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aveSubsetFonts="1">
  <p:sldMasterIdLst>
    <p:sldMasterId id="2147483763" r:id="rId4"/>
  </p:sldMasterIdLst>
  <p:notesMasterIdLst>
    <p:notesMasterId r:id="rId11"/>
  </p:notesMasterIdLst>
  <p:handoutMasterIdLst>
    <p:handoutMasterId r:id="rId12"/>
  </p:handoutMasterIdLst>
  <p:sldIdLst>
    <p:sldId id="2271" r:id="rId5"/>
    <p:sldId id="577" r:id="rId6"/>
    <p:sldId id="400" r:id="rId7"/>
    <p:sldId id="1190" r:id="rId8"/>
    <p:sldId id="341" r:id="rId9"/>
    <p:sldId id="2309" r:id="rId10"/>
  </p:sldIdLst>
  <p:sldSz cx="12192000" cy="6858000"/>
  <p:notesSz cx="7010400" cy="9296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750" userDrawn="1">
          <p15:clr>
            <a:srgbClr val="A4A3A4"/>
          </p15:clr>
        </p15:guide>
        <p15:guide id="2" pos="3613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92E68"/>
    <a:srgbClr val="F25A00"/>
    <a:srgbClr val="092D68"/>
    <a:srgbClr val="F57F00"/>
    <a:srgbClr val="D80000"/>
    <a:srgbClr val="F58C00"/>
    <a:srgbClr val="F5B414"/>
    <a:srgbClr val="DCDCDC"/>
    <a:srgbClr val="58877D"/>
    <a:srgbClr val="003F3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E25E649-3F16-4E02-A733-19D2CDBF48F0}" styleName="Medium Style 3 - Accent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0815" autoAdjust="0"/>
    <p:restoredTop sz="92585" autoAdjust="0"/>
  </p:normalViewPr>
  <p:slideViewPr>
    <p:cSldViewPr snapToGrid="0">
      <p:cViewPr varScale="1">
        <p:scale>
          <a:sx n="88" d="100"/>
          <a:sy n="88" d="100"/>
        </p:scale>
        <p:origin x="686" y="77"/>
      </p:cViewPr>
      <p:guideLst>
        <p:guide orient="horz" pos="2750"/>
        <p:guide pos="3613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101" d="100"/>
          <a:sy n="101" d="100"/>
        </p:scale>
        <p:origin x="4544" y="20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presProps" Target="presProp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handoutMaster" Target="handoutMasters/handoutMaster1.xml"/><Relationship Id="rId17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theme" Target="theme/theme1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Rūta Jadzevičiūtė" userId="37bfa045-82cd-4e43-9dac-65131b750ed6" providerId="ADAL" clId="{7C1F488C-F8D1-42CE-BC0F-AEDA2E17B759}"/>
    <pc:docChg chg="delSld">
      <pc:chgData name="Rūta Jadzevičiūtė" userId="37bfa045-82cd-4e43-9dac-65131b750ed6" providerId="ADAL" clId="{7C1F488C-F8D1-42CE-BC0F-AEDA2E17B759}" dt="2025-11-25T07:51:39.858" v="0" actId="47"/>
      <pc:docMkLst>
        <pc:docMk/>
      </pc:docMkLst>
      <pc:sldChg chg="del">
        <pc:chgData name="Rūta Jadzevičiūtė" userId="37bfa045-82cd-4e43-9dac-65131b750ed6" providerId="ADAL" clId="{7C1F488C-F8D1-42CE-BC0F-AEDA2E17B759}" dt="2025-11-25T07:51:39.858" v="0" actId="47"/>
        <pc:sldMkLst>
          <pc:docMk/>
          <pc:sldMk cId="1654013285" sldId="2310"/>
        </pc:sldMkLst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EB1F7527-3650-C24D-E976-8A890769501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x-non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056C5D4-A500-7C71-CCA4-03B02E4B4F55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970938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6790A549-C9BB-844A-ADDE-915FC6E1F1C0}" type="datetimeFigureOut">
              <a:rPr lang="x-none" smtClean="0"/>
              <a:t>2025-11-25</a:t>
            </a:fld>
            <a:endParaRPr lang="x-non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CFAF4EE-64A8-4840-731F-36CFF5D069B1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x-non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F4AAAE7-E5AD-D3DD-CDBD-A7EC7F0522D9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970938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AF1E6581-40BA-F542-920D-41E09576ED79}" type="slidenum">
              <a:rPr lang="x-none" smtClean="0"/>
              <a:t>‹#›</a:t>
            </a:fld>
            <a:endParaRPr lang="x-none"/>
          </a:p>
        </p:txBody>
      </p:sp>
    </p:spTree>
    <p:extLst>
      <p:ext uri="{BB962C8B-B14F-4D97-AF65-F5344CB8AC3E}">
        <p14:creationId xmlns:p14="http://schemas.microsoft.com/office/powerpoint/2010/main" val="378062898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äise kohatäid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t-EE"/>
          </a:p>
        </p:txBody>
      </p:sp>
      <p:sp>
        <p:nvSpPr>
          <p:cNvPr id="3" name="Kuupäeva kohatäide 2"/>
          <p:cNvSpPr>
            <a:spLocks noGrp="1"/>
          </p:cNvSpPr>
          <p:nvPr>
            <p:ph type="dt" idx="1"/>
          </p:nvPr>
        </p:nvSpPr>
        <p:spPr>
          <a:xfrm>
            <a:off x="3970938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1AA996BA-C3C3-44E5-BD07-78EFBD8E7999}" type="datetimeFigureOut">
              <a:rPr lang="et-EE" smtClean="0"/>
              <a:t>25.11.2025</a:t>
            </a:fld>
            <a:endParaRPr lang="et-EE"/>
          </a:p>
        </p:txBody>
      </p:sp>
      <p:sp>
        <p:nvSpPr>
          <p:cNvPr id="4" name="Slaidi pildi kohatäide 3"/>
          <p:cNvSpPr>
            <a:spLocks noGrp="1" noRot="1" noChangeAspect="1"/>
          </p:cNvSpPr>
          <p:nvPr>
            <p:ph type="sldImg" idx="2"/>
          </p:nvPr>
        </p:nvSpPr>
        <p:spPr>
          <a:xfrm>
            <a:off x="717550" y="1162050"/>
            <a:ext cx="5575300" cy="31369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3177" tIns="46589" rIns="93177" bIns="46589" rtlCol="0" anchor="ctr"/>
          <a:lstStyle/>
          <a:p>
            <a:endParaRPr lang="et-EE"/>
          </a:p>
        </p:txBody>
      </p:sp>
      <p:sp>
        <p:nvSpPr>
          <p:cNvPr id="5" name="Märkmete kohatäide 4"/>
          <p:cNvSpPr>
            <a:spLocks noGrp="1"/>
          </p:cNvSpPr>
          <p:nvPr>
            <p:ph type="body" sz="quarter" idx="3"/>
          </p:nvPr>
        </p:nvSpPr>
        <p:spPr>
          <a:xfrm>
            <a:off x="701040" y="4473892"/>
            <a:ext cx="5608320" cy="3660458"/>
          </a:xfrm>
          <a:prstGeom prst="rect">
            <a:avLst/>
          </a:prstGeom>
        </p:spPr>
        <p:txBody>
          <a:bodyPr vert="horz" lIns="93177" tIns="46589" rIns="93177" bIns="46589" rtlCol="0"/>
          <a:lstStyle/>
          <a:p>
            <a:pPr lvl="0"/>
            <a:r>
              <a:rPr lang="et-EE"/>
              <a:t>Redigeerige juhteksemplari tekstilaade</a:t>
            </a:r>
          </a:p>
          <a:p>
            <a:pPr lvl="1"/>
            <a:r>
              <a:rPr lang="et-EE"/>
              <a:t>Teine tase</a:t>
            </a:r>
          </a:p>
          <a:p>
            <a:pPr lvl="2"/>
            <a:r>
              <a:rPr lang="et-EE"/>
              <a:t>Kolmas tase</a:t>
            </a:r>
          </a:p>
          <a:p>
            <a:pPr lvl="3"/>
            <a:r>
              <a:rPr lang="et-EE"/>
              <a:t>Neljas tase</a:t>
            </a:r>
          </a:p>
          <a:p>
            <a:pPr lvl="4"/>
            <a:r>
              <a:rPr lang="et-EE"/>
              <a:t>Viies tase</a:t>
            </a:r>
          </a:p>
        </p:txBody>
      </p:sp>
      <p:sp>
        <p:nvSpPr>
          <p:cNvPr id="6" name="Jaluse kohatäide 5"/>
          <p:cNvSpPr>
            <a:spLocks noGrp="1"/>
          </p:cNvSpPr>
          <p:nvPr>
            <p:ph type="ftr" sz="quarter" idx="4"/>
          </p:nvPr>
        </p:nvSpPr>
        <p:spPr>
          <a:xfrm>
            <a:off x="0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t-EE"/>
          </a:p>
        </p:txBody>
      </p:sp>
      <p:sp>
        <p:nvSpPr>
          <p:cNvPr id="7" name="Slaidinumbri kohatäide 6"/>
          <p:cNvSpPr>
            <a:spLocks noGrp="1"/>
          </p:cNvSpPr>
          <p:nvPr>
            <p:ph type="sldNum" sz="quarter" idx="5"/>
          </p:nvPr>
        </p:nvSpPr>
        <p:spPr>
          <a:xfrm>
            <a:off x="3970938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3E9D3BCF-75C2-4A69-B9AB-E90655DDB40B}" type="slidenum">
              <a:rPr lang="et-EE" smtClean="0"/>
              <a:t>‹#›</a:t>
            </a:fld>
            <a:endParaRPr lang="et-EE"/>
          </a:p>
        </p:txBody>
      </p:sp>
    </p:spTree>
    <p:extLst>
      <p:ext uri="{BB962C8B-B14F-4D97-AF65-F5344CB8AC3E}">
        <p14:creationId xmlns:p14="http://schemas.microsoft.com/office/powerpoint/2010/main" val="346336207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defTabSz="931774">
              <a:defRPr/>
            </a:pPr>
            <a:r>
              <a:rPr lang="en-US" dirty="0">
                <a:solidFill>
                  <a:prstClr val="black"/>
                </a:solidFill>
                <a:latin typeface="Calibri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288578936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7">
            <a:extLst>
              <a:ext uri="{FF2B5EF4-FFF2-40B4-BE49-F238E27FC236}">
                <a16:creationId xmlns:a16="http://schemas.microsoft.com/office/drawing/2014/main" id="{688089EB-D21F-1AB2-0257-CAA675868E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|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  <p:pic>
        <p:nvPicPr>
          <p:cNvPr id="6" name="Picture 5" descr="Icon&#10;&#10;Description automatically generated with medium confidence">
            <a:extLst>
              <a:ext uri="{FF2B5EF4-FFF2-40B4-BE49-F238E27FC236}">
                <a16:creationId xmlns:a16="http://schemas.microsoft.com/office/drawing/2014/main" id="{96322BF3-EB03-2EDA-1B79-8D7B09EB3C8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971871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rindinis">
    <p:bg>
      <p:bgPr>
        <a:solidFill>
          <a:srgbClr val="092E6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Logo&#10;&#10;Description automatically generated with medium confidence">
            <a:extLst>
              <a:ext uri="{FF2B5EF4-FFF2-40B4-BE49-F238E27FC236}">
                <a16:creationId xmlns:a16="http://schemas.microsoft.com/office/drawing/2014/main" id="{954D973F-A96E-AF06-6554-2DCAEF0898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708" y="0"/>
            <a:ext cx="12168845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B56516C-543C-6E55-A0F9-D04DA19B3F0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79425" y="2217795"/>
            <a:ext cx="6362242" cy="1951892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defRPr sz="5300" b="0">
                <a:solidFill>
                  <a:srgbClr val="DCDCDC"/>
                </a:solidFill>
                <a:latin typeface="DM Serif Display" pitchFamily="2" charset="0"/>
              </a:defRPr>
            </a:lvl1pPr>
          </a:lstStyle>
          <a:p>
            <a:r>
              <a:rPr lang="lt-LT" dirty="0"/>
              <a:t>Regionų </a:t>
            </a:r>
            <a:br>
              <a:rPr lang="lt-LT" dirty="0"/>
            </a:br>
            <a:r>
              <a:rPr lang="lt-LT" dirty="0"/>
              <a:t>plėtros planų </a:t>
            </a:r>
            <a:br>
              <a:rPr lang="lt-LT" dirty="0"/>
            </a:br>
            <a:r>
              <a:rPr lang="lt-LT" dirty="0"/>
              <a:t>rengimas</a:t>
            </a:r>
            <a:endParaRPr lang="x-none" dirty="0"/>
          </a:p>
        </p:txBody>
      </p:sp>
      <p:pic>
        <p:nvPicPr>
          <p:cNvPr id="10" name="Picture 9" descr="A picture containing text&#10;&#10;Description automatically generated">
            <a:extLst>
              <a:ext uri="{FF2B5EF4-FFF2-40B4-BE49-F238E27FC236}">
                <a16:creationId xmlns:a16="http://schemas.microsoft.com/office/drawing/2014/main" id="{71E06B12-27FF-DCAE-E025-BAB778E4A1A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2246925" cy="922134"/>
          </a:xfrm>
          <a:prstGeom prst="rect">
            <a:avLst/>
          </a:prstGeom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CDFE79BE-CDE8-E4D2-17EB-D976AD165BB9}"/>
              </a:ext>
            </a:extLst>
          </p:cNvPr>
          <p:cNvSpPr txBox="1">
            <a:spLocks/>
          </p:cNvSpPr>
          <p:nvPr userDrawn="1"/>
        </p:nvSpPr>
        <p:spPr>
          <a:xfrm>
            <a:off x="479425" y="4464783"/>
            <a:ext cx="6362242" cy="1951892"/>
          </a:xfrm>
          <a:prstGeom prst="rect">
            <a:avLst/>
          </a:prstGeom>
        </p:spPr>
        <p:txBody>
          <a:bodyPr/>
          <a:lstStyle>
            <a:lvl1pPr marL="0" marR="0" lvl="0" indent="0" algn="l" defTabSz="914400" rtl="0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5300" b="0" i="0" u="none" strike="noStrike" kern="1200" cap="none" spc="0" baseline="0">
                <a:solidFill>
                  <a:srgbClr val="DCDCDC"/>
                </a:solidFill>
                <a:uFillTx/>
                <a:latin typeface="DM Serif Display" pitchFamily="2" charset="0"/>
              </a:defRPr>
            </a:lvl1pPr>
          </a:lstStyle>
          <a:p>
            <a:endParaRPr lang="x-none" dirty="0"/>
          </a:p>
        </p:txBody>
      </p:sp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616D93F7-F62C-C5C7-53ED-AA483DF8FDA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79425" y="5923279"/>
            <a:ext cx="3817394" cy="493395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ts val="44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200" spc="40" baseline="0"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NAME SURNAME</a:t>
            </a:r>
          </a:p>
          <a:p>
            <a:pPr lvl="0"/>
            <a:r>
              <a:rPr lang="en-US" dirty="0"/>
              <a:t>Lorem Ipsum</a:t>
            </a:r>
          </a:p>
          <a:p>
            <a:pPr lvl="0"/>
            <a:r>
              <a:rPr lang="en-US" dirty="0"/>
              <a:t>2022 10 13</a:t>
            </a:r>
          </a:p>
        </p:txBody>
      </p:sp>
    </p:spTree>
    <p:extLst>
      <p:ext uri="{BB962C8B-B14F-4D97-AF65-F5344CB8AC3E}">
        <p14:creationId xmlns:p14="http://schemas.microsoft.com/office/powerpoint/2010/main" val="11110050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78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agrindinis">
    <p:bg>
      <p:bgPr>
        <a:solidFill>
          <a:srgbClr val="092E6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Logo&#10;&#10;Description automatically generated with medium confidence">
            <a:extLst>
              <a:ext uri="{FF2B5EF4-FFF2-40B4-BE49-F238E27FC236}">
                <a16:creationId xmlns:a16="http://schemas.microsoft.com/office/drawing/2014/main" id="{954D973F-A96E-AF06-6554-2DCAEF0898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155" y="0"/>
            <a:ext cx="12168845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B56516C-543C-6E55-A0F9-D04DA19B3F0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79425" y="2217795"/>
            <a:ext cx="6362242" cy="1951892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defRPr sz="5300" b="0">
                <a:solidFill>
                  <a:srgbClr val="DCDCDC"/>
                </a:solidFill>
                <a:latin typeface="DM Serif Display" pitchFamily="2" charset="0"/>
              </a:defRPr>
            </a:lvl1pPr>
          </a:lstStyle>
          <a:p>
            <a:r>
              <a:rPr lang="lt-LT" dirty="0"/>
              <a:t>Regionų </a:t>
            </a:r>
            <a:br>
              <a:rPr lang="lt-LT" dirty="0"/>
            </a:br>
            <a:r>
              <a:rPr lang="lt-LT" dirty="0"/>
              <a:t>plėtros planų </a:t>
            </a:r>
            <a:br>
              <a:rPr lang="lt-LT" dirty="0"/>
            </a:br>
            <a:r>
              <a:rPr lang="lt-LT" dirty="0"/>
              <a:t>rengimas</a:t>
            </a:r>
            <a:endParaRPr lang="x-none" dirty="0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CDFE79BE-CDE8-E4D2-17EB-D976AD165BB9}"/>
              </a:ext>
            </a:extLst>
          </p:cNvPr>
          <p:cNvSpPr txBox="1">
            <a:spLocks/>
          </p:cNvSpPr>
          <p:nvPr userDrawn="1"/>
        </p:nvSpPr>
        <p:spPr>
          <a:xfrm>
            <a:off x="479425" y="4464783"/>
            <a:ext cx="6362242" cy="1951892"/>
          </a:xfrm>
          <a:prstGeom prst="rect">
            <a:avLst/>
          </a:prstGeom>
        </p:spPr>
        <p:txBody>
          <a:bodyPr/>
          <a:lstStyle>
            <a:lvl1pPr marL="0" marR="0" lvl="0" indent="0" algn="l" defTabSz="914400" rtl="0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5300" b="0" i="0" u="none" strike="noStrike" kern="1200" cap="none" spc="0" baseline="0">
                <a:solidFill>
                  <a:srgbClr val="DCDCDC"/>
                </a:solidFill>
                <a:uFillTx/>
                <a:latin typeface="DM Serif Display" pitchFamily="2" charset="0"/>
              </a:defRPr>
            </a:lvl1pPr>
          </a:lstStyle>
          <a:p>
            <a:endParaRPr lang="x-none" dirty="0"/>
          </a:p>
        </p:txBody>
      </p:sp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616D93F7-F62C-C5C7-53ED-AA483DF8FDA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79425" y="5923279"/>
            <a:ext cx="3817394" cy="493395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ts val="44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200" spc="40" baseline="0"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NAME SURNAME</a:t>
            </a:r>
          </a:p>
          <a:p>
            <a:pPr lvl="0"/>
            <a:r>
              <a:rPr lang="en-US" dirty="0"/>
              <a:t>Lorem Ipsum</a:t>
            </a:r>
          </a:p>
          <a:p>
            <a:pPr lvl="0"/>
            <a:r>
              <a:rPr lang="en-US" dirty="0"/>
              <a:t>2022 10 13</a:t>
            </a:r>
          </a:p>
        </p:txBody>
      </p:sp>
      <p:pic>
        <p:nvPicPr>
          <p:cNvPr id="14" name="Picture 13" descr="Graphical user interface&#10;&#10;Description automatically generated with medium confidence">
            <a:extLst>
              <a:ext uri="{FF2B5EF4-FFF2-40B4-BE49-F238E27FC236}">
                <a16:creationId xmlns:a16="http://schemas.microsoft.com/office/drawing/2014/main" id="{6F06BF75-BEBC-9299-CF76-2F7D21AA1B8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0383" y="296802"/>
            <a:ext cx="3006544" cy="1350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05535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78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agrindinis">
    <p:bg>
      <p:bgPr>
        <a:solidFill>
          <a:srgbClr val="092E6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Logo&#10;&#10;Description automatically generated with medium confidence">
            <a:extLst>
              <a:ext uri="{FF2B5EF4-FFF2-40B4-BE49-F238E27FC236}">
                <a16:creationId xmlns:a16="http://schemas.microsoft.com/office/drawing/2014/main" id="{954D973F-A96E-AF06-6554-2DCAEF0898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155" y="0"/>
            <a:ext cx="12168845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B56516C-543C-6E55-A0F9-D04DA19B3F0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79425" y="2217795"/>
            <a:ext cx="6362242" cy="1951892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defRPr sz="5300" b="0">
                <a:solidFill>
                  <a:srgbClr val="DCDCDC"/>
                </a:solidFill>
                <a:latin typeface="DM Serif Display" pitchFamily="2" charset="0"/>
              </a:defRPr>
            </a:lvl1pPr>
          </a:lstStyle>
          <a:p>
            <a:r>
              <a:rPr lang="lt-LT" dirty="0"/>
              <a:t>Regionų </a:t>
            </a:r>
            <a:br>
              <a:rPr lang="lt-LT" dirty="0"/>
            </a:br>
            <a:r>
              <a:rPr lang="lt-LT" dirty="0"/>
              <a:t>plėtros planų </a:t>
            </a:r>
            <a:br>
              <a:rPr lang="lt-LT" dirty="0"/>
            </a:br>
            <a:r>
              <a:rPr lang="lt-LT" dirty="0"/>
              <a:t>rengimas</a:t>
            </a:r>
            <a:endParaRPr lang="x-none" dirty="0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CDFE79BE-CDE8-E4D2-17EB-D976AD165BB9}"/>
              </a:ext>
            </a:extLst>
          </p:cNvPr>
          <p:cNvSpPr txBox="1">
            <a:spLocks/>
          </p:cNvSpPr>
          <p:nvPr userDrawn="1"/>
        </p:nvSpPr>
        <p:spPr>
          <a:xfrm>
            <a:off x="479425" y="4464783"/>
            <a:ext cx="6362242" cy="1951892"/>
          </a:xfrm>
          <a:prstGeom prst="rect">
            <a:avLst/>
          </a:prstGeom>
        </p:spPr>
        <p:txBody>
          <a:bodyPr/>
          <a:lstStyle>
            <a:lvl1pPr marL="0" marR="0" lvl="0" indent="0" algn="l" defTabSz="914400" rtl="0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5300" b="0" i="0" u="none" strike="noStrike" kern="1200" cap="none" spc="0" baseline="0">
                <a:solidFill>
                  <a:srgbClr val="DCDCDC"/>
                </a:solidFill>
                <a:uFillTx/>
                <a:latin typeface="DM Serif Display" pitchFamily="2" charset="0"/>
              </a:defRPr>
            </a:lvl1pPr>
          </a:lstStyle>
          <a:p>
            <a:endParaRPr lang="x-none" dirty="0"/>
          </a:p>
        </p:txBody>
      </p:sp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616D93F7-F62C-C5C7-53ED-AA483DF8FDA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79425" y="5923279"/>
            <a:ext cx="3817394" cy="493395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ts val="44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200" spc="40" baseline="0"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NAME SURNAME</a:t>
            </a:r>
          </a:p>
          <a:p>
            <a:pPr lvl="0"/>
            <a:r>
              <a:rPr lang="en-US" dirty="0"/>
              <a:t>Lorem Ipsum</a:t>
            </a:r>
          </a:p>
          <a:p>
            <a:pPr lvl="0"/>
            <a:r>
              <a:rPr lang="en-US" dirty="0"/>
              <a:t>2022 10 13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6E6CEC1-6EF6-C2D2-B39A-84323A9DCB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/>
          <a:srcRect l="52895" r="24"/>
          <a:stretch/>
        </p:blipFill>
        <p:spPr>
          <a:xfrm>
            <a:off x="1856792" y="480765"/>
            <a:ext cx="1235609" cy="982800"/>
          </a:xfrm>
          <a:prstGeom prst="rect">
            <a:avLst/>
          </a:prstGeom>
        </p:spPr>
      </p:pic>
      <p:pic>
        <p:nvPicPr>
          <p:cNvPr id="9" name="Picture 8" descr="Graphical user interface&#10;&#10;Description automatically generated with medium confidence">
            <a:extLst>
              <a:ext uri="{FF2B5EF4-FFF2-40B4-BE49-F238E27FC236}">
                <a16:creationId xmlns:a16="http://schemas.microsoft.com/office/drawing/2014/main" id="{AA6A40FF-18B3-E60D-C246-E669A493E04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900"/>
          <a:stretch/>
        </p:blipFill>
        <p:spPr>
          <a:xfrm>
            <a:off x="290383" y="296802"/>
            <a:ext cx="1566409" cy="1350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87737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78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kirtukas">
    <p:bg>
      <p:bgPr>
        <a:solidFill>
          <a:srgbClr val="A0BAE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Icon&#10;&#10;Description automatically generated with medium confidence">
            <a:extLst>
              <a:ext uri="{FF2B5EF4-FFF2-40B4-BE49-F238E27FC236}">
                <a16:creationId xmlns:a16="http://schemas.microsoft.com/office/drawing/2014/main" id="{DA538810-65D8-29BA-1A08-4AD47CC642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5326" y="0"/>
            <a:ext cx="12277326" cy="6907989"/>
          </a:xfrm>
          <a:prstGeom prst="rect">
            <a:avLst/>
          </a:prstGeom>
          <a:solidFill>
            <a:srgbClr val="A0BAEB"/>
          </a:solidFill>
        </p:spPr>
      </p:pic>
      <p:sp>
        <p:nvSpPr>
          <p:cNvPr id="12" name="Title 1">
            <a:extLst>
              <a:ext uri="{FF2B5EF4-FFF2-40B4-BE49-F238E27FC236}">
                <a16:creationId xmlns:a16="http://schemas.microsoft.com/office/drawing/2014/main" id="{6270A558-1A2D-D060-6AF2-CF752B0E812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58788" y="2603779"/>
            <a:ext cx="6362242" cy="1951892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defRPr sz="6600" b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r>
              <a:rPr lang="lt-LT" dirty="0"/>
              <a:t>Temos</a:t>
            </a:r>
            <a:br>
              <a:rPr lang="lt-LT" dirty="0"/>
            </a:br>
            <a:r>
              <a:rPr lang="lt-LT" dirty="0"/>
              <a:t>skirtukas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5399033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5000"/>
    </mc:Choice>
    <mc:Fallback xmlns="">
      <p:transition advClick="0" advTm="5000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kirtukas 2">
    <p:bg>
      <p:bgPr>
        <a:solidFill>
          <a:srgbClr val="F5B41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 picture containing shape&#10;&#10;Description automatically generated">
            <a:extLst>
              <a:ext uri="{FF2B5EF4-FFF2-40B4-BE49-F238E27FC236}">
                <a16:creationId xmlns:a16="http://schemas.microsoft.com/office/drawing/2014/main" id="{BAC4F20F-7CE0-B941-B020-8378F6A3D3F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3130" y="-13855"/>
            <a:ext cx="12284364" cy="6911949"/>
          </a:xfrm>
          <a:prstGeom prst="rect">
            <a:avLst/>
          </a:prstGeom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6270A558-1A2D-D060-6AF2-CF752B0E812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58788" y="2603779"/>
            <a:ext cx="6362242" cy="1951892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defRPr sz="6600" b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r>
              <a:rPr lang="lt-LT" dirty="0"/>
              <a:t>Temos</a:t>
            </a:r>
            <a:br>
              <a:rPr lang="lt-LT" dirty="0"/>
            </a:br>
            <a:r>
              <a:rPr lang="lt-LT" dirty="0"/>
              <a:t>skirtukas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061018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5000"/>
    </mc:Choice>
    <mc:Fallback xmlns="">
      <p:transition advClick="0" advTm="5000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kirtukas 3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02" b="912"/>
          <a:stretch/>
        </p:blipFill>
        <p:spPr>
          <a:xfrm>
            <a:off x="-2301" y="0"/>
            <a:ext cx="12194301" cy="6858000"/>
          </a:xfrm>
          <a:prstGeom prst="rect">
            <a:avLst/>
          </a:prstGeom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6270A558-1A2D-D060-6AF2-CF752B0E812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58788" y="2603779"/>
            <a:ext cx="6362242" cy="1951892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defRPr sz="6600" b="0">
                <a:solidFill>
                  <a:schemeClr val="bg1"/>
                </a:solidFill>
                <a:latin typeface="DM Serif Display" pitchFamily="2" charset="0"/>
              </a:defRPr>
            </a:lvl1pPr>
          </a:lstStyle>
          <a:p>
            <a:r>
              <a:rPr lang="lt-LT" dirty="0"/>
              <a:t>Temos</a:t>
            </a:r>
            <a:br>
              <a:rPr lang="lt-LT" dirty="0"/>
            </a:br>
            <a:r>
              <a:rPr lang="lt-LT" dirty="0"/>
              <a:t>skirtukas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1459756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5000"/>
    </mc:Choice>
    <mc:Fallback xmlns="">
      <p:transition advClick="0" advTm="5000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as">
    <p:bg>
      <p:bgPr>
        <a:solidFill>
          <a:srgbClr val="DCDCD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1" y="3481294"/>
            <a:ext cx="7431157" cy="268978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</a:t>
            </a: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FF731FDF-D2B6-2C67-542A-04166659695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12962" y="1916113"/>
            <a:ext cx="7416214" cy="1595063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endParaRPr lang="en-US" dirty="0"/>
          </a:p>
        </p:txBody>
      </p:sp>
      <p:pic>
        <p:nvPicPr>
          <p:cNvPr id="3" name="Picture 2" descr="Icon&#10;&#10;Description automatically generated with medium confidence">
            <a:extLst>
              <a:ext uri="{FF2B5EF4-FFF2-40B4-BE49-F238E27FC236}">
                <a16:creationId xmlns:a16="http://schemas.microsoft.com/office/drawing/2014/main" id="{626496AB-96E1-F468-2085-BEAD88F68E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4" name="Slide Number Placeholder 7">
            <a:extLst>
              <a:ext uri="{FF2B5EF4-FFF2-40B4-BE49-F238E27FC236}">
                <a16:creationId xmlns:a16="http://schemas.microsoft.com/office/drawing/2014/main" id="{F943074C-285D-DDBD-B5AF-242E84FDE2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6120316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55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ekstas ir nuotrauka">
    <p:bg>
      <p:bgPr>
        <a:solidFill>
          <a:srgbClr val="DCDCD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2" y="4219186"/>
            <a:ext cx="3817394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</a:t>
            </a: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CBDD044A-34C3-6C54-031E-9FD99EAB097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5240" y="-34007"/>
            <a:ext cx="6946761" cy="6941128"/>
          </a:xfrm>
          <a:prstGeom prst="rect">
            <a:avLst/>
          </a:prstGeom>
          <a:solidFill>
            <a:srgbClr val="092D68"/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r>
              <a:rPr lang="x-none" dirty="0"/>
              <a:t>Įdėti paveiksliuką</a:t>
            </a: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FF731FDF-D2B6-2C67-542A-04166659695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12962" y="1916113"/>
            <a:ext cx="4194175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endParaRPr lang="en-US" dirty="0"/>
          </a:p>
        </p:txBody>
      </p:sp>
      <p:pic>
        <p:nvPicPr>
          <p:cNvPr id="3" name="Picture 2" descr="Icon&#10;&#10;Description automatically generated with medium confidence">
            <a:extLst>
              <a:ext uri="{FF2B5EF4-FFF2-40B4-BE49-F238E27FC236}">
                <a16:creationId xmlns:a16="http://schemas.microsoft.com/office/drawing/2014/main" id="{626496AB-96E1-F468-2085-BEAD88F68E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4" name="Slide Number Placeholder 7">
            <a:extLst>
              <a:ext uri="{FF2B5EF4-FFF2-40B4-BE49-F238E27FC236}">
                <a16:creationId xmlns:a16="http://schemas.microsoft.com/office/drawing/2014/main" id="{F943074C-285D-DDBD-B5AF-242E84FDE2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0947757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55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as ir nuotrauka 2">
    <p:bg>
      <p:bgPr>
        <a:solidFill>
          <a:srgbClr val="A0BAE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2" y="4219186"/>
            <a:ext cx="3817394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</a:t>
            </a: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CBDD044A-34C3-6C54-031E-9FD99EAB097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5240" y="-34007"/>
            <a:ext cx="6946761" cy="6941128"/>
          </a:xfrm>
          <a:prstGeom prst="rect">
            <a:avLst/>
          </a:prstGeom>
          <a:solidFill>
            <a:srgbClr val="092D68"/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r>
              <a:rPr lang="x-none" dirty="0"/>
              <a:t>Įdėti paveiksliuką</a:t>
            </a: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FF731FDF-D2B6-2C67-542A-04166659695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12962" y="1916113"/>
            <a:ext cx="4194175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endParaRPr lang="en-US" dirty="0"/>
          </a:p>
        </p:txBody>
      </p:sp>
      <p:pic>
        <p:nvPicPr>
          <p:cNvPr id="3" name="Picture 2" descr="Icon&#10;&#10;Description automatically generated with medium confidence">
            <a:extLst>
              <a:ext uri="{FF2B5EF4-FFF2-40B4-BE49-F238E27FC236}">
                <a16:creationId xmlns:a16="http://schemas.microsoft.com/office/drawing/2014/main" id="{7FDDDA0E-1886-63F8-10FC-6DF1681847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4" name="Slide Number Placeholder 7">
            <a:extLst>
              <a:ext uri="{FF2B5EF4-FFF2-40B4-BE49-F238E27FC236}">
                <a16:creationId xmlns:a16="http://schemas.microsoft.com/office/drawing/2014/main" id="{2EFBBAE5-41F5-70F8-D5F2-6613637249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1324750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78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as ir 3 nuotraukos">
    <p:bg>
      <p:bgPr>
        <a:solidFill>
          <a:srgbClr val="DCDCD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CBDD044A-34C3-6C54-031E-9FD99EAB097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79425" y="1474207"/>
            <a:ext cx="3541898" cy="3655438"/>
          </a:xfrm>
          <a:prstGeom prst="rect">
            <a:avLst/>
          </a:prstGeom>
          <a:solidFill>
            <a:srgbClr val="092D68"/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r>
              <a:rPr lang="x-none" dirty="0"/>
              <a:t>Įdėti paveiksliuką</a:t>
            </a:r>
          </a:p>
        </p:txBody>
      </p:sp>
      <p:pic>
        <p:nvPicPr>
          <p:cNvPr id="3" name="Picture 2" descr="Icon&#10;&#10;Description automatically generated with medium confidence">
            <a:extLst>
              <a:ext uri="{FF2B5EF4-FFF2-40B4-BE49-F238E27FC236}">
                <a16:creationId xmlns:a16="http://schemas.microsoft.com/office/drawing/2014/main" id="{7FDDDA0E-1886-63F8-10FC-6DF1681847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96299" y="5559050"/>
            <a:ext cx="3557835" cy="65044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000" b="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0"/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:a16="http://schemas.microsoft.com/office/drawing/2014/main" id="{8FE406EC-01C3-ADAB-F3DA-EF43F0D06F0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325051" y="1477245"/>
            <a:ext cx="3541898" cy="3651646"/>
          </a:xfrm>
          <a:prstGeom prst="rect">
            <a:avLst/>
          </a:prstGeom>
          <a:solidFill>
            <a:srgbClr val="092D68"/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r>
              <a:rPr lang="x-none" dirty="0"/>
              <a:t>Įdėti paveiksliuką</a:t>
            </a:r>
          </a:p>
        </p:txBody>
      </p:sp>
      <p:sp>
        <p:nvSpPr>
          <p:cNvPr id="9" name="Picture Placeholder 17">
            <a:extLst>
              <a:ext uri="{FF2B5EF4-FFF2-40B4-BE49-F238E27FC236}">
                <a16:creationId xmlns:a16="http://schemas.microsoft.com/office/drawing/2014/main" id="{ECB2F94F-736B-9F5D-61B0-8B3AE09AB06B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170677" y="1477108"/>
            <a:ext cx="3541898" cy="3651782"/>
          </a:xfrm>
          <a:prstGeom prst="rect">
            <a:avLst/>
          </a:prstGeom>
          <a:solidFill>
            <a:srgbClr val="092D68"/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r>
              <a:rPr lang="x-none" dirty="0"/>
              <a:t>Įdėti paveiksliuką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3D1A1004-BBD8-4085-4C26-A6D8AE16C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99041" y="5258917"/>
            <a:ext cx="3557835" cy="28872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66EE3737-77F3-BEC7-CA5C-F0B0BF9F199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9338" y="586934"/>
            <a:ext cx="11223653" cy="63855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b="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CPMA areas of activity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19393ED0-EC55-C2FD-E93D-A4E86271B24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239320" y="5553321"/>
            <a:ext cx="3557835" cy="65044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000" b="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0"/>
            <a:endParaRPr lang="en-US" dirty="0"/>
          </a:p>
        </p:txBody>
      </p:sp>
      <p:sp>
        <p:nvSpPr>
          <p:cNvPr id="13" name="Text Placeholder 4">
            <a:extLst>
              <a:ext uri="{FF2B5EF4-FFF2-40B4-BE49-F238E27FC236}">
                <a16:creationId xmlns:a16="http://schemas.microsoft.com/office/drawing/2014/main" id="{F3D3D449-ECA8-1891-D97C-4BF457CCDE3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242061" y="5253188"/>
            <a:ext cx="3557835" cy="28872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D2A6D4F1-D463-7000-4D22-699432C387E7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088884" y="5556252"/>
            <a:ext cx="3557835" cy="65044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000" b="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0"/>
            <a:endParaRPr lang="en-US" dirty="0"/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B6241182-A14C-8C4A-47FE-04D5B819C53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091625" y="5256119"/>
            <a:ext cx="3557835" cy="28872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16" name="Slide Number Placeholder 7">
            <a:extLst>
              <a:ext uri="{FF2B5EF4-FFF2-40B4-BE49-F238E27FC236}">
                <a16:creationId xmlns:a16="http://schemas.microsoft.com/office/drawing/2014/main" id="{41A91FF0-2921-1353-1A22-FF19CBAF202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994334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793" userDrawn="1">
          <p15:clr>
            <a:srgbClr val="FBAE40"/>
          </p15:clr>
        </p15:guide>
        <p15:guide id="5" pos="7378">
          <p15:clr>
            <a:srgbClr val="FBAE40"/>
          </p15:clr>
        </p15:guide>
        <p15:guide id="6" orient="horz" pos="913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grama">
    <p:bg>
      <p:bgPr>
        <a:solidFill>
          <a:srgbClr val="DCDCD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2" y="3600689"/>
            <a:ext cx="3524038" cy="257038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FF731FDF-D2B6-2C67-542A-04166659695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4108" y="1916113"/>
            <a:ext cx="4194175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Grafikas </a:t>
            </a:r>
            <a:r>
              <a:rPr lang="en-US" dirty="0" err="1"/>
              <a:t>diagrama</a:t>
            </a:r>
            <a:endParaRPr lang="en-US" dirty="0"/>
          </a:p>
        </p:txBody>
      </p:sp>
      <p:pic>
        <p:nvPicPr>
          <p:cNvPr id="3" name="Picture 2" descr="Icon&#10;&#10;Description automatically generated with medium confidence">
            <a:extLst>
              <a:ext uri="{FF2B5EF4-FFF2-40B4-BE49-F238E27FC236}">
                <a16:creationId xmlns:a16="http://schemas.microsoft.com/office/drawing/2014/main" id="{D550F834-AC78-9FE1-1570-6BE38C659C3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4" name="Slide Number Placeholder 7">
            <a:extLst>
              <a:ext uri="{FF2B5EF4-FFF2-40B4-BE49-F238E27FC236}">
                <a16:creationId xmlns:a16="http://schemas.microsoft.com/office/drawing/2014/main" id="{CA89EB26-D916-6986-681D-D6CA183D57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1490650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78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grama 2">
    <p:bg>
      <p:bgPr>
        <a:solidFill>
          <a:srgbClr val="DCDCD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2" y="3600689"/>
            <a:ext cx="3524038" cy="257038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FF731FDF-D2B6-2C67-542A-04166659695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4108" y="1916113"/>
            <a:ext cx="4194175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Grafikas </a:t>
            </a:r>
            <a:r>
              <a:rPr lang="en-US" dirty="0" err="1"/>
              <a:t>diagrama</a:t>
            </a:r>
            <a:endParaRPr lang="en-US" dirty="0"/>
          </a:p>
        </p:txBody>
      </p:sp>
      <p:pic>
        <p:nvPicPr>
          <p:cNvPr id="7" name="Picture 6" descr="Icon&#10;&#10;Description automatically generated with medium confidence">
            <a:extLst>
              <a:ext uri="{FF2B5EF4-FFF2-40B4-BE49-F238E27FC236}">
                <a16:creationId xmlns:a16="http://schemas.microsoft.com/office/drawing/2014/main" id="{91D8E18C-F762-BF87-D798-5736B4CA2A8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4" name="Slide Number Placeholder 7">
            <a:extLst>
              <a:ext uri="{FF2B5EF4-FFF2-40B4-BE49-F238E27FC236}">
                <a16:creationId xmlns:a16="http://schemas.microsoft.com/office/drawing/2014/main" id="{4735FDE9-00DB-161C-AB56-76DA53D06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2594102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78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agrama 2">
    <p:bg>
      <p:bgPr>
        <a:solidFill>
          <a:srgbClr val="DCDCD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2" y="3600689"/>
            <a:ext cx="3524038" cy="257038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FF731FDF-D2B6-2C67-542A-04166659695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4108" y="1916113"/>
            <a:ext cx="4194175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Grafikas </a:t>
            </a:r>
            <a:r>
              <a:rPr lang="en-US" dirty="0" err="1"/>
              <a:t>diagrama</a:t>
            </a:r>
            <a:endParaRPr lang="en-US" dirty="0"/>
          </a:p>
        </p:txBody>
      </p:sp>
      <p:pic>
        <p:nvPicPr>
          <p:cNvPr id="7" name="Picture 6" descr="Icon&#10;&#10;Description automatically generated with medium confidence">
            <a:extLst>
              <a:ext uri="{FF2B5EF4-FFF2-40B4-BE49-F238E27FC236}">
                <a16:creationId xmlns:a16="http://schemas.microsoft.com/office/drawing/2014/main" id="{91D8E18C-F762-BF87-D798-5736B4CA2A8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4" name="Slide Number Placeholder 7">
            <a:extLst>
              <a:ext uri="{FF2B5EF4-FFF2-40B4-BE49-F238E27FC236}">
                <a16:creationId xmlns:a16="http://schemas.microsoft.com/office/drawing/2014/main" id="{97030B1D-2E4E-C866-181B-C70D2DE079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4418847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78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as ir statistika">
    <p:bg>
      <p:bgPr>
        <a:solidFill>
          <a:srgbClr val="A0BAE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87984" y="1707672"/>
            <a:ext cx="5629772" cy="172131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800" b="1" i="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Holor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9022318E-5949-FF31-9C98-6F83DE1B56E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270547" y="1707672"/>
            <a:ext cx="4280917" cy="17213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6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C26ED7-B4D6-ED32-C7C9-9EE0404F3F9A}"/>
              </a:ext>
            </a:extLst>
          </p:cNvPr>
          <p:cNvCxnSpPr>
            <a:cxnSpLocks/>
            <a:stCxn id="6" idx="2"/>
          </p:cNvCxnSpPr>
          <p:nvPr userDrawn="1"/>
        </p:nvCxnSpPr>
        <p:spPr>
          <a:xfrm>
            <a:off x="479425" y="3688129"/>
            <a:ext cx="1179016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9CFA2AEA-171B-34F9-C2FE-C2242EA81D1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1413" y="3905285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2020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4EFF64E9-2908-B82D-A7DE-0597FA96A81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1413" y="4576974"/>
            <a:ext cx="2631814" cy="17213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6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16" name="Text Placeholder 4">
            <a:extLst>
              <a:ext uri="{FF2B5EF4-FFF2-40B4-BE49-F238E27FC236}">
                <a16:creationId xmlns:a16="http://schemas.microsoft.com/office/drawing/2014/main" id="{FE0099B8-D8BB-366C-501F-5528DEA31B8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442656" y="3905285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2021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2721D982-E0D2-656E-BDE0-7E4EE424BED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442656" y="4576974"/>
            <a:ext cx="2631814" cy="17213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6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</a:p>
        </p:txBody>
      </p:sp>
      <p:sp>
        <p:nvSpPr>
          <p:cNvPr id="19" name="Text Placeholder 4">
            <a:extLst>
              <a:ext uri="{FF2B5EF4-FFF2-40B4-BE49-F238E27FC236}">
                <a16:creationId xmlns:a16="http://schemas.microsoft.com/office/drawing/2014/main" id="{1E7A0C72-EF78-A7D4-3C03-297A96B4A72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410993" y="3906149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2022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308F45C6-6D39-2F41-6A6F-D3434A2D5E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419082" y="4585930"/>
            <a:ext cx="2490901" cy="17213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6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 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D1040013-CB5E-6AB4-65A9-100C2CDE2FC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387421" y="3907012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2023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23" name="Text Placeholder 4">
            <a:extLst>
              <a:ext uri="{FF2B5EF4-FFF2-40B4-BE49-F238E27FC236}">
                <a16:creationId xmlns:a16="http://schemas.microsoft.com/office/drawing/2014/main" id="{C388F69B-F223-2114-4750-44F6F8EB748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387420" y="4586794"/>
            <a:ext cx="2330260" cy="17213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6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Sorem</a:t>
            </a:r>
            <a:r>
              <a:rPr lang="en-US" dirty="0"/>
              <a:t>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 </a:t>
            </a:r>
          </a:p>
        </p:txBody>
      </p:sp>
      <p:pic>
        <p:nvPicPr>
          <p:cNvPr id="2" name="Picture 1" descr="Icon&#10;&#10;Description automatically generated with medium confidence">
            <a:extLst>
              <a:ext uri="{FF2B5EF4-FFF2-40B4-BE49-F238E27FC236}">
                <a16:creationId xmlns:a16="http://schemas.microsoft.com/office/drawing/2014/main" id="{6C005919-BA06-5905-C869-9064EFE92C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6" name="Oval 5">
            <a:extLst>
              <a:ext uri="{FF2B5EF4-FFF2-40B4-BE49-F238E27FC236}">
                <a16:creationId xmlns:a16="http://schemas.microsoft.com/office/drawing/2014/main" id="{7D99B4DE-24C1-2A45-C753-D585D910A02D}"/>
              </a:ext>
            </a:extLst>
          </p:cNvPr>
          <p:cNvSpPr/>
          <p:nvPr userDrawn="1"/>
        </p:nvSpPr>
        <p:spPr>
          <a:xfrm>
            <a:off x="479425" y="3608616"/>
            <a:ext cx="159026" cy="1590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204BE4BE-BF00-10E4-13E9-E4A50A19C98F}"/>
              </a:ext>
            </a:extLst>
          </p:cNvPr>
          <p:cNvSpPr/>
          <p:nvPr userDrawn="1"/>
        </p:nvSpPr>
        <p:spPr>
          <a:xfrm>
            <a:off x="3599804" y="3604236"/>
            <a:ext cx="159026" cy="1590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23A10852-40F8-7507-839E-73C367FEC7A7}"/>
              </a:ext>
            </a:extLst>
          </p:cNvPr>
          <p:cNvSpPr/>
          <p:nvPr userDrawn="1"/>
        </p:nvSpPr>
        <p:spPr>
          <a:xfrm>
            <a:off x="6560979" y="3607775"/>
            <a:ext cx="159026" cy="1590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6723DADD-36F4-D6FE-F50D-ADEEED17EE26}"/>
              </a:ext>
            </a:extLst>
          </p:cNvPr>
          <p:cNvSpPr/>
          <p:nvPr userDrawn="1"/>
        </p:nvSpPr>
        <p:spPr>
          <a:xfrm>
            <a:off x="9551199" y="3611347"/>
            <a:ext cx="159026" cy="1590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4" name="Slide Number Placeholder 7">
            <a:extLst>
              <a:ext uri="{FF2B5EF4-FFF2-40B4-BE49-F238E27FC236}">
                <a16:creationId xmlns:a16="http://schemas.microsoft.com/office/drawing/2014/main" id="{D4024EF1-9B23-2BA2-9315-2EAE2A66DA5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11567712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78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ekstas ir statistika">
    <p:bg>
      <p:bgPr>
        <a:solidFill>
          <a:srgbClr val="A0BAE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C26ED7-B4D6-ED32-C7C9-9EE0404F3F9A}"/>
              </a:ext>
            </a:extLst>
          </p:cNvPr>
          <p:cNvCxnSpPr>
            <a:cxnSpLocks/>
          </p:cNvCxnSpPr>
          <p:nvPr userDrawn="1"/>
        </p:nvCxnSpPr>
        <p:spPr>
          <a:xfrm>
            <a:off x="587494" y="2859054"/>
            <a:ext cx="11712575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9CFA2AEA-171B-34F9-C2FE-C2242EA81D1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1414" y="3620805"/>
            <a:ext cx="2327772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Founder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4EFF64E9-2908-B82D-A7DE-0597FA96A81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1414" y="4292494"/>
            <a:ext cx="2631814" cy="17213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6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6" name="Text Placeholder 4">
            <a:extLst>
              <a:ext uri="{FF2B5EF4-FFF2-40B4-BE49-F238E27FC236}">
                <a16:creationId xmlns:a16="http://schemas.microsoft.com/office/drawing/2014/main" id="{FE0099B8-D8BB-366C-501F-5528DEA31B8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442656" y="3620805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1996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2721D982-E0D2-656E-BDE0-7E4EE424BED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442656" y="4292494"/>
            <a:ext cx="2631814" cy="17213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6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9" name="Text Placeholder 4">
            <a:extLst>
              <a:ext uri="{FF2B5EF4-FFF2-40B4-BE49-F238E27FC236}">
                <a16:creationId xmlns:a16="http://schemas.microsoft.com/office/drawing/2014/main" id="{1E7A0C72-EF78-A7D4-3C03-297A96B4A72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419084" y="3620256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1998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308F45C6-6D39-2F41-6A6F-D3434A2D5E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419083" y="4291944"/>
            <a:ext cx="2490901" cy="17213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6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</a:t>
            </a:r>
            <a:r>
              <a:rPr lang="en-US" dirty="0"/>
              <a:t>.</a:t>
            </a: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D1040013-CB5E-6AB4-65A9-100C2CDE2FC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395512" y="3619707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2003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23" name="Text Placeholder 4">
            <a:extLst>
              <a:ext uri="{FF2B5EF4-FFF2-40B4-BE49-F238E27FC236}">
                <a16:creationId xmlns:a16="http://schemas.microsoft.com/office/drawing/2014/main" id="{C388F69B-F223-2114-4750-44F6F8EB748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402770" y="4284138"/>
            <a:ext cx="2330260" cy="17213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6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Sorem</a:t>
            </a:r>
            <a:r>
              <a:rPr lang="en-US" dirty="0"/>
              <a:t>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</a:t>
            </a:r>
          </a:p>
        </p:txBody>
      </p:sp>
      <p:pic>
        <p:nvPicPr>
          <p:cNvPr id="2" name="Picture 1" descr="Icon&#10;&#10;Description automatically generated with medium confidence">
            <a:extLst>
              <a:ext uri="{FF2B5EF4-FFF2-40B4-BE49-F238E27FC236}">
                <a16:creationId xmlns:a16="http://schemas.microsoft.com/office/drawing/2014/main" id="{6C005919-BA06-5905-C869-9064EFE92C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77E4979F-1571-6F75-CDAB-C48FD9E449A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71359" y="1702118"/>
            <a:ext cx="4194175" cy="65500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CPMA history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5E39BFFF-F5A7-2CC5-191B-4B44EE3DB4EA}"/>
              </a:ext>
            </a:extLst>
          </p:cNvPr>
          <p:cNvSpPr/>
          <p:nvPr userDrawn="1"/>
        </p:nvSpPr>
        <p:spPr>
          <a:xfrm>
            <a:off x="479425" y="2767055"/>
            <a:ext cx="159026" cy="1590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C1BCCC2E-6C5A-9306-846F-19B934EF9249}"/>
              </a:ext>
            </a:extLst>
          </p:cNvPr>
          <p:cNvSpPr/>
          <p:nvPr userDrawn="1"/>
        </p:nvSpPr>
        <p:spPr>
          <a:xfrm>
            <a:off x="3456980" y="2768381"/>
            <a:ext cx="159026" cy="1590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73DD59DA-6199-1941-9376-7D6ADFB93DF7}"/>
              </a:ext>
            </a:extLst>
          </p:cNvPr>
          <p:cNvSpPr/>
          <p:nvPr userDrawn="1"/>
        </p:nvSpPr>
        <p:spPr>
          <a:xfrm>
            <a:off x="6386825" y="2769706"/>
            <a:ext cx="159026" cy="1590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755CDF66-2CC2-9437-3BE2-37DD06FE7D5B}"/>
              </a:ext>
            </a:extLst>
          </p:cNvPr>
          <p:cNvSpPr/>
          <p:nvPr userDrawn="1"/>
        </p:nvSpPr>
        <p:spPr>
          <a:xfrm>
            <a:off x="9330223" y="2771031"/>
            <a:ext cx="159026" cy="1590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9" name="Slide Number Placeholder 7">
            <a:extLst>
              <a:ext uri="{FF2B5EF4-FFF2-40B4-BE49-F238E27FC236}">
                <a16:creationId xmlns:a16="http://schemas.microsoft.com/office/drawing/2014/main" id="{EA4A45E8-70C2-2276-B4E1-97CE915C20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5572505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117" userDrawn="1">
          <p15:clr>
            <a:srgbClr val="FBAE40"/>
          </p15:clr>
        </p15:guide>
        <p15:guide id="5" pos="7378">
          <p15:clr>
            <a:srgbClr val="FBAE40"/>
          </p15:clr>
        </p15:guide>
        <p15:guide id="6" userDrawn="1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blokai (Tekstas ir statistika)">
    <p:bg>
      <p:bgPr>
        <a:solidFill>
          <a:srgbClr val="DCDCD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9CFA2AEA-171B-34F9-C2FE-C2242EA81D1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6228" y="4103632"/>
            <a:ext cx="3133840" cy="9467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135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4EFF64E9-2908-B82D-A7DE-0597FA96A81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88044" y="4871526"/>
            <a:ext cx="1878388" cy="127756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16" name="Text Placeholder 4">
            <a:extLst>
              <a:ext uri="{FF2B5EF4-FFF2-40B4-BE49-F238E27FC236}">
                <a16:creationId xmlns:a16="http://schemas.microsoft.com/office/drawing/2014/main" id="{FE0099B8-D8BB-366C-501F-5528DEA31B8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458308" y="4106230"/>
            <a:ext cx="2625573" cy="9467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17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2721D982-E0D2-656E-BDE0-7E4EE424BED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58857" y="4871542"/>
            <a:ext cx="2010462" cy="125616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19" name="Text Placeholder 4">
            <a:extLst>
              <a:ext uri="{FF2B5EF4-FFF2-40B4-BE49-F238E27FC236}">
                <a16:creationId xmlns:a16="http://schemas.microsoft.com/office/drawing/2014/main" id="{1E7A0C72-EF78-A7D4-3C03-297A96B4A72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834554" y="4110838"/>
            <a:ext cx="1359877" cy="9467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3</a:t>
            </a: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308F45C6-6D39-2F41-6A6F-D3434A2D5E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709201" y="4858254"/>
            <a:ext cx="1606920" cy="132918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pic>
        <p:nvPicPr>
          <p:cNvPr id="2" name="Picture 1" descr="Icon&#10;&#10;Description automatically generated with medium confidence">
            <a:extLst>
              <a:ext uri="{FF2B5EF4-FFF2-40B4-BE49-F238E27FC236}">
                <a16:creationId xmlns:a16="http://schemas.microsoft.com/office/drawing/2014/main" id="{6C005919-BA06-5905-C869-9064EFE92C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0F2F2310-2D49-BD61-73F4-837150202E8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075193" y="2306094"/>
            <a:ext cx="1904089" cy="85366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EAB241A6-AA88-CA5C-5D77-2A01D9A8D41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782584" y="2306095"/>
            <a:ext cx="1920362" cy="133480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A09440D3-F483-2BC2-8378-6584EAD4C9F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544019" y="1518961"/>
            <a:ext cx="1916935" cy="993665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60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731B3CEA-ABC9-5073-9104-DFA67C44849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654156" y="2303146"/>
            <a:ext cx="1717010" cy="117899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FF9411E0-4605-BD6B-CD5D-AA58DE3482F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90917" y="1538917"/>
            <a:ext cx="2072641" cy="95703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12</a:t>
            </a: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E9E566D-0833-1225-3B78-A4A7BFE9CA2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802469" y="1790917"/>
            <a:ext cx="1677323" cy="521607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2000" b="0" spc="40" baseline="0">
                <a:solidFill>
                  <a:srgbClr val="092D68"/>
                </a:solidFill>
                <a:latin typeface="DM Serif Display" pitchFamily="2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mlrd</a:t>
            </a:r>
            <a:r>
              <a:rPr lang="en-US" dirty="0"/>
              <a:t>. €</a:t>
            </a:r>
            <a:endParaRPr lang="x-none" b="1" i="0" dirty="0">
              <a:solidFill>
                <a:srgbClr val="1B2228"/>
              </a:solidFill>
              <a:effectLst/>
              <a:latin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3" name="Text Placeholder 4">
            <a:extLst>
              <a:ext uri="{FF2B5EF4-FFF2-40B4-BE49-F238E27FC236}">
                <a16:creationId xmlns:a16="http://schemas.microsoft.com/office/drawing/2014/main" id="{5F5FD121-8FCF-DEC7-E4DA-8E42514801B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669017" y="1533577"/>
            <a:ext cx="2675490" cy="95703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15,4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CF637C1-284E-4630-B0DE-0742234EFAE9}"/>
              </a:ext>
            </a:extLst>
          </p:cNvPr>
          <p:cNvCxnSpPr>
            <a:cxnSpLocks/>
          </p:cNvCxnSpPr>
          <p:nvPr userDrawn="1"/>
        </p:nvCxnSpPr>
        <p:spPr>
          <a:xfrm>
            <a:off x="1628654" y="2199821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2" name="Slide Number Placeholder 7">
            <a:extLst>
              <a:ext uri="{FF2B5EF4-FFF2-40B4-BE49-F238E27FC236}">
                <a16:creationId xmlns:a16="http://schemas.microsoft.com/office/drawing/2014/main" id="{0465BA4B-A7FA-7D6A-1B07-491B5D2BF1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0ACF6EA-0D0C-9B99-4712-51065CAFA2AE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9625965" y="4110838"/>
            <a:ext cx="1147445" cy="9467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15</a:t>
            </a: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3A4C883D-F1CE-3FD3-EA9F-CB4B963B407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424988" y="4858254"/>
            <a:ext cx="1549400" cy="132918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BAF30330-C68F-9B7D-CB23-BA5C46ACED5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939776" y="1518961"/>
            <a:ext cx="2519823" cy="743593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123</a:t>
            </a: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63C01DD3-1C6B-3FD2-EBF1-319072C88614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351360" y="2303146"/>
            <a:ext cx="1696655" cy="117899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6CBD9925-2B9A-9CE9-F65E-C7C5004C4787}"/>
              </a:ext>
            </a:extLst>
          </p:cNvPr>
          <p:cNvCxnSpPr>
            <a:cxnSpLocks/>
          </p:cNvCxnSpPr>
          <p:nvPr userDrawn="1"/>
        </p:nvCxnSpPr>
        <p:spPr>
          <a:xfrm>
            <a:off x="4349543" y="2199821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13C590EC-AFFA-8BAC-8B8A-E69C4F576D30}"/>
              </a:ext>
            </a:extLst>
          </p:cNvPr>
          <p:cNvCxnSpPr>
            <a:cxnSpLocks/>
          </p:cNvCxnSpPr>
          <p:nvPr userDrawn="1"/>
        </p:nvCxnSpPr>
        <p:spPr>
          <a:xfrm>
            <a:off x="7086393" y="2199821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D03CF8BB-1A44-7E6B-C56D-0C7713D2EF27}"/>
              </a:ext>
            </a:extLst>
          </p:cNvPr>
          <p:cNvCxnSpPr>
            <a:cxnSpLocks/>
          </p:cNvCxnSpPr>
          <p:nvPr userDrawn="1"/>
        </p:nvCxnSpPr>
        <p:spPr>
          <a:xfrm>
            <a:off x="9785143" y="2199821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B764BA87-9C60-9364-EAE6-84B7267D1FD9}"/>
              </a:ext>
            </a:extLst>
          </p:cNvPr>
          <p:cNvCxnSpPr>
            <a:cxnSpLocks/>
          </p:cNvCxnSpPr>
          <p:nvPr userDrawn="1"/>
        </p:nvCxnSpPr>
        <p:spPr>
          <a:xfrm>
            <a:off x="1612693" y="4767175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8975861F-87BC-0A75-8CD5-17B1898B712B}"/>
              </a:ext>
            </a:extLst>
          </p:cNvPr>
          <p:cNvCxnSpPr>
            <a:cxnSpLocks/>
          </p:cNvCxnSpPr>
          <p:nvPr userDrawn="1"/>
        </p:nvCxnSpPr>
        <p:spPr>
          <a:xfrm>
            <a:off x="4333582" y="4767175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7EFE7DE0-CBE7-BE59-03C9-5A807A18191C}"/>
              </a:ext>
            </a:extLst>
          </p:cNvPr>
          <p:cNvCxnSpPr>
            <a:cxnSpLocks/>
          </p:cNvCxnSpPr>
          <p:nvPr userDrawn="1"/>
        </p:nvCxnSpPr>
        <p:spPr>
          <a:xfrm>
            <a:off x="7070432" y="4767175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2F6F42EE-E2D7-FE4D-A4E8-5E4752E2481F}"/>
              </a:ext>
            </a:extLst>
          </p:cNvPr>
          <p:cNvCxnSpPr>
            <a:cxnSpLocks/>
          </p:cNvCxnSpPr>
          <p:nvPr userDrawn="1"/>
        </p:nvCxnSpPr>
        <p:spPr>
          <a:xfrm>
            <a:off x="9769182" y="4767175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4A9F2E32-BA48-A46E-C76A-CA21CFCFBBEF}"/>
              </a:ext>
            </a:extLst>
          </p:cNvPr>
          <p:cNvSpPr txBox="1"/>
          <p:nvPr userDrawn="1"/>
        </p:nvSpPr>
        <p:spPr>
          <a:xfrm>
            <a:off x="11758246" y="-84406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5410116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57" userDrawn="1">
          <p15:clr>
            <a:srgbClr val="FBAE40"/>
          </p15:clr>
        </p15:guide>
        <p15:guide id="4" orient="horz" pos="1185" userDrawn="1">
          <p15:clr>
            <a:srgbClr val="FBAE40"/>
          </p15:clr>
        </p15:guide>
        <p15:guide id="5" pos="7355" userDrawn="1">
          <p15:clr>
            <a:srgbClr val="FBAE40"/>
          </p15:clr>
        </p15:guide>
        <p15:guide id="6" pos="1277" userDrawn="1">
          <p15:clr>
            <a:srgbClr val="FBAE40"/>
          </p15:clr>
        </p15:guide>
        <p15:guide id="7" pos="6425" userDrawn="1">
          <p15:clr>
            <a:srgbClr val="FBAE40"/>
          </p15:clr>
        </p15:guide>
        <p15:guide id="8" pos="4725" userDrawn="1">
          <p15:clr>
            <a:srgbClr val="FBAE40"/>
          </p15:clr>
        </p15:guide>
        <p15:guide id="9" pos="3001" userDrawn="1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6 blokai (Tekstas ir statistika)">
    <p:bg>
      <p:bgPr>
        <a:solidFill>
          <a:srgbClr val="DCDCD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9CFA2AEA-171B-34F9-C2FE-C2242EA81D1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55082" y="2669395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135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4EFF64E9-2908-B82D-A7DE-0597FA96A81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55082" y="3291396"/>
            <a:ext cx="1998676" cy="897247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6" name="Text Placeholder 4">
            <a:extLst>
              <a:ext uri="{FF2B5EF4-FFF2-40B4-BE49-F238E27FC236}">
                <a16:creationId xmlns:a16="http://schemas.microsoft.com/office/drawing/2014/main" id="{FE0099B8-D8BB-366C-501F-5528DEA31B8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56276" y="4579166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17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2721D982-E0D2-656E-BDE0-7E4EE424BED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56276" y="5201040"/>
            <a:ext cx="2315534" cy="8776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19" name="Text Placeholder 4">
            <a:extLst>
              <a:ext uri="{FF2B5EF4-FFF2-40B4-BE49-F238E27FC236}">
                <a16:creationId xmlns:a16="http://schemas.microsoft.com/office/drawing/2014/main" id="{1E7A0C72-EF78-A7D4-3C03-297A96B4A72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010607" y="4581015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3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308F45C6-6D39-2F41-6A6F-D3434A2D5E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010606" y="5202889"/>
            <a:ext cx="2168927" cy="87762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endParaRPr lang="en-US" dirty="0"/>
          </a:p>
        </p:txBody>
      </p:sp>
      <p:pic>
        <p:nvPicPr>
          <p:cNvPr id="2" name="Picture 1" descr="Icon&#10;&#10;Description automatically generated with medium confidence">
            <a:extLst>
              <a:ext uri="{FF2B5EF4-FFF2-40B4-BE49-F238E27FC236}">
                <a16:creationId xmlns:a16="http://schemas.microsoft.com/office/drawing/2014/main" id="{6C005919-BA06-5905-C869-9064EFE92C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89633B5A-264A-14DC-497A-DDB1074B242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46733" y="1002890"/>
            <a:ext cx="1826596" cy="56043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12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0F2F2310-2D49-BD61-73F4-837150202E8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49836" y="1575543"/>
            <a:ext cx="2027776" cy="80675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F9B79533-D03E-7759-3ABD-A41B4E03489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0136926" y="1254369"/>
            <a:ext cx="1119654" cy="305454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2000" b="0" spc="40" baseline="0">
                <a:solidFill>
                  <a:srgbClr val="092D68"/>
                </a:solidFill>
                <a:latin typeface="DM Serif Display" pitchFamily="2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mlrd</a:t>
            </a:r>
            <a:r>
              <a:rPr lang="en-US" dirty="0"/>
              <a:t>. €</a:t>
            </a:r>
            <a:endParaRPr lang="x-none" b="1" i="0" dirty="0">
              <a:solidFill>
                <a:srgbClr val="1B2228"/>
              </a:solidFill>
              <a:effectLst/>
              <a:latin typeface="Poppins" pitchFamily="2" charset="77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EAB241A6-AA88-CA5C-5D77-2A01D9A8D41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993925" y="1570894"/>
            <a:ext cx="2082241" cy="80012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A09440D3-F483-2BC2-8378-6584EAD4C9F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005361" y="2671539"/>
            <a:ext cx="1826596" cy="61418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60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731B3CEA-ABC9-5073-9104-DFA67C44849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005360" y="3288898"/>
            <a:ext cx="2490901" cy="806756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endParaRPr lang="en-US" dirty="0"/>
          </a:p>
        </p:txBody>
      </p:sp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E57C9ACF-997E-A6E7-C379-F4E7843B84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2" y="3600689"/>
            <a:ext cx="3270038" cy="257038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    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</a:p>
          <a:p>
            <a:pPr lvl="0"/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D5628F2-D6A2-2B53-FB2E-F39C147202F2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94108" y="1916113"/>
            <a:ext cx="4194175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 err="1"/>
              <a:t>Tekstas</a:t>
            </a:r>
            <a:r>
              <a:rPr lang="en-US" dirty="0"/>
              <a:t> </a:t>
            </a:r>
            <a:r>
              <a:rPr lang="en-US" dirty="0" err="1"/>
              <a:t>aprašymas</a:t>
            </a:r>
            <a:endParaRPr lang="en-US" dirty="0"/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C1F9E2F2-D81D-DE3D-9216-8CD57FE1F9D2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995491" y="997028"/>
            <a:ext cx="1826596" cy="56043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15,4</a:t>
            </a:r>
          </a:p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22" name="Slide Number Placeholder 7">
            <a:extLst>
              <a:ext uri="{FF2B5EF4-FFF2-40B4-BE49-F238E27FC236}">
                <a16:creationId xmlns:a16="http://schemas.microsoft.com/office/drawing/2014/main" id="{2C1C8653-AFC6-3F64-7A47-182257978A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59AB6580-1C57-3187-7F3F-FA4938DC1478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366121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3771237-BF46-BFFA-1AD2-3BF1E3AD389F}"/>
              </a:ext>
            </a:extLst>
          </p:cNvPr>
          <p:cNvCxnSpPr>
            <a:cxnSpLocks/>
          </p:cNvCxnSpPr>
          <p:nvPr userDrawn="1"/>
        </p:nvCxnSpPr>
        <p:spPr>
          <a:xfrm>
            <a:off x="6096000" y="4398121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58B6820E-776E-44A2-D764-6F6251A21353}"/>
              </a:ext>
            </a:extLst>
          </p:cNvPr>
          <p:cNvCxnSpPr>
            <a:cxnSpLocks/>
          </p:cNvCxnSpPr>
          <p:nvPr userDrawn="1"/>
        </p:nvCxnSpPr>
        <p:spPr>
          <a:xfrm>
            <a:off x="9083040" y="2366121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2A648F32-CBAA-52F8-78F0-EF7A98482084}"/>
              </a:ext>
            </a:extLst>
          </p:cNvPr>
          <p:cNvCxnSpPr>
            <a:cxnSpLocks/>
          </p:cNvCxnSpPr>
          <p:nvPr userDrawn="1"/>
        </p:nvCxnSpPr>
        <p:spPr>
          <a:xfrm>
            <a:off x="9083040" y="4398121"/>
            <a:ext cx="829090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63865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185">
          <p15:clr>
            <a:srgbClr val="FBAE40"/>
          </p15:clr>
        </p15:guide>
        <p15:guide id="5" pos="7378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6 blokai (Tekstas ir statistika)">
    <p:bg>
      <p:bgPr>
        <a:solidFill>
          <a:srgbClr val="A0BAE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4EFF64E9-2908-B82D-A7DE-0597FA96A81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1447555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pic>
        <p:nvPicPr>
          <p:cNvPr id="2" name="Picture 1" descr="Icon&#10;&#10;Description automatically generated with medium confidence">
            <a:extLst>
              <a:ext uri="{FF2B5EF4-FFF2-40B4-BE49-F238E27FC236}">
                <a16:creationId xmlns:a16="http://schemas.microsoft.com/office/drawing/2014/main" id="{6C005919-BA06-5905-C869-9064EFE92C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31EC4085-7DB7-3390-A86D-6002D9E2500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422918" y="1449126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DFE656F8-A11D-1C75-D23A-88DC3C28314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56982" y="1450697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EAB563A5-4F62-2019-9BDF-F1CD0AFFFF0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300476" y="1442842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28" name="Text Placeholder 4">
            <a:extLst>
              <a:ext uri="{FF2B5EF4-FFF2-40B4-BE49-F238E27FC236}">
                <a16:creationId xmlns:a16="http://schemas.microsoft.com/office/drawing/2014/main" id="{3ACDC6CD-08E0-5D44-D3F7-0C317D5537D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234543" y="1434986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29" name="Text Placeholder 4">
            <a:extLst>
              <a:ext uri="{FF2B5EF4-FFF2-40B4-BE49-F238E27FC236}">
                <a16:creationId xmlns:a16="http://schemas.microsoft.com/office/drawing/2014/main" id="{6151342D-DBD2-DC8F-CD9D-2089A18AF99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10178477" y="1445984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36" name="Text Placeholder 4">
            <a:extLst>
              <a:ext uri="{FF2B5EF4-FFF2-40B4-BE49-F238E27FC236}">
                <a16:creationId xmlns:a16="http://schemas.microsoft.com/office/drawing/2014/main" id="{26790C30-EA38-EE9F-2254-067D10A2CAA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9425" y="2731171"/>
            <a:ext cx="1613326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37" name="Text Placeholder 4">
            <a:extLst>
              <a:ext uri="{FF2B5EF4-FFF2-40B4-BE49-F238E27FC236}">
                <a16:creationId xmlns:a16="http://schemas.microsoft.com/office/drawing/2014/main" id="{5DFC8760-CC12-83D7-FD3E-425439749179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422918" y="2732742"/>
            <a:ext cx="1640035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38" name="Text Placeholder 4">
            <a:extLst>
              <a:ext uri="{FF2B5EF4-FFF2-40B4-BE49-F238E27FC236}">
                <a16:creationId xmlns:a16="http://schemas.microsoft.com/office/drawing/2014/main" id="{1F29ACA5-E282-4A08-A355-C2B71EF2FDC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356982" y="2734313"/>
            <a:ext cx="1610185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39" name="Text Placeholder 4">
            <a:extLst>
              <a:ext uri="{FF2B5EF4-FFF2-40B4-BE49-F238E27FC236}">
                <a16:creationId xmlns:a16="http://schemas.microsoft.com/office/drawing/2014/main" id="{87FC7358-EB43-03C1-83AE-15C188B5B49D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300476" y="2726458"/>
            <a:ext cx="1618039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40" name="Text Placeholder 4">
            <a:extLst>
              <a:ext uri="{FF2B5EF4-FFF2-40B4-BE49-F238E27FC236}">
                <a16:creationId xmlns:a16="http://schemas.microsoft.com/office/drawing/2014/main" id="{329D7D07-243D-D29C-FA23-B23836C778F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234543" y="2718602"/>
            <a:ext cx="1588187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41" name="Text Placeholder 4">
            <a:extLst>
              <a:ext uri="{FF2B5EF4-FFF2-40B4-BE49-F238E27FC236}">
                <a16:creationId xmlns:a16="http://schemas.microsoft.com/office/drawing/2014/main" id="{87FB188A-CDCF-C563-C489-F9FD5F6B0F1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10178477" y="2729600"/>
            <a:ext cx="1570611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42" name="Text Placeholder 4">
            <a:extLst>
              <a:ext uri="{FF2B5EF4-FFF2-40B4-BE49-F238E27FC236}">
                <a16:creationId xmlns:a16="http://schemas.microsoft.com/office/drawing/2014/main" id="{35A4A37D-43C4-F26C-A63A-DEE15D4448B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79425" y="4220607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43" name="Text Placeholder 4">
            <a:extLst>
              <a:ext uri="{FF2B5EF4-FFF2-40B4-BE49-F238E27FC236}">
                <a16:creationId xmlns:a16="http://schemas.microsoft.com/office/drawing/2014/main" id="{87F09FBB-A8F5-3D85-18C1-62E049FDCFFE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22918" y="4222178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44" name="Text Placeholder 4">
            <a:extLst>
              <a:ext uri="{FF2B5EF4-FFF2-40B4-BE49-F238E27FC236}">
                <a16:creationId xmlns:a16="http://schemas.microsoft.com/office/drawing/2014/main" id="{782883B9-9FA7-425A-FAC8-093F1346632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356982" y="4223749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45" name="Text Placeholder 4">
            <a:extLst>
              <a:ext uri="{FF2B5EF4-FFF2-40B4-BE49-F238E27FC236}">
                <a16:creationId xmlns:a16="http://schemas.microsoft.com/office/drawing/2014/main" id="{45CCF969-5C47-9B84-1689-C414B86B95C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300476" y="4215894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46" name="Text Placeholder 4">
            <a:extLst>
              <a:ext uri="{FF2B5EF4-FFF2-40B4-BE49-F238E27FC236}">
                <a16:creationId xmlns:a16="http://schemas.microsoft.com/office/drawing/2014/main" id="{A87EFFF0-7A0A-BCDD-520E-D5AA10619625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234543" y="4208038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47" name="Text Placeholder 4">
            <a:extLst>
              <a:ext uri="{FF2B5EF4-FFF2-40B4-BE49-F238E27FC236}">
                <a16:creationId xmlns:a16="http://schemas.microsoft.com/office/drawing/2014/main" id="{070CB359-C7E8-F7DC-4B64-FE01017ED6B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10178477" y="4219036"/>
            <a:ext cx="1465639" cy="1273650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0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r>
              <a:rPr lang="en-US" dirty="0"/>
              <a:t>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.</a:t>
            </a:r>
          </a:p>
        </p:txBody>
      </p:sp>
      <p:sp>
        <p:nvSpPr>
          <p:cNvPr id="48" name="Text Placeholder 4">
            <a:extLst>
              <a:ext uri="{FF2B5EF4-FFF2-40B4-BE49-F238E27FC236}">
                <a16:creationId xmlns:a16="http://schemas.microsoft.com/office/drawing/2014/main" id="{9ADF6C04-BBC8-E677-D7B0-D0E9326582E2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79425" y="5504223"/>
            <a:ext cx="1613326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49" name="Text Placeholder 4">
            <a:extLst>
              <a:ext uri="{FF2B5EF4-FFF2-40B4-BE49-F238E27FC236}">
                <a16:creationId xmlns:a16="http://schemas.microsoft.com/office/drawing/2014/main" id="{3E787C3C-DC6C-5F0E-6259-7D7062549298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2422918" y="5505794"/>
            <a:ext cx="1640035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50" name="Text Placeholder 4">
            <a:extLst>
              <a:ext uri="{FF2B5EF4-FFF2-40B4-BE49-F238E27FC236}">
                <a16:creationId xmlns:a16="http://schemas.microsoft.com/office/drawing/2014/main" id="{F298B240-AB37-DECC-F293-6A8DFFF6931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356982" y="5507365"/>
            <a:ext cx="1610185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51" name="Text Placeholder 4">
            <a:extLst>
              <a:ext uri="{FF2B5EF4-FFF2-40B4-BE49-F238E27FC236}">
                <a16:creationId xmlns:a16="http://schemas.microsoft.com/office/drawing/2014/main" id="{181FFF0A-4B7C-127B-11BC-97C657DCE511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300476" y="5499510"/>
            <a:ext cx="1618039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52" name="Text Placeholder 4">
            <a:extLst>
              <a:ext uri="{FF2B5EF4-FFF2-40B4-BE49-F238E27FC236}">
                <a16:creationId xmlns:a16="http://schemas.microsoft.com/office/drawing/2014/main" id="{C8849CBC-096B-63D9-4FD1-02F5FA13D5E2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234543" y="5491654"/>
            <a:ext cx="1588187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53" name="Text Placeholder 4">
            <a:extLst>
              <a:ext uri="{FF2B5EF4-FFF2-40B4-BE49-F238E27FC236}">
                <a16:creationId xmlns:a16="http://schemas.microsoft.com/office/drawing/2014/main" id="{AEA42537-41F6-69FF-63B0-7CE4E3C8C29E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10178477" y="5502652"/>
            <a:ext cx="1570611" cy="29169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100" b="1" u="none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 err="1"/>
              <a:t>Solor</a:t>
            </a:r>
            <a:r>
              <a:rPr lang="en-US" dirty="0"/>
              <a:t> </a:t>
            </a:r>
            <a:r>
              <a:rPr lang="en-US" dirty="0" err="1"/>
              <a:t>kamo</a:t>
            </a:r>
            <a:r>
              <a:rPr lang="en-US" dirty="0"/>
              <a:t> </a:t>
            </a:r>
            <a:r>
              <a:rPr lang="en-US" dirty="0" err="1"/>
              <a:t>treser</a:t>
            </a:r>
            <a:endParaRPr lang="en-US" dirty="0"/>
          </a:p>
        </p:txBody>
      </p:sp>
      <p:sp>
        <p:nvSpPr>
          <p:cNvPr id="57" name="Text Placeholder 4">
            <a:extLst>
              <a:ext uri="{FF2B5EF4-FFF2-40B4-BE49-F238E27FC236}">
                <a16:creationId xmlns:a16="http://schemas.microsoft.com/office/drawing/2014/main" id="{3B784EEB-5ACC-EC5A-FD95-BA80889AA664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4824250" y="3170751"/>
            <a:ext cx="2543502" cy="791649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800" b="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15,5 B €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D444EDE-8207-691E-3BDF-1345BFAA9DA5}"/>
              </a:ext>
            </a:extLst>
          </p:cNvPr>
          <p:cNvCxnSpPr>
            <a:cxnSpLocks/>
          </p:cNvCxnSpPr>
          <p:nvPr userDrawn="1"/>
        </p:nvCxnSpPr>
        <p:spPr>
          <a:xfrm>
            <a:off x="479425" y="3564582"/>
            <a:ext cx="4347099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7CF7B4D-45D0-A866-4DB1-096CC6448B40}"/>
              </a:ext>
            </a:extLst>
          </p:cNvPr>
          <p:cNvCxnSpPr>
            <a:cxnSpLocks/>
          </p:cNvCxnSpPr>
          <p:nvPr userDrawn="1"/>
        </p:nvCxnSpPr>
        <p:spPr>
          <a:xfrm>
            <a:off x="4845377" y="3610466"/>
            <a:ext cx="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C6290120-BF16-4C0E-037D-FDA8047432BB}"/>
              </a:ext>
            </a:extLst>
          </p:cNvPr>
          <p:cNvCxnSpPr>
            <a:cxnSpLocks/>
          </p:cNvCxnSpPr>
          <p:nvPr userDrawn="1"/>
        </p:nvCxnSpPr>
        <p:spPr>
          <a:xfrm>
            <a:off x="7366973" y="3564582"/>
            <a:ext cx="4345602" cy="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86A5278D-2A62-AF2E-860B-7E74523003AD}"/>
              </a:ext>
            </a:extLst>
          </p:cNvPr>
          <p:cNvCxnSpPr>
            <a:cxnSpLocks/>
          </p:cNvCxnSpPr>
          <p:nvPr userDrawn="1"/>
        </p:nvCxnSpPr>
        <p:spPr>
          <a:xfrm>
            <a:off x="7366973" y="3408901"/>
            <a:ext cx="0" cy="308248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553A685-89FF-358D-F880-C7C840CF8941}"/>
              </a:ext>
            </a:extLst>
          </p:cNvPr>
          <p:cNvCxnSpPr>
            <a:cxnSpLocks/>
          </p:cNvCxnSpPr>
          <p:nvPr userDrawn="1"/>
        </p:nvCxnSpPr>
        <p:spPr>
          <a:xfrm flipV="1">
            <a:off x="479425" y="1509623"/>
            <a:ext cx="0" cy="1522502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2E33B3DB-C7D0-1832-8B01-E6C580CB312F}"/>
              </a:ext>
            </a:extLst>
          </p:cNvPr>
          <p:cNvCxnSpPr>
            <a:cxnSpLocks/>
          </p:cNvCxnSpPr>
          <p:nvPr userDrawn="1"/>
        </p:nvCxnSpPr>
        <p:spPr>
          <a:xfrm flipV="1">
            <a:off x="2419374" y="1510769"/>
            <a:ext cx="0" cy="1521356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CC900BE4-FC1D-DCA3-3349-AE19491FFAC6}"/>
              </a:ext>
            </a:extLst>
          </p:cNvPr>
          <p:cNvCxnSpPr>
            <a:cxnSpLocks/>
          </p:cNvCxnSpPr>
          <p:nvPr userDrawn="1"/>
        </p:nvCxnSpPr>
        <p:spPr>
          <a:xfrm flipV="1">
            <a:off x="4352447" y="1511915"/>
            <a:ext cx="0" cy="1523385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1CD6F1DB-766B-B1C7-5EE4-B24F9BE6CFFB}"/>
              </a:ext>
            </a:extLst>
          </p:cNvPr>
          <p:cNvCxnSpPr>
            <a:cxnSpLocks/>
            <a:stCxn id="9" idx="0"/>
          </p:cNvCxnSpPr>
          <p:nvPr userDrawn="1"/>
        </p:nvCxnSpPr>
        <p:spPr>
          <a:xfrm flipV="1">
            <a:off x="6291445" y="1499311"/>
            <a:ext cx="951" cy="1531856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DC14C628-5445-F384-D003-164B30BB173D}"/>
              </a:ext>
            </a:extLst>
          </p:cNvPr>
          <p:cNvCxnSpPr>
            <a:cxnSpLocks/>
            <a:stCxn id="18" idx="0"/>
          </p:cNvCxnSpPr>
          <p:nvPr userDrawn="1"/>
        </p:nvCxnSpPr>
        <p:spPr>
          <a:xfrm flipH="1" flipV="1">
            <a:off x="8229146" y="1492961"/>
            <a:ext cx="5397" cy="1535661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8B92DDDE-3E25-AE78-A6FF-284562F52CB3}"/>
              </a:ext>
            </a:extLst>
          </p:cNvPr>
          <p:cNvCxnSpPr>
            <a:cxnSpLocks/>
            <a:stCxn id="73" idx="0"/>
          </p:cNvCxnSpPr>
          <p:nvPr userDrawn="1"/>
        </p:nvCxnSpPr>
        <p:spPr>
          <a:xfrm flipH="1" flipV="1">
            <a:off x="10172246" y="1505661"/>
            <a:ext cx="3056" cy="1521550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AA3DA199-EB9A-E0A7-F242-B5F13112C13A}"/>
              </a:ext>
            </a:extLst>
          </p:cNvPr>
          <p:cNvCxnSpPr>
            <a:cxnSpLocks/>
          </p:cNvCxnSpPr>
          <p:nvPr userDrawn="1"/>
        </p:nvCxnSpPr>
        <p:spPr>
          <a:xfrm flipV="1">
            <a:off x="10172246" y="4210911"/>
            <a:ext cx="1314" cy="1519964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5D1C244A-1FB2-D6D2-BF3A-4E7CC6170A5A}"/>
              </a:ext>
            </a:extLst>
          </p:cNvPr>
          <p:cNvCxnSpPr>
            <a:cxnSpLocks/>
          </p:cNvCxnSpPr>
          <p:nvPr userDrawn="1"/>
        </p:nvCxnSpPr>
        <p:spPr>
          <a:xfrm flipV="1">
            <a:off x="8232321" y="4207586"/>
            <a:ext cx="0" cy="1516939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8A28D7B4-DA3E-DF15-82CA-7FCDA16194F9}"/>
              </a:ext>
            </a:extLst>
          </p:cNvPr>
          <p:cNvCxnSpPr>
            <a:cxnSpLocks/>
          </p:cNvCxnSpPr>
          <p:nvPr userDrawn="1"/>
        </p:nvCxnSpPr>
        <p:spPr>
          <a:xfrm flipV="1">
            <a:off x="6295343" y="4211651"/>
            <a:ext cx="0" cy="1516939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FEB63431-C93D-8E62-B38F-EB23FEF64256}"/>
              </a:ext>
            </a:extLst>
          </p:cNvPr>
          <p:cNvCxnSpPr>
            <a:cxnSpLocks/>
            <a:endCxn id="54" idx="4"/>
          </p:cNvCxnSpPr>
          <p:nvPr userDrawn="1"/>
        </p:nvCxnSpPr>
        <p:spPr>
          <a:xfrm flipV="1">
            <a:off x="4349945" y="4220745"/>
            <a:ext cx="985" cy="1521154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AD2013A2-20D2-01D2-04B9-C638BA5A115F}"/>
              </a:ext>
            </a:extLst>
          </p:cNvPr>
          <p:cNvCxnSpPr>
            <a:cxnSpLocks/>
            <a:endCxn id="23" idx="4"/>
          </p:cNvCxnSpPr>
          <p:nvPr userDrawn="1"/>
        </p:nvCxnSpPr>
        <p:spPr>
          <a:xfrm flipV="1">
            <a:off x="2415637" y="4216203"/>
            <a:ext cx="2257" cy="1522521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C963A0FD-6007-AA7F-7DFD-CD40F54A797F}"/>
              </a:ext>
            </a:extLst>
          </p:cNvPr>
          <p:cNvCxnSpPr>
            <a:cxnSpLocks/>
          </p:cNvCxnSpPr>
          <p:nvPr userDrawn="1"/>
        </p:nvCxnSpPr>
        <p:spPr>
          <a:xfrm flipV="1">
            <a:off x="479425" y="4212748"/>
            <a:ext cx="0" cy="1516939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" name="Slide Number Placeholder 7">
            <a:extLst>
              <a:ext uri="{FF2B5EF4-FFF2-40B4-BE49-F238E27FC236}">
                <a16:creationId xmlns:a16="http://schemas.microsoft.com/office/drawing/2014/main" id="{A912CD3F-0A72-7A37-6362-F50CB39A87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6177ACC5-6DDD-24D3-5A45-52DDE51DD11F}"/>
              </a:ext>
            </a:extLst>
          </p:cNvPr>
          <p:cNvSpPr/>
          <p:nvPr userDrawn="1"/>
        </p:nvSpPr>
        <p:spPr>
          <a:xfrm>
            <a:off x="439414" y="3028699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FD8271D-472C-63F0-E9B1-A7D2A17517E4}"/>
              </a:ext>
            </a:extLst>
          </p:cNvPr>
          <p:cNvSpPr/>
          <p:nvPr userDrawn="1"/>
        </p:nvSpPr>
        <p:spPr>
          <a:xfrm>
            <a:off x="2380377" y="3028699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42F174AB-C905-7593-2489-A092E7C65487}"/>
              </a:ext>
            </a:extLst>
          </p:cNvPr>
          <p:cNvSpPr/>
          <p:nvPr userDrawn="1"/>
        </p:nvSpPr>
        <p:spPr>
          <a:xfrm>
            <a:off x="4315292" y="3028699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5C7F85AC-8540-023C-F2E2-FF152246343D}"/>
              </a:ext>
            </a:extLst>
          </p:cNvPr>
          <p:cNvSpPr/>
          <p:nvPr userDrawn="1"/>
        </p:nvSpPr>
        <p:spPr>
          <a:xfrm>
            <a:off x="6252022" y="3031167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0AF6CF7B-EB95-B1AC-7962-EFE75886EE64}"/>
              </a:ext>
            </a:extLst>
          </p:cNvPr>
          <p:cNvSpPr/>
          <p:nvPr userDrawn="1"/>
        </p:nvSpPr>
        <p:spPr>
          <a:xfrm>
            <a:off x="8195120" y="3028622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7EAB4D23-B05A-DD31-26FF-A0454B742BDA}"/>
              </a:ext>
            </a:extLst>
          </p:cNvPr>
          <p:cNvSpPr/>
          <p:nvPr userDrawn="1"/>
        </p:nvSpPr>
        <p:spPr>
          <a:xfrm>
            <a:off x="440002" y="4137636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162D7597-38F1-46F8-8F4A-89D0CEF56A07}"/>
              </a:ext>
            </a:extLst>
          </p:cNvPr>
          <p:cNvSpPr/>
          <p:nvPr userDrawn="1"/>
        </p:nvSpPr>
        <p:spPr>
          <a:xfrm>
            <a:off x="2378471" y="4137357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91515356-75EF-23EE-AC55-AB46097B89E4}"/>
              </a:ext>
            </a:extLst>
          </p:cNvPr>
          <p:cNvSpPr/>
          <p:nvPr userDrawn="1"/>
        </p:nvSpPr>
        <p:spPr>
          <a:xfrm>
            <a:off x="4311507" y="4141899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2218703C-CB71-899A-ABFF-6AD2E58FF333}"/>
              </a:ext>
            </a:extLst>
          </p:cNvPr>
          <p:cNvSpPr/>
          <p:nvPr userDrawn="1"/>
        </p:nvSpPr>
        <p:spPr>
          <a:xfrm>
            <a:off x="6258487" y="4138415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A5B5524A-C518-771F-0F89-27521100DA69}"/>
              </a:ext>
            </a:extLst>
          </p:cNvPr>
          <p:cNvSpPr/>
          <p:nvPr userDrawn="1"/>
        </p:nvSpPr>
        <p:spPr>
          <a:xfrm>
            <a:off x="8194698" y="4134500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34ED7B43-86D0-6AE7-1A8C-14736080A86B}"/>
              </a:ext>
            </a:extLst>
          </p:cNvPr>
          <p:cNvSpPr/>
          <p:nvPr userDrawn="1"/>
        </p:nvSpPr>
        <p:spPr>
          <a:xfrm>
            <a:off x="10133421" y="4135549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402757A4-432E-E201-E229-5BA23C2DF0C1}"/>
              </a:ext>
            </a:extLst>
          </p:cNvPr>
          <p:cNvSpPr/>
          <p:nvPr userDrawn="1"/>
        </p:nvSpPr>
        <p:spPr>
          <a:xfrm>
            <a:off x="10135879" y="3027211"/>
            <a:ext cx="78846" cy="78846"/>
          </a:xfrm>
          <a:prstGeom prst="ellipse">
            <a:avLst/>
          </a:prstGeom>
          <a:solidFill>
            <a:srgbClr val="092D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372A4165-2DCF-D3A6-56B9-538B61EB1FD2}"/>
              </a:ext>
            </a:extLst>
          </p:cNvPr>
          <p:cNvCxnSpPr>
            <a:cxnSpLocks/>
          </p:cNvCxnSpPr>
          <p:nvPr userDrawn="1"/>
        </p:nvCxnSpPr>
        <p:spPr>
          <a:xfrm>
            <a:off x="4824250" y="3395258"/>
            <a:ext cx="0" cy="308248"/>
          </a:xfrm>
          <a:prstGeom prst="line">
            <a:avLst/>
          </a:prstGeom>
          <a:ln w="9525">
            <a:solidFill>
              <a:srgbClr val="092E68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033598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4320">
          <p15:clr>
            <a:srgbClr val="FBAE40"/>
          </p15:clr>
        </p15:guide>
        <p15:guide id="4" orient="horz" pos="2614" userDrawn="1">
          <p15:clr>
            <a:srgbClr val="FBAE40"/>
          </p15:clr>
        </p15:guide>
        <p15:guide id="5" pos="7378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as ir grafinis elementas">
    <p:bg>
      <p:bgPr>
        <a:solidFill>
          <a:srgbClr val="A0BAE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Shape, arrow&#10;&#10;Description automatically generated">
            <a:extLst>
              <a:ext uri="{FF2B5EF4-FFF2-40B4-BE49-F238E27FC236}">
                <a16:creationId xmlns:a16="http://schemas.microsoft.com/office/drawing/2014/main" id="{686BC140-6797-B320-D7A9-AC78A0F835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46377" y="-49695"/>
            <a:ext cx="12358255" cy="6975604"/>
          </a:xfrm>
          <a:prstGeom prst="rect">
            <a:avLst/>
          </a:prstGeom>
        </p:spPr>
      </p:pic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2" y="4219186"/>
            <a:ext cx="3817394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</a:t>
            </a: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FF731FDF-D2B6-2C67-542A-04166659695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12962" y="1916113"/>
            <a:ext cx="4194175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endParaRPr lang="en-US" dirty="0"/>
          </a:p>
        </p:txBody>
      </p:sp>
      <p:pic>
        <p:nvPicPr>
          <p:cNvPr id="3" name="Picture 2" descr="Icon&#10;&#10;Description automatically generated with medium confidence">
            <a:extLst>
              <a:ext uri="{FF2B5EF4-FFF2-40B4-BE49-F238E27FC236}">
                <a16:creationId xmlns:a16="http://schemas.microsoft.com/office/drawing/2014/main" id="{7FDDDA0E-1886-63F8-10FC-6DF1681847C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9" name="Slide Number Placeholder 7">
            <a:extLst>
              <a:ext uri="{FF2B5EF4-FFF2-40B4-BE49-F238E27FC236}">
                <a16:creationId xmlns:a16="http://schemas.microsoft.com/office/drawing/2014/main" id="{149179EA-377A-9C22-E67B-2382F4C6F4F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767673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78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ekstas ir grafinis elementas">
    <p:bg>
      <p:bgPr>
        <a:solidFill>
          <a:srgbClr val="A0BAE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Shape, arrow&#10;&#10;Description automatically generated">
            <a:extLst>
              <a:ext uri="{FF2B5EF4-FFF2-40B4-BE49-F238E27FC236}">
                <a16:creationId xmlns:a16="http://schemas.microsoft.com/office/drawing/2014/main" id="{686BC140-6797-B320-D7A9-AC78A0F8356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46377" y="-49695"/>
            <a:ext cx="12358255" cy="6975604"/>
          </a:xfrm>
          <a:prstGeom prst="rect">
            <a:avLst/>
          </a:prstGeom>
          <a:solidFill>
            <a:schemeClr val="accent4"/>
          </a:solidFill>
        </p:spPr>
      </p:pic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2" y="4219186"/>
            <a:ext cx="3817394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chemeClr val="bg1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</a:t>
            </a: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FF731FDF-D2B6-2C67-542A-04166659695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12962" y="1916113"/>
            <a:ext cx="4194175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chemeClr val="bg1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endParaRPr lang="en-US" dirty="0"/>
          </a:p>
        </p:txBody>
      </p:sp>
      <p:pic>
        <p:nvPicPr>
          <p:cNvPr id="3" name="Picture 2" descr="Icon&#10;&#10;Description automatically generated with medium confidence">
            <a:extLst>
              <a:ext uri="{FF2B5EF4-FFF2-40B4-BE49-F238E27FC236}">
                <a16:creationId xmlns:a16="http://schemas.microsoft.com/office/drawing/2014/main" id="{7FDDDA0E-1886-63F8-10FC-6DF1681847C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9" name="Slide Number Placeholder 7">
            <a:extLst>
              <a:ext uri="{FF2B5EF4-FFF2-40B4-BE49-F238E27FC236}">
                <a16:creationId xmlns:a16="http://schemas.microsoft.com/office/drawing/2014/main" id="{149179EA-377A-9C22-E67B-2382F4C6F4F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78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as ir grafinis elementas 2">
    <p:bg>
      <p:bgPr>
        <a:solidFill>
          <a:srgbClr val="F5B41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Arrow&#10;&#10;Description automatically generated with low confidence">
            <a:extLst>
              <a:ext uri="{FF2B5EF4-FFF2-40B4-BE49-F238E27FC236}">
                <a16:creationId xmlns:a16="http://schemas.microsoft.com/office/drawing/2014/main" id="{3E4EBB72-1F3B-B906-A217-99C55C53C77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5924" y="-49695"/>
            <a:ext cx="12327802" cy="6958415"/>
          </a:xfrm>
          <a:prstGeom prst="rect">
            <a:avLst/>
          </a:prstGeom>
        </p:spPr>
      </p:pic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FCB066B1-0A5A-3F18-8037-5E04C3FC7A5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2962" y="4219186"/>
            <a:ext cx="3817394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400" spc="4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Nam </a:t>
            </a:r>
            <a:r>
              <a:rPr lang="en-US" dirty="0" err="1"/>
              <a:t>dignissim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interdum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rutrum</a:t>
            </a:r>
            <a:r>
              <a:rPr lang="en-US" dirty="0"/>
              <a:t>.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r>
              <a:rPr lang="en-US" dirty="0" err="1"/>
              <a:t>Mauris</a:t>
            </a:r>
            <a:r>
              <a:rPr lang="en-US" dirty="0"/>
              <a:t> mi </a:t>
            </a:r>
            <a:r>
              <a:rPr lang="en-US" dirty="0" err="1"/>
              <a:t>urna</a:t>
            </a:r>
            <a:r>
              <a:rPr lang="en-US" dirty="0"/>
              <a:t>, </a:t>
            </a:r>
            <a:r>
              <a:rPr lang="en-US" dirty="0" err="1"/>
              <a:t>volutpat</a:t>
            </a:r>
            <a:r>
              <a:rPr lang="en-US" dirty="0"/>
              <a:t> non </a:t>
            </a:r>
            <a:r>
              <a:rPr lang="en-US" dirty="0" err="1"/>
              <a:t>nibh</a:t>
            </a:r>
            <a:r>
              <a:rPr lang="en-US" dirty="0"/>
              <a:t> vitae, </a:t>
            </a:r>
            <a:r>
              <a:rPr lang="en-US" dirty="0" err="1"/>
              <a:t>sagittis</a:t>
            </a:r>
            <a:r>
              <a:rPr lang="en-US" dirty="0"/>
              <a:t> </a:t>
            </a:r>
            <a:r>
              <a:rPr lang="en-US" dirty="0" err="1"/>
              <a:t>efficitur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. </a:t>
            </a:r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FF731FDF-D2B6-2C67-542A-04166659695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12962" y="1916113"/>
            <a:ext cx="4194175" cy="1951892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4400" spc="40" baseline="0">
                <a:solidFill>
                  <a:srgbClr val="092E68"/>
                </a:solidFill>
                <a:latin typeface="DM Serif Display" pitchFamily="2" charset="0"/>
              </a:defRPr>
            </a:lvl1pPr>
          </a:lstStyle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endParaRPr lang="en-US" dirty="0"/>
          </a:p>
        </p:txBody>
      </p:sp>
      <p:pic>
        <p:nvPicPr>
          <p:cNvPr id="3" name="Picture 2" descr="Icon&#10;&#10;Description automatically generated with medium confidence">
            <a:extLst>
              <a:ext uri="{FF2B5EF4-FFF2-40B4-BE49-F238E27FC236}">
                <a16:creationId xmlns:a16="http://schemas.microsoft.com/office/drawing/2014/main" id="{7FDDDA0E-1886-63F8-10FC-6DF1681847C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709691" cy="700155"/>
          </a:xfrm>
          <a:prstGeom prst="rect">
            <a:avLst/>
          </a:prstGeom>
        </p:spPr>
      </p:pic>
      <p:sp>
        <p:nvSpPr>
          <p:cNvPr id="6" name="Slide Number Placeholder 7">
            <a:extLst>
              <a:ext uri="{FF2B5EF4-FFF2-40B4-BE49-F238E27FC236}">
                <a16:creationId xmlns:a16="http://schemas.microsoft.com/office/drawing/2014/main" id="{279F09CC-6F9F-8CCF-6509-8702775528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12962" y="6281733"/>
            <a:ext cx="2928619" cy="365129"/>
          </a:xfrm>
          <a:prstGeom prst="rect">
            <a:avLst/>
          </a:prstGeom>
        </p:spPr>
        <p:txBody>
          <a:bodyPr/>
          <a:lstStyle>
            <a:lvl1pPr algn="l">
              <a:defRPr sz="800" spc="30" baseline="0">
                <a:solidFill>
                  <a:srgbClr val="092E68"/>
                </a:solidFill>
                <a:latin typeface="DM Sans" pitchFamily="2" charset="77"/>
              </a:defRPr>
            </a:lvl1pPr>
          </a:lstStyle>
          <a:p>
            <a:fld id="{2C9A1DEF-F8CC-264F-9A7B-89BAB9CBC5C2}" type="slidenum">
              <a:rPr lang="en-US" smtClean="0"/>
              <a:pPr/>
              <a:t>‹#›</a:t>
            </a:fld>
            <a:r>
              <a:rPr lang="en-US" dirty="0"/>
              <a:t>   |   </a:t>
            </a:r>
            <a:r>
              <a:rPr lang="en-US" dirty="0" err="1"/>
              <a:t>Centrinė</a:t>
            </a:r>
            <a:r>
              <a:rPr lang="en-US" dirty="0"/>
              <a:t> </a:t>
            </a:r>
            <a:r>
              <a:rPr lang="en-US" dirty="0" err="1"/>
              <a:t>projektų</a:t>
            </a:r>
            <a:r>
              <a:rPr lang="en-US" dirty="0"/>
              <a:t> </a:t>
            </a:r>
            <a:r>
              <a:rPr lang="en-US" dirty="0" err="1"/>
              <a:t>valdymo</a:t>
            </a:r>
            <a:r>
              <a:rPr lang="en-US" dirty="0"/>
              <a:t> </a:t>
            </a:r>
            <a:r>
              <a:rPr lang="en-US" dirty="0" err="1"/>
              <a:t>agentūra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40143968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3680">
          <p15:clr>
            <a:srgbClr val="FBAE40"/>
          </p15:clr>
        </p15:guide>
        <p15:guide id="4" orient="horz" pos="1207">
          <p15:clr>
            <a:srgbClr val="FBAE40"/>
          </p15:clr>
        </p15:guide>
        <p15:guide id="5" pos="7378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skutinis">
    <p:bg>
      <p:bgPr>
        <a:solidFill>
          <a:srgbClr val="092E6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Logo&#10;&#10;Description automatically generated with medium confidence">
            <a:extLst>
              <a:ext uri="{FF2B5EF4-FFF2-40B4-BE49-F238E27FC236}">
                <a16:creationId xmlns:a16="http://schemas.microsoft.com/office/drawing/2014/main" id="{954D973F-A96E-AF06-6554-2DCAEF0898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265" y="172720"/>
            <a:ext cx="12206529" cy="6879237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B56516C-543C-6E55-A0F9-D04DA19B3F0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79425" y="2713789"/>
            <a:ext cx="6362242" cy="1445738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defRPr sz="5300" b="0">
                <a:solidFill>
                  <a:srgbClr val="DCDCDC"/>
                </a:solidFill>
                <a:latin typeface="DM Serif Display" pitchFamily="2" charset="0"/>
              </a:defRPr>
            </a:lvl1pPr>
          </a:lstStyle>
          <a:p>
            <a:r>
              <a:rPr lang="lt-LT" dirty="0"/>
              <a:t>Ačiū </a:t>
            </a:r>
            <a:br>
              <a:rPr lang="lt-LT" dirty="0"/>
            </a:br>
            <a:r>
              <a:rPr lang="lt-LT" dirty="0"/>
              <a:t>už dėmesį!</a:t>
            </a:r>
            <a:endParaRPr lang="x-none" dirty="0"/>
          </a:p>
        </p:txBody>
      </p:sp>
      <p:pic>
        <p:nvPicPr>
          <p:cNvPr id="10" name="Picture 9" descr="A picture containing text&#10;&#10;Description automatically generated">
            <a:extLst>
              <a:ext uri="{FF2B5EF4-FFF2-40B4-BE49-F238E27FC236}">
                <a16:creationId xmlns:a16="http://schemas.microsoft.com/office/drawing/2014/main" id="{71E06B12-27FF-DCAE-E025-BAB778E4A1A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425" y="476250"/>
            <a:ext cx="2246925" cy="922134"/>
          </a:xfrm>
          <a:prstGeom prst="rect">
            <a:avLst/>
          </a:prstGeom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03CAB4D2-AC8C-8331-42A1-0441255EAABB}"/>
              </a:ext>
            </a:extLst>
          </p:cNvPr>
          <p:cNvSpPr txBox="1">
            <a:spLocks/>
          </p:cNvSpPr>
          <p:nvPr userDrawn="1"/>
        </p:nvSpPr>
        <p:spPr>
          <a:xfrm>
            <a:off x="479425" y="5081069"/>
            <a:ext cx="6362242" cy="1445738"/>
          </a:xfrm>
          <a:prstGeom prst="rect">
            <a:avLst/>
          </a:prstGeom>
        </p:spPr>
        <p:txBody>
          <a:bodyPr/>
          <a:lstStyle>
            <a:lvl1pPr marL="0" marR="0" lvl="0" indent="0" algn="l" defTabSz="914400" rtl="0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5300" b="0" i="0" u="none" strike="noStrike" kern="1200" cap="none" spc="0" baseline="0">
                <a:solidFill>
                  <a:srgbClr val="DCDCDC"/>
                </a:solidFill>
                <a:uFillTx/>
                <a:latin typeface="DM Serif Display" pitchFamily="2" charset="0"/>
              </a:defRPr>
            </a:lvl1pPr>
          </a:lstStyle>
          <a:p>
            <a:endParaRPr lang="x-none" dirty="0"/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C495DAF3-F878-8601-2CD6-1041DA1AC40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79425" y="5933439"/>
            <a:ext cx="3817394" cy="75184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ts val="44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200" spc="40" baseline="0"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S. </a:t>
            </a:r>
            <a:r>
              <a:rPr lang="en-US" dirty="0" err="1"/>
              <a:t>Konarskio</a:t>
            </a:r>
            <a:r>
              <a:rPr lang="en-US" dirty="0"/>
              <a:t> g. 13,</a:t>
            </a:r>
          </a:p>
          <a:p>
            <a:pPr lvl="0"/>
            <a:r>
              <a:rPr lang="en-US" dirty="0"/>
              <a:t>03109 Vilnius</a:t>
            </a:r>
          </a:p>
          <a:p>
            <a:pPr lvl="0"/>
            <a:r>
              <a:rPr lang="en-US" dirty="0"/>
              <a:t>Tel.: +370 5 251 4400</a:t>
            </a:r>
          </a:p>
        </p:txBody>
      </p:sp>
    </p:spTree>
    <p:extLst>
      <p:ext uri="{BB962C8B-B14F-4D97-AF65-F5344CB8AC3E}">
        <p14:creationId xmlns:p14="http://schemas.microsoft.com/office/powerpoint/2010/main" val="26370422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78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askutinis">
    <p:bg>
      <p:bgPr>
        <a:solidFill>
          <a:srgbClr val="092E6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Logo&#10;&#10;Description automatically generated with medium confidence">
            <a:extLst>
              <a:ext uri="{FF2B5EF4-FFF2-40B4-BE49-F238E27FC236}">
                <a16:creationId xmlns:a16="http://schemas.microsoft.com/office/drawing/2014/main" id="{954D973F-A96E-AF06-6554-2DCAEF08984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265" y="172720"/>
            <a:ext cx="12206529" cy="6879237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B56516C-543C-6E55-A0F9-D04DA19B3F0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79425" y="2713789"/>
            <a:ext cx="6362242" cy="1445738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defRPr sz="5300" b="0">
                <a:solidFill>
                  <a:srgbClr val="DCDCDC"/>
                </a:solidFill>
                <a:latin typeface="DM Serif Display" pitchFamily="2" charset="0"/>
              </a:defRPr>
            </a:lvl1pPr>
          </a:lstStyle>
          <a:p>
            <a:r>
              <a:rPr lang="lt-LT" dirty="0"/>
              <a:t>Ačiū </a:t>
            </a:r>
            <a:br>
              <a:rPr lang="lt-LT" dirty="0"/>
            </a:br>
            <a:r>
              <a:rPr lang="lt-LT" dirty="0"/>
              <a:t>už dėmesį!</a:t>
            </a:r>
            <a:endParaRPr lang="x-none" dirty="0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03CAB4D2-AC8C-8331-42A1-0441255EAABB}"/>
              </a:ext>
            </a:extLst>
          </p:cNvPr>
          <p:cNvSpPr txBox="1">
            <a:spLocks/>
          </p:cNvSpPr>
          <p:nvPr userDrawn="1"/>
        </p:nvSpPr>
        <p:spPr>
          <a:xfrm>
            <a:off x="479425" y="5081069"/>
            <a:ext cx="6362242" cy="1445738"/>
          </a:xfrm>
          <a:prstGeom prst="rect">
            <a:avLst/>
          </a:prstGeom>
        </p:spPr>
        <p:txBody>
          <a:bodyPr/>
          <a:lstStyle>
            <a:lvl1pPr marL="0" marR="0" lvl="0" indent="0" algn="l" defTabSz="914400" rtl="0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5300" b="0" i="0" u="none" strike="noStrike" kern="1200" cap="none" spc="0" baseline="0">
                <a:solidFill>
                  <a:srgbClr val="DCDCDC"/>
                </a:solidFill>
                <a:uFillTx/>
                <a:latin typeface="DM Serif Display" pitchFamily="2" charset="0"/>
              </a:defRPr>
            </a:lvl1pPr>
          </a:lstStyle>
          <a:p>
            <a:endParaRPr lang="x-none" dirty="0"/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C495DAF3-F878-8601-2CD6-1041DA1AC40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79425" y="5933439"/>
            <a:ext cx="3817394" cy="751841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ts val="440"/>
              </a:lnSpc>
              <a:spcBef>
                <a:spcPts val="0"/>
              </a:spcBef>
              <a:spcAft>
                <a:spcPts val="1200"/>
              </a:spcAft>
              <a:buClrTx/>
              <a:buSzPct val="100000"/>
              <a:buFont typeface="Arial" panose="020B0604020202020204" pitchFamily="34" charset="0"/>
              <a:buNone/>
              <a:tabLst/>
              <a:defRPr sz="1200" spc="40" baseline="0">
                <a:solidFill>
                  <a:srgbClr val="DCDCDC"/>
                </a:solidFill>
                <a:latin typeface="DM Sans" pitchFamily="2" charset="77"/>
              </a:defRPr>
            </a:lvl1pPr>
          </a:lstStyle>
          <a:p>
            <a:pPr lvl="0"/>
            <a:r>
              <a:rPr lang="en-US" dirty="0"/>
              <a:t>S. </a:t>
            </a:r>
            <a:r>
              <a:rPr lang="en-US" dirty="0" err="1"/>
              <a:t>Konarskio</a:t>
            </a:r>
            <a:r>
              <a:rPr lang="en-US" dirty="0"/>
              <a:t> g. 13,</a:t>
            </a:r>
          </a:p>
          <a:p>
            <a:pPr lvl="0"/>
            <a:r>
              <a:rPr lang="en-US" dirty="0"/>
              <a:t>03109 Vilnius</a:t>
            </a:r>
          </a:p>
          <a:p>
            <a:pPr lvl="0"/>
            <a:r>
              <a:rPr lang="en-US" dirty="0"/>
              <a:t>Tel.: +370 5 251 4400</a:t>
            </a:r>
          </a:p>
        </p:txBody>
      </p:sp>
      <p:pic>
        <p:nvPicPr>
          <p:cNvPr id="5" name="Picture 4" descr="Graphical user interface&#10;&#10;Description automatically generated with medium confidence">
            <a:extLst>
              <a:ext uri="{FF2B5EF4-FFF2-40B4-BE49-F238E27FC236}">
                <a16:creationId xmlns:a16="http://schemas.microsoft.com/office/drawing/2014/main" id="{32D451C1-15DE-E085-399C-C8561905D6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0383" y="296802"/>
            <a:ext cx="3006544" cy="1350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83776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78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askutinis">
    <p:bg>
      <p:bgPr>
        <a:solidFill>
          <a:srgbClr val="092E6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Icon&#10;&#10;Description automatically generated with medium confidence">
            <a:extLst>
              <a:ext uri="{FF2B5EF4-FFF2-40B4-BE49-F238E27FC236}">
                <a16:creationId xmlns:a16="http://schemas.microsoft.com/office/drawing/2014/main" id="{A3D5B32B-B24A-38ED-BA89-C1C339F75B0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2379" y="-113532"/>
            <a:ext cx="12447373" cy="7110960"/>
          </a:xfrm>
          <a:prstGeom prst="rect">
            <a:avLst/>
          </a:prstGeom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03CAB4D2-AC8C-8331-42A1-0441255EAABB}"/>
              </a:ext>
            </a:extLst>
          </p:cNvPr>
          <p:cNvSpPr txBox="1">
            <a:spLocks/>
          </p:cNvSpPr>
          <p:nvPr userDrawn="1"/>
        </p:nvSpPr>
        <p:spPr>
          <a:xfrm>
            <a:off x="479425" y="5081069"/>
            <a:ext cx="6362242" cy="1445738"/>
          </a:xfrm>
          <a:prstGeom prst="rect">
            <a:avLst/>
          </a:prstGeom>
        </p:spPr>
        <p:txBody>
          <a:bodyPr/>
          <a:lstStyle>
            <a:lvl1pPr marL="0" marR="0" lvl="0" indent="0" algn="l" defTabSz="914400" rtl="0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5300" b="0" i="0" u="none" strike="noStrike" kern="1200" cap="none" spc="0" baseline="0">
                <a:solidFill>
                  <a:srgbClr val="DCDCDC"/>
                </a:solidFill>
                <a:uFillTx/>
                <a:latin typeface="DM Serif Display" pitchFamily="2" charset="0"/>
              </a:defRPr>
            </a:lvl1pPr>
          </a:lstStyle>
          <a:p>
            <a:endParaRPr lang="x-none" dirty="0"/>
          </a:p>
        </p:txBody>
      </p:sp>
      <p:pic>
        <p:nvPicPr>
          <p:cNvPr id="8" name="Picture 7" descr="Graphical user interface&#10;&#10;Description automatically generated with medium confidence">
            <a:extLst>
              <a:ext uri="{FF2B5EF4-FFF2-40B4-BE49-F238E27FC236}">
                <a16:creationId xmlns:a16="http://schemas.microsoft.com/office/drawing/2014/main" id="{3AD36FE7-81AD-038C-0A51-56CE0A40348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936" y="2507058"/>
            <a:ext cx="4104127" cy="18438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54650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78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508000" y="1026695"/>
            <a:ext cx="11157819" cy="231007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2133" b="0" baseline="0">
                <a:solidFill>
                  <a:schemeClr val="bg1">
                    <a:lumMod val="75000"/>
                  </a:schemeClr>
                </a:solidFill>
                <a:latin typeface="+mj-lt"/>
                <a:ea typeface="Roboto" panose="02000000000000000000" pitchFamily="2" charset="0"/>
              </a:defRPr>
            </a:lvl1pPr>
            <a:lvl2pPr marL="609570" indent="0">
              <a:buNone/>
              <a:defRPr sz="1600"/>
            </a:lvl2pPr>
            <a:lvl3pPr marL="1219139" indent="0">
              <a:buNone/>
              <a:defRPr sz="1333"/>
            </a:lvl3pPr>
            <a:lvl4pPr marL="1828709" indent="0">
              <a:buNone/>
              <a:defRPr sz="1200"/>
            </a:lvl4pPr>
            <a:lvl5pPr marL="2438278" indent="0">
              <a:buNone/>
              <a:defRPr sz="1200"/>
            </a:lvl5pPr>
            <a:lvl6pPr marL="3047848" indent="0">
              <a:buNone/>
              <a:defRPr sz="1200"/>
            </a:lvl6pPr>
            <a:lvl7pPr marL="3657417" indent="0">
              <a:buNone/>
              <a:defRPr sz="1200"/>
            </a:lvl7pPr>
            <a:lvl8pPr marL="4266987" indent="0">
              <a:buNone/>
              <a:defRPr sz="1200"/>
            </a:lvl8pPr>
            <a:lvl9pPr marL="4876557" indent="0">
              <a:buNone/>
              <a:defRPr sz="1200"/>
            </a:lvl9pPr>
          </a:lstStyle>
          <a:p>
            <a:pPr lvl="0"/>
            <a:r>
              <a:rPr lang="en-US" dirty="0"/>
              <a:t>CLICK TO EDITE SUBTITLE</a:t>
            </a:r>
          </a:p>
        </p:txBody>
      </p:sp>
      <p:sp>
        <p:nvSpPr>
          <p:cNvPr id="15" name="Title 13"/>
          <p:cNvSpPr>
            <a:spLocks noGrp="1"/>
          </p:cNvSpPr>
          <p:nvPr>
            <p:ph type="title" hasCustomPrompt="1"/>
          </p:nvPr>
        </p:nvSpPr>
        <p:spPr>
          <a:xfrm>
            <a:off x="508000" y="450250"/>
            <a:ext cx="11157819" cy="474845"/>
          </a:xfrm>
          <a:prstGeom prst="rect">
            <a:avLst/>
          </a:prstGeom>
        </p:spPr>
        <p:txBody>
          <a:bodyPr lIns="0" anchor="ctr"/>
          <a:lstStyle>
            <a:lvl1pPr marL="0" marR="0" indent="0" algn="l" defTabSz="121917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4267" b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marL="0" marR="0" lvl="0" indent="0" defTabSz="121917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en-US" sz="3733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+mj-lt"/>
                <a:ea typeface="Roboto" panose="02000000000000000000" pitchFamily="2" charset="0"/>
                <a:cs typeface="+mj-cs"/>
              </a:rPr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65673282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508000" y="1026695"/>
            <a:ext cx="11157819" cy="231007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2133" b="0" baseline="0">
                <a:solidFill>
                  <a:schemeClr val="bg1">
                    <a:lumMod val="75000"/>
                  </a:schemeClr>
                </a:solidFill>
                <a:latin typeface="+mj-lt"/>
                <a:ea typeface="Roboto" panose="02000000000000000000" pitchFamily="2" charset="0"/>
              </a:defRPr>
            </a:lvl1pPr>
            <a:lvl2pPr marL="609570" indent="0">
              <a:buNone/>
              <a:defRPr sz="1600"/>
            </a:lvl2pPr>
            <a:lvl3pPr marL="1219139" indent="0">
              <a:buNone/>
              <a:defRPr sz="1333"/>
            </a:lvl3pPr>
            <a:lvl4pPr marL="1828709" indent="0">
              <a:buNone/>
              <a:defRPr sz="1200"/>
            </a:lvl4pPr>
            <a:lvl5pPr marL="2438278" indent="0">
              <a:buNone/>
              <a:defRPr sz="1200"/>
            </a:lvl5pPr>
            <a:lvl6pPr marL="3047848" indent="0">
              <a:buNone/>
              <a:defRPr sz="1200"/>
            </a:lvl6pPr>
            <a:lvl7pPr marL="3657417" indent="0">
              <a:buNone/>
              <a:defRPr sz="1200"/>
            </a:lvl7pPr>
            <a:lvl8pPr marL="4266987" indent="0">
              <a:buNone/>
              <a:defRPr sz="1200"/>
            </a:lvl8pPr>
            <a:lvl9pPr marL="4876557" indent="0">
              <a:buNone/>
              <a:defRPr sz="1200"/>
            </a:lvl9pPr>
          </a:lstStyle>
          <a:p>
            <a:pPr lvl="0"/>
            <a:r>
              <a:rPr lang="en-US" dirty="0"/>
              <a:t>CLICK TO EDITE SUBTITLE</a:t>
            </a:r>
          </a:p>
        </p:txBody>
      </p:sp>
      <p:sp>
        <p:nvSpPr>
          <p:cNvPr id="15" name="Title 13"/>
          <p:cNvSpPr>
            <a:spLocks noGrp="1"/>
          </p:cNvSpPr>
          <p:nvPr>
            <p:ph type="title" hasCustomPrompt="1"/>
          </p:nvPr>
        </p:nvSpPr>
        <p:spPr>
          <a:xfrm>
            <a:off x="508000" y="450250"/>
            <a:ext cx="11157819" cy="474845"/>
          </a:xfrm>
          <a:prstGeom prst="rect">
            <a:avLst/>
          </a:prstGeom>
        </p:spPr>
        <p:txBody>
          <a:bodyPr lIns="0" anchor="ctr"/>
          <a:lstStyle>
            <a:lvl1pPr marL="0" marR="0" indent="0" algn="l" defTabSz="121917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4267" b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marL="0" marR="0" lvl="0" indent="0" defTabSz="121917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en-US" sz="3733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+mj-lt"/>
                <a:ea typeface="Roboto" panose="02000000000000000000" pitchFamily="2" charset="0"/>
                <a:cs typeface="+mj-cs"/>
              </a:rPr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12649282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>
            <a:spLocks noGrp="1"/>
          </p:cNvSpPr>
          <p:nvPr>
            <p:ph type="title" hasCustomPrompt="1"/>
          </p:nvPr>
        </p:nvSpPr>
        <p:spPr>
          <a:xfrm>
            <a:off x="2336800" y="482600"/>
            <a:ext cx="7518400" cy="471365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3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3352800" y="951922"/>
            <a:ext cx="5486400" cy="267661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 dirty="0"/>
              <a:t>Subtext Goes Here</a:t>
            </a:r>
          </a:p>
        </p:txBody>
      </p:sp>
    </p:spTree>
    <p:extLst>
      <p:ext uri="{BB962C8B-B14F-4D97-AF65-F5344CB8AC3E}">
        <p14:creationId xmlns:p14="http://schemas.microsoft.com/office/powerpoint/2010/main" val="14602666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508000" y="1026695"/>
            <a:ext cx="11157819" cy="231007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2133" b="0" baseline="0">
                <a:solidFill>
                  <a:schemeClr val="bg1">
                    <a:lumMod val="75000"/>
                  </a:schemeClr>
                </a:solidFill>
                <a:latin typeface="+mj-lt"/>
                <a:ea typeface="Roboto" panose="02000000000000000000" pitchFamily="2" charset="0"/>
              </a:defRPr>
            </a:lvl1pPr>
            <a:lvl2pPr marL="609570" indent="0">
              <a:buNone/>
              <a:defRPr sz="1600"/>
            </a:lvl2pPr>
            <a:lvl3pPr marL="1219139" indent="0">
              <a:buNone/>
              <a:defRPr sz="1333"/>
            </a:lvl3pPr>
            <a:lvl4pPr marL="1828709" indent="0">
              <a:buNone/>
              <a:defRPr sz="1200"/>
            </a:lvl4pPr>
            <a:lvl5pPr marL="2438278" indent="0">
              <a:buNone/>
              <a:defRPr sz="1200"/>
            </a:lvl5pPr>
            <a:lvl6pPr marL="3047848" indent="0">
              <a:buNone/>
              <a:defRPr sz="1200"/>
            </a:lvl6pPr>
            <a:lvl7pPr marL="3657417" indent="0">
              <a:buNone/>
              <a:defRPr sz="1200"/>
            </a:lvl7pPr>
            <a:lvl8pPr marL="4266987" indent="0">
              <a:buNone/>
              <a:defRPr sz="1200"/>
            </a:lvl8pPr>
            <a:lvl9pPr marL="4876557" indent="0">
              <a:buNone/>
              <a:defRPr sz="1200"/>
            </a:lvl9pPr>
          </a:lstStyle>
          <a:p>
            <a:pPr lvl="0"/>
            <a:r>
              <a:rPr lang="en-US" dirty="0"/>
              <a:t>CLICK TO EDITE SUBTITLE</a:t>
            </a:r>
          </a:p>
        </p:txBody>
      </p:sp>
      <p:sp>
        <p:nvSpPr>
          <p:cNvPr id="15" name="Title 13"/>
          <p:cNvSpPr>
            <a:spLocks noGrp="1"/>
          </p:cNvSpPr>
          <p:nvPr>
            <p:ph type="title" hasCustomPrompt="1"/>
          </p:nvPr>
        </p:nvSpPr>
        <p:spPr>
          <a:xfrm>
            <a:off x="508000" y="450250"/>
            <a:ext cx="11157819" cy="474845"/>
          </a:xfrm>
          <a:prstGeom prst="rect">
            <a:avLst/>
          </a:prstGeom>
        </p:spPr>
        <p:txBody>
          <a:bodyPr lIns="0" anchor="ctr"/>
          <a:lstStyle>
            <a:lvl1pPr marL="0" marR="0" indent="0" algn="l" defTabSz="121917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4267" b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marL="0" marR="0" lvl="0" indent="0" defTabSz="121917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en-US" sz="3733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+mj-lt"/>
                <a:ea typeface="Roboto" panose="02000000000000000000" pitchFamily="2" charset="0"/>
                <a:cs typeface="+mj-cs"/>
              </a:rPr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7935671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764" r:id="rId1"/>
    <p:sldLayoutId id="2147483765" r:id="rId2"/>
    <p:sldLayoutId id="2147483762" r:id="rId3"/>
    <p:sldLayoutId id="2147483759" r:id="rId4"/>
    <p:sldLayoutId id="2147483766" r:id="rId5"/>
    <p:sldLayoutId id="2147483767" r:id="rId6"/>
    <p:sldLayoutId id="2147483768" r:id="rId7"/>
    <p:sldLayoutId id="2147483769" r:id="rId8"/>
    <p:sldLayoutId id="2147483770" r:id="rId9"/>
    <p:sldLayoutId id="2147483771" r:id="rId10"/>
    <p:sldLayoutId id="2147483772" r:id="rId11"/>
    <p:sldLayoutId id="2147483773" r:id="rId12"/>
    <p:sldLayoutId id="2147483774" r:id="rId13"/>
    <p:sldLayoutId id="2147483775" r:id="rId14"/>
    <p:sldLayoutId id="2147483776" r:id="rId15"/>
    <p:sldLayoutId id="2147483777" r:id="rId16"/>
    <p:sldLayoutId id="2147483778" r:id="rId17"/>
    <p:sldLayoutId id="2147483779" r:id="rId18"/>
    <p:sldLayoutId id="2147483780" r:id="rId19"/>
    <p:sldLayoutId id="2147483781" r:id="rId20"/>
    <p:sldLayoutId id="2147483782" r:id="rId21"/>
    <p:sldLayoutId id="2147483783" r:id="rId22"/>
    <p:sldLayoutId id="2147483784" r:id="rId23"/>
    <p:sldLayoutId id="2147483761" r:id="rId24"/>
    <p:sldLayoutId id="2147483760" r:id="rId25"/>
    <p:sldLayoutId id="2147483785" r:id="rId26"/>
    <p:sldLayoutId id="2147483786" r:id="rId27"/>
    <p:sldLayoutId id="2147483787" r:id="rId28"/>
    <p:sldLayoutId id="2147483788" r:id="rId29"/>
  </p:sldLayoutIdLst>
  <p:hf hdr="0" dt="0"/>
  <p:txStyles>
    <p:titleStyle>
      <a:lvl1pPr marL="0" marR="0" lvl="0" indent="0" algn="l" defTabSz="914400" rtl="0" fontAlgn="auto" hangingPunct="1">
        <a:lnSpc>
          <a:spcPct val="90000"/>
        </a:lnSpc>
        <a:spcBef>
          <a:spcPts val="0"/>
        </a:spcBef>
        <a:spcAft>
          <a:spcPts val="0"/>
        </a:spcAft>
        <a:buNone/>
        <a:tabLst/>
        <a:defRPr lang="en-US" sz="4400" b="0" i="0" u="none" strike="noStrike" kern="1200" cap="none" spc="0" baseline="0">
          <a:solidFill>
            <a:srgbClr val="000000"/>
          </a:solidFill>
          <a:uFillTx/>
          <a:latin typeface="Calibri Light"/>
        </a:defRPr>
      </a:lvl1pPr>
    </p:titleStyle>
    <p:bodyStyle>
      <a:lvl1pPr marL="228600" marR="0" lvl="0" indent="-228600" algn="l" defTabSz="914400" rtl="0" fontAlgn="auto" hangingPunct="1">
        <a:lnSpc>
          <a:spcPct val="90000"/>
        </a:lnSpc>
        <a:spcBef>
          <a:spcPts val="1000"/>
        </a:spcBef>
        <a:spcAft>
          <a:spcPts val="0"/>
        </a:spcAft>
        <a:buSzPct val="100000"/>
        <a:buFont typeface="Arial" pitchFamily="34"/>
        <a:buChar char="•"/>
        <a:tabLst/>
        <a:defRPr lang="en-US" sz="2800" b="0" i="0" u="none" strike="noStrike" kern="1200" cap="none" spc="0" baseline="0">
          <a:solidFill>
            <a:srgbClr val="000000"/>
          </a:solidFill>
          <a:uFillTx/>
          <a:latin typeface="Calibri"/>
        </a:defRPr>
      </a:lvl1pPr>
      <a:lvl2pPr marL="685800" marR="0" lvl="1" indent="-228600" algn="l" defTabSz="914400" rtl="0" fontAlgn="auto" hangingPunct="1">
        <a:lnSpc>
          <a:spcPct val="90000"/>
        </a:lnSpc>
        <a:spcBef>
          <a:spcPts val="500"/>
        </a:spcBef>
        <a:spcAft>
          <a:spcPts val="0"/>
        </a:spcAft>
        <a:buSzPct val="100000"/>
        <a:buFont typeface="Arial" pitchFamily="34"/>
        <a:buChar char="•"/>
        <a:tabLst/>
        <a:defRPr lang="en-US" sz="2400" b="0" i="0" u="none" strike="noStrike" kern="1200" cap="none" spc="0" baseline="0">
          <a:solidFill>
            <a:srgbClr val="000000"/>
          </a:solidFill>
          <a:uFillTx/>
          <a:latin typeface="Calibri"/>
        </a:defRPr>
      </a:lvl2pPr>
      <a:lvl3pPr marL="1143000" marR="0" lvl="2" indent="-228600" algn="l" defTabSz="914400" rtl="0" fontAlgn="auto" hangingPunct="1">
        <a:lnSpc>
          <a:spcPct val="90000"/>
        </a:lnSpc>
        <a:spcBef>
          <a:spcPts val="500"/>
        </a:spcBef>
        <a:spcAft>
          <a:spcPts val="0"/>
        </a:spcAft>
        <a:buSzPct val="100000"/>
        <a:buFont typeface="Arial" pitchFamily="34"/>
        <a:buChar char="•"/>
        <a:tabLst/>
        <a:defRPr lang="en-US" sz="2000" b="0" i="0" u="none" strike="noStrike" kern="1200" cap="none" spc="0" baseline="0">
          <a:solidFill>
            <a:srgbClr val="000000"/>
          </a:solidFill>
          <a:uFillTx/>
          <a:latin typeface="Calibri"/>
        </a:defRPr>
      </a:lvl3pPr>
      <a:lvl4pPr marL="1600200" marR="0" lvl="3" indent="-228600" algn="l" defTabSz="914400" rtl="0" fontAlgn="auto" hangingPunct="1">
        <a:lnSpc>
          <a:spcPct val="90000"/>
        </a:lnSpc>
        <a:spcBef>
          <a:spcPts val="500"/>
        </a:spcBef>
        <a:spcAft>
          <a:spcPts val="0"/>
        </a:spcAft>
        <a:buSzPct val="100000"/>
        <a:buFont typeface="Arial" pitchFamily="34"/>
        <a:buChar char="•"/>
        <a:tabLst/>
        <a:defRPr lang="en-US" sz="1800" b="0" i="0" u="none" strike="noStrike" kern="1200" cap="none" spc="0" baseline="0">
          <a:solidFill>
            <a:srgbClr val="000000"/>
          </a:solidFill>
          <a:uFillTx/>
          <a:latin typeface="Calibri"/>
        </a:defRPr>
      </a:lvl4pPr>
      <a:lvl5pPr marL="2057400" marR="0" lvl="4" indent="-228600" algn="l" defTabSz="914400" rtl="0" fontAlgn="auto" hangingPunct="1">
        <a:lnSpc>
          <a:spcPct val="90000"/>
        </a:lnSpc>
        <a:spcBef>
          <a:spcPts val="500"/>
        </a:spcBef>
        <a:spcAft>
          <a:spcPts val="0"/>
        </a:spcAft>
        <a:buSzPct val="100000"/>
        <a:buFont typeface="Arial" pitchFamily="34"/>
        <a:buChar char="•"/>
        <a:tabLst/>
        <a:defRPr lang="en-US" sz="1800" b="0" i="0" u="none" strike="noStrike" kern="1200" cap="none" spc="0" baseline="0">
          <a:solidFill>
            <a:srgbClr val="000000"/>
          </a:solidFill>
          <a:uFillTx/>
          <a:latin typeface="Calibri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00" userDrawn="1">
          <p15:clr>
            <a:srgbClr val="F26B43"/>
          </p15:clr>
        </p15:guide>
        <p15:guide id="2" pos="302" userDrawn="1">
          <p15:clr>
            <a:srgbClr val="F26B43"/>
          </p15:clr>
        </p15:guide>
        <p15:guide id="3" pos="7401" userDrawn="1">
          <p15:clr>
            <a:srgbClr val="F26B43"/>
          </p15:clr>
        </p15:guide>
        <p15:guide id="4" orient="horz" pos="4042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7.xml"/></Relationships>
</file>

<file path=ppt/slides/_rels/slide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14.png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9.xml"/><Relationship Id="rId6" Type="http://schemas.microsoft.com/office/2007/relationships/hdphoto" Target="../media/hdphoto1.wdp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1">
            <a:extLst>
              <a:ext uri="{FF2B5EF4-FFF2-40B4-BE49-F238E27FC236}">
                <a16:creationId xmlns:a16="http://schemas.microsoft.com/office/drawing/2014/main" id="{7F27C066-BB85-CC35-425E-9AD72E3B25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lt-LT" b="1" dirty="0"/>
              <a:t>VPSP aktualijos</a:t>
            </a:r>
            <a:endParaRPr lang="x-none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9AFAD724-7DE0-CD81-37FA-163AE3C99A1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79425" y="5419023"/>
            <a:ext cx="3817394" cy="1232034"/>
          </a:xfrm>
        </p:spPr>
        <p:txBody>
          <a:bodyPr/>
          <a:lstStyle/>
          <a:p>
            <a:r>
              <a:rPr lang="lt-LT" sz="1600" dirty="0"/>
              <a:t>Neringa Pažūsienė,</a:t>
            </a:r>
          </a:p>
          <a:p>
            <a:r>
              <a:rPr lang="lt-LT" sz="1600" dirty="0"/>
              <a:t>VPSP kompetencijų centro vadovė</a:t>
            </a:r>
            <a:r>
              <a:rPr lang="x-none" sz="1600" dirty="0"/>
              <a:t> </a:t>
            </a:r>
          </a:p>
          <a:p>
            <a:r>
              <a:rPr lang="lt-LT" sz="1600" dirty="0"/>
              <a:t>2025 m. lapkričio 20 d.</a:t>
            </a:r>
            <a:endParaRPr lang="x-none" sz="1600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7FCF38F-28D5-41DD-D299-7D9E7A573BE2}"/>
              </a:ext>
            </a:extLst>
          </p:cNvPr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25150" y="6416674"/>
            <a:ext cx="1466850" cy="4383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282926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lt-LT" sz="3600" b="1" dirty="0">
                <a:solidFill>
                  <a:srgbClr val="092E68"/>
                </a:solidFill>
              </a:rPr>
              <a:t>Teisinio reguliavimo pokyčiai</a:t>
            </a:r>
            <a:endParaRPr lang="en-US" sz="3600" b="1" dirty="0">
              <a:solidFill>
                <a:srgbClr val="092E68"/>
              </a:solidFill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1713668" y="2293754"/>
            <a:ext cx="1883381" cy="1883381"/>
            <a:chOff x="531982" y="1357074"/>
            <a:chExt cx="1412536" cy="1412536"/>
          </a:xfrm>
        </p:grpSpPr>
        <p:sp>
          <p:nvSpPr>
            <p:cNvPr id="5" name="Oval 4"/>
            <p:cNvSpPr/>
            <p:nvPr/>
          </p:nvSpPr>
          <p:spPr>
            <a:xfrm>
              <a:off x="531982" y="1357074"/>
              <a:ext cx="1412536" cy="1412536"/>
            </a:xfrm>
            <a:prstGeom prst="ellipse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8" name="Oval 7"/>
            <p:cNvSpPr/>
            <p:nvPr/>
          </p:nvSpPr>
          <p:spPr>
            <a:xfrm>
              <a:off x="620543" y="1445635"/>
              <a:ext cx="1235414" cy="123541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</p:grpSp>
      <p:sp>
        <p:nvSpPr>
          <p:cNvPr id="10" name="Oval 9"/>
          <p:cNvSpPr/>
          <p:nvPr/>
        </p:nvSpPr>
        <p:spPr>
          <a:xfrm>
            <a:off x="2564565" y="4219694"/>
            <a:ext cx="181581" cy="181581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13" name="TextBox 12"/>
          <p:cNvSpPr txBox="1"/>
          <p:nvPr/>
        </p:nvSpPr>
        <p:spPr>
          <a:xfrm>
            <a:off x="715776" y="4641736"/>
            <a:ext cx="3879158" cy="1538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lt-LT" b="1" dirty="0">
                <a:solidFill>
                  <a:srgbClr val="092E68"/>
                </a:solidFill>
              </a:rPr>
              <a:t>Investicijų ir Koncesijų įstatymų pakeitimai</a:t>
            </a:r>
          </a:p>
          <a:p>
            <a:pPr algn="ctr"/>
            <a:r>
              <a:rPr lang="lt-LT" sz="1600" dirty="0">
                <a:solidFill>
                  <a:srgbClr val="092E68"/>
                </a:solidFill>
              </a:rPr>
              <a:t>Supaprastintos procedūros projektams iki 1 mln. Eurų, Mažiau administracinės naštos, daugiau lankstumo mažesniems projektams</a:t>
            </a:r>
            <a:endParaRPr lang="en-US" sz="1467" dirty="0">
              <a:solidFill>
                <a:srgbClr val="092E68"/>
              </a:solidFill>
            </a:endParaRPr>
          </a:p>
        </p:txBody>
      </p:sp>
      <p:grpSp>
        <p:nvGrpSpPr>
          <p:cNvPr id="39" name="Group 38"/>
          <p:cNvGrpSpPr/>
          <p:nvPr/>
        </p:nvGrpSpPr>
        <p:grpSpPr>
          <a:xfrm>
            <a:off x="4812431" y="2293754"/>
            <a:ext cx="1883381" cy="1883381"/>
            <a:chOff x="2792582" y="1357074"/>
            <a:chExt cx="1412536" cy="1412536"/>
          </a:xfrm>
        </p:grpSpPr>
        <p:sp>
          <p:nvSpPr>
            <p:cNvPr id="17" name="Oval 16"/>
            <p:cNvSpPr/>
            <p:nvPr/>
          </p:nvSpPr>
          <p:spPr>
            <a:xfrm>
              <a:off x="2792582" y="1357074"/>
              <a:ext cx="1412536" cy="1412536"/>
            </a:xfrm>
            <a:prstGeom prst="ellipse">
              <a:avLst/>
            </a:prstGeom>
            <a:noFill/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18" name="Oval 17"/>
            <p:cNvSpPr/>
            <p:nvPr/>
          </p:nvSpPr>
          <p:spPr>
            <a:xfrm>
              <a:off x="2881143" y="1445635"/>
              <a:ext cx="1235414" cy="123541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</p:grpSp>
      <p:sp>
        <p:nvSpPr>
          <p:cNvPr id="19" name="Oval 18"/>
          <p:cNvSpPr/>
          <p:nvPr/>
        </p:nvSpPr>
        <p:spPr>
          <a:xfrm>
            <a:off x="5706533" y="4224777"/>
            <a:ext cx="181581" cy="18158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grpSp>
        <p:nvGrpSpPr>
          <p:cNvPr id="40" name="Group 39"/>
          <p:cNvGrpSpPr/>
          <p:nvPr/>
        </p:nvGrpSpPr>
        <p:grpSpPr>
          <a:xfrm>
            <a:off x="8053763" y="2293754"/>
            <a:ext cx="1883381" cy="1883381"/>
            <a:chOff x="5053182" y="1357074"/>
            <a:chExt cx="1412536" cy="1412536"/>
          </a:xfrm>
        </p:grpSpPr>
        <p:sp>
          <p:nvSpPr>
            <p:cNvPr id="24" name="Oval 23"/>
            <p:cNvSpPr/>
            <p:nvPr/>
          </p:nvSpPr>
          <p:spPr>
            <a:xfrm>
              <a:off x="5053182" y="1357074"/>
              <a:ext cx="1412536" cy="1412536"/>
            </a:xfrm>
            <a:prstGeom prst="ellipse">
              <a:avLst/>
            </a:prstGeom>
            <a:noFill/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5" name="Oval 24"/>
            <p:cNvSpPr/>
            <p:nvPr/>
          </p:nvSpPr>
          <p:spPr>
            <a:xfrm>
              <a:off x="5141743" y="1445635"/>
              <a:ext cx="1235414" cy="123541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</p:grpSp>
      <p:sp>
        <p:nvSpPr>
          <p:cNvPr id="26" name="Oval 25"/>
          <p:cNvSpPr/>
          <p:nvPr/>
        </p:nvSpPr>
        <p:spPr>
          <a:xfrm>
            <a:off x="8904661" y="4195917"/>
            <a:ext cx="181581" cy="18158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28" name="TextBox 27"/>
          <p:cNvSpPr txBox="1"/>
          <p:nvPr/>
        </p:nvSpPr>
        <p:spPr>
          <a:xfrm>
            <a:off x="4755923" y="4608014"/>
            <a:ext cx="2082800" cy="153888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lt-LT" b="1" dirty="0">
                <a:solidFill>
                  <a:srgbClr val="092E68"/>
                </a:solidFill>
              </a:rPr>
              <a:t>Kelių įstatymo pakeitimas</a:t>
            </a:r>
          </a:p>
          <a:p>
            <a:pPr algn="ctr"/>
            <a:r>
              <a:rPr lang="lt-LT" sz="1600" dirty="0">
                <a:solidFill>
                  <a:srgbClr val="092E68"/>
                </a:solidFill>
              </a:rPr>
              <a:t>Atveria kelią modernizuoti valstybinės reikšmės kelius taikant VPSP.</a:t>
            </a:r>
            <a:endParaRPr lang="en-US" sz="1467" dirty="0">
              <a:solidFill>
                <a:srgbClr val="092E68"/>
              </a:solidFill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8053763" y="4610959"/>
            <a:ext cx="2082800" cy="15696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lt-LT" b="1" dirty="0">
                <a:solidFill>
                  <a:srgbClr val="092E68"/>
                </a:solidFill>
              </a:rPr>
              <a:t>Griežtesnis vidaus sandorių reguliavimas</a:t>
            </a:r>
          </a:p>
          <a:p>
            <a:pPr algn="ctr"/>
            <a:r>
              <a:rPr lang="lt-LT" sz="1600" dirty="0">
                <a:solidFill>
                  <a:srgbClr val="092E68"/>
                </a:solidFill>
              </a:rPr>
              <a:t>Konkurencija turi būti reali, o vidaus sandoriai – tik išimtis</a:t>
            </a:r>
            <a:r>
              <a:rPr lang="lt-LT" sz="1600" dirty="0"/>
              <a:t>.</a:t>
            </a:r>
            <a:endParaRPr lang="en-US" sz="1467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Freeform 221"/>
          <p:cNvSpPr>
            <a:spLocks noEditPoints="1"/>
          </p:cNvSpPr>
          <p:nvPr/>
        </p:nvSpPr>
        <p:spPr bwMode="auto">
          <a:xfrm>
            <a:off x="7403041" y="2914787"/>
            <a:ext cx="552451" cy="736600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81587EE-7E10-9463-846C-517D1E3D27B1}"/>
              </a:ext>
            </a:extLst>
          </p:cNvPr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93400" y="6290494"/>
            <a:ext cx="1466850" cy="438343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Freeform 221">
            <a:extLst>
              <a:ext uri="{FF2B5EF4-FFF2-40B4-BE49-F238E27FC236}">
                <a16:creationId xmlns:a16="http://schemas.microsoft.com/office/drawing/2014/main" id="{24965255-6B2C-E487-26E3-FD4FC6E656C6}"/>
              </a:ext>
            </a:extLst>
          </p:cNvPr>
          <p:cNvSpPr>
            <a:spLocks noEditPoints="1"/>
          </p:cNvSpPr>
          <p:nvPr/>
        </p:nvSpPr>
        <p:spPr bwMode="auto">
          <a:xfrm>
            <a:off x="2379131" y="2914787"/>
            <a:ext cx="552451" cy="736600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/>
          </a:p>
        </p:txBody>
      </p:sp>
      <p:sp>
        <p:nvSpPr>
          <p:cNvPr id="11" name="Freeform 221">
            <a:extLst>
              <a:ext uri="{FF2B5EF4-FFF2-40B4-BE49-F238E27FC236}">
                <a16:creationId xmlns:a16="http://schemas.microsoft.com/office/drawing/2014/main" id="{5B2DE1BA-3874-395A-A776-E1DB9F5088B4}"/>
              </a:ext>
            </a:extLst>
          </p:cNvPr>
          <p:cNvSpPr>
            <a:spLocks noEditPoints="1"/>
          </p:cNvSpPr>
          <p:nvPr/>
        </p:nvSpPr>
        <p:spPr bwMode="auto">
          <a:xfrm>
            <a:off x="5477895" y="2891357"/>
            <a:ext cx="552451" cy="736600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/>
          </a:p>
        </p:txBody>
      </p:sp>
      <p:sp>
        <p:nvSpPr>
          <p:cNvPr id="12" name="Freeform 221">
            <a:extLst>
              <a:ext uri="{FF2B5EF4-FFF2-40B4-BE49-F238E27FC236}">
                <a16:creationId xmlns:a16="http://schemas.microsoft.com/office/drawing/2014/main" id="{338A9A52-CBC7-1A9B-12A9-15EFE068E182}"/>
              </a:ext>
            </a:extLst>
          </p:cNvPr>
          <p:cNvSpPr>
            <a:spLocks noEditPoints="1"/>
          </p:cNvSpPr>
          <p:nvPr/>
        </p:nvSpPr>
        <p:spPr bwMode="auto">
          <a:xfrm>
            <a:off x="8719227" y="2867144"/>
            <a:ext cx="552451" cy="736600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33142697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lt-LT" sz="3600" b="1" dirty="0">
                <a:solidFill>
                  <a:srgbClr val="092E68"/>
                </a:solidFill>
              </a:rPr>
              <a:t>VPSP rinka 2024–2025 m.: proveržis keliuose ir gynyboje</a:t>
            </a:r>
            <a:endParaRPr lang="en-US" sz="3600" b="1" dirty="0">
              <a:solidFill>
                <a:srgbClr val="092E68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 rot="18900000">
            <a:off x="4602985" y="2262940"/>
            <a:ext cx="2986032" cy="2986032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1" name="TextBox 10"/>
          <p:cNvSpPr txBox="1"/>
          <p:nvPr/>
        </p:nvSpPr>
        <p:spPr>
          <a:xfrm>
            <a:off x="4921778" y="3913710"/>
            <a:ext cx="2438399" cy="379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lt-LT" sz="1867" b="1" dirty="0">
                <a:solidFill>
                  <a:srgbClr val="092E68"/>
                </a:solidFill>
              </a:rPr>
              <a:t>VPSP Lietuvoje</a:t>
            </a:r>
            <a:endParaRPr lang="en-US" sz="1400" dirty="0">
              <a:solidFill>
                <a:srgbClr val="092E68"/>
              </a:solidFill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4559959" y="2284400"/>
            <a:ext cx="870669" cy="870627"/>
            <a:chOff x="3100254" y="1785420"/>
            <a:chExt cx="653002" cy="652970"/>
          </a:xfrm>
        </p:grpSpPr>
        <p:sp>
          <p:nvSpPr>
            <p:cNvPr id="12" name="Oval 11"/>
            <p:cNvSpPr/>
            <p:nvPr/>
          </p:nvSpPr>
          <p:spPr>
            <a:xfrm rot="5400000">
              <a:off x="3100270" y="1785404"/>
              <a:ext cx="652970" cy="653002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endParaRPr lang="en-US" sz="2400" b="1" dirty="0"/>
            </a:p>
          </p:txBody>
        </p:sp>
        <p:grpSp>
          <p:nvGrpSpPr>
            <p:cNvPr id="16" name="Group 15"/>
            <p:cNvGrpSpPr/>
            <p:nvPr/>
          </p:nvGrpSpPr>
          <p:grpSpPr>
            <a:xfrm>
              <a:off x="3233770" y="1940086"/>
              <a:ext cx="385970" cy="343638"/>
              <a:chOff x="381000" y="2038350"/>
              <a:chExt cx="1968501" cy="1752601"/>
            </a:xfrm>
            <a:solidFill>
              <a:schemeClr val="bg1"/>
            </a:solidFill>
          </p:grpSpPr>
          <p:sp>
            <p:nvSpPr>
              <p:cNvPr id="17" name="Freeform 6"/>
              <p:cNvSpPr>
                <a:spLocks/>
              </p:cNvSpPr>
              <p:nvPr/>
            </p:nvSpPr>
            <p:spPr bwMode="auto">
              <a:xfrm>
                <a:off x="1366838" y="2038350"/>
                <a:ext cx="341313" cy="341313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23" y="1"/>
                  </a:cxn>
                  <a:cxn ang="0">
                    <a:pos x="138" y="5"/>
                  </a:cxn>
                  <a:cxn ang="0">
                    <a:pos x="153" y="10"/>
                  </a:cxn>
                  <a:cxn ang="0">
                    <a:pos x="166" y="17"/>
                  </a:cxn>
                  <a:cxn ang="0">
                    <a:pos x="178" y="26"/>
                  </a:cxn>
                  <a:cxn ang="0">
                    <a:pos x="188" y="37"/>
                  </a:cxn>
                  <a:cxn ang="0">
                    <a:pos x="197" y="49"/>
                  </a:cxn>
                  <a:cxn ang="0">
                    <a:pos x="204" y="62"/>
                  </a:cxn>
                  <a:cxn ang="0">
                    <a:pos x="210" y="76"/>
                  </a:cxn>
                  <a:cxn ang="0">
                    <a:pos x="213" y="92"/>
                  </a:cxn>
                  <a:cxn ang="0">
                    <a:pos x="215" y="108"/>
                  </a:cxn>
                  <a:cxn ang="0">
                    <a:pos x="213" y="124"/>
                  </a:cxn>
                  <a:cxn ang="0">
                    <a:pos x="210" y="139"/>
                  </a:cxn>
                  <a:cxn ang="0">
                    <a:pos x="204" y="153"/>
                  </a:cxn>
                  <a:cxn ang="0">
                    <a:pos x="197" y="166"/>
                  </a:cxn>
                  <a:cxn ang="0">
                    <a:pos x="188" y="178"/>
                  </a:cxn>
                  <a:cxn ang="0">
                    <a:pos x="178" y="189"/>
                  </a:cxn>
                  <a:cxn ang="0">
                    <a:pos x="166" y="198"/>
                  </a:cxn>
                  <a:cxn ang="0">
                    <a:pos x="153" y="205"/>
                  </a:cxn>
                  <a:cxn ang="0">
                    <a:pos x="138" y="211"/>
                  </a:cxn>
                  <a:cxn ang="0">
                    <a:pos x="123" y="214"/>
                  </a:cxn>
                  <a:cxn ang="0">
                    <a:pos x="107" y="215"/>
                  </a:cxn>
                  <a:cxn ang="0">
                    <a:pos x="91" y="214"/>
                  </a:cxn>
                  <a:cxn ang="0">
                    <a:pos x="76" y="211"/>
                  </a:cxn>
                  <a:cxn ang="0">
                    <a:pos x="62" y="205"/>
                  </a:cxn>
                  <a:cxn ang="0">
                    <a:pos x="48" y="198"/>
                  </a:cxn>
                  <a:cxn ang="0">
                    <a:pos x="36" y="189"/>
                  </a:cxn>
                  <a:cxn ang="0">
                    <a:pos x="26" y="178"/>
                  </a:cxn>
                  <a:cxn ang="0">
                    <a:pos x="17" y="166"/>
                  </a:cxn>
                  <a:cxn ang="0">
                    <a:pos x="10" y="153"/>
                  </a:cxn>
                  <a:cxn ang="0">
                    <a:pos x="4" y="139"/>
                  </a:cxn>
                  <a:cxn ang="0">
                    <a:pos x="1" y="124"/>
                  </a:cxn>
                  <a:cxn ang="0">
                    <a:pos x="0" y="108"/>
                  </a:cxn>
                  <a:cxn ang="0">
                    <a:pos x="1" y="92"/>
                  </a:cxn>
                  <a:cxn ang="0">
                    <a:pos x="4" y="76"/>
                  </a:cxn>
                  <a:cxn ang="0">
                    <a:pos x="10" y="62"/>
                  </a:cxn>
                  <a:cxn ang="0">
                    <a:pos x="17" y="49"/>
                  </a:cxn>
                  <a:cxn ang="0">
                    <a:pos x="26" y="37"/>
                  </a:cxn>
                  <a:cxn ang="0">
                    <a:pos x="36" y="26"/>
                  </a:cxn>
                  <a:cxn ang="0">
                    <a:pos x="48" y="17"/>
                  </a:cxn>
                  <a:cxn ang="0">
                    <a:pos x="62" y="10"/>
                  </a:cxn>
                  <a:cxn ang="0">
                    <a:pos x="76" y="5"/>
                  </a:cxn>
                  <a:cxn ang="0">
                    <a:pos x="91" y="1"/>
                  </a:cxn>
                  <a:cxn ang="0">
                    <a:pos x="107" y="0"/>
                  </a:cxn>
                </a:cxnLst>
                <a:rect l="0" t="0" r="r" b="b"/>
                <a:pathLst>
                  <a:path w="215" h="215">
                    <a:moveTo>
                      <a:pt x="107" y="0"/>
                    </a:moveTo>
                    <a:lnTo>
                      <a:pt x="123" y="1"/>
                    </a:lnTo>
                    <a:lnTo>
                      <a:pt x="138" y="5"/>
                    </a:lnTo>
                    <a:lnTo>
                      <a:pt x="153" y="10"/>
                    </a:lnTo>
                    <a:lnTo>
                      <a:pt x="166" y="17"/>
                    </a:lnTo>
                    <a:lnTo>
                      <a:pt x="178" y="26"/>
                    </a:lnTo>
                    <a:lnTo>
                      <a:pt x="188" y="37"/>
                    </a:lnTo>
                    <a:lnTo>
                      <a:pt x="197" y="49"/>
                    </a:lnTo>
                    <a:lnTo>
                      <a:pt x="204" y="62"/>
                    </a:lnTo>
                    <a:lnTo>
                      <a:pt x="210" y="76"/>
                    </a:lnTo>
                    <a:lnTo>
                      <a:pt x="213" y="92"/>
                    </a:lnTo>
                    <a:lnTo>
                      <a:pt x="215" y="108"/>
                    </a:lnTo>
                    <a:lnTo>
                      <a:pt x="213" y="124"/>
                    </a:lnTo>
                    <a:lnTo>
                      <a:pt x="210" y="139"/>
                    </a:lnTo>
                    <a:lnTo>
                      <a:pt x="204" y="153"/>
                    </a:lnTo>
                    <a:lnTo>
                      <a:pt x="197" y="166"/>
                    </a:lnTo>
                    <a:lnTo>
                      <a:pt x="188" y="178"/>
                    </a:lnTo>
                    <a:lnTo>
                      <a:pt x="178" y="189"/>
                    </a:lnTo>
                    <a:lnTo>
                      <a:pt x="166" y="198"/>
                    </a:lnTo>
                    <a:lnTo>
                      <a:pt x="153" y="205"/>
                    </a:lnTo>
                    <a:lnTo>
                      <a:pt x="138" y="211"/>
                    </a:lnTo>
                    <a:lnTo>
                      <a:pt x="123" y="214"/>
                    </a:lnTo>
                    <a:lnTo>
                      <a:pt x="107" y="215"/>
                    </a:lnTo>
                    <a:lnTo>
                      <a:pt x="91" y="214"/>
                    </a:lnTo>
                    <a:lnTo>
                      <a:pt x="76" y="211"/>
                    </a:lnTo>
                    <a:lnTo>
                      <a:pt x="62" y="205"/>
                    </a:lnTo>
                    <a:lnTo>
                      <a:pt x="48" y="198"/>
                    </a:lnTo>
                    <a:lnTo>
                      <a:pt x="36" y="189"/>
                    </a:lnTo>
                    <a:lnTo>
                      <a:pt x="26" y="178"/>
                    </a:lnTo>
                    <a:lnTo>
                      <a:pt x="17" y="166"/>
                    </a:lnTo>
                    <a:lnTo>
                      <a:pt x="10" y="153"/>
                    </a:lnTo>
                    <a:lnTo>
                      <a:pt x="4" y="139"/>
                    </a:lnTo>
                    <a:lnTo>
                      <a:pt x="1" y="124"/>
                    </a:lnTo>
                    <a:lnTo>
                      <a:pt x="0" y="108"/>
                    </a:lnTo>
                    <a:lnTo>
                      <a:pt x="1" y="92"/>
                    </a:lnTo>
                    <a:lnTo>
                      <a:pt x="4" y="76"/>
                    </a:lnTo>
                    <a:lnTo>
                      <a:pt x="10" y="62"/>
                    </a:lnTo>
                    <a:lnTo>
                      <a:pt x="17" y="49"/>
                    </a:lnTo>
                    <a:lnTo>
                      <a:pt x="26" y="37"/>
                    </a:lnTo>
                    <a:lnTo>
                      <a:pt x="36" y="26"/>
                    </a:lnTo>
                    <a:lnTo>
                      <a:pt x="48" y="17"/>
                    </a:lnTo>
                    <a:lnTo>
                      <a:pt x="62" y="10"/>
                    </a:lnTo>
                    <a:lnTo>
                      <a:pt x="76" y="5"/>
                    </a:lnTo>
                    <a:lnTo>
                      <a:pt x="91" y="1"/>
                    </a:lnTo>
                    <a:lnTo>
                      <a:pt x="10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8" name="Freeform 7"/>
              <p:cNvSpPr>
                <a:spLocks/>
              </p:cNvSpPr>
              <p:nvPr/>
            </p:nvSpPr>
            <p:spPr bwMode="auto">
              <a:xfrm>
                <a:off x="1395413" y="3195638"/>
                <a:ext cx="954088" cy="595313"/>
              </a:xfrm>
              <a:custGeom>
                <a:avLst/>
                <a:gdLst/>
                <a:ahLst/>
                <a:cxnLst>
                  <a:cxn ang="0">
                    <a:pos x="431" y="0"/>
                  </a:cxn>
                  <a:cxn ang="0">
                    <a:pos x="568" y="0"/>
                  </a:cxn>
                  <a:cxn ang="0">
                    <a:pos x="575" y="1"/>
                  </a:cxn>
                  <a:cxn ang="0">
                    <a:pos x="582" y="3"/>
                  </a:cxn>
                  <a:cxn ang="0">
                    <a:pos x="588" y="7"/>
                  </a:cxn>
                  <a:cxn ang="0">
                    <a:pos x="593" y="12"/>
                  </a:cxn>
                  <a:cxn ang="0">
                    <a:pos x="597" y="18"/>
                  </a:cxn>
                  <a:cxn ang="0">
                    <a:pos x="600" y="25"/>
                  </a:cxn>
                  <a:cxn ang="0">
                    <a:pos x="601" y="32"/>
                  </a:cxn>
                  <a:cxn ang="0">
                    <a:pos x="601" y="343"/>
                  </a:cxn>
                  <a:cxn ang="0">
                    <a:pos x="600" y="350"/>
                  </a:cxn>
                  <a:cxn ang="0">
                    <a:pos x="597" y="357"/>
                  </a:cxn>
                  <a:cxn ang="0">
                    <a:pos x="593" y="363"/>
                  </a:cxn>
                  <a:cxn ang="0">
                    <a:pos x="588" y="368"/>
                  </a:cxn>
                  <a:cxn ang="0">
                    <a:pos x="582" y="372"/>
                  </a:cxn>
                  <a:cxn ang="0">
                    <a:pos x="575" y="374"/>
                  </a:cxn>
                  <a:cxn ang="0">
                    <a:pos x="568" y="375"/>
                  </a:cxn>
                  <a:cxn ang="0">
                    <a:pos x="33" y="375"/>
                  </a:cxn>
                  <a:cxn ang="0">
                    <a:pos x="26" y="374"/>
                  </a:cxn>
                  <a:cxn ang="0">
                    <a:pos x="19" y="372"/>
                  </a:cxn>
                  <a:cxn ang="0">
                    <a:pos x="13" y="368"/>
                  </a:cxn>
                  <a:cxn ang="0">
                    <a:pos x="7" y="363"/>
                  </a:cxn>
                  <a:cxn ang="0">
                    <a:pos x="4" y="357"/>
                  </a:cxn>
                  <a:cxn ang="0">
                    <a:pos x="1" y="350"/>
                  </a:cxn>
                  <a:cxn ang="0">
                    <a:pos x="0" y="343"/>
                  </a:cxn>
                  <a:cxn ang="0">
                    <a:pos x="0" y="267"/>
                  </a:cxn>
                  <a:cxn ang="0">
                    <a:pos x="1" y="260"/>
                  </a:cxn>
                  <a:cxn ang="0">
                    <a:pos x="4" y="253"/>
                  </a:cxn>
                  <a:cxn ang="0">
                    <a:pos x="7" y="247"/>
                  </a:cxn>
                  <a:cxn ang="0">
                    <a:pos x="13" y="242"/>
                  </a:cxn>
                  <a:cxn ang="0">
                    <a:pos x="19" y="238"/>
                  </a:cxn>
                  <a:cxn ang="0">
                    <a:pos x="26" y="236"/>
                  </a:cxn>
                  <a:cxn ang="0">
                    <a:pos x="33" y="235"/>
                  </a:cxn>
                  <a:cxn ang="0">
                    <a:pos x="194" y="235"/>
                  </a:cxn>
                  <a:cxn ang="0">
                    <a:pos x="194" y="150"/>
                  </a:cxn>
                  <a:cxn ang="0">
                    <a:pos x="195" y="143"/>
                  </a:cxn>
                  <a:cxn ang="0">
                    <a:pos x="198" y="136"/>
                  </a:cxn>
                  <a:cxn ang="0">
                    <a:pos x="202" y="130"/>
                  </a:cxn>
                  <a:cxn ang="0">
                    <a:pos x="207" y="125"/>
                  </a:cxn>
                  <a:cxn ang="0">
                    <a:pos x="213" y="121"/>
                  </a:cxn>
                  <a:cxn ang="0">
                    <a:pos x="220" y="118"/>
                  </a:cxn>
                  <a:cxn ang="0">
                    <a:pos x="227" y="117"/>
                  </a:cxn>
                  <a:cxn ang="0">
                    <a:pos x="398" y="117"/>
                  </a:cxn>
                  <a:cxn ang="0">
                    <a:pos x="398" y="32"/>
                  </a:cxn>
                  <a:cxn ang="0">
                    <a:pos x="399" y="25"/>
                  </a:cxn>
                  <a:cxn ang="0">
                    <a:pos x="401" y="18"/>
                  </a:cxn>
                  <a:cxn ang="0">
                    <a:pos x="405" y="12"/>
                  </a:cxn>
                  <a:cxn ang="0">
                    <a:pos x="410" y="7"/>
                  </a:cxn>
                  <a:cxn ang="0">
                    <a:pos x="416" y="3"/>
                  </a:cxn>
                  <a:cxn ang="0">
                    <a:pos x="423" y="1"/>
                  </a:cxn>
                  <a:cxn ang="0">
                    <a:pos x="431" y="0"/>
                  </a:cxn>
                </a:cxnLst>
                <a:rect l="0" t="0" r="r" b="b"/>
                <a:pathLst>
                  <a:path w="601" h="375">
                    <a:moveTo>
                      <a:pt x="431" y="0"/>
                    </a:moveTo>
                    <a:lnTo>
                      <a:pt x="568" y="0"/>
                    </a:lnTo>
                    <a:lnTo>
                      <a:pt x="575" y="1"/>
                    </a:lnTo>
                    <a:lnTo>
                      <a:pt x="582" y="3"/>
                    </a:lnTo>
                    <a:lnTo>
                      <a:pt x="588" y="7"/>
                    </a:lnTo>
                    <a:lnTo>
                      <a:pt x="593" y="12"/>
                    </a:lnTo>
                    <a:lnTo>
                      <a:pt x="597" y="18"/>
                    </a:lnTo>
                    <a:lnTo>
                      <a:pt x="600" y="25"/>
                    </a:lnTo>
                    <a:lnTo>
                      <a:pt x="601" y="32"/>
                    </a:lnTo>
                    <a:lnTo>
                      <a:pt x="601" y="343"/>
                    </a:lnTo>
                    <a:lnTo>
                      <a:pt x="600" y="350"/>
                    </a:lnTo>
                    <a:lnTo>
                      <a:pt x="597" y="357"/>
                    </a:lnTo>
                    <a:lnTo>
                      <a:pt x="593" y="363"/>
                    </a:lnTo>
                    <a:lnTo>
                      <a:pt x="588" y="368"/>
                    </a:lnTo>
                    <a:lnTo>
                      <a:pt x="582" y="372"/>
                    </a:lnTo>
                    <a:lnTo>
                      <a:pt x="575" y="374"/>
                    </a:lnTo>
                    <a:lnTo>
                      <a:pt x="568" y="375"/>
                    </a:lnTo>
                    <a:lnTo>
                      <a:pt x="33" y="375"/>
                    </a:lnTo>
                    <a:lnTo>
                      <a:pt x="26" y="374"/>
                    </a:lnTo>
                    <a:lnTo>
                      <a:pt x="19" y="372"/>
                    </a:lnTo>
                    <a:lnTo>
                      <a:pt x="13" y="368"/>
                    </a:lnTo>
                    <a:lnTo>
                      <a:pt x="7" y="363"/>
                    </a:lnTo>
                    <a:lnTo>
                      <a:pt x="4" y="357"/>
                    </a:lnTo>
                    <a:lnTo>
                      <a:pt x="1" y="350"/>
                    </a:lnTo>
                    <a:lnTo>
                      <a:pt x="0" y="343"/>
                    </a:lnTo>
                    <a:lnTo>
                      <a:pt x="0" y="267"/>
                    </a:lnTo>
                    <a:lnTo>
                      <a:pt x="1" y="260"/>
                    </a:lnTo>
                    <a:lnTo>
                      <a:pt x="4" y="253"/>
                    </a:lnTo>
                    <a:lnTo>
                      <a:pt x="7" y="247"/>
                    </a:lnTo>
                    <a:lnTo>
                      <a:pt x="13" y="242"/>
                    </a:lnTo>
                    <a:lnTo>
                      <a:pt x="19" y="238"/>
                    </a:lnTo>
                    <a:lnTo>
                      <a:pt x="26" y="236"/>
                    </a:lnTo>
                    <a:lnTo>
                      <a:pt x="33" y="235"/>
                    </a:lnTo>
                    <a:lnTo>
                      <a:pt x="194" y="235"/>
                    </a:lnTo>
                    <a:lnTo>
                      <a:pt x="194" y="150"/>
                    </a:lnTo>
                    <a:lnTo>
                      <a:pt x="195" y="143"/>
                    </a:lnTo>
                    <a:lnTo>
                      <a:pt x="198" y="136"/>
                    </a:lnTo>
                    <a:lnTo>
                      <a:pt x="202" y="130"/>
                    </a:lnTo>
                    <a:lnTo>
                      <a:pt x="207" y="125"/>
                    </a:lnTo>
                    <a:lnTo>
                      <a:pt x="213" y="121"/>
                    </a:lnTo>
                    <a:lnTo>
                      <a:pt x="220" y="118"/>
                    </a:lnTo>
                    <a:lnTo>
                      <a:pt x="227" y="117"/>
                    </a:lnTo>
                    <a:lnTo>
                      <a:pt x="398" y="117"/>
                    </a:lnTo>
                    <a:lnTo>
                      <a:pt x="398" y="32"/>
                    </a:lnTo>
                    <a:lnTo>
                      <a:pt x="399" y="25"/>
                    </a:lnTo>
                    <a:lnTo>
                      <a:pt x="401" y="18"/>
                    </a:lnTo>
                    <a:lnTo>
                      <a:pt x="405" y="12"/>
                    </a:lnTo>
                    <a:lnTo>
                      <a:pt x="410" y="7"/>
                    </a:lnTo>
                    <a:lnTo>
                      <a:pt x="416" y="3"/>
                    </a:lnTo>
                    <a:lnTo>
                      <a:pt x="423" y="1"/>
                    </a:lnTo>
                    <a:lnTo>
                      <a:pt x="43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9" name="Freeform 8"/>
              <p:cNvSpPr>
                <a:spLocks/>
              </p:cNvSpPr>
              <p:nvPr/>
            </p:nvSpPr>
            <p:spPr bwMode="auto">
              <a:xfrm>
                <a:off x="381000" y="2717800"/>
                <a:ext cx="506413" cy="454025"/>
              </a:xfrm>
              <a:custGeom>
                <a:avLst/>
                <a:gdLst/>
                <a:ahLst/>
                <a:cxnLst>
                  <a:cxn ang="0">
                    <a:pos x="98" y="0"/>
                  </a:cxn>
                  <a:cxn ang="0">
                    <a:pos x="105" y="1"/>
                  </a:cxn>
                  <a:cxn ang="0">
                    <a:pos x="112" y="4"/>
                  </a:cxn>
                  <a:cxn ang="0">
                    <a:pos x="302" y="106"/>
                  </a:cxn>
                  <a:cxn ang="0">
                    <a:pos x="308" y="111"/>
                  </a:cxn>
                  <a:cxn ang="0">
                    <a:pos x="313" y="116"/>
                  </a:cxn>
                  <a:cxn ang="0">
                    <a:pos x="317" y="122"/>
                  </a:cxn>
                  <a:cxn ang="0">
                    <a:pos x="319" y="129"/>
                  </a:cxn>
                  <a:cxn ang="0">
                    <a:pos x="319" y="136"/>
                  </a:cxn>
                  <a:cxn ang="0">
                    <a:pos x="318" y="143"/>
                  </a:cxn>
                  <a:cxn ang="0">
                    <a:pos x="315" y="150"/>
                  </a:cxn>
                  <a:cxn ang="0">
                    <a:pos x="251" y="269"/>
                  </a:cxn>
                  <a:cxn ang="0">
                    <a:pos x="247" y="275"/>
                  </a:cxn>
                  <a:cxn ang="0">
                    <a:pos x="241" y="280"/>
                  </a:cxn>
                  <a:cxn ang="0">
                    <a:pos x="235" y="284"/>
                  </a:cxn>
                  <a:cxn ang="0">
                    <a:pos x="228" y="286"/>
                  </a:cxn>
                  <a:cxn ang="0">
                    <a:pos x="221" y="286"/>
                  </a:cxn>
                  <a:cxn ang="0">
                    <a:pos x="214" y="285"/>
                  </a:cxn>
                  <a:cxn ang="0">
                    <a:pos x="207" y="282"/>
                  </a:cxn>
                  <a:cxn ang="0">
                    <a:pos x="17" y="180"/>
                  </a:cxn>
                  <a:cxn ang="0">
                    <a:pos x="11" y="176"/>
                  </a:cxn>
                  <a:cxn ang="0">
                    <a:pos x="6" y="170"/>
                  </a:cxn>
                  <a:cxn ang="0">
                    <a:pos x="3" y="164"/>
                  </a:cxn>
                  <a:cxn ang="0">
                    <a:pos x="1" y="157"/>
                  </a:cxn>
                  <a:cxn ang="0">
                    <a:pos x="0" y="150"/>
                  </a:cxn>
                  <a:cxn ang="0">
                    <a:pos x="1" y="143"/>
                  </a:cxn>
                  <a:cxn ang="0">
                    <a:pos x="4" y="136"/>
                  </a:cxn>
                  <a:cxn ang="0">
                    <a:pos x="68" y="17"/>
                  </a:cxn>
                  <a:cxn ang="0">
                    <a:pos x="72" y="11"/>
                  </a:cxn>
                  <a:cxn ang="0">
                    <a:pos x="78" y="6"/>
                  </a:cxn>
                  <a:cxn ang="0">
                    <a:pos x="84" y="2"/>
                  </a:cxn>
                  <a:cxn ang="0">
                    <a:pos x="91" y="0"/>
                  </a:cxn>
                  <a:cxn ang="0">
                    <a:pos x="98" y="0"/>
                  </a:cxn>
                </a:cxnLst>
                <a:rect l="0" t="0" r="r" b="b"/>
                <a:pathLst>
                  <a:path w="319" h="286">
                    <a:moveTo>
                      <a:pt x="98" y="0"/>
                    </a:moveTo>
                    <a:lnTo>
                      <a:pt x="105" y="1"/>
                    </a:lnTo>
                    <a:lnTo>
                      <a:pt x="112" y="4"/>
                    </a:lnTo>
                    <a:lnTo>
                      <a:pt x="302" y="106"/>
                    </a:lnTo>
                    <a:lnTo>
                      <a:pt x="308" y="111"/>
                    </a:lnTo>
                    <a:lnTo>
                      <a:pt x="313" y="116"/>
                    </a:lnTo>
                    <a:lnTo>
                      <a:pt x="317" y="122"/>
                    </a:lnTo>
                    <a:lnTo>
                      <a:pt x="319" y="129"/>
                    </a:lnTo>
                    <a:lnTo>
                      <a:pt x="319" y="136"/>
                    </a:lnTo>
                    <a:lnTo>
                      <a:pt x="318" y="143"/>
                    </a:lnTo>
                    <a:lnTo>
                      <a:pt x="315" y="150"/>
                    </a:lnTo>
                    <a:lnTo>
                      <a:pt x="251" y="269"/>
                    </a:lnTo>
                    <a:lnTo>
                      <a:pt x="247" y="275"/>
                    </a:lnTo>
                    <a:lnTo>
                      <a:pt x="241" y="280"/>
                    </a:lnTo>
                    <a:lnTo>
                      <a:pt x="235" y="284"/>
                    </a:lnTo>
                    <a:lnTo>
                      <a:pt x="228" y="286"/>
                    </a:lnTo>
                    <a:lnTo>
                      <a:pt x="221" y="286"/>
                    </a:lnTo>
                    <a:lnTo>
                      <a:pt x="214" y="285"/>
                    </a:lnTo>
                    <a:lnTo>
                      <a:pt x="207" y="282"/>
                    </a:lnTo>
                    <a:lnTo>
                      <a:pt x="17" y="180"/>
                    </a:lnTo>
                    <a:lnTo>
                      <a:pt x="11" y="176"/>
                    </a:lnTo>
                    <a:lnTo>
                      <a:pt x="6" y="170"/>
                    </a:lnTo>
                    <a:lnTo>
                      <a:pt x="3" y="164"/>
                    </a:lnTo>
                    <a:lnTo>
                      <a:pt x="1" y="157"/>
                    </a:lnTo>
                    <a:lnTo>
                      <a:pt x="0" y="150"/>
                    </a:lnTo>
                    <a:lnTo>
                      <a:pt x="1" y="143"/>
                    </a:lnTo>
                    <a:lnTo>
                      <a:pt x="4" y="136"/>
                    </a:lnTo>
                    <a:lnTo>
                      <a:pt x="68" y="17"/>
                    </a:lnTo>
                    <a:lnTo>
                      <a:pt x="72" y="11"/>
                    </a:lnTo>
                    <a:lnTo>
                      <a:pt x="78" y="6"/>
                    </a:lnTo>
                    <a:lnTo>
                      <a:pt x="84" y="2"/>
                    </a:lnTo>
                    <a:lnTo>
                      <a:pt x="91" y="0"/>
                    </a:lnTo>
                    <a:lnTo>
                      <a:pt x="9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0" name="Freeform 9"/>
              <p:cNvSpPr>
                <a:spLocks/>
              </p:cNvSpPr>
              <p:nvPr/>
            </p:nvSpPr>
            <p:spPr bwMode="auto">
              <a:xfrm>
                <a:off x="779463" y="2965450"/>
                <a:ext cx="368300" cy="647700"/>
              </a:xfrm>
              <a:custGeom>
                <a:avLst/>
                <a:gdLst/>
                <a:ahLst/>
                <a:cxnLst>
                  <a:cxn ang="0">
                    <a:pos x="232" y="43"/>
                  </a:cxn>
                  <a:cxn ang="0">
                    <a:pos x="232" y="230"/>
                  </a:cxn>
                  <a:cxn ang="0">
                    <a:pos x="232" y="232"/>
                  </a:cxn>
                  <a:cxn ang="0">
                    <a:pos x="231" y="233"/>
                  </a:cxn>
                  <a:cxn ang="0">
                    <a:pos x="231" y="236"/>
                  </a:cxn>
                  <a:cxn ang="0">
                    <a:pos x="230" y="238"/>
                  </a:cxn>
                  <a:cxn ang="0">
                    <a:pos x="230" y="238"/>
                  </a:cxn>
                  <a:cxn ang="0">
                    <a:pos x="230" y="240"/>
                  </a:cxn>
                  <a:cxn ang="0">
                    <a:pos x="229" y="241"/>
                  </a:cxn>
                  <a:cxn ang="0">
                    <a:pos x="229" y="243"/>
                  </a:cxn>
                  <a:cxn ang="0">
                    <a:pos x="229" y="243"/>
                  </a:cxn>
                  <a:cxn ang="0">
                    <a:pos x="228" y="244"/>
                  </a:cxn>
                  <a:cxn ang="0">
                    <a:pos x="228" y="245"/>
                  </a:cxn>
                  <a:cxn ang="0">
                    <a:pos x="227" y="246"/>
                  </a:cxn>
                  <a:cxn ang="0">
                    <a:pos x="226" y="247"/>
                  </a:cxn>
                  <a:cxn ang="0">
                    <a:pos x="226" y="249"/>
                  </a:cxn>
                  <a:cxn ang="0">
                    <a:pos x="225" y="250"/>
                  </a:cxn>
                  <a:cxn ang="0">
                    <a:pos x="224" y="251"/>
                  </a:cxn>
                  <a:cxn ang="0">
                    <a:pos x="224" y="252"/>
                  </a:cxn>
                  <a:cxn ang="0">
                    <a:pos x="223" y="253"/>
                  </a:cxn>
                  <a:cxn ang="0">
                    <a:pos x="223" y="254"/>
                  </a:cxn>
                  <a:cxn ang="0">
                    <a:pos x="222" y="254"/>
                  </a:cxn>
                  <a:cxn ang="0">
                    <a:pos x="221" y="255"/>
                  </a:cxn>
                  <a:cxn ang="0">
                    <a:pos x="220" y="257"/>
                  </a:cxn>
                  <a:cxn ang="0">
                    <a:pos x="220" y="257"/>
                  </a:cxn>
                  <a:cxn ang="0">
                    <a:pos x="218" y="258"/>
                  </a:cxn>
                  <a:cxn ang="0">
                    <a:pos x="83" y="394"/>
                  </a:cxn>
                  <a:cxn ang="0">
                    <a:pos x="67" y="404"/>
                  </a:cxn>
                  <a:cxn ang="0">
                    <a:pos x="49" y="408"/>
                  </a:cxn>
                  <a:cxn ang="0">
                    <a:pos x="31" y="404"/>
                  </a:cxn>
                  <a:cxn ang="0">
                    <a:pos x="15" y="394"/>
                  </a:cxn>
                  <a:cxn ang="0">
                    <a:pos x="4" y="377"/>
                  </a:cxn>
                  <a:cxn ang="0">
                    <a:pos x="0" y="359"/>
                  </a:cxn>
                  <a:cxn ang="0">
                    <a:pos x="4" y="340"/>
                  </a:cxn>
                  <a:cxn ang="0">
                    <a:pos x="15" y="324"/>
                  </a:cxn>
                  <a:cxn ang="0">
                    <a:pos x="135" y="11"/>
                  </a:cxn>
                  <a:cxn ang="0">
                    <a:pos x="136" y="0"/>
                  </a:cxn>
                </a:cxnLst>
                <a:rect l="0" t="0" r="r" b="b"/>
                <a:pathLst>
                  <a:path w="232" h="408">
                    <a:moveTo>
                      <a:pt x="136" y="0"/>
                    </a:moveTo>
                    <a:lnTo>
                      <a:pt x="232" y="43"/>
                    </a:lnTo>
                    <a:lnTo>
                      <a:pt x="232" y="229"/>
                    </a:lnTo>
                    <a:lnTo>
                      <a:pt x="232" y="230"/>
                    </a:lnTo>
                    <a:lnTo>
                      <a:pt x="232" y="231"/>
                    </a:lnTo>
                    <a:lnTo>
                      <a:pt x="232" y="232"/>
                    </a:lnTo>
                    <a:lnTo>
                      <a:pt x="232" y="233"/>
                    </a:lnTo>
                    <a:lnTo>
                      <a:pt x="231" y="233"/>
                    </a:lnTo>
                    <a:lnTo>
                      <a:pt x="231" y="236"/>
                    </a:lnTo>
                    <a:lnTo>
                      <a:pt x="231" y="236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40"/>
                    </a:lnTo>
                    <a:lnTo>
                      <a:pt x="230" y="240"/>
                    </a:lnTo>
                    <a:lnTo>
                      <a:pt x="229" y="241"/>
                    </a:lnTo>
                    <a:lnTo>
                      <a:pt x="229" y="241"/>
                    </a:lnTo>
                    <a:lnTo>
                      <a:pt x="229" y="241"/>
                    </a:lnTo>
                    <a:lnTo>
                      <a:pt x="229" y="243"/>
                    </a:lnTo>
                    <a:lnTo>
                      <a:pt x="229" y="243"/>
                    </a:lnTo>
                    <a:lnTo>
                      <a:pt x="229" y="243"/>
                    </a:lnTo>
                    <a:lnTo>
                      <a:pt x="228" y="244"/>
                    </a:lnTo>
                    <a:lnTo>
                      <a:pt x="228" y="244"/>
                    </a:lnTo>
                    <a:lnTo>
                      <a:pt x="228" y="244"/>
                    </a:lnTo>
                    <a:lnTo>
                      <a:pt x="228" y="245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7" y="247"/>
                    </a:lnTo>
                    <a:lnTo>
                      <a:pt x="226" y="247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0"/>
                    </a:lnTo>
                    <a:lnTo>
                      <a:pt x="224" y="251"/>
                    </a:lnTo>
                    <a:lnTo>
                      <a:pt x="224" y="252"/>
                    </a:lnTo>
                    <a:lnTo>
                      <a:pt x="224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2" y="254"/>
                    </a:lnTo>
                    <a:lnTo>
                      <a:pt x="222" y="254"/>
                    </a:lnTo>
                    <a:lnTo>
                      <a:pt x="221" y="255"/>
                    </a:lnTo>
                    <a:lnTo>
                      <a:pt x="221" y="255"/>
                    </a:lnTo>
                    <a:lnTo>
                      <a:pt x="220" y="256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20" y="257"/>
                    </a:lnTo>
                    <a:lnTo>
                      <a:pt x="219" y="258"/>
                    </a:lnTo>
                    <a:lnTo>
                      <a:pt x="218" y="258"/>
                    </a:lnTo>
                    <a:lnTo>
                      <a:pt x="218" y="259"/>
                    </a:lnTo>
                    <a:lnTo>
                      <a:pt x="83" y="394"/>
                    </a:lnTo>
                    <a:lnTo>
                      <a:pt x="76" y="400"/>
                    </a:lnTo>
                    <a:lnTo>
                      <a:pt x="67" y="404"/>
                    </a:lnTo>
                    <a:lnTo>
                      <a:pt x="59" y="407"/>
                    </a:lnTo>
                    <a:lnTo>
                      <a:pt x="49" y="408"/>
                    </a:lnTo>
                    <a:lnTo>
                      <a:pt x="40" y="407"/>
                    </a:lnTo>
                    <a:lnTo>
                      <a:pt x="31" y="404"/>
                    </a:lnTo>
                    <a:lnTo>
                      <a:pt x="22" y="400"/>
                    </a:lnTo>
                    <a:lnTo>
                      <a:pt x="15" y="394"/>
                    </a:lnTo>
                    <a:lnTo>
                      <a:pt x="8" y="386"/>
                    </a:lnTo>
                    <a:lnTo>
                      <a:pt x="4" y="377"/>
                    </a:lnTo>
                    <a:lnTo>
                      <a:pt x="1" y="368"/>
                    </a:lnTo>
                    <a:lnTo>
                      <a:pt x="0" y="359"/>
                    </a:lnTo>
                    <a:lnTo>
                      <a:pt x="1" y="349"/>
                    </a:lnTo>
                    <a:lnTo>
                      <a:pt x="4" y="340"/>
                    </a:lnTo>
                    <a:lnTo>
                      <a:pt x="8" y="332"/>
                    </a:lnTo>
                    <a:lnTo>
                      <a:pt x="15" y="324"/>
                    </a:lnTo>
                    <a:lnTo>
                      <a:pt x="135" y="204"/>
                    </a:lnTo>
                    <a:lnTo>
                      <a:pt x="135" y="11"/>
                    </a:lnTo>
                    <a:lnTo>
                      <a:pt x="135" y="6"/>
                    </a:lnTo>
                    <a:lnTo>
                      <a:pt x="13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1" name="Freeform 10"/>
              <p:cNvSpPr>
                <a:spLocks/>
              </p:cNvSpPr>
              <p:nvPr/>
            </p:nvSpPr>
            <p:spPr bwMode="auto">
              <a:xfrm>
                <a:off x="684213" y="2325688"/>
                <a:ext cx="1455738" cy="1160463"/>
              </a:xfrm>
              <a:custGeom>
                <a:avLst/>
                <a:gdLst/>
                <a:ahLst/>
                <a:cxnLst>
                  <a:cxn ang="0">
                    <a:pos x="368" y="0"/>
                  </a:cxn>
                  <a:cxn ang="0">
                    <a:pos x="452" y="35"/>
                  </a:cxn>
                  <a:cxn ang="0">
                    <a:pos x="538" y="73"/>
                  </a:cxn>
                  <a:cxn ang="0">
                    <a:pos x="685" y="216"/>
                  </a:cxn>
                  <a:cxn ang="0">
                    <a:pos x="872" y="158"/>
                  </a:cxn>
                  <a:cxn ang="0">
                    <a:pos x="898" y="167"/>
                  </a:cxn>
                  <a:cxn ang="0">
                    <a:pos x="915" y="191"/>
                  </a:cxn>
                  <a:cxn ang="0">
                    <a:pos x="915" y="219"/>
                  </a:cxn>
                  <a:cxn ang="0">
                    <a:pos x="901" y="243"/>
                  </a:cxn>
                  <a:cxn ang="0">
                    <a:pos x="688" y="318"/>
                  </a:cxn>
                  <a:cxn ang="0">
                    <a:pos x="680" y="320"/>
                  </a:cxn>
                  <a:cxn ang="0">
                    <a:pos x="677" y="321"/>
                  </a:cxn>
                  <a:cxn ang="0">
                    <a:pos x="669" y="321"/>
                  </a:cxn>
                  <a:cxn ang="0">
                    <a:pos x="663" y="320"/>
                  </a:cxn>
                  <a:cxn ang="0">
                    <a:pos x="661" y="319"/>
                  </a:cxn>
                  <a:cxn ang="0">
                    <a:pos x="657" y="318"/>
                  </a:cxn>
                  <a:cxn ang="0">
                    <a:pos x="644" y="312"/>
                  </a:cxn>
                  <a:cxn ang="0">
                    <a:pos x="641" y="309"/>
                  </a:cxn>
                  <a:cxn ang="0">
                    <a:pos x="639" y="308"/>
                  </a:cxn>
                  <a:cxn ang="0">
                    <a:pos x="637" y="306"/>
                  </a:cxn>
                  <a:cxn ang="0">
                    <a:pos x="568" y="452"/>
                  </a:cxn>
                  <a:cxn ang="0">
                    <a:pos x="570" y="453"/>
                  </a:cxn>
                  <a:cxn ang="0">
                    <a:pos x="571" y="454"/>
                  </a:cxn>
                  <a:cxn ang="0">
                    <a:pos x="572" y="455"/>
                  </a:cxn>
                  <a:cxn ang="0">
                    <a:pos x="573" y="455"/>
                  </a:cxn>
                  <a:cxn ang="0">
                    <a:pos x="585" y="469"/>
                  </a:cxn>
                  <a:cxn ang="0">
                    <a:pos x="586" y="470"/>
                  </a:cxn>
                  <a:cxn ang="0">
                    <a:pos x="589" y="478"/>
                  </a:cxn>
                  <a:cxn ang="0">
                    <a:pos x="592" y="487"/>
                  </a:cxn>
                  <a:cxn ang="0">
                    <a:pos x="592" y="490"/>
                  </a:cxn>
                  <a:cxn ang="0">
                    <a:pos x="589" y="702"/>
                  </a:cxn>
                  <a:cxn ang="0">
                    <a:pos x="571" y="723"/>
                  </a:cxn>
                  <a:cxn ang="0">
                    <a:pos x="543" y="731"/>
                  </a:cxn>
                  <a:cxn ang="0">
                    <a:pos x="516" y="723"/>
                  </a:cxn>
                  <a:cxn ang="0">
                    <a:pos x="498" y="702"/>
                  </a:cxn>
                  <a:cxn ang="0">
                    <a:pos x="495" y="522"/>
                  </a:cxn>
                  <a:cxn ang="0">
                    <a:pos x="195" y="362"/>
                  </a:cxn>
                  <a:cxn ang="0">
                    <a:pos x="180" y="343"/>
                  </a:cxn>
                  <a:cxn ang="0">
                    <a:pos x="178" y="319"/>
                  </a:cxn>
                  <a:cxn ang="0">
                    <a:pos x="172" y="98"/>
                  </a:cxn>
                  <a:cxn ang="0">
                    <a:pos x="82" y="271"/>
                  </a:cxn>
                  <a:cxn ang="0">
                    <a:pos x="58" y="283"/>
                  </a:cxn>
                  <a:cxn ang="0">
                    <a:pos x="34" y="281"/>
                  </a:cxn>
                  <a:cxn ang="0">
                    <a:pos x="12" y="266"/>
                  </a:cxn>
                  <a:cxn ang="0">
                    <a:pos x="0" y="241"/>
                  </a:cxn>
                  <a:cxn ang="0">
                    <a:pos x="5" y="213"/>
                  </a:cxn>
                  <a:cxn ang="0">
                    <a:pos x="98" y="27"/>
                  </a:cxn>
                  <a:cxn ang="0">
                    <a:pos x="99" y="25"/>
                  </a:cxn>
                  <a:cxn ang="0">
                    <a:pos x="100" y="23"/>
                  </a:cxn>
                  <a:cxn ang="0">
                    <a:pos x="102" y="21"/>
                  </a:cxn>
                  <a:cxn ang="0">
                    <a:pos x="103" y="20"/>
                  </a:cxn>
                  <a:cxn ang="0">
                    <a:pos x="105" y="17"/>
                  </a:cxn>
                  <a:cxn ang="0">
                    <a:pos x="106" y="16"/>
                  </a:cxn>
                  <a:cxn ang="0">
                    <a:pos x="112" y="10"/>
                  </a:cxn>
                  <a:cxn ang="0">
                    <a:pos x="114" y="8"/>
                  </a:cxn>
                  <a:cxn ang="0">
                    <a:pos x="116" y="7"/>
                  </a:cxn>
                  <a:cxn ang="0">
                    <a:pos x="119" y="5"/>
                  </a:cxn>
                  <a:cxn ang="0">
                    <a:pos x="120" y="5"/>
                  </a:cxn>
                  <a:cxn ang="0">
                    <a:pos x="121" y="4"/>
                  </a:cxn>
                  <a:cxn ang="0">
                    <a:pos x="124" y="3"/>
                  </a:cxn>
                  <a:cxn ang="0">
                    <a:pos x="127" y="2"/>
                  </a:cxn>
                  <a:cxn ang="0">
                    <a:pos x="131" y="1"/>
                  </a:cxn>
                  <a:cxn ang="0">
                    <a:pos x="135" y="0"/>
                  </a:cxn>
                </a:cxnLst>
                <a:rect l="0" t="0" r="r" b="b"/>
                <a:pathLst>
                  <a:path w="917" h="731">
                    <a:moveTo>
                      <a:pt x="137" y="0"/>
                    </a:moveTo>
                    <a:lnTo>
                      <a:pt x="361" y="0"/>
                    </a:lnTo>
                    <a:lnTo>
                      <a:pt x="368" y="0"/>
                    </a:lnTo>
                    <a:lnTo>
                      <a:pt x="374" y="1"/>
                    </a:lnTo>
                    <a:lnTo>
                      <a:pt x="381" y="3"/>
                    </a:lnTo>
                    <a:lnTo>
                      <a:pt x="452" y="35"/>
                    </a:lnTo>
                    <a:lnTo>
                      <a:pt x="441" y="158"/>
                    </a:lnTo>
                    <a:lnTo>
                      <a:pt x="534" y="71"/>
                    </a:lnTo>
                    <a:lnTo>
                      <a:pt x="538" y="73"/>
                    </a:lnTo>
                    <a:lnTo>
                      <a:pt x="546" y="77"/>
                    </a:lnTo>
                    <a:lnTo>
                      <a:pt x="552" y="83"/>
                    </a:lnTo>
                    <a:lnTo>
                      <a:pt x="685" y="216"/>
                    </a:lnTo>
                    <a:lnTo>
                      <a:pt x="853" y="160"/>
                    </a:lnTo>
                    <a:lnTo>
                      <a:pt x="863" y="158"/>
                    </a:lnTo>
                    <a:lnTo>
                      <a:pt x="872" y="158"/>
                    </a:lnTo>
                    <a:lnTo>
                      <a:pt x="882" y="159"/>
                    </a:lnTo>
                    <a:lnTo>
                      <a:pt x="890" y="162"/>
                    </a:lnTo>
                    <a:lnTo>
                      <a:pt x="898" y="167"/>
                    </a:lnTo>
                    <a:lnTo>
                      <a:pt x="905" y="174"/>
                    </a:lnTo>
                    <a:lnTo>
                      <a:pt x="911" y="182"/>
                    </a:lnTo>
                    <a:lnTo>
                      <a:pt x="915" y="191"/>
                    </a:lnTo>
                    <a:lnTo>
                      <a:pt x="917" y="200"/>
                    </a:lnTo>
                    <a:lnTo>
                      <a:pt x="917" y="210"/>
                    </a:lnTo>
                    <a:lnTo>
                      <a:pt x="915" y="219"/>
                    </a:lnTo>
                    <a:lnTo>
                      <a:pt x="912" y="228"/>
                    </a:lnTo>
                    <a:lnTo>
                      <a:pt x="907" y="236"/>
                    </a:lnTo>
                    <a:lnTo>
                      <a:pt x="901" y="243"/>
                    </a:lnTo>
                    <a:lnTo>
                      <a:pt x="893" y="249"/>
                    </a:lnTo>
                    <a:lnTo>
                      <a:pt x="885" y="253"/>
                    </a:lnTo>
                    <a:lnTo>
                      <a:pt x="688" y="318"/>
                    </a:lnTo>
                    <a:lnTo>
                      <a:pt x="687" y="318"/>
                    </a:lnTo>
                    <a:lnTo>
                      <a:pt x="684" y="319"/>
                    </a:lnTo>
                    <a:lnTo>
                      <a:pt x="680" y="320"/>
                    </a:lnTo>
                    <a:lnTo>
                      <a:pt x="680" y="320"/>
                    </a:lnTo>
                    <a:lnTo>
                      <a:pt x="680" y="321"/>
                    </a:lnTo>
                    <a:lnTo>
                      <a:pt x="677" y="321"/>
                    </a:lnTo>
                    <a:lnTo>
                      <a:pt x="676" y="321"/>
                    </a:lnTo>
                    <a:lnTo>
                      <a:pt x="669" y="321"/>
                    </a:lnTo>
                    <a:lnTo>
                      <a:pt x="669" y="321"/>
                    </a:lnTo>
                    <a:lnTo>
                      <a:pt x="665" y="321"/>
                    </a:lnTo>
                    <a:lnTo>
                      <a:pt x="664" y="320"/>
                    </a:lnTo>
                    <a:lnTo>
                      <a:pt x="663" y="320"/>
                    </a:lnTo>
                    <a:lnTo>
                      <a:pt x="662" y="320"/>
                    </a:lnTo>
                    <a:lnTo>
                      <a:pt x="661" y="320"/>
                    </a:lnTo>
                    <a:lnTo>
                      <a:pt x="661" y="319"/>
                    </a:lnTo>
                    <a:lnTo>
                      <a:pt x="661" y="319"/>
                    </a:lnTo>
                    <a:lnTo>
                      <a:pt x="657" y="319"/>
                    </a:lnTo>
                    <a:lnTo>
                      <a:pt x="657" y="318"/>
                    </a:lnTo>
                    <a:lnTo>
                      <a:pt x="650" y="316"/>
                    </a:lnTo>
                    <a:lnTo>
                      <a:pt x="644" y="312"/>
                    </a:lnTo>
                    <a:lnTo>
                      <a:pt x="644" y="312"/>
                    </a:lnTo>
                    <a:lnTo>
                      <a:pt x="643" y="312"/>
                    </a:lnTo>
                    <a:lnTo>
                      <a:pt x="642" y="311"/>
                    </a:lnTo>
                    <a:lnTo>
                      <a:pt x="641" y="309"/>
                    </a:lnTo>
                    <a:lnTo>
                      <a:pt x="640" y="309"/>
                    </a:lnTo>
                    <a:lnTo>
                      <a:pt x="640" y="309"/>
                    </a:lnTo>
                    <a:lnTo>
                      <a:pt x="639" y="308"/>
                    </a:lnTo>
                    <a:lnTo>
                      <a:pt x="639" y="307"/>
                    </a:lnTo>
                    <a:lnTo>
                      <a:pt x="637" y="307"/>
                    </a:lnTo>
                    <a:lnTo>
                      <a:pt x="637" y="306"/>
                    </a:lnTo>
                    <a:lnTo>
                      <a:pt x="510" y="178"/>
                    </a:lnTo>
                    <a:lnTo>
                      <a:pt x="418" y="359"/>
                    </a:lnTo>
                    <a:lnTo>
                      <a:pt x="568" y="452"/>
                    </a:lnTo>
                    <a:lnTo>
                      <a:pt x="569" y="453"/>
                    </a:lnTo>
                    <a:lnTo>
                      <a:pt x="569" y="453"/>
                    </a:lnTo>
                    <a:lnTo>
                      <a:pt x="570" y="453"/>
                    </a:lnTo>
                    <a:lnTo>
                      <a:pt x="570" y="453"/>
                    </a:lnTo>
                    <a:lnTo>
                      <a:pt x="570" y="453"/>
                    </a:lnTo>
                    <a:lnTo>
                      <a:pt x="571" y="454"/>
                    </a:lnTo>
                    <a:lnTo>
                      <a:pt x="571" y="454"/>
                    </a:lnTo>
                    <a:lnTo>
                      <a:pt x="572" y="455"/>
                    </a:lnTo>
                    <a:lnTo>
                      <a:pt x="572" y="455"/>
                    </a:lnTo>
                    <a:lnTo>
                      <a:pt x="572" y="455"/>
                    </a:lnTo>
                    <a:lnTo>
                      <a:pt x="572" y="455"/>
                    </a:lnTo>
                    <a:lnTo>
                      <a:pt x="573" y="455"/>
                    </a:lnTo>
                    <a:lnTo>
                      <a:pt x="575" y="457"/>
                    </a:lnTo>
                    <a:lnTo>
                      <a:pt x="581" y="463"/>
                    </a:lnTo>
                    <a:lnTo>
                      <a:pt x="585" y="469"/>
                    </a:lnTo>
                    <a:lnTo>
                      <a:pt x="585" y="470"/>
                    </a:lnTo>
                    <a:lnTo>
                      <a:pt x="586" y="470"/>
                    </a:lnTo>
                    <a:lnTo>
                      <a:pt x="586" y="470"/>
                    </a:lnTo>
                    <a:lnTo>
                      <a:pt x="586" y="471"/>
                    </a:lnTo>
                    <a:lnTo>
                      <a:pt x="586" y="471"/>
                    </a:lnTo>
                    <a:lnTo>
                      <a:pt x="589" y="478"/>
                    </a:lnTo>
                    <a:lnTo>
                      <a:pt x="591" y="484"/>
                    </a:lnTo>
                    <a:lnTo>
                      <a:pt x="592" y="485"/>
                    </a:lnTo>
                    <a:lnTo>
                      <a:pt x="592" y="487"/>
                    </a:lnTo>
                    <a:lnTo>
                      <a:pt x="592" y="488"/>
                    </a:lnTo>
                    <a:lnTo>
                      <a:pt x="592" y="489"/>
                    </a:lnTo>
                    <a:lnTo>
                      <a:pt x="592" y="490"/>
                    </a:lnTo>
                    <a:lnTo>
                      <a:pt x="592" y="682"/>
                    </a:lnTo>
                    <a:lnTo>
                      <a:pt x="591" y="692"/>
                    </a:lnTo>
                    <a:lnTo>
                      <a:pt x="589" y="702"/>
                    </a:lnTo>
                    <a:lnTo>
                      <a:pt x="584" y="710"/>
                    </a:lnTo>
                    <a:lnTo>
                      <a:pt x="578" y="717"/>
                    </a:lnTo>
                    <a:lnTo>
                      <a:pt x="571" y="723"/>
                    </a:lnTo>
                    <a:lnTo>
                      <a:pt x="563" y="728"/>
                    </a:lnTo>
                    <a:lnTo>
                      <a:pt x="553" y="730"/>
                    </a:lnTo>
                    <a:lnTo>
                      <a:pt x="543" y="731"/>
                    </a:lnTo>
                    <a:lnTo>
                      <a:pt x="534" y="730"/>
                    </a:lnTo>
                    <a:lnTo>
                      <a:pt x="524" y="728"/>
                    </a:lnTo>
                    <a:lnTo>
                      <a:pt x="516" y="723"/>
                    </a:lnTo>
                    <a:lnTo>
                      <a:pt x="509" y="717"/>
                    </a:lnTo>
                    <a:lnTo>
                      <a:pt x="503" y="710"/>
                    </a:lnTo>
                    <a:lnTo>
                      <a:pt x="498" y="702"/>
                    </a:lnTo>
                    <a:lnTo>
                      <a:pt x="496" y="692"/>
                    </a:lnTo>
                    <a:lnTo>
                      <a:pt x="495" y="682"/>
                    </a:lnTo>
                    <a:lnTo>
                      <a:pt x="495" y="522"/>
                    </a:lnTo>
                    <a:lnTo>
                      <a:pt x="203" y="366"/>
                    </a:lnTo>
                    <a:lnTo>
                      <a:pt x="202" y="366"/>
                    </a:lnTo>
                    <a:lnTo>
                      <a:pt x="195" y="362"/>
                    </a:lnTo>
                    <a:lnTo>
                      <a:pt x="189" y="356"/>
                    </a:lnTo>
                    <a:lnTo>
                      <a:pt x="184" y="350"/>
                    </a:lnTo>
                    <a:lnTo>
                      <a:pt x="180" y="343"/>
                    </a:lnTo>
                    <a:lnTo>
                      <a:pt x="178" y="335"/>
                    </a:lnTo>
                    <a:lnTo>
                      <a:pt x="178" y="327"/>
                    </a:lnTo>
                    <a:lnTo>
                      <a:pt x="178" y="319"/>
                    </a:lnTo>
                    <a:lnTo>
                      <a:pt x="181" y="311"/>
                    </a:lnTo>
                    <a:lnTo>
                      <a:pt x="289" y="98"/>
                    </a:lnTo>
                    <a:lnTo>
                      <a:pt x="172" y="98"/>
                    </a:lnTo>
                    <a:lnTo>
                      <a:pt x="93" y="256"/>
                    </a:lnTo>
                    <a:lnTo>
                      <a:pt x="88" y="264"/>
                    </a:lnTo>
                    <a:lnTo>
                      <a:pt x="82" y="271"/>
                    </a:lnTo>
                    <a:lnTo>
                      <a:pt x="75" y="276"/>
                    </a:lnTo>
                    <a:lnTo>
                      <a:pt x="67" y="280"/>
                    </a:lnTo>
                    <a:lnTo>
                      <a:pt x="58" y="283"/>
                    </a:lnTo>
                    <a:lnTo>
                      <a:pt x="49" y="283"/>
                    </a:lnTo>
                    <a:lnTo>
                      <a:pt x="42" y="283"/>
                    </a:lnTo>
                    <a:lnTo>
                      <a:pt x="34" y="281"/>
                    </a:lnTo>
                    <a:lnTo>
                      <a:pt x="27" y="278"/>
                    </a:lnTo>
                    <a:lnTo>
                      <a:pt x="19" y="273"/>
                    </a:lnTo>
                    <a:lnTo>
                      <a:pt x="12" y="266"/>
                    </a:lnTo>
                    <a:lnTo>
                      <a:pt x="6" y="258"/>
                    </a:lnTo>
                    <a:lnTo>
                      <a:pt x="3" y="250"/>
                    </a:lnTo>
                    <a:lnTo>
                      <a:pt x="0" y="241"/>
                    </a:lnTo>
                    <a:lnTo>
                      <a:pt x="0" y="231"/>
                    </a:lnTo>
                    <a:lnTo>
                      <a:pt x="2" y="222"/>
                    </a:lnTo>
                    <a:lnTo>
                      <a:pt x="5" y="213"/>
                    </a:lnTo>
                    <a:lnTo>
                      <a:pt x="98" y="28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9" y="25"/>
                    </a:lnTo>
                    <a:lnTo>
                      <a:pt x="100" y="25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3" y="20"/>
                    </a:lnTo>
                    <a:lnTo>
                      <a:pt x="103" y="19"/>
                    </a:lnTo>
                    <a:lnTo>
                      <a:pt x="105" y="17"/>
                    </a:lnTo>
                    <a:lnTo>
                      <a:pt x="105" y="17"/>
                    </a:lnTo>
                    <a:lnTo>
                      <a:pt x="105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7" y="15"/>
                    </a:lnTo>
                    <a:lnTo>
                      <a:pt x="111" y="11"/>
                    </a:lnTo>
                    <a:lnTo>
                      <a:pt x="112" y="10"/>
                    </a:lnTo>
                    <a:lnTo>
                      <a:pt x="113" y="9"/>
                    </a:lnTo>
                    <a:lnTo>
                      <a:pt x="113" y="9"/>
                    </a:lnTo>
                    <a:lnTo>
                      <a:pt x="114" y="8"/>
                    </a:lnTo>
                    <a:lnTo>
                      <a:pt x="115" y="7"/>
                    </a:lnTo>
                    <a:lnTo>
                      <a:pt x="116" y="7"/>
                    </a:lnTo>
                    <a:lnTo>
                      <a:pt x="116" y="7"/>
                    </a:lnTo>
                    <a:lnTo>
                      <a:pt x="117" y="6"/>
                    </a:lnTo>
                    <a:lnTo>
                      <a:pt x="118" y="6"/>
                    </a:lnTo>
                    <a:lnTo>
                      <a:pt x="119" y="5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5"/>
                    </a:lnTo>
                    <a:lnTo>
                      <a:pt x="120" y="5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3"/>
                    </a:lnTo>
                    <a:lnTo>
                      <a:pt x="126" y="2"/>
                    </a:lnTo>
                    <a:lnTo>
                      <a:pt x="127" y="2"/>
                    </a:lnTo>
                    <a:lnTo>
                      <a:pt x="127" y="2"/>
                    </a:lnTo>
                    <a:lnTo>
                      <a:pt x="129" y="2"/>
                    </a:lnTo>
                    <a:lnTo>
                      <a:pt x="131" y="1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4" y="1"/>
                    </a:lnTo>
                    <a:lnTo>
                      <a:pt x="135" y="0"/>
                    </a:lnTo>
                    <a:lnTo>
                      <a:pt x="136" y="0"/>
                    </a:lnTo>
                    <a:lnTo>
                      <a:pt x="13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30" name="Group 29"/>
          <p:cNvGrpSpPr/>
          <p:nvPr/>
        </p:nvGrpSpPr>
        <p:grpSpPr>
          <a:xfrm>
            <a:off x="6761372" y="2284400"/>
            <a:ext cx="870669" cy="870627"/>
            <a:chOff x="5374536" y="1785420"/>
            <a:chExt cx="653002" cy="652970"/>
          </a:xfrm>
        </p:grpSpPr>
        <p:sp>
          <p:nvSpPr>
            <p:cNvPr id="14" name="Oval 13"/>
            <p:cNvSpPr/>
            <p:nvPr/>
          </p:nvSpPr>
          <p:spPr>
            <a:xfrm rot="5400000">
              <a:off x="5374552" y="1785404"/>
              <a:ext cx="652970" cy="653002"/>
            </a:xfrm>
            <a:prstGeom prst="ellipse">
              <a:avLst/>
            </a:prstGeom>
            <a:solidFill>
              <a:schemeClr val="accent2"/>
            </a:solidFill>
            <a:ln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endParaRPr lang="en-US" sz="2400" b="1" dirty="0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5540577" y="1957517"/>
              <a:ext cx="379912" cy="308776"/>
              <a:chOff x="609600" y="1962150"/>
              <a:chExt cx="1144588" cy="930275"/>
            </a:xfrm>
            <a:solidFill>
              <a:schemeClr val="bg1"/>
            </a:solidFill>
          </p:grpSpPr>
          <p:sp>
            <p:nvSpPr>
              <p:cNvPr id="23" name="Freeform 15"/>
              <p:cNvSpPr>
                <a:spLocks noEditPoints="1"/>
              </p:cNvSpPr>
              <p:nvPr/>
            </p:nvSpPr>
            <p:spPr bwMode="auto">
              <a:xfrm>
                <a:off x="1190625" y="1962150"/>
                <a:ext cx="563563" cy="454025"/>
              </a:xfrm>
              <a:custGeom>
                <a:avLst/>
                <a:gdLst/>
                <a:ahLst/>
                <a:cxnLst>
                  <a:cxn ang="0">
                    <a:pos x="273" y="71"/>
                  </a:cxn>
                  <a:cxn ang="0">
                    <a:pos x="241" y="95"/>
                  </a:cxn>
                  <a:cxn ang="0">
                    <a:pos x="239" y="96"/>
                  </a:cxn>
                  <a:cxn ang="0">
                    <a:pos x="237" y="99"/>
                  </a:cxn>
                  <a:cxn ang="0">
                    <a:pos x="254" y="117"/>
                  </a:cxn>
                  <a:cxn ang="0">
                    <a:pos x="251" y="141"/>
                  </a:cxn>
                  <a:cxn ang="0">
                    <a:pos x="255" y="143"/>
                  </a:cxn>
                  <a:cxn ang="0">
                    <a:pos x="294" y="142"/>
                  </a:cxn>
                  <a:cxn ang="0">
                    <a:pos x="297" y="143"/>
                  </a:cxn>
                  <a:cxn ang="0">
                    <a:pos x="300" y="140"/>
                  </a:cxn>
                  <a:cxn ang="0">
                    <a:pos x="312" y="102"/>
                  </a:cxn>
                  <a:cxn ang="0">
                    <a:pos x="313" y="98"/>
                  </a:cxn>
                  <a:cxn ang="0">
                    <a:pos x="312" y="96"/>
                  </a:cxn>
                  <a:cxn ang="0">
                    <a:pos x="289" y="92"/>
                  </a:cxn>
                  <a:cxn ang="0">
                    <a:pos x="277" y="70"/>
                  </a:cxn>
                  <a:cxn ang="0">
                    <a:pos x="176" y="70"/>
                  </a:cxn>
                  <a:cxn ang="0">
                    <a:pos x="164" y="92"/>
                  </a:cxn>
                  <a:cxn ang="0">
                    <a:pos x="141" y="96"/>
                  </a:cxn>
                  <a:cxn ang="0">
                    <a:pos x="140" y="98"/>
                  </a:cxn>
                  <a:cxn ang="0">
                    <a:pos x="141" y="102"/>
                  </a:cxn>
                  <a:cxn ang="0">
                    <a:pos x="153" y="140"/>
                  </a:cxn>
                  <a:cxn ang="0">
                    <a:pos x="156" y="143"/>
                  </a:cxn>
                  <a:cxn ang="0">
                    <a:pos x="177" y="132"/>
                  </a:cxn>
                  <a:cxn ang="0">
                    <a:pos x="198" y="143"/>
                  </a:cxn>
                  <a:cxn ang="0">
                    <a:pos x="202" y="141"/>
                  </a:cxn>
                  <a:cxn ang="0">
                    <a:pos x="199" y="117"/>
                  </a:cxn>
                  <a:cxn ang="0">
                    <a:pos x="216" y="99"/>
                  </a:cxn>
                  <a:cxn ang="0">
                    <a:pos x="214" y="96"/>
                  </a:cxn>
                  <a:cxn ang="0">
                    <a:pos x="212" y="95"/>
                  </a:cxn>
                  <a:cxn ang="0">
                    <a:pos x="180" y="71"/>
                  </a:cxn>
                  <a:cxn ang="0">
                    <a:pos x="80" y="70"/>
                  </a:cxn>
                  <a:cxn ang="0">
                    <a:pos x="76" y="73"/>
                  </a:cxn>
                  <a:cxn ang="0">
                    <a:pos x="44" y="95"/>
                  </a:cxn>
                  <a:cxn ang="0">
                    <a:pos x="42" y="97"/>
                  </a:cxn>
                  <a:cxn ang="0">
                    <a:pos x="42" y="101"/>
                  </a:cxn>
                  <a:cxn ang="0">
                    <a:pos x="55" y="138"/>
                  </a:cxn>
                  <a:cxn ang="0">
                    <a:pos x="56" y="142"/>
                  </a:cxn>
                  <a:cxn ang="0">
                    <a:pos x="61" y="142"/>
                  </a:cxn>
                  <a:cxn ang="0">
                    <a:pos x="100" y="143"/>
                  </a:cxn>
                  <a:cxn ang="0">
                    <a:pos x="103" y="142"/>
                  </a:cxn>
                  <a:cxn ang="0">
                    <a:pos x="105" y="138"/>
                  </a:cxn>
                  <a:cxn ang="0">
                    <a:pos x="117" y="101"/>
                  </a:cxn>
                  <a:cxn ang="0">
                    <a:pos x="117" y="97"/>
                  </a:cxn>
                  <a:cxn ang="0">
                    <a:pos x="115" y="95"/>
                  </a:cxn>
                  <a:cxn ang="0">
                    <a:pos x="83" y="73"/>
                  </a:cxn>
                  <a:cxn ang="0">
                    <a:pos x="80" y="70"/>
                  </a:cxn>
                  <a:cxn ang="0">
                    <a:pos x="328" y="1"/>
                  </a:cxn>
                  <a:cxn ang="0">
                    <a:pos x="346" y="10"/>
                  </a:cxn>
                  <a:cxn ang="0">
                    <a:pos x="355" y="27"/>
                  </a:cxn>
                  <a:cxn ang="0">
                    <a:pos x="355" y="189"/>
                  </a:cxn>
                  <a:cxn ang="0">
                    <a:pos x="347" y="204"/>
                  </a:cxn>
                  <a:cxn ang="0">
                    <a:pos x="333" y="214"/>
                  </a:cxn>
                  <a:cxn ang="0">
                    <a:pos x="153" y="216"/>
                  </a:cxn>
                  <a:cxn ang="0">
                    <a:pos x="72" y="285"/>
                  </a:cxn>
                  <a:cxn ang="0">
                    <a:pos x="65" y="285"/>
                  </a:cxn>
                  <a:cxn ang="0">
                    <a:pos x="59" y="278"/>
                  </a:cxn>
                  <a:cxn ang="0">
                    <a:pos x="33" y="216"/>
                  </a:cxn>
                  <a:cxn ang="0">
                    <a:pos x="16" y="211"/>
                  </a:cxn>
                  <a:cxn ang="0">
                    <a:pos x="4" y="199"/>
                  </a:cxn>
                  <a:cxn ang="0">
                    <a:pos x="0" y="182"/>
                  </a:cxn>
                  <a:cxn ang="0">
                    <a:pos x="2" y="21"/>
                  </a:cxn>
                  <a:cxn ang="0">
                    <a:pos x="15" y="6"/>
                  </a:cxn>
                  <a:cxn ang="0">
                    <a:pos x="33" y="0"/>
                  </a:cxn>
                </a:cxnLst>
                <a:rect l="0" t="0" r="r" b="b"/>
                <a:pathLst>
                  <a:path w="355" h="286">
                    <a:moveTo>
                      <a:pt x="275" y="70"/>
                    </a:moveTo>
                    <a:lnTo>
                      <a:pt x="274" y="70"/>
                    </a:lnTo>
                    <a:lnTo>
                      <a:pt x="273" y="71"/>
                    </a:lnTo>
                    <a:lnTo>
                      <a:pt x="272" y="73"/>
                    </a:lnTo>
                    <a:lnTo>
                      <a:pt x="262" y="92"/>
                    </a:lnTo>
                    <a:lnTo>
                      <a:pt x="241" y="95"/>
                    </a:lnTo>
                    <a:lnTo>
                      <a:pt x="240" y="95"/>
                    </a:lnTo>
                    <a:lnTo>
                      <a:pt x="239" y="96"/>
                    </a:lnTo>
                    <a:lnTo>
                      <a:pt x="239" y="96"/>
                    </a:lnTo>
                    <a:lnTo>
                      <a:pt x="238" y="97"/>
                    </a:lnTo>
                    <a:lnTo>
                      <a:pt x="238" y="98"/>
                    </a:lnTo>
                    <a:lnTo>
                      <a:pt x="237" y="99"/>
                    </a:lnTo>
                    <a:lnTo>
                      <a:pt x="238" y="101"/>
                    </a:lnTo>
                    <a:lnTo>
                      <a:pt x="239" y="102"/>
                    </a:lnTo>
                    <a:lnTo>
                      <a:pt x="254" y="117"/>
                    </a:lnTo>
                    <a:lnTo>
                      <a:pt x="250" y="138"/>
                    </a:lnTo>
                    <a:lnTo>
                      <a:pt x="250" y="140"/>
                    </a:lnTo>
                    <a:lnTo>
                      <a:pt x="251" y="141"/>
                    </a:lnTo>
                    <a:lnTo>
                      <a:pt x="252" y="142"/>
                    </a:lnTo>
                    <a:lnTo>
                      <a:pt x="253" y="143"/>
                    </a:lnTo>
                    <a:lnTo>
                      <a:pt x="255" y="143"/>
                    </a:lnTo>
                    <a:lnTo>
                      <a:pt x="256" y="142"/>
                    </a:lnTo>
                    <a:lnTo>
                      <a:pt x="275" y="132"/>
                    </a:lnTo>
                    <a:lnTo>
                      <a:pt x="294" y="142"/>
                    </a:lnTo>
                    <a:lnTo>
                      <a:pt x="295" y="143"/>
                    </a:lnTo>
                    <a:lnTo>
                      <a:pt x="296" y="143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300" y="141"/>
                    </a:lnTo>
                    <a:lnTo>
                      <a:pt x="300" y="140"/>
                    </a:lnTo>
                    <a:lnTo>
                      <a:pt x="300" y="138"/>
                    </a:lnTo>
                    <a:lnTo>
                      <a:pt x="297" y="117"/>
                    </a:lnTo>
                    <a:lnTo>
                      <a:pt x="312" y="102"/>
                    </a:lnTo>
                    <a:lnTo>
                      <a:pt x="313" y="101"/>
                    </a:lnTo>
                    <a:lnTo>
                      <a:pt x="313" y="99"/>
                    </a:lnTo>
                    <a:lnTo>
                      <a:pt x="313" y="98"/>
                    </a:lnTo>
                    <a:lnTo>
                      <a:pt x="313" y="97"/>
                    </a:lnTo>
                    <a:lnTo>
                      <a:pt x="312" y="96"/>
                    </a:lnTo>
                    <a:lnTo>
                      <a:pt x="312" y="96"/>
                    </a:lnTo>
                    <a:lnTo>
                      <a:pt x="311" y="95"/>
                    </a:lnTo>
                    <a:lnTo>
                      <a:pt x="310" y="95"/>
                    </a:lnTo>
                    <a:lnTo>
                      <a:pt x="289" y="92"/>
                    </a:lnTo>
                    <a:lnTo>
                      <a:pt x="279" y="73"/>
                    </a:lnTo>
                    <a:lnTo>
                      <a:pt x="278" y="71"/>
                    </a:lnTo>
                    <a:lnTo>
                      <a:pt x="277" y="70"/>
                    </a:lnTo>
                    <a:lnTo>
                      <a:pt x="275" y="70"/>
                    </a:lnTo>
                    <a:close/>
                    <a:moveTo>
                      <a:pt x="177" y="70"/>
                    </a:moveTo>
                    <a:lnTo>
                      <a:pt x="176" y="70"/>
                    </a:lnTo>
                    <a:lnTo>
                      <a:pt x="175" y="71"/>
                    </a:lnTo>
                    <a:lnTo>
                      <a:pt x="174" y="73"/>
                    </a:lnTo>
                    <a:lnTo>
                      <a:pt x="164" y="92"/>
                    </a:lnTo>
                    <a:lnTo>
                      <a:pt x="143" y="95"/>
                    </a:lnTo>
                    <a:lnTo>
                      <a:pt x="142" y="95"/>
                    </a:lnTo>
                    <a:lnTo>
                      <a:pt x="141" y="96"/>
                    </a:lnTo>
                    <a:lnTo>
                      <a:pt x="141" y="96"/>
                    </a:lnTo>
                    <a:lnTo>
                      <a:pt x="140" y="97"/>
                    </a:lnTo>
                    <a:lnTo>
                      <a:pt x="140" y="98"/>
                    </a:lnTo>
                    <a:lnTo>
                      <a:pt x="140" y="99"/>
                    </a:lnTo>
                    <a:lnTo>
                      <a:pt x="140" y="101"/>
                    </a:lnTo>
                    <a:lnTo>
                      <a:pt x="141" y="102"/>
                    </a:lnTo>
                    <a:lnTo>
                      <a:pt x="156" y="117"/>
                    </a:lnTo>
                    <a:lnTo>
                      <a:pt x="153" y="138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4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2"/>
                    </a:lnTo>
                    <a:lnTo>
                      <a:pt x="177" y="13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9" y="143"/>
                    </a:lnTo>
                    <a:lnTo>
                      <a:pt x="200" y="142"/>
                    </a:lnTo>
                    <a:lnTo>
                      <a:pt x="202" y="141"/>
                    </a:lnTo>
                    <a:lnTo>
                      <a:pt x="202" y="140"/>
                    </a:lnTo>
                    <a:lnTo>
                      <a:pt x="202" y="138"/>
                    </a:lnTo>
                    <a:lnTo>
                      <a:pt x="199" y="117"/>
                    </a:lnTo>
                    <a:lnTo>
                      <a:pt x="214" y="102"/>
                    </a:lnTo>
                    <a:lnTo>
                      <a:pt x="215" y="101"/>
                    </a:lnTo>
                    <a:lnTo>
                      <a:pt x="216" y="99"/>
                    </a:lnTo>
                    <a:lnTo>
                      <a:pt x="215" y="98"/>
                    </a:lnTo>
                    <a:lnTo>
                      <a:pt x="215" y="97"/>
                    </a:lnTo>
                    <a:lnTo>
                      <a:pt x="214" y="96"/>
                    </a:lnTo>
                    <a:lnTo>
                      <a:pt x="214" y="96"/>
                    </a:lnTo>
                    <a:lnTo>
                      <a:pt x="213" y="95"/>
                    </a:lnTo>
                    <a:lnTo>
                      <a:pt x="212" y="95"/>
                    </a:lnTo>
                    <a:lnTo>
                      <a:pt x="191" y="92"/>
                    </a:lnTo>
                    <a:lnTo>
                      <a:pt x="181" y="73"/>
                    </a:lnTo>
                    <a:lnTo>
                      <a:pt x="180" y="71"/>
                    </a:lnTo>
                    <a:lnTo>
                      <a:pt x="179" y="70"/>
                    </a:lnTo>
                    <a:lnTo>
                      <a:pt x="177" y="70"/>
                    </a:lnTo>
                    <a:close/>
                    <a:moveTo>
                      <a:pt x="80" y="70"/>
                    </a:moveTo>
                    <a:lnTo>
                      <a:pt x="78" y="70"/>
                    </a:lnTo>
                    <a:lnTo>
                      <a:pt x="77" y="71"/>
                    </a:lnTo>
                    <a:lnTo>
                      <a:pt x="76" y="73"/>
                    </a:lnTo>
                    <a:lnTo>
                      <a:pt x="67" y="92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6"/>
                    </a:lnTo>
                    <a:lnTo>
                      <a:pt x="43" y="96"/>
                    </a:lnTo>
                    <a:lnTo>
                      <a:pt x="42" y="97"/>
                    </a:lnTo>
                    <a:lnTo>
                      <a:pt x="42" y="98"/>
                    </a:lnTo>
                    <a:lnTo>
                      <a:pt x="42" y="99"/>
                    </a:lnTo>
                    <a:lnTo>
                      <a:pt x="42" y="101"/>
                    </a:lnTo>
                    <a:lnTo>
                      <a:pt x="43" y="102"/>
                    </a:lnTo>
                    <a:lnTo>
                      <a:pt x="58" y="117"/>
                    </a:lnTo>
                    <a:lnTo>
                      <a:pt x="55" y="138"/>
                    </a:lnTo>
                    <a:lnTo>
                      <a:pt x="55" y="140"/>
                    </a:lnTo>
                    <a:lnTo>
                      <a:pt x="55" y="141"/>
                    </a:lnTo>
                    <a:lnTo>
                      <a:pt x="56" y="142"/>
                    </a:lnTo>
                    <a:lnTo>
                      <a:pt x="58" y="143"/>
                    </a:lnTo>
                    <a:lnTo>
                      <a:pt x="59" y="143"/>
                    </a:lnTo>
                    <a:lnTo>
                      <a:pt x="61" y="142"/>
                    </a:lnTo>
                    <a:lnTo>
                      <a:pt x="80" y="132"/>
                    </a:lnTo>
                    <a:lnTo>
                      <a:pt x="99" y="142"/>
                    </a:lnTo>
                    <a:lnTo>
                      <a:pt x="100" y="143"/>
                    </a:lnTo>
                    <a:lnTo>
                      <a:pt x="101" y="143"/>
                    </a:lnTo>
                    <a:lnTo>
                      <a:pt x="101" y="143"/>
                    </a:lnTo>
                    <a:lnTo>
                      <a:pt x="103" y="142"/>
                    </a:lnTo>
                    <a:lnTo>
                      <a:pt x="104" y="141"/>
                    </a:lnTo>
                    <a:lnTo>
                      <a:pt x="105" y="140"/>
                    </a:lnTo>
                    <a:lnTo>
                      <a:pt x="105" y="138"/>
                    </a:lnTo>
                    <a:lnTo>
                      <a:pt x="101" y="117"/>
                    </a:lnTo>
                    <a:lnTo>
                      <a:pt x="116" y="102"/>
                    </a:lnTo>
                    <a:lnTo>
                      <a:pt x="117" y="101"/>
                    </a:lnTo>
                    <a:lnTo>
                      <a:pt x="118" y="99"/>
                    </a:lnTo>
                    <a:lnTo>
                      <a:pt x="118" y="98"/>
                    </a:lnTo>
                    <a:lnTo>
                      <a:pt x="117" y="97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5" y="95"/>
                    </a:lnTo>
                    <a:lnTo>
                      <a:pt x="114" y="95"/>
                    </a:lnTo>
                    <a:lnTo>
                      <a:pt x="93" y="92"/>
                    </a:lnTo>
                    <a:lnTo>
                      <a:pt x="83" y="73"/>
                    </a:lnTo>
                    <a:lnTo>
                      <a:pt x="83" y="71"/>
                    </a:lnTo>
                    <a:lnTo>
                      <a:pt x="81" y="70"/>
                    </a:lnTo>
                    <a:lnTo>
                      <a:pt x="80" y="70"/>
                    </a:lnTo>
                    <a:close/>
                    <a:moveTo>
                      <a:pt x="33" y="0"/>
                    </a:moveTo>
                    <a:lnTo>
                      <a:pt x="322" y="0"/>
                    </a:lnTo>
                    <a:lnTo>
                      <a:pt x="328" y="1"/>
                    </a:lnTo>
                    <a:lnTo>
                      <a:pt x="335" y="3"/>
                    </a:lnTo>
                    <a:lnTo>
                      <a:pt x="340" y="6"/>
                    </a:lnTo>
                    <a:lnTo>
                      <a:pt x="346" y="10"/>
                    </a:lnTo>
                    <a:lnTo>
                      <a:pt x="350" y="15"/>
                    </a:lnTo>
                    <a:lnTo>
                      <a:pt x="353" y="21"/>
                    </a:lnTo>
                    <a:lnTo>
                      <a:pt x="355" y="27"/>
                    </a:lnTo>
                    <a:lnTo>
                      <a:pt x="355" y="34"/>
                    </a:lnTo>
                    <a:lnTo>
                      <a:pt x="355" y="182"/>
                    </a:lnTo>
                    <a:lnTo>
                      <a:pt x="355" y="189"/>
                    </a:lnTo>
                    <a:lnTo>
                      <a:pt x="353" y="194"/>
                    </a:lnTo>
                    <a:lnTo>
                      <a:pt x="351" y="199"/>
                    </a:lnTo>
                    <a:lnTo>
                      <a:pt x="347" y="204"/>
                    </a:lnTo>
                    <a:lnTo>
                      <a:pt x="343" y="208"/>
                    </a:lnTo>
                    <a:lnTo>
                      <a:pt x="339" y="211"/>
                    </a:lnTo>
                    <a:lnTo>
                      <a:pt x="333" y="214"/>
                    </a:lnTo>
                    <a:lnTo>
                      <a:pt x="328" y="216"/>
                    </a:lnTo>
                    <a:lnTo>
                      <a:pt x="322" y="216"/>
                    </a:lnTo>
                    <a:lnTo>
                      <a:pt x="153" y="216"/>
                    </a:lnTo>
                    <a:lnTo>
                      <a:pt x="76" y="283"/>
                    </a:lnTo>
                    <a:lnTo>
                      <a:pt x="74" y="284"/>
                    </a:lnTo>
                    <a:lnTo>
                      <a:pt x="72" y="285"/>
                    </a:lnTo>
                    <a:lnTo>
                      <a:pt x="69" y="286"/>
                    </a:lnTo>
                    <a:lnTo>
                      <a:pt x="67" y="285"/>
                    </a:lnTo>
                    <a:lnTo>
                      <a:pt x="65" y="285"/>
                    </a:lnTo>
                    <a:lnTo>
                      <a:pt x="62" y="283"/>
                    </a:lnTo>
                    <a:lnTo>
                      <a:pt x="60" y="281"/>
                    </a:lnTo>
                    <a:lnTo>
                      <a:pt x="59" y="278"/>
                    </a:lnTo>
                    <a:lnTo>
                      <a:pt x="59" y="275"/>
                    </a:lnTo>
                    <a:lnTo>
                      <a:pt x="59" y="216"/>
                    </a:lnTo>
                    <a:lnTo>
                      <a:pt x="33" y="216"/>
                    </a:lnTo>
                    <a:lnTo>
                      <a:pt x="27" y="216"/>
                    </a:lnTo>
                    <a:lnTo>
                      <a:pt x="22" y="214"/>
                    </a:lnTo>
                    <a:lnTo>
                      <a:pt x="16" y="211"/>
                    </a:lnTo>
                    <a:lnTo>
                      <a:pt x="12" y="208"/>
                    </a:lnTo>
                    <a:lnTo>
                      <a:pt x="8" y="204"/>
                    </a:lnTo>
                    <a:lnTo>
                      <a:pt x="4" y="199"/>
                    </a:lnTo>
                    <a:lnTo>
                      <a:pt x="2" y="194"/>
                    </a:lnTo>
                    <a:lnTo>
                      <a:pt x="0" y="189"/>
                    </a:lnTo>
                    <a:lnTo>
                      <a:pt x="0" y="182"/>
                    </a:lnTo>
                    <a:lnTo>
                      <a:pt x="0" y="34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27" y="1"/>
                    </a:lnTo>
                    <a:lnTo>
                      <a:pt x="33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" name="Freeform 16"/>
              <p:cNvSpPr>
                <a:spLocks/>
              </p:cNvSpPr>
              <p:nvPr/>
            </p:nvSpPr>
            <p:spPr bwMode="auto">
              <a:xfrm>
                <a:off x="803275" y="2125663"/>
                <a:ext cx="344488" cy="414338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145" y="4"/>
                  </a:cxn>
                  <a:cxn ang="0">
                    <a:pos x="166" y="11"/>
                  </a:cxn>
                  <a:cxn ang="0">
                    <a:pos x="183" y="21"/>
                  </a:cxn>
                  <a:cxn ang="0">
                    <a:pos x="196" y="34"/>
                  </a:cxn>
                  <a:cxn ang="0">
                    <a:pos x="207" y="51"/>
                  </a:cxn>
                  <a:cxn ang="0">
                    <a:pos x="213" y="71"/>
                  </a:cxn>
                  <a:cxn ang="0">
                    <a:pos x="217" y="94"/>
                  </a:cxn>
                  <a:cxn ang="0">
                    <a:pos x="217" y="122"/>
                  </a:cxn>
                  <a:cxn ang="0">
                    <a:pos x="215" y="148"/>
                  </a:cxn>
                  <a:cxn ang="0">
                    <a:pos x="210" y="171"/>
                  </a:cxn>
                  <a:cxn ang="0">
                    <a:pos x="203" y="191"/>
                  </a:cxn>
                  <a:cxn ang="0">
                    <a:pos x="195" y="208"/>
                  </a:cxn>
                  <a:cxn ang="0">
                    <a:pos x="186" y="221"/>
                  </a:cxn>
                  <a:cxn ang="0">
                    <a:pos x="176" y="233"/>
                  </a:cxn>
                  <a:cxn ang="0">
                    <a:pos x="166" y="241"/>
                  </a:cxn>
                  <a:cxn ang="0">
                    <a:pos x="155" y="248"/>
                  </a:cxn>
                  <a:cxn ang="0">
                    <a:pos x="145" y="253"/>
                  </a:cxn>
                  <a:cxn ang="0">
                    <a:pos x="135" y="257"/>
                  </a:cxn>
                  <a:cxn ang="0">
                    <a:pos x="127" y="259"/>
                  </a:cxn>
                  <a:cxn ang="0">
                    <a:pos x="119" y="260"/>
                  </a:cxn>
                  <a:cxn ang="0">
                    <a:pos x="114" y="261"/>
                  </a:cxn>
                  <a:cxn ang="0">
                    <a:pos x="109" y="261"/>
                  </a:cxn>
                  <a:cxn ang="0">
                    <a:pos x="87" y="259"/>
                  </a:cxn>
                  <a:cxn ang="0">
                    <a:pos x="68" y="253"/>
                  </a:cxn>
                  <a:cxn ang="0">
                    <a:pos x="51" y="243"/>
                  </a:cxn>
                  <a:cxn ang="0">
                    <a:pos x="36" y="229"/>
                  </a:cxn>
                  <a:cxn ang="0">
                    <a:pos x="24" y="211"/>
                  </a:cxn>
                  <a:cxn ang="0">
                    <a:pos x="13" y="190"/>
                  </a:cxn>
                  <a:cxn ang="0">
                    <a:pos x="6" y="165"/>
                  </a:cxn>
                  <a:cxn ang="0">
                    <a:pos x="1" y="137"/>
                  </a:cxn>
                  <a:cxn ang="0">
                    <a:pos x="0" y="107"/>
                  </a:cxn>
                  <a:cxn ang="0">
                    <a:pos x="1" y="82"/>
                  </a:cxn>
                  <a:cxn ang="0">
                    <a:pos x="6" y="60"/>
                  </a:cxn>
                  <a:cxn ang="0">
                    <a:pos x="15" y="42"/>
                  </a:cxn>
                  <a:cxn ang="0">
                    <a:pos x="27" y="27"/>
                  </a:cxn>
                  <a:cxn ang="0">
                    <a:pos x="43" y="15"/>
                  </a:cxn>
                  <a:cxn ang="0">
                    <a:pos x="62" y="7"/>
                  </a:cxn>
                  <a:cxn ang="0">
                    <a:pos x="84" y="2"/>
                  </a:cxn>
                  <a:cxn ang="0">
                    <a:pos x="109" y="0"/>
                  </a:cxn>
                </a:cxnLst>
                <a:rect l="0" t="0" r="r" b="b"/>
                <a:pathLst>
                  <a:path w="217" h="261">
                    <a:moveTo>
                      <a:pt x="109" y="0"/>
                    </a:moveTo>
                    <a:lnTo>
                      <a:pt x="122" y="0"/>
                    </a:lnTo>
                    <a:lnTo>
                      <a:pt x="134" y="2"/>
                    </a:lnTo>
                    <a:lnTo>
                      <a:pt x="145" y="4"/>
                    </a:lnTo>
                    <a:lnTo>
                      <a:pt x="156" y="7"/>
                    </a:lnTo>
                    <a:lnTo>
                      <a:pt x="166" y="11"/>
                    </a:lnTo>
                    <a:lnTo>
                      <a:pt x="175" y="15"/>
                    </a:lnTo>
                    <a:lnTo>
                      <a:pt x="183" y="21"/>
                    </a:lnTo>
                    <a:lnTo>
                      <a:pt x="190" y="27"/>
                    </a:lnTo>
                    <a:lnTo>
                      <a:pt x="196" y="34"/>
                    </a:lnTo>
                    <a:lnTo>
                      <a:pt x="202" y="42"/>
                    </a:lnTo>
                    <a:lnTo>
                      <a:pt x="207" y="51"/>
                    </a:lnTo>
                    <a:lnTo>
                      <a:pt x="211" y="60"/>
                    </a:lnTo>
                    <a:lnTo>
                      <a:pt x="213" y="71"/>
                    </a:lnTo>
                    <a:lnTo>
                      <a:pt x="216" y="82"/>
                    </a:lnTo>
                    <a:lnTo>
                      <a:pt x="217" y="94"/>
                    </a:lnTo>
                    <a:lnTo>
                      <a:pt x="217" y="107"/>
                    </a:lnTo>
                    <a:lnTo>
                      <a:pt x="217" y="122"/>
                    </a:lnTo>
                    <a:lnTo>
                      <a:pt x="216" y="135"/>
                    </a:lnTo>
                    <a:lnTo>
                      <a:pt x="215" y="148"/>
                    </a:lnTo>
                    <a:lnTo>
                      <a:pt x="212" y="160"/>
                    </a:lnTo>
                    <a:lnTo>
                      <a:pt x="210" y="171"/>
                    </a:lnTo>
                    <a:lnTo>
                      <a:pt x="207" y="182"/>
                    </a:lnTo>
                    <a:lnTo>
                      <a:pt x="203" y="191"/>
                    </a:lnTo>
                    <a:lnTo>
                      <a:pt x="199" y="200"/>
                    </a:lnTo>
                    <a:lnTo>
                      <a:pt x="195" y="208"/>
                    </a:lnTo>
                    <a:lnTo>
                      <a:pt x="191" y="215"/>
                    </a:lnTo>
                    <a:lnTo>
                      <a:pt x="186" y="221"/>
                    </a:lnTo>
                    <a:lnTo>
                      <a:pt x="181" y="227"/>
                    </a:lnTo>
                    <a:lnTo>
                      <a:pt x="176" y="233"/>
                    </a:lnTo>
                    <a:lnTo>
                      <a:pt x="171" y="237"/>
                    </a:lnTo>
                    <a:lnTo>
                      <a:pt x="166" y="241"/>
                    </a:lnTo>
                    <a:lnTo>
                      <a:pt x="160" y="245"/>
                    </a:lnTo>
                    <a:lnTo>
                      <a:pt x="155" y="248"/>
                    </a:lnTo>
                    <a:lnTo>
                      <a:pt x="150" y="251"/>
                    </a:lnTo>
                    <a:lnTo>
                      <a:pt x="145" y="253"/>
                    </a:lnTo>
                    <a:lnTo>
                      <a:pt x="140" y="255"/>
                    </a:lnTo>
                    <a:lnTo>
                      <a:pt x="135" y="257"/>
                    </a:lnTo>
                    <a:lnTo>
                      <a:pt x="131" y="258"/>
                    </a:lnTo>
                    <a:lnTo>
                      <a:pt x="127" y="259"/>
                    </a:lnTo>
                    <a:lnTo>
                      <a:pt x="123" y="259"/>
                    </a:lnTo>
                    <a:lnTo>
                      <a:pt x="119" y="260"/>
                    </a:lnTo>
                    <a:lnTo>
                      <a:pt x="116" y="260"/>
                    </a:lnTo>
                    <a:lnTo>
                      <a:pt x="114" y="261"/>
                    </a:lnTo>
                    <a:lnTo>
                      <a:pt x="112" y="261"/>
                    </a:lnTo>
                    <a:lnTo>
                      <a:pt x="109" y="261"/>
                    </a:lnTo>
                    <a:lnTo>
                      <a:pt x="98" y="260"/>
                    </a:lnTo>
                    <a:lnTo>
                      <a:pt x="87" y="259"/>
                    </a:lnTo>
                    <a:lnTo>
                      <a:pt x="77" y="256"/>
                    </a:lnTo>
                    <a:lnTo>
                      <a:pt x="68" y="253"/>
                    </a:lnTo>
                    <a:lnTo>
                      <a:pt x="59" y="248"/>
                    </a:lnTo>
                    <a:lnTo>
                      <a:pt x="51" y="243"/>
                    </a:lnTo>
                    <a:lnTo>
                      <a:pt x="43" y="236"/>
                    </a:lnTo>
                    <a:lnTo>
                      <a:pt x="36" y="229"/>
                    </a:lnTo>
                    <a:lnTo>
                      <a:pt x="29" y="220"/>
                    </a:lnTo>
                    <a:lnTo>
                      <a:pt x="24" y="211"/>
                    </a:lnTo>
                    <a:lnTo>
                      <a:pt x="18" y="201"/>
                    </a:lnTo>
                    <a:lnTo>
                      <a:pt x="13" y="190"/>
                    </a:lnTo>
                    <a:lnTo>
                      <a:pt x="10" y="178"/>
                    </a:lnTo>
                    <a:lnTo>
                      <a:pt x="6" y="165"/>
                    </a:lnTo>
                    <a:lnTo>
                      <a:pt x="3" y="152"/>
                    </a:lnTo>
                    <a:lnTo>
                      <a:pt x="1" y="137"/>
                    </a:lnTo>
                    <a:lnTo>
                      <a:pt x="0" y="123"/>
                    </a:lnTo>
                    <a:lnTo>
                      <a:pt x="0" y="107"/>
                    </a:lnTo>
                    <a:lnTo>
                      <a:pt x="0" y="94"/>
                    </a:lnTo>
                    <a:lnTo>
                      <a:pt x="1" y="82"/>
                    </a:lnTo>
                    <a:lnTo>
                      <a:pt x="3" y="71"/>
                    </a:lnTo>
                    <a:lnTo>
                      <a:pt x="6" y="60"/>
                    </a:lnTo>
                    <a:lnTo>
                      <a:pt x="10" y="51"/>
                    </a:lnTo>
                    <a:lnTo>
                      <a:pt x="15" y="42"/>
                    </a:lnTo>
                    <a:lnTo>
                      <a:pt x="21" y="34"/>
                    </a:lnTo>
                    <a:lnTo>
                      <a:pt x="27" y="27"/>
                    </a:lnTo>
                    <a:lnTo>
                      <a:pt x="35" y="21"/>
                    </a:lnTo>
                    <a:lnTo>
                      <a:pt x="43" y="15"/>
                    </a:lnTo>
                    <a:lnTo>
                      <a:pt x="52" y="11"/>
                    </a:lnTo>
                    <a:lnTo>
                      <a:pt x="62" y="7"/>
                    </a:lnTo>
                    <a:lnTo>
                      <a:pt x="72" y="4"/>
                    </a:lnTo>
                    <a:lnTo>
                      <a:pt x="84" y="2"/>
                    </a:lnTo>
                    <a:lnTo>
                      <a:pt x="96" y="0"/>
                    </a:lnTo>
                    <a:lnTo>
                      <a:pt x="10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5" name="Freeform 17"/>
              <p:cNvSpPr>
                <a:spLocks/>
              </p:cNvSpPr>
              <p:nvPr/>
            </p:nvSpPr>
            <p:spPr bwMode="auto">
              <a:xfrm>
                <a:off x="609600" y="2546350"/>
                <a:ext cx="731838" cy="346075"/>
              </a:xfrm>
              <a:custGeom>
                <a:avLst/>
                <a:gdLst/>
                <a:ahLst/>
                <a:cxnLst>
                  <a:cxn ang="0">
                    <a:pos x="188" y="1"/>
                  </a:cxn>
                  <a:cxn ang="0">
                    <a:pos x="195" y="5"/>
                  </a:cxn>
                  <a:cxn ang="0">
                    <a:pos x="266" y="5"/>
                  </a:cxn>
                  <a:cxn ang="0">
                    <a:pos x="273" y="1"/>
                  </a:cxn>
                  <a:cxn ang="0">
                    <a:pos x="281" y="0"/>
                  </a:cxn>
                  <a:cxn ang="0">
                    <a:pos x="289" y="4"/>
                  </a:cxn>
                  <a:cxn ang="0">
                    <a:pos x="423" y="69"/>
                  </a:cxn>
                  <a:cxn ang="0">
                    <a:pos x="431" y="75"/>
                  </a:cxn>
                  <a:cxn ang="0">
                    <a:pos x="438" y="85"/>
                  </a:cxn>
                  <a:cxn ang="0">
                    <a:pos x="444" y="98"/>
                  </a:cxn>
                  <a:cxn ang="0">
                    <a:pos x="448" y="114"/>
                  </a:cxn>
                  <a:cxn ang="0">
                    <a:pos x="452" y="131"/>
                  </a:cxn>
                  <a:cxn ang="0">
                    <a:pos x="454" y="149"/>
                  </a:cxn>
                  <a:cxn ang="0">
                    <a:pos x="457" y="166"/>
                  </a:cxn>
                  <a:cxn ang="0">
                    <a:pos x="458" y="183"/>
                  </a:cxn>
                  <a:cxn ang="0">
                    <a:pos x="459" y="197"/>
                  </a:cxn>
                  <a:cxn ang="0">
                    <a:pos x="460" y="209"/>
                  </a:cxn>
                  <a:cxn ang="0">
                    <a:pos x="461" y="216"/>
                  </a:cxn>
                  <a:cxn ang="0">
                    <a:pos x="0" y="218"/>
                  </a:cxn>
                  <a:cxn ang="0">
                    <a:pos x="1" y="213"/>
                  </a:cxn>
                  <a:cxn ang="0">
                    <a:pos x="2" y="203"/>
                  </a:cxn>
                  <a:cxn ang="0">
                    <a:pos x="2" y="190"/>
                  </a:cxn>
                  <a:cxn ang="0">
                    <a:pos x="4" y="175"/>
                  </a:cxn>
                  <a:cxn ang="0">
                    <a:pos x="7" y="149"/>
                  </a:cxn>
                  <a:cxn ang="0">
                    <a:pos x="11" y="122"/>
                  </a:cxn>
                  <a:cxn ang="0">
                    <a:pos x="15" y="106"/>
                  </a:cxn>
                  <a:cxn ang="0">
                    <a:pos x="20" y="91"/>
                  </a:cxn>
                  <a:cxn ang="0">
                    <a:pos x="26" y="79"/>
                  </a:cxn>
                  <a:cxn ang="0">
                    <a:pos x="34" y="71"/>
                  </a:cxn>
                  <a:cxn ang="0">
                    <a:pos x="147" y="26"/>
                  </a:cxn>
                  <a:cxn ang="0">
                    <a:pos x="176" y="2"/>
                  </a:cxn>
                  <a:cxn ang="0">
                    <a:pos x="184" y="0"/>
                  </a:cxn>
                </a:cxnLst>
                <a:rect l="0" t="0" r="r" b="b"/>
                <a:pathLst>
                  <a:path w="461" h="218">
                    <a:moveTo>
                      <a:pt x="184" y="0"/>
                    </a:moveTo>
                    <a:lnTo>
                      <a:pt x="188" y="1"/>
                    </a:lnTo>
                    <a:lnTo>
                      <a:pt x="192" y="2"/>
                    </a:lnTo>
                    <a:lnTo>
                      <a:pt x="195" y="5"/>
                    </a:lnTo>
                    <a:lnTo>
                      <a:pt x="231" y="40"/>
                    </a:lnTo>
                    <a:lnTo>
                      <a:pt x="266" y="5"/>
                    </a:lnTo>
                    <a:lnTo>
                      <a:pt x="269" y="2"/>
                    </a:lnTo>
                    <a:lnTo>
                      <a:pt x="273" y="1"/>
                    </a:lnTo>
                    <a:lnTo>
                      <a:pt x="277" y="0"/>
                    </a:lnTo>
                    <a:lnTo>
                      <a:pt x="281" y="0"/>
                    </a:lnTo>
                    <a:lnTo>
                      <a:pt x="285" y="2"/>
                    </a:lnTo>
                    <a:lnTo>
                      <a:pt x="289" y="4"/>
                    </a:lnTo>
                    <a:lnTo>
                      <a:pt x="314" y="26"/>
                    </a:lnTo>
                    <a:lnTo>
                      <a:pt x="423" y="69"/>
                    </a:lnTo>
                    <a:lnTo>
                      <a:pt x="427" y="71"/>
                    </a:lnTo>
                    <a:lnTo>
                      <a:pt x="431" y="75"/>
                    </a:lnTo>
                    <a:lnTo>
                      <a:pt x="435" y="79"/>
                    </a:lnTo>
                    <a:lnTo>
                      <a:pt x="438" y="85"/>
                    </a:lnTo>
                    <a:lnTo>
                      <a:pt x="441" y="91"/>
                    </a:lnTo>
                    <a:lnTo>
                      <a:pt x="444" y="98"/>
                    </a:lnTo>
                    <a:lnTo>
                      <a:pt x="446" y="106"/>
                    </a:lnTo>
                    <a:lnTo>
                      <a:pt x="448" y="114"/>
                    </a:lnTo>
                    <a:lnTo>
                      <a:pt x="450" y="122"/>
                    </a:lnTo>
                    <a:lnTo>
                      <a:pt x="452" y="131"/>
                    </a:lnTo>
                    <a:lnTo>
                      <a:pt x="453" y="140"/>
                    </a:lnTo>
                    <a:lnTo>
                      <a:pt x="454" y="149"/>
                    </a:lnTo>
                    <a:lnTo>
                      <a:pt x="456" y="158"/>
                    </a:lnTo>
                    <a:lnTo>
                      <a:pt x="457" y="166"/>
                    </a:lnTo>
                    <a:lnTo>
                      <a:pt x="457" y="175"/>
                    </a:lnTo>
                    <a:lnTo>
                      <a:pt x="458" y="183"/>
                    </a:lnTo>
                    <a:lnTo>
                      <a:pt x="459" y="190"/>
                    </a:lnTo>
                    <a:lnTo>
                      <a:pt x="459" y="197"/>
                    </a:lnTo>
                    <a:lnTo>
                      <a:pt x="459" y="203"/>
                    </a:lnTo>
                    <a:lnTo>
                      <a:pt x="460" y="209"/>
                    </a:lnTo>
                    <a:lnTo>
                      <a:pt x="460" y="213"/>
                    </a:lnTo>
                    <a:lnTo>
                      <a:pt x="461" y="216"/>
                    </a:lnTo>
                    <a:lnTo>
                      <a:pt x="461" y="218"/>
                    </a:lnTo>
                    <a:lnTo>
                      <a:pt x="0" y="218"/>
                    </a:lnTo>
                    <a:lnTo>
                      <a:pt x="0" y="216"/>
                    </a:lnTo>
                    <a:lnTo>
                      <a:pt x="1" y="213"/>
                    </a:lnTo>
                    <a:lnTo>
                      <a:pt x="1" y="208"/>
                    </a:lnTo>
                    <a:lnTo>
                      <a:pt x="2" y="203"/>
                    </a:lnTo>
                    <a:lnTo>
                      <a:pt x="2" y="197"/>
                    </a:lnTo>
                    <a:lnTo>
                      <a:pt x="2" y="190"/>
                    </a:lnTo>
                    <a:lnTo>
                      <a:pt x="3" y="183"/>
                    </a:lnTo>
                    <a:lnTo>
                      <a:pt x="4" y="175"/>
                    </a:lnTo>
                    <a:lnTo>
                      <a:pt x="4" y="166"/>
                    </a:lnTo>
                    <a:lnTo>
                      <a:pt x="7" y="149"/>
                    </a:lnTo>
                    <a:lnTo>
                      <a:pt x="8" y="140"/>
                    </a:lnTo>
                    <a:lnTo>
                      <a:pt x="11" y="122"/>
                    </a:lnTo>
                    <a:lnTo>
                      <a:pt x="13" y="114"/>
                    </a:lnTo>
                    <a:lnTo>
                      <a:pt x="15" y="106"/>
                    </a:lnTo>
                    <a:lnTo>
                      <a:pt x="17" y="98"/>
                    </a:lnTo>
                    <a:lnTo>
                      <a:pt x="20" y="91"/>
                    </a:lnTo>
                    <a:lnTo>
                      <a:pt x="23" y="85"/>
                    </a:lnTo>
                    <a:lnTo>
                      <a:pt x="26" y="79"/>
                    </a:lnTo>
                    <a:lnTo>
                      <a:pt x="30" y="75"/>
                    </a:lnTo>
                    <a:lnTo>
                      <a:pt x="34" y="71"/>
                    </a:lnTo>
                    <a:lnTo>
                      <a:pt x="38" y="69"/>
                    </a:lnTo>
                    <a:lnTo>
                      <a:pt x="147" y="26"/>
                    </a:lnTo>
                    <a:lnTo>
                      <a:pt x="172" y="4"/>
                    </a:lnTo>
                    <a:lnTo>
                      <a:pt x="176" y="2"/>
                    </a:lnTo>
                    <a:lnTo>
                      <a:pt x="180" y="0"/>
                    </a:lnTo>
                    <a:lnTo>
                      <a:pt x="184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29" name="Group 28"/>
          <p:cNvGrpSpPr/>
          <p:nvPr/>
        </p:nvGrpSpPr>
        <p:grpSpPr>
          <a:xfrm>
            <a:off x="4559959" y="4414176"/>
            <a:ext cx="870669" cy="870627"/>
            <a:chOff x="3100254" y="3225606"/>
            <a:chExt cx="653002" cy="652970"/>
          </a:xfrm>
        </p:grpSpPr>
        <p:sp>
          <p:nvSpPr>
            <p:cNvPr id="13" name="Oval 12"/>
            <p:cNvSpPr/>
            <p:nvPr/>
          </p:nvSpPr>
          <p:spPr>
            <a:xfrm rot="5400000">
              <a:off x="3100270" y="3225590"/>
              <a:ext cx="652970" cy="653002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endParaRPr lang="en-US" sz="2400" b="1" dirty="0"/>
            </a:p>
          </p:txBody>
        </p:sp>
        <p:sp>
          <p:nvSpPr>
            <p:cNvPr id="26" name="Freeform 22"/>
            <p:cNvSpPr>
              <a:spLocks noEditPoints="1"/>
            </p:cNvSpPr>
            <p:nvPr/>
          </p:nvSpPr>
          <p:spPr bwMode="auto">
            <a:xfrm>
              <a:off x="3274652" y="3393854"/>
              <a:ext cx="304206" cy="316474"/>
            </a:xfrm>
            <a:custGeom>
              <a:avLst/>
              <a:gdLst/>
              <a:ahLst/>
              <a:cxnLst>
                <a:cxn ang="0">
                  <a:pos x="474" y="360"/>
                </a:cxn>
                <a:cxn ang="0">
                  <a:pos x="897" y="276"/>
                </a:cxn>
                <a:cxn ang="0">
                  <a:pos x="947" y="312"/>
                </a:cxn>
                <a:cxn ang="0">
                  <a:pos x="951" y="637"/>
                </a:cxn>
                <a:cxn ang="0">
                  <a:pos x="971" y="995"/>
                </a:cxn>
                <a:cxn ang="0">
                  <a:pos x="948" y="1025"/>
                </a:cxn>
                <a:cxn ang="0">
                  <a:pos x="910" y="1016"/>
                </a:cxn>
                <a:cxn ang="0">
                  <a:pos x="829" y="1012"/>
                </a:cxn>
                <a:cxn ang="0">
                  <a:pos x="798" y="1032"/>
                </a:cxn>
                <a:cxn ang="0">
                  <a:pos x="768" y="1015"/>
                </a:cxn>
                <a:cxn ang="0">
                  <a:pos x="834" y="662"/>
                </a:cxn>
                <a:cxn ang="0">
                  <a:pos x="816" y="409"/>
                </a:cxn>
                <a:cxn ang="0">
                  <a:pos x="642" y="552"/>
                </a:cxn>
                <a:cxn ang="0">
                  <a:pos x="614" y="524"/>
                </a:cxn>
                <a:cxn ang="0">
                  <a:pos x="843" y="288"/>
                </a:cxn>
                <a:cxn ang="0">
                  <a:pos x="885" y="275"/>
                </a:cxn>
                <a:cxn ang="0">
                  <a:pos x="144" y="284"/>
                </a:cxn>
                <a:cxn ang="0">
                  <a:pos x="379" y="517"/>
                </a:cxn>
                <a:cxn ang="0">
                  <a:pos x="357" y="550"/>
                </a:cxn>
                <a:cxn ang="0">
                  <a:pos x="320" y="544"/>
                </a:cxn>
                <a:cxn ang="0">
                  <a:pos x="164" y="654"/>
                </a:cxn>
                <a:cxn ang="0">
                  <a:pos x="227" y="1009"/>
                </a:cxn>
                <a:cxn ang="0">
                  <a:pos x="198" y="1032"/>
                </a:cxn>
                <a:cxn ang="0">
                  <a:pos x="166" y="1018"/>
                </a:cxn>
                <a:cxn ang="0">
                  <a:pos x="86" y="1011"/>
                </a:cxn>
                <a:cxn ang="0">
                  <a:pos x="51" y="1027"/>
                </a:cxn>
                <a:cxn ang="0">
                  <a:pos x="22" y="1001"/>
                </a:cxn>
                <a:cxn ang="0">
                  <a:pos x="45" y="648"/>
                </a:cxn>
                <a:cxn ang="0">
                  <a:pos x="41" y="322"/>
                </a:cxn>
                <a:cxn ang="0">
                  <a:pos x="85" y="278"/>
                </a:cxn>
                <a:cxn ang="0">
                  <a:pos x="469" y="248"/>
                </a:cxn>
                <a:cxn ang="0">
                  <a:pos x="582" y="221"/>
                </a:cxn>
                <a:cxn ang="0">
                  <a:pos x="600" y="434"/>
                </a:cxn>
                <a:cxn ang="0">
                  <a:pos x="574" y="479"/>
                </a:cxn>
                <a:cxn ang="0">
                  <a:pos x="397" y="473"/>
                </a:cxn>
                <a:cxn ang="0">
                  <a:pos x="308" y="235"/>
                </a:cxn>
                <a:cxn ang="0">
                  <a:pos x="353" y="209"/>
                </a:cxn>
                <a:cxn ang="0">
                  <a:pos x="951" y="22"/>
                </a:cxn>
                <a:cxn ang="0">
                  <a:pos x="991" y="93"/>
                </a:cxn>
                <a:cxn ang="0">
                  <a:pos x="970" y="172"/>
                </a:cxn>
                <a:cxn ang="0">
                  <a:pos x="900" y="213"/>
                </a:cxn>
                <a:cxn ang="0">
                  <a:pos x="820" y="191"/>
                </a:cxn>
                <a:cxn ang="0">
                  <a:pos x="779" y="121"/>
                </a:cxn>
                <a:cxn ang="0">
                  <a:pos x="801" y="42"/>
                </a:cxn>
                <a:cxn ang="0">
                  <a:pos x="871" y="1"/>
                </a:cxn>
                <a:cxn ang="0">
                  <a:pos x="161" y="15"/>
                </a:cxn>
                <a:cxn ang="0">
                  <a:pos x="210" y="79"/>
                </a:cxn>
                <a:cxn ang="0">
                  <a:pos x="199" y="161"/>
                </a:cxn>
                <a:cxn ang="0">
                  <a:pos x="135" y="210"/>
                </a:cxn>
                <a:cxn ang="0">
                  <a:pos x="53" y="199"/>
                </a:cxn>
                <a:cxn ang="0">
                  <a:pos x="4" y="135"/>
                </a:cxn>
                <a:cxn ang="0">
                  <a:pos x="15" y="53"/>
                </a:cxn>
                <a:cxn ang="0">
                  <a:pos x="78" y="4"/>
                </a:cxn>
              </a:cxnLst>
              <a:rect l="0" t="0" r="r" b="b"/>
              <a:pathLst>
                <a:path w="992" h="1032">
                  <a:moveTo>
                    <a:pt x="451" y="294"/>
                  </a:moveTo>
                  <a:lnTo>
                    <a:pt x="395" y="360"/>
                  </a:lnTo>
                  <a:lnTo>
                    <a:pt x="427" y="360"/>
                  </a:lnTo>
                  <a:lnTo>
                    <a:pt x="427" y="436"/>
                  </a:lnTo>
                  <a:lnTo>
                    <a:pt x="474" y="436"/>
                  </a:lnTo>
                  <a:lnTo>
                    <a:pt x="474" y="360"/>
                  </a:lnTo>
                  <a:lnTo>
                    <a:pt x="501" y="360"/>
                  </a:lnTo>
                  <a:lnTo>
                    <a:pt x="503" y="360"/>
                  </a:lnTo>
                  <a:lnTo>
                    <a:pt x="506" y="360"/>
                  </a:lnTo>
                  <a:lnTo>
                    <a:pt x="451" y="294"/>
                  </a:lnTo>
                  <a:close/>
                  <a:moveTo>
                    <a:pt x="885" y="275"/>
                  </a:moveTo>
                  <a:lnTo>
                    <a:pt x="897" y="276"/>
                  </a:lnTo>
                  <a:lnTo>
                    <a:pt x="907" y="278"/>
                  </a:lnTo>
                  <a:lnTo>
                    <a:pt x="917" y="283"/>
                  </a:lnTo>
                  <a:lnTo>
                    <a:pt x="926" y="288"/>
                  </a:lnTo>
                  <a:lnTo>
                    <a:pt x="935" y="295"/>
                  </a:lnTo>
                  <a:lnTo>
                    <a:pt x="941" y="303"/>
                  </a:lnTo>
                  <a:lnTo>
                    <a:pt x="947" y="312"/>
                  </a:lnTo>
                  <a:lnTo>
                    <a:pt x="951" y="322"/>
                  </a:lnTo>
                  <a:lnTo>
                    <a:pt x="954" y="333"/>
                  </a:lnTo>
                  <a:lnTo>
                    <a:pt x="955" y="344"/>
                  </a:lnTo>
                  <a:lnTo>
                    <a:pt x="955" y="615"/>
                  </a:lnTo>
                  <a:lnTo>
                    <a:pt x="954" y="627"/>
                  </a:lnTo>
                  <a:lnTo>
                    <a:pt x="951" y="637"/>
                  </a:lnTo>
                  <a:lnTo>
                    <a:pt x="947" y="648"/>
                  </a:lnTo>
                  <a:lnTo>
                    <a:pt x="941" y="657"/>
                  </a:lnTo>
                  <a:lnTo>
                    <a:pt x="934" y="665"/>
                  </a:lnTo>
                  <a:lnTo>
                    <a:pt x="925" y="672"/>
                  </a:lnTo>
                  <a:lnTo>
                    <a:pt x="971" y="988"/>
                  </a:lnTo>
                  <a:lnTo>
                    <a:pt x="971" y="995"/>
                  </a:lnTo>
                  <a:lnTo>
                    <a:pt x="970" y="1001"/>
                  </a:lnTo>
                  <a:lnTo>
                    <a:pt x="967" y="1008"/>
                  </a:lnTo>
                  <a:lnTo>
                    <a:pt x="964" y="1014"/>
                  </a:lnTo>
                  <a:lnTo>
                    <a:pt x="960" y="1019"/>
                  </a:lnTo>
                  <a:lnTo>
                    <a:pt x="954" y="1023"/>
                  </a:lnTo>
                  <a:lnTo>
                    <a:pt x="948" y="1025"/>
                  </a:lnTo>
                  <a:lnTo>
                    <a:pt x="941" y="1027"/>
                  </a:lnTo>
                  <a:lnTo>
                    <a:pt x="934" y="1028"/>
                  </a:lnTo>
                  <a:lnTo>
                    <a:pt x="927" y="1026"/>
                  </a:lnTo>
                  <a:lnTo>
                    <a:pt x="921" y="1024"/>
                  </a:lnTo>
                  <a:lnTo>
                    <a:pt x="915" y="1020"/>
                  </a:lnTo>
                  <a:lnTo>
                    <a:pt x="910" y="1016"/>
                  </a:lnTo>
                  <a:lnTo>
                    <a:pt x="906" y="1011"/>
                  </a:lnTo>
                  <a:lnTo>
                    <a:pt x="903" y="1005"/>
                  </a:lnTo>
                  <a:lnTo>
                    <a:pt x="902" y="998"/>
                  </a:lnTo>
                  <a:lnTo>
                    <a:pt x="876" y="822"/>
                  </a:lnTo>
                  <a:lnTo>
                    <a:pt x="832" y="1005"/>
                  </a:lnTo>
                  <a:lnTo>
                    <a:pt x="829" y="1012"/>
                  </a:lnTo>
                  <a:lnTo>
                    <a:pt x="826" y="1018"/>
                  </a:lnTo>
                  <a:lnTo>
                    <a:pt x="822" y="1023"/>
                  </a:lnTo>
                  <a:lnTo>
                    <a:pt x="817" y="1027"/>
                  </a:lnTo>
                  <a:lnTo>
                    <a:pt x="811" y="1030"/>
                  </a:lnTo>
                  <a:lnTo>
                    <a:pt x="804" y="1031"/>
                  </a:lnTo>
                  <a:lnTo>
                    <a:pt x="798" y="1032"/>
                  </a:lnTo>
                  <a:lnTo>
                    <a:pt x="794" y="1032"/>
                  </a:lnTo>
                  <a:lnTo>
                    <a:pt x="790" y="1031"/>
                  </a:lnTo>
                  <a:lnTo>
                    <a:pt x="783" y="1029"/>
                  </a:lnTo>
                  <a:lnTo>
                    <a:pt x="777" y="1025"/>
                  </a:lnTo>
                  <a:lnTo>
                    <a:pt x="772" y="1021"/>
                  </a:lnTo>
                  <a:lnTo>
                    <a:pt x="768" y="1015"/>
                  </a:lnTo>
                  <a:lnTo>
                    <a:pt x="765" y="1009"/>
                  </a:lnTo>
                  <a:lnTo>
                    <a:pt x="764" y="1003"/>
                  </a:lnTo>
                  <a:lnTo>
                    <a:pt x="763" y="996"/>
                  </a:lnTo>
                  <a:lnTo>
                    <a:pt x="764" y="989"/>
                  </a:lnTo>
                  <a:lnTo>
                    <a:pt x="842" y="669"/>
                  </a:lnTo>
                  <a:lnTo>
                    <a:pt x="834" y="662"/>
                  </a:lnTo>
                  <a:lnTo>
                    <a:pt x="828" y="654"/>
                  </a:lnTo>
                  <a:lnTo>
                    <a:pt x="823" y="645"/>
                  </a:lnTo>
                  <a:lnTo>
                    <a:pt x="819" y="636"/>
                  </a:lnTo>
                  <a:lnTo>
                    <a:pt x="817" y="626"/>
                  </a:lnTo>
                  <a:lnTo>
                    <a:pt x="816" y="615"/>
                  </a:lnTo>
                  <a:lnTo>
                    <a:pt x="816" y="409"/>
                  </a:lnTo>
                  <a:lnTo>
                    <a:pt x="672" y="544"/>
                  </a:lnTo>
                  <a:lnTo>
                    <a:pt x="667" y="548"/>
                  </a:lnTo>
                  <a:lnTo>
                    <a:pt x="661" y="551"/>
                  </a:lnTo>
                  <a:lnTo>
                    <a:pt x="655" y="552"/>
                  </a:lnTo>
                  <a:lnTo>
                    <a:pt x="648" y="553"/>
                  </a:lnTo>
                  <a:lnTo>
                    <a:pt x="642" y="552"/>
                  </a:lnTo>
                  <a:lnTo>
                    <a:pt x="635" y="550"/>
                  </a:lnTo>
                  <a:lnTo>
                    <a:pt x="628" y="547"/>
                  </a:lnTo>
                  <a:lnTo>
                    <a:pt x="623" y="542"/>
                  </a:lnTo>
                  <a:lnTo>
                    <a:pt x="618" y="536"/>
                  </a:lnTo>
                  <a:lnTo>
                    <a:pt x="616" y="530"/>
                  </a:lnTo>
                  <a:lnTo>
                    <a:pt x="614" y="524"/>
                  </a:lnTo>
                  <a:lnTo>
                    <a:pt x="613" y="517"/>
                  </a:lnTo>
                  <a:lnTo>
                    <a:pt x="614" y="510"/>
                  </a:lnTo>
                  <a:lnTo>
                    <a:pt x="617" y="504"/>
                  </a:lnTo>
                  <a:lnTo>
                    <a:pt x="620" y="498"/>
                  </a:lnTo>
                  <a:lnTo>
                    <a:pt x="625" y="493"/>
                  </a:lnTo>
                  <a:lnTo>
                    <a:pt x="843" y="288"/>
                  </a:lnTo>
                  <a:lnTo>
                    <a:pt x="848" y="284"/>
                  </a:lnTo>
                  <a:lnTo>
                    <a:pt x="854" y="282"/>
                  </a:lnTo>
                  <a:lnTo>
                    <a:pt x="860" y="280"/>
                  </a:lnTo>
                  <a:lnTo>
                    <a:pt x="868" y="277"/>
                  </a:lnTo>
                  <a:lnTo>
                    <a:pt x="877" y="276"/>
                  </a:lnTo>
                  <a:lnTo>
                    <a:pt x="885" y="275"/>
                  </a:lnTo>
                  <a:close/>
                  <a:moveTo>
                    <a:pt x="107" y="275"/>
                  </a:moveTo>
                  <a:lnTo>
                    <a:pt x="115" y="276"/>
                  </a:lnTo>
                  <a:lnTo>
                    <a:pt x="124" y="277"/>
                  </a:lnTo>
                  <a:lnTo>
                    <a:pt x="132" y="280"/>
                  </a:lnTo>
                  <a:lnTo>
                    <a:pt x="138" y="282"/>
                  </a:lnTo>
                  <a:lnTo>
                    <a:pt x="144" y="284"/>
                  </a:lnTo>
                  <a:lnTo>
                    <a:pt x="149" y="288"/>
                  </a:lnTo>
                  <a:lnTo>
                    <a:pt x="367" y="493"/>
                  </a:lnTo>
                  <a:lnTo>
                    <a:pt x="372" y="498"/>
                  </a:lnTo>
                  <a:lnTo>
                    <a:pt x="376" y="504"/>
                  </a:lnTo>
                  <a:lnTo>
                    <a:pt x="378" y="510"/>
                  </a:lnTo>
                  <a:lnTo>
                    <a:pt x="379" y="517"/>
                  </a:lnTo>
                  <a:lnTo>
                    <a:pt x="378" y="524"/>
                  </a:lnTo>
                  <a:lnTo>
                    <a:pt x="376" y="530"/>
                  </a:lnTo>
                  <a:lnTo>
                    <a:pt x="374" y="536"/>
                  </a:lnTo>
                  <a:lnTo>
                    <a:pt x="369" y="542"/>
                  </a:lnTo>
                  <a:lnTo>
                    <a:pt x="364" y="547"/>
                  </a:lnTo>
                  <a:lnTo>
                    <a:pt x="357" y="550"/>
                  </a:lnTo>
                  <a:lnTo>
                    <a:pt x="351" y="552"/>
                  </a:lnTo>
                  <a:lnTo>
                    <a:pt x="344" y="553"/>
                  </a:lnTo>
                  <a:lnTo>
                    <a:pt x="337" y="552"/>
                  </a:lnTo>
                  <a:lnTo>
                    <a:pt x="331" y="551"/>
                  </a:lnTo>
                  <a:lnTo>
                    <a:pt x="325" y="548"/>
                  </a:lnTo>
                  <a:lnTo>
                    <a:pt x="320" y="544"/>
                  </a:lnTo>
                  <a:lnTo>
                    <a:pt x="176" y="409"/>
                  </a:lnTo>
                  <a:lnTo>
                    <a:pt x="176" y="615"/>
                  </a:lnTo>
                  <a:lnTo>
                    <a:pt x="175" y="626"/>
                  </a:lnTo>
                  <a:lnTo>
                    <a:pt x="173" y="636"/>
                  </a:lnTo>
                  <a:lnTo>
                    <a:pt x="169" y="645"/>
                  </a:lnTo>
                  <a:lnTo>
                    <a:pt x="164" y="654"/>
                  </a:lnTo>
                  <a:lnTo>
                    <a:pt x="158" y="662"/>
                  </a:lnTo>
                  <a:lnTo>
                    <a:pt x="150" y="669"/>
                  </a:lnTo>
                  <a:lnTo>
                    <a:pt x="228" y="989"/>
                  </a:lnTo>
                  <a:lnTo>
                    <a:pt x="229" y="996"/>
                  </a:lnTo>
                  <a:lnTo>
                    <a:pt x="229" y="1003"/>
                  </a:lnTo>
                  <a:lnTo>
                    <a:pt x="227" y="1009"/>
                  </a:lnTo>
                  <a:lnTo>
                    <a:pt x="224" y="1015"/>
                  </a:lnTo>
                  <a:lnTo>
                    <a:pt x="220" y="1021"/>
                  </a:lnTo>
                  <a:lnTo>
                    <a:pt x="215" y="1025"/>
                  </a:lnTo>
                  <a:lnTo>
                    <a:pt x="209" y="1029"/>
                  </a:lnTo>
                  <a:lnTo>
                    <a:pt x="202" y="1031"/>
                  </a:lnTo>
                  <a:lnTo>
                    <a:pt x="198" y="1032"/>
                  </a:lnTo>
                  <a:lnTo>
                    <a:pt x="194" y="1032"/>
                  </a:lnTo>
                  <a:lnTo>
                    <a:pt x="188" y="1031"/>
                  </a:lnTo>
                  <a:lnTo>
                    <a:pt x="181" y="1030"/>
                  </a:lnTo>
                  <a:lnTo>
                    <a:pt x="175" y="1027"/>
                  </a:lnTo>
                  <a:lnTo>
                    <a:pt x="170" y="1023"/>
                  </a:lnTo>
                  <a:lnTo>
                    <a:pt x="166" y="1018"/>
                  </a:lnTo>
                  <a:lnTo>
                    <a:pt x="163" y="1012"/>
                  </a:lnTo>
                  <a:lnTo>
                    <a:pt x="160" y="1005"/>
                  </a:lnTo>
                  <a:lnTo>
                    <a:pt x="116" y="822"/>
                  </a:lnTo>
                  <a:lnTo>
                    <a:pt x="90" y="998"/>
                  </a:lnTo>
                  <a:lnTo>
                    <a:pt x="89" y="1005"/>
                  </a:lnTo>
                  <a:lnTo>
                    <a:pt x="86" y="1011"/>
                  </a:lnTo>
                  <a:lnTo>
                    <a:pt x="82" y="1016"/>
                  </a:lnTo>
                  <a:lnTo>
                    <a:pt x="77" y="1020"/>
                  </a:lnTo>
                  <a:lnTo>
                    <a:pt x="71" y="1024"/>
                  </a:lnTo>
                  <a:lnTo>
                    <a:pt x="65" y="1026"/>
                  </a:lnTo>
                  <a:lnTo>
                    <a:pt x="58" y="1028"/>
                  </a:lnTo>
                  <a:lnTo>
                    <a:pt x="51" y="1027"/>
                  </a:lnTo>
                  <a:lnTo>
                    <a:pt x="44" y="1025"/>
                  </a:lnTo>
                  <a:lnTo>
                    <a:pt x="38" y="1023"/>
                  </a:lnTo>
                  <a:lnTo>
                    <a:pt x="33" y="1019"/>
                  </a:lnTo>
                  <a:lnTo>
                    <a:pt x="28" y="1014"/>
                  </a:lnTo>
                  <a:lnTo>
                    <a:pt x="25" y="1008"/>
                  </a:lnTo>
                  <a:lnTo>
                    <a:pt x="22" y="1001"/>
                  </a:lnTo>
                  <a:lnTo>
                    <a:pt x="21" y="995"/>
                  </a:lnTo>
                  <a:lnTo>
                    <a:pt x="22" y="988"/>
                  </a:lnTo>
                  <a:lnTo>
                    <a:pt x="67" y="672"/>
                  </a:lnTo>
                  <a:lnTo>
                    <a:pt x="58" y="665"/>
                  </a:lnTo>
                  <a:lnTo>
                    <a:pt x="51" y="657"/>
                  </a:lnTo>
                  <a:lnTo>
                    <a:pt x="45" y="648"/>
                  </a:lnTo>
                  <a:lnTo>
                    <a:pt x="41" y="637"/>
                  </a:lnTo>
                  <a:lnTo>
                    <a:pt x="38" y="627"/>
                  </a:lnTo>
                  <a:lnTo>
                    <a:pt x="37" y="615"/>
                  </a:lnTo>
                  <a:lnTo>
                    <a:pt x="37" y="344"/>
                  </a:lnTo>
                  <a:lnTo>
                    <a:pt x="38" y="333"/>
                  </a:lnTo>
                  <a:lnTo>
                    <a:pt x="41" y="322"/>
                  </a:lnTo>
                  <a:lnTo>
                    <a:pt x="45" y="312"/>
                  </a:lnTo>
                  <a:lnTo>
                    <a:pt x="51" y="303"/>
                  </a:lnTo>
                  <a:lnTo>
                    <a:pt x="58" y="295"/>
                  </a:lnTo>
                  <a:lnTo>
                    <a:pt x="66" y="288"/>
                  </a:lnTo>
                  <a:lnTo>
                    <a:pt x="75" y="283"/>
                  </a:lnTo>
                  <a:lnTo>
                    <a:pt x="85" y="278"/>
                  </a:lnTo>
                  <a:lnTo>
                    <a:pt x="95" y="276"/>
                  </a:lnTo>
                  <a:lnTo>
                    <a:pt x="107" y="275"/>
                  </a:lnTo>
                  <a:close/>
                  <a:moveTo>
                    <a:pt x="353" y="209"/>
                  </a:moveTo>
                  <a:lnTo>
                    <a:pt x="432" y="209"/>
                  </a:lnTo>
                  <a:lnTo>
                    <a:pt x="432" y="248"/>
                  </a:lnTo>
                  <a:lnTo>
                    <a:pt x="469" y="248"/>
                  </a:lnTo>
                  <a:lnTo>
                    <a:pt x="469" y="209"/>
                  </a:lnTo>
                  <a:lnTo>
                    <a:pt x="548" y="209"/>
                  </a:lnTo>
                  <a:lnTo>
                    <a:pt x="557" y="210"/>
                  </a:lnTo>
                  <a:lnTo>
                    <a:pt x="566" y="212"/>
                  </a:lnTo>
                  <a:lnTo>
                    <a:pt x="574" y="216"/>
                  </a:lnTo>
                  <a:lnTo>
                    <a:pt x="582" y="221"/>
                  </a:lnTo>
                  <a:lnTo>
                    <a:pt x="588" y="228"/>
                  </a:lnTo>
                  <a:lnTo>
                    <a:pt x="593" y="235"/>
                  </a:lnTo>
                  <a:lnTo>
                    <a:pt x="597" y="243"/>
                  </a:lnTo>
                  <a:lnTo>
                    <a:pt x="599" y="252"/>
                  </a:lnTo>
                  <a:lnTo>
                    <a:pt x="600" y="261"/>
                  </a:lnTo>
                  <a:lnTo>
                    <a:pt x="600" y="434"/>
                  </a:lnTo>
                  <a:lnTo>
                    <a:pt x="599" y="444"/>
                  </a:lnTo>
                  <a:lnTo>
                    <a:pt x="597" y="453"/>
                  </a:lnTo>
                  <a:lnTo>
                    <a:pt x="593" y="460"/>
                  </a:lnTo>
                  <a:lnTo>
                    <a:pt x="588" y="468"/>
                  </a:lnTo>
                  <a:lnTo>
                    <a:pt x="582" y="474"/>
                  </a:lnTo>
                  <a:lnTo>
                    <a:pt x="574" y="479"/>
                  </a:lnTo>
                  <a:lnTo>
                    <a:pt x="566" y="483"/>
                  </a:lnTo>
                  <a:lnTo>
                    <a:pt x="557" y="485"/>
                  </a:lnTo>
                  <a:lnTo>
                    <a:pt x="548" y="486"/>
                  </a:lnTo>
                  <a:lnTo>
                    <a:pt x="405" y="486"/>
                  </a:lnTo>
                  <a:lnTo>
                    <a:pt x="402" y="479"/>
                  </a:lnTo>
                  <a:lnTo>
                    <a:pt x="397" y="473"/>
                  </a:lnTo>
                  <a:lnTo>
                    <a:pt x="391" y="467"/>
                  </a:lnTo>
                  <a:lnTo>
                    <a:pt x="301" y="383"/>
                  </a:lnTo>
                  <a:lnTo>
                    <a:pt x="301" y="261"/>
                  </a:lnTo>
                  <a:lnTo>
                    <a:pt x="302" y="252"/>
                  </a:lnTo>
                  <a:lnTo>
                    <a:pt x="304" y="243"/>
                  </a:lnTo>
                  <a:lnTo>
                    <a:pt x="308" y="235"/>
                  </a:lnTo>
                  <a:lnTo>
                    <a:pt x="313" y="228"/>
                  </a:lnTo>
                  <a:lnTo>
                    <a:pt x="320" y="221"/>
                  </a:lnTo>
                  <a:lnTo>
                    <a:pt x="327" y="216"/>
                  </a:lnTo>
                  <a:lnTo>
                    <a:pt x="335" y="212"/>
                  </a:lnTo>
                  <a:lnTo>
                    <a:pt x="344" y="210"/>
                  </a:lnTo>
                  <a:lnTo>
                    <a:pt x="353" y="209"/>
                  </a:lnTo>
                  <a:close/>
                  <a:moveTo>
                    <a:pt x="885" y="0"/>
                  </a:moveTo>
                  <a:lnTo>
                    <a:pt x="900" y="1"/>
                  </a:lnTo>
                  <a:lnTo>
                    <a:pt x="914" y="4"/>
                  </a:lnTo>
                  <a:lnTo>
                    <a:pt x="927" y="8"/>
                  </a:lnTo>
                  <a:lnTo>
                    <a:pt x="939" y="15"/>
                  </a:lnTo>
                  <a:lnTo>
                    <a:pt x="951" y="22"/>
                  </a:lnTo>
                  <a:lnTo>
                    <a:pt x="961" y="31"/>
                  </a:lnTo>
                  <a:lnTo>
                    <a:pt x="970" y="42"/>
                  </a:lnTo>
                  <a:lnTo>
                    <a:pt x="977" y="53"/>
                  </a:lnTo>
                  <a:lnTo>
                    <a:pt x="984" y="65"/>
                  </a:lnTo>
                  <a:lnTo>
                    <a:pt x="988" y="79"/>
                  </a:lnTo>
                  <a:lnTo>
                    <a:pt x="991" y="93"/>
                  </a:lnTo>
                  <a:lnTo>
                    <a:pt x="992" y="107"/>
                  </a:lnTo>
                  <a:lnTo>
                    <a:pt x="991" y="121"/>
                  </a:lnTo>
                  <a:lnTo>
                    <a:pt x="988" y="135"/>
                  </a:lnTo>
                  <a:lnTo>
                    <a:pt x="984" y="149"/>
                  </a:lnTo>
                  <a:lnTo>
                    <a:pt x="977" y="161"/>
                  </a:lnTo>
                  <a:lnTo>
                    <a:pt x="970" y="172"/>
                  </a:lnTo>
                  <a:lnTo>
                    <a:pt x="961" y="182"/>
                  </a:lnTo>
                  <a:lnTo>
                    <a:pt x="951" y="191"/>
                  </a:lnTo>
                  <a:lnTo>
                    <a:pt x="939" y="199"/>
                  </a:lnTo>
                  <a:lnTo>
                    <a:pt x="927" y="205"/>
                  </a:lnTo>
                  <a:lnTo>
                    <a:pt x="914" y="210"/>
                  </a:lnTo>
                  <a:lnTo>
                    <a:pt x="900" y="213"/>
                  </a:lnTo>
                  <a:lnTo>
                    <a:pt x="885" y="214"/>
                  </a:lnTo>
                  <a:lnTo>
                    <a:pt x="871" y="213"/>
                  </a:lnTo>
                  <a:lnTo>
                    <a:pt x="857" y="210"/>
                  </a:lnTo>
                  <a:lnTo>
                    <a:pt x="844" y="205"/>
                  </a:lnTo>
                  <a:lnTo>
                    <a:pt x="831" y="199"/>
                  </a:lnTo>
                  <a:lnTo>
                    <a:pt x="820" y="191"/>
                  </a:lnTo>
                  <a:lnTo>
                    <a:pt x="810" y="182"/>
                  </a:lnTo>
                  <a:lnTo>
                    <a:pt x="801" y="172"/>
                  </a:lnTo>
                  <a:lnTo>
                    <a:pt x="793" y="161"/>
                  </a:lnTo>
                  <a:lnTo>
                    <a:pt x="787" y="149"/>
                  </a:lnTo>
                  <a:lnTo>
                    <a:pt x="782" y="135"/>
                  </a:lnTo>
                  <a:lnTo>
                    <a:pt x="779" y="121"/>
                  </a:lnTo>
                  <a:lnTo>
                    <a:pt x="779" y="107"/>
                  </a:lnTo>
                  <a:lnTo>
                    <a:pt x="779" y="93"/>
                  </a:lnTo>
                  <a:lnTo>
                    <a:pt x="782" y="79"/>
                  </a:lnTo>
                  <a:lnTo>
                    <a:pt x="787" y="65"/>
                  </a:lnTo>
                  <a:lnTo>
                    <a:pt x="793" y="53"/>
                  </a:lnTo>
                  <a:lnTo>
                    <a:pt x="801" y="42"/>
                  </a:lnTo>
                  <a:lnTo>
                    <a:pt x="810" y="31"/>
                  </a:lnTo>
                  <a:lnTo>
                    <a:pt x="820" y="22"/>
                  </a:lnTo>
                  <a:lnTo>
                    <a:pt x="831" y="15"/>
                  </a:lnTo>
                  <a:lnTo>
                    <a:pt x="844" y="8"/>
                  </a:lnTo>
                  <a:lnTo>
                    <a:pt x="857" y="4"/>
                  </a:lnTo>
                  <a:lnTo>
                    <a:pt x="871" y="1"/>
                  </a:lnTo>
                  <a:lnTo>
                    <a:pt x="885" y="0"/>
                  </a:lnTo>
                  <a:close/>
                  <a:moveTo>
                    <a:pt x="107" y="0"/>
                  </a:moveTo>
                  <a:lnTo>
                    <a:pt x="121" y="1"/>
                  </a:lnTo>
                  <a:lnTo>
                    <a:pt x="135" y="4"/>
                  </a:lnTo>
                  <a:lnTo>
                    <a:pt x="148" y="8"/>
                  </a:lnTo>
                  <a:lnTo>
                    <a:pt x="161" y="15"/>
                  </a:lnTo>
                  <a:lnTo>
                    <a:pt x="172" y="22"/>
                  </a:lnTo>
                  <a:lnTo>
                    <a:pt x="182" y="31"/>
                  </a:lnTo>
                  <a:lnTo>
                    <a:pt x="191" y="42"/>
                  </a:lnTo>
                  <a:lnTo>
                    <a:pt x="199" y="53"/>
                  </a:lnTo>
                  <a:lnTo>
                    <a:pt x="205" y="65"/>
                  </a:lnTo>
                  <a:lnTo>
                    <a:pt x="210" y="79"/>
                  </a:lnTo>
                  <a:lnTo>
                    <a:pt x="213" y="93"/>
                  </a:lnTo>
                  <a:lnTo>
                    <a:pt x="214" y="107"/>
                  </a:lnTo>
                  <a:lnTo>
                    <a:pt x="213" y="121"/>
                  </a:lnTo>
                  <a:lnTo>
                    <a:pt x="210" y="135"/>
                  </a:lnTo>
                  <a:lnTo>
                    <a:pt x="205" y="149"/>
                  </a:lnTo>
                  <a:lnTo>
                    <a:pt x="199" y="161"/>
                  </a:lnTo>
                  <a:lnTo>
                    <a:pt x="191" y="172"/>
                  </a:lnTo>
                  <a:lnTo>
                    <a:pt x="182" y="182"/>
                  </a:lnTo>
                  <a:lnTo>
                    <a:pt x="172" y="191"/>
                  </a:lnTo>
                  <a:lnTo>
                    <a:pt x="161" y="199"/>
                  </a:lnTo>
                  <a:lnTo>
                    <a:pt x="148" y="205"/>
                  </a:lnTo>
                  <a:lnTo>
                    <a:pt x="135" y="210"/>
                  </a:lnTo>
                  <a:lnTo>
                    <a:pt x="121" y="213"/>
                  </a:lnTo>
                  <a:lnTo>
                    <a:pt x="107" y="214"/>
                  </a:lnTo>
                  <a:lnTo>
                    <a:pt x="92" y="213"/>
                  </a:lnTo>
                  <a:lnTo>
                    <a:pt x="78" y="210"/>
                  </a:lnTo>
                  <a:lnTo>
                    <a:pt x="65" y="205"/>
                  </a:lnTo>
                  <a:lnTo>
                    <a:pt x="53" y="199"/>
                  </a:lnTo>
                  <a:lnTo>
                    <a:pt x="42" y="191"/>
                  </a:lnTo>
                  <a:lnTo>
                    <a:pt x="31" y="182"/>
                  </a:lnTo>
                  <a:lnTo>
                    <a:pt x="22" y="172"/>
                  </a:lnTo>
                  <a:lnTo>
                    <a:pt x="15" y="161"/>
                  </a:lnTo>
                  <a:lnTo>
                    <a:pt x="8" y="149"/>
                  </a:lnTo>
                  <a:lnTo>
                    <a:pt x="4" y="135"/>
                  </a:lnTo>
                  <a:lnTo>
                    <a:pt x="1" y="121"/>
                  </a:lnTo>
                  <a:lnTo>
                    <a:pt x="0" y="107"/>
                  </a:lnTo>
                  <a:lnTo>
                    <a:pt x="1" y="93"/>
                  </a:lnTo>
                  <a:lnTo>
                    <a:pt x="4" y="79"/>
                  </a:lnTo>
                  <a:lnTo>
                    <a:pt x="8" y="65"/>
                  </a:lnTo>
                  <a:lnTo>
                    <a:pt x="15" y="53"/>
                  </a:lnTo>
                  <a:lnTo>
                    <a:pt x="22" y="42"/>
                  </a:lnTo>
                  <a:lnTo>
                    <a:pt x="31" y="31"/>
                  </a:lnTo>
                  <a:lnTo>
                    <a:pt x="42" y="22"/>
                  </a:lnTo>
                  <a:lnTo>
                    <a:pt x="53" y="15"/>
                  </a:lnTo>
                  <a:lnTo>
                    <a:pt x="65" y="8"/>
                  </a:lnTo>
                  <a:lnTo>
                    <a:pt x="78" y="4"/>
                  </a:lnTo>
                  <a:lnTo>
                    <a:pt x="92" y="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6761372" y="4414176"/>
            <a:ext cx="870669" cy="870627"/>
            <a:chOff x="5374536" y="3225606"/>
            <a:chExt cx="653002" cy="652970"/>
          </a:xfrm>
        </p:grpSpPr>
        <p:sp>
          <p:nvSpPr>
            <p:cNvPr id="15" name="Oval 14"/>
            <p:cNvSpPr/>
            <p:nvPr/>
          </p:nvSpPr>
          <p:spPr>
            <a:xfrm rot="5400000">
              <a:off x="5374552" y="3225590"/>
              <a:ext cx="652970" cy="653002"/>
            </a:xfrm>
            <a:prstGeom prst="ellipse">
              <a:avLst/>
            </a:prstGeom>
            <a:solidFill>
              <a:schemeClr val="accent3"/>
            </a:solidFill>
            <a:ln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vert270" rtlCol="0" anchor="ctr"/>
            <a:lstStyle/>
            <a:p>
              <a:pPr algn="ctr"/>
              <a:endParaRPr lang="en-US" sz="2400" b="1" dirty="0"/>
            </a:p>
          </p:txBody>
        </p:sp>
        <p:sp>
          <p:nvSpPr>
            <p:cNvPr id="27" name="Freeform 124"/>
            <p:cNvSpPr>
              <a:spLocks noEditPoints="1"/>
            </p:cNvSpPr>
            <p:nvPr/>
          </p:nvSpPr>
          <p:spPr bwMode="auto">
            <a:xfrm>
              <a:off x="5539047" y="3406822"/>
              <a:ext cx="323980" cy="290538"/>
            </a:xfrm>
            <a:custGeom>
              <a:avLst/>
              <a:gdLst/>
              <a:ahLst/>
              <a:cxnLst>
                <a:cxn ang="0">
                  <a:pos x="72" y="15"/>
                </a:cxn>
                <a:cxn ang="0">
                  <a:pos x="59" y="28"/>
                </a:cxn>
                <a:cxn ang="0">
                  <a:pos x="58" y="28"/>
                </a:cxn>
                <a:cxn ang="0">
                  <a:pos x="57" y="27"/>
                </a:cxn>
                <a:cxn ang="0">
                  <a:pos x="57" y="19"/>
                </a:cxn>
                <a:cxn ang="0">
                  <a:pos x="47" y="19"/>
                </a:cxn>
                <a:cxn ang="0">
                  <a:pos x="37" y="27"/>
                </a:cxn>
                <a:cxn ang="0">
                  <a:pos x="33" y="34"/>
                </a:cxn>
                <a:cxn ang="0">
                  <a:pos x="11" y="55"/>
                </a:cxn>
                <a:cxn ang="0">
                  <a:pos x="2" y="55"/>
                </a:cxn>
                <a:cxn ang="0">
                  <a:pos x="0" y="54"/>
                </a:cxn>
                <a:cxn ang="0">
                  <a:pos x="0" y="46"/>
                </a:cxn>
                <a:cxn ang="0">
                  <a:pos x="2" y="45"/>
                </a:cxn>
                <a:cxn ang="0">
                  <a:pos x="11" y="45"/>
                </a:cxn>
                <a:cxn ang="0">
                  <a:pos x="21" y="37"/>
                </a:cxn>
                <a:cxn ang="0">
                  <a:pos x="24" y="30"/>
                </a:cxn>
                <a:cxn ang="0">
                  <a:pos x="47" y="9"/>
                </a:cxn>
                <a:cxn ang="0">
                  <a:pos x="57" y="9"/>
                </a:cxn>
                <a:cxn ang="0">
                  <a:pos x="57" y="1"/>
                </a:cxn>
                <a:cxn ang="0">
                  <a:pos x="58" y="0"/>
                </a:cxn>
                <a:cxn ang="0">
                  <a:pos x="59" y="0"/>
                </a:cxn>
                <a:cxn ang="0">
                  <a:pos x="72" y="13"/>
                </a:cxn>
                <a:cxn ang="0">
                  <a:pos x="72" y="14"/>
                </a:cxn>
                <a:cxn ang="0">
                  <a:pos x="72" y="15"/>
                </a:cxn>
                <a:cxn ang="0">
                  <a:pos x="22" y="29"/>
                </a:cxn>
                <a:cxn ang="0">
                  <a:pos x="11" y="19"/>
                </a:cxn>
                <a:cxn ang="0">
                  <a:pos x="2" y="19"/>
                </a:cxn>
                <a:cxn ang="0">
                  <a:pos x="0" y="18"/>
                </a:cxn>
                <a:cxn ang="0">
                  <a:pos x="0" y="10"/>
                </a:cxn>
                <a:cxn ang="0">
                  <a:pos x="2" y="9"/>
                </a:cxn>
                <a:cxn ang="0">
                  <a:pos x="11" y="9"/>
                </a:cxn>
                <a:cxn ang="0">
                  <a:pos x="27" y="18"/>
                </a:cxn>
                <a:cxn ang="0">
                  <a:pos x="22" y="29"/>
                </a:cxn>
                <a:cxn ang="0">
                  <a:pos x="72" y="51"/>
                </a:cxn>
                <a:cxn ang="0">
                  <a:pos x="59" y="63"/>
                </a:cxn>
                <a:cxn ang="0">
                  <a:pos x="58" y="64"/>
                </a:cxn>
                <a:cxn ang="0">
                  <a:pos x="57" y="63"/>
                </a:cxn>
                <a:cxn ang="0">
                  <a:pos x="57" y="55"/>
                </a:cxn>
                <a:cxn ang="0">
                  <a:pos x="30" y="46"/>
                </a:cxn>
                <a:cxn ang="0">
                  <a:pos x="36" y="35"/>
                </a:cxn>
                <a:cxn ang="0">
                  <a:pos x="47" y="45"/>
                </a:cxn>
                <a:cxn ang="0">
                  <a:pos x="57" y="45"/>
                </a:cxn>
                <a:cxn ang="0">
                  <a:pos x="57" y="37"/>
                </a:cxn>
                <a:cxn ang="0">
                  <a:pos x="58" y="36"/>
                </a:cxn>
                <a:cxn ang="0">
                  <a:pos x="59" y="36"/>
                </a:cxn>
                <a:cxn ang="0">
                  <a:pos x="72" y="49"/>
                </a:cxn>
                <a:cxn ang="0">
                  <a:pos x="72" y="50"/>
                </a:cxn>
                <a:cxn ang="0">
                  <a:pos x="72" y="51"/>
                </a:cxn>
              </a:cxnLst>
              <a:rect l="0" t="0" r="r" b="b"/>
              <a:pathLst>
                <a:path w="72" h="64">
                  <a:moveTo>
                    <a:pt x="72" y="15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8" y="28"/>
                  </a:cubicBezTo>
                  <a:cubicBezTo>
                    <a:pt x="58" y="28"/>
                    <a:pt x="57" y="27"/>
                    <a:pt x="57" y="27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1" y="19"/>
                    <a:pt x="39" y="23"/>
                    <a:pt x="37" y="27"/>
                  </a:cubicBezTo>
                  <a:cubicBezTo>
                    <a:pt x="35" y="29"/>
                    <a:pt x="34" y="31"/>
                    <a:pt x="33" y="34"/>
                  </a:cubicBezTo>
                  <a:cubicBezTo>
                    <a:pt x="29" y="44"/>
                    <a:pt x="24" y="55"/>
                    <a:pt x="11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5"/>
                    <a:pt x="0" y="54"/>
                    <a:pt x="0" y="54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1" y="45"/>
                    <a:pt x="2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6" y="45"/>
                    <a:pt x="19" y="41"/>
                    <a:pt x="21" y="37"/>
                  </a:cubicBezTo>
                  <a:cubicBezTo>
                    <a:pt x="22" y="34"/>
                    <a:pt x="23" y="32"/>
                    <a:pt x="24" y="30"/>
                  </a:cubicBezTo>
                  <a:cubicBezTo>
                    <a:pt x="28" y="19"/>
                    <a:pt x="34" y="9"/>
                    <a:pt x="47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0"/>
                    <a:pt x="58" y="0"/>
                    <a:pt x="58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2" y="13"/>
                    <a:pt x="72" y="13"/>
                    <a:pt x="72" y="14"/>
                  </a:cubicBezTo>
                  <a:cubicBezTo>
                    <a:pt x="72" y="14"/>
                    <a:pt x="72" y="14"/>
                    <a:pt x="72" y="15"/>
                  </a:cubicBezTo>
                  <a:close/>
                  <a:moveTo>
                    <a:pt x="22" y="29"/>
                  </a:moveTo>
                  <a:cubicBezTo>
                    <a:pt x="19" y="24"/>
                    <a:pt x="17" y="19"/>
                    <a:pt x="1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18"/>
                    <a:pt x="0" y="1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23" y="12"/>
                    <a:pt x="27" y="18"/>
                  </a:cubicBezTo>
                  <a:cubicBezTo>
                    <a:pt x="25" y="21"/>
                    <a:pt x="23" y="25"/>
                    <a:pt x="22" y="29"/>
                  </a:cubicBezTo>
                  <a:close/>
                  <a:moveTo>
                    <a:pt x="72" y="51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59" y="64"/>
                    <a:pt x="59" y="64"/>
                    <a:pt x="58" y="64"/>
                  </a:cubicBezTo>
                  <a:cubicBezTo>
                    <a:pt x="58" y="64"/>
                    <a:pt x="57" y="63"/>
                    <a:pt x="57" y="63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45" y="55"/>
                    <a:pt x="38" y="56"/>
                    <a:pt x="30" y="46"/>
                  </a:cubicBezTo>
                  <a:cubicBezTo>
                    <a:pt x="33" y="42"/>
                    <a:pt x="34" y="39"/>
                    <a:pt x="36" y="35"/>
                  </a:cubicBezTo>
                  <a:cubicBezTo>
                    <a:pt x="38" y="40"/>
                    <a:pt x="41" y="45"/>
                    <a:pt x="47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2" y="50"/>
                  </a:cubicBezTo>
                  <a:cubicBezTo>
                    <a:pt x="72" y="50"/>
                    <a:pt x="72" y="50"/>
                    <a:pt x="72" y="5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3" name="Footer Text"/>
          <p:cNvSpPr txBox="1"/>
          <p:nvPr/>
        </p:nvSpPr>
        <p:spPr>
          <a:xfrm>
            <a:off x="8114891" y="4480158"/>
            <a:ext cx="3454400" cy="110799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lt-LT" sz="2000" b="1" dirty="0">
                <a:solidFill>
                  <a:srgbClr val="092E68"/>
                </a:solidFill>
              </a:rPr>
              <a:t>Savivaldybių projektai – augantis portfelis</a:t>
            </a:r>
            <a:endParaRPr lang="lt-LT" sz="1467" b="1" dirty="0">
              <a:solidFill>
                <a:srgbClr val="092E68"/>
              </a:solidFill>
            </a:endParaRPr>
          </a:p>
          <a:p>
            <a:r>
              <a:rPr lang="lt-LT" sz="1600" dirty="0">
                <a:solidFill>
                  <a:srgbClr val="092E68"/>
                </a:solidFill>
              </a:rPr>
              <a:t>Nuo sporto ir energijos iki apšvietimo ir šilumos ūkių modernizavimo</a:t>
            </a:r>
            <a:endParaRPr lang="en-US" sz="1467" dirty="0">
              <a:solidFill>
                <a:srgbClr val="092E68"/>
              </a:solidFill>
            </a:endParaRPr>
          </a:p>
        </p:txBody>
      </p:sp>
      <p:sp>
        <p:nvSpPr>
          <p:cNvPr id="34" name="Footer Text"/>
          <p:cNvSpPr txBox="1"/>
          <p:nvPr/>
        </p:nvSpPr>
        <p:spPr>
          <a:xfrm flipH="1">
            <a:off x="537497" y="2350382"/>
            <a:ext cx="3510119" cy="135421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lt-LT" sz="2000" b="1" dirty="0">
                <a:solidFill>
                  <a:srgbClr val="092E68"/>
                </a:solidFill>
              </a:rPr>
              <a:t>Naujas potencialas kelių sektoriuje</a:t>
            </a:r>
            <a:br>
              <a:rPr lang="en-US" sz="1867" b="1" dirty="0">
                <a:solidFill>
                  <a:srgbClr val="092E68"/>
                </a:solidFill>
              </a:rPr>
            </a:br>
            <a:r>
              <a:rPr lang="lt-LT" sz="1600" dirty="0">
                <a:solidFill>
                  <a:srgbClr val="092E68"/>
                </a:solidFill>
              </a:rPr>
              <a:t>Kelių įstatymo pakeitimas sudaro sąlygas perduoti statybos riziką ir pritraukti investicijas</a:t>
            </a:r>
            <a:r>
              <a:rPr lang="lt-LT" sz="1467" dirty="0">
                <a:solidFill>
                  <a:schemeClr val="tx2">
                    <a:lumMod val="50000"/>
                    <a:lumOff val="50000"/>
                  </a:schemeClr>
                </a:solidFill>
              </a:rPr>
              <a:t>. </a:t>
            </a:r>
            <a:endParaRPr lang="en-US" sz="1467" dirty="0">
              <a:solidFill>
                <a:schemeClr val="tx2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5" name="Footer Text"/>
          <p:cNvSpPr txBox="1"/>
          <p:nvPr/>
        </p:nvSpPr>
        <p:spPr>
          <a:xfrm>
            <a:off x="8114891" y="2350382"/>
            <a:ext cx="3657600" cy="135421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lt-LT" sz="2000" b="1" dirty="0">
                <a:solidFill>
                  <a:srgbClr val="092E68"/>
                </a:solidFill>
              </a:rPr>
              <a:t>Lietuvos lyderystė gynybos srityje</a:t>
            </a:r>
            <a:br>
              <a:rPr lang="en-US" sz="1867" b="1" dirty="0">
                <a:solidFill>
                  <a:srgbClr val="092E68"/>
                </a:solidFill>
              </a:rPr>
            </a:br>
            <a:r>
              <a:rPr lang="lt-LT" sz="1600" dirty="0">
                <a:solidFill>
                  <a:srgbClr val="092E68"/>
                </a:solidFill>
              </a:rPr>
              <a:t>Turime 3 įgyvendinamas karinių miestelių sutartis ir patenkame į Europos TOP7</a:t>
            </a:r>
            <a:endParaRPr lang="en-US" sz="1467" dirty="0">
              <a:solidFill>
                <a:srgbClr val="092E68"/>
              </a:solidFill>
            </a:endParaRPr>
          </a:p>
        </p:txBody>
      </p:sp>
      <p:sp>
        <p:nvSpPr>
          <p:cNvPr id="36" name="Footer Text"/>
          <p:cNvSpPr txBox="1"/>
          <p:nvPr/>
        </p:nvSpPr>
        <p:spPr>
          <a:xfrm>
            <a:off x="537497" y="4480158"/>
            <a:ext cx="3510119" cy="135421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lt-LT" sz="2000" b="1" dirty="0">
                <a:solidFill>
                  <a:srgbClr val="092E68"/>
                </a:solidFill>
              </a:rPr>
              <a:t>Geležinkelių sektoriaus galimybės</a:t>
            </a:r>
            <a:br>
              <a:rPr lang="lt-LT" sz="1867" b="1" dirty="0">
                <a:solidFill>
                  <a:srgbClr val="092E68"/>
                </a:solidFill>
              </a:rPr>
            </a:br>
            <a:r>
              <a:rPr lang="lt-LT" sz="1600" dirty="0">
                <a:solidFill>
                  <a:srgbClr val="092E68"/>
                </a:solidFill>
              </a:rPr>
              <a:t>Laukiame ministerijos sprendimų dėl teisės aktų pakeitimų, kurie leistų taikyti VPSP</a:t>
            </a:r>
            <a:r>
              <a:rPr lang="lt-LT" sz="1467" dirty="0">
                <a:solidFill>
                  <a:schemeClr val="tx2">
                    <a:lumMod val="50000"/>
                    <a:lumOff val="50000"/>
                  </a:schemeClr>
                </a:solidFill>
              </a:rPr>
              <a:t>. </a:t>
            </a:r>
            <a:endParaRPr lang="en-US" sz="1467" dirty="0">
              <a:solidFill>
                <a:schemeClr val="tx2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Freeform 27"/>
          <p:cNvSpPr>
            <a:spLocks noEditPoints="1"/>
          </p:cNvSpPr>
          <p:nvPr/>
        </p:nvSpPr>
        <p:spPr bwMode="auto">
          <a:xfrm>
            <a:off x="5825088" y="3274287"/>
            <a:ext cx="631781" cy="634955"/>
          </a:xfrm>
          <a:custGeom>
            <a:avLst/>
            <a:gdLst/>
            <a:ahLst/>
            <a:cxnLst>
              <a:cxn ang="0">
                <a:pos x="483" y="362"/>
              </a:cxn>
              <a:cxn ang="0">
                <a:pos x="381" y="402"/>
              </a:cxn>
              <a:cxn ang="0">
                <a:pos x="331" y="499"/>
              </a:cxn>
              <a:cxn ang="0">
                <a:pos x="360" y="607"/>
              </a:cxn>
              <a:cxn ang="0">
                <a:pos x="451" y="666"/>
              </a:cxn>
              <a:cxn ang="0">
                <a:pos x="562" y="649"/>
              </a:cxn>
              <a:cxn ang="0">
                <a:pos x="630" y="565"/>
              </a:cxn>
              <a:cxn ang="0">
                <a:pos x="750" y="451"/>
              </a:cxn>
              <a:cxn ang="0">
                <a:pos x="743" y="602"/>
              </a:cxn>
              <a:cxn ang="0">
                <a:pos x="662" y="724"/>
              </a:cxn>
              <a:cxn ang="0">
                <a:pos x="528" y="786"/>
              </a:cxn>
              <a:cxn ang="0">
                <a:pos x="378" y="768"/>
              </a:cxn>
              <a:cxn ang="0">
                <a:pos x="264" y="678"/>
              </a:cxn>
              <a:cxn ang="0">
                <a:pos x="212" y="538"/>
              </a:cxn>
              <a:cxn ang="0">
                <a:pos x="242" y="390"/>
              </a:cxn>
              <a:cxn ang="0">
                <a:pos x="340" y="283"/>
              </a:cxn>
              <a:cxn ang="0">
                <a:pos x="484" y="242"/>
              </a:cxn>
              <a:cxn ang="0">
                <a:pos x="644" y="58"/>
              </a:cxn>
              <a:cxn ang="0">
                <a:pos x="600" y="132"/>
              </a:cxn>
              <a:cxn ang="0">
                <a:pos x="459" y="171"/>
              </a:cxn>
              <a:cxn ang="0">
                <a:pos x="296" y="226"/>
              </a:cxn>
              <a:cxn ang="0">
                <a:pos x="182" y="348"/>
              </a:cxn>
              <a:cxn ang="0">
                <a:pos x="139" y="516"/>
              </a:cxn>
              <a:cxn ang="0">
                <a:pos x="182" y="683"/>
              </a:cxn>
              <a:cxn ang="0">
                <a:pos x="296" y="806"/>
              </a:cxn>
              <a:cxn ang="0">
                <a:pos x="459" y="861"/>
              </a:cxn>
              <a:cxn ang="0">
                <a:pos x="630" y="830"/>
              </a:cxn>
              <a:cxn ang="0">
                <a:pos x="760" y="724"/>
              </a:cxn>
              <a:cxn ang="0">
                <a:pos x="826" y="567"/>
              </a:cxn>
              <a:cxn ang="0">
                <a:pos x="808" y="396"/>
              </a:cxn>
              <a:cxn ang="0">
                <a:pos x="915" y="375"/>
              </a:cxn>
              <a:cxn ang="0">
                <a:pos x="968" y="516"/>
              </a:cxn>
              <a:cxn ang="0">
                <a:pos x="924" y="718"/>
              </a:cxn>
              <a:cxn ang="0">
                <a:pos x="806" y="878"/>
              </a:cxn>
              <a:cxn ang="0">
                <a:pos x="632" y="978"/>
              </a:cxn>
              <a:cxn ang="0">
                <a:pos x="424" y="997"/>
              </a:cxn>
              <a:cxn ang="0">
                <a:pos x="232" y="930"/>
              </a:cxn>
              <a:cxn ang="0">
                <a:pos x="87" y="793"/>
              </a:cxn>
              <a:cxn ang="0">
                <a:pos x="8" y="606"/>
              </a:cxn>
              <a:cxn ang="0">
                <a:pos x="15" y="397"/>
              </a:cxn>
              <a:cxn ang="0">
                <a:pos x="104" y="216"/>
              </a:cxn>
              <a:cxn ang="0">
                <a:pos x="257" y="88"/>
              </a:cxn>
              <a:cxn ang="0">
                <a:pos x="454" y="32"/>
              </a:cxn>
              <a:cxn ang="0">
                <a:pos x="823" y="0"/>
              </a:cxn>
              <a:cxn ang="0">
                <a:pos x="830" y="3"/>
              </a:cxn>
              <a:cxn ang="0">
                <a:pos x="836" y="6"/>
              </a:cxn>
              <a:cxn ang="0">
                <a:pos x="842" y="13"/>
              </a:cxn>
              <a:cxn ang="0">
                <a:pos x="846" y="20"/>
              </a:cxn>
              <a:cxn ang="0">
                <a:pos x="850" y="145"/>
              </a:cxn>
              <a:cxn ang="0">
                <a:pos x="989" y="160"/>
              </a:cxn>
              <a:cxn ang="0">
                <a:pos x="991" y="195"/>
              </a:cxn>
              <a:cxn ang="0">
                <a:pos x="503" y="538"/>
              </a:cxn>
              <a:cxn ang="0">
                <a:pos x="461" y="524"/>
              </a:cxn>
              <a:cxn ang="0">
                <a:pos x="467" y="481"/>
              </a:cxn>
              <a:cxn ang="0">
                <a:pos x="796" y="8"/>
              </a:cxn>
              <a:cxn ang="0">
                <a:pos x="803" y="3"/>
              </a:cxn>
              <a:cxn ang="0">
                <a:pos x="813" y="0"/>
              </a:cxn>
            </a:cxnLst>
            <a:rect l="0" t="0" r="r" b="b"/>
            <a:pathLst>
              <a:path w="996" h="1001">
                <a:moveTo>
                  <a:pt x="484" y="242"/>
                </a:moveTo>
                <a:lnTo>
                  <a:pt x="505" y="243"/>
                </a:lnTo>
                <a:lnTo>
                  <a:pt x="526" y="245"/>
                </a:lnTo>
                <a:lnTo>
                  <a:pt x="546" y="249"/>
                </a:lnTo>
                <a:lnTo>
                  <a:pt x="565" y="254"/>
                </a:lnTo>
                <a:lnTo>
                  <a:pt x="584" y="261"/>
                </a:lnTo>
                <a:lnTo>
                  <a:pt x="483" y="362"/>
                </a:lnTo>
                <a:lnTo>
                  <a:pt x="467" y="363"/>
                </a:lnTo>
                <a:lnTo>
                  <a:pt x="451" y="366"/>
                </a:lnTo>
                <a:lnTo>
                  <a:pt x="435" y="370"/>
                </a:lnTo>
                <a:lnTo>
                  <a:pt x="420" y="376"/>
                </a:lnTo>
                <a:lnTo>
                  <a:pt x="406" y="383"/>
                </a:lnTo>
                <a:lnTo>
                  <a:pt x="393" y="392"/>
                </a:lnTo>
                <a:lnTo>
                  <a:pt x="381" y="402"/>
                </a:lnTo>
                <a:lnTo>
                  <a:pt x="370" y="413"/>
                </a:lnTo>
                <a:lnTo>
                  <a:pt x="360" y="425"/>
                </a:lnTo>
                <a:lnTo>
                  <a:pt x="351" y="438"/>
                </a:lnTo>
                <a:lnTo>
                  <a:pt x="344" y="453"/>
                </a:lnTo>
                <a:lnTo>
                  <a:pt x="338" y="467"/>
                </a:lnTo>
                <a:lnTo>
                  <a:pt x="334" y="483"/>
                </a:lnTo>
                <a:lnTo>
                  <a:pt x="331" y="499"/>
                </a:lnTo>
                <a:lnTo>
                  <a:pt x="330" y="516"/>
                </a:lnTo>
                <a:lnTo>
                  <a:pt x="331" y="533"/>
                </a:lnTo>
                <a:lnTo>
                  <a:pt x="334" y="549"/>
                </a:lnTo>
                <a:lnTo>
                  <a:pt x="338" y="565"/>
                </a:lnTo>
                <a:lnTo>
                  <a:pt x="344" y="579"/>
                </a:lnTo>
                <a:lnTo>
                  <a:pt x="352" y="593"/>
                </a:lnTo>
                <a:lnTo>
                  <a:pt x="360" y="607"/>
                </a:lnTo>
                <a:lnTo>
                  <a:pt x="370" y="619"/>
                </a:lnTo>
                <a:lnTo>
                  <a:pt x="381" y="630"/>
                </a:lnTo>
                <a:lnTo>
                  <a:pt x="394" y="640"/>
                </a:lnTo>
                <a:lnTo>
                  <a:pt x="407" y="649"/>
                </a:lnTo>
                <a:lnTo>
                  <a:pt x="421" y="656"/>
                </a:lnTo>
                <a:lnTo>
                  <a:pt x="436" y="662"/>
                </a:lnTo>
                <a:lnTo>
                  <a:pt x="451" y="666"/>
                </a:lnTo>
                <a:lnTo>
                  <a:pt x="467" y="669"/>
                </a:lnTo>
                <a:lnTo>
                  <a:pt x="484" y="670"/>
                </a:lnTo>
                <a:lnTo>
                  <a:pt x="501" y="669"/>
                </a:lnTo>
                <a:lnTo>
                  <a:pt x="517" y="666"/>
                </a:lnTo>
                <a:lnTo>
                  <a:pt x="533" y="662"/>
                </a:lnTo>
                <a:lnTo>
                  <a:pt x="548" y="656"/>
                </a:lnTo>
                <a:lnTo>
                  <a:pt x="562" y="649"/>
                </a:lnTo>
                <a:lnTo>
                  <a:pt x="575" y="640"/>
                </a:lnTo>
                <a:lnTo>
                  <a:pt x="587" y="630"/>
                </a:lnTo>
                <a:lnTo>
                  <a:pt x="598" y="619"/>
                </a:lnTo>
                <a:lnTo>
                  <a:pt x="608" y="607"/>
                </a:lnTo>
                <a:lnTo>
                  <a:pt x="617" y="593"/>
                </a:lnTo>
                <a:lnTo>
                  <a:pt x="624" y="579"/>
                </a:lnTo>
                <a:lnTo>
                  <a:pt x="630" y="565"/>
                </a:lnTo>
                <a:lnTo>
                  <a:pt x="634" y="549"/>
                </a:lnTo>
                <a:lnTo>
                  <a:pt x="637" y="533"/>
                </a:lnTo>
                <a:lnTo>
                  <a:pt x="638" y="516"/>
                </a:lnTo>
                <a:lnTo>
                  <a:pt x="637" y="510"/>
                </a:lnTo>
                <a:lnTo>
                  <a:pt x="736" y="411"/>
                </a:lnTo>
                <a:lnTo>
                  <a:pt x="744" y="431"/>
                </a:lnTo>
                <a:lnTo>
                  <a:pt x="750" y="451"/>
                </a:lnTo>
                <a:lnTo>
                  <a:pt x="754" y="472"/>
                </a:lnTo>
                <a:lnTo>
                  <a:pt x="756" y="494"/>
                </a:lnTo>
                <a:lnTo>
                  <a:pt x="757" y="516"/>
                </a:lnTo>
                <a:lnTo>
                  <a:pt x="756" y="538"/>
                </a:lnTo>
                <a:lnTo>
                  <a:pt x="754" y="560"/>
                </a:lnTo>
                <a:lnTo>
                  <a:pt x="749" y="582"/>
                </a:lnTo>
                <a:lnTo>
                  <a:pt x="743" y="602"/>
                </a:lnTo>
                <a:lnTo>
                  <a:pt x="736" y="622"/>
                </a:lnTo>
                <a:lnTo>
                  <a:pt x="727" y="642"/>
                </a:lnTo>
                <a:lnTo>
                  <a:pt x="716" y="660"/>
                </a:lnTo>
                <a:lnTo>
                  <a:pt x="705" y="678"/>
                </a:lnTo>
                <a:lnTo>
                  <a:pt x="691" y="694"/>
                </a:lnTo>
                <a:lnTo>
                  <a:pt x="677" y="710"/>
                </a:lnTo>
                <a:lnTo>
                  <a:pt x="662" y="724"/>
                </a:lnTo>
                <a:lnTo>
                  <a:pt x="645" y="737"/>
                </a:lnTo>
                <a:lnTo>
                  <a:pt x="628" y="749"/>
                </a:lnTo>
                <a:lnTo>
                  <a:pt x="610" y="759"/>
                </a:lnTo>
                <a:lnTo>
                  <a:pt x="590" y="768"/>
                </a:lnTo>
                <a:lnTo>
                  <a:pt x="570" y="776"/>
                </a:lnTo>
                <a:lnTo>
                  <a:pt x="550" y="782"/>
                </a:lnTo>
                <a:lnTo>
                  <a:pt x="528" y="786"/>
                </a:lnTo>
                <a:lnTo>
                  <a:pt x="507" y="789"/>
                </a:lnTo>
                <a:lnTo>
                  <a:pt x="484" y="790"/>
                </a:lnTo>
                <a:lnTo>
                  <a:pt x="462" y="789"/>
                </a:lnTo>
                <a:lnTo>
                  <a:pt x="440" y="786"/>
                </a:lnTo>
                <a:lnTo>
                  <a:pt x="419" y="782"/>
                </a:lnTo>
                <a:lnTo>
                  <a:pt x="398" y="776"/>
                </a:lnTo>
                <a:lnTo>
                  <a:pt x="378" y="768"/>
                </a:lnTo>
                <a:lnTo>
                  <a:pt x="359" y="759"/>
                </a:lnTo>
                <a:lnTo>
                  <a:pt x="340" y="749"/>
                </a:lnTo>
                <a:lnTo>
                  <a:pt x="323" y="737"/>
                </a:lnTo>
                <a:lnTo>
                  <a:pt x="307" y="724"/>
                </a:lnTo>
                <a:lnTo>
                  <a:pt x="291" y="710"/>
                </a:lnTo>
                <a:lnTo>
                  <a:pt x="277" y="694"/>
                </a:lnTo>
                <a:lnTo>
                  <a:pt x="264" y="678"/>
                </a:lnTo>
                <a:lnTo>
                  <a:pt x="252" y="660"/>
                </a:lnTo>
                <a:lnTo>
                  <a:pt x="242" y="642"/>
                </a:lnTo>
                <a:lnTo>
                  <a:pt x="232" y="622"/>
                </a:lnTo>
                <a:lnTo>
                  <a:pt x="225" y="602"/>
                </a:lnTo>
                <a:lnTo>
                  <a:pt x="219" y="582"/>
                </a:lnTo>
                <a:lnTo>
                  <a:pt x="215" y="560"/>
                </a:lnTo>
                <a:lnTo>
                  <a:pt x="212" y="538"/>
                </a:lnTo>
                <a:lnTo>
                  <a:pt x="211" y="516"/>
                </a:lnTo>
                <a:lnTo>
                  <a:pt x="212" y="493"/>
                </a:lnTo>
                <a:lnTo>
                  <a:pt x="215" y="472"/>
                </a:lnTo>
                <a:lnTo>
                  <a:pt x="219" y="450"/>
                </a:lnTo>
                <a:lnTo>
                  <a:pt x="225" y="430"/>
                </a:lnTo>
                <a:lnTo>
                  <a:pt x="232" y="410"/>
                </a:lnTo>
                <a:lnTo>
                  <a:pt x="242" y="390"/>
                </a:lnTo>
                <a:lnTo>
                  <a:pt x="252" y="372"/>
                </a:lnTo>
                <a:lnTo>
                  <a:pt x="264" y="354"/>
                </a:lnTo>
                <a:lnTo>
                  <a:pt x="277" y="338"/>
                </a:lnTo>
                <a:lnTo>
                  <a:pt x="291" y="322"/>
                </a:lnTo>
                <a:lnTo>
                  <a:pt x="307" y="308"/>
                </a:lnTo>
                <a:lnTo>
                  <a:pt x="323" y="295"/>
                </a:lnTo>
                <a:lnTo>
                  <a:pt x="340" y="283"/>
                </a:lnTo>
                <a:lnTo>
                  <a:pt x="359" y="273"/>
                </a:lnTo>
                <a:lnTo>
                  <a:pt x="378" y="264"/>
                </a:lnTo>
                <a:lnTo>
                  <a:pt x="398" y="256"/>
                </a:lnTo>
                <a:lnTo>
                  <a:pt x="419" y="250"/>
                </a:lnTo>
                <a:lnTo>
                  <a:pt x="440" y="246"/>
                </a:lnTo>
                <a:lnTo>
                  <a:pt x="462" y="243"/>
                </a:lnTo>
                <a:lnTo>
                  <a:pt x="484" y="242"/>
                </a:lnTo>
                <a:close/>
                <a:moveTo>
                  <a:pt x="484" y="31"/>
                </a:moveTo>
                <a:lnTo>
                  <a:pt x="512" y="32"/>
                </a:lnTo>
                <a:lnTo>
                  <a:pt x="539" y="34"/>
                </a:lnTo>
                <a:lnTo>
                  <a:pt x="566" y="38"/>
                </a:lnTo>
                <a:lnTo>
                  <a:pt x="593" y="43"/>
                </a:lnTo>
                <a:lnTo>
                  <a:pt x="618" y="50"/>
                </a:lnTo>
                <a:lnTo>
                  <a:pt x="644" y="58"/>
                </a:lnTo>
                <a:lnTo>
                  <a:pt x="621" y="81"/>
                </a:lnTo>
                <a:lnTo>
                  <a:pt x="615" y="88"/>
                </a:lnTo>
                <a:lnTo>
                  <a:pt x="610" y="96"/>
                </a:lnTo>
                <a:lnTo>
                  <a:pt x="606" y="104"/>
                </a:lnTo>
                <a:lnTo>
                  <a:pt x="603" y="113"/>
                </a:lnTo>
                <a:lnTo>
                  <a:pt x="601" y="122"/>
                </a:lnTo>
                <a:lnTo>
                  <a:pt x="600" y="132"/>
                </a:lnTo>
                <a:lnTo>
                  <a:pt x="600" y="190"/>
                </a:lnTo>
                <a:lnTo>
                  <a:pt x="578" y="183"/>
                </a:lnTo>
                <a:lnTo>
                  <a:pt x="555" y="177"/>
                </a:lnTo>
                <a:lnTo>
                  <a:pt x="532" y="173"/>
                </a:lnTo>
                <a:lnTo>
                  <a:pt x="508" y="171"/>
                </a:lnTo>
                <a:lnTo>
                  <a:pt x="484" y="170"/>
                </a:lnTo>
                <a:lnTo>
                  <a:pt x="459" y="171"/>
                </a:lnTo>
                <a:lnTo>
                  <a:pt x="433" y="173"/>
                </a:lnTo>
                <a:lnTo>
                  <a:pt x="409" y="178"/>
                </a:lnTo>
                <a:lnTo>
                  <a:pt x="385" y="184"/>
                </a:lnTo>
                <a:lnTo>
                  <a:pt x="361" y="192"/>
                </a:lnTo>
                <a:lnTo>
                  <a:pt x="339" y="202"/>
                </a:lnTo>
                <a:lnTo>
                  <a:pt x="317" y="213"/>
                </a:lnTo>
                <a:lnTo>
                  <a:pt x="296" y="226"/>
                </a:lnTo>
                <a:lnTo>
                  <a:pt x="277" y="239"/>
                </a:lnTo>
                <a:lnTo>
                  <a:pt x="258" y="255"/>
                </a:lnTo>
                <a:lnTo>
                  <a:pt x="240" y="271"/>
                </a:lnTo>
                <a:lnTo>
                  <a:pt x="223" y="289"/>
                </a:lnTo>
                <a:lnTo>
                  <a:pt x="208" y="308"/>
                </a:lnTo>
                <a:lnTo>
                  <a:pt x="194" y="328"/>
                </a:lnTo>
                <a:lnTo>
                  <a:pt x="182" y="348"/>
                </a:lnTo>
                <a:lnTo>
                  <a:pt x="171" y="370"/>
                </a:lnTo>
                <a:lnTo>
                  <a:pt x="161" y="393"/>
                </a:lnTo>
                <a:lnTo>
                  <a:pt x="153" y="416"/>
                </a:lnTo>
                <a:lnTo>
                  <a:pt x="147" y="440"/>
                </a:lnTo>
                <a:lnTo>
                  <a:pt x="142" y="465"/>
                </a:lnTo>
                <a:lnTo>
                  <a:pt x="140" y="490"/>
                </a:lnTo>
                <a:lnTo>
                  <a:pt x="139" y="516"/>
                </a:lnTo>
                <a:lnTo>
                  <a:pt x="140" y="542"/>
                </a:lnTo>
                <a:lnTo>
                  <a:pt x="142" y="567"/>
                </a:lnTo>
                <a:lnTo>
                  <a:pt x="147" y="592"/>
                </a:lnTo>
                <a:lnTo>
                  <a:pt x="153" y="616"/>
                </a:lnTo>
                <a:lnTo>
                  <a:pt x="161" y="639"/>
                </a:lnTo>
                <a:lnTo>
                  <a:pt x="171" y="662"/>
                </a:lnTo>
                <a:lnTo>
                  <a:pt x="182" y="683"/>
                </a:lnTo>
                <a:lnTo>
                  <a:pt x="194" y="704"/>
                </a:lnTo>
                <a:lnTo>
                  <a:pt x="208" y="724"/>
                </a:lnTo>
                <a:lnTo>
                  <a:pt x="223" y="743"/>
                </a:lnTo>
                <a:lnTo>
                  <a:pt x="240" y="761"/>
                </a:lnTo>
                <a:lnTo>
                  <a:pt x="258" y="777"/>
                </a:lnTo>
                <a:lnTo>
                  <a:pt x="277" y="792"/>
                </a:lnTo>
                <a:lnTo>
                  <a:pt x="296" y="806"/>
                </a:lnTo>
                <a:lnTo>
                  <a:pt x="317" y="819"/>
                </a:lnTo>
                <a:lnTo>
                  <a:pt x="339" y="830"/>
                </a:lnTo>
                <a:lnTo>
                  <a:pt x="361" y="839"/>
                </a:lnTo>
                <a:lnTo>
                  <a:pt x="385" y="847"/>
                </a:lnTo>
                <a:lnTo>
                  <a:pt x="409" y="854"/>
                </a:lnTo>
                <a:lnTo>
                  <a:pt x="433" y="859"/>
                </a:lnTo>
                <a:lnTo>
                  <a:pt x="459" y="861"/>
                </a:lnTo>
                <a:lnTo>
                  <a:pt x="484" y="862"/>
                </a:lnTo>
                <a:lnTo>
                  <a:pt x="510" y="861"/>
                </a:lnTo>
                <a:lnTo>
                  <a:pt x="535" y="859"/>
                </a:lnTo>
                <a:lnTo>
                  <a:pt x="560" y="854"/>
                </a:lnTo>
                <a:lnTo>
                  <a:pt x="584" y="847"/>
                </a:lnTo>
                <a:lnTo>
                  <a:pt x="607" y="839"/>
                </a:lnTo>
                <a:lnTo>
                  <a:pt x="630" y="830"/>
                </a:lnTo>
                <a:lnTo>
                  <a:pt x="651" y="819"/>
                </a:lnTo>
                <a:lnTo>
                  <a:pt x="672" y="806"/>
                </a:lnTo>
                <a:lnTo>
                  <a:pt x="692" y="792"/>
                </a:lnTo>
                <a:lnTo>
                  <a:pt x="711" y="777"/>
                </a:lnTo>
                <a:lnTo>
                  <a:pt x="728" y="761"/>
                </a:lnTo>
                <a:lnTo>
                  <a:pt x="745" y="743"/>
                </a:lnTo>
                <a:lnTo>
                  <a:pt x="760" y="724"/>
                </a:lnTo>
                <a:lnTo>
                  <a:pt x="774" y="704"/>
                </a:lnTo>
                <a:lnTo>
                  <a:pt x="786" y="683"/>
                </a:lnTo>
                <a:lnTo>
                  <a:pt x="797" y="662"/>
                </a:lnTo>
                <a:lnTo>
                  <a:pt x="807" y="639"/>
                </a:lnTo>
                <a:lnTo>
                  <a:pt x="815" y="616"/>
                </a:lnTo>
                <a:lnTo>
                  <a:pt x="821" y="592"/>
                </a:lnTo>
                <a:lnTo>
                  <a:pt x="826" y="567"/>
                </a:lnTo>
                <a:lnTo>
                  <a:pt x="829" y="542"/>
                </a:lnTo>
                <a:lnTo>
                  <a:pt x="830" y="516"/>
                </a:lnTo>
                <a:lnTo>
                  <a:pt x="829" y="491"/>
                </a:lnTo>
                <a:lnTo>
                  <a:pt x="826" y="466"/>
                </a:lnTo>
                <a:lnTo>
                  <a:pt x="822" y="442"/>
                </a:lnTo>
                <a:lnTo>
                  <a:pt x="816" y="419"/>
                </a:lnTo>
                <a:lnTo>
                  <a:pt x="808" y="396"/>
                </a:lnTo>
                <a:lnTo>
                  <a:pt x="864" y="396"/>
                </a:lnTo>
                <a:lnTo>
                  <a:pt x="873" y="396"/>
                </a:lnTo>
                <a:lnTo>
                  <a:pt x="882" y="394"/>
                </a:lnTo>
                <a:lnTo>
                  <a:pt x="891" y="391"/>
                </a:lnTo>
                <a:lnTo>
                  <a:pt x="900" y="387"/>
                </a:lnTo>
                <a:lnTo>
                  <a:pt x="907" y="381"/>
                </a:lnTo>
                <a:lnTo>
                  <a:pt x="915" y="375"/>
                </a:lnTo>
                <a:lnTo>
                  <a:pt x="939" y="350"/>
                </a:lnTo>
                <a:lnTo>
                  <a:pt x="948" y="376"/>
                </a:lnTo>
                <a:lnTo>
                  <a:pt x="955" y="403"/>
                </a:lnTo>
                <a:lnTo>
                  <a:pt x="961" y="431"/>
                </a:lnTo>
                <a:lnTo>
                  <a:pt x="965" y="459"/>
                </a:lnTo>
                <a:lnTo>
                  <a:pt x="968" y="487"/>
                </a:lnTo>
                <a:lnTo>
                  <a:pt x="968" y="516"/>
                </a:lnTo>
                <a:lnTo>
                  <a:pt x="968" y="547"/>
                </a:lnTo>
                <a:lnTo>
                  <a:pt x="965" y="577"/>
                </a:lnTo>
                <a:lnTo>
                  <a:pt x="960" y="606"/>
                </a:lnTo>
                <a:lnTo>
                  <a:pt x="954" y="635"/>
                </a:lnTo>
                <a:lnTo>
                  <a:pt x="945" y="664"/>
                </a:lnTo>
                <a:lnTo>
                  <a:pt x="936" y="691"/>
                </a:lnTo>
                <a:lnTo>
                  <a:pt x="924" y="718"/>
                </a:lnTo>
                <a:lnTo>
                  <a:pt x="912" y="744"/>
                </a:lnTo>
                <a:lnTo>
                  <a:pt x="897" y="769"/>
                </a:lnTo>
                <a:lnTo>
                  <a:pt x="881" y="793"/>
                </a:lnTo>
                <a:lnTo>
                  <a:pt x="865" y="816"/>
                </a:lnTo>
                <a:lnTo>
                  <a:pt x="846" y="838"/>
                </a:lnTo>
                <a:lnTo>
                  <a:pt x="827" y="859"/>
                </a:lnTo>
                <a:lnTo>
                  <a:pt x="806" y="878"/>
                </a:lnTo>
                <a:lnTo>
                  <a:pt x="784" y="897"/>
                </a:lnTo>
                <a:lnTo>
                  <a:pt x="761" y="914"/>
                </a:lnTo>
                <a:lnTo>
                  <a:pt x="737" y="930"/>
                </a:lnTo>
                <a:lnTo>
                  <a:pt x="712" y="944"/>
                </a:lnTo>
                <a:lnTo>
                  <a:pt x="686" y="957"/>
                </a:lnTo>
                <a:lnTo>
                  <a:pt x="659" y="968"/>
                </a:lnTo>
                <a:lnTo>
                  <a:pt x="632" y="978"/>
                </a:lnTo>
                <a:lnTo>
                  <a:pt x="603" y="986"/>
                </a:lnTo>
                <a:lnTo>
                  <a:pt x="574" y="993"/>
                </a:lnTo>
                <a:lnTo>
                  <a:pt x="545" y="997"/>
                </a:lnTo>
                <a:lnTo>
                  <a:pt x="515" y="1000"/>
                </a:lnTo>
                <a:lnTo>
                  <a:pt x="484" y="1001"/>
                </a:lnTo>
                <a:lnTo>
                  <a:pt x="454" y="1000"/>
                </a:lnTo>
                <a:lnTo>
                  <a:pt x="424" y="997"/>
                </a:lnTo>
                <a:lnTo>
                  <a:pt x="394" y="993"/>
                </a:lnTo>
                <a:lnTo>
                  <a:pt x="365" y="986"/>
                </a:lnTo>
                <a:lnTo>
                  <a:pt x="337" y="978"/>
                </a:lnTo>
                <a:lnTo>
                  <a:pt x="309" y="968"/>
                </a:lnTo>
                <a:lnTo>
                  <a:pt x="283" y="957"/>
                </a:lnTo>
                <a:lnTo>
                  <a:pt x="257" y="944"/>
                </a:lnTo>
                <a:lnTo>
                  <a:pt x="232" y="930"/>
                </a:lnTo>
                <a:lnTo>
                  <a:pt x="208" y="914"/>
                </a:lnTo>
                <a:lnTo>
                  <a:pt x="185" y="897"/>
                </a:lnTo>
                <a:lnTo>
                  <a:pt x="163" y="878"/>
                </a:lnTo>
                <a:lnTo>
                  <a:pt x="142" y="859"/>
                </a:lnTo>
                <a:lnTo>
                  <a:pt x="122" y="838"/>
                </a:lnTo>
                <a:lnTo>
                  <a:pt x="104" y="816"/>
                </a:lnTo>
                <a:lnTo>
                  <a:pt x="87" y="793"/>
                </a:lnTo>
                <a:lnTo>
                  <a:pt x="71" y="769"/>
                </a:lnTo>
                <a:lnTo>
                  <a:pt x="57" y="744"/>
                </a:lnTo>
                <a:lnTo>
                  <a:pt x="44" y="718"/>
                </a:lnTo>
                <a:lnTo>
                  <a:pt x="33" y="691"/>
                </a:lnTo>
                <a:lnTo>
                  <a:pt x="23" y="664"/>
                </a:lnTo>
                <a:lnTo>
                  <a:pt x="15" y="635"/>
                </a:lnTo>
                <a:lnTo>
                  <a:pt x="8" y="606"/>
                </a:lnTo>
                <a:lnTo>
                  <a:pt x="4" y="577"/>
                </a:lnTo>
                <a:lnTo>
                  <a:pt x="1" y="547"/>
                </a:lnTo>
                <a:lnTo>
                  <a:pt x="0" y="516"/>
                </a:lnTo>
                <a:lnTo>
                  <a:pt x="1" y="485"/>
                </a:lnTo>
                <a:lnTo>
                  <a:pt x="4" y="455"/>
                </a:lnTo>
                <a:lnTo>
                  <a:pt x="8" y="426"/>
                </a:lnTo>
                <a:lnTo>
                  <a:pt x="15" y="397"/>
                </a:lnTo>
                <a:lnTo>
                  <a:pt x="23" y="368"/>
                </a:lnTo>
                <a:lnTo>
                  <a:pt x="33" y="341"/>
                </a:lnTo>
                <a:lnTo>
                  <a:pt x="44" y="314"/>
                </a:lnTo>
                <a:lnTo>
                  <a:pt x="57" y="288"/>
                </a:lnTo>
                <a:lnTo>
                  <a:pt x="71" y="263"/>
                </a:lnTo>
                <a:lnTo>
                  <a:pt x="87" y="239"/>
                </a:lnTo>
                <a:lnTo>
                  <a:pt x="104" y="216"/>
                </a:lnTo>
                <a:lnTo>
                  <a:pt x="122" y="194"/>
                </a:lnTo>
                <a:lnTo>
                  <a:pt x="142" y="173"/>
                </a:lnTo>
                <a:lnTo>
                  <a:pt x="163" y="153"/>
                </a:lnTo>
                <a:lnTo>
                  <a:pt x="185" y="135"/>
                </a:lnTo>
                <a:lnTo>
                  <a:pt x="208" y="118"/>
                </a:lnTo>
                <a:lnTo>
                  <a:pt x="232" y="102"/>
                </a:lnTo>
                <a:lnTo>
                  <a:pt x="257" y="88"/>
                </a:lnTo>
                <a:lnTo>
                  <a:pt x="283" y="75"/>
                </a:lnTo>
                <a:lnTo>
                  <a:pt x="309" y="63"/>
                </a:lnTo>
                <a:lnTo>
                  <a:pt x="337" y="54"/>
                </a:lnTo>
                <a:lnTo>
                  <a:pt x="365" y="46"/>
                </a:lnTo>
                <a:lnTo>
                  <a:pt x="394" y="39"/>
                </a:lnTo>
                <a:lnTo>
                  <a:pt x="424" y="35"/>
                </a:lnTo>
                <a:lnTo>
                  <a:pt x="454" y="32"/>
                </a:lnTo>
                <a:lnTo>
                  <a:pt x="484" y="31"/>
                </a:lnTo>
                <a:close/>
                <a:moveTo>
                  <a:pt x="816" y="0"/>
                </a:moveTo>
                <a:lnTo>
                  <a:pt x="818" y="0"/>
                </a:lnTo>
                <a:lnTo>
                  <a:pt x="820" y="0"/>
                </a:lnTo>
                <a:lnTo>
                  <a:pt x="820" y="0"/>
                </a:lnTo>
                <a:lnTo>
                  <a:pt x="822" y="0"/>
                </a:lnTo>
                <a:lnTo>
                  <a:pt x="823" y="0"/>
                </a:lnTo>
                <a:lnTo>
                  <a:pt x="824" y="1"/>
                </a:lnTo>
                <a:lnTo>
                  <a:pt x="824" y="1"/>
                </a:lnTo>
                <a:lnTo>
                  <a:pt x="825" y="1"/>
                </a:lnTo>
                <a:lnTo>
                  <a:pt x="827" y="1"/>
                </a:lnTo>
                <a:lnTo>
                  <a:pt x="828" y="2"/>
                </a:lnTo>
                <a:lnTo>
                  <a:pt x="829" y="2"/>
                </a:lnTo>
                <a:lnTo>
                  <a:pt x="830" y="3"/>
                </a:lnTo>
                <a:lnTo>
                  <a:pt x="831" y="3"/>
                </a:lnTo>
                <a:lnTo>
                  <a:pt x="832" y="4"/>
                </a:lnTo>
                <a:lnTo>
                  <a:pt x="832" y="4"/>
                </a:lnTo>
                <a:lnTo>
                  <a:pt x="833" y="4"/>
                </a:lnTo>
                <a:lnTo>
                  <a:pt x="836" y="6"/>
                </a:lnTo>
                <a:lnTo>
                  <a:pt x="836" y="6"/>
                </a:lnTo>
                <a:lnTo>
                  <a:pt x="836" y="6"/>
                </a:lnTo>
                <a:lnTo>
                  <a:pt x="837" y="7"/>
                </a:lnTo>
                <a:lnTo>
                  <a:pt x="838" y="8"/>
                </a:lnTo>
                <a:lnTo>
                  <a:pt x="839" y="9"/>
                </a:lnTo>
                <a:lnTo>
                  <a:pt x="839" y="9"/>
                </a:lnTo>
                <a:lnTo>
                  <a:pt x="840" y="10"/>
                </a:lnTo>
                <a:lnTo>
                  <a:pt x="841" y="11"/>
                </a:lnTo>
                <a:lnTo>
                  <a:pt x="842" y="13"/>
                </a:lnTo>
                <a:lnTo>
                  <a:pt x="842" y="13"/>
                </a:lnTo>
                <a:lnTo>
                  <a:pt x="843" y="14"/>
                </a:lnTo>
                <a:lnTo>
                  <a:pt x="844" y="16"/>
                </a:lnTo>
                <a:lnTo>
                  <a:pt x="844" y="16"/>
                </a:lnTo>
                <a:lnTo>
                  <a:pt x="844" y="16"/>
                </a:lnTo>
                <a:lnTo>
                  <a:pt x="846" y="19"/>
                </a:lnTo>
                <a:lnTo>
                  <a:pt x="846" y="20"/>
                </a:lnTo>
                <a:lnTo>
                  <a:pt x="847" y="22"/>
                </a:lnTo>
                <a:lnTo>
                  <a:pt x="847" y="24"/>
                </a:lnTo>
                <a:lnTo>
                  <a:pt x="847" y="25"/>
                </a:lnTo>
                <a:lnTo>
                  <a:pt x="847" y="27"/>
                </a:lnTo>
                <a:lnTo>
                  <a:pt x="847" y="28"/>
                </a:lnTo>
                <a:lnTo>
                  <a:pt x="848" y="30"/>
                </a:lnTo>
                <a:lnTo>
                  <a:pt x="850" y="145"/>
                </a:lnTo>
                <a:lnTo>
                  <a:pt x="853" y="146"/>
                </a:lnTo>
                <a:lnTo>
                  <a:pt x="966" y="148"/>
                </a:lnTo>
                <a:lnTo>
                  <a:pt x="972" y="149"/>
                </a:lnTo>
                <a:lnTo>
                  <a:pt x="977" y="150"/>
                </a:lnTo>
                <a:lnTo>
                  <a:pt x="982" y="153"/>
                </a:lnTo>
                <a:lnTo>
                  <a:pt x="986" y="157"/>
                </a:lnTo>
                <a:lnTo>
                  <a:pt x="989" y="160"/>
                </a:lnTo>
                <a:lnTo>
                  <a:pt x="991" y="164"/>
                </a:lnTo>
                <a:lnTo>
                  <a:pt x="993" y="168"/>
                </a:lnTo>
                <a:lnTo>
                  <a:pt x="995" y="172"/>
                </a:lnTo>
                <a:lnTo>
                  <a:pt x="996" y="177"/>
                </a:lnTo>
                <a:lnTo>
                  <a:pt x="995" y="184"/>
                </a:lnTo>
                <a:lnTo>
                  <a:pt x="994" y="189"/>
                </a:lnTo>
                <a:lnTo>
                  <a:pt x="991" y="195"/>
                </a:lnTo>
                <a:lnTo>
                  <a:pt x="987" y="200"/>
                </a:lnTo>
                <a:lnTo>
                  <a:pt x="864" y="324"/>
                </a:lnTo>
                <a:lnTo>
                  <a:pt x="721" y="324"/>
                </a:lnTo>
                <a:lnTo>
                  <a:pt x="698" y="346"/>
                </a:lnTo>
                <a:lnTo>
                  <a:pt x="515" y="531"/>
                </a:lnTo>
                <a:lnTo>
                  <a:pt x="509" y="535"/>
                </a:lnTo>
                <a:lnTo>
                  <a:pt x="503" y="538"/>
                </a:lnTo>
                <a:lnTo>
                  <a:pt x="497" y="540"/>
                </a:lnTo>
                <a:lnTo>
                  <a:pt x="490" y="541"/>
                </a:lnTo>
                <a:lnTo>
                  <a:pt x="483" y="540"/>
                </a:lnTo>
                <a:lnTo>
                  <a:pt x="477" y="538"/>
                </a:lnTo>
                <a:lnTo>
                  <a:pt x="471" y="535"/>
                </a:lnTo>
                <a:lnTo>
                  <a:pt x="465" y="530"/>
                </a:lnTo>
                <a:lnTo>
                  <a:pt x="461" y="524"/>
                </a:lnTo>
                <a:lnTo>
                  <a:pt x="458" y="518"/>
                </a:lnTo>
                <a:lnTo>
                  <a:pt x="456" y="512"/>
                </a:lnTo>
                <a:lnTo>
                  <a:pt x="456" y="505"/>
                </a:lnTo>
                <a:lnTo>
                  <a:pt x="457" y="499"/>
                </a:lnTo>
                <a:lnTo>
                  <a:pt x="459" y="492"/>
                </a:lnTo>
                <a:lnTo>
                  <a:pt x="463" y="486"/>
                </a:lnTo>
                <a:lnTo>
                  <a:pt x="467" y="481"/>
                </a:lnTo>
                <a:lnTo>
                  <a:pt x="563" y="384"/>
                </a:lnTo>
                <a:lnTo>
                  <a:pt x="649" y="298"/>
                </a:lnTo>
                <a:lnTo>
                  <a:pt x="672" y="275"/>
                </a:lnTo>
                <a:lnTo>
                  <a:pt x="672" y="132"/>
                </a:lnTo>
                <a:lnTo>
                  <a:pt x="715" y="90"/>
                </a:lnTo>
                <a:lnTo>
                  <a:pt x="795" y="9"/>
                </a:lnTo>
                <a:lnTo>
                  <a:pt x="796" y="8"/>
                </a:lnTo>
                <a:lnTo>
                  <a:pt x="799" y="6"/>
                </a:lnTo>
                <a:lnTo>
                  <a:pt x="799" y="6"/>
                </a:lnTo>
                <a:lnTo>
                  <a:pt x="799" y="5"/>
                </a:lnTo>
                <a:lnTo>
                  <a:pt x="799" y="5"/>
                </a:lnTo>
                <a:lnTo>
                  <a:pt x="801" y="4"/>
                </a:lnTo>
                <a:lnTo>
                  <a:pt x="803" y="3"/>
                </a:lnTo>
                <a:lnTo>
                  <a:pt x="803" y="3"/>
                </a:lnTo>
                <a:lnTo>
                  <a:pt x="804" y="2"/>
                </a:lnTo>
                <a:lnTo>
                  <a:pt x="805" y="2"/>
                </a:lnTo>
                <a:lnTo>
                  <a:pt x="807" y="1"/>
                </a:lnTo>
                <a:lnTo>
                  <a:pt x="808" y="1"/>
                </a:lnTo>
                <a:lnTo>
                  <a:pt x="811" y="0"/>
                </a:lnTo>
                <a:lnTo>
                  <a:pt x="812" y="0"/>
                </a:lnTo>
                <a:lnTo>
                  <a:pt x="813" y="0"/>
                </a:lnTo>
                <a:lnTo>
                  <a:pt x="815" y="0"/>
                </a:lnTo>
                <a:lnTo>
                  <a:pt x="816" y="0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576F6-805E-68BD-63D8-FEFDC8A031F3}"/>
              </a:ext>
            </a:extLst>
          </p:cNvPr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6592" y="6363713"/>
            <a:ext cx="1466850" cy="4383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701659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58"/>
          <p:cNvGrpSpPr/>
          <p:nvPr/>
        </p:nvGrpSpPr>
        <p:grpSpPr>
          <a:xfrm>
            <a:off x="5292449" y="1508745"/>
            <a:ext cx="6762285" cy="5025623"/>
            <a:chOff x="1624447" y="68936"/>
            <a:chExt cx="8715769" cy="6628469"/>
          </a:xfrm>
        </p:grpSpPr>
        <p:sp>
          <p:nvSpPr>
            <p:cNvPr id="60" name="Freeform 19"/>
            <p:cNvSpPr>
              <a:spLocks/>
            </p:cNvSpPr>
            <p:nvPr/>
          </p:nvSpPr>
          <p:spPr bwMode="auto">
            <a:xfrm rot="1885062">
              <a:off x="4905493" y="4700797"/>
              <a:ext cx="870640" cy="810071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3045 w 29397"/>
                <a:gd name="connsiteY18" fmla="*/ 84 h 20920"/>
                <a:gd name="connsiteX19" fmla="*/ 5757 w 29397"/>
                <a:gd name="connsiteY19" fmla="*/ 2234 h 20920"/>
                <a:gd name="connsiteX20" fmla="*/ 8129 w 29397"/>
                <a:gd name="connsiteY20" fmla="*/ 1197 h 20920"/>
                <a:gd name="connsiteX21" fmla="*/ 9874 w 29397"/>
                <a:gd name="connsiteY21" fmla="*/ 790 h 20920"/>
                <a:gd name="connsiteX22" fmla="*/ 12343 w 29397"/>
                <a:gd name="connsiteY22" fmla="*/ 16 h 20920"/>
                <a:gd name="connsiteX23" fmla="*/ 11799 w 29397"/>
                <a:gd name="connsiteY23" fmla="*/ 1095 h 20920"/>
                <a:gd name="connsiteX24" fmla="*/ 12867 w 29397"/>
                <a:gd name="connsiteY24" fmla="*/ 1829 h 20920"/>
                <a:gd name="connsiteX25" fmla="*/ 15023 w 29397"/>
                <a:gd name="connsiteY25" fmla="*/ 2595 h 20920"/>
                <a:gd name="connsiteX26" fmla="*/ 16898 w 29397"/>
                <a:gd name="connsiteY26" fmla="*/ 4327 h 20920"/>
                <a:gd name="connsiteX27" fmla="*/ 16381 w 29397"/>
                <a:gd name="connsiteY27" fmla="*/ 5638 h 20920"/>
                <a:gd name="connsiteX28" fmla="*/ 18660 w 29397"/>
                <a:gd name="connsiteY28" fmla="*/ 5442 h 20920"/>
                <a:gd name="connsiteX29" fmla="*/ 19689 w 29397"/>
                <a:gd name="connsiteY29" fmla="*/ 5747 h 20920"/>
                <a:gd name="connsiteX30" fmla="*/ 20580 w 29397"/>
                <a:gd name="connsiteY30" fmla="*/ 5320 h 20920"/>
                <a:gd name="connsiteX31" fmla="*/ 22063 w 29397"/>
                <a:gd name="connsiteY31" fmla="*/ 4139 h 20920"/>
                <a:gd name="connsiteX32" fmla="*/ 23224 w 29397"/>
                <a:gd name="connsiteY32" fmla="*/ 4398 h 20920"/>
                <a:gd name="connsiteX33" fmla="*/ 23462 w 29397"/>
                <a:gd name="connsiteY33" fmla="*/ 5386 h 20920"/>
                <a:gd name="connsiteX34" fmla="*/ 25027 w 29397"/>
                <a:gd name="connsiteY34" fmla="*/ 5715 h 20920"/>
                <a:gd name="connsiteX35" fmla="*/ 26098 w 29397"/>
                <a:gd name="connsiteY35" fmla="*/ 5518 h 20920"/>
                <a:gd name="connsiteX36" fmla="*/ 27991 w 29397"/>
                <a:gd name="connsiteY36" fmla="*/ 6109 h 20920"/>
                <a:gd name="connsiteX37" fmla="*/ 28403 w 29397"/>
                <a:gd name="connsiteY37" fmla="*/ 8079 h 20920"/>
                <a:gd name="connsiteX38" fmla="*/ 29391 w 29397"/>
                <a:gd name="connsiteY38" fmla="*/ 8079 h 20920"/>
                <a:gd name="connsiteX39" fmla="*/ 29062 w 29397"/>
                <a:gd name="connsiteY39" fmla="*/ 9261 h 20920"/>
                <a:gd name="connsiteX40" fmla="*/ 28074 w 29397"/>
                <a:gd name="connsiteY40" fmla="*/ 10509 h 20920"/>
                <a:gd name="connsiteX41" fmla="*/ 28072 w 29397"/>
                <a:gd name="connsiteY41" fmla="*/ 12501 h 20920"/>
                <a:gd name="connsiteX42" fmla="*/ 23920 w 29397"/>
                <a:gd name="connsiteY42" fmla="*/ 13523 h 20920"/>
                <a:gd name="connsiteX43" fmla="*/ 22391 w 29397"/>
                <a:gd name="connsiteY43" fmla="*/ 13464 h 20920"/>
                <a:gd name="connsiteX44" fmla="*/ 20745 w 29397"/>
                <a:gd name="connsiteY44" fmla="*/ 15106 h 20920"/>
                <a:gd name="connsiteX45" fmla="*/ 19510 w 29397"/>
                <a:gd name="connsiteY45" fmla="*/ 16682 h 20920"/>
                <a:gd name="connsiteX46" fmla="*/ 18207 w 29397"/>
                <a:gd name="connsiteY46" fmla="*/ 16817 h 20920"/>
                <a:gd name="connsiteX47" fmla="*/ 17088 w 29397"/>
                <a:gd name="connsiteY47" fmla="*/ 17547 h 20920"/>
                <a:gd name="connsiteX48" fmla="*/ 16709 w 29397"/>
                <a:gd name="connsiteY48" fmla="*/ 18586 h 20920"/>
                <a:gd name="connsiteX49" fmla="*/ 15804 w 29397"/>
                <a:gd name="connsiteY49" fmla="*/ 19242 h 20920"/>
                <a:gd name="connsiteX50" fmla="*/ 15474 w 29397"/>
                <a:gd name="connsiteY50" fmla="*/ 20885 h 20920"/>
                <a:gd name="connsiteX51" fmla="*/ 14650 w 29397"/>
                <a:gd name="connsiteY51" fmla="*/ 19965 h 20920"/>
                <a:gd name="connsiteX52" fmla="*/ 13086 w 29397"/>
                <a:gd name="connsiteY52" fmla="*/ 19440 h 20920"/>
                <a:gd name="connsiteX53" fmla="*/ 11687 w 29397"/>
                <a:gd name="connsiteY53" fmla="*/ 18915 h 20920"/>
                <a:gd name="connsiteX54" fmla="*/ 10286 w 29397"/>
                <a:gd name="connsiteY54" fmla="*/ 17470 h 20920"/>
                <a:gd name="connsiteX55" fmla="*/ 8640 w 29397"/>
                <a:gd name="connsiteY55" fmla="*/ 18652 h 20920"/>
                <a:gd name="connsiteX56" fmla="*/ 7157 w 29397"/>
                <a:gd name="connsiteY56" fmla="*/ 18784 h 20920"/>
                <a:gd name="connsiteX57" fmla="*/ 5592 w 29397"/>
                <a:gd name="connsiteY57" fmla="*/ 18455 h 20920"/>
                <a:gd name="connsiteX58" fmla="*/ 3087 w 29397"/>
                <a:gd name="connsiteY58" fmla="*/ 18729 h 20920"/>
                <a:gd name="connsiteX59" fmla="*/ 1334 w 29397"/>
                <a:gd name="connsiteY59" fmla="*/ 18891 h 20920"/>
                <a:gd name="connsiteX60" fmla="*/ 52 w 29397"/>
                <a:gd name="connsiteY60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3045 w 29397"/>
                <a:gd name="connsiteY18" fmla="*/ 84 h 20920"/>
                <a:gd name="connsiteX19" fmla="*/ 6177 w 29397"/>
                <a:gd name="connsiteY19" fmla="*/ 643 h 20920"/>
                <a:gd name="connsiteX20" fmla="*/ 8129 w 29397"/>
                <a:gd name="connsiteY20" fmla="*/ 1197 h 20920"/>
                <a:gd name="connsiteX21" fmla="*/ 9874 w 29397"/>
                <a:gd name="connsiteY21" fmla="*/ 790 h 20920"/>
                <a:gd name="connsiteX22" fmla="*/ 12343 w 29397"/>
                <a:gd name="connsiteY22" fmla="*/ 16 h 20920"/>
                <a:gd name="connsiteX23" fmla="*/ 11799 w 29397"/>
                <a:gd name="connsiteY23" fmla="*/ 1095 h 20920"/>
                <a:gd name="connsiteX24" fmla="*/ 12867 w 29397"/>
                <a:gd name="connsiteY24" fmla="*/ 1829 h 20920"/>
                <a:gd name="connsiteX25" fmla="*/ 15023 w 29397"/>
                <a:gd name="connsiteY25" fmla="*/ 2595 h 20920"/>
                <a:gd name="connsiteX26" fmla="*/ 16898 w 29397"/>
                <a:gd name="connsiteY26" fmla="*/ 4327 h 20920"/>
                <a:gd name="connsiteX27" fmla="*/ 16381 w 29397"/>
                <a:gd name="connsiteY27" fmla="*/ 5638 h 20920"/>
                <a:gd name="connsiteX28" fmla="*/ 18660 w 29397"/>
                <a:gd name="connsiteY28" fmla="*/ 5442 h 20920"/>
                <a:gd name="connsiteX29" fmla="*/ 19689 w 29397"/>
                <a:gd name="connsiteY29" fmla="*/ 5747 h 20920"/>
                <a:gd name="connsiteX30" fmla="*/ 20580 w 29397"/>
                <a:gd name="connsiteY30" fmla="*/ 5320 h 20920"/>
                <a:gd name="connsiteX31" fmla="*/ 22063 w 29397"/>
                <a:gd name="connsiteY31" fmla="*/ 4139 h 20920"/>
                <a:gd name="connsiteX32" fmla="*/ 23224 w 29397"/>
                <a:gd name="connsiteY32" fmla="*/ 4398 h 20920"/>
                <a:gd name="connsiteX33" fmla="*/ 23462 w 29397"/>
                <a:gd name="connsiteY33" fmla="*/ 5386 h 20920"/>
                <a:gd name="connsiteX34" fmla="*/ 25027 w 29397"/>
                <a:gd name="connsiteY34" fmla="*/ 5715 h 20920"/>
                <a:gd name="connsiteX35" fmla="*/ 26098 w 29397"/>
                <a:gd name="connsiteY35" fmla="*/ 5518 h 20920"/>
                <a:gd name="connsiteX36" fmla="*/ 27991 w 29397"/>
                <a:gd name="connsiteY36" fmla="*/ 6109 h 20920"/>
                <a:gd name="connsiteX37" fmla="*/ 28403 w 29397"/>
                <a:gd name="connsiteY37" fmla="*/ 8079 h 20920"/>
                <a:gd name="connsiteX38" fmla="*/ 29391 w 29397"/>
                <a:gd name="connsiteY38" fmla="*/ 8079 h 20920"/>
                <a:gd name="connsiteX39" fmla="*/ 29062 w 29397"/>
                <a:gd name="connsiteY39" fmla="*/ 9261 h 20920"/>
                <a:gd name="connsiteX40" fmla="*/ 28074 w 29397"/>
                <a:gd name="connsiteY40" fmla="*/ 10509 h 20920"/>
                <a:gd name="connsiteX41" fmla="*/ 28072 w 29397"/>
                <a:gd name="connsiteY41" fmla="*/ 12501 h 20920"/>
                <a:gd name="connsiteX42" fmla="*/ 23920 w 29397"/>
                <a:gd name="connsiteY42" fmla="*/ 13523 h 20920"/>
                <a:gd name="connsiteX43" fmla="*/ 22391 w 29397"/>
                <a:gd name="connsiteY43" fmla="*/ 13464 h 20920"/>
                <a:gd name="connsiteX44" fmla="*/ 20745 w 29397"/>
                <a:gd name="connsiteY44" fmla="*/ 15106 h 20920"/>
                <a:gd name="connsiteX45" fmla="*/ 19510 w 29397"/>
                <a:gd name="connsiteY45" fmla="*/ 16682 h 20920"/>
                <a:gd name="connsiteX46" fmla="*/ 18207 w 29397"/>
                <a:gd name="connsiteY46" fmla="*/ 16817 h 20920"/>
                <a:gd name="connsiteX47" fmla="*/ 17088 w 29397"/>
                <a:gd name="connsiteY47" fmla="*/ 17547 h 20920"/>
                <a:gd name="connsiteX48" fmla="*/ 16709 w 29397"/>
                <a:gd name="connsiteY48" fmla="*/ 18586 h 20920"/>
                <a:gd name="connsiteX49" fmla="*/ 15804 w 29397"/>
                <a:gd name="connsiteY49" fmla="*/ 19242 h 20920"/>
                <a:gd name="connsiteX50" fmla="*/ 15474 w 29397"/>
                <a:gd name="connsiteY50" fmla="*/ 20885 h 20920"/>
                <a:gd name="connsiteX51" fmla="*/ 14650 w 29397"/>
                <a:gd name="connsiteY51" fmla="*/ 19965 h 20920"/>
                <a:gd name="connsiteX52" fmla="*/ 13086 w 29397"/>
                <a:gd name="connsiteY52" fmla="*/ 19440 h 20920"/>
                <a:gd name="connsiteX53" fmla="*/ 11687 w 29397"/>
                <a:gd name="connsiteY53" fmla="*/ 18915 h 20920"/>
                <a:gd name="connsiteX54" fmla="*/ 10286 w 29397"/>
                <a:gd name="connsiteY54" fmla="*/ 17470 h 20920"/>
                <a:gd name="connsiteX55" fmla="*/ 8640 w 29397"/>
                <a:gd name="connsiteY55" fmla="*/ 18652 h 20920"/>
                <a:gd name="connsiteX56" fmla="*/ 7157 w 29397"/>
                <a:gd name="connsiteY56" fmla="*/ 18784 h 20920"/>
                <a:gd name="connsiteX57" fmla="*/ 5592 w 29397"/>
                <a:gd name="connsiteY57" fmla="*/ 18455 h 20920"/>
                <a:gd name="connsiteX58" fmla="*/ 3087 w 29397"/>
                <a:gd name="connsiteY58" fmla="*/ 18729 h 20920"/>
                <a:gd name="connsiteX59" fmla="*/ 1334 w 29397"/>
                <a:gd name="connsiteY59" fmla="*/ 18891 h 20920"/>
                <a:gd name="connsiteX60" fmla="*/ 52 w 29397"/>
                <a:gd name="connsiteY60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3045 w 29397"/>
                <a:gd name="connsiteY18" fmla="*/ 84 h 20920"/>
                <a:gd name="connsiteX19" fmla="*/ 6177 w 29397"/>
                <a:gd name="connsiteY19" fmla="*/ 643 h 20920"/>
                <a:gd name="connsiteX20" fmla="*/ 8234 w 29397"/>
                <a:gd name="connsiteY20" fmla="*/ 276 h 20920"/>
                <a:gd name="connsiteX21" fmla="*/ 9874 w 29397"/>
                <a:gd name="connsiteY21" fmla="*/ 790 h 20920"/>
                <a:gd name="connsiteX22" fmla="*/ 12343 w 29397"/>
                <a:gd name="connsiteY22" fmla="*/ 16 h 20920"/>
                <a:gd name="connsiteX23" fmla="*/ 11799 w 29397"/>
                <a:gd name="connsiteY23" fmla="*/ 1095 h 20920"/>
                <a:gd name="connsiteX24" fmla="*/ 12867 w 29397"/>
                <a:gd name="connsiteY24" fmla="*/ 1829 h 20920"/>
                <a:gd name="connsiteX25" fmla="*/ 15023 w 29397"/>
                <a:gd name="connsiteY25" fmla="*/ 2595 h 20920"/>
                <a:gd name="connsiteX26" fmla="*/ 16898 w 29397"/>
                <a:gd name="connsiteY26" fmla="*/ 4327 h 20920"/>
                <a:gd name="connsiteX27" fmla="*/ 16381 w 29397"/>
                <a:gd name="connsiteY27" fmla="*/ 5638 h 20920"/>
                <a:gd name="connsiteX28" fmla="*/ 18660 w 29397"/>
                <a:gd name="connsiteY28" fmla="*/ 5442 h 20920"/>
                <a:gd name="connsiteX29" fmla="*/ 19689 w 29397"/>
                <a:gd name="connsiteY29" fmla="*/ 5747 h 20920"/>
                <a:gd name="connsiteX30" fmla="*/ 20580 w 29397"/>
                <a:gd name="connsiteY30" fmla="*/ 5320 h 20920"/>
                <a:gd name="connsiteX31" fmla="*/ 22063 w 29397"/>
                <a:gd name="connsiteY31" fmla="*/ 4139 h 20920"/>
                <a:gd name="connsiteX32" fmla="*/ 23224 w 29397"/>
                <a:gd name="connsiteY32" fmla="*/ 4398 h 20920"/>
                <a:gd name="connsiteX33" fmla="*/ 23462 w 29397"/>
                <a:gd name="connsiteY33" fmla="*/ 5386 h 20920"/>
                <a:gd name="connsiteX34" fmla="*/ 25027 w 29397"/>
                <a:gd name="connsiteY34" fmla="*/ 5715 h 20920"/>
                <a:gd name="connsiteX35" fmla="*/ 26098 w 29397"/>
                <a:gd name="connsiteY35" fmla="*/ 5518 h 20920"/>
                <a:gd name="connsiteX36" fmla="*/ 27991 w 29397"/>
                <a:gd name="connsiteY36" fmla="*/ 6109 h 20920"/>
                <a:gd name="connsiteX37" fmla="*/ 28403 w 29397"/>
                <a:gd name="connsiteY37" fmla="*/ 8079 h 20920"/>
                <a:gd name="connsiteX38" fmla="*/ 29391 w 29397"/>
                <a:gd name="connsiteY38" fmla="*/ 8079 h 20920"/>
                <a:gd name="connsiteX39" fmla="*/ 29062 w 29397"/>
                <a:gd name="connsiteY39" fmla="*/ 9261 h 20920"/>
                <a:gd name="connsiteX40" fmla="*/ 28074 w 29397"/>
                <a:gd name="connsiteY40" fmla="*/ 10509 h 20920"/>
                <a:gd name="connsiteX41" fmla="*/ 28072 w 29397"/>
                <a:gd name="connsiteY41" fmla="*/ 12501 h 20920"/>
                <a:gd name="connsiteX42" fmla="*/ 23920 w 29397"/>
                <a:gd name="connsiteY42" fmla="*/ 13523 h 20920"/>
                <a:gd name="connsiteX43" fmla="*/ 22391 w 29397"/>
                <a:gd name="connsiteY43" fmla="*/ 13464 h 20920"/>
                <a:gd name="connsiteX44" fmla="*/ 20745 w 29397"/>
                <a:gd name="connsiteY44" fmla="*/ 15106 h 20920"/>
                <a:gd name="connsiteX45" fmla="*/ 19510 w 29397"/>
                <a:gd name="connsiteY45" fmla="*/ 16682 h 20920"/>
                <a:gd name="connsiteX46" fmla="*/ 18207 w 29397"/>
                <a:gd name="connsiteY46" fmla="*/ 16817 h 20920"/>
                <a:gd name="connsiteX47" fmla="*/ 17088 w 29397"/>
                <a:gd name="connsiteY47" fmla="*/ 17547 h 20920"/>
                <a:gd name="connsiteX48" fmla="*/ 16709 w 29397"/>
                <a:gd name="connsiteY48" fmla="*/ 18586 h 20920"/>
                <a:gd name="connsiteX49" fmla="*/ 15804 w 29397"/>
                <a:gd name="connsiteY49" fmla="*/ 19242 h 20920"/>
                <a:gd name="connsiteX50" fmla="*/ 15474 w 29397"/>
                <a:gd name="connsiteY50" fmla="*/ 20885 h 20920"/>
                <a:gd name="connsiteX51" fmla="*/ 14650 w 29397"/>
                <a:gd name="connsiteY51" fmla="*/ 19965 h 20920"/>
                <a:gd name="connsiteX52" fmla="*/ 13086 w 29397"/>
                <a:gd name="connsiteY52" fmla="*/ 19440 h 20920"/>
                <a:gd name="connsiteX53" fmla="*/ 11687 w 29397"/>
                <a:gd name="connsiteY53" fmla="*/ 18915 h 20920"/>
                <a:gd name="connsiteX54" fmla="*/ 10286 w 29397"/>
                <a:gd name="connsiteY54" fmla="*/ 17470 h 20920"/>
                <a:gd name="connsiteX55" fmla="*/ 8640 w 29397"/>
                <a:gd name="connsiteY55" fmla="*/ 18652 h 20920"/>
                <a:gd name="connsiteX56" fmla="*/ 7157 w 29397"/>
                <a:gd name="connsiteY56" fmla="*/ 18784 h 20920"/>
                <a:gd name="connsiteX57" fmla="*/ 5592 w 29397"/>
                <a:gd name="connsiteY57" fmla="*/ 18455 h 20920"/>
                <a:gd name="connsiteX58" fmla="*/ 3087 w 29397"/>
                <a:gd name="connsiteY58" fmla="*/ 18729 h 20920"/>
                <a:gd name="connsiteX59" fmla="*/ 1334 w 29397"/>
                <a:gd name="connsiteY59" fmla="*/ 18891 h 20920"/>
                <a:gd name="connsiteX60" fmla="*/ 52 w 29397"/>
                <a:gd name="connsiteY60" fmla="*/ 17780 h 20920"/>
                <a:gd name="connsiteX0" fmla="*/ 286 w 29631"/>
                <a:gd name="connsiteY0" fmla="*/ 17780 h 20920"/>
                <a:gd name="connsiteX1" fmla="*/ 1141 w 29631"/>
                <a:gd name="connsiteY1" fmla="*/ 16967 h 20920"/>
                <a:gd name="connsiteX2" fmla="*/ 909 w 29631"/>
                <a:gd name="connsiteY2" fmla="*/ 15923 h 20920"/>
                <a:gd name="connsiteX3" fmla="*/ 1595 w 29631"/>
                <a:gd name="connsiteY3" fmla="*/ 15511 h 20920"/>
                <a:gd name="connsiteX4" fmla="*/ 1421 w 29631"/>
                <a:gd name="connsiteY4" fmla="*/ 14657 h 20920"/>
                <a:gd name="connsiteX5" fmla="*/ 1039 w 29631"/>
                <a:gd name="connsiteY5" fmla="*/ 14131 h 20920"/>
                <a:gd name="connsiteX6" fmla="*/ 1353 w 29631"/>
                <a:gd name="connsiteY6" fmla="*/ 13195 h 20920"/>
                <a:gd name="connsiteX7" fmla="*/ 2226 w 29631"/>
                <a:gd name="connsiteY7" fmla="*/ 12745 h 20920"/>
                <a:gd name="connsiteX8" fmla="*/ 2197 w 29631"/>
                <a:gd name="connsiteY8" fmla="*/ 12221 h 20920"/>
                <a:gd name="connsiteX9" fmla="*/ 2371 w 29631"/>
                <a:gd name="connsiteY9" fmla="*/ 11511 h 20920"/>
                <a:gd name="connsiteX10" fmla="*/ 2791 w 29631"/>
                <a:gd name="connsiteY10" fmla="*/ 10919 h 20920"/>
                <a:gd name="connsiteX11" fmla="*/ 2743 w 29631"/>
                <a:gd name="connsiteY11" fmla="*/ 10136 h 20920"/>
                <a:gd name="connsiteX12" fmla="*/ 1732 w 29631"/>
                <a:gd name="connsiteY12" fmla="*/ 8775 h 20920"/>
                <a:gd name="connsiteX13" fmla="*/ 286 w 29631"/>
                <a:gd name="connsiteY13" fmla="*/ 6893 h 20920"/>
                <a:gd name="connsiteX14" fmla="*/ 1064 w 29631"/>
                <a:gd name="connsiteY14" fmla="*/ 5908 h 20920"/>
                <a:gd name="connsiteX15" fmla="*/ 1426 w 29631"/>
                <a:gd name="connsiteY15" fmla="*/ 5262 h 20920"/>
                <a:gd name="connsiteX16" fmla="*/ 2419 w 29631"/>
                <a:gd name="connsiteY16" fmla="*/ 4201 h 20920"/>
                <a:gd name="connsiteX17" fmla="*/ 6 w 29631"/>
                <a:gd name="connsiteY17" fmla="*/ 1893 h 20920"/>
                <a:gd name="connsiteX18" fmla="*/ 3279 w 29631"/>
                <a:gd name="connsiteY18" fmla="*/ 84 h 20920"/>
                <a:gd name="connsiteX19" fmla="*/ 6411 w 29631"/>
                <a:gd name="connsiteY19" fmla="*/ 643 h 20920"/>
                <a:gd name="connsiteX20" fmla="*/ 8468 w 29631"/>
                <a:gd name="connsiteY20" fmla="*/ 276 h 20920"/>
                <a:gd name="connsiteX21" fmla="*/ 10108 w 29631"/>
                <a:gd name="connsiteY21" fmla="*/ 790 h 20920"/>
                <a:gd name="connsiteX22" fmla="*/ 12577 w 29631"/>
                <a:gd name="connsiteY22" fmla="*/ 16 h 20920"/>
                <a:gd name="connsiteX23" fmla="*/ 12033 w 29631"/>
                <a:gd name="connsiteY23" fmla="*/ 1095 h 20920"/>
                <a:gd name="connsiteX24" fmla="*/ 13101 w 29631"/>
                <a:gd name="connsiteY24" fmla="*/ 1829 h 20920"/>
                <a:gd name="connsiteX25" fmla="*/ 15257 w 29631"/>
                <a:gd name="connsiteY25" fmla="*/ 2595 h 20920"/>
                <a:gd name="connsiteX26" fmla="*/ 17132 w 29631"/>
                <a:gd name="connsiteY26" fmla="*/ 4327 h 20920"/>
                <a:gd name="connsiteX27" fmla="*/ 16615 w 29631"/>
                <a:gd name="connsiteY27" fmla="*/ 5638 h 20920"/>
                <a:gd name="connsiteX28" fmla="*/ 18894 w 29631"/>
                <a:gd name="connsiteY28" fmla="*/ 5442 h 20920"/>
                <a:gd name="connsiteX29" fmla="*/ 19923 w 29631"/>
                <a:gd name="connsiteY29" fmla="*/ 5747 h 20920"/>
                <a:gd name="connsiteX30" fmla="*/ 20814 w 29631"/>
                <a:gd name="connsiteY30" fmla="*/ 5320 h 20920"/>
                <a:gd name="connsiteX31" fmla="*/ 22297 w 29631"/>
                <a:gd name="connsiteY31" fmla="*/ 4139 h 20920"/>
                <a:gd name="connsiteX32" fmla="*/ 23458 w 29631"/>
                <a:gd name="connsiteY32" fmla="*/ 4398 h 20920"/>
                <a:gd name="connsiteX33" fmla="*/ 23696 w 29631"/>
                <a:gd name="connsiteY33" fmla="*/ 5386 h 20920"/>
                <a:gd name="connsiteX34" fmla="*/ 25261 w 29631"/>
                <a:gd name="connsiteY34" fmla="*/ 5715 h 20920"/>
                <a:gd name="connsiteX35" fmla="*/ 26332 w 29631"/>
                <a:gd name="connsiteY35" fmla="*/ 5518 h 20920"/>
                <a:gd name="connsiteX36" fmla="*/ 28225 w 29631"/>
                <a:gd name="connsiteY36" fmla="*/ 6109 h 20920"/>
                <a:gd name="connsiteX37" fmla="*/ 28637 w 29631"/>
                <a:gd name="connsiteY37" fmla="*/ 8079 h 20920"/>
                <a:gd name="connsiteX38" fmla="*/ 29625 w 29631"/>
                <a:gd name="connsiteY38" fmla="*/ 8079 h 20920"/>
                <a:gd name="connsiteX39" fmla="*/ 29296 w 29631"/>
                <a:gd name="connsiteY39" fmla="*/ 9261 h 20920"/>
                <a:gd name="connsiteX40" fmla="*/ 28308 w 29631"/>
                <a:gd name="connsiteY40" fmla="*/ 10509 h 20920"/>
                <a:gd name="connsiteX41" fmla="*/ 28306 w 29631"/>
                <a:gd name="connsiteY41" fmla="*/ 12501 h 20920"/>
                <a:gd name="connsiteX42" fmla="*/ 24154 w 29631"/>
                <a:gd name="connsiteY42" fmla="*/ 13523 h 20920"/>
                <a:gd name="connsiteX43" fmla="*/ 22625 w 29631"/>
                <a:gd name="connsiteY43" fmla="*/ 13464 h 20920"/>
                <a:gd name="connsiteX44" fmla="*/ 20979 w 29631"/>
                <a:gd name="connsiteY44" fmla="*/ 15106 h 20920"/>
                <a:gd name="connsiteX45" fmla="*/ 19744 w 29631"/>
                <a:gd name="connsiteY45" fmla="*/ 16682 h 20920"/>
                <a:gd name="connsiteX46" fmla="*/ 18441 w 29631"/>
                <a:gd name="connsiteY46" fmla="*/ 16817 h 20920"/>
                <a:gd name="connsiteX47" fmla="*/ 17322 w 29631"/>
                <a:gd name="connsiteY47" fmla="*/ 17547 h 20920"/>
                <a:gd name="connsiteX48" fmla="*/ 16943 w 29631"/>
                <a:gd name="connsiteY48" fmla="*/ 18586 h 20920"/>
                <a:gd name="connsiteX49" fmla="*/ 16038 w 29631"/>
                <a:gd name="connsiteY49" fmla="*/ 19242 h 20920"/>
                <a:gd name="connsiteX50" fmla="*/ 15708 w 29631"/>
                <a:gd name="connsiteY50" fmla="*/ 20885 h 20920"/>
                <a:gd name="connsiteX51" fmla="*/ 14884 w 29631"/>
                <a:gd name="connsiteY51" fmla="*/ 19965 h 20920"/>
                <a:gd name="connsiteX52" fmla="*/ 13320 w 29631"/>
                <a:gd name="connsiteY52" fmla="*/ 19440 h 20920"/>
                <a:gd name="connsiteX53" fmla="*/ 11921 w 29631"/>
                <a:gd name="connsiteY53" fmla="*/ 18915 h 20920"/>
                <a:gd name="connsiteX54" fmla="*/ 10520 w 29631"/>
                <a:gd name="connsiteY54" fmla="*/ 17470 h 20920"/>
                <a:gd name="connsiteX55" fmla="*/ 8874 w 29631"/>
                <a:gd name="connsiteY55" fmla="*/ 18652 h 20920"/>
                <a:gd name="connsiteX56" fmla="*/ 7391 w 29631"/>
                <a:gd name="connsiteY56" fmla="*/ 18784 h 20920"/>
                <a:gd name="connsiteX57" fmla="*/ 5826 w 29631"/>
                <a:gd name="connsiteY57" fmla="*/ 18455 h 20920"/>
                <a:gd name="connsiteX58" fmla="*/ 3321 w 29631"/>
                <a:gd name="connsiteY58" fmla="*/ 18729 h 20920"/>
                <a:gd name="connsiteX59" fmla="*/ 1568 w 29631"/>
                <a:gd name="connsiteY59" fmla="*/ 18891 h 20920"/>
                <a:gd name="connsiteX60" fmla="*/ 286 w 29631"/>
                <a:gd name="connsiteY60" fmla="*/ 17780 h 20920"/>
                <a:gd name="connsiteX0" fmla="*/ 2173 w 31518"/>
                <a:gd name="connsiteY0" fmla="*/ 17780 h 20920"/>
                <a:gd name="connsiteX1" fmla="*/ 3028 w 31518"/>
                <a:gd name="connsiteY1" fmla="*/ 16967 h 20920"/>
                <a:gd name="connsiteX2" fmla="*/ 2796 w 31518"/>
                <a:gd name="connsiteY2" fmla="*/ 15923 h 20920"/>
                <a:gd name="connsiteX3" fmla="*/ 3482 w 31518"/>
                <a:gd name="connsiteY3" fmla="*/ 15511 h 20920"/>
                <a:gd name="connsiteX4" fmla="*/ 3308 w 31518"/>
                <a:gd name="connsiteY4" fmla="*/ 14657 h 20920"/>
                <a:gd name="connsiteX5" fmla="*/ 2926 w 31518"/>
                <a:gd name="connsiteY5" fmla="*/ 14131 h 20920"/>
                <a:gd name="connsiteX6" fmla="*/ 3240 w 31518"/>
                <a:gd name="connsiteY6" fmla="*/ 13195 h 20920"/>
                <a:gd name="connsiteX7" fmla="*/ 4113 w 31518"/>
                <a:gd name="connsiteY7" fmla="*/ 12745 h 20920"/>
                <a:gd name="connsiteX8" fmla="*/ 4084 w 31518"/>
                <a:gd name="connsiteY8" fmla="*/ 12221 h 20920"/>
                <a:gd name="connsiteX9" fmla="*/ 4258 w 31518"/>
                <a:gd name="connsiteY9" fmla="*/ 11511 h 20920"/>
                <a:gd name="connsiteX10" fmla="*/ 4678 w 31518"/>
                <a:gd name="connsiteY10" fmla="*/ 10919 h 20920"/>
                <a:gd name="connsiteX11" fmla="*/ 4630 w 31518"/>
                <a:gd name="connsiteY11" fmla="*/ 10136 h 20920"/>
                <a:gd name="connsiteX12" fmla="*/ 3619 w 31518"/>
                <a:gd name="connsiteY12" fmla="*/ 8775 h 20920"/>
                <a:gd name="connsiteX13" fmla="*/ 2173 w 31518"/>
                <a:gd name="connsiteY13" fmla="*/ 6893 h 20920"/>
                <a:gd name="connsiteX14" fmla="*/ 2951 w 31518"/>
                <a:gd name="connsiteY14" fmla="*/ 5908 h 20920"/>
                <a:gd name="connsiteX15" fmla="*/ 3313 w 31518"/>
                <a:gd name="connsiteY15" fmla="*/ 5262 h 20920"/>
                <a:gd name="connsiteX16" fmla="*/ 4306 w 31518"/>
                <a:gd name="connsiteY16" fmla="*/ 4201 h 20920"/>
                <a:gd name="connsiteX17" fmla="*/ 3 w 31518"/>
                <a:gd name="connsiteY17" fmla="*/ 1558 h 20920"/>
                <a:gd name="connsiteX18" fmla="*/ 5166 w 31518"/>
                <a:gd name="connsiteY18" fmla="*/ 84 h 20920"/>
                <a:gd name="connsiteX19" fmla="*/ 8298 w 31518"/>
                <a:gd name="connsiteY19" fmla="*/ 643 h 20920"/>
                <a:gd name="connsiteX20" fmla="*/ 10355 w 31518"/>
                <a:gd name="connsiteY20" fmla="*/ 276 h 20920"/>
                <a:gd name="connsiteX21" fmla="*/ 11995 w 31518"/>
                <a:gd name="connsiteY21" fmla="*/ 790 h 20920"/>
                <a:gd name="connsiteX22" fmla="*/ 14464 w 31518"/>
                <a:gd name="connsiteY22" fmla="*/ 16 h 20920"/>
                <a:gd name="connsiteX23" fmla="*/ 13920 w 31518"/>
                <a:gd name="connsiteY23" fmla="*/ 1095 h 20920"/>
                <a:gd name="connsiteX24" fmla="*/ 14988 w 31518"/>
                <a:gd name="connsiteY24" fmla="*/ 1829 h 20920"/>
                <a:gd name="connsiteX25" fmla="*/ 17144 w 31518"/>
                <a:gd name="connsiteY25" fmla="*/ 2595 h 20920"/>
                <a:gd name="connsiteX26" fmla="*/ 19019 w 31518"/>
                <a:gd name="connsiteY26" fmla="*/ 4327 h 20920"/>
                <a:gd name="connsiteX27" fmla="*/ 18502 w 31518"/>
                <a:gd name="connsiteY27" fmla="*/ 5638 h 20920"/>
                <a:gd name="connsiteX28" fmla="*/ 20781 w 31518"/>
                <a:gd name="connsiteY28" fmla="*/ 5442 h 20920"/>
                <a:gd name="connsiteX29" fmla="*/ 21810 w 31518"/>
                <a:gd name="connsiteY29" fmla="*/ 5747 h 20920"/>
                <a:gd name="connsiteX30" fmla="*/ 22701 w 31518"/>
                <a:gd name="connsiteY30" fmla="*/ 5320 h 20920"/>
                <a:gd name="connsiteX31" fmla="*/ 24184 w 31518"/>
                <a:gd name="connsiteY31" fmla="*/ 4139 h 20920"/>
                <a:gd name="connsiteX32" fmla="*/ 25345 w 31518"/>
                <a:gd name="connsiteY32" fmla="*/ 4398 h 20920"/>
                <a:gd name="connsiteX33" fmla="*/ 25583 w 31518"/>
                <a:gd name="connsiteY33" fmla="*/ 5386 h 20920"/>
                <a:gd name="connsiteX34" fmla="*/ 27148 w 31518"/>
                <a:gd name="connsiteY34" fmla="*/ 5715 h 20920"/>
                <a:gd name="connsiteX35" fmla="*/ 28219 w 31518"/>
                <a:gd name="connsiteY35" fmla="*/ 5518 h 20920"/>
                <a:gd name="connsiteX36" fmla="*/ 30112 w 31518"/>
                <a:gd name="connsiteY36" fmla="*/ 6109 h 20920"/>
                <a:gd name="connsiteX37" fmla="*/ 30524 w 31518"/>
                <a:gd name="connsiteY37" fmla="*/ 8079 h 20920"/>
                <a:gd name="connsiteX38" fmla="*/ 31512 w 31518"/>
                <a:gd name="connsiteY38" fmla="*/ 8079 h 20920"/>
                <a:gd name="connsiteX39" fmla="*/ 31183 w 31518"/>
                <a:gd name="connsiteY39" fmla="*/ 9261 h 20920"/>
                <a:gd name="connsiteX40" fmla="*/ 30195 w 31518"/>
                <a:gd name="connsiteY40" fmla="*/ 10509 h 20920"/>
                <a:gd name="connsiteX41" fmla="*/ 30193 w 31518"/>
                <a:gd name="connsiteY41" fmla="*/ 12501 h 20920"/>
                <a:gd name="connsiteX42" fmla="*/ 26041 w 31518"/>
                <a:gd name="connsiteY42" fmla="*/ 13523 h 20920"/>
                <a:gd name="connsiteX43" fmla="*/ 24512 w 31518"/>
                <a:gd name="connsiteY43" fmla="*/ 13464 h 20920"/>
                <a:gd name="connsiteX44" fmla="*/ 22866 w 31518"/>
                <a:gd name="connsiteY44" fmla="*/ 15106 h 20920"/>
                <a:gd name="connsiteX45" fmla="*/ 21631 w 31518"/>
                <a:gd name="connsiteY45" fmla="*/ 16682 h 20920"/>
                <a:gd name="connsiteX46" fmla="*/ 20328 w 31518"/>
                <a:gd name="connsiteY46" fmla="*/ 16817 h 20920"/>
                <a:gd name="connsiteX47" fmla="*/ 19209 w 31518"/>
                <a:gd name="connsiteY47" fmla="*/ 17547 h 20920"/>
                <a:gd name="connsiteX48" fmla="*/ 18830 w 31518"/>
                <a:gd name="connsiteY48" fmla="*/ 18586 h 20920"/>
                <a:gd name="connsiteX49" fmla="*/ 17925 w 31518"/>
                <a:gd name="connsiteY49" fmla="*/ 19242 h 20920"/>
                <a:gd name="connsiteX50" fmla="*/ 17595 w 31518"/>
                <a:gd name="connsiteY50" fmla="*/ 20885 h 20920"/>
                <a:gd name="connsiteX51" fmla="*/ 16771 w 31518"/>
                <a:gd name="connsiteY51" fmla="*/ 19965 h 20920"/>
                <a:gd name="connsiteX52" fmla="*/ 15207 w 31518"/>
                <a:gd name="connsiteY52" fmla="*/ 19440 h 20920"/>
                <a:gd name="connsiteX53" fmla="*/ 13808 w 31518"/>
                <a:gd name="connsiteY53" fmla="*/ 18915 h 20920"/>
                <a:gd name="connsiteX54" fmla="*/ 12407 w 31518"/>
                <a:gd name="connsiteY54" fmla="*/ 17470 h 20920"/>
                <a:gd name="connsiteX55" fmla="*/ 10761 w 31518"/>
                <a:gd name="connsiteY55" fmla="*/ 18652 h 20920"/>
                <a:gd name="connsiteX56" fmla="*/ 9278 w 31518"/>
                <a:gd name="connsiteY56" fmla="*/ 18784 h 20920"/>
                <a:gd name="connsiteX57" fmla="*/ 7713 w 31518"/>
                <a:gd name="connsiteY57" fmla="*/ 18455 h 20920"/>
                <a:gd name="connsiteX58" fmla="*/ 5208 w 31518"/>
                <a:gd name="connsiteY58" fmla="*/ 18729 h 20920"/>
                <a:gd name="connsiteX59" fmla="*/ 3455 w 31518"/>
                <a:gd name="connsiteY59" fmla="*/ 18891 h 20920"/>
                <a:gd name="connsiteX60" fmla="*/ 2173 w 31518"/>
                <a:gd name="connsiteY60" fmla="*/ 17780 h 20920"/>
                <a:gd name="connsiteX0" fmla="*/ 5539 w 34884"/>
                <a:gd name="connsiteY0" fmla="*/ 17780 h 20920"/>
                <a:gd name="connsiteX1" fmla="*/ 6394 w 34884"/>
                <a:gd name="connsiteY1" fmla="*/ 16967 h 20920"/>
                <a:gd name="connsiteX2" fmla="*/ 6162 w 34884"/>
                <a:gd name="connsiteY2" fmla="*/ 15923 h 20920"/>
                <a:gd name="connsiteX3" fmla="*/ 6848 w 34884"/>
                <a:gd name="connsiteY3" fmla="*/ 15511 h 20920"/>
                <a:gd name="connsiteX4" fmla="*/ 6674 w 34884"/>
                <a:gd name="connsiteY4" fmla="*/ 14657 h 20920"/>
                <a:gd name="connsiteX5" fmla="*/ 6292 w 34884"/>
                <a:gd name="connsiteY5" fmla="*/ 14131 h 20920"/>
                <a:gd name="connsiteX6" fmla="*/ 6606 w 34884"/>
                <a:gd name="connsiteY6" fmla="*/ 13195 h 20920"/>
                <a:gd name="connsiteX7" fmla="*/ 7479 w 34884"/>
                <a:gd name="connsiteY7" fmla="*/ 12745 h 20920"/>
                <a:gd name="connsiteX8" fmla="*/ 7450 w 34884"/>
                <a:gd name="connsiteY8" fmla="*/ 12221 h 20920"/>
                <a:gd name="connsiteX9" fmla="*/ 7624 w 34884"/>
                <a:gd name="connsiteY9" fmla="*/ 11511 h 20920"/>
                <a:gd name="connsiteX10" fmla="*/ 8044 w 34884"/>
                <a:gd name="connsiteY10" fmla="*/ 10919 h 20920"/>
                <a:gd name="connsiteX11" fmla="*/ 7996 w 34884"/>
                <a:gd name="connsiteY11" fmla="*/ 10136 h 20920"/>
                <a:gd name="connsiteX12" fmla="*/ 6985 w 34884"/>
                <a:gd name="connsiteY12" fmla="*/ 8775 h 20920"/>
                <a:gd name="connsiteX13" fmla="*/ 5539 w 34884"/>
                <a:gd name="connsiteY13" fmla="*/ 6893 h 20920"/>
                <a:gd name="connsiteX14" fmla="*/ 6317 w 34884"/>
                <a:gd name="connsiteY14" fmla="*/ 5908 h 20920"/>
                <a:gd name="connsiteX15" fmla="*/ 6679 w 34884"/>
                <a:gd name="connsiteY15" fmla="*/ 5262 h 20920"/>
                <a:gd name="connsiteX16" fmla="*/ 8 w 34884"/>
                <a:gd name="connsiteY16" fmla="*/ 2359 h 20920"/>
                <a:gd name="connsiteX17" fmla="*/ 3369 w 34884"/>
                <a:gd name="connsiteY17" fmla="*/ 1558 h 20920"/>
                <a:gd name="connsiteX18" fmla="*/ 8532 w 34884"/>
                <a:gd name="connsiteY18" fmla="*/ 84 h 20920"/>
                <a:gd name="connsiteX19" fmla="*/ 11664 w 34884"/>
                <a:gd name="connsiteY19" fmla="*/ 643 h 20920"/>
                <a:gd name="connsiteX20" fmla="*/ 13721 w 34884"/>
                <a:gd name="connsiteY20" fmla="*/ 276 h 20920"/>
                <a:gd name="connsiteX21" fmla="*/ 15361 w 34884"/>
                <a:gd name="connsiteY21" fmla="*/ 790 h 20920"/>
                <a:gd name="connsiteX22" fmla="*/ 17830 w 34884"/>
                <a:gd name="connsiteY22" fmla="*/ 16 h 20920"/>
                <a:gd name="connsiteX23" fmla="*/ 17286 w 34884"/>
                <a:gd name="connsiteY23" fmla="*/ 1095 h 20920"/>
                <a:gd name="connsiteX24" fmla="*/ 18354 w 34884"/>
                <a:gd name="connsiteY24" fmla="*/ 1829 h 20920"/>
                <a:gd name="connsiteX25" fmla="*/ 20510 w 34884"/>
                <a:gd name="connsiteY25" fmla="*/ 2595 h 20920"/>
                <a:gd name="connsiteX26" fmla="*/ 22385 w 34884"/>
                <a:gd name="connsiteY26" fmla="*/ 4327 h 20920"/>
                <a:gd name="connsiteX27" fmla="*/ 21868 w 34884"/>
                <a:gd name="connsiteY27" fmla="*/ 5638 h 20920"/>
                <a:gd name="connsiteX28" fmla="*/ 24147 w 34884"/>
                <a:gd name="connsiteY28" fmla="*/ 5442 h 20920"/>
                <a:gd name="connsiteX29" fmla="*/ 25176 w 34884"/>
                <a:gd name="connsiteY29" fmla="*/ 5747 h 20920"/>
                <a:gd name="connsiteX30" fmla="*/ 26067 w 34884"/>
                <a:gd name="connsiteY30" fmla="*/ 5320 h 20920"/>
                <a:gd name="connsiteX31" fmla="*/ 27550 w 34884"/>
                <a:gd name="connsiteY31" fmla="*/ 4139 h 20920"/>
                <a:gd name="connsiteX32" fmla="*/ 28711 w 34884"/>
                <a:gd name="connsiteY32" fmla="*/ 4398 h 20920"/>
                <a:gd name="connsiteX33" fmla="*/ 28949 w 34884"/>
                <a:gd name="connsiteY33" fmla="*/ 5386 h 20920"/>
                <a:gd name="connsiteX34" fmla="*/ 30514 w 34884"/>
                <a:gd name="connsiteY34" fmla="*/ 5715 h 20920"/>
                <a:gd name="connsiteX35" fmla="*/ 31585 w 34884"/>
                <a:gd name="connsiteY35" fmla="*/ 5518 h 20920"/>
                <a:gd name="connsiteX36" fmla="*/ 33478 w 34884"/>
                <a:gd name="connsiteY36" fmla="*/ 6109 h 20920"/>
                <a:gd name="connsiteX37" fmla="*/ 33890 w 34884"/>
                <a:gd name="connsiteY37" fmla="*/ 8079 h 20920"/>
                <a:gd name="connsiteX38" fmla="*/ 34878 w 34884"/>
                <a:gd name="connsiteY38" fmla="*/ 8079 h 20920"/>
                <a:gd name="connsiteX39" fmla="*/ 34549 w 34884"/>
                <a:gd name="connsiteY39" fmla="*/ 9261 h 20920"/>
                <a:gd name="connsiteX40" fmla="*/ 33561 w 34884"/>
                <a:gd name="connsiteY40" fmla="*/ 10509 h 20920"/>
                <a:gd name="connsiteX41" fmla="*/ 33559 w 34884"/>
                <a:gd name="connsiteY41" fmla="*/ 12501 h 20920"/>
                <a:gd name="connsiteX42" fmla="*/ 29407 w 34884"/>
                <a:gd name="connsiteY42" fmla="*/ 13523 h 20920"/>
                <a:gd name="connsiteX43" fmla="*/ 27878 w 34884"/>
                <a:gd name="connsiteY43" fmla="*/ 13464 h 20920"/>
                <a:gd name="connsiteX44" fmla="*/ 26232 w 34884"/>
                <a:gd name="connsiteY44" fmla="*/ 15106 h 20920"/>
                <a:gd name="connsiteX45" fmla="*/ 24997 w 34884"/>
                <a:gd name="connsiteY45" fmla="*/ 16682 h 20920"/>
                <a:gd name="connsiteX46" fmla="*/ 23694 w 34884"/>
                <a:gd name="connsiteY46" fmla="*/ 16817 h 20920"/>
                <a:gd name="connsiteX47" fmla="*/ 22575 w 34884"/>
                <a:gd name="connsiteY47" fmla="*/ 17547 h 20920"/>
                <a:gd name="connsiteX48" fmla="*/ 22196 w 34884"/>
                <a:gd name="connsiteY48" fmla="*/ 18586 h 20920"/>
                <a:gd name="connsiteX49" fmla="*/ 21291 w 34884"/>
                <a:gd name="connsiteY49" fmla="*/ 19242 h 20920"/>
                <a:gd name="connsiteX50" fmla="*/ 20961 w 34884"/>
                <a:gd name="connsiteY50" fmla="*/ 20885 h 20920"/>
                <a:gd name="connsiteX51" fmla="*/ 20137 w 34884"/>
                <a:gd name="connsiteY51" fmla="*/ 19965 h 20920"/>
                <a:gd name="connsiteX52" fmla="*/ 18573 w 34884"/>
                <a:gd name="connsiteY52" fmla="*/ 19440 h 20920"/>
                <a:gd name="connsiteX53" fmla="*/ 17174 w 34884"/>
                <a:gd name="connsiteY53" fmla="*/ 18915 h 20920"/>
                <a:gd name="connsiteX54" fmla="*/ 15773 w 34884"/>
                <a:gd name="connsiteY54" fmla="*/ 17470 h 20920"/>
                <a:gd name="connsiteX55" fmla="*/ 14127 w 34884"/>
                <a:gd name="connsiteY55" fmla="*/ 18652 h 20920"/>
                <a:gd name="connsiteX56" fmla="*/ 12644 w 34884"/>
                <a:gd name="connsiteY56" fmla="*/ 18784 h 20920"/>
                <a:gd name="connsiteX57" fmla="*/ 11079 w 34884"/>
                <a:gd name="connsiteY57" fmla="*/ 18455 h 20920"/>
                <a:gd name="connsiteX58" fmla="*/ 8574 w 34884"/>
                <a:gd name="connsiteY58" fmla="*/ 18729 h 20920"/>
                <a:gd name="connsiteX59" fmla="*/ 6821 w 34884"/>
                <a:gd name="connsiteY59" fmla="*/ 18891 h 20920"/>
                <a:gd name="connsiteX60" fmla="*/ 5539 w 34884"/>
                <a:gd name="connsiteY60" fmla="*/ 17780 h 20920"/>
                <a:gd name="connsiteX0" fmla="*/ 8182 w 37527"/>
                <a:gd name="connsiteY0" fmla="*/ 17780 h 20920"/>
                <a:gd name="connsiteX1" fmla="*/ 9037 w 37527"/>
                <a:gd name="connsiteY1" fmla="*/ 16967 h 20920"/>
                <a:gd name="connsiteX2" fmla="*/ 8805 w 37527"/>
                <a:gd name="connsiteY2" fmla="*/ 15923 h 20920"/>
                <a:gd name="connsiteX3" fmla="*/ 9491 w 37527"/>
                <a:gd name="connsiteY3" fmla="*/ 15511 h 20920"/>
                <a:gd name="connsiteX4" fmla="*/ 9317 w 37527"/>
                <a:gd name="connsiteY4" fmla="*/ 14657 h 20920"/>
                <a:gd name="connsiteX5" fmla="*/ 8935 w 37527"/>
                <a:gd name="connsiteY5" fmla="*/ 14131 h 20920"/>
                <a:gd name="connsiteX6" fmla="*/ 9249 w 37527"/>
                <a:gd name="connsiteY6" fmla="*/ 13195 h 20920"/>
                <a:gd name="connsiteX7" fmla="*/ 10122 w 37527"/>
                <a:gd name="connsiteY7" fmla="*/ 12745 h 20920"/>
                <a:gd name="connsiteX8" fmla="*/ 10093 w 37527"/>
                <a:gd name="connsiteY8" fmla="*/ 12221 h 20920"/>
                <a:gd name="connsiteX9" fmla="*/ 10267 w 37527"/>
                <a:gd name="connsiteY9" fmla="*/ 11511 h 20920"/>
                <a:gd name="connsiteX10" fmla="*/ 10687 w 37527"/>
                <a:gd name="connsiteY10" fmla="*/ 10919 h 20920"/>
                <a:gd name="connsiteX11" fmla="*/ 10639 w 37527"/>
                <a:gd name="connsiteY11" fmla="*/ 10136 h 20920"/>
                <a:gd name="connsiteX12" fmla="*/ 9628 w 37527"/>
                <a:gd name="connsiteY12" fmla="*/ 8775 h 20920"/>
                <a:gd name="connsiteX13" fmla="*/ 8182 w 37527"/>
                <a:gd name="connsiteY13" fmla="*/ 6893 h 20920"/>
                <a:gd name="connsiteX14" fmla="*/ 8960 w 37527"/>
                <a:gd name="connsiteY14" fmla="*/ 5908 h 20920"/>
                <a:gd name="connsiteX15" fmla="*/ 188 w 37527"/>
                <a:gd name="connsiteY15" fmla="*/ 4090 h 20920"/>
                <a:gd name="connsiteX16" fmla="*/ 2651 w 37527"/>
                <a:gd name="connsiteY16" fmla="*/ 2359 h 20920"/>
                <a:gd name="connsiteX17" fmla="*/ 6012 w 37527"/>
                <a:gd name="connsiteY17" fmla="*/ 1558 h 20920"/>
                <a:gd name="connsiteX18" fmla="*/ 11175 w 37527"/>
                <a:gd name="connsiteY18" fmla="*/ 84 h 20920"/>
                <a:gd name="connsiteX19" fmla="*/ 14307 w 37527"/>
                <a:gd name="connsiteY19" fmla="*/ 643 h 20920"/>
                <a:gd name="connsiteX20" fmla="*/ 16364 w 37527"/>
                <a:gd name="connsiteY20" fmla="*/ 276 h 20920"/>
                <a:gd name="connsiteX21" fmla="*/ 18004 w 37527"/>
                <a:gd name="connsiteY21" fmla="*/ 790 h 20920"/>
                <a:gd name="connsiteX22" fmla="*/ 20473 w 37527"/>
                <a:gd name="connsiteY22" fmla="*/ 16 h 20920"/>
                <a:gd name="connsiteX23" fmla="*/ 19929 w 37527"/>
                <a:gd name="connsiteY23" fmla="*/ 1095 h 20920"/>
                <a:gd name="connsiteX24" fmla="*/ 20997 w 37527"/>
                <a:gd name="connsiteY24" fmla="*/ 1829 h 20920"/>
                <a:gd name="connsiteX25" fmla="*/ 23153 w 37527"/>
                <a:gd name="connsiteY25" fmla="*/ 2595 h 20920"/>
                <a:gd name="connsiteX26" fmla="*/ 25028 w 37527"/>
                <a:gd name="connsiteY26" fmla="*/ 4327 h 20920"/>
                <a:gd name="connsiteX27" fmla="*/ 24511 w 37527"/>
                <a:gd name="connsiteY27" fmla="*/ 5638 h 20920"/>
                <a:gd name="connsiteX28" fmla="*/ 26790 w 37527"/>
                <a:gd name="connsiteY28" fmla="*/ 5442 h 20920"/>
                <a:gd name="connsiteX29" fmla="*/ 27819 w 37527"/>
                <a:gd name="connsiteY29" fmla="*/ 5747 h 20920"/>
                <a:gd name="connsiteX30" fmla="*/ 28710 w 37527"/>
                <a:gd name="connsiteY30" fmla="*/ 5320 h 20920"/>
                <a:gd name="connsiteX31" fmla="*/ 30193 w 37527"/>
                <a:gd name="connsiteY31" fmla="*/ 4139 h 20920"/>
                <a:gd name="connsiteX32" fmla="*/ 31354 w 37527"/>
                <a:gd name="connsiteY32" fmla="*/ 4398 h 20920"/>
                <a:gd name="connsiteX33" fmla="*/ 31592 w 37527"/>
                <a:gd name="connsiteY33" fmla="*/ 5386 h 20920"/>
                <a:gd name="connsiteX34" fmla="*/ 33157 w 37527"/>
                <a:gd name="connsiteY34" fmla="*/ 5715 h 20920"/>
                <a:gd name="connsiteX35" fmla="*/ 34228 w 37527"/>
                <a:gd name="connsiteY35" fmla="*/ 5518 h 20920"/>
                <a:gd name="connsiteX36" fmla="*/ 36121 w 37527"/>
                <a:gd name="connsiteY36" fmla="*/ 6109 h 20920"/>
                <a:gd name="connsiteX37" fmla="*/ 36533 w 37527"/>
                <a:gd name="connsiteY37" fmla="*/ 8079 h 20920"/>
                <a:gd name="connsiteX38" fmla="*/ 37521 w 37527"/>
                <a:gd name="connsiteY38" fmla="*/ 8079 h 20920"/>
                <a:gd name="connsiteX39" fmla="*/ 37192 w 37527"/>
                <a:gd name="connsiteY39" fmla="*/ 9261 h 20920"/>
                <a:gd name="connsiteX40" fmla="*/ 36204 w 37527"/>
                <a:gd name="connsiteY40" fmla="*/ 10509 h 20920"/>
                <a:gd name="connsiteX41" fmla="*/ 36202 w 37527"/>
                <a:gd name="connsiteY41" fmla="*/ 12501 h 20920"/>
                <a:gd name="connsiteX42" fmla="*/ 32050 w 37527"/>
                <a:gd name="connsiteY42" fmla="*/ 13523 h 20920"/>
                <a:gd name="connsiteX43" fmla="*/ 30521 w 37527"/>
                <a:gd name="connsiteY43" fmla="*/ 13464 h 20920"/>
                <a:gd name="connsiteX44" fmla="*/ 28875 w 37527"/>
                <a:gd name="connsiteY44" fmla="*/ 15106 h 20920"/>
                <a:gd name="connsiteX45" fmla="*/ 27640 w 37527"/>
                <a:gd name="connsiteY45" fmla="*/ 16682 h 20920"/>
                <a:gd name="connsiteX46" fmla="*/ 26337 w 37527"/>
                <a:gd name="connsiteY46" fmla="*/ 16817 h 20920"/>
                <a:gd name="connsiteX47" fmla="*/ 25218 w 37527"/>
                <a:gd name="connsiteY47" fmla="*/ 17547 h 20920"/>
                <a:gd name="connsiteX48" fmla="*/ 24839 w 37527"/>
                <a:gd name="connsiteY48" fmla="*/ 18586 h 20920"/>
                <a:gd name="connsiteX49" fmla="*/ 23934 w 37527"/>
                <a:gd name="connsiteY49" fmla="*/ 19242 h 20920"/>
                <a:gd name="connsiteX50" fmla="*/ 23604 w 37527"/>
                <a:gd name="connsiteY50" fmla="*/ 20885 h 20920"/>
                <a:gd name="connsiteX51" fmla="*/ 22780 w 37527"/>
                <a:gd name="connsiteY51" fmla="*/ 19965 h 20920"/>
                <a:gd name="connsiteX52" fmla="*/ 21216 w 37527"/>
                <a:gd name="connsiteY52" fmla="*/ 19440 h 20920"/>
                <a:gd name="connsiteX53" fmla="*/ 19817 w 37527"/>
                <a:gd name="connsiteY53" fmla="*/ 18915 h 20920"/>
                <a:gd name="connsiteX54" fmla="*/ 18416 w 37527"/>
                <a:gd name="connsiteY54" fmla="*/ 17470 h 20920"/>
                <a:gd name="connsiteX55" fmla="*/ 16770 w 37527"/>
                <a:gd name="connsiteY55" fmla="*/ 18652 h 20920"/>
                <a:gd name="connsiteX56" fmla="*/ 15287 w 37527"/>
                <a:gd name="connsiteY56" fmla="*/ 18784 h 20920"/>
                <a:gd name="connsiteX57" fmla="*/ 13722 w 37527"/>
                <a:gd name="connsiteY57" fmla="*/ 18455 h 20920"/>
                <a:gd name="connsiteX58" fmla="*/ 11217 w 37527"/>
                <a:gd name="connsiteY58" fmla="*/ 18729 h 20920"/>
                <a:gd name="connsiteX59" fmla="*/ 9464 w 37527"/>
                <a:gd name="connsiteY59" fmla="*/ 18891 h 20920"/>
                <a:gd name="connsiteX60" fmla="*/ 8182 w 37527"/>
                <a:gd name="connsiteY60" fmla="*/ 17780 h 20920"/>
                <a:gd name="connsiteX0" fmla="*/ 8006 w 37351"/>
                <a:gd name="connsiteY0" fmla="*/ 17780 h 20920"/>
                <a:gd name="connsiteX1" fmla="*/ 8861 w 37351"/>
                <a:gd name="connsiteY1" fmla="*/ 16967 h 20920"/>
                <a:gd name="connsiteX2" fmla="*/ 8629 w 37351"/>
                <a:gd name="connsiteY2" fmla="*/ 15923 h 20920"/>
                <a:gd name="connsiteX3" fmla="*/ 9315 w 37351"/>
                <a:gd name="connsiteY3" fmla="*/ 15511 h 20920"/>
                <a:gd name="connsiteX4" fmla="*/ 9141 w 37351"/>
                <a:gd name="connsiteY4" fmla="*/ 14657 h 20920"/>
                <a:gd name="connsiteX5" fmla="*/ 8759 w 37351"/>
                <a:gd name="connsiteY5" fmla="*/ 14131 h 20920"/>
                <a:gd name="connsiteX6" fmla="*/ 9073 w 37351"/>
                <a:gd name="connsiteY6" fmla="*/ 13195 h 20920"/>
                <a:gd name="connsiteX7" fmla="*/ 9946 w 37351"/>
                <a:gd name="connsiteY7" fmla="*/ 12745 h 20920"/>
                <a:gd name="connsiteX8" fmla="*/ 9917 w 37351"/>
                <a:gd name="connsiteY8" fmla="*/ 12221 h 20920"/>
                <a:gd name="connsiteX9" fmla="*/ 10091 w 37351"/>
                <a:gd name="connsiteY9" fmla="*/ 11511 h 20920"/>
                <a:gd name="connsiteX10" fmla="*/ 10511 w 37351"/>
                <a:gd name="connsiteY10" fmla="*/ 10919 h 20920"/>
                <a:gd name="connsiteX11" fmla="*/ 10463 w 37351"/>
                <a:gd name="connsiteY11" fmla="*/ 10136 h 20920"/>
                <a:gd name="connsiteX12" fmla="*/ 9452 w 37351"/>
                <a:gd name="connsiteY12" fmla="*/ 8775 h 20920"/>
                <a:gd name="connsiteX13" fmla="*/ 8006 w 37351"/>
                <a:gd name="connsiteY13" fmla="*/ 6893 h 20920"/>
                <a:gd name="connsiteX14" fmla="*/ 3744 w 37351"/>
                <a:gd name="connsiteY14" fmla="*/ 6996 h 20920"/>
                <a:gd name="connsiteX15" fmla="*/ 12 w 37351"/>
                <a:gd name="connsiteY15" fmla="*/ 4090 h 20920"/>
                <a:gd name="connsiteX16" fmla="*/ 2475 w 37351"/>
                <a:gd name="connsiteY16" fmla="*/ 2359 h 20920"/>
                <a:gd name="connsiteX17" fmla="*/ 5836 w 37351"/>
                <a:gd name="connsiteY17" fmla="*/ 1558 h 20920"/>
                <a:gd name="connsiteX18" fmla="*/ 10999 w 37351"/>
                <a:gd name="connsiteY18" fmla="*/ 84 h 20920"/>
                <a:gd name="connsiteX19" fmla="*/ 14131 w 37351"/>
                <a:gd name="connsiteY19" fmla="*/ 643 h 20920"/>
                <a:gd name="connsiteX20" fmla="*/ 16188 w 37351"/>
                <a:gd name="connsiteY20" fmla="*/ 276 h 20920"/>
                <a:gd name="connsiteX21" fmla="*/ 17828 w 37351"/>
                <a:gd name="connsiteY21" fmla="*/ 790 h 20920"/>
                <a:gd name="connsiteX22" fmla="*/ 20297 w 37351"/>
                <a:gd name="connsiteY22" fmla="*/ 16 h 20920"/>
                <a:gd name="connsiteX23" fmla="*/ 19753 w 37351"/>
                <a:gd name="connsiteY23" fmla="*/ 1095 h 20920"/>
                <a:gd name="connsiteX24" fmla="*/ 20821 w 37351"/>
                <a:gd name="connsiteY24" fmla="*/ 1829 h 20920"/>
                <a:gd name="connsiteX25" fmla="*/ 22977 w 37351"/>
                <a:gd name="connsiteY25" fmla="*/ 2595 h 20920"/>
                <a:gd name="connsiteX26" fmla="*/ 24852 w 37351"/>
                <a:gd name="connsiteY26" fmla="*/ 4327 h 20920"/>
                <a:gd name="connsiteX27" fmla="*/ 24335 w 37351"/>
                <a:gd name="connsiteY27" fmla="*/ 5638 h 20920"/>
                <a:gd name="connsiteX28" fmla="*/ 26614 w 37351"/>
                <a:gd name="connsiteY28" fmla="*/ 5442 h 20920"/>
                <a:gd name="connsiteX29" fmla="*/ 27643 w 37351"/>
                <a:gd name="connsiteY29" fmla="*/ 5747 h 20920"/>
                <a:gd name="connsiteX30" fmla="*/ 28534 w 37351"/>
                <a:gd name="connsiteY30" fmla="*/ 5320 h 20920"/>
                <a:gd name="connsiteX31" fmla="*/ 30017 w 37351"/>
                <a:gd name="connsiteY31" fmla="*/ 4139 h 20920"/>
                <a:gd name="connsiteX32" fmla="*/ 31178 w 37351"/>
                <a:gd name="connsiteY32" fmla="*/ 4398 h 20920"/>
                <a:gd name="connsiteX33" fmla="*/ 31416 w 37351"/>
                <a:gd name="connsiteY33" fmla="*/ 5386 h 20920"/>
                <a:gd name="connsiteX34" fmla="*/ 32981 w 37351"/>
                <a:gd name="connsiteY34" fmla="*/ 5715 h 20920"/>
                <a:gd name="connsiteX35" fmla="*/ 34052 w 37351"/>
                <a:gd name="connsiteY35" fmla="*/ 5518 h 20920"/>
                <a:gd name="connsiteX36" fmla="*/ 35945 w 37351"/>
                <a:gd name="connsiteY36" fmla="*/ 6109 h 20920"/>
                <a:gd name="connsiteX37" fmla="*/ 36357 w 37351"/>
                <a:gd name="connsiteY37" fmla="*/ 8079 h 20920"/>
                <a:gd name="connsiteX38" fmla="*/ 37345 w 37351"/>
                <a:gd name="connsiteY38" fmla="*/ 8079 h 20920"/>
                <a:gd name="connsiteX39" fmla="*/ 37016 w 37351"/>
                <a:gd name="connsiteY39" fmla="*/ 9261 h 20920"/>
                <a:gd name="connsiteX40" fmla="*/ 36028 w 37351"/>
                <a:gd name="connsiteY40" fmla="*/ 10509 h 20920"/>
                <a:gd name="connsiteX41" fmla="*/ 36026 w 37351"/>
                <a:gd name="connsiteY41" fmla="*/ 12501 h 20920"/>
                <a:gd name="connsiteX42" fmla="*/ 31874 w 37351"/>
                <a:gd name="connsiteY42" fmla="*/ 13523 h 20920"/>
                <a:gd name="connsiteX43" fmla="*/ 30345 w 37351"/>
                <a:gd name="connsiteY43" fmla="*/ 13464 h 20920"/>
                <a:gd name="connsiteX44" fmla="*/ 28699 w 37351"/>
                <a:gd name="connsiteY44" fmla="*/ 15106 h 20920"/>
                <a:gd name="connsiteX45" fmla="*/ 27464 w 37351"/>
                <a:gd name="connsiteY45" fmla="*/ 16682 h 20920"/>
                <a:gd name="connsiteX46" fmla="*/ 26161 w 37351"/>
                <a:gd name="connsiteY46" fmla="*/ 16817 h 20920"/>
                <a:gd name="connsiteX47" fmla="*/ 25042 w 37351"/>
                <a:gd name="connsiteY47" fmla="*/ 17547 h 20920"/>
                <a:gd name="connsiteX48" fmla="*/ 24663 w 37351"/>
                <a:gd name="connsiteY48" fmla="*/ 18586 h 20920"/>
                <a:gd name="connsiteX49" fmla="*/ 23758 w 37351"/>
                <a:gd name="connsiteY49" fmla="*/ 19242 h 20920"/>
                <a:gd name="connsiteX50" fmla="*/ 23428 w 37351"/>
                <a:gd name="connsiteY50" fmla="*/ 20885 h 20920"/>
                <a:gd name="connsiteX51" fmla="*/ 22604 w 37351"/>
                <a:gd name="connsiteY51" fmla="*/ 19965 h 20920"/>
                <a:gd name="connsiteX52" fmla="*/ 21040 w 37351"/>
                <a:gd name="connsiteY52" fmla="*/ 19440 h 20920"/>
                <a:gd name="connsiteX53" fmla="*/ 19641 w 37351"/>
                <a:gd name="connsiteY53" fmla="*/ 18915 h 20920"/>
                <a:gd name="connsiteX54" fmla="*/ 18240 w 37351"/>
                <a:gd name="connsiteY54" fmla="*/ 17470 h 20920"/>
                <a:gd name="connsiteX55" fmla="*/ 16594 w 37351"/>
                <a:gd name="connsiteY55" fmla="*/ 18652 h 20920"/>
                <a:gd name="connsiteX56" fmla="*/ 15111 w 37351"/>
                <a:gd name="connsiteY56" fmla="*/ 18784 h 20920"/>
                <a:gd name="connsiteX57" fmla="*/ 13546 w 37351"/>
                <a:gd name="connsiteY57" fmla="*/ 18455 h 20920"/>
                <a:gd name="connsiteX58" fmla="*/ 11041 w 37351"/>
                <a:gd name="connsiteY58" fmla="*/ 18729 h 20920"/>
                <a:gd name="connsiteX59" fmla="*/ 9288 w 37351"/>
                <a:gd name="connsiteY59" fmla="*/ 18891 h 20920"/>
                <a:gd name="connsiteX60" fmla="*/ 8006 w 37351"/>
                <a:gd name="connsiteY60" fmla="*/ 17780 h 20920"/>
                <a:gd name="connsiteX0" fmla="*/ 7997 w 37342"/>
                <a:gd name="connsiteY0" fmla="*/ 17780 h 20920"/>
                <a:gd name="connsiteX1" fmla="*/ 8852 w 37342"/>
                <a:gd name="connsiteY1" fmla="*/ 16967 h 20920"/>
                <a:gd name="connsiteX2" fmla="*/ 8620 w 37342"/>
                <a:gd name="connsiteY2" fmla="*/ 15923 h 20920"/>
                <a:gd name="connsiteX3" fmla="*/ 9306 w 37342"/>
                <a:gd name="connsiteY3" fmla="*/ 15511 h 20920"/>
                <a:gd name="connsiteX4" fmla="*/ 9132 w 37342"/>
                <a:gd name="connsiteY4" fmla="*/ 14657 h 20920"/>
                <a:gd name="connsiteX5" fmla="*/ 8750 w 37342"/>
                <a:gd name="connsiteY5" fmla="*/ 14131 h 20920"/>
                <a:gd name="connsiteX6" fmla="*/ 9064 w 37342"/>
                <a:gd name="connsiteY6" fmla="*/ 13195 h 20920"/>
                <a:gd name="connsiteX7" fmla="*/ 9937 w 37342"/>
                <a:gd name="connsiteY7" fmla="*/ 12745 h 20920"/>
                <a:gd name="connsiteX8" fmla="*/ 9908 w 37342"/>
                <a:gd name="connsiteY8" fmla="*/ 12221 h 20920"/>
                <a:gd name="connsiteX9" fmla="*/ 10082 w 37342"/>
                <a:gd name="connsiteY9" fmla="*/ 11511 h 20920"/>
                <a:gd name="connsiteX10" fmla="*/ 10502 w 37342"/>
                <a:gd name="connsiteY10" fmla="*/ 10919 h 20920"/>
                <a:gd name="connsiteX11" fmla="*/ 10454 w 37342"/>
                <a:gd name="connsiteY11" fmla="*/ 10136 h 20920"/>
                <a:gd name="connsiteX12" fmla="*/ 9443 w 37342"/>
                <a:gd name="connsiteY12" fmla="*/ 8775 h 20920"/>
                <a:gd name="connsiteX13" fmla="*/ 7997 w 37342"/>
                <a:gd name="connsiteY13" fmla="*/ 6893 h 20920"/>
                <a:gd name="connsiteX14" fmla="*/ 3000 w 37342"/>
                <a:gd name="connsiteY14" fmla="*/ 7666 h 20920"/>
                <a:gd name="connsiteX15" fmla="*/ 3 w 37342"/>
                <a:gd name="connsiteY15" fmla="*/ 4090 h 20920"/>
                <a:gd name="connsiteX16" fmla="*/ 2466 w 37342"/>
                <a:gd name="connsiteY16" fmla="*/ 2359 h 20920"/>
                <a:gd name="connsiteX17" fmla="*/ 5827 w 37342"/>
                <a:gd name="connsiteY17" fmla="*/ 1558 h 20920"/>
                <a:gd name="connsiteX18" fmla="*/ 10990 w 37342"/>
                <a:gd name="connsiteY18" fmla="*/ 84 h 20920"/>
                <a:gd name="connsiteX19" fmla="*/ 14122 w 37342"/>
                <a:gd name="connsiteY19" fmla="*/ 643 h 20920"/>
                <a:gd name="connsiteX20" fmla="*/ 16179 w 37342"/>
                <a:gd name="connsiteY20" fmla="*/ 276 h 20920"/>
                <a:gd name="connsiteX21" fmla="*/ 17819 w 37342"/>
                <a:gd name="connsiteY21" fmla="*/ 790 h 20920"/>
                <a:gd name="connsiteX22" fmla="*/ 20288 w 37342"/>
                <a:gd name="connsiteY22" fmla="*/ 16 h 20920"/>
                <a:gd name="connsiteX23" fmla="*/ 19744 w 37342"/>
                <a:gd name="connsiteY23" fmla="*/ 1095 h 20920"/>
                <a:gd name="connsiteX24" fmla="*/ 20812 w 37342"/>
                <a:gd name="connsiteY24" fmla="*/ 1829 h 20920"/>
                <a:gd name="connsiteX25" fmla="*/ 22968 w 37342"/>
                <a:gd name="connsiteY25" fmla="*/ 2595 h 20920"/>
                <a:gd name="connsiteX26" fmla="*/ 24843 w 37342"/>
                <a:gd name="connsiteY26" fmla="*/ 4327 h 20920"/>
                <a:gd name="connsiteX27" fmla="*/ 24326 w 37342"/>
                <a:gd name="connsiteY27" fmla="*/ 5638 h 20920"/>
                <a:gd name="connsiteX28" fmla="*/ 26605 w 37342"/>
                <a:gd name="connsiteY28" fmla="*/ 5442 h 20920"/>
                <a:gd name="connsiteX29" fmla="*/ 27634 w 37342"/>
                <a:gd name="connsiteY29" fmla="*/ 5747 h 20920"/>
                <a:gd name="connsiteX30" fmla="*/ 28525 w 37342"/>
                <a:gd name="connsiteY30" fmla="*/ 5320 h 20920"/>
                <a:gd name="connsiteX31" fmla="*/ 30008 w 37342"/>
                <a:gd name="connsiteY31" fmla="*/ 4139 h 20920"/>
                <a:gd name="connsiteX32" fmla="*/ 31169 w 37342"/>
                <a:gd name="connsiteY32" fmla="*/ 4398 h 20920"/>
                <a:gd name="connsiteX33" fmla="*/ 31407 w 37342"/>
                <a:gd name="connsiteY33" fmla="*/ 5386 h 20920"/>
                <a:gd name="connsiteX34" fmla="*/ 32972 w 37342"/>
                <a:gd name="connsiteY34" fmla="*/ 5715 h 20920"/>
                <a:gd name="connsiteX35" fmla="*/ 34043 w 37342"/>
                <a:gd name="connsiteY35" fmla="*/ 5518 h 20920"/>
                <a:gd name="connsiteX36" fmla="*/ 35936 w 37342"/>
                <a:gd name="connsiteY36" fmla="*/ 6109 h 20920"/>
                <a:gd name="connsiteX37" fmla="*/ 36348 w 37342"/>
                <a:gd name="connsiteY37" fmla="*/ 8079 h 20920"/>
                <a:gd name="connsiteX38" fmla="*/ 37336 w 37342"/>
                <a:gd name="connsiteY38" fmla="*/ 8079 h 20920"/>
                <a:gd name="connsiteX39" fmla="*/ 37007 w 37342"/>
                <a:gd name="connsiteY39" fmla="*/ 9261 h 20920"/>
                <a:gd name="connsiteX40" fmla="*/ 36019 w 37342"/>
                <a:gd name="connsiteY40" fmla="*/ 10509 h 20920"/>
                <a:gd name="connsiteX41" fmla="*/ 36017 w 37342"/>
                <a:gd name="connsiteY41" fmla="*/ 12501 h 20920"/>
                <a:gd name="connsiteX42" fmla="*/ 31865 w 37342"/>
                <a:gd name="connsiteY42" fmla="*/ 13523 h 20920"/>
                <a:gd name="connsiteX43" fmla="*/ 30336 w 37342"/>
                <a:gd name="connsiteY43" fmla="*/ 13464 h 20920"/>
                <a:gd name="connsiteX44" fmla="*/ 28690 w 37342"/>
                <a:gd name="connsiteY44" fmla="*/ 15106 h 20920"/>
                <a:gd name="connsiteX45" fmla="*/ 27455 w 37342"/>
                <a:gd name="connsiteY45" fmla="*/ 16682 h 20920"/>
                <a:gd name="connsiteX46" fmla="*/ 26152 w 37342"/>
                <a:gd name="connsiteY46" fmla="*/ 16817 h 20920"/>
                <a:gd name="connsiteX47" fmla="*/ 25033 w 37342"/>
                <a:gd name="connsiteY47" fmla="*/ 17547 h 20920"/>
                <a:gd name="connsiteX48" fmla="*/ 24654 w 37342"/>
                <a:gd name="connsiteY48" fmla="*/ 18586 h 20920"/>
                <a:gd name="connsiteX49" fmla="*/ 23749 w 37342"/>
                <a:gd name="connsiteY49" fmla="*/ 19242 h 20920"/>
                <a:gd name="connsiteX50" fmla="*/ 23419 w 37342"/>
                <a:gd name="connsiteY50" fmla="*/ 20885 h 20920"/>
                <a:gd name="connsiteX51" fmla="*/ 22595 w 37342"/>
                <a:gd name="connsiteY51" fmla="*/ 19965 h 20920"/>
                <a:gd name="connsiteX52" fmla="*/ 21031 w 37342"/>
                <a:gd name="connsiteY52" fmla="*/ 19440 h 20920"/>
                <a:gd name="connsiteX53" fmla="*/ 19632 w 37342"/>
                <a:gd name="connsiteY53" fmla="*/ 18915 h 20920"/>
                <a:gd name="connsiteX54" fmla="*/ 18231 w 37342"/>
                <a:gd name="connsiteY54" fmla="*/ 17470 h 20920"/>
                <a:gd name="connsiteX55" fmla="*/ 16585 w 37342"/>
                <a:gd name="connsiteY55" fmla="*/ 18652 h 20920"/>
                <a:gd name="connsiteX56" fmla="*/ 15102 w 37342"/>
                <a:gd name="connsiteY56" fmla="*/ 18784 h 20920"/>
                <a:gd name="connsiteX57" fmla="*/ 13537 w 37342"/>
                <a:gd name="connsiteY57" fmla="*/ 18455 h 20920"/>
                <a:gd name="connsiteX58" fmla="*/ 11032 w 37342"/>
                <a:gd name="connsiteY58" fmla="*/ 18729 h 20920"/>
                <a:gd name="connsiteX59" fmla="*/ 9279 w 37342"/>
                <a:gd name="connsiteY59" fmla="*/ 18891 h 20920"/>
                <a:gd name="connsiteX60" fmla="*/ 7997 w 37342"/>
                <a:gd name="connsiteY60" fmla="*/ 17780 h 20920"/>
                <a:gd name="connsiteX0" fmla="*/ 7997 w 37342"/>
                <a:gd name="connsiteY0" fmla="*/ 17780 h 20920"/>
                <a:gd name="connsiteX1" fmla="*/ 8852 w 37342"/>
                <a:gd name="connsiteY1" fmla="*/ 16967 h 20920"/>
                <a:gd name="connsiteX2" fmla="*/ 8620 w 37342"/>
                <a:gd name="connsiteY2" fmla="*/ 15923 h 20920"/>
                <a:gd name="connsiteX3" fmla="*/ 9306 w 37342"/>
                <a:gd name="connsiteY3" fmla="*/ 15511 h 20920"/>
                <a:gd name="connsiteX4" fmla="*/ 9132 w 37342"/>
                <a:gd name="connsiteY4" fmla="*/ 14657 h 20920"/>
                <a:gd name="connsiteX5" fmla="*/ 8750 w 37342"/>
                <a:gd name="connsiteY5" fmla="*/ 14131 h 20920"/>
                <a:gd name="connsiteX6" fmla="*/ 9064 w 37342"/>
                <a:gd name="connsiteY6" fmla="*/ 13195 h 20920"/>
                <a:gd name="connsiteX7" fmla="*/ 9937 w 37342"/>
                <a:gd name="connsiteY7" fmla="*/ 12745 h 20920"/>
                <a:gd name="connsiteX8" fmla="*/ 9908 w 37342"/>
                <a:gd name="connsiteY8" fmla="*/ 12221 h 20920"/>
                <a:gd name="connsiteX9" fmla="*/ 10082 w 37342"/>
                <a:gd name="connsiteY9" fmla="*/ 11511 h 20920"/>
                <a:gd name="connsiteX10" fmla="*/ 10502 w 37342"/>
                <a:gd name="connsiteY10" fmla="*/ 10919 h 20920"/>
                <a:gd name="connsiteX11" fmla="*/ 10454 w 37342"/>
                <a:gd name="connsiteY11" fmla="*/ 10136 h 20920"/>
                <a:gd name="connsiteX12" fmla="*/ 9443 w 37342"/>
                <a:gd name="connsiteY12" fmla="*/ 8775 h 20920"/>
                <a:gd name="connsiteX13" fmla="*/ 6842 w 37342"/>
                <a:gd name="connsiteY13" fmla="*/ 8819 h 20920"/>
                <a:gd name="connsiteX14" fmla="*/ 3000 w 37342"/>
                <a:gd name="connsiteY14" fmla="*/ 7666 h 20920"/>
                <a:gd name="connsiteX15" fmla="*/ 3 w 37342"/>
                <a:gd name="connsiteY15" fmla="*/ 4090 h 20920"/>
                <a:gd name="connsiteX16" fmla="*/ 2466 w 37342"/>
                <a:gd name="connsiteY16" fmla="*/ 2359 h 20920"/>
                <a:gd name="connsiteX17" fmla="*/ 5827 w 37342"/>
                <a:gd name="connsiteY17" fmla="*/ 1558 h 20920"/>
                <a:gd name="connsiteX18" fmla="*/ 10990 w 37342"/>
                <a:gd name="connsiteY18" fmla="*/ 84 h 20920"/>
                <a:gd name="connsiteX19" fmla="*/ 14122 w 37342"/>
                <a:gd name="connsiteY19" fmla="*/ 643 h 20920"/>
                <a:gd name="connsiteX20" fmla="*/ 16179 w 37342"/>
                <a:gd name="connsiteY20" fmla="*/ 276 h 20920"/>
                <a:gd name="connsiteX21" fmla="*/ 17819 w 37342"/>
                <a:gd name="connsiteY21" fmla="*/ 790 h 20920"/>
                <a:gd name="connsiteX22" fmla="*/ 20288 w 37342"/>
                <a:gd name="connsiteY22" fmla="*/ 16 h 20920"/>
                <a:gd name="connsiteX23" fmla="*/ 19744 w 37342"/>
                <a:gd name="connsiteY23" fmla="*/ 1095 h 20920"/>
                <a:gd name="connsiteX24" fmla="*/ 20812 w 37342"/>
                <a:gd name="connsiteY24" fmla="*/ 1829 h 20920"/>
                <a:gd name="connsiteX25" fmla="*/ 22968 w 37342"/>
                <a:gd name="connsiteY25" fmla="*/ 2595 h 20920"/>
                <a:gd name="connsiteX26" fmla="*/ 24843 w 37342"/>
                <a:gd name="connsiteY26" fmla="*/ 4327 h 20920"/>
                <a:gd name="connsiteX27" fmla="*/ 24326 w 37342"/>
                <a:gd name="connsiteY27" fmla="*/ 5638 h 20920"/>
                <a:gd name="connsiteX28" fmla="*/ 26605 w 37342"/>
                <a:gd name="connsiteY28" fmla="*/ 5442 h 20920"/>
                <a:gd name="connsiteX29" fmla="*/ 27634 w 37342"/>
                <a:gd name="connsiteY29" fmla="*/ 5747 h 20920"/>
                <a:gd name="connsiteX30" fmla="*/ 28525 w 37342"/>
                <a:gd name="connsiteY30" fmla="*/ 5320 h 20920"/>
                <a:gd name="connsiteX31" fmla="*/ 30008 w 37342"/>
                <a:gd name="connsiteY31" fmla="*/ 4139 h 20920"/>
                <a:gd name="connsiteX32" fmla="*/ 31169 w 37342"/>
                <a:gd name="connsiteY32" fmla="*/ 4398 h 20920"/>
                <a:gd name="connsiteX33" fmla="*/ 31407 w 37342"/>
                <a:gd name="connsiteY33" fmla="*/ 5386 h 20920"/>
                <a:gd name="connsiteX34" fmla="*/ 32972 w 37342"/>
                <a:gd name="connsiteY34" fmla="*/ 5715 h 20920"/>
                <a:gd name="connsiteX35" fmla="*/ 34043 w 37342"/>
                <a:gd name="connsiteY35" fmla="*/ 5518 h 20920"/>
                <a:gd name="connsiteX36" fmla="*/ 35936 w 37342"/>
                <a:gd name="connsiteY36" fmla="*/ 6109 h 20920"/>
                <a:gd name="connsiteX37" fmla="*/ 36348 w 37342"/>
                <a:gd name="connsiteY37" fmla="*/ 8079 h 20920"/>
                <a:gd name="connsiteX38" fmla="*/ 37336 w 37342"/>
                <a:gd name="connsiteY38" fmla="*/ 8079 h 20920"/>
                <a:gd name="connsiteX39" fmla="*/ 37007 w 37342"/>
                <a:gd name="connsiteY39" fmla="*/ 9261 h 20920"/>
                <a:gd name="connsiteX40" fmla="*/ 36019 w 37342"/>
                <a:gd name="connsiteY40" fmla="*/ 10509 h 20920"/>
                <a:gd name="connsiteX41" fmla="*/ 36017 w 37342"/>
                <a:gd name="connsiteY41" fmla="*/ 12501 h 20920"/>
                <a:gd name="connsiteX42" fmla="*/ 31865 w 37342"/>
                <a:gd name="connsiteY42" fmla="*/ 13523 h 20920"/>
                <a:gd name="connsiteX43" fmla="*/ 30336 w 37342"/>
                <a:gd name="connsiteY43" fmla="*/ 13464 h 20920"/>
                <a:gd name="connsiteX44" fmla="*/ 28690 w 37342"/>
                <a:gd name="connsiteY44" fmla="*/ 15106 h 20920"/>
                <a:gd name="connsiteX45" fmla="*/ 27455 w 37342"/>
                <a:gd name="connsiteY45" fmla="*/ 16682 h 20920"/>
                <a:gd name="connsiteX46" fmla="*/ 26152 w 37342"/>
                <a:gd name="connsiteY46" fmla="*/ 16817 h 20920"/>
                <a:gd name="connsiteX47" fmla="*/ 25033 w 37342"/>
                <a:gd name="connsiteY47" fmla="*/ 17547 h 20920"/>
                <a:gd name="connsiteX48" fmla="*/ 24654 w 37342"/>
                <a:gd name="connsiteY48" fmla="*/ 18586 h 20920"/>
                <a:gd name="connsiteX49" fmla="*/ 23749 w 37342"/>
                <a:gd name="connsiteY49" fmla="*/ 19242 h 20920"/>
                <a:gd name="connsiteX50" fmla="*/ 23419 w 37342"/>
                <a:gd name="connsiteY50" fmla="*/ 20885 h 20920"/>
                <a:gd name="connsiteX51" fmla="*/ 22595 w 37342"/>
                <a:gd name="connsiteY51" fmla="*/ 19965 h 20920"/>
                <a:gd name="connsiteX52" fmla="*/ 21031 w 37342"/>
                <a:gd name="connsiteY52" fmla="*/ 19440 h 20920"/>
                <a:gd name="connsiteX53" fmla="*/ 19632 w 37342"/>
                <a:gd name="connsiteY53" fmla="*/ 18915 h 20920"/>
                <a:gd name="connsiteX54" fmla="*/ 18231 w 37342"/>
                <a:gd name="connsiteY54" fmla="*/ 17470 h 20920"/>
                <a:gd name="connsiteX55" fmla="*/ 16585 w 37342"/>
                <a:gd name="connsiteY55" fmla="*/ 18652 h 20920"/>
                <a:gd name="connsiteX56" fmla="*/ 15102 w 37342"/>
                <a:gd name="connsiteY56" fmla="*/ 18784 h 20920"/>
                <a:gd name="connsiteX57" fmla="*/ 13537 w 37342"/>
                <a:gd name="connsiteY57" fmla="*/ 18455 h 20920"/>
                <a:gd name="connsiteX58" fmla="*/ 11032 w 37342"/>
                <a:gd name="connsiteY58" fmla="*/ 18729 h 20920"/>
                <a:gd name="connsiteX59" fmla="*/ 9279 w 37342"/>
                <a:gd name="connsiteY59" fmla="*/ 18891 h 20920"/>
                <a:gd name="connsiteX60" fmla="*/ 7997 w 37342"/>
                <a:gd name="connsiteY60" fmla="*/ 17780 h 20920"/>
                <a:gd name="connsiteX0" fmla="*/ 7997 w 37342"/>
                <a:gd name="connsiteY0" fmla="*/ 17780 h 20920"/>
                <a:gd name="connsiteX1" fmla="*/ 8852 w 37342"/>
                <a:gd name="connsiteY1" fmla="*/ 16967 h 20920"/>
                <a:gd name="connsiteX2" fmla="*/ 8620 w 37342"/>
                <a:gd name="connsiteY2" fmla="*/ 15923 h 20920"/>
                <a:gd name="connsiteX3" fmla="*/ 9306 w 37342"/>
                <a:gd name="connsiteY3" fmla="*/ 15511 h 20920"/>
                <a:gd name="connsiteX4" fmla="*/ 9132 w 37342"/>
                <a:gd name="connsiteY4" fmla="*/ 14657 h 20920"/>
                <a:gd name="connsiteX5" fmla="*/ 8750 w 37342"/>
                <a:gd name="connsiteY5" fmla="*/ 14131 h 20920"/>
                <a:gd name="connsiteX6" fmla="*/ 9064 w 37342"/>
                <a:gd name="connsiteY6" fmla="*/ 13195 h 20920"/>
                <a:gd name="connsiteX7" fmla="*/ 9937 w 37342"/>
                <a:gd name="connsiteY7" fmla="*/ 12745 h 20920"/>
                <a:gd name="connsiteX8" fmla="*/ 9908 w 37342"/>
                <a:gd name="connsiteY8" fmla="*/ 12221 h 20920"/>
                <a:gd name="connsiteX9" fmla="*/ 10082 w 37342"/>
                <a:gd name="connsiteY9" fmla="*/ 11511 h 20920"/>
                <a:gd name="connsiteX10" fmla="*/ 10502 w 37342"/>
                <a:gd name="connsiteY10" fmla="*/ 10919 h 20920"/>
                <a:gd name="connsiteX11" fmla="*/ 10454 w 37342"/>
                <a:gd name="connsiteY11" fmla="*/ 10136 h 20920"/>
                <a:gd name="connsiteX12" fmla="*/ 7658 w 37342"/>
                <a:gd name="connsiteY12" fmla="*/ 10366 h 20920"/>
                <a:gd name="connsiteX13" fmla="*/ 6842 w 37342"/>
                <a:gd name="connsiteY13" fmla="*/ 8819 h 20920"/>
                <a:gd name="connsiteX14" fmla="*/ 3000 w 37342"/>
                <a:gd name="connsiteY14" fmla="*/ 7666 h 20920"/>
                <a:gd name="connsiteX15" fmla="*/ 3 w 37342"/>
                <a:gd name="connsiteY15" fmla="*/ 4090 h 20920"/>
                <a:gd name="connsiteX16" fmla="*/ 2466 w 37342"/>
                <a:gd name="connsiteY16" fmla="*/ 2359 h 20920"/>
                <a:gd name="connsiteX17" fmla="*/ 5827 w 37342"/>
                <a:gd name="connsiteY17" fmla="*/ 1558 h 20920"/>
                <a:gd name="connsiteX18" fmla="*/ 10990 w 37342"/>
                <a:gd name="connsiteY18" fmla="*/ 84 h 20920"/>
                <a:gd name="connsiteX19" fmla="*/ 14122 w 37342"/>
                <a:gd name="connsiteY19" fmla="*/ 643 h 20920"/>
                <a:gd name="connsiteX20" fmla="*/ 16179 w 37342"/>
                <a:gd name="connsiteY20" fmla="*/ 276 h 20920"/>
                <a:gd name="connsiteX21" fmla="*/ 17819 w 37342"/>
                <a:gd name="connsiteY21" fmla="*/ 790 h 20920"/>
                <a:gd name="connsiteX22" fmla="*/ 20288 w 37342"/>
                <a:gd name="connsiteY22" fmla="*/ 16 h 20920"/>
                <a:gd name="connsiteX23" fmla="*/ 19744 w 37342"/>
                <a:gd name="connsiteY23" fmla="*/ 1095 h 20920"/>
                <a:gd name="connsiteX24" fmla="*/ 20812 w 37342"/>
                <a:gd name="connsiteY24" fmla="*/ 1829 h 20920"/>
                <a:gd name="connsiteX25" fmla="*/ 22968 w 37342"/>
                <a:gd name="connsiteY25" fmla="*/ 2595 h 20920"/>
                <a:gd name="connsiteX26" fmla="*/ 24843 w 37342"/>
                <a:gd name="connsiteY26" fmla="*/ 4327 h 20920"/>
                <a:gd name="connsiteX27" fmla="*/ 24326 w 37342"/>
                <a:gd name="connsiteY27" fmla="*/ 5638 h 20920"/>
                <a:gd name="connsiteX28" fmla="*/ 26605 w 37342"/>
                <a:gd name="connsiteY28" fmla="*/ 5442 h 20920"/>
                <a:gd name="connsiteX29" fmla="*/ 27634 w 37342"/>
                <a:gd name="connsiteY29" fmla="*/ 5747 h 20920"/>
                <a:gd name="connsiteX30" fmla="*/ 28525 w 37342"/>
                <a:gd name="connsiteY30" fmla="*/ 5320 h 20920"/>
                <a:gd name="connsiteX31" fmla="*/ 30008 w 37342"/>
                <a:gd name="connsiteY31" fmla="*/ 4139 h 20920"/>
                <a:gd name="connsiteX32" fmla="*/ 31169 w 37342"/>
                <a:gd name="connsiteY32" fmla="*/ 4398 h 20920"/>
                <a:gd name="connsiteX33" fmla="*/ 31407 w 37342"/>
                <a:gd name="connsiteY33" fmla="*/ 5386 h 20920"/>
                <a:gd name="connsiteX34" fmla="*/ 32972 w 37342"/>
                <a:gd name="connsiteY34" fmla="*/ 5715 h 20920"/>
                <a:gd name="connsiteX35" fmla="*/ 34043 w 37342"/>
                <a:gd name="connsiteY35" fmla="*/ 5518 h 20920"/>
                <a:gd name="connsiteX36" fmla="*/ 35936 w 37342"/>
                <a:gd name="connsiteY36" fmla="*/ 6109 h 20920"/>
                <a:gd name="connsiteX37" fmla="*/ 36348 w 37342"/>
                <a:gd name="connsiteY37" fmla="*/ 8079 h 20920"/>
                <a:gd name="connsiteX38" fmla="*/ 37336 w 37342"/>
                <a:gd name="connsiteY38" fmla="*/ 8079 h 20920"/>
                <a:gd name="connsiteX39" fmla="*/ 37007 w 37342"/>
                <a:gd name="connsiteY39" fmla="*/ 9261 h 20920"/>
                <a:gd name="connsiteX40" fmla="*/ 36019 w 37342"/>
                <a:gd name="connsiteY40" fmla="*/ 10509 h 20920"/>
                <a:gd name="connsiteX41" fmla="*/ 36017 w 37342"/>
                <a:gd name="connsiteY41" fmla="*/ 12501 h 20920"/>
                <a:gd name="connsiteX42" fmla="*/ 31865 w 37342"/>
                <a:gd name="connsiteY42" fmla="*/ 13523 h 20920"/>
                <a:gd name="connsiteX43" fmla="*/ 30336 w 37342"/>
                <a:gd name="connsiteY43" fmla="*/ 13464 h 20920"/>
                <a:gd name="connsiteX44" fmla="*/ 28690 w 37342"/>
                <a:gd name="connsiteY44" fmla="*/ 15106 h 20920"/>
                <a:gd name="connsiteX45" fmla="*/ 27455 w 37342"/>
                <a:gd name="connsiteY45" fmla="*/ 16682 h 20920"/>
                <a:gd name="connsiteX46" fmla="*/ 26152 w 37342"/>
                <a:gd name="connsiteY46" fmla="*/ 16817 h 20920"/>
                <a:gd name="connsiteX47" fmla="*/ 25033 w 37342"/>
                <a:gd name="connsiteY47" fmla="*/ 17547 h 20920"/>
                <a:gd name="connsiteX48" fmla="*/ 24654 w 37342"/>
                <a:gd name="connsiteY48" fmla="*/ 18586 h 20920"/>
                <a:gd name="connsiteX49" fmla="*/ 23749 w 37342"/>
                <a:gd name="connsiteY49" fmla="*/ 19242 h 20920"/>
                <a:gd name="connsiteX50" fmla="*/ 23419 w 37342"/>
                <a:gd name="connsiteY50" fmla="*/ 20885 h 20920"/>
                <a:gd name="connsiteX51" fmla="*/ 22595 w 37342"/>
                <a:gd name="connsiteY51" fmla="*/ 19965 h 20920"/>
                <a:gd name="connsiteX52" fmla="*/ 21031 w 37342"/>
                <a:gd name="connsiteY52" fmla="*/ 19440 h 20920"/>
                <a:gd name="connsiteX53" fmla="*/ 19632 w 37342"/>
                <a:gd name="connsiteY53" fmla="*/ 18915 h 20920"/>
                <a:gd name="connsiteX54" fmla="*/ 18231 w 37342"/>
                <a:gd name="connsiteY54" fmla="*/ 17470 h 20920"/>
                <a:gd name="connsiteX55" fmla="*/ 16585 w 37342"/>
                <a:gd name="connsiteY55" fmla="*/ 18652 h 20920"/>
                <a:gd name="connsiteX56" fmla="*/ 15102 w 37342"/>
                <a:gd name="connsiteY56" fmla="*/ 18784 h 20920"/>
                <a:gd name="connsiteX57" fmla="*/ 13537 w 37342"/>
                <a:gd name="connsiteY57" fmla="*/ 18455 h 20920"/>
                <a:gd name="connsiteX58" fmla="*/ 11032 w 37342"/>
                <a:gd name="connsiteY58" fmla="*/ 18729 h 20920"/>
                <a:gd name="connsiteX59" fmla="*/ 9279 w 37342"/>
                <a:gd name="connsiteY59" fmla="*/ 18891 h 20920"/>
                <a:gd name="connsiteX60" fmla="*/ 7997 w 37342"/>
                <a:gd name="connsiteY60" fmla="*/ 17780 h 20920"/>
                <a:gd name="connsiteX0" fmla="*/ 7997 w 41822"/>
                <a:gd name="connsiteY0" fmla="*/ 17780 h 20920"/>
                <a:gd name="connsiteX1" fmla="*/ 8852 w 41822"/>
                <a:gd name="connsiteY1" fmla="*/ 16967 h 20920"/>
                <a:gd name="connsiteX2" fmla="*/ 8620 w 41822"/>
                <a:gd name="connsiteY2" fmla="*/ 15923 h 20920"/>
                <a:gd name="connsiteX3" fmla="*/ 9306 w 41822"/>
                <a:gd name="connsiteY3" fmla="*/ 15511 h 20920"/>
                <a:gd name="connsiteX4" fmla="*/ 9132 w 41822"/>
                <a:gd name="connsiteY4" fmla="*/ 14657 h 20920"/>
                <a:gd name="connsiteX5" fmla="*/ 8750 w 41822"/>
                <a:gd name="connsiteY5" fmla="*/ 14131 h 20920"/>
                <a:gd name="connsiteX6" fmla="*/ 9064 w 41822"/>
                <a:gd name="connsiteY6" fmla="*/ 13195 h 20920"/>
                <a:gd name="connsiteX7" fmla="*/ 9937 w 41822"/>
                <a:gd name="connsiteY7" fmla="*/ 12745 h 20920"/>
                <a:gd name="connsiteX8" fmla="*/ 9908 w 41822"/>
                <a:gd name="connsiteY8" fmla="*/ 12221 h 20920"/>
                <a:gd name="connsiteX9" fmla="*/ 10082 w 41822"/>
                <a:gd name="connsiteY9" fmla="*/ 11511 h 20920"/>
                <a:gd name="connsiteX10" fmla="*/ 10502 w 41822"/>
                <a:gd name="connsiteY10" fmla="*/ 10919 h 20920"/>
                <a:gd name="connsiteX11" fmla="*/ 10454 w 41822"/>
                <a:gd name="connsiteY11" fmla="*/ 10136 h 20920"/>
                <a:gd name="connsiteX12" fmla="*/ 7658 w 41822"/>
                <a:gd name="connsiteY12" fmla="*/ 10366 h 20920"/>
                <a:gd name="connsiteX13" fmla="*/ 6842 w 41822"/>
                <a:gd name="connsiteY13" fmla="*/ 8819 h 20920"/>
                <a:gd name="connsiteX14" fmla="*/ 3000 w 41822"/>
                <a:gd name="connsiteY14" fmla="*/ 7666 h 20920"/>
                <a:gd name="connsiteX15" fmla="*/ 3 w 41822"/>
                <a:gd name="connsiteY15" fmla="*/ 4090 h 20920"/>
                <a:gd name="connsiteX16" fmla="*/ 2466 w 41822"/>
                <a:gd name="connsiteY16" fmla="*/ 2359 h 20920"/>
                <a:gd name="connsiteX17" fmla="*/ 5827 w 41822"/>
                <a:gd name="connsiteY17" fmla="*/ 1558 h 20920"/>
                <a:gd name="connsiteX18" fmla="*/ 10990 w 41822"/>
                <a:gd name="connsiteY18" fmla="*/ 84 h 20920"/>
                <a:gd name="connsiteX19" fmla="*/ 14122 w 41822"/>
                <a:gd name="connsiteY19" fmla="*/ 643 h 20920"/>
                <a:gd name="connsiteX20" fmla="*/ 16179 w 41822"/>
                <a:gd name="connsiteY20" fmla="*/ 276 h 20920"/>
                <a:gd name="connsiteX21" fmla="*/ 17819 w 41822"/>
                <a:gd name="connsiteY21" fmla="*/ 790 h 20920"/>
                <a:gd name="connsiteX22" fmla="*/ 20288 w 41822"/>
                <a:gd name="connsiteY22" fmla="*/ 16 h 20920"/>
                <a:gd name="connsiteX23" fmla="*/ 19744 w 41822"/>
                <a:gd name="connsiteY23" fmla="*/ 1095 h 20920"/>
                <a:gd name="connsiteX24" fmla="*/ 20812 w 41822"/>
                <a:gd name="connsiteY24" fmla="*/ 1829 h 20920"/>
                <a:gd name="connsiteX25" fmla="*/ 22968 w 41822"/>
                <a:gd name="connsiteY25" fmla="*/ 2595 h 20920"/>
                <a:gd name="connsiteX26" fmla="*/ 24843 w 41822"/>
                <a:gd name="connsiteY26" fmla="*/ 4327 h 20920"/>
                <a:gd name="connsiteX27" fmla="*/ 24326 w 41822"/>
                <a:gd name="connsiteY27" fmla="*/ 5638 h 20920"/>
                <a:gd name="connsiteX28" fmla="*/ 26605 w 41822"/>
                <a:gd name="connsiteY28" fmla="*/ 5442 h 20920"/>
                <a:gd name="connsiteX29" fmla="*/ 27634 w 41822"/>
                <a:gd name="connsiteY29" fmla="*/ 5747 h 20920"/>
                <a:gd name="connsiteX30" fmla="*/ 28525 w 41822"/>
                <a:gd name="connsiteY30" fmla="*/ 5320 h 20920"/>
                <a:gd name="connsiteX31" fmla="*/ 30008 w 41822"/>
                <a:gd name="connsiteY31" fmla="*/ 4139 h 20920"/>
                <a:gd name="connsiteX32" fmla="*/ 31169 w 41822"/>
                <a:gd name="connsiteY32" fmla="*/ 4398 h 20920"/>
                <a:gd name="connsiteX33" fmla="*/ 31407 w 41822"/>
                <a:gd name="connsiteY33" fmla="*/ 5386 h 20920"/>
                <a:gd name="connsiteX34" fmla="*/ 32972 w 41822"/>
                <a:gd name="connsiteY34" fmla="*/ 5715 h 20920"/>
                <a:gd name="connsiteX35" fmla="*/ 34043 w 41822"/>
                <a:gd name="connsiteY35" fmla="*/ 5518 h 20920"/>
                <a:gd name="connsiteX36" fmla="*/ 41815 w 41822"/>
                <a:gd name="connsiteY36" fmla="*/ 4518 h 20920"/>
                <a:gd name="connsiteX37" fmla="*/ 36348 w 41822"/>
                <a:gd name="connsiteY37" fmla="*/ 8079 h 20920"/>
                <a:gd name="connsiteX38" fmla="*/ 37336 w 41822"/>
                <a:gd name="connsiteY38" fmla="*/ 8079 h 20920"/>
                <a:gd name="connsiteX39" fmla="*/ 37007 w 41822"/>
                <a:gd name="connsiteY39" fmla="*/ 9261 h 20920"/>
                <a:gd name="connsiteX40" fmla="*/ 36019 w 41822"/>
                <a:gd name="connsiteY40" fmla="*/ 10509 h 20920"/>
                <a:gd name="connsiteX41" fmla="*/ 36017 w 41822"/>
                <a:gd name="connsiteY41" fmla="*/ 12501 h 20920"/>
                <a:gd name="connsiteX42" fmla="*/ 31865 w 41822"/>
                <a:gd name="connsiteY42" fmla="*/ 13523 h 20920"/>
                <a:gd name="connsiteX43" fmla="*/ 30336 w 41822"/>
                <a:gd name="connsiteY43" fmla="*/ 13464 h 20920"/>
                <a:gd name="connsiteX44" fmla="*/ 28690 w 41822"/>
                <a:gd name="connsiteY44" fmla="*/ 15106 h 20920"/>
                <a:gd name="connsiteX45" fmla="*/ 27455 w 41822"/>
                <a:gd name="connsiteY45" fmla="*/ 16682 h 20920"/>
                <a:gd name="connsiteX46" fmla="*/ 26152 w 41822"/>
                <a:gd name="connsiteY46" fmla="*/ 16817 h 20920"/>
                <a:gd name="connsiteX47" fmla="*/ 25033 w 41822"/>
                <a:gd name="connsiteY47" fmla="*/ 17547 h 20920"/>
                <a:gd name="connsiteX48" fmla="*/ 24654 w 41822"/>
                <a:gd name="connsiteY48" fmla="*/ 18586 h 20920"/>
                <a:gd name="connsiteX49" fmla="*/ 23749 w 41822"/>
                <a:gd name="connsiteY49" fmla="*/ 19242 h 20920"/>
                <a:gd name="connsiteX50" fmla="*/ 23419 w 41822"/>
                <a:gd name="connsiteY50" fmla="*/ 20885 h 20920"/>
                <a:gd name="connsiteX51" fmla="*/ 22595 w 41822"/>
                <a:gd name="connsiteY51" fmla="*/ 19965 h 20920"/>
                <a:gd name="connsiteX52" fmla="*/ 21031 w 41822"/>
                <a:gd name="connsiteY52" fmla="*/ 19440 h 20920"/>
                <a:gd name="connsiteX53" fmla="*/ 19632 w 41822"/>
                <a:gd name="connsiteY53" fmla="*/ 18915 h 20920"/>
                <a:gd name="connsiteX54" fmla="*/ 18231 w 41822"/>
                <a:gd name="connsiteY54" fmla="*/ 17470 h 20920"/>
                <a:gd name="connsiteX55" fmla="*/ 16585 w 41822"/>
                <a:gd name="connsiteY55" fmla="*/ 18652 h 20920"/>
                <a:gd name="connsiteX56" fmla="*/ 15102 w 41822"/>
                <a:gd name="connsiteY56" fmla="*/ 18784 h 20920"/>
                <a:gd name="connsiteX57" fmla="*/ 13537 w 41822"/>
                <a:gd name="connsiteY57" fmla="*/ 18455 h 20920"/>
                <a:gd name="connsiteX58" fmla="*/ 11032 w 41822"/>
                <a:gd name="connsiteY58" fmla="*/ 18729 h 20920"/>
                <a:gd name="connsiteX59" fmla="*/ 9279 w 41822"/>
                <a:gd name="connsiteY59" fmla="*/ 18891 h 20920"/>
                <a:gd name="connsiteX60" fmla="*/ 7997 w 41822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37007 w 41816"/>
                <a:gd name="connsiteY39" fmla="*/ 9261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41207 w 41816"/>
                <a:gd name="connsiteY39" fmla="*/ 7335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37322 w 41816"/>
                <a:gd name="connsiteY39" fmla="*/ 9512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37532 w 41816"/>
                <a:gd name="connsiteY39" fmla="*/ 10935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963"/>
                <a:gd name="connsiteY0" fmla="*/ 17780 h 20920"/>
                <a:gd name="connsiteX1" fmla="*/ 8852 w 41963"/>
                <a:gd name="connsiteY1" fmla="*/ 16967 h 20920"/>
                <a:gd name="connsiteX2" fmla="*/ 8620 w 41963"/>
                <a:gd name="connsiteY2" fmla="*/ 15923 h 20920"/>
                <a:gd name="connsiteX3" fmla="*/ 9306 w 41963"/>
                <a:gd name="connsiteY3" fmla="*/ 15511 h 20920"/>
                <a:gd name="connsiteX4" fmla="*/ 9132 w 41963"/>
                <a:gd name="connsiteY4" fmla="*/ 14657 h 20920"/>
                <a:gd name="connsiteX5" fmla="*/ 8750 w 41963"/>
                <a:gd name="connsiteY5" fmla="*/ 14131 h 20920"/>
                <a:gd name="connsiteX6" fmla="*/ 9064 w 41963"/>
                <a:gd name="connsiteY6" fmla="*/ 13195 h 20920"/>
                <a:gd name="connsiteX7" fmla="*/ 9937 w 41963"/>
                <a:gd name="connsiteY7" fmla="*/ 12745 h 20920"/>
                <a:gd name="connsiteX8" fmla="*/ 9908 w 41963"/>
                <a:gd name="connsiteY8" fmla="*/ 12221 h 20920"/>
                <a:gd name="connsiteX9" fmla="*/ 10082 w 41963"/>
                <a:gd name="connsiteY9" fmla="*/ 11511 h 20920"/>
                <a:gd name="connsiteX10" fmla="*/ 10502 w 41963"/>
                <a:gd name="connsiteY10" fmla="*/ 10919 h 20920"/>
                <a:gd name="connsiteX11" fmla="*/ 10454 w 41963"/>
                <a:gd name="connsiteY11" fmla="*/ 10136 h 20920"/>
                <a:gd name="connsiteX12" fmla="*/ 7658 w 41963"/>
                <a:gd name="connsiteY12" fmla="*/ 10366 h 20920"/>
                <a:gd name="connsiteX13" fmla="*/ 6842 w 41963"/>
                <a:gd name="connsiteY13" fmla="*/ 8819 h 20920"/>
                <a:gd name="connsiteX14" fmla="*/ 3000 w 41963"/>
                <a:gd name="connsiteY14" fmla="*/ 7666 h 20920"/>
                <a:gd name="connsiteX15" fmla="*/ 3 w 41963"/>
                <a:gd name="connsiteY15" fmla="*/ 4090 h 20920"/>
                <a:gd name="connsiteX16" fmla="*/ 2466 w 41963"/>
                <a:gd name="connsiteY16" fmla="*/ 2359 h 20920"/>
                <a:gd name="connsiteX17" fmla="*/ 5827 w 41963"/>
                <a:gd name="connsiteY17" fmla="*/ 1558 h 20920"/>
                <a:gd name="connsiteX18" fmla="*/ 10990 w 41963"/>
                <a:gd name="connsiteY18" fmla="*/ 84 h 20920"/>
                <a:gd name="connsiteX19" fmla="*/ 14122 w 41963"/>
                <a:gd name="connsiteY19" fmla="*/ 643 h 20920"/>
                <a:gd name="connsiteX20" fmla="*/ 16179 w 41963"/>
                <a:gd name="connsiteY20" fmla="*/ 276 h 20920"/>
                <a:gd name="connsiteX21" fmla="*/ 17819 w 41963"/>
                <a:gd name="connsiteY21" fmla="*/ 790 h 20920"/>
                <a:gd name="connsiteX22" fmla="*/ 20288 w 41963"/>
                <a:gd name="connsiteY22" fmla="*/ 16 h 20920"/>
                <a:gd name="connsiteX23" fmla="*/ 19744 w 41963"/>
                <a:gd name="connsiteY23" fmla="*/ 1095 h 20920"/>
                <a:gd name="connsiteX24" fmla="*/ 20812 w 41963"/>
                <a:gd name="connsiteY24" fmla="*/ 1829 h 20920"/>
                <a:gd name="connsiteX25" fmla="*/ 22968 w 41963"/>
                <a:gd name="connsiteY25" fmla="*/ 2595 h 20920"/>
                <a:gd name="connsiteX26" fmla="*/ 24843 w 41963"/>
                <a:gd name="connsiteY26" fmla="*/ 4327 h 20920"/>
                <a:gd name="connsiteX27" fmla="*/ 24326 w 41963"/>
                <a:gd name="connsiteY27" fmla="*/ 5638 h 20920"/>
                <a:gd name="connsiteX28" fmla="*/ 26605 w 41963"/>
                <a:gd name="connsiteY28" fmla="*/ 5442 h 20920"/>
                <a:gd name="connsiteX29" fmla="*/ 27634 w 41963"/>
                <a:gd name="connsiteY29" fmla="*/ 5747 h 20920"/>
                <a:gd name="connsiteX30" fmla="*/ 28525 w 41963"/>
                <a:gd name="connsiteY30" fmla="*/ 5320 h 20920"/>
                <a:gd name="connsiteX31" fmla="*/ 30008 w 41963"/>
                <a:gd name="connsiteY31" fmla="*/ 4139 h 20920"/>
                <a:gd name="connsiteX32" fmla="*/ 31169 w 41963"/>
                <a:gd name="connsiteY32" fmla="*/ 4398 h 20920"/>
                <a:gd name="connsiteX33" fmla="*/ 31407 w 41963"/>
                <a:gd name="connsiteY33" fmla="*/ 5386 h 20920"/>
                <a:gd name="connsiteX34" fmla="*/ 32972 w 41963"/>
                <a:gd name="connsiteY34" fmla="*/ 5715 h 20920"/>
                <a:gd name="connsiteX35" fmla="*/ 35723 w 41963"/>
                <a:gd name="connsiteY35" fmla="*/ 1499 h 20920"/>
                <a:gd name="connsiteX36" fmla="*/ 41815 w 41963"/>
                <a:gd name="connsiteY36" fmla="*/ 4518 h 20920"/>
                <a:gd name="connsiteX37" fmla="*/ 36348 w 41963"/>
                <a:gd name="connsiteY37" fmla="*/ 8079 h 20920"/>
                <a:gd name="connsiteX38" fmla="*/ 41956 w 41963"/>
                <a:gd name="connsiteY38" fmla="*/ 6656 h 20920"/>
                <a:gd name="connsiteX39" fmla="*/ 37532 w 41963"/>
                <a:gd name="connsiteY39" fmla="*/ 10935 h 20920"/>
                <a:gd name="connsiteX40" fmla="*/ 36019 w 41963"/>
                <a:gd name="connsiteY40" fmla="*/ 10509 h 20920"/>
                <a:gd name="connsiteX41" fmla="*/ 36017 w 41963"/>
                <a:gd name="connsiteY41" fmla="*/ 12501 h 20920"/>
                <a:gd name="connsiteX42" fmla="*/ 31865 w 41963"/>
                <a:gd name="connsiteY42" fmla="*/ 13523 h 20920"/>
                <a:gd name="connsiteX43" fmla="*/ 30336 w 41963"/>
                <a:gd name="connsiteY43" fmla="*/ 13464 h 20920"/>
                <a:gd name="connsiteX44" fmla="*/ 28690 w 41963"/>
                <a:gd name="connsiteY44" fmla="*/ 15106 h 20920"/>
                <a:gd name="connsiteX45" fmla="*/ 27455 w 41963"/>
                <a:gd name="connsiteY45" fmla="*/ 16682 h 20920"/>
                <a:gd name="connsiteX46" fmla="*/ 26152 w 41963"/>
                <a:gd name="connsiteY46" fmla="*/ 16817 h 20920"/>
                <a:gd name="connsiteX47" fmla="*/ 25033 w 41963"/>
                <a:gd name="connsiteY47" fmla="*/ 17547 h 20920"/>
                <a:gd name="connsiteX48" fmla="*/ 24654 w 41963"/>
                <a:gd name="connsiteY48" fmla="*/ 18586 h 20920"/>
                <a:gd name="connsiteX49" fmla="*/ 23749 w 41963"/>
                <a:gd name="connsiteY49" fmla="*/ 19242 h 20920"/>
                <a:gd name="connsiteX50" fmla="*/ 23419 w 41963"/>
                <a:gd name="connsiteY50" fmla="*/ 20885 h 20920"/>
                <a:gd name="connsiteX51" fmla="*/ 22595 w 41963"/>
                <a:gd name="connsiteY51" fmla="*/ 19965 h 20920"/>
                <a:gd name="connsiteX52" fmla="*/ 21031 w 41963"/>
                <a:gd name="connsiteY52" fmla="*/ 19440 h 20920"/>
                <a:gd name="connsiteX53" fmla="*/ 19632 w 41963"/>
                <a:gd name="connsiteY53" fmla="*/ 18915 h 20920"/>
                <a:gd name="connsiteX54" fmla="*/ 18231 w 41963"/>
                <a:gd name="connsiteY54" fmla="*/ 17470 h 20920"/>
                <a:gd name="connsiteX55" fmla="*/ 16585 w 41963"/>
                <a:gd name="connsiteY55" fmla="*/ 18652 h 20920"/>
                <a:gd name="connsiteX56" fmla="*/ 15102 w 41963"/>
                <a:gd name="connsiteY56" fmla="*/ 18784 h 20920"/>
                <a:gd name="connsiteX57" fmla="*/ 13537 w 41963"/>
                <a:gd name="connsiteY57" fmla="*/ 18455 h 20920"/>
                <a:gd name="connsiteX58" fmla="*/ 11032 w 41963"/>
                <a:gd name="connsiteY58" fmla="*/ 18729 h 20920"/>
                <a:gd name="connsiteX59" fmla="*/ 9279 w 41963"/>
                <a:gd name="connsiteY59" fmla="*/ 18891 h 20920"/>
                <a:gd name="connsiteX60" fmla="*/ 7997 w 41963"/>
                <a:gd name="connsiteY60" fmla="*/ 17780 h 20920"/>
                <a:gd name="connsiteX0" fmla="*/ 7997 w 42964"/>
                <a:gd name="connsiteY0" fmla="*/ 17780 h 20920"/>
                <a:gd name="connsiteX1" fmla="*/ 8852 w 42964"/>
                <a:gd name="connsiteY1" fmla="*/ 16967 h 20920"/>
                <a:gd name="connsiteX2" fmla="*/ 8620 w 42964"/>
                <a:gd name="connsiteY2" fmla="*/ 15923 h 20920"/>
                <a:gd name="connsiteX3" fmla="*/ 9306 w 42964"/>
                <a:gd name="connsiteY3" fmla="*/ 15511 h 20920"/>
                <a:gd name="connsiteX4" fmla="*/ 9132 w 42964"/>
                <a:gd name="connsiteY4" fmla="*/ 14657 h 20920"/>
                <a:gd name="connsiteX5" fmla="*/ 8750 w 42964"/>
                <a:gd name="connsiteY5" fmla="*/ 14131 h 20920"/>
                <a:gd name="connsiteX6" fmla="*/ 9064 w 42964"/>
                <a:gd name="connsiteY6" fmla="*/ 13195 h 20920"/>
                <a:gd name="connsiteX7" fmla="*/ 9937 w 42964"/>
                <a:gd name="connsiteY7" fmla="*/ 12745 h 20920"/>
                <a:gd name="connsiteX8" fmla="*/ 9908 w 42964"/>
                <a:gd name="connsiteY8" fmla="*/ 12221 h 20920"/>
                <a:gd name="connsiteX9" fmla="*/ 10082 w 42964"/>
                <a:gd name="connsiteY9" fmla="*/ 11511 h 20920"/>
                <a:gd name="connsiteX10" fmla="*/ 10502 w 42964"/>
                <a:gd name="connsiteY10" fmla="*/ 10919 h 20920"/>
                <a:gd name="connsiteX11" fmla="*/ 10454 w 42964"/>
                <a:gd name="connsiteY11" fmla="*/ 10136 h 20920"/>
                <a:gd name="connsiteX12" fmla="*/ 7658 w 42964"/>
                <a:gd name="connsiteY12" fmla="*/ 10366 h 20920"/>
                <a:gd name="connsiteX13" fmla="*/ 6842 w 42964"/>
                <a:gd name="connsiteY13" fmla="*/ 8819 h 20920"/>
                <a:gd name="connsiteX14" fmla="*/ 3000 w 42964"/>
                <a:gd name="connsiteY14" fmla="*/ 7666 h 20920"/>
                <a:gd name="connsiteX15" fmla="*/ 3 w 42964"/>
                <a:gd name="connsiteY15" fmla="*/ 4090 h 20920"/>
                <a:gd name="connsiteX16" fmla="*/ 2466 w 42964"/>
                <a:gd name="connsiteY16" fmla="*/ 2359 h 20920"/>
                <a:gd name="connsiteX17" fmla="*/ 5827 w 42964"/>
                <a:gd name="connsiteY17" fmla="*/ 1558 h 20920"/>
                <a:gd name="connsiteX18" fmla="*/ 10990 w 42964"/>
                <a:gd name="connsiteY18" fmla="*/ 84 h 20920"/>
                <a:gd name="connsiteX19" fmla="*/ 14122 w 42964"/>
                <a:gd name="connsiteY19" fmla="*/ 643 h 20920"/>
                <a:gd name="connsiteX20" fmla="*/ 16179 w 42964"/>
                <a:gd name="connsiteY20" fmla="*/ 276 h 20920"/>
                <a:gd name="connsiteX21" fmla="*/ 17819 w 42964"/>
                <a:gd name="connsiteY21" fmla="*/ 790 h 20920"/>
                <a:gd name="connsiteX22" fmla="*/ 20288 w 42964"/>
                <a:gd name="connsiteY22" fmla="*/ 16 h 20920"/>
                <a:gd name="connsiteX23" fmla="*/ 19744 w 42964"/>
                <a:gd name="connsiteY23" fmla="*/ 1095 h 20920"/>
                <a:gd name="connsiteX24" fmla="*/ 20812 w 42964"/>
                <a:gd name="connsiteY24" fmla="*/ 1829 h 20920"/>
                <a:gd name="connsiteX25" fmla="*/ 22968 w 42964"/>
                <a:gd name="connsiteY25" fmla="*/ 2595 h 20920"/>
                <a:gd name="connsiteX26" fmla="*/ 24843 w 42964"/>
                <a:gd name="connsiteY26" fmla="*/ 4327 h 20920"/>
                <a:gd name="connsiteX27" fmla="*/ 24326 w 42964"/>
                <a:gd name="connsiteY27" fmla="*/ 5638 h 20920"/>
                <a:gd name="connsiteX28" fmla="*/ 26605 w 42964"/>
                <a:gd name="connsiteY28" fmla="*/ 5442 h 20920"/>
                <a:gd name="connsiteX29" fmla="*/ 27634 w 42964"/>
                <a:gd name="connsiteY29" fmla="*/ 5747 h 20920"/>
                <a:gd name="connsiteX30" fmla="*/ 28525 w 42964"/>
                <a:gd name="connsiteY30" fmla="*/ 5320 h 20920"/>
                <a:gd name="connsiteX31" fmla="*/ 30008 w 42964"/>
                <a:gd name="connsiteY31" fmla="*/ 4139 h 20920"/>
                <a:gd name="connsiteX32" fmla="*/ 31169 w 42964"/>
                <a:gd name="connsiteY32" fmla="*/ 4398 h 20920"/>
                <a:gd name="connsiteX33" fmla="*/ 31407 w 42964"/>
                <a:gd name="connsiteY33" fmla="*/ 5386 h 20920"/>
                <a:gd name="connsiteX34" fmla="*/ 32972 w 42964"/>
                <a:gd name="connsiteY34" fmla="*/ 5715 h 20920"/>
                <a:gd name="connsiteX35" fmla="*/ 35723 w 42964"/>
                <a:gd name="connsiteY35" fmla="*/ 1499 h 20920"/>
                <a:gd name="connsiteX36" fmla="*/ 41815 w 42964"/>
                <a:gd name="connsiteY36" fmla="*/ 4518 h 20920"/>
                <a:gd name="connsiteX37" fmla="*/ 42962 w 42964"/>
                <a:gd name="connsiteY37" fmla="*/ 4730 h 20920"/>
                <a:gd name="connsiteX38" fmla="*/ 41956 w 42964"/>
                <a:gd name="connsiteY38" fmla="*/ 6656 h 20920"/>
                <a:gd name="connsiteX39" fmla="*/ 37532 w 42964"/>
                <a:gd name="connsiteY39" fmla="*/ 10935 h 20920"/>
                <a:gd name="connsiteX40" fmla="*/ 36019 w 42964"/>
                <a:gd name="connsiteY40" fmla="*/ 10509 h 20920"/>
                <a:gd name="connsiteX41" fmla="*/ 36017 w 42964"/>
                <a:gd name="connsiteY41" fmla="*/ 12501 h 20920"/>
                <a:gd name="connsiteX42" fmla="*/ 31865 w 42964"/>
                <a:gd name="connsiteY42" fmla="*/ 13523 h 20920"/>
                <a:gd name="connsiteX43" fmla="*/ 30336 w 42964"/>
                <a:gd name="connsiteY43" fmla="*/ 13464 h 20920"/>
                <a:gd name="connsiteX44" fmla="*/ 28690 w 42964"/>
                <a:gd name="connsiteY44" fmla="*/ 15106 h 20920"/>
                <a:gd name="connsiteX45" fmla="*/ 27455 w 42964"/>
                <a:gd name="connsiteY45" fmla="*/ 16682 h 20920"/>
                <a:gd name="connsiteX46" fmla="*/ 26152 w 42964"/>
                <a:gd name="connsiteY46" fmla="*/ 16817 h 20920"/>
                <a:gd name="connsiteX47" fmla="*/ 25033 w 42964"/>
                <a:gd name="connsiteY47" fmla="*/ 17547 h 20920"/>
                <a:gd name="connsiteX48" fmla="*/ 24654 w 42964"/>
                <a:gd name="connsiteY48" fmla="*/ 18586 h 20920"/>
                <a:gd name="connsiteX49" fmla="*/ 23749 w 42964"/>
                <a:gd name="connsiteY49" fmla="*/ 19242 h 20920"/>
                <a:gd name="connsiteX50" fmla="*/ 23419 w 42964"/>
                <a:gd name="connsiteY50" fmla="*/ 20885 h 20920"/>
                <a:gd name="connsiteX51" fmla="*/ 22595 w 42964"/>
                <a:gd name="connsiteY51" fmla="*/ 19965 h 20920"/>
                <a:gd name="connsiteX52" fmla="*/ 21031 w 42964"/>
                <a:gd name="connsiteY52" fmla="*/ 19440 h 20920"/>
                <a:gd name="connsiteX53" fmla="*/ 19632 w 42964"/>
                <a:gd name="connsiteY53" fmla="*/ 18915 h 20920"/>
                <a:gd name="connsiteX54" fmla="*/ 18231 w 42964"/>
                <a:gd name="connsiteY54" fmla="*/ 17470 h 20920"/>
                <a:gd name="connsiteX55" fmla="*/ 16585 w 42964"/>
                <a:gd name="connsiteY55" fmla="*/ 18652 h 20920"/>
                <a:gd name="connsiteX56" fmla="*/ 15102 w 42964"/>
                <a:gd name="connsiteY56" fmla="*/ 18784 h 20920"/>
                <a:gd name="connsiteX57" fmla="*/ 13537 w 42964"/>
                <a:gd name="connsiteY57" fmla="*/ 18455 h 20920"/>
                <a:gd name="connsiteX58" fmla="*/ 11032 w 42964"/>
                <a:gd name="connsiteY58" fmla="*/ 18729 h 20920"/>
                <a:gd name="connsiteX59" fmla="*/ 9279 w 42964"/>
                <a:gd name="connsiteY59" fmla="*/ 18891 h 20920"/>
                <a:gd name="connsiteX60" fmla="*/ 7997 w 42964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4843 w 43038"/>
                <a:gd name="connsiteY26" fmla="*/ 4327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407 w 43038"/>
                <a:gd name="connsiteY33" fmla="*/ 5386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4563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4843 w 43038"/>
                <a:gd name="connsiteY26" fmla="*/ 4327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407 w 43038"/>
                <a:gd name="connsiteY33" fmla="*/ 5386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407 w 43038"/>
                <a:gd name="connsiteY33" fmla="*/ 5386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512 w 43038"/>
                <a:gd name="connsiteY33" fmla="*/ 2372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512 w 43038"/>
                <a:gd name="connsiteY33" fmla="*/ 2372 h 20920"/>
                <a:gd name="connsiteX34" fmla="*/ 32342 w 43038"/>
                <a:gd name="connsiteY34" fmla="*/ 3120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3122 w 43038"/>
                <a:gd name="connsiteY24" fmla="*/ 573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512 w 43038"/>
                <a:gd name="connsiteY33" fmla="*/ 2372 h 20920"/>
                <a:gd name="connsiteX34" fmla="*/ 32342 w 43038"/>
                <a:gd name="connsiteY34" fmla="*/ 3120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19744 w 43038"/>
                <a:gd name="connsiteY23" fmla="*/ 1397 h 21222"/>
                <a:gd name="connsiteX24" fmla="*/ 23122 w 43038"/>
                <a:gd name="connsiteY24" fmla="*/ 875 h 21222"/>
                <a:gd name="connsiteX25" fmla="*/ 22968 w 43038"/>
                <a:gd name="connsiteY25" fmla="*/ 2897 h 21222"/>
                <a:gd name="connsiteX26" fmla="*/ 27363 w 43038"/>
                <a:gd name="connsiteY26" fmla="*/ 2117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2968 w 43038"/>
                <a:gd name="connsiteY25" fmla="*/ 2897 h 21222"/>
                <a:gd name="connsiteX26" fmla="*/ 27363 w 43038"/>
                <a:gd name="connsiteY26" fmla="*/ 2117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5278 w 43038"/>
                <a:gd name="connsiteY25" fmla="*/ 1139 h 21222"/>
                <a:gd name="connsiteX26" fmla="*/ 27363 w 43038"/>
                <a:gd name="connsiteY26" fmla="*/ 2117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5278 w 43038"/>
                <a:gd name="connsiteY25" fmla="*/ 1139 h 21222"/>
                <a:gd name="connsiteX26" fmla="*/ 27888 w 43038"/>
                <a:gd name="connsiteY26" fmla="*/ 1615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5278 w 43038"/>
                <a:gd name="connsiteY25" fmla="*/ 1139 h 21222"/>
                <a:gd name="connsiteX26" fmla="*/ 27888 w 43038"/>
                <a:gd name="connsiteY26" fmla="*/ 1615 h 21222"/>
                <a:gd name="connsiteX27" fmla="*/ 29260 w 43038"/>
                <a:gd name="connsiteY27" fmla="*/ 167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1169 w 42986"/>
                <a:gd name="connsiteY32" fmla="*/ 4700 h 21222"/>
                <a:gd name="connsiteX33" fmla="*/ 31512 w 42986"/>
                <a:gd name="connsiteY33" fmla="*/ 2674 h 21222"/>
                <a:gd name="connsiteX34" fmla="*/ 32342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1169 w 42986"/>
                <a:gd name="connsiteY32" fmla="*/ 4700 h 21222"/>
                <a:gd name="connsiteX33" fmla="*/ 31512 w 42986"/>
                <a:gd name="connsiteY33" fmla="*/ 2674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1169 w 42986"/>
                <a:gd name="connsiteY32" fmla="*/ 4700 h 21222"/>
                <a:gd name="connsiteX33" fmla="*/ 35187 w 42986"/>
                <a:gd name="connsiteY33" fmla="*/ 1837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3269 w 42986"/>
                <a:gd name="connsiteY32" fmla="*/ 2105 h 21222"/>
                <a:gd name="connsiteX33" fmla="*/ 35187 w 42986"/>
                <a:gd name="connsiteY33" fmla="*/ 1837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1373 w 42986"/>
                <a:gd name="connsiteY31" fmla="*/ 2432 h 21222"/>
                <a:gd name="connsiteX32" fmla="*/ 33269 w 42986"/>
                <a:gd name="connsiteY32" fmla="*/ 2105 h 21222"/>
                <a:gd name="connsiteX33" fmla="*/ 35187 w 42986"/>
                <a:gd name="connsiteY33" fmla="*/ 1837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8231 w 42986"/>
                <a:gd name="connsiteY53" fmla="*/ 17772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27634 w 42986"/>
                <a:gd name="connsiteY29" fmla="*/ 6049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8231 w 42986"/>
                <a:gd name="connsiteY53" fmla="*/ 17772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30154 w 42986"/>
                <a:gd name="connsiteY29" fmla="*/ 2281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8231 w 42986"/>
                <a:gd name="connsiteY53" fmla="*/ 17772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30154 w 42986"/>
                <a:gd name="connsiteY29" fmla="*/ 2281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7706 w 42986"/>
                <a:gd name="connsiteY53" fmla="*/ 19698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30154 w 42986"/>
                <a:gd name="connsiteY29" fmla="*/ 2281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212 w 42986"/>
                <a:gd name="connsiteY52" fmla="*/ 20305 h 21222"/>
                <a:gd name="connsiteX53" fmla="*/ 17706 w 42986"/>
                <a:gd name="connsiteY53" fmla="*/ 19698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38"/>
                <a:gd name="connsiteX1" fmla="*/ 8852 w 42986"/>
                <a:gd name="connsiteY1" fmla="*/ 17269 h 21238"/>
                <a:gd name="connsiteX2" fmla="*/ 8620 w 42986"/>
                <a:gd name="connsiteY2" fmla="*/ 16225 h 21238"/>
                <a:gd name="connsiteX3" fmla="*/ 9306 w 42986"/>
                <a:gd name="connsiteY3" fmla="*/ 15813 h 21238"/>
                <a:gd name="connsiteX4" fmla="*/ 9132 w 42986"/>
                <a:gd name="connsiteY4" fmla="*/ 14959 h 21238"/>
                <a:gd name="connsiteX5" fmla="*/ 8750 w 42986"/>
                <a:gd name="connsiteY5" fmla="*/ 14433 h 21238"/>
                <a:gd name="connsiteX6" fmla="*/ 9064 w 42986"/>
                <a:gd name="connsiteY6" fmla="*/ 13497 h 21238"/>
                <a:gd name="connsiteX7" fmla="*/ 9937 w 42986"/>
                <a:gd name="connsiteY7" fmla="*/ 13047 h 21238"/>
                <a:gd name="connsiteX8" fmla="*/ 9908 w 42986"/>
                <a:gd name="connsiteY8" fmla="*/ 12523 h 21238"/>
                <a:gd name="connsiteX9" fmla="*/ 10082 w 42986"/>
                <a:gd name="connsiteY9" fmla="*/ 11813 h 21238"/>
                <a:gd name="connsiteX10" fmla="*/ 10502 w 42986"/>
                <a:gd name="connsiteY10" fmla="*/ 11221 h 21238"/>
                <a:gd name="connsiteX11" fmla="*/ 10454 w 42986"/>
                <a:gd name="connsiteY11" fmla="*/ 10438 h 21238"/>
                <a:gd name="connsiteX12" fmla="*/ 7658 w 42986"/>
                <a:gd name="connsiteY12" fmla="*/ 10668 h 21238"/>
                <a:gd name="connsiteX13" fmla="*/ 6842 w 42986"/>
                <a:gd name="connsiteY13" fmla="*/ 9121 h 21238"/>
                <a:gd name="connsiteX14" fmla="*/ 3000 w 42986"/>
                <a:gd name="connsiteY14" fmla="*/ 7968 h 21238"/>
                <a:gd name="connsiteX15" fmla="*/ 3 w 42986"/>
                <a:gd name="connsiteY15" fmla="*/ 4392 h 21238"/>
                <a:gd name="connsiteX16" fmla="*/ 2466 w 42986"/>
                <a:gd name="connsiteY16" fmla="*/ 2661 h 21238"/>
                <a:gd name="connsiteX17" fmla="*/ 5827 w 42986"/>
                <a:gd name="connsiteY17" fmla="*/ 1860 h 21238"/>
                <a:gd name="connsiteX18" fmla="*/ 10990 w 42986"/>
                <a:gd name="connsiteY18" fmla="*/ 386 h 21238"/>
                <a:gd name="connsiteX19" fmla="*/ 14122 w 42986"/>
                <a:gd name="connsiteY19" fmla="*/ 945 h 21238"/>
                <a:gd name="connsiteX20" fmla="*/ 16179 w 42986"/>
                <a:gd name="connsiteY20" fmla="*/ 578 h 21238"/>
                <a:gd name="connsiteX21" fmla="*/ 18344 w 42986"/>
                <a:gd name="connsiteY21" fmla="*/ 4 h 21238"/>
                <a:gd name="connsiteX22" fmla="*/ 20288 w 42986"/>
                <a:gd name="connsiteY22" fmla="*/ 318 h 21238"/>
                <a:gd name="connsiteX23" fmla="*/ 21529 w 42986"/>
                <a:gd name="connsiteY23" fmla="*/ 476 h 21238"/>
                <a:gd name="connsiteX24" fmla="*/ 23122 w 42986"/>
                <a:gd name="connsiteY24" fmla="*/ 875 h 21238"/>
                <a:gd name="connsiteX25" fmla="*/ 25278 w 42986"/>
                <a:gd name="connsiteY25" fmla="*/ 1139 h 21238"/>
                <a:gd name="connsiteX26" fmla="*/ 27888 w 42986"/>
                <a:gd name="connsiteY26" fmla="*/ 1615 h 21238"/>
                <a:gd name="connsiteX27" fmla="*/ 29260 w 42986"/>
                <a:gd name="connsiteY27" fmla="*/ 1670 h 21238"/>
                <a:gd name="connsiteX28" fmla="*/ 29860 w 42986"/>
                <a:gd name="connsiteY28" fmla="*/ 1642 h 21238"/>
                <a:gd name="connsiteX29" fmla="*/ 30154 w 42986"/>
                <a:gd name="connsiteY29" fmla="*/ 2281 h 21238"/>
                <a:gd name="connsiteX30" fmla="*/ 31373 w 42986"/>
                <a:gd name="connsiteY30" fmla="*/ 2432 h 21238"/>
                <a:gd name="connsiteX31" fmla="*/ 33269 w 42986"/>
                <a:gd name="connsiteY31" fmla="*/ 2105 h 21238"/>
                <a:gd name="connsiteX32" fmla="*/ 35187 w 42986"/>
                <a:gd name="connsiteY32" fmla="*/ 1837 h 21238"/>
                <a:gd name="connsiteX33" fmla="*/ 37906 w 42986"/>
                <a:gd name="connsiteY33" fmla="*/ 3422 h 21238"/>
                <a:gd name="connsiteX34" fmla="*/ 41707 w 42986"/>
                <a:gd name="connsiteY34" fmla="*/ 4062 h 21238"/>
                <a:gd name="connsiteX35" fmla="*/ 41815 w 42986"/>
                <a:gd name="connsiteY35" fmla="*/ 4820 h 21238"/>
                <a:gd name="connsiteX36" fmla="*/ 42962 w 42986"/>
                <a:gd name="connsiteY36" fmla="*/ 5032 h 21238"/>
                <a:gd name="connsiteX37" fmla="*/ 40591 w 42986"/>
                <a:gd name="connsiteY37" fmla="*/ 7293 h 21238"/>
                <a:gd name="connsiteX38" fmla="*/ 37532 w 42986"/>
                <a:gd name="connsiteY38" fmla="*/ 11237 h 21238"/>
                <a:gd name="connsiteX39" fmla="*/ 36019 w 42986"/>
                <a:gd name="connsiteY39" fmla="*/ 10811 h 21238"/>
                <a:gd name="connsiteX40" fmla="*/ 36017 w 42986"/>
                <a:gd name="connsiteY40" fmla="*/ 12803 h 21238"/>
                <a:gd name="connsiteX41" fmla="*/ 31865 w 42986"/>
                <a:gd name="connsiteY41" fmla="*/ 13825 h 21238"/>
                <a:gd name="connsiteX42" fmla="*/ 30336 w 42986"/>
                <a:gd name="connsiteY42" fmla="*/ 13766 h 21238"/>
                <a:gd name="connsiteX43" fmla="*/ 28690 w 42986"/>
                <a:gd name="connsiteY43" fmla="*/ 15408 h 21238"/>
                <a:gd name="connsiteX44" fmla="*/ 27455 w 42986"/>
                <a:gd name="connsiteY44" fmla="*/ 16984 h 21238"/>
                <a:gd name="connsiteX45" fmla="*/ 26152 w 42986"/>
                <a:gd name="connsiteY45" fmla="*/ 17119 h 21238"/>
                <a:gd name="connsiteX46" fmla="*/ 25033 w 42986"/>
                <a:gd name="connsiteY46" fmla="*/ 17849 h 21238"/>
                <a:gd name="connsiteX47" fmla="*/ 24654 w 42986"/>
                <a:gd name="connsiteY47" fmla="*/ 18888 h 21238"/>
                <a:gd name="connsiteX48" fmla="*/ 23749 w 42986"/>
                <a:gd name="connsiteY48" fmla="*/ 19544 h 21238"/>
                <a:gd name="connsiteX49" fmla="*/ 23419 w 42986"/>
                <a:gd name="connsiteY49" fmla="*/ 21187 h 21238"/>
                <a:gd name="connsiteX50" fmla="*/ 22595 w 42986"/>
                <a:gd name="connsiteY50" fmla="*/ 20267 h 21238"/>
                <a:gd name="connsiteX51" fmla="*/ 21031 w 42986"/>
                <a:gd name="connsiteY51" fmla="*/ 20830 h 21238"/>
                <a:gd name="connsiteX52" fmla="*/ 19212 w 42986"/>
                <a:gd name="connsiteY52" fmla="*/ 20305 h 21238"/>
                <a:gd name="connsiteX53" fmla="*/ 17706 w 42986"/>
                <a:gd name="connsiteY53" fmla="*/ 19698 h 21238"/>
                <a:gd name="connsiteX54" fmla="*/ 16585 w 42986"/>
                <a:gd name="connsiteY54" fmla="*/ 18954 h 21238"/>
                <a:gd name="connsiteX55" fmla="*/ 15102 w 42986"/>
                <a:gd name="connsiteY55" fmla="*/ 19086 h 21238"/>
                <a:gd name="connsiteX56" fmla="*/ 13537 w 42986"/>
                <a:gd name="connsiteY56" fmla="*/ 18757 h 21238"/>
                <a:gd name="connsiteX57" fmla="*/ 11032 w 42986"/>
                <a:gd name="connsiteY57" fmla="*/ 19031 h 21238"/>
                <a:gd name="connsiteX58" fmla="*/ 9279 w 42986"/>
                <a:gd name="connsiteY58" fmla="*/ 19193 h 21238"/>
                <a:gd name="connsiteX59" fmla="*/ 7997 w 42986"/>
                <a:gd name="connsiteY59" fmla="*/ 18082 h 21238"/>
                <a:gd name="connsiteX0" fmla="*/ 7997 w 42986"/>
                <a:gd name="connsiteY0" fmla="*/ 18082 h 21323"/>
                <a:gd name="connsiteX1" fmla="*/ 8852 w 42986"/>
                <a:gd name="connsiteY1" fmla="*/ 17269 h 21323"/>
                <a:gd name="connsiteX2" fmla="*/ 8620 w 42986"/>
                <a:gd name="connsiteY2" fmla="*/ 16225 h 21323"/>
                <a:gd name="connsiteX3" fmla="*/ 9306 w 42986"/>
                <a:gd name="connsiteY3" fmla="*/ 15813 h 21323"/>
                <a:gd name="connsiteX4" fmla="*/ 9132 w 42986"/>
                <a:gd name="connsiteY4" fmla="*/ 14959 h 21323"/>
                <a:gd name="connsiteX5" fmla="*/ 8750 w 42986"/>
                <a:gd name="connsiteY5" fmla="*/ 14433 h 21323"/>
                <a:gd name="connsiteX6" fmla="*/ 9064 w 42986"/>
                <a:gd name="connsiteY6" fmla="*/ 13497 h 21323"/>
                <a:gd name="connsiteX7" fmla="*/ 9937 w 42986"/>
                <a:gd name="connsiteY7" fmla="*/ 13047 h 21323"/>
                <a:gd name="connsiteX8" fmla="*/ 9908 w 42986"/>
                <a:gd name="connsiteY8" fmla="*/ 12523 h 21323"/>
                <a:gd name="connsiteX9" fmla="*/ 10082 w 42986"/>
                <a:gd name="connsiteY9" fmla="*/ 11813 h 21323"/>
                <a:gd name="connsiteX10" fmla="*/ 10502 w 42986"/>
                <a:gd name="connsiteY10" fmla="*/ 11221 h 21323"/>
                <a:gd name="connsiteX11" fmla="*/ 10454 w 42986"/>
                <a:gd name="connsiteY11" fmla="*/ 10438 h 21323"/>
                <a:gd name="connsiteX12" fmla="*/ 7658 w 42986"/>
                <a:gd name="connsiteY12" fmla="*/ 10668 h 21323"/>
                <a:gd name="connsiteX13" fmla="*/ 6842 w 42986"/>
                <a:gd name="connsiteY13" fmla="*/ 9121 h 21323"/>
                <a:gd name="connsiteX14" fmla="*/ 3000 w 42986"/>
                <a:gd name="connsiteY14" fmla="*/ 7968 h 21323"/>
                <a:gd name="connsiteX15" fmla="*/ 3 w 42986"/>
                <a:gd name="connsiteY15" fmla="*/ 4392 h 21323"/>
                <a:gd name="connsiteX16" fmla="*/ 2466 w 42986"/>
                <a:gd name="connsiteY16" fmla="*/ 2661 h 21323"/>
                <a:gd name="connsiteX17" fmla="*/ 5827 w 42986"/>
                <a:gd name="connsiteY17" fmla="*/ 1860 h 21323"/>
                <a:gd name="connsiteX18" fmla="*/ 10990 w 42986"/>
                <a:gd name="connsiteY18" fmla="*/ 386 h 21323"/>
                <a:gd name="connsiteX19" fmla="*/ 14122 w 42986"/>
                <a:gd name="connsiteY19" fmla="*/ 945 h 21323"/>
                <a:gd name="connsiteX20" fmla="*/ 16179 w 42986"/>
                <a:gd name="connsiteY20" fmla="*/ 578 h 21323"/>
                <a:gd name="connsiteX21" fmla="*/ 18344 w 42986"/>
                <a:gd name="connsiteY21" fmla="*/ 4 h 21323"/>
                <a:gd name="connsiteX22" fmla="*/ 20288 w 42986"/>
                <a:gd name="connsiteY22" fmla="*/ 318 h 21323"/>
                <a:gd name="connsiteX23" fmla="*/ 21529 w 42986"/>
                <a:gd name="connsiteY23" fmla="*/ 476 h 21323"/>
                <a:gd name="connsiteX24" fmla="*/ 23122 w 42986"/>
                <a:gd name="connsiteY24" fmla="*/ 875 h 21323"/>
                <a:gd name="connsiteX25" fmla="*/ 25278 w 42986"/>
                <a:gd name="connsiteY25" fmla="*/ 1139 h 21323"/>
                <a:gd name="connsiteX26" fmla="*/ 27888 w 42986"/>
                <a:gd name="connsiteY26" fmla="*/ 1615 h 21323"/>
                <a:gd name="connsiteX27" fmla="*/ 29260 w 42986"/>
                <a:gd name="connsiteY27" fmla="*/ 1670 h 21323"/>
                <a:gd name="connsiteX28" fmla="*/ 29860 w 42986"/>
                <a:gd name="connsiteY28" fmla="*/ 1642 h 21323"/>
                <a:gd name="connsiteX29" fmla="*/ 30154 w 42986"/>
                <a:gd name="connsiteY29" fmla="*/ 2281 h 21323"/>
                <a:gd name="connsiteX30" fmla="*/ 31373 w 42986"/>
                <a:gd name="connsiteY30" fmla="*/ 2432 h 21323"/>
                <a:gd name="connsiteX31" fmla="*/ 33269 w 42986"/>
                <a:gd name="connsiteY31" fmla="*/ 2105 h 21323"/>
                <a:gd name="connsiteX32" fmla="*/ 35187 w 42986"/>
                <a:gd name="connsiteY32" fmla="*/ 1837 h 21323"/>
                <a:gd name="connsiteX33" fmla="*/ 37906 w 42986"/>
                <a:gd name="connsiteY33" fmla="*/ 3422 h 21323"/>
                <a:gd name="connsiteX34" fmla="*/ 41707 w 42986"/>
                <a:gd name="connsiteY34" fmla="*/ 4062 h 21323"/>
                <a:gd name="connsiteX35" fmla="*/ 41815 w 42986"/>
                <a:gd name="connsiteY35" fmla="*/ 4820 h 21323"/>
                <a:gd name="connsiteX36" fmla="*/ 42962 w 42986"/>
                <a:gd name="connsiteY36" fmla="*/ 5032 h 21323"/>
                <a:gd name="connsiteX37" fmla="*/ 40591 w 42986"/>
                <a:gd name="connsiteY37" fmla="*/ 7293 h 21323"/>
                <a:gd name="connsiteX38" fmla="*/ 37532 w 42986"/>
                <a:gd name="connsiteY38" fmla="*/ 11237 h 21323"/>
                <a:gd name="connsiteX39" fmla="*/ 36019 w 42986"/>
                <a:gd name="connsiteY39" fmla="*/ 10811 h 21323"/>
                <a:gd name="connsiteX40" fmla="*/ 36017 w 42986"/>
                <a:gd name="connsiteY40" fmla="*/ 12803 h 21323"/>
                <a:gd name="connsiteX41" fmla="*/ 31865 w 42986"/>
                <a:gd name="connsiteY41" fmla="*/ 13825 h 21323"/>
                <a:gd name="connsiteX42" fmla="*/ 30336 w 42986"/>
                <a:gd name="connsiteY42" fmla="*/ 13766 h 21323"/>
                <a:gd name="connsiteX43" fmla="*/ 28690 w 42986"/>
                <a:gd name="connsiteY43" fmla="*/ 15408 h 21323"/>
                <a:gd name="connsiteX44" fmla="*/ 27455 w 42986"/>
                <a:gd name="connsiteY44" fmla="*/ 16984 h 21323"/>
                <a:gd name="connsiteX45" fmla="*/ 26152 w 42986"/>
                <a:gd name="connsiteY45" fmla="*/ 17119 h 21323"/>
                <a:gd name="connsiteX46" fmla="*/ 25033 w 42986"/>
                <a:gd name="connsiteY46" fmla="*/ 17849 h 21323"/>
                <a:gd name="connsiteX47" fmla="*/ 24654 w 42986"/>
                <a:gd name="connsiteY47" fmla="*/ 18888 h 21323"/>
                <a:gd name="connsiteX48" fmla="*/ 23749 w 42986"/>
                <a:gd name="connsiteY48" fmla="*/ 19544 h 21323"/>
                <a:gd name="connsiteX49" fmla="*/ 23419 w 42986"/>
                <a:gd name="connsiteY49" fmla="*/ 21187 h 21323"/>
                <a:gd name="connsiteX50" fmla="*/ 22490 w 42986"/>
                <a:gd name="connsiteY50" fmla="*/ 21188 h 21323"/>
                <a:gd name="connsiteX51" fmla="*/ 21031 w 42986"/>
                <a:gd name="connsiteY51" fmla="*/ 20830 h 21323"/>
                <a:gd name="connsiteX52" fmla="*/ 19212 w 42986"/>
                <a:gd name="connsiteY52" fmla="*/ 20305 h 21323"/>
                <a:gd name="connsiteX53" fmla="*/ 17706 w 42986"/>
                <a:gd name="connsiteY53" fmla="*/ 19698 h 21323"/>
                <a:gd name="connsiteX54" fmla="*/ 16585 w 42986"/>
                <a:gd name="connsiteY54" fmla="*/ 18954 h 21323"/>
                <a:gd name="connsiteX55" fmla="*/ 15102 w 42986"/>
                <a:gd name="connsiteY55" fmla="*/ 19086 h 21323"/>
                <a:gd name="connsiteX56" fmla="*/ 13537 w 42986"/>
                <a:gd name="connsiteY56" fmla="*/ 18757 h 21323"/>
                <a:gd name="connsiteX57" fmla="*/ 11032 w 42986"/>
                <a:gd name="connsiteY57" fmla="*/ 19031 h 21323"/>
                <a:gd name="connsiteX58" fmla="*/ 9279 w 42986"/>
                <a:gd name="connsiteY58" fmla="*/ 19193 h 21323"/>
                <a:gd name="connsiteX59" fmla="*/ 7997 w 42986"/>
                <a:gd name="connsiteY59" fmla="*/ 18082 h 21323"/>
                <a:gd name="connsiteX0" fmla="*/ 7997 w 42986"/>
                <a:gd name="connsiteY0" fmla="*/ 18082 h 22256"/>
                <a:gd name="connsiteX1" fmla="*/ 8852 w 42986"/>
                <a:gd name="connsiteY1" fmla="*/ 17269 h 22256"/>
                <a:gd name="connsiteX2" fmla="*/ 8620 w 42986"/>
                <a:gd name="connsiteY2" fmla="*/ 16225 h 22256"/>
                <a:gd name="connsiteX3" fmla="*/ 9306 w 42986"/>
                <a:gd name="connsiteY3" fmla="*/ 15813 h 22256"/>
                <a:gd name="connsiteX4" fmla="*/ 9132 w 42986"/>
                <a:gd name="connsiteY4" fmla="*/ 14959 h 22256"/>
                <a:gd name="connsiteX5" fmla="*/ 8750 w 42986"/>
                <a:gd name="connsiteY5" fmla="*/ 14433 h 22256"/>
                <a:gd name="connsiteX6" fmla="*/ 9064 w 42986"/>
                <a:gd name="connsiteY6" fmla="*/ 13497 h 22256"/>
                <a:gd name="connsiteX7" fmla="*/ 9937 w 42986"/>
                <a:gd name="connsiteY7" fmla="*/ 13047 h 22256"/>
                <a:gd name="connsiteX8" fmla="*/ 9908 w 42986"/>
                <a:gd name="connsiteY8" fmla="*/ 12523 h 22256"/>
                <a:gd name="connsiteX9" fmla="*/ 10082 w 42986"/>
                <a:gd name="connsiteY9" fmla="*/ 11813 h 22256"/>
                <a:gd name="connsiteX10" fmla="*/ 10502 w 42986"/>
                <a:gd name="connsiteY10" fmla="*/ 11221 h 22256"/>
                <a:gd name="connsiteX11" fmla="*/ 10454 w 42986"/>
                <a:gd name="connsiteY11" fmla="*/ 10438 h 22256"/>
                <a:gd name="connsiteX12" fmla="*/ 7658 w 42986"/>
                <a:gd name="connsiteY12" fmla="*/ 10668 h 22256"/>
                <a:gd name="connsiteX13" fmla="*/ 6842 w 42986"/>
                <a:gd name="connsiteY13" fmla="*/ 9121 h 22256"/>
                <a:gd name="connsiteX14" fmla="*/ 3000 w 42986"/>
                <a:gd name="connsiteY14" fmla="*/ 7968 h 22256"/>
                <a:gd name="connsiteX15" fmla="*/ 3 w 42986"/>
                <a:gd name="connsiteY15" fmla="*/ 4392 h 22256"/>
                <a:gd name="connsiteX16" fmla="*/ 2466 w 42986"/>
                <a:gd name="connsiteY16" fmla="*/ 2661 h 22256"/>
                <a:gd name="connsiteX17" fmla="*/ 5827 w 42986"/>
                <a:gd name="connsiteY17" fmla="*/ 1860 h 22256"/>
                <a:gd name="connsiteX18" fmla="*/ 10990 w 42986"/>
                <a:gd name="connsiteY18" fmla="*/ 386 h 22256"/>
                <a:gd name="connsiteX19" fmla="*/ 14122 w 42986"/>
                <a:gd name="connsiteY19" fmla="*/ 945 h 22256"/>
                <a:gd name="connsiteX20" fmla="*/ 16179 w 42986"/>
                <a:gd name="connsiteY20" fmla="*/ 578 h 22256"/>
                <a:gd name="connsiteX21" fmla="*/ 18344 w 42986"/>
                <a:gd name="connsiteY21" fmla="*/ 4 h 22256"/>
                <a:gd name="connsiteX22" fmla="*/ 20288 w 42986"/>
                <a:gd name="connsiteY22" fmla="*/ 318 h 22256"/>
                <a:gd name="connsiteX23" fmla="*/ 21529 w 42986"/>
                <a:gd name="connsiteY23" fmla="*/ 476 h 22256"/>
                <a:gd name="connsiteX24" fmla="*/ 23122 w 42986"/>
                <a:gd name="connsiteY24" fmla="*/ 875 h 22256"/>
                <a:gd name="connsiteX25" fmla="*/ 25278 w 42986"/>
                <a:gd name="connsiteY25" fmla="*/ 1139 h 22256"/>
                <a:gd name="connsiteX26" fmla="*/ 27888 w 42986"/>
                <a:gd name="connsiteY26" fmla="*/ 1615 h 22256"/>
                <a:gd name="connsiteX27" fmla="*/ 29260 w 42986"/>
                <a:gd name="connsiteY27" fmla="*/ 1670 h 22256"/>
                <a:gd name="connsiteX28" fmla="*/ 29860 w 42986"/>
                <a:gd name="connsiteY28" fmla="*/ 1642 h 22256"/>
                <a:gd name="connsiteX29" fmla="*/ 30154 w 42986"/>
                <a:gd name="connsiteY29" fmla="*/ 2281 h 22256"/>
                <a:gd name="connsiteX30" fmla="*/ 31373 w 42986"/>
                <a:gd name="connsiteY30" fmla="*/ 2432 h 22256"/>
                <a:gd name="connsiteX31" fmla="*/ 33269 w 42986"/>
                <a:gd name="connsiteY31" fmla="*/ 2105 h 22256"/>
                <a:gd name="connsiteX32" fmla="*/ 35187 w 42986"/>
                <a:gd name="connsiteY32" fmla="*/ 1837 h 22256"/>
                <a:gd name="connsiteX33" fmla="*/ 37906 w 42986"/>
                <a:gd name="connsiteY33" fmla="*/ 3422 h 22256"/>
                <a:gd name="connsiteX34" fmla="*/ 41707 w 42986"/>
                <a:gd name="connsiteY34" fmla="*/ 4062 h 22256"/>
                <a:gd name="connsiteX35" fmla="*/ 41815 w 42986"/>
                <a:gd name="connsiteY35" fmla="*/ 4820 h 22256"/>
                <a:gd name="connsiteX36" fmla="*/ 42962 w 42986"/>
                <a:gd name="connsiteY36" fmla="*/ 5032 h 22256"/>
                <a:gd name="connsiteX37" fmla="*/ 40591 w 42986"/>
                <a:gd name="connsiteY37" fmla="*/ 7293 h 22256"/>
                <a:gd name="connsiteX38" fmla="*/ 37532 w 42986"/>
                <a:gd name="connsiteY38" fmla="*/ 11237 h 22256"/>
                <a:gd name="connsiteX39" fmla="*/ 36019 w 42986"/>
                <a:gd name="connsiteY39" fmla="*/ 10811 h 22256"/>
                <a:gd name="connsiteX40" fmla="*/ 36017 w 42986"/>
                <a:gd name="connsiteY40" fmla="*/ 12803 h 22256"/>
                <a:gd name="connsiteX41" fmla="*/ 31865 w 42986"/>
                <a:gd name="connsiteY41" fmla="*/ 13825 h 22256"/>
                <a:gd name="connsiteX42" fmla="*/ 30336 w 42986"/>
                <a:gd name="connsiteY42" fmla="*/ 13766 h 22256"/>
                <a:gd name="connsiteX43" fmla="*/ 28690 w 42986"/>
                <a:gd name="connsiteY43" fmla="*/ 15408 h 22256"/>
                <a:gd name="connsiteX44" fmla="*/ 27455 w 42986"/>
                <a:gd name="connsiteY44" fmla="*/ 16984 h 22256"/>
                <a:gd name="connsiteX45" fmla="*/ 26152 w 42986"/>
                <a:gd name="connsiteY45" fmla="*/ 17119 h 22256"/>
                <a:gd name="connsiteX46" fmla="*/ 25033 w 42986"/>
                <a:gd name="connsiteY46" fmla="*/ 17849 h 22256"/>
                <a:gd name="connsiteX47" fmla="*/ 24654 w 42986"/>
                <a:gd name="connsiteY47" fmla="*/ 18888 h 22256"/>
                <a:gd name="connsiteX48" fmla="*/ 25114 w 42986"/>
                <a:gd name="connsiteY48" fmla="*/ 22056 h 22256"/>
                <a:gd name="connsiteX49" fmla="*/ 23419 w 42986"/>
                <a:gd name="connsiteY49" fmla="*/ 21187 h 22256"/>
                <a:gd name="connsiteX50" fmla="*/ 22490 w 42986"/>
                <a:gd name="connsiteY50" fmla="*/ 21188 h 22256"/>
                <a:gd name="connsiteX51" fmla="*/ 21031 w 42986"/>
                <a:gd name="connsiteY51" fmla="*/ 20830 h 22256"/>
                <a:gd name="connsiteX52" fmla="*/ 19212 w 42986"/>
                <a:gd name="connsiteY52" fmla="*/ 20305 h 22256"/>
                <a:gd name="connsiteX53" fmla="*/ 17706 w 42986"/>
                <a:gd name="connsiteY53" fmla="*/ 19698 h 22256"/>
                <a:gd name="connsiteX54" fmla="*/ 16585 w 42986"/>
                <a:gd name="connsiteY54" fmla="*/ 18954 h 22256"/>
                <a:gd name="connsiteX55" fmla="*/ 15102 w 42986"/>
                <a:gd name="connsiteY55" fmla="*/ 19086 h 22256"/>
                <a:gd name="connsiteX56" fmla="*/ 13537 w 42986"/>
                <a:gd name="connsiteY56" fmla="*/ 18757 h 22256"/>
                <a:gd name="connsiteX57" fmla="*/ 11032 w 42986"/>
                <a:gd name="connsiteY57" fmla="*/ 19031 h 22256"/>
                <a:gd name="connsiteX58" fmla="*/ 9279 w 42986"/>
                <a:gd name="connsiteY58" fmla="*/ 19193 h 22256"/>
                <a:gd name="connsiteX59" fmla="*/ 7997 w 42986"/>
                <a:gd name="connsiteY59" fmla="*/ 18082 h 22256"/>
                <a:gd name="connsiteX0" fmla="*/ 7997 w 42986"/>
                <a:gd name="connsiteY0" fmla="*/ 18082 h 22149"/>
                <a:gd name="connsiteX1" fmla="*/ 8852 w 42986"/>
                <a:gd name="connsiteY1" fmla="*/ 17269 h 22149"/>
                <a:gd name="connsiteX2" fmla="*/ 8620 w 42986"/>
                <a:gd name="connsiteY2" fmla="*/ 16225 h 22149"/>
                <a:gd name="connsiteX3" fmla="*/ 9306 w 42986"/>
                <a:gd name="connsiteY3" fmla="*/ 15813 h 22149"/>
                <a:gd name="connsiteX4" fmla="*/ 9132 w 42986"/>
                <a:gd name="connsiteY4" fmla="*/ 14959 h 22149"/>
                <a:gd name="connsiteX5" fmla="*/ 8750 w 42986"/>
                <a:gd name="connsiteY5" fmla="*/ 14433 h 22149"/>
                <a:gd name="connsiteX6" fmla="*/ 9064 w 42986"/>
                <a:gd name="connsiteY6" fmla="*/ 13497 h 22149"/>
                <a:gd name="connsiteX7" fmla="*/ 9937 w 42986"/>
                <a:gd name="connsiteY7" fmla="*/ 13047 h 22149"/>
                <a:gd name="connsiteX8" fmla="*/ 9908 w 42986"/>
                <a:gd name="connsiteY8" fmla="*/ 12523 h 22149"/>
                <a:gd name="connsiteX9" fmla="*/ 10082 w 42986"/>
                <a:gd name="connsiteY9" fmla="*/ 11813 h 22149"/>
                <a:gd name="connsiteX10" fmla="*/ 10502 w 42986"/>
                <a:gd name="connsiteY10" fmla="*/ 11221 h 22149"/>
                <a:gd name="connsiteX11" fmla="*/ 10454 w 42986"/>
                <a:gd name="connsiteY11" fmla="*/ 10438 h 22149"/>
                <a:gd name="connsiteX12" fmla="*/ 7658 w 42986"/>
                <a:gd name="connsiteY12" fmla="*/ 10668 h 22149"/>
                <a:gd name="connsiteX13" fmla="*/ 6842 w 42986"/>
                <a:gd name="connsiteY13" fmla="*/ 9121 h 22149"/>
                <a:gd name="connsiteX14" fmla="*/ 3000 w 42986"/>
                <a:gd name="connsiteY14" fmla="*/ 7968 h 22149"/>
                <a:gd name="connsiteX15" fmla="*/ 3 w 42986"/>
                <a:gd name="connsiteY15" fmla="*/ 4392 h 22149"/>
                <a:gd name="connsiteX16" fmla="*/ 2466 w 42986"/>
                <a:gd name="connsiteY16" fmla="*/ 2661 h 22149"/>
                <a:gd name="connsiteX17" fmla="*/ 5827 w 42986"/>
                <a:gd name="connsiteY17" fmla="*/ 1860 h 22149"/>
                <a:gd name="connsiteX18" fmla="*/ 10990 w 42986"/>
                <a:gd name="connsiteY18" fmla="*/ 386 h 22149"/>
                <a:gd name="connsiteX19" fmla="*/ 14122 w 42986"/>
                <a:gd name="connsiteY19" fmla="*/ 945 h 22149"/>
                <a:gd name="connsiteX20" fmla="*/ 16179 w 42986"/>
                <a:gd name="connsiteY20" fmla="*/ 578 h 22149"/>
                <a:gd name="connsiteX21" fmla="*/ 18344 w 42986"/>
                <a:gd name="connsiteY21" fmla="*/ 4 h 22149"/>
                <a:gd name="connsiteX22" fmla="*/ 20288 w 42986"/>
                <a:gd name="connsiteY22" fmla="*/ 318 h 22149"/>
                <a:gd name="connsiteX23" fmla="*/ 21529 w 42986"/>
                <a:gd name="connsiteY23" fmla="*/ 476 h 22149"/>
                <a:gd name="connsiteX24" fmla="*/ 23122 w 42986"/>
                <a:gd name="connsiteY24" fmla="*/ 875 h 22149"/>
                <a:gd name="connsiteX25" fmla="*/ 25278 w 42986"/>
                <a:gd name="connsiteY25" fmla="*/ 1139 h 22149"/>
                <a:gd name="connsiteX26" fmla="*/ 27888 w 42986"/>
                <a:gd name="connsiteY26" fmla="*/ 1615 h 22149"/>
                <a:gd name="connsiteX27" fmla="*/ 29260 w 42986"/>
                <a:gd name="connsiteY27" fmla="*/ 1670 h 22149"/>
                <a:gd name="connsiteX28" fmla="*/ 29860 w 42986"/>
                <a:gd name="connsiteY28" fmla="*/ 1642 h 22149"/>
                <a:gd name="connsiteX29" fmla="*/ 30154 w 42986"/>
                <a:gd name="connsiteY29" fmla="*/ 2281 h 22149"/>
                <a:gd name="connsiteX30" fmla="*/ 31373 w 42986"/>
                <a:gd name="connsiteY30" fmla="*/ 2432 h 22149"/>
                <a:gd name="connsiteX31" fmla="*/ 33269 w 42986"/>
                <a:gd name="connsiteY31" fmla="*/ 2105 h 22149"/>
                <a:gd name="connsiteX32" fmla="*/ 35187 w 42986"/>
                <a:gd name="connsiteY32" fmla="*/ 1837 h 22149"/>
                <a:gd name="connsiteX33" fmla="*/ 37906 w 42986"/>
                <a:gd name="connsiteY33" fmla="*/ 3422 h 22149"/>
                <a:gd name="connsiteX34" fmla="*/ 41707 w 42986"/>
                <a:gd name="connsiteY34" fmla="*/ 4062 h 22149"/>
                <a:gd name="connsiteX35" fmla="*/ 41815 w 42986"/>
                <a:gd name="connsiteY35" fmla="*/ 4820 h 22149"/>
                <a:gd name="connsiteX36" fmla="*/ 42962 w 42986"/>
                <a:gd name="connsiteY36" fmla="*/ 5032 h 22149"/>
                <a:gd name="connsiteX37" fmla="*/ 40591 w 42986"/>
                <a:gd name="connsiteY37" fmla="*/ 7293 h 22149"/>
                <a:gd name="connsiteX38" fmla="*/ 37532 w 42986"/>
                <a:gd name="connsiteY38" fmla="*/ 11237 h 22149"/>
                <a:gd name="connsiteX39" fmla="*/ 36019 w 42986"/>
                <a:gd name="connsiteY39" fmla="*/ 10811 h 22149"/>
                <a:gd name="connsiteX40" fmla="*/ 36017 w 42986"/>
                <a:gd name="connsiteY40" fmla="*/ 12803 h 22149"/>
                <a:gd name="connsiteX41" fmla="*/ 31865 w 42986"/>
                <a:gd name="connsiteY41" fmla="*/ 13825 h 22149"/>
                <a:gd name="connsiteX42" fmla="*/ 30336 w 42986"/>
                <a:gd name="connsiteY42" fmla="*/ 13766 h 22149"/>
                <a:gd name="connsiteX43" fmla="*/ 28690 w 42986"/>
                <a:gd name="connsiteY43" fmla="*/ 15408 h 22149"/>
                <a:gd name="connsiteX44" fmla="*/ 27455 w 42986"/>
                <a:gd name="connsiteY44" fmla="*/ 16984 h 22149"/>
                <a:gd name="connsiteX45" fmla="*/ 26152 w 42986"/>
                <a:gd name="connsiteY45" fmla="*/ 17119 h 22149"/>
                <a:gd name="connsiteX46" fmla="*/ 25033 w 42986"/>
                <a:gd name="connsiteY46" fmla="*/ 17849 h 22149"/>
                <a:gd name="connsiteX47" fmla="*/ 26544 w 42986"/>
                <a:gd name="connsiteY47" fmla="*/ 21651 h 22149"/>
                <a:gd name="connsiteX48" fmla="*/ 25114 w 42986"/>
                <a:gd name="connsiteY48" fmla="*/ 22056 h 22149"/>
                <a:gd name="connsiteX49" fmla="*/ 23419 w 42986"/>
                <a:gd name="connsiteY49" fmla="*/ 21187 h 22149"/>
                <a:gd name="connsiteX50" fmla="*/ 22490 w 42986"/>
                <a:gd name="connsiteY50" fmla="*/ 21188 h 22149"/>
                <a:gd name="connsiteX51" fmla="*/ 21031 w 42986"/>
                <a:gd name="connsiteY51" fmla="*/ 20830 h 22149"/>
                <a:gd name="connsiteX52" fmla="*/ 19212 w 42986"/>
                <a:gd name="connsiteY52" fmla="*/ 20305 h 22149"/>
                <a:gd name="connsiteX53" fmla="*/ 17706 w 42986"/>
                <a:gd name="connsiteY53" fmla="*/ 19698 h 22149"/>
                <a:gd name="connsiteX54" fmla="*/ 16585 w 42986"/>
                <a:gd name="connsiteY54" fmla="*/ 18954 h 22149"/>
                <a:gd name="connsiteX55" fmla="*/ 15102 w 42986"/>
                <a:gd name="connsiteY55" fmla="*/ 19086 h 22149"/>
                <a:gd name="connsiteX56" fmla="*/ 13537 w 42986"/>
                <a:gd name="connsiteY56" fmla="*/ 18757 h 22149"/>
                <a:gd name="connsiteX57" fmla="*/ 11032 w 42986"/>
                <a:gd name="connsiteY57" fmla="*/ 19031 h 22149"/>
                <a:gd name="connsiteX58" fmla="*/ 9279 w 42986"/>
                <a:gd name="connsiteY58" fmla="*/ 19193 h 22149"/>
                <a:gd name="connsiteX59" fmla="*/ 7997 w 42986"/>
                <a:gd name="connsiteY59" fmla="*/ 18082 h 22149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690 w 42986"/>
                <a:gd name="connsiteY43" fmla="*/ 15408 h 22068"/>
                <a:gd name="connsiteX44" fmla="*/ 27455 w 42986"/>
                <a:gd name="connsiteY44" fmla="*/ 16984 h 22068"/>
                <a:gd name="connsiteX45" fmla="*/ 26152 w 42986"/>
                <a:gd name="connsiteY45" fmla="*/ 17119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690 w 42986"/>
                <a:gd name="connsiteY43" fmla="*/ 15408 h 22068"/>
                <a:gd name="connsiteX44" fmla="*/ 27455 w 42986"/>
                <a:gd name="connsiteY44" fmla="*/ 16984 h 22068"/>
                <a:gd name="connsiteX45" fmla="*/ 29302 w 42986"/>
                <a:gd name="connsiteY45" fmla="*/ 20552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690 w 42986"/>
                <a:gd name="connsiteY43" fmla="*/ 15408 h 22068"/>
                <a:gd name="connsiteX44" fmla="*/ 28715 w 42986"/>
                <a:gd name="connsiteY44" fmla="*/ 18324 h 22068"/>
                <a:gd name="connsiteX45" fmla="*/ 29302 w 42986"/>
                <a:gd name="connsiteY45" fmla="*/ 20552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530 w 42986"/>
                <a:gd name="connsiteY43" fmla="*/ 17250 h 22068"/>
                <a:gd name="connsiteX44" fmla="*/ 28715 w 42986"/>
                <a:gd name="connsiteY44" fmla="*/ 18324 h 22068"/>
                <a:gd name="connsiteX45" fmla="*/ 29302 w 42986"/>
                <a:gd name="connsiteY45" fmla="*/ 20552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7683 w 42986"/>
                <a:gd name="connsiteY43" fmla="*/ 15241 h 22068"/>
                <a:gd name="connsiteX44" fmla="*/ 29530 w 42986"/>
                <a:gd name="connsiteY44" fmla="*/ 17250 h 22068"/>
                <a:gd name="connsiteX45" fmla="*/ 28715 w 42986"/>
                <a:gd name="connsiteY45" fmla="*/ 18324 h 22068"/>
                <a:gd name="connsiteX46" fmla="*/ 29302 w 42986"/>
                <a:gd name="connsiteY46" fmla="*/ 20552 h 22068"/>
                <a:gd name="connsiteX47" fmla="*/ 27868 w 42986"/>
                <a:gd name="connsiteY47" fmla="*/ 21030 h 22068"/>
                <a:gd name="connsiteX48" fmla="*/ 26544 w 42986"/>
                <a:gd name="connsiteY48" fmla="*/ 21651 h 22068"/>
                <a:gd name="connsiteX49" fmla="*/ 25114 w 42986"/>
                <a:gd name="connsiteY49" fmla="*/ 22056 h 22068"/>
                <a:gd name="connsiteX50" fmla="*/ 23419 w 42986"/>
                <a:gd name="connsiteY50" fmla="*/ 21187 h 22068"/>
                <a:gd name="connsiteX51" fmla="*/ 22490 w 42986"/>
                <a:gd name="connsiteY51" fmla="*/ 21188 h 22068"/>
                <a:gd name="connsiteX52" fmla="*/ 21031 w 42986"/>
                <a:gd name="connsiteY52" fmla="*/ 20830 h 22068"/>
                <a:gd name="connsiteX53" fmla="*/ 19212 w 42986"/>
                <a:gd name="connsiteY53" fmla="*/ 20305 h 22068"/>
                <a:gd name="connsiteX54" fmla="*/ 17706 w 42986"/>
                <a:gd name="connsiteY54" fmla="*/ 19698 h 22068"/>
                <a:gd name="connsiteX55" fmla="*/ 16585 w 42986"/>
                <a:gd name="connsiteY55" fmla="*/ 18954 h 22068"/>
                <a:gd name="connsiteX56" fmla="*/ 15102 w 42986"/>
                <a:gd name="connsiteY56" fmla="*/ 19086 h 22068"/>
                <a:gd name="connsiteX57" fmla="*/ 13537 w 42986"/>
                <a:gd name="connsiteY57" fmla="*/ 18757 h 22068"/>
                <a:gd name="connsiteX58" fmla="*/ 11032 w 42986"/>
                <a:gd name="connsiteY58" fmla="*/ 19031 h 22068"/>
                <a:gd name="connsiteX59" fmla="*/ 9279 w 42986"/>
                <a:gd name="connsiteY59" fmla="*/ 19193 h 22068"/>
                <a:gd name="connsiteX60" fmla="*/ 7997 w 42986"/>
                <a:gd name="connsiteY60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313 w 42986"/>
                <a:gd name="connsiteY43" fmla="*/ 13316 h 22068"/>
                <a:gd name="connsiteX44" fmla="*/ 27683 w 42986"/>
                <a:gd name="connsiteY44" fmla="*/ 15241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7683 w 42986"/>
                <a:gd name="connsiteY44" fmla="*/ 15241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3917 w 42986"/>
                <a:gd name="connsiteY40" fmla="*/ 11045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5914 w 42986"/>
                <a:gd name="connsiteY39" fmla="*/ 8718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5914 w 42986"/>
                <a:gd name="connsiteY39" fmla="*/ 8718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0872 w 42986"/>
                <a:gd name="connsiteY40" fmla="*/ 9538 h 22068"/>
                <a:gd name="connsiteX41" fmla="*/ 30710 w 42986"/>
                <a:gd name="connsiteY41" fmla="*/ 12988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0872 w 42986"/>
                <a:gd name="connsiteY40" fmla="*/ 9538 h 22068"/>
                <a:gd name="connsiteX41" fmla="*/ 31917 w 42986"/>
                <a:gd name="connsiteY41" fmla="*/ 12344 h 22068"/>
                <a:gd name="connsiteX42" fmla="*/ 30710 w 42986"/>
                <a:gd name="connsiteY42" fmla="*/ 12988 h 22068"/>
                <a:gd name="connsiteX43" fmla="*/ 30336 w 42986"/>
                <a:gd name="connsiteY43" fmla="*/ 13766 h 22068"/>
                <a:gd name="connsiteX44" fmla="*/ 29363 w 42986"/>
                <a:gd name="connsiteY44" fmla="*/ 14321 h 22068"/>
                <a:gd name="connsiteX45" fmla="*/ 29153 w 42986"/>
                <a:gd name="connsiteY45" fmla="*/ 15576 h 22068"/>
                <a:gd name="connsiteX46" fmla="*/ 29845 w 42986"/>
                <a:gd name="connsiteY46" fmla="*/ 17166 h 22068"/>
                <a:gd name="connsiteX47" fmla="*/ 28715 w 42986"/>
                <a:gd name="connsiteY47" fmla="*/ 18324 h 22068"/>
                <a:gd name="connsiteX48" fmla="*/ 29302 w 42986"/>
                <a:gd name="connsiteY48" fmla="*/ 20552 h 22068"/>
                <a:gd name="connsiteX49" fmla="*/ 27868 w 42986"/>
                <a:gd name="connsiteY49" fmla="*/ 21030 h 22068"/>
                <a:gd name="connsiteX50" fmla="*/ 26544 w 42986"/>
                <a:gd name="connsiteY50" fmla="*/ 21651 h 22068"/>
                <a:gd name="connsiteX51" fmla="*/ 25114 w 42986"/>
                <a:gd name="connsiteY51" fmla="*/ 22056 h 22068"/>
                <a:gd name="connsiteX52" fmla="*/ 23419 w 42986"/>
                <a:gd name="connsiteY52" fmla="*/ 21187 h 22068"/>
                <a:gd name="connsiteX53" fmla="*/ 22490 w 42986"/>
                <a:gd name="connsiteY53" fmla="*/ 21188 h 22068"/>
                <a:gd name="connsiteX54" fmla="*/ 21031 w 42986"/>
                <a:gd name="connsiteY54" fmla="*/ 20830 h 22068"/>
                <a:gd name="connsiteX55" fmla="*/ 19212 w 42986"/>
                <a:gd name="connsiteY55" fmla="*/ 20305 h 22068"/>
                <a:gd name="connsiteX56" fmla="*/ 17706 w 42986"/>
                <a:gd name="connsiteY56" fmla="*/ 19698 h 22068"/>
                <a:gd name="connsiteX57" fmla="*/ 16585 w 42986"/>
                <a:gd name="connsiteY57" fmla="*/ 18954 h 22068"/>
                <a:gd name="connsiteX58" fmla="*/ 15102 w 42986"/>
                <a:gd name="connsiteY58" fmla="*/ 19086 h 22068"/>
                <a:gd name="connsiteX59" fmla="*/ 13537 w 42986"/>
                <a:gd name="connsiteY59" fmla="*/ 18757 h 22068"/>
                <a:gd name="connsiteX60" fmla="*/ 11032 w 42986"/>
                <a:gd name="connsiteY60" fmla="*/ 19031 h 22068"/>
                <a:gd name="connsiteX61" fmla="*/ 9279 w 42986"/>
                <a:gd name="connsiteY61" fmla="*/ 19193 h 22068"/>
                <a:gd name="connsiteX62" fmla="*/ 7997 w 42986"/>
                <a:gd name="connsiteY62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3287 w 42986"/>
                <a:gd name="connsiteY40" fmla="*/ 11464 h 22068"/>
                <a:gd name="connsiteX41" fmla="*/ 31917 w 42986"/>
                <a:gd name="connsiteY41" fmla="*/ 12344 h 22068"/>
                <a:gd name="connsiteX42" fmla="*/ 30710 w 42986"/>
                <a:gd name="connsiteY42" fmla="*/ 12988 h 22068"/>
                <a:gd name="connsiteX43" fmla="*/ 30336 w 42986"/>
                <a:gd name="connsiteY43" fmla="*/ 13766 h 22068"/>
                <a:gd name="connsiteX44" fmla="*/ 29363 w 42986"/>
                <a:gd name="connsiteY44" fmla="*/ 14321 h 22068"/>
                <a:gd name="connsiteX45" fmla="*/ 29153 w 42986"/>
                <a:gd name="connsiteY45" fmla="*/ 15576 h 22068"/>
                <a:gd name="connsiteX46" fmla="*/ 29845 w 42986"/>
                <a:gd name="connsiteY46" fmla="*/ 17166 h 22068"/>
                <a:gd name="connsiteX47" fmla="*/ 28715 w 42986"/>
                <a:gd name="connsiteY47" fmla="*/ 18324 h 22068"/>
                <a:gd name="connsiteX48" fmla="*/ 29302 w 42986"/>
                <a:gd name="connsiteY48" fmla="*/ 20552 h 22068"/>
                <a:gd name="connsiteX49" fmla="*/ 27868 w 42986"/>
                <a:gd name="connsiteY49" fmla="*/ 21030 h 22068"/>
                <a:gd name="connsiteX50" fmla="*/ 26544 w 42986"/>
                <a:gd name="connsiteY50" fmla="*/ 21651 h 22068"/>
                <a:gd name="connsiteX51" fmla="*/ 25114 w 42986"/>
                <a:gd name="connsiteY51" fmla="*/ 22056 h 22068"/>
                <a:gd name="connsiteX52" fmla="*/ 23419 w 42986"/>
                <a:gd name="connsiteY52" fmla="*/ 21187 h 22068"/>
                <a:gd name="connsiteX53" fmla="*/ 22490 w 42986"/>
                <a:gd name="connsiteY53" fmla="*/ 21188 h 22068"/>
                <a:gd name="connsiteX54" fmla="*/ 21031 w 42986"/>
                <a:gd name="connsiteY54" fmla="*/ 20830 h 22068"/>
                <a:gd name="connsiteX55" fmla="*/ 19212 w 42986"/>
                <a:gd name="connsiteY55" fmla="*/ 20305 h 22068"/>
                <a:gd name="connsiteX56" fmla="*/ 17706 w 42986"/>
                <a:gd name="connsiteY56" fmla="*/ 19698 h 22068"/>
                <a:gd name="connsiteX57" fmla="*/ 16585 w 42986"/>
                <a:gd name="connsiteY57" fmla="*/ 18954 h 22068"/>
                <a:gd name="connsiteX58" fmla="*/ 15102 w 42986"/>
                <a:gd name="connsiteY58" fmla="*/ 19086 h 22068"/>
                <a:gd name="connsiteX59" fmla="*/ 13537 w 42986"/>
                <a:gd name="connsiteY59" fmla="*/ 18757 h 22068"/>
                <a:gd name="connsiteX60" fmla="*/ 11032 w 42986"/>
                <a:gd name="connsiteY60" fmla="*/ 19031 h 22068"/>
                <a:gd name="connsiteX61" fmla="*/ 9279 w 42986"/>
                <a:gd name="connsiteY61" fmla="*/ 19193 h 22068"/>
                <a:gd name="connsiteX62" fmla="*/ 7997 w 42986"/>
                <a:gd name="connsiteY62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4759 w 42986"/>
                <a:gd name="connsiteY39" fmla="*/ 9807 h 22068"/>
                <a:gd name="connsiteX40" fmla="*/ 33287 w 42986"/>
                <a:gd name="connsiteY40" fmla="*/ 11464 h 22068"/>
                <a:gd name="connsiteX41" fmla="*/ 31917 w 42986"/>
                <a:gd name="connsiteY41" fmla="*/ 12344 h 22068"/>
                <a:gd name="connsiteX42" fmla="*/ 30710 w 42986"/>
                <a:gd name="connsiteY42" fmla="*/ 12988 h 22068"/>
                <a:gd name="connsiteX43" fmla="*/ 30336 w 42986"/>
                <a:gd name="connsiteY43" fmla="*/ 13766 h 22068"/>
                <a:gd name="connsiteX44" fmla="*/ 29363 w 42986"/>
                <a:gd name="connsiteY44" fmla="*/ 14321 h 22068"/>
                <a:gd name="connsiteX45" fmla="*/ 29153 w 42986"/>
                <a:gd name="connsiteY45" fmla="*/ 15576 h 22068"/>
                <a:gd name="connsiteX46" fmla="*/ 29845 w 42986"/>
                <a:gd name="connsiteY46" fmla="*/ 17166 h 22068"/>
                <a:gd name="connsiteX47" fmla="*/ 28715 w 42986"/>
                <a:gd name="connsiteY47" fmla="*/ 18324 h 22068"/>
                <a:gd name="connsiteX48" fmla="*/ 29302 w 42986"/>
                <a:gd name="connsiteY48" fmla="*/ 20552 h 22068"/>
                <a:gd name="connsiteX49" fmla="*/ 27868 w 42986"/>
                <a:gd name="connsiteY49" fmla="*/ 21030 h 22068"/>
                <a:gd name="connsiteX50" fmla="*/ 26544 w 42986"/>
                <a:gd name="connsiteY50" fmla="*/ 21651 h 22068"/>
                <a:gd name="connsiteX51" fmla="*/ 25114 w 42986"/>
                <a:gd name="connsiteY51" fmla="*/ 22056 h 22068"/>
                <a:gd name="connsiteX52" fmla="*/ 23419 w 42986"/>
                <a:gd name="connsiteY52" fmla="*/ 21187 h 22068"/>
                <a:gd name="connsiteX53" fmla="*/ 22490 w 42986"/>
                <a:gd name="connsiteY53" fmla="*/ 21188 h 22068"/>
                <a:gd name="connsiteX54" fmla="*/ 21031 w 42986"/>
                <a:gd name="connsiteY54" fmla="*/ 20830 h 22068"/>
                <a:gd name="connsiteX55" fmla="*/ 19212 w 42986"/>
                <a:gd name="connsiteY55" fmla="*/ 20305 h 22068"/>
                <a:gd name="connsiteX56" fmla="*/ 17706 w 42986"/>
                <a:gd name="connsiteY56" fmla="*/ 19698 h 22068"/>
                <a:gd name="connsiteX57" fmla="*/ 16585 w 42986"/>
                <a:gd name="connsiteY57" fmla="*/ 18954 h 22068"/>
                <a:gd name="connsiteX58" fmla="*/ 15102 w 42986"/>
                <a:gd name="connsiteY58" fmla="*/ 19086 h 22068"/>
                <a:gd name="connsiteX59" fmla="*/ 13537 w 42986"/>
                <a:gd name="connsiteY59" fmla="*/ 18757 h 22068"/>
                <a:gd name="connsiteX60" fmla="*/ 11032 w 42986"/>
                <a:gd name="connsiteY60" fmla="*/ 19031 h 22068"/>
                <a:gd name="connsiteX61" fmla="*/ 9279 w 42986"/>
                <a:gd name="connsiteY61" fmla="*/ 19193 h 22068"/>
                <a:gd name="connsiteX62" fmla="*/ 7997 w 42986"/>
                <a:gd name="connsiteY62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4856 w 42986"/>
                <a:gd name="connsiteY39" fmla="*/ 8576 h 22068"/>
                <a:gd name="connsiteX40" fmla="*/ 34759 w 42986"/>
                <a:gd name="connsiteY40" fmla="*/ 9807 h 22068"/>
                <a:gd name="connsiteX41" fmla="*/ 33287 w 42986"/>
                <a:gd name="connsiteY41" fmla="*/ 11464 h 22068"/>
                <a:gd name="connsiteX42" fmla="*/ 31917 w 42986"/>
                <a:gd name="connsiteY42" fmla="*/ 12344 h 22068"/>
                <a:gd name="connsiteX43" fmla="*/ 30710 w 42986"/>
                <a:gd name="connsiteY43" fmla="*/ 12988 h 22068"/>
                <a:gd name="connsiteX44" fmla="*/ 30336 w 42986"/>
                <a:gd name="connsiteY44" fmla="*/ 13766 h 22068"/>
                <a:gd name="connsiteX45" fmla="*/ 29363 w 42986"/>
                <a:gd name="connsiteY45" fmla="*/ 14321 h 22068"/>
                <a:gd name="connsiteX46" fmla="*/ 29153 w 42986"/>
                <a:gd name="connsiteY46" fmla="*/ 15576 h 22068"/>
                <a:gd name="connsiteX47" fmla="*/ 29845 w 42986"/>
                <a:gd name="connsiteY47" fmla="*/ 17166 h 22068"/>
                <a:gd name="connsiteX48" fmla="*/ 28715 w 42986"/>
                <a:gd name="connsiteY48" fmla="*/ 18324 h 22068"/>
                <a:gd name="connsiteX49" fmla="*/ 29302 w 42986"/>
                <a:gd name="connsiteY49" fmla="*/ 20552 h 22068"/>
                <a:gd name="connsiteX50" fmla="*/ 27868 w 42986"/>
                <a:gd name="connsiteY50" fmla="*/ 21030 h 22068"/>
                <a:gd name="connsiteX51" fmla="*/ 26544 w 42986"/>
                <a:gd name="connsiteY51" fmla="*/ 21651 h 22068"/>
                <a:gd name="connsiteX52" fmla="*/ 25114 w 42986"/>
                <a:gd name="connsiteY52" fmla="*/ 22056 h 22068"/>
                <a:gd name="connsiteX53" fmla="*/ 23419 w 42986"/>
                <a:gd name="connsiteY53" fmla="*/ 21187 h 22068"/>
                <a:gd name="connsiteX54" fmla="*/ 22490 w 42986"/>
                <a:gd name="connsiteY54" fmla="*/ 21188 h 22068"/>
                <a:gd name="connsiteX55" fmla="*/ 21031 w 42986"/>
                <a:gd name="connsiteY55" fmla="*/ 20830 h 22068"/>
                <a:gd name="connsiteX56" fmla="*/ 19212 w 42986"/>
                <a:gd name="connsiteY56" fmla="*/ 20305 h 22068"/>
                <a:gd name="connsiteX57" fmla="*/ 17706 w 42986"/>
                <a:gd name="connsiteY57" fmla="*/ 19698 h 22068"/>
                <a:gd name="connsiteX58" fmla="*/ 16585 w 42986"/>
                <a:gd name="connsiteY58" fmla="*/ 18954 h 22068"/>
                <a:gd name="connsiteX59" fmla="*/ 15102 w 42986"/>
                <a:gd name="connsiteY59" fmla="*/ 19086 h 22068"/>
                <a:gd name="connsiteX60" fmla="*/ 13537 w 42986"/>
                <a:gd name="connsiteY60" fmla="*/ 18757 h 22068"/>
                <a:gd name="connsiteX61" fmla="*/ 11032 w 42986"/>
                <a:gd name="connsiteY61" fmla="*/ 19031 h 22068"/>
                <a:gd name="connsiteX62" fmla="*/ 9279 w 42986"/>
                <a:gd name="connsiteY62" fmla="*/ 19193 h 22068"/>
                <a:gd name="connsiteX63" fmla="*/ 7997 w 42986"/>
                <a:gd name="connsiteY63" fmla="*/ 18082 h 22068"/>
                <a:gd name="connsiteX0" fmla="*/ 7997 w 43088"/>
                <a:gd name="connsiteY0" fmla="*/ 18082 h 22068"/>
                <a:gd name="connsiteX1" fmla="*/ 8852 w 43088"/>
                <a:gd name="connsiteY1" fmla="*/ 17269 h 22068"/>
                <a:gd name="connsiteX2" fmla="*/ 8620 w 43088"/>
                <a:gd name="connsiteY2" fmla="*/ 16225 h 22068"/>
                <a:gd name="connsiteX3" fmla="*/ 9306 w 43088"/>
                <a:gd name="connsiteY3" fmla="*/ 15813 h 22068"/>
                <a:gd name="connsiteX4" fmla="*/ 9132 w 43088"/>
                <a:gd name="connsiteY4" fmla="*/ 14959 h 22068"/>
                <a:gd name="connsiteX5" fmla="*/ 8750 w 43088"/>
                <a:gd name="connsiteY5" fmla="*/ 14433 h 22068"/>
                <a:gd name="connsiteX6" fmla="*/ 9064 w 43088"/>
                <a:gd name="connsiteY6" fmla="*/ 13497 h 22068"/>
                <a:gd name="connsiteX7" fmla="*/ 9937 w 43088"/>
                <a:gd name="connsiteY7" fmla="*/ 13047 h 22068"/>
                <a:gd name="connsiteX8" fmla="*/ 9908 w 43088"/>
                <a:gd name="connsiteY8" fmla="*/ 12523 h 22068"/>
                <a:gd name="connsiteX9" fmla="*/ 10082 w 43088"/>
                <a:gd name="connsiteY9" fmla="*/ 11813 h 22068"/>
                <a:gd name="connsiteX10" fmla="*/ 10502 w 43088"/>
                <a:gd name="connsiteY10" fmla="*/ 11221 h 22068"/>
                <a:gd name="connsiteX11" fmla="*/ 10454 w 43088"/>
                <a:gd name="connsiteY11" fmla="*/ 10438 h 22068"/>
                <a:gd name="connsiteX12" fmla="*/ 7658 w 43088"/>
                <a:gd name="connsiteY12" fmla="*/ 10668 h 22068"/>
                <a:gd name="connsiteX13" fmla="*/ 6842 w 43088"/>
                <a:gd name="connsiteY13" fmla="*/ 9121 h 22068"/>
                <a:gd name="connsiteX14" fmla="*/ 3000 w 43088"/>
                <a:gd name="connsiteY14" fmla="*/ 7968 h 22068"/>
                <a:gd name="connsiteX15" fmla="*/ 3 w 43088"/>
                <a:gd name="connsiteY15" fmla="*/ 4392 h 22068"/>
                <a:gd name="connsiteX16" fmla="*/ 2466 w 43088"/>
                <a:gd name="connsiteY16" fmla="*/ 2661 h 22068"/>
                <a:gd name="connsiteX17" fmla="*/ 5827 w 43088"/>
                <a:gd name="connsiteY17" fmla="*/ 1860 h 22068"/>
                <a:gd name="connsiteX18" fmla="*/ 10990 w 43088"/>
                <a:gd name="connsiteY18" fmla="*/ 386 h 22068"/>
                <a:gd name="connsiteX19" fmla="*/ 14122 w 43088"/>
                <a:gd name="connsiteY19" fmla="*/ 945 h 22068"/>
                <a:gd name="connsiteX20" fmla="*/ 16179 w 43088"/>
                <a:gd name="connsiteY20" fmla="*/ 578 h 22068"/>
                <a:gd name="connsiteX21" fmla="*/ 18344 w 43088"/>
                <a:gd name="connsiteY21" fmla="*/ 4 h 22068"/>
                <a:gd name="connsiteX22" fmla="*/ 20288 w 43088"/>
                <a:gd name="connsiteY22" fmla="*/ 318 h 22068"/>
                <a:gd name="connsiteX23" fmla="*/ 21529 w 43088"/>
                <a:gd name="connsiteY23" fmla="*/ 476 h 22068"/>
                <a:gd name="connsiteX24" fmla="*/ 23122 w 43088"/>
                <a:gd name="connsiteY24" fmla="*/ 875 h 22068"/>
                <a:gd name="connsiteX25" fmla="*/ 25278 w 43088"/>
                <a:gd name="connsiteY25" fmla="*/ 1139 h 22068"/>
                <a:gd name="connsiteX26" fmla="*/ 27888 w 43088"/>
                <a:gd name="connsiteY26" fmla="*/ 1615 h 22068"/>
                <a:gd name="connsiteX27" fmla="*/ 29260 w 43088"/>
                <a:gd name="connsiteY27" fmla="*/ 1670 h 22068"/>
                <a:gd name="connsiteX28" fmla="*/ 29860 w 43088"/>
                <a:gd name="connsiteY28" fmla="*/ 1642 h 22068"/>
                <a:gd name="connsiteX29" fmla="*/ 30154 w 43088"/>
                <a:gd name="connsiteY29" fmla="*/ 2281 h 22068"/>
                <a:gd name="connsiteX30" fmla="*/ 31373 w 43088"/>
                <a:gd name="connsiteY30" fmla="*/ 2432 h 22068"/>
                <a:gd name="connsiteX31" fmla="*/ 33269 w 43088"/>
                <a:gd name="connsiteY31" fmla="*/ 2105 h 22068"/>
                <a:gd name="connsiteX32" fmla="*/ 35187 w 43088"/>
                <a:gd name="connsiteY32" fmla="*/ 1837 h 22068"/>
                <a:gd name="connsiteX33" fmla="*/ 37906 w 43088"/>
                <a:gd name="connsiteY33" fmla="*/ 3422 h 22068"/>
                <a:gd name="connsiteX34" fmla="*/ 41707 w 43088"/>
                <a:gd name="connsiteY34" fmla="*/ 4062 h 22068"/>
                <a:gd name="connsiteX35" fmla="*/ 42655 w 43088"/>
                <a:gd name="connsiteY35" fmla="*/ 4150 h 22068"/>
                <a:gd name="connsiteX36" fmla="*/ 42962 w 43088"/>
                <a:gd name="connsiteY36" fmla="*/ 5032 h 22068"/>
                <a:gd name="connsiteX37" fmla="*/ 40591 w 43088"/>
                <a:gd name="connsiteY37" fmla="*/ 7293 h 22068"/>
                <a:gd name="connsiteX38" fmla="*/ 36902 w 43088"/>
                <a:gd name="connsiteY38" fmla="*/ 6800 h 22068"/>
                <a:gd name="connsiteX39" fmla="*/ 34856 w 43088"/>
                <a:gd name="connsiteY39" fmla="*/ 8576 h 22068"/>
                <a:gd name="connsiteX40" fmla="*/ 34759 w 43088"/>
                <a:gd name="connsiteY40" fmla="*/ 9807 h 22068"/>
                <a:gd name="connsiteX41" fmla="*/ 33287 w 43088"/>
                <a:gd name="connsiteY41" fmla="*/ 11464 h 22068"/>
                <a:gd name="connsiteX42" fmla="*/ 31917 w 43088"/>
                <a:gd name="connsiteY42" fmla="*/ 12344 h 22068"/>
                <a:gd name="connsiteX43" fmla="*/ 30710 w 43088"/>
                <a:gd name="connsiteY43" fmla="*/ 12988 h 22068"/>
                <a:gd name="connsiteX44" fmla="*/ 30336 w 43088"/>
                <a:gd name="connsiteY44" fmla="*/ 13766 h 22068"/>
                <a:gd name="connsiteX45" fmla="*/ 29363 w 43088"/>
                <a:gd name="connsiteY45" fmla="*/ 14321 h 22068"/>
                <a:gd name="connsiteX46" fmla="*/ 29153 w 43088"/>
                <a:gd name="connsiteY46" fmla="*/ 15576 h 22068"/>
                <a:gd name="connsiteX47" fmla="*/ 29845 w 43088"/>
                <a:gd name="connsiteY47" fmla="*/ 17166 h 22068"/>
                <a:gd name="connsiteX48" fmla="*/ 28715 w 43088"/>
                <a:gd name="connsiteY48" fmla="*/ 18324 h 22068"/>
                <a:gd name="connsiteX49" fmla="*/ 29302 w 43088"/>
                <a:gd name="connsiteY49" fmla="*/ 20552 h 22068"/>
                <a:gd name="connsiteX50" fmla="*/ 27868 w 43088"/>
                <a:gd name="connsiteY50" fmla="*/ 21030 h 22068"/>
                <a:gd name="connsiteX51" fmla="*/ 26544 w 43088"/>
                <a:gd name="connsiteY51" fmla="*/ 21651 h 22068"/>
                <a:gd name="connsiteX52" fmla="*/ 25114 w 43088"/>
                <a:gd name="connsiteY52" fmla="*/ 22056 h 22068"/>
                <a:gd name="connsiteX53" fmla="*/ 23419 w 43088"/>
                <a:gd name="connsiteY53" fmla="*/ 21187 h 22068"/>
                <a:gd name="connsiteX54" fmla="*/ 22490 w 43088"/>
                <a:gd name="connsiteY54" fmla="*/ 21188 h 22068"/>
                <a:gd name="connsiteX55" fmla="*/ 21031 w 43088"/>
                <a:gd name="connsiteY55" fmla="*/ 20830 h 22068"/>
                <a:gd name="connsiteX56" fmla="*/ 19212 w 43088"/>
                <a:gd name="connsiteY56" fmla="*/ 20305 h 22068"/>
                <a:gd name="connsiteX57" fmla="*/ 17706 w 43088"/>
                <a:gd name="connsiteY57" fmla="*/ 19698 h 22068"/>
                <a:gd name="connsiteX58" fmla="*/ 16585 w 43088"/>
                <a:gd name="connsiteY58" fmla="*/ 18954 h 22068"/>
                <a:gd name="connsiteX59" fmla="*/ 15102 w 43088"/>
                <a:gd name="connsiteY59" fmla="*/ 19086 h 22068"/>
                <a:gd name="connsiteX60" fmla="*/ 13537 w 43088"/>
                <a:gd name="connsiteY60" fmla="*/ 18757 h 22068"/>
                <a:gd name="connsiteX61" fmla="*/ 11032 w 43088"/>
                <a:gd name="connsiteY61" fmla="*/ 19031 h 22068"/>
                <a:gd name="connsiteX62" fmla="*/ 9279 w 43088"/>
                <a:gd name="connsiteY62" fmla="*/ 19193 h 22068"/>
                <a:gd name="connsiteX63" fmla="*/ 7997 w 43088"/>
                <a:gd name="connsiteY63" fmla="*/ 18082 h 22068"/>
                <a:gd name="connsiteX0" fmla="*/ 7997 w 43100"/>
                <a:gd name="connsiteY0" fmla="*/ 18082 h 22068"/>
                <a:gd name="connsiteX1" fmla="*/ 8852 w 43100"/>
                <a:gd name="connsiteY1" fmla="*/ 17269 h 22068"/>
                <a:gd name="connsiteX2" fmla="*/ 8620 w 43100"/>
                <a:gd name="connsiteY2" fmla="*/ 16225 h 22068"/>
                <a:gd name="connsiteX3" fmla="*/ 9306 w 43100"/>
                <a:gd name="connsiteY3" fmla="*/ 15813 h 22068"/>
                <a:gd name="connsiteX4" fmla="*/ 9132 w 43100"/>
                <a:gd name="connsiteY4" fmla="*/ 14959 h 22068"/>
                <a:gd name="connsiteX5" fmla="*/ 8750 w 43100"/>
                <a:gd name="connsiteY5" fmla="*/ 14433 h 22068"/>
                <a:gd name="connsiteX6" fmla="*/ 9064 w 43100"/>
                <a:gd name="connsiteY6" fmla="*/ 13497 h 22068"/>
                <a:gd name="connsiteX7" fmla="*/ 9937 w 43100"/>
                <a:gd name="connsiteY7" fmla="*/ 13047 h 22068"/>
                <a:gd name="connsiteX8" fmla="*/ 9908 w 43100"/>
                <a:gd name="connsiteY8" fmla="*/ 12523 h 22068"/>
                <a:gd name="connsiteX9" fmla="*/ 10082 w 43100"/>
                <a:gd name="connsiteY9" fmla="*/ 11813 h 22068"/>
                <a:gd name="connsiteX10" fmla="*/ 10502 w 43100"/>
                <a:gd name="connsiteY10" fmla="*/ 11221 h 22068"/>
                <a:gd name="connsiteX11" fmla="*/ 10454 w 43100"/>
                <a:gd name="connsiteY11" fmla="*/ 10438 h 22068"/>
                <a:gd name="connsiteX12" fmla="*/ 7658 w 43100"/>
                <a:gd name="connsiteY12" fmla="*/ 10668 h 22068"/>
                <a:gd name="connsiteX13" fmla="*/ 6842 w 43100"/>
                <a:gd name="connsiteY13" fmla="*/ 9121 h 22068"/>
                <a:gd name="connsiteX14" fmla="*/ 3000 w 43100"/>
                <a:gd name="connsiteY14" fmla="*/ 7968 h 22068"/>
                <a:gd name="connsiteX15" fmla="*/ 3 w 43100"/>
                <a:gd name="connsiteY15" fmla="*/ 4392 h 22068"/>
                <a:gd name="connsiteX16" fmla="*/ 2466 w 43100"/>
                <a:gd name="connsiteY16" fmla="*/ 2661 h 22068"/>
                <a:gd name="connsiteX17" fmla="*/ 5827 w 43100"/>
                <a:gd name="connsiteY17" fmla="*/ 1860 h 22068"/>
                <a:gd name="connsiteX18" fmla="*/ 10990 w 43100"/>
                <a:gd name="connsiteY18" fmla="*/ 386 h 22068"/>
                <a:gd name="connsiteX19" fmla="*/ 14122 w 43100"/>
                <a:gd name="connsiteY19" fmla="*/ 945 h 22068"/>
                <a:gd name="connsiteX20" fmla="*/ 16179 w 43100"/>
                <a:gd name="connsiteY20" fmla="*/ 578 h 22068"/>
                <a:gd name="connsiteX21" fmla="*/ 18344 w 43100"/>
                <a:gd name="connsiteY21" fmla="*/ 4 h 22068"/>
                <a:gd name="connsiteX22" fmla="*/ 20288 w 43100"/>
                <a:gd name="connsiteY22" fmla="*/ 318 h 22068"/>
                <a:gd name="connsiteX23" fmla="*/ 21529 w 43100"/>
                <a:gd name="connsiteY23" fmla="*/ 476 h 22068"/>
                <a:gd name="connsiteX24" fmla="*/ 23122 w 43100"/>
                <a:gd name="connsiteY24" fmla="*/ 875 h 22068"/>
                <a:gd name="connsiteX25" fmla="*/ 25278 w 43100"/>
                <a:gd name="connsiteY25" fmla="*/ 1139 h 22068"/>
                <a:gd name="connsiteX26" fmla="*/ 27888 w 43100"/>
                <a:gd name="connsiteY26" fmla="*/ 1615 h 22068"/>
                <a:gd name="connsiteX27" fmla="*/ 29260 w 43100"/>
                <a:gd name="connsiteY27" fmla="*/ 1670 h 22068"/>
                <a:gd name="connsiteX28" fmla="*/ 29860 w 43100"/>
                <a:gd name="connsiteY28" fmla="*/ 1642 h 22068"/>
                <a:gd name="connsiteX29" fmla="*/ 30154 w 43100"/>
                <a:gd name="connsiteY29" fmla="*/ 2281 h 22068"/>
                <a:gd name="connsiteX30" fmla="*/ 31373 w 43100"/>
                <a:gd name="connsiteY30" fmla="*/ 2432 h 22068"/>
                <a:gd name="connsiteX31" fmla="*/ 33269 w 43100"/>
                <a:gd name="connsiteY31" fmla="*/ 2105 h 22068"/>
                <a:gd name="connsiteX32" fmla="*/ 35187 w 43100"/>
                <a:gd name="connsiteY32" fmla="*/ 1837 h 22068"/>
                <a:gd name="connsiteX33" fmla="*/ 37906 w 43100"/>
                <a:gd name="connsiteY33" fmla="*/ 3422 h 22068"/>
                <a:gd name="connsiteX34" fmla="*/ 41287 w 43100"/>
                <a:gd name="connsiteY34" fmla="*/ 3560 h 22068"/>
                <a:gd name="connsiteX35" fmla="*/ 42655 w 43100"/>
                <a:gd name="connsiteY35" fmla="*/ 4150 h 22068"/>
                <a:gd name="connsiteX36" fmla="*/ 42962 w 43100"/>
                <a:gd name="connsiteY36" fmla="*/ 5032 h 22068"/>
                <a:gd name="connsiteX37" fmla="*/ 40591 w 43100"/>
                <a:gd name="connsiteY37" fmla="*/ 7293 h 22068"/>
                <a:gd name="connsiteX38" fmla="*/ 36902 w 43100"/>
                <a:gd name="connsiteY38" fmla="*/ 6800 h 22068"/>
                <a:gd name="connsiteX39" fmla="*/ 34856 w 43100"/>
                <a:gd name="connsiteY39" fmla="*/ 8576 h 22068"/>
                <a:gd name="connsiteX40" fmla="*/ 34759 w 43100"/>
                <a:gd name="connsiteY40" fmla="*/ 9807 h 22068"/>
                <a:gd name="connsiteX41" fmla="*/ 33287 w 43100"/>
                <a:gd name="connsiteY41" fmla="*/ 11464 h 22068"/>
                <a:gd name="connsiteX42" fmla="*/ 31917 w 43100"/>
                <a:gd name="connsiteY42" fmla="*/ 12344 h 22068"/>
                <a:gd name="connsiteX43" fmla="*/ 30710 w 43100"/>
                <a:gd name="connsiteY43" fmla="*/ 12988 h 22068"/>
                <a:gd name="connsiteX44" fmla="*/ 30336 w 43100"/>
                <a:gd name="connsiteY44" fmla="*/ 13766 h 22068"/>
                <a:gd name="connsiteX45" fmla="*/ 29363 w 43100"/>
                <a:gd name="connsiteY45" fmla="*/ 14321 h 22068"/>
                <a:gd name="connsiteX46" fmla="*/ 29153 w 43100"/>
                <a:gd name="connsiteY46" fmla="*/ 15576 h 22068"/>
                <a:gd name="connsiteX47" fmla="*/ 29845 w 43100"/>
                <a:gd name="connsiteY47" fmla="*/ 17166 h 22068"/>
                <a:gd name="connsiteX48" fmla="*/ 28715 w 43100"/>
                <a:gd name="connsiteY48" fmla="*/ 18324 h 22068"/>
                <a:gd name="connsiteX49" fmla="*/ 29302 w 43100"/>
                <a:gd name="connsiteY49" fmla="*/ 20552 h 22068"/>
                <a:gd name="connsiteX50" fmla="*/ 27868 w 43100"/>
                <a:gd name="connsiteY50" fmla="*/ 21030 h 22068"/>
                <a:gd name="connsiteX51" fmla="*/ 26544 w 43100"/>
                <a:gd name="connsiteY51" fmla="*/ 21651 h 22068"/>
                <a:gd name="connsiteX52" fmla="*/ 25114 w 43100"/>
                <a:gd name="connsiteY52" fmla="*/ 22056 h 22068"/>
                <a:gd name="connsiteX53" fmla="*/ 23419 w 43100"/>
                <a:gd name="connsiteY53" fmla="*/ 21187 h 22068"/>
                <a:gd name="connsiteX54" fmla="*/ 22490 w 43100"/>
                <a:gd name="connsiteY54" fmla="*/ 21188 h 22068"/>
                <a:gd name="connsiteX55" fmla="*/ 21031 w 43100"/>
                <a:gd name="connsiteY55" fmla="*/ 20830 h 22068"/>
                <a:gd name="connsiteX56" fmla="*/ 19212 w 43100"/>
                <a:gd name="connsiteY56" fmla="*/ 20305 h 22068"/>
                <a:gd name="connsiteX57" fmla="*/ 17706 w 43100"/>
                <a:gd name="connsiteY57" fmla="*/ 19698 h 22068"/>
                <a:gd name="connsiteX58" fmla="*/ 16585 w 43100"/>
                <a:gd name="connsiteY58" fmla="*/ 18954 h 22068"/>
                <a:gd name="connsiteX59" fmla="*/ 15102 w 43100"/>
                <a:gd name="connsiteY59" fmla="*/ 19086 h 22068"/>
                <a:gd name="connsiteX60" fmla="*/ 13537 w 43100"/>
                <a:gd name="connsiteY60" fmla="*/ 18757 h 22068"/>
                <a:gd name="connsiteX61" fmla="*/ 11032 w 43100"/>
                <a:gd name="connsiteY61" fmla="*/ 19031 h 22068"/>
                <a:gd name="connsiteX62" fmla="*/ 9279 w 43100"/>
                <a:gd name="connsiteY62" fmla="*/ 19193 h 22068"/>
                <a:gd name="connsiteX63" fmla="*/ 7997 w 43100"/>
                <a:gd name="connsiteY63" fmla="*/ 18082 h 22068"/>
                <a:gd name="connsiteX0" fmla="*/ 7997 w 43100"/>
                <a:gd name="connsiteY0" fmla="*/ 18082 h 22068"/>
                <a:gd name="connsiteX1" fmla="*/ 8852 w 43100"/>
                <a:gd name="connsiteY1" fmla="*/ 17269 h 22068"/>
                <a:gd name="connsiteX2" fmla="*/ 8620 w 43100"/>
                <a:gd name="connsiteY2" fmla="*/ 16225 h 22068"/>
                <a:gd name="connsiteX3" fmla="*/ 9306 w 43100"/>
                <a:gd name="connsiteY3" fmla="*/ 15813 h 22068"/>
                <a:gd name="connsiteX4" fmla="*/ 9132 w 43100"/>
                <a:gd name="connsiteY4" fmla="*/ 14959 h 22068"/>
                <a:gd name="connsiteX5" fmla="*/ 8750 w 43100"/>
                <a:gd name="connsiteY5" fmla="*/ 14433 h 22068"/>
                <a:gd name="connsiteX6" fmla="*/ 9064 w 43100"/>
                <a:gd name="connsiteY6" fmla="*/ 13497 h 22068"/>
                <a:gd name="connsiteX7" fmla="*/ 9937 w 43100"/>
                <a:gd name="connsiteY7" fmla="*/ 13047 h 22068"/>
                <a:gd name="connsiteX8" fmla="*/ 9908 w 43100"/>
                <a:gd name="connsiteY8" fmla="*/ 12523 h 22068"/>
                <a:gd name="connsiteX9" fmla="*/ 10082 w 43100"/>
                <a:gd name="connsiteY9" fmla="*/ 11813 h 22068"/>
                <a:gd name="connsiteX10" fmla="*/ 10502 w 43100"/>
                <a:gd name="connsiteY10" fmla="*/ 11221 h 22068"/>
                <a:gd name="connsiteX11" fmla="*/ 10454 w 43100"/>
                <a:gd name="connsiteY11" fmla="*/ 10438 h 22068"/>
                <a:gd name="connsiteX12" fmla="*/ 7658 w 43100"/>
                <a:gd name="connsiteY12" fmla="*/ 10668 h 22068"/>
                <a:gd name="connsiteX13" fmla="*/ 6842 w 43100"/>
                <a:gd name="connsiteY13" fmla="*/ 9121 h 22068"/>
                <a:gd name="connsiteX14" fmla="*/ 3000 w 43100"/>
                <a:gd name="connsiteY14" fmla="*/ 7968 h 22068"/>
                <a:gd name="connsiteX15" fmla="*/ 3 w 43100"/>
                <a:gd name="connsiteY15" fmla="*/ 4392 h 22068"/>
                <a:gd name="connsiteX16" fmla="*/ 2466 w 43100"/>
                <a:gd name="connsiteY16" fmla="*/ 2661 h 22068"/>
                <a:gd name="connsiteX17" fmla="*/ 5827 w 43100"/>
                <a:gd name="connsiteY17" fmla="*/ 1860 h 22068"/>
                <a:gd name="connsiteX18" fmla="*/ 10990 w 43100"/>
                <a:gd name="connsiteY18" fmla="*/ 386 h 22068"/>
                <a:gd name="connsiteX19" fmla="*/ 14122 w 43100"/>
                <a:gd name="connsiteY19" fmla="*/ 945 h 22068"/>
                <a:gd name="connsiteX20" fmla="*/ 16179 w 43100"/>
                <a:gd name="connsiteY20" fmla="*/ 578 h 22068"/>
                <a:gd name="connsiteX21" fmla="*/ 18344 w 43100"/>
                <a:gd name="connsiteY21" fmla="*/ 4 h 22068"/>
                <a:gd name="connsiteX22" fmla="*/ 20288 w 43100"/>
                <a:gd name="connsiteY22" fmla="*/ 318 h 22068"/>
                <a:gd name="connsiteX23" fmla="*/ 21529 w 43100"/>
                <a:gd name="connsiteY23" fmla="*/ 476 h 22068"/>
                <a:gd name="connsiteX24" fmla="*/ 23122 w 43100"/>
                <a:gd name="connsiteY24" fmla="*/ 875 h 22068"/>
                <a:gd name="connsiteX25" fmla="*/ 25278 w 43100"/>
                <a:gd name="connsiteY25" fmla="*/ 1139 h 22068"/>
                <a:gd name="connsiteX26" fmla="*/ 27888 w 43100"/>
                <a:gd name="connsiteY26" fmla="*/ 1615 h 22068"/>
                <a:gd name="connsiteX27" fmla="*/ 29260 w 43100"/>
                <a:gd name="connsiteY27" fmla="*/ 1670 h 22068"/>
                <a:gd name="connsiteX28" fmla="*/ 29860 w 43100"/>
                <a:gd name="connsiteY28" fmla="*/ 1642 h 22068"/>
                <a:gd name="connsiteX29" fmla="*/ 30154 w 43100"/>
                <a:gd name="connsiteY29" fmla="*/ 2281 h 22068"/>
                <a:gd name="connsiteX30" fmla="*/ 31373 w 43100"/>
                <a:gd name="connsiteY30" fmla="*/ 2432 h 22068"/>
                <a:gd name="connsiteX31" fmla="*/ 33269 w 43100"/>
                <a:gd name="connsiteY31" fmla="*/ 2105 h 22068"/>
                <a:gd name="connsiteX32" fmla="*/ 35187 w 43100"/>
                <a:gd name="connsiteY32" fmla="*/ 1837 h 22068"/>
                <a:gd name="connsiteX33" fmla="*/ 38221 w 43100"/>
                <a:gd name="connsiteY33" fmla="*/ 3255 h 22068"/>
                <a:gd name="connsiteX34" fmla="*/ 41287 w 43100"/>
                <a:gd name="connsiteY34" fmla="*/ 3560 h 22068"/>
                <a:gd name="connsiteX35" fmla="*/ 42655 w 43100"/>
                <a:gd name="connsiteY35" fmla="*/ 4150 h 22068"/>
                <a:gd name="connsiteX36" fmla="*/ 42962 w 43100"/>
                <a:gd name="connsiteY36" fmla="*/ 5032 h 22068"/>
                <a:gd name="connsiteX37" fmla="*/ 40591 w 43100"/>
                <a:gd name="connsiteY37" fmla="*/ 7293 h 22068"/>
                <a:gd name="connsiteX38" fmla="*/ 36902 w 43100"/>
                <a:gd name="connsiteY38" fmla="*/ 6800 h 22068"/>
                <a:gd name="connsiteX39" fmla="*/ 34856 w 43100"/>
                <a:gd name="connsiteY39" fmla="*/ 8576 h 22068"/>
                <a:gd name="connsiteX40" fmla="*/ 34759 w 43100"/>
                <a:gd name="connsiteY40" fmla="*/ 9807 h 22068"/>
                <a:gd name="connsiteX41" fmla="*/ 33287 w 43100"/>
                <a:gd name="connsiteY41" fmla="*/ 11464 h 22068"/>
                <a:gd name="connsiteX42" fmla="*/ 31917 w 43100"/>
                <a:gd name="connsiteY42" fmla="*/ 12344 h 22068"/>
                <a:gd name="connsiteX43" fmla="*/ 30710 w 43100"/>
                <a:gd name="connsiteY43" fmla="*/ 12988 h 22068"/>
                <a:gd name="connsiteX44" fmla="*/ 30336 w 43100"/>
                <a:gd name="connsiteY44" fmla="*/ 13766 h 22068"/>
                <a:gd name="connsiteX45" fmla="*/ 29363 w 43100"/>
                <a:gd name="connsiteY45" fmla="*/ 14321 h 22068"/>
                <a:gd name="connsiteX46" fmla="*/ 29153 w 43100"/>
                <a:gd name="connsiteY46" fmla="*/ 15576 h 22068"/>
                <a:gd name="connsiteX47" fmla="*/ 29845 w 43100"/>
                <a:gd name="connsiteY47" fmla="*/ 17166 h 22068"/>
                <a:gd name="connsiteX48" fmla="*/ 28715 w 43100"/>
                <a:gd name="connsiteY48" fmla="*/ 18324 h 22068"/>
                <a:gd name="connsiteX49" fmla="*/ 29302 w 43100"/>
                <a:gd name="connsiteY49" fmla="*/ 20552 h 22068"/>
                <a:gd name="connsiteX50" fmla="*/ 27868 w 43100"/>
                <a:gd name="connsiteY50" fmla="*/ 21030 h 22068"/>
                <a:gd name="connsiteX51" fmla="*/ 26544 w 43100"/>
                <a:gd name="connsiteY51" fmla="*/ 21651 h 22068"/>
                <a:gd name="connsiteX52" fmla="*/ 25114 w 43100"/>
                <a:gd name="connsiteY52" fmla="*/ 22056 h 22068"/>
                <a:gd name="connsiteX53" fmla="*/ 23419 w 43100"/>
                <a:gd name="connsiteY53" fmla="*/ 21187 h 22068"/>
                <a:gd name="connsiteX54" fmla="*/ 22490 w 43100"/>
                <a:gd name="connsiteY54" fmla="*/ 21188 h 22068"/>
                <a:gd name="connsiteX55" fmla="*/ 21031 w 43100"/>
                <a:gd name="connsiteY55" fmla="*/ 20830 h 22068"/>
                <a:gd name="connsiteX56" fmla="*/ 19212 w 43100"/>
                <a:gd name="connsiteY56" fmla="*/ 20305 h 22068"/>
                <a:gd name="connsiteX57" fmla="*/ 17706 w 43100"/>
                <a:gd name="connsiteY57" fmla="*/ 19698 h 22068"/>
                <a:gd name="connsiteX58" fmla="*/ 16585 w 43100"/>
                <a:gd name="connsiteY58" fmla="*/ 18954 h 22068"/>
                <a:gd name="connsiteX59" fmla="*/ 15102 w 43100"/>
                <a:gd name="connsiteY59" fmla="*/ 19086 h 22068"/>
                <a:gd name="connsiteX60" fmla="*/ 13537 w 43100"/>
                <a:gd name="connsiteY60" fmla="*/ 18757 h 22068"/>
                <a:gd name="connsiteX61" fmla="*/ 11032 w 43100"/>
                <a:gd name="connsiteY61" fmla="*/ 19031 h 22068"/>
                <a:gd name="connsiteX62" fmla="*/ 9279 w 43100"/>
                <a:gd name="connsiteY62" fmla="*/ 19193 h 22068"/>
                <a:gd name="connsiteX63" fmla="*/ 7997 w 43100"/>
                <a:gd name="connsiteY63" fmla="*/ 18082 h 22068"/>
                <a:gd name="connsiteX0" fmla="*/ 8035 w 43138"/>
                <a:gd name="connsiteY0" fmla="*/ 18082 h 22068"/>
                <a:gd name="connsiteX1" fmla="*/ 8890 w 43138"/>
                <a:gd name="connsiteY1" fmla="*/ 17269 h 22068"/>
                <a:gd name="connsiteX2" fmla="*/ 8658 w 43138"/>
                <a:gd name="connsiteY2" fmla="*/ 16225 h 22068"/>
                <a:gd name="connsiteX3" fmla="*/ 9344 w 43138"/>
                <a:gd name="connsiteY3" fmla="*/ 15813 h 22068"/>
                <a:gd name="connsiteX4" fmla="*/ 9170 w 43138"/>
                <a:gd name="connsiteY4" fmla="*/ 14959 h 22068"/>
                <a:gd name="connsiteX5" fmla="*/ 8788 w 43138"/>
                <a:gd name="connsiteY5" fmla="*/ 14433 h 22068"/>
                <a:gd name="connsiteX6" fmla="*/ 9102 w 43138"/>
                <a:gd name="connsiteY6" fmla="*/ 13497 h 22068"/>
                <a:gd name="connsiteX7" fmla="*/ 9975 w 43138"/>
                <a:gd name="connsiteY7" fmla="*/ 13047 h 22068"/>
                <a:gd name="connsiteX8" fmla="*/ 9946 w 43138"/>
                <a:gd name="connsiteY8" fmla="*/ 12523 h 22068"/>
                <a:gd name="connsiteX9" fmla="*/ 10120 w 43138"/>
                <a:gd name="connsiteY9" fmla="*/ 11813 h 22068"/>
                <a:gd name="connsiteX10" fmla="*/ 10540 w 43138"/>
                <a:gd name="connsiteY10" fmla="*/ 11221 h 22068"/>
                <a:gd name="connsiteX11" fmla="*/ 10492 w 43138"/>
                <a:gd name="connsiteY11" fmla="*/ 10438 h 22068"/>
                <a:gd name="connsiteX12" fmla="*/ 7696 w 43138"/>
                <a:gd name="connsiteY12" fmla="*/ 10668 h 22068"/>
                <a:gd name="connsiteX13" fmla="*/ 6880 w 43138"/>
                <a:gd name="connsiteY13" fmla="*/ 9121 h 22068"/>
                <a:gd name="connsiteX14" fmla="*/ 3038 w 43138"/>
                <a:gd name="connsiteY14" fmla="*/ 7968 h 22068"/>
                <a:gd name="connsiteX15" fmla="*/ 41 w 43138"/>
                <a:gd name="connsiteY15" fmla="*/ 4392 h 22068"/>
                <a:gd name="connsiteX16" fmla="*/ 1139 w 43138"/>
                <a:gd name="connsiteY16" fmla="*/ 1824 h 22068"/>
                <a:gd name="connsiteX17" fmla="*/ 5865 w 43138"/>
                <a:gd name="connsiteY17" fmla="*/ 1860 h 22068"/>
                <a:gd name="connsiteX18" fmla="*/ 11028 w 43138"/>
                <a:gd name="connsiteY18" fmla="*/ 386 h 22068"/>
                <a:gd name="connsiteX19" fmla="*/ 14160 w 43138"/>
                <a:gd name="connsiteY19" fmla="*/ 945 h 22068"/>
                <a:gd name="connsiteX20" fmla="*/ 16217 w 43138"/>
                <a:gd name="connsiteY20" fmla="*/ 578 h 22068"/>
                <a:gd name="connsiteX21" fmla="*/ 18382 w 43138"/>
                <a:gd name="connsiteY21" fmla="*/ 4 h 22068"/>
                <a:gd name="connsiteX22" fmla="*/ 20326 w 43138"/>
                <a:gd name="connsiteY22" fmla="*/ 318 h 22068"/>
                <a:gd name="connsiteX23" fmla="*/ 21567 w 43138"/>
                <a:gd name="connsiteY23" fmla="*/ 476 h 22068"/>
                <a:gd name="connsiteX24" fmla="*/ 23160 w 43138"/>
                <a:gd name="connsiteY24" fmla="*/ 875 h 22068"/>
                <a:gd name="connsiteX25" fmla="*/ 25316 w 43138"/>
                <a:gd name="connsiteY25" fmla="*/ 1139 h 22068"/>
                <a:gd name="connsiteX26" fmla="*/ 27926 w 43138"/>
                <a:gd name="connsiteY26" fmla="*/ 1615 h 22068"/>
                <a:gd name="connsiteX27" fmla="*/ 29298 w 43138"/>
                <a:gd name="connsiteY27" fmla="*/ 1670 h 22068"/>
                <a:gd name="connsiteX28" fmla="*/ 29898 w 43138"/>
                <a:gd name="connsiteY28" fmla="*/ 1642 h 22068"/>
                <a:gd name="connsiteX29" fmla="*/ 30192 w 43138"/>
                <a:gd name="connsiteY29" fmla="*/ 2281 h 22068"/>
                <a:gd name="connsiteX30" fmla="*/ 31411 w 43138"/>
                <a:gd name="connsiteY30" fmla="*/ 2432 h 22068"/>
                <a:gd name="connsiteX31" fmla="*/ 33307 w 43138"/>
                <a:gd name="connsiteY31" fmla="*/ 2105 h 22068"/>
                <a:gd name="connsiteX32" fmla="*/ 35225 w 43138"/>
                <a:gd name="connsiteY32" fmla="*/ 1837 h 22068"/>
                <a:gd name="connsiteX33" fmla="*/ 38259 w 43138"/>
                <a:gd name="connsiteY33" fmla="*/ 3255 h 22068"/>
                <a:gd name="connsiteX34" fmla="*/ 41325 w 43138"/>
                <a:gd name="connsiteY34" fmla="*/ 3560 h 22068"/>
                <a:gd name="connsiteX35" fmla="*/ 42693 w 43138"/>
                <a:gd name="connsiteY35" fmla="*/ 4150 h 22068"/>
                <a:gd name="connsiteX36" fmla="*/ 43000 w 43138"/>
                <a:gd name="connsiteY36" fmla="*/ 5032 h 22068"/>
                <a:gd name="connsiteX37" fmla="*/ 40629 w 43138"/>
                <a:gd name="connsiteY37" fmla="*/ 7293 h 22068"/>
                <a:gd name="connsiteX38" fmla="*/ 36940 w 43138"/>
                <a:gd name="connsiteY38" fmla="*/ 6800 h 22068"/>
                <a:gd name="connsiteX39" fmla="*/ 34894 w 43138"/>
                <a:gd name="connsiteY39" fmla="*/ 8576 h 22068"/>
                <a:gd name="connsiteX40" fmla="*/ 34797 w 43138"/>
                <a:gd name="connsiteY40" fmla="*/ 9807 h 22068"/>
                <a:gd name="connsiteX41" fmla="*/ 33325 w 43138"/>
                <a:gd name="connsiteY41" fmla="*/ 11464 h 22068"/>
                <a:gd name="connsiteX42" fmla="*/ 31955 w 43138"/>
                <a:gd name="connsiteY42" fmla="*/ 12344 h 22068"/>
                <a:gd name="connsiteX43" fmla="*/ 30748 w 43138"/>
                <a:gd name="connsiteY43" fmla="*/ 12988 h 22068"/>
                <a:gd name="connsiteX44" fmla="*/ 30374 w 43138"/>
                <a:gd name="connsiteY44" fmla="*/ 13766 h 22068"/>
                <a:gd name="connsiteX45" fmla="*/ 29401 w 43138"/>
                <a:gd name="connsiteY45" fmla="*/ 14321 h 22068"/>
                <a:gd name="connsiteX46" fmla="*/ 29191 w 43138"/>
                <a:gd name="connsiteY46" fmla="*/ 15576 h 22068"/>
                <a:gd name="connsiteX47" fmla="*/ 29883 w 43138"/>
                <a:gd name="connsiteY47" fmla="*/ 17166 h 22068"/>
                <a:gd name="connsiteX48" fmla="*/ 28753 w 43138"/>
                <a:gd name="connsiteY48" fmla="*/ 18324 h 22068"/>
                <a:gd name="connsiteX49" fmla="*/ 29340 w 43138"/>
                <a:gd name="connsiteY49" fmla="*/ 20552 h 22068"/>
                <a:gd name="connsiteX50" fmla="*/ 27906 w 43138"/>
                <a:gd name="connsiteY50" fmla="*/ 21030 h 22068"/>
                <a:gd name="connsiteX51" fmla="*/ 26582 w 43138"/>
                <a:gd name="connsiteY51" fmla="*/ 21651 h 22068"/>
                <a:gd name="connsiteX52" fmla="*/ 25152 w 43138"/>
                <a:gd name="connsiteY52" fmla="*/ 22056 h 22068"/>
                <a:gd name="connsiteX53" fmla="*/ 23457 w 43138"/>
                <a:gd name="connsiteY53" fmla="*/ 21187 h 22068"/>
                <a:gd name="connsiteX54" fmla="*/ 22528 w 43138"/>
                <a:gd name="connsiteY54" fmla="*/ 21188 h 22068"/>
                <a:gd name="connsiteX55" fmla="*/ 21069 w 43138"/>
                <a:gd name="connsiteY55" fmla="*/ 20830 h 22068"/>
                <a:gd name="connsiteX56" fmla="*/ 19250 w 43138"/>
                <a:gd name="connsiteY56" fmla="*/ 20305 h 22068"/>
                <a:gd name="connsiteX57" fmla="*/ 17744 w 43138"/>
                <a:gd name="connsiteY57" fmla="*/ 19698 h 22068"/>
                <a:gd name="connsiteX58" fmla="*/ 16623 w 43138"/>
                <a:gd name="connsiteY58" fmla="*/ 18954 h 22068"/>
                <a:gd name="connsiteX59" fmla="*/ 15140 w 43138"/>
                <a:gd name="connsiteY59" fmla="*/ 19086 h 22068"/>
                <a:gd name="connsiteX60" fmla="*/ 13575 w 43138"/>
                <a:gd name="connsiteY60" fmla="*/ 18757 h 22068"/>
                <a:gd name="connsiteX61" fmla="*/ 11070 w 43138"/>
                <a:gd name="connsiteY61" fmla="*/ 19031 h 22068"/>
                <a:gd name="connsiteX62" fmla="*/ 9317 w 43138"/>
                <a:gd name="connsiteY62" fmla="*/ 19193 h 22068"/>
                <a:gd name="connsiteX63" fmla="*/ 8035 w 43138"/>
                <a:gd name="connsiteY63" fmla="*/ 18082 h 22068"/>
                <a:gd name="connsiteX0" fmla="*/ 8060 w 43163"/>
                <a:gd name="connsiteY0" fmla="*/ 18082 h 22068"/>
                <a:gd name="connsiteX1" fmla="*/ 8915 w 43163"/>
                <a:gd name="connsiteY1" fmla="*/ 17269 h 22068"/>
                <a:gd name="connsiteX2" fmla="*/ 8683 w 43163"/>
                <a:gd name="connsiteY2" fmla="*/ 16225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8060 w 43163"/>
                <a:gd name="connsiteY64" fmla="*/ 18082 h 22068"/>
                <a:gd name="connsiteX0" fmla="*/ 13519 w 43163"/>
                <a:gd name="connsiteY0" fmla="*/ 16659 h 22068"/>
                <a:gd name="connsiteX1" fmla="*/ 8915 w 43163"/>
                <a:gd name="connsiteY1" fmla="*/ 17269 h 22068"/>
                <a:gd name="connsiteX2" fmla="*/ 8683 w 43163"/>
                <a:gd name="connsiteY2" fmla="*/ 16225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8683 w 43163"/>
                <a:gd name="connsiteY2" fmla="*/ 16225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0000 w 43163"/>
                <a:gd name="connsiteY7" fmla="*/ 13047 h 22068"/>
                <a:gd name="connsiteX8" fmla="*/ 12701 w 43163"/>
                <a:gd name="connsiteY8" fmla="*/ 11937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6061 w 43163"/>
                <a:gd name="connsiteY63" fmla="*/ 17267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3519 w 43163"/>
                <a:gd name="connsiteY64" fmla="*/ 16659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3359 w 43163"/>
                <a:gd name="connsiteY3" fmla="*/ 1380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1226 w 43163"/>
                <a:gd name="connsiteY6" fmla="*/ 12911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1126 w 43163"/>
                <a:gd name="connsiteY8" fmla="*/ 12439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1126 w 43163"/>
                <a:gd name="connsiteY8" fmla="*/ 12439 h 22068"/>
                <a:gd name="connsiteX9" fmla="*/ 11090 w 43163"/>
                <a:gd name="connsiteY9" fmla="*/ 11897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1126 w 43163"/>
                <a:gd name="connsiteY8" fmla="*/ 12439 h 22068"/>
                <a:gd name="connsiteX9" fmla="*/ 11090 w 43163"/>
                <a:gd name="connsiteY9" fmla="*/ 11897 h 22068"/>
                <a:gd name="connsiteX10" fmla="*/ 10565 w 43163"/>
                <a:gd name="connsiteY10" fmla="*/ 11221 h 22068"/>
                <a:gd name="connsiteX11" fmla="*/ 10202 w 43163"/>
                <a:gd name="connsiteY11" fmla="*/ 11191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3749 w 44233"/>
                <a:gd name="connsiteY0" fmla="*/ 17161 h 28543"/>
                <a:gd name="connsiteX1" fmla="*/ 13765 w 44233"/>
                <a:gd name="connsiteY1" fmla="*/ 16264 h 28543"/>
                <a:gd name="connsiteX2" fmla="*/ 13113 w 44233"/>
                <a:gd name="connsiteY2" fmla="*/ 15220 h 28543"/>
                <a:gd name="connsiteX3" fmla="*/ 13379 w 44233"/>
                <a:gd name="connsiteY3" fmla="*/ 15144 h 28543"/>
                <a:gd name="connsiteX4" fmla="*/ 12260 w 44233"/>
                <a:gd name="connsiteY4" fmla="*/ 14707 h 28543"/>
                <a:gd name="connsiteX5" fmla="*/ 12298 w 44233"/>
                <a:gd name="connsiteY5" fmla="*/ 13680 h 28543"/>
                <a:gd name="connsiteX6" fmla="*/ 12296 w 44233"/>
                <a:gd name="connsiteY6" fmla="*/ 12911 h 28543"/>
                <a:gd name="connsiteX7" fmla="*/ 12330 w 44233"/>
                <a:gd name="connsiteY7" fmla="*/ 13550 h 28543"/>
                <a:gd name="connsiteX8" fmla="*/ 12196 w 44233"/>
                <a:gd name="connsiteY8" fmla="*/ 12439 h 28543"/>
                <a:gd name="connsiteX9" fmla="*/ 12160 w 44233"/>
                <a:gd name="connsiteY9" fmla="*/ 11897 h 28543"/>
                <a:gd name="connsiteX10" fmla="*/ 11635 w 44233"/>
                <a:gd name="connsiteY10" fmla="*/ 11221 h 28543"/>
                <a:gd name="connsiteX11" fmla="*/ 11272 w 44233"/>
                <a:gd name="connsiteY11" fmla="*/ 11191 h 28543"/>
                <a:gd name="connsiteX12" fmla="*/ 8791 w 44233"/>
                <a:gd name="connsiteY12" fmla="*/ 10668 h 28543"/>
                <a:gd name="connsiteX13" fmla="*/ 7975 w 44233"/>
                <a:gd name="connsiteY13" fmla="*/ 9121 h 28543"/>
                <a:gd name="connsiteX14" fmla="*/ 4133 w 44233"/>
                <a:gd name="connsiteY14" fmla="*/ 7968 h 28543"/>
                <a:gd name="connsiteX15" fmla="*/ 1136 w 44233"/>
                <a:gd name="connsiteY15" fmla="*/ 4392 h 28543"/>
                <a:gd name="connsiteX16" fmla="*/ 2234 w 44233"/>
                <a:gd name="connsiteY16" fmla="*/ 1824 h 28543"/>
                <a:gd name="connsiteX17" fmla="*/ 4073 w 44233"/>
                <a:gd name="connsiteY17" fmla="*/ 2632 h 28543"/>
                <a:gd name="connsiteX18" fmla="*/ 6960 w 44233"/>
                <a:gd name="connsiteY18" fmla="*/ 1860 h 28543"/>
                <a:gd name="connsiteX19" fmla="*/ 12123 w 44233"/>
                <a:gd name="connsiteY19" fmla="*/ 386 h 28543"/>
                <a:gd name="connsiteX20" fmla="*/ 15255 w 44233"/>
                <a:gd name="connsiteY20" fmla="*/ 945 h 28543"/>
                <a:gd name="connsiteX21" fmla="*/ 17312 w 44233"/>
                <a:gd name="connsiteY21" fmla="*/ 578 h 28543"/>
                <a:gd name="connsiteX22" fmla="*/ 19477 w 44233"/>
                <a:gd name="connsiteY22" fmla="*/ 4 h 28543"/>
                <a:gd name="connsiteX23" fmla="*/ 21421 w 44233"/>
                <a:gd name="connsiteY23" fmla="*/ 318 h 28543"/>
                <a:gd name="connsiteX24" fmla="*/ 22662 w 44233"/>
                <a:gd name="connsiteY24" fmla="*/ 476 h 28543"/>
                <a:gd name="connsiteX25" fmla="*/ 24255 w 44233"/>
                <a:gd name="connsiteY25" fmla="*/ 875 h 28543"/>
                <a:gd name="connsiteX26" fmla="*/ 26411 w 44233"/>
                <a:gd name="connsiteY26" fmla="*/ 1139 h 28543"/>
                <a:gd name="connsiteX27" fmla="*/ 29021 w 44233"/>
                <a:gd name="connsiteY27" fmla="*/ 1615 h 28543"/>
                <a:gd name="connsiteX28" fmla="*/ 30393 w 44233"/>
                <a:gd name="connsiteY28" fmla="*/ 1670 h 28543"/>
                <a:gd name="connsiteX29" fmla="*/ 30993 w 44233"/>
                <a:gd name="connsiteY29" fmla="*/ 1642 h 28543"/>
                <a:gd name="connsiteX30" fmla="*/ 31287 w 44233"/>
                <a:gd name="connsiteY30" fmla="*/ 2281 h 28543"/>
                <a:gd name="connsiteX31" fmla="*/ 32506 w 44233"/>
                <a:gd name="connsiteY31" fmla="*/ 2432 h 28543"/>
                <a:gd name="connsiteX32" fmla="*/ 34402 w 44233"/>
                <a:gd name="connsiteY32" fmla="*/ 2105 h 28543"/>
                <a:gd name="connsiteX33" fmla="*/ 36320 w 44233"/>
                <a:gd name="connsiteY33" fmla="*/ 1837 h 28543"/>
                <a:gd name="connsiteX34" fmla="*/ 39354 w 44233"/>
                <a:gd name="connsiteY34" fmla="*/ 3255 h 28543"/>
                <a:gd name="connsiteX35" fmla="*/ 42420 w 44233"/>
                <a:gd name="connsiteY35" fmla="*/ 3560 h 28543"/>
                <a:gd name="connsiteX36" fmla="*/ 43788 w 44233"/>
                <a:gd name="connsiteY36" fmla="*/ 4150 h 28543"/>
                <a:gd name="connsiteX37" fmla="*/ 44095 w 44233"/>
                <a:gd name="connsiteY37" fmla="*/ 5032 h 28543"/>
                <a:gd name="connsiteX38" fmla="*/ 41724 w 44233"/>
                <a:gd name="connsiteY38" fmla="*/ 7293 h 28543"/>
                <a:gd name="connsiteX39" fmla="*/ 38035 w 44233"/>
                <a:gd name="connsiteY39" fmla="*/ 6800 h 28543"/>
                <a:gd name="connsiteX40" fmla="*/ 35989 w 44233"/>
                <a:gd name="connsiteY40" fmla="*/ 8576 h 28543"/>
                <a:gd name="connsiteX41" fmla="*/ 35892 w 44233"/>
                <a:gd name="connsiteY41" fmla="*/ 9807 h 28543"/>
                <a:gd name="connsiteX42" fmla="*/ 34420 w 44233"/>
                <a:gd name="connsiteY42" fmla="*/ 11464 h 28543"/>
                <a:gd name="connsiteX43" fmla="*/ 33050 w 44233"/>
                <a:gd name="connsiteY43" fmla="*/ 12344 h 28543"/>
                <a:gd name="connsiteX44" fmla="*/ 31843 w 44233"/>
                <a:gd name="connsiteY44" fmla="*/ 12988 h 28543"/>
                <a:gd name="connsiteX45" fmla="*/ 31469 w 44233"/>
                <a:gd name="connsiteY45" fmla="*/ 13766 h 28543"/>
                <a:gd name="connsiteX46" fmla="*/ 30496 w 44233"/>
                <a:gd name="connsiteY46" fmla="*/ 14321 h 28543"/>
                <a:gd name="connsiteX47" fmla="*/ 30286 w 44233"/>
                <a:gd name="connsiteY47" fmla="*/ 15576 h 28543"/>
                <a:gd name="connsiteX48" fmla="*/ 30978 w 44233"/>
                <a:gd name="connsiteY48" fmla="*/ 17166 h 28543"/>
                <a:gd name="connsiteX49" fmla="*/ 29848 w 44233"/>
                <a:gd name="connsiteY49" fmla="*/ 18324 h 28543"/>
                <a:gd name="connsiteX50" fmla="*/ 30435 w 44233"/>
                <a:gd name="connsiteY50" fmla="*/ 20552 h 28543"/>
                <a:gd name="connsiteX51" fmla="*/ 29001 w 44233"/>
                <a:gd name="connsiteY51" fmla="*/ 21030 h 28543"/>
                <a:gd name="connsiteX52" fmla="*/ 27677 w 44233"/>
                <a:gd name="connsiteY52" fmla="*/ 21651 h 28543"/>
                <a:gd name="connsiteX53" fmla="*/ 26247 w 44233"/>
                <a:gd name="connsiteY53" fmla="*/ 22056 h 28543"/>
                <a:gd name="connsiteX54" fmla="*/ 24552 w 44233"/>
                <a:gd name="connsiteY54" fmla="*/ 21187 h 28543"/>
                <a:gd name="connsiteX55" fmla="*/ 23623 w 44233"/>
                <a:gd name="connsiteY55" fmla="*/ 21188 h 28543"/>
                <a:gd name="connsiteX56" fmla="*/ 22164 w 44233"/>
                <a:gd name="connsiteY56" fmla="*/ 20830 h 28543"/>
                <a:gd name="connsiteX57" fmla="*/ 20345 w 44233"/>
                <a:gd name="connsiteY57" fmla="*/ 20305 h 28543"/>
                <a:gd name="connsiteX58" fmla="*/ 18839 w 44233"/>
                <a:gd name="connsiteY58" fmla="*/ 19698 h 28543"/>
                <a:gd name="connsiteX59" fmla="*/ 17718 w 44233"/>
                <a:gd name="connsiteY59" fmla="*/ 18954 h 28543"/>
                <a:gd name="connsiteX60" fmla="*/ 16235 w 44233"/>
                <a:gd name="connsiteY60" fmla="*/ 19086 h 28543"/>
                <a:gd name="connsiteX61" fmla="*/ 14670 w 44233"/>
                <a:gd name="connsiteY61" fmla="*/ 18757 h 28543"/>
                <a:gd name="connsiteX62" fmla="*/ 15 w 44233"/>
                <a:gd name="connsiteY62" fmla="*/ 28543 h 28543"/>
                <a:gd name="connsiteX63" fmla="*/ 12826 w 44233"/>
                <a:gd name="connsiteY63" fmla="*/ 18104 h 28543"/>
                <a:gd name="connsiteX64" fmla="*/ 13749 w 44233"/>
                <a:gd name="connsiteY64" fmla="*/ 17161 h 28543"/>
                <a:gd name="connsiteX0" fmla="*/ 13883 w 44367"/>
                <a:gd name="connsiteY0" fmla="*/ 17161 h 29771"/>
                <a:gd name="connsiteX1" fmla="*/ 13899 w 44367"/>
                <a:gd name="connsiteY1" fmla="*/ 16264 h 29771"/>
                <a:gd name="connsiteX2" fmla="*/ 13247 w 44367"/>
                <a:gd name="connsiteY2" fmla="*/ 15220 h 29771"/>
                <a:gd name="connsiteX3" fmla="*/ 13513 w 44367"/>
                <a:gd name="connsiteY3" fmla="*/ 15144 h 29771"/>
                <a:gd name="connsiteX4" fmla="*/ 12394 w 44367"/>
                <a:gd name="connsiteY4" fmla="*/ 14707 h 29771"/>
                <a:gd name="connsiteX5" fmla="*/ 12432 w 44367"/>
                <a:gd name="connsiteY5" fmla="*/ 13680 h 29771"/>
                <a:gd name="connsiteX6" fmla="*/ 12430 w 44367"/>
                <a:gd name="connsiteY6" fmla="*/ 12911 h 29771"/>
                <a:gd name="connsiteX7" fmla="*/ 12464 w 44367"/>
                <a:gd name="connsiteY7" fmla="*/ 13550 h 29771"/>
                <a:gd name="connsiteX8" fmla="*/ 12330 w 44367"/>
                <a:gd name="connsiteY8" fmla="*/ 12439 h 29771"/>
                <a:gd name="connsiteX9" fmla="*/ 12294 w 44367"/>
                <a:gd name="connsiteY9" fmla="*/ 11897 h 29771"/>
                <a:gd name="connsiteX10" fmla="*/ 11769 w 44367"/>
                <a:gd name="connsiteY10" fmla="*/ 11221 h 29771"/>
                <a:gd name="connsiteX11" fmla="*/ 11406 w 44367"/>
                <a:gd name="connsiteY11" fmla="*/ 11191 h 29771"/>
                <a:gd name="connsiteX12" fmla="*/ 8925 w 44367"/>
                <a:gd name="connsiteY12" fmla="*/ 10668 h 29771"/>
                <a:gd name="connsiteX13" fmla="*/ 8109 w 44367"/>
                <a:gd name="connsiteY13" fmla="*/ 9121 h 29771"/>
                <a:gd name="connsiteX14" fmla="*/ 4267 w 44367"/>
                <a:gd name="connsiteY14" fmla="*/ 7968 h 29771"/>
                <a:gd name="connsiteX15" fmla="*/ 1270 w 44367"/>
                <a:gd name="connsiteY15" fmla="*/ 4392 h 29771"/>
                <a:gd name="connsiteX16" fmla="*/ 2368 w 44367"/>
                <a:gd name="connsiteY16" fmla="*/ 1824 h 29771"/>
                <a:gd name="connsiteX17" fmla="*/ 4207 w 44367"/>
                <a:gd name="connsiteY17" fmla="*/ 2632 h 29771"/>
                <a:gd name="connsiteX18" fmla="*/ 7094 w 44367"/>
                <a:gd name="connsiteY18" fmla="*/ 1860 h 29771"/>
                <a:gd name="connsiteX19" fmla="*/ 12257 w 44367"/>
                <a:gd name="connsiteY19" fmla="*/ 386 h 29771"/>
                <a:gd name="connsiteX20" fmla="*/ 15389 w 44367"/>
                <a:gd name="connsiteY20" fmla="*/ 945 h 29771"/>
                <a:gd name="connsiteX21" fmla="*/ 17446 w 44367"/>
                <a:gd name="connsiteY21" fmla="*/ 578 h 29771"/>
                <a:gd name="connsiteX22" fmla="*/ 19611 w 44367"/>
                <a:gd name="connsiteY22" fmla="*/ 4 h 29771"/>
                <a:gd name="connsiteX23" fmla="*/ 21555 w 44367"/>
                <a:gd name="connsiteY23" fmla="*/ 318 h 29771"/>
                <a:gd name="connsiteX24" fmla="*/ 22796 w 44367"/>
                <a:gd name="connsiteY24" fmla="*/ 476 h 29771"/>
                <a:gd name="connsiteX25" fmla="*/ 24389 w 44367"/>
                <a:gd name="connsiteY25" fmla="*/ 875 h 29771"/>
                <a:gd name="connsiteX26" fmla="*/ 26545 w 44367"/>
                <a:gd name="connsiteY26" fmla="*/ 1139 h 29771"/>
                <a:gd name="connsiteX27" fmla="*/ 29155 w 44367"/>
                <a:gd name="connsiteY27" fmla="*/ 1615 h 29771"/>
                <a:gd name="connsiteX28" fmla="*/ 30527 w 44367"/>
                <a:gd name="connsiteY28" fmla="*/ 1670 h 29771"/>
                <a:gd name="connsiteX29" fmla="*/ 31127 w 44367"/>
                <a:gd name="connsiteY29" fmla="*/ 1642 h 29771"/>
                <a:gd name="connsiteX30" fmla="*/ 31421 w 44367"/>
                <a:gd name="connsiteY30" fmla="*/ 2281 h 29771"/>
                <a:gd name="connsiteX31" fmla="*/ 32640 w 44367"/>
                <a:gd name="connsiteY31" fmla="*/ 2432 h 29771"/>
                <a:gd name="connsiteX32" fmla="*/ 34536 w 44367"/>
                <a:gd name="connsiteY32" fmla="*/ 2105 h 29771"/>
                <a:gd name="connsiteX33" fmla="*/ 36454 w 44367"/>
                <a:gd name="connsiteY33" fmla="*/ 1837 h 29771"/>
                <a:gd name="connsiteX34" fmla="*/ 39488 w 44367"/>
                <a:gd name="connsiteY34" fmla="*/ 3255 h 29771"/>
                <a:gd name="connsiteX35" fmla="*/ 42554 w 44367"/>
                <a:gd name="connsiteY35" fmla="*/ 3560 h 29771"/>
                <a:gd name="connsiteX36" fmla="*/ 43922 w 44367"/>
                <a:gd name="connsiteY36" fmla="*/ 4150 h 29771"/>
                <a:gd name="connsiteX37" fmla="*/ 44229 w 44367"/>
                <a:gd name="connsiteY37" fmla="*/ 5032 h 29771"/>
                <a:gd name="connsiteX38" fmla="*/ 41858 w 44367"/>
                <a:gd name="connsiteY38" fmla="*/ 7293 h 29771"/>
                <a:gd name="connsiteX39" fmla="*/ 38169 w 44367"/>
                <a:gd name="connsiteY39" fmla="*/ 6800 h 29771"/>
                <a:gd name="connsiteX40" fmla="*/ 36123 w 44367"/>
                <a:gd name="connsiteY40" fmla="*/ 8576 h 29771"/>
                <a:gd name="connsiteX41" fmla="*/ 36026 w 44367"/>
                <a:gd name="connsiteY41" fmla="*/ 9807 h 29771"/>
                <a:gd name="connsiteX42" fmla="*/ 34554 w 44367"/>
                <a:gd name="connsiteY42" fmla="*/ 11464 h 29771"/>
                <a:gd name="connsiteX43" fmla="*/ 33184 w 44367"/>
                <a:gd name="connsiteY43" fmla="*/ 12344 h 29771"/>
                <a:gd name="connsiteX44" fmla="*/ 31977 w 44367"/>
                <a:gd name="connsiteY44" fmla="*/ 12988 h 29771"/>
                <a:gd name="connsiteX45" fmla="*/ 31603 w 44367"/>
                <a:gd name="connsiteY45" fmla="*/ 13766 h 29771"/>
                <a:gd name="connsiteX46" fmla="*/ 30630 w 44367"/>
                <a:gd name="connsiteY46" fmla="*/ 14321 h 29771"/>
                <a:gd name="connsiteX47" fmla="*/ 30420 w 44367"/>
                <a:gd name="connsiteY47" fmla="*/ 15576 h 29771"/>
                <a:gd name="connsiteX48" fmla="*/ 31112 w 44367"/>
                <a:gd name="connsiteY48" fmla="*/ 17166 h 29771"/>
                <a:gd name="connsiteX49" fmla="*/ 29982 w 44367"/>
                <a:gd name="connsiteY49" fmla="*/ 18324 h 29771"/>
                <a:gd name="connsiteX50" fmla="*/ 30569 w 44367"/>
                <a:gd name="connsiteY50" fmla="*/ 20552 h 29771"/>
                <a:gd name="connsiteX51" fmla="*/ 29135 w 44367"/>
                <a:gd name="connsiteY51" fmla="*/ 21030 h 29771"/>
                <a:gd name="connsiteX52" fmla="*/ 27811 w 44367"/>
                <a:gd name="connsiteY52" fmla="*/ 21651 h 29771"/>
                <a:gd name="connsiteX53" fmla="*/ 26381 w 44367"/>
                <a:gd name="connsiteY53" fmla="*/ 22056 h 29771"/>
                <a:gd name="connsiteX54" fmla="*/ 24686 w 44367"/>
                <a:gd name="connsiteY54" fmla="*/ 21187 h 29771"/>
                <a:gd name="connsiteX55" fmla="*/ 23757 w 44367"/>
                <a:gd name="connsiteY55" fmla="*/ 21188 h 29771"/>
                <a:gd name="connsiteX56" fmla="*/ 22298 w 44367"/>
                <a:gd name="connsiteY56" fmla="*/ 20830 h 29771"/>
                <a:gd name="connsiteX57" fmla="*/ 20479 w 44367"/>
                <a:gd name="connsiteY57" fmla="*/ 20305 h 29771"/>
                <a:gd name="connsiteX58" fmla="*/ 18973 w 44367"/>
                <a:gd name="connsiteY58" fmla="*/ 19698 h 29771"/>
                <a:gd name="connsiteX59" fmla="*/ 17852 w 44367"/>
                <a:gd name="connsiteY59" fmla="*/ 18954 h 29771"/>
                <a:gd name="connsiteX60" fmla="*/ 16369 w 44367"/>
                <a:gd name="connsiteY60" fmla="*/ 19086 h 29771"/>
                <a:gd name="connsiteX61" fmla="*/ 14804 w 44367"/>
                <a:gd name="connsiteY61" fmla="*/ 18757 h 29771"/>
                <a:gd name="connsiteX62" fmla="*/ 9295 w 44367"/>
                <a:gd name="connsiteY62" fmla="*/ 28830 h 29771"/>
                <a:gd name="connsiteX63" fmla="*/ 149 w 44367"/>
                <a:gd name="connsiteY63" fmla="*/ 28543 h 29771"/>
                <a:gd name="connsiteX64" fmla="*/ 12960 w 44367"/>
                <a:gd name="connsiteY64" fmla="*/ 18104 h 29771"/>
                <a:gd name="connsiteX65" fmla="*/ 13883 w 44367"/>
                <a:gd name="connsiteY65" fmla="*/ 17161 h 29771"/>
                <a:gd name="connsiteX0" fmla="*/ 13883 w 44367"/>
                <a:gd name="connsiteY0" fmla="*/ 17161 h 29771"/>
                <a:gd name="connsiteX1" fmla="*/ 13899 w 44367"/>
                <a:gd name="connsiteY1" fmla="*/ 16264 h 29771"/>
                <a:gd name="connsiteX2" fmla="*/ 13247 w 44367"/>
                <a:gd name="connsiteY2" fmla="*/ 15220 h 29771"/>
                <a:gd name="connsiteX3" fmla="*/ 13513 w 44367"/>
                <a:gd name="connsiteY3" fmla="*/ 15144 h 29771"/>
                <a:gd name="connsiteX4" fmla="*/ 12394 w 44367"/>
                <a:gd name="connsiteY4" fmla="*/ 14707 h 29771"/>
                <a:gd name="connsiteX5" fmla="*/ 12432 w 44367"/>
                <a:gd name="connsiteY5" fmla="*/ 13680 h 29771"/>
                <a:gd name="connsiteX6" fmla="*/ 12430 w 44367"/>
                <a:gd name="connsiteY6" fmla="*/ 12911 h 29771"/>
                <a:gd name="connsiteX7" fmla="*/ 12330 w 44367"/>
                <a:gd name="connsiteY7" fmla="*/ 12439 h 29771"/>
                <a:gd name="connsiteX8" fmla="*/ 12294 w 44367"/>
                <a:gd name="connsiteY8" fmla="*/ 11897 h 29771"/>
                <a:gd name="connsiteX9" fmla="*/ 11769 w 44367"/>
                <a:gd name="connsiteY9" fmla="*/ 11221 h 29771"/>
                <a:gd name="connsiteX10" fmla="*/ 11406 w 44367"/>
                <a:gd name="connsiteY10" fmla="*/ 11191 h 29771"/>
                <a:gd name="connsiteX11" fmla="*/ 8925 w 44367"/>
                <a:gd name="connsiteY11" fmla="*/ 10668 h 29771"/>
                <a:gd name="connsiteX12" fmla="*/ 8109 w 44367"/>
                <a:gd name="connsiteY12" fmla="*/ 9121 h 29771"/>
                <a:gd name="connsiteX13" fmla="*/ 4267 w 44367"/>
                <a:gd name="connsiteY13" fmla="*/ 7968 h 29771"/>
                <a:gd name="connsiteX14" fmla="*/ 1270 w 44367"/>
                <a:gd name="connsiteY14" fmla="*/ 4392 h 29771"/>
                <a:gd name="connsiteX15" fmla="*/ 2368 w 44367"/>
                <a:gd name="connsiteY15" fmla="*/ 1824 h 29771"/>
                <a:gd name="connsiteX16" fmla="*/ 4207 w 44367"/>
                <a:gd name="connsiteY16" fmla="*/ 2632 h 29771"/>
                <a:gd name="connsiteX17" fmla="*/ 7094 w 44367"/>
                <a:gd name="connsiteY17" fmla="*/ 1860 h 29771"/>
                <a:gd name="connsiteX18" fmla="*/ 12257 w 44367"/>
                <a:gd name="connsiteY18" fmla="*/ 386 h 29771"/>
                <a:gd name="connsiteX19" fmla="*/ 15389 w 44367"/>
                <a:gd name="connsiteY19" fmla="*/ 945 h 29771"/>
                <a:gd name="connsiteX20" fmla="*/ 17446 w 44367"/>
                <a:gd name="connsiteY20" fmla="*/ 578 h 29771"/>
                <a:gd name="connsiteX21" fmla="*/ 19611 w 44367"/>
                <a:gd name="connsiteY21" fmla="*/ 4 h 29771"/>
                <a:gd name="connsiteX22" fmla="*/ 21555 w 44367"/>
                <a:gd name="connsiteY22" fmla="*/ 318 h 29771"/>
                <a:gd name="connsiteX23" fmla="*/ 22796 w 44367"/>
                <a:gd name="connsiteY23" fmla="*/ 476 h 29771"/>
                <a:gd name="connsiteX24" fmla="*/ 24389 w 44367"/>
                <a:gd name="connsiteY24" fmla="*/ 875 h 29771"/>
                <a:gd name="connsiteX25" fmla="*/ 26545 w 44367"/>
                <a:gd name="connsiteY25" fmla="*/ 1139 h 29771"/>
                <a:gd name="connsiteX26" fmla="*/ 29155 w 44367"/>
                <a:gd name="connsiteY26" fmla="*/ 1615 h 29771"/>
                <a:gd name="connsiteX27" fmla="*/ 30527 w 44367"/>
                <a:gd name="connsiteY27" fmla="*/ 1670 h 29771"/>
                <a:gd name="connsiteX28" fmla="*/ 31127 w 44367"/>
                <a:gd name="connsiteY28" fmla="*/ 1642 h 29771"/>
                <a:gd name="connsiteX29" fmla="*/ 31421 w 44367"/>
                <a:gd name="connsiteY29" fmla="*/ 2281 h 29771"/>
                <a:gd name="connsiteX30" fmla="*/ 32640 w 44367"/>
                <a:gd name="connsiteY30" fmla="*/ 2432 h 29771"/>
                <a:gd name="connsiteX31" fmla="*/ 34536 w 44367"/>
                <a:gd name="connsiteY31" fmla="*/ 2105 h 29771"/>
                <a:gd name="connsiteX32" fmla="*/ 36454 w 44367"/>
                <a:gd name="connsiteY32" fmla="*/ 1837 h 29771"/>
                <a:gd name="connsiteX33" fmla="*/ 39488 w 44367"/>
                <a:gd name="connsiteY33" fmla="*/ 3255 h 29771"/>
                <a:gd name="connsiteX34" fmla="*/ 42554 w 44367"/>
                <a:gd name="connsiteY34" fmla="*/ 3560 h 29771"/>
                <a:gd name="connsiteX35" fmla="*/ 43922 w 44367"/>
                <a:gd name="connsiteY35" fmla="*/ 4150 h 29771"/>
                <a:gd name="connsiteX36" fmla="*/ 44229 w 44367"/>
                <a:gd name="connsiteY36" fmla="*/ 5032 h 29771"/>
                <a:gd name="connsiteX37" fmla="*/ 41858 w 44367"/>
                <a:gd name="connsiteY37" fmla="*/ 7293 h 29771"/>
                <a:gd name="connsiteX38" fmla="*/ 38169 w 44367"/>
                <a:gd name="connsiteY38" fmla="*/ 6800 h 29771"/>
                <a:gd name="connsiteX39" fmla="*/ 36123 w 44367"/>
                <a:gd name="connsiteY39" fmla="*/ 8576 h 29771"/>
                <a:gd name="connsiteX40" fmla="*/ 36026 w 44367"/>
                <a:gd name="connsiteY40" fmla="*/ 9807 h 29771"/>
                <a:gd name="connsiteX41" fmla="*/ 34554 w 44367"/>
                <a:gd name="connsiteY41" fmla="*/ 11464 h 29771"/>
                <a:gd name="connsiteX42" fmla="*/ 33184 w 44367"/>
                <a:gd name="connsiteY42" fmla="*/ 12344 h 29771"/>
                <a:gd name="connsiteX43" fmla="*/ 31977 w 44367"/>
                <a:gd name="connsiteY43" fmla="*/ 12988 h 29771"/>
                <a:gd name="connsiteX44" fmla="*/ 31603 w 44367"/>
                <a:gd name="connsiteY44" fmla="*/ 13766 h 29771"/>
                <a:gd name="connsiteX45" fmla="*/ 30630 w 44367"/>
                <a:gd name="connsiteY45" fmla="*/ 14321 h 29771"/>
                <a:gd name="connsiteX46" fmla="*/ 30420 w 44367"/>
                <a:gd name="connsiteY46" fmla="*/ 15576 h 29771"/>
                <a:gd name="connsiteX47" fmla="*/ 31112 w 44367"/>
                <a:gd name="connsiteY47" fmla="*/ 17166 h 29771"/>
                <a:gd name="connsiteX48" fmla="*/ 29982 w 44367"/>
                <a:gd name="connsiteY48" fmla="*/ 18324 h 29771"/>
                <a:gd name="connsiteX49" fmla="*/ 30569 w 44367"/>
                <a:gd name="connsiteY49" fmla="*/ 20552 h 29771"/>
                <a:gd name="connsiteX50" fmla="*/ 29135 w 44367"/>
                <a:gd name="connsiteY50" fmla="*/ 21030 h 29771"/>
                <a:gd name="connsiteX51" fmla="*/ 27811 w 44367"/>
                <a:gd name="connsiteY51" fmla="*/ 21651 h 29771"/>
                <a:gd name="connsiteX52" fmla="*/ 26381 w 44367"/>
                <a:gd name="connsiteY52" fmla="*/ 22056 h 29771"/>
                <a:gd name="connsiteX53" fmla="*/ 24686 w 44367"/>
                <a:gd name="connsiteY53" fmla="*/ 21187 h 29771"/>
                <a:gd name="connsiteX54" fmla="*/ 23757 w 44367"/>
                <a:gd name="connsiteY54" fmla="*/ 21188 h 29771"/>
                <a:gd name="connsiteX55" fmla="*/ 22298 w 44367"/>
                <a:gd name="connsiteY55" fmla="*/ 20830 h 29771"/>
                <a:gd name="connsiteX56" fmla="*/ 20479 w 44367"/>
                <a:gd name="connsiteY56" fmla="*/ 20305 h 29771"/>
                <a:gd name="connsiteX57" fmla="*/ 18973 w 44367"/>
                <a:gd name="connsiteY57" fmla="*/ 19698 h 29771"/>
                <a:gd name="connsiteX58" fmla="*/ 17852 w 44367"/>
                <a:gd name="connsiteY58" fmla="*/ 18954 h 29771"/>
                <a:gd name="connsiteX59" fmla="*/ 16369 w 44367"/>
                <a:gd name="connsiteY59" fmla="*/ 19086 h 29771"/>
                <a:gd name="connsiteX60" fmla="*/ 14804 w 44367"/>
                <a:gd name="connsiteY60" fmla="*/ 18757 h 29771"/>
                <a:gd name="connsiteX61" fmla="*/ 9295 w 44367"/>
                <a:gd name="connsiteY61" fmla="*/ 28830 h 29771"/>
                <a:gd name="connsiteX62" fmla="*/ 149 w 44367"/>
                <a:gd name="connsiteY62" fmla="*/ 28543 h 29771"/>
                <a:gd name="connsiteX63" fmla="*/ 12960 w 44367"/>
                <a:gd name="connsiteY63" fmla="*/ 18104 h 29771"/>
                <a:gd name="connsiteX64" fmla="*/ 13883 w 44367"/>
                <a:gd name="connsiteY64" fmla="*/ 17161 h 29771"/>
                <a:gd name="connsiteX0" fmla="*/ 13883 w 44367"/>
                <a:gd name="connsiteY0" fmla="*/ 17161 h 29771"/>
                <a:gd name="connsiteX1" fmla="*/ 13899 w 44367"/>
                <a:gd name="connsiteY1" fmla="*/ 16264 h 29771"/>
                <a:gd name="connsiteX2" fmla="*/ 13247 w 44367"/>
                <a:gd name="connsiteY2" fmla="*/ 15220 h 29771"/>
                <a:gd name="connsiteX3" fmla="*/ 13513 w 44367"/>
                <a:gd name="connsiteY3" fmla="*/ 15144 h 29771"/>
                <a:gd name="connsiteX4" fmla="*/ 12394 w 44367"/>
                <a:gd name="connsiteY4" fmla="*/ 14707 h 29771"/>
                <a:gd name="connsiteX5" fmla="*/ 12432 w 44367"/>
                <a:gd name="connsiteY5" fmla="*/ 13680 h 29771"/>
                <a:gd name="connsiteX6" fmla="*/ 12430 w 44367"/>
                <a:gd name="connsiteY6" fmla="*/ 12911 h 29771"/>
                <a:gd name="connsiteX7" fmla="*/ 12294 w 44367"/>
                <a:gd name="connsiteY7" fmla="*/ 11897 h 29771"/>
                <a:gd name="connsiteX8" fmla="*/ 11769 w 44367"/>
                <a:gd name="connsiteY8" fmla="*/ 11221 h 29771"/>
                <a:gd name="connsiteX9" fmla="*/ 11406 w 44367"/>
                <a:gd name="connsiteY9" fmla="*/ 11191 h 29771"/>
                <a:gd name="connsiteX10" fmla="*/ 8925 w 44367"/>
                <a:gd name="connsiteY10" fmla="*/ 10668 h 29771"/>
                <a:gd name="connsiteX11" fmla="*/ 8109 w 44367"/>
                <a:gd name="connsiteY11" fmla="*/ 9121 h 29771"/>
                <a:gd name="connsiteX12" fmla="*/ 4267 w 44367"/>
                <a:gd name="connsiteY12" fmla="*/ 7968 h 29771"/>
                <a:gd name="connsiteX13" fmla="*/ 1270 w 44367"/>
                <a:gd name="connsiteY13" fmla="*/ 4392 h 29771"/>
                <a:gd name="connsiteX14" fmla="*/ 2368 w 44367"/>
                <a:gd name="connsiteY14" fmla="*/ 1824 h 29771"/>
                <a:gd name="connsiteX15" fmla="*/ 4207 w 44367"/>
                <a:gd name="connsiteY15" fmla="*/ 2632 h 29771"/>
                <a:gd name="connsiteX16" fmla="*/ 7094 w 44367"/>
                <a:gd name="connsiteY16" fmla="*/ 1860 h 29771"/>
                <a:gd name="connsiteX17" fmla="*/ 12257 w 44367"/>
                <a:gd name="connsiteY17" fmla="*/ 386 h 29771"/>
                <a:gd name="connsiteX18" fmla="*/ 15389 w 44367"/>
                <a:gd name="connsiteY18" fmla="*/ 945 h 29771"/>
                <a:gd name="connsiteX19" fmla="*/ 17446 w 44367"/>
                <a:gd name="connsiteY19" fmla="*/ 578 h 29771"/>
                <a:gd name="connsiteX20" fmla="*/ 19611 w 44367"/>
                <a:gd name="connsiteY20" fmla="*/ 4 h 29771"/>
                <a:gd name="connsiteX21" fmla="*/ 21555 w 44367"/>
                <a:gd name="connsiteY21" fmla="*/ 318 h 29771"/>
                <a:gd name="connsiteX22" fmla="*/ 22796 w 44367"/>
                <a:gd name="connsiteY22" fmla="*/ 476 h 29771"/>
                <a:gd name="connsiteX23" fmla="*/ 24389 w 44367"/>
                <a:gd name="connsiteY23" fmla="*/ 875 h 29771"/>
                <a:gd name="connsiteX24" fmla="*/ 26545 w 44367"/>
                <a:gd name="connsiteY24" fmla="*/ 1139 h 29771"/>
                <a:gd name="connsiteX25" fmla="*/ 29155 w 44367"/>
                <a:gd name="connsiteY25" fmla="*/ 1615 h 29771"/>
                <a:gd name="connsiteX26" fmla="*/ 30527 w 44367"/>
                <a:gd name="connsiteY26" fmla="*/ 1670 h 29771"/>
                <a:gd name="connsiteX27" fmla="*/ 31127 w 44367"/>
                <a:gd name="connsiteY27" fmla="*/ 1642 h 29771"/>
                <a:gd name="connsiteX28" fmla="*/ 31421 w 44367"/>
                <a:gd name="connsiteY28" fmla="*/ 2281 h 29771"/>
                <a:gd name="connsiteX29" fmla="*/ 32640 w 44367"/>
                <a:gd name="connsiteY29" fmla="*/ 2432 h 29771"/>
                <a:gd name="connsiteX30" fmla="*/ 34536 w 44367"/>
                <a:gd name="connsiteY30" fmla="*/ 2105 h 29771"/>
                <a:gd name="connsiteX31" fmla="*/ 36454 w 44367"/>
                <a:gd name="connsiteY31" fmla="*/ 1837 h 29771"/>
                <a:gd name="connsiteX32" fmla="*/ 39488 w 44367"/>
                <a:gd name="connsiteY32" fmla="*/ 3255 h 29771"/>
                <a:gd name="connsiteX33" fmla="*/ 42554 w 44367"/>
                <a:gd name="connsiteY33" fmla="*/ 3560 h 29771"/>
                <a:gd name="connsiteX34" fmla="*/ 43922 w 44367"/>
                <a:gd name="connsiteY34" fmla="*/ 4150 h 29771"/>
                <a:gd name="connsiteX35" fmla="*/ 44229 w 44367"/>
                <a:gd name="connsiteY35" fmla="*/ 5032 h 29771"/>
                <a:gd name="connsiteX36" fmla="*/ 41858 w 44367"/>
                <a:gd name="connsiteY36" fmla="*/ 7293 h 29771"/>
                <a:gd name="connsiteX37" fmla="*/ 38169 w 44367"/>
                <a:gd name="connsiteY37" fmla="*/ 6800 h 29771"/>
                <a:gd name="connsiteX38" fmla="*/ 36123 w 44367"/>
                <a:gd name="connsiteY38" fmla="*/ 8576 h 29771"/>
                <a:gd name="connsiteX39" fmla="*/ 36026 w 44367"/>
                <a:gd name="connsiteY39" fmla="*/ 9807 h 29771"/>
                <a:gd name="connsiteX40" fmla="*/ 34554 w 44367"/>
                <a:gd name="connsiteY40" fmla="*/ 11464 h 29771"/>
                <a:gd name="connsiteX41" fmla="*/ 33184 w 44367"/>
                <a:gd name="connsiteY41" fmla="*/ 12344 h 29771"/>
                <a:gd name="connsiteX42" fmla="*/ 31977 w 44367"/>
                <a:gd name="connsiteY42" fmla="*/ 12988 h 29771"/>
                <a:gd name="connsiteX43" fmla="*/ 31603 w 44367"/>
                <a:gd name="connsiteY43" fmla="*/ 13766 h 29771"/>
                <a:gd name="connsiteX44" fmla="*/ 30630 w 44367"/>
                <a:gd name="connsiteY44" fmla="*/ 14321 h 29771"/>
                <a:gd name="connsiteX45" fmla="*/ 30420 w 44367"/>
                <a:gd name="connsiteY45" fmla="*/ 15576 h 29771"/>
                <a:gd name="connsiteX46" fmla="*/ 31112 w 44367"/>
                <a:gd name="connsiteY46" fmla="*/ 17166 h 29771"/>
                <a:gd name="connsiteX47" fmla="*/ 29982 w 44367"/>
                <a:gd name="connsiteY47" fmla="*/ 18324 h 29771"/>
                <a:gd name="connsiteX48" fmla="*/ 30569 w 44367"/>
                <a:gd name="connsiteY48" fmla="*/ 20552 h 29771"/>
                <a:gd name="connsiteX49" fmla="*/ 29135 w 44367"/>
                <a:gd name="connsiteY49" fmla="*/ 21030 h 29771"/>
                <a:gd name="connsiteX50" fmla="*/ 27811 w 44367"/>
                <a:gd name="connsiteY50" fmla="*/ 21651 h 29771"/>
                <a:gd name="connsiteX51" fmla="*/ 26381 w 44367"/>
                <a:gd name="connsiteY51" fmla="*/ 22056 h 29771"/>
                <a:gd name="connsiteX52" fmla="*/ 24686 w 44367"/>
                <a:gd name="connsiteY52" fmla="*/ 21187 h 29771"/>
                <a:gd name="connsiteX53" fmla="*/ 23757 w 44367"/>
                <a:gd name="connsiteY53" fmla="*/ 21188 h 29771"/>
                <a:gd name="connsiteX54" fmla="*/ 22298 w 44367"/>
                <a:gd name="connsiteY54" fmla="*/ 20830 h 29771"/>
                <a:gd name="connsiteX55" fmla="*/ 20479 w 44367"/>
                <a:gd name="connsiteY55" fmla="*/ 20305 h 29771"/>
                <a:gd name="connsiteX56" fmla="*/ 18973 w 44367"/>
                <a:gd name="connsiteY56" fmla="*/ 19698 h 29771"/>
                <a:gd name="connsiteX57" fmla="*/ 17852 w 44367"/>
                <a:gd name="connsiteY57" fmla="*/ 18954 h 29771"/>
                <a:gd name="connsiteX58" fmla="*/ 16369 w 44367"/>
                <a:gd name="connsiteY58" fmla="*/ 19086 h 29771"/>
                <a:gd name="connsiteX59" fmla="*/ 14804 w 44367"/>
                <a:gd name="connsiteY59" fmla="*/ 18757 h 29771"/>
                <a:gd name="connsiteX60" fmla="*/ 9295 w 44367"/>
                <a:gd name="connsiteY60" fmla="*/ 28830 h 29771"/>
                <a:gd name="connsiteX61" fmla="*/ 149 w 44367"/>
                <a:gd name="connsiteY61" fmla="*/ 28543 h 29771"/>
                <a:gd name="connsiteX62" fmla="*/ 12960 w 44367"/>
                <a:gd name="connsiteY62" fmla="*/ 18104 h 29771"/>
                <a:gd name="connsiteX63" fmla="*/ 13883 w 44367"/>
                <a:gd name="connsiteY63" fmla="*/ 17161 h 29771"/>
                <a:gd name="connsiteX0" fmla="*/ 13883 w 44367"/>
                <a:gd name="connsiteY0" fmla="*/ 17161 h 29771"/>
                <a:gd name="connsiteX1" fmla="*/ 13899 w 44367"/>
                <a:gd name="connsiteY1" fmla="*/ 16264 h 29771"/>
                <a:gd name="connsiteX2" fmla="*/ 13247 w 44367"/>
                <a:gd name="connsiteY2" fmla="*/ 15220 h 29771"/>
                <a:gd name="connsiteX3" fmla="*/ 13513 w 44367"/>
                <a:gd name="connsiteY3" fmla="*/ 15144 h 29771"/>
                <a:gd name="connsiteX4" fmla="*/ 12394 w 44367"/>
                <a:gd name="connsiteY4" fmla="*/ 14707 h 29771"/>
                <a:gd name="connsiteX5" fmla="*/ 12432 w 44367"/>
                <a:gd name="connsiteY5" fmla="*/ 13680 h 29771"/>
                <a:gd name="connsiteX6" fmla="*/ 12294 w 44367"/>
                <a:gd name="connsiteY6" fmla="*/ 11897 h 29771"/>
                <a:gd name="connsiteX7" fmla="*/ 11769 w 44367"/>
                <a:gd name="connsiteY7" fmla="*/ 11221 h 29771"/>
                <a:gd name="connsiteX8" fmla="*/ 11406 w 44367"/>
                <a:gd name="connsiteY8" fmla="*/ 11191 h 29771"/>
                <a:gd name="connsiteX9" fmla="*/ 8925 w 44367"/>
                <a:gd name="connsiteY9" fmla="*/ 10668 h 29771"/>
                <a:gd name="connsiteX10" fmla="*/ 8109 w 44367"/>
                <a:gd name="connsiteY10" fmla="*/ 9121 h 29771"/>
                <a:gd name="connsiteX11" fmla="*/ 4267 w 44367"/>
                <a:gd name="connsiteY11" fmla="*/ 7968 h 29771"/>
                <a:gd name="connsiteX12" fmla="*/ 1270 w 44367"/>
                <a:gd name="connsiteY12" fmla="*/ 4392 h 29771"/>
                <a:gd name="connsiteX13" fmla="*/ 2368 w 44367"/>
                <a:gd name="connsiteY13" fmla="*/ 1824 h 29771"/>
                <a:gd name="connsiteX14" fmla="*/ 4207 w 44367"/>
                <a:gd name="connsiteY14" fmla="*/ 2632 h 29771"/>
                <a:gd name="connsiteX15" fmla="*/ 7094 w 44367"/>
                <a:gd name="connsiteY15" fmla="*/ 1860 h 29771"/>
                <a:gd name="connsiteX16" fmla="*/ 12257 w 44367"/>
                <a:gd name="connsiteY16" fmla="*/ 386 h 29771"/>
                <a:gd name="connsiteX17" fmla="*/ 15389 w 44367"/>
                <a:gd name="connsiteY17" fmla="*/ 945 h 29771"/>
                <a:gd name="connsiteX18" fmla="*/ 17446 w 44367"/>
                <a:gd name="connsiteY18" fmla="*/ 578 h 29771"/>
                <a:gd name="connsiteX19" fmla="*/ 19611 w 44367"/>
                <a:gd name="connsiteY19" fmla="*/ 4 h 29771"/>
                <a:gd name="connsiteX20" fmla="*/ 21555 w 44367"/>
                <a:gd name="connsiteY20" fmla="*/ 318 h 29771"/>
                <a:gd name="connsiteX21" fmla="*/ 22796 w 44367"/>
                <a:gd name="connsiteY21" fmla="*/ 476 h 29771"/>
                <a:gd name="connsiteX22" fmla="*/ 24389 w 44367"/>
                <a:gd name="connsiteY22" fmla="*/ 875 h 29771"/>
                <a:gd name="connsiteX23" fmla="*/ 26545 w 44367"/>
                <a:gd name="connsiteY23" fmla="*/ 1139 h 29771"/>
                <a:gd name="connsiteX24" fmla="*/ 29155 w 44367"/>
                <a:gd name="connsiteY24" fmla="*/ 1615 h 29771"/>
                <a:gd name="connsiteX25" fmla="*/ 30527 w 44367"/>
                <a:gd name="connsiteY25" fmla="*/ 1670 h 29771"/>
                <a:gd name="connsiteX26" fmla="*/ 31127 w 44367"/>
                <a:gd name="connsiteY26" fmla="*/ 1642 h 29771"/>
                <a:gd name="connsiteX27" fmla="*/ 31421 w 44367"/>
                <a:gd name="connsiteY27" fmla="*/ 2281 h 29771"/>
                <a:gd name="connsiteX28" fmla="*/ 32640 w 44367"/>
                <a:gd name="connsiteY28" fmla="*/ 2432 h 29771"/>
                <a:gd name="connsiteX29" fmla="*/ 34536 w 44367"/>
                <a:gd name="connsiteY29" fmla="*/ 2105 h 29771"/>
                <a:gd name="connsiteX30" fmla="*/ 36454 w 44367"/>
                <a:gd name="connsiteY30" fmla="*/ 1837 h 29771"/>
                <a:gd name="connsiteX31" fmla="*/ 39488 w 44367"/>
                <a:gd name="connsiteY31" fmla="*/ 3255 h 29771"/>
                <a:gd name="connsiteX32" fmla="*/ 42554 w 44367"/>
                <a:gd name="connsiteY32" fmla="*/ 3560 h 29771"/>
                <a:gd name="connsiteX33" fmla="*/ 43922 w 44367"/>
                <a:gd name="connsiteY33" fmla="*/ 4150 h 29771"/>
                <a:gd name="connsiteX34" fmla="*/ 44229 w 44367"/>
                <a:gd name="connsiteY34" fmla="*/ 5032 h 29771"/>
                <a:gd name="connsiteX35" fmla="*/ 41858 w 44367"/>
                <a:gd name="connsiteY35" fmla="*/ 7293 h 29771"/>
                <a:gd name="connsiteX36" fmla="*/ 38169 w 44367"/>
                <a:gd name="connsiteY36" fmla="*/ 6800 h 29771"/>
                <a:gd name="connsiteX37" fmla="*/ 36123 w 44367"/>
                <a:gd name="connsiteY37" fmla="*/ 8576 h 29771"/>
                <a:gd name="connsiteX38" fmla="*/ 36026 w 44367"/>
                <a:gd name="connsiteY38" fmla="*/ 9807 h 29771"/>
                <a:gd name="connsiteX39" fmla="*/ 34554 w 44367"/>
                <a:gd name="connsiteY39" fmla="*/ 11464 h 29771"/>
                <a:gd name="connsiteX40" fmla="*/ 33184 w 44367"/>
                <a:gd name="connsiteY40" fmla="*/ 12344 h 29771"/>
                <a:gd name="connsiteX41" fmla="*/ 31977 w 44367"/>
                <a:gd name="connsiteY41" fmla="*/ 12988 h 29771"/>
                <a:gd name="connsiteX42" fmla="*/ 31603 w 44367"/>
                <a:gd name="connsiteY42" fmla="*/ 13766 h 29771"/>
                <a:gd name="connsiteX43" fmla="*/ 30630 w 44367"/>
                <a:gd name="connsiteY43" fmla="*/ 14321 h 29771"/>
                <a:gd name="connsiteX44" fmla="*/ 30420 w 44367"/>
                <a:gd name="connsiteY44" fmla="*/ 15576 h 29771"/>
                <a:gd name="connsiteX45" fmla="*/ 31112 w 44367"/>
                <a:gd name="connsiteY45" fmla="*/ 17166 h 29771"/>
                <a:gd name="connsiteX46" fmla="*/ 29982 w 44367"/>
                <a:gd name="connsiteY46" fmla="*/ 18324 h 29771"/>
                <a:gd name="connsiteX47" fmla="*/ 30569 w 44367"/>
                <a:gd name="connsiteY47" fmla="*/ 20552 h 29771"/>
                <a:gd name="connsiteX48" fmla="*/ 29135 w 44367"/>
                <a:gd name="connsiteY48" fmla="*/ 21030 h 29771"/>
                <a:gd name="connsiteX49" fmla="*/ 27811 w 44367"/>
                <a:gd name="connsiteY49" fmla="*/ 21651 h 29771"/>
                <a:gd name="connsiteX50" fmla="*/ 26381 w 44367"/>
                <a:gd name="connsiteY50" fmla="*/ 22056 h 29771"/>
                <a:gd name="connsiteX51" fmla="*/ 24686 w 44367"/>
                <a:gd name="connsiteY51" fmla="*/ 21187 h 29771"/>
                <a:gd name="connsiteX52" fmla="*/ 23757 w 44367"/>
                <a:gd name="connsiteY52" fmla="*/ 21188 h 29771"/>
                <a:gd name="connsiteX53" fmla="*/ 22298 w 44367"/>
                <a:gd name="connsiteY53" fmla="*/ 20830 h 29771"/>
                <a:gd name="connsiteX54" fmla="*/ 20479 w 44367"/>
                <a:gd name="connsiteY54" fmla="*/ 20305 h 29771"/>
                <a:gd name="connsiteX55" fmla="*/ 18973 w 44367"/>
                <a:gd name="connsiteY55" fmla="*/ 19698 h 29771"/>
                <a:gd name="connsiteX56" fmla="*/ 17852 w 44367"/>
                <a:gd name="connsiteY56" fmla="*/ 18954 h 29771"/>
                <a:gd name="connsiteX57" fmla="*/ 16369 w 44367"/>
                <a:gd name="connsiteY57" fmla="*/ 19086 h 29771"/>
                <a:gd name="connsiteX58" fmla="*/ 14804 w 44367"/>
                <a:gd name="connsiteY58" fmla="*/ 18757 h 29771"/>
                <a:gd name="connsiteX59" fmla="*/ 9295 w 44367"/>
                <a:gd name="connsiteY59" fmla="*/ 28830 h 29771"/>
                <a:gd name="connsiteX60" fmla="*/ 149 w 44367"/>
                <a:gd name="connsiteY60" fmla="*/ 28543 h 29771"/>
                <a:gd name="connsiteX61" fmla="*/ 12960 w 44367"/>
                <a:gd name="connsiteY61" fmla="*/ 18104 h 29771"/>
                <a:gd name="connsiteX62" fmla="*/ 13883 w 44367"/>
                <a:gd name="connsiteY62" fmla="*/ 17161 h 29771"/>
                <a:gd name="connsiteX0" fmla="*/ 13883 w 44367"/>
                <a:gd name="connsiteY0" fmla="*/ 17161 h 29771"/>
                <a:gd name="connsiteX1" fmla="*/ 13899 w 44367"/>
                <a:gd name="connsiteY1" fmla="*/ 16264 h 29771"/>
                <a:gd name="connsiteX2" fmla="*/ 13247 w 44367"/>
                <a:gd name="connsiteY2" fmla="*/ 15220 h 29771"/>
                <a:gd name="connsiteX3" fmla="*/ 13513 w 44367"/>
                <a:gd name="connsiteY3" fmla="*/ 15144 h 29771"/>
                <a:gd name="connsiteX4" fmla="*/ 12394 w 44367"/>
                <a:gd name="connsiteY4" fmla="*/ 14707 h 29771"/>
                <a:gd name="connsiteX5" fmla="*/ 12294 w 44367"/>
                <a:gd name="connsiteY5" fmla="*/ 11897 h 29771"/>
                <a:gd name="connsiteX6" fmla="*/ 11769 w 44367"/>
                <a:gd name="connsiteY6" fmla="*/ 11221 h 29771"/>
                <a:gd name="connsiteX7" fmla="*/ 11406 w 44367"/>
                <a:gd name="connsiteY7" fmla="*/ 11191 h 29771"/>
                <a:gd name="connsiteX8" fmla="*/ 8925 w 44367"/>
                <a:gd name="connsiteY8" fmla="*/ 10668 h 29771"/>
                <a:gd name="connsiteX9" fmla="*/ 8109 w 44367"/>
                <a:gd name="connsiteY9" fmla="*/ 9121 h 29771"/>
                <a:gd name="connsiteX10" fmla="*/ 4267 w 44367"/>
                <a:gd name="connsiteY10" fmla="*/ 7968 h 29771"/>
                <a:gd name="connsiteX11" fmla="*/ 1270 w 44367"/>
                <a:gd name="connsiteY11" fmla="*/ 4392 h 29771"/>
                <a:gd name="connsiteX12" fmla="*/ 2368 w 44367"/>
                <a:gd name="connsiteY12" fmla="*/ 1824 h 29771"/>
                <a:gd name="connsiteX13" fmla="*/ 4207 w 44367"/>
                <a:gd name="connsiteY13" fmla="*/ 2632 h 29771"/>
                <a:gd name="connsiteX14" fmla="*/ 7094 w 44367"/>
                <a:gd name="connsiteY14" fmla="*/ 1860 h 29771"/>
                <a:gd name="connsiteX15" fmla="*/ 12257 w 44367"/>
                <a:gd name="connsiteY15" fmla="*/ 386 h 29771"/>
                <a:gd name="connsiteX16" fmla="*/ 15389 w 44367"/>
                <a:gd name="connsiteY16" fmla="*/ 945 h 29771"/>
                <a:gd name="connsiteX17" fmla="*/ 17446 w 44367"/>
                <a:gd name="connsiteY17" fmla="*/ 578 h 29771"/>
                <a:gd name="connsiteX18" fmla="*/ 19611 w 44367"/>
                <a:gd name="connsiteY18" fmla="*/ 4 h 29771"/>
                <a:gd name="connsiteX19" fmla="*/ 21555 w 44367"/>
                <a:gd name="connsiteY19" fmla="*/ 318 h 29771"/>
                <a:gd name="connsiteX20" fmla="*/ 22796 w 44367"/>
                <a:gd name="connsiteY20" fmla="*/ 476 h 29771"/>
                <a:gd name="connsiteX21" fmla="*/ 24389 w 44367"/>
                <a:gd name="connsiteY21" fmla="*/ 875 h 29771"/>
                <a:gd name="connsiteX22" fmla="*/ 26545 w 44367"/>
                <a:gd name="connsiteY22" fmla="*/ 1139 h 29771"/>
                <a:gd name="connsiteX23" fmla="*/ 29155 w 44367"/>
                <a:gd name="connsiteY23" fmla="*/ 1615 h 29771"/>
                <a:gd name="connsiteX24" fmla="*/ 30527 w 44367"/>
                <a:gd name="connsiteY24" fmla="*/ 1670 h 29771"/>
                <a:gd name="connsiteX25" fmla="*/ 31127 w 44367"/>
                <a:gd name="connsiteY25" fmla="*/ 1642 h 29771"/>
                <a:gd name="connsiteX26" fmla="*/ 31421 w 44367"/>
                <a:gd name="connsiteY26" fmla="*/ 2281 h 29771"/>
                <a:gd name="connsiteX27" fmla="*/ 32640 w 44367"/>
                <a:gd name="connsiteY27" fmla="*/ 2432 h 29771"/>
                <a:gd name="connsiteX28" fmla="*/ 34536 w 44367"/>
                <a:gd name="connsiteY28" fmla="*/ 2105 h 29771"/>
                <a:gd name="connsiteX29" fmla="*/ 36454 w 44367"/>
                <a:gd name="connsiteY29" fmla="*/ 1837 h 29771"/>
                <a:gd name="connsiteX30" fmla="*/ 39488 w 44367"/>
                <a:gd name="connsiteY30" fmla="*/ 3255 h 29771"/>
                <a:gd name="connsiteX31" fmla="*/ 42554 w 44367"/>
                <a:gd name="connsiteY31" fmla="*/ 3560 h 29771"/>
                <a:gd name="connsiteX32" fmla="*/ 43922 w 44367"/>
                <a:gd name="connsiteY32" fmla="*/ 4150 h 29771"/>
                <a:gd name="connsiteX33" fmla="*/ 44229 w 44367"/>
                <a:gd name="connsiteY33" fmla="*/ 5032 h 29771"/>
                <a:gd name="connsiteX34" fmla="*/ 41858 w 44367"/>
                <a:gd name="connsiteY34" fmla="*/ 7293 h 29771"/>
                <a:gd name="connsiteX35" fmla="*/ 38169 w 44367"/>
                <a:gd name="connsiteY35" fmla="*/ 6800 h 29771"/>
                <a:gd name="connsiteX36" fmla="*/ 36123 w 44367"/>
                <a:gd name="connsiteY36" fmla="*/ 8576 h 29771"/>
                <a:gd name="connsiteX37" fmla="*/ 36026 w 44367"/>
                <a:gd name="connsiteY37" fmla="*/ 9807 h 29771"/>
                <a:gd name="connsiteX38" fmla="*/ 34554 w 44367"/>
                <a:gd name="connsiteY38" fmla="*/ 11464 h 29771"/>
                <a:gd name="connsiteX39" fmla="*/ 33184 w 44367"/>
                <a:gd name="connsiteY39" fmla="*/ 12344 h 29771"/>
                <a:gd name="connsiteX40" fmla="*/ 31977 w 44367"/>
                <a:gd name="connsiteY40" fmla="*/ 12988 h 29771"/>
                <a:gd name="connsiteX41" fmla="*/ 31603 w 44367"/>
                <a:gd name="connsiteY41" fmla="*/ 13766 h 29771"/>
                <a:gd name="connsiteX42" fmla="*/ 30630 w 44367"/>
                <a:gd name="connsiteY42" fmla="*/ 14321 h 29771"/>
                <a:gd name="connsiteX43" fmla="*/ 30420 w 44367"/>
                <a:gd name="connsiteY43" fmla="*/ 15576 h 29771"/>
                <a:gd name="connsiteX44" fmla="*/ 31112 w 44367"/>
                <a:gd name="connsiteY44" fmla="*/ 17166 h 29771"/>
                <a:gd name="connsiteX45" fmla="*/ 29982 w 44367"/>
                <a:gd name="connsiteY45" fmla="*/ 18324 h 29771"/>
                <a:gd name="connsiteX46" fmla="*/ 30569 w 44367"/>
                <a:gd name="connsiteY46" fmla="*/ 20552 h 29771"/>
                <a:gd name="connsiteX47" fmla="*/ 29135 w 44367"/>
                <a:gd name="connsiteY47" fmla="*/ 21030 h 29771"/>
                <a:gd name="connsiteX48" fmla="*/ 27811 w 44367"/>
                <a:gd name="connsiteY48" fmla="*/ 21651 h 29771"/>
                <a:gd name="connsiteX49" fmla="*/ 26381 w 44367"/>
                <a:gd name="connsiteY49" fmla="*/ 22056 h 29771"/>
                <a:gd name="connsiteX50" fmla="*/ 24686 w 44367"/>
                <a:gd name="connsiteY50" fmla="*/ 21187 h 29771"/>
                <a:gd name="connsiteX51" fmla="*/ 23757 w 44367"/>
                <a:gd name="connsiteY51" fmla="*/ 21188 h 29771"/>
                <a:gd name="connsiteX52" fmla="*/ 22298 w 44367"/>
                <a:gd name="connsiteY52" fmla="*/ 20830 h 29771"/>
                <a:gd name="connsiteX53" fmla="*/ 20479 w 44367"/>
                <a:gd name="connsiteY53" fmla="*/ 20305 h 29771"/>
                <a:gd name="connsiteX54" fmla="*/ 18973 w 44367"/>
                <a:gd name="connsiteY54" fmla="*/ 19698 h 29771"/>
                <a:gd name="connsiteX55" fmla="*/ 17852 w 44367"/>
                <a:gd name="connsiteY55" fmla="*/ 18954 h 29771"/>
                <a:gd name="connsiteX56" fmla="*/ 16369 w 44367"/>
                <a:gd name="connsiteY56" fmla="*/ 19086 h 29771"/>
                <a:gd name="connsiteX57" fmla="*/ 14804 w 44367"/>
                <a:gd name="connsiteY57" fmla="*/ 18757 h 29771"/>
                <a:gd name="connsiteX58" fmla="*/ 9295 w 44367"/>
                <a:gd name="connsiteY58" fmla="*/ 28830 h 29771"/>
                <a:gd name="connsiteX59" fmla="*/ 149 w 44367"/>
                <a:gd name="connsiteY59" fmla="*/ 28543 h 29771"/>
                <a:gd name="connsiteX60" fmla="*/ 12960 w 44367"/>
                <a:gd name="connsiteY60" fmla="*/ 18104 h 29771"/>
                <a:gd name="connsiteX61" fmla="*/ 13883 w 44367"/>
                <a:gd name="connsiteY61" fmla="*/ 17161 h 29771"/>
                <a:gd name="connsiteX0" fmla="*/ 13883 w 44367"/>
                <a:gd name="connsiteY0" fmla="*/ 17161 h 29771"/>
                <a:gd name="connsiteX1" fmla="*/ 13899 w 44367"/>
                <a:gd name="connsiteY1" fmla="*/ 16264 h 29771"/>
                <a:gd name="connsiteX2" fmla="*/ 13247 w 44367"/>
                <a:gd name="connsiteY2" fmla="*/ 15220 h 29771"/>
                <a:gd name="connsiteX3" fmla="*/ 13513 w 44367"/>
                <a:gd name="connsiteY3" fmla="*/ 15144 h 29771"/>
                <a:gd name="connsiteX4" fmla="*/ 12294 w 44367"/>
                <a:gd name="connsiteY4" fmla="*/ 11897 h 29771"/>
                <a:gd name="connsiteX5" fmla="*/ 11769 w 44367"/>
                <a:gd name="connsiteY5" fmla="*/ 11221 h 29771"/>
                <a:gd name="connsiteX6" fmla="*/ 11406 w 44367"/>
                <a:gd name="connsiteY6" fmla="*/ 11191 h 29771"/>
                <a:gd name="connsiteX7" fmla="*/ 8925 w 44367"/>
                <a:gd name="connsiteY7" fmla="*/ 10668 h 29771"/>
                <a:gd name="connsiteX8" fmla="*/ 8109 w 44367"/>
                <a:gd name="connsiteY8" fmla="*/ 9121 h 29771"/>
                <a:gd name="connsiteX9" fmla="*/ 4267 w 44367"/>
                <a:gd name="connsiteY9" fmla="*/ 7968 h 29771"/>
                <a:gd name="connsiteX10" fmla="*/ 1270 w 44367"/>
                <a:gd name="connsiteY10" fmla="*/ 4392 h 29771"/>
                <a:gd name="connsiteX11" fmla="*/ 2368 w 44367"/>
                <a:gd name="connsiteY11" fmla="*/ 1824 h 29771"/>
                <a:gd name="connsiteX12" fmla="*/ 4207 w 44367"/>
                <a:gd name="connsiteY12" fmla="*/ 2632 h 29771"/>
                <a:gd name="connsiteX13" fmla="*/ 7094 w 44367"/>
                <a:gd name="connsiteY13" fmla="*/ 1860 h 29771"/>
                <a:gd name="connsiteX14" fmla="*/ 12257 w 44367"/>
                <a:gd name="connsiteY14" fmla="*/ 386 h 29771"/>
                <a:gd name="connsiteX15" fmla="*/ 15389 w 44367"/>
                <a:gd name="connsiteY15" fmla="*/ 945 h 29771"/>
                <a:gd name="connsiteX16" fmla="*/ 17446 w 44367"/>
                <a:gd name="connsiteY16" fmla="*/ 578 h 29771"/>
                <a:gd name="connsiteX17" fmla="*/ 19611 w 44367"/>
                <a:gd name="connsiteY17" fmla="*/ 4 h 29771"/>
                <a:gd name="connsiteX18" fmla="*/ 21555 w 44367"/>
                <a:gd name="connsiteY18" fmla="*/ 318 h 29771"/>
                <a:gd name="connsiteX19" fmla="*/ 22796 w 44367"/>
                <a:gd name="connsiteY19" fmla="*/ 476 h 29771"/>
                <a:gd name="connsiteX20" fmla="*/ 24389 w 44367"/>
                <a:gd name="connsiteY20" fmla="*/ 875 h 29771"/>
                <a:gd name="connsiteX21" fmla="*/ 26545 w 44367"/>
                <a:gd name="connsiteY21" fmla="*/ 1139 h 29771"/>
                <a:gd name="connsiteX22" fmla="*/ 29155 w 44367"/>
                <a:gd name="connsiteY22" fmla="*/ 1615 h 29771"/>
                <a:gd name="connsiteX23" fmla="*/ 30527 w 44367"/>
                <a:gd name="connsiteY23" fmla="*/ 1670 h 29771"/>
                <a:gd name="connsiteX24" fmla="*/ 31127 w 44367"/>
                <a:gd name="connsiteY24" fmla="*/ 1642 h 29771"/>
                <a:gd name="connsiteX25" fmla="*/ 31421 w 44367"/>
                <a:gd name="connsiteY25" fmla="*/ 2281 h 29771"/>
                <a:gd name="connsiteX26" fmla="*/ 32640 w 44367"/>
                <a:gd name="connsiteY26" fmla="*/ 2432 h 29771"/>
                <a:gd name="connsiteX27" fmla="*/ 34536 w 44367"/>
                <a:gd name="connsiteY27" fmla="*/ 2105 h 29771"/>
                <a:gd name="connsiteX28" fmla="*/ 36454 w 44367"/>
                <a:gd name="connsiteY28" fmla="*/ 1837 h 29771"/>
                <a:gd name="connsiteX29" fmla="*/ 39488 w 44367"/>
                <a:gd name="connsiteY29" fmla="*/ 3255 h 29771"/>
                <a:gd name="connsiteX30" fmla="*/ 42554 w 44367"/>
                <a:gd name="connsiteY30" fmla="*/ 3560 h 29771"/>
                <a:gd name="connsiteX31" fmla="*/ 43922 w 44367"/>
                <a:gd name="connsiteY31" fmla="*/ 4150 h 29771"/>
                <a:gd name="connsiteX32" fmla="*/ 44229 w 44367"/>
                <a:gd name="connsiteY32" fmla="*/ 5032 h 29771"/>
                <a:gd name="connsiteX33" fmla="*/ 41858 w 44367"/>
                <a:gd name="connsiteY33" fmla="*/ 7293 h 29771"/>
                <a:gd name="connsiteX34" fmla="*/ 38169 w 44367"/>
                <a:gd name="connsiteY34" fmla="*/ 6800 h 29771"/>
                <a:gd name="connsiteX35" fmla="*/ 36123 w 44367"/>
                <a:gd name="connsiteY35" fmla="*/ 8576 h 29771"/>
                <a:gd name="connsiteX36" fmla="*/ 36026 w 44367"/>
                <a:gd name="connsiteY36" fmla="*/ 9807 h 29771"/>
                <a:gd name="connsiteX37" fmla="*/ 34554 w 44367"/>
                <a:gd name="connsiteY37" fmla="*/ 11464 h 29771"/>
                <a:gd name="connsiteX38" fmla="*/ 33184 w 44367"/>
                <a:gd name="connsiteY38" fmla="*/ 12344 h 29771"/>
                <a:gd name="connsiteX39" fmla="*/ 31977 w 44367"/>
                <a:gd name="connsiteY39" fmla="*/ 12988 h 29771"/>
                <a:gd name="connsiteX40" fmla="*/ 31603 w 44367"/>
                <a:gd name="connsiteY40" fmla="*/ 13766 h 29771"/>
                <a:gd name="connsiteX41" fmla="*/ 30630 w 44367"/>
                <a:gd name="connsiteY41" fmla="*/ 14321 h 29771"/>
                <a:gd name="connsiteX42" fmla="*/ 30420 w 44367"/>
                <a:gd name="connsiteY42" fmla="*/ 15576 h 29771"/>
                <a:gd name="connsiteX43" fmla="*/ 31112 w 44367"/>
                <a:gd name="connsiteY43" fmla="*/ 17166 h 29771"/>
                <a:gd name="connsiteX44" fmla="*/ 29982 w 44367"/>
                <a:gd name="connsiteY44" fmla="*/ 18324 h 29771"/>
                <a:gd name="connsiteX45" fmla="*/ 30569 w 44367"/>
                <a:gd name="connsiteY45" fmla="*/ 20552 h 29771"/>
                <a:gd name="connsiteX46" fmla="*/ 29135 w 44367"/>
                <a:gd name="connsiteY46" fmla="*/ 21030 h 29771"/>
                <a:gd name="connsiteX47" fmla="*/ 27811 w 44367"/>
                <a:gd name="connsiteY47" fmla="*/ 21651 h 29771"/>
                <a:gd name="connsiteX48" fmla="*/ 26381 w 44367"/>
                <a:gd name="connsiteY48" fmla="*/ 22056 h 29771"/>
                <a:gd name="connsiteX49" fmla="*/ 24686 w 44367"/>
                <a:gd name="connsiteY49" fmla="*/ 21187 h 29771"/>
                <a:gd name="connsiteX50" fmla="*/ 23757 w 44367"/>
                <a:gd name="connsiteY50" fmla="*/ 21188 h 29771"/>
                <a:gd name="connsiteX51" fmla="*/ 22298 w 44367"/>
                <a:gd name="connsiteY51" fmla="*/ 20830 h 29771"/>
                <a:gd name="connsiteX52" fmla="*/ 20479 w 44367"/>
                <a:gd name="connsiteY52" fmla="*/ 20305 h 29771"/>
                <a:gd name="connsiteX53" fmla="*/ 18973 w 44367"/>
                <a:gd name="connsiteY53" fmla="*/ 19698 h 29771"/>
                <a:gd name="connsiteX54" fmla="*/ 17852 w 44367"/>
                <a:gd name="connsiteY54" fmla="*/ 18954 h 29771"/>
                <a:gd name="connsiteX55" fmla="*/ 16369 w 44367"/>
                <a:gd name="connsiteY55" fmla="*/ 19086 h 29771"/>
                <a:gd name="connsiteX56" fmla="*/ 14804 w 44367"/>
                <a:gd name="connsiteY56" fmla="*/ 18757 h 29771"/>
                <a:gd name="connsiteX57" fmla="*/ 9295 w 44367"/>
                <a:gd name="connsiteY57" fmla="*/ 28830 h 29771"/>
                <a:gd name="connsiteX58" fmla="*/ 149 w 44367"/>
                <a:gd name="connsiteY58" fmla="*/ 28543 h 29771"/>
                <a:gd name="connsiteX59" fmla="*/ 12960 w 44367"/>
                <a:gd name="connsiteY59" fmla="*/ 18104 h 29771"/>
                <a:gd name="connsiteX60" fmla="*/ 13883 w 44367"/>
                <a:gd name="connsiteY60" fmla="*/ 17161 h 29771"/>
                <a:gd name="connsiteX0" fmla="*/ 12960 w 44367"/>
                <a:gd name="connsiteY0" fmla="*/ 18104 h 29771"/>
                <a:gd name="connsiteX1" fmla="*/ 13899 w 44367"/>
                <a:gd name="connsiteY1" fmla="*/ 16264 h 29771"/>
                <a:gd name="connsiteX2" fmla="*/ 13247 w 44367"/>
                <a:gd name="connsiteY2" fmla="*/ 15220 h 29771"/>
                <a:gd name="connsiteX3" fmla="*/ 13513 w 44367"/>
                <a:gd name="connsiteY3" fmla="*/ 15144 h 29771"/>
                <a:gd name="connsiteX4" fmla="*/ 12294 w 44367"/>
                <a:gd name="connsiteY4" fmla="*/ 11897 h 29771"/>
                <a:gd name="connsiteX5" fmla="*/ 11769 w 44367"/>
                <a:gd name="connsiteY5" fmla="*/ 11221 h 29771"/>
                <a:gd name="connsiteX6" fmla="*/ 11406 w 44367"/>
                <a:gd name="connsiteY6" fmla="*/ 11191 h 29771"/>
                <a:gd name="connsiteX7" fmla="*/ 8925 w 44367"/>
                <a:gd name="connsiteY7" fmla="*/ 10668 h 29771"/>
                <a:gd name="connsiteX8" fmla="*/ 8109 w 44367"/>
                <a:gd name="connsiteY8" fmla="*/ 9121 h 29771"/>
                <a:gd name="connsiteX9" fmla="*/ 4267 w 44367"/>
                <a:gd name="connsiteY9" fmla="*/ 7968 h 29771"/>
                <a:gd name="connsiteX10" fmla="*/ 1270 w 44367"/>
                <a:gd name="connsiteY10" fmla="*/ 4392 h 29771"/>
                <a:gd name="connsiteX11" fmla="*/ 2368 w 44367"/>
                <a:gd name="connsiteY11" fmla="*/ 1824 h 29771"/>
                <a:gd name="connsiteX12" fmla="*/ 4207 w 44367"/>
                <a:gd name="connsiteY12" fmla="*/ 2632 h 29771"/>
                <a:gd name="connsiteX13" fmla="*/ 7094 w 44367"/>
                <a:gd name="connsiteY13" fmla="*/ 1860 h 29771"/>
                <a:gd name="connsiteX14" fmla="*/ 12257 w 44367"/>
                <a:gd name="connsiteY14" fmla="*/ 386 h 29771"/>
                <a:gd name="connsiteX15" fmla="*/ 15389 w 44367"/>
                <a:gd name="connsiteY15" fmla="*/ 945 h 29771"/>
                <a:gd name="connsiteX16" fmla="*/ 17446 w 44367"/>
                <a:gd name="connsiteY16" fmla="*/ 578 h 29771"/>
                <a:gd name="connsiteX17" fmla="*/ 19611 w 44367"/>
                <a:gd name="connsiteY17" fmla="*/ 4 h 29771"/>
                <a:gd name="connsiteX18" fmla="*/ 21555 w 44367"/>
                <a:gd name="connsiteY18" fmla="*/ 318 h 29771"/>
                <a:gd name="connsiteX19" fmla="*/ 22796 w 44367"/>
                <a:gd name="connsiteY19" fmla="*/ 476 h 29771"/>
                <a:gd name="connsiteX20" fmla="*/ 24389 w 44367"/>
                <a:gd name="connsiteY20" fmla="*/ 875 h 29771"/>
                <a:gd name="connsiteX21" fmla="*/ 26545 w 44367"/>
                <a:gd name="connsiteY21" fmla="*/ 1139 h 29771"/>
                <a:gd name="connsiteX22" fmla="*/ 29155 w 44367"/>
                <a:gd name="connsiteY22" fmla="*/ 1615 h 29771"/>
                <a:gd name="connsiteX23" fmla="*/ 30527 w 44367"/>
                <a:gd name="connsiteY23" fmla="*/ 1670 h 29771"/>
                <a:gd name="connsiteX24" fmla="*/ 31127 w 44367"/>
                <a:gd name="connsiteY24" fmla="*/ 1642 h 29771"/>
                <a:gd name="connsiteX25" fmla="*/ 31421 w 44367"/>
                <a:gd name="connsiteY25" fmla="*/ 2281 h 29771"/>
                <a:gd name="connsiteX26" fmla="*/ 32640 w 44367"/>
                <a:gd name="connsiteY26" fmla="*/ 2432 h 29771"/>
                <a:gd name="connsiteX27" fmla="*/ 34536 w 44367"/>
                <a:gd name="connsiteY27" fmla="*/ 2105 h 29771"/>
                <a:gd name="connsiteX28" fmla="*/ 36454 w 44367"/>
                <a:gd name="connsiteY28" fmla="*/ 1837 h 29771"/>
                <a:gd name="connsiteX29" fmla="*/ 39488 w 44367"/>
                <a:gd name="connsiteY29" fmla="*/ 3255 h 29771"/>
                <a:gd name="connsiteX30" fmla="*/ 42554 w 44367"/>
                <a:gd name="connsiteY30" fmla="*/ 3560 h 29771"/>
                <a:gd name="connsiteX31" fmla="*/ 43922 w 44367"/>
                <a:gd name="connsiteY31" fmla="*/ 4150 h 29771"/>
                <a:gd name="connsiteX32" fmla="*/ 44229 w 44367"/>
                <a:gd name="connsiteY32" fmla="*/ 5032 h 29771"/>
                <a:gd name="connsiteX33" fmla="*/ 41858 w 44367"/>
                <a:gd name="connsiteY33" fmla="*/ 7293 h 29771"/>
                <a:gd name="connsiteX34" fmla="*/ 38169 w 44367"/>
                <a:gd name="connsiteY34" fmla="*/ 6800 h 29771"/>
                <a:gd name="connsiteX35" fmla="*/ 36123 w 44367"/>
                <a:gd name="connsiteY35" fmla="*/ 8576 h 29771"/>
                <a:gd name="connsiteX36" fmla="*/ 36026 w 44367"/>
                <a:gd name="connsiteY36" fmla="*/ 9807 h 29771"/>
                <a:gd name="connsiteX37" fmla="*/ 34554 w 44367"/>
                <a:gd name="connsiteY37" fmla="*/ 11464 h 29771"/>
                <a:gd name="connsiteX38" fmla="*/ 33184 w 44367"/>
                <a:gd name="connsiteY38" fmla="*/ 12344 h 29771"/>
                <a:gd name="connsiteX39" fmla="*/ 31977 w 44367"/>
                <a:gd name="connsiteY39" fmla="*/ 12988 h 29771"/>
                <a:gd name="connsiteX40" fmla="*/ 31603 w 44367"/>
                <a:gd name="connsiteY40" fmla="*/ 13766 h 29771"/>
                <a:gd name="connsiteX41" fmla="*/ 30630 w 44367"/>
                <a:gd name="connsiteY41" fmla="*/ 14321 h 29771"/>
                <a:gd name="connsiteX42" fmla="*/ 30420 w 44367"/>
                <a:gd name="connsiteY42" fmla="*/ 15576 h 29771"/>
                <a:gd name="connsiteX43" fmla="*/ 31112 w 44367"/>
                <a:gd name="connsiteY43" fmla="*/ 17166 h 29771"/>
                <a:gd name="connsiteX44" fmla="*/ 29982 w 44367"/>
                <a:gd name="connsiteY44" fmla="*/ 18324 h 29771"/>
                <a:gd name="connsiteX45" fmla="*/ 30569 w 44367"/>
                <a:gd name="connsiteY45" fmla="*/ 20552 h 29771"/>
                <a:gd name="connsiteX46" fmla="*/ 29135 w 44367"/>
                <a:gd name="connsiteY46" fmla="*/ 21030 h 29771"/>
                <a:gd name="connsiteX47" fmla="*/ 27811 w 44367"/>
                <a:gd name="connsiteY47" fmla="*/ 21651 h 29771"/>
                <a:gd name="connsiteX48" fmla="*/ 26381 w 44367"/>
                <a:gd name="connsiteY48" fmla="*/ 22056 h 29771"/>
                <a:gd name="connsiteX49" fmla="*/ 24686 w 44367"/>
                <a:gd name="connsiteY49" fmla="*/ 21187 h 29771"/>
                <a:gd name="connsiteX50" fmla="*/ 23757 w 44367"/>
                <a:gd name="connsiteY50" fmla="*/ 21188 h 29771"/>
                <a:gd name="connsiteX51" fmla="*/ 22298 w 44367"/>
                <a:gd name="connsiteY51" fmla="*/ 20830 h 29771"/>
                <a:gd name="connsiteX52" fmla="*/ 20479 w 44367"/>
                <a:gd name="connsiteY52" fmla="*/ 20305 h 29771"/>
                <a:gd name="connsiteX53" fmla="*/ 18973 w 44367"/>
                <a:gd name="connsiteY53" fmla="*/ 19698 h 29771"/>
                <a:gd name="connsiteX54" fmla="*/ 17852 w 44367"/>
                <a:gd name="connsiteY54" fmla="*/ 18954 h 29771"/>
                <a:gd name="connsiteX55" fmla="*/ 16369 w 44367"/>
                <a:gd name="connsiteY55" fmla="*/ 19086 h 29771"/>
                <a:gd name="connsiteX56" fmla="*/ 14804 w 44367"/>
                <a:gd name="connsiteY56" fmla="*/ 18757 h 29771"/>
                <a:gd name="connsiteX57" fmla="*/ 9295 w 44367"/>
                <a:gd name="connsiteY57" fmla="*/ 28830 h 29771"/>
                <a:gd name="connsiteX58" fmla="*/ 149 w 44367"/>
                <a:gd name="connsiteY58" fmla="*/ 28543 h 29771"/>
                <a:gd name="connsiteX59" fmla="*/ 12960 w 44367"/>
                <a:gd name="connsiteY59" fmla="*/ 18104 h 29771"/>
                <a:gd name="connsiteX0" fmla="*/ 12960 w 44367"/>
                <a:gd name="connsiteY0" fmla="*/ 18104 h 29771"/>
                <a:gd name="connsiteX1" fmla="*/ 13247 w 44367"/>
                <a:gd name="connsiteY1" fmla="*/ 15220 h 29771"/>
                <a:gd name="connsiteX2" fmla="*/ 13513 w 44367"/>
                <a:gd name="connsiteY2" fmla="*/ 15144 h 29771"/>
                <a:gd name="connsiteX3" fmla="*/ 12294 w 44367"/>
                <a:gd name="connsiteY3" fmla="*/ 11897 h 29771"/>
                <a:gd name="connsiteX4" fmla="*/ 11769 w 44367"/>
                <a:gd name="connsiteY4" fmla="*/ 11221 h 29771"/>
                <a:gd name="connsiteX5" fmla="*/ 11406 w 44367"/>
                <a:gd name="connsiteY5" fmla="*/ 11191 h 29771"/>
                <a:gd name="connsiteX6" fmla="*/ 8925 w 44367"/>
                <a:gd name="connsiteY6" fmla="*/ 10668 h 29771"/>
                <a:gd name="connsiteX7" fmla="*/ 8109 w 44367"/>
                <a:gd name="connsiteY7" fmla="*/ 9121 h 29771"/>
                <a:gd name="connsiteX8" fmla="*/ 4267 w 44367"/>
                <a:gd name="connsiteY8" fmla="*/ 7968 h 29771"/>
                <a:gd name="connsiteX9" fmla="*/ 1270 w 44367"/>
                <a:gd name="connsiteY9" fmla="*/ 4392 h 29771"/>
                <a:gd name="connsiteX10" fmla="*/ 2368 w 44367"/>
                <a:gd name="connsiteY10" fmla="*/ 1824 h 29771"/>
                <a:gd name="connsiteX11" fmla="*/ 4207 w 44367"/>
                <a:gd name="connsiteY11" fmla="*/ 2632 h 29771"/>
                <a:gd name="connsiteX12" fmla="*/ 7094 w 44367"/>
                <a:gd name="connsiteY12" fmla="*/ 1860 h 29771"/>
                <a:gd name="connsiteX13" fmla="*/ 12257 w 44367"/>
                <a:gd name="connsiteY13" fmla="*/ 386 h 29771"/>
                <a:gd name="connsiteX14" fmla="*/ 15389 w 44367"/>
                <a:gd name="connsiteY14" fmla="*/ 945 h 29771"/>
                <a:gd name="connsiteX15" fmla="*/ 17446 w 44367"/>
                <a:gd name="connsiteY15" fmla="*/ 578 h 29771"/>
                <a:gd name="connsiteX16" fmla="*/ 19611 w 44367"/>
                <a:gd name="connsiteY16" fmla="*/ 4 h 29771"/>
                <a:gd name="connsiteX17" fmla="*/ 21555 w 44367"/>
                <a:gd name="connsiteY17" fmla="*/ 318 h 29771"/>
                <a:gd name="connsiteX18" fmla="*/ 22796 w 44367"/>
                <a:gd name="connsiteY18" fmla="*/ 476 h 29771"/>
                <a:gd name="connsiteX19" fmla="*/ 24389 w 44367"/>
                <a:gd name="connsiteY19" fmla="*/ 875 h 29771"/>
                <a:gd name="connsiteX20" fmla="*/ 26545 w 44367"/>
                <a:gd name="connsiteY20" fmla="*/ 1139 h 29771"/>
                <a:gd name="connsiteX21" fmla="*/ 29155 w 44367"/>
                <a:gd name="connsiteY21" fmla="*/ 1615 h 29771"/>
                <a:gd name="connsiteX22" fmla="*/ 30527 w 44367"/>
                <a:gd name="connsiteY22" fmla="*/ 1670 h 29771"/>
                <a:gd name="connsiteX23" fmla="*/ 31127 w 44367"/>
                <a:gd name="connsiteY23" fmla="*/ 1642 h 29771"/>
                <a:gd name="connsiteX24" fmla="*/ 31421 w 44367"/>
                <a:gd name="connsiteY24" fmla="*/ 2281 h 29771"/>
                <a:gd name="connsiteX25" fmla="*/ 32640 w 44367"/>
                <a:gd name="connsiteY25" fmla="*/ 2432 h 29771"/>
                <a:gd name="connsiteX26" fmla="*/ 34536 w 44367"/>
                <a:gd name="connsiteY26" fmla="*/ 2105 h 29771"/>
                <a:gd name="connsiteX27" fmla="*/ 36454 w 44367"/>
                <a:gd name="connsiteY27" fmla="*/ 1837 h 29771"/>
                <a:gd name="connsiteX28" fmla="*/ 39488 w 44367"/>
                <a:gd name="connsiteY28" fmla="*/ 3255 h 29771"/>
                <a:gd name="connsiteX29" fmla="*/ 42554 w 44367"/>
                <a:gd name="connsiteY29" fmla="*/ 3560 h 29771"/>
                <a:gd name="connsiteX30" fmla="*/ 43922 w 44367"/>
                <a:gd name="connsiteY30" fmla="*/ 4150 h 29771"/>
                <a:gd name="connsiteX31" fmla="*/ 44229 w 44367"/>
                <a:gd name="connsiteY31" fmla="*/ 5032 h 29771"/>
                <a:gd name="connsiteX32" fmla="*/ 41858 w 44367"/>
                <a:gd name="connsiteY32" fmla="*/ 7293 h 29771"/>
                <a:gd name="connsiteX33" fmla="*/ 38169 w 44367"/>
                <a:gd name="connsiteY33" fmla="*/ 6800 h 29771"/>
                <a:gd name="connsiteX34" fmla="*/ 36123 w 44367"/>
                <a:gd name="connsiteY34" fmla="*/ 8576 h 29771"/>
                <a:gd name="connsiteX35" fmla="*/ 36026 w 44367"/>
                <a:gd name="connsiteY35" fmla="*/ 9807 h 29771"/>
                <a:gd name="connsiteX36" fmla="*/ 34554 w 44367"/>
                <a:gd name="connsiteY36" fmla="*/ 11464 h 29771"/>
                <a:gd name="connsiteX37" fmla="*/ 33184 w 44367"/>
                <a:gd name="connsiteY37" fmla="*/ 12344 h 29771"/>
                <a:gd name="connsiteX38" fmla="*/ 31977 w 44367"/>
                <a:gd name="connsiteY38" fmla="*/ 12988 h 29771"/>
                <a:gd name="connsiteX39" fmla="*/ 31603 w 44367"/>
                <a:gd name="connsiteY39" fmla="*/ 13766 h 29771"/>
                <a:gd name="connsiteX40" fmla="*/ 30630 w 44367"/>
                <a:gd name="connsiteY40" fmla="*/ 14321 h 29771"/>
                <a:gd name="connsiteX41" fmla="*/ 30420 w 44367"/>
                <a:gd name="connsiteY41" fmla="*/ 15576 h 29771"/>
                <a:gd name="connsiteX42" fmla="*/ 31112 w 44367"/>
                <a:gd name="connsiteY42" fmla="*/ 17166 h 29771"/>
                <a:gd name="connsiteX43" fmla="*/ 29982 w 44367"/>
                <a:gd name="connsiteY43" fmla="*/ 18324 h 29771"/>
                <a:gd name="connsiteX44" fmla="*/ 30569 w 44367"/>
                <a:gd name="connsiteY44" fmla="*/ 20552 h 29771"/>
                <a:gd name="connsiteX45" fmla="*/ 29135 w 44367"/>
                <a:gd name="connsiteY45" fmla="*/ 21030 h 29771"/>
                <a:gd name="connsiteX46" fmla="*/ 27811 w 44367"/>
                <a:gd name="connsiteY46" fmla="*/ 21651 h 29771"/>
                <a:gd name="connsiteX47" fmla="*/ 26381 w 44367"/>
                <a:gd name="connsiteY47" fmla="*/ 22056 h 29771"/>
                <a:gd name="connsiteX48" fmla="*/ 24686 w 44367"/>
                <a:gd name="connsiteY48" fmla="*/ 21187 h 29771"/>
                <a:gd name="connsiteX49" fmla="*/ 23757 w 44367"/>
                <a:gd name="connsiteY49" fmla="*/ 21188 h 29771"/>
                <a:gd name="connsiteX50" fmla="*/ 22298 w 44367"/>
                <a:gd name="connsiteY50" fmla="*/ 20830 h 29771"/>
                <a:gd name="connsiteX51" fmla="*/ 20479 w 44367"/>
                <a:gd name="connsiteY51" fmla="*/ 20305 h 29771"/>
                <a:gd name="connsiteX52" fmla="*/ 18973 w 44367"/>
                <a:gd name="connsiteY52" fmla="*/ 19698 h 29771"/>
                <a:gd name="connsiteX53" fmla="*/ 17852 w 44367"/>
                <a:gd name="connsiteY53" fmla="*/ 18954 h 29771"/>
                <a:gd name="connsiteX54" fmla="*/ 16369 w 44367"/>
                <a:gd name="connsiteY54" fmla="*/ 19086 h 29771"/>
                <a:gd name="connsiteX55" fmla="*/ 14804 w 44367"/>
                <a:gd name="connsiteY55" fmla="*/ 18757 h 29771"/>
                <a:gd name="connsiteX56" fmla="*/ 9295 w 44367"/>
                <a:gd name="connsiteY56" fmla="*/ 28830 h 29771"/>
                <a:gd name="connsiteX57" fmla="*/ 149 w 44367"/>
                <a:gd name="connsiteY57" fmla="*/ 28543 h 29771"/>
                <a:gd name="connsiteX58" fmla="*/ 12960 w 44367"/>
                <a:gd name="connsiteY58" fmla="*/ 18104 h 29771"/>
                <a:gd name="connsiteX0" fmla="*/ 12960 w 44367"/>
                <a:gd name="connsiteY0" fmla="*/ 18104 h 29771"/>
                <a:gd name="connsiteX1" fmla="*/ 13247 w 44367"/>
                <a:gd name="connsiteY1" fmla="*/ 15220 h 29771"/>
                <a:gd name="connsiteX2" fmla="*/ 13513 w 44367"/>
                <a:gd name="connsiteY2" fmla="*/ 15144 h 29771"/>
                <a:gd name="connsiteX3" fmla="*/ 12294 w 44367"/>
                <a:gd name="connsiteY3" fmla="*/ 11897 h 29771"/>
                <a:gd name="connsiteX4" fmla="*/ 11769 w 44367"/>
                <a:gd name="connsiteY4" fmla="*/ 11221 h 29771"/>
                <a:gd name="connsiteX5" fmla="*/ 11406 w 44367"/>
                <a:gd name="connsiteY5" fmla="*/ 11191 h 29771"/>
                <a:gd name="connsiteX6" fmla="*/ 8925 w 44367"/>
                <a:gd name="connsiteY6" fmla="*/ 10668 h 29771"/>
                <a:gd name="connsiteX7" fmla="*/ 8109 w 44367"/>
                <a:gd name="connsiteY7" fmla="*/ 9121 h 29771"/>
                <a:gd name="connsiteX8" fmla="*/ 4267 w 44367"/>
                <a:gd name="connsiteY8" fmla="*/ 7968 h 29771"/>
                <a:gd name="connsiteX9" fmla="*/ 1270 w 44367"/>
                <a:gd name="connsiteY9" fmla="*/ 4392 h 29771"/>
                <a:gd name="connsiteX10" fmla="*/ 2368 w 44367"/>
                <a:gd name="connsiteY10" fmla="*/ 1824 h 29771"/>
                <a:gd name="connsiteX11" fmla="*/ 4207 w 44367"/>
                <a:gd name="connsiteY11" fmla="*/ 2632 h 29771"/>
                <a:gd name="connsiteX12" fmla="*/ 7094 w 44367"/>
                <a:gd name="connsiteY12" fmla="*/ 1860 h 29771"/>
                <a:gd name="connsiteX13" fmla="*/ 12257 w 44367"/>
                <a:gd name="connsiteY13" fmla="*/ 386 h 29771"/>
                <a:gd name="connsiteX14" fmla="*/ 15389 w 44367"/>
                <a:gd name="connsiteY14" fmla="*/ 945 h 29771"/>
                <a:gd name="connsiteX15" fmla="*/ 17446 w 44367"/>
                <a:gd name="connsiteY15" fmla="*/ 578 h 29771"/>
                <a:gd name="connsiteX16" fmla="*/ 19611 w 44367"/>
                <a:gd name="connsiteY16" fmla="*/ 4 h 29771"/>
                <a:gd name="connsiteX17" fmla="*/ 21555 w 44367"/>
                <a:gd name="connsiteY17" fmla="*/ 318 h 29771"/>
                <a:gd name="connsiteX18" fmla="*/ 22796 w 44367"/>
                <a:gd name="connsiteY18" fmla="*/ 476 h 29771"/>
                <a:gd name="connsiteX19" fmla="*/ 24389 w 44367"/>
                <a:gd name="connsiteY19" fmla="*/ 875 h 29771"/>
                <a:gd name="connsiteX20" fmla="*/ 26545 w 44367"/>
                <a:gd name="connsiteY20" fmla="*/ 1139 h 29771"/>
                <a:gd name="connsiteX21" fmla="*/ 29155 w 44367"/>
                <a:gd name="connsiteY21" fmla="*/ 1615 h 29771"/>
                <a:gd name="connsiteX22" fmla="*/ 30527 w 44367"/>
                <a:gd name="connsiteY22" fmla="*/ 1670 h 29771"/>
                <a:gd name="connsiteX23" fmla="*/ 31127 w 44367"/>
                <a:gd name="connsiteY23" fmla="*/ 1642 h 29771"/>
                <a:gd name="connsiteX24" fmla="*/ 31421 w 44367"/>
                <a:gd name="connsiteY24" fmla="*/ 2281 h 29771"/>
                <a:gd name="connsiteX25" fmla="*/ 32640 w 44367"/>
                <a:gd name="connsiteY25" fmla="*/ 2432 h 29771"/>
                <a:gd name="connsiteX26" fmla="*/ 34536 w 44367"/>
                <a:gd name="connsiteY26" fmla="*/ 2105 h 29771"/>
                <a:gd name="connsiteX27" fmla="*/ 36454 w 44367"/>
                <a:gd name="connsiteY27" fmla="*/ 1837 h 29771"/>
                <a:gd name="connsiteX28" fmla="*/ 39488 w 44367"/>
                <a:gd name="connsiteY28" fmla="*/ 3255 h 29771"/>
                <a:gd name="connsiteX29" fmla="*/ 42554 w 44367"/>
                <a:gd name="connsiteY29" fmla="*/ 3560 h 29771"/>
                <a:gd name="connsiteX30" fmla="*/ 43922 w 44367"/>
                <a:gd name="connsiteY30" fmla="*/ 4150 h 29771"/>
                <a:gd name="connsiteX31" fmla="*/ 44229 w 44367"/>
                <a:gd name="connsiteY31" fmla="*/ 5032 h 29771"/>
                <a:gd name="connsiteX32" fmla="*/ 41858 w 44367"/>
                <a:gd name="connsiteY32" fmla="*/ 7293 h 29771"/>
                <a:gd name="connsiteX33" fmla="*/ 38169 w 44367"/>
                <a:gd name="connsiteY33" fmla="*/ 6800 h 29771"/>
                <a:gd name="connsiteX34" fmla="*/ 36123 w 44367"/>
                <a:gd name="connsiteY34" fmla="*/ 8576 h 29771"/>
                <a:gd name="connsiteX35" fmla="*/ 36026 w 44367"/>
                <a:gd name="connsiteY35" fmla="*/ 9807 h 29771"/>
                <a:gd name="connsiteX36" fmla="*/ 34554 w 44367"/>
                <a:gd name="connsiteY36" fmla="*/ 11464 h 29771"/>
                <a:gd name="connsiteX37" fmla="*/ 33184 w 44367"/>
                <a:gd name="connsiteY37" fmla="*/ 12344 h 29771"/>
                <a:gd name="connsiteX38" fmla="*/ 31977 w 44367"/>
                <a:gd name="connsiteY38" fmla="*/ 12988 h 29771"/>
                <a:gd name="connsiteX39" fmla="*/ 31603 w 44367"/>
                <a:gd name="connsiteY39" fmla="*/ 13766 h 29771"/>
                <a:gd name="connsiteX40" fmla="*/ 30630 w 44367"/>
                <a:gd name="connsiteY40" fmla="*/ 14321 h 29771"/>
                <a:gd name="connsiteX41" fmla="*/ 30420 w 44367"/>
                <a:gd name="connsiteY41" fmla="*/ 15576 h 29771"/>
                <a:gd name="connsiteX42" fmla="*/ 31112 w 44367"/>
                <a:gd name="connsiteY42" fmla="*/ 17166 h 29771"/>
                <a:gd name="connsiteX43" fmla="*/ 29982 w 44367"/>
                <a:gd name="connsiteY43" fmla="*/ 18324 h 29771"/>
                <a:gd name="connsiteX44" fmla="*/ 30569 w 44367"/>
                <a:gd name="connsiteY44" fmla="*/ 20552 h 29771"/>
                <a:gd name="connsiteX45" fmla="*/ 29135 w 44367"/>
                <a:gd name="connsiteY45" fmla="*/ 21030 h 29771"/>
                <a:gd name="connsiteX46" fmla="*/ 27811 w 44367"/>
                <a:gd name="connsiteY46" fmla="*/ 21651 h 29771"/>
                <a:gd name="connsiteX47" fmla="*/ 26381 w 44367"/>
                <a:gd name="connsiteY47" fmla="*/ 22056 h 29771"/>
                <a:gd name="connsiteX48" fmla="*/ 24686 w 44367"/>
                <a:gd name="connsiteY48" fmla="*/ 21187 h 29771"/>
                <a:gd name="connsiteX49" fmla="*/ 23757 w 44367"/>
                <a:gd name="connsiteY49" fmla="*/ 21188 h 29771"/>
                <a:gd name="connsiteX50" fmla="*/ 22298 w 44367"/>
                <a:gd name="connsiteY50" fmla="*/ 20830 h 29771"/>
                <a:gd name="connsiteX51" fmla="*/ 20479 w 44367"/>
                <a:gd name="connsiteY51" fmla="*/ 20305 h 29771"/>
                <a:gd name="connsiteX52" fmla="*/ 18973 w 44367"/>
                <a:gd name="connsiteY52" fmla="*/ 19698 h 29771"/>
                <a:gd name="connsiteX53" fmla="*/ 17852 w 44367"/>
                <a:gd name="connsiteY53" fmla="*/ 18954 h 29771"/>
                <a:gd name="connsiteX54" fmla="*/ 16369 w 44367"/>
                <a:gd name="connsiteY54" fmla="*/ 19086 h 29771"/>
                <a:gd name="connsiteX55" fmla="*/ 9295 w 44367"/>
                <a:gd name="connsiteY55" fmla="*/ 28830 h 29771"/>
                <a:gd name="connsiteX56" fmla="*/ 149 w 44367"/>
                <a:gd name="connsiteY56" fmla="*/ 28543 h 29771"/>
                <a:gd name="connsiteX57" fmla="*/ 12960 w 44367"/>
                <a:gd name="connsiteY57" fmla="*/ 18104 h 29771"/>
                <a:gd name="connsiteX0" fmla="*/ 12960 w 44367"/>
                <a:gd name="connsiteY0" fmla="*/ 18104 h 29771"/>
                <a:gd name="connsiteX1" fmla="*/ 13247 w 44367"/>
                <a:gd name="connsiteY1" fmla="*/ 15220 h 29771"/>
                <a:gd name="connsiteX2" fmla="*/ 13513 w 44367"/>
                <a:gd name="connsiteY2" fmla="*/ 15144 h 29771"/>
                <a:gd name="connsiteX3" fmla="*/ 12294 w 44367"/>
                <a:gd name="connsiteY3" fmla="*/ 11897 h 29771"/>
                <a:gd name="connsiteX4" fmla="*/ 11769 w 44367"/>
                <a:gd name="connsiteY4" fmla="*/ 11221 h 29771"/>
                <a:gd name="connsiteX5" fmla="*/ 11406 w 44367"/>
                <a:gd name="connsiteY5" fmla="*/ 11191 h 29771"/>
                <a:gd name="connsiteX6" fmla="*/ 8925 w 44367"/>
                <a:gd name="connsiteY6" fmla="*/ 10668 h 29771"/>
                <a:gd name="connsiteX7" fmla="*/ 8109 w 44367"/>
                <a:gd name="connsiteY7" fmla="*/ 9121 h 29771"/>
                <a:gd name="connsiteX8" fmla="*/ 4267 w 44367"/>
                <a:gd name="connsiteY8" fmla="*/ 7968 h 29771"/>
                <a:gd name="connsiteX9" fmla="*/ 1270 w 44367"/>
                <a:gd name="connsiteY9" fmla="*/ 4392 h 29771"/>
                <a:gd name="connsiteX10" fmla="*/ 2368 w 44367"/>
                <a:gd name="connsiteY10" fmla="*/ 1824 h 29771"/>
                <a:gd name="connsiteX11" fmla="*/ 4207 w 44367"/>
                <a:gd name="connsiteY11" fmla="*/ 2632 h 29771"/>
                <a:gd name="connsiteX12" fmla="*/ 7094 w 44367"/>
                <a:gd name="connsiteY12" fmla="*/ 1860 h 29771"/>
                <a:gd name="connsiteX13" fmla="*/ 12257 w 44367"/>
                <a:gd name="connsiteY13" fmla="*/ 386 h 29771"/>
                <a:gd name="connsiteX14" fmla="*/ 15389 w 44367"/>
                <a:gd name="connsiteY14" fmla="*/ 945 h 29771"/>
                <a:gd name="connsiteX15" fmla="*/ 17446 w 44367"/>
                <a:gd name="connsiteY15" fmla="*/ 578 h 29771"/>
                <a:gd name="connsiteX16" fmla="*/ 19611 w 44367"/>
                <a:gd name="connsiteY16" fmla="*/ 4 h 29771"/>
                <a:gd name="connsiteX17" fmla="*/ 21555 w 44367"/>
                <a:gd name="connsiteY17" fmla="*/ 318 h 29771"/>
                <a:gd name="connsiteX18" fmla="*/ 22796 w 44367"/>
                <a:gd name="connsiteY18" fmla="*/ 476 h 29771"/>
                <a:gd name="connsiteX19" fmla="*/ 24389 w 44367"/>
                <a:gd name="connsiteY19" fmla="*/ 875 h 29771"/>
                <a:gd name="connsiteX20" fmla="*/ 26545 w 44367"/>
                <a:gd name="connsiteY20" fmla="*/ 1139 h 29771"/>
                <a:gd name="connsiteX21" fmla="*/ 29155 w 44367"/>
                <a:gd name="connsiteY21" fmla="*/ 1615 h 29771"/>
                <a:gd name="connsiteX22" fmla="*/ 30527 w 44367"/>
                <a:gd name="connsiteY22" fmla="*/ 1670 h 29771"/>
                <a:gd name="connsiteX23" fmla="*/ 31127 w 44367"/>
                <a:gd name="connsiteY23" fmla="*/ 1642 h 29771"/>
                <a:gd name="connsiteX24" fmla="*/ 31421 w 44367"/>
                <a:gd name="connsiteY24" fmla="*/ 2281 h 29771"/>
                <a:gd name="connsiteX25" fmla="*/ 32640 w 44367"/>
                <a:gd name="connsiteY25" fmla="*/ 2432 h 29771"/>
                <a:gd name="connsiteX26" fmla="*/ 34536 w 44367"/>
                <a:gd name="connsiteY26" fmla="*/ 2105 h 29771"/>
                <a:gd name="connsiteX27" fmla="*/ 36454 w 44367"/>
                <a:gd name="connsiteY27" fmla="*/ 1837 h 29771"/>
                <a:gd name="connsiteX28" fmla="*/ 39488 w 44367"/>
                <a:gd name="connsiteY28" fmla="*/ 3255 h 29771"/>
                <a:gd name="connsiteX29" fmla="*/ 42554 w 44367"/>
                <a:gd name="connsiteY29" fmla="*/ 3560 h 29771"/>
                <a:gd name="connsiteX30" fmla="*/ 43922 w 44367"/>
                <a:gd name="connsiteY30" fmla="*/ 4150 h 29771"/>
                <a:gd name="connsiteX31" fmla="*/ 44229 w 44367"/>
                <a:gd name="connsiteY31" fmla="*/ 5032 h 29771"/>
                <a:gd name="connsiteX32" fmla="*/ 41858 w 44367"/>
                <a:gd name="connsiteY32" fmla="*/ 7293 h 29771"/>
                <a:gd name="connsiteX33" fmla="*/ 38169 w 44367"/>
                <a:gd name="connsiteY33" fmla="*/ 6800 h 29771"/>
                <a:gd name="connsiteX34" fmla="*/ 36123 w 44367"/>
                <a:gd name="connsiteY34" fmla="*/ 8576 h 29771"/>
                <a:gd name="connsiteX35" fmla="*/ 36026 w 44367"/>
                <a:gd name="connsiteY35" fmla="*/ 9807 h 29771"/>
                <a:gd name="connsiteX36" fmla="*/ 34554 w 44367"/>
                <a:gd name="connsiteY36" fmla="*/ 11464 h 29771"/>
                <a:gd name="connsiteX37" fmla="*/ 33184 w 44367"/>
                <a:gd name="connsiteY37" fmla="*/ 12344 h 29771"/>
                <a:gd name="connsiteX38" fmla="*/ 31977 w 44367"/>
                <a:gd name="connsiteY38" fmla="*/ 12988 h 29771"/>
                <a:gd name="connsiteX39" fmla="*/ 31603 w 44367"/>
                <a:gd name="connsiteY39" fmla="*/ 13766 h 29771"/>
                <a:gd name="connsiteX40" fmla="*/ 30630 w 44367"/>
                <a:gd name="connsiteY40" fmla="*/ 14321 h 29771"/>
                <a:gd name="connsiteX41" fmla="*/ 30420 w 44367"/>
                <a:gd name="connsiteY41" fmla="*/ 15576 h 29771"/>
                <a:gd name="connsiteX42" fmla="*/ 31112 w 44367"/>
                <a:gd name="connsiteY42" fmla="*/ 17166 h 29771"/>
                <a:gd name="connsiteX43" fmla="*/ 29982 w 44367"/>
                <a:gd name="connsiteY43" fmla="*/ 18324 h 29771"/>
                <a:gd name="connsiteX44" fmla="*/ 30569 w 44367"/>
                <a:gd name="connsiteY44" fmla="*/ 20552 h 29771"/>
                <a:gd name="connsiteX45" fmla="*/ 29135 w 44367"/>
                <a:gd name="connsiteY45" fmla="*/ 21030 h 29771"/>
                <a:gd name="connsiteX46" fmla="*/ 27811 w 44367"/>
                <a:gd name="connsiteY46" fmla="*/ 21651 h 29771"/>
                <a:gd name="connsiteX47" fmla="*/ 26381 w 44367"/>
                <a:gd name="connsiteY47" fmla="*/ 22056 h 29771"/>
                <a:gd name="connsiteX48" fmla="*/ 24686 w 44367"/>
                <a:gd name="connsiteY48" fmla="*/ 21187 h 29771"/>
                <a:gd name="connsiteX49" fmla="*/ 23757 w 44367"/>
                <a:gd name="connsiteY49" fmla="*/ 21188 h 29771"/>
                <a:gd name="connsiteX50" fmla="*/ 22298 w 44367"/>
                <a:gd name="connsiteY50" fmla="*/ 20830 h 29771"/>
                <a:gd name="connsiteX51" fmla="*/ 20479 w 44367"/>
                <a:gd name="connsiteY51" fmla="*/ 20305 h 29771"/>
                <a:gd name="connsiteX52" fmla="*/ 18973 w 44367"/>
                <a:gd name="connsiteY52" fmla="*/ 19698 h 29771"/>
                <a:gd name="connsiteX53" fmla="*/ 17852 w 44367"/>
                <a:gd name="connsiteY53" fmla="*/ 18954 h 29771"/>
                <a:gd name="connsiteX54" fmla="*/ 9295 w 44367"/>
                <a:gd name="connsiteY54" fmla="*/ 28830 h 29771"/>
                <a:gd name="connsiteX55" fmla="*/ 149 w 44367"/>
                <a:gd name="connsiteY55" fmla="*/ 28543 h 29771"/>
                <a:gd name="connsiteX56" fmla="*/ 12960 w 44367"/>
                <a:gd name="connsiteY56" fmla="*/ 18104 h 29771"/>
                <a:gd name="connsiteX0" fmla="*/ 12960 w 44367"/>
                <a:gd name="connsiteY0" fmla="*/ 18104 h 29771"/>
                <a:gd name="connsiteX1" fmla="*/ 13247 w 44367"/>
                <a:gd name="connsiteY1" fmla="*/ 15220 h 29771"/>
                <a:gd name="connsiteX2" fmla="*/ 13513 w 44367"/>
                <a:gd name="connsiteY2" fmla="*/ 15144 h 29771"/>
                <a:gd name="connsiteX3" fmla="*/ 12294 w 44367"/>
                <a:gd name="connsiteY3" fmla="*/ 11897 h 29771"/>
                <a:gd name="connsiteX4" fmla="*/ 11769 w 44367"/>
                <a:gd name="connsiteY4" fmla="*/ 11221 h 29771"/>
                <a:gd name="connsiteX5" fmla="*/ 11406 w 44367"/>
                <a:gd name="connsiteY5" fmla="*/ 11191 h 29771"/>
                <a:gd name="connsiteX6" fmla="*/ 8925 w 44367"/>
                <a:gd name="connsiteY6" fmla="*/ 10668 h 29771"/>
                <a:gd name="connsiteX7" fmla="*/ 8109 w 44367"/>
                <a:gd name="connsiteY7" fmla="*/ 9121 h 29771"/>
                <a:gd name="connsiteX8" fmla="*/ 4267 w 44367"/>
                <a:gd name="connsiteY8" fmla="*/ 7968 h 29771"/>
                <a:gd name="connsiteX9" fmla="*/ 1270 w 44367"/>
                <a:gd name="connsiteY9" fmla="*/ 4392 h 29771"/>
                <a:gd name="connsiteX10" fmla="*/ 2368 w 44367"/>
                <a:gd name="connsiteY10" fmla="*/ 1824 h 29771"/>
                <a:gd name="connsiteX11" fmla="*/ 4207 w 44367"/>
                <a:gd name="connsiteY11" fmla="*/ 2632 h 29771"/>
                <a:gd name="connsiteX12" fmla="*/ 7094 w 44367"/>
                <a:gd name="connsiteY12" fmla="*/ 1860 h 29771"/>
                <a:gd name="connsiteX13" fmla="*/ 12257 w 44367"/>
                <a:gd name="connsiteY13" fmla="*/ 386 h 29771"/>
                <a:gd name="connsiteX14" fmla="*/ 15389 w 44367"/>
                <a:gd name="connsiteY14" fmla="*/ 945 h 29771"/>
                <a:gd name="connsiteX15" fmla="*/ 17446 w 44367"/>
                <a:gd name="connsiteY15" fmla="*/ 578 h 29771"/>
                <a:gd name="connsiteX16" fmla="*/ 19611 w 44367"/>
                <a:gd name="connsiteY16" fmla="*/ 4 h 29771"/>
                <a:gd name="connsiteX17" fmla="*/ 21555 w 44367"/>
                <a:gd name="connsiteY17" fmla="*/ 318 h 29771"/>
                <a:gd name="connsiteX18" fmla="*/ 22796 w 44367"/>
                <a:gd name="connsiteY18" fmla="*/ 476 h 29771"/>
                <a:gd name="connsiteX19" fmla="*/ 24389 w 44367"/>
                <a:gd name="connsiteY19" fmla="*/ 875 h 29771"/>
                <a:gd name="connsiteX20" fmla="*/ 26545 w 44367"/>
                <a:gd name="connsiteY20" fmla="*/ 1139 h 29771"/>
                <a:gd name="connsiteX21" fmla="*/ 29155 w 44367"/>
                <a:gd name="connsiteY21" fmla="*/ 1615 h 29771"/>
                <a:gd name="connsiteX22" fmla="*/ 30527 w 44367"/>
                <a:gd name="connsiteY22" fmla="*/ 1670 h 29771"/>
                <a:gd name="connsiteX23" fmla="*/ 31127 w 44367"/>
                <a:gd name="connsiteY23" fmla="*/ 1642 h 29771"/>
                <a:gd name="connsiteX24" fmla="*/ 31421 w 44367"/>
                <a:gd name="connsiteY24" fmla="*/ 2281 h 29771"/>
                <a:gd name="connsiteX25" fmla="*/ 32640 w 44367"/>
                <a:gd name="connsiteY25" fmla="*/ 2432 h 29771"/>
                <a:gd name="connsiteX26" fmla="*/ 34536 w 44367"/>
                <a:gd name="connsiteY26" fmla="*/ 2105 h 29771"/>
                <a:gd name="connsiteX27" fmla="*/ 36454 w 44367"/>
                <a:gd name="connsiteY27" fmla="*/ 1837 h 29771"/>
                <a:gd name="connsiteX28" fmla="*/ 39488 w 44367"/>
                <a:gd name="connsiteY28" fmla="*/ 3255 h 29771"/>
                <a:gd name="connsiteX29" fmla="*/ 42554 w 44367"/>
                <a:gd name="connsiteY29" fmla="*/ 3560 h 29771"/>
                <a:gd name="connsiteX30" fmla="*/ 43922 w 44367"/>
                <a:gd name="connsiteY30" fmla="*/ 4150 h 29771"/>
                <a:gd name="connsiteX31" fmla="*/ 44229 w 44367"/>
                <a:gd name="connsiteY31" fmla="*/ 5032 h 29771"/>
                <a:gd name="connsiteX32" fmla="*/ 41858 w 44367"/>
                <a:gd name="connsiteY32" fmla="*/ 7293 h 29771"/>
                <a:gd name="connsiteX33" fmla="*/ 38169 w 44367"/>
                <a:gd name="connsiteY33" fmla="*/ 6800 h 29771"/>
                <a:gd name="connsiteX34" fmla="*/ 36123 w 44367"/>
                <a:gd name="connsiteY34" fmla="*/ 8576 h 29771"/>
                <a:gd name="connsiteX35" fmla="*/ 36026 w 44367"/>
                <a:gd name="connsiteY35" fmla="*/ 9807 h 29771"/>
                <a:gd name="connsiteX36" fmla="*/ 34554 w 44367"/>
                <a:gd name="connsiteY36" fmla="*/ 11464 h 29771"/>
                <a:gd name="connsiteX37" fmla="*/ 33184 w 44367"/>
                <a:gd name="connsiteY37" fmla="*/ 12344 h 29771"/>
                <a:gd name="connsiteX38" fmla="*/ 31977 w 44367"/>
                <a:gd name="connsiteY38" fmla="*/ 12988 h 29771"/>
                <a:gd name="connsiteX39" fmla="*/ 31603 w 44367"/>
                <a:gd name="connsiteY39" fmla="*/ 13766 h 29771"/>
                <a:gd name="connsiteX40" fmla="*/ 30630 w 44367"/>
                <a:gd name="connsiteY40" fmla="*/ 14321 h 29771"/>
                <a:gd name="connsiteX41" fmla="*/ 30420 w 44367"/>
                <a:gd name="connsiteY41" fmla="*/ 15576 h 29771"/>
                <a:gd name="connsiteX42" fmla="*/ 31112 w 44367"/>
                <a:gd name="connsiteY42" fmla="*/ 17166 h 29771"/>
                <a:gd name="connsiteX43" fmla="*/ 29982 w 44367"/>
                <a:gd name="connsiteY43" fmla="*/ 18324 h 29771"/>
                <a:gd name="connsiteX44" fmla="*/ 30569 w 44367"/>
                <a:gd name="connsiteY44" fmla="*/ 20552 h 29771"/>
                <a:gd name="connsiteX45" fmla="*/ 29135 w 44367"/>
                <a:gd name="connsiteY45" fmla="*/ 21030 h 29771"/>
                <a:gd name="connsiteX46" fmla="*/ 27811 w 44367"/>
                <a:gd name="connsiteY46" fmla="*/ 21651 h 29771"/>
                <a:gd name="connsiteX47" fmla="*/ 26381 w 44367"/>
                <a:gd name="connsiteY47" fmla="*/ 22056 h 29771"/>
                <a:gd name="connsiteX48" fmla="*/ 24686 w 44367"/>
                <a:gd name="connsiteY48" fmla="*/ 21187 h 29771"/>
                <a:gd name="connsiteX49" fmla="*/ 23757 w 44367"/>
                <a:gd name="connsiteY49" fmla="*/ 21188 h 29771"/>
                <a:gd name="connsiteX50" fmla="*/ 22298 w 44367"/>
                <a:gd name="connsiteY50" fmla="*/ 20830 h 29771"/>
                <a:gd name="connsiteX51" fmla="*/ 20479 w 44367"/>
                <a:gd name="connsiteY51" fmla="*/ 20305 h 29771"/>
                <a:gd name="connsiteX52" fmla="*/ 17852 w 44367"/>
                <a:gd name="connsiteY52" fmla="*/ 18954 h 29771"/>
                <a:gd name="connsiteX53" fmla="*/ 9295 w 44367"/>
                <a:gd name="connsiteY53" fmla="*/ 28830 h 29771"/>
                <a:gd name="connsiteX54" fmla="*/ 149 w 44367"/>
                <a:gd name="connsiteY54" fmla="*/ 28543 h 29771"/>
                <a:gd name="connsiteX55" fmla="*/ 12960 w 44367"/>
                <a:gd name="connsiteY55" fmla="*/ 18104 h 29771"/>
                <a:gd name="connsiteX0" fmla="*/ 12960 w 44367"/>
                <a:gd name="connsiteY0" fmla="*/ 18104 h 29771"/>
                <a:gd name="connsiteX1" fmla="*/ 13247 w 44367"/>
                <a:gd name="connsiteY1" fmla="*/ 15220 h 29771"/>
                <a:gd name="connsiteX2" fmla="*/ 13513 w 44367"/>
                <a:gd name="connsiteY2" fmla="*/ 15144 h 29771"/>
                <a:gd name="connsiteX3" fmla="*/ 12294 w 44367"/>
                <a:gd name="connsiteY3" fmla="*/ 11897 h 29771"/>
                <a:gd name="connsiteX4" fmla="*/ 11769 w 44367"/>
                <a:gd name="connsiteY4" fmla="*/ 11221 h 29771"/>
                <a:gd name="connsiteX5" fmla="*/ 11406 w 44367"/>
                <a:gd name="connsiteY5" fmla="*/ 11191 h 29771"/>
                <a:gd name="connsiteX6" fmla="*/ 8925 w 44367"/>
                <a:gd name="connsiteY6" fmla="*/ 10668 h 29771"/>
                <a:gd name="connsiteX7" fmla="*/ 8109 w 44367"/>
                <a:gd name="connsiteY7" fmla="*/ 9121 h 29771"/>
                <a:gd name="connsiteX8" fmla="*/ 4267 w 44367"/>
                <a:gd name="connsiteY8" fmla="*/ 7968 h 29771"/>
                <a:gd name="connsiteX9" fmla="*/ 1270 w 44367"/>
                <a:gd name="connsiteY9" fmla="*/ 4392 h 29771"/>
                <a:gd name="connsiteX10" fmla="*/ 2368 w 44367"/>
                <a:gd name="connsiteY10" fmla="*/ 1824 h 29771"/>
                <a:gd name="connsiteX11" fmla="*/ 4207 w 44367"/>
                <a:gd name="connsiteY11" fmla="*/ 2632 h 29771"/>
                <a:gd name="connsiteX12" fmla="*/ 7094 w 44367"/>
                <a:gd name="connsiteY12" fmla="*/ 1860 h 29771"/>
                <a:gd name="connsiteX13" fmla="*/ 12257 w 44367"/>
                <a:gd name="connsiteY13" fmla="*/ 386 h 29771"/>
                <a:gd name="connsiteX14" fmla="*/ 15389 w 44367"/>
                <a:gd name="connsiteY14" fmla="*/ 945 h 29771"/>
                <a:gd name="connsiteX15" fmla="*/ 17446 w 44367"/>
                <a:gd name="connsiteY15" fmla="*/ 578 h 29771"/>
                <a:gd name="connsiteX16" fmla="*/ 19611 w 44367"/>
                <a:gd name="connsiteY16" fmla="*/ 4 h 29771"/>
                <a:gd name="connsiteX17" fmla="*/ 21555 w 44367"/>
                <a:gd name="connsiteY17" fmla="*/ 318 h 29771"/>
                <a:gd name="connsiteX18" fmla="*/ 22796 w 44367"/>
                <a:gd name="connsiteY18" fmla="*/ 476 h 29771"/>
                <a:gd name="connsiteX19" fmla="*/ 24389 w 44367"/>
                <a:gd name="connsiteY19" fmla="*/ 875 h 29771"/>
                <a:gd name="connsiteX20" fmla="*/ 26545 w 44367"/>
                <a:gd name="connsiteY20" fmla="*/ 1139 h 29771"/>
                <a:gd name="connsiteX21" fmla="*/ 29155 w 44367"/>
                <a:gd name="connsiteY21" fmla="*/ 1615 h 29771"/>
                <a:gd name="connsiteX22" fmla="*/ 30527 w 44367"/>
                <a:gd name="connsiteY22" fmla="*/ 1670 h 29771"/>
                <a:gd name="connsiteX23" fmla="*/ 31127 w 44367"/>
                <a:gd name="connsiteY23" fmla="*/ 1642 h 29771"/>
                <a:gd name="connsiteX24" fmla="*/ 31421 w 44367"/>
                <a:gd name="connsiteY24" fmla="*/ 2281 h 29771"/>
                <a:gd name="connsiteX25" fmla="*/ 32640 w 44367"/>
                <a:gd name="connsiteY25" fmla="*/ 2432 h 29771"/>
                <a:gd name="connsiteX26" fmla="*/ 34536 w 44367"/>
                <a:gd name="connsiteY26" fmla="*/ 2105 h 29771"/>
                <a:gd name="connsiteX27" fmla="*/ 36454 w 44367"/>
                <a:gd name="connsiteY27" fmla="*/ 1837 h 29771"/>
                <a:gd name="connsiteX28" fmla="*/ 39488 w 44367"/>
                <a:gd name="connsiteY28" fmla="*/ 3255 h 29771"/>
                <a:gd name="connsiteX29" fmla="*/ 42554 w 44367"/>
                <a:gd name="connsiteY29" fmla="*/ 3560 h 29771"/>
                <a:gd name="connsiteX30" fmla="*/ 43922 w 44367"/>
                <a:gd name="connsiteY30" fmla="*/ 4150 h 29771"/>
                <a:gd name="connsiteX31" fmla="*/ 44229 w 44367"/>
                <a:gd name="connsiteY31" fmla="*/ 5032 h 29771"/>
                <a:gd name="connsiteX32" fmla="*/ 41858 w 44367"/>
                <a:gd name="connsiteY32" fmla="*/ 7293 h 29771"/>
                <a:gd name="connsiteX33" fmla="*/ 38169 w 44367"/>
                <a:gd name="connsiteY33" fmla="*/ 6800 h 29771"/>
                <a:gd name="connsiteX34" fmla="*/ 36123 w 44367"/>
                <a:gd name="connsiteY34" fmla="*/ 8576 h 29771"/>
                <a:gd name="connsiteX35" fmla="*/ 36026 w 44367"/>
                <a:gd name="connsiteY35" fmla="*/ 9807 h 29771"/>
                <a:gd name="connsiteX36" fmla="*/ 34554 w 44367"/>
                <a:gd name="connsiteY36" fmla="*/ 11464 h 29771"/>
                <a:gd name="connsiteX37" fmla="*/ 33184 w 44367"/>
                <a:gd name="connsiteY37" fmla="*/ 12344 h 29771"/>
                <a:gd name="connsiteX38" fmla="*/ 31977 w 44367"/>
                <a:gd name="connsiteY38" fmla="*/ 12988 h 29771"/>
                <a:gd name="connsiteX39" fmla="*/ 31603 w 44367"/>
                <a:gd name="connsiteY39" fmla="*/ 13766 h 29771"/>
                <a:gd name="connsiteX40" fmla="*/ 30630 w 44367"/>
                <a:gd name="connsiteY40" fmla="*/ 14321 h 29771"/>
                <a:gd name="connsiteX41" fmla="*/ 30420 w 44367"/>
                <a:gd name="connsiteY41" fmla="*/ 15576 h 29771"/>
                <a:gd name="connsiteX42" fmla="*/ 31112 w 44367"/>
                <a:gd name="connsiteY42" fmla="*/ 17166 h 29771"/>
                <a:gd name="connsiteX43" fmla="*/ 29982 w 44367"/>
                <a:gd name="connsiteY43" fmla="*/ 18324 h 29771"/>
                <a:gd name="connsiteX44" fmla="*/ 30569 w 44367"/>
                <a:gd name="connsiteY44" fmla="*/ 20552 h 29771"/>
                <a:gd name="connsiteX45" fmla="*/ 29135 w 44367"/>
                <a:gd name="connsiteY45" fmla="*/ 21030 h 29771"/>
                <a:gd name="connsiteX46" fmla="*/ 27811 w 44367"/>
                <a:gd name="connsiteY46" fmla="*/ 21651 h 29771"/>
                <a:gd name="connsiteX47" fmla="*/ 26381 w 44367"/>
                <a:gd name="connsiteY47" fmla="*/ 22056 h 29771"/>
                <a:gd name="connsiteX48" fmla="*/ 24686 w 44367"/>
                <a:gd name="connsiteY48" fmla="*/ 21187 h 29771"/>
                <a:gd name="connsiteX49" fmla="*/ 23757 w 44367"/>
                <a:gd name="connsiteY49" fmla="*/ 21188 h 29771"/>
                <a:gd name="connsiteX50" fmla="*/ 22298 w 44367"/>
                <a:gd name="connsiteY50" fmla="*/ 20830 h 29771"/>
                <a:gd name="connsiteX51" fmla="*/ 17852 w 44367"/>
                <a:gd name="connsiteY51" fmla="*/ 18954 h 29771"/>
                <a:gd name="connsiteX52" fmla="*/ 9295 w 44367"/>
                <a:gd name="connsiteY52" fmla="*/ 28830 h 29771"/>
                <a:gd name="connsiteX53" fmla="*/ 149 w 44367"/>
                <a:gd name="connsiteY53" fmla="*/ 28543 h 29771"/>
                <a:gd name="connsiteX54" fmla="*/ 12960 w 44367"/>
                <a:gd name="connsiteY54" fmla="*/ 18104 h 29771"/>
                <a:gd name="connsiteX0" fmla="*/ 12960 w 44367"/>
                <a:gd name="connsiteY0" fmla="*/ 18104 h 29771"/>
                <a:gd name="connsiteX1" fmla="*/ 13247 w 44367"/>
                <a:gd name="connsiteY1" fmla="*/ 15220 h 29771"/>
                <a:gd name="connsiteX2" fmla="*/ 13513 w 44367"/>
                <a:gd name="connsiteY2" fmla="*/ 15144 h 29771"/>
                <a:gd name="connsiteX3" fmla="*/ 12294 w 44367"/>
                <a:gd name="connsiteY3" fmla="*/ 11897 h 29771"/>
                <a:gd name="connsiteX4" fmla="*/ 11769 w 44367"/>
                <a:gd name="connsiteY4" fmla="*/ 11221 h 29771"/>
                <a:gd name="connsiteX5" fmla="*/ 11406 w 44367"/>
                <a:gd name="connsiteY5" fmla="*/ 11191 h 29771"/>
                <a:gd name="connsiteX6" fmla="*/ 8925 w 44367"/>
                <a:gd name="connsiteY6" fmla="*/ 10668 h 29771"/>
                <a:gd name="connsiteX7" fmla="*/ 8109 w 44367"/>
                <a:gd name="connsiteY7" fmla="*/ 9121 h 29771"/>
                <a:gd name="connsiteX8" fmla="*/ 4267 w 44367"/>
                <a:gd name="connsiteY8" fmla="*/ 7968 h 29771"/>
                <a:gd name="connsiteX9" fmla="*/ 1270 w 44367"/>
                <a:gd name="connsiteY9" fmla="*/ 4392 h 29771"/>
                <a:gd name="connsiteX10" fmla="*/ 2368 w 44367"/>
                <a:gd name="connsiteY10" fmla="*/ 1824 h 29771"/>
                <a:gd name="connsiteX11" fmla="*/ 4207 w 44367"/>
                <a:gd name="connsiteY11" fmla="*/ 2632 h 29771"/>
                <a:gd name="connsiteX12" fmla="*/ 7094 w 44367"/>
                <a:gd name="connsiteY12" fmla="*/ 1860 h 29771"/>
                <a:gd name="connsiteX13" fmla="*/ 12257 w 44367"/>
                <a:gd name="connsiteY13" fmla="*/ 386 h 29771"/>
                <a:gd name="connsiteX14" fmla="*/ 15389 w 44367"/>
                <a:gd name="connsiteY14" fmla="*/ 945 h 29771"/>
                <a:gd name="connsiteX15" fmla="*/ 17446 w 44367"/>
                <a:gd name="connsiteY15" fmla="*/ 578 h 29771"/>
                <a:gd name="connsiteX16" fmla="*/ 19611 w 44367"/>
                <a:gd name="connsiteY16" fmla="*/ 4 h 29771"/>
                <a:gd name="connsiteX17" fmla="*/ 21555 w 44367"/>
                <a:gd name="connsiteY17" fmla="*/ 318 h 29771"/>
                <a:gd name="connsiteX18" fmla="*/ 22796 w 44367"/>
                <a:gd name="connsiteY18" fmla="*/ 476 h 29771"/>
                <a:gd name="connsiteX19" fmla="*/ 24389 w 44367"/>
                <a:gd name="connsiteY19" fmla="*/ 875 h 29771"/>
                <a:gd name="connsiteX20" fmla="*/ 26545 w 44367"/>
                <a:gd name="connsiteY20" fmla="*/ 1139 h 29771"/>
                <a:gd name="connsiteX21" fmla="*/ 29155 w 44367"/>
                <a:gd name="connsiteY21" fmla="*/ 1615 h 29771"/>
                <a:gd name="connsiteX22" fmla="*/ 30527 w 44367"/>
                <a:gd name="connsiteY22" fmla="*/ 1670 h 29771"/>
                <a:gd name="connsiteX23" fmla="*/ 31127 w 44367"/>
                <a:gd name="connsiteY23" fmla="*/ 1642 h 29771"/>
                <a:gd name="connsiteX24" fmla="*/ 31421 w 44367"/>
                <a:gd name="connsiteY24" fmla="*/ 2281 h 29771"/>
                <a:gd name="connsiteX25" fmla="*/ 32640 w 44367"/>
                <a:gd name="connsiteY25" fmla="*/ 2432 h 29771"/>
                <a:gd name="connsiteX26" fmla="*/ 34536 w 44367"/>
                <a:gd name="connsiteY26" fmla="*/ 2105 h 29771"/>
                <a:gd name="connsiteX27" fmla="*/ 36454 w 44367"/>
                <a:gd name="connsiteY27" fmla="*/ 1837 h 29771"/>
                <a:gd name="connsiteX28" fmla="*/ 39488 w 44367"/>
                <a:gd name="connsiteY28" fmla="*/ 3255 h 29771"/>
                <a:gd name="connsiteX29" fmla="*/ 42554 w 44367"/>
                <a:gd name="connsiteY29" fmla="*/ 3560 h 29771"/>
                <a:gd name="connsiteX30" fmla="*/ 43922 w 44367"/>
                <a:gd name="connsiteY30" fmla="*/ 4150 h 29771"/>
                <a:gd name="connsiteX31" fmla="*/ 44229 w 44367"/>
                <a:gd name="connsiteY31" fmla="*/ 5032 h 29771"/>
                <a:gd name="connsiteX32" fmla="*/ 41858 w 44367"/>
                <a:gd name="connsiteY32" fmla="*/ 7293 h 29771"/>
                <a:gd name="connsiteX33" fmla="*/ 38169 w 44367"/>
                <a:gd name="connsiteY33" fmla="*/ 6800 h 29771"/>
                <a:gd name="connsiteX34" fmla="*/ 36123 w 44367"/>
                <a:gd name="connsiteY34" fmla="*/ 8576 h 29771"/>
                <a:gd name="connsiteX35" fmla="*/ 36026 w 44367"/>
                <a:gd name="connsiteY35" fmla="*/ 9807 h 29771"/>
                <a:gd name="connsiteX36" fmla="*/ 34554 w 44367"/>
                <a:gd name="connsiteY36" fmla="*/ 11464 h 29771"/>
                <a:gd name="connsiteX37" fmla="*/ 33184 w 44367"/>
                <a:gd name="connsiteY37" fmla="*/ 12344 h 29771"/>
                <a:gd name="connsiteX38" fmla="*/ 31977 w 44367"/>
                <a:gd name="connsiteY38" fmla="*/ 12988 h 29771"/>
                <a:gd name="connsiteX39" fmla="*/ 31603 w 44367"/>
                <a:gd name="connsiteY39" fmla="*/ 13766 h 29771"/>
                <a:gd name="connsiteX40" fmla="*/ 30630 w 44367"/>
                <a:gd name="connsiteY40" fmla="*/ 14321 h 29771"/>
                <a:gd name="connsiteX41" fmla="*/ 30420 w 44367"/>
                <a:gd name="connsiteY41" fmla="*/ 15576 h 29771"/>
                <a:gd name="connsiteX42" fmla="*/ 31112 w 44367"/>
                <a:gd name="connsiteY42" fmla="*/ 17166 h 29771"/>
                <a:gd name="connsiteX43" fmla="*/ 29982 w 44367"/>
                <a:gd name="connsiteY43" fmla="*/ 18324 h 29771"/>
                <a:gd name="connsiteX44" fmla="*/ 30569 w 44367"/>
                <a:gd name="connsiteY44" fmla="*/ 20552 h 29771"/>
                <a:gd name="connsiteX45" fmla="*/ 29135 w 44367"/>
                <a:gd name="connsiteY45" fmla="*/ 21030 h 29771"/>
                <a:gd name="connsiteX46" fmla="*/ 27811 w 44367"/>
                <a:gd name="connsiteY46" fmla="*/ 21651 h 29771"/>
                <a:gd name="connsiteX47" fmla="*/ 26381 w 44367"/>
                <a:gd name="connsiteY47" fmla="*/ 22056 h 29771"/>
                <a:gd name="connsiteX48" fmla="*/ 24686 w 44367"/>
                <a:gd name="connsiteY48" fmla="*/ 21187 h 29771"/>
                <a:gd name="connsiteX49" fmla="*/ 23757 w 44367"/>
                <a:gd name="connsiteY49" fmla="*/ 21188 h 29771"/>
                <a:gd name="connsiteX50" fmla="*/ 17852 w 44367"/>
                <a:gd name="connsiteY50" fmla="*/ 18954 h 29771"/>
                <a:gd name="connsiteX51" fmla="*/ 9295 w 44367"/>
                <a:gd name="connsiteY51" fmla="*/ 28830 h 29771"/>
                <a:gd name="connsiteX52" fmla="*/ 149 w 44367"/>
                <a:gd name="connsiteY52" fmla="*/ 28543 h 29771"/>
                <a:gd name="connsiteX53" fmla="*/ 12960 w 44367"/>
                <a:gd name="connsiteY53" fmla="*/ 18104 h 29771"/>
                <a:gd name="connsiteX0" fmla="*/ 12960 w 44367"/>
                <a:gd name="connsiteY0" fmla="*/ 18104 h 29771"/>
                <a:gd name="connsiteX1" fmla="*/ 13247 w 44367"/>
                <a:gd name="connsiteY1" fmla="*/ 15220 h 29771"/>
                <a:gd name="connsiteX2" fmla="*/ 13513 w 44367"/>
                <a:gd name="connsiteY2" fmla="*/ 15144 h 29771"/>
                <a:gd name="connsiteX3" fmla="*/ 12294 w 44367"/>
                <a:gd name="connsiteY3" fmla="*/ 11897 h 29771"/>
                <a:gd name="connsiteX4" fmla="*/ 11769 w 44367"/>
                <a:gd name="connsiteY4" fmla="*/ 11221 h 29771"/>
                <a:gd name="connsiteX5" fmla="*/ 11406 w 44367"/>
                <a:gd name="connsiteY5" fmla="*/ 11191 h 29771"/>
                <a:gd name="connsiteX6" fmla="*/ 8925 w 44367"/>
                <a:gd name="connsiteY6" fmla="*/ 10668 h 29771"/>
                <a:gd name="connsiteX7" fmla="*/ 8109 w 44367"/>
                <a:gd name="connsiteY7" fmla="*/ 9121 h 29771"/>
                <a:gd name="connsiteX8" fmla="*/ 4267 w 44367"/>
                <a:gd name="connsiteY8" fmla="*/ 7968 h 29771"/>
                <a:gd name="connsiteX9" fmla="*/ 1270 w 44367"/>
                <a:gd name="connsiteY9" fmla="*/ 4392 h 29771"/>
                <a:gd name="connsiteX10" fmla="*/ 2368 w 44367"/>
                <a:gd name="connsiteY10" fmla="*/ 1824 h 29771"/>
                <a:gd name="connsiteX11" fmla="*/ 4207 w 44367"/>
                <a:gd name="connsiteY11" fmla="*/ 2632 h 29771"/>
                <a:gd name="connsiteX12" fmla="*/ 7094 w 44367"/>
                <a:gd name="connsiteY12" fmla="*/ 1860 h 29771"/>
                <a:gd name="connsiteX13" fmla="*/ 12257 w 44367"/>
                <a:gd name="connsiteY13" fmla="*/ 386 h 29771"/>
                <a:gd name="connsiteX14" fmla="*/ 15389 w 44367"/>
                <a:gd name="connsiteY14" fmla="*/ 945 h 29771"/>
                <a:gd name="connsiteX15" fmla="*/ 17446 w 44367"/>
                <a:gd name="connsiteY15" fmla="*/ 578 h 29771"/>
                <a:gd name="connsiteX16" fmla="*/ 19611 w 44367"/>
                <a:gd name="connsiteY16" fmla="*/ 4 h 29771"/>
                <a:gd name="connsiteX17" fmla="*/ 21555 w 44367"/>
                <a:gd name="connsiteY17" fmla="*/ 318 h 29771"/>
                <a:gd name="connsiteX18" fmla="*/ 22796 w 44367"/>
                <a:gd name="connsiteY18" fmla="*/ 476 h 29771"/>
                <a:gd name="connsiteX19" fmla="*/ 24389 w 44367"/>
                <a:gd name="connsiteY19" fmla="*/ 875 h 29771"/>
                <a:gd name="connsiteX20" fmla="*/ 26545 w 44367"/>
                <a:gd name="connsiteY20" fmla="*/ 1139 h 29771"/>
                <a:gd name="connsiteX21" fmla="*/ 29155 w 44367"/>
                <a:gd name="connsiteY21" fmla="*/ 1615 h 29771"/>
                <a:gd name="connsiteX22" fmla="*/ 30527 w 44367"/>
                <a:gd name="connsiteY22" fmla="*/ 1670 h 29771"/>
                <a:gd name="connsiteX23" fmla="*/ 31127 w 44367"/>
                <a:gd name="connsiteY23" fmla="*/ 1642 h 29771"/>
                <a:gd name="connsiteX24" fmla="*/ 31421 w 44367"/>
                <a:gd name="connsiteY24" fmla="*/ 2281 h 29771"/>
                <a:gd name="connsiteX25" fmla="*/ 32640 w 44367"/>
                <a:gd name="connsiteY25" fmla="*/ 2432 h 29771"/>
                <a:gd name="connsiteX26" fmla="*/ 34536 w 44367"/>
                <a:gd name="connsiteY26" fmla="*/ 2105 h 29771"/>
                <a:gd name="connsiteX27" fmla="*/ 36454 w 44367"/>
                <a:gd name="connsiteY27" fmla="*/ 1837 h 29771"/>
                <a:gd name="connsiteX28" fmla="*/ 39488 w 44367"/>
                <a:gd name="connsiteY28" fmla="*/ 3255 h 29771"/>
                <a:gd name="connsiteX29" fmla="*/ 42554 w 44367"/>
                <a:gd name="connsiteY29" fmla="*/ 3560 h 29771"/>
                <a:gd name="connsiteX30" fmla="*/ 43922 w 44367"/>
                <a:gd name="connsiteY30" fmla="*/ 4150 h 29771"/>
                <a:gd name="connsiteX31" fmla="*/ 44229 w 44367"/>
                <a:gd name="connsiteY31" fmla="*/ 5032 h 29771"/>
                <a:gd name="connsiteX32" fmla="*/ 41858 w 44367"/>
                <a:gd name="connsiteY32" fmla="*/ 7293 h 29771"/>
                <a:gd name="connsiteX33" fmla="*/ 38169 w 44367"/>
                <a:gd name="connsiteY33" fmla="*/ 6800 h 29771"/>
                <a:gd name="connsiteX34" fmla="*/ 36123 w 44367"/>
                <a:gd name="connsiteY34" fmla="*/ 8576 h 29771"/>
                <a:gd name="connsiteX35" fmla="*/ 36026 w 44367"/>
                <a:gd name="connsiteY35" fmla="*/ 9807 h 29771"/>
                <a:gd name="connsiteX36" fmla="*/ 34554 w 44367"/>
                <a:gd name="connsiteY36" fmla="*/ 11464 h 29771"/>
                <a:gd name="connsiteX37" fmla="*/ 33184 w 44367"/>
                <a:gd name="connsiteY37" fmla="*/ 12344 h 29771"/>
                <a:gd name="connsiteX38" fmla="*/ 31977 w 44367"/>
                <a:gd name="connsiteY38" fmla="*/ 12988 h 29771"/>
                <a:gd name="connsiteX39" fmla="*/ 31603 w 44367"/>
                <a:gd name="connsiteY39" fmla="*/ 13766 h 29771"/>
                <a:gd name="connsiteX40" fmla="*/ 30630 w 44367"/>
                <a:gd name="connsiteY40" fmla="*/ 14321 h 29771"/>
                <a:gd name="connsiteX41" fmla="*/ 30420 w 44367"/>
                <a:gd name="connsiteY41" fmla="*/ 15576 h 29771"/>
                <a:gd name="connsiteX42" fmla="*/ 31112 w 44367"/>
                <a:gd name="connsiteY42" fmla="*/ 17166 h 29771"/>
                <a:gd name="connsiteX43" fmla="*/ 29982 w 44367"/>
                <a:gd name="connsiteY43" fmla="*/ 18324 h 29771"/>
                <a:gd name="connsiteX44" fmla="*/ 30569 w 44367"/>
                <a:gd name="connsiteY44" fmla="*/ 20552 h 29771"/>
                <a:gd name="connsiteX45" fmla="*/ 29135 w 44367"/>
                <a:gd name="connsiteY45" fmla="*/ 21030 h 29771"/>
                <a:gd name="connsiteX46" fmla="*/ 27811 w 44367"/>
                <a:gd name="connsiteY46" fmla="*/ 21651 h 29771"/>
                <a:gd name="connsiteX47" fmla="*/ 26381 w 44367"/>
                <a:gd name="connsiteY47" fmla="*/ 22056 h 29771"/>
                <a:gd name="connsiteX48" fmla="*/ 24686 w 44367"/>
                <a:gd name="connsiteY48" fmla="*/ 21187 h 29771"/>
                <a:gd name="connsiteX49" fmla="*/ 17852 w 44367"/>
                <a:gd name="connsiteY49" fmla="*/ 18954 h 29771"/>
                <a:gd name="connsiteX50" fmla="*/ 9295 w 44367"/>
                <a:gd name="connsiteY50" fmla="*/ 28830 h 29771"/>
                <a:gd name="connsiteX51" fmla="*/ 149 w 44367"/>
                <a:gd name="connsiteY51" fmla="*/ 28543 h 29771"/>
                <a:gd name="connsiteX52" fmla="*/ 12960 w 44367"/>
                <a:gd name="connsiteY52" fmla="*/ 18104 h 29771"/>
                <a:gd name="connsiteX0" fmla="*/ 12960 w 44367"/>
                <a:gd name="connsiteY0" fmla="*/ 18104 h 29771"/>
                <a:gd name="connsiteX1" fmla="*/ 13247 w 44367"/>
                <a:gd name="connsiteY1" fmla="*/ 15220 h 29771"/>
                <a:gd name="connsiteX2" fmla="*/ 13513 w 44367"/>
                <a:gd name="connsiteY2" fmla="*/ 15144 h 29771"/>
                <a:gd name="connsiteX3" fmla="*/ 12294 w 44367"/>
                <a:gd name="connsiteY3" fmla="*/ 11897 h 29771"/>
                <a:gd name="connsiteX4" fmla="*/ 11769 w 44367"/>
                <a:gd name="connsiteY4" fmla="*/ 11221 h 29771"/>
                <a:gd name="connsiteX5" fmla="*/ 11406 w 44367"/>
                <a:gd name="connsiteY5" fmla="*/ 11191 h 29771"/>
                <a:gd name="connsiteX6" fmla="*/ 8925 w 44367"/>
                <a:gd name="connsiteY6" fmla="*/ 10668 h 29771"/>
                <a:gd name="connsiteX7" fmla="*/ 8109 w 44367"/>
                <a:gd name="connsiteY7" fmla="*/ 9121 h 29771"/>
                <a:gd name="connsiteX8" fmla="*/ 4267 w 44367"/>
                <a:gd name="connsiteY8" fmla="*/ 7968 h 29771"/>
                <a:gd name="connsiteX9" fmla="*/ 1270 w 44367"/>
                <a:gd name="connsiteY9" fmla="*/ 4392 h 29771"/>
                <a:gd name="connsiteX10" fmla="*/ 2368 w 44367"/>
                <a:gd name="connsiteY10" fmla="*/ 1824 h 29771"/>
                <a:gd name="connsiteX11" fmla="*/ 4207 w 44367"/>
                <a:gd name="connsiteY11" fmla="*/ 2632 h 29771"/>
                <a:gd name="connsiteX12" fmla="*/ 7094 w 44367"/>
                <a:gd name="connsiteY12" fmla="*/ 1860 h 29771"/>
                <a:gd name="connsiteX13" fmla="*/ 12257 w 44367"/>
                <a:gd name="connsiteY13" fmla="*/ 386 h 29771"/>
                <a:gd name="connsiteX14" fmla="*/ 15389 w 44367"/>
                <a:gd name="connsiteY14" fmla="*/ 945 h 29771"/>
                <a:gd name="connsiteX15" fmla="*/ 17446 w 44367"/>
                <a:gd name="connsiteY15" fmla="*/ 578 h 29771"/>
                <a:gd name="connsiteX16" fmla="*/ 19611 w 44367"/>
                <a:gd name="connsiteY16" fmla="*/ 4 h 29771"/>
                <a:gd name="connsiteX17" fmla="*/ 21555 w 44367"/>
                <a:gd name="connsiteY17" fmla="*/ 318 h 29771"/>
                <a:gd name="connsiteX18" fmla="*/ 22796 w 44367"/>
                <a:gd name="connsiteY18" fmla="*/ 476 h 29771"/>
                <a:gd name="connsiteX19" fmla="*/ 24389 w 44367"/>
                <a:gd name="connsiteY19" fmla="*/ 875 h 29771"/>
                <a:gd name="connsiteX20" fmla="*/ 26545 w 44367"/>
                <a:gd name="connsiteY20" fmla="*/ 1139 h 29771"/>
                <a:gd name="connsiteX21" fmla="*/ 29155 w 44367"/>
                <a:gd name="connsiteY21" fmla="*/ 1615 h 29771"/>
                <a:gd name="connsiteX22" fmla="*/ 30527 w 44367"/>
                <a:gd name="connsiteY22" fmla="*/ 1670 h 29771"/>
                <a:gd name="connsiteX23" fmla="*/ 31127 w 44367"/>
                <a:gd name="connsiteY23" fmla="*/ 1642 h 29771"/>
                <a:gd name="connsiteX24" fmla="*/ 31421 w 44367"/>
                <a:gd name="connsiteY24" fmla="*/ 2281 h 29771"/>
                <a:gd name="connsiteX25" fmla="*/ 32640 w 44367"/>
                <a:gd name="connsiteY25" fmla="*/ 2432 h 29771"/>
                <a:gd name="connsiteX26" fmla="*/ 34536 w 44367"/>
                <a:gd name="connsiteY26" fmla="*/ 2105 h 29771"/>
                <a:gd name="connsiteX27" fmla="*/ 36454 w 44367"/>
                <a:gd name="connsiteY27" fmla="*/ 1837 h 29771"/>
                <a:gd name="connsiteX28" fmla="*/ 39488 w 44367"/>
                <a:gd name="connsiteY28" fmla="*/ 3255 h 29771"/>
                <a:gd name="connsiteX29" fmla="*/ 42554 w 44367"/>
                <a:gd name="connsiteY29" fmla="*/ 3560 h 29771"/>
                <a:gd name="connsiteX30" fmla="*/ 43922 w 44367"/>
                <a:gd name="connsiteY30" fmla="*/ 4150 h 29771"/>
                <a:gd name="connsiteX31" fmla="*/ 44229 w 44367"/>
                <a:gd name="connsiteY31" fmla="*/ 5032 h 29771"/>
                <a:gd name="connsiteX32" fmla="*/ 41858 w 44367"/>
                <a:gd name="connsiteY32" fmla="*/ 7293 h 29771"/>
                <a:gd name="connsiteX33" fmla="*/ 38169 w 44367"/>
                <a:gd name="connsiteY33" fmla="*/ 6800 h 29771"/>
                <a:gd name="connsiteX34" fmla="*/ 36123 w 44367"/>
                <a:gd name="connsiteY34" fmla="*/ 8576 h 29771"/>
                <a:gd name="connsiteX35" fmla="*/ 36026 w 44367"/>
                <a:gd name="connsiteY35" fmla="*/ 9807 h 29771"/>
                <a:gd name="connsiteX36" fmla="*/ 34554 w 44367"/>
                <a:gd name="connsiteY36" fmla="*/ 11464 h 29771"/>
                <a:gd name="connsiteX37" fmla="*/ 33184 w 44367"/>
                <a:gd name="connsiteY37" fmla="*/ 12344 h 29771"/>
                <a:gd name="connsiteX38" fmla="*/ 31977 w 44367"/>
                <a:gd name="connsiteY38" fmla="*/ 12988 h 29771"/>
                <a:gd name="connsiteX39" fmla="*/ 31603 w 44367"/>
                <a:gd name="connsiteY39" fmla="*/ 13766 h 29771"/>
                <a:gd name="connsiteX40" fmla="*/ 30630 w 44367"/>
                <a:gd name="connsiteY40" fmla="*/ 14321 h 29771"/>
                <a:gd name="connsiteX41" fmla="*/ 30420 w 44367"/>
                <a:gd name="connsiteY41" fmla="*/ 15576 h 29771"/>
                <a:gd name="connsiteX42" fmla="*/ 31112 w 44367"/>
                <a:gd name="connsiteY42" fmla="*/ 17166 h 29771"/>
                <a:gd name="connsiteX43" fmla="*/ 29982 w 44367"/>
                <a:gd name="connsiteY43" fmla="*/ 18324 h 29771"/>
                <a:gd name="connsiteX44" fmla="*/ 30569 w 44367"/>
                <a:gd name="connsiteY44" fmla="*/ 20552 h 29771"/>
                <a:gd name="connsiteX45" fmla="*/ 29135 w 44367"/>
                <a:gd name="connsiteY45" fmla="*/ 21030 h 29771"/>
                <a:gd name="connsiteX46" fmla="*/ 27811 w 44367"/>
                <a:gd name="connsiteY46" fmla="*/ 21651 h 29771"/>
                <a:gd name="connsiteX47" fmla="*/ 24686 w 44367"/>
                <a:gd name="connsiteY47" fmla="*/ 21187 h 29771"/>
                <a:gd name="connsiteX48" fmla="*/ 17852 w 44367"/>
                <a:gd name="connsiteY48" fmla="*/ 18954 h 29771"/>
                <a:gd name="connsiteX49" fmla="*/ 9295 w 44367"/>
                <a:gd name="connsiteY49" fmla="*/ 28830 h 29771"/>
                <a:gd name="connsiteX50" fmla="*/ 149 w 44367"/>
                <a:gd name="connsiteY50" fmla="*/ 28543 h 29771"/>
                <a:gd name="connsiteX51" fmla="*/ 12960 w 44367"/>
                <a:gd name="connsiteY51" fmla="*/ 18104 h 29771"/>
                <a:gd name="connsiteX0" fmla="*/ 12960 w 44367"/>
                <a:gd name="connsiteY0" fmla="*/ 18104 h 29771"/>
                <a:gd name="connsiteX1" fmla="*/ 13247 w 44367"/>
                <a:gd name="connsiteY1" fmla="*/ 15220 h 29771"/>
                <a:gd name="connsiteX2" fmla="*/ 13513 w 44367"/>
                <a:gd name="connsiteY2" fmla="*/ 15144 h 29771"/>
                <a:gd name="connsiteX3" fmla="*/ 12294 w 44367"/>
                <a:gd name="connsiteY3" fmla="*/ 11897 h 29771"/>
                <a:gd name="connsiteX4" fmla="*/ 11769 w 44367"/>
                <a:gd name="connsiteY4" fmla="*/ 11221 h 29771"/>
                <a:gd name="connsiteX5" fmla="*/ 11406 w 44367"/>
                <a:gd name="connsiteY5" fmla="*/ 11191 h 29771"/>
                <a:gd name="connsiteX6" fmla="*/ 8925 w 44367"/>
                <a:gd name="connsiteY6" fmla="*/ 10668 h 29771"/>
                <a:gd name="connsiteX7" fmla="*/ 8109 w 44367"/>
                <a:gd name="connsiteY7" fmla="*/ 9121 h 29771"/>
                <a:gd name="connsiteX8" fmla="*/ 4267 w 44367"/>
                <a:gd name="connsiteY8" fmla="*/ 7968 h 29771"/>
                <a:gd name="connsiteX9" fmla="*/ 1270 w 44367"/>
                <a:gd name="connsiteY9" fmla="*/ 4392 h 29771"/>
                <a:gd name="connsiteX10" fmla="*/ 2368 w 44367"/>
                <a:gd name="connsiteY10" fmla="*/ 1824 h 29771"/>
                <a:gd name="connsiteX11" fmla="*/ 4207 w 44367"/>
                <a:gd name="connsiteY11" fmla="*/ 2632 h 29771"/>
                <a:gd name="connsiteX12" fmla="*/ 7094 w 44367"/>
                <a:gd name="connsiteY12" fmla="*/ 1860 h 29771"/>
                <a:gd name="connsiteX13" fmla="*/ 12257 w 44367"/>
                <a:gd name="connsiteY13" fmla="*/ 386 h 29771"/>
                <a:gd name="connsiteX14" fmla="*/ 15389 w 44367"/>
                <a:gd name="connsiteY14" fmla="*/ 945 h 29771"/>
                <a:gd name="connsiteX15" fmla="*/ 17446 w 44367"/>
                <a:gd name="connsiteY15" fmla="*/ 578 h 29771"/>
                <a:gd name="connsiteX16" fmla="*/ 19611 w 44367"/>
                <a:gd name="connsiteY16" fmla="*/ 4 h 29771"/>
                <a:gd name="connsiteX17" fmla="*/ 21555 w 44367"/>
                <a:gd name="connsiteY17" fmla="*/ 318 h 29771"/>
                <a:gd name="connsiteX18" fmla="*/ 22796 w 44367"/>
                <a:gd name="connsiteY18" fmla="*/ 476 h 29771"/>
                <a:gd name="connsiteX19" fmla="*/ 24389 w 44367"/>
                <a:gd name="connsiteY19" fmla="*/ 875 h 29771"/>
                <a:gd name="connsiteX20" fmla="*/ 26545 w 44367"/>
                <a:gd name="connsiteY20" fmla="*/ 1139 h 29771"/>
                <a:gd name="connsiteX21" fmla="*/ 29155 w 44367"/>
                <a:gd name="connsiteY21" fmla="*/ 1615 h 29771"/>
                <a:gd name="connsiteX22" fmla="*/ 30527 w 44367"/>
                <a:gd name="connsiteY22" fmla="*/ 1670 h 29771"/>
                <a:gd name="connsiteX23" fmla="*/ 31127 w 44367"/>
                <a:gd name="connsiteY23" fmla="*/ 1642 h 29771"/>
                <a:gd name="connsiteX24" fmla="*/ 31421 w 44367"/>
                <a:gd name="connsiteY24" fmla="*/ 2281 h 29771"/>
                <a:gd name="connsiteX25" fmla="*/ 32640 w 44367"/>
                <a:gd name="connsiteY25" fmla="*/ 2432 h 29771"/>
                <a:gd name="connsiteX26" fmla="*/ 34536 w 44367"/>
                <a:gd name="connsiteY26" fmla="*/ 2105 h 29771"/>
                <a:gd name="connsiteX27" fmla="*/ 36454 w 44367"/>
                <a:gd name="connsiteY27" fmla="*/ 1837 h 29771"/>
                <a:gd name="connsiteX28" fmla="*/ 39488 w 44367"/>
                <a:gd name="connsiteY28" fmla="*/ 3255 h 29771"/>
                <a:gd name="connsiteX29" fmla="*/ 42554 w 44367"/>
                <a:gd name="connsiteY29" fmla="*/ 3560 h 29771"/>
                <a:gd name="connsiteX30" fmla="*/ 43922 w 44367"/>
                <a:gd name="connsiteY30" fmla="*/ 4150 h 29771"/>
                <a:gd name="connsiteX31" fmla="*/ 44229 w 44367"/>
                <a:gd name="connsiteY31" fmla="*/ 5032 h 29771"/>
                <a:gd name="connsiteX32" fmla="*/ 41858 w 44367"/>
                <a:gd name="connsiteY32" fmla="*/ 7293 h 29771"/>
                <a:gd name="connsiteX33" fmla="*/ 38169 w 44367"/>
                <a:gd name="connsiteY33" fmla="*/ 6800 h 29771"/>
                <a:gd name="connsiteX34" fmla="*/ 36123 w 44367"/>
                <a:gd name="connsiteY34" fmla="*/ 8576 h 29771"/>
                <a:gd name="connsiteX35" fmla="*/ 36026 w 44367"/>
                <a:gd name="connsiteY35" fmla="*/ 9807 h 29771"/>
                <a:gd name="connsiteX36" fmla="*/ 34554 w 44367"/>
                <a:gd name="connsiteY36" fmla="*/ 11464 h 29771"/>
                <a:gd name="connsiteX37" fmla="*/ 33184 w 44367"/>
                <a:gd name="connsiteY37" fmla="*/ 12344 h 29771"/>
                <a:gd name="connsiteX38" fmla="*/ 31977 w 44367"/>
                <a:gd name="connsiteY38" fmla="*/ 12988 h 29771"/>
                <a:gd name="connsiteX39" fmla="*/ 31603 w 44367"/>
                <a:gd name="connsiteY39" fmla="*/ 13766 h 29771"/>
                <a:gd name="connsiteX40" fmla="*/ 30630 w 44367"/>
                <a:gd name="connsiteY40" fmla="*/ 14321 h 29771"/>
                <a:gd name="connsiteX41" fmla="*/ 30420 w 44367"/>
                <a:gd name="connsiteY41" fmla="*/ 15576 h 29771"/>
                <a:gd name="connsiteX42" fmla="*/ 31112 w 44367"/>
                <a:gd name="connsiteY42" fmla="*/ 17166 h 29771"/>
                <a:gd name="connsiteX43" fmla="*/ 29982 w 44367"/>
                <a:gd name="connsiteY43" fmla="*/ 18324 h 29771"/>
                <a:gd name="connsiteX44" fmla="*/ 30569 w 44367"/>
                <a:gd name="connsiteY44" fmla="*/ 20552 h 29771"/>
                <a:gd name="connsiteX45" fmla="*/ 29135 w 44367"/>
                <a:gd name="connsiteY45" fmla="*/ 21030 h 29771"/>
                <a:gd name="connsiteX46" fmla="*/ 24686 w 44367"/>
                <a:gd name="connsiteY46" fmla="*/ 21187 h 29771"/>
                <a:gd name="connsiteX47" fmla="*/ 17852 w 44367"/>
                <a:gd name="connsiteY47" fmla="*/ 18954 h 29771"/>
                <a:gd name="connsiteX48" fmla="*/ 9295 w 44367"/>
                <a:gd name="connsiteY48" fmla="*/ 28830 h 29771"/>
                <a:gd name="connsiteX49" fmla="*/ 149 w 44367"/>
                <a:gd name="connsiteY49" fmla="*/ 28543 h 29771"/>
                <a:gd name="connsiteX50" fmla="*/ 12960 w 44367"/>
                <a:gd name="connsiteY50" fmla="*/ 18104 h 29771"/>
                <a:gd name="connsiteX0" fmla="*/ 13289 w 44696"/>
                <a:gd name="connsiteY0" fmla="*/ 18104 h 29771"/>
                <a:gd name="connsiteX1" fmla="*/ 13576 w 44696"/>
                <a:gd name="connsiteY1" fmla="*/ 15220 h 29771"/>
                <a:gd name="connsiteX2" fmla="*/ 13842 w 44696"/>
                <a:gd name="connsiteY2" fmla="*/ 15144 h 29771"/>
                <a:gd name="connsiteX3" fmla="*/ 12623 w 44696"/>
                <a:gd name="connsiteY3" fmla="*/ 11897 h 29771"/>
                <a:gd name="connsiteX4" fmla="*/ 12098 w 44696"/>
                <a:gd name="connsiteY4" fmla="*/ 11221 h 29771"/>
                <a:gd name="connsiteX5" fmla="*/ 11735 w 44696"/>
                <a:gd name="connsiteY5" fmla="*/ 11191 h 29771"/>
                <a:gd name="connsiteX6" fmla="*/ 9254 w 44696"/>
                <a:gd name="connsiteY6" fmla="*/ 10668 h 29771"/>
                <a:gd name="connsiteX7" fmla="*/ 8438 w 44696"/>
                <a:gd name="connsiteY7" fmla="*/ 9121 h 29771"/>
                <a:gd name="connsiteX8" fmla="*/ 4596 w 44696"/>
                <a:gd name="connsiteY8" fmla="*/ 7968 h 29771"/>
                <a:gd name="connsiteX9" fmla="*/ 1599 w 44696"/>
                <a:gd name="connsiteY9" fmla="*/ 4392 h 29771"/>
                <a:gd name="connsiteX10" fmla="*/ 2697 w 44696"/>
                <a:gd name="connsiteY10" fmla="*/ 1824 h 29771"/>
                <a:gd name="connsiteX11" fmla="*/ 4536 w 44696"/>
                <a:gd name="connsiteY11" fmla="*/ 2632 h 29771"/>
                <a:gd name="connsiteX12" fmla="*/ 7423 w 44696"/>
                <a:gd name="connsiteY12" fmla="*/ 1860 h 29771"/>
                <a:gd name="connsiteX13" fmla="*/ 12586 w 44696"/>
                <a:gd name="connsiteY13" fmla="*/ 386 h 29771"/>
                <a:gd name="connsiteX14" fmla="*/ 15718 w 44696"/>
                <a:gd name="connsiteY14" fmla="*/ 945 h 29771"/>
                <a:gd name="connsiteX15" fmla="*/ 17775 w 44696"/>
                <a:gd name="connsiteY15" fmla="*/ 578 h 29771"/>
                <a:gd name="connsiteX16" fmla="*/ 19940 w 44696"/>
                <a:gd name="connsiteY16" fmla="*/ 4 h 29771"/>
                <a:gd name="connsiteX17" fmla="*/ 21884 w 44696"/>
                <a:gd name="connsiteY17" fmla="*/ 318 h 29771"/>
                <a:gd name="connsiteX18" fmla="*/ 23125 w 44696"/>
                <a:gd name="connsiteY18" fmla="*/ 476 h 29771"/>
                <a:gd name="connsiteX19" fmla="*/ 24718 w 44696"/>
                <a:gd name="connsiteY19" fmla="*/ 875 h 29771"/>
                <a:gd name="connsiteX20" fmla="*/ 26874 w 44696"/>
                <a:gd name="connsiteY20" fmla="*/ 1139 h 29771"/>
                <a:gd name="connsiteX21" fmla="*/ 29484 w 44696"/>
                <a:gd name="connsiteY21" fmla="*/ 1615 h 29771"/>
                <a:gd name="connsiteX22" fmla="*/ 30856 w 44696"/>
                <a:gd name="connsiteY22" fmla="*/ 1670 h 29771"/>
                <a:gd name="connsiteX23" fmla="*/ 31456 w 44696"/>
                <a:gd name="connsiteY23" fmla="*/ 1642 h 29771"/>
                <a:gd name="connsiteX24" fmla="*/ 31750 w 44696"/>
                <a:gd name="connsiteY24" fmla="*/ 2281 h 29771"/>
                <a:gd name="connsiteX25" fmla="*/ 32969 w 44696"/>
                <a:gd name="connsiteY25" fmla="*/ 2432 h 29771"/>
                <a:gd name="connsiteX26" fmla="*/ 34865 w 44696"/>
                <a:gd name="connsiteY26" fmla="*/ 2105 h 29771"/>
                <a:gd name="connsiteX27" fmla="*/ 36783 w 44696"/>
                <a:gd name="connsiteY27" fmla="*/ 1837 h 29771"/>
                <a:gd name="connsiteX28" fmla="*/ 39817 w 44696"/>
                <a:gd name="connsiteY28" fmla="*/ 3255 h 29771"/>
                <a:gd name="connsiteX29" fmla="*/ 42883 w 44696"/>
                <a:gd name="connsiteY29" fmla="*/ 3560 h 29771"/>
                <a:gd name="connsiteX30" fmla="*/ 44251 w 44696"/>
                <a:gd name="connsiteY30" fmla="*/ 4150 h 29771"/>
                <a:gd name="connsiteX31" fmla="*/ 44558 w 44696"/>
                <a:gd name="connsiteY31" fmla="*/ 5032 h 29771"/>
                <a:gd name="connsiteX32" fmla="*/ 42187 w 44696"/>
                <a:gd name="connsiteY32" fmla="*/ 7293 h 29771"/>
                <a:gd name="connsiteX33" fmla="*/ 38498 w 44696"/>
                <a:gd name="connsiteY33" fmla="*/ 6800 h 29771"/>
                <a:gd name="connsiteX34" fmla="*/ 36452 w 44696"/>
                <a:gd name="connsiteY34" fmla="*/ 8576 h 29771"/>
                <a:gd name="connsiteX35" fmla="*/ 36355 w 44696"/>
                <a:gd name="connsiteY35" fmla="*/ 9807 h 29771"/>
                <a:gd name="connsiteX36" fmla="*/ 34883 w 44696"/>
                <a:gd name="connsiteY36" fmla="*/ 11464 h 29771"/>
                <a:gd name="connsiteX37" fmla="*/ 33513 w 44696"/>
                <a:gd name="connsiteY37" fmla="*/ 12344 h 29771"/>
                <a:gd name="connsiteX38" fmla="*/ 32306 w 44696"/>
                <a:gd name="connsiteY38" fmla="*/ 12988 h 29771"/>
                <a:gd name="connsiteX39" fmla="*/ 31932 w 44696"/>
                <a:gd name="connsiteY39" fmla="*/ 13766 h 29771"/>
                <a:gd name="connsiteX40" fmla="*/ 30959 w 44696"/>
                <a:gd name="connsiteY40" fmla="*/ 14321 h 29771"/>
                <a:gd name="connsiteX41" fmla="*/ 30749 w 44696"/>
                <a:gd name="connsiteY41" fmla="*/ 15576 h 29771"/>
                <a:gd name="connsiteX42" fmla="*/ 31441 w 44696"/>
                <a:gd name="connsiteY42" fmla="*/ 17166 h 29771"/>
                <a:gd name="connsiteX43" fmla="*/ 30311 w 44696"/>
                <a:gd name="connsiteY43" fmla="*/ 18324 h 29771"/>
                <a:gd name="connsiteX44" fmla="*/ 30898 w 44696"/>
                <a:gd name="connsiteY44" fmla="*/ 20552 h 29771"/>
                <a:gd name="connsiteX45" fmla="*/ 29464 w 44696"/>
                <a:gd name="connsiteY45" fmla="*/ 21030 h 29771"/>
                <a:gd name="connsiteX46" fmla="*/ 25015 w 44696"/>
                <a:gd name="connsiteY46" fmla="*/ 21187 h 29771"/>
                <a:gd name="connsiteX47" fmla="*/ 18181 w 44696"/>
                <a:gd name="connsiteY47" fmla="*/ 18954 h 29771"/>
                <a:gd name="connsiteX48" fmla="*/ 9624 w 44696"/>
                <a:gd name="connsiteY48" fmla="*/ 28830 h 29771"/>
                <a:gd name="connsiteX49" fmla="*/ 478 w 44696"/>
                <a:gd name="connsiteY49" fmla="*/ 28543 h 29771"/>
                <a:gd name="connsiteX50" fmla="*/ 981 w 44696"/>
                <a:gd name="connsiteY50" fmla="*/ 26188 h 29771"/>
                <a:gd name="connsiteX51" fmla="*/ 13289 w 44696"/>
                <a:gd name="connsiteY51" fmla="*/ 18104 h 29771"/>
                <a:gd name="connsiteX0" fmla="*/ 13289 w 44696"/>
                <a:gd name="connsiteY0" fmla="*/ 18104 h 29626"/>
                <a:gd name="connsiteX1" fmla="*/ 13576 w 44696"/>
                <a:gd name="connsiteY1" fmla="*/ 15220 h 29626"/>
                <a:gd name="connsiteX2" fmla="*/ 13842 w 44696"/>
                <a:gd name="connsiteY2" fmla="*/ 15144 h 29626"/>
                <a:gd name="connsiteX3" fmla="*/ 12623 w 44696"/>
                <a:gd name="connsiteY3" fmla="*/ 11897 h 29626"/>
                <a:gd name="connsiteX4" fmla="*/ 12098 w 44696"/>
                <a:gd name="connsiteY4" fmla="*/ 11221 h 29626"/>
                <a:gd name="connsiteX5" fmla="*/ 11735 w 44696"/>
                <a:gd name="connsiteY5" fmla="*/ 11191 h 29626"/>
                <a:gd name="connsiteX6" fmla="*/ 9254 w 44696"/>
                <a:gd name="connsiteY6" fmla="*/ 10668 h 29626"/>
                <a:gd name="connsiteX7" fmla="*/ 8438 w 44696"/>
                <a:gd name="connsiteY7" fmla="*/ 9121 h 29626"/>
                <a:gd name="connsiteX8" fmla="*/ 4596 w 44696"/>
                <a:gd name="connsiteY8" fmla="*/ 7968 h 29626"/>
                <a:gd name="connsiteX9" fmla="*/ 1599 w 44696"/>
                <a:gd name="connsiteY9" fmla="*/ 4392 h 29626"/>
                <a:gd name="connsiteX10" fmla="*/ 2697 w 44696"/>
                <a:gd name="connsiteY10" fmla="*/ 1824 h 29626"/>
                <a:gd name="connsiteX11" fmla="*/ 4536 w 44696"/>
                <a:gd name="connsiteY11" fmla="*/ 2632 h 29626"/>
                <a:gd name="connsiteX12" fmla="*/ 7423 w 44696"/>
                <a:gd name="connsiteY12" fmla="*/ 1860 h 29626"/>
                <a:gd name="connsiteX13" fmla="*/ 12586 w 44696"/>
                <a:gd name="connsiteY13" fmla="*/ 386 h 29626"/>
                <a:gd name="connsiteX14" fmla="*/ 15718 w 44696"/>
                <a:gd name="connsiteY14" fmla="*/ 945 h 29626"/>
                <a:gd name="connsiteX15" fmla="*/ 17775 w 44696"/>
                <a:gd name="connsiteY15" fmla="*/ 578 h 29626"/>
                <a:gd name="connsiteX16" fmla="*/ 19940 w 44696"/>
                <a:gd name="connsiteY16" fmla="*/ 4 h 29626"/>
                <a:gd name="connsiteX17" fmla="*/ 21884 w 44696"/>
                <a:gd name="connsiteY17" fmla="*/ 318 h 29626"/>
                <a:gd name="connsiteX18" fmla="*/ 23125 w 44696"/>
                <a:gd name="connsiteY18" fmla="*/ 476 h 29626"/>
                <a:gd name="connsiteX19" fmla="*/ 24718 w 44696"/>
                <a:gd name="connsiteY19" fmla="*/ 875 h 29626"/>
                <a:gd name="connsiteX20" fmla="*/ 26874 w 44696"/>
                <a:gd name="connsiteY20" fmla="*/ 1139 h 29626"/>
                <a:gd name="connsiteX21" fmla="*/ 29484 w 44696"/>
                <a:gd name="connsiteY21" fmla="*/ 1615 h 29626"/>
                <a:gd name="connsiteX22" fmla="*/ 30856 w 44696"/>
                <a:gd name="connsiteY22" fmla="*/ 1670 h 29626"/>
                <a:gd name="connsiteX23" fmla="*/ 31456 w 44696"/>
                <a:gd name="connsiteY23" fmla="*/ 1642 h 29626"/>
                <a:gd name="connsiteX24" fmla="*/ 31750 w 44696"/>
                <a:gd name="connsiteY24" fmla="*/ 2281 h 29626"/>
                <a:gd name="connsiteX25" fmla="*/ 32969 w 44696"/>
                <a:gd name="connsiteY25" fmla="*/ 2432 h 29626"/>
                <a:gd name="connsiteX26" fmla="*/ 34865 w 44696"/>
                <a:gd name="connsiteY26" fmla="*/ 2105 h 29626"/>
                <a:gd name="connsiteX27" fmla="*/ 36783 w 44696"/>
                <a:gd name="connsiteY27" fmla="*/ 1837 h 29626"/>
                <a:gd name="connsiteX28" fmla="*/ 39817 w 44696"/>
                <a:gd name="connsiteY28" fmla="*/ 3255 h 29626"/>
                <a:gd name="connsiteX29" fmla="*/ 42883 w 44696"/>
                <a:gd name="connsiteY29" fmla="*/ 3560 h 29626"/>
                <a:gd name="connsiteX30" fmla="*/ 44251 w 44696"/>
                <a:gd name="connsiteY30" fmla="*/ 4150 h 29626"/>
                <a:gd name="connsiteX31" fmla="*/ 44558 w 44696"/>
                <a:gd name="connsiteY31" fmla="*/ 5032 h 29626"/>
                <a:gd name="connsiteX32" fmla="*/ 42187 w 44696"/>
                <a:gd name="connsiteY32" fmla="*/ 7293 h 29626"/>
                <a:gd name="connsiteX33" fmla="*/ 38498 w 44696"/>
                <a:gd name="connsiteY33" fmla="*/ 6800 h 29626"/>
                <a:gd name="connsiteX34" fmla="*/ 36452 w 44696"/>
                <a:gd name="connsiteY34" fmla="*/ 8576 h 29626"/>
                <a:gd name="connsiteX35" fmla="*/ 36355 w 44696"/>
                <a:gd name="connsiteY35" fmla="*/ 9807 h 29626"/>
                <a:gd name="connsiteX36" fmla="*/ 34883 w 44696"/>
                <a:gd name="connsiteY36" fmla="*/ 11464 h 29626"/>
                <a:gd name="connsiteX37" fmla="*/ 33513 w 44696"/>
                <a:gd name="connsiteY37" fmla="*/ 12344 h 29626"/>
                <a:gd name="connsiteX38" fmla="*/ 32306 w 44696"/>
                <a:gd name="connsiteY38" fmla="*/ 12988 h 29626"/>
                <a:gd name="connsiteX39" fmla="*/ 31932 w 44696"/>
                <a:gd name="connsiteY39" fmla="*/ 13766 h 29626"/>
                <a:gd name="connsiteX40" fmla="*/ 30959 w 44696"/>
                <a:gd name="connsiteY40" fmla="*/ 14321 h 29626"/>
                <a:gd name="connsiteX41" fmla="*/ 30749 w 44696"/>
                <a:gd name="connsiteY41" fmla="*/ 15576 h 29626"/>
                <a:gd name="connsiteX42" fmla="*/ 31441 w 44696"/>
                <a:gd name="connsiteY42" fmla="*/ 17166 h 29626"/>
                <a:gd name="connsiteX43" fmla="*/ 30311 w 44696"/>
                <a:gd name="connsiteY43" fmla="*/ 18324 h 29626"/>
                <a:gd name="connsiteX44" fmla="*/ 30898 w 44696"/>
                <a:gd name="connsiteY44" fmla="*/ 20552 h 29626"/>
                <a:gd name="connsiteX45" fmla="*/ 29464 w 44696"/>
                <a:gd name="connsiteY45" fmla="*/ 21030 h 29626"/>
                <a:gd name="connsiteX46" fmla="*/ 25015 w 44696"/>
                <a:gd name="connsiteY46" fmla="*/ 21187 h 29626"/>
                <a:gd name="connsiteX47" fmla="*/ 18181 w 44696"/>
                <a:gd name="connsiteY47" fmla="*/ 18954 h 29626"/>
                <a:gd name="connsiteX48" fmla="*/ 9624 w 44696"/>
                <a:gd name="connsiteY48" fmla="*/ 28830 h 29626"/>
                <a:gd name="connsiteX49" fmla="*/ 2821 w 44696"/>
                <a:gd name="connsiteY49" fmla="*/ 28774 h 29626"/>
                <a:gd name="connsiteX50" fmla="*/ 478 w 44696"/>
                <a:gd name="connsiteY50" fmla="*/ 28543 h 29626"/>
                <a:gd name="connsiteX51" fmla="*/ 981 w 44696"/>
                <a:gd name="connsiteY51" fmla="*/ 26188 h 29626"/>
                <a:gd name="connsiteX52" fmla="*/ 13289 w 44696"/>
                <a:gd name="connsiteY52" fmla="*/ 18104 h 29626"/>
                <a:gd name="connsiteX0" fmla="*/ 15171 w 46578"/>
                <a:gd name="connsiteY0" fmla="*/ 18104 h 31780"/>
                <a:gd name="connsiteX1" fmla="*/ 15458 w 46578"/>
                <a:gd name="connsiteY1" fmla="*/ 15220 h 31780"/>
                <a:gd name="connsiteX2" fmla="*/ 15724 w 46578"/>
                <a:gd name="connsiteY2" fmla="*/ 15144 h 31780"/>
                <a:gd name="connsiteX3" fmla="*/ 14505 w 46578"/>
                <a:gd name="connsiteY3" fmla="*/ 11897 h 31780"/>
                <a:gd name="connsiteX4" fmla="*/ 13980 w 46578"/>
                <a:gd name="connsiteY4" fmla="*/ 11221 h 31780"/>
                <a:gd name="connsiteX5" fmla="*/ 13617 w 46578"/>
                <a:gd name="connsiteY5" fmla="*/ 11191 h 31780"/>
                <a:gd name="connsiteX6" fmla="*/ 11136 w 46578"/>
                <a:gd name="connsiteY6" fmla="*/ 10668 h 31780"/>
                <a:gd name="connsiteX7" fmla="*/ 10320 w 46578"/>
                <a:gd name="connsiteY7" fmla="*/ 9121 h 31780"/>
                <a:gd name="connsiteX8" fmla="*/ 6478 w 46578"/>
                <a:gd name="connsiteY8" fmla="*/ 7968 h 31780"/>
                <a:gd name="connsiteX9" fmla="*/ 3481 w 46578"/>
                <a:gd name="connsiteY9" fmla="*/ 4392 h 31780"/>
                <a:gd name="connsiteX10" fmla="*/ 4579 w 46578"/>
                <a:gd name="connsiteY10" fmla="*/ 1824 h 31780"/>
                <a:gd name="connsiteX11" fmla="*/ 6418 w 46578"/>
                <a:gd name="connsiteY11" fmla="*/ 2632 h 31780"/>
                <a:gd name="connsiteX12" fmla="*/ 9305 w 46578"/>
                <a:gd name="connsiteY12" fmla="*/ 1860 h 31780"/>
                <a:gd name="connsiteX13" fmla="*/ 14468 w 46578"/>
                <a:gd name="connsiteY13" fmla="*/ 386 h 31780"/>
                <a:gd name="connsiteX14" fmla="*/ 17600 w 46578"/>
                <a:gd name="connsiteY14" fmla="*/ 945 h 31780"/>
                <a:gd name="connsiteX15" fmla="*/ 19657 w 46578"/>
                <a:gd name="connsiteY15" fmla="*/ 578 h 31780"/>
                <a:gd name="connsiteX16" fmla="*/ 21822 w 46578"/>
                <a:gd name="connsiteY16" fmla="*/ 4 h 31780"/>
                <a:gd name="connsiteX17" fmla="*/ 23766 w 46578"/>
                <a:gd name="connsiteY17" fmla="*/ 318 h 31780"/>
                <a:gd name="connsiteX18" fmla="*/ 25007 w 46578"/>
                <a:gd name="connsiteY18" fmla="*/ 476 h 31780"/>
                <a:gd name="connsiteX19" fmla="*/ 26600 w 46578"/>
                <a:gd name="connsiteY19" fmla="*/ 875 h 31780"/>
                <a:gd name="connsiteX20" fmla="*/ 28756 w 46578"/>
                <a:gd name="connsiteY20" fmla="*/ 1139 h 31780"/>
                <a:gd name="connsiteX21" fmla="*/ 31366 w 46578"/>
                <a:gd name="connsiteY21" fmla="*/ 1615 h 31780"/>
                <a:gd name="connsiteX22" fmla="*/ 32738 w 46578"/>
                <a:gd name="connsiteY22" fmla="*/ 1670 h 31780"/>
                <a:gd name="connsiteX23" fmla="*/ 33338 w 46578"/>
                <a:gd name="connsiteY23" fmla="*/ 1642 h 31780"/>
                <a:gd name="connsiteX24" fmla="*/ 33632 w 46578"/>
                <a:gd name="connsiteY24" fmla="*/ 2281 h 31780"/>
                <a:gd name="connsiteX25" fmla="*/ 34851 w 46578"/>
                <a:gd name="connsiteY25" fmla="*/ 2432 h 31780"/>
                <a:gd name="connsiteX26" fmla="*/ 36747 w 46578"/>
                <a:gd name="connsiteY26" fmla="*/ 2105 h 31780"/>
                <a:gd name="connsiteX27" fmla="*/ 38665 w 46578"/>
                <a:gd name="connsiteY27" fmla="*/ 1837 h 31780"/>
                <a:gd name="connsiteX28" fmla="*/ 41699 w 46578"/>
                <a:gd name="connsiteY28" fmla="*/ 3255 h 31780"/>
                <a:gd name="connsiteX29" fmla="*/ 44765 w 46578"/>
                <a:gd name="connsiteY29" fmla="*/ 3560 h 31780"/>
                <a:gd name="connsiteX30" fmla="*/ 46133 w 46578"/>
                <a:gd name="connsiteY30" fmla="*/ 4150 h 31780"/>
                <a:gd name="connsiteX31" fmla="*/ 46440 w 46578"/>
                <a:gd name="connsiteY31" fmla="*/ 5032 h 31780"/>
                <a:gd name="connsiteX32" fmla="*/ 44069 w 46578"/>
                <a:gd name="connsiteY32" fmla="*/ 7293 h 31780"/>
                <a:gd name="connsiteX33" fmla="*/ 40380 w 46578"/>
                <a:gd name="connsiteY33" fmla="*/ 6800 h 31780"/>
                <a:gd name="connsiteX34" fmla="*/ 38334 w 46578"/>
                <a:gd name="connsiteY34" fmla="*/ 8576 h 31780"/>
                <a:gd name="connsiteX35" fmla="*/ 38237 w 46578"/>
                <a:gd name="connsiteY35" fmla="*/ 9807 h 31780"/>
                <a:gd name="connsiteX36" fmla="*/ 36765 w 46578"/>
                <a:gd name="connsiteY36" fmla="*/ 11464 h 31780"/>
                <a:gd name="connsiteX37" fmla="*/ 35395 w 46578"/>
                <a:gd name="connsiteY37" fmla="*/ 12344 h 31780"/>
                <a:gd name="connsiteX38" fmla="*/ 34188 w 46578"/>
                <a:gd name="connsiteY38" fmla="*/ 12988 h 31780"/>
                <a:gd name="connsiteX39" fmla="*/ 33814 w 46578"/>
                <a:gd name="connsiteY39" fmla="*/ 13766 h 31780"/>
                <a:gd name="connsiteX40" fmla="*/ 32841 w 46578"/>
                <a:gd name="connsiteY40" fmla="*/ 14321 h 31780"/>
                <a:gd name="connsiteX41" fmla="*/ 32631 w 46578"/>
                <a:gd name="connsiteY41" fmla="*/ 15576 h 31780"/>
                <a:gd name="connsiteX42" fmla="*/ 33323 w 46578"/>
                <a:gd name="connsiteY42" fmla="*/ 17166 h 31780"/>
                <a:gd name="connsiteX43" fmla="*/ 32193 w 46578"/>
                <a:gd name="connsiteY43" fmla="*/ 18324 h 31780"/>
                <a:gd name="connsiteX44" fmla="*/ 32780 w 46578"/>
                <a:gd name="connsiteY44" fmla="*/ 20552 h 31780"/>
                <a:gd name="connsiteX45" fmla="*/ 31346 w 46578"/>
                <a:gd name="connsiteY45" fmla="*/ 21030 h 31780"/>
                <a:gd name="connsiteX46" fmla="*/ 26897 w 46578"/>
                <a:gd name="connsiteY46" fmla="*/ 21187 h 31780"/>
                <a:gd name="connsiteX47" fmla="*/ 20063 w 46578"/>
                <a:gd name="connsiteY47" fmla="*/ 18954 h 31780"/>
                <a:gd name="connsiteX48" fmla="*/ 11506 w 46578"/>
                <a:gd name="connsiteY48" fmla="*/ 28830 h 31780"/>
                <a:gd name="connsiteX49" fmla="*/ 4703 w 46578"/>
                <a:gd name="connsiteY49" fmla="*/ 28774 h 31780"/>
                <a:gd name="connsiteX50" fmla="*/ 0 w 46578"/>
                <a:gd name="connsiteY50" fmla="*/ 31714 h 31780"/>
                <a:gd name="connsiteX51" fmla="*/ 2863 w 46578"/>
                <a:gd name="connsiteY51" fmla="*/ 26188 h 31780"/>
                <a:gd name="connsiteX52" fmla="*/ 15171 w 46578"/>
                <a:gd name="connsiteY52" fmla="*/ 18104 h 31780"/>
                <a:gd name="connsiteX0" fmla="*/ 15171 w 46578"/>
                <a:gd name="connsiteY0" fmla="*/ 18104 h 31780"/>
                <a:gd name="connsiteX1" fmla="*/ 15458 w 46578"/>
                <a:gd name="connsiteY1" fmla="*/ 15220 h 31780"/>
                <a:gd name="connsiteX2" fmla="*/ 15724 w 46578"/>
                <a:gd name="connsiteY2" fmla="*/ 15144 h 31780"/>
                <a:gd name="connsiteX3" fmla="*/ 14505 w 46578"/>
                <a:gd name="connsiteY3" fmla="*/ 11897 h 31780"/>
                <a:gd name="connsiteX4" fmla="*/ 13980 w 46578"/>
                <a:gd name="connsiteY4" fmla="*/ 11221 h 31780"/>
                <a:gd name="connsiteX5" fmla="*/ 13617 w 46578"/>
                <a:gd name="connsiteY5" fmla="*/ 11191 h 31780"/>
                <a:gd name="connsiteX6" fmla="*/ 11136 w 46578"/>
                <a:gd name="connsiteY6" fmla="*/ 10668 h 31780"/>
                <a:gd name="connsiteX7" fmla="*/ 10320 w 46578"/>
                <a:gd name="connsiteY7" fmla="*/ 9121 h 31780"/>
                <a:gd name="connsiteX8" fmla="*/ 6478 w 46578"/>
                <a:gd name="connsiteY8" fmla="*/ 7968 h 31780"/>
                <a:gd name="connsiteX9" fmla="*/ 3481 w 46578"/>
                <a:gd name="connsiteY9" fmla="*/ 4392 h 31780"/>
                <a:gd name="connsiteX10" fmla="*/ 4579 w 46578"/>
                <a:gd name="connsiteY10" fmla="*/ 1824 h 31780"/>
                <a:gd name="connsiteX11" fmla="*/ 6418 w 46578"/>
                <a:gd name="connsiteY11" fmla="*/ 2632 h 31780"/>
                <a:gd name="connsiteX12" fmla="*/ 9305 w 46578"/>
                <a:gd name="connsiteY12" fmla="*/ 1860 h 31780"/>
                <a:gd name="connsiteX13" fmla="*/ 14468 w 46578"/>
                <a:gd name="connsiteY13" fmla="*/ 386 h 31780"/>
                <a:gd name="connsiteX14" fmla="*/ 17600 w 46578"/>
                <a:gd name="connsiteY14" fmla="*/ 945 h 31780"/>
                <a:gd name="connsiteX15" fmla="*/ 19657 w 46578"/>
                <a:gd name="connsiteY15" fmla="*/ 578 h 31780"/>
                <a:gd name="connsiteX16" fmla="*/ 21822 w 46578"/>
                <a:gd name="connsiteY16" fmla="*/ 4 h 31780"/>
                <a:gd name="connsiteX17" fmla="*/ 23766 w 46578"/>
                <a:gd name="connsiteY17" fmla="*/ 318 h 31780"/>
                <a:gd name="connsiteX18" fmla="*/ 25007 w 46578"/>
                <a:gd name="connsiteY18" fmla="*/ 476 h 31780"/>
                <a:gd name="connsiteX19" fmla="*/ 26600 w 46578"/>
                <a:gd name="connsiteY19" fmla="*/ 875 h 31780"/>
                <a:gd name="connsiteX20" fmla="*/ 28756 w 46578"/>
                <a:gd name="connsiteY20" fmla="*/ 1139 h 31780"/>
                <a:gd name="connsiteX21" fmla="*/ 31366 w 46578"/>
                <a:gd name="connsiteY21" fmla="*/ 1615 h 31780"/>
                <a:gd name="connsiteX22" fmla="*/ 32738 w 46578"/>
                <a:gd name="connsiteY22" fmla="*/ 1670 h 31780"/>
                <a:gd name="connsiteX23" fmla="*/ 33338 w 46578"/>
                <a:gd name="connsiteY23" fmla="*/ 1642 h 31780"/>
                <a:gd name="connsiteX24" fmla="*/ 33632 w 46578"/>
                <a:gd name="connsiteY24" fmla="*/ 2281 h 31780"/>
                <a:gd name="connsiteX25" fmla="*/ 34851 w 46578"/>
                <a:gd name="connsiteY25" fmla="*/ 2432 h 31780"/>
                <a:gd name="connsiteX26" fmla="*/ 36747 w 46578"/>
                <a:gd name="connsiteY26" fmla="*/ 2105 h 31780"/>
                <a:gd name="connsiteX27" fmla="*/ 38665 w 46578"/>
                <a:gd name="connsiteY27" fmla="*/ 1837 h 31780"/>
                <a:gd name="connsiteX28" fmla="*/ 41699 w 46578"/>
                <a:gd name="connsiteY28" fmla="*/ 3255 h 31780"/>
                <a:gd name="connsiteX29" fmla="*/ 44765 w 46578"/>
                <a:gd name="connsiteY29" fmla="*/ 3560 h 31780"/>
                <a:gd name="connsiteX30" fmla="*/ 46133 w 46578"/>
                <a:gd name="connsiteY30" fmla="*/ 4150 h 31780"/>
                <a:gd name="connsiteX31" fmla="*/ 46440 w 46578"/>
                <a:gd name="connsiteY31" fmla="*/ 5032 h 31780"/>
                <a:gd name="connsiteX32" fmla="*/ 44069 w 46578"/>
                <a:gd name="connsiteY32" fmla="*/ 7293 h 31780"/>
                <a:gd name="connsiteX33" fmla="*/ 40380 w 46578"/>
                <a:gd name="connsiteY33" fmla="*/ 6800 h 31780"/>
                <a:gd name="connsiteX34" fmla="*/ 38334 w 46578"/>
                <a:gd name="connsiteY34" fmla="*/ 8576 h 31780"/>
                <a:gd name="connsiteX35" fmla="*/ 38237 w 46578"/>
                <a:gd name="connsiteY35" fmla="*/ 9807 h 31780"/>
                <a:gd name="connsiteX36" fmla="*/ 36765 w 46578"/>
                <a:gd name="connsiteY36" fmla="*/ 11464 h 31780"/>
                <a:gd name="connsiteX37" fmla="*/ 35395 w 46578"/>
                <a:gd name="connsiteY37" fmla="*/ 12344 h 31780"/>
                <a:gd name="connsiteX38" fmla="*/ 34188 w 46578"/>
                <a:gd name="connsiteY38" fmla="*/ 12988 h 31780"/>
                <a:gd name="connsiteX39" fmla="*/ 33814 w 46578"/>
                <a:gd name="connsiteY39" fmla="*/ 13766 h 31780"/>
                <a:gd name="connsiteX40" fmla="*/ 32841 w 46578"/>
                <a:gd name="connsiteY40" fmla="*/ 14321 h 31780"/>
                <a:gd name="connsiteX41" fmla="*/ 32631 w 46578"/>
                <a:gd name="connsiteY41" fmla="*/ 15576 h 31780"/>
                <a:gd name="connsiteX42" fmla="*/ 33323 w 46578"/>
                <a:gd name="connsiteY42" fmla="*/ 17166 h 31780"/>
                <a:gd name="connsiteX43" fmla="*/ 32193 w 46578"/>
                <a:gd name="connsiteY43" fmla="*/ 18324 h 31780"/>
                <a:gd name="connsiteX44" fmla="*/ 32780 w 46578"/>
                <a:gd name="connsiteY44" fmla="*/ 20552 h 31780"/>
                <a:gd name="connsiteX45" fmla="*/ 31346 w 46578"/>
                <a:gd name="connsiteY45" fmla="*/ 21030 h 31780"/>
                <a:gd name="connsiteX46" fmla="*/ 26897 w 46578"/>
                <a:gd name="connsiteY46" fmla="*/ 21187 h 31780"/>
                <a:gd name="connsiteX47" fmla="*/ 20063 w 46578"/>
                <a:gd name="connsiteY47" fmla="*/ 18954 h 31780"/>
                <a:gd name="connsiteX48" fmla="*/ 11506 w 46578"/>
                <a:gd name="connsiteY48" fmla="*/ 28830 h 31780"/>
                <a:gd name="connsiteX49" fmla="*/ 4703 w 46578"/>
                <a:gd name="connsiteY49" fmla="*/ 28774 h 31780"/>
                <a:gd name="connsiteX50" fmla="*/ 0 w 46578"/>
                <a:gd name="connsiteY50" fmla="*/ 31714 h 31780"/>
                <a:gd name="connsiteX51" fmla="*/ 4002 w 46578"/>
                <a:gd name="connsiteY51" fmla="*/ 26756 h 31780"/>
                <a:gd name="connsiteX52" fmla="*/ 15171 w 46578"/>
                <a:gd name="connsiteY52" fmla="*/ 18104 h 31780"/>
                <a:gd name="connsiteX0" fmla="*/ 15171 w 46578"/>
                <a:gd name="connsiteY0" fmla="*/ 18104 h 31793"/>
                <a:gd name="connsiteX1" fmla="*/ 15458 w 46578"/>
                <a:gd name="connsiteY1" fmla="*/ 15220 h 31793"/>
                <a:gd name="connsiteX2" fmla="*/ 15724 w 46578"/>
                <a:gd name="connsiteY2" fmla="*/ 15144 h 31793"/>
                <a:gd name="connsiteX3" fmla="*/ 14505 w 46578"/>
                <a:gd name="connsiteY3" fmla="*/ 11897 h 31793"/>
                <a:gd name="connsiteX4" fmla="*/ 13980 w 46578"/>
                <a:gd name="connsiteY4" fmla="*/ 11221 h 31793"/>
                <a:gd name="connsiteX5" fmla="*/ 13617 w 46578"/>
                <a:gd name="connsiteY5" fmla="*/ 11191 h 31793"/>
                <a:gd name="connsiteX6" fmla="*/ 11136 w 46578"/>
                <a:gd name="connsiteY6" fmla="*/ 10668 h 31793"/>
                <a:gd name="connsiteX7" fmla="*/ 10320 w 46578"/>
                <a:gd name="connsiteY7" fmla="*/ 9121 h 31793"/>
                <a:gd name="connsiteX8" fmla="*/ 6478 w 46578"/>
                <a:gd name="connsiteY8" fmla="*/ 7968 h 31793"/>
                <a:gd name="connsiteX9" fmla="*/ 3481 w 46578"/>
                <a:gd name="connsiteY9" fmla="*/ 4392 h 31793"/>
                <a:gd name="connsiteX10" fmla="*/ 4579 w 46578"/>
                <a:gd name="connsiteY10" fmla="*/ 1824 h 31793"/>
                <a:gd name="connsiteX11" fmla="*/ 6418 w 46578"/>
                <a:gd name="connsiteY11" fmla="*/ 2632 h 31793"/>
                <a:gd name="connsiteX12" fmla="*/ 9305 w 46578"/>
                <a:gd name="connsiteY12" fmla="*/ 1860 h 31793"/>
                <a:gd name="connsiteX13" fmla="*/ 14468 w 46578"/>
                <a:gd name="connsiteY13" fmla="*/ 386 h 31793"/>
                <a:gd name="connsiteX14" fmla="*/ 17600 w 46578"/>
                <a:gd name="connsiteY14" fmla="*/ 945 h 31793"/>
                <a:gd name="connsiteX15" fmla="*/ 19657 w 46578"/>
                <a:gd name="connsiteY15" fmla="*/ 578 h 31793"/>
                <a:gd name="connsiteX16" fmla="*/ 21822 w 46578"/>
                <a:gd name="connsiteY16" fmla="*/ 4 h 31793"/>
                <a:gd name="connsiteX17" fmla="*/ 23766 w 46578"/>
                <a:gd name="connsiteY17" fmla="*/ 318 h 31793"/>
                <a:gd name="connsiteX18" fmla="*/ 25007 w 46578"/>
                <a:gd name="connsiteY18" fmla="*/ 476 h 31793"/>
                <a:gd name="connsiteX19" fmla="*/ 26600 w 46578"/>
                <a:gd name="connsiteY19" fmla="*/ 875 h 31793"/>
                <a:gd name="connsiteX20" fmla="*/ 28756 w 46578"/>
                <a:gd name="connsiteY20" fmla="*/ 1139 h 31793"/>
                <a:gd name="connsiteX21" fmla="*/ 31366 w 46578"/>
                <a:gd name="connsiteY21" fmla="*/ 1615 h 31793"/>
                <a:gd name="connsiteX22" fmla="*/ 32738 w 46578"/>
                <a:gd name="connsiteY22" fmla="*/ 1670 h 31793"/>
                <a:gd name="connsiteX23" fmla="*/ 33338 w 46578"/>
                <a:gd name="connsiteY23" fmla="*/ 1642 h 31793"/>
                <a:gd name="connsiteX24" fmla="*/ 33632 w 46578"/>
                <a:gd name="connsiteY24" fmla="*/ 2281 h 31793"/>
                <a:gd name="connsiteX25" fmla="*/ 34851 w 46578"/>
                <a:gd name="connsiteY25" fmla="*/ 2432 h 31793"/>
                <a:gd name="connsiteX26" fmla="*/ 36747 w 46578"/>
                <a:gd name="connsiteY26" fmla="*/ 2105 h 31793"/>
                <a:gd name="connsiteX27" fmla="*/ 38665 w 46578"/>
                <a:gd name="connsiteY27" fmla="*/ 1837 h 31793"/>
                <a:gd name="connsiteX28" fmla="*/ 41699 w 46578"/>
                <a:gd name="connsiteY28" fmla="*/ 3255 h 31793"/>
                <a:gd name="connsiteX29" fmla="*/ 44765 w 46578"/>
                <a:gd name="connsiteY29" fmla="*/ 3560 h 31793"/>
                <a:gd name="connsiteX30" fmla="*/ 46133 w 46578"/>
                <a:gd name="connsiteY30" fmla="*/ 4150 h 31793"/>
                <a:gd name="connsiteX31" fmla="*/ 46440 w 46578"/>
                <a:gd name="connsiteY31" fmla="*/ 5032 h 31793"/>
                <a:gd name="connsiteX32" fmla="*/ 44069 w 46578"/>
                <a:gd name="connsiteY32" fmla="*/ 7293 h 31793"/>
                <a:gd name="connsiteX33" fmla="*/ 40380 w 46578"/>
                <a:gd name="connsiteY33" fmla="*/ 6800 h 31793"/>
                <a:gd name="connsiteX34" fmla="*/ 38334 w 46578"/>
                <a:gd name="connsiteY34" fmla="*/ 8576 h 31793"/>
                <a:gd name="connsiteX35" fmla="*/ 38237 w 46578"/>
                <a:gd name="connsiteY35" fmla="*/ 9807 h 31793"/>
                <a:gd name="connsiteX36" fmla="*/ 36765 w 46578"/>
                <a:gd name="connsiteY36" fmla="*/ 11464 h 31793"/>
                <a:gd name="connsiteX37" fmla="*/ 35395 w 46578"/>
                <a:gd name="connsiteY37" fmla="*/ 12344 h 31793"/>
                <a:gd name="connsiteX38" fmla="*/ 34188 w 46578"/>
                <a:gd name="connsiteY38" fmla="*/ 12988 h 31793"/>
                <a:gd name="connsiteX39" fmla="*/ 33814 w 46578"/>
                <a:gd name="connsiteY39" fmla="*/ 13766 h 31793"/>
                <a:gd name="connsiteX40" fmla="*/ 32841 w 46578"/>
                <a:gd name="connsiteY40" fmla="*/ 14321 h 31793"/>
                <a:gd name="connsiteX41" fmla="*/ 32631 w 46578"/>
                <a:gd name="connsiteY41" fmla="*/ 15576 h 31793"/>
                <a:gd name="connsiteX42" fmla="*/ 33323 w 46578"/>
                <a:gd name="connsiteY42" fmla="*/ 17166 h 31793"/>
                <a:gd name="connsiteX43" fmla="*/ 32193 w 46578"/>
                <a:gd name="connsiteY43" fmla="*/ 18324 h 31793"/>
                <a:gd name="connsiteX44" fmla="*/ 32780 w 46578"/>
                <a:gd name="connsiteY44" fmla="*/ 20552 h 31793"/>
                <a:gd name="connsiteX45" fmla="*/ 31346 w 46578"/>
                <a:gd name="connsiteY45" fmla="*/ 21030 h 31793"/>
                <a:gd name="connsiteX46" fmla="*/ 26897 w 46578"/>
                <a:gd name="connsiteY46" fmla="*/ 21187 h 31793"/>
                <a:gd name="connsiteX47" fmla="*/ 20063 w 46578"/>
                <a:gd name="connsiteY47" fmla="*/ 18954 h 31793"/>
                <a:gd name="connsiteX48" fmla="*/ 11506 w 46578"/>
                <a:gd name="connsiteY48" fmla="*/ 28830 h 31793"/>
                <a:gd name="connsiteX49" fmla="*/ 4503 w 46578"/>
                <a:gd name="connsiteY49" fmla="*/ 29433 h 31793"/>
                <a:gd name="connsiteX50" fmla="*/ 0 w 46578"/>
                <a:gd name="connsiteY50" fmla="*/ 31714 h 31793"/>
                <a:gd name="connsiteX51" fmla="*/ 4002 w 46578"/>
                <a:gd name="connsiteY51" fmla="*/ 26756 h 31793"/>
                <a:gd name="connsiteX52" fmla="*/ 15171 w 46578"/>
                <a:gd name="connsiteY52" fmla="*/ 18104 h 31793"/>
                <a:gd name="connsiteX0" fmla="*/ 15171 w 46578"/>
                <a:gd name="connsiteY0" fmla="*/ 18104 h 31793"/>
                <a:gd name="connsiteX1" fmla="*/ 15458 w 46578"/>
                <a:gd name="connsiteY1" fmla="*/ 15220 h 31793"/>
                <a:gd name="connsiteX2" fmla="*/ 15724 w 46578"/>
                <a:gd name="connsiteY2" fmla="*/ 15144 h 31793"/>
                <a:gd name="connsiteX3" fmla="*/ 14505 w 46578"/>
                <a:gd name="connsiteY3" fmla="*/ 11897 h 31793"/>
                <a:gd name="connsiteX4" fmla="*/ 13980 w 46578"/>
                <a:gd name="connsiteY4" fmla="*/ 11221 h 31793"/>
                <a:gd name="connsiteX5" fmla="*/ 13617 w 46578"/>
                <a:gd name="connsiteY5" fmla="*/ 11191 h 31793"/>
                <a:gd name="connsiteX6" fmla="*/ 11136 w 46578"/>
                <a:gd name="connsiteY6" fmla="*/ 10668 h 31793"/>
                <a:gd name="connsiteX7" fmla="*/ 10320 w 46578"/>
                <a:gd name="connsiteY7" fmla="*/ 9121 h 31793"/>
                <a:gd name="connsiteX8" fmla="*/ 6478 w 46578"/>
                <a:gd name="connsiteY8" fmla="*/ 7968 h 31793"/>
                <a:gd name="connsiteX9" fmla="*/ 3481 w 46578"/>
                <a:gd name="connsiteY9" fmla="*/ 4392 h 31793"/>
                <a:gd name="connsiteX10" fmla="*/ 4579 w 46578"/>
                <a:gd name="connsiteY10" fmla="*/ 1824 h 31793"/>
                <a:gd name="connsiteX11" fmla="*/ 6418 w 46578"/>
                <a:gd name="connsiteY11" fmla="*/ 2632 h 31793"/>
                <a:gd name="connsiteX12" fmla="*/ 9305 w 46578"/>
                <a:gd name="connsiteY12" fmla="*/ 1860 h 31793"/>
                <a:gd name="connsiteX13" fmla="*/ 14468 w 46578"/>
                <a:gd name="connsiteY13" fmla="*/ 386 h 31793"/>
                <a:gd name="connsiteX14" fmla="*/ 17600 w 46578"/>
                <a:gd name="connsiteY14" fmla="*/ 945 h 31793"/>
                <a:gd name="connsiteX15" fmla="*/ 19657 w 46578"/>
                <a:gd name="connsiteY15" fmla="*/ 578 h 31793"/>
                <a:gd name="connsiteX16" fmla="*/ 21822 w 46578"/>
                <a:gd name="connsiteY16" fmla="*/ 4 h 31793"/>
                <a:gd name="connsiteX17" fmla="*/ 23766 w 46578"/>
                <a:gd name="connsiteY17" fmla="*/ 318 h 31793"/>
                <a:gd name="connsiteX18" fmla="*/ 25007 w 46578"/>
                <a:gd name="connsiteY18" fmla="*/ 476 h 31793"/>
                <a:gd name="connsiteX19" fmla="*/ 26600 w 46578"/>
                <a:gd name="connsiteY19" fmla="*/ 875 h 31793"/>
                <a:gd name="connsiteX20" fmla="*/ 28756 w 46578"/>
                <a:gd name="connsiteY20" fmla="*/ 1139 h 31793"/>
                <a:gd name="connsiteX21" fmla="*/ 31366 w 46578"/>
                <a:gd name="connsiteY21" fmla="*/ 1615 h 31793"/>
                <a:gd name="connsiteX22" fmla="*/ 32738 w 46578"/>
                <a:gd name="connsiteY22" fmla="*/ 1670 h 31793"/>
                <a:gd name="connsiteX23" fmla="*/ 33338 w 46578"/>
                <a:gd name="connsiteY23" fmla="*/ 1642 h 31793"/>
                <a:gd name="connsiteX24" fmla="*/ 33632 w 46578"/>
                <a:gd name="connsiteY24" fmla="*/ 2281 h 31793"/>
                <a:gd name="connsiteX25" fmla="*/ 34851 w 46578"/>
                <a:gd name="connsiteY25" fmla="*/ 2432 h 31793"/>
                <a:gd name="connsiteX26" fmla="*/ 36747 w 46578"/>
                <a:gd name="connsiteY26" fmla="*/ 2105 h 31793"/>
                <a:gd name="connsiteX27" fmla="*/ 38665 w 46578"/>
                <a:gd name="connsiteY27" fmla="*/ 1837 h 31793"/>
                <a:gd name="connsiteX28" fmla="*/ 41699 w 46578"/>
                <a:gd name="connsiteY28" fmla="*/ 3255 h 31793"/>
                <a:gd name="connsiteX29" fmla="*/ 44765 w 46578"/>
                <a:gd name="connsiteY29" fmla="*/ 3560 h 31793"/>
                <a:gd name="connsiteX30" fmla="*/ 46133 w 46578"/>
                <a:gd name="connsiteY30" fmla="*/ 4150 h 31793"/>
                <a:gd name="connsiteX31" fmla="*/ 46440 w 46578"/>
                <a:gd name="connsiteY31" fmla="*/ 5032 h 31793"/>
                <a:gd name="connsiteX32" fmla="*/ 44069 w 46578"/>
                <a:gd name="connsiteY32" fmla="*/ 7293 h 31793"/>
                <a:gd name="connsiteX33" fmla="*/ 40380 w 46578"/>
                <a:gd name="connsiteY33" fmla="*/ 6800 h 31793"/>
                <a:gd name="connsiteX34" fmla="*/ 38334 w 46578"/>
                <a:gd name="connsiteY34" fmla="*/ 8576 h 31793"/>
                <a:gd name="connsiteX35" fmla="*/ 38237 w 46578"/>
                <a:gd name="connsiteY35" fmla="*/ 9807 h 31793"/>
                <a:gd name="connsiteX36" fmla="*/ 36765 w 46578"/>
                <a:gd name="connsiteY36" fmla="*/ 11464 h 31793"/>
                <a:gd name="connsiteX37" fmla="*/ 35395 w 46578"/>
                <a:gd name="connsiteY37" fmla="*/ 12344 h 31793"/>
                <a:gd name="connsiteX38" fmla="*/ 34188 w 46578"/>
                <a:gd name="connsiteY38" fmla="*/ 12988 h 31793"/>
                <a:gd name="connsiteX39" fmla="*/ 33814 w 46578"/>
                <a:gd name="connsiteY39" fmla="*/ 13766 h 31793"/>
                <a:gd name="connsiteX40" fmla="*/ 32841 w 46578"/>
                <a:gd name="connsiteY40" fmla="*/ 14321 h 31793"/>
                <a:gd name="connsiteX41" fmla="*/ 32631 w 46578"/>
                <a:gd name="connsiteY41" fmla="*/ 15576 h 31793"/>
                <a:gd name="connsiteX42" fmla="*/ 33323 w 46578"/>
                <a:gd name="connsiteY42" fmla="*/ 17166 h 31793"/>
                <a:gd name="connsiteX43" fmla="*/ 32193 w 46578"/>
                <a:gd name="connsiteY43" fmla="*/ 18324 h 31793"/>
                <a:gd name="connsiteX44" fmla="*/ 32780 w 46578"/>
                <a:gd name="connsiteY44" fmla="*/ 20552 h 31793"/>
                <a:gd name="connsiteX45" fmla="*/ 31346 w 46578"/>
                <a:gd name="connsiteY45" fmla="*/ 21030 h 31793"/>
                <a:gd name="connsiteX46" fmla="*/ 26897 w 46578"/>
                <a:gd name="connsiteY46" fmla="*/ 21187 h 31793"/>
                <a:gd name="connsiteX47" fmla="*/ 15737 w 46578"/>
                <a:gd name="connsiteY47" fmla="*/ 25441 h 31793"/>
                <a:gd name="connsiteX48" fmla="*/ 11506 w 46578"/>
                <a:gd name="connsiteY48" fmla="*/ 28830 h 31793"/>
                <a:gd name="connsiteX49" fmla="*/ 4503 w 46578"/>
                <a:gd name="connsiteY49" fmla="*/ 29433 h 31793"/>
                <a:gd name="connsiteX50" fmla="*/ 0 w 46578"/>
                <a:gd name="connsiteY50" fmla="*/ 31714 h 31793"/>
                <a:gd name="connsiteX51" fmla="*/ 4002 w 46578"/>
                <a:gd name="connsiteY51" fmla="*/ 26756 h 31793"/>
                <a:gd name="connsiteX52" fmla="*/ 15171 w 46578"/>
                <a:gd name="connsiteY52" fmla="*/ 18104 h 31793"/>
                <a:gd name="connsiteX0" fmla="*/ 1866 w 46578"/>
                <a:gd name="connsiteY0" fmla="*/ 21328 h 31793"/>
                <a:gd name="connsiteX1" fmla="*/ 15458 w 46578"/>
                <a:gd name="connsiteY1" fmla="*/ 15220 h 31793"/>
                <a:gd name="connsiteX2" fmla="*/ 15724 w 46578"/>
                <a:gd name="connsiteY2" fmla="*/ 15144 h 31793"/>
                <a:gd name="connsiteX3" fmla="*/ 14505 w 46578"/>
                <a:gd name="connsiteY3" fmla="*/ 11897 h 31793"/>
                <a:gd name="connsiteX4" fmla="*/ 13980 w 46578"/>
                <a:gd name="connsiteY4" fmla="*/ 11221 h 31793"/>
                <a:gd name="connsiteX5" fmla="*/ 13617 w 46578"/>
                <a:gd name="connsiteY5" fmla="*/ 11191 h 31793"/>
                <a:gd name="connsiteX6" fmla="*/ 11136 w 46578"/>
                <a:gd name="connsiteY6" fmla="*/ 10668 h 31793"/>
                <a:gd name="connsiteX7" fmla="*/ 10320 w 46578"/>
                <a:gd name="connsiteY7" fmla="*/ 9121 h 31793"/>
                <a:gd name="connsiteX8" fmla="*/ 6478 w 46578"/>
                <a:gd name="connsiteY8" fmla="*/ 7968 h 31793"/>
                <a:gd name="connsiteX9" fmla="*/ 3481 w 46578"/>
                <a:gd name="connsiteY9" fmla="*/ 4392 h 31793"/>
                <a:gd name="connsiteX10" fmla="*/ 4579 w 46578"/>
                <a:gd name="connsiteY10" fmla="*/ 1824 h 31793"/>
                <a:gd name="connsiteX11" fmla="*/ 6418 w 46578"/>
                <a:gd name="connsiteY11" fmla="*/ 2632 h 31793"/>
                <a:gd name="connsiteX12" fmla="*/ 9305 w 46578"/>
                <a:gd name="connsiteY12" fmla="*/ 1860 h 31793"/>
                <a:gd name="connsiteX13" fmla="*/ 14468 w 46578"/>
                <a:gd name="connsiteY13" fmla="*/ 386 h 31793"/>
                <a:gd name="connsiteX14" fmla="*/ 17600 w 46578"/>
                <a:gd name="connsiteY14" fmla="*/ 945 h 31793"/>
                <a:gd name="connsiteX15" fmla="*/ 19657 w 46578"/>
                <a:gd name="connsiteY15" fmla="*/ 578 h 31793"/>
                <a:gd name="connsiteX16" fmla="*/ 21822 w 46578"/>
                <a:gd name="connsiteY16" fmla="*/ 4 h 31793"/>
                <a:gd name="connsiteX17" fmla="*/ 23766 w 46578"/>
                <a:gd name="connsiteY17" fmla="*/ 318 h 31793"/>
                <a:gd name="connsiteX18" fmla="*/ 25007 w 46578"/>
                <a:gd name="connsiteY18" fmla="*/ 476 h 31793"/>
                <a:gd name="connsiteX19" fmla="*/ 26600 w 46578"/>
                <a:gd name="connsiteY19" fmla="*/ 875 h 31793"/>
                <a:gd name="connsiteX20" fmla="*/ 28756 w 46578"/>
                <a:gd name="connsiteY20" fmla="*/ 1139 h 31793"/>
                <a:gd name="connsiteX21" fmla="*/ 31366 w 46578"/>
                <a:gd name="connsiteY21" fmla="*/ 1615 h 31793"/>
                <a:gd name="connsiteX22" fmla="*/ 32738 w 46578"/>
                <a:gd name="connsiteY22" fmla="*/ 1670 h 31793"/>
                <a:gd name="connsiteX23" fmla="*/ 33338 w 46578"/>
                <a:gd name="connsiteY23" fmla="*/ 1642 h 31793"/>
                <a:gd name="connsiteX24" fmla="*/ 33632 w 46578"/>
                <a:gd name="connsiteY24" fmla="*/ 2281 h 31793"/>
                <a:gd name="connsiteX25" fmla="*/ 34851 w 46578"/>
                <a:gd name="connsiteY25" fmla="*/ 2432 h 31793"/>
                <a:gd name="connsiteX26" fmla="*/ 36747 w 46578"/>
                <a:gd name="connsiteY26" fmla="*/ 2105 h 31793"/>
                <a:gd name="connsiteX27" fmla="*/ 38665 w 46578"/>
                <a:gd name="connsiteY27" fmla="*/ 1837 h 31793"/>
                <a:gd name="connsiteX28" fmla="*/ 41699 w 46578"/>
                <a:gd name="connsiteY28" fmla="*/ 3255 h 31793"/>
                <a:gd name="connsiteX29" fmla="*/ 44765 w 46578"/>
                <a:gd name="connsiteY29" fmla="*/ 3560 h 31793"/>
                <a:gd name="connsiteX30" fmla="*/ 46133 w 46578"/>
                <a:gd name="connsiteY30" fmla="*/ 4150 h 31793"/>
                <a:gd name="connsiteX31" fmla="*/ 46440 w 46578"/>
                <a:gd name="connsiteY31" fmla="*/ 5032 h 31793"/>
                <a:gd name="connsiteX32" fmla="*/ 44069 w 46578"/>
                <a:gd name="connsiteY32" fmla="*/ 7293 h 31793"/>
                <a:gd name="connsiteX33" fmla="*/ 40380 w 46578"/>
                <a:gd name="connsiteY33" fmla="*/ 6800 h 31793"/>
                <a:gd name="connsiteX34" fmla="*/ 38334 w 46578"/>
                <a:gd name="connsiteY34" fmla="*/ 8576 h 31793"/>
                <a:gd name="connsiteX35" fmla="*/ 38237 w 46578"/>
                <a:gd name="connsiteY35" fmla="*/ 9807 h 31793"/>
                <a:gd name="connsiteX36" fmla="*/ 36765 w 46578"/>
                <a:gd name="connsiteY36" fmla="*/ 11464 h 31793"/>
                <a:gd name="connsiteX37" fmla="*/ 35395 w 46578"/>
                <a:gd name="connsiteY37" fmla="*/ 12344 h 31793"/>
                <a:gd name="connsiteX38" fmla="*/ 34188 w 46578"/>
                <a:gd name="connsiteY38" fmla="*/ 12988 h 31793"/>
                <a:gd name="connsiteX39" fmla="*/ 33814 w 46578"/>
                <a:gd name="connsiteY39" fmla="*/ 13766 h 31793"/>
                <a:gd name="connsiteX40" fmla="*/ 32841 w 46578"/>
                <a:gd name="connsiteY40" fmla="*/ 14321 h 31793"/>
                <a:gd name="connsiteX41" fmla="*/ 32631 w 46578"/>
                <a:gd name="connsiteY41" fmla="*/ 15576 h 31793"/>
                <a:gd name="connsiteX42" fmla="*/ 33323 w 46578"/>
                <a:gd name="connsiteY42" fmla="*/ 17166 h 31793"/>
                <a:gd name="connsiteX43" fmla="*/ 32193 w 46578"/>
                <a:gd name="connsiteY43" fmla="*/ 18324 h 31793"/>
                <a:gd name="connsiteX44" fmla="*/ 32780 w 46578"/>
                <a:gd name="connsiteY44" fmla="*/ 20552 h 31793"/>
                <a:gd name="connsiteX45" fmla="*/ 31346 w 46578"/>
                <a:gd name="connsiteY45" fmla="*/ 21030 h 31793"/>
                <a:gd name="connsiteX46" fmla="*/ 26897 w 46578"/>
                <a:gd name="connsiteY46" fmla="*/ 21187 h 31793"/>
                <a:gd name="connsiteX47" fmla="*/ 15737 w 46578"/>
                <a:gd name="connsiteY47" fmla="*/ 25441 h 31793"/>
                <a:gd name="connsiteX48" fmla="*/ 11506 w 46578"/>
                <a:gd name="connsiteY48" fmla="*/ 28830 h 31793"/>
                <a:gd name="connsiteX49" fmla="*/ 4503 w 46578"/>
                <a:gd name="connsiteY49" fmla="*/ 29433 h 31793"/>
                <a:gd name="connsiteX50" fmla="*/ 0 w 46578"/>
                <a:gd name="connsiteY50" fmla="*/ 31714 h 31793"/>
                <a:gd name="connsiteX51" fmla="*/ 4002 w 46578"/>
                <a:gd name="connsiteY51" fmla="*/ 26756 h 31793"/>
                <a:gd name="connsiteX52" fmla="*/ 1866 w 46578"/>
                <a:gd name="connsiteY52" fmla="*/ 21328 h 31793"/>
                <a:gd name="connsiteX0" fmla="*/ 1893 w 46605"/>
                <a:gd name="connsiteY0" fmla="*/ 21328 h 31751"/>
                <a:gd name="connsiteX1" fmla="*/ 15485 w 46605"/>
                <a:gd name="connsiteY1" fmla="*/ 15220 h 31751"/>
                <a:gd name="connsiteX2" fmla="*/ 15751 w 46605"/>
                <a:gd name="connsiteY2" fmla="*/ 15144 h 31751"/>
                <a:gd name="connsiteX3" fmla="*/ 14532 w 46605"/>
                <a:gd name="connsiteY3" fmla="*/ 11897 h 31751"/>
                <a:gd name="connsiteX4" fmla="*/ 14007 w 46605"/>
                <a:gd name="connsiteY4" fmla="*/ 11221 h 31751"/>
                <a:gd name="connsiteX5" fmla="*/ 13644 w 46605"/>
                <a:gd name="connsiteY5" fmla="*/ 11191 h 31751"/>
                <a:gd name="connsiteX6" fmla="*/ 11163 w 46605"/>
                <a:gd name="connsiteY6" fmla="*/ 10668 h 31751"/>
                <a:gd name="connsiteX7" fmla="*/ 10347 w 46605"/>
                <a:gd name="connsiteY7" fmla="*/ 9121 h 31751"/>
                <a:gd name="connsiteX8" fmla="*/ 6505 w 46605"/>
                <a:gd name="connsiteY8" fmla="*/ 7968 h 31751"/>
                <a:gd name="connsiteX9" fmla="*/ 3508 w 46605"/>
                <a:gd name="connsiteY9" fmla="*/ 4392 h 31751"/>
                <a:gd name="connsiteX10" fmla="*/ 4606 w 46605"/>
                <a:gd name="connsiteY10" fmla="*/ 1824 h 31751"/>
                <a:gd name="connsiteX11" fmla="*/ 6445 w 46605"/>
                <a:gd name="connsiteY11" fmla="*/ 2632 h 31751"/>
                <a:gd name="connsiteX12" fmla="*/ 9332 w 46605"/>
                <a:gd name="connsiteY12" fmla="*/ 1860 h 31751"/>
                <a:gd name="connsiteX13" fmla="*/ 14495 w 46605"/>
                <a:gd name="connsiteY13" fmla="*/ 386 h 31751"/>
                <a:gd name="connsiteX14" fmla="*/ 17627 w 46605"/>
                <a:gd name="connsiteY14" fmla="*/ 945 h 31751"/>
                <a:gd name="connsiteX15" fmla="*/ 19684 w 46605"/>
                <a:gd name="connsiteY15" fmla="*/ 578 h 31751"/>
                <a:gd name="connsiteX16" fmla="*/ 21849 w 46605"/>
                <a:gd name="connsiteY16" fmla="*/ 4 h 31751"/>
                <a:gd name="connsiteX17" fmla="*/ 23793 w 46605"/>
                <a:gd name="connsiteY17" fmla="*/ 318 h 31751"/>
                <a:gd name="connsiteX18" fmla="*/ 25034 w 46605"/>
                <a:gd name="connsiteY18" fmla="*/ 476 h 31751"/>
                <a:gd name="connsiteX19" fmla="*/ 26627 w 46605"/>
                <a:gd name="connsiteY19" fmla="*/ 875 h 31751"/>
                <a:gd name="connsiteX20" fmla="*/ 28783 w 46605"/>
                <a:gd name="connsiteY20" fmla="*/ 1139 h 31751"/>
                <a:gd name="connsiteX21" fmla="*/ 31393 w 46605"/>
                <a:gd name="connsiteY21" fmla="*/ 1615 h 31751"/>
                <a:gd name="connsiteX22" fmla="*/ 32765 w 46605"/>
                <a:gd name="connsiteY22" fmla="*/ 1670 h 31751"/>
                <a:gd name="connsiteX23" fmla="*/ 33365 w 46605"/>
                <a:gd name="connsiteY23" fmla="*/ 1642 h 31751"/>
                <a:gd name="connsiteX24" fmla="*/ 33659 w 46605"/>
                <a:gd name="connsiteY24" fmla="*/ 2281 h 31751"/>
                <a:gd name="connsiteX25" fmla="*/ 34878 w 46605"/>
                <a:gd name="connsiteY25" fmla="*/ 2432 h 31751"/>
                <a:gd name="connsiteX26" fmla="*/ 36774 w 46605"/>
                <a:gd name="connsiteY26" fmla="*/ 2105 h 31751"/>
                <a:gd name="connsiteX27" fmla="*/ 38692 w 46605"/>
                <a:gd name="connsiteY27" fmla="*/ 1837 h 31751"/>
                <a:gd name="connsiteX28" fmla="*/ 41726 w 46605"/>
                <a:gd name="connsiteY28" fmla="*/ 3255 h 31751"/>
                <a:gd name="connsiteX29" fmla="*/ 44792 w 46605"/>
                <a:gd name="connsiteY29" fmla="*/ 3560 h 31751"/>
                <a:gd name="connsiteX30" fmla="*/ 46160 w 46605"/>
                <a:gd name="connsiteY30" fmla="*/ 4150 h 31751"/>
                <a:gd name="connsiteX31" fmla="*/ 46467 w 46605"/>
                <a:gd name="connsiteY31" fmla="*/ 5032 h 31751"/>
                <a:gd name="connsiteX32" fmla="*/ 44096 w 46605"/>
                <a:gd name="connsiteY32" fmla="*/ 7293 h 31751"/>
                <a:gd name="connsiteX33" fmla="*/ 40407 w 46605"/>
                <a:gd name="connsiteY33" fmla="*/ 6800 h 31751"/>
                <a:gd name="connsiteX34" fmla="*/ 38361 w 46605"/>
                <a:gd name="connsiteY34" fmla="*/ 8576 h 31751"/>
                <a:gd name="connsiteX35" fmla="*/ 38264 w 46605"/>
                <a:gd name="connsiteY35" fmla="*/ 9807 h 31751"/>
                <a:gd name="connsiteX36" fmla="*/ 36792 w 46605"/>
                <a:gd name="connsiteY36" fmla="*/ 11464 h 31751"/>
                <a:gd name="connsiteX37" fmla="*/ 35422 w 46605"/>
                <a:gd name="connsiteY37" fmla="*/ 12344 h 31751"/>
                <a:gd name="connsiteX38" fmla="*/ 34215 w 46605"/>
                <a:gd name="connsiteY38" fmla="*/ 12988 h 31751"/>
                <a:gd name="connsiteX39" fmla="*/ 33841 w 46605"/>
                <a:gd name="connsiteY39" fmla="*/ 13766 h 31751"/>
                <a:gd name="connsiteX40" fmla="*/ 32868 w 46605"/>
                <a:gd name="connsiteY40" fmla="*/ 14321 h 31751"/>
                <a:gd name="connsiteX41" fmla="*/ 32658 w 46605"/>
                <a:gd name="connsiteY41" fmla="*/ 15576 h 31751"/>
                <a:gd name="connsiteX42" fmla="*/ 33350 w 46605"/>
                <a:gd name="connsiteY42" fmla="*/ 17166 h 31751"/>
                <a:gd name="connsiteX43" fmla="*/ 32220 w 46605"/>
                <a:gd name="connsiteY43" fmla="*/ 18324 h 31751"/>
                <a:gd name="connsiteX44" fmla="*/ 32807 w 46605"/>
                <a:gd name="connsiteY44" fmla="*/ 20552 h 31751"/>
                <a:gd name="connsiteX45" fmla="*/ 31373 w 46605"/>
                <a:gd name="connsiteY45" fmla="*/ 21030 h 31751"/>
                <a:gd name="connsiteX46" fmla="*/ 26924 w 46605"/>
                <a:gd name="connsiteY46" fmla="*/ 21187 h 31751"/>
                <a:gd name="connsiteX47" fmla="*/ 15764 w 46605"/>
                <a:gd name="connsiteY47" fmla="*/ 25441 h 31751"/>
                <a:gd name="connsiteX48" fmla="*/ 11533 w 46605"/>
                <a:gd name="connsiteY48" fmla="*/ 28830 h 31751"/>
                <a:gd name="connsiteX49" fmla="*/ 4530 w 46605"/>
                <a:gd name="connsiteY49" fmla="*/ 29433 h 31751"/>
                <a:gd name="connsiteX50" fmla="*/ 27 w 46605"/>
                <a:gd name="connsiteY50" fmla="*/ 31714 h 31751"/>
                <a:gd name="connsiteX51" fmla="*/ 1961 w 46605"/>
                <a:gd name="connsiteY51" fmla="*/ 28101 h 31751"/>
                <a:gd name="connsiteX52" fmla="*/ 4029 w 46605"/>
                <a:gd name="connsiteY52" fmla="*/ 26756 h 31751"/>
                <a:gd name="connsiteX53" fmla="*/ 1893 w 46605"/>
                <a:gd name="connsiteY53" fmla="*/ 21328 h 31751"/>
                <a:gd name="connsiteX0" fmla="*/ 1893 w 46605"/>
                <a:gd name="connsiteY0" fmla="*/ 21328 h 31751"/>
                <a:gd name="connsiteX1" fmla="*/ 15485 w 46605"/>
                <a:gd name="connsiteY1" fmla="*/ 15220 h 31751"/>
                <a:gd name="connsiteX2" fmla="*/ 15751 w 46605"/>
                <a:gd name="connsiteY2" fmla="*/ 15144 h 31751"/>
                <a:gd name="connsiteX3" fmla="*/ 14532 w 46605"/>
                <a:gd name="connsiteY3" fmla="*/ 11897 h 31751"/>
                <a:gd name="connsiteX4" fmla="*/ 14007 w 46605"/>
                <a:gd name="connsiteY4" fmla="*/ 11221 h 31751"/>
                <a:gd name="connsiteX5" fmla="*/ 13644 w 46605"/>
                <a:gd name="connsiteY5" fmla="*/ 11191 h 31751"/>
                <a:gd name="connsiteX6" fmla="*/ 11163 w 46605"/>
                <a:gd name="connsiteY6" fmla="*/ 10668 h 31751"/>
                <a:gd name="connsiteX7" fmla="*/ 10347 w 46605"/>
                <a:gd name="connsiteY7" fmla="*/ 9121 h 31751"/>
                <a:gd name="connsiteX8" fmla="*/ 6505 w 46605"/>
                <a:gd name="connsiteY8" fmla="*/ 7968 h 31751"/>
                <a:gd name="connsiteX9" fmla="*/ 3508 w 46605"/>
                <a:gd name="connsiteY9" fmla="*/ 4392 h 31751"/>
                <a:gd name="connsiteX10" fmla="*/ 4606 w 46605"/>
                <a:gd name="connsiteY10" fmla="*/ 1824 h 31751"/>
                <a:gd name="connsiteX11" fmla="*/ 6445 w 46605"/>
                <a:gd name="connsiteY11" fmla="*/ 2632 h 31751"/>
                <a:gd name="connsiteX12" fmla="*/ 9332 w 46605"/>
                <a:gd name="connsiteY12" fmla="*/ 1860 h 31751"/>
                <a:gd name="connsiteX13" fmla="*/ 14495 w 46605"/>
                <a:gd name="connsiteY13" fmla="*/ 386 h 31751"/>
                <a:gd name="connsiteX14" fmla="*/ 17627 w 46605"/>
                <a:gd name="connsiteY14" fmla="*/ 945 h 31751"/>
                <a:gd name="connsiteX15" fmla="*/ 19684 w 46605"/>
                <a:gd name="connsiteY15" fmla="*/ 578 h 31751"/>
                <a:gd name="connsiteX16" fmla="*/ 21849 w 46605"/>
                <a:gd name="connsiteY16" fmla="*/ 4 h 31751"/>
                <a:gd name="connsiteX17" fmla="*/ 23793 w 46605"/>
                <a:gd name="connsiteY17" fmla="*/ 318 h 31751"/>
                <a:gd name="connsiteX18" fmla="*/ 25034 w 46605"/>
                <a:gd name="connsiteY18" fmla="*/ 476 h 31751"/>
                <a:gd name="connsiteX19" fmla="*/ 26627 w 46605"/>
                <a:gd name="connsiteY19" fmla="*/ 875 h 31751"/>
                <a:gd name="connsiteX20" fmla="*/ 28783 w 46605"/>
                <a:gd name="connsiteY20" fmla="*/ 1139 h 31751"/>
                <a:gd name="connsiteX21" fmla="*/ 31393 w 46605"/>
                <a:gd name="connsiteY21" fmla="*/ 1615 h 31751"/>
                <a:gd name="connsiteX22" fmla="*/ 32765 w 46605"/>
                <a:gd name="connsiteY22" fmla="*/ 1670 h 31751"/>
                <a:gd name="connsiteX23" fmla="*/ 33365 w 46605"/>
                <a:gd name="connsiteY23" fmla="*/ 1642 h 31751"/>
                <a:gd name="connsiteX24" fmla="*/ 33659 w 46605"/>
                <a:gd name="connsiteY24" fmla="*/ 2281 h 31751"/>
                <a:gd name="connsiteX25" fmla="*/ 34878 w 46605"/>
                <a:gd name="connsiteY25" fmla="*/ 2432 h 31751"/>
                <a:gd name="connsiteX26" fmla="*/ 36774 w 46605"/>
                <a:gd name="connsiteY26" fmla="*/ 2105 h 31751"/>
                <a:gd name="connsiteX27" fmla="*/ 38692 w 46605"/>
                <a:gd name="connsiteY27" fmla="*/ 1837 h 31751"/>
                <a:gd name="connsiteX28" fmla="*/ 41726 w 46605"/>
                <a:gd name="connsiteY28" fmla="*/ 3255 h 31751"/>
                <a:gd name="connsiteX29" fmla="*/ 44792 w 46605"/>
                <a:gd name="connsiteY29" fmla="*/ 3560 h 31751"/>
                <a:gd name="connsiteX30" fmla="*/ 46160 w 46605"/>
                <a:gd name="connsiteY30" fmla="*/ 4150 h 31751"/>
                <a:gd name="connsiteX31" fmla="*/ 46467 w 46605"/>
                <a:gd name="connsiteY31" fmla="*/ 5032 h 31751"/>
                <a:gd name="connsiteX32" fmla="*/ 44096 w 46605"/>
                <a:gd name="connsiteY32" fmla="*/ 7293 h 31751"/>
                <a:gd name="connsiteX33" fmla="*/ 40407 w 46605"/>
                <a:gd name="connsiteY33" fmla="*/ 6800 h 31751"/>
                <a:gd name="connsiteX34" fmla="*/ 38361 w 46605"/>
                <a:gd name="connsiteY34" fmla="*/ 8576 h 31751"/>
                <a:gd name="connsiteX35" fmla="*/ 38264 w 46605"/>
                <a:gd name="connsiteY35" fmla="*/ 9807 h 31751"/>
                <a:gd name="connsiteX36" fmla="*/ 36792 w 46605"/>
                <a:gd name="connsiteY36" fmla="*/ 11464 h 31751"/>
                <a:gd name="connsiteX37" fmla="*/ 35422 w 46605"/>
                <a:gd name="connsiteY37" fmla="*/ 12344 h 31751"/>
                <a:gd name="connsiteX38" fmla="*/ 34215 w 46605"/>
                <a:gd name="connsiteY38" fmla="*/ 12988 h 31751"/>
                <a:gd name="connsiteX39" fmla="*/ 33841 w 46605"/>
                <a:gd name="connsiteY39" fmla="*/ 13766 h 31751"/>
                <a:gd name="connsiteX40" fmla="*/ 32868 w 46605"/>
                <a:gd name="connsiteY40" fmla="*/ 14321 h 31751"/>
                <a:gd name="connsiteX41" fmla="*/ 32658 w 46605"/>
                <a:gd name="connsiteY41" fmla="*/ 15576 h 31751"/>
                <a:gd name="connsiteX42" fmla="*/ 33350 w 46605"/>
                <a:gd name="connsiteY42" fmla="*/ 17166 h 31751"/>
                <a:gd name="connsiteX43" fmla="*/ 32220 w 46605"/>
                <a:gd name="connsiteY43" fmla="*/ 18324 h 31751"/>
                <a:gd name="connsiteX44" fmla="*/ 32807 w 46605"/>
                <a:gd name="connsiteY44" fmla="*/ 20552 h 31751"/>
                <a:gd name="connsiteX45" fmla="*/ 31373 w 46605"/>
                <a:gd name="connsiteY45" fmla="*/ 21030 h 31751"/>
                <a:gd name="connsiteX46" fmla="*/ 26924 w 46605"/>
                <a:gd name="connsiteY46" fmla="*/ 21187 h 31751"/>
                <a:gd name="connsiteX47" fmla="*/ 15764 w 46605"/>
                <a:gd name="connsiteY47" fmla="*/ 25441 h 31751"/>
                <a:gd name="connsiteX48" fmla="*/ 11533 w 46605"/>
                <a:gd name="connsiteY48" fmla="*/ 28830 h 31751"/>
                <a:gd name="connsiteX49" fmla="*/ 4530 w 46605"/>
                <a:gd name="connsiteY49" fmla="*/ 29433 h 31751"/>
                <a:gd name="connsiteX50" fmla="*/ 27 w 46605"/>
                <a:gd name="connsiteY50" fmla="*/ 31714 h 31751"/>
                <a:gd name="connsiteX51" fmla="*/ 1961 w 46605"/>
                <a:gd name="connsiteY51" fmla="*/ 28101 h 31751"/>
                <a:gd name="connsiteX52" fmla="*/ 4029 w 46605"/>
                <a:gd name="connsiteY52" fmla="*/ 26756 h 31751"/>
                <a:gd name="connsiteX53" fmla="*/ 1893 w 46605"/>
                <a:gd name="connsiteY53" fmla="*/ 21328 h 31751"/>
                <a:gd name="connsiteX0" fmla="*/ 1893 w 46605"/>
                <a:gd name="connsiteY0" fmla="*/ 21328 h 31751"/>
                <a:gd name="connsiteX1" fmla="*/ 15485 w 46605"/>
                <a:gd name="connsiteY1" fmla="*/ 15220 h 31751"/>
                <a:gd name="connsiteX2" fmla="*/ 15751 w 46605"/>
                <a:gd name="connsiteY2" fmla="*/ 15144 h 31751"/>
                <a:gd name="connsiteX3" fmla="*/ 14532 w 46605"/>
                <a:gd name="connsiteY3" fmla="*/ 11897 h 31751"/>
                <a:gd name="connsiteX4" fmla="*/ 14007 w 46605"/>
                <a:gd name="connsiteY4" fmla="*/ 11221 h 31751"/>
                <a:gd name="connsiteX5" fmla="*/ 13644 w 46605"/>
                <a:gd name="connsiteY5" fmla="*/ 11191 h 31751"/>
                <a:gd name="connsiteX6" fmla="*/ 11163 w 46605"/>
                <a:gd name="connsiteY6" fmla="*/ 10668 h 31751"/>
                <a:gd name="connsiteX7" fmla="*/ 10347 w 46605"/>
                <a:gd name="connsiteY7" fmla="*/ 9121 h 31751"/>
                <a:gd name="connsiteX8" fmla="*/ 6505 w 46605"/>
                <a:gd name="connsiteY8" fmla="*/ 7968 h 31751"/>
                <a:gd name="connsiteX9" fmla="*/ 3508 w 46605"/>
                <a:gd name="connsiteY9" fmla="*/ 4392 h 31751"/>
                <a:gd name="connsiteX10" fmla="*/ 4606 w 46605"/>
                <a:gd name="connsiteY10" fmla="*/ 1824 h 31751"/>
                <a:gd name="connsiteX11" fmla="*/ 6445 w 46605"/>
                <a:gd name="connsiteY11" fmla="*/ 2632 h 31751"/>
                <a:gd name="connsiteX12" fmla="*/ 9332 w 46605"/>
                <a:gd name="connsiteY12" fmla="*/ 1860 h 31751"/>
                <a:gd name="connsiteX13" fmla="*/ 14495 w 46605"/>
                <a:gd name="connsiteY13" fmla="*/ 386 h 31751"/>
                <a:gd name="connsiteX14" fmla="*/ 17627 w 46605"/>
                <a:gd name="connsiteY14" fmla="*/ 945 h 31751"/>
                <a:gd name="connsiteX15" fmla="*/ 19684 w 46605"/>
                <a:gd name="connsiteY15" fmla="*/ 578 h 31751"/>
                <a:gd name="connsiteX16" fmla="*/ 21849 w 46605"/>
                <a:gd name="connsiteY16" fmla="*/ 4 h 31751"/>
                <a:gd name="connsiteX17" fmla="*/ 23793 w 46605"/>
                <a:gd name="connsiteY17" fmla="*/ 318 h 31751"/>
                <a:gd name="connsiteX18" fmla="*/ 25034 w 46605"/>
                <a:gd name="connsiteY18" fmla="*/ 476 h 31751"/>
                <a:gd name="connsiteX19" fmla="*/ 26627 w 46605"/>
                <a:gd name="connsiteY19" fmla="*/ 875 h 31751"/>
                <a:gd name="connsiteX20" fmla="*/ 28783 w 46605"/>
                <a:gd name="connsiteY20" fmla="*/ 1139 h 31751"/>
                <a:gd name="connsiteX21" fmla="*/ 31393 w 46605"/>
                <a:gd name="connsiteY21" fmla="*/ 1615 h 31751"/>
                <a:gd name="connsiteX22" fmla="*/ 32765 w 46605"/>
                <a:gd name="connsiteY22" fmla="*/ 1670 h 31751"/>
                <a:gd name="connsiteX23" fmla="*/ 33365 w 46605"/>
                <a:gd name="connsiteY23" fmla="*/ 1642 h 31751"/>
                <a:gd name="connsiteX24" fmla="*/ 33659 w 46605"/>
                <a:gd name="connsiteY24" fmla="*/ 2281 h 31751"/>
                <a:gd name="connsiteX25" fmla="*/ 34878 w 46605"/>
                <a:gd name="connsiteY25" fmla="*/ 2432 h 31751"/>
                <a:gd name="connsiteX26" fmla="*/ 36774 w 46605"/>
                <a:gd name="connsiteY26" fmla="*/ 2105 h 31751"/>
                <a:gd name="connsiteX27" fmla="*/ 38692 w 46605"/>
                <a:gd name="connsiteY27" fmla="*/ 1837 h 31751"/>
                <a:gd name="connsiteX28" fmla="*/ 41726 w 46605"/>
                <a:gd name="connsiteY28" fmla="*/ 3255 h 31751"/>
                <a:gd name="connsiteX29" fmla="*/ 44792 w 46605"/>
                <a:gd name="connsiteY29" fmla="*/ 3560 h 31751"/>
                <a:gd name="connsiteX30" fmla="*/ 46160 w 46605"/>
                <a:gd name="connsiteY30" fmla="*/ 4150 h 31751"/>
                <a:gd name="connsiteX31" fmla="*/ 46467 w 46605"/>
                <a:gd name="connsiteY31" fmla="*/ 5032 h 31751"/>
                <a:gd name="connsiteX32" fmla="*/ 44096 w 46605"/>
                <a:gd name="connsiteY32" fmla="*/ 7293 h 31751"/>
                <a:gd name="connsiteX33" fmla="*/ 40407 w 46605"/>
                <a:gd name="connsiteY33" fmla="*/ 6800 h 31751"/>
                <a:gd name="connsiteX34" fmla="*/ 38361 w 46605"/>
                <a:gd name="connsiteY34" fmla="*/ 8576 h 31751"/>
                <a:gd name="connsiteX35" fmla="*/ 38264 w 46605"/>
                <a:gd name="connsiteY35" fmla="*/ 9807 h 31751"/>
                <a:gd name="connsiteX36" fmla="*/ 36792 w 46605"/>
                <a:gd name="connsiteY36" fmla="*/ 11464 h 31751"/>
                <a:gd name="connsiteX37" fmla="*/ 35422 w 46605"/>
                <a:gd name="connsiteY37" fmla="*/ 12344 h 31751"/>
                <a:gd name="connsiteX38" fmla="*/ 34215 w 46605"/>
                <a:gd name="connsiteY38" fmla="*/ 12988 h 31751"/>
                <a:gd name="connsiteX39" fmla="*/ 33841 w 46605"/>
                <a:gd name="connsiteY39" fmla="*/ 13766 h 31751"/>
                <a:gd name="connsiteX40" fmla="*/ 32868 w 46605"/>
                <a:gd name="connsiteY40" fmla="*/ 14321 h 31751"/>
                <a:gd name="connsiteX41" fmla="*/ 32658 w 46605"/>
                <a:gd name="connsiteY41" fmla="*/ 15576 h 31751"/>
                <a:gd name="connsiteX42" fmla="*/ 33350 w 46605"/>
                <a:gd name="connsiteY42" fmla="*/ 17166 h 31751"/>
                <a:gd name="connsiteX43" fmla="*/ 32220 w 46605"/>
                <a:gd name="connsiteY43" fmla="*/ 18324 h 31751"/>
                <a:gd name="connsiteX44" fmla="*/ 32807 w 46605"/>
                <a:gd name="connsiteY44" fmla="*/ 20552 h 31751"/>
                <a:gd name="connsiteX45" fmla="*/ 31373 w 46605"/>
                <a:gd name="connsiteY45" fmla="*/ 21030 h 31751"/>
                <a:gd name="connsiteX46" fmla="*/ 26924 w 46605"/>
                <a:gd name="connsiteY46" fmla="*/ 21187 h 31751"/>
                <a:gd name="connsiteX47" fmla="*/ 15764 w 46605"/>
                <a:gd name="connsiteY47" fmla="*/ 25441 h 31751"/>
                <a:gd name="connsiteX48" fmla="*/ 11533 w 46605"/>
                <a:gd name="connsiteY48" fmla="*/ 28830 h 31751"/>
                <a:gd name="connsiteX49" fmla="*/ 4530 w 46605"/>
                <a:gd name="connsiteY49" fmla="*/ 29433 h 31751"/>
                <a:gd name="connsiteX50" fmla="*/ 27 w 46605"/>
                <a:gd name="connsiteY50" fmla="*/ 31714 h 31751"/>
                <a:gd name="connsiteX51" fmla="*/ 1961 w 46605"/>
                <a:gd name="connsiteY51" fmla="*/ 28101 h 31751"/>
                <a:gd name="connsiteX52" fmla="*/ 4029 w 46605"/>
                <a:gd name="connsiteY52" fmla="*/ 26756 h 31751"/>
                <a:gd name="connsiteX53" fmla="*/ 3671 w 46605"/>
                <a:gd name="connsiteY53" fmla="*/ 25921 h 31751"/>
                <a:gd name="connsiteX54" fmla="*/ 1893 w 46605"/>
                <a:gd name="connsiteY54" fmla="*/ 21328 h 31751"/>
                <a:gd name="connsiteX0" fmla="*/ 1893 w 46605"/>
                <a:gd name="connsiteY0" fmla="*/ 21328 h 31751"/>
                <a:gd name="connsiteX1" fmla="*/ 15485 w 46605"/>
                <a:gd name="connsiteY1" fmla="*/ 15220 h 31751"/>
                <a:gd name="connsiteX2" fmla="*/ 15751 w 46605"/>
                <a:gd name="connsiteY2" fmla="*/ 15144 h 31751"/>
                <a:gd name="connsiteX3" fmla="*/ 14532 w 46605"/>
                <a:gd name="connsiteY3" fmla="*/ 11897 h 31751"/>
                <a:gd name="connsiteX4" fmla="*/ 14007 w 46605"/>
                <a:gd name="connsiteY4" fmla="*/ 11221 h 31751"/>
                <a:gd name="connsiteX5" fmla="*/ 13644 w 46605"/>
                <a:gd name="connsiteY5" fmla="*/ 11191 h 31751"/>
                <a:gd name="connsiteX6" fmla="*/ 11163 w 46605"/>
                <a:gd name="connsiteY6" fmla="*/ 10668 h 31751"/>
                <a:gd name="connsiteX7" fmla="*/ 10347 w 46605"/>
                <a:gd name="connsiteY7" fmla="*/ 9121 h 31751"/>
                <a:gd name="connsiteX8" fmla="*/ 6505 w 46605"/>
                <a:gd name="connsiteY8" fmla="*/ 7968 h 31751"/>
                <a:gd name="connsiteX9" fmla="*/ 3508 w 46605"/>
                <a:gd name="connsiteY9" fmla="*/ 4392 h 31751"/>
                <a:gd name="connsiteX10" fmla="*/ 4606 w 46605"/>
                <a:gd name="connsiteY10" fmla="*/ 1824 h 31751"/>
                <a:gd name="connsiteX11" fmla="*/ 6445 w 46605"/>
                <a:gd name="connsiteY11" fmla="*/ 2632 h 31751"/>
                <a:gd name="connsiteX12" fmla="*/ 9332 w 46605"/>
                <a:gd name="connsiteY12" fmla="*/ 1860 h 31751"/>
                <a:gd name="connsiteX13" fmla="*/ 14495 w 46605"/>
                <a:gd name="connsiteY13" fmla="*/ 386 h 31751"/>
                <a:gd name="connsiteX14" fmla="*/ 17627 w 46605"/>
                <a:gd name="connsiteY14" fmla="*/ 945 h 31751"/>
                <a:gd name="connsiteX15" fmla="*/ 19684 w 46605"/>
                <a:gd name="connsiteY15" fmla="*/ 578 h 31751"/>
                <a:gd name="connsiteX16" fmla="*/ 21849 w 46605"/>
                <a:gd name="connsiteY16" fmla="*/ 4 h 31751"/>
                <a:gd name="connsiteX17" fmla="*/ 23793 w 46605"/>
                <a:gd name="connsiteY17" fmla="*/ 318 h 31751"/>
                <a:gd name="connsiteX18" fmla="*/ 25034 w 46605"/>
                <a:gd name="connsiteY18" fmla="*/ 476 h 31751"/>
                <a:gd name="connsiteX19" fmla="*/ 26627 w 46605"/>
                <a:gd name="connsiteY19" fmla="*/ 875 h 31751"/>
                <a:gd name="connsiteX20" fmla="*/ 28783 w 46605"/>
                <a:gd name="connsiteY20" fmla="*/ 1139 h 31751"/>
                <a:gd name="connsiteX21" fmla="*/ 31393 w 46605"/>
                <a:gd name="connsiteY21" fmla="*/ 1615 h 31751"/>
                <a:gd name="connsiteX22" fmla="*/ 32765 w 46605"/>
                <a:gd name="connsiteY22" fmla="*/ 1670 h 31751"/>
                <a:gd name="connsiteX23" fmla="*/ 33365 w 46605"/>
                <a:gd name="connsiteY23" fmla="*/ 1642 h 31751"/>
                <a:gd name="connsiteX24" fmla="*/ 33659 w 46605"/>
                <a:gd name="connsiteY24" fmla="*/ 2281 h 31751"/>
                <a:gd name="connsiteX25" fmla="*/ 34878 w 46605"/>
                <a:gd name="connsiteY25" fmla="*/ 2432 h 31751"/>
                <a:gd name="connsiteX26" fmla="*/ 36774 w 46605"/>
                <a:gd name="connsiteY26" fmla="*/ 2105 h 31751"/>
                <a:gd name="connsiteX27" fmla="*/ 38692 w 46605"/>
                <a:gd name="connsiteY27" fmla="*/ 1837 h 31751"/>
                <a:gd name="connsiteX28" fmla="*/ 41726 w 46605"/>
                <a:gd name="connsiteY28" fmla="*/ 3255 h 31751"/>
                <a:gd name="connsiteX29" fmla="*/ 44792 w 46605"/>
                <a:gd name="connsiteY29" fmla="*/ 3560 h 31751"/>
                <a:gd name="connsiteX30" fmla="*/ 46160 w 46605"/>
                <a:gd name="connsiteY30" fmla="*/ 4150 h 31751"/>
                <a:gd name="connsiteX31" fmla="*/ 46467 w 46605"/>
                <a:gd name="connsiteY31" fmla="*/ 5032 h 31751"/>
                <a:gd name="connsiteX32" fmla="*/ 44096 w 46605"/>
                <a:gd name="connsiteY32" fmla="*/ 7293 h 31751"/>
                <a:gd name="connsiteX33" fmla="*/ 40407 w 46605"/>
                <a:gd name="connsiteY33" fmla="*/ 6800 h 31751"/>
                <a:gd name="connsiteX34" fmla="*/ 38361 w 46605"/>
                <a:gd name="connsiteY34" fmla="*/ 8576 h 31751"/>
                <a:gd name="connsiteX35" fmla="*/ 38264 w 46605"/>
                <a:gd name="connsiteY35" fmla="*/ 9807 h 31751"/>
                <a:gd name="connsiteX36" fmla="*/ 36792 w 46605"/>
                <a:gd name="connsiteY36" fmla="*/ 11464 h 31751"/>
                <a:gd name="connsiteX37" fmla="*/ 35422 w 46605"/>
                <a:gd name="connsiteY37" fmla="*/ 12344 h 31751"/>
                <a:gd name="connsiteX38" fmla="*/ 34215 w 46605"/>
                <a:gd name="connsiteY38" fmla="*/ 12988 h 31751"/>
                <a:gd name="connsiteX39" fmla="*/ 33841 w 46605"/>
                <a:gd name="connsiteY39" fmla="*/ 13766 h 31751"/>
                <a:gd name="connsiteX40" fmla="*/ 32868 w 46605"/>
                <a:gd name="connsiteY40" fmla="*/ 14321 h 31751"/>
                <a:gd name="connsiteX41" fmla="*/ 32658 w 46605"/>
                <a:gd name="connsiteY41" fmla="*/ 15576 h 31751"/>
                <a:gd name="connsiteX42" fmla="*/ 33350 w 46605"/>
                <a:gd name="connsiteY42" fmla="*/ 17166 h 31751"/>
                <a:gd name="connsiteX43" fmla="*/ 32220 w 46605"/>
                <a:gd name="connsiteY43" fmla="*/ 18324 h 31751"/>
                <a:gd name="connsiteX44" fmla="*/ 32807 w 46605"/>
                <a:gd name="connsiteY44" fmla="*/ 20552 h 31751"/>
                <a:gd name="connsiteX45" fmla="*/ 31373 w 46605"/>
                <a:gd name="connsiteY45" fmla="*/ 21030 h 31751"/>
                <a:gd name="connsiteX46" fmla="*/ 26924 w 46605"/>
                <a:gd name="connsiteY46" fmla="*/ 21187 h 31751"/>
                <a:gd name="connsiteX47" fmla="*/ 15764 w 46605"/>
                <a:gd name="connsiteY47" fmla="*/ 25441 h 31751"/>
                <a:gd name="connsiteX48" fmla="*/ 11533 w 46605"/>
                <a:gd name="connsiteY48" fmla="*/ 28830 h 31751"/>
                <a:gd name="connsiteX49" fmla="*/ 4530 w 46605"/>
                <a:gd name="connsiteY49" fmla="*/ 29433 h 31751"/>
                <a:gd name="connsiteX50" fmla="*/ 27 w 46605"/>
                <a:gd name="connsiteY50" fmla="*/ 31714 h 31751"/>
                <a:gd name="connsiteX51" fmla="*/ 1961 w 46605"/>
                <a:gd name="connsiteY51" fmla="*/ 28101 h 31751"/>
                <a:gd name="connsiteX52" fmla="*/ 4029 w 46605"/>
                <a:gd name="connsiteY52" fmla="*/ 26756 h 31751"/>
                <a:gd name="connsiteX53" fmla="*/ 3671 w 46605"/>
                <a:gd name="connsiteY53" fmla="*/ 25921 h 31751"/>
                <a:gd name="connsiteX54" fmla="*/ 3006 w 46605"/>
                <a:gd name="connsiteY54" fmla="*/ 21191 h 31751"/>
                <a:gd name="connsiteX55" fmla="*/ 1893 w 46605"/>
                <a:gd name="connsiteY55" fmla="*/ 21328 h 31751"/>
                <a:gd name="connsiteX0" fmla="*/ 535 w 48220"/>
                <a:gd name="connsiteY0" fmla="*/ 18733 h 31751"/>
                <a:gd name="connsiteX1" fmla="*/ 17100 w 48220"/>
                <a:gd name="connsiteY1" fmla="*/ 15220 h 31751"/>
                <a:gd name="connsiteX2" fmla="*/ 17366 w 48220"/>
                <a:gd name="connsiteY2" fmla="*/ 15144 h 31751"/>
                <a:gd name="connsiteX3" fmla="*/ 16147 w 48220"/>
                <a:gd name="connsiteY3" fmla="*/ 11897 h 31751"/>
                <a:gd name="connsiteX4" fmla="*/ 15622 w 48220"/>
                <a:gd name="connsiteY4" fmla="*/ 11221 h 31751"/>
                <a:gd name="connsiteX5" fmla="*/ 15259 w 48220"/>
                <a:gd name="connsiteY5" fmla="*/ 11191 h 31751"/>
                <a:gd name="connsiteX6" fmla="*/ 12778 w 48220"/>
                <a:gd name="connsiteY6" fmla="*/ 10668 h 31751"/>
                <a:gd name="connsiteX7" fmla="*/ 11962 w 48220"/>
                <a:gd name="connsiteY7" fmla="*/ 9121 h 31751"/>
                <a:gd name="connsiteX8" fmla="*/ 8120 w 48220"/>
                <a:gd name="connsiteY8" fmla="*/ 7968 h 31751"/>
                <a:gd name="connsiteX9" fmla="*/ 5123 w 48220"/>
                <a:gd name="connsiteY9" fmla="*/ 4392 h 31751"/>
                <a:gd name="connsiteX10" fmla="*/ 6221 w 48220"/>
                <a:gd name="connsiteY10" fmla="*/ 1824 h 31751"/>
                <a:gd name="connsiteX11" fmla="*/ 8060 w 48220"/>
                <a:gd name="connsiteY11" fmla="*/ 2632 h 31751"/>
                <a:gd name="connsiteX12" fmla="*/ 10947 w 48220"/>
                <a:gd name="connsiteY12" fmla="*/ 1860 h 31751"/>
                <a:gd name="connsiteX13" fmla="*/ 16110 w 48220"/>
                <a:gd name="connsiteY13" fmla="*/ 386 h 31751"/>
                <a:gd name="connsiteX14" fmla="*/ 19242 w 48220"/>
                <a:gd name="connsiteY14" fmla="*/ 945 h 31751"/>
                <a:gd name="connsiteX15" fmla="*/ 21299 w 48220"/>
                <a:gd name="connsiteY15" fmla="*/ 578 h 31751"/>
                <a:gd name="connsiteX16" fmla="*/ 23464 w 48220"/>
                <a:gd name="connsiteY16" fmla="*/ 4 h 31751"/>
                <a:gd name="connsiteX17" fmla="*/ 25408 w 48220"/>
                <a:gd name="connsiteY17" fmla="*/ 318 h 31751"/>
                <a:gd name="connsiteX18" fmla="*/ 26649 w 48220"/>
                <a:gd name="connsiteY18" fmla="*/ 476 h 31751"/>
                <a:gd name="connsiteX19" fmla="*/ 28242 w 48220"/>
                <a:gd name="connsiteY19" fmla="*/ 875 h 31751"/>
                <a:gd name="connsiteX20" fmla="*/ 30398 w 48220"/>
                <a:gd name="connsiteY20" fmla="*/ 1139 h 31751"/>
                <a:gd name="connsiteX21" fmla="*/ 33008 w 48220"/>
                <a:gd name="connsiteY21" fmla="*/ 1615 h 31751"/>
                <a:gd name="connsiteX22" fmla="*/ 34380 w 48220"/>
                <a:gd name="connsiteY22" fmla="*/ 1670 h 31751"/>
                <a:gd name="connsiteX23" fmla="*/ 34980 w 48220"/>
                <a:gd name="connsiteY23" fmla="*/ 1642 h 31751"/>
                <a:gd name="connsiteX24" fmla="*/ 35274 w 48220"/>
                <a:gd name="connsiteY24" fmla="*/ 2281 h 31751"/>
                <a:gd name="connsiteX25" fmla="*/ 36493 w 48220"/>
                <a:gd name="connsiteY25" fmla="*/ 2432 h 31751"/>
                <a:gd name="connsiteX26" fmla="*/ 38389 w 48220"/>
                <a:gd name="connsiteY26" fmla="*/ 2105 h 31751"/>
                <a:gd name="connsiteX27" fmla="*/ 40307 w 48220"/>
                <a:gd name="connsiteY27" fmla="*/ 1837 h 31751"/>
                <a:gd name="connsiteX28" fmla="*/ 43341 w 48220"/>
                <a:gd name="connsiteY28" fmla="*/ 3255 h 31751"/>
                <a:gd name="connsiteX29" fmla="*/ 46407 w 48220"/>
                <a:gd name="connsiteY29" fmla="*/ 3560 h 31751"/>
                <a:gd name="connsiteX30" fmla="*/ 47775 w 48220"/>
                <a:gd name="connsiteY30" fmla="*/ 4150 h 31751"/>
                <a:gd name="connsiteX31" fmla="*/ 48082 w 48220"/>
                <a:gd name="connsiteY31" fmla="*/ 5032 h 31751"/>
                <a:gd name="connsiteX32" fmla="*/ 45711 w 48220"/>
                <a:gd name="connsiteY32" fmla="*/ 7293 h 31751"/>
                <a:gd name="connsiteX33" fmla="*/ 42022 w 48220"/>
                <a:gd name="connsiteY33" fmla="*/ 6800 h 31751"/>
                <a:gd name="connsiteX34" fmla="*/ 39976 w 48220"/>
                <a:gd name="connsiteY34" fmla="*/ 8576 h 31751"/>
                <a:gd name="connsiteX35" fmla="*/ 39879 w 48220"/>
                <a:gd name="connsiteY35" fmla="*/ 9807 h 31751"/>
                <a:gd name="connsiteX36" fmla="*/ 38407 w 48220"/>
                <a:gd name="connsiteY36" fmla="*/ 11464 h 31751"/>
                <a:gd name="connsiteX37" fmla="*/ 37037 w 48220"/>
                <a:gd name="connsiteY37" fmla="*/ 12344 h 31751"/>
                <a:gd name="connsiteX38" fmla="*/ 35830 w 48220"/>
                <a:gd name="connsiteY38" fmla="*/ 12988 h 31751"/>
                <a:gd name="connsiteX39" fmla="*/ 35456 w 48220"/>
                <a:gd name="connsiteY39" fmla="*/ 13766 h 31751"/>
                <a:gd name="connsiteX40" fmla="*/ 34483 w 48220"/>
                <a:gd name="connsiteY40" fmla="*/ 14321 h 31751"/>
                <a:gd name="connsiteX41" fmla="*/ 34273 w 48220"/>
                <a:gd name="connsiteY41" fmla="*/ 15576 h 31751"/>
                <a:gd name="connsiteX42" fmla="*/ 34965 w 48220"/>
                <a:gd name="connsiteY42" fmla="*/ 17166 h 31751"/>
                <a:gd name="connsiteX43" fmla="*/ 33835 w 48220"/>
                <a:gd name="connsiteY43" fmla="*/ 18324 h 31751"/>
                <a:gd name="connsiteX44" fmla="*/ 34422 w 48220"/>
                <a:gd name="connsiteY44" fmla="*/ 20552 h 31751"/>
                <a:gd name="connsiteX45" fmla="*/ 32988 w 48220"/>
                <a:gd name="connsiteY45" fmla="*/ 21030 h 31751"/>
                <a:gd name="connsiteX46" fmla="*/ 28539 w 48220"/>
                <a:gd name="connsiteY46" fmla="*/ 21187 h 31751"/>
                <a:gd name="connsiteX47" fmla="*/ 17379 w 48220"/>
                <a:gd name="connsiteY47" fmla="*/ 25441 h 31751"/>
                <a:gd name="connsiteX48" fmla="*/ 13148 w 48220"/>
                <a:gd name="connsiteY48" fmla="*/ 28830 h 31751"/>
                <a:gd name="connsiteX49" fmla="*/ 6145 w 48220"/>
                <a:gd name="connsiteY49" fmla="*/ 29433 h 31751"/>
                <a:gd name="connsiteX50" fmla="*/ 1642 w 48220"/>
                <a:gd name="connsiteY50" fmla="*/ 31714 h 31751"/>
                <a:gd name="connsiteX51" fmla="*/ 3576 w 48220"/>
                <a:gd name="connsiteY51" fmla="*/ 28101 h 31751"/>
                <a:gd name="connsiteX52" fmla="*/ 5644 w 48220"/>
                <a:gd name="connsiteY52" fmla="*/ 26756 h 31751"/>
                <a:gd name="connsiteX53" fmla="*/ 5286 w 48220"/>
                <a:gd name="connsiteY53" fmla="*/ 25921 h 31751"/>
                <a:gd name="connsiteX54" fmla="*/ 4621 w 48220"/>
                <a:gd name="connsiteY54" fmla="*/ 21191 h 31751"/>
                <a:gd name="connsiteX55" fmla="*/ 535 w 48220"/>
                <a:gd name="connsiteY55" fmla="*/ 18733 h 31751"/>
                <a:gd name="connsiteX0" fmla="*/ 1106 w 48791"/>
                <a:gd name="connsiteY0" fmla="*/ 18733 h 31751"/>
                <a:gd name="connsiteX1" fmla="*/ 17671 w 48791"/>
                <a:gd name="connsiteY1" fmla="*/ 15220 h 31751"/>
                <a:gd name="connsiteX2" fmla="*/ 17937 w 48791"/>
                <a:gd name="connsiteY2" fmla="*/ 15144 h 31751"/>
                <a:gd name="connsiteX3" fmla="*/ 16718 w 48791"/>
                <a:gd name="connsiteY3" fmla="*/ 11897 h 31751"/>
                <a:gd name="connsiteX4" fmla="*/ 16193 w 48791"/>
                <a:gd name="connsiteY4" fmla="*/ 11221 h 31751"/>
                <a:gd name="connsiteX5" fmla="*/ 15830 w 48791"/>
                <a:gd name="connsiteY5" fmla="*/ 11191 h 31751"/>
                <a:gd name="connsiteX6" fmla="*/ 13349 w 48791"/>
                <a:gd name="connsiteY6" fmla="*/ 10668 h 31751"/>
                <a:gd name="connsiteX7" fmla="*/ 12533 w 48791"/>
                <a:gd name="connsiteY7" fmla="*/ 9121 h 31751"/>
                <a:gd name="connsiteX8" fmla="*/ 8691 w 48791"/>
                <a:gd name="connsiteY8" fmla="*/ 7968 h 31751"/>
                <a:gd name="connsiteX9" fmla="*/ 5694 w 48791"/>
                <a:gd name="connsiteY9" fmla="*/ 4392 h 31751"/>
                <a:gd name="connsiteX10" fmla="*/ 6792 w 48791"/>
                <a:gd name="connsiteY10" fmla="*/ 1824 h 31751"/>
                <a:gd name="connsiteX11" fmla="*/ 8631 w 48791"/>
                <a:gd name="connsiteY11" fmla="*/ 2632 h 31751"/>
                <a:gd name="connsiteX12" fmla="*/ 11518 w 48791"/>
                <a:gd name="connsiteY12" fmla="*/ 1860 h 31751"/>
                <a:gd name="connsiteX13" fmla="*/ 16681 w 48791"/>
                <a:gd name="connsiteY13" fmla="*/ 386 h 31751"/>
                <a:gd name="connsiteX14" fmla="*/ 19813 w 48791"/>
                <a:gd name="connsiteY14" fmla="*/ 945 h 31751"/>
                <a:gd name="connsiteX15" fmla="*/ 21870 w 48791"/>
                <a:gd name="connsiteY15" fmla="*/ 578 h 31751"/>
                <a:gd name="connsiteX16" fmla="*/ 24035 w 48791"/>
                <a:gd name="connsiteY16" fmla="*/ 4 h 31751"/>
                <a:gd name="connsiteX17" fmla="*/ 25979 w 48791"/>
                <a:gd name="connsiteY17" fmla="*/ 318 h 31751"/>
                <a:gd name="connsiteX18" fmla="*/ 27220 w 48791"/>
                <a:gd name="connsiteY18" fmla="*/ 476 h 31751"/>
                <a:gd name="connsiteX19" fmla="*/ 28813 w 48791"/>
                <a:gd name="connsiteY19" fmla="*/ 875 h 31751"/>
                <a:gd name="connsiteX20" fmla="*/ 30969 w 48791"/>
                <a:gd name="connsiteY20" fmla="*/ 1139 h 31751"/>
                <a:gd name="connsiteX21" fmla="*/ 33579 w 48791"/>
                <a:gd name="connsiteY21" fmla="*/ 1615 h 31751"/>
                <a:gd name="connsiteX22" fmla="*/ 34951 w 48791"/>
                <a:gd name="connsiteY22" fmla="*/ 1670 h 31751"/>
                <a:gd name="connsiteX23" fmla="*/ 35551 w 48791"/>
                <a:gd name="connsiteY23" fmla="*/ 1642 h 31751"/>
                <a:gd name="connsiteX24" fmla="*/ 35845 w 48791"/>
                <a:gd name="connsiteY24" fmla="*/ 2281 h 31751"/>
                <a:gd name="connsiteX25" fmla="*/ 37064 w 48791"/>
                <a:gd name="connsiteY25" fmla="*/ 2432 h 31751"/>
                <a:gd name="connsiteX26" fmla="*/ 38960 w 48791"/>
                <a:gd name="connsiteY26" fmla="*/ 2105 h 31751"/>
                <a:gd name="connsiteX27" fmla="*/ 40878 w 48791"/>
                <a:gd name="connsiteY27" fmla="*/ 1837 h 31751"/>
                <a:gd name="connsiteX28" fmla="*/ 43912 w 48791"/>
                <a:gd name="connsiteY28" fmla="*/ 3255 h 31751"/>
                <a:gd name="connsiteX29" fmla="*/ 46978 w 48791"/>
                <a:gd name="connsiteY29" fmla="*/ 3560 h 31751"/>
                <a:gd name="connsiteX30" fmla="*/ 48346 w 48791"/>
                <a:gd name="connsiteY30" fmla="*/ 4150 h 31751"/>
                <a:gd name="connsiteX31" fmla="*/ 48653 w 48791"/>
                <a:gd name="connsiteY31" fmla="*/ 5032 h 31751"/>
                <a:gd name="connsiteX32" fmla="*/ 46282 w 48791"/>
                <a:gd name="connsiteY32" fmla="*/ 7293 h 31751"/>
                <a:gd name="connsiteX33" fmla="*/ 42593 w 48791"/>
                <a:gd name="connsiteY33" fmla="*/ 6800 h 31751"/>
                <a:gd name="connsiteX34" fmla="*/ 40547 w 48791"/>
                <a:gd name="connsiteY34" fmla="*/ 8576 h 31751"/>
                <a:gd name="connsiteX35" fmla="*/ 40450 w 48791"/>
                <a:gd name="connsiteY35" fmla="*/ 9807 h 31751"/>
                <a:gd name="connsiteX36" fmla="*/ 38978 w 48791"/>
                <a:gd name="connsiteY36" fmla="*/ 11464 h 31751"/>
                <a:gd name="connsiteX37" fmla="*/ 37608 w 48791"/>
                <a:gd name="connsiteY37" fmla="*/ 12344 h 31751"/>
                <a:gd name="connsiteX38" fmla="*/ 36401 w 48791"/>
                <a:gd name="connsiteY38" fmla="*/ 12988 h 31751"/>
                <a:gd name="connsiteX39" fmla="*/ 36027 w 48791"/>
                <a:gd name="connsiteY39" fmla="*/ 13766 h 31751"/>
                <a:gd name="connsiteX40" fmla="*/ 35054 w 48791"/>
                <a:gd name="connsiteY40" fmla="*/ 14321 h 31751"/>
                <a:gd name="connsiteX41" fmla="*/ 34844 w 48791"/>
                <a:gd name="connsiteY41" fmla="*/ 15576 h 31751"/>
                <a:gd name="connsiteX42" fmla="*/ 35536 w 48791"/>
                <a:gd name="connsiteY42" fmla="*/ 17166 h 31751"/>
                <a:gd name="connsiteX43" fmla="*/ 34406 w 48791"/>
                <a:gd name="connsiteY43" fmla="*/ 18324 h 31751"/>
                <a:gd name="connsiteX44" fmla="*/ 34993 w 48791"/>
                <a:gd name="connsiteY44" fmla="*/ 20552 h 31751"/>
                <a:gd name="connsiteX45" fmla="*/ 33559 w 48791"/>
                <a:gd name="connsiteY45" fmla="*/ 21030 h 31751"/>
                <a:gd name="connsiteX46" fmla="*/ 29110 w 48791"/>
                <a:gd name="connsiteY46" fmla="*/ 21187 h 31751"/>
                <a:gd name="connsiteX47" fmla="*/ 17950 w 48791"/>
                <a:gd name="connsiteY47" fmla="*/ 25441 h 31751"/>
                <a:gd name="connsiteX48" fmla="*/ 13719 w 48791"/>
                <a:gd name="connsiteY48" fmla="*/ 28830 h 31751"/>
                <a:gd name="connsiteX49" fmla="*/ 6716 w 48791"/>
                <a:gd name="connsiteY49" fmla="*/ 29433 h 31751"/>
                <a:gd name="connsiteX50" fmla="*/ 2213 w 48791"/>
                <a:gd name="connsiteY50" fmla="*/ 31714 h 31751"/>
                <a:gd name="connsiteX51" fmla="*/ 4147 w 48791"/>
                <a:gd name="connsiteY51" fmla="*/ 28101 h 31751"/>
                <a:gd name="connsiteX52" fmla="*/ 6215 w 48791"/>
                <a:gd name="connsiteY52" fmla="*/ 26756 h 31751"/>
                <a:gd name="connsiteX53" fmla="*/ 5857 w 48791"/>
                <a:gd name="connsiteY53" fmla="*/ 25921 h 31751"/>
                <a:gd name="connsiteX54" fmla="*/ 5192 w 48791"/>
                <a:gd name="connsiteY54" fmla="*/ 21191 h 31751"/>
                <a:gd name="connsiteX55" fmla="*/ 1830 w 48791"/>
                <a:gd name="connsiteY55" fmla="*/ 21031 h 31751"/>
                <a:gd name="connsiteX56" fmla="*/ 1106 w 48791"/>
                <a:gd name="connsiteY56" fmla="*/ 18733 h 31751"/>
                <a:gd name="connsiteX0" fmla="*/ 1106 w 48791"/>
                <a:gd name="connsiteY0" fmla="*/ 18733 h 31751"/>
                <a:gd name="connsiteX1" fmla="*/ 1694 w 48791"/>
                <a:gd name="connsiteY1" fmla="*/ 17728 h 31751"/>
                <a:gd name="connsiteX2" fmla="*/ 17671 w 48791"/>
                <a:gd name="connsiteY2" fmla="*/ 15220 h 31751"/>
                <a:gd name="connsiteX3" fmla="*/ 17937 w 48791"/>
                <a:gd name="connsiteY3" fmla="*/ 15144 h 31751"/>
                <a:gd name="connsiteX4" fmla="*/ 16718 w 48791"/>
                <a:gd name="connsiteY4" fmla="*/ 11897 h 31751"/>
                <a:gd name="connsiteX5" fmla="*/ 16193 w 48791"/>
                <a:gd name="connsiteY5" fmla="*/ 11221 h 31751"/>
                <a:gd name="connsiteX6" fmla="*/ 15830 w 48791"/>
                <a:gd name="connsiteY6" fmla="*/ 11191 h 31751"/>
                <a:gd name="connsiteX7" fmla="*/ 13349 w 48791"/>
                <a:gd name="connsiteY7" fmla="*/ 10668 h 31751"/>
                <a:gd name="connsiteX8" fmla="*/ 12533 w 48791"/>
                <a:gd name="connsiteY8" fmla="*/ 9121 h 31751"/>
                <a:gd name="connsiteX9" fmla="*/ 8691 w 48791"/>
                <a:gd name="connsiteY9" fmla="*/ 7968 h 31751"/>
                <a:gd name="connsiteX10" fmla="*/ 5694 w 48791"/>
                <a:gd name="connsiteY10" fmla="*/ 4392 h 31751"/>
                <a:gd name="connsiteX11" fmla="*/ 6792 w 48791"/>
                <a:gd name="connsiteY11" fmla="*/ 1824 h 31751"/>
                <a:gd name="connsiteX12" fmla="*/ 8631 w 48791"/>
                <a:gd name="connsiteY12" fmla="*/ 2632 h 31751"/>
                <a:gd name="connsiteX13" fmla="*/ 11518 w 48791"/>
                <a:gd name="connsiteY13" fmla="*/ 1860 h 31751"/>
                <a:gd name="connsiteX14" fmla="*/ 16681 w 48791"/>
                <a:gd name="connsiteY14" fmla="*/ 386 h 31751"/>
                <a:gd name="connsiteX15" fmla="*/ 19813 w 48791"/>
                <a:gd name="connsiteY15" fmla="*/ 945 h 31751"/>
                <a:gd name="connsiteX16" fmla="*/ 21870 w 48791"/>
                <a:gd name="connsiteY16" fmla="*/ 578 h 31751"/>
                <a:gd name="connsiteX17" fmla="*/ 24035 w 48791"/>
                <a:gd name="connsiteY17" fmla="*/ 4 h 31751"/>
                <a:gd name="connsiteX18" fmla="*/ 25979 w 48791"/>
                <a:gd name="connsiteY18" fmla="*/ 318 h 31751"/>
                <a:gd name="connsiteX19" fmla="*/ 27220 w 48791"/>
                <a:gd name="connsiteY19" fmla="*/ 476 h 31751"/>
                <a:gd name="connsiteX20" fmla="*/ 28813 w 48791"/>
                <a:gd name="connsiteY20" fmla="*/ 875 h 31751"/>
                <a:gd name="connsiteX21" fmla="*/ 30969 w 48791"/>
                <a:gd name="connsiteY21" fmla="*/ 1139 h 31751"/>
                <a:gd name="connsiteX22" fmla="*/ 33579 w 48791"/>
                <a:gd name="connsiteY22" fmla="*/ 1615 h 31751"/>
                <a:gd name="connsiteX23" fmla="*/ 34951 w 48791"/>
                <a:gd name="connsiteY23" fmla="*/ 1670 h 31751"/>
                <a:gd name="connsiteX24" fmla="*/ 35551 w 48791"/>
                <a:gd name="connsiteY24" fmla="*/ 1642 h 31751"/>
                <a:gd name="connsiteX25" fmla="*/ 35845 w 48791"/>
                <a:gd name="connsiteY25" fmla="*/ 2281 h 31751"/>
                <a:gd name="connsiteX26" fmla="*/ 37064 w 48791"/>
                <a:gd name="connsiteY26" fmla="*/ 2432 h 31751"/>
                <a:gd name="connsiteX27" fmla="*/ 38960 w 48791"/>
                <a:gd name="connsiteY27" fmla="*/ 2105 h 31751"/>
                <a:gd name="connsiteX28" fmla="*/ 40878 w 48791"/>
                <a:gd name="connsiteY28" fmla="*/ 1837 h 31751"/>
                <a:gd name="connsiteX29" fmla="*/ 43912 w 48791"/>
                <a:gd name="connsiteY29" fmla="*/ 3255 h 31751"/>
                <a:gd name="connsiteX30" fmla="*/ 46978 w 48791"/>
                <a:gd name="connsiteY30" fmla="*/ 3560 h 31751"/>
                <a:gd name="connsiteX31" fmla="*/ 48346 w 48791"/>
                <a:gd name="connsiteY31" fmla="*/ 4150 h 31751"/>
                <a:gd name="connsiteX32" fmla="*/ 48653 w 48791"/>
                <a:gd name="connsiteY32" fmla="*/ 5032 h 31751"/>
                <a:gd name="connsiteX33" fmla="*/ 46282 w 48791"/>
                <a:gd name="connsiteY33" fmla="*/ 7293 h 31751"/>
                <a:gd name="connsiteX34" fmla="*/ 42593 w 48791"/>
                <a:gd name="connsiteY34" fmla="*/ 6800 h 31751"/>
                <a:gd name="connsiteX35" fmla="*/ 40547 w 48791"/>
                <a:gd name="connsiteY35" fmla="*/ 8576 h 31751"/>
                <a:gd name="connsiteX36" fmla="*/ 40450 w 48791"/>
                <a:gd name="connsiteY36" fmla="*/ 9807 h 31751"/>
                <a:gd name="connsiteX37" fmla="*/ 38978 w 48791"/>
                <a:gd name="connsiteY37" fmla="*/ 11464 h 31751"/>
                <a:gd name="connsiteX38" fmla="*/ 37608 w 48791"/>
                <a:gd name="connsiteY38" fmla="*/ 12344 h 31751"/>
                <a:gd name="connsiteX39" fmla="*/ 36401 w 48791"/>
                <a:gd name="connsiteY39" fmla="*/ 12988 h 31751"/>
                <a:gd name="connsiteX40" fmla="*/ 36027 w 48791"/>
                <a:gd name="connsiteY40" fmla="*/ 13766 h 31751"/>
                <a:gd name="connsiteX41" fmla="*/ 35054 w 48791"/>
                <a:gd name="connsiteY41" fmla="*/ 14321 h 31751"/>
                <a:gd name="connsiteX42" fmla="*/ 34844 w 48791"/>
                <a:gd name="connsiteY42" fmla="*/ 15576 h 31751"/>
                <a:gd name="connsiteX43" fmla="*/ 35536 w 48791"/>
                <a:gd name="connsiteY43" fmla="*/ 17166 h 31751"/>
                <a:gd name="connsiteX44" fmla="*/ 34406 w 48791"/>
                <a:gd name="connsiteY44" fmla="*/ 18324 h 31751"/>
                <a:gd name="connsiteX45" fmla="*/ 34993 w 48791"/>
                <a:gd name="connsiteY45" fmla="*/ 20552 h 31751"/>
                <a:gd name="connsiteX46" fmla="*/ 33559 w 48791"/>
                <a:gd name="connsiteY46" fmla="*/ 21030 h 31751"/>
                <a:gd name="connsiteX47" fmla="*/ 29110 w 48791"/>
                <a:gd name="connsiteY47" fmla="*/ 21187 h 31751"/>
                <a:gd name="connsiteX48" fmla="*/ 17950 w 48791"/>
                <a:gd name="connsiteY48" fmla="*/ 25441 h 31751"/>
                <a:gd name="connsiteX49" fmla="*/ 13719 w 48791"/>
                <a:gd name="connsiteY49" fmla="*/ 28830 h 31751"/>
                <a:gd name="connsiteX50" fmla="*/ 6716 w 48791"/>
                <a:gd name="connsiteY50" fmla="*/ 29433 h 31751"/>
                <a:gd name="connsiteX51" fmla="*/ 2213 w 48791"/>
                <a:gd name="connsiteY51" fmla="*/ 31714 h 31751"/>
                <a:gd name="connsiteX52" fmla="*/ 4147 w 48791"/>
                <a:gd name="connsiteY52" fmla="*/ 28101 h 31751"/>
                <a:gd name="connsiteX53" fmla="*/ 6215 w 48791"/>
                <a:gd name="connsiteY53" fmla="*/ 26756 h 31751"/>
                <a:gd name="connsiteX54" fmla="*/ 5857 w 48791"/>
                <a:gd name="connsiteY54" fmla="*/ 25921 h 31751"/>
                <a:gd name="connsiteX55" fmla="*/ 5192 w 48791"/>
                <a:gd name="connsiteY55" fmla="*/ 21191 h 31751"/>
                <a:gd name="connsiteX56" fmla="*/ 1830 w 48791"/>
                <a:gd name="connsiteY56" fmla="*/ 21031 h 31751"/>
                <a:gd name="connsiteX57" fmla="*/ 1106 w 48791"/>
                <a:gd name="connsiteY57" fmla="*/ 18733 h 31751"/>
                <a:gd name="connsiteX0" fmla="*/ 1261 w 48946"/>
                <a:gd name="connsiteY0" fmla="*/ 18733 h 31751"/>
                <a:gd name="connsiteX1" fmla="*/ 1849 w 48946"/>
                <a:gd name="connsiteY1" fmla="*/ 17728 h 31751"/>
                <a:gd name="connsiteX2" fmla="*/ 17826 w 48946"/>
                <a:gd name="connsiteY2" fmla="*/ 15220 h 31751"/>
                <a:gd name="connsiteX3" fmla="*/ 18092 w 48946"/>
                <a:gd name="connsiteY3" fmla="*/ 15144 h 31751"/>
                <a:gd name="connsiteX4" fmla="*/ 16873 w 48946"/>
                <a:gd name="connsiteY4" fmla="*/ 11897 h 31751"/>
                <a:gd name="connsiteX5" fmla="*/ 16348 w 48946"/>
                <a:gd name="connsiteY5" fmla="*/ 11221 h 31751"/>
                <a:gd name="connsiteX6" fmla="*/ 15985 w 48946"/>
                <a:gd name="connsiteY6" fmla="*/ 11191 h 31751"/>
                <a:gd name="connsiteX7" fmla="*/ 13504 w 48946"/>
                <a:gd name="connsiteY7" fmla="*/ 10668 h 31751"/>
                <a:gd name="connsiteX8" fmla="*/ 12688 w 48946"/>
                <a:gd name="connsiteY8" fmla="*/ 9121 h 31751"/>
                <a:gd name="connsiteX9" fmla="*/ 8846 w 48946"/>
                <a:gd name="connsiteY9" fmla="*/ 7968 h 31751"/>
                <a:gd name="connsiteX10" fmla="*/ 5849 w 48946"/>
                <a:gd name="connsiteY10" fmla="*/ 4392 h 31751"/>
                <a:gd name="connsiteX11" fmla="*/ 6947 w 48946"/>
                <a:gd name="connsiteY11" fmla="*/ 1824 h 31751"/>
                <a:gd name="connsiteX12" fmla="*/ 8786 w 48946"/>
                <a:gd name="connsiteY12" fmla="*/ 2632 h 31751"/>
                <a:gd name="connsiteX13" fmla="*/ 11673 w 48946"/>
                <a:gd name="connsiteY13" fmla="*/ 1860 h 31751"/>
                <a:gd name="connsiteX14" fmla="*/ 16836 w 48946"/>
                <a:gd name="connsiteY14" fmla="*/ 386 h 31751"/>
                <a:gd name="connsiteX15" fmla="*/ 19968 w 48946"/>
                <a:gd name="connsiteY15" fmla="*/ 945 h 31751"/>
                <a:gd name="connsiteX16" fmla="*/ 22025 w 48946"/>
                <a:gd name="connsiteY16" fmla="*/ 578 h 31751"/>
                <a:gd name="connsiteX17" fmla="*/ 24190 w 48946"/>
                <a:gd name="connsiteY17" fmla="*/ 4 h 31751"/>
                <a:gd name="connsiteX18" fmla="*/ 26134 w 48946"/>
                <a:gd name="connsiteY18" fmla="*/ 318 h 31751"/>
                <a:gd name="connsiteX19" fmla="*/ 27375 w 48946"/>
                <a:gd name="connsiteY19" fmla="*/ 476 h 31751"/>
                <a:gd name="connsiteX20" fmla="*/ 28968 w 48946"/>
                <a:gd name="connsiteY20" fmla="*/ 875 h 31751"/>
                <a:gd name="connsiteX21" fmla="*/ 31124 w 48946"/>
                <a:gd name="connsiteY21" fmla="*/ 1139 h 31751"/>
                <a:gd name="connsiteX22" fmla="*/ 33734 w 48946"/>
                <a:gd name="connsiteY22" fmla="*/ 1615 h 31751"/>
                <a:gd name="connsiteX23" fmla="*/ 35106 w 48946"/>
                <a:gd name="connsiteY23" fmla="*/ 1670 h 31751"/>
                <a:gd name="connsiteX24" fmla="*/ 35706 w 48946"/>
                <a:gd name="connsiteY24" fmla="*/ 1642 h 31751"/>
                <a:gd name="connsiteX25" fmla="*/ 36000 w 48946"/>
                <a:gd name="connsiteY25" fmla="*/ 2281 h 31751"/>
                <a:gd name="connsiteX26" fmla="*/ 37219 w 48946"/>
                <a:gd name="connsiteY26" fmla="*/ 2432 h 31751"/>
                <a:gd name="connsiteX27" fmla="*/ 39115 w 48946"/>
                <a:gd name="connsiteY27" fmla="*/ 2105 h 31751"/>
                <a:gd name="connsiteX28" fmla="*/ 41033 w 48946"/>
                <a:gd name="connsiteY28" fmla="*/ 1837 h 31751"/>
                <a:gd name="connsiteX29" fmla="*/ 44067 w 48946"/>
                <a:gd name="connsiteY29" fmla="*/ 3255 h 31751"/>
                <a:gd name="connsiteX30" fmla="*/ 47133 w 48946"/>
                <a:gd name="connsiteY30" fmla="*/ 3560 h 31751"/>
                <a:gd name="connsiteX31" fmla="*/ 48501 w 48946"/>
                <a:gd name="connsiteY31" fmla="*/ 4150 h 31751"/>
                <a:gd name="connsiteX32" fmla="*/ 48808 w 48946"/>
                <a:gd name="connsiteY32" fmla="*/ 5032 h 31751"/>
                <a:gd name="connsiteX33" fmla="*/ 46437 w 48946"/>
                <a:gd name="connsiteY33" fmla="*/ 7293 h 31751"/>
                <a:gd name="connsiteX34" fmla="*/ 42748 w 48946"/>
                <a:gd name="connsiteY34" fmla="*/ 6800 h 31751"/>
                <a:gd name="connsiteX35" fmla="*/ 40702 w 48946"/>
                <a:gd name="connsiteY35" fmla="*/ 8576 h 31751"/>
                <a:gd name="connsiteX36" fmla="*/ 40605 w 48946"/>
                <a:gd name="connsiteY36" fmla="*/ 9807 h 31751"/>
                <a:gd name="connsiteX37" fmla="*/ 39133 w 48946"/>
                <a:gd name="connsiteY37" fmla="*/ 11464 h 31751"/>
                <a:gd name="connsiteX38" fmla="*/ 37763 w 48946"/>
                <a:gd name="connsiteY38" fmla="*/ 12344 h 31751"/>
                <a:gd name="connsiteX39" fmla="*/ 36556 w 48946"/>
                <a:gd name="connsiteY39" fmla="*/ 12988 h 31751"/>
                <a:gd name="connsiteX40" fmla="*/ 36182 w 48946"/>
                <a:gd name="connsiteY40" fmla="*/ 13766 h 31751"/>
                <a:gd name="connsiteX41" fmla="*/ 35209 w 48946"/>
                <a:gd name="connsiteY41" fmla="*/ 14321 h 31751"/>
                <a:gd name="connsiteX42" fmla="*/ 34999 w 48946"/>
                <a:gd name="connsiteY42" fmla="*/ 15576 h 31751"/>
                <a:gd name="connsiteX43" fmla="*/ 35691 w 48946"/>
                <a:gd name="connsiteY43" fmla="*/ 17166 h 31751"/>
                <a:gd name="connsiteX44" fmla="*/ 34561 w 48946"/>
                <a:gd name="connsiteY44" fmla="*/ 18324 h 31751"/>
                <a:gd name="connsiteX45" fmla="*/ 35148 w 48946"/>
                <a:gd name="connsiteY45" fmla="*/ 20552 h 31751"/>
                <a:gd name="connsiteX46" fmla="*/ 33714 w 48946"/>
                <a:gd name="connsiteY46" fmla="*/ 21030 h 31751"/>
                <a:gd name="connsiteX47" fmla="*/ 29265 w 48946"/>
                <a:gd name="connsiteY47" fmla="*/ 21187 h 31751"/>
                <a:gd name="connsiteX48" fmla="*/ 18105 w 48946"/>
                <a:gd name="connsiteY48" fmla="*/ 25441 h 31751"/>
                <a:gd name="connsiteX49" fmla="*/ 13874 w 48946"/>
                <a:gd name="connsiteY49" fmla="*/ 28830 h 31751"/>
                <a:gd name="connsiteX50" fmla="*/ 6871 w 48946"/>
                <a:gd name="connsiteY50" fmla="*/ 29433 h 31751"/>
                <a:gd name="connsiteX51" fmla="*/ 2368 w 48946"/>
                <a:gd name="connsiteY51" fmla="*/ 31714 h 31751"/>
                <a:gd name="connsiteX52" fmla="*/ 4302 w 48946"/>
                <a:gd name="connsiteY52" fmla="*/ 28101 h 31751"/>
                <a:gd name="connsiteX53" fmla="*/ 6370 w 48946"/>
                <a:gd name="connsiteY53" fmla="*/ 26756 h 31751"/>
                <a:gd name="connsiteX54" fmla="*/ 6012 w 48946"/>
                <a:gd name="connsiteY54" fmla="*/ 25921 h 31751"/>
                <a:gd name="connsiteX55" fmla="*/ 5347 w 48946"/>
                <a:gd name="connsiteY55" fmla="*/ 21191 h 31751"/>
                <a:gd name="connsiteX56" fmla="*/ 1985 w 48946"/>
                <a:gd name="connsiteY56" fmla="*/ 21031 h 31751"/>
                <a:gd name="connsiteX57" fmla="*/ 9 w 48946"/>
                <a:gd name="connsiteY57" fmla="*/ 19186 h 31751"/>
                <a:gd name="connsiteX58" fmla="*/ 1261 w 48946"/>
                <a:gd name="connsiteY58" fmla="*/ 18733 h 31751"/>
                <a:gd name="connsiteX0" fmla="*/ 819 w 48504"/>
                <a:gd name="connsiteY0" fmla="*/ 18733 h 31751"/>
                <a:gd name="connsiteX1" fmla="*/ 1407 w 48504"/>
                <a:gd name="connsiteY1" fmla="*/ 17728 h 31751"/>
                <a:gd name="connsiteX2" fmla="*/ 17384 w 48504"/>
                <a:gd name="connsiteY2" fmla="*/ 15220 h 31751"/>
                <a:gd name="connsiteX3" fmla="*/ 17650 w 48504"/>
                <a:gd name="connsiteY3" fmla="*/ 15144 h 31751"/>
                <a:gd name="connsiteX4" fmla="*/ 16431 w 48504"/>
                <a:gd name="connsiteY4" fmla="*/ 11897 h 31751"/>
                <a:gd name="connsiteX5" fmla="*/ 15906 w 48504"/>
                <a:gd name="connsiteY5" fmla="*/ 11221 h 31751"/>
                <a:gd name="connsiteX6" fmla="*/ 15543 w 48504"/>
                <a:gd name="connsiteY6" fmla="*/ 11191 h 31751"/>
                <a:gd name="connsiteX7" fmla="*/ 13062 w 48504"/>
                <a:gd name="connsiteY7" fmla="*/ 10668 h 31751"/>
                <a:gd name="connsiteX8" fmla="*/ 12246 w 48504"/>
                <a:gd name="connsiteY8" fmla="*/ 9121 h 31751"/>
                <a:gd name="connsiteX9" fmla="*/ 8404 w 48504"/>
                <a:gd name="connsiteY9" fmla="*/ 7968 h 31751"/>
                <a:gd name="connsiteX10" fmla="*/ 5407 w 48504"/>
                <a:gd name="connsiteY10" fmla="*/ 4392 h 31751"/>
                <a:gd name="connsiteX11" fmla="*/ 6505 w 48504"/>
                <a:gd name="connsiteY11" fmla="*/ 1824 h 31751"/>
                <a:gd name="connsiteX12" fmla="*/ 8344 w 48504"/>
                <a:gd name="connsiteY12" fmla="*/ 2632 h 31751"/>
                <a:gd name="connsiteX13" fmla="*/ 11231 w 48504"/>
                <a:gd name="connsiteY13" fmla="*/ 1860 h 31751"/>
                <a:gd name="connsiteX14" fmla="*/ 16394 w 48504"/>
                <a:gd name="connsiteY14" fmla="*/ 386 h 31751"/>
                <a:gd name="connsiteX15" fmla="*/ 19526 w 48504"/>
                <a:gd name="connsiteY15" fmla="*/ 945 h 31751"/>
                <a:gd name="connsiteX16" fmla="*/ 21583 w 48504"/>
                <a:gd name="connsiteY16" fmla="*/ 578 h 31751"/>
                <a:gd name="connsiteX17" fmla="*/ 23748 w 48504"/>
                <a:gd name="connsiteY17" fmla="*/ 4 h 31751"/>
                <a:gd name="connsiteX18" fmla="*/ 25692 w 48504"/>
                <a:gd name="connsiteY18" fmla="*/ 318 h 31751"/>
                <a:gd name="connsiteX19" fmla="*/ 26933 w 48504"/>
                <a:gd name="connsiteY19" fmla="*/ 476 h 31751"/>
                <a:gd name="connsiteX20" fmla="*/ 28526 w 48504"/>
                <a:gd name="connsiteY20" fmla="*/ 875 h 31751"/>
                <a:gd name="connsiteX21" fmla="*/ 30682 w 48504"/>
                <a:gd name="connsiteY21" fmla="*/ 1139 h 31751"/>
                <a:gd name="connsiteX22" fmla="*/ 33292 w 48504"/>
                <a:gd name="connsiteY22" fmla="*/ 1615 h 31751"/>
                <a:gd name="connsiteX23" fmla="*/ 34664 w 48504"/>
                <a:gd name="connsiteY23" fmla="*/ 1670 h 31751"/>
                <a:gd name="connsiteX24" fmla="*/ 35264 w 48504"/>
                <a:gd name="connsiteY24" fmla="*/ 1642 h 31751"/>
                <a:gd name="connsiteX25" fmla="*/ 35558 w 48504"/>
                <a:gd name="connsiteY25" fmla="*/ 2281 h 31751"/>
                <a:gd name="connsiteX26" fmla="*/ 36777 w 48504"/>
                <a:gd name="connsiteY26" fmla="*/ 2432 h 31751"/>
                <a:gd name="connsiteX27" fmla="*/ 38673 w 48504"/>
                <a:gd name="connsiteY27" fmla="*/ 2105 h 31751"/>
                <a:gd name="connsiteX28" fmla="*/ 40591 w 48504"/>
                <a:gd name="connsiteY28" fmla="*/ 1837 h 31751"/>
                <a:gd name="connsiteX29" fmla="*/ 43625 w 48504"/>
                <a:gd name="connsiteY29" fmla="*/ 3255 h 31751"/>
                <a:gd name="connsiteX30" fmla="*/ 46691 w 48504"/>
                <a:gd name="connsiteY30" fmla="*/ 3560 h 31751"/>
                <a:gd name="connsiteX31" fmla="*/ 48059 w 48504"/>
                <a:gd name="connsiteY31" fmla="*/ 4150 h 31751"/>
                <a:gd name="connsiteX32" fmla="*/ 48366 w 48504"/>
                <a:gd name="connsiteY32" fmla="*/ 5032 h 31751"/>
                <a:gd name="connsiteX33" fmla="*/ 45995 w 48504"/>
                <a:gd name="connsiteY33" fmla="*/ 7293 h 31751"/>
                <a:gd name="connsiteX34" fmla="*/ 42306 w 48504"/>
                <a:gd name="connsiteY34" fmla="*/ 6800 h 31751"/>
                <a:gd name="connsiteX35" fmla="*/ 40260 w 48504"/>
                <a:gd name="connsiteY35" fmla="*/ 8576 h 31751"/>
                <a:gd name="connsiteX36" fmla="*/ 40163 w 48504"/>
                <a:gd name="connsiteY36" fmla="*/ 9807 h 31751"/>
                <a:gd name="connsiteX37" fmla="*/ 38691 w 48504"/>
                <a:gd name="connsiteY37" fmla="*/ 11464 h 31751"/>
                <a:gd name="connsiteX38" fmla="*/ 37321 w 48504"/>
                <a:gd name="connsiteY38" fmla="*/ 12344 h 31751"/>
                <a:gd name="connsiteX39" fmla="*/ 36114 w 48504"/>
                <a:gd name="connsiteY39" fmla="*/ 12988 h 31751"/>
                <a:gd name="connsiteX40" fmla="*/ 35740 w 48504"/>
                <a:gd name="connsiteY40" fmla="*/ 13766 h 31751"/>
                <a:gd name="connsiteX41" fmla="*/ 34767 w 48504"/>
                <a:gd name="connsiteY41" fmla="*/ 14321 h 31751"/>
                <a:gd name="connsiteX42" fmla="*/ 34557 w 48504"/>
                <a:gd name="connsiteY42" fmla="*/ 15576 h 31751"/>
                <a:gd name="connsiteX43" fmla="*/ 35249 w 48504"/>
                <a:gd name="connsiteY43" fmla="*/ 17166 h 31751"/>
                <a:gd name="connsiteX44" fmla="*/ 34119 w 48504"/>
                <a:gd name="connsiteY44" fmla="*/ 18324 h 31751"/>
                <a:gd name="connsiteX45" fmla="*/ 34706 w 48504"/>
                <a:gd name="connsiteY45" fmla="*/ 20552 h 31751"/>
                <a:gd name="connsiteX46" fmla="*/ 33272 w 48504"/>
                <a:gd name="connsiteY46" fmla="*/ 21030 h 31751"/>
                <a:gd name="connsiteX47" fmla="*/ 28823 w 48504"/>
                <a:gd name="connsiteY47" fmla="*/ 21187 h 31751"/>
                <a:gd name="connsiteX48" fmla="*/ 17663 w 48504"/>
                <a:gd name="connsiteY48" fmla="*/ 25441 h 31751"/>
                <a:gd name="connsiteX49" fmla="*/ 13432 w 48504"/>
                <a:gd name="connsiteY49" fmla="*/ 28830 h 31751"/>
                <a:gd name="connsiteX50" fmla="*/ 6429 w 48504"/>
                <a:gd name="connsiteY50" fmla="*/ 29433 h 31751"/>
                <a:gd name="connsiteX51" fmla="*/ 1926 w 48504"/>
                <a:gd name="connsiteY51" fmla="*/ 31714 h 31751"/>
                <a:gd name="connsiteX52" fmla="*/ 3860 w 48504"/>
                <a:gd name="connsiteY52" fmla="*/ 28101 h 31751"/>
                <a:gd name="connsiteX53" fmla="*/ 5928 w 48504"/>
                <a:gd name="connsiteY53" fmla="*/ 26756 h 31751"/>
                <a:gd name="connsiteX54" fmla="*/ 5570 w 48504"/>
                <a:gd name="connsiteY54" fmla="*/ 25921 h 31751"/>
                <a:gd name="connsiteX55" fmla="*/ 4905 w 48504"/>
                <a:gd name="connsiteY55" fmla="*/ 21191 h 31751"/>
                <a:gd name="connsiteX56" fmla="*/ 1543 w 48504"/>
                <a:gd name="connsiteY56" fmla="*/ 21031 h 31751"/>
                <a:gd name="connsiteX57" fmla="*/ 819 w 48504"/>
                <a:gd name="connsiteY57" fmla="*/ 18733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17250 w 48370"/>
                <a:gd name="connsiteY2" fmla="*/ 15220 h 31751"/>
                <a:gd name="connsiteX3" fmla="*/ 17516 w 48370"/>
                <a:gd name="connsiteY3" fmla="*/ 15144 h 31751"/>
                <a:gd name="connsiteX4" fmla="*/ 16297 w 48370"/>
                <a:gd name="connsiteY4" fmla="*/ 11897 h 31751"/>
                <a:gd name="connsiteX5" fmla="*/ 15772 w 48370"/>
                <a:gd name="connsiteY5" fmla="*/ 11221 h 31751"/>
                <a:gd name="connsiteX6" fmla="*/ 15409 w 48370"/>
                <a:gd name="connsiteY6" fmla="*/ 11191 h 31751"/>
                <a:gd name="connsiteX7" fmla="*/ 12928 w 48370"/>
                <a:gd name="connsiteY7" fmla="*/ 10668 h 31751"/>
                <a:gd name="connsiteX8" fmla="*/ 12112 w 48370"/>
                <a:gd name="connsiteY8" fmla="*/ 9121 h 31751"/>
                <a:gd name="connsiteX9" fmla="*/ 8270 w 48370"/>
                <a:gd name="connsiteY9" fmla="*/ 7968 h 31751"/>
                <a:gd name="connsiteX10" fmla="*/ 5273 w 48370"/>
                <a:gd name="connsiteY10" fmla="*/ 4392 h 31751"/>
                <a:gd name="connsiteX11" fmla="*/ 6371 w 48370"/>
                <a:gd name="connsiteY11" fmla="*/ 1824 h 31751"/>
                <a:gd name="connsiteX12" fmla="*/ 8210 w 48370"/>
                <a:gd name="connsiteY12" fmla="*/ 2632 h 31751"/>
                <a:gd name="connsiteX13" fmla="*/ 11097 w 48370"/>
                <a:gd name="connsiteY13" fmla="*/ 1860 h 31751"/>
                <a:gd name="connsiteX14" fmla="*/ 16260 w 48370"/>
                <a:gd name="connsiteY14" fmla="*/ 386 h 31751"/>
                <a:gd name="connsiteX15" fmla="*/ 19392 w 48370"/>
                <a:gd name="connsiteY15" fmla="*/ 945 h 31751"/>
                <a:gd name="connsiteX16" fmla="*/ 21449 w 48370"/>
                <a:gd name="connsiteY16" fmla="*/ 578 h 31751"/>
                <a:gd name="connsiteX17" fmla="*/ 23614 w 48370"/>
                <a:gd name="connsiteY17" fmla="*/ 4 h 31751"/>
                <a:gd name="connsiteX18" fmla="*/ 25558 w 48370"/>
                <a:gd name="connsiteY18" fmla="*/ 318 h 31751"/>
                <a:gd name="connsiteX19" fmla="*/ 26799 w 48370"/>
                <a:gd name="connsiteY19" fmla="*/ 476 h 31751"/>
                <a:gd name="connsiteX20" fmla="*/ 28392 w 48370"/>
                <a:gd name="connsiteY20" fmla="*/ 875 h 31751"/>
                <a:gd name="connsiteX21" fmla="*/ 30548 w 48370"/>
                <a:gd name="connsiteY21" fmla="*/ 1139 h 31751"/>
                <a:gd name="connsiteX22" fmla="*/ 33158 w 48370"/>
                <a:gd name="connsiteY22" fmla="*/ 1615 h 31751"/>
                <a:gd name="connsiteX23" fmla="*/ 34530 w 48370"/>
                <a:gd name="connsiteY23" fmla="*/ 1670 h 31751"/>
                <a:gd name="connsiteX24" fmla="*/ 35130 w 48370"/>
                <a:gd name="connsiteY24" fmla="*/ 1642 h 31751"/>
                <a:gd name="connsiteX25" fmla="*/ 35424 w 48370"/>
                <a:gd name="connsiteY25" fmla="*/ 2281 h 31751"/>
                <a:gd name="connsiteX26" fmla="*/ 36643 w 48370"/>
                <a:gd name="connsiteY26" fmla="*/ 2432 h 31751"/>
                <a:gd name="connsiteX27" fmla="*/ 38539 w 48370"/>
                <a:gd name="connsiteY27" fmla="*/ 2105 h 31751"/>
                <a:gd name="connsiteX28" fmla="*/ 40457 w 48370"/>
                <a:gd name="connsiteY28" fmla="*/ 1837 h 31751"/>
                <a:gd name="connsiteX29" fmla="*/ 43491 w 48370"/>
                <a:gd name="connsiteY29" fmla="*/ 3255 h 31751"/>
                <a:gd name="connsiteX30" fmla="*/ 46557 w 48370"/>
                <a:gd name="connsiteY30" fmla="*/ 3560 h 31751"/>
                <a:gd name="connsiteX31" fmla="*/ 47925 w 48370"/>
                <a:gd name="connsiteY31" fmla="*/ 4150 h 31751"/>
                <a:gd name="connsiteX32" fmla="*/ 48232 w 48370"/>
                <a:gd name="connsiteY32" fmla="*/ 5032 h 31751"/>
                <a:gd name="connsiteX33" fmla="*/ 45861 w 48370"/>
                <a:gd name="connsiteY33" fmla="*/ 7293 h 31751"/>
                <a:gd name="connsiteX34" fmla="*/ 42172 w 48370"/>
                <a:gd name="connsiteY34" fmla="*/ 6800 h 31751"/>
                <a:gd name="connsiteX35" fmla="*/ 40126 w 48370"/>
                <a:gd name="connsiteY35" fmla="*/ 8576 h 31751"/>
                <a:gd name="connsiteX36" fmla="*/ 40029 w 48370"/>
                <a:gd name="connsiteY36" fmla="*/ 9807 h 31751"/>
                <a:gd name="connsiteX37" fmla="*/ 38557 w 48370"/>
                <a:gd name="connsiteY37" fmla="*/ 11464 h 31751"/>
                <a:gd name="connsiteX38" fmla="*/ 37187 w 48370"/>
                <a:gd name="connsiteY38" fmla="*/ 12344 h 31751"/>
                <a:gd name="connsiteX39" fmla="*/ 35980 w 48370"/>
                <a:gd name="connsiteY39" fmla="*/ 12988 h 31751"/>
                <a:gd name="connsiteX40" fmla="*/ 35606 w 48370"/>
                <a:gd name="connsiteY40" fmla="*/ 13766 h 31751"/>
                <a:gd name="connsiteX41" fmla="*/ 34633 w 48370"/>
                <a:gd name="connsiteY41" fmla="*/ 14321 h 31751"/>
                <a:gd name="connsiteX42" fmla="*/ 34423 w 48370"/>
                <a:gd name="connsiteY42" fmla="*/ 15576 h 31751"/>
                <a:gd name="connsiteX43" fmla="*/ 35115 w 48370"/>
                <a:gd name="connsiteY43" fmla="*/ 17166 h 31751"/>
                <a:gd name="connsiteX44" fmla="*/ 33985 w 48370"/>
                <a:gd name="connsiteY44" fmla="*/ 18324 h 31751"/>
                <a:gd name="connsiteX45" fmla="*/ 34572 w 48370"/>
                <a:gd name="connsiteY45" fmla="*/ 20552 h 31751"/>
                <a:gd name="connsiteX46" fmla="*/ 33138 w 48370"/>
                <a:gd name="connsiteY46" fmla="*/ 21030 h 31751"/>
                <a:gd name="connsiteX47" fmla="*/ 28689 w 48370"/>
                <a:gd name="connsiteY47" fmla="*/ 21187 h 31751"/>
                <a:gd name="connsiteX48" fmla="*/ 17529 w 48370"/>
                <a:gd name="connsiteY48" fmla="*/ 25441 h 31751"/>
                <a:gd name="connsiteX49" fmla="*/ 13298 w 48370"/>
                <a:gd name="connsiteY49" fmla="*/ 28830 h 31751"/>
                <a:gd name="connsiteX50" fmla="*/ 6295 w 48370"/>
                <a:gd name="connsiteY50" fmla="*/ 29433 h 31751"/>
                <a:gd name="connsiteX51" fmla="*/ 1792 w 48370"/>
                <a:gd name="connsiteY51" fmla="*/ 31714 h 31751"/>
                <a:gd name="connsiteX52" fmla="*/ 3726 w 48370"/>
                <a:gd name="connsiteY52" fmla="*/ 28101 h 31751"/>
                <a:gd name="connsiteX53" fmla="*/ 5794 w 48370"/>
                <a:gd name="connsiteY53" fmla="*/ 26756 h 31751"/>
                <a:gd name="connsiteX54" fmla="*/ 5436 w 48370"/>
                <a:gd name="connsiteY54" fmla="*/ 25921 h 31751"/>
                <a:gd name="connsiteX55" fmla="*/ 4771 w 48370"/>
                <a:gd name="connsiteY55" fmla="*/ 21191 h 31751"/>
                <a:gd name="connsiteX56" fmla="*/ 1409 w 48370"/>
                <a:gd name="connsiteY56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17516 w 48370"/>
                <a:gd name="connsiteY3" fmla="*/ 15144 h 31751"/>
                <a:gd name="connsiteX4" fmla="*/ 16297 w 48370"/>
                <a:gd name="connsiteY4" fmla="*/ 11897 h 31751"/>
                <a:gd name="connsiteX5" fmla="*/ 15772 w 48370"/>
                <a:gd name="connsiteY5" fmla="*/ 11221 h 31751"/>
                <a:gd name="connsiteX6" fmla="*/ 15409 w 48370"/>
                <a:gd name="connsiteY6" fmla="*/ 11191 h 31751"/>
                <a:gd name="connsiteX7" fmla="*/ 12928 w 48370"/>
                <a:gd name="connsiteY7" fmla="*/ 10668 h 31751"/>
                <a:gd name="connsiteX8" fmla="*/ 12112 w 48370"/>
                <a:gd name="connsiteY8" fmla="*/ 9121 h 31751"/>
                <a:gd name="connsiteX9" fmla="*/ 8270 w 48370"/>
                <a:gd name="connsiteY9" fmla="*/ 7968 h 31751"/>
                <a:gd name="connsiteX10" fmla="*/ 5273 w 48370"/>
                <a:gd name="connsiteY10" fmla="*/ 4392 h 31751"/>
                <a:gd name="connsiteX11" fmla="*/ 6371 w 48370"/>
                <a:gd name="connsiteY11" fmla="*/ 1824 h 31751"/>
                <a:gd name="connsiteX12" fmla="*/ 8210 w 48370"/>
                <a:gd name="connsiteY12" fmla="*/ 2632 h 31751"/>
                <a:gd name="connsiteX13" fmla="*/ 11097 w 48370"/>
                <a:gd name="connsiteY13" fmla="*/ 1860 h 31751"/>
                <a:gd name="connsiteX14" fmla="*/ 16260 w 48370"/>
                <a:gd name="connsiteY14" fmla="*/ 386 h 31751"/>
                <a:gd name="connsiteX15" fmla="*/ 19392 w 48370"/>
                <a:gd name="connsiteY15" fmla="*/ 945 h 31751"/>
                <a:gd name="connsiteX16" fmla="*/ 21449 w 48370"/>
                <a:gd name="connsiteY16" fmla="*/ 578 h 31751"/>
                <a:gd name="connsiteX17" fmla="*/ 23614 w 48370"/>
                <a:gd name="connsiteY17" fmla="*/ 4 h 31751"/>
                <a:gd name="connsiteX18" fmla="*/ 25558 w 48370"/>
                <a:gd name="connsiteY18" fmla="*/ 318 h 31751"/>
                <a:gd name="connsiteX19" fmla="*/ 26799 w 48370"/>
                <a:gd name="connsiteY19" fmla="*/ 476 h 31751"/>
                <a:gd name="connsiteX20" fmla="*/ 28392 w 48370"/>
                <a:gd name="connsiteY20" fmla="*/ 875 h 31751"/>
                <a:gd name="connsiteX21" fmla="*/ 30548 w 48370"/>
                <a:gd name="connsiteY21" fmla="*/ 1139 h 31751"/>
                <a:gd name="connsiteX22" fmla="*/ 33158 w 48370"/>
                <a:gd name="connsiteY22" fmla="*/ 1615 h 31751"/>
                <a:gd name="connsiteX23" fmla="*/ 34530 w 48370"/>
                <a:gd name="connsiteY23" fmla="*/ 1670 h 31751"/>
                <a:gd name="connsiteX24" fmla="*/ 35130 w 48370"/>
                <a:gd name="connsiteY24" fmla="*/ 1642 h 31751"/>
                <a:gd name="connsiteX25" fmla="*/ 35424 w 48370"/>
                <a:gd name="connsiteY25" fmla="*/ 2281 h 31751"/>
                <a:gd name="connsiteX26" fmla="*/ 36643 w 48370"/>
                <a:gd name="connsiteY26" fmla="*/ 2432 h 31751"/>
                <a:gd name="connsiteX27" fmla="*/ 38539 w 48370"/>
                <a:gd name="connsiteY27" fmla="*/ 2105 h 31751"/>
                <a:gd name="connsiteX28" fmla="*/ 40457 w 48370"/>
                <a:gd name="connsiteY28" fmla="*/ 1837 h 31751"/>
                <a:gd name="connsiteX29" fmla="*/ 43491 w 48370"/>
                <a:gd name="connsiteY29" fmla="*/ 3255 h 31751"/>
                <a:gd name="connsiteX30" fmla="*/ 46557 w 48370"/>
                <a:gd name="connsiteY30" fmla="*/ 3560 h 31751"/>
                <a:gd name="connsiteX31" fmla="*/ 47925 w 48370"/>
                <a:gd name="connsiteY31" fmla="*/ 4150 h 31751"/>
                <a:gd name="connsiteX32" fmla="*/ 48232 w 48370"/>
                <a:gd name="connsiteY32" fmla="*/ 5032 h 31751"/>
                <a:gd name="connsiteX33" fmla="*/ 45861 w 48370"/>
                <a:gd name="connsiteY33" fmla="*/ 7293 h 31751"/>
                <a:gd name="connsiteX34" fmla="*/ 42172 w 48370"/>
                <a:gd name="connsiteY34" fmla="*/ 6800 h 31751"/>
                <a:gd name="connsiteX35" fmla="*/ 40126 w 48370"/>
                <a:gd name="connsiteY35" fmla="*/ 8576 h 31751"/>
                <a:gd name="connsiteX36" fmla="*/ 40029 w 48370"/>
                <a:gd name="connsiteY36" fmla="*/ 9807 h 31751"/>
                <a:gd name="connsiteX37" fmla="*/ 38557 w 48370"/>
                <a:gd name="connsiteY37" fmla="*/ 11464 h 31751"/>
                <a:gd name="connsiteX38" fmla="*/ 37187 w 48370"/>
                <a:gd name="connsiteY38" fmla="*/ 12344 h 31751"/>
                <a:gd name="connsiteX39" fmla="*/ 35980 w 48370"/>
                <a:gd name="connsiteY39" fmla="*/ 12988 h 31751"/>
                <a:gd name="connsiteX40" fmla="*/ 35606 w 48370"/>
                <a:gd name="connsiteY40" fmla="*/ 13766 h 31751"/>
                <a:gd name="connsiteX41" fmla="*/ 34633 w 48370"/>
                <a:gd name="connsiteY41" fmla="*/ 14321 h 31751"/>
                <a:gd name="connsiteX42" fmla="*/ 34423 w 48370"/>
                <a:gd name="connsiteY42" fmla="*/ 15576 h 31751"/>
                <a:gd name="connsiteX43" fmla="*/ 35115 w 48370"/>
                <a:gd name="connsiteY43" fmla="*/ 17166 h 31751"/>
                <a:gd name="connsiteX44" fmla="*/ 33985 w 48370"/>
                <a:gd name="connsiteY44" fmla="*/ 18324 h 31751"/>
                <a:gd name="connsiteX45" fmla="*/ 34572 w 48370"/>
                <a:gd name="connsiteY45" fmla="*/ 20552 h 31751"/>
                <a:gd name="connsiteX46" fmla="*/ 33138 w 48370"/>
                <a:gd name="connsiteY46" fmla="*/ 21030 h 31751"/>
                <a:gd name="connsiteX47" fmla="*/ 28689 w 48370"/>
                <a:gd name="connsiteY47" fmla="*/ 21187 h 31751"/>
                <a:gd name="connsiteX48" fmla="*/ 17529 w 48370"/>
                <a:gd name="connsiteY48" fmla="*/ 25441 h 31751"/>
                <a:gd name="connsiteX49" fmla="*/ 13298 w 48370"/>
                <a:gd name="connsiteY49" fmla="*/ 28830 h 31751"/>
                <a:gd name="connsiteX50" fmla="*/ 6295 w 48370"/>
                <a:gd name="connsiteY50" fmla="*/ 29433 h 31751"/>
                <a:gd name="connsiteX51" fmla="*/ 1792 w 48370"/>
                <a:gd name="connsiteY51" fmla="*/ 31714 h 31751"/>
                <a:gd name="connsiteX52" fmla="*/ 3726 w 48370"/>
                <a:gd name="connsiteY52" fmla="*/ 28101 h 31751"/>
                <a:gd name="connsiteX53" fmla="*/ 5794 w 48370"/>
                <a:gd name="connsiteY53" fmla="*/ 26756 h 31751"/>
                <a:gd name="connsiteX54" fmla="*/ 5436 w 48370"/>
                <a:gd name="connsiteY54" fmla="*/ 25921 h 31751"/>
                <a:gd name="connsiteX55" fmla="*/ 4771 w 48370"/>
                <a:gd name="connsiteY55" fmla="*/ 21191 h 31751"/>
                <a:gd name="connsiteX56" fmla="*/ 1409 w 48370"/>
                <a:gd name="connsiteY56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6029 w 48370"/>
                <a:gd name="connsiteY3" fmla="*/ 16696 h 31751"/>
                <a:gd name="connsiteX4" fmla="*/ 16297 w 48370"/>
                <a:gd name="connsiteY4" fmla="*/ 11897 h 31751"/>
                <a:gd name="connsiteX5" fmla="*/ 15772 w 48370"/>
                <a:gd name="connsiteY5" fmla="*/ 11221 h 31751"/>
                <a:gd name="connsiteX6" fmla="*/ 15409 w 48370"/>
                <a:gd name="connsiteY6" fmla="*/ 11191 h 31751"/>
                <a:gd name="connsiteX7" fmla="*/ 12928 w 48370"/>
                <a:gd name="connsiteY7" fmla="*/ 10668 h 31751"/>
                <a:gd name="connsiteX8" fmla="*/ 12112 w 48370"/>
                <a:gd name="connsiteY8" fmla="*/ 9121 h 31751"/>
                <a:gd name="connsiteX9" fmla="*/ 8270 w 48370"/>
                <a:gd name="connsiteY9" fmla="*/ 7968 h 31751"/>
                <a:gd name="connsiteX10" fmla="*/ 5273 w 48370"/>
                <a:gd name="connsiteY10" fmla="*/ 4392 h 31751"/>
                <a:gd name="connsiteX11" fmla="*/ 6371 w 48370"/>
                <a:gd name="connsiteY11" fmla="*/ 1824 h 31751"/>
                <a:gd name="connsiteX12" fmla="*/ 8210 w 48370"/>
                <a:gd name="connsiteY12" fmla="*/ 2632 h 31751"/>
                <a:gd name="connsiteX13" fmla="*/ 11097 w 48370"/>
                <a:gd name="connsiteY13" fmla="*/ 1860 h 31751"/>
                <a:gd name="connsiteX14" fmla="*/ 16260 w 48370"/>
                <a:gd name="connsiteY14" fmla="*/ 386 h 31751"/>
                <a:gd name="connsiteX15" fmla="*/ 19392 w 48370"/>
                <a:gd name="connsiteY15" fmla="*/ 945 h 31751"/>
                <a:gd name="connsiteX16" fmla="*/ 21449 w 48370"/>
                <a:gd name="connsiteY16" fmla="*/ 578 h 31751"/>
                <a:gd name="connsiteX17" fmla="*/ 23614 w 48370"/>
                <a:gd name="connsiteY17" fmla="*/ 4 h 31751"/>
                <a:gd name="connsiteX18" fmla="*/ 25558 w 48370"/>
                <a:gd name="connsiteY18" fmla="*/ 318 h 31751"/>
                <a:gd name="connsiteX19" fmla="*/ 26799 w 48370"/>
                <a:gd name="connsiteY19" fmla="*/ 476 h 31751"/>
                <a:gd name="connsiteX20" fmla="*/ 28392 w 48370"/>
                <a:gd name="connsiteY20" fmla="*/ 875 h 31751"/>
                <a:gd name="connsiteX21" fmla="*/ 30548 w 48370"/>
                <a:gd name="connsiteY21" fmla="*/ 1139 h 31751"/>
                <a:gd name="connsiteX22" fmla="*/ 33158 w 48370"/>
                <a:gd name="connsiteY22" fmla="*/ 1615 h 31751"/>
                <a:gd name="connsiteX23" fmla="*/ 34530 w 48370"/>
                <a:gd name="connsiteY23" fmla="*/ 1670 h 31751"/>
                <a:gd name="connsiteX24" fmla="*/ 35130 w 48370"/>
                <a:gd name="connsiteY24" fmla="*/ 1642 h 31751"/>
                <a:gd name="connsiteX25" fmla="*/ 35424 w 48370"/>
                <a:gd name="connsiteY25" fmla="*/ 2281 h 31751"/>
                <a:gd name="connsiteX26" fmla="*/ 36643 w 48370"/>
                <a:gd name="connsiteY26" fmla="*/ 2432 h 31751"/>
                <a:gd name="connsiteX27" fmla="*/ 38539 w 48370"/>
                <a:gd name="connsiteY27" fmla="*/ 2105 h 31751"/>
                <a:gd name="connsiteX28" fmla="*/ 40457 w 48370"/>
                <a:gd name="connsiteY28" fmla="*/ 1837 h 31751"/>
                <a:gd name="connsiteX29" fmla="*/ 43491 w 48370"/>
                <a:gd name="connsiteY29" fmla="*/ 3255 h 31751"/>
                <a:gd name="connsiteX30" fmla="*/ 46557 w 48370"/>
                <a:gd name="connsiteY30" fmla="*/ 3560 h 31751"/>
                <a:gd name="connsiteX31" fmla="*/ 47925 w 48370"/>
                <a:gd name="connsiteY31" fmla="*/ 4150 h 31751"/>
                <a:gd name="connsiteX32" fmla="*/ 48232 w 48370"/>
                <a:gd name="connsiteY32" fmla="*/ 5032 h 31751"/>
                <a:gd name="connsiteX33" fmla="*/ 45861 w 48370"/>
                <a:gd name="connsiteY33" fmla="*/ 7293 h 31751"/>
                <a:gd name="connsiteX34" fmla="*/ 42172 w 48370"/>
                <a:gd name="connsiteY34" fmla="*/ 6800 h 31751"/>
                <a:gd name="connsiteX35" fmla="*/ 40126 w 48370"/>
                <a:gd name="connsiteY35" fmla="*/ 8576 h 31751"/>
                <a:gd name="connsiteX36" fmla="*/ 40029 w 48370"/>
                <a:gd name="connsiteY36" fmla="*/ 9807 h 31751"/>
                <a:gd name="connsiteX37" fmla="*/ 38557 w 48370"/>
                <a:gd name="connsiteY37" fmla="*/ 11464 h 31751"/>
                <a:gd name="connsiteX38" fmla="*/ 37187 w 48370"/>
                <a:gd name="connsiteY38" fmla="*/ 12344 h 31751"/>
                <a:gd name="connsiteX39" fmla="*/ 35980 w 48370"/>
                <a:gd name="connsiteY39" fmla="*/ 12988 h 31751"/>
                <a:gd name="connsiteX40" fmla="*/ 35606 w 48370"/>
                <a:gd name="connsiteY40" fmla="*/ 13766 h 31751"/>
                <a:gd name="connsiteX41" fmla="*/ 34633 w 48370"/>
                <a:gd name="connsiteY41" fmla="*/ 14321 h 31751"/>
                <a:gd name="connsiteX42" fmla="*/ 34423 w 48370"/>
                <a:gd name="connsiteY42" fmla="*/ 15576 h 31751"/>
                <a:gd name="connsiteX43" fmla="*/ 35115 w 48370"/>
                <a:gd name="connsiteY43" fmla="*/ 17166 h 31751"/>
                <a:gd name="connsiteX44" fmla="*/ 33985 w 48370"/>
                <a:gd name="connsiteY44" fmla="*/ 18324 h 31751"/>
                <a:gd name="connsiteX45" fmla="*/ 34572 w 48370"/>
                <a:gd name="connsiteY45" fmla="*/ 20552 h 31751"/>
                <a:gd name="connsiteX46" fmla="*/ 33138 w 48370"/>
                <a:gd name="connsiteY46" fmla="*/ 21030 h 31751"/>
                <a:gd name="connsiteX47" fmla="*/ 28689 w 48370"/>
                <a:gd name="connsiteY47" fmla="*/ 21187 h 31751"/>
                <a:gd name="connsiteX48" fmla="*/ 17529 w 48370"/>
                <a:gd name="connsiteY48" fmla="*/ 25441 h 31751"/>
                <a:gd name="connsiteX49" fmla="*/ 13298 w 48370"/>
                <a:gd name="connsiteY49" fmla="*/ 28830 h 31751"/>
                <a:gd name="connsiteX50" fmla="*/ 6295 w 48370"/>
                <a:gd name="connsiteY50" fmla="*/ 29433 h 31751"/>
                <a:gd name="connsiteX51" fmla="*/ 1792 w 48370"/>
                <a:gd name="connsiteY51" fmla="*/ 31714 h 31751"/>
                <a:gd name="connsiteX52" fmla="*/ 3726 w 48370"/>
                <a:gd name="connsiteY52" fmla="*/ 28101 h 31751"/>
                <a:gd name="connsiteX53" fmla="*/ 5794 w 48370"/>
                <a:gd name="connsiteY53" fmla="*/ 26756 h 31751"/>
                <a:gd name="connsiteX54" fmla="*/ 5436 w 48370"/>
                <a:gd name="connsiteY54" fmla="*/ 25921 h 31751"/>
                <a:gd name="connsiteX55" fmla="*/ 4771 w 48370"/>
                <a:gd name="connsiteY55" fmla="*/ 21191 h 31751"/>
                <a:gd name="connsiteX56" fmla="*/ 1409 w 48370"/>
                <a:gd name="connsiteY56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6029 w 48370"/>
                <a:gd name="connsiteY3" fmla="*/ 16696 h 31751"/>
                <a:gd name="connsiteX4" fmla="*/ 2984 w 48370"/>
                <a:gd name="connsiteY4" fmla="*/ 3894 h 31751"/>
                <a:gd name="connsiteX5" fmla="*/ 15772 w 48370"/>
                <a:gd name="connsiteY5" fmla="*/ 11221 h 31751"/>
                <a:gd name="connsiteX6" fmla="*/ 15409 w 48370"/>
                <a:gd name="connsiteY6" fmla="*/ 11191 h 31751"/>
                <a:gd name="connsiteX7" fmla="*/ 12928 w 48370"/>
                <a:gd name="connsiteY7" fmla="*/ 10668 h 31751"/>
                <a:gd name="connsiteX8" fmla="*/ 12112 w 48370"/>
                <a:gd name="connsiteY8" fmla="*/ 9121 h 31751"/>
                <a:gd name="connsiteX9" fmla="*/ 8270 w 48370"/>
                <a:gd name="connsiteY9" fmla="*/ 7968 h 31751"/>
                <a:gd name="connsiteX10" fmla="*/ 5273 w 48370"/>
                <a:gd name="connsiteY10" fmla="*/ 4392 h 31751"/>
                <a:gd name="connsiteX11" fmla="*/ 6371 w 48370"/>
                <a:gd name="connsiteY11" fmla="*/ 1824 h 31751"/>
                <a:gd name="connsiteX12" fmla="*/ 8210 w 48370"/>
                <a:gd name="connsiteY12" fmla="*/ 2632 h 31751"/>
                <a:gd name="connsiteX13" fmla="*/ 11097 w 48370"/>
                <a:gd name="connsiteY13" fmla="*/ 1860 h 31751"/>
                <a:gd name="connsiteX14" fmla="*/ 16260 w 48370"/>
                <a:gd name="connsiteY14" fmla="*/ 386 h 31751"/>
                <a:gd name="connsiteX15" fmla="*/ 19392 w 48370"/>
                <a:gd name="connsiteY15" fmla="*/ 945 h 31751"/>
                <a:gd name="connsiteX16" fmla="*/ 21449 w 48370"/>
                <a:gd name="connsiteY16" fmla="*/ 578 h 31751"/>
                <a:gd name="connsiteX17" fmla="*/ 23614 w 48370"/>
                <a:gd name="connsiteY17" fmla="*/ 4 h 31751"/>
                <a:gd name="connsiteX18" fmla="*/ 25558 w 48370"/>
                <a:gd name="connsiteY18" fmla="*/ 318 h 31751"/>
                <a:gd name="connsiteX19" fmla="*/ 26799 w 48370"/>
                <a:gd name="connsiteY19" fmla="*/ 476 h 31751"/>
                <a:gd name="connsiteX20" fmla="*/ 28392 w 48370"/>
                <a:gd name="connsiteY20" fmla="*/ 875 h 31751"/>
                <a:gd name="connsiteX21" fmla="*/ 30548 w 48370"/>
                <a:gd name="connsiteY21" fmla="*/ 1139 h 31751"/>
                <a:gd name="connsiteX22" fmla="*/ 33158 w 48370"/>
                <a:gd name="connsiteY22" fmla="*/ 1615 h 31751"/>
                <a:gd name="connsiteX23" fmla="*/ 34530 w 48370"/>
                <a:gd name="connsiteY23" fmla="*/ 1670 h 31751"/>
                <a:gd name="connsiteX24" fmla="*/ 35130 w 48370"/>
                <a:gd name="connsiteY24" fmla="*/ 1642 h 31751"/>
                <a:gd name="connsiteX25" fmla="*/ 35424 w 48370"/>
                <a:gd name="connsiteY25" fmla="*/ 2281 h 31751"/>
                <a:gd name="connsiteX26" fmla="*/ 36643 w 48370"/>
                <a:gd name="connsiteY26" fmla="*/ 2432 h 31751"/>
                <a:gd name="connsiteX27" fmla="*/ 38539 w 48370"/>
                <a:gd name="connsiteY27" fmla="*/ 2105 h 31751"/>
                <a:gd name="connsiteX28" fmla="*/ 40457 w 48370"/>
                <a:gd name="connsiteY28" fmla="*/ 1837 h 31751"/>
                <a:gd name="connsiteX29" fmla="*/ 43491 w 48370"/>
                <a:gd name="connsiteY29" fmla="*/ 3255 h 31751"/>
                <a:gd name="connsiteX30" fmla="*/ 46557 w 48370"/>
                <a:gd name="connsiteY30" fmla="*/ 3560 h 31751"/>
                <a:gd name="connsiteX31" fmla="*/ 47925 w 48370"/>
                <a:gd name="connsiteY31" fmla="*/ 4150 h 31751"/>
                <a:gd name="connsiteX32" fmla="*/ 48232 w 48370"/>
                <a:gd name="connsiteY32" fmla="*/ 5032 h 31751"/>
                <a:gd name="connsiteX33" fmla="*/ 45861 w 48370"/>
                <a:gd name="connsiteY33" fmla="*/ 7293 h 31751"/>
                <a:gd name="connsiteX34" fmla="*/ 42172 w 48370"/>
                <a:gd name="connsiteY34" fmla="*/ 6800 h 31751"/>
                <a:gd name="connsiteX35" fmla="*/ 40126 w 48370"/>
                <a:gd name="connsiteY35" fmla="*/ 8576 h 31751"/>
                <a:gd name="connsiteX36" fmla="*/ 40029 w 48370"/>
                <a:gd name="connsiteY36" fmla="*/ 9807 h 31751"/>
                <a:gd name="connsiteX37" fmla="*/ 38557 w 48370"/>
                <a:gd name="connsiteY37" fmla="*/ 11464 h 31751"/>
                <a:gd name="connsiteX38" fmla="*/ 37187 w 48370"/>
                <a:gd name="connsiteY38" fmla="*/ 12344 h 31751"/>
                <a:gd name="connsiteX39" fmla="*/ 35980 w 48370"/>
                <a:gd name="connsiteY39" fmla="*/ 12988 h 31751"/>
                <a:gd name="connsiteX40" fmla="*/ 35606 w 48370"/>
                <a:gd name="connsiteY40" fmla="*/ 13766 h 31751"/>
                <a:gd name="connsiteX41" fmla="*/ 34633 w 48370"/>
                <a:gd name="connsiteY41" fmla="*/ 14321 h 31751"/>
                <a:gd name="connsiteX42" fmla="*/ 34423 w 48370"/>
                <a:gd name="connsiteY42" fmla="*/ 15576 h 31751"/>
                <a:gd name="connsiteX43" fmla="*/ 35115 w 48370"/>
                <a:gd name="connsiteY43" fmla="*/ 17166 h 31751"/>
                <a:gd name="connsiteX44" fmla="*/ 33985 w 48370"/>
                <a:gd name="connsiteY44" fmla="*/ 18324 h 31751"/>
                <a:gd name="connsiteX45" fmla="*/ 34572 w 48370"/>
                <a:gd name="connsiteY45" fmla="*/ 20552 h 31751"/>
                <a:gd name="connsiteX46" fmla="*/ 33138 w 48370"/>
                <a:gd name="connsiteY46" fmla="*/ 21030 h 31751"/>
                <a:gd name="connsiteX47" fmla="*/ 28689 w 48370"/>
                <a:gd name="connsiteY47" fmla="*/ 21187 h 31751"/>
                <a:gd name="connsiteX48" fmla="*/ 17529 w 48370"/>
                <a:gd name="connsiteY48" fmla="*/ 25441 h 31751"/>
                <a:gd name="connsiteX49" fmla="*/ 13298 w 48370"/>
                <a:gd name="connsiteY49" fmla="*/ 28830 h 31751"/>
                <a:gd name="connsiteX50" fmla="*/ 6295 w 48370"/>
                <a:gd name="connsiteY50" fmla="*/ 29433 h 31751"/>
                <a:gd name="connsiteX51" fmla="*/ 1792 w 48370"/>
                <a:gd name="connsiteY51" fmla="*/ 31714 h 31751"/>
                <a:gd name="connsiteX52" fmla="*/ 3726 w 48370"/>
                <a:gd name="connsiteY52" fmla="*/ 28101 h 31751"/>
                <a:gd name="connsiteX53" fmla="*/ 5794 w 48370"/>
                <a:gd name="connsiteY53" fmla="*/ 26756 h 31751"/>
                <a:gd name="connsiteX54" fmla="*/ 5436 w 48370"/>
                <a:gd name="connsiteY54" fmla="*/ 25921 h 31751"/>
                <a:gd name="connsiteX55" fmla="*/ 4771 w 48370"/>
                <a:gd name="connsiteY55" fmla="*/ 21191 h 31751"/>
                <a:gd name="connsiteX56" fmla="*/ 1409 w 48370"/>
                <a:gd name="connsiteY56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6029 w 48370"/>
                <a:gd name="connsiteY3" fmla="*/ 16696 h 31751"/>
                <a:gd name="connsiteX4" fmla="*/ 2984 w 48370"/>
                <a:gd name="connsiteY4" fmla="*/ 3894 h 31751"/>
                <a:gd name="connsiteX5" fmla="*/ 15772 w 48370"/>
                <a:gd name="connsiteY5" fmla="*/ 11221 h 31751"/>
                <a:gd name="connsiteX6" fmla="*/ 12928 w 48370"/>
                <a:gd name="connsiteY6" fmla="*/ 10668 h 31751"/>
                <a:gd name="connsiteX7" fmla="*/ 12112 w 48370"/>
                <a:gd name="connsiteY7" fmla="*/ 9121 h 31751"/>
                <a:gd name="connsiteX8" fmla="*/ 8270 w 48370"/>
                <a:gd name="connsiteY8" fmla="*/ 7968 h 31751"/>
                <a:gd name="connsiteX9" fmla="*/ 5273 w 48370"/>
                <a:gd name="connsiteY9" fmla="*/ 4392 h 31751"/>
                <a:gd name="connsiteX10" fmla="*/ 6371 w 48370"/>
                <a:gd name="connsiteY10" fmla="*/ 1824 h 31751"/>
                <a:gd name="connsiteX11" fmla="*/ 8210 w 48370"/>
                <a:gd name="connsiteY11" fmla="*/ 2632 h 31751"/>
                <a:gd name="connsiteX12" fmla="*/ 11097 w 48370"/>
                <a:gd name="connsiteY12" fmla="*/ 1860 h 31751"/>
                <a:gd name="connsiteX13" fmla="*/ 16260 w 48370"/>
                <a:gd name="connsiteY13" fmla="*/ 386 h 31751"/>
                <a:gd name="connsiteX14" fmla="*/ 19392 w 48370"/>
                <a:gd name="connsiteY14" fmla="*/ 945 h 31751"/>
                <a:gd name="connsiteX15" fmla="*/ 21449 w 48370"/>
                <a:gd name="connsiteY15" fmla="*/ 578 h 31751"/>
                <a:gd name="connsiteX16" fmla="*/ 23614 w 48370"/>
                <a:gd name="connsiteY16" fmla="*/ 4 h 31751"/>
                <a:gd name="connsiteX17" fmla="*/ 25558 w 48370"/>
                <a:gd name="connsiteY17" fmla="*/ 318 h 31751"/>
                <a:gd name="connsiteX18" fmla="*/ 26799 w 48370"/>
                <a:gd name="connsiteY18" fmla="*/ 476 h 31751"/>
                <a:gd name="connsiteX19" fmla="*/ 28392 w 48370"/>
                <a:gd name="connsiteY19" fmla="*/ 875 h 31751"/>
                <a:gd name="connsiteX20" fmla="*/ 30548 w 48370"/>
                <a:gd name="connsiteY20" fmla="*/ 1139 h 31751"/>
                <a:gd name="connsiteX21" fmla="*/ 33158 w 48370"/>
                <a:gd name="connsiteY21" fmla="*/ 1615 h 31751"/>
                <a:gd name="connsiteX22" fmla="*/ 34530 w 48370"/>
                <a:gd name="connsiteY22" fmla="*/ 1670 h 31751"/>
                <a:gd name="connsiteX23" fmla="*/ 35130 w 48370"/>
                <a:gd name="connsiteY23" fmla="*/ 1642 h 31751"/>
                <a:gd name="connsiteX24" fmla="*/ 35424 w 48370"/>
                <a:gd name="connsiteY24" fmla="*/ 2281 h 31751"/>
                <a:gd name="connsiteX25" fmla="*/ 36643 w 48370"/>
                <a:gd name="connsiteY25" fmla="*/ 2432 h 31751"/>
                <a:gd name="connsiteX26" fmla="*/ 38539 w 48370"/>
                <a:gd name="connsiteY26" fmla="*/ 2105 h 31751"/>
                <a:gd name="connsiteX27" fmla="*/ 40457 w 48370"/>
                <a:gd name="connsiteY27" fmla="*/ 1837 h 31751"/>
                <a:gd name="connsiteX28" fmla="*/ 43491 w 48370"/>
                <a:gd name="connsiteY28" fmla="*/ 3255 h 31751"/>
                <a:gd name="connsiteX29" fmla="*/ 46557 w 48370"/>
                <a:gd name="connsiteY29" fmla="*/ 3560 h 31751"/>
                <a:gd name="connsiteX30" fmla="*/ 47925 w 48370"/>
                <a:gd name="connsiteY30" fmla="*/ 4150 h 31751"/>
                <a:gd name="connsiteX31" fmla="*/ 48232 w 48370"/>
                <a:gd name="connsiteY31" fmla="*/ 5032 h 31751"/>
                <a:gd name="connsiteX32" fmla="*/ 45861 w 48370"/>
                <a:gd name="connsiteY32" fmla="*/ 7293 h 31751"/>
                <a:gd name="connsiteX33" fmla="*/ 42172 w 48370"/>
                <a:gd name="connsiteY33" fmla="*/ 6800 h 31751"/>
                <a:gd name="connsiteX34" fmla="*/ 40126 w 48370"/>
                <a:gd name="connsiteY34" fmla="*/ 8576 h 31751"/>
                <a:gd name="connsiteX35" fmla="*/ 40029 w 48370"/>
                <a:gd name="connsiteY35" fmla="*/ 9807 h 31751"/>
                <a:gd name="connsiteX36" fmla="*/ 38557 w 48370"/>
                <a:gd name="connsiteY36" fmla="*/ 11464 h 31751"/>
                <a:gd name="connsiteX37" fmla="*/ 37187 w 48370"/>
                <a:gd name="connsiteY37" fmla="*/ 12344 h 31751"/>
                <a:gd name="connsiteX38" fmla="*/ 35980 w 48370"/>
                <a:gd name="connsiteY38" fmla="*/ 12988 h 31751"/>
                <a:gd name="connsiteX39" fmla="*/ 35606 w 48370"/>
                <a:gd name="connsiteY39" fmla="*/ 13766 h 31751"/>
                <a:gd name="connsiteX40" fmla="*/ 34633 w 48370"/>
                <a:gd name="connsiteY40" fmla="*/ 14321 h 31751"/>
                <a:gd name="connsiteX41" fmla="*/ 34423 w 48370"/>
                <a:gd name="connsiteY41" fmla="*/ 15576 h 31751"/>
                <a:gd name="connsiteX42" fmla="*/ 35115 w 48370"/>
                <a:gd name="connsiteY42" fmla="*/ 17166 h 31751"/>
                <a:gd name="connsiteX43" fmla="*/ 33985 w 48370"/>
                <a:gd name="connsiteY43" fmla="*/ 18324 h 31751"/>
                <a:gd name="connsiteX44" fmla="*/ 34572 w 48370"/>
                <a:gd name="connsiteY44" fmla="*/ 20552 h 31751"/>
                <a:gd name="connsiteX45" fmla="*/ 33138 w 48370"/>
                <a:gd name="connsiteY45" fmla="*/ 21030 h 31751"/>
                <a:gd name="connsiteX46" fmla="*/ 28689 w 48370"/>
                <a:gd name="connsiteY46" fmla="*/ 21187 h 31751"/>
                <a:gd name="connsiteX47" fmla="*/ 17529 w 48370"/>
                <a:gd name="connsiteY47" fmla="*/ 25441 h 31751"/>
                <a:gd name="connsiteX48" fmla="*/ 13298 w 48370"/>
                <a:gd name="connsiteY48" fmla="*/ 28830 h 31751"/>
                <a:gd name="connsiteX49" fmla="*/ 6295 w 48370"/>
                <a:gd name="connsiteY49" fmla="*/ 29433 h 31751"/>
                <a:gd name="connsiteX50" fmla="*/ 1792 w 48370"/>
                <a:gd name="connsiteY50" fmla="*/ 31714 h 31751"/>
                <a:gd name="connsiteX51" fmla="*/ 3726 w 48370"/>
                <a:gd name="connsiteY51" fmla="*/ 28101 h 31751"/>
                <a:gd name="connsiteX52" fmla="*/ 5794 w 48370"/>
                <a:gd name="connsiteY52" fmla="*/ 26756 h 31751"/>
                <a:gd name="connsiteX53" fmla="*/ 5436 w 48370"/>
                <a:gd name="connsiteY53" fmla="*/ 25921 h 31751"/>
                <a:gd name="connsiteX54" fmla="*/ 4771 w 48370"/>
                <a:gd name="connsiteY54" fmla="*/ 21191 h 31751"/>
                <a:gd name="connsiteX55" fmla="*/ 1409 w 48370"/>
                <a:gd name="connsiteY55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6029 w 48370"/>
                <a:gd name="connsiteY3" fmla="*/ 16696 h 31751"/>
                <a:gd name="connsiteX4" fmla="*/ 2984 w 48370"/>
                <a:gd name="connsiteY4" fmla="*/ 3894 h 31751"/>
                <a:gd name="connsiteX5" fmla="*/ 12928 w 48370"/>
                <a:gd name="connsiteY5" fmla="*/ 10668 h 31751"/>
                <a:gd name="connsiteX6" fmla="*/ 12112 w 48370"/>
                <a:gd name="connsiteY6" fmla="*/ 9121 h 31751"/>
                <a:gd name="connsiteX7" fmla="*/ 8270 w 48370"/>
                <a:gd name="connsiteY7" fmla="*/ 7968 h 31751"/>
                <a:gd name="connsiteX8" fmla="*/ 5273 w 48370"/>
                <a:gd name="connsiteY8" fmla="*/ 4392 h 31751"/>
                <a:gd name="connsiteX9" fmla="*/ 6371 w 48370"/>
                <a:gd name="connsiteY9" fmla="*/ 1824 h 31751"/>
                <a:gd name="connsiteX10" fmla="*/ 8210 w 48370"/>
                <a:gd name="connsiteY10" fmla="*/ 2632 h 31751"/>
                <a:gd name="connsiteX11" fmla="*/ 11097 w 48370"/>
                <a:gd name="connsiteY11" fmla="*/ 1860 h 31751"/>
                <a:gd name="connsiteX12" fmla="*/ 16260 w 48370"/>
                <a:gd name="connsiteY12" fmla="*/ 386 h 31751"/>
                <a:gd name="connsiteX13" fmla="*/ 19392 w 48370"/>
                <a:gd name="connsiteY13" fmla="*/ 945 h 31751"/>
                <a:gd name="connsiteX14" fmla="*/ 21449 w 48370"/>
                <a:gd name="connsiteY14" fmla="*/ 578 h 31751"/>
                <a:gd name="connsiteX15" fmla="*/ 23614 w 48370"/>
                <a:gd name="connsiteY15" fmla="*/ 4 h 31751"/>
                <a:gd name="connsiteX16" fmla="*/ 25558 w 48370"/>
                <a:gd name="connsiteY16" fmla="*/ 318 h 31751"/>
                <a:gd name="connsiteX17" fmla="*/ 26799 w 48370"/>
                <a:gd name="connsiteY17" fmla="*/ 476 h 31751"/>
                <a:gd name="connsiteX18" fmla="*/ 28392 w 48370"/>
                <a:gd name="connsiteY18" fmla="*/ 875 h 31751"/>
                <a:gd name="connsiteX19" fmla="*/ 30548 w 48370"/>
                <a:gd name="connsiteY19" fmla="*/ 1139 h 31751"/>
                <a:gd name="connsiteX20" fmla="*/ 33158 w 48370"/>
                <a:gd name="connsiteY20" fmla="*/ 1615 h 31751"/>
                <a:gd name="connsiteX21" fmla="*/ 34530 w 48370"/>
                <a:gd name="connsiteY21" fmla="*/ 1670 h 31751"/>
                <a:gd name="connsiteX22" fmla="*/ 35130 w 48370"/>
                <a:gd name="connsiteY22" fmla="*/ 1642 h 31751"/>
                <a:gd name="connsiteX23" fmla="*/ 35424 w 48370"/>
                <a:gd name="connsiteY23" fmla="*/ 2281 h 31751"/>
                <a:gd name="connsiteX24" fmla="*/ 36643 w 48370"/>
                <a:gd name="connsiteY24" fmla="*/ 2432 h 31751"/>
                <a:gd name="connsiteX25" fmla="*/ 38539 w 48370"/>
                <a:gd name="connsiteY25" fmla="*/ 2105 h 31751"/>
                <a:gd name="connsiteX26" fmla="*/ 40457 w 48370"/>
                <a:gd name="connsiteY26" fmla="*/ 1837 h 31751"/>
                <a:gd name="connsiteX27" fmla="*/ 43491 w 48370"/>
                <a:gd name="connsiteY27" fmla="*/ 3255 h 31751"/>
                <a:gd name="connsiteX28" fmla="*/ 46557 w 48370"/>
                <a:gd name="connsiteY28" fmla="*/ 3560 h 31751"/>
                <a:gd name="connsiteX29" fmla="*/ 47925 w 48370"/>
                <a:gd name="connsiteY29" fmla="*/ 4150 h 31751"/>
                <a:gd name="connsiteX30" fmla="*/ 48232 w 48370"/>
                <a:gd name="connsiteY30" fmla="*/ 5032 h 31751"/>
                <a:gd name="connsiteX31" fmla="*/ 45861 w 48370"/>
                <a:gd name="connsiteY31" fmla="*/ 7293 h 31751"/>
                <a:gd name="connsiteX32" fmla="*/ 42172 w 48370"/>
                <a:gd name="connsiteY32" fmla="*/ 6800 h 31751"/>
                <a:gd name="connsiteX33" fmla="*/ 40126 w 48370"/>
                <a:gd name="connsiteY33" fmla="*/ 8576 h 31751"/>
                <a:gd name="connsiteX34" fmla="*/ 40029 w 48370"/>
                <a:gd name="connsiteY34" fmla="*/ 9807 h 31751"/>
                <a:gd name="connsiteX35" fmla="*/ 38557 w 48370"/>
                <a:gd name="connsiteY35" fmla="*/ 11464 h 31751"/>
                <a:gd name="connsiteX36" fmla="*/ 37187 w 48370"/>
                <a:gd name="connsiteY36" fmla="*/ 12344 h 31751"/>
                <a:gd name="connsiteX37" fmla="*/ 35980 w 48370"/>
                <a:gd name="connsiteY37" fmla="*/ 12988 h 31751"/>
                <a:gd name="connsiteX38" fmla="*/ 35606 w 48370"/>
                <a:gd name="connsiteY38" fmla="*/ 13766 h 31751"/>
                <a:gd name="connsiteX39" fmla="*/ 34633 w 48370"/>
                <a:gd name="connsiteY39" fmla="*/ 14321 h 31751"/>
                <a:gd name="connsiteX40" fmla="*/ 34423 w 48370"/>
                <a:gd name="connsiteY40" fmla="*/ 15576 h 31751"/>
                <a:gd name="connsiteX41" fmla="*/ 35115 w 48370"/>
                <a:gd name="connsiteY41" fmla="*/ 17166 h 31751"/>
                <a:gd name="connsiteX42" fmla="*/ 33985 w 48370"/>
                <a:gd name="connsiteY42" fmla="*/ 18324 h 31751"/>
                <a:gd name="connsiteX43" fmla="*/ 34572 w 48370"/>
                <a:gd name="connsiteY43" fmla="*/ 20552 h 31751"/>
                <a:gd name="connsiteX44" fmla="*/ 33138 w 48370"/>
                <a:gd name="connsiteY44" fmla="*/ 21030 h 31751"/>
                <a:gd name="connsiteX45" fmla="*/ 28689 w 48370"/>
                <a:gd name="connsiteY45" fmla="*/ 21187 h 31751"/>
                <a:gd name="connsiteX46" fmla="*/ 17529 w 48370"/>
                <a:gd name="connsiteY46" fmla="*/ 25441 h 31751"/>
                <a:gd name="connsiteX47" fmla="*/ 13298 w 48370"/>
                <a:gd name="connsiteY47" fmla="*/ 28830 h 31751"/>
                <a:gd name="connsiteX48" fmla="*/ 6295 w 48370"/>
                <a:gd name="connsiteY48" fmla="*/ 29433 h 31751"/>
                <a:gd name="connsiteX49" fmla="*/ 1792 w 48370"/>
                <a:gd name="connsiteY49" fmla="*/ 31714 h 31751"/>
                <a:gd name="connsiteX50" fmla="*/ 3726 w 48370"/>
                <a:gd name="connsiteY50" fmla="*/ 28101 h 31751"/>
                <a:gd name="connsiteX51" fmla="*/ 5794 w 48370"/>
                <a:gd name="connsiteY51" fmla="*/ 26756 h 31751"/>
                <a:gd name="connsiteX52" fmla="*/ 5436 w 48370"/>
                <a:gd name="connsiteY52" fmla="*/ 25921 h 31751"/>
                <a:gd name="connsiteX53" fmla="*/ 4771 w 48370"/>
                <a:gd name="connsiteY53" fmla="*/ 21191 h 31751"/>
                <a:gd name="connsiteX54" fmla="*/ 1409 w 48370"/>
                <a:gd name="connsiteY54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6029 w 48370"/>
                <a:gd name="connsiteY3" fmla="*/ 16696 h 31751"/>
                <a:gd name="connsiteX4" fmla="*/ 2984 w 48370"/>
                <a:gd name="connsiteY4" fmla="*/ 3894 h 31751"/>
                <a:gd name="connsiteX5" fmla="*/ 12112 w 48370"/>
                <a:gd name="connsiteY5" fmla="*/ 9121 h 31751"/>
                <a:gd name="connsiteX6" fmla="*/ 8270 w 48370"/>
                <a:gd name="connsiteY6" fmla="*/ 7968 h 31751"/>
                <a:gd name="connsiteX7" fmla="*/ 5273 w 48370"/>
                <a:gd name="connsiteY7" fmla="*/ 4392 h 31751"/>
                <a:gd name="connsiteX8" fmla="*/ 6371 w 48370"/>
                <a:gd name="connsiteY8" fmla="*/ 1824 h 31751"/>
                <a:gd name="connsiteX9" fmla="*/ 8210 w 48370"/>
                <a:gd name="connsiteY9" fmla="*/ 2632 h 31751"/>
                <a:gd name="connsiteX10" fmla="*/ 11097 w 48370"/>
                <a:gd name="connsiteY10" fmla="*/ 1860 h 31751"/>
                <a:gd name="connsiteX11" fmla="*/ 16260 w 48370"/>
                <a:gd name="connsiteY11" fmla="*/ 386 h 31751"/>
                <a:gd name="connsiteX12" fmla="*/ 19392 w 48370"/>
                <a:gd name="connsiteY12" fmla="*/ 945 h 31751"/>
                <a:gd name="connsiteX13" fmla="*/ 21449 w 48370"/>
                <a:gd name="connsiteY13" fmla="*/ 578 h 31751"/>
                <a:gd name="connsiteX14" fmla="*/ 23614 w 48370"/>
                <a:gd name="connsiteY14" fmla="*/ 4 h 31751"/>
                <a:gd name="connsiteX15" fmla="*/ 25558 w 48370"/>
                <a:gd name="connsiteY15" fmla="*/ 318 h 31751"/>
                <a:gd name="connsiteX16" fmla="*/ 26799 w 48370"/>
                <a:gd name="connsiteY16" fmla="*/ 476 h 31751"/>
                <a:gd name="connsiteX17" fmla="*/ 28392 w 48370"/>
                <a:gd name="connsiteY17" fmla="*/ 875 h 31751"/>
                <a:gd name="connsiteX18" fmla="*/ 30548 w 48370"/>
                <a:gd name="connsiteY18" fmla="*/ 1139 h 31751"/>
                <a:gd name="connsiteX19" fmla="*/ 33158 w 48370"/>
                <a:gd name="connsiteY19" fmla="*/ 1615 h 31751"/>
                <a:gd name="connsiteX20" fmla="*/ 34530 w 48370"/>
                <a:gd name="connsiteY20" fmla="*/ 1670 h 31751"/>
                <a:gd name="connsiteX21" fmla="*/ 35130 w 48370"/>
                <a:gd name="connsiteY21" fmla="*/ 1642 h 31751"/>
                <a:gd name="connsiteX22" fmla="*/ 35424 w 48370"/>
                <a:gd name="connsiteY22" fmla="*/ 2281 h 31751"/>
                <a:gd name="connsiteX23" fmla="*/ 36643 w 48370"/>
                <a:gd name="connsiteY23" fmla="*/ 2432 h 31751"/>
                <a:gd name="connsiteX24" fmla="*/ 38539 w 48370"/>
                <a:gd name="connsiteY24" fmla="*/ 2105 h 31751"/>
                <a:gd name="connsiteX25" fmla="*/ 40457 w 48370"/>
                <a:gd name="connsiteY25" fmla="*/ 1837 h 31751"/>
                <a:gd name="connsiteX26" fmla="*/ 43491 w 48370"/>
                <a:gd name="connsiteY26" fmla="*/ 3255 h 31751"/>
                <a:gd name="connsiteX27" fmla="*/ 46557 w 48370"/>
                <a:gd name="connsiteY27" fmla="*/ 3560 h 31751"/>
                <a:gd name="connsiteX28" fmla="*/ 47925 w 48370"/>
                <a:gd name="connsiteY28" fmla="*/ 4150 h 31751"/>
                <a:gd name="connsiteX29" fmla="*/ 48232 w 48370"/>
                <a:gd name="connsiteY29" fmla="*/ 5032 h 31751"/>
                <a:gd name="connsiteX30" fmla="*/ 45861 w 48370"/>
                <a:gd name="connsiteY30" fmla="*/ 7293 h 31751"/>
                <a:gd name="connsiteX31" fmla="*/ 42172 w 48370"/>
                <a:gd name="connsiteY31" fmla="*/ 6800 h 31751"/>
                <a:gd name="connsiteX32" fmla="*/ 40126 w 48370"/>
                <a:gd name="connsiteY32" fmla="*/ 8576 h 31751"/>
                <a:gd name="connsiteX33" fmla="*/ 40029 w 48370"/>
                <a:gd name="connsiteY33" fmla="*/ 9807 h 31751"/>
                <a:gd name="connsiteX34" fmla="*/ 38557 w 48370"/>
                <a:gd name="connsiteY34" fmla="*/ 11464 h 31751"/>
                <a:gd name="connsiteX35" fmla="*/ 37187 w 48370"/>
                <a:gd name="connsiteY35" fmla="*/ 12344 h 31751"/>
                <a:gd name="connsiteX36" fmla="*/ 35980 w 48370"/>
                <a:gd name="connsiteY36" fmla="*/ 12988 h 31751"/>
                <a:gd name="connsiteX37" fmla="*/ 35606 w 48370"/>
                <a:gd name="connsiteY37" fmla="*/ 13766 h 31751"/>
                <a:gd name="connsiteX38" fmla="*/ 34633 w 48370"/>
                <a:gd name="connsiteY38" fmla="*/ 14321 h 31751"/>
                <a:gd name="connsiteX39" fmla="*/ 34423 w 48370"/>
                <a:gd name="connsiteY39" fmla="*/ 15576 h 31751"/>
                <a:gd name="connsiteX40" fmla="*/ 35115 w 48370"/>
                <a:gd name="connsiteY40" fmla="*/ 17166 h 31751"/>
                <a:gd name="connsiteX41" fmla="*/ 33985 w 48370"/>
                <a:gd name="connsiteY41" fmla="*/ 18324 h 31751"/>
                <a:gd name="connsiteX42" fmla="*/ 34572 w 48370"/>
                <a:gd name="connsiteY42" fmla="*/ 20552 h 31751"/>
                <a:gd name="connsiteX43" fmla="*/ 33138 w 48370"/>
                <a:gd name="connsiteY43" fmla="*/ 21030 h 31751"/>
                <a:gd name="connsiteX44" fmla="*/ 28689 w 48370"/>
                <a:gd name="connsiteY44" fmla="*/ 21187 h 31751"/>
                <a:gd name="connsiteX45" fmla="*/ 17529 w 48370"/>
                <a:gd name="connsiteY45" fmla="*/ 25441 h 31751"/>
                <a:gd name="connsiteX46" fmla="*/ 13298 w 48370"/>
                <a:gd name="connsiteY46" fmla="*/ 28830 h 31751"/>
                <a:gd name="connsiteX47" fmla="*/ 6295 w 48370"/>
                <a:gd name="connsiteY47" fmla="*/ 29433 h 31751"/>
                <a:gd name="connsiteX48" fmla="*/ 1792 w 48370"/>
                <a:gd name="connsiteY48" fmla="*/ 31714 h 31751"/>
                <a:gd name="connsiteX49" fmla="*/ 3726 w 48370"/>
                <a:gd name="connsiteY49" fmla="*/ 28101 h 31751"/>
                <a:gd name="connsiteX50" fmla="*/ 5794 w 48370"/>
                <a:gd name="connsiteY50" fmla="*/ 26756 h 31751"/>
                <a:gd name="connsiteX51" fmla="*/ 5436 w 48370"/>
                <a:gd name="connsiteY51" fmla="*/ 25921 h 31751"/>
                <a:gd name="connsiteX52" fmla="*/ 4771 w 48370"/>
                <a:gd name="connsiteY52" fmla="*/ 21191 h 31751"/>
                <a:gd name="connsiteX53" fmla="*/ 1409 w 48370"/>
                <a:gd name="connsiteY53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6029 w 48370"/>
                <a:gd name="connsiteY3" fmla="*/ 16696 h 31751"/>
                <a:gd name="connsiteX4" fmla="*/ 2984 w 48370"/>
                <a:gd name="connsiteY4" fmla="*/ 3894 h 31751"/>
                <a:gd name="connsiteX5" fmla="*/ 12112 w 48370"/>
                <a:gd name="connsiteY5" fmla="*/ 9121 h 31751"/>
                <a:gd name="connsiteX6" fmla="*/ 11081 w 48370"/>
                <a:gd name="connsiteY6" fmla="*/ 9019 h 31751"/>
                <a:gd name="connsiteX7" fmla="*/ 8270 w 48370"/>
                <a:gd name="connsiteY7" fmla="*/ 7968 h 31751"/>
                <a:gd name="connsiteX8" fmla="*/ 5273 w 48370"/>
                <a:gd name="connsiteY8" fmla="*/ 4392 h 31751"/>
                <a:gd name="connsiteX9" fmla="*/ 6371 w 48370"/>
                <a:gd name="connsiteY9" fmla="*/ 1824 h 31751"/>
                <a:gd name="connsiteX10" fmla="*/ 8210 w 48370"/>
                <a:gd name="connsiteY10" fmla="*/ 2632 h 31751"/>
                <a:gd name="connsiteX11" fmla="*/ 11097 w 48370"/>
                <a:gd name="connsiteY11" fmla="*/ 1860 h 31751"/>
                <a:gd name="connsiteX12" fmla="*/ 16260 w 48370"/>
                <a:gd name="connsiteY12" fmla="*/ 386 h 31751"/>
                <a:gd name="connsiteX13" fmla="*/ 19392 w 48370"/>
                <a:gd name="connsiteY13" fmla="*/ 945 h 31751"/>
                <a:gd name="connsiteX14" fmla="*/ 21449 w 48370"/>
                <a:gd name="connsiteY14" fmla="*/ 578 h 31751"/>
                <a:gd name="connsiteX15" fmla="*/ 23614 w 48370"/>
                <a:gd name="connsiteY15" fmla="*/ 4 h 31751"/>
                <a:gd name="connsiteX16" fmla="*/ 25558 w 48370"/>
                <a:gd name="connsiteY16" fmla="*/ 318 h 31751"/>
                <a:gd name="connsiteX17" fmla="*/ 26799 w 48370"/>
                <a:gd name="connsiteY17" fmla="*/ 476 h 31751"/>
                <a:gd name="connsiteX18" fmla="*/ 28392 w 48370"/>
                <a:gd name="connsiteY18" fmla="*/ 875 h 31751"/>
                <a:gd name="connsiteX19" fmla="*/ 30548 w 48370"/>
                <a:gd name="connsiteY19" fmla="*/ 1139 h 31751"/>
                <a:gd name="connsiteX20" fmla="*/ 33158 w 48370"/>
                <a:gd name="connsiteY20" fmla="*/ 1615 h 31751"/>
                <a:gd name="connsiteX21" fmla="*/ 34530 w 48370"/>
                <a:gd name="connsiteY21" fmla="*/ 1670 h 31751"/>
                <a:gd name="connsiteX22" fmla="*/ 35130 w 48370"/>
                <a:gd name="connsiteY22" fmla="*/ 1642 h 31751"/>
                <a:gd name="connsiteX23" fmla="*/ 35424 w 48370"/>
                <a:gd name="connsiteY23" fmla="*/ 2281 h 31751"/>
                <a:gd name="connsiteX24" fmla="*/ 36643 w 48370"/>
                <a:gd name="connsiteY24" fmla="*/ 2432 h 31751"/>
                <a:gd name="connsiteX25" fmla="*/ 38539 w 48370"/>
                <a:gd name="connsiteY25" fmla="*/ 2105 h 31751"/>
                <a:gd name="connsiteX26" fmla="*/ 40457 w 48370"/>
                <a:gd name="connsiteY26" fmla="*/ 1837 h 31751"/>
                <a:gd name="connsiteX27" fmla="*/ 43491 w 48370"/>
                <a:gd name="connsiteY27" fmla="*/ 3255 h 31751"/>
                <a:gd name="connsiteX28" fmla="*/ 46557 w 48370"/>
                <a:gd name="connsiteY28" fmla="*/ 3560 h 31751"/>
                <a:gd name="connsiteX29" fmla="*/ 47925 w 48370"/>
                <a:gd name="connsiteY29" fmla="*/ 4150 h 31751"/>
                <a:gd name="connsiteX30" fmla="*/ 48232 w 48370"/>
                <a:gd name="connsiteY30" fmla="*/ 5032 h 31751"/>
                <a:gd name="connsiteX31" fmla="*/ 45861 w 48370"/>
                <a:gd name="connsiteY31" fmla="*/ 7293 h 31751"/>
                <a:gd name="connsiteX32" fmla="*/ 42172 w 48370"/>
                <a:gd name="connsiteY32" fmla="*/ 6800 h 31751"/>
                <a:gd name="connsiteX33" fmla="*/ 40126 w 48370"/>
                <a:gd name="connsiteY33" fmla="*/ 8576 h 31751"/>
                <a:gd name="connsiteX34" fmla="*/ 40029 w 48370"/>
                <a:gd name="connsiteY34" fmla="*/ 9807 h 31751"/>
                <a:gd name="connsiteX35" fmla="*/ 38557 w 48370"/>
                <a:gd name="connsiteY35" fmla="*/ 11464 h 31751"/>
                <a:gd name="connsiteX36" fmla="*/ 37187 w 48370"/>
                <a:gd name="connsiteY36" fmla="*/ 12344 h 31751"/>
                <a:gd name="connsiteX37" fmla="*/ 35980 w 48370"/>
                <a:gd name="connsiteY37" fmla="*/ 12988 h 31751"/>
                <a:gd name="connsiteX38" fmla="*/ 35606 w 48370"/>
                <a:gd name="connsiteY38" fmla="*/ 13766 h 31751"/>
                <a:gd name="connsiteX39" fmla="*/ 34633 w 48370"/>
                <a:gd name="connsiteY39" fmla="*/ 14321 h 31751"/>
                <a:gd name="connsiteX40" fmla="*/ 34423 w 48370"/>
                <a:gd name="connsiteY40" fmla="*/ 15576 h 31751"/>
                <a:gd name="connsiteX41" fmla="*/ 35115 w 48370"/>
                <a:gd name="connsiteY41" fmla="*/ 17166 h 31751"/>
                <a:gd name="connsiteX42" fmla="*/ 33985 w 48370"/>
                <a:gd name="connsiteY42" fmla="*/ 18324 h 31751"/>
                <a:gd name="connsiteX43" fmla="*/ 34572 w 48370"/>
                <a:gd name="connsiteY43" fmla="*/ 20552 h 31751"/>
                <a:gd name="connsiteX44" fmla="*/ 33138 w 48370"/>
                <a:gd name="connsiteY44" fmla="*/ 21030 h 31751"/>
                <a:gd name="connsiteX45" fmla="*/ 28689 w 48370"/>
                <a:gd name="connsiteY45" fmla="*/ 21187 h 31751"/>
                <a:gd name="connsiteX46" fmla="*/ 17529 w 48370"/>
                <a:gd name="connsiteY46" fmla="*/ 25441 h 31751"/>
                <a:gd name="connsiteX47" fmla="*/ 13298 w 48370"/>
                <a:gd name="connsiteY47" fmla="*/ 28830 h 31751"/>
                <a:gd name="connsiteX48" fmla="*/ 6295 w 48370"/>
                <a:gd name="connsiteY48" fmla="*/ 29433 h 31751"/>
                <a:gd name="connsiteX49" fmla="*/ 1792 w 48370"/>
                <a:gd name="connsiteY49" fmla="*/ 31714 h 31751"/>
                <a:gd name="connsiteX50" fmla="*/ 3726 w 48370"/>
                <a:gd name="connsiteY50" fmla="*/ 28101 h 31751"/>
                <a:gd name="connsiteX51" fmla="*/ 5794 w 48370"/>
                <a:gd name="connsiteY51" fmla="*/ 26756 h 31751"/>
                <a:gd name="connsiteX52" fmla="*/ 5436 w 48370"/>
                <a:gd name="connsiteY52" fmla="*/ 25921 h 31751"/>
                <a:gd name="connsiteX53" fmla="*/ 4771 w 48370"/>
                <a:gd name="connsiteY53" fmla="*/ 21191 h 31751"/>
                <a:gd name="connsiteX54" fmla="*/ 1409 w 48370"/>
                <a:gd name="connsiteY54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6029 w 48370"/>
                <a:gd name="connsiteY3" fmla="*/ 16696 h 31751"/>
                <a:gd name="connsiteX4" fmla="*/ 2984 w 48370"/>
                <a:gd name="connsiteY4" fmla="*/ 3894 h 31751"/>
                <a:gd name="connsiteX5" fmla="*/ 12112 w 48370"/>
                <a:gd name="connsiteY5" fmla="*/ 9121 h 31751"/>
                <a:gd name="connsiteX6" fmla="*/ 8270 w 48370"/>
                <a:gd name="connsiteY6" fmla="*/ 7968 h 31751"/>
                <a:gd name="connsiteX7" fmla="*/ 5273 w 48370"/>
                <a:gd name="connsiteY7" fmla="*/ 4392 h 31751"/>
                <a:gd name="connsiteX8" fmla="*/ 6371 w 48370"/>
                <a:gd name="connsiteY8" fmla="*/ 1824 h 31751"/>
                <a:gd name="connsiteX9" fmla="*/ 8210 w 48370"/>
                <a:gd name="connsiteY9" fmla="*/ 2632 h 31751"/>
                <a:gd name="connsiteX10" fmla="*/ 11097 w 48370"/>
                <a:gd name="connsiteY10" fmla="*/ 1860 h 31751"/>
                <a:gd name="connsiteX11" fmla="*/ 16260 w 48370"/>
                <a:gd name="connsiteY11" fmla="*/ 386 h 31751"/>
                <a:gd name="connsiteX12" fmla="*/ 19392 w 48370"/>
                <a:gd name="connsiteY12" fmla="*/ 945 h 31751"/>
                <a:gd name="connsiteX13" fmla="*/ 21449 w 48370"/>
                <a:gd name="connsiteY13" fmla="*/ 578 h 31751"/>
                <a:gd name="connsiteX14" fmla="*/ 23614 w 48370"/>
                <a:gd name="connsiteY14" fmla="*/ 4 h 31751"/>
                <a:gd name="connsiteX15" fmla="*/ 25558 w 48370"/>
                <a:gd name="connsiteY15" fmla="*/ 318 h 31751"/>
                <a:gd name="connsiteX16" fmla="*/ 26799 w 48370"/>
                <a:gd name="connsiteY16" fmla="*/ 476 h 31751"/>
                <a:gd name="connsiteX17" fmla="*/ 28392 w 48370"/>
                <a:gd name="connsiteY17" fmla="*/ 875 h 31751"/>
                <a:gd name="connsiteX18" fmla="*/ 30548 w 48370"/>
                <a:gd name="connsiteY18" fmla="*/ 1139 h 31751"/>
                <a:gd name="connsiteX19" fmla="*/ 33158 w 48370"/>
                <a:gd name="connsiteY19" fmla="*/ 1615 h 31751"/>
                <a:gd name="connsiteX20" fmla="*/ 34530 w 48370"/>
                <a:gd name="connsiteY20" fmla="*/ 1670 h 31751"/>
                <a:gd name="connsiteX21" fmla="*/ 35130 w 48370"/>
                <a:gd name="connsiteY21" fmla="*/ 1642 h 31751"/>
                <a:gd name="connsiteX22" fmla="*/ 35424 w 48370"/>
                <a:gd name="connsiteY22" fmla="*/ 2281 h 31751"/>
                <a:gd name="connsiteX23" fmla="*/ 36643 w 48370"/>
                <a:gd name="connsiteY23" fmla="*/ 2432 h 31751"/>
                <a:gd name="connsiteX24" fmla="*/ 38539 w 48370"/>
                <a:gd name="connsiteY24" fmla="*/ 2105 h 31751"/>
                <a:gd name="connsiteX25" fmla="*/ 40457 w 48370"/>
                <a:gd name="connsiteY25" fmla="*/ 1837 h 31751"/>
                <a:gd name="connsiteX26" fmla="*/ 43491 w 48370"/>
                <a:gd name="connsiteY26" fmla="*/ 3255 h 31751"/>
                <a:gd name="connsiteX27" fmla="*/ 46557 w 48370"/>
                <a:gd name="connsiteY27" fmla="*/ 3560 h 31751"/>
                <a:gd name="connsiteX28" fmla="*/ 47925 w 48370"/>
                <a:gd name="connsiteY28" fmla="*/ 4150 h 31751"/>
                <a:gd name="connsiteX29" fmla="*/ 48232 w 48370"/>
                <a:gd name="connsiteY29" fmla="*/ 5032 h 31751"/>
                <a:gd name="connsiteX30" fmla="*/ 45861 w 48370"/>
                <a:gd name="connsiteY30" fmla="*/ 7293 h 31751"/>
                <a:gd name="connsiteX31" fmla="*/ 42172 w 48370"/>
                <a:gd name="connsiteY31" fmla="*/ 6800 h 31751"/>
                <a:gd name="connsiteX32" fmla="*/ 40126 w 48370"/>
                <a:gd name="connsiteY32" fmla="*/ 8576 h 31751"/>
                <a:gd name="connsiteX33" fmla="*/ 40029 w 48370"/>
                <a:gd name="connsiteY33" fmla="*/ 9807 h 31751"/>
                <a:gd name="connsiteX34" fmla="*/ 38557 w 48370"/>
                <a:gd name="connsiteY34" fmla="*/ 11464 h 31751"/>
                <a:gd name="connsiteX35" fmla="*/ 37187 w 48370"/>
                <a:gd name="connsiteY35" fmla="*/ 12344 h 31751"/>
                <a:gd name="connsiteX36" fmla="*/ 35980 w 48370"/>
                <a:gd name="connsiteY36" fmla="*/ 12988 h 31751"/>
                <a:gd name="connsiteX37" fmla="*/ 35606 w 48370"/>
                <a:gd name="connsiteY37" fmla="*/ 13766 h 31751"/>
                <a:gd name="connsiteX38" fmla="*/ 34633 w 48370"/>
                <a:gd name="connsiteY38" fmla="*/ 14321 h 31751"/>
                <a:gd name="connsiteX39" fmla="*/ 34423 w 48370"/>
                <a:gd name="connsiteY39" fmla="*/ 15576 h 31751"/>
                <a:gd name="connsiteX40" fmla="*/ 35115 w 48370"/>
                <a:gd name="connsiteY40" fmla="*/ 17166 h 31751"/>
                <a:gd name="connsiteX41" fmla="*/ 33985 w 48370"/>
                <a:gd name="connsiteY41" fmla="*/ 18324 h 31751"/>
                <a:gd name="connsiteX42" fmla="*/ 34572 w 48370"/>
                <a:gd name="connsiteY42" fmla="*/ 20552 h 31751"/>
                <a:gd name="connsiteX43" fmla="*/ 33138 w 48370"/>
                <a:gd name="connsiteY43" fmla="*/ 21030 h 31751"/>
                <a:gd name="connsiteX44" fmla="*/ 28689 w 48370"/>
                <a:gd name="connsiteY44" fmla="*/ 21187 h 31751"/>
                <a:gd name="connsiteX45" fmla="*/ 17529 w 48370"/>
                <a:gd name="connsiteY45" fmla="*/ 25441 h 31751"/>
                <a:gd name="connsiteX46" fmla="*/ 13298 w 48370"/>
                <a:gd name="connsiteY46" fmla="*/ 28830 h 31751"/>
                <a:gd name="connsiteX47" fmla="*/ 6295 w 48370"/>
                <a:gd name="connsiteY47" fmla="*/ 29433 h 31751"/>
                <a:gd name="connsiteX48" fmla="*/ 1792 w 48370"/>
                <a:gd name="connsiteY48" fmla="*/ 31714 h 31751"/>
                <a:gd name="connsiteX49" fmla="*/ 3726 w 48370"/>
                <a:gd name="connsiteY49" fmla="*/ 28101 h 31751"/>
                <a:gd name="connsiteX50" fmla="*/ 5794 w 48370"/>
                <a:gd name="connsiteY50" fmla="*/ 26756 h 31751"/>
                <a:gd name="connsiteX51" fmla="*/ 5436 w 48370"/>
                <a:gd name="connsiteY51" fmla="*/ 25921 h 31751"/>
                <a:gd name="connsiteX52" fmla="*/ 4771 w 48370"/>
                <a:gd name="connsiteY52" fmla="*/ 21191 h 31751"/>
                <a:gd name="connsiteX53" fmla="*/ 1409 w 48370"/>
                <a:gd name="connsiteY53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6029 w 48370"/>
                <a:gd name="connsiteY3" fmla="*/ 16696 h 31751"/>
                <a:gd name="connsiteX4" fmla="*/ 2984 w 48370"/>
                <a:gd name="connsiteY4" fmla="*/ 3894 h 31751"/>
                <a:gd name="connsiteX5" fmla="*/ 8270 w 48370"/>
                <a:gd name="connsiteY5" fmla="*/ 7968 h 31751"/>
                <a:gd name="connsiteX6" fmla="*/ 5273 w 48370"/>
                <a:gd name="connsiteY6" fmla="*/ 4392 h 31751"/>
                <a:gd name="connsiteX7" fmla="*/ 6371 w 48370"/>
                <a:gd name="connsiteY7" fmla="*/ 1824 h 31751"/>
                <a:gd name="connsiteX8" fmla="*/ 8210 w 48370"/>
                <a:gd name="connsiteY8" fmla="*/ 2632 h 31751"/>
                <a:gd name="connsiteX9" fmla="*/ 11097 w 48370"/>
                <a:gd name="connsiteY9" fmla="*/ 1860 h 31751"/>
                <a:gd name="connsiteX10" fmla="*/ 16260 w 48370"/>
                <a:gd name="connsiteY10" fmla="*/ 386 h 31751"/>
                <a:gd name="connsiteX11" fmla="*/ 19392 w 48370"/>
                <a:gd name="connsiteY11" fmla="*/ 945 h 31751"/>
                <a:gd name="connsiteX12" fmla="*/ 21449 w 48370"/>
                <a:gd name="connsiteY12" fmla="*/ 578 h 31751"/>
                <a:gd name="connsiteX13" fmla="*/ 23614 w 48370"/>
                <a:gd name="connsiteY13" fmla="*/ 4 h 31751"/>
                <a:gd name="connsiteX14" fmla="*/ 25558 w 48370"/>
                <a:gd name="connsiteY14" fmla="*/ 318 h 31751"/>
                <a:gd name="connsiteX15" fmla="*/ 26799 w 48370"/>
                <a:gd name="connsiteY15" fmla="*/ 476 h 31751"/>
                <a:gd name="connsiteX16" fmla="*/ 28392 w 48370"/>
                <a:gd name="connsiteY16" fmla="*/ 875 h 31751"/>
                <a:gd name="connsiteX17" fmla="*/ 30548 w 48370"/>
                <a:gd name="connsiteY17" fmla="*/ 1139 h 31751"/>
                <a:gd name="connsiteX18" fmla="*/ 33158 w 48370"/>
                <a:gd name="connsiteY18" fmla="*/ 1615 h 31751"/>
                <a:gd name="connsiteX19" fmla="*/ 34530 w 48370"/>
                <a:gd name="connsiteY19" fmla="*/ 1670 h 31751"/>
                <a:gd name="connsiteX20" fmla="*/ 35130 w 48370"/>
                <a:gd name="connsiteY20" fmla="*/ 1642 h 31751"/>
                <a:gd name="connsiteX21" fmla="*/ 35424 w 48370"/>
                <a:gd name="connsiteY21" fmla="*/ 2281 h 31751"/>
                <a:gd name="connsiteX22" fmla="*/ 36643 w 48370"/>
                <a:gd name="connsiteY22" fmla="*/ 2432 h 31751"/>
                <a:gd name="connsiteX23" fmla="*/ 38539 w 48370"/>
                <a:gd name="connsiteY23" fmla="*/ 2105 h 31751"/>
                <a:gd name="connsiteX24" fmla="*/ 40457 w 48370"/>
                <a:gd name="connsiteY24" fmla="*/ 1837 h 31751"/>
                <a:gd name="connsiteX25" fmla="*/ 43491 w 48370"/>
                <a:gd name="connsiteY25" fmla="*/ 3255 h 31751"/>
                <a:gd name="connsiteX26" fmla="*/ 46557 w 48370"/>
                <a:gd name="connsiteY26" fmla="*/ 3560 h 31751"/>
                <a:gd name="connsiteX27" fmla="*/ 47925 w 48370"/>
                <a:gd name="connsiteY27" fmla="*/ 4150 h 31751"/>
                <a:gd name="connsiteX28" fmla="*/ 48232 w 48370"/>
                <a:gd name="connsiteY28" fmla="*/ 5032 h 31751"/>
                <a:gd name="connsiteX29" fmla="*/ 45861 w 48370"/>
                <a:gd name="connsiteY29" fmla="*/ 7293 h 31751"/>
                <a:gd name="connsiteX30" fmla="*/ 42172 w 48370"/>
                <a:gd name="connsiteY30" fmla="*/ 6800 h 31751"/>
                <a:gd name="connsiteX31" fmla="*/ 40126 w 48370"/>
                <a:gd name="connsiteY31" fmla="*/ 8576 h 31751"/>
                <a:gd name="connsiteX32" fmla="*/ 40029 w 48370"/>
                <a:gd name="connsiteY32" fmla="*/ 9807 h 31751"/>
                <a:gd name="connsiteX33" fmla="*/ 38557 w 48370"/>
                <a:gd name="connsiteY33" fmla="*/ 11464 h 31751"/>
                <a:gd name="connsiteX34" fmla="*/ 37187 w 48370"/>
                <a:gd name="connsiteY34" fmla="*/ 12344 h 31751"/>
                <a:gd name="connsiteX35" fmla="*/ 35980 w 48370"/>
                <a:gd name="connsiteY35" fmla="*/ 12988 h 31751"/>
                <a:gd name="connsiteX36" fmla="*/ 35606 w 48370"/>
                <a:gd name="connsiteY36" fmla="*/ 13766 h 31751"/>
                <a:gd name="connsiteX37" fmla="*/ 34633 w 48370"/>
                <a:gd name="connsiteY37" fmla="*/ 14321 h 31751"/>
                <a:gd name="connsiteX38" fmla="*/ 34423 w 48370"/>
                <a:gd name="connsiteY38" fmla="*/ 15576 h 31751"/>
                <a:gd name="connsiteX39" fmla="*/ 35115 w 48370"/>
                <a:gd name="connsiteY39" fmla="*/ 17166 h 31751"/>
                <a:gd name="connsiteX40" fmla="*/ 33985 w 48370"/>
                <a:gd name="connsiteY40" fmla="*/ 18324 h 31751"/>
                <a:gd name="connsiteX41" fmla="*/ 34572 w 48370"/>
                <a:gd name="connsiteY41" fmla="*/ 20552 h 31751"/>
                <a:gd name="connsiteX42" fmla="*/ 33138 w 48370"/>
                <a:gd name="connsiteY42" fmla="*/ 21030 h 31751"/>
                <a:gd name="connsiteX43" fmla="*/ 28689 w 48370"/>
                <a:gd name="connsiteY43" fmla="*/ 21187 h 31751"/>
                <a:gd name="connsiteX44" fmla="*/ 17529 w 48370"/>
                <a:gd name="connsiteY44" fmla="*/ 25441 h 31751"/>
                <a:gd name="connsiteX45" fmla="*/ 13298 w 48370"/>
                <a:gd name="connsiteY45" fmla="*/ 28830 h 31751"/>
                <a:gd name="connsiteX46" fmla="*/ 6295 w 48370"/>
                <a:gd name="connsiteY46" fmla="*/ 29433 h 31751"/>
                <a:gd name="connsiteX47" fmla="*/ 1792 w 48370"/>
                <a:gd name="connsiteY47" fmla="*/ 31714 h 31751"/>
                <a:gd name="connsiteX48" fmla="*/ 3726 w 48370"/>
                <a:gd name="connsiteY48" fmla="*/ 28101 h 31751"/>
                <a:gd name="connsiteX49" fmla="*/ 5794 w 48370"/>
                <a:gd name="connsiteY49" fmla="*/ 26756 h 31751"/>
                <a:gd name="connsiteX50" fmla="*/ 5436 w 48370"/>
                <a:gd name="connsiteY50" fmla="*/ 25921 h 31751"/>
                <a:gd name="connsiteX51" fmla="*/ 4771 w 48370"/>
                <a:gd name="connsiteY51" fmla="*/ 21191 h 31751"/>
                <a:gd name="connsiteX52" fmla="*/ 1409 w 48370"/>
                <a:gd name="connsiteY52" fmla="*/ 21031 h 31751"/>
                <a:gd name="connsiteX0" fmla="*/ 1409 w 48370"/>
                <a:gd name="connsiteY0" fmla="*/ 21031 h 31751"/>
                <a:gd name="connsiteX1" fmla="*/ 1273 w 48370"/>
                <a:gd name="connsiteY1" fmla="*/ 17728 h 31751"/>
                <a:gd name="connsiteX2" fmla="*/ 5193 w 48370"/>
                <a:gd name="connsiteY2" fmla="*/ 17499 h 31751"/>
                <a:gd name="connsiteX3" fmla="*/ 6029 w 48370"/>
                <a:gd name="connsiteY3" fmla="*/ 16696 h 31751"/>
                <a:gd name="connsiteX4" fmla="*/ 2984 w 48370"/>
                <a:gd name="connsiteY4" fmla="*/ 3894 h 31751"/>
                <a:gd name="connsiteX5" fmla="*/ 5273 w 48370"/>
                <a:gd name="connsiteY5" fmla="*/ 4392 h 31751"/>
                <a:gd name="connsiteX6" fmla="*/ 6371 w 48370"/>
                <a:gd name="connsiteY6" fmla="*/ 1824 h 31751"/>
                <a:gd name="connsiteX7" fmla="*/ 8210 w 48370"/>
                <a:gd name="connsiteY7" fmla="*/ 2632 h 31751"/>
                <a:gd name="connsiteX8" fmla="*/ 11097 w 48370"/>
                <a:gd name="connsiteY8" fmla="*/ 1860 h 31751"/>
                <a:gd name="connsiteX9" fmla="*/ 16260 w 48370"/>
                <a:gd name="connsiteY9" fmla="*/ 386 h 31751"/>
                <a:gd name="connsiteX10" fmla="*/ 19392 w 48370"/>
                <a:gd name="connsiteY10" fmla="*/ 945 h 31751"/>
                <a:gd name="connsiteX11" fmla="*/ 21449 w 48370"/>
                <a:gd name="connsiteY11" fmla="*/ 578 h 31751"/>
                <a:gd name="connsiteX12" fmla="*/ 23614 w 48370"/>
                <a:gd name="connsiteY12" fmla="*/ 4 h 31751"/>
                <a:gd name="connsiteX13" fmla="*/ 25558 w 48370"/>
                <a:gd name="connsiteY13" fmla="*/ 318 h 31751"/>
                <a:gd name="connsiteX14" fmla="*/ 26799 w 48370"/>
                <a:gd name="connsiteY14" fmla="*/ 476 h 31751"/>
                <a:gd name="connsiteX15" fmla="*/ 28392 w 48370"/>
                <a:gd name="connsiteY15" fmla="*/ 875 h 31751"/>
                <a:gd name="connsiteX16" fmla="*/ 30548 w 48370"/>
                <a:gd name="connsiteY16" fmla="*/ 1139 h 31751"/>
                <a:gd name="connsiteX17" fmla="*/ 33158 w 48370"/>
                <a:gd name="connsiteY17" fmla="*/ 1615 h 31751"/>
                <a:gd name="connsiteX18" fmla="*/ 34530 w 48370"/>
                <a:gd name="connsiteY18" fmla="*/ 1670 h 31751"/>
                <a:gd name="connsiteX19" fmla="*/ 35130 w 48370"/>
                <a:gd name="connsiteY19" fmla="*/ 1642 h 31751"/>
                <a:gd name="connsiteX20" fmla="*/ 35424 w 48370"/>
                <a:gd name="connsiteY20" fmla="*/ 2281 h 31751"/>
                <a:gd name="connsiteX21" fmla="*/ 36643 w 48370"/>
                <a:gd name="connsiteY21" fmla="*/ 2432 h 31751"/>
                <a:gd name="connsiteX22" fmla="*/ 38539 w 48370"/>
                <a:gd name="connsiteY22" fmla="*/ 2105 h 31751"/>
                <a:gd name="connsiteX23" fmla="*/ 40457 w 48370"/>
                <a:gd name="connsiteY23" fmla="*/ 1837 h 31751"/>
                <a:gd name="connsiteX24" fmla="*/ 43491 w 48370"/>
                <a:gd name="connsiteY24" fmla="*/ 3255 h 31751"/>
                <a:gd name="connsiteX25" fmla="*/ 46557 w 48370"/>
                <a:gd name="connsiteY25" fmla="*/ 3560 h 31751"/>
                <a:gd name="connsiteX26" fmla="*/ 47925 w 48370"/>
                <a:gd name="connsiteY26" fmla="*/ 4150 h 31751"/>
                <a:gd name="connsiteX27" fmla="*/ 48232 w 48370"/>
                <a:gd name="connsiteY27" fmla="*/ 5032 h 31751"/>
                <a:gd name="connsiteX28" fmla="*/ 45861 w 48370"/>
                <a:gd name="connsiteY28" fmla="*/ 7293 h 31751"/>
                <a:gd name="connsiteX29" fmla="*/ 42172 w 48370"/>
                <a:gd name="connsiteY29" fmla="*/ 6800 h 31751"/>
                <a:gd name="connsiteX30" fmla="*/ 40126 w 48370"/>
                <a:gd name="connsiteY30" fmla="*/ 8576 h 31751"/>
                <a:gd name="connsiteX31" fmla="*/ 40029 w 48370"/>
                <a:gd name="connsiteY31" fmla="*/ 9807 h 31751"/>
                <a:gd name="connsiteX32" fmla="*/ 38557 w 48370"/>
                <a:gd name="connsiteY32" fmla="*/ 11464 h 31751"/>
                <a:gd name="connsiteX33" fmla="*/ 37187 w 48370"/>
                <a:gd name="connsiteY33" fmla="*/ 12344 h 31751"/>
                <a:gd name="connsiteX34" fmla="*/ 35980 w 48370"/>
                <a:gd name="connsiteY34" fmla="*/ 12988 h 31751"/>
                <a:gd name="connsiteX35" fmla="*/ 35606 w 48370"/>
                <a:gd name="connsiteY35" fmla="*/ 13766 h 31751"/>
                <a:gd name="connsiteX36" fmla="*/ 34633 w 48370"/>
                <a:gd name="connsiteY36" fmla="*/ 14321 h 31751"/>
                <a:gd name="connsiteX37" fmla="*/ 34423 w 48370"/>
                <a:gd name="connsiteY37" fmla="*/ 15576 h 31751"/>
                <a:gd name="connsiteX38" fmla="*/ 35115 w 48370"/>
                <a:gd name="connsiteY38" fmla="*/ 17166 h 31751"/>
                <a:gd name="connsiteX39" fmla="*/ 33985 w 48370"/>
                <a:gd name="connsiteY39" fmla="*/ 18324 h 31751"/>
                <a:gd name="connsiteX40" fmla="*/ 34572 w 48370"/>
                <a:gd name="connsiteY40" fmla="*/ 20552 h 31751"/>
                <a:gd name="connsiteX41" fmla="*/ 33138 w 48370"/>
                <a:gd name="connsiteY41" fmla="*/ 21030 h 31751"/>
                <a:gd name="connsiteX42" fmla="*/ 28689 w 48370"/>
                <a:gd name="connsiteY42" fmla="*/ 21187 h 31751"/>
                <a:gd name="connsiteX43" fmla="*/ 17529 w 48370"/>
                <a:gd name="connsiteY43" fmla="*/ 25441 h 31751"/>
                <a:gd name="connsiteX44" fmla="*/ 13298 w 48370"/>
                <a:gd name="connsiteY44" fmla="*/ 28830 h 31751"/>
                <a:gd name="connsiteX45" fmla="*/ 6295 w 48370"/>
                <a:gd name="connsiteY45" fmla="*/ 29433 h 31751"/>
                <a:gd name="connsiteX46" fmla="*/ 1792 w 48370"/>
                <a:gd name="connsiteY46" fmla="*/ 31714 h 31751"/>
                <a:gd name="connsiteX47" fmla="*/ 3726 w 48370"/>
                <a:gd name="connsiteY47" fmla="*/ 28101 h 31751"/>
                <a:gd name="connsiteX48" fmla="*/ 5794 w 48370"/>
                <a:gd name="connsiteY48" fmla="*/ 26756 h 31751"/>
                <a:gd name="connsiteX49" fmla="*/ 5436 w 48370"/>
                <a:gd name="connsiteY49" fmla="*/ 25921 h 31751"/>
                <a:gd name="connsiteX50" fmla="*/ 4771 w 48370"/>
                <a:gd name="connsiteY50" fmla="*/ 21191 h 31751"/>
                <a:gd name="connsiteX51" fmla="*/ 1409 w 48370"/>
                <a:gd name="connsiteY51" fmla="*/ 21031 h 31751"/>
                <a:gd name="connsiteX0" fmla="*/ 1409 w 48370"/>
                <a:gd name="connsiteY0" fmla="*/ 22875 h 33595"/>
                <a:gd name="connsiteX1" fmla="*/ 1273 w 48370"/>
                <a:gd name="connsiteY1" fmla="*/ 19572 h 33595"/>
                <a:gd name="connsiteX2" fmla="*/ 5193 w 48370"/>
                <a:gd name="connsiteY2" fmla="*/ 19343 h 33595"/>
                <a:gd name="connsiteX3" fmla="*/ 6029 w 48370"/>
                <a:gd name="connsiteY3" fmla="*/ 18540 h 33595"/>
                <a:gd name="connsiteX4" fmla="*/ 2984 w 48370"/>
                <a:gd name="connsiteY4" fmla="*/ 5738 h 33595"/>
                <a:gd name="connsiteX5" fmla="*/ 4881 w 48370"/>
                <a:gd name="connsiteY5" fmla="*/ 25 h 33595"/>
                <a:gd name="connsiteX6" fmla="*/ 6371 w 48370"/>
                <a:gd name="connsiteY6" fmla="*/ 3668 h 33595"/>
                <a:gd name="connsiteX7" fmla="*/ 8210 w 48370"/>
                <a:gd name="connsiteY7" fmla="*/ 4476 h 33595"/>
                <a:gd name="connsiteX8" fmla="*/ 11097 w 48370"/>
                <a:gd name="connsiteY8" fmla="*/ 3704 h 33595"/>
                <a:gd name="connsiteX9" fmla="*/ 16260 w 48370"/>
                <a:gd name="connsiteY9" fmla="*/ 2230 h 33595"/>
                <a:gd name="connsiteX10" fmla="*/ 19392 w 48370"/>
                <a:gd name="connsiteY10" fmla="*/ 2789 h 33595"/>
                <a:gd name="connsiteX11" fmla="*/ 21449 w 48370"/>
                <a:gd name="connsiteY11" fmla="*/ 2422 h 33595"/>
                <a:gd name="connsiteX12" fmla="*/ 23614 w 48370"/>
                <a:gd name="connsiteY12" fmla="*/ 1848 h 33595"/>
                <a:gd name="connsiteX13" fmla="*/ 25558 w 48370"/>
                <a:gd name="connsiteY13" fmla="*/ 2162 h 33595"/>
                <a:gd name="connsiteX14" fmla="*/ 26799 w 48370"/>
                <a:gd name="connsiteY14" fmla="*/ 2320 h 33595"/>
                <a:gd name="connsiteX15" fmla="*/ 28392 w 48370"/>
                <a:gd name="connsiteY15" fmla="*/ 2719 h 33595"/>
                <a:gd name="connsiteX16" fmla="*/ 30548 w 48370"/>
                <a:gd name="connsiteY16" fmla="*/ 2983 h 33595"/>
                <a:gd name="connsiteX17" fmla="*/ 33158 w 48370"/>
                <a:gd name="connsiteY17" fmla="*/ 3459 h 33595"/>
                <a:gd name="connsiteX18" fmla="*/ 34530 w 48370"/>
                <a:gd name="connsiteY18" fmla="*/ 3514 h 33595"/>
                <a:gd name="connsiteX19" fmla="*/ 35130 w 48370"/>
                <a:gd name="connsiteY19" fmla="*/ 3486 h 33595"/>
                <a:gd name="connsiteX20" fmla="*/ 35424 w 48370"/>
                <a:gd name="connsiteY20" fmla="*/ 4125 h 33595"/>
                <a:gd name="connsiteX21" fmla="*/ 36643 w 48370"/>
                <a:gd name="connsiteY21" fmla="*/ 4276 h 33595"/>
                <a:gd name="connsiteX22" fmla="*/ 38539 w 48370"/>
                <a:gd name="connsiteY22" fmla="*/ 3949 h 33595"/>
                <a:gd name="connsiteX23" fmla="*/ 40457 w 48370"/>
                <a:gd name="connsiteY23" fmla="*/ 3681 h 33595"/>
                <a:gd name="connsiteX24" fmla="*/ 43491 w 48370"/>
                <a:gd name="connsiteY24" fmla="*/ 5099 h 33595"/>
                <a:gd name="connsiteX25" fmla="*/ 46557 w 48370"/>
                <a:gd name="connsiteY25" fmla="*/ 5404 h 33595"/>
                <a:gd name="connsiteX26" fmla="*/ 47925 w 48370"/>
                <a:gd name="connsiteY26" fmla="*/ 5994 h 33595"/>
                <a:gd name="connsiteX27" fmla="*/ 48232 w 48370"/>
                <a:gd name="connsiteY27" fmla="*/ 6876 h 33595"/>
                <a:gd name="connsiteX28" fmla="*/ 45861 w 48370"/>
                <a:gd name="connsiteY28" fmla="*/ 9137 h 33595"/>
                <a:gd name="connsiteX29" fmla="*/ 42172 w 48370"/>
                <a:gd name="connsiteY29" fmla="*/ 8644 h 33595"/>
                <a:gd name="connsiteX30" fmla="*/ 40126 w 48370"/>
                <a:gd name="connsiteY30" fmla="*/ 10420 h 33595"/>
                <a:gd name="connsiteX31" fmla="*/ 40029 w 48370"/>
                <a:gd name="connsiteY31" fmla="*/ 11651 h 33595"/>
                <a:gd name="connsiteX32" fmla="*/ 38557 w 48370"/>
                <a:gd name="connsiteY32" fmla="*/ 13308 h 33595"/>
                <a:gd name="connsiteX33" fmla="*/ 37187 w 48370"/>
                <a:gd name="connsiteY33" fmla="*/ 14188 h 33595"/>
                <a:gd name="connsiteX34" fmla="*/ 35980 w 48370"/>
                <a:gd name="connsiteY34" fmla="*/ 14832 h 33595"/>
                <a:gd name="connsiteX35" fmla="*/ 35606 w 48370"/>
                <a:gd name="connsiteY35" fmla="*/ 15610 h 33595"/>
                <a:gd name="connsiteX36" fmla="*/ 34633 w 48370"/>
                <a:gd name="connsiteY36" fmla="*/ 16165 h 33595"/>
                <a:gd name="connsiteX37" fmla="*/ 34423 w 48370"/>
                <a:gd name="connsiteY37" fmla="*/ 17420 h 33595"/>
                <a:gd name="connsiteX38" fmla="*/ 35115 w 48370"/>
                <a:gd name="connsiteY38" fmla="*/ 19010 h 33595"/>
                <a:gd name="connsiteX39" fmla="*/ 33985 w 48370"/>
                <a:gd name="connsiteY39" fmla="*/ 20168 h 33595"/>
                <a:gd name="connsiteX40" fmla="*/ 34572 w 48370"/>
                <a:gd name="connsiteY40" fmla="*/ 22396 h 33595"/>
                <a:gd name="connsiteX41" fmla="*/ 33138 w 48370"/>
                <a:gd name="connsiteY41" fmla="*/ 22874 h 33595"/>
                <a:gd name="connsiteX42" fmla="*/ 28689 w 48370"/>
                <a:gd name="connsiteY42" fmla="*/ 23031 h 33595"/>
                <a:gd name="connsiteX43" fmla="*/ 17529 w 48370"/>
                <a:gd name="connsiteY43" fmla="*/ 27285 h 33595"/>
                <a:gd name="connsiteX44" fmla="*/ 13298 w 48370"/>
                <a:gd name="connsiteY44" fmla="*/ 30674 h 33595"/>
                <a:gd name="connsiteX45" fmla="*/ 6295 w 48370"/>
                <a:gd name="connsiteY45" fmla="*/ 31277 h 33595"/>
                <a:gd name="connsiteX46" fmla="*/ 1792 w 48370"/>
                <a:gd name="connsiteY46" fmla="*/ 33558 h 33595"/>
                <a:gd name="connsiteX47" fmla="*/ 3726 w 48370"/>
                <a:gd name="connsiteY47" fmla="*/ 29945 h 33595"/>
                <a:gd name="connsiteX48" fmla="*/ 5794 w 48370"/>
                <a:gd name="connsiteY48" fmla="*/ 28600 h 33595"/>
                <a:gd name="connsiteX49" fmla="*/ 5436 w 48370"/>
                <a:gd name="connsiteY49" fmla="*/ 27765 h 33595"/>
                <a:gd name="connsiteX50" fmla="*/ 4771 w 48370"/>
                <a:gd name="connsiteY50" fmla="*/ 23035 h 33595"/>
                <a:gd name="connsiteX51" fmla="*/ 1409 w 48370"/>
                <a:gd name="connsiteY51" fmla="*/ 22875 h 33595"/>
                <a:gd name="connsiteX0" fmla="*/ 1409 w 48370"/>
                <a:gd name="connsiteY0" fmla="*/ 23512 h 34232"/>
                <a:gd name="connsiteX1" fmla="*/ 1273 w 48370"/>
                <a:gd name="connsiteY1" fmla="*/ 20209 h 34232"/>
                <a:gd name="connsiteX2" fmla="*/ 5193 w 48370"/>
                <a:gd name="connsiteY2" fmla="*/ 19980 h 34232"/>
                <a:gd name="connsiteX3" fmla="*/ 6029 w 48370"/>
                <a:gd name="connsiteY3" fmla="*/ 19177 h 34232"/>
                <a:gd name="connsiteX4" fmla="*/ 2984 w 48370"/>
                <a:gd name="connsiteY4" fmla="*/ 6375 h 34232"/>
                <a:gd name="connsiteX5" fmla="*/ 4881 w 48370"/>
                <a:gd name="connsiteY5" fmla="*/ 662 h 34232"/>
                <a:gd name="connsiteX6" fmla="*/ 7489 w 48370"/>
                <a:gd name="connsiteY6" fmla="*/ 616 h 34232"/>
                <a:gd name="connsiteX7" fmla="*/ 8210 w 48370"/>
                <a:gd name="connsiteY7" fmla="*/ 5113 h 34232"/>
                <a:gd name="connsiteX8" fmla="*/ 11097 w 48370"/>
                <a:gd name="connsiteY8" fmla="*/ 4341 h 34232"/>
                <a:gd name="connsiteX9" fmla="*/ 16260 w 48370"/>
                <a:gd name="connsiteY9" fmla="*/ 2867 h 34232"/>
                <a:gd name="connsiteX10" fmla="*/ 19392 w 48370"/>
                <a:gd name="connsiteY10" fmla="*/ 3426 h 34232"/>
                <a:gd name="connsiteX11" fmla="*/ 21449 w 48370"/>
                <a:gd name="connsiteY11" fmla="*/ 3059 h 34232"/>
                <a:gd name="connsiteX12" fmla="*/ 23614 w 48370"/>
                <a:gd name="connsiteY12" fmla="*/ 2485 h 34232"/>
                <a:gd name="connsiteX13" fmla="*/ 25558 w 48370"/>
                <a:gd name="connsiteY13" fmla="*/ 2799 h 34232"/>
                <a:gd name="connsiteX14" fmla="*/ 26799 w 48370"/>
                <a:gd name="connsiteY14" fmla="*/ 2957 h 34232"/>
                <a:gd name="connsiteX15" fmla="*/ 28392 w 48370"/>
                <a:gd name="connsiteY15" fmla="*/ 3356 h 34232"/>
                <a:gd name="connsiteX16" fmla="*/ 30548 w 48370"/>
                <a:gd name="connsiteY16" fmla="*/ 3620 h 34232"/>
                <a:gd name="connsiteX17" fmla="*/ 33158 w 48370"/>
                <a:gd name="connsiteY17" fmla="*/ 4096 h 34232"/>
                <a:gd name="connsiteX18" fmla="*/ 34530 w 48370"/>
                <a:gd name="connsiteY18" fmla="*/ 4151 h 34232"/>
                <a:gd name="connsiteX19" fmla="*/ 35130 w 48370"/>
                <a:gd name="connsiteY19" fmla="*/ 4123 h 34232"/>
                <a:gd name="connsiteX20" fmla="*/ 35424 w 48370"/>
                <a:gd name="connsiteY20" fmla="*/ 4762 h 34232"/>
                <a:gd name="connsiteX21" fmla="*/ 36643 w 48370"/>
                <a:gd name="connsiteY21" fmla="*/ 4913 h 34232"/>
                <a:gd name="connsiteX22" fmla="*/ 38539 w 48370"/>
                <a:gd name="connsiteY22" fmla="*/ 4586 h 34232"/>
                <a:gd name="connsiteX23" fmla="*/ 40457 w 48370"/>
                <a:gd name="connsiteY23" fmla="*/ 4318 h 34232"/>
                <a:gd name="connsiteX24" fmla="*/ 43491 w 48370"/>
                <a:gd name="connsiteY24" fmla="*/ 5736 h 34232"/>
                <a:gd name="connsiteX25" fmla="*/ 46557 w 48370"/>
                <a:gd name="connsiteY25" fmla="*/ 6041 h 34232"/>
                <a:gd name="connsiteX26" fmla="*/ 47925 w 48370"/>
                <a:gd name="connsiteY26" fmla="*/ 6631 h 34232"/>
                <a:gd name="connsiteX27" fmla="*/ 48232 w 48370"/>
                <a:gd name="connsiteY27" fmla="*/ 7513 h 34232"/>
                <a:gd name="connsiteX28" fmla="*/ 45861 w 48370"/>
                <a:gd name="connsiteY28" fmla="*/ 9774 h 34232"/>
                <a:gd name="connsiteX29" fmla="*/ 42172 w 48370"/>
                <a:gd name="connsiteY29" fmla="*/ 9281 h 34232"/>
                <a:gd name="connsiteX30" fmla="*/ 40126 w 48370"/>
                <a:gd name="connsiteY30" fmla="*/ 11057 h 34232"/>
                <a:gd name="connsiteX31" fmla="*/ 40029 w 48370"/>
                <a:gd name="connsiteY31" fmla="*/ 12288 h 34232"/>
                <a:gd name="connsiteX32" fmla="*/ 38557 w 48370"/>
                <a:gd name="connsiteY32" fmla="*/ 13945 h 34232"/>
                <a:gd name="connsiteX33" fmla="*/ 37187 w 48370"/>
                <a:gd name="connsiteY33" fmla="*/ 14825 h 34232"/>
                <a:gd name="connsiteX34" fmla="*/ 35980 w 48370"/>
                <a:gd name="connsiteY34" fmla="*/ 15469 h 34232"/>
                <a:gd name="connsiteX35" fmla="*/ 35606 w 48370"/>
                <a:gd name="connsiteY35" fmla="*/ 16247 h 34232"/>
                <a:gd name="connsiteX36" fmla="*/ 34633 w 48370"/>
                <a:gd name="connsiteY36" fmla="*/ 16802 h 34232"/>
                <a:gd name="connsiteX37" fmla="*/ 34423 w 48370"/>
                <a:gd name="connsiteY37" fmla="*/ 18057 h 34232"/>
                <a:gd name="connsiteX38" fmla="*/ 35115 w 48370"/>
                <a:gd name="connsiteY38" fmla="*/ 19647 h 34232"/>
                <a:gd name="connsiteX39" fmla="*/ 33985 w 48370"/>
                <a:gd name="connsiteY39" fmla="*/ 20805 h 34232"/>
                <a:gd name="connsiteX40" fmla="*/ 34572 w 48370"/>
                <a:gd name="connsiteY40" fmla="*/ 23033 h 34232"/>
                <a:gd name="connsiteX41" fmla="*/ 33138 w 48370"/>
                <a:gd name="connsiteY41" fmla="*/ 23511 h 34232"/>
                <a:gd name="connsiteX42" fmla="*/ 28689 w 48370"/>
                <a:gd name="connsiteY42" fmla="*/ 23668 h 34232"/>
                <a:gd name="connsiteX43" fmla="*/ 17529 w 48370"/>
                <a:gd name="connsiteY43" fmla="*/ 27922 h 34232"/>
                <a:gd name="connsiteX44" fmla="*/ 13298 w 48370"/>
                <a:gd name="connsiteY44" fmla="*/ 31311 h 34232"/>
                <a:gd name="connsiteX45" fmla="*/ 6295 w 48370"/>
                <a:gd name="connsiteY45" fmla="*/ 31914 h 34232"/>
                <a:gd name="connsiteX46" fmla="*/ 1792 w 48370"/>
                <a:gd name="connsiteY46" fmla="*/ 34195 h 34232"/>
                <a:gd name="connsiteX47" fmla="*/ 3726 w 48370"/>
                <a:gd name="connsiteY47" fmla="*/ 30582 h 34232"/>
                <a:gd name="connsiteX48" fmla="*/ 5794 w 48370"/>
                <a:gd name="connsiteY48" fmla="*/ 29237 h 34232"/>
                <a:gd name="connsiteX49" fmla="*/ 5436 w 48370"/>
                <a:gd name="connsiteY49" fmla="*/ 28402 h 34232"/>
                <a:gd name="connsiteX50" fmla="*/ 4771 w 48370"/>
                <a:gd name="connsiteY50" fmla="*/ 23672 h 34232"/>
                <a:gd name="connsiteX51" fmla="*/ 1409 w 48370"/>
                <a:gd name="connsiteY51" fmla="*/ 23512 h 34232"/>
                <a:gd name="connsiteX0" fmla="*/ 1409 w 48370"/>
                <a:gd name="connsiteY0" fmla="*/ 27010 h 37730"/>
                <a:gd name="connsiteX1" fmla="*/ 1273 w 48370"/>
                <a:gd name="connsiteY1" fmla="*/ 23707 h 37730"/>
                <a:gd name="connsiteX2" fmla="*/ 5193 w 48370"/>
                <a:gd name="connsiteY2" fmla="*/ 23478 h 37730"/>
                <a:gd name="connsiteX3" fmla="*/ 6029 w 48370"/>
                <a:gd name="connsiteY3" fmla="*/ 22675 h 37730"/>
                <a:gd name="connsiteX4" fmla="*/ 2984 w 48370"/>
                <a:gd name="connsiteY4" fmla="*/ 9873 h 37730"/>
                <a:gd name="connsiteX5" fmla="*/ 4881 w 48370"/>
                <a:gd name="connsiteY5" fmla="*/ 4160 h 37730"/>
                <a:gd name="connsiteX6" fmla="*/ 7489 w 48370"/>
                <a:gd name="connsiteY6" fmla="*/ 4114 h 37730"/>
                <a:gd name="connsiteX7" fmla="*/ 13072 w 48370"/>
                <a:gd name="connsiteY7" fmla="*/ 65 h 37730"/>
                <a:gd name="connsiteX8" fmla="*/ 11097 w 48370"/>
                <a:gd name="connsiteY8" fmla="*/ 7839 h 37730"/>
                <a:gd name="connsiteX9" fmla="*/ 16260 w 48370"/>
                <a:gd name="connsiteY9" fmla="*/ 6365 h 37730"/>
                <a:gd name="connsiteX10" fmla="*/ 19392 w 48370"/>
                <a:gd name="connsiteY10" fmla="*/ 6924 h 37730"/>
                <a:gd name="connsiteX11" fmla="*/ 21449 w 48370"/>
                <a:gd name="connsiteY11" fmla="*/ 6557 h 37730"/>
                <a:gd name="connsiteX12" fmla="*/ 23614 w 48370"/>
                <a:gd name="connsiteY12" fmla="*/ 5983 h 37730"/>
                <a:gd name="connsiteX13" fmla="*/ 25558 w 48370"/>
                <a:gd name="connsiteY13" fmla="*/ 6297 h 37730"/>
                <a:gd name="connsiteX14" fmla="*/ 26799 w 48370"/>
                <a:gd name="connsiteY14" fmla="*/ 6455 h 37730"/>
                <a:gd name="connsiteX15" fmla="*/ 28392 w 48370"/>
                <a:gd name="connsiteY15" fmla="*/ 6854 h 37730"/>
                <a:gd name="connsiteX16" fmla="*/ 30548 w 48370"/>
                <a:gd name="connsiteY16" fmla="*/ 7118 h 37730"/>
                <a:gd name="connsiteX17" fmla="*/ 33158 w 48370"/>
                <a:gd name="connsiteY17" fmla="*/ 7594 h 37730"/>
                <a:gd name="connsiteX18" fmla="*/ 34530 w 48370"/>
                <a:gd name="connsiteY18" fmla="*/ 7649 h 37730"/>
                <a:gd name="connsiteX19" fmla="*/ 35130 w 48370"/>
                <a:gd name="connsiteY19" fmla="*/ 7621 h 37730"/>
                <a:gd name="connsiteX20" fmla="*/ 35424 w 48370"/>
                <a:gd name="connsiteY20" fmla="*/ 8260 h 37730"/>
                <a:gd name="connsiteX21" fmla="*/ 36643 w 48370"/>
                <a:gd name="connsiteY21" fmla="*/ 8411 h 37730"/>
                <a:gd name="connsiteX22" fmla="*/ 38539 w 48370"/>
                <a:gd name="connsiteY22" fmla="*/ 8084 h 37730"/>
                <a:gd name="connsiteX23" fmla="*/ 40457 w 48370"/>
                <a:gd name="connsiteY23" fmla="*/ 7816 h 37730"/>
                <a:gd name="connsiteX24" fmla="*/ 43491 w 48370"/>
                <a:gd name="connsiteY24" fmla="*/ 9234 h 37730"/>
                <a:gd name="connsiteX25" fmla="*/ 46557 w 48370"/>
                <a:gd name="connsiteY25" fmla="*/ 9539 h 37730"/>
                <a:gd name="connsiteX26" fmla="*/ 47925 w 48370"/>
                <a:gd name="connsiteY26" fmla="*/ 10129 h 37730"/>
                <a:gd name="connsiteX27" fmla="*/ 48232 w 48370"/>
                <a:gd name="connsiteY27" fmla="*/ 11011 h 37730"/>
                <a:gd name="connsiteX28" fmla="*/ 45861 w 48370"/>
                <a:gd name="connsiteY28" fmla="*/ 13272 h 37730"/>
                <a:gd name="connsiteX29" fmla="*/ 42172 w 48370"/>
                <a:gd name="connsiteY29" fmla="*/ 12779 h 37730"/>
                <a:gd name="connsiteX30" fmla="*/ 40126 w 48370"/>
                <a:gd name="connsiteY30" fmla="*/ 14555 h 37730"/>
                <a:gd name="connsiteX31" fmla="*/ 40029 w 48370"/>
                <a:gd name="connsiteY31" fmla="*/ 15786 h 37730"/>
                <a:gd name="connsiteX32" fmla="*/ 38557 w 48370"/>
                <a:gd name="connsiteY32" fmla="*/ 17443 h 37730"/>
                <a:gd name="connsiteX33" fmla="*/ 37187 w 48370"/>
                <a:gd name="connsiteY33" fmla="*/ 18323 h 37730"/>
                <a:gd name="connsiteX34" fmla="*/ 35980 w 48370"/>
                <a:gd name="connsiteY34" fmla="*/ 18967 h 37730"/>
                <a:gd name="connsiteX35" fmla="*/ 35606 w 48370"/>
                <a:gd name="connsiteY35" fmla="*/ 19745 h 37730"/>
                <a:gd name="connsiteX36" fmla="*/ 34633 w 48370"/>
                <a:gd name="connsiteY36" fmla="*/ 20300 h 37730"/>
                <a:gd name="connsiteX37" fmla="*/ 34423 w 48370"/>
                <a:gd name="connsiteY37" fmla="*/ 21555 h 37730"/>
                <a:gd name="connsiteX38" fmla="*/ 35115 w 48370"/>
                <a:gd name="connsiteY38" fmla="*/ 23145 h 37730"/>
                <a:gd name="connsiteX39" fmla="*/ 33985 w 48370"/>
                <a:gd name="connsiteY39" fmla="*/ 24303 h 37730"/>
                <a:gd name="connsiteX40" fmla="*/ 34572 w 48370"/>
                <a:gd name="connsiteY40" fmla="*/ 26531 h 37730"/>
                <a:gd name="connsiteX41" fmla="*/ 33138 w 48370"/>
                <a:gd name="connsiteY41" fmla="*/ 27009 h 37730"/>
                <a:gd name="connsiteX42" fmla="*/ 28689 w 48370"/>
                <a:gd name="connsiteY42" fmla="*/ 27166 h 37730"/>
                <a:gd name="connsiteX43" fmla="*/ 17529 w 48370"/>
                <a:gd name="connsiteY43" fmla="*/ 31420 h 37730"/>
                <a:gd name="connsiteX44" fmla="*/ 13298 w 48370"/>
                <a:gd name="connsiteY44" fmla="*/ 34809 h 37730"/>
                <a:gd name="connsiteX45" fmla="*/ 6295 w 48370"/>
                <a:gd name="connsiteY45" fmla="*/ 35412 h 37730"/>
                <a:gd name="connsiteX46" fmla="*/ 1792 w 48370"/>
                <a:gd name="connsiteY46" fmla="*/ 37693 h 37730"/>
                <a:gd name="connsiteX47" fmla="*/ 3726 w 48370"/>
                <a:gd name="connsiteY47" fmla="*/ 34080 h 37730"/>
                <a:gd name="connsiteX48" fmla="*/ 5794 w 48370"/>
                <a:gd name="connsiteY48" fmla="*/ 32735 h 37730"/>
                <a:gd name="connsiteX49" fmla="*/ 5436 w 48370"/>
                <a:gd name="connsiteY49" fmla="*/ 31900 h 37730"/>
                <a:gd name="connsiteX50" fmla="*/ 4771 w 48370"/>
                <a:gd name="connsiteY50" fmla="*/ 27170 h 37730"/>
                <a:gd name="connsiteX51" fmla="*/ 1409 w 48370"/>
                <a:gd name="connsiteY51" fmla="*/ 27010 h 37730"/>
                <a:gd name="connsiteX0" fmla="*/ 1409 w 48370"/>
                <a:gd name="connsiteY0" fmla="*/ 26985 h 37705"/>
                <a:gd name="connsiteX1" fmla="*/ 1273 w 48370"/>
                <a:gd name="connsiteY1" fmla="*/ 23682 h 37705"/>
                <a:gd name="connsiteX2" fmla="*/ 5193 w 48370"/>
                <a:gd name="connsiteY2" fmla="*/ 23453 h 37705"/>
                <a:gd name="connsiteX3" fmla="*/ 6029 w 48370"/>
                <a:gd name="connsiteY3" fmla="*/ 22650 h 37705"/>
                <a:gd name="connsiteX4" fmla="*/ 2984 w 48370"/>
                <a:gd name="connsiteY4" fmla="*/ 9848 h 37705"/>
                <a:gd name="connsiteX5" fmla="*/ 4881 w 48370"/>
                <a:gd name="connsiteY5" fmla="*/ 4135 h 37705"/>
                <a:gd name="connsiteX6" fmla="*/ 7489 w 48370"/>
                <a:gd name="connsiteY6" fmla="*/ 4089 h 37705"/>
                <a:gd name="connsiteX7" fmla="*/ 13072 w 48370"/>
                <a:gd name="connsiteY7" fmla="*/ 40 h 37705"/>
                <a:gd name="connsiteX8" fmla="*/ 16010 w 48370"/>
                <a:gd name="connsiteY8" fmla="*/ 2276 h 37705"/>
                <a:gd name="connsiteX9" fmla="*/ 16260 w 48370"/>
                <a:gd name="connsiteY9" fmla="*/ 6340 h 37705"/>
                <a:gd name="connsiteX10" fmla="*/ 19392 w 48370"/>
                <a:gd name="connsiteY10" fmla="*/ 6899 h 37705"/>
                <a:gd name="connsiteX11" fmla="*/ 21449 w 48370"/>
                <a:gd name="connsiteY11" fmla="*/ 6532 h 37705"/>
                <a:gd name="connsiteX12" fmla="*/ 23614 w 48370"/>
                <a:gd name="connsiteY12" fmla="*/ 5958 h 37705"/>
                <a:gd name="connsiteX13" fmla="*/ 25558 w 48370"/>
                <a:gd name="connsiteY13" fmla="*/ 6272 h 37705"/>
                <a:gd name="connsiteX14" fmla="*/ 26799 w 48370"/>
                <a:gd name="connsiteY14" fmla="*/ 6430 h 37705"/>
                <a:gd name="connsiteX15" fmla="*/ 28392 w 48370"/>
                <a:gd name="connsiteY15" fmla="*/ 6829 h 37705"/>
                <a:gd name="connsiteX16" fmla="*/ 30548 w 48370"/>
                <a:gd name="connsiteY16" fmla="*/ 7093 h 37705"/>
                <a:gd name="connsiteX17" fmla="*/ 33158 w 48370"/>
                <a:gd name="connsiteY17" fmla="*/ 7569 h 37705"/>
                <a:gd name="connsiteX18" fmla="*/ 34530 w 48370"/>
                <a:gd name="connsiteY18" fmla="*/ 7624 h 37705"/>
                <a:gd name="connsiteX19" fmla="*/ 35130 w 48370"/>
                <a:gd name="connsiteY19" fmla="*/ 7596 h 37705"/>
                <a:gd name="connsiteX20" fmla="*/ 35424 w 48370"/>
                <a:gd name="connsiteY20" fmla="*/ 8235 h 37705"/>
                <a:gd name="connsiteX21" fmla="*/ 36643 w 48370"/>
                <a:gd name="connsiteY21" fmla="*/ 8386 h 37705"/>
                <a:gd name="connsiteX22" fmla="*/ 38539 w 48370"/>
                <a:gd name="connsiteY22" fmla="*/ 8059 h 37705"/>
                <a:gd name="connsiteX23" fmla="*/ 40457 w 48370"/>
                <a:gd name="connsiteY23" fmla="*/ 7791 h 37705"/>
                <a:gd name="connsiteX24" fmla="*/ 43491 w 48370"/>
                <a:gd name="connsiteY24" fmla="*/ 9209 h 37705"/>
                <a:gd name="connsiteX25" fmla="*/ 46557 w 48370"/>
                <a:gd name="connsiteY25" fmla="*/ 9514 h 37705"/>
                <a:gd name="connsiteX26" fmla="*/ 47925 w 48370"/>
                <a:gd name="connsiteY26" fmla="*/ 10104 h 37705"/>
                <a:gd name="connsiteX27" fmla="*/ 48232 w 48370"/>
                <a:gd name="connsiteY27" fmla="*/ 10986 h 37705"/>
                <a:gd name="connsiteX28" fmla="*/ 45861 w 48370"/>
                <a:gd name="connsiteY28" fmla="*/ 13247 h 37705"/>
                <a:gd name="connsiteX29" fmla="*/ 42172 w 48370"/>
                <a:gd name="connsiteY29" fmla="*/ 12754 h 37705"/>
                <a:gd name="connsiteX30" fmla="*/ 40126 w 48370"/>
                <a:gd name="connsiteY30" fmla="*/ 14530 h 37705"/>
                <a:gd name="connsiteX31" fmla="*/ 40029 w 48370"/>
                <a:gd name="connsiteY31" fmla="*/ 15761 h 37705"/>
                <a:gd name="connsiteX32" fmla="*/ 38557 w 48370"/>
                <a:gd name="connsiteY32" fmla="*/ 17418 h 37705"/>
                <a:gd name="connsiteX33" fmla="*/ 37187 w 48370"/>
                <a:gd name="connsiteY33" fmla="*/ 18298 h 37705"/>
                <a:gd name="connsiteX34" fmla="*/ 35980 w 48370"/>
                <a:gd name="connsiteY34" fmla="*/ 18942 h 37705"/>
                <a:gd name="connsiteX35" fmla="*/ 35606 w 48370"/>
                <a:gd name="connsiteY35" fmla="*/ 19720 h 37705"/>
                <a:gd name="connsiteX36" fmla="*/ 34633 w 48370"/>
                <a:gd name="connsiteY36" fmla="*/ 20275 h 37705"/>
                <a:gd name="connsiteX37" fmla="*/ 34423 w 48370"/>
                <a:gd name="connsiteY37" fmla="*/ 21530 h 37705"/>
                <a:gd name="connsiteX38" fmla="*/ 35115 w 48370"/>
                <a:gd name="connsiteY38" fmla="*/ 23120 h 37705"/>
                <a:gd name="connsiteX39" fmla="*/ 33985 w 48370"/>
                <a:gd name="connsiteY39" fmla="*/ 24278 h 37705"/>
                <a:gd name="connsiteX40" fmla="*/ 34572 w 48370"/>
                <a:gd name="connsiteY40" fmla="*/ 26506 h 37705"/>
                <a:gd name="connsiteX41" fmla="*/ 33138 w 48370"/>
                <a:gd name="connsiteY41" fmla="*/ 26984 h 37705"/>
                <a:gd name="connsiteX42" fmla="*/ 28689 w 48370"/>
                <a:gd name="connsiteY42" fmla="*/ 27141 h 37705"/>
                <a:gd name="connsiteX43" fmla="*/ 17529 w 48370"/>
                <a:gd name="connsiteY43" fmla="*/ 31395 h 37705"/>
                <a:gd name="connsiteX44" fmla="*/ 13298 w 48370"/>
                <a:gd name="connsiteY44" fmla="*/ 34784 h 37705"/>
                <a:gd name="connsiteX45" fmla="*/ 6295 w 48370"/>
                <a:gd name="connsiteY45" fmla="*/ 35387 h 37705"/>
                <a:gd name="connsiteX46" fmla="*/ 1792 w 48370"/>
                <a:gd name="connsiteY46" fmla="*/ 37668 h 37705"/>
                <a:gd name="connsiteX47" fmla="*/ 3726 w 48370"/>
                <a:gd name="connsiteY47" fmla="*/ 34055 h 37705"/>
                <a:gd name="connsiteX48" fmla="*/ 5794 w 48370"/>
                <a:gd name="connsiteY48" fmla="*/ 32710 h 37705"/>
                <a:gd name="connsiteX49" fmla="*/ 5436 w 48370"/>
                <a:gd name="connsiteY49" fmla="*/ 31875 h 37705"/>
                <a:gd name="connsiteX50" fmla="*/ 4771 w 48370"/>
                <a:gd name="connsiteY50" fmla="*/ 27145 h 37705"/>
                <a:gd name="connsiteX51" fmla="*/ 1409 w 48370"/>
                <a:gd name="connsiteY51" fmla="*/ 26985 h 37705"/>
                <a:gd name="connsiteX0" fmla="*/ 1409 w 48370"/>
                <a:gd name="connsiteY0" fmla="*/ 26986 h 37706"/>
                <a:gd name="connsiteX1" fmla="*/ 1273 w 48370"/>
                <a:gd name="connsiteY1" fmla="*/ 23683 h 37706"/>
                <a:gd name="connsiteX2" fmla="*/ 5193 w 48370"/>
                <a:gd name="connsiteY2" fmla="*/ 23454 h 37706"/>
                <a:gd name="connsiteX3" fmla="*/ 6029 w 48370"/>
                <a:gd name="connsiteY3" fmla="*/ 22651 h 37706"/>
                <a:gd name="connsiteX4" fmla="*/ 2984 w 48370"/>
                <a:gd name="connsiteY4" fmla="*/ 9849 h 37706"/>
                <a:gd name="connsiteX5" fmla="*/ 4881 w 48370"/>
                <a:gd name="connsiteY5" fmla="*/ 4136 h 37706"/>
                <a:gd name="connsiteX6" fmla="*/ 7489 w 48370"/>
                <a:gd name="connsiteY6" fmla="*/ 4090 h 37706"/>
                <a:gd name="connsiteX7" fmla="*/ 13072 w 48370"/>
                <a:gd name="connsiteY7" fmla="*/ 41 h 37706"/>
                <a:gd name="connsiteX8" fmla="*/ 16010 w 48370"/>
                <a:gd name="connsiteY8" fmla="*/ 2277 h 37706"/>
                <a:gd name="connsiteX9" fmla="*/ 19392 w 48370"/>
                <a:gd name="connsiteY9" fmla="*/ 6900 h 37706"/>
                <a:gd name="connsiteX10" fmla="*/ 21449 w 48370"/>
                <a:gd name="connsiteY10" fmla="*/ 6533 h 37706"/>
                <a:gd name="connsiteX11" fmla="*/ 23614 w 48370"/>
                <a:gd name="connsiteY11" fmla="*/ 5959 h 37706"/>
                <a:gd name="connsiteX12" fmla="*/ 25558 w 48370"/>
                <a:gd name="connsiteY12" fmla="*/ 6273 h 37706"/>
                <a:gd name="connsiteX13" fmla="*/ 26799 w 48370"/>
                <a:gd name="connsiteY13" fmla="*/ 6431 h 37706"/>
                <a:gd name="connsiteX14" fmla="*/ 28392 w 48370"/>
                <a:gd name="connsiteY14" fmla="*/ 6830 h 37706"/>
                <a:gd name="connsiteX15" fmla="*/ 30548 w 48370"/>
                <a:gd name="connsiteY15" fmla="*/ 7094 h 37706"/>
                <a:gd name="connsiteX16" fmla="*/ 33158 w 48370"/>
                <a:gd name="connsiteY16" fmla="*/ 7570 h 37706"/>
                <a:gd name="connsiteX17" fmla="*/ 34530 w 48370"/>
                <a:gd name="connsiteY17" fmla="*/ 7625 h 37706"/>
                <a:gd name="connsiteX18" fmla="*/ 35130 w 48370"/>
                <a:gd name="connsiteY18" fmla="*/ 7597 h 37706"/>
                <a:gd name="connsiteX19" fmla="*/ 35424 w 48370"/>
                <a:gd name="connsiteY19" fmla="*/ 8236 h 37706"/>
                <a:gd name="connsiteX20" fmla="*/ 36643 w 48370"/>
                <a:gd name="connsiteY20" fmla="*/ 8387 h 37706"/>
                <a:gd name="connsiteX21" fmla="*/ 38539 w 48370"/>
                <a:gd name="connsiteY21" fmla="*/ 8060 h 37706"/>
                <a:gd name="connsiteX22" fmla="*/ 40457 w 48370"/>
                <a:gd name="connsiteY22" fmla="*/ 7792 h 37706"/>
                <a:gd name="connsiteX23" fmla="*/ 43491 w 48370"/>
                <a:gd name="connsiteY23" fmla="*/ 9210 h 37706"/>
                <a:gd name="connsiteX24" fmla="*/ 46557 w 48370"/>
                <a:gd name="connsiteY24" fmla="*/ 9515 h 37706"/>
                <a:gd name="connsiteX25" fmla="*/ 47925 w 48370"/>
                <a:gd name="connsiteY25" fmla="*/ 10105 h 37706"/>
                <a:gd name="connsiteX26" fmla="*/ 48232 w 48370"/>
                <a:gd name="connsiteY26" fmla="*/ 10987 h 37706"/>
                <a:gd name="connsiteX27" fmla="*/ 45861 w 48370"/>
                <a:gd name="connsiteY27" fmla="*/ 13248 h 37706"/>
                <a:gd name="connsiteX28" fmla="*/ 42172 w 48370"/>
                <a:gd name="connsiteY28" fmla="*/ 12755 h 37706"/>
                <a:gd name="connsiteX29" fmla="*/ 40126 w 48370"/>
                <a:gd name="connsiteY29" fmla="*/ 14531 h 37706"/>
                <a:gd name="connsiteX30" fmla="*/ 40029 w 48370"/>
                <a:gd name="connsiteY30" fmla="*/ 15762 h 37706"/>
                <a:gd name="connsiteX31" fmla="*/ 38557 w 48370"/>
                <a:gd name="connsiteY31" fmla="*/ 17419 h 37706"/>
                <a:gd name="connsiteX32" fmla="*/ 37187 w 48370"/>
                <a:gd name="connsiteY32" fmla="*/ 18299 h 37706"/>
                <a:gd name="connsiteX33" fmla="*/ 35980 w 48370"/>
                <a:gd name="connsiteY33" fmla="*/ 18943 h 37706"/>
                <a:gd name="connsiteX34" fmla="*/ 35606 w 48370"/>
                <a:gd name="connsiteY34" fmla="*/ 19721 h 37706"/>
                <a:gd name="connsiteX35" fmla="*/ 34633 w 48370"/>
                <a:gd name="connsiteY35" fmla="*/ 20276 h 37706"/>
                <a:gd name="connsiteX36" fmla="*/ 34423 w 48370"/>
                <a:gd name="connsiteY36" fmla="*/ 21531 h 37706"/>
                <a:gd name="connsiteX37" fmla="*/ 35115 w 48370"/>
                <a:gd name="connsiteY37" fmla="*/ 23121 h 37706"/>
                <a:gd name="connsiteX38" fmla="*/ 33985 w 48370"/>
                <a:gd name="connsiteY38" fmla="*/ 24279 h 37706"/>
                <a:gd name="connsiteX39" fmla="*/ 34572 w 48370"/>
                <a:gd name="connsiteY39" fmla="*/ 26507 h 37706"/>
                <a:gd name="connsiteX40" fmla="*/ 33138 w 48370"/>
                <a:gd name="connsiteY40" fmla="*/ 26985 h 37706"/>
                <a:gd name="connsiteX41" fmla="*/ 28689 w 48370"/>
                <a:gd name="connsiteY41" fmla="*/ 27142 h 37706"/>
                <a:gd name="connsiteX42" fmla="*/ 17529 w 48370"/>
                <a:gd name="connsiteY42" fmla="*/ 31396 h 37706"/>
                <a:gd name="connsiteX43" fmla="*/ 13298 w 48370"/>
                <a:gd name="connsiteY43" fmla="*/ 34785 h 37706"/>
                <a:gd name="connsiteX44" fmla="*/ 6295 w 48370"/>
                <a:gd name="connsiteY44" fmla="*/ 35388 h 37706"/>
                <a:gd name="connsiteX45" fmla="*/ 1792 w 48370"/>
                <a:gd name="connsiteY45" fmla="*/ 37669 h 37706"/>
                <a:gd name="connsiteX46" fmla="*/ 3726 w 48370"/>
                <a:gd name="connsiteY46" fmla="*/ 34056 h 37706"/>
                <a:gd name="connsiteX47" fmla="*/ 5794 w 48370"/>
                <a:gd name="connsiteY47" fmla="*/ 32711 h 37706"/>
                <a:gd name="connsiteX48" fmla="*/ 5436 w 48370"/>
                <a:gd name="connsiteY48" fmla="*/ 31876 h 37706"/>
                <a:gd name="connsiteX49" fmla="*/ 4771 w 48370"/>
                <a:gd name="connsiteY49" fmla="*/ 27146 h 37706"/>
                <a:gd name="connsiteX50" fmla="*/ 1409 w 48370"/>
                <a:gd name="connsiteY50" fmla="*/ 26986 h 37706"/>
                <a:gd name="connsiteX0" fmla="*/ 1409 w 48370"/>
                <a:gd name="connsiteY0" fmla="*/ 26986 h 37706"/>
                <a:gd name="connsiteX1" fmla="*/ 1273 w 48370"/>
                <a:gd name="connsiteY1" fmla="*/ 23683 h 37706"/>
                <a:gd name="connsiteX2" fmla="*/ 5193 w 48370"/>
                <a:gd name="connsiteY2" fmla="*/ 23454 h 37706"/>
                <a:gd name="connsiteX3" fmla="*/ 6029 w 48370"/>
                <a:gd name="connsiteY3" fmla="*/ 22651 h 37706"/>
                <a:gd name="connsiteX4" fmla="*/ 2984 w 48370"/>
                <a:gd name="connsiteY4" fmla="*/ 9849 h 37706"/>
                <a:gd name="connsiteX5" fmla="*/ 4881 w 48370"/>
                <a:gd name="connsiteY5" fmla="*/ 4136 h 37706"/>
                <a:gd name="connsiteX6" fmla="*/ 7489 w 48370"/>
                <a:gd name="connsiteY6" fmla="*/ 4090 h 37706"/>
                <a:gd name="connsiteX7" fmla="*/ 13072 w 48370"/>
                <a:gd name="connsiteY7" fmla="*/ 41 h 37706"/>
                <a:gd name="connsiteX8" fmla="*/ 16010 w 48370"/>
                <a:gd name="connsiteY8" fmla="*/ 2277 h 37706"/>
                <a:gd name="connsiteX9" fmla="*/ 21449 w 48370"/>
                <a:gd name="connsiteY9" fmla="*/ 6533 h 37706"/>
                <a:gd name="connsiteX10" fmla="*/ 23614 w 48370"/>
                <a:gd name="connsiteY10" fmla="*/ 5959 h 37706"/>
                <a:gd name="connsiteX11" fmla="*/ 25558 w 48370"/>
                <a:gd name="connsiteY11" fmla="*/ 6273 h 37706"/>
                <a:gd name="connsiteX12" fmla="*/ 26799 w 48370"/>
                <a:gd name="connsiteY12" fmla="*/ 6431 h 37706"/>
                <a:gd name="connsiteX13" fmla="*/ 28392 w 48370"/>
                <a:gd name="connsiteY13" fmla="*/ 6830 h 37706"/>
                <a:gd name="connsiteX14" fmla="*/ 30548 w 48370"/>
                <a:gd name="connsiteY14" fmla="*/ 7094 h 37706"/>
                <a:gd name="connsiteX15" fmla="*/ 33158 w 48370"/>
                <a:gd name="connsiteY15" fmla="*/ 7570 h 37706"/>
                <a:gd name="connsiteX16" fmla="*/ 34530 w 48370"/>
                <a:gd name="connsiteY16" fmla="*/ 7625 h 37706"/>
                <a:gd name="connsiteX17" fmla="*/ 35130 w 48370"/>
                <a:gd name="connsiteY17" fmla="*/ 7597 h 37706"/>
                <a:gd name="connsiteX18" fmla="*/ 35424 w 48370"/>
                <a:gd name="connsiteY18" fmla="*/ 8236 h 37706"/>
                <a:gd name="connsiteX19" fmla="*/ 36643 w 48370"/>
                <a:gd name="connsiteY19" fmla="*/ 8387 h 37706"/>
                <a:gd name="connsiteX20" fmla="*/ 38539 w 48370"/>
                <a:gd name="connsiteY20" fmla="*/ 8060 h 37706"/>
                <a:gd name="connsiteX21" fmla="*/ 40457 w 48370"/>
                <a:gd name="connsiteY21" fmla="*/ 7792 h 37706"/>
                <a:gd name="connsiteX22" fmla="*/ 43491 w 48370"/>
                <a:gd name="connsiteY22" fmla="*/ 9210 h 37706"/>
                <a:gd name="connsiteX23" fmla="*/ 46557 w 48370"/>
                <a:gd name="connsiteY23" fmla="*/ 9515 h 37706"/>
                <a:gd name="connsiteX24" fmla="*/ 47925 w 48370"/>
                <a:gd name="connsiteY24" fmla="*/ 10105 h 37706"/>
                <a:gd name="connsiteX25" fmla="*/ 48232 w 48370"/>
                <a:gd name="connsiteY25" fmla="*/ 10987 h 37706"/>
                <a:gd name="connsiteX26" fmla="*/ 45861 w 48370"/>
                <a:gd name="connsiteY26" fmla="*/ 13248 h 37706"/>
                <a:gd name="connsiteX27" fmla="*/ 42172 w 48370"/>
                <a:gd name="connsiteY27" fmla="*/ 12755 h 37706"/>
                <a:gd name="connsiteX28" fmla="*/ 40126 w 48370"/>
                <a:gd name="connsiteY28" fmla="*/ 14531 h 37706"/>
                <a:gd name="connsiteX29" fmla="*/ 40029 w 48370"/>
                <a:gd name="connsiteY29" fmla="*/ 15762 h 37706"/>
                <a:gd name="connsiteX30" fmla="*/ 38557 w 48370"/>
                <a:gd name="connsiteY30" fmla="*/ 17419 h 37706"/>
                <a:gd name="connsiteX31" fmla="*/ 37187 w 48370"/>
                <a:gd name="connsiteY31" fmla="*/ 18299 h 37706"/>
                <a:gd name="connsiteX32" fmla="*/ 35980 w 48370"/>
                <a:gd name="connsiteY32" fmla="*/ 18943 h 37706"/>
                <a:gd name="connsiteX33" fmla="*/ 35606 w 48370"/>
                <a:gd name="connsiteY33" fmla="*/ 19721 h 37706"/>
                <a:gd name="connsiteX34" fmla="*/ 34633 w 48370"/>
                <a:gd name="connsiteY34" fmla="*/ 20276 h 37706"/>
                <a:gd name="connsiteX35" fmla="*/ 34423 w 48370"/>
                <a:gd name="connsiteY35" fmla="*/ 21531 h 37706"/>
                <a:gd name="connsiteX36" fmla="*/ 35115 w 48370"/>
                <a:gd name="connsiteY36" fmla="*/ 23121 h 37706"/>
                <a:gd name="connsiteX37" fmla="*/ 33985 w 48370"/>
                <a:gd name="connsiteY37" fmla="*/ 24279 h 37706"/>
                <a:gd name="connsiteX38" fmla="*/ 34572 w 48370"/>
                <a:gd name="connsiteY38" fmla="*/ 26507 h 37706"/>
                <a:gd name="connsiteX39" fmla="*/ 33138 w 48370"/>
                <a:gd name="connsiteY39" fmla="*/ 26985 h 37706"/>
                <a:gd name="connsiteX40" fmla="*/ 28689 w 48370"/>
                <a:gd name="connsiteY40" fmla="*/ 27142 h 37706"/>
                <a:gd name="connsiteX41" fmla="*/ 17529 w 48370"/>
                <a:gd name="connsiteY41" fmla="*/ 31396 h 37706"/>
                <a:gd name="connsiteX42" fmla="*/ 13298 w 48370"/>
                <a:gd name="connsiteY42" fmla="*/ 34785 h 37706"/>
                <a:gd name="connsiteX43" fmla="*/ 6295 w 48370"/>
                <a:gd name="connsiteY43" fmla="*/ 35388 h 37706"/>
                <a:gd name="connsiteX44" fmla="*/ 1792 w 48370"/>
                <a:gd name="connsiteY44" fmla="*/ 37669 h 37706"/>
                <a:gd name="connsiteX45" fmla="*/ 3726 w 48370"/>
                <a:gd name="connsiteY45" fmla="*/ 34056 h 37706"/>
                <a:gd name="connsiteX46" fmla="*/ 5794 w 48370"/>
                <a:gd name="connsiteY46" fmla="*/ 32711 h 37706"/>
                <a:gd name="connsiteX47" fmla="*/ 5436 w 48370"/>
                <a:gd name="connsiteY47" fmla="*/ 31876 h 37706"/>
                <a:gd name="connsiteX48" fmla="*/ 4771 w 48370"/>
                <a:gd name="connsiteY48" fmla="*/ 27146 h 37706"/>
                <a:gd name="connsiteX49" fmla="*/ 1409 w 48370"/>
                <a:gd name="connsiteY49" fmla="*/ 26986 h 37706"/>
                <a:gd name="connsiteX0" fmla="*/ 1409 w 48370"/>
                <a:gd name="connsiteY0" fmla="*/ 26986 h 37706"/>
                <a:gd name="connsiteX1" fmla="*/ 1273 w 48370"/>
                <a:gd name="connsiteY1" fmla="*/ 23683 h 37706"/>
                <a:gd name="connsiteX2" fmla="*/ 5193 w 48370"/>
                <a:gd name="connsiteY2" fmla="*/ 23454 h 37706"/>
                <a:gd name="connsiteX3" fmla="*/ 6029 w 48370"/>
                <a:gd name="connsiteY3" fmla="*/ 22651 h 37706"/>
                <a:gd name="connsiteX4" fmla="*/ 2984 w 48370"/>
                <a:gd name="connsiteY4" fmla="*/ 9849 h 37706"/>
                <a:gd name="connsiteX5" fmla="*/ 4881 w 48370"/>
                <a:gd name="connsiteY5" fmla="*/ 4136 h 37706"/>
                <a:gd name="connsiteX6" fmla="*/ 7489 w 48370"/>
                <a:gd name="connsiteY6" fmla="*/ 4090 h 37706"/>
                <a:gd name="connsiteX7" fmla="*/ 13072 w 48370"/>
                <a:gd name="connsiteY7" fmla="*/ 41 h 37706"/>
                <a:gd name="connsiteX8" fmla="*/ 16010 w 48370"/>
                <a:gd name="connsiteY8" fmla="*/ 2277 h 37706"/>
                <a:gd name="connsiteX9" fmla="*/ 21449 w 48370"/>
                <a:gd name="connsiteY9" fmla="*/ 6533 h 37706"/>
                <a:gd name="connsiteX10" fmla="*/ 22313 w 48370"/>
                <a:gd name="connsiteY10" fmla="*/ 6471 h 37706"/>
                <a:gd name="connsiteX11" fmla="*/ 23614 w 48370"/>
                <a:gd name="connsiteY11" fmla="*/ 5959 h 37706"/>
                <a:gd name="connsiteX12" fmla="*/ 25558 w 48370"/>
                <a:gd name="connsiteY12" fmla="*/ 6273 h 37706"/>
                <a:gd name="connsiteX13" fmla="*/ 26799 w 48370"/>
                <a:gd name="connsiteY13" fmla="*/ 6431 h 37706"/>
                <a:gd name="connsiteX14" fmla="*/ 28392 w 48370"/>
                <a:gd name="connsiteY14" fmla="*/ 6830 h 37706"/>
                <a:gd name="connsiteX15" fmla="*/ 30548 w 48370"/>
                <a:gd name="connsiteY15" fmla="*/ 7094 h 37706"/>
                <a:gd name="connsiteX16" fmla="*/ 33158 w 48370"/>
                <a:gd name="connsiteY16" fmla="*/ 7570 h 37706"/>
                <a:gd name="connsiteX17" fmla="*/ 34530 w 48370"/>
                <a:gd name="connsiteY17" fmla="*/ 7625 h 37706"/>
                <a:gd name="connsiteX18" fmla="*/ 35130 w 48370"/>
                <a:gd name="connsiteY18" fmla="*/ 7597 h 37706"/>
                <a:gd name="connsiteX19" fmla="*/ 35424 w 48370"/>
                <a:gd name="connsiteY19" fmla="*/ 8236 h 37706"/>
                <a:gd name="connsiteX20" fmla="*/ 36643 w 48370"/>
                <a:gd name="connsiteY20" fmla="*/ 8387 h 37706"/>
                <a:gd name="connsiteX21" fmla="*/ 38539 w 48370"/>
                <a:gd name="connsiteY21" fmla="*/ 8060 h 37706"/>
                <a:gd name="connsiteX22" fmla="*/ 40457 w 48370"/>
                <a:gd name="connsiteY22" fmla="*/ 7792 h 37706"/>
                <a:gd name="connsiteX23" fmla="*/ 43491 w 48370"/>
                <a:gd name="connsiteY23" fmla="*/ 9210 h 37706"/>
                <a:gd name="connsiteX24" fmla="*/ 46557 w 48370"/>
                <a:gd name="connsiteY24" fmla="*/ 9515 h 37706"/>
                <a:gd name="connsiteX25" fmla="*/ 47925 w 48370"/>
                <a:gd name="connsiteY25" fmla="*/ 10105 h 37706"/>
                <a:gd name="connsiteX26" fmla="*/ 48232 w 48370"/>
                <a:gd name="connsiteY26" fmla="*/ 10987 h 37706"/>
                <a:gd name="connsiteX27" fmla="*/ 45861 w 48370"/>
                <a:gd name="connsiteY27" fmla="*/ 13248 h 37706"/>
                <a:gd name="connsiteX28" fmla="*/ 42172 w 48370"/>
                <a:gd name="connsiteY28" fmla="*/ 12755 h 37706"/>
                <a:gd name="connsiteX29" fmla="*/ 40126 w 48370"/>
                <a:gd name="connsiteY29" fmla="*/ 14531 h 37706"/>
                <a:gd name="connsiteX30" fmla="*/ 40029 w 48370"/>
                <a:gd name="connsiteY30" fmla="*/ 15762 h 37706"/>
                <a:gd name="connsiteX31" fmla="*/ 38557 w 48370"/>
                <a:gd name="connsiteY31" fmla="*/ 17419 h 37706"/>
                <a:gd name="connsiteX32" fmla="*/ 37187 w 48370"/>
                <a:gd name="connsiteY32" fmla="*/ 18299 h 37706"/>
                <a:gd name="connsiteX33" fmla="*/ 35980 w 48370"/>
                <a:gd name="connsiteY33" fmla="*/ 18943 h 37706"/>
                <a:gd name="connsiteX34" fmla="*/ 35606 w 48370"/>
                <a:gd name="connsiteY34" fmla="*/ 19721 h 37706"/>
                <a:gd name="connsiteX35" fmla="*/ 34633 w 48370"/>
                <a:gd name="connsiteY35" fmla="*/ 20276 h 37706"/>
                <a:gd name="connsiteX36" fmla="*/ 34423 w 48370"/>
                <a:gd name="connsiteY36" fmla="*/ 21531 h 37706"/>
                <a:gd name="connsiteX37" fmla="*/ 35115 w 48370"/>
                <a:gd name="connsiteY37" fmla="*/ 23121 h 37706"/>
                <a:gd name="connsiteX38" fmla="*/ 33985 w 48370"/>
                <a:gd name="connsiteY38" fmla="*/ 24279 h 37706"/>
                <a:gd name="connsiteX39" fmla="*/ 34572 w 48370"/>
                <a:gd name="connsiteY39" fmla="*/ 26507 h 37706"/>
                <a:gd name="connsiteX40" fmla="*/ 33138 w 48370"/>
                <a:gd name="connsiteY40" fmla="*/ 26985 h 37706"/>
                <a:gd name="connsiteX41" fmla="*/ 28689 w 48370"/>
                <a:gd name="connsiteY41" fmla="*/ 27142 h 37706"/>
                <a:gd name="connsiteX42" fmla="*/ 17529 w 48370"/>
                <a:gd name="connsiteY42" fmla="*/ 31396 h 37706"/>
                <a:gd name="connsiteX43" fmla="*/ 13298 w 48370"/>
                <a:gd name="connsiteY43" fmla="*/ 34785 h 37706"/>
                <a:gd name="connsiteX44" fmla="*/ 6295 w 48370"/>
                <a:gd name="connsiteY44" fmla="*/ 35388 h 37706"/>
                <a:gd name="connsiteX45" fmla="*/ 1792 w 48370"/>
                <a:gd name="connsiteY45" fmla="*/ 37669 h 37706"/>
                <a:gd name="connsiteX46" fmla="*/ 3726 w 48370"/>
                <a:gd name="connsiteY46" fmla="*/ 34056 h 37706"/>
                <a:gd name="connsiteX47" fmla="*/ 5794 w 48370"/>
                <a:gd name="connsiteY47" fmla="*/ 32711 h 37706"/>
                <a:gd name="connsiteX48" fmla="*/ 5436 w 48370"/>
                <a:gd name="connsiteY48" fmla="*/ 31876 h 37706"/>
                <a:gd name="connsiteX49" fmla="*/ 4771 w 48370"/>
                <a:gd name="connsiteY49" fmla="*/ 27146 h 37706"/>
                <a:gd name="connsiteX50" fmla="*/ 1409 w 48370"/>
                <a:gd name="connsiteY50" fmla="*/ 26986 h 37706"/>
                <a:gd name="connsiteX0" fmla="*/ 1409 w 48370"/>
                <a:gd name="connsiteY0" fmla="*/ 26986 h 37706"/>
                <a:gd name="connsiteX1" fmla="*/ 1273 w 48370"/>
                <a:gd name="connsiteY1" fmla="*/ 23683 h 37706"/>
                <a:gd name="connsiteX2" fmla="*/ 5193 w 48370"/>
                <a:gd name="connsiteY2" fmla="*/ 23454 h 37706"/>
                <a:gd name="connsiteX3" fmla="*/ 6029 w 48370"/>
                <a:gd name="connsiteY3" fmla="*/ 22651 h 37706"/>
                <a:gd name="connsiteX4" fmla="*/ 2984 w 48370"/>
                <a:gd name="connsiteY4" fmla="*/ 9849 h 37706"/>
                <a:gd name="connsiteX5" fmla="*/ 4881 w 48370"/>
                <a:gd name="connsiteY5" fmla="*/ 4136 h 37706"/>
                <a:gd name="connsiteX6" fmla="*/ 7489 w 48370"/>
                <a:gd name="connsiteY6" fmla="*/ 4090 h 37706"/>
                <a:gd name="connsiteX7" fmla="*/ 13072 w 48370"/>
                <a:gd name="connsiteY7" fmla="*/ 41 h 37706"/>
                <a:gd name="connsiteX8" fmla="*/ 16010 w 48370"/>
                <a:gd name="connsiteY8" fmla="*/ 2277 h 37706"/>
                <a:gd name="connsiteX9" fmla="*/ 21449 w 48370"/>
                <a:gd name="connsiteY9" fmla="*/ 6533 h 37706"/>
                <a:gd name="connsiteX10" fmla="*/ 22313 w 48370"/>
                <a:gd name="connsiteY10" fmla="*/ 6471 h 37706"/>
                <a:gd name="connsiteX11" fmla="*/ 23614 w 48370"/>
                <a:gd name="connsiteY11" fmla="*/ 5959 h 37706"/>
                <a:gd name="connsiteX12" fmla="*/ 26799 w 48370"/>
                <a:gd name="connsiteY12" fmla="*/ 6431 h 37706"/>
                <a:gd name="connsiteX13" fmla="*/ 28392 w 48370"/>
                <a:gd name="connsiteY13" fmla="*/ 6830 h 37706"/>
                <a:gd name="connsiteX14" fmla="*/ 30548 w 48370"/>
                <a:gd name="connsiteY14" fmla="*/ 7094 h 37706"/>
                <a:gd name="connsiteX15" fmla="*/ 33158 w 48370"/>
                <a:gd name="connsiteY15" fmla="*/ 7570 h 37706"/>
                <a:gd name="connsiteX16" fmla="*/ 34530 w 48370"/>
                <a:gd name="connsiteY16" fmla="*/ 7625 h 37706"/>
                <a:gd name="connsiteX17" fmla="*/ 35130 w 48370"/>
                <a:gd name="connsiteY17" fmla="*/ 7597 h 37706"/>
                <a:gd name="connsiteX18" fmla="*/ 35424 w 48370"/>
                <a:gd name="connsiteY18" fmla="*/ 8236 h 37706"/>
                <a:gd name="connsiteX19" fmla="*/ 36643 w 48370"/>
                <a:gd name="connsiteY19" fmla="*/ 8387 h 37706"/>
                <a:gd name="connsiteX20" fmla="*/ 38539 w 48370"/>
                <a:gd name="connsiteY20" fmla="*/ 8060 h 37706"/>
                <a:gd name="connsiteX21" fmla="*/ 40457 w 48370"/>
                <a:gd name="connsiteY21" fmla="*/ 7792 h 37706"/>
                <a:gd name="connsiteX22" fmla="*/ 43491 w 48370"/>
                <a:gd name="connsiteY22" fmla="*/ 9210 h 37706"/>
                <a:gd name="connsiteX23" fmla="*/ 46557 w 48370"/>
                <a:gd name="connsiteY23" fmla="*/ 9515 h 37706"/>
                <a:gd name="connsiteX24" fmla="*/ 47925 w 48370"/>
                <a:gd name="connsiteY24" fmla="*/ 10105 h 37706"/>
                <a:gd name="connsiteX25" fmla="*/ 48232 w 48370"/>
                <a:gd name="connsiteY25" fmla="*/ 10987 h 37706"/>
                <a:gd name="connsiteX26" fmla="*/ 45861 w 48370"/>
                <a:gd name="connsiteY26" fmla="*/ 13248 h 37706"/>
                <a:gd name="connsiteX27" fmla="*/ 42172 w 48370"/>
                <a:gd name="connsiteY27" fmla="*/ 12755 h 37706"/>
                <a:gd name="connsiteX28" fmla="*/ 40126 w 48370"/>
                <a:gd name="connsiteY28" fmla="*/ 14531 h 37706"/>
                <a:gd name="connsiteX29" fmla="*/ 40029 w 48370"/>
                <a:gd name="connsiteY29" fmla="*/ 15762 h 37706"/>
                <a:gd name="connsiteX30" fmla="*/ 38557 w 48370"/>
                <a:gd name="connsiteY30" fmla="*/ 17419 h 37706"/>
                <a:gd name="connsiteX31" fmla="*/ 37187 w 48370"/>
                <a:gd name="connsiteY31" fmla="*/ 18299 h 37706"/>
                <a:gd name="connsiteX32" fmla="*/ 35980 w 48370"/>
                <a:gd name="connsiteY32" fmla="*/ 18943 h 37706"/>
                <a:gd name="connsiteX33" fmla="*/ 35606 w 48370"/>
                <a:gd name="connsiteY33" fmla="*/ 19721 h 37706"/>
                <a:gd name="connsiteX34" fmla="*/ 34633 w 48370"/>
                <a:gd name="connsiteY34" fmla="*/ 20276 h 37706"/>
                <a:gd name="connsiteX35" fmla="*/ 34423 w 48370"/>
                <a:gd name="connsiteY35" fmla="*/ 21531 h 37706"/>
                <a:gd name="connsiteX36" fmla="*/ 35115 w 48370"/>
                <a:gd name="connsiteY36" fmla="*/ 23121 h 37706"/>
                <a:gd name="connsiteX37" fmla="*/ 33985 w 48370"/>
                <a:gd name="connsiteY37" fmla="*/ 24279 h 37706"/>
                <a:gd name="connsiteX38" fmla="*/ 34572 w 48370"/>
                <a:gd name="connsiteY38" fmla="*/ 26507 h 37706"/>
                <a:gd name="connsiteX39" fmla="*/ 33138 w 48370"/>
                <a:gd name="connsiteY39" fmla="*/ 26985 h 37706"/>
                <a:gd name="connsiteX40" fmla="*/ 28689 w 48370"/>
                <a:gd name="connsiteY40" fmla="*/ 27142 h 37706"/>
                <a:gd name="connsiteX41" fmla="*/ 17529 w 48370"/>
                <a:gd name="connsiteY41" fmla="*/ 31396 h 37706"/>
                <a:gd name="connsiteX42" fmla="*/ 13298 w 48370"/>
                <a:gd name="connsiteY42" fmla="*/ 34785 h 37706"/>
                <a:gd name="connsiteX43" fmla="*/ 6295 w 48370"/>
                <a:gd name="connsiteY43" fmla="*/ 35388 h 37706"/>
                <a:gd name="connsiteX44" fmla="*/ 1792 w 48370"/>
                <a:gd name="connsiteY44" fmla="*/ 37669 h 37706"/>
                <a:gd name="connsiteX45" fmla="*/ 3726 w 48370"/>
                <a:gd name="connsiteY45" fmla="*/ 34056 h 37706"/>
                <a:gd name="connsiteX46" fmla="*/ 5794 w 48370"/>
                <a:gd name="connsiteY46" fmla="*/ 32711 h 37706"/>
                <a:gd name="connsiteX47" fmla="*/ 5436 w 48370"/>
                <a:gd name="connsiteY47" fmla="*/ 31876 h 37706"/>
                <a:gd name="connsiteX48" fmla="*/ 4771 w 48370"/>
                <a:gd name="connsiteY48" fmla="*/ 27146 h 37706"/>
                <a:gd name="connsiteX49" fmla="*/ 1409 w 48370"/>
                <a:gd name="connsiteY49" fmla="*/ 26986 h 37706"/>
                <a:gd name="connsiteX0" fmla="*/ 1409 w 48370"/>
                <a:gd name="connsiteY0" fmla="*/ 26986 h 37706"/>
                <a:gd name="connsiteX1" fmla="*/ 1273 w 48370"/>
                <a:gd name="connsiteY1" fmla="*/ 23683 h 37706"/>
                <a:gd name="connsiteX2" fmla="*/ 5193 w 48370"/>
                <a:gd name="connsiteY2" fmla="*/ 23454 h 37706"/>
                <a:gd name="connsiteX3" fmla="*/ 6029 w 48370"/>
                <a:gd name="connsiteY3" fmla="*/ 22651 h 37706"/>
                <a:gd name="connsiteX4" fmla="*/ 2984 w 48370"/>
                <a:gd name="connsiteY4" fmla="*/ 9849 h 37706"/>
                <a:gd name="connsiteX5" fmla="*/ 4881 w 48370"/>
                <a:gd name="connsiteY5" fmla="*/ 4136 h 37706"/>
                <a:gd name="connsiteX6" fmla="*/ 7489 w 48370"/>
                <a:gd name="connsiteY6" fmla="*/ 4090 h 37706"/>
                <a:gd name="connsiteX7" fmla="*/ 13072 w 48370"/>
                <a:gd name="connsiteY7" fmla="*/ 41 h 37706"/>
                <a:gd name="connsiteX8" fmla="*/ 16010 w 48370"/>
                <a:gd name="connsiteY8" fmla="*/ 2277 h 37706"/>
                <a:gd name="connsiteX9" fmla="*/ 22313 w 48370"/>
                <a:gd name="connsiteY9" fmla="*/ 6471 h 37706"/>
                <a:gd name="connsiteX10" fmla="*/ 23614 w 48370"/>
                <a:gd name="connsiteY10" fmla="*/ 5959 h 37706"/>
                <a:gd name="connsiteX11" fmla="*/ 26799 w 48370"/>
                <a:gd name="connsiteY11" fmla="*/ 6431 h 37706"/>
                <a:gd name="connsiteX12" fmla="*/ 28392 w 48370"/>
                <a:gd name="connsiteY12" fmla="*/ 6830 h 37706"/>
                <a:gd name="connsiteX13" fmla="*/ 30548 w 48370"/>
                <a:gd name="connsiteY13" fmla="*/ 7094 h 37706"/>
                <a:gd name="connsiteX14" fmla="*/ 33158 w 48370"/>
                <a:gd name="connsiteY14" fmla="*/ 7570 h 37706"/>
                <a:gd name="connsiteX15" fmla="*/ 34530 w 48370"/>
                <a:gd name="connsiteY15" fmla="*/ 7625 h 37706"/>
                <a:gd name="connsiteX16" fmla="*/ 35130 w 48370"/>
                <a:gd name="connsiteY16" fmla="*/ 7597 h 37706"/>
                <a:gd name="connsiteX17" fmla="*/ 35424 w 48370"/>
                <a:gd name="connsiteY17" fmla="*/ 8236 h 37706"/>
                <a:gd name="connsiteX18" fmla="*/ 36643 w 48370"/>
                <a:gd name="connsiteY18" fmla="*/ 8387 h 37706"/>
                <a:gd name="connsiteX19" fmla="*/ 38539 w 48370"/>
                <a:gd name="connsiteY19" fmla="*/ 8060 h 37706"/>
                <a:gd name="connsiteX20" fmla="*/ 40457 w 48370"/>
                <a:gd name="connsiteY20" fmla="*/ 7792 h 37706"/>
                <a:gd name="connsiteX21" fmla="*/ 43491 w 48370"/>
                <a:gd name="connsiteY21" fmla="*/ 9210 h 37706"/>
                <a:gd name="connsiteX22" fmla="*/ 46557 w 48370"/>
                <a:gd name="connsiteY22" fmla="*/ 9515 h 37706"/>
                <a:gd name="connsiteX23" fmla="*/ 47925 w 48370"/>
                <a:gd name="connsiteY23" fmla="*/ 10105 h 37706"/>
                <a:gd name="connsiteX24" fmla="*/ 48232 w 48370"/>
                <a:gd name="connsiteY24" fmla="*/ 10987 h 37706"/>
                <a:gd name="connsiteX25" fmla="*/ 45861 w 48370"/>
                <a:gd name="connsiteY25" fmla="*/ 13248 h 37706"/>
                <a:gd name="connsiteX26" fmla="*/ 42172 w 48370"/>
                <a:gd name="connsiteY26" fmla="*/ 12755 h 37706"/>
                <a:gd name="connsiteX27" fmla="*/ 40126 w 48370"/>
                <a:gd name="connsiteY27" fmla="*/ 14531 h 37706"/>
                <a:gd name="connsiteX28" fmla="*/ 40029 w 48370"/>
                <a:gd name="connsiteY28" fmla="*/ 15762 h 37706"/>
                <a:gd name="connsiteX29" fmla="*/ 38557 w 48370"/>
                <a:gd name="connsiteY29" fmla="*/ 17419 h 37706"/>
                <a:gd name="connsiteX30" fmla="*/ 37187 w 48370"/>
                <a:gd name="connsiteY30" fmla="*/ 18299 h 37706"/>
                <a:gd name="connsiteX31" fmla="*/ 35980 w 48370"/>
                <a:gd name="connsiteY31" fmla="*/ 18943 h 37706"/>
                <a:gd name="connsiteX32" fmla="*/ 35606 w 48370"/>
                <a:gd name="connsiteY32" fmla="*/ 19721 h 37706"/>
                <a:gd name="connsiteX33" fmla="*/ 34633 w 48370"/>
                <a:gd name="connsiteY33" fmla="*/ 20276 h 37706"/>
                <a:gd name="connsiteX34" fmla="*/ 34423 w 48370"/>
                <a:gd name="connsiteY34" fmla="*/ 21531 h 37706"/>
                <a:gd name="connsiteX35" fmla="*/ 35115 w 48370"/>
                <a:gd name="connsiteY35" fmla="*/ 23121 h 37706"/>
                <a:gd name="connsiteX36" fmla="*/ 33985 w 48370"/>
                <a:gd name="connsiteY36" fmla="*/ 24279 h 37706"/>
                <a:gd name="connsiteX37" fmla="*/ 34572 w 48370"/>
                <a:gd name="connsiteY37" fmla="*/ 26507 h 37706"/>
                <a:gd name="connsiteX38" fmla="*/ 33138 w 48370"/>
                <a:gd name="connsiteY38" fmla="*/ 26985 h 37706"/>
                <a:gd name="connsiteX39" fmla="*/ 28689 w 48370"/>
                <a:gd name="connsiteY39" fmla="*/ 27142 h 37706"/>
                <a:gd name="connsiteX40" fmla="*/ 17529 w 48370"/>
                <a:gd name="connsiteY40" fmla="*/ 31396 h 37706"/>
                <a:gd name="connsiteX41" fmla="*/ 13298 w 48370"/>
                <a:gd name="connsiteY41" fmla="*/ 34785 h 37706"/>
                <a:gd name="connsiteX42" fmla="*/ 6295 w 48370"/>
                <a:gd name="connsiteY42" fmla="*/ 35388 h 37706"/>
                <a:gd name="connsiteX43" fmla="*/ 1792 w 48370"/>
                <a:gd name="connsiteY43" fmla="*/ 37669 h 37706"/>
                <a:gd name="connsiteX44" fmla="*/ 3726 w 48370"/>
                <a:gd name="connsiteY44" fmla="*/ 34056 h 37706"/>
                <a:gd name="connsiteX45" fmla="*/ 5794 w 48370"/>
                <a:gd name="connsiteY45" fmla="*/ 32711 h 37706"/>
                <a:gd name="connsiteX46" fmla="*/ 5436 w 48370"/>
                <a:gd name="connsiteY46" fmla="*/ 31876 h 37706"/>
                <a:gd name="connsiteX47" fmla="*/ 4771 w 48370"/>
                <a:gd name="connsiteY47" fmla="*/ 27146 h 37706"/>
                <a:gd name="connsiteX48" fmla="*/ 1409 w 48370"/>
                <a:gd name="connsiteY48" fmla="*/ 26986 h 37706"/>
                <a:gd name="connsiteX0" fmla="*/ 1409 w 48370"/>
                <a:gd name="connsiteY0" fmla="*/ 26979 h 37699"/>
                <a:gd name="connsiteX1" fmla="*/ 1273 w 48370"/>
                <a:gd name="connsiteY1" fmla="*/ 23676 h 37699"/>
                <a:gd name="connsiteX2" fmla="*/ 5193 w 48370"/>
                <a:gd name="connsiteY2" fmla="*/ 23447 h 37699"/>
                <a:gd name="connsiteX3" fmla="*/ 6029 w 48370"/>
                <a:gd name="connsiteY3" fmla="*/ 22644 h 37699"/>
                <a:gd name="connsiteX4" fmla="*/ 2984 w 48370"/>
                <a:gd name="connsiteY4" fmla="*/ 9842 h 37699"/>
                <a:gd name="connsiteX5" fmla="*/ 4881 w 48370"/>
                <a:gd name="connsiteY5" fmla="*/ 4129 h 37699"/>
                <a:gd name="connsiteX6" fmla="*/ 7489 w 48370"/>
                <a:gd name="connsiteY6" fmla="*/ 4083 h 37699"/>
                <a:gd name="connsiteX7" fmla="*/ 13072 w 48370"/>
                <a:gd name="connsiteY7" fmla="*/ 34 h 37699"/>
                <a:gd name="connsiteX8" fmla="*/ 16010 w 48370"/>
                <a:gd name="connsiteY8" fmla="*/ 2270 h 37699"/>
                <a:gd name="connsiteX9" fmla="*/ 22188 w 48370"/>
                <a:gd name="connsiteY9" fmla="*/ 4279 h 37699"/>
                <a:gd name="connsiteX10" fmla="*/ 23614 w 48370"/>
                <a:gd name="connsiteY10" fmla="*/ 5952 h 37699"/>
                <a:gd name="connsiteX11" fmla="*/ 26799 w 48370"/>
                <a:gd name="connsiteY11" fmla="*/ 6424 h 37699"/>
                <a:gd name="connsiteX12" fmla="*/ 28392 w 48370"/>
                <a:gd name="connsiteY12" fmla="*/ 6823 h 37699"/>
                <a:gd name="connsiteX13" fmla="*/ 30548 w 48370"/>
                <a:gd name="connsiteY13" fmla="*/ 7087 h 37699"/>
                <a:gd name="connsiteX14" fmla="*/ 33158 w 48370"/>
                <a:gd name="connsiteY14" fmla="*/ 7563 h 37699"/>
                <a:gd name="connsiteX15" fmla="*/ 34530 w 48370"/>
                <a:gd name="connsiteY15" fmla="*/ 7618 h 37699"/>
                <a:gd name="connsiteX16" fmla="*/ 35130 w 48370"/>
                <a:gd name="connsiteY16" fmla="*/ 7590 h 37699"/>
                <a:gd name="connsiteX17" fmla="*/ 35424 w 48370"/>
                <a:gd name="connsiteY17" fmla="*/ 8229 h 37699"/>
                <a:gd name="connsiteX18" fmla="*/ 36643 w 48370"/>
                <a:gd name="connsiteY18" fmla="*/ 8380 h 37699"/>
                <a:gd name="connsiteX19" fmla="*/ 38539 w 48370"/>
                <a:gd name="connsiteY19" fmla="*/ 8053 h 37699"/>
                <a:gd name="connsiteX20" fmla="*/ 40457 w 48370"/>
                <a:gd name="connsiteY20" fmla="*/ 7785 h 37699"/>
                <a:gd name="connsiteX21" fmla="*/ 43491 w 48370"/>
                <a:gd name="connsiteY21" fmla="*/ 9203 h 37699"/>
                <a:gd name="connsiteX22" fmla="*/ 46557 w 48370"/>
                <a:gd name="connsiteY22" fmla="*/ 9508 h 37699"/>
                <a:gd name="connsiteX23" fmla="*/ 47925 w 48370"/>
                <a:gd name="connsiteY23" fmla="*/ 10098 h 37699"/>
                <a:gd name="connsiteX24" fmla="*/ 48232 w 48370"/>
                <a:gd name="connsiteY24" fmla="*/ 10980 h 37699"/>
                <a:gd name="connsiteX25" fmla="*/ 45861 w 48370"/>
                <a:gd name="connsiteY25" fmla="*/ 13241 h 37699"/>
                <a:gd name="connsiteX26" fmla="*/ 42172 w 48370"/>
                <a:gd name="connsiteY26" fmla="*/ 12748 h 37699"/>
                <a:gd name="connsiteX27" fmla="*/ 40126 w 48370"/>
                <a:gd name="connsiteY27" fmla="*/ 14524 h 37699"/>
                <a:gd name="connsiteX28" fmla="*/ 40029 w 48370"/>
                <a:gd name="connsiteY28" fmla="*/ 15755 h 37699"/>
                <a:gd name="connsiteX29" fmla="*/ 38557 w 48370"/>
                <a:gd name="connsiteY29" fmla="*/ 17412 h 37699"/>
                <a:gd name="connsiteX30" fmla="*/ 37187 w 48370"/>
                <a:gd name="connsiteY30" fmla="*/ 18292 h 37699"/>
                <a:gd name="connsiteX31" fmla="*/ 35980 w 48370"/>
                <a:gd name="connsiteY31" fmla="*/ 18936 h 37699"/>
                <a:gd name="connsiteX32" fmla="*/ 35606 w 48370"/>
                <a:gd name="connsiteY32" fmla="*/ 19714 h 37699"/>
                <a:gd name="connsiteX33" fmla="*/ 34633 w 48370"/>
                <a:gd name="connsiteY33" fmla="*/ 20269 h 37699"/>
                <a:gd name="connsiteX34" fmla="*/ 34423 w 48370"/>
                <a:gd name="connsiteY34" fmla="*/ 21524 h 37699"/>
                <a:gd name="connsiteX35" fmla="*/ 35115 w 48370"/>
                <a:gd name="connsiteY35" fmla="*/ 23114 h 37699"/>
                <a:gd name="connsiteX36" fmla="*/ 33985 w 48370"/>
                <a:gd name="connsiteY36" fmla="*/ 24272 h 37699"/>
                <a:gd name="connsiteX37" fmla="*/ 34572 w 48370"/>
                <a:gd name="connsiteY37" fmla="*/ 26500 h 37699"/>
                <a:gd name="connsiteX38" fmla="*/ 33138 w 48370"/>
                <a:gd name="connsiteY38" fmla="*/ 26978 h 37699"/>
                <a:gd name="connsiteX39" fmla="*/ 28689 w 48370"/>
                <a:gd name="connsiteY39" fmla="*/ 27135 h 37699"/>
                <a:gd name="connsiteX40" fmla="*/ 17529 w 48370"/>
                <a:gd name="connsiteY40" fmla="*/ 31389 h 37699"/>
                <a:gd name="connsiteX41" fmla="*/ 13298 w 48370"/>
                <a:gd name="connsiteY41" fmla="*/ 34778 h 37699"/>
                <a:gd name="connsiteX42" fmla="*/ 6295 w 48370"/>
                <a:gd name="connsiteY42" fmla="*/ 35381 h 37699"/>
                <a:gd name="connsiteX43" fmla="*/ 1792 w 48370"/>
                <a:gd name="connsiteY43" fmla="*/ 37662 h 37699"/>
                <a:gd name="connsiteX44" fmla="*/ 3726 w 48370"/>
                <a:gd name="connsiteY44" fmla="*/ 34049 h 37699"/>
                <a:gd name="connsiteX45" fmla="*/ 5794 w 48370"/>
                <a:gd name="connsiteY45" fmla="*/ 32704 h 37699"/>
                <a:gd name="connsiteX46" fmla="*/ 5436 w 48370"/>
                <a:gd name="connsiteY46" fmla="*/ 31869 h 37699"/>
                <a:gd name="connsiteX47" fmla="*/ 4771 w 48370"/>
                <a:gd name="connsiteY47" fmla="*/ 27139 h 37699"/>
                <a:gd name="connsiteX48" fmla="*/ 1409 w 48370"/>
                <a:gd name="connsiteY48" fmla="*/ 26979 h 37699"/>
                <a:gd name="connsiteX0" fmla="*/ 1409 w 48370"/>
                <a:gd name="connsiteY0" fmla="*/ 26979 h 37699"/>
                <a:gd name="connsiteX1" fmla="*/ 1273 w 48370"/>
                <a:gd name="connsiteY1" fmla="*/ 23676 h 37699"/>
                <a:gd name="connsiteX2" fmla="*/ 5193 w 48370"/>
                <a:gd name="connsiteY2" fmla="*/ 23447 h 37699"/>
                <a:gd name="connsiteX3" fmla="*/ 6029 w 48370"/>
                <a:gd name="connsiteY3" fmla="*/ 22644 h 37699"/>
                <a:gd name="connsiteX4" fmla="*/ 2984 w 48370"/>
                <a:gd name="connsiteY4" fmla="*/ 9842 h 37699"/>
                <a:gd name="connsiteX5" fmla="*/ 4881 w 48370"/>
                <a:gd name="connsiteY5" fmla="*/ 4129 h 37699"/>
                <a:gd name="connsiteX6" fmla="*/ 7489 w 48370"/>
                <a:gd name="connsiteY6" fmla="*/ 4083 h 37699"/>
                <a:gd name="connsiteX7" fmla="*/ 13072 w 48370"/>
                <a:gd name="connsiteY7" fmla="*/ 34 h 37699"/>
                <a:gd name="connsiteX8" fmla="*/ 16010 w 48370"/>
                <a:gd name="connsiteY8" fmla="*/ 2270 h 37699"/>
                <a:gd name="connsiteX9" fmla="*/ 22188 w 48370"/>
                <a:gd name="connsiteY9" fmla="*/ 4279 h 37699"/>
                <a:gd name="connsiteX10" fmla="*/ 23614 w 48370"/>
                <a:gd name="connsiteY10" fmla="*/ 5952 h 37699"/>
                <a:gd name="connsiteX11" fmla="*/ 26675 w 48370"/>
                <a:gd name="connsiteY11" fmla="*/ 2217 h 37699"/>
                <a:gd name="connsiteX12" fmla="*/ 28392 w 48370"/>
                <a:gd name="connsiteY12" fmla="*/ 6823 h 37699"/>
                <a:gd name="connsiteX13" fmla="*/ 30548 w 48370"/>
                <a:gd name="connsiteY13" fmla="*/ 7087 h 37699"/>
                <a:gd name="connsiteX14" fmla="*/ 33158 w 48370"/>
                <a:gd name="connsiteY14" fmla="*/ 7563 h 37699"/>
                <a:gd name="connsiteX15" fmla="*/ 34530 w 48370"/>
                <a:gd name="connsiteY15" fmla="*/ 7618 h 37699"/>
                <a:gd name="connsiteX16" fmla="*/ 35130 w 48370"/>
                <a:gd name="connsiteY16" fmla="*/ 7590 h 37699"/>
                <a:gd name="connsiteX17" fmla="*/ 35424 w 48370"/>
                <a:gd name="connsiteY17" fmla="*/ 8229 h 37699"/>
                <a:gd name="connsiteX18" fmla="*/ 36643 w 48370"/>
                <a:gd name="connsiteY18" fmla="*/ 8380 h 37699"/>
                <a:gd name="connsiteX19" fmla="*/ 38539 w 48370"/>
                <a:gd name="connsiteY19" fmla="*/ 8053 h 37699"/>
                <a:gd name="connsiteX20" fmla="*/ 40457 w 48370"/>
                <a:gd name="connsiteY20" fmla="*/ 7785 h 37699"/>
                <a:gd name="connsiteX21" fmla="*/ 43491 w 48370"/>
                <a:gd name="connsiteY21" fmla="*/ 9203 h 37699"/>
                <a:gd name="connsiteX22" fmla="*/ 46557 w 48370"/>
                <a:gd name="connsiteY22" fmla="*/ 9508 h 37699"/>
                <a:gd name="connsiteX23" fmla="*/ 47925 w 48370"/>
                <a:gd name="connsiteY23" fmla="*/ 10098 h 37699"/>
                <a:gd name="connsiteX24" fmla="*/ 48232 w 48370"/>
                <a:gd name="connsiteY24" fmla="*/ 10980 h 37699"/>
                <a:gd name="connsiteX25" fmla="*/ 45861 w 48370"/>
                <a:gd name="connsiteY25" fmla="*/ 13241 h 37699"/>
                <a:gd name="connsiteX26" fmla="*/ 42172 w 48370"/>
                <a:gd name="connsiteY26" fmla="*/ 12748 h 37699"/>
                <a:gd name="connsiteX27" fmla="*/ 40126 w 48370"/>
                <a:gd name="connsiteY27" fmla="*/ 14524 h 37699"/>
                <a:gd name="connsiteX28" fmla="*/ 40029 w 48370"/>
                <a:gd name="connsiteY28" fmla="*/ 15755 h 37699"/>
                <a:gd name="connsiteX29" fmla="*/ 38557 w 48370"/>
                <a:gd name="connsiteY29" fmla="*/ 17412 h 37699"/>
                <a:gd name="connsiteX30" fmla="*/ 37187 w 48370"/>
                <a:gd name="connsiteY30" fmla="*/ 18292 h 37699"/>
                <a:gd name="connsiteX31" fmla="*/ 35980 w 48370"/>
                <a:gd name="connsiteY31" fmla="*/ 18936 h 37699"/>
                <a:gd name="connsiteX32" fmla="*/ 35606 w 48370"/>
                <a:gd name="connsiteY32" fmla="*/ 19714 h 37699"/>
                <a:gd name="connsiteX33" fmla="*/ 34633 w 48370"/>
                <a:gd name="connsiteY33" fmla="*/ 20269 h 37699"/>
                <a:gd name="connsiteX34" fmla="*/ 34423 w 48370"/>
                <a:gd name="connsiteY34" fmla="*/ 21524 h 37699"/>
                <a:gd name="connsiteX35" fmla="*/ 35115 w 48370"/>
                <a:gd name="connsiteY35" fmla="*/ 23114 h 37699"/>
                <a:gd name="connsiteX36" fmla="*/ 33985 w 48370"/>
                <a:gd name="connsiteY36" fmla="*/ 24272 h 37699"/>
                <a:gd name="connsiteX37" fmla="*/ 34572 w 48370"/>
                <a:gd name="connsiteY37" fmla="*/ 26500 h 37699"/>
                <a:gd name="connsiteX38" fmla="*/ 33138 w 48370"/>
                <a:gd name="connsiteY38" fmla="*/ 26978 h 37699"/>
                <a:gd name="connsiteX39" fmla="*/ 28689 w 48370"/>
                <a:gd name="connsiteY39" fmla="*/ 27135 h 37699"/>
                <a:gd name="connsiteX40" fmla="*/ 17529 w 48370"/>
                <a:gd name="connsiteY40" fmla="*/ 31389 h 37699"/>
                <a:gd name="connsiteX41" fmla="*/ 13298 w 48370"/>
                <a:gd name="connsiteY41" fmla="*/ 34778 h 37699"/>
                <a:gd name="connsiteX42" fmla="*/ 6295 w 48370"/>
                <a:gd name="connsiteY42" fmla="*/ 35381 h 37699"/>
                <a:gd name="connsiteX43" fmla="*/ 1792 w 48370"/>
                <a:gd name="connsiteY43" fmla="*/ 37662 h 37699"/>
                <a:gd name="connsiteX44" fmla="*/ 3726 w 48370"/>
                <a:gd name="connsiteY44" fmla="*/ 34049 h 37699"/>
                <a:gd name="connsiteX45" fmla="*/ 5794 w 48370"/>
                <a:gd name="connsiteY45" fmla="*/ 32704 h 37699"/>
                <a:gd name="connsiteX46" fmla="*/ 5436 w 48370"/>
                <a:gd name="connsiteY46" fmla="*/ 31869 h 37699"/>
                <a:gd name="connsiteX47" fmla="*/ 4771 w 48370"/>
                <a:gd name="connsiteY47" fmla="*/ 27139 h 37699"/>
                <a:gd name="connsiteX48" fmla="*/ 1409 w 48370"/>
                <a:gd name="connsiteY48" fmla="*/ 26979 h 37699"/>
                <a:gd name="connsiteX0" fmla="*/ 1409 w 48370"/>
                <a:gd name="connsiteY0" fmla="*/ 27801 h 38521"/>
                <a:gd name="connsiteX1" fmla="*/ 1273 w 48370"/>
                <a:gd name="connsiteY1" fmla="*/ 24498 h 38521"/>
                <a:gd name="connsiteX2" fmla="*/ 5193 w 48370"/>
                <a:gd name="connsiteY2" fmla="*/ 24269 h 38521"/>
                <a:gd name="connsiteX3" fmla="*/ 6029 w 48370"/>
                <a:gd name="connsiteY3" fmla="*/ 23466 h 38521"/>
                <a:gd name="connsiteX4" fmla="*/ 2984 w 48370"/>
                <a:gd name="connsiteY4" fmla="*/ 10664 h 38521"/>
                <a:gd name="connsiteX5" fmla="*/ 4881 w 48370"/>
                <a:gd name="connsiteY5" fmla="*/ 4951 h 38521"/>
                <a:gd name="connsiteX6" fmla="*/ 7489 w 48370"/>
                <a:gd name="connsiteY6" fmla="*/ 4905 h 38521"/>
                <a:gd name="connsiteX7" fmla="*/ 13072 w 48370"/>
                <a:gd name="connsiteY7" fmla="*/ 856 h 38521"/>
                <a:gd name="connsiteX8" fmla="*/ 16010 w 48370"/>
                <a:gd name="connsiteY8" fmla="*/ 3092 h 38521"/>
                <a:gd name="connsiteX9" fmla="*/ 22188 w 48370"/>
                <a:gd name="connsiteY9" fmla="*/ 5101 h 38521"/>
                <a:gd name="connsiteX10" fmla="*/ 23614 w 48370"/>
                <a:gd name="connsiteY10" fmla="*/ 6774 h 38521"/>
                <a:gd name="connsiteX11" fmla="*/ 26675 w 48370"/>
                <a:gd name="connsiteY11" fmla="*/ 3039 h 38521"/>
                <a:gd name="connsiteX12" fmla="*/ 32935 w 48370"/>
                <a:gd name="connsiteY12" fmla="*/ 154 h 38521"/>
                <a:gd name="connsiteX13" fmla="*/ 30548 w 48370"/>
                <a:gd name="connsiteY13" fmla="*/ 7909 h 38521"/>
                <a:gd name="connsiteX14" fmla="*/ 33158 w 48370"/>
                <a:gd name="connsiteY14" fmla="*/ 8385 h 38521"/>
                <a:gd name="connsiteX15" fmla="*/ 34530 w 48370"/>
                <a:gd name="connsiteY15" fmla="*/ 8440 h 38521"/>
                <a:gd name="connsiteX16" fmla="*/ 35130 w 48370"/>
                <a:gd name="connsiteY16" fmla="*/ 8412 h 38521"/>
                <a:gd name="connsiteX17" fmla="*/ 35424 w 48370"/>
                <a:gd name="connsiteY17" fmla="*/ 9051 h 38521"/>
                <a:gd name="connsiteX18" fmla="*/ 36643 w 48370"/>
                <a:gd name="connsiteY18" fmla="*/ 9202 h 38521"/>
                <a:gd name="connsiteX19" fmla="*/ 38539 w 48370"/>
                <a:gd name="connsiteY19" fmla="*/ 8875 h 38521"/>
                <a:gd name="connsiteX20" fmla="*/ 40457 w 48370"/>
                <a:gd name="connsiteY20" fmla="*/ 8607 h 38521"/>
                <a:gd name="connsiteX21" fmla="*/ 43491 w 48370"/>
                <a:gd name="connsiteY21" fmla="*/ 10025 h 38521"/>
                <a:gd name="connsiteX22" fmla="*/ 46557 w 48370"/>
                <a:gd name="connsiteY22" fmla="*/ 10330 h 38521"/>
                <a:gd name="connsiteX23" fmla="*/ 47925 w 48370"/>
                <a:gd name="connsiteY23" fmla="*/ 10920 h 38521"/>
                <a:gd name="connsiteX24" fmla="*/ 48232 w 48370"/>
                <a:gd name="connsiteY24" fmla="*/ 11802 h 38521"/>
                <a:gd name="connsiteX25" fmla="*/ 45861 w 48370"/>
                <a:gd name="connsiteY25" fmla="*/ 14063 h 38521"/>
                <a:gd name="connsiteX26" fmla="*/ 42172 w 48370"/>
                <a:gd name="connsiteY26" fmla="*/ 13570 h 38521"/>
                <a:gd name="connsiteX27" fmla="*/ 40126 w 48370"/>
                <a:gd name="connsiteY27" fmla="*/ 15346 h 38521"/>
                <a:gd name="connsiteX28" fmla="*/ 40029 w 48370"/>
                <a:gd name="connsiteY28" fmla="*/ 16577 h 38521"/>
                <a:gd name="connsiteX29" fmla="*/ 38557 w 48370"/>
                <a:gd name="connsiteY29" fmla="*/ 18234 h 38521"/>
                <a:gd name="connsiteX30" fmla="*/ 37187 w 48370"/>
                <a:gd name="connsiteY30" fmla="*/ 19114 h 38521"/>
                <a:gd name="connsiteX31" fmla="*/ 35980 w 48370"/>
                <a:gd name="connsiteY31" fmla="*/ 19758 h 38521"/>
                <a:gd name="connsiteX32" fmla="*/ 35606 w 48370"/>
                <a:gd name="connsiteY32" fmla="*/ 20536 h 38521"/>
                <a:gd name="connsiteX33" fmla="*/ 34633 w 48370"/>
                <a:gd name="connsiteY33" fmla="*/ 21091 h 38521"/>
                <a:gd name="connsiteX34" fmla="*/ 34423 w 48370"/>
                <a:gd name="connsiteY34" fmla="*/ 22346 h 38521"/>
                <a:gd name="connsiteX35" fmla="*/ 35115 w 48370"/>
                <a:gd name="connsiteY35" fmla="*/ 23936 h 38521"/>
                <a:gd name="connsiteX36" fmla="*/ 33985 w 48370"/>
                <a:gd name="connsiteY36" fmla="*/ 25094 h 38521"/>
                <a:gd name="connsiteX37" fmla="*/ 34572 w 48370"/>
                <a:gd name="connsiteY37" fmla="*/ 27322 h 38521"/>
                <a:gd name="connsiteX38" fmla="*/ 33138 w 48370"/>
                <a:gd name="connsiteY38" fmla="*/ 27800 h 38521"/>
                <a:gd name="connsiteX39" fmla="*/ 28689 w 48370"/>
                <a:gd name="connsiteY39" fmla="*/ 27957 h 38521"/>
                <a:gd name="connsiteX40" fmla="*/ 17529 w 48370"/>
                <a:gd name="connsiteY40" fmla="*/ 32211 h 38521"/>
                <a:gd name="connsiteX41" fmla="*/ 13298 w 48370"/>
                <a:gd name="connsiteY41" fmla="*/ 35600 h 38521"/>
                <a:gd name="connsiteX42" fmla="*/ 6295 w 48370"/>
                <a:gd name="connsiteY42" fmla="*/ 36203 h 38521"/>
                <a:gd name="connsiteX43" fmla="*/ 1792 w 48370"/>
                <a:gd name="connsiteY43" fmla="*/ 38484 h 38521"/>
                <a:gd name="connsiteX44" fmla="*/ 3726 w 48370"/>
                <a:gd name="connsiteY44" fmla="*/ 34871 h 38521"/>
                <a:gd name="connsiteX45" fmla="*/ 5794 w 48370"/>
                <a:gd name="connsiteY45" fmla="*/ 33526 h 38521"/>
                <a:gd name="connsiteX46" fmla="*/ 5436 w 48370"/>
                <a:gd name="connsiteY46" fmla="*/ 32691 h 38521"/>
                <a:gd name="connsiteX47" fmla="*/ 4771 w 48370"/>
                <a:gd name="connsiteY47" fmla="*/ 27961 h 38521"/>
                <a:gd name="connsiteX48" fmla="*/ 1409 w 48370"/>
                <a:gd name="connsiteY48" fmla="*/ 27801 h 38521"/>
                <a:gd name="connsiteX0" fmla="*/ 1409 w 48370"/>
                <a:gd name="connsiteY0" fmla="*/ 27648 h 38368"/>
                <a:gd name="connsiteX1" fmla="*/ 1273 w 48370"/>
                <a:gd name="connsiteY1" fmla="*/ 24345 h 38368"/>
                <a:gd name="connsiteX2" fmla="*/ 5193 w 48370"/>
                <a:gd name="connsiteY2" fmla="*/ 24116 h 38368"/>
                <a:gd name="connsiteX3" fmla="*/ 6029 w 48370"/>
                <a:gd name="connsiteY3" fmla="*/ 23313 h 38368"/>
                <a:gd name="connsiteX4" fmla="*/ 2984 w 48370"/>
                <a:gd name="connsiteY4" fmla="*/ 10511 h 38368"/>
                <a:gd name="connsiteX5" fmla="*/ 4881 w 48370"/>
                <a:gd name="connsiteY5" fmla="*/ 4798 h 38368"/>
                <a:gd name="connsiteX6" fmla="*/ 7489 w 48370"/>
                <a:gd name="connsiteY6" fmla="*/ 4752 h 38368"/>
                <a:gd name="connsiteX7" fmla="*/ 13072 w 48370"/>
                <a:gd name="connsiteY7" fmla="*/ 703 h 38368"/>
                <a:gd name="connsiteX8" fmla="*/ 16010 w 48370"/>
                <a:gd name="connsiteY8" fmla="*/ 2939 h 38368"/>
                <a:gd name="connsiteX9" fmla="*/ 22188 w 48370"/>
                <a:gd name="connsiteY9" fmla="*/ 4948 h 38368"/>
                <a:gd name="connsiteX10" fmla="*/ 23614 w 48370"/>
                <a:gd name="connsiteY10" fmla="*/ 6621 h 38368"/>
                <a:gd name="connsiteX11" fmla="*/ 26675 w 48370"/>
                <a:gd name="connsiteY11" fmla="*/ 2886 h 38368"/>
                <a:gd name="connsiteX12" fmla="*/ 32935 w 48370"/>
                <a:gd name="connsiteY12" fmla="*/ 1 h 38368"/>
                <a:gd name="connsiteX13" fmla="*/ 30789 w 48370"/>
                <a:gd name="connsiteY13" fmla="*/ 2922 h 38368"/>
                <a:gd name="connsiteX14" fmla="*/ 33158 w 48370"/>
                <a:gd name="connsiteY14" fmla="*/ 8232 h 38368"/>
                <a:gd name="connsiteX15" fmla="*/ 34530 w 48370"/>
                <a:gd name="connsiteY15" fmla="*/ 8287 h 38368"/>
                <a:gd name="connsiteX16" fmla="*/ 35130 w 48370"/>
                <a:gd name="connsiteY16" fmla="*/ 8259 h 38368"/>
                <a:gd name="connsiteX17" fmla="*/ 35424 w 48370"/>
                <a:gd name="connsiteY17" fmla="*/ 8898 h 38368"/>
                <a:gd name="connsiteX18" fmla="*/ 36643 w 48370"/>
                <a:gd name="connsiteY18" fmla="*/ 9049 h 38368"/>
                <a:gd name="connsiteX19" fmla="*/ 38539 w 48370"/>
                <a:gd name="connsiteY19" fmla="*/ 8722 h 38368"/>
                <a:gd name="connsiteX20" fmla="*/ 40457 w 48370"/>
                <a:gd name="connsiteY20" fmla="*/ 8454 h 38368"/>
                <a:gd name="connsiteX21" fmla="*/ 43491 w 48370"/>
                <a:gd name="connsiteY21" fmla="*/ 9872 h 38368"/>
                <a:gd name="connsiteX22" fmla="*/ 46557 w 48370"/>
                <a:gd name="connsiteY22" fmla="*/ 10177 h 38368"/>
                <a:gd name="connsiteX23" fmla="*/ 47925 w 48370"/>
                <a:gd name="connsiteY23" fmla="*/ 10767 h 38368"/>
                <a:gd name="connsiteX24" fmla="*/ 48232 w 48370"/>
                <a:gd name="connsiteY24" fmla="*/ 11649 h 38368"/>
                <a:gd name="connsiteX25" fmla="*/ 45861 w 48370"/>
                <a:gd name="connsiteY25" fmla="*/ 13910 h 38368"/>
                <a:gd name="connsiteX26" fmla="*/ 42172 w 48370"/>
                <a:gd name="connsiteY26" fmla="*/ 13417 h 38368"/>
                <a:gd name="connsiteX27" fmla="*/ 40126 w 48370"/>
                <a:gd name="connsiteY27" fmla="*/ 15193 h 38368"/>
                <a:gd name="connsiteX28" fmla="*/ 40029 w 48370"/>
                <a:gd name="connsiteY28" fmla="*/ 16424 h 38368"/>
                <a:gd name="connsiteX29" fmla="*/ 38557 w 48370"/>
                <a:gd name="connsiteY29" fmla="*/ 18081 h 38368"/>
                <a:gd name="connsiteX30" fmla="*/ 37187 w 48370"/>
                <a:gd name="connsiteY30" fmla="*/ 18961 h 38368"/>
                <a:gd name="connsiteX31" fmla="*/ 35980 w 48370"/>
                <a:gd name="connsiteY31" fmla="*/ 19605 h 38368"/>
                <a:gd name="connsiteX32" fmla="*/ 35606 w 48370"/>
                <a:gd name="connsiteY32" fmla="*/ 20383 h 38368"/>
                <a:gd name="connsiteX33" fmla="*/ 34633 w 48370"/>
                <a:gd name="connsiteY33" fmla="*/ 20938 h 38368"/>
                <a:gd name="connsiteX34" fmla="*/ 34423 w 48370"/>
                <a:gd name="connsiteY34" fmla="*/ 22193 h 38368"/>
                <a:gd name="connsiteX35" fmla="*/ 35115 w 48370"/>
                <a:gd name="connsiteY35" fmla="*/ 23783 h 38368"/>
                <a:gd name="connsiteX36" fmla="*/ 33985 w 48370"/>
                <a:gd name="connsiteY36" fmla="*/ 24941 h 38368"/>
                <a:gd name="connsiteX37" fmla="*/ 34572 w 48370"/>
                <a:gd name="connsiteY37" fmla="*/ 27169 h 38368"/>
                <a:gd name="connsiteX38" fmla="*/ 33138 w 48370"/>
                <a:gd name="connsiteY38" fmla="*/ 27647 h 38368"/>
                <a:gd name="connsiteX39" fmla="*/ 28689 w 48370"/>
                <a:gd name="connsiteY39" fmla="*/ 27804 h 38368"/>
                <a:gd name="connsiteX40" fmla="*/ 17529 w 48370"/>
                <a:gd name="connsiteY40" fmla="*/ 32058 h 38368"/>
                <a:gd name="connsiteX41" fmla="*/ 13298 w 48370"/>
                <a:gd name="connsiteY41" fmla="*/ 35447 h 38368"/>
                <a:gd name="connsiteX42" fmla="*/ 6295 w 48370"/>
                <a:gd name="connsiteY42" fmla="*/ 36050 h 38368"/>
                <a:gd name="connsiteX43" fmla="*/ 1792 w 48370"/>
                <a:gd name="connsiteY43" fmla="*/ 38331 h 38368"/>
                <a:gd name="connsiteX44" fmla="*/ 3726 w 48370"/>
                <a:gd name="connsiteY44" fmla="*/ 34718 h 38368"/>
                <a:gd name="connsiteX45" fmla="*/ 5794 w 48370"/>
                <a:gd name="connsiteY45" fmla="*/ 33373 h 38368"/>
                <a:gd name="connsiteX46" fmla="*/ 5436 w 48370"/>
                <a:gd name="connsiteY46" fmla="*/ 32538 h 38368"/>
                <a:gd name="connsiteX47" fmla="*/ 4771 w 48370"/>
                <a:gd name="connsiteY47" fmla="*/ 27808 h 38368"/>
                <a:gd name="connsiteX48" fmla="*/ 1409 w 48370"/>
                <a:gd name="connsiteY48" fmla="*/ 27648 h 38368"/>
                <a:gd name="connsiteX0" fmla="*/ 1409 w 48370"/>
                <a:gd name="connsiteY0" fmla="*/ 27654 h 38374"/>
                <a:gd name="connsiteX1" fmla="*/ 1273 w 48370"/>
                <a:gd name="connsiteY1" fmla="*/ 24351 h 38374"/>
                <a:gd name="connsiteX2" fmla="*/ 5193 w 48370"/>
                <a:gd name="connsiteY2" fmla="*/ 24122 h 38374"/>
                <a:gd name="connsiteX3" fmla="*/ 6029 w 48370"/>
                <a:gd name="connsiteY3" fmla="*/ 23319 h 38374"/>
                <a:gd name="connsiteX4" fmla="*/ 2984 w 48370"/>
                <a:gd name="connsiteY4" fmla="*/ 10517 h 38374"/>
                <a:gd name="connsiteX5" fmla="*/ 4881 w 48370"/>
                <a:gd name="connsiteY5" fmla="*/ 4804 h 38374"/>
                <a:gd name="connsiteX6" fmla="*/ 7489 w 48370"/>
                <a:gd name="connsiteY6" fmla="*/ 4758 h 38374"/>
                <a:gd name="connsiteX7" fmla="*/ 13072 w 48370"/>
                <a:gd name="connsiteY7" fmla="*/ 709 h 38374"/>
                <a:gd name="connsiteX8" fmla="*/ 16010 w 48370"/>
                <a:gd name="connsiteY8" fmla="*/ 2945 h 38374"/>
                <a:gd name="connsiteX9" fmla="*/ 22188 w 48370"/>
                <a:gd name="connsiteY9" fmla="*/ 4954 h 38374"/>
                <a:gd name="connsiteX10" fmla="*/ 23614 w 48370"/>
                <a:gd name="connsiteY10" fmla="*/ 6627 h 38374"/>
                <a:gd name="connsiteX11" fmla="*/ 26174 w 48370"/>
                <a:gd name="connsiteY11" fmla="*/ 2238 h 38374"/>
                <a:gd name="connsiteX12" fmla="*/ 32935 w 48370"/>
                <a:gd name="connsiteY12" fmla="*/ 7 h 38374"/>
                <a:gd name="connsiteX13" fmla="*/ 30789 w 48370"/>
                <a:gd name="connsiteY13" fmla="*/ 2928 h 38374"/>
                <a:gd name="connsiteX14" fmla="*/ 33158 w 48370"/>
                <a:gd name="connsiteY14" fmla="*/ 8238 h 38374"/>
                <a:gd name="connsiteX15" fmla="*/ 34530 w 48370"/>
                <a:gd name="connsiteY15" fmla="*/ 8293 h 38374"/>
                <a:gd name="connsiteX16" fmla="*/ 35130 w 48370"/>
                <a:gd name="connsiteY16" fmla="*/ 8265 h 38374"/>
                <a:gd name="connsiteX17" fmla="*/ 35424 w 48370"/>
                <a:gd name="connsiteY17" fmla="*/ 8904 h 38374"/>
                <a:gd name="connsiteX18" fmla="*/ 36643 w 48370"/>
                <a:gd name="connsiteY18" fmla="*/ 9055 h 38374"/>
                <a:gd name="connsiteX19" fmla="*/ 38539 w 48370"/>
                <a:gd name="connsiteY19" fmla="*/ 8728 h 38374"/>
                <a:gd name="connsiteX20" fmla="*/ 40457 w 48370"/>
                <a:gd name="connsiteY20" fmla="*/ 8460 h 38374"/>
                <a:gd name="connsiteX21" fmla="*/ 43491 w 48370"/>
                <a:gd name="connsiteY21" fmla="*/ 9878 h 38374"/>
                <a:gd name="connsiteX22" fmla="*/ 46557 w 48370"/>
                <a:gd name="connsiteY22" fmla="*/ 10183 h 38374"/>
                <a:gd name="connsiteX23" fmla="*/ 47925 w 48370"/>
                <a:gd name="connsiteY23" fmla="*/ 10773 h 38374"/>
                <a:gd name="connsiteX24" fmla="*/ 48232 w 48370"/>
                <a:gd name="connsiteY24" fmla="*/ 11655 h 38374"/>
                <a:gd name="connsiteX25" fmla="*/ 45861 w 48370"/>
                <a:gd name="connsiteY25" fmla="*/ 13916 h 38374"/>
                <a:gd name="connsiteX26" fmla="*/ 42172 w 48370"/>
                <a:gd name="connsiteY26" fmla="*/ 13423 h 38374"/>
                <a:gd name="connsiteX27" fmla="*/ 40126 w 48370"/>
                <a:gd name="connsiteY27" fmla="*/ 15199 h 38374"/>
                <a:gd name="connsiteX28" fmla="*/ 40029 w 48370"/>
                <a:gd name="connsiteY28" fmla="*/ 16430 h 38374"/>
                <a:gd name="connsiteX29" fmla="*/ 38557 w 48370"/>
                <a:gd name="connsiteY29" fmla="*/ 18087 h 38374"/>
                <a:gd name="connsiteX30" fmla="*/ 37187 w 48370"/>
                <a:gd name="connsiteY30" fmla="*/ 18967 h 38374"/>
                <a:gd name="connsiteX31" fmla="*/ 35980 w 48370"/>
                <a:gd name="connsiteY31" fmla="*/ 19611 h 38374"/>
                <a:gd name="connsiteX32" fmla="*/ 35606 w 48370"/>
                <a:gd name="connsiteY32" fmla="*/ 20389 h 38374"/>
                <a:gd name="connsiteX33" fmla="*/ 34633 w 48370"/>
                <a:gd name="connsiteY33" fmla="*/ 20944 h 38374"/>
                <a:gd name="connsiteX34" fmla="*/ 34423 w 48370"/>
                <a:gd name="connsiteY34" fmla="*/ 22199 h 38374"/>
                <a:gd name="connsiteX35" fmla="*/ 35115 w 48370"/>
                <a:gd name="connsiteY35" fmla="*/ 23789 h 38374"/>
                <a:gd name="connsiteX36" fmla="*/ 33985 w 48370"/>
                <a:gd name="connsiteY36" fmla="*/ 24947 h 38374"/>
                <a:gd name="connsiteX37" fmla="*/ 34572 w 48370"/>
                <a:gd name="connsiteY37" fmla="*/ 27175 h 38374"/>
                <a:gd name="connsiteX38" fmla="*/ 33138 w 48370"/>
                <a:gd name="connsiteY38" fmla="*/ 27653 h 38374"/>
                <a:gd name="connsiteX39" fmla="*/ 28689 w 48370"/>
                <a:gd name="connsiteY39" fmla="*/ 27810 h 38374"/>
                <a:gd name="connsiteX40" fmla="*/ 17529 w 48370"/>
                <a:gd name="connsiteY40" fmla="*/ 32064 h 38374"/>
                <a:gd name="connsiteX41" fmla="*/ 13298 w 48370"/>
                <a:gd name="connsiteY41" fmla="*/ 35453 h 38374"/>
                <a:gd name="connsiteX42" fmla="*/ 6295 w 48370"/>
                <a:gd name="connsiteY42" fmla="*/ 36056 h 38374"/>
                <a:gd name="connsiteX43" fmla="*/ 1792 w 48370"/>
                <a:gd name="connsiteY43" fmla="*/ 38337 h 38374"/>
                <a:gd name="connsiteX44" fmla="*/ 3726 w 48370"/>
                <a:gd name="connsiteY44" fmla="*/ 34724 h 38374"/>
                <a:gd name="connsiteX45" fmla="*/ 5794 w 48370"/>
                <a:gd name="connsiteY45" fmla="*/ 33379 h 38374"/>
                <a:gd name="connsiteX46" fmla="*/ 5436 w 48370"/>
                <a:gd name="connsiteY46" fmla="*/ 32544 h 38374"/>
                <a:gd name="connsiteX47" fmla="*/ 4771 w 48370"/>
                <a:gd name="connsiteY47" fmla="*/ 27814 h 38374"/>
                <a:gd name="connsiteX48" fmla="*/ 1409 w 48370"/>
                <a:gd name="connsiteY48" fmla="*/ 27654 h 38374"/>
                <a:gd name="connsiteX0" fmla="*/ 1409 w 48370"/>
                <a:gd name="connsiteY0" fmla="*/ 27654 h 38374"/>
                <a:gd name="connsiteX1" fmla="*/ 1273 w 48370"/>
                <a:gd name="connsiteY1" fmla="*/ 24351 h 38374"/>
                <a:gd name="connsiteX2" fmla="*/ 5193 w 48370"/>
                <a:gd name="connsiteY2" fmla="*/ 24122 h 38374"/>
                <a:gd name="connsiteX3" fmla="*/ 6029 w 48370"/>
                <a:gd name="connsiteY3" fmla="*/ 23319 h 38374"/>
                <a:gd name="connsiteX4" fmla="*/ 2984 w 48370"/>
                <a:gd name="connsiteY4" fmla="*/ 10517 h 38374"/>
                <a:gd name="connsiteX5" fmla="*/ 4881 w 48370"/>
                <a:gd name="connsiteY5" fmla="*/ 4804 h 38374"/>
                <a:gd name="connsiteX6" fmla="*/ 7489 w 48370"/>
                <a:gd name="connsiteY6" fmla="*/ 4758 h 38374"/>
                <a:gd name="connsiteX7" fmla="*/ 13072 w 48370"/>
                <a:gd name="connsiteY7" fmla="*/ 709 h 38374"/>
                <a:gd name="connsiteX8" fmla="*/ 16010 w 48370"/>
                <a:gd name="connsiteY8" fmla="*/ 2945 h 38374"/>
                <a:gd name="connsiteX9" fmla="*/ 22188 w 48370"/>
                <a:gd name="connsiteY9" fmla="*/ 4954 h 38374"/>
                <a:gd name="connsiteX10" fmla="*/ 23614 w 48370"/>
                <a:gd name="connsiteY10" fmla="*/ 6627 h 38374"/>
                <a:gd name="connsiteX11" fmla="*/ 26174 w 48370"/>
                <a:gd name="connsiteY11" fmla="*/ 2238 h 38374"/>
                <a:gd name="connsiteX12" fmla="*/ 32935 w 48370"/>
                <a:gd name="connsiteY12" fmla="*/ 7 h 38374"/>
                <a:gd name="connsiteX13" fmla="*/ 30789 w 48370"/>
                <a:gd name="connsiteY13" fmla="*/ 2928 h 38374"/>
                <a:gd name="connsiteX14" fmla="*/ 33700 w 48370"/>
                <a:gd name="connsiteY14" fmla="*/ 4717 h 38374"/>
                <a:gd name="connsiteX15" fmla="*/ 34530 w 48370"/>
                <a:gd name="connsiteY15" fmla="*/ 8293 h 38374"/>
                <a:gd name="connsiteX16" fmla="*/ 35130 w 48370"/>
                <a:gd name="connsiteY16" fmla="*/ 8265 h 38374"/>
                <a:gd name="connsiteX17" fmla="*/ 35424 w 48370"/>
                <a:gd name="connsiteY17" fmla="*/ 8904 h 38374"/>
                <a:gd name="connsiteX18" fmla="*/ 36643 w 48370"/>
                <a:gd name="connsiteY18" fmla="*/ 9055 h 38374"/>
                <a:gd name="connsiteX19" fmla="*/ 38539 w 48370"/>
                <a:gd name="connsiteY19" fmla="*/ 8728 h 38374"/>
                <a:gd name="connsiteX20" fmla="*/ 40457 w 48370"/>
                <a:gd name="connsiteY20" fmla="*/ 8460 h 38374"/>
                <a:gd name="connsiteX21" fmla="*/ 43491 w 48370"/>
                <a:gd name="connsiteY21" fmla="*/ 9878 h 38374"/>
                <a:gd name="connsiteX22" fmla="*/ 46557 w 48370"/>
                <a:gd name="connsiteY22" fmla="*/ 10183 h 38374"/>
                <a:gd name="connsiteX23" fmla="*/ 47925 w 48370"/>
                <a:gd name="connsiteY23" fmla="*/ 10773 h 38374"/>
                <a:gd name="connsiteX24" fmla="*/ 48232 w 48370"/>
                <a:gd name="connsiteY24" fmla="*/ 11655 h 38374"/>
                <a:gd name="connsiteX25" fmla="*/ 45861 w 48370"/>
                <a:gd name="connsiteY25" fmla="*/ 13916 h 38374"/>
                <a:gd name="connsiteX26" fmla="*/ 42172 w 48370"/>
                <a:gd name="connsiteY26" fmla="*/ 13423 h 38374"/>
                <a:gd name="connsiteX27" fmla="*/ 40126 w 48370"/>
                <a:gd name="connsiteY27" fmla="*/ 15199 h 38374"/>
                <a:gd name="connsiteX28" fmla="*/ 40029 w 48370"/>
                <a:gd name="connsiteY28" fmla="*/ 16430 h 38374"/>
                <a:gd name="connsiteX29" fmla="*/ 38557 w 48370"/>
                <a:gd name="connsiteY29" fmla="*/ 18087 h 38374"/>
                <a:gd name="connsiteX30" fmla="*/ 37187 w 48370"/>
                <a:gd name="connsiteY30" fmla="*/ 18967 h 38374"/>
                <a:gd name="connsiteX31" fmla="*/ 35980 w 48370"/>
                <a:gd name="connsiteY31" fmla="*/ 19611 h 38374"/>
                <a:gd name="connsiteX32" fmla="*/ 35606 w 48370"/>
                <a:gd name="connsiteY32" fmla="*/ 20389 h 38374"/>
                <a:gd name="connsiteX33" fmla="*/ 34633 w 48370"/>
                <a:gd name="connsiteY33" fmla="*/ 20944 h 38374"/>
                <a:gd name="connsiteX34" fmla="*/ 34423 w 48370"/>
                <a:gd name="connsiteY34" fmla="*/ 22199 h 38374"/>
                <a:gd name="connsiteX35" fmla="*/ 35115 w 48370"/>
                <a:gd name="connsiteY35" fmla="*/ 23789 h 38374"/>
                <a:gd name="connsiteX36" fmla="*/ 33985 w 48370"/>
                <a:gd name="connsiteY36" fmla="*/ 24947 h 38374"/>
                <a:gd name="connsiteX37" fmla="*/ 34572 w 48370"/>
                <a:gd name="connsiteY37" fmla="*/ 27175 h 38374"/>
                <a:gd name="connsiteX38" fmla="*/ 33138 w 48370"/>
                <a:gd name="connsiteY38" fmla="*/ 27653 h 38374"/>
                <a:gd name="connsiteX39" fmla="*/ 28689 w 48370"/>
                <a:gd name="connsiteY39" fmla="*/ 27810 h 38374"/>
                <a:gd name="connsiteX40" fmla="*/ 17529 w 48370"/>
                <a:gd name="connsiteY40" fmla="*/ 32064 h 38374"/>
                <a:gd name="connsiteX41" fmla="*/ 13298 w 48370"/>
                <a:gd name="connsiteY41" fmla="*/ 35453 h 38374"/>
                <a:gd name="connsiteX42" fmla="*/ 6295 w 48370"/>
                <a:gd name="connsiteY42" fmla="*/ 36056 h 38374"/>
                <a:gd name="connsiteX43" fmla="*/ 1792 w 48370"/>
                <a:gd name="connsiteY43" fmla="*/ 38337 h 38374"/>
                <a:gd name="connsiteX44" fmla="*/ 3726 w 48370"/>
                <a:gd name="connsiteY44" fmla="*/ 34724 h 38374"/>
                <a:gd name="connsiteX45" fmla="*/ 5794 w 48370"/>
                <a:gd name="connsiteY45" fmla="*/ 33379 h 38374"/>
                <a:gd name="connsiteX46" fmla="*/ 5436 w 48370"/>
                <a:gd name="connsiteY46" fmla="*/ 32544 h 38374"/>
                <a:gd name="connsiteX47" fmla="*/ 4771 w 48370"/>
                <a:gd name="connsiteY47" fmla="*/ 27814 h 38374"/>
                <a:gd name="connsiteX48" fmla="*/ 1409 w 48370"/>
                <a:gd name="connsiteY48" fmla="*/ 27654 h 38374"/>
                <a:gd name="connsiteX0" fmla="*/ 1409 w 48370"/>
                <a:gd name="connsiteY0" fmla="*/ 27654 h 38374"/>
                <a:gd name="connsiteX1" fmla="*/ 1273 w 48370"/>
                <a:gd name="connsiteY1" fmla="*/ 24351 h 38374"/>
                <a:gd name="connsiteX2" fmla="*/ 5193 w 48370"/>
                <a:gd name="connsiteY2" fmla="*/ 24122 h 38374"/>
                <a:gd name="connsiteX3" fmla="*/ 6029 w 48370"/>
                <a:gd name="connsiteY3" fmla="*/ 23319 h 38374"/>
                <a:gd name="connsiteX4" fmla="*/ 2984 w 48370"/>
                <a:gd name="connsiteY4" fmla="*/ 10517 h 38374"/>
                <a:gd name="connsiteX5" fmla="*/ 4881 w 48370"/>
                <a:gd name="connsiteY5" fmla="*/ 4804 h 38374"/>
                <a:gd name="connsiteX6" fmla="*/ 7489 w 48370"/>
                <a:gd name="connsiteY6" fmla="*/ 4758 h 38374"/>
                <a:gd name="connsiteX7" fmla="*/ 13072 w 48370"/>
                <a:gd name="connsiteY7" fmla="*/ 709 h 38374"/>
                <a:gd name="connsiteX8" fmla="*/ 16010 w 48370"/>
                <a:gd name="connsiteY8" fmla="*/ 2945 h 38374"/>
                <a:gd name="connsiteX9" fmla="*/ 22188 w 48370"/>
                <a:gd name="connsiteY9" fmla="*/ 4954 h 38374"/>
                <a:gd name="connsiteX10" fmla="*/ 23614 w 48370"/>
                <a:gd name="connsiteY10" fmla="*/ 6627 h 38374"/>
                <a:gd name="connsiteX11" fmla="*/ 26174 w 48370"/>
                <a:gd name="connsiteY11" fmla="*/ 2238 h 38374"/>
                <a:gd name="connsiteX12" fmla="*/ 32935 w 48370"/>
                <a:gd name="connsiteY12" fmla="*/ 7 h 38374"/>
                <a:gd name="connsiteX13" fmla="*/ 30789 w 48370"/>
                <a:gd name="connsiteY13" fmla="*/ 2928 h 38374"/>
                <a:gd name="connsiteX14" fmla="*/ 33700 w 48370"/>
                <a:gd name="connsiteY14" fmla="*/ 4717 h 38374"/>
                <a:gd name="connsiteX15" fmla="*/ 34530 w 48370"/>
                <a:gd name="connsiteY15" fmla="*/ 8293 h 38374"/>
                <a:gd name="connsiteX16" fmla="*/ 36727 w 48370"/>
                <a:gd name="connsiteY16" fmla="*/ 2995 h 38374"/>
                <a:gd name="connsiteX17" fmla="*/ 35424 w 48370"/>
                <a:gd name="connsiteY17" fmla="*/ 8904 h 38374"/>
                <a:gd name="connsiteX18" fmla="*/ 36643 w 48370"/>
                <a:gd name="connsiteY18" fmla="*/ 9055 h 38374"/>
                <a:gd name="connsiteX19" fmla="*/ 38539 w 48370"/>
                <a:gd name="connsiteY19" fmla="*/ 8728 h 38374"/>
                <a:gd name="connsiteX20" fmla="*/ 40457 w 48370"/>
                <a:gd name="connsiteY20" fmla="*/ 8460 h 38374"/>
                <a:gd name="connsiteX21" fmla="*/ 43491 w 48370"/>
                <a:gd name="connsiteY21" fmla="*/ 9878 h 38374"/>
                <a:gd name="connsiteX22" fmla="*/ 46557 w 48370"/>
                <a:gd name="connsiteY22" fmla="*/ 10183 h 38374"/>
                <a:gd name="connsiteX23" fmla="*/ 47925 w 48370"/>
                <a:gd name="connsiteY23" fmla="*/ 10773 h 38374"/>
                <a:gd name="connsiteX24" fmla="*/ 48232 w 48370"/>
                <a:gd name="connsiteY24" fmla="*/ 11655 h 38374"/>
                <a:gd name="connsiteX25" fmla="*/ 45861 w 48370"/>
                <a:gd name="connsiteY25" fmla="*/ 13916 h 38374"/>
                <a:gd name="connsiteX26" fmla="*/ 42172 w 48370"/>
                <a:gd name="connsiteY26" fmla="*/ 13423 h 38374"/>
                <a:gd name="connsiteX27" fmla="*/ 40126 w 48370"/>
                <a:gd name="connsiteY27" fmla="*/ 15199 h 38374"/>
                <a:gd name="connsiteX28" fmla="*/ 40029 w 48370"/>
                <a:gd name="connsiteY28" fmla="*/ 16430 h 38374"/>
                <a:gd name="connsiteX29" fmla="*/ 38557 w 48370"/>
                <a:gd name="connsiteY29" fmla="*/ 18087 h 38374"/>
                <a:gd name="connsiteX30" fmla="*/ 37187 w 48370"/>
                <a:gd name="connsiteY30" fmla="*/ 18967 h 38374"/>
                <a:gd name="connsiteX31" fmla="*/ 35980 w 48370"/>
                <a:gd name="connsiteY31" fmla="*/ 19611 h 38374"/>
                <a:gd name="connsiteX32" fmla="*/ 35606 w 48370"/>
                <a:gd name="connsiteY32" fmla="*/ 20389 h 38374"/>
                <a:gd name="connsiteX33" fmla="*/ 34633 w 48370"/>
                <a:gd name="connsiteY33" fmla="*/ 20944 h 38374"/>
                <a:gd name="connsiteX34" fmla="*/ 34423 w 48370"/>
                <a:gd name="connsiteY34" fmla="*/ 22199 h 38374"/>
                <a:gd name="connsiteX35" fmla="*/ 35115 w 48370"/>
                <a:gd name="connsiteY35" fmla="*/ 23789 h 38374"/>
                <a:gd name="connsiteX36" fmla="*/ 33985 w 48370"/>
                <a:gd name="connsiteY36" fmla="*/ 24947 h 38374"/>
                <a:gd name="connsiteX37" fmla="*/ 34572 w 48370"/>
                <a:gd name="connsiteY37" fmla="*/ 27175 h 38374"/>
                <a:gd name="connsiteX38" fmla="*/ 33138 w 48370"/>
                <a:gd name="connsiteY38" fmla="*/ 27653 h 38374"/>
                <a:gd name="connsiteX39" fmla="*/ 28689 w 48370"/>
                <a:gd name="connsiteY39" fmla="*/ 27810 h 38374"/>
                <a:gd name="connsiteX40" fmla="*/ 17529 w 48370"/>
                <a:gd name="connsiteY40" fmla="*/ 32064 h 38374"/>
                <a:gd name="connsiteX41" fmla="*/ 13298 w 48370"/>
                <a:gd name="connsiteY41" fmla="*/ 35453 h 38374"/>
                <a:gd name="connsiteX42" fmla="*/ 6295 w 48370"/>
                <a:gd name="connsiteY42" fmla="*/ 36056 h 38374"/>
                <a:gd name="connsiteX43" fmla="*/ 1792 w 48370"/>
                <a:gd name="connsiteY43" fmla="*/ 38337 h 38374"/>
                <a:gd name="connsiteX44" fmla="*/ 3726 w 48370"/>
                <a:gd name="connsiteY44" fmla="*/ 34724 h 38374"/>
                <a:gd name="connsiteX45" fmla="*/ 5794 w 48370"/>
                <a:gd name="connsiteY45" fmla="*/ 33379 h 38374"/>
                <a:gd name="connsiteX46" fmla="*/ 5436 w 48370"/>
                <a:gd name="connsiteY46" fmla="*/ 32544 h 38374"/>
                <a:gd name="connsiteX47" fmla="*/ 4771 w 48370"/>
                <a:gd name="connsiteY47" fmla="*/ 27814 h 38374"/>
                <a:gd name="connsiteX48" fmla="*/ 1409 w 48370"/>
                <a:gd name="connsiteY48" fmla="*/ 27654 h 38374"/>
                <a:gd name="connsiteX0" fmla="*/ 1409 w 48370"/>
                <a:gd name="connsiteY0" fmla="*/ 27654 h 38374"/>
                <a:gd name="connsiteX1" fmla="*/ 1273 w 48370"/>
                <a:gd name="connsiteY1" fmla="*/ 24351 h 38374"/>
                <a:gd name="connsiteX2" fmla="*/ 5193 w 48370"/>
                <a:gd name="connsiteY2" fmla="*/ 24122 h 38374"/>
                <a:gd name="connsiteX3" fmla="*/ 6029 w 48370"/>
                <a:gd name="connsiteY3" fmla="*/ 23319 h 38374"/>
                <a:gd name="connsiteX4" fmla="*/ 2984 w 48370"/>
                <a:gd name="connsiteY4" fmla="*/ 10517 h 38374"/>
                <a:gd name="connsiteX5" fmla="*/ 4881 w 48370"/>
                <a:gd name="connsiteY5" fmla="*/ 4804 h 38374"/>
                <a:gd name="connsiteX6" fmla="*/ 7489 w 48370"/>
                <a:gd name="connsiteY6" fmla="*/ 4758 h 38374"/>
                <a:gd name="connsiteX7" fmla="*/ 13072 w 48370"/>
                <a:gd name="connsiteY7" fmla="*/ 709 h 38374"/>
                <a:gd name="connsiteX8" fmla="*/ 16010 w 48370"/>
                <a:gd name="connsiteY8" fmla="*/ 2945 h 38374"/>
                <a:gd name="connsiteX9" fmla="*/ 22188 w 48370"/>
                <a:gd name="connsiteY9" fmla="*/ 4954 h 38374"/>
                <a:gd name="connsiteX10" fmla="*/ 23614 w 48370"/>
                <a:gd name="connsiteY10" fmla="*/ 6627 h 38374"/>
                <a:gd name="connsiteX11" fmla="*/ 26174 w 48370"/>
                <a:gd name="connsiteY11" fmla="*/ 2238 h 38374"/>
                <a:gd name="connsiteX12" fmla="*/ 32935 w 48370"/>
                <a:gd name="connsiteY12" fmla="*/ 7 h 38374"/>
                <a:gd name="connsiteX13" fmla="*/ 30789 w 48370"/>
                <a:gd name="connsiteY13" fmla="*/ 2928 h 38374"/>
                <a:gd name="connsiteX14" fmla="*/ 33700 w 48370"/>
                <a:gd name="connsiteY14" fmla="*/ 4717 h 38374"/>
                <a:gd name="connsiteX15" fmla="*/ 34530 w 48370"/>
                <a:gd name="connsiteY15" fmla="*/ 8293 h 38374"/>
                <a:gd name="connsiteX16" fmla="*/ 39023 w 48370"/>
                <a:gd name="connsiteY16" fmla="*/ 3786 h 38374"/>
                <a:gd name="connsiteX17" fmla="*/ 35424 w 48370"/>
                <a:gd name="connsiteY17" fmla="*/ 8904 h 38374"/>
                <a:gd name="connsiteX18" fmla="*/ 36643 w 48370"/>
                <a:gd name="connsiteY18" fmla="*/ 9055 h 38374"/>
                <a:gd name="connsiteX19" fmla="*/ 38539 w 48370"/>
                <a:gd name="connsiteY19" fmla="*/ 8728 h 38374"/>
                <a:gd name="connsiteX20" fmla="*/ 40457 w 48370"/>
                <a:gd name="connsiteY20" fmla="*/ 8460 h 38374"/>
                <a:gd name="connsiteX21" fmla="*/ 43491 w 48370"/>
                <a:gd name="connsiteY21" fmla="*/ 9878 h 38374"/>
                <a:gd name="connsiteX22" fmla="*/ 46557 w 48370"/>
                <a:gd name="connsiteY22" fmla="*/ 10183 h 38374"/>
                <a:gd name="connsiteX23" fmla="*/ 47925 w 48370"/>
                <a:gd name="connsiteY23" fmla="*/ 10773 h 38374"/>
                <a:gd name="connsiteX24" fmla="*/ 48232 w 48370"/>
                <a:gd name="connsiteY24" fmla="*/ 11655 h 38374"/>
                <a:gd name="connsiteX25" fmla="*/ 45861 w 48370"/>
                <a:gd name="connsiteY25" fmla="*/ 13916 h 38374"/>
                <a:gd name="connsiteX26" fmla="*/ 42172 w 48370"/>
                <a:gd name="connsiteY26" fmla="*/ 13423 h 38374"/>
                <a:gd name="connsiteX27" fmla="*/ 40126 w 48370"/>
                <a:gd name="connsiteY27" fmla="*/ 15199 h 38374"/>
                <a:gd name="connsiteX28" fmla="*/ 40029 w 48370"/>
                <a:gd name="connsiteY28" fmla="*/ 16430 h 38374"/>
                <a:gd name="connsiteX29" fmla="*/ 38557 w 48370"/>
                <a:gd name="connsiteY29" fmla="*/ 18087 h 38374"/>
                <a:gd name="connsiteX30" fmla="*/ 37187 w 48370"/>
                <a:gd name="connsiteY30" fmla="*/ 18967 h 38374"/>
                <a:gd name="connsiteX31" fmla="*/ 35980 w 48370"/>
                <a:gd name="connsiteY31" fmla="*/ 19611 h 38374"/>
                <a:gd name="connsiteX32" fmla="*/ 35606 w 48370"/>
                <a:gd name="connsiteY32" fmla="*/ 20389 h 38374"/>
                <a:gd name="connsiteX33" fmla="*/ 34633 w 48370"/>
                <a:gd name="connsiteY33" fmla="*/ 20944 h 38374"/>
                <a:gd name="connsiteX34" fmla="*/ 34423 w 48370"/>
                <a:gd name="connsiteY34" fmla="*/ 22199 h 38374"/>
                <a:gd name="connsiteX35" fmla="*/ 35115 w 48370"/>
                <a:gd name="connsiteY35" fmla="*/ 23789 h 38374"/>
                <a:gd name="connsiteX36" fmla="*/ 33985 w 48370"/>
                <a:gd name="connsiteY36" fmla="*/ 24947 h 38374"/>
                <a:gd name="connsiteX37" fmla="*/ 34572 w 48370"/>
                <a:gd name="connsiteY37" fmla="*/ 27175 h 38374"/>
                <a:gd name="connsiteX38" fmla="*/ 33138 w 48370"/>
                <a:gd name="connsiteY38" fmla="*/ 27653 h 38374"/>
                <a:gd name="connsiteX39" fmla="*/ 28689 w 48370"/>
                <a:gd name="connsiteY39" fmla="*/ 27810 h 38374"/>
                <a:gd name="connsiteX40" fmla="*/ 17529 w 48370"/>
                <a:gd name="connsiteY40" fmla="*/ 32064 h 38374"/>
                <a:gd name="connsiteX41" fmla="*/ 13298 w 48370"/>
                <a:gd name="connsiteY41" fmla="*/ 35453 h 38374"/>
                <a:gd name="connsiteX42" fmla="*/ 6295 w 48370"/>
                <a:gd name="connsiteY42" fmla="*/ 36056 h 38374"/>
                <a:gd name="connsiteX43" fmla="*/ 1792 w 48370"/>
                <a:gd name="connsiteY43" fmla="*/ 38337 h 38374"/>
                <a:gd name="connsiteX44" fmla="*/ 3726 w 48370"/>
                <a:gd name="connsiteY44" fmla="*/ 34724 h 38374"/>
                <a:gd name="connsiteX45" fmla="*/ 5794 w 48370"/>
                <a:gd name="connsiteY45" fmla="*/ 33379 h 38374"/>
                <a:gd name="connsiteX46" fmla="*/ 5436 w 48370"/>
                <a:gd name="connsiteY46" fmla="*/ 32544 h 38374"/>
                <a:gd name="connsiteX47" fmla="*/ 4771 w 48370"/>
                <a:gd name="connsiteY47" fmla="*/ 27814 h 38374"/>
                <a:gd name="connsiteX48" fmla="*/ 1409 w 48370"/>
                <a:gd name="connsiteY48" fmla="*/ 27654 h 38374"/>
                <a:gd name="connsiteX0" fmla="*/ 1409 w 48370"/>
                <a:gd name="connsiteY0" fmla="*/ 27654 h 38374"/>
                <a:gd name="connsiteX1" fmla="*/ 1273 w 48370"/>
                <a:gd name="connsiteY1" fmla="*/ 24351 h 38374"/>
                <a:gd name="connsiteX2" fmla="*/ 5193 w 48370"/>
                <a:gd name="connsiteY2" fmla="*/ 24122 h 38374"/>
                <a:gd name="connsiteX3" fmla="*/ 6029 w 48370"/>
                <a:gd name="connsiteY3" fmla="*/ 23319 h 38374"/>
                <a:gd name="connsiteX4" fmla="*/ 2984 w 48370"/>
                <a:gd name="connsiteY4" fmla="*/ 10517 h 38374"/>
                <a:gd name="connsiteX5" fmla="*/ 4881 w 48370"/>
                <a:gd name="connsiteY5" fmla="*/ 4804 h 38374"/>
                <a:gd name="connsiteX6" fmla="*/ 7489 w 48370"/>
                <a:gd name="connsiteY6" fmla="*/ 4758 h 38374"/>
                <a:gd name="connsiteX7" fmla="*/ 13072 w 48370"/>
                <a:gd name="connsiteY7" fmla="*/ 709 h 38374"/>
                <a:gd name="connsiteX8" fmla="*/ 16010 w 48370"/>
                <a:gd name="connsiteY8" fmla="*/ 2945 h 38374"/>
                <a:gd name="connsiteX9" fmla="*/ 22188 w 48370"/>
                <a:gd name="connsiteY9" fmla="*/ 4954 h 38374"/>
                <a:gd name="connsiteX10" fmla="*/ 23614 w 48370"/>
                <a:gd name="connsiteY10" fmla="*/ 6627 h 38374"/>
                <a:gd name="connsiteX11" fmla="*/ 26174 w 48370"/>
                <a:gd name="connsiteY11" fmla="*/ 2238 h 38374"/>
                <a:gd name="connsiteX12" fmla="*/ 32935 w 48370"/>
                <a:gd name="connsiteY12" fmla="*/ 7 h 38374"/>
                <a:gd name="connsiteX13" fmla="*/ 30789 w 48370"/>
                <a:gd name="connsiteY13" fmla="*/ 2928 h 38374"/>
                <a:gd name="connsiteX14" fmla="*/ 33700 w 48370"/>
                <a:gd name="connsiteY14" fmla="*/ 4717 h 38374"/>
                <a:gd name="connsiteX15" fmla="*/ 36041 w 48370"/>
                <a:gd name="connsiteY15" fmla="*/ 2727 h 38374"/>
                <a:gd name="connsiteX16" fmla="*/ 39023 w 48370"/>
                <a:gd name="connsiteY16" fmla="*/ 3786 h 38374"/>
                <a:gd name="connsiteX17" fmla="*/ 35424 w 48370"/>
                <a:gd name="connsiteY17" fmla="*/ 8904 h 38374"/>
                <a:gd name="connsiteX18" fmla="*/ 36643 w 48370"/>
                <a:gd name="connsiteY18" fmla="*/ 9055 h 38374"/>
                <a:gd name="connsiteX19" fmla="*/ 38539 w 48370"/>
                <a:gd name="connsiteY19" fmla="*/ 8728 h 38374"/>
                <a:gd name="connsiteX20" fmla="*/ 40457 w 48370"/>
                <a:gd name="connsiteY20" fmla="*/ 8460 h 38374"/>
                <a:gd name="connsiteX21" fmla="*/ 43491 w 48370"/>
                <a:gd name="connsiteY21" fmla="*/ 9878 h 38374"/>
                <a:gd name="connsiteX22" fmla="*/ 46557 w 48370"/>
                <a:gd name="connsiteY22" fmla="*/ 10183 h 38374"/>
                <a:gd name="connsiteX23" fmla="*/ 47925 w 48370"/>
                <a:gd name="connsiteY23" fmla="*/ 10773 h 38374"/>
                <a:gd name="connsiteX24" fmla="*/ 48232 w 48370"/>
                <a:gd name="connsiteY24" fmla="*/ 11655 h 38374"/>
                <a:gd name="connsiteX25" fmla="*/ 45861 w 48370"/>
                <a:gd name="connsiteY25" fmla="*/ 13916 h 38374"/>
                <a:gd name="connsiteX26" fmla="*/ 42172 w 48370"/>
                <a:gd name="connsiteY26" fmla="*/ 13423 h 38374"/>
                <a:gd name="connsiteX27" fmla="*/ 40126 w 48370"/>
                <a:gd name="connsiteY27" fmla="*/ 15199 h 38374"/>
                <a:gd name="connsiteX28" fmla="*/ 40029 w 48370"/>
                <a:gd name="connsiteY28" fmla="*/ 16430 h 38374"/>
                <a:gd name="connsiteX29" fmla="*/ 38557 w 48370"/>
                <a:gd name="connsiteY29" fmla="*/ 18087 h 38374"/>
                <a:gd name="connsiteX30" fmla="*/ 37187 w 48370"/>
                <a:gd name="connsiteY30" fmla="*/ 18967 h 38374"/>
                <a:gd name="connsiteX31" fmla="*/ 35980 w 48370"/>
                <a:gd name="connsiteY31" fmla="*/ 19611 h 38374"/>
                <a:gd name="connsiteX32" fmla="*/ 35606 w 48370"/>
                <a:gd name="connsiteY32" fmla="*/ 20389 h 38374"/>
                <a:gd name="connsiteX33" fmla="*/ 34633 w 48370"/>
                <a:gd name="connsiteY33" fmla="*/ 20944 h 38374"/>
                <a:gd name="connsiteX34" fmla="*/ 34423 w 48370"/>
                <a:gd name="connsiteY34" fmla="*/ 22199 h 38374"/>
                <a:gd name="connsiteX35" fmla="*/ 35115 w 48370"/>
                <a:gd name="connsiteY35" fmla="*/ 23789 h 38374"/>
                <a:gd name="connsiteX36" fmla="*/ 33985 w 48370"/>
                <a:gd name="connsiteY36" fmla="*/ 24947 h 38374"/>
                <a:gd name="connsiteX37" fmla="*/ 34572 w 48370"/>
                <a:gd name="connsiteY37" fmla="*/ 27175 h 38374"/>
                <a:gd name="connsiteX38" fmla="*/ 33138 w 48370"/>
                <a:gd name="connsiteY38" fmla="*/ 27653 h 38374"/>
                <a:gd name="connsiteX39" fmla="*/ 28689 w 48370"/>
                <a:gd name="connsiteY39" fmla="*/ 27810 h 38374"/>
                <a:gd name="connsiteX40" fmla="*/ 17529 w 48370"/>
                <a:gd name="connsiteY40" fmla="*/ 32064 h 38374"/>
                <a:gd name="connsiteX41" fmla="*/ 13298 w 48370"/>
                <a:gd name="connsiteY41" fmla="*/ 35453 h 38374"/>
                <a:gd name="connsiteX42" fmla="*/ 6295 w 48370"/>
                <a:gd name="connsiteY42" fmla="*/ 36056 h 38374"/>
                <a:gd name="connsiteX43" fmla="*/ 1792 w 48370"/>
                <a:gd name="connsiteY43" fmla="*/ 38337 h 38374"/>
                <a:gd name="connsiteX44" fmla="*/ 3726 w 48370"/>
                <a:gd name="connsiteY44" fmla="*/ 34724 h 38374"/>
                <a:gd name="connsiteX45" fmla="*/ 5794 w 48370"/>
                <a:gd name="connsiteY45" fmla="*/ 33379 h 38374"/>
                <a:gd name="connsiteX46" fmla="*/ 5436 w 48370"/>
                <a:gd name="connsiteY46" fmla="*/ 32544 h 38374"/>
                <a:gd name="connsiteX47" fmla="*/ 4771 w 48370"/>
                <a:gd name="connsiteY47" fmla="*/ 27814 h 38374"/>
                <a:gd name="connsiteX48" fmla="*/ 1409 w 48370"/>
                <a:gd name="connsiteY48" fmla="*/ 27654 h 38374"/>
                <a:gd name="connsiteX0" fmla="*/ 1409 w 48370"/>
                <a:gd name="connsiteY0" fmla="*/ 27654 h 38374"/>
                <a:gd name="connsiteX1" fmla="*/ 1273 w 48370"/>
                <a:gd name="connsiteY1" fmla="*/ 24351 h 38374"/>
                <a:gd name="connsiteX2" fmla="*/ 5193 w 48370"/>
                <a:gd name="connsiteY2" fmla="*/ 24122 h 38374"/>
                <a:gd name="connsiteX3" fmla="*/ 6029 w 48370"/>
                <a:gd name="connsiteY3" fmla="*/ 23319 h 38374"/>
                <a:gd name="connsiteX4" fmla="*/ 2984 w 48370"/>
                <a:gd name="connsiteY4" fmla="*/ 10517 h 38374"/>
                <a:gd name="connsiteX5" fmla="*/ 4881 w 48370"/>
                <a:gd name="connsiteY5" fmla="*/ 4804 h 38374"/>
                <a:gd name="connsiteX6" fmla="*/ 7489 w 48370"/>
                <a:gd name="connsiteY6" fmla="*/ 4758 h 38374"/>
                <a:gd name="connsiteX7" fmla="*/ 13072 w 48370"/>
                <a:gd name="connsiteY7" fmla="*/ 709 h 38374"/>
                <a:gd name="connsiteX8" fmla="*/ 16010 w 48370"/>
                <a:gd name="connsiteY8" fmla="*/ 2945 h 38374"/>
                <a:gd name="connsiteX9" fmla="*/ 22188 w 48370"/>
                <a:gd name="connsiteY9" fmla="*/ 4954 h 38374"/>
                <a:gd name="connsiteX10" fmla="*/ 23614 w 48370"/>
                <a:gd name="connsiteY10" fmla="*/ 6627 h 38374"/>
                <a:gd name="connsiteX11" fmla="*/ 26174 w 48370"/>
                <a:gd name="connsiteY11" fmla="*/ 2238 h 38374"/>
                <a:gd name="connsiteX12" fmla="*/ 32935 w 48370"/>
                <a:gd name="connsiteY12" fmla="*/ 7 h 38374"/>
                <a:gd name="connsiteX13" fmla="*/ 30789 w 48370"/>
                <a:gd name="connsiteY13" fmla="*/ 2928 h 38374"/>
                <a:gd name="connsiteX14" fmla="*/ 33700 w 48370"/>
                <a:gd name="connsiteY14" fmla="*/ 4717 h 38374"/>
                <a:gd name="connsiteX15" fmla="*/ 36041 w 48370"/>
                <a:gd name="connsiteY15" fmla="*/ 2727 h 38374"/>
                <a:gd name="connsiteX16" fmla="*/ 39023 w 48370"/>
                <a:gd name="connsiteY16" fmla="*/ 3786 h 38374"/>
                <a:gd name="connsiteX17" fmla="*/ 37419 w 48370"/>
                <a:gd name="connsiteY17" fmla="*/ 6360 h 38374"/>
                <a:gd name="connsiteX18" fmla="*/ 36643 w 48370"/>
                <a:gd name="connsiteY18" fmla="*/ 9055 h 38374"/>
                <a:gd name="connsiteX19" fmla="*/ 38539 w 48370"/>
                <a:gd name="connsiteY19" fmla="*/ 8728 h 38374"/>
                <a:gd name="connsiteX20" fmla="*/ 40457 w 48370"/>
                <a:gd name="connsiteY20" fmla="*/ 8460 h 38374"/>
                <a:gd name="connsiteX21" fmla="*/ 43491 w 48370"/>
                <a:gd name="connsiteY21" fmla="*/ 9878 h 38374"/>
                <a:gd name="connsiteX22" fmla="*/ 46557 w 48370"/>
                <a:gd name="connsiteY22" fmla="*/ 10183 h 38374"/>
                <a:gd name="connsiteX23" fmla="*/ 47925 w 48370"/>
                <a:gd name="connsiteY23" fmla="*/ 10773 h 38374"/>
                <a:gd name="connsiteX24" fmla="*/ 48232 w 48370"/>
                <a:gd name="connsiteY24" fmla="*/ 11655 h 38374"/>
                <a:gd name="connsiteX25" fmla="*/ 45861 w 48370"/>
                <a:gd name="connsiteY25" fmla="*/ 13916 h 38374"/>
                <a:gd name="connsiteX26" fmla="*/ 42172 w 48370"/>
                <a:gd name="connsiteY26" fmla="*/ 13423 h 38374"/>
                <a:gd name="connsiteX27" fmla="*/ 40126 w 48370"/>
                <a:gd name="connsiteY27" fmla="*/ 15199 h 38374"/>
                <a:gd name="connsiteX28" fmla="*/ 40029 w 48370"/>
                <a:gd name="connsiteY28" fmla="*/ 16430 h 38374"/>
                <a:gd name="connsiteX29" fmla="*/ 38557 w 48370"/>
                <a:gd name="connsiteY29" fmla="*/ 18087 h 38374"/>
                <a:gd name="connsiteX30" fmla="*/ 37187 w 48370"/>
                <a:gd name="connsiteY30" fmla="*/ 18967 h 38374"/>
                <a:gd name="connsiteX31" fmla="*/ 35980 w 48370"/>
                <a:gd name="connsiteY31" fmla="*/ 19611 h 38374"/>
                <a:gd name="connsiteX32" fmla="*/ 35606 w 48370"/>
                <a:gd name="connsiteY32" fmla="*/ 20389 h 38374"/>
                <a:gd name="connsiteX33" fmla="*/ 34633 w 48370"/>
                <a:gd name="connsiteY33" fmla="*/ 20944 h 38374"/>
                <a:gd name="connsiteX34" fmla="*/ 34423 w 48370"/>
                <a:gd name="connsiteY34" fmla="*/ 22199 h 38374"/>
                <a:gd name="connsiteX35" fmla="*/ 35115 w 48370"/>
                <a:gd name="connsiteY35" fmla="*/ 23789 h 38374"/>
                <a:gd name="connsiteX36" fmla="*/ 33985 w 48370"/>
                <a:gd name="connsiteY36" fmla="*/ 24947 h 38374"/>
                <a:gd name="connsiteX37" fmla="*/ 34572 w 48370"/>
                <a:gd name="connsiteY37" fmla="*/ 27175 h 38374"/>
                <a:gd name="connsiteX38" fmla="*/ 33138 w 48370"/>
                <a:gd name="connsiteY38" fmla="*/ 27653 h 38374"/>
                <a:gd name="connsiteX39" fmla="*/ 28689 w 48370"/>
                <a:gd name="connsiteY39" fmla="*/ 27810 h 38374"/>
                <a:gd name="connsiteX40" fmla="*/ 17529 w 48370"/>
                <a:gd name="connsiteY40" fmla="*/ 32064 h 38374"/>
                <a:gd name="connsiteX41" fmla="*/ 13298 w 48370"/>
                <a:gd name="connsiteY41" fmla="*/ 35453 h 38374"/>
                <a:gd name="connsiteX42" fmla="*/ 6295 w 48370"/>
                <a:gd name="connsiteY42" fmla="*/ 36056 h 38374"/>
                <a:gd name="connsiteX43" fmla="*/ 1792 w 48370"/>
                <a:gd name="connsiteY43" fmla="*/ 38337 h 38374"/>
                <a:gd name="connsiteX44" fmla="*/ 3726 w 48370"/>
                <a:gd name="connsiteY44" fmla="*/ 34724 h 38374"/>
                <a:gd name="connsiteX45" fmla="*/ 5794 w 48370"/>
                <a:gd name="connsiteY45" fmla="*/ 33379 h 38374"/>
                <a:gd name="connsiteX46" fmla="*/ 5436 w 48370"/>
                <a:gd name="connsiteY46" fmla="*/ 32544 h 38374"/>
                <a:gd name="connsiteX47" fmla="*/ 4771 w 48370"/>
                <a:gd name="connsiteY47" fmla="*/ 27814 h 38374"/>
                <a:gd name="connsiteX48" fmla="*/ 1409 w 48370"/>
                <a:gd name="connsiteY48" fmla="*/ 27654 h 38374"/>
                <a:gd name="connsiteX0" fmla="*/ 1409 w 48370"/>
                <a:gd name="connsiteY0" fmla="*/ 27654 h 38374"/>
                <a:gd name="connsiteX1" fmla="*/ 1273 w 48370"/>
                <a:gd name="connsiteY1" fmla="*/ 24351 h 38374"/>
                <a:gd name="connsiteX2" fmla="*/ 5193 w 48370"/>
                <a:gd name="connsiteY2" fmla="*/ 24122 h 38374"/>
                <a:gd name="connsiteX3" fmla="*/ 6029 w 48370"/>
                <a:gd name="connsiteY3" fmla="*/ 23319 h 38374"/>
                <a:gd name="connsiteX4" fmla="*/ 2984 w 48370"/>
                <a:gd name="connsiteY4" fmla="*/ 10517 h 38374"/>
                <a:gd name="connsiteX5" fmla="*/ 4881 w 48370"/>
                <a:gd name="connsiteY5" fmla="*/ 4804 h 38374"/>
                <a:gd name="connsiteX6" fmla="*/ 7489 w 48370"/>
                <a:gd name="connsiteY6" fmla="*/ 4758 h 38374"/>
                <a:gd name="connsiteX7" fmla="*/ 13072 w 48370"/>
                <a:gd name="connsiteY7" fmla="*/ 709 h 38374"/>
                <a:gd name="connsiteX8" fmla="*/ 16010 w 48370"/>
                <a:gd name="connsiteY8" fmla="*/ 2945 h 38374"/>
                <a:gd name="connsiteX9" fmla="*/ 22188 w 48370"/>
                <a:gd name="connsiteY9" fmla="*/ 4954 h 38374"/>
                <a:gd name="connsiteX10" fmla="*/ 23614 w 48370"/>
                <a:gd name="connsiteY10" fmla="*/ 6627 h 38374"/>
                <a:gd name="connsiteX11" fmla="*/ 26174 w 48370"/>
                <a:gd name="connsiteY11" fmla="*/ 2238 h 38374"/>
                <a:gd name="connsiteX12" fmla="*/ 32935 w 48370"/>
                <a:gd name="connsiteY12" fmla="*/ 7 h 38374"/>
                <a:gd name="connsiteX13" fmla="*/ 30789 w 48370"/>
                <a:gd name="connsiteY13" fmla="*/ 2928 h 38374"/>
                <a:gd name="connsiteX14" fmla="*/ 33700 w 48370"/>
                <a:gd name="connsiteY14" fmla="*/ 4717 h 38374"/>
                <a:gd name="connsiteX15" fmla="*/ 36041 w 48370"/>
                <a:gd name="connsiteY15" fmla="*/ 2727 h 38374"/>
                <a:gd name="connsiteX16" fmla="*/ 39023 w 48370"/>
                <a:gd name="connsiteY16" fmla="*/ 3786 h 38374"/>
                <a:gd name="connsiteX17" fmla="*/ 37419 w 48370"/>
                <a:gd name="connsiteY17" fmla="*/ 6360 h 38374"/>
                <a:gd name="connsiteX18" fmla="*/ 38729 w 48370"/>
                <a:gd name="connsiteY18" fmla="*/ 7365 h 38374"/>
                <a:gd name="connsiteX19" fmla="*/ 38539 w 48370"/>
                <a:gd name="connsiteY19" fmla="*/ 8728 h 38374"/>
                <a:gd name="connsiteX20" fmla="*/ 40457 w 48370"/>
                <a:gd name="connsiteY20" fmla="*/ 8460 h 38374"/>
                <a:gd name="connsiteX21" fmla="*/ 43491 w 48370"/>
                <a:gd name="connsiteY21" fmla="*/ 9878 h 38374"/>
                <a:gd name="connsiteX22" fmla="*/ 46557 w 48370"/>
                <a:gd name="connsiteY22" fmla="*/ 10183 h 38374"/>
                <a:gd name="connsiteX23" fmla="*/ 47925 w 48370"/>
                <a:gd name="connsiteY23" fmla="*/ 10773 h 38374"/>
                <a:gd name="connsiteX24" fmla="*/ 48232 w 48370"/>
                <a:gd name="connsiteY24" fmla="*/ 11655 h 38374"/>
                <a:gd name="connsiteX25" fmla="*/ 45861 w 48370"/>
                <a:gd name="connsiteY25" fmla="*/ 13916 h 38374"/>
                <a:gd name="connsiteX26" fmla="*/ 42172 w 48370"/>
                <a:gd name="connsiteY26" fmla="*/ 13423 h 38374"/>
                <a:gd name="connsiteX27" fmla="*/ 40126 w 48370"/>
                <a:gd name="connsiteY27" fmla="*/ 15199 h 38374"/>
                <a:gd name="connsiteX28" fmla="*/ 40029 w 48370"/>
                <a:gd name="connsiteY28" fmla="*/ 16430 h 38374"/>
                <a:gd name="connsiteX29" fmla="*/ 38557 w 48370"/>
                <a:gd name="connsiteY29" fmla="*/ 18087 h 38374"/>
                <a:gd name="connsiteX30" fmla="*/ 37187 w 48370"/>
                <a:gd name="connsiteY30" fmla="*/ 18967 h 38374"/>
                <a:gd name="connsiteX31" fmla="*/ 35980 w 48370"/>
                <a:gd name="connsiteY31" fmla="*/ 19611 h 38374"/>
                <a:gd name="connsiteX32" fmla="*/ 35606 w 48370"/>
                <a:gd name="connsiteY32" fmla="*/ 20389 h 38374"/>
                <a:gd name="connsiteX33" fmla="*/ 34633 w 48370"/>
                <a:gd name="connsiteY33" fmla="*/ 20944 h 38374"/>
                <a:gd name="connsiteX34" fmla="*/ 34423 w 48370"/>
                <a:gd name="connsiteY34" fmla="*/ 22199 h 38374"/>
                <a:gd name="connsiteX35" fmla="*/ 35115 w 48370"/>
                <a:gd name="connsiteY35" fmla="*/ 23789 h 38374"/>
                <a:gd name="connsiteX36" fmla="*/ 33985 w 48370"/>
                <a:gd name="connsiteY36" fmla="*/ 24947 h 38374"/>
                <a:gd name="connsiteX37" fmla="*/ 34572 w 48370"/>
                <a:gd name="connsiteY37" fmla="*/ 27175 h 38374"/>
                <a:gd name="connsiteX38" fmla="*/ 33138 w 48370"/>
                <a:gd name="connsiteY38" fmla="*/ 27653 h 38374"/>
                <a:gd name="connsiteX39" fmla="*/ 28689 w 48370"/>
                <a:gd name="connsiteY39" fmla="*/ 27810 h 38374"/>
                <a:gd name="connsiteX40" fmla="*/ 17529 w 48370"/>
                <a:gd name="connsiteY40" fmla="*/ 32064 h 38374"/>
                <a:gd name="connsiteX41" fmla="*/ 13298 w 48370"/>
                <a:gd name="connsiteY41" fmla="*/ 35453 h 38374"/>
                <a:gd name="connsiteX42" fmla="*/ 6295 w 48370"/>
                <a:gd name="connsiteY42" fmla="*/ 36056 h 38374"/>
                <a:gd name="connsiteX43" fmla="*/ 1792 w 48370"/>
                <a:gd name="connsiteY43" fmla="*/ 38337 h 38374"/>
                <a:gd name="connsiteX44" fmla="*/ 3726 w 48370"/>
                <a:gd name="connsiteY44" fmla="*/ 34724 h 38374"/>
                <a:gd name="connsiteX45" fmla="*/ 5794 w 48370"/>
                <a:gd name="connsiteY45" fmla="*/ 33379 h 38374"/>
                <a:gd name="connsiteX46" fmla="*/ 5436 w 48370"/>
                <a:gd name="connsiteY46" fmla="*/ 32544 h 38374"/>
                <a:gd name="connsiteX47" fmla="*/ 4771 w 48370"/>
                <a:gd name="connsiteY47" fmla="*/ 27814 h 38374"/>
                <a:gd name="connsiteX48" fmla="*/ 1409 w 48370"/>
                <a:gd name="connsiteY48" fmla="*/ 27654 h 38374"/>
                <a:gd name="connsiteX0" fmla="*/ 1409 w 48370"/>
                <a:gd name="connsiteY0" fmla="*/ 27654 h 38374"/>
                <a:gd name="connsiteX1" fmla="*/ 1273 w 48370"/>
                <a:gd name="connsiteY1" fmla="*/ 24351 h 38374"/>
                <a:gd name="connsiteX2" fmla="*/ 5193 w 48370"/>
                <a:gd name="connsiteY2" fmla="*/ 24122 h 38374"/>
                <a:gd name="connsiteX3" fmla="*/ 6029 w 48370"/>
                <a:gd name="connsiteY3" fmla="*/ 23319 h 38374"/>
                <a:gd name="connsiteX4" fmla="*/ 2984 w 48370"/>
                <a:gd name="connsiteY4" fmla="*/ 10517 h 38374"/>
                <a:gd name="connsiteX5" fmla="*/ 4881 w 48370"/>
                <a:gd name="connsiteY5" fmla="*/ 4804 h 38374"/>
                <a:gd name="connsiteX6" fmla="*/ 7489 w 48370"/>
                <a:gd name="connsiteY6" fmla="*/ 4758 h 38374"/>
                <a:gd name="connsiteX7" fmla="*/ 13072 w 48370"/>
                <a:gd name="connsiteY7" fmla="*/ 709 h 38374"/>
                <a:gd name="connsiteX8" fmla="*/ 16010 w 48370"/>
                <a:gd name="connsiteY8" fmla="*/ 2945 h 38374"/>
                <a:gd name="connsiteX9" fmla="*/ 22188 w 48370"/>
                <a:gd name="connsiteY9" fmla="*/ 4954 h 38374"/>
                <a:gd name="connsiteX10" fmla="*/ 23614 w 48370"/>
                <a:gd name="connsiteY10" fmla="*/ 6627 h 38374"/>
                <a:gd name="connsiteX11" fmla="*/ 26174 w 48370"/>
                <a:gd name="connsiteY11" fmla="*/ 2238 h 38374"/>
                <a:gd name="connsiteX12" fmla="*/ 32935 w 48370"/>
                <a:gd name="connsiteY12" fmla="*/ 7 h 38374"/>
                <a:gd name="connsiteX13" fmla="*/ 30789 w 48370"/>
                <a:gd name="connsiteY13" fmla="*/ 2928 h 38374"/>
                <a:gd name="connsiteX14" fmla="*/ 33700 w 48370"/>
                <a:gd name="connsiteY14" fmla="*/ 4717 h 38374"/>
                <a:gd name="connsiteX15" fmla="*/ 36041 w 48370"/>
                <a:gd name="connsiteY15" fmla="*/ 2727 h 38374"/>
                <a:gd name="connsiteX16" fmla="*/ 39023 w 48370"/>
                <a:gd name="connsiteY16" fmla="*/ 3786 h 38374"/>
                <a:gd name="connsiteX17" fmla="*/ 37419 w 48370"/>
                <a:gd name="connsiteY17" fmla="*/ 6360 h 38374"/>
                <a:gd name="connsiteX18" fmla="*/ 38729 w 48370"/>
                <a:gd name="connsiteY18" fmla="*/ 7365 h 38374"/>
                <a:gd name="connsiteX19" fmla="*/ 39952 w 48370"/>
                <a:gd name="connsiteY19" fmla="*/ 7815 h 38374"/>
                <a:gd name="connsiteX20" fmla="*/ 40457 w 48370"/>
                <a:gd name="connsiteY20" fmla="*/ 8460 h 38374"/>
                <a:gd name="connsiteX21" fmla="*/ 43491 w 48370"/>
                <a:gd name="connsiteY21" fmla="*/ 9878 h 38374"/>
                <a:gd name="connsiteX22" fmla="*/ 46557 w 48370"/>
                <a:gd name="connsiteY22" fmla="*/ 10183 h 38374"/>
                <a:gd name="connsiteX23" fmla="*/ 47925 w 48370"/>
                <a:gd name="connsiteY23" fmla="*/ 10773 h 38374"/>
                <a:gd name="connsiteX24" fmla="*/ 48232 w 48370"/>
                <a:gd name="connsiteY24" fmla="*/ 11655 h 38374"/>
                <a:gd name="connsiteX25" fmla="*/ 45861 w 48370"/>
                <a:gd name="connsiteY25" fmla="*/ 13916 h 38374"/>
                <a:gd name="connsiteX26" fmla="*/ 42172 w 48370"/>
                <a:gd name="connsiteY26" fmla="*/ 13423 h 38374"/>
                <a:gd name="connsiteX27" fmla="*/ 40126 w 48370"/>
                <a:gd name="connsiteY27" fmla="*/ 15199 h 38374"/>
                <a:gd name="connsiteX28" fmla="*/ 40029 w 48370"/>
                <a:gd name="connsiteY28" fmla="*/ 16430 h 38374"/>
                <a:gd name="connsiteX29" fmla="*/ 38557 w 48370"/>
                <a:gd name="connsiteY29" fmla="*/ 18087 h 38374"/>
                <a:gd name="connsiteX30" fmla="*/ 37187 w 48370"/>
                <a:gd name="connsiteY30" fmla="*/ 18967 h 38374"/>
                <a:gd name="connsiteX31" fmla="*/ 35980 w 48370"/>
                <a:gd name="connsiteY31" fmla="*/ 19611 h 38374"/>
                <a:gd name="connsiteX32" fmla="*/ 35606 w 48370"/>
                <a:gd name="connsiteY32" fmla="*/ 20389 h 38374"/>
                <a:gd name="connsiteX33" fmla="*/ 34633 w 48370"/>
                <a:gd name="connsiteY33" fmla="*/ 20944 h 38374"/>
                <a:gd name="connsiteX34" fmla="*/ 34423 w 48370"/>
                <a:gd name="connsiteY34" fmla="*/ 22199 h 38374"/>
                <a:gd name="connsiteX35" fmla="*/ 35115 w 48370"/>
                <a:gd name="connsiteY35" fmla="*/ 23789 h 38374"/>
                <a:gd name="connsiteX36" fmla="*/ 33985 w 48370"/>
                <a:gd name="connsiteY36" fmla="*/ 24947 h 38374"/>
                <a:gd name="connsiteX37" fmla="*/ 34572 w 48370"/>
                <a:gd name="connsiteY37" fmla="*/ 27175 h 38374"/>
                <a:gd name="connsiteX38" fmla="*/ 33138 w 48370"/>
                <a:gd name="connsiteY38" fmla="*/ 27653 h 38374"/>
                <a:gd name="connsiteX39" fmla="*/ 28689 w 48370"/>
                <a:gd name="connsiteY39" fmla="*/ 27810 h 38374"/>
                <a:gd name="connsiteX40" fmla="*/ 17529 w 48370"/>
                <a:gd name="connsiteY40" fmla="*/ 32064 h 38374"/>
                <a:gd name="connsiteX41" fmla="*/ 13298 w 48370"/>
                <a:gd name="connsiteY41" fmla="*/ 35453 h 38374"/>
                <a:gd name="connsiteX42" fmla="*/ 6295 w 48370"/>
                <a:gd name="connsiteY42" fmla="*/ 36056 h 38374"/>
                <a:gd name="connsiteX43" fmla="*/ 1792 w 48370"/>
                <a:gd name="connsiteY43" fmla="*/ 38337 h 38374"/>
                <a:gd name="connsiteX44" fmla="*/ 3726 w 48370"/>
                <a:gd name="connsiteY44" fmla="*/ 34724 h 38374"/>
                <a:gd name="connsiteX45" fmla="*/ 5794 w 48370"/>
                <a:gd name="connsiteY45" fmla="*/ 33379 h 38374"/>
                <a:gd name="connsiteX46" fmla="*/ 5436 w 48370"/>
                <a:gd name="connsiteY46" fmla="*/ 32544 h 38374"/>
                <a:gd name="connsiteX47" fmla="*/ 4771 w 48370"/>
                <a:gd name="connsiteY47" fmla="*/ 27814 h 38374"/>
                <a:gd name="connsiteX48" fmla="*/ 1409 w 48370"/>
                <a:gd name="connsiteY48" fmla="*/ 27654 h 38374"/>
                <a:gd name="connsiteX0" fmla="*/ 1409 w 48370"/>
                <a:gd name="connsiteY0" fmla="*/ 27654 h 38374"/>
                <a:gd name="connsiteX1" fmla="*/ 1273 w 48370"/>
                <a:gd name="connsiteY1" fmla="*/ 24351 h 38374"/>
                <a:gd name="connsiteX2" fmla="*/ 5193 w 48370"/>
                <a:gd name="connsiteY2" fmla="*/ 24122 h 38374"/>
                <a:gd name="connsiteX3" fmla="*/ 6029 w 48370"/>
                <a:gd name="connsiteY3" fmla="*/ 23319 h 38374"/>
                <a:gd name="connsiteX4" fmla="*/ 2984 w 48370"/>
                <a:gd name="connsiteY4" fmla="*/ 10517 h 38374"/>
                <a:gd name="connsiteX5" fmla="*/ 4881 w 48370"/>
                <a:gd name="connsiteY5" fmla="*/ 4804 h 38374"/>
                <a:gd name="connsiteX6" fmla="*/ 7489 w 48370"/>
                <a:gd name="connsiteY6" fmla="*/ 4758 h 38374"/>
                <a:gd name="connsiteX7" fmla="*/ 13072 w 48370"/>
                <a:gd name="connsiteY7" fmla="*/ 709 h 38374"/>
                <a:gd name="connsiteX8" fmla="*/ 16010 w 48370"/>
                <a:gd name="connsiteY8" fmla="*/ 2945 h 38374"/>
                <a:gd name="connsiteX9" fmla="*/ 22188 w 48370"/>
                <a:gd name="connsiteY9" fmla="*/ 4954 h 38374"/>
                <a:gd name="connsiteX10" fmla="*/ 23614 w 48370"/>
                <a:gd name="connsiteY10" fmla="*/ 6627 h 38374"/>
                <a:gd name="connsiteX11" fmla="*/ 26174 w 48370"/>
                <a:gd name="connsiteY11" fmla="*/ 2238 h 38374"/>
                <a:gd name="connsiteX12" fmla="*/ 32935 w 48370"/>
                <a:gd name="connsiteY12" fmla="*/ 7 h 38374"/>
                <a:gd name="connsiteX13" fmla="*/ 30789 w 48370"/>
                <a:gd name="connsiteY13" fmla="*/ 2928 h 38374"/>
                <a:gd name="connsiteX14" fmla="*/ 33700 w 48370"/>
                <a:gd name="connsiteY14" fmla="*/ 4717 h 38374"/>
                <a:gd name="connsiteX15" fmla="*/ 36041 w 48370"/>
                <a:gd name="connsiteY15" fmla="*/ 2727 h 38374"/>
                <a:gd name="connsiteX16" fmla="*/ 39023 w 48370"/>
                <a:gd name="connsiteY16" fmla="*/ 3786 h 38374"/>
                <a:gd name="connsiteX17" fmla="*/ 37419 w 48370"/>
                <a:gd name="connsiteY17" fmla="*/ 6360 h 38374"/>
                <a:gd name="connsiteX18" fmla="*/ 38729 w 48370"/>
                <a:gd name="connsiteY18" fmla="*/ 7365 h 38374"/>
                <a:gd name="connsiteX19" fmla="*/ 39952 w 48370"/>
                <a:gd name="connsiteY19" fmla="*/ 7815 h 38374"/>
                <a:gd name="connsiteX20" fmla="*/ 40457 w 48370"/>
                <a:gd name="connsiteY20" fmla="*/ 8460 h 38374"/>
                <a:gd name="connsiteX21" fmla="*/ 41907 w 48370"/>
                <a:gd name="connsiteY21" fmla="*/ 8178 h 38374"/>
                <a:gd name="connsiteX22" fmla="*/ 46557 w 48370"/>
                <a:gd name="connsiteY22" fmla="*/ 10183 h 38374"/>
                <a:gd name="connsiteX23" fmla="*/ 47925 w 48370"/>
                <a:gd name="connsiteY23" fmla="*/ 10773 h 38374"/>
                <a:gd name="connsiteX24" fmla="*/ 48232 w 48370"/>
                <a:gd name="connsiteY24" fmla="*/ 11655 h 38374"/>
                <a:gd name="connsiteX25" fmla="*/ 45861 w 48370"/>
                <a:gd name="connsiteY25" fmla="*/ 13916 h 38374"/>
                <a:gd name="connsiteX26" fmla="*/ 42172 w 48370"/>
                <a:gd name="connsiteY26" fmla="*/ 13423 h 38374"/>
                <a:gd name="connsiteX27" fmla="*/ 40126 w 48370"/>
                <a:gd name="connsiteY27" fmla="*/ 15199 h 38374"/>
                <a:gd name="connsiteX28" fmla="*/ 40029 w 48370"/>
                <a:gd name="connsiteY28" fmla="*/ 16430 h 38374"/>
                <a:gd name="connsiteX29" fmla="*/ 38557 w 48370"/>
                <a:gd name="connsiteY29" fmla="*/ 18087 h 38374"/>
                <a:gd name="connsiteX30" fmla="*/ 37187 w 48370"/>
                <a:gd name="connsiteY30" fmla="*/ 18967 h 38374"/>
                <a:gd name="connsiteX31" fmla="*/ 35980 w 48370"/>
                <a:gd name="connsiteY31" fmla="*/ 19611 h 38374"/>
                <a:gd name="connsiteX32" fmla="*/ 35606 w 48370"/>
                <a:gd name="connsiteY32" fmla="*/ 20389 h 38374"/>
                <a:gd name="connsiteX33" fmla="*/ 34633 w 48370"/>
                <a:gd name="connsiteY33" fmla="*/ 20944 h 38374"/>
                <a:gd name="connsiteX34" fmla="*/ 34423 w 48370"/>
                <a:gd name="connsiteY34" fmla="*/ 22199 h 38374"/>
                <a:gd name="connsiteX35" fmla="*/ 35115 w 48370"/>
                <a:gd name="connsiteY35" fmla="*/ 23789 h 38374"/>
                <a:gd name="connsiteX36" fmla="*/ 33985 w 48370"/>
                <a:gd name="connsiteY36" fmla="*/ 24947 h 38374"/>
                <a:gd name="connsiteX37" fmla="*/ 34572 w 48370"/>
                <a:gd name="connsiteY37" fmla="*/ 27175 h 38374"/>
                <a:gd name="connsiteX38" fmla="*/ 33138 w 48370"/>
                <a:gd name="connsiteY38" fmla="*/ 27653 h 38374"/>
                <a:gd name="connsiteX39" fmla="*/ 28689 w 48370"/>
                <a:gd name="connsiteY39" fmla="*/ 27810 h 38374"/>
                <a:gd name="connsiteX40" fmla="*/ 17529 w 48370"/>
                <a:gd name="connsiteY40" fmla="*/ 32064 h 38374"/>
                <a:gd name="connsiteX41" fmla="*/ 13298 w 48370"/>
                <a:gd name="connsiteY41" fmla="*/ 35453 h 38374"/>
                <a:gd name="connsiteX42" fmla="*/ 6295 w 48370"/>
                <a:gd name="connsiteY42" fmla="*/ 36056 h 38374"/>
                <a:gd name="connsiteX43" fmla="*/ 1792 w 48370"/>
                <a:gd name="connsiteY43" fmla="*/ 38337 h 38374"/>
                <a:gd name="connsiteX44" fmla="*/ 3726 w 48370"/>
                <a:gd name="connsiteY44" fmla="*/ 34724 h 38374"/>
                <a:gd name="connsiteX45" fmla="*/ 5794 w 48370"/>
                <a:gd name="connsiteY45" fmla="*/ 33379 h 38374"/>
                <a:gd name="connsiteX46" fmla="*/ 5436 w 48370"/>
                <a:gd name="connsiteY46" fmla="*/ 32544 h 38374"/>
                <a:gd name="connsiteX47" fmla="*/ 4771 w 48370"/>
                <a:gd name="connsiteY47" fmla="*/ 27814 h 38374"/>
                <a:gd name="connsiteX48" fmla="*/ 1409 w 48370"/>
                <a:gd name="connsiteY48" fmla="*/ 27654 h 38374"/>
                <a:gd name="connsiteX0" fmla="*/ 1409 w 48388"/>
                <a:gd name="connsiteY0" fmla="*/ 27654 h 38374"/>
                <a:gd name="connsiteX1" fmla="*/ 1273 w 48388"/>
                <a:gd name="connsiteY1" fmla="*/ 24351 h 38374"/>
                <a:gd name="connsiteX2" fmla="*/ 5193 w 48388"/>
                <a:gd name="connsiteY2" fmla="*/ 24122 h 38374"/>
                <a:gd name="connsiteX3" fmla="*/ 6029 w 48388"/>
                <a:gd name="connsiteY3" fmla="*/ 23319 h 38374"/>
                <a:gd name="connsiteX4" fmla="*/ 2984 w 48388"/>
                <a:gd name="connsiteY4" fmla="*/ 10517 h 38374"/>
                <a:gd name="connsiteX5" fmla="*/ 4881 w 48388"/>
                <a:gd name="connsiteY5" fmla="*/ 4804 h 38374"/>
                <a:gd name="connsiteX6" fmla="*/ 7489 w 48388"/>
                <a:gd name="connsiteY6" fmla="*/ 4758 h 38374"/>
                <a:gd name="connsiteX7" fmla="*/ 13072 w 48388"/>
                <a:gd name="connsiteY7" fmla="*/ 709 h 38374"/>
                <a:gd name="connsiteX8" fmla="*/ 16010 w 48388"/>
                <a:gd name="connsiteY8" fmla="*/ 2945 h 38374"/>
                <a:gd name="connsiteX9" fmla="*/ 22188 w 48388"/>
                <a:gd name="connsiteY9" fmla="*/ 4954 h 38374"/>
                <a:gd name="connsiteX10" fmla="*/ 23614 w 48388"/>
                <a:gd name="connsiteY10" fmla="*/ 6627 h 38374"/>
                <a:gd name="connsiteX11" fmla="*/ 26174 w 48388"/>
                <a:gd name="connsiteY11" fmla="*/ 2238 h 38374"/>
                <a:gd name="connsiteX12" fmla="*/ 32935 w 48388"/>
                <a:gd name="connsiteY12" fmla="*/ 7 h 38374"/>
                <a:gd name="connsiteX13" fmla="*/ 30789 w 48388"/>
                <a:gd name="connsiteY13" fmla="*/ 2928 h 38374"/>
                <a:gd name="connsiteX14" fmla="*/ 33700 w 48388"/>
                <a:gd name="connsiteY14" fmla="*/ 4717 h 38374"/>
                <a:gd name="connsiteX15" fmla="*/ 36041 w 48388"/>
                <a:gd name="connsiteY15" fmla="*/ 2727 h 38374"/>
                <a:gd name="connsiteX16" fmla="*/ 39023 w 48388"/>
                <a:gd name="connsiteY16" fmla="*/ 3786 h 38374"/>
                <a:gd name="connsiteX17" fmla="*/ 37419 w 48388"/>
                <a:gd name="connsiteY17" fmla="*/ 6360 h 38374"/>
                <a:gd name="connsiteX18" fmla="*/ 38729 w 48388"/>
                <a:gd name="connsiteY18" fmla="*/ 7365 h 38374"/>
                <a:gd name="connsiteX19" fmla="*/ 39952 w 48388"/>
                <a:gd name="connsiteY19" fmla="*/ 7815 h 38374"/>
                <a:gd name="connsiteX20" fmla="*/ 40457 w 48388"/>
                <a:gd name="connsiteY20" fmla="*/ 8460 h 38374"/>
                <a:gd name="connsiteX21" fmla="*/ 41907 w 48388"/>
                <a:gd name="connsiteY21" fmla="*/ 8178 h 38374"/>
                <a:gd name="connsiteX22" fmla="*/ 45993 w 48388"/>
                <a:gd name="connsiteY22" fmla="*/ 9447 h 38374"/>
                <a:gd name="connsiteX23" fmla="*/ 47925 w 48388"/>
                <a:gd name="connsiteY23" fmla="*/ 10773 h 38374"/>
                <a:gd name="connsiteX24" fmla="*/ 48232 w 48388"/>
                <a:gd name="connsiteY24" fmla="*/ 11655 h 38374"/>
                <a:gd name="connsiteX25" fmla="*/ 45861 w 48388"/>
                <a:gd name="connsiteY25" fmla="*/ 13916 h 38374"/>
                <a:gd name="connsiteX26" fmla="*/ 42172 w 48388"/>
                <a:gd name="connsiteY26" fmla="*/ 13423 h 38374"/>
                <a:gd name="connsiteX27" fmla="*/ 40126 w 48388"/>
                <a:gd name="connsiteY27" fmla="*/ 15199 h 38374"/>
                <a:gd name="connsiteX28" fmla="*/ 40029 w 48388"/>
                <a:gd name="connsiteY28" fmla="*/ 16430 h 38374"/>
                <a:gd name="connsiteX29" fmla="*/ 38557 w 48388"/>
                <a:gd name="connsiteY29" fmla="*/ 18087 h 38374"/>
                <a:gd name="connsiteX30" fmla="*/ 37187 w 48388"/>
                <a:gd name="connsiteY30" fmla="*/ 18967 h 38374"/>
                <a:gd name="connsiteX31" fmla="*/ 35980 w 48388"/>
                <a:gd name="connsiteY31" fmla="*/ 19611 h 38374"/>
                <a:gd name="connsiteX32" fmla="*/ 35606 w 48388"/>
                <a:gd name="connsiteY32" fmla="*/ 20389 h 38374"/>
                <a:gd name="connsiteX33" fmla="*/ 34633 w 48388"/>
                <a:gd name="connsiteY33" fmla="*/ 20944 h 38374"/>
                <a:gd name="connsiteX34" fmla="*/ 34423 w 48388"/>
                <a:gd name="connsiteY34" fmla="*/ 22199 h 38374"/>
                <a:gd name="connsiteX35" fmla="*/ 35115 w 48388"/>
                <a:gd name="connsiteY35" fmla="*/ 23789 h 38374"/>
                <a:gd name="connsiteX36" fmla="*/ 33985 w 48388"/>
                <a:gd name="connsiteY36" fmla="*/ 24947 h 38374"/>
                <a:gd name="connsiteX37" fmla="*/ 34572 w 48388"/>
                <a:gd name="connsiteY37" fmla="*/ 27175 h 38374"/>
                <a:gd name="connsiteX38" fmla="*/ 33138 w 48388"/>
                <a:gd name="connsiteY38" fmla="*/ 27653 h 38374"/>
                <a:gd name="connsiteX39" fmla="*/ 28689 w 48388"/>
                <a:gd name="connsiteY39" fmla="*/ 27810 h 38374"/>
                <a:gd name="connsiteX40" fmla="*/ 17529 w 48388"/>
                <a:gd name="connsiteY40" fmla="*/ 32064 h 38374"/>
                <a:gd name="connsiteX41" fmla="*/ 13298 w 48388"/>
                <a:gd name="connsiteY41" fmla="*/ 35453 h 38374"/>
                <a:gd name="connsiteX42" fmla="*/ 6295 w 48388"/>
                <a:gd name="connsiteY42" fmla="*/ 36056 h 38374"/>
                <a:gd name="connsiteX43" fmla="*/ 1792 w 48388"/>
                <a:gd name="connsiteY43" fmla="*/ 38337 h 38374"/>
                <a:gd name="connsiteX44" fmla="*/ 3726 w 48388"/>
                <a:gd name="connsiteY44" fmla="*/ 34724 h 38374"/>
                <a:gd name="connsiteX45" fmla="*/ 5794 w 48388"/>
                <a:gd name="connsiteY45" fmla="*/ 33379 h 38374"/>
                <a:gd name="connsiteX46" fmla="*/ 5436 w 48388"/>
                <a:gd name="connsiteY46" fmla="*/ 32544 h 38374"/>
                <a:gd name="connsiteX47" fmla="*/ 4771 w 48388"/>
                <a:gd name="connsiteY47" fmla="*/ 27814 h 38374"/>
                <a:gd name="connsiteX48" fmla="*/ 1409 w 48388"/>
                <a:gd name="connsiteY48" fmla="*/ 27654 h 38374"/>
                <a:gd name="connsiteX0" fmla="*/ 1409 w 48378"/>
                <a:gd name="connsiteY0" fmla="*/ 27654 h 38374"/>
                <a:gd name="connsiteX1" fmla="*/ 1273 w 48378"/>
                <a:gd name="connsiteY1" fmla="*/ 24351 h 38374"/>
                <a:gd name="connsiteX2" fmla="*/ 5193 w 48378"/>
                <a:gd name="connsiteY2" fmla="*/ 24122 h 38374"/>
                <a:gd name="connsiteX3" fmla="*/ 6029 w 48378"/>
                <a:gd name="connsiteY3" fmla="*/ 23319 h 38374"/>
                <a:gd name="connsiteX4" fmla="*/ 2984 w 48378"/>
                <a:gd name="connsiteY4" fmla="*/ 10517 h 38374"/>
                <a:gd name="connsiteX5" fmla="*/ 4881 w 48378"/>
                <a:gd name="connsiteY5" fmla="*/ 4804 h 38374"/>
                <a:gd name="connsiteX6" fmla="*/ 7489 w 48378"/>
                <a:gd name="connsiteY6" fmla="*/ 4758 h 38374"/>
                <a:gd name="connsiteX7" fmla="*/ 13072 w 48378"/>
                <a:gd name="connsiteY7" fmla="*/ 709 h 38374"/>
                <a:gd name="connsiteX8" fmla="*/ 16010 w 48378"/>
                <a:gd name="connsiteY8" fmla="*/ 2945 h 38374"/>
                <a:gd name="connsiteX9" fmla="*/ 22188 w 48378"/>
                <a:gd name="connsiteY9" fmla="*/ 4954 h 38374"/>
                <a:gd name="connsiteX10" fmla="*/ 23614 w 48378"/>
                <a:gd name="connsiteY10" fmla="*/ 6627 h 38374"/>
                <a:gd name="connsiteX11" fmla="*/ 26174 w 48378"/>
                <a:gd name="connsiteY11" fmla="*/ 2238 h 38374"/>
                <a:gd name="connsiteX12" fmla="*/ 32935 w 48378"/>
                <a:gd name="connsiteY12" fmla="*/ 7 h 38374"/>
                <a:gd name="connsiteX13" fmla="*/ 30789 w 48378"/>
                <a:gd name="connsiteY13" fmla="*/ 2928 h 38374"/>
                <a:gd name="connsiteX14" fmla="*/ 33700 w 48378"/>
                <a:gd name="connsiteY14" fmla="*/ 4717 h 38374"/>
                <a:gd name="connsiteX15" fmla="*/ 36041 w 48378"/>
                <a:gd name="connsiteY15" fmla="*/ 2727 h 38374"/>
                <a:gd name="connsiteX16" fmla="*/ 39023 w 48378"/>
                <a:gd name="connsiteY16" fmla="*/ 3786 h 38374"/>
                <a:gd name="connsiteX17" fmla="*/ 37419 w 48378"/>
                <a:gd name="connsiteY17" fmla="*/ 6360 h 38374"/>
                <a:gd name="connsiteX18" fmla="*/ 38729 w 48378"/>
                <a:gd name="connsiteY18" fmla="*/ 7365 h 38374"/>
                <a:gd name="connsiteX19" fmla="*/ 39952 w 48378"/>
                <a:gd name="connsiteY19" fmla="*/ 7815 h 38374"/>
                <a:gd name="connsiteX20" fmla="*/ 40457 w 48378"/>
                <a:gd name="connsiteY20" fmla="*/ 8460 h 38374"/>
                <a:gd name="connsiteX21" fmla="*/ 41907 w 48378"/>
                <a:gd name="connsiteY21" fmla="*/ 8178 h 38374"/>
                <a:gd name="connsiteX22" fmla="*/ 45993 w 48378"/>
                <a:gd name="connsiteY22" fmla="*/ 9447 h 38374"/>
                <a:gd name="connsiteX23" fmla="*/ 47892 w 48378"/>
                <a:gd name="connsiteY23" fmla="*/ 7420 h 38374"/>
                <a:gd name="connsiteX24" fmla="*/ 48232 w 48378"/>
                <a:gd name="connsiteY24" fmla="*/ 11655 h 38374"/>
                <a:gd name="connsiteX25" fmla="*/ 45861 w 48378"/>
                <a:gd name="connsiteY25" fmla="*/ 13916 h 38374"/>
                <a:gd name="connsiteX26" fmla="*/ 42172 w 48378"/>
                <a:gd name="connsiteY26" fmla="*/ 13423 h 38374"/>
                <a:gd name="connsiteX27" fmla="*/ 40126 w 48378"/>
                <a:gd name="connsiteY27" fmla="*/ 15199 h 38374"/>
                <a:gd name="connsiteX28" fmla="*/ 40029 w 48378"/>
                <a:gd name="connsiteY28" fmla="*/ 16430 h 38374"/>
                <a:gd name="connsiteX29" fmla="*/ 38557 w 48378"/>
                <a:gd name="connsiteY29" fmla="*/ 18087 h 38374"/>
                <a:gd name="connsiteX30" fmla="*/ 37187 w 48378"/>
                <a:gd name="connsiteY30" fmla="*/ 18967 h 38374"/>
                <a:gd name="connsiteX31" fmla="*/ 35980 w 48378"/>
                <a:gd name="connsiteY31" fmla="*/ 19611 h 38374"/>
                <a:gd name="connsiteX32" fmla="*/ 35606 w 48378"/>
                <a:gd name="connsiteY32" fmla="*/ 20389 h 38374"/>
                <a:gd name="connsiteX33" fmla="*/ 34633 w 48378"/>
                <a:gd name="connsiteY33" fmla="*/ 20944 h 38374"/>
                <a:gd name="connsiteX34" fmla="*/ 34423 w 48378"/>
                <a:gd name="connsiteY34" fmla="*/ 22199 h 38374"/>
                <a:gd name="connsiteX35" fmla="*/ 35115 w 48378"/>
                <a:gd name="connsiteY35" fmla="*/ 23789 h 38374"/>
                <a:gd name="connsiteX36" fmla="*/ 33985 w 48378"/>
                <a:gd name="connsiteY36" fmla="*/ 24947 h 38374"/>
                <a:gd name="connsiteX37" fmla="*/ 34572 w 48378"/>
                <a:gd name="connsiteY37" fmla="*/ 27175 h 38374"/>
                <a:gd name="connsiteX38" fmla="*/ 33138 w 48378"/>
                <a:gd name="connsiteY38" fmla="*/ 27653 h 38374"/>
                <a:gd name="connsiteX39" fmla="*/ 28689 w 48378"/>
                <a:gd name="connsiteY39" fmla="*/ 27810 h 38374"/>
                <a:gd name="connsiteX40" fmla="*/ 17529 w 48378"/>
                <a:gd name="connsiteY40" fmla="*/ 32064 h 38374"/>
                <a:gd name="connsiteX41" fmla="*/ 13298 w 48378"/>
                <a:gd name="connsiteY41" fmla="*/ 35453 h 38374"/>
                <a:gd name="connsiteX42" fmla="*/ 6295 w 48378"/>
                <a:gd name="connsiteY42" fmla="*/ 36056 h 38374"/>
                <a:gd name="connsiteX43" fmla="*/ 1792 w 48378"/>
                <a:gd name="connsiteY43" fmla="*/ 38337 h 38374"/>
                <a:gd name="connsiteX44" fmla="*/ 3726 w 48378"/>
                <a:gd name="connsiteY44" fmla="*/ 34724 h 38374"/>
                <a:gd name="connsiteX45" fmla="*/ 5794 w 48378"/>
                <a:gd name="connsiteY45" fmla="*/ 33379 h 38374"/>
                <a:gd name="connsiteX46" fmla="*/ 5436 w 48378"/>
                <a:gd name="connsiteY46" fmla="*/ 32544 h 38374"/>
                <a:gd name="connsiteX47" fmla="*/ 4771 w 48378"/>
                <a:gd name="connsiteY47" fmla="*/ 27814 h 38374"/>
                <a:gd name="connsiteX48" fmla="*/ 1409 w 48378"/>
                <a:gd name="connsiteY48" fmla="*/ 27654 h 38374"/>
                <a:gd name="connsiteX0" fmla="*/ 1409 w 51065"/>
                <a:gd name="connsiteY0" fmla="*/ 27654 h 38374"/>
                <a:gd name="connsiteX1" fmla="*/ 1273 w 51065"/>
                <a:gd name="connsiteY1" fmla="*/ 24351 h 38374"/>
                <a:gd name="connsiteX2" fmla="*/ 5193 w 51065"/>
                <a:gd name="connsiteY2" fmla="*/ 24122 h 38374"/>
                <a:gd name="connsiteX3" fmla="*/ 6029 w 51065"/>
                <a:gd name="connsiteY3" fmla="*/ 23319 h 38374"/>
                <a:gd name="connsiteX4" fmla="*/ 2984 w 51065"/>
                <a:gd name="connsiteY4" fmla="*/ 10517 h 38374"/>
                <a:gd name="connsiteX5" fmla="*/ 4881 w 51065"/>
                <a:gd name="connsiteY5" fmla="*/ 4804 h 38374"/>
                <a:gd name="connsiteX6" fmla="*/ 7489 w 51065"/>
                <a:gd name="connsiteY6" fmla="*/ 4758 h 38374"/>
                <a:gd name="connsiteX7" fmla="*/ 13072 w 51065"/>
                <a:gd name="connsiteY7" fmla="*/ 709 h 38374"/>
                <a:gd name="connsiteX8" fmla="*/ 16010 w 51065"/>
                <a:gd name="connsiteY8" fmla="*/ 2945 h 38374"/>
                <a:gd name="connsiteX9" fmla="*/ 22188 w 51065"/>
                <a:gd name="connsiteY9" fmla="*/ 4954 h 38374"/>
                <a:gd name="connsiteX10" fmla="*/ 23614 w 51065"/>
                <a:gd name="connsiteY10" fmla="*/ 6627 h 38374"/>
                <a:gd name="connsiteX11" fmla="*/ 26174 w 51065"/>
                <a:gd name="connsiteY11" fmla="*/ 2238 h 38374"/>
                <a:gd name="connsiteX12" fmla="*/ 32935 w 51065"/>
                <a:gd name="connsiteY12" fmla="*/ 7 h 38374"/>
                <a:gd name="connsiteX13" fmla="*/ 30789 w 51065"/>
                <a:gd name="connsiteY13" fmla="*/ 2928 h 38374"/>
                <a:gd name="connsiteX14" fmla="*/ 33700 w 51065"/>
                <a:gd name="connsiteY14" fmla="*/ 4717 h 38374"/>
                <a:gd name="connsiteX15" fmla="*/ 36041 w 51065"/>
                <a:gd name="connsiteY15" fmla="*/ 2727 h 38374"/>
                <a:gd name="connsiteX16" fmla="*/ 39023 w 51065"/>
                <a:gd name="connsiteY16" fmla="*/ 3786 h 38374"/>
                <a:gd name="connsiteX17" fmla="*/ 37419 w 51065"/>
                <a:gd name="connsiteY17" fmla="*/ 6360 h 38374"/>
                <a:gd name="connsiteX18" fmla="*/ 38729 w 51065"/>
                <a:gd name="connsiteY18" fmla="*/ 7365 h 38374"/>
                <a:gd name="connsiteX19" fmla="*/ 39952 w 51065"/>
                <a:gd name="connsiteY19" fmla="*/ 7815 h 38374"/>
                <a:gd name="connsiteX20" fmla="*/ 40457 w 51065"/>
                <a:gd name="connsiteY20" fmla="*/ 8460 h 38374"/>
                <a:gd name="connsiteX21" fmla="*/ 41907 w 51065"/>
                <a:gd name="connsiteY21" fmla="*/ 8178 h 38374"/>
                <a:gd name="connsiteX22" fmla="*/ 45993 w 51065"/>
                <a:gd name="connsiteY22" fmla="*/ 9447 h 38374"/>
                <a:gd name="connsiteX23" fmla="*/ 47892 w 51065"/>
                <a:gd name="connsiteY23" fmla="*/ 7420 h 38374"/>
                <a:gd name="connsiteX24" fmla="*/ 51036 w 51065"/>
                <a:gd name="connsiteY24" fmla="*/ 9615 h 38374"/>
                <a:gd name="connsiteX25" fmla="*/ 45861 w 51065"/>
                <a:gd name="connsiteY25" fmla="*/ 13916 h 38374"/>
                <a:gd name="connsiteX26" fmla="*/ 42172 w 51065"/>
                <a:gd name="connsiteY26" fmla="*/ 13423 h 38374"/>
                <a:gd name="connsiteX27" fmla="*/ 40126 w 51065"/>
                <a:gd name="connsiteY27" fmla="*/ 15199 h 38374"/>
                <a:gd name="connsiteX28" fmla="*/ 40029 w 51065"/>
                <a:gd name="connsiteY28" fmla="*/ 16430 h 38374"/>
                <a:gd name="connsiteX29" fmla="*/ 38557 w 51065"/>
                <a:gd name="connsiteY29" fmla="*/ 18087 h 38374"/>
                <a:gd name="connsiteX30" fmla="*/ 37187 w 51065"/>
                <a:gd name="connsiteY30" fmla="*/ 18967 h 38374"/>
                <a:gd name="connsiteX31" fmla="*/ 35980 w 51065"/>
                <a:gd name="connsiteY31" fmla="*/ 19611 h 38374"/>
                <a:gd name="connsiteX32" fmla="*/ 35606 w 51065"/>
                <a:gd name="connsiteY32" fmla="*/ 20389 h 38374"/>
                <a:gd name="connsiteX33" fmla="*/ 34633 w 51065"/>
                <a:gd name="connsiteY33" fmla="*/ 20944 h 38374"/>
                <a:gd name="connsiteX34" fmla="*/ 34423 w 51065"/>
                <a:gd name="connsiteY34" fmla="*/ 22199 h 38374"/>
                <a:gd name="connsiteX35" fmla="*/ 35115 w 51065"/>
                <a:gd name="connsiteY35" fmla="*/ 23789 h 38374"/>
                <a:gd name="connsiteX36" fmla="*/ 33985 w 51065"/>
                <a:gd name="connsiteY36" fmla="*/ 24947 h 38374"/>
                <a:gd name="connsiteX37" fmla="*/ 34572 w 51065"/>
                <a:gd name="connsiteY37" fmla="*/ 27175 h 38374"/>
                <a:gd name="connsiteX38" fmla="*/ 33138 w 51065"/>
                <a:gd name="connsiteY38" fmla="*/ 27653 h 38374"/>
                <a:gd name="connsiteX39" fmla="*/ 28689 w 51065"/>
                <a:gd name="connsiteY39" fmla="*/ 27810 h 38374"/>
                <a:gd name="connsiteX40" fmla="*/ 17529 w 51065"/>
                <a:gd name="connsiteY40" fmla="*/ 32064 h 38374"/>
                <a:gd name="connsiteX41" fmla="*/ 13298 w 51065"/>
                <a:gd name="connsiteY41" fmla="*/ 35453 h 38374"/>
                <a:gd name="connsiteX42" fmla="*/ 6295 w 51065"/>
                <a:gd name="connsiteY42" fmla="*/ 36056 h 38374"/>
                <a:gd name="connsiteX43" fmla="*/ 1792 w 51065"/>
                <a:gd name="connsiteY43" fmla="*/ 38337 h 38374"/>
                <a:gd name="connsiteX44" fmla="*/ 3726 w 51065"/>
                <a:gd name="connsiteY44" fmla="*/ 34724 h 38374"/>
                <a:gd name="connsiteX45" fmla="*/ 5794 w 51065"/>
                <a:gd name="connsiteY45" fmla="*/ 33379 h 38374"/>
                <a:gd name="connsiteX46" fmla="*/ 5436 w 51065"/>
                <a:gd name="connsiteY46" fmla="*/ 32544 h 38374"/>
                <a:gd name="connsiteX47" fmla="*/ 4771 w 51065"/>
                <a:gd name="connsiteY47" fmla="*/ 27814 h 38374"/>
                <a:gd name="connsiteX48" fmla="*/ 1409 w 51065"/>
                <a:gd name="connsiteY48" fmla="*/ 27654 h 38374"/>
                <a:gd name="connsiteX0" fmla="*/ 1409 w 54725"/>
                <a:gd name="connsiteY0" fmla="*/ 27654 h 38374"/>
                <a:gd name="connsiteX1" fmla="*/ 1273 w 54725"/>
                <a:gd name="connsiteY1" fmla="*/ 24351 h 38374"/>
                <a:gd name="connsiteX2" fmla="*/ 5193 w 54725"/>
                <a:gd name="connsiteY2" fmla="*/ 24122 h 38374"/>
                <a:gd name="connsiteX3" fmla="*/ 6029 w 54725"/>
                <a:gd name="connsiteY3" fmla="*/ 23319 h 38374"/>
                <a:gd name="connsiteX4" fmla="*/ 2984 w 54725"/>
                <a:gd name="connsiteY4" fmla="*/ 10517 h 38374"/>
                <a:gd name="connsiteX5" fmla="*/ 4881 w 54725"/>
                <a:gd name="connsiteY5" fmla="*/ 4804 h 38374"/>
                <a:gd name="connsiteX6" fmla="*/ 7489 w 54725"/>
                <a:gd name="connsiteY6" fmla="*/ 4758 h 38374"/>
                <a:gd name="connsiteX7" fmla="*/ 13072 w 54725"/>
                <a:gd name="connsiteY7" fmla="*/ 709 h 38374"/>
                <a:gd name="connsiteX8" fmla="*/ 16010 w 54725"/>
                <a:gd name="connsiteY8" fmla="*/ 2945 h 38374"/>
                <a:gd name="connsiteX9" fmla="*/ 22188 w 54725"/>
                <a:gd name="connsiteY9" fmla="*/ 4954 h 38374"/>
                <a:gd name="connsiteX10" fmla="*/ 23614 w 54725"/>
                <a:gd name="connsiteY10" fmla="*/ 6627 h 38374"/>
                <a:gd name="connsiteX11" fmla="*/ 26174 w 54725"/>
                <a:gd name="connsiteY11" fmla="*/ 2238 h 38374"/>
                <a:gd name="connsiteX12" fmla="*/ 32935 w 54725"/>
                <a:gd name="connsiteY12" fmla="*/ 7 h 38374"/>
                <a:gd name="connsiteX13" fmla="*/ 30789 w 54725"/>
                <a:gd name="connsiteY13" fmla="*/ 2928 h 38374"/>
                <a:gd name="connsiteX14" fmla="*/ 33700 w 54725"/>
                <a:gd name="connsiteY14" fmla="*/ 4717 h 38374"/>
                <a:gd name="connsiteX15" fmla="*/ 36041 w 54725"/>
                <a:gd name="connsiteY15" fmla="*/ 2727 h 38374"/>
                <a:gd name="connsiteX16" fmla="*/ 39023 w 54725"/>
                <a:gd name="connsiteY16" fmla="*/ 3786 h 38374"/>
                <a:gd name="connsiteX17" fmla="*/ 37419 w 54725"/>
                <a:gd name="connsiteY17" fmla="*/ 6360 h 38374"/>
                <a:gd name="connsiteX18" fmla="*/ 38729 w 54725"/>
                <a:gd name="connsiteY18" fmla="*/ 7365 h 38374"/>
                <a:gd name="connsiteX19" fmla="*/ 39952 w 54725"/>
                <a:gd name="connsiteY19" fmla="*/ 7815 h 38374"/>
                <a:gd name="connsiteX20" fmla="*/ 40457 w 54725"/>
                <a:gd name="connsiteY20" fmla="*/ 8460 h 38374"/>
                <a:gd name="connsiteX21" fmla="*/ 41907 w 54725"/>
                <a:gd name="connsiteY21" fmla="*/ 8178 h 38374"/>
                <a:gd name="connsiteX22" fmla="*/ 45993 w 54725"/>
                <a:gd name="connsiteY22" fmla="*/ 9447 h 38374"/>
                <a:gd name="connsiteX23" fmla="*/ 47892 w 54725"/>
                <a:gd name="connsiteY23" fmla="*/ 7420 h 38374"/>
                <a:gd name="connsiteX24" fmla="*/ 51036 w 54725"/>
                <a:gd name="connsiteY24" fmla="*/ 9615 h 38374"/>
                <a:gd name="connsiteX25" fmla="*/ 54385 w 54725"/>
                <a:gd name="connsiteY25" fmla="*/ 10887 h 38374"/>
                <a:gd name="connsiteX26" fmla="*/ 42172 w 54725"/>
                <a:gd name="connsiteY26" fmla="*/ 13423 h 38374"/>
                <a:gd name="connsiteX27" fmla="*/ 40126 w 54725"/>
                <a:gd name="connsiteY27" fmla="*/ 15199 h 38374"/>
                <a:gd name="connsiteX28" fmla="*/ 40029 w 54725"/>
                <a:gd name="connsiteY28" fmla="*/ 16430 h 38374"/>
                <a:gd name="connsiteX29" fmla="*/ 38557 w 54725"/>
                <a:gd name="connsiteY29" fmla="*/ 18087 h 38374"/>
                <a:gd name="connsiteX30" fmla="*/ 37187 w 54725"/>
                <a:gd name="connsiteY30" fmla="*/ 18967 h 38374"/>
                <a:gd name="connsiteX31" fmla="*/ 35980 w 54725"/>
                <a:gd name="connsiteY31" fmla="*/ 19611 h 38374"/>
                <a:gd name="connsiteX32" fmla="*/ 35606 w 54725"/>
                <a:gd name="connsiteY32" fmla="*/ 20389 h 38374"/>
                <a:gd name="connsiteX33" fmla="*/ 34633 w 54725"/>
                <a:gd name="connsiteY33" fmla="*/ 20944 h 38374"/>
                <a:gd name="connsiteX34" fmla="*/ 34423 w 54725"/>
                <a:gd name="connsiteY34" fmla="*/ 22199 h 38374"/>
                <a:gd name="connsiteX35" fmla="*/ 35115 w 54725"/>
                <a:gd name="connsiteY35" fmla="*/ 23789 h 38374"/>
                <a:gd name="connsiteX36" fmla="*/ 33985 w 54725"/>
                <a:gd name="connsiteY36" fmla="*/ 24947 h 38374"/>
                <a:gd name="connsiteX37" fmla="*/ 34572 w 54725"/>
                <a:gd name="connsiteY37" fmla="*/ 27175 h 38374"/>
                <a:gd name="connsiteX38" fmla="*/ 33138 w 54725"/>
                <a:gd name="connsiteY38" fmla="*/ 27653 h 38374"/>
                <a:gd name="connsiteX39" fmla="*/ 28689 w 54725"/>
                <a:gd name="connsiteY39" fmla="*/ 27810 h 38374"/>
                <a:gd name="connsiteX40" fmla="*/ 17529 w 54725"/>
                <a:gd name="connsiteY40" fmla="*/ 32064 h 38374"/>
                <a:gd name="connsiteX41" fmla="*/ 13298 w 54725"/>
                <a:gd name="connsiteY41" fmla="*/ 35453 h 38374"/>
                <a:gd name="connsiteX42" fmla="*/ 6295 w 54725"/>
                <a:gd name="connsiteY42" fmla="*/ 36056 h 38374"/>
                <a:gd name="connsiteX43" fmla="*/ 1792 w 54725"/>
                <a:gd name="connsiteY43" fmla="*/ 38337 h 38374"/>
                <a:gd name="connsiteX44" fmla="*/ 3726 w 54725"/>
                <a:gd name="connsiteY44" fmla="*/ 34724 h 38374"/>
                <a:gd name="connsiteX45" fmla="*/ 5794 w 54725"/>
                <a:gd name="connsiteY45" fmla="*/ 33379 h 38374"/>
                <a:gd name="connsiteX46" fmla="*/ 5436 w 54725"/>
                <a:gd name="connsiteY46" fmla="*/ 32544 h 38374"/>
                <a:gd name="connsiteX47" fmla="*/ 4771 w 54725"/>
                <a:gd name="connsiteY47" fmla="*/ 27814 h 38374"/>
                <a:gd name="connsiteX48" fmla="*/ 1409 w 54725"/>
                <a:gd name="connsiteY48" fmla="*/ 27654 h 38374"/>
                <a:gd name="connsiteX0" fmla="*/ 1409 w 55524"/>
                <a:gd name="connsiteY0" fmla="*/ 27654 h 38374"/>
                <a:gd name="connsiteX1" fmla="*/ 1273 w 55524"/>
                <a:gd name="connsiteY1" fmla="*/ 24351 h 38374"/>
                <a:gd name="connsiteX2" fmla="*/ 5193 w 55524"/>
                <a:gd name="connsiteY2" fmla="*/ 24122 h 38374"/>
                <a:gd name="connsiteX3" fmla="*/ 6029 w 55524"/>
                <a:gd name="connsiteY3" fmla="*/ 23319 h 38374"/>
                <a:gd name="connsiteX4" fmla="*/ 2984 w 55524"/>
                <a:gd name="connsiteY4" fmla="*/ 10517 h 38374"/>
                <a:gd name="connsiteX5" fmla="*/ 4881 w 55524"/>
                <a:gd name="connsiteY5" fmla="*/ 4804 h 38374"/>
                <a:gd name="connsiteX6" fmla="*/ 7489 w 55524"/>
                <a:gd name="connsiteY6" fmla="*/ 4758 h 38374"/>
                <a:gd name="connsiteX7" fmla="*/ 13072 w 55524"/>
                <a:gd name="connsiteY7" fmla="*/ 709 h 38374"/>
                <a:gd name="connsiteX8" fmla="*/ 16010 w 55524"/>
                <a:gd name="connsiteY8" fmla="*/ 2945 h 38374"/>
                <a:gd name="connsiteX9" fmla="*/ 22188 w 55524"/>
                <a:gd name="connsiteY9" fmla="*/ 4954 h 38374"/>
                <a:gd name="connsiteX10" fmla="*/ 23614 w 55524"/>
                <a:gd name="connsiteY10" fmla="*/ 6627 h 38374"/>
                <a:gd name="connsiteX11" fmla="*/ 26174 w 55524"/>
                <a:gd name="connsiteY11" fmla="*/ 2238 h 38374"/>
                <a:gd name="connsiteX12" fmla="*/ 32935 w 55524"/>
                <a:gd name="connsiteY12" fmla="*/ 7 h 38374"/>
                <a:gd name="connsiteX13" fmla="*/ 30789 w 55524"/>
                <a:gd name="connsiteY13" fmla="*/ 2928 h 38374"/>
                <a:gd name="connsiteX14" fmla="*/ 33700 w 55524"/>
                <a:gd name="connsiteY14" fmla="*/ 4717 h 38374"/>
                <a:gd name="connsiteX15" fmla="*/ 36041 w 55524"/>
                <a:gd name="connsiteY15" fmla="*/ 2727 h 38374"/>
                <a:gd name="connsiteX16" fmla="*/ 39023 w 55524"/>
                <a:gd name="connsiteY16" fmla="*/ 3786 h 38374"/>
                <a:gd name="connsiteX17" fmla="*/ 37419 w 55524"/>
                <a:gd name="connsiteY17" fmla="*/ 6360 h 38374"/>
                <a:gd name="connsiteX18" fmla="*/ 38729 w 55524"/>
                <a:gd name="connsiteY18" fmla="*/ 7365 h 38374"/>
                <a:gd name="connsiteX19" fmla="*/ 39952 w 55524"/>
                <a:gd name="connsiteY19" fmla="*/ 7815 h 38374"/>
                <a:gd name="connsiteX20" fmla="*/ 40457 w 55524"/>
                <a:gd name="connsiteY20" fmla="*/ 8460 h 38374"/>
                <a:gd name="connsiteX21" fmla="*/ 41907 w 55524"/>
                <a:gd name="connsiteY21" fmla="*/ 8178 h 38374"/>
                <a:gd name="connsiteX22" fmla="*/ 45993 w 55524"/>
                <a:gd name="connsiteY22" fmla="*/ 9447 h 38374"/>
                <a:gd name="connsiteX23" fmla="*/ 47892 w 55524"/>
                <a:gd name="connsiteY23" fmla="*/ 7420 h 38374"/>
                <a:gd name="connsiteX24" fmla="*/ 51036 w 55524"/>
                <a:gd name="connsiteY24" fmla="*/ 9615 h 38374"/>
                <a:gd name="connsiteX25" fmla="*/ 54385 w 55524"/>
                <a:gd name="connsiteY25" fmla="*/ 10887 h 38374"/>
                <a:gd name="connsiteX26" fmla="*/ 54313 w 55524"/>
                <a:gd name="connsiteY26" fmla="*/ 15483 h 38374"/>
                <a:gd name="connsiteX27" fmla="*/ 40126 w 55524"/>
                <a:gd name="connsiteY27" fmla="*/ 15199 h 38374"/>
                <a:gd name="connsiteX28" fmla="*/ 40029 w 55524"/>
                <a:gd name="connsiteY28" fmla="*/ 16430 h 38374"/>
                <a:gd name="connsiteX29" fmla="*/ 38557 w 55524"/>
                <a:gd name="connsiteY29" fmla="*/ 18087 h 38374"/>
                <a:gd name="connsiteX30" fmla="*/ 37187 w 55524"/>
                <a:gd name="connsiteY30" fmla="*/ 18967 h 38374"/>
                <a:gd name="connsiteX31" fmla="*/ 35980 w 55524"/>
                <a:gd name="connsiteY31" fmla="*/ 19611 h 38374"/>
                <a:gd name="connsiteX32" fmla="*/ 35606 w 55524"/>
                <a:gd name="connsiteY32" fmla="*/ 20389 h 38374"/>
                <a:gd name="connsiteX33" fmla="*/ 34633 w 55524"/>
                <a:gd name="connsiteY33" fmla="*/ 20944 h 38374"/>
                <a:gd name="connsiteX34" fmla="*/ 34423 w 55524"/>
                <a:gd name="connsiteY34" fmla="*/ 22199 h 38374"/>
                <a:gd name="connsiteX35" fmla="*/ 35115 w 55524"/>
                <a:gd name="connsiteY35" fmla="*/ 23789 h 38374"/>
                <a:gd name="connsiteX36" fmla="*/ 33985 w 55524"/>
                <a:gd name="connsiteY36" fmla="*/ 24947 h 38374"/>
                <a:gd name="connsiteX37" fmla="*/ 34572 w 55524"/>
                <a:gd name="connsiteY37" fmla="*/ 27175 h 38374"/>
                <a:gd name="connsiteX38" fmla="*/ 33138 w 55524"/>
                <a:gd name="connsiteY38" fmla="*/ 27653 h 38374"/>
                <a:gd name="connsiteX39" fmla="*/ 28689 w 55524"/>
                <a:gd name="connsiteY39" fmla="*/ 27810 h 38374"/>
                <a:gd name="connsiteX40" fmla="*/ 17529 w 55524"/>
                <a:gd name="connsiteY40" fmla="*/ 32064 h 38374"/>
                <a:gd name="connsiteX41" fmla="*/ 13298 w 55524"/>
                <a:gd name="connsiteY41" fmla="*/ 35453 h 38374"/>
                <a:gd name="connsiteX42" fmla="*/ 6295 w 55524"/>
                <a:gd name="connsiteY42" fmla="*/ 36056 h 38374"/>
                <a:gd name="connsiteX43" fmla="*/ 1792 w 55524"/>
                <a:gd name="connsiteY43" fmla="*/ 38337 h 38374"/>
                <a:gd name="connsiteX44" fmla="*/ 3726 w 55524"/>
                <a:gd name="connsiteY44" fmla="*/ 34724 h 38374"/>
                <a:gd name="connsiteX45" fmla="*/ 5794 w 55524"/>
                <a:gd name="connsiteY45" fmla="*/ 33379 h 38374"/>
                <a:gd name="connsiteX46" fmla="*/ 5436 w 55524"/>
                <a:gd name="connsiteY46" fmla="*/ 32544 h 38374"/>
                <a:gd name="connsiteX47" fmla="*/ 4771 w 55524"/>
                <a:gd name="connsiteY47" fmla="*/ 27814 h 38374"/>
                <a:gd name="connsiteX48" fmla="*/ 1409 w 55524"/>
                <a:gd name="connsiteY48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0126 w 54931"/>
                <a:gd name="connsiteY28" fmla="*/ 15199 h 38374"/>
                <a:gd name="connsiteX29" fmla="*/ 40029 w 54931"/>
                <a:gd name="connsiteY29" fmla="*/ 16430 h 38374"/>
                <a:gd name="connsiteX30" fmla="*/ 38557 w 54931"/>
                <a:gd name="connsiteY30" fmla="*/ 18087 h 38374"/>
                <a:gd name="connsiteX31" fmla="*/ 37187 w 54931"/>
                <a:gd name="connsiteY31" fmla="*/ 18967 h 38374"/>
                <a:gd name="connsiteX32" fmla="*/ 35980 w 54931"/>
                <a:gd name="connsiteY32" fmla="*/ 19611 h 38374"/>
                <a:gd name="connsiteX33" fmla="*/ 35606 w 54931"/>
                <a:gd name="connsiteY33" fmla="*/ 20389 h 38374"/>
                <a:gd name="connsiteX34" fmla="*/ 34633 w 54931"/>
                <a:gd name="connsiteY34" fmla="*/ 20944 h 38374"/>
                <a:gd name="connsiteX35" fmla="*/ 34423 w 54931"/>
                <a:gd name="connsiteY35" fmla="*/ 22199 h 38374"/>
                <a:gd name="connsiteX36" fmla="*/ 35115 w 54931"/>
                <a:gd name="connsiteY36" fmla="*/ 23789 h 38374"/>
                <a:gd name="connsiteX37" fmla="*/ 33985 w 54931"/>
                <a:gd name="connsiteY37" fmla="*/ 24947 h 38374"/>
                <a:gd name="connsiteX38" fmla="*/ 34572 w 54931"/>
                <a:gd name="connsiteY38" fmla="*/ 27175 h 38374"/>
                <a:gd name="connsiteX39" fmla="*/ 33138 w 54931"/>
                <a:gd name="connsiteY39" fmla="*/ 27653 h 38374"/>
                <a:gd name="connsiteX40" fmla="*/ 28689 w 54931"/>
                <a:gd name="connsiteY40" fmla="*/ 27810 h 38374"/>
                <a:gd name="connsiteX41" fmla="*/ 17529 w 54931"/>
                <a:gd name="connsiteY41" fmla="*/ 32064 h 38374"/>
                <a:gd name="connsiteX42" fmla="*/ 13298 w 54931"/>
                <a:gd name="connsiteY42" fmla="*/ 35453 h 38374"/>
                <a:gd name="connsiteX43" fmla="*/ 6295 w 54931"/>
                <a:gd name="connsiteY43" fmla="*/ 36056 h 38374"/>
                <a:gd name="connsiteX44" fmla="*/ 1792 w 54931"/>
                <a:gd name="connsiteY44" fmla="*/ 38337 h 38374"/>
                <a:gd name="connsiteX45" fmla="*/ 3726 w 54931"/>
                <a:gd name="connsiteY45" fmla="*/ 34724 h 38374"/>
                <a:gd name="connsiteX46" fmla="*/ 5794 w 54931"/>
                <a:gd name="connsiteY46" fmla="*/ 33379 h 38374"/>
                <a:gd name="connsiteX47" fmla="*/ 5436 w 54931"/>
                <a:gd name="connsiteY47" fmla="*/ 32544 h 38374"/>
                <a:gd name="connsiteX48" fmla="*/ 4771 w 54931"/>
                <a:gd name="connsiteY48" fmla="*/ 27814 h 38374"/>
                <a:gd name="connsiteX49" fmla="*/ 1409 w 54931"/>
                <a:gd name="connsiteY49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38557 w 54931"/>
                <a:gd name="connsiteY30" fmla="*/ 18087 h 38374"/>
                <a:gd name="connsiteX31" fmla="*/ 37187 w 54931"/>
                <a:gd name="connsiteY31" fmla="*/ 18967 h 38374"/>
                <a:gd name="connsiteX32" fmla="*/ 35980 w 54931"/>
                <a:gd name="connsiteY32" fmla="*/ 19611 h 38374"/>
                <a:gd name="connsiteX33" fmla="*/ 35606 w 54931"/>
                <a:gd name="connsiteY33" fmla="*/ 20389 h 38374"/>
                <a:gd name="connsiteX34" fmla="*/ 34633 w 54931"/>
                <a:gd name="connsiteY34" fmla="*/ 20944 h 38374"/>
                <a:gd name="connsiteX35" fmla="*/ 34423 w 54931"/>
                <a:gd name="connsiteY35" fmla="*/ 22199 h 38374"/>
                <a:gd name="connsiteX36" fmla="*/ 35115 w 54931"/>
                <a:gd name="connsiteY36" fmla="*/ 23789 h 38374"/>
                <a:gd name="connsiteX37" fmla="*/ 33985 w 54931"/>
                <a:gd name="connsiteY37" fmla="*/ 24947 h 38374"/>
                <a:gd name="connsiteX38" fmla="*/ 34572 w 54931"/>
                <a:gd name="connsiteY38" fmla="*/ 27175 h 38374"/>
                <a:gd name="connsiteX39" fmla="*/ 33138 w 54931"/>
                <a:gd name="connsiteY39" fmla="*/ 27653 h 38374"/>
                <a:gd name="connsiteX40" fmla="*/ 28689 w 54931"/>
                <a:gd name="connsiteY40" fmla="*/ 27810 h 38374"/>
                <a:gd name="connsiteX41" fmla="*/ 17529 w 54931"/>
                <a:gd name="connsiteY41" fmla="*/ 32064 h 38374"/>
                <a:gd name="connsiteX42" fmla="*/ 13298 w 54931"/>
                <a:gd name="connsiteY42" fmla="*/ 35453 h 38374"/>
                <a:gd name="connsiteX43" fmla="*/ 6295 w 54931"/>
                <a:gd name="connsiteY43" fmla="*/ 36056 h 38374"/>
                <a:gd name="connsiteX44" fmla="*/ 1792 w 54931"/>
                <a:gd name="connsiteY44" fmla="*/ 38337 h 38374"/>
                <a:gd name="connsiteX45" fmla="*/ 3726 w 54931"/>
                <a:gd name="connsiteY45" fmla="*/ 34724 h 38374"/>
                <a:gd name="connsiteX46" fmla="*/ 5794 w 54931"/>
                <a:gd name="connsiteY46" fmla="*/ 33379 h 38374"/>
                <a:gd name="connsiteX47" fmla="*/ 5436 w 54931"/>
                <a:gd name="connsiteY47" fmla="*/ 32544 h 38374"/>
                <a:gd name="connsiteX48" fmla="*/ 4771 w 54931"/>
                <a:gd name="connsiteY48" fmla="*/ 27814 h 38374"/>
                <a:gd name="connsiteX49" fmla="*/ 1409 w 54931"/>
                <a:gd name="connsiteY49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7187 w 54931"/>
                <a:gd name="connsiteY31" fmla="*/ 18967 h 38374"/>
                <a:gd name="connsiteX32" fmla="*/ 35980 w 54931"/>
                <a:gd name="connsiteY32" fmla="*/ 19611 h 38374"/>
                <a:gd name="connsiteX33" fmla="*/ 35606 w 54931"/>
                <a:gd name="connsiteY33" fmla="*/ 20389 h 38374"/>
                <a:gd name="connsiteX34" fmla="*/ 34633 w 54931"/>
                <a:gd name="connsiteY34" fmla="*/ 20944 h 38374"/>
                <a:gd name="connsiteX35" fmla="*/ 34423 w 54931"/>
                <a:gd name="connsiteY35" fmla="*/ 22199 h 38374"/>
                <a:gd name="connsiteX36" fmla="*/ 35115 w 54931"/>
                <a:gd name="connsiteY36" fmla="*/ 23789 h 38374"/>
                <a:gd name="connsiteX37" fmla="*/ 33985 w 54931"/>
                <a:gd name="connsiteY37" fmla="*/ 24947 h 38374"/>
                <a:gd name="connsiteX38" fmla="*/ 34572 w 54931"/>
                <a:gd name="connsiteY38" fmla="*/ 27175 h 38374"/>
                <a:gd name="connsiteX39" fmla="*/ 33138 w 54931"/>
                <a:gd name="connsiteY39" fmla="*/ 27653 h 38374"/>
                <a:gd name="connsiteX40" fmla="*/ 28689 w 54931"/>
                <a:gd name="connsiteY40" fmla="*/ 27810 h 38374"/>
                <a:gd name="connsiteX41" fmla="*/ 17529 w 54931"/>
                <a:gd name="connsiteY41" fmla="*/ 32064 h 38374"/>
                <a:gd name="connsiteX42" fmla="*/ 13298 w 54931"/>
                <a:gd name="connsiteY42" fmla="*/ 35453 h 38374"/>
                <a:gd name="connsiteX43" fmla="*/ 6295 w 54931"/>
                <a:gd name="connsiteY43" fmla="*/ 36056 h 38374"/>
                <a:gd name="connsiteX44" fmla="*/ 1792 w 54931"/>
                <a:gd name="connsiteY44" fmla="*/ 38337 h 38374"/>
                <a:gd name="connsiteX45" fmla="*/ 3726 w 54931"/>
                <a:gd name="connsiteY45" fmla="*/ 34724 h 38374"/>
                <a:gd name="connsiteX46" fmla="*/ 5794 w 54931"/>
                <a:gd name="connsiteY46" fmla="*/ 33379 h 38374"/>
                <a:gd name="connsiteX47" fmla="*/ 5436 w 54931"/>
                <a:gd name="connsiteY47" fmla="*/ 32544 h 38374"/>
                <a:gd name="connsiteX48" fmla="*/ 4771 w 54931"/>
                <a:gd name="connsiteY48" fmla="*/ 27814 h 38374"/>
                <a:gd name="connsiteX49" fmla="*/ 1409 w 54931"/>
                <a:gd name="connsiteY49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5980 w 54931"/>
                <a:gd name="connsiteY32" fmla="*/ 19611 h 38374"/>
                <a:gd name="connsiteX33" fmla="*/ 35606 w 54931"/>
                <a:gd name="connsiteY33" fmla="*/ 20389 h 38374"/>
                <a:gd name="connsiteX34" fmla="*/ 34633 w 54931"/>
                <a:gd name="connsiteY34" fmla="*/ 20944 h 38374"/>
                <a:gd name="connsiteX35" fmla="*/ 34423 w 54931"/>
                <a:gd name="connsiteY35" fmla="*/ 22199 h 38374"/>
                <a:gd name="connsiteX36" fmla="*/ 35115 w 54931"/>
                <a:gd name="connsiteY36" fmla="*/ 23789 h 38374"/>
                <a:gd name="connsiteX37" fmla="*/ 33985 w 54931"/>
                <a:gd name="connsiteY37" fmla="*/ 24947 h 38374"/>
                <a:gd name="connsiteX38" fmla="*/ 34572 w 54931"/>
                <a:gd name="connsiteY38" fmla="*/ 27175 h 38374"/>
                <a:gd name="connsiteX39" fmla="*/ 33138 w 54931"/>
                <a:gd name="connsiteY39" fmla="*/ 27653 h 38374"/>
                <a:gd name="connsiteX40" fmla="*/ 28689 w 54931"/>
                <a:gd name="connsiteY40" fmla="*/ 27810 h 38374"/>
                <a:gd name="connsiteX41" fmla="*/ 17529 w 54931"/>
                <a:gd name="connsiteY41" fmla="*/ 32064 h 38374"/>
                <a:gd name="connsiteX42" fmla="*/ 13298 w 54931"/>
                <a:gd name="connsiteY42" fmla="*/ 35453 h 38374"/>
                <a:gd name="connsiteX43" fmla="*/ 6295 w 54931"/>
                <a:gd name="connsiteY43" fmla="*/ 36056 h 38374"/>
                <a:gd name="connsiteX44" fmla="*/ 1792 w 54931"/>
                <a:gd name="connsiteY44" fmla="*/ 38337 h 38374"/>
                <a:gd name="connsiteX45" fmla="*/ 3726 w 54931"/>
                <a:gd name="connsiteY45" fmla="*/ 34724 h 38374"/>
                <a:gd name="connsiteX46" fmla="*/ 5794 w 54931"/>
                <a:gd name="connsiteY46" fmla="*/ 33379 h 38374"/>
                <a:gd name="connsiteX47" fmla="*/ 5436 w 54931"/>
                <a:gd name="connsiteY47" fmla="*/ 32544 h 38374"/>
                <a:gd name="connsiteX48" fmla="*/ 4771 w 54931"/>
                <a:gd name="connsiteY48" fmla="*/ 27814 h 38374"/>
                <a:gd name="connsiteX49" fmla="*/ 1409 w 54931"/>
                <a:gd name="connsiteY49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5980 w 54931"/>
                <a:gd name="connsiteY32" fmla="*/ 19611 h 38374"/>
                <a:gd name="connsiteX33" fmla="*/ 34633 w 54931"/>
                <a:gd name="connsiteY33" fmla="*/ 20944 h 38374"/>
                <a:gd name="connsiteX34" fmla="*/ 34423 w 54931"/>
                <a:gd name="connsiteY34" fmla="*/ 22199 h 38374"/>
                <a:gd name="connsiteX35" fmla="*/ 35115 w 54931"/>
                <a:gd name="connsiteY35" fmla="*/ 23789 h 38374"/>
                <a:gd name="connsiteX36" fmla="*/ 33985 w 54931"/>
                <a:gd name="connsiteY36" fmla="*/ 24947 h 38374"/>
                <a:gd name="connsiteX37" fmla="*/ 34572 w 54931"/>
                <a:gd name="connsiteY37" fmla="*/ 27175 h 38374"/>
                <a:gd name="connsiteX38" fmla="*/ 33138 w 54931"/>
                <a:gd name="connsiteY38" fmla="*/ 27653 h 38374"/>
                <a:gd name="connsiteX39" fmla="*/ 28689 w 54931"/>
                <a:gd name="connsiteY39" fmla="*/ 27810 h 38374"/>
                <a:gd name="connsiteX40" fmla="*/ 17529 w 54931"/>
                <a:gd name="connsiteY40" fmla="*/ 32064 h 38374"/>
                <a:gd name="connsiteX41" fmla="*/ 13298 w 54931"/>
                <a:gd name="connsiteY41" fmla="*/ 35453 h 38374"/>
                <a:gd name="connsiteX42" fmla="*/ 6295 w 54931"/>
                <a:gd name="connsiteY42" fmla="*/ 36056 h 38374"/>
                <a:gd name="connsiteX43" fmla="*/ 1792 w 54931"/>
                <a:gd name="connsiteY43" fmla="*/ 38337 h 38374"/>
                <a:gd name="connsiteX44" fmla="*/ 3726 w 54931"/>
                <a:gd name="connsiteY44" fmla="*/ 34724 h 38374"/>
                <a:gd name="connsiteX45" fmla="*/ 5794 w 54931"/>
                <a:gd name="connsiteY45" fmla="*/ 33379 h 38374"/>
                <a:gd name="connsiteX46" fmla="*/ 5436 w 54931"/>
                <a:gd name="connsiteY46" fmla="*/ 32544 h 38374"/>
                <a:gd name="connsiteX47" fmla="*/ 4771 w 54931"/>
                <a:gd name="connsiteY47" fmla="*/ 27814 h 38374"/>
                <a:gd name="connsiteX48" fmla="*/ 1409 w 54931"/>
                <a:gd name="connsiteY48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5980 w 54931"/>
                <a:gd name="connsiteY32" fmla="*/ 19611 h 38374"/>
                <a:gd name="connsiteX33" fmla="*/ 34423 w 54931"/>
                <a:gd name="connsiteY33" fmla="*/ 22199 h 38374"/>
                <a:gd name="connsiteX34" fmla="*/ 35115 w 54931"/>
                <a:gd name="connsiteY34" fmla="*/ 23789 h 38374"/>
                <a:gd name="connsiteX35" fmla="*/ 33985 w 54931"/>
                <a:gd name="connsiteY35" fmla="*/ 24947 h 38374"/>
                <a:gd name="connsiteX36" fmla="*/ 34572 w 54931"/>
                <a:gd name="connsiteY36" fmla="*/ 27175 h 38374"/>
                <a:gd name="connsiteX37" fmla="*/ 33138 w 54931"/>
                <a:gd name="connsiteY37" fmla="*/ 27653 h 38374"/>
                <a:gd name="connsiteX38" fmla="*/ 28689 w 54931"/>
                <a:gd name="connsiteY38" fmla="*/ 27810 h 38374"/>
                <a:gd name="connsiteX39" fmla="*/ 17529 w 54931"/>
                <a:gd name="connsiteY39" fmla="*/ 32064 h 38374"/>
                <a:gd name="connsiteX40" fmla="*/ 13298 w 54931"/>
                <a:gd name="connsiteY40" fmla="*/ 35453 h 38374"/>
                <a:gd name="connsiteX41" fmla="*/ 6295 w 54931"/>
                <a:gd name="connsiteY41" fmla="*/ 36056 h 38374"/>
                <a:gd name="connsiteX42" fmla="*/ 1792 w 54931"/>
                <a:gd name="connsiteY42" fmla="*/ 38337 h 38374"/>
                <a:gd name="connsiteX43" fmla="*/ 3726 w 54931"/>
                <a:gd name="connsiteY43" fmla="*/ 34724 h 38374"/>
                <a:gd name="connsiteX44" fmla="*/ 5794 w 54931"/>
                <a:gd name="connsiteY44" fmla="*/ 33379 h 38374"/>
                <a:gd name="connsiteX45" fmla="*/ 5436 w 54931"/>
                <a:gd name="connsiteY45" fmla="*/ 32544 h 38374"/>
                <a:gd name="connsiteX46" fmla="*/ 4771 w 54931"/>
                <a:gd name="connsiteY46" fmla="*/ 27814 h 38374"/>
                <a:gd name="connsiteX47" fmla="*/ 1409 w 54931"/>
                <a:gd name="connsiteY47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4423 w 54931"/>
                <a:gd name="connsiteY32" fmla="*/ 22199 h 38374"/>
                <a:gd name="connsiteX33" fmla="*/ 35115 w 54931"/>
                <a:gd name="connsiteY33" fmla="*/ 23789 h 38374"/>
                <a:gd name="connsiteX34" fmla="*/ 33985 w 54931"/>
                <a:gd name="connsiteY34" fmla="*/ 24947 h 38374"/>
                <a:gd name="connsiteX35" fmla="*/ 34572 w 54931"/>
                <a:gd name="connsiteY35" fmla="*/ 27175 h 38374"/>
                <a:gd name="connsiteX36" fmla="*/ 33138 w 54931"/>
                <a:gd name="connsiteY36" fmla="*/ 27653 h 38374"/>
                <a:gd name="connsiteX37" fmla="*/ 28689 w 54931"/>
                <a:gd name="connsiteY37" fmla="*/ 27810 h 38374"/>
                <a:gd name="connsiteX38" fmla="*/ 17529 w 54931"/>
                <a:gd name="connsiteY38" fmla="*/ 32064 h 38374"/>
                <a:gd name="connsiteX39" fmla="*/ 13298 w 54931"/>
                <a:gd name="connsiteY39" fmla="*/ 35453 h 38374"/>
                <a:gd name="connsiteX40" fmla="*/ 6295 w 54931"/>
                <a:gd name="connsiteY40" fmla="*/ 36056 h 38374"/>
                <a:gd name="connsiteX41" fmla="*/ 1792 w 54931"/>
                <a:gd name="connsiteY41" fmla="*/ 38337 h 38374"/>
                <a:gd name="connsiteX42" fmla="*/ 3726 w 54931"/>
                <a:gd name="connsiteY42" fmla="*/ 34724 h 38374"/>
                <a:gd name="connsiteX43" fmla="*/ 5794 w 54931"/>
                <a:gd name="connsiteY43" fmla="*/ 33379 h 38374"/>
                <a:gd name="connsiteX44" fmla="*/ 5436 w 54931"/>
                <a:gd name="connsiteY44" fmla="*/ 32544 h 38374"/>
                <a:gd name="connsiteX45" fmla="*/ 4771 w 54931"/>
                <a:gd name="connsiteY45" fmla="*/ 27814 h 38374"/>
                <a:gd name="connsiteX46" fmla="*/ 1409 w 54931"/>
                <a:gd name="connsiteY46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6605 w 54931"/>
                <a:gd name="connsiteY32" fmla="*/ 23944 h 38374"/>
                <a:gd name="connsiteX33" fmla="*/ 35115 w 54931"/>
                <a:gd name="connsiteY33" fmla="*/ 23789 h 38374"/>
                <a:gd name="connsiteX34" fmla="*/ 33985 w 54931"/>
                <a:gd name="connsiteY34" fmla="*/ 24947 h 38374"/>
                <a:gd name="connsiteX35" fmla="*/ 34572 w 54931"/>
                <a:gd name="connsiteY35" fmla="*/ 27175 h 38374"/>
                <a:gd name="connsiteX36" fmla="*/ 33138 w 54931"/>
                <a:gd name="connsiteY36" fmla="*/ 27653 h 38374"/>
                <a:gd name="connsiteX37" fmla="*/ 28689 w 54931"/>
                <a:gd name="connsiteY37" fmla="*/ 27810 h 38374"/>
                <a:gd name="connsiteX38" fmla="*/ 17529 w 54931"/>
                <a:gd name="connsiteY38" fmla="*/ 32064 h 38374"/>
                <a:gd name="connsiteX39" fmla="*/ 13298 w 54931"/>
                <a:gd name="connsiteY39" fmla="*/ 35453 h 38374"/>
                <a:gd name="connsiteX40" fmla="*/ 6295 w 54931"/>
                <a:gd name="connsiteY40" fmla="*/ 36056 h 38374"/>
                <a:gd name="connsiteX41" fmla="*/ 1792 w 54931"/>
                <a:gd name="connsiteY41" fmla="*/ 38337 h 38374"/>
                <a:gd name="connsiteX42" fmla="*/ 3726 w 54931"/>
                <a:gd name="connsiteY42" fmla="*/ 34724 h 38374"/>
                <a:gd name="connsiteX43" fmla="*/ 5794 w 54931"/>
                <a:gd name="connsiteY43" fmla="*/ 33379 h 38374"/>
                <a:gd name="connsiteX44" fmla="*/ 5436 w 54931"/>
                <a:gd name="connsiteY44" fmla="*/ 32544 h 38374"/>
                <a:gd name="connsiteX45" fmla="*/ 4771 w 54931"/>
                <a:gd name="connsiteY45" fmla="*/ 27814 h 38374"/>
                <a:gd name="connsiteX46" fmla="*/ 1409 w 54931"/>
                <a:gd name="connsiteY46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6605 w 54931"/>
                <a:gd name="connsiteY32" fmla="*/ 23944 h 38374"/>
                <a:gd name="connsiteX33" fmla="*/ 34619 w 54931"/>
                <a:gd name="connsiteY33" fmla="*/ 25715 h 38374"/>
                <a:gd name="connsiteX34" fmla="*/ 33985 w 54931"/>
                <a:gd name="connsiteY34" fmla="*/ 24947 h 38374"/>
                <a:gd name="connsiteX35" fmla="*/ 34572 w 54931"/>
                <a:gd name="connsiteY35" fmla="*/ 27175 h 38374"/>
                <a:gd name="connsiteX36" fmla="*/ 33138 w 54931"/>
                <a:gd name="connsiteY36" fmla="*/ 27653 h 38374"/>
                <a:gd name="connsiteX37" fmla="*/ 28689 w 54931"/>
                <a:gd name="connsiteY37" fmla="*/ 27810 h 38374"/>
                <a:gd name="connsiteX38" fmla="*/ 17529 w 54931"/>
                <a:gd name="connsiteY38" fmla="*/ 32064 h 38374"/>
                <a:gd name="connsiteX39" fmla="*/ 13298 w 54931"/>
                <a:gd name="connsiteY39" fmla="*/ 35453 h 38374"/>
                <a:gd name="connsiteX40" fmla="*/ 6295 w 54931"/>
                <a:gd name="connsiteY40" fmla="*/ 36056 h 38374"/>
                <a:gd name="connsiteX41" fmla="*/ 1792 w 54931"/>
                <a:gd name="connsiteY41" fmla="*/ 38337 h 38374"/>
                <a:gd name="connsiteX42" fmla="*/ 3726 w 54931"/>
                <a:gd name="connsiteY42" fmla="*/ 34724 h 38374"/>
                <a:gd name="connsiteX43" fmla="*/ 5794 w 54931"/>
                <a:gd name="connsiteY43" fmla="*/ 33379 h 38374"/>
                <a:gd name="connsiteX44" fmla="*/ 5436 w 54931"/>
                <a:gd name="connsiteY44" fmla="*/ 32544 h 38374"/>
                <a:gd name="connsiteX45" fmla="*/ 4771 w 54931"/>
                <a:gd name="connsiteY45" fmla="*/ 27814 h 38374"/>
                <a:gd name="connsiteX46" fmla="*/ 1409 w 54931"/>
                <a:gd name="connsiteY46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6605 w 54931"/>
                <a:gd name="connsiteY32" fmla="*/ 23944 h 38374"/>
                <a:gd name="connsiteX33" fmla="*/ 34619 w 54931"/>
                <a:gd name="connsiteY33" fmla="*/ 25715 h 38374"/>
                <a:gd name="connsiteX34" fmla="*/ 33985 w 54931"/>
                <a:gd name="connsiteY34" fmla="*/ 24947 h 38374"/>
                <a:gd name="connsiteX35" fmla="*/ 34572 w 54931"/>
                <a:gd name="connsiteY35" fmla="*/ 27175 h 38374"/>
                <a:gd name="connsiteX36" fmla="*/ 25205 w 54931"/>
                <a:gd name="connsiteY36" fmla="*/ 36234 h 38374"/>
                <a:gd name="connsiteX37" fmla="*/ 28689 w 54931"/>
                <a:gd name="connsiteY37" fmla="*/ 27810 h 38374"/>
                <a:gd name="connsiteX38" fmla="*/ 17529 w 54931"/>
                <a:gd name="connsiteY38" fmla="*/ 32064 h 38374"/>
                <a:gd name="connsiteX39" fmla="*/ 13298 w 54931"/>
                <a:gd name="connsiteY39" fmla="*/ 35453 h 38374"/>
                <a:gd name="connsiteX40" fmla="*/ 6295 w 54931"/>
                <a:gd name="connsiteY40" fmla="*/ 36056 h 38374"/>
                <a:gd name="connsiteX41" fmla="*/ 1792 w 54931"/>
                <a:gd name="connsiteY41" fmla="*/ 38337 h 38374"/>
                <a:gd name="connsiteX42" fmla="*/ 3726 w 54931"/>
                <a:gd name="connsiteY42" fmla="*/ 34724 h 38374"/>
                <a:gd name="connsiteX43" fmla="*/ 5794 w 54931"/>
                <a:gd name="connsiteY43" fmla="*/ 33379 h 38374"/>
                <a:gd name="connsiteX44" fmla="*/ 5436 w 54931"/>
                <a:gd name="connsiteY44" fmla="*/ 32544 h 38374"/>
                <a:gd name="connsiteX45" fmla="*/ 4771 w 54931"/>
                <a:gd name="connsiteY45" fmla="*/ 27814 h 38374"/>
                <a:gd name="connsiteX46" fmla="*/ 1409 w 54931"/>
                <a:gd name="connsiteY46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6605 w 54931"/>
                <a:gd name="connsiteY32" fmla="*/ 23944 h 38374"/>
                <a:gd name="connsiteX33" fmla="*/ 34619 w 54931"/>
                <a:gd name="connsiteY33" fmla="*/ 25715 h 38374"/>
                <a:gd name="connsiteX34" fmla="*/ 33985 w 54931"/>
                <a:gd name="connsiteY34" fmla="*/ 24947 h 38374"/>
                <a:gd name="connsiteX35" fmla="*/ 28701 w 54931"/>
                <a:gd name="connsiteY35" fmla="*/ 37897 h 38374"/>
                <a:gd name="connsiteX36" fmla="*/ 25205 w 54931"/>
                <a:gd name="connsiteY36" fmla="*/ 36234 h 38374"/>
                <a:gd name="connsiteX37" fmla="*/ 28689 w 54931"/>
                <a:gd name="connsiteY37" fmla="*/ 27810 h 38374"/>
                <a:gd name="connsiteX38" fmla="*/ 17529 w 54931"/>
                <a:gd name="connsiteY38" fmla="*/ 32064 h 38374"/>
                <a:gd name="connsiteX39" fmla="*/ 13298 w 54931"/>
                <a:gd name="connsiteY39" fmla="*/ 35453 h 38374"/>
                <a:gd name="connsiteX40" fmla="*/ 6295 w 54931"/>
                <a:gd name="connsiteY40" fmla="*/ 36056 h 38374"/>
                <a:gd name="connsiteX41" fmla="*/ 1792 w 54931"/>
                <a:gd name="connsiteY41" fmla="*/ 38337 h 38374"/>
                <a:gd name="connsiteX42" fmla="*/ 3726 w 54931"/>
                <a:gd name="connsiteY42" fmla="*/ 34724 h 38374"/>
                <a:gd name="connsiteX43" fmla="*/ 5794 w 54931"/>
                <a:gd name="connsiteY43" fmla="*/ 33379 h 38374"/>
                <a:gd name="connsiteX44" fmla="*/ 5436 w 54931"/>
                <a:gd name="connsiteY44" fmla="*/ 32544 h 38374"/>
                <a:gd name="connsiteX45" fmla="*/ 4771 w 54931"/>
                <a:gd name="connsiteY45" fmla="*/ 27814 h 38374"/>
                <a:gd name="connsiteX46" fmla="*/ 1409 w 54931"/>
                <a:gd name="connsiteY46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6605 w 54931"/>
                <a:gd name="connsiteY32" fmla="*/ 23944 h 38374"/>
                <a:gd name="connsiteX33" fmla="*/ 34619 w 54931"/>
                <a:gd name="connsiteY33" fmla="*/ 25715 h 38374"/>
                <a:gd name="connsiteX34" fmla="*/ 31161 w 54931"/>
                <a:gd name="connsiteY34" fmla="*/ 37441 h 38374"/>
                <a:gd name="connsiteX35" fmla="*/ 28701 w 54931"/>
                <a:gd name="connsiteY35" fmla="*/ 37897 h 38374"/>
                <a:gd name="connsiteX36" fmla="*/ 25205 w 54931"/>
                <a:gd name="connsiteY36" fmla="*/ 36234 h 38374"/>
                <a:gd name="connsiteX37" fmla="*/ 28689 w 54931"/>
                <a:gd name="connsiteY37" fmla="*/ 27810 h 38374"/>
                <a:gd name="connsiteX38" fmla="*/ 17529 w 54931"/>
                <a:gd name="connsiteY38" fmla="*/ 32064 h 38374"/>
                <a:gd name="connsiteX39" fmla="*/ 13298 w 54931"/>
                <a:gd name="connsiteY39" fmla="*/ 35453 h 38374"/>
                <a:gd name="connsiteX40" fmla="*/ 6295 w 54931"/>
                <a:gd name="connsiteY40" fmla="*/ 36056 h 38374"/>
                <a:gd name="connsiteX41" fmla="*/ 1792 w 54931"/>
                <a:gd name="connsiteY41" fmla="*/ 38337 h 38374"/>
                <a:gd name="connsiteX42" fmla="*/ 3726 w 54931"/>
                <a:gd name="connsiteY42" fmla="*/ 34724 h 38374"/>
                <a:gd name="connsiteX43" fmla="*/ 5794 w 54931"/>
                <a:gd name="connsiteY43" fmla="*/ 33379 h 38374"/>
                <a:gd name="connsiteX44" fmla="*/ 5436 w 54931"/>
                <a:gd name="connsiteY44" fmla="*/ 32544 h 38374"/>
                <a:gd name="connsiteX45" fmla="*/ 4771 w 54931"/>
                <a:gd name="connsiteY45" fmla="*/ 27814 h 38374"/>
                <a:gd name="connsiteX46" fmla="*/ 1409 w 54931"/>
                <a:gd name="connsiteY46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6605 w 54931"/>
                <a:gd name="connsiteY32" fmla="*/ 23944 h 38374"/>
                <a:gd name="connsiteX33" fmla="*/ 35143 w 54931"/>
                <a:gd name="connsiteY33" fmla="*/ 26583 h 38374"/>
                <a:gd name="connsiteX34" fmla="*/ 31161 w 54931"/>
                <a:gd name="connsiteY34" fmla="*/ 37441 h 38374"/>
                <a:gd name="connsiteX35" fmla="*/ 28701 w 54931"/>
                <a:gd name="connsiteY35" fmla="*/ 37897 h 38374"/>
                <a:gd name="connsiteX36" fmla="*/ 25205 w 54931"/>
                <a:gd name="connsiteY36" fmla="*/ 36234 h 38374"/>
                <a:gd name="connsiteX37" fmla="*/ 28689 w 54931"/>
                <a:gd name="connsiteY37" fmla="*/ 27810 h 38374"/>
                <a:gd name="connsiteX38" fmla="*/ 17529 w 54931"/>
                <a:gd name="connsiteY38" fmla="*/ 32064 h 38374"/>
                <a:gd name="connsiteX39" fmla="*/ 13298 w 54931"/>
                <a:gd name="connsiteY39" fmla="*/ 35453 h 38374"/>
                <a:gd name="connsiteX40" fmla="*/ 6295 w 54931"/>
                <a:gd name="connsiteY40" fmla="*/ 36056 h 38374"/>
                <a:gd name="connsiteX41" fmla="*/ 1792 w 54931"/>
                <a:gd name="connsiteY41" fmla="*/ 38337 h 38374"/>
                <a:gd name="connsiteX42" fmla="*/ 3726 w 54931"/>
                <a:gd name="connsiteY42" fmla="*/ 34724 h 38374"/>
                <a:gd name="connsiteX43" fmla="*/ 5794 w 54931"/>
                <a:gd name="connsiteY43" fmla="*/ 33379 h 38374"/>
                <a:gd name="connsiteX44" fmla="*/ 5436 w 54931"/>
                <a:gd name="connsiteY44" fmla="*/ 32544 h 38374"/>
                <a:gd name="connsiteX45" fmla="*/ 4771 w 54931"/>
                <a:gd name="connsiteY45" fmla="*/ 27814 h 38374"/>
                <a:gd name="connsiteX46" fmla="*/ 1409 w 54931"/>
                <a:gd name="connsiteY46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6605 w 54931"/>
                <a:gd name="connsiteY32" fmla="*/ 23944 h 38374"/>
                <a:gd name="connsiteX33" fmla="*/ 35143 w 54931"/>
                <a:gd name="connsiteY33" fmla="*/ 26583 h 38374"/>
                <a:gd name="connsiteX34" fmla="*/ 38050 w 54931"/>
                <a:gd name="connsiteY34" fmla="*/ 30809 h 38374"/>
                <a:gd name="connsiteX35" fmla="*/ 31161 w 54931"/>
                <a:gd name="connsiteY35" fmla="*/ 37441 h 38374"/>
                <a:gd name="connsiteX36" fmla="*/ 28701 w 54931"/>
                <a:gd name="connsiteY36" fmla="*/ 37897 h 38374"/>
                <a:gd name="connsiteX37" fmla="*/ 25205 w 54931"/>
                <a:gd name="connsiteY37" fmla="*/ 36234 h 38374"/>
                <a:gd name="connsiteX38" fmla="*/ 28689 w 54931"/>
                <a:gd name="connsiteY38" fmla="*/ 27810 h 38374"/>
                <a:gd name="connsiteX39" fmla="*/ 17529 w 54931"/>
                <a:gd name="connsiteY39" fmla="*/ 32064 h 38374"/>
                <a:gd name="connsiteX40" fmla="*/ 13298 w 54931"/>
                <a:gd name="connsiteY40" fmla="*/ 35453 h 38374"/>
                <a:gd name="connsiteX41" fmla="*/ 6295 w 54931"/>
                <a:gd name="connsiteY41" fmla="*/ 36056 h 38374"/>
                <a:gd name="connsiteX42" fmla="*/ 1792 w 54931"/>
                <a:gd name="connsiteY42" fmla="*/ 38337 h 38374"/>
                <a:gd name="connsiteX43" fmla="*/ 3726 w 54931"/>
                <a:gd name="connsiteY43" fmla="*/ 34724 h 38374"/>
                <a:gd name="connsiteX44" fmla="*/ 5794 w 54931"/>
                <a:gd name="connsiteY44" fmla="*/ 33379 h 38374"/>
                <a:gd name="connsiteX45" fmla="*/ 5436 w 54931"/>
                <a:gd name="connsiteY45" fmla="*/ 32544 h 38374"/>
                <a:gd name="connsiteX46" fmla="*/ 4771 w 54931"/>
                <a:gd name="connsiteY46" fmla="*/ 27814 h 38374"/>
                <a:gd name="connsiteX47" fmla="*/ 1409 w 54931"/>
                <a:gd name="connsiteY47" fmla="*/ 27654 h 38374"/>
                <a:gd name="connsiteX0" fmla="*/ 1409 w 54931"/>
                <a:gd name="connsiteY0" fmla="*/ 27654 h 38374"/>
                <a:gd name="connsiteX1" fmla="*/ 1273 w 54931"/>
                <a:gd name="connsiteY1" fmla="*/ 24351 h 38374"/>
                <a:gd name="connsiteX2" fmla="*/ 5193 w 54931"/>
                <a:gd name="connsiteY2" fmla="*/ 24122 h 38374"/>
                <a:gd name="connsiteX3" fmla="*/ 6029 w 54931"/>
                <a:gd name="connsiteY3" fmla="*/ 23319 h 38374"/>
                <a:gd name="connsiteX4" fmla="*/ 2984 w 54931"/>
                <a:gd name="connsiteY4" fmla="*/ 10517 h 38374"/>
                <a:gd name="connsiteX5" fmla="*/ 4881 w 54931"/>
                <a:gd name="connsiteY5" fmla="*/ 4804 h 38374"/>
                <a:gd name="connsiteX6" fmla="*/ 7489 w 54931"/>
                <a:gd name="connsiteY6" fmla="*/ 4758 h 38374"/>
                <a:gd name="connsiteX7" fmla="*/ 13072 w 54931"/>
                <a:gd name="connsiteY7" fmla="*/ 709 h 38374"/>
                <a:gd name="connsiteX8" fmla="*/ 16010 w 54931"/>
                <a:gd name="connsiteY8" fmla="*/ 2945 h 38374"/>
                <a:gd name="connsiteX9" fmla="*/ 22188 w 54931"/>
                <a:gd name="connsiteY9" fmla="*/ 4954 h 38374"/>
                <a:gd name="connsiteX10" fmla="*/ 23614 w 54931"/>
                <a:gd name="connsiteY10" fmla="*/ 6627 h 38374"/>
                <a:gd name="connsiteX11" fmla="*/ 26174 w 54931"/>
                <a:gd name="connsiteY11" fmla="*/ 2238 h 38374"/>
                <a:gd name="connsiteX12" fmla="*/ 32935 w 54931"/>
                <a:gd name="connsiteY12" fmla="*/ 7 h 38374"/>
                <a:gd name="connsiteX13" fmla="*/ 30789 w 54931"/>
                <a:gd name="connsiteY13" fmla="*/ 2928 h 38374"/>
                <a:gd name="connsiteX14" fmla="*/ 33700 w 54931"/>
                <a:gd name="connsiteY14" fmla="*/ 4717 h 38374"/>
                <a:gd name="connsiteX15" fmla="*/ 36041 w 54931"/>
                <a:gd name="connsiteY15" fmla="*/ 2727 h 38374"/>
                <a:gd name="connsiteX16" fmla="*/ 39023 w 54931"/>
                <a:gd name="connsiteY16" fmla="*/ 3786 h 38374"/>
                <a:gd name="connsiteX17" fmla="*/ 37419 w 54931"/>
                <a:gd name="connsiteY17" fmla="*/ 6360 h 38374"/>
                <a:gd name="connsiteX18" fmla="*/ 38729 w 54931"/>
                <a:gd name="connsiteY18" fmla="*/ 7365 h 38374"/>
                <a:gd name="connsiteX19" fmla="*/ 39952 w 54931"/>
                <a:gd name="connsiteY19" fmla="*/ 7815 h 38374"/>
                <a:gd name="connsiteX20" fmla="*/ 40457 w 54931"/>
                <a:gd name="connsiteY20" fmla="*/ 8460 h 38374"/>
                <a:gd name="connsiteX21" fmla="*/ 41907 w 54931"/>
                <a:gd name="connsiteY21" fmla="*/ 8178 h 38374"/>
                <a:gd name="connsiteX22" fmla="*/ 45993 w 54931"/>
                <a:gd name="connsiteY22" fmla="*/ 9447 h 38374"/>
                <a:gd name="connsiteX23" fmla="*/ 47892 w 54931"/>
                <a:gd name="connsiteY23" fmla="*/ 7420 h 38374"/>
                <a:gd name="connsiteX24" fmla="*/ 51036 w 54931"/>
                <a:gd name="connsiteY24" fmla="*/ 9615 h 38374"/>
                <a:gd name="connsiteX25" fmla="*/ 54385 w 54931"/>
                <a:gd name="connsiteY25" fmla="*/ 10887 h 38374"/>
                <a:gd name="connsiteX26" fmla="*/ 54313 w 54931"/>
                <a:gd name="connsiteY26" fmla="*/ 15483 h 38374"/>
                <a:gd name="connsiteX27" fmla="*/ 48429 w 54931"/>
                <a:gd name="connsiteY27" fmla="*/ 17330 h 38374"/>
                <a:gd name="connsiteX28" fmla="*/ 42844 w 54931"/>
                <a:gd name="connsiteY28" fmla="*/ 14886 h 38374"/>
                <a:gd name="connsiteX29" fmla="*/ 40029 w 54931"/>
                <a:gd name="connsiteY29" fmla="*/ 16430 h 38374"/>
                <a:gd name="connsiteX30" fmla="*/ 40728 w 54931"/>
                <a:gd name="connsiteY30" fmla="*/ 18714 h 38374"/>
                <a:gd name="connsiteX31" fmla="*/ 38594 w 54931"/>
                <a:gd name="connsiteY31" fmla="*/ 21539 h 38374"/>
                <a:gd name="connsiteX32" fmla="*/ 36605 w 54931"/>
                <a:gd name="connsiteY32" fmla="*/ 23944 h 38374"/>
                <a:gd name="connsiteX33" fmla="*/ 35143 w 54931"/>
                <a:gd name="connsiteY33" fmla="*/ 26583 h 38374"/>
                <a:gd name="connsiteX34" fmla="*/ 38050 w 54931"/>
                <a:gd name="connsiteY34" fmla="*/ 30809 h 38374"/>
                <a:gd name="connsiteX35" fmla="*/ 34522 w 54931"/>
                <a:gd name="connsiteY35" fmla="*/ 34661 h 38374"/>
                <a:gd name="connsiteX36" fmla="*/ 31161 w 54931"/>
                <a:gd name="connsiteY36" fmla="*/ 37441 h 38374"/>
                <a:gd name="connsiteX37" fmla="*/ 28701 w 54931"/>
                <a:gd name="connsiteY37" fmla="*/ 37897 h 38374"/>
                <a:gd name="connsiteX38" fmla="*/ 25205 w 54931"/>
                <a:gd name="connsiteY38" fmla="*/ 36234 h 38374"/>
                <a:gd name="connsiteX39" fmla="*/ 28689 w 54931"/>
                <a:gd name="connsiteY39" fmla="*/ 27810 h 38374"/>
                <a:gd name="connsiteX40" fmla="*/ 17529 w 54931"/>
                <a:gd name="connsiteY40" fmla="*/ 32064 h 38374"/>
                <a:gd name="connsiteX41" fmla="*/ 13298 w 54931"/>
                <a:gd name="connsiteY41" fmla="*/ 35453 h 38374"/>
                <a:gd name="connsiteX42" fmla="*/ 6295 w 54931"/>
                <a:gd name="connsiteY42" fmla="*/ 36056 h 38374"/>
                <a:gd name="connsiteX43" fmla="*/ 1792 w 54931"/>
                <a:gd name="connsiteY43" fmla="*/ 38337 h 38374"/>
                <a:gd name="connsiteX44" fmla="*/ 3726 w 54931"/>
                <a:gd name="connsiteY44" fmla="*/ 34724 h 38374"/>
                <a:gd name="connsiteX45" fmla="*/ 5794 w 54931"/>
                <a:gd name="connsiteY45" fmla="*/ 33379 h 38374"/>
                <a:gd name="connsiteX46" fmla="*/ 5436 w 54931"/>
                <a:gd name="connsiteY46" fmla="*/ 32544 h 38374"/>
                <a:gd name="connsiteX47" fmla="*/ 4771 w 54931"/>
                <a:gd name="connsiteY47" fmla="*/ 27814 h 38374"/>
                <a:gd name="connsiteX48" fmla="*/ 1409 w 54931"/>
                <a:gd name="connsiteY48" fmla="*/ 27654 h 38374"/>
                <a:gd name="connsiteX0" fmla="*/ 1409 w 54931"/>
                <a:gd name="connsiteY0" fmla="*/ 27654 h 40777"/>
                <a:gd name="connsiteX1" fmla="*/ 1273 w 54931"/>
                <a:gd name="connsiteY1" fmla="*/ 24351 h 40777"/>
                <a:gd name="connsiteX2" fmla="*/ 5193 w 54931"/>
                <a:gd name="connsiteY2" fmla="*/ 24122 h 40777"/>
                <a:gd name="connsiteX3" fmla="*/ 6029 w 54931"/>
                <a:gd name="connsiteY3" fmla="*/ 23319 h 40777"/>
                <a:gd name="connsiteX4" fmla="*/ 2984 w 54931"/>
                <a:gd name="connsiteY4" fmla="*/ 10517 h 40777"/>
                <a:gd name="connsiteX5" fmla="*/ 4881 w 54931"/>
                <a:gd name="connsiteY5" fmla="*/ 4804 h 40777"/>
                <a:gd name="connsiteX6" fmla="*/ 7489 w 54931"/>
                <a:gd name="connsiteY6" fmla="*/ 4758 h 40777"/>
                <a:gd name="connsiteX7" fmla="*/ 13072 w 54931"/>
                <a:gd name="connsiteY7" fmla="*/ 709 h 40777"/>
                <a:gd name="connsiteX8" fmla="*/ 16010 w 54931"/>
                <a:gd name="connsiteY8" fmla="*/ 2945 h 40777"/>
                <a:gd name="connsiteX9" fmla="*/ 22188 w 54931"/>
                <a:gd name="connsiteY9" fmla="*/ 4954 h 40777"/>
                <a:gd name="connsiteX10" fmla="*/ 23614 w 54931"/>
                <a:gd name="connsiteY10" fmla="*/ 6627 h 40777"/>
                <a:gd name="connsiteX11" fmla="*/ 26174 w 54931"/>
                <a:gd name="connsiteY11" fmla="*/ 2238 h 40777"/>
                <a:gd name="connsiteX12" fmla="*/ 32935 w 54931"/>
                <a:gd name="connsiteY12" fmla="*/ 7 h 40777"/>
                <a:gd name="connsiteX13" fmla="*/ 30789 w 54931"/>
                <a:gd name="connsiteY13" fmla="*/ 2928 h 40777"/>
                <a:gd name="connsiteX14" fmla="*/ 33700 w 54931"/>
                <a:gd name="connsiteY14" fmla="*/ 4717 h 40777"/>
                <a:gd name="connsiteX15" fmla="*/ 36041 w 54931"/>
                <a:gd name="connsiteY15" fmla="*/ 2727 h 40777"/>
                <a:gd name="connsiteX16" fmla="*/ 39023 w 54931"/>
                <a:gd name="connsiteY16" fmla="*/ 3786 h 40777"/>
                <a:gd name="connsiteX17" fmla="*/ 37419 w 54931"/>
                <a:gd name="connsiteY17" fmla="*/ 6360 h 40777"/>
                <a:gd name="connsiteX18" fmla="*/ 38729 w 54931"/>
                <a:gd name="connsiteY18" fmla="*/ 7365 h 40777"/>
                <a:gd name="connsiteX19" fmla="*/ 39952 w 54931"/>
                <a:gd name="connsiteY19" fmla="*/ 7815 h 40777"/>
                <a:gd name="connsiteX20" fmla="*/ 40457 w 54931"/>
                <a:gd name="connsiteY20" fmla="*/ 8460 h 40777"/>
                <a:gd name="connsiteX21" fmla="*/ 41907 w 54931"/>
                <a:gd name="connsiteY21" fmla="*/ 8178 h 40777"/>
                <a:gd name="connsiteX22" fmla="*/ 45993 w 54931"/>
                <a:gd name="connsiteY22" fmla="*/ 9447 h 40777"/>
                <a:gd name="connsiteX23" fmla="*/ 47892 w 54931"/>
                <a:gd name="connsiteY23" fmla="*/ 7420 h 40777"/>
                <a:gd name="connsiteX24" fmla="*/ 51036 w 54931"/>
                <a:gd name="connsiteY24" fmla="*/ 9615 h 40777"/>
                <a:gd name="connsiteX25" fmla="*/ 54385 w 54931"/>
                <a:gd name="connsiteY25" fmla="*/ 10887 h 40777"/>
                <a:gd name="connsiteX26" fmla="*/ 54313 w 54931"/>
                <a:gd name="connsiteY26" fmla="*/ 15483 h 40777"/>
                <a:gd name="connsiteX27" fmla="*/ 48429 w 54931"/>
                <a:gd name="connsiteY27" fmla="*/ 17330 h 40777"/>
                <a:gd name="connsiteX28" fmla="*/ 42844 w 54931"/>
                <a:gd name="connsiteY28" fmla="*/ 14886 h 40777"/>
                <a:gd name="connsiteX29" fmla="*/ 40029 w 54931"/>
                <a:gd name="connsiteY29" fmla="*/ 16430 h 40777"/>
                <a:gd name="connsiteX30" fmla="*/ 40728 w 54931"/>
                <a:gd name="connsiteY30" fmla="*/ 18714 h 40777"/>
                <a:gd name="connsiteX31" fmla="*/ 38594 w 54931"/>
                <a:gd name="connsiteY31" fmla="*/ 21539 h 40777"/>
                <a:gd name="connsiteX32" fmla="*/ 36605 w 54931"/>
                <a:gd name="connsiteY32" fmla="*/ 23944 h 40777"/>
                <a:gd name="connsiteX33" fmla="*/ 35143 w 54931"/>
                <a:gd name="connsiteY33" fmla="*/ 26583 h 40777"/>
                <a:gd name="connsiteX34" fmla="*/ 38050 w 54931"/>
                <a:gd name="connsiteY34" fmla="*/ 30809 h 40777"/>
                <a:gd name="connsiteX35" fmla="*/ 34522 w 54931"/>
                <a:gd name="connsiteY35" fmla="*/ 34661 h 40777"/>
                <a:gd name="connsiteX36" fmla="*/ 34953 w 54931"/>
                <a:gd name="connsiteY36" fmla="*/ 40740 h 40777"/>
                <a:gd name="connsiteX37" fmla="*/ 31161 w 54931"/>
                <a:gd name="connsiteY37" fmla="*/ 37441 h 40777"/>
                <a:gd name="connsiteX38" fmla="*/ 28701 w 54931"/>
                <a:gd name="connsiteY38" fmla="*/ 37897 h 40777"/>
                <a:gd name="connsiteX39" fmla="*/ 25205 w 54931"/>
                <a:gd name="connsiteY39" fmla="*/ 36234 h 40777"/>
                <a:gd name="connsiteX40" fmla="*/ 28689 w 54931"/>
                <a:gd name="connsiteY40" fmla="*/ 27810 h 40777"/>
                <a:gd name="connsiteX41" fmla="*/ 17529 w 54931"/>
                <a:gd name="connsiteY41" fmla="*/ 32064 h 40777"/>
                <a:gd name="connsiteX42" fmla="*/ 13298 w 54931"/>
                <a:gd name="connsiteY42" fmla="*/ 35453 h 40777"/>
                <a:gd name="connsiteX43" fmla="*/ 6295 w 54931"/>
                <a:gd name="connsiteY43" fmla="*/ 36056 h 40777"/>
                <a:gd name="connsiteX44" fmla="*/ 1792 w 54931"/>
                <a:gd name="connsiteY44" fmla="*/ 38337 h 40777"/>
                <a:gd name="connsiteX45" fmla="*/ 3726 w 54931"/>
                <a:gd name="connsiteY45" fmla="*/ 34724 h 40777"/>
                <a:gd name="connsiteX46" fmla="*/ 5794 w 54931"/>
                <a:gd name="connsiteY46" fmla="*/ 33379 h 40777"/>
                <a:gd name="connsiteX47" fmla="*/ 5436 w 54931"/>
                <a:gd name="connsiteY47" fmla="*/ 32544 h 40777"/>
                <a:gd name="connsiteX48" fmla="*/ 4771 w 54931"/>
                <a:gd name="connsiteY48" fmla="*/ 27814 h 40777"/>
                <a:gd name="connsiteX49" fmla="*/ 1409 w 54931"/>
                <a:gd name="connsiteY49" fmla="*/ 27654 h 40777"/>
                <a:gd name="connsiteX0" fmla="*/ 1409 w 54931"/>
                <a:gd name="connsiteY0" fmla="*/ 27654 h 40757"/>
                <a:gd name="connsiteX1" fmla="*/ 1273 w 54931"/>
                <a:gd name="connsiteY1" fmla="*/ 24351 h 40757"/>
                <a:gd name="connsiteX2" fmla="*/ 5193 w 54931"/>
                <a:gd name="connsiteY2" fmla="*/ 24122 h 40757"/>
                <a:gd name="connsiteX3" fmla="*/ 6029 w 54931"/>
                <a:gd name="connsiteY3" fmla="*/ 23319 h 40757"/>
                <a:gd name="connsiteX4" fmla="*/ 2984 w 54931"/>
                <a:gd name="connsiteY4" fmla="*/ 10517 h 40757"/>
                <a:gd name="connsiteX5" fmla="*/ 4881 w 54931"/>
                <a:gd name="connsiteY5" fmla="*/ 4804 h 40757"/>
                <a:gd name="connsiteX6" fmla="*/ 7489 w 54931"/>
                <a:gd name="connsiteY6" fmla="*/ 4758 h 40757"/>
                <a:gd name="connsiteX7" fmla="*/ 13072 w 54931"/>
                <a:gd name="connsiteY7" fmla="*/ 709 h 40757"/>
                <a:gd name="connsiteX8" fmla="*/ 16010 w 54931"/>
                <a:gd name="connsiteY8" fmla="*/ 2945 h 40757"/>
                <a:gd name="connsiteX9" fmla="*/ 22188 w 54931"/>
                <a:gd name="connsiteY9" fmla="*/ 4954 h 40757"/>
                <a:gd name="connsiteX10" fmla="*/ 23614 w 54931"/>
                <a:gd name="connsiteY10" fmla="*/ 6627 h 40757"/>
                <a:gd name="connsiteX11" fmla="*/ 26174 w 54931"/>
                <a:gd name="connsiteY11" fmla="*/ 2238 h 40757"/>
                <a:gd name="connsiteX12" fmla="*/ 32935 w 54931"/>
                <a:gd name="connsiteY12" fmla="*/ 7 h 40757"/>
                <a:gd name="connsiteX13" fmla="*/ 30789 w 54931"/>
                <a:gd name="connsiteY13" fmla="*/ 2928 h 40757"/>
                <a:gd name="connsiteX14" fmla="*/ 33700 w 54931"/>
                <a:gd name="connsiteY14" fmla="*/ 4717 h 40757"/>
                <a:gd name="connsiteX15" fmla="*/ 36041 w 54931"/>
                <a:gd name="connsiteY15" fmla="*/ 2727 h 40757"/>
                <a:gd name="connsiteX16" fmla="*/ 39023 w 54931"/>
                <a:gd name="connsiteY16" fmla="*/ 3786 h 40757"/>
                <a:gd name="connsiteX17" fmla="*/ 37419 w 54931"/>
                <a:gd name="connsiteY17" fmla="*/ 6360 h 40757"/>
                <a:gd name="connsiteX18" fmla="*/ 38729 w 54931"/>
                <a:gd name="connsiteY18" fmla="*/ 7365 h 40757"/>
                <a:gd name="connsiteX19" fmla="*/ 39952 w 54931"/>
                <a:gd name="connsiteY19" fmla="*/ 7815 h 40757"/>
                <a:gd name="connsiteX20" fmla="*/ 40457 w 54931"/>
                <a:gd name="connsiteY20" fmla="*/ 8460 h 40757"/>
                <a:gd name="connsiteX21" fmla="*/ 41907 w 54931"/>
                <a:gd name="connsiteY21" fmla="*/ 8178 h 40757"/>
                <a:gd name="connsiteX22" fmla="*/ 45993 w 54931"/>
                <a:gd name="connsiteY22" fmla="*/ 9447 h 40757"/>
                <a:gd name="connsiteX23" fmla="*/ 47892 w 54931"/>
                <a:gd name="connsiteY23" fmla="*/ 7420 h 40757"/>
                <a:gd name="connsiteX24" fmla="*/ 51036 w 54931"/>
                <a:gd name="connsiteY24" fmla="*/ 9615 h 40757"/>
                <a:gd name="connsiteX25" fmla="*/ 54385 w 54931"/>
                <a:gd name="connsiteY25" fmla="*/ 10887 h 40757"/>
                <a:gd name="connsiteX26" fmla="*/ 54313 w 54931"/>
                <a:gd name="connsiteY26" fmla="*/ 15483 h 40757"/>
                <a:gd name="connsiteX27" fmla="*/ 48429 w 54931"/>
                <a:gd name="connsiteY27" fmla="*/ 17330 h 40757"/>
                <a:gd name="connsiteX28" fmla="*/ 42844 w 54931"/>
                <a:gd name="connsiteY28" fmla="*/ 14886 h 40757"/>
                <a:gd name="connsiteX29" fmla="*/ 40029 w 54931"/>
                <a:gd name="connsiteY29" fmla="*/ 16430 h 40757"/>
                <a:gd name="connsiteX30" fmla="*/ 40728 w 54931"/>
                <a:gd name="connsiteY30" fmla="*/ 18714 h 40757"/>
                <a:gd name="connsiteX31" fmla="*/ 38594 w 54931"/>
                <a:gd name="connsiteY31" fmla="*/ 21539 h 40757"/>
                <a:gd name="connsiteX32" fmla="*/ 36605 w 54931"/>
                <a:gd name="connsiteY32" fmla="*/ 23944 h 40757"/>
                <a:gd name="connsiteX33" fmla="*/ 35143 w 54931"/>
                <a:gd name="connsiteY33" fmla="*/ 26583 h 40757"/>
                <a:gd name="connsiteX34" fmla="*/ 38050 w 54931"/>
                <a:gd name="connsiteY34" fmla="*/ 30809 h 40757"/>
                <a:gd name="connsiteX35" fmla="*/ 34522 w 54931"/>
                <a:gd name="connsiteY35" fmla="*/ 34661 h 40757"/>
                <a:gd name="connsiteX36" fmla="*/ 36999 w 54931"/>
                <a:gd name="connsiteY36" fmla="*/ 39182 h 40757"/>
                <a:gd name="connsiteX37" fmla="*/ 34953 w 54931"/>
                <a:gd name="connsiteY37" fmla="*/ 40740 h 40757"/>
                <a:gd name="connsiteX38" fmla="*/ 31161 w 54931"/>
                <a:gd name="connsiteY38" fmla="*/ 37441 h 40757"/>
                <a:gd name="connsiteX39" fmla="*/ 28701 w 54931"/>
                <a:gd name="connsiteY39" fmla="*/ 37897 h 40757"/>
                <a:gd name="connsiteX40" fmla="*/ 25205 w 54931"/>
                <a:gd name="connsiteY40" fmla="*/ 36234 h 40757"/>
                <a:gd name="connsiteX41" fmla="*/ 28689 w 54931"/>
                <a:gd name="connsiteY41" fmla="*/ 27810 h 40757"/>
                <a:gd name="connsiteX42" fmla="*/ 17529 w 54931"/>
                <a:gd name="connsiteY42" fmla="*/ 32064 h 40757"/>
                <a:gd name="connsiteX43" fmla="*/ 13298 w 54931"/>
                <a:gd name="connsiteY43" fmla="*/ 35453 h 40757"/>
                <a:gd name="connsiteX44" fmla="*/ 6295 w 54931"/>
                <a:gd name="connsiteY44" fmla="*/ 36056 h 40757"/>
                <a:gd name="connsiteX45" fmla="*/ 1792 w 54931"/>
                <a:gd name="connsiteY45" fmla="*/ 38337 h 40757"/>
                <a:gd name="connsiteX46" fmla="*/ 3726 w 54931"/>
                <a:gd name="connsiteY46" fmla="*/ 34724 h 40757"/>
                <a:gd name="connsiteX47" fmla="*/ 5794 w 54931"/>
                <a:gd name="connsiteY47" fmla="*/ 33379 h 40757"/>
                <a:gd name="connsiteX48" fmla="*/ 5436 w 54931"/>
                <a:gd name="connsiteY48" fmla="*/ 32544 h 40757"/>
                <a:gd name="connsiteX49" fmla="*/ 4771 w 54931"/>
                <a:gd name="connsiteY49" fmla="*/ 27814 h 40757"/>
                <a:gd name="connsiteX50" fmla="*/ 1409 w 54931"/>
                <a:gd name="connsiteY50" fmla="*/ 27654 h 40757"/>
                <a:gd name="connsiteX0" fmla="*/ 1409 w 54931"/>
                <a:gd name="connsiteY0" fmla="*/ 27654 h 40757"/>
                <a:gd name="connsiteX1" fmla="*/ 1273 w 54931"/>
                <a:gd name="connsiteY1" fmla="*/ 24351 h 40757"/>
                <a:gd name="connsiteX2" fmla="*/ 5193 w 54931"/>
                <a:gd name="connsiteY2" fmla="*/ 24122 h 40757"/>
                <a:gd name="connsiteX3" fmla="*/ 6029 w 54931"/>
                <a:gd name="connsiteY3" fmla="*/ 23319 h 40757"/>
                <a:gd name="connsiteX4" fmla="*/ 2984 w 54931"/>
                <a:gd name="connsiteY4" fmla="*/ 10517 h 40757"/>
                <a:gd name="connsiteX5" fmla="*/ 4881 w 54931"/>
                <a:gd name="connsiteY5" fmla="*/ 4804 h 40757"/>
                <a:gd name="connsiteX6" fmla="*/ 7489 w 54931"/>
                <a:gd name="connsiteY6" fmla="*/ 4758 h 40757"/>
                <a:gd name="connsiteX7" fmla="*/ 13072 w 54931"/>
                <a:gd name="connsiteY7" fmla="*/ 709 h 40757"/>
                <a:gd name="connsiteX8" fmla="*/ 16010 w 54931"/>
                <a:gd name="connsiteY8" fmla="*/ 2945 h 40757"/>
                <a:gd name="connsiteX9" fmla="*/ 22188 w 54931"/>
                <a:gd name="connsiteY9" fmla="*/ 4954 h 40757"/>
                <a:gd name="connsiteX10" fmla="*/ 23614 w 54931"/>
                <a:gd name="connsiteY10" fmla="*/ 6627 h 40757"/>
                <a:gd name="connsiteX11" fmla="*/ 26174 w 54931"/>
                <a:gd name="connsiteY11" fmla="*/ 2238 h 40757"/>
                <a:gd name="connsiteX12" fmla="*/ 32935 w 54931"/>
                <a:gd name="connsiteY12" fmla="*/ 7 h 40757"/>
                <a:gd name="connsiteX13" fmla="*/ 30789 w 54931"/>
                <a:gd name="connsiteY13" fmla="*/ 2928 h 40757"/>
                <a:gd name="connsiteX14" fmla="*/ 33700 w 54931"/>
                <a:gd name="connsiteY14" fmla="*/ 4717 h 40757"/>
                <a:gd name="connsiteX15" fmla="*/ 36041 w 54931"/>
                <a:gd name="connsiteY15" fmla="*/ 2727 h 40757"/>
                <a:gd name="connsiteX16" fmla="*/ 39023 w 54931"/>
                <a:gd name="connsiteY16" fmla="*/ 3786 h 40757"/>
                <a:gd name="connsiteX17" fmla="*/ 37419 w 54931"/>
                <a:gd name="connsiteY17" fmla="*/ 6360 h 40757"/>
                <a:gd name="connsiteX18" fmla="*/ 38729 w 54931"/>
                <a:gd name="connsiteY18" fmla="*/ 7365 h 40757"/>
                <a:gd name="connsiteX19" fmla="*/ 39952 w 54931"/>
                <a:gd name="connsiteY19" fmla="*/ 7815 h 40757"/>
                <a:gd name="connsiteX20" fmla="*/ 40457 w 54931"/>
                <a:gd name="connsiteY20" fmla="*/ 8460 h 40757"/>
                <a:gd name="connsiteX21" fmla="*/ 41907 w 54931"/>
                <a:gd name="connsiteY21" fmla="*/ 8178 h 40757"/>
                <a:gd name="connsiteX22" fmla="*/ 45993 w 54931"/>
                <a:gd name="connsiteY22" fmla="*/ 9447 h 40757"/>
                <a:gd name="connsiteX23" fmla="*/ 47892 w 54931"/>
                <a:gd name="connsiteY23" fmla="*/ 7420 h 40757"/>
                <a:gd name="connsiteX24" fmla="*/ 51036 w 54931"/>
                <a:gd name="connsiteY24" fmla="*/ 9615 h 40757"/>
                <a:gd name="connsiteX25" fmla="*/ 54385 w 54931"/>
                <a:gd name="connsiteY25" fmla="*/ 10887 h 40757"/>
                <a:gd name="connsiteX26" fmla="*/ 54313 w 54931"/>
                <a:gd name="connsiteY26" fmla="*/ 15483 h 40757"/>
                <a:gd name="connsiteX27" fmla="*/ 48429 w 54931"/>
                <a:gd name="connsiteY27" fmla="*/ 17330 h 40757"/>
                <a:gd name="connsiteX28" fmla="*/ 42844 w 54931"/>
                <a:gd name="connsiteY28" fmla="*/ 14886 h 40757"/>
                <a:gd name="connsiteX29" fmla="*/ 40029 w 54931"/>
                <a:gd name="connsiteY29" fmla="*/ 16430 h 40757"/>
                <a:gd name="connsiteX30" fmla="*/ 40728 w 54931"/>
                <a:gd name="connsiteY30" fmla="*/ 18714 h 40757"/>
                <a:gd name="connsiteX31" fmla="*/ 38594 w 54931"/>
                <a:gd name="connsiteY31" fmla="*/ 21539 h 40757"/>
                <a:gd name="connsiteX32" fmla="*/ 36605 w 54931"/>
                <a:gd name="connsiteY32" fmla="*/ 23944 h 40757"/>
                <a:gd name="connsiteX33" fmla="*/ 35143 w 54931"/>
                <a:gd name="connsiteY33" fmla="*/ 26583 h 40757"/>
                <a:gd name="connsiteX34" fmla="*/ 38050 w 54931"/>
                <a:gd name="connsiteY34" fmla="*/ 30809 h 40757"/>
                <a:gd name="connsiteX35" fmla="*/ 34522 w 54931"/>
                <a:gd name="connsiteY35" fmla="*/ 34661 h 40757"/>
                <a:gd name="connsiteX36" fmla="*/ 36999 w 54931"/>
                <a:gd name="connsiteY36" fmla="*/ 39182 h 40757"/>
                <a:gd name="connsiteX37" fmla="*/ 34953 w 54931"/>
                <a:gd name="connsiteY37" fmla="*/ 40740 h 40757"/>
                <a:gd name="connsiteX38" fmla="*/ 31161 w 54931"/>
                <a:gd name="connsiteY38" fmla="*/ 37441 h 40757"/>
                <a:gd name="connsiteX39" fmla="*/ 28701 w 54931"/>
                <a:gd name="connsiteY39" fmla="*/ 37897 h 40757"/>
                <a:gd name="connsiteX40" fmla="*/ 25205 w 54931"/>
                <a:gd name="connsiteY40" fmla="*/ 36234 h 40757"/>
                <a:gd name="connsiteX41" fmla="*/ 21850 w 54931"/>
                <a:gd name="connsiteY41" fmla="*/ 34511 h 40757"/>
                <a:gd name="connsiteX42" fmla="*/ 17529 w 54931"/>
                <a:gd name="connsiteY42" fmla="*/ 32064 h 40757"/>
                <a:gd name="connsiteX43" fmla="*/ 13298 w 54931"/>
                <a:gd name="connsiteY43" fmla="*/ 35453 h 40757"/>
                <a:gd name="connsiteX44" fmla="*/ 6295 w 54931"/>
                <a:gd name="connsiteY44" fmla="*/ 36056 h 40757"/>
                <a:gd name="connsiteX45" fmla="*/ 1792 w 54931"/>
                <a:gd name="connsiteY45" fmla="*/ 38337 h 40757"/>
                <a:gd name="connsiteX46" fmla="*/ 3726 w 54931"/>
                <a:gd name="connsiteY46" fmla="*/ 34724 h 40757"/>
                <a:gd name="connsiteX47" fmla="*/ 5794 w 54931"/>
                <a:gd name="connsiteY47" fmla="*/ 33379 h 40757"/>
                <a:gd name="connsiteX48" fmla="*/ 5436 w 54931"/>
                <a:gd name="connsiteY48" fmla="*/ 32544 h 40757"/>
                <a:gd name="connsiteX49" fmla="*/ 4771 w 54931"/>
                <a:gd name="connsiteY49" fmla="*/ 27814 h 40757"/>
                <a:gd name="connsiteX50" fmla="*/ 1409 w 54931"/>
                <a:gd name="connsiteY50" fmla="*/ 27654 h 40757"/>
                <a:gd name="connsiteX0" fmla="*/ 1409 w 54931"/>
                <a:gd name="connsiteY0" fmla="*/ 27654 h 40757"/>
                <a:gd name="connsiteX1" fmla="*/ 1273 w 54931"/>
                <a:gd name="connsiteY1" fmla="*/ 24351 h 40757"/>
                <a:gd name="connsiteX2" fmla="*/ 5193 w 54931"/>
                <a:gd name="connsiteY2" fmla="*/ 24122 h 40757"/>
                <a:gd name="connsiteX3" fmla="*/ 6029 w 54931"/>
                <a:gd name="connsiteY3" fmla="*/ 23319 h 40757"/>
                <a:gd name="connsiteX4" fmla="*/ 2984 w 54931"/>
                <a:gd name="connsiteY4" fmla="*/ 10517 h 40757"/>
                <a:gd name="connsiteX5" fmla="*/ 4881 w 54931"/>
                <a:gd name="connsiteY5" fmla="*/ 4804 h 40757"/>
                <a:gd name="connsiteX6" fmla="*/ 7489 w 54931"/>
                <a:gd name="connsiteY6" fmla="*/ 4758 h 40757"/>
                <a:gd name="connsiteX7" fmla="*/ 9159 w 54931"/>
                <a:gd name="connsiteY7" fmla="*/ 2652 h 40757"/>
                <a:gd name="connsiteX8" fmla="*/ 13072 w 54931"/>
                <a:gd name="connsiteY8" fmla="*/ 709 h 40757"/>
                <a:gd name="connsiteX9" fmla="*/ 16010 w 54931"/>
                <a:gd name="connsiteY9" fmla="*/ 2945 h 40757"/>
                <a:gd name="connsiteX10" fmla="*/ 22188 w 54931"/>
                <a:gd name="connsiteY10" fmla="*/ 4954 h 40757"/>
                <a:gd name="connsiteX11" fmla="*/ 23614 w 54931"/>
                <a:gd name="connsiteY11" fmla="*/ 6627 h 40757"/>
                <a:gd name="connsiteX12" fmla="*/ 26174 w 54931"/>
                <a:gd name="connsiteY12" fmla="*/ 2238 h 40757"/>
                <a:gd name="connsiteX13" fmla="*/ 32935 w 54931"/>
                <a:gd name="connsiteY13" fmla="*/ 7 h 40757"/>
                <a:gd name="connsiteX14" fmla="*/ 30789 w 54931"/>
                <a:gd name="connsiteY14" fmla="*/ 2928 h 40757"/>
                <a:gd name="connsiteX15" fmla="*/ 33700 w 54931"/>
                <a:gd name="connsiteY15" fmla="*/ 4717 h 40757"/>
                <a:gd name="connsiteX16" fmla="*/ 36041 w 54931"/>
                <a:gd name="connsiteY16" fmla="*/ 2727 h 40757"/>
                <a:gd name="connsiteX17" fmla="*/ 39023 w 54931"/>
                <a:gd name="connsiteY17" fmla="*/ 3786 h 40757"/>
                <a:gd name="connsiteX18" fmla="*/ 37419 w 54931"/>
                <a:gd name="connsiteY18" fmla="*/ 6360 h 40757"/>
                <a:gd name="connsiteX19" fmla="*/ 38729 w 54931"/>
                <a:gd name="connsiteY19" fmla="*/ 7365 h 40757"/>
                <a:gd name="connsiteX20" fmla="*/ 39952 w 54931"/>
                <a:gd name="connsiteY20" fmla="*/ 7815 h 40757"/>
                <a:gd name="connsiteX21" fmla="*/ 40457 w 54931"/>
                <a:gd name="connsiteY21" fmla="*/ 8460 h 40757"/>
                <a:gd name="connsiteX22" fmla="*/ 41907 w 54931"/>
                <a:gd name="connsiteY22" fmla="*/ 8178 h 40757"/>
                <a:gd name="connsiteX23" fmla="*/ 45993 w 54931"/>
                <a:gd name="connsiteY23" fmla="*/ 9447 h 40757"/>
                <a:gd name="connsiteX24" fmla="*/ 47892 w 54931"/>
                <a:gd name="connsiteY24" fmla="*/ 7420 h 40757"/>
                <a:gd name="connsiteX25" fmla="*/ 51036 w 54931"/>
                <a:gd name="connsiteY25" fmla="*/ 9615 h 40757"/>
                <a:gd name="connsiteX26" fmla="*/ 54385 w 54931"/>
                <a:gd name="connsiteY26" fmla="*/ 10887 h 40757"/>
                <a:gd name="connsiteX27" fmla="*/ 54313 w 54931"/>
                <a:gd name="connsiteY27" fmla="*/ 15483 h 40757"/>
                <a:gd name="connsiteX28" fmla="*/ 48429 w 54931"/>
                <a:gd name="connsiteY28" fmla="*/ 17330 h 40757"/>
                <a:gd name="connsiteX29" fmla="*/ 42844 w 54931"/>
                <a:gd name="connsiteY29" fmla="*/ 14886 h 40757"/>
                <a:gd name="connsiteX30" fmla="*/ 40029 w 54931"/>
                <a:gd name="connsiteY30" fmla="*/ 16430 h 40757"/>
                <a:gd name="connsiteX31" fmla="*/ 40728 w 54931"/>
                <a:gd name="connsiteY31" fmla="*/ 18714 h 40757"/>
                <a:gd name="connsiteX32" fmla="*/ 38594 w 54931"/>
                <a:gd name="connsiteY32" fmla="*/ 21539 h 40757"/>
                <a:gd name="connsiteX33" fmla="*/ 36605 w 54931"/>
                <a:gd name="connsiteY33" fmla="*/ 23944 h 40757"/>
                <a:gd name="connsiteX34" fmla="*/ 35143 w 54931"/>
                <a:gd name="connsiteY34" fmla="*/ 26583 h 40757"/>
                <a:gd name="connsiteX35" fmla="*/ 38050 w 54931"/>
                <a:gd name="connsiteY35" fmla="*/ 30809 h 40757"/>
                <a:gd name="connsiteX36" fmla="*/ 34522 w 54931"/>
                <a:gd name="connsiteY36" fmla="*/ 34661 h 40757"/>
                <a:gd name="connsiteX37" fmla="*/ 36999 w 54931"/>
                <a:gd name="connsiteY37" fmla="*/ 39182 h 40757"/>
                <a:gd name="connsiteX38" fmla="*/ 34953 w 54931"/>
                <a:gd name="connsiteY38" fmla="*/ 40740 h 40757"/>
                <a:gd name="connsiteX39" fmla="*/ 31161 w 54931"/>
                <a:gd name="connsiteY39" fmla="*/ 37441 h 40757"/>
                <a:gd name="connsiteX40" fmla="*/ 28701 w 54931"/>
                <a:gd name="connsiteY40" fmla="*/ 37897 h 40757"/>
                <a:gd name="connsiteX41" fmla="*/ 25205 w 54931"/>
                <a:gd name="connsiteY41" fmla="*/ 36234 h 40757"/>
                <a:gd name="connsiteX42" fmla="*/ 21850 w 54931"/>
                <a:gd name="connsiteY42" fmla="*/ 34511 h 40757"/>
                <a:gd name="connsiteX43" fmla="*/ 17529 w 54931"/>
                <a:gd name="connsiteY43" fmla="*/ 32064 h 40757"/>
                <a:gd name="connsiteX44" fmla="*/ 13298 w 54931"/>
                <a:gd name="connsiteY44" fmla="*/ 35453 h 40757"/>
                <a:gd name="connsiteX45" fmla="*/ 6295 w 54931"/>
                <a:gd name="connsiteY45" fmla="*/ 36056 h 40757"/>
                <a:gd name="connsiteX46" fmla="*/ 1792 w 54931"/>
                <a:gd name="connsiteY46" fmla="*/ 38337 h 40757"/>
                <a:gd name="connsiteX47" fmla="*/ 3726 w 54931"/>
                <a:gd name="connsiteY47" fmla="*/ 34724 h 40757"/>
                <a:gd name="connsiteX48" fmla="*/ 5794 w 54931"/>
                <a:gd name="connsiteY48" fmla="*/ 33379 h 40757"/>
                <a:gd name="connsiteX49" fmla="*/ 5436 w 54931"/>
                <a:gd name="connsiteY49" fmla="*/ 32544 h 40757"/>
                <a:gd name="connsiteX50" fmla="*/ 4771 w 54931"/>
                <a:gd name="connsiteY50" fmla="*/ 27814 h 40757"/>
                <a:gd name="connsiteX51" fmla="*/ 1409 w 54931"/>
                <a:gd name="connsiteY51" fmla="*/ 27654 h 4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4931" h="40757">
                  <a:moveTo>
                    <a:pt x="1409" y="27654"/>
                  </a:moveTo>
                  <a:cubicBezTo>
                    <a:pt x="826" y="27077"/>
                    <a:pt x="-1367" y="25319"/>
                    <a:pt x="1273" y="24351"/>
                  </a:cubicBezTo>
                  <a:cubicBezTo>
                    <a:pt x="4034" y="23765"/>
                    <a:pt x="2538" y="24621"/>
                    <a:pt x="5193" y="24122"/>
                  </a:cubicBezTo>
                  <a:cubicBezTo>
                    <a:pt x="4606" y="24695"/>
                    <a:pt x="6477" y="23713"/>
                    <a:pt x="6029" y="23319"/>
                  </a:cubicBezTo>
                  <a:cubicBezTo>
                    <a:pt x="5870" y="22765"/>
                    <a:pt x="3275" y="11171"/>
                    <a:pt x="2984" y="10517"/>
                  </a:cubicBezTo>
                  <a:cubicBezTo>
                    <a:pt x="2858" y="8466"/>
                    <a:pt x="4130" y="5764"/>
                    <a:pt x="4881" y="4804"/>
                  </a:cubicBezTo>
                  <a:cubicBezTo>
                    <a:pt x="5632" y="3844"/>
                    <a:pt x="6776" y="5117"/>
                    <a:pt x="7489" y="4758"/>
                  </a:cubicBezTo>
                  <a:cubicBezTo>
                    <a:pt x="8202" y="4399"/>
                    <a:pt x="8229" y="3327"/>
                    <a:pt x="9159" y="2652"/>
                  </a:cubicBezTo>
                  <a:cubicBezTo>
                    <a:pt x="10089" y="1977"/>
                    <a:pt x="11930" y="660"/>
                    <a:pt x="13072" y="709"/>
                  </a:cubicBezTo>
                  <a:cubicBezTo>
                    <a:pt x="14214" y="758"/>
                    <a:pt x="14491" y="2238"/>
                    <a:pt x="16010" y="2945"/>
                  </a:cubicBezTo>
                  <a:cubicBezTo>
                    <a:pt x="17529" y="3652"/>
                    <a:pt x="20921" y="4340"/>
                    <a:pt x="22188" y="4954"/>
                  </a:cubicBezTo>
                  <a:cubicBezTo>
                    <a:pt x="23455" y="5568"/>
                    <a:pt x="22950" y="7080"/>
                    <a:pt x="23614" y="6627"/>
                  </a:cubicBezTo>
                  <a:cubicBezTo>
                    <a:pt x="24278" y="6174"/>
                    <a:pt x="24621" y="3341"/>
                    <a:pt x="26174" y="2238"/>
                  </a:cubicBezTo>
                  <a:cubicBezTo>
                    <a:pt x="27727" y="1135"/>
                    <a:pt x="32166" y="-108"/>
                    <a:pt x="32935" y="7"/>
                  </a:cubicBezTo>
                  <a:cubicBezTo>
                    <a:pt x="33704" y="122"/>
                    <a:pt x="30662" y="2143"/>
                    <a:pt x="30789" y="2928"/>
                  </a:cubicBezTo>
                  <a:cubicBezTo>
                    <a:pt x="30916" y="3713"/>
                    <a:pt x="32825" y="4751"/>
                    <a:pt x="33700" y="4717"/>
                  </a:cubicBezTo>
                  <a:cubicBezTo>
                    <a:pt x="34575" y="4683"/>
                    <a:pt x="35154" y="2882"/>
                    <a:pt x="36041" y="2727"/>
                  </a:cubicBezTo>
                  <a:cubicBezTo>
                    <a:pt x="36928" y="2572"/>
                    <a:pt x="38707" y="3607"/>
                    <a:pt x="39023" y="3786"/>
                  </a:cubicBezTo>
                  <a:cubicBezTo>
                    <a:pt x="39382" y="3931"/>
                    <a:pt x="37235" y="6253"/>
                    <a:pt x="37419" y="6360"/>
                  </a:cubicBezTo>
                  <a:cubicBezTo>
                    <a:pt x="38214" y="5808"/>
                    <a:pt x="38307" y="7123"/>
                    <a:pt x="38729" y="7365"/>
                  </a:cubicBezTo>
                  <a:cubicBezTo>
                    <a:pt x="39151" y="7608"/>
                    <a:pt x="39664" y="7633"/>
                    <a:pt x="39952" y="7815"/>
                  </a:cubicBezTo>
                  <a:cubicBezTo>
                    <a:pt x="40240" y="7997"/>
                    <a:pt x="40131" y="8400"/>
                    <a:pt x="40457" y="8460"/>
                  </a:cubicBezTo>
                  <a:cubicBezTo>
                    <a:pt x="40783" y="8521"/>
                    <a:pt x="40984" y="8014"/>
                    <a:pt x="41907" y="8178"/>
                  </a:cubicBezTo>
                  <a:cubicBezTo>
                    <a:pt x="42830" y="8342"/>
                    <a:pt x="44996" y="9573"/>
                    <a:pt x="45993" y="9447"/>
                  </a:cubicBezTo>
                  <a:cubicBezTo>
                    <a:pt x="46990" y="9321"/>
                    <a:pt x="47052" y="7392"/>
                    <a:pt x="47892" y="7420"/>
                  </a:cubicBezTo>
                  <a:cubicBezTo>
                    <a:pt x="48733" y="7448"/>
                    <a:pt x="49954" y="9037"/>
                    <a:pt x="51036" y="9615"/>
                  </a:cubicBezTo>
                  <a:cubicBezTo>
                    <a:pt x="52118" y="10193"/>
                    <a:pt x="53839" y="9909"/>
                    <a:pt x="54385" y="10887"/>
                  </a:cubicBezTo>
                  <a:cubicBezTo>
                    <a:pt x="54931" y="11865"/>
                    <a:pt x="55306" y="14409"/>
                    <a:pt x="54313" y="15483"/>
                  </a:cubicBezTo>
                  <a:cubicBezTo>
                    <a:pt x="53320" y="16557"/>
                    <a:pt x="50794" y="17377"/>
                    <a:pt x="48429" y="17330"/>
                  </a:cubicBezTo>
                  <a:cubicBezTo>
                    <a:pt x="46065" y="17283"/>
                    <a:pt x="44244" y="15036"/>
                    <a:pt x="42844" y="14886"/>
                  </a:cubicBezTo>
                  <a:cubicBezTo>
                    <a:pt x="41444" y="14736"/>
                    <a:pt x="40382" y="15792"/>
                    <a:pt x="40029" y="16430"/>
                  </a:cubicBezTo>
                  <a:cubicBezTo>
                    <a:pt x="39676" y="17068"/>
                    <a:pt x="40967" y="17863"/>
                    <a:pt x="40728" y="18714"/>
                  </a:cubicBezTo>
                  <a:cubicBezTo>
                    <a:pt x="40489" y="19565"/>
                    <a:pt x="39281" y="20667"/>
                    <a:pt x="38594" y="21539"/>
                  </a:cubicBezTo>
                  <a:cubicBezTo>
                    <a:pt x="37907" y="22411"/>
                    <a:pt x="37185" y="23569"/>
                    <a:pt x="36605" y="23944"/>
                  </a:cubicBezTo>
                  <a:cubicBezTo>
                    <a:pt x="36025" y="24319"/>
                    <a:pt x="34902" y="25439"/>
                    <a:pt x="35143" y="26583"/>
                  </a:cubicBezTo>
                  <a:cubicBezTo>
                    <a:pt x="35384" y="27727"/>
                    <a:pt x="38321" y="29344"/>
                    <a:pt x="38050" y="30809"/>
                  </a:cubicBezTo>
                  <a:cubicBezTo>
                    <a:pt x="37779" y="32274"/>
                    <a:pt x="35073" y="33419"/>
                    <a:pt x="34522" y="34661"/>
                  </a:cubicBezTo>
                  <a:cubicBezTo>
                    <a:pt x="33971" y="35903"/>
                    <a:pt x="36927" y="38169"/>
                    <a:pt x="36999" y="39182"/>
                  </a:cubicBezTo>
                  <a:cubicBezTo>
                    <a:pt x="37071" y="40195"/>
                    <a:pt x="35550" y="40876"/>
                    <a:pt x="34953" y="40740"/>
                  </a:cubicBezTo>
                  <a:cubicBezTo>
                    <a:pt x="34356" y="40604"/>
                    <a:pt x="31777" y="37205"/>
                    <a:pt x="31161" y="37441"/>
                  </a:cubicBezTo>
                  <a:lnTo>
                    <a:pt x="28701" y="37897"/>
                  </a:lnTo>
                  <a:cubicBezTo>
                    <a:pt x="28251" y="38148"/>
                    <a:pt x="25120" y="35945"/>
                    <a:pt x="25205" y="36234"/>
                  </a:cubicBezTo>
                  <a:cubicBezTo>
                    <a:pt x="24225" y="36340"/>
                    <a:pt x="23129" y="35206"/>
                    <a:pt x="21850" y="34511"/>
                  </a:cubicBezTo>
                  <a:cubicBezTo>
                    <a:pt x="20571" y="33816"/>
                    <a:pt x="20094" y="30790"/>
                    <a:pt x="17529" y="32064"/>
                  </a:cubicBezTo>
                  <a:cubicBezTo>
                    <a:pt x="15916" y="33586"/>
                    <a:pt x="16248" y="33855"/>
                    <a:pt x="13298" y="35453"/>
                  </a:cubicBezTo>
                  <a:cubicBezTo>
                    <a:pt x="10747" y="37254"/>
                    <a:pt x="7819" y="36104"/>
                    <a:pt x="6295" y="36056"/>
                  </a:cubicBezTo>
                  <a:cubicBezTo>
                    <a:pt x="4771" y="36008"/>
                    <a:pt x="2040" y="38722"/>
                    <a:pt x="1792" y="38337"/>
                  </a:cubicBezTo>
                  <a:cubicBezTo>
                    <a:pt x="1544" y="37952"/>
                    <a:pt x="3059" y="35550"/>
                    <a:pt x="3726" y="34724"/>
                  </a:cubicBezTo>
                  <a:cubicBezTo>
                    <a:pt x="4416" y="34112"/>
                    <a:pt x="5986" y="34345"/>
                    <a:pt x="5794" y="33379"/>
                  </a:cubicBezTo>
                  <a:cubicBezTo>
                    <a:pt x="6142" y="32760"/>
                    <a:pt x="5792" y="33449"/>
                    <a:pt x="5436" y="32544"/>
                  </a:cubicBezTo>
                  <a:cubicBezTo>
                    <a:pt x="4992" y="31750"/>
                    <a:pt x="5067" y="28580"/>
                    <a:pt x="4771" y="27814"/>
                  </a:cubicBezTo>
                  <a:cubicBezTo>
                    <a:pt x="4174" y="26851"/>
                    <a:pt x="1992" y="28231"/>
                    <a:pt x="1409" y="27654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61" name="Freeform 19"/>
            <p:cNvSpPr>
              <a:spLocks/>
            </p:cNvSpPr>
            <p:nvPr/>
          </p:nvSpPr>
          <p:spPr bwMode="auto">
            <a:xfrm rot="8950863">
              <a:off x="5490766" y="4896595"/>
              <a:ext cx="1306393" cy="1054590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27814"/>
                <a:gd name="connsiteY0" fmla="*/ 77955 h 95383"/>
                <a:gd name="connsiteX1" fmla="*/ 50432 w 127814"/>
                <a:gd name="connsiteY1" fmla="*/ 75698 h 95383"/>
                <a:gd name="connsiteX2" fmla="*/ 42440 w 127814"/>
                <a:gd name="connsiteY2" fmla="*/ 72221 h 95383"/>
                <a:gd name="connsiteX3" fmla="*/ 34448 w 127814"/>
                <a:gd name="connsiteY3" fmla="*/ 67636 h 95383"/>
                <a:gd name="connsiteX4" fmla="*/ 31439 w 127814"/>
                <a:gd name="connsiteY4" fmla="*/ 64230 h 95383"/>
                <a:gd name="connsiteX5" fmla="*/ 24045 w 127814"/>
                <a:gd name="connsiteY5" fmla="*/ 64306 h 95383"/>
                <a:gd name="connsiteX6" fmla="*/ 15112 w 127814"/>
                <a:gd name="connsiteY6" fmla="*/ 60502 h 95383"/>
                <a:gd name="connsiteX7" fmla="*/ 9751 w 127814"/>
                <a:gd name="connsiteY7" fmla="*/ 54305 h 95383"/>
                <a:gd name="connsiteX8" fmla="*/ 11 w 127814"/>
                <a:gd name="connsiteY8" fmla="*/ 46644 h 95383"/>
                <a:gd name="connsiteX9" fmla="*/ 11733 w 127814"/>
                <a:gd name="connsiteY9" fmla="*/ 36466 h 95383"/>
                <a:gd name="connsiteX10" fmla="*/ 26262 w 127814"/>
                <a:gd name="connsiteY10" fmla="*/ 34188 h 95383"/>
                <a:gd name="connsiteX11" fmla="*/ 36779 w 127814"/>
                <a:gd name="connsiteY11" fmla="*/ 40549 h 95383"/>
                <a:gd name="connsiteX12" fmla="*/ 42757 w 127814"/>
                <a:gd name="connsiteY12" fmla="*/ 40062 h 95383"/>
                <a:gd name="connsiteX13" fmla="*/ 45937 w 127814"/>
                <a:gd name="connsiteY13" fmla="*/ 33799 h 95383"/>
                <a:gd name="connsiteX14" fmla="*/ 40581 w 127814"/>
                <a:gd name="connsiteY14" fmla="*/ 19986 h 95383"/>
                <a:gd name="connsiteX15" fmla="*/ 47521 w 127814"/>
                <a:gd name="connsiteY15" fmla="*/ 113 h 95383"/>
                <a:gd name="connsiteX16" fmla="*/ 52367 w 127814"/>
                <a:gd name="connsiteY16" fmla="*/ 22225 h 95383"/>
                <a:gd name="connsiteX17" fmla="*/ 60250 w 127814"/>
                <a:gd name="connsiteY17" fmla="*/ 23742 h 95383"/>
                <a:gd name="connsiteX18" fmla="*/ 79817 w 127814"/>
                <a:gd name="connsiteY18" fmla="*/ 32471 h 95383"/>
                <a:gd name="connsiteX19" fmla="*/ 77683 w 127814"/>
                <a:gd name="connsiteY19" fmla="*/ 39395 h 95383"/>
                <a:gd name="connsiteX20" fmla="*/ 79946 w 127814"/>
                <a:gd name="connsiteY20" fmla="*/ 45833 h 95383"/>
                <a:gd name="connsiteX21" fmla="*/ 82773 w 127814"/>
                <a:gd name="connsiteY21" fmla="*/ 52859 h 95383"/>
                <a:gd name="connsiteX22" fmla="*/ 81885 w 127814"/>
                <a:gd name="connsiteY22" fmla="*/ 56856 h 95383"/>
                <a:gd name="connsiteX23" fmla="*/ 89797 w 127814"/>
                <a:gd name="connsiteY23" fmla="*/ 58790 h 95383"/>
                <a:gd name="connsiteX24" fmla="*/ 94499 w 127814"/>
                <a:gd name="connsiteY24" fmla="*/ 54739 h 95383"/>
                <a:gd name="connsiteX25" fmla="*/ 103738 w 127814"/>
                <a:gd name="connsiteY25" fmla="*/ 52437 h 95383"/>
                <a:gd name="connsiteX26" fmla="*/ 112233 w 127814"/>
                <a:gd name="connsiteY26" fmla="*/ 57748 h 95383"/>
                <a:gd name="connsiteX27" fmla="*/ 126958 w 127814"/>
                <a:gd name="connsiteY27" fmla="*/ 61065 h 95383"/>
                <a:gd name="connsiteX28" fmla="*/ 125962 w 127814"/>
                <a:gd name="connsiteY28" fmla="*/ 65781 h 95383"/>
                <a:gd name="connsiteX29" fmla="*/ 125156 w 127814"/>
                <a:gd name="connsiteY29" fmla="*/ 83581 h 95383"/>
                <a:gd name="connsiteX30" fmla="*/ 114071 w 127814"/>
                <a:gd name="connsiteY30" fmla="*/ 85086 h 95383"/>
                <a:gd name="connsiteX31" fmla="*/ 103104 w 127814"/>
                <a:gd name="connsiteY31" fmla="*/ 86157 h 95383"/>
                <a:gd name="connsiteX32" fmla="*/ 96037 w 127814"/>
                <a:gd name="connsiteY32" fmla="*/ 90642 h 95383"/>
                <a:gd name="connsiteX33" fmla="*/ 89847 w 127814"/>
                <a:gd name="connsiteY33" fmla="*/ 95381 h 95383"/>
                <a:gd name="connsiteX34" fmla="*/ 79146 w 127814"/>
                <a:gd name="connsiteY34" fmla="*/ 90046 h 95383"/>
                <a:gd name="connsiteX35" fmla="*/ 79192 w 127814"/>
                <a:gd name="connsiteY35" fmla="*/ 80705 h 95383"/>
                <a:gd name="connsiteX36" fmla="*/ 75256 w 127814"/>
                <a:gd name="connsiteY36" fmla="*/ 75008 h 95383"/>
                <a:gd name="connsiteX37" fmla="*/ 69257 w 127814"/>
                <a:gd name="connsiteY37" fmla="*/ 75824 h 95383"/>
                <a:gd name="connsiteX38" fmla="*/ 59152 w 127814"/>
                <a:gd name="connsiteY38" fmla="*/ 77955 h 95383"/>
                <a:gd name="connsiteX0" fmla="*/ 59152 w 127814"/>
                <a:gd name="connsiteY0" fmla="*/ 84666 h 102094"/>
                <a:gd name="connsiteX1" fmla="*/ 50432 w 127814"/>
                <a:gd name="connsiteY1" fmla="*/ 82409 h 102094"/>
                <a:gd name="connsiteX2" fmla="*/ 42440 w 127814"/>
                <a:gd name="connsiteY2" fmla="*/ 78932 h 102094"/>
                <a:gd name="connsiteX3" fmla="*/ 34448 w 127814"/>
                <a:gd name="connsiteY3" fmla="*/ 74347 h 102094"/>
                <a:gd name="connsiteX4" fmla="*/ 31439 w 127814"/>
                <a:gd name="connsiteY4" fmla="*/ 70941 h 102094"/>
                <a:gd name="connsiteX5" fmla="*/ 24045 w 127814"/>
                <a:gd name="connsiteY5" fmla="*/ 71017 h 102094"/>
                <a:gd name="connsiteX6" fmla="*/ 15112 w 127814"/>
                <a:gd name="connsiteY6" fmla="*/ 67213 h 102094"/>
                <a:gd name="connsiteX7" fmla="*/ 9751 w 127814"/>
                <a:gd name="connsiteY7" fmla="*/ 61016 h 102094"/>
                <a:gd name="connsiteX8" fmla="*/ 11 w 127814"/>
                <a:gd name="connsiteY8" fmla="*/ 53355 h 102094"/>
                <a:gd name="connsiteX9" fmla="*/ 11733 w 127814"/>
                <a:gd name="connsiteY9" fmla="*/ 43177 h 102094"/>
                <a:gd name="connsiteX10" fmla="*/ 26262 w 127814"/>
                <a:gd name="connsiteY10" fmla="*/ 40899 h 102094"/>
                <a:gd name="connsiteX11" fmla="*/ 36779 w 127814"/>
                <a:gd name="connsiteY11" fmla="*/ 47260 h 102094"/>
                <a:gd name="connsiteX12" fmla="*/ 42757 w 127814"/>
                <a:gd name="connsiteY12" fmla="*/ 46773 h 102094"/>
                <a:gd name="connsiteX13" fmla="*/ 45937 w 127814"/>
                <a:gd name="connsiteY13" fmla="*/ 40510 h 102094"/>
                <a:gd name="connsiteX14" fmla="*/ 25258 w 127814"/>
                <a:gd name="connsiteY14" fmla="*/ 1820 h 102094"/>
                <a:gd name="connsiteX15" fmla="*/ 47521 w 127814"/>
                <a:gd name="connsiteY15" fmla="*/ 6824 h 102094"/>
                <a:gd name="connsiteX16" fmla="*/ 52367 w 127814"/>
                <a:gd name="connsiteY16" fmla="*/ 28936 h 102094"/>
                <a:gd name="connsiteX17" fmla="*/ 60250 w 127814"/>
                <a:gd name="connsiteY17" fmla="*/ 30453 h 102094"/>
                <a:gd name="connsiteX18" fmla="*/ 79817 w 127814"/>
                <a:gd name="connsiteY18" fmla="*/ 39182 h 102094"/>
                <a:gd name="connsiteX19" fmla="*/ 77683 w 127814"/>
                <a:gd name="connsiteY19" fmla="*/ 46106 h 102094"/>
                <a:gd name="connsiteX20" fmla="*/ 79946 w 127814"/>
                <a:gd name="connsiteY20" fmla="*/ 52544 h 102094"/>
                <a:gd name="connsiteX21" fmla="*/ 82773 w 127814"/>
                <a:gd name="connsiteY21" fmla="*/ 59570 h 102094"/>
                <a:gd name="connsiteX22" fmla="*/ 81885 w 127814"/>
                <a:gd name="connsiteY22" fmla="*/ 63567 h 102094"/>
                <a:gd name="connsiteX23" fmla="*/ 89797 w 127814"/>
                <a:gd name="connsiteY23" fmla="*/ 65501 h 102094"/>
                <a:gd name="connsiteX24" fmla="*/ 94499 w 127814"/>
                <a:gd name="connsiteY24" fmla="*/ 61450 h 102094"/>
                <a:gd name="connsiteX25" fmla="*/ 103738 w 127814"/>
                <a:gd name="connsiteY25" fmla="*/ 59148 h 102094"/>
                <a:gd name="connsiteX26" fmla="*/ 112233 w 127814"/>
                <a:gd name="connsiteY26" fmla="*/ 64459 h 102094"/>
                <a:gd name="connsiteX27" fmla="*/ 126958 w 127814"/>
                <a:gd name="connsiteY27" fmla="*/ 67776 h 102094"/>
                <a:gd name="connsiteX28" fmla="*/ 125962 w 127814"/>
                <a:gd name="connsiteY28" fmla="*/ 72492 h 102094"/>
                <a:gd name="connsiteX29" fmla="*/ 125156 w 127814"/>
                <a:gd name="connsiteY29" fmla="*/ 90292 h 102094"/>
                <a:gd name="connsiteX30" fmla="*/ 114071 w 127814"/>
                <a:gd name="connsiteY30" fmla="*/ 91797 h 102094"/>
                <a:gd name="connsiteX31" fmla="*/ 103104 w 127814"/>
                <a:gd name="connsiteY31" fmla="*/ 92868 h 102094"/>
                <a:gd name="connsiteX32" fmla="*/ 96037 w 127814"/>
                <a:gd name="connsiteY32" fmla="*/ 97353 h 102094"/>
                <a:gd name="connsiteX33" fmla="*/ 89847 w 127814"/>
                <a:gd name="connsiteY33" fmla="*/ 102092 h 102094"/>
                <a:gd name="connsiteX34" fmla="*/ 79146 w 127814"/>
                <a:gd name="connsiteY34" fmla="*/ 96757 h 102094"/>
                <a:gd name="connsiteX35" fmla="*/ 79192 w 127814"/>
                <a:gd name="connsiteY35" fmla="*/ 87416 h 102094"/>
                <a:gd name="connsiteX36" fmla="*/ 75256 w 127814"/>
                <a:gd name="connsiteY36" fmla="*/ 81719 h 102094"/>
                <a:gd name="connsiteX37" fmla="*/ 69257 w 127814"/>
                <a:gd name="connsiteY37" fmla="*/ 82535 h 102094"/>
                <a:gd name="connsiteX38" fmla="*/ 59152 w 127814"/>
                <a:gd name="connsiteY38" fmla="*/ 84666 h 102094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36779 w 127814"/>
                <a:gd name="connsiteY11" fmla="*/ 45779 h 100613"/>
                <a:gd name="connsiteX12" fmla="*/ 42757 w 127814"/>
                <a:gd name="connsiteY12" fmla="*/ 452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36779 w 127814"/>
                <a:gd name="connsiteY11" fmla="*/ 45779 h 100613"/>
                <a:gd name="connsiteX12" fmla="*/ 18271 w 127814"/>
                <a:gd name="connsiteY12" fmla="*/ 233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11748 w 127814"/>
                <a:gd name="connsiteY11" fmla="*/ 25889 h 100613"/>
                <a:gd name="connsiteX12" fmla="*/ 18271 w 127814"/>
                <a:gd name="connsiteY12" fmla="*/ 233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11748 w 127814"/>
                <a:gd name="connsiteY11" fmla="*/ 25889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1748 w 127814"/>
                <a:gd name="connsiteY11" fmla="*/ 25889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5351 w 127814"/>
                <a:gd name="connsiteY11" fmla="*/ 27843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3246 w 127814"/>
                <a:gd name="connsiteY11" fmla="*/ 26848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750 w 128412"/>
                <a:gd name="connsiteY0" fmla="*/ 83185 h 100613"/>
                <a:gd name="connsiteX1" fmla="*/ 51030 w 128412"/>
                <a:gd name="connsiteY1" fmla="*/ 80928 h 100613"/>
                <a:gd name="connsiteX2" fmla="*/ 43038 w 128412"/>
                <a:gd name="connsiteY2" fmla="*/ 77451 h 100613"/>
                <a:gd name="connsiteX3" fmla="*/ 35046 w 128412"/>
                <a:gd name="connsiteY3" fmla="*/ 72866 h 100613"/>
                <a:gd name="connsiteX4" fmla="*/ 32037 w 128412"/>
                <a:gd name="connsiteY4" fmla="*/ 69460 h 100613"/>
                <a:gd name="connsiteX5" fmla="*/ 24643 w 128412"/>
                <a:gd name="connsiteY5" fmla="*/ 69536 h 100613"/>
                <a:gd name="connsiteX6" fmla="*/ 15710 w 128412"/>
                <a:gd name="connsiteY6" fmla="*/ 65732 h 100613"/>
                <a:gd name="connsiteX7" fmla="*/ 10349 w 128412"/>
                <a:gd name="connsiteY7" fmla="*/ 59535 h 100613"/>
                <a:gd name="connsiteX8" fmla="*/ 609 w 128412"/>
                <a:gd name="connsiteY8" fmla="*/ 51874 h 100613"/>
                <a:gd name="connsiteX9" fmla="*/ 1955 w 128412"/>
                <a:gd name="connsiteY9" fmla="*/ 44604 h 100613"/>
                <a:gd name="connsiteX10" fmla="*/ 9598 w 128412"/>
                <a:gd name="connsiteY10" fmla="*/ 37561 h 100613"/>
                <a:gd name="connsiteX11" fmla="*/ 13844 w 128412"/>
                <a:gd name="connsiteY11" fmla="*/ 26848 h 100613"/>
                <a:gd name="connsiteX12" fmla="*/ 17916 w 128412"/>
                <a:gd name="connsiteY12" fmla="*/ 20422 h 100613"/>
                <a:gd name="connsiteX13" fmla="*/ 25487 w 128412"/>
                <a:gd name="connsiteY13" fmla="*/ 15478 h 100613"/>
                <a:gd name="connsiteX14" fmla="*/ 25856 w 128412"/>
                <a:gd name="connsiteY14" fmla="*/ 339 h 100613"/>
                <a:gd name="connsiteX15" fmla="*/ 48119 w 128412"/>
                <a:gd name="connsiteY15" fmla="*/ 5343 h 100613"/>
                <a:gd name="connsiteX16" fmla="*/ 52965 w 128412"/>
                <a:gd name="connsiteY16" fmla="*/ 27455 h 100613"/>
                <a:gd name="connsiteX17" fmla="*/ 60848 w 128412"/>
                <a:gd name="connsiteY17" fmla="*/ 28972 h 100613"/>
                <a:gd name="connsiteX18" fmla="*/ 80415 w 128412"/>
                <a:gd name="connsiteY18" fmla="*/ 37701 h 100613"/>
                <a:gd name="connsiteX19" fmla="*/ 78281 w 128412"/>
                <a:gd name="connsiteY19" fmla="*/ 44625 h 100613"/>
                <a:gd name="connsiteX20" fmla="*/ 80544 w 128412"/>
                <a:gd name="connsiteY20" fmla="*/ 51063 h 100613"/>
                <a:gd name="connsiteX21" fmla="*/ 83371 w 128412"/>
                <a:gd name="connsiteY21" fmla="*/ 58089 h 100613"/>
                <a:gd name="connsiteX22" fmla="*/ 82483 w 128412"/>
                <a:gd name="connsiteY22" fmla="*/ 62086 h 100613"/>
                <a:gd name="connsiteX23" fmla="*/ 90395 w 128412"/>
                <a:gd name="connsiteY23" fmla="*/ 64020 h 100613"/>
                <a:gd name="connsiteX24" fmla="*/ 95097 w 128412"/>
                <a:gd name="connsiteY24" fmla="*/ 59969 h 100613"/>
                <a:gd name="connsiteX25" fmla="*/ 104336 w 128412"/>
                <a:gd name="connsiteY25" fmla="*/ 57667 h 100613"/>
                <a:gd name="connsiteX26" fmla="*/ 112831 w 128412"/>
                <a:gd name="connsiteY26" fmla="*/ 62978 h 100613"/>
                <a:gd name="connsiteX27" fmla="*/ 127556 w 128412"/>
                <a:gd name="connsiteY27" fmla="*/ 66295 h 100613"/>
                <a:gd name="connsiteX28" fmla="*/ 126560 w 128412"/>
                <a:gd name="connsiteY28" fmla="*/ 71011 h 100613"/>
                <a:gd name="connsiteX29" fmla="*/ 125754 w 128412"/>
                <a:gd name="connsiteY29" fmla="*/ 88811 h 100613"/>
                <a:gd name="connsiteX30" fmla="*/ 114669 w 128412"/>
                <a:gd name="connsiteY30" fmla="*/ 90316 h 100613"/>
                <a:gd name="connsiteX31" fmla="*/ 103702 w 128412"/>
                <a:gd name="connsiteY31" fmla="*/ 91387 h 100613"/>
                <a:gd name="connsiteX32" fmla="*/ 96635 w 128412"/>
                <a:gd name="connsiteY32" fmla="*/ 95872 h 100613"/>
                <a:gd name="connsiteX33" fmla="*/ 90445 w 128412"/>
                <a:gd name="connsiteY33" fmla="*/ 100611 h 100613"/>
                <a:gd name="connsiteX34" fmla="*/ 79744 w 128412"/>
                <a:gd name="connsiteY34" fmla="*/ 95276 h 100613"/>
                <a:gd name="connsiteX35" fmla="*/ 79790 w 128412"/>
                <a:gd name="connsiteY35" fmla="*/ 85935 h 100613"/>
                <a:gd name="connsiteX36" fmla="*/ 75854 w 128412"/>
                <a:gd name="connsiteY36" fmla="*/ 80238 h 100613"/>
                <a:gd name="connsiteX37" fmla="*/ 69855 w 128412"/>
                <a:gd name="connsiteY37" fmla="*/ 81054 h 100613"/>
                <a:gd name="connsiteX38" fmla="*/ 59750 w 128412"/>
                <a:gd name="connsiteY38" fmla="*/ 83185 h 100613"/>
                <a:gd name="connsiteX0" fmla="*/ 85748 w 154410"/>
                <a:gd name="connsiteY0" fmla="*/ 83185 h 100613"/>
                <a:gd name="connsiteX1" fmla="*/ 77028 w 154410"/>
                <a:gd name="connsiteY1" fmla="*/ 80928 h 100613"/>
                <a:gd name="connsiteX2" fmla="*/ 69036 w 154410"/>
                <a:gd name="connsiteY2" fmla="*/ 77451 h 100613"/>
                <a:gd name="connsiteX3" fmla="*/ 61044 w 154410"/>
                <a:gd name="connsiteY3" fmla="*/ 72866 h 100613"/>
                <a:gd name="connsiteX4" fmla="*/ 58035 w 154410"/>
                <a:gd name="connsiteY4" fmla="*/ 69460 h 100613"/>
                <a:gd name="connsiteX5" fmla="*/ 50641 w 154410"/>
                <a:gd name="connsiteY5" fmla="*/ 69536 h 100613"/>
                <a:gd name="connsiteX6" fmla="*/ 41708 w 154410"/>
                <a:gd name="connsiteY6" fmla="*/ 65732 h 100613"/>
                <a:gd name="connsiteX7" fmla="*/ 36347 w 154410"/>
                <a:gd name="connsiteY7" fmla="*/ 59535 h 100613"/>
                <a:gd name="connsiteX8" fmla="*/ 60 w 154410"/>
                <a:gd name="connsiteY8" fmla="*/ 35299 h 100613"/>
                <a:gd name="connsiteX9" fmla="*/ 27953 w 154410"/>
                <a:gd name="connsiteY9" fmla="*/ 44604 h 100613"/>
                <a:gd name="connsiteX10" fmla="*/ 35596 w 154410"/>
                <a:gd name="connsiteY10" fmla="*/ 37561 h 100613"/>
                <a:gd name="connsiteX11" fmla="*/ 39842 w 154410"/>
                <a:gd name="connsiteY11" fmla="*/ 26848 h 100613"/>
                <a:gd name="connsiteX12" fmla="*/ 43914 w 154410"/>
                <a:gd name="connsiteY12" fmla="*/ 20422 h 100613"/>
                <a:gd name="connsiteX13" fmla="*/ 51485 w 154410"/>
                <a:gd name="connsiteY13" fmla="*/ 15478 h 100613"/>
                <a:gd name="connsiteX14" fmla="*/ 51854 w 154410"/>
                <a:gd name="connsiteY14" fmla="*/ 339 h 100613"/>
                <a:gd name="connsiteX15" fmla="*/ 74117 w 154410"/>
                <a:gd name="connsiteY15" fmla="*/ 5343 h 100613"/>
                <a:gd name="connsiteX16" fmla="*/ 78963 w 154410"/>
                <a:gd name="connsiteY16" fmla="*/ 27455 h 100613"/>
                <a:gd name="connsiteX17" fmla="*/ 86846 w 154410"/>
                <a:gd name="connsiteY17" fmla="*/ 28972 h 100613"/>
                <a:gd name="connsiteX18" fmla="*/ 106413 w 154410"/>
                <a:gd name="connsiteY18" fmla="*/ 37701 h 100613"/>
                <a:gd name="connsiteX19" fmla="*/ 104279 w 154410"/>
                <a:gd name="connsiteY19" fmla="*/ 44625 h 100613"/>
                <a:gd name="connsiteX20" fmla="*/ 106542 w 154410"/>
                <a:gd name="connsiteY20" fmla="*/ 51063 h 100613"/>
                <a:gd name="connsiteX21" fmla="*/ 109369 w 154410"/>
                <a:gd name="connsiteY21" fmla="*/ 58089 h 100613"/>
                <a:gd name="connsiteX22" fmla="*/ 108481 w 154410"/>
                <a:gd name="connsiteY22" fmla="*/ 62086 h 100613"/>
                <a:gd name="connsiteX23" fmla="*/ 116393 w 154410"/>
                <a:gd name="connsiteY23" fmla="*/ 64020 h 100613"/>
                <a:gd name="connsiteX24" fmla="*/ 121095 w 154410"/>
                <a:gd name="connsiteY24" fmla="*/ 59969 h 100613"/>
                <a:gd name="connsiteX25" fmla="*/ 130334 w 154410"/>
                <a:gd name="connsiteY25" fmla="*/ 57667 h 100613"/>
                <a:gd name="connsiteX26" fmla="*/ 138829 w 154410"/>
                <a:gd name="connsiteY26" fmla="*/ 62978 h 100613"/>
                <a:gd name="connsiteX27" fmla="*/ 153554 w 154410"/>
                <a:gd name="connsiteY27" fmla="*/ 66295 h 100613"/>
                <a:gd name="connsiteX28" fmla="*/ 152558 w 154410"/>
                <a:gd name="connsiteY28" fmla="*/ 71011 h 100613"/>
                <a:gd name="connsiteX29" fmla="*/ 151752 w 154410"/>
                <a:gd name="connsiteY29" fmla="*/ 88811 h 100613"/>
                <a:gd name="connsiteX30" fmla="*/ 140667 w 154410"/>
                <a:gd name="connsiteY30" fmla="*/ 90316 h 100613"/>
                <a:gd name="connsiteX31" fmla="*/ 129700 w 154410"/>
                <a:gd name="connsiteY31" fmla="*/ 91387 h 100613"/>
                <a:gd name="connsiteX32" fmla="*/ 122633 w 154410"/>
                <a:gd name="connsiteY32" fmla="*/ 95872 h 100613"/>
                <a:gd name="connsiteX33" fmla="*/ 116443 w 154410"/>
                <a:gd name="connsiteY33" fmla="*/ 100611 h 100613"/>
                <a:gd name="connsiteX34" fmla="*/ 105742 w 154410"/>
                <a:gd name="connsiteY34" fmla="*/ 95276 h 100613"/>
                <a:gd name="connsiteX35" fmla="*/ 105788 w 154410"/>
                <a:gd name="connsiteY35" fmla="*/ 85935 h 100613"/>
                <a:gd name="connsiteX36" fmla="*/ 101852 w 154410"/>
                <a:gd name="connsiteY36" fmla="*/ 80238 h 100613"/>
                <a:gd name="connsiteX37" fmla="*/ 95853 w 154410"/>
                <a:gd name="connsiteY37" fmla="*/ 81054 h 100613"/>
                <a:gd name="connsiteX38" fmla="*/ 85748 w 154410"/>
                <a:gd name="connsiteY38" fmla="*/ 83185 h 100613"/>
                <a:gd name="connsiteX0" fmla="*/ 101882 w 170544"/>
                <a:gd name="connsiteY0" fmla="*/ 83185 h 100613"/>
                <a:gd name="connsiteX1" fmla="*/ 93162 w 170544"/>
                <a:gd name="connsiteY1" fmla="*/ 80928 h 100613"/>
                <a:gd name="connsiteX2" fmla="*/ 85170 w 170544"/>
                <a:gd name="connsiteY2" fmla="*/ 77451 h 100613"/>
                <a:gd name="connsiteX3" fmla="*/ 77178 w 170544"/>
                <a:gd name="connsiteY3" fmla="*/ 72866 h 100613"/>
                <a:gd name="connsiteX4" fmla="*/ 74169 w 170544"/>
                <a:gd name="connsiteY4" fmla="*/ 69460 h 100613"/>
                <a:gd name="connsiteX5" fmla="*/ 66775 w 170544"/>
                <a:gd name="connsiteY5" fmla="*/ 69536 h 100613"/>
                <a:gd name="connsiteX6" fmla="*/ 57842 w 170544"/>
                <a:gd name="connsiteY6" fmla="*/ 65732 h 100613"/>
                <a:gd name="connsiteX7" fmla="*/ 1857 w 170544"/>
                <a:gd name="connsiteY7" fmla="*/ 53252 h 100613"/>
                <a:gd name="connsiteX8" fmla="*/ 16194 w 170544"/>
                <a:gd name="connsiteY8" fmla="*/ 35299 h 100613"/>
                <a:gd name="connsiteX9" fmla="*/ 44087 w 170544"/>
                <a:gd name="connsiteY9" fmla="*/ 44604 h 100613"/>
                <a:gd name="connsiteX10" fmla="*/ 51730 w 170544"/>
                <a:gd name="connsiteY10" fmla="*/ 37561 h 100613"/>
                <a:gd name="connsiteX11" fmla="*/ 55976 w 170544"/>
                <a:gd name="connsiteY11" fmla="*/ 26848 h 100613"/>
                <a:gd name="connsiteX12" fmla="*/ 60048 w 170544"/>
                <a:gd name="connsiteY12" fmla="*/ 20422 h 100613"/>
                <a:gd name="connsiteX13" fmla="*/ 67619 w 170544"/>
                <a:gd name="connsiteY13" fmla="*/ 15478 h 100613"/>
                <a:gd name="connsiteX14" fmla="*/ 67988 w 170544"/>
                <a:gd name="connsiteY14" fmla="*/ 339 h 100613"/>
                <a:gd name="connsiteX15" fmla="*/ 90251 w 170544"/>
                <a:gd name="connsiteY15" fmla="*/ 5343 h 100613"/>
                <a:gd name="connsiteX16" fmla="*/ 95097 w 170544"/>
                <a:gd name="connsiteY16" fmla="*/ 27455 h 100613"/>
                <a:gd name="connsiteX17" fmla="*/ 102980 w 170544"/>
                <a:gd name="connsiteY17" fmla="*/ 28972 h 100613"/>
                <a:gd name="connsiteX18" fmla="*/ 122547 w 170544"/>
                <a:gd name="connsiteY18" fmla="*/ 37701 h 100613"/>
                <a:gd name="connsiteX19" fmla="*/ 120413 w 170544"/>
                <a:gd name="connsiteY19" fmla="*/ 44625 h 100613"/>
                <a:gd name="connsiteX20" fmla="*/ 122676 w 170544"/>
                <a:gd name="connsiteY20" fmla="*/ 51063 h 100613"/>
                <a:gd name="connsiteX21" fmla="*/ 125503 w 170544"/>
                <a:gd name="connsiteY21" fmla="*/ 58089 h 100613"/>
                <a:gd name="connsiteX22" fmla="*/ 124615 w 170544"/>
                <a:gd name="connsiteY22" fmla="*/ 62086 h 100613"/>
                <a:gd name="connsiteX23" fmla="*/ 132527 w 170544"/>
                <a:gd name="connsiteY23" fmla="*/ 64020 h 100613"/>
                <a:gd name="connsiteX24" fmla="*/ 137229 w 170544"/>
                <a:gd name="connsiteY24" fmla="*/ 59969 h 100613"/>
                <a:gd name="connsiteX25" fmla="*/ 146468 w 170544"/>
                <a:gd name="connsiteY25" fmla="*/ 57667 h 100613"/>
                <a:gd name="connsiteX26" fmla="*/ 154963 w 170544"/>
                <a:gd name="connsiteY26" fmla="*/ 62978 h 100613"/>
                <a:gd name="connsiteX27" fmla="*/ 169688 w 170544"/>
                <a:gd name="connsiteY27" fmla="*/ 66295 h 100613"/>
                <a:gd name="connsiteX28" fmla="*/ 168692 w 170544"/>
                <a:gd name="connsiteY28" fmla="*/ 71011 h 100613"/>
                <a:gd name="connsiteX29" fmla="*/ 167886 w 170544"/>
                <a:gd name="connsiteY29" fmla="*/ 88811 h 100613"/>
                <a:gd name="connsiteX30" fmla="*/ 156801 w 170544"/>
                <a:gd name="connsiteY30" fmla="*/ 90316 h 100613"/>
                <a:gd name="connsiteX31" fmla="*/ 145834 w 170544"/>
                <a:gd name="connsiteY31" fmla="*/ 91387 h 100613"/>
                <a:gd name="connsiteX32" fmla="*/ 138767 w 170544"/>
                <a:gd name="connsiteY32" fmla="*/ 95872 h 100613"/>
                <a:gd name="connsiteX33" fmla="*/ 132577 w 170544"/>
                <a:gd name="connsiteY33" fmla="*/ 100611 h 100613"/>
                <a:gd name="connsiteX34" fmla="*/ 121876 w 170544"/>
                <a:gd name="connsiteY34" fmla="*/ 95276 h 100613"/>
                <a:gd name="connsiteX35" fmla="*/ 121922 w 170544"/>
                <a:gd name="connsiteY35" fmla="*/ 85935 h 100613"/>
                <a:gd name="connsiteX36" fmla="*/ 117986 w 170544"/>
                <a:gd name="connsiteY36" fmla="*/ 80238 h 100613"/>
                <a:gd name="connsiteX37" fmla="*/ 111987 w 170544"/>
                <a:gd name="connsiteY37" fmla="*/ 81054 h 100613"/>
                <a:gd name="connsiteX38" fmla="*/ 101882 w 170544"/>
                <a:gd name="connsiteY38" fmla="*/ 83185 h 100613"/>
                <a:gd name="connsiteX0" fmla="*/ 116285 w 184947"/>
                <a:gd name="connsiteY0" fmla="*/ 83185 h 100613"/>
                <a:gd name="connsiteX1" fmla="*/ 107565 w 184947"/>
                <a:gd name="connsiteY1" fmla="*/ 80928 h 100613"/>
                <a:gd name="connsiteX2" fmla="*/ 99573 w 184947"/>
                <a:gd name="connsiteY2" fmla="*/ 77451 h 100613"/>
                <a:gd name="connsiteX3" fmla="*/ 91581 w 184947"/>
                <a:gd name="connsiteY3" fmla="*/ 72866 h 100613"/>
                <a:gd name="connsiteX4" fmla="*/ 88572 w 184947"/>
                <a:gd name="connsiteY4" fmla="*/ 69460 h 100613"/>
                <a:gd name="connsiteX5" fmla="*/ 81178 w 184947"/>
                <a:gd name="connsiteY5" fmla="*/ 69536 h 100613"/>
                <a:gd name="connsiteX6" fmla="*/ 72245 w 184947"/>
                <a:gd name="connsiteY6" fmla="*/ 65732 h 100613"/>
                <a:gd name="connsiteX7" fmla="*/ 16260 w 184947"/>
                <a:gd name="connsiteY7" fmla="*/ 53252 h 100613"/>
                <a:gd name="connsiteX8" fmla="*/ 506 w 184947"/>
                <a:gd name="connsiteY8" fmla="*/ 19342 h 100613"/>
                <a:gd name="connsiteX9" fmla="*/ 30597 w 184947"/>
                <a:gd name="connsiteY9" fmla="*/ 35299 h 100613"/>
                <a:gd name="connsiteX10" fmla="*/ 58490 w 184947"/>
                <a:gd name="connsiteY10" fmla="*/ 44604 h 100613"/>
                <a:gd name="connsiteX11" fmla="*/ 66133 w 184947"/>
                <a:gd name="connsiteY11" fmla="*/ 37561 h 100613"/>
                <a:gd name="connsiteX12" fmla="*/ 70379 w 184947"/>
                <a:gd name="connsiteY12" fmla="*/ 26848 h 100613"/>
                <a:gd name="connsiteX13" fmla="*/ 74451 w 184947"/>
                <a:gd name="connsiteY13" fmla="*/ 20422 h 100613"/>
                <a:gd name="connsiteX14" fmla="*/ 82022 w 184947"/>
                <a:gd name="connsiteY14" fmla="*/ 15478 h 100613"/>
                <a:gd name="connsiteX15" fmla="*/ 82391 w 184947"/>
                <a:gd name="connsiteY15" fmla="*/ 339 h 100613"/>
                <a:gd name="connsiteX16" fmla="*/ 104654 w 184947"/>
                <a:gd name="connsiteY16" fmla="*/ 5343 h 100613"/>
                <a:gd name="connsiteX17" fmla="*/ 109500 w 184947"/>
                <a:gd name="connsiteY17" fmla="*/ 27455 h 100613"/>
                <a:gd name="connsiteX18" fmla="*/ 117383 w 184947"/>
                <a:gd name="connsiteY18" fmla="*/ 28972 h 100613"/>
                <a:gd name="connsiteX19" fmla="*/ 136950 w 184947"/>
                <a:gd name="connsiteY19" fmla="*/ 37701 h 100613"/>
                <a:gd name="connsiteX20" fmla="*/ 134816 w 184947"/>
                <a:gd name="connsiteY20" fmla="*/ 44625 h 100613"/>
                <a:gd name="connsiteX21" fmla="*/ 137079 w 184947"/>
                <a:gd name="connsiteY21" fmla="*/ 51063 h 100613"/>
                <a:gd name="connsiteX22" fmla="*/ 139906 w 184947"/>
                <a:gd name="connsiteY22" fmla="*/ 58089 h 100613"/>
                <a:gd name="connsiteX23" fmla="*/ 139018 w 184947"/>
                <a:gd name="connsiteY23" fmla="*/ 62086 h 100613"/>
                <a:gd name="connsiteX24" fmla="*/ 146930 w 184947"/>
                <a:gd name="connsiteY24" fmla="*/ 64020 h 100613"/>
                <a:gd name="connsiteX25" fmla="*/ 151632 w 184947"/>
                <a:gd name="connsiteY25" fmla="*/ 59969 h 100613"/>
                <a:gd name="connsiteX26" fmla="*/ 160871 w 184947"/>
                <a:gd name="connsiteY26" fmla="*/ 57667 h 100613"/>
                <a:gd name="connsiteX27" fmla="*/ 169366 w 184947"/>
                <a:gd name="connsiteY27" fmla="*/ 62978 h 100613"/>
                <a:gd name="connsiteX28" fmla="*/ 184091 w 184947"/>
                <a:gd name="connsiteY28" fmla="*/ 66295 h 100613"/>
                <a:gd name="connsiteX29" fmla="*/ 183095 w 184947"/>
                <a:gd name="connsiteY29" fmla="*/ 71011 h 100613"/>
                <a:gd name="connsiteX30" fmla="*/ 182289 w 184947"/>
                <a:gd name="connsiteY30" fmla="*/ 88811 h 100613"/>
                <a:gd name="connsiteX31" fmla="*/ 171204 w 184947"/>
                <a:gd name="connsiteY31" fmla="*/ 90316 h 100613"/>
                <a:gd name="connsiteX32" fmla="*/ 160237 w 184947"/>
                <a:gd name="connsiteY32" fmla="*/ 91387 h 100613"/>
                <a:gd name="connsiteX33" fmla="*/ 153170 w 184947"/>
                <a:gd name="connsiteY33" fmla="*/ 95872 h 100613"/>
                <a:gd name="connsiteX34" fmla="*/ 146980 w 184947"/>
                <a:gd name="connsiteY34" fmla="*/ 100611 h 100613"/>
                <a:gd name="connsiteX35" fmla="*/ 136279 w 184947"/>
                <a:gd name="connsiteY35" fmla="*/ 95276 h 100613"/>
                <a:gd name="connsiteX36" fmla="*/ 136325 w 184947"/>
                <a:gd name="connsiteY36" fmla="*/ 85935 h 100613"/>
                <a:gd name="connsiteX37" fmla="*/ 132389 w 184947"/>
                <a:gd name="connsiteY37" fmla="*/ 80238 h 100613"/>
                <a:gd name="connsiteX38" fmla="*/ 126390 w 184947"/>
                <a:gd name="connsiteY38" fmla="*/ 81054 h 100613"/>
                <a:gd name="connsiteX39" fmla="*/ 116285 w 184947"/>
                <a:gd name="connsiteY39" fmla="*/ 83185 h 100613"/>
                <a:gd name="connsiteX0" fmla="*/ 116117 w 184779"/>
                <a:gd name="connsiteY0" fmla="*/ 83185 h 100613"/>
                <a:gd name="connsiteX1" fmla="*/ 107397 w 184779"/>
                <a:gd name="connsiteY1" fmla="*/ 80928 h 100613"/>
                <a:gd name="connsiteX2" fmla="*/ 99405 w 184779"/>
                <a:gd name="connsiteY2" fmla="*/ 77451 h 100613"/>
                <a:gd name="connsiteX3" fmla="*/ 91413 w 184779"/>
                <a:gd name="connsiteY3" fmla="*/ 72866 h 100613"/>
                <a:gd name="connsiteX4" fmla="*/ 88404 w 184779"/>
                <a:gd name="connsiteY4" fmla="*/ 69460 h 100613"/>
                <a:gd name="connsiteX5" fmla="*/ 81010 w 184779"/>
                <a:gd name="connsiteY5" fmla="*/ 69536 h 100613"/>
                <a:gd name="connsiteX6" fmla="*/ 72077 w 184779"/>
                <a:gd name="connsiteY6" fmla="*/ 65732 h 100613"/>
                <a:gd name="connsiteX7" fmla="*/ 16092 w 184779"/>
                <a:gd name="connsiteY7" fmla="*/ 53252 h 100613"/>
                <a:gd name="connsiteX8" fmla="*/ 338 w 184779"/>
                <a:gd name="connsiteY8" fmla="*/ 19342 h 100613"/>
                <a:gd name="connsiteX9" fmla="*/ 8168 w 184779"/>
                <a:gd name="connsiteY9" fmla="*/ 19010 h 100613"/>
                <a:gd name="connsiteX10" fmla="*/ 30429 w 184779"/>
                <a:gd name="connsiteY10" fmla="*/ 35299 h 100613"/>
                <a:gd name="connsiteX11" fmla="*/ 58322 w 184779"/>
                <a:gd name="connsiteY11" fmla="*/ 44604 h 100613"/>
                <a:gd name="connsiteX12" fmla="*/ 65965 w 184779"/>
                <a:gd name="connsiteY12" fmla="*/ 37561 h 100613"/>
                <a:gd name="connsiteX13" fmla="*/ 70211 w 184779"/>
                <a:gd name="connsiteY13" fmla="*/ 26848 h 100613"/>
                <a:gd name="connsiteX14" fmla="*/ 74283 w 184779"/>
                <a:gd name="connsiteY14" fmla="*/ 20422 h 100613"/>
                <a:gd name="connsiteX15" fmla="*/ 81854 w 184779"/>
                <a:gd name="connsiteY15" fmla="*/ 15478 h 100613"/>
                <a:gd name="connsiteX16" fmla="*/ 82223 w 184779"/>
                <a:gd name="connsiteY16" fmla="*/ 339 h 100613"/>
                <a:gd name="connsiteX17" fmla="*/ 104486 w 184779"/>
                <a:gd name="connsiteY17" fmla="*/ 5343 h 100613"/>
                <a:gd name="connsiteX18" fmla="*/ 109332 w 184779"/>
                <a:gd name="connsiteY18" fmla="*/ 27455 h 100613"/>
                <a:gd name="connsiteX19" fmla="*/ 117215 w 184779"/>
                <a:gd name="connsiteY19" fmla="*/ 28972 h 100613"/>
                <a:gd name="connsiteX20" fmla="*/ 136782 w 184779"/>
                <a:gd name="connsiteY20" fmla="*/ 37701 h 100613"/>
                <a:gd name="connsiteX21" fmla="*/ 134648 w 184779"/>
                <a:gd name="connsiteY21" fmla="*/ 44625 h 100613"/>
                <a:gd name="connsiteX22" fmla="*/ 136911 w 184779"/>
                <a:gd name="connsiteY22" fmla="*/ 51063 h 100613"/>
                <a:gd name="connsiteX23" fmla="*/ 139738 w 184779"/>
                <a:gd name="connsiteY23" fmla="*/ 58089 h 100613"/>
                <a:gd name="connsiteX24" fmla="*/ 138850 w 184779"/>
                <a:gd name="connsiteY24" fmla="*/ 62086 h 100613"/>
                <a:gd name="connsiteX25" fmla="*/ 146762 w 184779"/>
                <a:gd name="connsiteY25" fmla="*/ 64020 h 100613"/>
                <a:gd name="connsiteX26" fmla="*/ 151464 w 184779"/>
                <a:gd name="connsiteY26" fmla="*/ 59969 h 100613"/>
                <a:gd name="connsiteX27" fmla="*/ 160703 w 184779"/>
                <a:gd name="connsiteY27" fmla="*/ 57667 h 100613"/>
                <a:gd name="connsiteX28" fmla="*/ 169198 w 184779"/>
                <a:gd name="connsiteY28" fmla="*/ 62978 h 100613"/>
                <a:gd name="connsiteX29" fmla="*/ 183923 w 184779"/>
                <a:gd name="connsiteY29" fmla="*/ 66295 h 100613"/>
                <a:gd name="connsiteX30" fmla="*/ 182927 w 184779"/>
                <a:gd name="connsiteY30" fmla="*/ 71011 h 100613"/>
                <a:gd name="connsiteX31" fmla="*/ 182121 w 184779"/>
                <a:gd name="connsiteY31" fmla="*/ 88811 h 100613"/>
                <a:gd name="connsiteX32" fmla="*/ 171036 w 184779"/>
                <a:gd name="connsiteY32" fmla="*/ 90316 h 100613"/>
                <a:gd name="connsiteX33" fmla="*/ 160069 w 184779"/>
                <a:gd name="connsiteY33" fmla="*/ 91387 h 100613"/>
                <a:gd name="connsiteX34" fmla="*/ 153002 w 184779"/>
                <a:gd name="connsiteY34" fmla="*/ 95872 h 100613"/>
                <a:gd name="connsiteX35" fmla="*/ 146812 w 184779"/>
                <a:gd name="connsiteY35" fmla="*/ 100611 h 100613"/>
                <a:gd name="connsiteX36" fmla="*/ 136111 w 184779"/>
                <a:gd name="connsiteY36" fmla="*/ 95276 h 100613"/>
                <a:gd name="connsiteX37" fmla="*/ 136157 w 184779"/>
                <a:gd name="connsiteY37" fmla="*/ 85935 h 100613"/>
                <a:gd name="connsiteX38" fmla="*/ 132221 w 184779"/>
                <a:gd name="connsiteY38" fmla="*/ 80238 h 100613"/>
                <a:gd name="connsiteX39" fmla="*/ 126222 w 184779"/>
                <a:gd name="connsiteY39" fmla="*/ 81054 h 100613"/>
                <a:gd name="connsiteX40" fmla="*/ 116117 w 184779"/>
                <a:gd name="connsiteY40" fmla="*/ 83185 h 100613"/>
                <a:gd name="connsiteX0" fmla="*/ 116016 w 184678"/>
                <a:gd name="connsiteY0" fmla="*/ 83185 h 100613"/>
                <a:gd name="connsiteX1" fmla="*/ 107296 w 184678"/>
                <a:gd name="connsiteY1" fmla="*/ 80928 h 100613"/>
                <a:gd name="connsiteX2" fmla="*/ 99304 w 184678"/>
                <a:gd name="connsiteY2" fmla="*/ 77451 h 100613"/>
                <a:gd name="connsiteX3" fmla="*/ 91312 w 184678"/>
                <a:gd name="connsiteY3" fmla="*/ 72866 h 100613"/>
                <a:gd name="connsiteX4" fmla="*/ 88303 w 184678"/>
                <a:gd name="connsiteY4" fmla="*/ 69460 h 100613"/>
                <a:gd name="connsiteX5" fmla="*/ 80909 w 184678"/>
                <a:gd name="connsiteY5" fmla="*/ 69536 h 100613"/>
                <a:gd name="connsiteX6" fmla="*/ 71976 w 184678"/>
                <a:gd name="connsiteY6" fmla="*/ 65732 h 100613"/>
                <a:gd name="connsiteX7" fmla="*/ 15991 w 184678"/>
                <a:gd name="connsiteY7" fmla="*/ 53252 h 100613"/>
                <a:gd name="connsiteX8" fmla="*/ 237 w 184678"/>
                <a:gd name="connsiteY8" fmla="*/ 19342 h 100613"/>
                <a:gd name="connsiteX9" fmla="*/ 8067 w 184678"/>
                <a:gd name="connsiteY9" fmla="*/ 19010 h 100613"/>
                <a:gd name="connsiteX10" fmla="*/ 16659 w 184678"/>
                <a:gd name="connsiteY10" fmla="*/ 21054 h 100613"/>
                <a:gd name="connsiteX11" fmla="*/ 30328 w 184678"/>
                <a:gd name="connsiteY11" fmla="*/ 35299 h 100613"/>
                <a:gd name="connsiteX12" fmla="*/ 58221 w 184678"/>
                <a:gd name="connsiteY12" fmla="*/ 44604 h 100613"/>
                <a:gd name="connsiteX13" fmla="*/ 65864 w 184678"/>
                <a:gd name="connsiteY13" fmla="*/ 37561 h 100613"/>
                <a:gd name="connsiteX14" fmla="*/ 70110 w 184678"/>
                <a:gd name="connsiteY14" fmla="*/ 26848 h 100613"/>
                <a:gd name="connsiteX15" fmla="*/ 74182 w 184678"/>
                <a:gd name="connsiteY15" fmla="*/ 20422 h 100613"/>
                <a:gd name="connsiteX16" fmla="*/ 81753 w 184678"/>
                <a:gd name="connsiteY16" fmla="*/ 15478 h 100613"/>
                <a:gd name="connsiteX17" fmla="*/ 82122 w 184678"/>
                <a:gd name="connsiteY17" fmla="*/ 339 h 100613"/>
                <a:gd name="connsiteX18" fmla="*/ 104385 w 184678"/>
                <a:gd name="connsiteY18" fmla="*/ 5343 h 100613"/>
                <a:gd name="connsiteX19" fmla="*/ 109231 w 184678"/>
                <a:gd name="connsiteY19" fmla="*/ 27455 h 100613"/>
                <a:gd name="connsiteX20" fmla="*/ 117114 w 184678"/>
                <a:gd name="connsiteY20" fmla="*/ 28972 h 100613"/>
                <a:gd name="connsiteX21" fmla="*/ 136681 w 184678"/>
                <a:gd name="connsiteY21" fmla="*/ 37701 h 100613"/>
                <a:gd name="connsiteX22" fmla="*/ 134547 w 184678"/>
                <a:gd name="connsiteY22" fmla="*/ 44625 h 100613"/>
                <a:gd name="connsiteX23" fmla="*/ 136810 w 184678"/>
                <a:gd name="connsiteY23" fmla="*/ 51063 h 100613"/>
                <a:gd name="connsiteX24" fmla="*/ 139637 w 184678"/>
                <a:gd name="connsiteY24" fmla="*/ 58089 h 100613"/>
                <a:gd name="connsiteX25" fmla="*/ 138749 w 184678"/>
                <a:gd name="connsiteY25" fmla="*/ 62086 h 100613"/>
                <a:gd name="connsiteX26" fmla="*/ 146661 w 184678"/>
                <a:gd name="connsiteY26" fmla="*/ 64020 h 100613"/>
                <a:gd name="connsiteX27" fmla="*/ 151363 w 184678"/>
                <a:gd name="connsiteY27" fmla="*/ 59969 h 100613"/>
                <a:gd name="connsiteX28" fmla="*/ 160602 w 184678"/>
                <a:gd name="connsiteY28" fmla="*/ 57667 h 100613"/>
                <a:gd name="connsiteX29" fmla="*/ 169097 w 184678"/>
                <a:gd name="connsiteY29" fmla="*/ 62978 h 100613"/>
                <a:gd name="connsiteX30" fmla="*/ 183822 w 184678"/>
                <a:gd name="connsiteY30" fmla="*/ 66295 h 100613"/>
                <a:gd name="connsiteX31" fmla="*/ 182826 w 184678"/>
                <a:gd name="connsiteY31" fmla="*/ 71011 h 100613"/>
                <a:gd name="connsiteX32" fmla="*/ 182020 w 184678"/>
                <a:gd name="connsiteY32" fmla="*/ 88811 h 100613"/>
                <a:gd name="connsiteX33" fmla="*/ 170935 w 184678"/>
                <a:gd name="connsiteY33" fmla="*/ 90316 h 100613"/>
                <a:gd name="connsiteX34" fmla="*/ 159968 w 184678"/>
                <a:gd name="connsiteY34" fmla="*/ 91387 h 100613"/>
                <a:gd name="connsiteX35" fmla="*/ 152901 w 184678"/>
                <a:gd name="connsiteY35" fmla="*/ 95872 h 100613"/>
                <a:gd name="connsiteX36" fmla="*/ 146711 w 184678"/>
                <a:gd name="connsiteY36" fmla="*/ 100611 h 100613"/>
                <a:gd name="connsiteX37" fmla="*/ 136010 w 184678"/>
                <a:gd name="connsiteY37" fmla="*/ 95276 h 100613"/>
                <a:gd name="connsiteX38" fmla="*/ 136056 w 184678"/>
                <a:gd name="connsiteY38" fmla="*/ 85935 h 100613"/>
                <a:gd name="connsiteX39" fmla="*/ 132120 w 184678"/>
                <a:gd name="connsiteY39" fmla="*/ 80238 h 100613"/>
                <a:gd name="connsiteX40" fmla="*/ 126121 w 184678"/>
                <a:gd name="connsiteY40" fmla="*/ 81054 h 100613"/>
                <a:gd name="connsiteX41" fmla="*/ 116016 w 184678"/>
                <a:gd name="connsiteY41" fmla="*/ 83185 h 100613"/>
                <a:gd name="connsiteX0" fmla="*/ 116016 w 184678"/>
                <a:gd name="connsiteY0" fmla="*/ 83185 h 100613"/>
                <a:gd name="connsiteX1" fmla="*/ 107296 w 184678"/>
                <a:gd name="connsiteY1" fmla="*/ 80928 h 100613"/>
                <a:gd name="connsiteX2" fmla="*/ 99304 w 184678"/>
                <a:gd name="connsiteY2" fmla="*/ 77451 h 100613"/>
                <a:gd name="connsiteX3" fmla="*/ 91312 w 184678"/>
                <a:gd name="connsiteY3" fmla="*/ 72866 h 100613"/>
                <a:gd name="connsiteX4" fmla="*/ 88303 w 184678"/>
                <a:gd name="connsiteY4" fmla="*/ 69460 h 100613"/>
                <a:gd name="connsiteX5" fmla="*/ 80909 w 184678"/>
                <a:gd name="connsiteY5" fmla="*/ 69536 h 100613"/>
                <a:gd name="connsiteX6" fmla="*/ 71976 w 184678"/>
                <a:gd name="connsiteY6" fmla="*/ 65732 h 100613"/>
                <a:gd name="connsiteX7" fmla="*/ 15991 w 184678"/>
                <a:gd name="connsiteY7" fmla="*/ 53252 h 100613"/>
                <a:gd name="connsiteX8" fmla="*/ 237 w 184678"/>
                <a:gd name="connsiteY8" fmla="*/ 19342 h 100613"/>
                <a:gd name="connsiteX9" fmla="*/ 8067 w 184678"/>
                <a:gd name="connsiteY9" fmla="*/ 19010 h 100613"/>
                <a:gd name="connsiteX10" fmla="*/ 16659 w 184678"/>
                <a:gd name="connsiteY10" fmla="*/ 21054 h 100613"/>
                <a:gd name="connsiteX11" fmla="*/ 28845 w 184678"/>
                <a:gd name="connsiteY11" fmla="*/ 30592 h 100613"/>
                <a:gd name="connsiteX12" fmla="*/ 30328 w 184678"/>
                <a:gd name="connsiteY12" fmla="*/ 35299 h 100613"/>
                <a:gd name="connsiteX13" fmla="*/ 58221 w 184678"/>
                <a:gd name="connsiteY13" fmla="*/ 44604 h 100613"/>
                <a:gd name="connsiteX14" fmla="*/ 65864 w 184678"/>
                <a:gd name="connsiteY14" fmla="*/ 37561 h 100613"/>
                <a:gd name="connsiteX15" fmla="*/ 70110 w 184678"/>
                <a:gd name="connsiteY15" fmla="*/ 26848 h 100613"/>
                <a:gd name="connsiteX16" fmla="*/ 74182 w 184678"/>
                <a:gd name="connsiteY16" fmla="*/ 20422 h 100613"/>
                <a:gd name="connsiteX17" fmla="*/ 81753 w 184678"/>
                <a:gd name="connsiteY17" fmla="*/ 15478 h 100613"/>
                <a:gd name="connsiteX18" fmla="*/ 82122 w 184678"/>
                <a:gd name="connsiteY18" fmla="*/ 339 h 100613"/>
                <a:gd name="connsiteX19" fmla="*/ 104385 w 184678"/>
                <a:gd name="connsiteY19" fmla="*/ 5343 h 100613"/>
                <a:gd name="connsiteX20" fmla="*/ 109231 w 184678"/>
                <a:gd name="connsiteY20" fmla="*/ 27455 h 100613"/>
                <a:gd name="connsiteX21" fmla="*/ 117114 w 184678"/>
                <a:gd name="connsiteY21" fmla="*/ 28972 h 100613"/>
                <a:gd name="connsiteX22" fmla="*/ 136681 w 184678"/>
                <a:gd name="connsiteY22" fmla="*/ 37701 h 100613"/>
                <a:gd name="connsiteX23" fmla="*/ 134547 w 184678"/>
                <a:gd name="connsiteY23" fmla="*/ 44625 h 100613"/>
                <a:gd name="connsiteX24" fmla="*/ 136810 w 184678"/>
                <a:gd name="connsiteY24" fmla="*/ 51063 h 100613"/>
                <a:gd name="connsiteX25" fmla="*/ 139637 w 184678"/>
                <a:gd name="connsiteY25" fmla="*/ 58089 h 100613"/>
                <a:gd name="connsiteX26" fmla="*/ 138749 w 184678"/>
                <a:gd name="connsiteY26" fmla="*/ 62086 h 100613"/>
                <a:gd name="connsiteX27" fmla="*/ 146661 w 184678"/>
                <a:gd name="connsiteY27" fmla="*/ 64020 h 100613"/>
                <a:gd name="connsiteX28" fmla="*/ 151363 w 184678"/>
                <a:gd name="connsiteY28" fmla="*/ 59969 h 100613"/>
                <a:gd name="connsiteX29" fmla="*/ 160602 w 184678"/>
                <a:gd name="connsiteY29" fmla="*/ 57667 h 100613"/>
                <a:gd name="connsiteX30" fmla="*/ 169097 w 184678"/>
                <a:gd name="connsiteY30" fmla="*/ 62978 h 100613"/>
                <a:gd name="connsiteX31" fmla="*/ 183822 w 184678"/>
                <a:gd name="connsiteY31" fmla="*/ 66295 h 100613"/>
                <a:gd name="connsiteX32" fmla="*/ 182826 w 184678"/>
                <a:gd name="connsiteY32" fmla="*/ 71011 h 100613"/>
                <a:gd name="connsiteX33" fmla="*/ 182020 w 184678"/>
                <a:gd name="connsiteY33" fmla="*/ 88811 h 100613"/>
                <a:gd name="connsiteX34" fmla="*/ 170935 w 184678"/>
                <a:gd name="connsiteY34" fmla="*/ 90316 h 100613"/>
                <a:gd name="connsiteX35" fmla="*/ 159968 w 184678"/>
                <a:gd name="connsiteY35" fmla="*/ 91387 h 100613"/>
                <a:gd name="connsiteX36" fmla="*/ 152901 w 184678"/>
                <a:gd name="connsiteY36" fmla="*/ 95872 h 100613"/>
                <a:gd name="connsiteX37" fmla="*/ 146711 w 184678"/>
                <a:gd name="connsiteY37" fmla="*/ 100611 h 100613"/>
                <a:gd name="connsiteX38" fmla="*/ 136010 w 184678"/>
                <a:gd name="connsiteY38" fmla="*/ 95276 h 100613"/>
                <a:gd name="connsiteX39" fmla="*/ 136056 w 184678"/>
                <a:gd name="connsiteY39" fmla="*/ 85935 h 100613"/>
                <a:gd name="connsiteX40" fmla="*/ 132120 w 184678"/>
                <a:gd name="connsiteY40" fmla="*/ 80238 h 100613"/>
                <a:gd name="connsiteX41" fmla="*/ 126121 w 184678"/>
                <a:gd name="connsiteY41" fmla="*/ 81054 h 100613"/>
                <a:gd name="connsiteX42" fmla="*/ 116016 w 184678"/>
                <a:gd name="connsiteY42" fmla="*/ 83185 h 100613"/>
                <a:gd name="connsiteX0" fmla="*/ 125762 w 194424"/>
                <a:gd name="connsiteY0" fmla="*/ 83185 h 100613"/>
                <a:gd name="connsiteX1" fmla="*/ 117042 w 194424"/>
                <a:gd name="connsiteY1" fmla="*/ 80928 h 100613"/>
                <a:gd name="connsiteX2" fmla="*/ 109050 w 194424"/>
                <a:gd name="connsiteY2" fmla="*/ 77451 h 100613"/>
                <a:gd name="connsiteX3" fmla="*/ 101058 w 194424"/>
                <a:gd name="connsiteY3" fmla="*/ 72866 h 100613"/>
                <a:gd name="connsiteX4" fmla="*/ 98049 w 194424"/>
                <a:gd name="connsiteY4" fmla="*/ 69460 h 100613"/>
                <a:gd name="connsiteX5" fmla="*/ 90655 w 194424"/>
                <a:gd name="connsiteY5" fmla="*/ 69536 h 100613"/>
                <a:gd name="connsiteX6" fmla="*/ 81722 w 194424"/>
                <a:gd name="connsiteY6" fmla="*/ 65732 h 100613"/>
                <a:gd name="connsiteX7" fmla="*/ 25737 w 194424"/>
                <a:gd name="connsiteY7" fmla="*/ 53252 h 100613"/>
                <a:gd name="connsiteX8" fmla="*/ 397 w 194424"/>
                <a:gd name="connsiteY8" fmla="*/ 35221 h 100613"/>
                <a:gd name="connsiteX9" fmla="*/ 9983 w 194424"/>
                <a:gd name="connsiteY9" fmla="*/ 19342 h 100613"/>
                <a:gd name="connsiteX10" fmla="*/ 17813 w 194424"/>
                <a:gd name="connsiteY10" fmla="*/ 19010 h 100613"/>
                <a:gd name="connsiteX11" fmla="*/ 26405 w 194424"/>
                <a:gd name="connsiteY11" fmla="*/ 21054 h 100613"/>
                <a:gd name="connsiteX12" fmla="*/ 38591 w 194424"/>
                <a:gd name="connsiteY12" fmla="*/ 30592 h 100613"/>
                <a:gd name="connsiteX13" fmla="*/ 40074 w 194424"/>
                <a:gd name="connsiteY13" fmla="*/ 35299 h 100613"/>
                <a:gd name="connsiteX14" fmla="*/ 67967 w 194424"/>
                <a:gd name="connsiteY14" fmla="*/ 44604 h 100613"/>
                <a:gd name="connsiteX15" fmla="*/ 75610 w 194424"/>
                <a:gd name="connsiteY15" fmla="*/ 37561 h 100613"/>
                <a:gd name="connsiteX16" fmla="*/ 79856 w 194424"/>
                <a:gd name="connsiteY16" fmla="*/ 26848 h 100613"/>
                <a:gd name="connsiteX17" fmla="*/ 83928 w 194424"/>
                <a:gd name="connsiteY17" fmla="*/ 20422 h 100613"/>
                <a:gd name="connsiteX18" fmla="*/ 91499 w 194424"/>
                <a:gd name="connsiteY18" fmla="*/ 15478 h 100613"/>
                <a:gd name="connsiteX19" fmla="*/ 91868 w 194424"/>
                <a:gd name="connsiteY19" fmla="*/ 339 h 100613"/>
                <a:gd name="connsiteX20" fmla="*/ 114131 w 194424"/>
                <a:gd name="connsiteY20" fmla="*/ 5343 h 100613"/>
                <a:gd name="connsiteX21" fmla="*/ 118977 w 194424"/>
                <a:gd name="connsiteY21" fmla="*/ 27455 h 100613"/>
                <a:gd name="connsiteX22" fmla="*/ 126860 w 194424"/>
                <a:gd name="connsiteY22" fmla="*/ 28972 h 100613"/>
                <a:gd name="connsiteX23" fmla="*/ 146427 w 194424"/>
                <a:gd name="connsiteY23" fmla="*/ 37701 h 100613"/>
                <a:gd name="connsiteX24" fmla="*/ 144293 w 194424"/>
                <a:gd name="connsiteY24" fmla="*/ 44625 h 100613"/>
                <a:gd name="connsiteX25" fmla="*/ 146556 w 194424"/>
                <a:gd name="connsiteY25" fmla="*/ 51063 h 100613"/>
                <a:gd name="connsiteX26" fmla="*/ 149383 w 194424"/>
                <a:gd name="connsiteY26" fmla="*/ 58089 h 100613"/>
                <a:gd name="connsiteX27" fmla="*/ 148495 w 194424"/>
                <a:gd name="connsiteY27" fmla="*/ 62086 h 100613"/>
                <a:gd name="connsiteX28" fmla="*/ 156407 w 194424"/>
                <a:gd name="connsiteY28" fmla="*/ 64020 h 100613"/>
                <a:gd name="connsiteX29" fmla="*/ 161109 w 194424"/>
                <a:gd name="connsiteY29" fmla="*/ 59969 h 100613"/>
                <a:gd name="connsiteX30" fmla="*/ 170348 w 194424"/>
                <a:gd name="connsiteY30" fmla="*/ 57667 h 100613"/>
                <a:gd name="connsiteX31" fmla="*/ 178843 w 194424"/>
                <a:gd name="connsiteY31" fmla="*/ 62978 h 100613"/>
                <a:gd name="connsiteX32" fmla="*/ 193568 w 194424"/>
                <a:gd name="connsiteY32" fmla="*/ 66295 h 100613"/>
                <a:gd name="connsiteX33" fmla="*/ 192572 w 194424"/>
                <a:gd name="connsiteY33" fmla="*/ 71011 h 100613"/>
                <a:gd name="connsiteX34" fmla="*/ 191766 w 194424"/>
                <a:gd name="connsiteY34" fmla="*/ 88811 h 100613"/>
                <a:gd name="connsiteX35" fmla="*/ 180681 w 194424"/>
                <a:gd name="connsiteY35" fmla="*/ 90316 h 100613"/>
                <a:gd name="connsiteX36" fmla="*/ 169714 w 194424"/>
                <a:gd name="connsiteY36" fmla="*/ 91387 h 100613"/>
                <a:gd name="connsiteX37" fmla="*/ 162647 w 194424"/>
                <a:gd name="connsiteY37" fmla="*/ 95872 h 100613"/>
                <a:gd name="connsiteX38" fmla="*/ 156457 w 194424"/>
                <a:gd name="connsiteY38" fmla="*/ 100611 h 100613"/>
                <a:gd name="connsiteX39" fmla="*/ 145756 w 194424"/>
                <a:gd name="connsiteY39" fmla="*/ 95276 h 100613"/>
                <a:gd name="connsiteX40" fmla="*/ 145802 w 194424"/>
                <a:gd name="connsiteY40" fmla="*/ 85935 h 100613"/>
                <a:gd name="connsiteX41" fmla="*/ 141866 w 194424"/>
                <a:gd name="connsiteY41" fmla="*/ 80238 h 100613"/>
                <a:gd name="connsiteX42" fmla="*/ 135867 w 194424"/>
                <a:gd name="connsiteY42" fmla="*/ 81054 h 100613"/>
                <a:gd name="connsiteX43" fmla="*/ 125762 w 194424"/>
                <a:gd name="connsiteY43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5394 w 194081"/>
                <a:gd name="connsiteY7" fmla="*/ 53252 h 100613"/>
                <a:gd name="connsiteX8" fmla="*/ 20018 w 194081"/>
                <a:gd name="connsiteY8" fmla="*/ 43646 h 100613"/>
                <a:gd name="connsiteX9" fmla="*/ 54 w 194081"/>
                <a:gd name="connsiteY9" fmla="*/ 35221 h 100613"/>
                <a:gd name="connsiteX10" fmla="*/ 9640 w 194081"/>
                <a:gd name="connsiteY10" fmla="*/ 19342 h 100613"/>
                <a:gd name="connsiteX11" fmla="*/ 17470 w 194081"/>
                <a:gd name="connsiteY11" fmla="*/ 19010 h 100613"/>
                <a:gd name="connsiteX12" fmla="*/ 26062 w 194081"/>
                <a:gd name="connsiteY12" fmla="*/ 21054 h 100613"/>
                <a:gd name="connsiteX13" fmla="*/ 38248 w 194081"/>
                <a:gd name="connsiteY13" fmla="*/ 30592 h 100613"/>
                <a:gd name="connsiteX14" fmla="*/ 39731 w 194081"/>
                <a:gd name="connsiteY14" fmla="*/ 35299 h 100613"/>
                <a:gd name="connsiteX15" fmla="*/ 67624 w 194081"/>
                <a:gd name="connsiteY15" fmla="*/ 44604 h 100613"/>
                <a:gd name="connsiteX16" fmla="*/ 75267 w 194081"/>
                <a:gd name="connsiteY16" fmla="*/ 37561 h 100613"/>
                <a:gd name="connsiteX17" fmla="*/ 79513 w 194081"/>
                <a:gd name="connsiteY17" fmla="*/ 26848 h 100613"/>
                <a:gd name="connsiteX18" fmla="*/ 83585 w 194081"/>
                <a:gd name="connsiteY18" fmla="*/ 20422 h 100613"/>
                <a:gd name="connsiteX19" fmla="*/ 91156 w 194081"/>
                <a:gd name="connsiteY19" fmla="*/ 15478 h 100613"/>
                <a:gd name="connsiteX20" fmla="*/ 91525 w 194081"/>
                <a:gd name="connsiteY20" fmla="*/ 339 h 100613"/>
                <a:gd name="connsiteX21" fmla="*/ 113788 w 194081"/>
                <a:gd name="connsiteY21" fmla="*/ 5343 h 100613"/>
                <a:gd name="connsiteX22" fmla="*/ 118634 w 194081"/>
                <a:gd name="connsiteY22" fmla="*/ 27455 h 100613"/>
                <a:gd name="connsiteX23" fmla="*/ 126517 w 194081"/>
                <a:gd name="connsiteY23" fmla="*/ 28972 h 100613"/>
                <a:gd name="connsiteX24" fmla="*/ 146084 w 194081"/>
                <a:gd name="connsiteY24" fmla="*/ 37701 h 100613"/>
                <a:gd name="connsiteX25" fmla="*/ 143950 w 194081"/>
                <a:gd name="connsiteY25" fmla="*/ 44625 h 100613"/>
                <a:gd name="connsiteX26" fmla="*/ 146213 w 194081"/>
                <a:gd name="connsiteY26" fmla="*/ 51063 h 100613"/>
                <a:gd name="connsiteX27" fmla="*/ 149040 w 194081"/>
                <a:gd name="connsiteY27" fmla="*/ 58089 h 100613"/>
                <a:gd name="connsiteX28" fmla="*/ 148152 w 194081"/>
                <a:gd name="connsiteY28" fmla="*/ 62086 h 100613"/>
                <a:gd name="connsiteX29" fmla="*/ 156064 w 194081"/>
                <a:gd name="connsiteY29" fmla="*/ 64020 h 100613"/>
                <a:gd name="connsiteX30" fmla="*/ 160766 w 194081"/>
                <a:gd name="connsiteY30" fmla="*/ 59969 h 100613"/>
                <a:gd name="connsiteX31" fmla="*/ 170005 w 194081"/>
                <a:gd name="connsiteY31" fmla="*/ 57667 h 100613"/>
                <a:gd name="connsiteX32" fmla="*/ 178500 w 194081"/>
                <a:gd name="connsiteY32" fmla="*/ 62978 h 100613"/>
                <a:gd name="connsiteX33" fmla="*/ 193225 w 194081"/>
                <a:gd name="connsiteY33" fmla="*/ 66295 h 100613"/>
                <a:gd name="connsiteX34" fmla="*/ 192229 w 194081"/>
                <a:gd name="connsiteY34" fmla="*/ 71011 h 100613"/>
                <a:gd name="connsiteX35" fmla="*/ 191423 w 194081"/>
                <a:gd name="connsiteY35" fmla="*/ 88811 h 100613"/>
                <a:gd name="connsiteX36" fmla="*/ 180338 w 194081"/>
                <a:gd name="connsiteY36" fmla="*/ 90316 h 100613"/>
                <a:gd name="connsiteX37" fmla="*/ 169371 w 194081"/>
                <a:gd name="connsiteY37" fmla="*/ 91387 h 100613"/>
                <a:gd name="connsiteX38" fmla="*/ 162304 w 194081"/>
                <a:gd name="connsiteY38" fmla="*/ 95872 h 100613"/>
                <a:gd name="connsiteX39" fmla="*/ 156114 w 194081"/>
                <a:gd name="connsiteY39" fmla="*/ 100611 h 100613"/>
                <a:gd name="connsiteX40" fmla="*/ 145413 w 194081"/>
                <a:gd name="connsiteY40" fmla="*/ 95276 h 100613"/>
                <a:gd name="connsiteX41" fmla="*/ 145459 w 194081"/>
                <a:gd name="connsiteY41" fmla="*/ 85935 h 100613"/>
                <a:gd name="connsiteX42" fmla="*/ 141523 w 194081"/>
                <a:gd name="connsiteY42" fmla="*/ 80238 h 100613"/>
                <a:gd name="connsiteX43" fmla="*/ 135524 w 194081"/>
                <a:gd name="connsiteY43" fmla="*/ 81054 h 100613"/>
                <a:gd name="connsiteX44" fmla="*/ 125419 w 194081"/>
                <a:gd name="connsiteY44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5394 w 194081"/>
                <a:gd name="connsiteY7" fmla="*/ 53252 h 100613"/>
                <a:gd name="connsiteX8" fmla="*/ 14813 w 194081"/>
                <a:gd name="connsiteY8" fmla="*/ 45974 h 100613"/>
                <a:gd name="connsiteX9" fmla="*/ 54 w 194081"/>
                <a:gd name="connsiteY9" fmla="*/ 35221 h 100613"/>
                <a:gd name="connsiteX10" fmla="*/ 9640 w 194081"/>
                <a:gd name="connsiteY10" fmla="*/ 19342 h 100613"/>
                <a:gd name="connsiteX11" fmla="*/ 17470 w 194081"/>
                <a:gd name="connsiteY11" fmla="*/ 19010 h 100613"/>
                <a:gd name="connsiteX12" fmla="*/ 26062 w 194081"/>
                <a:gd name="connsiteY12" fmla="*/ 21054 h 100613"/>
                <a:gd name="connsiteX13" fmla="*/ 38248 w 194081"/>
                <a:gd name="connsiteY13" fmla="*/ 30592 h 100613"/>
                <a:gd name="connsiteX14" fmla="*/ 39731 w 194081"/>
                <a:gd name="connsiteY14" fmla="*/ 35299 h 100613"/>
                <a:gd name="connsiteX15" fmla="*/ 67624 w 194081"/>
                <a:gd name="connsiteY15" fmla="*/ 44604 h 100613"/>
                <a:gd name="connsiteX16" fmla="*/ 75267 w 194081"/>
                <a:gd name="connsiteY16" fmla="*/ 37561 h 100613"/>
                <a:gd name="connsiteX17" fmla="*/ 79513 w 194081"/>
                <a:gd name="connsiteY17" fmla="*/ 26848 h 100613"/>
                <a:gd name="connsiteX18" fmla="*/ 83585 w 194081"/>
                <a:gd name="connsiteY18" fmla="*/ 20422 h 100613"/>
                <a:gd name="connsiteX19" fmla="*/ 91156 w 194081"/>
                <a:gd name="connsiteY19" fmla="*/ 15478 h 100613"/>
                <a:gd name="connsiteX20" fmla="*/ 91525 w 194081"/>
                <a:gd name="connsiteY20" fmla="*/ 339 h 100613"/>
                <a:gd name="connsiteX21" fmla="*/ 113788 w 194081"/>
                <a:gd name="connsiteY21" fmla="*/ 5343 h 100613"/>
                <a:gd name="connsiteX22" fmla="*/ 118634 w 194081"/>
                <a:gd name="connsiteY22" fmla="*/ 27455 h 100613"/>
                <a:gd name="connsiteX23" fmla="*/ 126517 w 194081"/>
                <a:gd name="connsiteY23" fmla="*/ 28972 h 100613"/>
                <a:gd name="connsiteX24" fmla="*/ 146084 w 194081"/>
                <a:gd name="connsiteY24" fmla="*/ 37701 h 100613"/>
                <a:gd name="connsiteX25" fmla="*/ 143950 w 194081"/>
                <a:gd name="connsiteY25" fmla="*/ 44625 h 100613"/>
                <a:gd name="connsiteX26" fmla="*/ 146213 w 194081"/>
                <a:gd name="connsiteY26" fmla="*/ 51063 h 100613"/>
                <a:gd name="connsiteX27" fmla="*/ 149040 w 194081"/>
                <a:gd name="connsiteY27" fmla="*/ 58089 h 100613"/>
                <a:gd name="connsiteX28" fmla="*/ 148152 w 194081"/>
                <a:gd name="connsiteY28" fmla="*/ 62086 h 100613"/>
                <a:gd name="connsiteX29" fmla="*/ 156064 w 194081"/>
                <a:gd name="connsiteY29" fmla="*/ 64020 h 100613"/>
                <a:gd name="connsiteX30" fmla="*/ 160766 w 194081"/>
                <a:gd name="connsiteY30" fmla="*/ 59969 h 100613"/>
                <a:gd name="connsiteX31" fmla="*/ 170005 w 194081"/>
                <a:gd name="connsiteY31" fmla="*/ 57667 h 100613"/>
                <a:gd name="connsiteX32" fmla="*/ 178500 w 194081"/>
                <a:gd name="connsiteY32" fmla="*/ 62978 h 100613"/>
                <a:gd name="connsiteX33" fmla="*/ 193225 w 194081"/>
                <a:gd name="connsiteY33" fmla="*/ 66295 h 100613"/>
                <a:gd name="connsiteX34" fmla="*/ 192229 w 194081"/>
                <a:gd name="connsiteY34" fmla="*/ 71011 h 100613"/>
                <a:gd name="connsiteX35" fmla="*/ 191423 w 194081"/>
                <a:gd name="connsiteY35" fmla="*/ 88811 h 100613"/>
                <a:gd name="connsiteX36" fmla="*/ 180338 w 194081"/>
                <a:gd name="connsiteY36" fmla="*/ 90316 h 100613"/>
                <a:gd name="connsiteX37" fmla="*/ 169371 w 194081"/>
                <a:gd name="connsiteY37" fmla="*/ 91387 h 100613"/>
                <a:gd name="connsiteX38" fmla="*/ 162304 w 194081"/>
                <a:gd name="connsiteY38" fmla="*/ 95872 h 100613"/>
                <a:gd name="connsiteX39" fmla="*/ 156114 w 194081"/>
                <a:gd name="connsiteY39" fmla="*/ 100611 h 100613"/>
                <a:gd name="connsiteX40" fmla="*/ 145413 w 194081"/>
                <a:gd name="connsiteY40" fmla="*/ 95276 h 100613"/>
                <a:gd name="connsiteX41" fmla="*/ 145459 w 194081"/>
                <a:gd name="connsiteY41" fmla="*/ 85935 h 100613"/>
                <a:gd name="connsiteX42" fmla="*/ 141523 w 194081"/>
                <a:gd name="connsiteY42" fmla="*/ 80238 h 100613"/>
                <a:gd name="connsiteX43" fmla="*/ 135524 w 194081"/>
                <a:gd name="connsiteY43" fmla="*/ 81054 h 100613"/>
                <a:gd name="connsiteX44" fmla="*/ 125419 w 194081"/>
                <a:gd name="connsiteY44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9251 w 194081"/>
                <a:gd name="connsiteY7" fmla="*/ 57583 h 100613"/>
                <a:gd name="connsiteX8" fmla="*/ 25394 w 194081"/>
                <a:gd name="connsiteY8" fmla="*/ 53252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52680 w 194081"/>
                <a:gd name="connsiteY7" fmla="*/ 61347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55777 w 194081"/>
                <a:gd name="connsiteY6" fmla="*/ 64469 h 100613"/>
                <a:gd name="connsiteX7" fmla="*/ 52680 w 194081"/>
                <a:gd name="connsiteY7" fmla="*/ 61347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66529 w 194081"/>
                <a:gd name="connsiteY5" fmla="*/ 68377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61999 w 194081"/>
                <a:gd name="connsiteY5" fmla="*/ 67245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64257 w 194081"/>
                <a:gd name="connsiteY4" fmla="*/ 72804 h 100613"/>
                <a:gd name="connsiteX5" fmla="*/ 61999 w 194081"/>
                <a:gd name="connsiteY5" fmla="*/ 67245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35406 w 194081"/>
                <a:gd name="connsiteY45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406 w 194081"/>
                <a:gd name="connsiteY44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35406 w 194081"/>
                <a:gd name="connsiteY43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35406 w 194081"/>
                <a:gd name="connsiteY42" fmla="*/ 91431 h 100613"/>
                <a:gd name="connsiteX0" fmla="*/ 135406 w 194081"/>
                <a:gd name="connsiteY0" fmla="*/ 91431 h 130119"/>
                <a:gd name="connsiteX1" fmla="*/ 117774 w 194081"/>
                <a:gd name="connsiteY1" fmla="*/ 87986 h 130119"/>
                <a:gd name="connsiteX2" fmla="*/ 107096 w 194081"/>
                <a:gd name="connsiteY2" fmla="*/ 80469 h 130119"/>
                <a:gd name="connsiteX3" fmla="*/ 101079 w 194081"/>
                <a:gd name="connsiteY3" fmla="*/ 78329 h 130119"/>
                <a:gd name="connsiteX4" fmla="*/ 64257 w 194081"/>
                <a:gd name="connsiteY4" fmla="*/ 72804 h 130119"/>
                <a:gd name="connsiteX5" fmla="*/ 55777 w 194081"/>
                <a:gd name="connsiteY5" fmla="*/ 64469 h 130119"/>
                <a:gd name="connsiteX6" fmla="*/ 47830 w 194081"/>
                <a:gd name="connsiteY6" fmla="*/ 61071 h 130119"/>
                <a:gd name="connsiteX7" fmla="*/ 29251 w 194081"/>
                <a:gd name="connsiteY7" fmla="*/ 57583 h 130119"/>
                <a:gd name="connsiteX8" fmla="*/ 22311 w 194081"/>
                <a:gd name="connsiteY8" fmla="*/ 52299 h 130119"/>
                <a:gd name="connsiteX9" fmla="*/ 14813 w 194081"/>
                <a:gd name="connsiteY9" fmla="*/ 45974 h 130119"/>
                <a:gd name="connsiteX10" fmla="*/ 54 w 194081"/>
                <a:gd name="connsiteY10" fmla="*/ 35221 h 130119"/>
                <a:gd name="connsiteX11" fmla="*/ 9640 w 194081"/>
                <a:gd name="connsiteY11" fmla="*/ 19342 h 130119"/>
                <a:gd name="connsiteX12" fmla="*/ 17470 w 194081"/>
                <a:gd name="connsiteY12" fmla="*/ 19010 h 130119"/>
                <a:gd name="connsiteX13" fmla="*/ 26062 w 194081"/>
                <a:gd name="connsiteY13" fmla="*/ 21054 h 130119"/>
                <a:gd name="connsiteX14" fmla="*/ 38248 w 194081"/>
                <a:gd name="connsiteY14" fmla="*/ 30592 h 130119"/>
                <a:gd name="connsiteX15" fmla="*/ 39731 w 194081"/>
                <a:gd name="connsiteY15" fmla="*/ 35299 h 130119"/>
                <a:gd name="connsiteX16" fmla="*/ 67624 w 194081"/>
                <a:gd name="connsiteY16" fmla="*/ 44604 h 130119"/>
                <a:gd name="connsiteX17" fmla="*/ 75267 w 194081"/>
                <a:gd name="connsiteY17" fmla="*/ 37561 h 130119"/>
                <a:gd name="connsiteX18" fmla="*/ 79513 w 194081"/>
                <a:gd name="connsiteY18" fmla="*/ 26848 h 130119"/>
                <a:gd name="connsiteX19" fmla="*/ 83585 w 194081"/>
                <a:gd name="connsiteY19" fmla="*/ 20422 h 130119"/>
                <a:gd name="connsiteX20" fmla="*/ 91156 w 194081"/>
                <a:gd name="connsiteY20" fmla="*/ 15478 h 130119"/>
                <a:gd name="connsiteX21" fmla="*/ 91525 w 194081"/>
                <a:gd name="connsiteY21" fmla="*/ 339 h 130119"/>
                <a:gd name="connsiteX22" fmla="*/ 113788 w 194081"/>
                <a:gd name="connsiteY22" fmla="*/ 5343 h 130119"/>
                <a:gd name="connsiteX23" fmla="*/ 118634 w 194081"/>
                <a:gd name="connsiteY23" fmla="*/ 27455 h 130119"/>
                <a:gd name="connsiteX24" fmla="*/ 126517 w 194081"/>
                <a:gd name="connsiteY24" fmla="*/ 28972 h 130119"/>
                <a:gd name="connsiteX25" fmla="*/ 146084 w 194081"/>
                <a:gd name="connsiteY25" fmla="*/ 37701 h 130119"/>
                <a:gd name="connsiteX26" fmla="*/ 143950 w 194081"/>
                <a:gd name="connsiteY26" fmla="*/ 44625 h 130119"/>
                <a:gd name="connsiteX27" fmla="*/ 146213 w 194081"/>
                <a:gd name="connsiteY27" fmla="*/ 51063 h 130119"/>
                <a:gd name="connsiteX28" fmla="*/ 149040 w 194081"/>
                <a:gd name="connsiteY28" fmla="*/ 58089 h 130119"/>
                <a:gd name="connsiteX29" fmla="*/ 148152 w 194081"/>
                <a:gd name="connsiteY29" fmla="*/ 62086 h 130119"/>
                <a:gd name="connsiteX30" fmla="*/ 156064 w 194081"/>
                <a:gd name="connsiteY30" fmla="*/ 64020 h 130119"/>
                <a:gd name="connsiteX31" fmla="*/ 160766 w 194081"/>
                <a:gd name="connsiteY31" fmla="*/ 59969 h 130119"/>
                <a:gd name="connsiteX32" fmla="*/ 170005 w 194081"/>
                <a:gd name="connsiteY32" fmla="*/ 57667 h 130119"/>
                <a:gd name="connsiteX33" fmla="*/ 178500 w 194081"/>
                <a:gd name="connsiteY33" fmla="*/ 62978 h 130119"/>
                <a:gd name="connsiteX34" fmla="*/ 193225 w 194081"/>
                <a:gd name="connsiteY34" fmla="*/ 66295 h 130119"/>
                <a:gd name="connsiteX35" fmla="*/ 192229 w 194081"/>
                <a:gd name="connsiteY35" fmla="*/ 71011 h 130119"/>
                <a:gd name="connsiteX36" fmla="*/ 191423 w 194081"/>
                <a:gd name="connsiteY36" fmla="*/ 88811 h 130119"/>
                <a:gd name="connsiteX37" fmla="*/ 180338 w 194081"/>
                <a:gd name="connsiteY37" fmla="*/ 90316 h 130119"/>
                <a:gd name="connsiteX38" fmla="*/ 169371 w 194081"/>
                <a:gd name="connsiteY38" fmla="*/ 91387 h 130119"/>
                <a:gd name="connsiteX39" fmla="*/ 192516 w 194081"/>
                <a:gd name="connsiteY39" fmla="*/ 130052 h 130119"/>
                <a:gd name="connsiteX40" fmla="*/ 156114 w 194081"/>
                <a:gd name="connsiteY40" fmla="*/ 100611 h 130119"/>
                <a:gd name="connsiteX41" fmla="*/ 145413 w 194081"/>
                <a:gd name="connsiteY41" fmla="*/ 95276 h 130119"/>
                <a:gd name="connsiteX42" fmla="*/ 135406 w 194081"/>
                <a:gd name="connsiteY42" fmla="*/ 91431 h 130119"/>
                <a:gd name="connsiteX0" fmla="*/ 135406 w 194081"/>
                <a:gd name="connsiteY0" fmla="*/ 91431 h 130296"/>
                <a:gd name="connsiteX1" fmla="*/ 117774 w 194081"/>
                <a:gd name="connsiteY1" fmla="*/ 87986 h 130296"/>
                <a:gd name="connsiteX2" fmla="*/ 107096 w 194081"/>
                <a:gd name="connsiteY2" fmla="*/ 80469 h 130296"/>
                <a:gd name="connsiteX3" fmla="*/ 101079 w 194081"/>
                <a:gd name="connsiteY3" fmla="*/ 78329 h 130296"/>
                <a:gd name="connsiteX4" fmla="*/ 64257 w 194081"/>
                <a:gd name="connsiteY4" fmla="*/ 72804 h 130296"/>
                <a:gd name="connsiteX5" fmla="*/ 55777 w 194081"/>
                <a:gd name="connsiteY5" fmla="*/ 64469 h 130296"/>
                <a:gd name="connsiteX6" fmla="*/ 47830 w 194081"/>
                <a:gd name="connsiteY6" fmla="*/ 61071 h 130296"/>
                <a:gd name="connsiteX7" fmla="*/ 29251 w 194081"/>
                <a:gd name="connsiteY7" fmla="*/ 57583 h 130296"/>
                <a:gd name="connsiteX8" fmla="*/ 22311 w 194081"/>
                <a:gd name="connsiteY8" fmla="*/ 52299 h 130296"/>
                <a:gd name="connsiteX9" fmla="*/ 14813 w 194081"/>
                <a:gd name="connsiteY9" fmla="*/ 45974 h 130296"/>
                <a:gd name="connsiteX10" fmla="*/ 54 w 194081"/>
                <a:gd name="connsiteY10" fmla="*/ 35221 h 130296"/>
                <a:gd name="connsiteX11" fmla="*/ 9640 w 194081"/>
                <a:gd name="connsiteY11" fmla="*/ 19342 h 130296"/>
                <a:gd name="connsiteX12" fmla="*/ 17470 w 194081"/>
                <a:gd name="connsiteY12" fmla="*/ 19010 h 130296"/>
                <a:gd name="connsiteX13" fmla="*/ 26062 w 194081"/>
                <a:gd name="connsiteY13" fmla="*/ 21054 h 130296"/>
                <a:gd name="connsiteX14" fmla="*/ 38248 w 194081"/>
                <a:gd name="connsiteY14" fmla="*/ 30592 h 130296"/>
                <a:gd name="connsiteX15" fmla="*/ 39731 w 194081"/>
                <a:gd name="connsiteY15" fmla="*/ 35299 h 130296"/>
                <a:gd name="connsiteX16" fmla="*/ 67624 w 194081"/>
                <a:gd name="connsiteY16" fmla="*/ 44604 h 130296"/>
                <a:gd name="connsiteX17" fmla="*/ 75267 w 194081"/>
                <a:gd name="connsiteY17" fmla="*/ 37561 h 130296"/>
                <a:gd name="connsiteX18" fmla="*/ 79513 w 194081"/>
                <a:gd name="connsiteY18" fmla="*/ 26848 h 130296"/>
                <a:gd name="connsiteX19" fmla="*/ 83585 w 194081"/>
                <a:gd name="connsiteY19" fmla="*/ 20422 h 130296"/>
                <a:gd name="connsiteX20" fmla="*/ 91156 w 194081"/>
                <a:gd name="connsiteY20" fmla="*/ 15478 h 130296"/>
                <a:gd name="connsiteX21" fmla="*/ 91525 w 194081"/>
                <a:gd name="connsiteY21" fmla="*/ 339 h 130296"/>
                <a:gd name="connsiteX22" fmla="*/ 113788 w 194081"/>
                <a:gd name="connsiteY22" fmla="*/ 5343 h 130296"/>
                <a:gd name="connsiteX23" fmla="*/ 118634 w 194081"/>
                <a:gd name="connsiteY23" fmla="*/ 27455 h 130296"/>
                <a:gd name="connsiteX24" fmla="*/ 126517 w 194081"/>
                <a:gd name="connsiteY24" fmla="*/ 28972 h 130296"/>
                <a:gd name="connsiteX25" fmla="*/ 146084 w 194081"/>
                <a:gd name="connsiteY25" fmla="*/ 37701 h 130296"/>
                <a:gd name="connsiteX26" fmla="*/ 143950 w 194081"/>
                <a:gd name="connsiteY26" fmla="*/ 44625 h 130296"/>
                <a:gd name="connsiteX27" fmla="*/ 146213 w 194081"/>
                <a:gd name="connsiteY27" fmla="*/ 51063 h 130296"/>
                <a:gd name="connsiteX28" fmla="*/ 149040 w 194081"/>
                <a:gd name="connsiteY28" fmla="*/ 58089 h 130296"/>
                <a:gd name="connsiteX29" fmla="*/ 148152 w 194081"/>
                <a:gd name="connsiteY29" fmla="*/ 62086 h 130296"/>
                <a:gd name="connsiteX30" fmla="*/ 156064 w 194081"/>
                <a:gd name="connsiteY30" fmla="*/ 64020 h 130296"/>
                <a:gd name="connsiteX31" fmla="*/ 160766 w 194081"/>
                <a:gd name="connsiteY31" fmla="*/ 59969 h 130296"/>
                <a:gd name="connsiteX32" fmla="*/ 170005 w 194081"/>
                <a:gd name="connsiteY32" fmla="*/ 57667 h 130296"/>
                <a:gd name="connsiteX33" fmla="*/ 178500 w 194081"/>
                <a:gd name="connsiteY33" fmla="*/ 62978 h 130296"/>
                <a:gd name="connsiteX34" fmla="*/ 193225 w 194081"/>
                <a:gd name="connsiteY34" fmla="*/ 66295 h 130296"/>
                <a:gd name="connsiteX35" fmla="*/ 192229 w 194081"/>
                <a:gd name="connsiteY35" fmla="*/ 71011 h 130296"/>
                <a:gd name="connsiteX36" fmla="*/ 191423 w 194081"/>
                <a:gd name="connsiteY36" fmla="*/ 88811 h 130296"/>
                <a:gd name="connsiteX37" fmla="*/ 180338 w 194081"/>
                <a:gd name="connsiteY37" fmla="*/ 90316 h 130296"/>
                <a:gd name="connsiteX38" fmla="*/ 169371 w 194081"/>
                <a:gd name="connsiteY38" fmla="*/ 91387 h 130296"/>
                <a:gd name="connsiteX39" fmla="*/ 192516 w 194081"/>
                <a:gd name="connsiteY39" fmla="*/ 130052 h 130296"/>
                <a:gd name="connsiteX40" fmla="*/ 160635 w 194081"/>
                <a:gd name="connsiteY40" fmla="*/ 107283 h 130296"/>
                <a:gd name="connsiteX41" fmla="*/ 145413 w 194081"/>
                <a:gd name="connsiteY41" fmla="*/ 95276 h 130296"/>
                <a:gd name="connsiteX42" fmla="*/ 135406 w 194081"/>
                <a:gd name="connsiteY42" fmla="*/ 91431 h 130296"/>
                <a:gd name="connsiteX0" fmla="*/ 135406 w 194081"/>
                <a:gd name="connsiteY0" fmla="*/ 91431 h 130295"/>
                <a:gd name="connsiteX1" fmla="*/ 117774 w 194081"/>
                <a:gd name="connsiteY1" fmla="*/ 87986 h 130295"/>
                <a:gd name="connsiteX2" fmla="*/ 107096 w 194081"/>
                <a:gd name="connsiteY2" fmla="*/ 80469 h 130295"/>
                <a:gd name="connsiteX3" fmla="*/ 101079 w 194081"/>
                <a:gd name="connsiteY3" fmla="*/ 78329 h 130295"/>
                <a:gd name="connsiteX4" fmla="*/ 64257 w 194081"/>
                <a:gd name="connsiteY4" fmla="*/ 72804 h 130295"/>
                <a:gd name="connsiteX5" fmla="*/ 55777 w 194081"/>
                <a:gd name="connsiteY5" fmla="*/ 64469 h 130295"/>
                <a:gd name="connsiteX6" fmla="*/ 47830 w 194081"/>
                <a:gd name="connsiteY6" fmla="*/ 61071 h 130295"/>
                <a:gd name="connsiteX7" fmla="*/ 29251 w 194081"/>
                <a:gd name="connsiteY7" fmla="*/ 57583 h 130295"/>
                <a:gd name="connsiteX8" fmla="*/ 22311 w 194081"/>
                <a:gd name="connsiteY8" fmla="*/ 52299 h 130295"/>
                <a:gd name="connsiteX9" fmla="*/ 14813 w 194081"/>
                <a:gd name="connsiteY9" fmla="*/ 45974 h 130295"/>
                <a:gd name="connsiteX10" fmla="*/ 54 w 194081"/>
                <a:gd name="connsiteY10" fmla="*/ 35221 h 130295"/>
                <a:gd name="connsiteX11" fmla="*/ 9640 w 194081"/>
                <a:gd name="connsiteY11" fmla="*/ 19342 h 130295"/>
                <a:gd name="connsiteX12" fmla="*/ 17470 w 194081"/>
                <a:gd name="connsiteY12" fmla="*/ 19010 h 130295"/>
                <a:gd name="connsiteX13" fmla="*/ 26062 w 194081"/>
                <a:gd name="connsiteY13" fmla="*/ 21054 h 130295"/>
                <a:gd name="connsiteX14" fmla="*/ 38248 w 194081"/>
                <a:gd name="connsiteY14" fmla="*/ 30592 h 130295"/>
                <a:gd name="connsiteX15" fmla="*/ 39731 w 194081"/>
                <a:gd name="connsiteY15" fmla="*/ 35299 h 130295"/>
                <a:gd name="connsiteX16" fmla="*/ 67624 w 194081"/>
                <a:gd name="connsiteY16" fmla="*/ 44604 h 130295"/>
                <a:gd name="connsiteX17" fmla="*/ 75267 w 194081"/>
                <a:gd name="connsiteY17" fmla="*/ 37561 h 130295"/>
                <a:gd name="connsiteX18" fmla="*/ 79513 w 194081"/>
                <a:gd name="connsiteY18" fmla="*/ 26848 h 130295"/>
                <a:gd name="connsiteX19" fmla="*/ 83585 w 194081"/>
                <a:gd name="connsiteY19" fmla="*/ 20422 h 130295"/>
                <a:gd name="connsiteX20" fmla="*/ 91156 w 194081"/>
                <a:gd name="connsiteY20" fmla="*/ 15478 h 130295"/>
                <a:gd name="connsiteX21" fmla="*/ 91525 w 194081"/>
                <a:gd name="connsiteY21" fmla="*/ 339 h 130295"/>
                <a:gd name="connsiteX22" fmla="*/ 113788 w 194081"/>
                <a:gd name="connsiteY22" fmla="*/ 5343 h 130295"/>
                <a:gd name="connsiteX23" fmla="*/ 118634 w 194081"/>
                <a:gd name="connsiteY23" fmla="*/ 27455 h 130295"/>
                <a:gd name="connsiteX24" fmla="*/ 126517 w 194081"/>
                <a:gd name="connsiteY24" fmla="*/ 28972 h 130295"/>
                <a:gd name="connsiteX25" fmla="*/ 146084 w 194081"/>
                <a:gd name="connsiteY25" fmla="*/ 37701 h 130295"/>
                <a:gd name="connsiteX26" fmla="*/ 143950 w 194081"/>
                <a:gd name="connsiteY26" fmla="*/ 44625 h 130295"/>
                <a:gd name="connsiteX27" fmla="*/ 146213 w 194081"/>
                <a:gd name="connsiteY27" fmla="*/ 51063 h 130295"/>
                <a:gd name="connsiteX28" fmla="*/ 149040 w 194081"/>
                <a:gd name="connsiteY28" fmla="*/ 58089 h 130295"/>
                <a:gd name="connsiteX29" fmla="*/ 148152 w 194081"/>
                <a:gd name="connsiteY29" fmla="*/ 62086 h 130295"/>
                <a:gd name="connsiteX30" fmla="*/ 156064 w 194081"/>
                <a:gd name="connsiteY30" fmla="*/ 64020 h 130295"/>
                <a:gd name="connsiteX31" fmla="*/ 160766 w 194081"/>
                <a:gd name="connsiteY31" fmla="*/ 59969 h 130295"/>
                <a:gd name="connsiteX32" fmla="*/ 170005 w 194081"/>
                <a:gd name="connsiteY32" fmla="*/ 57667 h 130295"/>
                <a:gd name="connsiteX33" fmla="*/ 178500 w 194081"/>
                <a:gd name="connsiteY33" fmla="*/ 62978 h 130295"/>
                <a:gd name="connsiteX34" fmla="*/ 193225 w 194081"/>
                <a:gd name="connsiteY34" fmla="*/ 66295 h 130295"/>
                <a:gd name="connsiteX35" fmla="*/ 192229 w 194081"/>
                <a:gd name="connsiteY35" fmla="*/ 71011 h 130295"/>
                <a:gd name="connsiteX36" fmla="*/ 191423 w 194081"/>
                <a:gd name="connsiteY36" fmla="*/ 88811 h 130295"/>
                <a:gd name="connsiteX37" fmla="*/ 180338 w 194081"/>
                <a:gd name="connsiteY37" fmla="*/ 90316 h 130295"/>
                <a:gd name="connsiteX38" fmla="*/ 169371 w 194081"/>
                <a:gd name="connsiteY38" fmla="*/ 91387 h 130295"/>
                <a:gd name="connsiteX39" fmla="*/ 192516 w 194081"/>
                <a:gd name="connsiteY39" fmla="*/ 130052 h 130295"/>
                <a:gd name="connsiteX40" fmla="*/ 160635 w 194081"/>
                <a:gd name="connsiteY40" fmla="*/ 107283 h 130295"/>
                <a:gd name="connsiteX41" fmla="*/ 144859 w 194081"/>
                <a:gd name="connsiteY41" fmla="*/ 96022 h 130295"/>
                <a:gd name="connsiteX42" fmla="*/ 135406 w 194081"/>
                <a:gd name="connsiteY42" fmla="*/ 91431 h 130295"/>
                <a:gd name="connsiteX0" fmla="*/ 135406 w 216606"/>
                <a:gd name="connsiteY0" fmla="*/ 91431 h 133522"/>
                <a:gd name="connsiteX1" fmla="*/ 117774 w 216606"/>
                <a:gd name="connsiteY1" fmla="*/ 87986 h 133522"/>
                <a:gd name="connsiteX2" fmla="*/ 107096 w 216606"/>
                <a:gd name="connsiteY2" fmla="*/ 80469 h 133522"/>
                <a:gd name="connsiteX3" fmla="*/ 101079 w 216606"/>
                <a:gd name="connsiteY3" fmla="*/ 78329 h 133522"/>
                <a:gd name="connsiteX4" fmla="*/ 64257 w 216606"/>
                <a:gd name="connsiteY4" fmla="*/ 72804 h 133522"/>
                <a:gd name="connsiteX5" fmla="*/ 55777 w 216606"/>
                <a:gd name="connsiteY5" fmla="*/ 64469 h 133522"/>
                <a:gd name="connsiteX6" fmla="*/ 47830 w 216606"/>
                <a:gd name="connsiteY6" fmla="*/ 61071 h 133522"/>
                <a:gd name="connsiteX7" fmla="*/ 29251 w 216606"/>
                <a:gd name="connsiteY7" fmla="*/ 57583 h 133522"/>
                <a:gd name="connsiteX8" fmla="*/ 22311 w 216606"/>
                <a:gd name="connsiteY8" fmla="*/ 52299 h 133522"/>
                <a:gd name="connsiteX9" fmla="*/ 14813 w 216606"/>
                <a:gd name="connsiteY9" fmla="*/ 45974 h 133522"/>
                <a:gd name="connsiteX10" fmla="*/ 54 w 216606"/>
                <a:gd name="connsiteY10" fmla="*/ 35221 h 133522"/>
                <a:gd name="connsiteX11" fmla="*/ 9640 w 216606"/>
                <a:gd name="connsiteY11" fmla="*/ 19342 h 133522"/>
                <a:gd name="connsiteX12" fmla="*/ 17470 w 216606"/>
                <a:gd name="connsiteY12" fmla="*/ 19010 h 133522"/>
                <a:gd name="connsiteX13" fmla="*/ 26062 w 216606"/>
                <a:gd name="connsiteY13" fmla="*/ 21054 h 133522"/>
                <a:gd name="connsiteX14" fmla="*/ 38248 w 216606"/>
                <a:gd name="connsiteY14" fmla="*/ 30592 h 133522"/>
                <a:gd name="connsiteX15" fmla="*/ 39731 w 216606"/>
                <a:gd name="connsiteY15" fmla="*/ 35299 h 133522"/>
                <a:gd name="connsiteX16" fmla="*/ 67624 w 216606"/>
                <a:gd name="connsiteY16" fmla="*/ 44604 h 133522"/>
                <a:gd name="connsiteX17" fmla="*/ 75267 w 216606"/>
                <a:gd name="connsiteY17" fmla="*/ 37561 h 133522"/>
                <a:gd name="connsiteX18" fmla="*/ 79513 w 216606"/>
                <a:gd name="connsiteY18" fmla="*/ 26848 h 133522"/>
                <a:gd name="connsiteX19" fmla="*/ 83585 w 216606"/>
                <a:gd name="connsiteY19" fmla="*/ 20422 h 133522"/>
                <a:gd name="connsiteX20" fmla="*/ 91156 w 216606"/>
                <a:gd name="connsiteY20" fmla="*/ 15478 h 133522"/>
                <a:gd name="connsiteX21" fmla="*/ 91525 w 216606"/>
                <a:gd name="connsiteY21" fmla="*/ 339 h 133522"/>
                <a:gd name="connsiteX22" fmla="*/ 113788 w 216606"/>
                <a:gd name="connsiteY22" fmla="*/ 5343 h 133522"/>
                <a:gd name="connsiteX23" fmla="*/ 118634 w 216606"/>
                <a:gd name="connsiteY23" fmla="*/ 27455 h 133522"/>
                <a:gd name="connsiteX24" fmla="*/ 126517 w 216606"/>
                <a:gd name="connsiteY24" fmla="*/ 28972 h 133522"/>
                <a:gd name="connsiteX25" fmla="*/ 146084 w 216606"/>
                <a:gd name="connsiteY25" fmla="*/ 37701 h 133522"/>
                <a:gd name="connsiteX26" fmla="*/ 143950 w 216606"/>
                <a:gd name="connsiteY26" fmla="*/ 44625 h 133522"/>
                <a:gd name="connsiteX27" fmla="*/ 146213 w 216606"/>
                <a:gd name="connsiteY27" fmla="*/ 51063 h 133522"/>
                <a:gd name="connsiteX28" fmla="*/ 149040 w 216606"/>
                <a:gd name="connsiteY28" fmla="*/ 58089 h 133522"/>
                <a:gd name="connsiteX29" fmla="*/ 148152 w 216606"/>
                <a:gd name="connsiteY29" fmla="*/ 62086 h 133522"/>
                <a:gd name="connsiteX30" fmla="*/ 156064 w 216606"/>
                <a:gd name="connsiteY30" fmla="*/ 64020 h 133522"/>
                <a:gd name="connsiteX31" fmla="*/ 160766 w 216606"/>
                <a:gd name="connsiteY31" fmla="*/ 59969 h 133522"/>
                <a:gd name="connsiteX32" fmla="*/ 170005 w 216606"/>
                <a:gd name="connsiteY32" fmla="*/ 57667 h 133522"/>
                <a:gd name="connsiteX33" fmla="*/ 178500 w 216606"/>
                <a:gd name="connsiteY33" fmla="*/ 62978 h 133522"/>
                <a:gd name="connsiteX34" fmla="*/ 193225 w 216606"/>
                <a:gd name="connsiteY34" fmla="*/ 66295 h 133522"/>
                <a:gd name="connsiteX35" fmla="*/ 192229 w 216606"/>
                <a:gd name="connsiteY35" fmla="*/ 71011 h 133522"/>
                <a:gd name="connsiteX36" fmla="*/ 191423 w 216606"/>
                <a:gd name="connsiteY36" fmla="*/ 88811 h 133522"/>
                <a:gd name="connsiteX37" fmla="*/ 180338 w 216606"/>
                <a:gd name="connsiteY37" fmla="*/ 90316 h 133522"/>
                <a:gd name="connsiteX38" fmla="*/ 216437 w 216606"/>
                <a:gd name="connsiteY38" fmla="*/ 129248 h 133522"/>
                <a:gd name="connsiteX39" fmla="*/ 192516 w 216606"/>
                <a:gd name="connsiteY39" fmla="*/ 130052 h 133522"/>
                <a:gd name="connsiteX40" fmla="*/ 160635 w 216606"/>
                <a:gd name="connsiteY40" fmla="*/ 107283 h 133522"/>
                <a:gd name="connsiteX41" fmla="*/ 144859 w 216606"/>
                <a:gd name="connsiteY41" fmla="*/ 96022 h 133522"/>
                <a:gd name="connsiteX42" fmla="*/ 135406 w 216606"/>
                <a:gd name="connsiteY42" fmla="*/ 91431 h 133522"/>
                <a:gd name="connsiteX0" fmla="*/ 135406 w 236809"/>
                <a:gd name="connsiteY0" fmla="*/ 91431 h 131939"/>
                <a:gd name="connsiteX1" fmla="*/ 117774 w 236809"/>
                <a:gd name="connsiteY1" fmla="*/ 87986 h 131939"/>
                <a:gd name="connsiteX2" fmla="*/ 107096 w 236809"/>
                <a:gd name="connsiteY2" fmla="*/ 80469 h 131939"/>
                <a:gd name="connsiteX3" fmla="*/ 101079 w 236809"/>
                <a:gd name="connsiteY3" fmla="*/ 78329 h 131939"/>
                <a:gd name="connsiteX4" fmla="*/ 64257 w 236809"/>
                <a:gd name="connsiteY4" fmla="*/ 72804 h 131939"/>
                <a:gd name="connsiteX5" fmla="*/ 55777 w 236809"/>
                <a:gd name="connsiteY5" fmla="*/ 64469 h 131939"/>
                <a:gd name="connsiteX6" fmla="*/ 47830 w 236809"/>
                <a:gd name="connsiteY6" fmla="*/ 61071 h 131939"/>
                <a:gd name="connsiteX7" fmla="*/ 29251 w 236809"/>
                <a:gd name="connsiteY7" fmla="*/ 57583 h 131939"/>
                <a:gd name="connsiteX8" fmla="*/ 22311 w 236809"/>
                <a:gd name="connsiteY8" fmla="*/ 52299 h 131939"/>
                <a:gd name="connsiteX9" fmla="*/ 14813 w 236809"/>
                <a:gd name="connsiteY9" fmla="*/ 45974 h 131939"/>
                <a:gd name="connsiteX10" fmla="*/ 54 w 236809"/>
                <a:gd name="connsiteY10" fmla="*/ 35221 h 131939"/>
                <a:gd name="connsiteX11" fmla="*/ 9640 w 236809"/>
                <a:gd name="connsiteY11" fmla="*/ 19342 h 131939"/>
                <a:gd name="connsiteX12" fmla="*/ 17470 w 236809"/>
                <a:gd name="connsiteY12" fmla="*/ 19010 h 131939"/>
                <a:gd name="connsiteX13" fmla="*/ 26062 w 236809"/>
                <a:gd name="connsiteY13" fmla="*/ 21054 h 131939"/>
                <a:gd name="connsiteX14" fmla="*/ 38248 w 236809"/>
                <a:gd name="connsiteY14" fmla="*/ 30592 h 131939"/>
                <a:gd name="connsiteX15" fmla="*/ 39731 w 236809"/>
                <a:gd name="connsiteY15" fmla="*/ 35299 h 131939"/>
                <a:gd name="connsiteX16" fmla="*/ 67624 w 236809"/>
                <a:gd name="connsiteY16" fmla="*/ 44604 h 131939"/>
                <a:gd name="connsiteX17" fmla="*/ 75267 w 236809"/>
                <a:gd name="connsiteY17" fmla="*/ 37561 h 131939"/>
                <a:gd name="connsiteX18" fmla="*/ 79513 w 236809"/>
                <a:gd name="connsiteY18" fmla="*/ 26848 h 131939"/>
                <a:gd name="connsiteX19" fmla="*/ 83585 w 236809"/>
                <a:gd name="connsiteY19" fmla="*/ 20422 h 131939"/>
                <a:gd name="connsiteX20" fmla="*/ 91156 w 236809"/>
                <a:gd name="connsiteY20" fmla="*/ 15478 h 131939"/>
                <a:gd name="connsiteX21" fmla="*/ 91525 w 236809"/>
                <a:gd name="connsiteY21" fmla="*/ 339 h 131939"/>
                <a:gd name="connsiteX22" fmla="*/ 113788 w 236809"/>
                <a:gd name="connsiteY22" fmla="*/ 5343 h 131939"/>
                <a:gd name="connsiteX23" fmla="*/ 118634 w 236809"/>
                <a:gd name="connsiteY23" fmla="*/ 27455 h 131939"/>
                <a:gd name="connsiteX24" fmla="*/ 126517 w 236809"/>
                <a:gd name="connsiteY24" fmla="*/ 28972 h 131939"/>
                <a:gd name="connsiteX25" fmla="*/ 146084 w 236809"/>
                <a:gd name="connsiteY25" fmla="*/ 37701 h 131939"/>
                <a:gd name="connsiteX26" fmla="*/ 143950 w 236809"/>
                <a:gd name="connsiteY26" fmla="*/ 44625 h 131939"/>
                <a:gd name="connsiteX27" fmla="*/ 146213 w 236809"/>
                <a:gd name="connsiteY27" fmla="*/ 51063 h 131939"/>
                <a:gd name="connsiteX28" fmla="*/ 149040 w 236809"/>
                <a:gd name="connsiteY28" fmla="*/ 58089 h 131939"/>
                <a:gd name="connsiteX29" fmla="*/ 148152 w 236809"/>
                <a:gd name="connsiteY29" fmla="*/ 62086 h 131939"/>
                <a:gd name="connsiteX30" fmla="*/ 156064 w 236809"/>
                <a:gd name="connsiteY30" fmla="*/ 64020 h 131939"/>
                <a:gd name="connsiteX31" fmla="*/ 160766 w 236809"/>
                <a:gd name="connsiteY31" fmla="*/ 59969 h 131939"/>
                <a:gd name="connsiteX32" fmla="*/ 170005 w 236809"/>
                <a:gd name="connsiteY32" fmla="*/ 57667 h 131939"/>
                <a:gd name="connsiteX33" fmla="*/ 178500 w 236809"/>
                <a:gd name="connsiteY33" fmla="*/ 62978 h 131939"/>
                <a:gd name="connsiteX34" fmla="*/ 193225 w 236809"/>
                <a:gd name="connsiteY34" fmla="*/ 66295 h 131939"/>
                <a:gd name="connsiteX35" fmla="*/ 192229 w 236809"/>
                <a:gd name="connsiteY35" fmla="*/ 71011 h 131939"/>
                <a:gd name="connsiteX36" fmla="*/ 191423 w 236809"/>
                <a:gd name="connsiteY36" fmla="*/ 88811 h 131939"/>
                <a:gd name="connsiteX37" fmla="*/ 236610 w 236809"/>
                <a:gd name="connsiteY37" fmla="*/ 117913 h 131939"/>
                <a:gd name="connsiteX38" fmla="*/ 216437 w 236809"/>
                <a:gd name="connsiteY38" fmla="*/ 129248 h 131939"/>
                <a:gd name="connsiteX39" fmla="*/ 192516 w 236809"/>
                <a:gd name="connsiteY39" fmla="*/ 130052 h 131939"/>
                <a:gd name="connsiteX40" fmla="*/ 160635 w 236809"/>
                <a:gd name="connsiteY40" fmla="*/ 107283 h 131939"/>
                <a:gd name="connsiteX41" fmla="*/ 144859 w 236809"/>
                <a:gd name="connsiteY41" fmla="*/ 96022 h 131939"/>
                <a:gd name="connsiteX42" fmla="*/ 135406 w 236809"/>
                <a:gd name="connsiteY42" fmla="*/ 91431 h 131939"/>
                <a:gd name="connsiteX0" fmla="*/ 135406 w 237959"/>
                <a:gd name="connsiteY0" fmla="*/ 91431 h 131542"/>
                <a:gd name="connsiteX1" fmla="*/ 117774 w 237959"/>
                <a:gd name="connsiteY1" fmla="*/ 87986 h 131542"/>
                <a:gd name="connsiteX2" fmla="*/ 107096 w 237959"/>
                <a:gd name="connsiteY2" fmla="*/ 80469 h 131542"/>
                <a:gd name="connsiteX3" fmla="*/ 101079 w 237959"/>
                <a:gd name="connsiteY3" fmla="*/ 78329 h 131542"/>
                <a:gd name="connsiteX4" fmla="*/ 64257 w 237959"/>
                <a:gd name="connsiteY4" fmla="*/ 72804 h 131542"/>
                <a:gd name="connsiteX5" fmla="*/ 55777 w 237959"/>
                <a:gd name="connsiteY5" fmla="*/ 64469 h 131542"/>
                <a:gd name="connsiteX6" fmla="*/ 47830 w 237959"/>
                <a:gd name="connsiteY6" fmla="*/ 61071 h 131542"/>
                <a:gd name="connsiteX7" fmla="*/ 29251 w 237959"/>
                <a:gd name="connsiteY7" fmla="*/ 57583 h 131542"/>
                <a:gd name="connsiteX8" fmla="*/ 22311 w 237959"/>
                <a:gd name="connsiteY8" fmla="*/ 52299 h 131542"/>
                <a:gd name="connsiteX9" fmla="*/ 14813 w 237959"/>
                <a:gd name="connsiteY9" fmla="*/ 45974 h 131542"/>
                <a:gd name="connsiteX10" fmla="*/ 54 w 237959"/>
                <a:gd name="connsiteY10" fmla="*/ 35221 h 131542"/>
                <a:gd name="connsiteX11" fmla="*/ 9640 w 237959"/>
                <a:gd name="connsiteY11" fmla="*/ 19342 h 131542"/>
                <a:gd name="connsiteX12" fmla="*/ 17470 w 237959"/>
                <a:gd name="connsiteY12" fmla="*/ 19010 h 131542"/>
                <a:gd name="connsiteX13" fmla="*/ 26062 w 237959"/>
                <a:gd name="connsiteY13" fmla="*/ 21054 h 131542"/>
                <a:gd name="connsiteX14" fmla="*/ 38248 w 237959"/>
                <a:gd name="connsiteY14" fmla="*/ 30592 h 131542"/>
                <a:gd name="connsiteX15" fmla="*/ 39731 w 237959"/>
                <a:gd name="connsiteY15" fmla="*/ 35299 h 131542"/>
                <a:gd name="connsiteX16" fmla="*/ 67624 w 237959"/>
                <a:gd name="connsiteY16" fmla="*/ 44604 h 131542"/>
                <a:gd name="connsiteX17" fmla="*/ 75267 w 237959"/>
                <a:gd name="connsiteY17" fmla="*/ 37561 h 131542"/>
                <a:gd name="connsiteX18" fmla="*/ 79513 w 237959"/>
                <a:gd name="connsiteY18" fmla="*/ 26848 h 131542"/>
                <a:gd name="connsiteX19" fmla="*/ 83585 w 237959"/>
                <a:gd name="connsiteY19" fmla="*/ 20422 h 131542"/>
                <a:gd name="connsiteX20" fmla="*/ 91156 w 237959"/>
                <a:gd name="connsiteY20" fmla="*/ 15478 h 131542"/>
                <a:gd name="connsiteX21" fmla="*/ 91525 w 237959"/>
                <a:gd name="connsiteY21" fmla="*/ 339 h 131542"/>
                <a:gd name="connsiteX22" fmla="*/ 113788 w 237959"/>
                <a:gd name="connsiteY22" fmla="*/ 5343 h 131542"/>
                <a:gd name="connsiteX23" fmla="*/ 118634 w 237959"/>
                <a:gd name="connsiteY23" fmla="*/ 27455 h 131542"/>
                <a:gd name="connsiteX24" fmla="*/ 126517 w 237959"/>
                <a:gd name="connsiteY24" fmla="*/ 28972 h 131542"/>
                <a:gd name="connsiteX25" fmla="*/ 146084 w 237959"/>
                <a:gd name="connsiteY25" fmla="*/ 37701 h 131542"/>
                <a:gd name="connsiteX26" fmla="*/ 143950 w 237959"/>
                <a:gd name="connsiteY26" fmla="*/ 44625 h 131542"/>
                <a:gd name="connsiteX27" fmla="*/ 146213 w 237959"/>
                <a:gd name="connsiteY27" fmla="*/ 51063 h 131542"/>
                <a:gd name="connsiteX28" fmla="*/ 149040 w 237959"/>
                <a:gd name="connsiteY28" fmla="*/ 58089 h 131542"/>
                <a:gd name="connsiteX29" fmla="*/ 148152 w 237959"/>
                <a:gd name="connsiteY29" fmla="*/ 62086 h 131542"/>
                <a:gd name="connsiteX30" fmla="*/ 156064 w 237959"/>
                <a:gd name="connsiteY30" fmla="*/ 64020 h 131542"/>
                <a:gd name="connsiteX31" fmla="*/ 160766 w 237959"/>
                <a:gd name="connsiteY31" fmla="*/ 59969 h 131542"/>
                <a:gd name="connsiteX32" fmla="*/ 170005 w 237959"/>
                <a:gd name="connsiteY32" fmla="*/ 57667 h 131542"/>
                <a:gd name="connsiteX33" fmla="*/ 178500 w 237959"/>
                <a:gd name="connsiteY33" fmla="*/ 62978 h 131542"/>
                <a:gd name="connsiteX34" fmla="*/ 193225 w 237959"/>
                <a:gd name="connsiteY34" fmla="*/ 66295 h 131542"/>
                <a:gd name="connsiteX35" fmla="*/ 192229 w 237959"/>
                <a:gd name="connsiteY35" fmla="*/ 71011 h 131542"/>
                <a:gd name="connsiteX36" fmla="*/ 191423 w 237959"/>
                <a:gd name="connsiteY36" fmla="*/ 88811 h 131542"/>
                <a:gd name="connsiteX37" fmla="*/ 236610 w 237959"/>
                <a:gd name="connsiteY37" fmla="*/ 117913 h 131542"/>
                <a:gd name="connsiteX38" fmla="*/ 224605 w 237959"/>
                <a:gd name="connsiteY38" fmla="*/ 128473 h 131542"/>
                <a:gd name="connsiteX39" fmla="*/ 216437 w 237959"/>
                <a:gd name="connsiteY39" fmla="*/ 129248 h 131542"/>
                <a:gd name="connsiteX40" fmla="*/ 192516 w 237959"/>
                <a:gd name="connsiteY40" fmla="*/ 130052 h 131542"/>
                <a:gd name="connsiteX41" fmla="*/ 160635 w 237959"/>
                <a:gd name="connsiteY41" fmla="*/ 107283 h 131542"/>
                <a:gd name="connsiteX42" fmla="*/ 144859 w 237959"/>
                <a:gd name="connsiteY42" fmla="*/ 96022 h 131542"/>
                <a:gd name="connsiteX43" fmla="*/ 135406 w 237959"/>
                <a:gd name="connsiteY43" fmla="*/ 91431 h 131542"/>
                <a:gd name="connsiteX0" fmla="*/ 135406 w 237959"/>
                <a:gd name="connsiteY0" fmla="*/ 91431 h 133529"/>
                <a:gd name="connsiteX1" fmla="*/ 117774 w 237959"/>
                <a:gd name="connsiteY1" fmla="*/ 87986 h 133529"/>
                <a:gd name="connsiteX2" fmla="*/ 107096 w 237959"/>
                <a:gd name="connsiteY2" fmla="*/ 80469 h 133529"/>
                <a:gd name="connsiteX3" fmla="*/ 101079 w 237959"/>
                <a:gd name="connsiteY3" fmla="*/ 78329 h 133529"/>
                <a:gd name="connsiteX4" fmla="*/ 64257 w 237959"/>
                <a:gd name="connsiteY4" fmla="*/ 72804 h 133529"/>
                <a:gd name="connsiteX5" fmla="*/ 55777 w 237959"/>
                <a:gd name="connsiteY5" fmla="*/ 64469 h 133529"/>
                <a:gd name="connsiteX6" fmla="*/ 47830 w 237959"/>
                <a:gd name="connsiteY6" fmla="*/ 61071 h 133529"/>
                <a:gd name="connsiteX7" fmla="*/ 29251 w 237959"/>
                <a:gd name="connsiteY7" fmla="*/ 57583 h 133529"/>
                <a:gd name="connsiteX8" fmla="*/ 22311 w 237959"/>
                <a:gd name="connsiteY8" fmla="*/ 52299 h 133529"/>
                <a:gd name="connsiteX9" fmla="*/ 14813 w 237959"/>
                <a:gd name="connsiteY9" fmla="*/ 45974 h 133529"/>
                <a:gd name="connsiteX10" fmla="*/ 54 w 237959"/>
                <a:gd name="connsiteY10" fmla="*/ 35221 h 133529"/>
                <a:gd name="connsiteX11" fmla="*/ 9640 w 237959"/>
                <a:gd name="connsiteY11" fmla="*/ 19342 h 133529"/>
                <a:gd name="connsiteX12" fmla="*/ 17470 w 237959"/>
                <a:gd name="connsiteY12" fmla="*/ 19010 h 133529"/>
                <a:gd name="connsiteX13" fmla="*/ 26062 w 237959"/>
                <a:gd name="connsiteY13" fmla="*/ 21054 h 133529"/>
                <a:gd name="connsiteX14" fmla="*/ 38248 w 237959"/>
                <a:gd name="connsiteY14" fmla="*/ 30592 h 133529"/>
                <a:gd name="connsiteX15" fmla="*/ 39731 w 237959"/>
                <a:gd name="connsiteY15" fmla="*/ 35299 h 133529"/>
                <a:gd name="connsiteX16" fmla="*/ 67624 w 237959"/>
                <a:gd name="connsiteY16" fmla="*/ 44604 h 133529"/>
                <a:gd name="connsiteX17" fmla="*/ 75267 w 237959"/>
                <a:gd name="connsiteY17" fmla="*/ 37561 h 133529"/>
                <a:gd name="connsiteX18" fmla="*/ 79513 w 237959"/>
                <a:gd name="connsiteY18" fmla="*/ 26848 h 133529"/>
                <a:gd name="connsiteX19" fmla="*/ 83585 w 237959"/>
                <a:gd name="connsiteY19" fmla="*/ 20422 h 133529"/>
                <a:gd name="connsiteX20" fmla="*/ 91156 w 237959"/>
                <a:gd name="connsiteY20" fmla="*/ 15478 h 133529"/>
                <a:gd name="connsiteX21" fmla="*/ 91525 w 237959"/>
                <a:gd name="connsiteY21" fmla="*/ 339 h 133529"/>
                <a:gd name="connsiteX22" fmla="*/ 113788 w 237959"/>
                <a:gd name="connsiteY22" fmla="*/ 5343 h 133529"/>
                <a:gd name="connsiteX23" fmla="*/ 118634 w 237959"/>
                <a:gd name="connsiteY23" fmla="*/ 27455 h 133529"/>
                <a:gd name="connsiteX24" fmla="*/ 126517 w 237959"/>
                <a:gd name="connsiteY24" fmla="*/ 28972 h 133529"/>
                <a:gd name="connsiteX25" fmla="*/ 146084 w 237959"/>
                <a:gd name="connsiteY25" fmla="*/ 37701 h 133529"/>
                <a:gd name="connsiteX26" fmla="*/ 143950 w 237959"/>
                <a:gd name="connsiteY26" fmla="*/ 44625 h 133529"/>
                <a:gd name="connsiteX27" fmla="*/ 146213 w 237959"/>
                <a:gd name="connsiteY27" fmla="*/ 51063 h 133529"/>
                <a:gd name="connsiteX28" fmla="*/ 149040 w 237959"/>
                <a:gd name="connsiteY28" fmla="*/ 58089 h 133529"/>
                <a:gd name="connsiteX29" fmla="*/ 148152 w 237959"/>
                <a:gd name="connsiteY29" fmla="*/ 62086 h 133529"/>
                <a:gd name="connsiteX30" fmla="*/ 156064 w 237959"/>
                <a:gd name="connsiteY30" fmla="*/ 64020 h 133529"/>
                <a:gd name="connsiteX31" fmla="*/ 160766 w 237959"/>
                <a:gd name="connsiteY31" fmla="*/ 59969 h 133529"/>
                <a:gd name="connsiteX32" fmla="*/ 170005 w 237959"/>
                <a:gd name="connsiteY32" fmla="*/ 57667 h 133529"/>
                <a:gd name="connsiteX33" fmla="*/ 178500 w 237959"/>
                <a:gd name="connsiteY33" fmla="*/ 62978 h 133529"/>
                <a:gd name="connsiteX34" fmla="*/ 193225 w 237959"/>
                <a:gd name="connsiteY34" fmla="*/ 66295 h 133529"/>
                <a:gd name="connsiteX35" fmla="*/ 192229 w 237959"/>
                <a:gd name="connsiteY35" fmla="*/ 71011 h 133529"/>
                <a:gd name="connsiteX36" fmla="*/ 191423 w 237959"/>
                <a:gd name="connsiteY36" fmla="*/ 88811 h 133529"/>
                <a:gd name="connsiteX37" fmla="*/ 236610 w 237959"/>
                <a:gd name="connsiteY37" fmla="*/ 117913 h 133529"/>
                <a:gd name="connsiteX38" fmla="*/ 224605 w 237959"/>
                <a:gd name="connsiteY38" fmla="*/ 128473 h 133529"/>
                <a:gd name="connsiteX39" fmla="*/ 210591 w 237959"/>
                <a:gd name="connsiteY39" fmla="*/ 133289 h 133529"/>
                <a:gd name="connsiteX40" fmla="*/ 192516 w 237959"/>
                <a:gd name="connsiteY40" fmla="*/ 130052 h 133529"/>
                <a:gd name="connsiteX41" fmla="*/ 160635 w 237959"/>
                <a:gd name="connsiteY41" fmla="*/ 107283 h 133529"/>
                <a:gd name="connsiteX42" fmla="*/ 144859 w 237959"/>
                <a:gd name="connsiteY42" fmla="*/ 96022 h 133529"/>
                <a:gd name="connsiteX43" fmla="*/ 135406 w 237959"/>
                <a:gd name="connsiteY43" fmla="*/ 91431 h 133529"/>
                <a:gd name="connsiteX0" fmla="*/ 135406 w 235045"/>
                <a:gd name="connsiteY0" fmla="*/ 91431 h 133529"/>
                <a:gd name="connsiteX1" fmla="*/ 117774 w 235045"/>
                <a:gd name="connsiteY1" fmla="*/ 87986 h 133529"/>
                <a:gd name="connsiteX2" fmla="*/ 107096 w 235045"/>
                <a:gd name="connsiteY2" fmla="*/ 80469 h 133529"/>
                <a:gd name="connsiteX3" fmla="*/ 101079 w 235045"/>
                <a:gd name="connsiteY3" fmla="*/ 78329 h 133529"/>
                <a:gd name="connsiteX4" fmla="*/ 64257 w 235045"/>
                <a:gd name="connsiteY4" fmla="*/ 72804 h 133529"/>
                <a:gd name="connsiteX5" fmla="*/ 55777 w 235045"/>
                <a:gd name="connsiteY5" fmla="*/ 64469 h 133529"/>
                <a:gd name="connsiteX6" fmla="*/ 47830 w 235045"/>
                <a:gd name="connsiteY6" fmla="*/ 61071 h 133529"/>
                <a:gd name="connsiteX7" fmla="*/ 29251 w 235045"/>
                <a:gd name="connsiteY7" fmla="*/ 57583 h 133529"/>
                <a:gd name="connsiteX8" fmla="*/ 22311 w 235045"/>
                <a:gd name="connsiteY8" fmla="*/ 52299 h 133529"/>
                <a:gd name="connsiteX9" fmla="*/ 14813 w 235045"/>
                <a:gd name="connsiteY9" fmla="*/ 45974 h 133529"/>
                <a:gd name="connsiteX10" fmla="*/ 54 w 235045"/>
                <a:gd name="connsiteY10" fmla="*/ 35221 h 133529"/>
                <a:gd name="connsiteX11" fmla="*/ 9640 w 235045"/>
                <a:gd name="connsiteY11" fmla="*/ 19342 h 133529"/>
                <a:gd name="connsiteX12" fmla="*/ 17470 w 235045"/>
                <a:gd name="connsiteY12" fmla="*/ 19010 h 133529"/>
                <a:gd name="connsiteX13" fmla="*/ 26062 w 235045"/>
                <a:gd name="connsiteY13" fmla="*/ 21054 h 133529"/>
                <a:gd name="connsiteX14" fmla="*/ 38248 w 235045"/>
                <a:gd name="connsiteY14" fmla="*/ 30592 h 133529"/>
                <a:gd name="connsiteX15" fmla="*/ 39731 w 235045"/>
                <a:gd name="connsiteY15" fmla="*/ 35299 h 133529"/>
                <a:gd name="connsiteX16" fmla="*/ 67624 w 235045"/>
                <a:gd name="connsiteY16" fmla="*/ 44604 h 133529"/>
                <a:gd name="connsiteX17" fmla="*/ 75267 w 235045"/>
                <a:gd name="connsiteY17" fmla="*/ 37561 h 133529"/>
                <a:gd name="connsiteX18" fmla="*/ 79513 w 235045"/>
                <a:gd name="connsiteY18" fmla="*/ 26848 h 133529"/>
                <a:gd name="connsiteX19" fmla="*/ 83585 w 235045"/>
                <a:gd name="connsiteY19" fmla="*/ 20422 h 133529"/>
                <a:gd name="connsiteX20" fmla="*/ 91156 w 235045"/>
                <a:gd name="connsiteY20" fmla="*/ 15478 h 133529"/>
                <a:gd name="connsiteX21" fmla="*/ 91525 w 235045"/>
                <a:gd name="connsiteY21" fmla="*/ 339 h 133529"/>
                <a:gd name="connsiteX22" fmla="*/ 113788 w 235045"/>
                <a:gd name="connsiteY22" fmla="*/ 5343 h 133529"/>
                <a:gd name="connsiteX23" fmla="*/ 118634 w 235045"/>
                <a:gd name="connsiteY23" fmla="*/ 27455 h 133529"/>
                <a:gd name="connsiteX24" fmla="*/ 126517 w 235045"/>
                <a:gd name="connsiteY24" fmla="*/ 28972 h 133529"/>
                <a:gd name="connsiteX25" fmla="*/ 146084 w 235045"/>
                <a:gd name="connsiteY25" fmla="*/ 37701 h 133529"/>
                <a:gd name="connsiteX26" fmla="*/ 143950 w 235045"/>
                <a:gd name="connsiteY26" fmla="*/ 44625 h 133529"/>
                <a:gd name="connsiteX27" fmla="*/ 146213 w 235045"/>
                <a:gd name="connsiteY27" fmla="*/ 51063 h 133529"/>
                <a:gd name="connsiteX28" fmla="*/ 149040 w 235045"/>
                <a:gd name="connsiteY28" fmla="*/ 58089 h 133529"/>
                <a:gd name="connsiteX29" fmla="*/ 148152 w 235045"/>
                <a:gd name="connsiteY29" fmla="*/ 62086 h 133529"/>
                <a:gd name="connsiteX30" fmla="*/ 156064 w 235045"/>
                <a:gd name="connsiteY30" fmla="*/ 64020 h 133529"/>
                <a:gd name="connsiteX31" fmla="*/ 160766 w 235045"/>
                <a:gd name="connsiteY31" fmla="*/ 59969 h 133529"/>
                <a:gd name="connsiteX32" fmla="*/ 170005 w 235045"/>
                <a:gd name="connsiteY32" fmla="*/ 57667 h 133529"/>
                <a:gd name="connsiteX33" fmla="*/ 178500 w 235045"/>
                <a:gd name="connsiteY33" fmla="*/ 62978 h 133529"/>
                <a:gd name="connsiteX34" fmla="*/ 193225 w 235045"/>
                <a:gd name="connsiteY34" fmla="*/ 66295 h 133529"/>
                <a:gd name="connsiteX35" fmla="*/ 192229 w 235045"/>
                <a:gd name="connsiteY35" fmla="*/ 71011 h 133529"/>
                <a:gd name="connsiteX36" fmla="*/ 191423 w 235045"/>
                <a:gd name="connsiteY36" fmla="*/ 88811 h 133529"/>
                <a:gd name="connsiteX37" fmla="*/ 233423 w 235045"/>
                <a:gd name="connsiteY37" fmla="*/ 115399 h 133529"/>
                <a:gd name="connsiteX38" fmla="*/ 224605 w 235045"/>
                <a:gd name="connsiteY38" fmla="*/ 128473 h 133529"/>
                <a:gd name="connsiteX39" fmla="*/ 210591 w 235045"/>
                <a:gd name="connsiteY39" fmla="*/ 133289 h 133529"/>
                <a:gd name="connsiteX40" fmla="*/ 192516 w 235045"/>
                <a:gd name="connsiteY40" fmla="*/ 130052 h 133529"/>
                <a:gd name="connsiteX41" fmla="*/ 160635 w 235045"/>
                <a:gd name="connsiteY41" fmla="*/ 107283 h 133529"/>
                <a:gd name="connsiteX42" fmla="*/ 144859 w 235045"/>
                <a:gd name="connsiteY42" fmla="*/ 96022 h 133529"/>
                <a:gd name="connsiteX43" fmla="*/ 135406 w 235045"/>
                <a:gd name="connsiteY43" fmla="*/ 91431 h 133529"/>
                <a:gd name="connsiteX0" fmla="*/ 135406 w 233423"/>
                <a:gd name="connsiteY0" fmla="*/ 91431 h 133529"/>
                <a:gd name="connsiteX1" fmla="*/ 117774 w 233423"/>
                <a:gd name="connsiteY1" fmla="*/ 87986 h 133529"/>
                <a:gd name="connsiteX2" fmla="*/ 107096 w 233423"/>
                <a:gd name="connsiteY2" fmla="*/ 80469 h 133529"/>
                <a:gd name="connsiteX3" fmla="*/ 101079 w 233423"/>
                <a:gd name="connsiteY3" fmla="*/ 78329 h 133529"/>
                <a:gd name="connsiteX4" fmla="*/ 64257 w 233423"/>
                <a:gd name="connsiteY4" fmla="*/ 72804 h 133529"/>
                <a:gd name="connsiteX5" fmla="*/ 55777 w 233423"/>
                <a:gd name="connsiteY5" fmla="*/ 64469 h 133529"/>
                <a:gd name="connsiteX6" fmla="*/ 47830 w 233423"/>
                <a:gd name="connsiteY6" fmla="*/ 61071 h 133529"/>
                <a:gd name="connsiteX7" fmla="*/ 29251 w 233423"/>
                <a:gd name="connsiteY7" fmla="*/ 57583 h 133529"/>
                <a:gd name="connsiteX8" fmla="*/ 22311 w 233423"/>
                <a:gd name="connsiteY8" fmla="*/ 52299 h 133529"/>
                <a:gd name="connsiteX9" fmla="*/ 14813 w 233423"/>
                <a:gd name="connsiteY9" fmla="*/ 45974 h 133529"/>
                <a:gd name="connsiteX10" fmla="*/ 54 w 233423"/>
                <a:gd name="connsiteY10" fmla="*/ 35221 h 133529"/>
                <a:gd name="connsiteX11" fmla="*/ 9640 w 233423"/>
                <a:gd name="connsiteY11" fmla="*/ 19342 h 133529"/>
                <a:gd name="connsiteX12" fmla="*/ 17470 w 233423"/>
                <a:gd name="connsiteY12" fmla="*/ 19010 h 133529"/>
                <a:gd name="connsiteX13" fmla="*/ 26062 w 233423"/>
                <a:gd name="connsiteY13" fmla="*/ 21054 h 133529"/>
                <a:gd name="connsiteX14" fmla="*/ 38248 w 233423"/>
                <a:gd name="connsiteY14" fmla="*/ 30592 h 133529"/>
                <a:gd name="connsiteX15" fmla="*/ 39731 w 233423"/>
                <a:gd name="connsiteY15" fmla="*/ 35299 h 133529"/>
                <a:gd name="connsiteX16" fmla="*/ 67624 w 233423"/>
                <a:gd name="connsiteY16" fmla="*/ 44604 h 133529"/>
                <a:gd name="connsiteX17" fmla="*/ 75267 w 233423"/>
                <a:gd name="connsiteY17" fmla="*/ 37561 h 133529"/>
                <a:gd name="connsiteX18" fmla="*/ 79513 w 233423"/>
                <a:gd name="connsiteY18" fmla="*/ 26848 h 133529"/>
                <a:gd name="connsiteX19" fmla="*/ 83585 w 233423"/>
                <a:gd name="connsiteY19" fmla="*/ 20422 h 133529"/>
                <a:gd name="connsiteX20" fmla="*/ 91156 w 233423"/>
                <a:gd name="connsiteY20" fmla="*/ 15478 h 133529"/>
                <a:gd name="connsiteX21" fmla="*/ 91525 w 233423"/>
                <a:gd name="connsiteY21" fmla="*/ 339 h 133529"/>
                <a:gd name="connsiteX22" fmla="*/ 113788 w 233423"/>
                <a:gd name="connsiteY22" fmla="*/ 5343 h 133529"/>
                <a:gd name="connsiteX23" fmla="*/ 118634 w 233423"/>
                <a:gd name="connsiteY23" fmla="*/ 27455 h 133529"/>
                <a:gd name="connsiteX24" fmla="*/ 126517 w 233423"/>
                <a:gd name="connsiteY24" fmla="*/ 28972 h 133529"/>
                <a:gd name="connsiteX25" fmla="*/ 146084 w 233423"/>
                <a:gd name="connsiteY25" fmla="*/ 37701 h 133529"/>
                <a:gd name="connsiteX26" fmla="*/ 143950 w 233423"/>
                <a:gd name="connsiteY26" fmla="*/ 44625 h 133529"/>
                <a:gd name="connsiteX27" fmla="*/ 146213 w 233423"/>
                <a:gd name="connsiteY27" fmla="*/ 51063 h 133529"/>
                <a:gd name="connsiteX28" fmla="*/ 149040 w 233423"/>
                <a:gd name="connsiteY28" fmla="*/ 58089 h 133529"/>
                <a:gd name="connsiteX29" fmla="*/ 148152 w 233423"/>
                <a:gd name="connsiteY29" fmla="*/ 62086 h 133529"/>
                <a:gd name="connsiteX30" fmla="*/ 156064 w 233423"/>
                <a:gd name="connsiteY30" fmla="*/ 64020 h 133529"/>
                <a:gd name="connsiteX31" fmla="*/ 160766 w 233423"/>
                <a:gd name="connsiteY31" fmla="*/ 59969 h 133529"/>
                <a:gd name="connsiteX32" fmla="*/ 170005 w 233423"/>
                <a:gd name="connsiteY32" fmla="*/ 57667 h 133529"/>
                <a:gd name="connsiteX33" fmla="*/ 178500 w 233423"/>
                <a:gd name="connsiteY33" fmla="*/ 62978 h 133529"/>
                <a:gd name="connsiteX34" fmla="*/ 193225 w 233423"/>
                <a:gd name="connsiteY34" fmla="*/ 66295 h 133529"/>
                <a:gd name="connsiteX35" fmla="*/ 192229 w 233423"/>
                <a:gd name="connsiteY35" fmla="*/ 71011 h 133529"/>
                <a:gd name="connsiteX36" fmla="*/ 191423 w 233423"/>
                <a:gd name="connsiteY36" fmla="*/ 88811 h 133529"/>
                <a:gd name="connsiteX37" fmla="*/ 233423 w 233423"/>
                <a:gd name="connsiteY37" fmla="*/ 115399 h 133529"/>
                <a:gd name="connsiteX38" fmla="*/ 224605 w 233423"/>
                <a:gd name="connsiteY38" fmla="*/ 128473 h 133529"/>
                <a:gd name="connsiteX39" fmla="*/ 210591 w 233423"/>
                <a:gd name="connsiteY39" fmla="*/ 133289 h 133529"/>
                <a:gd name="connsiteX40" fmla="*/ 192516 w 233423"/>
                <a:gd name="connsiteY40" fmla="*/ 130052 h 133529"/>
                <a:gd name="connsiteX41" fmla="*/ 160635 w 233423"/>
                <a:gd name="connsiteY41" fmla="*/ 107283 h 133529"/>
                <a:gd name="connsiteX42" fmla="*/ 144859 w 233423"/>
                <a:gd name="connsiteY42" fmla="*/ 96022 h 133529"/>
                <a:gd name="connsiteX43" fmla="*/ 135406 w 233423"/>
                <a:gd name="connsiteY43" fmla="*/ 91431 h 133529"/>
                <a:gd name="connsiteX0" fmla="*/ 135406 w 235900"/>
                <a:gd name="connsiteY0" fmla="*/ 91431 h 133529"/>
                <a:gd name="connsiteX1" fmla="*/ 117774 w 235900"/>
                <a:gd name="connsiteY1" fmla="*/ 87986 h 133529"/>
                <a:gd name="connsiteX2" fmla="*/ 107096 w 235900"/>
                <a:gd name="connsiteY2" fmla="*/ 80469 h 133529"/>
                <a:gd name="connsiteX3" fmla="*/ 101079 w 235900"/>
                <a:gd name="connsiteY3" fmla="*/ 78329 h 133529"/>
                <a:gd name="connsiteX4" fmla="*/ 64257 w 235900"/>
                <a:gd name="connsiteY4" fmla="*/ 72804 h 133529"/>
                <a:gd name="connsiteX5" fmla="*/ 55777 w 235900"/>
                <a:gd name="connsiteY5" fmla="*/ 64469 h 133529"/>
                <a:gd name="connsiteX6" fmla="*/ 47830 w 235900"/>
                <a:gd name="connsiteY6" fmla="*/ 61071 h 133529"/>
                <a:gd name="connsiteX7" fmla="*/ 29251 w 235900"/>
                <a:gd name="connsiteY7" fmla="*/ 57583 h 133529"/>
                <a:gd name="connsiteX8" fmla="*/ 22311 w 235900"/>
                <a:gd name="connsiteY8" fmla="*/ 52299 h 133529"/>
                <a:gd name="connsiteX9" fmla="*/ 14813 w 235900"/>
                <a:gd name="connsiteY9" fmla="*/ 45974 h 133529"/>
                <a:gd name="connsiteX10" fmla="*/ 54 w 235900"/>
                <a:gd name="connsiteY10" fmla="*/ 35221 h 133529"/>
                <a:gd name="connsiteX11" fmla="*/ 9640 w 235900"/>
                <a:gd name="connsiteY11" fmla="*/ 19342 h 133529"/>
                <a:gd name="connsiteX12" fmla="*/ 17470 w 235900"/>
                <a:gd name="connsiteY12" fmla="*/ 19010 h 133529"/>
                <a:gd name="connsiteX13" fmla="*/ 26062 w 235900"/>
                <a:gd name="connsiteY13" fmla="*/ 21054 h 133529"/>
                <a:gd name="connsiteX14" fmla="*/ 38248 w 235900"/>
                <a:gd name="connsiteY14" fmla="*/ 30592 h 133529"/>
                <a:gd name="connsiteX15" fmla="*/ 39731 w 235900"/>
                <a:gd name="connsiteY15" fmla="*/ 35299 h 133529"/>
                <a:gd name="connsiteX16" fmla="*/ 67624 w 235900"/>
                <a:gd name="connsiteY16" fmla="*/ 44604 h 133529"/>
                <a:gd name="connsiteX17" fmla="*/ 75267 w 235900"/>
                <a:gd name="connsiteY17" fmla="*/ 37561 h 133529"/>
                <a:gd name="connsiteX18" fmla="*/ 79513 w 235900"/>
                <a:gd name="connsiteY18" fmla="*/ 26848 h 133529"/>
                <a:gd name="connsiteX19" fmla="*/ 83585 w 235900"/>
                <a:gd name="connsiteY19" fmla="*/ 20422 h 133529"/>
                <a:gd name="connsiteX20" fmla="*/ 91156 w 235900"/>
                <a:gd name="connsiteY20" fmla="*/ 15478 h 133529"/>
                <a:gd name="connsiteX21" fmla="*/ 91525 w 235900"/>
                <a:gd name="connsiteY21" fmla="*/ 339 h 133529"/>
                <a:gd name="connsiteX22" fmla="*/ 113788 w 235900"/>
                <a:gd name="connsiteY22" fmla="*/ 5343 h 133529"/>
                <a:gd name="connsiteX23" fmla="*/ 118634 w 235900"/>
                <a:gd name="connsiteY23" fmla="*/ 27455 h 133529"/>
                <a:gd name="connsiteX24" fmla="*/ 126517 w 235900"/>
                <a:gd name="connsiteY24" fmla="*/ 28972 h 133529"/>
                <a:gd name="connsiteX25" fmla="*/ 146084 w 235900"/>
                <a:gd name="connsiteY25" fmla="*/ 37701 h 133529"/>
                <a:gd name="connsiteX26" fmla="*/ 143950 w 235900"/>
                <a:gd name="connsiteY26" fmla="*/ 44625 h 133529"/>
                <a:gd name="connsiteX27" fmla="*/ 146213 w 235900"/>
                <a:gd name="connsiteY27" fmla="*/ 51063 h 133529"/>
                <a:gd name="connsiteX28" fmla="*/ 149040 w 235900"/>
                <a:gd name="connsiteY28" fmla="*/ 58089 h 133529"/>
                <a:gd name="connsiteX29" fmla="*/ 148152 w 235900"/>
                <a:gd name="connsiteY29" fmla="*/ 62086 h 133529"/>
                <a:gd name="connsiteX30" fmla="*/ 156064 w 235900"/>
                <a:gd name="connsiteY30" fmla="*/ 64020 h 133529"/>
                <a:gd name="connsiteX31" fmla="*/ 160766 w 235900"/>
                <a:gd name="connsiteY31" fmla="*/ 59969 h 133529"/>
                <a:gd name="connsiteX32" fmla="*/ 170005 w 235900"/>
                <a:gd name="connsiteY32" fmla="*/ 57667 h 133529"/>
                <a:gd name="connsiteX33" fmla="*/ 178500 w 235900"/>
                <a:gd name="connsiteY33" fmla="*/ 62978 h 133529"/>
                <a:gd name="connsiteX34" fmla="*/ 193225 w 235900"/>
                <a:gd name="connsiteY34" fmla="*/ 66295 h 133529"/>
                <a:gd name="connsiteX35" fmla="*/ 192229 w 235900"/>
                <a:gd name="connsiteY35" fmla="*/ 71011 h 133529"/>
                <a:gd name="connsiteX36" fmla="*/ 191423 w 235900"/>
                <a:gd name="connsiteY36" fmla="*/ 88811 h 133529"/>
                <a:gd name="connsiteX37" fmla="*/ 235900 w 235900"/>
                <a:gd name="connsiteY37" fmla="*/ 116317 h 133529"/>
                <a:gd name="connsiteX38" fmla="*/ 224605 w 235900"/>
                <a:gd name="connsiteY38" fmla="*/ 128473 h 133529"/>
                <a:gd name="connsiteX39" fmla="*/ 210591 w 235900"/>
                <a:gd name="connsiteY39" fmla="*/ 133289 h 133529"/>
                <a:gd name="connsiteX40" fmla="*/ 192516 w 235900"/>
                <a:gd name="connsiteY40" fmla="*/ 130052 h 133529"/>
                <a:gd name="connsiteX41" fmla="*/ 160635 w 235900"/>
                <a:gd name="connsiteY41" fmla="*/ 107283 h 133529"/>
                <a:gd name="connsiteX42" fmla="*/ 144859 w 235900"/>
                <a:gd name="connsiteY42" fmla="*/ 96022 h 133529"/>
                <a:gd name="connsiteX43" fmla="*/ 135406 w 235900"/>
                <a:gd name="connsiteY43" fmla="*/ 91431 h 133529"/>
                <a:gd name="connsiteX0" fmla="*/ 135406 w 243390"/>
                <a:gd name="connsiteY0" fmla="*/ 91431 h 133529"/>
                <a:gd name="connsiteX1" fmla="*/ 117774 w 243390"/>
                <a:gd name="connsiteY1" fmla="*/ 87986 h 133529"/>
                <a:gd name="connsiteX2" fmla="*/ 107096 w 243390"/>
                <a:gd name="connsiteY2" fmla="*/ 80469 h 133529"/>
                <a:gd name="connsiteX3" fmla="*/ 101079 w 243390"/>
                <a:gd name="connsiteY3" fmla="*/ 78329 h 133529"/>
                <a:gd name="connsiteX4" fmla="*/ 64257 w 243390"/>
                <a:gd name="connsiteY4" fmla="*/ 72804 h 133529"/>
                <a:gd name="connsiteX5" fmla="*/ 55777 w 243390"/>
                <a:gd name="connsiteY5" fmla="*/ 64469 h 133529"/>
                <a:gd name="connsiteX6" fmla="*/ 47830 w 243390"/>
                <a:gd name="connsiteY6" fmla="*/ 61071 h 133529"/>
                <a:gd name="connsiteX7" fmla="*/ 29251 w 243390"/>
                <a:gd name="connsiteY7" fmla="*/ 57583 h 133529"/>
                <a:gd name="connsiteX8" fmla="*/ 22311 w 243390"/>
                <a:gd name="connsiteY8" fmla="*/ 52299 h 133529"/>
                <a:gd name="connsiteX9" fmla="*/ 14813 w 243390"/>
                <a:gd name="connsiteY9" fmla="*/ 45974 h 133529"/>
                <a:gd name="connsiteX10" fmla="*/ 54 w 243390"/>
                <a:gd name="connsiteY10" fmla="*/ 35221 h 133529"/>
                <a:gd name="connsiteX11" fmla="*/ 9640 w 243390"/>
                <a:gd name="connsiteY11" fmla="*/ 19342 h 133529"/>
                <a:gd name="connsiteX12" fmla="*/ 17470 w 243390"/>
                <a:gd name="connsiteY12" fmla="*/ 19010 h 133529"/>
                <a:gd name="connsiteX13" fmla="*/ 26062 w 243390"/>
                <a:gd name="connsiteY13" fmla="*/ 21054 h 133529"/>
                <a:gd name="connsiteX14" fmla="*/ 38248 w 243390"/>
                <a:gd name="connsiteY14" fmla="*/ 30592 h 133529"/>
                <a:gd name="connsiteX15" fmla="*/ 39731 w 243390"/>
                <a:gd name="connsiteY15" fmla="*/ 35299 h 133529"/>
                <a:gd name="connsiteX16" fmla="*/ 67624 w 243390"/>
                <a:gd name="connsiteY16" fmla="*/ 44604 h 133529"/>
                <a:gd name="connsiteX17" fmla="*/ 75267 w 243390"/>
                <a:gd name="connsiteY17" fmla="*/ 37561 h 133529"/>
                <a:gd name="connsiteX18" fmla="*/ 79513 w 243390"/>
                <a:gd name="connsiteY18" fmla="*/ 26848 h 133529"/>
                <a:gd name="connsiteX19" fmla="*/ 83585 w 243390"/>
                <a:gd name="connsiteY19" fmla="*/ 20422 h 133529"/>
                <a:gd name="connsiteX20" fmla="*/ 91156 w 243390"/>
                <a:gd name="connsiteY20" fmla="*/ 15478 h 133529"/>
                <a:gd name="connsiteX21" fmla="*/ 91525 w 243390"/>
                <a:gd name="connsiteY21" fmla="*/ 339 h 133529"/>
                <a:gd name="connsiteX22" fmla="*/ 113788 w 243390"/>
                <a:gd name="connsiteY22" fmla="*/ 5343 h 133529"/>
                <a:gd name="connsiteX23" fmla="*/ 118634 w 243390"/>
                <a:gd name="connsiteY23" fmla="*/ 27455 h 133529"/>
                <a:gd name="connsiteX24" fmla="*/ 126517 w 243390"/>
                <a:gd name="connsiteY24" fmla="*/ 28972 h 133529"/>
                <a:gd name="connsiteX25" fmla="*/ 146084 w 243390"/>
                <a:gd name="connsiteY25" fmla="*/ 37701 h 133529"/>
                <a:gd name="connsiteX26" fmla="*/ 143950 w 243390"/>
                <a:gd name="connsiteY26" fmla="*/ 44625 h 133529"/>
                <a:gd name="connsiteX27" fmla="*/ 146213 w 243390"/>
                <a:gd name="connsiteY27" fmla="*/ 51063 h 133529"/>
                <a:gd name="connsiteX28" fmla="*/ 149040 w 243390"/>
                <a:gd name="connsiteY28" fmla="*/ 58089 h 133529"/>
                <a:gd name="connsiteX29" fmla="*/ 148152 w 243390"/>
                <a:gd name="connsiteY29" fmla="*/ 62086 h 133529"/>
                <a:gd name="connsiteX30" fmla="*/ 156064 w 243390"/>
                <a:gd name="connsiteY30" fmla="*/ 64020 h 133529"/>
                <a:gd name="connsiteX31" fmla="*/ 160766 w 243390"/>
                <a:gd name="connsiteY31" fmla="*/ 59969 h 133529"/>
                <a:gd name="connsiteX32" fmla="*/ 170005 w 243390"/>
                <a:gd name="connsiteY32" fmla="*/ 57667 h 133529"/>
                <a:gd name="connsiteX33" fmla="*/ 178500 w 243390"/>
                <a:gd name="connsiteY33" fmla="*/ 62978 h 133529"/>
                <a:gd name="connsiteX34" fmla="*/ 193225 w 243390"/>
                <a:gd name="connsiteY34" fmla="*/ 66295 h 133529"/>
                <a:gd name="connsiteX35" fmla="*/ 192229 w 243390"/>
                <a:gd name="connsiteY35" fmla="*/ 71011 h 133529"/>
                <a:gd name="connsiteX36" fmla="*/ 241693 w 243390"/>
                <a:gd name="connsiteY36" fmla="*/ 111304 h 133529"/>
                <a:gd name="connsiteX37" fmla="*/ 235900 w 243390"/>
                <a:gd name="connsiteY37" fmla="*/ 116317 h 133529"/>
                <a:gd name="connsiteX38" fmla="*/ 224605 w 243390"/>
                <a:gd name="connsiteY38" fmla="*/ 128473 h 133529"/>
                <a:gd name="connsiteX39" fmla="*/ 210591 w 243390"/>
                <a:gd name="connsiteY39" fmla="*/ 133289 h 133529"/>
                <a:gd name="connsiteX40" fmla="*/ 192516 w 243390"/>
                <a:gd name="connsiteY40" fmla="*/ 130052 h 133529"/>
                <a:gd name="connsiteX41" fmla="*/ 160635 w 243390"/>
                <a:gd name="connsiteY41" fmla="*/ 107283 h 133529"/>
                <a:gd name="connsiteX42" fmla="*/ 144859 w 243390"/>
                <a:gd name="connsiteY42" fmla="*/ 96022 h 133529"/>
                <a:gd name="connsiteX43" fmla="*/ 135406 w 243390"/>
                <a:gd name="connsiteY43" fmla="*/ 91431 h 133529"/>
                <a:gd name="connsiteX0" fmla="*/ 135406 w 242723"/>
                <a:gd name="connsiteY0" fmla="*/ 91431 h 133529"/>
                <a:gd name="connsiteX1" fmla="*/ 117774 w 242723"/>
                <a:gd name="connsiteY1" fmla="*/ 87986 h 133529"/>
                <a:gd name="connsiteX2" fmla="*/ 107096 w 242723"/>
                <a:gd name="connsiteY2" fmla="*/ 80469 h 133529"/>
                <a:gd name="connsiteX3" fmla="*/ 101079 w 242723"/>
                <a:gd name="connsiteY3" fmla="*/ 78329 h 133529"/>
                <a:gd name="connsiteX4" fmla="*/ 64257 w 242723"/>
                <a:gd name="connsiteY4" fmla="*/ 72804 h 133529"/>
                <a:gd name="connsiteX5" fmla="*/ 55777 w 242723"/>
                <a:gd name="connsiteY5" fmla="*/ 64469 h 133529"/>
                <a:gd name="connsiteX6" fmla="*/ 47830 w 242723"/>
                <a:gd name="connsiteY6" fmla="*/ 61071 h 133529"/>
                <a:gd name="connsiteX7" fmla="*/ 29251 w 242723"/>
                <a:gd name="connsiteY7" fmla="*/ 57583 h 133529"/>
                <a:gd name="connsiteX8" fmla="*/ 22311 w 242723"/>
                <a:gd name="connsiteY8" fmla="*/ 52299 h 133529"/>
                <a:gd name="connsiteX9" fmla="*/ 14813 w 242723"/>
                <a:gd name="connsiteY9" fmla="*/ 45974 h 133529"/>
                <a:gd name="connsiteX10" fmla="*/ 54 w 242723"/>
                <a:gd name="connsiteY10" fmla="*/ 35221 h 133529"/>
                <a:gd name="connsiteX11" fmla="*/ 9640 w 242723"/>
                <a:gd name="connsiteY11" fmla="*/ 19342 h 133529"/>
                <a:gd name="connsiteX12" fmla="*/ 17470 w 242723"/>
                <a:gd name="connsiteY12" fmla="*/ 19010 h 133529"/>
                <a:gd name="connsiteX13" fmla="*/ 26062 w 242723"/>
                <a:gd name="connsiteY13" fmla="*/ 21054 h 133529"/>
                <a:gd name="connsiteX14" fmla="*/ 38248 w 242723"/>
                <a:gd name="connsiteY14" fmla="*/ 30592 h 133529"/>
                <a:gd name="connsiteX15" fmla="*/ 39731 w 242723"/>
                <a:gd name="connsiteY15" fmla="*/ 35299 h 133529"/>
                <a:gd name="connsiteX16" fmla="*/ 67624 w 242723"/>
                <a:gd name="connsiteY16" fmla="*/ 44604 h 133529"/>
                <a:gd name="connsiteX17" fmla="*/ 75267 w 242723"/>
                <a:gd name="connsiteY17" fmla="*/ 37561 h 133529"/>
                <a:gd name="connsiteX18" fmla="*/ 79513 w 242723"/>
                <a:gd name="connsiteY18" fmla="*/ 26848 h 133529"/>
                <a:gd name="connsiteX19" fmla="*/ 83585 w 242723"/>
                <a:gd name="connsiteY19" fmla="*/ 20422 h 133529"/>
                <a:gd name="connsiteX20" fmla="*/ 91156 w 242723"/>
                <a:gd name="connsiteY20" fmla="*/ 15478 h 133529"/>
                <a:gd name="connsiteX21" fmla="*/ 91525 w 242723"/>
                <a:gd name="connsiteY21" fmla="*/ 339 h 133529"/>
                <a:gd name="connsiteX22" fmla="*/ 113788 w 242723"/>
                <a:gd name="connsiteY22" fmla="*/ 5343 h 133529"/>
                <a:gd name="connsiteX23" fmla="*/ 118634 w 242723"/>
                <a:gd name="connsiteY23" fmla="*/ 27455 h 133529"/>
                <a:gd name="connsiteX24" fmla="*/ 126517 w 242723"/>
                <a:gd name="connsiteY24" fmla="*/ 28972 h 133529"/>
                <a:gd name="connsiteX25" fmla="*/ 146084 w 242723"/>
                <a:gd name="connsiteY25" fmla="*/ 37701 h 133529"/>
                <a:gd name="connsiteX26" fmla="*/ 143950 w 242723"/>
                <a:gd name="connsiteY26" fmla="*/ 44625 h 133529"/>
                <a:gd name="connsiteX27" fmla="*/ 146213 w 242723"/>
                <a:gd name="connsiteY27" fmla="*/ 51063 h 133529"/>
                <a:gd name="connsiteX28" fmla="*/ 149040 w 242723"/>
                <a:gd name="connsiteY28" fmla="*/ 58089 h 133529"/>
                <a:gd name="connsiteX29" fmla="*/ 148152 w 242723"/>
                <a:gd name="connsiteY29" fmla="*/ 62086 h 133529"/>
                <a:gd name="connsiteX30" fmla="*/ 156064 w 242723"/>
                <a:gd name="connsiteY30" fmla="*/ 64020 h 133529"/>
                <a:gd name="connsiteX31" fmla="*/ 160766 w 242723"/>
                <a:gd name="connsiteY31" fmla="*/ 59969 h 133529"/>
                <a:gd name="connsiteX32" fmla="*/ 170005 w 242723"/>
                <a:gd name="connsiteY32" fmla="*/ 57667 h 133529"/>
                <a:gd name="connsiteX33" fmla="*/ 178500 w 242723"/>
                <a:gd name="connsiteY33" fmla="*/ 62978 h 133529"/>
                <a:gd name="connsiteX34" fmla="*/ 193225 w 242723"/>
                <a:gd name="connsiteY34" fmla="*/ 66295 h 133529"/>
                <a:gd name="connsiteX35" fmla="*/ 192229 w 242723"/>
                <a:gd name="connsiteY35" fmla="*/ 71011 h 133529"/>
                <a:gd name="connsiteX36" fmla="*/ 241693 w 242723"/>
                <a:gd name="connsiteY36" fmla="*/ 111304 h 133529"/>
                <a:gd name="connsiteX37" fmla="*/ 224605 w 242723"/>
                <a:gd name="connsiteY37" fmla="*/ 128473 h 133529"/>
                <a:gd name="connsiteX38" fmla="*/ 210591 w 242723"/>
                <a:gd name="connsiteY38" fmla="*/ 133289 h 133529"/>
                <a:gd name="connsiteX39" fmla="*/ 192516 w 242723"/>
                <a:gd name="connsiteY39" fmla="*/ 130052 h 133529"/>
                <a:gd name="connsiteX40" fmla="*/ 160635 w 242723"/>
                <a:gd name="connsiteY40" fmla="*/ 107283 h 133529"/>
                <a:gd name="connsiteX41" fmla="*/ 144859 w 242723"/>
                <a:gd name="connsiteY41" fmla="*/ 96022 h 133529"/>
                <a:gd name="connsiteX42" fmla="*/ 135406 w 242723"/>
                <a:gd name="connsiteY42" fmla="*/ 91431 h 133529"/>
                <a:gd name="connsiteX0" fmla="*/ 135406 w 243413"/>
                <a:gd name="connsiteY0" fmla="*/ 91431 h 133529"/>
                <a:gd name="connsiteX1" fmla="*/ 117774 w 243413"/>
                <a:gd name="connsiteY1" fmla="*/ 87986 h 133529"/>
                <a:gd name="connsiteX2" fmla="*/ 107096 w 243413"/>
                <a:gd name="connsiteY2" fmla="*/ 80469 h 133529"/>
                <a:gd name="connsiteX3" fmla="*/ 101079 w 243413"/>
                <a:gd name="connsiteY3" fmla="*/ 78329 h 133529"/>
                <a:gd name="connsiteX4" fmla="*/ 64257 w 243413"/>
                <a:gd name="connsiteY4" fmla="*/ 72804 h 133529"/>
                <a:gd name="connsiteX5" fmla="*/ 55777 w 243413"/>
                <a:gd name="connsiteY5" fmla="*/ 64469 h 133529"/>
                <a:gd name="connsiteX6" fmla="*/ 47830 w 243413"/>
                <a:gd name="connsiteY6" fmla="*/ 61071 h 133529"/>
                <a:gd name="connsiteX7" fmla="*/ 29251 w 243413"/>
                <a:gd name="connsiteY7" fmla="*/ 57583 h 133529"/>
                <a:gd name="connsiteX8" fmla="*/ 22311 w 243413"/>
                <a:gd name="connsiteY8" fmla="*/ 52299 h 133529"/>
                <a:gd name="connsiteX9" fmla="*/ 14813 w 243413"/>
                <a:gd name="connsiteY9" fmla="*/ 45974 h 133529"/>
                <a:gd name="connsiteX10" fmla="*/ 54 w 243413"/>
                <a:gd name="connsiteY10" fmla="*/ 35221 h 133529"/>
                <a:gd name="connsiteX11" fmla="*/ 9640 w 243413"/>
                <a:gd name="connsiteY11" fmla="*/ 19342 h 133529"/>
                <a:gd name="connsiteX12" fmla="*/ 17470 w 243413"/>
                <a:gd name="connsiteY12" fmla="*/ 19010 h 133529"/>
                <a:gd name="connsiteX13" fmla="*/ 26062 w 243413"/>
                <a:gd name="connsiteY13" fmla="*/ 21054 h 133529"/>
                <a:gd name="connsiteX14" fmla="*/ 38248 w 243413"/>
                <a:gd name="connsiteY14" fmla="*/ 30592 h 133529"/>
                <a:gd name="connsiteX15" fmla="*/ 39731 w 243413"/>
                <a:gd name="connsiteY15" fmla="*/ 35299 h 133529"/>
                <a:gd name="connsiteX16" fmla="*/ 67624 w 243413"/>
                <a:gd name="connsiteY16" fmla="*/ 44604 h 133529"/>
                <a:gd name="connsiteX17" fmla="*/ 75267 w 243413"/>
                <a:gd name="connsiteY17" fmla="*/ 37561 h 133529"/>
                <a:gd name="connsiteX18" fmla="*/ 79513 w 243413"/>
                <a:gd name="connsiteY18" fmla="*/ 26848 h 133529"/>
                <a:gd name="connsiteX19" fmla="*/ 83585 w 243413"/>
                <a:gd name="connsiteY19" fmla="*/ 20422 h 133529"/>
                <a:gd name="connsiteX20" fmla="*/ 91156 w 243413"/>
                <a:gd name="connsiteY20" fmla="*/ 15478 h 133529"/>
                <a:gd name="connsiteX21" fmla="*/ 91525 w 243413"/>
                <a:gd name="connsiteY21" fmla="*/ 339 h 133529"/>
                <a:gd name="connsiteX22" fmla="*/ 113788 w 243413"/>
                <a:gd name="connsiteY22" fmla="*/ 5343 h 133529"/>
                <a:gd name="connsiteX23" fmla="*/ 118634 w 243413"/>
                <a:gd name="connsiteY23" fmla="*/ 27455 h 133529"/>
                <a:gd name="connsiteX24" fmla="*/ 126517 w 243413"/>
                <a:gd name="connsiteY24" fmla="*/ 28972 h 133529"/>
                <a:gd name="connsiteX25" fmla="*/ 146084 w 243413"/>
                <a:gd name="connsiteY25" fmla="*/ 37701 h 133529"/>
                <a:gd name="connsiteX26" fmla="*/ 143950 w 243413"/>
                <a:gd name="connsiteY26" fmla="*/ 44625 h 133529"/>
                <a:gd name="connsiteX27" fmla="*/ 146213 w 243413"/>
                <a:gd name="connsiteY27" fmla="*/ 51063 h 133529"/>
                <a:gd name="connsiteX28" fmla="*/ 149040 w 243413"/>
                <a:gd name="connsiteY28" fmla="*/ 58089 h 133529"/>
                <a:gd name="connsiteX29" fmla="*/ 148152 w 243413"/>
                <a:gd name="connsiteY29" fmla="*/ 62086 h 133529"/>
                <a:gd name="connsiteX30" fmla="*/ 156064 w 243413"/>
                <a:gd name="connsiteY30" fmla="*/ 64020 h 133529"/>
                <a:gd name="connsiteX31" fmla="*/ 160766 w 243413"/>
                <a:gd name="connsiteY31" fmla="*/ 59969 h 133529"/>
                <a:gd name="connsiteX32" fmla="*/ 170005 w 243413"/>
                <a:gd name="connsiteY32" fmla="*/ 57667 h 133529"/>
                <a:gd name="connsiteX33" fmla="*/ 178500 w 243413"/>
                <a:gd name="connsiteY33" fmla="*/ 62978 h 133529"/>
                <a:gd name="connsiteX34" fmla="*/ 193225 w 243413"/>
                <a:gd name="connsiteY34" fmla="*/ 66295 h 133529"/>
                <a:gd name="connsiteX35" fmla="*/ 192229 w 243413"/>
                <a:gd name="connsiteY35" fmla="*/ 71011 h 133529"/>
                <a:gd name="connsiteX36" fmla="*/ 241693 w 243413"/>
                <a:gd name="connsiteY36" fmla="*/ 111304 h 133529"/>
                <a:gd name="connsiteX37" fmla="*/ 231412 w 243413"/>
                <a:gd name="connsiteY37" fmla="*/ 121863 h 133529"/>
                <a:gd name="connsiteX38" fmla="*/ 224605 w 243413"/>
                <a:gd name="connsiteY38" fmla="*/ 128473 h 133529"/>
                <a:gd name="connsiteX39" fmla="*/ 210591 w 243413"/>
                <a:gd name="connsiteY39" fmla="*/ 133289 h 133529"/>
                <a:gd name="connsiteX40" fmla="*/ 192516 w 243413"/>
                <a:gd name="connsiteY40" fmla="*/ 130052 h 133529"/>
                <a:gd name="connsiteX41" fmla="*/ 160635 w 243413"/>
                <a:gd name="connsiteY41" fmla="*/ 107283 h 133529"/>
                <a:gd name="connsiteX42" fmla="*/ 144859 w 243413"/>
                <a:gd name="connsiteY42" fmla="*/ 96022 h 133529"/>
                <a:gd name="connsiteX43" fmla="*/ 135406 w 243413"/>
                <a:gd name="connsiteY43" fmla="*/ 91431 h 133529"/>
                <a:gd name="connsiteX0" fmla="*/ 135406 w 244810"/>
                <a:gd name="connsiteY0" fmla="*/ 91431 h 133529"/>
                <a:gd name="connsiteX1" fmla="*/ 117774 w 244810"/>
                <a:gd name="connsiteY1" fmla="*/ 87986 h 133529"/>
                <a:gd name="connsiteX2" fmla="*/ 107096 w 244810"/>
                <a:gd name="connsiteY2" fmla="*/ 80469 h 133529"/>
                <a:gd name="connsiteX3" fmla="*/ 101079 w 244810"/>
                <a:gd name="connsiteY3" fmla="*/ 78329 h 133529"/>
                <a:gd name="connsiteX4" fmla="*/ 64257 w 244810"/>
                <a:gd name="connsiteY4" fmla="*/ 72804 h 133529"/>
                <a:gd name="connsiteX5" fmla="*/ 55777 w 244810"/>
                <a:gd name="connsiteY5" fmla="*/ 64469 h 133529"/>
                <a:gd name="connsiteX6" fmla="*/ 47830 w 244810"/>
                <a:gd name="connsiteY6" fmla="*/ 61071 h 133529"/>
                <a:gd name="connsiteX7" fmla="*/ 29251 w 244810"/>
                <a:gd name="connsiteY7" fmla="*/ 57583 h 133529"/>
                <a:gd name="connsiteX8" fmla="*/ 22311 w 244810"/>
                <a:gd name="connsiteY8" fmla="*/ 52299 h 133529"/>
                <a:gd name="connsiteX9" fmla="*/ 14813 w 244810"/>
                <a:gd name="connsiteY9" fmla="*/ 45974 h 133529"/>
                <a:gd name="connsiteX10" fmla="*/ 54 w 244810"/>
                <a:gd name="connsiteY10" fmla="*/ 35221 h 133529"/>
                <a:gd name="connsiteX11" fmla="*/ 9640 w 244810"/>
                <a:gd name="connsiteY11" fmla="*/ 19342 h 133529"/>
                <a:gd name="connsiteX12" fmla="*/ 17470 w 244810"/>
                <a:gd name="connsiteY12" fmla="*/ 19010 h 133529"/>
                <a:gd name="connsiteX13" fmla="*/ 26062 w 244810"/>
                <a:gd name="connsiteY13" fmla="*/ 21054 h 133529"/>
                <a:gd name="connsiteX14" fmla="*/ 38248 w 244810"/>
                <a:gd name="connsiteY14" fmla="*/ 30592 h 133529"/>
                <a:gd name="connsiteX15" fmla="*/ 39731 w 244810"/>
                <a:gd name="connsiteY15" fmla="*/ 35299 h 133529"/>
                <a:gd name="connsiteX16" fmla="*/ 67624 w 244810"/>
                <a:gd name="connsiteY16" fmla="*/ 44604 h 133529"/>
                <a:gd name="connsiteX17" fmla="*/ 75267 w 244810"/>
                <a:gd name="connsiteY17" fmla="*/ 37561 h 133529"/>
                <a:gd name="connsiteX18" fmla="*/ 79513 w 244810"/>
                <a:gd name="connsiteY18" fmla="*/ 26848 h 133529"/>
                <a:gd name="connsiteX19" fmla="*/ 83585 w 244810"/>
                <a:gd name="connsiteY19" fmla="*/ 20422 h 133529"/>
                <a:gd name="connsiteX20" fmla="*/ 91156 w 244810"/>
                <a:gd name="connsiteY20" fmla="*/ 15478 h 133529"/>
                <a:gd name="connsiteX21" fmla="*/ 91525 w 244810"/>
                <a:gd name="connsiteY21" fmla="*/ 339 h 133529"/>
                <a:gd name="connsiteX22" fmla="*/ 113788 w 244810"/>
                <a:gd name="connsiteY22" fmla="*/ 5343 h 133529"/>
                <a:gd name="connsiteX23" fmla="*/ 118634 w 244810"/>
                <a:gd name="connsiteY23" fmla="*/ 27455 h 133529"/>
                <a:gd name="connsiteX24" fmla="*/ 126517 w 244810"/>
                <a:gd name="connsiteY24" fmla="*/ 28972 h 133529"/>
                <a:gd name="connsiteX25" fmla="*/ 146084 w 244810"/>
                <a:gd name="connsiteY25" fmla="*/ 37701 h 133529"/>
                <a:gd name="connsiteX26" fmla="*/ 143950 w 244810"/>
                <a:gd name="connsiteY26" fmla="*/ 44625 h 133529"/>
                <a:gd name="connsiteX27" fmla="*/ 146213 w 244810"/>
                <a:gd name="connsiteY27" fmla="*/ 51063 h 133529"/>
                <a:gd name="connsiteX28" fmla="*/ 149040 w 244810"/>
                <a:gd name="connsiteY28" fmla="*/ 58089 h 133529"/>
                <a:gd name="connsiteX29" fmla="*/ 148152 w 244810"/>
                <a:gd name="connsiteY29" fmla="*/ 62086 h 133529"/>
                <a:gd name="connsiteX30" fmla="*/ 156064 w 244810"/>
                <a:gd name="connsiteY30" fmla="*/ 64020 h 133529"/>
                <a:gd name="connsiteX31" fmla="*/ 160766 w 244810"/>
                <a:gd name="connsiteY31" fmla="*/ 59969 h 133529"/>
                <a:gd name="connsiteX32" fmla="*/ 170005 w 244810"/>
                <a:gd name="connsiteY32" fmla="*/ 57667 h 133529"/>
                <a:gd name="connsiteX33" fmla="*/ 178500 w 244810"/>
                <a:gd name="connsiteY33" fmla="*/ 62978 h 133529"/>
                <a:gd name="connsiteX34" fmla="*/ 193225 w 244810"/>
                <a:gd name="connsiteY34" fmla="*/ 66295 h 133529"/>
                <a:gd name="connsiteX35" fmla="*/ 192229 w 244810"/>
                <a:gd name="connsiteY35" fmla="*/ 71011 h 133529"/>
                <a:gd name="connsiteX36" fmla="*/ 241693 w 244810"/>
                <a:gd name="connsiteY36" fmla="*/ 111304 h 133529"/>
                <a:gd name="connsiteX37" fmla="*/ 238782 w 244810"/>
                <a:gd name="connsiteY37" fmla="*/ 115771 h 133529"/>
                <a:gd name="connsiteX38" fmla="*/ 231412 w 244810"/>
                <a:gd name="connsiteY38" fmla="*/ 121863 h 133529"/>
                <a:gd name="connsiteX39" fmla="*/ 224605 w 244810"/>
                <a:gd name="connsiteY39" fmla="*/ 128473 h 133529"/>
                <a:gd name="connsiteX40" fmla="*/ 210591 w 244810"/>
                <a:gd name="connsiteY40" fmla="*/ 133289 h 133529"/>
                <a:gd name="connsiteX41" fmla="*/ 192516 w 244810"/>
                <a:gd name="connsiteY41" fmla="*/ 130052 h 133529"/>
                <a:gd name="connsiteX42" fmla="*/ 160635 w 244810"/>
                <a:gd name="connsiteY42" fmla="*/ 107283 h 133529"/>
                <a:gd name="connsiteX43" fmla="*/ 144859 w 244810"/>
                <a:gd name="connsiteY43" fmla="*/ 96022 h 133529"/>
                <a:gd name="connsiteX44" fmla="*/ 135406 w 244810"/>
                <a:gd name="connsiteY44" fmla="*/ 91431 h 133529"/>
                <a:gd name="connsiteX0" fmla="*/ 135406 w 241774"/>
                <a:gd name="connsiteY0" fmla="*/ 91431 h 133529"/>
                <a:gd name="connsiteX1" fmla="*/ 117774 w 241774"/>
                <a:gd name="connsiteY1" fmla="*/ 87986 h 133529"/>
                <a:gd name="connsiteX2" fmla="*/ 107096 w 241774"/>
                <a:gd name="connsiteY2" fmla="*/ 80469 h 133529"/>
                <a:gd name="connsiteX3" fmla="*/ 101079 w 241774"/>
                <a:gd name="connsiteY3" fmla="*/ 78329 h 133529"/>
                <a:gd name="connsiteX4" fmla="*/ 64257 w 241774"/>
                <a:gd name="connsiteY4" fmla="*/ 72804 h 133529"/>
                <a:gd name="connsiteX5" fmla="*/ 55777 w 241774"/>
                <a:gd name="connsiteY5" fmla="*/ 64469 h 133529"/>
                <a:gd name="connsiteX6" fmla="*/ 47830 w 241774"/>
                <a:gd name="connsiteY6" fmla="*/ 61071 h 133529"/>
                <a:gd name="connsiteX7" fmla="*/ 29251 w 241774"/>
                <a:gd name="connsiteY7" fmla="*/ 57583 h 133529"/>
                <a:gd name="connsiteX8" fmla="*/ 22311 w 241774"/>
                <a:gd name="connsiteY8" fmla="*/ 52299 h 133529"/>
                <a:gd name="connsiteX9" fmla="*/ 14813 w 241774"/>
                <a:gd name="connsiteY9" fmla="*/ 45974 h 133529"/>
                <a:gd name="connsiteX10" fmla="*/ 54 w 241774"/>
                <a:gd name="connsiteY10" fmla="*/ 35221 h 133529"/>
                <a:gd name="connsiteX11" fmla="*/ 9640 w 241774"/>
                <a:gd name="connsiteY11" fmla="*/ 19342 h 133529"/>
                <a:gd name="connsiteX12" fmla="*/ 17470 w 241774"/>
                <a:gd name="connsiteY12" fmla="*/ 19010 h 133529"/>
                <a:gd name="connsiteX13" fmla="*/ 26062 w 241774"/>
                <a:gd name="connsiteY13" fmla="*/ 21054 h 133529"/>
                <a:gd name="connsiteX14" fmla="*/ 38248 w 241774"/>
                <a:gd name="connsiteY14" fmla="*/ 30592 h 133529"/>
                <a:gd name="connsiteX15" fmla="*/ 39731 w 241774"/>
                <a:gd name="connsiteY15" fmla="*/ 35299 h 133529"/>
                <a:gd name="connsiteX16" fmla="*/ 67624 w 241774"/>
                <a:gd name="connsiteY16" fmla="*/ 44604 h 133529"/>
                <a:gd name="connsiteX17" fmla="*/ 75267 w 241774"/>
                <a:gd name="connsiteY17" fmla="*/ 37561 h 133529"/>
                <a:gd name="connsiteX18" fmla="*/ 79513 w 241774"/>
                <a:gd name="connsiteY18" fmla="*/ 26848 h 133529"/>
                <a:gd name="connsiteX19" fmla="*/ 83585 w 241774"/>
                <a:gd name="connsiteY19" fmla="*/ 20422 h 133529"/>
                <a:gd name="connsiteX20" fmla="*/ 91156 w 241774"/>
                <a:gd name="connsiteY20" fmla="*/ 15478 h 133529"/>
                <a:gd name="connsiteX21" fmla="*/ 91525 w 241774"/>
                <a:gd name="connsiteY21" fmla="*/ 339 h 133529"/>
                <a:gd name="connsiteX22" fmla="*/ 113788 w 241774"/>
                <a:gd name="connsiteY22" fmla="*/ 5343 h 133529"/>
                <a:gd name="connsiteX23" fmla="*/ 118634 w 241774"/>
                <a:gd name="connsiteY23" fmla="*/ 27455 h 133529"/>
                <a:gd name="connsiteX24" fmla="*/ 126517 w 241774"/>
                <a:gd name="connsiteY24" fmla="*/ 28972 h 133529"/>
                <a:gd name="connsiteX25" fmla="*/ 146084 w 241774"/>
                <a:gd name="connsiteY25" fmla="*/ 37701 h 133529"/>
                <a:gd name="connsiteX26" fmla="*/ 143950 w 241774"/>
                <a:gd name="connsiteY26" fmla="*/ 44625 h 133529"/>
                <a:gd name="connsiteX27" fmla="*/ 146213 w 241774"/>
                <a:gd name="connsiteY27" fmla="*/ 51063 h 133529"/>
                <a:gd name="connsiteX28" fmla="*/ 149040 w 241774"/>
                <a:gd name="connsiteY28" fmla="*/ 58089 h 133529"/>
                <a:gd name="connsiteX29" fmla="*/ 148152 w 241774"/>
                <a:gd name="connsiteY29" fmla="*/ 62086 h 133529"/>
                <a:gd name="connsiteX30" fmla="*/ 156064 w 241774"/>
                <a:gd name="connsiteY30" fmla="*/ 64020 h 133529"/>
                <a:gd name="connsiteX31" fmla="*/ 160766 w 241774"/>
                <a:gd name="connsiteY31" fmla="*/ 59969 h 133529"/>
                <a:gd name="connsiteX32" fmla="*/ 170005 w 241774"/>
                <a:gd name="connsiteY32" fmla="*/ 57667 h 133529"/>
                <a:gd name="connsiteX33" fmla="*/ 178500 w 241774"/>
                <a:gd name="connsiteY33" fmla="*/ 62978 h 133529"/>
                <a:gd name="connsiteX34" fmla="*/ 193225 w 241774"/>
                <a:gd name="connsiteY34" fmla="*/ 66295 h 133529"/>
                <a:gd name="connsiteX35" fmla="*/ 192229 w 241774"/>
                <a:gd name="connsiteY35" fmla="*/ 71011 h 133529"/>
                <a:gd name="connsiteX36" fmla="*/ 241693 w 241774"/>
                <a:gd name="connsiteY36" fmla="*/ 111304 h 133529"/>
                <a:gd name="connsiteX37" fmla="*/ 238782 w 241774"/>
                <a:gd name="connsiteY37" fmla="*/ 115771 h 133529"/>
                <a:gd name="connsiteX38" fmla="*/ 231412 w 241774"/>
                <a:gd name="connsiteY38" fmla="*/ 121863 h 133529"/>
                <a:gd name="connsiteX39" fmla="*/ 224605 w 241774"/>
                <a:gd name="connsiteY39" fmla="*/ 128473 h 133529"/>
                <a:gd name="connsiteX40" fmla="*/ 210591 w 241774"/>
                <a:gd name="connsiteY40" fmla="*/ 133289 h 133529"/>
                <a:gd name="connsiteX41" fmla="*/ 192516 w 241774"/>
                <a:gd name="connsiteY41" fmla="*/ 130052 h 133529"/>
                <a:gd name="connsiteX42" fmla="*/ 160635 w 241774"/>
                <a:gd name="connsiteY42" fmla="*/ 107283 h 133529"/>
                <a:gd name="connsiteX43" fmla="*/ 144859 w 241774"/>
                <a:gd name="connsiteY43" fmla="*/ 96022 h 133529"/>
                <a:gd name="connsiteX44" fmla="*/ 135406 w 241774"/>
                <a:gd name="connsiteY44" fmla="*/ 91431 h 133529"/>
                <a:gd name="connsiteX0" fmla="*/ 135406 w 241949"/>
                <a:gd name="connsiteY0" fmla="*/ 91431 h 133529"/>
                <a:gd name="connsiteX1" fmla="*/ 117774 w 241949"/>
                <a:gd name="connsiteY1" fmla="*/ 87986 h 133529"/>
                <a:gd name="connsiteX2" fmla="*/ 107096 w 241949"/>
                <a:gd name="connsiteY2" fmla="*/ 80469 h 133529"/>
                <a:gd name="connsiteX3" fmla="*/ 101079 w 241949"/>
                <a:gd name="connsiteY3" fmla="*/ 78329 h 133529"/>
                <a:gd name="connsiteX4" fmla="*/ 64257 w 241949"/>
                <a:gd name="connsiteY4" fmla="*/ 72804 h 133529"/>
                <a:gd name="connsiteX5" fmla="*/ 55777 w 241949"/>
                <a:gd name="connsiteY5" fmla="*/ 64469 h 133529"/>
                <a:gd name="connsiteX6" fmla="*/ 47830 w 241949"/>
                <a:gd name="connsiteY6" fmla="*/ 61071 h 133529"/>
                <a:gd name="connsiteX7" fmla="*/ 29251 w 241949"/>
                <a:gd name="connsiteY7" fmla="*/ 57583 h 133529"/>
                <a:gd name="connsiteX8" fmla="*/ 22311 w 241949"/>
                <a:gd name="connsiteY8" fmla="*/ 52299 h 133529"/>
                <a:gd name="connsiteX9" fmla="*/ 14813 w 241949"/>
                <a:gd name="connsiteY9" fmla="*/ 45974 h 133529"/>
                <a:gd name="connsiteX10" fmla="*/ 54 w 241949"/>
                <a:gd name="connsiteY10" fmla="*/ 35221 h 133529"/>
                <a:gd name="connsiteX11" fmla="*/ 9640 w 241949"/>
                <a:gd name="connsiteY11" fmla="*/ 19342 h 133529"/>
                <a:gd name="connsiteX12" fmla="*/ 17470 w 241949"/>
                <a:gd name="connsiteY12" fmla="*/ 19010 h 133529"/>
                <a:gd name="connsiteX13" fmla="*/ 26062 w 241949"/>
                <a:gd name="connsiteY13" fmla="*/ 21054 h 133529"/>
                <a:gd name="connsiteX14" fmla="*/ 38248 w 241949"/>
                <a:gd name="connsiteY14" fmla="*/ 30592 h 133529"/>
                <a:gd name="connsiteX15" fmla="*/ 39731 w 241949"/>
                <a:gd name="connsiteY15" fmla="*/ 35299 h 133529"/>
                <a:gd name="connsiteX16" fmla="*/ 67624 w 241949"/>
                <a:gd name="connsiteY16" fmla="*/ 44604 h 133529"/>
                <a:gd name="connsiteX17" fmla="*/ 75267 w 241949"/>
                <a:gd name="connsiteY17" fmla="*/ 37561 h 133529"/>
                <a:gd name="connsiteX18" fmla="*/ 79513 w 241949"/>
                <a:gd name="connsiteY18" fmla="*/ 26848 h 133529"/>
                <a:gd name="connsiteX19" fmla="*/ 83585 w 241949"/>
                <a:gd name="connsiteY19" fmla="*/ 20422 h 133529"/>
                <a:gd name="connsiteX20" fmla="*/ 91156 w 241949"/>
                <a:gd name="connsiteY20" fmla="*/ 15478 h 133529"/>
                <a:gd name="connsiteX21" fmla="*/ 91525 w 241949"/>
                <a:gd name="connsiteY21" fmla="*/ 339 h 133529"/>
                <a:gd name="connsiteX22" fmla="*/ 113788 w 241949"/>
                <a:gd name="connsiteY22" fmla="*/ 5343 h 133529"/>
                <a:gd name="connsiteX23" fmla="*/ 118634 w 241949"/>
                <a:gd name="connsiteY23" fmla="*/ 27455 h 133529"/>
                <a:gd name="connsiteX24" fmla="*/ 126517 w 241949"/>
                <a:gd name="connsiteY24" fmla="*/ 28972 h 133529"/>
                <a:gd name="connsiteX25" fmla="*/ 146084 w 241949"/>
                <a:gd name="connsiteY25" fmla="*/ 37701 h 133529"/>
                <a:gd name="connsiteX26" fmla="*/ 143950 w 241949"/>
                <a:gd name="connsiteY26" fmla="*/ 44625 h 133529"/>
                <a:gd name="connsiteX27" fmla="*/ 146213 w 241949"/>
                <a:gd name="connsiteY27" fmla="*/ 51063 h 133529"/>
                <a:gd name="connsiteX28" fmla="*/ 149040 w 241949"/>
                <a:gd name="connsiteY28" fmla="*/ 58089 h 133529"/>
                <a:gd name="connsiteX29" fmla="*/ 148152 w 241949"/>
                <a:gd name="connsiteY29" fmla="*/ 62086 h 133529"/>
                <a:gd name="connsiteX30" fmla="*/ 156064 w 241949"/>
                <a:gd name="connsiteY30" fmla="*/ 64020 h 133529"/>
                <a:gd name="connsiteX31" fmla="*/ 160766 w 241949"/>
                <a:gd name="connsiteY31" fmla="*/ 59969 h 133529"/>
                <a:gd name="connsiteX32" fmla="*/ 170005 w 241949"/>
                <a:gd name="connsiteY32" fmla="*/ 57667 h 133529"/>
                <a:gd name="connsiteX33" fmla="*/ 178500 w 241949"/>
                <a:gd name="connsiteY33" fmla="*/ 62978 h 133529"/>
                <a:gd name="connsiteX34" fmla="*/ 193225 w 241949"/>
                <a:gd name="connsiteY34" fmla="*/ 66295 h 133529"/>
                <a:gd name="connsiteX35" fmla="*/ 192229 w 241949"/>
                <a:gd name="connsiteY35" fmla="*/ 71011 h 133529"/>
                <a:gd name="connsiteX36" fmla="*/ 232692 w 241949"/>
                <a:gd name="connsiteY36" fmla="*/ 104831 h 133529"/>
                <a:gd name="connsiteX37" fmla="*/ 241693 w 241949"/>
                <a:gd name="connsiteY37" fmla="*/ 111304 h 133529"/>
                <a:gd name="connsiteX38" fmla="*/ 238782 w 241949"/>
                <a:gd name="connsiteY38" fmla="*/ 115771 h 133529"/>
                <a:gd name="connsiteX39" fmla="*/ 231412 w 241949"/>
                <a:gd name="connsiteY39" fmla="*/ 121863 h 133529"/>
                <a:gd name="connsiteX40" fmla="*/ 224605 w 241949"/>
                <a:gd name="connsiteY40" fmla="*/ 128473 h 133529"/>
                <a:gd name="connsiteX41" fmla="*/ 210591 w 241949"/>
                <a:gd name="connsiteY41" fmla="*/ 133289 h 133529"/>
                <a:gd name="connsiteX42" fmla="*/ 192516 w 241949"/>
                <a:gd name="connsiteY42" fmla="*/ 130052 h 133529"/>
                <a:gd name="connsiteX43" fmla="*/ 160635 w 241949"/>
                <a:gd name="connsiteY43" fmla="*/ 107283 h 133529"/>
                <a:gd name="connsiteX44" fmla="*/ 144859 w 241949"/>
                <a:gd name="connsiteY44" fmla="*/ 96022 h 133529"/>
                <a:gd name="connsiteX45" fmla="*/ 135406 w 241949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32692 w 241744"/>
                <a:gd name="connsiteY36" fmla="*/ 104831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25191 w 241744"/>
                <a:gd name="connsiteY36" fmla="*/ 98767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2229 w 241744"/>
                <a:gd name="connsiteY35" fmla="*/ 71011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65596 w 241744"/>
                <a:gd name="connsiteY32" fmla="*/ 53820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59942 w 241744"/>
                <a:gd name="connsiteY31" fmla="*/ 48746 h 133529"/>
                <a:gd name="connsiteX32" fmla="*/ 165596 w 241744"/>
                <a:gd name="connsiteY32" fmla="*/ 53820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9942 w 241744"/>
                <a:gd name="connsiteY30" fmla="*/ 48746 h 133529"/>
                <a:gd name="connsiteX31" fmla="*/ 165596 w 241744"/>
                <a:gd name="connsiteY31" fmla="*/ 53820 h 133529"/>
                <a:gd name="connsiteX32" fmla="*/ 181323 w 241744"/>
                <a:gd name="connsiteY32" fmla="*/ 60029 h 133529"/>
                <a:gd name="connsiteX33" fmla="*/ 196811 w 241744"/>
                <a:gd name="connsiteY33" fmla="*/ 65722 h 133529"/>
                <a:gd name="connsiteX34" fmla="*/ 193866 w 241744"/>
                <a:gd name="connsiteY34" fmla="*/ 71784 h 133529"/>
                <a:gd name="connsiteX35" fmla="*/ 224100 w 241744"/>
                <a:gd name="connsiteY35" fmla="*/ 89181 h 133529"/>
                <a:gd name="connsiteX36" fmla="*/ 225191 w 241744"/>
                <a:gd name="connsiteY36" fmla="*/ 98767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59942 w 241744"/>
                <a:gd name="connsiteY29" fmla="*/ 48746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59942 w 241744"/>
                <a:gd name="connsiteY28" fmla="*/ 48746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59942 w 241744"/>
                <a:gd name="connsiteY27" fmla="*/ 48746 h 133529"/>
                <a:gd name="connsiteX28" fmla="*/ 165596 w 241744"/>
                <a:gd name="connsiteY28" fmla="*/ 53820 h 133529"/>
                <a:gd name="connsiteX29" fmla="*/ 181323 w 241744"/>
                <a:gd name="connsiteY29" fmla="*/ 60029 h 133529"/>
                <a:gd name="connsiteX30" fmla="*/ 196811 w 241744"/>
                <a:gd name="connsiteY30" fmla="*/ 65722 h 133529"/>
                <a:gd name="connsiteX31" fmla="*/ 193866 w 241744"/>
                <a:gd name="connsiteY31" fmla="*/ 71784 h 133529"/>
                <a:gd name="connsiteX32" fmla="*/ 224100 w 241744"/>
                <a:gd name="connsiteY32" fmla="*/ 89181 h 133529"/>
                <a:gd name="connsiteX33" fmla="*/ 225191 w 241744"/>
                <a:gd name="connsiteY33" fmla="*/ 98767 h 133529"/>
                <a:gd name="connsiteX34" fmla="*/ 236651 w 241744"/>
                <a:gd name="connsiteY34" fmla="*/ 104182 h 133529"/>
                <a:gd name="connsiteX35" fmla="*/ 241693 w 241744"/>
                <a:gd name="connsiteY35" fmla="*/ 111304 h 133529"/>
                <a:gd name="connsiteX36" fmla="*/ 238782 w 241744"/>
                <a:gd name="connsiteY36" fmla="*/ 115771 h 133529"/>
                <a:gd name="connsiteX37" fmla="*/ 231412 w 241744"/>
                <a:gd name="connsiteY37" fmla="*/ 121863 h 133529"/>
                <a:gd name="connsiteX38" fmla="*/ 224605 w 241744"/>
                <a:gd name="connsiteY38" fmla="*/ 128473 h 133529"/>
                <a:gd name="connsiteX39" fmla="*/ 210591 w 241744"/>
                <a:gd name="connsiteY39" fmla="*/ 133289 h 133529"/>
                <a:gd name="connsiteX40" fmla="*/ 192516 w 241744"/>
                <a:gd name="connsiteY40" fmla="*/ 130052 h 133529"/>
                <a:gd name="connsiteX41" fmla="*/ 160635 w 241744"/>
                <a:gd name="connsiteY41" fmla="*/ 107283 h 133529"/>
                <a:gd name="connsiteX42" fmla="*/ 144859 w 241744"/>
                <a:gd name="connsiteY42" fmla="*/ 96022 h 133529"/>
                <a:gd name="connsiteX43" fmla="*/ 135406 w 241744"/>
                <a:gd name="connsiteY43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59942 w 241744"/>
                <a:gd name="connsiteY26" fmla="*/ 48746 h 133529"/>
                <a:gd name="connsiteX27" fmla="*/ 165596 w 241744"/>
                <a:gd name="connsiteY27" fmla="*/ 53820 h 133529"/>
                <a:gd name="connsiteX28" fmla="*/ 181323 w 241744"/>
                <a:gd name="connsiteY28" fmla="*/ 60029 h 133529"/>
                <a:gd name="connsiteX29" fmla="*/ 196811 w 241744"/>
                <a:gd name="connsiteY29" fmla="*/ 65722 h 133529"/>
                <a:gd name="connsiteX30" fmla="*/ 193866 w 241744"/>
                <a:gd name="connsiteY30" fmla="*/ 71784 h 133529"/>
                <a:gd name="connsiteX31" fmla="*/ 224100 w 241744"/>
                <a:gd name="connsiteY31" fmla="*/ 89181 h 133529"/>
                <a:gd name="connsiteX32" fmla="*/ 225191 w 241744"/>
                <a:gd name="connsiteY32" fmla="*/ 98767 h 133529"/>
                <a:gd name="connsiteX33" fmla="*/ 236651 w 241744"/>
                <a:gd name="connsiteY33" fmla="*/ 104182 h 133529"/>
                <a:gd name="connsiteX34" fmla="*/ 241693 w 241744"/>
                <a:gd name="connsiteY34" fmla="*/ 111304 h 133529"/>
                <a:gd name="connsiteX35" fmla="*/ 238782 w 241744"/>
                <a:gd name="connsiteY35" fmla="*/ 115771 h 133529"/>
                <a:gd name="connsiteX36" fmla="*/ 231412 w 241744"/>
                <a:gd name="connsiteY36" fmla="*/ 121863 h 133529"/>
                <a:gd name="connsiteX37" fmla="*/ 224605 w 241744"/>
                <a:gd name="connsiteY37" fmla="*/ 128473 h 133529"/>
                <a:gd name="connsiteX38" fmla="*/ 210591 w 241744"/>
                <a:gd name="connsiteY38" fmla="*/ 133289 h 133529"/>
                <a:gd name="connsiteX39" fmla="*/ 192516 w 241744"/>
                <a:gd name="connsiteY39" fmla="*/ 130052 h 133529"/>
                <a:gd name="connsiteX40" fmla="*/ 160635 w 241744"/>
                <a:gd name="connsiteY40" fmla="*/ 107283 h 133529"/>
                <a:gd name="connsiteX41" fmla="*/ 144859 w 241744"/>
                <a:gd name="connsiteY41" fmla="*/ 96022 h 133529"/>
                <a:gd name="connsiteX42" fmla="*/ 135406 w 241744"/>
                <a:gd name="connsiteY42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5596 w 241744"/>
                <a:gd name="connsiteY26" fmla="*/ 53820 h 133529"/>
                <a:gd name="connsiteX27" fmla="*/ 181323 w 241744"/>
                <a:gd name="connsiteY27" fmla="*/ 60029 h 133529"/>
                <a:gd name="connsiteX28" fmla="*/ 196811 w 241744"/>
                <a:gd name="connsiteY28" fmla="*/ 65722 h 133529"/>
                <a:gd name="connsiteX29" fmla="*/ 193866 w 241744"/>
                <a:gd name="connsiteY29" fmla="*/ 71784 h 133529"/>
                <a:gd name="connsiteX30" fmla="*/ 224100 w 241744"/>
                <a:gd name="connsiteY30" fmla="*/ 89181 h 133529"/>
                <a:gd name="connsiteX31" fmla="*/ 225191 w 241744"/>
                <a:gd name="connsiteY31" fmla="*/ 98767 h 133529"/>
                <a:gd name="connsiteX32" fmla="*/ 236651 w 241744"/>
                <a:gd name="connsiteY32" fmla="*/ 104182 h 133529"/>
                <a:gd name="connsiteX33" fmla="*/ 241693 w 241744"/>
                <a:gd name="connsiteY33" fmla="*/ 111304 h 133529"/>
                <a:gd name="connsiteX34" fmla="*/ 238782 w 241744"/>
                <a:gd name="connsiteY34" fmla="*/ 115771 h 133529"/>
                <a:gd name="connsiteX35" fmla="*/ 231412 w 241744"/>
                <a:gd name="connsiteY35" fmla="*/ 121863 h 133529"/>
                <a:gd name="connsiteX36" fmla="*/ 224605 w 241744"/>
                <a:gd name="connsiteY36" fmla="*/ 128473 h 133529"/>
                <a:gd name="connsiteX37" fmla="*/ 210591 w 241744"/>
                <a:gd name="connsiteY37" fmla="*/ 133289 h 133529"/>
                <a:gd name="connsiteX38" fmla="*/ 192516 w 241744"/>
                <a:gd name="connsiteY38" fmla="*/ 130052 h 133529"/>
                <a:gd name="connsiteX39" fmla="*/ 160635 w 241744"/>
                <a:gd name="connsiteY39" fmla="*/ 107283 h 133529"/>
                <a:gd name="connsiteX40" fmla="*/ 144859 w 241744"/>
                <a:gd name="connsiteY40" fmla="*/ 96022 h 133529"/>
                <a:gd name="connsiteX41" fmla="*/ 135406 w 241744"/>
                <a:gd name="connsiteY41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65596 w 241744"/>
                <a:gd name="connsiteY27" fmla="*/ 53820 h 133529"/>
                <a:gd name="connsiteX28" fmla="*/ 181323 w 241744"/>
                <a:gd name="connsiteY28" fmla="*/ 60029 h 133529"/>
                <a:gd name="connsiteX29" fmla="*/ 196811 w 241744"/>
                <a:gd name="connsiteY29" fmla="*/ 65722 h 133529"/>
                <a:gd name="connsiteX30" fmla="*/ 193866 w 241744"/>
                <a:gd name="connsiteY30" fmla="*/ 71784 h 133529"/>
                <a:gd name="connsiteX31" fmla="*/ 224100 w 241744"/>
                <a:gd name="connsiteY31" fmla="*/ 89181 h 133529"/>
                <a:gd name="connsiteX32" fmla="*/ 225191 w 241744"/>
                <a:gd name="connsiteY32" fmla="*/ 98767 h 133529"/>
                <a:gd name="connsiteX33" fmla="*/ 236651 w 241744"/>
                <a:gd name="connsiteY33" fmla="*/ 104182 h 133529"/>
                <a:gd name="connsiteX34" fmla="*/ 241693 w 241744"/>
                <a:gd name="connsiteY34" fmla="*/ 111304 h 133529"/>
                <a:gd name="connsiteX35" fmla="*/ 238782 w 241744"/>
                <a:gd name="connsiteY35" fmla="*/ 115771 h 133529"/>
                <a:gd name="connsiteX36" fmla="*/ 231412 w 241744"/>
                <a:gd name="connsiteY36" fmla="*/ 121863 h 133529"/>
                <a:gd name="connsiteX37" fmla="*/ 224605 w 241744"/>
                <a:gd name="connsiteY37" fmla="*/ 128473 h 133529"/>
                <a:gd name="connsiteX38" fmla="*/ 210591 w 241744"/>
                <a:gd name="connsiteY38" fmla="*/ 133289 h 133529"/>
                <a:gd name="connsiteX39" fmla="*/ 192516 w 241744"/>
                <a:gd name="connsiteY39" fmla="*/ 130052 h 133529"/>
                <a:gd name="connsiteX40" fmla="*/ 160635 w 241744"/>
                <a:gd name="connsiteY40" fmla="*/ 107283 h 133529"/>
                <a:gd name="connsiteX41" fmla="*/ 144859 w 241744"/>
                <a:gd name="connsiteY41" fmla="*/ 96022 h 133529"/>
                <a:gd name="connsiteX42" fmla="*/ 135406 w 241744"/>
                <a:gd name="connsiteY42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71326 w 241744"/>
                <a:gd name="connsiteY27" fmla="*/ 48371 h 133529"/>
                <a:gd name="connsiteX28" fmla="*/ 165596 w 241744"/>
                <a:gd name="connsiteY28" fmla="*/ 53820 h 133529"/>
                <a:gd name="connsiteX29" fmla="*/ 181323 w 241744"/>
                <a:gd name="connsiteY29" fmla="*/ 60029 h 133529"/>
                <a:gd name="connsiteX30" fmla="*/ 196811 w 241744"/>
                <a:gd name="connsiteY30" fmla="*/ 65722 h 133529"/>
                <a:gd name="connsiteX31" fmla="*/ 193866 w 241744"/>
                <a:gd name="connsiteY31" fmla="*/ 71784 h 133529"/>
                <a:gd name="connsiteX32" fmla="*/ 224100 w 241744"/>
                <a:gd name="connsiteY32" fmla="*/ 89181 h 133529"/>
                <a:gd name="connsiteX33" fmla="*/ 225191 w 241744"/>
                <a:gd name="connsiteY33" fmla="*/ 98767 h 133529"/>
                <a:gd name="connsiteX34" fmla="*/ 236651 w 241744"/>
                <a:gd name="connsiteY34" fmla="*/ 104182 h 133529"/>
                <a:gd name="connsiteX35" fmla="*/ 241693 w 241744"/>
                <a:gd name="connsiteY35" fmla="*/ 111304 h 133529"/>
                <a:gd name="connsiteX36" fmla="*/ 238782 w 241744"/>
                <a:gd name="connsiteY36" fmla="*/ 115771 h 133529"/>
                <a:gd name="connsiteX37" fmla="*/ 231412 w 241744"/>
                <a:gd name="connsiteY37" fmla="*/ 121863 h 133529"/>
                <a:gd name="connsiteX38" fmla="*/ 224605 w 241744"/>
                <a:gd name="connsiteY38" fmla="*/ 128473 h 133529"/>
                <a:gd name="connsiteX39" fmla="*/ 210591 w 241744"/>
                <a:gd name="connsiteY39" fmla="*/ 133289 h 133529"/>
                <a:gd name="connsiteX40" fmla="*/ 192516 w 241744"/>
                <a:gd name="connsiteY40" fmla="*/ 130052 h 133529"/>
                <a:gd name="connsiteX41" fmla="*/ 160635 w 241744"/>
                <a:gd name="connsiteY41" fmla="*/ 107283 h 133529"/>
                <a:gd name="connsiteX42" fmla="*/ 144859 w 241744"/>
                <a:gd name="connsiteY42" fmla="*/ 96022 h 133529"/>
                <a:gd name="connsiteX43" fmla="*/ 135406 w 241744"/>
                <a:gd name="connsiteY43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68632 w 241744"/>
                <a:gd name="connsiteY27" fmla="*/ 43067 h 133529"/>
                <a:gd name="connsiteX28" fmla="*/ 171326 w 241744"/>
                <a:gd name="connsiteY28" fmla="*/ 48371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51358 w 241744"/>
                <a:gd name="connsiteY25" fmla="*/ 31878 h 133529"/>
                <a:gd name="connsiteX26" fmla="*/ 168259 w 241744"/>
                <a:gd name="connsiteY26" fmla="*/ 36340 h 133529"/>
                <a:gd name="connsiteX27" fmla="*/ 168632 w 241744"/>
                <a:gd name="connsiteY27" fmla="*/ 43067 h 133529"/>
                <a:gd name="connsiteX28" fmla="*/ 171326 w 241744"/>
                <a:gd name="connsiteY28" fmla="*/ 48371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51358 w 241744"/>
                <a:gd name="connsiteY25" fmla="*/ 31878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41006 w 241744"/>
                <a:gd name="connsiteY24" fmla="*/ 14150 h 133529"/>
                <a:gd name="connsiteX25" fmla="*/ 151358 w 241744"/>
                <a:gd name="connsiteY25" fmla="*/ 31878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41006 w 241744"/>
                <a:gd name="connsiteY24" fmla="*/ 14150 h 133529"/>
                <a:gd name="connsiteX25" fmla="*/ 152562 w 241744"/>
                <a:gd name="connsiteY25" fmla="*/ 30683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7224 h 139322"/>
                <a:gd name="connsiteX1" fmla="*/ 117774 w 241744"/>
                <a:gd name="connsiteY1" fmla="*/ 93779 h 139322"/>
                <a:gd name="connsiteX2" fmla="*/ 107096 w 241744"/>
                <a:gd name="connsiteY2" fmla="*/ 86262 h 139322"/>
                <a:gd name="connsiteX3" fmla="*/ 101079 w 241744"/>
                <a:gd name="connsiteY3" fmla="*/ 84122 h 139322"/>
                <a:gd name="connsiteX4" fmla="*/ 64257 w 241744"/>
                <a:gd name="connsiteY4" fmla="*/ 78597 h 139322"/>
                <a:gd name="connsiteX5" fmla="*/ 55777 w 241744"/>
                <a:gd name="connsiteY5" fmla="*/ 70262 h 139322"/>
                <a:gd name="connsiteX6" fmla="*/ 47830 w 241744"/>
                <a:gd name="connsiteY6" fmla="*/ 66864 h 139322"/>
                <a:gd name="connsiteX7" fmla="*/ 29251 w 241744"/>
                <a:gd name="connsiteY7" fmla="*/ 63376 h 139322"/>
                <a:gd name="connsiteX8" fmla="*/ 22311 w 241744"/>
                <a:gd name="connsiteY8" fmla="*/ 58092 h 139322"/>
                <a:gd name="connsiteX9" fmla="*/ 14813 w 241744"/>
                <a:gd name="connsiteY9" fmla="*/ 51767 h 139322"/>
                <a:gd name="connsiteX10" fmla="*/ 54 w 241744"/>
                <a:gd name="connsiteY10" fmla="*/ 41014 h 139322"/>
                <a:gd name="connsiteX11" fmla="*/ 9640 w 241744"/>
                <a:gd name="connsiteY11" fmla="*/ 25135 h 139322"/>
                <a:gd name="connsiteX12" fmla="*/ 17470 w 241744"/>
                <a:gd name="connsiteY12" fmla="*/ 24803 h 139322"/>
                <a:gd name="connsiteX13" fmla="*/ 26062 w 241744"/>
                <a:gd name="connsiteY13" fmla="*/ 26847 h 139322"/>
                <a:gd name="connsiteX14" fmla="*/ 38248 w 241744"/>
                <a:gd name="connsiteY14" fmla="*/ 36385 h 139322"/>
                <a:gd name="connsiteX15" fmla="*/ 39731 w 241744"/>
                <a:gd name="connsiteY15" fmla="*/ 41092 h 139322"/>
                <a:gd name="connsiteX16" fmla="*/ 67624 w 241744"/>
                <a:gd name="connsiteY16" fmla="*/ 50397 h 139322"/>
                <a:gd name="connsiteX17" fmla="*/ 75267 w 241744"/>
                <a:gd name="connsiteY17" fmla="*/ 43354 h 139322"/>
                <a:gd name="connsiteX18" fmla="*/ 79513 w 241744"/>
                <a:gd name="connsiteY18" fmla="*/ 32641 h 139322"/>
                <a:gd name="connsiteX19" fmla="*/ 83585 w 241744"/>
                <a:gd name="connsiteY19" fmla="*/ 26215 h 139322"/>
                <a:gd name="connsiteX20" fmla="*/ 91156 w 241744"/>
                <a:gd name="connsiteY20" fmla="*/ 21271 h 139322"/>
                <a:gd name="connsiteX21" fmla="*/ 91525 w 241744"/>
                <a:gd name="connsiteY21" fmla="*/ 6132 h 139322"/>
                <a:gd name="connsiteX22" fmla="*/ 113788 w 241744"/>
                <a:gd name="connsiteY22" fmla="*/ 11136 h 139322"/>
                <a:gd name="connsiteX23" fmla="*/ 136586 w 241744"/>
                <a:gd name="connsiteY23" fmla="*/ 157 h 139322"/>
                <a:gd name="connsiteX24" fmla="*/ 141006 w 241744"/>
                <a:gd name="connsiteY24" fmla="*/ 19943 h 139322"/>
                <a:gd name="connsiteX25" fmla="*/ 152562 w 241744"/>
                <a:gd name="connsiteY25" fmla="*/ 36476 h 139322"/>
                <a:gd name="connsiteX26" fmla="*/ 161243 w 241744"/>
                <a:gd name="connsiteY26" fmla="*/ 38818 h 139322"/>
                <a:gd name="connsiteX27" fmla="*/ 168259 w 241744"/>
                <a:gd name="connsiteY27" fmla="*/ 42133 h 139322"/>
                <a:gd name="connsiteX28" fmla="*/ 168632 w 241744"/>
                <a:gd name="connsiteY28" fmla="*/ 48860 h 139322"/>
                <a:gd name="connsiteX29" fmla="*/ 171326 w 241744"/>
                <a:gd name="connsiteY29" fmla="*/ 54164 h 139322"/>
                <a:gd name="connsiteX30" fmla="*/ 165596 w 241744"/>
                <a:gd name="connsiteY30" fmla="*/ 59613 h 139322"/>
                <a:gd name="connsiteX31" fmla="*/ 181323 w 241744"/>
                <a:gd name="connsiteY31" fmla="*/ 65822 h 139322"/>
                <a:gd name="connsiteX32" fmla="*/ 196811 w 241744"/>
                <a:gd name="connsiteY32" fmla="*/ 71515 h 139322"/>
                <a:gd name="connsiteX33" fmla="*/ 193866 w 241744"/>
                <a:gd name="connsiteY33" fmla="*/ 77577 h 139322"/>
                <a:gd name="connsiteX34" fmla="*/ 224100 w 241744"/>
                <a:gd name="connsiteY34" fmla="*/ 94974 h 139322"/>
                <a:gd name="connsiteX35" fmla="*/ 225191 w 241744"/>
                <a:gd name="connsiteY35" fmla="*/ 104560 h 139322"/>
                <a:gd name="connsiteX36" fmla="*/ 236651 w 241744"/>
                <a:gd name="connsiteY36" fmla="*/ 109975 h 139322"/>
                <a:gd name="connsiteX37" fmla="*/ 241693 w 241744"/>
                <a:gd name="connsiteY37" fmla="*/ 117097 h 139322"/>
                <a:gd name="connsiteX38" fmla="*/ 238782 w 241744"/>
                <a:gd name="connsiteY38" fmla="*/ 121564 h 139322"/>
                <a:gd name="connsiteX39" fmla="*/ 231412 w 241744"/>
                <a:gd name="connsiteY39" fmla="*/ 127656 h 139322"/>
                <a:gd name="connsiteX40" fmla="*/ 224605 w 241744"/>
                <a:gd name="connsiteY40" fmla="*/ 134266 h 139322"/>
                <a:gd name="connsiteX41" fmla="*/ 210591 w 241744"/>
                <a:gd name="connsiteY41" fmla="*/ 139082 h 139322"/>
                <a:gd name="connsiteX42" fmla="*/ 192516 w 241744"/>
                <a:gd name="connsiteY42" fmla="*/ 135845 h 139322"/>
                <a:gd name="connsiteX43" fmla="*/ 160635 w 241744"/>
                <a:gd name="connsiteY43" fmla="*/ 113076 h 139322"/>
                <a:gd name="connsiteX44" fmla="*/ 144859 w 241744"/>
                <a:gd name="connsiteY44" fmla="*/ 101815 h 139322"/>
                <a:gd name="connsiteX45" fmla="*/ 135406 w 241744"/>
                <a:gd name="connsiteY45" fmla="*/ 97224 h 139322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41006 w 241744"/>
                <a:gd name="connsiteY25" fmla="*/ 19824 h 139203"/>
                <a:gd name="connsiteX26" fmla="*/ 152562 w 241744"/>
                <a:gd name="connsiteY26" fmla="*/ 36357 h 139203"/>
                <a:gd name="connsiteX27" fmla="*/ 161243 w 241744"/>
                <a:gd name="connsiteY27" fmla="*/ 38699 h 139203"/>
                <a:gd name="connsiteX28" fmla="*/ 168259 w 241744"/>
                <a:gd name="connsiteY28" fmla="*/ 42014 h 139203"/>
                <a:gd name="connsiteX29" fmla="*/ 168632 w 241744"/>
                <a:gd name="connsiteY29" fmla="*/ 48741 h 139203"/>
                <a:gd name="connsiteX30" fmla="*/ 171326 w 241744"/>
                <a:gd name="connsiteY30" fmla="*/ 54045 h 139203"/>
                <a:gd name="connsiteX31" fmla="*/ 165596 w 241744"/>
                <a:gd name="connsiteY31" fmla="*/ 59494 h 139203"/>
                <a:gd name="connsiteX32" fmla="*/ 181323 w 241744"/>
                <a:gd name="connsiteY32" fmla="*/ 65703 h 139203"/>
                <a:gd name="connsiteX33" fmla="*/ 196811 w 241744"/>
                <a:gd name="connsiteY33" fmla="*/ 71396 h 139203"/>
                <a:gd name="connsiteX34" fmla="*/ 193866 w 241744"/>
                <a:gd name="connsiteY34" fmla="*/ 77458 h 139203"/>
                <a:gd name="connsiteX35" fmla="*/ 224100 w 241744"/>
                <a:gd name="connsiteY35" fmla="*/ 94855 h 139203"/>
                <a:gd name="connsiteX36" fmla="*/ 225191 w 241744"/>
                <a:gd name="connsiteY36" fmla="*/ 104441 h 139203"/>
                <a:gd name="connsiteX37" fmla="*/ 236651 w 241744"/>
                <a:gd name="connsiteY37" fmla="*/ 109856 h 139203"/>
                <a:gd name="connsiteX38" fmla="*/ 241693 w 241744"/>
                <a:gd name="connsiteY38" fmla="*/ 116978 h 139203"/>
                <a:gd name="connsiteX39" fmla="*/ 238782 w 241744"/>
                <a:gd name="connsiteY39" fmla="*/ 121445 h 139203"/>
                <a:gd name="connsiteX40" fmla="*/ 231412 w 241744"/>
                <a:gd name="connsiteY40" fmla="*/ 127537 h 139203"/>
                <a:gd name="connsiteX41" fmla="*/ 224605 w 241744"/>
                <a:gd name="connsiteY41" fmla="*/ 134147 h 139203"/>
                <a:gd name="connsiteX42" fmla="*/ 210591 w 241744"/>
                <a:gd name="connsiteY42" fmla="*/ 138963 h 139203"/>
                <a:gd name="connsiteX43" fmla="*/ 192516 w 241744"/>
                <a:gd name="connsiteY43" fmla="*/ 135726 h 139203"/>
                <a:gd name="connsiteX44" fmla="*/ 160635 w 241744"/>
                <a:gd name="connsiteY44" fmla="*/ 112957 h 139203"/>
                <a:gd name="connsiteX45" fmla="*/ 144859 w 241744"/>
                <a:gd name="connsiteY45" fmla="*/ 101696 h 139203"/>
                <a:gd name="connsiteX46" fmla="*/ 135406 w 241744"/>
                <a:gd name="connsiteY46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0078 w 241744"/>
                <a:gd name="connsiteY25" fmla="*/ 15030 h 139203"/>
                <a:gd name="connsiteX26" fmla="*/ 141006 w 241744"/>
                <a:gd name="connsiteY26" fmla="*/ 19824 h 139203"/>
                <a:gd name="connsiteX27" fmla="*/ 152562 w 241744"/>
                <a:gd name="connsiteY27" fmla="*/ 36357 h 139203"/>
                <a:gd name="connsiteX28" fmla="*/ 161243 w 241744"/>
                <a:gd name="connsiteY28" fmla="*/ 38699 h 139203"/>
                <a:gd name="connsiteX29" fmla="*/ 168259 w 241744"/>
                <a:gd name="connsiteY29" fmla="*/ 42014 h 139203"/>
                <a:gd name="connsiteX30" fmla="*/ 168632 w 241744"/>
                <a:gd name="connsiteY30" fmla="*/ 48741 h 139203"/>
                <a:gd name="connsiteX31" fmla="*/ 171326 w 241744"/>
                <a:gd name="connsiteY31" fmla="*/ 54045 h 139203"/>
                <a:gd name="connsiteX32" fmla="*/ 165596 w 241744"/>
                <a:gd name="connsiteY32" fmla="*/ 59494 h 139203"/>
                <a:gd name="connsiteX33" fmla="*/ 181323 w 241744"/>
                <a:gd name="connsiteY33" fmla="*/ 65703 h 139203"/>
                <a:gd name="connsiteX34" fmla="*/ 196811 w 241744"/>
                <a:gd name="connsiteY34" fmla="*/ 71396 h 139203"/>
                <a:gd name="connsiteX35" fmla="*/ 193866 w 241744"/>
                <a:gd name="connsiteY35" fmla="*/ 77458 h 139203"/>
                <a:gd name="connsiteX36" fmla="*/ 224100 w 241744"/>
                <a:gd name="connsiteY36" fmla="*/ 94855 h 139203"/>
                <a:gd name="connsiteX37" fmla="*/ 225191 w 241744"/>
                <a:gd name="connsiteY37" fmla="*/ 104441 h 139203"/>
                <a:gd name="connsiteX38" fmla="*/ 236651 w 241744"/>
                <a:gd name="connsiteY38" fmla="*/ 109856 h 139203"/>
                <a:gd name="connsiteX39" fmla="*/ 241693 w 241744"/>
                <a:gd name="connsiteY39" fmla="*/ 116978 h 139203"/>
                <a:gd name="connsiteX40" fmla="*/ 238782 w 241744"/>
                <a:gd name="connsiteY40" fmla="*/ 121445 h 139203"/>
                <a:gd name="connsiteX41" fmla="*/ 231412 w 241744"/>
                <a:gd name="connsiteY41" fmla="*/ 127537 h 139203"/>
                <a:gd name="connsiteX42" fmla="*/ 224605 w 241744"/>
                <a:gd name="connsiteY42" fmla="*/ 134147 h 139203"/>
                <a:gd name="connsiteX43" fmla="*/ 210591 w 241744"/>
                <a:gd name="connsiteY43" fmla="*/ 138963 h 139203"/>
                <a:gd name="connsiteX44" fmla="*/ 192516 w 241744"/>
                <a:gd name="connsiteY44" fmla="*/ 135726 h 139203"/>
                <a:gd name="connsiteX45" fmla="*/ 160635 w 241744"/>
                <a:gd name="connsiteY45" fmla="*/ 112957 h 139203"/>
                <a:gd name="connsiteX46" fmla="*/ 144859 w 241744"/>
                <a:gd name="connsiteY46" fmla="*/ 101696 h 139203"/>
                <a:gd name="connsiteX47" fmla="*/ 135406 w 241744"/>
                <a:gd name="connsiteY47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0078 w 241744"/>
                <a:gd name="connsiteY25" fmla="*/ 15030 h 139203"/>
                <a:gd name="connsiteX26" fmla="*/ 142747 w 241744"/>
                <a:gd name="connsiteY26" fmla="*/ 22158 h 139203"/>
                <a:gd name="connsiteX27" fmla="*/ 152562 w 241744"/>
                <a:gd name="connsiteY27" fmla="*/ 36357 h 139203"/>
                <a:gd name="connsiteX28" fmla="*/ 161243 w 241744"/>
                <a:gd name="connsiteY28" fmla="*/ 38699 h 139203"/>
                <a:gd name="connsiteX29" fmla="*/ 168259 w 241744"/>
                <a:gd name="connsiteY29" fmla="*/ 42014 h 139203"/>
                <a:gd name="connsiteX30" fmla="*/ 168632 w 241744"/>
                <a:gd name="connsiteY30" fmla="*/ 48741 h 139203"/>
                <a:gd name="connsiteX31" fmla="*/ 171326 w 241744"/>
                <a:gd name="connsiteY31" fmla="*/ 54045 h 139203"/>
                <a:gd name="connsiteX32" fmla="*/ 165596 w 241744"/>
                <a:gd name="connsiteY32" fmla="*/ 59494 h 139203"/>
                <a:gd name="connsiteX33" fmla="*/ 181323 w 241744"/>
                <a:gd name="connsiteY33" fmla="*/ 65703 h 139203"/>
                <a:gd name="connsiteX34" fmla="*/ 196811 w 241744"/>
                <a:gd name="connsiteY34" fmla="*/ 71396 h 139203"/>
                <a:gd name="connsiteX35" fmla="*/ 193866 w 241744"/>
                <a:gd name="connsiteY35" fmla="*/ 77458 h 139203"/>
                <a:gd name="connsiteX36" fmla="*/ 224100 w 241744"/>
                <a:gd name="connsiteY36" fmla="*/ 94855 h 139203"/>
                <a:gd name="connsiteX37" fmla="*/ 225191 w 241744"/>
                <a:gd name="connsiteY37" fmla="*/ 104441 h 139203"/>
                <a:gd name="connsiteX38" fmla="*/ 236651 w 241744"/>
                <a:gd name="connsiteY38" fmla="*/ 109856 h 139203"/>
                <a:gd name="connsiteX39" fmla="*/ 241693 w 241744"/>
                <a:gd name="connsiteY39" fmla="*/ 116978 h 139203"/>
                <a:gd name="connsiteX40" fmla="*/ 238782 w 241744"/>
                <a:gd name="connsiteY40" fmla="*/ 121445 h 139203"/>
                <a:gd name="connsiteX41" fmla="*/ 231412 w 241744"/>
                <a:gd name="connsiteY41" fmla="*/ 127537 h 139203"/>
                <a:gd name="connsiteX42" fmla="*/ 224605 w 241744"/>
                <a:gd name="connsiteY42" fmla="*/ 134147 h 139203"/>
                <a:gd name="connsiteX43" fmla="*/ 210591 w 241744"/>
                <a:gd name="connsiteY43" fmla="*/ 138963 h 139203"/>
                <a:gd name="connsiteX44" fmla="*/ 192516 w 241744"/>
                <a:gd name="connsiteY44" fmla="*/ 135726 h 139203"/>
                <a:gd name="connsiteX45" fmla="*/ 160635 w 241744"/>
                <a:gd name="connsiteY45" fmla="*/ 112957 h 139203"/>
                <a:gd name="connsiteX46" fmla="*/ 144859 w 241744"/>
                <a:gd name="connsiteY46" fmla="*/ 101696 h 139203"/>
                <a:gd name="connsiteX47" fmla="*/ 135406 w 241744"/>
                <a:gd name="connsiteY47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2849 w 241744"/>
                <a:gd name="connsiteY25" fmla="*/ 11301 h 139203"/>
                <a:gd name="connsiteX26" fmla="*/ 150078 w 241744"/>
                <a:gd name="connsiteY26" fmla="*/ 15030 h 139203"/>
                <a:gd name="connsiteX27" fmla="*/ 142747 w 241744"/>
                <a:gd name="connsiteY27" fmla="*/ 22158 h 139203"/>
                <a:gd name="connsiteX28" fmla="*/ 152562 w 241744"/>
                <a:gd name="connsiteY28" fmla="*/ 36357 h 139203"/>
                <a:gd name="connsiteX29" fmla="*/ 161243 w 241744"/>
                <a:gd name="connsiteY29" fmla="*/ 38699 h 139203"/>
                <a:gd name="connsiteX30" fmla="*/ 168259 w 241744"/>
                <a:gd name="connsiteY30" fmla="*/ 42014 h 139203"/>
                <a:gd name="connsiteX31" fmla="*/ 168632 w 241744"/>
                <a:gd name="connsiteY31" fmla="*/ 48741 h 139203"/>
                <a:gd name="connsiteX32" fmla="*/ 171326 w 241744"/>
                <a:gd name="connsiteY32" fmla="*/ 54045 h 139203"/>
                <a:gd name="connsiteX33" fmla="*/ 165596 w 241744"/>
                <a:gd name="connsiteY33" fmla="*/ 59494 h 139203"/>
                <a:gd name="connsiteX34" fmla="*/ 181323 w 241744"/>
                <a:gd name="connsiteY34" fmla="*/ 65703 h 139203"/>
                <a:gd name="connsiteX35" fmla="*/ 196811 w 241744"/>
                <a:gd name="connsiteY35" fmla="*/ 71396 h 139203"/>
                <a:gd name="connsiteX36" fmla="*/ 193866 w 241744"/>
                <a:gd name="connsiteY36" fmla="*/ 77458 h 139203"/>
                <a:gd name="connsiteX37" fmla="*/ 224100 w 241744"/>
                <a:gd name="connsiteY37" fmla="*/ 94855 h 139203"/>
                <a:gd name="connsiteX38" fmla="*/ 225191 w 241744"/>
                <a:gd name="connsiteY38" fmla="*/ 104441 h 139203"/>
                <a:gd name="connsiteX39" fmla="*/ 236651 w 241744"/>
                <a:gd name="connsiteY39" fmla="*/ 109856 h 139203"/>
                <a:gd name="connsiteX40" fmla="*/ 241693 w 241744"/>
                <a:gd name="connsiteY40" fmla="*/ 116978 h 139203"/>
                <a:gd name="connsiteX41" fmla="*/ 238782 w 241744"/>
                <a:gd name="connsiteY41" fmla="*/ 121445 h 139203"/>
                <a:gd name="connsiteX42" fmla="*/ 231412 w 241744"/>
                <a:gd name="connsiteY42" fmla="*/ 127537 h 139203"/>
                <a:gd name="connsiteX43" fmla="*/ 224605 w 241744"/>
                <a:gd name="connsiteY43" fmla="*/ 134147 h 139203"/>
                <a:gd name="connsiteX44" fmla="*/ 210591 w 241744"/>
                <a:gd name="connsiteY44" fmla="*/ 138963 h 139203"/>
                <a:gd name="connsiteX45" fmla="*/ 192516 w 241744"/>
                <a:gd name="connsiteY45" fmla="*/ 135726 h 139203"/>
                <a:gd name="connsiteX46" fmla="*/ 160635 w 241744"/>
                <a:gd name="connsiteY46" fmla="*/ 112957 h 139203"/>
                <a:gd name="connsiteX47" fmla="*/ 144859 w 241744"/>
                <a:gd name="connsiteY47" fmla="*/ 101696 h 139203"/>
                <a:gd name="connsiteX48" fmla="*/ 135406 w 241744"/>
                <a:gd name="connsiteY48" fmla="*/ 97105 h 139203"/>
                <a:gd name="connsiteX0" fmla="*/ 135406 w 241744"/>
                <a:gd name="connsiteY0" fmla="*/ 96534 h 138632"/>
                <a:gd name="connsiteX1" fmla="*/ 117774 w 241744"/>
                <a:gd name="connsiteY1" fmla="*/ 93089 h 138632"/>
                <a:gd name="connsiteX2" fmla="*/ 107096 w 241744"/>
                <a:gd name="connsiteY2" fmla="*/ 85572 h 138632"/>
                <a:gd name="connsiteX3" fmla="*/ 101079 w 241744"/>
                <a:gd name="connsiteY3" fmla="*/ 83432 h 138632"/>
                <a:gd name="connsiteX4" fmla="*/ 64257 w 241744"/>
                <a:gd name="connsiteY4" fmla="*/ 77907 h 138632"/>
                <a:gd name="connsiteX5" fmla="*/ 55777 w 241744"/>
                <a:gd name="connsiteY5" fmla="*/ 69572 h 138632"/>
                <a:gd name="connsiteX6" fmla="*/ 47830 w 241744"/>
                <a:gd name="connsiteY6" fmla="*/ 66174 h 138632"/>
                <a:gd name="connsiteX7" fmla="*/ 29251 w 241744"/>
                <a:gd name="connsiteY7" fmla="*/ 62686 h 138632"/>
                <a:gd name="connsiteX8" fmla="*/ 22311 w 241744"/>
                <a:gd name="connsiteY8" fmla="*/ 57402 h 138632"/>
                <a:gd name="connsiteX9" fmla="*/ 14813 w 241744"/>
                <a:gd name="connsiteY9" fmla="*/ 51077 h 138632"/>
                <a:gd name="connsiteX10" fmla="*/ 54 w 241744"/>
                <a:gd name="connsiteY10" fmla="*/ 40324 h 138632"/>
                <a:gd name="connsiteX11" fmla="*/ 9640 w 241744"/>
                <a:gd name="connsiteY11" fmla="*/ 24445 h 138632"/>
                <a:gd name="connsiteX12" fmla="*/ 17470 w 241744"/>
                <a:gd name="connsiteY12" fmla="*/ 24113 h 138632"/>
                <a:gd name="connsiteX13" fmla="*/ 26062 w 241744"/>
                <a:gd name="connsiteY13" fmla="*/ 26157 h 138632"/>
                <a:gd name="connsiteX14" fmla="*/ 38248 w 241744"/>
                <a:gd name="connsiteY14" fmla="*/ 35695 h 138632"/>
                <a:gd name="connsiteX15" fmla="*/ 39731 w 241744"/>
                <a:gd name="connsiteY15" fmla="*/ 40402 h 138632"/>
                <a:gd name="connsiteX16" fmla="*/ 67624 w 241744"/>
                <a:gd name="connsiteY16" fmla="*/ 49707 h 138632"/>
                <a:gd name="connsiteX17" fmla="*/ 75267 w 241744"/>
                <a:gd name="connsiteY17" fmla="*/ 42664 h 138632"/>
                <a:gd name="connsiteX18" fmla="*/ 79513 w 241744"/>
                <a:gd name="connsiteY18" fmla="*/ 31951 h 138632"/>
                <a:gd name="connsiteX19" fmla="*/ 83585 w 241744"/>
                <a:gd name="connsiteY19" fmla="*/ 25525 h 138632"/>
                <a:gd name="connsiteX20" fmla="*/ 91156 w 241744"/>
                <a:gd name="connsiteY20" fmla="*/ 20581 h 138632"/>
                <a:gd name="connsiteX21" fmla="*/ 91525 w 241744"/>
                <a:gd name="connsiteY21" fmla="*/ 5442 h 138632"/>
                <a:gd name="connsiteX22" fmla="*/ 113788 w 241744"/>
                <a:gd name="connsiteY22" fmla="*/ 10446 h 138632"/>
                <a:gd name="connsiteX23" fmla="*/ 141531 w 241744"/>
                <a:gd name="connsiteY23" fmla="*/ 40 h 138632"/>
                <a:gd name="connsiteX24" fmla="*/ 147141 w 241744"/>
                <a:gd name="connsiteY24" fmla="*/ 7781 h 138632"/>
                <a:gd name="connsiteX25" fmla="*/ 152849 w 241744"/>
                <a:gd name="connsiteY25" fmla="*/ 10730 h 138632"/>
                <a:gd name="connsiteX26" fmla="*/ 150078 w 241744"/>
                <a:gd name="connsiteY26" fmla="*/ 14459 h 138632"/>
                <a:gd name="connsiteX27" fmla="*/ 142747 w 241744"/>
                <a:gd name="connsiteY27" fmla="*/ 21587 h 138632"/>
                <a:gd name="connsiteX28" fmla="*/ 152562 w 241744"/>
                <a:gd name="connsiteY28" fmla="*/ 35786 h 138632"/>
                <a:gd name="connsiteX29" fmla="*/ 161243 w 241744"/>
                <a:gd name="connsiteY29" fmla="*/ 38128 h 138632"/>
                <a:gd name="connsiteX30" fmla="*/ 168259 w 241744"/>
                <a:gd name="connsiteY30" fmla="*/ 41443 h 138632"/>
                <a:gd name="connsiteX31" fmla="*/ 168632 w 241744"/>
                <a:gd name="connsiteY31" fmla="*/ 48170 h 138632"/>
                <a:gd name="connsiteX32" fmla="*/ 171326 w 241744"/>
                <a:gd name="connsiteY32" fmla="*/ 53474 h 138632"/>
                <a:gd name="connsiteX33" fmla="*/ 165596 w 241744"/>
                <a:gd name="connsiteY33" fmla="*/ 58923 h 138632"/>
                <a:gd name="connsiteX34" fmla="*/ 181323 w 241744"/>
                <a:gd name="connsiteY34" fmla="*/ 65132 h 138632"/>
                <a:gd name="connsiteX35" fmla="*/ 196811 w 241744"/>
                <a:gd name="connsiteY35" fmla="*/ 70825 h 138632"/>
                <a:gd name="connsiteX36" fmla="*/ 193866 w 241744"/>
                <a:gd name="connsiteY36" fmla="*/ 76887 h 138632"/>
                <a:gd name="connsiteX37" fmla="*/ 224100 w 241744"/>
                <a:gd name="connsiteY37" fmla="*/ 94284 h 138632"/>
                <a:gd name="connsiteX38" fmla="*/ 225191 w 241744"/>
                <a:gd name="connsiteY38" fmla="*/ 103870 h 138632"/>
                <a:gd name="connsiteX39" fmla="*/ 236651 w 241744"/>
                <a:gd name="connsiteY39" fmla="*/ 109285 h 138632"/>
                <a:gd name="connsiteX40" fmla="*/ 241693 w 241744"/>
                <a:gd name="connsiteY40" fmla="*/ 116407 h 138632"/>
                <a:gd name="connsiteX41" fmla="*/ 238782 w 241744"/>
                <a:gd name="connsiteY41" fmla="*/ 120874 h 138632"/>
                <a:gd name="connsiteX42" fmla="*/ 231412 w 241744"/>
                <a:gd name="connsiteY42" fmla="*/ 126966 h 138632"/>
                <a:gd name="connsiteX43" fmla="*/ 224605 w 241744"/>
                <a:gd name="connsiteY43" fmla="*/ 133576 h 138632"/>
                <a:gd name="connsiteX44" fmla="*/ 210591 w 241744"/>
                <a:gd name="connsiteY44" fmla="*/ 138392 h 138632"/>
                <a:gd name="connsiteX45" fmla="*/ 192516 w 241744"/>
                <a:gd name="connsiteY45" fmla="*/ 135155 h 138632"/>
                <a:gd name="connsiteX46" fmla="*/ 160635 w 241744"/>
                <a:gd name="connsiteY46" fmla="*/ 112386 h 138632"/>
                <a:gd name="connsiteX47" fmla="*/ 144859 w 241744"/>
                <a:gd name="connsiteY47" fmla="*/ 101125 h 138632"/>
                <a:gd name="connsiteX48" fmla="*/ 135406 w 241744"/>
                <a:gd name="connsiteY48" fmla="*/ 96534 h 138632"/>
                <a:gd name="connsiteX0" fmla="*/ 135406 w 241744"/>
                <a:gd name="connsiteY0" fmla="*/ 97153 h 139251"/>
                <a:gd name="connsiteX1" fmla="*/ 117774 w 241744"/>
                <a:gd name="connsiteY1" fmla="*/ 93708 h 139251"/>
                <a:gd name="connsiteX2" fmla="*/ 107096 w 241744"/>
                <a:gd name="connsiteY2" fmla="*/ 86191 h 139251"/>
                <a:gd name="connsiteX3" fmla="*/ 101079 w 241744"/>
                <a:gd name="connsiteY3" fmla="*/ 84051 h 139251"/>
                <a:gd name="connsiteX4" fmla="*/ 64257 w 241744"/>
                <a:gd name="connsiteY4" fmla="*/ 78526 h 139251"/>
                <a:gd name="connsiteX5" fmla="*/ 55777 w 241744"/>
                <a:gd name="connsiteY5" fmla="*/ 70191 h 139251"/>
                <a:gd name="connsiteX6" fmla="*/ 47830 w 241744"/>
                <a:gd name="connsiteY6" fmla="*/ 66793 h 139251"/>
                <a:gd name="connsiteX7" fmla="*/ 29251 w 241744"/>
                <a:gd name="connsiteY7" fmla="*/ 63305 h 139251"/>
                <a:gd name="connsiteX8" fmla="*/ 22311 w 241744"/>
                <a:gd name="connsiteY8" fmla="*/ 58021 h 139251"/>
                <a:gd name="connsiteX9" fmla="*/ 14813 w 241744"/>
                <a:gd name="connsiteY9" fmla="*/ 51696 h 139251"/>
                <a:gd name="connsiteX10" fmla="*/ 54 w 241744"/>
                <a:gd name="connsiteY10" fmla="*/ 40943 h 139251"/>
                <a:gd name="connsiteX11" fmla="*/ 9640 w 241744"/>
                <a:gd name="connsiteY11" fmla="*/ 25064 h 139251"/>
                <a:gd name="connsiteX12" fmla="*/ 17470 w 241744"/>
                <a:gd name="connsiteY12" fmla="*/ 24732 h 139251"/>
                <a:gd name="connsiteX13" fmla="*/ 26062 w 241744"/>
                <a:gd name="connsiteY13" fmla="*/ 26776 h 139251"/>
                <a:gd name="connsiteX14" fmla="*/ 38248 w 241744"/>
                <a:gd name="connsiteY14" fmla="*/ 36314 h 139251"/>
                <a:gd name="connsiteX15" fmla="*/ 39731 w 241744"/>
                <a:gd name="connsiteY15" fmla="*/ 41021 h 139251"/>
                <a:gd name="connsiteX16" fmla="*/ 67624 w 241744"/>
                <a:gd name="connsiteY16" fmla="*/ 50326 h 139251"/>
                <a:gd name="connsiteX17" fmla="*/ 75267 w 241744"/>
                <a:gd name="connsiteY17" fmla="*/ 43283 h 139251"/>
                <a:gd name="connsiteX18" fmla="*/ 79513 w 241744"/>
                <a:gd name="connsiteY18" fmla="*/ 32570 h 139251"/>
                <a:gd name="connsiteX19" fmla="*/ 83585 w 241744"/>
                <a:gd name="connsiteY19" fmla="*/ 26144 h 139251"/>
                <a:gd name="connsiteX20" fmla="*/ 91156 w 241744"/>
                <a:gd name="connsiteY20" fmla="*/ 21200 h 139251"/>
                <a:gd name="connsiteX21" fmla="*/ 91525 w 241744"/>
                <a:gd name="connsiteY21" fmla="*/ 6061 h 139251"/>
                <a:gd name="connsiteX22" fmla="*/ 113788 w 241744"/>
                <a:gd name="connsiteY22" fmla="*/ 11065 h 139251"/>
                <a:gd name="connsiteX23" fmla="*/ 121730 w 241744"/>
                <a:gd name="connsiteY23" fmla="*/ 928 h 139251"/>
                <a:gd name="connsiteX24" fmla="*/ 141531 w 241744"/>
                <a:gd name="connsiteY24" fmla="*/ 659 h 139251"/>
                <a:gd name="connsiteX25" fmla="*/ 147141 w 241744"/>
                <a:gd name="connsiteY25" fmla="*/ 8400 h 139251"/>
                <a:gd name="connsiteX26" fmla="*/ 152849 w 241744"/>
                <a:gd name="connsiteY26" fmla="*/ 11349 h 139251"/>
                <a:gd name="connsiteX27" fmla="*/ 150078 w 241744"/>
                <a:gd name="connsiteY27" fmla="*/ 15078 h 139251"/>
                <a:gd name="connsiteX28" fmla="*/ 142747 w 241744"/>
                <a:gd name="connsiteY28" fmla="*/ 22206 h 139251"/>
                <a:gd name="connsiteX29" fmla="*/ 152562 w 241744"/>
                <a:gd name="connsiteY29" fmla="*/ 36405 h 139251"/>
                <a:gd name="connsiteX30" fmla="*/ 161243 w 241744"/>
                <a:gd name="connsiteY30" fmla="*/ 38747 h 139251"/>
                <a:gd name="connsiteX31" fmla="*/ 168259 w 241744"/>
                <a:gd name="connsiteY31" fmla="*/ 42062 h 139251"/>
                <a:gd name="connsiteX32" fmla="*/ 168632 w 241744"/>
                <a:gd name="connsiteY32" fmla="*/ 48789 h 139251"/>
                <a:gd name="connsiteX33" fmla="*/ 171326 w 241744"/>
                <a:gd name="connsiteY33" fmla="*/ 54093 h 139251"/>
                <a:gd name="connsiteX34" fmla="*/ 165596 w 241744"/>
                <a:gd name="connsiteY34" fmla="*/ 59542 h 139251"/>
                <a:gd name="connsiteX35" fmla="*/ 181323 w 241744"/>
                <a:gd name="connsiteY35" fmla="*/ 65751 h 139251"/>
                <a:gd name="connsiteX36" fmla="*/ 196811 w 241744"/>
                <a:gd name="connsiteY36" fmla="*/ 71444 h 139251"/>
                <a:gd name="connsiteX37" fmla="*/ 193866 w 241744"/>
                <a:gd name="connsiteY37" fmla="*/ 77506 h 139251"/>
                <a:gd name="connsiteX38" fmla="*/ 224100 w 241744"/>
                <a:gd name="connsiteY38" fmla="*/ 94903 h 139251"/>
                <a:gd name="connsiteX39" fmla="*/ 225191 w 241744"/>
                <a:gd name="connsiteY39" fmla="*/ 104489 h 139251"/>
                <a:gd name="connsiteX40" fmla="*/ 236651 w 241744"/>
                <a:gd name="connsiteY40" fmla="*/ 109904 h 139251"/>
                <a:gd name="connsiteX41" fmla="*/ 241693 w 241744"/>
                <a:gd name="connsiteY41" fmla="*/ 117026 h 139251"/>
                <a:gd name="connsiteX42" fmla="*/ 238782 w 241744"/>
                <a:gd name="connsiteY42" fmla="*/ 121493 h 139251"/>
                <a:gd name="connsiteX43" fmla="*/ 231412 w 241744"/>
                <a:gd name="connsiteY43" fmla="*/ 127585 h 139251"/>
                <a:gd name="connsiteX44" fmla="*/ 224605 w 241744"/>
                <a:gd name="connsiteY44" fmla="*/ 134195 h 139251"/>
                <a:gd name="connsiteX45" fmla="*/ 210591 w 241744"/>
                <a:gd name="connsiteY45" fmla="*/ 139011 h 139251"/>
                <a:gd name="connsiteX46" fmla="*/ 192516 w 241744"/>
                <a:gd name="connsiteY46" fmla="*/ 135774 h 139251"/>
                <a:gd name="connsiteX47" fmla="*/ 160635 w 241744"/>
                <a:gd name="connsiteY47" fmla="*/ 113005 h 139251"/>
                <a:gd name="connsiteX48" fmla="*/ 144859 w 241744"/>
                <a:gd name="connsiteY48" fmla="*/ 101744 h 139251"/>
                <a:gd name="connsiteX49" fmla="*/ 135406 w 241744"/>
                <a:gd name="connsiteY49" fmla="*/ 97153 h 139251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113788 w 241744"/>
                <a:gd name="connsiteY22" fmla="*/ 14088 h 142274"/>
                <a:gd name="connsiteX23" fmla="*/ 121730 w 241744"/>
                <a:gd name="connsiteY23" fmla="*/ 3951 h 142274"/>
                <a:gd name="connsiteX24" fmla="*/ 124033 w 241744"/>
                <a:gd name="connsiteY24" fmla="*/ 0 h 142274"/>
                <a:gd name="connsiteX25" fmla="*/ 141531 w 241744"/>
                <a:gd name="connsiteY25" fmla="*/ 3682 h 142274"/>
                <a:gd name="connsiteX26" fmla="*/ 147141 w 241744"/>
                <a:gd name="connsiteY26" fmla="*/ 11423 h 142274"/>
                <a:gd name="connsiteX27" fmla="*/ 152849 w 241744"/>
                <a:gd name="connsiteY27" fmla="*/ 14372 h 142274"/>
                <a:gd name="connsiteX28" fmla="*/ 150078 w 241744"/>
                <a:gd name="connsiteY28" fmla="*/ 18101 h 142274"/>
                <a:gd name="connsiteX29" fmla="*/ 142747 w 241744"/>
                <a:gd name="connsiteY29" fmla="*/ 25229 h 142274"/>
                <a:gd name="connsiteX30" fmla="*/ 152562 w 241744"/>
                <a:gd name="connsiteY30" fmla="*/ 39428 h 142274"/>
                <a:gd name="connsiteX31" fmla="*/ 161243 w 241744"/>
                <a:gd name="connsiteY31" fmla="*/ 41770 h 142274"/>
                <a:gd name="connsiteX32" fmla="*/ 168259 w 241744"/>
                <a:gd name="connsiteY32" fmla="*/ 45085 h 142274"/>
                <a:gd name="connsiteX33" fmla="*/ 168632 w 241744"/>
                <a:gd name="connsiteY33" fmla="*/ 51812 h 142274"/>
                <a:gd name="connsiteX34" fmla="*/ 171326 w 241744"/>
                <a:gd name="connsiteY34" fmla="*/ 57116 h 142274"/>
                <a:gd name="connsiteX35" fmla="*/ 165596 w 241744"/>
                <a:gd name="connsiteY35" fmla="*/ 62565 h 142274"/>
                <a:gd name="connsiteX36" fmla="*/ 181323 w 241744"/>
                <a:gd name="connsiteY36" fmla="*/ 68774 h 142274"/>
                <a:gd name="connsiteX37" fmla="*/ 196811 w 241744"/>
                <a:gd name="connsiteY37" fmla="*/ 74467 h 142274"/>
                <a:gd name="connsiteX38" fmla="*/ 193866 w 241744"/>
                <a:gd name="connsiteY38" fmla="*/ 80529 h 142274"/>
                <a:gd name="connsiteX39" fmla="*/ 224100 w 241744"/>
                <a:gd name="connsiteY39" fmla="*/ 97926 h 142274"/>
                <a:gd name="connsiteX40" fmla="*/ 225191 w 241744"/>
                <a:gd name="connsiteY40" fmla="*/ 107512 h 142274"/>
                <a:gd name="connsiteX41" fmla="*/ 236651 w 241744"/>
                <a:gd name="connsiteY41" fmla="*/ 112927 h 142274"/>
                <a:gd name="connsiteX42" fmla="*/ 241693 w 241744"/>
                <a:gd name="connsiteY42" fmla="*/ 120049 h 142274"/>
                <a:gd name="connsiteX43" fmla="*/ 238782 w 241744"/>
                <a:gd name="connsiteY43" fmla="*/ 124516 h 142274"/>
                <a:gd name="connsiteX44" fmla="*/ 231412 w 241744"/>
                <a:gd name="connsiteY44" fmla="*/ 130608 h 142274"/>
                <a:gd name="connsiteX45" fmla="*/ 224605 w 241744"/>
                <a:gd name="connsiteY45" fmla="*/ 137218 h 142274"/>
                <a:gd name="connsiteX46" fmla="*/ 210591 w 241744"/>
                <a:gd name="connsiteY46" fmla="*/ 142034 h 142274"/>
                <a:gd name="connsiteX47" fmla="*/ 192516 w 241744"/>
                <a:gd name="connsiteY47" fmla="*/ 138797 h 142274"/>
                <a:gd name="connsiteX48" fmla="*/ 160635 w 241744"/>
                <a:gd name="connsiteY48" fmla="*/ 116028 h 142274"/>
                <a:gd name="connsiteX49" fmla="*/ 144859 w 241744"/>
                <a:gd name="connsiteY49" fmla="*/ 104767 h 142274"/>
                <a:gd name="connsiteX50" fmla="*/ 135406 w 241744"/>
                <a:gd name="connsiteY50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113788 w 241744"/>
                <a:gd name="connsiteY22" fmla="*/ 14088 h 142274"/>
                <a:gd name="connsiteX23" fmla="*/ 114914 w 241744"/>
                <a:gd name="connsiteY23" fmla="*/ 9297 h 142274"/>
                <a:gd name="connsiteX24" fmla="*/ 121730 w 241744"/>
                <a:gd name="connsiteY24" fmla="*/ 3951 h 142274"/>
                <a:gd name="connsiteX25" fmla="*/ 124033 w 241744"/>
                <a:gd name="connsiteY25" fmla="*/ 0 h 142274"/>
                <a:gd name="connsiteX26" fmla="*/ 141531 w 241744"/>
                <a:gd name="connsiteY26" fmla="*/ 3682 h 142274"/>
                <a:gd name="connsiteX27" fmla="*/ 147141 w 241744"/>
                <a:gd name="connsiteY27" fmla="*/ 11423 h 142274"/>
                <a:gd name="connsiteX28" fmla="*/ 152849 w 241744"/>
                <a:gd name="connsiteY28" fmla="*/ 14372 h 142274"/>
                <a:gd name="connsiteX29" fmla="*/ 150078 w 241744"/>
                <a:gd name="connsiteY29" fmla="*/ 18101 h 142274"/>
                <a:gd name="connsiteX30" fmla="*/ 142747 w 241744"/>
                <a:gd name="connsiteY30" fmla="*/ 25229 h 142274"/>
                <a:gd name="connsiteX31" fmla="*/ 152562 w 241744"/>
                <a:gd name="connsiteY31" fmla="*/ 39428 h 142274"/>
                <a:gd name="connsiteX32" fmla="*/ 161243 w 241744"/>
                <a:gd name="connsiteY32" fmla="*/ 41770 h 142274"/>
                <a:gd name="connsiteX33" fmla="*/ 168259 w 241744"/>
                <a:gd name="connsiteY33" fmla="*/ 45085 h 142274"/>
                <a:gd name="connsiteX34" fmla="*/ 168632 w 241744"/>
                <a:gd name="connsiteY34" fmla="*/ 51812 h 142274"/>
                <a:gd name="connsiteX35" fmla="*/ 171326 w 241744"/>
                <a:gd name="connsiteY35" fmla="*/ 57116 h 142274"/>
                <a:gd name="connsiteX36" fmla="*/ 165596 w 241744"/>
                <a:gd name="connsiteY36" fmla="*/ 62565 h 142274"/>
                <a:gd name="connsiteX37" fmla="*/ 181323 w 241744"/>
                <a:gd name="connsiteY37" fmla="*/ 68774 h 142274"/>
                <a:gd name="connsiteX38" fmla="*/ 196811 w 241744"/>
                <a:gd name="connsiteY38" fmla="*/ 74467 h 142274"/>
                <a:gd name="connsiteX39" fmla="*/ 193866 w 241744"/>
                <a:gd name="connsiteY39" fmla="*/ 80529 h 142274"/>
                <a:gd name="connsiteX40" fmla="*/ 224100 w 241744"/>
                <a:gd name="connsiteY40" fmla="*/ 97926 h 142274"/>
                <a:gd name="connsiteX41" fmla="*/ 225191 w 241744"/>
                <a:gd name="connsiteY41" fmla="*/ 107512 h 142274"/>
                <a:gd name="connsiteX42" fmla="*/ 236651 w 241744"/>
                <a:gd name="connsiteY42" fmla="*/ 112927 h 142274"/>
                <a:gd name="connsiteX43" fmla="*/ 241693 w 241744"/>
                <a:gd name="connsiteY43" fmla="*/ 120049 h 142274"/>
                <a:gd name="connsiteX44" fmla="*/ 238782 w 241744"/>
                <a:gd name="connsiteY44" fmla="*/ 124516 h 142274"/>
                <a:gd name="connsiteX45" fmla="*/ 231412 w 241744"/>
                <a:gd name="connsiteY45" fmla="*/ 130608 h 142274"/>
                <a:gd name="connsiteX46" fmla="*/ 224605 w 241744"/>
                <a:gd name="connsiteY46" fmla="*/ 137218 h 142274"/>
                <a:gd name="connsiteX47" fmla="*/ 210591 w 241744"/>
                <a:gd name="connsiteY47" fmla="*/ 142034 h 142274"/>
                <a:gd name="connsiteX48" fmla="*/ 192516 w 241744"/>
                <a:gd name="connsiteY48" fmla="*/ 138797 h 142274"/>
                <a:gd name="connsiteX49" fmla="*/ 160635 w 241744"/>
                <a:gd name="connsiteY49" fmla="*/ 116028 h 142274"/>
                <a:gd name="connsiteX50" fmla="*/ 144859 w 241744"/>
                <a:gd name="connsiteY50" fmla="*/ 104767 h 142274"/>
                <a:gd name="connsiteX51" fmla="*/ 135406 w 241744"/>
                <a:gd name="connsiteY51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95781 w 241744"/>
                <a:gd name="connsiteY22" fmla="*/ 6555 h 142274"/>
                <a:gd name="connsiteX23" fmla="*/ 113788 w 241744"/>
                <a:gd name="connsiteY23" fmla="*/ 14088 h 142274"/>
                <a:gd name="connsiteX24" fmla="*/ 114914 w 241744"/>
                <a:gd name="connsiteY24" fmla="*/ 9297 h 142274"/>
                <a:gd name="connsiteX25" fmla="*/ 121730 w 241744"/>
                <a:gd name="connsiteY25" fmla="*/ 3951 h 142274"/>
                <a:gd name="connsiteX26" fmla="*/ 124033 w 241744"/>
                <a:gd name="connsiteY26" fmla="*/ 0 h 142274"/>
                <a:gd name="connsiteX27" fmla="*/ 141531 w 241744"/>
                <a:gd name="connsiteY27" fmla="*/ 3682 h 142274"/>
                <a:gd name="connsiteX28" fmla="*/ 147141 w 241744"/>
                <a:gd name="connsiteY28" fmla="*/ 11423 h 142274"/>
                <a:gd name="connsiteX29" fmla="*/ 152849 w 241744"/>
                <a:gd name="connsiteY29" fmla="*/ 14372 h 142274"/>
                <a:gd name="connsiteX30" fmla="*/ 150078 w 241744"/>
                <a:gd name="connsiteY30" fmla="*/ 18101 h 142274"/>
                <a:gd name="connsiteX31" fmla="*/ 142747 w 241744"/>
                <a:gd name="connsiteY31" fmla="*/ 25229 h 142274"/>
                <a:gd name="connsiteX32" fmla="*/ 152562 w 241744"/>
                <a:gd name="connsiteY32" fmla="*/ 39428 h 142274"/>
                <a:gd name="connsiteX33" fmla="*/ 161243 w 241744"/>
                <a:gd name="connsiteY33" fmla="*/ 41770 h 142274"/>
                <a:gd name="connsiteX34" fmla="*/ 168259 w 241744"/>
                <a:gd name="connsiteY34" fmla="*/ 45085 h 142274"/>
                <a:gd name="connsiteX35" fmla="*/ 168632 w 241744"/>
                <a:gd name="connsiteY35" fmla="*/ 51812 h 142274"/>
                <a:gd name="connsiteX36" fmla="*/ 171326 w 241744"/>
                <a:gd name="connsiteY36" fmla="*/ 57116 h 142274"/>
                <a:gd name="connsiteX37" fmla="*/ 165596 w 241744"/>
                <a:gd name="connsiteY37" fmla="*/ 62565 h 142274"/>
                <a:gd name="connsiteX38" fmla="*/ 181323 w 241744"/>
                <a:gd name="connsiteY38" fmla="*/ 68774 h 142274"/>
                <a:gd name="connsiteX39" fmla="*/ 196811 w 241744"/>
                <a:gd name="connsiteY39" fmla="*/ 74467 h 142274"/>
                <a:gd name="connsiteX40" fmla="*/ 193866 w 241744"/>
                <a:gd name="connsiteY40" fmla="*/ 80529 h 142274"/>
                <a:gd name="connsiteX41" fmla="*/ 224100 w 241744"/>
                <a:gd name="connsiteY41" fmla="*/ 97926 h 142274"/>
                <a:gd name="connsiteX42" fmla="*/ 225191 w 241744"/>
                <a:gd name="connsiteY42" fmla="*/ 107512 h 142274"/>
                <a:gd name="connsiteX43" fmla="*/ 236651 w 241744"/>
                <a:gd name="connsiteY43" fmla="*/ 112927 h 142274"/>
                <a:gd name="connsiteX44" fmla="*/ 241693 w 241744"/>
                <a:gd name="connsiteY44" fmla="*/ 120049 h 142274"/>
                <a:gd name="connsiteX45" fmla="*/ 238782 w 241744"/>
                <a:gd name="connsiteY45" fmla="*/ 124516 h 142274"/>
                <a:gd name="connsiteX46" fmla="*/ 231412 w 241744"/>
                <a:gd name="connsiteY46" fmla="*/ 130608 h 142274"/>
                <a:gd name="connsiteX47" fmla="*/ 224605 w 241744"/>
                <a:gd name="connsiteY47" fmla="*/ 137218 h 142274"/>
                <a:gd name="connsiteX48" fmla="*/ 210591 w 241744"/>
                <a:gd name="connsiteY48" fmla="*/ 142034 h 142274"/>
                <a:gd name="connsiteX49" fmla="*/ 192516 w 241744"/>
                <a:gd name="connsiteY49" fmla="*/ 138797 h 142274"/>
                <a:gd name="connsiteX50" fmla="*/ 160635 w 241744"/>
                <a:gd name="connsiteY50" fmla="*/ 116028 h 142274"/>
                <a:gd name="connsiteX51" fmla="*/ 144859 w 241744"/>
                <a:gd name="connsiteY51" fmla="*/ 104767 h 142274"/>
                <a:gd name="connsiteX52" fmla="*/ 135406 w 241744"/>
                <a:gd name="connsiteY52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88472 w 241744"/>
                <a:gd name="connsiteY21" fmla="*/ 14692 h 142274"/>
                <a:gd name="connsiteX22" fmla="*/ 91525 w 241744"/>
                <a:gd name="connsiteY22" fmla="*/ 9084 h 142274"/>
                <a:gd name="connsiteX23" fmla="*/ 95781 w 241744"/>
                <a:gd name="connsiteY23" fmla="*/ 6555 h 142274"/>
                <a:gd name="connsiteX24" fmla="*/ 113788 w 241744"/>
                <a:gd name="connsiteY24" fmla="*/ 14088 h 142274"/>
                <a:gd name="connsiteX25" fmla="*/ 114914 w 241744"/>
                <a:gd name="connsiteY25" fmla="*/ 9297 h 142274"/>
                <a:gd name="connsiteX26" fmla="*/ 121730 w 241744"/>
                <a:gd name="connsiteY26" fmla="*/ 3951 h 142274"/>
                <a:gd name="connsiteX27" fmla="*/ 124033 w 241744"/>
                <a:gd name="connsiteY27" fmla="*/ 0 h 142274"/>
                <a:gd name="connsiteX28" fmla="*/ 141531 w 241744"/>
                <a:gd name="connsiteY28" fmla="*/ 3682 h 142274"/>
                <a:gd name="connsiteX29" fmla="*/ 147141 w 241744"/>
                <a:gd name="connsiteY29" fmla="*/ 11423 h 142274"/>
                <a:gd name="connsiteX30" fmla="*/ 152849 w 241744"/>
                <a:gd name="connsiteY30" fmla="*/ 14372 h 142274"/>
                <a:gd name="connsiteX31" fmla="*/ 150078 w 241744"/>
                <a:gd name="connsiteY31" fmla="*/ 18101 h 142274"/>
                <a:gd name="connsiteX32" fmla="*/ 142747 w 241744"/>
                <a:gd name="connsiteY32" fmla="*/ 25229 h 142274"/>
                <a:gd name="connsiteX33" fmla="*/ 152562 w 241744"/>
                <a:gd name="connsiteY33" fmla="*/ 39428 h 142274"/>
                <a:gd name="connsiteX34" fmla="*/ 161243 w 241744"/>
                <a:gd name="connsiteY34" fmla="*/ 41770 h 142274"/>
                <a:gd name="connsiteX35" fmla="*/ 168259 w 241744"/>
                <a:gd name="connsiteY35" fmla="*/ 45085 h 142274"/>
                <a:gd name="connsiteX36" fmla="*/ 168632 w 241744"/>
                <a:gd name="connsiteY36" fmla="*/ 51812 h 142274"/>
                <a:gd name="connsiteX37" fmla="*/ 171326 w 241744"/>
                <a:gd name="connsiteY37" fmla="*/ 57116 h 142274"/>
                <a:gd name="connsiteX38" fmla="*/ 165596 w 241744"/>
                <a:gd name="connsiteY38" fmla="*/ 62565 h 142274"/>
                <a:gd name="connsiteX39" fmla="*/ 181323 w 241744"/>
                <a:gd name="connsiteY39" fmla="*/ 68774 h 142274"/>
                <a:gd name="connsiteX40" fmla="*/ 196811 w 241744"/>
                <a:gd name="connsiteY40" fmla="*/ 74467 h 142274"/>
                <a:gd name="connsiteX41" fmla="*/ 193866 w 241744"/>
                <a:gd name="connsiteY41" fmla="*/ 80529 h 142274"/>
                <a:gd name="connsiteX42" fmla="*/ 224100 w 241744"/>
                <a:gd name="connsiteY42" fmla="*/ 97926 h 142274"/>
                <a:gd name="connsiteX43" fmla="*/ 225191 w 241744"/>
                <a:gd name="connsiteY43" fmla="*/ 107512 h 142274"/>
                <a:gd name="connsiteX44" fmla="*/ 236651 w 241744"/>
                <a:gd name="connsiteY44" fmla="*/ 112927 h 142274"/>
                <a:gd name="connsiteX45" fmla="*/ 241693 w 241744"/>
                <a:gd name="connsiteY45" fmla="*/ 120049 h 142274"/>
                <a:gd name="connsiteX46" fmla="*/ 238782 w 241744"/>
                <a:gd name="connsiteY46" fmla="*/ 124516 h 142274"/>
                <a:gd name="connsiteX47" fmla="*/ 231412 w 241744"/>
                <a:gd name="connsiteY47" fmla="*/ 130608 h 142274"/>
                <a:gd name="connsiteX48" fmla="*/ 224605 w 241744"/>
                <a:gd name="connsiteY48" fmla="*/ 137218 h 142274"/>
                <a:gd name="connsiteX49" fmla="*/ 210591 w 241744"/>
                <a:gd name="connsiteY49" fmla="*/ 142034 h 142274"/>
                <a:gd name="connsiteX50" fmla="*/ 192516 w 241744"/>
                <a:gd name="connsiteY50" fmla="*/ 138797 h 142274"/>
                <a:gd name="connsiteX51" fmla="*/ 160635 w 241744"/>
                <a:gd name="connsiteY51" fmla="*/ 116028 h 142274"/>
                <a:gd name="connsiteX52" fmla="*/ 144859 w 241744"/>
                <a:gd name="connsiteY52" fmla="*/ 104767 h 142274"/>
                <a:gd name="connsiteX53" fmla="*/ 135406 w 241744"/>
                <a:gd name="connsiteY53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53778 w 241744"/>
                <a:gd name="connsiteY16" fmla="*/ 46927 h 142274"/>
                <a:gd name="connsiteX17" fmla="*/ 67624 w 241744"/>
                <a:gd name="connsiteY17" fmla="*/ 53349 h 142274"/>
                <a:gd name="connsiteX18" fmla="*/ 75267 w 241744"/>
                <a:gd name="connsiteY18" fmla="*/ 46306 h 142274"/>
                <a:gd name="connsiteX19" fmla="*/ 79513 w 241744"/>
                <a:gd name="connsiteY19" fmla="*/ 35593 h 142274"/>
                <a:gd name="connsiteX20" fmla="*/ 83585 w 241744"/>
                <a:gd name="connsiteY20" fmla="*/ 29167 h 142274"/>
                <a:gd name="connsiteX21" fmla="*/ 91156 w 241744"/>
                <a:gd name="connsiteY21" fmla="*/ 24223 h 142274"/>
                <a:gd name="connsiteX22" fmla="*/ 88472 w 241744"/>
                <a:gd name="connsiteY22" fmla="*/ 14692 h 142274"/>
                <a:gd name="connsiteX23" fmla="*/ 91525 w 241744"/>
                <a:gd name="connsiteY23" fmla="*/ 9084 h 142274"/>
                <a:gd name="connsiteX24" fmla="*/ 95781 w 241744"/>
                <a:gd name="connsiteY24" fmla="*/ 6555 h 142274"/>
                <a:gd name="connsiteX25" fmla="*/ 113788 w 241744"/>
                <a:gd name="connsiteY25" fmla="*/ 14088 h 142274"/>
                <a:gd name="connsiteX26" fmla="*/ 114914 w 241744"/>
                <a:gd name="connsiteY26" fmla="*/ 9297 h 142274"/>
                <a:gd name="connsiteX27" fmla="*/ 121730 w 241744"/>
                <a:gd name="connsiteY27" fmla="*/ 3951 h 142274"/>
                <a:gd name="connsiteX28" fmla="*/ 124033 w 241744"/>
                <a:gd name="connsiteY28" fmla="*/ 0 h 142274"/>
                <a:gd name="connsiteX29" fmla="*/ 141531 w 241744"/>
                <a:gd name="connsiteY29" fmla="*/ 3682 h 142274"/>
                <a:gd name="connsiteX30" fmla="*/ 147141 w 241744"/>
                <a:gd name="connsiteY30" fmla="*/ 11423 h 142274"/>
                <a:gd name="connsiteX31" fmla="*/ 152849 w 241744"/>
                <a:gd name="connsiteY31" fmla="*/ 14372 h 142274"/>
                <a:gd name="connsiteX32" fmla="*/ 150078 w 241744"/>
                <a:gd name="connsiteY32" fmla="*/ 18101 h 142274"/>
                <a:gd name="connsiteX33" fmla="*/ 142747 w 241744"/>
                <a:gd name="connsiteY33" fmla="*/ 25229 h 142274"/>
                <a:gd name="connsiteX34" fmla="*/ 152562 w 241744"/>
                <a:gd name="connsiteY34" fmla="*/ 39428 h 142274"/>
                <a:gd name="connsiteX35" fmla="*/ 161243 w 241744"/>
                <a:gd name="connsiteY35" fmla="*/ 41770 h 142274"/>
                <a:gd name="connsiteX36" fmla="*/ 168259 w 241744"/>
                <a:gd name="connsiteY36" fmla="*/ 45085 h 142274"/>
                <a:gd name="connsiteX37" fmla="*/ 168632 w 241744"/>
                <a:gd name="connsiteY37" fmla="*/ 51812 h 142274"/>
                <a:gd name="connsiteX38" fmla="*/ 171326 w 241744"/>
                <a:gd name="connsiteY38" fmla="*/ 57116 h 142274"/>
                <a:gd name="connsiteX39" fmla="*/ 165596 w 241744"/>
                <a:gd name="connsiteY39" fmla="*/ 62565 h 142274"/>
                <a:gd name="connsiteX40" fmla="*/ 181323 w 241744"/>
                <a:gd name="connsiteY40" fmla="*/ 68774 h 142274"/>
                <a:gd name="connsiteX41" fmla="*/ 196811 w 241744"/>
                <a:gd name="connsiteY41" fmla="*/ 74467 h 142274"/>
                <a:gd name="connsiteX42" fmla="*/ 193866 w 241744"/>
                <a:gd name="connsiteY42" fmla="*/ 80529 h 142274"/>
                <a:gd name="connsiteX43" fmla="*/ 224100 w 241744"/>
                <a:gd name="connsiteY43" fmla="*/ 97926 h 142274"/>
                <a:gd name="connsiteX44" fmla="*/ 225191 w 241744"/>
                <a:gd name="connsiteY44" fmla="*/ 107512 h 142274"/>
                <a:gd name="connsiteX45" fmla="*/ 236651 w 241744"/>
                <a:gd name="connsiteY45" fmla="*/ 112927 h 142274"/>
                <a:gd name="connsiteX46" fmla="*/ 241693 w 241744"/>
                <a:gd name="connsiteY46" fmla="*/ 120049 h 142274"/>
                <a:gd name="connsiteX47" fmla="*/ 238782 w 241744"/>
                <a:gd name="connsiteY47" fmla="*/ 124516 h 142274"/>
                <a:gd name="connsiteX48" fmla="*/ 231412 w 241744"/>
                <a:gd name="connsiteY48" fmla="*/ 130608 h 142274"/>
                <a:gd name="connsiteX49" fmla="*/ 224605 w 241744"/>
                <a:gd name="connsiteY49" fmla="*/ 137218 h 142274"/>
                <a:gd name="connsiteX50" fmla="*/ 210591 w 241744"/>
                <a:gd name="connsiteY50" fmla="*/ 142034 h 142274"/>
                <a:gd name="connsiteX51" fmla="*/ 192516 w 241744"/>
                <a:gd name="connsiteY51" fmla="*/ 138797 h 142274"/>
                <a:gd name="connsiteX52" fmla="*/ 160635 w 241744"/>
                <a:gd name="connsiteY52" fmla="*/ 116028 h 142274"/>
                <a:gd name="connsiteX53" fmla="*/ 144859 w 241744"/>
                <a:gd name="connsiteY53" fmla="*/ 104767 h 142274"/>
                <a:gd name="connsiteX54" fmla="*/ 135406 w 241744"/>
                <a:gd name="connsiteY54" fmla="*/ 100176 h 142274"/>
                <a:gd name="connsiteX0" fmla="*/ 149295 w 255633"/>
                <a:gd name="connsiteY0" fmla="*/ 100176 h 142274"/>
                <a:gd name="connsiteX1" fmla="*/ 131663 w 255633"/>
                <a:gd name="connsiteY1" fmla="*/ 96731 h 142274"/>
                <a:gd name="connsiteX2" fmla="*/ 120985 w 255633"/>
                <a:gd name="connsiteY2" fmla="*/ 89214 h 142274"/>
                <a:gd name="connsiteX3" fmla="*/ 114968 w 255633"/>
                <a:gd name="connsiteY3" fmla="*/ 87074 h 142274"/>
                <a:gd name="connsiteX4" fmla="*/ 78146 w 255633"/>
                <a:gd name="connsiteY4" fmla="*/ 81549 h 142274"/>
                <a:gd name="connsiteX5" fmla="*/ 69666 w 255633"/>
                <a:gd name="connsiteY5" fmla="*/ 73214 h 142274"/>
                <a:gd name="connsiteX6" fmla="*/ 61719 w 255633"/>
                <a:gd name="connsiteY6" fmla="*/ 69816 h 142274"/>
                <a:gd name="connsiteX7" fmla="*/ 43140 w 255633"/>
                <a:gd name="connsiteY7" fmla="*/ 66328 h 142274"/>
                <a:gd name="connsiteX8" fmla="*/ 36200 w 255633"/>
                <a:gd name="connsiteY8" fmla="*/ 61044 h 142274"/>
                <a:gd name="connsiteX9" fmla="*/ 28702 w 255633"/>
                <a:gd name="connsiteY9" fmla="*/ 54719 h 142274"/>
                <a:gd name="connsiteX10" fmla="*/ 22 w 255633"/>
                <a:gd name="connsiteY10" fmla="*/ 44800 h 142274"/>
                <a:gd name="connsiteX11" fmla="*/ 23529 w 255633"/>
                <a:gd name="connsiteY11" fmla="*/ 28087 h 142274"/>
                <a:gd name="connsiteX12" fmla="*/ 31359 w 255633"/>
                <a:gd name="connsiteY12" fmla="*/ 27755 h 142274"/>
                <a:gd name="connsiteX13" fmla="*/ 39951 w 255633"/>
                <a:gd name="connsiteY13" fmla="*/ 29799 h 142274"/>
                <a:gd name="connsiteX14" fmla="*/ 52137 w 255633"/>
                <a:gd name="connsiteY14" fmla="*/ 39337 h 142274"/>
                <a:gd name="connsiteX15" fmla="*/ 53620 w 255633"/>
                <a:gd name="connsiteY15" fmla="*/ 44044 h 142274"/>
                <a:gd name="connsiteX16" fmla="*/ 67667 w 255633"/>
                <a:gd name="connsiteY16" fmla="*/ 46927 h 142274"/>
                <a:gd name="connsiteX17" fmla="*/ 81513 w 255633"/>
                <a:gd name="connsiteY17" fmla="*/ 53349 h 142274"/>
                <a:gd name="connsiteX18" fmla="*/ 89156 w 255633"/>
                <a:gd name="connsiteY18" fmla="*/ 46306 h 142274"/>
                <a:gd name="connsiteX19" fmla="*/ 93402 w 255633"/>
                <a:gd name="connsiteY19" fmla="*/ 35593 h 142274"/>
                <a:gd name="connsiteX20" fmla="*/ 97474 w 255633"/>
                <a:gd name="connsiteY20" fmla="*/ 29167 h 142274"/>
                <a:gd name="connsiteX21" fmla="*/ 105045 w 255633"/>
                <a:gd name="connsiteY21" fmla="*/ 24223 h 142274"/>
                <a:gd name="connsiteX22" fmla="*/ 102361 w 255633"/>
                <a:gd name="connsiteY22" fmla="*/ 14692 h 142274"/>
                <a:gd name="connsiteX23" fmla="*/ 105414 w 255633"/>
                <a:gd name="connsiteY23" fmla="*/ 9084 h 142274"/>
                <a:gd name="connsiteX24" fmla="*/ 109670 w 255633"/>
                <a:gd name="connsiteY24" fmla="*/ 6555 h 142274"/>
                <a:gd name="connsiteX25" fmla="*/ 127677 w 255633"/>
                <a:gd name="connsiteY25" fmla="*/ 14088 h 142274"/>
                <a:gd name="connsiteX26" fmla="*/ 128803 w 255633"/>
                <a:gd name="connsiteY26" fmla="*/ 9297 h 142274"/>
                <a:gd name="connsiteX27" fmla="*/ 135619 w 255633"/>
                <a:gd name="connsiteY27" fmla="*/ 3951 h 142274"/>
                <a:gd name="connsiteX28" fmla="*/ 137922 w 255633"/>
                <a:gd name="connsiteY28" fmla="*/ 0 h 142274"/>
                <a:gd name="connsiteX29" fmla="*/ 155420 w 255633"/>
                <a:gd name="connsiteY29" fmla="*/ 3682 h 142274"/>
                <a:gd name="connsiteX30" fmla="*/ 161030 w 255633"/>
                <a:gd name="connsiteY30" fmla="*/ 11423 h 142274"/>
                <a:gd name="connsiteX31" fmla="*/ 166738 w 255633"/>
                <a:gd name="connsiteY31" fmla="*/ 14372 h 142274"/>
                <a:gd name="connsiteX32" fmla="*/ 163967 w 255633"/>
                <a:gd name="connsiteY32" fmla="*/ 18101 h 142274"/>
                <a:gd name="connsiteX33" fmla="*/ 156636 w 255633"/>
                <a:gd name="connsiteY33" fmla="*/ 25229 h 142274"/>
                <a:gd name="connsiteX34" fmla="*/ 166451 w 255633"/>
                <a:gd name="connsiteY34" fmla="*/ 39428 h 142274"/>
                <a:gd name="connsiteX35" fmla="*/ 175132 w 255633"/>
                <a:gd name="connsiteY35" fmla="*/ 41770 h 142274"/>
                <a:gd name="connsiteX36" fmla="*/ 182148 w 255633"/>
                <a:gd name="connsiteY36" fmla="*/ 45085 h 142274"/>
                <a:gd name="connsiteX37" fmla="*/ 182521 w 255633"/>
                <a:gd name="connsiteY37" fmla="*/ 51812 h 142274"/>
                <a:gd name="connsiteX38" fmla="*/ 185215 w 255633"/>
                <a:gd name="connsiteY38" fmla="*/ 57116 h 142274"/>
                <a:gd name="connsiteX39" fmla="*/ 179485 w 255633"/>
                <a:gd name="connsiteY39" fmla="*/ 62565 h 142274"/>
                <a:gd name="connsiteX40" fmla="*/ 195212 w 255633"/>
                <a:gd name="connsiteY40" fmla="*/ 68774 h 142274"/>
                <a:gd name="connsiteX41" fmla="*/ 210700 w 255633"/>
                <a:gd name="connsiteY41" fmla="*/ 74467 h 142274"/>
                <a:gd name="connsiteX42" fmla="*/ 207755 w 255633"/>
                <a:gd name="connsiteY42" fmla="*/ 80529 h 142274"/>
                <a:gd name="connsiteX43" fmla="*/ 237989 w 255633"/>
                <a:gd name="connsiteY43" fmla="*/ 97926 h 142274"/>
                <a:gd name="connsiteX44" fmla="*/ 239080 w 255633"/>
                <a:gd name="connsiteY44" fmla="*/ 107512 h 142274"/>
                <a:gd name="connsiteX45" fmla="*/ 250540 w 255633"/>
                <a:gd name="connsiteY45" fmla="*/ 112927 h 142274"/>
                <a:gd name="connsiteX46" fmla="*/ 255582 w 255633"/>
                <a:gd name="connsiteY46" fmla="*/ 120049 h 142274"/>
                <a:gd name="connsiteX47" fmla="*/ 252671 w 255633"/>
                <a:gd name="connsiteY47" fmla="*/ 124516 h 142274"/>
                <a:gd name="connsiteX48" fmla="*/ 245301 w 255633"/>
                <a:gd name="connsiteY48" fmla="*/ 130608 h 142274"/>
                <a:gd name="connsiteX49" fmla="*/ 238494 w 255633"/>
                <a:gd name="connsiteY49" fmla="*/ 137218 h 142274"/>
                <a:gd name="connsiteX50" fmla="*/ 224480 w 255633"/>
                <a:gd name="connsiteY50" fmla="*/ 142034 h 142274"/>
                <a:gd name="connsiteX51" fmla="*/ 206405 w 255633"/>
                <a:gd name="connsiteY51" fmla="*/ 138797 h 142274"/>
                <a:gd name="connsiteX52" fmla="*/ 174524 w 255633"/>
                <a:gd name="connsiteY52" fmla="*/ 116028 h 142274"/>
                <a:gd name="connsiteX53" fmla="*/ 158748 w 255633"/>
                <a:gd name="connsiteY53" fmla="*/ 104767 h 142274"/>
                <a:gd name="connsiteX54" fmla="*/ 149295 w 255633"/>
                <a:gd name="connsiteY54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45617 w 269891"/>
                <a:gd name="connsiteY12" fmla="*/ 27755 h 142274"/>
                <a:gd name="connsiteX13" fmla="*/ 54209 w 269891"/>
                <a:gd name="connsiteY13" fmla="*/ 29799 h 142274"/>
                <a:gd name="connsiteX14" fmla="*/ 66395 w 269891"/>
                <a:gd name="connsiteY14" fmla="*/ 39337 h 142274"/>
                <a:gd name="connsiteX15" fmla="*/ 67878 w 269891"/>
                <a:gd name="connsiteY15" fmla="*/ 44044 h 142274"/>
                <a:gd name="connsiteX16" fmla="*/ 81925 w 269891"/>
                <a:gd name="connsiteY16" fmla="*/ 46927 h 142274"/>
                <a:gd name="connsiteX17" fmla="*/ 95771 w 269891"/>
                <a:gd name="connsiteY17" fmla="*/ 53349 h 142274"/>
                <a:gd name="connsiteX18" fmla="*/ 103414 w 269891"/>
                <a:gd name="connsiteY18" fmla="*/ 46306 h 142274"/>
                <a:gd name="connsiteX19" fmla="*/ 107660 w 269891"/>
                <a:gd name="connsiteY19" fmla="*/ 35593 h 142274"/>
                <a:gd name="connsiteX20" fmla="*/ 111732 w 269891"/>
                <a:gd name="connsiteY20" fmla="*/ 29167 h 142274"/>
                <a:gd name="connsiteX21" fmla="*/ 119303 w 269891"/>
                <a:gd name="connsiteY21" fmla="*/ 24223 h 142274"/>
                <a:gd name="connsiteX22" fmla="*/ 116619 w 269891"/>
                <a:gd name="connsiteY22" fmla="*/ 14692 h 142274"/>
                <a:gd name="connsiteX23" fmla="*/ 119672 w 269891"/>
                <a:gd name="connsiteY23" fmla="*/ 9084 h 142274"/>
                <a:gd name="connsiteX24" fmla="*/ 123928 w 269891"/>
                <a:gd name="connsiteY24" fmla="*/ 6555 h 142274"/>
                <a:gd name="connsiteX25" fmla="*/ 141935 w 269891"/>
                <a:gd name="connsiteY25" fmla="*/ 14088 h 142274"/>
                <a:gd name="connsiteX26" fmla="*/ 143061 w 269891"/>
                <a:gd name="connsiteY26" fmla="*/ 9297 h 142274"/>
                <a:gd name="connsiteX27" fmla="*/ 149877 w 269891"/>
                <a:gd name="connsiteY27" fmla="*/ 3951 h 142274"/>
                <a:gd name="connsiteX28" fmla="*/ 152180 w 269891"/>
                <a:gd name="connsiteY28" fmla="*/ 0 h 142274"/>
                <a:gd name="connsiteX29" fmla="*/ 169678 w 269891"/>
                <a:gd name="connsiteY29" fmla="*/ 3682 h 142274"/>
                <a:gd name="connsiteX30" fmla="*/ 175288 w 269891"/>
                <a:gd name="connsiteY30" fmla="*/ 11423 h 142274"/>
                <a:gd name="connsiteX31" fmla="*/ 180996 w 269891"/>
                <a:gd name="connsiteY31" fmla="*/ 14372 h 142274"/>
                <a:gd name="connsiteX32" fmla="*/ 178225 w 269891"/>
                <a:gd name="connsiteY32" fmla="*/ 18101 h 142274"/>
                <a:gd name="connsiteX33" fmla="*/ 170894 w 269891"/>
                <a:gd name="connsiteY33" fmla="*/ 25229 h 142274"/>
                <a:gd name="connsiteX34" fmla="*/ 180709 w 269891"/>
                <a:gd name="connsiteY34" fmla="*/ 39428 h 142274"/>
                <a:gd name="connsiteX35" fmla="*/ 189390 w 269891"/>
                <a:gd name="connsiteY35" fmla="*/ 41770 h 142274"/>
                <a:gd name="connsiteX36" fmla="*/ 196406 w 269891"/>
                <a:gd name="connsiteY36" fmla="*/ 45085 h 142274"/>
                <a:gd name="connsiteX37" fmla="*/ 196779 w 269891"/>
                <a:gd name="connsiteY37" fmla="*/ 51812 h 142274"/>
                <a:gd name="connsiteX38" fmla="*/ 199473 w 269891"/>
                <a:gd name="connsiteY38" fmla="*/ 57116 h 142274"/>
                <a:gd name="connsiteX39" fmla="*/ 193743 w 269891"/>
                <a:gd name="connsiteY39" fmla="*/ 62565 h 142274"/>
                <a:gd name="connsiteX40" fmla="*/ 209470 w 269891"/>
                <a:gd name="connsiteY40" fmla="*/ 68774 h 142274"/>
                <a:gd name="connsiteX41" fmla="*/ 224958 w 269891"/>
                <a:gd name="connsiteY41" fmla="*/ 74467 h 142274"/>
                <a:gd name="connsiteX42" fmla="*/ 222013 w 269891"/>
                <a:gd name="connsiteY42" fmla="*/ 80529 h 142274"/>
                <a:gd name="connsiteX43" fmla="*/ 252247 w 269891"/>
                <a:gd name="connsiteY43" fmla="*/ 97926 h 142274"/>
                <a:gd name="connsiteX44" fmla="*/ 253338 w 269891"/>
                <a:gd name="connsiteY44" fmla="*/ 107512 h 142274"/>
                <a:gd name="connsiteX45" fmla="*/ 264798 w 269891"/>
                <a:gd name="connsiteY45" fmla="*/ 112927 h 142274"/>
                <a:gd name="connsiteX46" fmla="*/ 269840 w 269891"/>
                <a:gd name="connsiteY46" fmla="*/ 120049 h 142274"/>
                <a:gd name="connsiteX47" fmla="*/ 266929 w 269891"/>
                <a:gd name="connsiteY47" fmla="*/ 124516 h 142274"/>
                <a:gd name="connsiteX48" fmla="*/ 259559 w 269891"/>
                <a:gd name="connsiteY48" fmla="*/ 130608 h 142274"/>
                <a:gd name="connsiteX49" fmla="*/ 252752 w 269891"/>
                <a:gd name="connsiteY49" fmla="*/ 137218 h 142274"/>
                <a:gd name="connsiteX50" fmla="*/ 238738 w 269891"/>
                <a:gd name="connsiteY50" fmla="*/ 142034 h 142274"/>
                <a:gd name="connsiteX51" fmla="*/ 220663 w 269891"/>
                <a:gd name="connsiteY51" fmla="*/ 138797 h 142274"/>
                <a:gd name="connsiteX52" fmla="*/ 188782 w 269891"/>
                <a:gd name="connsiteY52" fmla="*/ 116028 h 142274"/>
                <a:gd name="connsiteX53" fmla="*/ 173006 w 269891"/>
                <a:gd name="connsiteY53" fmla="*/ 104767 h 142274"/>
                <a:gd name="connsiteX54" fmla="*/ 163553 w 269891"/>
                <a:gd name="connsiteY54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54209 w 269891"/>
                <a:gd name="connsiteY13" fmla="*/ 29799 h 142274"/>
                <a:gd name="connsiteX14" fmla="*/ 66395 w 269891"/>
                <a:gd name="connsiteY14" fmla="*/ 39337 h 142274"/>
                <a:gd name="connsiteX15" fmla="*/ 67878 w 269891"/>
                <a:gd name="connsiteY15" fmla="*/ 44044 h 142274"/>
                <a:gd name="connsiteX16" fmla="*/ 81925 w 269891"/>
                <a:gd name="connsiteY16" fmla="*/ 46927 h 142274"/>
                <a:gd name="connsiteX17" fmla="*/ 95771 w 269891"/>
                <a:gd name="connsiteY17" fmla="*/ 53349 h 142274"/>
                <a:gd name="connsiteX18" fmla="*/ 103414 w 269891"/>
                <a:gd name="connsiteY18" fmla="*/ 46306 h 142274"/>
                <a:gd name="connsiteX19" fmla="*/ 107660 w 269891"/>
                <a:gd name="connsiteY19" fmla="*/ 35593 h 142274"/>
                <a:gd name="connsiteX20" fmla="*/ 111732 w 269891"/>
                <a:gd name="connsiteY20" fmla="*/ 29167 h 142274"/>
                <a:gd name="connsiteX21" fmla="*/ 119303 w 269891"/>
                <a:gd name="connsiteY21" fmla="*/ 24223 h 142274"/>
                <a:gd name="connsiteX22" fmla="*/ 116619 w 269891"/>
                <a:gd name="connsiteY22" fmla="*/ 14692 h 142274"/>
                <a:gd name="connsiteX23" fmla="*/ 119672 w 269891"/>
                <a:gd name="connsiteY23" fmla="*/ 9084 h 142274"/>
                <a:gd name="connsiteX24" fmla="*/ 123928 w 269891"/>
                <a:gd name="connsiteY24" fmla="*/ 6555 h 142274"/>
                <a:gd name="connsiteX25" fmla="*/ 141935 w 269891"/>
                <a:gd name="connsiteY25" fmla="*/ 14088 h 142274"/>
                <a:gd name="connsiteX26" fmla="*/ 143061 w 269891"/>
                <a:gd name="connsiteY26" fmla="*/ 9297 h 142274"/>
                <a:gd name="connsiteX27" fmla="*/ 149877 w 269891"/>
                <a:gd name="connsiteY27" fmla="*/ 3951 h 142274"/>
                <a:gd name="connsiteX28" fmla="*/ 152180 w 269891"/>
                <a:gd name="connsiteY28" fmla="*/ 0 h 142274"/>
                <a:gd name="connsiteX29" fmla="*/ 169678 w 269891"/>
                <a:gd name="connsiteY29" fmla="*/ 3682 h 142274"/>
                <a:gd name="connsiteX30" fmla="*/ 175288 w 269891"/>
                <a:gd name="connsiteY30" fmla="*/ 11423 h 142274"/>
                <a:gd name="connsiteX31" fmla="*/ 180996 w 269891"/>
                <a:gd name="connsiteY31" fmla="*/ 14372 h 142274"/>
                <a:gd name="connsiteX32" fmla="*/ 178225 w 269891"/>
                <a:gd name="connsiteY32" fmla="*/ 18101 h 142274"/>
                <a:gd name="connsiteX33" fmla="*/ 170894 w 269891"/>
                <a:gd name="connsiteY33" fmla="*/ 25229 h 142274"/>
                <a:gd name="connsiteX34" fmla="*/ 180709 w 269891"/>
                <a:gd name="connsiteY34" fmla="*/ 39428 h 142274"/>
                <a:gd name="connsiteX35" fmla="*/ 189390 w 269891"/>
                <a:gd name="connsiteY35" fmla="*/ 41770 h 142274"/>
                <a:gd name="connsiteX36" fmla="*/ 196406 w 269891"/>
                <a:gd name="connsiteY36" fmla="*/ 45085 h 142274"/>
                <a:gd name="connsiteX37" fmla="*/ 196779 w 269891"/>
                <a:gd name="connsiteY37" fmla="*/ 51812 h 142274"/>
                <a:gd name="connsiteX38" fmla="*/ 199473 w 269891"/>
                <a:gd name="connsiteY38" fmla="*/ 57116 h 142274"/>
                <a:gd name="connsiteX39" fmla="*/ 193743 w 269891"/>
                <a:gd name="connsiteY39" fmla="*/ 62565 h 142274"/>
                <a:gd name="connsiteX40" fmla="*/ 209470 w 269891"/>
                <a:gd name="connsiteY40" fmla="*/ 68774 h 142274"/>
                <a:gd name="connsiteX41" fmla="*/ 224958 w 269891"/>
                <a:gd name="connsiteY41" fmla="*/ 74467 h 142274"/>
                <a:gd name="connsiteX42" fmla="*/ 222013 w 269891"/>
                <a:gd name="connsiteY42" fmla="*/ 80529 h 142274"/>
                <a:gd name="connsiteX43" fmla="*/ 252247 w 269891"/>
                <a:gd name="connsiteY43" fmla="*/ 97926 h 142274"/>
                <a:gd name="connsiteX44" fmla="*/ 253338 w 269891"/>
                <a:gd name="connsiteY44" fmla="*/ 107512 h 142274"/>
                <a:gd name="connsiteX45" fmla="*/ 264798 w 269891"/>
                <a:gd name="connsiteY45" fmla="*/ 112927 h 142274"/>
                <a:gd name="connsiteX46" fmla="*/ 269840 w 269891"/>
                <a:gd name="connsiteY46" fmla="*/ 120049 h 142274"/>
                <a:gd name="connsiteX47" fmla="*/ 266929 w 269891"/>
                <a:gd name="connsiteY47" fmla="*/ 124516 h 142274"/>
                <a:gd name="connsiteX48" fmla="*/ 259559 w 269891"/>
                <a:gd name="connsiteY48" fmla="*/ 130608 h 142274"/>
                <a:gd name="connsiteX49" fmla="*/ 252752 w 269891"/>
                <a:gd name="connsiteY49" fmla="*/ 137218 h 142274"/>
                <a:gd name="connsiteX50" fmla="*/ 238738 w 269891"/>
                <a:gd name="connsiteY50" fmla="*/ 142034 h 142274"/>
                <a:gd name="connsiteX51" fmla="*/ 220663 w 269891"/>
                <a:gd name="connsiteY51" fmla="*/ 138797 h 142274"/>
                <a:gd name="connsiteX52" fmla="*/ 188782 w 269891"/>
                <a:gd name="connsiteY52" fmla="*/ 116028 h 142274"/>
                <a:gd name="connsiteX53" fmla="*/ 173006 w 269891"/>
                <a:gd name="connsiteY53" fmla="*/ 104767 h 142274"/>
                <a:gd name="connsiteX54" fmla="*/ 163553 w 269891"/>
                <a:gd name="connsiteY54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54209 w 269891"/>
                <a:gd name="connsiteY14" fmla="*/ 29799 h 142274"/>
                <a:gd name="connsiteX15" fmla="*/ 66395 w 269891"/>
                <a:gd name="connsiteY15" fmla="*/ 39337 h 142274"/>
                <a:gd name="connsiteX16" fmla="*/ 67878 w 269891"/>
                <a:gd name="connsiteY16" fmla="*/ 44044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66395 w 269891"/>
                <a:gd name="connsiteY15" fmla="*/ 39337 h 142274"/>
                <a:gd name="connsiteX16" fmla="*/ 67878 w 269891"/>
                <a:gd name="connsiteY16" fmla="*/ 44044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7878 w 269891"/>
                <a:gd name="connsiteY16" fmla="*/ 44044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4624 w 269891"/>
                <a:gd name="connsiteY4" fmla="*/ 110743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16379 w 269891"/>
                <a:gd name="connsiteY3" fmla="*/ 104450 h 142274"/>
                <a:gd name="connsiteX4" fmla="*/ 94624 w 269891"/>
                <a:gd name="connsiteY4" fmla="*/ 110743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68843 w 269891"/>
                <a:gd name="connsiteY2" fmla="*/ 126183 h 142274"/>
                <a:gd name="connsiteX3" fmla="*/ 116379 w 269891"/>
                <a:gd name="connsiteY3" fmla="*/ 104450 h 142274"/>
                <a:gd name="connsiteX4" fmla="*/ 94624 w 269891"/>
                <a:gd name="connsiteY4" fmla="*/ 110743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5996 h 148094"/>
                <a:gd name="connsiteX1" fmla="*/ 145921 w 269891"/>
                <a:gd name="connsiteY1" fmla="*/ 102551 h 148094"/>
                <a:gd name="connsiteX2" fmla="*/ 168843 w 269891"/>
                <a:gd name="connsiteY2" fmla="*/ 132003 h 148094"/>
                <a:gd name="connsiteX3" fmla="*/ 116379 w 269891"/>
                <a:gd name="connsiteY3" fmla="*/ 110270 h 148094"/>
                <a:gd name="connsiteX4" fmla="*/ 94624 w 269891"/>
                <a:gd name="connsiteY4" fmla="*/ 116563 h 148094"/>
                <a:gd name="connsiteX5" fmla="*/ 72190 w 269891"/>
                <a:gd name="connsiteY5" fmla="*/ 108545 h 148094"/>
                <a:gd name="connsiteX6" fmla="*/ 35950 w 269891"/>
                <a:gd name="connsiteY6" fmla="*/ 114867 h 148094"/>
                <a:gd name="connsiteX7" fmla="*/ 13502 w 269891"/>
                <a:gd name="connsiteY7" fmla="*/ 91843 h 148094"/>
                <a:gd name="connsiteX8" fmla="*/ 4114 w 269891"/>
                <a:gd name="connsiteY8" fmla="*/ 78885 h 148094"/>
                <a:gd name="connsiteX9" fmla="*/ 3176 w 269891"/>
                <a:gd name="connsiteY9" fmla="*/ 63477 h 148094"/>
                <a:gd name="connsiteX10" fmla="*/ 14280 w 269891"/>
                <a:gd name="connsiteY10" fmla="*/ 50620 h 148094"/>
                <a:gd name="connsiteX11" fmla="*/ 49 w 269891"/>
                <a:gd name="connsiteY11" fmla="*/ 38316 h 148094"/>
                <a:gd name="connsiteX12" fmla="*/ 18412 w 269891"/>
                <a:gd name="connsiteY12" fmla="*/ 15002 h 148094"/>
                <a:gd name="connsiteX13" fmla="*/ 34113 w 269891"/>
                <a:gd name="connsiteY13" fmla="*/ 9091 h 148094"/>
                <a:gd name="connsiteX14" fmla="*/ 42959 w 269891"/>
                <a:gd name="connsiteY14" fmla="*/ 27531 h 148094"/>
                <a:gd name="connsiteX15" fmla="*/ 55145 w 269891"/>
                <a:gd name="connsiteY15" fmla="*/ 37069 h 148094"/>
                <a:gd name="connsiteX16" fmla="*/ 68380 w 269891"/>
                <a:gd name="connsiteY16" fmla="*/ 27555 h 148094"/>
                <a:gd name="connsiteX17" fmla="*/ 70601 w 269891"/>
                <a:gd name="connsiteY17" fmla="*/ 18486 h 148094"/>
                <a:gd name="connsiteX18" fmla="*/ 83094 w 269891"/>
                <a:gd name="connsiteY18" fmla="*/ 14079 h 148094"/>
                <a:gd name="connsiteX19" fmla="*/ 93252 w 269891"/>
                <a:gd name="connsiteY19" fmla="*/ 15744 h 148094"/>
                <a:gd name="connsiteX20" fmla="*/ 100097 w 269891"/>
                <a:gd name="connsiteY20" fmla="*/ 0 h 148094"/>
                <a:gd name="connsiteX21" fmla="*/ 111732 w 269891"/>
                <a:gd name="connsiteY21" fmla="*/ 34987 h 148094"/>
                <a:gd name="connsiteX22" fmla="*/ 119303 w 269891"/>
                <a:gd name="connsiteY22" fmla="*/ 30043 h 148094"/>
                <a:gd name="connsiteX23" fmla="*/ 116619 w 269891"/>
                <a:gd name="connsiteY23" fmla="*/ 20512 h 148094"/>
                <a:gd name="connsiteX24" fmla="*/ 119672 w 269891"/>
                <a:gd name="connsiteY24" fmla="*/ 14904 h 148094"/>
                <a:gd name="connsiteX25" fmla="*/ 123928 w 269891"/>
                <a:gd name="connsiteY25" fmla="*/ 12375 h 148094"/>
                <a:gd name="connsiteX26" fmla="*/ 141935 w 269891"/>
                <a:gd name="connsiteY26" fmla="*/ 19908 h 148094"/>
                <a:gd name="connsiteX27" fmla="*/ 143061 w 269891"/>
                <a:gd name="connsiteY27" fmla="*/ 15117 h 148094"/>
                <a:gd name="connsiteX28" fmla="*/ 149877 w 269891"/>
                <a:gd name="connsiteY28" fmla="*/ 9771 h 148094"/>
                <a:gd name="connsiteX29" fmla="*/ 152180 w 269891"/>
                <a:gd name="connsiteY29" fmla="*/ 5820 h 148094"/>
                <a:gd name="connsiteX30" fmla="*/ 169678 w 269891"/>
                <a:gd name="connsiteY30" fmla="*/ 9502 h 148094"/>
                <a:gd name="connsiteX31" fmla="*/ 175288 w 269891"/>
                <a:gd name="connsiteY31" fmla="*/ 17243 h 148094"/>
                <a:gd name="connsiteX32" fmla="*/ 180996 w 269891"/>
                <a:gd name="connsiteY32" fmla="*/ 20192 h 148094"/>
                <a:gd name="connsiteX33" fmla="*/ 178225 w 269891"/>
                <a:gd name="connsiteY33" fmla="*/ 23921 h 148094"/>
                <a:gd name="connsiteX34" fmla="*/ 170894 w 269891"/>
                <a:gd name="connsiteY34" fmla="*/ 31049 h 148094"/>
                <a:gd name="connsiteX35" fmla="*/ 180709 w 269891"/>
                <a:gd name="connsiteY35" fmla="*/ 45248 h 148094"/>
                <a:gd name="connsiteX36" fmla="*/ 189390 w 269891"/>
                <a:gd name="connsiteY36" fmla="*/ 47590 h 148094"/>
                <a:gd name="connsiteX37" fmla="*/ 196406 w 269891"/>
                <a:gd name="connsiteY37" fmla="*/ 50905 h 148094"/>
                <a:gd name="connsiteX38" fmla="*/ 196779 w 269891"/>
                <a:gd name="connsiteY38" fmla="*/ 57632 h 148094"/>
                <a:gd name="connsiteX39" fmla="*/ 199473 w 269891"/>
                <a:gd name="connsiteY39" fmla="*/ 62936 h 148094"/>
                <a:gd name="connsiteX40" fmla="*/ 193743 w 269891"/>
                <a:gd name="connsiteY40" fmla="*/ 68385 h 148094"/>
                <a:gd name="connsiteX41" fmla="*/ 209470 w 269891"/>
                <a:gd name="connsiteY41" fmla="*/ 74594 h 148094"/>
                <a:gd name="connsiteX42" fmla="*/ 224958 w 269891"/>
                <a:gd name="connsiteY42" fmla="*/ 80287 h 148094"/>
                <a:gd name="connsiteX43" fmla="*/ 222013 w 269891"/>
                <a:gd name="connsiteY43" fmla="*/ 86349 h 148094"/>
                <a:gd name="connsiteX44" fmla="*/ 252247 w 269891"/>
                <a:gd name="connsiteY44" fmla="*/ 103746 h 148094"/>
                <a:gd name="connsiteX45" fmla="*/ 253338 w 269891"/>
                <a:gd name="connsiteY45" fmla="*/ 113332 h 148094"/>
                <a:gd name="connsiteX46" fmla="*/ 264798 w 269891"/>
                <a:gd name="connsiteY46" fmla="*/ 118747 h 148094"/>
                <a:gd name="connsiteX47" fmla="*/ 269840 w 269891"/>
                <a:gd name="connsiteY47" fmla="*/ 125869 h 148094"/>
                <a:gd name="connsiteX48" fmla="*/ 266929 w 269891"/>
                <a:gd name="connsiteY48" fmla="*/ 130336 h 148094"/>
                <a:gd name="connsiteX49" fmla="*/ 259559 w 269891"/>
                <a:gd name="connsiteY49" fmla="*/ 136428 h 148094"/>
                <a:gd name="connsiteX50" fmla="*/ 252752 w 269891"/>
                <a:gd name="connsiteY50" fmla="*/ 143038 h 148094"/>
                <a:gd name="connsiteX51" fmla="*/ 238738 w 269891"/>
                <a:gd name="connsiteY51" fmla="*/ 147854 h 148094"/>
                <a:gd name="connsiteX52" fmla="*/ 220663 w 269891"/>
                <a:gd name="connsiteY52" fmla="*/ 144617 h 148094"/>
                <a:gd name="connsiteX53" fmla="*/ 188782 w 269891"/>
                <a:gd name="connsiteY53" fmla="*/ 121848 h 148094"/>
                <a:gd name="connsiteX54" fmla="*/ 173006 w 269891"/>
                <a:gd name="connsiteY54" fmla="*/ 110587 h 148094"/>
                <a:gd name="connsiteX55" fmla="*/ 163553 w 269891"/>
                <a:gd name="connsiteY55" fmla="*/ 105996 h 148094"/>
                <a:gd name="connsiteX0" fmla="*/ 163553 w 269891"/>
                <a:gd name="connsiteY0" fmla="*/ 106746 h 148844"/>
                <a:gd name="connsiteX1" fmla="*/ 145921 w 269891"/>
                <a:gd name="connsiteY1" fmla="*/ 103301 h 148844"/>
                <a:gd name="connsiteX2" fmla="*/ 168843 w 269891"/>
                <a:gd name="connsiteY2" fmla="*/ 132753 h 148844"/>
                <a:gd name="connsiteX3" fmla="*/ 116379 w 269891"/>
                <a:gd name="connsiteY3" fmla="*/ 111020 h 148844"/>
                <a:gd name="connsiteX4" fmla="*/ 94624 w 269891"/>
                <a:gd name="connsiteY4" fmla="*/ 117313 h 148844"/>
                <a:gd name="connsiteX5" fmla="*/ 72190 w 269891"/>
                <a:gd name="connsiteY5" fmla="*/ 109295 h 148844"/>
                <a:gd name="connsiteX6" fmla="*/ 35950 w 269891"/>
                <a:gd name="connsiteY6" fmla="*/ 115617 h 148844"/>
                <a:gd name="connsiteX7" fmla="*/ 13502 w 269891"/>
                <a:gd name="connsiteY7" fmla="*/ 92593 h 148844"/>
                <a:gd name="connsiteX8" fmla="*/ 4114 w 269891"/>
                <a:gd name="connsiteY8" fmla="*/ 79635 h 148844"/>
                <a:gd name="connsiteX9" fmla="*/ 3176 w 269891"/>
                <a:gd name="connsiteY9" fmla="*/ 64227 h 148844"/>
                <a:gd name="connsiteX10" fmla="*/ 14280 w 269891"/>
                <a:gd name="connsiteY10" fmla="*/ 51370 h 148844"/>
                <a:gd name="connsiteX11" fmla="*/ 49 w 269891"/>
                <a:gd name="connsiteY11" fmla="*/ 39066 h 148844"/>
                <a:gd name="connsiteX12" fmla="*/ 18412 w 269891"/>
                <a:gd name="connsiteY12" fmla="*/ 15752 h 148844"/>
                <a:gd name="connsiteX13" fmla="*/ 34113 w 269891"/>
                <a:gd name="connsiteY13" fmla="*/ 9841 h 148844"/>
                <a:gd name="connsiteX14" fmla="*/ 42959 w 269891"/>
                <a:gd name="connsiteY14" fmla="*/ 28281 h 148844"/>
                <a:gd name="connsiteX15" fmla="*/ 55145 w 269891"/>
                <a:gd name="connsiteY15" fmla="*/ 37819 h 148844"/>
                <a:gd name="connsiteX16" fmla="*/ 68380 w 269891"/>
                <a:gd name="connsiteY16" fmla="*/ 28305 h 148844"/>
                <a:gd name="connsiteX17" fmla="*/ 70601 w 269891"/>
                <a:gd name="connsiteY17" fmla="*/ 19236 h 148844"/>
                <a:gd name="connsiteX18" fmla="*/ 83094 w 269891"/>
                <a:gd name="connsiteY18" fmla="*/ 14829 h 148844"/>
                <a:gd name="connsiteX19" fmla="*/ 93252 w 269891"/>
                <a:gd name="connsiteY19" fmla="*/ 16494 h 148844"/>
                <a:gd name="connsiteX20" fmla="*/ 100097 w 269891"/>
                <a:gd name="connsiteY20" fmla="*/ 750 h 148844"/>
                <a:gd name="connsiteX21" fmla="*/ 117704 w 269891"/>
                <a:gd name="connsiteY21" fmla="*/ 2576 h 148844"/>
                <a:gd name="connsiteX22" fmla="*/ 119303 w 269891"/>
                <a:gd name="connsiteY22" fmla="*/ 30793 h 148844"/>
                <a:gd name="connsiteX23" fmla="*/ 116619 w 269891"/>
                <a:gd name="connsiteY23" fmla="*/ 21262 h 148844"/>
                <a:gd name="connsiteX24" fmla="*/ 119672 w 269891"/>
                <a:gd name="connsiteY24" fmla="*/ 15654 h 148844"/>
                <a:gd name="connsiteX25" fmla="*/ 123928 w 269891"/>
                <a:gd name="connsiteY25" fmla="*/ 13125 h 148844"/>
                <a:gd name="connsiteX26" fmla="*/ 141935 w 269891"/>
                <a:gd name="connsiteY26" fmla="*/ 20658 h 148844"/>
                <a:gd name="connsiteX27" fmla="*/ 143061 w 269891"/>
                <a:gd name="connsiteY27" fmla="*/ 15867 h 148844"/>
                <a:gd name="connsiteX28" fmla="*/ 149877 w 269891"/>
                <a:gd name="connsiteY28" fmla="*/ 10521 h 148844"/>
                <a:gd name="connsiteX29" fmla="*/ 152180 w 269891"/>
                <a:gd name="connsiteY29" fmla="*/ 6570 h 148844"/>
                <a:gd name="connsiteX30" fmla="*/ 169678 w 269891"/>
                <a:gd name="connsiteY30" fmla="*/ 10252 h 148844"/>
                <a:gd name="connsiteX31" fmla="*/ 175288 w 269891"/>
                <a:gd name="connsiteY31" fmla="*/ 17993 h 148844"/>
                <a:gd name="connsiteX32" fmla="*/ 180996 w 269891"/>
                <a:gd name="connsiteY32" fmla="*/ 20942 h 148844"/>
                <a:gd name="connsiteX33" fmla="*/ 178225 w 269891"/>
                <a:gd name="connsiteY33" fmla="*/ 24671 h 148844"/>
                <a:gd name="connsiteX34" fmla="*/ 170894 w 269891"/>
                <a:gd name="connsiteY34" fmla="*/ 31799 h 148844"/>
                <a:gd name="connsiteX35" fmla="*/ 180709 w 269891"/>
                <a:gd name="connsiteY35" fmla="*/ 45998 h 148844"/>
                <a:gd name="connsiteX36" fmla="*/ 189390 w 269891"/>
                <a:gd name="connsiteY36" fmla="*/ 48340 h 148844"/>
                <a:gd name="connsiteX37" fmla="*/ 196406 w 269891"/>
                <a:gd name="connsiteY37" fmla="*/ 51655 h 148844"/>
                <a:gd name="connsiteX38" fmla="*/ 196779 w 269891"/>
                <a:gd name="connsiteY38" fmla="*/ 58382 h 148844"/>
                <a:gd name="connsiteX39" fmla="*/ 199473 w 269891"/>
                <a:gd name="connsiteY39" fmla="*/ 63686 h 148844"/>
                <a:gd name="connsiteX40" fmla="*/ 193743 w 269891"/>
                <a:gd name="connsiteY40" fmla="*/ 69135 h 148844"/>
                <a:gd name="connsiteX41" fmla="*/ 209470 w 269891"/>
                <a:gd name="connsiteY41" fmla="*/ 75344 h 148844"/>
                <a:gd name="connsiteX42" fmla="*/ 224958 w 269891"/>
                <a:gd name="connsiteY42" fmla="*/ 81037 h 148844"/>
                <a:gd name="connsiteX43" fmla="*/ 222013 w 269891"/>
                <a:gd name="connsiteY43" fmla="*/ 87099 h 148844"/>
                <a:gd name="connsiteX44" fmla="*/ 252247 w 269891"/>
                <a:gd name="connsiteY44" fmla="*/ 104496 h 148844"/>
                <a:gd name="connsiteX45" fmla="*/ 253338 w 269891"/>
                <a:gd name="connsiteY45" fmla="*/ 114082 h 148844"/>
                <a:gd name="connsiteX46" fmla="*/ 264798 w 269891"/>
                <a:gd name="connsiteY46" fmla="*/ 119497 h 148844"/>
                <a:gd name="connsiteX47" fmla="*/ 269840 w 269891"/>
                <a:gd name="connsiteY47" fmla="*/ 126619 h 148844"/>
                <a:gd name="connsiteX48" fmla="*/ 266929 w 269891"/>
                <a:gd name="connsiteY48" fmla="*/ 131086 h 148844"/>
                <a:gd name="connsiteX49" fmla="*/ 259559 w 269891"/>
                <a:gd name="connsiteY49" fmla="*/ 137178 h 148844"/>
                <a:gd name="connsiteX50" fmla="*/ 252752 w 269891"/>
                <a:gd name="connsiteY50" fmla="*/ 143788 h 148844"/>
                <a:gd name="connsiteX51" fmla="*/ 238738 w 269891"/>
                <a:gd name="connsiteY51" fmla="*/ 148604 h 148844"/>
                <a:gd name="connsiteX52" fmla="*/ 220663 w 269891"/>
                <a:gd name="connsiteY52" fmla="*/ 145367 h 148844"/>
                <a:gd name="connsiteX53" fmla="*/ 188782 w 269891"/>
                <a:gd name="connsiteY53" fmla="*/ 122598 h 148844"/>
                <a:gd name="connsiteX54" fmla="*/ 173006 w 269891"/>
                <a:gd name="connsiteY54" fmla="*/ 111337 h 148844"/>
                <a:gd name="connsiteX55" fmla="*/ 163553 w 269891"/>
                <a:gd name="connsiteY55" fmla="*/ 106746 h 148844"/>
                <a:gd name="connsiteX0" fmla="*/ 163553 w 269891"/>
                <a:gd name="connsiteY0" fmla="*/ 106077 h 148175"/>
                <a:gd name="connsiteX1" fmla="*/ 145921 w 269891"/>
                <a:gd name="connsiteY1" fmla="*/ 102632 h 148175"/>
                <a:gd name="connsiteX2" fmla="*/ 168843 w 269891"/>
                <a:gd name="connsiteY2" fmla="*/ 132084 h 148175"/>
                <a:gd name="connsiteX3" fmla="*/ 116379 w 269891"/>
                <a:gd name="connsiteY3" fmla="*/ 110351 h 148175"/>
                <a:gd name="connsiteX4" fmla="*/ 94624 w 269891"/>
                <a:gd name="connsiteY4" fmla="*/ 116644 h 148175"/>
                <a:gd name="connsiteX5" fmla="*/ 72190 w 269891"/>
                <a:gd name="connsiteY5" fmla="*/ 108626 h 148175"/>
                <a:gd name="connsiteX6" fmla="*/ 35950 w 269891"/>
                <a:gd name="connsiteY6" fmla="*/ 114948 h 148175"/>
                <a:gd name="connsiteX7" fmla="*/ 13502 w 269891"/>
                <a:gd name="connsiteY7" fmla="*/ 91924 h 148175"/>
                <a:gd name="connsiteX8" fmla="*/ 4114 w 269891"/>
                <a:gd name="connsiteY8" fmla="*/ 78966 h 148175"/>
                <a:gd name="connsiteX9" fmla="*/ 3176 w 269891"/>
                <a:gd name="connsiteY9" fmla="*/ 63558 h 148175"/>
                <a:gd name="connsiteX10" fmla="*/ 14280 w 269891"/>
                <a:gd name="connsiteY10" fmla="*/ 50701 h 148175"/>
                <a:gd name="connsiteX11" fmla="*/ 49 w 269891"/>
                <a:gd name="connsiteY11" fmla="*/ 38397 h 148175"/>
                <a:gd name="connsiteX12" fmla="*/ 18412 w 269891"/>
                <a:gd name="connsiteY12" fmla="*/ 15083 h 148175"/>
                <a:gd name="connsiteX13" fmla="*/ 34113 w 269891"/>
                <a:gd name="connsiteY13" fmla="*/ 9172 h 148175"/>
                <a:gd name="connsiteX14" fmla="*/ 42959 w 269891"/>
                <a:gd name="connsiteY14" fmla="*/ 27612 h 148175"/>
                <a:gd name="connsiteX15" fmla="*/ 55145 w 269891"/>
                <a:gd name="connsiteY15" fmla="*/ 37150 h 148175"/>
                <a:gd name="connsiteX16" fmla="*/ 68380 w 269891"/>
                <a:gd name="connsiteY16" fmla="*/ 27636 h 148175"/>
                <a:gd name="connsiteX17" fmla="*/ 70601 w 269891"/>
                <a:gd name="connsiteY17" fmla="*/ 18567 h 148175"/>
                <a:gd name="connsiteX18" fmla="*/ 83094 w 269891"/>
                <a:gd name="connsiteY18" fmla="*/ 14160 h 148175"/>
                <a:gd name="connsiteX19" fmla="*/ 93252 w 269891"/>
                <a:gd name="connsiteY19" fmla="*/ 15825 h 148175"/>
                <a:gd name="connsiteX20" fmla="*/ 100097 w 269891"/>
                <a:gd name="connsiteY20" fmla="*/ 81 h 148175"/>
                <a:gd name="connsiteX21" fmla="*/ 117704 w 269891"/>
                <a:gd name="connsiteY21" fmla="*/ 1907 h 148175"/>
                <a:gd name="connsiteX22" fmla="*/ 116619 w 269891"/>
                <a:gd name="connsiteY22" fmla="*/ 20593 h 148175"/>
                <a:gd name="connsiteX23" fmla="*/ 119672 w 269891"/>
                <a:gd name="connsiteY23" fmla="*/ 14985 h 148175"/>
                <a:gd name="connsiteX24" fmla="*/ 123928 w 269891"/>
                <a:gd name="connsiteY24" fmla="*/ 12456 h 148175"/>
                <a:gd name="connsiteX25" fmla="*/ 141935 w 269891"/>
                <a:gd name="connsiteY25" fmla="*/ 19989 h 148175"/>
                <a:gd name="connsiteX26" fmla="*/ 143061 w 269891"/>
                <a:gd name="connsiteY26" fmla="*/ 15198 h 148175"/>
                <a:gd name="connsiteX27" fmla="*/ 149877 w 269891"/>
                <a:gd name="connsiteY27" fmla="*/ 9852 h 148175"/>
                <a:gd name="connsiteX28" fmla="*/ 152180 w 269891"/>
                <a:gd name="connsiteY28" fmla="*/ 5901 h 148175"/>
                <a:gd name="connsiteX29" fmla="*/ 169678 w 269891"/>
                <a:gd name="connsiteY29" fmla="*/ 9583 h 148175"/>
                <a:gd name="connsiteX30" fmla="*/ 175288 w 269891"/>
                <a:gd name="connsiteY30" fmla="*/ 17324 h 148175"/>
                <a:gd name="connsiteX31" fmla="*/ 180996 w 269891"/>
                <a:gd name="connsiteY31" fmla="*/ 20273 h 148175"/>
                <a:gd name="connsiteX32" fmla="*/ 178225 w 269891"/>
                <a:gd name="connsiteY32" fmla="*/ 24002 h 148175"/>
                <a:gd name="connsiteX33" fmla="*/ 170894 w 269891"/>
                <a:gd name="connsiteY33" fmla="*/ 31130 h 148175"/>
                <a:gd name="connsiteX34" fmla="*/ 180709 w 269891"/>
                <a:gd name="connsiteY34" fmla="*/ 45329 h 148175"/>
                <a:gd name="connsiteX35" fmla="*/ 189390 w 269891"/>
                <a:gd name="connsiteY35" fmla="*/ 47671 h 148175"/>
                <a:gd name="connsiteX36" fmla="*/ 196406 w 269891"/>
                <a:gd name="connsiteY36" fmla="*/ 50986 h 148175"/>
                <a:gd name="connsiteX37" fmla="*/ 196779 w 269891"/>
                <a:gd name="connsiteY37" fmla="*/ 57713 h 148175"/>
                <a:gd name="connsiteX38" fmla="*/ 199473 w 269891"/>
                <a:gd name="connsiteY38" fmla="*/ 63017 h 148175"/>
                <a:gd name="connsiteX39" fmla="*/ 193743 w 269891"/>
                <a:gd name="connsiteY39" fmla="*/ 68466 h 148175"/>
                <a:gd name="connsiteX40" fmla="*/ 209470 w 269891"/>
                <a:gd name="connsiteY40" fmla="*/ 74675 h 148175"/>
                <a:gd name="connsiteX41" fmla="*/ 224958 w 269891"/>
                <a:gd name="connsiteY41" fmla="*/ 80368 h 148175"/>
                <a:gd name="connsiteX42" fmla="*/ 222013 w 269891"/>
                <a:gd name="connsiteY42" fmla="*/ 86430 h 148175"/>
                <a:gd name="connsiteX43" fmla="*/ 252247 w 269891"/>
                <a:gd name="connsiteY43" fmla="*/ 103827 h 148175"/>
                <a:gd name="connsiteX44" fmla="*/ 253338 w 269891"/>
                <a:gd name="connsiteY44" fmla="*/ 113413 h 148175"/>
                <a:gd name="connsiteX45" fmla="*/ 264798 w 269891"/>
                <a:gd name="connsiteY45" fmla="*/ 118828 h 148175"/>
                <a:gd name="connsiteX46" fmla="*/ 269840 w 269891"/>
                <a:gd name="connsiteY46" fmla="*/ 125950 h 148175"/>
                <a:gd name="connsiteX47" fmla="*/ 266929 w 269891"/>
                <a:gd name="connsiteY47" fmla="*/ 130417 h 148175"/>
                <a:gd name="connsiteX48" fmla="*/ 259559 w 269891"/>
                <a:gd name="connsiteY48" fmla="*/ 136509 h 148175"/>
                <a:gd name="connsiteX49" fmla="*/ 252752 w 269891"/>
                <a:gd name="connsiteY49" fmla="*/ 143119 h 148175"/>
                <a:gd name="connsiteX50" fmla="*/ 238738 w 269891"/>
                <a:gd name="connsiteY50" fmla="*/ 147935 h 148175"/>
                <a:gd name="connsiteX51" fmla="*/ 220663 w 269891"/>
                <a:gd name="connsiteY51" fmla="*/ 144698 h 148175"/>
                <a:gd name="connsiteX52" fmla="*/ 188782 w 269891"/>
                <a:gd name="connsiteY52" fmla="*/ 121929 h 148175"/>
                <a:gd name="connsiteX53" fmla="*/ 173006 w 269891"/>
                <a:gd name="connsiteY53" fmla="*/ 110668 h 148175"/>
                <a:gd name="connsiteX54" fmla="*/ 163553 w 269891"/>
                <a:gd name="connsiteY54" fmla="*/ 106077 h 148175"/>
                <a:gd name="connsiteX0" fmla="*/ 163553 w 269891"/>
                <a:gd name="connsiteY0" fmla="*/ 105996 h 148094"/>
                <a:gd name="connsiteX1" fmla="*/ 145921 w 269891"/>
                <a:gd name="connsiteY1" fmla="*/ 102551 h 148094"/>
                <a:gd name="connsiteX2" fmla="*/ 168843 w 269891"/>
                <a:gd name="connsiteY2" fmla="*/ 132003 h 148094"/>
                <a:gd name="connsiteX3" fmla="*/ 116379 w 269891"/>
                <a:gd name="connsiteY3" fmla="*/ 110270 h 148094"/>
                <a:gd name="connsiteX4" fmla="*/ 94624 w 269891"/>
                <a:gd name="connsiteY4" fmla="*/ 116563 h 148094"/>
                <a:gd name="connsiteX5" fmla="*/ 72190 w 269891"/>
                <a:gd name="connsiteY5" fmla="*/ 108545 h 148094"/>
                <a:gd name="connsiteX6" fmla="*/ 35950 w 269891"/>
                <a:gd name="connsiteY6" fmla="*/ 114867 h 148094"/>
                <a:gd name="connsiteX7" fmla="*/ 13502 w 269891"/>
                <a:gd name="connsiteY7" fmla="*/ 91843 h 148094"/>
                <a:gd name="connsiteX8" fmla="*/ 4114 w 269891"/>
                <a:gd name="connsiteY8" fmla="*/ 78885 h 148094"/>
                <a:gd name="connsiteX9" fmla="*/ 3176 w 269891"/>
                <a:gd name="connsiteY9" fmla="*/ 63477 h 148094"/>
                <a:gd name="connsiteX10" fmla="*/ 14280 w 269891"/>
                <a:gd name="connsiteY10" fmla="*/ 50620 h 148094"/>
                <a:gd name="connsiteX11" fmla="*/ 49 w 269891"/>
                <a:gd name="connsiteY11" fmla="*/ 38316 h 148094"/>
                <a:gd name="connsiteX12" fmla="*/ 18412 w 269891"/>
                <a:gd name="connsiteY12" fmla="*/ 15002 h 148094"/>
                <a:gd name="connsiteX13" fmla="*/ 34113 w 269891"/>
                <a:gd name="connsiteY13" fmla="*/ 9091 h 148094"/>
                <a:gd name="connsiteX14" fmla="*/ 42959 w 269891"/>
                <a:gd name="connsiteY14" fmla="*/ 27531 h 148094"/>
                <a:gd name="connsiteX15" fmla="*/ 55145 w 269891"/>
                <a:gd name="connsiteY15" fmla="*/ 37069 h 148094"/>
                <a:gd name="connsiteX16" fmla="*/ 68380 w 269891"/>
                <a:gd name="connsiteY16" fmla="*/ 27555 h 148094"/>
                <a:gd name="connsiteX17" fmla="*/ 70601 w 269891"/>
                <a:gd name="connsiteY17" fmla="*/ 18486 h 148094"/>
                <a:gd name="connsiteX18" fmla="*/ 83094 w 269891"/>
                <a:gd name="connsiteY18" fmla="*/ 14079 h 148094"/>
                <a:gd name="connsiteX19" fmla="*/ 93252 w 269891"/>
                <a:gd name="connsiteY19" fmla="*/ 15744 h 148094"/>
                <a:gd name="connsiteX20" fmla="*/ 100097 w 269891"/>
                <a:gd name="connsiteY20" fmla="*/ 0 h 148094"/>
                <a:gd name="connsiteX21" fmla="*/ 117704 w 269891"/>
                <a:gd name="connsiteY21" fmla="*/ 1826 h 148094"/>
                <a:gd name="connsiteX22" fmla="*/ 119672 w 269891"/>
                <a:gd name="connsiteY22" fmla="*/ 14904 h 148094"/>
                <a:gd name="connsiteX23" fmla="*/ 123928 w 269891"/>
                <a:gd name="connsiteY23" fmla="*/ 12375 h 148094"/>
                <a:gd name="connsiteX24" fmla="*/ 141935 w 269891"/>
                <a:gd name="connsiteY24" fmla="*/ 19908 h 148094"/>
                <a:gd name="connsiteX25" fmla="*/ 143061 w 269891"/>
                <a:gd name="connsiteY25" fmla="*/ 15117 h 148094"/>
                <a:gd name="connsiteX26" fmla="*/ 149877 w 269891"/>
                <a:gd name="connsiteY26" fmla="*/ 9771 h 148094"/>
                <a:gd name="connsiteX27" fmla="*/ 152180 w 269891"/>
                <a:gd name="connsiteY27" fmla="*/ 5820 h 148094"/>
                <a:gd name="connsiteX28" fmla="*/ 169678 w 269891"/>
                <a:gd name="connsiteY28" fmla="*/ 9502 h 148094"/>
                <a:gd name="connsiteX29" fmla="*/ 175288 w 269891"/>
                <a:gd name="connsiteY29" fmla="*/ 17243 h 148094"/>
                <a:gd name="connsiteX30" fmla="*/ 180996 w 269891"/>
                <a:gd name="connsiteY30" fmla="*/ 20192 h 148094"/>
                <a:gd name="connsiteX31" fmla="*/ 178225 w 269891"/>
                <a:gd name="connsiteY31" fmla="*/ 23921 h 148094"/>
                <a:gd name="connsiteX32" fmla="*/ 170894 w 269891"/>
                <a:gd name="connsiteY32" fmla="*/ 31049 h 148094"/>
                <a:gd name="connsiteX33" fmla="*/ 180709 w 269891"/>
                <a:gd name="connsiteY33" fmla="*/ 45248 h 148094"/>
                <a:gd name="connsiteX34" fmla="*/ 189390 w 269891"/>
                <a:gd name="connsiteY34" fmla="*/ 47590 h 148094"/>
                <a:gd name="connsiteX35" fmla="*/ 196406 w 269891"/>
                <a:gd name="connsiteY35" fmla="*/ 50905 h 148094"/>
                <a:gd name="connsiteX36" fmla="*/ 196779 w 269891"/>
                <a:gd name="connsiteY36" fmla="*/ 57632 h 148094"/>
                <a:gd name="connsiteX37" fmla="*/ 199473 w 269891"/>
                <a:gd name="connsiteY37" fmla="*/ 62936 h 148094"/>
                <a:gd name="connsiteX38" fmla="*/ 193743 w 269891"/>
                <a:gd name="connsiteY38" fmla="*/ 68385 h 148094"/>
                <a:gd name="connsiteX39" fmla="*/ 209470 w 269891"/>
                <a:gd name="connsiteY39" fmla="*/ 74594 h 148094"/>
                <a:gd name="connsiteX40" fmla="*/ 224958 w 269891"/>
                <a:gd name="connsiteY40" fmla="*/ 80287 h 148094"/>
                <a:gd name="connsiteX41" fmla="*/ 222013 w 269891"/>
                <a:gd name="connsiteY41" fmla="*/ 86349 h 148094"/>
                <a:gd name="connsiteX42" fmla="*/ 252247 w 269891"/>
                <a:gd name="connsiteY42" fmla="*/ 103746 h 148094"/>
                <a:gd name="connsiteX43" fmla="*/ 253338 w 269891"/>
                <a:gd name="connsiteY43" fmla="*/ 113332 h 148094"/>
                <a:gd name="connsiteX44" fmla="*/ 264798 w 269891"/>
                <a:gd name="connsiteY44" fmla="*/ 118747 h 148094"/>
                <a:gd name="connsiteX45" fmla="*/ 269840 w 269891"/>
                <a:gd name="connsiteY45" fmla="*/ 125869 h 148094"/>
                <a:gd name="connsiteX46" fmla="*/ 266929 w 269891"/>
                <a:gd name="connsiteY46" fmla="*/ 130336 h 148094"/>
                <a:gd name="connsiteX47" fmla="*/ 259559 w 269891"/>
                <a:gd name="connsiteY47" fmla="*/ 136428 h 148094"/>
                <a:gd name="connsiteX48" fmla="*/ 252752 w 269891"/>
                <a:gd name="connsiteY48" fmla="*/ 143038 h 148094"/>
                <a:gd name="connsiteX49" fmla="*/ 238738 w 269891"/>
                <a:gd name="connsiteY49" fmla="*/ 147854 h 148094"/>
                <a:gd name="connsiteX50" fmla="*/ 220663 w 269891"/>
                <a:gd name="connsiteY50" fmla="*/ 144617 h 148094"/>
                <a:gd name="connsiteX51" fmla="*/ 188782 w 269891"/>
                <a:gd name="connsiteY51" fmla="*/ 121848 h 148094"/>
                <a:gd name="connsiteX52" fmla="*/ 173006 w 269891"/>
                <a:gd name="connsiteY52" fmla="*/ 110587 h 148094"/>
                <a:gd name="connsiteX53" fmla="*/ 163553 w 269891"/>
                <a:gd name="connsiteY53" fmla="*/ 105996 h 148094"/>
                <a:gd name="connsiteX0" fmla="*/ 163553 w 269891"/>
                <a:gd name="connsiteY0" fmla="*/ 105996 h 148094"/>
                <a:gd name="connsiteX1" fmla="*/ 145921 w 269891"/>
                <a:gd name="connsiteY1" fmla="*/ 102551 h 148094"/>
                <a:gd name="connsiteX2" fmla="*/ 168843 w 269891"/>
                <a:gd name="connsiteY2" fmla="*/ 132003 h 148094"/>
                <a:gd name="connsiteX3" fmla="*/ 116379 w 269891"/>
                <a:gd name="connsiteY3" fmla="*/ 110270 h 148094"/>
                <a:gd name="connsiteX4" fmla="*/ 94624 w 269891"/>
                <a:gd name="connsiteY4" fmla="*/ 116563 h 148094"/>
                <a:gd name="connsiteX5" fmla="*/ 72190 w 269891"/>
                <a:gd name="connsiteY5" fmla="*/ 108545 h 148094"/>
                <a:gd name="connsiteX6" fmla="*/ 35950 w 269891"/>
                <a:gd name="connsiteY6" fmla="*/ 114867 h 148094"/>
                <a:gd name="connsiteX7" fmla="*/ 13502 w 269891"/>
                <a:gd name="connsiteY7" fmla="*/ 91843 h 148094"/>
                <a:gd name="connsiteX8" fmla="*/ 4114 w 269891"/>
                <a:gd name="connsiteY8" fmla="*/ 78885 h 148094"/>
                <a:gd name="connsiteX9" fmla="*/ 3176 w 269891"/>
                <a:gd name="connsiteY9" fmla="*/ 63477 h 148094"/>
                <a:gd name="connsiteX10" fmla="*/ 14280 w 269891"/>
                <a:gd name="connsiteY10" fmla="*/ 50620 h 148094"/>
                <a:gd name="connsiteX11" fmla="*/ 49 w 269891"/>
                <a:gd name="connsiteY11" fmla="*/ 38316 h 148094"/>
                <a:gd name="connsiteX12" fmla="*/ 18412 w 269891"/>
                <a:gd name="connsiteY12" fmla="*/ 15002 h 148094"/>
                <a:gd name="connsiteX13" fmla="*/ 34113 w 269891"/>
                <a:gd name="connsiteY13" fmla="*/ 9091 h 148094"/>
                <a:gd name="connsiteX14" fmla="*/ 42959 w 269891"/>
                <a:gd name="connsiteY14" fmla="*/ 27531 h 148094"/>
                <a:gd name="connsiteX15" fmla="*/ 55145 w 269891"/>
                <a:gd name="connsiteY15" fmla="*/ 37069 h 148094"/>
                <a:gd name="connsiteX16" fmla="*/ 68380 w 269891"/>
                <a:gd name="connsiteY16" fmla="*/ 27555 h 148094"/>
                <a:gd name="connsiteX17" fmla="*/ 70601 w 269891"/>
                <a:gd name="connsiteY17" fmla="*/ 18486 h 148094"/>
                <a:gd name="connsiteX18" fmla="*/ 83094 w 269891"/>
                <a:gd name="connsiteY18" fmla="*/ 14079 h 148094"/>
                <a:gd name="connsiteX19" fmla="*/ 93252 w 269891"/>
                <a:gd name="connsiteY19" fmla="*/ 15744 h 148094"/>
                <a:gd name="connsiteX20" fmla="*/ 100097 w 269891"/>
                <a:gd name="connsiteY20" fmla="*/ 0 h 148094"/>
                <a:gd name="connsiteX21" fmla="*/ 117704 w 269891"/>
                <a:gd name="connsiteY21" fmla="*/ 1826 h 148094"/>
                <a:gd name="connsiteX22" fmla="*/ 119672 w 269891"/>
                <a:gd name="connsiteY22" fmla="*/ 14904 h 148094"/>
                <a:gd name="connsiteX23" fmla="*/ 141935 w 269891"/>
                <a:gd name="connsiteY23" fmla="*/ 19908 h 148094"/>
                <a:gd name="connsiteX24" fmla="*/ 143061 w 269891"/>
                <a:gd name="connsiteY24" fmla="*/ 15117 h 148094"/>
                <a:gd name="connsiteX25" fmla="*/ 149877 w 269891"/>
                <a:gd name="connsiteY25" fmla="*/ 9771 h 148094"/>
                <a:gd name="connsiteX26" fmla="*/ 152180 w 269891"/>
                <a:gd name="connsiteY26" fmla="*/ 5820 h 148094"/>
                <a:gd name="connsiteX27" fmla="*/ 169678 w 269891"/>
                <a:gd name="connsiteY27" fmla="*/ 9502 h 148094"/>
                <a:gd name="connsiteX28" fmla="*/ 175288 w 269891"/>
                <a:gd name="connsiteY28" fmla="*/ 17243 h 148094"/>
                <a:gd name="connsiteX29" fmla="*/ 180996 w 269891"/>
                <a:gd name="connsiteY29" fmla="*/ 20192 h 148094"/>
                <a:gd name="connsiteX30" fmla="*/ 178225 w 269891"/>
                <a:gd name="connsiteY30" fmla="*/ 23921 h 148094"/>
                <a:gd name="connsiteX31" fmla="*/ 170894 w 269891"/>
                <a:gd name="connsiteY31" fmla="*/ 31049 h 148094"/>
                <a:gd name="connsiteX32" fmla="*/ 180709 w 269891"/>
                <a:gd name="connsiteY32" fmla="*/ 45248 h 148094"/>
                <a:gd name="connsiteX33" fmla="*/ 189390 w 269891"/>
                <a:gd name="connsiteY33" fmla="*/ 47590 h 148094"/>
                <a:gd name="connsiteX34" fmla="*/ 196406 w 269891"/>
                <a:gd name="connsiteY34" fmla="*/ 50905 h 148094"/>
                <a:gd name="connsiteX35" fmla="*/ 196779 w 269891"/>
                <a:gd name="connsiteY35" fmla="*/ 57632 h 148094"/>
                <a:gd name="connsiteX36" fmla="*/ 199473 w 269891"/>
                <a:gd name="connsiteY36" fmla="*/ 62936 h 148094"/>
                <a:gd name="connsiteX37" fmla="*/ 193743 w 269891"/>
                <a:gd name="connsiteY37" fmla="*/ 68385 h 148094"/>
                <a:gd name="connsiteX38" fmla="*/ 209470 w 269891"/>
                <a:gd name="connsiteY38" fmla="*/ 74594 h 148094"/>
                <a:gd name="connsiteX39" fmla="*/ 224958 w 269891"/>
                <a:gd name="connsiteY39" fmla="*/ 80287 h 148094"/>
                <a:gd name="connsiteX40" fmla="*/ 222013 w 269891"/>
                <a:gd name="connsiteY40" fmla="*/ 86349 h 148094"/>
                <a:gd name="connsiteX41" fmla="*/ 252247 w 269891"/>
                <a:gd name="connsiteY41" fmla="*/ 103746 h 148094"/>
                <a:gd name="connsiteX42" fmla="*/ 253338 w 269891"/>
                <a:gd name="connsiteY42" fmla="*/ 113332 h 148094"/>
                <a:gd name="connsiteX43" fmla="*/ 264798 w 269891"/>
                <a:gd name="connsiteY43" fmla="*/ 118747 h 148094"/>
                <a:gd name="connsiteX44" fmla="*/ 269840 w 269891"/>
                <a:gd name="connsiteY44" fmla="*/ 125869 h 148094"/>
                <a:gd name="connsiteX45" fmla="*/ 266929 w 269891"/>
                <a:gd name="connsiteY45" fmla="*/ 130336 h 148094"/>
                <a:gd name="connsiteX46" fmla="*/ 259559 w 269891"/>
                <a:gd name="connsiteY46" fmla="*/ 136428 h 148094"/>
                <a:gd name="connsiteX47" fmla="*/ 252752 w 269891"/>
                <a:gd name="connsiteY47" fmla="*/ 143038 h 148094"/>
                <a:gd name="connsiteX48" fmla="*/ 238738 w 269891"/>
                <a:gd name="connsiteY48" fmla="*/ 147854 h 148094"/>
                <a:gd name="connsiteX49" fmla="*/ 220663 w 269891"/>
                <a:gd name="connsiteY49" fmla="*/ 144617 h 148094"/>
                <a:gd name="connsiteX50" fmla="*/ 188782 w 269891"/>
                <a:gd name="connsiteY50" fmla="*/ 121848 h 148094"/>
                <a:gd name="connsiteX51" fmla="*/ 173006 w 269891"/>
                <a:gd name="connsiteY51" fmla="*/ 110587 h 148094"/>
                <a:gd name="connsiteX52" fmla="*/ 163553 w 269891"/>
                <a:gd name="connsiteY52" fmla="*/ 105996 h 148094"/>
                <a:gd name="connsiteX0" fmla="*/ 163553 w 269891"/>
                <a:gd name="connsiteY0" fmla="*/ 106251 h 148349"/>
                <a:gd name="connsiteX1" fmla="*/ 145921 w 269891"/>
                <a:gd name="connsiteY1" fmla="*/ 102806 h 148349"/>
                <a:gd name="connsiteX2" fmla="*/ 168843 w 269891"/>
                <a:gd name="connsiteY2" fmla="*/ 132258 h 148349"/>
                <a:gd name="connsiteX3" fmla="*/ 116379 w 269891"/>
                <a:gd name="connsiteY3" fmla="*/ 110525 h 148349"/>
                <a:gd name="connsiteX4" fmla="*/ 94624 w 269891"/>
                <a:gd name="connsiteY4" fmla="*/ 116818 h 148349"/>
                <a:gd name="connsiteX5" fmla="*/ 72190 w 269891"/>
                <a:gd name="connsiteY5" fmla="*/ 108800 h 148349"/>
                <a:gd name="connsiteX6" fmla="*/ 35950 w 269891"/>
                <a:gd name="connsiteY6" fmla="*/ 115122 h 148349"/>
                <a:gd name="connsiteX7" fmla="*/ 13502 w 269891"/>
                <a:gd name="connsiteY7" fmla="*/ 92098 h 148349"/>
                <a:gd name="connsiteX8" fmla="*/ 4114 w 269891"/>
                <a:gd name="connsiteY8" fmla="*/ 79140 h 148349"/>
                <a:gd name="connsiteX9" fmla="*/ 3176 w 269891"/>
                <a:gd name="connsiteY9" fmla="*/ 63732 h 148349"/>
                <a:gd name="connsiteX10" fmla="*/ 14280 w 269891"/>
                <a:gd name="connsiteY10" fmla="*/ 50875 h 148349"/>
                <a:gd name="connsiteX11" fmla="*/ 49 w 269891"/>
                <a:gd name="connsiteY11" fmla="*/ 38571 h 148349"/>
                <a:gd name="connsiteX12" fmla="*/ 18412 w 269891"/>
                <a:gd name="connsiteY12" fmla="*/ 15257 h 148349"/>
                <a:gd name="connsiteX13" fmla="*/ 34113 w 269891"/>
                <a:gd name="connsiteY13" fmla="*/ 9346 h 148349"/>
                <a:gd name="connsiteX14" fmla="*/ 42959 w 269891"/>
                <a:gd name="connsiteY14" fmla="*/ 27786 h 148349"/>
                <a:gd name="connsiteX15" fmla="*/ 55145 w 269891"/>
                <a:gd name="connsiteY15" fmla="*/ 37324 h 148349"/>
                <a:gd name="connsiteX16" fmla="*/ 68380 w 269891"/>
                <a:gd name="connsiteY16" fmla="*/ 27810 h 148349"/>
                <a:gd name="connsiteX17" fmla="*/ 70601 w 269891"/>
                <a:gd name="connsiteY17" fmla="*/ 18741 h 148349"/>
                <a:gd name="connsiteX18" fmla="*/ 83094 w 269891"/>
                <a:gd name="connsiteY18" fmla="*/ 14334 h 148349"/>
                <a:gd name="connsiteX19" fmla="*/ 93252 w 269891"/>
                <a:gd name="connsiteY19" fmla="*/ 15999 h 148349"/>
                <a:gd name="connsiteX20" fmla="*/ 100097 w 269891"/>
                <a:gd name="connsiteY20" fmla="*/ 255 h 148349"/>
                <a:gd name="connsiteX21" fmla="*/ 117704 w 269891"/>
                <a:gd name="connsiteY21" fmla="*/ 2081 h 148349"/>
                <a:gd name="connsiteX22" fmla="*/ 133709 w 269891"/>
                <a:gd name="connsiteY22" fmla="*/ 1103 h 148349"/>
                <a:gd name="connsiteX23" fmla="*/ 141935 w 269891"/>
                <a:gd name="connsiteY23" fmla="*/ 20163 h 148349"/>
                <a:gd name="connsiteX24" fmla="*/ 143061 w 269891"/>
                <a:gd name="connsiteY24" fmla="*/ 15372 h 148349"/>
                <a:gd name="connsiteX25" fmla="*/ 149877 w 269891"/>
                <a:gd name="connsiteY25" fmla="*/ 10026 h 148349"/>
                <a:gd name="connsiteX26" fmla="*/ 152180 w 269891"/>
                <a:gd name="connsiteY26" fmla="*/ 6075 h 148349"/>
                <a:gd name="connsiteX27" fmla="*/ 169678 w 269891"/>
                <a:gd name="connsiteY27" fmla="*/ 9757 h 148349"/>
                <a:gd name="connsiteX28" fmla="*/ 175288 w 269891"/>
                <a:gd name="connsiteY28" fmla="*/ 17498 h 148349"/>
                <a:gd name="connsiteX29" fmla="*/ 180996 w 269891"/>
                <a:gd name="connsiteY29" fmla="*/ 20447 h 148349"/>
                <a:gd name="connsiteX30" fmla="*/ 178225 w 269891"/>
                <a:gd name="connsiteY30" fmla="*/ 24176 h 148349"/>
                <a:gd name="connsiteX31" fmla="*/ 170894 w 269891"/>
                <a:gd name="connsiteY31" fmla="*/ 31304 h 148349"/>
                <a:gd name="connsiteX32" fmla="*/ 180709 w 269891"/>
                <a:gd name="connsiteY32" fmla="*/ 45503 h 148349"/>
                <a:gd name="connsiteX33" fmla="*/ 189390 w 269891"/>
                <a:gd name="connsiteY33" fmla="*/ 47845 h 148349"/>
                <a:gd name="connsiteX34" fmla="*/ 196406 w 269891"/>
                <a:gd name="connsiteY34" fmla="*/ 51160 h 148349"/>
                <a:gd name="connsiteX35" fmla="*/ 196779 w 269891"/>
                <a:gd name="connsiteY35" fmla="*/ 57887 h 148349"/>
                <a:gd name="connsiteX36" fmla="*/ 199473 w 269891"/>
                <a:gd name="connsiteY36" fmla="*/ 63191 h 148349"/>
                <a:gd name="connsiteX37" fmla="*/ 193743 w 269891"/>
                <a:gd name="connsiteY37" fmla="*/ 68640 h 148349"/>
                <a:gd name="connsiteX38" fmla="*/ 209470 w 269891"/>
                <a:gd name="connsiteY38" fmla="*/ 74849 h 148349"/>
                <a:gd name="connsiteX39" fmla="*/ 224958 w 269891"/>
                <a:gd name="connsiteY39" fmla="*/ 80542 h 148349"/>
                <a:gd name="connsiteX40" fmla="*/ 222013 w 269891"/>
                <a:gd name="connsiteY40" fmla="*/ 86604 h 148349"/>
                <a:gd name="connsiteX41" fmla="*/ 252247 w 269891"/>
                <a:gd name="connsiteY41" fmla="*/ 104001 h 148349"/>
                <a:gd name="connsiteX42" fmla="*/ 253338 w 269891"/>
                <a:gd name="connsiteY42" fmla="*/ 113587 h 148349"/>
                <a:gd name="connsiteX43" fmla="*/ 264798 w 269891"/>
                <a:gd name="connsiteY43" fmla="*/ 119002 h 148349"/>
                <a:gd name="connsiteX44" fmla="*/ 269840 w 269891"/>
                <a:gd name="connsiteY44" fmla="*/ 126124 h 148349"/>
                <a:gd name="connsiteX45" fmla="*/ 266929 w 269891"/>
                <a:gd name="connsiteY45" fmla="*/ 130591 h 148349"/>
                <a:gd name="connsiteX46" fmla="*/ 259559 w 269891"/>
                <a:gd name="connsiteY46" fmla="*/ 136683 h 148349"/>
                <a:gd name="connsiteX47" fmla="*/ 252752 w 269891"/>
                <a:gd name="connsiteY47" fmla="*/ 143293 h 148349"/>
                <a:gd name="connsiteX48" fmla="*/ 238738 w 269891"/>
                <a:gd name="connsiteY48" fmla="*/ 148109 h 148349"/>
                <a:gd name="connsiteX49" fmla="*/ 220663 w 269891"/>
                <a:gd name="connsiteY49" fmla="*/ 144872 h 148349"/>
                <a:gd name="connsiteX50" fmla="*/ 188782 w 269891"/>
                <a:gd name="connsiteY50" fmla="*/ 122103 h 148349"/>
                <a:gd name="connsiteX51" fmla="*/ 173006 w 269891"/>
                <a:gd name="connsiteY51" fmla="*/ 110842 h 148349"/>
                <a:gd name="connsiteX52" fmla="*/ 163553 w 269891"/>
                <a:gd name="connsiteY52" fmla="*/ 106251 h 148349"/>
                <a:gd name="connsiteX0" fmla="*/ 163553 w 269891"/>
                <a:gd name="connsiteY0" fmla="*/ 110545 h 152643"/>
                <a:gd name="connsiteX1" fmla="*/ 145921 w 269891"/>
                <a:gd name="connsiteY1" fmla="*/ 107100 h 152643"/>
                <a:gd name="connsiteX2" fmla="*/ 168843 w 269891"/>
                <a:gd name="connsiteY2" fmla="*/ 136552 h 152643"/>
                <a:gd name="connsiteX3" fmla="*/ 116379 w 269891"/>
                <a:gd name="connsiteY3" fmla="*/ 114819 h 152643"/>
                <a:gd name="connsiteX4" fmla="*/ 94624 w 269891"/>
                <a:gd name="connsiteY4" fmla="*/ 121112 h 152643"/>
                <a:gd name="connsiteX5" fmla="*/ 72190 w 269891"/>
                <a:gd name="connsiteY5" fmla="*/ 113094 h 152643"/>
                <a:gd name="connsiteX6" fmla="*/ 35950 w 269891"/>
                <a:gd name="connsiteY6" fmla="*/ 119416 h 152643"/>
                <a:gd name="connsiteX7" fmla="*/ 13502 w 269891"/>
                <a:gd name="connsiteY7" fmla="*/ 96392 h 152643"/>
                <a:gd name="connsiteX8" fmla="*/ 4114 w 269891"/>
                <a:gd name="connsiteY8" fmla="*/ 83434 h 152643"/>
                <a:gd name="connsiteX9" fmla="*/ 3176 w 269891"/>
                <a:gd name="connsiteY9" fmla="*/ 68026 h 152643"/>
                <a:gd name="connsiteX10" fmla="*/ 14280 w 269891"/>
                <a:gd name="connsiteY10" fmla="*/ 55169 h 152643"/>
                <a:gd name="connsiteX11" fmla="*/ 49 w 269891"/>
                <a:gd name="connsiteY11" fmla="*/ 42865 h 152643"/>
                <a:gd name="connsiteX12" fmla="*/ 18412 w 269891"/>
                <a:gd name="connsiteY12" fmla="*/ 19551 h 152643"/>
                <a:gd name="connsiteX13" fmla="*/ 34113 w 269891"/>
                <a:gd name="connsiteY13" fmla="*/ 13640 h 152643"/>
                <a:gd name="connsiteX14" fmla="*/ 42959 w 269891"/>
                <a:gd name="connsiteY14" fmla="*/ 32080 h 152643"/>
                <a:gd name="connsiteX15" fmla="*/ 55145 w 269891"/>
                <a:gd name="connsiteY15" fmla="*/ 41618 h 152643"/>
                <a:gd name="connsiteX16" fmla="*/ 68380 w 269891"/>
                <a:gd name="connsiteY16" fmla="*/ 32104 h 152643"/>
                <a:gd name="connsiteX17" fmla="*/ 70601 w 269891"/>
                <a:gd name="connsiteY17" fmla="*/ 23035 h 152643"/>
                <a:gd name="connsiteX18" fmla="*/ 83094 w 269891"/>
                <a:gd name="connsiteY18" fmla="*/ 18628 h 152643"/>
                <a:gd name="connsiteX19" fmla="*/ 93252 w 269891"/>
                <a:gd name="connsiteY19" fmla="*/ 20293 h 152643"/>
                <a:gd name="connsiteX20" fmla="*/ 100097 w 269891"/>
                <a:gd name="connsiteY20" fmla="*/ 4549 h 152643"/>
                <a:gd name="connsiteX21" fmla="*/ 117704 w 269891"/>
                <a:gd name="connsiteY21" fmla="*/ 6375 h 152643"/>
                <a:gd name="connsiteX22" fmla="*/ 133709 w 269891"/>
                <a:gd name="connsiteY22" fmla="*/ 5397 h 152643"/>
                <a:gd name="connsiteX23" fmla="*/ 144247 w 269891"/>
                <a:gd name="connsiteY23" fmla="*/ 0 h 152643"/>
                <a:gd name="connsiteX24" fmla="*/ 143061 w 269891"/>
                <a:gd name="connsiteY24" fmla="*/ 19666 h 152643"/>
                <a:gd name="connsiteX25" fmla="*/ 149877 w 269891"/>
                <a:gd name="connsiteY25" fmla="*/ 14320 h 152643"/>
                <a:gd name="connsiteX26" fmla="*/ 152180 w 269891"/>
                <a:gd name="connsiteY26" fmla="*/ 10369 h 152643"/>
                <a:gd name="connsiteX27" fmla="*/ 169678 w 269891"/>
                <a:gd name="connsiteY27" fmla="*/ 14051 h 152643"/>
                <a:gd name="connsiteX28" fmla="*/ 175288 w 269891"/>
                <a:gd name="connsiteY28" fmla="*/ 21792 h 152643"/>
                <a:gd name="connsiteX29" fmla="*/ 180996 w 269891"/>
                <a:gd name="connsiteY29" fmla="*/ 24741 h 152643"/>
                <a:gd name="connsiteX30" fmla="*/ 178225 w 269891"/>
                <a:gd name="connsiteY30" fmla="*/ 28470 h 152643"/>
                <a:gd name="connsiteX31" fmla="*/ 170894 w 269891"/>
                <a:gd name="connsiteY31" fmla="*/ 35598 h 152643"/>
                <a:gd name="connsiteX32" fmla="*/ 180709 w 269891"/>
                <a:gd name="connsiteY32" fmla="*/ 49797 h 152643"/>
                <a:gd name="connsiteX33" fmla="*/ 189390 w 269891"/>
                <a:gd name="connsiteY33" fmla="*/ 52139 h 152643"/>
                <a:gd name="connsiteX34" fmla="*/ 196406 w 269891"/>
                <a:gd name="connsiteY34" fmla="*/ 55454 h 152643"/>
                <a:gd name="connsiteX35" fmla="*/ 196779 w 269891"/>
                <a:gd name="connsiteY35" fmla="*/ 62181 h 152643"/>
                <a:gd name="connsiteX36" fmla="*/ 199473 w 269891"/>
                <a:gd name="connsiteY36" fmla="*/ 67485 h 152643"/>
                <a:gd name="connsiteX37" fmla="*/ 193743 w 269891"/>
                <a:gd name="connsiteY37" fmla="*/ 72934 h 152643"/>
                <a:gd name="connsiteX38" fmla="*/ 209470 w 269891"/>
                <a:gd name="connsiteY38" fmla="*/ 79143 h 152643"/>
                <a:gd name="connsiteX39" fmla="*/ 224958 w 269891"/>
                <a:gd name="connsiteY39" fmla="*/ 84836 h 152643"/>
                <a:gd name="connsiteX40" fmla="*/ 222013 w 269891"/>
                <a:gd name="connsiteY40" fmla="*/ 90898 h 152643"/>
                <a:gd name="connsiteX41" fmla="*/ 252247 w 269891"/>
                <a:gd name="connsiteY41" fmla="*/ 108295 h 152643"/>
                <a:gd name="connsiteX42" fmla="*/ 253338 w 269891"/>
                <a:gd name="connsiteY42" fmla="*/ 117881 h 152643"/>
                <a:gd name="connsiteX43" fmla="*/ 264798 w 269891"/>
                <a:gd name="connsiteY43" fmla="*/ 123296 h 152643"/>
                <a:gd name="connsiteX44" fmla="*/ 269840 w 269891"/>
                <a:gd name="connsiteY44" fmla="*/ 130418 h 152643"/>
                <a:gd name="connsiteX45" fmla="*/ 266929 w 269891"/>
                <a:gd name="connsiteY45" fmla="*/ 134885 h 152643"/>
                <a:gd name="connsiteX46" fmla="*/ 259559 w 269891"/>
                <a:gd name="connsiteY46" fmla="*/ 140977 h 152643"/>
                <a:gd name="connsiteX47" fmla="*/ 252752 w 269891"/>
                <a:gd name="connsiteY47" fmla="*/ 147587 h 152643"/>
                <a:gd name="connsiteX48" fmla="*/ 238738 w 269891"/>
                <a:gd name="connsiteY48" fmla="*/ 152403 h 152643"/>
                <a:gd name="connsiteX49" fmla="*/ 220663 w 269891"/>
                <a:gd name="connsiteY49" fmla="*/ 149166 h 152643"/>
                <a:gd name="connsiteX50" fmla="*/ 188782 w 269891"/>
                <a:gd name="connsiteY50" fmla="*/ 126397 h 152643"/>
                <a:gd name="connsiteX51" fmla="*/ 173006 w 269891"/>
                <a:gd name="connsiteY51" fmla="*/ 115136 h 152643"/>
                <a:gd name="connsiteX52" fmla="*/ 163553 w 269891"/>
                <a:gd name="connsiteY52" fmla="*/ 110545 h 152643"/>
                <a:gd name="connsiteX0" fmla="*/ 163553 w 269891"/>
                <a:gd name="connsiteY0" fmla="*/ 115498 h 157596"/>
                <a:gd name="connsiteX1" fmla="*/ 145921 w 269891"/>
                <a:gd name="connsiteY1" fmla="*/ 112053 h 157596"/>
                <a:gd name="connsiteX2" fmla="*/ 168843 w 269891"/>
                <a:gd name="connsiteY2" fmla="*/ 141505 h 157596"/>
                <a:gd name="connsiteX3" fmla="*/ 116379 w 269891"/>
                <a:gd name="connsiteY3" fmla="*/ 119772 h 157596"/>
                <a:gd name="connsiteX4" fmla="*/ 94624 w 269891"/>
                <a:gd name="connsiteY4" fmla="*/ 126065 h 157596"/>
                <a:gd name="connsiteX5" fmla="*/ 72190 w 269891"/>
                <a:gd name="connsiteY5" fmla="*/ 118047 h 157596"/>
                <a:gd name="connsiteX6" fmla="*/ 35950 w 269891"/>
                <a:gd name="connsiteY6" fmla="*/ 124369 h 157596"/>
                <a:gd name="connsiteX7" fmla="*/ 13502 w 269891"/>
                <a:gd name="connsiteY7" fmla="*/ 101345 h 157596"/>
                <a:gd name="connsiteX8" fmla="*/ 4114 w 269891"/>
                <a:gd name="connsiteY8" fmla="*/ 88387 h 157596"/>
                <a:gd name="connsiteX9" fmla="*/ 3176 w 269891"/>
                <a:gd name="connsiteY9" fmla="*/ 72979 h 157596"/>
                <a:gd name="connsiteX10" fmla="*/ 14280 w 269891"/>
                <a:gd name="connsiteY10" fmla="*/ 60122 h 157596"/>
                <a:gd name="connsiteX11" fmla="*/ 49 w 269891"/>
                <a:gd name="connsiteY11" fmla="*/ 47818 h 157596"/>
                <a:gd name="connsiteX12" fmla="*/ 18412 w 269891"/>
                <a:gd name="connsiteY12" fmla="*/ 24504 h 157596"/>
                <a:gd name="connsiteX13" fmla="*/ 34113 w 269891"/>
                <a:gd name="connsiteY13" fmla="*/ 18593 h 157596"/>
                <a:gd name="connsiteX14" fmla="*/ 42959 w 269891"/>
                <a:gd name="connsiteY14" fmla="*/ 37033 h 157596"/>
                <a:gd name="connsiteX15" fmla="*/ 55145 w 269891"/>
                <a:gd name="connsiteY15" fmla="*/ 46571 h 157596"/>
                <a:gd name="connsiteX16" fmla="*/ 68380 w 269891"/>
                <a:gd name="connsiteY16" fmla="*/ 37057 h 157596"/>
                <a:gd name="connsiteX17" fmla="*/ 70601 w 269891"/>
                <a:gd name="connsiteY17" fmla="*/ 27988 h 157596"/>
                <a:gd name="connsiteX18" fmla="*/ 83094 w 269891"/>
                <a:gd name="connsiteY18" fmla="*/ 23581 h 157596"/>
                <a:gd name="connsiteX19" fmla="*/ 93252 w 269891"/>
                <a:gd name="connsiteY19" fmla="*/ 25246 h 157596"/>
                <a:gd name="connsiteX20" fmla="*/ 100097 w 269891"/>
                <a:gd name="connsiteY20" fmla="*/ 9502 h 157596"/>
                <a:gd name="connsiteX21" fmla="*/ 117704 w 269891"/>
                <a:gd name="connsiteY21" fmla="*/ 11328 h 157596"/>
                <a:gd name="connsiteX22" fmla="*/ 133709 w 269891"/>
                <a:gd name="connsiteY22" fmla="*/ 10350 h 157596"/>
                <a:gd name="connsiteX23" fmla="*/ 144247 w 269891"/>
                <a:gd name="connsiteY23" fmla="*/ 4953 h 157596"/>
                <a:gd name="connsiteX24" fmla="*/ 159668 w 269891"/>
                <a:gd name="connsiteY24" fmla="*/ 90 h 157596"/>
                <a:gd name="connsiteX25" fmla="*/ 149877 w 269891"/>
                <a:gd name="connsiteY25" fmla="*/ 19273 h 157596"/>
                <a:gd name="connsiteX26" fmla="*/ 152180 w 269891"/>
                <a:gd name="connsiteY26" fmla="*/ 15322 h 157596"/>
                <a:gd name="connsiteX27" fmla="*/ 169678 w 269891"/>
                <a:gd name="connsiteY27" fmla="*/ 19004 h 157596"/>
                <a:gd name="connsiteX28" fmla="*/ 175288 w 269891"/>
                <a:gd name="connsiteY28" fmla="*/ 26745 h 157596"/>
                <a:gd name="connsiteX29" fmla="*/ 180996 w 269891"/>
                <a:gd name="connsiteY29" fmla="*/ 29694 h 157596"/>
                <a:gd name="connsiteX30" fmla="*/ 178225 w 269891"/>
                <a:gd name="connsiteY30" fmla="*/ 33423 h 157596"/>
                <a:gd name="connsiteX31" fmla="*/ 170894 w 269891"/>
                <a:gd name="connsiteY31" fmla="*/ 40551 h 157596"/>
                <a:gd name="connsiteX32" fmla="*/ 180709 w 269891"/>
                <a:gd name="connsiteY32" fmla="*/ 54750 h 157596"/>
                <a:gd name="connsiteX33" fmla="*/ 189390 w 269891"/>
                <a:gd name="connsiteY33" fmla="*/ 57092 h 157596"/>
                <a:gd name="connsiteX34" fmla="*/ 196406 w 269891"/>
                <a:gd name="connsiteY34" fmla="*/ 60407 h 157596"/>
                <a:gd name="connsiteX35" fmla="*/ 196779 w 269891"/>
                <a:gd name="connsiteY35" fmla="*/ 67134 h 157596"/>
                <a:gd name="connsiteX36" fmla="*/ 199473 w 269891"/>
                <a:gd name="connsiteY36" fmla="*/ 72438 h 157596"/>
                <a:gd name="connsiteX37" fmla="*/ 193743 w 269891"/>
                <a:gd name="connsiteY37" fmla="*/ 77887 h 157596"/>
                <a:gd name="connsiteX38" fmla="*/ 209470 w 269891"/>
                <a:gd name="connsiteY38" fmla="*/ 84096 h 157596"/>
                <a:gd name="connsiteX39" fmla="*/ 224958 w 269891"/>
                <a:gd name="connsiteY39" fmla="*/ 89789 h 157596"/>
                <a:gd name="connsiteX40" fmla="*/ 222013 w 269891"/>
                <a:gd name="connsiteY40" fmla="*/ 95851 h 157596"/>
                <a:gd name="connsiteX41" fmla="*/ 252247 w 269891"/>
                <a:gd name="connsiteY41" fmla="*/ 113248 h 157596"/>
                <a:gd name="connsiteX42" fmla="*/ 253338 w 269891"/>
                <a:gd name="connsiteY42" fmla="*/ 122834 h 157596"/>
                <a:gd name="connsiteX43" fmla="*/ 264798 w 269891"/>
                <a:gd name="connsiteY43" fmla="*/ 128249 h 157596"/>
                <a:gd name="connsiteX44" fmla="*/ 269840 w 269891"/>
                <a:gd name="connsiteY44" fmla="*/ 135371 h 157596"/>
                <a:gd name="connsiteX45" fmla="*/ 266929 w 269891"/>
                <a:gd name="connsiteY45" fmla="*/ 139838 h 157596"/>
                <a:gd name="connsiteX46" fmla="*/ 259559 w 269891"/>
                <a:gd name="connsiteY46" fmla="*/ 145930 h 157596"/>
                <a:gd name="connsiteX47" fmla="*/ 252752 w 269891"/>
                <a:gd name="connsiteY47" fmla="*/ 152540 h 157596"/>
                <a:gd name="connsiteX48" fmla="*/ 238738 w 269891"/>
                <a:gd name="connsiteY48" fmla="*/ 157356 h 157596"/>
                <a:gd name="connsiteX49" fmla="*/ 220663 w 269891"/>
                <a:gd name="connsiteY49" fmla="*/ 154119 h 157596"/>
                <a:gd name="connsiteX50" fmla="*/ 188782 w 269891"/>
                <a:gd name="connsiteY50" fmla="*/ 131350 h 157596"/>
                <a:gd name="connsiteX51" fmla="*/ 173006 w 269891"/>
                <a:gd name="connsiteY51" fmla="*/ 120089 h 157596"/>
                <a:gd name="connsiteX52" fmla="*/ 163553 w 269891"/>
                <a:gd name="connsiteY52" fmla="*/ 115498 h 157596"/>
                <a:gd name="connsiteX0" fmla="*/ 163553 w 269891"/>
                <a:gd name="connsiteY0" fmla="*/ 115521 h 157619"/>
                <a:gd name="connsiteX1" fmla="*/ 145921 w 269891"/>
                <a:gd name="connsiteY1" fmla="*/ 112076 h 157619"/>
                <a:gd name="connsiteX2" fmla="*/ 168843 w 269891"/>
                <a:gd name="connsiteY2" fmla="*/ 141528 h 157619"/>
                <a:gd name="connsiteX3" fmla="*/ 116379 w 269891"/>
                <a:gd name="connsiteY3" fmla="*/ 119795 h 157619"/>
                <a:gd name="connsiteX4" fmla="*/ 94624 w 269891"/>
                <a:gd name="connsiteY4" fmla="*/ 126088 h 157619"/>
                <a:gd name="connsiteX5" fmla="*/ 72190 w 269891"/>
                <a:gd name="connsiteY5" fmla="*/ 118070 h 157619"/>
                <a:gd name="connsiteX6" fmla="*/ 35950 w 269891"/>
                <a:gd name="connsiteY6" fmla="*/ 124392 h 157619"/>
                <a:gd name="connsiteX7" fmla="*/ 13502 w 269891"/>
                <a:gd name="connsiteY7" fmla="*/ 101368 h 157619"/>
                <a:gd name="connsiteX8" fmla="*/ 4114 w 269891"/>
                <a:gd name="connsiteY8" fmla="*/ 88410 h 157619"/>
                <a:gd name="connsiteX9" fmla="*/ 3176 w 269891"/>
                <a:gd name="connsiteY9" fmla="*/ 73002 h 157619"/>
                <a:gd name="connsiteX10" fmla="*/ 14280 w 269891"/>
                <a:gd name="connsiteY10" fmla="*/ 60145 h 157619"/>
                <a:gd name="connsiteX11" fmla="*/ 49 w 269891"/>
                <a:gd name="connsiteY11" fmla="*/ 47841 h 157619"/>
                <a:gd name="connsiteX12" fmla="*/ 18412 w 269891"/>
                <a:gd name="connsiteY12" fmla="*/ 24527 h 157619"/>
                <a:gd name="connsiteX13" fmla="*/ 34113 w 269891"/>
                <a:gd name="connsiteY13" fmla="*/ 18616 h 157619"/>
                <a:gd name="connsiteX14" fmla="*/ 42959 w 269891"/>
                <a:gd name="connsiteY14" fmla="*/ 37056 h 157619"/>
                <a:gd name="connsiteX15" fmla="*/ 55145 w 269891"/>
                <a:gd name="connsiteY15" fmla="*/ 46594 h 157619"/>
                <a:gd name="connsiteX16" fmla="*/ 68380 w 269891"/>
                <a:gd name="connsiteY16" fmla="*/ 37080 h 157619"/>
                <a:gd name="connsiteX17" fmla="*/ 70601 w 269891"/>
                <a:gd name="connsiteY17" fmla="*/ 28011 h 157619"/>
                <a:gd name="connsiteX18" fmla="*/ 83094 w 269891"/>
                <a:gd name="connsiteY18" fmla="*/ 23604 h 157619"/>
                <a:gd name="connsiteX19" fmla="*/ 93252 w 269891"/>
                <a:gd name="connsiteY19" fmla="*/ 25269 h 157619"/>
                <a:gd name="connsiteX20" fmla="*/ 100097 w 269891"/>
                <a:gd name="connsiteY20" fmla="*/ 9525 h 157619"/>
                <a:gd name="connsiteX21" fmla="*/ 117704 w 269891"/>
                <a:gd name="connsiteY21" fmla="*/ 11351 h 157619"/>
                <a:gd name="connsiteX22" fmla="*/ 133709 w 269891"/>
                <a:gd name="connsiteY22" fmla="*/ 10373 h 157619"/>
                <a:gd name="connsiteX23" fmla="*/ 144247 w 269891"/>
                <a:gd name="connsiteY23" fmla="*/ 4976 h 157619"/>
                <a:gd name="connsiteX24" fmla="*/ 159668 w 269891"/>
                <a:gd name="connsiteY24" fmla="*/ 113 h 157619"/>
                <a:gd name="connsiteX25" fmla="*/ 149877 w 269891"/>
                <a:gd name="connsiteY25" fmla="*/ 19296 h 157619"/>
                <a:gd name="connsiteX26" fmla="*/ 169678 w 269891"/>
                <a:gd name="connsiteY26" fmla="*/ 19027 h 157619"/>
                <a:gd name="connsiteX27" fmla="*/ 175288 w 269891"/>
                <a:gd name="connsiteY27" fmla="*/ 26768 h 157619"/>
                <a:gd name="connsiteX28" fmla="*/ 180996 w 269891"/>
                <a:gd name="connsiteY28" fmla="*/ 29717 h 157619"/>
                <a:gd name="connsiteX29" fmla="*/ 178225 w 269891"/>
                <a:gd name="connsiteY29" fmla="*/ 33446 h 157619"/>
                <a:gd name="connsiteX30" fmla="*/ 170894 w 269891"/>
                <a:gd name="connsiteY30" fmla="*/ 40574 h 157619"/>
                <a:gd name="connsiteX31" fmla="*/ 180709 w 269891"/>
                <a:gd name="connsiteY31" fmla="*/ 54773 h 157619"/>
                <a:gd name="connsiteX32" fmla="*/ 189390 w 269891"/>
                <a:gd name="connsiteY32" fmla="*/ 57115 h 157619"/>
                <a:gd name="connsiteX33" fmla="*/ 196406 w 269891"/>
                <a:gd name="connsiteY33" fmla="*/ 60430 h 157619"/>
                <a:gd name="connsiteX34" fmla="*/ 196779 w 269891"/>
                <a:gd name="connsiteY34" fmla="*/ 67157 h 157619"/>
                <a:gd name="connsiteX35" fmla="*/ 199473 w 269891"/>
                <a:gd name="connsiteY35" fmla="*/ 72461 h 157619"/>
                <a:gd name="connsiteX36" fmla="*/ 193743 w 269891"/>
                <a:gd name="connsiteY36" fmla="*/ 77910 h 157619"/>
                <a:gd name="connsiteX37" fmla="*/ 209470 w 269891"/>
                <a:gd name="connsiteY37" fmla="*/ 84119 h 157619"/>
                <a:gd name="connsiteX38" fmla="*/ 224958 w 269891"/>
                <a:gd name="connsiteY38" fmla="*/ 89812 h 157619"/>
                <a:gd name="connsiteX39" fmla="*/ 222013 w 269891"/>
                <a:gd name="connsiteY39" fmla="*/ 95874 h 157619"/>
                <a:gd name="connsiteX40" fmla="*/ 252247 w 269891"/>
                <a:gd name="connsiteY40" fmla="*/ 113271 h 157619"/>
                <a:gd name="connsiteX41" fmla="*/ 253338 w 269891"/>
                <a:gd name="connsiteY41" fmla="*/ 122857 h 157619"/>
                <a:gd name="connsiteX42" fmla="*/ 264798 w 269891"/>
                <a:gd name="connsiteY42" fmla="*/ 128272 h 157619"/>
                <a:gd name="connsiteX43" fmla="*/ 269840 w 269891"/>
                <a:gd name="connsiteY43" fmla="*/ 135394 h 157619"/>
                <a:gd name="connsiteX44" fmla="*/ 266929 w 269891"/>
                <a:gd name="connsiteY44" fmla="*/ 139861 h 157619"/>
                <a:gd name="connsiteX45" fmla="*/ 259559 w 269891"/>
                <a:gd name="connsiteY45" fmla="*/ 145953 h 157619"/>
                <a:gd name="connsiteX46" fmla="*/ 252752 w 269891"/>
                <a:gd name="connsiteY46" fmla="*/ 152563 h 157619"/>
                <a:gd name="connsiteX47" fmla="*/ 238738 w 269891"/>
                <a:gd name="connsiteY47" fmla="*/ 157379 h 157619"/>
                <a:gd name="connsiteX48" fmla="*/ 220663 w 269891"/>
                <a:gd name="connsiteY48" fmla="*/ 154142 h 157619"/>
                <a:gd name="connsiteX49" fmla="*/ 188782 w 269891"/>
                <a:gd name="connsiteY49" fmla="*/ 131373 h 157619"/>
                <a:gd name="connsiteX50" fmla="*/ 173006 w 269891"/>
                <a:gd name="connsiteY50" fmla="*/ 120112 h 157619"/>
                <a:gd name="connsiteX51" fmla="*/ 163553 w 269891"/>
                <a:gd name="connsiteY51" fmla="*/ 115521 h 157619"/>
                <a:gd name="connsiteX0" fmla="*/ 163553 w 269891"/>
                <a:gd name="connsiteY0" fmla="*/ 115874 h 157972"/>
                <a:gd name="connsiteX1" fmla="*/ 145921 w 269891"/>
                <a:gd name="connsiteY1" fmla="*/ 112429 h 157972"/>
                <a:gd name="connsiteX2" fmla="*/ 168843 w 269891"/>
                <a:gd name="connsiteY2" fmla="*/ 141881 h 157972"/>
                <a:gd name="connsiteX3" fmla="*/ 116379 w 269891"/>
                <a:gd name="connsiteY3" fmla="*/ 120148 h 157972"/>
                <a:gd name="connsiteX4" fmla="*/ 94624 w 269891"/>
                <a:gd name="connsiteY4" fmla="*/ 126441 h 157972"/>
                <a:gd name="connsiteX5" fmla="*/ 72190 w 269891"/>
                <a:gd name="connsiteY5" fmla="*/ 118423 h 157972"/>
                <a:gd name="connsiteX6" fmla="*/ 35950 w 269891"/>
                <a:gd name="connsiteY6" fmla="*/ 124745 h 157972"/>
                <a:gd name="connsiteX7" fmla="*/ 13502 w 269891"/>
                <a:gd name="connsiteY7" fmla="*/ 101721 h 157972"/>
                <a:gd name="connsiteX8" fmla="*/ 4114 w 269891"/>
                <a:gd name="connsiteY8" fmla="*/ 88763 h 157972"/>
                <a:gd name="connsiteX9" fmla="*/ 3176 w 269891"/>
                <a:gd name="connsiteY9" fmla="*/ 73355 h 157972"/>
                <a:gd name="connsiteX10" fmla="*/ 14280 w 269891"/>
                <a:gd name="connsiteY10" fmla="*/ 60498 h 157972"/>
                <a:gd name="connsiteX11" fmla="*/ 49 w 269891"/>
                <a:gd name="connsiteY11" fmla="*/ 48194 h 157972"/>
                <a:gd name="connsiteX12" fmla="*/ 18412 w 269891"/>
                <a:gd name="connsiteY12" fmla="*/ 24880 h 157972"/>
                <a:gd name="connsiteX13" fmla="*/ 34113 w 269891"/>
                <a:gd name="connsiteY13" fmla="*/ 18969 h 157972"/>
                <a:gd name="connsiteX14" fmla="*/ 42959 w 269891"/>
                <a:gd name="connsiteY14" fmla="*/ 37409 h 157972"/>
                <a:gd name="connsiteX15" fmla="*/ 55145 w 269891"/>
                <a:gd name="connsiteY15" fmla="*/ 46947 h 157972"/>
                <a:gd name="connsiteX16" fmla="*/ 68380 w 269891"/>
                <a:gd name="connsiteY16" fmla="*/ 37433 h 157972"/>
                <a:gd name="connsiteX17" fmla="*/ 70601 w 269891"/>
                <a:gd name="connsiteY17" fmla="*/ 28364 h 157972"/>
                <a:gd name="connsiteX18" fmla="*/ 83094 w 269891"/>
                <a:gd name="connsiteY18" fmla="*/ 23957 h 157972"/>
                <a:gd name="connsiteX19" fmla="*/ 93252 w 269891"/>
                <a:gd name="connsiteY19" fmla="*/ 25622 h 157972"/>
                <a:gd name="connsiteX20" fmla="*/ 100097 w 269891"/>
                <a:gd name="connsiteY20" fmla="*/ 9878 h 157972"/>
                <a:gd name="connsiteX21" fmla="*/ 117704 w 269891"/>
                <a:gd name="connsiteY21" fmla="*/ 11704 h 157972"/>
                <a:gd name="connsiteX22" fmla="*/ 133709 w 269891"/>
                <a:gd name="connsiteY22" fmla="*/ 10726 h 157972"/>
                <a:gd name="connsiteX23" fmla="*/ 144247 w 269891"/>
                <a:gd name="connsiteY23" fmla="*/ 5329 h 157972"/>
                <a:gd name="connsiteX24" fmla="*/ 159668 w 269891"/>
                <a:gd name="connsiteY24" fmla="*/ 466 h 157972"/>
                <a:gd name="connsiteX25" fmla="*/ 169678 w 269891"/>
                <a:gd name="connsiteY25" fmla="*/ 19380 h 157972"/>
                <a:gd name="connsiteX26" fmla="*/ 175288 w 269891"/>
                <a:gd name="connsiteY26" fmla="*/ 27121 h 157972"/>
                <a:gd name="connsiteX27" fmla="*/ 180996 w 269891"/>
                <a:gd name="connsiteY27" fmla="*/ 30070 h 157972"/>
                <a:gd name="connsiteX28" fmla="*/ 178225 w 269891"/>
                <a:gd name="connsiteY28" fmla="*/ 33799 h 157972"/>
                <a:gd name="connsiteX29" fmla="*/ 170894 w 269891"/>
                <a:gd name="connsiteY29" fmla="*/ 40927 h 157972"/>
                <a:gd name="connsiteX30" fmla="*/ 180709 w 269891"/>
                <a:gd name="connsiteY30" fmla="*/ 55126 h 157972"/>
                <a:gd name="connsiteX31" fmla="*/ 189390 w 269891"/>
                <a:gd name="connsiteY31" fmla="*/ 57468 h 157972"/>
                <a:gd name="connsiteX32" fmla="*/ 196406 w 269891"/>
                <a:gd name="connsiteY32" fmla="*/ 60783 h 157972"/>
                <a:gd name="connsiteX33" fmla="*/ 196779 w 269891"/>
                <a:gd name="connsiteY33" fmla="*/ 67510 h 157972"/>
                <a:gd name="connsiteX34" fmla="*/ 199473 w 269891"/>
                <a:gd name="connsiteY34" fmla="*/ 72814 h 157972"/>
                <a:gd name="connsiteX35" fmla="*/ 193743 w 269891"/>
                <a:gd name="connsiteY35" fmla="*/ 78263 h 157972"/>
                <a:gd name="connsiteX36" fmla="*/ 209470 w 269891"/>
                <a:gd name="connsiteY36" fmla="*/ 84472 h 157972"/>
                <a:gd name="connsiteX37" fmla="*/ 224958 w 269891"/>
                <a:gd name="connsiteY37" fmla="*/ 90165 h 157972"/>
                <a:gd name="connsiteX38" fmla="*/ 222013 w 269891"/>
                <a:gd name="connsiteY38" fmla="*/ 96227 h 157972"/>
                <a:gd name="connsiteX39" fmla="*/ 252247 w 269891"/>
                <a:gd name="connsiteY39" fmla="*/ 113624 h 157972"/>
                <a:gd name="connsiteX40" fmla="*/ 253338 w 269891"/>
                <a:gd name="connsiteY40" fmla="*/ 123210 h 157972"/>
                <a:gd name="connsiteX41" fmla="*/ 264798 w 269891"/>
                <a:gd name="connsiteY41" fmla="*/ 128625 h 157972"/>
                <a:gd name="connsiteX42" fmla="*/ 269840 w 269891"/>
                <a:gd name="connsiteY42" fmla="*/ 135747 h 157972"/>
                <a:gd name="connsiteX43" fmla="*/ 266929 w 269891"/>
                <a:gd name="connsiteY43" fmla="*/ 140214 h 157972"/>
                <a:gd name="connsiteX44" fmla="*/ 259559 w 269891"/>
                <a:gd name="connsiteY44" fmla="*/ 146306 h 157972"/>
                <a:gd name="connsiteX45" fmla="*/ 252752 w 269891"/>
                <a:gd name="connsiteY45" fmla="*/ 152916 h 157972"/>
                <a:gd name="connsiteX46" fmla="*/ 238738 w 269891"/>
                <a:gd name="connsiteY46" fmla="*/ 157732 h 157972"/>
                <a:gd name="connsiteX47" fmla="*/ 220663 w 269891"/>
                <a:gd name="connsiteY47" fmla="*/ 154495 h 157972"/>
                <a:gd name="connsiteX48" fmla="*/ 188782 w 269891"/>
                <a:gd name="connsiteY48" fmla="*/ 131726 h 157972"/>
                <a:gd name="connsiteX49" fmla="*/ 173006 w 269891"/>
                <a:gd name="connsiteY49" fmla="*/ 120465 h 157972"/>
                <a:gd name="connsiteX50" fmla="*/ 163553 w 269891"/>
                <a:gd name="connsiteY50" fmla="*/ 115874 h 157972"/>
                <a:gd name="connsiteX0" fmla="*/ 163553 w 269891"/>
                <a:gd name="connsiteY0" fmla="*/ 128769 h 170867"/>
                <a:gd name="connsiteX1" fmla="*/ 145921 w 269891"/>
                <a:gd name="connsiteY1" fmla="*/ 125324 h 170867"/>
                <a:gd name="connsiteX2" fmla="*/ 168843 w 269891"/>
                <a:gd name="connsiteY2" fmla="*/ 154776 h 170867"/>
                <a:gd name="connsiteX3" fmla="*/ 116379 w 269891"/>
                <a:gd name="connsiteY3" fmla="*/ 133043 h 170867"/>
                <a:gd name="connsiteX4" fmla="*/ 94624 w 269891"/>
                <a:gd name="connsiteY4" fmla="*/ 139336 h 170867"/>
                <a:gd name="connsiteX5" fmla="*/ 72190 w 269891"/>
                <a:gd name="connsiteY5" fmla="*/ 131318 h 170867"/>
                <a:gd name="connsiteX6" fmla="*/ 35950 w 269891"/>
                <a:gd name="connsiteY6" fmla="*/ 137640 h 170867"/>
                <a:gd name="connsiteX7" fmla="*/ 13502 w 269891"/>
                <a:gd name="connsiteY7" fmla="*/ 114616 h 170867"/>
                <a:gd name="connsiteX8" fmla="*/ 4114 w 269891"/>
                <a:gd name="connsiteY8" fmla="*/ 101658 h 170867"/>
                <a:gd name="connsiteX9" fmla="*/ 3176 w 269891"/>
                <a:gd name="connsiteY9" fmla="*/ 86250 h 170867"/>
                <a:gd name="connsiteX10" fmla="*/ 14280 w 269891"/>
                <a:gd name="connsiteY10" fmla="*/ 73393 h 170867"/>
                <a:gd name="connsiteX11" fmla="*/ 49 w 269891"/>
                <a:gd name="connsiteY11" fmla="*/ 61089 h 170867"/>
                <a:gd name="connsiteX12" fmla="*/ 18412 w 269891"/>
                <a:gd name="connsiteY12" fmla="*/ 37775 h 170867"/>
                <a:gd name="connsiteX13" fmla="*/ 34113 w 269891"/>
                <a:gd name="connsiteY13" fmla="*/ 31864 h 170867"/>
                <a:gd name="connsiteX14" fmla="*/ 42959 w 269891"/>
                <a:gd name="connsiteY14" fmla="*/ 50304 h 170867"/>
                <a:gd name="connsiteX15" fmla="*/ 55145 w 269891"/>
                <a:gd name="connsiteY15" fmla="*/ 59842 h 170867"/>
                <a:gd name="connsiteX16" fmla="*/ 68380 w 269891"/>
                <a:gd name="connsiteY16" fmla="*/ 50328 h 170867"/>
                <a:gd name="connsiteX17" fmla="*/ 70601 w 269891"/>
                <a:gd name="connsiteY17" fmla="*/ 41259 h 170867"/>
                <a:gd name="connsiteX18" fmla="*/ 83094 w 269891"/>
                <a:gd name="connsiteY18" fmla="*/ 36852 h 170867"/>
                <a:gd name="connsiteX19" fmla="*/ 93252 w 269891"/>
                <a:gd name="connsiteY19" fmla="*/ 38517 h 170867"/>
                <a:gd name="connsiteX20" fmla="*/ 100097 w 269891"/>
                <a:gd name="connsiteY20" fmla="*/ 22773 h 170867"/>
                <a:gd name="connsiteX21" fmla="*/ 117704 w 269891"/>
                <a:gd name="connsiteY21" fmla="*/ 24599 h 170867"/>
                <a:gd name="connsiteX22" fmla="*/ 133709 w 269891"/>
                <a:gd name="connsiteY22" fmla="*/ 23621 h 170867"/>
                <a:gd name="connsiteX23" fmla="*/ 144247 w 269891"/>
                <a:gd name="connsiteY23" fmla="*/ 18224 h 170867"/>
                <a:gd name="connsiteX24" fmla="*/ 159668 w 269891"/>
                <a:gd name="connsiteY24" fmla="*/ 13361 h 170867"/>
                <a:gd name="connsiteX25" fmla="*/ 169575 w 269891"/>
                <a:gd name="connsiteY25" fmla="*/ 661 h 170867"/>
                <a:gd name="connsiteX26" fmla="*/ 175288 w 269891"/>
                <a:gd name="connsiteY26" fmla="*/ 40016 h 170867"/>
                <a:gd name="connsiteX27" fmla="*/ 180996 w 269891"/>
                <a:gd name="connsiteY27" fmla="*/ 42965 h 170867"/>
                <a:gd name="connsiteX28" fmla="*/ 178225 w 269891"/>
                <a:gd name="connsiteY28" fmla="*/ 46694 h 170867"/>
                <a:gd name="connsiteX29" fmla="*/ 170894 w 269891"/>
                <a:gd name="connsiteY29" fmla="*/ 53822 h 170867"/>
                <a:gd name="connsiteX30" fmla="*/ 180709 w 269891"/>
                <a:gd name="connsiteY30" fmla="*/ 68021 h 170867"/>
                <a:gd name="connsiteX31" fmla="*/ 189390 w 269891"/>
                <a:gd name="connsiteY31" fmla="*/ 70363 h 170867"/>
                <a:gd name="connsiteX32" fmla="*/ 196406 w 269891"/>
                <a:gd name="connsiteY32" fmla="*/ 73678 h 170867"/>
                <a:gd name="connsiteX33" fmla="*/ 196779 w 269891"/>
                <a:gd name="connsiteY33" fmla="*/ 80405 h 170867"/>
                <a:gd name="connsiteX34" fmla="*/ 199473 w 269891"/>
                <a:gd name="connsiteY34" fmla="*/ 85709 h 170867"/>
                <a:gd name="connsiteX35" fmla="*/ 193743 w 269891"/>
                <a:gd name="connsiteY35" fmla="*/ 91158 h 170867"/>
                <a:gd name="connsiteX36" fmla="*/ 209470 w 269891"/>
                <a:gd name="connsiteY36" fmla="*/ 97367 h 170867"/>
                <a:gd name="connsiteX37" fmla="*/ 224958 w 269891"/>
                <a:gd name="connsiteY37" fmla="*/ 103060 h 170867"/>
                <a:gd name="connsiteX38" fmla="*/ 222013 w 269891"/>
                <a:gd name="connsiteY38" fmla="*/ 109122 h 170867"/>
                <a:gd name="connsiteX39" fmla="*/ 252247 w 269891"/>
                <a:gd name="connsiteY39" fmla="*/ 126519 h 170867"/>
                <a:gd name="connsiteX40" fmla="*/ 253338 w 269891"/>
                <a:gd name="connsiteY40" fmla="*/ 136105 h 170867"/>
                <a:gd name="connsiteX41" fmla="*/ 264798 w 269891"/>
                <a:gd name="connsiteY41" fmla="*/ 141520 h 170867"/>
                <a:gd name="connsiteX42" fmla="*/ 269840 w 269891"/>
                <a:gd name="connsiteY42" fmla="*/ 148642 h 170867"/>
                <a:gd name="connsiteX43" fmla="*/ 266929 w 269891"/>
                <a:gd name="connsiteY43" fmla="*/ 153109 h 170867"/>
                <a:gd name="connsiteX44" fmla="*/ 259559 w 269891"/>
                <a:gd name="connsiteY44" fmla="*/ 159201 h 170867"/>
                <a:gd name="connsiteX45" fmla="*/ 252752 w 269891"/>
                <a:gd name="connsiteY45" fmla="*/ 165811 h 170867"/>
                <a:gd name="connsiteX46" fmla="*/ 238738 w 269891"/>
                <a:gd name="connsiteY46" fmla="*/ 170627 h 170867"/>
                <a:gd name="connsiteX47" fmla="*/ 220663 w 269891"/>
                <a:gd name="connsiteY47" fmla="*/ 167390 h 170867"/>
                <a:gd name="connsiteX48" fmla="*/ 188782 w 269891"/>
                <a:gd name="connsiteY48" fmla="*/ 144621 h 170867"/>
                <a:gd name="connsiteX49" fmla="*/ 173006 w 269891"/>
                <a:gd name="connsiteY49" fmla="*/ 133360 h 170867"/>
                <a:gd name="connsiteX50" fmla="*/ 163553 w 269891"/>
                <a:gd name="connsiteY50" fmla="*/ 128769 h 170867"/>
                <a:gd name="connsiteX0" fmla="*/ 163553 w 269891"/>
                <a:gd name="connsiteY0" fmla="*/ 128769 h 170867"/>
                <a:gd name="connsiteX1" fmla="*/ 145921 w 269891"/>
                <a:gd name="connsiteY1" fmla="*/ 125324 h 170867"/>
                <a:gd name="connsiteX2" fmla="*/ 168843 w 269891"/>
                <a:gd name="connsiteY2" fmla="*/ 154776 h 170867"/>
                <a:gd name="connsiteX3" fmla="*/ 116379 w 269891"/>
                <a:gd name="connsiteY3" fmla="*/ 133043 h 170867"/>
                <a:gd name="connsiteX4" fmla="*/ 94624 w 269891"/>
                <a:gd name="connsiteY4" fmla="*/ 139336 h 170867"/>
                <a:gd name="connsiteX5" fmla="*/ 72190 w 269891"/>
                <a:gd name="connsiteY5" fmla="*/ 131318 h 170867"/>
                <a:gd name="connsiteX6" fmla="*/ 35950 w 269891"/>
                <a:gd name="connsiteY6" fmla="*/ 137640 h 170867"/>
                <a:gd name="connsiteX7" fmla="*/ 13502 w 269891"/>
                <a:gd name="connsiteY7" fmla="*/ 114616 h 170867"/>
                <a:gd name="connsiteX8" fmla="*/ 4114 w 269891"/>
                <a:gd name="connsiteY8" fmla="*/ 101658 h 170867"/>
                <a:gd name="connsiteX9" fmla="*/ 3176 w 269891"/>
                <a:gd name="connsiteY9" fmla="*/ 86250 h 170867"/>
                <a:gd name="connsiteX10" fmla="*/ 14280 w 269891"/>
                <a:gd name="connsiteY10" fmla="*/ 73393 h 170867"/>
                <a:gd name="connsiteX11" fmla="*/ 49 w 269891"/>
                <a:gd name="connsiteY11" fmla="*/ 61089 h 170867"/>
                <a:gd name="connsiteX12" fmla="*/ 18412 w 269891"/>
                <a:gd name="connsiteY12" fmla="*/ 37775 h 170867"/>
                <a:gd name="connsiteX13" fmla="*/ 34113 w 269891"/>
                <a:gd name="connsiteY13" fmla="*/ 31864 h 170867"/>
                <a:gd name="connsiteX14" fmla="*/ 42959 w 269891"/>
                <a:gd name="connsiteY14" fmla="*/ 50304 h 170867"/>
                <a:gd name="connsiteX15" fmla="*/ 55145 w 269891"/>
                <a:gd name="connsiteY15" fmla="*/ 59842 h 170867"/>
                <a:gd name="connsiteX16" fmla="*/ 68380 w 269891"/>
                <a:gd name="connsiteY16" fmla="*/ 50328 h 170867"/>
                <a:gd name="connsiteX17" fmla="*/ 70601 w 269891"/>
                <a:gd name="connsiteY17" fmla="*/ 41259 h 170867"/>
                <a:gd name="connsiteX18" fmla="*/ 83094 w 269891"/>
                <a:gd name="connsiteY18" fmla="*/ 36852 h 170867"/>
                <a:gd name="connsiteX19" fmla="*/ 93252 w 269891"/>
                <a:gd name="connsiteY19" fmla="*/ 38517 h 170867"/>
                <a:gd name="connsiteX20" fmla="*/ 100097 w 269891"/>
                <a:gd name="connsiteY20" fmla="*/ 22773 h 170867"/>
                <a:gd name="connsiteX21" fmla="*/ 117704 w 269891"/>
                <a:gd name="connsiteY21" fmla="*/ 24599 h 170867"/>
                <a:gd name="connsiteX22" fmla="*/ 133709 w 269891"/>
                <a:gd name="connsiteY22" fmla="*/ 23621 h 170867"/>
                <a:gd name="connsiteX23" fmla="*/ 144247 w 269891"/>
                <a:gd name="connsiteY23" fmla="*/ 18224 h 170867"/>
                <a:gd name="connsiteX24" fmla="*/ 159668 w 269891"/>
                <a:gd name="connsiteY24" fmla="*/ 13361 h 170867"/>
                <a:gd name="connsiteX25" fmla="*/ 169575 w 269891"/>
                <a:gd name="connsiteY25" fmla="*/ 661 h 170867"/>
                <a:gd name="connsiteX26" fmla="*/ 190269 w 269891"/>
                <a:gd name="connsiteY26" fmla="*/ 5447 h 170867"/>
                <a:gd name="connsiteX27" fmla="*/ 180996 w 269891"/>
                <a:gd name="connsiteY27" fmla="*/ 42965 h 170867"/>
                <a:gd name="connsiteX28" fmla="*/ 178225 w 269891"/>
                <a:gd name="connsiteY28" fmla="*/ 46694 h 170867"/>
                <a:gd name="connsiteX29" fmla="*/ 170894 w 269891"/>
                <a:gd name="connsiteY29" fmla="*/ 53822 h 170867"/>
                <a:gd name="connsiteX30" fmla="*/ 180709 w 269891"/>
                <a:gd name="connsiteY30" fmla="*/ 68021 h 170867"/>
                <a:gd name="connsiteX31" fmla="*/ 189390 w 269891"/>
                <a:gd name="connsiteY31" fmla="*/ 70363 h 170867"/>
                <a:gd name="connsiteX32" fmla="*/ 196406 w 269891"/>
                <a:gd name="connsiteY32" fmla="*/ 73678 h 170867"/>
                <a:gd name="connsiteX33" fmla="*/ 196779 w 269891"/>
                <a:gd name="connsiteY33" fmla="*/ 80405 h 170867"/>
                <a:gd name="connsiteX34" fmla="*/ 199473 w 269891"/>
                <a:gd name="connsiteY34" fmla="*/ 85709 h 170867"/>
                <a:gd name="connsiteX35" fmla="*/ 193743 w 269891"/>
                <a:gd name="connsiteY35" fmla="*/ 91158 h 170867"/>
                <a:gd name="connsiteX36" fmla="*/ 209470 w 269891"/>
                <a:gd name="connsiteY36" fmla="*/ 97367 h 170867"/>
                <a:gd name="connsiteX37" fmla="*/ 224958 w 269891"/>
                <a:gd name="connsiteY37" fmla="*/ 103060 h 170867"/>
                <a:gd name="connsiteX38" fmla="*/ 222013 w 269891"/>
                <a:gd name="connsiteY38" fmla="*/ 109122 h 170867"/>
                <a:gd name="connsiteX39" fmla="*/ 252247 w 269891"/>
                <a:gd name="connsiteY39" fmla="*/ 126519 h 170867"/>
                <a:gd name="connsiteX40" fmla="*/ 253338 w 269891"/>
                <a:gd name="connsiteY40" fmla="*/ 136105 h 170867"/>
                <a:gd name="connsiteX41" fmla="*/ 264798 w 269891"/>
                <a:gd name="connsiteY41" fmla="*/ 141520 h 170867"/>
                <a:gd name="connsiteX42" fmla="*/ 269840 w 269891"/>
                <a:gd name="connsiteY42" fmla="*/ 148642 h 170867"/>
                <a:gd name="connsiteX43" fmla="*/ 266929 w 269891"/>
                <a:gd name="connsiteY43" fmla="*/ 153109 h 170867"/>
                <a:gd name="connsiteX44" fmla="*/ 259559 w 269891"/>
                <a:gd name="connsiteY44" fmla="*/ 159201 h 170867"/>
                <a:gd name="connsiteX45" fmla="*/ 252752 w 269891"/>
                <a:gd name="connsiteY45" fmla="*/ 165811 h 170867"/>
                <a:gd name="connsiteX46" fmla="*/ 238738 w 269891"/>
                <a:gd name="connsiteY46" fmla="*/ 170627 h 170867"/>
                <a:gd name="connsiteX47" fmla="*/ 220663 w 269891"/>
                <a:gd name="connsiteY47" fmla="*/ 167390 h 170867"/>
                <a:gd name="connsiteX48" fmla="*/ 188782 w 269891"/>
                <a:gd name="connsiteY48" fmla="*/ 144621 h 170867"/>
                <a:gd name="connsiteX49" fmla="*/ 173006 w 269891"/>
                <a:gd name="connsiteY49" fmla="*/ 133360 h 170867"/>
                <a:gd name="connsiteX50" fmla="*/ 163553 w 269891"/>
                <a:gd name="connsiteY50" fmla="*/ 128769 h 170867"/>
                <a:gd name="connsiteX0" fmla="*/ 163553 w 269891"/>
                <a:gd name="connsiteY0" fmla="*/ 131715 h 173813"/>
                <a:gd name="connsiteX1" fmla="*/ 145921 w 269891"/>
                <a:gd name="connsiteY1" fmla="*/ 128270 h 173813"/>
                <a:gd name="connsiteX2" fmla="*/ 168843 w 269891"/>
                <a:gd name="connsiteY2" fmla="*/ 157722 h 173813"/>
                <a:gd name="connsiteX3" fmla="*/ 116379 w 269891"/>
                <a:gd name="connsiteY3" fmla="*/ 135989 h 173813"/>
                <a:gd name="connsiteX4" fmla="*/ 94624 w 269891"/>
                <a:gd name="connsiteY4" fmla="*/ 142282 h 173813"/>
                <a:gd name="connsiteX5" fmla="*/ 72190 w 269891"/>
                <a:gd name="connsiteY5" fmla="*/ 134264 h 173813"/>
                <a:gd name="connsiteX6" fmla="*/ 35950 w 269891"/>
                <a:gd name="connsiteY6" fmla="*/ 140586 h 173813"/>
                <a:gd name="connsiteX7" fmla="*/ 13502 w 269891"/>
                <a:gd name="connsiteY7" fmla="*/ 117562 h 173813"/>
                <a:gd name="connsiteX8" fmla="*/ 4114 w 269891"/>
                <a:gd name="connsiteY8" fmla="*/ 104604 h 173813"/>
                <a:gd name="connsiteX9" fmla="*/ 3176 w 269891"/>
                <a:gd name="connsiteY9" fmla="*/ 89196 h 173813"/>
                <a:gd name="connsiteX10" fmla="*/ 14280 w 269891"/>
                <a:gd name="connsiteY10" fmla="*/ 76339 h 173813"/>
                <a:gd name="connsiteX11" fmla="*/ 49 w 269891"/>
                <a:gd name="connsiteY11" fmla="*/ 64035 h 173813"/>
                <a:gd name="connsiteX12" fmla="*/ 18412 w 269891"/>
                <a:gd name="connsiteY12" fmla="*/ 40721 h 173813"/>
                <a:gd name="connsiteX13" fmla="*/ 34113 w 269891"/>
                <a:gd name="connsiteY13" fmla="*/ 34810 h 173813"/>
                <a:gd name="connsiteX14" fmla="*/ 42959 w 269891"/>
                <a:gd name="connsiteY14" fmla="*/ 53250 h 173813"/>
                <a:gd name="connsiteX15" fmla="*/ 55145 w 269891"/>
                <a:gd name="connsiteY15" fmla="*/ 62788 h 173813"/>
                <a:gd name="connsiteX16" fmla="*/ 68380 w 269891"/>
                <a:gd name="connsiteY16" fmla="*/ 53274 h 173813"/>
                <a:gd name="connsiteX17" fmla="*/ 70601 w 269891"/>
                <a:gd name="connsiteY17" fmla="*/ 44205 h 173813"/>
                <a:gd name="connsiteX18" fmla="*/ 83094 w 269891"/>
                <a:gd name="connsiteY18" fmla="*/ 39798 h 173813"/>
                <a:gd name="connsiteX19" fmla="*/ 93252 w 269891"/>
                <a:gd name="connsiteY19" fmla="*/ 41463 h 173813"/>
                <a:gd name="connsiteX20" fmla="*/ 100097 w 269891"/>
                <a:gd name="connsiteY20" fmla="*/ 25719 h 173813"/>
                <a:gd name="connsiteX21" fmla="*/ 117704 w 269891"/>
                <a:gd name="connsiteY21" fmla="*/ 27545 h 173813"/>
                <a:gd name="connsiteX22" fmla="*/ 133709 w 269891"/>
                <a:gd name="connsiteY22" fmla="*/ 26567 h 173813"/>
                <a:gd name="connsiteX23" fmla="*/ 144247 w 269891"/>
                <a:gd name="connsiteY23" fmla="*/ 21170 h 173813"/>
                <a:gd name="connsiteX24" fmla="*/ 159668 w 269891"/>
                <a:gd name="connsiteY24" fmla="*/ 16307 h 173813"/>
                <a:gd name="connsiteX25" fmla="*/ 169575 w 269891"/>
                <a:gd name="connsiteY25" fmla="*/ 3607 h 173813"/>
                <a:gd name="connsiteX26" fmla="*/ 190269 w 269891"/>
                <a:gd name="connsiteY26" fmla="*/ 8393 h 173813"/>
                <a:gd name="connsiteX27" fmla="*/ 192645 w 269891"/>
                <a:gd name="connsiteY27" fmla="*/ 76 h 173813"/>
                <a:gd name="connsiteX28" fmla="*/ 178225 w 269891"/>
                <a:gd name="connsiteY28" fmla="*/ 49640 h 173813"/>
                <a:gd name="connsiteX29" fmla="*/ 170894 w 269891"/>
                <a:gd name="connsiteY29" fmla="*/ 56768 h 173813"/>
                <a:gd name="connsiteX30" fmla="*/ 180709 w 269891"/>
                <a:gd name="connsiteY30" fmla="*/ 70967 h 173813"/>
                <a:gd name="connsiteX31" fmla="*/ 189390 w 269891"/>
                <a:gd name="connsiteY31" fmla="*/ 73309 h 173813"/>
                <a:gd name="connsiteX32" fmla="*/ 196406 w 269891"/>
                <a:gd name="connsiteY32" fmla="*/ 76624 h 173813"/>
                <a:gd name="connsiteX33" fmla="*/ 196779 w 269891"/>
                <a:gd name="connsiteY33" fmla="*/ 83351 h 173813"/>
                <a:gd name="connsiteX34" fmla="*/ 199473 w 269891"/>
                <a:gd name="connsiteY34" fmla="*/ 88655 h 173813"/>
                <a:gd name="connsiteX35" fmla="*/ 193743 w 269891"/>
                <a:gd name="connsiteY35" fmla="*/ 94104 h 173813"/>
                <a:gd name="connsiteX36" fmla="*/ 209470 w 269891"/>
                <a:gd name="connsiteY36" fmla="*/ 100313 h 173813"/>
                <a:gd name="connsiteX37" fmla="*/ 224958 w 269891"/>
                <a:gd name="connsiteY37" fmla="*/ 106006 h 173813"/>
                <a:gd name="connsiteX38" fmla="*/ 222013 w 269891"/>
                <a:gd name="connsiteY38" fmla="*/ 112068 h 173813"/>
                <a:gd name="connsiteX39" fmla="*/ 252247 w 269891"/>
                <a:gd name="connsiteY39" fmla="*/ 129465 h 173813"/>
                <a:gd name="connsiteX40" fmla="*/ 253338 w 269891"/>
                <a:gd name="connsiteY40" fmla="*/ 139051 h 173813"/>
                <a:gd name="connsiteX41" fmla="*/ 264798 w 269891"/>
                <a:gd name="connsiteY41" fmla="*/ 144466 h 173813"/>
                <a:gd name="connsiteX42" fmla="*/ 269840 w 269891"/>
                <a:gd name="connsiteY42" fmla="*/ 151588 h 173813"/>
                <a:gd name="connsiteX43" fmla="*/ 266929 w 269891"/>
                <a:gd name="connsiteY43" fmla="*/ 156055 h 173813"/>
                <a:gd name="connsiteX44" fmla="*/ 259559 w 269891"/>
                <a:gd name="connsiteY44" fmla="*/ 162147 h 173813"/>
                <a:gd name="connsiteX45" fmla="*/ 252752 w 269891"/>
                <a:gd name="connsiteY45" fmla="*/ 168757 h 173813"/>
                <a:gd name="connsiteX46" fmla="*/ 238738 w 269891"/>
                <a:gd name="connsiteY46" fmla="*/ 173573 h 173813"/>
                <a:gd name="connsiteX47" fmla="*/ 220663 w 269891"/>
                <a:gd name="connsiteY47" fmla="*/ 170336 h 173813"/>
                <a:gd name="connsiteX48" fmla="*/ 188782 w 269891"/>
                <a:gd name="connsiteY48" fmla="*/ 147567 h 173813"/>
                <a:gd name="connsiteX49" fmla="*/ 173006 w 269891"/>
                <a:gd name="connsiteY49" fmla="*/ 136306 h 173813"/>
                <a:gd name="connsiteX50" fmla="*/ 163553 w 269891"/>
                <a:gd name="connsiteY50" fmla="*/ 131715 h 173813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170894 w 269891"/>
                <a:gd name="connsiteY29" fmla="*/ 57044 h 174089"/>
                <a:gd name="connsiteX30" fmla="*/ 180709 w 269891"/>
                <a:gd name="connsiteY30" fmla="*/ 71243 h 174089"/>
                <a:gd name="connsiteX31" fmla="*/ 189390 w 269891"/>
                <a:gd name="connsiteY31" fmla="*/ 73585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180709 w 269891"/>
                <a:gd name="connsiteY30" fmla="*/ 71243 h 174089"/>
                <a:gd name="connsiteX31" fmla="*/ 189390 w 269891"/>
                <a:gd name="connsiteY31" fmla="*/ 73585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189390 w 269891"/>
                <a:gd name="connsiteY31" fmla="*/ 73585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193743 w 269891"/>
                <a:gd name="connsiteY34" fmla="*/ 94380 h 174089"/>
                <a:gd name="connsiteX35" fmla="*/ 209470 w 269891"/>
                <a:gd name="connsiteY35" fmla="*/ 100589 h 174089"/>
                <a:gd name="connsiteX36" fmla="*/ 224958 w 269891"/>
                <a:gd name="connsiteY36" fmla="*/ 106282 h 174089"/>
                <a:gd name="connsiteX37" fmla="*/ 222013 w 269891"/>
                <a:gd name="connsiteY37" fmla="*/ 112344 h 174089"/>
                <a:gd name="connsiteX38" fmla="*/ 252247 w 269891"/>
                <a:gd name="connsiteY38" fmla="*/ 129741 h 174089"/>
                <a:gd name="connsiteX39" fmla="*/ 253338 w 269891"/>
                <a:gd name="connsiteY39" fmla="*/ 139327 h 174089"/>
                <a:gd name="connsiteX40" fmla="*/ 264798 w 269891"/>
                <a:gd name="connsiteY40" fmla="*/ 144742 h 174089"/>
                <a:gd name="connsiteX41" fmla="*/ 269840 w 269891"/>
                <a:gd name="connsiteY41" fmla="*/ 151864 h 174089"/>
                <a:gd name="connsiteX42" fmla="*/ 266929 w 269891"/>
                <a:gd name="connsiteY42" fmla="*/ 156331 h 174089"/>
                <a:gd name="connsiteX43" fmla="*/ 259559 w 269891"/>
                <a:gd name="connsiteY43" fmla="*/ 162423 h 174089"/>
                <a:gd name="connsiteX44" fmla="*/ 252752 w 269891"/>
                <a:gd name="connsiteY44" fmla="*/ 169033 h 174089"/>
                <a:gd name="connsiteX45" fmla="*/ 238738 w 269891"/>
                <a:gd name="connsiteY45" fmla="*/ 173849 h 174089"/>
                <a:gd name="connsiteX46" fmla="*/ 220663 w 269891"/>
                <a:gd name="connsiteY46" fmla="*/ 170612 h 174089"/>
                <a:gd name="connsiteX47" fmla="*/ 188782 w 269891"/>
                <a:gd name="connsiteY47" fmla="*/ 147843 h 174089"/>
                <a:gd name="connsiteX48" fmla="*/ 173006 w 269891"/>
                <a:gd name="connsiteY48" fmla="*/ 136582 h 174089"/>
                <a:gd name="connsiteX49" fmla="*/ 163553 w 269891"/>
                <a:gd name="connsiteY49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09470 w 269891"/>
                <a:gd name="connsiteY34" fmla="*/ 100589 h 174089"/>
                <a:gd name="connsiteX35" fmla="*/ 224958 w 269891"/>
                <a:gd name="connsiteY35" fmla="*/ 106282 h 174089"/>
                <a:gd name="connsiteX36" fmla="*/ 222013 w 269891"/>
                <a:gd name="connsiteY36" fmla="*/ 112344 h 174089"/>
                <a:gd name="connsiteX37" fmla="*/ 252247 w 269891"/>
                <a:gd name="connsiteY37" fmla="*/ 129741 h 174089"/>
                <a:gd name="connsiteX38" fmla="*/ 253338 w 269891"/>
                <a:gd name="connsiteY38" fmla="*/ 139327 h 174089"/>
                <a:gd name="connsiteX39" fmla="*/ 264798 w 269891"/>
                <a:gd name="connsiteY39" fmla="*/ 144742 h 174089"/>
                <a:gd name="connsiteX40" fmla="*/ 269840 w 269891"/>
                <a:gd name="connsiteY40" fmla="*/ 151864 h 174089"/>
                <a:gd name="connsiteX41" fmla="*/ 266929 w 269891"/>
                <a:gd name="connsiteY41" fmla="*/ 156331 h 174089"/>
                <a:gd name="connsiteX42" fmla="*/ 259559 w 269891"/>
                <a:gd name="connsiteY42" fmla="*/ 162423 h 174089"/>
                <a:gd name="connsiteX43" fmla="*/ 252752 w 269891"/>
                <a:gd name="connsiteY43" fmla="*/ 169033 h 174089"/>
                <a:gd name="connsiteX44" fmla="*/ 238738 w 269891"/>
                <a:gd name="connsiteY44" fmla="*/ 173849 h 174089"/>
                <a:gd name="connsiteX45" fmla="*/ 220663 w 269891"/>
                <a:gd name="connsiteY45" fmla="*/ 170612 h 174089"/>
                <a:gd name="connsiteX46" fmla="*/ 188782 w 269891"/>
                <a:gd name="connsiteY46" fmla="*/ 147843 h 174089"/>
                <a:gd name="connsiteX47" fmla="*/ 173006 w 269891"/>
                <a:gd name="connsiteY47" fmla="*/ 136582 h 174089"/>
                <a:gd name="connsiteX48" fmla="*/ 163553 w 269891"/>
                <a:gd name="connsiteY48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24958 w 269891"/>
                <a:gd name="connsiteY34" fmla="*/ 106282 h 174089"/>
                <a:gd name="connsiteX35" fmla="*/ 222013 w 269891"/>
                <a:gd name="connsiteY35" fmla="*/ 112344 h 174089"/>
                <a:gd name="connsiteX36" fmla="*/ 252247 w 269891"/>
                <a:gd name="connsiteY36" fmla="*/ 129741 h 174089"/>
                <a:gd name="connsiteX37" fmla="*/ 253338 w 269891"/>
                <a:gd name="connsiteY37" fmla="*/ 139327 h 174089"/>
                <a:gd name="connsiteX38" fmla="*/ 264798 w 269891"/>
                <a:gd name="connsiteY38" fmla="*/ 144742 h 174089"/>
                <a:gd name="connsiteX39" fmla="*/ 269840 w 269891"/>
                <a:gd name="connsiteY39" fmla="*/ 151864 h 174089"/>
                <a:gd name="connsiteX40" fmla="*/ 266929 w 269891"/>
                <a:gd name="connsiteY40" fmla="*/ 156331 h 174089"/>
                <a:gd name="connsiteX41" fmla="*/ 259559 w 269891"/>
                <a:gd name="connsiteY41" fmla="*/ 162423 h 174089"/>
                <a:gd name="connsiteX42" fmla="*/ 252752 w 269891"/>
                <a:gd name="connsiteY42" fmla="*/ 169033 h 174089"/>
                <a:gd name="connsiteX43" fmla="*/ 238738 w 269891"/>
                <a:gd name="connsiteY43" fmla="*/ 173849 h 174089"/>
                <a:gd name="connsiteX44" fmla="*/ 220663 w 269891"/>
                <a:gd name="connsiteY44" fmla="*/ 170612 h 174089"/>
                <a:gd name="connsiteX45" fmla="*/ 188782 w 269891"/>
                <a:gd name="connsiteY45" fmla="*/ 147843 h 174089"/>
                <a:gd name="connsiteX46" fmla="*/ 173006 w 269891"/>
                <a:gd name="connsiteY46" fmla="*/ 136582 h 174089"/>
                <a:gd name="connsiteX47" fmla="*/ 163553 w 269891"/>
                <a:gd name="connsiteY47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45790 w 269891"/>
                <a:gd name="connsiteY34" fmla="*/ 86762 h 174089"/>
                <a:gd name="connsiteX35" fmla="*/ 222013 w 269891"/>
                <a:gd name="connsiteY35" fmla="*/ 112344 h 174089"/>
                <a:gd name="connsiteX36" fmla="*/ 252247 w 269891"/>
                <a:gd name="connsiteY36" fmla="*/ 129741 h 174089"/>
                <a:gd name="connsiteX37" fmla="*/ 253338 w 269891"/>
                <a:gd name="connsiteY37" fmla="*/ 139327 h 174089"/>
                <a:gd name="connsiteX38" fmla="*/ 264798 w 269891"/>
                <a:gd name="connsiteY38" fmla="*/ 144742 h 174089"/>
                <a:gd name="connsiteX39" fmla="*/ 269840 w 269891"/>
                <a:gd name="connsiteY39" fmla="*/ 151864 h 174089"/>
                <a:gd name="connsiteX40" fmla="*/ 266929 w 269891"/>
                <a:gd name="connsiteY40" fmla="*/ 156331 h 174089"/>
                <a:gd name="connsiteX41" fmla="*/ 259559 w 269891"/>
                <a:gd name="connsiteY41" fmla="*/ 162423 h 174089"/>
                <a:gd name="connsiteX42" fmla="*/ 252752 w 269891"/>
                <a:gd name="connsiteY42" fmla="*/ 169033 h 174089"/>
                <a:gd name="connsiteX43" fmla="*/ 238738 w 269891"/>
                <a:gd name="connsiteY43" fmla="*/ 173849 h 174089"/>
                <a:gd name="connsiteX44" fmla="*/ 220663 w 269891"/>
                <a:gd name="connsiteY44" fmla="*/ 170612 h 174089"/>
                <a:gd name="connsiteX45" fmla="*/ 188782 w 269891"/>
                <a:gd name="connsiteY45" fmla="*/ 147843 h 174089"/>
                <a:gd name="connsiteX46" fmla="*/ 173006 w 269891"/>
                <a:gd name="connsiteY46" fmla="*/ 136582 h 174089"/>
                <a:gd name="connsiteX47" fmla="*/ 163553 w 269891"/>
                <a:gd name="connsiteY47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45790 w 269891"/>
                <a:gd name="connsiteY34" fmla="*/ 86762 h 174089"/>
                <a:gd name="connsiteX35" fmla="*/ 269201 w 269891"/>
                <a:gd name="connsiteY35" fmla="*/ 108323 h 174089"/>
                <a:gd name="connsiteX36" fmla="*/ 252247 w 269891"/>
                <a:gd name="connsiteY36" fmla="*/ 129741 h 174089"/>
                <a:gd name="connsiteX37" fmla="*/ 253338 w 269891"/>
                <a:gd name="connsiteY37" fmla="*/ 139327 h 174089"/>
                <a:gd name="connsiteX38" fmla="*/ 264798 w 269891"/>
                <a:gd name="connsiteY38" fmla="*/ 144742 h 174089"/>
                <a:gd name="connsiteX39" fmla="*/ 269840 w 269891"/>
                <a:gd name="connsiteY39" fmla="*/ 151864 h 174089"/>
                <a:gd name="connsiteX40" fmla="*/ 266929 w 269891"/>
                <a:gd name="connsiteY40" fmla="*/ 156331 h 174089"/>
                <a:gd name="connsiteX41" fmla="*/ 259559 w 269891"/>
                <a:gd name="connsiteY41" fmla="*/ 162423 h 174089"/>
                <a:gd name="connsiteX42" fmla="*/ 252752 w 269891"/>
                <a:gd name="connsiteY42" fmla="*/ 169033 h 174089"/>
                <a:gd name="connsiteX43" fmla="*/ 238738 w 269891"/>
                <a:gd name="connsiteY43" fmla="*/ 173849 h 174089"/>
                <a:gd name="connsiteX44" fmla="*/ 220663 w 269891"/>
                <a:gd name="connsiteY44" fmla="*/ 170612 h 174089"/>
                <a:gd name="connsiteX45" fmla="*/ 188782 w 269891"/>
                <a:gd name="connsiteY45" fmla="*/ 147843 h 174089"/>
                <a:gd name="connsiteX46" fmla="*/ 173006 w 269891"/>
                <a:gd name="connsiteY46" fmla="*/ 136582 h 174089"/>
                <a:gd name="connsiteX47" fmla="*/ 163553 w 269891"/>
                <a:gd name="connsiteY47" fmla="*/ 131991 h 174089"/>
                <a:gd name="connsiteX0" fmla="*/ 163553 w 278756"/>
                <a:gd name="connsiteY0" fmla="*/ 131991 h 174089"/>
                <a:gd name="connsiteX1" fmla="*/ 145921 w 278756"/>
                <a:gd name="connsiteY1" fmla="*/ 128546 h 174089"/>
                <a:gd name="connsiteX2" fmla="*/ 168843 w 278756"/>
                <a:gd name="connsiteY2" fmla="*/ 157998 h 174089"/>
                <a:gd name="connsiteX3" fmla="*/ 116379 w 278756"/>
                <a:gd name="connsiteY3" fmla="*/ 136265 h 174089"/>
                <a:gd name="connsiteX4" fmla="*/ 94624 w 278756"/>
                <a:gd name="connsiteY4" fmla="*/ 142558 h 174089"/>
                <a:gd name="connsiteX5" fmla="*/ 72190 w 278756"/>
                <a:gd name="connsiteY5" fmla="*/ 134540 h 174089"/>
                <a:gd name="connsiteX6" fmla="*/ 35950 w 278756"/>
                <a:gd name="connsiteY6" fmla="*/ 140862 h 174089"/>
                <a:gd name="connsiteX7" fmla="*/ 13502 w 278756"/>
                <a:gd name="connsiteY7" fmla="*/ 117838 h 174089"/>
                <a:gd name="connsiteX8" fmla="*/ 4114 w 278756"/>
                <a:gd name="connsiteY8" fmla="*/ 104880 h 174089"/>
                <a:gd name="connsiteX9" fmla="*/ 3176 w 278756"/>
                <a:gd name="connsiteY9" fmla="*/ 89472 h 174089"/>
                <a:gd name="connsiteX10" fmla="*/ 14280 w 278756"/>
                <a:gd name="connsiteY10" fmla="*/ 76615 h 174089"/>
                <a:gd name="connsiteX11" fmla="*/ 49 w 278756"/>
                <a:gd name="connsiteY11" fmla="*/ 64311 h 174089"/>
                <a:gd name="connsiteX12" fmla="*/ 18412 w 278756"/>
                <a:gd name="connsiteY12" fmla="*/ 40997 h 174089"/>
                <a:gd name="connsiteX13" fmla="*/ 34113 w 278756"/>
                <a:gd name="connsiteY13" fmla="*/ 35086 h 174089"/>
                <a:gd name="connsiteX14" fmla="*/ 42959 w 278756"/>
                <a:gd name="connsiteY14" fmla="*/ 53526 h 174089"/>
                <a:gd name="connsiteX15" fmla="*/ 55145 w 278756"/>
                <a:gd name="connsiteY15" fmla="*/ 63064 h 174089"/>
                <a:gd name="connsiteX16" fmla="*/ 68380 w 278756"/>
                <a:gd name="connsiteY16" fmla="*/ 53550 h 174089"/>
                <a:gd name="connsiteX17" fmla="*/ 70601 w 278756"/>
                <a:gd name="connsiteY17" fmla="*/ 44481 h 174089"/>
                <a:gd name="connsiteX18" fmla="*/ 83094 w 278756"/>
                <a:gd name="connsiteY18" fmla="*/ 40074 h 174089"/>
                <a:gd name="connsiteX19" fmla="*/ 93252 w 278756"/>
                <a:gd name="connsiteY19" fmla="*/ 41739 h 174089"/>
                <a:gd name="connsiteX20" fmla="*/ 100097 w 278756"/>
                <a:gd name="connsiteY20" fmla="*/ 25995 h 174089"/>
                <a:gd name="connsiteX21" fmla="*/ 117704 w 278756"/>
                <a:gd name="connsiteY21" fmla="*/ 27821 h 174089"/>
                <a:gd name="connsiteX22" fmla="*/ 133709 w 278756"/>
                <a:gd name="connsiteY22" fmla="*/ 26843 h 174089"/>
                <a:gd name="connsiteX23" fmla="*/ 144247 w 278756"/>
                <a:gd name="connsiteY23" fmla="*/ 21446 h 174089"/>
                <a:gd name="connsiteX24" fmla="*/ 159668 w 278756"/>
                <a:gd name="connsiteY24" fmla="*/ 16583 h 174089"/>
                <a:gd name="connsiteX25" fmla="*/ 169575 w 278756"/>
                <a:gd name="connsiteY25" fmla="*/ 3883 h 174089"/>
                <a:gd name="connsiteX26" fmla="*/ 190269 w 278756"/>
                <a:gd name="connsiteY26" fmla="*/ 8669 h 174089"/>
                <a:gd name="connsiteX27" fmla="*/ 192645 w 278756"/>
                <a:gd name="connsiteY27" fmla="*/ 352 h 174089"/>
                <a:gd name="connsiteX28" fmla="*/ 198100 w 278756"/>
                <a:gd name="connsiteY28" fmla="*/ 631 h 174089"/>
                <a:gd name="connsiteX29" fmla="*/ 224793 w 278756"/>
                <a:gd name="connsiteY29" fmla="*/ 31235 h 174089"/>
                <a:gd name="connsiteX30" fmla="*/ 211237 w 278756"/>
                <a:gd name="connsiteY30" fmla="*/ 45880 h 174089"/>
                <a:gd name="connsiteX31" fmla="*/ 216632 w 278756"/>
                <a:gd name="connsiteY31" fmla="*/ 57688 h 174089"/>
                <a:gd name="connsiteX32" fmla="*/ 205688 w 278756"/>
                <a:gd name="connsiteY32" fmla="*/ 74702 h 174089"/>
                <a:gd name="connsiteX33" fmla="*/ 221642 w 278756"/>
                <a:gd name="connsiteY33" fmla="*/ 91153 h 174089"/>
                <a:gd name="connsiteX34" fmla="*/ 245790 w 278756"/>
                <a:gd name="connsiteY34" fmla="*/ 86762 h 174089"/>
                <a:gd name="connsiteX35" fmla="*/ 269201 w 278756"/>
                <a:gd name="connsiteY35" fmla="*/ 108323 h 174089"/>
                <a:gd name="connsiteX36" fmla="*/ 278154 w 278756"/>
                <a:gd name="connsiteY36" fmla="*/ 118305 h 174089"/>
                <a:gd name="connsiteX37" fmla="*/ 253338 w 278756"/>
                <a:gd name="connsiteY37" fmla="*/ 139327 h 174089"/>
                <a:gd name="connsiteX38" fmla="*/ 264798 w 278756"/>
                <a:gd name="connsiteY38" fmla="*/ 144742 h 174089"/>
                <a:gd name="connsiteX39" fmla="*/ 269840 w 278756"/>
                <a:gd name="connsiteY39" fmla="*/ 151864 h 174089"/>
                <a:gd name="connsiteX40" fmla="*/ 266929 w 278756"/>
                <a:gd name="connsiteY40" fmla="*/ 156331 h 174089"/>
                <a:gd name="connsiteX41" fmla="*/ 259559 w 278756"/>
                <a:gd name="connsiteY41" fmla="*/ 162423 h 174089"/>
                <a:gd name="connsiteX42" fmla="*/ 252752 w 278756"/>
                <a:gd name="connsiteY42" fmla="*/ 169033 h 174089"/>
                <a:gd name="connsiteX43" fmla="*/ 238738 w 278756"/>
                <a:gd name="connsiteY43" fmla="*/ 173849 h 174089"/>
                <a:gd name="connsiteX44" fmla="*/ 220663 w 278756"/>
                <a:gd name="connsiteY44" fmla="*/ 170612 h 174089"/>
                <a:gd name="connsiteX45" fmla="*/ 188782 w 278756"/>
                <a:gd name="connsiteY45" fmla="*/ 147843 h 174089"/>
                <a:gd name="connsiteX46" fmla="*/ 173006 w 278756"/>
                <a:gd name="connsiteY46" fmla="*/ 136582 h 174089"/>
                <a:gd name="connsiteX47" fmla="*/ 163553 w 278756"/>
                <a:gd name="connsiteY47" fmla="*/ 131991 h 174089"/>
                <a:gd name="connsiteX0" fmla="*/ 163553 w 280058"/>
                <a:gd name="connsiteY0" fmla="*/ 131991 h 174089"/>
                <a:gd name="connsiteX1" fmla="*/ 145921 w 280058"/>
                <a:gd name="connsiteY1" fmla="*/ 128546 h 174089"/>
                <a:gd name="connsiteX2" fmla="*/ 168843 w 280058"/>
                <a:gd name="connsiteY2" fmla="*/ 157998 h 174089"/>
                <a:gd name="connsiteX3" fmla="*/ 116379 w 280058"/>
                <a:gd name="connsiteY3" fmla="*/ 136265 h 174089"/>
                <a:gd name="connsiteX4" fmla="*/ 94624 w 280058"/>
                <a:gd name="connsiteY4" fmla="*/ 142558 h 174089"/>
                <a:gd name="connsiteX5" fmla="*/ 72190 w 280058"/>
                <a:gd name="connsiteY5" fmla="*/ 134540 h 174089"/>
                <a:gd name="connsiteX6" fmla="*/ 35950 w 280058"/>
                <a:gd name="connsiteY6" fmla="*/ 140862 h 174089"/>
                <a:gd name="connsiteX7" fmla="*/ 13502 w 280058"/>
                <a:gd name="connsiteY7" fmla="*/ 117838 h 174089"/>
                <a:gd name="connsiteX8" fmla="*/ 4114 w 280058"/>
                <a:gd name="connsiteY8" fmla="*/ 104880 h 174089"/>
                <a:gd name="connsiteX9" fmla="*/ 3176 w 280058"/>
                <a:gd name="connsiteY9" fmla="*/ 89472 h 174089"/>
                <a:gd name="connsiteX10" fmla="*/ 14280 w 280058"/>
                <a:gd name="connsiteY10" fmla="*/ 76615 h 174089"/>
                <a:gd name="connsiteX11" fmla="*/ 49 w 280058"/>
                <a:gd name="connsiteY11" fmla="*/ 64311 h 174089"/>
                <a:gd name="connsiteX12" fmla="*/ 18412 w 280058"/>
                <a:gd name="connsiteY12" fmla="*/ 40997 h 174089"/>
                <a:gd name="connsiteX13" fmla="*/ 34113 w 280058"/>
                <a:gd name="connsiteY13" fmla="*/ 35086 h 174089"/>
                <a:gd name="connsiteX14" fmla="*/ 42959 w 280058"/>
                <a:gd name="connsiteY14" fmla="*/ 53526 h 174089"/>
                <a:gd name="connsiteX15" fmla="*/ 55145 w 280058"/>
                <a:gd name="connsiteY15" fmla="*/ 63064 h 174089"/>
                <a:gd name="connsiteX16" fmla="*/ 68380 w 280058"/>
                <a:gd name="connsiteY16" fmla="*/ 53550 h 174089"/>
                <a:gd name="connsiteX17" fmla="*/ 70601 w 280058"/>
                <a:gd name="connsiteY17" fmla="*/ 44481 h 174089"/>
                <a:gd name="connsiteX18" fmla="*/ 83094 w 280058"/>
                <a:gd name="connsiteY18" fmla="*/ 40074 h 174089"/>
                <a:gd name="connsiteX19" fmla="*/ 93252 w 280058"/>
                <a:gd name="connsiteY19" fmla="*/ 41739 h 174089"/>
                <a:gd name="connsiteX20" fmla="*/ 100097 w 280058"/>
                <a:gd name="connsiteY20" fmla="*/ 25995 h 174089"/>
                <a:gd name="connsiteX21" fmla="*/ 117704 w 280058"/>
                <a:gd name="connsiteY21" fmla="*/ 27821 h 174089"/>
                <a:gd name="connsiteX22" fmla="*/ 133709 w 280058"/>
                <a:gd name="connsiteY22" fmla="*/ 26843 h 174089"/>
                <a:gd name="connsiteX23" fmla="*/ 144247 w 280058"/>
                <a:gd name="connsiteY23" fmla="*/ 21446 h 174089"/>
                <a:gd name="connsiteX24" fmla="*/ 159668 w 280058"/>
                <a:gd name="connsiteY24" fmla="*/ 16583 h 174089"/>
                <a:gd name="connsiteX25" fmla="*/ 169575 w 280058"/>
                <a:gd name="connsiteY25" fmla="*/ 3883 h 174089"/>
                <a:gd name="connsiteX26" fmla="*/ 190269 w 280058"/>
                <a:gd name="connsiteY26" fmla="*/ 8669 h 174089"/>
                <a:gd name="connsiteX27" fmla="*/ 192645 w 280058"/>
                <a:gd name="connsiteY27" fmla="*/ 352 h 174089"/>
                <a:gd name="connsiteX28" fmla="*/ 198100 w 280058"/>
                <a:gd name="connsiteY28" fmla="*/ 631 h 174089"/>
                <a:gd name="connsiteX29" fmla="*/ 224793 w 280058"/>
                <a:gd name="connsiteY29" fmla="*/ 31235 h 174089"/>
                <a:gd name="connsiteX30" fmla="*/ 211237 w 280058"/>
                <a:gd name="connsiteY30" fmla="*/ 45880 h 174089"/>
                <a:gd name="connsiteX31" fmla="*/ 216632 w 280058"/>
                <a:gd name="connsiteY31" fmla="*/ 57688 h 174089"/>
                <a:gd name="connsiteX32" fmla="*/ 205688 w 280058"/>
                <a:gd name="connsiteY32" fmla="*/ 74702 h 174089"/>
                <a:gd name="connsiteX33" fmla="*/ 221642 w 280058"/>
                <a:gd name="connsiteY33" fmla="*/ 91153 h 174089"/>
                <a:gd name="connsiteX34" fmla="*/ 245790 w 280058"/>
                <a:gd name="connsiteY34" fmla="*/ 86762 h 174089"/>
                <a:gd name="connsiteX35" fmla="*/ 269201 w 280058"/>
                <a:gd name="connsiteY35" fmla="*/ 108323 h 174089"/>
                <a:gd name="connsiteX36" fmla="*/ 278154 w 280058"/>
                <a:gd name="connsiteY36" fmla="*/ 118305 h 174089"/>
                <a:gd name="connsiteX37" fmla="*/ 278798 w 280058"/>
                <a:gd name="connsiteY37" fmla="*/ 131019 h 174089"/>
                <a:gd name="connsiteX38" fmla="*/ 264798 w 280058"/>
                <a:gd name="connsiteY38" fmla="*/ 144742 h 174089"/>
                <a:gd name="connsiteX39" fmla="*/ 269840 w 280058"/>
                <a:gd name="connsiteY39" fmla="*/ 151864 h 174089"/>
                <a:gd name="connsiteX40" fmla="*/ 266929 w 280058"/>
                <a:gd name="connsiteY40" fmla="*/ 156331 h 174089"/>
                <a:gd name="connsiteX41" fmla="*/ 259559 w 280058"/>
                <a:gd name="connsiteY41" fmla="*/ 162423 h 174089"/>
                <a:gd name="connsiteX42" fmla="*/ 252752 w 280058"/>
                <a:gd name="connsiteY42" fmla="*/ 169033 h 174089"/>
                <a:gd name="connsiteX43" fmla="*/ 238738 w 280058"/>
                <a:gd name="connsiteY43" fmla="*/ 173849 h 174089"/>
                <a:gd name="connsiteX44" fmla="*/ 220663 w 280058"/>
                <a:gd name="connsiteY44" fmla="*/ 170612 h 174089"/>
                <a:gd name="connsiteX45" fmla="*/ 188782 w 280058"/>
                <a:gd name="connsiteY45" fmla="*/ 147843 h 174089"/>
                <a:gd name="connsiteX46" fmla="*/ 173006 w 280058"/>
                <a:gd name="connsiteY46" fmla="*/ 136582 h 174089"/>
                <a:gd name="connsiteX47" fmla="*/ 163553 w 280058"/>
                <a:gd name="connsiteY47" fmla="*/ 131991 h 174089"/>
                <a:gd name="connsiteX0" fmla="*/ 163553 w 301679"/>
                <a:gd name="connsiteY0" fmla="*/ 131991 h 174089"/>
                <a:gd name="connsiteX1" fmla="*/ 145921 w 301679"/>
                <a:gd name="connsiteY1" fmla="*/ 128546 h 174089"/>
                <a:gd name="connsiteX2" fmla="*/ 168843 w 301679"/>
                <a:gd name="connsiteY2" fmla="*/ 157998 h 174089"/>
                <a:gd name="connsiteX3" fmla="*/ 116379 w 301679"/>
                <a:gd name="connsiteY3" fmla="*/ 136265 h 174089"/>
                <a:gd name="connsiteX4" fmla="*/ 94624 w 301679"/>
                <a:gd name="connsiteY4" fmla="*/ 142558 h 174089"/>
                <a:gd name="connsiteX5" fmla="*/ 72190 w 301679"/>
                <a:gd name="connsiteY5" fmla="*/ 134540 h 174089"/>
                <a:gd name="connsiteX6" fmla="*/ 35950 w 301679"/>
                <a:gd name="connsiteY6" fmla="*/ 140862 h 174089"/>
                <a:gd name="connsiteX7" fmla="*/ 13502 w 301679"/>
                <a:gd name="connsiteY7" fmla="*/ 117838 h 174089"/>
                <a:gd name="connsiteX8" fmla="*/ 4114 w 301679"/>
                <a:gd name="connsiteY8" fmla="*/ 104880 h 174089"/>
                <a:gd name="connsiteX9" fmla="*/ 3176 w 301679"/>
                <a:gd name="connsiteY9" fmla="*/ 89472 h 174089"/>
                <a:gd name="connsiteX10" fmla="*/ 14280 w 301679"/>
                <a:gd name="connsiteY10" fmla="*/ 76615 h 174089"/>
                <a:gd name="connsiteX11" fmla="*/ 49 w 301679"/>
                <a:gd name="connsiteY11" fmla="*/ 64311 h 174089"/>
                <a:gd name="connsiteX12" fmla="*/ 18412 w 301679"/>
                <a:gd name="connsiteY12" fmla="*/ 40997 h 174089"/>
                <a:gd name="connsiteX13" fmla="*/ 34113 w 301679"/>
                <a:gd name="connsiteY13" fmla="*/ 35086 h 174089"/>
                <a:gd name="connsiteX14" fmla="*/ 42959 w 301679"/>
                <a:gd name="connsiteY14" fmla="*/ 53526 h 174089"/>
                <a:gd name="connsiteX15" fmla="*/ 55145 w 301679"/>
                <a:gd name="connsiteY15" fmla="*/ 63064 h 174089"/>
                <a:gd name="connsiteX16" fmla="*/ 68380 w 301679"/>
                <a:gd name="connsiteY16" fmla="*/ 53550 h 174089"/>
                <a:gd name="connsiteX17" fmla="*/ 70601 w 301679"/>
                <a:gd name="connsiteY17" fmla="*/ 44481 h 174089"/>
                <a:gd name="connsiteX18" fmla="*/ 83094 w 301679"/>
                <a:gd name="connsiteY18" fmla="*/ 40074 h 174089"/>
                <a:gd name="connsiteX19" fmla="*/ 93252 w 301679"/>
                <a:gd name="connsiteY19" fmla="*/ 41739 h 174089"/>
                <a:gd name="connsiteX20" fmla="*/ 100097 w 301679"/>
                <a:gd name="connsiteY20" fmla="*/ 25995 h 174089"/>
                <a:gd name="connsiteX21" fmla="*/ 117704 w 301679"/>
                <a:gd name="connsiteY21" fmla="*/ 27821 h 174089"/>
                <a:gd name="connsiteX22" fmla="*/ 133709 w 301679"/>
                <a:gd name="connsiteY22" fmla="*/ 26843 h 174089"/>
                <a:gd name="connsiteX23" fmla="*/ 144247 w 301679"/>
                <a:gd name="connsiteY23" fmla="*/ 21446 h 174089"/>
                <a:gd name="connsiteX24" fmla="*/ 159668 w 301679"/>
                <a:gd name="connsiteY24" fmla="*/ 16583 h 174089"/>
                <a:gd name="connsiteX25" fmla="*/ 169575 w 301679"/>
                <a:gd name="connsiteY25" fmla="*/ 3883 h 174089"/>
                <a:gd name="connsiteX26" fmla="*/ 190269 w 301679"/>
                <a:gd name="connsiteY26" fmla="*/ 8669 h 174089"/>
                <a:gd name="connsiteX27" fmla="*/ 192645 w 301679"/>
                <a:gd name="connsiteY27" fmla="*/ 352 h 174089"/>
                <a:gd name="connsiteX28" fmla="*/ 198100 w 301679"/>
                <a:gd name="connsiteY28" fmla="*/ 631 h 174089"/>
                <a:gd name="connsiteX29" fmla="*/ 224793 w 301679"/>
                <a:gd name="connsiteY29" fmla="*/ 31235 h 174089"/>
                <a:gd name="connsiteX30" fmla="*/ 211237 w 301679"/>
                <a:gd name="connsiteY30" fmla="*/ 45880 h 174089"/>
                <a:gd name="connsiteX31" fmla="*/ 216632 w 301679"/>
                <a:gd name="connsiteY31" fmla="*/ 57688 h 174089"/>
                <a:gd name="connsiteX32" fmla="*/ 205688 w 301679"/>
                <a:gd name="connsiteY32" fmla="*/ 74702 h 174089"/>
                <a:gd name="connsiteX33" fmla="*/ 221642 w 301679"/>
                <a:gd name="connsiteY33" fmla="*/ 91153 h 174089"/>
                <a:gd name="connsiteX34" fmla="*/ 245790 w 301679"/>
                <a:gd name="connsiteY34" fmla="*/ 86762 h 174089"/>
                <a:gd name="connsiteX35" fmla="*/ 269201 w 301679"/>
                <a:gd name="connsiteY35" fmla="*/ 108323 h 174089"/>
                <a:gd name="connsiteX36" fmla="*/ 278154 w 301679"/>
                <a:gd name="connsiteY36" fmla="*/ 118305 h 174089"/>
                <a:gd name="connsiteX37" fmla="*/ 278798 w 301679"/>
                <a:gd name="connsiteY37" fmla="*/ 131019 h 174089"/>
                <a:gd name="connsiteX38" fmla="*/ 301620 w 301679"/>
                <a:gd name="connsiteY38" fmla="*/ 136224 h 174089"/>
                <a:gd name="connsiteX39" fmla="*/ 269840 w 301679"/>
                <a:gd name="connsiteY39" fmla="*/ 151864 h 174089"/>
                <a:gd name="connsiteX40" fmla="*/ 266929 w 301679"/>
                <a:gd name="connsiteY40" fmla="*/ 156331 h 174089"/>
                <a:gd name="connsiteX41" fmla="*/ 259559 w 301679"/>
                <a:gd name="connsiteY41" fmla="*/ 162423 h 174089"/>
                <a:gd name="connsiteX42" fmla="*/ 252752 w 301679"/>
                <a:gd name="connsiteY42" fmla="*/ 169033 h 174089"/>
                <a:gd name="connsiteX43" fmla="*/ 238738 w 301679"/>
                <a:gd name="connsiteY43" fmla="*/ 173849 h 174089"/>
                <a:gd name="connsiteX44" fmla="*/ 220663 w 301679"/>
                <a:gd name="connsiteY44" fmla="*/ 170612 h 174089"/>
                <a:gd name="connsiteX45" fmla="*/ 188782 w 301679"/>
                <a:gd name="connsiteY45" fmla="*/ 147843 h 174089"/>
                <a:gd name="connsiteX46" fmla="*/ 173006 w 301679"/>
                <a:gd name="connsiteY46" fmla="*/ 136582 h 174089"/>
                <a:gd name="connsiteX47" fmla="*/ 163553 w 301679"/>
                <a:gd name="connsiteY47" fmla="*/ 131991 h 174089"/>
                <a:gd name="connsiteX0" fmla="*/ 163553 w 301845"/>
                <a:gd name="connsiteY0" fmla="*/ 131991 h 174089"/>
                <a:gd name="connsiteX1" fmla="*/ 145921 w 301845"/>
                <a:gd name="connsiteY1" fmla="*/ 128546 h 174089"/>
                <a:gd name="connsiteX2" fmla="*/ 168843 w 301845"/>
                <a:gd name="connsiteY2" fmla="*/ 157998 h 174089"/>
                <a:gd name="connsiteX3" fmla="*/ 116379 w 301845"/>
                <a:gd name="connsiteY3" fmla="*/ 136265 h 174089"/>
                <a:gd name="connsiteX4" fmla="*/ 94624 w 301845"/>
                <a:gd name="connsiteY4" fmla="*/ 142558 h 174089"/>
                <a:gd name="connsiteX5" fmla="*/ 72190 w 301845"/>
                <a:gd name="connsiteY5" fmla="*/ 134540 h 174089"/>
                <a:gd name="connsiteX6" fmla="*/ 35950 w 301845"/>
                <a:gd name="connsiteY6" fmla="*/ 140862 h 174089"/>
                <a:gd name="connsiteX7" fmla="*/ 13502 w 301845"/>
                <a:gd name="connsiteY7" fmla="*/ 117838 h 174089"/>
                <a:gd name="connsiteX8" fmla="*/ 4114 w 301845"/>
                <a:gd name="connsiteY8" fmla="*/ 104880 h 174089"/>
                <a:gd name="connsiteX9" fmla="*/ 3176 w 301845"/>
                <a:gd name="connsiteY9" fmla="*/ 89472 h 174089"/>
                <a:gd name="connsiteX10" fmla="*/ 14280 w 301845"/>
                <a:gd name="connsiteY10" fmla="*/ 76615 h 174089"/>
                <a:gd name="connsiteX11" fmla="*/ 49 w 301845"/>
                <a:gd name="connsiteY11" fmla="*/ 64311 h 174089"/>
                <a:gd name="connsiteX12" fmla="*/ 18412 w 301845"/>
                <a:gd name="connsiteY12" fmla="*/ 40997 h 174089"/>
                <a:gd name="connsiteX13" fmla="*/ 34113 w 301845"/>
                <a:gd name="connsiteY13" fmla="*/ 35086 h 174089"/>
                <a:gd name="connsiteX14" fmla="*/ 42959 w 301845"/>
                <a:gd name="connsiteY14" fmla="*/ 53526 h 174089"/>
                <a:gd name="connsiteX15" fmla="*/ 55145 w 301845"/>
                <a:gd name="connsiteY15" fmla="*/ 63064 h 174089"/>
                <a:gd name="connsiteX16" fmla="*/ 68380 w 301845"/>
                <a:gd name="connsiteY16" fmla="*/ 53550 h 174089"/>
                <a:gd name="connsiteX17" fmla="*/ 70601 w 301845"/>
                <a:gd name="connsiteY17" fmla="*/ 44481 h 174089"/>
                <a:gd name="connsiteX18" fmla="*/ 83094 w 301845"/>
                <a:gd name="connsiteY18" fmla="*/ 40074 h 174089"/>
                <a:gd name="connsiteX19" fmla="*/ 93252 w 301845"/>
                <a:gd name="connsiteY19" fmla="*/ 41739 h 174089"/>
                <a:gd name="connsiteX20" fmla="*/ 100097 w 301845"/>
                <a:gd name="connsiteY20" fmla="*/ 25995 h 174089"/>
                <a:gd name="connsiteX21" fmla="*/ 117704 w 301845"/>
                <a:gd name="connsiteY21" fmla="*/ 27821 h 174089"/>
                <a:gd name="connsiteX22" fmla="*/ 133709 w 301845"/>
                <a:gd name="connsiteY22" fmla="*/ 26843 h 174089"/>
                <a:gd name="connsiteX23" fmla="*/ 144247 w 301845"/>
                <a:gd name="connsiteY23" fmla="*/ 21446 h 174089"/>
                <a:gd name="connsiteX24" fmla="*/ 159668 w 301845"/>
                <a:gd name="connsiteY24" fmla="*/ 16583 h 174089"/>
                <a:gd name="connsiteX25" fmla="*/ 169575 w 301845"/>
                <a:gd name="connsiteY25" fmla="*/ 3883 h 174089"/>
                <a:gd name="connsiteX26" fmla="*/ 190269 w 301845"/>
                <a:gd name="connsiteY26" fmla="*/ 8669 h 174089"/>
                <a:gd name="connsiteX27" fmla="*/ 192645 w 301845"/>
                <a:gd name="connsiteY27" fmla="*/ 352 h 174089"/>
                <a:gd name="connsiteX28" fmla="*/ 198100 w 301845"/>
                <a:gd name="connsiteY28" fmla="*/ 631 h 174089"/>
                <a:gd name="connsiteX29" fmla="*/ 224793 w 301845"/>
                <a:gd name="connsiteY29" fmla="*/ 31235 h 174089"/>
                <a:gd name="connsiteX30" fmla="*/ 211237 w 301845"/>
                <a:gd name="connsiteY30" fmla="*/ 45880 h 174089"/>
                <a:gd name="connsiteX31" fmla="*/ 216632 w 301845"/>
                <a:gd name="connsiteY31" fmla="*/ 57688 h 174089"/>
                <a:gd name="connsiteX32" fmla="*/ 205688 w 301845"/>
                <a:gd name="connsiteY32" fmla="*/ 74702 h 174089"/>
                <a:gd name="connsiteX33" fmla="*/ 221642 w 301845"/>
                <a:gd name="connsiteY33" fmla="*/ 91153 h 174089"/>
                <a:gd name="connsiteX34" fmla="*/ 245790 w 301845"/>
                <a:gd name="connsiteY34" fmla="*/ 86762 h 174089"/>
                <a:gd name="connsiteX35" fmla="*/ 269201 w 301845"/>
                <a:gd name="connsiteY35" fmla="*/ 108323 h 174089"/>
                <a:gd name="connsiteX36" fmla="*/ 278154 w 301845"/>
                <a:gd name="connsiteY36" fmla="*/ 118305 h 174089"/>
                <a:gd name="connsiteX37" fmla="*/ 278798 w 301845"/>
                <a:gd name="connsiteY37" fmla="*/ 131019 h 174089"/>
                <a:gd name="connsiteX38" fmla="*/ 301620 w 301845"/>
                <a:gd name="connsiteY38" fmla="*/ 136224 h 174089"/>
                <a:gd name="connsiteX39" fmla="*/ 291088 w 301845"/>
                <a:gd name="connsiteY39" fmla="*/ 158762 h 174089"/>
                <a:gd name="connsiteX40" fmla="*/ 266929 w 301845"/>
                <a:gd name="connsiteY40" fmla="*/ 156331 h 174089"/>
                <a:gd name="connsiteX41" fmla="*/ 259559 w 301845"/>
                <a:gd name="connsiteY41" fmla="*/ 162423 h 174089"/>
                <a:gd name="connsiteX42" fmla="*/ 252752 w 301845"/>
                <a:gd name="connsiteY42" fmla="*/ 169033 h 174089"/>
                <a:gd name="connsiteX43" fmla="*/ 238738 w 301845"/>
                <a:gd name="connsiteY43" fmla="*/ 173849 h 174089"/>
                <a:gd name="connsiteX44" fmla="*/ 220663 w 301845"/>
                <a:gd name="connsiteY44" fmla="*/ 170612 h 174089"/>
                <a:gd name="connsiteX45" fmla="*/ 188782 w 301845"/>
                <a:gd name="connsiteY45" fmla="*/ 147843 h 174089"/>
                <a:gd name="connsiteX46" fmla="*/ 173006 w 301845"/>
                <a:gd name="connsiteY46" fmla="*/ 136582 h 174089"/>
                <a:gd name="connsiteX47" fmla="*/ 163553 w 301845"/>
                <a:gd name="connsiteY47" fmla="*/ 131991 h 174089"/>
                <a:gd name="connsiteX0" fmla="*/ 163553 w 304544"/>
                <a:gd name="connsiteY0" fmla="*/ 131991 h 174089"/>
                <a:gd name="connsiteX1" fmla="*/ 145921 w 304544"/>
                <a:gd name="connsiteY1" fmla="*/ 128546 h 174089"/>
                <a:gd name="connsiteX2" fmla="*/ 168843 w 304544"/>
                <a:gd name="connsiteY2" fmla="*/ 157998 h 174089"/>
                <a:gd name="connsiteX3" fmla="*/ 116379 w 304544"/>
                <a:gd name="connsiteY3" fmla="*/ 136265 h 174089"/>
                <a:gd name="connsiteX4" fmla="*/ 94624 w 304544"/>
                <a:gd name="connsiteY4" fmla="*/ 142558 h 174089"/>
                <a:gd name="connsiteX5" fmla="*/ 72190 w 304544"/>
                <a:gd name="connsiteY5" fmla="*/ 134540 h 174089"/>
                <a:gd name="connsiteX6" fmla="*/ 35950 w 304544"/>
                <a:gd name="connsiteY6" fmla="*/ 140862 h 174089"/>
                <a:gd name="connsiteX7" fmla="*/ 13502 w 304544"/>
                <a:gd name="connsiteY7" fmla="*/ 117838 h 174089"/>
                <a:gd name="connsiteX8" fmla="*/ 4114 w 304544"/>
                <a:gd name="connsiteY8" fmla="*/ 104880 h 174089"/>
                <a:gd name="connsiteX9" fmla="*/ 3176 w 304544"/>
                <a:gd name="connsiteY9" fmla="*/ 89472 h 174089"/>
                <a:gd name="connsiteX10" fmla="*/ 14280 w 304544"/>
                <a:gd name="connsiteY10" fmla="*/ 76615 h 174089"/>
                <a:gd name="connsiteX11" fmla="*/ 49 w 304544"/>
                <a:gd name="connsiteY11" fmla="*/ 64311 h 174089"/>
                <a:gd name="connsiteX12" fmla="*/ 18412 w 304544"/>
                <a:gd name="connsiteY12" fmla="*/ 40997 h 174089"/>
                <a:gd name="connsiteX13" fmla="*/ 34113 w 304544"/>
                <a:gd name="connsiteY13" fmla="*/ 35086 h 174089"/>
                <a:gd name="connsiteX14" fmla="*/ 42959 w 304544"/>
                <a:gd name="connsiteY14" fmla="*/ 53526 h 174089"/>
                <a:gd name="connsiteX15" fmla="*/ 55145 w 304544"/>
                <a:gd name="connsiteY15" fmla="*/ 63064 h 174089"/>
                <a:gd name="connsiteX16" fmla="*/ 68380 w 304544"/>
                <a:gd name="connsiteY16" fmla="*/ 53550 h 174089"/>
                <a:gd name="connsiteX17" fmla="*/ 70601 w 304544"/>
                <a:gd name="connsiteY17" fmla="*/ 44481 h 174089"/>
                <a:gd name="connsiteX18" fmla="*/ 83094 w 304544"/>
                <a:gd name="connsiteY18" fmla="*/ 40074 h 174089"/>
                <a:gd name="connsiteX19" fmla="*/ 93252 w 304544"/>
                <a:gd name="connsiteY19" fmla="*/ 41739 h 174089"/>
                <a:gd name="connsiteX20" fmla="*/ 100097 w 304544"/>
                <a:gd name="connsiteY20" fmla="*/ 25995 h 174089"/>
                <a:gd name="connsiteX21" fmla="*/ 117704 w 304544"/>
                <a:gd name="connsiteY21" fmla="*/ 27821 h 174089"/>
                <a:gd name="connsiteX22" fmla="*/ 133709 w 304544"/>
                <a:gd name="connsiteY22" fmla="*/ 26843 h 174089"/>
                <a:gd name="connsiteX23" fmla="*/ 144247 w 304544"/>
                <a:gd name="connsiteY23" fmla="*/ 21446 h 174089"/>
                <a:gd name="connsiteX24" fmla="*/ 159668 w 304544"/>
                <a:gd name="connsiteY24" fmla="*/ 16583 h 174089"/>
                <a:gd name="connsiteX25" fmla="*/ 169575 w 304544"/>
                <a:gd name="connsiteY25" fmla="*/ 3883 h 174089"/>
                <a:gd name="connsiteX26" fmla="*/ 190269 w 304544"/>
                <a:gd name="connsiteY26" fmla="*/ 8669 h 174089"/>
                <a:gd name="connsiteX27" fmla="*/ 192645 w 304544"/>
                <a:gd name="connsiteY27" fmla="*/ 352 h 174089"/>
                <a:gd name="connsiteX28" fmla="*/ 198100 w 304544"/>
                <a:gd name="connsiteY28" fmla="*/ 631 h 174089"/>
                <a:gd name="connsiteX29" fmla="*/ 224793 w 304544"/>
                <a:gd name="connsiteY29" fmla="*/ 31235 h 174089"/>
                <a:gd name="connsiteX30" fmla="*/ 211237 w 304544"/>
                <a:gd name="connsiteY30" fmla="*/ 45880 h 174089"/>
                <a:gd name="connsiteX31" fmla="*/ 216632 w 304544"/>
                <a:gd name="connsiteY31" fmla="*/ 57688 h 174089"/>
                <a:gd name="connsiteX32" fmla="*/ 205688 w 304544"/>
                <a:gd name="connsiteY32" fmla="*/ 74702 h 174089"/>
                <a:gd name="connsiteX33" fmla="*/ 221642 w 304544"/>
                <a:gd name="connsiteY33" fmla="*/ 91153 h 174089"/>
                <a:gd name="connsiteX34" fmla="*/ 245790 w 304544"/>
                <a:gd name="connsiteY34" fmla="*/ 86762 h 174089"/>
                <a:gd name="connsiteX35" fmla="*/ 269201 w 304544"/>
                <a:gd name="connsiteY35" fmla="*/ 108323 h 174089"/>
                <a:gd name="connsiteX36" fmla="*/ 278154 w 304544"/>
                <a:gd name="connsiteY36" fmla="*/ 118305 h 174089"/>
                <a:gd name="connsiteX37" fmla="*/ 278798 w 304544"/>
                <a:gd name="connsiteY37" fmla="*/ 131019 h 174089"/>
                <a:gd name="connsiteX38" fmla="*/ 301620 w 304544"/>
                <a:gd name="connsiteY38" fmla="*/ 136224 h 174089"/>
                <a:gd name="connsiteX39" fmla="*/ 303480 w 304544"/>
                <a:gd name="connsiteY39" fmla="*/ 149401 h 174089"/>
                <a:gd name="connsiteX40" fmla="*/ 291088 w 304544"/>
                <a:gd name="connsiteY40" fmla="*/ 158762 h 174089"/>
                <a:gd name="connsiteX41" fmla="*/ 266929 w 304544"/>
                <a:gd name="connsiteY41" fmla="*/ 156331 h 174089"/>
                <a:gd name="connsiteX42" fmla="*/ 259559 w 304544"/>
                <a:gd name="connsiteY42" fmla="*/ 162423 h 174089"/>
                <a:gd name="connsiteX43" fmla="*/ 252752 w 304544"/>
                <a:gd name="connsiteY43" fmla="*/ 169033 h 174089"/>
                <a:gd name="connsiteX44" fmla="*/ 238738 w 304544"/>
                <a:gd name="connsiteY44" fmla="*/ 173849 h 174089"/>
                <a:gd name="connsiteX45" fmla="*/ 220663 w 304544"/>
                <a:gd name="connsiteY45" fmla="*/ 170612 h 174089"/>
                <a:gd name="connsiteX46" fmla="*/ 188782 w 304544"/>
                <a:gd name="connsiteY46" fmla="*/ 147843 h 174089"/>
                <a:gd name="connsiteX47" fmla="*/ 173006 w 304544"/>
                <a:gd name="connsiteY47" fmla="*/ 136582 h 174089"/>
                <a:gd name="connsiteX48" fmla="*/ 163553 w 304544"/>
                <a:gd name="connsiteY48" fmla="*/ 131991 h 174089"/>
                <a:gd name="connsiteX0" fmla="*/ 163553 w 304544"/>
                <a:gd name="connsiteY0" fmla="*/ 131991 h 174089"/>
                <a:gd name="connsiteX1" fmla="*/ 145921 w 304544"/>
                <a:gd name="connsiteY1" fmla="*/ 128546 h 174089"/>
                <a:gd name="connsiteX2" fmla="*/ 168843 w 304544"/>
                <a:gd name="connsiteY2" fmla="*/ 157998 h 174089"/>
                <a:gd name="connsiteX3" fmla="*/ 116379 w 304544"/>
                <a:gd name="connsiteY3" fmla="*/ 136265 h 174089"/>
                <a:gd name="connsiteX4" fmla="*/ 94624 w 304544"/>
                <a:gd name="connsiteY4" fmla="*/ 142558 h 174089"/>
                <a:gd name="connsiteX5" fmla="*/ 72190 w 304544"/>
                <a:gd name="connsiteY5" fmla="*/ 134540 h 174089"/>
                <a:gd name="connsiteX6" fmla="*/ 35950 w 304544"/>
                <a:gd name="connsiteY6" fmla="*/ 140862 h 174089"/>
                <a:gd name="connsiteX7" fmla="*/ 13502 w 304544"/>
                <a:gd name="connsiteY7" fmla="*/ 117838 h 174089"/>
                <a:gd name="connsiteX8" fmla="*/ 4114 w 304544"/>
                <a:gd name="connsiteY8" fmla="*/ 104880 h 174089"/>
                <a:gd name="connsiteX9" fmla="*/ 3176 w 304544"/>
                <a:gd name="connsiteY9" fmla="*/ 89472 h 174089"/>
                <a:gd name="connsiteX10" fmla="*/ 14280 w 304544"/>
                <a:gd name="connsiteY10" fmla="*/ 76615 h 174089"/>
                <a:gd name="connsiteX11" fmla="*/ 49 w 304544"/>
                <a:gd name="connsiteY11" fmla="*/ 64311 h 174089"/>
                <a:gd name="connsiteX12" fmla="*/ 18412 w 304544"/>
                <a:gd name="connsiteY12" fmla="*/ 40997 h 174089"/>
                <a:gd name="connsiteX13" fmla="*/ 34113 w 304544"/>
                <a:gd name="connsiteY13" fmla="*/ 35086 h 174089"/>
                <a:gd name="connsiteX14" fmla="*/ 42959 w 304544"/>
                <a:gd name="connsiteY14" fmla="*/ 53526 h 174089"/>
                <a:gd name="connsiteX15" fmla="*/ 55145 w 304544"/>
                <a:gd name="connsiteY15" fmla="*/ 63064 h 174089"/>
                <a:gd name="connsiteX16" fmla="*/ 68380 w 304544"/>
                <a:gd name="connsiteY16" fmla="*/ 53550 h 174089"/>
                <a:gd name="connsiteX17" fmla="*/ 70601 w 304544"/>
                <a:gd name="connsiteY17" fmla="*/ 44481 h 174089"/>
                <a:gd name="connsiteX18" fmla="*/ 83094 w 304544"/>
                <a:gd name="connsiteY18" fmla="*/ 40074 h 174089"/>
                <a:gd name="connsiteX19" fmla="*/ 93252 w 304544"/>
                <a:gd name="connsiteY19" fmla="*/ 41739 h 174089"/>
                <a:gd name="connsiteX20" fmla="*/ 100097 w 304544"/>
                <a:gd name="connsiteY20" fmla="*/ 25995 h 174089"/>
                <a:gd name="connsiteX21" fmla="*/ 117704 w 304544"/>
                <a:gd name="connsiteY21" fmla="*/ 27821 h 174089"/>
                <a:gd name="connsiteX22" fmla="*/ 133709 w 304544"/>
                <a:gd name="connsiteY22" fmla="*/ 26843 h 174089"/>
                <a:gd name="connsiteX23" fmla="*/ 144247 w 304544"/>
                <a:gd name="connsiteY23" fmla="*/ 21446 h 174089"/>
                <a:gd name="connsiteX24" fmla="*/ 159668 w 304544"/>
                <a:gd name="connsiteY24" fmla="*/ 16583 h 174089"/>
                <a:gd name="connsiteX25" fmla="*/ 169575 w 304544"/>
                <a:gd name="connsiteY25" fmla="*/ 3883 h 174089"/>
                <a:gd name="connsiteX26" fmla="*/ 190269 w 304544"/>
                <a:gd name="connsiteY26" fmla="*/ 8669 h 174089"/>
                <a:gd name="connsiteX27" fmla="*/ 192645 w 304544"/>
                <a:gd name="connsiteY27" fmla="*/ 352 h 174089"/>
                <a:gd name="connsiteX28" fmla="*/ 198100 w 304544"/>
                <a:gd name="connsiteY28" fmla="*/ 631 h 174089"/>
                <a:gd name="connsiteX29" fmla="*/ 224793 w 304544"/>
                <a:gd name="connsiteY29" fmla="*/ 31235 h 174089"/>
                <a:gd name="connsiteX30" fmla="*/ 211237 w 304544"/>
                <a:gd name="connsiteY30" fmla="*/ 45880 h 174089"/>
                <a:gd name="connsiteX31" fmla="*/ 216632 w 304544"/>
                <a:gd name="connsiteY31" fmla="*/ 57688 h 174089"/>
                <a:gd name="connsiteX32" fmla="*/ 205688 w 304544"/>
                <a:gd name="connsiteY32" fmla="*/ 74702 h 174089"/>
                <a:gd name="connsiteX33" fmla="*/ 221642 w 304544"/>
                <a:gd name="connsiteY33" fmla="*/ 91153 h 174089"/>
                <a:gd name="connsiteX34" fmla="*/ 245790 w 304544"/>
                <a:gd name="connsiteY34" fmla="*/ 86762 h 174089"/>
                <a:gd name="connsiteX35" fmla="*/ 269201 w 304544"/>
                <a:gd name="connsiteY35" fmla="*/ 108323 h 174089"/>
                <a:gd name="connsiteX36" fmla="*/ 278154 w 304544"/>
                <a:gd name="connsiteY36" fmla="*/ 118305 h 174089"/>
                <a:gd name="connsiteX37" fmla="*/ 278798 w 304544"/>
                <a:gd name="connsiteY37" fmla="*/ 131019 h 174089"/>
                <a:gd name="connsiteX38" fmla="*/ 301620 w 304544"/>
                <a:gd name="connsiteY38" fmla="*/ 136224 h 174089"/>
                <a:gd name="connsiteX39" fmla="*/ 303480 w 304544"/>
                <a:gd name="connsiteY39" fmla="*/ 149401 h 174089"/>
                <a:gd name="connsiteX40" fmla="*/ 291088 w 304544"/>
                <a:gd name="connsiteY40" fmla="*/ 158762 h 174089"/>
                <a:gd name="connsiteX41" fmla="*/ 266929 w 304544"/>
                <a:gd name="connsiteY41" fmla="*/ 156331 h 174089"/>
                <a:gd name="connsiteX42" fmla="*/ 259559 w 304544"/>
                <a:gd name="connsiteY42" fmla="*/ 162423 h 174089"/>
                <a:gd name="connsiteX43" fmla="*/ 252752 w 304544"/>
                <a:gd name="connsiteY43" fmla="*/ 169033 h 174089"/>
                <a:gd name="connsiteX44" fmla="*/ 238738 w 304544"/>
                <a:gd name="connsiteY44" fmla="*/ 173849 h 174089"/>
                <a:gd name="connsiteX45" fmla="*/ 220663 w 304544"/>
                <a:gd name="connsiteY45" fmla="*/ 170612 h 174089"/>
                <a:gd name="connsiteX46" fmla="*/ 188782 w 304544"/>
                <a:gd name="connsiteY46" fmla="*/ 147843 h 174089"/>
                <a:gd name="connsiteX47" fmla="*/ 173006 w 304544"/>
                <a:gd name="connsiteY47" fmla="*/ 136582 h 174089"/>
                <a:gd name="connsiteX48" fmla="*/ 163553 w 304544"/>
                <a:gd name="connsiteY48" fmla="*/ 131991 h 174089"/>
                <a:gd name="connsiteX0" fmla="*/ 163553 w 311979"/>
                <a:gd name="connsiteY0" fmla="*/ 131991 h 174089"/>
                <a:gd name="connsiteX1" fmla="*/ 145921 w 311979"/>
                <a:gd name="connsiteY1" fmla="*/ 128546 h 174089"/>
                <a:gd name="connsiteX2" fmla="*/ 168843 w 311979"/>
                <a:gd name="connsiteY2" fmla="*/ 157998 h 174089"/>
                <a:gd name="connsiteX3" fmla="*/ 116379 w 311979"/>
                <a:gd name="connsiteY3" fmla="*/ 136265 h 174089"/>
                <a:gd name="connsiteX4" fmla="*/ 94624 w 311979"/>
                <a:gd name="connsiteY4" fmla="*/ 142558 h 174089"/>
                <a:gd name="connsiteX5" fmla="*/ 72190 w 311979"/>
                <a:gd name="connsiteY5" fmla="*/ 134540 h 174089"/>
                <a:gd name="connsiteX6" fmla="*/ 35950 w 311979"/>
                <a:gd name="connsiteY6" fmla="*/ 140862 h 174089"/>
                <a:gd name="connsiteX7" fmla="*/ 13502 w 311979"/>
                <a:gd name="connsiteY7" fmla="*/ 117838 h 174089"/>
                <a:gd name="connsiteX8" fmla="*/ 4114 w 311979"/>
                <a:gd name="connsiteY8" fmla="*/ 104880 h 174089"/>
                <a:gd name="connsiteX9" fmla="*/ 3176 w 311979"/>
                <a:gd name="connsiteY9" fmla="*/ 89472 h 174089"/>
                <a:gd name="connsiteX10" fmla="*/ 14280 w 311979"/>
                <a:gd name="connsiteY10" fmla="*/ 76615 h 174089"/>
                <a:gd name="connsiteX11" fmla="*/ 49 w 311979"/>
                <a:gd name="connsiteY11" fmla="*/ 64311 h 174089"/>
                <a:gd name="connsiteX12" fmla="*/ 18412 w 311979"/>
                <a:gd name="connsiteY12" fmla="*/ 40997 h 174089"/>
                <a:gd name="connsiteX13" fmla="*/ 34113 w 311979"/>
                <a:gd name="connsiteY13" fmla="*/ 35086 h 174089"/>
                <a:gd name="connsiteX14" fmla="*/ 42959 w 311979"/>
                <a:gd name="connsiteY14" fmla="*/ 53526 h 174089"/>
                <a:gd name="connsiteX15" fmla="*/ 55145 w 311979"/>
                <a:gd name="connsiteY15" fmla="*/ 63064 h 174089"/>
                <a:gd name="connsiteX16" fmla="*/ 68380 w 311979"/>
                <a:gd name="connsiteY16" fmla="*/ 53550 h 174089"/>
                <a:gd name="connsiteX17" fmla="*/ 70601 w 311979"/>
                <a:gd name="connsiteY17" fmla="*/ 44481 h 174089"/>
                <a:gd name="connsiteX18" fmla="*/ 83094 w 311979"/>
                <a:gd name="connsiteY18" fmla="*/ 40074 h 174089"/>
                <a:gd name="connsiteX19" fmla="*/ 93252 w 311979"/>
                <a:gd name="connsiteY19" fmla="*/ 41739 h 174089"/>
                <a:gd name="connsiteX20" fmla="*/ 100097 w 311979"/>
                <a:gd name="connsiteY20" fmla="*/ 25995 h 174089"/>
                <a:gd name="connsiteX21" fmla="*/ 117704 w 311979"/>
                <a:gd name="connsiteY21" fmla="*/ 27821 h 174089"/>
                <a:gd name="connsiteX22" fmla="*/ 133709 w 311979"/>
                <a:gd name="connsiteY22" fmla="*/ 26843 h 174089"/>
                <a:gd name="connsiteX23" fmla="*/ 144247 w 311979"/>
                <a:gd name="connsiteY23" fmla="*/ 21446 h 174089"/>
                <a:gd name="connsiteX24" fmla="*/ 159668 w 311979"/>
                <a:gd name="connsiteY24" fmla="*/ 16583 h 174089"/>
                <a:gd name="connsiteX25" fmla="*/ 169575 w 311979"/>
                <a:gd name="connsiteY25" fmla="*/ 3883 h 174089"/>
                <a:gd name="connsiteX26" fmla="*/ 190269 w 311979"/>
                <a:gd name="connsiteY26" fmla="*/ 8669 h 174089"/>
                <a:gd name="connsiteX27" fmla="*/ 192645 w 311979"/>
                <a:gd name="connsiteY27" fmla="*/ 352 h 174089"/>
                <a:gd name="connsiteX28" fmla="*/ 198100 w 311979"/>
                <a:gd name="connsiteY28" fmla="*/ 631 h 174089"/>
                <a:gd name="connsiteX29" fmla="*/ 224793 w 311979"/>
                <a:gd name="connsiteY29" fmla="*/ 31235 h 174089"/>
                <a:gd name="connsiteX30" fmla="*/ 211237 w 311979"/>
                <a:gd name="connsiteY30" fmla="*/ 45880 h 174089"/>
                <a:gd name="connsiteX31" fmla="*/ 216632 w 311979"/>
                <a:gd name="connsiteY31" fmla="*/ 57688 h 174089"/>
                <a:gd name="connsiteX32" fmla="*/ 205688 w 311979"/>
                <a:gd name="connsiteY32" fmla="*/ 74702 h 174089"/>
                <a:gd name="connsiteX33" fmla="*/ 221642 w 311979"/>
                <a:gd name="connsiteY33" fmla="*/ 91153 h 174089"/>
                <a:gd name="connsiteX34" fmla="*/ 245790 w 311979"/>
                <a:gd name="connsiteY34" fmla="*/ 86762 h 174089"/>
                <a:gd name="connsiteX35" fmla="*/ 269201 w 311979"/>
                <a:gd name="connsiteY35" fmla="*/ 108323 h 174089"/>
                <a:gd name="connsiteX36" fmla="*/ 278154 w 311979"/>
                <a:gd name="connsiteY36" fmla="*/ 118305 h 174089"/>
                <a:gd name="connsiteX37" fmla="*/ 278798 w 311979"/>
                <a:gd name="connsiteY37" fmla="*/ 131019 h 174089"/>
                <a:gd name="connsiteX38" fmla="*/ 301620 w 311979"/>
                <a:gd name="connsiteY38" fmla="*/ 136224 h 174089"/>
                <a:gd name="connsiteX39" fmla="*/ 303480 w 311979"/>
                <a:gd name="connsiteY39" fmla="*/ 149401 h 174089"/>
                <a:gd name="connsiteX40" fmla="*/ 311724 w 311979"/>
                <a:gd name="connsiteY40" fmla="*/ 161242 h 174089"/>
                <a:gd name="connsiteX41" fmla="*/ 291088 w 311979"/>
                <a:gd name="connsiteY41" fmla="*/ 158762 h 174089"/>
                <a:gd name="connsiteX42" fmla="*/ 266929 w 311979"/>
                <a:gd name="connsiteY42" fmla="*/ 156331 h 174089"/>
                <a:gd name="connsiteX43" fmla="*/ 259559 w 311979"/>
                <a:gd name="connsiteY43" fmla="*/ 162423 h 174089"/>
                <a:gd name="connsiteX44" fmla="*/ 252752 w 311979"/>
                <a:gd name="connsiteY44" fmla="*/ 169033 h 174089"/>
                <a:gd name="connsiteX45" fmla="*/ 238738 w 311979"/>
                <a:gd name="connsiteY45" fmla="*/ 173849 h 174089"/>
                <a:gd name="connsiteX46" fmla="*/ 220663 w 311979"/>
                <a:gd name="connsiteY46" fmla="*/ 170612 h 174089"/>
                <a:gd name="connsiteX47" fmla="*/ 188782 w 311979"/>
                <a:gd name="connsiteY47" fmla="*/ 147843 h 174089"/>
                <a:gd name="connsiteX48" fmla="*/ 173006 w 311979"/>
                <a:gd name="connsiteY48" fmla="*/ 136582 h 174089"/>
                <a:gd name="connsiteX49" fmla="*/ 163553 w 311979"/>
                <a:gd name="connsiteY49" fmla="*/ 131991 h 174089"/>
                <a:gd name="connsiteX0" fmla="*/ 163553 w 316125"/>
                <a:gd name="connsiteY0" fmla="*/ 131991 h 174089"/>
                <a:gd name="connsiteX1" fmla="*/ 145921 w 316125"/>
                <a:gd name="connsiteY1" fmla="*/ 128546 h 174089"/>
                <a:gd name="connsiteX2" fmla="*/ 168843 w 316125"/>
                <a:gd name="connsiteY2" fmla="*/ 157998 h 174089"/>
                <a:gd name="connsiteX3" fmla="*/ 116379 w 316125"/>
                <a:gd name="connsiteY3" fmla="*/ 136265 h 174089"/>
                <a:gd name="connsiteX4" fmla="*/ 94624 w 316125"/>
                <a:gd name="connsiteY4" fmla="*/ 142558 h 174089"/>
                <a:gd name="connsiteX5" fmla="*/ 72190 w 316125"/>
                <a:gd name="connsiteY5" fmla="*/ 134540 h 174089"/>
                <a:gd name="connsiteX6" fmla="*/ 35950 w 316125"/>
                <a:gd name="connsiteY6" fmla="*/ 140862 h 174089"/>
                <a:gd name="connsiteX7" fmla="*/ 13502 w 316125"/>
                <a:gd name="connsiteY7" fmla="*/ 117838 h 174089"/>
                <a:gd name="connsiteX8" fmla="*/ 4114 w 316125"/>
                <a:gd name="connsiteY8" fmla="*/ 104880 h 174089"/>
                <a:gd name="connsiteX9" fmla="*/ 3176 w 316125"/>
                <a:gd name="connsiteY9" fmla="*/ 89472 h 174089"/>
                <a:gd name="connsiteX10" fmla="*/ 14280 w 316125"/>
                <a:gd name="connsiteY10" fmla="*/ 76615 h 174089"/>
                <a:gd name="connsiteX11" fmla="*/ 49 w 316125"/>
                <a:gd name="connsiteY11" fmla="*/ 64311 h 174089"/>
                <a:gd name="connsiteX12" fmla="*/ 18412 w 316125"/>
                <a:gd name="connsiteY12" fmla="*/ 40997 h 174089"/>
                <a:gd name="connsiteX13" fmla="*/ 34113 w 316125"/>
                <a:gd name="connsiteY13" fmla="*/ 35086 h 174089"/>
                <a:gd name="connsiteX14" fmla="*/ 42959 w 316125"/>
                <a:gd name="connsiteY14" fmla="*/ 53526 h 174089"/>
                <a:gd name="connsiteX15" fmla="*/ 55145 w 316125"/>
                <a:gd name="connsiteY15" fmla="*/ 63064 h 174089"/>
                <a:gd name="connsiteX16" fmla="*/ 68380 w 316125"/>
                <a:gd name="connsiteY16" fmla="*/ 53550 h 174089"/>
                <a:gd name="connsiteX17" fmla="*/ 70601 w 316125"/>
                <a:gd name="connsiteY17" fmla="*/ 44481 h 174089"/>
                <a:gd name="connsiteX18" fmla="*/ 83094 w 316125"/>
                <a:gd name="connsiteY18" fmla="*/ 40074 h 174089"/>
                <a:gd name="connsiteX19" fmla="*/ 93252 w 316125"/>
                <a:gd name="connsiteY19" fmla="*/ 41739 h 174089"/>
                <a:gd name="connsiteX20" fmla="*/ 100097 w 316125"/>
                <a:gd name="connsiteY20" fmla="*/ 25995 h 174089"/>
                <a:gd name="connsiteX21" fmla="*/ 117704 w 316125"/>
                <a:gd name="connsiteY21" fmla="*/ 27821 h 174089"/>
                <a:gd name="connsiteX22" fmla="*/ 133709 w 316125"/>
                <a:gd name="connsiteY22" fmla="*/ 26843 h 174089"/>
                <a:gd name="connsiteX23" fmla="*/ 144247 w 316125"/>
                <a:gd name="connsiteY23" fmla="*/ 21446 h 174089"/>
                <a:gd name="connsiteX24" fmla="*/ 159668 w 316125"/>
                <a:gd name="connsiteY24" fmla="*/ 16583 h 174089"/>
                <a:gd name="connsiteX25" fmla="*/ 169575 w 316125"/>
                <a:gd name="connsiteY25" fmla="*/ 3883 h 174089"/>
                <a:gd name="connsiteX26" fmla="*/ 190269 w 316125"/>
                <a:gd name="connsiteY26" fmla="*/ 8669 h 174089"/>
                <a:gd name="connsiteX27" fmla="*/ 192645 w 316125"/>
                <a:gd name="connsiteY27" fmla="*/ 352 h 174089"/>
                <a:gd name="connsiteX28" fmla="*/ 198100 w 316125"/>
                <a:gd name="connsiteY28" fmla="*/ 631 h 174089"/>
                <a:gd name="connsiteX29" fmla="*/ 224793 w 316125"/>
                <a:gd name="connsiteY29" fmla="*/ 31235 h 174089"/>
                <a:gd name="connsiteX30" fmla="*/ 211237 w 316125"/>
                <a:gd name="connsiteY30" fmla="*/ 45880 h 174089"/>
                <a:gd name="connsiteX31" fmla="*/ 216632 w 316125"/>
                <a:gd name="connsiteY31" fmla="*/ 57688 h 174089"/>
                <a:gd name="connsiteX32" fmla="*/ 205688 w 316125"/>
                <a:gd name="connsiteY32" fmla="*/ 74702 h 174089"/>
                <a:gd name="connsiteX33" fmla="*/ 221642 w 316125"/>
                <a:gd name="connsiteY33" fmla="*/ 91153 h 174089"/>
                <a:gd name="connsiteX34" fmla="*/ 245790 w 316125"/>
                <a:gd name="connsiteY34" fmla="*/ 86762 h 174089"/>
                <a:gd name="connsiteX35" fmla="*/ 269201 w 316125"/>
                <a:gd name="connsiteY35" fmla="*/ 108323 h 174089"/>
                <a:gd name="connsiteX36" fmla="*/ 278154 w 316125"/>
                <a:gd name="connsiteY36" fmla="*/ 118305 h 174089"/>
                <a:gd name="connsiteX37" fmla="*/ 278798 w 316125"/>
                <a:gd name="connsiteY37" fmla="*/ 131019 h 174089"/>
                <a:gd name="connsiteX38" fmla="*/ 301620 w 316125"/>
                <a:gd name="connsiteY38" fmla="*/ 136224 h 174089"/>
                <a:gd name="connsiteX39" fmla="*/ 303480 w 316125"/>
                <a:gd name="connsiteY39" fmla="*/ 149401 h 174089"/>
                <a:gd name="connsiteX40" fmla="*/ 315758 w 316125"/>
                <a:gd name="connsiteY40" fmla="*/ 153300 h 174089"/>
                <a:gd name="connsiteX41" fmla="*/ 311724 w 316125"/>
                <a:gd name="connsiteY41" fmla="*/ 161242 h 174089"/>
                <a:gd name="connsiteX42" fmla="*/ 291088 w 316125"/>
                <a:gd name="connsiteY42" fmla="*/ 158762 h 174089"/>
                <a:gd name="connsiteX43" fmla="*/ 266929 w 316125"/>
                <a:gd name="connsiteY43" fmla="*/ 156331 h 174089"/>
                <a:gd name="connsiteX44" fmla="*/ 259559 w 316125"/>
                <a:gd name="connsiteY44" fmla="*/ 162423 h 174089"/>
                <a:gd name="connsiteX45" fmla="*/ 252752 w 316125"/>
                <a:gd name="connsiteY45" fmla="*/ 169033 h 174089"/>
                <a:gd name="connsiteX46" fmla="*/ 238738 w 316125"/>
                <a:gd name="connsiteY46" fmla="*/ 173849 h 174089"/>
                <a:gd name="connsiteX47" fmla="*/ 220663 w 316125"/>
                <a:gd name="connsiteY47" fmla="*/ 170612 h 174089"/>
                <a:gd name="connsiteX48" fmla="*/ 188782 w 316125"/>
                <a:gd name="connsiteY48" fmla="*/ 147843 h 174089"/>
                <a:gd name="connsiteX49" fmla="*/ 173006 w 316125"/>
                <a:gd name="connsiteY49" fmla="*/ 136582 h 174089"/>
                <a:gd name="connsiteX50" fmla="*/ 163553 w 316125"/>
                <a:gd name="connsiteY50" fmla="*/ 131991 h 174089"/>
                <a:gd name="connsiteX0" fmla="*/ 163553 w 316125"/>
                <a:gd name="connsiteY0" fmla="*/ 131991 h 174089"/>
                <a:gd name="connsiteX1" fmla="*/ 145921 w 316125"/>
                <a:gd name="connsiteY1" fmla="*/ 128546 h 174089"/>
                <a:gd name="connsiteX2" fmla="*/ 168843 w 316125"/>
                <a:gd name="connsiteY2" fmla="*/ 157998 h 174089"/>
                <a:gd name="connsiteX3" fmla="*/ 116379 w 316125"/>
                <a:gd name="connsiteY3" fmla="*/ 136265 h 174089"/>
                <a:gd name="connsiteX4" fmla="*/ 94624 w 316125"/>
                <a:gd name="connsiteY4" fmla="*/ 142558 h 174089"/>
                <a:gd name="connsiteX5" fmla="*/ 72190 w 316125"/>
                <a:gd name="connsiteY5" fmla="*/ 134540 h 174089"/>
                <a:gd name="connsiteX6" fmla="*/ 35950 w 316125"/>
                <a:gd name="connsiteY6" fmla="*/ 140862 h 174089"/>
                <a:gd name="connsiteX7" fmla="*/ 13502 w 316125"/>
                <a:gd name="connsiteY7" fmla="*/ 117838 h 174089"/>
                <a:gd name="connsiteX8" fmla="*/ 4114 w 316125"/>
                <a:gd name="connsiteY8" fmla="*/ 104880 h 174089"/>
                <a:gd name="connsiteX9" fmla="*/ 3176 w 316125"/>
                <a:gd name="connsiteY9" fmla="*/ 89472 h 174089"/>
                <a:gd name="connsiteX10" fmla="*/ 14280 w 316125"/>
                <a:gd name="connsiteY10" fmla="*/ 76615 h 174089"/>
                <a:gd name="connsiteX11" fmla="*/ 49 w 316125"/>
                <a:gd name="connsiteY11" fmla="*/ 64311 h 174089"/>
                <a:gd name="connsiteX12" fmla="*/ 18412 w 316125"/>
                <a:gd name="connsiteY12" fmla="*/ 40997 h 174089"/>
                <a:gd name="connsiteX13" fmla="*/ 34113 w 316125"/>
                <a:gd name="connsiteY13" fmla="*/ 35086 h 174089"/>
                <a:gd name="connsiteX14" fmla="*/ 42959 w 316125"/>
                <a:gd name="connsiteY14" fmla="*/ 53526 h 174089"/>
                <a:gd name="connsiteX15" fmla="*/ 55145 w 316125"/>
                <a:gd name="connsiteY15" fmla="*/ 63064 h 174089"/>
                <a:gd name="connsiteX16" fmla="*/ 68380 w 316125"/>
                <a:gd name="connsiteY16" fmla="*/ 53550 h 174089"/>
                <a:gd name="connsiteX17" fmla="*/ 70601 w 316125"/>
                <a:gd name="connsiteY17" fmla="*/ 44481 h 174089"/>
                <a:gd name="connsiteX18" fmla="*/ 83094 w 316125"/>
                <a:gd name="connsiteY18" fmla="*/ 40074 h 174089"/>
                <a:gd name="connsiteX19" fmla="*/ 93252 w 316125"/>
                <a:gd name="connsiteY19" fmla="*/ 41739 h 174089"/>
                <a:gd name="connsiteX20" fmla="*/ 100097 w 316125"/>
                <a:gd name="connsiteY20" fmla="*/ 25995 h 174089"/>
                <a:gd name="connsiteX21" fmla="*/ 117704 w 316125"/>
                <a:gd name="connsiteY21" fmla="*/ 27821 h 174089"/>
                <a:gd name="connsiteX22" fmla="*/ 133709 w 316125"/>
                <a:gd name="connsiteY22" fmla="*/ 26843 h 174089"/>
                <a:gd name="connsiteX23" fmla="*/ 144247 w 316125"/>
                <a:gd name="connsiteY23" fmla="*/ 21446 h 174089"/>
                <a:gd name="connsiteX24" fmla="*/ 159668 w 316125"/>
                <a:gd name="connsiteY24" fmla="*/ 16583 h 174089"/>
                <a:gd name="connsiteX25" fmla="*/ 169575 w 316125"/>
                <a:gd name="connsiteY25" fmla="*/ 3883 h 174089"/>
                <a:gd name="connsiteX26" fmla="*/ 190269 w 316125"/>
                <a:gd name="connsiteY26" fmla="*/ 8669 h 174089"/>
                <a:gd name="connsiteX27" fmla="*/ 192645 w 316125"/>
                <a:gd name="connsiteY27" fmla="*/ 352 h 174089"/>
                <a:gd name="connsiteX28" fmla="*/ 198100 w 316125"/>
                <a:gd name="connsiteY28" fmla="*/ 631 h 174089"/>
                <a:gd name="connsiteX29" fmla="*/ 224793 w 316125"/>
                <a:gd name="connsiteY29" fmla="*/ 31235 h 174089"/>
                <a:gd name="connsiteX30" fmla="*/ 211237 w 316125"/>
                <a:gd name="connsiteY30" fmla="*/ 45880 h 174089"/>
                <a:gd name="connsiteX31" fmla="*/ 216632 w 316125"/>
                <a:gd name="connsiteY31" fmla="*/ 57688 h 174089"/>
                <a:gd name="connsiteX32" fmla="*/ 205688 w 316125"/>
                <a:gd name="connsiteY32" fmla="*/ 74702 h 174089"/>
                <a:gd name="connsiteX33" fmla="*/ 221642 w 316125"/>
                <a:gd name="connsiteY33" fmla="*/ 91153 h 174089"/>
                <a:gd name="connsiteX34" fmla="*/ 245790 w 316125"/>
                <a:gd name="connsiteY34" fmla="*/ 86762 h 174089"/>
                <a:gd name="connsiteX35" fmla="*/ 269201 w 316125"/>
                <a:gd name="connsiteY35" fmla="*/ 108323 h 174089"/>
                <a:gd name="connsiteX36" fmla="*/ 278154 w 316125"/>
                <a:gd name="connsiteY36" fmla="*/ 118305 h 174089"/>
                <a:gd name="connsiteX37" fmla="*/ 278798 w 316125"/>
                <a:gd name="connsiteY37" fmla="*/ 131019 h 174089"/>
                <a:gd name="connsiteX38" fmla="*/ 301620 w 316125"/>
                <a:gd name="connsiteY38" fmla="*/ 136224 h 174089"/>
                <a:gd name="connsiteX39" fmla="*/ 303480 w 316125"/>
                <a:gd name="connsiteY39" fmla="*/ 149401 h 174089"/>
                <a:gd name="connsiteX40" fmla="*/ 315758 w 316125"/>
                <a:gd name="connsiteY40" fmla="*/ 153300 h 174089"/>
                <a:gd name="connsiteX41" fmla="*/ 311724 w 316125"/>
                <a:gd name="connsiteY41" fmla="*/ 161242 h 174089"/>
                <a:gd name="connsiteX42" fmla="*/ 291088 w 316125"/>
                <a:gd name="connsiteY42" fmla="*/ 158762 h 174089"/>
                <a:gd name="connsiteX43" fmla="*/ 279442 w 316125"/>
                <a:gd name="connsiteY43" fmla="*/ 163849 h 174089"/>
                <a:gd name="connsiteX44" fmla="*/ 259559 w 316125"/>
                <a:gd name="connsiteY44" fmla="*/ 162423 h 174089"/>
                <a:gd name="connsiteX45" fmla="*/ 252752 w 316125"/>
                <a:gd name="connsiteY45" fmla="*/ 169033 h 174089"/>
                <a:gd name="connsiteX46" fmla="*/ 238738 w 316125"/>
                <a:gd name="connsiteY46" fmla="*/ 173849 h 174089"/>
                <a:gd name="connsiteX47" fmla="*/ 220663 w 316125"/>
                <a:gd name="connsiteY47" fmla="*/ 170612 h 174089"/>
                <a:gd name="connsiteX48" fmla="*/ 188782 w 316125"/>
                <a:gd name="connsiteY48" fmla="*/ 147843 h 174089"/>
                <a:gd name="connsiteX49" fmla="*/ 173006 w 316125"/>
                <a:gd name="connsiteY49" fmla="*/ 136582 h 174089"/>
                <a:gd name="connsiteX50" fmla="*/ 163553 w 316125"/>
                <a:gd name="connsiteY50" fmla="*/ 131991 h 174089"/>
                <a:gd name="connsiteX0" fmla="*/ 163553 w 316125"/>
                <a:gd name="connsiteY0" fmla="*/ 131991 h 176777"/>
                <a:gd name="connsiteX1" fmla="*/ 145921 w 316125"/>
                <a:gd name="connsiteY1" fmla="*/ 128546 h 176777"/>
                <a:gd name="connsiteX2" fmla="*/ 168843 w 316125"/>
                <a:gd name="connsiteY2" fmla="*/ 157998 h 176777"/>
                <a:gd name="connsiteX3" fmla="*/ 116379 w 316125"/>
                <a:gd name="connsiteY3" fmla="*/ 136265 h 176777"/>
                <a:gd name="connsiteX4" fmla="*/ 94624 w 316125"/>
                <a:gd name="connsiteY4" fmla="*/ 142558 h 176777"/>
                <a:gd name="connsiteX5" fmla="*/ 72190 w 316125"/>
                <a:gd name="connsiteY5" fmla="*/ 134540 h 176777"/>
                <a:gd name="connsiteX6" fmla="*/ 35950 w 316125"/>
                <a:gd name="connsiteY6" fmla="*/ 140862 h 176777"/>
                <a:gd name="connsiteX7" fmla="*/ 13502 w 316125"/>
                <a:gd name="connsiteY7" fmla="*/ 117838 h 176777"/>
                <a:gd name="connsiteX8" fmla="*/ 4114 w 316125"/>
                <a:gd name="connsiteY8" fmla="*/ 104880 h 176777"/>
                <a:gd name="connsiteX9" fmla="*/ 3176 w 316125"/>
                <a:gd name="connsiteY9" fmla="*/ 89472 h 176777"/>
                <a:gd name="connsiteX10" fmla="*/ 14280 w 316125"/>
                <a:gd name="connsiteY10" fmla="*/ 76615 h 176777"/>
                <a:gd name="connsiteX11" fmla="*/ 49 w 316125"/>
                <a:gd name="connsiteY11" fmla="*/ 64311 h 176777"/>
                <a:gd name="connsiteX12" fmla="*/ 18412 w 316125"/>
                <a:gd name="connsiteY12" fmla="*/ 40997 h 176777"/>
                <a:gd name="connsiteX13" fmla="*/ 34113 w 316125"/>
                <a:gd name="connsiteY13" fmla="*/ 35086 h 176777"/>
                <a:gd name="connsiteX14" fmla="*/ 42959 w 316125"/>
                <a:gd name="connsiteY14" fmla="*/ 53526 h 176777"/>
                <a:gd name="connsiteX15" fmla="*/ 55145 w 316125"/>
                <a:gd name="connsiteY15" fmla="*/ 63064 h 176777"/>
                <a:gd name="connsiteX16" fmla="*/ 68380 w 316125"/>
                <a:gd name="connsiteY16" fmla="*/ 53550 h 176777"/>
                <a:gd name="connsiteX17" fmla="*/ 70601 w 316125"/>
                <a:gd name="connsiteY17" fmla="*/ 44481 h 176777"/>
                <a:gd name="connsiteX18" fmla="*/ 83094 w 316125"/>
                <a:gd name="connsiteY18" fmla="*/ 40074 h 176777"/>
                <a:gd name="connsiteX19" fmla="*/ 93252 w 316125"/>
                <a:gd name="connsiteY19" fmla="*/ 41739 h 176777"/>
                <a:gd name="connsiteX20" fmla="*/ 100097 w 316125"/>
                <a:gd name="connsiteY20" fmla="*/ 25995 h 176777"/>
                <a:gd name="connsiteX21" fmla="*/ 117704 w 316125"/>
                <a:gd name="connsiteY21" fmla="*/ 27821 h 176777"/>
                <a:gd name="connsiteX22" fmla="*/ 133709 w 316125"/>
                <a:gd name="connsiteY22" fmla="*/ 26843 h 176777"/>
                <a:gd name="connsiteX23" fmla="*/ 144247 w 316125"/>
                <a:gd name="connsiteY23" fmla="*/ 21446 h 176777"/>
                <a:gd name="connsiteX24" fmla="*/ 159668 w 316125"/>
                <a:gd name="connsiteY24" fmla="*/ 16583 h 176777"/>
                <a:gd name="connsiteX25" fmla="*/ 169575 w 316125"/>
                <a:gd name="connsiteY25" fmla="*/ 3883 h 176777"/>
                <a:gd name="connsiteX26" fmla="*/ 190269 w 316125"/>
                <a:gd name="connsiteY26" fmla="*/ 8669 h 176777"/>
                <a:gd name="connsiteX27" fmla="*/ 192645 w 316125"/>
                <a:gd name="connsiteY27" fmla="*/ 352 h 176777"/>
                <a:gd name="connsiteX28" fmla="*/ 198100 w 316125"/>
                <a:gd name="connsiteY28" fmla="*/ 631 h 176777"/>
                <a:gd name="connsiteX29" fmla="*/ 224793 w 316125"/>
                <a:gd name="connsiteY29" fmla="*/ 31235 h 176777"/>
                <a:gd name="connsiteX30" fmla="*/ 211237 w 316125"/>
                <a:gd name="connsiteY30" fmla="*/ 45880 h 176777"/>
                <a:gd name="connsiteX31" fmla="*/ 216632 w 316125"/>
                <a:gd name="connsiteY31" fmla="*/ 57688 h 176777"/>
                <a:gd name="connsiteX32" fmla="*/ 205688 w 316125"/>
                <a:gd name="connsiteY32" fmla="*/ 74702 h 176777"/>
                <a:gd name="connsiteX33" fmla="*/ 221642 w 316125"/>
                <a:gd name="connsiteY33" fmla="*/ 91153 h 176777"/>
                <a:gd name="connsiteX34" fmla="*/ 245790 w 316125"/>
                <a:gd name="connsiteY34" fmla="*/ 86762 h 176777"/>
                <a:gd name="connsiteX35" fmla="*/ 269201 w 316125"/>
                <a:gd name="connsiteY35" fmla="*/ 108323 h 176777"/>
                <a:gd name="connsiteX36" fmla="*/ 278154 w 316125"/>
                <a:gd name="connsiteY36" fmla="*/ 118305 h 176777"/>
                <a:gd name="connsiteX37" fmla="*/ 278798 w 316125"/>
                <a:gd name="connsiteY37" fmla="*/ 131019 h 176777"/>
                <a:gd name="connsiteX38" fmla="*/ 301620 w 316125"/>
                <a:gd name="connsiteY38" fmla="*/ 136224 h 176777"/>
                <a:gd name="connsiteX39" fmla="*/ 303480 w 316125"/>
                <a:gd name="connsiteY39" fmla="*/ 149401 h 176777"/>
                <a:gd name="connsiteX40" fmla="*/ 315758 w 316125"/>
                <a:gd name="connsiteY40" fmla="*/ 153300 h 176777"/>
                <a:gd name="connsiteX41" fmla="*/ 311724 w 316125"/>
                <a:gd name="connsiteY41" fmla="*/ 161242 h 176777"/>
                <a:gd name="connsiteX42" fmla="*/ 291088 w 316125"/>
                <a:gd name="connsiteY42" fmla="*/ 158762 h 176777"/>
                <a:gd name="connsiteX43" fmla="*/ 279442 w 316125"/>
                <a:gd name="connsiteY43" fmla="*/ 163849 h 176777"/>
                <a:gd name="connsiteX44" fmla="*/ 268208 w 316125"/>
                <a:gd name="connsiteY44" fmla="*/ 176774 h 176777"/>
                <a:gd name="connsiteX45" fmla="*/ 259559 w 316125"/>
                <a:gd name="connsiteY45" fmla="*/ 162423 h 176777"/>
                <a:gd name="connsiteX46" fmla="*/ 252752 w 316125"/>
                <a:gd name="connsiteY46" fmla="*/ 169033 h 176777"/>
                <a:gd name="connsiteX47" fmla="*/ 238738 w 316125"/>
                <a:gd name="connsiteY47" fmla="*/ 173849 h 176777"/>
                <a:gd name="connsiteX48" fmla="*/ 220663 w 316125"/>
                <a:gd name="connsiteY48" fmla="*/ 170612 h 176777"/>
                <a:gd name="connsiteX49" fmla="*/ 188782 w 316125"/>
                <a:gd name="connsiteY49" fmla="*/ 147843 h 176777"/>
                <a:gd name="connsiteX50" fmla="*/ 173006 w 316125"/>
                <a:gd name="connsiteY50" fmla="*/ 136582 h 176777"/>
                <a:gd name="connsiteX51" fmla="*/ 163553 w 316125"/>
                <a:gd name="connsiteY51" fmla="*/ 131991 h 176777"/>
                <a:gd name="connsiteX0" fmla="*/ 163553 w 316125"/>
                <a:gd name="connsiteY0" fmla="*/ 131991 h 192574"/>
                <a:gd name="connsiteX1" fmla="*/ 145921 w 316125"/>
                <a:gd name="connsiteY1" fmla="*/ 128546 h 192574"/>
                <a:gd name="connsiteX2" fmla="*/ 168843 w 316125"/>
                <a:gd name="connsiteY2" fmla="*/ 157998 h 192574"/>
                <a:gd name="connsiteX3" fmla="*/ 116379 w 316125"/>
                <a:gd name="connsiteY3" fmla="*/ 136265 h 192574"/>
                <a:gd name="connsiteX4" fmla="*/ 94624 w 316125"/>
                <a:gd name="connsiteY4" fmla="*/ 142558 h 192574"/>
                <a:gd name="connsiteX5" fmla="*/ 72190 w 316125"/>
                <a:gd name="connsiteY5" fmla="*/ 134540 h 192574"/>
                <a:gd name="connsiteX6" fmla="*/ 35950 w 316125"/>
                <a:gd name="connsiteY6" fmla="*/ 140862 h 192574"/>
                <a:gd name="connsiteX7" fmla="*/ 13502 w 316125"/>
                <a:gd name="connsiteY7" fmla="*/ 117838 h 192574"/>
                <a:gd name="connsiteX8" fmla="*/ 4114 w 316125"/>
                <a:gd name="connsiteY8" fmla="*/ 104880 h 192574"/>
                <a:gd name="connsiteX9" fmla="*/ 3176 w 316125"/>
                <a:gd name="connsiteY9" fmla="*/ 89472 h 192574"/>
                <a:gd name="connsiteX10" fmla="*/ 14280 w 316125"/>
                <a:gd name="connsiteY10" fmla="*/ 76615 h 192574"/>
                <a:gd name="connsiteX11" fmla="*/ 49 w 316125"/>
                <a:gd name="connsiteY11" fmla="*/ 64311 h 192574"/>
                <a:gd name="connsiteX12" fmla="*/ 18412 w 316125"/>
                <a:gd name="connsiteY12" fmla="*/ 40997 h 192574"/>
                <a:gd name="connsiteX13" fmla="*/ 34113 w 316125"/>
                <a:gd name="connsiteY13" fmla="*/ 35086 h 192574"/>
                <a:gd name="connsiteX14" fmla="*/ 42959 w 316125"/>
                <a:gd name="connsiteY14" fmla="*/ 53526 h 192574"/>
                <a:gd name="connsiteX15" fmla="*/ 55145 w 316125"/>
                <a:gd name="connsiteY15" fmla="*/ 63064 h 192574"/>
                <a:gd name="connsiteX16" fmla="*/ 68380 w 316125"/>
                <a:gd name="connsiteY16" fmla="*/ 53550 h 192574"/>
                <a:gd name="connsiteX17" fmla="*/ 70601 w 316125"/>
                <a:gd name="connsiteY17" fmla="*/ 44481 h 192574"/>
                <a:gd name="connsiteX18" fmla="*/ 83094 w 316125"/>
                <a:gd name="connsiteY18" fmla="*/ 40074 h 192574"/>
                <a:gd name="connsiteX19" fmla="*/ 93252 w 316125"/>
                <a:gd name="connsiteY19" fmla="*/ 41739 h 192574"/>
                <a:gd name="connsiteX20" fmla="*/ 100097 w 316125"/>
                <a:gd name="connsiteY20" fmla="*/ 25995 h 192574"/>
                <a:gd name="connsiteX21" fmla="*/ 117704 w 316125"/>
                <a:gd name="connsiteY21" fmla="*/ 27821 h 192574"/>
                <a:gd name="connsiteX22" fmla="*/ 133709 w 316125"/>
                <a:gd name="connsiteY22" fmla="*/ 26843 h 192574"/>
                <a:gd name="connsiteX23" fmla="*/ 144247 w 316125"/>
                <a:gd name="connsiteY23" fmla="*/ 21446 h 192574"/>
                <a:gd name="connsiteX24" fmla="*/ 159668 w 316125"/>
                <a:gd name="connsiteY24" fmla="*/ 16583 h 192574"/>
                <a:gd name="connsiteX25" fmla="*/ 169575 w 316125"/>
                <a:gd name="connsiteY25" fmla="*/ 3883 h 192574"/>
                <a:gd name="connsiteX26" fmla="*/ 190269 w 316125"/>
                <a:gd name="connsiteY26" fmla="*/ 8669 h 192574"/>
                <a:gd name="connsiteX27" fmla="*/ 192645 w 316125"/>
                <a:gd name="connsiteY27" fmla="*/ 352 h 192574"/>
                <a:gd name="connsiteX28" fmla="*/ 198100 w 316125"/>
                <a:gd name="connsiteY28" fmla="*/ 631 h 192574"/>
                <a:gd name="connsiteX29" fmla="*/ 224793 w 316125"/>
                <a:gd name="connsiteY29" fmla="*/ 31235 h 192574"/>
                <a:gd name="connsiteX30" fmla="*/ 211237 w 316125"/>
                <a:gd name="connsiteY30" fmla="*/ 45880 h 192574"/>
                <a:gd name="connsiteX31" fmla="*/ 216632 w 316125"/>
                <a:gd name="connsiteY31" fmla="*/ 57688 h 192574"/>
                <a:gd name="connsiteX32" fmla="*/ 205688 w 316125"/>
                <a:gd name="connsiteY32" fmla="*/ 74702 h 192574"/>
                <a:gd name="connsiteX33" fmla="*/ 221642 w 316125"/>
                <a:gd name="connsiteY33" fmla="*/ 91153 h 192574"/>
                <a:gd name="connsiteX34" fmla="*/ 245790 w 316125"/>
                <a:gd name="connsiteY34" fmla="*/ 86762 h 192574"/>
                <a:gd name="connsiteX35" fmla="*/ 269201 w 316125"/>
                <a:gd name="connsiteY35" fmla="*/ 108323 h 192574"/>
                <a:gd name="connsiteX36" fmla="*/ 278154 w 316125"/>
                <a:gd name="connsiteY36" fmla="*/ 118305 h 192574"/>
                <a:gd name="connsiteX37" fmla="*/ 278798 w 316125"/>
                <a:gd name="connsiteY37" fmla="*/ 131019 h 192574"/>
                <a:gd name="connsiteX38" fmla="*/ 301620 w 316125"/>
                <a:gd name="connsiteY38" fmla="*/ 136224 h 192574"/>
                <a:gd name="connsiteX39" fmla="*/ 303480 w 316125"/>
                <a:gd name="connsiteY39" fmla="*/ 149401 h 192574"/>
                <a:gd name="connsiteX40" fmla="*/ 315758 w 316125"/>
                <a:gd name="connsiteY40" fmla="*/ 153300 h 192574"/>
                <a:gd name="connsiteX41" fmla="*/ 311724 w 316125"/>
                <a:gd name="connsiteY41" fmla="*/ 161242 h 192574"/>
                <a:gd name="connsiteX42" fmla="*/ 291088 w 316125"/>
                <a:gd name="connsiteY42" fmla="*/ 158762 h 192574"/>
                <a:gd name="connsiteX43" fmla="*/ 279442 w 316125"/>
                <a:gd name="connsiteY43" fmla="*/ 163849 h 192574"/>
                <a:gd name="connsiteX44" fmla="*/ 268208 w 316125"/>
                <a:gd name="connsiteY44" fmla="*/ 176774 h 192574"/>
                <a:gd name="connsiteX45" fmla="*/ 258264 w 316125"/>
                <a:gd name="connsiteY45" fmla="*/ 192540 h 192574"/>
                <a:gd name="connsiteX46" fmla="*/ 252752 w 316125"/>
                <a:gd name="connsiteY46" fmla="*/ 169033 h 192574"/>
                <a:gd name="connsiteX47" fmla="*/ 238738 w 316125"/>
                <a:gd name="connsiteY47" fmla="*/ 173849 h 192574"/>
                <a:gd name="connsiteX48" fmla="*/ 220663 w 316125"/>
                <a:gd name="connsiteY48" fmla="*/ 170612 h 192574"/>
                <a:gd name="connsiteX49" fmla="*/ 188782 w 316125"/>
                <a:gd name="connsiteY49" fmla="*/ 147843 h 192574"/>
                <a:gd name="connsiteX50" fmla="*/ 173006 w 316125"/>
                <a:gd name="connsiteY50" fmla="*/ 136582 h 192574"/>
                <a:gd name="connsiteX51" fmla="*/ 163553 w 316125"/>
                <a:gd name="connsiteY51" fmla="*/ 131991 h 192574"/>
                <a:gd name="connsiteX0" fmla="*/ 163553 w 316125"/>
                <a:gd name="connsiteY0" fmla="*/ 131991 h 193347"/>
                <a:gd name="connsiteX1" fmla="*/ 145921 w 316125"/>
                <a:gd name="connsiteY1" fmla="*/ 128546 h 193347"/>
                <a:gd name="connsiteX2" fmla="*/ 168843 w 316125"/>
                <a:gd name="connsiteY2" fmla="*/ 157998 h 193347"/>
                <a:gd name="connsiteX3" fmla="*/ 116379 w 316125"/>
                <a:gd name="connsiteY3" fmla="*/ 136265 h 193347"/>
                <a:gd name="connsiteX4" fmla="*/ 94624 w 316125"/>
                <a:gd name="connsiteY4" fmla="*/ 142558 h 193347"/>
                <a:gd name="connsiteX5" fmla="*/ 72190 w 316125"/>
                <a:gd name="connsiteY5" fmla="*/ 134540 h 193347"/>
                <a:gd name="connsiteX6" fmla="*/ 35950 w 316125"/>
                <a:gd name="connsiteY6" fmla="*/ 140862 h 193347"/>
                <a:gd name="connsiteX7" fmla="*/ 13502 w 316125"/>
                <a:gd name="connsiteY7" fmla="*/ 117838 h 193347"/>
                <a:gd name="connsiteX8" fmla="*/ 4114 w 316125"/>
                <a:gd name="connsiteY8" fmla="*/ 104880 h 193347"/>
                <a:gd name="connsiteX9" fmla="*/ 3176 w 316125"/>
                <a:gd name="connsiteY9" fmla="*/ 89472 h 193347"/>
                <a:gd name="connsiteX10" fmla="*/ 14280 w 316125"/>
                <a:gd name="connsiteY10" fmla="*/ 76615 h 193347"/>
                <a:gd name="connsiteX11" fmla="*/ 49 w 316125"/>
                <a:gd name="connsiteY11" fmla="*/ 64311 h 193347"/>
                <a:gd name="connsiteX12" fmla="*/ 18412 w 316125"/>
                <a:gd name="connsiteY12" fmla="*/ 40997 h 193347"/>
                <a:gd name="connsiteX13" fmla="*/ 34113 w 316125"/>
                <a:gd name="connsiteY13" fmla="*/ 35086 h 193347"/>
                <a:gd name="connsiteX14" fmla="*/ 42959 w 316125"/>
                <a:gd name="connsiteY14" fmla="*/ 53526 h 193347"/>
                <a:gd name="connsiteX15" fmla="*/ 55145 w 316125"/>
                <a:gd name="connsiteY15" fmla="*/ 63064 h 193347"/>
                <a:gd name="connsiteX16" fmla="*/ 68380 w 316125"/>
                <a:gd name="connsiteY16" fmla="*/ 53550 h 193347"/>
                <a:gd name="connsiteX17" fmla="*/ 70601 w 316125"/>
                <a:gd name="connsiteY17" fmla="*/ 44481 h 193347"/>
                <a:gd name="connsiteX18" fmla="*/ 83094 w 316125"/>
                <a:gd name="connsiteY18" fmla="*/ 40074 h 193347"/>
                <a:gd name="connsiteX19" fmla="*/ 93252 w 316125"/>
                <a:gd name="connsiteY19" fmla="*/ 41739 h 193347"/>
                <a:gd name="connsiteX20" fmla="*/ 100097 w 316125"/>
                <a:gd name="connsiteY20" fmla="*/ 25995 h 193347"/>
                <a:gd name="connsiteX21" fmla="*/ 117704 w 316125"/>
                <a:gd name="connsiteY21" fmla="*/ 27821 h 193347"/>
                <a:gd name="connsiteX22" fmla="*/ 133709 w 316125"/>
                <a:gd name="connsiteY22" fmla="*/ 26843 h 193347"/>
                <a:gd name="connsiteX23" fmla="*/ 144247 w 316125"/>
                <a:gd name="connsiteY23" fmla="*/ 21446 h 193347"/>
                <a:gd name="connsiteX24" fmla="*/ 159668 w 316125"/>
                <a:gd name="connsiteY24" fmla="*/ 16583 h 193347"/>
                <a:gd name="connsiteX25" fmla="*/ 169575 w 316125"/>
                <a:gd name="connsiteY25" fmla="*/ 3883 h 193347"/>
                <a:gd name="connsiteX26" fmla="*/ 190269 w 316125"/>
                <a:gd name="connsiteY26" fmla="*/ 8669 h 193347"/>
                <a:gd name="connsiteX27" fmla="*/ 192645 w 316125"/>
                <a:gd name="connsiteY27" fmla="*/ 352 h 193347"/>
                <a:gd name="connsiteX28" fmla="*/ 198100 w 316125"/>
                <a:gd name="connsiteY28" fmla="*/ 631 h 193347"/>
                <a:gd name="connsiteX29" fmla="*/ 224793 w 316125"/>
                <a:gd name="connsiteY29" fmla="*/ 31235 h 193347"/>
                <a:gd name="connsiteX30" fmla="*/ 211237 w 316125"/>
                <a:gd name="connsiteY30" fmla="*/ 45880 h 193347"/>
                <a:gd name="connsiteX31" fmla="*/ 216632 w 316125"/>
                <a:gd name="connsiteY31" fmla="*/ 57688 h 193347"/>
                <a:gd name="connsiteX32" fmla="*/ 205688 w 316125"/>
                <a:gd name="connsiteY32" fmla="*/ 74702 h 193347"/>
                <a:gd name="connsiteX33" fmla="*/ 221642 w 316125"/>
                <a:gd name="connsiteY33" fmla="*/ 91153 h 193347"/>
                <a:gd name="connsiteX34" fmla="*/ 245790 w 316125"/>
                <a:gd name="connsiteY34" fmla="*/ 86762 h 193347"/>
                <a:gd name="connsiteX35" fmla="*/ 269201 w 316125"/>
                <a:gd name="connsiteY35" fmla="*/ 108323 h 193347"/>
                <a:gd name="connsiteX36" fmla="*/ 278154 w 316125"/>
                <a:gd name="connsiteY36" fmla="*/ 118305 h 193347"/>
                <a:gd name="connsiteX37" fmla="*/ 278798 w 316125"/>
                <a:gd name="connsiteY37" fmla="*/ 131019 h 193347"/>
                <a:gd name="connsiteX38" fmla="*/ 301620 w 316125"/>
                <a:gd name="connsiteY38" fmla="*/ 136224 h 193347"/>
                <a:gd name="connsiteX39" fmla="*/ 303480 w 316125"/>
                <a:gd name="connsiteY39" fmla="*/ 149401 h 193347"/>
                <a:gd name="connsiteX40" fmla="*/ 315758 w 316125"/>
                <a:gd name="connsiteY40" fmla="*/ 153300 h 193347"/>
                <a:gd name="connsiteX41" fmla="*/ 311724 w 316125"/>
                <a:gd name="connsiteY41" fmla="*/ 161242 h 193347"/>
                <a:gd name="connsiteX42" fmla="*/ 291088 w 316125"/>
                <a:gd name="connsiteY42" fmla="*/ 158762 h 193347"/>
                <a:gd name="connsiteX43" fmla="*/ 279442 w 316125"/>
                <a:gd name="connsiteY43" fmla="*/ 163849 h 193347"/>
                <a:gd name="connsiteX44" fmla="*/ 268208 w 316125"/>
                <a:gd name="connsiteY44" fmla="*/ 176774 h 193347"/>
                <a:gd name="connsiteX45" fmla="*/ 258264 w 316125"/>
                <a:gd name="connsiteY45" fmla="*/ 192540 h 193347"/>
                <a:gd name="connsiteX46" fmla="*/ 240990 w 316125"/>
                <a:gd name="connsiteY46" fmla="*/ 193103 h 193347"/>
                <a:gd name="connsiteX47" fmla="*/ 238738 w 316125"/>
                <a:gd name="connsiteY47" fmla="*/ 173849 h 193347"/>
                <a:gd name="connsiteX48" fmla="*/ 220663 w 316125"/>
                <a:gd name="connsiteY48" fmla="*/ 170612 h 193347"/>
                <a:gd name="connsiteX49" fmla="*/ 188782 w 316125"/>
                <a:gd name="connsiteY49" fmla="*/ 147843 h 193347"/>
                <a:gd name="connsiteX50" fmla="*/ 173006 w 316125"/>
                <a:gd name="connsiteY50" fmla="*/ 136582 h 193347"/>
                <a:gd name="connsiteX51" fmla="*/ 163553 w 316125"/>
                <a:gd name="connsiteY51" fmla="*/ 131991 h 193347"/>
                <a:gd name="connsiteX0" fmla="*/ 163553 w 316125"/>
                <a:gd name="connsiteY0" fmla="*/ 131991 h 199849"/>
                <a:gd name="connsiteX1" fmla="*/ 145921 w 316125"/>
                <a:gd name="connsiteY1" fmla="*/ 128546 h 199849"/>
                <a:gd name="connsiteX2" fmla="*/ 168843 w 316125"/>
                <a:gd name="connsiteY2" fmla="*/ 157998 h 199849"/>
                <a:gd name="connsiteX3" fmla="*/ 116379 w 316125"/>
                <a:gd name="connsiteY3" fmla="*/ 136265 h 199849"/>
                <a:gd name="connsiteX4" fmla="*/ 94624 w 316125"/>
                <a:gd name="connsiteY4" fmla="*/ 142558 h 199849"/>
                <a:gd name="connsiteX5" fmla="*/ 72190 w 316125"/>
                <a:gd name="connsiteY5" fmla="*/ 134540 h 199849"/>
                <a:gd name="connsiteX6" fmla="*/ 35950 w 316125"/>
                <a:gd name="connsiteY6" fmla="*/ 140862 h 199849"/>
                <a:gd name="connsiteX7" fmla="*/ 13502 w 316125"/>
                <a:gd name="connsiteY7" fmla="*/ 117838 h 199849"/>
                <a:gd name="connsiteX8" fmla="*/ 4114 w 316125"/>
                <a:gd name="connsiteY8" fmla="*/ 104880 h 199849"/>
                <a:gd name="connsiteX9" fmla="*/ 3176 w 316125"/>
                <a:gd name="connsiteY9" fmla="*/ 89472 h 199849"/>
                <a:gd name="connsiteX10" fmla="*/ 14280 w 316125"/>
                <a:gd name="connsiteY10" fmla="*/ 76615 h 199849"/>
                <a:gd name="connsiteX11" fmla="*/ 49 w 316125"/>
                <a:gd name="connsiteY11" fmla="*/ 64311 h 199849"/>
                <a:gd name="connsiteX12" fmla="*/ 18412 w 316125"/>
                <a:gd name="connsiteY12" fmla="*/ 40997 h 199849"/>
                <a:gd name="connsiteX13" fmla="*/ 34113 w 316125"/>
                <a:gd name="connsiteY13" fmla="*/ 35086 h 199849"/>
                <a:gd name="connsiteX14" fmla="*/ 42959 w 316125"/>
                <a:gd name="connsiteY14" fmla="*/ 53526 h 199849"/>
                <a:gd name="connsiteX15" fmla="*/ 55145 w 316125"/>
                <a:gd name="connsiteY15" fmla="*/ 63064 h 199849"/>
                <a:gd name="connsiteX16" fmla="*/ 68380 w 316125"/>
                <a:gd name="connsiteY16" fmla="*/ 53550 h 199849"/>
                <a:gd name="connsiteX17" fmla="*/ 70601 w 316125"/>
                <a:gd name="connsiteY17" fmla="*/ 44481 h 199849"/>
                <a:gd name="connsiteX18" fmla="*/ 83094 w 316125"/>
                <a:gd name="connsiteY18" fmla="*/ 40074 h 199849"/>
                <a:gd name="connsiteX19" fmla="*/ 93252 w 316125"/>
                <a:gd name="connsiteY19" fmla="*/ 41739 h 199849"/>
                <a:gd name="connsiteX20" fmla="*/ 100097 w 316125"/>
                <a:gd name="connsiteY20" fmla="*/ 25995 h 199849"/>
                <a:gd name="connsiteX21" fmla="*/ 117704 w 316125"/>
                <a:gd name="connsiteY21" fmla="*/ 27821 h 199849"/>
                <a:gd name="connsiteX22" fmla="*/ 133709 w 316125"/>
                <a:gd name="connsiteY22" fmla="*/ 26843 h 199849"/>
                <a:gd name="connsiteX23" fmla="*/ 144247 w 316125"/>
                <a:gd name="connsiteY23" fmla="*/ 21446 h 199849"/>
                <a:gd name="connsiteX24" fmla="*/ 159668 w 316125"/>
                <a:gd name="connsiteY24" fmla="*/ 16583 h 199849"/>
                <a:gd name="connsiteX25" fmla="*/ 169575 w 316125"/>
                <a:gd name="connsiteY25" fmla="*/ 3883 h 199849"/>
                <a:gd name="connsiteX26" fmla="*/ 190269 w 316125"/>
                <a:gd name="connsiteY26" fmla="*/ 8669 h 199849"/>
                <a:gd name="connsiteX27" fmla="*/ 192645 w 316125"/>
                <a:gd name="connsiteY27" fmla="*/ 352 h 199849"/>
                <a:gd name="connsiteX28" fmla="*/ 198100 w 316125"/>
                <a:gd name="connsiteY28" fmla="*/ 631 h 199849"/>
                <a:gd name="connsiteX29" fmla="*/ 224793 w 316125"/>
                <a:gd name="connsiteY29" fmla="*/ 31235 h 199849"/>
                <a:gd name="connsiteX30" fmla="*/ 211237 w 316125"/>
                <a:gd name="connsiteY30" fmla="*/ 45880 h 199849"/>
                <a:gd name="connsiteX31" fmla="*/ 216632 w 316125"/>
                <a:gd name="connsiteY31" fmla="*/ 57688 h 199849"/>
                <a:gd name="connsiteX32" fmla="*/ 205688 w 316125"/>
                <a:gd name="connsiteY32" fmla="*/ 74702 h 199849"/>
                <a:gd name="connsiteX33" fmla="*/ 221642 w 316125"/>
                <a:gd name="connsiteY33" fmla="*/ 91153 h 199849"/>
                <a:gd name="connsiteX34" fmla="*/ 245790 w 316125"/>
                <a:gd name="connsiteY34" fmla="*/ 86762 h 199849"/>
                <a:gd name="connsiteX35" fmla="*/ 269201 w 316125"/>
                <a:gd name="connsiteY35" fmla="*/ 108323 h 199849"/>
                <a:gd name="connsiteX36" fmla="*/ 278154 w 316125"/>
                <a:gd name="connsiteY36" fmla="*/ 118305 h 199849"/>
                <a:gd name="connsiteX37" fmla="*/ 278798 w 316125"/>
                <a:gd name="connsiteY37" fmla="*/ 131019 h 199849"/>
                <a:gd name="connsiteX38" fmla="*/ 301620 w 316125"/>
                <a:gd name="connsiteY38" fmla="*/ 136224 h 199849"/>
                <a:gd name="connsiteX39" fmla="*/ 303480 w 316125"/>
                <a:gd name="connsiteY39" fmla="*/ 149401 h 199849"/>
                <a:gd name="connsiteX40" fmla="*/ 315758 w 316125"/>
                <a:gd name="connsiteY40" fmla="*/ 153300 h 199849"/>
                <a:gd name="connsiteX41" fmla="*/ 311724 w 316125"/>
                <a:gd name="connsiteY41" fmla="*/ 161242 h 199849"/>
                <a:gd name="connsiteX42" fmla="*/ 291088 w 316125"/>
                <a:gd name="connsiteY42" fmla="*/ 158762 h 199849"/>
                <a:gd name="connsiteX43" fmla="*/ 279442 w 316125"/>
                <a:gd name="connsiteY43" fmla="*/ 163849 h 199849"/>
                <a:gd name="connsiteX44" fmla="*/ 268208 w 316125"/>
                <a:gd name="connsiteY44" fmla="*/ 176774 h 199849"/>
                <a:gd name="connsiteX45" fmla="*/ 258264 w 316125"/>
                <a:gd name="connsiteY45" fmla="*/ 192540 h 199849"/>
                <a:gd name="connsiteX46" fmla="*/ 240990 w 316125"/>
                <a:gd name="connsiteY46" fmla="*/ 193103 h 199849"/>
                <a:gd name="connsiteX47" fmla="*/ 213055 w 316125"/>
                <a:gd name="connsiteY47" fmla="*/ 198753 h 199849"/>
                <a:gd name="connsiteX48" fmla="*/ 220663 w 316125"/>
                <a:gd name="connsiteY48" fmla="*/ 170612 h 199849"/>
                <a:gd name="connsiteX49" fmla="*/ 188782 w 316125"/>
                <a:gd name="connsiteY49" fmla="*/ 147843 h 199849"/>
                <a:gd name="connsiteX50" fmla="*/ 173006 w 316125"/>
                <a:gd name="connsiteY50" fmla="*/ 136582 h 199849"/>
                <a:gd name="connsiteX51" fmla="*/ 163553 w 316125"/>
                <a:gd name="connsiteY51" fmla="*/ 131991 h 199849"/>
                <a:gd name="connsiteX0" fmla="*/ 163553 w 316125"/>
                <a:gd name="connsiteY0" fmla="*/ 131991 h 198764"/>
                <a:gd name="connsiteX1" fmla="*/ 145921 w 316125"/>
                <a:gd name="connsiteY1" fmla="*/ 128546 h 198764"/>
                <a:gd name="connsiteX2" fmla="*/ 168843 w 316125"/>
                <a:gd name="connsiteY2" fmla="*/ 157998 h 198764"/>
                <a:gd name="connsiteX3" fmla="*/ 116379 w 316125"/>
                <a:gd name="connsiteY3" fmla="*/ 136265 h 198764"/>
                <a:gd name="connsiteX4" fmla="*/ 94624 w 316125"/>
                <a:gd name="connsiteY4" fmla="*/ 142558 h 198764"/>
                <a:gd name="connsiteX5" fmla="*/ 72190 w 316125"/>
                <a:gd name="connsiteY5" fmla="*/ 134540 h 198764"/>
                <a:gd name="connsiteX6" fmla="*/ 35950 w 316125"/>
                <a:gd name="connsiteY6" fmla="*/ 140862 h 198764"/>
                <a:gd name="connsiteX7" fmla="*/ 13502 w 316125"/>
                <a:gd name="connsiteY7" fmla="*/ 117838 h 198764"/>
                <a:gd name="connsiteX8" fmla="*/ 4114 w 316125"/>
                <a:gd name="connsiteY8" fmla="*/ 104880 h 198764"/>
                <a:gd name="connsiteX9" fmla="*/ 3176 w 316125"/>
                <a:gd name="connsiteY9" fmla="*/ 89472 h 198764"/>
                <a:gd name="connsiteX10" fmla="*/ 14280 w 316125"/>
                <a:gd name="connsiteY10" fmla="*/ 76615 h 198764"/>
                <a:gd name="connsiteX11" fmla="*/ 49 w 316125"/>
                <a:gd name="connsiteY11" fmla="*/ 64311 h 198764"/>
                <a:gd name="connsiteX12" fmla="*/ 18412 w 316125"/>
                <a:gd name="connsiteY12" fmla="*/ 40997 h 198764"/>
                <a:gd name="connsiteX13" fmla="*/ 34113 w 316125"/>
                <a:gd name="connsiteY13" fmla="*/ 35086 h 198764"/>
                <a:gd name="connsiteX14" fmla="*/ 42959 w 316125"/>
                <a:gd name="connsiteY14" fmla="*/ 53526 h 198764"/>
                <a:gd name="connsiteX15" fmla="*/ 55145 w 316125"/>
                <a:gd name="connsiteY15" fmla="*/ 63064 h 198764"/>
                <a:gd name="connsiteX16" fmla="*/ 68380 w 316125"/>
                <a:gd name="connsiteY16" fmla="*/ 53550 h 198764"/>
                <a:gd name="connsiteX17" fmla="*/ 70601 w 316125"/>
                <a:gd name="connsiteY17" fmla="*/ 44481 h 198764"/>
                <a:gd name="connsiteX18" fmla="*/ 83094 w 316125"/>
                <a:gd name="connsiteY18" fmla="*/ 40074 h 198764"/>
                <a:gd name="connsiteX19" fmla="*/ 93252 w 316125"/>
                <a:gd name="connsiteY19" fmla="*/ 41739 h 198764"/>
                <a:gd name="connsiteX20" fmla="*/ 100097 w 316125"/>
                <a:gd name="connsiteY20" fmla="*/ 25995 h 198764"/>
                <a:gd name="connsiteX21" fmla="*/ 117704 w 316125"/>
                <a:gd name="connsiteY21" fmla="*/ 27821 h 198764"/>
                <a:gd name="connsiteX22" fmla="*/ 133709 w 316125"/>
                <a:gd name="connsiteY22" fmla="*/ 26843 h 198764"/>
                <a:gd name="connsiteX23" fmla="*/ 144247 w 316125"/>
                <a:gd name="connsiteY23" fmla="*/ 21446 h 198764"/>
                <a:gd name="connsiteX24" fmla="*/ 159668 w 316125"/>
                <a:gd name="connsiteY24" fmla="*/ 16583 h 198764"/>
                <a:gd name="connsiteX25" fmla="*/ 169575 w 316125"/>
                <a:gd name="connsiteY25" fmla="*/ 3883 h 198764"/>
                <a:gd name="connsiteX26" fmla="*/ 190269 w 316125"/>
                <a:gd name="connsiteY26" fmla="*/ 8669 h 198764"/>
                <a:gd name="connsiteX27" fmla="*/ 192645 w 316125"/>
                <a:gd name="connsiteY27" fmla="*/ 352 h 198764"/>
                <a:gd name="connsiteX28" fmla="*/ 198100 w 316125"/>
                <a:gd name="connsiteY28" fmla="*/ 631 h 198764"/>
                <a:gd name="connsiteX29" fmla="*/ 224793 w 316125"/>
                <a:gd name="connsiteY29" fmla="*/ 31235 h 198764"/>
                <a:gd name="connsiteX30" fmla="*/ 211237 w 316125"/>
                <a:gd name="connsiteY30" fmla="*/ 45880 h 198764"/>
                <a:gd name="connsiteX31" fmla="*/ 216632 w 316125"/>
                <a:gd name="connsiteY31" fmla="*/ 57688 h 198764"/>
                <a:gd name="connsiteX32" fmla="*/ 205688 w 316125"/>
                <a:gd name="connsiteY32" fmla="*/ 74702 h 198764"/>
                <a:gd name="connsiteX33" fmla="*/ 221642 w 316125"/>
                <a:gd name="connsiteY33" fmla="*/ 91153 h 198764"/>
                <a:gd name="connsiteX34" fmla="*/ 245790 w 316125"/>
                <a:gd name="connsiteY34" fmla="*/ 86762 h 198764"/>
                <a:gd name="connsiteX35" fmla="*/ 269201 w 316125"/>
                <a:gd name="connsiteY35" fmla="*/ 108323 h 198764"/>
                <a:gd name="connsiteX36" fmla="*/ 278154 w 316125"/>
                <a:gd name="connsiteY36" fmla="*/ 118305 h 198764"/>
                <a:gd name="connsiteX37" fmla="*/ 278798 w 316125"/>
                <a:gd name="connsiteY37" fmla="*/ 131019 h 198764"/>
                <a:gd name="connsiteX38" fmla="*/ 301620 w 316125"/>
                <a:gd name="connsiteY38" fmla="*/ 136224 h 198764"/>
                <a:gd name="connsiteX39" fmla="*/ 303480 w 316125"/>
                <a:gd name="connsiteY39" fmla="*/ 149401 h 198764"/>
                <a:gd name="connsiteX40" fmla="*/ 315758 w 316125"/>
                <a:gd name="connsiteY40" fmla="*/ 153300 h 198764"/>
                <a:gd name="connsiteX41" fmla="*/ 311724 w 316125"/>
                <a:gd name="connsiteY41" fmla="*/ 161242 h 198764"/>
                <a:gd name="connsiteX42" fmla="*/ 291088 w 316125"/>
                <a:gd name="connsiteY42" fmla="*/ 158762 h 198764"/>
                <a:gd name="connsiteX43" fmla="*/ 279442 w 316125"/>
                <a:gd name="connsiteY43" fmla="*/ 163849 h 198764"/>
                <a:gd name="connsiteX44" fmla="*/ 268208 w 316125"/>
                <a:gd name="connsiteY44" fmla="*/ 176774 h 198764"/>
                <a:gd name="connsiteX45" fmla="*/ 258264 w 316125"/>
                <a:gd name="connsiteY45" fmla="*/ 192540 h 198764"/>
                <a:gd name="connsiteX46" fmla="*/ 240990 w 316125"/>
                <a:gd name="connsiteY46" fmla="*/ 193103 h 198764"/>
                <a:gd name="connsiteX47" fmla="*/ 213055 w 316125"/>
                <a:gd name="connsiteY47" fmla="*/ 198753 h 198764"/>
                <a:gd name="connsiteX48" fmla="*/ 193756 w 316125"/>
                <a:gd name="connsiteY48" fmla="*/ 191679 h 198764"/>
                <a:gd name="connsiteX49" fmla="*/ 188782 w 316125"/>
                <a:gd name="connsiteY49" fmla="*/ 147843 h 198764"/>
                <a:gd name="connsiteX50" fmla="*/ 173006 w 316125"/>
                <a:gd name="connsiteY50" fmla="*/ 136582 h 198764"/>
                <a:gd name="connsiteX51" fmla="*/ 163553 w 316125"/>
                <a:gd name="connsiteY51" fmla="*/ 131991 h 198764"/>
                <a:gd name="connsiteX0" fmla="*/ 163553 w 316125"/>
                <a:gd name="connsiteY0" fmla="*/ 131991 h 198764"/>
                <a:gd name="connsiteX1" fmla="*/ 145921 w 316125"/>
                <a:gd name="connsiteY1" fmla="*/ 128546 h 198764"/>
                <a:gd name="connsiteX2" fmla="*/ 168843 w 316125"/>
                <a:gd name="connsiteY2" fmla="*/ 157998 h 198764"/>
                <a:gd name="connsiteX3" fmla="*/ 116379 w 316125"/>
                <a:gd name="connsiteY3" fmla="*/ 136265 h 198764"/>
                <a:gd name="connsiteX4" fmla="*/ 94624 w 316125"/>
                <a:gd name="connsiteY4" fmla="*/ 142558 h 198764"/>
                <a:gd name="connsiteX5" fmla="*/ 72190 w 316125"/>
                <a:gd name="connsiteY5" fmla="*/ 134540 h 198764"/>
                <a:gd name="connsiteX6" fmla="*/ 35950 w 316125"/>
                <a:gd name="connsiteY6" fmla="*/ 140862 h 198764"/>
                <a:gd name="connsiteX7" fmla="*/ 13502 w 316125"/>
                <a:gd name="connsiteY7" fmla="*/ 117838 h 198764"/>
                <a:gd name="connsiteX8" fmla="*/ 4114 w 316125"/>
                <a:gd name="connsiteY8" fmla="*/ 104880 h 198764"/>
                <a:gd name="connsiteX9" fmla="*/ 3176 w 316125"/>
                <a:gd name="connsiteY9" fmla="*/ 89472 h 198764"/>
                <a:gd name="connsiteX10" fmla="*/ 14280 w 316125"/>
                <a:gd name="connsiteY10" fmla="*/ 76615 h 198764"/>
                <a:gd name="connsiteX11" fmla="*/ 49 w 316125"/>
                <a:gd name="connsiteY11" fmla="*/ 64311 h 198764"/>
                <a:gd name="connsiteX12" fmla="*/ 18412 w 316125"/>
                <a:gd name="connsiteY12" fmla="*/ 40997 h 198764"/>
                <a:gd name="connsiteX13" fmla="*/ 34113 w 316125"/>
                <a:gd name="connsiteY13" fmla="*/ 35086 h 198764"/>
                <a:gd name="connsiteX14" fmla="*/ 42959 w 316125"/>
                <a:gd name="connsiteY14" fmla="*/ 53526 h 198764"/>
                <a:gd name="connsiteX15" fmla="*/ 55145 w 316125"/>
                <a:gd name="connsiteY15" fmla="*/ 63064 h 198764"/>
                <a:gd name="connsiteX16" fmla="*/ 68380 w 316125"/>
                <a:gd name="connsiteY16" fmla="*/ 53550 h 198764"/>
                <a:gd name="connsiteX17" fmla="*/ 70601 w 316125"/>
                <a:gd name="connsiteY17" fmla="*/ 44481 h 198764"/>
                <a:gd name="connsiteX18" fmla="*/ 83094 w 316125"/>
                <a:gd name="connsiteY18" fmla="*/ 40074 h 198764"/>
                <a:gd name="connsiteX19" fmla="*/ 93252 w 316125"/>
                <a:gd name="connsiteY19" fmla="*/ 41739 h 198764"/>
                <a:gd name="connsiteX20" fmla="*/ 100097 w 316125"/>
                <a:gd name="connsiteY20" fmla="*/ 25995 h 198764"/>
                <a:gd name="connsiteX21" fmla="*/ 117704 w 316125"/>
                <a:gd name="connsiteY21" fmla="*/ 27821 h 198764"/>
                <a:gd name="connsiteX22" fmla="*/ 133709 w 316125"/>
                <a:gd name="connsiteY22" fmla="*/ 26843 h 198764"/>
                <a:gd name="connsiteX23" fmla="*/ 144247 w 316125"/>
                <a:gd name="connsiteY23" fmla="*/ 21446 h 198764"/>
                <a:gd name="connsiteX24" fmla="*/ 159668 w 316125"/>
                <a:gd name="connsiteY24" fmla="*/ 16583 h 198764"/>
                <a:gd name="connsiteX25" fmla="*/ 169575 w 316125"/>
                <a:gd name="connsiteY25" fmla="*/ 3883 h 198764"/>
                <a:gd name="connsiteX26" fmla="*/ 190269 w 316125"/>
                <a:gd name="connsiteY26" fmla="*/ 8669 h 198764"/>
                <a:gd name="connsiteX27" fmla="*/ 192645 w 316125"/>
                <a:gd name="connsiteY27" fmla="*/ 352 h 198764"/>
                <a:gd name="connsiteX28" fmla="*/ 198100 w 316125"/>
                <a:gd name="connsiteY28" fmla="*/ 631 h 198764"/>
                <a:gd name="connsiteX29" fmla="*/ 224793 w 316125"/>
                <a:gd name="connsiteY29" fmla="*/ 31235 h 198764"/>
                <a:gd name="connsiteX30" fmla="*/ 211237 w 316125"/>
                <a:gd name="connsiteY30" fmla="*/ 45880 h 198764"/>
                <a:gd name="connsiteX31" fmla="*/ 216632 w 316125"/>
                <a:gd name="connsiteY31" fmla="*/ 57688 h 198764"/>
                <a:gd name="connsiteX32" fmla="*/ 205688 w 316125"/>
                <a:gd name="connsiteY32" fmla="*/ 74702 h 198764"/>
                <a:gd name="connsiteX33" fmla="*/ 221642 w 316125"/>
                <a:gd name="connsiteY33" fmla="*/ 91153 h 198764"/>
                <a:gd name="connsiteX34" fmla="*/ 245790 w 316125"/>
                <a:gd name="connsiteY34" fmla="*/ 86762 h 198764"/>
                <a:gd name="connsiteX35" fmla="*/ 269201 w 316125"/>
                <a:gd name="connsiteY35" fmla="*/ 108323 h 198764"/>
                <a:gd name="connsiteX36" fmla="*/ 278154 w 316125"/>
                <a:gd name="connsiteY36" fmla="*/ 118305 h 198764"/>
                <a:gd name="connsiteX37" fmla="*/ 278798 w 316125"/>
                <a:gd name="connsiteY37" fmla="*/ 131019 h 198764"/>
                <a:gd name="connsiteX38" fmla="*/ 301620 w 316125"/>
                <a:gd name="connsiteY38" fmla="*/ 136224 h 198764"/>
                <a:gd name="connsiteX39" fmla="*/ 303480 w 316125"/>
                <a:gd name="connsiteY39" fmla="*/ 149401 h 198764"/>
                <a:gd name="connsiteX40" fmla="*/ 315758 w 316125"/>
                <a:gd name="connsiteY40" fmla="*/ 153300 h 198764"/>
                <a:gd name="connsiteX41" fmla="*/ 311724 w 316125"/>
                <a:gd name="connsiteY41" fmla="*/ 161242 h 198764"/>
                <a:gd name="connsiteX42" fmla="*/ 291088 w 316125"/>
                <a:gd name="connsiteY42" fmla="*/ 158762 h 198764"/>
                <a:gd name="connsiteX43" fmla="*/ 279442 w 316125"/>
                <a:gd name="connsiteY43" fmla="*/ 163849 h 198764"/>
                <a:gd name="connsiteX44" fmla="*/ 268208 w 316125"/>
                <a:gd name="connsiteY44" fmla="*/ 176774 h 198764"/>
                <a:gd name="connsiteX45" fmla="*/ 258264 w 316125"/>
                <a:gd name="connsiteY45" fmla="*/ 192540 h 198764"/>
                <a:gd name="connsiteX46" fmla="*/ 240990 w 316125"/>
                <a:gd name="connsiteY46" fmla="*/ 193103 h 198764"/>
                <a:gd name="connsiteX47" fmla="*/ 213055 w 316125"/>
                <a:gd name="connsiteY47" fmla="*/ 198753 h 198764"/>
                <a:gd name="connsiteX48" fmla="*/ 193756 w 316125"/>
                <a:gd name="connsiteY48" fmla="*/ 191679 h 198764"/>
                <a:gd name="connsiteX49" fmla="*/ 182077 w 316125"/>
                <a:gd name="connsiteY49" fmla="*/ 164706 h 198764"/>
                <a:gd name="connsiteX50" fmla="*/ 173006 w 316125"/>
                <a:gd name="connsiteY50" fmla="*/ 136582 h 198764"/>
                <a:gd name="connsiteX51" fmla="*/ 163553 w 316125"/>
                <a:gd name="connsiteY51" fmla="*/ 131991 h 198764"/>
                <a:gd name="connsiteX0" fmla="*/ 163553 w 316125"/>
                <a:gd name="connsiteY0" fmla="*/ 131991 h 198764"/>
                <a:gd name="connsiteX1" fmla="*/ 168843 w 316125"/>
                <a:gd name="connsiteY1" fmla="*/ 157998 h 198764"/>
                <a:gd name="connsiteX2" fmla="*/ 116379 w 316125"/>
                <a:gd name="connsiteY2" fmla="*/ 136265 h 198764"/>
                <a:gd name="connsiteX3" fmla="*/ 94624 w 316125"/>
                <a:gd name="connsiteY3" fmla="*/ 142558 h 198764"/>
                <a:gd name="connsiteX4" fmla="*/ 72190 w 316125"/>
                <a:gd name="connsiteY4" fmla="*/ 134540 h 198764"/>
                <a:gd name="connsiteX5" fmla="*/ 35950 w 316125"/>
                <a:gd name="connsiteY5" fmla="*/ 140862 h 198764"/>
                <a:gd name="connsiteX6" fmla="*/ 13502 w 316125"/>
                <a:gd name="connsiteY6" fmla="*/ 117838 h 198764"/>
                <a:gd name="connsiteX7" fmla="*/ 4114 w 316125"/>
                <a:gd name="connsiteY7" fmla="*/ 104880 h 198764"/>
                <a:gd name="connsiteX8" fmla="*/ 3176 w 316125"/>
                <a:gd name="connsiteY8" fmla="*/ 89472 h 198764"/>
                <a:gd name="connsiteX9" fmla="*/ 14280 w 316125"/>
                <a:gd name="connsiteY9" fmla="*/ 76615 h 198764"/>
                <a:gd name="connsiteX10" fmla="*/ 49 w 316125"/>
                <a:gd name="connsiteY10" fmla="*/ 64311 h 198764"/>
                <a:gd name="connsiteX11" fmla="*/ 18412 w 316125"/>
                <a:gd name="connsiteY11" fmla="*/ 40997 h 198764"/>
                <a:gd name="connsiteX12" fmla="*/ 34113 w 316125"/>
                <a:gd name="connsiteY12" fmla="*/ 35086 h 198764"/>
                <a:gd name="connsiteX13" fmla="*/ 42959 w 316125"/>
                <a:gd name="connsiteY13" fmla="*/ 53526 h 198764"/>
                <a:gd name="connsiteX14" fmla="*/ 55145 w 316125"/>
                <a:gd name="connsiteY14" fmla="*/ 63064 h 198764"/>
                <a:gd name="connsiteX15" fmla="*/ 68380 w 316125"/>
                <a:gd name="connsiteY15" fmla="*/ 53550 h 198764"/>
                <a:gd name="connsiteX16" fmla="*/ 70601 w 316125"/>
                <a:gd name="connsiteY16" fmla="*/ 44481 h 198764"/>
                <a:gd name="connsiteX17" fmla="*/ 83094 w 316125"/>
                <a:gd name="connsiteY17" fmla="*/ 40074 h 198764"/>
                <a:gd name="connsiteX18" fmla="*/ 93252 w 316125"/>
                <a:gd name="connsiteY18" fmla="*/ 41739 h 198764"/>
                <a:gd name="connsiteX19" fmla="*/ 100097 w 316125"/>
                <a:gd name="connsiteY19" fmla="*/ 25995 h 198764"/>
                <a:gd name="connsiteX20" fmla="*/ 117704 w 316125"/>
                <a:gd name="connsiteY20" fmla="*/ 27821 h 198764"/>
                <a:gd name="connsiteX21" fmla="*/ 133709 w 316125"/>
                <a:gd name="connsiteY21" fmla="*/ 26843 h 198764"/>
                <a:gd name="connsiteX22" fmla="*/ 144247 w 316125"/>
                <a:gd name="connsiteY22" fmla="*/ 21446 h 198764"/>
                <a:gd name="connsiteX23" fmla="*/ 159668 w 316125"/>
                <a:gd name="connsiteY23" fmla="*/ 16583 h 198764"/>
                <a:gd name="connsiteX24" fmla="*/ 169575 w 316125"/>
                <a:gd name="connsiteY24" fmla="*/ 3883 h 198764"/>
                <a:gd name="connsiteX25" fmla="*/ 190269 w 316125"/>
                <a:gd name="connsiteY25" fmla="*/ 8669 h 198764"/>
                <a:gd name="connsiteX26" fmla="*/ 192645 w 316125"/>
                <a:gd name="connsiteY26" fmla="*/ 352 h 198764"/>
                <a:gd name="connsiteX27" fmla="*/ 198100 w 316125"/>
                <a:gd name="connsiteY27" fmla="*/ 631 h 198764"/>
                <a:gd name="connsiteX28" fmla="*/ 224793 w 316125"/>
                <a:gd name="connsiteY28" fmla="*/ 31235 h 198764"/>
                <a:gd name="connsiteX29" fmla="*/ 211237 w 316125"/>
                <a:gd name="connsiteY29" fmla="*/ 45880 h 198764"/>
                <a:gd name="connsiteX30" fmla="*/ 216632 w 316125"/>
                <a:gd name="connsiteY30" fmla="*/ 57688 h 198764"/>
                <a:gd name="connsiteX31" fmla="*/ 205688 w 316125"/>
                <a:gd name="connsiteY31" fmla="*/ 74702 h 198764"/>
                <a:gd name="connsiteX32" fmla="*/ 221642 w 316125"/>
                <a:gd name="connsiteY32" fmla="*/ 91153 h 198764"/>
                <a:gd name="connsiteX33" fmla="*/ 245790 w 316125"/>
                <a:gd name="connsiteY33" fmla="*/ 86762 h 198764"/>
                <a:gd name="connsiteX34" fmla="*/ 269201 w 316125"/>
                <a:gd name="connsiteY34" fmla="*/ 108323 h 198764"/>
                <a:gd name="connsiteX35" fmla="*/ 278154 w 316125"/>
                <a:gd name="connsiteY35" fmla="*/ 118305 h 198764"/>
                <a:gd name="connsiteX36" fmla="*/ 278798 w 316125"/>
                <a:gd name="connsiteY36" fmla="*/ 131019 h 198764"/>
                <a:gd name="connsiteX37" fmla="*/ 301620 w 316125"/>
                <a:gd name="connsiteY37" fmla="*/ 136224 h 198764"/>
                <a:gd name="connsiteX38" fmla="*/ 303480 w 316125"/>
                <a:gd name="connsiteY38" fmla="*/ 149401 h 198764"/>
                <a:gd name="connsiteX39" fmla="*/ 315758 w 316125"/>
                <a:gd name="connsiteY39" fmla="*/ 153300 h 198764"/>
                <a:gd name="connsiteX40" fmla="*/ 311724 w 316125"/>
                <a:gd name="connsiteY40" fmla="*/ 161242 h 198764"/>
                <a:gd name="connsiteX41" fmla="*/ 291088 w 316125"/>
                <a:gd name="connsiteY41" fmla="*/ 158762 h 198764"/>
                <a:gd name="connsiteX42" fmla="*/ 279442 w 316125"/>
                <a:gd name="connsiteY42" fmla="*/ 163849 h 198764"/>
                <a:gd name="connsiteX43" fmla="*/ 268208 w 316125"/>
                <a:gd name="connsiteY43" fmla="*/ 176774 h 198764"/>
                <a:gd name="connsiteX44" fmla="*/ 258264 w 316125"/>
                <a:gd name="connsiteY44" fmla="*/ 192540 h 198764"/>
                <a:gd name="connsiteX45" fmla="*/ 240990 w 316125"/>
                <a:gd name="connsiteY45" fmla="*/ 193103 h 198764"/>
                <a:gd name="connsiteX46" fmla="*/ 213055 w 316125"/>
                <a:gd name="connsiteY46" fmla="*/ 198753 h 198764"/>
                <a:gd name="connsiteX47" fmla="*/ 193756 w 316125"/>
                <a:gd name="connsiteY47" fmla="*/ 191679 h 198764"/>
                <a:gd name="connsiteX48" fmla="*/ 182077 w 316125"/>
                <a:gd name="connsiteY48" fmla="*/ 164706 h 198764"/>
                <a:gd name="connsiteX49" fmla="*/ 173006 w 316125"/>
                <a:gd name="connsiteY49" fmla="*/ 136582 h 198764"/>
                <a:gd name="connsiteX50" fmla="*/ 163553 w 316125"/>
                <a:gd name="connsiteY50" fmla="*/ 131991 h 198764"/>
                <a:gd name="connsiteX0" fmla="*/ 173006 w 316125"/>
                <a:gd name="connsiteY0" fmla="*/ 136582 h 198764"/>
                <a:gd name="connsiteX1" fmla="*/ 168843 w 316125"/>
                <a:gd name="connsiteY1" fmla="*/ 157998 h 198764"/>
                <a:gd name="connsiteX2" fmla="*/ 116379 w 316125"/>
                <a:gd name="connsiteY2" fmla="*/ 136265 h 198764"/>
                <a:gd name="connsiteX3" fmla="*/ 94624 w 316125"/>
                <a:gd name="connsiteY3" fmla="*/ 142558 h 198764"/>
                <a:gd name="connsiteX4" fmla="*/ 72190 w 316125"/>
                <a:gd name="connsiteY4" fmla="*/ 134540 h 198764"/>
                <a:gd name="connsiteX5" fmla="*/ 35950 w 316125"/>
                <a:gd name="connsiteY5" fmla="*/ 140862 h 198764"/>
                <a:gd name="connsiteX6" fmla="*/ 13502 w 316125"/>
                <a:gd name="connsiteY6" fmla="*/ 117838 h 198764"/>
                <a:gd name="connsiteX7" fmla="*/ 4114 w 316125"/>
                <a:gd name="connsiteY7" fmla="*/ 104880 h 198764"/>
                <a:gd name="connsiteX8" fmla="*/ 3176 w 316125"/>
                <a:gd name="connsiteY8" fmla="*/ 89472 h 198764"/>
                <a:gd name="connsiteX9" fmla="*/ 14280 w 316125"/>
                <a:gd name="connsiteY9" fmla="*/ 76615 h 198764"/>
                <a:gd name="connsiteX10" fmla="*/ 49 w 316125"/>
                <a:gd name="connsiteY10" fmla="*/ 64311 h 198764"/>
                <a:gd name="connsiteX11" fmla="*/ 18412 w 316125"/>
                <a:gd name="connsiteY11" fmla="*/ 40997 h 198764"/>
                <a:gd name="connsiteX12" fmla="*/ 34113 w 316125"/>
                <a:gd name="connsiteY12" fmla="*/ 35086 h 198764"/>
                <a:gd name="connsiteX13" fmla="*/ 42959 w 316125"/>
                <a:gd name="connsiteY13" fmla="*/ 53526 h 198764"/>
                <a:gd name="connsiteX14" fmla="*/ 55145 w 316125"/>
                <a:gd name="connsiteY14" fmla="*/ 63064 h 198764"/>
                <a:gd name="connsiteX15" fmla="*/ 68380 w 316125"/>
                <a:gd name="connsiteY15" fmla="*/ 53550 h 198764"/>
                <a:gd name="connsiteX16" fmla="*/ 70601 w 316125"/>
                <a:gd name="connsiteY16" fmla="*/ 44481 h 198764"/>
                <a:gd name="connsiteX17" fmla="*/ 83094 w 316125"/>
                <a:gd name="connsiteY17" fmla="*/ 40074 h 198764"/>
                <a:gd name="connsiteX18" fmla="*/ 93252 w 316125"/>
                <a:gd name="connsiteY18" fmla="*/ 41739 h 198764"/>
                <a:gd name="connsiteX19" fmla="*/ 100097 w 316125"/>
                <a:gd name="connsiteY19" fmla="*/ 25995 h 198764"/>
                <a:gd name="connsiteX20" fmla="*/ 117704 w 316125"/>
                <a:gd name="connsiteY20" fmla="*/ 27821 h 198764"/>
                <a:gd name="connsiteX21" fmla="*/ 133709 w 316125"/>
                <a:gd name="connsiteY21" fmla="*/ 26843 h 198764"/>
                <a:gd name="connsiteX22" fmla="*/ 144247 w 316125"/>
                <a:gd name="connsiteY22" fmla="*/ 21446 h 198764"/>
                <a:gd name="connsiteX23" fmla="*/ 159668 w 316125"/>
                <a:gd name="connsiteY23" fmla="*/ 16583 h 198764"/>
                <a:gd name="connsiteX24" fmla="*/ 169575 w 316125"/>
                <a:gd name="connsiteY24" fmla="*/ 3883 h 198764"/>
                <a:gd name="connsiteX25" fmla="*/ 190269 w 316125"/>
                <a:gd name="connsiteY25" fmla="*/ 8669 h 198764"/>
                <a:gd name="connsiteX26" fmla="*/ 192645 w 316125"/>
                <a:gd name="connsiteY26" fmla="*/ 352 h 198764"/>
                <a:gd name="connsiteX27" fmla="*/ 198100 w 316125"/>
                <a:gd name="connsiteY27" fmla="*/ 631 h 198764"/>
                <a:gd name="connsiteX28" fmla="*/ 224793 w 316125"/>
                <a:gd name="connsiteY28" fmla="*/ 31235 h 198764"/>
                <a:gd name="connsiteX29" fmla="*/ 211237 w 316125"/>
                <a:gd name="connsiteY29" fmla="*/ 45880 h 198764"/>
                <a:gd name="connsiteX30" fmla="*/ 216632 w 316125"/>
                <a:gd name="connsiteY30" fmla="*/ 57688 h 198764"/>
                <a:gd name="connsiteX31" fmla="*/ 205688 w 316125"/>
                <a:gd name="connsiteY31" fmla="*/ 74702 h 198764"/>
                <a:gd name="connsiteX32" fmla="*/ 221642 w 316125"/>
                <a:gd name="connsiteY32" fmla="*/ 91153 h 198764"/>
                <a:gd name="connsiteX33" fmla="*/ 245790 w 316125"/>
                <a:gd name="connsiteY33" fmla="*/ 86762 h 198764"/>
                <a:gd name="connsiteX34" fmla="*/ 269201 w 316125"/>
                <a:gd name="connsiteY34" fmla="*/ 108323 h 198764"/>
                <a:gd name="connsiteX35" fmla="*/ 278154 w 316125"/>
                <a:gd name="connsiteY35" fmla="*/ 118305 h 198764"/>
                <a:gd name="connsiteX36" fmla="*/ 278798 w 316125"/>
                <a:gd name="connsiteY36" fmla="*/ 131019 h 198764"/>
                <a:gd name="connsiteX37" fmla="*/ 301620 w 316125"/>
                <a:gd name="connsiteY37" fmla="*/ 136224 h 198764"/>
                <a:gd name="connsiteX38" fmla="*/ 303480 w 316125"/>
                <a:gd name="connsiteY38" fmla="*/ 149401 h 198764"/>
                <a:gd name="connsiteX39" fmla="*/ 315758 w 316125"/>
                <a:gd name="connsiteY39" fmla="*/ 153300 h 198764"/>
                <a:gd name="connsiteX40" fmla="*/ 311724 w 316125"/>
                <a:gd name="connsiteY40" fmla="*/ 161242 h 198764"/>
                <a:gd name="connsiteX41" fmla="*/ 291088 w 316125"/>
                <a:gd name="connsiteY41" fmla="*/ 158762 h 198764"/>
                <a:gd name="connsiteX42" fmla="*/ 279442 w 316125"/>
                <a:gd name="connsiteY42" fmla="*/ 163849 h 198764"/>
                <a:gd name="connsiteX43" fmla="*/ 268208 w 316125"/>
                <a:gd name="connsiteY43" fmla="*/ 176774 h 198764"/>
                <a:gd name="connsiteX44" fmla="*/ 258264 w 316125"/>
                <a:gd name="connsiteY44" fmla="*/ 192540 h 198764"/>
                <a:gd name="connsiteX45" fmla="*/ 240990 w 316125"/>
                <a:gd name="connsiteY45" fmla="*/ 193103 h 198764"/>
                <a:gd name="connsiteX46" fmla="*/ 213055 w 316125"/>
                <a:gd name="connsiteY46" fmla="*/ 198753 h 198764"/>
                <a:gd name="connsiteX47" fmla="*/ 193756 w 316125"/>
                <a:gd name="connsiteY47" fmla="*/ 191679 h 198764"/>
                <a:gd name="connsiteX48" fmla="*/ 182077 w 316125"/>
                <a:gd name="connsiteY48" fmla="*/ 164706 h 198764"/>
                <a:gd name="connsiteX49" fmla="*/ 173006 w 316125"/>
                <a:gd name="connsiteY49" fmla="*/ 136582 h 198764"/>
                <a:gd name="connsiteX0" fmla="*/ 182077 w 316125"/>
                <a:gd name="connsiteY0" fmla="*/ 164706 h 198764"/>
                <a:gd name="connsiteX1" fmla="*/ 168843 w 316125"/>
                <a:gd name="connsiteY1" fmla="*/ 157998 h 198764"/>
                <a:gd name="connsiteX2" fmla="*/ 116379 w 316125"/>
                <a:gd name="connsiteY2" fmla="*/ 136265 h 198764"/>
                <a:gd name="connsiteX3" fmla="*/ 94624 w 316125"/>
                <a:gd name="connsiteY3" fmla="*/ 142558 h 198764"/>
                <a:gd name="connsiteX4" fmla="*/ 72190 w 316125"/>
                <a:gd name="connsiteY4" fmla="*/ 134540 h 198764"/>
                <a:gd name="connsiteX5" fmla="*/ 35950 w 316125"/>
                <a:gd name="connsiteY5" fmla="*/ 140862 h 198764"/>
                <a:gd name="connsiteX6" fmla="*/ 13502 w 316125"/>
                <a:gd name="connsiteY6" fmla="*/ 117838 h 198764"/>
                <a:gd name="connsiteX7" fmla="*/ 4114 w 316125"/>
                <a:gd name="connsiteY7" fmla="*/ 104880 h 198764"/>
                <a:gd name="connsiteX8" fmla="*/ 3176 w 316125"/>
                <a:gd name="connsiteY8" fmla="*/ 89472 h 198764"/>
                <a:gd name="connsiteX9" fmla="*/ 14280 w 316125"/>
                <a:gd name="connsiteY9" fmla="*/ 76615 h 198764"/>
                <a:gd name="connsiteX10" fmla="*/ 49 w 316125"/>
                <a:gd name="connsiteY10" fmla="*/ 64311 h 198764"/>
                <a:gd name="connsiteX11" fmla="*/ 18412 w 316125"/>
                <a:gd name="connsiteY11" fmla="*/ 40997 h 198764"/>
                <a:gd name="connsiteX12" fmla="*/ 34113 w 316125"/>
                <a:gd name="connsiteY12" fmla="*/ 35086 h 198764"/>
                <a:gd name="connsiteX13" fmla="*/ 42959 w 316125"/>
                <a:gd name="connsiteY13" fmla="*/ 53526 h 198764"/>
                <a:gd name="connsiteX14" fmla="*/ 55145 w 316125"/>
                <a:gd name="connsiteY14" fmla="*/ 63064 h 198764"/>
                <a:gd name="connsiteX15" fmla="*/ 68380 w 316125"/>
                <a:gd name="connsiteY15" fmla="*/ 53550 h 198764"/>
                <a:gd name="connsiteX16" fmla="*/ 70601 w 316125"/>
                <a:gd name="connsiteY16" fmla="*/ 44481 h 198764"/>
                <a:gd name="connsiteX17" fmla="*/ 83094 w 316125"/>
                <a:gd name="connsiteY17" fmla="*/ 40074 h 198764"/>
                <a:gd name="connsiteX18" fmla="*/ 93252 w 316125"/>
                <a:gd name="connsiteY18" fmla="*/ 41739 h 198764"/>
                <a:gd name="connsiteX19" fmla="*/ 100097 w 316125"/>
                <a:gd name="connsiteY19" fmla="*/ 25995 h 198764"/>
                <a:gd name="connsiteX20" fmla="*/ 117704 w 316125"/>
                <a:gd name="connsiteY20" fmla="*/ 27821 h 198764"/>
                <a:gd name="connsiteX21" fmla="*/ 133709 w 316125"/>
                <a:gd name="connsiteY21" fmla="*/ 26843 h 198764"/>
                <a:gd name="connsiteX22" fmla="*/ 144247 w 316125"/>
                <a:gd name="connsiteY22" fmla="*/ 21446 h 198764"/>
                <a:gd name="connsiteX23" fmla="*/ 159668 w 316125"/>
                <a:gd name="connsiteY23" fmla="*/ 16583 h 198764"/>
                <a:gd name="connsiteX24" fmla="*/ 169575 w 316125"/>
                <a:gd name="connsiteY24" fmla="*/ 3883 h 198764"/>
                <a:gd name="connsiteX25" fmla="*/ 190269 w 316125"/>
                <a:gd name="connsiteY25" fmla="*/ 8669 h 198764"/>
                <a:gd name="connsiteX26" fmla="*/ 192645 w 316125"/>
                <a:gd name="connsiteY26" fmla="*/ 352 h 198764"/>
                <a:gd name="connsiteX27" fmla="*/ 198100 w 316125"/>
                <a:gd name="connsiteY27" fmla="*/ 631 h 198764"/>
                <a:gd name="connsiteX28" fmla="*/ 224793 w 316125"/>
                <a:gd name="connsiteY28" fmla="*/ 31235 h 198764"/>
                <a:gd name="connsiteX29" fmla="*/ 211237 w 316125"/>
                <a:gd name="connsiteY29" fmla="*/ 45880 h 198764"/>
                <a:gd name="connsiteX30" fmla="*/ 216632 w 316125"/>
                <a:gd name="connsiteY30" fmla="*/ 57688 h 198764"/>
                <a:gd name="connsiteX31" fmla="*/ 205688 w 316125"/>
                <a:gd name="connsiteY31" fmla="*/ 74702 h 198764"/>
                <a:gd name="connsiteX32" fmla="*/ 221642 w 316125"/>
                <a:gd name="connsiteY32" fmla="*/ 91153 h 198764"/>
                <a:gd name="connsiteX33" fmla="*/ 245790 w 316125"/>
                <a:gd name="connsiteY33" fmla="*/ 86762 h 198764"/>
                <a:gd name="connsiteX34" fmla="*/ 269201 w 316125"/>
                <a:gd name="connsiteY34" fmla="*/ 108323 h 198764"/>
                <a:gd name="connsiteX35" fmla="*/ 278154 w 316125"/>
                <a:gd name="connsiteY35" fmla="*/ 118305 h 198764"/>
                <a:gd name="connsiteX36" fmla="*/ 278798 w 316125"/>
                <a:gd name="connsiteY36" fmla="*/ 131019 h 198764"/>
                <a:gd name="connsiteX37" fmla="*/ 301620 w 316125"/>
                <a:gd name="connsiteY37" fmla="*/ 136224 h 198764"/>
                <a:gd name="connsiteX38" fmla="*/ 303480 w 316125"/>
                <a:gd name="connsiteY38" fmla="*/ 149401 h 198764"/>
                <a:gd name="connsiteX39" fmla="*/ 315758 w 316125"/>
                <a:gd name="connsiteY39" fmla="*/ 153300 h 198764"/>
                <a:gd name="connsiteX40" fmla="*/ 311724 w 316125"/>
                <a:gd name="connsiteY40" fmla="*/ 161242 h 198764"/>
                <a:gd name="connsiteX41" fmla="*/ 291088 w 316125"/>
                <a:gd name="connsiteY41" fmla="*/ 158762 h 198764"/>
                <a:gd name="connsiteX42" fmla="*/ 279442 w 316125"/>
                <a:gd name="connsiteY42" fmla="*/ 163849 h 198764"/>
                <a:gd name="connsiteX43" fmla="*/ 268208 w 316125"/>
                <a:gd name="connsiteY43" fmla="*/ 176774 h 198764"/>
                <a:gd name="connsiteX44" fmla="*/ 258264 w 316125"/>
                <a:gd name="connsiteY44" fmla="*/ 192540 h 198764"/>
                <a:gd name="connsiteX45" fmla="*/ 240990 w 316125"/>
                <a:gd name="connsiteY45" fmla="*/ 193103 h 198764"/>
                <a:gd name="connsiteX46" fmla="*/ 213055 w 316125"/>
                <a:gd name="connsiteY46" fmla="*/ 198753 h 198764"/>
                <a:gd name="connsiteX47" fmla="*/ 193756 w 316125"/>
                <a:gd name="connsiteY47" fmla="*/ 191679 h 198764"/>
                <a:gd name="connsiteX48" fmla="*/ 182077 w 316125"/>
                <a:gd name="connsiteY48" fmla="*/ 164706 h 198764"/>
                <a:gd name="connsiteX0" fmla="*/ 182589 w 316637"/>
                <a:gd name="connsiteY0" fmla="*/ 164706 h 198764"/>
                <a:gd name="connsiteX1" fmla="*/ 169355 w 316637"/>
                <a:gd name="connsiteY1" fmla="*/ 157998 h 198764"/>
                <a:gd name="connsiteX2" fmla="*/ 116891 w 316637"/>
                <a:gd name="connsiteY2" fmla="*/ 136265 h 198764"/>
                <a:gd name="connsiteX3" fmla="*/ 95136 w 316637"/>
                <a:gd name="connsiteY3" fmla="*/ 142558 h 198764"/>
                <a:gd name="connsiteX4" fmla="*/ 72702 w 316637"/>
                <a:gd name="connsiteY4" fmla="*/ 134540 h 198764"/>
                <a:gd name="connsiteX5" fmla="*/ 36462 w 316637"/>
                <a:gd name="connsiteY5" fmla="*/ 140862 h 198764"/>
                <a:gd name="connsiteX6" fmla="*/ 14014 w 316637"/>
                <a:gd name="connsiteY6" fmla="*/ 117838 h 198764"/>
                <a:gd name="connsiteX7" fmla="*/ 4626 w 316637"/>
                <a:gd name="connsiteY7" fmla="*/ 104880 h 198764"/>
                <a:gd name="connsiteX8" fmla="*/ 3688 w 316637"/>
                <a:gd name="connsiteY8" fmla="*/ 89472 h 198764"/>
                <a:gd name="connsiteX9" fmla="*/ 14792 w 316637"/>
                <a:gd name="connsiteY9" fmla="*/ 76615 h 198764"/>
                <a:gd name="connsiteX10" fmla="*/ 561 w 316637"/>
                <a:gd name="connsiteY10" fmla="*/ 64311 h 198764"/>
                <a:gd name="connsiteX11" fmla="*/ 3460 w 316637"/>
                <a:gd name="connsiteY11" fmla="*/ 50626 h 198764"/>
                <a:gd name="connsiteX12" fmla="*/ 18924 w 316637"/>
                <a:gd name="connsiteY12" fmla="*/ 40997 h 198764"/>
                <a:gd name="connsiteX13" fmla="*/ 34625 w 316637"/>
                <a:gd name="connsiteY13" fmla="*/ 35086 h 198764"/>
                <a:gd name="connsiteX14" fmla="*/ 43471 w 316637"/>
                <a:gd name="connsiteY14" fmla="*/ 53526 h 198764"/>
                <a:gd name="connsiteX15" fmla="*/ 55657 w 316637"/>
                <a:gd name="connsiteY15" fmla="*/ 63064 h 198764"/>
                <a:gd name="connsiteX16" fmla="*/ 68892 w 316637"/>
                <a:gd name="connsiteY16" fmla="*/ 53550 h 198764"/>
                <a:gd name="connsiteX17" fmla="*/ 71113 w 316637"/>
                <a:gd name="connsiteY17" fmla="*/ 44481 h 198764"/>
                <a:gd name="connsiteX18" fmla="*/ 83606 w 316637"/>
                <a:gd name="connsiteY18" fmla="*/ 40074 h 198764"/>
                <a:gd name="connsiteX19" fmla="*/ 93764 w 316637"/>
                <a:gd name="connsiteY19" fmla="*/ 41739 h 198764"/>
                <a:gd name="connsiteX20" fmla="*/ 100609 w 316637"/>
                <a:gd name="connsiteY20" fmla="*/ 25995 h 198764"/>
                <a:gd name="connsiteX21" fmla="*/ 118216 w 316637"/>
                <a:gd name="connsiteY21" fmla="*/ 27821 h 198764"/>
                <a:gd name="connsiteX22" fmla="*/ 134221 w 316637"/>
                <a:gd name="connsiteY22" fmla="*/ 26843 h 198764"/>
                <a:gd name="connsiteX23" fmla="*/ 144759 w 316637"/>
                <a:gd name="connsiteY23" fmla="*/ 21446 h 198764"/>
                <a:gd name="connsiteX24" fmla="*/ 160180 w 316637"/>
                <a:gd name="connsiteY24" fmla="*/ 16583 h 198764"/>
                <a:gd name="connsiteX25" fmla="*/ 170087 w 316637"/>
                <a:gd name="connsiteY25" fmla="*/ 3883 h 198764"/>
                <a:gd name="connsiteX26" fmla="*/ 190781 w 316637"/>
                <a:gd name="connsiteY26" fmla="*/ 8669 h 198764"/>
                <a:gd name="connsiteX27" fmla="*/ 193157 w 316637"/>
                <a:gd name="connsiteY27" fmla="*/ 352 h 198764"/>
                <a:gd name="connsiteX28" fmla="*/ 198612 w 316637"/>
                <a:gd name="connsiteY28" fmla="*/ 631 h 198764"/>
                <a:gd name="connsiteX29" fmla="*/ 225305 w 316637"/>
                <a:gd name="connsiteY29" fmla="*/ 31235 h 198764"/>
                <a:gd name="connsiteX30" fmla="*/ 211749 w 316637"/>
                <a:gd name="connsiteY30" fmla="*/ 45880 h 198764"/>
                <a:gd name="connsiteX31" fmla="*/ 217144 w 316637"/>
                <a:gd name="connsiteY31" fmla="*/ 57688 h 198764"/>
                <a:gd name="connsiteX32" fmla="*/ 206200 w 316637"/>
                <a:gd name="connsiteY32" fmla="*/ 74702 h 198764"/>
                <a:gd name="connsiteX33" fmla="*/ 222154 w 316637"/>
                <a:gd name="connsiteY33" fmla="*/ 91153 h 198764"/>
                <a:gd name="connsiteX34" fmla="*/ 246302 w 316637"/>
                <a:gd name="connsiteY34" fmla="*/ 86762 h 198764"/>
                <a:gd name="connsiteX35" fmla="*/ 269713 w 316637"/>
                <a:gd name="connsiteY35" fmla="*/ 108323 h 198764"/>
                <a:gd name="connsiteX36" fmla="*/ 278666 w 316637"/>
                <a:gd name="connsiteY36" fmla="*/ 118305 h 198764"/>
                <a:gd name="connsiteX37" fmla="*/ 279310 w 316637"/>
                <a:gd name="connsiteY37" fmla="*/ 131019 h 198764"/>
                <a:gd name="connsiteX38" fmla="*/ 302132 w 316637"/>
                <a:gd name="connsiteY38" fmla="*/ 136224 h 198764"/>
                <a:gd name="connsiteX39" fmla="*/ 303992 w 316637"/>
                <a:gd name="connsiteY39" fmla="*/ 149401 h 198764"/>
                <a:gd name="connsiteX40" fmla="*/ 316270 w 316637"/>
                <a:gd name="connsiteY40" fmla="*/ 153300 h 198764"/>
                <a:gd name="connsiteX41" fmla="*/ 312236 w 316637"/>
                <a:gd name="connsiteY41" fmla="*/ 161242 h 198764"/>
                <a:gd name="connsiteX42" fmla="*/ 291600 w 316637"/>
                <a:gd name="connsiteY42" fmla="*/ 158762 h 198764"/>
                <a:gd name="connsiteX43" fmla="*/ 279954 w 316637"/>
                <a:gd name="connsiteY43" fmla="*/ 163849 h 198764"/>
                <a:gd name="connsiteX44" fmla="*/ 268720 w 316637"/>
                <a:gd name="connsiteY44" fmla="*/ 176774 h 198764"/>
                <a:gd name="connsiteX45" fmla="*/ 258776 w 316637"/>
                <a:gd name="connsiteY45" fmla="*/ 192540 h 198764"/>
                <a:gd name="connsiteX46" fmla="*/ 241502 w 316637"/>
                <a:gd name="connsiteY46" fmla="*/ 193103 h 198764"/>
                <a:gd name="connsiteX47" fmla="*/ 213567 w 316637"/>
                <a:gd name="connsiteY47" fmla="*/ 198753 h 198764"/>
                <a:gd name="connsiteX48" fmla="*/ 194268 w 316637"/>
                <a:gd name="connsiteY48" fmla="*/ 191679 h 198764"/>
                <a:gd name="connsiteX49" fmla="*/ 182589 w 316637"/>
                <a:gd name="connsiteY49" fmla="*/ 164706 h 198764"/>
                <a:gd name="connsiteX0" fmla="*/ 182589 w 316637"/>
                <a:gd name="connsiteY0" fmla="*/ 164706 h 198764"/>
                <a:gd name="connsiteX1" fmla="*/ 169355 w 316637"/>
                <a:gd name="connsiteY1" fmla="*/ 157998 h 198764"/>
                <a:gd name="connsiteX2" fmla="*/ 116891 w 316637"/>
                <a:gd name="connsiteY2" fmla="*/ 136265 h 198764"/>
                <a:gd name="connsiteX3" fmla="*/ 95136 w 316637"/>
                <a:gd name="connsiteY3" fmla="*/ 142558 h 198764"/>
                <a:gd name="connsiteX4" fmla="*/ 72702 w 316637"/>
                <a:gd name="connsiteY4" fmla="*/ 134540 h 198764"/>
                <a:gd name="connsiteX5" fmla="*/ 36462 w 316637"/>
                <a:gd name="connsiteY5" fmla="*/ 140862 h 198764"/>
                <a:gd name="connsiteX6" fmla="*/ 14014 w 316637"/>
                <a:gd name="connsiteY6" fmla="*/ 117838 h 198764"/>
                <a:gd name="connsiteX7" fmla="*/ 4626 w 316637"/>
                <a:gd name="connsiteY7" fmla="*/ 104880 h 198764"/>
                <a:gd name="connsiteX8" fmla="*/ 3688 w 316637"/>
                <a:gd name="connsiteY8" fmla="*/ 89472 h 198764"/>
                <a:gd name="connsiteX9" fmla="*/ 14792 w 316637"/>
                <a:gd name="connsiteY9" fmla="*/ 76615 h 198764"/>
                <a:gd name="connsiteX10" fmla="*/ 561 w 316637"/>
                <a:gd name="connsiteY10" fmla="*/ 64311 h 198764"/>
                <a:gd name="connsiteX11" fmla="*/ 3460 w 316637"/>
                <a:gd name="connsiteY11" fmla="*/ 50626 h 198764"/>
                <a:gd name="connsiteX12" fmla="*/ 18689 w 316637"/>
                <a:gd name="connsiteY12" fmla="*/ 37378 h 198764"/>
                <a:gd name="connsiteX13" fmla="*/ 34625 w 316637"/>
                <a:gd name="connsiteY13" fmla="*/ 35086 h 198764"/>
                <a:gd name="connsiteX14" fmla="*/ 43471 w 316637"/>
                <a:gd name="connsiteY14" fmla="*/ 53526 h 198764"/>
                <a:gd name="connsiteX15" fmla="*/ 55657 w 316637"/>
                <a:gd name="connsiteY15" fmla="*/ 63064 h 198764"/>
                <a:gd name="connsiteX16" fmla="*/ 68892 w 316637"/>
                <a:gd name="connsiteY16" fmla="*/ 53550 h 198764"/>
                <a:gd name="connsiteX17" fmla="*/ 71113 w 316637"/>
                <a:gd name="connsiteY17" fmla="*/ 44481 h 198764"/>
                <a:gd name="connsiteX18" fmla="*/ 83606 w 316637"/>
                <a:gd name="connsiteY18" fmla="*/ 40074 h 198764"/>
                <a:gd name="connsiteX19" fmla="*/ 93764 w 316637"/>
                <a:gd name="connsiteY19" fmla="*/ 41739 h 198764"/>
                <a:gd name="connsiteX20" fmla="*/ 100609 w 316637"/>
                <a:gd name="connsiteY20" fmla="*/ 25995 h 198764"/>
                <a:gd name="connsiteX21" fmla="*/ 118216 w 316637"/>
                <a:gd name="connsiteY21" fmla="*/ 27821 h 198764"/>
                <a:gd name="connsiteX22" fmla="*/ 134221 w 316637"/>
                <a:gd name="connsiteY22" fmla="*/ 26843 h 198764"/>
                <a:gd name="connsiteX23" fmla="*/ 144759 w 316637"/>
                <a:gd name="connsiteY23" fmla="*/ 21446 h 198764"/>
                <a:gd name="connsiteX24" fmla="*/ 160180 w 316637"/>
                <a:gd name="connsiteY24" fmla="*/ 16583 h 198764"/>
                <a:gd name="connsiteX25" fmla="*/ 170087 w 316637"/>
                <a:gd name="connsiteY25" fmla="*/ 3883 h 198764"/>
                <a:gd name="connsiteX26" fmla="*/ 190781 w 316637"/>
                <a:gd name="connsiteY26" fmla="*/ 8669 h 198764"/>
                <a:gd name="connsiteX27" fmla="*/ 193157 w 316637"/>
                <a:gd name="connsiteY27" fmla="*/ 352 h 198764"/>
                <a:gd name="connsiteX28" fmla="*/ 198612 w 316637"/>
                <a:gd name="connsiteY28" fmla="*/ 631 h 198764"/>
                <a:gd name="connsiteX29" fmla="*/ 225305 w 316637"/>
                <a:gd name="connsiteY29" fmla="*/ 31235 h 198764"/>
                <a:gd name="connsiteX30" fmla="*/ 211749 w 316637"/>
                <a:gd name="connsiteY30" fmla="*/ 45880 h 198764"/>
                <a:gd name="connsiteX31" fmla="*/ 217144 w 316637"/>
                <a:gd name="connsiteY31" fmla="*/ 57688 h 198764"/>
                <a:gd name="connsiteX32" fmla="*/ 206200 w 316637"/>
                <a:gd name="connsiteY32" fmla="*/ 74702 h 198764"/>
                <a:gd name="connsiteX33" fmla="*/ 222154 w 316637"/>
                <a:gd name="connsiteY33" fmla="*/ 91153 h 198764"/>
                <a:gd name="connsiteX34" fmla="*/ 246302 w 316637"/>
                <a:gd name="connsiteY34" fmla="*/ 86762 h 198764"/>
                <a:gd name="connsiteX35" fmla="*/ 269713 w 316637"/>
                <a:gd name="connsiteY35" fmla="*/ 108323 h 198764"/>
                <a:gd name="connsiteX36" fmla="*/ 278666 w 316637"/>
                <a:gd name="connsiteY36" fmla="*/ 118305 h 198764"/>
                <a:gd name="connsiteX37" fmla="*/ 279310 w 316637"/>
                <a:gd name="connsiteY37" fmla="*/ 131019 h 198764"/>
                <a:gd name="connsiteX38" fmla="*/ 302132 w 316637"/>
                <a:gd name="connsiteY38" fmla="*/ 136224 h 198764"/>
                <a:gd name="connsiteX39" fmla="*/ 303992 w 316637"/>
                <a:gd name="connsiteY39" fmla="*/ 149401 h 198764"/>
                <a:gd name="connsiteX40" fmla="*/ 316270 w 316637"/>
                <a:gd name="connsiteY40" fmla="*/ 153300 h 198764"/>
                <a:gd name="connsiteX41" fmla="*/ 312236 w 316637"/>
                <a:gd name="connsiteY41" fmla="*/ 161242 h 198764"/>
                <a:gd name="connsiteX42" fmla="*/ 291600 w 316637"/>
                <a:gd name="connsiteY42" fmla="*/ 158762 h 198764"/>
                <a:gd name="connsiteX43" fmla="*/ 279954 w 316637"/>
                <a:gd name="connsiteY43" fmla="*/ 163849 h 198764"/>
                <a:gd name="connsiteX44" fmla="*/ 268720 w 316637"/>
                <a:gd name="connsiteY44" fmla="*/ 176774 h 198764"/>
                <a:gd name="connsiteX45" fmla="*/ 258776 w 316637"/>
                <a:gd name="connsiteY45" fmla="*/ 192540 h 198764"/>
                <a:gd name="connsiteX46" fmla="*/ 241502 w 316637"/>
                <a:gd name="connsiteY46" fmla="*/ 193103 h 198764"/>
                <a:gd name="connsiteX47" fmla="*/ 213567 w 316637"/>
                <a:gd name="connsiteY47" fmla="*/ 198753 h 198764"/>
                <a:gd name="connsiteX48" fmla="*/ 194268 w 316637"/>
                <a:gd name="connsiteY48" fmla="*/ 191679 h 198764"/>
                <a:gd name="connsiteX49" fmla="*/ 182589 w 316637"/>
                <a:gd name="connsiteY49" fmla="*/ 164706 h 198764"/>
                <a:gd name="connsiteX0" fmla="*/ 182589 w 316637"/>
                <a:gd name="connsiteY0" fmla="*/ 164706 h 198764"/>
                <a:gd name="connsiteX1" fmla="*/ 169355 w 316637"/>
                <a:gd name="connsiteY1" fmla="*/ 157998 h 198764"/>
                <a:gd name="connsiteX2" fmla="*/ 116891 w 316637"/>
                <a:gd name="connsiteY2" fmla="*/ 136265 h 198764"/>
                <a:gd name="connsiteX3" fmla="*/ 95136 w 316637"/>
                <a:gd name="connsiteY3" fmla="*/ 142558 h 198764"/>
                <a:gd name="connsiteX4" fmla="*/ 72702 w 316637"/>
                <a:gd name="connsiteY4" fmla="*/ 134540 h 198764"/>
                <a:gd name="connsiteX5" fmla="*/ 36462 w 316637"/>
                <a:gd name="connsiteY5" fmla="*/ 140862 h 198764"/>
                <a:gd name="connsiteX6" fmla="*/ 14014 w 316637"/>
                <a:gd name="connsiteY6" fmla="*/ 117838 h 198764"/>
                <a:gd name="connsiteX7" fmla="*/ 4626 w 316637"/>
                <a:gd name="connsiteY7" fmla="*/ 104880 h 198764"/>
                <a:gd name="connsiteX8" fmla="*/ 3688 w 316637"/>
                <a:gd name="connsiteY8" fmla="*/ 89472 h 198764"/>
                <a:gd name="connsiteX9" fmla="*/ 14792 w 316637"/>
                <a:gd name="connsiteY9" fmla="*/ 76615 h 198764"/>
                <a:gd name="connsiteX10" fmla="*/ 561 w 316637"/>
                <a:gd name="connsiteY10" fmla="*/ 64311 h 198764"/>
                <a:gd name="connsiteX11" fmla="*/ 3460 w 316637"/>
                <a:gd name="connsiteY11" fmla="*/ 50626 h 198764"/>
                <a:gd name="connsiteX12" fmla="*/ 18689 w 316637"/>
                <a:gd name="connsiteY12" fmla="*/ 37378 h 198764"/>
                <a:gd name="connsiteX13" fmla="*/ 34625 w 316637"/>
                <a:gd name="connsiteY13" fmla="*/ 35086 h 198764"/>
                <a:gd name="connsiteX14" fmla="*/ 43471 w 316637"/>
                <a:gd name="connsiteY14" fmla="*/ 53526 h 198764"/>
                <a:gd name="connsiteX15" fmla="*/ 55657 w 316637"/>
                <a:gd name="connsiteY15" fmla="*/ 63064 h 198764"/>
                <a:gd name="connsiteX16" fmla="*/ 68892 w 316637"/>
                <a:gd name="connsiteY16" fmla="*/ 53550 h 198764"/>
                <a:gd name="connsiteX17" fmla="*/ 71113 w 316637"/>
                <a:gd name="connsiteY17" fmla="*/ 44481 h 198764"/>
                <a:gd name="connsiteX18" fmla="*/ 83606 w 316637"/>
                <a:gd name="connsiteY18" fmla="*/ 40074 h 198764"/>
                <a:gd name="connsiteX19" fmla="*/ 93764 w 316637"/>
                <a:gd name="connsiteY19" fmla="*/ 41739 h 198764"/>
                <a:gd name="connsiteX20" fmla="*/ 100609 w 316637"/>
                <a:gd name="connsiteY20" fmla="*/ 25995 h 198764"/>
                <a:gd name="connsiteX21" fmla="*/ 111298 w 316637"/>
                <a:gd name="connsiteY21" fmla="*/ 24664 h 198764"/>
                <a:gd name="connsiteX22" fmla="*/ 118216 w 316637"/>
                <a:gd name="connsiteY22" fmla="*/ 27821 h 198764"/>
                <a:gd name="connsiteX23" fmla="*/ 134221 w 316637"/>
                <a:gd name="connsiteY23" fmla="*/ 26843 h 198764"/>
                <a:gd name="connsiteX24" fmla="*/ 144759 w 316637"/>
                <a:gd name="connsiteY24" fmla="*/ 21446 h 198764"/>
                <a:gd name="connsiteX25" fmla="*/ 160180 w 316637"/>
                <a:gd name="connsiteY25" fmla="*/ 16583 h 198764"/>
                <a:gd name="connsiteX26" fmla="*/ 170087 w 316637"/>
                <a:gd name="connsiteY26" fmla="*/ 3883 h 198764"/>
                <a:gd name="connsiteX27" fmla="*/ 190781 w 316637"/>
                <a:gd name="connsiteY27" fmla="*/ 8669 h 198764"/>
                <a:gd name="connsiteX28" fmla="*/ 193157 w 316637"/>
                <a:gd name="connsiteY28" fmla="*/ 352 h 198764"/>
                <a:gd name="connsiteX29" fmla="*/ 198612 w 316637"/>
                <a:gd name="connsiteY29" fmla="*/ 631 h 198764"/>
                <a:gd name="connsiteX30" fmla="*/ 225305 w 316637"/>
                <a:gd name="connsiteY30" fmla="*/ 31235 h 198764"/>
                <a:gd name="connsiteX31" fmla="*/ 211749 w 316637"/>
                <a:gd name="connsiteY31" fmla="*/ 45880 h 198764"/>
                <a:gd name="connsiteX32" fmla="*/ 217144 w 316637"/>
                <a:gd name="connsiteY32" fmla="*/ 57688 h 198764"/>
                <a:gd name="connsiteX33" fmla="*/ 206200 w 316637"/>
                <a:gd name="connsiteY33" fmla="*/ 74702 h 198764"/>
                <a:gd name="connsiteX34" fmla="*/ 222154 w 316637"/>
                <a:gd name="connsiteY34" fmla="*/ 91153 h 198764"/>
                <a:gd name="connsiteX35" fmla="*/ 246302 w 316637"/>
                <a:gd name="connsiteY35" fmla="*/ 86762 h 198764"/>
                <a:gd name="connsiteX36" fmla="*/ 269713 w 316637"/>
                <a:gd name="connsiteY36" fmla="*/ 108323 h 198764"/>
                <a:gd name="connsiteX37" fmla="*/ 278666 w 316637"/>
                <a:gd name="connsiteY37" fmla="*/ 118305 h 198764"/>
                <a:gd name="connsiteX38" fmla="*/ 279310 w 316637"/>
                <a:gd name="connsiteY38" fmla="*/ 131019 h 198764"/>
                <a:gd name="connsiteX39" fmla="*/ 302132 w 316637"/>
                <a:gd name="connsiteY39" fmla="*/ 136224 h 198764"/>
                <a:gd name="connsiteX40" fmla="*/ 303992 w 316637"/>
                <a:gd name="connsiteY40" fmla="*/ 149401 h 198764"/>
                <a:gd name="connsiteX41" fmla="*/ 316270 w 316637"/>
                <a:gd name="connsiteY41" fmla="*/ 153300 h 198764"/>
                <a:gd name="connsiteX42" fmla="*/ 312236 w 316637"/>
                <a:gd name="connsiteY42" fmla="*/ 161242 h 198764"/>
                <a:gd name="connsiteX43" fmla="*/ 291600 w 316637"/>
                <a:gd name="connsiteY43" fmla="*/ 158762 h 198764"/>
                <a:gd name="connsiteX44" fmla="*/ 279954 w 316637"/>
                <a:gd name="connsiteY44" fmla="*/ 163849 h 198764"/>
                <a:gd name="connsiteX45" fmla="*/ 268720 w 316637"/>
                <a:gd name="connsiteY45" fmla="*/ 176774 h 198764"/>
                <a:gd name="connsiteX46" fmla="*/ 258776 w 316637"/>
                <a:gd name="connsiteY46" fmla="*/ 192540 h 198764"/>
                <a:gd name="connsiteX47" fmla="*/ 241502 w 316637"/>
                <a:gd name="connsiteY47" fmla="*/ 193103 h 198764"/>
                <a:gd name="connsiteX48" fmla="*/ 213567 w 316637"/>
                <a:gd name="connsiteY48" fmla="*/ 198753 h 198764"/>
                <a:gd name="connsiteX49" fmla="*/ 194268 w 316637"/>
                <a:gd name="connsiteY49" fmla="*/ 191679 h 198764"/>
                <a:gd name="connsiteX50" fmla="*/ 182589 w 316637"/>
                <a:gd name="connsiteY50" fmla="*/ 164706 h 198764"/>
                <a:gd name="connsiteX0" fmla="*/ 182589 w 329242"/>
                <a:gd name="connsiteY0" fmla="*/ 164706 h 274026"/>
                <a:gd name="connsiteX1" fmla="*/ 169355 w 329242"/>
                <a:gd name="connsiteY1" fmla="*/ 157998 h 274026"/>
                <a:gd name="connsiteX2" fmla="*/ 116891 w 329242"/>
                <a:gd name="connsiteY2" fmla="*/ 136265 h 274026"/>
                <a:gd name="connsiteX3" fmla="*/ 95136 w 329242"/>
                <a:gd name="connsiteY3" fmla="*/ 142558 h 274026"/>
                <a:gd name="connsiteX4" fmla="*/ 72702 w 329242"/>
                <a:gd name="connsiteY4" fmla="*/ 134540 h 274026"/>
                <a:gd name="connsiteX5" fmla="*/ 36462 w 329242"/>
                <a:gd name="connsiteY5" fmla="*/ 140862 h 274026"/>
                <a:gd name="connsiteX6" fmla="*/ 14014 w 329242"/>
                <a:gd name="connsiteY6" fmla="*/ 117838 h 274026"/>
                <a:gd name="connsiteX7" fmla="*/ 4626 w 329242"/>
                <a:gd name="connsiteY7" fmla="*/ 104880 h 274026"/>
                <a:gd name="connsiteX8" fmla="*/ 3688 w 329242"/>
                <a:gd name="connsiteY8" fmla="*/ 89472 h 274026"/>
                <a:gd name="connsiteX9" fmla="*/ 14792 w 329242"/>
                <a:gd name="connsiteY9" fmla="*/ 76615 h 274026"/>
                <a:gd name="connsiteX10" fmla="*/ 561 w 329242"/>
                <a:gd name="connsiteY10" fmla="*/ 64311 h 274026"/>
                <a:gd name="connsiteX11" fmla="*/ 3460 w 329242"/>
                <a:gd name="connsiteY11" fmla="*/ 50626 h 274026"/>
                <a:gd name="connsiteX12" fmla="*/ 18689 w 329242"/>
                <a:gd name="connsiteY12" fmla="*/ 37378 h 274026"/>
                <a:gd name="connsiteX13" fmla="*/ 34625 w 329242"/>
                <a:gd name="connsiteY13" fmla="*/ 35086 h 274026"/>
                <a:gd name="connsiteX14" fmla="*/ 43471 w 329242"/>
                <a:gd name="connsiteY14" fmla="*/ 53526 h 274026"/>
                <a:gd name="connsiteX15" fmla="*/ 55657 w 329242"/>
                <a:gd name="connsiteY15" fmla="*/ 63064 h 274026"/>
                <a:gd name="connsiteX16" fmla="*/ 68892 w 329242"/>
                <a:gd name="connsiteY16" fmla="*/ 53550 h 274026"/>
                <a:gd name="connsiteX17" fmla="*/ 71113 w 329242"/>
                <a:gd name="connsiteY17" fmla="*/ 44481 h 274026"/>
                <a:gd name="connsiteX18" fmla="*/ 83606 w 329242"/>
                <a:gd name="connsiteY18" fmla="*/ 40074 h 274026"/>
                <a:gd name="connsiteX19" fmla="*/ 93764 w 329242"/>
                <a:gd name="connsiteY19" fmla="*/ 41739 h 274026"/>
                <a:gd name="connsiteX20" fmla="*/ 100609 w 329242"/>
                <a:gd name="connsiteY20" fmla="*/ 25995 h 274026"/>
                <a:gd name="connsiteX21" fmla="*/ 111298 w 329242"/>
                <a:gd name="connsiteY21" fmla="*/ 24664 h 274026"/>
                <a:gd name="connsiteX22" fmla="*/ 118216 w 329242"/>
                <a:gd name="connsiteY22" fmla="*/ 27821 h 274026"/>
                <a:gd name="connsiteX23" fmla="*/ 134221 w 329242"/>
                <a:gd name="connsiteY23" fmla="*/ 26843 h 274026"/>
                <a:gd name="connsiteX24" fmla="*/ 144759 w 329242"/>
                <a:gd name="connsiteY24" fmla="*/ 21446 h 274026"/>
                <a:gd name="connsiteX25" fmla="*/ 160180 w 329242"/>
                <a:gd name="connsiteY25" fmla="*/ 16583 h 274026"/>
                <a:gd name="connsiteX26" fmla="*/ 170087 w 329242"/>
                <a:gd name="connsiteY26" fmla="*/ 3883 h 274026"/>
                <a:gd name="connsiteX27" fmla="*/ 190781 w 329242"/>
                <a:gd name="connsiteY27" fmla="*/ 8669 h 274026"/>
                <a:gd name="connsiteX28" fmla="*/ 193157 w 329242"/>
                <a:gd name="connsiteY28" fmla="*/ 352 h 274026"/>
                <a:gd name="connsiteX29" fmla="*/ 198612 w 329242"/>
                <a:gd name="connsiteY29" fmla="*/ 631 h 274026"/>
                <a:gd name="connsiteX30" fmla="*/ 225305 w 329242"/>
                <a:gd name="connsiteY30" fmla="*/ 31235 h 274026"/>
                <a:gd name="connsiteX31" fmla="*/ 211749 w 329242"/>
                <a:gd name="connsiteY31" fmla="*/ 45880 h 274026"/>
                <a:gd name="connsiteX32" fmla="*/ 217144 w 329242"/>
                <a:gd name="connsiteY32" fmla="*/ 57688 h 274026"/>
                <a:gd name="connsiteX33" fmla="*/ 206200 w 329242"/>
                <a:gd name="connsiteY33" fmla="*/ 74702 h 274026"/>
                <a:gd name="connsiteX34" fmla="*/ 222154 w 329242"/>
                <a:gd name="connsiteY34" fmla="*/ 91153 h 274026"/>
                <a:gd name="connsiteX35" fmla="*/ 246302 w 329242"/>
                <a:gd name="connsiteY35" fmla="*/ 86762 h 274026"/>
                <a:gd name="connsiteX36" fmla="*/ 269713 w 329242"/>
                <a:gd name="connsiteY36" fmla="*/ 108323 h 274026"/>
                <a:gd name="connsiteX37" fmla="*/ 278666 w 329242"/>
                <a:gd name="connsiteY37" fmla="*/ 118305 h 274026"/>
                <a:gd name="connsiteX38" fmla="*/ 279310 w 329242"/>
                <a:gd name="connsiteY38" fmla="*/ 131019 h 274026"/>
                <a:gd name="connsiteX39" fmla="*/ 302132 w 329242"/>
                <a:gd name="connsiteY39" fmla="*/ 136224 h 274026"/>
                <a:gd name="connsiteX40" fmla="*/ 303992 w 329242"/>
                <a:gd name="connsiteY40" fmla="*/ 149401 h 274026"/>
                <a:gd name="connsiteX41" fmla="*/ 316270 w 329242"/>
                <a:gd name="connsiteY41" fmla="*/ 153300 h 274026"/>
                <a:gd name="connsiteX42" fmla="*/ 312236 w 329242"/>
                <a:gd name="connsiteY42" fmla="*/ 161242 h 274026"/>
                <a:gd name="connsiteX43" fmla="*/ 291600 w 329242"/>
                <a:gd name="connsiteY43" fmla="*/ 158762 h 274026"/>
                <a:gd name="connsiteX44" fmla="*/ 279954 w 329242"/>
                <a:gd name="connsiteY44" fmla="*/ 163849 h 274026"/>
                <a:gd name="connsiteX45" fmla="*/ 268720 w 329242"/>
                <a:gd name="connsiteY45" fmla="*/ 176774 h 274026"/>
                <a:gd name="connsiteX46" fmla="*/ 329207 w 329242"/>
                <a:gd name="connsiteY46" fmla="*/ 274013 h 274026"/>
                <a:gd name="connsiteX47" fmla="*/ 241502 w 329242"/>
                <a:gd name="connsiteY47" fmla="*/ 193103 h 274026"/>
                <a:gd name="connsiteX48" fmla="*/ 213567 w 329242"/>
                <a:gd name="connsiteY48" fmla="*/ 198753 h 274026"/>
                <a:gd name="connsiteX49" fmla="*/ 194268 w 329242"/>
                <a:gd name="connsiteY49" fmla="*/ 191679 h 274026"/>
                <a:gd name="connsiteX50" fmla="*/ 182589 w 329242"/>
                <a:gd name="connsiteY50" fmla="*/ 164706 h 274026"/>
                <a:gd name="connsiteX0" fmla="*/ 182589 w 364798"/>
                <a:gd name="connsiteY0" fmla="*/ 164706 h 277052"/>
                <a:gd name="connsiteX1" fmla="*/ 169355 w 364798"/>
                <a:gd name="connsiteY1" fmla="*/ 157998 h 277052"/>
                <a:gd name="connsiteX2" fmla="*/ 116891 w 364798"/>
                <a:gd name="connsiteY2" fmla="*/ 136265 h 277052"/>
                <a:gd name="connsiteX3" fmla="*/ 95136 w 364798"/>
                <a:gd name="connsiteY3" fmla="*/ 142558 h 277052"/>
                <a:gd name="connsiteX4" fmla="*/ 72702 w 364798"/>
                <a:gd name="connsiteY4" fmla="*/ 134540 h 277052"/>
                <a:gd name="connsiteX5" fmla="*/ 36462 w 364798"/>
                <a:gd name="connsiteY5" fmla="*/ 140862 h 277052"/>
                <a:gd name="connsiteX6" fmla="*/ 14014 w 364798"/>
                <a:gd name="connsiteY6" fmla="*/ 117838 h 277052"/>
                <a:gd name="connsiteX7" fmla="*/ 4626 w 364798"/>
                <a:gd name="connsiteY7" fmla="*/ 104880 h 277052"/>
                <a:gd name="connsiteX8" fmla="*/ 3688 w 364798"/>
                <a:gd name="connsiteY8" fmla="*/ 89472 h 277052"/>
                <a:gd name="connsiteX9" fmla="*/ 14792 w 364798"/>
                <a:gd name="connsiteY9" fmla="*/ 76615 h 277052"/>
                <a:gd name="connsiteX10" fmla="*/ 561 w 364798"/>
                <a:gd name="connsiteY10" fmla="*/ 64311 h 277052"/>
                <a:gd name="connsiteX11" fmla="*/ 3460 w 364798"/>
                <a:gd name="connsiteY11" fmla="*/ 50626 h 277052"/>
                <a:gd name="connsiteX12" fmla="*/ 18689 w 364798"/>
                <a:gd name="connsiteY12" fmla="*/ 37378 h 277052"/>
                <a:gd name="connsiteX13" fmla="*/ 34625 w 364798"/>
                <a:gd name="connsiteY13" fmla="*/ 35086 h 277052"/>
                <a:gd name="connsiteX14" fmla="*/ 43471 w 364798"/>
                <a:gd name="connsiteY14" fmla="*/ 53526 h 277052"/>
                <a:gd name="connsiteX15" fmla="*/ 55657 w 364798"/>
                <a:gd name="connsiteY15" fmla="*/ 63064 h 277052"/>
                <a:gd name="connsiteX16" fmla="*/ 68892 w 364798"/>
                <a:gd name="connsiteY16" fmla="*/ 53550 h 277052"/>
                <a:gd name="connsiteX17" fmla="*/ 71113 w 364798"/>
                <a:gd name="connsiteY17" fmla="*/ 44481 h 277052"/>
                <a:gd name="connsiteX18" fmla="*/ 83606 w 364798"/>
                <a:gd name="connsiteY18" fmla="*/ 40074 h 277052"/>
                <a:gd name="connsiteX19" fmla="*/ 93764 w 364798"/>
                <a:gd name="connsiteY19" fmla="*/ 41739 h 277052"/>
                <a:gd name="connsiteX20" fmla="*/ 100609 w 364798"/>
                <a:gd name="connsiteY20" fmla="*/ 25995 h 277052"/>
                <a:gd name="connsiteX21" fmla="*/ 111298 w 364798"/>
                <a:gd name="connsiteY21" fmla="*/ 24664 h 277052"/>
                <a:gd name="connsiteX22" fmla="*/ 118216 w 364798"/>
                <a:gd name="connsiteY22" fmla="*/ 27821 h 277052"/>
                <a:gd name="connsiteX23" fmla="*/ 134221 w 364798"/>
                <a:gd name="connsiteY23" fmla="*/ 26843 h 277052"/>
                <a:gd name="connsiteX24" fmla="*/ 144759 w 364798"/>
                <a:gd name="connsiteY24" fmla="*/ 21446 h 277052"/>
                <a:gd name="connsiteX25" fmla="*/ 160180 w 364798"/>
                <a:gd name="connsiteY25" fmla="*/ 16583 h 277052"/>
                <a:gd name="connsiteX26" fmla="*/ 170087 w 364798"/>
                <a:gd name="connsiteY26" fmla="*/ 3883 h 277052"/>
                <a:gd name="connsiteX27" fmla="*/ 190781 w 364798"/>
                <a:gd name="connsiteY27" fmla="*/ 8669 h 277052"/>
                <a:gd name="connsiteX28" fmla="*/ 193157 w 364798"/>
                <a:gd name="connsiteY28" fmla="*/ 352 h 277052"/>
                <a:gd name="connsiteX29" fmla="*/ 198612 w 364798"/>
                <a:gd name="connsiteY29" fmla="*/ 631 h 277052"/>
                <a:gd name="connsiteX30" fmla="*/ 225305 w 364798"/>
                <a:gd name="connsiteY30" fmla="*/ 31235 h 277052"/>
                <a:gd name="connsiteX31" fmla="*/ 211749 w 364798"/>
                <a:gd name="connsiteY31" fmla="*/ 45880 h 277052"/>
                <a:gd name="connsiteX32" fmla="*/ 217144 w 364798"/>
                <a:gd name="connsiteY32" fmla="*/ 57688 h 277052"/>
                <a:gd name="connsiteX33" fmla="*/ 206200 w 364798"/>
                <a:gd name="connsiteY33" fmla="*/ 74702 h 277052"/>
                <a:gd name="connsiteX34" fmla="*/ 222154 w 364798"/>
                <a:gd name="connsiteY34" fmla="*/ 91153 h 277052"/>
                <a:gd name="connsiteX35" fmla="*/ 246302 w 364798"/>
                <a:gd name="connsiteY35" fmla="*/ 86762 h 277052"/>
                <a:gd name="connsiteX36" fmla="*/ 269713 w 364798"/>
                <a:gd name="connsiteY36" fmla="*/ 108323 h 277052"/>
                <a:gd name="connsiteX37" fmla="*/ 278666 w 364798"/>
                <a:gd name="connsiteY37" fmla="*/ 118305 h 277052"/>
                <a:gd name="connsiteX38" fmla="*/ 279310 w 364798"/>
                <a:gd name="connsiteY38" fmla="*/ 131019 h 277052"/>
                <a:gd name="connsiteX39" fmla="*/ 302132 w 364798"/>
                <a:gd name="connsiteY39" fmla="*/ 136224 h 277052"/>
                <a:gd name="connsiteX40" fmla="*/ 303992 w 364798"/>
                <a:gd name="connsiteY40" fmla="*/ 149401 h 277052"/>
                <a:gd name="connsiteX41" fmla="*/ 316270 w 364798"/>
                <a:gd name="connsiteY41" fmla="*/ 153300 h 277052"/>
                <a:gd name="connsiteX42" fmla="*/ 312236 w 364798"/>
                <a:gd name="connsiteY42" fmla="*/ 161242 h 277052"/>
                <a:gd name="connsiteX43" fmla="*/ 291600 w 364798"/>
                <a:gd name="connsiteY43" fmla="*/ 158762 h 277052"/>
                <a:gd name="connsiteX44" fmla="*/ 279954 w 364798"/>
                <a:gd name="connsiteY44" fmla="*/ 163849 h 277052"/>
                <a:gd name="connsiteX45" fmla="*/ 363022 w 364798"/>
                <a:gd name="connsiteY45" fmla="*/ 250669 h 277052"/>
                <a:gd name="connsiteX46" fmla="*/ 329207 w 364798"/>
                <a:gd name="connsiteY46" fmla="*/ 274013 h 277052"/>
                <a:gd name="connsiteX47" fmla="*/ 241502 w 364798"/>
                <a:gd name="connsiteY47" fmla="*/ 193103 h 277052"/>
                <a:gd name="connsiteX48" fmla="*/ 213567 w 364798"/>
                <a:gd name="connsiteY48" fmla="*/ 198753 h 277052"/>
                <a:gd name="connsiteX49" fmla="*/ 194268 w 364798"/>
                <a:gd name="connsiteY49" fmla="*/ 191679 h 277052"/>
                <a:gd name="connsiteX50" fmla="*/ 182589 w 364798"/>
                <a:gd name="connsiteY50" fmla="*/ 164706 h 277052"/>
                <a:gd name="connsiteX0" fmla="*/ 182589 w 363256"/>
                <a:gd name="connsiteY0" fmla="*/ 164706 h 276139"/>
                <a:gd name="connsiteX1" fmla="*/ 169355 w 363256"/>
                <a:gd name="connsiteY1" fmla="*/ 157998 h 276139"/>
                <a:gd name="connsiteX2" fmla="*/ 116891 w 363256"/>
                <a:gd name="connsiteY2" fmla="*/ 136265 h 276139"/>
                <a:gd name="connsiteX3" fmla="*/ 95136 w 363256"/>
                <a:gd name="connsiteY3" fmla="*/ 142558 h 276139"/>
                <a:gd name="connsiteX4" fmla="*/ 72702 w 363256"/>
                <a:gd name="connsiteY4" fmla="*/ 134540 h 276139"/>
                <a:gd name="connsiteX5" fmla="*/ 36462 w 363256"/>
                <a:gd name="connsiteY5" fmla="*/ 140862 h 276139"/>
                <a:gd name="connsiteX6" fmla="*/ 14014 w 363256"/>
                <a:gd name="connsiteY6" fmla="*/ 117838 h 276139"/>
                <a:gd name="connsiteX7" fmla="*/ 4626 w 363256"/>
                <a:gd name="connsiteY7" fmla="*/ 104880 h 276139"/>
                <a:gd name="connsiteX8" fmla="*/ 3688 w 363256"/>
                <a:gd name="connsiteY8" fmla="*/ 89472 h 276139"/>
                <a:gd name="connsiteX9" fmla="*/ 14792 w 363256"/>
                <a:gd name="connsiteY9" fmla="*/ 76615 h 276139"/>
                <a:gd name="connsiteX10" fmla="*/ 561 w 363256"/>
                <a:gd name="connsiteY10" fmla="*/ 64311 h 276139"/>
                <a:gd name="connsiteX11" fmla="*/ 3460 w 363256"/>
                <a:gd name="connsiteY11" fmla="*/ 50626 h 276139"/>
                <a:gd name="connsiteX12" fmla="*/ 18689 w 363256"/>
                <a:gd name="connsiteY12" fmla="*/ 37378 h 276139"/>
                <a:gd name="connsiteX13" fmla="*/ 34625 w 363256"/>
                <a:gd name="connsiteY13" fmla="*/ 35086 h 276139"/>
                <a:gd name="connsiteX14" fmla="*/ 43471 w 363256"/>
                <a:gd name="connsiteY14" fmla="*/ 53526 h 276139"/>
                <a:gd name="connsiteX15" fmla="*/ 55657 w 363256"/>
                <a:gd name="connsiteY15" fmla="*/ 63064 h 276139"/>
                <a:gd name="connsiteX16" fmla="*/ 68892 w 363256"/>
                <a:gd name="connsiteY16" fmla="*/ 53550 h 276139"/>
                <a:gd name="connsiteX17" fmla="*/ 71113 w 363256"/>
                <a:gd name="connsiteY17" fmla="*/ 44481 h 276139"/>
                <a:gd name="connsiteX18" fmla="*/ 83606 w 363256"/>
                <a:gd name="connsiteY18" fmla="*/ 40074 h 276139"/>
                <a:gd name="connsiteX19" fmla="*/ 93764 w 363256"/>
                <a:gd name="connsiteY19" fmla="*/ 41739 h 276139"/>
                <a:gd name="connsiteX20" fmla="*/ 100609 w 363256"/>
                <a:gd name="connsiteY20" fmla="*/ 25995 h 276139"/>
                <a:gd name="connsiteX21" fmla="*/ 111298 w 363256"/>
                <a:gd name="connsiteY21" fmla="*/ 24664 h 276139"/>
                <a:gd name="connsiteX22" fmla="*/ 118216 w 363256"/>
                <a:gd name="connsiteY22" fmla="*/ 27821 h 276139"/>
                <a:gd name="connsiteX23" fmla="*/ 134221 w 363256"/>
                <a:gd name="connsiteY23" fmla="*/ 26843 h 276139"/>
                <a:gd name="connsiteX24" fmla="*/ 144759 w 363256"/>
                <a:gd name="connsiteY24" fmla="*/ 21446 h 276139"/>
                <a:gd name="connsiteX25" fmla="*/ 160180 w 363256"/>
                <a:gd name="connsiteY25" fmla="*/ 16583 h 276139"/>
                <a:gd name="connsiteX26" fmla="*/ 170087 w 363256"/>
                <a:gd name="connsiteY26" fmla="*/ 3883 h 276139"/>
                <a:gd name="connsiteX27" fmla="*/ 190781 w 363256"/>
                <a:gd name="connsiteY27" fmla="*/ 8669 h 276139"/>
                <a:gd name="connsiteX28" fmla="*/ 193157 w 363256"/>
                <a:gd name="connsiteY28" fmla="*/ 352 h 276139"/>
                <a:gd name="connsiteX29" fmla="*/ 198612 w 363256"/>
                <a:gd name="connsiteY29" fmla="*/ 631 h 276139"/>
                <a:gd name="connsiteX30" fmla="*/ 225305 w 363256"/>
                <a:gd name="connsiteY30" fmla="*/ 31235 h 276139"/>
                <a:gd name="connsiteX31" fmla="*/ 211749 w 363256"/>
                <a:gd name="connsiteY31" fmla="*/ 45880 h 276139"/>
                <a:gd name="connsiteX32" fmla="*/ 217144 w 363256"/>
                <a:gd name="connsiteY32" fmla="*/ 57688 h 276139"/>
                <a:gd name="connsiteX33" fmla="*/ 206200 w 363256"/>
                <a:gd name="connsiteY33" fmla="*/ 74702 h 276139"/>
                <a:gd name="connsiteX34" fmla="*/ 222154 w 363256"/>
                <a:gd name="connsiteY34" fmla="*/ 91153 h 276139"/>
                <a:gd name="connsiteX35" fmla="*/ 246302 w 363256"/>
                <a:gd name="connsiteY35" fmla="*/ 86762 h 276139"/>
                <a:gd name="connsiteX36" fmla="*/ 269713 w 363256"/>
                <a:gd name="connsiteY36" fmla="*/ 108323 h 276139"/>
                <a:gd name="connsiteX37" fmla="*/ 278666 w 363256"/>
                <a:gd name="connsiteY37" fmla="*/ 118305 h 276139"/>
                <a:gd name="connsiteX38" fmla="*/ 279310 w 363256"/>
                <a:gd name="connsiteY38" fmla="*/ 131019 h 276139"/>
                <a:gd name="connsiteX39" fmla="*/ 302132 w 363256"/>
                <a:gd name="connsiteY39" fmla="*/ 136224 h 276139"/>
                <a:gd name="connsiteX40" fmla="*/ 303992 w 363256"/>
                <a:gd name="connsiteY40" fmla="*/ 149401 h 276139"/>
                <a:gd name="connsiteX41" fmla="*/ 316270 w 363256"/>
                <a:gd name="connsiteY41" fmla="*/ 153300 h 276139"/>
                <a:gd name="connsiteX42" fmla="*/ 312236 w 363256"/>
                <a:gd name="connsiteY42" fmla="*/ 161242 h 276139"/>
                <a:gd name="connsiteX43" fmla="*/ 291600 w 363256"/>
                <a:gd name="connsiteY43" fmla="*/ 158762 h 276139"/>
                <a:gd name="connsiteX44" fmla="*/ 341476 w 363256"/>
                <a:gd name="connsiteY44" fmla="*/ 229723 h 276139"/>
                <a:gd name="connsiteX45" fmla="*/ 363022 w 363256"/>
                <a:gd name="connsiteY45" fmla="*/ 250669 h 276139"/>
                <a:gd name="connsiteX46" fmla="*/ 329207 w 363256"/>
                <a:gd name="connsiteY46" fmla="*/ 274013 h 276139"/>
                <a:gd name="connsiteX47" fmla="*/ 241502 w 363256"/>
                <a:gd name="connsiteY47" fmla="*/ 193103 h 276139"/>
                <a:gd name="connsiteX48" fmla="*/ 213567 w 363256"/>
                <a:gd name="connsiteY48" fmla="*/ 198753 h 276139"/>
                <a:gd name="connsiteX49" fmla="*/ 194268 w 363256"/>
                <a:gd name="connsiteY49" fmla="*/ 191679 h 276139"/>
                <a:gd name="connsiteX50" fmla="*/ 182589 w 363256"/>
                <a:gd name="connsiteY50" fmla="*/ 164706 h 276139"/>
                <a:gd name="connsiteX0" fmla="*/ 182589 w 363167"/>
                <a:gd name="connsiteY0" fmla="*/ 164706 h 276139"/>
                <a:gd name="connsiteX1" fmla="*/ 169355 w 363167"/>
                <a:gd name="connsiteY1" fmla="*/ 157998 h 276139"/>
                <a:gd name="connsiteX2" fmla="*/ 116891 w 363167"/>
                <a:gd name="connsiteY2" fmla="*/ 136265 h 276139"/>
                <a:gd name="connsiteX3" fmla="*/ 95136 w 363167"/>
                <a:gd name="connsiteY3" fmla="*/ 142558 h 276139"/>
                <a:gd name="connsiteX4" fmla="*/ 72702 w 363167"/>
                <a:gd name="connsiteY4" fmla="*/ 134540 h 276139"/>
                <a:gd name="connsiteX5" fmla="*/ 36462 w 363167"/>
                <a:gd name="connsiteY5" fmla="*/ 140862 h 276139"/>
                <a:gd name="connsiteX6" fmla="*/ 14014 w 363167"/>
                <a:gd name="connsiteY6" fmla="*/ 117838 h 276139"/>
                <a:gd name="connsiteX7" fmla="*/ 4626 w 363167"/>
                <a:gd name="connsiteY7" fmla="*/ 104880 h 276139"/>
                <a:gd name="connsiteX8" fmla="*/ 3688 w 363167"/>
                <a:gd name="connsiteY8" fmla="*/ 89472 h 276139"/>
                <a:gd name="connsiteX9" fmla="*/ 14792 w 363167"/>
                <a:gd name="connsiteY9" fmla="*/ 76615 h 276139"/>
                <a:gd name="connsiteX10" fmla="*/ 561 w 363167"/>
                <a:gd name="connsiteY10" fmla="*/ 64311 h 276139"/>
                <a:gd name="connsiteX11" fmla="*/ 3460 w 363167"/>
                <a:gd name="connsiteY11" fmla="*/ 50626 h 276139"/>
                <a:gd name="connsiteX12" fmla="*/ 18689 w 363167"/>
                <a:gd name="connsiteY12" fmla="*/ 37378 h 276139"/>
                <a:gd name="connsiteX13" fmla="*/ 34625 w 363167"/>
                <a:gd name="connsiteY13" fmla="*/ 35086 h 276139"/>
                <a:gd name="connsiteX14" fmla="*/ 43471 w 363167"/>
                <a:gd name="connsiteY14" fmla="*/ 53526 h 276139"/>
                <a:gd name="connsiteX15" fmla="*/ 55657 w 363167"/>
                <a:gd name="connsiteY15" fmla="*/ 63064 h 276139"/>
                <a:gd name="connsiteX16" fmla="*/ 68892 w 363167"/>
                <a:gd name="connsiteY16" fmla="*/ 53550 h 276139"/>
                <a:gd name="connsiteX17" fmla="*/ 71113 w 363167"/>
                <a:gd name="connsiteY17" fmla="*/ 44481 h 276139"/>
                <a:gd name="connsiteX18" fmla="*/ 83606 w 363167"/>
                <a:gd name="connsiteY18" fmla="*/ 40074 h 276139"/>
                <a:gd name="connsiteX19" fmla="*/ 93764 w 363167"/>
                <a:gd name="connsiteY19" fmla="*/ 41739 h 276139"/>
                <a:gd name="connsiteX20" fmla="*/ 100609 w 363167"/>
                <a:gd name="connsiteY20" fmla="*/ 25995 h 276139"/>
                <a:gd name="connsiteX21" fmla="*/ 111298 w 363167"/>
                <a:gd name="connsiteY21" fmla="*/ 24664 h 276139"/>
                <a:gd name="connsiteX22" fmla="*/ 118216 w 363167"/>
                <a:gd name="connsiteY22" fmla="*/ 27821 h 276139"/>
                <a:gd name="connsiteX23" fmla="*/ 134221 w 363167"/>
                <a:gd name="connsiteY23" fmla="*/ 26843 h 276139"/>
                <a:gd name="connsiteX24" fmla="*/ 144759 w 363167"/>
                <a:gd name="connsiteY24" fmla="*/ 21446 h 276139"/>
                <a:gd name="connsiteX25" fmla="*/ 160180 w 363167"/>
                <a:gd name="connsiteY25" fmla="*/ 16583 h 276139"/>
                <a:gd name="connsiteX26" fmla="*/ 170087 w 363167"/>
                <a:gd name="connsiteY26" fmla="*/ 3883 h 276139"/>
                <a:gd name="connsiteX27" fmla="*/ 190781 w 363167"/>
                <a:gd name="connsiteY27" fmla="*/ 8669 h 276139"/>
                <a:gd name="connsiteX28" fmla="*/ 193157 w 363167"/>
                <a:gd name="connsiteY28" fmla="*/ 352 h 276139"/>
                <a:gd name="connsiteX29" fmla="*/ 198612 w 363167"/>
                <a:gd name="connsiteY29" fmla="*/ 631 h 276139"/>
                <a:gd name="connsiteX30" fmla="*/ 225305 w 363167"/>
                <a:gd name="connsiteY30" fmla="*/ 31235 h 276139"/>
                <a:gd name="connsiteX31" fmla="*/ 211749 w 363167"/>
                <a:gd name="connsiteY31" fmla="*/ 45880 h 276139"/>
                <a:gd name="connsiteX32" fmla="*/ 217144 w 363167"/>
                <a:gd name="connsiteY32" fmla="*/ 57688 h 276139"/>
                <a:gd name="connsiteX33" fmla="*/ 206200 w 363167"/>
                <a:gd name="connsiteY33" fmla="*/ 74702 h 276139"/>
                <a:gd name="connsiteX34" fmla="*/ 222154 w 363167"/>
                <a:gd name="connsiteY34" fmla="*/ 91153 h 276139"/>
                <a:gd name="connsiteX35" fmla="*/ 246302 w 363167"/>
                <a:gd name="connsiteY35" fmla="*/ 86762 h 276139"/>
                <a:gd name="connsiteX36" fmla="*/ 269713 w 363167"/>
                <a:gd name="connsiteY36" fmla="*/ 108323 h 276139"/>
                <a:gd name="connsiteX37" fmla="*/ 278666 w 363167"/>
                <a:gd name="connsiteY37" fmla="*/ 118305 h 276139"/>
                <a:gd name="connsiteX38" fmla="*/ 279310 w 363167"/>
                <a:gd name="connsiteY38" fmla="*/ 131019 h 276139"/>
                <a:gd name="connsiteX39" fmla="*/ 302132 w 363167"/>
                <a:gd name="connsiteY39" fmla="*/ 136224 h 276139"/>
                <a:gd name="connsiteX40" fmla="*/ 303992 w 363167"/>
                <a:gd name="connsiteY40" fmla="*/ 149401 h 276139"/>
                <a:gd name="connsiteX41" fmla="*/ 316270 w 363167"/>
                <a:gd name="connsiteY41" fmla="*/ 153300 h 276139"/>
                <a:gd name="connsiteX42" fmla="*/ 312236 w 363167"/>
                <a:gd name="connsiteY42" fmla="*/ 161242 h 276139"/>
                <a:gd name="connsiteX43" fmla="*/ 342370 w 363167"/>
                <a:gd name="connsiteY43" fmla="*/ 215734 h 276139"/>
                <a:gd name="connsiteX44" fmla="*/ 341476 w 363167"/>
                <a:gd name="connsiteY44" fmla="*/ 229723 h 276139"/>
                <a:gd name="connsiteX45" fmla="*/ 363022 w 363167"/>
                <a:gd name="connsiteY45" fmla="*/ 250669 h 276139"/>
                <a:gd name="connsiteX46" fmla="*/ 329207 w 363167"/>
                <a:gd name="connsiteY46" fmla="*/ 274013 h 276139"/>
                <a:gd name="connsiteX47" fmla="*/ 241502 w 363167"/>
                <a:gd name="connsiteY47" fmla="*/ 193103 h 276139"/>
                <a:gd name="connsiteX48" fmla="*/ 213567 w 363167"/>
                <a:gd name="connsiteY48" fmla="*/ 198753 h 276139"/>
                <a:gd name="connsiteX49" fmla="*/ 194268 w 363167"/>
                <a:gd name="connsiteY49" fmla="*/ 191679 h 276139"/>
                <a:gd name="connsiteX50" fmla="*/ 182589 w 363167"/>
                <a:gd name="connsiteY50" fmla="*/ 164706 h 276139"/>
                <a:gd name="connsiteX0" fmla="*/ 182589 w 379958"/>
                <a:gd name="connsiteY0" fmla="*/ 164706 h 276139"/>
                <a:gd name="connsiteX1" fmla="*/ 169355 w 379958"/>
                <a:gd name="connsiteY1" fmla="*/ 157998 h 276139"/>
                <a:gd name="connsiteX2" fmla="*/ 116891 w 379958"/>
                <a:gd name="connsiteY2" fmla="*/ 136265 h 276139"/>
                <a:gd name="connsiteX3" fmla="*/ 95136 w 379958"/>
                <a:gd name="connsiteY3" fmla="*/ 142558 h 276139"/>
                <a:gd name="connsiteX4" fmla="*/ 72702 w 379958"/>
                <a:gd name="connsiteY4" fmla="*/ 134540 h 276139"/>
                <a:gd name="connsiteX5" fmla="*/ 36462 w 379958"/>
                <a:gd name="connsiteY5" fmla="*/ 140862 h 276139"/>
                <a:gd name="connsiteX6" fmla="*/ 14014 w 379958"/>
                <a:gd name="connsiteY6" fmla="*/ 117838 h 276139"/>
                <a:gd name="connsiteX7" fmla="*/ 4626 w 379958"/>
                <a:gd name="connsiteY7" fmla="*/ 104880 h 276139"/>
                <a:gd name="connsiteX8" fmla="*/ 3688 w 379958"/>
                <a:gd name="connsiteY8" fmla="*/ 89472 h 276139"/>
                <a:gd name="connsiteX9" fmla="*/ 14792 w 379958"/>
                <a:gd name="connsiteY9" fmla="*/ 76615 h 276139"/>
                <a:gd name="connsiteX10" fmla="*/ 561 w 379958"/>
                <a:gd name="connsiteY10" fmla="*/ 64311 h 276139"/>
                <a:gd name="connsiteX11" fmla="*/ 3460 w 379958"/>
                <a:gd name="connsiteY11" fmla="*/ 50626 h 276139"/>
                <a:gd name="connsiteX12" fmla="*/ 18689 w 379958"/>
                <a:gd name="connsiteY12" fmla="*/ 37378 h 276139"/>
                <a:gd name="connsiteX13" fmla="*/ 34625 w 379958"/>
                <a:gd name="connsiteY13" fmla="*/ 35086 h 276139"/>
                <a:gd name="connsiteX14" fmla="*/ 43471 w 379958"/>
                <a:gd name="connsiteY14" fmla="*/ 53526 h 276139"/>
                <a:gd name="connsiteX15" fmla="*/ 55657 w 379958"/>
                <a:gd name="connsiteY15" fmla="*/ 63064 h 276139"/>
                <a:gd name="connsiteX16" fmla="*/ 68892 w 379958"/>
                <a:gd name="connsiteY16" fmla="*/ 53550 h 276139"/>
                <a:gd name="connsiteX17" fmla="*/ 71113 w 379958"/>
                <a:gd name="connsiteY17" fmla="*/ 44481 h 276139"/>
                <a:gd name="connsiteX18" fmla="*/ 83606 w 379958"/>
                <a:gd name="connsiteY18" fmla="*/ 40074 h 276139"/>
                <a:gd name="connsiteX19" fmla="*/ 93764 w 379958"/>
                <a:gd name="connsiteY19" fmla="*/ 41739 h 276139"/>
                <a:gd name="connsiteX20" fmla="*/ 100609 w 379958"/>
                <a:gd name="connsiteY20" fmla="*/ 25995 h 276139"/>
                <a:gd name="connsiteX21" fmla="*/ 111298 w 379958"/>
                <a:gd name="connsiteY21" fmla="*/ 24664 h 276139"/>
                <a:gd name="connsiteX22" fmla="*/ 118216 w 379958"/>
                <a:gd name="connsiteY22" fmla="*/ 27821 h 276139"/>
                <a:gd name="connsiteX23" fmla="*/ 134221 w 379958"/>
                <a:gd name="connsiteY23" fmla="*/ 26843 h 276139"/>
                <a:gd name="connsiteX24" fmla="*/ 144759 w 379958"/>
                <a:gd name="connsiteY24" fmla="*/ 21446 h 276139"/>
                <a:gd name="connsiteX25" fmla="*/ 160180 w 379958"/>
                <a:gd name="connsiteY25" fmla="*/ 16583 h 276139"/>
                <a:gd name="connsiteX26" fmla="*/ 170087 w 379958"/>
                <a:gd name="connsiteY26" fmla="*/ 3883 h 276139"/>
                <a:gd name="connsiteX27" fmla="*/ 190781 w 379958"/>
                <a:gd name="connsiteY27" fmla="*/ 8669 h 276139"/>
                <a:gd name="connsiteX28" fmla="*/ 193157 w 379958"/>
                <a:gd name="connsiteY28" fmla="*/ 352 h 276139"/>
                <a:gd name="connsiteX29" fmla="*/ 198612 w 379958"/>
                <a:gd name="connsiteY29" fmla="*/ 631 h 276139"/>
                <a:gd name="connsiteX30" fmla="*/ 225305 w 379958"/>
                <a:gd name="connsiteY30" fmla="*/ 31235 h 276139"/>
                <a:gd name="connsiteX31" fmla="*/ 211749 w 379958"/>
                <a:gd name="connsiteY31" fmla="*/ 45880 h 276139"/>
                <a:gd name="connsiteX32" fmla="*/ 217144 w 379958"/>
                <a:gd name="connsiteY32" fmla="*/ 57688 h 276139"/>
                <a:gd name="connsiteX33" fmla="*/ 206200 w 379958"/>
                <a:gd name="connsiteY33" fmla="*/ 74702 h 276139"/>
                <a:gd name="connsiteX34" fmla="*/ 222154 w 379958"/>
                <a:gd name="connsiteY34" fmla="*/ 91153 h 276139"/>
                <a:gd name="connsiteX35" fmla="*/ 246302 w 379958"/>
                <a:gd name="connsiteY35" fmla="*/ 86762 h 276139"/>
                <a:gd name="connsiteX36" fmla="*/ 269713 w 379958"/>
                <a:gd name="connsiteY36" fmla="*/ 108323 h 276139"/>
                <a:gd name="connsiteX37" fmla="*/ 278666 w 379958"/>
                <a:gd name="connsiteY37" fmla="*/ 118305 h 276139"/>
                <a:gd name="connsiteX38" fmla="*/ 279310 w 379958"/>
                <a:gd name="connsiteY38" fmla="*/ 131019 h 276139"/>
                <a:gd name="connsiteX39" fmla="*/ 302132 w 379958"/>
                <a:gd name="connsiteY39" fmla="*/ 136224 h 276139"/>
                <a:gd name="connsiteX40" fmla="*/ 303992 w 379958"/>
                <a:gd name="connsiteY40" fmla="*/ 149401 h 276139"/>
                <a:gd name="connsiteX41" fmla="*/ 316270 w 379958"/>
                <a:gd name="connsiteY41" fmla="*/ 153300 h 276139"/>
                <a:gd name="connsiteX42" fmla="*/ 379588 w 379958"/>
                <a:gd name="connsiteY42" fmla="*/ 190759 h 276139"/>
                <a:gd name="connsiteX43" fmla="*/ 342370 w 379958"/>
                <a:gd name="connsiteY43" fmla="*/ 215734 h 276139"/>
                <a:gd name="connsiteX44" fmla="*/ 341476 w 379958"/>
                <a:gd name="connsiteY44" fmla="*/ 229723 h 276139"/>
                <a:gd name="connsiteX45" fmla="*/ 363022 w 379958"/>
                <a:gd name="connsiteY45" fmla="*/ 250669 h 276139"/>
                <a:gd name="connsiteX46" fmla="*/ 329207 w 379958"/>
                <a:gd name="connsiteY46" fmla="*/ 274013 h 276139"/>
                <a:gd name="connsiteX47" fmla="*/ 241502 w 379958"/>
                <a:gd name="connsiteY47" fmla="*/ 193103 h 276139"/>
                <a:gd name="connsiteX48" fmla="*/ 213567 w 379958"/>
                <a:gd name="connsiteY48" fmla="*/ 198753 h 276139"/>
                <a:gd name="connsiteX49" fmla="*/ 194268 w 379958"/>
                <a:gd name="connsiteY49" fmla="*/ 191679 h 276139"/>
                <a:gd name="connsiteX50" fmla="*/ 182589 w 379958"/>
                <a:gd name="connsiteY50" fmla="*/ 164706 h 276139"/>
                <a:gd name="connsiteX0" fmla="*/ 182589 w 379879"/>
                <a:gd name="connsiteY0" fmla="*/ 164706 h 276139"/>
                <a:gd name="connsiteX1" fmla="*/ 169355 w 379879"/>
                <a:gd name="connsiteY1" fmla="*/ 157998 h 276139"/>
                <a:gd name="connsiteX2" fmla="*/ 116891 w 379879"/>
                <a:gd name="connsiteY2" fmla="*/ 136265 h 276139"/>
                <a:gd name="connsiteX3" fmla="*/ 95136 w 379879"/>
                <a:gd name="connsiteY3" fmla="*/ 142558 h 276139"/>
                <a:gd name="connsiteX4" fmla="*/ 72702 w 379879"/>
                <a:gd name="connsiteY4" fmla="*/ 134540 h 276139"/>
                <a:gd name="connsiteX5" fmla="*/ 36462 w 379879"/>
                <a:gd name="connsiteY5" fmla="*/ 140862 h 276139"/>
                <a:gd name="connsiteX6" fmla="*/ 14014 w 379879"/>
                <a:gd name="connsiteY6" fmla="*/ 117838 h 276139"/>
                <a:gd name="connsiteX7" fmla="*/ 4626 w 379879"/>
                <a:gd name="connsiteY7" fmla="*/ 104880 h 276139"/>
                <a:gd name="connsiteX8" fmla="*/ 3688 w 379879"/>
                <a:gd name="connsiteY8" fmla="*/ 89472 h 276139"/>
                <a:gd name="connsiteX9" fmla="*/ 14792 w 379879"/>
                <a:gd name="connsiteY9" fmla="*/ 76615 h 276139"/>
                <a:gd name="connsiteX10" fmla="*/ 561 w 379879"/>
                <a:gd name="connsiteY10" fmla="*/ 64311 h 276139"/>
                <a:gd name="connsiteX11" fmla="*/ 3460 w 379879"/>
                <a:gd name="connsiteY11" fmla="*/ 50626 h 276139"/>
                <a:gd name="connsiteX12" fmla="*/ 18689 w 379879"/>
                <a:gd name="connsiteY12" fmla="*/ 37378 h 276139"/>
                <a:gd name="connsiteX13" fmla="*/ 34625 w 379879"/>
                <a:gd name="connsiteY13" fmla="*/ 35086 h 276139"/>
                <a:gd name="connsiteX14" fmla="*/ 43471 w 379879"/>
                <a:gd name="connsiteY14" fmla="*/ 53526 h 276139"/>
                <a:gd name="connsiteX15" fmla="*/ 55657 w 379879"/>
                <a:gd name="connsiteY15" fmla="*/ 63064 h 276139"/>
                <a:gd name="connsiteX16" fmla="*/ 68892 w 379879"/>
                <a:gd name="connsiteY16" fmla="*/ 53550 h 276139"/>
                <a:gd name="connsiteX17" fmla="*/ 71113 w 379879"/>
                <a:gd name="connsiteY17" fmla="*/ 44481 h 276139"/>
                <a:gd name="connsiteX18" fmla="*/ 83606 w 379879"/>
                <a:gd name="connsiteY18" fmla="*/ 40074 h 276139"/>
                <a:gd name="connsiteX19" fmla="*/ 93764 w 379879"/>
                <a:gd name="connsiteY19" fmla="*/ 41739 h 276139"/>
                <a:gd name="connsiteX20" fmla="*/ 100609 w 379879"/>
                <a:gd name="connsiteY20" fmla="*/ 25995 h 276139"/>
                <a:gd name="connsiteX21" fmla="*/ 111298 w 379879"/>
                <a:gd name="connsiteY21" fmla="*/ 24664 h 276139"/>
                <a:gd name="connsiteX22" fmla="*/ 118216 w 379879"/>
                <a:gd name="connsiteY22" fmla="*/ 27821 h 276139"/>
                <a:gd name="connsiteX23" fmla="*/ 134221 w 379879"/>
                <a:gd name="connsiteY23" fmla="*/ 26843 h 276139"/>
                <a:gd name="connsiteX24" fmla="*/ 144759 w 379879"/>
                <a:gd name="connsiteY24" fmla="*/ 21446 h 276139"/>
                <a:gd name="connsiteX25" fmla="*/ 160180 w 379879"/>
                <a:gd name="connsiteY25" fmla="*/ 16583 h 276139"/>
                <a:gd name="connsiteX26" fmla="*/ 170087 w 379879"/>
                <a:gd name="connsiteY26" fmla="*/ 3883 h 276139"/>
                <a:gd name="connsiteX27" fmla="*/ 190781 w 379879"/>
                <a:gd name="connsiteY27" fmla="*/ 8669 h 276139"/>
                <a:gd name="connsiteX28" fmla="*/ 193157 w 379879"/>
                <a:gd name="connsiteY28" fmla="*/ 352 h 276139"/>
                <a:gd name="connsiteX29" fmla="*/ 198612 w 379879"/>
                <a:gd name="connsiteY29" fmla="*/ 631 h 276139"/>
                <a:gd name="connsiteX30" fmla="*/ 225305 w 379879"/>
                <a:gd name="connsiteY30" fmla="*/ 31235 h 276139"/>
                <a:gd name="connsiteX31" fmla="*/ 211749 w 379879"/>
                <a:gd name="connsiteY31" fmla="*/ 45880 h 276139"/>
                <a:gd name="connsiteX32" fmla="*/ 217144 w 379879"/>
                <a:gd name="connsiteY32" fmla="*/ 57688 h 276139"/>
                <a:gd name="connsiteX33" fmla="*/ 206200 w 379879"/>
                <a:gd name="connsiteY33" fmla="*/ 74702 h 276139"/>
                <a:gd name="connsiteX34" fmla="*/ 222154 w 379879"/>
                <a:gd name="connsiteY34" fmla="*/ 91153 h 276139"/>
                <a:gd name="connsiteX35" fmla="*/ 246302 w 379879"/>
                <a:gd name="connsiteY35" fmla="*/ 86762 h 276139"/>
                <a:gd name="connsiteX36" fmla="*/ 269713 w 379879"/>
                <a:gd name="connsiteY36" fmla="*/ 108323 h 276139"/>
                <a:gd name="connsiteX37" fmla="*/ 278666 w 379879"/>
                <a:gd name="connsiteY37" fmla="*/ 118305 h 276139"/>
                <a:gd name="connsiteX38" fmla="*/ 279310 w 379879"/>
                <a:gd name="connsiteY38" fmla="*/ 131019 h 276139"/>
                <a:gd name="connsiteX39" fmla="*/ 302132 w 379879"/>
                <a:gd name="connsiteY39" fmla="*/ 136224 h 276139"/>
                <a:gd name="connsiteX40" fmla="*/ 303992 w 379879"/>
                <a:gd name="connsiteY40" fmla="*/ 149401 h 276139"/>
                <a:gd name="connsiteX41" fmla="*/ 356688 w 379879"/>
                <a:gd name="connsiteY41" fmla="*/ 180733 h 276139"/>
                <a:gd name="connsiteX42" fmla="*/ 379588 w 379879"/>
                <a:gd name="connsiteY42" fmla="*/ 190759 h 276139"/>
                <a:gd name="connsiteX43" fmla="*/ 342370 w 379879"/>
                <a:gd name="connsiteY43" fmla="*/ 215734 h 276139"/>
                <a:gd name="connsiteX44" fmla="*/ 341476 w 379879"/>
                <a:gd name="connsiteY44" fmla="*/ 229723 h 276139"/>
                <a:gd name="connsiteX45" fmla="*/ 363022 w 379879"/>
                <a:gd name="connsiteY45" fmla="*/ 250669 h 276139"/>
                <a:gd name="connsiteX46" fmla="*/ 329207 w 379879"/>
                <a:gd name="connsiteY46" fmla="*/ 274013 h 276139"/>
                <a:gd name="connsiteX47" fmla="*/ 241502 w 379879"/>
                <a:gd name="connsiteY47" fmla="*/ 193103 h 276139"/>
                <a:gd name="connsiteX48" fmla="*/ 213567 w 379879"/>
                <a:gd name="connsiteY48" fmla="*/ 198753 h 276139"/>
                <a:gd name="connsiteX49" fmla="*/ 194268 w 379879"/>
                <a:gd name="connsiteY49" fmla="*/ 191679 h 276139"/>
                <a:gd name="connsiteX50" fmla="*/ 182589 w 379879"/>
                <a:gd name="connsiteY50" fmla="*/ 164706 h 276139"/>
                <a:gd name="connsiteX0" fmla="*/ 182589 w 379785"/>
                <a:gd name="connsiteY0" fmla="*/ 164706 h 276139"/>
                <a:gd name="connsiteX1" fmla="*/ 169355 w 379785"/>
                <a:gd name="connsiteY1" fmla="*/ 157998 h 276139"/>
                <a:gd name="connsiteX2" fmla="*/ 116891 w 379785"/>
                <a:gd name="connsiteY2" fmla="*/ 136265 h 276139"/>
                <a:gd name="connsiteX3" fmla="*/ 95136 w 379785"/>
                <a:gd name="connsiteY3" fmla="*/ 142558 h 276139"/>
                <a:gd name="connsiteX4" fmla="*/ 72702 w 379785"/>
                <a:gd name="connsiteY4" fmla="*/ 134540 h 276139"/>
                <a:gd name="connsiteX5" fmla="*/ 36462 w 379785"/>
                <a:gd name="connsiteY5" fmla="*/ 140862 h 276139"/>
                <a:gd name="connsiteX6" fmla="*/ 14014 w 379785"/>
                <a:gd name="connsiteY6" fmla="*/ 117838 h 276139"/>
                <a:gd name="connsiteX7" fmla="*/ 4626 w 379785"/>
                <a:gd name="connsiteY7" fmla="*/ 104880 h 276139"/>
                <a:gd name="connsiteX8" fmla="*/ 3688 w 379785"/>
                <a:gd name="connsiteY8" fmla="*/ 89472 h 276139"/>
                <a:gd name="connsiteX9" fmla="*/ 14792 w 379785"/>
                <a:gd name="connsiteY9" fmla="*/ 76615 h 276139"/>
                <a:gd name="connsiteX10" fmla="*/ 561 w 379785"/>
                <a:gd name="connsiteY10" fmla="*/ 64311 h 276139"/>
                <a:gd name="connsiteX11" fmla="*/ 3460 w 379785"/>
                <a:gd name="connsiteY11" fmla="*/ 50626 h 276139"/>
                <a:gd name="connsiteX12" fmla="*/ 18689 w 379785"/>
                <a:gd name="connsiteY12" fmla="*/ 37378 h 276139"/>
                <a:gd name="connsiteX13" fmla="*/ 34625 w 379785"/>
                <a:gd name="connsiteY13" fmla="*/ 35086 h 276139"/>
                <a:gd name="connsiteX14" fmla="*/ 43471 w 379785"/>
                <a:gd name="connsiteY14" fmla="*/ 53526 h 276139"/>
                <a:gd name="connsiteX15" fmla="*/ 55657 w 379785"/>
                <a:gd name="connsiteY15" fmla="*/ 63064 h 276139"/>
                <a:gd name="connsiteX16" fmla="*/ 68892 w 379785"/>
                <a:gd name="connsiteY16" fmla="*/ 53550 h 276139"/>
                <a:gd name="connsiteX17" fmla="*/ 71113 w 379785"/>
                <a:gd name="connsiteY17" fmla="*/ 44481 h 276139"/>
                <a:gd name="connsiteX18" fmla="*/ 83606 w 379785"/>
                <a:gd name="connsiteY18" fmla="*/ 40074 h 276139"/>
                <a:gd name="connsiteX19" fmla="*/ 93764 w 379785"/>
                <a:gd name="connsiteY19" fmla="*/ 41739 h 276139"/>
                <a:gd name="connsiteX20" fmla="*/ 100609 w 379785"/>
                <a:gd name="connsiteY20" fmla="*/ 25995 h 276139"/>
                <a:gd name="connsiteX21" fmla="*/ 111298 w 379785"/>
                <a:gd name="connsiteY21" fmla="*/ 24664 h 276139"/>
                <a:gd name="connsiteX22" fmla="*/ 118216 w 379785"/>
                <a:gd name="connsiteY22" fmla="*/ 27821 h 276139"/>
                <a:gd name="connsiteX23" fmla="*/ 134221 w 379785"/>
                <a:gd name="connsiteY23" fmla="*/ 26843 h 276139"/>
                <a:gd name="connsiteX24" fmla="*/ 144759 w 379785"/>
                <a:gd name="connsiteY24" fmla="*/ 21446 h 276139"/>
                <a:gd name="connsiteX25" fmla="*/ 160180 w 379785"/>
                <a:gd name="connsiteY25" fmla="*/ 16583 h 276139"/>
                <a:gd name="connsiteX26" fmla="*/ 170087 w 379785"/>
                <a:gd name="connsiteY26" fmla="*/ 3883 h 276139"/>
                <a:gd name="connsiteX27" fmla="*/ 190781 w 379785"/>
                <a:gd name="connsiteY27" fmla="*/ 8669 h 276139"/>
                <a:gd name="connsiteX28" fmla="*/ 193157 w 379785"/>
                <a:gd name="connsiteY28" fmla="*/ 352 h 276139"/>
                <a:gd name="connsiteX29" fmla="*/ 198612 w 379785"/>
                <a:gd name="connsiteY29" fmla="*/ 631 h 276139"/>
                <a:gd name="connsiteX30" fmla="*/ 225305 w 379785"/>
                <a:gd name="connsiteY30" fmla="*/ 31235 h 276139"/>
                <a:gd name="connsiteX31" fmla="*/ 211749 w 379785"/>
                <a:gd name="connsiteY31" fmla="*/ 45880 h 276139"/>
                <a:gd name="connsiteX32" fmla="*/ 217144 w 379785"/>
                <a:gd name="connsiteY32" fmla="*/ 57688 h 276139"/>
                <a:gd name="connsiteX33" fmla="*/ 206200 w 379785"/>
                <a:gd name="connsiteY33" fmla="*/ 74702 h 276139"/>
                <a:gd name="connsiteX34" fmla="*/ 222154 w 379785"/>
                <a:gd name="connsiteY34" fmla="*/ 91153 h 276139"/>
                <a:gd name="connsiteX35" fmla="*/ 246302 w 379785"/>
                <a:gd name="connsiteY35" fmla="*/ 86762 h 276139"/>
                <a:gd name="connsiteX36" fmla="*/ 269713 w 379785"/>
                <a:gd name="connsiteY36" fmla="*/ 108323 h 276139"/>
                <a:gd name="connsiteX37" fmla="*/ 278666 w 379785"/>
                <a:gd name="connsiteY37" fmla="*/ 118305 h 276139"/>
                <a:gd name="connsiteX38" fmla="*/ 279310 w 379785"/>
                <a:gd name="connsiteY38" fmla="*/ 131019 h 276139"/>
                <a:gd name="connsiteX39" fmla="*/ 302132 w 379785"/>
                <a:gd name="connsiteY39" fmla="*/ 136224 h 276139"/>
                <a:gd name="connsiteX40" fmla="*/ 303992 w 379785"/>
                <a:gd name="connsiteY40" fmla="*/ 149401 h 276139"/>
                <a:gd name="connsiteX41" fmla="*/ 356688 w 379785"/>
                <a:gd name="connsiteY41" fmla="*/ 180733 h 276139"/>
                <a:gd name="connsiteX42" fmla="*/ 379588 w 379785"/>
                <a:gd name="connsiteY42" fmla="*/ 190759 h 276139"/>
                <a:gd name="connsiteX43" fmla="*/ 366379 w 379785"/>
                <a:gd name="connsiteY43" fmla="*/ 207488 h 276139"/>
                <a:gd name="connsiteX44" fmla="*/ 342370 w 379785"/>
                <a:gd name="connsiteY44" fmla="*/ 215734 h 276139"/>
                <a:gd name="connsiteX45" fmla="*/ 341476 w 379785"/>
                <a:gd name="connsiteY45" fmla="*/ 229723 h 276139"/>
                <a:gd name="connsiteX46" fmla="*/ 363022 w 379785"/>
                <a:gd name="connsiteY46" fmla="*/ 250669 h 276139"/>
                <a:gd name="connsiteX47" fmla="*/ 329207 w 379785"/>
                <a:gd name="connsiteY47" fmla="*/ 274013 h 276139"/>
                <a:gd name="connsiteX48" fmla="*/ 241502 w 379785"/>
                <a:gd name="connsiteY48" fmla="*/ 193103 h 276139"/>
                <a:gd name="connsiteX49" fmla="*/ 213567 w 379785"/>
                <a:gd name="connsiteY49" fmla="*/ 198753 h 276139"/>
                <a:gd name="connsiteX50" fmla="*/ 194268 w 379785"/>
                <a:gd name="connsiteY50" fmla="*/ 191679 h 276139"/>
                <a:gd name="connsiteX51" fmla="*/ 182589 w 379785"/>
                <a:gd name="connsiteY51" fmla="*/ 164706 h 276139"/>
                <a:gd name="connsiteX0" fmla="*/ 182589 w 379785"/>
                <a:gd name="connsiteY0" fmla="*/ 164706 h 276139"/>
                <a:gd name="connsiteX1" fmla="*/ 169355 w 379785"/>
                <a:gd name="connsiteY1" fmla="*/ 157998 h 276139"/>
                <a:gd name="connsiteX2" fmla="*/ 116891 w 379785"/>
                <a:gd name="connsiteY2" fmla="*/ 136265 h 276139"/>
                <a:gd name="connsiteX3" fmla="*/ 95136 w 379785"/>
                <a:gd name="connsiteY3" fmla="*/ 142558 h 276139"/>
                <a:gd name="connsiteX4" fmla="*/ 72702 w 379785"/>
                <a:gd name="connsiteY4" fmla="*/ 134540 h 276139"/>
                <a:gd name="connsiteX5" fmla="*/ 36462 w 379785"/>
                <a:gd name="connsiteY5" fmla="*/ 140862 h 276139"/>
                <a:gd name="connsiteX6" fmla="*/ 14014 w 379785"/>
                <a:gd name="connsiteY6" fmla="*/ 117838 h 276139"/>
                <a:gd name="connsiteX7" fmla="*/ 4626 w 379785"/>
                <a:gd name="connsiteY7" fmla="*/ 104880 h 276139"/>
                <a:gd name="connsiteX8" fmla="*/ 3688 w 379785"/>
                <a:gd name="connsiteY8" fmla="*/ 89472 h 276139"/>
                <a:gd name="connsiteX9" fmla="*/ 14792 w 379785"/>
                <a:gd name="connsiteY9" fmla="*/ 76615 h 276139"/>
                <a:gd name="connsiteX10" fmla="*/ 561 w 379785"/>
                <a:gd name="connsiteY10" fmla="*/ 64311 h 276139"/>
                <a:gd name="connsiteX11" fmla="*/ 3460 w 379785"/>
                <a:gd name="connsiteY11" fmla="*/ 50626 h 276139"/>
                <a:gd name="connsiteX12" fmla="*/ 18689 w 379785"/>
                <a:gd name="connsiteY12" fmla="*/ 37378 h 276139"/>
                <a:gd name="connsiteX13" fmla="*/ 34625 w 379785"/>
                <a:gd name="connsiteY13" fmla="*/ 35086 h 276139"/>
                <a:gd name="connsiteX14" fmla="*/ 43471 w 379785"/>
                <a:gd name="connsiteY14" fmla="*/ 53526 h 276139"/>
                <a:gd name="connsiteX15" fmla="*/ 55657 w 379785"/>
                <a:gd name="connsiteY15" fmla="*/ 63064 h 276139"/>
                <a:gd name="connsiteX16" fmla="*/ 68892 w 379785"/>
                <a:gd name="connsiteY16" fmla="*/ 53550 h 276139"/>
                <a:gd name="connsiteX17" fmla="*/ 71113 w 379785"/>
                <a:gd name="connsiteY17" fmla="*/ 44481 h 276139"/>
                <a:gd name="connsiteX18" fmla="*/ 83606 w 379785"/>
                <a:gd name="connsiteY18" fmla="*/ 40074 h 276139"/>
                <a:gd name="connsiteX19" fmla="*/ 93764 w 379785"/>
                <a:gd name="connsiteY19" fmla="*/ 41739 h 276139"/>
                <a:gd name="connsiteX20" fmla="*/ 100609 w 379785"/>
                <a:gd name="connsiteY20" fmla="*/ 25995 h 276139"/>
                <a:gd name="connsiteX21" fmla="*/ 111298 w 379785"/>
                <a:gd name="connsiteY21" fmla="*/ 24664 h 276139"/>
                <a:gd name="connsiteX22" fmla="*/ 118216 w 379785"/>
                <a:gd name="connsiteY22" fmla="*/ 27821 h 276139"/>
                <a:gd name="connsiteX23" fmla="*/ 134221 w 379785"/>
                <a:gd name="connsiteY23" fmla="*/ 26843 h 276139"/>
                <a:gd name="connsiteX24" fmla="*/ 144759 w 379785"/>
                <a:gd name="connsiteY24" fmla="*/ 21446 h 276139"/>
                <a:gd name="connsiteX25" fmla="*/ 160180 w 379785"/>
                <a:gd name="connsiteY25" fmla="*/ 16583 h 276139"/>
                <a:gd name="connsiteX26" fmla="*/ 170087 w 379785"/>
                <a:gd name="connsiteY26" fmla="*/ 3883 h 276139"/>
                <a:gd name="connsiteX27" fmla="*/ 190781 w 379785"/>
                <a:gd name="connsiteY27" fmla="*/ 8669 h 276139"/>
                <a:gd name="connsiteX28" fmla="*/ 193157 w 379785"/>
                <a:gd name="connsiteY28" fmla="*/ 352 h 276139"/>
                <a:gd name="connsiteX29" fmla="*/ 198612 w 379785"/>
                <a:gd name="connsiteY29" fmla="*/ 631 h 276139"/>
                <a:gd name="connsiteX30" fmla="*/ 225305 w 379785"/>
                <a:gd name="connsiteY30" fmla="*/ 31235 h 276139"/>
                <a:gd name="connsiteX31" fmla="*/ 211749 w 379785"/>
                <a:gd name="connsiteY31" fmla="*/ 45880 h 276139"/>
                <a:gd name="connsiteX32" fmla="*/ 217144 w 379785"/>
                <a:gd name="connsiteY32" fmla="*/ 57688 h 276139"/>
                <a:gd name="connsiteX33" fmla="*/ 206200 w 379785"/>
                <a:gd name="connsiteY33" fmla="*/ 74702 h 276139"/>
                <a:gd name="connsiteX34" fmla="*/ 222154 w 379785"/>
                <a:gd name="connsiteY34" fmla="*/ 91153 h 276139"/>
                <a:gd name="connsiteX35" fmla="*/ 246302 w 379785"/>
                <a:gd name="connsiteY35" fmla="*/ 86762 h 276139"/>
                <a:gd name="connsiteX36" fmla="*/ 269713 w 379785"/>
                <a:gd name="connsiteY36" fmla="*/ 108323 h 276139"/>
                <a:gd name="connsiteX37" fmla="*/ 278666 w 379785"/>
                <a:gd name="connsiteY37" fmla="*/ 118305 h 276139"/>
                <a:gd name="connsiteX38" fmla="*/ 279310 w 379785"/>
                <a:gd name="connsiteY38" fmla="*/ 131019 h 276139"/>
                <a:gd name="connsiteX39" fmla="*/ 302132 w 379785"/>
                <a:gd name="connsiteY39" fmla="*/ 136224 h 276139"/>
                <a:gd name="connsiteX40" fmla="*/ 303992 w 379785"/>
                <a:gd name="connsiteY40" fmla="*/ 149401 h 276139"/>
                <a:gd name="connsiteX41" fmla="*/ 343882 w 379785"/>
                <a:gd name="connsiteY41" fmla="*/ 170910 h 276139"/>
                <a:gd name="connsiteX42" fmla="*/ 356688 w 379785"/>
                <a:gd name="connsiteY42" fmla="*/ 180733 h 276139"/>
                <a:gd name="connsiteX43" fmla="*/ 379588 w 379785"/>
                <a:gd name="connsiteY43" fmla="*/ 190759 h 276139"/>
                <a:gd name="connsiteX44" fmla="*/ 366379 w 379785"/>
                <a:gd name="connsiteY44" fmla="*/ 207488 h 276139"/>
                <a:gd name="connsiteX45" fmla="*/ 342370 w 379785"/>
                <a:gd name="connsiteY45" fmla="*/ 215734 h 276139"/>
                <a:gd name="connsiteX46" fmla="*/ 341476 w 379785"/>
                <a:gd name="connsiteY46" fmla="*/ 229723 h 276139"/>
                <a:gd name="connsiteX47" fmla="*/ 363022 w 379785"/>
                <a:gd name="connsiteY47" fmla="*/ 250669 h 276139"/>
                <a:gd name="connsiteX48" fmla="*/ 329207 w 379785"/>
                <a:gd name="connsiteY48" fmla="*/ 274013 h 276139"/>
                <a:gd name="connsiteX49" fmla="*/ 241502 w 379785"/>
                <a:gd name="connsiteY49" fmla="*/ 193103 h 276139"/>
                <a:gd name="connsiteX50" fmla="*/ 213567 w 379785"/>
                <a:gd name="connsiteY50" fmla="*/ 198753 h 276139"/>
                <a:gd name="connsiteX51" fmla="*/ 194268 w 379785"/>
                <a:gd name="connsiteY51" fmla="*/ 191679 h 276139"/>
                <a:gd name="connsiteX52" fmla="*/ 182589 w 379785"/>
                <a:gd name="connsiteY52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17144 w 379774"/>
                <a:gd name="connsiteY32" fmla="*/ 57688 h 276139"/>
                <a:gd name="connsiteX33" fmla="*/ 206200 w 379774"/>
                <a:gd name="connsiteY33" fmla="*/ 74702 h 276139"/>
                <a:gd name="connsiteX34" fmla="*/ 222154 w 379774"/>
                <a:gd name="connsiteY34" fmla="*/ 91153 h 276139"/>
                <a:gd name="connsiteX35" fmla="*/ 246302 w 379774"/>
                <a:gd name="connsiteY35" fmla="*/ 86762 h 276139"/>
                <a:gd name="connsiteX36" fmla="*/ 269713 w 379774"/>
                <a:gd name="connsiteY36" fmla="*/ 108323 h 276139"/>
                <a:gd name="connsiteX37" fmla="*/ 278666 w 379774"/>
                <a:gd name="connsiteY37" fmla="*/ 118305 h 276139"/>
                <a:gd name="connsiteX38" fmla="*/ 279310 w 379774"/>
                <a:gd name="connsiteY38" fmla="*/ 131019 h 276139"/>
                <a:gd name="connsiteX39" fmla="*/ 302132 w 379774"/>
                <a:gd name="connsiteY39" fmla="*/ 136224 h 276139"/>
                <a:gd name="connsiteX40" fmla="*/ 303992 w 379774"/>
                <a:gd name="connsiteY40" fmla="*/ 149401 h 276139"/>
                <a:gd name="connsiteX41" fmla="*/ 343882 w 379774"/>
                <a:gd name="connsiteY41" fmla="*/ 170910 h 276139"/>
                <a:gd name="connsiteX42" fmla="*/ 356688 w 379774"/>
                <a:gd name="connsiteY42" fmla="*/ 180733 h 276139"/>
                <a:gd name="connsiteX43" fmla="*/ 372944 w 379774"/>
                <a:gd name="connsiteY43" fmla="*/ 182842 h 276139"/>
                <a:gd name="connsiteX44" fmla="*/ 379588 w 379774"/>
                <a:gd name="connsiteY44" fmla="*/ 190759 h 276139"/>
                <a:gd name="connsiteX45" fmla="*/ 366379 w 379774"/>
                <a:gd name="connsiteY45" fmla="*/ 207488 h 276139"/>
                <a:gd name="connsiteX46" fmla="*/ 342370 w 379774"/>
                <a:gd name="connsiteY46" fmla="*/ 215734 h 276139"/>
                <a:gd name="connsiteX47" fmla="*/ 341476 w 379774"/>
                <a:gd name="connsiteY47" fmla="*/ 229723 h 276139"/>
                <a:gd name="connsiteX48" fmla="*/ 363022 w 379774"/>
                <a:gd name="connsiteY48" fmla="*/ 250669 h 276139"/>
                <a:gd name="connsiteX49" fmla="*/ 329207 w 379774"/>
                <a:gd name="connsiteY49" fmla="*/ 274013 h 276139"/>
                <a:gd name="connsiteX50" fmla="*/ 241502 w 379774"/>
                <a:gd name="connsiteY50" fmla="*/ 193103 h 276139"/>
                <a:gd name="connsiteX51" fmla="*/ 213567 w 379774"/>
                <a:gd name="connsiteY51" fmla="*/ 198753 h 276139"/>
                <a:gd name="connsiteX52" fmla="*/ 194268 w 379774"/>
                <a:gd name="connsiteY52" fmla="*/ 191679 h 276139"/>
                <a:gd name="connsiteX53" fmla="*/ 182589 w 379774"/>
                <a:gd name="connsiteY53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17144 w 379774"/>
                <a:gd name="connsiteY32" fmla="*/ 57688 h 276139"/>
                <a:gd name="connsiteX33" fmla="*/ 206200 w 379774"/>
                <a:gd name="connsiteY33" fmla="*/ 74702 h 276139"/>
                <a:gd name="connsiteX34" fmla="*/ 222154 w 379774"/>
                <a:gd name="connsiteY34" fmla="*/ 91153 h 276139"/>
                <a:gd name="connsiteX35" fmla="*/ 246302 w 379774"/>
                <a:gd name="connsiteY35" fmla="*/ 86762 h 276139"/>
                <a:gd name="connsiteX36" fmla="*/ 269713 w 379774"/>
                <a:gd name="connsiteY36" fmla="*/ 108323 h 276139"/>
                <a:gd name="connsiteX37" fmla="*/ 278666 w 379774"/>
                <a:gd name="connsiteY37" fmla="*/ 118305 h 276139"/>
                <a:gd name="connsiteX38" fmla="*/ 279310 w 379774"/>
                <a:gd name="connsiteY38" fmla="*/ 131019 h 276139"/>
                <a:gd name="connsiteX39" fmla="*/ 302132 w 379774"/>
                <a:gd name="connsiteY39" fmla="*/ 136224 h 276139"/>
                <a:gd name="connsiteX40" fmla="*/ 335482 w 379774"/>
                <a:gd name="connsiteY40" fmla="*/ 154915 h 276139"/>
                <a:gd name="connsiteX41" fmla="*/ 343882 w 379774"/>
                <a:gd name="connsiteY41" fmla="*/ 170910 h 276139"/>
                <a:gd name="connsiteX42" fmla="*/ 356688 w 379774"/>
                <a:gd name="connsiteY42" fmla="*/ 180733 h 276139"/>
                <a:gd name="connsiteX43" fmla="*/ 372944 w 379774"/>
                <a:gd name="connsiteY43" fmla="*/ 182842 h 276139"/>
                <a:gd name="connsiteX44" fmla="*/ 379588 w 379774"/>
                <a:gd name="connsiteY44" fmla="*/ 190759 h 276139"/>
                <a:gd name="connsiteX45" fmla="*/ 366379 w 379774"/>
                <a:gd name="connsiteY45" fmla="*/ 207488 h 276139"/>
                <a:gd name="connsiteX46" fmla="*/ 342370 w 379774"/>
                <a:gd name="connsiteY46" fmla="*/ 215734 h 276139"/>
                <a:gd name="connsiteX47" fmla="*/ 341476 w 379774"/>
                <a:gd name="connsiteY47" fmla="*/ 229723 h 276139"/>
                <a:gd name="connsiteX48" fmla="*/ 363022 w 379774"/>
                <a:gd name="connsiteY48" fmla="*/ 250669 h 276139"/>
                <a:gd name="connsiteX49" fmla="*/ 329207 w 379774"/>
                <a:gd name="connsiteY49" fmla="*/ 274013 h 276139"/>
                <a:gd name="connsiteX50" fmla="*/ 241502 w 379774"/>
                <a:gd name="connsiteY50" fmla="*/ 193103 h 276139"/>
                <a:gd name="connsiteX51" fmla="*/ 213567 w 379774"/>
                <a:gd name="connsiteY51" fmla="*/ 198753 h 276139"/>
                <a:gd name="connsiteX52" fmla="*/ 194268 w 379774"/>
                <a:gd name="connsiteY52" fmla="*/ 191679 h 276139"/>
                <a:gd name="connsiteX53" fmla="*/ 182589 w 379774"/>
                <a:gd name="connsiteY53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17144 w 379774"/>
                <a:gd name="connsiteY32" fmla="*/ 57688 h 276139"/>
                <a:gd name="connsiteX33" fmla="*/ 206200 w 379774"/>
                <a:gd name="connsiteY33" fmla="*/ 74702 h 276139"/>
                <a:gd name="connsiteX34" fmla="*/ 222154 w 379774"/>
                <a:gd name="connsiteY34" fmla="*/ 91153 h 276139"/>
                <a:gd name="connsiteX35" fmla="*/ 246302 w 379774"/>
                <a:gd name="connsiteY35" fmla="*/ 86762 h 276139"/>
                <a:gd name="connsiteX36" fmla="*/ 269713 w 379774"/>
                <a:gd name="connsiteY36" fmla="*/ 108323 h 276139"/>
                <a:gd name="connsiteX37" fmla="*/ 278666 w 379774"/>
                <a:gd name="connsiteY37" fmla="*/ 118305 h 276139"/>
                <a:gd name="connsiteX38" fmla="*/ 279310 w 379774"/>
                <a:gd name="connsiteY38" fmla="*/ 131019 h 276139"/>
                <a:gd name="connsiteX39" fmla="*/ 309750 w 379774"/>
                <a:gd name="connsiteY39" fmla="*/ 149315 h 276139"/>
                <a:gd name="connsiteX40" fmla="*/ 335482 w 379774"/>
                <a:gd name="connsiteY40" fmla="*/ 154915 h 276139"/>
                <a:gd name="connsiteX41" fmla="*/ 343882 w 379774"/>
                <a:gd name="connsiteY41" fmla="*/ 170910 h 276139"/>
                <a:gd name="connsiteX42" fmla="*/ 356688 w 379774"/>
                <a:gd name="connsiteY42" fmla="*/ 180733 h 276139"/>
                <a:gd name="connsiteX43" fmla="*/ 372944 w 379774"/>
                <a:gd name="connsiteY43" fmla="*/ 182842 h 276139"/>
                <a:gd name="connsiteX44" fmla="*/ 379588 w 379774"/>
                <a:gd name="connsiteY44" fmla="*/ 190759 h 276139"/>
                <a:gd name="connsiteX45" fmla="*/ 366379 w 379774"/>
                <a:gd name="connsiteY45" fmla="*/ 207488 h 276139"/>
                <a:gd name="connsiteX46" fmla="*/ 342370 w 379774"/>
                <a:gd name="connsiteY46" fmla="*/ 215734 h 276139"/>
                <a:gd name="connsiteX47" fmla="*/ 341476 w 379774"/>
                <a:gd name="connsiteY47" fmla="*/ 229723 h 276139"/>
                <a:gd name="connsiteX48" fmla="*/ 363022 w 379774"/>
                <a:gd name="connsiteY48" fmla="*/ 250669 h 276139"/>
                <a:gd name="connsiteX49" fmla="*/ 329207 w 379774"/>
                <a:gd name="connsiteY49" fmla="*/ 274013 h 276139"/>
                <a:gd name="connsiteX50" fmla="*/ 241502 w 379774"/>
                <a:gd name="connsiteY50" fmla="*/ 193103 h 276139"/>
                <a:gd name="connsiteX51" fmla="*/ 213567 w 379774"/>
                <a:gd name="connsiteY51" fmla="*/ 198753 h 276139"/>
                <a:gd name="connsiteX52" fmla="*/ 194268 w 379774"/>
                <a:gd name="connsiteY52" fmla="*/ 191679 h 276139"/>
                <a:gd name="connsiteX53" fmla="*/ 182589 w 379774"/>
                <a:gd name="connsiteY53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17144 w 379774"/>
                <a:gd name="connsiteY32" fmla="*/ 57688 h 276139"/>
                <a:gd name="connsiteX33" fmla="*/ 206200 w 379774"/>
                <a:gd name="connsiteY33" fmla="*/ 74702 h 276139"/>
                <a:gd name="connsiteX34" fmla="*/ 222154 w 379774"/>
                <a:gd name="connsiteY34" fmla="*/ 91153 h 276139"/>
                <a:gd name="connsiteX35" fmla="*/ 246302 w 379774"/>
                <a:gd name="connsiteY35" fmla="*/ 86762 h 276139"/>
                <a:gd name="connsiteX36" fmla="*/ 269713 w 379774"/>
                <a:gd name="connsiteY36" fmla="*/ 108323 h 276139"/>
                <a:gd name="connsiteX37" fmla="*/ 278666 w 379774"/>
                <a:gd name="connsiteY37" fmla="*/ 118305 h 276139"/>
                <a:gd name="connsiteX38" fmla="*/ 297796 w 379774"/>
                <a:gd name="connsiteY38" fmla="*/ 115830 h 276139"/>
                <a:gd name="connsiteX39" fmla="*/ 309750 w 379774"/>
                <a:gd name="connsiteY39" fmla="*/ 149315 h 276139"/>
                <a:gd name="connsiteX40" fmla="*/ 335482 w 379774"/>
                <a:gd name="connsiteY40" fmla="*/ 154915 h 276139"/>
                <a:gd name="connsiteX41" fmla="*/ 343882 w 379774"/>
                <a:gd name="connsiteY41" fmla="*/ 170910 h 276139"/>
                <a:gd name="connsiteX42" fmla="*/ 356688 w 379774"/>
                <a:gd name="connsiteY42" fmla="*/ 180733 h 276139"/>
                <a:gd name="connsiteX43" fmla="*/ 372944 w 379774"/>
                <a:gd name="connsiteY43" fmla="*/ 182842 h 276139"/>
                <a:gd name="connsiteX44" fmla="*/ 379588 w 379774"/>
                <a:gd name="connsiteY44" fmla="*/ 190759 h 276139"/>
                <a:gd name="connsiteX45" fmla="*/ 366379 w 379774"/>
                <a:gd name="connsiteY45" fmla="*/ 207488 h 276139"/>
                <a:gd name="connsiteX46" fmla="*/ 342370 w 379774"/>
                <a:gd name="connsiteY46" fmla="*/ 215734 h 276139"/>
                <a:gd name="connsiteX47" fmla="*/ 341476 w 379774"/>
                <a:gd name="connsiteY47" fmla="*/ 229723 h 276139"/>
                <a:gd name="connsiteX48" fmla="*/ 363022 w 379774"/>
                <a:gd name="connsiteY48" fmla="*/ 250669 h 276139"/>
                <a:gd name="connsiteX49" fmla="*/ 329207 w 379774"/>
                <a:gd name="connsiteY49" fmla="*/ 274013 h 276139"/>
                <a:gd name="connsiteX50" fmla="*/ 241502 w 379774"/>
                <a:gd name="connsiteY50" fmla="*/ 193103 h 276139"/>
                <a:gd name="connsiteX51" fmla="*/ 213567 w 379774"/>
                <a:gd name="connsiteY51" fmla="*/ 198753 h 276139"/>
                <a:gd name="connsiteX52" fmla="*/ 194268 w 379774"/>
                <a:gd name="connsiteY52" fmla="*/ 191679 h 276139"/>
                <a:gd name="connsiteX53" fmla="*/ 182589 w 379774"/>
                <a:gd name="connsiteY53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17144 w 379774"/>
                <a:gd name="connsiteY32" fmla="*/ 57688 h 276139"/>
                <a:gd name="connsiteX33" fmla="*/ 206200 w 379774"/>
                <a:gd name="connsiteY33" fmla="*/ 74702 h 276139"/>
                <a:gd name="connsiteX34" fmla="*/ 222154 w 379774"/>
                <a:gd name="connsiteY34" fmla="*/ 91153 h 276139"/>
                <a:gd name="connsiteX35" fmla="*/ 246302 w 379774"/>
                <a:gd name="connsiteY35" fmla="*/ 86762 h 276139"/>
                <a:gd name="connsiteX36" fmla="*/ 269713 w 379774"/>
                <a:gd name="connsiteY36" fmla="*/ 108323 h 276139"/>
                <a:gd name="connsiteX37" fmla="*/ 288293 w 379774"/>
                <a:gd name="connsiteY37" fmla="*/ 103320 h 276139"/>
                <a:gd name="connsiteX38" fmla="*/ 297796 w 379774"/>
                <a:gd name="connsiteY38" fmla="*/ 115830 h 276139"/>
                <a:gd name="connsiteX39" fmla="*/ 309750 w 379774"/>
                <a:gd name="connsiteY39" fmla="*/ 149315 h 276139"/>
                <a:gd name="connsiteX40" fmla="*/ 335482 w 379774"/>
                <a:gd name="connsiteY40" fmla="*/ 154915 h 276139"/>
                <a:gd name="connsiteX41" fmla="*/ 343882 w 379774"/>
                <a:gd name="connsiteY41" fmla="*/ 170910 h 276139"/>
                <a:gd name="connsiteX42" fmla="*/ 356688 w 379774"/>
                <a:gd name="connsiteY42" fmla="*/ 180733 h 276139"/>
                <a:gd name="connsiteX43" fmla="*/ 372944 w 379774"/>
                <a:gd name="connsiteY43" fmla="*/ 182842 h 276139"/>
                <a:gd name="connsiteX44" fmla="*/ 379588 w 379774"/>
                <a:gd name="connsiteY44" fmla="*/ 190759 h 276139"/>
                <a:gd name="connsiteX45" fmla="*/ 366379 w 379774"/>
                <a:gd name="connsiteY45" fmla="*/ 207488 h 276139"/>
                <a:gd name="connsiteX46" fmla="*/ 342370 w 379774"/>
                <a:gd name="connsiteY46" fmla="*/ 215734 h 276139"/>
                <a:gd name="connsiteX47" fmla="*/ 341476 w 379774"/>
                <a:gd name="connsiteY47" fmla="*/ 229723 h 276139"/>
                <a:gd name="connsiteX48" fmla="*/ 363022 w 379774"/>
                <a:gd name="connsiteY48" fmla="*/ 250669 h 276139"/>
                <a:gd name="connsiteX49" fmla="*/ 329207 w 379774"/>
                <a:gd name="connsiteY49" fmla="*/ 274013 h 276139"/>
                <a:gd name="connsiteX50" fmla="*/ 241502 w 379774"/>
                <a:gd name="connsiteY50" fmla="*/ 193103 h 276139"/>
                <a:gd name="connsiteX51" fmla="*/ 213567 w 379774"/>
                <a:gd name="connsiteY51" fmla="*/ 198753 h 276139"/>
                <a:gd name="connsiteX52" fmla="*/ 194268 w 379774"/>
                <a:gd name="connsiteY52" fmla="*/ 191679 h 276139"/>
                <a:gd name="connsiteX53" fmla="*/ 182589 w 379774"/>
                <a:gd name="connsiteY53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17144 w 379774"/>
                <a:gd name="connsiteY32" fmla="*/ 57688 h 276139"/>
                <a:gd name="connsiteX33" fmla="*/ 206200 w 379774"/>
                <a:gd name="connsiteY33" fmla="*/ 74702 h 276139"/>
                <a:gd name="connsiteX34" fmla="*/ 222154 w 379774"/>
                <a:gd name="connsiteY34" fmla="*/ 91153 h 276139"/>
                <a:gd name="connsiteX35" fmla="*/ 246302 w 379774"/>
                <a:gd name="connsiteY35" fmla="*/ 86762 h 276139"/>
                <a:gd name="connsiteX36" fmla="*/ 270339 w 379774"/>
                <a:gd name="connsiteY36" fmla="*/ 85269 h 276139"/>
                <a:gd name="connsiteX37" fmla="*/ 288293 w 379774"/>
                <a:gd name="connsiteY37" fmla="*/ 103320 h 276139"/>
                <a:gd name="connsiteX38" fmla="*/ 297796 w 379774"/>
                <a:gd name="connsiteY38" fmla="*/ 115830 h 276139"/>
                <a:gd name="connsiteX39" fmla="*/ 309750 w 379774"/>
                <a:gd name="connsiteY39" fmla="*/ 149315 h 276139"/>
                <a:gd name="connsiteX40" fmla="*/ 335482 w 379774"/>
                <a:gd name="connsiteY40" fmla="*/ 154915 h 276139"/>
                <a:gd name="connsiteX41" fmla="*/ 343882 w 379774"/>
                <a:gd name="connsiteY41" fmla="*/ 170910 h 276139"/>
                <a:gd name="connsiteX42" fmla="*/ 356688 w 379774"/>
                <a:gd name="connsiteY42" fmla="*/ 180733 h 276139"/>
                <a:gd name="connsiteX43" fmla="*/ 372944 w 379774"/>
                <a:gd name="connsiteY43" fmla="*/ 182842 h 276139"/>
                <a:gd name="connsiteX44" fmla="*/ 379588 w 379774"/>
                <a:gd name="connsiteY44" fmla="*/ 190759 h 276139"/>
                <a:gd name="connsiteX45" fmla="*/ 366379 w 379774"/>
                <a:gd name="connsiteY45" fmla="*/ 207488 h 276139"/>
                <a:gd name="connsiteX46" fmla="*/ 342370 w 379774"/>
                <a:gd name="connsiteY46" fmla="*/ 215734 h 276139"/>
                <a:gd name="connsiteX47" fmla="*/ 341476 w 379774"/>
                <a:gd name="connsiteY47" fmla="*/ 229723 h 276139"/>
                <a:gd name="connsiteX48" fmla="*/ 363022 w 379774"/>
                <a:gd name="connsiteY48" fmla="*/ 250669 h 276139"/>
                <a:gd name="connsiteX49" fmla="*/ 329207 w 379774"/>
                <a:gd name="connsiteY49" fmla="*/ 274013 h 276139"/>
                <a:gd name="connsiteX50" fmla="*/ 241502 w 379774"/>
                <a:gd name="connsiteY50" fmla="*/ 193103 h 276139"/>
                <a:gd name="connsiteX51" fmla="*/ 213567 w 379774"/>
                <a:gd name="connsiteY51" fmla="*/ 198753 h 276139"/>
                <a:gd name="connsiteX52" fmla="*/ 194268 w 379774"/>
                <a:gd name="connsiteY52" fmla="*/ 191679 h 276139"/>
                <a:gd name="connsiteX53" fmla="*/ 182589 w 379774"/>
                <a:gd name="connsiteY53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17144 w 379774"/>
                <a:gd name="connsiteY32" fmla="*/ 57688 h 276139"/>
                <a:gd name="connsiteX33" fmla="*/ 206200 w 379774"/>
                <a:gd name="connsiteY33" fmla="*/ 74702 h 276139"/>
                <a:gd name="connsiteX34" fmla="*/ 222154 w 379774"/>
                <a:gd name="connsiteY34" fmla="*/ 91153 h 276139"/>
                <a:gd name="connsiteX35" fmla="*/ 249200 w 379774"/>
                <a:gd name="connsiteY35" fmla="*/ 81829 h 276139"/>
                <a:gd name="connsiteX36" fmla="*/ 270339 w 379774"/>
                <a:gd name="connsiteY36" fmla="*/ 85269 h 276139"/>
                <a:gd name="connsiteX37" fmla="*/ 288293 w 379774"/>
                <a:gd name="connsiteY37" fmla="*/ 103320 h 276139"/>
                <a:gd name="connsiteX38" fmla="*/ 297796 w 379774"/>
                <a:gd name="connsiteY38" fmla="*/ 115830 h 276139"/>
                <a:gd name="connsiteX39" fmla="*/ 309750 w 379774"/>
                <a:gd name="connsiteY39" fmla="*/ 149315 h 276139"/>
                <a:gd name="connsiteX40" fmla="*/ 335482 w 379774"/>
                <a:gd name="connsiteY40" fmla="*/ 154915 h 276139"/>
                <a:gd name="connsiteX41" fmla="*/ 343882 w 379774"/>
                <a:gd name="connsiteY41" fmla="*/ 170910 h 276139"/>
                <a:gd name="connsiteX42" fmla="*/ 356688 w 379774"/>
                <a:gd name="connsiteY42" fmla="*/ 180733 h 276139"/>
                <a:gd name="connsiteX43" fmla="*/ 372944 w 379774"/>
                <a:gd name="connsiteY43" fmla="*/ 182842 h 276139"/>
                <a:gd name="connsiteX44" fmla="*/ 379588 w 379774"/>
                <a:gd name="connsiteY44" fmla="*/ 190759 h 276139"/>
                <a:gd name="connsiteX45" fmla="*/ 366379 w 379774"/>
                <a:gd name="connsiteY45" fmla="*/ 207488 h 276139"/>
                <a:gd name="connsiteX46" fmla="*/ 342370 w 379774"/>
                <a:gd name="connsiteY46" fmla="*/ 215734 h 276139"/>
                <a:gd name="connsiteX47" fmla="*/ 341476 w 379774"/>
                <a:gd name="connsiteY47" fmla="*/ 229723 h 276139"/>
                <a:gd name="connsiteX48" fmla="*/ 363022 w 379774"/>
                <a:gd name="connsiteY48" fmla="*/ 250669 h 276139"/>
                <a:gd name="connsiteX49" fmla="*/ 329207 w 379774"/>
                <a:gd name="connsiteY49" fmla="*/ 274013 h 276139"/>
                <a:gd name="connsiteX50" fmla="*/ 241502 w 379774"/>
                <a:gd name="connsiteY50" fmla="*/ 193103 h 276139"/>
                <a:gd name="connsiteX51" fmla="*/ 213567 w 379774"/>
                <a:gd name="connsiteY51" fmla="*/ 198753 h 276139"/>
                <a:gd name="connsiteX52" fmla="*/ 194268 w 379774"/>
                <a:gd name="connsiteY52" fmla="*/ 191679 h 276139"/>
                <a:gd name="connsiteX53" fmla="*/ 182589 w 379774"/>
                <a:gd name="connsiteY53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17144 w 379774"/>
                <a:gd name="connsiteY32" fmla="*/ 57688 h 276139"/>
                <a:gd name="connsiteX33" fmla="*/ 206200 w 379774"/>
                <a:gd name="connsiteY33" fmla="*/ 74702 h 276139"/>
                <a:gd name="connsiteX34" fmla="*/ 247206 w 379774"/>
                <a:gd name="connsiteY34" fmla="*/ 51318 h 276139"/>
                <a:gd name="connsiteX35" fmla="*/ 249200 w 379774"/>
                <a:gd name="connsiteY35" fmla="*/ 81829 h 276139"/>
                <a:gd name="connsiteX36" fmla="*/ 270339 w 379774"/>
                <a:gd name="connsiteY36" fmla="*/ 85269 h 276139"/>
                <a:gd name="connsiteX37" fmla="*/ 288293 w 379774"/>
                <a:gd name="connsiteY37" fmla="*/ 103320 h 276139"/>
                <a:gd name="connsiteX38" fmla="*/ 297796 w 379774"/>
                <a:gd name="connsiteY38" fmla="*/ 115830 h 276139"/>
                <a:gd name="connsiteX39" fmla="*/ 309750 w 379774"/>
                <a:gd name="connsiteY39" fmla="*/ 149315 h 276139"/>
                <a:gd name="connsiteX40" fmla="*/ 335482 w 379774"/>
                <a:gd name="connsiteY40" fmla="*/ 154915 h 276139"/>
                <a:gd name="connsiteX41" fmla="*/ 343882 w 379774"/>
                <a:gd name="connsiteY41" fmla="*/ 170910 h 276139"/>
                <a:gd name="connsiteX42" fmla="*/ 356688 w 379774"/>
                <a:gd name="connsiteY42" fmla="*/ 180733 h 276139"/>
                <a:gd name="connsiteX43" fmla="*/ 372944 w 379774"/>
                <a:gd name="connsiteY43" fmla="*/ 182842 h 276139"/>
                <a:gd name="connsiteX44" fmla="*/ 379588 w 379774"/>
                <a:gd name="connsiteY44" fmla="*/ 190759 h 276139"/>
                <a:gd name="connsiteX45" fmla="*/ 366379 w 379774"/>
                <a:gd name="connsiteY45" fmla="*/ 207488 h 276139"/>
                <a:gd name="connsiteX46" fmla="*/ 342370 w 379774"/>
                <a:gd name="connsiteY46" fmla="*/ 215734 h 276139"/>
                <a:gd name="connsiteX47" fmla="*/ 341476 w 379774"/>
                <a:gd name="connsiteY47" fmla="*/ 229723 h 276139"/>
                <a:gd name="connsiteX48" fmla="*/ 363022 w 379774"/>
                <a:gd name="connsiteY48" fmla="*/ 250669 h 276139"/>
                <a:gd name="connsiteX49" fmla="*/ 329207 w 379774"/>
                <a:gd name="connsiteY49" fmla="*/ 274013 h 276139"/>
                <a:gd name="connsiteX50" fmla="*/ 241502 w 379774"/>
                <a:gd name="connsiteY50" fmla="*/ 193103 h 276139"/>
                <a:gd name="connsiteX51" fmla="*/ 213567 w 379774"/>
                <a:gd name="connsiteY51" fmla="*/ 198753 h 276139"/>
                <a:gd name="connsiteX52" fmla="*/ 194268 w 379774"/>
                <a:gd name="connsiteY52" fmla="*/ 191679 h 276139"/>
                <a:gd name="connsiteX53" fmla="*/ 182589 w 379774"/>
                <a:gd name="connsiteY53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17144 w 379774"/>
                <a:gd name="connsiteY32" fmla="*/ 57688 h 276139"/>
                <a:gd name="connsiteX33" fmla="*/ 247206 w 379774"/>
                <a:gd name="connsiteY33" fmla="*/ 51318 h 276139"/>
                <a:gd name="connsiteX34" fmla="*/ 249200 w 379774"/>
                <a:gd name="connsiteY34" fmla="*/ 81829 h 276139"/>
                <a:gd name="connsiteX35" fmla="*/ 270339 w 379774"/>
                <a:gd name="connsiteY35" fmla="*/ 85269 h 276139"/>
                <a:gd name="connsiteX36" fmla="*/ 288293 w 379774"/>
                <a:gd name="connsiteY36" fmla="*/ 103320 h 276139"/>
                <a:gd name="connsiteX37" fmla="*/ 297796 w 379774"/>
                <a:gd name="connsiteY37" fmla="*/ 115830 h 276139"/>
                <a:gd name="connsiteX38" fmla="*/ 309750 w 379774"/>
                <a:gd name="connsiteY38" fmla="*/ 149315 h 276139"/>
                <a:gd name="connsiteX39" fmla="*/ 335482 w 379774"/>
                <a:gd name="connsiteY39" fmla="*/ 154915 h 276139"/>
                <a:gd name="connsiteX40" fmla="*/ 343882 w 379774"/>
                <a:gd name="connsiteY40" fmla="*/ 170910 h 276139"/>
                <a:gd name="connsiteX41" fmla="*/ 356688 w 379774"/>
                <a:gd name="connsiteY41" fmla="*/ 180733 h 276139"/>
                <a:gd name="connsiteX42" fmla="*/ 372944 w 379774"/>
                <a:gd name="connsiteY42" fmla="*/ 182842 h 276139"/>
                <a:gd name="connsiteX43" fmla="*/ 379588 w 379774"/>
                <a:gd name="connsiteY43" fmla="*/ 190759 h 276139"/>
                <a:gd name="connsiteX44" fmla="*/ 366379 w 379774"/>
                <a:gd name="connsiteY44" fmla="*/ 207488 h 276139"/>
                <a:gd name="connsiteX45" fmla="*/ 342370 w 379774"/>
                <a:gd name="connsiteY45" fmla="*/ 215734 h 276139"/>
                <a:gd name="connsiteX46" fmla="*/ 341476 w 379774"/>
                <a:gd name="connsiteY46" fmla="*/ 229723 h 276139"/>
                <a:gd name="connsiteX47" fmla="*/ 363022 w 379774"/>
                <a:gd name="connsiteY47" fmla="*/ 250669 h 276139"/>
                <a:gd name="connsiteX48" fmla="*/ 329207 w 379774"/>
                <a:gd name="connsiteY48" fmla="*/ 274013 h 276139"/>
                <a:gd name="connsiteX49" fmla="*/ 241502 w 379774"/>
                <a:gd name="connsiteY49" fmla="*/ 193103 h 276139"/>
                <a:gd name="connsiteX50" fmla="*/ 213567 w 379774"/>
                <a:gd name="connsiteY50" fmla="*/ 198753 h 276139"/>
                <a:gd name="connsiteX51" fmla="*/ 194268 w 379774"/>
                <a:gd name="connsiteY51" fmla="*/ 191679 h 276139"/>
                <a:gd name="connsiteX52" fmla="*/ 182589 w 379774"/>
                <a:gd name="connsiteY52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11749 w 379774"/>
                <a:gd name="connsiteY31" fmla="*/ 45880 h 276139"/>
                <a:gd name="connsiteX32" fmla="*/ 247206 w 379774"/>
                <a:gd name="connsiteY32" fmla="*/ 51318 h 276139"/>
                <a:gd name="connsiteX33" fmla="*/ 249200 w 379774"/>
                <a:gd name="connsiteY33" fmla="*/ 81829 h 276139"/>
                <a:gd name="connsiteX34" fmla="*/ 270339 w 379774"/>
                <a:gd name="connsiteY34" fmla="*/ 85269 h 276139"/>
                <a:gd name="connsiteX35" fmla="*/ 288293 w 379774"/>
                <a:gd name="connsiteY35" fmla="*/ 103320 h 276139"/>
                <a:gd name="connsiteX36" fmla="*/ 297796 w 379774"/>
                <a:gd name="connsiteY36" fmla="*/ 115830 h 276139"/>
                <a:gd name="connsiteX37" fmla="*/ 309750 w 379774"/>
                <a:gd name="connsiteY37" fmla="*/ 149315 h 276139"/>
                <a:gd name="connsiteX38" fmla="*/ 335482 w 379774"/>
                <a:gd name="connsiteY38" fmla="*/ 154915 h 276139"/>
                <a:gd name="connsiteX39" fmla="*/ 343882 w 379774"/>
                <a:gd name="connsiteY39" fmla="*/ 170910 h 276139"/>
                <a:gd name="connsiteX40" fmla="*/ 356688 w 379774"/>
                <a:gd name="connsiteY40" fmla="*/ 180733 h 276139"/>
                <a:gd name="connsiteX41" fmla="*/ 372944 w 379774"/>
                <a:gd name="connsiteY41" fmla="*/ 182842 h 276139"/>
                <a:gd name="connsiteX42" fmla="*/ 379588 w 379774"/>
                <a:gd name="connsiteY42" fmla="*/ 190759 h 276139"/>
                <a:gd name="connsiteX43" fmla="*/ 366379 w 379774"/>
                <a:gd name="connsiteY43" fmla="*/ 207488 h 276139"/>
                <a:gd name="connsiteX44" fmla="*/ 342370 w 379774"/>
                <a:gd name="connsiteY44" fmla="*/ 215734 h 276139"/>
                <a:gd name="connsiteX45" fmla="*/ 341476 w 379774"/>
                <a:gd name="connsiteY45" fmla="*/ 229723 h 276139"/>
                <a:gd name="connsiteX46" fmla="*/ 363022 w 379774"/>
                <a:gd name="connsiteY46" fmla="*/ 250669 h 276139"/>
                <a:gd name="connsiteX47" fmla="*/ 329207 w 379774"/>
                <a:gd name="connsiteY47" fmla="*/ 274013 h 276139"/>
                <a:gd name="connsiteX48" fmla="*/ 241502 w 379774"/>
                <a:gd name="connsiteY48" fmla="*/ 193103 h 276139"/>
                <a:gd name="connsiteX49" fmla="*/ 213567 w 379774"/>
                <a:gd name="connsiteY49" fmla="*/ 198753 h 276139"/>
                <a:gd name="connsiteX50" fmla="*/ 194268 w 379774"/>
                <a:gd name="connsiteY50" fmla="*/ 191679 h 276139"/>
                <a:gd name="connsiteX51" fmla="*/ 182589 w 379774"/>
                <a:gd name="connsiteY51" fmla="*/ 164706 h 276139"/>
                <a:gd name="connsiteX0" fmla="*/ 182589 w 379774"/>
                <a:gd name="connsiteY0" fmla="*/ 164706 h 276139"/>
                <a:gd name="connsiteX1" fmla="*/ 169355 w 379774"/>
                <a:gd name="connsiteY1" fmla="*/ 157998 h 276139"/>
                <a:gd name="connsiteX2" fmla="*/ 116891 w 379774"/>
                <a:gd name="connsiteY2" fmla="*/ 136265 h 276139"/>
                <a:gd name="connsiteX3" fmla="*/ 95136 w 379774"/>
                <a:gd name="connsiteY3" fmla="*/ 142558 h 276139"/>
                <a:gd name="connsiteX4" fmla="*/ 72702 w 379774"/>
                <a:gd name="connsiteY4" fmla="*/ 134540 h 276139"/>
                <a:gd name="connsiteX5" fmla="*/ 36462 w 379774"/>
                <a:gd name="connsiteY5" fmla="*/ 140862 h 276139"/>
                <a:gd name="connsiteX6" fmla="*/ 14014 w 379774"/>
                <a:gd name="connsiteY6" fmla="*/ 117838 h 276139"/>
                <a:gd name="connsiteX7" fmla="*/ 4626 w 379774"/>
                <a:gd name="connsiteY7" fmla="*/ 104880 h 276139"/>
                <a:gd name="connsiteX8" fmla="*/ 3688 w 379774"/>
                <a:gd name="connsiteY8" fmla="*/ 89472 h 276139"/>
                <a:gd name="connsiteX9" fmla="*/ 14792 w 379774"/>
                <a:gd name="connsiteY9" fmla="*/ 76615 h 276139"/>
                <a:gd name="connsiteX10" fmla="*/ 561 w 379774"/>
                <a:gd name="connsiteY10" fmla="*/ 64311 h 276139"/>
                <a:gd name="connsiteX11" fmla="*/ 3460 w 379774"/>
                <a:gd name="connsiteY11" fmla="*/ 50626 h 276139"/>
                <a:gd name="connsiteX12" fmla="*/ 18689 w 379774"/>
                <a:gd name="connsiteY12" fmla="*/ 37378 h 276139"/>
                <a:gd name="connsiteX13" fmla="*/ 34625 w 379774"/>
                <a:gd name="connsiteY13" fmla="*/ 35086 h 276139"/>
                <a:gd name="connsiteX14" fmla="*/ 43471 w 379774"/>
                <a:gd name="connsiteY14" fmla="*/ 53526 h 276139"/>
                <a:gd name="connsiteX15" fmla="*/ 55657 w 379774"/>
                <a:gd name="connsiteY15" fmla="*/ 63064 h 276139"/>
                <a:gd name="connsiteX16" fmla="*/ 68892 w 379774"/>
                <a:gd name="connsiteY16" fmla="*/ 53550 h 276139"/>
                <a:gd name="connsiteX17" fmla="*/ 71113 w 379774"/>
                <a:gd name="connsiteY17" fmla="*/ 44481 h 276139"/>
                <a:gd name="connsiteX18" fmla="*/ 83606 w 379774"/>
                <a:gd name="connsiteY18" fmla="*/ 40074 h 276139"/>
                <a:gd name="connsiteX19" fmla="*/ 93764 w 379774"/>
                <a:gd name="connsiteY19" fmla="*/ 41739 h 276139"/>
                <a:gd name="connsiteX20" fmla="*/ 100609 w 379774"/>
                <a:gd name="connsiteY20" fmla="*/ 25995 h 276139"/>
                <a:gd name="connsiteX21" fmla="*/ 111298 w 379774"/>
                <a:gd name="connsiteY21" fmla="*/ 24664 h 276139"/>
                <a:gd name="connsiteX22" fmla="*/ 118216 w 379774"/>
                <a:gd name="connsiteY22" fmla="*/ 27821 h 276139"/>
                <a:gd name="connsiteX23" fmla="*/ 134221 w 379774"/>
                <a:gd name="connsiteY23" fmla="*/ 26843 h 276139"/>
                <a:gd name="connsiteX24" fmla="*/ 144759 w 379774"/>
                <a:gd name="connsiteY24" fmla="*/ 21446 h 276139"/>
                <a:gd name="connsiteX25" fmla="*/ 160180 w 379774"/>
                <a:gd name="connsiteY25" fmla="*/ 16583 h 276139"/>
                <a:gd name="connsiteX26" fmla="*/ 170087 w 379774"/>
                <a:gd name="connsiteY26" fmla="*/ 3883 h 276139"/>
                <a:gd name="connsiteX27" fmla="*/ 190781 w 379774"/>
                <a:gd name="connsiteY27" fmla="*/ 8669 h 276139"/>
                <a:gd name="connsiteX28" fmla="*/ 193157 w 379774"/>
                <a:gd name="connsiteY28" fmla="*/ 352 h 276139"/>
                <a:gd name="connsiteX29" fmla="*/ 198612 w 379774"/>
                <a:gd name="connsiteY29" fmla="*/ 631 h 276139"/>
                <a:gd name="connsiteX30" fmla="*/ 225305 w 379774"/>
                <a:gd name="connsiteY30" fmla="*/ 31235 h 276139"/>
                <a:gd name="connsiteX31" fmla="*/ 233439 w 379774"/>
                <a:gd name="connsiteY31" fmla="*/ 48625 h 276139"/>
                <a:gd name="connsiteX32" fmla="*/ 247206 w 379774"/>
                <a:gd name="connsiteY32" fmla="*/ 51318 h 276139"/>
                <a:gd name="connsiteX33" fmla="*/ 249200 w 379774"/>
                <a:gd name="connsiteY33" fmla="*/ 81829 h 276139"/>
                <a:gd name="connsiteX34" fmla="*/ 270339 w 379774"/>
                <a:gd name="connsiteY34" fmla="*/ 85269 h 276139"/>
                <a:gd name="connsiteX35" fmla="*/ 288293 w 379774"/>
                <a:gd name="connsiteY35" fmla="*/ 103320 h 276139"/>
                <a:gd name="connsiteX36" fmla="*/ 297796 w 379774"/>
                <a:gd name="connsiteY36" fmla="*/ 115830 h 276139"/>
                <a:gd name="connsiteX37" fmla="*/ 309750 w 379774"/>
                <a:gd name="connsiteY37" fmla="*/ 149315 h 276139"/>
                <a:gd name="connsiteX38" fmla="*/ 335482 w 379774"/>
                <a:gd name="connsiteY38" fmla="*/ 154915 h 276139"/>
                <a:gd name="connsiteX39" fmla="*/ 343882 w 379774"/>
                <a:gd name="connsiteY39" fmla="*/ 170910 h 276139"/>
                <a:gd name="connsiteX40" fmla="*/ 356688 w 379774"/>
                <a:gd name="connsiteY40" fmla="*/ 180733 h 276139"/>
                <a:gd name="connsiteX41" fmla="*/ 372944 w 379774"/>
                <a:gd name="connsiteY41" fmla="*/ 182842 h 276139"/>
                <a:gd name="connsiteX42" fmla="*/ 379588 w 379774"/>
                <a:gd name="connsiteY42" fmla="*/ 190759 h 276139"/>
                <a:gd name="connsiteX43" fmla="*/ 366379 w 379774"/>
                <a:gd name="connsiteY43" fmla="*/ 207488 h 276139"/>
                <a:gd name="connsiteX44" fmla="*/ 342370 w 379774"/>
                <a:gd name="connsiteY44" fmla="*/ 215734 h 276139"/>
                <a:gd name="connsiteX45" fmla="*/ 341476 w 379774"/>
                <a:gd name="connsiteY45" fmla="*/ 229723 h 276139"/>
                <a:gd name="connsiteX46" fmla="*/ 363022 w 379774"/>
                <a:gd name="connsiteY46" fmla="*/ 250669 h 276139"/>
                <a:gd name="connsiteX47" fmla="*/ 329207 w 379774"/>
                <a:gd name="connsiteY47" fmla="*/ 274013 h 276139"/>
                <a:gd name="connsiteX48" fmla="*/ 241502 w 379774"/>
                <a:gd name="connsiteY48" fmla="*/ 193103 h 276139"/>
                <a:gd name="connsiteX49" fmla="*/ 213567 w 379774"/>
                <a:gd name="connsiteY49" fmla="*/ 198753 h 276139"/>
                <a:gd name="connsiteX50" fmla="*/ 194268 w 379774"/>
                <a:gd name="connsiteY50" fmla="*/ 191679 h 276139"/>
                <a:gd name="connsiteX51" fmla="*/ 182589 w 379774"/>
                <a:gd name="connsiteY51" fmla="*/ 164706 h 276139"/>
                <a:gd name="connsiteX0" fmla="*/ 182589 w 379774"/>
                <a:gd name="connsiteY0" fmla="*/ 167026 h 278459"/>
                <a:gd name="connsiteX1" fmla="*/ 169355 w 379774"/>
                <a:gd name="connsiteY1" fmla="*/ 160318 h 278459"/>
                <a:gd name="connsiteX2" fmla="*/ 116891 w 379774"/>
                <a:gd name="connsiteY2" fmla="*/ 138585 h 278459"/>
                <a:gd name="connsiteX3" fmla="*/ 95136 w 379774"/>
                <a:gd name="connsiteY3" fmla="*/ 144878 h 278459"/>
                <a:gd name="connsiteX4" fmla="*/ 72702 w 379774"/>
                <a:gd name="connsiteY4" fmla="*/ 136860 h 278459"/>
                <a:gd name="connsiteX5" fmla="*/ 36462 w 379774"/>
                <a:gd name="connsiteY5" fmla="*/ 143182 h 278459"/>
                <a:gd name="connsiteX6" fmla="*/ 14014 w 379774"/>
                <a:gd name="connsiteY6" fmla="*/ 120158 h 278459"/>
                <a:gd name="connsiteX7" fmla="*/ 4626 w 379774"/>
                <a:gd name="connsiteY7" fmla="*/ 107200 h 278459"/>
                <a:gd name="connsiteX8" fmla="*/ 3688 w 379774"/>
                <a:gd name="connsiteY8" fmla="*/ 91792 h 278459"/>
                <a:gd name="connsiteX9" fmla="*/ 14792 w 379774"/>
                <a:gd name="connsiteY9" fmla="*/ 78935 h 278459"/>
                <a:gd name="connsiteX10" fmla="*/ 561 w 379774"/>
                <a:gd name="connsiteY10" fmla="*/ 66631 h 278459"/>
                <a:gd name="connsiteX11" fmla="*/ 3460 w 379774"/>
                <a:gd name="connsiteY11" fmla="*/ 52946 h 278459"/>
                <a:gd name="connsiteX12" fmla="*/ 18689 w 379774"/>
                <a:gd name="connsiteY12" fmla="*/ 39698 h 278459"/>
                <a:gd name="connsiteX13" fmla="*/ 34625 w 379774"/>
                <a:gd name="connsiteY13" fmla="*/ 37406 h 278459"/>
                <a:gd name="connsiteX14" fmla="*/ 43471 w 379774"/>
                <a:gd name="connsiteY14" fmla="*/ 55846 h 278459"/>
                <a:gd name="connsiteX15" fmla="*/ 55657 w 379774"/>
                <a:gd name="connsiteY15" fmla="*/ 65384 h 278459"/>
                <a:gd name="connsiteX16" fmla="*/ 68892 w 379774"/>
                <a:gd name="connsiteY16" fmla="*/ 55870 h 278459"/>
                <a:gd name="connsiteX17" fmla="*/ 71113 w 379774"/>
                <a:gd name="connsiteY17" fmla="*/ 46801 h 278459"/>
                <a:gd name="connsiteX18" fmla="*/ 83606 w 379774"/>
                <a:gd name="connsiteY18" fmla="*/ 42394 h 278459"/>
                <a:gd name="connsiteX19" fmla="*/ 93764 w 379774"/>
                <a:gd name="connsiteY19" fmla="*/ 44059 h 278459"/>
                <a:gd name="connsiteX20" fmla="*/ 100609 w 379774"/>
                <a:gd name="connsiteY20" fmla="*/ 28315 h 278459"/>
                <a:gd name="connsiteX21" fmla="*/ 111298 w 379774"/>
                <a:gd name="connsiteY21" fmla="*/ 26984 h 278459"/>
                <a:gd name="connsiteX22" fmla="*/ 118216 w 379774"/>
                <a:gd name="connsiteY22" fmla="*/ 30141 h 278459"/>
                <a:gd name="connsiteX23" fmla="*/ 134221 w 379774"/>
                <a:gd name="connsiteY23" fmla="*/ 29163 h 278459"/>
                <a:gd name="connsiteX24" fmla="*/ 144759 w 379774"/>
                <a:gd name="connsiteY24" fmla="*/ 23766 h 278459"/>
                <a:gd name="connsiteX25" fmla="*/ 160180 w 379774"/>
                <a:gd name="connsiteY25" fmla="*/ 18903 h 278459"/>
                <a:gd name="connsiteX26" fmla="*/ 170087 w 379774"/>
                <a:gd name="connsiteY26" fmla="*/ 6203 h 278459"/>
                <a:gd name="connsiteX27" fmla="*/ 190781 w 379774"/>
                <a:gd name="connsiteY27" fmla="*/ 10989 h 278459"/>
                <a:gd name="connsiteX28" fmla="*/ 193157 w 379774"/>
                <a:gd name="connsiteY28" fmla="*/ 2672 h 278459"/>
                <a:gd name="connsiteX29" fmla="*/ 198612 w 379774"/>
                <a:gd name="connsiteY29" fmla="*/ 2951 h 278459"/>
                <a:gd name="connsiteX30" fmla="*/ 230353 w 379774"/>
                <a:gd name="connsiteY30" fmla="*/ 44793 h 278459"/>
                <a:gd name="connsiteX31" fmla="*/ 233439 w 379774"/>
                <a:gd name="connsiteY31" fmla="*/ 50945 h 278459"/>
                <a:gd name="connsiteX32" fmla="*/ 247206 w 379774"/>
                <a:gd name="connsiteY32" fmla="*/ 53638 h 278459"/>
                <a:gd name="connsiteX33" fmla="*/ 249200 w 379774"/>
                <a:gd name="connsiteY33" fmla="*/ 84149 h 278459"/>
                <a:gd name="connsiteX34" fmla="*/ 270339 w 379774"/>
                <a:gd name="connsiteY34" fmla="*/ 87589 h 278459"/>
                <a:gd name="connsiteX35" fmla="*/ 288293 w 379774"/>
                <a:gd name="connsiteY35" fmla="*/ 105640 h 278459"/>
                <a:gd name="connsiteX36" fmla="*/ 297796 w 379774"/>
                <a:gd name="connsiteY36" fmla="*/ 118150 h 278459"/>
                <a:gd name="connsiteX37" fmla="*/ 309750 w 379774"/>
                <a:gd name="connsiteY37" fmla="*/ 151635 h 278459"/>
                <a:gd name="connsiteX38" fmla="*/ 335482 w 379774"/>
                <a:gd name="connsiteY38" fmla="*/ 157235 h 278459"/>
                <a:gd name="connsiteX39" fmla="*/ 343882 w 379774"/>
                <a:gd name="connsiteY39" fmla="*/ 173230 h 278459"/>
                <a:gd name="connsiteX40" fmla="*/ 356688 w 379774"/>
                <a:gd name="connsiteY40" fmla="*/ 183053 h 278459"/>
                <a:gd name="connsiteX41" fmla="*/ 372944 w 379774"/>
                <a:gd name="connsiteY41" fmla="*/ 185162 h 278459"/>
                <a:gd name="connsiteX42" fmla="*/ 379588 w 379774"/>
                <a:gd name="connsiteY42" fmla="*/ 193079 h 278459"/>
                <a:gd name="connsiteX43" fmla="*/ 366379 w 379774"/>
                <a:gd name="connsiteY43" fmla="*/ 209808 h 278459"/>
                <a:gd name="connsiteX44" fmla="*/ 342370 w 379774"/>
                <a:gd name="connsiteY44" fmla="*/ 218054 h 278459"/>
                <a:gd name="connsiteX45" fmla="*/ 341476 w 379774"/>
                <a:gd name="connsiteY45" fmla="*/ 232043 h 278459"/>
                <a:gd name="connsiteX46" fmla="*/ 363022 w 379774"/>
                <a:gd name="connsiteY46" fmla="*/ 252989 h 278459"/>
                <a:gd name="connsiteX47" fmla="*/ 329207 w 379774"/>
                <a:gd name="connsiteY47" fmla="*/ 276333 h 278459"/>
                <a:gd name="connsiteX48" fmla="*/ 241502 w 379774"/>
                <a:gd name="connsiteY48" fmla="*/ 195423 h 278459"/>
                <a:gd name="connsiteX49" fmla="*/ 213567 w 379774"/>
                <a:gd name="connsiteY49" fmla="*/ 201073 h 278459"/>
                <a:gd name="connsiteX50" fmla="*/ 194268 w 379774"/>
                <a:gd name="connsiteY50" fmla="*/ 193999 h 278459"/>
                <a:gd name="connsiteX51" fmla="*/ 182589 w 379774"/>
                <a:gd name="connsiteY51" fmla="*/ 167026 h 278459"/>
                <a:gd name="connsiteX0" fmla="*/ 182589 w 379774"/>
                <a:gd name="connsiteY0" fmla="*/ 173468 h 284901"/>
                <a:gd name="connsiteX1" fmla="*/ 169355 w 379774"/>
                <a:gd name="connsiteY1" fmla="*/ 166760 h 284901"/>
                <a:gd name="connsiteX2" fmla="*/ 116891 w 379774"/>
                <a:gd name="connsiteY2" fmla="*/ 145027 h 284901"/>
                <a:gd name="connsiteX3" fmla="*/ 95136 w 379774"/>
                <a:gd name="connsiteY3" fmla="*/ 151320 h 284901"/>
                <a:gd name="connsiteX4" fmla="*/ 72702 w 379774"/>
                <a:gd name="connsiteY4" fmla="*/ 143302 h 284901"/>
                <a:gd name="connsiteX5" fmla="*/ 36462 w 379774"/>
                <a:gd name="connsiteY5" fmla="*/ 149624 h 284901"/>
                <a:gd name="connsiteX6" fmla="*/ 14014 w 379774"/>
                <a:gd name="connsiteY6" fmla="*/ 126600 h 284901"/>
                <a:gd name="connsiteX7" fmla="*/ 4626 w 379774"/>
                <a:gd name="connsiteY7" fmla="*/ 113642 h 284901"/>
                <a:gd name="connsiteX8" fmla="*/ 3688 w 379774"/>
                <a:gd name="connsiteY8" fmla="*/ 98234 h 284901"/>
                <a:gd name="connsiteX9" fmla="*/ 14792 w 379774"/>
                <a:gd name="connsiteY9" fmla="*/ 85377 h 284901"/>
                <a:gd name="connsiteX10" fmla="*/ 561 w 379774"/>
                <a:gd name="connsiteY10" fmla="*/ 73073 h 284901"/>
                <a:gd name="connsiteX11" fmla="*/ 3460 w 379774"/>
                <a:gd name="connsiteY11" fmla="*/ 59388 h 284901"/>
                <a:gd name="connsiteX12" fmla="*/ 18689 w 379774"/>
                <a:gd name="connsiteY12" fmla="*/ 46140 h 284901"/>
                <a:gd name="connsiteX13" fmla="*/ 34625 w 379774"/>
                <a:gd name="connsiteY13" fmla="*/ 43848 h 284901"/>
                <a:gd name="connsiteX14" fmla="*/ 43471 w 379774"/>
                <a:gd name="connsiteY14" fmla="*/ 62288 h 284901"/>
                <a:gd name="connsiteX15" fmla="*/ 55657 w 379774"/>
                <a:gd name="connsiteY15" fmla="*/ 71826 h 284901"/>
                <a:gd name="connsiteX16" fmla="*/ 68892 w 379774"/>
                <a:gd name="connsiteY16" fmla="*/ 62312 h 284901"/>
                <a:gd name="connsiteX17" fmla="*/ 71113 w 379774"/>
                <a:gd name="connsiteY17" fmla="*/ 53243 h 284901"/>
                <a:gd name="connsiteX18" fmla="*/ 83606 w 379774"/>
                <a:gd name="connsiteY18" fmla="*/ 48836 h 284901"/>
                <a:gd name="connsiteX19" fmla="*/ 93764 w 379774"/>
                <a:gd name="connsiteY19" fmla="*/ 50501 h 284901"/>
                <a:gd name="connsiteX20" fmla="*/ 100609 w 379774"/>
                <a:gd name="connsiteY20" fmla="*/ 34757 h 284901"/>
                <a:gd name="connsiteX21" fmla="*/ 111298 w 379774"/>
                <a:gd name="connsiteY21" fmla="*/ 33426 h 284901"/>
                <a:gd name="connsiteX22" fmla="*/ 118216 w 379774"/>
                <a:gd name="connsiteY22" fmla="*/ 36583 h 284901"/>
                <a:gd name="connsiteX23" fmla="*/ 134221 w 379774"/>
                <a:gd name="connsiteY23" fmla="*/ 35605 h 284901"/>
                <a:gd name="connsiteX24" fmla="*/ 144759 w 379774"/>
                <a:gd name="connsiteY24" fmla="*/ 30208 h 284901"/>
                <a:gd name="connsiteX25" fmla="*/ 160180 w 379774"/>
                <a:gd name="connsiteY25" fmla="*/ 25345 h 284901"/>
                <a:gd name="connsiteX26" fmla="*/ 170087 w 379774"/>
                <a:gd name="connsiteY26" fmla="*/ 12645 h 284901"/>
                <a:gd name="connsiteX27" fmla="*/ 190781 w 379774"/>
                <a:gd name="connsiteY27" fmla="*/ 17431 h 284901"/>
                <a:gd name="connsiteX28" fmla="*/ 193157 w 379774"/>
                <a:gd name="connsiteY28" fmla="*/ 9114 h 284901"/>
                <a:gd name="connsiteX29" fmla="*/ 279136 w 379774"/>
                <a:gd name="connsiteY29" fmla="*/ 2259 h 284901"/>
                <a:gd name="connsiteX30" fmla="*/ 230353 w 379774"/>
                <a:gd name="connsiteY30" fmla="*/ 51235 h 284901"/>
                <a:gd name="connsiteX31" fmla="*/ 233439 w 379774"/>
                <a:gd name="connsiteY31" fmla="*/ 57387 h 284901"/>
                <a:gd name="connsiteX32" fmla="*/ 247206 w 379774"/>
                <a:gd name="connsiteY32" fmla="*/ 60080 h 284901"/>
                <a:gd name="connsiteX33" fmla="*/ 249200 w 379774"/>
                <a:gd name="connsiteY33" fmla="*/ 90591 h 284901"/>
                <a:gd name="connsiteX34" fmla="*/ 270339 w 379774"/>
                <a:gd name="connsiteY34" fmla="*/ 94031 h 284901"/>
                <a:gd name="connsiteX35" fmla="*/ 288293 w 379774"/>
                <a:gd name="connsiteY35" fmla="*/ 112082 h 284901"/>
                <a:gd name="connsiteX36" fmla="*/ 297796 w 379774"/>
                <a:gd name="connsiteY36" fmla="*/ 124592 h 284901"/>
                <a:gd name="connsiteX37" fmla="*/ 309750 w 379774"/>
                <a:gd name="connsiteY37" fmla="*/ 158077 h 284901"/>
                <a:gd name="connsiteX38" fmla="*/ 335482 w 379774"/>
                <a:gd name="connsiteY38" fmla="*/ 163677 h 284901"/>
                <a:gd name="connsiteX39" fmla="*/ 343882 w 379774"/>
                <a:gd name="connsiteY39" fmla="*/ 179672 h 284901"/>
                <a:gd name="connsiteX40" fmla="*/ 356688 w 379774"/>
                <a:gd name="connsiteY40" fmla="*/ 189495 h 284901"/>
                <a:gd name="connsiteX41" fmla="*/ 372944 w 379774"/>
                <a:gd name="connsiteY41" fmla="*/ 191604 h 284901"/>
                <a:gd name="connsiteX42" fmla="*/ 379588 w 379774"/>
                <a:gd name="connsiteY42" fmla="*/ 199521 h 284901"/>
                <a:gd name="connsiteX43" fmla="*/ 366379 w 379774"/>
                <a:gd name="connsiteY43" fmla="*/ 216250 h 284901"/>
                <a:gd name="connsiteX44" fmla="*/ 342370 w 379774"/>
                <a:gd name="connsiteY44" fmla="*/ 224496 h 284901"/>
                <a:gd name="connsiteX45" fmla="*/ 341476 w 379774"/>
                <a:gd name="connsiteY45" fmla="*/ 238485 h 284901"/>
                <a:gd name="connsiteX46" fmla="*/ 363022 w 379774"/>
                <a:gd name="connsiteY46" fmla="*/ 259431 h 284901"/>
                <a:gd name="connsiteX47" fmla="*/ 329207 w 379774"/>
                <a:gd name="connsiteY47" fmla="*/ 282775 h 284901"/>
                <a:gd name="connsiteX48" fmla="*/ 241502 w 379774"/>
                <a:gd name="connsiteY48" fmla="*/ 201865 h 284901"/>
                <a:gd name="connsiteX49" fmla="*/ 213567 w 379774"/>
                <a:gd name="connsiteY49" fmla="*/ 207515 h 284901"/>
                <a:gd name="connsiteX50" fmla="*/ 194268 w 379774"/>
                <a:gd name="connsiteY50" fmla="*/ 200441 h 284901"/>
                <a:gd name="connsiteX51" fmla="*/ 182589 w 379774"/>
                <a:gd name="connsiteY51" fmla="*/ 173468 h 284901"/>
                <a:gd name="connsiteX0" fmla="*/ 182589 w 379774"/>
                <a:gd name="connsiteY0" fmla="*/ 184670 h 296103"/>
                <a:gd name="connsiteX1" fmla="*/ 169355 w 379774"/>
                <a:gd name="connsiteY1" fmla="*/ 177962 h 296103"/>
                <a:gd name="connsiteX2" fmla="*/ 116891 w 379774"/>
                <a:gd name="connsiteY2" fmla="*/ 156229 h 296103"/>
                <a:gd name="connsiteX3" fmla="*/ 95136 w 379774"/>
                <a:gd name="connsiteY3" fmla="*/ 162522 h 296103"/>
                <a:gd name="connsiteX4" fmla="*/ 72702 w 379774"/>
                <a:gd name="connsiteY4" fmla="*/ 154504 h 296103"/>
                <a:gd name="connsiteX5" fmla="*/ 36462 w 379774"/>
                <a:gd name="connsiteY5" fmla="*/ 160826 h 296103"/>
                <a:gd name="connsiteX6" fmla="*/ 14014 w 379774"/>
                <a:gd name="connsiteY6" fmla="*/ 137802 h 296103"/>
                <a:gd name="connsiteX7" fmla="*/ 4626 w 379774"/>
                <a:gd name="connsiteY7" fmla="*/ 124844 h 296103"/>
                <a:gd name="connsiteX8" fmla="*/ 3688 w 379774"/>
                <a:gd name="connsiteY8" fmla="*/ 109436 h 296103"/>
                <a:gd name="connsiteX9" fmla="*/ 14792 w 379774"/>
                <a:gd name="connsiteY9" fmla="*/ 96579 h 296103"/>
                <a:gd name="connsiteX10" fmla="*/ 561 w 379774"/>
                <a:gd name="connsiteY10" fmla="*/ 84275 h 296103"/>
                <a:gd name="connsiteX11" fmla="*/ 3460 w 379774"/>
                <a:gd name="connsiteY11" fmla="*/ 70590 h 296103"/>
                <a:gd name="connsiteX12" fmla="*/ 18689 w 379774"/>
                <a:gd name="connsiteY12" fmla="*/ 57342 h 296103"/>
                <a:gd name="connsiteX13" fmla="*/ 34625 w 379774"/>
                <a:gd name="connsiteY13" fmla="*/ 55050 h 296103"/>
                <a:gd name="connsiteX14" fmla="*/ 43471 w 379774"/>
                <a:gd name="connsiteY14" fmla="*/ 73490 h 296103"/>
                <a:gd name="connsiteX15" fmla="*/ 55657 w 379774"/>
                <a:gd name="connsiteY15" fmla="*/ 83028 h 296103"/>
                <a:gd name="connsiteX16" fmla="*/ 68892 w 379774"/>
                <a:gd name="connsiteY16" fmla="*/ 73514 h 296103"/>
                <a:gd name="connsiteX17" fmla="*/ 71113 w 379774"/>
                <a:gd name="connsiteY17" fmla="*/ 64445 h 296103"/>
                <a:gd name="connsiteX18" fmla="*/ 83606 w 379774"/>
                <a:gd name="connsiteY18" fmla="*/ 60038 h 296103"/>
                <a:gd name="connsiteX19" fmla="*/ 93764 w 379774"/>
                <a:gd name="connsiteY19" fmla="*/ 61703 h 296103"/>
                <a:gd name="connsiteX20" fmla="*/ 100609 w 379774"/>
                <a:gd name="connsiteY20" fmla="*/ 45959 h 296103"/>
                <a:gd name="connsiteX21" fmla="*/ 111298 w 379774"/>
                <a:gd name="connsiteY21" fmla="*/ 44628 h 296103"/>
                <a:gd name="connsiteX22" fmla="*/ 118216 w 379774"/>
                <a:gd name="connsiteY22" fmla="*/ 47785 h 296103"/>
                <a:gd name="connsiteX23" fmla="*/ 134221 w 379774"/>
                <a:gd name="connsiteY23" fmla="*/ 46807 h 296103"/>
                <a:gd name="connsiteX24" fmla="*/ 144759 w 379774"/>
                <a:gd name="connsiteY24" fmla="*/ 41410 h 296103"/>
                <a:gd name="connsiteX25" fmla="*/ 160180 w 379774"/>
                <a:gd name="connsiteY25" fmla="*/ 36547 h 296103"/>
                <a:gd name="connsiteX26" fmla="*/ 170087 w 379774"/>
                <a:gd name="connsiteY26" fmla="*/ 23847 h 296103"/>
                <a:gd name="connsiteX27" fmla="*/ 190781 w 379774"/>
                <a:gd name="connsiteY27" fmla="*/ 28633 h 296103"/>
                <a:gd name="connsiteX28" fmla="*/ 222120 w 379774"/>
                <a:gd name="connsiteY28" fmla="*/ 644 h 296103"/>
                <a:gd name="connsiteX29" fmla="*/ 279136 w 379774"/>
                <a:gd name="connsiteY29" fmla="*/ 13461 h 296103"/>
                <a:gd name="connsiteX30" fmla="*/ 230353 w 379774"/>
                <a:gd name="connsiteY30" fmla="*/ 62437 h 296103"/>
                <a:gd name="connsiteX31" fmla="*/ 233439 w 379774"/>
                <a:gd name="connsiteY31" fmla="*/ 68589 h 296103"/>
                <a:gd name="connsiteX32" fmla="*/ 247206 w 379774"/>
                <a:gd name="connsiteY32" fmla="*/ 71282 h 296103"/>
                <a:gd name="connsiteX33" fmla="*/ 249200 w 379774"/>
                <a:gd name="connsiteY33" fmla="*/ 101793 h 296103"/>
                <a:gd name="connsiteX34" fmla="*/ 270339 w 379774"/>
                <a:gd name="connsiteY34" fmla="*/ 105233 h 296103"/>
                <a:gd name="connsiteX35" fmla="*/ 288293 w 379774"/>
                <a:gd name="connsiteY35" fmla="*/ 123284 h 296103"/>
                <a:gd name="connsiteX36" fmla="*/ 297796 w 379774"/>
                <a:gd name="connsiteY36" fmla="*/ 135794 h 296103"/>
                <a:gd name="connsiteX37" fmla="*/ 309750 w 379774"/>
                <a:gd name="connsiteY37" fmla="*/ 169279 h 296103"/>
                <a:gd name="connsiteX38" fmla="*/ 335482 w 379774"/>
                <a:gd name="connsiteY38" fmla="*/ 174879 h 296103"/>
                <a:gd name="connsiteX39" fmla="*/ 343882 w 379774"/>
                <a:gd name="connsiteY39" fmla="*/ 190874 h 296103"/>
                <a:gd name="connsiteX40" fmla="*/ 356688 w 379774"/>
                <a:gd name="connsiteY40" fmla="*/ 200697 h 296103"/>
                <a:gd name="connsiteX41" fmla="*/ 372944 w 379774"/>
                <a:gd name="connsiteY41" fmla="*/ 202806 h 296103"/>
                <a:gd name="connsiteX42" fmla="*/ 379588 w 379774"/>
                <a:gd name="connsiteY42" fmla="*/ 210723 h 296103"/>
                <a:gd name="connsiteX43" fmla="*/ 366379 w 379774"/>
                <a:gd name="connsiteY43" fmla="*/ 227452 h 296103"/>
                <a:gd name="connsiteX44" fmla="*/ 342370 w 379774"/>
                <a:gd name="connsiteY44" fmla="*/ 235698 h 296103"/>
                <a:gd name="connsiteX45" fmla="*/ 341476 w 379774"/>
                <a:gd name="connsiteY45" fmla="*/ 249687 h 296103"/>
                <a:gd name="connsiteX46" fmla="*/ 363022 w 379774"/>
                <a:gd name="connsiteY46" fmla="*/ 270633 h 296103"/>
                <a:gd name="connsiteX47" fmla="*/ 329207 w 379774"/>
                <a:gd name="connsiteY47" fmla="*/ 293977 h 296103"/>
                <a:gd name="connsiteX48" fmla="*/ 241502 w 379774"/>
                <a:gd name="connsiteY48" fmla="*/ 213067 h 296103"/>
                <a:gd name="connsiteX49" fmla="*/ 213567 w 379774"/>
                <a:gd name="connsiteY49" fmla="*/ 218717 h 296103"/>
                <a:gd name="connsiteX50" fmla="*/ 194268 w 379774"/>
                <a:gd name="connsiteY50" fmla="*/ 211643 h 296103"/>
                <a:gd name="connsiteX51" fmla="*/ 182589 w 379774"/>
                <a:gd name="connsiteY51" fmla="*/ 184670 h 296103"/>
                <a:gd name="connsiteX0" fmla="*/ 182589 w 379774"/>
                <a:gd name="connsiteY0" fmla="*/ 184090 h 295523"/>
                <a:gd name="connsiteX1" fmla="*/ 169355 w 379774"/>
                <a:gd name="connsiteY1" fmla="*/ 177382 h 295523"/>
                <a:gd name="connsiteX2" fmla="*/ 116891 w 379774"/>
                <a:gd name="connsiteY2" fmla="*/ 155649 h 295523"/>
                <a:gd name="connsiteX3" fmla="*/ 95136 w 379774"/>
                <a:gd name="connsiteY3" fmla="*/ 161942 h 295523"/>
                <a:gd name="connsiteX4" fmla="*/ 72702 w 379774"/>
                <a:gd name="connsiteY4" fmla="*/ 153924 h 295523"/>
                <a:gd name="connsiteX5" fmla="*/ 36462 w 379774"/>
                <a:gd name="connsiteY5" fmla="*/ 160246 h 295523"/>
                <a:gd name="connsiteX6" fmla="*/ 14014 w 379774"/>
                <a:gd name="connsiteY6" fmla="*/ 137222 h 295523"/>
                <a:gd name="connsiteX7" fmla="*/ 4626 w 379774"/>
                <a:gd name="connsiteY7" fmla="*/ 124264 h 295523"/>
                <a:gd name="connsiteX8" fmla="*/ 3688 w 379774"/>
                <a:gd name="connsiteY8" fmla="*/ 108856 h 295523"/>
                <a:gd name="connsiteX9" fmla="*/ 14792 w 379774"/>
                <a:gd name="connsiteY9" fmla="*/ 95999 h 295523"/>
                <a:gd name="connsiteX10" fmla="*/ 561 w 379774"/>
                <a:gd name="connsiteY10" fmla="*/ 83695 h 295523"/>
                <a:gd name="connsiteX11" fmla="*/ 3460 w 379774"/>
                <a:gd name="connsiteY11" fmla="*/ 70010 h 295523"/>
                <a:gd name="connsiteX12" fmla="*/ 18689 w 379774"/>
                <a:gd name="connsiteY12" fmla="*/ 56762 h 295523"/>
                <a:gd name="connsiteX13" fmla="*/ 34625 w 379774"/>
                <a:gd name="connsiteY13" fmla="*/ 54470 h 295523"/>
                <a:gd name="connsiteX14" fmla="*/ 43471 w 379774"/>
                <a:gd name="connsiteY14" fmla="*/ 72910 h 295523"/>
                <a:gd name="connsiteX15" fmla="*/ 55657 w 379774"/>
                <a:gd name="connsiteY15" fmla="*/ 82448 h 295523"/>
                <a:gd name="connsiteX16" fmla="*/ 68892 w 379774"/>
                <a:gd name="connsiteY16" fmla="*/ 72934 h 295523"/>
                <a:gd name="connsiteX17" fmla="*/ 71113 w 379774"/>
                <a:gd name="connsiteY17" fmla="*/ 63865 h 295523"/>
                <a:gd name="connsiteX18" fmla="*/ 83606 w 379774"/>
                <a:gd name="connsiteY18" fmla="*/ 59458 h 295523"/>
                <a:gd name="connsiteX19" fmla="*/ 93764 w 379774"/>
                <a:gd name="connsiteY19" fmla="*/ 61123 h 295523"/>
                <a:gd name="connsiteX20" fmla="*/ 100609 w 379774"/>
                <a:gd name="connsiteY20" fmla="*/ 45379 h 295523"/>
                <a:gd name="connsiteX21" fmla="*/ 111298 w 379774"/>
                <a:gd name="connsiteY21" fmla="*/ 44048 h 295523"/>
                <a:gd name="connsiteX22" fmla="*/ 118216 w 379774"/>
                <a:gd name="connsiteY22" fmla="*/ 47205 h 295523"/>
                <a:gd name="connsiteX23" fmla="*/ 134221 w 379774"/>
                <a:gd name="connsiteY23" fmla="*/ 46227 h 295523"/>
                <a:gd name="connsiteX24" fmla="*/ 144759 w 379774"/>
                <a:gd name="connsiteY24" fmla="*/ 40830 h 295523"/>
                <a:gd name="connsiteX25" fmla="*/ 160180 w 379774"/>
                <a:gd name="connsiteY25" fmla="*/ 35967 h 295523"/>
                <a:gd name="connsiteX26" fmla="*/ 170087 w 379774"/>
                <a:gd name="connsiteY26" fmla="*/ 23267 h 295523"/>
                <a:gd name="connsiteX27" fmla="*/ 191069 w 379774"/>
                <a:gd name="connsiteY27" fmla="*/ 8625 h 295523"/>
                <a:gd name="connsiteX28" fmla="*/ 222120 w 379774"/>
                <a:gd name="connsiteY28" fmla="*/ 64 h 295523"/>
                <a:gd name="connsiteX29" fmla="*/ 279136 w 379774"/>
                <a:gd name="connsiteY29" fmla="*/ 12881 h 295523"/>
                <a:gd name="connsiteX30" fmla="*/ 230353 w 379774"/>
                <a:gd name="connsiteY30" fmla="*/ 61857 h 295523"/>
                <a:gd name="connsiteX31" fmla="*/ 233439 w 379774"/>
                <a:gd name="connsiteY31" fmla="*/ 68009 h 295523"/>
                <a:gd name="connsiteX32" fmla="*/ 247206 w 379774"/>
                <a:gd name="connsiteY32" fmla="*/ 70702 h 295523"/>
                <a:gd name="connsiteX33" fmla="*/ 249200 w 379774"/>
                <a:gd name="connsiteY33" fmla="*/ 101213 h 295523"/>
                <a:gd name="connsiteX34" fmla="*/ 270339 w 379774"/>
                <a:gd name="connsiteY34" fmla="*/ 104653 h 295523"/>
                <a:gd name="connsiteX35" fmla="*/ 288293 w 379774"/>
                <a:gd name="connsiteY35" fmla="*/ 122704 h 295523"/>
                <a:gd name="connsiteX36" fmla="*/ 297796 w 379774"/>
                <a:gd name="connsiteY36" fmla="*/ 135214 h 295523"/>
                <a:gd name="connsiteX37" fmla="*/ 309750 w 379774"/>
                <a:gd name="connsiteY37" fmla="*/ 168699 h 295523"/>
                <a:gd name="connsiteX38" fmla="*/ 335482 w 379774"/>
                <a:gd name="connsiteY38" fmla="*/ 174299 h 295523"/>
                <a:gd name="connsiteX39" fmla="*/ 343882 w 379774"/>
                <a:gd name="connsiteY39" fmla="*/ 190294 h 295523"/>
                <a:gd name="connsiteX40" fmla="*/ 356688 w 379774"/>
                <a:gd name="connsiteY40" fmla="*/ 200117 h 295523"/>
                <a:gd name="connsiteX41" fmla="*/ 372944 w 379774"/>
                <a:gd name="connsiteY41" fmla="*/ 202226 h 295523"/>
                <a:gd name="connsiteX42" fmla="*/ 379588 w 379774"/>
                <a:gd name="connsiteY42" fmla="*/ 210143 h 295523"/>
                <a:gd name="connsiteX43" fmla="*/ 366379 w 379774"/>
                <a:gd name="connsiteY43" fmla="*/ 226872 h 295523"/>
                <a:gd name="connsiteX44" fmla="*/ 342370 w 379774"/>
                <a:gd name="connsiteY44" fmla="*/ 235118 h 295523"/>
                <a:gd name="connsiteX45" fmla="*/ 341476 w 379774"/>
                <a:gd name="connsiteY45" fmla="*/ 249107 h 295523"/>
                <a:gd name="connsiteX46" fmla="*/ 363022 w 379774"/>
                <a:gd name="connsiteY46" fmla="*/ 270053 h 295523"/>
                <a:gd name="connsiteX47" fmla="*/ 329207 w 379774"/>
                <a:gd name="connsiteY47" fmla="*/ 293397 h 295523"/>
                <a:gd name="connsiteX48" fmla="*/ 241502 w 379774"/>
                <a:gd name="connsiteY48" fmla="*/ 212487 h 295523"/>
                <a:gd name="connsiteX49" fmla="*/ 213567 w 379774"/>
                <a:gd name="connsiteY49" fmla="*/ 218137 h 295523"/>
                <a:gd name="connsiteX50" fmla="*/ 194268 w 379774"/>
                <a:gd name="connsiteY50" fmla="*/ 211063 h 295523"/>
                <a:gd name="connsiteX51" fmla="*/ 182589 w 379774"/>
                <a:gd name="connsiteY51" fmla="*/ 184090 h 295523"/>
                <a:gd name="connsiteX0" fmla="*/ 182589 w 379774"/>
                <a:gd name="connsiteY0" fmla="*/ 184090 h 295523"/>
                <a:gd name="connsiteX1" fmla="*/ 169355 w 379774"/>
                <a:gd name="connsiteY1" fmla="*/ 177382 h 295523"/>
                <a:gd name="connsiteX2" fmla="*/ 116891 w 379774"/>
                <a:gd name="connsiteY2" fmla="*/ 155649 h 295523"/>
                <a:gd name="connsiteX3" fmla="*/ 95136 w 379774"/>
                <a:gd name="connsiteY3" fmla="*/ 161942 h 295523"/>
                <a:gd name="connsiteX4" fmla="*/ 72702 w 379774"/>
                <a:gd name="connsiteY4" fmla="*/ 153924 h 295523"/>
                <a:gd name="connsiteX5" fmla="*/ 36462 w 379774"/>
                <a:gd name="connsiteY5" fmla="*/ 160246 h 295523"/>
                <a:gd name="connsiteX6" fmla="*/ 14014 w 379774"/>
                <a:gd name="connsiteY6" fmla="*/ 137222 h 295523"/>
                <a:gd name="connsiteX7" fmla="*/ 4626 w 379774"/>
                <a:gd name="connsiteY7" fmla="*/ 124264 h 295523"/>
                <a:gd name="connsiteX8" fmla="*/ 3688 w 379774"/>
                <a:gd name="connsiteY8" fmla="*/ 108856 h 295523"/>
                <a:gd name="connsiteX9" fmla="*/ 14792 w 379774"/>
                <a:gd name="connsiteY9" fmla="*/ 95999 h 295523"/>
                <a:gd name="connsiteX10" fmla="*/ 561 w 379774"/>
                <a:gd name="connsiteY10" fmla="*/ 83695 h 295523"/>
                <a:gd name="connsiteX11" fmla="*/ 3460 w 379774"/>
                <a:gd name="connsiteY11" fmla="*/ 70010 h 295523"/>
                <a:gd name="connsiteX12" fmla="*/ 18689 w 379774"/>
                <a:gd name="connsiteY12" fmla="*/ 56762 h 295523"/>
                <a:gd name="connsiteX13" fmla="*/ 34625 w 379774"/>
                <a:gd name="connsiteY13" fmla="*/ 54470 h 295523"/>
                <a:gd name="connsiteX14" fmla="*/ 43471 w 379774"/>
                <a:gd name="connsiteY14" fmla="*/ 72910 h 295523"/>
                <a:gd name="connsiteX15" fmla="*/ 55657 w 379774"/>
                <a:gd name="connsiteY15" fmla="*/ 82448 h 295523"/>
                <a:gd name="connsiteX16" fmla="*/ 68892 w 379774"/>
                <a:gd name="connsiteY16" fmla="*/ 72934 h 295523"/>
                <a:gd name="connsiteX17" fmla="*/ 71113 w 379774"/>
                <a:gd name="connsiteY17" fmla="*/ 63865 h 295523"/>
                <a:gd name="connsiteX18" fmla="*/ 83606 w 379774"/>
                <a:gd name="connsiteY18" fmla="*/ 59458 h 295523"/>
                <a:gd name="connsiteX19" fmla="*/ 93764 w 379774"/>
                <a:gd name="connsiteY19" fmla="*/ 61123 h 295523"/>
                <a:gd name="connsiteX20" fmla="*/ 100609 w 379774"/>
                <a:gd name="connsiteY20" fmla="*/ 45379 h 295523"/>
                <a:gd name="connsiteX21" fmla="*/ 111298 w 379774"/>
                <a:gd name="connsiteY21" fmla="*/ 44048 h 295523"/>
                <a:gd name="connsiteX22" fmla="*/ 118216 w 379774"/>
                <a:gd name="connsiteY22" fmla="*/ 47205 h 295523"/>
                <a:gd name="connsiteX23" fmla="*/ 134221 w 379774"/>
                <a:gd name="connsiteY23" fmla="*/ 46227 h 295523"/>
                <a:gd name="connsiteX24" fmla="*/ 144759 w 379774"/>
                <a:gd name="connsiteY24" fmla="*/ 40830 h 295523"/>
                <a:gd name="connsiteX25" fmla="*/ 154917 w 379774"/>
                <a:gd name="connsiteY25" fmla="*/ 30307 h 295523"/>
                <a:gd name="connsiteX26" fmla="*/ 170087 w 379774"/>
                <a:gd name="connsiteY26" fmla="*/ 23267 h 295523"/>
                <a:gd name="connsiteX27" fmla="*/ 191069 w 379774"/>
                <a:gd name="connsiteY27" fmla="*/ 8625 h 295523"/>
                <a:gd name="connsiteX28" fmla="*/ 222120 w 379774"/>
                <a:gd name="connsiteY28" fmla="*/ 64 h 295523"/>
                <a:gd name="connsiteX29" fmla="*/ 279136 w 379774"/>
                <a:gd name="connsiteY29" fmla="*/ 12881 h 295523"/>
                <a:gd name="connsiteX30" fmla="*/ 230353 w 379774"/>
                <a:gd name="connsiteY30" fmla="*/ 61857 h 295523"/>
                <a:gd name="connsiteX31" fmla="*/ 233439 w 379774"/>
                <a:gd name="connsiteY31" fmla="*/ 68009 h 295523"/>
                <a:gd name="connsiteX32" fmla="*/ 247206 w 379774"/>
                <a:gd name="connsiteY32" fmla="*/ 70702 h 295523"/>
                <a:gd name="connsiteX33" fmla="*/ 249200 w 379774"/>
                <a:gd name="connsiteY33" fmla="*/ 101213 h 295523"/>
                <a:gd name="connsiteX34" fmla="*/ 270339 w 379774"/>
                <a:gd name="connsiteY34" fmla="*/ 104653 h 295523"/>
                <a:gd name="connsiteX35" fmla="*/ 288293 w 379774"/>
                <a:gd name="connsiteY35" fmla="*/ 122704 h 295523"/>
                <a:gd name="connsiteX36" fmla="*/ 297796 w 379774"/>
                <a:gd name="connsiteY36" fmla="*/ 135214 h 295523"/>
                <a:gd name="connsiteX37" fmla="*/ 309750 w 379774"/>
                <a:gd name="connsiteY37" fmla="*/ 168699 h 295523"/>
                <a:gd name="connsiteX38" fmla="*/ 335482 w 379774"/>
                <a:gd name="connsiteY38" fmla="*/ 174299 h 295523"/>
                <a:gd name="connsiteX39" fmla="*/ 343882 w 379774"/>
                <a:gd name="connsiteY39" fmla="*/ 190294 h 295523"/>
                <a:gd name="connsiteX40" fmla="*/ 356688 w 379774"/>
                <a:gd name="connsiteY40" fmla="*/ 200117 h 295523"/>
                <a:gd name="connsiteX41" fmla="*/ 372944 w 379774"/>
                <a:gd name="connsiteY41" fmla="*/ 202226 h 295523"/>
                <a:gd name="connsiteX42" fmla="*/ 379588 w 379774"/>
                <a:gd name="connsiteY42" fmla="*/ 210143 h 295523"/>
                <a:gd name="connsiteX43" fmla="*/ 366379 w 379774"/>
                <a:gd name="connsiteY43" fmla="*/ 226872 h 295523"/>
                <a:gd name="connsiteX44" fmla="*/ 342370 w 379774"/>
                <a:gd name="connsiteY44" fmla="*/ 235118 h 295523"/>
                <a:gd name="connsiteX45" fmla="*/ 341476 w 379774"/>
                <a:gd name="connsiteY45" fmla="*/ 249107 h 295523"/>
                <a:gd name="connsiteX46" fmla="*/ 363022 w 379774"/>
                <a:gd name="connsiteY46" fmla="*/ 270053 h 295523"/>
                <a:gd name="connsiteX47" fmla="*/ 329207 w 379774"/>
                <a:gd name="connsiteY47" fmla="*/ 293397 h 295523"/>
                <a:gd name="connsiteX48" fmla="*/ 241502 w 379774"/>
                <a:gd name="connsiteY48" fmla="*/ 212487 h 295523"/>
                <a:gd name="connsiteX49" fmla="*/ 213567 w 379774"/>
                <a:gd name="connsiteY49" fmla="*/ 218137 h 295523"/>
                <a:gd name="connsiteX50" fmla="*/ 194268 w 379774"/>
                <a:gd name="connsiteY50" fmla="*/ 211063 h 295523"/>
                <a:gd name="connsiteX51" fmla="*/ 182589 w 379774"/>
                <a:gd name="connsiteY51" fmla="*/ 184090 h 295523"/>
                <a:gd name="connsiteX0" fmla="*/ 182589 w 379774"/>
                <a:gd name="connsiteY0" fmla="*/ 184090 h 295523"/>
                <a:gd name="connsiteX1" fmla="*/ 169355 w 379774"/>
                <a:gd name="connsiteY1" fmla="*/ 177382 h 295523"/>
                <a:gd name="connsiteX2" fmla="*/ 116891 w 379774"/>
                <a:gd name="connsiteY2" fmla="*/ 155649 h 295523"/>
                <a:gd name="connsiteX3" fmla="*/ 95136 w 379774"/>
                <a:gd name="connsiteY3" fmla="*/ 161942 h 295523"/>
                <a:gd name="connsiteX4" fmla="*/ 72702 w 379774"/>
                <a:gd name="connsiteY4" fmla="*/ 153924 h 295523"/>
                <a:gd name="connsiteX5" fmla="*/ 36462 w 379774"/>
                <a:gd name="connsiteY5" fmla="*/ 160246 h 295523"/>
                <a:gd name="connsiteX6" fmla="*/ 14014 w 379774"/>
                <a:gd name="connsiteY6" fmla="*/ 137222 h 295523"/>
                <a:gd name="connsiteX7" fmla="*/ 4626 w 379774"/>
                <a:gd name="connsiteY7" fmla="*/ 124264 h 295523"/>
                <a:gd name="connsiteX8" fmla="*/ 3688 w 379774"/>
                <a:gd name="connsiteY8" fmla="*/ 108856 h 295523"/>
                <a:gd name="connsiteX9" fmla="*/ 14792 w 379774"/>
                <a:gd name="connsiteY9" fmla="*/ 95999 h 295523"/>
                <a:gd name="connsiteX10" fmla="*/ 561 w 379774"/>
                <a:gd name="connsiteY10" fmla="*/ 83695 h 295523"/>
                <a:gd name="connsiteX11" fmla="*/ 3460 w 379774"/>
                <a:gd name="connsiteY11" fmla="*/ 70010 h 295523"/>
                <a:gd name="connsiteX12" fmla="*/ 18689 w 379774"/>
                <a:gd name="connsiteY12" fmla="*/ 56762 h 295523"/>
                <a:gd name="connsiteX13" fmla="*/ 34625 w 379774"/>
                <a:gd name="connsiteY13" fmla="*/ 54470 h 295523"/>
                <a:gd name="connsiteX14" fmla="*/ 43471 w 379774"/>
                <a:gd name="connsiteY14" fmla="*/ 72910 h 295523"/>
                <a:gd name="connsiteX15" fmla="*/ 55657 w 379774"/>
                <a:gd name="connsiteY15" fmla="*/ 82448 h 295523"/>
                <a:gd name="connsiteX16" fmla="*/ 68892 w 379774"/>
                <a:gd name="connsiteY16" fmla="*/ 72934 h 295523"/>
                <a:gd name="connsiteX17" fmla="*/ 71113 w 379774"/>
                <a:gd name="connsiteY17" fmla="*/ 63865 h 295523"/>
                <a:gd name="connsiteX18" fmla="*/ 83606 w 379774"/>
                <a:gd name="connsiteY18" fmla="*/ 59458 h 295523"/>
                <a:gd name="connsiteX19" fmla="*/ 93764 w 379774"/>
                <a:gd name="connsiteY19" fmla="*/ 61123 h 295523"/>
                <a:gd name="connsiteX20" fmla="*/ 100609 w 379774"/>
                <a:gd name="connsiteY20" fmla="*/ 45379 h 295523"/>
                <a:gd name="connsiteX21" fmla="*/ 111298 w 379774"/>
                <a:gd name="connsiteY21" fmla="*/ 44048 h 295523"/>
                <a:gd name="connsiteX22" fmla="*/ 118216 w 379774"/>
                <a:gd name="connsiteY22" fmla="*/ 47205 h 295523"/>
                <a:gd name="connsiteX23" fmla="*/ 134221 w 379774"/>
                <a:gd name="connsiteY23" fmla="*/ 46227 h 295523"/>
                <a:gd name="connsiteX24" fmla="*/ 139967 w 379774"/>
                <a:gd name="connsiteY24" fmla="*/ 36657 h 295523"/>
                <a:gd name="connsiteX25" fmla="*/ 154917 w 379774"/>
                <a:gd name="connsiteY25" fmla="*/ 30307 h 295523"/>
                <a:gd name="connsiteX26" fmla="*/ 170087 w 379774"/>
                <a:gd name="connsiteY26" fmla="*/ 23267 h 295523"/>
                <a:gd name="connsiteX27" fmla="*/ 191069 w 379774"/>
                <a:gd name="connsiteY27" fmla="*/ 8625 h 295523"/>
                <a:gd name="connsiteX28" fmla="*/ 222120 w 379774"/>
                <a:gd name="connsiteY28" fmla="*/ 64 h 295523"/>
                <a:gd name="connsiteX29" fmla="*/ 279136 w 379774"/>
                <a:gd name="connsiteY29" fmla="*/ 12881 h 295523"/>
                <a:gd name="connsiteX30" fmla="*/ 230353 w 379774"/>
                <a:gd name="connsiteY30" fmla="*/ 61857 h 295523"/>
                <a:gd name="connsiteX31" fmla="*/ 233439 w 379774"/>
                <a:gd name="connsiteY31" fmla="*/ 68009 h 295523"/>
                <a:gd name="connsiteX32" fmla="*/ 247206 w 379774"/>
                <a:gd name="connsiteY32" fmla="*/ 70702 h 295523"/>
                <a:gd name="connsiteX33" fmla="*/ 249200 w 379774"/>
                <a:gd name="connsiteY33" fmla="*/ 101213 h 295523"/>
                <a:gd name="connsiteX34" fmla="*/ 270339 w 379774"/>
                <a:gd name="connsiteY34" fmla="*/ 104653 h 295523"/>
                <a:gd name="connsiteX35" fmla="*/ 288293 w 379774"/>
                <a:gd name="connsiteY35" fmla="*/ 122704 h 295523"/>
                <a:gd name="connsiteX36" fmla="*/ 297796 w 379774"/>
                <a:gd name="connsiteY36" fmla="*/ 135214 h 295523"/>
                <a:gd name="connsiteX37" fmla="*/ 309750 w 379774"/>
                <a:gd name="connsiteY37" fmla="*/ 168699 h 295523"/>
                <a:gd name="connsiteX38" fmla="*/ 335482 w 379774"/>
                <a:gd name="connsiteY38" fmla="*/ 174299 h 295523"/>
                <a:gd name="connsiteX39" fmla="*/ 343882 w 379774"/>
                <a:gd name="connsiteY39" fmla="*/ 190294 h 295523"/>
                <a:gd name="connsiteX40" fmla="*/ 356688 w 379774"/>
                <a:gd name="connsiteY40" fmla="*/ 200117 h 295523"/>
                <a:gd name="connsiteX41" fmla="*/ 372944 w 379774"/>
                <a:gd name="connsiteY41" fmla="*/ 202226 h 295523"/>
                <a:gd name="connsiteX42" fmla="*/ 379588 w 379774"/>
                <a:gd name="connsiteY42" fmla="*/ 210143 h 295523"/>
                <a:gd name="connsiteX43" fmla="*/ 366379 w 379774"/>
                <a:gd name="connsiteY43" fmla="*/ 226872 h 295523"/>
                <a:gd name="connsiteX44" fmla="*/ 342370 w 379774"/>
                <a:gd name="connsiteY44" fmla="*/ 235118 h 295523"/>
                <a:gd name="connsiteX45" fmla="*/ 341476 w 379774"/>
                <a:gd name="connsiteY45" fmla="*/ 249107 h 295523"/>
                <a:gd name="connsiteX46" fmla="*/ 363022 w 379774"/>
                <a:gd name="connsiteY46" fmla="*/ 270053 h 295523"/>
                <a:gd name="connsiteX47" fmla="*/ 329207 w 379774"/>
                <a:gd name="connsiteY47" fmla="*/ 293397 h 295523"/>
                <a:gd name="connsiteX48" fmla="*/ 241502 w 379774"/>
                <a:gd name="connsiteY48" fmla="*/ 212487 h 295523"/>
                <a:gd name="connsiteX49" fmla="*/ 213567 w 379774"/>
                <a:gd name="connsiteY49" fmla="*/ 218137 h 295523"/>
                <a:gd name="connsiteX50" fmla="*/ 194268 w 379774"/>
                <a:gd name="connsiteY50" fmla="*/ 211063 h 295523"/>
                <a:gd name="connsiteX51" fmla="*/ 182589 w 379774"/>
                <a:gd name="connsiteY51" fmla="*/ 184090 h 295523"/>
                <a:gd name="connsiteX0" fmla="*/ 182589 w 379774"/>
                <a:gd name="connsiteY0" fmla="*/ 184090 h 295523"/>
                <a:gd name="connsiteX1" fmla="*/ 169355 w 379774"/>
                <a:gd name="connsiteY1" fmla="*/ 177382 h 295523"/>
                <a:gd name="connsiteX2" fmla="*/ 116891 w 379774"/>
                <a:gd name="connsiteY2" fmla="*/ 155649 h 295523"/>
                <a:gd name="connsiteX3" fmla="*/ 95136 w 379774"/>
                <a:gd name="connsiteY3" fmla="*/ 161942 h 295523"/>
                <a:gd name="connsiteX4" fmla="*/ 72702 w 379774"/>
                <a:gd name="connsiteY4" fmla="*/ 153924 h 295523"/>
                <a:gd name="connsiteX5" fmla="*/ 36462 w 379774"/>
                <a:gd name="connsiteY5" fmla="*/ 160246 h 295523"/>
                <a:gd name="connsiteX6" fmla="*/ 14014 w 379774"/>
                <a:gd name="connsiteY6" fmla="*/ 137222 h 295523"/>
                <a:gd name="connsiteX7" fmla="*/ 4626 w 379774"/>
                <a:gd name="connsiteY7" fmla="*/ 124264 h 295523"/>
                <a:gd name="connsiteX8" fmla="*/ 3688 w 379774"/>
                <a:gd name="connsiteY8" fmla="*/ 108856 h 295523"/>
                <a:gd name="connsiteX9" fmla="*/ 14792 w 379774"/>
                <a:gd name="connsiteY9" fmla="*/ 95999 h 295523"/>
                <a:gd name="connsiteX10" fmla="*/ 561 w 379774"/>
                <a:gd name="connsiteY10" fmla="*/ 83695 h 295523"/>
                <a:gd name="connsiteX11" fmla="*/ 3460 w 379774"/>
                <a:gd name="connsiteY11" fmla="*/ 70010 h 295523"/>
                <a:gd name="connsiteX12" fmla="*/ 18689 w 379774"/>
                <a:gd name="connsiteY12" fmla="*/ 56762 h 295523"/>
                <a:gd name="connsiteX13" fmla="*/ 34625 w 379774"/>
                <a:gd name="connsiteY13" fmla="*/ 54470 h 295523"/>
                <a:gd name="connsiteX14" fmla="*/ 43471 w 379774"/>
                <a:gd name="connsiteY14" fmla="*/ 72910 h 295523"/>
                <a:gd name="connsiteX15" fmla="*/ 55657 w 379774"/>
                <a:gd name="connsiteY15" fmla="*/ 82448 h 295523"/>
                <a:gd name="connsiteX16" fmla="*/ 68892 w 379774"/>
                <a:gd name="connsiteY16" fmla="*/ 72934 h 295523"/>
                <a:gd name="connsiteX17" fmla="*/ 71113 w 379774"/>
                <a:gd name="connsiteY17" fmla="*/ 63865 h 295523"/>
                <a:gd name="connsiteX18" fmla="*/ 83606 w 379774"/>
                <a:gd name="connsiteY18" fmla="*/ 59458 h 295523"/>
                <a:gd name="connsiteX19" fmla="*/ 93764 w 379774"/>
                <a:gd name="connsiteY19" fmla="*/ 61123 h 295523"/>
                <a:gd name="connsiteX20" fmla="*/ 100609 w 379774"/>
                <a:gd name="connsiteY20" fmla="*/ 45379 h 295523"/>
                <a:gd name="connsiteX21" fmla="*/ 111298 w 379774"/>
                <a:gd name="connsiteY21" fmla="*/ 44048 h 295523"/>
                <a:gd name="connsiteX22" fmla="*/ 118216 w 379774"/>
                <a:gd name="connsiteY22" fmla="*/ 47205 h 295523"/>
                <a:gd name="connsiteX23" fmla="*/ 105682 w 379774"/>
                <a:gd name="connsiteY23" fmla="*/ 15609 h 295523"/>
                <a:gd name="connsiteX24" fmla="*/ 139967 w 379774"/>
                <a:gd name="connsiteY24" fmla="*/ 36657 h 295523"/>
                <a:gd name="connsiteX25" fmla="*/ 154917 w 379774"/>
                <a:gd name="connsiteY25" fmla="*/ 30307 h 295523"/>
                <a:gd name="connsiteX26" fmla="*/ 170087 w 379774"/>
                <a:gd name="connsiteY26" fmla="*/ 23267 h 295523"/>
                <a:gd name="connsiteX27" fmla="*/ 191069 w 379774"/>
                <a:gd name="connsiteY27" fmla="*/ 8625 h 295523"/>
                <a:gd name="connsiteX28" fmla="*/ 222120 w 379774"/>
                <a:gd name="connsiteY28" fmla="*/ 64 h 295523"/>
                <a:gd name="connsiteX29" fmla="*/ 279136 w 379774"/>
                <a:gd name="connsiteY29" fmla="*/ 12881 h 295523"/>
                <a:gd name="connsiteX30" fmla="*/ 230353 w 379774"/>
                <a:gd name="connsiteY30" fmla="*/ 61857 h 295523"/>
                <a:gd name="connsiteX31" fmla="*/ 233439 w 379774"/>
                <a:gd name="connsiteY31" fmla="*/ 68009 h 295523"/>
                <a:gd name="connsiteX32" fmla="*/ 247206 w 379774"/>
                <a:gd name="connsiteY32" fmla="*/ 70702 h 295523"/>
                <a:gd name="connsiteX33" fmla="*/ 249200 w 379774"/>
                <a:gd name="connsiteY33" fmla="*/ 101213 h 295523"/>
                <a:gd name="connsiteX34" fmla="*/ 270339 w 379774"/>
                <a:gd name="connsiteY34" fmla="*/ 104653 h 295523"/>
                <a:gd name="connsiteX35" fmla="*/ 288293 w 379774"/>
                <a:gd name="connsiteY35" fmla="*/ 122704 h 295523"/>
                <a:gd name="connsiteX36" fmla="*/ 297796 w 379774"/>
                <a:gd name="connsiteY36" fmla="*/ 135214 h 295523"/>
                <a:gd name="connsiteX37" fmla="*/ 309750 w 379774"/>
                <a:gd name="connsiteY37" fmla="*/ 168699 h 295523"/>
                <a:gd name="connsiteX38" fmla="*/ 335482 w 379774"/>
                <a:gd name="connsiteY38" fmla="*/ 174299 h 295523"/>
                <a:gd name="connsiteX39" fmla="*/ 343882 w 379774"/>
                <a:gd name="connsiteY39" fmla="*/ 190294 h 295523"/>
                <a:gd name="connsiteX40" fmla="*/ 356688 w 379774"/>
                <a:gd name="connsiteY40" fmla="*/ 200117 h 295523"/>
                <a:gd name="connsiteX41" fmla="*/ 372944 w 379774"/>
                <a:gd name="connsiteY41" fmla="*/ 202226 h 295523"/>
                <a:gd name="connsiteX42" fmla="*/ 379588 w 379774"/>
                <a:gd name="connsiteY42" fmla="*/ 210143 h 295523"/>
                <a:gd name="connsiteX43" fmla="*/ 366379 w 379774"/>
                <a:gd name="connsiteY43" fmla="*/ 226872 h 295523"/>
                <a:gd name="connsiteX44" fmla="*/ 342370 w 379774"/>
                <a:gd name="connsiteY44" fmla="*/ 235118 h 295523"/>
                <a:gd name="connsiteX45" fmla="*/ 341476 w 379774"/>
                <a:gd name="connsiteY45" fmla="*/ 249107 h 295523"/>
                <a:gd name="connsiteX46" fmla="*/ 363022 w 379774"/>
                <a:gd name="connsiteY46" fmla="*/ 270053 h 295523"/>
                <a:gd name="connsiteX47" fmla="*/ 329207 w 379774"/>
                <a:gd name="connsiteY47" fmla="*/ 293397 h 295523"/>
                <a:gd name="connsiteX48" fmla="*/ 241502 w 379774"/>
                <a:gd name="connsiteY48" fmla="*/ 212487 h 295523"/>
                <a:gd name="connsiteX49" fmla="*/ 213567 w 379774"/>
                <a:gd name="connsiteY49" fmla="*/ 218137 h 295523"/>
                <a:gd name="connsiteX50" fmla="*/ 194268 w 379774"/>
                <a:gd name="connsiteY50" fmla="*/ 211063 h 295523"/>
                <a:gd name="connsiteX51" fmla="*/ 182589 w 379774"/>
                <a:gd name="connsiteY51" fmla="*/ 184090 h 295523"/>
                <a:gd name="connsiteX0" fmla="*/ 182589 w 379774"/>
                <a:gd name="connsiteY0" fmla="*/ 184090 h 295523"/>
                <a:gd name="connsiteX1" fmla="*/ 169355 w 379774"/>
                <a:gd name="connsiteY1" fmla="*/ 177382 h 295523"/>
                <a:gd name="connsiteX2" fmla="*/ 116891 w 379774"/>
                <a:gd name="connsiteY2" fmla="*/ 155649 h 295523"/>
                <a:gd name="connsiteX3" fmla="*/ 95136 w 379774"/>
                <a:gd name="connsiteY3" fmla="*/ 161942 h 295523"/>
                <a:gd name="connsiteX4" fmla="*/ 72702 w 379774"/>
                <a:gd name="connsiteY4" fmla="*/ 153924 h 295523"/>
                <a:gd name="connsiteX5" fmla="*/ 36462 w 379774"/>
                <a:gd name="connsiteY5" fmla="*/ 160246 h 295523"/>
                <a:gd name="connsiteX6" fmla="*/ 14014 w 379774"/>
                <a:gd name="connsiteY6" fmla="*/ 137222 h 295523"/>
                <a:gd name="connsiteX7" fmla="*/ 4626 w 379774"/>
                <a:gd name="connsiteY7" fmla="*/ 124264 h 295523"/>
                <a:gd name="connsiteX8" fmla="*/ 3688 w 379774"/>
                <a:gd name="connsiteY8" fmla="*/ 108856 h 295523"/>
                <a:gd name="connsiteX9" fmla="*/ 14792 w 379774"/>
                <a:gd name="connsiteY9" fmla="*/ 95999 h 295523"/>
                <a:gd name="connsiteX10" fmla="*/ 561 w 379774"/>
                <a:gd name="connsiteY10" fmla="*/ 83695 h 295523"/>
                <a:gd name="connsiteX11" fmla="*/ 3460 w 379774"/>
                <a:gd name="connsiteY11" fmla="*/ 70010 h 295523"/>
                <a:gd name="connsiteX12" fmla="*/ 18689 w 379774"/>
                <a:gd name="connsiteY12" fmla="*/ 56762 h 295523"/>
                <a:gd name="connsiteX13" fmla="*/ 34625 w 379774"/>
                <a:gd name="connsiteY13" fmla="*/ 54470 h 295523"/>
                <a:gd name="connsiteX14" fmla="*/ 43471 w 379774"/>
                <a:gd name="connsiteY14" fmla="*/ 72910 h 295523"/>
                <a:gd name="connsiteX15" fmla="*/ 55657 w 379774"/>
                <a:gd name="connsiteY15" fmla="*/ 82448 h 295523"/>
                <a:gd name="connsiteX16" fmla="*/ 68892 w 379774"/>
                <a:gd name="connsiteY16" fmla="*/ 72934 h 295523"/>
                <a:gd name="connsiteX17" fmla="*/ 71113 w 379774"/>
                <a:gd name="connsiteY17" fmla="*/ 63865 h 295523"/>
                <a:gd name="connsiteX18" fmla="*/ 83606 w 379774"/>
                <a:gd name="connsiteY18" fmla="*/ 59458 h 295523"/>
                <a:gd name="connsiteX19" fmla="*/ 93764 w 379774"/>
                <a:gd name="connsiteY19" fmla="*/ 61123 h 295523"/>
                <a:gd name="connsiteX20" fmla="*/ 100609 w 379774"/>
                <a:gd name="connsiteY20" fmla="*/ 45379 h 295523"/>
                <a:gd name="connsiteX21" fmla="*/ 111298 w 379774"/>
                <a:gd name="connsiteY21" fmla="*/ 44048 h 295523"/>
                <a:gd name="connsiteX22" fmla="*/ 17368 w 379774"/>
                <a:gd name="connsiteY22" fmla="*/ 4277 h 295523"/>
                <a:gd name="connsiteX23" fmla="*/ 105682 w 379774"/>
                <a:gd name="connsiteY23" fmla="*/ 15609 h 295523"/>
                <a:gd name="connsiteX24" fmla="*/ 139967 w 379774"/>
                <a:gd name="connsiteY24" fmla="*/ 36657 h 295523"/>
                <a:gd name="connsiteX25" fmla="*/ 154917 w 379774"/>
                <a:gd name="connsiteY25" fmla="*/ 30307 h 295523"/>
                <a:gd name="connsiteX26" fmla="*/ 170087 w 379774"/>
                <a:gd name="connsiteY26" fmla="*/ 23267 h 295523"/>
                <a:gd name="connsiteX27" fmla="*/ 191069 w 379774"/>
                <a:gd name="connsiteY27" fmla="*/ 8625 h 295523"/>
                <a:gd name="connsiteX28" fmla="*/ 222120 w 379774"/>
                <a:gd name="connsiteY28" fmla="*/ 64 h 295523"/>
                <a:gd name="connsiteX29" fmla="*/ 279136 w 379774"/>
                <a:gd name="connsiteY29" fmla="*/ 12881 h 295523"/>
                <a:gd name="connsiteX30" fmla="*/ 230353 w 379774"/>
                <a:gd name="connsiteY30" fmla="*/ 61857 h 295523"/>
                <a:gd name="connsiteX31" fmla="*/ 233439 w 379774"/>
                <a:gd name="connsiteY31" fmla="*/ 68009 h 295523"/>
                <a:gd name="connsiteX32" fmla="*/ 247206 w 379774"/>
                <a:gd name="connsiteY32" fmla="*/ 70702 h 295523"/>
                <a:gd name="connsiteX33" fmla="*/ 249200 w 379774"/>
                <a:gd name="connsiteY33" fmla="*/ 101213 h 295523"/>
                <a:gd name="connsiteX34" fmla="*/ 270339 w 379774"/>
                <a:gd name="connsiteY34" fmla="*/ 104653 h 295523"/>
                <a:gd name="connsiteX35" fmla="*/ 288293 w 379774"/>
                <a:gd name="connsiteY35" fmla="*/ 122704 h 295523"/>
                <a:gd name="connsiteX36" fmla="*/ 297796 w 379774"/>
                <a:gd name="connsiteY36" fmla="*/ 135214 h 295523"/>
                <a:gd name="connsiteX37" fmla="*/ 309750 w 379774"/>
                <a:gd name="connsiteY37" fmla="*/ 168699 h 295523"/>
                <a:gd name="connsiteX38" fmla="*/ 335482 w 379774"/>
                <a:gd name="connsiteY38" fmla="*/ 174299 h 295523"/>
                <a:gd name="connsiteX39" fmla="*/ 343882 w 379774"/>
                <a:gd name="connsiteY39" fmla="*/ 190294 h 295523"/>
                <a:gd name="connsiteX40" fmla="*/ 356688 w 379774"/>
                <a:gd name="connsiteY40" fmla="*/ 200117 h 295523"/>
                <a:gd name="connsiteX41" fmla="*/ 372944 w 379774"/>
                <a:gd name="connsiteY41" fmla="*/ 202226 h 295523"/>
                <a:gd name="connsiteX42" fmla="*/ 379588 w 379774"/>
                <a:gd name="connsiteY42" fmla="*/ 210143 h 295523"/>
                <a:gd name="connsiteX43" fmla="*/ 366379 w 379774"/>
                <a:gd name="connsiteY43" fmla="*/ 226872 h 295523"/>
                <a:gd name="connsiteX44" fmla="*/ 342370 w 379774"/>
                <a:gd name="connsiteY44" fmla="*/ 235118 h 295523"/>
                <a:gd name="connsiteX45" fmla="*/ 341476 w 379774"/>
                <a:gd name="connsiteY45" fmla="*/ 249107 h 295523"/>
                <a:gd name="connsiteX46" fmla="*/ 363022 w 379774"/>
                <a:gd name="connsiteY46" fmla="*/ 270053 h 295523"/>
                <a:gd name="connsiteX47" fmla="*/ 329207 w 379774"/>
                <a:gd name="connsiteY47" fmla="*/ 293397 h 295523"/>
                <a:gd name="connsiteX48" fmla="*/ 241502 w 379774"/>
                <a:gd name="connsiteY48" fmla="*/ 212487 h 295523"/>
                <a:gd name="connsiteX49" fmla="*/ 213567 w 379774"/>
                <a:gd name="connsiteY49" fmla="*/ 218137 h 295523"/>
                <a:gd name="connsiteX50" fmla="*/ 194268 w 379774"/>
                <a:gd name="connsiteY50" fmla="*/ 211063 h 295523"/>
                <a:gd name="connsiteX51" fmla="*/ 182589 w 379774"/>
                <a:gd name="connsiteY51" fmla="*/ 184090 h 295523"/>
                <a:gd name="connsiteX0" fmla="*/ 250126 w 447311"/>
                <a:gd name="connsiteY0" fmla="*/ 187434 h 298867"/>
                <a:gd name="connsiteX1" fmla="*/ 236892 w 447311"/>
                <a:gd name="connsiteY1" fmla="*/ 180726 h 298867"/>
                <a:gd name="connsiteX2" fmla="*/ 184428 w 447311"/>
                <a:gd name="connsiteY2" fmla="*/ 158993 h 298867"/>
                <a:gd name="connsiteX3" fmla="*/ 162673 w 447311"/>
                <a:gd name="connsiteY3" fmla="*/ 165286 h 298867"/>
                <a:gd name="connsiteX4" fmla="*/ 140239 w 447311"/>
                <a:gd name="connsiteY4" fmla="*/ 157268 h 298867"/>
                <a:gd name="connsiteX5" fmla="*/ 103999 w 447311"/>
                <a:gd name="connsiteY5" fmla="*/ 163590 h 298867"/>
                <a:gd name="connsiteX6" fmla="*/ 81551 w 447311"/>
                <a:gd name="connsiteY6" fmla="*/ 140566 h 298867"/>
                <a:gd name="connsiteX7" fmla="*/ 72163 w 447311"/>
                <a:gd name="connsiteY7" fmla="*/ 127608 h 298867"/>
                <a:gd name="connsiteX8" fmla="*/ 71225 w 447311"/>
                <a:gd name="connsiteY8" fmla="*/ 112200 h 298867"/>
                <a:gd name="connsiteX9" fmla="*/ 82329 w 447311"/>
                <a:gd name="connsiteY9" fmla="*/ 99343 h 298867"/>
                <a:gd name="connsiteX10" fmla="*/ 68098 w 447311"/>
                <a:gd name="connsiteY10" fmla="*/ 87039 h 298867"/>
                <a:gd name="connsiteX11" fmla="*/ 70997 w 447311"/>
                <a:gd name="connsiteY11" fmla="*/ 73354 h 298867"/>
                <a:gd name="connsiteX12" fmla="*/ 86226 w 447311"/>
                <a:gd name="connsiteY12" fmla="*/ 60106 h 298867"/>
                <a:gd name="connsiteX13" fmla="*/ 102162 w 447311"/>
                <a:gd name="connsiteY13" fmla="*/ 57814 h 298867"/>
                <a:gd name="connsiteX14" fmla="*/ 111008 w 447311"/>
                <a:gd name="connsiteY14" fmla="*/ 76254 h 298867"/>
                <a:gd name="connsiteX15" fmla="*/ 123194 w 447311"/>
                <a:gd name="connsiteY15" fmla="*/ 85792 h 298867"/>
                <a:gd name="connsiteX16" fmla="*/ 136429 w 447311"/>
                <a:gd name="connsiteY16" fmla="*/ 76278 h 298867"/>
                <a:gd name="connsiteX17" fmla="*/ 138650 w 447311"/>
                <a:gd name="connsiteY17" fmla="*/ 67209 h 298867"/>
                <a:gd name="connsiteX18" fmla="*/ 151143 w 447311"/>
                <a:gd name="connsiteY18" fmla="*/ 62802 h 298867"/>
                <a:gd name="connsiteX19" fmla="*/ 161301 w 447311"/>
                <a:gd name="connsiteY19" fmla="*/ 64467 h 298867"/>
                <a:gd name="connsiteX20" fmla="*/ 168146 w 447311"/>
                <a:gd name="connsiteY20" fmla="*/ 48723 h 298867"/>
                <a:gd name="connsiteX21" fmla="*/ 1836 w 447311"/>
                <a:gd name="connsiteY21" fmla="*/ 141169 h 298867"/>
                <a:gd name="connsiteX22" fmla="*/ 84905 w 447311"/>
                <a:gd name="connsiteY22" fmla="*/ 7621 h 298867"/>
                <a:gd name="connsiteX23" fmla="*/ 173219 w 447311"/>
                <a:gd name="connsiteY23" fmla="*/ 18953 h 298867"/>
                <a:gd name="connsiteX24" fmla="*/ 207504 w 447311"/>
                <a:gd name="connsiteY24" fmla="*/ 40001 h 298867"/>
                <a:gd name="connsiteX25" fmla="*/ 222454 w 447311"/>
                <a:gd name="connsiteY25" fmla="*/ 33651 h 298867"/>
                <a:gd name="connsiteX26" fmla="*/ 237624 w 447311"/>
                <a:gd name="connsiteY26" fmla="*/ 26611 h 298867"/>
                <a:gd name="connsiteX27" fmla="*/ 258606 w 447311"/>
                <a:gd name="connsiteY27" fmla="*/ 11969 h 298867"/>
                <a:gd name="connsiteX28" fmla="*/ 289657 w 447311"/>
                <a:gd name="connsiteY28" fmla="*/ 3408 h 298867"/>
                <a:gd name="connsiteX29" fmla="*/ 346673 w 447311"/>
                <a:gd name="connsiteY29" fmla="*/ 16225 h 298867"/>
                <a:gd name="connsiteX30" fmla="*/ 297890 w 447311"/>
                <a:gd name="connsiteY30" fmla="*/ 65201 h 298867"/>
                <a:gd name="connsiteX31" fmla="*/ 300976 w 447311"/>
                <a:gd name="connsiteY31" fmla="*/ 71353 h 298867"/>
                <a:gd name="connsiteX32" fmla="*/ 314743 w 447311"/>
                <a:gd name="connsiteY32" fmla="*/ 74046 h 298867"/>
                <a:gd name="connsiteX33" fmla="*/ 316737 w 447311"/>
                <a:gd name="connsiteY33" fmla="*/ 104557 h 298867"/>
                <a:gd name="connsiteX34" fmla="*/ 337876 w 447311"/>
                <a:gd name="connsiteY34" fmla="*/ 107997 h 298867"/>
                <a:gd name="connsiteX35" fmla="*/ 355830 w 447311"/>
                <a:gd name="connsiteY35" fmla="*/ 126048 h 298867"/>
                <a:gd name="connsiteX36" fmla="*/ 365333 w 447311"/>
                <a:gd name="connsiteY36" fmla="*/ 138558 h 298867"/>
                <a:gd name="connsiteX37" fmla="*/ 377287 w 447311"/>
                <a:gd name="connsiteY37" fmla="*/ 172043 h 298867"/>
                <a:gd name="connsiteX38" fmla="*/ 403019 w 447311"/>
                <a:gd name="connsiteY38" fmla="*/ 177643 h 298867"/>
                <a:gd name="connsiteX39" fmla="*/ 411419 w 447311"/>
                <a:gd name="connsiteY39" fmla="*/ 193638 h 298867"/>
                <a:gd name="connsiteX40" fmla="*/ 424225 w 447311"/>
                <a:gd name="connsiteY40" fmla="*/ 203461 h 298867"/>
                <a:gd name="connsiteX41" fmla="*/ 440481 w 447311"/>
                <a:gd name="connsiteY41" fmla="*/ 205570 h 298867"/>
                <a:gd name="connsiteX42" fmla="*/ 447125 w 447311"/>
                <a:gd name="connsiteY42" fmla="*/ 213487 h 298867"/>
                <a:gd name="connsiteX43" fmla="*/ 433916 w 447311"/>
                <a:gd name="connsiteY43" fmla="*/ 230216 h 298867"/>
                <a:gd name="connsiteX44" fmla="*/ 409907 w 447311"/>
                <a:gd name="connsiteY44" fmla="*/ 238462 h 298867"/>
                <a:gd name="connsiteX45" fmla="*/ 409013 w 447311"/>
                <a:gd name="connsiteY45" fmla="*/ 252451 h 298867"/>
                <a:gd name="connsiteX46" fmla="*/ 430559 w 447311"/>
                <a:gd name="connsiteY46" fmla="*/ 273397 h 298867"/>
                <a:gd name="connsiteX47" fmla="*/ 396744 w 447311"/>
                <a:gd name="connsiteY47" fmla="*/ 296741 h 298867"/>
                <a:gd name="connsiteX48" fmla="*/ 309039 w 447311"/>
                <a:gd name="connsiteY48" fmla="*/ 215831 h 298867"/>
                <a:gd name="connsiteX49" fmla="*/ 281104 w 447311"/>
                <a:gd name="connsiteY49" fmla="*/ 221481 h 298867"/>
                <a:gd name="connsiteX50" fmla="*/ 261805 w 447311"/>
                <a:gd name="connsiteY50" fmla="*/ 214407 h 298867"/>
                <a:gd name="connsiteX51" fmla="*/ 250126 w 447311"/>
                <a:gd name="connsiteY51" fmla="*/ 187434 h 298867"/>
                <a:gd name="connsiteX0" fmla="*/ 249877 w 447062"/>
                <a:gd name="connsiteY0" fmla="*/ 187434 h 298867"/>
                <a:gd name="connsiteX1" fmla="*/ 236643 w 447062"/>
                <a:gd name="connsiteY1" fmla="*/ 180726 h 298867"/>
                <a:gd name="connsiteX2" fmla="*/ 184179 w 447062"/>
                <a:gd name="connsiteY2" fmla="*/ 158993 h 298867"/>
                <a:gd name="connsiteX3" fmla="*/ 162424 w 447062"/>
                <a:gd name="connsiteY3" fmla="*/ 165286 h 298867"/>
                <a:gd name="connsiteX4" fmla="*/ 139990 w 447062"/>
                <a:gd name="connsiteY4" fmla="*/ 157268 h 298867"/>
                <a:gd name="connsiteX5" fmla="*/ 103750 w 447062"/>
                <a:gd name="connsiteY5" fmla="*/ 163590 h 298867"/>
                <a:gd name="connsiteX6" fmla="*/ 81302 w 447062"/>
                <a:gd name="connsiteY6" fmla="*/ 140566 h 298867"/>
                <a:gd name="connsiteX7" fmla="*/ 71914 w 447062"/>
                <a:gd name="connsiteY7" fmla="*/ 127608 h 298867"/>
                <a:gd name="connsiteX8" fmla="*/ 70976 w 447062"/>
                <a:gd name="connsiteY8" fmla="*/ 112200 h 298867"/>
                <a:gd name="connsiteX9" fmla="*/ 82080 w 447062"/>
                <a:gd name="connsiteY9" fmla="*/ 99343 h 298867"/>
                <a:gd name="connsiteX10" fmla="*/ 67849 w 447062"/>
                <a:gd name="connsiteY10" fmla="*/ 87039 h 298867"/>
                <a:gd name="connsiteX11" fmla="*/ 70748 w 447062"/>
                <a:gd name="connsiteY11" fmla="*/ 73354 h 298867"/>
                <a:gd name="connsiteX12" fmla="*/ 85977 w 447062"/>
                <a:gd name="connsiteY12" fmla="*/ 60106 h 298867"/>
                <a:gd name="connsiteX13" fmla="*/ 101913 w 447062"/>
                <a:gd name="connsiteY13" fmla="*/ 57814 h 298867"/>
                <a:gd name="connsiteX14" fmla="*/ 110759 w 447062"/>
                <a:gd name="connsiteY14" fmla="*/ 76254 h 298867"/>
                <a:gd name="connsiteX15" fmla="*/ 122945 w 447062"/>
                <a:gd name="connsiteY15" fmla="*/ 85792 h 298867"/>
                <a:gd name="connsiteX16" fmla="*/ 136180 w 447062"/>
                <a:gd name="connsiteY16" fmla="*/ 76278 h 298867"/>
                <a:gd name="connsiteX17" fmla="*/ 138401 w 447062"/>
                <a:gd name="connsiteY17" fmla="*/ 67209 h 298867"/>
                <a:gd name="connsiteX18" fmla="*/ 150894 w 447062"/>
                <a:gd name="connsiteY18" fmla="*/ 62802 h 298867"/>
                <a:gd name="connsiteX19" fmla="*/ 161052 w 447062"/>
                <a:gd name="connsiteY19" fmla="*/ 64467 h 298867"/>
                <a:gd name="connsiteX20" fmla="*/ 1587 w 447062"/>
                <a:gd name="connsiteY20" fmla="*/ 141169 h 298867"/>
                <a:gd name="connsiteX21" fmla="*/ 84656 w 447062"/>
                <a:gd name="connsiteY21" fmla="*/ 7621 h 298867"/>
                <a:gd name="connsiteX22" fmla="*/ 172970 w 447062"/>
                <a:gd name="connsiteY22" fmla="*/ 18953 h 298867"/>
                <a:gd name="connsiteX23" fmla="*/ 207255 w 447062"/>
                <a:gd name="connsiteY23" fmla="*/ 40001 h 298867"/>
                <a:gd name="connsiteX24" fmla="*/ 222205 w 447062"/>
                <a:gd name="connsiteY24" fmla="*/ 33651 h 298867"/>
                <a:gd name="connsiteX25" fmla="*/ 237375 w 447062"/>
                <a:gd name="connsiteY25" fmla="*/ 26611 h 298867"/>
                <a:gd name="connsiteX26" fmla="*/ 258357 w 447062"/>
                <a:gd name="connsiteY26" fmla="*/ 11969 h 298867"/>
                <a:gd name="connsiteX27" fmla="*/ 289408 w 447062"/>
                <a:gd name="connsiteY27" fmla="*/ 3408 h 298867"/>
                <a:gd name="connsiteX28" fmla="*/ 346424 w 447062"/>
                <a:gd name="connsiteY28" fmla="*/ 16225 h 298867"/>
                <a:gd name="connsiteX29" fmla="*/ 297641 w 447062"/>
                <a:gd name="connsiteY29" fmla="*/ 65201 h 298867"/>
                <a:gd name="connsiteX30" fmla="*/ 300727 w 447062"/>
                <a:gd name="connsiteY30" fmla="*/ 71353 h 298867"/>
                <a:gd name="connsiteX31" fmla="*/ 314494 w 447062"/>
                <a:gd name="connsiteY31" fmla="*/ 74046 h 298867"/>
                <a:gd name="connsiteX32" fmla="*/ 316488 w 447062"/>
                <a:gd name="connsiteY32" fmla="*/ 104557 h 298867"/>
                <a:gd name="connsiteX33" fmla="*/ 337627 w 447062"/>
                <a:gd name="connsiteY33" fmla="*/ 107997 h 298867"/>
                <a:gd name="connsiteX34" fmla="*/ 355581 w 447062"/>
                <a:gd name="connsiteY34" fmla="*/ 126048 h 298867"/>
                <a:gd name="connsiteX35" fmla="*/ 365084 w 447062"/>
                <a:gd name="connsiteY35" fmla="*/ 138558 h 298867"/>
                <a:gd name="connsiteX36" fmla="*/ 377038 w 447062"/>
                <a:gd name="connsiteY36" fmla="*/ 172043 h 298867"/>
                <a:gd name="connsiteX37" fmla="*/ 402770 w 447062"/>
                <a:gd name="connsiteY37" fmla="*/ 177643 h 298867"/>
                <a:gd name="connsiteX38" fmla="*/ 411170 w 447062"/>
                <a:gd name="connsiteY38" fmla="*/ 193638 h 298867"/>
                <a:gd name="connsiteX39" fmla="*/ 423976 w 447062"/>
                <a:gd name="connsiteY39" fmla="*/ 203461 h 298867"/>
                <a:gd name="connsiteX40" fmla="*/ 440232 w 447062"/>
                <a:gd name="connsiteY40" fmla="*/ 205570 h 298867"/>
                <a:gd name="connsiteX41" fmla="*/ 446876 w 447062"/>
                <a:gd name="connsiteY41" fmla="*/ 213487 h 298867"/>
                <a:gd name="connsiteX42" fmla="*/ 433667 w 447062"/>
                <a:gd name="connsiteY42" fmla="*/ 230216 h 298867"/>
                <a:gd name="connsiteX43" fmla="*/ 409658 w 447062"/>
                <a:gd name="connsiteY43" fmla="*/ 238462 h 298867"/>
                <a:gd name="connsiteX44" fmla="*/ 408764 w 447062"/>
                <a:gd name="connsiteY44" fmla="*/ 252451 h 298867"/>
                <a:gd name="connsiteX45" fmla="*/ 430310 w 447062"/>
                <a:gd name="connsiteY45" fmla="*/ 273397 h 298867"/>
                <a:gd name="connsiteX46" fmla="*/ 396495 w 447062"/>
                <a:gd name="connsiteY46" fmla="*/ 296741 h 298867"/>
                <a:gd name="connsiteX47" fmla="*/ 308790 w 447062"/>
                <a:gd name="connsiteY47" fmla="*/ 215831 h 298867"/>
                <a:gd name="connsiteX48" fmla="*/ 280855 w 447062"/>
                <a:gd name="connsiteY48" fmla="*/ 221481 h 298867"/>
                <a:gd name="connsiteX49" fmla="*/ 261556 w 447062"/>
                <a:gd name="connsiteY49" fmla="*/ 214407 h 298867"/>
                <a:gd name="connsiteX50" fmla="*/ 249877 w 447062"/>
                <a:gd name="connsiteY50" fmla="*/ 187434 h 298867"/>
                <a:gd name="connsiteX0" fmla="*/ 249530 w 446715"/>
                <a:gd name="connsiteY0" fmla="*/ 187434 h 298867"/>
                <a:gd name="connsiteX1" fmla="*/ 236296 w 446715"/>
                <a:gd name="connsiteY1" fmla="*/ 180726 h 298867"/>
                <a:gd name="connsiteX2" fmla="*/ 183832 w 446715"/>
                <a:gd name="connsiteY2" fmla="*/ 158993 h 298867"/>
                <a:gd name="connsiteX3" fmla="*/ 162077 w 446715"/>
                <a:gd name="connsiteY3" fmla="*/ 165286 h 298867"/>
                <a:gd name="connsiteX4" fmla="*/ 139643 w 446715"/>
                <a:gd name="connsiteY4" fmla="*/ 157268 h 298867"/>
                <a:gd name="connsiteX5" fmla="*/ 103403 w 446715"/>
                <a:gd name="connsiteY5" fmla="*/ 163590 h 298867"/>
                <a:gd name="connsiteX6" fmla="*/ 80955 w 446715"/>
                <a:gd name="connsiteY6" fmla="*/ 140566 h 298867"/>
                <a:gd name="connsiteX7" fmla="*/ 71567 w 446715"/>
                <a:gd name="connsiteY7" fmla="*/ 127608 h 298867"/>
                <a:gd name="connsiteX8" fmla="*/ 70629 w 446715"/>
                <a:gd name="connsiteY8" fmla="*/ 112200 h 298867"/>
                <a:gd name="connsiteX9" fmla="*/ 81733 w 446715"/>
                <a:gd name="connsiteY9" fmla="*/ 99343 h 298867"/>
                <a:gd name="connsiteX10" fmla="*/ 67502 w 446715"/>
                <a:gd name="connsiteY10" fmla="*/ 87039 h 298867"/>
                <a:gd name="connsiteX11" fmla="*/ 70401 w 446715"/>
                <a:gd name="connsiteY11" fmla="*/ 73354 h 298867"/>
                <a:gd name="connsiteX12" fmla="*/ 85630 w 446715"/>
                <a:gd name="connsiteY12" fmla="*/ 60106 h 298867"/>
                <a:gd name="connsiteX13" fmla="*/ 101566 w 446715"/>
                <a:gd name="connsiteY13" fmla="*/ 57814 h 298867"/>
                <a:gd name="connsiteX14" fmla="*/ 110412 w 446715"/>
                <a:gd name="connsiteY14" fmla="*/ 76254 h 298867"/>
                <a:gd name="connsiteX15" fmla="*/ 122598 w 446715"/>
                <a:gd name="connsiteY15" fmla="*/ 85792 h 298867"/>
                <a:gd name="connsiteX16" fmla="*/ 135833 w 446715"/>
                <a:gd name="connsiteY16" fmla="*/ 76278 h 298867"/>
                <a:gd name="connsiteX17" fmla="*/ 138054 w 446715"/>
                <a:gd name="connsiteY17" fmla="*/ 67209 h 298867"/>
                <a:gd name="connsiteX18" fmla="*/ 150547 w 446715"/>
                <a:gd name="connsiteY18" fmla="*/ 62802 h 298867"/>
                <a:gd name="connsiteX19" fmla="*/ 1240 w 446715"/>
                <a:gd name="connsiteY19" fmla="*/ 141169 h 298867"/>
                <a:gd name="connsiteX20" fmla="*/ 84309 w 446715"/>
                <a:gd name="connsiteY20" fmla="*/ 7621 h 298867"/>
                <a:gd name="connsiteX21" fmla="*/ 172623 w 446715"/>
                <a:gd name="connsiteY21" fmla="*/ 18953 h 298867"/>
                <a:gd name="connsiteX22" fmla="*/ 206908 w 446715"/>
                <a:gd name="connsiteY22" fmla="*/ 40001 h 298867"/>
                <a:gd name="connsiteX23" fmla="*/ 221858 w 446715"/>
                <a:gd name="connsiteY23" fmla="*/ 33651 h 298867"/>
                <a:gd name="connsiteX24" fmla="*/ 237028 w 446715"/>
                <a:gd name="connsiteY24" fmla="*/ 26611 h 298867"/>
                <a:gd name="connsiteX25" fmla="*/ 258010 w 446715"/>
                <a:gd name="connsiteY25" fmla="*/ 11969 h 298867"/>
                <a:gd name="connsiteX26" fmla="*/ 289061 w 446715"/>
                <a:gd name="connsiteY26" fmla="*/ 3408 h 298867"/>
                <a:gd name="connsiteX27" fmla="*/ 346077 w 446715"/>
                <a:gd name="connsiteY27" fmla="*/ 16225 h 298867"/>
                <a:gd name="connsiteX28" fmla="*/ 297294 w 446715"/>
                <a:gd name="connsiteY28" fmla="*/ 65201 h 298867"/>
                <a:gd name="connsiteX29" fmla="*/ 300380 w 446715"/>
                <a:gd name="connsiteY29" fmla="*/ 71353 h 298867"/>
                <a:gd name="connsiteX30" fmla="*/ 314147 w 446715"/>
                <a:gd name="connsiteY30" fmla="*/ 74046 h 298867"/>
                <a:gd name="connsiteX31" fmla="*/ 316141 w 446715"/>
                <a:gd name="connsiteY31" fmla="*/ 104557 h 298867"/>
                <a:gd name="connsiteX32" fmla="*/ 337280 w 446715"/>
                <a:gd name="connsiteY32" fmla="*/ 107997 h 298867"/>
                <a:gd name="connsiteX33" fmla="*/ 355234 w 446715"/>
                <a:gd name="connsiteY33" fmla="*/ 126048 h 298867"/>
                <a:gd name="connsiteX34" fmla="*/ 364737 w 446715"/>
                <a:gd name="connsiteY34" fmla="*/ 138558 h 298867"/>
                <a:gd name="connsiteX35" fmla="*/ 376691 w 446715"/>
                <a:gd name="connsiteY35" fmla="*/ 172043 h 298867"/>
                <a:gd name="connsiteX36" fmla="*/ 402423 w 446715"/>
                <a:gd name="connsiteY36" fmla="*/ 177643 h 298867"/>
                <a:gd name="connsiteX37" fmla="*/ 410823 w 446715"/>
                <a:gd name="connsiteY37" fmla="*/ 193638 h 298867"/>
                <a:gd name="connsiteX38" fmla="*/ 423629 w 446715"/>
                <a:gd name="connsiteY38" fmla="*/ 203461 h 298867"/>
                <a:gd name="connsiteX39" fmla="*/ 439885 w 446715"/>
                <a:gd name="connsiteY39" fmla="*/ 205570 h 298867"/>
                <a:gd name="connsiteX40" fmla="*/ 446529 w 446715"/>
                <a:gd name="connsiteY40" fmla="*/ 213487 h 298867"/>
                <a:gd name="connsiteX41" fmla="*/ 433320 w 446715"/>
                <a:gd name="connsiteY41" fmla="*/ 230216 h 298867"/>
                <a:gd name="connsiteX42" fmla="*/ 409311 w 446715"/>
                <a:gd name="connsiteY42" fmla="*/ 238462 h 298867"/>
                <a:gd name="connsiteX43" fmla="*/ 408417 w 446715"/>
                <a:gd name="connsiteY43" fmla="*/ 252451 h 298867"/>
                <a:gd name="connsiteX44" fmla="*/ 429963 w 446715"/>
                <a:gd name="connsiteY44" fmla="*/ 273397 h 298867"/>
                <a:gd name="connsiteX45" fmla="*/ 396148 w 446715"/>
                <a:gd name="connsiteY45" fmla="*/ 296741 h 298867"/>
                <a:gd name="connsiteX46" fmla="*/ 308443 w 446715"/>
                <a:gd name="connsiteY46" fmla="*/ 215831 h 298867"/>
                <a:gd name="connsiteX47" fmla="*/ 280508 w 446715"/>
                <a:gd name="connsiteY47" fmla="*/ 221481 h 298867"/>
                <a:gd name="connsiteX48" fmla="*/ 261209 w 446715"/>
                <a:gd name="connsiteY48" fmla="*/ 214407 h 298867"/>
                <a:gd name="connsiteX49" fmla="*/ 249530 w 446715"/>
                <a:gd name="connsiteY49" fmla="*/ 187434 h 298867"/>
                <a:gd name="connsiteX0" fmla="*/ 249149 w 446334"/>
                <a:gd name="connsiteY0" fmla="*/ 187434 h 298867"/>
                <a:gd name="connsiteX1" fmla="*/ 235915 w 446334"/>
                <a:gd name="connsiteY1" fmla="*/ 180726 h 298867"/>
                <a:gd name="connsiteX2" fmla="*/ 183451 w 446334"/>
                <a:gd name="connsiteY2" fmla="*/ 158993 h 298867"/>
                <a:gd name="connsiteX3" fmla="*/ 161696 w 446334"/>
                <a:gd name="connsiteY3" fmla="*/ 165286 h 298867"/>
                <a:gd name="connsiteX4" fmla="*/ 139262 w 446334"/>
                <a:gd name="connsiteY4" fmla="*/ 157268 h 298867"/>
                <a:gd name="connsiteX5" fmla="*/ 103022 w 446334"/>
                <a:gd name="connsiteY5" fmla="*/ 163590 h 298867"/>
                <a:gd name="connsiteX6" fmla="*/ 80574 w 446334"/>
                <a:gd name="connsiteY6" fmla="*/ 140566 h 298867"/>
                <a:gd name="connsiteX7" fmla="*/ 71186 w 446334"/>
                <a:gd name="connsiteY7" fmla="*/ 127608 h 298867"/>
                <a:gd name="connsiteX8" fmla="*/ 70248 w 446334"/>
                <a:gd name="connsiteY8" fmla="*/ 112200 h 298867"/>
                <a:gd name="connsiteX9" fmla="*/ 81352 w 446334"/>
                <a:gd name="connsiteY9" fmla="*/ 99343 h 298867"/>
                <a:gd name="connsiteX10" fmla="*/ 67121 w 446334"/>
                <a:gd name="connsiteY10" fmla="*/ 87039 h 298867"/>
                <a:gd name="connsiteX11" fmla="*/ 70020 w 446334"/>
                <a:gd name="connsiteY11" fmla="*/ 73354 h 298867"/>
                <a:gd name="connsiteX12" fmla="*/ 85249 w 446334"/>
                <a:gd name="connsiteY12" fmla="*/ 60106 h 298867"/>
                <a:gd name="connsiteX13" fmla="*/ 101185 w 446334"/>
                <a:gd name="connsiteY13" fmla="*/ 57814 h 298867"/>
                <a:gd name="connsiteX14" fmla="*/ 110031 w 446334"/>
                <a:gd name="connsiteY14" fmla="*/ 76254 h 298867"/>
                <a:gd name="connsiteX15" fmla="*/ 122217 w 446334"/>
                <a:gd name="connsiteY15" fmla="*/ 85792 h 298867"/>
                <a:gd name="connsiteX16" fmla="*/ 135452 w 446334"/>
                <a:gd name="connsiteY16" fmla="*/ 76278 h 298867"/>
                <a:gd name="connsiteX17" fmla="*/ 137673 w 446334"/>
                <a:gd name="connsiteY17" fmla="*/ 67209 h 298867"/>
                <a:gd name="connsiteX18" fmla="*/ 859 w 446334"/>
                <a:gd name="connsiteY18" fmla="*/ 141169 h 298867"/>
                <a:gd name="connsiteX19" fmla="*/ 83928 w 446334"/>
                <a:gd name="connsiteY19" fmla="*/ 7621 h 298867"/>
                <a:gd name="connsiteX20" fmla="*/ 172242 w 446334"/>
                <a:gd name="connsiteY20" fmla="*/ 18953 h 298867"/>
                <a:gd name="connsiteX21" fmla="*/ 206527 w 446334"/>
                <a:gd name="connsiteY21" fmla="*/ 40001 h 298867"/>
                <a:gd name="connsiteX22" fmla="*/ 221477 w 446334"/>
                <a:gd name="connsiteY22" fmla="*/ 33651 h 298867"/>
                <a:gd name="connsiteX23" fmla="*/ 236647 w 446334"/>
                <a:gd name="connsiteY23" fmla="*/ 26611 h 298867"/>
                <a:gd name="connsiteX24" fmla="*/ 257629 w 446334"/>
                <a:gd name="connsiteY24" fmla="*/ 11969 h 298867"/>
                <a:gd name="connsiteX25" fmla="*/ 288680 w 446334"/>
                <a:gd name="connsiteY25" fmla="*/ 3408 h 298867"/>
                <a:gd name="connsiteX26" fmla="*/ 345696 w 446334"/>
                <a:gd name="connsiteY26" fmla="*/ 16225 h 298867"/>
                <a:gd name="connsiteX27" fmla="*/ 296913 w 446334"/>
                <a:gd name="connsiteY27" fmla="*/ 65201 h 298867"/>
                <a:gd name="connsiteX28" fmla="*/ 299999 w 446334"/>
                <a:gd name="connsiteY28" fmla="*/ 71353 h 298867"/>
                <a:gd name="connsiteX29" fmla="*/ 313766 w 446334"/>
                <a:gd name="connsiteY29" fmla="*/ 74046 h 298867"/>
                <a:gd name="connsiteX30" fmla="*/ 315760 w 446334"/>
                <a:gd name="connsiteY30" fmla="*/ 104557 h 298867"/>
                <a:gd name="connsiteX31" fmla="*/ 336899 w 446334"/>
                <a:gd name="connsiteY31" fmla="*/ 107997 h 298867"/>
                <a:gd name="connsiteX32" fmla="*/ 354853 w 446334"/>
                <a:gd name="connsiteY32" fmla="*/ 126048 h 298867"/>
                <a:gd name="connsiteX33" fmla="*/ 364356 w 446334"/>
                <a:gd name="connsiteY33" fmla="*/ 138558 h 298867"/>
                <a:gd name="connsiteX34" fmla="*/ 376310 w 446334"/>
                <a:gd name="connsiteY34" fmla="*/ 172043 h 298867"/>
                <a:gd name="connsiteX35" fmla="*/ 402042 w 446334"/>
                <a:gd name="connsiteY35" fmla="*/ 177643 h 298867"/>
                <a:gd name="connsiteX36" fmla="*/ 410442 w 446334"/>
                <a:gd name="connsiteY36" fmla="*/ 193638 h 298867"/>
                <a:gd name="connsiteX37" fmla="*/ 423248 w 446334"/>
                <a:gd name="connsiteY37" fmla="*/ 203461 h 298867"/>
                <a:gd name="connsiteX38" fmla="*/ 439504 w 446334"/>
                <a:gd name="connsiteY38" fmla="*/ 205570 h 298867"/>
                <a:gd name="connsiteX39" fmla="*/ 446148 w 446334"/>
                <a:gd name="connsiteY39" fmla="*/ 213487 h 298867"/>
                <a:gd name="connsiteX40" fmla="*/ 432939 w 446334"/>
                <a:gd name="connsiteY40" fmla="*/ 230216 h 298867"/>
                <a:gd name="connsiteX41" fmla="*/ 408930 w 446334"/>
                <a:gd name="connsiteY41" fmla="*/ 238462 h 298867"/>
                <a:gd name="connsiteX42" fmla="*/ 408036 w 446334"/>
                <a:gd name="connsiteY42" fmla="*/ 252451 h 298867"/>
                <a:gd name="connsiteX43" fmla="*/ 429582 w 446334"/>
                <a:gd name="connsiteY43" fmla="*/ 273397 h 298867"/>
                <a:gd name="connsiteX44" fmla="*/ 395767 w 446334"/>
                <a:gd name="connsiteY44" fmla="*/ 296741 h 298867"/>
                <a:gd name="connsiteX45" fmla="*/ 308062 w 446334"/>
                <a:gd name="connsiteY45" fmla="*/ 215831 h 298867"/>
                <a:gd name="connsiteX46" fmla="*/ 280127 w 446334"/>
                <a:gd name="connsiteY46" fmla="*/ 221481 h 298867"/>
                <a:gd name="connsiteX47" fmla="*/ 260828 w 446334"/>
                <a:gd name="connsiteY47" fmla="*/ 214407 h 298867"/>
                <a:gd name="connsiteX48" fmla="*/ 249149 w 446334"/>
                <a:gd name="connsiteY48" fmla="*/ 187434 h 298867"/>
                <a:gd name="connsiteX0" fmla="*/ 249087 w 446272"/>
                <a:gd name="connsiteY0" fmla="*/ 187434 h 298867"/>
                <a:gd name="connsiteX1" fmla="*/ 235853 w 446272"/>
                <a:gd name="connsiteY1" fmla="*/ 180726 h 298867"/>
                <a:gd name="connsiteX2" fmla="*/ 183389 w 446272"/>
                <a:gd name="connsiteY2" fmla="*/ 158993 h 298867"/>
                <a:gd name="connsiteX3" fmla="*/ 161634 w 446272"/>
                <a:gd name="connsiteY3" fmla="*/ 165286 h 298867"/>
                <a:gd name="connsiteX4" fmla="*/ 139200 w 446272"/>
                <a:gd name="connsiteY4" fmla="*/ 157268 h 298867"/>
                <a:gd name="connsiteX5" fmla="*/ 102960 w 446272"/>
                <a:gd name="connsiteY5" fmla="*/ 163590 h 298867"/>
                <a:gd name="connsiteX6" fmla="*/ 80512 w 446272"/>
                <a:gd name="connsiteY6" fmla="*/ 140566 h 298867"/>
                <a:gd name="connsiteX7" fmla="*/ 71124 w 446272"/>
                <a:gd name="connsiteY7" fmla="*/ 127608 h 298867"/>
                <a:gd name="connsiteX8" fmla="*/ 70186 w 446272"/>
                <a:gd name="connsiteY8" fmla="*/ 112200 h 298867"/>
                <a:gd name="connsiteX9" fmla="*/ 81290 w 446272"/>
                <a:gd name="connsiteY9" fmla="*/ 99343 h 298867"/>
                <a:gd name="connsiteX10" fmla="*/ 67059 w 446272"/>
                <a:gd name="connsiteY10" fmla="*/ 87039 h 298867"/>
                <a:gd name="connsiteX11" fmla="*/ 69958 w 446272"/>
                <a:gd name="connsiteY11" fmla="*/ 73354 h 298867"/>
                <a:gd name="connsiteX12" fmla="*/ 85187 w 446272"/>
                <a:gd name="connsiteY12" fmla="*/ 60106 h 298867"/>
                <a:gd name="connsiteX13" fmla="*/ 101123 w 446272"/>
                <a:gd name="connsiteY13" fmla="*/ 57814 h 298867"/>
                <a:gd name="connsiteX14" fmla="*/ 109969 w 446272"/>
                <a:gd name="connsiteY14" fmla="*/ 76254 h 298867"/>
                <a:gd name="connsiteX15" fmla="*/ 122155 w 446272"/>
                <a:gd name="connsiteY15" fmla="*/ 85792 h 298867"/>
                <a:gd name="connsiteX16" fmla="*/ 135390 w 446272"/>
                <a:gd name="connsiteY16" fmla="*/ 76278 h 298867"/>
                <a:gd name="connsiteX17" fmla="*/ 797 w 446272"/>
                <a:gd name="connsiteY17" fmla="*/ 141169 h 298867"/>
                <a:gd name="connsiteX18" fmla="*/ 83866 w 446272"/>
                <a:gd name="connsiteY18" fmla="*/ 7621 h 298867"/>
                <a:gd name="connsiteX19" fmla="*/ 172180 w 446272"/>
                <a:gd name="connsiteY19" fmla="*/ 18953 h 298867"/>
                <a:gd name="connsiteX20" fmla="*/ 206465 w 446272"/>
                <a:gd name="connsiteY20" fmla="*/ 40001 h 298867"/>
                <a:gd name="connsiteX21" fmla="*/ 221415 w 446272"/>
                <a:gd name="connsiteY21" fmla="*/ 33651 h 298867"/>
                <a:gd name="connsiteX22" fmla="*/ 236585 w 446272"/>
                <a:gd name="connsiteY22" fmla="*/ 26611 h 298867"/>
                <a:gd name="connsiteX23" fmla="*/ 257567 w 446272"/>
                <a:gd name="connsiteY23" fmla="*/ 11969 h 298867"/>
                <a:gd name="connsiteX24" fmla="*/ 288618 w 446272"/>
                <a:gd name="connsiteY24" fmla="*/ 3408 h 298867"/>
                <a:gd name="connsiteX25" fmla="*/ 345634 w 446272"/>
                <a:gd name="connsiteY25" fmla="*/ 16225 h 298867"/>
                <a:gd name="connsiteX26" fmla="*/ 296851 w 446272"/>
                <a:gd name="connsiteY26" fmla="*/ 65201 h 298867"/>
                <a:gd name="connsiteX27" fmla="*/ 299937 w 446272"/>
                <a:gd name="connsiteY27" fmla="*/ 71353 h 298867"/>
                <a:gd name="connsiteX28" fmla="*/ 313704 w 446272"/>
                <a:gd name="connsiteY28" fmla="*/ 74046 h 298867"/>
                <a:gd name="connsiteX29" fmla="*/ 315698 w 446272"/>
                <a:gd name="connsiteY29" fmla="*/ 104557 h 298867"/>
                <a:gd name="connsiteX30" fmla="*/ 336837 w 446272"/>
                <a:gd name="connsiteY30" fmla="*/ 107997 h 298867"/>
                <a:gd name="connsiteX31" fmla="*/ 354791 w 446272"/>
                <a:gd name="connsiteY31" fmla="*/ 126048 h 298867"/>
                <a:gd name="connsiteX32" fmla="*/ 364294 w 446272"/>
                <a:gd name="connsiteY32" fmla="*/ 138558 h 298867"/>
                <a:gd name="connsiteX33" fmla="*/ 376248 w 446272"/>
                <a:gd name="connsiteY33" fmla="*/ 172043 h 298867"/>
                <a:gd name="connsiteX34" fmla="*/ 401980 w 446272"/>
                <a:gd name="connsiteY34" fmla="*/ 177643 h 298867"/>
                <a:gd name="connsiteX35" fmla="*/ 410380 w 446272"/>
                <a:gd name="connsiteY35" fmla="*/ 193638 h 298867"/>
                <a:gd name="connsiteX36" fmla="*/ 423186 w 446272"/>
                <a:gd name="connsiteY36" fmla="*/ 203461 h 298867"/>
                <a:gd name="connsiteX37" fmla="*/ 439442 w 446272"/>
                <a:gd name="connsiteY37" fmla="*/ 205570 h 298867"/>
                <a:gd name="connsiteX38" fmla="*/ 446086 w 446272"/>
                <a:gd name="connsiteY38" fmla="*/ 213487 h 298867"/>
                <a:gd name="connsiteX39" fmla="*/ 432877 w 446272"/>
                <a:gd name="connsiteY39" fmla="*/ 230216 h 298867"/>
                <a:gd name="connsiteX40" fmla="*/ 408868 w 446272"/>
                <a:gd name="connsiteY40" fmla="*/ 238462 h 298867"/>
                <a:gd name="connsiteX41" fmla="*/ 407974 w 446272"/>
                <a:gd name="connsiteY41" fmla="*/ 252451 h 298867"/>
                <a:gd name="connsiteX42" fmla="*/ 429520 w 446272"/>
                <a:gd name="connsiteY42" fmla="*/ 273397 h 298867"/>
                <a:gd name="connsiteX43" fmla="*/ 395705 w 446272"/>
                <a:gd name="connsiteY43" fmla="*/ 296741 h 298867"/>
                <a:gd name="connsiteX44" fmla="*/ 308000 w 446272"/>
                <a:gd name="connsiteY44" fmla="*/ 215831 h 298867"/>
                <a:gd name="connsiteX45" fmla="*/ 280065 w 446272"/>
                <a:gd name="connsiteY45" fmla="*/ 221481 h 298867"/>
                <a:gd name="connsiteX46" fmla="*/ 260766 w 446272"/>
                <a:gd name="connsiteY46" fmla="*/ 214407 h 298867"/>
                <a:gd name="connsiteX47" fmla="*/ 249087 w 446272"/>
                <a:gd name="connsiteY47" fmla="*/ 187434 h 298867"/>
                <a:gd name="connsiteX0" fmla="*/ 248756 w 445941"/>
                <a:gd name="connsiteY0" fmla="*/ 187434 h 298867"/>
                <a:gd name="connsiteX1" fmla="*/ 235522 w 445941"/>
                <a:gd name="connsiteY1" fmla="*/ 180726 h 298867"/>
                <a:gd name="connsiteX2" fmla="*/ 183058 w 445941"/>
                <a:gd name="connsiteY2" fmla="*/ 158993 h 298867"/>
                <a:gd name="connsiteX3" fmla="*/ 161303 w 445941"/>
                <a:gd name="connsiteY3" fmla="*/ 165286 h 298867"/>
                <a:gd name="connsiteX4" fmla="*/ 138869 w 445941"/>
                <a:gd name="connsiteY4" fmla="*/ 157268 h 298867"/>
                <a:gd name="connsiteX5" fmla="*/ 102629 w 445941"/>
                <a:gd name="connsiteY5" fmla="*/ 163590 h 298867"/>
                <a:gd name="connsiteX6" fmla="*/ 80181 w 445941"/>
                <a:gd name="connsiteY6" fmla="*/ 140566 h 298867"/>
                <a:gd name="connsiteX7" fmla="*/ 70793 w 445941"/>
                <a:gd name="connsiteY7" fmla="*/ 127608 h 298867"/>
                <a:gd name="connsiteX8" fmla="*/ 69855 w 445941"/>
                <a:gd name="connsiteY8" fmla="*/ 112200 h 298867"/>
                <a:gd name="connsiteX9" fmla="*/ 80959 w 445941"/>
                <a:gd name="connsiteY9" fmla="*/ 99343 h 298867"/>
                <a:gd name="connsiteX10" fmla="*/ 66728 w 445941"/>
                <a:gd name="connsiteY10" fmla="*/ 87039 h 298867"/>
                <a:gd name="connsiteX11" fmla="*/ 69627 w 445941"/>
                <a:gd name="connsiteY11" fmla="*/ 73354 h 298867"/>
                <a:gd name="connsiteX12" fmla="*/ 84856 w 445941"/>
                <a:gd name="connsiteY12" fmla="*/ 60106 h 298867"/>
                <a:gd name="connsiteX13" fmla="*/ 100792 w 445941"/>
                <a:gd name="connsiteY13" fmla="*/ 57814 h 298867"/>
                <a:gd name="connsiteX14" fmla="*/ 109638 w 445941"/>
                <a:gd name="connsiteY14" fmla="*/ 76254 h 298867"/>
                <a:gd name="connsiteX15" fmla="*/ 121824 w 445941"/>
                <a:gd name="connsiteY15" fmla="*/ 85792 h 298867"/>
                <a:gd name="connsiteX16" fmla="*/ 466 w 445941"/>
                <a:gd name="connsiteY16" fmla="*/ 141169 h 298867"/>
                <a:gd name="connsiteX17" fmla="*/ 83535 w 445941"/>
                <a:gd name="connsiteY17" fmla="*/ 7621 h 298867"/>
                <a:gd name="connsiteX18" fmla="*/ 171849 w 445941"/>
                <a:gd name="connsiteY18" fmla="*/ 18953 h 298867"/>
                <a:gd name="connsiteX19" fmla="*/ 206134 w 445941"/>
                <a:gd name="connsiteY19" fmla="*/ 40001 h 298867"/>
                <a:gd name="connsiteX20" fmla="*/ 221084 w 445941"/>
                <a:gd name="connsiteY20" fmla="*/ 33651 h 298867"/>
                <a:gd name="connsiteX21" fmla="*/ 236254 w 445941"/>
                <a:gd name="connsiteY21" fmla="*/ 26611 h 298867"/>
                <a:gd name="connsiteX22" fmla="*/ 257236 w 445941"/>
                <a:gd name="connsiteY22" fmla="*/ 11969 h 298867"/>
                <a:gd name="connsiteX23" fmla="*/ 288287 w 445941"/>
                <a:gd name="connsiteY23" fmla="*/ 3408 h 298867"/>
                <a:gd name="connsiteX24" fmla="*/ 345303 w 445941"/>
                <a:gd name="connsiteY24" fmla="*/ 16225 h 298867"/>
                <a:gd name="connsiteX25" fmla="*/ 296520 w 445941"/>
                <a:gd name="connsiteY25" fmla="*/ 65201 h 298867"/>
                <a:gd name="connsiteX26" fmla="*/ 299606 w 445941"/>
                <a:gd name="connsiteY26" fmla="*/ 71353 h 298867"/>
                <a:gd name="connsiteX27" fmla="*/ 313373 w 445941"/>
                <a:gd name="connsiteY27" fmla="*/ 74046 h 298867"/>
                <a:gd name="connsiteX28" fmla="*/ 315367 w 445941"/>
                <a:gd name="connsiteY28" fmla="*/ 104557 h 298867"/>
                <a:gd name="connsiteX29" fmla="*/ 336506 w 445941"/>
                <a:gd name="connsiteY29" fmla="*/ 107997 h 298867"/>
                <a:gd name="connsiteX30" fmla="*/ 354460 w 445941"/>
                <a:gd name="connsiteY30" fmla="*/ 126048 h 298867"/>
                <a:gd name="connsiteX31" fmla="*/ 363963 w 445941"/>
                <a:gd name="connsiteY31" fmla="*/ 138558 h 298867"/>
                <a:gd name="connsiteX32" fmla="*/ 375917 w 445941"/>
                <a:gd name="connsiteY32" fmla="*/ 172043 h 298867"/>
                <a:gd name="connsiteX33" fmla="*/ 401649 w 445941"/>
                <a:gd name="connsiteY33" fmla="*/ 177643 h 298867"/>
                <a:gd name="connsiteX34" fmla="*/ 410049 w 445941"/>
                <a:gd name="connsiteY34" fmla="*/ 193638 h 298867"/>
                <a:gd name="connsiteX35" fmla="*/ 422855 w 445941"/>
                <a:gd name="connsiteY35" fmla="*/ 203461 h 298867"/>
                <a:gd name="connsiteX36" fmla="*/ 439111 w 445941"/>
                <a:gd name="connsiteY36" fmla="*/ 205570 h 298867"/>
                <a:gd name="connsiteX37" fmla="*/ 445755 w 445941"/>
                <a:gd name="connsiteY37" fmla="*/ 213487 h 298867"/>
                <a:gd name="connsiteX38" fmla="*/ 432546 w 445941"/>
                <a:gd name="connsiteY38" fmla="*/ 230216 h 298867"/>
                <a:gd name="connsiteX39" fmla="*/ 408537 w 445941"/>
                <a:gd name="connsiteY39" fmla="*/ 238462 h 298867"/>
                <a:gd name="connsiteX40" fmla="*/ 407643 w 445941"/>
                <a:gd name="connsiteY40" fmla="*/ 252451 h 298867"/>
                <a:gd name="connsiteX41" fmla="*/ 429189 w 445941"/>
                <a:gd name="connsiteY41" fmla="*/ 273397 h 298867"/>
                <a:gd name="connsiteX42" fmla="*/ 395374 w 445941"/>
                <a:gd name="connsiteY42" fmla="*/ 296741 h 298867"/>
                <a:gd name="connsiteX43" fmla="*/ 307669 w 445941"/>
                <a:gd name="connsiteY43" fmla="*/ 215831 h 298867"/>
                <a:gd name="connsiteX44" fmla="*/ 279734 w 445941"/>
                <a:gd name="connsiteY44" fmla="*/ 221481 h 298867"/>
                <a:gd name="connsiteX45" fmla="*/ 260435 w 445941"/>
                <a:gd name="connsiteY45" fmla="*/ 214407 h 298867"/>
                <a:gd name="connsiteX46" fmla="*/ 248756 w 445941"/>
                <a:gd name="connsiteY46" fmla="*/ 187434 h 298867"/>
                <a:gd name="connsiteX0" fmla="*/ 248519 w 445704"/>
                <a:gd name="connsiteY0" fmla="*/ 187434 h 298867"/>
                <a:gd name="connsiteX1" fmla="*/ 235285 w 445704"/>
                <a:gd name="connsiteY1" fmla="*/ 180726 h 298867"/>
                <a:gd name="connsiteX2" fmla="*/ 182821 w 445704"/>
                <a:gd name="connsiteY2" fmla="*/ 158993 h 298867"/>
                <a:gd name="connsiteX3" fmla="*/ 161066 w 445704"/>
                <a:gd name="connsiteY3" fmla="*/ 165286 h 298867"/>
                <a:gd name="connsiteX4" fmla="*/ 138632 w 445704"/>
                <a:gd name="connsiteY4" fmla="*/ 157268 h 298867"/>
                <a:gd name="connsiteX5" fmla="*/ 102392 w 445704"/>
                <a:gd name="connsiteY5" fmla="*/ 163590 h 298867"/>
                <a:gd name="connsiteX6" fmla="*/ 79944 w 445704"/>
                <a:gd name="connsiteY6" fmla="*/ 140566 h 298867"/>
                <a:gd name="connsiteX7" fmla="*/ 70556 w 445704"/>
                <a:gd name="connsiteY7" fmla="*/ 127608 h 298867"/>
                <a:gd name="connsiteX8" fmla="*/ 69618 w 445704"/>
                <a:gd name="connsiteY8" fmla="*/ 112200 h 298867"/>
                <a:gd name="connsiteX9" fmla="*/ 80722 w 445704"/>
                <a:gd name="connsiteY9" fmla="*/ 99343 h 298867"/>
                <a:gd name="connsiteX10" fmla="*/ 66491 w 445704"/>
                <a:gd name="connsiteY10" fmla="*/ 87039 h 298867"/>
                <a:gd name="connsiteX11" fmla="*/ 69390 w 445704"/>
                <a:gd name="connsiteY11" fmla="*/ 73354 h 298867"/>
                <a:gd name="connsiteX12" fmla="*/ 84619 w 445704"/>
                <a:gd name="connsiteY12" fmla="*/ 60106 h 298867"/>
                <a:gd name="connsiteX13" fmla="*/ 100555 w 445704"/>
                <a:gd name="connsiteY13" fmla="*/ 57814 h 298867"/>
                <a:gd name="connsiteX14" fmla="*/ 109401 w 445704"/>
                <a:gd name="connsiteY14" fmla="*/ 76254 h 298867"/>
                <a:gd name="connsiteX15" fmla="*/ 229 w 445704"/>
                <a:gd name="connsiteY15" fmla="*/ 141169 h 298867"/>
                <a:gd name="connsiteX16" fmla="*/ 83298 w 445704"/>
                <a:gd name="connsiteY16" fmla="*/ 7621 h 298867"/>
                <a:gd name="connsiteX17" fmla="*/ 171612 w 445704"/>
                <a:gd name="connsiteY17" fmla="*/ 18953 h 298867"/>
                <a:gd name="connsiteX18" fmla="*/ 205897 w 445704"/>
                <a:gd name="connsiteY18" fmla="*/ 40001 h 298867"/>
                <a:gd name="connsiteX19" fmla="*/ 220847 w 445704"/>
                <a:gd name="connsiteY19" fmla="*/ 33651 h 298867"/>
                <a:gd name="connsiteX20" fmla="*/ 236017 w 445704"/>
                <a:gd name="connsiteY20" fmla="*/ 26611 h 298867"/>
                <a:gd name="connsiteX21" fmla="*/ 256999 w 445704"/>
                <a:gd name="connsiteY21" fmla="*/ 11969 h 298867"/>
                <a:gd name="connsiteX22" fmla="*/ 288050 w 445704"/>
                <a:gd name="connsiteY22" fmla="*/ 3408 h 298867"/>
                <a:gd name="connsiteX23" fmla="*/ 345066 w 445704"/>
                <a:gd name="connsiteY23" fmla="*/ 16225 h 298867"/>
                <a:gd name="connsiteX24" fmla="*/ 296283 w 445704"/>
                <a:gd name="connsiteY24" fmla="*/ 65201 h 298867"/>
                <a:gd name="connsiteX25" fmla="*/ 299369 w 445704"/>
                <a:gd name="connsiteY25" fmla="*/ 71353 h 298867"/>
                <a:gd name="connsiteX26" fmla="*/ 313136 w 445704"/>
                <a:gd name="connsiteY26" fmla="*/ 74046 h 298867"/>
                <a:gd name="connsiteX27" fmla="*/ 315130 w 445704"/>
                <a:gd name="connsiteY27" fmla="*/ 104557 h 298867"/>
                <a:gd name="connsiteX28" fmla="*/ 336269 w 445704"/>
                <a:gd name="connsiteY28" fmla="*/ 107997 h 298867"/>
                <a:gd name="connsiteX29" fmla="*/ 354223 w 445704"/>
                <a:gd name="connsiteY29" fmla="*/ 126048 h 298867"/>
                <a:gd name="connsiteX30" fmla="*/ 363726 w 445704"/>
                <a:gd name="connsiteY30" fmla="*/ 138558 h 298867"/>
                <a:gd name="connsiteX31" fmla="*/ 375680 w 445704"/>
                <a:gd name="connsiteY31" fmla="*/ 172043 h 298867"/>
                <a:gd name="connsiteX32" fmla="*/ 401412 w 445704"/>
                <a:gd name="connsiteY32" fmla="*/ 177643 h 298867"/>
                <a:gd name="connsiteX33" fmla="*/ 409812 w 445704"/>
                <a:gd name="connsiteY33" fmla="*/ 193638 h 298867"/>
                <a:gd name="connsiteX34" fmla="*/ 422618 w 445704"/>
                <a:gd name="connsiteY34" fmla="*/ 203461 h 298867"/>
                <a:gd name="connsiteX35" fmla="*/ 438874 w 445704"/>
                <a:gd name="connsiteY35" fmla="*/ 205570 h 298867"/>
                <a:gd name="connsiteX36" fmla="*/ 445518 w 445704"/>
                <a:gd name="connsiteY36" fmla="*/ 213487 h 298867"/>
                <a:gd name="connsiteX37" fmla="*/ 432309 w 445704"/>
                <a:gd name="connsiteY37" fmla="*/ 230216 h 298867"/>
                <a:gd name="connsiteX38" fmla="*/ 408300 w 445704"/>
                <a:gd name="connsiteY38" fmla="*/ 238462 h 298867"/>
                <a:gd name="connsiteX39" fmla="*/ 407406 w 445704"/>
                <a:gd name="connsiteY39" fmla="*/ 252451 h 298867"/>
                <a:gd name="connsiteX40" fmla="*/ 428952 w 445704"/>
                <a:gd name="connsiteY40" fmla="*/ 273397 h 298867"/>
                <a:gd name="connsiteX41" fmla="*/ 395137 w 445704"/>
                <a:gd name="connsiteY41" fmla="*/ 296741 h 298867"/>
                <a:gd name="connsiteX42" fmla="*/ 307432 w 445704"/>
                <a:gd name="connsiteY42" fmla="*/ 215831 h 298867"/>
                <a:gd name="connsiteX43" fmla="*/ 279497 w 445704"/>
                <a:gd name="connsiteY43" fmla="*/ 221481 h 298867"/>
                <a:gd name="connsiteX44" fmla="*/ 260198 w 445704"/>
                <a:gd name="connsiteY44" fmla="*/ 214407 h 298867"/>
                <a:gd name="connsiteX45" fmla="*/ 248519 w 445704"/>
                <a:gd name="connsiteY45" fmla="*/ 187434 h 298867"/>
                <a:gd name="connsiteX0" fmla="*/ 248395 w 445580"/>
                <a:gd name="connsiteY0" fmla="*/ 187434 h 298867"/>
                <a:gd name="connsiteX1" fmla="*/ 235161 w 445580"/>
                <a:gd name="connsiteY1" fmla="*/ 180726 h 298867"/>
                <a:gd name="connsiteX2" fmla="*/ 182697 w 445580"/>
                <a:gd name="connsiteY2" fmla="*/ 158993 h 298867"/>
                <a:gd name="connsiteX3" fmla="*/ 160942 w 445580"/>
                <a:gd name="connsiteY3" fmla="*/ 165286 h 298867"/>
                <a:gd name="connsiteX4" fmla="*/ 138508 w 445580"/>
                <a:gd name="connsiteY4" fmla="*/ 157268 h 298867"/>
                <a:gd name="connsiteX5" fmla="*/ 102268 w 445580"/>
                <a:gd name="connsiteY5" fmla="*/ 163590 h 298867"/>
                <a:gd name="connsiteX6" fmla="*/ 79820 w 445580"/>
                <a:gd name="connsiteY6" fmla="*/ 140566 h 298867"/>
                <a:gd name="connsiteX7" fmla="*/ 70432 w 445580"/>
                <a:gd name="connsiteY7" fmla="*/ 127608 h 298867"/>
                <a:gd name="connsiteX8" fmla="*/ 69494 w 445580"/>
                <a:gd name="connsiteY8" fmla="*/ 112200 h 298867"/>
                <a:gd name="connsiteX9" fmla="*/ 80598 w 445580"/>
                <a:gd name="connsiteY9" fmla="*/ 99343 h 298867"/>
                <a:gd name="connsiteX10" fmla="*/ 66367 w 445580"/>
                <a:gd name="connsiteY10" fmla="*/ 87039 h 298867"/>
                <a:gd name="connsiteX11" fmla="*/ 69266 w 445580"/>
                <a:gd name="connsiteY11" fmla="*/ 73354 h 298867"/>
                <a:gd name="connsiteX12" fmla="*/ 84495 w 445580"/>
                <a:gd name="connsiteY12" fmla="*/ 60106 h 298867"/>
                <a:gd name="connsiteX13" fmla="*/ 100431 w 445580"/>
                <a:gd name="connsiteY13" fmla="*/ 57814 h 298867"/>
                <a:gd name="connsiteX14" fmla="*/ 105 w 445580"/>
                <a:gd name="connsiteY14" fmla="*/ 141169 h 298867"/>
                <a:gd name="connsiteX15" fmla="*/ 83174 w 445580"/>
                <a:gd name="connsiteY15" fmla="*/ 7621 h 298867"/>
                <a:gd name="connsiteX16" fmla="*/ 171488 w 445580"/>
                <a:gd name="connsiteY16" fmla="*/ 18953 h 298867"/>
                <a:gd name="connsiteX17" fmla="*/ 205773 w 445580"/>
                <a:gd name="connsiteY17" fmla="*/ 40001 h 298867"/>
                <a:gd name="connsiteX18" fmla="*/ 220723 w 445580"/>
                <a:gd name="connsiteY18" fmla="*/ 33651 h 298867"/>
                <a:gd name="connsiteX19" fmla="*/ 235893 w 445580"/>
                <a:gd name="connsiteY19" fmla="*/ 26611 h 298867"/>
                <a:gd name="connsiteX20" fmla="*/ 256875 w 445580"/>
                <a:gd name="connsiteY20" fmla="*/ 11969 h 298867"/>
                <a:gd name="connsiteX21" fmla="*/ 287926 w 445580"/>
                <a:gd name="connsiteY21" fmla="*/ 3408 h 298867"/>
                <a:gd name="connsiteX22" fmla="*/ 344942 w 445580"/>
                <a:gd name="connsiteY22" fmla="*/ 16225 h 298867"/>
                <a:gd name="connsiteX23" fmla="*/ 296159 w 445580"/>
                <a:gd name="connsiteY23" fmla="*/ 65201 h 298867"/>
                <a:gd name="connsiteX24" fmla="*/ 299245 w 445580"/>
                <a:gd name="connsiteY24" fmla="*/ 71353 h 298867"/>
                <a:gd name="connsiteX25" fmla="*/ 313012 w 445580"/>
                <a:gd name="connsiteY25" fmla="*/ 74046 h 298867"/>
                <a:gd name="connsiteX26" fmla="*/ 315006 w 445580"/>
                <a:gd name="connsiteY26" fmla="*/ 104557 h 298867"/>
                <a:gd name="connsiteX27" fmla="*/ 336145 w 445580"/>
                <a:gd name="connsiteY27" fmla="*/ 107997 h 298867"/>
                <a:gd name="connsiteX28" fmla="*/ 354099 w 445580"/>
                <a:gd name="connsiteY28" fmla="*/ 126048 h 298867"/>
                <a:gd name="connsiteX29" fmla="*/ 363602 w 445580"/>
                <a:gd name="connsiteY29" fmla="*/ 138558 h 298867"/>
                <a:gd name="connsiteX30" fmla="*/ 375556 w 445580"/>
                <a:gd name="connsiteY30" fmla="*/ 172043 h 298867"/>
                <a:gd name="connsiteX31" fmla="*/ 401288 w 445580"/>
                <a:gd name="connsiteY31" fmla="*/ 177643 h 298867"/>
                <a:gd name="connsiteX32" fmla="*/ 409688 w 445580"/>
                <a:gd name="connsiteY32" fmla="*/ 193638 h 298867"/>
                <a:gd name="connsiteX33" fmla="*/ 422494 w 445580"/>
                <a:gd name="connsiteY33" fmla="*/ 203461 h 298867"/>
                <a:gd name="connsiteX34" fmla="*/ 438750 w 445580"/>
                <a:gd name="connsiteY34" fmla="*/ 205570 h 298867"/>
                <a:gd name="connsiteX35" fmla="*/ 445394 w 445580"/>
                <a:gd name="connsiteY35" fmla="*/ 213487 h 298867"/>
                <a:gd name="connsiteX36" fmla="*/ 432185 w 445580"/>
                <a:gd name="connsiteY36" fmla="*/ 230216 h 298867"/>
                <a:gd name="connsiteX37" fmla="*/ 408176 w 445580"/>
                <a:gd name="connsiteY37" fmla="*/ 238462 h 298867"/>
                <a:gd name="connsiteX38" fmla="*/ 407282 w 445580"/>
                <a:gd name="connsiteY38" fmla="*/ 252451 h 298867"/>
                <a:gd name="connsiteX39" fmla="*/ 428828 w 445580"/>
                <a:gd name="connsiteY39" fmla="*/ 273397 h 298867"/>
                <a:gd name="connsiteX40" fmla="*/ 395013 w 445580"/>
                <a:gd name="connsiteY40" fmla="*/ 296741 h 298867"/>
                <a:gd name="connsiteX41" fmla="*/ 307308 w 445580"/>
                <a:gd name="connsiteY41" fmla="*/ 215831 h 298867"/>
                <a:gd name="connsiteX42" fmla="*/ 279373 w 445580"/>
                <a:gd name="connsiteY42" fmla="*/ 221481 h 298867"/>
                <a:gd name="connsiteX43" fmla="*/ 260074 w 445580"/>
                <a:gd name="connsiteY43" fmla="*/ 214407 h 298867"/>
                <a:gd name="connsiteX44" fmla="*/ 248395 w 445580"/>
                <a:gd name="connsiteY44" fmla="*/ 187434 h 298867"/>
                <a:gd name="connsiteX0" fmla="*/ 248291 w 445476"/>
                <a:gd name="connsiteY0" fmla="*/ 187434 h 298867"/>
                <a:gd name="connsiteX1" fmla="*/ 235057 w 445476"/>
                <a:gd name="connsiteY1" fmla="*/ 180726 h 298867"/>
                <a:gd name="connsiteX2" fmla="*/ 182593 w 445476"/>
                <a:gd name="connsiteY2" fmla="*/ 158993 h 298867"/>
                <a:gd name="connsiteX3" fmla="*/ 160838 w 445476"/>
                <a:gd name="connsiteY3" fmla="*/ 165286 h 298867"/>
                <a:gd name="connsiteX4" fmla="*/ 138404 w 445476"/>
                <a:gd name="connsiteY4" fmla="*/ 157268 h 298867"/>
                <a:gd name="connsiteX5" fmla="*/ 102164 w 445476"/>
                <a:gd name="connsiteY5" fmla="*/ 163590 h 298867"/>
                <a:gd name="connsiteX6" fmla="*/ 79716 w 445476"/>
                <a:gd name="connsiteY6" fmla="*/ 140566 h 298867"/>
                <a:gd name="connsiteX7" fmla="*/ 70328 w 445476"/>
                <a:gd name="connsiteY7" fmla="*/ 127608 h 298867"/>
                <a:gd name="connsiteX8" fmla="*/ 69390 w 445476"/>
                <a:gd name="connsiteY8" fmla="*/ 112200 h 298867"/>
                <a:gd name="connsiteX9" fmla="*/ 80494 w 445476"/>
                <a:gd name="connsiteY9" fmla="*/ 99343 h 298867"/>
                <a:gd name="connsiteX10" fmla="*/ 66263 w 445476"/>
                <a:gd name="connsiteY10" fmla="*/ 87039 h 298867"/>
                <a:gd name="connsiteX11" fmla="*/ 69162 w 445476"/>
                <a:gd name="connsiteY11" fmla="*/ 73354 h 298867"/>
                <a:gd name="connsiteX12" fmla="*/ 84391 w 445476"/>
                <a:gd name="connsiteY12" fmla="*/ 60106 h 298867"/>
                <a:gd name="connsiteX13" fmla="*/ 1 w 445476"/>
                <a:gd name="connsiteY13" fmla="*/ 141169 h 298867"/>
                <a:gd name="connsiteX14" fmla="*/ 83070 w 445476"/>
                <a:gd name="connsiteY14" fmla="*/ 7621 h 298867"/>
                <a:gd name="connsiteX15" fmla="*/ 171384 w 445476"/>
                <a:gd name="connsiteY15" fmla="*/ 18953 h 298867"/>
                <a:gd name="connsiteX16" fmla="*/ 205669 w 445476"/>
                <a:gd name="connsiteY16" fmla="*/ 40001 h 298867"/>
                <a:gd name="connsiteX17" fmla="*/ 220619 w 445476"/>
                <a:gd name="connsiteY17" fmla="*/ 33651 h 298867"/>
                <a:gd name="connsiteX18" fmla="*/ 235789 w 445476"/>
                <a:gd name="connsiteY18" fmla="*/ 26611 h 298867"/>
                <a:gd name="connsiteX19" fmla="*/ 256771 w 445476"/>
                <a:gd name="connsiteY19" fmla="*/ 11969 h 298867"/>
                <a:gd name="connsiteX20" fmla="*/ 287822 w 445476"/>
                <a:gd name="connsiteY20" fmla="*/ 3408 h 298867"/>
                <a:gd name="connsiteX21" fmla="*/ 344838 w 445476"/>
                <a:gd name="connsiteY21" fmla="*/ 16225 h 298867"/>
                <a:gd name="connsiteX22" fmla="*/ 296055 w 445476"/>
                <a:gd name="connsiteY22" fmla="*/ 65201 h 298867"/>
                <a:gd name="connsiteX23" fmla="*/ 299141 w 445476"/>
                <a:gd name="connsiteY23" fmla="*/ 71353 h 298867"/>
                <a:gd name="connsiteX24" fmla="*/ 312908 w 445476"/>
                <a:gd name="connsiteY24" fmla="*/ 74046 h 298867"/>
                <a:gd name="connsiteX25" fmla="*/ 314902 w 445476"/>
                <a:gd name="connsiteY25" fmla="*/ 104557 h 298867"/>
                <a:gd name="connsiteX26" fmla="*/ 336041 w 445476"/>
                <a:gd name="connsiteY26" fmla="*/ 107997 h 298867"/>
                <a:gd name="connsiteX27" fmla="*/ 353995 w 445476"/>
                <a:gd name="connsiteY27" fmla="*/ 126048 h 298867"/>
                <a:gd name="connsiteX28" fmla="*/ 363498 w 445476"/>
                <a:gd name="connsiteY28" fmla="*/ 138558 h 298867"/>
                <a:gd name="connsiteX29" fmla="*/ 375452 w 445476"/>
                <a:gd name="connsiteY29" fmla="*/ 172043 h 298867"/>
                <a:gd name="connsiteX30" fmla="*/ 401184 w 445476"/>
                <a:gd name="connsiteY30" fmla="*/ 177643 h 298867"/>
                <a:gd name="connsiteX31" fmla="*/ 409584 w 445476"/>
                <a:gd name="connsiteY31" fmla="*/ 193638 h 298867"/>
                <a:gd name="connsiteX32" fmla="*/ 422390 w 445476"/>
                <a:gd name="connsiteY32" fmla="*/ 203461 h 298867"/>
                <a:gd name="connsiteX33" fmla="*/ 438646 w 445476"/>
                <a:gd name="connsiteY33" fmla="*/ 205570 h 298867"/>
                <a:gd name="connsiteX34" fmla="*/ 445290 w 445476"/>
                <a:gd name="connsiteY34" fmla="*/ 213487 h 298867"/>
                <a:gd name="connsiteX35" fmla="*/ 432081 w 445476"/>
                <a:gd name="connsiteY35" fmla="*/ 230216 h 298867"/>
                <a:gd name="connsiteX36" fmla="*/ 408072 w 445476"/>
                <a:gd name="connsiteY36" fmla="*/ 238462 h 298867"/>
                <a:gd name="connsiteX37" fmla="*/ 407178 w 445476"/>
                <a:gd name="connsiteY37" fmla="*/ 252451 h 298867"/>
                <a:gd name="connsiteX38" fmla="*/ 428724 w 445476"/>
                <a:gd name="connsiteY38" fmla="*/ 273397 h 298867"/>
                <a:gd name="connsiteX39" fmla="*/ 394909 w 445476"/>
                <a:gd name="connsiteY39" fmla="*/ 296741 h 298867"/>
                <a:gd name="connsiteX40" fmla="*/ 307204 w 445476"/>
                <a:gd name="connsiteY40" fmla="*/ 215831 h 298867"/>
                <a:gd name="connsiteX41" fmla="*/ 279269 w 445476"/>
                <a:gd name="connsiteY41" fmla="*/ 221481 h 298867"/>
                <a:gd name="connsiteX42" fmla="*/ 259970 w 445476"/>
                <a:gd name="connsiteY42" fmla="*/ 214407 h 298867"/>
                <a:gd name="connsiteX43" fmla="*/ 248291 w 445476"/>
                <a:gd name="connsiteY43" fmla="*/ 187434 h 298867"/>
                <a:gd name="connsiteX0" fmla="*/ 248354 w 445539"/>
                <a:gd name="connsiteY0" fmla="*/ 187434 h 298867"/>
                <a:gd name="connsiteX1" fmla="*/ 235120 w 445539"/>
                <a:gd name="connsiteY1" fmla="*/ 180726 h 298867"/>
                <a:gd name="connsiteX2" fmla="*/ 182656 w 445539"/>
                <a:gd name="connsiteY2" fmla="*/ 158993 h 298867"/>
                <a:gd name="connsiteX3" fmla="*/ 160901 w 445539"/>
                <a:gd name="connsiteY3" fmla="*/ 165286 h 298867"/>
                <a:gd name="connsiteX4" fmla="*/ 138467 w 445539"/>
                <a:gd name="connsiteY4" fmla="*/ 157268 h 298867"/>
                <a:gd name="connsiteX5" fmla="*/ 102227 w 445539"/>
                <a:gd name="connsiteY5" fmla="*/ 163590 h 298867"/>
                <a:gd name="connsiteX6" fmla="*/ 79779 w 445539"/>
                <a:gd name="connsiteY6" fmla="*/ 140566 h 298867"/>
                <a:gd name="connsiteX7" fmla="*/ 70391 w 445539"/>
                <a:gd name="connsiteY7" fmla="*/ 127608 h 298867"/>
                <a:gd name="connsiteX8" fmla="*/ 69453 w 445539"/>
                <a:gd name="connsiteY8" fmla="*/ 112200 h 298867"/>
                <a:gd name="connsiteX9" fmla="*/ 80557 w 445539"/>
                <a:gd name="connsiteY9" fmla="*/ 99343 h 298867"/>
                <a:gd name="connsiteX10" fmla="*/ 66326 w 445539"/>
                <a:gd name="connsiteY10" fmla="*/ 87039 h 298867"/>
                <a:gd name="connsiteX11" fmla="*/ 69225 w 445539"/>
                <a:gd name="connsiteY11" fmla="*/ 73354 h 298867"/>
                <a:gd name="connsiteX12" fmla="*/ 64 w 445539"/>
                <a:gd name="connsiteY12" fmla="*/ 141169 h 298867"/>
                <a:gd name="connsiteX13" fmla="*/ 83133 w 445539"/>
                <a:gd name="connsiteY13" fmla="*/ 7621 h 298867"/>
                <a:gd name="connsiteX14" fmla="*/ 171447 w 445539"/>
                <a:gd name="connsiteY14" fmla="*/ 18953 h 298867"/>
                <a:gd name="connsiteX15" fmla="*/ 205732 w 445539"/>
                <a:gd name="connsiteY15" fmla="*/ 40001 h 298867"/>
                <a:gd name="connsiteX16" fmla="*/ 220682 w 445539"/>
                <a:gd name="connsiteY16" fmla="*/ 33651 h 298867"/>
                <a:gd name="connsiteX17" fmla="*/ 235852 w 445539"/>
                <a:gd name="connsiteY17" fmla="*/ 26611 h 298867"/>
                <a:gd name="connsiteX18" fmla="*/ 256834 w 445539"/>
                <a:gd name="connsiteY18" fmla="*/ 11969 h 298867"/>
                <a:gd name="connsiteX19" fmla="*/ 287885 w 445539"/>
                <a:gd name="connsiteY19" fmla="*/ 3408 h 298867"/>
                <a:gd name="connsiteX20" fmla="*/ 344901 w 445539"/>
                <a:gd name="connsiteY20" fmla="*/ 16225 h 298867"/>
                <a:gd name="connsiteX21" fmla="*/ 296118 w 445539"/>
                <a:gd name="connsiteY21" fmla="*/ 65201 h 298867"/>
                <a:gd name="connsiteX22" fmla="*/ 299204 w 445539"/>
                <a:gd name="connsiteY22" fmla="*/ 71353 h 298867"/>
                <a:gd name="connsiteX23" fmla="*/ 312971 w 445539"/>
                <a:gd name="connsiteY23" fmla="*/ 74046 h 298867"/>
                <a:gd name="connsiteX24" fmla="*/ 314965 w 445539"/>
                <a:gd name="connsiteY24" fmla="*/ 104557 h 298867"/>
                <a:gd name="connsiteX25" fmla="*/ 336104 w 445539"/>
                <a:gd name="connsiteY25" fmla="*/ 107997 h 298867"/>
                <a:gd name="connsiteX26" fmla="*/ 354058 w 445539"/>
                <a:gd name="connsiteY26" fmla="*/ 126048 h 298867"/>
                <a:gd name="connsiteX27" fmla="*/ 363561 w 445539"/>
                <a:gd name="connsiteY27" fmla="*/ 138558 h 298867"/>
                <a:gd name="connsiteX28" fmla="*/ 375515 w 445539"/>
                <a:gd name="connsiteY28" fmla="*/ 172043 h 298867"/>
                <a:gd name="connsiteX29" fmla="*/ 401247 w 445539"/>
                <a:gd name="connsiteY29" fmla="*/ 177643 h 298867"/>
                <a:gd name="connsiteX30" fmla="*/ 409647 w 445539"/>
                <a:gd name="connsiteY30" fmla="*/ 193638 h 298867"/>
                <a:gd name="connsiteX31" fmla="*/ 422453 w 445539"/>
                <a:gd name="connsiteY31" fmla="*/ 203461 h 298867"/>
                <a:gd name="connsiteX32" fmla="*/ 438709 w 445539"/>
                <a:gd name="connsiteY32" fmla="*/ 205570 h 298867"/>
                <a:gd name="connsiteX33" fmla="*/ 445353 w 445539"/>
                <a:gd name="connsiteY33" fmla="*/ 213487 h 298867"/>
                <a:gd name="connsiteX34" fmla="*/ 432144 w 445539"/>
                <a:gd name="connsiteY34" fmla="*/ 230216 h 298867"/>
                <a:gd name="connsiteX35" fmla="*/ 408135 w 445539"/>
                <a:gd name="connsiteY35" fmla="*/ 238462 h 298867"/>
                <a:gd name="connsiteX36" fmla="*/ 407241 w 445539"/>
                <a:gd name="connsiteY36" fmla="*/ 252451 h 298867"/>
                <a:gd name="connsiteX37" fmla="*/ 428787 w 445539"/>
                <a:gd name="connsiteY37" fmla="*/ 273397 h 298867"/>
                <a:gd name="connsiteX38" fmla="*/ 394972 w 445539"/>
                <a:gd name="connsiteY38" fmla="*/ 296741 h 298867"/>
                <a:gd name="connsiteX39" fmla="*/ 307267 w 445539"/>
                <a:gd name="connsiteY39" fmla="*/ 215831 h 298867"/>
                <a:gd name="connsiteX40" fmla="*/ 279332 w 445539"/>
                <a:gd name="connsiteY40" fmla="*/ 221481 h 298867"/>
                <a:gd name="connsiteX41" fmla="*/ 260033 w 445539"/>
                <a:gd name="connsiteY41" fmla="*/ 214407 h 298867"/>
                <a:gd name="connsiteX42" fmla="*/ 248354 w 445539"/>
                <a:gd name="connsiteY42" fmla="*/ 187434 h 298867"/>
                <a:gd name="connsiteX0" fmla="*/ 248392 w 445577"/>
                <a:gd name="connsiteY0" fmla="*/ 187434 h 298867"/>
                <a:gd name="connsiteX1" fmla="*/ 235158 w 445577"/>
                <a:gd name="connsiteY1" fmla="*/ 180726 h 298867"/>
                <a:gd name="connsiteX2" fmla="*/ 182694 w 445577"/>
                <a:gd name="connsiteY2" fmla="*/ 158993 h 298867"/>
                <a:gd name="connsiteX3" fmla="*/ 160939 w 445577"/>
                <a:gd name="connsiteY3" fmla="*/ 165286 h 298867"/>
                <a:gd name="connsiteX4" fmla="*/ 138505 w 445577"/>
                <a:gd name="connsiteY4" fmla="*/ 157268 h 298867"/>
                <a:gd name="connsiteX5" fmla="*/ 102265 w 445577"/>
                <a:gd name="connsiteY5" fmla="*/ 163590 h 298867"/>
                <a:gd name="connsiteX6" fmla="*/ 79817 w 445577"/>
                <a:gd name="connsiteY6" fmla="*/ 140566 h 298867"/>
                <a:gd name="connsiteX7" fmla="*/ 70429 w 445577"/>
                <a:gd name="connsiteY7" fmla="*/ 127608 h 298867"/>
                <a:gd name="connsiteX8" fmla="*/ 69491 w 445577"/>
                <a:gd name="connsiteY8" fmla="*/ 112200 h 298867"/>
                <a:gd name="connsiteX9" fmla="*/ 80595 w 445577"/>
                <a:gd name="connsiteY9" fmla="*/ 99343 h 298867"/>
                <a:gd name="connsiteX10" fmla="*/ 66364 w 445577"/>
                <a:gd name="connsiteY10" fmla="*/ 87039 h 298867"/>
                <a:gd name="connsiteX11" fmla="*/ 102 w 445577"/>
                <a:gd name="connsiteY11" fmla="*/ 141169 h 298867"/>
                <a:gd name="connsiteX12" fmla="*/ 83171 w 445577"/>
                <a:gd name="connsiteY12" fmla="*/ 7621 h 298867"/>
                <a:gd name="connsiteX13" fmla="*/ 171485 w 445577"/>
                <a:gd name="connsiteY13" fmla="*/ 18953 h 298867"/>
                <a:gd name="connsiteX14" fmla="*/ 205770 w 445577"/>
                <a:gd name="connsiteY14" fmla="*/ 40001 h 298867"/>
                <a:gd name="connsiteX15" fmla="*/ 220720 w 445577"/>
                <a:gd name="connsiteY15" fmla="*/ 33651 h 298867"/>
                <a:gd name="connsiteX16" fmla="*/ 235890 w 445577"/>
                <a:gd name="connsiteY16" fmla="*/ 26611 h 298867"/>
                <a:gd name="connsiteX17" fmla="*/ 256872 w 445577"/>
                <a:gd name="connsiteY17" fmla="*/ 11969 h 298867"/>
                <a:gd name="connsiteX18" fmla="*/ 287923 w 445577"/>
                <a:gd name="connsiteY18" fmla="*/ 3408 h 298867"/>
                <a:gd name="connsiteX19" fmla="*/ 344939 w 445577"/>
                <a:gd name="connsiteY19" fmla="*/ 16225 h 298867"/>
                <a:gd name="connsiteX20" fmla="*/ 296156 w 445577"/>
                <a:gd name="connsiteY20" fmla="*/ 65201 h 298867"/>
                <a:gd name="connsiteX21" fmla="*/ 299242 w 445577"/>
                <a:gd name="connsiteY21" fmla="*/ 71353 h 298867"/>
                <a:gd name="connsiteX22" fmla="*/ 313009 w 445577"/>
                <a:gd name="connsiteY22" fmla="*/ 74046 h 298867"/>
                <a:gd name="connsiteX23" fmla="*/ 315003 w 445577"/>
                <a:gd name="connsiteY23" fmla="*/ 104557 h 298867"/>
                <a:gd name="connsiteX24" fmla="*/ 336142 w 445577"/>
                <a:gd name="connsiteY24" fmla="*/ 107997 h 298867"/>
                <a:gd name="connsiteX25" fmla="*/ 354096 w 445577"/>
                <a:gd name="connsiteY25" fmla="*/ 126048 h 298867"/>
                <a:gd name="connsiteX26" fmla="*/ 363599 w 445577"/>
                <a:gd name="connsiteY26" fmla="*/ 138558 h 298867"/>
                <a:gd name="connsiteX27" fmla="*/ 375553 w 445577"/>
                <a:gd name="connsiteY27" fmla="*/ 172043 h 298867"/>
                <a:gd name="connsiteX28" fmla="*/ 401285 w 445577"/>
                <a:gd name="connsiteY28" fmla="*/ 177643 h 298867"/>
                <a:gd name="connsiteX29" fmla="*/ 409685 w 445577"/>
                <a:gd name="connsiteY29" fmla="*/ 193638 h 298867"/>
                <a:gd name="connsiteX30" fmla="*/ 422491 w 445577"/>
                <a:gd name="connsiteY30" fmla="*/ 203461 h 298867"/>
                <a:gd name="connsiteX31" fmla="*/ 438747 w 445577"/>
                <a:gd name="connsiteY31" fmla="*/ 205570 h 298867"/>
                <a:gd name="connsiteX32" fmla="*/ 445391 w 445577"/>
                <a:gd name="connsiteY32" fmla="*/ 213487 h 298867"/>
                <a:gd name="connsiteX33" fmla="*/ 432182 w 445577"/>
                <a:gd name="connsiteY33" fmla="*/ 230216 h 298867"/>
                <a:gd name="connsiteX34" fmla="*/ 408173 w 445577"/>
                <a:gd name="connsiteY34" fmla="*/ 238462 h 298867"/>
                <a:gd name="connsiteX35" fmla="*/ 407279 w 445577"/>
                <a:gd name="connsiteY35" fmla="*/ 252451 h 298867"/>
                <a:gd name="connsiteX36" fmla="*/ 428825 w 445577"/>
                <a:gd name="connsiteY36" fmla="*/ 273397 h 298867"/>
                <a:gd name="connsiteX37" fmla="*/ 395010 w 445577"/>
                <a:gd name="connsiteY37" fmla="*/ 296741 h 298867"/>
                <a:gd name="connsiteX38" fmla="*/ 307305 w 445577"/>
                <a:gd name="connsiteY38" fmla="*/ 215831 h 298867"/>
                <a:gd name="connsiteX39" fmla="*/ 279370 w 445577"/>
                <a:gd name="connsiteY39" fmla="*/ 221481 h 298867"/>
                <a:gd name="connsiteX40" fmla="*/ 260071 w 445577"/>
                <a:gd name="connsiteY40" fmla="*/ 214407 h 298867"/>
                <a:gd name="connsiteX41" fmla="*/ 248392 w 445577"/>
                <a:gd name="connsiteY41" fmla="*/ 187434 h 298867"/>
                <a:gd name="connsiteX0" fmla="*/ 248292 w 445477"/>
                <a:gd name="connsiteY0" fmla="*/ 187434 h 298867"/>
                <a:gd name="connsiteX1" fmla="*/ 235058 w 445477"/>
                <a:gd name="connsiteY1" fmla="*/ 180726 h 298867"/>
                <a:gd name="connsiteX2" fmla="*/ 182594 w 445477"/>
                <a:gd name="connsiteY2" fmla="*/ 158993 h 298867"/>
                <a:gd name="connsiteX3" fmla="*/ 160839 w 445477"/>
                <a:gd name="connsiteY3" fmla="*/ 165286 h 298867"/>
                <a:gd name="connsiteX4" fmla="*/ 138405 w 445477"/>
                <a:gd name="connsiteY4" fmla="*/ 157268 h 298867"/>
                <a:gd name="connsiteX5" fmla="*/ 102165 w 445477"/>
                <a:gd name="connsiteY5" fmla="*/ 163590 h 298867"/>
                <a:gd name="connsiteX6" fmla="*/ 79717 w 445477"/>
                <a:gd name="connsiteY6" fmla="*/ 140566 h 298867"/>
                <a:gd name="connsiteX7" fmla="*/ 70329 w 445477"/>
                <a:gd name="connsiteY7" fmla="*/ 127608 h 298867"/>
                <a:gd name="connsiteX8" fmla="*/ 69391 w 445477"/>
                <a:gd name="connsiteY8" fmla="*/ 112200 h 298867"/>
                <a:gd name="connsiteX9" fmla="*/ 80495 w 445477"/>
                <a:gd name="connsiteY9" fmla="*/ 99343 h 298867"/>
                <a:gd name="connsiteX10" fmla="*/ 2 w 445477"/>
                <a:gd name="connsiteY10" fmla="*/ 141169 h 298867"/>
                <a:gd name="connsiteX11" fmla="*/ 83071 w 445477"/>
                <a:gd name="connsiteY11" fmla="*/ 7621 h 298867"/>
                <a:gd name="connsiteX12" fmla="*/ 171385 w 445477"/>
                <a:gd name="connsiteY12" fmla="*/ 18953 h 298867"/>
                <a:gd name="connsiteX13" fmla="*/ 205670 w 445477"/>
                <a:gd name="connsiteY13" fmla="*/ 40001 h 298867"/>
                <a:gd name="connsiteX14" fmla="*/ 220620 w 445477"/>
                <a:gd name="connsiteY14" fmla="*/ 33651 h 298867"/>
                <a:gd name="connsiteX15" fmla="*/ 235790 w 445477"/>
                <a:gd name="connsiteY15" fmla="*/ 26611 h 298867"/>
                <a:gd name="connsiteX16" fmla="*/ 256772 w 445477"/>
                <a:gd name="connsiteY16" fmla="*/ 11969 h 298867"/>
                <a:gd name="connsiteX17" fmla="*/ 287823 w 445477"/>
                <a:gd name="connsiteY17" fmla="*/ 3408 h 298867"/>
                <a:gd name="connsiteX18" fmla="*/ 344839 w 445477"/>
                <a:gd name="connsiteY18" fmla="*/ 16225 h 298867"/>
                <a:gd name="connsiteX19" fmla="*/ 296056 w 445477"/>
                <a:gd name="connsiteY19" fmla="*/ 65201 h 298867"/>
                <a:gd name="connsiteX20" fmla="*/ 299142 w 445477"/>
                <a:gd name="connsiteY20" fmla="*/ 71353 h 298867"/>
                <a:gd name="connsiteX21" fmla="*/ 312909 w 445477"/>
                <a:gd name="connsiteY21" fmla="*/ 74046 h 298867"/>
                <a:gd name="connsiteX22" fmla="*/ 314903 w 445477"/>
                <a:gd name="connsiteY22" fmla="*/ 104557 h 298867"/>
                <a:gd name="connsiteX23" fmla="*/ 336042 w 445477"/>
                <a:gd name="connsiteY23" fmla="*/ 107997 h 298867"/>
                <a:gd name="connsiteX24" fmla="*/ 353996 w 445477"/>
                <a:gd name="connsiteY24" fmla="*/ 126048 h 298867"/>
                <a:gd name="connsiteX25" fmla="*/ 363499 w 445477"/>
                <a:gd name="connsiteY25" fmla="*/ 138558 h 298867"/>
                <a:gd name="connsiteX26" fmla="*/ 375453 w 445477"/>
                <a:gd name="connsiteY26" fmla="*/ 172043 h 298867"/>
                <a:gd name="connsiteX27" fmla="*/ 401185 w 445477"/>
                <a:gd name="connsiteY27" fmla="*/ 177643 h 298867"/>
                <a:gd name="connsiteX28" fmla="*/ 409585 w 445477"/>
                <a:gd name="connsiteY28" fmla="*/ 193638 h 298867"/>
                <a:gd name="connsiteX29" fmla="*/ 422391 w 445477"/>
                <a:gd name="connsiteY29" fmla="*/ 203461 h 298867"/>
                <a:gd name="connsiteX30" fmla="*/ 438647 w 445477"/>
                <a:gd name="connsiteY30" fmla="*/ 205570 h 298867"/>
                <a:gd name="connsiteX31" fmla="*/ 445291 w 445477"/>
                <a:gd name="connsiteY31" fmla="*/ 213487 h 298867"/>
                <a:gd name="connsiteX32" fmla="*/ 432082 w 445477"/>
                <a:gd name="connsiteY32" fmla="*/ 230216 h 298867"/>
                <a:gd name="connsiteX33" fmla="*/ 408073 w 445477"/>
                <a:gd name="connsiteY33" fmla="*/ 238462 h 298867"/>
                <a:gd name="connsiteX34" fmla="*/ 407179 w 445477"/>
                <a:gd name="connsiteY34" fmla="*/ 252451 h 298867"/>
                <a:gd name="connsiteX35" fmla="*/ 428725 w 445477"/>
                <a:gd name="connsiteY35" fmla="*/ 273397 h 298867"/>
                <a:gd name="connsiteX36" fmla="*/ 394910 w 445477"/>
                <a:gd name="connsiteY36" fmla="*/ 296741 h 298867"/>
                <a:gd name="connsiteX37" fmla="*/ 307205 w 445477"/>
                <a:gd name="connsiteY37" fmla="*/ 215831 h 298867"/>
                <a:gd name="connsiteX38" fmla="*/ 279270 w 445477"/>
                <a:gd name="connsiteY38" fmla="*/ 221481 h 298867"/>
                <a:gd name="connsiteX39" fmla="*/ 259971 w 445477"/>
                <a:gd name="connsiteY39" fmla="*/ 214407 h 298867"/>
                <a:gd name="connsiteX40" fmla="*/ 248292 w 445477"/>
                <a:gd name="connsiteY40" fmla="*/ 187434 h 298867"/>
                <a:gd name="connsiteX0" fmla="*/ 248292 w 445477"/>
                <a:gd name="connsiteY0" fmla="*/ 188256 h 299689"/>
                <a:gd name="connsiteX1" fmla="*/ 235058 w 445477"/>
                <a:gd name="connsiteY1" fmla="*/ 181548 h 299689"/>
                <a:gd name="connsiteX2" fmla="*/ 182594 w 445477"/>
                <a:gd name="connsiteY2" fmla="*/ 159815 h 299689"/>
                <a:gd name="connsiteX3" fmla="*/ 160839 w 445477"/>
                <a:gd name="connsiteY3" fmla="*/ 166108 h 299689"/>
                <a:gd name="connsiteX4" fmla="*/ 138405 w 445477"/>
                <a:gd name="connsiteY4" fmla="*/ 158090 h 299689"/>
                <a:gd name="connsiteX5" fmla="*/ 102165 w 445477"/>
                <a:gd name="connsiteY5" fmla="*/ 164412 h 299689"/>
                <a:gd name="connsiteX6" fmla="*/ 79717 w 445477"/>
                <a:gd name="connsiteY6" fmla="*/ 141388 h 299689"/>
                <a:gd name="connsiteX7" fmla="*/ 70329 w 445477"/>
                <a:gd name="connsiteY7" fmla="*/ 128430 h 299689"/>
                <a:gd name="connsiteX8" fmla="*/ 69391 w 445477"/>
                <a:gd name="connsiteY8" fmla="*/ 113022 h 299689"/>
                <a:gd name="connsiteX9" fmla="*/ 80495 w 445477"/>
                <a:gd name="connsiteY9" fmla="*/ 100165 h 299689"/>
                <a:gd name="connsiteX10" fmla="*/ 2 w 445477"/>
                <a:gd name="connsiteY10" fmla="*/ 141991 h 299689"/>
                <a:gd name="connsiteX11" fmla="*/ 83071 w 445477"/>
                <a:gd name="connsiteY11" fmla="*/ 8443 h 299689"/>
                <a:gd name="connsiteX12" fmla="*/ 120048 w 445477"/>
                <a:gd name="connsiteY12" fmla="*/ 14432 h 299689"/>
                <a:gd name="connsiteX13" fmla="*/ 171385 w 445477"/>
                <a:gd name="connsiteY13" fmla="*/ 19775 h 299689"/>
                <a:gd name="connsiteX14" fmla="*/ 205670 w 445477"/>
                <a:gd name="connsiteY14" fmla="*/ 40823 h 299689"/>
                <a:gd name="connsiteX15" fmla="*/ 220620 w 445477"/>
                <a:gd name="connsiteY15" fmla="*/ 34473 h 299689"/>
                <a:gd name="connsiteX16" fmla="*/ 235790 w 445477"/>
                <a:gd name="connsiteY16" fmla="*/ 27433 h 299689"/>
                <a:gd name="connsiteX17" fmla="*/ 256772 w 445477"/>
                <a:gd name="connsiteY17" fmla="*/ 12791 h 299689"/>
                <a:gd name="connsiteX18" fmla="*/ 287823 w 445477"/>
                <a:gd name="connsiteY18" fmla="*/ 4230 h 299689"/>
                <a:gd name="connsiteX19" fmla="*/ 344839 w 445477"/>
                <a:gd name="connsiteY19" fmla="*/ 17047 h 299689"/>
                <a:gd name="connsiteX20" fmla="*/ 296056 w 445477"/>
                <a:gd name="connsiteY20" fmla="*/ 66023 h 299689"/>
                <a:gd name="connsiteX21" fmla="*/ 299142 w 445477"/>
                <a:gd name="connsiteY21" fmla="*/ 72175 h 299689"/>
                <a:gd name="connsiteX22" fmla="*/ 312909 w 445477"/>
                <a:gd name="connsiteY22" fmla="*/ 74868 h 299689"/>
                <a:gd name="connsiteX23" fmla="*/ 314903 w 445477"/>
                <a:gd name="connsiteY23" fmla="*/ 105379 h 299689"/>
                <a:gd name="connsiteX24" fmla="*/ 336042 w 445477"/>
                <a:gd name="connsiteY24" fmla="*/ 108819 h 299689"/>
                <a:gd name="connsiteX25" fmla="*/ 353996 w 445477"/>
                <a:gd name="connsiteY25" fmla="*/ 126870 h 299689"/>
                <a:gd name="connsiteX26" fmla="*/ 363499 w 445477"/>
                <a:gd name="connsiteY26" fmla="*/ 139380 h 299689"/>
                <a:gd name="connsiteX27" fmla="*/ 375453 w 445477"/>
                <a:gd name="connsiteY27" fmla="*/ 172865 h 299689"/>
                <a:gd name="connsiteX28" fmla="*/ 401185 w 445477"/>
                <a:gd name="connsiteY28" fmla="*/ 178465 h 299689"/>
                <a:gd name="connsiteX29" fmla="*/ 409585 w 445477"/>
                <a:gd name="connsiteY29" fmla="*/ 194460 h 299689"/>
                <a:gd name="connsiteX30" fmla="*/ 422391 w 445477"/>
                <a:gd name="connsiteY30" fmla="*/ 204283 h 299689"/>
                <a:gd name="connsiteX31" fmla="*/ 438647 w 445477"/>
                <a:gd name="connsiteY31" fmla="*/ 206392 h 299689"/>
                <a:gd name="connsiteX32" fmla="*/ 445291 w 445477"/>
                <a:gd name="connsiteY32" fmla="*/ 214309 h 299689"/>
                <a:gd name="connsiteX33" fmla="*/ 432082 w 445477"/>
                <a:gd name="connsiteY33" fmla="*/ 231038 h 299689"/>
                <a:gd name="connsiteX34" fmla="*/ 408073 w 445477"/>
                <a:gd name="connsiteY34" fmla="*/ 239284 h 299689"/>
                <a:gd name="connsiteX35" fmla="*/ 407179 w 445477"/>
                <a:gd name="connsiteY35" fmla="*/ 253273 h 299689"/>
                <a:gd name="connsiteX36" fmla="*/ 428725 w 445477"/>
                <a:gd name="connsiteY36" fmla="*/ 274219 h 299689"/>
                <a:gd name="connsiteX37" fmla="*/ 394910 w 445477"/>
                <a:gd name="connsiteY37" fmla="*/ 297563 h 299689"/>
                <a:gd name="connsiteX38" fmla="*/ 307205 w 445477"/>
                <a:gd name="connsiteY38" fmla="*/ 216653 h 299689"/>
                <a:gd name="connsiteX39" fmla="*/ 279270 w 445477"/>
                <a:gd name="connsiteY39" fmla="*/ 222303 h 299689"/>
                <a:gd name="connsiteX40" fmla="*/ 259971 w 445477"/>
                <a:gd name="connsiteY40" fmla="*/ 215229 h 299689"/>
                <a:gd name="connsiteX41" fmla="*/ 248292 w 445477"/>
                <a:gd name="connsiteY41" fmla="*/ 188256 h 299689"/>
                <a:gd name="connsiteX0" fmla="*/ 248292 w 445477"/>
                <a:gd name="connsiteY0" fmla="*/ 189025 h 300458"/>
                <a:gd name="connsiteX1" fmla="*/ 235058 w 445477"/>
                <a:gd name="connsiteY1" fmla="*/ 182317 h 300458"/>
                <a:gd name="connsiteX2" fmla="*/ 182594 w 445477"/>
                <a:gd name="connsiteY2" fmla="*/ 160584 h 300458"/>
                <a:gd name="connsiteX3" fmla="*/ 160839 w 445477"/>
                <a:gd name="connsiteY3" fmla="*/ 166877 h 300458"/>
                <a:gd name="connsiteX4" fmla="*/ 138405 w 445477"/>
                <a:gd name="connsiteY4" fmla="*/ 158859 h 300458"/>
                <a:gd name="connsiteX5" fmla="*/ 102165 w 445477"/>
                <a:gd name="connsiteY5" fmla="*/ 165181 h 300458"/>
                <a:gd name="connsiteX6" fmla="*/ 79717 w 445477"/>
                <a:gd name="connsiteY6" fmla="*/ 142157 h 300458"/>
                <a:gd name="connsiteX7" fmla="*/ 70329 w 445477"/>
                <a:gd name="connsiteY7" fmla="*/ 129199 h 300458"/>
                <a:gd name="connsiteX8" fmla="*/ 69391 w 445477"/>
                <a:gd name="connsiteY8" fmla="*/ 113791 h 300458"/>
                <a:gd name="connsiteX9" fmla="*/ 80495 w 445477"/>
                <a:gd name="connsiteY9" fmla="*/ 100934 h 300458"/>
                <a:gd name="connsiteX10" fmla="*/ 2 w 445477"/>
                <a:gd name="connsiteY10" fmla="*/ 142760 h 300458"/>
                <a:gd name="connsiteX11" fmla="*/ 83071 w 445477"/>
                <a:gd name="connsiteY11" fmla="*/ 9212 h 300458"/>
                <a:gd name="connsiteX12" fmla="*/ 94743 w 445477"/>
                <a:gd name="connsiteY12" fmla="*/ 11998 h 300458"/>
                <a:gd name="connsiteX13" fmla="*/ 120048 w 445477"/>
                <a:gd name="connsiteY13" fmla="*/ 15201 h 300458"/>
                <a:gd name="connsiteX14" fmla="*/ 171385 w 445477"/>
                <a:gd name="connsiteY14" fmla="*/ 20544 h 300458"/>
                <a:gd name="connsiteX15" fmla="*/ 205670 w 445477"/>
                <a:gd name="connsiteY15" fmla="*/ 41592 h 300458"/>
                <a:gd name="connsiteX16" fmla="*/ 220620 w 445477"/>
                <a:gd name="connsiteY16" fmla="*/ 35242 h 300458"/>
                <a:gd name="connsiteX17" fmla="*/ 235790 w 445477"/>
                <a:gd name="connsiteY17" fmla="*/ 28202 h 300458"/>
                <a:gd name="connsiteX18" fmla="*/ 256772 w 445477"/>
                <a:gd name="connsiteY18" fmla="*/ 13560 h 300458"/>
                <a:gd name="connsiteX19" fmla="*/ 287823 w 445477"/>
                <a:gd name="connsiteY19" fmla="*/ 4999 h 300458"/>
                <a:gd name="connsiteX20" fmla="*/ 344839 w 445477"/>
                <a:gd name="connsiteY20" fmla="*/ 17816 h 300458"/>
                <a:gd name="connsiteX21" fmla="*/ 296056 w 445477"/>
                <a:gd name="connsiteY21" fmla="*/ 66792 h 300458"/>
                <a:gd name="connsiteX22" fmla="*/ 299142 w 445477"/>
                <a:gd name="connsiteY22" fmla="*/ 72944 h 300458"/>
                <a:gd name="connsiteX23" fmla="*/ 312909 w 445477"/>
                <a:gd name="connsiteY23" fmla="*/ 75637 h 300458"/>
                <a:gd name="connsiteX24" fmla="*/ 314903 w 445477"/>
                <a:gd name="connsiteY24" fmla="*/ 106148 h 300458"/>
                <a:gd name="connsiteX25" fmla="*/ 336042 w 445477"/>
                <a:gd name="connsiteY25" fmla="*/ 109588 h 300458"/>
                <a:gd name="connsiteX26" fmla="*/ 353996 w 445477"/>
                <a:gd name="connsiteY26" fmla="*/ 127639 h 300458"/>
                <a:gd name="connsiteX27" fmla="*/ 363499 w 445477"/>
                <a:gd name="connsiteY27" fmla="*/ 140149 h 300458"/>
                <a:gd name="connsiteX28" fmla="*/ 375453 w 445477"/>
                <a:gd name="connsiteY28" fmla="*/ 173634 h 300458"/>
                <a:gd name="connsiteX29" fmla="*/ 401185 w 445477"/>
                <a:gd name="connsiteY29" fmla="*/ 179234 h 300458"/>
                <a:gd name="connsiteX30" fmla="*/ 409585 w 445477"/>
                <a:gd name="connsiteY30" fmla="*/ 195229 h 300458"/>
                <a:gd name="connsiteX31" fmla="*/ 422391 w 445477"/>
                <a:gd name="connsiteY31" fmla="*/ 205052 h 300458"/>
                <a:gd name="connsiteX32" fmla="*/ 438647 w 445477"/>
                <a:gd name="connsiteY32" fmla="*/ 207161 h 300458"/>
                <a:gd name="connsiteX33" fmla="*/ 445291 w 445477"/>
                <a:gd name="connsiteY33" fmla="*/ 215078 h 300458"/>
                <a:gd name="connsiteX34" fmla="*/ 432082 w 445477"/>
                <a:gd name="connsiteY34" fmla="*/ 231807 h 300458"/>
                <a:gd name="connsiteX35" fmla="*/ 408073 w 445477"/>
                <a:gd name="connsiteY35" fmla="*/ 240053 h 300458"/>
                <a:gd name="connsiteX36" fmla="*/ 407179 w 445477"/>
                <a:gd name="connsiteY36" fmla="*/ 254042 h 300458"/>
                <a:gd name="connsiteX37" fmla="*/ 428725 w 445477"/>
                <a:gd name="connsiteY37" fmla="*/ 274988 h 300458"/>
                <a:gd name="connsiteX38" fmla="*/ 394910 w 445477"/>
                <a:gd name="connsiteY38" fmla="*/ 298332 h 300458"/>
                <a:gd name="connsiteX39" fmla="*/ 307205 w 445477"/>
                <a:gd name="connsiteY39" fmla="*/ 217422 h 300458"/>
                <a:gd name="connsiteX40" fmla="*/ 279270 w 445477"/>
                <a:gd name="connsiteY40" fmla="*/ 223072 h 300458"/>
                <a:gd name="connsiteX41" fmla="*/ 259971 w 445477"/>
                <a:gd name="connsiteY41" fmla="*/ 215998 h 300458"/>
                <a:gd name="connsiteX42" fmla="*/ 248292 w 445477"/>
                <a:gd name="connsiteY42" fmla="*/ 189025 h 300458"/>
                <a:gd name="connsiteX0" fmla="*/ 248504 w 445689"/>
                <a:gd name="connsiteY0" fmla="*/ 184090 h 295523"/>
                <a:gd name="connsiteX1" fmla="*/ 235270 w 445689"/>
                <a:gd name="connsiteY1" fmla="*/ 177382 h 295523"/>
                <a:gd name="connsiteX2" fmla="*/ 182806 w 445689"/>
                <a:gd name="connsiteY2" fmla="*/ 155649 h 295523"/>
                <a:gd name="connsiteX3" fmla="*/ 161051 w 445689"/>
                <a:gd name="connsiteY3" fmla="*/ 161942 h 295523"/>
                <a:gd name="connsiteX4" fmla="*/ 138617 w 445689"/>
                <a:gd name="connsiteY4" fmla="*/ 153924 h 295523"/>
                <a:gd name="connsiteX5" fmla="*/ 102377 w 445689"/>
                <a:gd name="connsiteY5" fmla="*/ 160246 h 295523"/>
                <a:gd name="connsiteX6" fmla="*/ 79929 w 445689"/>
                <a:gd name="connsiteY6" fmla="*/ 137222 h 295523"/>
                <a:gd name="connsiteX7" fmla="*/ 70541 w 445689"/>
                <a:gd name="connsiteY7" fmla="*/ 124264 h 295523"/>
                <a:gd name="connsiteX8" fmla="*/ 69603 w 445689"/>
                <a:gd name="connsiteY8" fmla="*/ 108856 h 295523"/>
                <a:gd name="connsiteX9" fmla="*/ 80707 w 445689"/>
                <a:gd name="connsiteY9" fmla="*/ 95999 h 295523"/>
                <a:gd name="connsiteX10" fmla="*/ 214 w 445689"/>
                <a:gd name="connsiteY10" fmla="*/ 137825 h 295523"/>
                <a:gd name="connsiteX11" fmla="*/ 58294 w 445689"/>
                <a:gd name="connsiteY11" fmla="*/ 27101 h 295523"/>
                <a:gd name="connsiteX12" fmla="*/ 94955 w 445689"/>
                <a:gd name="connsiteY12" fmla="*/ 7063 h 295523"/>
                <a:gd name="connsiteX13" fmla="*/ 120260 w 445689"/>
                <a:gd name="connsiteY13" fmla="*/ 10266 h 295523"/>
                <a:gd name="connsiteX14" fmla="*/ 171597 w 445689"/>
                <a:gd name="connsiteY14" fmla="*/ 15609 h 295523"/>
                <a:gd name="connsiteX15" fmla="*/ 205882 w 445689"/>
                <a:gd name="connsiteY15" fmla="*/ 36657 h 295523"/>
                <a:gd name="connsiteX16" fmla="*/ 220832 w 445689"/>
                <a:gd name="connsiteY16" fmla="*/ 30307 h 295523"/>
                <a:gd name="connsiteX17" fmla="*/ 236002 w 445689"/>
                <a:gd name="connsiteY17" fmla="*/ 23267 h 295523"/>
                <a:gd name="connsiteX18" fmla="*/ 256984 w 445689"/>
                <a:gd name="connsiteY18" fmla="*/ 8625 h 295523"/>
                <a:gd name="connsiteX19" fmla="*/ 288035 w 445689"/>
                <a:gd name="connsiteY19" fmla="*/ 64 h 295523"/>
                <a:gd name="connsiteX20" fmla="*/ 345051 w 445689"/>
                <a:gd name="connsiteY20" fmla="*/ 12881 h 295523"/>
                <a:gd name="connsiteX21" fmla="*/ 296268 w 445689"/>
                <a:gd name="connsiteY21" fmla="*/ 61857 h 295523"/>
                <a:gd name="connsiteX22" fmla="*/ 299354 w 445689"/>
                <a:gd name="connsiteY22" fmla="*/ 68009 h 295523"/>
                <a:gd name="connsiteX23" fmla="*/ 313121 w 445689"/>
                <a:gd name="connsiteY23" fmla="*/ 70702 h 295523"/>
                <a:gd name="connsiteX24" fmla="*/ 315115 w 445689"/>
                <a:gd name="connsiteY24" fmla="*/ 101213 h 295523"/>
                <a:gd name="connsiteX25" fmla="*/ 336254 w 445689"/>
                <a:gd name="connsiteY25" fmla="*/ 104653 h 295523"/>
                <a:gd name="connsiteX26" fmla="*/ 354208 w 445689"/>
                <a:gd name="connsiteY26" fmla="*/ 122704 h 295523"/>
                <a:gd name="connsiteX27" fmla="*/ 363711 w 445689"/>
                <a:gd name="connsiteY27" fmla="*/ 135214 h 295523"/>
                <a:gd name="connsiteX28" fmla="*/ 375665 w 445689"/>
                <a:gd name="connsiteY28" fmla="*/ 168699 h 295523"/>
                <a:gd name="connsiteX29" fmla="*/ 401397 w 445689"/>
                <a:gd name="connsiteY29" fmla="*/ 174299 h 295523"/>
                <a:gd name="connsiteX30" fmla="*/ 409797 w 445689"/>
                <a:gd name="connsiteY30" fmla="*/ 190294 h 295523"/>
                <a:gd name="connsiteX31" fmla="*/ 422603 w 445689"/>
                <a:gd name="connsiteY31" fmla="*/ 200117 h 295523"/>
                <a:gd name="connsiteX32" fmla="*/ 438859 w 445689"/>
                <a:gd name="connsiteY32" fmla="*/ 202226 h 295523"/>
                <a:gd name="connsiteX33" fmla="*/ 445503 w 445689"/>
                <a:gd name="connsiteY33" fmla="*/ 210143 h 295523"/>
                <a:gd name="connsiteX34" fmla="*/ 432294 w 445689"/>
                <a:gd name="connsiteY34" fmla="*/ 226872 h 295523"/>
                <a:gd name="connsiteX35" fmla="*/ 408285 w 445689"/>
                <a:gd name="connsiteY35" fmla="*/ 235118 h 295523"/>
                <a:gd name="connsiteX36" fmla="*/ 407391 w 445689"/>
                <a:gd name="connsiteY36" fmla="*/ 249107 h 295523"/>
                <a:gd name="connsiteX37" fmla="*/ 428937 w 445689"/>
                <a:gd name="connsiteY37" fmla="*/ 270053 h 295523"/>
                <a:gd name="connsiteX38" fmla="*/ 395122 w 445689"/>
                <a:gd name="connsiteY38" fmla="*/ 293397 h 295523"/>
                <a:gd name="connsiteX39" fmla="*/ 307417 w 445689"/>
                <a:gd name="connsiteY39" fmla="*/ 212487 h 295523"/>
                <a:gd name="connsiteX40" fmla="*/ 279482 w 445689"/>
                <a:gd name="connsiteY40" fmla="*/ 218137 h 295523"/>
                <a:gd name="connsiteX41" fmla="*/ 260183 w 445689"/>
                <a:gd name="connsiteY41" fmla="*/ 211063 h 295523"/>
                <a:gd name="connsiteX42" fmla="*/ 248504 w 445689"/>
                <a:gd name="connsiteY42" fmla="*/ 184090 h 295523"/>
                <a:gd name="connsiteX0" fmla="*/ 248503 w 445688"/>
                <a:gd name="connsiteY0" fmla="*/ 184090 h 295523"/>
                <a:gd name="connsiteX1" fmla="*/ 235269 w 445688"/>
                <a:gd name="connsiteY1" fmla="*/ 177382 h 295523"/>
                <a:gd name="connsiteX2" fmla="*/ 182805 w 445688"/>
                <a:gd name="connsiteY2" fmla="*/ 155649 h 295523"/>
                <a:gd name="connsiteX3" fmla="*/ 161050 w 445688"/>
                <a:gd name="connsiteY3" fmla="*/ 161942 h 295523"/>
                <a:gd name="connsiteX4" fmla="*/ 138616 w 445688"/>
                <a:gd name="connsiteY4" fmla="*/ 153924 h 295523"/>
                <a:gd name="connsiteX5" fmla="*/ 102376 w 445688"/>
                <a:gd name="connsiteY5" fmla="*/ 160246 h 295523"/>
                <a:gd name="connsiteX6" fmla="*/ 79928 w 445688"/>
                <a:gd name="connsiteY6" fmla="*/ 137222 h 295523"/>
                <a:gd name="connsiteX7" fmla="*/ 70540 w 445688"/>
                <a:gd name="connsiteY7" fmla="*/ 124264 h 295523"/>
                <a:gd name="connsiteX8" fmla="*/ 69602 w 445688"/>
                <a:gd name="connsiteY8" fmla="*/ 108856 h 295523"/>
                <a:gd name="connsiteX9" fmla="*/ 80706 w 445688"/>
                <a:gd name="connsiteY9" fmla="*/ 95999 h 295523"/>
                <a:gd name="connsiteX10" fmla="*/ 213 w 445688"/>
                <a:gd name="connsiteY10" fmla="*/ 137825 h 295523"/>
                <a:gd name="connsiteX11" fmla="*/ 58293 w 445688"/>
                <a:gd name="connsiteY11" fmla="*/ 27101 h 295523"/>
                <a:gd name="connsiteX12" fmla="*/ 91093 w 445688"/>
                <a:gd name="connsiteY12" fmla="*/ 2702 h 295523"/>
                <a:gd name="connsiteX13" fmla="*/ 120259 w 445688"/>
                <a:gd name="connsiteY13" fmla="*/ 10266 h 295523"/>
                <a:gd name="connsiteX14" fmla="*/ 171596 w 445688"/>
                <a:gd name="connsiteY14" fmla="*/ 15609 h 295523"/>
                <a:gd name="connsiteX15" fmla="*/ 205881 w 445688"/>
                <a:gd name="connsiteY15" fmla="*/ 36657 h 295523"/>
                <a:gd name="connsiteX16" fmla="*/ 220831 w 445688"/>
                <a:gd name="connsiteY16" fmla="*/ 30307 h 295523"/>
                <a:gd name="connsiteX17" fmla="*/ 236001 w 445688"/>
                <a:gd name="connsiteY17" fmla="*/ 23267 h 295523"/>
                <a:gd name="connsiteX18" fmla="*/ 256983 w 445688"/>
                <a:gd name="connsiteY18" fmla="*/ 8625 h 295523"/>
                <a:gd name="connsiteX19" fmla="*/ 288034 w 445688"/>
                <a:gd name="connsiteY19" fmla="*/ 64 h 295523"/>
                <a:gd name="connsiteX20" fmla="*/ 345050 w 445688"/>
                <a:gd name="connsiteY20" fmla="*/ 12881 h 295523"/>
                <a:gd name="connsiteX21" fmla="*/ 296267 w 445688"/>
                <a:gd name="connsiteY21" fmla="*/ 61857 h 295523"/>
                <a:gd name="connsiteX22" fmla="*/ 299353 w 445688"/>
                <a:gd name="connsiteY22" fmla="*/ 68009 h 295523"/>
                <a:gd name="connsiteX23" fmla="*/ 313120 w 445688"/>
                <a:gd name="connsiteY23" fmla="*/ 70702 h 295523"/>
                <a:gd name="connsiteX24" fmla="*/ 315114 w 445688"/>
                <a:gd name="connsiteY24" fmla="*/ 101213 h 295523"/>
                <a:gd name="connsiteX25" fmla="*/ 336253 w 445688"/>
                <a:gd name="connsiteY25" fmla="*/ 104653 h 295523"/>
                <a:gd name="connsiteX26" fmla="*/ 354207 w 445688"/>
                <a:gd name="connsiteY26" fmla="*/ 122704 h 295523"/>
                <a:gd name="connsiteX27" fmla="*/ 363710 w 445688"/>
                <a:gd name="connsiteY27" fmla="*/ 135214 h 295523"/>
                <a:gd name="connsiteX28" fmla="*/ 375664 w 445688"/>
                <a:gd name="connsiteY28" fmla="*/ 168699 h 295523"/>
                <a:gd name="connsiteX29" fmla="*/ 401396 w 445688"/>
                <a:gd name="connsiteY29" fmla="*/ 174299 h 295523"/>
                <a:gd name="connsiteX30" fmla="*/ 409796 w 445688"/>
                <a:gd name="connsiteY30" fmla="*/ 190294 h 295523"/>
                <a:gd name="connsiteX31" fmla="*/ 422602 w 445688"/>
                <a:gd name="connsiteY31" fmla="*/ 200117 h 295523"/>
                <a:gd name="connsiteX32" fmla="*/ 438858 w 445688"/>
                <a:gd name="connsiteY32" fmla="*/ 202226 h 295523"/>
                <a:gd name="connsiteX33" fmla="*/ 445502 w 445688"/>
                <a:gd name="connsiteY33" fmla="*/ 210143 h 295523"/>
                <a:gd name="connsiteX34" fmla="*/ 432293 w 445688"/>
                <a:gd name="connsiteY34" fmla="*/ 226872 h 295523"/>
                <a:gd name="connsiteX35" fmla="*/ 408284 w 445688"/>
                <a:gd name="connsiteY35" fmla="*/ 235118 h 295523"/>
                <a:gd name="connsiteX36" fmla="*/ 407390 w 445688"/>
                <a:gd name="connsiteY36" fmla="*/ 249107 h 295523"/>
                <a:gd name="connsiteX37" fmla="*/ 428936 w 445688"/>
                <a:gd name="connsiteY37" fmla="*/ 270053 h 295523"/>
                <a:gd name="connsiteX38" fmla="*/ 395121 w 445688"/>
                <a:gd name="connsiteY38" fmla="*/ 293397 h 295523"/>
                <a:gd name="connsiteX39" fmla="*/ 307416 w 445688"/>
                <a:gd name="connsiteY39" fmla="*/ 212487 h 295523"/>
                <a:gd name="connsiteX40" fmla="*/ 279481 w 445688"/>
                <a:gd name="connsiteY40" fmla="*/ 218137 h 295523"/>
                <a:gd name="connsiteX41" fmla="*/ 260182 w 445688"/>
                <a:gd name="connsiteY41" fmla="*/ 211063 h 295523"/>
                <a:gd name="connsiteX42" fmla="*/ 248503 w 445688"/>
                <a:gd name="connsiteY42" fmla="*/ 184090 h 295523"/>
                <a:gd name="connsiteX0" fmla="*/ 248503 w 445688"/>
                <a:gd name="connsiteY0" fmla="*/ 184090 h 295523"/>
                <a:gd name="connsiteX1" fmla="*/ 235269 w 445688"/>
                <a:gd name="connsiteY1" fmla="*/ 177382 h 295523"/>
                <a:gd name="connsiteX2" fmla="*/ 182805 w 445688"/>
                <a:gd name="connsiteY2" fmla="*/ 155649 h 295523"/>
                <a:gd name="connsiteX3" fmla="*/ 161050 w 445688"/>
                <a:gd name="connsiteY3" fmla="*/ 161942 h 295523"/>
                <a:gd name="connsiteX4" fmla="*/ 138616 w 445688"/>
                <a:gd name="connsiteY4" fmla="*/ 153924 h 295523"/>
                <a:gd name="connsiteX5" fmla="*/ 102376 w 445688"/>
                <a:gd name="connsiteY5" fmla="*/ 160246 h 295523"/>
                <a:gd name="connsiteX6" fmla="*/ 79928 w 445688"/>
                <a:gd name="connsiteY6" fmla="*/ 137222 h 295523"/>
                <a:gd name="connsiteX7" fmla="*/ 70540 w 445688"/>
                <a:gd name="connsiteY7" fmla="*/ 124264 h 295523"/>
                <a:gd name="connsiteX8" fmla="*/ 69602 w 445688"/>
                <a:gd name="connsiteY8" fmla="*/ 108856 h 295523"/>
                <a:gd name="connsiteX9" fmla="*/ 80706 w 445688"/>
                <a:gd name="connsiteY9" fmla="*/ 95999 h 295523"/>
                <a:gd name="connsiteX10" fmla="*/ 213 w 445688"/>
                <a:gd name="connsiteY10" fmla="*/ 137825 h 295523"/>
                <a:gd name="connsiteX11" fmla="*/ 58293 w 445688"/>
                <a:gd name="connsiteY11" fmla="*/ 27101 h 295523"/>
                <a:gd name="connsiteX12" fmla="*/ 91093 w 445688"/>
                <a:gd name="connsiteY12" fmla="*/ 2702 h 295523"/>
                <a:gd name="connsiteX13" fmla="*/ 120259 w 445688"/>
                <a:gd name="connsiteY13" fmla="*/ 10266 h 295523"/>
                <a:gd name="connsiteX14" fmla="*/ 173911 w 445688"/>
                <a:gd name="connsiteY14" fmla="*/ 10399 h 295523"/>
                <a:gd name="connsiteX15" fmla="*/ 205881 w 445688"/>
                <a:gd name="connsiteY15" fmla="*/ 36657 h 295523"/>
                <a:gd name="connsiteX16" fmla="*/ 220831 w 445688"/>
                <a:gd name="connsiteY16" fmla="*/ 30307 h 295523"/>
                <a:gd name="connsiteX17" fmla="*/ 236001 w 445688"/>
                <a:gd name="connsiteY17" fmla="*/ 23267 h 295523"/>
                <a:gd name="connsiteX18" fmla="*/ 256983 w 445688"/>
                <a:gd name="connsiteY18" fmla="*/ 8625 h 295523"/>
                <a:gd name="connsiteX19" fmla="*/ 288034 w 445688"/>
                <a:gd name="connsiteY19" fmla="*/ 64 h 295523"/>
                <a:gd name="connsiteX20" fmla="*/ 345050 w 445688"/>
                <a:gd name="connsiteY20" fmla="*/ 12881 h 295523"/>
                <a:gd name="connsiteX21" fmla="*/ 296267 w 445688"/>
                <a:gd name="connsiteY21" fmla="*/ 61857 h 295523"/>
                <a:gd name="connsiteX22" fmla="*/ 299353 w 445688"/>
                <a:gd name="connsiteY22" fmla="*/ 68009 h 295523"/>
                <a:gd name="connsiteX23" fmla="*/ 313120 w 445688"/>
                <a:gd name="connsiteY23" fmla="*/ 70702 h 295523"/>
                <a:gd name="connsiteX24" fmla="*/ 315114 w 445688"/>
                <a:gd name="connsiteY24" fmla="*/ 101213 h 295523"/>
                <a:gd name="connsiteX25" fmla="*/ 336253 w 445688"/>
                <a:gd name="connsiteY25" fmla="*/ 104653 h 295523"/>
                <a:gd name="connsiteX26" fmla="*/ 354207 w 445688"/>
                <a:gd name="connsiteY26" fmla="*/ 122704 h 295523"/>
                <a:gd name="connsiteX27" fmla="*/ 363710 w 445688"/>
                <a:gd name="connsiteY27" fmla="*/ 135214 h 295523"/>
                <a:gd name="connsiteX28" fmla="*/ 375664 w 445688"/>
                <a:gd name="connsiteY28" fmla="*/ 168699 h 295523"/>
                <a:gd name="connsiteX29" fmla="*/ 401396 w 445688"/>
                <a:gd name="connsiteY29" fmla="*/ 174299 h 295523"/>
                <a:gd name="connsiteX30" fmla="*/ 409796 w 445688"/>
                <a:gd name="connsiteY30" fmla="*/ 190294 h 295523"/>
                <a:gd name="connsiteX31" fmla="*/ 422602 w 445688"/>
                <a:gd name="connsiteY31" fmla="*/ 200117 h 295523"/>
                <a:gd name="connsiteX32" fmla="*/ 438858 w 445688"/>
                <a:gd name="connsiteY32" fmla="*/ 202226 h 295523"/>
                <a:gd name="connsiteX33" fmla="*/ 445502 w 445688"/>
                <a:gd name="connsiteY33" fmla="*/ 210143 h 295523"/>
                <a:gd name="connsiteX34" fmla="*/ 432293 w 445688"/>
                <a:gd name="connsiteY34" fmla="*/ 226872 h 295523"/>
                <a:gd name="connsiteX35" fmla="*/ 408284 w 445688"/>
                <a:gd name="connsiteY35" fmla="*/ 235118 h 295523"/>
                <a:gd name="connsiteX36" fmla="*/ 407390 w 445688"/>
                <a:gd name="connsiteY36" fmla="*/ 249107 h 295523"/>
                <a:gd name="connsiteX37" fmla="*/ 428936 w 445688"/>
                <a:gd name="connsiteY37" fmla="*/ 270053 h 295523"/>
                <a:gd name="connsiteX38" fmla="*/ 395121 w 445688"/>
                <a:gd name="connsiteY38" fmla="*/ 293397 h 295523"/>
                <a:gd name="connsiteX39" fmla="*/ 307416 w 445688"/>
                <a:gd name="connsiteY39" fmla="*/ 212487 h 295523"/>
                <a:gd name="connsiteX40" fmla="*/ 279481 w 445688"/>
                <a:gd name="connsiteY40" fmla="*/ 218137 h 295523"/>
                <a:gd name="connsiteX41" fmla="*/ 260182 w 445688"/>
                <a:gd name="connsiteY41" fmla="*/ 211063 h 295523"/>
                <a:gd name="connsiteX42" fmla="*/ 248503 w 445688"/>
                <a:gd name="connsiteY42" fmla="*/ 184090 h 295523"/>
                <a:gd name="connsiteX0" fmla="*/ 248822 w 446007"/>
                <a:gd name="connsiteY0" fmla="*/ 184090 h 295523"/>
                <a:gd name="connsiteX1" fmla="*/ 235588 w 446007"/>
                <a:gd name="connsiteY1" fmla="*/ 177382 h 295523"/>
                <a:gd name="connsiteX2" fmla="*/ 183124 w 446007"/>
                <a:gd name="connsiteY2" fmla="*/ 155649 h 295523"/>
                <a:gd name="connsiteX3" fmla="*/ 161369 w 446007"/>
                <a:gd name="connsiteY3" fmla="*/ 161942 h 295523"/>
                <a:gd name="connsiteX4" fmla="*/ 138935 w 446007"/>
                <a:gd name="connsiteY4" fmla="*/ 153924 h 295523"/>
                <a:gd name="connsiteX5" fmla="*/ 102695 w 446007"/>
                <a:gd name="connsiteY5" fmla="*/ 160246 h 295523"/>
                <a:gd name="connsiteX6" fmla="*/ 80247 w 446007"/>
                <a:gd name="connsiteY6" fmla="*/ 137222 h 295523"/>
                <a:gd name="connsiteX7" fmla="*/ 70859 w 446007"/>
                <a:gd name="connsiteY7" fmla="*/ 124264 h 295523"/>
                <a:gd name="connsiteX8" fmla="*/ 69921 w 446007"/>
                <a:gd name="connsiteY8" fmla="*/ 108856 h 295523"/>
                <a:gd name="connsiteX9" fmla="*/ 81025 w 446007"/>
                <a:gd name="connsiteY9" fmla="*/ 95999 h 295523"/>
                <a:gd name="connsiteX10" fmla="*/ 532 w 446007"/>
                <a:gd name="connsiteY10" fmla="*/ 137825 h 295523"/>
                <a:gd name="connsiteX11" fmla="*/ 46657 w 446007"/>
                <a:gd name="connsiteY11" fmla="*/ 41369 h 295523"/>
                <a:gd name="connsiteX12" fmla="*/ 58612 w 446007"/>
                <a:gd name="connsiteY12" fmla="*/ 27101 h 295523"/>
                <a:gd name="connsiteX13" fmla="*/ 91412 w 446007"/>
                <a:gd name="connsiteY13" fmla="*/ 2702 h 295523"/>
                <a:gd name="connsiteX14" fmla="*/ 120578 w 446007"/>
                <a:gd name="connsiteY14" fmla="*/ 10266 h 295523"/>
                <a:gd name="connsiteX15" fmla="*/ 174230 w 446007"/>
                <a:gd name="connsiteY15" fmla="*/ 10399 h 295523"/>
                <a:gd name="connsiteX16" fmla="*/ 206200 w 446007"/>
                <a:gd name="connsiteY16" fmla="*/ 36657 h 295523"/>
                <a:gd name="connsiteX17" fmla="*/ 221150 w 446007"/>
                <a:gd name="connsiteY17" fmla="*/ 30307 h 295523"/>
                <a:gd name="connsiteX18" fmla="*/ 236320 w 446007"/>
                <a:gd name="connsiteY18" fmla="*/ 23267 h 295523"/>
                <a:gd name="connsiteX19" fmla="*/ 257302 w 446007"/>
                <a:gd name="connsiteY19" fmla="*/ 8625 h 295523"/>
                <a:gd name="connsiteX20" fmla="*/ 288353 w 446007"/>
                <a:gd name="connsiteY20" fmla="*/ 64 h 295523"/>
                <a:gd name="connsiteX21" fmla="*/ 345369 w 446007"/>
                <a:gd name="connsiteY21" fmla="*/ 12881 h 295523"/>
                <a:gd name="connsiteX22" fmla="*/ 296586 w 446007"/>
                <a:gd name="connsiteY22" fmla="*/ 61857 h 295523"/>
                <a:gd name="connsiteX23" fmla="*/ 299672 w 446007"/>
                <a:gd name="connsiteY23" fmla="*/ 68009 h 295523"/>
                <a:gd name="connsiteX24" fmla="*/ 313439 w 446007"/>
                <a:gd name="connsiteY24" fmla="*/ 70702 h 295523"/>
                <a:gd name="connsiteX25" fmla="*/ 315433 w 446007"/>
                <a:gd name="connsiteY25" fmla="*/ 101213 h 295523"/>
                <a:gd name="connsiteX26" fmla="*/ 336572 w 446007"/>
                <a:gd name="connsiteY26" fmla="*/ 104653 h 295523"/>
                <a:gd name="connsiteX27" fmla="*/ 354526 w 446007"/>
                <a:gd name="connsiteY27" fmla="*/ 122704 h 295523"/>
                <a:gd name="connsiteX28" fmla="*/ 364029 w 446007"/>
                <a:gd name="connsiteY28" fmla="*/ 135214 h 295523"/>
                <a:gd name="connsiteX29" fmla="*/ 375983 w 446007"/>
                <a:gd name="connsiteY29" fmla="*/ 168699 h 295523"/>
                <a:gd name="connsiteX30" fmla="*/ 401715 w 446007"/>
                <a:gd name="connsiteY30" fmla="*/ 174299 h 295523"/>
                <a:gd name="connsiteX31" fmla="*/ 410115 w 446007"/>
                <a:gd name="connsiteY31" fmla="*/ 190294 h 295523"/>
                <a:gd name="connsiteX32" fmla="*/ 422921 w 446007"/>
                <a:gd name="connsiteY32" fmla="*/ 200117 h 295523"/>
                <a:gd name="connsiteX33" fmla="*/ 439177 w 446007"/>
                <a:gd name="connsiteY33" fmla="*/ 202226 h 295523"/>
                <a:gd name="connsiteX34" fmla="*/ 445821 w 446007"/>
                <a:gd name="connsiteY34" fmla="*/ 210143 h 295523"/>
                <a:gd name="connsiteX35" fmla="*/ 432612 w 446007"/>
                <a:gd name="connsiteY35" fmla="*/ 226872 h 295523"/>
                <a:gd name="connsiteX36" fmla="*/ 408603 w 446007"/>
                <a:gd name="connsiteY36" fmla="*/ 235118 h 295523"/>
                <a:gd name="connsiteX37" fmla="*/ 407709 w 446007"/>
                <a:gd name="connsiteY37" fmla="*/ 249107 h 295523"/>
                <a:gd name="connsiteX38" fmla="*/ 429255 w 446007"/>
                <a:gd name="connsiteY38" fmla="*/ 270053 h 295523"/>
                <a:gd name="connsiteX39" fmla="*/ 395440 w 446007"/>
                <a:gd name="connsiteY39" fmla="*/ 293397 h 295523"/>
                <a:gd name="connsiteX40" fmla="*/ 307735 w 446007"/>
                <a:gd name="connsiteY40" fmla="*/ 212487 h 295523"/>
                <a:gd name="connsiteX41" fmla="*/ 279800 w 446007"/>
                <a:gd name="connsiteY41" fmla="*/ 218137 h 295523"/>
                <a:gd name="connsiteX42" fmla="*/ 260501 w 446007"/>
                <a:gd name="connsiteY42" fmla="*/ 211063 h 295523"/>
                <a:gd name="connsiteX43" fmla="*/ 248822 w 446007"/>
                <a:gd name="connsiteY43" fmla="*/ 184090 h 295523"/>
                <a:gd name="connsiteX0" fmla="*/ 250649 w 447834"/>
                <a:gd name="connsiteY0" fmla="*/ 184090 h 295523"/>
                <a:gd name="connsiteX1" fmla="*/ 237415 w 447834"/>
                <a:gd name="connsiteY1" fmla="*/ 177382 h 295523"/>
                <a:gd name="connsiteX2" fmla="*/ 184951 w 447834"/>
                <a:gd name="connsiteY2" fmla="*/ 155649 h 295523"/>
                <a:gd name="connsiteX3" fmla="*/ 163196 w 447834"/>
                <a:gd name="connsiteY3" fmla="*/ 161942 h 295523"/>
                <a:gd name="connsiteX4" fmla="*/ 140762 w 447834"/>
                <a:gd name="connsiteY4" fmla="*/ 153924 h 295523"/>
                <a:gd name="connsiteX5" fmla="*/ 104522 w 447834"/>
                <a:gd name="connsiteY5" fmla="*/ 160246 h 295523"/>
                <a:gd name="connsiteX6" fmla="*/ 82074 w 447834"/>
                <a:gd name="connsiteY6" fmla="*/ 137222 h 295523"/>
                <a:gd name="connsiteX7" fmla="*/ 72686 w 447834"/>
                <a:gd name="connsiteY7" fmla="*/ 124264 h 295523"/>
                <a:gd name="connsiteX8" fmla="*/ 71748 w 447834"/>
                <a:gd name="connsiteY8" fmla="*/ 108856 h 295523"/>
                <a:gd name="connsiteX9" fmla="*/ 82852 w 447834"/>
                <a:gd name="connsiteY9" fmla="*/ 95999 h 295523"/>
                <a:gd name="connsiteX10" fmla="*/ 2359 w 447834"/>
                <a:gd name="connsiteY10" fmla="*/ 137825 h 295523"/>
                <a:gd name="connsiteX11" fmla="*/ 23826 w 447834"/>
                <a:gd name="connsiteY11" fmla="*/ 21433 h 295523"/>
                <a:gd name="connsiteX12" fmla="*/ 48484 w 447834"/>
                <a:gd name="connsiteY12" fmla="*/ 41369 h 295523"/>
                <a:gd name="connsiteX13" fmla="*/ 60439 w 447834"/>
                <a:gd name="connsiteY13" fmla="*/ 27101 h 295523"/>
                <a:gd name="connsiteX14" fmla="*/ 93239 w 447834"/>
                <a:gd name="connsiteY14" fmla="*/ 2702 h 295523"/>
                <a:gd name="connsiteX15" fmla="*/ 122405 w 447834"/>
                <a:gd name="connsiteY15" fmla="*/ 10266 h 295523"/>
                <a:gd name="connsiteX16" fmla="*/ 176057 w 447834"/>
                <a:gd name="connsiteY16" fmla="*/ 10399 h 295523"/>
                <a:gd name="connsiteX17" fmla="*/ 208027 w 447834"/>
                <a:gd name="connsiteY17" fmla="*/ 36657 h 295523"/>
                <a:gd name="connsiteX18" fmla="*/ 222977 w 447834"/>
                <a:gd name="connsiteY18" fmla="*/ 30307 h 295523"/>
                <a:gd name="connsiteX19" fmla="*/ 238147 w 447834"/>
                <a:gd name="connsiteY19" fmla="*/ 23267 h 295523"/>
                <a:gd name="connsiteX20" fmla="*/ 259129 w 447834"/>
                <a:gd name="connsiteY20" fmla="*/ 8625 h 295523"/>
                <a:gd name="connsiteX21" fmla="*/ 290180 w 447834"/>
                <a:gd name="connsiteY21" fmla="*/ 64 h 295523"/>
                <a:gd name="connsiteX22" fmla="*/ 347196 w 447834"/>
                <a:gd name="connsiteY22" fmla="*/ 12881 h 295523"/>
                <a:gd name="connsiteX23" fmla="*/ 298413 w 447834"/>
                <a:gd name="connsiteY23" fmla="*/ 61857 h 295523"/>
                <a:gd name="connsiteX24" fmla="*/ 301499 w 447834"/>
                <a:gd name="connsiteY24" fmla="*/ 68009 h 295523"/>
                <a:gd name="connsiteX25" fmla="*/ 315266 w 447834"/>
                <a:gd name="connsiteY25" fmla="*/ 70702 h 295523"/>
                <a:gd name="connsiteX26" fmla="*/ 317260 w 447834"/>
                <a:gd name="connsiteY26" fmla="*/ 101213 h 295523"/>
                <a:gd name="connsiteX27" fmla="*/ 338399 w 447834"/>
                <a:gd name="connsiteY27" fmla="*/ 104653 h 295523"/>
                <a:gd name="connsiteX28" fmla="*/ 356353 w 447834"/>
                <a:gd name="connsiteY28" fmla="*/ 122704 h 295523"/>
                <a:gd name="connsiteX29" fmla="*/ 365856 w 447834"/>
                <a:gd name="connsiteY29" fmla="*/ 135214 h 295523"/>
                <a:gd name="connsiteX30" fmla="*/ 377810 w 447834"/>
                <a:gd name="connsiteY30" fmla="*/ 168699 h 295523"/>
                <a:gd name="connsiteX31" fmla="*/ 403542 w 447834"/>
                <a:gd name="connsiteY31" fmla="*/ 174299 h 295523"/>
                <a:gd name="connsiteX32" fmla="*/ 411942 w 447834"/>
                <a:gd name="connsiteY32" fmla="*/ 190294 h 295523"/>
                <a:gd name="connsiteX33" fmla="*/ 424748 w 447834"/>
                <a:gd name="connsiteY33" fmla="*/ 200117 h 295523"/>
                <a:gd name="connsiteX34" fmla="*/ 441004 w 447834"/>
                <a:gd name="connsiteY34" fmla="*/ 202226 h 295523"/>
                <a:gd name="connsiteX35" fmla="*/ 447648 w 447834"/>
                <a:gd name="connsiteY35" fmla="*/ 210143 h 295523"/>
                <a:gd name="connsiteX36" fmla="*/ 434439 w 447834"/>
                <a:gd name="connsiteY36" fmla="*/ 226872 h 295523"/>
                <a:gd name="connsiteX37" fmla="*/ 410430 w 447834"/>
                <a:gd name="connsiteY37" fmla="*/ 235118 h 295523"/>
                <a:gd name="connsiteX38" fmla="*/ 409536 w 447834"/>
                <a:gd name="connsiteY38" fmla="*/ 249107 h 295523"/>
                <a:gd name="connsiteX39" fmla="*/ 431082 w 447834"/>
                <a:gd name="connsiteY39" fmla="*/ 270053 h 295523"/>
                <a:gd name="connsiteX40" fmla="*/ 397267 w 447834"/>
                <a:gd name="connsiteY40" fmla="*/ 293397 h 295523"/>
                <a:gd name="connsiteX41" fmla="*/ 309562 w 447834"/>
                <a:gd name="connsiteY41" fmla="*/ 212487 h 295523"/>
                <a:gd name="connsiteX42" fmla="*/ 281627 w 447834"/>
                <a:gd name="connsiteY42" fmla="*/ 218137 h 295523"/>
                <a:gd name="connsiteX43" fmla="*/ 262328 w 447834"/>
                <a:gd name="connsiteY43" fmla="*/ 211063 h 295523"/>
                <a:gd name="connsiteX44" fmla="*/ 250649 w 447834"/>
                <a:gd name="connsiteY44" fmla="*/ 184090 h 295523"/>
                <a:gd name="connsiteX0" fmla="*/ 258501 w 455686"/>
                <a:gd name="connsiteY0" fmla="*/ 184090 h 295523"/>
                <a:gd name="connsiteX1" fmla="*/ 245267 w 455686"/>
                <a:gd name="connsiteY1" fmla="*/ 177382 h 295523"/>
                <a:gd name="connsiteX2" fmla="*/ 192803 w 455686"/>
                <a:gd name="connsiteY2" fmla="*/ 155649 h 295523"/>
                <a:gd name="connsiteX3" fmla="*/ 171048 w 455686"/>
                <a:gd name="connsiteY3" fmla="*/ 161942 h 295523"/>
                <a:gd name="connsiteX4" fmla="*/ 148614 w 455686"/>
                <a:gd name="connsiteY4" fmla="*/ 153924 h 295523"/>
                <a:gd name="connsiteX5" fmla="*/ 112374 w 455686"/>
                <a:gd name="connsiteY5" fmla="*/ 160246 h 295523"/>
                <a:gd name="connsiteX6" fmla="*/ 89926 w 455686"/>
                <a:gd name="connsiteY6" fmla="*/ 137222 h 295523"/>
                <a:gd name="connsiteX7" fmla="*/ 80538 w 455686"/>
                <a:gd name="connsiteY7" fmla="*/ 124264 h 295523"/>
                <a:gd name="connsiteX8" fmla="*/ 79600 w 455686"/>
                <a:gd name="connsiteY8" fmla="*/ 108856 h 295523"/>
                <a:gd name="connsiteX9" fmla="*/ 90704 w 455686"/>
                <a:gd name="connsiteY9" fmla="*/ 95999 h 295523"/>
                <a:gd name="connsiteX10" fmla="*/ 10211 w 455686"/>
                <a:gd name="connsiteY10" fmla="*/ 137825 h 295523"/>
                <a:gd name="connsiteX11" fmla="*/ 3449 w 455686"/>
                <a:gd name="connsiteY11" fmla="*/ 88790 h 295523"/>
                <a:gd name="connsiteX12" fmla="*/ 31678 w 455686"/>
                <a:gd name="connsiteY12" fmla="*/ 21433 h 295523"/>
                <a:gd name="connsiteX13" fmla="*/ 56336 w 455686"/>
                <a:gd name="connsiteY13" fmla="*/ 41369 h 295523"/>
                <a:gd name="connsiteX14" fmla="*/ 68291 w 455686"/>
                <a:gd name="connsiteY14" fmla="*/ 27101 h 295523"/>
                <a:gd name="connsiteX15" fmla="*/ 101091 w 455686"/>
                <a:gd name="connsiteY15" fmla="*/ 2702 h 295523"/>
                <a:gd name="connsiteX16" fmla="*/ 130257 w 455686"/>
                <a:gd name="connsiteY16" fmla="*/ 10266 h 295523"/>
                <a:gd name="connsiteX17" fmla="*/ 183909 w 455686"/>
                <a:gd name="connsiteY17" fmla="*/ 10399 h 295523"/>
                <a:gd name="connsiteX18" fmla="*/ 215879 w 455686"/>
                <a:gd name="connsiteY18" fmla="*/ 36657 h 295523"/>
                <a:gd name="connsiteX19" fmla="*/ 230829 w 455686"/>
                <a:gd name="connsiteY19" fmla="*/ 30307 h 295523"/>
                <a:gd name="connsiteX20" fmla="*/ 245999 w 455686"/>
                <a:gd name="connsiteY20" fmla="*/ 23267 h 295523"/>
                <a:gd name="connsiteX21" fmla="*/ 266981 w 455686"/>
                <a:gd name="connsiteY21" fmla="*/ 8625 h 295523"/>
                <a:gd name="connsiteX22" fmla="*/ 298032 w 455686"/>
                <a:gd name="connsiteY22" fmla="*/ 64 h 295523"/>
                <a:gd name="connsiteX23" fmla="*/ 355048 w 455686"/>
                <a:gd name="connsiteY23" fmla="*/ 12881 h 295523"/>
                <a:gd name="connsiteX24" fmla="*/ 306265 w 455686"/>
                <a:gd name="connsiteY24" fmla="*/ 61857 h 295523"/>
                <a:gd name="connsiteX25" fmla="*/ 309351 w 455686"/>
                <a:gd name="connsiteY25" fmla="*/ 68009 h 295523"/>
                <a:gd name="connsiteX26" fmla="*/ 323118 w 455686"/>
                <a:gd name="connsiteY26" fmla="*/ 70702 h 295523"/>
                <a:gd name="connsiteX27" fmla="*/ 325112 w 455686"/>
                <a:gd name="connsiteY27" fmla="*/ 101213 h 295523"/>
                <a:gd name="connsiteX28" fmla="*/ 346251 w 455686"/>
                <a:gd name="connsiteY28" fmla="*/ 104653 h 295523"/>
                <a:gd name="connsiteX29" fmla="*/ 364205 w 455686"/>
                <a:gd name="connsiteY29" fmla="*/ 122704 h 295523"/>
                <a:gd name="connsiteX30" fmla="*/ 373708 w 455686"/>
                <a:gd name="connsiteY30" fmla="*/ 135214 h 295523"/>
                <a:gd name="connsiteX31" fmla="*/ 385662 w 455686"/>
                <a:gd name="connsiteY31" fmla="*/ 168699 h 295523"/>
                <a:gd name="connsiteX32" fmla="*/ 411394 w 455686"/>
                <a:gd name="connsiteY32" fmla="*/ 174299 h 295523"/>
                <a:gd name="connsiteX33" fmla="*/ 419794 w 455686"/>
                <a:gd name="connsiteY33" fmla="*/ 190294 h 295523"/>
                <a:gd name="connsiteX34" fmla="*/ 432600 w 455686"/>
                <a:gd name="connsiteY34" fmla="*/ 200117 h 295523"/>
                <a:gd name="connsiteX35" fmla="*/ 448856 w 455686"/>
                <a:gd name="connsiteY35" fmla="*/ 202226 h 295523"/>
                <a:gd name="connsiteX36" fmla="*/ 455500 w 455686"/>
                <a:gd name="connsiteY36" fmla="*/ 210143 h 295523"/>
                <a:gd name="connsiteX37" fmla="*/ 442291 w 455686"/>
                <a:gd name="connsiteY37" fmla="*/ 226872 h 295523"/>
                <a:gd name="connsiteX38" fmla="*/ 418282 w 455686"/>
                <a:gd name="connsiteY38" fmla="*/ 235118 h 295523"/>
                <a:gd name="connsiteX39" fmla="*/ 417388 w 455686"/>
                <a:gd name="connsiteY39" fmla="*/ 249107 h 295523"/>
                <a:gd name="connsiteX40" fmla="*/ 438934 w 455686"/>
                <a:gd name="connsiteY40" fmla="*/ 270053 h 295523"/>
                <a:gd name="connsiteX41" fmla="*/ 405119 w 455686"/>
                <a:gd name="connsiteY41" fmla="*/ 293397 h 295523"/>
                <a:gd name="connsiteX42" fmla="*/ 317414 w 455686"/>
                <a:gd name="connsiteY42" fmla="*/ 212487 h 295523"/>
                <a:gd name="connsiteX43" fmla="*/ 289479 w 455686"/>
                <a:gd name="connsiteY43" fmla="*/ 218137 h 295523"/>
                <a:gd name="connsiteX44" fmla="*/ 270180 w 455686"/>
                <a:gd name="connsiteY44" fmla="*/ 211063 h 295523"/>
                <a:gd name="connsiteX45" fmla="*/ 258501 w 455686"/>
                <a:gd name="connsiteY45" fmla="*/ 184090 h 295523"/>
                <a:gd name="connsiteX0" fmla="*/ 258501 w 455686"/>
                <a:gd name="connsiteY0" fmla="*/ 184090 h 295523"/>
                <a:gd name="connsiteX1" fmla="*/ 245267 w 455686"/>
                <a:gd name="connsiteY1" fmla="*/ 177382 h 295523"/>
                <a:gd name="connsiteX2" fmla="*/ 192803 w 455686"/>
                <a:gd name="connsiteY2" fmla="*/ 155649 h 295523"/>
                <a:gd name="connsiteX3" fmla="*/ 171048 w 455686"/>
                <a:gd name="connsiteY3" fmla="*/ 161942 h 295523"/>
                <a:gd name="connsiteX4" fmla="*/ 148614 w 455686"/>
                <a:gd name="connsiteY4" fmla="*/ 153924 h 295523"/>
                <a:gd name="connsiteX5" fmla="*/ 112374 w 455686"/>
                <a:gd name="connsiteY5" fmla="*/ 160246 h 295523"/>
                <a:gd name="connsiteX6" fmla="*/ 89926 w 455686"/>
                <a:gd name="connsiteY6" fmla="*/ 137222 h 295523"/>
                <a:gd name="connsiteX7" fmla="*/ 80538 w 455686"/>
                <a:gd name="connsiteY7" fmla="*/ 124264 h 295523"/>
                <a:gd name="connsiteX8" fmla="*/ 79600 w 455686"/>
                <a:gd name="connsiteY8" fmla="*/ 108856 h 295523"/>
                <a:gd name="connsiteX9" fmla="*/ 90704 w 455686"/>
                <a:gd name="connsiteY9" fmla="*/ 95999 h 295523"/>
                <a:gd name="connsiteX10" fmla="*/ 10211 w 455686"/>
                <a:gd name="connsiteY10" fmla="*/ 137825 h 295523"/>
                <a:gd name="connsiteX11" fmla="*/ 3449 w 455686"/>
                <a:gd name="connsiteY11" fmla="*/ 88790 h 295523"/>
                <a:gd name="connsiteX12" fmla="*/ 31678 w 455686"/>
                <a:gd name="connsiteY12" fmla="*/ 21433 h 295523"/>
                <a:gd name="connsiteX13" fmla="*/ 56336 w 455686"/>
                <a:gd name="connsiteY13" fmla="*/ 41369 h 295523"/>
                <a:gd name="connsiteX14" fmla="*/ 68291 w 455686"/>
                <a:gd name="connsiteY14" fmla="*/ 27101 h 295523"/>
                <a:gd name="connsiteX15" fmla="*/ 101091 w 455686"/>
                <a:gd name="connsiteY15" fmla="*/ 2702 h 295523"/>
                <a:gd name="connsiteX16" fmla="*/ 130257 w 455686"/>
                <a:gd name="connsiteY16" fmla="*/ 10266 h 295523"/>
                <a:gd name="connsiteX17" fmla="*/ 183909 w 455686"/>
                <a:gd name="connsiteY17" fmla="*/ 10399 h 295523"/>
                <a:gd name="connsiteX18" fmla="*/ 215879 w 455686"/>
                <a:gd name="connsiteY18" fmla="*/ 36657 h 295523"/>
                <a:gd name="connsiteX19" fmla="*/ 230829 w 455686"/>
                <a:gd name="connsiteY19" fmla="*/ 30307 h 295523"/>
                <a:gd name="connsiteX20" fmla="*/ 245999 w 455686"/>
                <a:gd name="connsiteY20" fmla="*/ 23267 h 295523"/>
                <a:gd name="connsiteX21" fmla="*/ 266981 w 455686"/>
                <a:gd name="connsiteY21" fmla="*/ 8625 h 295523"/>
                <a:gd name="connsiteX22" fmla="*/ 298032 w 455686"/>
                <a:gd name="connsiteY22" fmla="*/ 64 h 295523"/>
                <a:gd name="connsiteX23" fmla="*/ 355048 w 455686"/>
                <a:gd name="connsiteY23" fmla="*/ 12881 h 295523"/>
                <a:gd name="connsiteX24" fmla="*/ 306265 w 455686"/>
                <a:gd name="connsiteY24" fmla="*/ 61857 h 295523"/>
                <a:gd name="connsiteX25" fmla="*/ 309351 w 455686"/>
                <a:gd name="connsiteY25" fmla="*/ 68009 h 295523"/>
                <a:gd name="connsiteX26" fmla="*/ 323118 w 455686"/>
                <a:gd name="connsiteY26" fmla="*/ 70702 h 295523"/>
                <a:gd name="connsiteX27" fmla="*/ 325112 w 455686"/>
                <a:gd name="connsiteY27" fmla="*/ 101213 h 295523"/>
                <a:gd name="connsiteX28" fmla="*/ 346251 w 455686"/>
                <a:gd name="connsiteY28" fmla="*/ 104653 h 295523"/>
                <a:gd name="connsiteX29" fmla="*/ 364205 w 455686"/>
                <a:gd name="connsiteY29" fmla="*/ 122704 h 295523"/>
                <a:gd name="connsiteX30" fmla="*/ 373708 w 455686"/>
                <a:gd name="connsiteY30" fmla="*/ 135214 h 295523"/>
                <a:gd name="connsiteX31" fmla="*/ 385662 w 455686"/>
                <a:gd name="connsiteY31" fmla="*/ 168699 h 295523"/>
                <a:gd name="connsiteX32" fmla="*/ 411394 w 455686"/>
                <a:gd name="connsiteY32" fmla="*/ 174299 h 295523"/>
                <a:gd name="connsiteX33" fmla="*/ 419794 w 455686"/>
                <a:gd name="connsiteY33" fmla="*/ 190294 h 295523"/>
                <a:gd name="connsiteX34" fmla="*/ 432600 w 455686"/>
                <a:gd name="connsiteY34" fmla="*/ 200117 h 295523"/>
                <a:gd name="connsiteX35" fmla="*/ 448856 w 455686"/>
                <a:gd name="connsiteY35" fmla="*/ 202226 h 295523"/>
                <a:gd name="connsiteX36" fmla="*/ 455500 w 455686"/>
                <a:gd name="connsiteY36" fmla="*/ 210143 h 295523"/>
                <a:gd name="connsiteX37" fmla="*/ 442291 w 455686"/>
                <a:gd name="connsiteY37" fmla="*/ 226872 h 295523"/>
                <a:gd name="connsiteX38" fmla="*/ 418282 w 455686"/>
                <a:gd name="connsiteY38" fmla="*/ 235118 h 295523"/>
                <a:gd name="connsiteX39" fmla="*/ 417388 w 455686"/>
                <a:gd name="connsiteY39" fmla="*/ 249107 h 295523"/>
                <a:gd name="connsiteX40" fmla="*/ 438934 w 455686"/>
                <a:gd name="connsiteY40" fmla="*/ 270053 h 295523"/>
                <a:gd name="connsiteX41" fmla="*/ 405119 w 455686"/>
                <a:gd name="connsiteY41" fmla="*/ 293397 h 295523"/>
                <a:gd name="connsiteX42" fmla="*/ 317414 w 455686"/>
                <a:gd name="connsiteY42" fmla="*/ 212487 h 295523"/>
                <a:gd name="connsiteX43" fmla="*/ 289479 w 455686"/>
                <a:gd name="connsiteY43" fmla="*/ 218137 h 295523"/>
                <a:gd name="connsiteX44" fmla="*/ 270180 w 455686"/>
                <a:gd name="connsiteY44" fmla="*/ 211063 h 295523"/>
                <a:gd name="connsiteX45" fmla="*/ 258501 w 455686"/>
                <a:gd name="connsiteY45" fmla="*/ 184090 h 295523"/>
                <a:gd name="connsiteX0" fmla="*/ 272943 w 470128"/>
                <a:gd name="connsiteY0" fmla="*/ 184090 h 295523"/>
                <a:gd name="connsiteX1" fmla="*/ 259709 w 470128"/>
                <a:gd name="connsiteY1" fmla="*/ 177382 h 295523"/>
                <a:gd name="connsiteX2" fmla="*/ 207245 w 470128"/>
                <a:gd name="connsiteY2" fmla="*/ 155649 h 295523"/>
                <a:gd name="connsiteX3" fmla="*/ 185490 w 470128"/>
                <a:gd name="connsiteY3" fmla="*/ 161942 h 295523"/>
                <a:gd name="connsiteX4" fmla="*/ 163056 w 470128"/>
                <a:gd name="connsiteY4" fmla="*/ 153924 h 295523"/>
                <a:gd name="connsiteX5" fmla="*/ 126816 w 470128"/>
                <a:gd name="connsiteY5" fmla="*/ 160246 h 295523"/>
                <a:gd name="connsiteX6" fmla="*/ 104368 w 470128"/>
                <a:gd name="connsiteY6" fmla="*/ 137222 h 295523"/>
                <a:gd name="connsiteX7" fmla="*/ 94980 w 470128"/>
                <a:gd name="connsiteY7" fmla="*/ 124264 h 295523"/>
                <a:gd name="connsiteX8" fmla="*/ 94042 w 470128"/>
                <a:gd name="connsiteY8" fmla="*/ 108856 h 295523"/>
                <a:gd name="connsiteX9" fmla="*/ 105146 w 470128"/>
                <a:gd name="connsiteY9" fmla="*/ 95999 h 295523"/>
                <a:gd name="connsiteX10" fmla="*/ 4601 w 470128"/>
                <a:gd name="connsiteY10" fmla="*/ 137122 h 295523"/>
                <a:gd name="connsiteX11" fmla="*/ 17891 w 470128"/>
                <a:gd name="connsiteY11" fmla="*/ 88790 h 295523"/>
                <a:gd name="connsiteX12" fmla="*/ 46120 w 470128"/>
                <a:gd name="connsiteY12" fmla="*/ 21433 h 295523"/>
                <a:gd name="connsiteX13" fmla="*/ 70778 w 470128"/>
                <a:gd name="connsiteY13" fmla="*/ 41369 h 295523"/>
                <a:gd name="connsiteX14" fmla="*/ 82733 w 470128"/>
                <a:gd name="connsiteY14" fmla="*/ 27101 h 295523"/>
                <a:gd name="connsiteX15" fmla="*/ 115533 w 470128"/>
                <a:gd name="connsiteY15" fmla="*/ 2702 h 295523"/>
                <a:gd name="connsiteX16" fmla="*/ 144699 w 470128"/>
                <a:gd name="connsiteY16" fmla="*/ 10266 h 295523"/>
                <a:gd name="connsiteX17" fmla="*/ 198351 w 470128"/>
                <a:gd name="connsiteY17" fmla="*/ 10399 h 295523"/>
                <a:gd name="connsiteX18" fmla="*/ 230321 w 470128"/>
                <a:gd name="connsiteY18" fmla="*/ 36657 h 295523"/>
                <a:gd name="connsiteX19" fmla="*/ 245271 w 470128"/>
                <a:gd name="connsiteY19" fmla="*/ 30307 h 295523"/>
                <a:gd name="connsiteX20" fmla="*/ 260441 w 470128"/>
                <a:gd name="connsiteY20" fmla="*/ 23267 h 295523"/>
                <a:gd name="connsiteX21" fmla="*/ 281423 w 470128"/>
                <a:gd name="connsiteY21" fmla="*/ 8625 h 295523"/>
                <a:gd name="connsiteX22" fmla="*/ 312474 w 470128"/>
                <a:gd name="connsiteY22" fmla="*/ 64 h 295523"/>
                <a:gd name="connsiteX23" fmla="*/ 369490 w 470128"/>
                <a:gd name="connsiteY23" fmla="*/ 12881 h 295523"/>
                <a:gd name="connsiteX24" fmla="*/ 320707 w 470128"/>
                <a:gd name="connsiteY24" fmla="*/ 61857 h 295523"/>
                <a:gd name="connsiteX25" fmla="*/ 323793 w 470128"/>
                <a:gd name="connsiteY25" fmla="*/ 68009 h 295523"/>
                <a:gd name="connsiteX26" fmla="*/ 337560 w 470128"/>
                <a:gd name="connsiteY26" fmla="*/ 70702 h 295523"/>
                <a:gd name="connsiteX27" fmla="*/ 339554 w 470128"/>
                <a:gd name="connsiteY27" fmla="*/ 101213 h 295523"/>
                <a:gd name="connsiteX28" fmla="*/ 360693 w 470128"/>
                <a:gd name="connsiteY28" fmla="*/ 104653 h 295523"/>
                <a:gd name="connsiteX29" fmla="*/ 378647 w 470128"/>
                <a:gd name="connsiteY29" fmla="*/ 122704 h 295523"/>
                <a:gd name="connsiteX30" fmla="*/ 388150 w 470128"/>
                <a:gd name="connsiteY30" fmla="*/ 135214 h 295523"/>
                <a:gd name="connsiteX31" fmla="*/ 400104 w 470128"/>
                <a:gd name="connsiteY31" fmla="*/ 168699 h 295523"/>
                <a:gd name="connsiteX32" fmla="*/ 425836 w 470128"/>
                <a:gd name="connsiteY32" fmla="*/ 174299 h 295523"/>
                <a:gd name="connsiteX33" fmla="*/ 434236 w 470128"/>
                <a:gd name="connsiteY33" fmla="*/ 190294 h 295523"/>
                <a:gd name="connsiteX34" fmla="*/ 447042 w 470128"/>
                <a:gd name="connsiteY34" fmla="*/ 200117 h 295523"/>
                <a:gd name="connsiteX35" fmla="*/ 463298 w 470128"/>
                <a:gd name="connsiteY35" fmla="*/ 202226 h 295523"/>
                <a:gd name="connsiteX36" fmla="*/ 469942 w 470128"/>
                <a:gd name="connsiteY36" fmla="*/ 210143 h 295523"/>
                <a:gd name="connsiteX37" fmla="*/ 456733 w 470128"/>
                <a:gd name="connsiteY37" fmla="*/ 226872 h 295523"/>
                <a:gd name="connsiteX38" fmla="*/ 432724 w 470128"/>
                <a:gd name="connsiteY38" fmla="*/ 235118 h 295523"/>
                <a:gd name="connsiteX39" fmla="*/ 431830 w 470128"/>
                <a:gd name="connsiteY39" fmla="*/ 249107 h 295523"/>
                <a:gd name="connsiteX40" fmla="*/ 453376 w 470128"/>
                <a:gd name="connsiteY40" fmla="*/ 270053 h 295523"/>
                <a:gd name="connsiteX41" fmla="*/ 419561 w 470128"/>
                <a:gd name="connsiteY41" fmla="*/ 293397 h 295523"/>
                <a:gd name="connsiteX42" fmla="*/ 331856 w 470128"/>
                <a:gd name="connsiteY42" fmla="*/ 212487 h 295523"/>
                <a:gd name="connsiteX43" fmla="*/ 303921 w 470128"/>
                <a:gd name="connsiteY43" fmla="*/ 218137 h 295523"/>
                <a:gd name="connsiteX44" fmla="*/ 284622 w 470128"/>
                <a:gd name="connsiteY44" fmla="*/ 211063 h 295523"/>
                <a:gd name="connsiteX45" fmla="*/ 272943 w 470128"/>
                <a:gd name="connsiteY45" fmla="*/ 184090 h 295523"/>
                <a:gd name="connsiteX0" fmla="*/ 272125 w 469310"/>
                <a:gd name="connsiteY0" fmla="*/ 184090 h 295523"/>
                <a:gd name="connsiteX1" fmla="*/ 258891 w 469310"/>
                <a:gd name="connsiteY1" fmla="*/ 177382 h 295523"/>
                <a:gd name="connsiteX2" fmla="*/ 206427 w 469310"/>
                <a:gd name="connsiteY2" fmla="*/ 155649 h 295523"/>
                <a:gd name="connsiteX3" fmla="*/ 184672 w 469310"/>
                <a:gd name="connsiteY3" fmla="*/ 161942 h 295523"/>
                <a:gd name="connsiteX4" fmla="*/ 162238 w 469310"/>
                <a:gd name="connsiteY4" fmla="*/ 153924 h 295523"/>
                <a:gd name="connsiteX5" fmla="*/ 125998 w 469310"/>
                <a:gd name="connsiteY5" fmla="*/ 160246 h 295523"/>
                <a:gd name="connsiteX6" fmla="*/ 103550 w 469310"/>
                <a:gd name="connsiteY6" fmla="*/ 137222 h 295523"/>
                <a:gd name="connsiteX7" fmla="*/ 94162 w 469310"/>
                <a:gd name="connsiteY7" fmla="*/ 124264 h 295523"/>
                <a:gd name="connsiteX8" fmla="*/ 93224 w 469310"/>
                <a:gd name="connsiteY8" fmla="*/ 108856 h 295523"/>
                <a:gd name="connsiteX9" fmla="*/ 104328 w 469310"/>
                <a:gd name="connsiteY9" fmla="*/ 95999 h 295523"/>
                <a:gd name="connsiteX10" fmla="*/ 3783 w 469310"/>
                <a:gd name="connsiteY10" fmla="*/ 137122 h 295523"/>
                <a:gd name="connsiteX11" fmla="*/ 20861 w 469310"/>
                <a:gd name="connsiteY11" fmla="*/ 107001 h 295523"/>
                <a:gd name="connsiteX12" fmla="*/ 17073 w 469310"/>
                <a:gd name="connsiteY12" fmla="*/ 88790 h 295523"/>
                <a:gd name="connsiteX13" fmla="*/ 45302 w 469310"/>
                <a:gd name="connsiteY13" fmla="*/ 21433 h 295523"/>
                <a:gd name="connsiteX14" fmla="*/ 69960 w 469310"/>
                <a:gd name="connsiteY14" fmla="*/ 41369 h 295523"/>
                <a:gd name="connsiteX15" fmla="*/ 81915 w 469310"/>
                <a:gd name="connsiteY15" fmla="*/ 27101 h 295523"/>
                <a:gd name="connsiteX16" fmla="*/ 114715 w 469310"/>
                <a:gd name="connsiteY16" fmla="*/ 2702 h 295523"/>
                <a:gd name="connsiteX17" fmla="*/ 143881 w 469310"/>
                <a:gd name="connsiteY17" fmla="*/ 10266 h 295523"/>
                <a:gd name="connsiteX18" fmla="*/ 197533 w 469310"/>
                <a:gd name="connsiteY18" fmla="*/ 10399 h 295523"/>
                <a:gd name="connsiteX19" fmla="*/ 229503 w 469310"/>
                <a:gd name="connsiteY19" fmla="*/ 36657 h 295523"/>
                <a:gd name="connsiteX20" fmla="*/ 244453 w 469310"/>
                <a:gd name="connsiteY20" fmla="*/ 30307 h 295523"/>
                <a:gd name="connsiteX21" fmla="*/ 259623 w 469310"/>
                <a:gd name="connsiteY21" fmla="*/ 23267 h 295523"/>
                <a:gd name="connsiteX22" fmla="*/ 280605 w 469310"/>
                <a:gd name="connsiteY22" fmla="*/ 8625 h 295523"/>
                <a:gd name="connsiteX23" fmla="*/ 311656 w 469310"/>
                <a:gd name="connsiteY23" fmla="*/ 64 h 295523"/>
                <a:gd name="connsiteX24" fmla="*/ 368672 w 469310"/>
                <a:gd name="connsiteY24" fmla="*/ 12881 h 295523"/>
                <a:gd name="connsiteX25" fmla="*/ 319889 w 469310"/>
                <a:gd name="connsiteY25" fmla="*/ 61857 h 295523"/>
                <a:gd name="connsiteX26" fmla="*/ 322975 w 469310"/>
                <a:gd name="connsiteY26" fmla="*/ 68009 h 295523"/>
                <a:gd name="connsiteX27" fmla="*/ 336742 w 469310"/>
                <a:gd name="connsiteY27" fmla="*/ 70702 h 295523"/>
                <a:gd name="connsiteX28" fmla="*/ 338736 w 469310"/>
                <a:gd name="connsiteY28" fmla="*/ 101213 h 295523"/>
                <a:gd name="connsiteX29" fmla="*/ 359875 w 469310"/>
                <a:gd name="connsiteY29" fmla="*/ 104653 h 295523"/>
                <a:gd name="connsiteX30" fmla="*/ 377829 w 469310"/>
                <a:gd name="connsiteY30" fmla="*/ 122704 h 295523"/>
                <a:gd name="connsiteX31" fmla="*/ 387332 w 469310"/>
                <a:gd name="connsiteY31" fmla="*/ 135214 h 295523"/>
                <a:gd name="connsiteX32" fmla="*/ 399286 w 469310"/>
                <a:gd name="connsiteY32" fmla="*/ 168699 h 295523"/>
                <a:gd name="connsiteX33" fmla="*/ 425018 w 469310"/>
                <a:gd name="connsiteY33" fmla="*/ 174299 h 295523"/>
                <a:gd name="connsiteX34" fmla="*/ 433418 w 469310"/>
                <a:gd name="connsiteY34" fmla="*/ 190294 h 295523"/>
                <a:gd name="connsiteX35" fmla="*/ 446224 w 469310"/>
                <a:gd name="connsiteY35" fmla="*/ 200117 h 295523"/>
                <a:gd name="connsiteX36" fmla="*/ 462480 w 469310"/>
                <a:gd name="connsiteY36" fmla="*/ 202226 h 295523"/>
                <a:gd name="connsiteX37" fmla="*/ 469124 w 469310"/>
                <a:gd name="connsiteY37" fmla="*/ 210143 h 295523"/>
                <a:gd name="connsiteX38" fmla="*/ 455915 w 469310"/>
                <a:gd name="connsiteY38" fmla="*/ 226872 h 295523"/>
                <a:gd name="connsiteX39" fmla="*/ 431906 w 469310"/>
                <a:gd name="connsiteY39" fmla="*/ 235118 h 295523"/>
                <a:gd name="connsiteX40" fmla="*/ 431012 w 469310"/>
                <a:gd name="connsiteY40" fmla="*/ 249107 h 295523"/>
                <a:gd name="connsiteX41" fmla="*/ 452558 w 469310"/>
                <a:gd name="connsiteY41" fmla="*/ 270053 h 295523"/>
                <a:gd name="connsiteX42" fmla="*/ 418743 w 469310"/>
                <a:gd name="connsiteY42" fmla="*/ 293397 h 295523"/>
                <a:gd name="connsiteX43" fmla="*/ 331038 w 469310"/>
                <a:gd name="connsiteY43" fmla="*/ 212487 h 295523"/>
                <a:gd name="connsiteX44" fmla="*/ 303103 w 469310"/>
                <a:gd name="connsiteY44" fmla="*/ 218137 h 295523"/>
                <a:gd name="connsiteX45" fmla="*/ 283804 w 469310"/>
                <a:gd name="connsiteY45" fmla="*/ 211063 h 295523"/>
                <a:gd name="connsiteX46" fmla="*/ 272125 w 469310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81471 w 466109"/>
                <a:gd name="connsiteY3" fmla="*/ 161942 h 295523"/>
                <a:gd name="connsiteX4" fmla="*/ 159037 w 466109"/>
                <a:gd name="connsiteY4" fmla="*/ 153924 h 295523"/>
                <a:gd name="connsiteX5" fmla="*/ 122797 w 466109"/>
                <a:gd name="connsiteY5" fmla="*/ 160246 h 295523"/>
                <a:gd name="connsiteX6" fmla="*/ 100349 w 466109"/>
                <a:gd name="connsiteY6" fmla="*/ 137222 h 295523"/>
                <a:gd name="connsiteX7" fmla="*/ 90961 w 466109"/>
                <a:gd name="connsiteY7" fmla="*/ 124264 h 295523"/>
                <a:gd name="connsiteX8" fmla="*/ 90023 w 466109"/>
                <a:gd name="connsiteY8" fmla="*/ 108856 h 295523"/>
                <a:gd name="connsiteX9" fmla="*/ 42350 w 466109"/>
                <a:gd name="connsiteY9" fmla="*/ 160814 h 295523"/>
                <a:gd name="connsiteX10" fmla="*/ 582 w 466109"/>
                <a:gd name="connsiteY10" fmla="*/ 137122 h 295523"/>
                <a:gd name="connsiteX11" fmla="*/ 17660 w 466109"/>
                <a:gd name="connsiteY11" fmla="*/ 107001 h 295523"/>
                <a:gd name="connsiteX12" fmla="*/ 13872 w 466109"/>
                <a:gd name="connsiteY12" fmla="*/ 88790 h 295523"/>
                <a:gd name="connsiteX13" fmla="*/ 42101 w 466109"/>
                <a:gd name="connsiteY13" fmla="*/ 21433 h 295523"/>
                <a:gd name="connsiteX14" fmla="*/ 66759 w 466109"/>
                <a:gd name="connsiteY14" fmla="*/ 41369 h 295523"/>
                <a:gd name="connsiteX15" fmla="*/ 78714 w 466109"/>
                <a:gd name="connsiteY15" fmla="*/ 27101 h 295523"/>
                <a:gd name="connsiteX16" fmla="*/ 111514 w 466109"/>
                <a:gd name="connsiteY16" fmla="*/ 2702 h 295523"/>
                <a:gd name="connsiteX17" fmla="*/ 140680 w 466109"/>
                <a:gd name="connsiteY17" fmla="*/ 10266 h 295523"/>
                <a:gd name="connsiteX18" fmla="*/ 194332 w 466109"/>
                <a:gd name="connsiteY18" fmla="*/ 10399 h 295523"/>
                <a:gd name="connsiteX19" fmla="*/ 226302 w 466109"/>
                <a:gd name="connsiteY19" fmla="*/ 36657 h 295523"/>
                <a:gd name="connsiteX20" fmla="*/ 241252 w 466109"/>
                <a:gd name="connsiteY20" fmla="*/ 30307 h 295523"/>
                <a:gd name="connsiteX21" fmla="*/ 256422 w 466109"/>
                <a:gd name="connsiteY21" fmla="*/ 23267 h 295523"/>
                <a:gd name="connsiteX22" fmla="*/ 277404 w 466109"/>
                <a:gd name="connsiteY22" fmla="*/ 8625 h 295523"/>
                <a:gd name="connsiteX23" fmla="*/ 308455 w 466109"/>
                <a:gd name="connsiteY23" fmla="*/ 64 h 295523"/>
                <a:gd name="connsiteX24" fmla="*/ 365471 w 466109"/>
                <a:gd name="connsiteY24" fmla="*/ 12881 h 295523"/>
                <a:gd name="connsiteX25" fmla="*/ 316688 w 466109"/>
                <a:gd name="connsiteY25" fmla="*/ 61857 h 295523"/>
                <a:gd name="connsiteX26" fmla="*/ 319774 w 466109"/>
                <a:gd name="connsiteY26" fmla="*/ 68009 h 295523"/>
                <a:gd name="connsiteX27" fmla="*/ 333541 w 466109"/>
                <a:gd name="connsiteY27" fmla="*/ 70702 h 295523"/>
                <a:gd name="connsiteX28" fmla="*/ 335535 w 466109"/>
                <a:gd name="connsiteY28" fmla="*/ 101213 h 295523"/>
                <a:gd name="connsiteX29" fmla="*/ 356674 w 466109"/>
                <a:gd name="connsiteY29" fmla="*/ 104653 h 295523"/>
                <a:gd name="connsiteX30" fmla="*/ 374628 w 466109"/>
                <a:gd name="connsiteY30" fmla="*/ 122704 h 295523"/>
                <a:gd name="connsiteX31" fmla="*/ 384131 w 466109"/>
                <a:gd name="connsiteY31" fmla="*/ 135214 h 295523"/>
                <a:gd name="connsiteX32" fmla="*/ 396085 w 466109"/>
                <a:gd name="connsiteY32" fmla="*/ 168699 h 295523"/>
                <a:gd name="connsiteX33" fmla="*/ 421817 w 466109"/>
                <a:gd name="connsiteY33" fmla="*/ 174299 h 295523"/>
                <a:gd name="connsiteX34" fmla="*/ 430217 w 466109"/>
                <a:gd name="connsiteY34" fmla="*/ 190294 h 295523"/>
                <a:gd name="connsiteX35" fmla="*/ 443023 w 466109"/>
                <a:gd name="connsiteY35" fmla="*/ 200117 h 295523"/>
                <a:gd name="connsiteX36" fmla="*/ 459279 w 466109"/>
                <a:gd name="connsiteY36" fmla="*/ 202226 h 295523"/>
                <a:gd name="connsiteX37" fmla="*/ 465923 w 466109"/>
                <a:gd name="connsiteY37" fmla="*/ 210143 h 295523"/>
                <a:gd name="connsiteX38" fmla="*/ 452714 w 466109"/>
                <a:gd name="connsiteY38" fmla="*/ 226872 h 295523"/>
                <a:gd name="connsiteX39" fmla="*/ 428705 w 466109"/>
                <a:gd name="connsiteY39" fmla="*/ 235118 h 295523"/>
                <a:gd name="connsiteX40" fmla="*/ 427811 w 466109"/>
                <a:gd name="connsiteY40" fmla="*/ 249107 h 295523"/>
                <a:gd name="connsiteX41" fmla="*/ 449357 w 466109"/>
                <a:gd name="connsiteY41" fmla="*/ 270053 h 295523"/>
                <a:gd name="connsiteX42" fmla="*/ 415542 w 466109"/>
                <a:gd name="connsiteY42" fmla="*/ 293397 h 295523"/>
                <a:gd name="connsiteX43" fmla="*/ 327837 w 466109"/>
                <a:gd name="connsiteY43" fmla="*/ 212487 h 295523"/>
                <a:gd name="connsiteX44" fmla="*/ 299902 w 466109"/>
                <a:gd name="connsiteY44" fmla="*/ 218137 h 295523"/>
                <a:gd name="connsiteX45" fmla="*/ 280603 w 466109"/>
                <a:gd name="connsiteY45" fmla="*/ 211063 h 295523"/>
                <a:gd name="connsiteX46" fmla="*/ 268924 w 466109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81471 w 466109"/>
                <a:gd name="connsiteY3" fmla="*/ 161942 h 295523"/>
                <a:gd name="connsiteX4" fmla="*/ 159037 w 466109"/>
                <a:gd name="connsiteY4" fmla="*/ 153924 h 295523"/>
                <a:gd name="connsiteX5" fmla="*/ 122797 w 466109"/>
                <a:gd name="connsiteY5" fmla="*/ 160246 h 295523"/>
                <a:gd name="connsiteX6" fmla="*/ 100349 w 466109"/>
                <a:gd name="connsiteY6" fmla="*/ 137222 h 295523"/>
                <a:gd name="connsiteX7" fmla="*/ 90961 w 466109"/>
                <a:gd name="connsiteY7" fmla="*/ 124264 h 295523"/>
                <a:gd name="connsiteX8" fmla="*/ 90023 w 466109"/>
                <a:gd name="connsiteY8" fmla="*/ 108856 h 295523"/>
                <a:gd name="connsiteX9" fmla="*/ 42350 w 466109"/>
                <a:gd name="connsiteY9" fmla="*/ 160814 h 295523"/>
                <a:gd name="connsiteX10" fmla="*/ 582 w 466109"/>
                <a:gd name="connsiteY10" fmla="*/ 137122 h 295523"/>
                <a:gd name="connsiteX11" fmla="*/ 17660 w 466109"/>
                <a:gd name="connsiteY11" fmla="*/ 107001 h 295523"/>
                <a:gd name="connsiteX12" fmla="*/ 13872 w 466109"/>
                <a:gd name="connsiteY12" fmla="*/ 88790 h 295523"/>
                <a:gd name="connsiteX13" fmla="*/ 42101 w 466109"/>
                <a:gd name="connsiteY13" fmla="*/ 21433 h 295523"/>
                <a:gd name="connsiteX14" fmla="*/ 66759 w 466109"/>
                <a:gd name="connsiteY14" fmla="*/ 41369 h 295523"/>
                <a:gd name="connsiteX15" fmla="*/ 78714 w 466109"/>
                <a:gd name="connsiteY15" fmla="*/ 27101 h 295523"/>
                <a:gd name="connsiteX16" fmla="*/ 111514 w 466109"/>
                <a:gd name="connsiteY16" fmla="*/ 2702 h 295523"/>
                <a:gd name="connsiteX17" fmla="*/ 140680 w 466109"/>
                <a:gd name="connsiteY17" fmla="*/ 10266 h 295523"/>
                <a:gd name="connsiteX18" fmla="*/ 194332 w 466109"/>
                <a:gd name="connsiteY18" fmla="*/ 10399 h 295523"/>
                <a:gd name="connsiteX19" fmla="*/ 226302 w 466109"/>
                <a:gd name="connsiteY19" fmla="*/ 36657 h 295523"/>
                <a:gd name="connsiteX20" fmla="*/ 241252 w 466109"/>
                <a:gd name="connsiteY20" fmla="*/ 30307 h 295523"/>
                <a:gd name="connsiteX21" fmla="*/ 256422 w 466109"/>
                <a:gd name="connsiteY21" fmla="*/ 23267 h 295523"/>
                <a:gd name="connsiteX22" fmla="*/ 277404 w 466109"/>
                <a:gd name="connsiteY22" fmla="*/ 8625 h 295523"/>
                <a:gd name="connsiteX23" fmla="*/ 308455 w 466109"/>
                <a:gd name="connsiteY23" fmla="*/ 64 h 295523"/>
                <a:gd name="connsiteX24" fmla="*/ 365471 w 466109"/>
                <a:gd name="connsiteY24" fmla="*/ 12881 h 295523"/>
                <a:gd name="connsiteX25" fmla="*/ 316688 w 466109"/>
                <a:gd name="connsiteY25" fmla="*/ 61857 h 295523"/>
                <a:gd name="connsiteX26" fmla="*/ 319774 w 466109"/>
                <a:gd name="connsiteY26" fmla="*/ 68009 h 295523"/>
                <a:gd name="connsiteX27" fmla="*/ 333541 w 466109"/>
                <a:gd name="connsiteY27" fmla="*/ 70702 h 295523"/>
                <a:gd name="connsiteX28" fmla="*/ 335535 w 466109"/>
                <a:gd name="connsiteY28" fmla="*/ 101213 h 295523"/>
                <a:gd name="connsiteX29" fmla="*/ 356674 w 466109"/>
                <a:gd name="connsiteY29" fmla="*/ 104653 h 295523"/>
                <a:gd name="connsiteX30" fmla="*/ 374628 w 466109"/>
                <a:gd name="connsiteY30" fmla="*/ 122704 h 295523"/>
                <a:gd name="connsiteX31" fmla="*/ 384131 w 466109"/>
                <a:gd name="connsiteY31" fmla="*/ 135214 h 295523"/>
                <a:gd name="connsiteX32" fmla="*/ 396085 w 466109"/>
                <a:gd name="connsiteY32" fmla="*/ 168699 h 295523"/>
                <a:gd name="connsiteX33" fmla="*/ 421817 w 466109"/>
                <a:gd name="connsiteY33" fmla="*/ 174299 h 295523"/>
                <a:gd name="connsiteX34" fmla="*/ 430217 w 466109"/>
                <a:gd name="connsiteY34" fmla="*/ 190294 h 295523"/>
                <a:gd name="connsiteX35" fmla="*/ 443023 w 466109"/>
                <a:gd name="connsiteY35" fmla="*/ 200117 h 295523"/>
                <a:gd name="connsiteX36" fmla="*/ 459279 w 466109"/>
                <a:gd name="connsiteY36" fmla="*/ 202226 h 295523"/>
                <a:gd name="connsiteX37" fmla="*/ 465923 w 466109"/>
                <a:gd name="connsiteY37" fmla="*/ 210143 h 295523"/>
                <a:gd name="connsiteX38" fmla="*/ 452714 w 466109"/>
                <a:gd name="connsiteY38" fmla="*/ 226872 h 295523"/>
                <a:gd name="connsiteX39" fmla="*/ 428705 w 466109"/>
                <a:gd name="connsiteY39" fmla="*/ 235118 h 295523"/>
                <a:gd name="connsiteX40" fmla="*/ 427811 w 466109"/>
                <a:gd name="connsiteY40" fmla="*/ 249107 h 295523"/>
                <a:gd name="connsiteX41" fmla="*/ 449357 w 466109"/>
                <a:gd name="connsiteY41" fmla="*/ 270053 h 295523"/>
                <a:gd name="connsiteX42" fmla="*/ 415542 w 466109"/>
                <a:gd name="connsiteY42" fmla="*/ 293397 h 295523"/>
                <a:gd name="connsiteX43" fmla="*/ 327837 w 466109"/>
                <a:gd name="connsiteY43" fmla="*/ 212487 h 295523"/>
                <a:gd name="connsiteX44" fmla="*/ 299902 w 466109"/>
                <a:gd name="connsiteY44" fmla="*/ 218137 h 295523"/>
                <a:gd name="connsiteX45" fmla="*/ 280603 w 466109"/>
                <a:gd name="connsiteY45" fmla="*/ 211063 h 295523"/>
                <a:gd name="connsiteX46" fmla="*/ 268924 w 466109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81471 w 466109"/>
                <a:gd name="connsiteY3" fmla="*/ 161942 h 295523"/>
                <a:gd name="connsiteX4" fmla="*/ 159037 w 466109"/>
                <a:gd name="connsiteY4" fmla="*/ 153924 h 295523"/>
                <a:gd name="connsiteX5" fmla="*/ 122797 w 466109"/>
                <a:gd name="connsiteY5" fmla="*/ 160246 h 295523"/>
                <a:gd name="connsiteX6" fmla="*/ 100349 w 466109"/>
                <a:gd name="connsiteY6" fmla="*/ 137222 h 295523"/>
                <a:gd name="connsiteX7" fmla="*/ 90961 w 466109"/>
                <a:gd name="connsiteY7" fmla="*/ 124264 h 295523"/>
                <a:gd name="connsiteX8" fmla="*/ 49361 w 466109"/>
                <a:gd name="connsiteY8" fmla="*/ 188601 h 295523"/>
                <a:gd name="connsiteX9" fmla="*/ 42350 w 466109"/>
                <a:gd name="connsiteY9" fmla="*/ 160814 h 295523"/>
                <a:gd name="connsiteX10" fmla="*/ 582 w 466109"/>
                <a:gd name="connsiteY10" fmla="*/ 137122 h 295523"/>
                <a:gd name="connsiteX11" fmla="*/ 17660 w 466109"/>
                <a:gd name="connsiteY11" fmla="*/ 107001 h 295523"/>
                <a:gd name="connsiteX12" fmla="*/ 13872 w 466109"/>
                <a:gd name="connsiteY12" fmla="*/ 88790 h 295523"/>
                <a:gd name="connsiteX13" fmla="*/ 42101 w 466109"/>
                <a:gd name="connsiteY13" fmla="*/ 21433 h 295523"/>
                <a:gd name="connsiteX14" fmla="*/ 66759 w 466109"/>
                <a:gd name="connsiteY14" fmla="*/ 41369 h 295523"/>
                <a:gd name="connsiteX15" fmla="*/ 78714 w 466109"/>
                <a:gd name="connsiteY15" fmla="*/ 27101 h 295523"/>
                <a:gd name="connsiteX16" fmla="*/ 111514 w 466109"/>
                <a:gd name="connsiteY16" fmla="*/ 2702 h 295523"/>
                <a:gd name="connsiteX17" fmla="*/ 140680 w 466109"/>
                <a:gd name="connsiteY17" fmla="*/ 10266 h 295523"/>
                <a:gd name="connsiteX18" fmla="*/ 194332 w 466109"/>
                <a:gd name="connsiteY18" fmla="*/ 10399 h 295523"/>
                <a:gd name="connsiteX19" fmla="*/ 226302 w 466109"/>
                <a:gd name="connsiteY19" fmla="*/ 36657 h 295523"/>
                <a:gd name="connsiteX20" fmla="*/ 241252 w 466109"/>
                <a:gd name="connsiteY20" fmla="*/ 30307 h 295523"/>
                <a:gd name="connsiteX21" fmla="*/ 256422 w 466109"/>
                <a:gd name="connsiteY21" fmla="*/ 23267 h 295523"/>
                <a:gd name="connsiteX22" fmla="*/ 277404 w 466109"/>
                <a:gd name="connsiteY22" fmla="*/ 8625 h 295523"/>
                <a:gd name="connsiteX23" fmla="*/ 308455 w 466109"/>
                <a:gd name="connsiteY23" fmla="*/ 64 h 295523"/>
                <a:gd name="connsiteX24" fmla="*/ 365471 w 466109"/>
                <a:gd name="connsiteY24" fmla="*/ 12881 h 295523"/>
                <a:gd name="connsiteX25" fmla="*/ 316688 w 466109"/>
                <a:gd name="connsiteY25" fmla="*/ 61857 h 295523"/>
                <a:gd name="connsiteX26" fmla="*/ 319774 w 466109"/>
                <a:gd name="connsiteY26" fmla="*/ 68009 h 295523"/>
                <a:gd name="connsiteX27" fmla="*/ 333541 w 466109"/>
                <a:gd name="connsiteY27" fmla="*/ 70702 h 295523"/>
                <a:gd name="connsiteX28" fmla="*/ 335535 w 466109"/>
                <a:gd name="connsiteY28" fmla="*/ 101213 h 295523"/>
                <a:gd name="connsiteX29" fmla="*/ 356674 w 466109"/>
                <a:gd name="connsiteY29" fmla="*/ 104653 h 295523"/>
                <a:gd name="connsiteX30" fmla="*/ 374628 w 466109"/>
                <a:gd name="connsiteY30" fmla="*/ 122704 h 295523"/>
                <a:gd name="connsiteX31" fmla="*/ 384131 w 466109"/>
                <a:gd name="connsiteY31" fmla="*/ 135214 h 295523"/>
                <a:gd name="connsiteX32" fmla="*/ 396085 w 466109"/>
                <a:gd name="connsiteY32" fmla="*/ 168699 h 295523"/>
                <a:gd name="connsiteX33" fmla="*/ 421817 w 466109"/>
                <a:gd name="connsiteY33" fmla="*/ 174299 h 295523"/>
                <a:gd name="connsiteX34" fmla="*/ 430217 w 466109"/>
                <a:gd name="connsiteY34" fmla="*/ 190294 h 295523"/>
                <a:gd name="connsiteX35" fmla="*/ 443023 w 466109"/>
                <a:gd name="connsiteY35" fmla="*/ 200117 h 295523"/>
                <a:gd name="connsiteX36" fmla="*/ 459279 w 466109"/>
                <a:gd name="connsiteY36" fmla="*/ 202226 h 295523"/>
                <a:gd name="connsiteX37" fmla="*/ 465923 w 466109"/>
                <a:gd name="connsiteY37" fmla="*/ 210143 h 295523"/>
                <a:gd name="connsiteX38" fmla="*/ 452714 w 466109"/>
                <a:gd name="connsiteY38" fmla="*/ 226872 h 295523"/>
                <a:gd name="connsiteX39" fmla="*/ 428705 w 466109"/>
                <a:gd name="connsiteY39" fmla="*/ 235118 h 295523"/>
                <a:gd name="connsiteX40" fmla="*/ 427811 w 466109"/>
                <a:gd name="connsiteY40" fmla="*/ 249107 h 295523"/>
                <a:gd name="connsiteX41" fmla="*/ 449357 w 466109"/>
                <a:gd name="connsiteY41" fmla="*/ 270053 h 295523"/>
                <a:gd name="connsiteX42" fmla="*/ 415542 w 466109"/>
                <a:gd name="connsiteY42" fmla="*/ 293397 h 295523"/>
                <a:gd name="connsiteX43" fmla="*/ 327837 w 466109"/>
                <a:gd name="connsiteY43" fmla="*/ 212487 h 295523"/>
                <a:gd name="connsiteX44" fmla="*/ 299902 w 466109"/>
                <a:gd name="connsiteY44" fmla="*/ 218137 h 295523"/>
                <a:gd name="connsiteX45" fmla="*/ 280603 w 466109"/>
                <a:gd name="connsiteY45" fmla="*/ 211063 h 295523"/>
                <a:gd name="connsiteX46" fmla="*/ 268924 w 466109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81471 w 466109"/>
                <a:gd name="connsiteY3" fmla="*/ 161942 h 295523"/>
                <a:gd name="connsiteX4" fmla="*/ 159037 w 466109"/>
                <a:gd name="connsiteY4" fmla="*/ 153924 h 295523"/>
                <a:gd name="connsiteX5" fmla="*/ 122797 w 466109"/>
                <a:gd name="connsiteY5" fmla="*/ 160246 h 295523"/>
                <a:gd name="connsiteX6" fmla="*/ 100349 w 466109"/>
                <a:gd name="connsiteY6" fmla="*/ 137222 h 295523"/>
                <a:gd name="connsiteX7" fmla="*/ 78933 w 466109"/>
                <a:gd name="connsiteY7" fmla="*/ 191123 h 295523"/>
                <a:gd name="connsiteX8" fmla="*/ 49361 w 466109"/>
                <a:gd name="connsiteY8" fmla="*/ 188601 h 295523"/>
                <a:gd name="connsiteX9" fmla="*/ 42350 w 466109"/>
                <a:gd name="connsiteY9" fmla="*/ 160814 h 295523"/>
                <a:gd name="connsiteX10" fmla="*/ 582 w 466109"/>
                <a:gd name="connsiteY10" fmla="*/ 137122 h 295523"/>
                <a:gd name="connsiteX11" fmla="*/ 17660 w 466109"/>
                <a:gd name="connsiteY11" fmla="*/ 107001 h 295523"/>
                <a:gd name="connsiteX12" fmla="*/ 13872 w 466109"/>
                <a:gd name="connsiteY12" fmla="*/ 88790 h 295523"/>
                <a:gd name="connsiteX13" fmla="*/ 42101 w 466109"/>
                <a:gd name="connsiteY13" fmla="*/ 21433 h 295523"/>
                <a:gd name="connsiteX14" fmla="*/ 66759 w 466109"/>
                <a:gd name="connsiteY14" fmla="*/ 41369 h 295523"/>
                <a:gd name="connsiteX15" fmla="*/ 78714 w 466109"/>
                <a:gd name="connsiteY15" fmla="*/ 27101 h 295523"/>
                <a:gd name="connsiteX16" fmla="*/ 111514 w 466109"/>
                <a:gd name="connsiteY16" fmla="*/ 2702 h 295523"/>
                <a:gd name="connsiteX17" fmla="*/ 140680 w 466109"/>
                <a:gd name="connsiteY17" fmla="*/ 10266 h 295523"/>
                <a:gd name="connsiteX18" fmla="*/ 194332 w 466109"/>
                <a:gd name="connsiteY18" fmla="*/ 10399 h 295523"/>
                <a:gd name="connsiteX19" fmla="*/ 226302 w 466109"/>
                <a:gd name="connsiteY19" fmla="*/ 36657 h 295523"/>
                <a:gd name="connsiteX20" fmla="*/ 241252 w 466109"/>
                <a:gd name="connsiteY20" fmla="*/ 30307 h 295523"/>
                <a:gd name="connsiteX21" fmla="*/ 256422 w 466109"/>
                <a:gd name="connsiteY21" fmla="*/ 23267 h 295523"/>
                <a:gd name="connsiteX22" fmla="*/ 277404 w 466109"/>
                <a:gd name="connsiteY22" fmla="*/ 8625 h 295523"/>
                <a:gd name="connsiteX23" fmla="*/ 308455 w 466109"/>
                <a:gd name="connsiteY23" fmla="*/ 64 h 295523"/>
                <a:gd name="connsiteX24" fmla="*/ 365471 w 466109"/>
                <a:gd name="connsiteY24" fmla="*/ 12881 h 295523"/>
                <a:gd name="connsiteX25" fmla="*/ 316688 w 466109"/>
                <a:gd name="connsiteY25" fmla="*/ 61857 h 295523"/>
                <a:gd name="connsiteX26" fmla="*/ 319774 w 466109"/>
                <a:gd name="connsiteY26" fmla="*/ 68009 h 295523"/>
                <a:gd name="connsiteX27" fmla="*/ 333541 w 466109"/>
                <a:gd name="connsiteY27" fmla="*/ 70702 h 295523"/>
                <a:gd name="connsiteX28" fmla="*/ 335535 w 466109"/>
                <a:gd name="connsiteY28" fmla="*/ 101213 h 295523"/>
                <a:gd name="connsiteX29" fmla="*/ 356674 w 466109"/>
                <a:gd name="connsiteY29" fmla="*/ 104653 h 295523"/>
                <a:gd name="connsiteX30" fmla="*/ 374628 w 466109"/>
                <a:gd name="connsiteY30" fmla="*/ 122704 h 295523"/>
                <a:gd name="connsiteX31" fmla="*/ 384131 w 466109"/>
                <a:gd name="connsiteY31" fmla="*/ 135214 h 295523"/>
                <a:gd name="connsiteX32" fmla="*/ 396085 w 466109"/>
                <a:gd name="connsiteY32" fmla="*/ 168699 h 295523"/>
                <a:gd name="connsiteX33" fmla="*/ 421817 w 466109"/>
                <a:gd name="connsiteY33" fmla="*/ 174299 h 295523"/>
                <a:gd name="connsiteX34" fmla="*/ 430217 w 466109"/>
                <a:gd name="connsiteY34" fmla="*/ 190294 h 295523"/>
                <a:gd name="connsiteX35" fmla="*/ 443023 w 466109"/>
                <a:gd name="connsiteY35" fmla="*/ 200117 h 295523"/>
                <a:gd name="connsiteX36" fmla="*/ 459279 w 466109"/>
                <a:gd name="connsiteY36" fmla="*/ 202226 h 295523"/>
                <a:gd name="connsiteX37" fmla="*/ 465923 w 466109"/>
                <a:gd name="connsiteY37" fmla="*/ 210143 h 295523"/>
                <a:gd name="connsiteX38" fmla="*/ 452714 w 466109"/>
                <a:gd name="connsiteY38" fmla="*/ 226872 h 295523"/>
                <a:gd name="connsiteX39" fmla="*/ 428705 w 466109"/>
                <a:gd name="connsiteY39" fmla="*/ 235118 h 295523"/>
                <a:gd name="connsiteX40" fmla="*/ 427811 w 466109"/>
                <a:gd name="connsiteY40" fmla="*/ 249107 h 295523"/>
                <a:gd name="connsiteX41" fmla="*/ 449357 w 466109"/>
                <a:gd name="connsiteY41" fmla="*/ 270053 h 295523"/>
                <a:gd name="connsiteX42" fmla="*/ 415542 w 466109"/>
                <a:gd name="connsiteY42" fmla="*/ 293397 h 295523"/>
                <a:gd name="connsiteX43" fmla="*/ 327837 w 466109"/>
                <a:gd name="connsiteY43" fmla="*/ 212487 h 295523"/>
                <a:gd name="connsiteX44" fmla="*/ 299902 w 466109"/>
                <a:gd name="connsiteY44" fmla="*/ 218137 h 295523"/>
                <a:gd name="connsiteX45" fmla="*/ 280603 w 466109"/>
                <a:gd name="connsiteY45" fmla="*/ 211063 h 295523"/>
                <a:gd name="connsiteX46" fmla="*/ 268924 w 466109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81471 w 466109"/>
                <a:gd name="connsiteY3" fmla="*/ 161942 h 295523"/>
                <a:gd name="connsiteX4" fmla="*/ 159037 w 466109"/>
                <a:gd name="connsiteY4" fmla="*/ 153924 h 295523"/>
                <a:gd name="connsiteX5" fmla="*/ 122797 w 466109"/>
                <a:gd name="connsiteY5" fmla="*/ 160246 h 295523"/>
                <a:gd name="connsiteX6" fmla="*/ 130401 w 466109"/>
                <a:gd name="connsiteY6" fmla="*/ 203903 h 295523"/>
                <a:gd name="connsiteX7" fmla="*/ 78933 w 466109"/>
                <a:gd name="connsiteY7" fmla="*/ 191123 h 295523"/>
                <a:gd name="connsiteX8" fmla="*/ 49361 w 466109"/>
                <a:gd name="connsiteY8" fmla="*/ 188601 h 295523"/>
                <a:gd name="connsiteX9" fmla="*/ 42350 w 466109"/>
                <a:gd name="connsiteY9" fmla="*/ 160814 h 295523"/>
                <a:gd name="connsiteX10" fmla="*/ 582 w 466109"/>
                <a:gd name="connsiteY10" fmla="*/ 137122 h 295523"/>
                <a:gd name="connsiteX11" fmla="*/ 17660 w 466109"/>
                <a:gd name="connsiteY11" fmla="*/ 107001 h 295523"/>
                <a:gd name="connsiteX12" fmla="*/ 13872 w 466109"/>
                <a:gd name="connsiteY12" fmla="*/ 88790 h 295523"/>
                <a:gd name="connsiteX13" fmla="*/ 42101 w 466109"/>
                <a:gd name="connsiteY13" fmla="*/ 21433 h 295523"/>
                <a:gd name="connsiteX14" fmla="*/ 66759 w 466109"/>
                <a:gd name="connsiteY14" fmla="*/ 41369 h 295523"/>
                <a:gd name="connsiteX15" fmla="*/ 78714 w 466109"/>
                <a:gd name="connsiteY15" fmla="*/ 27101 h 295523"/>
                <a:gd name="connsiteX16" fmla="*/ 111514 w 466109"/>
                <a:gd name="connsiteY16" fmla="*/ 2702 h 295523"/>
                <a:gd name="connsiteX17" fmla="*/ 140680 w 466109"/>
                <a:gd name="connsiteY17" fmla="*/ 10266 h 295523"/>
                <a:gd name="connsiteX18" fmla="*/ 194332 w 466109"/>
                <a:gd name="connsiteY18" fmla="*/ 10399 h 295523"/>
                <a:gd name="connsiteX19" fmla="*/ 226302 w 466109"/>
                <a:gd name="connsiteY19" fmla="*/ 36657 h 295523"/>
                <a:gd name="connsiteX20" fmla="*/ 241252 w 466109"/>
                <a:gd name="connsiteY20" fmla="*/ 30307 h 295523"/>
                <a:gd name="connsiteX21" fmla="*/ 256422 w 466109"/>
                <a:gd name="connsiteY21" fmla="*/ 23267 h 295523"/>
                <a:gd name="connsiteX22" fmla="*/ 277404 w 466109"/>
                <a:gd name="connsiteY22" fmla="*/ 8625 h 295523"/>
                <a:gd name="connsiteX23" fmla="*/ 308455 w 466109"/>
                <a:gd name="connsiteY23" fmla="*/ 64 h 295523"/>
                <a:gd name="connsiteX24" fmla="*/ 365471 w 466109"/>
                <a:gd name="connsiteY24" fmla="*/ 12881 h 295523"/>
                <a:gd name="connsiteX25" fmla="*/ 316688 w 466109"/>
                <a:gd name="connsiteY25" fmla="*/ 61857 h 295523"/>
                <a:gd name="connsiteX26" fmla="*/ 319774 w 466109"/>
                <a:gd name="connsiteY26" fmla="*/ 68009 h 295523"/>
                <a:gd name="connsiteX27" fmla="*/ 333541 w 466109"/>
                <a:gd name="connsiteY27" fmla="*/ 70702 h 295523"/>
                <a:gd name="connsiteX28" fmla="*/ 335535 w 466109"/>
                <a:gd name="connsiteY28" fmla="*/ 101213 h 295523"/>
                <a:gd name="connsiteX29" fmla="*/ 356674 w 466109"/>
                <a:gd name="connsiteY29" fmla="*/ 104653 h 295523"/>
                <a:gd name="connsiteX30" fmla="*/ 374628 w 466109"/>
                <a:gd name="connsiteY30" fmla="*/ 122704 h 295523"/>
                <a:gd name="connsiteX31" fmla="*/ 384131 w 466109"/>
                <a:gd name="connsiteY31" fmla="*/ 135214 h 295523"/>
                <a:gd name="connsiteX32" fmla="*/ 396085 w 466109"/>
                <a:gd name="connsiteY32" fmla="*/ 168699 h 295523"/>
                <a:gd name="connsiteX33" fmla="*/ 421817 w 466109"/>
                <a:gd name="connsiteY33" fmla="*/ 174299 h 295523"/>
                <a:gd name="connsiteX34" fmla="*/ 430217 w 466109"/>
                <a:gd name="connsiteY34" fmla="*/ 190294 h 295523"/>
                <a:gd name="connsiteX35" fmla="*/ 443023 w 466109"/>
                <a:gd name="connsiteY35" fmla="*/ 200117 h 295523"/>
                <a:gd name="connsiteX36" fmla="*/ 459279 w 466109"/>
                <a:gd name="connsiteY36" fmla="*/ 202226 h 295523"/>
                <a:gd name="connsiteX37" fmla="*/ 465923 w 466109"/>
                <a:gd name="connsiteY37" fmla="*/ 210143 h 295523"/>
                <a:gd name="connsiteX38" fmla="*/ 452714 w 466109"/>
                <a:gd name="connsiteY38" fmla="*/ 226872 h 295523"/>
                <a:gd name="connsiteX39" fmla="*/ 428705 w 466109"/>
                <a:gd name="connsiteY39" fmla="*/ 235118 h 295523"/>
                <a:gd name="connsiteX40" fmla="*/ 427811 w 466109"/>
                <a:gd name="connsiteY40" fmla="*/ 249107 h 295523"/>
                <a:gd name="connsiteX41" fmla="*/ 449357 w 466109"/>
                <a:gd name="connsiteY41" fmla="*/ 270053 h 295523"/>
                <a:gd name="connsiteX42" fmla="*/ 415542 w 466109"/>
                <a:gd name="connsiteY42" fmla="*/ 293397 h 295523"/>
                <a:gd name="connsiteX43" fmla="*/ 327837 w 466109"/>
                <a:gd name="connsiteY43" fmla="*/ 212487 h 295523"/>
                <a:gd name="connsiteX44" fmla="*/ 299902 w 466109"/>
                <a:gd name="connsiteY44" fmla="*/ 218137 h 295523"/>
                <a:gd name="connsiteX45" fmla="*/ 280603 w 466109"/>
                <a:gd name="connsiteY45" fmla="*/ 211063 h 295523"/>
                <a:gd name="connsiteX46" fmla="*/ 268924 w 466109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81471 w 466109"/>
                <a:gd name="connsiteY3" fmla="*/ 161942 h 295523"/>
                <a:gd name="connsiteX4" fmla="*/ 159037 w 466109"/>
                <a:gd name="connsiteY4" fmla="*/ 153924 h 295523"/>
                <a:gd name="connsiteX5" fmla="*/ 127534 w 466109"/>
                <a:gd name="connsiteY5" fmla="*/ 220564 h 295523"/>
                <a:gd name="connsiteX6" fmla="*/ 130401 w 466109"/>
                <a:gd name="connsiteY6" fmla="*/ 203903 h 295523"/>
                <a:gd name="connsiteX7" fmla="*/ 78933 w 466109"/>
                <a:gd name="connsiteY7" fmla="*/ 191123 h 295523"/>
                <a:gd name="connsiteX8" fmla="*/ 49361 w 466109"/>
                <a:gd name="connsiteY8" fmla="*/ 188601 h 295523"/>
                <a:gd name="connsiteX9" fmla="*/ 42350 w 466109"/>
                <a:gd name="connsiteY9" fmla="*/ 160814 h 295523"/>
                <a:gd name="connsiteX10" fmla="*/ 582 w 466109"/>
                <a:gd name="connsiteY10" fmla="*/ 137122 h 295523"/>
                <a:gd name="connsiteX11" fmla="*/ 17660 w 466109"/>
                <a:gd name="connsiteY11" fmla="*/ 107001 h 295523"/>
                <a:gd name="connsiteX12" fmla="*/ 13872 w 466109"/>
                <a:gd name="connsiteY12" fmla="*/ 88790 h 295523"/>
                <a:gd name="connsiteX13" fmla="*/ 42101 w 466109"/>
                <a:gd name="connsiteY13" fmla="*/ 21433 h 295523"/>
                <a:gd name="connsiteX14" fmla="*/ 66759 w 466109"/>
                <a:gd name="connsiteY14" fmla="*/ 41369 h 295523"/>
                <a:gd name="connsiteX15" fmla="*/ 78714 w 466109"/>
                <a:gd name="connsiteY15" fmla="*/ 27101 h 295523"/>
                <a:gd name="connsiteX16" fmla="*/ 111514 w 466109"/>
                <a:gd name="connsiteY16" fmla="*/ 2702 h 295523"/>
                <a:gd name="connsiteX17" fmla="*/ 140680 w 466109"/>
                <a:gd name="connsiteY17" fmla="*/ 10266 h 295523"/>
                <a:gd name="connsiteX18" fmla="*/ 194332 w 466109"/>
                <a:gd name="connsiteY18" fmla="*/ 10399 h 295523"/>
                <a:gd name="connsiteX19" fmla="*/ 226302 w 466109"/>
                <a:gd name="connsiteY19" fmla="*/ 36657 h 295523"/>
                <a:gd name="connsiteX20" fmla="*/ 241252 w 466109"/>
                <a:gd name="connsiteY20" fmla="*/ 30307 h 295523"/>
                <a:gd name="connsiteX21" fmla="*/ 256422 w 466109"/>
                <a:gd name="connsiteY21" fmla="*/ 23267 h 295523"/>
                <a:gd name="connsiteX22" fmla="*/ 277404 w 466109"/>
                <a:gd name="connsiteY22" fmla="*/ 8625 h 295523"/>
                <a:gd name="connsiteX23" fmla="*/ 308455 w 466109"/>
                <a:gd name="connsiteY23" fmla="*/ 64 h 295523"/>
                <a:gd name="connsiteX24" fmla="*/ 365471 w 466109"/>
                <a:gd name="connsiteY24" fmla="*/ 12881 h 295523"/>
                <a:gd name="connsiteX25" fmla="*/ 316688 w 466109"/>
                <a:gd name="connsiteY25" fmla="*/ 61857 h 295523"/>
                <a:gd name="connsiteX26" fmla="*/ 319774 w 466109"/>
                <a:gd name="connsiteY26" fmla="*/ 68009 h 295523"/>
                <a:gd name="connsiteX27" fmla="*/ 333541 w 466109"/>
                <a:gd name="connsiteY27" fmla="*/ 70702 h 295523"/>
                <a:gd name="connsiteX28" fmla="*/ 335535 w 466109"/>
                <a:gd name="connsiteY28" fmla="*/ 101213 h 295523"/>
                <a:gd name="connsiteX29" fmla="*/ 356674 w 466109"/>
                <a:gd name="connsiteY29" fmla="*/ 104653 h 295523"/>
                <a:gd name="connsiteX30" fmla="*/ 374628 w 466109"/>
                <a:gd name="connsiteY30" fmla="*/ 122704 h 295523"/>
                <a:gd name="connsiteX31" fmla="*/ 384131 w 466109"/>
                <a:gd name="connsiteY31" fmla="*/ 135214 h 295523"/>
                <a:gd name="connsiteX32" fmla="*/ 396085 w 466109"/>
                <a:gd name="connsiteY32" fmla="*/ 168699 h 295523"/>
                <a:gd name="connsiteX33" fmla="*/ 421817 w 466109"/>
                <a:gd name="connsiteY33" fmla="*/ 174299 h 295523"/>
                <a:gd name="connsiteX34" fmla="*/ 430217 w 466109"/>
                <a:gd name="connsiteY34" fmla="*/ 190294 h 295523"/>
                <a:gd name="connsiteX35" fmla="*/ 443023 w 466109"/>
                <a:gd name="connsiteY35" fmla="*/ 200117 h 295523"/>
                <a:gd name="connsiteX36" fmla="*/ 459279 w 466109"/>
                <a:gd name="connsiteY36" fmla="*/ 202226 h 295523"/>
                <a:gd name="connsiteX37" fmla="*/ 465923 w 466109"/>
                <a:gd name="connsiteY37" fmla="*/ 210143 h 295523"/>
                <a:gd name="connsiteX38" fmla="*/ 452714 w 466109"/>
                <a:gd name="connsiteY38" fmla="*/ 226872 h 295523"/>
                <a:gd name="connsiteX39" fmla="*/ 428705 w 466109"/>
                <a:gd name="connsiteY39" fmla="*/ 235118 h 295523"/>
                <a:gd name="connsiteX40" fmla="*/ 427811 w 466109"/>
                <a:gd name="connsiteY40" fmla="*/ 249107 h 295523"/>
                <a:gd name="connsiteX41" fmla="*/ 449357 w 466109"/>
                <a:gd name="connsiteY41" fmla="*/ 270053 h 295523"/>
                <a:gd name="connsiteX42" fmla="*/ 415542 w 466109"/>
                <a:gd name="connsiteY42" fmla="*/ 293397 h 295523"/>
                <a:gd name="connsiteX43" fmla="*/ 327837 w 466109"/>
                <a:gd name="connsiteY43" fmla="*/ 212487 h 295523"/>
                <a:gd name="connsiteX44" fmla="*/ 299902 w 466109"/>
                <a:gd name="connsiteY44" fmla="*/ 218137 h 295523"/>
                <a:gd name="connsiteX45" fmla="*/ 280603 w 466109"/>
                <a:gd name="connsiteY45" fmla="*/ 211063 h 295523"/>
                <a:gd name="connsiteX46" fmla="*/ 268924 w 466109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81471 w 466109"/>
                <a:gd name="connsiteY3" fmla="*/ 161942 h 295523"/>
                <a:gd name="connsiteX4" fmla="*/ 143886 w 466109"/>
                <a:gd name="connsiteY4" fmla="*/ 228133 h 295523"/>
                <a:gd name="connsiteX5" fmla="*/ 127534 w 466109"/>
                <a:gd name="connsiteY5" fmla="*/ 220564 h 295523"/>
                <a:gd name="connsiteX6" fmla="*/ 130401 w 466109"/>
                <a:gd name="connsiteY6" fmla="*/ 203903 h 295523"/>
                <a:gd name="connsiteX7" fmla="*/ 78933 w 466109"/>
                <a:gd name="connsiteY7" fmla="*/ 191123 h 295523"/>
                <a:gd name="connsiteX8" fmla="*/ 49361 w 466109"/>
                <a:gd name="connsiteY8" fmla="*/ 188601 h 295523"/>
                <a:gd name="connsiteX9" fmla="*/ 42350 w 466109"/>
                <a:gd name="connsiteY9" fmla="*/ 160814 h 295523"/>
                <a:gd name="connsiteX10" fmla="*/ 582 w 466109"/>
                <a:gd name="connsiteY10" fmla="*/ 137122 h 295523"/>
                <a:gd name="connsiteX11" fmla="*/ 17660 w 466109"/>
                <a:gd name="connsiteY11" fmla="*/ 107001 h 295523"/>
                <a:gd name="connsiteX12" fmla="*/ 13872 w 466109"/>
                <a:gd name="connsiteY12" fmla="*/ 88790 h 295523"/>
                <a:gd name="connsiteX13" fmla="*/ 42101 w 466109"/>
                <a:gd name="connsiteY13" fmla="*/ 21433 h 295523"/>
                <a:gd name="connsiteX14" fmla="*/ 66759 w 466109"/>
                <a:gd name="connsiteY14" fmla="*/ 41369 h 295523"/>
                <a:gd name="connsiteX15" fmla="*/ 78714 w 466109"/>
                <a:gd name="connsiteY15" fmla="*/ 27101 h 295523"/>
                <a:gd name="connsiteX16" fmla="*/ 111514 w 466109"/>
                <a:gd name="connsiteY16" fmla="*/ 2702 h 295523"/>
                <a:gd name="connsiteX17" fmla="*/ 140680 w 466109"/>
                <a:gd name="connsiteY17" fmla="*/ 10266 h 295523"/>
                <a:gd name="connsiteX18" fmla="*/ 194332 w 466109"/>
                <a:gd name="connsiteY18" fmla="*/ 10399 h 295523"/>
                <a:gd name="connsiteX19" fmla="*/ 226302 w 466109"/>
                <a:gd name="connsiteY19" fmla="*/ 36657 h 295523"/>
                <a:gd name="connsiteX20" fmla="*/ 241252 w 466109"/>
                <a:gd name="connsiteY20" fmla="*/ 30307 h 295523"/>
                <a:gd name="connsiteX21" fmla="*/ 256422 w 466109"/>
                <a:gd name="connsiteY21" fmla="*/ 23267 h 295523"/>
                <a:gd name="connsiteX22" fmla="*/ 277404 w 466109"/>
                <a:gd name="connsiteY22" fmla="*/ 8625 h 295523"/>
                <a:gd name="connsiteX23" fmla="*/ 308455 w 466109"/>
                <a:gd name="connsiteY23" fmla="*/ 64 h 295523"/>
                <a:gd name="connsiteX24" fmla="*/ 365471 w 466109"/>
                <a:gd name="connsiteY24" fmla="*/ 12881 h 295523"/>
                <a:gd name="connsiteX25" fmla="*/ 316688 w 466109"/>
                <a:gd name="connsiteY25" fmla="*/ 61857 h 295523"/>
                <a:gd name="connsiteX26" fmla="*/ 319774 w 466109"/>
                <a:gd name="connsiteY26" fmla="*/ 68009 h 295523"/>
                <a:gd name="connsiteX27" fmla="*/ 333541 w 466109"/>
                <a:gd name="connsiteY27" fmla="*/ 70702 h 295523"/>
                <a:gd name="connsiteX28" fmla="*/ 335535 w 466109"/>
                <a:gd name="connsiteY28" fmla="*/ 101213 h 295523"/>
                <a:gd name="connsiteX29" fmla="*/ 356674 w 466109"/>
                <a:gd name="connsiteY29" fmla="*/ 104653 h 295523"/>
                <a:gd name="connsiteX30" fmla="*/ 374628 w 466109"/>
                <a:gd name="connsiteY30" fmla="*/ 122704 h 295523"/>
                <a:gd name="connsiteX31" fmla="*/ 384131 w 466109"/>
                <a:gd name="connsiteY31" fmla="*/ 135214 h 295523"/>
                <a:gd name="connsiteX32" fmla="*/ 396085 w 466109"/>
                <a:gd name="connsiteY32" fmla="*/ 168699 h 295523"/>
                <a:gd name="connsiteX33" fmla="*/ 421817 w 466109"/>
                <a:gd name="connsiteY33" fmla="*/ 174299 h 295523"/>
                <a:gd name="connsiteX34" fmla="*/ 430217 w 466109"/>
                <a:gd name="connsiteY34" fmla="*/ 190294 h 295523"/>
                <a:gd name="connsiteX35" fmla="*/ 443023 w 466109"/>
                <a:gd name="connsiteY35" fmla="*/ 200117 h 295523"/>
                <a:gd name="connsiteX36" fmla="*/ 459279 w 466109"/>
                <a:gd name="connsiteY36" fmla="*/ 202226 h 295523"/>
                <a:gd name="connsiteX37" fmla="*/ 465923 w 466109"/>
                <a:gd name="connsiteY37" fmla="*/ 210143 h 295523"/>
                <a:gd name="connsiteX38" fmla="*/ 452714 w 466109"/>
                <a:gd name="connsiteY38" fmla="*/ 226872 h 295523"/>
                <a:gd name="connsiteX39" fmla="*/ 428705 w 466109"/>
                <a:gd name="connsiteY39" fmla="*/ 235118 h 295523"/>
                <a:gd name="connsiteX40" fmla="*/ 427811 w 466109"/>
                <a:gd name="connsiteY40" fmla="*/ 249107 h 295523"/>
                <a:gd name="connsiteX41" fmla="*/ 449357 w 466109"/>
                <a:gd name="connsiteY41" fmla="*/ 270053 h 295523"/>
                <a:gd name="connsiteX42" fmla="*/ 415542 w 466109"/>
                <a:gd name="connsiteY42" fmla="*/ 293397 h 295523"/>
                <a:gd name="connsiteX43" fmla="*/ 327837 w 466109"/>
                <a:gd name="connsiteY43" fmla="*/ 212487 h 295523"/>
                <a:gd name="connsiteX44" fmla="*/ 299902 w 466109"/>
                <a:gd name="connsiteY44" fmla="*/ 218137 h 295523"/>
                <a:gd name="connsiteX45" fmla="*/ 280603 w 466109"/>
                <a:gd name="connsiteY45" fmla="*/ 211063 h 295523"/>
                <a:gd name="connsiteX46" fmla="*/ 268924 w 466109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82839 w 466109"/>
                <a:gd name="connsiteY3" fmla="*/ 225707 h 295523"/>
                <a:gd name="connsiteX4" fmla="*/ 143886 w 466109"/>
                <a:gd name="connsiteY4" fmla="*/ 228133 h 295523"/>
                <a:gd name="connsiteX5" fmla="*/ 127534 w 466109"/>
                <a:gd name="connsiteY5" fmla="*/ 220564 h 295523"/>
                <a:gd name="connsiteX6" fmla="*/ 130401 w 466109"/>
                <a:gd name="connsiteY6" fmla="*/ 203903 h 295523"/>
                <a:gd name="connsiteX7" fmla="*/ 78933 w 466109"/>
                <a:gd name="connsiteY7" fmla="*/ 191123 h 295523"/>
                <a:gd name="connsiteX8" fmla="*/ 49361 w 466109"/>
                <a:gd name="connsiteY8" fmla="*/ 188601 h 295523"/>
                <a:gd name="connsiteX9" fmla="*/ 42350 w 466109"/>
                <a:gd name="connsiteY9" fmla="*/ 160814 h 295523"/>
                <a:gd name="connsiteX10" fmla="*/ 582 w 466109"/>
                <a:gd name="connsiteY10" fmla="*/ 137122 h 295523"/>
                <a:gd name="connsiteX11" fmla="*/ 17660 w 466109"/>
                <a:gd name="connsiteY11" fmla="*/ 107001 h 295523"/>
                <a:gd name="connsiteX12" fmla="*/ 13872 w 466109"/>
                <a:gd name="connsiteY12" fmla="*/ 88790 h 295523"/>
                <a:gd name="connsiteX13" fmla="*/ 42101 w 466109"/>
                <a:gd name="connsiteY13" fmla="*/ 21433 h 295523"/>
                <a:gd name="connsiteX14" fmla="*/ 66759 w 466109"/>
                <a:gd name="connsiteY14" fmla="*/ 41369 h 295523"/>
                <a:gd name="connsiteX15" fmla="*/ 78714 w 466109"/>
                <a:gd name="connsiteY15" fmla="*/ 27101 h 295523"/>
                <a:gd name="connsiteX16" fmla="*/ 111514 w 466109"/>
                <a:gd name="connsiteY16" fmla="*/ 2702 h 295523"/>
                <a:gd name="connsiteX17" fmla="*/ 140680 w 466109"/>
                <a:gd name="connsiteY17" fmla="*/ 10266 h 295523"/>
                <a:gd name="connsiteX18" fmla="*/ 194332 w 466109"/>
                <a:gd name="connsiteY18" fmla="*/ 10399 h 295523"/>
                <a:gd name="connsiteX19" fmla="*/ 226302 w 466109"/>
                <a:gd name="connsiteY19" fmla="*/ 36657 h 295523"/>
                <a:gd name="connsiteX20" fmla="*/ 241252 w 466109"/>
                <a:gd name="connsiteY20" fmla="*/ 30307 h 295523"/>
                <a:gd name="connsiteX21" fmla="*/ 256422 w 466109"/>
                <a:gd name="connsiteY21" fmla="*/ 23267 h 295523"/>
                <a:gd name="connsiteX22" fmla="*/ 277404 w 466109"/>
                <a:gd name="connsiteY22" fmla="*/ 8625 h 295523"/>
                <a:gd name="connsiteX23" fmla="*/ 308455 w 466109"/>
                <a:gd name="connsiteY23" fmla="*/ 64 h 295523"/>
                <a:gd name="connsiteX24" fmla="*/ 365471 w 466109"/>
                <a:gd name="connsiteY24" fmla="*/ 12881 h 295523"/>
                <a:gd name="connsiteX25" fmla="*/ 316688 w 466109"/>
                <a:gd name="connsiteY25" fmla="*/ 61857 h 295523"/>
                <a:gd name="connsiteX26" fmla="*/ 319774 w 466109"/>
                <a:gd name="connsiteY26" fmla="*/ 68009 h 295523"/>
                <a:gd name="connsiteX27" fmla="*/ 333541 w 466109"/>
                <a:gd name="connsiteY27" fmla="*/ 70702 h 295523"/>
                <a:gd name="connsiteX28" fmla="*/ 335535 w 466109"/>
                <a:gd name="connsiteY28" fmla="*/ 101213 h 295523"/>
                <a:gd name="connsiteX29" fmla="*/ 356674 w 466109"/>
                <a:gd name="connsiteY29" fmla="*/ 104653 h 295523"/>
                <a:gd name="connsiteX30" fmla="*/ 374628 w 466109"/>
                <a:gd name="connsiteY30" fmla="*/ 122704 h 295523"/>
                <a:gd name="connsiteX31" fmla="*/ 384131 w 466109"/>
                <a:gd name="connsiteY31" fmla="*/ 135214 h 295523"/>
                <a:gd name="connsiteX32" fmla="*/ 396085 w 466109"/>
                <a:gd name="connsiteY32" fmla="*/ 168699 h 295523"/>
                <a:gd name="connsiteX33" fmla="*/ 421817 w 466109"/>
                <a:gd name="connsiteY33" fmla="*/ 174299 h 295523"/>
                <a:gd name="connsiteX34" fmla="*/ 430217 w 466109"/>
                <a:gd name="connsiteY34" fmla="*/ 190294 h 295523"/>
                <a:gd name="connsiteX35" fmla="*/ 443023 w 466109"/>
                <a:gd name="connsiteY35" fmla="*/ 200117 h 295523"/>
                <a:gd name="connsiteX36" fmla="*/ 459279 w 466109"/>
                <a:gd name="connsiteY36" fmla="*/ 202226 h 295523"/>
                <a:gd name="connsiteX37" fmla="*/ 465923 w 466109"/>
                <a:gd name="connsiteY37" fmla="*/ 210143 h 295523"/>
                <a:gd name="connsiteX38" fmla="*/ 452714 w 466109"/>
                <a:gd name="connsiteY38" fmla="*/ 226872 h 295523"/>
                <a:gd name="connsiteX39" fmla="*/ 428705 w 466109"/>
                <a:gd name="connsiteY39" fmla="*/ 235118 h 295523"/>
                <a:gd name="connsiteX40" fmla="*/ 427811 w 466109"/>
                <a:gd name="connsiteY40" fmla="*/ 249107 h 295523"/>
                <a:gd name="connsiteX41" fmla="*/ 449357 w 466109"/>
                <a:gd name="connsiteY41" fmla="*/ 270053 h 295523"/>
                <a:gd name="connsiteX42" fmla="*/ 415542 w 466109"/>
                <a:gd name="connsiteY42" fmla="*/ 293397 h 295523"/>
                <a:gd name="connsiteX43" fmla="*/ 327837 w 466109"/>
                <a:gd name="connsiteY43" fmla="*/ 212487 h 295523"/>
                <a:gd name="connsiteX44" fmla="*/ 299902 w 466109"/>
                <a:gd name="connsiteY44" fmla="*/ 218137 h 295523"/>
                <a:gd name="connsiteX45" fmla="*/ 280603 w 466109"/>
                <a:gd name="connsiteY45" fmla="*/ 211063 h 295523"/>
                <a:gd name="connsiteX46" fmla="*/ 268924 w 466109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82839 w 466109"/>
                <a:gd name="connsiteY3" fmla="*/ 225707 h 295523"/>
                <a:gd name="connsiteX4" fmla="*/ 140752 w 466109"/>
                <a:gd name="connsiteY4" fmla="*/ 232322 h 295523"/>
                <a:gd name="connsiteX5" fmla="*/ 127534 w 466109"/>
                <a:gd name="connsiteY5" fmla="*/ 220564 h 295523"/>
                <a:gd name="connsiteX6" fmla="*/ 130401 w 466109"/>
                <a:gd name="connsiteY6" fmla="*/ 203903 h 295523"/>
                <a:gd name="connsiteX7" fmla="*/ 78933 w 466109"/>
                <a:gd name="connsiteY7" fmla="*/ 191123 h 295523"/>
                <a:gd name="connsiteX8" fmla="*/ 49361 w 466109"/>
                <a:gd name="connsiteY8" fmla="*/ 188601 h 295523"/>
                <a:gd name="connsiteX9" fmla="*/ 42350 w 466109"/>
                <a:gd name="connsiteY9" fmla="*/ 160814 h 295523"/>
                <a:gd name="connsiteX10" fmla="*/ 582 w 466109"/>
                <a:gd name="connsiteY10" fmla="*/ 137122 h 295523"/>
                <a:gd name="connsiteX11" fmla="*/ 17660 w 466109"/>
                <a:gd name="connsiteY11" fmla="*/ 107001 h 295523"/>
                <a:gd name="connsiteX12" fmla="*/ 13872 w 466109"/>
                <a:gd name="connsiteY12" fmla="*/ 88790 h 295523"/>
                <a:gd name="connsiteX13" fmla="*/ 42101 w 466109"/>
                <a:gd name="connsiteY13" fmla="*/ 21433 h 295523"/>
                <a:gd name="connsiteX14" fmla="*/ 66759 w 466109"/>
                <a:gd name="connsiteY14" fmla="*/ 41369 h 295523"/>
                <a:gd name="connsiteX15" fmla="*/ 78714 w 466109"/>
                <a:gd name="connsiteY15" fmla="*/ 27101 h 295523"/>
                <a:gd name="connsiteX16" fmla="*/ 111514 w 466109"/>
                <a:gd name="connsiteY16" fmla="*/ 2702 h 295523"/>
                <a:gd name="connsiteX17" fmla="*/ 140680 w 466109"/>
                <a:gd name="connsiteY17" fmla="*/ 10266 h 295523"/>
                <a:gd name="connsiteX18" fmla="*/ 194332 w 466109"/>
                <a:gd name="connsiteY18" fmla="*/ 10399 h 295523"/>
                <a:gd name="connsiteX19" fmla="*/ 226302 w 466109"/>
                <a:gd name="connsiteY19" fmla="*/ 36657 h 295523"/>
                <a:gd name="connsiteX20" fmla="*/ 241252 w 466109"/>
                <a:gd name="connsiteY20" fmla="*/ 30307 h 295523"/>
                <a:gd name="connsiteX21" fmla="*/ 256422 w 466109"/>
                <a:gd name="connsiteY21" fmla="*/ 23267 h 295523"/>
                <a:gd name="connsiteX22" fmla="*/ 277404 w 466109"/>
                <a:gd name="connsiteY22" fmla="*/ 8625 h 295523"/>
                <a:gd name="connsiteX23" fmla="*/ 308455 w 466109"/>
                <a:gd name="connsiteY23" fmla="*/ 64 h 295523"/>
                <a:gd name="connsiteX24" fmla="*/ 365471 w 466109"/>
                <a:gd name="connsiteY24" fmla="*/ 12881 h 295523"/>
                <a:gd name="connsiteX25" fmla="*/ 316688 w 466109"/>
                <a:gd name="connsiteY25" fmla="*/ 61857 h 295523"/>
                <a:gd name="connsiteX26" fmla="*/ 319774 w 466109"/>
                <a:gd name="connsiteY26" fmla="*/ 68009 h 295523"/>
                <a:gd name="connsiteX27" fmla="*/ 333541 w 466109"/>
                <a:gd name="connsiteY27" fmla="*/ 70702 h 295523"/>
                <a:gd name="connsiteX28" fmla="*/ 335535 w 466109"/>
                <a:gd name="connsiteY28" fmla="*/ 101213 h 295523"/>
                <a:gd name="connsiteX29" fmla="*/ 356674 w 466109"/>
                <a:gd name="connsiteY29" fmla="*/ 104653 h 295523"/>
                <a:gd name="connsiteX30" fmla="*/ 374628 w 466109"/>
                <a:gd name="connsiteY30" fmla="*/ 122704 h 295523"/>
                <a:gd name="connsiteX31" fmla="*/ 384131 w 466109"/>
                <a:gd name="connsiteY31" fmla="*/ 135214 h 295523"/>
                <a:gd name="connsiteX32" fmla="*/ 396085 w 466109"/>
                <a:gd name="connsiteY32" fmla="*/ 168699 h 295523"/>
                <a:gd name="connsiteX33" fmla="*/ 421817 w 466109"/>
                <a:gd name="connsiteY33" fmla="*/ 174299 h 295523"/>
                <a:gd name="connsiteX34" fmla="*/ 430217 w 466109"/>
                <a:gd name="connsiteY34" fmla="*/ 190294 h 295523"/>
                <a:gd name="connsiteX35" fmla="*/ 443023 w 466109"/>
                <a:gd name="connsiteY35" fmla="*/ 200117 h 295523"/>
                <a:gd name="connsiteX36" fmla="*/ 459279 w 466109"/>
                <a:gd name="connsiteY36" fmla="*/ 202226 h 295523"/>
                <a:gd name="connsiteX37" fmla="*/ 465923 w 466109"/>
                <a:gd name="connsiteY37" fmla="*/ 210143 h 295523"/>
                <a:gd name="connsiteX38" fmla="*/ 452714 w 466109"/>
                <a:gd name="connsiteY38" fmla="*/ 226872 h 295523"/>
                <a:gd name="connsiteX39" fmla="*/ 428705 w 466109"/>
                <a:gd name="connsiteY39" fmla="*/ 235118 h 295523"/>
                <a:gd name="connsiteX40" fmla="*/ 427811 w 466109"/>
                <a:gd name="connsiteY40" fmla="*/ 249107 h 295523"/>
                <a:gd name="connsiteX41" fmla="*/ 449357 w 466109"/>
                <a:gd name="connsiteY41" fmla="*/ 270053 h 295523"/>
                <a:gd name="connsiteX42" fmla="*/ 415542 w 466109"/>
                <a:gd name="connsiteY42" fmla="*/ 293397 h 295523"/>
                <a:gd name="connsiteX43" fmla="*/ 327837 w 466109"/>
                <a:gd name="connsiteY43" fmla="*/ 212487 h 295523"/>
                <a:gd name="connsiteX44" fmla="*/ 299902 w 466109"/>
                <a:gd name="connsiteY44" fmla="*/ 218137 h 295523"/>
                <a:gd name="connsiteX45" fmla="*/ 280603 w 466109"/>
                <a:gd name="connsiteY45" fmla="*/ 211063 h 295523"/>
                <a:gd name="connsiteX46" fmla="*/ 268924 w 466109"/>
                <a:gd name="connsiteY46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03226 w 466109"/>
                <a:gd name="connsiteY2" fmla="*/ 155649 h 295523"/>
                <a:gd name="connsiteX3" fmla="*/ 179663 w 466109"/>
                <a:gd name="connsiteY3" fmla="*/ 209948 h 295523"/>
                <a:gd name="connsiteX4" fmla="*/ 182839 w 466109"/>
                <a:gd name="connsiteY4" fmla="*/ 225707 h 295523"/>
                <a:gd name="connsiteX5" fmla="*/ 140752 w 466109"/>
                <a:gd name="connsiteY5" fmla="*/ 232322 h 295523"/>
                <a:gd name="connsiteX6" fmla="*/ 127534 w 466109"/>
                <a:gd name="connsiteY6" fmla="*/ 220564 h 295523"/>
                <a:gd name="connsiteX7" fmla="*/ 130401 w 466109"/>
                <a:gd name="connsiteY7" fmla="*/ 203903 h 295523"/>
                <a:gd name="connsiteX8" fmla="*/ 78933 w 466109"/>
                <a:gd name="connsiteY8" fmla="*/ 191123 h 295523"/>
                <a:gd name="connsiteX9" fmla="*/ 49361 w 466109"/>
                <a:gd name="connsiteY9" fmla="*/ 188601 h 295523"/>
                <a:gd name="connsiteX10" fmla="*/ 42350 w 466109"/>
                <a:gd name="connsiteY10" fmla="*/ 160814 h 295523"/>
                <a:gd name="connsiteX11" fmla="*/ 582 w 466109"/>
                <a:gd name="connsiteY11" fmla="*/ 137122 h 295523"/>
                <a:gd name="connsiteX12" fmla="*/ 17660 w 466109"/>
                <a:gd name="connsiteY12" fmla="*/ 107001 h 295523"/>
                <a:gd name="connsiteX13" fmla="*/ 13872 w 466109"/>
                <a:gd name="connsiteY13" fmla="*/ 88790 h 295523"/>
                <a:gd name="connsiteX14" fmla="*/ 42101 w 466109"/>
                <a:gd name="connsiteY14" fmla="*/ 21433 h 295523"/>
                <a:gd name="connsiteX15" fmla="*/ 66759 w 466109"/>
                <a:gd name="connsiteY15" fmla="*/ 41369 h 295523"/>
                <a:gd name="connsiteX16" fmla="*/ 78714 w 466109"/>
                <a:gd name="connsiteY16" fmla="*/ 27101 h 295523"/>
                <a:gd name="connsiteX17" fmla="*/ 111514 w 466109"/>
                <a:gd name="connsiteY17" fmla="*/ 2702 h 295523"/>
                <a:gd name="connsiteX18" fmla="*/ 140680 w 466109"/>
                <a:gd name="connsiteY18" fmla="*/ 10266 h 295523"/>
                <a:gd name="connsiteX19" fmla="*/ 194332 w 466109"/>
                <a:gd name="connsiteY19" fmla="*/ 10399 h 295523"/>
                <a:gd name="connsiteX20" fmla="*/ 226302 w 466109"/>
                <a:gd name="connsiteY20" fmla="*/ 36657 h 295523"/>
                <a:gd name="connsiteX21" fmla="*/ 241252 w 466109"/>
                <a:gd name="connsiteY21" fmla="*/ 30307 h 295523"/>
                <a:gd name="connsiteX22" fmla="*/ 256422 w 466109"/>
                <a:gd name="connsiteY22" fmla="*/ 23267 h 295523"/>
                <a:gd name="connsiteX23" fmla="*/ 277404 w 466109"/>
                <a:gd name="connsiteY23" fmla="*/ 8625 h 295523"/>
                <a:gd name="connsiteX24" fmla="*/ 308455 w 466109"/>
                <a:gd name="connsiteY24" fmla="*/ 64 h 295523"/>
                <a:gd name="connsiteX25" fmla="*/ 365471 w 466109"/>
                <a:gd name="connsiteY25" fmla="*/ 12881 h 295523"/>
                <a:gd name="connsiteX26" fmla="*/ 316688 w 466109"/>
                <a:gd name="connsiteY26" fmla="*/ 61857 h 295523"/>
                <a:gd name="connsiteX27" fmla="*/ 319774 w 466109"/>
                <a:gd name="connsiteY27" fmla="*/ 68009 h 295523"/>
                <a:gd name="connsiteX28" fmla="*/ 333541 w 466109"/>
                <a:gd name="connsiteY28" fmla="*/ 70702 h 295523"/>
                <a:gd name="connsiteX29" fmla="*/ 335535 w 466109"/>
                <a:gd name="connsiteY29" fmla="*/ 101213 h 295523"/>
                <a:gd name="connsiteX30" fmla="*/ 356674 w 466109"/>
                <a:gd name="connsiteY30" fmla="*/ 104653 h 295523"/>
                <a:gd name="connsiteX31" fmla="*/ 374628 w 466109"/>
                <a:gd name="connsiteY31" fmla="*/ 122704 h 295523"/>
                <a:gd name="connsiteX32" fmla="*/ 384131 w 466109"/>
                <a:gd name="connsiteY32" fmla="*/ 135214 h 295523"/>
                <a:gd name="connsiteX33" fmla="*/ 396085 w 466109"/>
                <a:gd name="connsiteY33" fmla="*/ 168699 h 295523"/>
                <a:gd name="connsiteX34" fmla="*/ 421817 w 466109"/>
                <a:gd name="connsiteY34" fmla="*/ 174299 h 295523"/>
                <a:gd name="connsiteX35" fmla="*/ 430217 w 466109"/>
                <a:gd name="connsiteY35" fmla="*/ 190294 h 295523"/>
                <a:gd name="connsiteX36" fmla="*/ 443023 w 466109"/>
                <a:gd name="connsiteY36" fmla="*/ 200117 h 295523"/>
                <a:gd name="connsiteX37" fmla="*/ 459279 w 466109"/>
                <a:gd name="connsiteY37" fmla="*/ 202226 h 295523"/>
                <a:gd name="connsiteX38" fmla="*/ 465923 w 466109"/>
                <a:gd name="connsiteY38" fmla="*/ 210143 h 295523"/>
                <a:gd name="connsiteX39" fmla="*/ 452714 w 466109"/>
                <a:gd name="connsiteY39" fmla="*/ 226872 h 295523"/>
                <a:gd name="connsiteX40" fmla="*/ 428705 w 466109"/>
                <a:gd name="connsiteY40" fmla="*/ 235118 h 295523"/>
                <a:gd name="connsiteX41" fmla="*/ 427811 w 466109"/>
                <a:gd name="connsiteY41" fmla="*/ 249107 h 295523"/>
                <a:gd name="connsiteX42" fmla="*/ 449357 w 466109"/>
                <a:gd name="connsiteY42" fmla="*/ 270053 h 295523"/>
                <a:gd name="connsiteX43" fmla="*/ 415542 w 466109"/>
                <a:gd name="connsiteY43" fmla="*/ 293397 h 295523"/>
                <a:gd name="connsiteX44" fmla="*/ 327837 w 466109"/>
                <a:gd name="connsiteY44" fmla="*/ 212487 h 295523"/>
                <a:gd name="connsiteX45" fmla="*/ 299902 w 466109"/>
                <a:gd name="connsiteY45" fmla="*/ 218137 h 295523"/>
                <a:gd name="connsiteX46" fmla="*/ 280603 w 466109"/>
                <a:gd name="connsiteY46" fmla="*/ 211063 h 295523"/>
                <a:gd name="connsiteX47" fmla="*/ 268924 w 466109"/>
                <a:gd name="connsiteY47" fmla="*/ 184090 h 295523"/>
                <a:gd name="connsiteX0" fmla="*/ 268924 w 466109"/>
                <a:gd name="connsiteY0" fmla="*/ 184090 h 295523"/>
                <a:gd name="connsiteX1" fmla="*/ 255690 w 466109"/>
                <a:gd name="connsiteY1" fmla="*/ 177382 h 295523"/>
                <a:gd name="connsiteX2" fmla="*/ 217610 w 466109"/>
                <a:gd name="connsiteY2" fmla="*/ 207303 h 295523"/>
                <a:gd name="connsiteX3" fmla="*/ 179663 w 466109"/>
                <a:gd name="connsiteY3" fmla="*/ 209948 h 295523"/>
                <a:gd name="connsiteX4" fmla="*/ 182839 w 466109"/>
                <a:gd name="connsiteY4" fmla="*/ 225707 h 295523"/>
                <a:gd name="connsiteX5" fmla="*/ 140752 w 466109"/>
                <a:gd name="connsiteY5" fmla="*/ 232322 h 295523"/>
                <a:gd name="connsiteX6" fmla="*/ 127534 w 466109"/>
                <a:gd name="connsiteY6" fmla="*/ 220564 h 295523"/>
                <a:gd name="connsiteX7" fmla="*/ 130401 w 466109"/>
                <a:gd name="connsiteY7" fmla="*/ 203903 h 295523"/>
                <a:gd name="connsiteX8" fmla="*/ 78933 w 466109"/>
                <a:gd name="connsiteY8" fmla="*/ 191123 h 295523"/>
                <a:gd name="connsiteX9" fmla="*/ 49361 w 466109"/>
                <a:gd name="connsiteY9" fmla="*/ 188601 h 295523"/>
                <a:gd name="connsiteX10" fmla="*/ 42350 w 466109"/>
                <a:gd name="connsiteY10" fmla="*/ 160814 h 295523"/>
                <a:gd name="connsiteX11" fmla="*/ 582 w 466109"/>
                <a:gd name="connsiteY11" fmla="*/ 137122 h 295523"/>
                <a:gd name="connsiteX12" fmla="*/ 17660 w 466109"/>
                <a:gd name="connsiteY12" fmla="*/ 107001 h 295523"/>
                <a:gd name="connsiteX13" fmla="*/ 13872 w 466109"/>
                <a:gd name="connsiteY13" fmla="*/ 88790 h 295523"/>
                <a:gd name="connsiteX14" fmla="*/ 42101 w 466109"/>
                <a:gd name="connsiteY14" fmla="*/ 21433 h 295523"/>
                <a:gd name="connsiteX15" fmla="*/ 66759 w 466109"/>
                <a:gd name="connsiteY15" fmla="*/ 41369 h 295523"/>
                <a:gd name="connsiteX16" fmla="*/ 78714 w 466109"/>
                <a:gd name="connsiteY16" fmla="*/ 27101 h 295523"/>
                <a:gd name="connsiteX17" fmla="*/ 111514 w 466109"/>
                <a:gd name="connsiteY17" fmla="*/ 2702 h 295523"/>
                <a:gd name="connsiteX18" fmla="*/ 140680 w 466109"/>
                <a:gd name="connsiteY18" fmla="*/ 10266 h 295523"/>
                <a:gd name="connsiteX19" fmla="*/ 194332 w 466109"/>
                <a:gd name="connsiteY19" fmla="*/ 10399 h 295523"/>
                <a:gd name="connsiteX20" fmla="*/ 226302 w 466109"/>
                <a:gd name="connsiteY20" fmla="*/ 36657 h 295523"/>
                <a:gd name="connsiteX21" fmla="*/ 241252 w 466109"/>
                <a:gd name="connsiteY21" fmla="*/ 30307 h 295523"/>
                <a:gd name="connsiteX22" fmla="*/ 256422 w 466109"/>
                <a:gd name="connsiteY22" fmla="*/ 23267 h 295523"/>
                <a:gd name="connsiteX23" fmla="*/ 277404 w 466109"/>
                <a:gd name="connsiteY23" fmla="*/ 8625 h 295523"/>
                <a:gd name="connsiteX24" fmla="*/ 308455 w 466109"/>
                <a:gd name="connsiteY24" fmla="*/ 64 h 295523"/>
                <a:gd name="connsiteX25" fmla="*/ 365471 w 466109"/>
                <a:gd name="connsiteY25" fmla="*/ 12881 h 295523"/>
                <a:gd name="connsiteX26" fmla="*/ 316688 w 466109"/>
                <a:gd name="connsiteY26" fmla="*/ 61857 h 295523"/>
                <a:gd name="connsiteX27" fmla="*/ 319774 w 466109"/>
                <a:gd name="connsiteY27" fmla="*/ 68009 h 295523"/>
                <a:gd name="connsiteX28" fmla="*/ 333541 w 466109"/>
                <a:gd name="connsiteY28" fmla="*/ 70702 h 295523"/>
                <a:gd name="connsiteX29" fmla="*/ 335535 w 466109"/>
                <a:gd name="connsiteY29" fmla="*/ 101213 h 295523"/>
                <a:gd name="connsiteX30" fmla="*/ 356674 w 466109"/>
                <a:gd name="connsiteY30" fmla="*/ 104653 h 295523"/>
                <a:gd name="connsiteX31" fmla="*/ 374628 w 466109"/>
                <a:gd name="connsiteY31" fmla="*/ 122704 h 295523"/>
                <a:gd name="connsiteX32" fmla="*/ 384131 w 466109"/>
                <a:gd name="connsiteY32" fmla="*/ 135214 h 295523"/>
                <a:gd name="connsiteX33" fmla="*/ 396085 w 466109"/>
                <a:gd name="connsiteY33" fmla="*/ 168699 h 295523"/>
                <a:gd name="connsiteX34" fmla="*/ 421817 w 466109"/>
                <a:gd name="connsiteY34" fmla="*/ 174299 h 295523"/>
                <a:gd name="connsiteX35" fmla="*/ 430217 w 466109"/>
                <a:gd name="connsiteY35" fmla="*/ 190294 h 295523"/>
                <a:gd name="connsiteX36" fmla="*/ 443023 w 466109"/>
                <a:gd name="connsiteY36" fmla="*/ 200117 h 295523"/>
                <a:gd name="connsiteX37" fmla="*/ 459279 w 466109"/>
                <a:gd name="connsiteY37" fmla="*/ 202226 h 295523"/>
                <a:gd name="connsiteX38" fmla="*/ 465923 w 466109"/>
                <a:gd name="connsiteY38" fmla="*/ 210143 h 295523"/>
                <a:gd name="connsiteX39" fmla="*/ 452714 w 466109"/>
                <a:gd name="connsiteY39" fmla="*/ 226872 h 295523"/>
                <a:gd name="connsiteX40" fmla="*/ 428705 w 466109"/>
                <a:gd name="connsiteY40" fmla="*/ 235118 h 295523"/>
                <a:gd name="connsiteX41" fmla="*/ 427811 w 466109"/>
                <a:gd name="connsiteY41" fmla="*/ 249107 h 295523"/>
                <a:gd name="connsiteX42" fmla="*/ 449357 w 466109"/>
                <a:gd name="connsiteY42" fmla="*/ 270053 h 295523"/>
                <a:gd name="connsiteX43" fmla="*/ 415542 w 466109"/>
                <a:gd name="connsiteY43" fmla="*/ 293397 h 295523"/>
                <a:gd name="connsiteX44" fmla="*/ 327837 w 466109"/>
                <a:gd name="connsiteY44" fmla="*/ 212487 h 295523"/>
                <a:gd name="connsiteX45" fmla="*/ 299902 w 466109"/>
                <a:gd name="connsiteY45" fmla="*/ 218137 h 295523"/>
                <a:gd name="connsiteX46" fmla="*/ 280603 w 466109"/>
                <a:gd name="connsiteY46" fmla="*/ 211063 h 295523"/>
                <a:gd name="connsiteX47" fmla="*/ 268924 w 466109"/>
                <a:gd name="connsiteY47" fmla="*/ 184090 h 295523"/>
                <a:gd name="connsiteX0" fmla="*/ 268924 w 466109"/>
                <a:gd name="connsiteY0" fmla="*/ 184090 h 295523"/>
                <a:gd name="connsiteX1" fmla="*/ 245681 w 466109"/>
                <a:gd name="connsiteY1" fmla="*/ 219325 h 295523"/>
                <a:gd name="connsiteX2" fmla="*/ 217610 w 466109"/>
                <a:gd name="connsiteY2" fmla="*/ 207303 h 295523"/>
                <a:gd name="connsiteX3" fmla="*/ 179663 w 466109"/>
                <a:gd name="connsiteY3" fmla="*/ 209948 h 295523"/>
                <a:gd name="connsiteX4" fmla="*/ 182839 w 466109"/>
                <a:gd name="connsiteY4" fmla="*/ 225707 h 295523"/>
                <a:gd name="connsiteX5" fmla="*/ 140752 w 466109"/>
                <a:gd name="connsiteY5" fmla="*/ 232322 h 295523"/>
                <a:gd name="connsiteX6" fmla="*/ 127534 w 466109"/>
                <a:gd name="connsiteY6" fmla="*/ 220564 h 295523"/>
                <a:gd name="connsiteX7" fmla="*/ 130401 w 466109"/>
                <a:gd name="connsiteY7" fmla="*/ 203903 h 295523"/>
                <a:gd name="connsiteX8" fmla="*/ 78933 w 466109"/>
                <a:gd name="connsiteY8" fmla="*/ 191123 h 295523"/>
                <a:gd name="connsiteX9" fmla="*/ 49361 w 466109"/>
                <a:gd name="connsiteY9" fmla="*/ 188601 h 295523"/>
                <a:gd name="connsiteX10" fmla="*/ 42350 w 466109"/>
                <a:gd name="connsiteY10" fmla="*/ 160814 h 295523"/>
                <a:gd name="connsiteX11" fmla="*/ 582 w 466109"/>
                <a:gd name="connsiteY11" fmla="*/ 137122 h 295523"/>
                <a:gd name="connsiteX12" fmla="*/ 17660 w 466109"/>
                <a:gd name="connsiteY12" fmla="*/ 107001 h 295523"/>
                <a:gd name="connsiteX13" fmla="*/ 13872 w 466109"/>
                <a:gd name="connsiteY13" fmla="*/ 88790 h 295523"/>
                <a:gd name="connsiteX14" fmla="*/ 42101 w 466109"/>
                <a:gd name="connsiteY14" fmla="*/ 21433 h 295523"/>
                <a:gd name="connsiteX15" fmla="*/ 66759 w 466109"/>
                <a:gd name="connsiteY15" fmla="*/ 41369 h 295523"/>
                <a:gd name="connsiteX16" fmla="*/ 78714 w 466109"/>
                <a:gd name="connsiteY16" fmla="*/ 27101 h 295523"/>
                <a:gd name="connsiteX17" fmla="*/ 111514 w 466109"/>
                <a:gd name="connsiteY17" fmla="*/ 2702 h 295523"/>
                <a:gd name="connsiteX18" fmla="*/ 140680 w 466109"/>
                <a:gd name="connsiteY18" fmla="*/ 10266 h 295523"/>
                <a:gd name="connsiteX19" fmla="*/ 194332 w 466109"/>
                <a:gd name="connsiteY19" fmla="*/ 10399 h 295523"/>
                <a:gd name="connsiteX20" fmla="*/ 226302 w 466109"/>
                <a:gd name="connsiteY20" fmla="*/ 36657 h 295523"/>
                <a:gd name="connsiteX21" fmla="*/ 241252 w 466109"/>
                <a:gd name="connsiteY21" fmla="*/ 30307 h 295523"/>
                <a:gd name="connsiteX22" fmla="*/ 256422 w 466109"/>
                <a:gd name="connsiteY22" fmla="*/ 23267 h 295523"/>
                <a:gd name="connsiteX23" fmla="*/ 277404 w 466109"/>
                <a:gd name="connsiteY23" fmla="*/ 8625 h 295523"/>
                <a:gd name="connsiteX24" fmla="*/ 308455 w 466109"/>
                <a:gd name="connsiteY24" fmla="*/ 64 h 295523"/>
                <a:gd name="connsiteX25" fmla="*/ 365471 w 466109"/>
                <a:gd name="connsiteY25" fmla="*/ 12881 h 295523"/>
                <a:gd name="connsiteX26" fmla="*/ 316688 w 466109"/>
                <a:gd name="connsiteY26" fmla="*/ 61857 h 295523"/>
                <a:gd name="connsiteX27" fmla="*/ 319774 w 466109"/>
                <a:gd name="connsiteY27" fmla="*/ 68009 h 295523"/>
                <a:gd name="connsiteX28" fmla="*/ 333541 w 466109"/>
                <a:gd name="connsiteY28" fmla="*/ 70702 h 295523"/>
                <a:gd name="connsiteX29" fmla="*/ 335535 w 466109"/>
                <a:gd name="connsiteY29" fmla="*/ 101213 h 295523"/>
                <a:gd name="connsiteX30" fmla="*/ 356674 w 466109"/>
                <a:gd name="connsiteY30" fmla="*/ 104653 h 295523"/>
                <a:gd name="connsiteX31" fmla="*/ 374628 w 466109"/>
                <a:gd name="connsiteY31" fmla="*/ 122704 h 295523"/>
                <a:gd name="connsiteX32" fmla="*/ 384131 w 466109"/>
                <a:gd name="connsiteY32" fmla="*/ 135214 h 295523"/>
                <a:gd name="connsiteX33" fmla="*/ 396085 w 466109"/>
                <a:gd name="connsiteY33" fmla="*/ 168699 h 295523"/>
                <a:gd name="connsiteX34" fmla="*/ 421817 w 466109"/>
                <a:gd name="connsiteY34" fmla="*/ 174299 h 295523"/>
                <a:gd name="connsiteX35" fmla="*/ 430217 w 466109"/>
                <a:gd name="connsiteY35" fmla="*/ 190294 h 295523"/>
                <a:gd name="connsiteX36" fmla="*/ 443023 w 466109"/>
                <a:gd name="connsiteY36" fmla="*/ 200117 h 295523"/>
                <a:gd name="connsiteX37" fmla="*/ 459279 w 466109"/>
                <a:gd name="connsiteY37" fmla="*/ 202226 h 295523"/>
                <a:gd name="connsiteX38" fmla="*/ 465923 w 466109"/>
                <a:gd name="connsiteY38" fmla="*/ 210143 h 295523"/>
                <a:gd name="connsiteX39" fmla="*/ 452714 w 466109"/>
                <a:gd name="connsiteY39" fmla="*/ 226872 h 295523"/>
                <a:gd name="connsiteX40" fmla="*/ 428705 w 466109"/>
                <a:gd name="connsiteY40" fmla="*/ 235118 h 295523"/>
                <a:gd name="connsiteX41" fmla="*/ 427811 w 466109"/>
                <a:gd name="connsiteY41" fmla="*/ 249107 h 295523"/>
                <a:gd name="connsiteX42" fmla="*/ 449357 w 466109"/>
                <a:gd name="connsiteY42" fmla="*/ 270053 h 295523"/>
                <a:gd name="connsiteX43" fmla="*/ 415542 w 466109"/>
                <a:gd name="connsiteY43" fmla="*/ 293397 h 295523"/>
                <a:gd name="connsiteX44" fmla="*/ 327837 w 466109"/>
                <a:gd name="connsiteY44" fmla="*/ 212487 h 295523"/>
                <a:gd name="connsiteX45" fmla="*/ 299902 w 466109"/>
                <a:gd name="connsiteY45" fmla="*/ 218137 h 295523"/>
                <a:gd name="connsiteX46" fmla="*/ 280603 w 466109"/>
                <a:gd name="connsiteY46" fmla="*/ 211063 h 295523"/>
                <a:gd name="connsiteX47" fmla="*/ 268924 w 466109"/>
                <a:gd name="connsiteY47" fmla="*/ 184090 h 295523"/>
                <a:gd name="connsiteX0" fmla="*/ 248717 w 466109"/>
                <a:gd name="connsiteY0" fmla="*/ 207927 h 295523"/>
                <a:gd name="connsiteX1" fmla="*/ 245681 w 466109"/>
                <a:gd name="connsiteY1" fmla="*/ 219325 h 295523"/>
                <a:gd name="connsiteX2" fmla="*/ 217610 w 466109"/>
                <a:gd name="connsiteY2" fmla="*/ 207303 h 295523"/>
                <a:gd name="connsiteX3" fmla="*/ 179663 w 466109"/>
                <a:gd name="connsiteY3" fmla="*/ 209948 h 295523"/>
                <a:gd name="connsiteX4" fmla="*/ 182839 w 466109"/>
                <a:gd name="connsiteY4" fmla="*/ 225707 h 295523"/>
                <a:gd name="connsiteX5" fmla="*/ 140752 w 466109"/>
                <a:gd name="connsiteY5" fmla="*/ 232322 h 295523"/>
                <a:gd name="connsiteX6" fmla="*/ 127534 w 466109"/>
                <a:gd name="connsiteY6" fmla="*/ 220564 h 295523"/>
                <a:gd name="connsiteX7" fmla="*/ 130401 w 466109"/>
                <a:gd name="connsiteY7" fmla="*/ 203903 h 295523"/>
                <a:gd name="connsiteX8" fmla="*/ 78933 w 466109"/>
                <a:gd name="connsiteY8" fmla="*/ 191123 h 295523"/>
                <a:gd name="connsiteX9" fmla="*/ 49361 w 466109"/>
                <a:gd name="connsiteY9" fmla="*/ 188601 h 295523"/>
                <a:gd name="connsiteX10" fmla="*/ 42350 w 466109"/>
                <a:gd name="connsiteY10" fmla="*/ 160814 h 295523"/>
                <a:gd name="connsiteX11" fmla="*/ 582 w 466109"/>
                <a:gd name="connsiteY11" fmla="*/ 137122 h 295523"/>
                <a:gd name="connsiteX12" fmla="*/ 17660 w 466109"/>
                <a:gd name="connsiteY12" fmla="*/ 107001 h 295523"/>
                <a:gd name="connsiteX13" fmla="*/ 13872 w 466109"/>
                <a:gd name="connsiteY13" fmla="*/ 88790 h 295523"/>
                <a:gd name="connsiteX14" fmla="*/ 42101 w 466109"/>
                <a:gd name="connsiteY14" fmla="*/ 21433 h 295523"/>
                <a:gd name="connsiteX15" fmla="*/ 66759 w 466109"/>
                <a:gd name="connsiteY15" fmla="*/ 41369 h 295523"/>
                <a:gd name="connsiteX16" fmla="*/ 78714 w 466109"/>
                <a:gd name="connsiteY16" fmla="*/ 27101 h 295523"/>
                <a:gd name="connsiteX17" fmla="*/ 111514 w 466109"/>
                <a:gd name="connsiteY17" fmla="*/ 2702 h 295523"/>
                <a:gd name="connsiteX18" fmla="*/ 140680 w 466109"/>
                <a:gd name="connsiteY18" fmla="*/ 10266 h 295523"/>
                <a:gd name="connsiteX19" fmla="*/ 194332 w 466109"/>
                <a:gd name="connsiteY19" fmla="*/ 10399 h 295523"/>
                <a:gd name="connsiteX20" fmla="*/ 226302 w 466109"/>
                <a:gd name="connsiteY20" fmla="*/ 36657 h 295523"/>
                <a:gd name="connsiteX21" fmla="*/ 241252 w 466109"/>
                <a:gd name="connsiteY21" fmla="*/ 30307 h 295523"/>
                <a:gd name="connsiteX22" fmla="*/ 256422 w 466109"/>
                <a:gd name="connsiteY22" fmla="*/ 23267 h 295523"/>
                <a:gd name="connsiteX23" fmla="*/ 277404 w 466109"/>
                <a:gd name="connsiteY23" fmla="*/ 8625 h 295523"/>
                <a:gd name="connsiteX24" fmla="*/ 308455 w 466109"/>
                <a:gd name="connsiteY24" fmla="*/ 64 h 295523"/>
                <a:gd name="connsiteX25" fmla="*/ 365471 w 466109"/>
                <a:gd name="connsiteY25" fmla="*/ 12881 h 295523"/>
                <a:gd name="connsiteX26" fmla="*/ 316688 w 466109"/>
                <a:gd name="connsiteY26" fmla="*/ 61857 h 295523"/>
                <a:gd name="connsiteX27" fmla="*/ 319774 w 466109"/>
                <a:gd name="connsiteY27" fmla="*/ 68009 h 295523"/>
                <a:gd name="connsiteX28" fmla="*/ 333541 w 466109"/>
                <a:gd name="connsiteY28" fmla="*/ 70702 h 295523"/>
                <a:gd name="connsiteX29" fmla="*/ 335535 w 466109"/>
                <a:gd name="connsiteY29" fmla="*/ 101213 h 295523"/>
                <a:gd name="connsiteX30" fmla="*/ 356674 w 466109"/>
                <a:gd name="connsiteY30" fmla="*/ 104653 h 295523"/>
                <a:gd name="connsiteX31" fmla="*/ 374628 w 466109"/>
                <a:gd name="connsiteY31" fmla="*/ 122704 h 295523"/>
                <a:gd name="connsiteX32" fmla="*/ 384131 w 466109"/>
                <a:gd name="connsiteY32" fmla="*/ 135214 h 295523"/>
                <a:gd name="connsiteX33" fmla="*/ 396085 w 466109"/>
                <a:gd name="connsiteY33" fmla="*/ 168699 h 295523"/>
                <a:gd name="connsiteX34" fmla="*/ 421817 w 466109"/>
                <a:gd name="connsiteY34" fmla="*/ 174299 h 295523"/>
                <a:gd name="connsiteX35" fmla="*/ 430217 w 466109"/>
                <a:gd name="connsiteY35" fmla="*/ 190294 h 295523"/>
                <a:gd name="connsiteX36" fmla="*/ 443023 w 466109"/>
                <a:gd name="connsiteY36" fmla="*/ 200117 h 295523"/>
                <a:gd name="connsiteX37" fmla="*/ 459279 w 466109"/>
                <a:gd name="connsiteY37" fmla="*/ 202226 h 295523"/>
                <a:gd name="connsiteX38" fmla="*/ 465923 w 466109"/>
                <a:gd name="connsiteY38" fmla="*/ 210143 h 295523"/>
                <a:gd name="connsiteX39" fmla="*/ 452714 w 466109"/>
                <a:gd name="connsiteY39" fmla="*/ 226872 h 295523"/>
                <a:gd name="connsiteX40" fmla="*/ 428705 w 466109"/>
                <a:gd name="connsiteY40" fmla="*/ 235118 h 295523"/>
                <a:gd name="connsiteX41" fmla="*/ 427811 w 466109"/>
                <a:gd name="connsiteY41" fmla="*/ 249107 h 295523"/>
                <a:gd name="connsiteX42" fmla="*/ 449357 w 466109"/>
                <a:gd name="connsiteY42" fmla="*/ 270053 h 295523"/>
                <a:gd name="connsiteX43" fmla="*/ 415542 w 466109"/>
                <a:gd name="connsiteY43" fmla="*/ 293397 h 295523"/>
                <a:gd name="connsiteX44" fmla="*/ 327837 w 466109"/>
                <a:gd name="connsiteY44" fmla="*/ 212487 h 295523"/>
                <a:gd name="connsiteX45" fmla="*/ 299902 w 466109"/>
                <a:gd name="connsiteY45" fmla="*/ 218137 h 295523"/>
                <a:gd name="connsiteX46" fmla="*/ 280603 w 466109"/>
                <a:gd name="connsiteY46" fmla="*/ 211063 h 295523"/>
                <a:gd name="connsiteX47" fmla="*/ 248717 w 466109"/>
                <a:gd name="connsiteY47" fmla="*/ 207927 h 295523"/>
                <a:gd name="connsiteX0" fmla="*/ 248717 w 466109"/>
                <a:gd name="connsiteY0" fmla="*/ 207927 h 295523"/>
                <a:gd name="connsiteX1" fmla="*/ 245681 w 466109"/>
                <a:gd name="connsiteY1" fmla="*/ 219325 h 295523"/>
                <a:gd name="connsiteX2" fmla="*/ 217610 w 466109"/>
                <a:gd name="connsiteY2" fmla="*/ 207303 h 295523"/>
                <a:gd name="connsiteX3" fmla="*/ 179663 w 466109"/>
                <a:gd name="connsiteY3" fmla="*/ 209948 h 295523"/>
                <a:gd name="connsiteX4" fmla="*/ 182839 w 466109"/>
                <a:gd name="connsiteY4" fmla="*/ 225707 h 295523"/>
                <a:gd name="connsiteX5" fmla="*/ 140752 w 466109"/>
                <a:gd name="connsiteY5" fmla="*/ 232322 h 295523"/>
                <a:gd name="connsiteX6" fmla="*/ 127534 w 466109"/>
                <a:gd name="connsiteY6" fmla="*/ 220564 h 295523"/>
                <a:gd name="connsiteX7" fmla="*/ 130401 w 466109"/>
                <a:gd name="connsiteY7" fmla="*/ 203903 h 295523"/>
                <a:gd name="connsiteX8" fmla="*/ 78933 w 466109"/>
                <a:gd name="connsiteY8" fmla="*/ 191123 h 295523"/>
                <a:gd name="connsiteX9" fmla="*/ 49361 w 466109"/>
                <a:gd name="connsiteY9" fmla="*/ 188601 h 295523"/>
                <a:gd name="connsiteX10" fmla="*/ 42350 w 466109"/>
                <a:gd name="connsiteY10" fmla="*/ 160814 h 295523"/>
                <a:gd name="connsiteX11" fmla="*/ 582 w 466109"/>
                <a:gd name="connsiteY11" fmla="*/ 137122 h 295523"/>
                <a:gd name="connsiteX12" fmla="*/ 17660 w 466109"/>
                <a:gd name="connsiteY12" fmla="*/ 107001 h 295523"/>
                <a:gd name="connsiteX13" fmla="*/ 13872 w 466109"/>
                <a:gd name="connsiteY13" fmla="*/ 88790 h 295523"/>
                <a:gd name="connsiteX14" fmla="*/ 42101 w 466109"/>
                <a:gd name="connsiteY14" fmla="*/ 21433 h 295523"/>
                <a:gd name="connsiteX15" fmla="*/ 66759 w 466109"/>
                <a:gd name="connsiteY15" fmla="*/ 41369 h 295523"/>
                <a:gd name="connsiteX16" fmla="*/ 78714 w 466109"/>
                <a:gd name="connsiteY16" fmla="*/ 27101 h 295523"/>
                <a:gd name="connsiteX17" fmla="*/ 111514 w 466109"/>
                <a:gd name="connsiteY17" fmla="*/ 2702 h 295523"/>
                <a:gd name="connsiteX18" fmla="*/ 140680 w 466109"/>
                <a:gd name="connsiteY18" fmla="*/ 10266 h 295523"/>
                <a:gd name="connsiteX19" fmla="*/ 194332 w 466109"/>
                <a:gd name="connsiteY19" fmla="*/ 10399 h 295523"/>
                <a:gd name="connsiteX20" fmla="*/ 226302 w 466109"/>
                <a:gd name="connsiteY20" fmla="*/ 36657 h 295523"/>
                <a:gd name="connsiteX21" fmla="*/ 241252 w 466109"/>
                <a:gd name="connsiteY21" fmla="*/ 30307 h 295523"/>
                <a:gd name="connsiteX22" fmla="*/ 256422 w 466109"/>
                <a:gd name="connsiteY22" fmla="*/ 23267 h 295523"/>
                <a:gd name="connsiteX23" fmla="*/ 277404 w 466109"/>
                <a:gd name="connsiteY23" fmla="*/ 8625 h 295523"/>
                <a:gd name="connsiteX24" fmla="*/ 308455 w 466109"/>
                <a:gd name="connsiteY24" fmla="*/ 64 h 295523"/>
                <a:gd name="connsiteX25" fmla="*/ 365471 w 466109"/>
                <a:gd name="connsiteY25" fmla="*/ 12881 h 295523"/>
                <a:gd name="connsiteX26" fmla="*/ 316688 w 466109"/>
                <a:gd name="connsiteY26" fmla="*/ 61857 h 295523"/>
                <a:gd name="connsiteX27" fmla="*/ 319774 w 466109"/>
                <a:gd name="connsiteY27" fmla="*/ 68009 h 295523"/>
                <a:gd name="connsiteX28" fmla="*/ 333541 w 466109"/>
                <a:gd name="connsiteY28" fmla="*/ 70702 h 295523"/>
                <a:gd name="connsiteX29" fmla="*/ 335535 w 466109"/>
                <a:gd name="connsiteY29" fmla="*/ 101213 h 295523"/>
                <a:gd name="connsiteX30" fmla="*/ 356674 w 466109"/>
                <a:gd name="connsiteY30" fmla="*/ 104653 h 295523"/>
                <a:gd name="connsiteX31" fmla="*/ 374628 w 466109"/>
                <a:gd name="connsiteY31" fmla="*/ 122704 h 295523"/>
                <a:gd name="connsiteX32" fmla="*/ 384131 w 466109"/>
                <a:gd name="connsiteY32" fmla="*/ 135214 h 295523"/>
                <a:gd name="connsiteX33" fmla="*/ 396085 w 466109"/>
                <a:gd name="connsiteY33" fmla="*/ 168699 h 295523"/>
                <a:gd name="connsiteX34" fmla="*/ 421817 w 466109"/>
                <a:gd name="connsiteY34" fmla="*/ 174299 h 295523"/>
                <a:gd name="connsiteX35" fmla="*/ 430217 w 466109"/>
                <a:gd name="connsiteY35" fmla="*/ 190294 h 295523"/>
                <a:gd name="connsiteX36" fmla="*/ 443023 w 466109"/>
                <a:gd name="connsiteY36" fmla="*/ 200117 h 295523"/>
                <a:gd name="connsiteX37" fmla="*/ 459279 w 466109"/>
                <a:gd name="connsiteY37" fmla="*/ 202226 h 295523"/>
                <a:gd name="connsiteX38" fmla="*/ 465923 w 466109"/>
                <a:gd name="connsiteY38" fmla="*/ 210143 h 295523"/>
                <a:gd name="connsiteX39" fmla="*/ 452714 w 466109"/>
                <a:gd name="connsiteY39" fmla="*/ 226872 h 295523"/>
                <a:gd name="connsiteX40" fmla="*/ 428705 w 466109"/>
                <a:gd name="connsiteY40" fmla="*/ 235118 h 295523"/>
                <a:gd name="connsiteX41" fmla="*/ 427811 w 466109"/>
                <a:gd name="connsiteY41" fmla="*/ 249107 h 295523"/>
                <a:gd name="connsiteX42" fmla="*/ 449357 w 466109"/>
                <a:gd name="connsiteY42" fmla="*/ 270053 h 295523"/>
                <a:gd name="connsiteX43" fmla="*/ 415542 w 466109"/>
                <a:gd name="connsiteY43" fmla="*/ 293397 h 295523"/>
                <a:gd name="connsiteX44" fmla="*/ 327837 w 466109"/>
                <a:gd name="connsiteY44" fmla="*/ 212487 h 295523"/>
                <a:gd name="connsiteX45" fmla="*/ 277423 w 466109"/>
                <a:gd name="connsiteY45" fmla="*/ 223853 h 295523"/>
                <a:gd name="connsiteX46" fmla="*/ 280603 w 466109"/>
                <a:gd name="connsiteY46" fmla="*/ 211063 h 295523"/>
                <a:gd name="connsiteX47" fmla="*/ 248717 w 466109"/>
                <a:gd name="connsiteY47" fmla="*/ 207927 h 295523"/>
                <a:gd name="connsiteX0" fmla="*/ 248717 w 466109"/>
                <a:gd name="connsiteY0" fmla="*/ 207927 h 294220"/>
                <a:gd name="connsiteX1" fmla="*/ 245681 w 466109"/>
                <a:gd name="connsiteY1" fmla="*/ 219325 h 294220"/>
                <a:gd name="connsiteX2" fmla="*/ 217610 w 466109"/>
                <a:gd name="connsiteY2" fmla="*/ 207303 h 294220"/>
                <a:gd name="connsiteX3" fmla="*/ 179663 w 466109"/>
                <a:gd name="connsiteY3" fmla="*/ 209948 h 294220"/>
                <a:gd name="connsiteX4" fmla="*/ 182839 w 466109"/>
                <a:gd name="connsiteY4" fmla="*/ 225707 h 294220"/>
                <a:gd name="connsiteX5" fmla="*/ 140752 w 466109"/>
                <a:gd name="connsiteY5" fmla="*/ 232322 h 294220"/>
                <a:gd name="connsiteX6" fmla="*/ 127534 w 466109"/>
                <a:gd name="connsiteY6" fmla="*/ 220564 h 294220"/>
                <a:gd name="connsiteX7" fmla="*/ 130401 w 466109"/>
                <a:gd name="connsiteY7" fmla="*/ 203903 h 294220"/>
                <a:gd name="connsiteX8" fmla="*/ 78933 w 466109"/>
                <a:gd name="connsiteY8" fmla="*/ 191123 h 294220"/>
                <a:gd name="connsiteX9" fmla="*/ 49361 w 466109"/>
                <a:gd name="connsiteY9" fmla="*/ 188601 h 294220"/>
                <a:gd name="connsiteX10" fmla="*/ 42350 w 466109"/>
                <a:gd name="connsiteY10" fmla="*/ 160814 h 294220"/>
                <a:gd name="connsiteX11" fmla="*/ 582 w 466109"/>
                <a:gd name="connsiteY11" fmla="*/ 137122 h 294220"/>
                <a:gd name="connsiteX12" fmla="*/ 17660 w 466109"/>
                <a:gd name="connsiteY12" fmla="*/ 107001 h 294220"/>
                <a:gd name="connsiteX13" fmla="*/ 13872 w 466109"/>
                <a:gd name="connsiteY13" fmla="*/ 88790 h 294220"/>
                <a:gd name="connsiteX14" fmla="*/ 42101 w 466109"/>
                <a:gd name="connsiteY14" fmla="*/ 21433 h 294220"/>
                <a:gd name="connsiteX15" fmla="*/ 66759 w 466109"/>
                <a:gd name="connsiteY15" fmla="*/ 41369 h 294220"/>
                <a:gd name="connsiteX16" fmla="*/ 78714 w 466109"/>
                <a:gd name="connsiteY16" fmla="*/ 27101 h 294220"/>
                <a:gd name="connsiteX17" fmla="*/ 111514 w 466109"/>
                <a:gd name="connsiteY17" fmla="*/ 2702 h 294220"/>
                <a:gd name="connsiteX18" fmla="*/ 140680 w 466109"/>
                <a:gd name="connsiteY18" fmla="*/ 10266 h 294220"/>
                <a:gd name="connsiteX19" fmla="*/ 194332 w 466109"/>
                <a:gd name="connsiteY19" fmla="*/ 10399 h 294220"/>
                <a:gd name="connsiteX20" fmla="*/ 226302 w 466109"/>
                <a:gd name="connsiteY20" fmla="*/ 36657 h 294220"/>
                <a:gd name="connsiteX21" fmla="*/ 241252 w 466109"/>
                <a:gd name="connsiteY21" fmla="*/ 30307 h 294220"/>
                <a:gd name="connsiteX22" fmla="*/ 256422 w 466109"/>
                <a:gd name="connsiteY22" fmla="*/ 23267 h 294220"/>
                <a:gd name="connsiteX23" fmla="*/ 277404 w 466109"/>
                <a:gd name="connsiteY23" fmla="*/ 8625 h 294220"/>
                <a:gd name="connsiteX24" fmla="*/ 308455 w 466109"/>
                <a:gd name="connsiteY24" fmla="*/ 64 h 294220"/>
                <a:gd name="connsiteX25" fmla="*/ 365471 w 466109"/>
                <a:gd name="connsiteY25" fmla="*/ 12881 h 294220"/>
                <a:gd name="connsiteX26" fmla="*/ 316688 w 466109"/>
                <a:gd name="connsiteY26" fmla="*/ 61857 h 294220"/>
                <a:gd name="connsiteX27" fmla="*/ 319774 w 466109"/>
                <a:gd name="connsiteY27" fmla="*/ 68009 h 294220"/>
                <a:gd name="connsiteX28" fmla="*/ 333541 w 466109"/>
                <a:gd name="connsiteY28" fmla="*/ 70702 h 294220"/>
                <a:gd name="connsiteX29" fmla="*/ 335535 w 466109"/>
                <a:gd name="connsiteY29" fmla="*/ 101213 h 294220"/>
                <a:gd name="connsiteX30" fmla="*/ 356674 w 466109"/>
                <a:gd name="connsiteY30" fmla="*/ 104653 h 294220"/>
                <a:gd name="connsiteX31" fmla="*/ 374628 w 466109"/>
                <a:gd name="connsiteY31" fmla="*/ 122704 h 294220"/>
                <a:gd name="connsiteX32" fmla="*/ 384131 w 466109"/>
                <a:gd name="connsiteY32" fmla="*/ 135214 h 294220"/>
                <a:gd name="connsiteX33" fmla="*/ 396085 w 466109"/>
                <a:gd name="connsiteY33" fmla="*/ 168699 h 294220"/>
                <a:gd name="connsiteX34" fmla="*/ 421817 w 466109"/>
                <a:gd name="connsiteY34" fmla="*/ 174299 h 294220"/>
                <a:gd name="connsiteX35" fmla="*/ 430217 w 466109"/>
                <a:gd name="connsiteY35" fmla="*/ 190294 h 294220"/>
                <a:gd name="connsiteX36" fmla="*/ 443023 w 466109"/>
                <a:gd name="connsiteY36" fmla="*/ 200117 h 294220"/>
                <a:gd name="connsiteX37" fmla="*/ 459279 w 466109"/>
                <a:gd name="connsiteY37" fmla="*/ 202226 h 294220"/>
                <a:gd name="connsiteX38" fmla="*/ 465923 w 466109"/>
                <a:gd name="connsiteY38" fmla="*/ 210143 h 294220"/>
                <a:gd name="connsiteX39" fmla="*/ 452714 w 466109"/>
                <a:gd name="connsiteY39" fmla="*/ 226872 h 294220"/>
                <a:gd name="connsiteX40" fmla="*/ 428705 w 466109"/>
                <a:gd name="connsiteY40" fmla="*/ 235118 h 294220"/>
                <a:gd name="connsiteX41" fmla="*/ 427811 w 466109"/>
                <a:gd name="connsiteY41" fmla="*/ 249107 h 294220"/>
                <a:gd name="connsiteX42" fmla="*/ 449357 w 466109"/>
                <a:gd name="connsiteY42" fmla="*/ 270053 h 294220"/>
                <a:gd name="connsiteX43" fmla="*/ 415542 w 466109"/>
                <a:gd name="connsiteY43" fmla="*/ 293397 h 294220"/>
                <a:gd name="connsiteX44" fmla="*/ 329668 w 466109"/>
                <a:gd name="connsiteY44" fmla="*/ 238604 h 294220"/>
                <a:gd name="connsiteX45" fmla="*/ 277423 w 466109"/>
                <a:gd name="connsiteY45" fmla="*/ 223853 h 294220"/>
                <a:gd name="connsiteX46" fmla="*/ 280603 w 466109"/>
                <a:gd name="connsiteY46" fmla="*/ 211063 h 294220"/>
                <a:gd name="connsiteX47" fmla="*/ 248717 w 466109"/>
                <a:gd name="connsiteY47" fmla="*/ 207927 h 294220"/>
                <a:gd name="connsiteX0" fmla="*/ 248717 w 466109"/>
                <a:gd name="connsiteY0" fmla="*/ 207927 h 294220"/>
                <a:gd name="connsiteX1" fmla="*/ 245681 w 466109"/>
                <a:gd name="connsiteY1" fmla="*/ 219325 h 294220"/>
                <a:gd name="connsiteX2" fmla="*/ 217610 w 466109"/>
                <a:gd name="connsiteY2" fmla="*/ 207303 h 294220"/>
                <a:gd name="connsiteX3" fmla="*/ 179663 w 466109"/>
                <a:gd name="connsiteY3" fmla="*/ 209948 h 294220"/>
                <a:gd name="connsiteX4" fmla="*/ 182839 w 466109"/>
                <a:gd name="connsiteY4" fmla="*/ 225707 h 294220"/>
                <a:gd name="connsiteX5" fmla="*/ 140752 w 466109"/>
                <a:gd name="connsiteY5" fmla="*/ 232322 h 294220"/>
                <a:gd name="connsiteX6" fmla="*/ 127534 w 466109"/>
                <a:gd name="connsiteY6" fmla="*/ 220564 h 294220"/>
                <a:gd name="connsiteX7" fmla="*/ 130401 w 466109"/>
                <a:gd name="connsiteY7" fmla="*/ 203903 h 294220"/>
                <a:gd name="connsiteX8" fmla="*/ 78933 w 466109"/>
                <a:gd name="connsiteY8" fmla="*/ 191123 h 294220"/>
                <a:gd name="connsiteX9" fmla="*/ 49361 w 466109"/>
                <a:gd name="connsiteY9" fmla="*/ 188601 h 294220"/>
                <a:gd name="connsiteX10" fmla="*/ 42350 w 466109"/>
                <a:gd name="connsiteY10" fmla="*/ 160814 h 294220"/>
                <a:gd name="connsiteX11" fmla="*/ 582 w 466109"/>
                <a:gd name="connsiteY11" fmla="*/ 137122 h 294220"/>
                <a:gd name="connsiteX12" fmla="*/ 17660 w 466109"/>
                <a:gd name="connsiteY12" fmla="*/ 107001 h 294220"/>
                <a:gd name="connsiteX13" fmla="*/ 13872 w 466109"/>
                <a:gd name="connsiteY13" fmla="*/ 88790 h 294220"/>
                <a:gd name="connsiteX14" fmla="*/ 42101 w 466109"/>
                <a:gd name="connsiteY14" fmla="*/ 21433 h 294220"/>
                <a:gd name="connsiteX15" fmla="*/ 66759 w 466109"/>
                <a:gd name="connsiteY15" fmla="*/ 41369 h 294220"/>
                <a:gd name="connsiteX16" fmla="*/ 78714 w 466109"/>
                <a:gd name="connsiteY16" fmla="*/ 27101 h 294220"/>
                <a:gd name="connsiteX17" fmla="*/ 111514 w 466109"/>
                <a:gd name="connsiteY17" fmla="*/ 2702 h 294220"/>
                <a:gd name="connsiteX18" fmla="*/ 140680 w 466109"/>
                <a:gd name="connsiteY18" fmla="*/ 10266 h 294220"/>
                <a:gd name="connsiteX19" fmla="*/ 194332 w 466109"/>
                <a:gd name="connsiteY19" fmla="*/ 10399 h 294220"/>
                <a:gd name="connsiteX20" fmla="*/ 226302 w 466109"/>
                <a:gd name="connsiteY20" fmla="*/ 36657 h 294220"/>
                <a:gd name="connsiteX21" fmla="*/ 241252 w 466109"/>
                <a:gd name="connsiteY21" fmla="*/ 30307 h 294220"/>
                <a:gd name="connsiteX22" fmla="*/ 256422 w 466109"/>
                <a:gd name="connsiteY22" fmla="*/ 23267 h 294220"/>
                <a:gd name="connsiteX23" fmla="*/ 277404 w 466109"/>
                <a:gd name="connsiteY23" fmla="*/ 8625 h 294220"/>
                <a:gd name="connsiteX24" fmla="*/ 308455 w 466109"/>
                <a:gd name="connsiteY24" fmla="*/ 64 h 294220"/>
                <a:gd name="connsiteX25" fmla="*/ 365471 w 466109"/>
                <a:gd name="connsiteY25" fmla="*/ 12881 h 294220"/>
                <a:gd name="connsiteX26" fmla="*/ 316688 w 466109"/>
                <a:gd name="connsiteY26" fmla="*/ 61857 h 294220"/>
                <a:gd name="connsiteX27" fmla="*/ 319774 w 466109"/>
                <a:gd name="connsiteY27" fmla="*/ 68009 h 294220"/>
                <a:gd name="connsiteX28" fmla="*/ 333541 w 466109"/>
                <a:gd name="connsiteY28" fmla="*/ 70702 h 294220"/>
                <a:gd name="connsiteX29" fmla="*/ 335535 w 466109"/>
                <a:gd name="connsiteY29" fmla="*/ 101213 h 294220"/>
                <a:gd name="connsiteX30" fmla="*/ 356674 w 466109"/>
                <a:gd name="connsiteY30" fmla="*/ 104653 h 294220"/>
                <a:gd name="connsiteX31" fmla="*/ 374628 w 466109"/>
                <a:gd name="connsiteY31" fmla="*/ 122704 h 294220"/>
                <a:gd name="connsiteX32" fmla="*/ 384131 w 466109"/>
                <a:gd name="connsiteY32" fmla="*/ 135214 h 294220"/>
                <a:gd name="connsiteX33" fmla="*/ 396085 w 466109"/>
                <a:gd name="connsiteY33" fmla="*/ 168699 h 294220"/>
                <a:gd name="connsiteX34" fmla="*/ 421817 w 466109"/>
                <a:gd name="connsiteY34" fmla="*/ 174299 h 294220"/>
                <a:gd name="connsiteX35" fmla="*/ 430217 w 466109"/>
                <a:gd name="connsiteY35" fmla="*/ 190294 h 294220"/>
                <a:gd name="connsiteX36" fmla="*/ 443023 w 466109"/>
                <a:gd name="connsiteY36" fmla="*/ 200117 h 294220"/>
                <a:gd name="connsiteX37" fmla="*/ 459279 w 466109"/>
                <a:gd name="connsiteY37" fmla="*/ 202226 h 294220"/>
                <a:gd name="connsiteX38" fmla="*/ 465923 w 466109"/>
                <a:gd name="connsiteY38" fmla="*/ 210143 h 294220"/>
                <a:gd name="connsiteX39" fmla="*/ 452714 w 466109"/>
                <a:gd name="connsiteY39" fmla="*/ 226872 h 294220"/>
                <a:gd name="connsiteX40" fmla="*/ 428705 w 466109"/>
                <a:gd name="connsiteY40" fmla="*/ 235118 h 294220"/>
                <a:gd name="connsiteX41" fmla="*/ 427811 w 466109"/>
                <a:gd name="connsiteY41" fmla="*/ 249107 h 294220"/>
                <a:gd name="connsiteX42" fmla="*/ 449357 w 466109"/>
                <a:gd name="connsiteY42" fmla="*/ 270053 h 294220"/>
                <a:gd name="connsiteX43" fmla="*/ 415542 w 466109"/>
                <a:gd name="connsiteY43" fmla="*/ 293397 h 294220"/>
                <a:gd name="connsiteX44" fmla="*/ 329668 w 466109"/>
                <a:gd name="connsiteY44" fmla="*/ 238604 h 294220"/>
                <a:gd name="connsiteX45" fmla="*/ 295946 w 466109"/>
                <a:gd name="connsiteY45" fmla="*/ 231186 h 294220"/>
                <a:gd name="connsiteX46" fmla="*/ 277423 w 466109"/>
                <a:gd name="connsiteY46" fmla="*/ 223853 h 294220"/>
                <a:gd name="connsiteX47" fmla="*/ 280603 w 466109"/>
                <a:gd name="connsiteY47" fmla="*/ 211063 h 294220"/>
                <a:gd name="connsiteX48" fmla="*/ 248717 w 466109"/>
                <a:gd name="connsiteY48" fmla="*/ 207927 h 294220"/>
                <a:gd name="connsiteX0" fmla="*/ 248717 w 466109"/>
                <a:gd name="connsiteY0" fmla="*/ 207927 h 295058"/>
                <a:gd name="connsiteX1" fmla="*/ 245681 w 466109"/>
                <a:gd name="connsiteY1" fmla="*/ 219325 h 295058"/>
                <a:gd name="connsiteX2" fmla="*/ 217610 w 466109"/>
                <a:gd name="connsiteY2" fmla="*/ 207303 h 295058"/>
                <a:gd name="connsiteX3" fmla="*/ 179663 w 466109"/>
                <a:gd name="connsiteY3" fmla="*/ 209948 h 295058"/>
                <a:gd name="connsiteX4" fmla="*/ 182839 w 466109"/>
                <a:gd name="connsiteY4" fmla="*/ 225707 h 295058"/>
                <a:gd name="connsiteX5" fmla="*/ 140752 w 466109"/>
                <a:gd name="connsiteY5" fmla="*/ 232322 h 295058"/>
                <a:gd name="connsiteX6" fmla="*/ 127534 w 466109"/>
                <a:gd name="connsiteY6" fmla="*/ 220564 h 295058"/>
                <a:gd name="connsiteX7" fmla="*/ 130401 w 466109"/>
                <a:gd name="connsiteY7" fmla="*/ 203903 h 295058"/>
                <a:gd name="connsiteX8" fmla="*/ 78933 w 466109"/>
                <a:gd name="connsiteY8" fmla="*/ 191123 h 295058"/>
                <a:gd name="connsiteX9" fmla="*/ 49361 w 466109"/>
                <a:gd name="connsiteY9" fmla="*/ 188601 h 295058"/>
                <a:gd name="connsiteX10" fmla="*/ 42350 w 466109"/>
                <a:gd name="connsiteY10" fmla="*/ 160814 h 295058"/>
                <a:gd name="connsiteX11" fmla="*/ 582 w 466109"/>
                <a:gd name="connsiteY11" fmla="*/ 137122 h 295058"/>
                <a:gd name="connsiteX12" fmla="*/ 17660 w 466109"/>
                <a:gd name="connsiteY12" fmla="*/ 107001 h 295058"/>
                <a:gd name="connsiteX13" fmla="*/ 13872 w 466109"/>
                <a:gd name="connsiteY13" fmla="*/ 88790 h 295058"/>
                <a:gd name="connsiteX14" fmla="*/ 42101 w 466109"/>
                <a:gd name="connsiteY14" fmla="*/ 21433 h 295058"/>
                <a:gd name="connsiteX15" fmla="*/ 66759 w 466109"/>
                <a:gd name="connsiteY15" fmla="*/ 41369 h 295058"/>
                <a:gd name="connsiteX16" fmla="*/ 78714 w 466109"/>
                <a:gd name="connsiteY16" fmla="*/ 27101 h 295058"/>
                <a:gd name="connsiteX17" fmla="*/ 111514 w 466109"/>
                <a:gd name="connsiteY17" fmla="*/ 2702 h 295058"/>
                <a:gd name="connsiteX18" fmla="*/ 140680 w 466109"/>
                <a:gd name="connsiteY18" fmla="*/ 10266 h 295058"/>
                <a:gd name="connsiteX19" fmla="*/ 194332 w 466109"/>
                <a:gd name="connsiteY19" fmla="*/ 10399 h 295058"/>
                <a:gd name="connsiteX20" fmla="*/ 226302 w 466109"/>
                <a:gd name="connsiteY20" fmla="*/ 36657 h 295058"/>
                <a:gd name="connsiteX21" fmla="*/ 241252 w 466109"/>
                <a:gd name="connsiteY21" fmla="*/ 30307 h 295058"/>
                <a:gd name="connsiteX22" fmla="*/ 256422 w 466109"/>
                <a:gd name="connsiteY22" fmla="*/ 23267 h 295058"/>
                <a:gd name="connsiteX23" fmla="*/ 277404 w 466109"/>
                <a:gd name="connsiteY23" fmla="*/ 8625 h 295058"/>
                <a:gd name="connsiteX24" fmla="*/ 308455 w 466109"/>
                <a:gd name="connsiteY24" fmla="*/ 64 h 295058"/>
                <a:gd name="connsiteX25" fmla="*/ 365471 w 466109"/>
                <a:gd name="connsiteY25" fmla="*/ 12881 h 295058"/>
                <a:gd name="connsiteX26" fmla="*/ 316688 w 466109"/>
                <a:gd name="connsiteY26" fmla="*/ 61857 h 295058"/>
                <a:gd name="connsiteX27" fmla="*/ 319774 w 466109"/>
                <a:gd name="connsiteY27" fmla="*/ 68009 h 295058"/>
                <a:gd name="connsiteX28" fmla="*/ 333541 w 466109"/>
                <a:gd name="connsiteY28" fmla="*/ 70702 h 295058"/>
                <a:gd name="connsiteX29" fmla="*/ 335535 w 466109"/>
                <a:gd name="connsiteY29" fmla="*/ 101213 h 295058"/>
                <a:gd name="connsiteX30" fmla="*/ 356674 w 466109"/>
                <a:gd name="connsiteY30" fmla="*/ 104653 h 295058"/>
                <a:gd name="connsiteX31" fmla="*/ 374628 w 466109"/>
                <a:gd name="connsiteY31" fmla="*/ 122704 h 295058"/>
                <a:gd name="connsiteX32" fmla="*/ 384131 w 466109"/>
                <a:gd name="connsiteY32" fmla="*/ 135214 h 295058"/>
                <a:gd name="connsiteX33" fmla="*/ 396085 w 466109"/>
                <a:gd name="connsiteY33" fmla="*/ 168699 h 295058"/>
                <a:gd name="connsiteX34" fmla="*/ 421817 w 466109"/>
                <a:gd name="connsiteY34" fmla="*/ 174299 h 295058"/>
                <a:gd name="connsiteX35" fmla="*/ 430217 w 466109"/>
                <a:gd name="connsiteY35" fmla="*/ 190294 h 295058"/>
                <a:gd name="connsiteX36" fmla="*/ 443023 w 466109"/>
                <a:gd name="connsiteY36" fmla="*/ 200117 h 295058"/>
                <a:gd name="connsiteX37" fmla="*/ 459279 w 466109"/>
                <a:gd name="connsiteY37" fmla="*/ 202226 h 295058"/>
                <a:gd name="connsiteX38" fmla="*/ 465923 w 466109"/>
                <a:gd name="connsiteY38" fmla="*/ 210143 h 295058"/>
                <a:gd name="connsiteX39" fmla="*/ 452714 w 466109"/>
                <a:gd name="connsiteY39" fmla="*/ 226872 h 295058"/>
                <a:gd name="connsiteX40" fmla="*/ 428705 w 466109"/>
                <a:gd name="connsiteY40" fmla="*/ 235118 h 295058"/>
                <a:gd name="connsiteX41" fmla="*/ 427811 w 466109"/>
                <a:gd name="connsiteY41" fmla="*/ 249107 h 295058"/>
                <a:gd name="connsiteX42" fmla="*/ 449357 w 466109"/>
                <a:gd name="connsiteY42" fmla="*/ 270053 h 295058"/>
                <a:gd name="connsiteX43" fmla="*/ 415542 w 466109"/>
                <a:gd name="connsiteY43" fmla="*/ 293397 h 295058"/>
                <a:gd name="connsiteX44" fmla="*/ 373639 w 466109"/>
                <a:gd name="connsiteY44" fmla="*/ 287082 h 295058"/>
                <a:gd name="connsiteX45" fmla="*/ 329668 w 466109"/>
                <a:gd name="connsiteY45" fmla="*/ 238604 h 295058"/>
                <a:gd name="connsiteX46" fmla="*/ 295946 w 466109"/>
                <a:gd name="connsiteY46" fmla="*/ 231186 h 295058"/>
                <a:gd name="connsiteX47" fmla="*/ 277423 w 466109"/>
                <a:gd name="connsiteY47" fmla="*/ 223853 h 295058"/>
                <a:gd name="connsiteX48" fmla="*/ 280603 w 466109"/>
                <a:gd name="connsiteY48" fmla="*/ 211063 h 295058"/>
                <a:gd name="connsiteX49" fmla="*/ 248717 w 466109"/>
                <a:gd name="connsiteY49" fmla="*/ 207927 h 295058"/>
                <a:gd name="connsiteX0" fmla="*/ 248717 w 466109"/>
                <a:gd name="connsiteY0" fmla="*/ 207927 h 294295"/>
                <a:gd name="connsiteX1" fmla="*/ 245681 w 466109"/>
                <a:gd name="connsiteY1" fmla="*/ 219325 h 294295"/>
                <a:gd name="connsiteX2" fmla="*/ 217610 w 466109"/>
                <a:gd name="connsiteY2" fmla="*/ 207303 h 294295"/>
                <a:gd name="connsiteX3" fmla="*/ 179663 w 466109"/>
                <a:gd name="connsiteY3" fmla="*/ 209948 h 294295"/>
                <a:gd name="connsiteX4" fmla="*/ 182839 w 466109"/>
                <a:gd name="connsiteY4" fmla="*/ 225707 h 294295"/>
                <a:gd name="connsiteX5" fmla="*/ 140752 w 466109"/>
                <a:gd name="connsiteY5" fmla="*/ 232322 h 294295"/>
                <a:gd name="connsiteX6" fmla="*/ 127534 w 466109"/>
                <a:gd name="connsiteY6" fmla="*/ 220564 h 294295"/>
                <a:gd name="connsiteX7" fmla="*/ 130401 w 466109"/>
                <a:gd name="connsiteY7" fmla="*/ 203903 h 294295"/>
                <a:gd name="connsiteX8" fmla="*/ 78933 w 466109"/>
                <a:gd name="connsiteY8" fmla="*/ 191123 h 294295"/>
                <a:gd name="connsiteX9" fmla="*/ 49361 w 466109"/>
                <a:gd name="connsiteY9" fmla="*/ 188601 h 294295"/>
                <a:gd name="connsiteX10" fmla="*/ 42350 w 466109"/>
                <a:gd name="connsiteY10" fmla="*/ 160814 h 294295"/>
                <a:gd name="connsiteX11" fmla="*/ 582 w 466109"/>
                <a:gd name="connsiteY11" fmla="*/ 137122 h 294295"/>
                <a:gd name="connsiteX12" fmla="*/ 17660 w 466109"/>
                <a:gd name="connsiteY12" fmla="*/ 107001 h 294295"/>
                <a:gd name="connsiteX13" fmla="*/ 13872 w 466109"/>
                <a:gd name="connsiteY13" fmla="*/ 88790 h 294295"/>
                <a:gd name="connsiteX14" fmla="*/ 42101 w 466109"/>
                <a:gd name="connsiteY14" fmla="*/ 21433 h 294295"/>
                <a:gd name="connsiteX15" fmla="*/ 66759 w 466109"/>
                <a:gd name="connsiteY15" fmla="*/ 41369 h 294295"/>
                <a:gd name="connsiteX16" fmla="*/ 78714 w 466109"/>
                <a:gd name="connsiteY16" fmla="*/ 27101 h 294295"/>
                <a:gd name="connsiteX17" fmla="*/ 111514 w 466109"/>
                <a:gd name="connsiteY17" fmla="*/ 2702 h 294295"/>
                <a:gd name="connsiteX18" fmla="*/ 140680 w 466109"/>
                <a:gd name="connsiteY18" fmla="*/ 10266 h 294295"/>
                <a:gd name="connsiteX19" fmla="*/ 194332 w 466109"/>
                <a:gd name="connsiteY19" fmla="*/ 10399 h 294295"/>
                <a:gd name="connsiteX20" fmla="*/ 226302 w 466109"/>
                <a:gd name="connsiteY20" fmla="*/ 36657 h 294295"/>
                <a:gd name="connsiteX21" fmla="*/ 241252 w 466109"/>
                <a:gd name="connsiteY21" fmla="*/ 30307 h 294295"/>
                <a:gd name="connsiteX22" fmla="*/ 256422 w 466109"/>
                <a:gd name="connsiteY22" fmla="*/ 23267 h 294295"/>
                <a:gd name="connsiteX23" fmla="*/ 277404 w 466109"/>
                <a:gd name="connsiteY23" fmla="*/ 8625 h 294295"/>
                <a:gd name="connsiteX24" fmla="*/ 308455 w 466109"/>
                <a:gd name="connsiteY24" fmla="*/ 64 h 294295"/>
                <a:gd name="connsiteX25" fmla="*/ 365471 w 466109"/>
                <a:gd name="connsiteY25" fmla="*/ 12881 h 294295"/>
                <a:gd name="connsiteX26" fmla="*/ 316688 w 466109"/>
                <a:gd name="connsiteY26" fmla="*/ 61857 h 294295"/>
                <a:gd name="connsiteX27" fmla="*/ 319774 w 466109"/>
                <a:gd name="connsiteY27" fmla="*/ 68009 h 294295"/>
                <a:gd name="connsiteX28" fmla="*/ 333541 w 466109"/>
                <a:gd name="connsiteY28" fmla="*/ 70702 h 294295"/>
                <a:gd name="connsiteX29" fmla="*/ 335535 w 466109"/>
                <a:gd name="connsiteY29" fmla="*/ 101213 h 294295"/>
                <a:gd name="connsiteX30" fmla="*/ 356674 w 466109"/>
                <a:gd name="connsiteY30" fmla="*/ 104653 h 294295"/>
                <a:gd name="connsiteX31" fmla="*/ 374628 w 466109"/>
                <a:gd name="connsiteY31" fmla="*/ 122704 h 294295"/>
                <a:gd name="connsiteX32" fmla="*/ 384131 w 466109"/>
                <a:gd name="connsiteY32" fmla="*/ 135214 h 294295"/>
                <a:gd name="connsiteX33" fmla="*/ 396085 w 466109"/>
                <a:gd name="connsiteY33" fmla="*/ 168699 h 294295"/>
                <a:gd name="connsiteX34" fmla="*/ 421817 w 466109"/>
                <a:gd name="connsiteY34" fmla="*/ 174299 h 294295"/>
                <a:gd name="connsiteX35" fmla="*/ 430217 w 466109"/>
                <a:gd name="connsiteY35" fmla="*/ 190294 h 294295"/>
                <a:gd name="connsiteX36" fmla="*/ 443023 w 466109"/>
                <a:gd name="connsiteY36" fmla="*/ 200117 h 294295"/>
                <a:gd name="connsiteX37" fmla="*/ 459279 w 466109"/>
                <a:gd name="connsiteY37" fmla="*/ 202226 h 294295"/>
                <a:gd name="connsiteX38" fmla="*/ 465923 w 466109"/>
                <a:gd name="connsiteY38" fmla="*/ 210143 h 294295"/>
                <a:gd name="connsiteX39" fmla="*/ 452714 w 466109"/>
                <a:gd name="connsiteY39" fmla="*/ 226872 h 294295"/>
                <a:gd name="connsiteX40" fmla="*/ 428705 w 466109"/>
                <a:gd name="connsiteY40" fmla="*/ 235118 h 294295"/>
                <a:gd name="connsiteX41" fmla="*/ 427811 w 466109"/>
                <a:gd name="connsiteY41" fmla="*/ 249107 h 294295"/>
                <a:gd name="connsiteX42" fmla="*/ 449357 w 466109"/>
                <a:gd name="connsiteY42" fmla="*/ 270053 h 294295"/>
                <a:gd name="connsiteX43" fmla="*/ 415542 w 466109"/>
                <a:gd name="connsiteY43" fmla="*/ 293397 h 294295"/>
                <a:gd name="connsiteX44" fmla="*/ 373639 w 466109"/>
                <a:gd name="connsiteY44" fmla="*/ 287082 h 294295"/>
                <a:gd name="connsiteX45" fmla="*/ 353763 w 466109"/>
                <a:gd name="connsiteY45" fmla="*/ 268159 h 294295"/>
                <a:gd name="connsiteX46" fmla="*/ 329668 w 466109"/>
                <a:gd name="connsiteY46" fmla="*/ 238604 h 294295"/>
                <a:gd name="connsiteX47" fmla="*/ 295946 w 466109"/>
                <a:gd name="connsiteY47" fmla="*/ 231186 h 294295"/>
                <a:gd name="connsiteX48" fmla="*/ 277423 w 466109"/>
                <a:gd name="connsiteY48" fmla="*/ 223853 h 294295"/>
                <a:gd name="connsiteX49" fmla="*/ 280603 w 466109"/>
                <a:gd name="connsiteY49" fmla="*/ 211063 h 294295"/>
                <a:gd name="connsiteX50" fmla="*/ 248717 w 466109"/>
                <a:gd name="connsiteY50" fmla="*/ 207927 h 294295"/>
                <a:gd name="connsiteX0" fmla="*/ 248717 w 466109"/>
                <a:gd name="connsiteY0" fmla="*/ 207927 h 294987"/>
                <a:gd name="connsiteX1" fmla="*/ 245681 w 466109"/>
                <a:gd name="connsiteY1" fmla="*/ 219325 h 294987"/>
                <a:gd name="connsiteX2" fmla="*/ 217610 w 466109"/>
                <a:gd name="connsiteY2" fmla="*/ 207303 h 294987"/>
                <a:gd name="connsiteX3" fmla="*/ 179663 w 466109"/>
                <a:gd name="connsiteY3" fmla="*/ 209948 h 294987"/>
                <a:gd name="connsiteX4" fmla="*/ 182839 w 466109"/>
                <a:gd name="connsiteY4" fmla="*/ 225707 h 294987"/>
                <a:gd name="connsiteX5" fmla="*/ 140752 w 466109"/>
                <a:gd name="connsiteY5" fmla="*/ 232322 h 294987"/>
                <a:gd name="connsiteX6" fmla="*/ 127534 w 466109"/>
                <a:gd name="connsiteY6" fmla="*/ 220564 h 294987"/>
                <a:gd name="connsiteX7" fmla="*/ 130401 w 466109"/>
                <a:gd name="connsiteY7" fmla="*/ 203903 h 294987"/>
                <a:gd name="connsiteX8" fmla="*/ 78933 w 466109"/>
                <a:gd name="connsiteY8" fmla="*/ 191123 h 294987"/>
                <a:gd name="connsiteX9" fmla="*/ 49361 w 466109"/>
                <a:gd name="connsiteY9" fmla="*/ 188601 h 294987"/>
                <a:gd name="connsiteX10" fmla="*/ 42350 w 466109"/>
                <a:gd name="connsiteY10" fmla="*/ 160814 h 294987"/>
                <a:gd name="connsiteX11" fmla="*/ 582 w 466109"/>
                <a:gd name="connsiteY11" fmla="*/ 137122 h 294987"/>
                <a:gd name="connsiteX12" fmla="*/ 17660 w 466109"/>
                <a:gd name="connsiteY12" fmla="*/ 107001 h 294987"/>
                <a:gd name="connsiteX13" fmla="*/ 13872 w 466109"/>
                <a:gd name="connsiteY13" fmla="*/ 88790 h 294987"/>
                <a:gd name="connsiteX14" fmla="*/ 42101 w 466109"/>
                <a:gd name="connsiteY14" fmla="*/ 21433 h 294987"/>
                <a:gd name="connsiteX15" fmla="*/ 66759 w 466109"/>
                <a:gd name="connsiteY15" fmla="*/ 41369 h 294987"/>
                <a:gd name="connsiteX16" fmla="*/ 78714 w 466109"/>
                <a:gd name="connsiteY16" fmla="*/ 27101 h 294987"/>
                <a:gd name="connsiteX17" fmla="*/ 111514 w 466109"/>
                <a:gd name="connsiteY17" fmla="*/ 2702 h 294987"/>
                <a:gd name="connsiteX18" fmla="*/ 140680 w 466109"/>
                <a:gd name="connsiteY18" fmla="*/ 10266 h 294987"/>
                <a:gd name="connsiteX19" fmla="*/ 194332 w 466109"/>
                <a:gd name="connsiteY19" fmla="*/ 10399 h 294987"/>
                <a:gd name="connsiteX20" fmla="*/ 226302 w 466109"/>
                <a:gd name="connsiteY20" fmla="*/ 36657 h 294987"/>
                <a:gd name="connsiteX21" fmla="*/ 241252 w 466109"/>
                <a:gd name="connsiteY21" fmla="*/ 30307 h 294987"/>
                <a:gd name="connsiteX22" fmla="*/ 256422 w 466109"/>
                <a:gd name="connsiteY22" fmla="*/ 23267 h 294987"/>
                <a:gd name="connsiteX23" fmla="*/ 277404 w 466109"/>
                <a:gd name="connsiteY23" fmla="*/ 8625 h 294987"/>
                <a:gd name="connsiteX24" fmla="*/ 308455 w 466109"/>
                <a:gd name="connsiteY24" fmla="*/ 64 h 294987"/>
                <a:gd name="connsiteX25" fmla="*/ 365471 w 466109"/>
                <a:gd name="connsiteY25" fmla="*/ 12881 h 294987"/>
                <a:gd name="connsiteX26" fmla="*/ 316688 w 466109"/>
                <a:gd name="connsiteY26" fmla="*/ 61857 h 294987"/>
                <a:gd name="connsiteX27" fmla="*/ 319774 w 466109"/>
                <a:gd name="connsiteY27" fmla="*/ 68009 h 294987"/>
                <a:gd name="connsiteX28" fmla="*/ 333541 w 466109"/>
                <a:gd name="connsiteY28" fmla="*/ 70702 h 294987"/>
                <a:gd name="connsiteX29" fmla="*/ 335535 w 466109"/>
                <a:gd name="connsiteY29" fmla="*/ 101213 h 294987"/>
                <a:gd name="connsiteX30" fmla="*/ 356674 w 466109"/>
                <a:gd name="connsiteY30" fmla="*/ 104653 h 294987"/>
                <a:gd name="connsiteX31" fmla="*/ 374628 w 466109"/>
                <a:gd name="connsiteY31" fmla="*/ 122704 h 294987"/>
                <a:gd name="connsiteX32" fmla="*/ 384131 w 466109"/>
                <a:gd name="connsiteY32" fmla="*/ 135214 h 294987"/>
                <a:gd name="connsiteX33" fmla="*/ 396085 w 466109"/>
                <a:gd name="connsiteY33" fmla="*/ 168699 h 294987"/>
                <a:gd name="connsiteX34" fmla="*/ 421817 w 466109"/>
                <a:gd name="connsiteY34" fmla="*/ 174299 h 294987"/>
                <a:gd name="connsiteX35" fmla="*/ 430217 w 466109"/>
                <a:gd name="connsiteY35" fmla="*/ 190294 h 294987"/>
                <a:gd name="connsiteX36" fmla="*/ 443023 w 466109"/>
                <a:gd name="connsiteY36" fmla="*/ 200117 h 294987"/>
                <a:gd name="connsiteX37" fmla="*/ 459279 w 466109"/>
                <a:gd name="connsiteY37" fmla="*/ 202226 h 294987"/>
                <a:gd name="connsiteX38" fmla="*/ 465923 w 466109"/>
                <a:gd name="connsiteY38" fmla="*/ 210143 h 294987"/>
                <a:gd name="connsiteX39" fmla="*/ 452714 w 466109"/>
                <a:gd name="connsiteY39" fmla="*/ 226872 h 294987"/>
                <a:gd name="connsiteX40" fmla="*/ 428705 w 466109"/>
                <a:gd name="connsiteY40" fmla="*/ 235118 h 294987"/>
                <a:gd name="connsiteX41" fmla="*/ 427811 w 466109"/>
                <a:gd name="connsiteY41" fmla="*/ 249107 h 294987"/>
                <a:gd name="connsiteX42" fmla="*/ 449357 w 466109"/>
                <a:gd name="connsiteY42" fmla="*/ 270053 h 294987"/>
                <a:gd name="connsiteX43" fmla="*/ 415542 w 466109"/>
                <a:gd name="connsiteY43" fmla="*/ 293397 h 294987"/>
                <a:gd name="connsiteX44" fmla="*/ 373639 w 466109"/>
                <a:gd name="connsiteY44" fmla="*/ 287082 h 294987"/>
                <a:gd name="connsiteX45" fmla="*/ 346736 w 466109"/>
                <a:gd name="connsiteY45" fmla="*/ 294480 h 294987"/>
                <a:gd name="connsiteX46" fmla="*/ 353763 w 466109"/>
                <a:gd name="connsiteY46" fmla="*/ 268159 h 294987"/>
                <a:gd name="connsiteX47" fmla="*/ 329668 w 466109"/>
                <a:gd name="connsiteY47" fmla="*/ 238604 h 294987"/>
                <a:gd name="connsiteX48" fmla="*/ 295946 w 466109"/>
                <a:gd name="connsiteY48" fmla="*/ 231186 h 294987"/>
                <a:gd name="connsiteX49" fmla="*/ 277423 w 466109"/>
                <a:gd name="connsiteY49" fmla="*/ 223853 h 294987"/>
                <a:gd name="connsiteX50" fmla="*/ 280603 w 466109"/>
                <a:gd name="connsiteY50" fmla="*/ 211063 h 294987"/>
                <a:gd name="connsiteX51" fmla="*/ 248717 w 466109"/>
                <a:gd name="connsiteY51" fmla="*/ 207927 h 294987"/>
                <a:gd name="connsiteX0" fmla="*/ 248717 w 466109"/>
                <a:gd name="connsiteY0" fmla="*/ 207927 h 300055"/>
                <a:gd name="connsiteX1" fmla="*/ 245681 w 466109"/>
                <a:gd name="connsiteY1" fmla="*/ 219325 h 300055"/>
                <a:gd name="connsiteX2" fmla="*/ 217610 w 466109"/>
                <a:gd name="connsiteY2" fmla="*/ 207303 h 300055"/>
                <a:gd name="connsiteX3" fmla="*/ 179663 w 466109"/>
                <a:gd name="connsiteY3" fmla="*/ 209948 h 300055"/>
                <a:gd name="connsiteX4" fmla="*/ 182839 w 466109"/>
                <a:gd name="connsiteY4" fmla="*/ 225707 h 300055"/>
                <a:gd name="connsiteX5" fmla="*/ 140752 w 466109"/>
                <a:gd name="connsiteY5" fmla="*/ 232322 h 300055"/>
                <a:gd name="connsiteX6" fmla="*/ 127534 w 466109"/>
                <a:gd name="connsiteY6" fmla="*/ 220564 h 300055"/>
                <a:gd name="connsiteX7" fmla="*/ 130401 w 466109"/>
                <a:gd name="connsiteY7" fmla="*/ 203903 h 300055"/>
                <a:gd name="connsiteX8" fmla="*/ 78933 w 466109"/>
                <a:gd name="connsiteY8" fmla="*/ 191123 h 300055"/>
                <a:gd name="connsiteX9" fmla="*/ 49361 w 466109"/>
                <a:gd name="connsiteY9" fmla="*/ 188601 h 300055"/>
                <a:gd name="connsiteX10" fmla="*/ 42350 w 466109"/>
                <a:gd name="connsiteY10" fmla="*/ 160814 h 300055"/>
                <a:gd name="connsiteX11" fmla="*/ 582 w 466109"/>
                <a:gd name="connsiteY11" fmla="*/ 137122 h 300055"/>
                <a:gd name="connsiteX12" fmla="*/ 17660 w 466109"/>
                <a:gd name="connsiteY12" fmla="*/ 107001 h 300055"/>
                <a:gd name="connsiteX13" fmla="*/ 13872 w 466109"/>
                <a:gd name="connsiteY13" fmla="*/ 88790 h 300055"/>
                <a:gd name="connsiteX14" fmla="*/ 42101 w 466109"/>
                <a:gd name="connsiteY14" fmla="*/ 21433 h 300055"/>
                <a:gd name="connsiteX15" fmla="*/ 66759 w 466109"/>
                <a:gd name="connsiteY15" fmla="*/ 41369 h 300055"/>
                <a:gd name="connsiteX16" fmla="*/ 78714 w 466109"/>
                <a:gd name="connsiteY16" fmla="*/ 27101 h 300055"/>
                <a:gd name="connsiteX17" fmla="*/ 111514 w 466109"/>
                <a:gd name="connsiteY17" fmla="*/ 2702 h 300055"/>
                <a:gd name="connsiteX18" fmla="*/ 140680 w 466109"/>
                <a:gd name="connsiteY18" fmla="*/ 10266 h 300055"/>
                <a:gd name="connsiteX19" fmla="*/ 194332 w 466109"/>
                <a:gd name="connsiteY19" fmla="*/ 10399 h 300055"/>
                <a:gd name="connsiteX20" fmla="*/ 226302 w 466109"/>
                <a:gd name="connsiteY20" fmla="*/ 36657 h 300055"/>
                <a:gd name="connsiteX21" fmla="*/ 241252 w 466109"/>
                <a:gd name="connsiteY21" fmla="*/ 30307 h 300055"/>
                <a:gd name="connsiteX22" fmla="*/ 256422 w 466109"/>
                <a:gd name="connsiteY22" fmla="*/ 23267 h 300055"/>
                <a:gd name="connsiteX23" fmla="*/ 277404 w 466109"/>
                <a:gd name="connsiteY23" fmla="*/ 8625 h 300055"/>
                <a:gd name="connsiteX24" fmla="*/ 308455 w 466109"/>
                <a:gd name="connsiteY24" fmla="*/ 64 h 300055"/>
                <a:gd name="connsiteX25" fmla="*/ 365471 w 466109"/>
                <a:gd name="connsiteY25" fmla="*/ 12881 h 300055"/>
                <a:gd name="connsiteX26" fmla="*/ 316688 w 466109"/>
                <a:gd name="connsiteY26" fmla="*/ 61857 h 300055"/>
                <a:gd name="connsiteX27" fmla="*/ 319774 w 466109"/>
                <a:gd name="connsiteY27" fmla="*/ 68009 h 300055"/>
                <a:gd name="connsiteX28" fmla="*/ 333541 w 466109"/>
                <a:gd name="connsiteY28" fmla="*/ 70702 h 300055"/>
                <a:gd name="connsiteX29" fmla="*/ 335535 w 466109"/>
                <a:gd name="connsiteY29" fmla="*/ 101213 h 300055"/>
                <a:gd name="connsiteX30" fmla="*/ 356674 w 466109"/>
                <a:gd name="connsiteY30" fmla="*/ 104653 h 300055"/>
                <a:gd name="connsiteX31" fmla="*/ 374628 w 466109"/>
                <a:gd name="connsiteY31" fmla="*/ 122704 h 300055"/>
                <a:gd name="connsiteX32" fmla="*/ 384131 w 466109"/>
                <a:gd name="connsiteY32" fmla="*/ 135214 h 300055"/>
                <a:gd name="connsiteX33" fmla="*/ 396085 w 466109"/>
                <a:gd name="connsiteY33" fmla="*/ 168699 h 300055"/>
                <a:gd name="connsiteX34" fmla="*/ 421817 w 466109"/>
                <a:gd name="connsiteY34" fmla="*/ 174299 h 300055"/>
                <a:gd name="connsiteX35" fmla="*/ 430217 w 466109"/>
                <a:gd name="connsiteY35" fmla="*/ 190294 h 300055"/>
                <a:gd name="connsiteX36" fmla="*/ 443023 w 466109"/>
                <a:gd name="connsiteY36" fmla="*/ 200117 h 300055"/>
                <a:gd name="connsiteX37" fmla="*/ 459279 w 466109"/>
                <a:gd name="connsiteY37" fmla="*/ 202226 h 300055"/>
                <a:gd name="connsiteX38" fmla="*/ 465923 w 466109"/>
                <a:gd name="connsiteY38" fmla="*/ 210143 h 300055"/>
                <a:gd name="connsiteX39" fmla="*/ 452714 w 466109"/>
                <a:gd name="connsiteY39" fmla="*/ 226872 h 300055"/>
                <a:gd name="connsiteX40" fmla="*/ 428705 w 466109"/>
                <a:gd name="connsiteY40" fmla="*/ 235118 h 300055"/>
                <a:gd name="connsiteX41" fmla="*/ 427811 w 466109"/>
                <a:gd name="connsiteY41" fmla="*/ 249107 h 300055"/>
                <a:gd name="connsiteX42" fmla="*/ 449357 w 466109"/>
                <a:gd name="connsiteY42" fmla="*/ 270053 h 300055"/>
                <a:gd name="connsiteX43" fmla="*/ 415542 w 466109"/>
                <a:gd name="connsiteY43" fmla="*/ 293397 h 300055"/>
                <a:gd name="connsiteX44" fmla="*/ 373639 w 466109"/>
                <a:gd name="connsiteY44" fmla="*/ 287082 h 300055"/>
                <a:gd name="connsiteX45" fmla="*/ 361789 w 466109"/>
                <a:gd name="connsiteY45" fmla="*/ 299748 h 300055"/>
                <a:gd name="connsiteX46" fmla="*/ 346736 w 466109"/>
                <a:gd name="connsiteY46" fmla="*/ 294480 h 300055"/>
                <a:gd name="connsiteX47" fmla="*/ 353763 w 466109"/>
                <a:gd name="connsiteY47" fmla="*/ 268159 h 300055"/>
                <a:gd name="connsiteX48" fmla="*/ 329668 w 466109"/>
                <a:gd name="connsiteY48" fmla="*/ 238604 h 300055"/>
                <a:gd name="connsiteX49" fmla="*/ 295946 w 466109"/>
                <a:gd name="connsiteY49" fmla="*/ 231186 h 300055"/>
                <a:gd name="connsiteX50" fmla="*/ 277423 w 466109"/>
                <a:gd name="connsiteY50" fmla="*/ 223853 h 300055"/>
                <a:gd name="connsiteX51" fmla="*/ 280603 w 466109"/>
                <a:gd name="connsiteY51" fmla="*/ 211063 h 300055"/>
                <a:gd name="connsiteX52" fmla="*/ 248717 w 466109"/>
                <a:gd name="connsiteY52" fmla="*/ 207927 h 300055"/>
                <a:gd name="connsiteX0" fmla="*/ 248717 w 466109"/>
                <a:gd name="connsiteY0" fmla="*/ 207927 h 300055"/>
                <a:gd name="connsiteX1" fmla="*/ 245681 w 466109"/>
                <a:gd name="connsiteY1" fmla="*/ 219325 h 300055"/>
                <a:gd name="connsiteX2" fmla="*/ 217610 w 466109"/>
                <a:gd name="connsiteY2" fmla="*/ 207303 h 300055"/>
                <a:gd name="connsiteX3" fmla="*/ 179663 w 466109"/>
                <a:gd name="connsiteY3" fmla="*/ 209948 h 300055"/>
                <a:gd name="connsiteX4" fmla="*/ 182839 w 466109"/>
                <a:gd name="connsiteY4" fmla="*/ 225707 h 300055"/>
                <a:gd name="connsiteX5" fmla="*/ 140752 w 466109"/>
                <a:gd name="connsiteY5" fmla="*/ 232322 h 300055"/>
                <a:gd name="connsiteX6" fmla="*/ 127534 w 466109"/>
                <a:gd name="connsiteY6" fmla="*/ 220564 h 300055"/>
                <a:gd name="connsiteX7" fmla="*/ 130401 w 466109"/>
                <a:gd name="connsiteY7" fmla="*/ 203903 h 300055"/>
                <a:gd name="connsiteX8" fmla="*/ 78933 w 466109"/>
                <a:gd name="connsiteY8" fmla="*/ 191123 h 300055"/>
                <a:gd name="connsiteX9" fmla="*/ 49361 w 466109"/>
                <a:gd name="connsiteY9" fmla="*/ 188601 h 300055"/>
                <a:gd name="connsiteX10" fmla="*/ 42350 w 466109"/>
                <a:gd name="connsiteY10" fmla="*/ 160814 h 300055"/>
                <a:gd name="connsiteX11" fmla="*/ 582 w 466109"/>
                <a:gd name="connsiteY11" fmla="*/ 137122 h 300055"/>
                <a:gd name="connsiteX12" fmla="*/ 17660 w 466109"/>
                <a:gd name="connsiteY12" fmla="*/ 107001 h 300055"/>
                <a:gd name="connsiteX13" fmla="*/ 13872 w 466109"/>
                <a:gd name="connsiteY13" fmla="*/ 88790 h 300055"/>
                <a:gd name="connsiteX14" fmla="*/ 42101 w 466109"/>
                <a:gd name="connsiteY14" fmla="*/ 21433 h 300055"/>
                <a:gd name="connsiteX15" fmla="*/ 66759 w 466109"/>
                <a:gd name="connsiteY15" fmla="*/ 41369 h 300055"/>
                <a:gd name="connsiteX16" fmla="*/ 78714 w 466109"/>
                <a:gd name="connsiteY16" fmla="*/ 27101 h 300055"/>
                <a:gd name="connsiteX17" fmla="*/ 111514 w 466109"/>
                <a:gd name="connsiteY17" fmla="*/ 2702 h 300055"/>
                <a:gd name="connsiteX18" fmla="*/ 140680 w 466109"/>
                <a:gd name="connsiteY18" fmla="*/ 10266 h 300055"/>
                <a:gd name="connsiteX19" fmla="*/ 194332 w 466109"/>
                <a:gd name="connsiteY19" fmla="*/ 10399 h 300055"/>
                <a:gd name="connsiteX20" fmla="*/ 226302 w 466109"/>
                <a:gd name="connsiteY20" fmla="*/ 36657 h 300055"/>
                <a:gd name="connsiteX21" fmla="*/ 241252 w 466109"/>
                <a:gd name="connsiteY21" fmla="*/ 30307 h 300055"/>
                <a:gd name="connsiteX22" fmla="*/ 256422 w 466109"/>
                <a:gd name="connsiteY22" fmla="*/ 23267 h 300055"/>
                <a:gd name="connsiteX23" fmla="*/ 277404 w 466109"/>
                <a:gd name="connsiteY23" fmla="*/ 8625 h 300055"/>
                <a:gd name="connsiteX24" fmla="*/ 308455 w 466109"/>
                <a:gd name="connsiteY24" fmla="*/ 64 h 300055"/>
                <a:gd name="connsiteX25" fmla="*/ 365471 w 466109"/>
                <a:gd name="connsiteY25" fmla="*/ 12881 h 300055"/>
                <a:gd name="connsiteX26" fmla="*/ 316688 w 466109"/>
                <a:gd name="connsiteY26" fmla="*/ 61857 h 300055"/>
                <a:gd name="connsiteX27" fmla="*/ 319774 w 466109"/>
                <a:gd name="connsiteY27" fmla="*/ 68009 h 300055"/>
                <a:gd name="connsiteX28" fmla="*/ 333541 w 466109"/>
                <a:gd name="connsiteY28" fmla="*/ 70702 h 300055"/>
                <a:gd name="connsiteX29" fmla="*/ 335535 w 466109"/>
                <a:gd name="connsiteY29" fmla="*/ 101213 h 300055"/>
                <a:gd name="connsiteX30" fmla="*/ 356674 w 466109"/>
                <a:gd name="connsiteY30" fmla="*/ 104653 h 300055"/>
                <a:gd name="connsiteX31" fmla="*/ 374628 w 466109"/>
                <a:gd name="connsiteY31" fmla="*/ 122704 h 300055"/>
                <a:gd name="connsiteX32" fmla="*/ 384131 w 466109"/>
                <a:gd name="connsiteY32" fmla="*/ 135214 h 300055"/>
                <a:gd name="connsiteX33" fmla="*/ 396085 w 466109"/>
                <a:gd name="connsiteY33" fmla="*/ 168699 h 300055"/>
                <a:gd name="connsiteX34" fmla="*/ 421817 w 466109"/>
                <a:gd name="connsiteY34" fmla="*/ 174299 h 300055"/>
                <a:gd name="connsiteX35" fmla="*/ 430217 w 466109"/>
                <a:gd name="connsiteY35" fmla="*/ 190294 h 300055"/>
                <a:gd name="connsiteX36" fmla="*/ 443023 w 466109"/>
                <a:gd name="connsiteY36" fmla="*/ 200117 h 300055"/>
                <a:gd name="connsiteX37" fmla="*/ 459279 w 466109"/>
                <a:gd name="connsiteY37" fmla="*/ 202226 h 300055"/>
                <a:gd name="connsiteX38" fmla="*/ 465923 w 466109"/>
                <a:gd name="connsiteY38" fmla="*/ 210143 h 300055"/>
                <a:gd name="connsiteX39" fmla="*/ 452714 w 466109"/>
                <a:gd name="connsiteY39" fmla="*/ 226872 h 300055"/>
                <a:gd name="connsiteX40" fmla="*/ 428705 w 466109"/>
                <a:gd name="connsiteY40" fmla="*/ 235118 h 300055"/>
                <a:gd name="connsiteX41" fmla="*/ 427811 w 466109"/>
                <a:gd name="connsiteY41" fmla="*/ 249107 h 300055"/>
                <a:gd name="connsiteX42" fmla="*/ 449357 w 466109"/>
                <a:gd name="connsiteY42" fmla="*/ 270053 h 300055"/>
                <a:gd name="connsiteX43" fmla="*/ 415542 w 466109"/>
                <a:gd name="connsiteY43" fmla="*/ 293397 h 300055"/>
                <a:gd name="connsiteX44" fmla="*/ 375165 w 466109"/>
                <a:gd name="connsiteY44" fmla="*/ 290332 h 300055"/>
                <a:gd name="connsiteX45" fmla="*/ 361789 w 466109"/>
                <a:gd name="connsiteY45" fmla="*/ 299748 h 300055"/>
                <a:gd name="connsiteX46" fmla="*/ 346736 w 466109"/>
                <a:gd name="connsiteY46" fmla="*/ 294480 h 300055"/>
                <a:gd name="connsiteX47" fmla="*/ 353763 w 466109"/>
                <a:gd name="connsiteY47" fmla="*/ 268159 h 300055"/>
                <a:gd name="connsiteX48" fmla="*/ 329668 w 466109"/>
                <a:gd name="connsiteY48" fmla="*/ 238604 h 300055"/>
                <a:gd name="connsiteX49" fmla="*/ 295946 w 466109"/>
                <a:gd name="connsiteY49" fmla="*/ 231186 h 300055"/>
                <a:gd name="connsiteX50" fmla="*/ 277423 w 466109"/>
                <a:gd name="connsiteY50" fmla="*/ 223853 h 300055"/>
                <a:gd name="connsiteX51" fmla="*/ 280603 w 466109"/>
                <a:gd name="connsiteY51" fmla="*/ 211063 h 300055"/>
                <a:gd name="connsiteX52" fmla="*/ 248717 w 466109"/>
                <a:gd name="connsiteY52" fmla="*/ 207927 h 300055"/>
                <a:gd name="connsiteX0" fmla="*/ 248717 w 466109"/>
                <a:gd name="connsiteY0" fmla="*/ 207927 h 300055"/>
                <a:gd name="connsiteX1" fmla="*/ 245681 w 466109"/>
                <a:gd name="connsiteY1" fmla="*/ 219325 h 300055"/>
                <a:gd name="connsiteX2" fmla="*/ 217610 w 466109"/>
                <a:gd name="connsiteY2" fmla="*/ 207303 h 300055"/>
                <a:gd name="connsiteX3" fmla="*/ 179663 w 466109"/>
                <a:gd name="connsiteY3" fmla="*/ 209948 h 300055"/>
                <a:gd name="connsiteX4" fmla="*/ 182839 w 466109"/>
                <a:gd name="connsiteY4" fmla="*/ 225707 h 300055"/>
                <a:gd name="connsiteX5" fmla="*/ 140752 w 466109"/>
                <a:gd name="connsiteY5" fmla="*/ 232322 h 300055"/>
                <a:gd name="connsiteX6" fmla="*/ 127534 w 466109"/>
                <a:gd name="connsiteY6" fmla="*/ 220564 h 300055"/>
                <a:gd name="connsiteX7" fmla="*/ 130401 w 466109"/>
                <a:gd name="connsiteY7" fmla="*/ 203903 h 300055"/>
                <a:gd name="connsiteX8" fmla="*/ 78933 w 466109"/>
                <a:gd name="connsiteY8" fmla="*/ 191123 h 300055"/>
                <a:gd name="connsiteX9" fmla="*/ 49361 w 466109"/>
                <a:gd name="connsiteY9" fmla="*/ 188601 h 300055"/>
                <a:gd name="connsiteX10" fmla="*/ 42350 w 466109"/>
                <a:gd name="connsiteY10" fmla="*/ 160814 h 300055"/>
                <a:gd name="connsiteX11" fmla="*/ 582 w 466109"/>
                <a:gd name="connsiteY11" fmla="*/ 137122 h 300055"/>
                <a:gd name="connsiteX12" fmla="*/ 17660 w 466109"/>
                <a:gd name="connsiteY12" fmla="*/ 107001 h 300055"/>
                <a:gd name="connsiteX13" fmla="*/ 13872 w 466109"/>
                <a:gd name="connsiteY13" fmla="*/ 88790 h 300055"/>
                <a:gd name="connsiteX14" fmla="*/ 42101 w 466109"/>
                <a:gd name="connsiteY14" fmla="*/ 21433 h 300055"/>
                <a:gd name="connsiteX15" fmla="*/ 66759 w 466109"/>
                <a:gd name="connsiteY15" fmla="*/ 41369 h 300055"/>
                <a:gd name="connsiteX16" fmla="*/ 78714 w 466109"/>
                <a:gd name="connsiteY16" fmla="*/ 27101 h 300055"/>
                <a:gd name="connsiteX17" fmla="*/ 111514 w 466109"/>
                <a:gd name="connsiteY17" fmla="*/ 2702 h 300055"/>
                <a:gd name="connsiteX18" fmla="*/ 140680 w 466109"/>
                <a:gd name="connsiteY18" fmla="*/ 10266 h 300055"/>
                <a:gd name="connsiteX19" fmla="*/ 194332 w 466109"/>
                <a:gd name="connsiteY19" fmla="*/ 10399 h 300055"/>
                <a:gd name="connsiteX20" fmla="*/ 226302 w 466109"/>
                <a:gd name="connsiteY20" fmla="*/ 36657 h 300055"/>
                <a:gd name="connsiteX21" fmla="*/ 241252 w 466109"/>
                <a:gd name="connsiteY21" fmla="*/ 30307 h 300055"/>
                <a:gd name="connsiteX22" fmla="*/ 256422 w 466109"/>
                <a:gd name="connsiteY22" fmla="*/ 23267 h 300055"/>
                <a:gd name="connsiteX23" fmla="*/ 277404 w 466109"/>
                <a:gd name="connsiteY23" fmla="*/ 8625 h 300055"/>
                <a:gd name="connsiteX24" fmla="*/ 308455 w 466109"/>
                <a:gd name="connsiteY24" fmla="*/ 64 h 300055"/>
                <a:gd name="connsiteX25" fmla="*/ 365471 w 466109"/>
                <a:gd name="connsiteY25" fmla="*/ 12881 h 300055"/>
                <a:gd name="connsiteX26" fmla="*/ 316688 w 466109"/>
                <a:gd name="connsiteY26" fmla="*/ 61857 h 300055"/>
                <a:gd name="connsiteX27" fmla="*/ 319774 w 466109"/>
                <a:gd name="connsiteY27" fmla="*/ 68009 h 300055"/>
                <a:gd name="connsiteX28" fmla="*/ 333541 w 466109"/>
                <a:gd name="connsiteY28" fmla="*/ 70702 h 300055"/>
                <a:gd name="connsiteX29" fmla="*/ 335535 w 466109"/>
                <a:gd name="connsiteY29" fmla="*/ 101213 h 300055"/>
                <a:gd name="connsiteX30" fmla="*/ 356674 w 466109"/>
                <a:gd name="connsiteY30" fmla="*/ 104653 h 300055"/>
                <a:gd name="connsiteX31" fmla="*/ 374628 w 466109"/>
                <a:gd name="connsiteY31" fmla="*/ 122704 h 300055"/>
                <a:gd name="connsiteX32" fmla="*/ 384131 w 466109"/>
                <a:gd name="connsiteY32" fmla="*/ 135214 h 300055"/>
                <a:gd name="connsiteX33" fmla="*/ 396085 w 466109"/>
                <a:gd name="connsiteY33" fmla="*/ 168699 h 300055"/>
                <a:gd name="connsiteX34" fmla="*/ 421817 w 466109"/>
                <a:gd name="connsiteY34" fmla="*/ 174299 h 300055"/>
                <a:gd name="connsiteX35" fmla="*/ 430217 w 466109"/>
                <a:gd name="connsiteY35" fmla="*/ 190294 h 300055"/>
                <a:gd name="connsiteX36" fmla="*/ 443023 w 466109"/>
                <a:gd name="connsiteY36" fmla="*/ 200117 h 300055"/>
                <a:gd name="connsiteX37" fmla="*/ 459279 w 466109"/>
                <a:gd name="connsiteY37" fmla="*/ 202226 h 300055"/>
                <a:gd name="connsiteX38" fmla="*/ 465923 w 466109"/>
                <a:gd name="connsiteY38" fmla="*/ 210143 h 300055"/>
                <a:gd name="connsiteX39" fmla="*/ 452714 w 466109"/>
                <a:gd name="connsiteY39" fmla="*/ 226872 h 300055"/>
                <a:gd name="connsiteX40" fmla="*/ 428705 w 466109"/>
                <a:gd name="connsiteY40" fmla="*/ 235118 h 300055"/>
                <a:gd name="connsiteX41" fmla="*/ 427811 w 466109"/>
                <a:gd name="connsiteY41" fmla="*/ 249107 h 300055"/>
                <a:gd name="connsiteX42" fmla="*/ 449357 w 466109"/>
                <a:gd name="connsiteY42" fmla="*/ 270053 h 300055"/>
                <a:gd name="connsiteX43" fmla="*/ 415542 w 466109"/>
                <a:gd name="connsiteY43" fmla="*/ 293397 h 300055"/>
                <a:gd name="connsiteX44" fmla="*/ 375165 w 466109"/>
                <a:gd name="connsiteY44" fmla="*/ 290332 h 300055"/>
                <a:gd name="connsiteX45" fmla="*/ 361789 w 466109"/>
                <a:gd name="connsiteY45" fmla="*/ 299748 h 300055"/>
                <a:gd name="connsiteX46" fmla="*/ 346736 w 466109"/>
                <a:gd name="connsiteY46" fmla="*/ 294480 h 300055"/>
                <a:gd name="connsiteX47" fmla="*/ 353763 w 466109"/>
                <a:gd name="connsiteY47" fmla="*/ 268159 h 300055"/>
                <a:gd name="connsiteX48" fmla="*/ 334971 w 466109"/>
                <a:gd name="connsiteY48" fmla="*/ 260482 h 300055"/>
                <a:gd name="connsiteX49" fmla="*/ 329668 w 466109"/>
                <a:gd name="connsiteY49" fmla="*/ 238604 h 300055"/>
                <a:gd name="connsiteX50" fmla="*/ 295946 w 466109"/>
                <a:gd name="connsiteY50" fmla="*/ 231186 h 300055"/>
                <a:gd name="connsiteX51" fmla="*/ 277423 w 466109"/>
                <a:gd name="connsiteY51" fmla="*/ 223853 h 300055"/>
                <a:gd name="connsiteX52" fmla="*/ 280603 w 466109"/>
                <a:gd name="connsiteY52" fmla="*/ 211063 h 300055"/>
                <a:gd name="connsiteX53" fmla="*/ 248717 w 466109"/>
                <a:gd name="connsiteY53" fmla="*/ 207927 h 300055"/>
                <a:gd name="connsiteX0" fmla="*/ 248717 w 466109"/>
                <a:gd name="connsiteY0" fmla="*/ 207927 h 300055"/>
                <a:gd name="connsiteX1" fmla="*/ 245681 w 466109"/>
                <a:gd name="connsiteY1" fmla="*/ 219325 h 300055"/>
                <a:gd name="connsiteX2" fmla="*/ 217610 w 466109"/>
                <a:gd name="connsiteY2" fmla="*/ 207303 h 300055"/>
                <a:gd name="connsiteX3" fmla="*/ 179663 w 466109"/>
                <a:gd name="connsiteY3" fmla="*/ 209948 h 300055"/>
                <a:gd name="connsiteX4" fmla="*/ 182839 w 466109"/>
                <a:gd name="connsiteY4" fmla="*/ 225707 h 300055"/>
                <a:gd name="connsiteX5" fmla="*/ 140752 w 466109"/>
                <a:gd name="connsiteY5" fmla="*/ 232322 h 300055"/>
                <a:gd name="connsiteX6" fmla="*/ 127534 w 466109"/>
                <a:gd name="connsiteY6" fmla="*/ 220564 h 300055"/>
                <a:gd name="connsiteX7" fmla="*/ 130401 w 466109"/>
                <a:gd name="connsiteY7" fmla="*/ 203903 h 300055"/>
                <a:gd name="connsiteX8" fmla="*/ 78933 w 466109"/>
                <a:gd name="connsiteY8" fmla="*/ 191123 h 300055"/>
                <a:gd name="connsiteX9" fmla="*/ 49361 w 466109"/>
                <a:gd name="connsiteY9" fmla="*/ 188601 h 300055"/>
                <a:gd name="connsiteX10" fmla="*/ 42350 w 466109"/>
                <a:gd name="connsiteY10" fmla="*/ 160814 h 300055"/>
                <a:gd name="connsiteX11" fmla="*/ 582 w 466109"/>
                <a:gd name="connsiteY11" fmla="*/ 137122 h 300055"/>
                <a:gd name="connsiteX12" fmla="*/ 17660 w 466109"/>
                <a:gd name="connsiteY12" fmla="*/ 107001 h 300055"/>
                <a:gd name="connsiteX13" fmla="*/ 13872 w 466109"/>
                <a:gd name="connsiteY13" fmla="*/ 88790 h 300055"/>
                <a:gd name="connsiteX14" fmla="*/ 42101 w 466109"/>
                <a:gd name="connsiteY14" fmla="*/ 21433 h 300055"/>
                <a:gd name="connsiteX15" fmla="*/ 66759 w 466109"/>
                <a:gd name="connsiteY15" fmla="*/ 41369 h 300055"/>
                <a:gd name="connsiteX16" fmla="*/ 78714 w 466109"/>
                <a:gd name="connsiteY16" fmla="*/ 27101 h 300055"/>
                <a:gd name="connsiteX17" fmla="*/ 111514 w 466109"/>
                <a:gd name="connsiteY17" fmla="*/ 2702 h 300055"/>
                <a:gd name="connsiteX18" fmla="*/ 140680 w 466109"/>
                <a:gd name="connsiteY18" fmla="*/ 10266 h 300055"/>
                <a:gd name="connsiteX19" fmla="*/ 194332 w 466109"/>
                <a:gd name="connsiteY19" fmla="*/ 10399 h 300055"/>
                <a:gd name="connsiteX20" fmla="*/ 226302 w 466109"/>
                <a:gd name="connsiteY20" fmla="*/ 36657 h 300055"/>
                <a:gd name="connsiteX21" fmla="*/ 241252 w 466109"/>
                <a:gd name="connsiteY21" fmla="*/ 30307 h 300055"/>
                <a:gd name="connsiteX22" fmla="*/ 256422 w 466109"/>
                <a:gd name="connsiteY22" fmla="*/ 23267 h 300055"/>
                <a:gd name="connsiteX23" fmla="*/ 277404 w 466109"/>
                <a:gd name="connsiteY23" fmla="*/ 8625 h 300055"/>
                <a:gd name="connsiteX24" fmla="*/ 308455 w 466109"/>
                <a:gd name="connsiteY24" fmla="*/ 64 h 300055"/>
                <a:gd name="connsiteX25" fmla="*/ 365471 w 466109"/>
                <a:gd name="connsiteY25" fmla="*/ 12881 h 300055"/>
                <a:gd name="connsiteX26" fmla="*/ 316688 w 466109"/>
                <a:gd name="connsiteY26" fmla="*/ 61857 h 300055"/>
                <a:gd name="connsiteX27" fmla="*/ 319774 w 466109"/>
                <a:gd name="connsiteY27" fmla="*/ 68009 h 300055"/>
                <a:gd name="connsiteX28" fmla="*/ 333541 w 466109"/>
                <a:gd name="connsiteY28" fmla="*/ 70702 h 300055"/>
                <a:gd name="connsiteX29" fmla="*/ 335535 w 466109"/>
                <a:gd name="connsiteY29" fmla="*/ 101213 h 300055"/>
                <a:gd name="connsiteX30" fmla="*/ 356674 w 466109"/>
                <a:gd name="connsiteY30" fmla="*/ 104653 h 300055"/>
                <a:gd name="connsiteX31" fmla="*/ 374628 w 466109"/>
                <a:gd name="connsiteY31" fmla="*/ 122704 h 300055"/>
                <a:gd name="connsiteX32" fmla="*/ 384131 w 466109"/>
                <a:gd name="connsiteY32" fmla="*/ 135214 h 300055"/>
                <a:gd name="connsiteX33" fmla="*/ 396085 w 466109"/>
                <a:gd name="connsiteY33" fmla="*/ 168699 h 300055"/>
                <a:gd name="connsiteX34" fmla="*/ 421817 w 466109"/>
                <a:gd name="connsiteY34" fmla="*/ 174299 h 300055"/>
                <a:gd name="connsiteX35" fmla="*/ 430217 w 466109"/>
                <a:gd name="connsiteY35" fmla="*/ 190294 h 300055"/>
                <a:gd name="connsiteX36" fmla="*/ 443023 w 466109"/>
                <a:gd name="connsiteY36" fmla="*/ 200117 h 300055"/>
                <a:gd name="connsiteX37" fmla="*/ 459279 w 466109"/>
                <a:gd name="connsiteY37" fmla="*/ 202226 h 300055"/>
                <a:gd name="connsiteX38" fmla="*/ 465923 w 466109"/>
                <a:gd name="connsiteY38" fmla="*/ 210143 h 300055"/>
                <a:gd name="connsiteX39" fmla="*/ 452714 w 466109"/>
                <a:gd name="connsiteY39" fmla="*/ 226872 h 300055"/>
                <a:gd name="connsiteX40" fmla="*/ 428705 w 466109"/>
                <a:gd name="connsiteY40" fmla="*/ 235118 h 300055"/>
                <a:gd name="connsiteX41" fmla="*/ 427811 w 466109"/>
                <a:gd name="connsiteY41" fmla="*/ 249107 h 300055"/>
                <a:gd name="connsiteX42" fmla="*/ 449357 w 466109"/>
                <a:gd name="connsiteY42" fmla="*/ 270053 h 300055"/>
                <a:gd name="connsiteX43" fmla="*/ 415542 w 466109"/>
                <a:gd name="connsiteY43" fmla="*/ 293397 h 300055"/>
                <a:gd name="connsiteX44" fmla="*/ 375165 w 466109"/>
                <a:gd name="connsiteY44" fmla="*/ 290332 h 300055"/>
                <a:gd name="connsiteX45" fmla="*/ 361789 w 466109"/>
                <a:gd name="connsiteY45" fmla="*/ 299748 h 300055"/>
                <a:gd name="connsiteX46" fmla="*/ 346736 w 466109"/>
                <a:gd name="connsiteY46" fmla="*/ 294480 h 300055"/>
                <a:gd name="connsiteX47" fmla="*/ 353763 w 466109"/>
                <a:gd name="connsiteY47" fmla="*/ 268159 h 300055"/>
                <a:gd name="connsiteX48" fmla="*/ 334971 w 466109"/>
                <a:gd name="connsiteY48" fmla="*/ 260482 h 300055"/>
                <a:gd name="connsiteX49" fmla="*/ 323851 w 466109"/>
                <a:gd name="connsiteY49" fmla="*/ 242148 h 300055"/>
                <a:gd name="connsiteX50" fmla="*/ 295946 w 466109"/>
                <a:gd name="connsiteY50" fmla="*/ 231186 h 300055"/>
                <a:gd name="connsiteX51" fmla="*/ 277423 w 466109"/>
                <a:gd name="connsiteY51" fmla="*/ 223853 h 300055"/>
                <a:gd name="connsiteX52" fmla="*/ 280603 w 466109"/>
                <a:gd name="connsiteY52" fmla="*/ 211063 h 300055"/>
                <a:gd name="connsiteX53" fmla="*/ 248717 w 466109"/>
                <a:gd name="connsiteY53" fmla="*/ 207927 h 300055"/>
                <a:gd name="connsiteX0" fmla="*/ 248717 w 466109"/>
                <a:gd name="connsiteY0" fmla="*/ 207927 h 300055"/>
                <a:gd name="connsiteX1" fmla="*/ 245681 w 466109"/>
                <a:gd name="connsiteY1" fmla="*/ 219325 h 300055"/>
                <a:gd name="connsiteX2" fmla="*/ 217610 w 466109"/>
                <a:gd name="connsiteY2" fmla="*/ 207303 h 300055"/>
                <a:gd name="connsiteX3" fmla="*/ 179663 w 466109"/>
                <a:gd name="connsiteY3" fmla="*/ 209948 h 300055"/>
                <a:gd name="connsiteX4" fmla="*/ 182839 w 466109"/>
                <a:gd name="connsiteY4" fmla="*/ 225707 h 300055"/>
                <a:gd name="connsiteX5" fmla="*/ 140752 w 466109"/>
                <a:gd name="connsiteY5" fmla="*/ 232322 h 300055"/>
                <a:gd name="connsiteX6" fmla="*/ 127534 w 466109"/>
                <a:gd name="connsiteY6" fmla="*/ 220564 h 300055"/>
                <a:gd name="connsiteX7" fmla="*/ 130401 w 466109"/>
                <a:gd name="connsiteY7" fmla="*/ 203903 h 300055"/>
                <a:gd name="connsiteX8" fmla="*/ 78933 w 466109"/>
                <a:gd name="connsiteY8" fmla="*/ 191123 h 300055"/>
                <a:gd name="connsiteX9" fmla="*/ 49361 w 466109"/>
                <a:gd name="connsiteY9" fmla="*/ 188601 h 300055"/>
                <a:gd name="connsiteX10" fmla="*/ 42350 w 466109"/>
                <a:gd name="connsiteY10" fmla="*/ 160814 h 300055"/>
                <a:gd name="connsiteX11" fmla="*/ 582 w 466109"/>
                <a:gd name="connsiteY11" fmla="*/ 137122 h 300055"/>
                <a:gd name="connsiteX12" fmla="*/ 17660 w 466109"/>
                <a:gd name="connsiteY12" fmla="*/ 107001 h 300055"/>
                <a:gd name="connsiteX13" fmla="*/ 13872 w 466109"/>
                <a:gd name="connsiteY13" fmla="*/ 88790 h 300055"/>
                <a:gd name="connsiteX14" fmla="*/ 42101 w 466109"/>
                <a:gd name="connsiteY14" fmla="*/ 21433 h 300055"/>
                <a:gd name="connsiteX15" fmla="*/ 66759 w 466109"/>
                <a:gd name="connsiteY15" fmla="*/ 41369 h 300055"/>
                <a:gd name="connsiteX16" fmla="*/ 78714 w 466109"/>
                <a:gd name="connsiteY16" fmla="*/ 27101 h 300055"/>
                <a:gd name="connsiteX17" fmla="*/ 111514 w 466109"/>
                <a:gd name="connsiteY17" fmla="*/ 2702 h 300055"/>
                <a:gd name="connsiteX18" fmla="*/ 140680 w 466109"/>
                <a:gd name="connsiteY18" fmla="*/ 10266 h 300055"/>
                <a:gd name="connsiteX19" fmla="*/ 194332 w 466109"/>
                <a:gd name="connsiteY19" fmla="*/ 10399 h 300055"/>
                <a:gd name="connsiteX20" fmla="*/ 226302 w 466109"/>
                <a:gd name="connsiteY20" fmla="*/ 36657 h 300055"/>
                <a:gd name="connsiteX21" fmla="*/ 241252 w 466109"/>
                <a:gd name="connsiteY21" fmla="*/ 30307 h 300055"/>
                <a:gd name="connsiteX22" fmla="*/ 256422 w 466109"/>
                <a:gd name="connsiteY22" fmla="*/ 23267 h 300055"/>
                <a:gd name="connsiteX23" fmla="*/ 277404 w 466109"/>
                <a:gd name="connsiteY23" fmla="*/ 8625 h 300055"/>
                <a:gd name="connsiteX24" fmla="*/ 308455 w 466109"/>
                <a:gd name="connsiteY24" fmla="*/ 64 h 300055"/>
                <a:gd name="connsiteX25" fmla="*/ 365471 w 466109"/>
                <a:gd name="connsiteY25" fmla="*/ 12881 h 300055"/>
                <a:gd name="connsiteX26" fmla="*/ 316688 w 466109"/>
                <a:gd name="connsiteY26" fmla="*/ 61857 h 300055"/>
                <a:gd name="connsiteX27" fmla="*/ 319774 w 466109"/>
                <a:gd name="connsiteY27" fmla="*/ 68009 h 300055"/>
                <a:gd name="connsiteX28" fmla="*/ 333541 w 466109"/>
                <a:gd name="connsiteY28" fmla="*/ 70702 h 300055"/>
                <a:gd name="connsiteX29" fmla="*/ 335535 w 466109"/>
                <a:gd name="connsiteY29" fmla="*/ 101213 h 300055"/>
                <a:gd name="connsiteX30" fmla="*/ 356674 w 466109"/>
                <a:gd name="connsiteY30" fmla="*/ 104653 h 300055"/>
                <a:gd name="connsiteX31" fmla="*/ 374628 w 466109"/>
                <a:gd name="connsiteY31" fmla="*/ 122704 h 300055"/>
                <a:gd name="connsiteX32" fmla="*/ 384131 w 466109"/>
                <a:gd name="connsiteY32" fmla="*/ 135214 h 300055"/>
                <a:gd name="connsiteX33" fmla="*/ 396085 w 466109"/>
                <a:gd name="connsiteY33" fmla="*/ 168699 h 300055"/>
                <a:gd name="connsiteX34" fmla="*/ 421817 w 466109"/>
                <a:gd name="connsiteY34" fmla="*/ 174299 h 300055"/>
                <a:gd name="connsiteX35" fmla="*/ 430217 w 466109"/>
                <a:gd name="connsiteY35" fmla="*/ 190294 h 300055"/>
                <a:gd name="connsiteX36" fmla="*/ 443023 w 466109"/>
                <a:gd name="connsiteY36" fmla="*/ 200117 h 300055"/>
                <a:gd name="connsiteX37" fmla="*/ 459279 w 466109"/>
                <a:gd name="connsiteY37" fmla="*/ 202226 h 300055"/>
                <a:gd name="connsiteX38" fmla="*/ 465923 w 466109"/>
                <a:gd name="connsiteY38" fmla="*/ 210143 h 300055"/>
                <a:gd name="connsiteX39" fmla="*/ 452714 w 466109"/>
                <a:gd name="connsiteY39" fmla="*/ 226872 h 300055"/>
                <a:gd name="connsiteX40" fmla="*/ 428705 w 466109"/>
                <a:gd name="connsiteY40" fmla="*/ 235118 h 300055"/>
                <a:gd name="connsiteX41" fmla="*/ 427811 w 466109"/>
                <a:gd name="connsiteY41" fmla="*/ 249107 h 300055"/>
                <a:gd name="connsiteX42" fmla="*/ 449357 w 466109"/>
                <a:gd name="connsiteY42" fmla="*/ 270053 h 300055"/>
                <a:gd name="connsiteX43" fmla="*/ 435677 w 466109"/>
                <a:gd name="connsiteY43" fmla="*/ 295137 h 300055"/>
                <a:gd name="connsiteX44" fmla="*/ 415542 w 466109"/>
                <a:gd name="connsiteY44" fmla="*/ 293397 h 300055"/>
                <a:gd name="connsiteX45" fmla="*/ 375165 w 466109"/>
                <a:gd name="connsiteY45" fmla="*/ 290332 h 300055"/>
                <a:gd name="connsiteX46" fmla="*/ 361789 w 466109"/>
                <a:gd name="connsiteY46" fmla="*/ 299748 h 300055"/>
                <a:gd name="connsiteX47" fmla="*/ 346736 w 466109"/>
                <a:gd name="connsiteY47" fmla="*/ 294480 h 300055"/>
                <a:gd name="connsiteX48" fmla="*/ 353763 w 466109"/>
                <a:gd name="connsiteY48" fmla="*/ 268159 h 300055"/>
                <a:gd name="connsiteX49" fmla="*/ 334971 w 466109"/>
                <a:gd name="connsiteY49" fmla="*/ 260482 h 300055"/>
                <a:gd name="connsiteX50" fmla="*/ 323851 w 466109"/>
                <a:gd name="connsiteY50" fmla="*/ 242148 h 300055"/>
                <a:gd name="connsiteX51" fmla="*/ 295946 w 466109"/>
                <a:gd name="connsiteY51" fmla="*/ 231186 h 300055"/>
                <a:gd name="connsiteX52" fmla="*/ 277423 w 466109"/>
                <a:gd name="connsiteY52" fmla="*/ 223853 h 300055"/>
                <a:gd name="connsiteX53" fmla="*/ 280603 w 466109"/>
                <a:gd name="connsiteY53" fmla="*/ 211063 h 300055"/>
                <a:gd name="connsiteX54" fmla="*/ 248717 w 466109"/>
                <a:gd name="connsiteY54" fmla="*/ 207927 h 300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66109" h="300055">
                  <a:moveTo>
                    <a:pt x="248717" y="207927"/>
                  </a:moveTo>
                  <a:cubicBezTo>
                    <a:pt x="242897" y="209304"/>
                    <a:pt x="250865" y="219429"/>
                    <a:pt x="245681" y="219325"/>
                  </a:cubicBezTo>
                  <a:cubicBezTo>
                    <a:pt x="240497" y="219221"/>
                    <a:pt x="228613" y="208866"/>
                    <a:pt x="217610" y="207303"/>
                  </a:cubicBezTo>
                  <a:cubicBezTo>
                    <a:pt x="206607" y="205740"/>
                    <a:pt x="183061" y="198272"/>
                    <a:pt x="179663" y="209948"/>
                  </a:cubicBezTo>
                  <a:cubicBezTo>
                    <a:pt x="176265" y="221624"/>
                    <a:pt x="189324" y="221978"/>
                    <a:pt x="182839" y="225707"/>
                  </a:cubicBezTo>
                  <a:cubicBezTo>
                    <a:pt x="176354" y="229436"/>
                    <a:pt x="149969" y="233179"/>
                    <a:pt x="140752" y="232322"/>
                  </a:cubicBezTo>
                  <a:cubicBezTo>
                    <a:pt x="131535" y="231465"/>
                    <a:pt x="129259" y="225301"/>
                    <a:pt x="127534" y="220564"/>
                  </a:cubicBezTo>
                  <a:cubicBezTo>
                    <a:pt x="125809" y="215828"/>
                    <a:pt x="138501" y="208810"/>
                    <a:pt x="130401" y="203903"/>
                  </a:cubicBezTo>
                  <a:cubicBezTo>
                    <a:pt x="122301" y="198996"/>
                    <a:pt x="92440" y="193673"/>
                    <a:pt x="78933" y="191123"/>
                  </a:cubicBezTo>
                  <a:cubicBezTo>
                    <a:pt x="65426" y="188573"/>
                    <a:pt x="55458" y="193652"/>
                    <a:pt x="49361" y="188601"/>
                  </a:cubicBezTo>
                  <a:cubicBezTo>
                    <a:pt x="43264" y="183550"/>
                    <a:pt x="50480" y="169394"/>
                    <a:pt x="42350" y="160814"/>
                  </a:cubicBezTo>
                  <a:cubicBezTo>
                    <a:pt x="34220" y="152234"/>
                    <a:pt x="4697" y="146091"/>
                    <a:pt x="582" y="137122"/>
                  </a:cubicBezTo>
                  <a:cubicBezTo>
                    <a:pt x="-3533" y="128153"/>
                    <a:pt x="15445" y="115056"/>
                    <a:pt x="17660" y="107001"/>
                  </a:cubicBezTo>
                  <a:cubicBezTo>
                    <a:pt x="19875" y="98946"/>
                    <a:pt x="8146" y="102791"/>
                    <a:pt x="13872" y="88790"/>
                  </a:cubicBezTo>
                  <a:cubicBezTo>
                    <a:pt x="45315" y="71287"/>
                    <a:pt x="34976" y="29194"/>
                    <a:pt x="42101" y="21433"/>
                  </a:cubicBezTo>
                  <a:cubicBezTo>
                    <a:pt x="49226" y="13672"/>
                    <a:pt x="62061" y="48245"/>
                    <a:pt x="66759" y="41369"/>
                  </a:cubicBezTo>
                  <a:cubicBezTo>
                    <a:pt x="71457" y="34493"/>
                    <a:pt x="71255" y="33546"/>
                    <a:pt x="78714" y="27101"/>
                  </a:cubicBezTo>
                  <a:cubicBezTo>
                    <a:pt x="86173" y="20657"/>
                    <a:pt x="105351" y="1704"/>
                    <a:pt x="111514" y="2702"/>
                  </a:cubicBezTo>
                  <a:cubicBezTo>
                    <a:pt x="117677" y="3700"/>
                    <a:pt x="128736" y="7027"/>
                    <a:pt x="140680" y="10266"/>
                  </a:cubicBezTo>
                  <a:cubicBezTo>
                    <a:pt x="152624" y="13505"/>
                    <a:pt x="180062" y="6001"/>
                    <a:pt x="194332" y="10399"/>
                  </a:cubicBezTo>
                  <a:cubicBezTo>
                    <a:pt x="208602" y="14797"/>
                    <a:pt x="218482" y="33339"/>
                    <a:pt x="226302" y="36657"/>
                  </a:cubicBezTo>
                  <a:cubicBezTo>
                    <a:pt x="234122" y="39975"/>
                    <a:pt x="236232" y="32539"/>
                    <a:pt x="241252" y="30307"/>
                  </a:cubicBezTo>
                  <a:cubicBezTo>
                    <a:pt x="246272" y="28075"/>
                    <a:pt x="250397" y="26881"/>
                    <a:pt x="256422" y="23267"/>
                  </a:cubicBezTo>
                  <a:cubicBezTo>
                    <a:pt x="262447" y="19653"/>
                    <a:pt x="268732" y="12492"/>
                    <a:pt x="277404" y="8625"/>
                  </a:cubicBezTo>
                  <a:cubicBezTo>
                    <a:pt x="286076" y="4758"/>
                    <a:pt x="293777" y="-645"/>
                    <a:pt x="308455" y="64"/>
                  </a:cubicBezTo>
                  <a:cubicBezTo>
                    <a:pt x="323133" y="773"/>
                    <a:pt x="364099" y="2582"/>
                    <a:pt x="365471" y="12881"/>
                  </a:cubicBezTo>
                  <a:cubicBezTo>
                    <a:pt x="366843" y="23180"/>
                    <a:pt x="324304" y="52669"/>
                    <a:pt x="316688" y="61857"/>
                  </a:cubicBezTo>
                  <a:cubicBezTo>
                    <a:pt x="309072" y="71045"/>
                    <a:pt x="316965" y="66535"/>
                    <a:pt x="319774" y="68009"/>
                  </a:cubicBezTo>
                  <a:cubicBezTo>
                    <a:pt x="322583" y="69483"/>
                    <a:pt x="330914" y="65168"/>
                    <a:pt x="333541" y="70702"/>
                  </a:cubicBezTo>
                  <a:cubicBezTo>
                    <a:pt x="336168" y="76236"/>
                    <a:pt x="331680" y="95555"/>
                    <a:pt x="335535" y="101213"/>
                  </a:cubicBezTo>
                  <a:cubicBezTo>
                    <a:pt x="339390" y="106871"/>
                    <a:pt x="350159" y="101071"/>
                    <a:pt x="356674" y="104653"/>
                  </a:cubicBezTo>
                  <a:cubicBezTo>
                    <a:pt x="363190" y="108235"/>
                    <a:pt x="370052" y="117610"/>
                    <a:pt x="374628" y="122704"/>
                  </a:cubicBezTo>
                  <a:cubicBezTo>
                    <a:pt x="379204" y="127798"/>
                    <a:pt x="380555" y="127548"/>
                    <a:pt x="384131" y="135214"/>
                  </a:cubicBezTo>
                  <a:cubicBezTo>
                    <a:pt x="387707" y="142880"/>
                    <a:pt x="389804" y="162185"/>
                    <a:pt x="396085" y="168699"/>
                  </a:cubicBezTo>
                  <a:cubicBezTo>
                    <a:pt x="402366" y="175213"/>
                    <a:pt x="416128" y="170700"/>
                    <a:pt x="421817" y="174299"/>
                  </a:cubicBezTo>
                  <a:cubicBezTo>
                    <a:pt x="427506" y="177898"/>
                    <a:pt x="421434" y="185072"/>
                    <a:pt x="430217" y="190294"/>
                  </a:cubicBezTo>
                  <a:cubicBezTo>
                    <a:pt x="439000" y="195516"/>
                    <a:pt x="438179" y="198128"/>
                    <a:pt x="443023" y="200117"/>
                  </a:cubicBezTo>
                  <a:cubicBezTo>
                    <a:pt x="447867" y="202106"/>
                    <a:pt x="455462" y="200555"/>
                    <a:pt x="459279" y="202226"/>
                  </a:cubicBezTo>
                  <a:cubicBezTo>
                    <a:pt x="463096" y="203897"/>
                    <a:pt x="467017" y="206035"/>
                    <a:pt x="465923" y="210143"/>
                  </a:cubicBezTo>
                  <a:cubicBezTo>
                    <a:pt x="464829" y="214251"/>
                    <a:pt x="458917" y="222710"/>
                    <a:pt x="452714" y="226872"/>
                  </a:cubicBezTo>
                  <a:cubicBezTo>
                    <a:pt x="446511" y="231035"/>
                    <a:pt x="432856" y="231412"/>
                    <a:pt x="428705" y="235118"/>
                  </a:cubicBezTo>
                  <a:cubicBezTo>
                    <a:pt x="424555" y="238824"/>
                    <a:pt x="424369" y="243285"/>
                    <a:pt x="427811" y="249107"/>
                  </a:cubicBezTo>
                  <a:cubicBezTo>
                    <a:pt x="431253" y="254930"/>
                    <a:pt x="448046" y="262381"/>
                    <a:pt x="449357" y="270053"/>
                  </a:cubicBezTo>
                  <a:cubicBezTo>
                    <a:pt x="450668" y="277725"/>
                    <a:pt x="441313" y="291246"/>
                    <a:pt x="435677" y="295137"/>
                  </a:cubicBezTo>
                  <a:cubicBezTo>
                    <a:pt x="430041" y="299028"/>
                    <a:pt x="425627" y="294198"/>
                    <a:pt x="415542" y="293397"/>
                  </a:cubicBezTo>
                  <a:cubicBezTo>
                    <a:pt x="405457" y="292596"/>
                    <a:pt x="384808" y="290651"/>
                    <a:pt x="375165" y="290332"/>
                  </a:cubicBezTo>
                  <a:cubicBezTo>
                    <a:pt x="365522" y="290013"/>
                    <a:pt x="366273" y="298515"/>
                    <a:pt x="361789" y="299748"/>
                  </a:cubicBezTo>
                  <a:cubicBezTo>
                    <a:pt x="357305" y="300981"/>
                    <a:pt x="347389" y="298367"/>
                    <a:pt x="346736" y="294480"/>
                  </a:cubicBezTo>
                  <a:cubicBezTo>
                    <a:pt x="346083" y="290593"/>
                    <a:pt x="353705" y="274232"/>
                    <a:pt x="353763" y="268159"/>
                  </a:cubicBezTo>
                  <a:cubicBezTo>
                    <a:pt x="353821" y="262086"/>
                    <a:pt x="338987" y="265408"/>
                    <a:pt x="334971" y="260482"/>
                  </a:cubicBezTo>
                  <a:cubicBezTo>
                    <a:pt x="330955" y="255556"/>
                    <a:pt x="330355" y="247031"/>
                    <a:pt x="323851" y="242148"/>
                  </a:cubicBezTo>
                  <a:cubicBezTo>
                    <a:pt x="317347" y="237265"/>
                    <a:pt x="304654" y="233645"/>
                    <a:pt x="295946" y="231186"/>
                  </a:cubicBezTo>
                  <a:cubicBezTo>
                    <a:pt x="287239" y="228728"/>
                    <a:pt x="280250" y="226494"/>
                    <a:pt x="277423" y="223853"/>
                  </a:cubicBezTo>
                  <a:cubicBezTo>
                    <a:pt x="274596" y="221212"/>
                    <a:pt x="285387" y="213717"/>
                    <a:pt x="280603" y="211063"/>
                  </a:cubicBezTo>
                  <a:cubicBezTo>
                    <a:pt x="275819" y="208409"/>
                    <a:pt x="254537" y="206550"/>
                    <a:pt x="248717" y="207927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62" name="Freeform 19"/>
            <p:cNvSpPr>
              <a:spLocks/>
            </p:cNvSpPr>
            <p:nvPr/>
          </p:nvSpPr>
          <p:spPr bwMode="auto">
            <a:xfrm rot="16200000">
              <a:off x="5275820" y="3352286"/>
              <a:ext cx="1221590" cy="1239363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16345 w 40324"/>
                <a:gd name="connsiteY0" fmla="*/ 32725 h 33672"/>
                <a:gd name="connsiteX1" fmla="*/ 15436 w 40324"/>
                <a:gd name="connsiteY1" fmla="*/ 30566 h 33672"/>
                <a:gd name="connsiteX2" fmla="*/ 12063 w 40324"/>
                <a:gd name="connsiteY2" fmla="*/ 30349 h 33672"/>
                <a:gd name="connsiteX3" fmla="*/ 12173 w 40324"/>
                <a:gd name="connsiteY3" fmla="*/ 31638 h 33672"/>
                <a:gd name="connsiteX4" fmla="*/ 10334 w 40324"/>
                <a:gd name="connsiteY4" fmla="*/ 32027 h 33672"/>
                <a:gd name="connsiteX5" fmla="*/ 9054 w 40324"/>
                <a:gd name="connsiteY5" fmla="*/ 31135 h 33672"/>
                <a:gd name="connsiteX6" fmla="*/ 7671 w 40324"/>
                <a:gd name="connsiteY6" fmla="*/ 29680 h 33672"/>
                <a:gd name="connsiteX7" fmla="*/ 6000 w 40324"/>
                <a:gd name="connsiteY7" fmla="*/ 28331 h 33672"/>
                <a:gd name="connsiteX8" fmla="*/ 6482 w 40324"/>
                <a:gd name="connsiteY8" fmla="*/ 27543 h 33672"/>
                <a:gd name="connsiteX9" fmla="*/ 5634 w 40324"/>
                <a:gd name="connsiteY9" fmla="*/ 27055 h 33672"/>
                <a:gd name="connsiteX10" fmla="*/ 5115 w 40324"/>
                <a:gd name="connsiteY10" fmla="*/ 24663 h 33672"/>
                <a:gd name="connsiteX11" fmla="*/ 5576 w 40324"/>
                <a:gd name="connsiteY11" fmla="*/ 23076 h 33672"/>
                <a:gd name="connsiteX12" fmla="*/ 2834 w 40324"/>
                <a:gd name="connsiteY12" fmla="*/ 18941 h 33672"/>
                <a:gd name="connsiteX13" fmla="*/ 80 w 40324"/>
                <a:gd name="connsiteY13" fmla="*/ 17627 h 33672"/>
                <a:gd name="connsiteX14" fmla="*/ 5855 w 40324"/>
                <a:gd name="connsiteY14" fmla="*/ 10800 h 33672"/>
                <a:gd name="connsiteX15" fmla="*/ 7386 w 40324"/>
                <a:gd name="connsiteY15" fmla="*/ 11387 h 33672"/>
                <a:gd name="connsiteX16" fmla="*/ 8801 w 40324"/>
                <a:gd name="connsiteY16" fmla="*/ 10161 h 33672"/>
                <a:gd name="connsiteX17" fmla="*/ 7955 w 40324"/>
                <a:gd name="connsiteY17" fmla="*/ 9101 h 33672"/>
                <a:gd name="connsiteX18" fmla="*/ 8591 w 40324"/>
                <a:gd name="connsiteY18" fmla="*/ 8124 h 33672"/>
                <a:gd name="connsiteX19" fmla="*/ 9743 w 40324"/>
                <a:gd name="connsiteY19" fmla="*/ 8312 h 33672"/>
                <a:gd name="connsiteX20" fmla="*/ 12423 w 40324"/>
                <a:gd name="connsiteY20" fmla="*/ 5852 h 33672"/>
                <a:gd name="connsiteX21" fmla="*/ 17243 w 40324"/>
                <a:gd name="connsiteY21" fmla="*/ 4660 h 33672"/>
                <a:gd name="connsiteX22" fmla="*/ 21312 w 40324"/>
                <a:gd name="connsiteY22" fmla="*/ 6094 h 33672"/>
                <a:gd name="connsiteX23" fmla="*/ 20952 w 40324"/>
                <a:gd name="connsiteY23" fmla="*/ 6829 h 33672"/>
                <a:gd name="connsiteX24" fmla="*/ 22882 w 40324"/>
                <a:gd name="connsiteY24" fmla="*/ 7024 h 33672"/>
                <a:gd name="connsiteX25" fmla="*/ 24422 w 40324"/>
                <a:gd name="connsiteY25" fmla="*/ 6416 h 33672"/>
                <a:gd name="connsiteX26" fmla="*/ 25006 w 40324"/>
                <a:gd name="connsiteY26" fmla="*/ 7461 h 33672"/>
                <a:gd name="connsiteX27" fmla="*/ 27134 w 40324"/>
                <a:gd name="connsiteY27" fmla="*/ 8037 h 33672"/>
                <a:gd name="connsiteX28" fmla="*/ 27998 w 40324"/>
                <a:gd name="connsiteY28" fmla="*/ 6761 h 33672"/>
                <a:gd name="connsiteX29" fmla="*/ 29273 w 40324"/>
                <a:gd name="connsiteY29" fmla="*/ 7017 h 33672"/>
                <a:gd name="connsiteX30" fmla="*/ 29241 w 40324"/>
                <a:gd name="connsiteY30" fmla="*/ 7817 h 33672"/>
                <a:gd name="connsiteX31" fmla="*/ 29125 w 40324"/>
                <a:gd name="connsiteY31" fmla="*/ 10217 h 33672"/>
                <a:gd name="connsiteX32" fmla="*/ 32070 w 40324"/>
                <a:gd name="connsiteY32" fmla="*/ 10525 h 33672"/>
                <a:gd name="connsiteX33" fmla="*/ 39418 w 40324"/>
                <a:gd name="connsiteY33" fmla="*/ 11 h 33672"/>
                <a:gd name="connsiteX34" fmla="*/ 36579 w 40324"/>
                <a:gd name="connsiteY34" fmla="*/ 12774 h 33672"/>
                <a:gd name="connsiteX35" fmla="*/ 37897 w 40324"/>
                <a:gd name="connsiteY35" fmla="*/ 12859 h 33672"/>
                <a:gd name="connsiteX36" fmla="*/ 38389 w 40324"/>
                <a:gd name="connsiteY36" fmla="*/ 13509 h 33672"/>
                <a:gd name="connsiteX37" fmla="*/ 38067 w 40324"/>
                <a:gd name="connsiteY37" fmla="*/ 14590 h 33672"/>
                <a:gd name="connsiteX38" fmla="*/ 39127 w 40324"/>
                <a:gd name="connsiteY38" fmla="*/ 15851 h 33672"/>
                <a:gd name="connsiteX39" fmla="*/ 39066 w 40324"/>
                <a:gd name="connsiteY39" fmla="*/ 17077 h 33672"/>
                <a:gd name="connsiteX40" fmla="*/ 40324 w 40324"/>
                <a:gd name="connsiteY40" fmla="*/ 18621 h 33672"/>
                <a:gd name="connsiteX41" fmla="*/ 38975 w 40324"/>
                <a:gd name="connsiteY41" fmla="*/ 19013 h 33672"/>
                <a:gd name="connsiteX42" fmla="*/ 38154 w 40324"/>
                <a:gd name="connsiteY42" fmla="*/ 19557 h 33672"/>
                <a:gd name="connsiteX43" fmla="*/ 37904 w 40324"/>
                <a:gd name="connsiteY43" fmla="*/ 20805 h 33672"/>
                <a:gd name="connsiteX44" fmla="*/ 38886 w 40324"/>
                <a:gd name="connsiteY44" fmla="*/ 22846 h 33672"/>
                <a:gd name="connsiteX45" fmla="*/ 38118 w 40324"/>
                <a:gd name="connsiteY45" fmla="*/ 23329 h 33672"/>
                <a:gd name="connsiteX46" fmla="*/ 35912 w 40324"/>
                <a:gd name="connsiteY46" fmla="*/ 23221 h 33672"/>
                <a:gd name="connsiteX47" fmla="*/ 35619 w 40324"/>
                <a:gd name="connsiteY47" fmla="*/ 24078 h 33672"/>
                <a:gd name="connsiteX48" fmla="*/ 33016 w 40324"/>
                <a:gd name="connsiteY48" fmla="*/ 23848 h 33672"/>
                <a:gd name="connsiteX49" fmla="*/ 31701 w 40324"/>
                <a:gd name="connsiteY49" fmla="*/ 27993 h 33672"/>
                <a:gd name="connsiteX50" fmla="*/ 28048 w 40324"/>
                <a:gd name="connsiteY50" fmla="*/ 29035 h 33672"/>
                <a:gd name="connsiteX51" fmla="*/ 26422 w 40324"/>
                <a:gd name="connsiteY51" fmla="*/ 29982 h 33672"/>
                <a:gd name="connsiteX52" fmla="*/ 23424 w 40324"/>
                <a:gd name="connsiteY52" fmla="*/ 31124 h 33672"/>
                <a:gd name="connsiteX53" fmla="*/ 21654 w 40324"/>
                <a:gd name="connsiteY53" fmla="*/ 31985 h 33672"/>
                <a:gd name="connsiteX54" fmla="*/ 19762 w 40324"/>
                <a:gd name="connsiteY54" fmla="*/ 33314 h 33672"/>
                <a:gd name="connsiteX55" fmla="*/ 17294 w 40324"/>
                <a:gd name="connsiteY55" fmla="*/ 33643 h 33672"/>
                <a:gd name="connsiteX56" fmla="*/ 16345 w 40324"/>
                <a:gd name="connsiteY56" fmla="*/ 32725 h 33672"/>
                <a:gd name="connsiteX0" fmla="*/ 16345 w 40324"/>
                <a:gd name="connsiteY0" fmla="*/ 37039 h 37986"/>
                <a:gd name="connsiteX1" fmla="*/ 15436 w 40324"/>
                <a:gd name="connsiteY1" fmla="*/ 34880 h 37986"/>
                <a:gd name="connsiteX2" fmla="*/ 12063 w 40324"/>
                <a:gd name="connsiteY2" fmla="*/ 34663 h 37986"/>
                <a:gd name="connsiteX3" fmla="*/ 12173 w 40324"/>
                <a:gd name="connsiteY3" fmla="*/ 35952 h 37986"/>
                <a:gd name="connsiteX4" fmla="*/ 10334 w 40324"/>
                <a:gd name="connsiteY4" fmla="*/ 36341 h 37986"/>
                <a:gd name="connsiteX5" fmla="*/ 9054 w 40324"/>
                <a:gd name="connsiteY5" fmla="*/ 35449 h 37986"/>
                <a:gd name="connsiteX6" fmla="*/ 7671 w 40324"/>
                <a:gd name="connsiteY6" fmla="*/ 33994 h 37986"/>
                <a:gd name="connsiteX7" fmla="*/ 6000 w 40324"/>
                <a:gd name="connsiteY7" fmla="*/ 32645 h 37986"/>
                <a:gd name="connsiteX8" fmla="*/ 6482 w 40324"/>
                <a:gd name="connsiteY8" fmla="*/ 31857 h 37986"/>
                <a:gd name="connsiteX9" fmla="*/ 5634 w 40324"/>
                <a:gd name="connsiteY9" fmla="*/ 31369 h 37986"/>
                <a:gd name="connsiteX10" fmla="*/ 5115 w 40324"/>
                <a:gd name="connsiteY10" fmla="*/ 28977 h 37986"/>
                <a:gd name="connsiteX11" fmla="*/ 5576 w 40324"/>
                <a:gd name="connsiteY11" fmla="*/ 27390 h 37986"/>
                <a:gd name="connsiteX12" fmla="*/ 2834 w 40324"/>
                <a:gd name="connsiteY12" fmla="*/ 23255 h 37986"/>
                <a:gd name="connsiteX13" fmla="*/ 80 w 40324"/>
                <a:gd name="connsiteY13" fmla="*/ 21941 h 37986"/>
                <a:gd name="connsiteX14" fmla="*/ 5855 w 40324"/>
                <a:gd name="connsiteY14" fmla="*/ 15114 h 37986"/>
                <a:gd name="connsiteX15" fmla="*/ 7386 w 40324"/>
                <a:gd name="connsiteY15" fmla="*/ 15701 h 37986"/>
                <a:gd name="connsiteX16" fmla="*/ 8801 w 40324"/>
                <a:gd name="connsiteY16" fmla="*/ 14475 h 37986"/>
                <a:gd name="connsiteX17" fmla="*/ 7955 w 40324"/>
                <a:gd name="connsiteY17" fmla="*/ 13415 h 37986"/>
                <a:gd name="connsiteX18" fmla="*/ 8591 w 40324"/>
                <a:gd name="connsiteY18" fmla="*/ 12438 h 37986"/>
                <a:gd name="connsiteX19" fmla="*/ 9743 w 40324"/>
                <a:gd name="connsiteY19" fmla="*/ 12626 h 37986"/>
                <a:gd name="connsiteX20" fmla="*/ 12423 w 40324"/>
                <a:gd name="connsiteY20" fmla="*/ 10166 h 37986"/>
                <a:gd name="connsiteX21" fmla="*/ 19104 w 40324"/>
                <a:gd name="connsiteY21" fmla="*/ 0 h 37986"/>
                <a:gd name="connsiteX22" fmla="*/ 21312 w 40324"/>
                <a:gd name="connsiteY22" fmla="*/ 10408 h 37986"/>
                <a:gd name="connsiteX23" fmla="*/ 20952 w 40324"/>
                <a:gd name="connsiteY23" fmla="*/ 11143 h 37986"/>
                <a:gd name="connsiteX24" fmla="*/ 22882 w 40324"/>
                <a:gd name="connsiteY24" fmla="*/ 11338 h 37986"/>
                <a:gd name="connsiteX25" fmla="*/ 24422 w 40324"/>
                <a:gd name="connsiteY25" fmla="*/ 10730 h 37986"/>
                <a:gd name="connsiteX26" fmla="*/ 25006 w 40324"/>
                <a:gd name="connsiteY26" fmla="*/ 11775 h 37986"/>
                <a:gd name="connsiteX27" fmla="*/ 27134 w 40324"/>
                <a:gd name="connsiteY27" fmla="*/ 12351 h 37986"/>
                <a:gd name="connsiteX28" fmla="*/ 27998 w 40324"/>
                <a:gd name="connsiteY28" fmla="*/ 11075 h 37986"/>
                <a:gd name="connsiteX29" fmla="*/ 29273 w 40324"/>
                <a:gd name="connsiteY29" fmla="*/ 11331 h 37986"/>
                <a:gd name="connsiteX30" fmla="*/ 29241 w 40324"/>
                <a:gd name="connsiteY30" fmla="*/ 12131 h 37986"/>
                <a:gd name="connsiteX31" fmla="*/ 29125 w 40324"/>
                <a:gd name="connsiteY31" fmla="*/ 14531 h 37986"/>
                <a:gd name="connsiteX32" fmla="*/ 32070 w 40324"/>
                <a:gd name="connsiteY32" fmla="*/ 14839 h 37986"/>
                <a:gd name="connsiteX33" fmla="*/ 39418 w 40324"/>
                <a:gd name="connsiteY33" fmla="*/ 4325 h 37986"/>
                <a:gd name="connsiteX34" fmla="*/ 36579 w 40324"/>
                <a:gd name="connsiteY34" fmla="*/ 17088 h 37986"/>
                <a:gd name="connsiteX35" fmla="*/ 37897 w 40324"/>
                <a:gd name="connsiteY35" fmla="*/ 17173 h 37986"/>
                <a:gd name="connsiteX36" fmla="*/ 38389 w 40324"/>
                <a:gd name="connsiteY36" fmla="*/ 17823 h 37986"/>
                <a:gd name="connsiteX37" fmla="*/ 38067 w 40324"/>
                <a:gd name="connsiteY37" fmla="*/ 18904 h 37986"/>
                <a:gd name="connsiteX38" fmla="*/ 39127 w 40324"/>
                <a:gd name="connsiteY38" fmla="*/ 20165 h 37986"/>
                <a:gd name="connsiteX39" fmla="*/ 39066 w 40324"/>
                <a:gd name="connsiteY39" fmla="*/ 21391 h 37986"/>
                <a:gd name="connsiteX40" fmla="*/ 40324 w 40324"/>
                <a:gd name="connsiteY40" fmla="*/ 22935 h 37986"/>
                <a:gd name="connsiteX41" fmla="*/ 38975 w 40324"/>
                <a:gd name="connsiteY41" fmla="*/ 23327 h 37986"/>
                <a:gd name="connsiteX42" fmla="*/ 38154 w 40324"/>
                <a:gd name="connsiteY42" fmla="*/ 23871 h 37986"/>
                <a:gd name="connsiteX43" fmla="*/ 37904 w 40324"/>
                <a:gd name="connsiteY43" fmla="*/ 25119 h 37986"/>
                <a:gd name="connsiteX44" fmla="*/ 38886 w 40324"/>
                <a:gd name="connsiteY44" fmla="*/ 27160 h 37986"/>
                <a:gd name="connsiteX45" fmla="*/ 38118 w 40324"/>
                <a:gd name="connsiteY45" fmla="*/ 27643 h 37986"/>
                <a:gd name="connsiteX46" fmla="*/ 35912 w 40324"/>
                <a:gd name="connsiteY46" fmla="*/ 27535 h 37986"/>
                <a:gd name="connsiteX47" fmla="*/ 35619 w 40324"/>
                <a:gd name="connsiteY47" fmla="*/ 28392 h 37986"/>
                <a:gd name="connsiteX48" fmla="*/ 33016 w 40324"/>
                <a:gd name="connsiteY48" fmla="*/ 28162 h 37986"/>
                <a:gd name="connsiteX49" fmla="*/ 31701 w 40324"/>
                <a:gd name="connsiteY49" fmla="*/ 32307 h 37986"/>
                <a:gd name="connsiteX50" fmla="*/ 28048 w 40324"/>
                <a:gd name="connsiteY50" fmla="*/ 33349 h 37986"/>
                <a:gd name="connsiteX51" fmla="*/ 26422 w 40324"/>
                <a:gd name="connsiteY51" fmla="*/ 34296 h 37986"/>
                <a:gd name="connsiteX52" fmla="*/ 23424 w 40324"/>
                <a:gd name="connsiteY52" fmla="*/ 35438 h 37986"/>
                <a:gd name="connsiteX53" fmla="*/ 21654 w 40324"/>
                <a:gd name="connsiteY53" fmla="*/ 36299 h 37986"/>
                <a:gd name="connsiteX54" fmla="*/ 19762 w 40324"/>
                <a:gd name="connsiteY54" fmla="*/ 37628 h 37986"/>
                <a:gd name="connsiteX55" fmla="*/ 17294 w 40324"/>
                <a:gd name="connsiteY55" fmla="*/ 37957 h 37986"/>
                <a:gd name="connsiteX56" fmla="*/ 16345 w 40324"/>
                <a:gd name="connsiteY56" fmla="*/ 37039 h 379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0952 w 40324"/>
                <a:gd name="connsiteY23" fmla="*/ 11443 h 38286"/>
                <a:gd name="connsiteX24" fmla="*/ 22882 w 40324"/>
                <a:gd name="connsiteY24" fmla="*/ 11638 h 38286"/>
                <a:gd name="connsiteX25" fmla="*/ 24422 w 40324"/>
                <a:gd name="connsiteY25" fmla="*/ 11030 h 38286"/>
                <a:gd name="connsiteX26" fmla="*/ 25006 w 40324"/>
                <a:gd name="connsiteY26" fmla="*/ 12075 h 38286"/>
                <a:gd name="connsiteX27" fmla="*/ 27134 w 40324"/>
                <a:gd name="connsiteY27" fmla="*/ 12651 h 38286"/>
                <a:gd name="connsiteX28" fmla="*/ 27998 w 40324"/>
                <a:gd name="connsiteY28" fmla="*/ 11375 h 38286"/>
                <a:gd name="connsiteX29" fmla="*/ 29273 w 40324"/>
                <a:gd name="connsiteY29" fmla="*/ 11631 h 38286"/>
                <a:gd name="connsiteX30" fmla="*/ 29241 w 40324"/>
                <a:gd name="connsiteY30" fmla="*/ 12431 h 38286"/>
                <a:gd name="connsiteX31" fmla="*/ 29125 w 40324"/>
                <a:gd name="connsiteY31" fmla="*/ 14831 h 38286"/>
                <a:gd name="connsiteX32" fmla="*/ 32070 w 40324"/>
                <a:gd name="connsiteY32" fmla="*/ 15139 h 38286"/>
                <a:gd name="connsiteX33" fmla="*/ 39418 w 40324"/>
                <a:gd name="connsiteY33" fmla="*/ 4625 h 38286"/>
                <a:gd name="connsiteX34" fmla="*/ 36579 w 40324"/>
                <a:gd name="connsiteY34" fmla="*/ 17388 h 38286"/>
                <a:gd name="connsiteX35" fmla="*/ 37897 w 40324"/>
                <a:gd name="connsiteY35" fmla="*/ 17473 h 38286"/>
                <a:gd name="connsiteX36" fmla="*/ 38389 w 40324"/>
                <a:gd name="connsiteY36" fmla="*/ 18123 h 38286"/>
                <a:gd name="connsiteX37" fmla="*/ 38067 w 40324"/>
                <a:gd name="connsiteY37" fmla="*/ 19204 h 38286"/>
                <a:gd name="connsiteX38" fmla="*/ 39127 w 40324"/>
                <a:gd name="connsiteY38" fmla="*/ 20465 h 38286"/>
                <a:gd name="connsiteX39" fmla="*/ 39066 w 40324"/>
                <a:gd name="connsiteY39" fmla="*/ 21691 h 38286"/>
                <a:gd name="connsiteX40" fmla="*/ 40324 w 40324"/>
                <a:gd name="connsiteY40" fmla="*/ 23235 h 38286"/>
                <a:gd name="connsiteX41" fmla="*/ 38975 w 40324"/>
                <a:gd name="connsiteY41" fmla="*/ 23627 h 38286"/>
                <a:gd name="connsiteX42" fmla="*/ 38154 w 40324"/>
                <a:gd name="connsiteY42" fmla="*/ 24171 h 38286"/>
                <a:gd name="connsiteX43" fmla="*/ 37904 w 40324"/>
                <a:gd name="connsiteY43" fmla="*/ 25419 h 38286"/>
                <a:gd name="connsiteX44" fmla="*/ 38886 w 40324"/>
                <a:gd name="connsiteY44" fmla="*/ 27460 h 38286"/>
                <a:gd name="connsiteX45" fmla="*/ 38118 w 40324"/>
                <a:gd name="connsiteY45" fmla="*/ 27943 h 38286"/>
                <a:gd name="connsiteX46" fmla="*/ 35912 w 40324"/>
                <a:gd name="connsiteY46" fmla="*/ 27835 h 38286"/>
                <a:gd name="connsiteX47" fmla="*/ 35619 w 40324"/>
                <a:gd name="connsiteY47" fmla="*/ 28692 h 38286"/>
                <a:gd name="connsiteX48" fmla="*/ 33016 w 40324"/>
                <a:gd name="connsiteY48" fmla="*/ 28462 h 38286"/>
                <a:gd name="connsiteX49" fmla="*/ 31701 w 40324"/>
                <a:gd name="connsiteY49" fmla="*/ 32607 h 38286"/>
                <a:gd name="connsiteX50" fmla="*/ 28048 w 40324"/>
                <a:gd name="connsiteY50" fmla="*/ 33649 h 38286"/>
                <a:gd name="connsiteX51" fmla="*/ 26422 w 40324"/>
                <a:gd name="connsiteY51" fmla="*/ 34596 h 38286"/>
                <a:gd name="connsiteX52" fmla="*/ 23424 w 40324"/>
                <a:gd name="connsiteY52" fmla="*/ 35738 h 38286"/>
                <a:gd name="connsiteX53" fmla="*/ 21654 w 40324"/>
                <a:gd name="connsiteY53" fmla="*/ 36599 h 38286"/>
                <a:gd name="connsiteX54" fmla="*/ 19762 w 40324"/>
                <a:gd name="connsiteY54" fmla="*/ 37928 h 38286"/>
                <a:gd name="connsiteX55" fmla="*/ 17294 w 40324"/>
                <a:gd name="connsiteY55" fmla="*/ 38257 h 38286"/>
                <a:gd name="connsiteX56" fmla="*/ 16345 w 40324"/>
                <a:gd name="connsiteY56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306 w 40324"/>
                <a:gd name="connsiteY23" fmla="*/ 6426 h 38286"/>
                <a:gd name="connsiteX24" fmla="*/ 22882 w 40324"/>
                <a:gd name="connsiteY24" fmla="*/ 11638 h 38286"/>
                <a:gd name="connsiteX25" fmla="*/ 24422 w 40324"/>
                <a:gd name="connsiteY25" fmla="*/ 11030 h 38286"/>
                <a:gd name="connsiteX26" fmla="*/ 25006 w 40324"/>
                <a:gd name="connsiteY26" fmla="*/ 12075 h 38286"/>
                <a:gd name="connsiteX27" fmla="*/ 27134 w 40324"/>
                <a:gd name="connsiteY27" fmla="*/ 12651 h 38286"/>
                <a:gd name="connsiteX28" fmla="*/ 27998 w 40324"/>
                <a:gd name="connsiteY28" fmla="*/ 11375 h 38286"/>
                <a:gd name="connsiteX29" fmla="*/ 29273 w 40324"/>
                <a:gd name="connsiteY29" fmla="*/ 11631 h 38286"/>
                <a:gd name="connsiteX30" fmla="*/ 29241 w 40324"/>
                <a:gd name="connsiteY30" fmla="*/ 12431 h 38286"/>
                <a:gd name="connsiteX31" fmla="*/ 29125 w 40324"/>
                <a:gd name="connsiteY31" fmla="*/ 14831 h 38286"/>
                <a:gd name="connsiteX32" fmla="*/ 32070 w 40324"/>
                <a:gd name="connsiteY32" fmla="*/ 15139 h 38286"/>
                <a:gd name="connsiteX33" fmla="*/ 39418 w 40324"/>
                <a:gd name="connsiteY33" fmla="*/ 4625 h 38286"/>
                <a:gd name="connsiteX34" fmla="*/ 36579 w 40324"/>
                <a:gd name="connsiteY34" fmla="*/ 17388 h 38286"/>
                <a:gd name="connsiteX35" fmla="*/ 37897 w 40324"/>
                <a:gd name="connsiteY35" fmla="*/ 17473 h 38286"/>
                <a:gd name="connsiteX36" fmla="*/ 38389 w 40324"/>
                <a:gd name="connsiteY36" fmla="*/ 18123 h 38286"/>
                <a:gd name="connsiteX37" fmla="*/ 38067 w 40324"/>
                <a:gd name="connsiteY37" fmla="*/ 19204 h 38286"/>
                <a:gd name="connsiteX38" fmla="*/ 39127 w 40324"/>
                <a:gd name="connsiteY38" fmla="*/ 20465 h 38286"/>
                <a:gd name="connsiteX39" fmla="*/ 39066 w 40324"/>
                <a:gd name="connsiteY39" fmla="*/ 21691 h 38286"/>
                <a:gd name="connsiteX40" fmla="*/ 40324 w 40324"/>
                <a:gd name="connsiteY40" fmla="*/ 23235 h 38286"/>
                <a:gd name="connsiteX41" fmla="*/ 38975 w 40324"/>
                <a:gd name="connsiteY41" fmla="*/ 23627 h 38286"/>
                <a:gd name="connsiteX42" fmla="*/ 38154 w 40324"/>
                <a:gd name="connsiteY42" fmla="*/ 24171 h 38286"/>
                <a:gd name="connsiteX43" fmla="*/ 37904 w 40324"/>
                <a:gd name="connsiteY43" fmla="*/ 25419 h 38286"/>
                <a:gd name="connsiteX44" fmla="*/ 38886 w 40324"/>
                <a:gd name="connsiteY44" fmla="*/ 27460 h 38286"/>
                <a:gd name="connsiteX45" fmla="*/ 38118 w 40324"/>
                <a:gd name="connsiteY45" fmla="*/ 27943 h 38286"/>
                <a:gd name="connsiteX46" fmla="*/ 35912 w 40324"/>
                <a:gd name="connsiteY46" fmla="*/ 27835 h 38286"/>
                <a:gd name="connsiteX47" fmla="*/ 35619 w 40324"/>
                <a:gd name="connsiteY47" fmla="*/ 28692 h 38286"/>
                <a:gd name="connsiteX48" fmla="*/ 33016 w 40324"/>
                <a:gd name="connsiteY48" fmla="*/ 28462 h 38286"/>
                <a:gd name="connsiteX49" fmla="*/ 31701 w 40324"/>
                <a:gd name="connsiteY49" fmla="*/ 32607 h 38286"/>
                <a:gd name="connsiteX50" fmla="*/ 28048 w 40324"/>
                <a:gd name="connsiteY50" fmla="*/ 33649 h 38286"/>
                <a:gd name="connsiteX51" fmla="*/ 26422 w 40324"/>
                <a:gd name="connsiteY51" fmla="*/ 34596 h 38286"/>
                <a:gd name="connsiteX52" fmla="*/ 23424 w 40324"/>
                <a:gd name="connsiteY52" fmla="*/ 35738 h 38286"/>
                <a:gd name="connsiteX53" fmla="*/ 21654 w 40324"/>
                <a:gd name="connsiteY53" fmla="*/ 36599 h 38286"/>
                <a:gd name="connsiteX54" fmla="*/ 19762 w 40324"/>
                <a:gd name="connsiteY54" fmla="*/ 37928 h 38286"/>
                <a:gd name="connsiteX55" fmla="*/ 17294 w 40324"/>
                <a:gd name="connsiteY55" fmla="*/ 38257 h 38286"/>
                <a:gd name="connsiteX56" fmla="*/ 16345 w 40324"/>
                <a:gd name="connsiteY56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306 w 40324"/>
                <a:gd name="connsiteY23" fmla="*/ 6426 h 38286"/>
                <a:gd name="connsiteX24" fmla="*/ 22882 w 40324"/>
                <a:gd name="connsiteY24" fmla="*/ 11638 h 38286"/>
                <a:gd name="connsiteX25" fmla="*/ 24422 w 40324"/>
                <a:gd name="connsiteY25" fmla="*/ 11030 h 38286"/>
                <a:gd name="connsiteX26" fmla="*/ 25006 w 40324"/>
                <a:gd name="connsiteY26" fmla="*/ 12075 h 38286"/>
                <a:gd name="connsiteX27" fmla="*/ 27134 w 40324"/>
                <a:gd name="connsiteY27" fmla="*/ 12651 h 38286"/>
                <a:gd name="connsiteX28" fmla="*/ 27998 w 40324"/>
                <a:gd name="connsiteY28" fmla="*/ 11375 h 38286"/>
                <a:gd name="connsiteX29" fmla="*/ 29273 w 40324"/>
                <a:gd name="connsiteY29" fmla="*/ 11631 h 38286"/>
                <a:gd name="connsiteX30" fmla="*/ 29241 w 40324"/>
                <a:gd name="connsiteY30" fmla="*/ 12431 h 38286"/>
                <a:gd name="connsiteX31" fmla="*/ 29125 w 40324"/>
                <a:gd name="connsiteY31" fmla="*/ 14831 h 38286"/>
                <a:gd name="connsiteX32" fmla="*/ 32070 w 40324"/>
                <a:gd name="connsiteY32" fmla="*/ 15139 h 38286"/>
                <a:gd name="connsiteX33" fmla="*/ 39418 w 40324"/>
                <a:gd name="connsiteY33" fmla="*/ 4625 h 38286"/>
                <a:gd name="connsiteX34" fmla="*/ 36579 w 40324"/>
                <a:gd name="connsiteY34" fmla="*/ 17388 h 38286"/>
                <a:gd name="connsiteX35" fmla="*/ 37897 w 40324"/>
                <a:gd name="connsiteY35" fmla="*/ 17473 h 38286"/>
                <a:gd name="connsiteX36" fmla="*/ 38389 w 40324"/>
                <a:gd name="connsiteY36" fmla="*/ 18123 h 38286"/>
                <a:gd name="connsiteX37" fmla="*/ 38067 w 40324"/>
                <a:gd name="connsiteY37" fmla="*/ 19204 h 38286"/>
                <a:gd name="connsiteX38" fmla="*/ 39127 w 40324"/>
                <a:gd name="connsiteY38" fmla="*/ 20465 h 38286"/>
                <a:gd name="connsiteX39" fmla="*/ 39066 w 40324"/>
                <a:gd name="connsiteY39" fmla="*/ 21691 h 38286"/>
                <a:gd name="connsiteX40" fmla="*/ 40324 w 40324"/>
                <a:gd name="connsiteY40" fmla="*/ 23235 h 38286"/>
                <a:gd name="connsiteX41" fmla="*/ 38975 w 40324"/>
                <a:gd name="connsiteY41" fmla="*/ 23627 h 38286"/>
                <a:gd name="connsiteX42" fmla="*/ 38154 w 40324"/>
                <a:gd name="connsiteY42" fmla="*/ 24171 h 38286"/>
                <a:gd name="connsiteX43" fmla="*/ 37904 w 40324"/>
                <a:gd name="connsiteY43" fmla="*/ 25419 h 38286"/>
                <a:gd name="connsiteX44" fmla="*/ 38886 w 40324"/>
                <a:gd name="connsiteY44" fmla="*/ 27460 h 38286"/>
                <a:gd name="connsiteX45" fmla="*/ 38118 w 40324"/>
                <a:gd name="connsiteY45" fmla="*/ 27943 h 38286"/>
                <a:gd name="connsiteX46" fmla="*/ 35912 w 40324"/>
                <a:gd name="connsiteY46" fmla="*/ 27835 h 38286"/>
                <a:gd name="connsiteX47" fmla="*/ 35619 w 40324"/>
                <a:gd name="connsiteY47" fmla="*/ 28692 h 38286"/>
                <a:gd name="connsiteX48" fmla="*/ 33016 w 40324"/>
                <a:gd name="connsiteY48" fmla="*/ 28462 h 38286"/>
                <a:gd name="connsiteX49" fmla="*/ 31701 w 40324"/>
                <a:gd name="connsiteY49" fmla="*/ 32607 h 38286"/>
                <a:gd name="connsiteX50" fmla="*/ 28048 w 40324"/>
                <a:gd name="connsiteY50" fmla="*/ 33649 h 38286"/>
                <a:gd name="connsiteX51" fmla="*/ 26422 w 40324"/>
                <a:gd name="connsiteY51" fmla="*/ 34596 h 38286"/>
                <a:gd name="connsiteX52" fmla="*/ 23424 w 40324"/>
                <a:gd name="connsiteY52" fmla="*/ 35738 h 38286"/>
                <a:gd name="connsiteX53" fmla="*/ 21654 w 40324"/>
                <a:gd name="connsiteY53" fmla="*/ 36599 h 38286"/>
                <a:gd name="connsiteX54" fmla="*/ 19762 w 40324"/>
                <a:gd name="connsiteY54" fmla="*/ 37928 h 38286"/>
                <a:gd name="connsiteX55" fmla="*/ 17294 w 40324"/>
                <a:gd name="connsiteY55" fmla="*/ 38257 h 38286"/>
                <a:gd name="connsiteX56" fmla="*/ 16345 w 40324"/>
                <a:gd name="connsiteY56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306 w 40324"/>
                <a:gd name="connsiteY23" fmla="*/ 6426 h 38286"/>
                <a:gd name="connsiteX24" fmla="*/ 22882 w 40324"/>
                <a:gd name="connsiteY24" fmla="*/ 8599 h 38286"/>
                <a:gd name="connsiteX25" fmla="*/ 24422 w 40324"/>
                <a:gd name="connsiteY25" fmla="*/ 11030 h 38286"/>
                <a:gd name="connsiteX26" fmla="*/ 25006 w 40324"/>
                <a:gd name="connsiteY26" fmla="*/ 12075 h 38286"/>
                <a:gd name="connsiteX27" fmla="*/ 27134 w 40324"/>
                <a:gd name="connsiteY27" fmla="*/ 12651 h 38286"/>
                <a:gd name="connsiteX28" fmla="*/ 27998 w 40324"/>
                <a:gd name="connsiteY28" fmla="*/ 11375 h 38286"/>
                <a:gd name="connsiteX29" fmla="*/ 29273 w 40324"/>
                <a:gd name="connsiteY29" fmla="*/ 11631 h 38286"/>
                <a:gd name="connsiteX30" fmla="*/ 29241 w 40324"/>
                <a:gd name="connsiteY30" fmla="*/ 12431 h 38286"/>
                <a:gd name="connsiteX31" fmla="*/ 29125 w 40324"/>
                <a:gd name="connsiteY31" fmla="*/ 14831 h 38286"/>
                <a:gd name="connsiteX32" fmla="*/ 32070 w 40324"/>
                <a:gd name="connsiteY32" fmla="*/ 15139 h 38286"/>
                <a:gd name="connsiteX33" fmla="*/ 39418 w 40324"/>
                <a:gd name="connsiteY33" fmla="*/ 4625 h 38286"/>
                <a:gd name="connsiteX34" fmla="*/ 36579 w 40324"/>
                <a:gd name="connsiteY34" fmla="*/ 17388 h 38286"/>
                <a:gd name="connsiteX35" fmla="*/ 37897 w 40324"/>
                <a:gd name="connsiteY35" fmla="*/ 17473 h 38286"/>
                <a:gd name="connsiteX36" fmla="*/ 38389 w 40324"/>
                <a:gd name="connsiteY36" fmla="*/ 18123 h 38286"/>
                <a:gd name="connsiteX37" fmla="*/ 38067 w 40324"/>
                <a:gd name="connsiteY37" fmla="*/ 19204 h 38286"/>
                <a:gd name="connsiteX38" fmla="*/ 39127 w 40324"/>
                <a:gd name="connsiteY38" fmla="*/ 20465 h 38286"/>
                <a:gd name="connsiteX39" fmla="*/ 39066 w 40324"/>
                <a:gd name="connsiteY39" fmla="*/ 21691 h 38286"/>
                <a:gd name="connsiteX40" fmla="*/ 40324 w 40324"/>
                <a:gd name="connsiteY40" fmla="*/ 23235 h 38286"/>
                <a:gd name="connsiteX41" fmla="*/ 38975 w 40324"/>
                <a:gd name="connsiteY41" fmla="*/ 23627 h 38286"/>
                <a:gd name="connsiteX42" fmla="*/ 38154 w 40324"/>
                <a:gd name="connsiteY42" fmla="*/ 24171 h 38286"/>
                <a:gd name="connsiteX43" fmla="*/ 37904 w 40324"/>
                <a:gd name="connsiteY43" fmla="*/ 25419 h 38286"/>
                <a:gd name="connsiteX44" fmla="*/ 38886 w 40324"/>
                <a:gd name="connsiteY44" fmla="*/ 27460 h 38286"/>
                <a:gd name="connsiteX45" fmla="*/ 38118 w 40324"/>
                <a:gd name="connsiteY45" fmla="*/ 27943 h 38286"/>
                <a:gd name="connsiteX46" fmla="*/ 35912 w 40324"/>
                <a:gd name="connsiteY46" fmla="*/ 27835 h 38286"/>
                <a:gd name="connsiteX47" fmla="*/ 35619 w 40324"/>
                <a:gd name="connsiteY47" fmla="*/ 28692 h 38286"/>
                <a:gd name="connsiteX48" fmla="*/ 33016 w 40324"/>
                <a:gd name="connsiteY48" fmla="*/ 28462 h 38286"/>
                <a:gd name="connsiteX49" fmla="*/ 31701 w 40324"/>
                <a:gd name="connsiteY49" fmla="*/ 32607 h 38286"/>
                <a:gd name="connsiteX50" fmla="*/ 28048 w 40324"/>
                <a:gd name="connsiteY50" fmla="*/ 33649 h 38286"/>
                <a:gd name="connsiteX51" fmla="*/ 26422 w 40324"/>
                <a:gd name="connsiteY51" fmla="*/ 34596 h 38286"/>
                <a:gd name="connsiteX52" fmla="*/ 23424 w 40324"/>
                <a:gd name="connsiteY52" fmla="*/ 35738 h 38286"/>
                <a:gd name="connsiteX53" fmla="*/ 21654 w 40324"/>
                <a:gd name="connsiteY53" fmla="*/ 36599 h 38286"/>
                <a:gd name="connsiteX54" fmla="*/ 19762 w 40324"/>
                <a:gd name="connsiteY54" fmla="*/ 37928 h 38286"/>
                <a:gd name="connsiteX55" fmla="*/ 17294 w 40324"/>
                <a:gd name="connsiteY55" fmla="*/ 38257 h 38286"/>
                <a:gd name="connsiteX56" fmla="*/ 16345 w 40324"/>
                <a:gd name="connsiteY56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2882 w 40324"/>
                <a:gd name="connsiteY24" fmla="*/ 8599 h 38286"/>
                <a:gd name="connsiteX25" fmla="*/ 24422 w 40324"/>
                <a:gd name="connsiteY25" fmla="*/ 11030 h 38286"/>
                <a:gd name="connsiteX26" fmla="*/ 25006 w 40324"/>
                <a:gd name="connsiteY26" fmla="*/ 12075 h 38286"/>
                <a:gd name="connsiteX27" fmla="*/ 27134 w 40324"/>
                <a:gd name="connsiteY27" fmla="*/ 12651 h 38286"/>
                <a:gd name="connsiteX28" fmla="*/ 27998 w 40324"/>
                <a:gd name="connsiteY28" fmla="*/ 11375 h 38286"/>
                <a:gd name="connsiteX29" fmla="*/ 29273 w 40324"/>
                <a:gd name="connsiteY29" fmla="*/ 11631 h 38286"/>
                <a:gd name="connsiteX30" fmla="*/ 29241 w 40324"/>
                <a:gd name="connsiteY30" fmla="*/ 12431 h 38286"/>
                <a:gd name="connsiteX31" fmla="*/ 29125 w 40324"/>
                <a:gd name="connsiteY31" fmla="*/ 14831 h 38286"/>
                <a:gd name="connsiteX32" fmla="*/ 32070 w 40324"/>
                <a:gd name="connsiteY32" fmla="*/ 15139 h 38286"/>
                <a:gd name="connsiteX33" fmla="*/ 39418 w 40324"/>
                <a:gd name="connsiteY33" fmla="*/ 4625 h 38286"/>
                <a:gd name="connsiteX34" fmla="*/ 36579 w 40324"/>
                <a:gd name="connsiteY34" fmla="*/ 17388 h 38286"/>
                <a:gd name="connsiteX35" fmla="*/ 37897 w 40324"/>
                <a:gd name="connsiteY35" fmla="*/ 17473 h 38286"/>
                <a:gd name="connsiteX36" fmla="*/ 38389 w 40324"/>
                <a:gd name="connsiteY36" fmla="*/ 18123 h 38286"/>
                <a:gd name="connsiteX37" fmla="*/ 38067 w 40324"/>
                <a:gd name="connsiteY37" fmla="*/ 19204 h 38286"/>
                <a:gd name="connsiteX38" fmla="*/ 39127 w 40324"/>
                <a:gd name="connsiteY38" fmla="*/ 20465 h 38286"/>
                <a:gd name="connsiteX39" fmla="*/ 39066 w 40324"/>
                <a:gd name="connsiteY39" fmla="*/ 21691 h 38286"/>
                <a:gd name="connsiteX40" fmla="*/ 40324 w 40324"/>
                <a:gd name="connsiteY40" fmla="*/ 23235 h 38286"/>
                <a:gd name="connsiteX41" fmla="*/ 38975 w 40324"/>
                <a:gd name="connsiteY41" fmla="*/ 23627 h 38286"/>
                <a:gd name="connsiteX42" fmla="*/ 38154 w 40324"/>
                <a:gd name="connsiteY42" fmla="*/ 24171 h 38286"/>
                <a:gd name="connsiteX43" fmla="*/ 37904 w 40324"/>
                <a:gd name="connsiteY43" fmla="*/ 25419 h 38286"/>
                <a:gd name="connsiteX44" fmla="*/ 38886 w 40324"/>
                <a:gd name="connsiteY44" fmla="*/ 27460 h 38286"/>
                <a:gd name="connsiteX45" fmla="*/ 38118 w 40324"/>
                <a:gd name="connsiteY45" fmla="*/ 27943 h 38286"/>
                <a:gd name="connsiteX46" fmla="*/ 35912 w 40324"/>
                <a:gd name="connsiteY46" fmla="*/ 27835 h 38286"/>
                <a:gd name="connsiteX47" fmla="*/ 35619 w 40324"/>
                <a:gd name="connsiteY47" fmla="*/ 28692 h 38286"/>
                <a:gd name="connsiteX48" fmla="*/ 33016 w 40324"/>
                <a:gd name="connsiteY48" fmla="*/ 28462 h 38286"/>
                <a:gd name="connsiteX49" fmla="*/ 31701 w 40324"/>
                <a:gd name="connsiteY49" fmla="*/ 32607 h 38286"/>
                <a:gd name="connsiteX50" fmla="*/ 28048 w 40324"/>
                <a:gd name="connsiteY50" fmla="*/ 33649 h 38286"/>
                <a:gd name="connsiteX51" fmla="*/ 26422 w 40324"/>
                <a:gd name="connsiteY51" fmla="*/ 34596 h 38286"/>
                <a:gd name="connsiteX52" fmla="*/ 23424 w 40324"/>
                <a:gd name="connsiteY52" fmla="*/ 35738 h 38286"/>
                <a:gd name="connsiteX53" fmla="*/ 21654 w 40324"/>
                <a:gd name="connsiteY53" fmla="*/ 36599 h 38286"/>
                <a:gd name="connsiteX54" fmla="*/ 19762 w 40324"/>
                <a:gd name="connsiteY54" fmla="*/ 37928 h 38286"/>
                <a:gd name="connsiteX55" fmla="*/ 17294 w 40324"/>
                <a:gd name="connsiteY55" fmla="*/ 38257 h 38286"/>
                <a:gd name="connsiteX56" fmla="*/ 16345 w 40324"/>
                <a:gd name="connsiteY56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2882 w 40324"/>
                <a:gd name="connsiteY24" fmla="*/ 8599 h 38286"/>
                <a:gd name="connsiteX25" fmla="*/ 26017 w 40324"/>
                <a:gd name="connsiteY25" fmla="*/ 10182 h 38286"/>
                <a:gd name="connsiteX26" fmla="*/ 25006 w 40324"/>
                <a:gd name="connsiteY26" fmla="*/ 12075 h 38286"/>
                <a:gd name="connsiteX27" fmla="*/ 27134 w 40324"/>
                <a:gd name="connsiteY27" fmla="*/ 12651 h 38286"/>
                <a:gd name="connsiteX28" fmla="*/ 27998 w 40324"/>
                <a:gd name="connsiteY28" fmla="*/ 11375 h 38286"/>
                <a:gd name="connsiteX29" fmla="*/ 29273 w 40324"/>
                <a:gd name="connsiteY29" fmla="*/ 11631 h 38286"/>
                <a:gd name="connsiteX30" fmla="*/ 29241 w 40324"/>
                <a:gd name="connsiteY30" fmla="*/ 12431 h 38286"/>
                <a:gd name="connsiteX31" fmla="*/ 29125 w 40324"/>
                <a:gd name="connsiteY31" fmla="*/ 14831 h 38286"/>
                <a:gd name="connsiteX32" fmla="*/ 32070 w 40324"/>
                <a:gd name="connsiteY32" fmla="*/ 15139 h 38286"/>
                <a:gd name="connsiteX33" fmla="*/ 39418 w 40324"/>
                <a:gd name="connsiteY33" fmla="*/ 4625 h 38286"/>
                <a:gd name="connsiteX34" fmla="*/ 36579 w 40324"/>
                <a:gd name="connsiteY34" fmla="*/ 17388 h 38286"/>
                <a:gd name="connsiteX35" fmla="*/ 37897 w 40324"/>
                <a:gd name="connsiteY35" fmla="*/ 17473 h 38286"/>
                <a:gd name="connsiteX36" fmla="*/ 38389 w 40324"/>
                <a:gd name="connsiteY36" fmla="*/ 18123 h 38286"/>
                <a:gd name="connsiteX37" fmla="*/ 38067 w 40324"/>
                <a:gd name="connsiteY37" fmla="*/ 19204 h 38286"/>
                <a:gd name="connsiteX38" fmla="*/ 39127 w 40324"/>
                <a:gd name="connsiteY38" fmla="*/ 20465 h 38286"/>
                <a:gd name="connsiteX39" fmla="*/ 39066 w 40324"/>
                <a:gd name="connsiteY39" fmla="*/ 21691 h 38286"/>
                <a:gd name="connsiteX40" fmla="*/ 40324 w 40324"/>
                <a:gd name="connsiteY40" fmla="*/ 23235 h 38286"/>
                <a:gd name="connsiteX41" fmla="*/ 38975 w 40324"/>
                <a:gd name="connsiteY41" fmla="*/ 23627 h 38286"/>
                <a:gd name="connsiteX42" fmla="*/ 38154 w 40324"/>
                <a:gd name="connsiteY42" fmla="*/ 24171 h 38286"/>
                <a:gd name="connsiteX43" fmla="*/ 37904 w 40324"/>
                <a:gd name="connsiteY43" fmla="*/ 25419 h 38286"/>
                <a:gd name="connsiteX44" fmla="*/ 38886 w 40324"/>
                <a:gd name="connsiteY44" fmla="*/ 27460 h 38286"/>
                <a:gd name="connsiteX45" fmla="*/ 38118 w 40324"/>
                <a:gd name="connsiteY45" fmla="*/ 27943 h 38286"/>
                <a:gd name="connsiteX46" fmla="*/ 35912 w 40324"/>
                <a:gd name="connsiteY46" fmla="*/ 27835 h 38286"/>
                <a:gd name="connsiteX47" fmla="*/ 35619 w 40324"/>
                <a:gd name="connsiteY47" fmla="*/ 28692 h 38286"/>
                <a:gd name="connsiteX48" fmla="*/ 33016 w 40324"/>
                <a:gd name="connsiteY48" fmla="*/ 28462 h 38286"/>
                <a:gd name="connsiteX49" fmla="*/ 31701 w 40324"/>
                <a:gd name="connsiteY49" fmla="*/ 32607 h 38286"/>
                <a:gd name="connsiteX50" fmla="*/ 28048 w 40324"/>
                <a:gd name="connsiteY50" fmla="*/ 33649 h 38286"/>
                <a:gd name="connsiteX51" fmla="*/ 26422 w 40324"/>
                <a:gd name="connsiteY51" fmla="*/ 34596 h 38286"/>
                <a:gd name="connsiteX52" fmla="*/ 23424 w 40324"/>
                <a:gd name="connsiteY52" fmla="*/ 35738 h 38286"/>
                <a:gd name="connsiteX53" fmla="*/ 21654 w 40324"/>
                <a:gd name="connsiteY53" fmla="*/ 36599 h 38286"/>
                <a:gd name="connsiteX54" fmla="*/ 19762 w 40324"/>
                <a:gd name="connsiteY54" fmla="*/ 37928 h 38286"/>
                <a:gd name="connsiteX55" fmla="*/ 17294 w 40324"/>
                <a:gd name="connsiteY55" fmla="*/ 38257 h 38286"/>
                <a:gd name="connsiteX56" fmla="*/ 16345 w 40324"/>
                <a:gd name="connsiteY56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5006 w 40324"/>
                <a:gd name="connsiteY26" fmla="*/ 12075 h 38286"/>
                <a:gd name="connsiteX27" fmla="*/ 27134 w 40324"/>
                <a:gd name="connsiteY27" fmla="*/ 12651 h 38286"/>
                <a:gd name="connsiteX28" fmla="*/ 27998 w 40324"/>
                <a:gd name="connsiteY28" fmla="*/ 11375 h 38286"/>
                <a:gd name="connsiteX29" fmla="*/ 29273 w 40324"/>
                <a:gd name="connsiteY29" fmla="*/ 11631 h 38286"/>
                <a:gd name="connsiteX30" fmla="*/ 29241 w 40324"/>
                <a:gd name="connsiteY30" fmla="*/ 12431 h 38286"/>
                <a:gd name="connsiteX31" fmla="*/ 29125 w 40324"/>
                <a:gd name="connsiteY31" fmla="*/ 14831 h 38286"/>
                <a:gd name="connsiteX32" fmla="*/ 32070 w 40324"/>
                <a:gd name="connsiteY32" fmla="*/ 15139 h 38286"/>
                <a:gd name="connsiteX33" fmla="*/ 39418 w 40324"/>
                <a:gd name="connsiteY33" fmla="*/ 4625 h 38286"/>
                <a:gd name="connsiteX34" fmla="*/ 36579 w 40324"/>
                <a:gd name="connsiteY34" fmla="*/ 17388 h 38286"/>
                <a:gd name="connsiteX35" fmla="*/ 37897 w 40324"/>
                <a:gd name="connsiteY35" fmla="*/ 17473 h 38286"/>
                <a:gd name="connsiteX36" fmla="*/ 38389 w 40324"/>
                <a:gd name="connsiteY36" fmla="*/ 18123 h 38286"/>
                <a:gd name="connsiteX37" fmla="*/ 38067 w 40324"/>
                <a:gd name="connsiteY37" fmla="*/ 19204 h 38286"/>
                <a:gd name="connsiteX38" fmla="*/ 39127 w 40324"/>
                <a:gd name="connsiteY38" fmla="*/ 20465 h 38286"/>
                <a:gd name="connsiteX39" fmla="*/ 39066 w 40324"/>
                <a:gd name="connsiteY39" fmla="*/ 21691 h 38286"/>
                <a:gd name="connsiteX40" fmla="*/ 40324 w 40324"/>
                <a:gd name="connsiteY40" fmla="*/ 23235 h 38286"/>
                <a:gd name="connsiteX41" fmla="*/ 38975 w 40324"/>
                <a:gd name="connsiteY41" fmla="*/ 23627 h 38286"/>
                <a:gd name="connsiteX42" fmla="*/ 38154 w 40324"/>
                <a:gd name="connsiteY42" fmla="*/ 24171 h 38286"/>
                <a:gd name="connsiteX43" fmla="*/ 37904 w 40324"/>
                <a:gd name="connsiteY43" fmla="*/ 25419 h 38286"/>
                <a:gd name="connsiteX44" fmla="*/ 38886 w 40324"/>
                <a:gd name="connsiteY44" fmla="*/ 27460 h 38286"/>
                <a:gd name="connsiteX45" fmla="*/ 38118 w 40324"/>
                <a:gd name="connsiteY45" fmla="*/ 27943 h 38286"/>
                <a:gd name="connsiteX46" fmla="*/ 35912 w 40324"/>
                <a:gd name="connsiteY46" fmla="*/ 27835 h 38286"/>
                <a:gd name="connsiteX47" fmla="*/ 35619 w 40324"/>
                <a:gd name="connsiteY47" fmla="*/ 28692 h 38286"/>
                <a:gd name="connsiteX48" fmla="*/ 33016 w 40324"/>
                <a:gd name="connsiteY48" fmla="*/ 28462 h 38286"/>
                <a:gd name="connsiteX49" fmla="*/ 31701 w 40324"/>
                <a:gd name="connsiteY49" fmla="*/ 32607 h 38286"/>
                <a:gd name="connsiteX50" fmla="*/ 28048 w 40324"/>
                <a:gd name="connsiteY50" fmla="*/ 33649 h 38286"/>
                <a:gd name="connsiteX51" fmla="*/ 26422 w 40324"/>
                <a:gd name="connsiteY51" fmla="*/ 34596 h 38286"/>
                <a:gd name="connsiteX52" fmla="*/ 23424 w 40324"/>
                <a:gd name="connsiteY52" fmla="*/ 35738 h 38286"/>
                <a:gd name="connsiteX53" fmla="*/ 21654 w 40324"/>
                <a:gd name="connsiteY53" fmla="*/ 36599 h 38286"/>
                <a:gd name="connsiteX54" fmla="*/ 19762 w 40324"/>
                <a:gd name="connsiteY54" fmla="*/ 37928 h 38286"/>
                <a:gd name="connsiteX55" fmla="*/ 17294 w 40324"/>
                <a:gd name="connsiteY55" fmla="*/ 38257 h 38286"/>
                <a:gd name="connsiteX56" fmla="*/ 16345 w 40324"/>
                <a:gd name="connsiteY56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7134 w 40324"/>
                <a:gd name="connsiteY26" fmla="*/ 12651 h 38286"/>
                <a:gd name="connsiteX27" fmla="*/ 27998 w 40324"/>
                <a:gd name="connsiteY27" fmla="*/ 11375 h 38286"/>
                <a:gd name="connsiteX28" fmla="*/ 29273 w 40324"/>
                <a:gd name="connsiteY28" fmla="*/ 11631 h 38286"/>
                <a:gd name="connsiteX29" fmla="*/ 29241 w 40324"/>
                <a:gd name="connsiteY29" fmla="*/ 12431 h 38286"/>
                <a:gd name="connsiteX30" fmla="*/ 29125 w 40324"/>
                <a:gd name="connsiteY30" fmla="*/ 14831 h 38286"/>
                <a:gd name="connsiteX31" fmla="*/ 32070 w 40324"/>
                <a:gd name="connsiteY31" fmla="*/ 15139 h 38286"/>
                <a:gd name="connsiteX32" fmla="*/ 39418 w 40324"/>
                <a:gd name="connsiteY32" fmla="*/ 4625 h 38286"/>
                <a:gd name="connsiteX33" fmla="*/ 36579 w 40324"/>
                <a:gd name="connsiteY33" fmla="*/ 17388 h 38286"/>
                <a:gd name="connsiteX34" fmla="*/ 37897 w 40324"/>
                <a:gd name="connsiteY34" fmla="*/ 17473 h 38286"/>
                <a:gd name="connsiteX35" fmla="*/ 38389 w 40324"/>
                <a:gd name="connsiteY35" fmla="*/ 18123 h 38286"/>
                <a:gd name="connsiteX36" fmla="*/ 38067 w 40324"/>
                <a:gd name="connsiteY36" fmla="*/ 19204 h 38286"/>
                <a:gd name="connsiteX37" fmla="*/ 39127 w 40324"/>
                <a:gd name="connsiteY37" fmla="*/ 20465 h 38286"/>
                <a:gd name="connsiteX38" fmla="*/ 39066 w 40324"/>
                <a:gd name="connsiteY38" fmla="*/ 21691 h 38286"/>
                <a:gd name="connsiteX39" fmla="*/ 40324 w 40324"/>
                <a:gd name="connsiteY39" fmla="*/ 23235 h 38286"/>
                <a:gd name="connsiteX40" fmla="*/ 38975 w 40324"/>
                <a:gd name="connsiteY40" fmla="*/ 23627 h 38286"/>
                <a:gd name="connsiteX41" fmla="*/ 38154 w 40324"/>
                <a:gd name="connsiteY41" fmla="*/ 24171 h 38286"/>
                <a:gd name="connsiteX42" fmla="*/ 37904 w 40324"/>
                <a:gd name="connsiteY42" fmla="*/ 25419 h 38286"/>
                <a:gd name="connsiteX43" fmla="*/ 38886 w 40324"/>
                <a:gd name="connsiteY43" fmla="*/ 27460 h 38286"/>
                <a:gd name="connsiteX44" fmla="*/ 38118 w 40324"/>
                <a:gd name="connsiteY44" fmla="*/ 27943 h 38286"/>
                <a:gd name="connsiteX45" fmla="*/ 35912 w 40324"/>
                <a:gd name="connsiteY45" fmla="*/ 27835 h 38286"/>
                <a:gd name="connsiteX46" fmla="*/ 35619 w 40324"/>
                <a:gd name="connsiteY46" fmla="*/ 28692 h 38286"/>
                <a:gd name="connsiteX47" fmla="*/ 33016 w 40324"/>
                <a:gd name="connsiteY47" fmla="*/ 28462 h 38286"/>
                <a:gd name="connsiteX48" fmla="*/ 31701 w 40324"/>
                <a:gd name="connsiteY48" fmla="*/ 32607 h 38286"/>
                <a:gd name="connsiteX49" fmla="*/ 28048 w 40324"/>
                <a:gd name="connsiteY49" fmla="*/ 33649 h 38286"/>
                <a:gd name="connsiteX50" fmla="*/ 26422 w 40324"/>
                <a:gd name="connsiteY50" fmla="*/ 34596 h 38286"/>
                <a:gd name="connsiteX51" fmla="*/ 23424 w 40324"/>
                <a:gd name="connsiteY51" fmla="*/ 35738 h 38286"/>
                <a:gd name="connsiteX52" fmla="*/ 21654 w 40324"/>
                <a:gd name="connsiteY52" fmla="*/ 36599 h 38286"/>
                <a:gd name="connsiteX53" fmla="*/ 19762 w 40324"/>
                <a:gd name="connsiteY53" fmla="*/ 37928 h 38286"/>
                <a:gd name="connsiteX54" fmla="*/ 17294 w 40324"/>
                <a:gd name="connsiteY54" fmla="*/ 38257 h 38286"/>
                <a:gd name="connsiteX55" fmla="*/ 16345 w 40324"/>
                <a:gd name="connsiteY55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7998 w 40324"/>
                <a:gd name="connsiteY26" fmla="*/ 11375 h 38286"/>
                <a:gd name="connsiteX27" fmla="*/ 29273 w 40324"/>
                <a:gd name="connsiteY27" fmla="*/ 11631 h 38286"/>
                <a:gd name="connsiteX28" fmla="*/ 29241 w 40324"/>
                <a:gd name="connsiteY28" fmla="*/ 12431 h 38286"/>
                <a:gd name="connsiteX29" fmla="*/ 29125 w 40324"/>
                <a:gd name="connsiteY29" fmla="*/ 14831 h 38286"/>
                <a:gd name="connsiteX30" fmla="*/ 32070 w 40324"/>
                <a:gd name="connsiteY30" fmla="*/ 15139 h 38286"/>
                <a:gd name="connsiteX31" fmla="*/ 39418 w 40324"/>
                <a:gd name="connsiteY31" fmla="*/ 4625 h 38286"/>
                <a:gd name="connsiteX32" fmla="*/ 36579 w 40324"/>
                <a:gd name="connsiteY32" fmla="*/ 17388 h 38286"/>
                <a:gd name="connsiteX33" fmla="*/ 37897 w 40324"/>
                <a:gd name="connsiteY33" fmla="*/ 17473 h 38286"/>
                <a:gd name="connsiteX34" fmla="*/ 38389 w 40324"/>
                <a:gd name="connsiteY34" fmla="*/ 18123 h 38286"/>
                <a:gd name="connsiteX35" fmla="*/ 38067 w 40324"/>
                <a:gd name="connsiteY35" fmla="*/ 19204 h 38286"/>
                <a:gd name="connsiteX36" fmla="*/ 39127 w 40324"/>
                <a:gd name="connsiteY36" fmla="*/ 20465 h 38286"/>
                <a:gd name="connsiteX37" fmla="*/ 39066 w 40324"/>
                <a:gd name="connsiteY37" fmla="*/ 21691 h 38286"/>
                <a:gd name="connsiteX38" fmla="*/ 40324 w 40324"/>
                <a:gd name="connsiteY38" fmla="*/ 23235 h 38286"/>
                <a:gd name="connsiteX39" fmla="*/ 38975 w 40324"/>
                <a:gd name="connsiteY39" fmla="*/ 23627 h 38286"/>
                <a:gd name="connsiteX40" fmla="*/ 38154 w 40324"/>
                <a:gd name="connsiteY40" fmla="*/ 24171 h 38286"/>
                <a:gd name="connsiteX41" fmla="*/ 37904 w 40324"/>
                <a:gd name="connsiteY41" fmla="*/ 25419 h 38286"/>
                <a:gd name="connsiteX42" fmla="*/ 38886 w 40324"/>
                <a:gd name="connsiteY42" fmla="*/ 27460 h 38286"/>
                <a:gd name="connsiteX43" fmla="*/ 38118 w 40324"/>
                <a:gd name="connsiteY43" fmla="*/ 27943 h 38286"/>
                <a:gd name="connsiteX44" fmla="*/ 35912 w 40324"/>
                <a:gd name="connsiteY44" fmla="*/ 27835 h 38286"/>
                <a:gd name="connsiteX45" fmla="*/ 35619 w 40324"/>
                <a:gd name="connsiteY45" fmla="*/ 28692 h 38286"/>
                <a:gd name="connsiteX46" fmla="*/ 33016 w 40324"/>
                <a:gd name="connsiteY46" fmla="*/ 28462 h 38286"/>
                <a:gd name="connsiteX47" fmla="*/ 31701 w 40324"/>
                <a:gd name="connsiteY47" fmla="*/ 32607 h 38286"/>
                <a:gd name="connsiteX48" fmla="*/ 28048 w 40324"/>
                <a:gd name="connsiteY48" fmla="*/ 33649 h 38286"/>
                <a:gd name="connsiteX49" fmla="*/ 26422 w 40324"/>
                <a:gd name="connsiteY49" fmla="*/ 34596 h 38286"/>
                <a:gd name="connsiteX50" fmla="*/ 23424 w 40324"/>
                <a:gd name="connsiteY50" fmla="*/ 35738 h 38286"/>
                <a:gd name="connsiteX51" fmla="*/ 21654 w 40324"/>
                <a:gd name="connsiteY51" fmla="*/ 36599 h 38286"/>
                <a:gd name="connsiteX52" fmla="*/ 19762 w 40324"/>
                <a:gd name="connsiteY52" fmla="*/ 37928 h 38286"/>
                <a:gd name="connsiteX53" fmla="*/ 17294 w 40324"/>
                <a:gd name="connsiteY53" fmla="*/ 38257 h 38286"/>
                <a:gd name="connsiteX54" fmla="*/ 16345 w 40324"/>
                <a:gd name="connsiteY54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9273 w 40324"/>
                <a:gd name="connsiteY26" fmla="*/ 11631 h 38286"/>
                <a:gd name="connsiteX27" fmla="*/ 29241 w 40324"/>
                <a:gd name="connsiteY27" fmla="*/ 12431 h 38286"/>
                <a:gd name="connsiteX28" fmla="*/ 29125 w 40324"/>
                <a:gd name="connsiteY28" fmla="*/ 14831 h 38286"/>
                <a:gd name="connsiteX29" fmla="*/ 32070 w 40324"/>
                <a:gd name="connsiteY29" fmla="*/ 15139 h 38286"/>
                <a:gd name="connsiteX30" fmla="*/ 39418 w 40324"/>
                <a:gd name="connsiteY30" fmla="*/ 4625 h 38286"/>
                <a:gd name="connsiteX31" fmla="*/ 36579 w 40324"/>
                <a:gd name="connsiteY31" fmla="*/ 17388 h 38286"/>
                <a:gd name="connsiteX32" fmla="*/ 37897 w 40324"/>
                <a:gd name="connsiteY32" fmla="*/ 17473 h 38286"/>
                <a:gd name="connsiteX33" fmla="*/ 38389 w 40324"/>
                <a:gd name="connsiteY33" fmla="*/ 18123 h 38286"/>
                <a:gd name="connsiteX34" fmla="*/ 38067 w 40324"/>
                <a:gd name="connsiteY34" fmla="*/ 19204 h 38286"/>
                <a:gd name="connsiteX35" fmla="*/ 39127 w 40324"/>
                <a:gd name="connsiteY35" fmla="*/ 20465 h 38286"/>
                <a:gd name="connsiteX36" fmla="*/ 39066 w 40324"/>
                <a:gd name="connsiteY36" fmla="*/ 21691 h 38286"/>
                <a:gd name="connsiteX37" fmla="*/ 40324 w 40324"/>
                <a:gd name="connsiteY37" fmla="*/ 23235 h 38286"/>
                <a:gd name="connsiteX38" fmla="*/ 38975 w 40324"/>
                <a:gd name="connsiteY38" fmla="*/ 23627 h 38286"/>
                <a:gd name="connsiteX39" fmla="*/ 38154 w 40324"/>
                <a:gd name="connsiteY39" fmla="*/ 24171 h 38286"/>
                <a:gd name="connsiteX40" fmla="*/ 37904 w 40324"/>
                <a:gd name="connsiteY40" fmla="*/ 25419 h 38286"/>
                <a:gd name="connsiteX41" fmla="*/ 38886 w 40324"/>
                <a:gd name="connsiteY41" fmla="*/ 27460 h 38286"/>
                <a:gd name="connsiteX42" fmla="*/ 38118 w 40324"/>
                <a:gd name="connsiteY42" fmla="*/ 27943 h 38286"/>
                <a:gd name="connsiteX43" fmla="*/ 35912 w 40324"/>
                <a:gd name="connsiteY43" fmla="*/ 27835 h 38286"/>
                <a:gd name="connsiteX44" fmla="*/ 35619 w 40324"/>
                <a:gd name="connsiteY44" fmla="*/ 28692 h 38286"/>
                <a:gd name="connsiteX45" fmla="*/ 33016 w 40324"/>
                <a:gd name="connsiteY45" fmla="*/ 28462 h 38286"/>
                <a:gd name="connsiteX46" fmla="*/ 31701 w 40324"/>
                <a:gd name="connsiteY46" fmla="*/ 32607 h 38286"/>
                <a:gd name="connsiteX47" fmla="*/ 28048 w 40324"/>
                <a:gd name="connsiteY47" fmla="*/ 33649 h 38286"/>
                <a:gd name="connsiteX48" fmla="*/ 26422 w 40324"/>
                <a:gd name="connsiteY48" fmla="*/ 34596 h 38286"/>
                <a:gd name="connsiteX49" fmla="*/ 23424 w 40324"/>
                <a:gd name="connsiteY49" fmla="*/ 35738 h 38286"/>
                <a:gd name="connsiteX50" fmla="*/ 21654 w 40324"/>
                <a:gd name="connsiteY50" fmla="*/ 36599 h 38286"/>
                <a:gd name="connsiteX51" fmla="*/ 19762 w 40324"/>
                <a:gd name="connsiteY51" fmla="*/ 37928 h 38286"/>
                <a:gd name="connsiteX52" fmla="*/ 17294 w 40324"/>
                <a:gd name="connsiteY52" fmla="*/ 38257 h 38286"/>
                <a:gd name="connsiteX53" fmla="*/ 16345 w 40324"/>
                <a:gd name="connsiteY53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9241 w 40324"/>
                <a:gd name="connsiteY26" fmla="*/ 12431 h 38286"/>
                <a:gd name="connsiteX27" fmla="*/ 29125 w 40324"/>
                <a:gd name="connsiteY27" fmla="*/ 14831 h 38286"/>
                <a:gd name="connsiteX28" fmla="*/ 32070 w 40324"/>
                <a:gd name="connsiteY28" fmla="*/ 15139 h 38286"/>
                <a:gd name="connsiteX29" fmla="*/ 39418 w 40324"/>
                <a:gd name="connsiteY29" fmla="*/ 4625 h 38286"/>
                <a:gd name="connsiteX30" fmla="*/ 36579 w 40324"/>
                <a:gd name="connsiteY30" fmla="*/ 17388 h 38286"/>
                <a:gd name="connsiteX31" fmla="*/ 37897 w 40324"/>
                <a:gd name="connsiteY31" fmla="*/ 17473 h 38286"/>
                <a:gd name="connsiteX32" fmla="*/ 38389 w 40324"/>
                <a:gd name="connsiteY32" fmla="*/ 18123 h 38286"/>
                <a:gd name="connsiteX33" fmla="*/ 38067 w 40324"/>
                <a:gd name="connsiteY33" fmla="*/ 19204 h 38286"/>
                <a:gd name="connsiteX34" fmla="*/ 39127 w 40324"/>
                <a:gd name="connsiteY34" fmla="*/ 20465 h 38286"/>
                <a:gd name="connsiteX35" fmla="*/ 39066 w 40324"/>
                <a:gd name="connsiteY35" fmla="*/ 21691 h 38286"/>
                <a:gd name="connsiteX36" fmla="*/ 40324 w 40324"/>
                <a:gd name="connsiteY36" fmla="*/ 23235 h 38286"/>
                <a:gd name="connsiteX37" fmla="*/ 38975 w 40324"/>
                <a:gd name="connsiteY37" fmla="*/ 23627 h 38286"/>
                <a:gd name="connsiteX38" fmla="*/ 38154 w 40324"/>
                <a:gd name="connsiteY38" fmla="*/ 24171 h 38286"/>
                <a:gd name="connsiteX39" fmla="*/ 37904 w 40324"/>
                <a:gd name="connsiteY39" fmla="*/ 25419 h 38286"/>
                <a:gd name="connsiteX40" fmla="*/ 38886 w 40324"/>
                <a:gd name="connsiteY40" fmla="*/ 27460 h 38286"/>
                <a:gd name="connsiteX41" fmla="*/ 38118 w 40324"/>
                <a:gd name="connsiteY41" fmla="*/ 27943 h 38286"/>
                <a:gd name="connsiteX42" fmla="*/ 35912 w 40324"/>
                <a:gd name="connsiteY42" fmla="*/ 27835 h 38286"/>
                <a:gd name="connsiteX43" fmla="*/ 35619 w 40324"/>
                <a:gd name="connsiteY43" fmla="*/ 28692 h 38286"/>
                <a:gd name="connsiteX44" fmla="*/ 33016 w 40324"/>
                <a:gd name="connsiteY44" fmla="*/ 28462 h 38286"/>
                <a:gd name="connsiteX45" fmla="*/ 31701 w 40324"/>
                <a:gd name="connsiteY45" fmla="*/ 32607 h 38286"/>
                <a:gd name="connsiteX46" fmla="*/ 28048 w 40324"/>
                <a:gd name="connsiteY46" fmla="*/ 33649 h 38286"/>
                <a:gd name="connsiteX47" fmla="*/ 26422 w 40324"/>
                <a:gd name="connsiteY47" fmla="*/ 34596 h 38286"/>
                <a:gd name="connsiteX48" fmla="*/ 23424 w 40324"/>
                <a:gd name="connsiteY48" fmla="*/ 35738 h 38286"/>
                <a:gd name="connsiteX49" fmla="*/ 21654 w 40324"/>
                <a:gd name="connsiteY49" fmla="*/ 36599 h 38286"/>
                <a:gd name="connsiteX50" fmla="*/ 19762 w 40324"/>
                <a:gd name="connsiteY50" fmla="*/ 37928 h 38286"/>
                <a:gd name="connsiteX51" fmla="*/ 17294 w 40324"/>
                <a:gd name="connsiteY51" fmla="*/ 38257 h 38286"/>
                <a:gd name="connsiteX52" fmla="*/ 16345 w 40324"/>
                <a:gd name="connsiteY52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8443 w 40324"/>
                <a:gd name="connsiteY26" fmla="*/ 10947 h 38286"/>
                <a:gd name="connsiteX27" fmla="*/ 29125 w 40324"/>
                <a:gd name="connsiteY27" fmla="*/ 14831 h 38286"/>
                <a:gd name="connsiteX28" fmla="*/ 32070 w 40324"/>
                <a:gd name="connsiteY28" fmla="*/ 15139 h 38286"/>
                <a:gd name="connsiteX29" fmla="*/ 39418 w 40324"/>
                <a:gd name="connsiteY29" fmla="*/ 4625 h 38286"/>
                <a:gd name="connsiteX30" fmla="*/ 36579 w 40324"/>
                <a:gd name="connsiteY30" fmla="*/ 17388 h 38286"/>
                <a:gd name="connsiteX31" fmla="*/ 37897 w 40324"/>
                <a:gd name="connsiteY31" fmla="*/ 17473 h 38286"/>
                <a:gd name="connsiteX32" fmla="*/ 38389 w 40324"/>
                <a:gd name="connsiteY32" fmla="*/ 18123 h 38286"/>
                <a:gd name="connsiteX33" fmla="*/ 38067 w 40324"/>
                <a:gd name="connsiteY33" fmla="*/ 19204 h 38286"/>
                <a:gd name="connsiteX34" fmla="*/ 39127 w 40324"/>
                <a:gd name="connsiteY34" fmla="*/ 20465 h 38286"/>
                <a:gd name="connsiteX35" fmla="*/ 39066 w 40324"/>
                <a:gd name="connsiteY35" fmla="*/ 21691 h 38286"/>
                <a:gd name="connsiteX36" fmla="*/ 40324 w 40324"/>
                <a:gd name="connsiteY36" fmla="*/ 23235 h 38286"/>
                <a:gd name="connsiteX37" fmla="*/ 38975 w 40324"/>
                <a:gd name="connsiteY37" fmla="*/ 23627 h 38286"/>
                <a:gd name="connsiteX38" fmla="*/ 38154 w 40324"/>
                <a:gd name="connsiteY38" fmla="*/ 24171 h 38286"/>
                <a:gd name="connsiteX39" fmla="*/ 37904 w 40324"/>
                <a:gd name="connsiteY39" fmla="*/ 25419 h 38286"/>
                <a:gd name="connsiteX40" fmla="*/ 38886 w 40324"/>
                <a:gd name="connsiteY40" fmla="*/ 27460 h 38286"/>
                <a:gd name="connsiteX41" fmla="*/ 38118 w 40324"/>
                <a:gd name="connsiteY41" fmla="*/ 27943 h 38286"/>
                <a:gd name="connsiteX42" fmla="*/ 35912 w 40324"/>
                <a:gd name="connsiteY42" fmla="*/ 27835 h 38286"/>
                <a:gd name="connsiteX43" fmla="*/ 35619 w 40324"/>
                <a:gd name="connsiteY43" fmla="*/ 28692 h 38286"/>
                <a:gd name="connsiteX44" fmla="*/ 33016 w 40324"/>
                <a:gd name="connsiteY44" fmla="*/ 28462 h 38286"/>
                <a:gd name="connsiteX45" fmla="*/ 31701 w 40324"/>
                <a:gd name="connsiteY45" fmla="*/ 32607 h 38286"/>
                <a:gd name="connsiteX46" fmla="*/ 28048 w 40324"/>
                <a:gd name="connsiteY46" fmla="*/ 33649 h 38286"/>
                <a:gd name="connsiteX47" fmla="*/ 26422 w 40324"/>
                <a:gd name="connsiteY47" fmla="*/ 34596 h 38286"/>
                <a:gd name="connsiteX48" fmla="*/ 23424 w 40324"/>
                <a:gd name="connsiteY48" fmla="*/ 35738 h 38286"/>
                <a:gd name="connsiteX49" fmla="*/ 21654 w 40324"/>
                <a:gd name="connsiteY49" fmla="*/ 36599 h 38286"/>
                <a:gd name="connsiteX50" fmla="*/ 19762 w 40324"/>
                <a:gd name="connsiteY50" fmla="*/ 37928 h 38286"/>
                <a:gd name="connsiteX51" fmla="*/ 17294 w 40324"/>
                <a:gd name="connsiteY51" fmla="*/ 38257 h 38286"/>
                <a:gd name="connsiteX52" fmla="*/ 16345 w 40324"/>
                <a:gd name="connsiteY52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8443 w 40324"/>
                <a:gd name="connsiteY26" fmla="*/ 10947 h 38286"/>
                <a:gd name="connsiteX27" fmla="*/ 33556 w 40324"/>
                <a:gd name="connsiteY27" fmla="*/ 1758 h 38286"/>
                <a:gd name="connsiteX28" fmla="*/ 32070 w 40324"/>
                <a:gd name="connsiteY28" fmla="*/ 15139 h 38286"/>
                <a:gd name="connsiteX29" fmla="*/ 39418 w 40324"/>
                <a:gd name="connsiteY29" fmla="*/ 4625 h 38286"/>
                <a:gd name="connsiteX30" fmla="*/ 36579 w 40324"/>
                <a:gd name="connsiteY30" fmla="*/ 17388 h 38286"/>
                <a:gd name="connsiteX31" fmla="*/ 37897 w 40324"/>
                <a:gd name="connsiteY31" fmla="*/ 17473 h 38286"/>
                <a:gd name="connsiteX32" fmla="*/ 38389 w 40324"/>
                <a:gd name="connsiteY32" fmla="*/ 18123 h 38286"/>
                <a:gd name="connsiteX33" fmla="*/ 38067 w 40324"/>
                <a:gd name="connsiteY33" fmla="*/ 19204 h 38286"/>
                <a:gd name="connsiteX34" fmla="*/ 39127 w 40324"/>
                <a:gd name="connsiteY34" fmla="*/ 20465 h 38286"/>
                <a:gd name="connsiteX35" fmla="*/ 39066 w 40324"/>
                <a:gd name="connsiteY35" fmla="*/ 21691 h 38286"/>
                <a:gd name="connsiteX36" fmla="*/ 40324 w 40324"/>
                <a:gd name="connsiteY36" fmla="*/ 23235 h 38286"/>
                <a:gd name="connsiteX37" fmla="*/ 38975 w 40324"/>
                <a:gd name="connsiteY37" fmla="*/ 23627 h 38286"/>
                <a:gd name="connsiteX38" fmla="*/ 38154 w 40324"/>
                <a:gd name="connsiteY38" fmla="*/ 24171 h 38286"/>
                <a:gd name="connsiteX39" fmla="*/ 37904 w 40324"/>
                <a:gd name="connsiteY39" fmla="*/ 25419 h 38286"/>
                <a:gd name="connsiteX40" fmla="*/ 38886 w 40324"/>
                <a:gd name="connsiteY40" fmla="*/ 27460 h 38286"/>
                <a:gd name="connsiteX41" fmla="*/ 38118 w 40324"/>
                <a:gd name="connsiteY41" fmla="*/ 27943 h 38286"/>
                <a:gd name="connsiteX42" fmla="*/ 35912 w 40324"/>
                <a:gd name="connsiteY42" fmla="*/ 27835 h 38286"/>
                <a:gd name="connsiteX43" fmla="*/ 35619 w 40324"/>
                <a:gd name="connsiteY43" fmla="*/ 28692 h 38286"/>
                <a:gd name="connsiteX44" fmla="*/ 33016 w 40324"/>
                <a:gd name="connsiteY44" fmla="*/ 28462 h 38286"/>
                <a:gd name="connsiteX45" fmla="*/ 31701 w 40324"/>
                <a:gd name="connsiteY45" fmla="*/ 32607 h 38286"/>
                <a:gd name="connsiteX46" fmla="*/ 28048 w 40324"/>
                <a:gd name="connsiteY46" fmla="*/ 33649 h 38286"/>
                <a:gd name="connsiteX47" fmla="*/ 26422 w 40324"/>
                <a:gd name="connsiteY47" fmla="*/ 34596 h 38286"/>
                <a:gd name="connsiteX48" fmla="*/ 23424 w 40324"/>
                <a:gd name="connsiteY48" fmla="*/ 35738 h 38286"/>
                <a:gd name="connsiteX49" fmla="*/ 21654 w 40324"/>
                <a:gd name="connsiteY49" fmla="*/ 36599 h 38286"/>
                <a:gd name="connsiteX50" fmla="*/ 19762 w 40324"/>
                <a:gd name="connsiteY50" fmla="*/ 37928 h 38286"/>
                <a:gd name="connsiteX51" fmla="*/ 17294 w 40324"/>
                <a:gd name="connsiteY51" fmla="*/ 38257 h 38286"/>
                <a:gd name="connsiteX52" fmla="*/ 16345 w 40324"/>
                <a:gd name="connsiteY52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8443 w 40324"/>
                <a:gd name="connsiteY26" fmla="*/ 10947 h 38286"/>
                <a:gd name="connsiteX27" fmla="*/ 33556 w 40324"/>
                <a:gd name="connsiteY27" fmla="*/ 1758 h 38286"/>
                <a:gd name="connsiteX28" fmla="*/ 39418 w 40324"/>
                <a:gd name="connsiteY28" fmla="*/ 4625 h 38286"/>
                <a:gd name="connsiteX29" fmla="*/ 36579 w 40324"/>
                <a:gd name="connsiteY29" fmla="*/ 17388 h 38286"/>
                <a:gd name="connsiteX30" fmla="*/ 37897 w 40324"/>
                <a:gd name="connsiteY30" fmla="*/ 17473 h 38286"/>
                <a:gd name="connsiteX31" fmla="*/ 38389 w 40324"/>
                <a:gd name="connsiteY31" fmla="*/ 18123 h 38286"/>
                <a:gd name="connsiteX32" fmla="*/ 38067 w 40324"/>
                <a:gd name="connsiteY32" fmla="*/ 19204 h 38286"/>
                <a:gd name="connsiteX33" fmla="*/ 39127 w 40324"/>
                <a:gd name="connsiteY33" fmla="*/ 20465 h 38286"/>
                <a:gd name="connsiteX34" fmla="*/ 39066 w 40324"/>
                <a:gd name="connsiteY34" fmla="*/ 21691 h 38286"/>
                <a:gd name="connsiteX35" fmla="*/ 40324 w 40324"/>
                <a:gd name="connsiteY35" fmla="*/ 23235 h 38286"/>
                <a:gd name="connsiteX36" fmla="*/ 38975 w 40324"/>
                <a:gd name="connsiteY36" fmla="*/ 23627 h 38286"/>
                <a:gd name="connsiteX37" fmla="*/ 38154 w 40324"/>
                <a:gd name="connsiteY37" fmla="*/ 24171 h 38286"/>
                <a:gd name="connsiteX38" fmla="*/ 37904 w 40324"/>
                <a:gd name="connsiteY38" fmla="*/ 25419 h 38286"/>
                <a:gd name="connsiteX39" fmla="*/ 38886 w 40324"/>
                <a:gd name="connsiteY39" fmla="*/ 27460 h 38286"/>
                <a:gd name="connsiteX40" fmla="*/ 38118 w 40324"/>
                <a:gd name="connsiteY40" fmla="*/ 27943 h 38286"/>
                <a:gd name="connsiteX41" fmla="*/ 35912 w 40324"/>
                <a:gd name="connsiteY41" fmla="*/ 27835 h 38286"/>
                <a:gd name="connsiteX42" fmla="*/ 35619 w 40324"/>
                <a:gd name="connsiteY42" fmla="*/ 28692 h 38286"/>
                <a:gd name="connsiteX43" fmla="*/ 33016 w 40324"/>
                <a:gd name="connsiteY43" fmla="*/ 28462 h 38286"/>
                <a:gd name="connsiteX44" fmla="*/ 31701 w 40324"/>
                <a:gd name="connsiteY44" fmla="*/ 32607 h 38286"/>
                <a:gd name="connsiteX45" fmla="*/ 28048 w 40324"/>
                <a:gd name="connsiteY45" fmla="*/ 33649 h 38286"/>
                <a:gd name="connsiteX46" fmla="*/ 26422 w 40324"/>
                <a:gd name="connsiteY46" fmla="*/ 34596 h 38286"/>
                <a:gd name="connsiteX47" fmla="*/ 23424 w 40324"/>
                <a:gd name="connsiteY47" fmla="*/ 35738 h 38286"/>
                <a:gd name="connsiteX48" fmla="*/ 21654 w 40324"/>
                <a:gd name="connsiteY48" fmla="*/ 36599 h 38286"/>
                <a:gd name="connsiteX49" fmla="*/ 19762 w 40324"/>
                <a:gd name="connsiteY49" fmla="*/ 37928 h 38286"/>
                <a:gd name="connsiteX50" fmla="*/ 17294 w 40324"/>
                <a:gd name="connsiteY50" fmla="*/ 38257 h 38286"/>
                <a:gd name="connsiteX51" fmla="*/ 16345 w 40324"/>
                <a:gd name="connsiteY51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8443 w 40324"/>
                <a:gd name="connsiteY26" fmla="*/ 10947 h 38286"/>
                <a:gd name="connsiteX27" fmla="*/ 33556 w 40324"/>
                <a:gd name="connsiteY27" fmla="*/ 1758 h 38286"/>
                <a:gd name="connsiteX28" fmla="*/ 36577 w 40324"/>
                <a:gd name="connsiteY28" fmla="*/ 3057 h 38286"/>
                <a:gd name="connsiteX29" fmla="*/ 39418 w 40324"/>
                <a:gd name="connsiteY29" fmla="*/ 4625 h 38286"/>
                <a:gd name="connsiteX30" fmla="*/ 36579 w 40324"/>
                <a:gd name="connsiteY30" fmla="*/ 17388 h 38286"/>
                <a:gd name="connsiteX31" fmla="*/ 37897 w 40324"/>
                <a:gd name="connsiteY31" fmla="*/ 17473 h 38286"/>
                <a:gd name="connsiteX32" fmla="*/ 38389 w 40324"/>
                <a:gd name="connsiteY32" fmla="*/ 18123 h 38286"/>
                <a:gd name="connsiteX33" fmla="*/ 38067 w 40324"/>
                <a:gd name="connsiteY33" fmla="*/ 19204 h 38286"/>
                <a:gd name="connsiteX34" fmla="*/ 39127 w 40324"/>
                <a:gd name="connsiteY34" fmla="*/ 20465 h 38286"/>
                <a:gd name="connsiteX35" fmla="*/ 39066 w 40324"/>
                <a:gd name="connsiteY35" fmla="*/ 21691 h 38286"/>
                <a:gd name="connsiteX36" fmla="*/ 40324 w 40324"/>
                <a:gd name="connsiteY36" fmla="*/ 23235 h 38286"/>
                <a:gd name="connsiteX37" fmla="*/ 38975 w 40324"/>
                <a:gd name="connsiteY37" fmla="*/ 23627 h 38286"/>
                <a:gd name="connsiteX38" fmla="*/ 38154 w 40324"/>
                <a:gd name="connsiteY38" fmla="*/ 24171 h 38286"/>
                <a:gd name="connsiteX39" fmla="*/ 37904 w 40324"/>
                <a:gd name="connsiteY39" fmla="*/ 25419 h 38286"/>
                <a:gd name="connsiteX40" fmla="*/ 38886 w 40324"/>
                <a:gd name="connsiteY40" fmla="*/ 27460 h 38286"/>
                <a:gd name="connsiteX41" fmla="*/ 38118 w 40324"/>
                <a:gd name="connsiteY41" fmla="*/ 27943 h 38286"/>
                <a:gd name="connsiteX42" fmla="*/ 35912 w 40324"/>
                <a:gd name="connsiteY42" fmla="*/ 27835 h 38286"/>
                <a:gd name="connsiteX43" fmla="*/ 35619 w 40324"/>
                <a:gd name="connsiteY43" fmla="*/ 28692 h 38286"/>
                <a:gd name="connsiteX44" fmla="*/ 33016 w 40324"/>
                <a:gd name="connsiteY44" fmla="*/ 28462 h 38286"/>
                <a:gd name="connsiteX45" fmla="*/ 31701 w 40324"/>
                <a:gd name="connsiteY45" fmla="*/ 32607 h 38286"/>
                <a:gd name="connsiteX46" fmla="*/ 28048 w 40324"/>
                <a:gd name="connsiteY46" fmla="*/ 33649 h 38286"/>
                <a:gd name="connsiteX47" fmla="*/ 26422 w 40324"/>
                <a:gd name="connsiteY47" fmla="*/ 34596 h 38286"/>
                <a:gd name="connsiteX48" fmla="*/ 23424 w 40324"/>
                <a:gd name="connsiteY48" fmla="*/ 35738 h 38286"/>
                <a:gd name="connsiteX49" fmla="*/ 21654 w 40324"/>
                <a:gd name="connsiteY49" fmla="*/ 36599 h 38286"/>
                <a:gd name="connsiteX50" fmla="*/ 19762 w 40324"/>
                <a:gd name="connsiteY50" fmla="*/ 37928 h 38286"/>
                <a:gd name="connsiteX51" fmla="*/ 17294 w 40324"/>
                <a:gd name="connsiteY51" fmla="*/ 38257 h 38286"/>
                <a:gd name="connsiteX52" fmla="*/ 16345 w 40324"/>
                <a:gd name="connsiteY52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8443 w 40324"/>
                <a:gd name="connsiteY26" fmla="*/ 10947 h 38286"/>
                <a:gd name="connsiteX27" fmla="*/ 33556 w 40324"/>
                <a:gd name="connsiteY27" fmla="*/ 1758 h 38286"/>
                <a:gd name="connsiteX28" fmla="*/ 36577 w 40324"/>
                <a:gd name="connsiteY28" fmla="*/ 3057 h 38286"/>
                <a:gd name="connsiteX29" fmla="*/ 36579 w 40324"/>
                <a:gd name="connsiteY29" fmla="*/ 17388 h 38286"/>
                <a:gd name="connsiteX30" fmla="*/ 37897 w 40324"/>
                <a:gd name="connsiteY30" fmla="*/ 17473 h 38286"/>
                <a:gd name="connsiteX31" fmla="*/ 38389 w 40324"/>
                <a:gd name="connsiteY31" fmla="*/ 18123 h 38286"/>
                <a:gd name="connsiteX32" fmla="*/ 38067 w 40324"/>
                <a:gd name="connsiteY32" fmla="*/ 19204 h 38286"/>
                <a:gd name="connsiteX33" fmla="*/ 39127 w 40324"/>
                <a:gd name="connsiteY33" fmla="*/ 20465 h 38286"/>
                <a:gd name="connsiteX34" fmla="*/ 39066 w 40324"/>
                <a:gd name="connsiteY34" fmla="*/ 21691 h 38286"/>
                <a:gd name="connsiteX35" fmla="*/ 40324 w 40324"/>
                <a:gd name="connsiteY35" fmla="*/ 23235 h 38286"/>
                <a:gd name="connsiteX36" fmla="*/ 38975 w 40324"/>
                <a:gd name="connsiteY36" fmla="*/ 23627 h 38286"/>
                <a:gd name="connsiteX37" fmla="*/ 38154 w 40324"/>
                <a:gd name="connsiteY37" fmla="*/ 24171 h 38286"/>
                <a:gd name="connsiteX38" fmla="*/ 37904 w 40324"/>
                <a:gd name="connsiteY38" fmla="*/ 25419 h 38286"/>
                <a:gd name="connsiteX39" fmla="*/ 38886 w 40324"/>
                <a:gd name="connsiteY39" fmla="*/ 27460 h 38286"/>
                <a:gd name="connsiteX40" fmla="*/ 38118 w 40324"/>
                <a:gd name="connsiteY40" fmla="*/ 27943 h 38286"/>
                <a:gd name="connsiteX41" fmla="*/ 35912 w 40324"/>
                <a:gd name="connsiteY41" fmla="*/ 27835 h 38286"/>
                <a:gd name="connsiteX42" fmla="*/ 35619 w 40324"/>
                <a:gd name="connsiteY42" fmla="*/ 28692 h 38286"/>
                <a:gd name="connsiteX43" fmla="*/ 33016 w 40324"/>
                <a:gd name="connsiteY43" fmla="*/ 28462 h 38286"/>
                <a:gd name="connsiteX44" fmla="*/ 31701 w 40324"/>
                <a:gd name="connsiteY44" fmla="*/ 32607 h 38286"/>
                <a:gd name="connsiteX45" fmla="*/ 28048 w 40324"/>
                <a:gd name="connsiteY45" fmla="*/ 33649 h 38286"/>
                <a:gd name="connsiteX46" fmla="*/ 26422 w 40324"/>
                <a:gd name="connsiteY46" fmla="*/ 34596 h 38286"/>
                <a:gd name="connsiteX47" fmla="*/ 23424 w 40324"/>
                <a:gd name="connsiteY47" fmla="*/ 35738 h 38286"/>
                <a:gd name="connsiteX48" fmla="*/ 21654 w 40324"/>
                <a:gd name="connsiteY48" fmla="*/ 36599 h 38286"/>
                <a:gd name="connsiteX49" fmla="*/ 19762 w 40324"/>
                <a:gd name="connsiteY49" fmla="*/ 37928 h 38286"/>
                <a:gd name="connsiteX50" fmla="*/ 17294 w 40324"/>
                <a:gd name="connsiteY50" fmla="*/ 38257 h 38286"/>
                <a:gd name="connsiteX51" fmla="*/ 16345 w 40324"/>
                <a:gd name="connsiteY51" fmla="*/ 37339 h 38286"/>
                <a:gd name="connsiteX0" fmla="*/ 16345 w 40324"/>
                <a:gd name="connsiteY0" fmla="*/ 37339 h 38286"/>
                <a:gd name="connsiteX1" fmla="*/ 15436 w 40324"/>
                <a:gd name="connsiteY1" fmla="*/ 35180 h 38286"/>
                <a:gd name="connsiteX2" fmla="*/ 12063 w 40324"/>
                <a:gd name="connsiteY2" fmla="*/ 34963 h 38286"/>
                <a:gd name="connsiteX3" fmla="*/ 12173 w 40324"/>
                <a:gd name="connsiteY3" fmla="*/ 36252 h 38286"/>
                <a:gd name="connsiteX4" fmla="*/ 10334 w 40324"/>
                <a:gd name="connsiteY4" fmla="*/ 36641 h 38286"/>
                <a:gd name="connsiteX5" fmla="*/ 9054 w 40324"/>
                <a:gd name="connsiteY5" fmla="*/ 35749 h 38286"/>
                <a:gd name="connsiteX6" fmla="*/ 7671 w 40324"/>
                <a:gd name="connsiteY6" fmla="*/ 34294 h 38286"/>
                <a:gd name="connsiteX7" fmla="*/ 6000 w 40324"/>
                <a:gd name="connsiteY7" fmla="*/ 32945 h 38286"/>
                <a:gd name="connsiteX8" fmla="*/ 6482 w 40324"/>
                <a:gd name="connsiteY8" fmla="*/ 32157 h 38286"/>
                <a:gd name="connsiteX9" fmla="*/ 5634 w 40324"/>
                <a:gd name="connsiteY9" fmla="*/ 31669 h 38286"/>
                <a:gd name="connsiteX10" fmla="*/ 5115 w 40324"/>
                <a:gd name="connsiteY10" fmla="*/ 29277 h 38286"/>
                <a:gd name="connsiteX11" fmla="*/ 5576 w 40324"/>
                <a:gd name="connsiteY11" fmla="*/ 27690 h 38286"/>
                <a:gd name="connsiteX12" fmla="*/ 2834 w 40324"/>
                <a:gd name="connsiteY12" fmla="*/ 23555 h 38286"/>
                <a:gd name="connsiteX13" fmla="*/ 80 w 40324"/>
                <a:gd name="connsiteY13" fmla="*/ 22241 h 38286"/>
                <a:gd name="connsiteX14" fmla="*/ 5855 w 40324"/>
                <a:gd name="connsiteY14" fmla="*/ 15414 h 38286"/>
                <a:gd name="connsiteX15" fmla="*/ 7386 w 40324"/>
                <a:gd name="connsiteY15" fmla="*/ 16001 h 38286"/>
                <a:gd name="connsiteX16" fmla="*/ 8801 w 40324"/>
                <a:gd name="connsiteY16" fmla="*/ 14775 h 38286"/>
                <a:gd name="connsiteX17" fmla="*/ 7955 w 40324"/>
                <a:gd name="connsiteY17" fmla="*/ 13715 h 38286"/>
                <a:gd name="connsiteX18" fmla="*/ 8591 w 40324"/>
                <a:gd name="connsiteY18" fmla="*/ 12738 h 38286"/>
                <a:gd name="connsiteX19" fmla="*/ 9743 w 40324"/>
                <a:gd name="connsiteY19" fmla="*/ 12926 h 38286"/>
                <a:gd name="connsiteX20" fmla="*/ 12423 w 40324"/>
                <a:gd name="connsiteY20" fmla="*/ 10466 h 38286"/>
                <a:gd name="connsiteX21" fmla="*/ 19104 w 40324"/>
                <a:gd name="connsiteY21" fmla="*/ 300 h 38286"/>
                <a:gd name="connsiteX22" fmla="*/ 22021 w 40324"/>
                <a:gd name="connsiteY22" fmla="*/ 2511 h 38286"/>
                <a:gd name="connsiteX23" fmla="*/ 21660 w 40324"/>
                <a:gd name="connsiteY23" fmla="*/ 6426 h 38286"/>
                <a:gd name="connsiteX24" fmla="*/ 23236 w 40324"/>
                <a:gd name="connsiteY24" fmla="*/ 8458 h 38286"/>
                <a:gd name="connsiteX25" fmla="*/ 26017 w 40324"/>
                <a:gd name="connsiteY25" fmla="*/ 10182 h 38286"/>
                <a:gd name="connsiteX26" fmla="*/ 28443 w 40324"/>
                <a:gd name="connsiteY26" fmla="*/ 10947 h 38286"/>
                <a:gd name="connsiteX27" fmla="*/ 33556 w 40324"/>
                <a:gd name="connsiteY27" fmla="*/ 1758 h 38286"/>
                <a:gd name="connsiteX28" fmla="*/ 36579 w 40324"/>
                <a:gd name="connsiteY28" fmla="*/ 17388 h 38286"/>
                <a:gd name="connsiteX29" fmla="*/ 37897 w 40324"/>
                <a:gd name="connsiteY29" fmla="*/ 17473 h 38286"/>
                <a:gd name="connsiteX30" fmla="*/ 38389 w 40324"/>
                <a:gd name="connsiteY30" fmla="*/ 18123 h 38286"/>
                <a:gd name="connsiteX31" fmla="*/ 38067 w 40324"/>
                <a:gd name="connsiteY31" fmla="*/ 19204 h 38286"/>
                <a:gd name="connsiteX32" fmla="*/ 39127 w 40324"/>
                <a:gd name="connsiteY32" fmla="*/ 20465 h 38286"/>
                <a:gd name="connsiteX33" fmla="*/ 39066 w 40324"/>
                <a:gd name="connsiteY33" fmla="*/ 21691 h 38286"/>
                <a:gd name="connsiteX34" fmla="*/ 40324 w 40324"/>
                <a:gd name="connsiteY34" fmla="*/ 23235 h 38286"/>
                <a:gd name="connsiteX35" fmla="*/ 38975 w 40324"/>
                <a:gd name="connsiteY35" fmla="*/ 23627 h 38286"/>
                <a:gd name="connsiteX36" fmla="*/ 38154 w 40324"/>
                <a:gd name="connsiteY36" fmla="*/ 24171 h 38286"/>
                <a:gd name="connsiteX37" fmla="*/ 37904 w 40324"/>
                <a:gd name="connsiteY37" fmla="*/ 25419 h 38286"/>
                <a:gd name="connsiteX38" fmla="*/ 38886 w 40324"/>
                <a:gd name="connsiteY38" fmla="*/ 27460 h 38286"/>
                <a:gd name="connsiteX39" fmla="*/ 38118 w 40324"/>
                <a:gd name="connsiteY39" fmla="*/ 27943 h 38286"/>
                <a:gd name="connsiteX40" fmla="*/ 35912 w 40324"/>
                <a:gd name="connsiteY40" fmla="*/ 27835 h 38286"/>
                <a:gd name="connsiteX41" fmla="*/ 35619 w 40324"/>
                <a:gd name="connsiteY41" fmla="*/ 28692 h 38286"/>
                <a:gd name="connsiteX42" fmla="*/ 33016 w 40324"/>
                <a:gd name="connsiteY42" fmla="*/ 28462 h 38286"/>
                <a:gd name="connsiteX43" fmla="*/ 31701 w 40324"/>
                <a:gd name="connsiteY43" fmla="*/ 32607 h 38286"/>
                <a:gd name="connsiteX44" fmla="*/ 28048 w 40324"/>
                <a:gd name="connsiteY44" fmla="*/ 33649 h 38286"/>
                <a:gd name="connsiteX45" fmla="*/ 26422 w 40324"/>
                <a:gd name="connsiteY45" fmla="*/ 34596 h 38286"/>
                <a:gd name="connsiteX46" fmla="*/ 23424 w 40324"/>
                <a:gd name="connsiteY46" fmla="*/ 35738 h 38286"/>
                <a:gd name="connsiteX47" fmla="*/ 21654 w 40324"/>
                <a:gd name="connsiteY47" fmla="*/ 36599 h 38286"/>
                <a:gd name="connsiteX48" fmla="*/ 19762 w 40324"/>
                <a:gd name="connsiteY48" fmla="*/ 37928 h 38286"/>
                <a:gd name="connsiteX49" fmla="*/ 17294 w 40324"/>
                <a:gd name="connsiteY49" fmla="*/ 38257 h 38286"/>
                <a:gd name="connsiteX50" fmla="*/ 16345 w 40324"/>
                <a:gd name="connsiteY50" fmla="*/ 37339 h 38286"/>
                <a:gd name="connsiteX0" fmla="*/ 16345 w 47760"/>
                <a:gd name="connsiteY0" fmla="*/ 37339 h 38286"/>
                <a:gd name="connsiteX1" fmla="*/ 15436 w 47760"/>
                <a:gd name="connsiteY1" fmla="*/ 35180 h 38286"/>
                <a:gd name="connsiteX2" fmla="*/ 12063 w 47760"/>
                <a:gd name="connsiteY2" fmla="*/ 34963 h 38286"/>
                <a:gd name="connsiteX3" fmla="*/ 12173 w 47760"/>
                <a:gd name="connsiteY3" fmla="*/ 36252 h 38286"/>
                <a:gd name="connsiteX4" fmla="*/ 10334 w 47760"/>
                <a:gd name="connsiteY4" fmla="*/ 36641 h 38286"/>
                <a:gd name="connsiteX5" fmla="*/ 9054 w 47760"/>
                <a:gd name="connsiteY5" fmla="*/ 35749 h 38286"/>
                <a:gd name="connsiteX6" fmla="*/ 7671 w 47760"/>
                <a:gd name="connsiteY6" fmla="*/ 34294 h 38286"/>
                <a:gd name="connsiteX7" fmla="*/ 6000 w 47760"/>
                <a:gd name="connsiteY7" fmla="*/ 32945 h 38286"/>
                <a:gd name="connsiteX8" fmla="*/ 6482 w 47760"/>
                <a:gd name="connsiteY8" fmla="*/ 32157 h 38286"/>
                <a:gd name="connsiteX9" fmla="*/ 5634 w 47760"/>
                <a:gd name="connsiteY9" fmla="*/ 31669 h 38286"/>
                <a:gd name="connsiteX10" fmla="*/ 5115 w 47760"/>
                <a:gd name="connsiteY10" fmla="*/ 29277 h 38286"/>
                <a:gd name="connsiteX11" fmla="*/ 5576 w 47760"/>
                <a:gd name="connsiteY11" fmla="*/ 27690 h 38286"/>
                <a:gd name="connsiteX12" fmla="*/ 2834 w 47760"/>
                <a:gd name="connsiteY12" fmla="*/ 23555 h 38286"/>
                <a:gd name="connsiteX13" fmla="*/ 80 w 47760"/>
                <a:gd name="connsiteY13" fmla="*/ 22241 h 38286"/>
                <a:gd name="connsiteX14" fmla="*/ 5855 w 47760"/>
                <a:gd name="connsiteY14" fmla="*/ 15414 h 38286"/>
                <a:gd name="connsiteX15" fmla="*/ 7386 w 47760"/>
                <a:gd name="connsiteY15" fmla="*/ 16001 h 38286"/>
                <a:gd name="connsiteX16" fmla="*/ 8801 w 47760"/>
                <a:gd name="connsiteY16" fmla="*/ 14775 h 38286"/>
                <a:gd name="connsiteX17" fmla="*/ 7955 w 47760"/>
                <a:gd name="connsiteY17" fmla="*/ 13715 h 38286"/>
                <a:gd name="connsiteX18" fmla="*/ 8591 w 47760"/>
                <a:gd name="connsiteY18" fmla="*/ 12738 h 38286"/>
                <a:gd name="connsiteX19" fmla="*/ 9743 w 47760"/>
                <a:gd name="connsiteY19" fmla="*/ 12926 h 38286"/>
                <a:gd name="connsiteX20" fmla="*/ 12423 w 47760"/>
                <a:gd name="connsiteY20" fmla="*/ 10466 h 38286"/>
                <a:gd name="connsiteX21" fmla="*/ 19104 w 47760"/>
                <a:gd name="connsiteY21" fmla="*/ 300 h 38286"/>
                <a:gd name="connsiteX22" fmla="*/ 22021 w 47760"/>
                <a:gd name="connsiteY22" fmla="*/ 2511 h 38286"/>
                <a:gd name="connsiteX23" fmla="*/ 21660 w 47760"/>
                <a:gd name="connsiteY23" fmla="*/ 6426 h 38286"/>
                <a:gd name="connsiteX24" fmla="*/ 23236 w 47760"/>
                <a:gd name="connsiteY24" fmla="*/ 8458 h 38286"/>
                <a:gd name="connsiteX25" fmla="*/ 26017 w 47760"/>
                <a:gd name="connsiteY25" fmla="*/ 10182 h 38286"/>
                <a:gd name="connsiteX26" fmla="*/ 28443 w 47760"/>
                <a:gd name="connsiteY26" fmla="*/ 10947 h 38286"/>
                <a:gd name="connsiteX27" fmla="*/ 33556 w 47760"/>
                <a:gd name="connsiteY27" fmla="*/ 1758 h 38286"/>
                <a:gd name="connsiteX28" fmla="*/ 47742 w 47760"/>
                <a:gd name="connsiteY28" fmla="*/ 6166 h 38286"/>
                <a:gd name="connsiteX29" fmla="*/ 36579 w 47760"/>
                <a:gd name="connsiteY29" fmla="*/ 17388 h 38286"/>
                <a:gd name="connsiteX30" fmla="*/ 37897 w 47760"/>
                <a:gd name="connsiteY30" fmla="*/ 17473 h 38286"/>
                <a:gd name="connsiteX31" fmla="*/ 38389 w 47760"/>
                <a:gd name="connsiteY31" fmla="*/ 18123 h 38286"/>
                <a:gd name="connsiteX32" fmla="*/ 38067 w 47760"/>
                <a:gd name="connsiteY32" fmla="*/ 19204 h 38286"/>
                <a:gd name="connsiteX33" fmla="*/ 39127 w 47760"/>
                <a:gd name="connsiteY33" fmla="*/ 20465 h 38286"/>
                <a:gd name="connsiteX34" fmla="*/ 39066 w 47760"/>
                <a:gd name="connsiteY34" fmla="*/ 21691 h 38286"/>
                <a:gd name="connsiteX35" fmla="*/ 40324 w 47760"/>
                <a:gd name="connsiteY35" fmla="*/ 23235 h 38286"/>
                <a:gd name="connsiteX36" fmla="*/ 38975 w 47760"/>
                <a:gd name="connsiteY36" fmla="*/ 23627 h 38286"/>
                <a:gd name="connsiteX37" fmla="*/ 38154 w 47760"/>
                <a:gd name="connsiteY37" fmla="*/ 24171 h 38286"/>
                <a:gd name="connsiteX38" fmla="*/ 37904 w 47760"/>
                <a:gd name="connsiteY38" fmla="*/ 25419 h 38286"/>
                <a:gd name="connsiteX39" fmla="*/ 38886 w 47760"/>
                <a:gd name="connsiteY39" fmla="*/ 27460 h 38286"/>
                <a:gd name="connsiteX40" fmla="*/ 38118 w 47760"/>
                <a:gd name="connsiteY40" fmla="*/ 27943 h 38286"/>
                <a:gd name="connsiteX41" fmla="*/ 35912 w 47760"/>
                <a:gd name="connsiteY41" fmla="*/ 27835 h 38286"/>
                <a:gd name="connsiteX42" fmla="*/ 35619 w 47760"/>
                <a:gd name="connsiteY42" fmla="*/ 28692 h 38286"/>
                <a:gd name="connsiteX43" fmla="*/ 33016 w 47760"/>
                <a:gd name="connsiteY43" fmla="*/ 28462 h 38286"/>
                <a:gd name="connsiteX44" fmla="*/ 31701 w 47760"/>
                <a:gd name="connsiteY44" fmla="*/ 32607 h 38286"/>
                <a:gd name="connsiteX45" fmla="*/ 28048 w 47760"/>
                <a:gd name="connsiteY45" fmla="*/ 33649 h 38286"/>
                <a:gd name="connsiteX46" fmla="*/ 26422 w 47760"/>
                <a:gd name="connsiteY46" fmla="*/ 34596 h 38286"/>
                <a:gd name="connsiteX47" fmla="*/ 23424 w 47760"/>
                <a:gd name="connsiteY47" fmla="*/ 35738 h 38286"/>
                <a:gd name="connsiteX48" fmla="*/ 21654 w 47760"/>
                <a:gd name="connsiteY48" fmla="*/ 36599 h 38286"/>
                <a:gd name="connsiteX49" fmla="*/ 19762 w 47760"/>
                <a:gd name="connsiteY49" fmla="*/ 37928 h 38286"/>
                <a:gd name="connsiteX50" fmla="*/ 17294 w 47760"/>
                <a:gd name="connsiteY50" fmla="*/ 38257 h 38286"/>
                <a:gd name="connsiteX51" fmla="*/ 16345 w 47760"/>
                <a:gd name="connsiteY51" fmla="*/ 37339 h 38286"/>
                <a:gd name="connsiteX0" fmla="*/ 16345 w 48200"/>
                <a:gd name="connsiteY0" fmla="*/ 37339 h 38286"/>
                <a:gd name="connsiteX1" fmla="*/ 15436 w 48200"/>
                <a:gd name="connsiteY1" fmla="*/ 35180 h 38286"/>
                <a:gd name="connsiteX2" fmla="*/ 12063 w 48200"/>
                <a:gd name="connsiteY2" fmla="*/ 34963 h 38286"/>
                <a:gd name="connsiteX3" fmla="*/ 12173 w 48200"/>
                <a:gd name="connsiteY3" fmla="*/ 36252 h 38286"/>
                <a:gd name="connsiteX4" fmla="*/ 10334 w 48200"/>
                <a:gd name="connsiteY4" fmla="*/ 36641 h 38286"/>
                <a:gd name="connsiteX5" fmla="*/ 9054 w 48200"/>
                <a:gd name="connsiteY5" fmla="*/ 35749 h 38286"/>
                <a:gd name="connsiteX6" fmla="*/ 7671 w 48200"/>
                <a:gd name="connsiteY6" fmla="*/ 34294 h 38286"/>
                <a:gd name="connsiteX7" fmla="*/ 6000 w 48200"/>
                <a:gd name="connsiteY7" fmla="*/ 32945 h 38286"/>
                <a:gd name="connsiteX8" fmla="*/ 6482 w 48200"/>
                <a:gd name="connsiteY8" fmla="*/ 32157 h 38286"/>
                <a:gd name="connsiteX9" fmla="*/ 5634 w 48200"/>
                <a:gd name="connsiteY9" fmla="*/ 31669 h 38286"/>
                <a:gd name="connsiteX10" fmla="*/ 5115 w 48200"/>
                <a:gd name="connsiteY10" fmla="*/ 29277 h 38286"/>
                <a:gd name="connsiteX11" fmla="*/ 5576 w 48200"/>
                <a:gd name="connsiteY11" fmla="*/ 27690 h 38286"/>
                <a:gd name="connsiteX12" fmla="*/ 2834 w 48200"/>
                <a:gd name="connsiteY12" fmla="*/ 23555 h 38286"/>
                <a:gd name="connsiteX13" fmla="*/ 80 w 48200"/>
                <a:gd name="connsiteY13" fmla="*/ 22241 h 38286"/>
                <a:gd name="connsiteX14" fmla="*/ 5855 w 48200"/>
                <a:gd name="connsiteY14" fmla="*/ 15414 h 38286"/>
                <a:gd name="connsiteX15" fmla="*/ 7386 w 48200"/>
                <a:gd name="connsiteY15" fmla="*/ 16001 h 38286"/>
                <a:gd name="connsiteX16" fmla="*/ 8801 w 48200"/>
                <a:gd name="connsiteY16" fmla="*/ 14775 h 38286"/>
                <a:gd name="connsiteX17" fmla="*/ 7955 w 48200"/>
                <a:gd name="connsiteY17" fmla="*/ 13715 h 38286"/>
                <a:gd name="connsiteX18" fmla="*/ 8591 w 48200"/>
                <a:gd name="connsiteY18" fmla="*/ 12738 h 38286"/>
                <a:gd name="connsiteX19" fmla="*/ 9743 w 48200"/>
                <a:gd name="connsiteY19" fmla="*/ 12926 h 38286"/>
                <a:gd name="connsiteX20" fmla="*/ 12423 w 48200"/>
                <a:gd name="connsiteY20" fmla="*/ 10466 h 38286"/>
                <a:gd name="connsiteX21" fmla="*/ 19104 w 48200"/>
                <a:gd name="connsiteY21" fmla="*/ 300 h 38286"/>
                <a:gd name="connsiteX22" fmla="*/ 22021 w 48200"/>
                <a:gd name="connsiteY22" fmla="*/ 2511 h 38286"/>
                <a:gd name="connsiteX23" fmla="*/ 21660 w 48200"/>
                <a:gd name="connsiteY23" fmla="*/ 6426 h 38286"/>
                <a:gd name="connsiteX24" fmla="*/ 23236 w 48200"/>
                <a:gd name="connsiteY24" fmla="*/ 8458 h 38286"/>
                <a:gd name="connsiteX25" fmla="*/ 26017 w 48200"/>
                <a:gd name="connsiteY25" fmla="*/ 10182 h 38286"/>
                <a:gd name="connsiteX26" fmla="*/ 28443 w 48200"/>
                <a:gd name="connsiteY26" fmla="*/ 10947 h 38286"/>
                <a:gd name="connsiteX27" fmla="*/ 33556 w 48200"/>
                <a:gd name="connsiteY27" fmla="*/ 1758 h 38286"/>
                <a:gd name="connsiteX28" fmla="*/ 47742 w 48200"/>
                <a:gd name="connsiteY28" fmla="*/ 6166 h 38286"/>
                <a:gd name="connsiteX29" fmla="*/ 36579 w 48200"/>
                <a:gd name="connsiteY29" fmla="*/ 17388 h 38286"/>
                <a:gd name="connsiteX30" fmla="*/ 37897 w 48200"/>
                <a:gd name="connsiteY30" fmla="*/ 17473 h 38286"/>
                <a:gd name="connsiteX31" fmla="*/ 38389 w 48200"/>
                <a:gd name="connsiteY31" fmla="*/ 18123 h 38286"/>
                <a:gd name="connsiteX32" fmla="*/ 38067 w 48200"/>
                <a:gd name="connsiteY32" fmla="*/ 19204 h 38286"/>
                <a:gd name="connsiteX33" fmla="*/ 39127 w 48200"/>
                <a:gd name="connsiteY33" fmla="*/ 20465 h 38286"/>
                <a:gd name="connsiteX34" fmla="*/ 39066 w 48200"/>
                <a:gd name="connsiteY34" fmla="*/ 21691 h 38286"/>
                <a:gd name="connsiteX35" fmla="*/ 40324 w 48200"/>
                <a:gd name="connsiteY35" fmla="*/ 23235 h 38286"/>
                <a:gd name="connsiteX36" fmla="*/ 38975 w 48200"/>
                <a:gd name="connsiteY36" fmla="*/ 23627 h 38286"/>
                <a:gd name="connsiteX37" fmla="*/ 38154 w 48200"/>
                <a:gd name="connsiteY37" fmla="*/ 24171 h 38286"/>
                <a:gd name="connsiteX38" fmla="*/ 37904 w 48200"/>
                <a:gd name="connsiteY38" fmla="*/ 25419 h 38286"/>
                <a:gd name="connsiteX39" fmla="*/ 38886 w 48200"/>
                <a:gd name="connsiteY39" fmla="*/ 27460 h 38286"/>
                <a:gd name="connsiteX40" fmla="*/ 38118 w 48200"/>
                <a:gd name="connsiteY40" fmla="*/ 27943 h 38286"/>
                <a:gd name="connsiteX41" fmla="*/ 35912 w 48200"/>
                <a:gd name="connsiteY41" fmla="*/ 27835 h 38286"/>
                <a:gd name="connsiteX42" fmla="*/ 35619 w 48200"/>
                <a:gd name="connsiteY42" fmla="*/ 28692 h 38286"/>
                <a:gd name="connsiteX43" fmla="*/ 33016 w 48200"/>
                <a:gd name="connsiteY43" fmla="*/ 28462 h 38286"/>
                <a:gd name="connsiteX44" fmla="*/ 31701 w 48200"/>
                <a:gd name="connsiteY44" fmla="*/ 32607 h 38286"/>
                <a:gd name="connsiteX45" fmla="*/ 28048 w 48200"/>
                <a:gd name="connsiteY45" fmla="*/ 33649 h 38286"/>
                <a:gd name="connsiteX46" fmla="*/ 26422 w 48200"/>
                <a:gd name="connsiteY46" fmla="*/ 34596 h 38286"/>
                <a:gd name="connsiteX47" fmla="*/ 23424 w 48200"/>
                <a:gd name="connsiteY47" fmla="*/ 35738 h 38286"/>
                <a:gd name="connsiteX48" fmla="*/ 21654 w 48200"/>
                <a:gd name="connsiteY48" fmla="*/ 36599 h 38286"/>
                <a:gd name="connsiteX49" fmla="*/ 19762 w 48200"/>
                <a:gd name="connsiteY49" fmla="*/ 37928 h 38286"/>
                <a:gd name="connsiteX50" fmla="*/ 17294 w 48200"/>
                <a:gd name="connsiteY50" fmla="*/ 38257 h 38286"/>
                <a:gd name="connsiteX51" fmla="*/ 16345 w 48200"/>
                <a:gd name="connsiteY51" fmla="*/ 37339 h 38286"/>
                <a:gd name="connsiteX0" fmla="*/ 16345 w 48200"/>
                <a:gd name="connsiteY0" fmla="*/ 37339 h 38286"/>
                <a:gd name="connsiteX1" fmla="*/ 15436 w 48200"/>
                <a:gd name="connsiteY1" fmla="*/ 35180 h 38286"/>
                <a:gd name="connsiteX2" fmla="*/ 12063 w 48200"/>
                <a:gd name="connsiteY2" fmla="*/ 34963 h 38286"/>
                <a:gd name="connsiteX3" fmla="*/ 12173 w 48200"/>
                <a:gd name="connsiteY3" fmla="*/ 36252 h 38286"/>
                <a:gd name="connsiteX4" fmla="*/ 10334 w 48200"/>
                <a:gd name="connsiteY4" fmla="*/ 36641 h 38286"/>
                <a:gd name="connsiteX5" fmla="*/ 9054 w 48200"/>
                <a:gd name="connsiteY5" fmla="*/ 35749 h 38286"/>
                <a:gd name="connsiteX6" fmla="*/ 7671 w 48200"/>
                <a:gd name="connsiteY6" fmla="*/ 34294 h 38286"/>
                <a:gd name="connsiteX7" fmla="*/ 6000 w 48200"/>
                <a:gd name="connsiteY7" fmla="*/ 32945 h 38286"/>
                <a:gd name="connsiteX8" fmla="*/ 6482 w 48200"/>
                <a:gd name="connsiteY8" fmla="*/ 32157 h 38286"/>
                <a:gd name="connsiteX9" fmla="*/ 5634 w 48200"/>
                <a:gd name="connsiteY9" fmla="*/ 31669 h 38286"/>
                <a:gd name="connsiteX10" fmla="*/ 5115 w 48200"/>
                <a:gd name="connsiteY10" fmla="*/ 29277 h 38286"/>
                <a:gd name="connsiteX11" fmla="*/ 5576 w 48200"/>
                <a:gd name="connsiteY11" fmla="*/ 27690 h 38286"/>
                <a:gd name="connsiteX12" fmla="*/ 2834 w 48200"/>
                <a:gd name="connsiteY12" fmla="*/ 23555 h 38286"/>
                <a:gd name="connsiteX13" fmla="*/ 80 w 48200"/>
                <a:gd name="connsiteY13" fmla="*/ 22241 h 38286"/>
                <a:gd name="connsiteX14" fmla="*/ 5855 w 48200"/>
                <a:gd name="connsiteY14" fmla="*/ 15414 h 38286"/>
                <a:gd name="connsiteX15" fmla="*/ 7386 w 48200"/>
                <a:gd name="connsiteY15" fmla="*/ 16001 h 38286"/>
                <a:gd name="connsiteX16" fmla="*/ 8801 w 48200"/>
                <a:gd name="connsiteY16" fmla="*/ 14775 h 38286"/>
                <a:gd name="connsiteX17" fmla="*/ 7955 w 48200"/>
                <a:gd name="connsiteY17" fmla="*/ 13715 h 38286"/>
                <a:gd name="connsiteX18" fmla="*/ 8591 w 48200"/>
                <a:gd name="connsiteY18" fmla="*/ 12738 h 38286"/>
                <a:gd name="connsiteX19" fmla="*/ 9743 w 48200"/>
                <a:gd name="connsiteY19" fmla="*/ 12926 h 38286"/>
                <a:gd name="connsiteX20" fmla="*/ 12423 w 48200"/>
                <a:gd name="connsiteY20" fmla="*/ 10466 h 38286"/>
                <a:gd name="connsiteX21" fmla="*/ 19104 w 48200"/>
                <a:gd name="connsiteY21" fmla="*/ 300 h 38286"/>
                <a:gd name="connsiteX22" fmla="*/ 22021 w 48200"/>
                <a:gd name="connsiteY22" fmla="*/ 2511 h 38286"/>
                <a:gd name="connsiteX23" fmla="*/ 21660 w 48200"/>
                <a:gd name="connsiteY23" fmla="*/ 6426 h 38286"/>
                <a:gd name="connsiteX24" fmla="*/ 23236 w 48200"/>
                <a:gd name="connsiteY24" fmla="*/ 8458 h 38286"/>
                <a:gd name="connsiteX25" fmla="*/ 26017 w 48200"/>
                <a:gd name="connsiteY25" fmla="*/ 10182 h 38286"/>
                <a:gd name="connsiteX26" fmla="*/ 28443 w 48200"/>
                <a:gd name="connsiteY26" fmla="*/ 10947 h 38286"/>
                <a:gd name="connsiteX27" fmla="*/ 33556 w 48200"/>
                <a:gd name="connsiteY27" fmla="*/ 1758 h 38286"/>
                <a:gd name="connsiteX28" fmla="*/ 47742 w 48200"/>
                <a:gd name="connsiteY28" fmla="*/ 6166 h 38286"/>
                <a:gd name="connsiteX29" fmla="*/ 36579 w 48200"/>
                <a:gd name="connsiteY29" fmla="*/ 17388 h 38286"/>
                <a:gd name="connsiteX30" fmla="*/ 37897 w 48200"/>
                <a:gd name="connsiteY30" fmla="*/ 17473 h 38286"/>
                <a:gd name="connsiteX31" fmla="*/ 38389 w 48200"/>
                <a:gd name="connsiteY31" fmla="*/ 18123 h 38286"/>
                <a:gd name="connsiteX32" fmla="*/ 38067 w 48200"/>
                <a:gd name="connsiteY32" fmla="*/ 19204 h 38286"/>
                <a:gd name="connsiteX33" fmla="*/ 39127 w 48200"/>
                <a:gd name="connsiteY33" fmla="*/ 20465 h 38286"/>
                <a:gd name="connsiteX34" fmla="*/ 39066 w 48200"/>
                <a:gd name="connsiteY34" fmla="*/ 21691 h 38286"/>
                <a:gd name="connsiteX35" fmla="*/ 40324 w 48200"/>
                <a:gd name="connsiteY35" fmla="*/ 23235 h 38286"/>
                <a:gd name="connsiteX36" fmla="*/ 38975 w 48200"/>
                <a:gd name="connsiteY36" fmla="*/ 23627 h 38286"/>
                <a:gd name="connsiteX37" fmla="*/ 38154 w 48200"/>
                <a:gd name="connsiteY37" fmla="*/ 24171 h 38286"/>
                <a:gd name="connsiteX38" fmla="*/ 37904 w 48200"/>
                <a:gd name="connsiteY38" fmla="*/ 25419 h 38286"/>
                <a:gd name="connsiteX39" fmla="*/ 38886 w 48200"/>
                <a:gd name="connsiteY39" fmla="*/ 27460 h 38286"/>
                <a:gd name="connsiteX40" fmla="*/ 38118 w 48200"/>
                <a:gd name="connsiteY40" fmla="*/ 27943 h 38286"/>
                <a:gd name="connsiteX41" fmla="*/ 35912 w 48200"/>
                <a:gd name="connsiteY41" fmla="*/ 27835 h 38286"/>
                <a:gd name="connsiteX42" fmla="*/ 35619 w 48200"/>
                <a:gd name="connsiteY42" fmla="*/ 28692 h 38286"/>
                <a:gd name="connsiteX43" fmla="*/ 33016 w 48200"/>
                <a:gd name="connsiteY43" fmla="*/ 28462 h 38286"/>
                <a:gd name="connsiteX44" fmla="*/ 31701 w 48200"/>
                <a:gd name="connsiteY44" fmla="*/ 32607 h 38286"/>
                <a:gd name="connsiteX45" fmla="*/ 28048 w 48200"/>
                <a:gd name="connsiteY45" fmla="*/ 33649 h 38286"/>
                <a:gd name="connsiteX46" fmla="*/ 26422 w 48200"/>
                <a:gd name="connsiteY46" fmla="*/ 34596 h 38286"/>
                <a:gd name="connsiteX47" fmla="*/ 23424 w 48200"/>
                <a:gd name="connsiteY47" fmla="*/ 35738 h 38286"/>
                <a:gd name="connsiteX48" fmla="*/ 21654 w 48200"/>
                <a:gd name="connsiteY48" fmla="*/ 36599 h 38286"/>
                <a:gd name="connsiteX49" fmla="*/ 19762 w 48200"/>
                <a:gd name="connsiteY49" fmla="*/ 37928 h 38286"/>
                <a:gd name="connsiteX50" fmla="*/ 17294 w 48200"/>
                <a:gd name="connsiteY50" fmla="*/ 38257 h 38286"/>
                <a:gd name="connsiteX51" fmla="*/ 16345 w 48200"/>
                <a:gd name="connsiteY51" fmla="*/ 37339 h 38286"/>
                <a:gd name="connsiteX0" fmla="*/ 16345 w 43084"/>
                <a:gd name="connsiteY0" fmla="*/ 37339 h 38286"/>
                <a:gd name="connsiteX1" fmla="*/ 15436 w 43084"/>
                <a:gd name="connsiteY1" fmla="*/ 35180 h 38286"/>
                <a:gd name="connsiteX2" fmla="*/ 12063 w 43084"/>
                <a:gd name="connsiteY2" fmla="*/ 34963 h 38286"/>
                <a:gd name="connsiteX3" fmla="*/ 12173 w 43084"/>
                <a:gd name="connsiteY3" fmla="*/ 36252 h 38286"/>
                <a:gd name="connsiteX4" fmla="*/ 10334 w 43084"/>
                <a:gd name="connsiteY4" fmla="*/ 36641 h 38286"/>
                <a:gd name="connsiteX5" fmla="*/ 9054 w 43084"/>
                <a:gd name="connsiteY5" fmla="*/ 35749 h 38286"/>
                <a:gd name="connsiteX6" fmla="*/ 7671 w 43084"/>
                <a:gd name="connsiteY6" fmla="*/ 34294 h 38286"/>
                <a:gd name="connsiteX7" fmla="*/ 6000 w 43084"/>
                <a:gd name="connsiteY7" fmla="*/ 32945 h 38286"/>
                <a:gd name="connsiteX8" fmla="*/ 6482 w 43084"/>
                <a:gd name="connsiteY8" fmla="*/ 32157 h 38286"/>
                <a:gd name="connsiteX9" fmla="*/ 5634 w 43084"/>
                <a:gd name="connsiteY9" fmla="*/ 31669 h 38286"/>
                <a:gd name="connsiteX10" fmla="*/ 5115 w 43084"/>
                <a:gd name="connsiteY10" fmla="*/ 29277 h 38286"/>
                <a:gd name="connsiteX11" fmla="*/ 5576 w 43084"/>
                <a:gd name="connsiteY11" fmla="*/ 27690 h 38286"/>
                <a:gd name="connsiteX12" fmla="*/ 2834 w 43084"/>
                <a:gd name="connsiteY12" fmla="*/ 23555 h 38286"/>
                <a:gd name="connsiteX13" fmla="*/ 80 w 43084"/>
                <a:gd name="connsiteY13" fmla="*/ 22241 h 38286"/>
                <a:gd name="connsiteX14" fmla="*/ 5855 w 43084"/>
                <a:gd name="connsiteY14" fmla="*/ 15414 h 38286"/>
                <a:gd name="connsiteX15" fmla="*/ 7386 w 43084"/>
                <a:gd name="connsiteY15" fmla="*/ 16001 h 38286"/>
                <a:gd name="connsiteX16" fmla="*/ 8801 w 43084"/>
                <a:gd name="connsiteY16" fmla="*/ 14775 h 38286"/>
                <a:gd name="connsiteX17" fmla="*/ 7955 w 43084"/>
                <a:gd name="connsiteY17" fmla="*/ 13715 h 38286"/>
                <a:gd name="connsiteX18" fmla="*/ 8591 w 43084"/>
                <a:gd name="connsiteY18" fmla="*/ 12738 h 38286"/>
                <a:gd name="connsiteX19" fmla="*/ 9743 w 43084"/>
                <a:gd name="connsiteY19" fmla="*/ 12926 h 38286"/>
                <a:gd name="connsiteX20" fmla="*/ 12423 w 43084"/>
                <a:gd name="connsiteY20" fmla="*/ 10466 h 38286"/>
                <a:gd name="connsiteX21" fmla="*/ 19104 w 43084"/>
                <a:gd name="connsiteY21" fmla="*/ 300 h 38286"/>
                <a:gd name="connsiteX22" fmla="*/ 22021 w 43084"/>
                <a:gd name="connsiteY22" fmla="*/ 2511 h 38286"/>
                <a:gd name="connsiteX23" fmla="*/ 21660 w 43084"/>
                <a:gd name="connsiteY23" fmla="*/ 6426 h 38286"/>
                <a:gd name="connsiteX24" fmla="*/ 23236 w 43084"/>
                <a:gd name="connsiteY24" fmla="*/ 8458 h 38286"/>
                <a:gd name="connsiteX25" fmla="*/ 26017 w 43084"/>
                <a:gd name="connsiteY25" fmla="*/ 10182 h 38286"/>
                <a:gd name="connsiteX26" fmla="*/ 28443 w 43084"/>
                <a:gd name="connsiteY26" fmla="*/ 10947 h 38286"/>
                <a:gd name="connsiteX27" fmla="*/ 33556 w 43084"/>
                <a:gd name="connsiteY27" fmla="*/ 1758 h 38286"/>
                <a:gd name="connsiteX28" fmla="*/ 42425 w 43084"/>
                <a:gd name="connsiteY28" fmla="*/ 4329 h 38286"/>
                <a:gd name="connsiteX29" fmla="*/ 36579 w 43084"/>
                <a:gd name="connsiteY29" fmla="*/ 17388 h 38286"/>
                <a:gd name="connsiteX30" fmla="*/ 37897 w 43084"/>
                <a:gd name="connsiteY30" fmla="*/ 17473 h 38286"/>
                <a:gd name="connsiteX31" fmla="*/ 38389 w 43084"/>
                <a:gd name="connsiteY31" fmla="*/ 18123 h 38286"/>
                <a:gd name="connsiteX32" fmla="*/ 38067 w 43084"/>
                <a:gd name="connsiteY32" fmla="*/ 19204 h 38286"/>
                <a:gd name="connsiteX33" fmla="*/ 39127 w 43084"/>
                <a:gd name="connsiteY33" fmla="*/ 20465 h 38286"/>
                <a:gd name="connsiteX34" fmla="*/ 39066 w 43084"/>
                <a:gd name="connsiteY34" fmla="*/ 21691 h 38286"/>
                <a:gd name="connsiteX35" fmla="*/ 40324 w 43084"/>
                <a:gd name="connsiteY35" fmla="*/ 23235 h 38286"/>
                <a:gd name="connsiteX36" fmla="*/ 38975 w 43084"/>
                <a:gd name="connsiteY36" fmla="*/ 23627 h 38286"/>
                <a:gd name="connsiteX37" fmla="*/ 38154 w 43084"/>
                <a:gd name="connsiteY37" fmla="*/ 24171 h 38286"/>
                <a:gd name="connsiteX38" fmla="*/ 37904 w 43084"/>
                <a:gd name="connsiteY38" fmla="*/ 25419 h 38286"/>
                <a:gd name="connsiteX39" fmla="*/ 38886 w 43084"/>
                <a:gd name="connsiteY39" fmla="*/ 27460 h 38286"/>
                <a:gd name="connsiteX40" fmla="*/ 38118 w 43084"/>
                <a:gd name="connsiteY40" fmla="*/ 27943 h 38286"/>
                <a:gd name="connsiteX41" fmla="*/ 35912 w 43084"/>
                <a:gd name="connsiteY41" fmla="*/ 27835 h 38286"/>
                <a:gd name="connsiteX42" fmla="*/ 35619 w 43084"/>
                <a:gd name="connsiteY42" fmla="*/ 28692 h 38286"/>
                <a:gd name="connsiteX43" fmla="*/ 33016 w 43084"/>
                <a:gd name="connsiteY43" fmla="*/ 28462 h 38286"/>
                <a:gd name="connsiteX44" fmla="*/ 31701 w 43084"/>
                <a:gd name="connsiteY44" fmla="*/ 32607 h 38286"/>
                <a:gd name="connsiteX45" fmla="*/ 28048 w 43084"/>
                <a:gd name="connsiteY45" fmla="*/ 33649 h 38286"/>
                <a:gd name="connsiteX46" fmla="*/ 26422 w 43084"/>
                <a:gd name="connsiteY46" fmla="*/ 34596 h 38286"/>
                <a:gd name="connsiteX47" fmla="*/ 23424 w 43084"/>
                <a:gd name="connsiteY47" fmla="*/ 35738 h 38286"/>
                <a:gd name="connsiteX48" fmla="*/ 21654 w 43084"/>
                <a:gd name="connsiteY48" fmla="*/ 36599 h 38286"/>
                <a:gd name="connsiteX49" fmla="*/ 19762 w 43084"/>
                <a:gd name="connsiteY49" fmla="*/ 37928 h 38286"/>
                <a:gd name="connsiteX50" fmla="*/ 17294 w 43084"/>
                <a:gd name="connsiteY50" fmla="*/ 38257 h 38286"/>
                <a:gd name="connsiteX51" fmla="*/ 16345 w 43084"/>
                <a:gd name="connsiteY51" fmla="*/ 37339 h 38286"/>
                <a:gd name="connsiteX0" fmla="*/ 16345 w 43084"/>
                <a:gd name="connsiteY0" fmla="*/ 37339 h 38286"/>
                <a:gd name="connsiteX1" fmla="*/ 15436 w 43084"/>
                <a:gd name="connsiteY1" fmla="*/ 35180 h 38286"/>
                <a:gd name="connsiteX2" fmla="*/ 12063 w 43084"/>
                <a:gd name="connsiteY2" fmla="*/ 34963 h 38286"/>
                <a:gd name="connsiteX3" fmla="*/ 12173 w 43084"/>
                <a:gd name="connsiteY3" fmla="*/ 36252 h 38286"/>
                <a:gd name="connsiteX4" fmla="*/ 10334 w 43084"/>
                <a:gd name="connsiteY4" fmla="*/ 36641 h 38286"/>
                <a:gd name="connsiteX5" fmla="*/ 9054 w 43084"/>
                <a:gd name="connsiteY5" fmla="*/ 35749 h 38286"/>
                <a:gd name="connsiteX6" fmla="*/ 7671 w 43084"/>
                <a:gd name="connsiteY6" fmla="*/ 34294 h 38286"/>
                <a:gd name="connsiteX7" fmla="*/ 6000 w 43084"/>
                <a:gd name="connsiteY7" fmla="*/ 32945 h 38286"/>
                <a:gd name="connsiteX8" fmla="*/ 6482 w 43084"/>
                <a:gd name="connsiteY8" fmla="*/ 32157 h 38286"/>
                <a:gd name="connsiteX9" fmla="*/ 5634 w 43084"/>
                <a:gd name="connsiteY9" fmla="*/ 31669 h 38286"/>
                <a:gd name="connsiteX10" fmla="*/ 5115 w 43084"/>
                <a:gd name="connsiteY10" fmla="*/ 29277 h 38286"/>
                <a:gd name="connsiteX11" fmla="*/ 5576 w 43084"/>
                <a:gd name="connsiteY11" fmla="*/ 27690 h 38286"/>
                <a:gd name="connsiteX12" fmla="*/ 2834 w 43084"/>
                <a:gd name="connsiteY12" fmla="*/ 23555 h 38286"/>
                <a:gd name="connsiteX13" fmla="*/ 80 w 43084"/>
                <a:gd name="connsiteY13" fmla="*/ 22241 h 38286"/>
                <a:gd name="connsiteX14" fmla="*/ 5855 w 43084"/>
                <a:gd name="connsiteY14" fmla="*/ 15414 h 38286"/>
                <a:gd name="connsiteX15" fmla="*/ 7386 w 43084"/>
                <a:gd name="connsiteY15" fmla="*/ 16001 h 38286"/>
                <a:gd name="connsiteX16" fmla="*/ 8801 w 43084"/>
                <a:gd name="connsiteY16" fmla="*/ 14775 h 38286"/>
                <a:gd name="connsiteX17" fmla="*/ 7955 w 43084"/>
                <a:gd name="connsiteY17" fmla="*/ 13715 h 38286"/>
                <a:gd name="connsiteX18" fmla="*/ 8591 w 43084"/>
                <a:gd name="connsiteY18" fmla="*/ 12738 h 38286"/>
                <a:gd name="connsiteX19" fmla="*/ 9743 w 43084"/>
                <a:gd name="connsiteY19" fmla="*/ 12926 h 38286"/>
                <a:gd name="connsiteX20" fmla="*/ 12423 w 43084"/>
                <a:gd name="connsiteY20" fmla="*/ 10466 h 38286"/>
                <a:gd name="connsiteX21" fmla="*/ 19104 w 43084"/>
                <a:gd name="connsiteY21" fmla="*/ 300 h 38286"/>
                <a:gd name="connsiteX22" fmla="*/ 22021 w 43084"/>
                <a:gd name="connsiteY22" fmla="*/ 2511 h 38286"/>
                <a:gd name="connsiteX23" fmla="*/ 21660 w 43084"/>
                <a:gd name="connsiteY23" fmla="*/ 6426 h 38286"/>
                <a:gd name="connsiteX24" fmla="*/ 23236 w 43084"/>
                <a:gd name="connsiteY24" fmla="*/ 8458 h 38286"/>
                <a:gd name="connsiteX25" fmla="*/ 26017 w 43084"/>
                <a:gd name="connsiteY25" fmla="*/ 10182 h 38286"/>
                <a:gd name="connsiteX26" fmla="*/ 28443 w 43084"/>
                <a:gd name="connsiteY26" fmla="*/ 10947 h 38286"/>
                <a:gd name="connsiteX27" fmla="*/ 33556 w 43084"/>
                <a:gd name="connsiteY27" fmla="*/ 1758 h 38286"/>
                <a:gd name="connsiteX28" fmla="*/ 38260 w 43084"/>
                <a:gd name="connsiteY28" fmla="*/ 4046 h 38286"/>
                <a:gd name="connsiteX29" fmla="*/ 42425 w 43084"/>
                <a:gd name="connsiteY29" fmla="*/ 4329 h 38286"/>
                <a:gd name="connsiteX30" fmla="*/ 36579 w 43084"/>
                <a:gd name="connsiteY30" fmla="*/ 17388 h 38286"/>
                <a:gd name="connsiteX31" fmla="*/ 37897 w 43084"/>
                <a:gd name="connsiteY31" fmla="*/ 17473 h 38286"/>
                <a:gd name="connsiteX32" fmla="*/ 38389 w 43084"/>
                <a:gd name="connsiteY32" fmla="*/ 18123 h 38286"/>
                <a:gd name="connsiteX33" fmla="*/ 38067 w 43084"/>
                <a:gd name="connsiteY33" fmla="*/ 19204 h 38286"/>
                <a:gd name="connsiteX34" fmla="*/ 39127 w 43084"/>
                <a:gd name="connsiteY34" fmla="*/ 20465 h 38286"/>
                <a:gd name="connsiteX35" fmla="*/ 39066 w 43084"/>
                <a:gd name="connsiteY35" fmla="*/ 21691 h 38286"/>
                <a:gd name="connsiteX36" fmla="*/ 40324 w 43084"/>
                <a:gd name="connsiteY36" fmla="*/ 23235 h 38286"/>
                <a:gd name="connsiteX37" fmla="*/ 38975 w 43084"/>
                <a:gd name="connsiteY37" fmla="*/ 23627 h 38286"/>
                <a:gd name="connsiteX38" fmla="*/ 38154 w 43084"/>
                <a:gd name="connsiteY38" fmla="*/ 24171 h 38286"/>
                <a:gd name="connsiteX39" fmla="*/ 37904 w 43084"/>
                <a:gd name="connsiteY39" fmla="*/ 25419 h 38286"/>
                <a:gd name="connsiteX40" fmla="*/ 38886 w 43084"/>
                <a:gd name="connsiteY40" fmla="*/ 27460 h 38286"/>
                <a:gd name="connsiteX41" fmla="*/ 38118 w 43084"/>
                <a:gd name="connsiteY41" fmla="*/ 27943 h 38286"/>
                <a:gd name="connsiteX42" fmla="*/ 35912 w 43084"/>
                <a:gd name="connsiteY42" fmla="*/ 27835 h 38286"/>
                <a:gd name="connsiteX43" fmla="*/ 35619 w 43084"/>
                <a:gd name="connsiteY43" fmla="*/ 28692 h 38286"/>
                <a:gd name="connsiteX44" fmla="*/ 33016 w 43084"/>
                <a:gd name="connsiteY44" fmla="*/ 28462 h 38286"/>
                <a:gd name="connsiteX45" fmla="*/ 31701 w 43084"/>
                <a:gd name="connsiteY45" fmla="*/ 32607 h 38286"/>
                <a:gd name="connsiteX46" fmla="*/ 28048 w 43084"/>
                <a:gd name="connsiteY46" fmla="*/ 33649 h 38286"/>
                <a:gd name="connsiteX47" fmla="*/ 26422 w 43084"/>
                <a:gd name="connsiteY47" fmla="*/ 34596 h 38286"/>
                <a:gd name="connsiteX48" fmla="*/ 23424 w 43084"/>
                <a:gd name="connsiteY48" fmla="*/ 35738 h 38286"/>
                <a:gd name="connsiteX49" fmla="*/ 21654 w 43084"/>
                <a:gd name="connsiteY49" fmla="*/ 36599 h 38286"/>
                <a:gd name="connsiteX50" fmla="*/ 19762 w 43084"/>
                <a:gd name="connsiteY50" fmla="*/ 37928 h 38286"/>
                <a:gd name="connsiteX51" fmla="*/ 17294 w 43084"/>
                <a:gd name="connsiteY51" fmla="*/ 38257 h 38286"/>
                <a:gd name="connsiteX52" fmla="*/ 16345 w 43084"/>
                <a:gd name="connsiteY52" fmla="*/ 37339 h 38286"/>
                <a:gd name="connsiteX0" fmla="*/ 16345 w 46342"/>
                <a:gd name="connsiteY0" fmla="*/ 37339 h 38286"/>
                <a:gd name="connsiteX1" fmla="*/ 15436 w 46342"/>
                <a:gd name="connsiteY1" fmla="*/ 35180 h 38286"/>
                <a:gd name="connsiteX2" fmla="*/ 12063 w 46342"/>
                <a:gd name="connsiteY2" fmla="*/ 34963 h 38286"/>
                <a:gd name="connsiteX3" fmla="*/ 12173 w 46342"/>
                <a:gd name="connsiteY3" fmla="*/ 36252 h 38286"/>
                <a:gd name="connsiteX4" fmla="*/ 10334 w 46342"/>
                <a:gd name="connsiteY4" fmla="*/ 36641 h 38286"/>
                <a:gd name="connsiteX5" fmla="*/ 9054 w 46342"/>
                <a:gd name="connsiteY5" fmla="*/ 35749 h 38286"/>
                <a:gd name="connsiteX6" fmla="*/ 7671 w 46342"/>
                <a:gd name="connsiteY6" fmla="*/ 34294 h 38286"/>
                <a:gd name="connsiteX7" fmla="*/ 6000 w 46342"/>
                <a:gd name="connsiteY7" fmla="*/ 32945 h 38286"/>
                <a:gd name="connsiteX8" fmla="*/ 6482 w 46342"/>
                <a:gd name="connsiteY8" fmla="*/ 32157 h 38286"/>
                <a:gd name="connsiteX9" fmla="*/ 5634 w 46342"/>
                <a:gd name="connsiteY9" fmla="*/ 31669 h 38286"/>
                <a:gd name="connsiteX10" fmla="*/ 5115 w 46342"/>
                <a:gd name="connsiteY10" fmla="*/ 29277 h 38286"/>
                <a:gd name="connsiteX11" fmla="*/ 5576 w 46342"/>
                <a:gd name="connsiteY11" fmla="*/ 27690 h 38286"/>
                <a:gd name="connsiteX12" fmla="*/ 2834 w 46342"/>
                <a:gd name="connsiteY12" fmla="*/ 23555 h 38286"/>
                <a:gd name="connsiteX13" fmla="*/ 80 w 46342"/>
                <a:gd name="connsiteY13" fmla="*/ 22241 h 38286"/>
                <a:gd name="connsiteX14" fmla="*/ 5855 w 46342"/>
                <a:gd name="connsiteY14" fmla="*/ 15414 h 38286"/>
                <a:gd name="connsiteX15" fmla="*/ 7386 w 46342"/>
                <a:gd name="connsiteY15" fmla="*/ 16001 h 38286"/>
                <a:gd name="connsiteX16" fmla="*/ 8801 w 46342"/>
                <a:gd name="connsiteY16" fmla="*/ 14775 h 38286"/>
                <a:gd name="connsiteX17" fmla="*/ 7955 w 46342"/>
                <a:gd name="connsiteY17" fmla="*/ 13715 h 38286"/>
                <a:gd name="connsiteX18" fmla="*/ 8591 w 46342"/>
                <a:gd name="connsiteY18" fmla="*/ 12738 h 38286"/>
                <a:gd name="connsiteX19" fmla="*/ 9743 w 46342"/>
                <a:gd name="connsiteY19" fmla="*/ 12926 h 38286"/>
                <a:gd name="connsiteX20" fmla="*/ 12423 w 46342"/>
                <a:gd name="connsiteY20" fmla="*/ 10466 h 38286"/>
                <a:gd name="connsiteX21" fmla="*/ 19104 w 46342"/>
                <a:gd name="connsiteY21" fmla="*/ 300 h 38286"/>
                <a:gd name="connsiteX22" fmla="*/ 22021 w 46342"/>
                <a:gd name="connsiteY22" fmla="*/ 2511 h 38286"/>
                <a:gd name="connsiteX23" fmla="*/ 21660 w 46342"/>
                <a:gd name="connsiteY23" fmla="*/ 6426 h 38286"/>
                <a:gd name="connsiteX24" fmla="*/ 23236 w 46342"/>
                <a:gd name="connsiteY24" fmla="*/ 8458 h 38286"/>
                <a:gd name="connsiteX25" fmla="*/ 26017 w 46342"/>
                <a:gd name="connsiteY25" fmla="*/ 10182 h 38286"/>
                <a:gd name="connsiteX26" fmla="*/ 28443 w 46342"/>
                <a:gd name="connsiteY26" fmla="*/ 10947 h 38286"/>
                <a:gd name="connsiteX27" fmla="*/ 33556 w 46342"/>
                <a:gd name="connsiteY27" fmla="*/ 1758 h 38286"/>
                <a:gd name="connsiteX28" fmla="*/ 38260 w 46342"/>
                <a:gd name="connsiteY28" fmla="*/ 4046 h 38286"/>
                <a:gd name="connsiteX29" fmla="*/ 42425 w 46342"/>
                <a:gd name="connsiteY29" fmla="*/ 4329 h 38286"/>
                <a:gd name="connsiteX30" fmla="*/ 46149 w 46342"/>
                <a:gd name="connsiteY30" fmla="*/ 7565 h 38286"/>
                <a:gd name="connsiteX31" fmla="*/ 37897 w 46342"/>
                <a:gd name="connsiteY31" fmla="*/ 17473 h 38286"/>
                <a:gd name="connsiteX32" fmla="*/ 38389 w 46342"/>
                <a:gd name="connsiteY32" fmla="*/ 18123 h 38286"/>
                <a:gd name="connsiteX33" fmla="*/ 38067 w 46342"/>
                <a:gd name="connsiteY33" fmla="*/ 19204 h 38286"/>
                <a:gd name="connsiteX34" fmla="*/ 39127 w 46342"/>
                <a:gd name="connsiteY34" fmla="*/ 20465 h 38286"/>
                <a:gd name="connsiteX35" fmla="*/ 39066 w 46342"/>
                <a:gd name="connsiteY35" fmla="*/ 21691 h 38286"/>
                <a:gd name="connsiteX36" fmla="*/ 40324 w 46342"/>
                <a:gd name="connsiteY36" fmla="*/ 23235 h 38286"/>
                <a:gd name="connsiteX37" fmla="*/ 38975 w 46342"/>
                <a:gd name="connsiteY37" fmla="*/ 23627 h 38286"/>
                <a:gd name="connsiteX38" fmla="*/ 38154 w 46342"/>
                <a:gd name="connsiteY38" fmla="*/ 24171 h 38286"/>
                <a:gd name="connsiteX39" fmla="*/ 37904 w 46342"/>
                <a:gd name="connsiteY39" fmla="*/ 25419 h 38286"/>
                <a:gd name="connsiteX40" fmla="*/ 38886 w 46342"/>
                <a:gd name="connsiteY40" fmla="*/ 27460 h 38286"/>
                <a:gd name="connsiteX41" fmla="*/ 38118 w 46342"/>
                <a:gd name="connsiteY41" fmla="*/ 27943 h 38286"/>
                <a:gd name="connsiteX42" fmla="*/ 35912 w 46342"/>
                <a:gd name="connsiteY42" fmla="*/ 27835 h 38286"/>
                <a:gd name="connsiteX43" fmla="*/ 35619 w 46342"/>
                <a:gd name="connsiteY43" fmla="*/ 28692 h 38286"/>
                <a:gd name="connsiteX44" fmla="*/ 33016 w 46342"/>
                <a:gd name="connsiteY44" fmla="*/ 28462 h 38286"/>
                <a:gd name="connsiteX45" fmla="*/ 31701 w 46342"/>
                <a:gd name="connsiteY45" fmla="*/ 32607 h 38286"/>
                <a:gd name="connsiteX46" fmla="*/ 28048 w 46342"/>
                <a:gd name="connsiteY46" fmla="*/ 33649 h 38286"/>
                <a:gd name="connsiteX47" fmla="*/ 26422 w 46342"/>
                <a:gd name="connsiteY47" fmla="*/ 34596 h 38286"/>
                <a:gd name="connsiteX48" fmla="*/ 23424 w 46342"/>
                <a:gd name="connsiteY48" fmla="*/ 35738 h 38286"/>
                <a:gd name="connsiteX49" fmla="*/ 21654 w 46342"/>
                <a:gd name="connsiteY49" fmla="*/ 36599 h 38286"/>
                <a:gd name="connsiteX50" fmla="*/ 19762 w 46342"/>
                <a:gd name="connsiteY50" fmla="*/ 37928 h 38286"/>
                <a:gd name="connsiteX51" fmla="*/ 17294 w 46342"/>
                <a:gd name="connsiteY51" fmla="*/ 38257 h 38286"/>
                <a:gd name="connsiteX52" fmla="*/ 16345 w 46342"/>
                <a:gd name="connsiteY52" fmla="*/ 37339 h 38286"/>
                <a:gd name="connsiteX0" fmla="*/ 16345 w 46149"/>
                <a:gd name="connsiteY0" fmla="*/ 37339 h 38286"/>
                <a:gd name="connsiteX1" fmla="*/ 15436 w 46149"/>
                <a:gd name="connsiteY1" fmla="*/ 35180 h 38286"/>
                <a:gd name="connsiteX2" fmla="*/ 12063 w 46149"/>
                <a:gd name="connsiteY2" fmla="*/ 34963 h 38286"/>
                <a:gd name="connsiteX3" fmla="*/ 12173 w 46149"/>
                <a:gd name="connsiteY3" fmla="*/ 36252 h 38286"/>
                <a:gd name="connsiteX4" fmla="*/ 10334 w 46149"/>
                <a:gd name="connsiteY4" fmla="*/ 36641 h 38286"/>
                <a:gd name="connsiteX5" fmla="*/ 9054 w 46149"/>
                <a:gd name="connsiteY5" fmla="*/ 35749 h 38286"/>
                <a:gd name="connsiteX6" fmla="*/ 7671 w 46149"/>
                <a:gd name="connsiteY6" fmla="*/ 34294 h 38286"/>
                <a:gd name="connsiteX7" fmla="*/ 6000 w 46149"/>
                <a:gd name="connsiteY7" fmla="*/ 32945 h 38286"/>
                <a:gd name="connsiteX8" fmla="*/ 6482 w 46149"/>
                <a:gd name="connsiteY8" fmla="*/ 32157 h 38286"/>
                <a:gd name="connsiteX9" fmla="*/ 5634 w 46149"/>
                <a:gd name="connsiteY9" fmla="*/ 31669 h 38286"/>
                <a:gd name="connsiteX10" fmla="*/ 5115 w 46149"/>
                <a:gd name="connsiteY10" fmla="*/ 29277 h 38286"/>
                <a:gd name="connsiteX11" fmla="*/ 5576 w 46149"/>
                <a:gd name="connsiteY11" fmla="*/ 27690 h 38286"/>
                <a:gd name="connsiteX12" fmla="*/ 2834 w 46149"/>
                <a:gd name="connsiteY12" fmla="*/ 23555 h 38286"/>
                <a:gd name="connsiteX13" fmla="*/ 80 w 46149"/>
                <a:gd name="connsiteY13" fmla="*/ 22241 h 38286"/>
                <a:gd name="connsiteX14" fmla="*/ 5855 w 46149"/>
                <a:gd name="connsiteY14" fmla="*/ 15414 h 38286"/>
                <a:gd name="connsiteX15" fmla="*/ 7386 w 46149"/>
                <a:gd name="connsiteY15" fmla="*/ 16001 h 38286"/>
                <a:gd name="connsiteX16" fmla="*/ 8801 w 46149"/>
                <a:gd name="connsiteY16" fmla="*/ 14775 h 38286"/>
                <a:gd name="connsiteX17" fmla="*/ 7955 w 46149"/>
                <a:gd name="connsiteY17" fmla="*/ 13715 h 38286"/>
                <a:gd name="connsiteX18" fmla="*/ 8591 w 46149"/>
                <a:gd name="connsiteY18" fmla="*/ 12738 h 38286"/>
                <a:gd name="connsiteX19" fmla="*/ 9743 w 46149"/>
                <a:gd name="connsiteY19" fmla="*/ 12926 h 38286"/>
                <a:gd name="connsiteX20" fmla="*/ 12423 w 46149"/>
                <a:gd name="connsiteY20" fmla="*/ 10466 h 38286"/>
                <a:gd name="connsiteX21" fmla="*/ 19104 w 46149"/>
                <a:gd name="connsiteY21" fmla="*/ 300 h 38286"/>
                <a:gd name="connsiteX22" fmla="*/ 22021 w 46149"/>
                <a:gd name="connsiteY22" fmla="*/ 2511 h 38286"/>
                <a:gd name="connsiteX23" fmla="*/ 21660 w 46149"/>
                <a:gd name="connsiteY23" fmla="*/ 6426 h 38286"/>
                <a:gd name="connsiteX24" fmla="*/ 23236 w 46149"/>
                <a:gd name="connsiteY24" fmla="*/ 8458 h 38286"/>
                <a:gd name="connsiteX25" fmla="*/ 26017 w 46149"/>
                <a:gd name="connsiteY25" fmla="*/ 10182 h 38286"/>
                <a:gd name="connsiteX26" fmla="*/ 28443 w 46149"/>
                <a:gd name="connsiteY26" fmla="*/ 10947 h 38286"/>
                <a:gd name="connsiteX27" fmla="*/ 33556 w 46149"/>
                <a:gd name="connsiteY27" fmla="*/ 1758 h 38286"/>
                <a:gd name="connsiteX28" fmla="*/ 38260 w 46149"/>
                <a:gd name="connsiteY28" fmla="*/ 4046 h 38286"/>
                <a:gd name="connsiteX29" fmla="*/ 46149 w 46149"/>
                <a:gd name="connsiteY29" fmla="*/ 7565 h 38286"/>
                <a:gd name="connsiteX30" fmla="*/ 37897 w 46149"/>
                <a:gd name="connsiteY30" fmla="*/ 17473 h 38286"/>
                <a:gd name="connsiteX31" fmla="*/ 38389 w 46149"/>
                <a:gd name="connsiteY31" fmla="*/ 18123 h 38286"/>
                <a:gd name="connsiteX32" fmla="*/ 38067 w 46149"/>
                <a:gd name="connsiteY32" fmla="*/ 19204 h 38286"/>
                <a:gd name="connsiteX33" fmla="*/ 39127 w 46149"/>
                <a:gd name="connsiteY33" fmla="*/ 20465 h 38286"/>
                <a:gd name="connsiteX34" fmla="*/ 39066 w 46149"/>
                <a:gd name="connsiteY34" fmla="*/ 21691 h 38286"/>
                <a:gd name="connsiteX35" fmla="*/ 40324 w 46149"/>
                <a:gd name="connsiteY35" fmla="*/ 23235 h 38286"/>
                <a:gd name="connsiteX36" fmla="*/ 38975 w 46149"/>
                <a:gd name="connsiteY36" fmla="*/ 23627 h 38286"/>
                <a:gd name="connsiteX37" fmla="*/ 38154 w 46149"/>
                <a:gd name="connsiteY37" fmla="*/ 24171 h 38286"/>
                <a:gd name="connsiteX38" fmla="*/ 37904 w 46149"/>
                <a:gd name="connsiteY38" fmla="*/ 25419 h 38286"/>
                <a:gd name="connsiteX39" fmla="*/ 38886 w 46149"/>
                <a:gd name="connsiteY39" fmla="*/ 27460 h 38286"/>
                <a:gd name="connsiteX40" fmla="*/ 38118 w 46149"/>
                <a:gd name="connsiteY40" fmla="*/ 27943 h 38286"/>
                <a:gd name="connsiteX41" fmla="*/ 35912 w 46149"/>
                <a:gd name="connsiteY41" fmla="*/ 27835 h 38286"/>
                <a:gd name="connsiteX42" fmla="*/ 35619 w 46149"/>
                <a:gd name="connsiteY42" fmla="*/ 28692 h 38286"/>
                <a:gd name="connsiteX43" fmla="*/ 33016 w 46149"/>
                <a:gd name="connsiteY43" fmla="*/ 28462 h 38286"/>
                <a:gd name="connsiteX44" fmla="*/ 31701 w 46149"/>
                <a:gd name="connsiteY44" fmla="*/ 32607 h 38286"/>
                <a:gd name="connsiteX45" fmla="*/ 28048 w 46149"/>
                <a:gd name="connsiteY45" fmla="*/ 33649 h 38286"/>
                <a:gd name="connsiteX46" fmla="*/ 26422 w 46149"/>
                <a:gd name="connsiteY46" fmla="*/ 34596 h 38286"/>
                <a:gd name="connsiteX47" fmla="*/ 23424 w 46149"/>
                <a:gd name="connsiteY47" fmla="*/ 35738 h 38286"/>
                <a:gd name="connsiteX48" fmla="*/ 21654 w 46149"/>
                <a:gd name="connsiteY48" fmla="*/ 36599 h 38286"/>
                <a:gd name="connsiteX49" fmla="*/ 19762 w 46149"/>
                <a:gd name="connsiteY49" fmla="*/ 37928 h 38286"/>
                <a:gd name="connsiteX50" fmla="*/ 17294 w 46149"/>
                <a:gd name="connsiteY50" fmla="*/ 38257 h 38286"/>
                <a:gd name="connsiteX51" fmla="*/ 16345 w 46149"/>
                <a:gd name="connsiteY51" fmla="*/ 37339 h 38286"/>
                <a:gd name="connsiteX0" fmla="*/ 16345 w 47921"/>
                <a:gd name="connsiteY0" fmla="*/ 37339 h 38286"/>
                <a:gd name="connsiteX1" fmla="*/ 15436 w 47921"/>
                <a:gd name="connsiteY1" fmla="*/ 35180 h 38286"/>
                <a:gd name="connsiteX2" fmla="*/ 12063 w 47921"/>
                <a:gd name="connsiteY2" fmla="*/ 34963 h 38286"/>
                <a:gd name="connsiteX3" fmla="*/ 12173 w 47921"/>
                <a:gd name="connsiteY3" fmla="*/ 36252 h 38286"/>
                <a:gd name="connsiteX4" fmla="*/ 10334 w 47921"/>
                <a:gd name="connsiteY4" fmla="*/ 36641 h 38286"/>
                <a:gd name="connsiteX5" fmla="*/ 9054 w 47921"/>
                <a:gd name="connsiteY5" fmla="*/ 35749 h 38286"/>
                <a:gd name="connsiteX6" fmla="*/ 7671 w 47921"/>
                <a:gd name="connsiteY6" fmla="*/ 34294 h 38286"/>
                <a:gd name="connsiteX7" fmla="*/ 6000 w 47921"/>
                <a:gd name="connsiteY7" fmla="*/ 32945 h 38286"/>
                <a:gd name="connsiteX8" fmla="*/ 6482 w 47921"/>
                <a:gd name="connsiteY8" fmla="*/ 32157 h 38286"/>
                <a:gd name="connsiteX9" fmla="*/ 5634 w 47921"/>
                <a:gd name="connsiteY9" fmla="*/ 31669 h 38286"/>
                <a:gd name="connsiteX10" fmla="*/ 5115 w 47921"/>
                <a:gd name="connsiteY10" fmla="*/ 29277 h 38286"/>
                <a:gd name="connsiteX11" fmla="*/ 5576 w 47921"/>
                <a:gd name="connsiteY11" fmla="*/ 27690 h 38286"/>
                <a:gd name="connsiteX12" fmla="*/ 2834 w 47921"/>
                <a:gd name="connsiteY12" fmla="*/ 23555 h 38286"/>
                <a:gd name="connsiteX13" fmla="*/ 80 w 47921"/>
                <a:gd name="connsiteY13" fmla="*/ 22241 h 38286"/>
                <a:gd name="connsiteX14" fmla="*/ 5855 w 47921"/>
                <a:gd name="connsiteY14" fmla="*/ 15414 h 38286"/>
                <a:gd name="connsiteX15" fmla="*/ 7386 w 47921"/>
                <a:gd name="connsiteY15" fmla="*/ 16001 h 38286"/>
                <a:gd name="connsiteX16" fmla="*/ 8801 w 47921"/>
                <a:gd name="connsiteY16" fmla="*/ 14775 h 38286"/>
                <a:gd name="connsiteX17" fmla="*/ 7955 w 47921"/>
                <a:gd name="connsiteY17" fmla="*/ 13715 h 38286"/>
                <a:gd name="connsiteX18" fmla="*/ 8591 w 47921"/>
                <a:gd name="connsiteY18" fmla="*/ 12738 h 38286"/>
                <a:gd name="connsiteX19" fmla="*/ 9743 w 47921"/>
                <a:gd name="connsiteY19" fmla="*/ 12926 h 38286"/>
                <a:gd name="connsiteX20" fmla="*/ 12423 w 47921"/>
                <a:gd name="connsiteY20" fmla="*/ 10466 h 38286"/>
                <a:gd name="connsiteX21" fmla="*/ 19104 w 47921"/>
                <a:gd name="connsiteY21" fmla="*/ 300 h 38286"/>
                <a:gd name="connsiteX22" fmla="*/ 22021 w 47921"/>
                <a:gd name="connsiteY22" fmla="*/ 2511 h 38286"/>
                <a:gd name="connsiteX23" fmla="*/ 21660 w 47921"/>
                <a:gd name="connsiteY23" fmla="*/ 6426 h 38286"/>
                <a:gd name="connsiteX24" fmla="*/ 23236 w 47921"/>
                <a:gd name="connsiteY24" fmla="*/ 8458 h 38286"/>
                <a:gd name="connsiteX25" fmla="*/ 26017 w 47921"/>
                <a:gd name="connsiteY25" fmla="*/ 10182 h 38286"/>
                <a:gd name="connsiteX26" fmla="*/ 28443 w 47921"/>
                <a:gd name="connsiteY26" fmla="*/ 10947 h 38286"/>
                <a:gd name="connsiteX27" fmla="*/ 33556 w 47921"/>
                <a:gd name="connsiteY27" fmla="*/ 1758 h 38286"/>
                <a:gd name="connsiteX28" fmla="*/ 38260 w 47921"/>
                <a:gd name="connsiteY28" fmla="*/ 4046 h 38286"/>
                <a:gd name="connsiteX29" fmla="*/ 47921 w 47921"/>
                <a:gd name="connsiteY29" fmla="*/ 6152 h 38286"/>
                <a:gd name="connsiteX30" fmla="*/ 37897 w 47921"/>
                <a:gd name="connsiteY30" fmla="*/ 17473 h 38286"/>
                <a:gd name="connsiteX31" fmla="*/ 38389 w 47921"/>
                <a:gd name="connsiteY31" fmla="*/ 18123 h 38286"/>
                <a:gd name="connsiteX32" fmla="*/ 38067 w 47921"/>
                <a:gd name="connsiteY32" fmla="*/ 19204 h 38286"/>
                <a:gd name="connsiteX33" fmla="*/ 39127 w 47921"/>
                <a:gd name="connsiteY33" fmla="*/ 20465 h 38286"/>
                <a:gd name="connsiteX34" fmla="*/ 39066 w 47921"/>
                <a:gd name="connsiteY34" fmla="*/ 21691 h 38286"/>
                <a:gd name="connsiteX35" fmla="*/ 40324 w 47921"/>
                <a:gd name="connsiteY35" fmla="*/ 23235 h 38286"/>
                <a:gd name="connsiteX36" fmla="*/ 38975 w 47921"/>
                <a:gd name="connsiteY36" fmla="*/ 23627 h 38286"/>
                <a:gd name="connsiteX37" fmla="*/ 38154 w 47921"/>
                <a:gd name="connsiteY37" fmla="*/ 24171 h 38286"/>
                <a:gd name="connsiteX38" fmla="*/ 37904 w 47921"/>
                <a:gd name="connsiteY38" fmla="*/ 25419 h 38286"/>
                <a:gd name="connsiteX39" fmla="*/ 38886 w 47921"/>
                <a:gd name="connsiteY39" fmla="*/ 27460 h 38286"/>
                <a:gd name="connsiteX40" fmla="*/ 38118 w 47921"/>
                <a:gd name="connsiteY40" fmla="*/ 27943 h 38286"/>
                <a:gd name="connsiteX41" fmla="*/ 35912 w 47921"/>
                <a:gd name="connsiteY41" fmla="*/ 27835 h 38286"/>
                <a:gd name="connsiteX42" fmla="*/ 35619 w 47921"/>
                <a:gd name="connsiteY42" fmla="*/ 28692 h 38286"/>
                <a:gd name="connsiteX43" fmla="*/ 33016 w 47921"/>
                <a:gd name="connsiteY43" fmla="*/ 28462 h 38286"/>
                <a:gd name="connsiteX44" fmla="*/ 31701 w 47921"/>
                <a:gd name="connsiteY44" fmla="*/ 32607 h 38286"/>
                <a:gd name="connsiteX45" fmla="*/ 28048 w 47921"/>
                <a:gd name="connsiteY45" fmla="*/ 33649 h 38286"/>
                <a:gd name="connsiteX46" fmla="*/ 26422 w 47921"/>
                <a:gd name="connsiteY46" fmla="*/ 34596 h 38286"/>
                <a:gd name="connsiteX47" fmla="*/ 23424 w 47921"/>
                <a:gd name="connsiteY47" fmla="*/ 35738 h 38286"/>
                <a:gd name="connsiteX48" fmla="*/ 21654 w 47921"/>
                <a:gd name="connsiteY48" fmla="*/ 36599 h 38286"/>
                <a:gd name="connsiteX49" fmla="*/ 19762 w 47921"/>
                <a:gd name="connsiteY49" fmla="*/ 37928 h 38286"/>
                <a:gd name="connsiteX50" fmla="*/ 17294 w 47921"/>
                <a:gd name="connsiteY50" fmla="*/ 38257 h 38286"/>
                <a:gd name="connsiteX51" fmla="*/ 16345 w 47921"/>
                <a:gd name="connsiteY51" fmla="*/ 37339 h 38286"/>
                <a:gd name="connsiteX0" fmla="*/ 16345 w 48153"/>
                <a:gd name="connsiteY0" fmla="*/ 37339 h 38286"/>
                <a:gd name="connsiteX1" fmla="*/ 15436 w 48153"/>
                <a:gd name="connsiteY1" fmla="*/ 35180 h 38286"/>
                <a:gd name="connsiteX2" fmla="*/ 12063 w 48153"/>
                <a:gd name="connsiteY2" fmla="*/ 34963 h 38286"/>
                <a:gd name="connsiteX3" fmla="*/ 12173 w 48153"/>
                <a:gd name="connsiteY3" fmla="*/ 36252 h 38286"/>
                <a:gd name="connsiteX4" fmla="*/ 10334 w 48153"/>
                <a:gd name="connsiteY4" fmla="*/ 36641 h 38286"/>
                <a:gd name="connsiteX5" fmla="*/ 9054 w 48153"/>
                <a:gd name="connsiteY5" fmla="*/ 35749 h 38286"/>
                <a:gd name="connsiteX6" fmla="*/ 7671 w 48153"/>
                <a:gd name="connsiteY6" fmla="*/ 34294 h 38286"/>
                <a:gd name="connsiteX7" fmla="*/ 6000 w 48153"/>
                <a:gd name="connsiteY7" fmla="*/ 32945 h 38286"/>
                <a:gd name="connsiteX8" fmla="*/ 6482 w 48153"/>
                <a:gd name="connsiteY8" fmla="*/ 32157 h 38286"/>
                <a:gd name="connsiteX9" fmla="*/ 5634 w 48153"/>
                <a:gd name="connsiteY9" fmla="*/ 31669 h 38286"/>
                <a:gd name="connsiteX10" fmla="*/ 5115 w 48153"/>
                <a:gd name="connsiteY10" fmla="*/ 29277 h 38286"/>
                <a:gd name="connsiteX11" fmla="*/ 5576 w 48153"/>
                <a:gd name="connsiteY11" fmla="*/ 27690 h 38286"/>
                <a:gd name="connsiteX12" fmla="*/ 2834 w 48153"/>
                <a:gd name="connsiteY12" fmla="*/ 23555 h 38286"/>
                <a:gd name="connsiteX13" fmla="*/ 80 w 48153"/>
                <a:gd name="connsiteY13" fmla="*/ 22241 h 38286"/>
                <a:gd name="connsiteX14" fmla="*/ 5855 w 48153"/>
                <a:gd name="connsiteY14" fmla="*/ 15414 h 38286"/>
                <a:gd name="connsiteX15" fmla="*/ 7386 w 48153"/>
                <a:gd name="connsiteY15" fmla="*/ 16001 h 38286"/>
                <a:gd name="connsiteX16" fmla="*/ 8801 w 48153"/>
                <a:gd name="connsiteY16" fmla="*/ 14775 h 38286"/>
                <a:gd name="connsiteX17" fmla="*/ 7955 w 48153"/>
                <a:gd name="connsiteY17" fmla="*/ 13715 h 38286"/>
                <a:gd name="connsiteX18" fmla="*/ 8591 w 48153"/>
                <a:gd name="connsiteY18" fmla="*/ 12738 h 38286"/>
                <a:gd name="connsiteX19" fmla="*/ 9743 w 48153"/>
                <a:gd name="connsiteY19" fmla="*/ 12926 h 38286"/>
                <a:gd name="connsiteX20" fmla="*/ 12423 w 48153"/>
                <a:gd name="connsiteY20" fmla="*/ 10466 h 38286"/>
                <a:gd name="connsiteX21" fmla="*/ 19104 w 48153"/>
                <a:gd name="connsiteY21" fmla="*/ 300 h 38286"/>
                <a:gd name="connsiteX22" fmla="*/ 22021 w 48153"/>
                <a:gd name="connsiteY22" fmla="*/ 2511 h 38286"/>
                <a:gd name="connsiteX23" fmla="*/ 21660 w 48153"/>
                <a:gd name="connsiteY23" fmla="*/ 6426 h 38286"/>
                <a:gd name="connsiteX24" fmla="*/ 23236 w 48153"/>
                <a:gd name="connsiteY24" fmla="*/ 8458 h 38286"/>
                <a:gd name="connsiteX25" fmla="*/ 26017 w 48153"/>
                <a:gd name="connsiteY25" fmla="*/ 10182 h 38286"/>
                <a:gd name="connsiteX26" fmla="*/ 28443 w 48153"/>
                <a:gd name="connsiteY26" fmla="*/ 10947 h 38286"/>
                <a:gd name="connsiteX27" fmla="*/ 33556 w 48153"/>
                <a:gd name="connsiteY27" fmla="*/ 1758 h 38286"/>
                <a:gd name="connsiteX28" fmla="*/ 38260 w 48153"/>
                <a:gd name="connsiteY28" fmla="*/ 4046 h 38286"/>
                <a:gd name="connsiteX29" fmla="*/ 47921 w 48153"/>
                <a:gd name="connsiteY29" fmla="*/ 6152 h 38286"/>
                <a:gd name="connsiteX30" fmla="*/ 44552 w 48153"/>
                <a:gd name="connsiteY30" fmla="*/ 7933 h 38286"/>
                <a:gd name="connsiteX31" fmla="*/ 37897 w 48153"/>
                <a:gd name="connsiteY31" fmla="*/ 17473 h 38286"/>
                <a:gd name="connsiteX32" fmla="*/ 38389 w 48153"/>
                <a:gd name="connsiteY32" fmla="*/ 18123 h 38286"/>
                <a:gd name="connsiteX33" fmla="*/ 38067 w 48153"/>
                <a:gd name="connsiteY33" fmla="*/ 19204 h 38286"/>
                <a:gd name="connsiteX34" fmla="*/ 39127 w 48153"/>
                <a:gd name="connsiteY34" fmla="*/ 20465 h 38286"/>
                <a:gd name="connsiteX35" fmla="*/ 39066 w 48153"/>
                <a:gd name="connsiteY35" fmla="*/ 21691 h 38286"/>
                <a:gd name="connsiteX36" fmla="*/ 40324 w 48153"/>
                <a:gd name="connsiteY36" fmla="*/ 23235 h 38286"/>
                <a:gd name="connsiteX37" fmla="*/ 38975 w 48153"/>
                <a:gd name="connsiteY37" fmla="*/ 23627 h 38286"/>
                <a:gd name="connsiteX38" fmla="*/ 38154 w 48153"/>
                <a:gd name="connsiteY38" fmla="*/ 24171 h 38286"/>
                <a:gd name="connsiteX39" fmla="*/ 37904 w 48153"/>
                <a:gd name="connsiteY39" fmla="*/ 25419 h 38286"/>
                <a:gd name="connsiteX40" fmla="*/ 38886 w 48153"/>
                <a:gd name="connsiteY40" fmla="*/ 27460 h 38286"/>
                <a:gd name="connsiteX41" fmla="*/ 38118 w 48153"/>
                <a:gd name="connsiteY41" fmla="*/ 27943 h 38286"/>
                <a:gd name="connsiteX42" fmla="*/ 35912 w 48153"/>
                <a:gd name="connsiteY42" fmla="*/ 27835 h 38286"/>
                <a:gd name="connsiteX43" fmla="*/ 35619 w 48153"/>
                <a:gd name="connsiteY43" fmla="*/ 28692 h 38286"/>
                <a:gd name="connsiteX44" fmla="*/ 33016 w 48153"/>
                <a:gd name="connsiteY44" fmla="*/ 28462 h 38286"/>
                <a:gd name="connsiteX45" fmla="*/ 31701 w 48153"/>
                <a:gd name="connsiteY45" fmla="*/ 32607 h 38286"/>
                <a:gd name="connsiteX46" fmla="*/ 28048 w 48153"/>
                <a:gd name="connsiteY46" fmla="*/ 33649 h 38286"/>
                <a:gd name="connsiteX47" fmla="*/ 26422 w 48153"/>
                <a:gd name="connsiteY47" fmla="*/ 34596 h 38286"/>
                <a:gd name="connsiteX48" fmla="*/ 23424 w 48153"/>
                <a:gd name="connsiteY48" fmla="*/ 35738 h 38286"/>
                <a:gd name="connsiteX49" fmla="*/ 21654 w 48153"/>
                <a:gd name="connsiteY49" fmla="*/ 36599 h 38286"/>
                <a:gd name="connsiteX50" fmla="*/ 19762 w 48153"/>
                <a:gd name="connsiteY50" fmla="*/ 37928 h 38286"/>
                <a:gd name="connsiteX51" fmla="*/ 17294 w 48153"/>
                <a:gd name="connsiteY51" fmla="*/ 38257 h 38286"/>
                <a:gd name="connsiteX52" fmla="*/ 16345 w 48153"/>
                <a:gd name="connsiteY52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37897 w 48239"/>
                <a:gd name="connsiteY32" fmla="*/ 17473 h 38286"/>
                <a:gd name="connsiteX33" fmla="*/ 38389 w 48239"/>
                <a:gd name="connsiteY33" fmla="*/ 18123 h 38286"/>
                <a:gd name="connsiteX34" fmla="*/ 38067 w 48239"/>
                <a:gd name="connsiteY34" fmla="*/ 19204 h 38286"/>
                <a:gd name="connsiteX35" fmla="*/ 39127 w 48239"/>
                <a:gd name="connsiteY35" fmla="*/ 20465 h 38286"/>
                <a:gd name="connsiteX36" fmla="*/ 39066 w 48239"/>
                <a:gd name="connsiteY36" fmla="*/ 21691 h 38286"/>
                <a:gd name="connsiteX37" fmla="*/ 40324 w 48239"/>
                <a:gd name="connsiteY37" fmla="*/ 23235 h 38286"/>
                <a:gd name="connsiteX38" fmla="*/ 38975 w 48239"/>
                <a:gd name="connsiteY38" fmla="*/ 23627 h 38286"/>
                <a:gd name="connsiteX39" fmla="*/ 38154 w 48239"/>
                <a:gd name="connsiteY39" fmla="*/ 24171 h 38286"/>
                <a:gd name="connsiteX40" fmla="*/ 37904 w 48239"/>
                <a:gd name="connsiteY40" fmla="*/ 25419 h 38286"/>
                <a:gd name="connsiteX41" fmla="*/ 38886 w 48239"/>
                <a:gd name="connsiteY41" fmla="*/ 27460 h 38286"/>
                <a:gd name="connsiteX42" fmla="*/ 38118 w 48239"/>
                <a:gd name="connsiteY42" fmla="*/ 27943 h 38286"/>
                <a:gd name="connsiteX43" fmla="*/ 35912 w 48239"/>
                <a:gd name="connsiteY43" fmla="*/ 27835 h 38286"/>
                <a:gd name="connsiteX44" fmla="*/ 35619 w 48239"/>
                <a:gd name="connsiteY44" fmla="*/ 28692 h 38286"/>
                <a:gd name="connsiteX45" fmla="*/ 33016 w 48239"/>
                <a:gd name="connsiteY45" fmla="*/ 28462 h 38286"/>
                <a:gd name="connsiteX46" fmla="*/ 31701 w 48239"/>
                <a:gd name="connsiteY46" fmla="*/ 32607 h 38286"/>
                <a:gd name="connsiteX47" fmla="*/ 28048 w 48239"/>
                <a:gd name="connsiteY47" fmla="*/ 33649 h 38286"/>
                <a:gd name="connsiteX48" fmla="*/ 26422 w 48239"/>
                <a:gd name="connsiteY48" fmla="*/ 34596 h 38286"/>
                <a:gd name="connsiteX49" fmla="*/ 23424 w 48239"/>
                <a:gd name="connsiteY49" fmla="*/ 35738 h 38286"/>
                <a:gd name="connsiteX50" fmla="*/ 21654 w 48239"/>
                <a:gd name="connsiteY50" fmla="*/ 36599 h 38286"/>
                <a:gd name="connsiteX51" fmla="*/ 19762 w 48239"/>
                <a:gd name="connsiteY51" fmla="*/ 37928 h 38286"/>
                <a:gd name="connsiteX52" fmla="*/ 17294 w 48239"/>
                <a:gd name="connsiteY52" fmla="*/ 38257 h 38286"/>
                <a:gd name="connsiteX53" fmla="*/ 16345 w 48239"/>
                <a:gd name="connsiteY53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37897 w 48239"/>
                <a:gd name="connsiteY33" fmla="*/ 17473 h 38286"/>
                <a:gd name="connsiteX34" fmla="*/ 38389 w 48239"/>
                <a:gd name="connsiteY34" fmla="*/ 18123 h 38286"/>
                <a:gd name="connsiteX35" fmla="*/ 38067 w 48239"/>
                <a:gd name="connsiteY35" fmla="*/ 19204 h 38286"/>
                <a:gd name="connsiteX36" fmla="*/ 39127 w 48239"/>
                <a:gd name="connsiteY36" fmla="*/ 20465 h 38286"/>
                <a:gd name="connsiteX37" fmla="*/ 39066 w 48239"/>
                <a:gd name="connsiteY37" fmla="*/ 21691 h 38286"/>
                <a:gd name="connsiteX38" fmla="*/ 40324 w 48239"/>
                <a:gd name="connsiteY38" fmla="*/ 23235 h 38286"/>
                <a:gd name="connsiteX39" fmla="*/ 38975 w 48239"/>
                <a:gd name="connsiteY39" fmla="*/ 23627 h 38286"/>
                <a:gd name="connsiteX40" fmla="*/ 38154 w 48239"/>
                <a:gd name="connsiteY40" fmla="*/ 24171 h 38286"/>
                <a:gd name="connsiteX41" fmla="*/ 37904 w 48239"/>
                <a:gd name="connsiteY41" fmla="*/ 25419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38389 w 48239"/>
                <a:gd name="connsiteY34" fmla="*/ 18123 h 38286"/>
                <a:gd name="connsiteX35" fmla="*/ 38067 w 48239"/>
                <a:gd name="connsiteY35" fmla="*/ 19204 h 38286"/>
                <a:gd name="connsiteX36" fmla="*/ 39127 w 48239"/>
                <a:gd name="connsiteY36" fmla="*/ 20465 h 38286"/>
                <a:gd name="connsiteX37" fmla="*/ 39066 w 48239"/>
                <a:gd name="connsiteY37" fmla="*/ 21691 h 38286"/>
                <a:gd name="connsiteX38" fmla="*/ 40324 w 48239"/>
                <a:gd name="connsiteY38" fmla="*/ 23235 h 38286"/>
                <a:gd name="connsiteX39" fmla="*/ 38975 w 48239"/>
                <a:gd name="connsiteY39" fmla="*/ 23627 h 38286"/>
                <a:gd name="connsiteX40" fmla="*/ 38154 w 48239"/>
                <a:gd name="connsiteY40" fmla="*/ 24171 h 38286"/>
                <a:gd name="connsiteX41" fmla="*/ 37904 w 48239"/>
                <a:gd name="connsiteY41" fmla="*/ 25419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38067 w 48239"/>
                <a:gd name="connsiteY35" fmla="*/ 19204 h 38286"/>
                <a:gd name="connsiteX36" fmla="*/ 39127 w 48239"/>
                <a:gd name="connsiteY36" fmla="*/ 20465 h 38286"/>
                <a:gd name="connsiteX37" fmla="*/ 39066 w 48239"/>
                <a:gd name="connsiteY37" fmla="*/ 21691 h 38286"/>
                <a:gd name="connsiteX38" fmla="*/ 40324 w 48239"/>
                <a:gd name="connsiteY38" fmla="*/ 23235 h 38286"/>
                <a:gd name="connsiteX39" fmla="*/ 38975 w 48239"/>
                <a:gd name="connsiteY39" fmla="*/ 23627 h 38286"/>
                <a:gd name="connsiteX40" fmla="*/ 38154 w 48239"/>
                <a:gd name="connsiteY40" fmla="*/ 24171 h 38286"/>
                <a:gd name="connsiteX41" fmla="*/ 37904 w 48239"/>
                <a:gd name="connsiteY41" fmla="*/ 25419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39127 w 48239"/>
                <a:gd name="connsiteY36" fmla="*/ 20465 h 38286"/>
                <a:gd name="connsiteX37" fmla="*/ 39066 w 48239"/>
                <a:gd name="connsiteY37" fmla="*/ 21691 h 38286"/>
                <a:gd name="connsiteX38" fmla="*/ 40324 w 48239"/>
                <a:gd name="connsiteY38" fmla="*/ 23235 h 38286"/>
                <a:gd name="connsiteX39" fmla="*/ 38975 w 48239"/>
                <a:gd name="connsiteY39" fmla="*/ 23627 h 38286"/>
                <a:gd name="connsiteX40" fmla="*/ 38154 w 48239"/>
                <a:gd name="connsiteY40" fmla="*/ 24171 h 38286"/>
                <a:gd name="connsiteX41" fmla="*/ 37904 w 48239"/>
                <a:gd name="connsiteY41" fmla="*/ 25419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39066 w 48239"/>
                <a:gd name="connsiteY37" fmla="*/ 21691 h 38286"/>
                <a:gd name="connsiteX38" fmla="*/ 40324 w 48239"/>
                <a:gd name="connsiteY38" fmla="*/ 23235 h 38286"/>
                <a:gd name="connsiteX39" fmla="*/ 38975 w 48239"/>
                <a:gd name="connsiteY39" fmla="*/ 23627 h 38286"/>
                <a:gd name="connsiteX40" fmla="*/ 38154 w 48239"/>
                <a:gd name="connsiteY40" fmla="*/ 24171 h 38286"/>
                <a:gd name="connsiteX41" fmla="*/ 37904 w 48239"/>
                <a:gd name="connsiteY41" fmla="*/ 25419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0324 w 48239"/>
                <a:gd name="connsiteY38" fmla="*/ 23235 h 38286"/>
                <a:gd name="connsiteX39" fmla="*/ 38975 w 48239"/>
                <a:gd name="connsiteY39" fmla="*/ 23627 h 38286"/>
                <a:gd name="connsiteX40" fmla="*/ 38154 w 48239"/>
                <a:gd name="connsiteY40" fmla="*/ 24171 h 38286"/>
                <a:gd name="connsiteX41" fmla="*/ 37904 w 48239"/>
                <a:gd name="connsiteY41" fmla="*/ 25419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38975 w 48239"/>
                <a:gd name="connsiteY39" fmla="*/ 23627 h 38286"/>
                <a:gd name="connsiteX40" fmla="*/ 38154 w 48239"/>
                <a:gd name="connsiteY40" fmla="*/ 24171 h 38286"/>
                <a:gd name="connsiteX41" fmla="*/ 37904 w 48239"/>
                <a:gd name="connsiteY41" fmla="*/ 25419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38154 w 48239"/>
                <a:gd name="connsiteY40" fmla="*/ 24171 h 38286"/>
                <a:gd name="connsiteX41" fmla="*/ 37904 w 48239"/>
                <a:gd name="connsiteY41" fmla="*/ 25419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42408 w 48239"/>
                <a:gd name="connsiteY40" fmla="*/ 26715 h 38286"/>
                <a:gd name="connsiteX41" fmla="*/ 37904 w 48239"/>
                <a:gd name="connsiteY41" fmla="*/ 25419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42408 w 48239"/>
                <a:gd name="connsiteY40" fmla="*/ 26715 h 38286"/>
                <a:gd name="connsiteX41" fmla="*/ 41537 w 48239"/>
                <a:gd name="connsiteY41" fmla="*/ 28246 h 38286"/>
                <a:gd name="connsiteX42" fmla="*/ 38886 w 48239"/>
                <a:gd name="connsiteY42" fmla="*/ 2746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42408 w 48239"/>
                <a:gd name="connsiteY40" fmla="*/ 26715 h 38286"/>
                <a:gd name="connsiteX41" fmla="*/ 41537 w 48239"/>
                <a:gd name="connsiteY41" fmla="*/ 28246 h 38286"/>
                <a:gd name="connsiteX42" fmla="*/ 40570 w 48239"/>
                <a:gd name="connsiteY42" fmla="*/ 29580 h 38286"/>
                <a:gd name="connsiteX43" fmla="*/ 38118 w 48239"/>
                <a:gd name="connsiteY43" fmla="*/ 27943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42408 w 48239"/>
                <a:gd name="connsiteY40" fmla="*/ 26715 h 38286"/>
                <a:gd name="connsiteX41" fmla="*/ 41537 w 48239"/>
                <a:gd name="connsiteY41" fmla="*/ 28246 h 38286"/>
                <a:gd name="connsiteX42" fmla="*/ 40570 w 48239"/>
                <a:gd name="connsiteY42" fmla="*/ 29580 h 38286"/>
                <a:gd name="connsiteX43" fmla="*/ 41042 w 48239"/>
                <a:gd name="connsiteY43" fmla="*/ 30628 h 38286"/>
                <a:gd name="connsiteX44" fmla="*/ 35912 w 48239"/>
                <a:gd name="connsiteY44" fmla="*/ 27835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42408 w 48239"/>
                <a:gd name="connsiteY40" fmla="*/ 26715 h 38286"/>
                <a:gd name="connsiteX41" fmla="*/ 41537 w 48239"/>
                <a:gd name="connsiteY41" fmla="*/ 28246 h 38286"/>
                <a:gd name="connsiteX42" fmla="*/ 40570 w 48239"/>
                <a:gd name="connsiteY42" fmla="*/ 29580 h 38286"/>
                <a:gd name="connsiteX43" fmla="*/ 41042 w 48239"/>
                <a:gd name="connsiteY43" fmla="*/ 30628 h 38286"/>
                <a:gd name="connsiteX44" fmla="*/ 37773 w 48239"/>
                <a:gd name="connsiteY44" fmla="*/ 33064 h 38286"/>
                <a:gd name="connsiteX45" fmla="*/ 35619 w 48239"/>
                <a:gd name="connsiteY45" fmla="*/ 28692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42408 w 48239"/>
                <a:gd name="connsiteY40" fmla="*/ 26715 h 38286"/>
                <a:gd name="connsiteX41" fmla="*/ 41537 w 48239"/>
                <a:gd name="connsiteY41" fmla="*/ 28246 h 38286"/>
                <a:gd name="connsiteX42" fmla="*/ 40570 w 48239"/>
                <a:gd name="connsiteY42" fmla="*/ 29580 h 38286"/>
                <a:gd name="connsiteX43" fmla="*/ 41042 w 48239"/>
                <a:gd name="connsiteY43" fmla="*/ 30628 h 38286"/>
                <a:gd name="connsiteX44" fmla="*/ 37773 w 48239"/>
                <a:gd name="connsiteY44" fmla="*/ 33064 h 38286"/>
                <a:gd name="connsiteX45" fmla="*/ 37214 w 48239"/>
                <a:gd name="connsiteY45" fmla="*/ 37313 h 38286"/>
                <a:gd name="connsiteX46" fmla="*/ 33016 w 48239"/>
                <a:gd name="connsiteY46" fmla="*/ 28462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42408 w 48239"/>
                <a:gd name="connsiteY40" fmla="*/ 26715 h 38286"/>
                <a:gd name="connsiteX41" fmla="*/ 41537 w 48239"/>
                <a:gd name="connsiteY41" fmla="*/ 28246 h 38286"/>
                <a:gd name="connsiteX42" fmla="*/ 40570 w 48239"/>
                <a:gd name="connsiteY42" fmla="*/ 29580 h 38286"/>
                <a:gd name="connsiteX43" fmla="*/ 41042 w 48239"/>
                <a:gd name="connsiteY43" fmla="*/ 30628 h 38286"/>
                <a:gd name="connsiteX44" fmla="*/ 37773 w 48239"/>
                <a:gd name="connsiteY44" fmla="*/ 33064 h 38286"/>
                <a:gd name="connsiteX45" fmla="*/ 37214 w 48239"/>
                <a:gd name="connsiteY45" fmla="*/ 37313 h 38286"/>
                <a:gd name="connsiteX46" fmla="*/ 33725 w 48239"/>
                <a:gd name="connsiteY46" fmla="*/ 36589 h 38286"/>
                <a:gd name="connsiteX47" fmla="*/ 31701 w 48239"/>
                <a:gd name="connsiteY47" fmla="*/ 32607 h 38286"/>
                <a:gd name="connsiteX48" fmla="*/ 28048 w 48239"/>
                <a:gd name="connsiteY48" fmla="*/ 33649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336"/>
                <a:gd name="connsiteX1" fmla="*/ 15436 w 48239"/>
                <a:gd name="connsiteY1" fmla="*/ 35180 h 38336"/>
                <a:gd name="connsiteX2" fmla="*/ 12063 w 48239"/>
                <a:gd name="connsiteY2" fmla="*/ 34963 h 38336"/>
                <a:gd name="connsiteX3" fmla="*/ 12173 w 48239"/>
                <a:gd name="connsiteY3" fmla="*/ 36252 h 38336"/>
                <a:gd name="connsiteX4" fmla="*/ 10334 w 48239"/>
                <a:gd name="connsiteY4" fmla="*/ 36641 h 38336"/>
                <a:gd name="connsiteX5" fmla="*/ 9054 w 48239"/>
                <a:gd name="connsiteY5" fmla="*/ 35749 h 38336"/>
                <a:gd name="connsiteX6" fmla="*/ 7671 w 48239"/>
                <a:gd name="connsiteY6" fmla="*/ 34294 h 38336"/>
                <a:gd name="connsiteX7" fmla="*/ 6000 w 48239"/>
                <a:gd name="connsiteY7" fmla="*/ 32945 h 38336"/>
                <a:gd name="connsiteX8" fmla="*/ 6482 w 48239"/>
                <a:gd name="connsiteY8" fmla="*/ 32157 h 38336"/>
                <a:gd name="connsiteX9" fmla="*/ 5634 w 48239"/>
                <a:gd name="connsiteY9" fmla="*/ 31669 h 38336"/>
                <a:gd name="connsiteX10" fmla="*/ 5115 w 48239"/>
                <a:gd name="connsiteY10" fmla="*/ 29277 h 38336"/>
                <a:gd name="connsiteX11" fmla="*/ 5576 w 48239"/>
                <a:gd name="connsiteY11" fmla="*/ 27690 h 38336"/>
                <a:gd name="connsiteX12" fmla="*/ 2834 w 48239"/>
                <a:gd name="connsiteY12" fmla="*/ 23555 h 38336"/>
                <a:gd name="connsiteX13" fmla="*/ 80 w 48239"/>
                <a:gd name="connsiteY13" fmla="*/ 22241 h 38336"/>
                <a:gd name="connsiteX14" fmla="*/ 5855 w 48239"/>
                <a:gd name="connsiteY14" fmla="*/ 15414 h 38336"/>
                <a:gd name="connsiteX15" fmla="*/ 7386 w 48239"/>
                <a:gd name="connsiteY15" fmla="*/ 16001 h 38336"/>
                <a:gd name="connsiteX16" fmla="*/ 8801 w 48239"/>
                <a:gd name="connsiteY16" fmla="*/ 14775 h 38336"/>
                <a:gd name="connsiteX17" fmla="*/ 7955 w 48239"/>
                <a:gd name="connsiteY17" fmla="*/ 13715 h 38336"/>
                <a:gd name="connsiteX18" fmla="*/ 8591 w 48239"/>
                <a:gd name="connsiteY18" fmla="*/ 12738 h 38336"/>
                <a:gd name="connsiteX19" fmla="*/ 9743 w 48239"/>
                <a:gd name="connsiteY19" fmla="*/ 12926 h 38336"/>
                <a:gd name="connsiteX20" fmla="*/ 12423 w 48239"/>
                <a:gd name="connsiteY20" fmla="*/ 10466 h 38336"/>
                <a:gd name="connsiteX21" fmla="*/ 19104 w 48239"/>
                <a:gd name="connsiteY21" fmla="*/ 300 h 38336"/>
                <a:gd name="connsiteX22" fmla="*/ 22021 w 48239"/>
                <a:gd name="connsiteY22" fmla="*/ 2511 h 38336"/>
                <a:gd name="connsiteX23" fmla="*/ 21660 w 48239"/>
                <a:gd name="connsiteY23" fmla="*/ 6426 h 38336"/>
                <a:gd name="connsiteX24" fmla="*/ 23236 w 48239"/>
                <a:gd name="connsiteY24" fmla="*/ 8458 h 38336"/>
                <a:gd name="connsiteX25" fmla="*/ 26017 w 48239"/>
                <a:gd name="connsiteY25" fmla="*/ 10182 h 38336"/>
                <a:gd name="connsiteX26" fmla="*/ 28443 w 48239"/>
                <a:gd name="connsiteY26" fmla="*/ 10947 h 38336"/>
                <a:gd name="connsiteX27" fmla="*/ 33556 w 48239"/>
                <a:gd name="connsiteY27" fmla="*/ 1758 h 38336"/>
                <a:gd name="connsiteX28" fmla="*/ 38260 w 48239"/>
                <a:gd name="connsiteY28" fmla="*/ 4046 h 38336"/>
                <a:gd name="connsiteX29" fmla="*/ 47921 w 48239"/>
                <a:gd name="connsiteY29" fmla="*/ 6152 h 38336"/>
                <a:gd name="connsiteX30" fmla="*/ 45793 w 48239"/>
                <a:gd name="connsiteY30" fmla="*/ 7791 h 38336"/>
                <a:gd name="connsiteX31" fmla="*/ 44552 w 48239"/>
                <a:gd name="connsiteY31" fmla="*/ 7933 h 38336"/>
                <a:gd name="connsiteX32" fmla="*/ 42248 w 48239"/>
                <a:gd name="connsiteY32" fmla="*/ 9134 h 38336"/>
                <a:gd name="connsiteX33" fmla="*/ 42328 w 48239"/>
                <a:gd name="connsiteY33" fmla="*/ 12809 h 38336"/>
                <a:gd name="connsiteX34" fmla="*/ 42465 w 48239"/>
                <a:gd name="connsiteY34" fmla="*/ 15296 h 38336"/>
                <a:gd name="connsiteX35" fmla="*/ 43472 w 48239"/>
                <a:gd name="connsiteY35" fmla="*/ 18568 h 38336"/>
                <a:gd name="connsiteX36" fmla="*/ 41785 w 48239"/>
                <a:gd name="connsiteY36" fmla="*/ 19970 h 38336"/>
                <a:gd name="connsiteX37" fmla="*/ 42522 w 48239"/>
                <a:gd name="connsiteY37" fmla="*/ 21055 h 38336"/>
                <a:gd name="connsiteX38" fmla="*/ 42894 w 48239"/>
                <a:gd name="connsiteY38" fmla="*/ 23447 h 38336"/>
                <a:gd name="connsiteX39" fmla="*/ 45621 w 48239"/>
                <a:gd name="connsiteY39" fmla="*/ 25888 h 38336"/>
                <a:gd name="connsiteX40" fmla="*/ 42408 w 48239"/>
                <a:gd name="connsiteY40" fmla="*/ 26715 h 38336"/>
                <a:gd name="connsiteX41" fmla="*/ 41537 w 48239"/>
                <a:gd name="connsiteY41" fmla="*/ 28246 h 38336"/>
                <a:gd name="connsiteX42" fmla="*/ 40570 w 48239"/>
                <a:gd name="connsiteY42" fmla="*/ 29580 h 38336"/>
                <a:gd name="connsiteX43" fmla="*/ 41042 w 48239"/>
                <a:gd name="connsiteY43" fmla="*/ 30628 h 38336"/>
                <a:gd name="connsiteX44" fmla="*/ 37773 w 48239"/>
                <a:gd name="connsiteY44" fmla="*/ 33064 h 38336"/>
                <a:gd name="connsiteX45" fmla="*/ 37214 w 48239"/>
                <a:gd name="connsiteY45" fmla="*/ 37313 h 38336"/>
                <a:gd name="connsiteX46" fmla="*/ 33725 w 48239"/>
                <a:gd name="connsiteY46" fmla="*/ 36589 h 38336"/>
                <a:gd name="connsiteX47" fmla="*/ 30903 w 48239"/>
                <a:gd name="connsiteY47" fmla="*/ 38260 h 38336"/>
                <a:gd name="connsiteX48" fmla="*/ 28048 w 48239"/>
                <a:gd name="connsiteY48" fmla="*/ 33649 h 38336"/>
                <a:gd name="connsiteX49" fmla="*/ 26422 w 48239"/>
                <a:gd name="connsiteY49" fmla="*/ 34596 h 38336"/>
                <a:gd name="connsiteX50" fmla="*/ 23424 w 48239"/>
                <a:gd name="connsiteY50" fmla="*/ 35738 h 38336"/>
                <a:gd name="connsiteX51" fmla="*/ 21654 w 48239"/>
                <a:gd name="connsiteY51" fmla="*/ 36599 h 38336"/>
                <a:gd name="connsiteX52" fmla="*/ 19762 w 48239"/>
                <a:gd name="connsiteY52" fmla="*/ 37928 h 38336"/>
                <a:gd name="connsiteX53" fmla="*/ 17294 w 48239"/>
                <a:gd name="connsiteY53" fmla="*/ 38257 h 38336"/>
                <a:gd name="connsiteX54" fmla="*/ 16345 w 48239"/>
                <a:gd name="connsiteY54" fmla="*/ 37339 h 3833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42408 w 48239"/>
                <a:gd name="connsiteY40" fmla="*/ 26715 h 38286"/>
                <a:gd name="connsiteX41" fmla="*/ 41537 w 48239"/>
                <a:gd name="connsiteY41" fmla="*/ 28246 h 38286"/>
                <a:gd name="connsiteX42" fmla="*/ 40570 w 48239"/>
                <a:gd name="connsiteY42" fmla="*/ 29580 h 38286"/>
                <a:gd name="connsiteX43" fmla="*/ 41042 w 48239"/>
                <a:gd name="connsiteY43" fmla="*/ 30628 h 38286"/>
                <a:gd name="connsiteX44" fmla="*/ 37773 w 48239"/>
                <a:gd name="connsiteY44" fmla="*/ 33064 h 38286"/>
                <a:gd name="connsiteX45" fmla="*/ 37214 w 48239"/>
                <a:gd name="connsiteY45" fmla="*/ 37313 h 38286"/>
                <a:gd name="connsiteX46" fmla="*/ 33725 w 48239"/>
                <a:gd name="connsiteY46" fmla="*/ 36589 h 38286"/>
                <a:gd name="connsiteX47" fmla="*/ 30903 w 48239"/>
                <a:gd name="connsiteY47" fmla="*/ 38260 h 38286"/>
                <a:gd name="connsiteX48" fmla="*/ 30263 w 48239"/>
                <a:gd name="connsiteY48" fmla="*/ 36546 h 38286"/>
                <a:gd name="connsiteX49" fmla="*/ 26422 w 48239"/>
                <a:gd name="connsiteY49" fmla="*/ 34596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8286"/>
                <a:gd name="connsiteX1" fmla="*/ 15436 w 48239"/>
                <a:gd name="connsiteY1" fmla="*/ 35180 h 38286"/>
                <a:gd name="connsiteX2" fmla="*/ 12063 w 48239"/>
                <a:gd name="connsiteY2" fmla="*/ 34963 h 38286"/>
                <a:gd name="connsiteX3" fmla="*/ 12173 w 48239"/>
                <a:gd name="connsiteY3" fmla="*/ 36252 h 38286"/>
                <a:gd name="connsiteX4" fmla="*/ 10334 w 48239"/>
                <a:gd name="connsiteY4" fmla="*/ 36641 h 38286"/>
                <a:gd name="connsiteX5" fmla="*/ 9054 w 48239"/>
                <a:gd name="connsiteY5" fmla="*/ 35749 h 38286"/>
                <a:gd name="connsiteX6" fmla="*/ 7671 w 48239"/>
                <a:gd name="connsiteY6" fmla="*/ 34294 h 38286"/>
                <a:gd name="connsiteX7" fmla="*/ 6000 w 48239"/>
                <a:gd name="connsiteY7" fmla="*/ 32945 h 38286"/>
                <a:gd name="connsiteX8" fmla="*/ 6482 w 48239"/>
                <a:gd name="connsiteY8" fmla="*/ 32157 h 38286"/>
                <a:gd name="connsiteX9" fmla="*/ 5634 w 48239"/>
                <a:gd name="connsiteY9" fmla="*/ 31669 h 38286"/>
                <a:gd name="connsiteX10" fmla="*/ 5115 w 48239"/>
                <a:gd name="connsiteY10" fmla="*/ 29277 h 38286"/>
                <a:gd name="connsiteX11" fmla="*/ 5576 w 48239"/>
                <a:gd name="connsiteY11" fmla="*/ 27690 h 38286"/>
                <a:gd name="connsiteX12" fmla="*/ 2834 w 48239"/>
                <a:gd name="connsiteY12" fmla="*/ 23555 h 38286"/>
                <a:gd name="connsiteX13" fmla="*/ 80 w 48239"/>
                <a:gd name="connsiteY13" fmla="*/ 22241 h 38286"/>
                <a:gd name="connsiteX14" fmla="*/ 5855 w 48239"/>
                <a:gd name="connsiteY14" fmla="*/ 15414 h 38286"/>
                <a:gd name="connsiteX15" fmla="*/ 7386 w 48239"/>
                <a:gd name="connsiteY15" fmla="*/ 16001 h 38286"/>
                <a:gd name="connsiteX16" fmla="*/ 8801 w 48239"/>
                <a:gd name="connsiteY16" fmla="*/ 14775 h 38286"/>
                <a:gd name="connsiteX17" fmla="*/ 7955 w 48239"/>
                <a:gd name="connsiteY17" fmla="*/ 13715 h 38286"/>
                <a:gd name="connsiteX18" fmla="*/ 8591 w 48239"/>
                <a:gd name="connsiteY18" fmla="*/ 12738 h 38286"/>
                <a:gd name="connsiteX19" fmla="*/ 9743 w 48239"/>
                <a:gd name="connsiteY19" fmla="*/ 12926 h 38286"/>
                <a:gd name="connsiteX20" fmla="*/ 12423 w 48239"/>
                <a:gd name="connsiteY20" fmla="*/ 10466 h 38286"/>
                <a:gd name="connsiteX21" fmla="*/ 19104 w 48239"/>
                <a:gd name="connsiteY21" fmla="*/ 300 h 38286"/>
                <a:gd name="connsiteX22" fmla="*/ 22021 w 48239"/>
                <a:gd name="connsiteY22" fmla="*/ 2511 h 38286"/>
                <a:gd name="connsiteX23" fmla="*/ 21660 w 48239"/>
                <a:gd name="connsiteY23" fmla="*/ 6426 h 38286"/>
                <a:gd name="connsiteX24" fmla="*/ 23236 w 48239"/>
                <a:gd name="connsiteY24" fmla="*/ 8458 h 38286"/>
                <a:gd name="connsiteX25" fmla="*/ 26017 w 48239"/>
                <a:gd name="connsiteY25" fmla="*/ 10182 h 38286"/>
                <a:gd name="connsiteX26" fmla="*/ 28443 w 48239"/>
                <a:gd name="connsiteY26" fmla="*/ 10947 h 38286"/>
                <a:gd name="connsiteX27" fmla="*/ 33556 w 48239"/>
                <a:gd name="connsiteY27" fmla="*/ 1758 h 38286"/>
                <a:gd name="connsiteX28" fmla="*/ 38260 w 48239"/>
                <a:gd name="connsiteY28" fmla="*/ 4046 h 38286"/>
                <a:gd name="connsiteX29" fmla="*/ 47921 w 48239"/>
                <a:gd name="connsiteY29" fmla="*/ 6152 h 38286"/>
                <a:gd name="connsiteX30" fmla="*/ 45793 w 48239"/>
                <a:gd name="connsiteY30" fmla="*/ 7791 h 38286"/>
                <a:gd name="connsiteX31" fmla="*/ 44552 w 48239"/>
                <a:gd name="connsiteY31" fmla="*/ 7933 h 38286"/>
                <a:gd name="connsiteX32" fmla="*/ 42248 w 48239"/>
                <a:gd name="connsiteY32" fmla="*/ 9134 h 38286"/>
                <a:gd name="connsiteX33" fmla="*/ 42328 w 48239"/>
                <a:gd name="connsiteY33" fmla="*/ 12809 h 38286"/>
                <a:gd name="connsiteX34" fmla="*/ 42465 w 48239"/>
                <a:gd name="connsiteY34" fmla="*/ 15296 h 38286"/>
                <a:gd name="connsiteX35" fmla="*/ 43472 w 48239"/>
                <a:gd name="connsiteY35" fmla="*/ 18568 h 38286"/>
                <a:gd name="connsiteX36" fmla="*/ 41785 w 48239"/>
                <a:gd name="connsiteY36" fmla="*/ 19970 h 38286"/>
                <a:gd name="connsiteX37" fmla="*/ 42522 w 48239"/>
                <a:gd name="connsiteY37" fmla="*/ 21055 h 38286"/>
                <a:gd name="connsiteX38" fmla="*/ 42894 w 48239"/>
                <a:gd name="connsiteY38" fmla="*/ 23447 h 38286"/>
                <a:gd name="connsiteX39" fmla="*/ 45621 w 48239"/>
                <a:gd name="connsiteY39" fmla="*/ 25888 h 38286"/>
                <a:gd name="connsiteX40" fmla="*/ 42408 w 48239"/>
                <a:gd name="connsiteY40" fmla="*/ 26715 h 38286"/>
                <a:gd name="connsiteX41" fmla="*/ 41537 w 48239"/>
                <a:gd name="connsiteY41" fmla="*/ 28246 h 38286"/>
                <a:gd name="connsiteX42" fmla="*/ 40570 w 48239"/>
                <a:gd name="connsiteY42" fmla="*/ 29580 h 38286"/>
                <a:gd name="connsiteX43" fmla="*/ 41042 w 48239"/>
                <a:gd name="connsiteY43" fmla="*/ 30628 h 38286"/>
                <a:gd name="connsiteX44" fmla="*/ 37773 w 48239"/>
                <a:gd name="connsiteY44" fmla="*/ 33064 h 38286"/>
                <a:gd name="connsiteX45" fmla="*/ 37214 w 48239"/>
                <a:gd name="connsiteY45" fmla="*/ 37313 h 38286"/>
                <a:gd name="connsiteX46" fmla="*/ 33725 w 48239"/>
                <a:gd name="connsiteY46" fmla="*/ 36589 h 38286"/>
                <a:gd name="connsiteX47" fmla="*/ 30903 w 48239"/>
                <a:gd name="connsiteY47" fmla="*/ 38260 h 38286"/>
                <a:gd name="connsiteX48" fmla="*/ 30263 w 48239"/>
                <a:gd name="connsiteY48" fmla="*/ 36546 h 38286"/>
                <a:gd name="connsiteX49" fmla="*/ 27751 w 48239"/>
                <a:gd name="connsiteY49" fmla="*/ 36363 h 38286"/>
                <a:gd name="connsiteX50" fmla="*/ 23424 w 48239"/>
                <a:gd name="connsiteY50" fmla="*/ 35738 h 38286"/>
                <a:gd name="connsiteX51" fmla="*/ 21654 w 48239"/>
                <a:gd name="connsiteY51" fmla="*/ 36599 h 38286"/>
                <a:gd name="connsiteX52" fmla="*/ 19762 w 48239"/>
                <a:gd name="connsiteY52" fmla="*/ 37928 h 38286"/>
                <a:gd name="connsiteX53" fmla="*/ 17294 w 48239"/>
                <a:gd name="connsiteY53" fmla="*/ 38257 h 38286"/>
                <a:gd name="connsiteX54" fmla="*/ 16345 w 48239"/>
                <a:gd name="connsiteY54" fmla="*/ 37339 h 38286"/>
                <a:gd name="connsiteX0" fmla="*/ 16345 w 48239"/>
                <a:gd name="connsiteY0" fmla="*/ 37339 h 39086"/>
                <a:gd name="connsiteX1" fmla="*/ 15436 w 48239"/>
                <a:gd name="connsiteY1" fmla="*/ 35180 h 39086"/>
                <a:gd name="connsiteX2" fmla="*/ 12063 w 48239"/>
                <a:gd name="connsiteY2" fmla="*/ 34963 h 39086"/>
                <a:gd name="connsiteX3" fmla="*/ 12173 w 48239"/>
                <a:gd name="connsiteY3" fmla="*/ 36252 h 39086"/>
                <a:gd name="connsiteX4" fmla="*/ 10334 w 48239"/>
                <a:gd name="connsiteY4" fmla="*/ 36641 h 39086"/>
                <a:gd name="connsiteX5" fmla="*/ 9054 w 48239"/>
                <a:gd name="connsiteY5" fmla="*/ 35749 h 39086"/>
                <a:gd name="connsiteX6" fmla="*/ 7671 w 48239"/>
                <a:gd name="connsiteY6" fmla="*/ 34294 h 39086"/>
                <a:gd name="connsiteX7" fmla="*/ 6000 w 48239"/>
                <a:gd name="connsiteY7" fmla="*/ 32945 h 39086"/>
                <a:gd name="connsiteX8" fmla="*/ 6482 w 48239"/>
                <a:gd name="connsiteY8" fmla="*/ 32157 h 39086"/>
                <a:gd name="connsiteX9" fmla="*/ 5634 w 48239"/>
                <a:gd name="connsiteY9" fmla="*/ 31669 h 39086"/>
                <a:gd name="connsiteX10" fmla="*/ 5115 w 48239"/>
                <a:gd name="connsiteY10" fmla="*/ 29277 h 39086"/>
                <a:gd name="connsiteX11" fmla="*/ 5576 w 48239"/>
                <a:gd name="connsiteY11" fmla="*/ 27690 h 39086"/>
                <a:gd name="connsiteX12" fmla="*/ 2834 w 48239"/>
                <a:gd name="connsiteY12" fmla="*/ 23555 h 39086"/>
                <a:gd name="connsiteX13" fmla="*/ 80 w 48239"/>
                <a:gd name="connsiteY13" fmla="*/ 22241 h 39086"/>
                <a:gd name="connsiteX14" fmla="*/ 5855 w 48239"/>
                <a:gd name="connsiteY14" fmla="*/ 15414 h 39086"/>
                <a:gd name="connsiteX15" fmla="*/ 7386 w 48239"/>
                <a:gd name="connsiteY15" fmla="*/ 16001 h 39086"/>
                <a:gd name="connsiteX16" fmla="*/ 8801 w 48239"/>
                <a:gd name="connsiteY16" fmla="*/ 14775 h 39086"/>
                <a:gd name="connsiteX17" fmla="*/ 7955 w 48239"/>
                <a:gd name="connsiteY17" fmla="*/ 13715 h 39086"/>
                <a:gd name="connsiteX18" fmla="*/ 8591 w 48239"/>
                <a:gd name="connsiteY18" fmla="*/ 12738 h 39086"/>
                <a:gd name="connsiteX19" fmla="*/ 9743 w 48239"/>
                <a:gd name="connsiteY19" fmla="*/ 12926 h 39086"/>
                <a:gd name="connsiteX20" fmla="*/ 12423 w 48239"/>
                <a:gd name="connsiteY20" fmla="*/ 10466 h 39086"/>
                <a:gd name="connsiteX21" fmla="*/ 19104 w 48239"/>
                <a:gd name="connsiteY21" fmla="*/ 300 h 39086"/>
                <a:gd name="connsiteX22" fmla="*/ 22021 w 48239"/>
                <a:gd name="connsiteY22" fmla="*/ 2511 h 39086"/>
                <a:gd name="connsiteX23" fmla="*/ 21660 w 48239"/>
                <a:gd name="connsiteY23" fmla="*/ 6426 h 39086"/>
                <a:gd name="connsiteX24" fmla="*/ 23236 w 48239"/>
                <a:gd name="connsiteY24" fmla="*/ 8458 h 39086"/>
                <a:gd name="connsiteX25" fmla="*/ 26017 w 48239"/>
                <a:gd name="connsiteY25" fmla="*/ 10182 h 39086"/>
                <a:gd name="connsiteX26" fmla="*/ 28443 w 48239"/>
                <a:gd name="connsiteY26" fmla="*/ 10947 h 39086"/>
                <a:gd name="connsiteX27" fmla="*/ 33556 w 48239"/>
                <a:gd name="connsiteY27" fmla="*/ 1758 h 39086"/>
                <a:gd name="connsiteX28" fmla="*/ 38260 w 48239"/>
                <a:gd name="connsiteY28" fmla="*/ 4046 h 39086"/>
                <a:gd name="connsiteX29" fmla="*/ 47921 w 48239"/>
                <a:gd name="connsiteY29" fmla="*/ 6152 h 39086"/>
                <a:gd name="connsiteX30" fmla="*/ 45793 w 48239"/>
                <a:gd name="connsiteY30" fmla="*/ 7791 h 39086"/>
                <a:gd name="connsiteX31" fmla="*/ 44552 w 48239"/>
                <a:gd name="connsiteY31" fmla="*/ 7933 h 39086"/>
                <a:gd name="connsiteX32" fmla="*/ 42248 w 48239"/>
                <a:gd name="connsiteY32" fmla="*/ 9134 h 39086"/>
                <a:gd name="connsiteX33" fmla="*/ 42328 w 48239"/>
                <a:gd name="connsiteY33" fmla="*/ 12809 h 39086"/>
                <a:gd name="connsiteX34" fmla="*/ 42465 w 48239"/>
                <a:gd name="connsiteY34" fmla="*/ 15296 h 39086"/>
                <a:gd name="connsiteX35" fmla="*/ 43472 w 48239"/>
                <a:gd name="connsiteY35" fmla="*/ 18568 h 39086"/>
                <a:gd name="connsiteX36" fmla="*/ 41785 w 48239"/>
                <a:gd name="connsiteY36" fmla="*/ 19970 h 39086"/>
                <a:gd name="connsiteX37" fmla="*/ 42522 w 48239"/>
                <a:gd name="connsiteY37" fmla="*/ 21055 h 39086"/>
                <a:gd name="connsiteX38" fmla="*/ 42894 w 48239"/>
                <a:gd name="connsiteY38" fmla="*/ 23447 h 39086"/>
                <a:gd name="connsiteX39" fmla="*/ 45621 w 48239"/>
                <a:gd name="connsiteY39" fmla="*/ 25888 h 39086"/>
                <a:gd name="connsiteX40" fmla="*/ 42408 w 48239"/>
                <a:gd name="connsiteY40" fmla="*/ 26715 h 39086"/>
                <a:gd name="connsiteX41" fmla="*/ 41537 w 48239"/>
                <a:gd name="connsiteY41" fmla="*/ 28246 h 39086"/>
                <a:gd name="connsiteX42" fmla="*/ 40570 w 48239"/>
                <a:gd name="connsiteY42" fmla="*/ 29580 h 39086"/>
                <a:gd name="connsiteX43" fmla="*/ 41042 w 48239"/>
                <a:gd name="connsiteY43" fmla="*/ 30628 h 39086"/>
                <a:gd name="connsiteX44" fmla="*/ 37773 w 48239"/>
                <a:gd name="connsiteY44" fmla="*/ 33064 h 39086"/>
                <a:gd name="connsiteX45" fmla="*/ 37214 w 48239"/>
                <a:gd name="connsiteY45" fmla="*/ 37313 h 39086"/>
                <a:gd name="connsiteX46" fmla="*/ 33725 w 48239"/>
                <a:gd name="connsiteY46" fmla="*/ 36589 h 39086"/>
                <a:gd name="connsiteX47" fmla="*/ 30903 w 48239"/>
                <a:gd name="connsiteY47" fmla="*/ 38260 h 39086"/>
                <a:gd name="connsiteX48" fmla="*/ 30263 w 48239"/>
                <a:gd name="connsiteY48" fmla="*/ 36546 h 39086"/>
                <a:gd name="connsiteX49" fmla="*/ 27751 w 48239"/>
                <a:gd name="connsiteY49" fmla="*/ 36363 h 39086"/>
                <a:gd name="connsiteX50" fmla="*/ 26082 w 48239"/>
                <a:gd name="connsiteY50" fmla="*/ 38989 h 39086"/>
                <a:gd name="connsiteX51" fmla="*/ 21654 w 48239"/>
                <a:gd name="connsiteY51" fmla="*/ 36599 h 39086"/>
                <a:gd name="connsiteX52" fmla="*/ 19762 w 48239"/>
                <a:gd name="connsiteY52" fmla="*/ 37928 h 39086"/>
                <a:gd name="connsiteX53" fmla="*/ 17294 w 48239"/>
                <a:gd name="connsiteY53" fmla="*/ 38257 h 39086"/>
                <a:gd name="connsiteX54" fmla="*/ 16345 w 48239"/>
                <a:gd name="connsiteY54" fmla="*/ 37339 h 39086"/>
                <a:gd name="connsiteX0" fmla="*/ 16345 w 48239"/>
                <a:gd name="connsiteY0" fmla="*/ 37339 h 39123"/>
                <a:gd name="connsiteX1" fmla="*/ 15436 w 48239"/>
                <a:gd name="connsiteY1" fmla="*/ 35180 h 39123"/>
                <a:gd name="connsiteX2" fmla="*/ 12063 w 48239"/>
                <a:gd name="connsiteY2" fmla="*/ 34963 h 39123"/>
                <a:gd name="connsiteX3" fmla="*/ 12173 w 48239"/>
                <a:gd name="connsiteY3" fmla="*/ 36252 h 39123"/>
                <a:gd name="connsiteX4" fmla="*/ 10334 w 48239"/>
                <a:gd name="connsiteY4" fmla="*/ 36641 h 39123"/>
                <a:gd name="connsiteX5" fmla="*/ 9054 w 48239"/>
                <a:gd name="connsiteY5" fmla="*/ 35749 h 39123"/>
                <a:gd name="connsiteX6" fmla="*/ 7671 w 48239"/>
                <a:gd name="connsiteY6" fmla="*/ 34294 h 39123"/>
                <a:gd name="connsiteX7" fmla="*/ 6000 w 48239"/>
                <a:gd name="connsiteY7" fmla="*/ 32945 h 39123"/>
                <a:gd name="connsiteX8" fmla="*/ 6482 w 48239"/>
                <a:gd name="connsiteY8" fmla="*/ 32157 h 39123"/>
                <a:gd name="connsiteX9" fmla="*/ 5634 w 48239"/>
                <a:gd name="connsiteY9" fmla="*/ 31669 h 39123"/>
                <a:gd name="connsiteX10" fmla="*/ 5115 w 48239"/>
                <a:gd name="connsiteY10" fmla="*/ 29277 h 39123"/>
                <a:gd name="connsiteX11" fmla="*/ 5576 w 48239"/>
                <a:gd name="connsiteY11" fmla="*/ 27690 h 39123"/>
                <a:gd name="connsiteX12" fmla="*/ 2834 w 48239"/>
                <a:gd name="connsiteY12" fmla="*/ 23555 h 39123"/>
                <a:gd name="connsiteX13" fmla="*/ 80 w 48239"/>
                <a:gd name="connsiteY13" fmla="*/ 22241 h 39123"/>
                <a:gd name="connsiteX14" fmla="*/ 5855 w 48239"/>
                <a:gd name="connsiteY14" fmla="*/ 15414 h 39123"/>
                <a:gd name="connsiteX15" fmla="*/ 7386 w 48239"/>
                <a:gd name="connsiteY15" fmla="*/ 16001 h 39123"/>
                <a:gd name="connsiteX16" fmla="*/ 8801 w 48239"/>
                <a:gd name="connsiteY16" fmla="*/ 14775 h 39123"/>
                <a:gd name="connsiteX17" fmla="*/ 7955 w 48239"/>
                <a:gd name="connsiteY17" fmla="*/ 13715 h 39123"/>
                <a:gd name="connsiteX18" fmla="*/ 8591 w 48239"/>
                <a:gd name="connsiteY18" fmla="*/ 12738 h 39123"/>
                <a:gd name="connsiteX19" fmla="*/ 9743 w 48239"/>
                <a:gd name="connsiteY19" fmla="*/ 12926 h 39123"/>
                <a:gd name="connsiteX20" fmla="*/ 12423 w 48239"/>
                <a:gd name="connsiteY20" fmla="*/ 10466 h 39123"/>
                <a:gd name="connsiteX21" fmla="*/ 19104 w 48239"/>
                <a:gd name="connsiteY21" fmla="*/ 300 h 39123"/>
                <a:gd name="connsiteX22" fmla="*/ 22021 w 48239"/>
                <a:gd name="connsiteY22" fmla="*/ 2511 h 39123"/>
                <a:gd name="connsiteX23" fmla="*/ 21660 w 48239"/>
                <a:gd name="connsiteY23" fmla="*/ 6426 h 39123"/>
                <a:gd name="connsiteX24" fmla="*/ 23236 w 48239"/>
                <a:gd name="connsiteY24" fmla="*/ 8458 h 39123"/>
                <a:gd name="connsiteX25" fmla="*/ 26017 w 48239"/>
                <a:gd name="connsiteY25" fmla="*/ 10182 h 39123"/>
                <a:gd name="connsiteX26" fmla="*/ 28443 w 48239"/>
                <a:gd name="connsiteY26" fmla="*/ 10947 h 39123"/>
                <a:gd name="connsiteX27" fmla="*/ 33556 w 48239"/>
                <a:gd name="connsiteY27" fmla="*/ 1758 h 39123"/>
                <a:gd name="connsiteX28" fmla="*/ 38260 w 48239"/>
                <a:gd name="connsiteY28" fmla="*/ 4046 h 39123"/>
                <a:gd name="connsiteX29" fmla="*/ 47921 w 48239"/>
                <a:gd name="connsiteY29" fmla="*/ 6152 h 39123"/>
                <a:gd name="connsiteX30" fmla="*/ 45793 w 48239"/>
                <a:gd name="connsiteY30" fmla="*/ 7791 h 39123"/>
                <a:gd name="connsiteX31" fmla="*/ 44552 w 48239"/>
                <a:gd name="connsiteY31" fmla="*/ 7933 h 39123"/>
                <a:gd name="connsiteX32" fmla="*/ 42248 w 48239"/>
                <a:gd name="connsiteY32" fmla="*/ 9134 h 39123"/>
                <a:gd name="connsiteX33" fmla="*/ 42328 w 48239"/>
                <a:gd name="connsiteY33" fmla="*/ 12809 h 39123"/>
                <a:gd name="connsiteX34" fmla="*/ 42465 w 48239"/>
                <a:gd name="connsiteY34" fmla="*/ 15296 h 39123"/>
                <a:gd name="connsiteX35" fmla="*/ 43472 w 48239"/>
                <a:gd name="connsiteY35" fmla="*/ 18568 h 39123"/>
                <a:gd name="connsiteX36" fmla="*/ 41785 w 48239"/>
                <a:gd name="connsiteY36" fmla="*/ 19970 h 39123"/>
                <a:gd name="connsiteX37" fmla="*/ 42522 w 48239"/>
                <a:gd name="connsiteY37" fmla="*/ 21055 h 39123"/>
                <a:gd name="connsiteX38" fmla="*/ 42894 w 48239"/>
                <a:gd name="connsiteY38" fmla="*/ 23447 h 39123"/>
                <a:gd name="connsiteX39" fmla="*/ 45621 w 48239"/>
                <a:gd name="connsiteY39" fmla="*/ 25888 h 39123"/>
                <a:gd name="connsiteX40" fmla="*/ 42408 w 48239"/>
                <a:gd name="connsiteY40" fmla="*/ 26715 h 39123"/>
                <a:gd name="connsiteX41" fmla="*/ 41537 w 48239"/>
                <a:gd name="connsiteY41" fmla="*/ 28246 h 39123"/>
                <a:gd name="connsiteX42" fmla="*/ 40570 w 48239"/>
                <a:gd name="connsiteY42" fmla="*/ 29580 h 39123"/>
                <a:gd name="connsiteX43" fmla="*/ 41042 w 48239"/>
                <a:gd name="connsiteY43" fmla="*/ 30628 h 39123"/>
                <a:gd name="connsiteX44" fmla="*/ 37773 w 48239"/>
                <a:gd name="connsiteY44" fmla="*/ 33064 h 39123"/>
                <a:gd name="connsiteX45" fmla="*/ 37214 w 48239"/>
                <a:gd name="connsiteY45" fmla="*/ 37313 h 39123"/>
                <a:gd name="connsiteX46" fmla="*/ 33725 w 48239"/>
                <a:gd name="connsiteY46" fmla="*/ 36589 h 39123"/>
                <a:gd name="connsiteX47" fmla="*/ 30903 w 48239"/>
                <a:gd name="connsiteY47" fmla="*/ 38260 h 39123"/>
                <a:gd name="connsiteX48" fmla="*/ 30263 w 48239"/>
                <a:gd name="connsiteY48" fmla="*/ 36546 h 39123"/>
                <a:gd name="connsiteX49" fmla="*/ 27751 w 48239"/>
                <a:gd name="connsiteY49" fmla="*/ 36363 h 39123"/>
                <a:gd name="connsiteX50" fmla="*/ 26082 w 48239"/>
                <a:gd name="connsiteY50" fmla="*/ 38989 h 39123"/>
                <a:gd name="connsiteX51" fmla="*/ 22540 w 48239"/>
                <a:gd name="connsiteY51" fmla="*/ 37518 h 39123"/>
                <a:gd name="connsiteX52" fmla="*/ 19762 w 48239"/>
                <a:gd name="connsiteY52" fmla="*/ 37928 h 39123"/>
                <a:gd name="connsiteX53" fmla="*/ 17294 w 48239"/>
                <a:gd name="connsiteY53" fmla="*/ 38257 h 39123"/>
                <a:gd name="connsiteX54" fmla="*/ 16345 w 48239"/>
                <a:gd name="connsiteY54" fmla="*/ 37339 h 39123"/>
                <a:gd name="connsiteX0" fmla="*/ 16345 w 48239"/>
                <a:gd name="connsiteY0" fmla="*/ 37339 h 39593"/>
                <a:gd name="connsiteX1" fmla="*/ 15436 w 48239"/>
                <a:gd name="connsiteY1" fmla="*/ 35180 h 39593"/>
                <a:gd name="connsiteX2" fmla="*/ 12063 w 48239"/>
                <a:gd name="connsiteY2" fmla="*/ 34963 h 39593"/>
                <a:gd name="connsiteX3" fmla="*/ 12173 w 48239"/>
                <a:gd name="connsiteY3" fmla="*/ 36252 h 39593"/>
                <a:gd name="connsiteX4" fmla="*/ 10334 w 48239"/>
                <a:gd name="connsiteY4" fmla="*/ 36641 h 39593"/>
                <a:gd name="connsiteX5" fmla="*/ 9054 w 48239"/>
                <a:gd name="connsiteY5" fmla="*/ 35749 h 39593"/>
                <a:gd name="connsiteX6" fmla="*/ 7671 w 48239"/>
                <a:gd name="connsiteY6" fmla="*/ 34294 h 39593"/>
                <a:gd name="connsiteX7" fmla="*/ 6000 w 48239"/>
                <a:gd name="connsiteY7" fmla="*/ 32945 h 39593"/>
                <a:gd name="connsiteX8" fmla="*/ 6482 w 48239"/>
                <a:gd name="connsiteY8" fmla="*/ 32157 h 39593"/>
                <a:gd name="connsiteX9" fmla="*/ 5634 w 48239"/>
                <a:gd name="connsiteY9" fmla="*/ 31669 h 39593"/>
                <a:gd name="connsiteX10" fmla="*/ 5115 w 48239"/>
                <a:gd name="connsiteY10" fmla="*/ 29277 h 39593"/>
                <a:gd name="connsiteX11" fmla="*/ 5576 w 48239"/>
                <a:gd name="connsiteY11" fmla="*/ 27690 h 39593"/>
                <a:gd name="connsiteX12" fmla="*/ 2834 w 48239"/>
                <a:gd name="connsiteY12" fmla="*/ 23555 h 39593"/>
                <a:gd name="connsiteX13" fmla="*/ 80 w 48239"/>
                <a:gd name="connsiteY13" fmla="*/ 22241 h 39593"/>
                <a:gd name="connsiteX14" fmla="*/ 5855 w 48239"/>
                <a:gd name="connsiteY14" fmla="*/ 15414 h 39593"/>
                <a:gd name="connsiteX15" fmla="*/ 7386 w 48239"/>
                <a:gd name="connsiteY15" fmla="*/ 16001 h 39593"/>
                <a:gd name="connsiteX16" fmla="*/ 8801 w 48239"/>
                <a:gd name="connsiteY16" fmla="*/ 14775 h 39593"/>
                <a:gd name="connsiteX17" fmla="*/ 7955 w 48239"/>
                <a:gd name="connsiteY17" fmla="*/ 13715 h 39593"/>
                <a:gd name="connsiteX18" fmla="*/ 8591 w 48239"/>
                <a:gd name="connsiteY18" fmla="*/ 12738 h 39593"/>
                <a:gd name="connsiteX19" fmla="*/ 9743 w 48239"/>
                <a:gd name="connsiteY19" fmla="*/ 12926 h 39593"/>
                <a:gd name="connsiteX20" fmla="*/ 12423 w 48239"/>
                <a:gd name="connsiteY20" fmla="*/ 10466 h 39593"/>
                <a:gd name="connsiteX21" fmla="*/ 19104 w 48239"/>
                <a:gd name="connsiteY21" fmla="*/ 300 h 39593"/>
                <a:gd name="connsiteX22" fmla="*/ 22021 w 48239"/>
                <a:gd name="connsiteY22" fmla="*/ 2511 h 39593"/>
                <a:gd name="connsiteX23" fmla="*/ 21660 w 48239"/>
                <a:gd name="connsiteY23" fmla="*/ 6426 h 39593"/>
                <a:gd name="connsiteX24" fmla="*/ 23236 w 48239"/>
                <a:gd name="connsiteY24" fmla="*/ 8458 h 39593"/>
                <a:gd name="connsiteX25" fmla="*/ 26017 w 48239"/>
                <a:gd name="connsiteY25" fmla="*/ 10182 h 39593"/>
                <a:gd name="connsiteX26" fmla="*/ 28443 w 48239"/>
                <a:gd name="connsiteY26" fmla="*/ 10947 h 39593"/>
                <a:gd name="connsiteX27" fmla="*/ 33556 w 48239"/>
                <a:gd name="connsiteY27" fmla="*/ 1758 h 39593"/>
                <a:gd name="connsiteX28" fmla="*/ 38260 w 48239"/>
                <a:gd name="connsiteY28" fmla="*/ 4046 h 39593"/>
                <a:gd name="connsiteX29" fmla="*/ 47921 w 48239"/>
                <a:gd name="connsiteY29" fmla="*/ 6152 h 39593"/>
                <a:gd name="connsiteX30" fmla="*/ 45793 w 48239"/>
                <a:gd name="connsiteY30" fmla="*/ 7791 h 39593"/>
                <a:gd name="connsiteX31" fmla="*/ 44552 w 48239"/>
                <a:gd name="connsiteY31" fmla="*/ 7933 h 39593"/>
                <a:gd name="connsiteX32" fmla="*/ 42248 w 48239"/>
                <a:gd name="connsiteY32" fmla="*/ 9134 h 39593"/>
                <a:gd name="connsiteX33" fmla="*/ 42328 w 48239"/>
                <a:gd name="connsiteY33" fmla="*/ 12809 h 39593"/>
                <a:gd name="connsiteX34" fmla="*/ 42465 w 48239"/>
                <a:gd name="connsiteY34" fmla="*/ 15296 h 39593"/>
                <a:gd name="connsiteX35" fmla="*/ 43472 w 48239"/>
                <a:gd name="connsiteY35" fmla="*/ 18568 h 39593"/>
                <a:gd name="connsiteX36" fmla="*/ 41785 w 48239"/>
                <a:gd name="connsiteY36" fmla="*/ 19970 h 39593"/>
                <a:gd name="connsiteX37" fmla="*/ 42522 w 48239"/>
                <a:gd name="connsiteY37" fmla="*/ 21055 h 39593"/>
                <a:gd name="connsiteX38" fmla="*/ 42894 w 48239"/>
                <a:gd name="connsiteY38" fmla="*/ 23447 h 39593"/>
                <a:gd name="connsiteX39" fmla="*/ 45621 w 48239"/>
                <a:gd name="connsiteY39" fmla="*/ 25888 h 39593"/>
                <a:gd name="connsiteX40" fmla="*/ 42408 w 48239"/>
                <a:gd name="connsiteY40" fmla="*/ 26715 h 39593"/>
                <a:gd name="connsiteX41" fmla="*/ 41537 w 48239"/>
                <a:gd name="connsiteY41" fmla="*/ 28246 h 39593"/>
                <a:gd name="connsiteX42" fmla="*/ 40570 w 48239"/>
                <a:gd name="connsiteY42" fmla="*/ 29580 h 39593"/>
                <a:gd name="connsiteX43" fmla="*/ 41042 w 48239"/>
                <a:gd name="connsiteY43" fmla="*/ 30628 h 39593"/>
                <a:gd name="connsiteX44" fmla="*/ 37773 w 48239"/>
                <a:gd name="connsiteY44" fmla="*/ 33064 h 39593"/>
                <a:gd name="connsiteX45" fmla="*/ 37214 w 48239"/>
                <a:gd name="connsiteY45" fmla="*/ 37313 h 39593"/>
                <a:gd name="connsiteX46" fmla="*/ 33725 w 48239"/>
                <a:gd name="connsiteY46" fmla="*/ 36589 h 39593"/>
                <a:gd name="connsiteX47" fmla="*/ 30903 w 48239"/>
                <a:gd name="connsiteY47" fmla="*/ 38260 h 39593"/>
                <a:gd name="connsiteX48" fmla="*/ 30263 w 48239"/>
                <a:gd name="connsiteY48" fmla="*/ 36546 h 39593"/>
                <a:gd name="connsiteX49" fmla="*/ 27751 w 48239"/>
                <a:gd name="connsiteY49" fmla="*/ 36363 h 39593"/>
                <a:gd name="connsiteX50" fmla="*/ 26082 w 48239"/>
                <a:gd name="connsiteY50" fmla="*/ 38989 h 39593"/>
                <a:gd name="connsiteX51" fmla="*/ 22540 w 48239"/>
                <a:gd name="connsiteY51" fmla="*/ 37518 h 39593"/>
                <a:gd name="connsiteX52" fmla="*/ 20825 w 48239"/>
                <a:gd name="connsiteY52" fmla="*/ 39553 h 39593"/>
                <a:gd name="connsiteX53" fmla="*/ 17294 w 48239"/>
                <a:gd name="connsiteY53" fmla="*/ 38257 h 39593"/>
                <a:gd name="connsiteX54" fmla="*/ 16345 w 48239"/>
                <a:gd name="connsiteY54" fmla="*/ 37339 h 39593"/>
                <a:gd name="connsiteX0" fmla="*/ 16345 w 48239"/>
                <a:gd name="connsiteY0" fmla="*/ 37339 h 39678"/>
                <a:gd name="connsiteX1" fmla="*/ 15436 w 48239"/>
                <a:gd name="connsiteY1" fmla="*/ 35180 h 39678"/>
                <a:gd name="connsiteX2" fmla="*/ 12063 w 48239"/>
                <a:gd name="connsiteY2" fmla="*/ 34963 h 39678"/>
                <a:gd name="connsiteX3" fmla="*/ 12173 w 48239"/>
                <a:gd name="connsiteY3" fmla="*/ 36252 h 39678"/>
                <a:gd name="connsiteX4" fmla="*/ 10334 w 48239"/>
                <a:gd name="connsiteY4" fmla="*/ 36641 h 39678"/>
                <a:gd name="connsiteX5" fmla="*/ 9054 w 48239"/>
                <a:gd name="connsiteY5" fmla="*/ 35749 h 39678"/>
                <a:gd name="connsiteX6" fmla="*/ 7671 w 48239"/>
                <a:gd name="connsiteY6" fmla="*/ 34294 h 39678"/>
                <a:gd name="connsiteX7" fmla="*/ 6000 w 48239"/>
                <a:gd name="connsiteY7" fmla="*/ 32945 h 39678"/>
                <a:gd name="connsiteX8" fmla="*/ 6482 w 48239"/>
                <a:gd name="connsiteY8" fmla="*/ 32157 h 39678"/>
                <a:gd name="connsiteX9" fmla="*/ 5634 w 48239"/>
                <a:gd name="connsiteY9" fmla="*/ 31669 h 39678"/>
                <a:gd name="connsiteX10" fmla="*/ 5115 w 48239"/>
                <a:gd name="connsiteY10" fmla="*/ 29277 h 39678"/>
                <a:gd name="connsiteX11" fmla="*/ 5576 w 48239"/>
                <a:gd name="connsiteY11" fmla="*/ 27690 h 39678"/>
                <a:gd name="connsiteX12" fmla="*/ 2834 w 48239"/>
                <a:gd name="connsiteY12" fmla="*/ 23555 h 39678"/>
                <a:gd name="connsiteX13" fmla="*/ 80 w 48239"/>
                <a:gd name="connsiteY13" fmla="*/ 22241 h 39678"/>
                <a:gd name="connsiteX14" fmla="*/ 5855 w 48239"/>
                <a:gd name="connsiteY14" fmla="*/ 15414 h 39678"/>
                <a:gd name="connsiteX15" fmla="*/ 7386 w 48239"/>
                <a:gd name="connsiteY15" fmla="*/ 16001 h 39678"/>
                <a:gd name="connsiteX16" fmla="*/ 8801 w 48239"/>
                <a:gd name="connsiteY16" fmla="*/ 14775 h 39678"/>
                <a:gd name="connsiteX17" fmla="*/ 7955 w 48239"/>
                <a:gd name="connsiteY17" fmla="*/ 13715 h 39678"/>
                <a:gd name="connsiteX18" fmla="*/ 8591 w 48239"/>
                <a:gd name="connsiteY18" fmla="*/ 12738 h 39678"/>
                <a:gd name="connsiteX19" fmla="*/ 9743 w 48239"/>
                <a:gd name="connsiteY19" fmla="*/ 12926 h 39678"/>
                <a:gd name="connsiteX20" fmla="*/ 12423 w 48239"/>
                <a:gd name="connsiteY20" fmla="*/ 10466 h 39678"/>
                <a:gd name="connsiteX21" fmla="*/ 19104 w 48239"/>
                <a:gd name="connsiteY21" fmla="*/ 300 h 39678"/>
                <a:gd name="connsiteX22" fmla="*/ 22021 w 48239"/>
                <a:gd name="connsiteY22" fmla="*/ 2511 h 39678"/>
                <a:gd name="connsiteX23" fmla="*/ 21660 w 48239"/>
                <a:gd name="connsiteY23" fmla="*/ 6426 h 39678"/>
                <a:gd name="connsiteX24" fmla="*/ 23236 w 48239"/>
                <a:gd name="connsiteY24" fmla="*/ 8458 h 39678"/>
                <a:gd name="connsiteX25" fmla="*/ 26017 w 48239"/>
                <a:gd name="connsiteY25" fmla="*/ 10182 h 39678"/>
                <a:gd name="connsiteX26" fmla="*/ 28443 w 48239"/>
                <a:gd name="connsiteY26" fmla="*/ 10947 h 39678"/>
                <a:gd name="connsiteX27" fmla="*/ 33556 w 48239"/>
                <a:gd name="connsiteY27" fmla="*/ 1758 h 39678"/>
                <a:gd name="connsiteX28" fmla="*/ 38260 w 48239"/>
                <a:gd name="connsiteY28" fmla="*/ 4046 h 39678"/>
                <a:gd name="connsiteX29" fmla="*/ 47921 w 48239"/>
                <a:gd name="connsiteY29" fmla="*/ 6152 h 39678"/>
                <a:gd name="connsiteX30" fmla="*/ 45793 w 48239"/>
                <a:gd name="connsiteY30" fmla="*/ 7791 h 39678"/>
                <a:gd name="connsiteX31" fmla="*/ 44552 w 48239"/>
                <a:gd name="connsiteY31" fmla="*/ 7933 h 39678"/>
                <a:gd name="connsiteX32" fmla="*/ 42248 w 48239"/>
                <a:gd name="connsiteY32" fmla="*/ 9134 h 39678"/>
                <a:gd name="connsiteX33" fmla="*/ 42328 w 48239"/>
                <a:gd name="connsiteY33" fmla="*/ 12809 h 39678"/>
                <a:gd name="connsiteX34" fmla="*/ 42465 w 48239"/>
                <a:gd name="connsiteY34" fmla="*/ 15296 h 39678"/>
                <a:gd name="connsiteX35" fmla="*/ 43472 w 48239"/>
                <a:gd name="connsiteY35" fmla="*/ 18568 h 39678"/>
                <a:gd name="connsiteX36" fmla="*/ 41785 w 48239"/>
                <a:gd name="connsiteY36" fmla="*/ 19970 h 39678"/>
                <a:gd name="connsiteX37" fmla="*/ 42522 w 48239"/>
                <a:gd name="connsiteY37" fmla="*/ 21055 h 39678"/>
                <a:gd name="connsiteX38" fmla="*/ 42894 w 48239"/>
                <a:gd name="connsiteY38" fmla="*/ 23447 h 39678"/>
                <a:gd name="connsiteX39" fmla="*/ 45621 w 48239"/>
                <a:gd name="connsiteY39" fmla="*/ 25888 h 39678"/>
                <a:gd name="connsiteX40" fmla="*/ 42408 w 48239"/>
                <a:gd name="connsiteY40" fmla="*/ 26715 h 39678"/>
                <a:gd name="connsiteX41" fmla="*/ 41537 w 48239"/>
                <a:gd name="connsiteY41" fmla="*/ 28246 h 39678"/>
                <a:gd name="connsiteX42" fmla="*/ 40570 w 48239"/>
                <a:gd name="connsiteY42" fmla="*/ 29580 h 39678"/>
                <a:gd name="connsiteX43" fmla="*/ 41042 w 48239"/>
                <a:gd name="connsiteY43" fmla="*/ 30628 h 39678"/>
                <a:gd name="connsiteX44" fmla="*/ 37773 w 48239"/>
                <a:gd name="connsiteY44" fmla="*/ 33064 h 39678"/>
                <a:gd name="connsiteX45" fmla="*/ 37214 w 48239"/>
                <a:gd name="connsiteY45" fmla="*/ 37313 h 39678"/>
                <a:gd name="connsiteX46" fmla="*/ 33725 w 48239"/>
                <a:gd name="connsiteY46" fmla="*/ 36589 h 39678"/>
                <a:gd name="connsiteX47" fmla="*/ 30903 w 48239"/>
                <a:gd name="connsiteY47" fmla="*/ 38260 h 39678"/>
                <a:gd name="connsiteX48" fmla="*/ 30263 w 48239"/>
                <a:gd name="connsiteY48" fmla="*/ 36546 h 39678"/>
                <a:gd name="connsiteX49" fmla="*/ 27751 w 48239"/>
                <a:gd name="connsiteY49" fmla="*/ 36363 h 39678"/>
                <a:gd name="connsiteX50" fmla="*/ 26082 w 48239"/>
                <a:gd name="connsiteY50" fmla="*/ 38989 h 39678"/>
                <a:gd name="connsiteX51" fmla="*/ 22540 w 48239"/>
                <a:gd name="connsiteY51" fmla="*/ 37518 h 39678"/>
                <a:gd name="connsiteX52" fmla="*/ 20825 w 48239"/>
                <a:gd name="connsiteY52" fmla="*/ 39553 h 39678"/>
                <a:gd name="connsiteX53" fmla="*/ 18446 w 48239"/>
                <a:gd name="connsiteY53" fmla="*/ 39246 h 39678"/>
                <a:gd name="connsiteX54" fmla="*/ 16345 w 48239"/>
                <a:gd name="connsiteY54" fmla="*/ 37339 h 39678"/>
                <a:gd name="connsiteX0" fmla="*/ 14041 w 48239"/>
                <a:gd name="connsiteY0" fmla="*/ 38470 h 39646"/>
                <a:gd name="connsiteX1" fmla="*/ 15436 w 48239"/>
                <a:gd name="connsiteY1" fmla="*/ 35180 h 39646"/>
                <a:gd name="connsiteX2" fmla="*/ 12063 w 48239"/>
                <a:gd name="connsiteY2" fmla="*/ 34963 h 39646"/>
                <a:gd name="connsiteX3" fmla="*/ 12173 w 48239"/>
                <a:gd name="connsiteY3" fmla="*/ 36252 h 39646"/>
                <a:gd name="connsiteX4" fmla="*/ 10334 w 48239"/>
                <a:gd name="connsiteY4" fmla="*/ 36641 h 39646"/>
                <a:gd name="connsiteX5" fmla="*/ 9054 w 48239"/>
                <a:gd name="connsiteY5" fmla="*/ 35749 h 39646"/>
                <a:gd name="connsiteX6" fmla="*/ 7671 w 48239"/>
                <a:gd name="connsiteY6" fmla="*/ 34294 h 39646"/>
                <a:gd name="connsiteX7" fmla="*/ 6000 w 48239"/>
                <a:gd name="connsiteY7" fmla="*/ 32945 h 39646"/>
                <a:gd name="connsiteX8" fmla="*/ 6482 w 48239"/>
                <a:gd name="connsiteY8" fmla="*/ 32157 h 39646"/>
                <a:gd name="connsiteX9" fmla="*/ 5634 w 48239"/>
                <a:gd name="connsiteY9" fmla="*/ 31669 h 39646"/>
                <a:gd name="connsiteX10" fmla="*/ 5115 w 48239"/>
                <a:gd name="connsiteY10" fmla="*/ 29277 h 39646"/>
                <a:gd name="connsiteX11" fmla="*/ 5576 w 48239"/>
                <a:gd name="connsiteY11" fmla="*/ 27690 h 39646"/>
                <a:gd name="connsiteX12" fmla="*/ 2834 w 48239"/>
                <a:gd name="connsiteY12" fmla="*/ 23555 h 39646"/>
                <a:gd name="connsiteX13" fmla="*/ 80 w 48239"/>
                <a:gd name="connsiteY13" fmla="*/ 22241 h 39646"/>
                <a:gd name="connsiteX14" fmla="*/ 5855 w 48239"/>
                <a:gd name="connsiteY14" fmla="*/ 15414 h 39646"/>
                <a:gd name="connsiteX15" fmla="*/ 7386 w 48239"/>
                <a:gd name="connsiteY15" fmla="*/ 16001 h 39646"/>
                <a:gd name="connsiteX16" fmla="*/ 8801 w 48239"/>
                <a:gd name="connsiteY16" fmla="*/ 14775 h 39646"/>
                <a:gd name="connsiteX17" fmla="*/ 7955 w 48239"/>
                <a:gd name="connsiteY17" fmla="*/ 13715 h 39646"/>
                <a:gd name="connsiteX18" fmla="*/ 8591 w 48239"/>
                <a:gd name="connsiteY18" fmla="*/ 12738 h 39646"/>
                <a:gd name="connsiteX19" fmla="*/ 9743 w 48239"/>
                <a:gd name="connsiteY19" fmla="*/ 12926 h 39646"/>
                <a:gd name="connsiteX20" fmla="*/ 12423 w 48239"/>
                <a:gd name="connsiteY20" fmla="*/ 10466 h 39646"/>
                <a:gd name="connsiteX21" fmla="*/ 19104 w 48239"/>
                <a:gd name="connsiteY21" fmla="*/ 300 h 39646"/>
                <a:gd name="connsiteX22" fmla="*/ 22021 w 48239"/>
                <a:gd name="connsiteY22" fmla="*/ 2511 h 39646"/>
                <a:gd name="connsiteX23" fmla="*/ 21660 w 48239"/>
                <a:gd name="connsiteY23" fmla="*/ 6426 h 39646"/>
                <a:gd name="connsiteX24" fmla="*/ 23236 w 48239"/>
                <a:gd name="connsiteY24" fmla="*/ 8458 h 39646"/>
                <a:gd name="connsiteX25" fmla="*/ 26017 w 48239"/>
                <a:gd name="connsiteY25" fmla="*/ 10182 h 39646"/>
                <a:gd name="connsiteX26" fmla="*/ 28443 w 48239"/>
                <a:gd name="connsiteY26" fmla="*/ 10947 h 39646"/>
                <a:gd name="connsiteX27" fmla="*/ 33556 w 48239"/>
                <a:gd name="connsiteY27" fmla="*/ 1758 h 39646"/>
                <a:gd name="connsiteX28" fmla="*/ 38260 w 48239"/>
                <a:gd name="connsiteY28" fmla="*/ 4046 h 39646"/>
                <a:gd name="connsiteX29" fmla="*/ 47921 w 48239"/>
                <a:gd name="connsiteY29" fmla="*/ 6152 h 39646"/>
                <a:gd name="connsiteX30" fmla="*/ 45793 w 48239"/>
                <a:gd name="connsiteY30" fmla="*/ 7791 h 39646"/>
                <a:gd name="connsiteX31" fmla="*/ 44552 w 48239"/>
                <a:gd name="connsiteY31" fmla="*/ 7933 h 39646"/>
                <a:gd name="connsiteX32" fmla="*/ 42248 w 48239"/>
                <a:gd name="connsiteY32" fmla="*/ 9134 h 39646"/>
                <a:gd name="connsiteX33" fmla="*/ 42328 w 48239"/>
                <a:gd name="connsiteY33" fmla="*/ 12809 h 39646"/>
                <a:gd name="connsiteX34" fmla="*/ 42465 w 48239"/>
                <a:gd name="connsiteY34" fmla="*/ 15296 h 39646"/>
                <a:gd name="connsiteX35" fmla="*/ 43472 w 48239"/>
                <a:gd name="connsiteY35" fmla="*/ 18568 h 39646"/>
                <a:gd name="connsiteX36" fmla="*/ 41785 w 48239"/>
                <a:gd name="connsiteY36" fmla="*/ 19970 h 39646"/>
                <a:gd name="connsiteX37" fmla="*/ 42522 w 48239"/>
                <a:gd name="connsiteY37" fmla="*/ 21055 h 39646"/>
                <a:gd name="connsiteX38" fmla="*/ 42894 w 48239"/>
                <a:gd name="connsiteY38" fmla="*/ 23447 h 39646"/>
                <a:gd name="connsiteX39" fmla="*/ 45621 w 48239"/>
                <a:gd name="connsiteY39" fmla="*/ 25888 h 39646"/>
                <a:gd name="connsiteX40" fmla="*/ 42408 w 48239"/>
                <a:gd name="connsiteY40" fmla="*/ 26715 h 39646"/>
                <a:gd name="connsiteX41" fmla="*/ 41537 w 48239"/>
                <a:gd name="connsiteY41" fmla="*/ 28246 h 39646"/>
                <a:gd name="connsiteX42" fmla="*/ 40570 w 48239"/>
                <a:gd name="connsiteY42" fmla="*/ 29580 h 39646"/>
                <a:gd name="connsiteX43" fmla="*/ 41042 w 48239"/>
                <a:gd name="connsiteY43" fmla="*/ 30628 h 39646"/>
                <a:gd name="connsiteX44" fmla="*/ 37773 w 48239"/>
                <a:gd name="connsiteY44" fmla="*/ 33064 h 39646"/>
                <a:gd name="connsiteX45" fmla="*/ 37214 w 48239"/>
                <a:gd name="connsiteY45" fmla="*/ 37313 h 39646"/>
                <a:gd name="connsiteX46" fmla="*/ 33725 w 48239"/>
                <a:gd name="connsiteY46" fmla="*/ 36589 h 39646"/>
                <a:gd name="connsiteX47" fmla="*/ 30903 w 48239"/>
                <a:gd name="connsiteY47" fmla="*/ 38260 h 39646"/>
                <a:gd name="connsiteX48" fmla="*/ 30263 w 48239"/>
                <a:gd name="connsiteY48" fmla="*/ 36546 h 39646"/>
                <a:gd name="connsiteX49" fmla="*/ 27751 w 48239"/>
                <a:gd name="connsiteY49" fmla="*/ 36363 h 39646"/>
                <a:gd name="connsiteX50" fmla="*/ 26082 w 48239"/>
                <a:gd name="connsiteY50" fmla="*/ 38989 h 39646"/>
                <a:gd name="connsiteX51" fmla="*/ 22540 w 48239"/>
                <a:gd name="connsiteY51" fmla="*/ 37518 h 39646"/>
                <a:gd name="connsiteX52" fmla="*/ 20825 w 48239"/>
                <a:gd name="connsiteY52" fmla="*/ 39553 h 39646"/>
                <a:gd name="connsiteX53" fmla="*/ 18446 w 48239"/>
                <a:gd name="connsiteY53" fmla="*/ 39246 h 39646"/>
                <a:gd name="connsiteX54" fmla="*/ 14041 w 48239"/>
                <a:gd name="connsiteY54" fmla="*/ 38470 h 39646"/>
                <a:gd name="connsiteX0" fmla="*/ 14041 w 48239"/>
                <a:gd name="connsiteY0" fmla="*/ 38470 h 40378"/>
                <a:gd name="connsiteX1" fmla="*/ 15436 w 48239"/>
                <a:gd name="connsiteY1" fmla="*/ 35180 h 40378"/>
                <a:gd name="connsiteX2" fmla="*/ 12063 w 48239"/>
                <a:gd name="connsiteY2" fmla="*/ 34963 h 40378"/>
                <a:gd name="connsiteX3" fmla="*/ 12173 w 48239"/>
                <a:gd name="connsiteY3" fmla="*/ 36252 h 40378"/>
                <a:gd name="connsiteX4" fmla="*/ 10334 w 48239"/>
                <a:gd name="connsiteY4" fmla="*/ 36641 h 40378"/>
                <a:gd name="connsiteX5" fmla="*/ 9054 w 48239"/>
                <a:gd name="connsiteY5" fmla="*/ 35749 h 40378"/>
                <a:gd name="connsiteX6" fmla="*/ 7671 w 48239"/>
                <a:gd name="connsiteY6" fmla="*/ 34294 h 40378"/>
                <a:gd name="connsiteX7" fmla="*/ 6000 w 48239"/>
                <a:gd name="connsiteY7" fmla="*/ 32945 h 40378"/>
                <a:gd name="connsiteX8" fmla="*/ 6482 w 48239"/>
                <a:gd name="connsiteY8" fmla="*/ 32157 h 40378"/>
                <a:gd name="connsiteX9" fmla="*/ 5634 w 48239"/>
                <a:gd name="connsiteY9" fmla="*/ 31669 h 40378"/>
                <a:gd name="connsiteX10" fmla="*/ 5115 w 48239"/>
                <a:gd name="connsiteY10" fmla="*/ 29277 h 40378"/>
                <a:gd name="connsiteX11" fmla="*/ 5576 w 48239"/>
                <a:gd name="connsiteY11" fmla="*/ 27690 h 40378"/>
                <a:gd name="connsiteX12" fmla="*/ 2834 w 48239"/>
                <a:gd name="connsiteY12" fmla="*/ 23555 h 40378"/>
                <a:gd name="connsiteX13" fmla="*/ 80 w 48239"/>
                <a:gd name="connsiteY13" fmla="*/ 22241 h 40378"/>
                <a:gd name="connsiteX14" fmla="*/ 5855 w 48239"/>
                <a:gd name="connsiteY14" fmla="*/ 15414 h 40378"/>
                <a:gd name="connsiteX15" fmla="*/ 7386 w 48239"/>
                <a:gd name="connsiteY15" fmla="*/ 16001 h 40378"/>
                <a:gd name="connsiteX16" fmla="*/ 8801 w 48239"/>
                <a:gd name="connsiteY16" fmla="*/ 14775 h 40378"/>
                <a:gd name="connsiteX17" fmla="*/ 7955 w 48239"/>
                <a:gd name="connsiteY17" fmla="*/ 13715 h 40378"/>
                <a:gd name="connsiteX18" fmla="*/ 8591 w 48239"/>
                <a:gd name="connsiteY18" fmla="*/ 12738 h 40378"/>
                <a:gd name="connsiteX19" fmla="*/ 9743 w 48239"/>
                <a:gd name="connsiteY19" fmla="*/ 12926 h 40378"/>
                <a:gd name="connsiteX20" fmla="*/ 12423 w 48239"/>
                <a:gd name="connsiteY20" fmla="*/ 10466 h 40378"/>
                <a:gd name="connsiteX21" fmla="*/ 19104 w 48239"/>
                <a:gd name="connsiteY21" fmla="*/ 300 h 40378"/>
                <a:gd name="connsiteX22" fmla="*/ 22021 w 48239"/>
                <a:gd name="connsiteY22" fmla="*/ 2511 h 40378"/>
                <a:gd name="connsiteX23" fmla="*/ 21660 w 48239"/>
                <a:gd name="connsiteY23" fmla="*/ 6426 h 40378"/>
                <a:gd name="connsiteX24" fmla="*/ 23236 w 48239"/>
                <a:gd name="connsiteY24" fmla="*/ 8458 h 40378"/>
                <a:gd name="connsiteX25" fmla="*/ 26017 w 48239"/>
                <a:gd name="connsiteY25" fmla="*/ 10182 h 40378"/>
                <a:gd name="connsiteX26" fmla="*/ 28443 w 48239"/>
                <a:gd name="connsiteY26" fmla="*/ 10947 h 40378"/>
                <a:gd name="connsiteX27" fmla="*/ 33556 w 48239"/>
                <a:gd name="connsiteY27" fmla="*/ 1758 h 40378"/>
                <a:gd name="connsiteX28" fmla="*/ 38260 w 48239"/>
                <a:gd name="connsiteY28" fmla="*/ 4046 h 40378"/>
                <a:gd name="connsiteX29" fmla="*/ 47921 w 48239"/>
                <a:gd name="connsiteY29" fmla="*/ 6152 h 40378"/>
                <a:gd name="connsiteX30" fmla="*/ 45793 w 48239"/>
                <a:gd name="connsiteY30" fmla="*/ 7791 h 40378"/>
                <a:gd name="connsiteX31" fmla="*/ 44552 w 48239"/>
                <a:gd name="connsiteY31" fmla="*/ 7933 h 40378"/>
                <a:gd name="connsiteX32" fmla="*/ 42248 w 48239"/>
                <a:gd name="connsiteY32" fmla="*/ 9134 h 40378"/>
                <a:gd name="connsiteX33" fmla="*/ 42328 w 48239"/>
                <a:gd name="connsiteY33" fmla="*/ 12809 h 40378"/>
                <a:gd name="connsiteX34" fmla="*/ 42465 w 48239"/>
                <a:gd name="connsiteY34" fmla="*/ 15296 h 40378"/>
                <a:gd name="connsiteX35" fmla="*/ 43472 w 48239"/>
                <a:gd name="connsiteY35" fmla="*/ 18568 h 40378"/>
                <a:gd name="connsiteX36" fmla="*/ 41785 w 48239"/>
                <a:gd name="connsiteY36" fmla="*/ 19970 h 40378"/>
                <a:gd name="connsiteX37" fmla="*/ 42522 w 48239"/>
                <a:gd name="connsiteY37" fmla="*/ 21055 h 40378"/>
                <a:gd name="connsiteX38" fmla="*/ 42894 w 48239"/>
                <a:gd name="connsiteY38" fmla="*/ 23447 h 40378"/>
                <a:gd name="connsiteX39" fmla="*/ 45621 w 48239"/>
                <a:gd name="connsiteY39" fmla="*/ 25888 h 40378"/>
                <a:gd name="connsiteX40" fmla="*/ 42408 w 48239"/>
                <a:gd name="connsiteY40" fmla="*/ 26715 h 40378"/>
                <a:gd name="connsiteX41" fmla="*/ 41537 w 48239"/>
                <a:gd name="connsiteY41" fmla="*/ 28246 h 40378"/>
                <a:gd name="connsiteX42" fmla="*/ 40570 w 48239"/>
                <a:gd name="connsiteY42" fmla="*/ 29580 h 40378"/>
                <a:gd name="connsiteX43" fmla="*/ 41042 w 48239"/>
                <a:gd name="connsiteY43" fmla="*/ 30628 h 40378"/>
                <a:gd name="connsiteX44" fmla="*/ 37773 w 48239"/>
                <a:gd name="connsiteY44" fmla="*/ 33064 h 40378"/>
                <a:gd name="connsiteX45" fmla="*/ 37214 w 48239"/>
                <a:gd name="connsiteY45" fmla="*/ 37313 h 40378"/>
                <a:gd name="connsiteX46" fmla="*/ 33725 w 48239"/>
                <a:gd name="connsiteY46" fmla="*/ 36589 h 40378"/>
                <a:gd name="connsiteX47" fmla="*/ 30903 w 48239"/>
                <a:gd name="connsiteY47" fmla="*/ 38260 h 40378"/>
                <a:gd name="connsiteX48" fmla="*/ 30263 w 48239"/>
                <a:gd name="connsiteY48" fmla="*/ 36546 h 40378"/>
                <a:gd name="connsiteX49" fmla="*/ 27751 w 48239"/>
                <a:gd name="connsiteY49" fmla="*/ 36363 h 40378"/>
                <a:gd name="connsiteX50" fmla="*/ 26082 w 48239"/>
                <a:gd name="connsiteY50" fmla="*/ 38989 h 40378"/>
                <a:gd name="connsiteX51" fmla="*/ 22540 w 48239"/>
                <a:gd name="connsiteY51" fmla="*/ 37518 h 40378"/>
                <a:gd name="connsiteX52" fmla="*/ 20825 w 48239"/>
                <a:gd name="connsiteY52" fmla="*/ 39553 h 40378"/>
                <a:gd name="connsiteX53" fmla="*/ 18446 w 48239"/>
                <a:gd name="connsiteY53" fmla="*/ 39246 h 40378"/>
                <a:gd name="connsiteX54" fmla="*/ 16018 w 48239"/>
                <a:gd name="connsiteY54" fmla="*/ 40368 h 40378"/>
                <a:gd name="connsiteX55" fmla="*/ 14041 w 48239"/>
                <a:gd name="connsiteY55" fmla="*/ 38470 h 40378"/>
                <a:gd name="connsiteX0" fmla="*/ 14041 w 48239"/>
                <a:gd name="connsiteY0" fmla="*/ 38470 h 40378"/>
                <a:gd name="connsiteX1" fmla="*/ 8701 w 48239"/>
                <a:gd name="connsiteY1" fmla="*/ 40056 h 40378"/>
                <a:gd name="connsiteX2" fmla="*/ 12063 w 48239"/>
                <a:gd name="connsiteY2" fmla="*/ 34963 h 40378"/>
                <a:gd name="connsiteX3" fmla="*/ 12173 w 48239"/>
                <a:gd name="connsiteY3" fmla="*/ 36252 h 40378"/>
                <a:gd name="connsiteX4" fmla="*/ 10334 w 48239"/>
                <a:gd name="connsiteY4" fmla="*/ 36641 h 40378"/>
                <a:gd name="connsiteX5" fmla="*/ 9054 w 48239"/>
                <a:gd name="connsiteY5" fmla="*/ 35749 h 40378"/>
                <a:gd name="connsiteX6" fmla="*/ 7671 w 48239"/>
                <a:gd name="connsiteY6" fmla="*/ 34294 h 40378"/>
                <a:gd name="connsiteX7" fmla="*/ 6000 w 48239"/>
                <a:gd name="connsiteY7" fmla="*/ 32945 h 40378"/>
                <a:gd name="connsiteX8" fmla="*/ 6482 w 48239"/>
                <a:gd name="connsiteY8" fmla="*/ 32157 h 40378"/>
                <a:gd name="connsiteX9" fmla="*/ 5634 w 48239"/>
                <a:gd name="connsiteY9" fmla="*/ 31669 h 40378"/>
                <a:gd name="connsiteX10" fmla="*/ 5115 w 48239"/>
                <a:gd name="connsiteY10" fmla="*/ 29277 h 40378"/>
                <a:gd name="connsiteX11" fmla="*/ 5576 w 48239"/>
                <a:gd name="connsiteY11" fmla="*/ 27690 h 40378"/>
                <a:gd name="connsiteX12" fmla="*/ 2834 w 48239"/>
                <a:gd name="connsiteY12" fmla="*/ 23555 h 40378"/>
                <a:gd name="connsiteX13" fmla="*/ 80 w 48239"/>
                <a:gd name="connsiteY13" fmla="*/ 22241 h 40378"/>
                <a:gd name="connsiteX14" fmla="*/ 5855 w 48239"/>
                <a:gd name="connsiteY14" fmla="*/ 15414 h 40378"/>
                <a:gd name="connsiteX15" fmla="*/ 7386 w 48239"/>
                <a:gd name="connsiteY15" fmla="*/ 16001 h 40378"/>
                <a:gd name="connsiteX16" fmla="*/ 8801 w 48239"/>
                <a:gd name="connsiteY16" fmla="*/ 14775 h 40378"/>
                <a:gd name="connsiteX17" fmla="*/ 7955 w 48239"/>
                <a:gd name="connsiteY17" fmla="*/ 13715 h 40378"/>
                <a:gd name="connsiteX18" fmla="*/ 8591 w 48239"/>
                <a:gd name="connsiteY18" fmla="*/ 12738 h 40378"/>
                <a:gd name="connsiteX19" fmla="*/ 9743 w 48239"/>
                <a:gd name="connsiteY19" fmla="*/ 12926 h 40378"/>
                <a:gd name="connsiteX20" fmla="*/ 12423 w 48239"/>
                <a:gd name="connsiteY20" fmla="*/ 10466 h 40378"/>
                <a:gd name="connsiteX21" fmla="*/ 19104 w 48239"/>
                <a:gd name="connsiteY21" fmla="*/ 300 h 40378"/>
                <a:gd name="connsiteX22" fmla="*/ 22021 w 48239"/>
                <a:gd name="connsiteY22" fmla="*/ 2511 h 40378"/>
                <a:gd name="connsiteX23" fmla="*/ 21660 w 48239"/>
                <a:gd name="connsiteY23" fmla="*/ 6426 h 40378"/>
                <a:gd name="connsiteX24" fmla="*/ 23236 w 48239"/>
                <a:gd name="connsiteY24" fmla="*/ 8458 h 40378"/>
                <a:gd name="connsiteX25" fmla="*/ 26017 w 48239"/>
                <a:gd name="connsiteY25" fmla="*/ 10182 h 40378"/>
                <a:gd name="connsiteX26" fmla="*/ 28443 w 48239"/>
                <a:gd name="connsiteY26" fmla="*/ 10947 h 40378"/>
                <a:gd name="connsiteX27" fmla="*/ 33556 w 48239"/>
                <a:gd name="connsiteY27" fmla="*/ 1758 h 40378"/>
                <a:gd name="connsiteX28" fmla="*/ 38260 w 48239"/>
                <a:gd name="connsiteY28" fmla="*/ 4046 h 40378"/>
                <a:gd name="connsiteX29" fmla="*/ 47921 w 48239"/>
                <a:gd name="connsiteY29" fmla="*/ 6152 h 40378"/>
                <a:gd name="connsiteX30" fmla="*/ 45793 w 48239"/>
                <a:gd name="connsiteY30" fmla="*/ 7791 h 40378"/>
                <a:gd name="connsiteX31" fmla="*/ 44552 w 48239"/>
                <a:gd name="connsiteY31" fmla="*/ 7933 h 40378"/>
                <a:gd name="connsiteX32" fmla="*/ 42248 w 48239"/>
                <a:gd name="connsiteY32" fmla="*/ 9134 h 40378"/>
                <a:gd name="connsiteX33" fmla="*/ 42328 w 48239"/>
                <a:gd name="connsiteY33" fmla="*/ 12809 h 40378"/>
                <a:gd name="connsiteX34" fmla="*/ 42465 w 48239"/>
                <a:gd name="connsiteY34" fmla="*/ 15296 h 40378"/>
                <a:gd name="connsiteX35" fmla="*/ 43472 w 48239"/>
                <a:gd name="connsiteY35" fmla="*/ 18568 h 40378"/>
                <a:gd name="connsiteX36" fmla="*/ 41785 w 48239"/>
                <a:gd name="connsiteY36" fmla="*/ 19970 h 40378"/>
                <a:gd name="connsiteX37" fmla="*/ 42522 w 48239"/>
                <a:gd name="connsiteY37" fmla="*/ 21055 h 40378"/>
                <a:gd name="connsiteX38" fmla="*/ 42894 w 48239"/>
                <a:gd name="connsiteY38" fmla="*/ 23447 h 40378"/>
                <a:gd name="connsiteX39" fmla="*/ 45621 w 48239"/>
                <a:gd name="connsiteY39" fmla="*/ 25888 h 40378"/>
                <a:gd name="connsiteX40" fmla="*/ 42408 w 48239"/>
                <a:gd name="connsiteY40" fmla="*/ 26715 h 40378"/>
                <a:gd name="connsiteX41" fmla="*/ 41537 w 48239"/>
                <a:gd name="connsiteY41" fmla="*/ 28246 h 40378"/>
                <a:gd name="connsiteX42" fmla="*/ 40570 w 48239"/>
                <a:gd name="connsiteY42" fmla="*/ 29580 h 40378"/>
                <a:gd name="connsiteX43" fmla="*/ 41042 w 48239"/>
                <a:gd name="connsiteY43" fmla="*/ 30628 h 40378"/>
                <a:gd name="connsiteX44" fmla="*/ 37773 w 48239"/>
                <a:gd name="connsiteY44" fmla="*/ 33064 h 40378"/>
                <a:gd name="connsiteX45" fmla="*/ 37214 w 48239"/>
                <a:gd name="connsiteY45" fmla="*/ 37313 h 40378"/>
                <a:gd name="connsiteX46" fmla="*/ 33725 w 48239"/>
                <a:gd name="connsiteY46" fmla="*/ 36589 h 40378"/>
                <a:gd name="connsiteX47" fmla="*/ 30903 w 48239"/>
                <a:gd name="connsiteY47" fmla="*/ 38260 h 40378"/>
                <a:gd name="connsiteX48" fmla="*/ 30263 w 48239"/>
                <a:gd name="connsiteY48" fmla="*/ 36546 h 40378"/>
                <a:gd name="connsiteX49" fmla="*/ 27751 w 48239"/>
                <a:gd name="connsiteY49" fmla="*/ 36363 h 40378"/>
                <a:gd name="connsiteX50" fmla="*/ 26082 w 48239"/>
                <a:gd name="connsiteY50" fmla="*/ 38989 h 40378"/>
                <a:gd name="connsiteX51" fmla="*/ 22540 w 48239"/>
                <a:gd name="connsiteY51" fmla="*/ 37518 h 40378"/>
                <a:gd name="connsiteX52" fmla="*/ 20825 w 48239"/>
                <a:gd name="connsiteY52" fmla="*/ 39553 h 40378"/>
                <a:gd name="connsiteX53" fmla="*/ 18446 w 48239"/>
                <a:gd name="connsiteY53" fmla="*/ 39246 h 40378"/>
                <a:gd name="connsiteX54" fmla="*/ 16018 w 48239"/>
                <a:gd name="connsiteY54" fmla="*/ 40368 h 40378"/>
                <a:gd name="connsiteX55" fmla="*/ 14041 w 48239"/>
                <a:gd name="connsiteY55" fmla="*/ 38470 h 40378"/>
                <a:gd name="connsiteX0" fmla="*/ 14041 w 48239"/>
                <a:gd name="connsiteY0" fmla="*/ 38470 h 43248"/>
                <a:gd name="connsiteX1" fmla="*/ 8701 w 48239"/>
                <a:gd name="connsiteY1" fmla="*/ 40056 h 43248"/>
                <a:gd name="connsiteX2" fmla="*/ 543 w 48239"/>
                <a:gd name="connsiteY2" fmla="*/ 43160 h 43248"/>
                <a:gd name="connsiteX3" fmla="*/ 12173 w 48239"/>
                <a:gd name="connsiteY3" fmla="*/ 36252 h 43248"/>
                <a:gd name="connsiteX4" fmla="*/ 10334 w 48239"/>
                <a:gd name="connsiteY4" fmla="*/ 36641 h 43248"/>
                <a:gd name="connsiteX5" fmla="*/ 9054 w 48239"/>
                <a:gd name="connsiteY5" fmla="*/ 35749 h 43248"/>
                <a:gd name="connsiteX6" fmla="*/ 7671 w 48239"/>
                <a:gd name="connsiteY6" fmla="*/ 34294 h 43248"/>
                <a:gd name="connsiteX7" fmla="*/ 6000 w 48239"/>
                <a:gd name="connsiteY7" fmla="*/ 32945 h 43248"/>
                <a:gd name="connsiteX8" fmla="*/ 6482 w 48239"/>
                <a:gd name="connsiteY8" fmla="*/ 32157 h 43248"/>
                <a:gd name="connsiteX9" fmla="*/ 5634 w 48239"/>
                <a:gd name="connsiteY9" fmla="*/ 31669 h 43248"/>
                <a:gd name="connsiteX10" fmla="*/ 5115 w 48239"/>
                <a:gd name="connsiteY10" fmla="*/ 29277 h 43248"/>
                <a:gd name="connsiteX11" fmla="*/ 5576 w 48239"/>
                <a:gd name="connsiteY11" fmla="*/ 27690 h 43248"/>
                <a:gd name="connsiteX12" fmla="*/ 2834 w 48239"/>
                <a:gd name="connsiteY12" fmla="*/ 23555 h 43248"/>
                <a:gd name="connsiteX13" fmla="*/ 80 w 48239"/>
                <a:gd name="connsiteY13" fmla="*/ 22241 h 43248"/>
                <a:gd name="connsiteX14" fmla="*/ 5855 w 48239"/>
                <a:gd name="connsiteY14" fmla="*/ 15414 h 43248"/>
                <a:gd name="connsiteX15" fmla="*/ 7386 w 48239"/>
                <a:gd name="connsiteY15" fmla="*/ 16001 h 43248"/>
                <a:gd name="connsiteX16" fmla="*/ 8801 w 48239"/>
                <a:gd name="connsiteY16" fmla="*/ 14775 h 43248"/>
                <a:gd name="connsiteX17" fmla="*/ 7955 w 48239"/>
                <a:gd name="connsiteY17" fmla="*/ 13715 h 43248"/>
                <a:gd name="connsiteX18" fmla="*/ 8591 w 48239"/>
                <a:gd name="connsiteY18" fmla="*/ 12738 h 43248"/>
                <a:gd name="connsiteX19" fmla="*/ 9743 w 48239"/>
                <a:gd name="connsiteY19" fmla="*/ 12926 h 43248"/>
                <a:gd name="connsiteX20" fmla="*/ 12423 w 48239"/>
                <a:gd name="connsiteY20" fmla="*/ 10466 h 43248"/>
                <a:gd name="connsiteX21" fmla="*/ 19104 w 48239"/>
                <a:gd name="connsiteY21" fmla="*/ 300 h 43248"/>
                <a:gd name="connsiteX22" fmla="*/ 22021 w 48239"/>
                <a:gd name="connsiteY22" fmla="*/ 2511 h 43248"/>
                <a:gd name="connsiteX23" fmla="*/ 21660 w 48239"/>
                <a:gd name="connsiteY23" fmla="*/ 6426 h 43248"/>
                <a:gd name="connsiteX24" fmla="*/ 23236 w 48239"/>
                <a:gd name="connsiteY24" fmla="*/ 8458 h 43248"/>
                <a:gd name="connsiteX25" fmla="*/ 26017 w 48239"/>
                <a:gd name="connsiteY25" fmla="*/ 10182 h 43248"/>
                <a:gd name="connsiteX26" fmla="*/ 28443 w 48239"/>
                <a:gd name="connsiteY26" fmla="*/ 10947 h 43248"/>
                <a:gd name="connsiteX27" fmla="*/ 33556 w 48239"/>
                <a:gd name="connsiteY27" fmla="*/ 1758 h 43248"/>
                <a:gd name="connsiteX28" fmla="*/ 38260 w 48239"/>
                <a:gd name="connsiteY28" fmla="*/ 4046 h 43248"/>
                <a:gd name="connsiteX29" fmla="*/ 47921 w 48239"/>
                <a:gd name="connsiteY29" fmla="*/ 6152 h 43248"/>
                <a:gd name="connsiteX30" fmla="*/ 45793 w 48239"/>
                <a:gd name="connsiteY30" fmla="*/ 7791 h 43248"/>
                <a:gd name="connsiteX31" fmla="*/ 44552 w 48239"/>
                <a:gd name="connsiteY31" fmla="*/ 7933 h 43248"/>
                <a:gd name="connsiteX32" fmla="*/ 42248 w 48239"/>
                <a:gd name="connsiteY32" fmla="*/ 9134 h 43248"/>
                <a:gd name="connsiteX33" fmla="*/ 42328 w 48239"/>
                <a:gd name="connsiteY33" fmla="*/ 12809 h 43248"/>
                <a:gd name="connsiteX34" fmla="*/ 42465 w 48239"/>
                <a:gd name="connsiteY34" fmla="*/ 15296 h 43248"/>
                <a:gd name="connsiteX35" fmla="*/ 43472 w 48239"/>
                <a:gd name="connsiteY35" fmla="*/ 18568 h 43248"/>
                <a:gd name="connsiteX36" fmla="*/ 41785 w 48239"/>
                <a:gd name="connsiteY36" fmla="*/ 19970 h 43248"/>
                <a:gd name="connsiteX37" fmla="*/ 42522 w 48239"/>
                <a:gd name="connsiteY37" fmla="*/ 21055 h 43248"/>
                <a:gd name="connsiteX38" fmla="*/ 42894 w 48239"/>
                <a:gd name="connsiteY38" fmla="*/ 23447 h 43248"/>
                <a:gd name="connsiteX39" fmla="*/ 45621 w 48239"/>
                <a:gd name="connsiteY39" fmla="*/ 25888 h 43248"/>
                <a:gd name="connsiteX40" fmla="*/ 42408 w 48239"/>
                <a:gd name="connsiteY40" fmla="*/ 26715 h 43248"/>
                <a:gd name="connsiteX41" fmla="*/ 41537 w 48239"/>
                <a:gd name="connsiteY41" fmla="*/ 28246 h 43248"/>
                <a:gd name="connsiteX42" fmla="*/ 40570 w 48239"/>
                <a:gd name="connsiteY42" fmla="*/ 29580 h 43248"/>
                <a:gd name="connsiteX43" fmla="*/ 41042 w 48239"/>
                <a:gd name="connsiteY43" fmla="*/ 30628 h 43248"/>
                <a:gd name="connsiteX44" fmla="*/ 37773 w 48239"/>
                <a:gd name="connsiteY44" fmla="*/ 33064 h 43248"/>
                <a:gd name="connsiteX45" fmla="*/ 37214 w 48239"/>
                <a:gd name="connsiteY45" fmla="*/ 37313 h 43248"/>
                <a:gd name="connsiteX46" fmla="*/ 33725 w 48239"/>
                <a:gd name="connsiteY46" fmla="*/ 36589 h 43248"/>
                <a:gd name="connsiteX47" fmla="*/ 30903 w 48239"/>
                <a:gd name="connsiteY47" fmla="*/ 38260 h 43248"/>
                <a:gd name="connsiteX48" fmla="*/ 30263 w 48239"/>
                <a:gd name="connsiteY48" fmla="*/ 36546 h 43248"/>
                <a:gd name="connsiteX49" fmla="*/ 27751 w 48239"/>
                <a:gd name="connsiteY49" fmla="*/ 36363 h 43248"/>
                <a:gd name="connsiteX50" fmla="*/ 26082 w 48239"/>
                <a:gd name="connsiteY50" fmla="*/ 38989 h 43248"/>
                <a:gd name="connsiteX51" fmla="*/ 22540 w 48239"/>
                <a:gd name="connsiteY51" fmla="*/ 37518 h 43248"/>
                <a:gd name="connsiteX52" fmla="*/ 20825 w 48239"/>
                <a:gd name="connsiteY52" fmla="*/ 39553 h 43248"/>
                <a:gd name="connsiteX53" fmla="*/ 18446 w 48239"/>
                <a:gd name="connsiteY53" fmla="*/ 39246 h 43248"/>
                <a:gd name="connsiteX54" fmla="*/ 16018 w 48239"/>
                <a:gd name="connsiteY54" fmla="*/ 40368 h 43248"/>
                <a:gd name="connsiteX55" fmla="*/ 14041 w 48239"/>
                <a:gd name="connsiteY55" fmla="*/ 38470 h 43248"/>
                <a:gd name="connsiteX0" fmla="*/ 14041 w 48239"/>
                <a:gd name="connsiteY0" fmla="*/ 38470 h 43163"/>
                <a:gd name="connsiteX1" fmla="*/ 8701 w 48239"/>
                <a:gd name="connsiteY1" fmla="*/ 40056 h 43163"/>
                <a:gd name="connsiteX2" fmla="*/ 543 w 48239"/>
                <a:gd name="connsiteY2" fmla="*/ 43160 h 43163"/>
                <a:gd name="connsiteX3" fmla="*/ 1894 w 48239"/>
                <a:gd name="connsiteY3" fmla="*/ 40563 h 43163"/>
                <a:gd name="connsiteX4" fmla="*/ 10334 w 48239"/>
                <a:gd name="connsiteY4" fmla="*/ 36641 h 43163"/>
                <a:gd name="connsiteX5" fmla="*/ 9054 w 48239"/>
                <a:gd name="connsiteY5" fmla="*/ 35749 h 43163"/>
                <a:gd name="connsiteX6" fmla="*/ 7671 w 48239"/>
                <a:gd name="connsiteY6" fmla="*/ 34294 h 43163"/>
                <a:gd name="connsiteX7" fmla="*/ 6000 w 48239"/>
                <a:gd name="connsiteY7" fmla="*/ 32945 h 43163"/>
                <a:gd name="connsiteX8" fmla="*/ 6482 w 48239"/>
                <a:gd name="connsiteY8" fmla="*/ 32157 h 43163"/>
                <a:gd name="connsiteX9" fmla="*/ 5634 w 48239"/>
                <a:gd name="connsiteY9" fmla="*/ 31669 h 43163"/>
                <a:gd name="connsiteX10" fmla="*/ 5115 w 48239"/>
                <a:gd name="connsiteY10" fmla="*/ 29277 h 43163"/>
                <a:gd name="connsiteX11" fmla="*/ 5576 w 48239"/>
                <a:gd name="connsiteY11" fmla="*/ 27690 h 43163"/>
                <a:gd name="connsiteX12" fmla="*/ 2834 w 48239"/>
                <a:gd name="connsiteY12" fmla="*/ 23555 h 43163"/>
                <a:gd name="connsiteX13" fmla="*/ 80 w 48239"/>
                <a:gd name="connsiteY13" fmla="*/ 22241 h 43163"/>
                <a:gd name="connsiteX14" fmla="*/ 5855 w 48239"/>
                <a:gd name="connsiteY14" fmla="*/ 15414 h 43163"/>
                <a:gd name="connsiteX15" fmla="*/ 7386 w 48239"/>
                <a:gd name="connsiteY15" fmla="*/ 16001 h 43163"/>
                <a:gd name="connsiteX16" fmla="*/ 8801 w 48239"/>
                <a:gd name="connsiteY16" fmla="*/ 14775 h 43163"/>
                <a:gd name="connsiteX17" fmla="*/ 7955 w 48239"/>
                <a:gd name="connsiteY17" fmla="*/ 13715 h 43163"/>
                <a:gd name="connsiteX18" fmla="*/ 8591 w 48239"/>
                <a:gd name="connsiteY18" fmla="*/ 12738 h 43163"/>
                <a:gd name="connsiteX19" fmla="*/ 9743 w 48239"/>
                <a:gd name="connsiteY19" fmla="*/ 12926 h 43163"/>
                <a:gd name="connsiteX20" fmla="*/ 12423 w 48239"/>
                <a:gd name="connsiteY20" fmla="*/ 10466 h 43163"/>
                <a:gd name="connsiteX21" fmla="*/ 19104 w 48239"/>
                <a:gd name="connsiteY21" fmla="*/ 300 h 43163"/>
                <a:gd name="connsiteX22" fmla="*/ 22021 w 48239"/>
                <a:gd name="connsiteY22" fmla="*/ 2511 h 43163"/>
                <a:gd name="connsiteX23" fmla="*/ 21660 w 48239"/>
                <a:gd name="connsiteY23" fmla="*/ 6426 h 43163"/>
                <a:gd name="connsiteX24" fmla="*/ 23236 w 48239"/>
                <a:gd name="connsiteY24" fmla="*/ 8458 h 43163"/>
                <a:gd name="connsiteX25" fmla="*/ 26017 w 48239"/>
                <a:gd name="connsiteY25" fmla="*/ 10182 h 43163"/>
                <a:gd name="connsiteX26" fmla="*/ 28443 w 48239"/>
                <a:gd name="connsiteY26" fmla="*/ 10947 h 43163"/>
                <a:gd name="connsiteX27" fmla="*/ 33556 w 48239"/>
                <a:gd name="connsiteY27" fmla="*/ 1758 h 43163"/>
                <a:gd name="connsiteX28" fmla="*/ 38260 w 48239"/>
                <a:gd name="connsiteY28" fmla="*/ 4046 h 43163"/>
                <a:gd name="connsiteX29" fmla="*/ 47921 w 48239"/>
                <a:gd name="connsiteY29" fmla="*/ 6152 h 43163"/>
                <a:gd name="connsiteX30" fmla="*/ 45793 w 48239"/>
                <a:gd name="connsiteY30" fmla="*/ 7791 h 43163"/>
                <a:gd name="connsiteX31" fmla="*/ 44552 w 48239"/>
                <a:gd name="connsiteY31" fmla="*/ 7933 h 43163"/>
                <a:gd name="connsiteX32" fmla="*/ 42248 w 48239"/>
                <a:gd name="connsiteY32" fmla="*/ 9134 h 43163"/>
                <a:gd name="connsiteX33" fmla="*/ 42328 w 48239"/>
                <a:gd name="connsiteY33" fmla="*/ 12809 h 43163"/>
                <a:gd name="connsiteX34" fmla="*/ 42465 w 48239"/>
                <a:gd name="connsiteY34" fmla="*/ 15296 h 43163"/>
                <a:gd name="connsiteX35" fmla="*/ 43472 w 48239"/>
                <a:gd name="connsiteY35" fmla="*/ 18568 h 43163"/>
                <a:gd name="connsiteX36" fmla="*/ 41785 w 48239"/>
                <a:gd name="connsiteY36" fmla="*/ 19970 h 43163"/>
                <a:gd name="connsiteX37" fmla="*/ 42522 w 48239"/>
                <a:gd name="connsiteY37" fmla="*/ 21055 h 43163"/>
                <a:gd name="connsiteX38" fmla="*/ 42894 w 48239"/>
                <a:gd name="connsiteY38" fmla="*/ 23447 h 43163"/>
                <a:gd name="connsiteX39" fmla="*/ 45621 w 48239"/>
                <a:gd name="connsiteY39" fmla="*/ 25888 h 43163"/>
                <a:gd name="connsiteX40" fmla="*/ 42408 w 48239"/>
                <a:gd name="connsiteY40" fmla="*/ 26715 h 43163"/>
                <a:gd name="connsiteX41" fmla="*/ 41537 w 48239"/>
                <a:gd name="connsiteY41" fmla="*/ 28246 h 43163"/>
                <a:gd name="connsiteX42" fmla="*/ 40570 w 48239"/>
                <a:gd name="connsiteY42" fmla="*/ 29580 h 43163"/>
                <a:gd name="connsiteX43" fmla="*/ 41042 w 48239"/>
                <a:gd name="connsiteY43" fmla="*/ 30628 h 43163"/>
                <a:gd name="connsiteX44" fmla="*/ 37773 w 48239"/>
                <a:gd name="connsiteY44" fmla="*/ 33064 h 43163"/>
                <a:gd name="connsiteX45" fmla="*/ 37214 w 48239"/>
                <a:gd name="connsiteY45" fmla="*/ 37313 h 43163"/>
                <a:gd name="connsiteX46" fmla="*/ 33725 w 48239"/>
                <a:gd name="connsiteY46" fmla="*/ 36589 h 43163"/>
                <a:gd name="connsiteX47" fmla="*/ 30903 w 48239"/>
                <a:gd name="connsiteY47" fmla="*/ 38260 h 43163"/>
                <a:gd name="connsiteX48" fmla="*/ 30263 w 48239"/>
                <a:gd name="connsiteY48" fmla="*/ 36546 h 43163"/>
                <a:gd name="connsiteX49" fmla="*/ 27751 w 48239"/>
                <a:gd name="connsiteY49" fmla="*/ 36363 h 43163"/>
                <a:gd name="connsiteX50" fmla="*/ 26082 w 48239"/>
                <a:gd name="connsiteY50" fmla="*/ 38989 h 43163"/>
                <a:gd name="connsiteX51" fmla="*/ 22540 w 48239"/>
                <a:gd name="connsiteY51" fmla="*/ 37518 h 43163"/>
                <a:gd name="connsiteX52" fmla="*/ 20825 w 48239"/>
                <a:gd name="connsiteY52" fmla="*/ 39553 h 43163"/>
                <a:gd name="connsiteX53" fmla="*/ 18446 w 48239"/>
                <a:gd name="connsiteY53" fmla="*/ 39246 h 43163"/>
                <a:gd name="connsiteX54" fmla="*/ 16018 w 48239"/>
                <a:gd name="connsiteY54" fmla="*/ 40368 h 43163"/>
                <a:gd name="connsiteX55" fmla="*/ 14041 w 48239"/>
                <a:gd name="connsiteY55" fmla="*/ 38470 h 43163"/>
                <a:gd name="connsiteX0" fmla="*/ 14041 w 48239"/>
                <a:gd name="connsiteY0" fmla="*/ 38470 h 42740"/>
                <a:gd name="connsiteX1" fmla="*/ 8701 w 48239"/>
                <a:gd name="connsiteY1" fmla="*/ 40056 h 42740"/>
                <a:gd name="connsiteX2" fmla="*/ 7455 w 48239"/>
                <a:gd name="connsiteY2" fmla="*/ 42736 h 42740"/>
                <a:gd name="connsiteX3" fmla="*/ 1894 w 48239"/>
                <a:gd name="connsiteY3" fmla="*/ 40563 h 42740"/>
                <a:gd name="connsiteX4" fmla="*/ 10334 w 48239"/>
                <a:gd name="connsiteY4" fmla="*/ 36641 h 42740"/>
                <a:gd name="connsiteX5" fmla="*/ 9054 w 48239"/>
                <a:gd name="connsiteY5" fmla="*/ 35749 h 42740"/>
                <a:gd name="connsiteX6" fmla="*/ 7671 w 48239"/>
                <a:gd name="connsiteY6" fmla="*/ 34294 h 42740"/>
                <a:gd name="connsiteX7" fmla="*/ 6000 w 48239"/>
                <a:gd name="connsiteY7" fmla="*/ 32945 h 42740"/>
                <a:gd name="connsiteX8" fmla="*/ 6482 w 48239"/>
                <a:gd name="connsiteY8" fmla="*/ 32157 h 42740"/>
                <a:gd name="connsiteX9" fmla="*/ 5634 w 48239"/>
                <a:gd name="connsiteY9" fmla="*/ 31669 h 42740"/>
                <a:gd name="connsiteX10" fmla="*/ 5115 w 48239"/>
                <a:gd name="connsiteY10" fmla="*/ 29277 h 42740"/>
                <a:gd name="connsiteX11" fmla="*/ 5576 w 48239"/>
                <a:gd name="connsiteY11" fmla="*/ 27690 h 42740"/>
                <a:gd name="connsiteX12" fmla="*/ 2834 w 48239"/>
                <a:gd name="connsiteY12" fmla="*/ 23555 h 42740"/>
                <a:gd name="connsiteX13" fmla="*/ 80 w 48239"/>
                <a:gd name="connsiteY13" fmla="*/ 22241 h 42740"/>
                <a:gd name="connsiteX14" fmla="*/ 5855 w 48239"/>
                <a:gd name="connsiteY14" fmla="*/ 15414 h 42740"/>
                <a:gd name="connsiteX15" fmla="*/ 7386 w 48239"/>
                <a:gd name="connsiteY15" fmla="*/ 16001 h 42740"/>
                <a:gd name="connsiteX16" fmla="*/ 8801 w 48239"/>
                <a:gd name="connsiteY16" fmla="*/ 14775 h 42740"/>
                <a:gd name="connsiteX17" fmla="*/ 7955 w 48239"/>
                <a:gd name="connsiteY17" fmla="*/ 13715 h 42740"/>
                <a:gd name="connsiteX18" fmla="*/ 8591 w 48239"/>
                <a:gd name="connsiteY18" fmla="*/ 12738 h 42740"/>
                <a:gd name="connsiteX19" fmla="*/ 9743 w 48239"/>
                <a:gd name="connsiteY19" fmla="*/ 12926 h 42740"/>
                <a:gd name="connsiteX20" fmla="*/ 12423 w 48239"/>
                <a:gd name="connsiteY20" fmla="*/ 10466 h 42740"/>
                <a:gd name="connsiteX21" fmla="*/ 19104 w 48239"/>
                <a:gd name="connsiteY21" fmla="*/ 300 h 42740"/>
                <a:gd name="connsiteX22" fmla="*/ 22021 w 48239"/>
                <a:gd name="connsiteY22" fmla="*/ 2511 h 42740"/>
                <a:gd name="connsiteX23" fmla="*/ 21660 w 48239"/>
                <a:gd name="connsiteY23" fmla="*/ 6426 h 42740"/>
                <a:gd name="connsiteX24" fmla="*/ 23236 w 48239"/>
                <a:gd name="connsiteY24" fmla="*/ 8458 h 42740"/>
                <a:gd name="connsiteX25" fmla="*/ 26017 w 48239"/>
                <a:gd name="connsiteY25" fmla="*/ 10182 h 42740"/>
                <a:gd name="connsiteX26" fmla="*/ 28443 w 48239"/>
                <a:gd name="connsiteY26" fmla="*/ 10947 h 42740"/>
                <a:gd name="connsiteX27" fmla="*/ 33556 w 48239"/>
                <a:gd name="connsiteY27" fmla="*/ 1758 h 42740"/>
                <a:gd name="connsiteX28" fmla="*/ 38260 w 48239"/>
                <a:gd name="connsiteY28" fmla="*/ 4046 h 42740"/>
                <a:gd name="connsiteX29" fmla="*/ 47921 w 48239"/>
                <a:gd name="connsiteY29" fmla="*/ 6152 h 42740"/>
                <a:gd name="connsiteX30" fmla="*/ 45793 w 48239"/>
                <a:gd name="connsiteY30" fmla="*/ 7791 h 42740"/>
                <a:gd name="connsiteX31" fmla="*/ 44552 w 48239"/>
                <a:gd name="connsiteY31" fmla="*/ 7933 h 42740"/>
                <a:gd name="connsiteX32" fmla="*/ 42248 w 48239"/>
                <a:gd name="connsiteY32" fmla="*/ 9134 h 42740"/>
                <a:gd name="connsiteX33" fmla="*/ 42328 w 48239"/>
                <a:gd name="connsiteY33" fmla="*/ 12809 h 42740"/>
                <a:gd name="connsiteX34" fmla="*/ 42465 w 48239"/>
                <a:gd name="connsiteY34" fmla="*/ 15296 h 42740"/>
                <a:gd name="connsiteX35" fmla="*/ 43472 w 48239"/>
                <a:gd name="connsiteY35" fmla="*/ 18568 h 42740"/>
                <a:gd name="connsiteX36" fmla="*/ 41785 w 48239"/>
                <a:gd name="connsiteY36" fmla="*/ 19970 h 42740"/>
                <a:gd name="connsiteX37" fmla="*/ 42522 w 48239"/>
                <a:gd name="connsiteY37" fmla="*/ 21055 h 42740"/>
                <a:gd name="connsiteX38" fmla="*/ 42894 w 48239"/>
                <a:gd name="connsiteY38" fmla="*/ 23447 h 42740"/>
                <a:gd name="connsiteX39" fmla="*/ 45621 w 48239"/>
                <a:gd name="connsiteY39" fmla="*/ 25888 h 42740"/>
                <a:gd name="connsiteX40" fmla="*/ 42408 w 48239"/>
                <a:gd name="connsiteY40" fmla="*/ 26715 h 42740"/>
                <a:gd name="connsiteX41" fmla="*/ 41537 w 48239"/>
                <a:gd name="connsiteY41" fmla="*/ 28246 h 42740"/>
                <a:gd name="connsiteX42" fmla="*/ 40570 w 48239"/>
                <a:gd name="connsiteY42" fmla="*/ 29580 h 42740"/>
                <a:gd name="connsiteX43" fmla="*/ 41042 w 48239"/>
                <a:gd name="connsiteY43" fmla="*/ 30628 h 42740"/>
                <a:gd name="connsiteX44" fmla="*/ 37773 w 48239"/>
                <a:gd name="connsiteY44" fmla="*/ 33064 h 42740"/>
                <a:gd name="connsiteX45" fmla="*/ 37214 w 48239"/>
                <a:gd name="connsiteY45" fmla="*/ 37313 h 42740"/>
                <a:gd name="connsiteX46" fmla="*/ 33725 w 48239"/>
                <a:gd name="connsiteY46" fmla="*/ 36589 h 42740"/>
                <a:gd name="connsiteX47" fmla="*/ 30903 w 48239"/>
                <a:gd name="connsiteY47" fmla="*/ 38260 h 42740"/>
                <a:gd name="connsiteX48" fmla="*/ 30263 w 48239"/>
                <a:gd name="connsiteY48" fmla="*/ 36546 h 42740"/>
                <a:gd name="connsiteX49" fmla="*/ 27751 w 48239"/>
                <a:gd name="connsiteY49" fmla="*/ 36363 h 42740"/>
                <a:gd name="connsiteX50" fmla="*/ 26082 w 48239"/>
                <a:gd name="connsiteY50" fmla="*/ 38989 h 42740"/>
                <a:gd name="connsiteX51" fmla="*/ 22540 w 48239"/>
                <a:gd name="connsiteY51" fmla="*/ 37518 h 42740"/>
                <a:gd name="connsiteX52" fmla="*/ 20825 w 48239"/>
                <a:gd name="connsiteY52" fmla="*/ 39553 h 42740"/>
                <a:gd name="connsiteX53" fmla="*/ 18446 w 48239"/>
                <a:gd name="connsiteY53" fmla="*/ 39246 h 42740"/>
                <a:gd name="connsiteX54" fmla="*/ 16018 w 48239"/>
                <a:gd name="connsiteY54" fmla="*/ 40368 h 42740"/>
                <a:gd name="connsiteX55" fmla="*/ 14041 w 48239"/>
                <a:gd name="connsiteY55" fmla="*/ 38470 h 42740"/>
                <a:gd name="connsiteX0" fmla="*/ 14041 w 48239"/>
                <a:gd name="connsiteY0" fmla="*/ 38470 h 45705"/>
                <a:gd name="connsiteX1" fmla="*/ 8701 w 48239"/>
                <a:gd name="connsiteY1" fmla="*/ 40056 h 45705"/>
                <a:gd name="connsiteX2" fmla="*/ 7455 w 48239"/>
                <a:gd name="connsiteY2" fmla="*/ 42736 h 45705"/>
                <a:gd name="connsiteX3" fmla="*/ 1131 w 48239"/>
                <a:gd name="connsiteY3" fmla="*/ 45668 h 45705"/>
                <a:gd name="connsiteX4" fmla="*/ 1894 w 48239"/>
                <a:gd name="connsiteY4" fmla="*/ 40563 h 45705"/>
                <a:gd name="connsiteX5" fmla="*/ 10334 w 48239"/>
                <a:gd name="connsiteY5" fmla="*/ 36641 h 45705"/>
                <a:gd name="connsiteX6" fmla="*/ 9054 w 48239"/>
                <a:gd name="connsiteY6" fmla="*/ 35749 h 45705"/>
                <a:gd name="connsiteX7" fmla="*/ 7671 w 48239"/>
                <a:gd name="connsiteY7" fmla="*/ 34294 h 45705"/>
                <a:gd name="connsiteX8" fmla="*/ 6000 w 48239"/>
                <a:gd name="connsiteY8" fmla="*/ 32945 h 45705"/>
                <a:gd name="connsiteX9" fmla="*/ 6482 w 48239"/>
                <a:gd name="connsiteY9" fmla="*/ 32157 h 45705"/>
                <a:gd name="connsiteX10" fmla="*/ 5634 w 48239"/>
                <a:gd name="connsiteY10" fmla="*/ 31669 h 45705"/>
                <a:gd name="connsiteX11" fmla="*/ 5115 w 48239"/>
                <a:gd name="connsiteY11" fmla="*/ 29277 h 45705"/>
                <a:gd name="connsiteX12" fmla="*/ 5576 w 48239"/>
                <a:gd name="connsiteY12" fmla="*/ 27690 h 45705"/>
                <a:gd name="connsiteX13" fmla="*/ 2834 w 48239"/>
                <a:gd name="connsiteY13" fmla="*/ 23555 h 45705"/>
                <a:gd name="connsiteX14" fmla="*/ 80 w 48239"/>
                <a:gd name="connsiteY14" fmla="*/ 22241 h 45705"/>
                <a:gd name="connsiteX15" fmla="*/ 5855 w 48239"/>
                <a:gd name="connsiteY15" fmla="*/ 15414 h 45705"/>
                <a:gd name="connsiteX16" fmla="*/ 7386 w 48239"/>
                <a:gd name="connsiteY16" fmla="*/ 16001 h 45705"/>
                <a:gd name="connsiteX17" fmla="*/ 8801 w 48239"/>
                <a:gd name="connsiteY17" fmla="*/ 14775 h 45705"/>
                <a:gd name="connsiteX18" fmla="*/ 7955 w 48239"/>
                <a:gd name="connsiteY18" fmla="*/ 13715 h 45705"/>
                <a:gd name="connsiteX19" fmla="*/ 8591 w 48239"/>
                <a:gd name="connsiteY19" fmla="*/ 12738 h 45705"/>
                <a:gd name="connsiteX20" fmla="*/ 9743 w 48239"/>
                <a:gd name="connsiteY20" fmla="*/ 12926 h 45705"/>
                <a:gd name="connsiteX21" fmla="*/ 12423 w 48239"/>
                <a:gd name="connsiteY21" fmla="*/ 10466 h 45705"/>
                <a:gd name="connsiteX22" fmla="*/ 19104 w 48239"/>
                <a:gd name="connsiteY22" fmla="*/ 300 h 45705"/>
                <a:gd name="connsiteX23" fmla="*/ 22021 w 48239"/>
                <a:gd name="connsiteY23" fmla="*/ 2511 h 45705"/>
                <a:gd name="connsiteX24" fmla="*/ 21660 w 48239"/>
                <a:gd name="connsiteY24" fmla="*/ 6426 h 45705"/>
                <a:gd name="connsiteX25" fmla="*/ 23236 w 48239"/>
                <a:gd name="connsiteY25" fmla="*/ 8458 h 45705"/>
                <a:gd name="connsiteX26" fmla="*/ 26017 w 48239"/>
                <a:gd name="connsiteY26" fmla="*/ 10182 h 45705"/>
                <a:gd name="connsiteX27" fmla="*/ 28443 w 48239"/>
                <a:gd name="connsiteY27" fmla="*/ 10947 h 45705"/>
                <a:gd name="connsiteX28" fmla="*/ 33556 w 48239"/>
                <a:gd name="connsiteY28" fmla="*/ 1758 h 45705"/>
                <a:gd name="connsiteX29" fmla="*/ 38260 w 48239"/>
                <a:gd name="connsiteY29" fmla="*/ 4046 h 45705"/>
                <a:gd name="connsiteX30" fmla="*/ 47921 w 48239"/>
                <a:gd name="connsiteY30" fmla="*/ 6152 h 45705"/>
                <a:gd name="connsiteX31" fmla="*/ 45793 w 48239"/>
                <a:gd name="connsiteY31" fmla="*/ 7791 h 45705"/>
                <a:gd name="connsiteX32" fmla="*/ 44552 w 48239"/>
                <a:gd name="connsiteY32" fmla="*/ 7933 h 45705"/>
                <a:gd name="connsiteX33" fmla="*/ 42248 w 48239"/>
                <a:gd name="connsiteY33" fmla="*/ 9134 h 45705"/>
                <a:gd name="connsiteX34" fmla="*/ 42328 w 48239"/>
                <a:gd name="connsiteY34" fmla="*/ 12809 h 45705"/>
                <a:gd name="connsiteX35" fmla="*/ 42465 w 48239"/>
                <a:gd name="connsiteY35" fmla="*/ 15296 h 45705"/>
                <a:gd name="connsiteX36" fmla="*/ 43472 w 48239"/>
                <a:gd name="connsiteY36" fmla="*/ 18568 h 45705"/>
                <a:gd name="connsiteX37" fmla="*/ 41785 w 48239"/>
                <a:gd name="connsiteY37" fmla="*/ 19970 h 45705"/>
                <a:gd name="connsiteX38" fmla="*/ 42522 w 48239"/>
                <a:gd name="connsiteY38" fmla="*/ 21055 h 45705"/>
                <a:gd name="connsiteX39" fmla="*/ 42894 w 48239"/>
                <a:gd name="connsiteY39" fmla="*/ 23447 h 45705"/>
                <a:gd name="connsiteX40" fmla="*/ 45621 w 48239"/>
                <a:gd name="connsiteY40" fmla="*/ 25888 h 45705"/>
                <a:gd name="connsiteX41" fmla="*/ 42408 w 48239"/>
                <a:gd name="connsiteY41" fmla="*/ 26715 h 45705"/>
                <a:gd name="connsiteX42" fmla="*/ 41537 w 48239"/>
                <a:gd name="connsiteY42" fmla="*/ 28246 h 45705"/>
                <a:gd name="connsiteX43" fmla="*/ 40570 w 48239"/>
                <a:gd name="connsiteY43" fmla="*/ 29580 h 45705"/>
                <a:gd name="connsiteX44" fmla="*/ 41042 w 48239"/>
                <a:gd name="connsiteY44" fmla="*/ 30628 h 45705"/>
                <a:gd name="connsiteX45" fmla="*/ 37773 w 48239"/>
                <a:gd name="connsiteY45" fmla="*/ 33064 h 45705"/>
                <a:gd name="connsiteX46" fmla="*/ 37214 w 48239"/>
                <a:gd name="connsiteY46" fmla="*/ 37313 h 45705"/>
                <a:gd name="connsiteX47" fmla="*/ 33725 w 48239"/>
                <a:gd name="connsiteY47" fmla="*/ 36589 h 45705"/>
                <a:gd name="connsiteX48" fmla="*/ 30903 w 48239"/>
                <a:gd name="connsiteY48" fmla="*/ 38260 h 45705"/>
                <a:gd name="connsiteX49" fmla="*/ 30263 w 48239"/>
                <a:gd name="connsiteY49" fmla="*/ 36546 h 45705"/>
                <a:gd name="connsiteX50" fmla="*/ 27751 w 48239"/>
                <a:gd name="connsiteY50" fmla="*/ 36363 h 45705"/>
                <a:gd name="connsiteX51" fmla="*/ 26082 w 48239"/>
                <a:gd name="connsiteY51" fmla="*/ 38989 h 45705"/>
                <a:gd name="connsiteX52" fmla="*/ 22540 w 48239"/>
                <a:gd name="connsiteY52" fmla="*/ 37518 h 45705"/>
                <a:gd name="connsiteX53" fmla="*/ 20825 w 48239"/>
                <a:gd name="connsiteY53" fmla="*/ 39553 h 45705"/>
                <a:gd name="connsiteX54" fmla="*/ 18446 w 48239"/>
                <a:gd name="connsiteY54" fmla="*/ 39246 h 45705"/>
                <a:gd name="connsiteX55" fmla="*/ 16018 w 48239"/>
                <a:gd name="connsiteY55" fmla="*/ 40368 h 45705"/>
                <a:gd name="connsiteX56" fmla="*/ 14041 w 48239"/>
                <a:gd name="connsiteY56" fmla="*/ 38470 h 45705"/>
                <a:gd name="connsiteX0" fmla="*/ 14041 w 48239"/>
                <a:gd name="connsiteY0" fmla="*/ 38470 h 45705"/>
                <a:gd name="connsiteX1" fmla="*/ 8701 w 48239"/>
                <a:gd name="connsiteY1" fmla="*/ 40056 h 45705"/>
                <a:gd name="connsiteX2" fmla="*/ 6392 w 48239"/>
                <a:gd name="connsiteY2" fmla="*/ 42736 h 45705"/>
                <a:gd name="connsiteX3" fmla="*/ 1131 w 48239"/>
                <a:gd name="connsiteY3" fmla="*/ 45668 h 45705"/>
                <a:gd name="connsiteX4" fmla="*/ 1894 w 48239"/>
                <a:gd name="connsiteY4" fmla="*/ 40563 h 45705"/>
                <a:gd name="connsiteX5" fmla="*/ 10334 w 48239"/>
                <a:gd name="connsiteY5" fmla="*/ 36641 h 45705"/>
                <a:gd name="connsiteX6" fmla="*/ 9054 w 48239"/>
                <a:gd name="connsiteY6" fmla="*/ 35749 h 45705"/>
                <a:gd name="connsiteX7" fmla="*/ 7671 w 48239"/>
                <a:gd name="connsiteY7" fmla="*/ 34294 h 45705"/>
                <a:gd name="connsiteX8" fmla="*/ 6000 w 48239"/>
                <a:gd name="connsiteY8" fmla="*/ 32945 h 45705"/>
                <a:gd name="connsiteX9" fmla="*/ 6482 w 48239"/>
                <a:gd name="connsiteY9" fmla="*/ 32157 h 45705"/>
                <a:gd name="connsiteX10" fmla="*/ 5634 w 48239"/>
                <a:gd name="connsiteY10" fmla="*/ 31669 h 45705"/>
                <a:gd name="connsiteX11" fmla="*/ 5115 w 48239"/>
                <a:gd name="connsiteY11" fmla="*/ 29277 h 45705"/>
                <a:gd name="connsiteX12" fmla="*/ 5576 w 48239"/>
                <a:gd name="connsiteY12" fmla="*/ 27690 h 45705"/>
                <a:gd name="connsiteX13" fmla="*/ 2834 w 48239"/>
                <a:gd name="connsiteY13" fmla="*/ 23555 h 45705"/>
                <a:gd name="connsiteX14" fmla="*/ 80 w 48239"/>
                <a:gd name="connsiteY14" fmla="*/ 22241 h 45705"/>
                <a:gd name="connsiteX15" fmla="*/ 5855 w 48239"/>
                <a:gd name="connsiteY15" fmla="*/ 15414 h 45705"/>
                <a:gd name="connsiteX16" fmla="*/ 7386 w 48239"/>
                <a:gd name="connsiteY16" fmla="*/ 16001 h 45705"/>
                <a:gd name="connsiteX17" fmla="*/ 8801 w 48239"/>
                <a:gd name="connsiteY17" fmla="*/ 14775 h 45705"/>
                <a:gd name="connsiteX18" fmla="*/ 7955 w 48239"/>
                <a:gd name="connsiteY18" fmla="*/ 13715 h 45705"/>
                <a:gd name="connsiteX19" fmla="*/ 8591 w 48239"/>
                <a:gd name="connsiteY19" fmla="*/ 12738 h 45705"/>
                <a:gd name="connsiteX20" fmla="*/ 9743 w 48239"/>
                <a:gd name="connsiteY20" fmla="*/ 12926 h 45705"/>
                <a:gd name="connsiteX21" fmla="*/ 12423 w 48239"/>
                <a:gd name="connsiteY21" fmla="*/ 10466 h 45705"/>
                <a:gd name="connsiteX22" fmla="*/ 19104 w 48239"/>
                <a:gd name="connsiteY22" fmla="*/ 300 h 45705"/>
                <a:gd name="connsiteX23" fmla="*/ 22021 w 48239"/>
                <a:gd name="connsiteY23" fmla="*/ 2511 h 45705"/>
                <a:gd name="connsiteX24" fmla="*/ 21660 w 48239"/>
                <a:gd name="connsiteY24" fmla="*/ 6426 h 45705"/>
                <a:gd name="connsiteX25" fmla="*/ 23236 w 48239"/>
                <a:gd name="connsiteY25" fmla="*/ 8458 h 45705"/>
                <a:gd name="connsiteX26" fmla="*/ 26017 w 48239"/>
                <a:gd name="connsiteY26" fmla="*/ 10182 h 45705"/>
                <a:gd name="connsiteX27" fmla="*/ 28443 w 48239"/>
                <a:gd name="connsiteY27" fmla="*/ 10947 h 45705"/>
                <a:gd name="connsiteX28" fmla="*/ 33556 w 48239"/>
                <a:gd name="connsiteY28" fmla="*/ 1758 h 45705"/>
                <a:gd name="connsiteX29" fmla="*/ 38260 w 48239"/>
                <a:gd name="connsiteY29" fmla="*/ 4046 h 45705"/>
                <a:gd name="connsiteX30" fmla="*/ 47921 w 48239"/>
                <a:gd name="connsiteY30" fmla="*/ 6152 h 45705"/>
                <a:gd name="connsiteX31" fmla="*/ 45793 w 48239"/>
                <a:gd name="connsiteY31" fmla="*/ 7791 h 45705"/>
                <a:gd name="connsiteX32" fmla="*/ 44552 w 48239"/>
                <a:gd name="connsiteY32" fmla="*/ 7933 h 45705"/>
                <a:gd name="connsiteX33" fmla="*/ 42248 w 48239"/>
                <a:gd name="connsiteY33" fmla="*/ 9134 h 45705"/>
                <a:gd name="connsiteX34" fmla="*/ 42328 w 48239"/>
                <a:gd name="connsiteY34" fmla="*/ 12809 h 45705"/>
                <a:gd name="connsiteX35" fmla="*/ 42465 w 48239"/>
                <a:gd name="connsiteY35" fmla="*/ 15296 h 45705"/>
                <a:gd name="connsiteX36" fmla="*/ 43472 w 48239"/>
                <a:gd name="connsiteY36" fmla="*/ 18568 h 45705"/>
                <a:gd name="connsiteX37" fmla="*/ 41785 w 48239"/>
                <a:gd name="connsiteY37" fmla="*/ 19970 h 45705"/>
                <a:gd name="connsiteX38" fmla="*/ 42522 w 48239"/>
                <a:gd name="connsiteY38" fmla="*/ 21055 h 45705"/>
                <a:gd name="connsiteX39" fmla="*/ 42894 w 48239"/>
                <a:gd name="connsiteY39" fmla="*/ 23447 h 45705"/>
                <a:gd name="connsiteX40" fmla="*/ 45621 w 48239"/>
                <a:gd name="connsiteY40" fmla="*/ 25888 h 45705"/>
                <a:gd name="connsiteX41" fmla="*/ 42408 w 48239"/>
                <a:gd name="connsiteY41" fmla="*/ 26715 h 45705"/>
                <a:gd name="connsiteX42" fmla="*/ 41537 w 48239"/>
                <a:gd name="connsiteY42" fmla="*/ 28246 h 45705"/>
                <a:gd name="connsiteX43" fmla="*/ 40570 w 48239"/>
                <a:gd name="connsiteY43" fmla="*/ 29580 h 45705"/>
                <a:gd name="connsiteX44" fmla="*/ 41042 w 48239"/>
                <a:gd name="connsiteY44" fmla="*/ 30628 h 45705"/>
                <a:gd name="connsiteX45" fmla="*/ 37773 w 48239"/>
                <a:gd name="connsiteY45" fmla="*/ 33064 h 45705"/>
                <a:gd name="connsiteX46" fmla="*/ 37214 w 48239"/>
                <a:gd name="connsiteY46" fmla="*/ 37313 h 45705"/>
                <a:gd name="connsiteX47" fmla="*/ 33725 w 48239"/>
                <a:gd name="connsiteY47" fmla="*/ 36589 h 45705"/>
                <a:gd name="connsiteX48" fmla="*/ 30903 w 48239"/>
                <a:gd name="connsiteY48" fmla="*/ 38260 h 45705"/>
                <a:gd name="connsiteX49" fmla="*/ 30263 w 48239"/>
                <a:gd name="connsiteY49" fmla="*/ 36546 h 45705"/>
                <a:gd name="connsiteX50" fmla="*/ 27751 w 48239"/>
                <a:gd name="connsiteY50" fmla="*/ 36363 h 45705"/>
                <a:gd name="connsiteX51" fmla="*/ 26082 w 48239"/>
                <a:gd name="connsiteY51" fmla="*/ 38989 h 45705"/>
                <a:gd name="connsiteX52" fmla="*/ 22540 w 48239"/>
                <a:gd name="connsiteY52" fmla="*/ 37518 h 45705"/>
                <a:gd name="connsiteX53" fmla="*/ 20825 w 48239"/>
                <a:gd name="connsiteY53" fmla="*/ 39553 h 45705"/>
                <a:gd name="connsiteX54" fmla="*/ 18446 w 48239"/>
                <a:gd name="connsiteY54" fmla="*/ 39246 h 45705"/>
                <a:gd name="connsiteX55" fmla="*/ 16018 w 48239"/>
                <a:gd name="connsiteY55" fmla="*/ 40368 h 45705"/>
                <a:gd name="connsiteX56" fmla="*/ 14041 w 48239"/>
                <a:gd name="connsiteY56" fmla="*/ 38470 h 45705"/>
                <a:gd name="connsiteX0" fmla="*/ 14041 w 48239"/>
                <a:gd name="connsiteY0" fmla="*/ 38470 h 46375"/>
                <a:gd name="connsiteX1" fmla="*/ 8701 w 48239"/>
                <a:gd name="connsiteY1" fmla="*/ 40056 h 46375"/>
                <a:gd name="connsiteX2" fmla="*/ 6392 w 48239"/>
                <a:gd name="connsiteY2" fmla="*/ 42736 h 46375"/>
                <a:gd name="connsiteX3" fmla="*/ 2460 w 48239"/>
                <a:gd name="connsiteY3" fmla="*/ 46092 h 46375"/>
                <a:gd name="connsiteX4" fmla="*/ 1131 w 48239"/>
                <a:gd name="connsiteY4" fmla="*/ 45668 h 46375"/>
                <a:gd name="connsiteX5" fmla="*/ 1894 w 48239"/>
                <a:gd name="connsiteY5" fmla="*/ 40563 h 46375"/>
                <a:gd name="connsiteX6" fmla="*/ 10334 w 48239"/>
                <a:gd name="connsiteY6" fmla="*/ 36641 h 46375"/>
                <a:gd name="connsiteX7" fmla="*/ 9054 w 48239"/>
                <a:gd name="connsiteY7" fmla="*/ 35749 h 46375"/>
                <a:gd name="connsiteX8" fmla="*/ 7671 w 48239"/>
                <a:gd name="connsiteY8" fmla="*/ 34294 h 46375"/>
                <a:gd name="connsiteX9" fmla="*/ 6000 w 48239"/>
                <a:gd name="connsiteY9" fmla="*/ 32945 h 46375"/>
                <a:gd name="connsiteX10" fmla="*/ 6482 w 48239"/>
                <a:gd name="connsiteY10" fmla="*/ 32157 h 46375"/>
                <a:gd name="connsiteX11" fmla="*/ 5634 w 48239"/>
                <a:gd name="connsiteY11" fmla="*/ 31669 h 46375"/>
                <a:gd name="connsiteX12" fmla="*/ 5115 w 48239"/>
                <a:gd name="connsiteY12" fmla="*/ 29277 h 46375"/>
                <a:gd name="connsiteX13" fmla="*/ 5576 w 48239"/>
                <a:gd name="connsiteY13" fmla="*/ 27690 h 46375"/>
                <a:gd name="connsiteX14" fmla="*/ 2834 w 48239"/>
                <a:gd name="connsiteY14" fmla="*/ 23555 h 46375"/>
                <a:gd name="connsiteX15" fmla="*/ 80 w 48239"/>
                <a:gd name="connsiteY15" fmla="*/ 22241 h 46375"/>
                <a:gd name="connsiteX16" fmla="*/ 5855 w 48239"/>
                <a:gd name="connsiteY16" fmla="*/ 15414 h 46375"/>
                <a:gd name="connsiteX17" fmla="*/ 7386 w 48239"/>
                <a:gd name="connsiteY17" fmla="*/ 16001 h 46375"/>
                <a:gd name="connsiteX18" fmla="*/ 8801 w 48239"/>
                <a:gd name="connsiteY18" fmla="*/ 14775 h 46375"/>
                <a:gd name="connsiteX19" fmla="*/ 7955 w 48239"/>
                <a:gd name="connsiteY19" fmla="*/ 13715 h 46375"/>
                <a:gd name="connsiteX20" fmla="*/ 8591 w 48239"/>
                <a:gd name="connsiteY20" fmla="*/ 12738 h 46375"/>
                <a:gd name="connsiteX21" fmla="*/ 9743 w 48239"/>
                <a:gd name="connsiteY21" fmla="*/ 12926 h 46375"/>
                <a:gd name="connsiteX22" fmla="*/ 12423 w 48239"/>
                <a:gd name="connsiteY22" fmla="*/ 10466 h 46375"/>
                <a:gd name="connsiteX23" fmla="*/ 19104 w 48239"/>
                <a:gd name="connsiteY23" fmla="*/ 300 h 46375"/>
                <a:gd name="connsiteX24" fmla="*/ 22021 w 48239"/>
                <a:gd name="connsiteY24" fmla="*/ 2511 h 46375"/>
                <a:gd name="connsiteX25" fmla="*/ 21660 w 48239"/>
                <a:gd name="connsiteY25" fmla="*/ 6426 h 46375"/>
                <a:gd name="connsiteX26" fmla="*/ 23236 w 48239"/>
                <a:gd name="connsiteY26" fmla="*/ 8458 h 46375"/>
                <a:gd name="connsiteX27" fmla="*/ 26017 w 48239"/>
                <a:gd name="connsiteY27" fmla="*/ 10182 h 46375"/>
                <a:gd name="connsiteX28" fmla="*/ 28443 w 48239"/>
                <a:gd name="connsiteY28" fmla="*/ 10947 h 46375"/>
                <a:gd name="connsiteX29" fmla="*/ 33556 w 48239"/>
                <a:gd name="connsiteY29" fmla="*/ 1758 h 46375"/>
                <a:gd name="connsiteX30" fmla="*/ 38260 w 48239"/>
                <a:gd name="connsiteY30" fmla="*/ 4046 h 46375"/>
                <a:gd name="connsiteX31" fmla="*/ 47921 w 48239"/>
                <a:gd name="connsiteY31" fmla="*/ 6152 h 46375"/>
                <a:gd name="connsiteX32" fmla="*/ 45793 w 48239"/>
                <a:gd name="connsiteY32" fmla="*/ 7791 h 46375"/>
                <a:gd name="connsiteX33" fmla="*/ 44552 w 48239"/>
                <a:gd name="connsiteY33" fmla="*/ 7933 h 46375"/>
                <a:gd name="connsiteX34" fmla="*/ 42248 w 48239"/>
                <a:gd name="connsiteY34" fmla="*/ 9134 h 46375"/>
                <a:gd name="connsiteX35" fmla="*/ 42328 w 48239"/>
                <a:gd name="connsiteY35" fmla="*/ 12809 h 46375"/>
                <a:gd name="connsiteX36" fmla="*/ 42465 w 48239"/>
                <a:gd name="connsiteY36" fmla="*/ 15296 h 46375"/>
                <a:gd name="connsiteX37" fmla="*/ 43472 w 48239"/>
                <a:gd name="connsiteY37" fmla="*/ 18568 h 46375"/>
                <a:gd name="connsiteX38" fmla="*/ 41785 w 48239"/>
                <a:gd name="connsiteY38" fmla="*/ 19970 h 46375"/>
                <a:gd name="connsiteX39" fmla="*/ 42522 w 48239"/>
                <a:gd name="connsiteY39" fmla="*/ 21055 h 46375"/>
                <a:gd name="connsiteX40" fmla="*/ 42894 w 48239"/>
                <a:gd name="connsiteY40" fmla="*/ 23447 h 46375"/>
                <a:gd name="connsiteX41" fmla="*/ 45621 w 48239"/>
                <a:gd name="connsiteY41" fmla="*/ 25888 h 46375"/>
                <a:gd name="connsiteX42" fmla="*/ 42408 w 48239"/>
                <a:gd name="connsiteY42" fmla="*/ 26715 h 46375"/>
                <a:gd name="connsiteX43" fmla="*/ 41537 w 48239"/>
                <a:gd name="connsiteY43" fmla="*/ 28246 h 46375"/>
                <a:gd name="connsiteX44" fmla="*/ 40570 w 48239"/>
                <a:gd name="connsiteY44" fmla="*/ 29580 h 46375"/>
                <a:gd name="connsiteX45" fmla="*/ 41042 w 48239"/>
                <a:gd name="connsiteY45" fmla="*/ 30628 h 46375"/>
                <a:gd name="connsiteX46" fmla="*/ 37773 w 48239"/>
                <a:gd name="connsiteY46" fmla="*/ 33064 h 46375"/>
                <a:gd name="connsiteX47" fmla="*/ 37214 w 48239"/>
                <a:gd name="connsiteY47" fmla="*/ 37313 h 46375"/>
                <a:gd name="connsiteX48" fmla="*/ 33725 w 48239"/>
                <a:gd name="connsiteY48" fmla="*/ 36589 h 46375"/>
                <a:gd name="connsiteX49" fmla="*/ 30903 w 48239"/>
                <a:gd name="connsiteY49" fmla="*/ 38260 h 46375"/>
                <a:gd name="connsiteX50" fmla="*/ 30263 w 48239"/>
                <a:gd name="connsiteY50" fmla="*/ 36546 h 46375"/>
                <a:gd name="connsiteX51" fmla="*/ 27751 w 48239"/>
                <a:gd name="connsiteY51" fmla="*/ 36363 h 46375"/>
                <a:gd name="connsiteX52" fmla="*/ 26082 w 48239"/>
                <a:gd name="connsiteY52" fmla="*/ 38989 h 46375"/>
                <a:gd name="connsiteX53" fmla="*/ 22540 w 48239"/>
                <a:gd name="connsiteY53" fmla="*/ 37518 h 46375"/>
                <a:gd name="connsiteX54" fmla="*/ 20825 w 48239"/>
                <a:gd name="connsiteY54" fmla="*/ 39553 h 46375"/>
                <a:gd name="connsiteX55" fmla="*/ 18446 w 48239"/>
                <a:gd name="connsiteY55" fmla="*/ 39246 h 46375"/>
                <a:gd name="connsiteX56" fmla="*/ 16018 w 48239"/>
                <a:gd name="connsiteY56" fmla="*/ 40368 h 46375"/>
                <a:gd name="connsiteX57" fmla="*/ 14041 w 48239"/>
                <a:gd name="connsiteY57" fmla="*/ 38470 h 46375"/>
                <a:gd name="connsiteX0" fmla="*/ 14041 w 48239"/>
                <a:gd name="connsiteY0" fmla="*/ 38470 h 46260"/>
                <a:gd name="connsiteX1" fmla="*/ 8701 w 48239"/>
                <a:gd name="connsiteY1" fmla="*/ 40056 h 46260"/>
                <a:gd name="connsiteX2" fmla="*/ 6392 w 48239"/>
                <a:gd name="connsiteY2" fmla="*/ 42736 h 46260"/>
                <a:gd name="connsiteX3" fmla="*/ 2460 w 48239"/>
                <a:gd name="connsiteY3" fmla="*/ 46092 h 46260"/>
                <a:gd name="connsiteX4" fmla="*/ 1131 w 48239"/>
                <a:gd name="connsiteY4" fmla="*/ 45668 h 46260"/>
                <a:gd name="connsiteX5" fmla="*/ 333 w 48239"/>
                <a:gd name="connsiteY5" fmla="*/ 44961 h 46260"/>
                <a:gd name="connsiteX6" fmla="*/ 1894 w 48239"/>
                <a:gd name="connsiteY6" fmla="*/ 40563 h 46260"/>
                <a:gd name="connsiteX7" fmla="*/ 10334 w 48239"/>
                <a:gd name="connsiteY7" fmla="*/ 36641 h 46260"/>
                <a:gd name="connsiteX8" fmla="*/ 9054 w 48239"/>
                <a:gd name="connsiteY8" fmla="*/ 35749 h 46260"/>
                <a:gd name="connsiteX9" fmla="*/ 7671 w 48239"/>
                <a:gd name="connsiteY9" fmla="*/ 34294 h 46260"/>
                <a:gd name="connsiteX10" fmla="*/ 6000 w 48239"/>
                <a:gd name="connsiteY10" fmla="*/ 32945 h 46260"/>
                <a:gd name="connsiteX11" fmla="*/ 6482 w 48239"/>
                <a:gd name="connsiteY11" fmla="*/ 32157 h 46260"/>
                <a:gd name="connsiteX12" fmla="*/ 5634 w 48239"/>
                <a:gd name="connsiteY12" fmla="*/ 31669 h 46260"/>
                <a:gd name="connsiteX13" fmla="*/ 5115 w 48239"/>
                <a:gd name="connsiteY13" fmla="*/ 29277 h 46260"/>
                <a:gd name="connsiteX14" fmla="*/ 5576 w 48239"/>
                <a:gd name="connsiteY14" fmla="*/ 27690 h 46260"/>
                <a:gd name="connsiteX15" fmla="*/ 2834 w 48239"/>
                <a:gd name="connsiteY15" fmla="*/ 23555 h 46260"/>
                <a:gd name="connsiteX16" fmla="*/ 80 w 48239"/>
                <a:gd name="connsiteY16" fmla="*/ 22241 h 46260"/>
                <a:gd name="connsiteX17" fmla="*/ 5855 w 48239"/>
                <a:gd name="connsiteY17" fmla="*/ 15414 h 46260"/>
                <a:gd name="connsiteX18" fmla="*/ 7386 w 48239"/>
                <a:gd name="connsiteY18" fmla="*/ 16001 h 46260"/>
                <a:gd name="connsiteX19" fmla="*/ 8801 w 48239"/>
                <a:gd name="connsiteY19" fmla="*/ 14775 h 46260"/>
                <a:gd name="connsiteX20" fmla="*/ 7955 w 48239"/>
                <a:gd name="connsiteY20" fmla="*/ 13715 h 46260"/>
                <a:gd name="connsiteX21" fmla="*/ 8591 w 48239"/>
                <a:gd name="connsiteY21" fmla="*/ 12738 h 46260"/>
                <a:gd name="connsiteX22" fmla="*/ 9743 w 48239"/>
                <a:gd name="connsiteY22" fmla="*/ 12926 h 46260"/>
                <a:gd name="connsiteX23" fmla="*/ 12423 w 48239"/>
                <a:gd name="connsiteY23" fmla="*/ 10466 h 46260"/>
                <a:gd name="connsiteX24" fmla="*/ 19104 w 48239"/>
                <a:gd name="connsiteY24" fmla="*/ 300 h 46260"/>
                <a:gd name="connsiteX25" fmla="*/ 22021 w 48239"/>
                <a:gd name="connsiteY25" fmla="*/ 2511 h 46260"/>
                <a:gd name="connsiteX26" fmla="*/ 21660 w 48239"/>
                <a:gd name="connsiteY26" fmla="*/ 6426 h 46260"/>
                <a:gd name="connsiteX27" fmla="*/ 23236 w 48239"/>
                <a:gd name="connsiteY27" fmla="*/ 8458 h 46260"/>
                <a:gd name="connsiteX28" fmla="*/ 26017 w 48239"/>
                <a:gd name="connsiteY28" fmla="*/ 10182 h 46260"/>
                <a:gd name="connsiteX29" fmla="*/ 28443 w 48239"/>
                <a:gd name="connsiteY29" fmla="*/ 10947 h 46260"/>
                <a:gd name="connsiteX30" fmla="*/ 33556 w 48239"/>
                <a:gd name="connsiteY30" fmla="*/ 1758 h 46260"/>
                <a:gd name="connsiteX31" fmla="*/ 38260 w 48239"/>
                <a:gd name="connsiteY31" fmla="*/ 4046 h 46260"/>
                <a:gd name="connsiteX32" fmla="*/ 47921 w 48239"/>
                <a:gd name="connsiteY32" fmla="*/ 6152 h 46260"/>
                <a:gd name="connsiteX33" fmla="*/ 45793 w 48239"/>
                <a:gd name="connsiteY33" fmla="*/ 7791 h 46260"/>
                <a:gd name="connsiteX34" fmla="*/ 44552 w 48239"/>
                <a:gd name="connsiteY34" fmla="*/ 7933 h 46260"/>
                <a:gd name="connsiteX35" fmla="*/ 42248 w 48239"/>
                <a:gd name="connsiteY35" fmla="*/ 9134 h 46260"/>
                <a:gd name="connsiteX36" fmla="*/ 42328 w 48239"/>
                <a:gd name="connsiteY36" fmla="*/ 12809 h 46260"/>
                <a:gd name="connsiteX37" fmla="*/ 42465 w 48239"/>
                <a:gd name="connsiteY37" fmla="*/ 15296 h 46260"/>
                <a:gd name="connsiteX38" fmla="*/ 43472 w 48239"/>
                <a:gd name="connsiteY38" fmla="*/ 18568 h 46260"/>
                <a:gd name="connsiteX39" fmla="*/ 41785 w 48239"/>
                <a:gd name="connsiteY39" fmla="*/ 19970 h 46260"/>
                <a:gd name="connsiteX40" fmla="*/ 42522 w 48239"/>
                <a:gd name="connsiteY40" fmla="*/ 21055 h 46260"/>
                <a:gd name="connsiteX41" fmla="*/ 42894 w 48239"/>
                <a:gd name="connsiteY41" fmla="*/ 23447 h 46260"/>
                <a:gd name="connsiteX42" fmla="*/ 45621 w 48239"/>
                <a:gd name="connsiteY42" fmla="*/ 25888 h 46260"/>
                <a:gd name="connsiteX43" fmla="*/ 42408 w 48239"/>
                <a:gd name="connsiteY43" fmla="*/ 26715 h 46260"/>
                <a:gd name="connsiteX44" fmla="*/ 41537 w 48239"/>
                <a:gd name="connsiteY44" fmla="*/ 28246 h 46260"/>
                <a:gd name="connsiteX45" fmla="*/ 40570 w 48239"/>
                <a:gd name="connsiteY45" fmla="*/ 29580 h 46260"/>
                <a:gd name="connsiteX46" fmla="*/ 41042 w 48239"/>
                <a:gd name="connsiteY46" fmla="*/ 30628 h 46260"/>
                <a:gd name="connsiteX47" fmla="*/ 37773 w 48239"/>
                <a:gd name="connsiteY47" fmla="*/ 33064 h 46260"/>
                <a:gd name="connsiteX48" fmla="*/ 37214 w 48239"/>
                <a:gd name="connsiteY48" fmla="*/ 37313 h 46260"/>
                <a:gd name="connsiteX49" fmla="*/ 33725 w 48239"/>
                <a:gd name="connsiteY49" fmla="*/ 36589 h 46260"/>
                <a:gd name="connsiteX50" fmla="*/ 30903 w 48239"/>
                <a:gd name="connsiteY50" fmla="*/ 38260 h 46260"/>
                <a:gd name="connsiteX51" fmla="*/ 30263 w 48239"/>
                <a:gd name="connsiteY51" fmla="*/ 36546 h 46260"/>
                <a:gd name="connsiteX52" fmla="*/ 27751 w 48239"/>
                <a:gd name="connsiteY52" fmla="*/ 36363 h 46260"/>
                <a:gd name="connsiteX53" fmla="*/ 26082 w 48239"/>
                <a:gd name="connsiteY53" fmla="*/ 38989 h 46260"/>
                <a:gd name="connsiteX54" fmla="*/ 22540 w 48239"/>
                <a:gd name="connsiteY54" fmla="*/ 37518 h 46260"/>
                <a:gd name="connsiteX55" fmla="*/ 20825 w 48239"/>
                <a:gd name="connsiteY55" fmla="*/ 39553 h 46260"/>
                <a:gd name="connsiteX56" fmla="*/ 18446 w 48239"/>
                <a:gd name="connsiteY56" fmla="*/ 39246 h 46260"/>
                <a:gd name="connsiteX57" fmla="*/ 16018 w 48239"/>
                <a:gd name="connsiteY57" fmla="*/ 40368 h 46260"/>
                <a:gd name="connsiteX58" fmla="*/ 14041 w 48239"/>
                <a:gd name="connsiteY58" fmla="*/ 38470 h 46260"/>
                <a:gd name="connsiteX0" fmla="*/ 14041 w 48239"/>
                <a:gd name="connsiteY0" fmla="*/ 38470 h 46260"/>
                <a:gd name="connsiteX1" fmla="*/ 8701 w 48239"/>
                <a:gd name="connsiteY1" fmla="*/ 40056 h 46260"/>
                <a:gd name="connsiteX2" fmla="*/ 6392 w 48239"/>
                <a:gd name="connsiteY2" fmla="*/ 42736 h 46260"/>
                <a:gd name="connsiteX3" fmla="*/ 2460 w 48239"/>
                <a:gd name="connsiteY3" fmla="*/ 46092 h 46260"/>
                <a:gd name="connsiteX4" fmla="*/ 1131 w 48239"/>
                <a:gd name="connsiteY4" fmla="*/ 45668 h 46260"/>
                <a:gd name="connsiteX5" fmla="*/ 333 w 48239"/>
                <a:gd name="connsiteY5" fmla="*/ 44961 h 46260"/>
                <a:gd name="connsiteX6" fmla="*/ 2692 w 48239"/>
                <a:gd name="connsiteY6" fmla="*/ 40987 h 46260"/>
                <a:gd name="connsiteX7" fmla="*/ 10334 w 48239"/>
                <a:gd name="connsiteY7" fmla="*/ 36641 h 46260"/>
                <a:gd name="connsiteX8" fmla="*/ 9054 w 48239"/>
                <a:gd name="connsiteY8" fmla="*/ 35749 h 46260"/>
                <a:gd name="connsiteX9" fmla="*/ 7671 w 48239"/>
                <a:gd name="connsiteY9" fmla="*/ 34294 h 46260"/>
                <a:gd name="connsiteX10" fmla="*/ 6000 w 48239"/>
                <a:gd name="connsiteY10" fmla="*/ 32945 h 46260"/>
                <a:gd name="connsiteX11" fmla="*/ 6482 w 48239"/>
                <a:gd name="connsiteY11" fmla="*/ 32157 h 46260"/>
                <a:gd name="connsiteX12" fmla="*/ 5634 w 48239"/>
                <a:gd name="connsiteY12" fmla="*/ 31669 h 46260"/>
                <a:gd name="connsiteX13" fmla="*/ 5115 w 48239"/>
                <a:gd name="connsiteY13" fmla="*/ 29277 h 46260"/>
                <a:gd name="connsiteX14" fmla="*/ 5576 w 48239"/>
                <a:gd name="connsiteY14" fmla="*/ 27690 h 46260"/>
                <a:gd name="connsiteX15" fmla="*/ 2834 w 48239"/>
                <a:gd name="connsiteY15" fmla="*/ 23555 h 46260"/>
                <a:gd name="connsiteX16" fmla="*/ 80 w 48239"/>
                <a:gd name="connsiteY16" fmla="*/ 22241 h 46260"/>
                <a:gd name="connsiteX17" fmla="*/ 5855 w 48239"/>
                <a:gd name="connsiteY17" fmla="*/ 15414 h 46260"/>
                <a:gd name="connsiteX18" fmla="*/ 7386 w 48239"/>
                <a:gd name="connsiteY18" fmla="*/ 16001 h 46260"/>
                <a:gd name="connsiteX19" fmla="*/ 8801 w 48239"/>
                <a:gd name="connsiteY19" fmla="*/ 14775 h 46260"/>
                <a:gd name="connsiteX20" fmla="*/ 7955 w 48239"/>
                <a:gd name="connsiteY20" fmla="*/ 13715 h 46260"/>
                <a:gd name="connsiteX21" fmla="*/ 8591 w 48239"/>
                <a:gd name="connsiteY21" fmla="*/ 12738 h 46260"/>
                <a:gd name="connsiteX22" fmla="*/ 9743 w 48239"/>
                <a:gd name="connsiteY22" fmla="*/ 12926 h 46260"/>
                <a:gd name="connsiteX23" fmla="*/ 12423 w 48239"/>
                <a:gd name="connsiteY23" fmla="*/ 10466 h 46260"/>
                <a:gd name="connsiteX24" fmla="*/ 19104 w 48239"/>
                <a:gd name="connsiteY24" fmla="*/ 300 h 46260"/>
                <a:gd name="connsiteX25" fmla="*/ 22021 w 48239"/>
                <a:gd name="connsiteY25" fmla="*/ 2511 h 46260"/>
                <a:gd name="connsiteX26" fmla="*/ 21660 w 48239"/>
                <a:gd name="connsiteY26" fmla="*/ 6426 h 46260"/>
                <a:gd name="connsiteX27" fmla="*/ 23236 w 48239"/>
                <a:gd name="connsiteY27" fmla="*/ 8458 h 46260"/>
                <a:gd name="connsiteX28" fmla="*/ 26017 w 48239"/>
                <a:gd name="connsiteY28" fmla="*/ 10182 h 46260"/>
                <a:gd name="connsiteX29" fmla="*/ 28443 w 48239"/>
                <a:gd name="connsiteY29" fmla="*/ 10947 h 46260"/>
                <a:gd name="connsiteX30" fmla="*/ 33556 w 48239"/>
                <a:gd name="connsiteY30" fmla="*/ 1758 h 46260"/>
                <a:gd name="connsiteX31" fmla="*/ 38260 w 48239"/>
                <a:gd name="connsiteY31" fmla="*/ 4046 h 46260"/>
                <a:gd name="connsiteX32" fmla="*/ 47921 w 48239"/>
                <a:gd name="connsiteY32" fmla="*/ 6152 h 46260"/>
                <a:gd name="connsiteX33" fmla="*/ 45793 w 48239"/>
                <a:gd name="connsiteY33" fmla="*/ 7791 h 46260"/>
                <a:gd name="connsiteX34" fmla="*/ 44552 w 48239"/>
                <a:gd name="connsiteY34" fmla="*/ 7933 h 46260"/>
                <a:gd name="connsiteX35" fmla="*/ 42248 w 48239"/>
                <a:gd name="connsiteY35" fmla="*/ 9134 h 46260"/>
                <a:gd name="connsiteX36" fmla="*/ 42328 w 48239"/>
                <a:gd name="connsiteY36" fmla="*/ 12809 h 46260"/>
                <a:gd name="connsiteX37" fmla="*/ 42465 w 48239"/>
                <a:gd name="connsiteY37" fmla="*/ 15296 h 46260"/>
                <a:gd name="connsiteX38" fmla="*/ 43472 w 48239"/>
                <a:gd name="connsiteY38" fmla="*/ 18568 h 46260"/>
                <a:gd name="connsiteX39" fmla="*/ 41785 w 48239"/>
                <a:gd name="connsiteY39" fmla="*/ 19970 h 46260"/>
                <a:gd name="connsiteX40" fmla="*/ 42522 w 48239"/>
                <a:gd name="connsiteY40" fmla="*/ 21055 h 46260"/>
                <a:gd name="connsiteX41" fmla="*/ 42894 w 48239"/>
                <a:gd name="connsiteY41" fmla="*/ 23447 h 46260"/>
                <a:gd name="connsiteX42" fmla="*/ 45621 w 48239"/>
                <a:gd name="connsiteY42" fmla="*/ 25888 h 46260"/>
                <a:gd name="connsiteX43" fmla="*/ 42408 w 48239"/>
                <a:gd name="connsiteY43" fmla="*/ 26715 h 46260"/>
                <a:gd name="connsiteX44" fmla="*/ 41537 w 48239"/>
                <a:gd name="connsiteY44" fmla="*/ 28246 h 46260"/>
                <a:gd name="connsiteX45" fmla="*/ 40570 w 48239"/>
                <a:gd name="connsiteY45" fmla="*/ 29580 h 46260"/>
                <a:gd name="connsiteX46" fmla="*/ 41042 w 48239"/>
                <a:gd name="connsiteY46" fmla="*/ 30628 h 46260"/>
                <a:gd name="connsiteX47" fmla="*/ 37773 w 48239"/>
                <a:gd name="connsiteY47" fmla="*/ 33064 h 46260"/>
                <a:gd name="connsiteX48" fmla="*/ 37214 w 48239"/>
                <a:gd name="connsiteY48" fmla="*/ 37313 h 46260"/>
                <a:gd name="connsiteX49" fmla="*/ 33725 w 48239"/>
                <a:gd name="connsiteY49" fmla="*/ 36589 h 46260"/>
                <a:gd name="connsiteX50" fmla="*/ 30903 w 48239"/>
                <a:gd name="connsiteY50" fmla="*/ 38260 h 46260"/>
                <a:gd name="connsiteX51" fmla="*/ 30263 w 48239"/>
                <a:gd name="connsiteY51" fmla="*/ 36546 h 46260"/>
                <a:gd name="connsiteX52" fmla="*/ 27751 w 48239"/>
                <a:gd name="connsiteY52" fmla="*/ 36363 h 46260"/>
                <a:gd name="connsiteX53" fmla="*/ 26082 w 48239"/>
                <a:gd name="connsiteY53" fmla="*/ 38989 h 46260"/>
                <a:gd name="connsiteX54" fmla="*/ 22540 w 48239"/>
                <a:gd name="connsiteY54" fmla="*/ 37518 h 46260"/>
                <a:gd name="connsiteX55" fmla="*/ 20825 w 48239"/>
                <a:gd name="connsiteY55" fmla="*/ 39553 h 46260"/>
                <a:gd name="connsiteX56" fmla="*/ 18446 w 48239"/>
                <a:gd name="connsiteY56" fmla="*/ 39246 h 46260"/>
                <a:gd name="connsiteX57" fmla="*/ 16018 w 48239"/>
                <a:gd name="connsiteY57" fmla="*/ 40368 h 46260"/>
                <a:gd name="connsiteX58" fmla="*/ 14041 w 48239"/>
                <a:gd name="connsiteY58" fmla="*/ 38470 h 46260"/>
                <a:gd name="connsiteX0" fmla="*/ 14041 w 48239"/>
                <a:gd name="connsiteY0" fmla="*/ 38470 h 46260"/>
                <a:gd name="connsiteX1" fmla="*/ 8701 w 48239"/>
                <a:gd name="connsiteY1" fmla="*/ 40056 h 46260"/>
                <a:gd name="connsiteX2" fmla="*/ 6392 w 48239"/>
                <a:gd name="connsiteY2" fmla="*/ 42736 h 46260"/>
                <a:gd name="connsiteX3" fmla="*/ 2460 w 48239"/>
                <a:gd name="connsiteY3" fmla="*/ 46092 h 46260"/>
                <a:gd name="connsiteX4" fmla="*/ 1131 w 48239"/>
                <a:gd name="connsiteY4" fmla="*/ 45668 h 46260"/>
                <a:gd name="connsiteX5" fmla="*/ 333 w 48239"/>
                <a:gd name="connsiteY5" fmla="*/ 44961 h 46260"/>
                <a:gd name="connsiteX6" fmla="*/ 2692 w 48239"/>
                <a:gd name="connsiteY6" fmla="*/ 40987 h 46260"/>
                <a:gd name="connsiteX7" fmla="*/ 1472 w 48239"/>
                <a:gd name="connsiteY7" fmla="*/ 40245 h 46260"/>
                <a:gd name="connsiteX8" fmla="*/ 9054 w 48239"/>
                <a:gd name="connsiteY8" fmla="*/ 35749 h 46260"/>
                <a:gd name="connsiteX9" fmla="*/ 7671 w 48239"/>
                <a:gd name="connsiteY9" fmla="*/ 34294 h 46260"/>
                <a:gd name="connsiteX10" fmla="*/ 6000 w 48239"/>
                <a:gd name="connsiteY10" fmla="*/ 32945 h 46260"/>
                <a:gd name="connsiteX11" fmla="*/ 6482 w 48239"/>
                <a:gd name="connsiteY11" fmla="*/ 32157 h 46260"/>
                <a:gd name="connsiteX12" fmla="*/ 5634 w 48239"/>
                <a:gd name="connsiteY12" fmla="*/ 31669 h 46260"/>
                <a:gd name="connsiteX13" fmla="*/ 5115 w 48239"/>
                <a:gd name="connsiteY13" fmla="*/ 29277 h 46260"/>
                <a:gd name="connsiteX14" fmla="*/ 5576 w 48239"/>
                <a:gd name="connsiteY14" fmla="*/ 27690 h 46260"/>
                <a:gd name="connsiteX15" fmla="*/ 2834 w 48239"/>
                <a:gd name="connsiteY15" fmla="*/ 23555 h 46260"/>
                <a:gd name="connsiteX16" fmla="*/ 80 w 48239"/>
                <a:gd name="connsiteY16" fmla="*/ 22241 h 46260"/>
                <a:gd name="connsiteX17" fmla="*/ 5855 w 48239"/>
                <a:gd name="connsiteY17" fmla="*/ 15414 h 46260"/>
                <a:gd name="connsiteX18" fmla="*/ 7386 w 48239"/>
                <a:gd name="connsiteY18" fmla="*/ 16001 h 46260"/>
                <a:gd name="connsiteX19" fmla="*/ 8801 w 48239"/>
                <a:gd name="connsiteY19" fmla="*/ 14775 h 46260"/>
                <a:gd name="connsiteX20" fmla="*/ 7955 w 48239"/>
                <a:gd name="connsiteY20" fmla="*/ 13715 h 46260"/>
                <a:gd name="connsiteX21" fmla="*/ 8591 w 48239"/>
                <a:gd name="connsiteY21" fmla="*/ 12738 h 46260"/>
                <a:gd name="connsiteX22" fmla="*/ 9743 w 48239"/>
                <a:gd name="connsiteY22" fmla="*/ 12926 h 46260"/>
                <a:gd name="connsiteX23" fmla="*/ 12423 w 48239"/>
                <a:gd name="connsiteY23" fmla="*/ 10466 h 46260"/>
                <a:gd name="connsiteX24" fmla="*/ 19104 w 48239"/>
                <a:gd name="connsiteY24" fmla="*/ 300 h 46260"/>
                <a:gd name="connsiteX25" fmla="*/ 22021 w 48239"/>
                <a:gd name="connsiteY25" fmla="*/ 2511 h 46260"/>
                <a:gd name="connsiteX26" fmla="*/ 21660 w 48239"/>
                <a:gd name="connsiteY26" fmla="*/ 6426 h 46260"/>
                <a:gd name="connsiteX27" fmla="*/ 23236 w 48239"/>
                <a:gd name="connsiteY27" fmla="*/ 8458 h 46260"/>
                <a:gd name="connsiteX28" fmla="*/ 26017 w 48239"/>
                <a:gd name="connsiteY28" fmla="*/ 10182 h 46260"/>
                <a:gd name="connsiteX29" fmla="*/ 28443 w 48239"/>
                <a:gd name="connsiteY29" fmla="*/ 10947 h 46260"/>
                <a:gd name="connsiteX30" fmla="*/ 33556 w 48239"/>
                <a:gd name="connsiteY30" fmla="*/ 1758 h 46260"/>
                <a:gd name="connsiteX31" fmla="*/ 38260 w 48239"/>
                <a:gd name="connsiteY31" fmla="*/ 4046 h 46260"/>
                <a:gd name="connsiteX32" fmla="*/ 47921 w 48239"/>
                <a:gd name="connsiteY32" fmla="*/ 6152 h 46260"/>
                <a:gd name="connsiteX33" fmla="*/ 45793 w 48239"/>
                <a:gd name="connsiteY33" fmla="*/ 7791 h 46260"/>
                <a:gd name="connsiteX34" fmla="*/ 44552 w 48239"/>
                <a:gd name="connsiteY34" fmla="*/ 7933 h 46260"/>
                <a:gd name="connsiteX35" fmla="*/ 42248 w 48239"/>
                <a:gd name="connsiteY35" fmla="*/ 9134 h 46260"/>
                <a:gd name="connsiteX36" fmla="*/ 42328 w 48239"/>
                <a:gd name="connsiteY36" fmla="*/ 12809 h 46260"/>
                <a:gd name="connsiteX37" fmla="*/ 42465 w 48239"/>
                <a:gd name="connsiteY37" fmla="*/ 15296 h 46260"/>
                <a:gd name="connsiteX38" fmla="*/ 43472 w 48239"/>
                <a:gd name="connsiteY38" fmla="*/ 18568 h 46260"/>
                <a:gd name="connsiteX39" fmla="*/ 41785 w 48239"/>
                <a:gd name="connsiteY39" fmla="*/ 19970 h 46260"/>
                <a:gd name="connsiteX40" fmla="*/ 42522 w 48239"/>
                <a:gd name="connsiteY40" fmla="*/ 21055 h 46260"/>
                <a:gd name="connsiteX41" fmla="*/ 42894 w 48239"/>
                <a:gd name="connsiteY41" fmla="*/ 23447 h 46260"/>
                <a:gd name="connsiteX42" fmla="*/ 45621 w 48239"/>
                <a:gd name="connsiteY42" fmla="*/ 25888 h 46260"/>
                <a:gd name="connsiteX43" fmla="*/ 42408 w 48239"/>
                <a:gd name="connsiteY43" fmla="*/ 26715 h 46260"/>
                <a:gd name="connsiteX44" fmla="*/ 41537 w 48239"/>
                <a:gd name="connsiteY44" fmla="*/ 28246 h 46260"/>
                <a:gd name="connsiteX45" fmla="*/ 40570 w 48239"/>
                <a:gd name="connsiteY45" fmla="*/ 29580 h 46260"/>
                <a:gd name="connsiteX46" fmla="*/ 41042 w 48239"/>
                <a:gd name="connsiteY46" fmla="*/ 30628 h 46260"/>
                <a:gd name="connsiteX47" fmla="*/ 37773 w 48239"/>
                <a:gd name="connsiteY47" fmla="*/ 33064 h 46260"/>
                <a:gd name="connsiteX48" fmla="*/ 37214 w 48239"/>
                <a:gd name="connsiteY48" fmla="*/ 37313 h 46260"/>
                <a:gd name="connsiteX49" fmla="*/ 33725 w 48239"/>
                <a:gd name="connsiteY49" fmla="*/ 36589 h 46260"/>
                <a:gd name="connsiteX50" fmla="*/ 30903 w 48239"/>
                <a:gd name="connsiteY50" fmla="*/ 38260 h 46260"/>
                <a:gd name="connsiteX51" fmla="*/ 30263 w 48239"/>
                <a:gd name="connsiteY51" fmla="*/ 36546 h 46260"/>
                <a:gd name="connsiteX52" fmla="*/ 27751 w 48239"/>
                <a:gd name="connsiteY52" fmla="*/ 36363 h 46260"/>
                <a:gd name="connsiteX53" fmla="*/ 26082 w 48239"/>
                <a:gd name="connsiteY53" fmla="*/ 38989 h 46260"/>
                <a:gd name="connsiteX54" fmla="*/ 22540 w 48239"/>
                <a:gd name="connsiteY54" fmla="*/ 37518 h 46260"/>
                <a:gd name="connsiteX55" fmla="*/ 20825 w 48239"/>
                <a:gd name="connsiteY55" fmla="*/ 39553 h 46260"/>
                <a:gd name="connsiteX56" fmla="*/ 18446 w 48239"/>
                <a:gd name="connsiteY56" fmla="*/ 39246 h 46260"/>
                <a:gd name="connsiteX57" fmla="*/ 16018 w 48239"/>
                <a:gd name="connsiteY57" fmla="*/ 40368 h 46260"/>
                <a:gd name="connsiteX58" fmla="*/ 14041 w 48239"/>
                <a:gd name="connsiteY58" fmla="*/ 38470 h 46260"/>
                <a:gd name="connsiteX0" fmla="*/ 18281 w 52479"/>
                <a:gd name="connsiteY0" fmla="*/ 38470 h 46260"/>
                <a:gd name="connsiteX1" fmla="*/ 12941 w 52479"/>
                <a:gd name="connsiteY1" fmla="*/ 40056 h 46260"/>
                <a:gd name="connsiteX2" fmla="*/ 10632 w 52479"/>
                <a:gd name="connsiteY2" fmla="*/ 42736 h 46260"/>
                <a:gd name="connsiteX3" fmla="*/ 6700 w 52479"/>
                <a:gd name="connsiteY3" fmla="*/ 46092 h 46260"/>
                <a:gd name="connsiteX4" fmla="*/ 5371 w 52479"/>
                <a:gd name="connsiteY4" fmla="*/ 45668 h 46260"/>
                <a:gd name="connsiteX5" fmla="*/ 4573 w 52479"/>
                <a:gd name="connsiteY5" fmla="*/ 44961 h 46260"/>
                <a:gd name="connsiteX6" fmla="*/ 6932 w 52479"/>
                <a:gd name="connsiteY6" fmla="*/ 40987 h 46260"/>
                <a:gd name="connsiteX7" fmla="*/ 5712 w 52479"/>
                <a:gd name="connsiteY7" fmla="*/ 40245 h 46260"/>
                <a:gd name="connsiteX8" fmla="*/ 2 w 52479"/>
                <a:gd name="connsiteY8" fmla="*/ 40837 h 46260"/>
                <a:gd name="connsiteX9" fmla="*/ 11911 w 52479"/>
                <a:gd name="connsiteY9" fmla="*/ 34294 h 46260"/>
                <a:gd name="connsiteX10" fmla="*/ 10240 w 52479"/>
                <a:gd name="connsiteY10" fmla="*/ 32945 h 46260"/>
                <a:gd name="connsiteX11" fmla="*/ 10722 w 52479"/>
                <a:gd name="connsiteY11" fmla="*/ 32157 h 46260"/>
                <a:gd name="connsiteX12" fmla="*/ 9874 w 52479"/>
                <a:gd name="connsiteY12" fmla="*/ 31669 h 46260"/>
                <a:gd name="connsiteX13" fmla="*/ 9355 w 52479"/>
                <a:gd name="connsiteY13" fmla="*/ 29277 h 46260"/>
                <a:gd name="connsiteX14" fmla="*/ 9816 w 52479"/>
                <a:gd name="connsiteY14" fmla="*/ 27690 h 46260"/>
                <a:gd name="connsiteX15" fmla="*/ 7074 w 52479"/>
                <a:gd name="connsiteY15" fmla="*/ 23555 h 46260"/>
                <a:gd name="connsiteX16" fmla="*/ 4320 w 52479"/>
                <a:gd name="connsiteY16" fmla="*/ 22241 h 46260"/>
                <a:gd name="connsiteX17" fmla="*/ 10095 w 52479"/>
                <a:gd name="connsiteY17" fmla="*/ 15414 h 46260"/>
                <a:gd name="connsiteX18" fmla="*/ 11626 w 52479"/>
                <a:gd name="connsiteY18" fmla="*/ 16001 h 46260"/>
                <a:gd name="connsiteX19" fmla="*/ 13041 w 52479"/>
                <a:gd name="connsiteY19" fmla="*/ 14775 h 46260"/>
                <a:gd name="connsiteX20" fmla="*/ 12195 w 52479"/>
                <a:gd name="connsiteY20" fmla="*/ 13715 h 46260"/>
                <a:gd name="connsiteX21" fmla="*/ 12831 w 52479"/>
                <a:gd name="connsiteY21" fmla="*/ 12738 h 46260"/>
                <a:gd name="connsiteX22" fmla="*/ 13983 w 52479"/>
                <a:gd name="connsiteY22" fmla="*/ 12926 h 46260"/>
                <a:gd name="connsiteX23" fmla="*/ 16663 w 52479"/>
                <a:gd name="connsiteY23" fmla="*/ 10466 h 46260"/>
                <a:gd name="connsiteX24" fmla="*/ 23344 w 52479"/>
                <a:gd name="connsiteY24" fmla="*/ 300 h 46260"/>
                <a:gd name="connsiteX25" fmla="*/ 26261 w 52479"/>
                <a:gd name="connsiteY25" fmla="*/ 2511 h 46260"/>
                <a:gd name="connsiteX26" fmla="*/ 25900 w 52479"/>
                <a:gd name="connsiteY26" fmla="*/ 6426 h 46260"/>
                <a:gd name="connsiteX27" fmla="*/ 27476 w 52479"/>
                <a:gd name="connsiteY27" fmla="*/ 8458 h 46260"/>
                <a:gd name="connsiteX28" fmla="*/ 30257 w 52479"/>
                <a:gd name="connsiteY28" fmla="*/ 10182 h 46260"/>
                <a:gd name="connsiteX29" fmla="*/ 32683 w 52479"/>
                <a:gd name="connsiteY29" fmla="*/ 10947 h 46260"/>
                <a:gd name="connsiteX30" fmla="*/ 37796 w 52479"/>
                <a:gd name="connsiteY30" fmla="*/ 1758 h 46260"/>
                <a:gd name="connsiteX31" fmla="*/ 42500 w 52479"/>
                <a:gd name="connsiteY31" fmla="*/ 4046 h 46260"/>
                <a:gd name="connsiteX32" fmla="*/ 52161 w 52479"/>
                <a:gd name="connsiteY32" fmla="*/ 6152 h 46260"/>
                <a:gd name="connsiteX33" fmla="*/ 50033 w 52479"/>
                <a:gd name="connsiteY33" fmla="*/ 7791 h 46260"/>
                <a:gd name="connsiteX34" fmla="*/ 48792 w 52479"/>
                <a:gd name="connsiteY34" fmla="*/ 7933 h 46260"/>
                <a:gd name="connsiteX35" fmla="*/ 46488 w 52479"/>
                <a:gd name="connsiteY35" fmla="*/ 9134 h 46260"/>
                <a:gd name="connsiteX36" fmla="*/ 46568 w 52479"/>
                <a:gd name="connsiteY36" fmla="*/ 12809 h 46260"/>
                <a:gd name="connsiteX37" fmla="*/ 46705 w 52479"/>
                <a:gd name="connsiteY37" fmla="*/ 15296 h 46260"/>
                <a:gd name="connsiteX38" fmla="*/ 47712 w 52479"/>
                <a:gd name="connsiteY38" fmla="*/ 18568 h 46260"/>
                <a:gd name="connsiteX39" fmla="*/ 46025 w 52479"/>
                <a:gd name="connsiteY39" fmla="*/ 19970 h 46260"/>
                <a:gd name="connsiteX40" fmla="*/ 46762 w 52479"/>
                <a:gd name="connsiteY40" fmla="*/ 21055 h 46260"/>
                <a:gd name="connsiteX41" fmla="*/ 47134 w 52479"/>
                <a:gd name="connsiteY41" fmla="*/ 23447 h 46260"/>
                <a:gd name="connsiteX42" fmla="*/ 49861 w 52479"/>
                <a:gd name="connsiteY42" fmla="*/ 25888 h 46260"/>
                <a:gd name="connsiteX43" fmla="*/ 46648 w 52479"/>
                <a:gd name="connsiteY43" fmla="*/ 26715 h 46260"/>
                <a:gd name="connsiteX44" fmla="*/ 45777 w 52479"/>
                <a:gd name="connsiteY44" fmla="*/ 28246 h 46260"/>
                <a:gd name="connsiteX45" fmla="*/ 44810 w 52479"/>
                <a:gd name="connsiteY45" fmla="*/ 29580 h 46260"/>
                <a:gd name="connsiteX46" fmla="*/ 45282 w 52479"/>
                <a:gd name="connsiteY46" fmla="*/ 30628 h 46260"/>
                <a:gd name="connsiteX47" fmla="*/ 42013 w 52479"/>
                <a:gd name="connsiteY47" fmla="*/ 33064 h 46260"/>
                <a:gd name="connsiteX48" fmla="*/ 41454 w 52479"/>
                <a:gd name="connsiteY48" fmla="*/ 37313 h 46260"/>
                <a:gd name="connsiteX49" fmla="*/ 37965 w 52479"/>
                <a:gd name="connsiteY49" fmla="*/ 36589 h 46260"/>
                <a:gd name="connsiteX50" fmla="*/ 35143 w 52479"/>
                <a:gd name="connsiteY50" fmla="*/ 38260 h 46260"/>
                <a:gd name="connsiteX51" fmla="*/ 34503 w 52479"/>
                <a:gd name="connsiteY51" fmla="*/ 36546 h 46260"/>
                <a:gd name="connsiteX52" fmla="*/ 31991 w 52479"/>
                <a:gd name="connsiteY52" fmla="*/ 36363 h 46260"/>
                <a:gd name="connsiteX53" fmla="*/ 30322 w 52479"/>
                <a:gd name="connsiteY53" fmla="*/ 38989 h 46260"/>
                <a:gd name="connsiteX54" fmla="*/ 26780 w 52479"/>
                <a:gd name="connsiteY54" fmla="*/ 37518 h 46260"/>
                <a:gd name="connsiteX55" fmla="*/ 25065 w 52479"/>
                <a:gd name="connsiteY55" fmla="*/ 39553 h 46260"/>
                <a:gd name="connsiteX56" fmla="*/ 22686 w 52479"/>
                <a:gd name="connsiteY56" fmla="*/ 39246 h 46260"/>
                <a:gd name="connsiteX57" fmla="*/ 20258 w 52479"/>
                <a:gd name="connsiteY57" fmla="*/ 40368 h 46260"/>
                <a:gd name="connsiteX58" fmla="*/ 18281 w 52479"/>
                <a:gd name="connsiteY58" fmla="*/ 38470 h 46260"/>
                <a:gd name="connsiteX0" fmla="*/ 20088 w 54286"/>
                <a:gd name="connsiteY0" fmla="*/ 38470 h 46260"/>
                <a:gd name="connsiteX1" fmla="*/ 14748 w 54286"/>
                <a:gd name="connsiteY1" fmla="*/ 40056 h 46260"/>
                <a:gd name="connsiteX2" fmla="*/ 12439 w 54286"/>
                <a:gd name="connsiteY2" fmla="*/ 42736 h 46260"/>
                <a:gd name="connsiteX3" fmla="*/ 8507 w 54286"/>
                <a:gd name="connsiteY3" fmla="*/ 46092 h 46260"/>
                <a:gd name="connsiteX4" fmla="*/ 7178 w 54286"/>
                <a:gd name="connsiteY4" fmla="*/ 45668 h 46260"/>
                <a:gd name="connsiteX5" fmla="*/ 6380 w 54286"/>
                <a:gd name="connsiteY5" fmla="*/ 44961 h 46260"/>
                <a:gd name="connsiteX6" fmla="*/ 8739 w 54286"/>
                <a:gd name="connsiteY6" fmla="*/ 40987 h 46260"/>
                <a:gd name="connsiteX7" fmla="*/ 7519 w 54286"/>
                <a:gd name="connsiteY7" fmla="*/ 40245 h 46260"/>
                <a:gd name="connsiteX8" fmla="*/ 1809 w 54286"/>
                <a:gd name="connsiteY8" fmla="*/ 40837 h 46260"/>
                <a:gd name="connsiteX9" fmla="*/ 514 w 54286"/>
                <a:gd name="connsiteY9" fmla="*/ 39382 h 46260"/>
                <a:gd name="connsiteX10" fmla="*/ 12047 w 54286"/>
                <a:gd name="connsiteY10" fmla="*/ 32945 h 46260"/>
                <a:gd name="connsiteX11" fmla="*/ 12529 w 54286"/>
                <a:gd name="connsiteY11" fmla="*/ 32157 h 46260"/>
                <a:gd name="connsiteX12" fmla="*/ 11681 w 54286"/>
                <a:gd name="connsiteY12" fmla="*/ 31669 h 46260"/>
                <a:gd name="connsiteX13" fmla="*/ 11162 w 54286"/>
                <a:gd name="connsiteY13" fmla="*/ 29277 h 46260"/>
                <a:gd name="connsiteX14" fmla="*/ 11623 w 54286"/>
                <a:gd name="connsiteY14" fmla="*/ 27690 h 46260"/>
                <a:gd name="connsiteX15" fmla="*/ 8881 w 54286"/>
                <a:gd name="connsiteY15" fmla="*/ 23555 h 46260"/>
                <a:gd name="connsiteX16" fmla="*/ 6127 w 54286"/>
                <a:gd name="connsiteY16" fmla="*/ 22241 h 46260"/>
                <a:gd name="connsiteX17" fmla="*/ 11902 w 54286"/>
                <a:gd name="connsiteY17" fmla="*/ 15414 h 46260"/>
                <a:gd name="connsiteX18" fmla="*/ 13433 w 54286"/>
                <a:gd name="connsiteY18" fmla="*/ 16001 h 46260"/>
                <a:gd name="connsiteX19" fmla="*/ 14848 w 54286"/>
                <a:gd name="connsiteY19" fmla="*/ 14775 h 46260"/>
                <a:gd name="connsiteX20" fmla="*/ 14002 w 54286"/>
                <a:gd name="connsiteY20" fmla="*/ 13715 h 46260"/>
                <a:gd name="connsiteX21" fmla="*/ 14638 w 54286"/>
                <a:gd name="connsiteY21" fmla="*/ 12738 h 46260"/>
                <a:gd name="connsiteX22" fmla="*/ 15790 w 54286"/>
                <a:gd name="connsiteY22" fmla="*/ 12926 h 46260"/>
                <a:gd name="connsiteX23" fmla="*/ 18470 w 54286"/>
                <a:gd name="connsiteY23" fmla="*/ 10466 h 46260"/>
                <a:gd name="connsiteX24" fmla="*/ 25151 w 54286"/>
                <a:gd name="connsiteY24" fmla="*/ 300 h 46260"/>
                <a:gd name="connsiteX25" fmla="*/ 28068 w 54286"/>
                <a:gd name="connsiteY25" fmla="*/ 2511 h 46260"/>
                <a:gd name="connsiteX26" fmla="*/ 27707 w 54286"/>
                <a:gd name="connsiteY26" fmla="*/ 6426 h 46260"/>
                <a:gd name="connsiteX27" fmla="*/ 29283 w 54286"/>
                <a:gd name="connsiteY27" fmla="*/ 8458 h 46260"/>
                <a:gd name="connsiteX28" fmla="*/ 32064 w 54286"/>
                <a:gd name="connsiteY28" fmla="*/ 10182 h 46260"/>
                <a:gd name="connsiteX29" fmla="*/ 34490 w 54286"/>
                <a:gd name="connsiteY29" fmla="*/ 10947 h 46260"/>
                <a:gd name="connsiteX30" fmla="*/ 39603 w 54286"/>
                <a:gd name="connsiteY30" fmla="*/ 1758 h 46260"/>
                <a:gd name="connsiteX31" fmla="*/ 44307 w 54286"/>
                <a:gd name="connsiteY31" fmla="*/ 4046 h 46260"/>
                <a:gd name="connsiteX32" fmla="*/ 53968 w 54286"/>
                <a:gd name="connsiteY32" fmla="*/ 6152 h 46260"/>
                <a:gd name="connsiteX33" fmla="*/ 51840 w 54286"/>
                <a:gd name="connsiteY33" fmla="*/ 7791 h 46260"/>
                <a:gd name="connsiteX34" fmla="*/ 50599 w 54286"/>
                <a:gd name="connsiteY34" fmla="*/ 7933 h 46260"/>
                <a:gd name="connsiteX35" fmla="*/ 48295 w 54286"/>
                <a:gd name="connsiteY35" fmla="*/ 9134 h 46260"/>
                <a:gd name="connsiteX36" fmla="*/ 48375 w 54286"/>
                <a:gd name="connsiteY36" fmla="*/ 12809 h 46260"/>
                <a:gd name="connsiteX37" fmla="*/ 48512 w 54286"/>
                <a:gd name="connsiteY37" fmla="*/ 15296 h 46260"/>
                <a:gd name="connsiteX38" fmla="*/ 49519 w 54286"/>
                <a:gd name="connsiteY38" fmla="*/ 18568 h 46260"/>
                <a:gd name="connsiteX39" fmla="*/ 47832 w 54286"/>
                <a:gd name="connsiteY39" fmla="*/ 19970 h 46260"/>
                <a:gd name="connsiteX40" fmla="*/ 48569 w 54286"/>
                <a:gd name="connsiteY40" fmla="*/ 21055 h 46260"/>
                <a:gd name="connsiteX41" fmla="*/ 48941 w 54286"/>
                <a:gd name="connsiteY41" fmla="*/ 23447 h 46260"/>
                <a:gd name="connsiteX42" fmla="*/ 51668 w 54286"/>
                <a:gd name="connsiteY42" fmla="*/ 25888 h 46260"/>
                <a:gd name="connsiteX43" fmla="*/ 48455 w 54286"/>
                <a:gd name="connsiteY43" fmla="*/ 26715 h 46260"/>
                <a:gd name="connsiteX44" fmla="*/ 47584 w 54286"/>
                <a:gd name="connsiteY44" fmla="*/ 28246 h 46260"/>
                <a:gd name="connsiteX45" fmla="*/ 46617 w 54286"/>
                <a:gd name="connsiteY45" fmla="*/ 29580 h 46260"/>
                <a:gd name="connsiteX46" fmla="*/ 47089 w 54286"/>
                <a:gd name="connsiteY46" fmla="*/ 30628 h 46260"/>
                <a:gd name="connsiteX47" fmla="*/ 43820 w 54286"/>
                <a:gd name="connsiteY47" fmla="*/ 33064 h 46260"/>
                <a:gd name="connsiteX48" fmla="*/ 43261 w 54286"/>
                <a:gd name="connsiteY48" fmla="*/ 37313 h 46260"/>
                <a:gd name="connsiteX49" fmla="*/ 39772 w 54286"/>
                <a:gd name="connsiteY49" fmla="*/ 36589 h 46260"/>
                <a:gd name="connsiteX50" fmla="*/ 36950 w 54286"/>
                <a:gd name="connsiteY50" fmla="*/ 38260 h 46260"/>
                <a:gd name="connsiteX51" fmla="*/ 36310 w 54286"/>
                <a:gd name="connsiteY51" fmla="*/ 36546 h 46260"/>
                <a:gd name="connsiteX52" fmla="*/ 33798 w 54286"/>
                <a:gd name="connsiteY52" fmla="*/ 36363 h 46260"/>
                <a:gd name="connsiteX53" fmla="*/ 32129 w 54286"/>
                <a:gd name="connsiteY53" fmla="*/ 38989 h 46260"/>
                <a:gd name="connsiteX54" fmla="*/ 28587 w 54286"/>
                <a:gd name="connsiteY54" fmla="*/ 37518 h 46260"/>
                <a:gd name="connsiteX55" fmla="*/ 26872 w 54286"/>
                <a:gd name="connsiteY55" fmla="*/ 39553 h 46260"/>
                <a:gd name="connsiteX56" fmla="*/ 24493 w 54286"/>
                <a:gd name="connsiteY56" fmla="*/ 39246 h 46260"/>
                <a:gd name="connsiteX57" fmla="*/ 22065 w 54286"/>
                <a:gd name="connsiteY57" fmla="*/ 40368 h 46260"/>
                <a:gd name="connsiteX58" fmla="*/ 20088 w 54286"/>
                <a:gd name="connsiteY58" fmla="*/ 38470 h 46260"/>
                <a:gd name="connsiteX0" fmla="*/ 20093 w 54291"/>
                <a:gd name="connsiteY0" fmla="*/ 38470 h 46260"/>
                <a:gd name="connsiteX1" fmla="*/ 14753 w 54291"/>
                <a:gd name="connsiteY1" fmla="*/ 40056 h 46260"/>
                <a:gd name="connsiteX2" fmla="*/ 12444 w 54291"/>
                <a:gd name="connsiteY2" fmla="*/ 42736 h 46260"/>
                <a:gd name="connsiteX3" fmla="*/ 8512 w 54291"/>
                <a:gd name="connsiteY3" fmla="*/ 46092 h 46260"/>
                <a:gd name="connsiteX4" fmla="*/ 7183 w 54291"/>
                <a:gd name="connsiteY4" fmla="*/ 45668 h 46260"/>
                <a:gd name="connsiteX5" fmla="*/ 6385 w 54291"/>
                <a:gd name="connsiteY5" fmla="*/ 44961 h 46260"/>
                <a:gd name="connsiteX6" fmla="*/ 8744 w 54291"/>
                <a:gd name="connsiteY6" fmla="*/ 40987 h 46260"/>
                <a:gd name="connsiteX7" fmla="*/ 7524 w 54291"/>
                <a:gd name="connsiteY7" fmla="*/ 40245 h 46260"/>
                <a:gd name="connsiteX8" fmla="*/ 1814 w 54291"/>
                <a:gd name="connsiteY8" fmla="*/ 40837 h 46260"/>
                <a:gd name="connsiteX9" fmla="*/ 519 w 54291"/>
                <a:gd name="connsiteY9" fmla="*/ 39382 h 46260"/>
                <a:gd name="connsiteX10" fmla="*/ 0 w 54291"/>
                <a:gd name="connsiteY10" fmla="*/ 37114 h 46260"/>
                <a:gd name="connsiteX11" fmla="*/ 12534 w 54291"/>
                <a:gd name="connsiteY11" fmla="*/ 32157 h 46260"/>
                <a:gd name="connsiteX12" fmla="*/ 11686 w 54291"/>
                <a:gd name="connsiteY12" fmla="*/ 31669 h 46260"/>
                <a:gd name="connsiteX13" fmla="*/ 11167 w 54291"/>
                <a:gd name="connsiteY13" fmla="*/ 29277 h 46260"/>
                <a:gd name="connsiteX14" fmla="*/ 11628 w 54291"/>
                <a:gd name="connsiteY14" fmla="*/ 27690 h 46260"/>
                <a:gd name="connsiteX15" fmla="*/ 8886 w 54291"/>
                <a:gd name="connsiteY15" fmla="*/ 23555 h 46260"/>
                <a:gd name="connsiteX16" fmla="*/ 6132 w 54291"/>
                <a:gd name="connsiteY16" fmla="*/ 22241 h 46260"/>
                <a:gd name="connsiteX17" fmla="*/ 11907 w 54291"/>
                <a:gd name="connsiteY17" fmla="*/ 15414 h 46260"/>
                <a:gd name="connsiteX18" fmla="*/ 13438 w 54291"/>
                <a:gd name="connsiteY18" fmla="*/ 16001 h 46260"/>
                <a:gd name="connsiteX19" fmla="*/ 14853 w 54291"/>
                <a:gd name="connsiteY19" fmla="*/ 14775 h 46260"/>
                <a:gd name="connsiteX20" fmla="*/ 14007 w 54291"/>
                <a:gd name="connsiteY20" fmla="*/ 13715 h 46260"/>
                <a:gd name="connsiteX21" fmla="*/ 14643 w 54291"/>
                <a:gd name="connsiteY21" fmla="*/ 12738 h 46260"/>
                <a:gd name="connsiteX22" fmla="*/ 15795 w 54291"/>
                <a:gd name="connsiteY22" fmla="*/ 12926 h 46260"/>
                <a:gd name="connsiteX23" fmla="*/ 18475 w 54291"/>
                <a:gd name="connsiteY23" fmla="*/ 10466 h 46260"/>
                <a:gd name="connsiteX24" fmla="*/ 25156 w 54291"/>
                <a:gd name="connsiteY24" fmla="*/ 300 h 46260"/>
                <a:gd name="connsiteX25" fmla="*/ 28073 w 54291"/>
                <a:gd name="connsiteY25" fmla="*/ 2511 h 46260"/>
                <a:gd name="connsiteX26" fmla="*/ 27712 w 54291"/>
                <a:gd name="connsiteY26" fmla="*/ 6426 h 46260"/>
                <a:gd name="connsiteX27" fmla="*/ 29288 w 54291"/>
                <a:gd name="connsiteY27" fmla="*/ 8458 h 46260"/>
                <a:gd name="connsiteX28" fmla="*/ 32069 w 54291"/>
                <a:gd name="connsiteY28" fmla="*/ 10182 h 46260"/>
                <a:gd name="connsiteX29" fmla="*/ 34495 w 54291"/>
                <a:gd name="connsiteY29" fmla="*/ 10947 h 46260"/>
                <a:gd name="connsiteX30" fmla="*/ 39608 w 54291"/>
                <a:gd name="connsiteY30" fmla="*/ 1758 h 46260"/>
                <a:gd name="connsiteX31" fmla="*/ 44312 w 54291"/>
                <a:gd name="connsiteY31" fmla="*/ 4046 h 46260"/>
                <a:gd name="connsiteX32" fmla="*/ 53973 w 54291"/>
                <a:gd name="connsiteY32" fmla="*/ 6152 h 46260"/>
                <a:gd name="connsiteX33" fmla="*/ 51845 w 54291"/>
                <a:gd name="connsiteY33" fmla="*/ 7791 h 46260"/>
                <a:gd name="connsiteX34" fmla="*/ 50604 w 54291"/>
                <a:gd name="connsiteY34" fmla="*/ 7933 h 46260"/>
                <a:gd name="connsiteX35" fmla="*/ 48300 w 54291"/>
                <a:gd name="connsiteY35" fmla="*/ 9134 h 46260"/>
                <a:gd name="connsiteX36" fmla="*/ 48380 w 54291"/>
                <a:gd name="connsiteY36" fmla="*/ 12809 h 46260"/>
                <a:gd name="connsiteX37" fmla="*/ 48517 w 54291"/>
                <a:gd name="connsiteY37" fmla="*/ 15296 h 46260"/>
                <a:gd name="connsiteX38" fmla="*/ 49524 w 54291"/>
                <a:gd name="connsiteY38" fmla="*/ 18568 h 46260"/>
                <a:gd name="connsiteX39" fmla="*/ 47837 w 54291"/>
                <a:gd name="connsiteY39" fmla="*/ 19970 h 46260"/>
                <a:gd name="connsiteX40" fmla="*/ 48574 w 54291"/>
                <a:gd name="connsiteY40" fmla="*/ 21055 h 46260"/>
                <a:gd name="connsiteX41" fmla="*/ 48946 w 54291"/>
                <a:gd name="connsiteY41" fmla="*/ 23447 h 46260"/>
                <a:gd name="connsiteX42" fmla="*/ 51673 w 54291"/>
                <a:gd name="connsiteY42" fmla="*/ 25888 h 46260"/>
                <a:gd name="connsiteX43" fmla="*/ 48460 w 54291"/>
                <a:gd name="connsiteY43" fmla="*/ 26715 h 46260"/>
                <a:gd name="connsiteX44" fmla="*/ 47589 w 54291"/>
                <a:gd name="connsiteY44" fmla="*/ 28246 h 46260"/>
                <a:gd name="connsiteX45" fmla="*/ 46622 w 54291"/>
                <a:gd name="connsiteY45" fmla="*/ 29580 h 46260"/>
                <a:gd name="connsiteX46" fmla="*/ 47094 w 54291"/>
                <a:gd name="connsiteY46" fmla="*/ 30628 h 46260"/>
                <a:gd name="connsiteX47" fmla="*/ 43825 w 54291"/>
                <a:gd name="connsiteY47" fmla="*/ 33064 h 46260"/>
                <a:gd name="connsiteX48" fmla="*/ 43266 w 54291"/>
                <a:gd name="connsiteY48" fmla="*/ 37313 h 46260"/>
                <a:gd name="connsiteX49" fmla="*/ 39777 w 54291"/>
                <a:gd name="connsiteY49" fmla="*/ 36589 h 46260"/>
                <a:gd name="connsiteX50" fmla="*/ 36955 w 54291"/>
                <a:gd name="connsiteY50" fmla="*/ 38260 h 46260"/>
                <a:gd name="connsiteX51" fmla="*/ 36315 w 54291"/>
                <a:gd name="connsiteY51" fmla="*/ 36546 h 46260"/>
                <a:gd name="connsiteX52" fmla="*/ 33803 w 54291"/>
                <a:gd name="connsiteY52" fmla="*/ 36363 h 46260"/>
                <a:gd name="connsiteX53" fmla="*/ 32134 w 54291"/>
                <a:gd name="connsiteY53" fmla="*/ 38989 h 46260"/>
                <a:gd name="connsiteX54" fmla="*/ 28592 w 54291"/>
                <a:gd name="connsiteY54" fmla="*/ 37518 h 46260"/>
                <a:gd name="connsiteX55" fmla="*/ 26877 w 54291"/>
                <a:gd name="connsiteY55" fmla="*/ 39553 h 46260"/>
                <a:gd name="connsiteX56" fmla="*/ 24498 w 54291"/>
                <a:gd name="connsiteY56" fmla="*/ 39246 h 46260"/>
                <a:gd name="connsiteX57" fmla="*/ 22070 w 54291"/>
                <a:gd name="connsiteY57" fmla="*/ 40368 h 46260"/>
                <a:gd name="connsiteX58" fmla="*/ 20093 w 54291"/>
                <a:gd name="connsiteY58" fmla="*/ 38470 h 46260"/>
                <a:gd name="connsiteX0" fmla="*/ 20093 w 54291"/>
                <a:gd name="connsiteY0" fmla="*/ 38470 h 46260"/>
                <a:gd name="connsiteX1" fmla="*/ 14753 w 54291"/>
                <a:gd name="connsiteY1" fmla="*/ 40056 h 46260"/>
                <a:gd name="connsiteX2" fmla="*/ 12444 w 54291"/>
                <a:gd name="connsiteY2" fmla="*/ 42736 h 46260"/>
                <a:gd name="connsiteX3" fmla="*/ 8512 w 54291"/>
                <a:gd name="connsiteY3" fmla="*/ 46092 h 46260"/>
                <a:gd name="connsiteX4" fmla="*/ 7183 w 54291"/>
                <a:gd name="connsiteY4" fmla="*/ 45668 h 46260"/>
                <a:gd name="connsiteX5" fmla="*/ 6385 w 54291"/>
                <a:gd name="connsiteY5" fmla="*/ 44961 h 46260"/>
                <a:gd name="connsiteX6" fmla="*/ 8744 w 54291"/>
                <a:gd name="connsiteY6" fmla="*/ 40987 h 46260"/>
                <a:gd name="connsiteX7" fmla="*/ 7524 w 54291"/>
                <a:gd name="connsiteY7" fmla="*/ 40245 h 46260"/>
                <a:gd name="connsiteX8" fmla="*/ 1814 w 54291"/>
                <a:gd name="connsiteY8" fmla="*/ 40837 h 46260"/>
                <a:gd name="connsiteX9" fmla="*/ 519 w 54291"/>
                <a:gd name="connsiteY9" fmla="*/ 39382 h 46260"/>
                <a:gd name="connsiteX10" fmla="*/ 0 w 54291"/>
                <a:gd name="connsiteY10" fmla="*/ 37114 h 46260"/>
                <a:gd name="connsiteX11" fmla="*/ 12534 w 54291"/>
                <a:gd name="connsiteY11" fmla="*/ 32157 h 46260"/>
                <a:gd name="connsiteX12" fmla="*/ 3002 w 54291"/>
                <a:gd name="connsiteY12" fmla="*/ 34142 h 46260"/>
                <a:gd name="connsiteX13" fmla="*/ 11167 w 54291"/>
                <a:gd name="connsiteY13" fmla="*/ 29277 h 46260"/>
                <a:gd name="connsiteX14" fmla="*/ 11628 w 54291"/>
                <a:gd name="connsiteY14" fmla="*/ 27690 h 46260"/>
                <a:gd name="connsiteX15" fmla="*/ 8886 w 54291"/>
                <a:gd name="connsiteY15" fmla="*/ 23555 h 46260"/>
                <a:gd name="connsiteX16" fmla="*/ 6132 w 54291"/>
                <a:gd name="connsiteY16" fmla="*/ 22241 h 46260"/>
                <a:gd name="connsiteX17" fmla="*/ 11907 w 54291"/>
                <a:gd name="connsiteY17" fmla="*/ 15414 h 46260"/>
                <a:gd name="connsiteX18" fmla="*/ 13438 w 54291"/>
                <a:gd name="connsiteY18" fmla="*/ 16001 h 46260"/>
                <a:gd name="connsiteX19" fmla="*/ 14853 w 54291"/>
                <a:gd name="connsiteY19" fmla="*/ 14775 h 46260"/>
                <a:gd name="connsiteX20" fmla="*/ 14007 w 54291"/>
                <a:gd name="connsiteY20" fmla="*/ 13715 h 46260"/>
                <a:gd name="connsiteX21" fmla="*/ 14643 w 54291"/>
                <a:gd name="connsiteY21" fmla="*/ 12738 h 46260"/>
                <a:gd name="connsiteX22" fmla="*/ 15795 w 54291"/>
                <a:gd name="connsiteY22" fmla="*/ 12926 h 46260"/>
                <a:gd name="connsiteX23" fmla="*/ 18475 w 54291"/>
                <a:gd name="connsiteY23" fmla="*/ 10466 h 46260"/>
                <a:gd name="connsiteX24" fmla="*/ 25156 w 54291"/>
                <a:gd name="connsiteY24" fmla="*/ 300 h 46260"/>
                <a:gd name="connsiteX25" fmla="*/ 28073 w 54291"/>
                <a:gd name="connsiteY25" fmla="*/ 2511 h 46260"/>
                <a:gd name="connsiteX26" fmla="*/ 27712 w 54291"/>
                <a:gd name="connsiteY26" fmla="*/ 6426 h 46260"/>
                <a:gd name="connsiteX27" fmla="*/ 29288 w 54291"/>
                <a:gd name="connsiteY27" fmla="*/ 8458 h 46260"/>
                <a:gd name="connsiteX28" fmla="*/ 32069 w 54291"/>
                <a:gd name="connsiteY28" fmla="*/ 10182 h 46260"/>
                <a:gd name="connsiteX29" fmla="*/ 34495 w 54291"/>
                <a:gd name="connsiteY29" fmla="*/ 10947 h 46260"/>
                <a:gd name="connsiteX30" fmla="*/ 39608 w 54291"/>
                <a:gd name="connsiteY30" fmla="*/ 1758 h 46260"/>
                <a:gd name="connsiteX31" fmla="*/ 44312 w 54291"/>
                <a:gd name="connsiteY31" fmla="*/ 4046 h 46260"/>
                <a:gd name="connsiteX32" fmla="*/ 53973 w 54291"/>
                <a:gd name="connsiteY32" fmla="*/ 6152 h 46260"/>
                <a:gd name="connsiteX33" fmla="*/ 51845 w 54291"/>
                <a:gd name="connsiteY33" fmla="*/ 7791 h 46260"/>
                <a:gd name="connsiteX34" fmla="*/ 50604 w 54291"/>
                <a:gd name="connsiteY34" fmla="*/ 7933 h 46260"/>
                <a:gd name="connsiteX35" fmla="*/ 48300 w 54291"/>
                <a:gd name="connsiteY35" fmla="*/ 9134 h 46260"/>
                <a:gd name="connsiteX36" fmla="*/ 48380 w 54291"/>
                <a:gd name="connsiteY36" fmla="*/ 12809 h 46260"/>
                <a:gd name="connsiteX37" fmla="*/ 48517 w 54291"/>
                <a:gd name="connsiteY37" fmla="*/ 15296 h 46260"/>
                <a:gd name="connsiteX38" fmla="*/ 49524 w 54291"/>
                <a:gd name="connsiteY38" fmla="*/ 18568 h 46260"/>
                <a:gd name="connsiteX39" fmla="*/ 47837 w 54291"/>
                <a:gd name="connsiteY39" fmla="*/ 19970 h 46260"/>
                <a:gd name="connsiteX40" fmla="*/ 48574 w 54291"/>
                <a:gd name="connsiteY40" fmla="*/ 21055 h 46260"/>
                <a:gd name="connsiteX41" fmla="*/ 48946 w 54291"/>
                <a:gd name="connsiteY41" fmla="*/ 23447 h 46260"/>
                <a:gd name="connsiteX42" fmla="*/ 51673 w 54291"/>
                <a:gd name="connsiteY42" fmla="*/ 25888 h 46260"/>
                <a:gd name="connsiteX43" fmla="*/ 48460 w 54291"/>
                <a:gd name="connsiteY43" fmla="*/ 26715 h 46260"/>
                <a:gd name="connsiteX44" fmla="*/ 47589 w 54291"/>
                <a:gd name="connsiteY44" fmla="*/ 28246 h 46260"/>
                <a:gd name="connsiteX45" fmla="*/ 46622 w 54291"/>
                <a:gd name="connsiteY45" fmla="*/ 29580 h 46260"/>
                <a:gd name="connsiteX46" fmla="*/ 47094 w 54291"/>
                <a:gd name="connsiteY46" fmla="*/ 30628 h 46260"/>
                <a:gd name="connsiteX47" fmla="*/ 43825 w 54291"/>
                <a:gd name="connsiteY47" fmla="*/ 33064 h 46260"/>
                <a:gd name="connsiteX48" fmla="*/ 43266 w 54291"/>
                <a:gd name="connsiteY48" fmla="*/ 37313 h 46260"/>
                <a:gd name="connsiteX49" fmla="*/ 39777 w 54291"/>
                <a:gd name="connsiteY49" fmla="*/ 36589 h 46260"/>
                <a:gd name="connsiteX50" fmla="*/ 36955 w 54291"/>
                <a:gd name="connsiteY50" fmla="*/ 38260 h 46260"/>
                <a:gd name="connsiteX51" fmla="*/ 36315 w 54291"/>
                <a:gd name="connsiteY51" fmla="*/ 36546 h 46260"/>
                <a:gd name="connsiteX52" fmla="*/ 33803 w 54291"/>
                <a:gd name="connsiteY52" fmla="*/ 36363 h 46260"/>
                <a:gd name="connsiteX53" fmla="*/ 32134 w 54291"/>
                <a:gd name="connsiteY53" fmla="*/ 38989 h 46260"/>
                <a:gd name="connsiteX54" fmla="*/ 28592 w 54291"/>
                <a:gd name="connsiteY54" fmla="*/ 37518 h 46260"/>
                <a:gd name="connsiteX55" fmla="*/ 26877 w 54291"/>
                <a:gd name="connsiteY55" fmla="*/ 39553 h 46260"/>
                <a:gd name="connsiteX56" fmla="*/ 24498 w 54291"/>
                <a:gd name="connsiteY56" fmla="*/ 39246 h 46260"/>
                <a:gd name="connsiteX57" fmla="*/ 22070 w 54291"/>
                <a:gd name="connsiteY57" fmla="*/ 40368 h 46260"/>
                <a:gd name="connsiteX58" fmla="*/ 20093 w 54291"/>
                <a:gd name="connsiteY58" fmla="*/ 38470 h 46260"/>
                <a:gd name="connsiteX0" fmla="*/ 20093 w 54291"/>
                <a:gd name="connsiteY0" fmla="*/ 38470 h 46260"/>
                <a:gd name="connsiteX1" fmla="*/ 14753 w 54291"/>
                <a:gd name="connsiteY1" fmla="*/ 40056 h 46260"/>
                <a:gd name="connsiteX2" fmla="*/ 12444 w 54291"/>
                <a:gd name="connsiteY2" fmla="*/ 42736 h 46260"/>
                <a:gd name="connsiteX3" fmla="*/ 8512 w 54291"/>
                <a:gd name="connsiteY3" fmla="*/ 46092 h 46260"/>
                <a:gd name="connsiteX4" fmla="*/ 7183 w 54291"/>
                <a:gd name="connsiteY4" fmla="*/ 45668 h 46260"/>
                <a:gd name="connsiteX5" fmla="*/ 6385 w 54291"/>
                <a:gd name="connsiteY5" fmla="*/ 44961 h 46260"/>
                <a:gd name="connsiteX6" fmla="*/ 8744 w 54291"/>
                <a:gd name="connsiteY6" fmla="*/ 40987 h 46260"/>
                <a:gd name="connsiteX7" fmla="*/ 7524 w 54291"/>
                <a:gd name="connsiteY7" fmla="*/ 40245 h 46260"/>
                <a:gd name="connsiteX8" fmla="*/ 1814 w 54291"/>
                <a:gd name="connsiteY8" fmla="*/ 40837 h 46260"/>
                <a:gd name="connsiteX9" fmla="*/ 519 w 54291"/>
                <a:gd name="connsiteY9" fmla="*/ 39382 h 46260"/>
                <a:gd name="connsiteX10" fmla="*/ 0 w 54291"/>
                <a:gd name="connsiteY10" fmla="*/ 37114 h 46260"/>
                <a:gd name="connsiteX11" fmla="*/ 2609 w 54291"/>
                <a:gd name="connsiteY11" fmla="*/ 35337 h 46260"/>
                <a:gd name="connsiteX12" fmla="*/ 3002 w 54291"/>
                <a:gd name="connsiteY12" fmla="*/ 34142 h 46260"/>
                <a:gd name="connsiteX13" fmla="*/ 11167 w 54291"/>
                <a:gd name="connsiteY13" fmla="*/ 29277 h 46260"/>
                <a:gd name="connsiteX14" fmla="*/ 11628 w 54291"/>
                <a:gd name="connsiteY14" fmla="*/ 27690 h 46260"/>
                <a:gd name="connsiteX15" fmla="*/ 8886 w 54291"/>
                <a:gd name="connsiteY15" fmla="*/ 23555 h 46260"/>
                <a:gd name="connsiteX16" fmla="*/ 6132 w 54291"/>
                <a:gd name="connsiteY16" fmla="*/ 22241 h 46260"/>
                <a:gd name="connsiteX17" fmla="*/ 11907 w 54291"/>
                <a:gd name="connsiteY17" fmla="*/ 15414 h 46260"/>
                <a:gd name="connsiteX18" fmla="*/ 13438 w 54291"/>
                <a:gd name="connsiteY18" fmla="*/ 16001 h 46260"/>
                <a:gd name="connsiteX19" fmla="*/ 14853 w 54291"/>
                <a:gd name="connsiteY19" fmla="*/ 14775 h 46260"/>
                <a:gd name="connsiteX20" fmla="*/ 14007 w 54291"/>
                <a:gd name="connsiteY20" fmla="*/ 13715 h 46260"/>
                <a:gd name="connsiteX21" fmla="*/ 14643 w 54291"/>
                <a:gd name="connsiteY21" fmla="*/ 12738 h 46260"/>
                <a:gd name="connsiteX22" fmla="*/ 15795 w 54291"/>
                <a:gd name="connsiteY22" fmla="*/ 12926 h 46260"/>
                <a:gd name="connsiteX23" fmla="*/ 18475 w 54291"/>
                <a:gd name="connsiteY23" fmla="*/ 10466 h 46260"/>
                <a:gd name="connsiteX24" fmla="*/ 25156 w 54291"/>
                <a:gd name="connsiteY24" fmla="*/ 300 h 46260"/>
                <a:gd name="connsiteX25" fmla="*/ 28073 w 54291"/>
                <a:gd name="connsiteY25" fmla="*/ 2511 h 46260"/>
                <a:gd name="connsiteX26" fmla="*/ 27712 w 54291"/>
                <a:gd name="connsiteY26" fmla="*/ 6426 h 46260"/>
                <a:gd name="connsiteX27" fmla="*/ 29288 w 54291"/>
                <a:gd name="connsiteY27" fmla="*/ 8458 h 46260"/>
                <a:gd name="connsiteX28" fmla="*/ 32069 w 54291"/>
                <a:gd name="connsiteY28" fmla="*/ 10182 h 46260"/>
                <a:gd name="connsiteX29" fmla="*/ 34495 w 54291"/>
                <a:gd name="connsiteY29" fmla="*/ 10947 h 46260"/>
                <a:gd name="connsiteX30" fmla="*/ 39608 w 54291"/>
                <a:gd name="connsiteY30" fmla="*/ 1758 h 46260"/>
                <a:gd name="connsiteX31" fmla="*/ 44312 w 54291"/>
                <a:gd name="connsiteY31" fmla="*/ 4046 h 46260"/>
                <a:gd name="connsiteX32" fmla="*/ 53973 w 54291"/>
                <a:gd name="connsiteY32" fmla="*/ 6152 h 46260"/>
                <a:gd name="connsiteX33" fmla="*/ 51845 w 54291"/>
                <a:gd name="connsiteY33" fmla="*/ 7791 h 46260"/>
                <a:gd name="connsiteX34" fmla="*/ 50604 w 54291"/>
                <a:gd name="connsiteY34" fmla="*/ 7933 h 46260"/>
                <a:gd name="connsiteX35" fmla="*/ 48300 w 54291"/>
                <a:gd name="connsiteY35" fmla="*/ 9134 h 46260"/>
                <a:gd name="connsiteX36" fmla="*/ 48380 w 54291"/>
                <a:gd name="connsiteY36" fmla="*/ 12809 h 46260"/>
                <a:gd name="connsiteX37" fmla="*/ 48517 w 54291"/>
                <a:gd name="connsiteY37" fmla="*/ 15296 h 46260"/>
                <a:gd name="connsiteX38" fmla="*/ 49524 w 54291"/>
                <a:gd name="connsiteY38" fmla="*/ 18568 h 46260"/>
                <a:gd name="connsiteX39" fmla="*/ 47837 w 54291"/>
                <a:gd name="connsiteY39" fmla="*/ 19970 h 46260"/>
                <a:gd name="connsiteX40" fmla="*/ 48574 w 54291"/>
                <a:gd name="connsiteY40" fmla="*/ 21055 h 46260"/>
                <a:gd name="connsiteX41" fmla="*/ 48946 w 54291"/>
                <a:gd name="connsiteY41" fmla="*/ 23447 h 46260"/>
                <a:gd name="connsiteX42" fmla="*/ 51673 w 54291"/>
                <a:gd name="connsiteY42" fmla="*/ 25888 h 46260"/>
                <a:gd name="connsiteX43" fmla="*/ 48460 w 54291"/>
                <a:gd name="connsiteY43" fmla="*/ 26715 h 46260"/>
                <a:gd name="connsiteX44" fmla="*/ 47589 w 54291"/>
                <a:gd name="connsiteY44" fmla="*/ 28246 h 46260"/>
                <a:gd name="connsiteX45" fmla="*/ 46622 w 54291"/>
                <a:gd name="connsiteY45" fmla="*/ 29580 h 46260"/>
                <a:gd name="connsiteX46" fmla="*/ 47094 w 54291"/>
                <a:gd name="connsiteY46" fmla="*/ 30628 h 46260"/>
                <a:gd name="connsiteX47" fmla="*/ 43825 w 54291"/>
                <a:gd name="connsiteY47" fmla="*/ 33064 h 46260"/>
                <a:gd name="connsiteX48" fmla="*/ 43266 w 54291"/>
                <a:gd name="connsiteY48" fmla="*/ 37313 h 46260"/>
                <a:gd name="connsiteX49" fmla="*/ 39777 w 54291"/>
                <a:gd name="connsiteY49" fmla="*/ 36589 h 46260"/>
                <a:gd name="connsiteX50" fmla="*/ 36955 w 54291"/>
                <a:gd name="connsiteY50" fmla="*/ 38260 h 46260"/>
                <a:gd name="connsiteX51" fmla="*/ 36315 w 54291"/>
                <a:gd name="connsiteY51" fmla="*/ 36546 h 46260"/>
                <a:gd name="connsiteX52" fmla="*/ 33803 w 54291"/>
                <a:gd name="connsiteY52" fmla="*/ 36363 h 46260"/>
                <a:gd name="connsiteX53" fmla="*/ 32134 w 54291"/>
                <a:gd name="connsiteY53" fmla="*/ 38989 h 46260"/>
                <a:gd name="connsiteX54" fmla="*/ 28592 w 54291"/>
                <a:gd name="connsiteY54" fmla="*/ 37518 h 46260"/>
                <a:gd name="connsiteX55" fmla="*/ 26877 w 54291"/>
                <a:gd name="connsiteY55" fmla="*/ 39553 h 46260"/>
                <a:gd name="connsiteX56" fmla="*/ 24498 w 54291"/>
                <a:gd name="connsiteY56" fmla="*/ 39246 h 46260"/>
                <a:gd name="connsiteX57" fmla="*/ 22070 w 54291"/>
                <a:gd name="connsiteY57" fmla="*/ 40368 h 46260"/>
                <a:gd name="connsiteX58" fmla="*/ 20093 w 54291"/>
                <a:gd name="connsiteY58" fmla="*/ 38470 h 46260"/>
                <a:gd name="connsiteX0" fmla="*/ 20093 w 54291"/>
                <a:gd name="connsiteY0" fmla="*/ 38470 h 46260"/>
                <a:gd name="connsiteX1" fmla="*/ 14753 w 54291"/>
                <a:gd name="connsiteY1" fmla="*/ 40056 h 46260"/>
                <a:gd name="connsiteX2" fmla="*/ 12444 w 54291"/>
                <a:gd name="connsiteY2" fmla="*/ 42736 h 46260"/>
                <a:gd name="connsiteX3" fmla="*/ 8512 w 54291"/>
                <a:gd name="connsiteY3" fmla="*/ 46092 h 46260"/>
                <a:gd name="connsiteX4" fmla="*/ 7183 w 54291"/>
                <a:gd name="connsiteY4" fmla="*/ 45668 h 46260"/>
                <a:gd name="connsiteX5" fmla="*/ 6385 w 54291"/>
                <a:gd name="connsiteY5" fmla="*/ 44961 h 46260"/>
                <a:gd name="connsiteX6" fmla="*/ 8744 w 54291"/>
                <a:gd name="connsiteY6" fmla="*/ 40987 h 46260"/>
                <a:gd name="connsiteX7" fmla="*/ 7524 w 54291"/>
                <a:gd name="connsiteY7" fmla="*/ 40245 h 46260"/>
                <a:gd name="connsiteX8" fmla="*/ 1814 w 54291"/>
                <a:gd name="connsiteY8" fmla="*/ 40837 h 46260"/>
                <a:gd name="connsiteX9" fmla="*/ 519 w 54291"/>
                <a:gd name="connsiteY9" fmla="*/ 39382 h 46260"/>
                <a:gd name="connsiteX10" fmla="*/ 0 w 54291"/>
                <a:gd name="connsiteY10" fmla="*/ 37114 h 46260"/>
                <a:gd name="connsiteX11" fmla="*/ 2609 w 54291"/>
                <a:gd name="connsiteY11" fmla="*/ 35337 h 46260"/>
                <a:gd name="connsiteX12" fmla="*/ 3002 w 54291"/>
                <a:gd name="connsiteY12" fmla="*/ 34142 h 46260"/>
                <a:gd name="connsiteX13" fmla="*/ 179 w 54291"/>
                <a:gd name="connsiteY13" fmla="*/ 29418 h 46260"/>
                <a:gd name="connsiteX14" fmla="*/ 11628 w 54291"/>
                <a:gd name="connsiteY14" fmla="*/ 27690 h 46260"/>
                <a:gd name="connsiteX15" fmla="*/ 8886 w 54291"/>
                <a:gd name="connsiteY15" fmla="*/ 23555 h 46260"/>
                <a:gd name="connsiteX16" fmla="*/ 6132 w 54291"/>
                <a:gd name="connsiteY16" fmla="*/ 22241 h 46260"/>
                <a:gd name="connsiteX17" fmla="*/ 11907 w 54291"/>
                <a:gd name="connsiteY17" fmla="*/ 15414 h 46260"/>
                <a:gd name="connsiteX18" fmla="*/ 13438 w 54291"/>
                <a:gd name="connsiteY18" fmla="*/ 16001 h 46260"/>
                <a:gd name="connsiteX19" fmla="*/ 14853 w 54291"/>
                <a:gd name="connsiteY19" fmla="*/ 14775 h 46260"/>
                <a:gd name="connsiteX20" fmla="*/ 14007 w 54291"/>
                <a:gd name="connsiteY20" fmla="*/ 13715 h 46260"/>
                <a:gd name="connsiteX21" fmla="*/ 14643 w 54291"/>
                <a:gd name="connsiteY21" fmla="*/ 12738 h 46260"/>
                <a:gd name="connsiteX22" fmla="*/ 15795 w 54291"/>
                <a:gd name="connsiteY22" fmla="*/ 12926 h 46260"/>
                <a:gd name="connsiteX23" fmla="*/ 18475 w 54291"/>
                <a:gd name="connsiteY23" fmla="*/ 10466 h 46260"/>
                <a:gd name="connsiteX24" fmla="*/ 25156 w 54291"/>
                <a:gd name="connsiteY24" fmla="*/ 300 h 46260"/>
                <a:gd name="connsiteX25" fmla="*/ 28073 w 54291"/>
                <a:gd name="connsiteY25" fmla="*/ 2511 h 46260"/>
                <a:gd name="connsiteX26" fmla="*/ 27712 w 54291"/>
                <a:gd name="connsiteY26" fmla="*/ 6426 h 46260"/>
                <a:gd name="connsiteX27" fmla="*/ 29288 w 54291"/>
                <a:gd name="connsiteY27" fmla="*/ 8458 h 46260"/>
                <a:gd name="connsiteX28" fmla="*/ 32069 w 54291"/>
                <a:gd name="connsiteY28" fmla="*/ 10182 h 46260"/>
                <a:gd name="connsiteX29" fmla="*/ 34495 w 54291"/>
                <a:gd name="connsiteY29" fmla="*/ 10947 h 46260"/>
                <a:gd name="connsiteX30" fmla="*/ 39608 w 54291"/>
                <a:gd name="connsiteY30" fmla="*/ 1758 h 46260"/>
                <a:gd name="connsiteX31" fmla="*/ 44312 w 54291"/>
                <a:gd name="connsiteY31" fmla="*/ 4046 h 46260"/>
                <a:gd name="connsiteX32" fmla="*/ 53973 w 54291"/>
                <a:gd name="connsiteY32" fmla="*/ 6152 h 46260"/>
                <a:gd name="connsiteX33" fmla="*/ 51845 w 54291"/>
                <a:gd name="connsiteY33" fmla="*/ 7791 h 46260"/>
                <a:gd name="connsiteX34" fmla="*/ 50604 w 54291"/>
                <a:gd name="connsiteY34" fmla="*/ 7933 h 46260"/>
                <a:gd name="connsiteX35" fmla="*/ 48300 w 54291"/>
                <a:gd name="connsiteY35" fmla="*/ 9134 h 46260"/>
                <a:gd name="connsiteX36" fmla="*/ 48380 w 54291"/>
                <a:gd name="connsiteY36" fmla="*/ 12809 h 46260"/>
                <a:gd name="connsiteX37" fmla="*/ 48517 w 54291"/>
                <a:gd name="connsiteY37" fmla="*/ 15296 h 46260"/>
                <a:gd name="connsiteX38" fmla="*/ 49524 w 54291"/>
                <a:gd name="connsiteY38" fmla="*/ 18568 h 46260"/>
                <a:gd name="connsiteX39" fmla="*/ 47837 w 54291"/>
                <a:gd name="connsiteY39" fmla="*/ 19970 h 46260"/>
                <a:gd name="connsiteX40" fmla="*/ 48574 w 54291"/>
                <a:gd name="connsiteY40" fmla="*/ 21055 h 46260"/>
                <a:gd name="connsiteX41" fmla="*/ 48946 w 54291"/>
                <a:gd name="connsiteY41" fmla="*/ 23447 h 46260"/>
                <a:gd name="connsiteX42" fmla="*/ 51673 w 54291"/>
                <a:gd name="connsiteY42" fmla="*/ 25888 h 46260"/>
                <a:gd name="connsiteX43" fmla="*/ 48460 w 54291"/>
                <a:gd name="connsiteY43" fmla="*/ 26715 h 46260"/>
                <a:gd name="connsiteX44" fmla="*/ 47589 w 54291"/>
                <a:gd name="connsiteY44" fmla="*/ 28246 h 46260"/>
                <a:gd name="connsiteX45" fmla="*/ 46622 w 54291"/>
                <a:gd name="connsiteY45" fmla="*/ 29580 h 46260"/>
                <a:gd name="connsiteX46" fmla="*/ 47094 w 54291"/>
                <a:gd name="connsiteY46" fmla="*/ 30628 h 46260"/>
                <a:gd name="connsiteX47" fmla="*/ 43825 w 54291"/>
                <a:gd name="connsiteY47" fmla="*/ 33064 h 46260"/>
                <a:gd name="connsiteX48" fmla="*/ 43266 w 54291"/>
                <a:gd name="connsiteY48" fmla="*/ 37313 h 46260"/>
                <a:gd name="connsiteX49" fmla="*/ 39777 w 54291"/>
                <a:gd name="connsiteY49" fmla="*/ 36589 h 46260"/>
                <a:gd name="connsiteX50" fmla="*/ 36955 w 54291"/>
                <a:gd name="connsiteY50" fmla="*/ 38260 h 46260"/>
                <a:gd name="connsiteX51" fmla="*/ 36315 w 54291"/>
                <a:gd name="connsiteY51" fmla="*/ 36546 h 46260"/>
                <a:gd name="connsiteX52" fmla="*/ 33803 w 54291"/>
                <a:gd name="connsiteY52" fmla="*/ 36363 h 46260"/>
                <a:gd name="connsiteX53" fmla="*/ 32134 w 54291"/>
                <a:gd name="connsiteY53" fmla="*/ 38989 h 46260"/>
                <a:gd name="connsiteX54" fmla="*/ 28592 w 54291"/>
                <a:gd name="connsiteY54" fmla="*/ 37518 h 46260"/>
                <a:gd name="connsiteX55" fmla="*/ 26877 w 54291"/>
                <a:gd name="connsiteY55" fmla="*/ 39553 h 46260"/>
                <a:gd name="connsiteX56" fmla="*/ 24498 w 54291"/>
                <a:gd name="connsiteY56" fmla="*/ 39246 h 46260"/>
                <a:gd name="connsiteX57" fmla="*/ 22070 w 54291"/>
                <a:gd name="connsiteY57" fmla="*/ 40368 h 46260"/>
                <a:gd name="connsiteX58" fmla="*/ 20093 w 54291"/>
                <a:gd name="connsiteY58" fmla="*/ 38470 h 46260"/>
                <a:gd name="connsiteX0" fmla="*/ 22541 w 56739"/>
                <a:gd name="connsiteY0" fmla="*/ 38470 h 46260"/>
                <a:gd name="connsiteX1" fmla="*/ 17201 w 56739"/>
                <a:gd name="connsiteY1" fmla="*/ 40056 h 46260"/>
                <a:gd name="connsiteX2" fmla="*/ 14892 w 56739"/>
                <a:gd name="connsiteY2" fmla="*/ 42736 h 46260"/>
                <a:gd name="connsiteX3" fmla="*/ 10960 w 56739"/>
                <a:gd name="connsiteY3" fmla="*/ 46092 h 46260"/>
                <a:gd name="connsiteX4" fmla="*/ 9631 w 56739"/>
                <a:gd name="connsiteY4" fmla="*/ 45668 h 46260"/>
                <a:gd name="connsiteX5" fmla="*/ 8833 w 56739"/>
                <a:gd name="connsiteY5" fmla="*/ 44961 h 46260"/>
                <a:gd name="connsiteX6" fmla="*/ 11192 w 56739"/>
                <a:gd name="connsiteY6" fmla="*/ 40987 h 46260"/>
                <a:gd name="connsiteX7" fmla="*/ 9972 w 56739"/>
                <a:gd name="connsiteY7" fmla="*/ 40245 h 46260"/>
                <a:gd name="connsiteX8" fmla="*/ 4262 w 56739"/>
                <a:gd name="connsiteY8" fmla="*/ 40837 h 46260"/>
                <a:gd name="connsiteX9" fmla="*/ 2967 w 56739"/>
                <a:gd name="connsiteY9" fmla="*/ 39382 h 46260"/>
                <a:gd name="connsiteX10" fmla="*/ 2448 w 56739"/>
                <a:gd name="connsiteY10" fmla="*/ 37114 h 46260"/>
                <a:gd name="connsiteX11" fmla="*/ 5057 w 56739"/>
                <a:gd name="connsiteY11" fmla="*/ 35337 h 46260"/>
                <a:gd name="connsiteX12" fmla="*/ 5450 w 56739"/>
                <a:gd name="connsiteY12" fmla="*/ 34142 h 46260"/>
                <a:gd name="connsiteX13" fmla="*/ 2627 w 56739"/>
                <a:gd name="connsiteY13" fmla="*/ 29418 h 46260"/>
                <a:gd name="connsiteX14" fmla="*/ 75 w 56739"/>
                <a:gd name="connsiteY14" fmla="*/ 23167 h 46260"/>
                <a:gd name="connsiteX15" fmla="*/ 11334 w 56739"/>
                <a:gd name="connsiteY15" fmla="*/ 23555 h 46260"/>
                <a:gd name="connsiteX16" fmla="*/ 8580 w 56739"/>
                <a:gd name="connsiteY16" fmla="*/ 22241 h 46260"/>
                <a:gd name="connsiteX17" fmla="*/ 14355 w 56739"/>
                <a:gd name="connsiteY17" fmla="*/ 15414 h 46260"/>
                <a:gd name="connsiteX18" fmla="*/ 15886 w 56739"/>
                <a:gd name="connsiteY18" fmla="*/ 16001 h 46260"/>
                <a:gd name="connsiteX19" fmla="*/ 17301 w 56739"/>
                <a:gd name="connsiteY19" fmla="*/ 14775 h 46260"/>
                <a:gd name="connsiteX20" fmla="*/ 16455 w 56739"/>
                <a:gd name="connsiteY20" fmla="*/ 13715 h 46260"/>
                <a:gd name="connsiteX21" fmla="*/ 17091 w 56739"/>
                <a:gd name="connsiteY21" fmla="*/ 12738 h 46260"/>
                <a:gd name="connsiteX22" fmla="*/ 18243 w 56739"/>
                <a:gd name="connsiteY22" fmla="*/ 12926 h 46260"/>
                <a:gd name="connsiteX23" fmla="*/ 20923 w 56739"/>
                <a:gd name="connsiteY23" fmla="*/ 10466 h 46260"/>
                <a:gd name="connsiteX24" fmla="*/ 27604 w 56739"/>
                <a:gd name="connsiteY24" fmla="*/ 300 h 46260"/>
                <a:gd name="connsiteX25" fmla="*/ 30521 w 56739"/>
                <a:gd name="connsiteY25" fmla="*/ 2511 h 46260"/>
                <a:gd name="connsiteX26" fmla="*/ 30160 w 56739"/>
                <a:gd name="connsiteY26" fmla="*/ 6426 h 46260"/>
                <a:gd name="connsiteX27" fmla="*/ 31736 w 56739"/>
                <a:gd name="connsiteY27" fmla="*/ 8458 h 46260"/>
                <a:gd name="connsiteX28" fmla="*/ 34517 w 56739"/>
                <a:gd name="connsiteY28" fmla="*/ 10182 h 46260"/>
                <a:gd name="connsiteX29" fmla="*/ 36943 w 56739"/>
                <a:gd name="connsiteY29" fmla="*/ 10947 h 46260"/>
                <a:gd name="connsiteX30" fmla="*/ 42056 w 56739"/>
                <a:gd name="connsiteY30" fmla="*/ 1758 h 46260"/>
                <a:gd name="connsiteX31" fmla="*/ 46760 w 56739"/>
                <a:gd name="connsiteY31" fmla="*/ 4046 h 46260"/>
                <a:gd name="connsiteX32" fmla="*/ 56421 w 56739"/>
                <a:gd name="connsiteY32" fmla="*/ 6152 h 46260"/>
                <a:gd name="connsiteX33" fmla="*/ 54293 w 56739"/>
                <a:gd name="connsiteY33" fmla="*/ 7791 h 46260"/>
                <a:gd name="connsiteX34" fmla="*/ 53052 w 56739"/>
                <a:gd name="connsiteY34" fmla="*/ 7933 h 46260"/>
                <a:gd name="connsiteX35" fmla="*/ 50748 w 56739"/>
                <a:gd name="connsiteY35" fmla="*/ 9134 h 46260"/>
                <a:gd name="connsiteX36" fmla="*/ 50828 w 56739"/>
                <a:gd name="connsiteY36" fmla="*/ 12809 h 46260"/>
                <a:gd name="connsiteX37" fmla="*/ 50965 w 56739"/>
                <a:gd name="connsiteY37" fmla="*/ 15296 h 46260"/>
                <a:gd name="connsiteX38" fmla="*/ 51972 w 56739"/>
                <a:gd name="connsiteY38" fmla="*/ 18568 h 46260"/>
                <a:gd name="connsiteX39" fmla="*/ 50285 w 56739"/>
                <a:gd name="connsiteY39" fmla="*/ 19970 h 46260"/>
                <a:gd name="connsiteX40" fmla="*/ 51022 w 56739"/>
                <a:gd name="connsiteY40" fmla="*/ 21055 h 46260"/>
                <a:gd name="connsiteX41" fmla="*/ 51394 w 56739"/>
                <a:gd name="connsiteY41" fmla="*/ 23447 h 46260"/>
                <a:gd name="connsiteX42" fmla="*/ 54121 w 56739"/>
                <a:gd name="connsiteY42" fmla="*/ 25888 h 46260"/>
                <a:gd name="connsiteX43" fmla="*/ 50908 w 56739"/>
                <a:gd name="connsiteY43" fmla="*/ 26715 h 46260"/>
                <a:gd name="connsiteX44" fmla="*/ 50037 w 56739"/>
                <a:gd name="connsiteY44" fmla="*/ 28246 h 46260"/>
                <a:gd name="connsiteX45" fmla="*/ 49070 w 56739"/>
                <a:gd name="connsiteY45" fmla="*/ 29580 h 46260"/>
                <a:gd name="connsiteX46" fmla="*/ 49542 w 56739"/>
                <a:gd name="connsiteY46" fmla="*/ 30628 h 46260"/>
                <a:gd name="connsiteX47" fmla="*/ 46273 w 56739"/>
                <a:gd name="connsiteY47" fmla="*/ 33064 h 46260"/>
                <a:gd name="connsiteX48" fmla="*/ 45714 w 56739"/>
                <a:gd name="connsiteY48" fmla="*/ 37313 h 46260"/>
                <a:gd name="connsiteX49" fmla="*/ 42225 w 56739"/>
                <a:gd name="connsiteY49" fmla="*/ 36589 h 46260"/>
                <a:gd name="connsiteX50" fmla="*/ 39403 w 56739"/>
                <a:gd name="connsiteY50" fmla="*/ 38260 h 46260"/>
                <a:gd name="connsiteX51" fmla="*/ 38763 w 56739"/>
                <a:gd name="connsiteY51" fmla="*/ 36546 h 46260"/>
                <a:gd name="connsiteX52" fmla="*/ 36251 w 56739"/>
                <a:gd name="connsiteY52" fmla="*/ 36363 h 46260"/>
                <a:gd name="connsiteX53" fmla="*/ 34582 w 56739"/>
                <a:gd name="connsiteY53" fmla="*/ 38989 h 46260"/>
                <a:gd name="connsiteX54" fmla="*/ 31040 w 56739"/>
                <a:gd name="connsiteY54" fmla="*/ 37518 h 46260"/>
                <a:gd name="connsiteX55" fmla="*/ 29325 w 56739"/>
                <a:gd name="connsiteY55" fmla="*/ 39553 h 46260"/>
                <a:gd name="connsiteX56" fmla="*/ 26946 w 56739"/>
                <a:gd name="connsiteY56" fmla="*/ 39246 h 46260"/>
                <a:gd name="connsiteX57" fmla="*/ 24518 w 56739"/>
                <a:gd name="connsiteY57" fmla="*/ 40368 h 46260"/>
                <a:gd name="connsiteX58" fmla="*/ 22541 w 56739"/>
                <a:gd name="connsiteY58" fmla="*/ 38470 h 46260"/>
                <a:gd name="connsiteX0" fmla="*/ 22627 w 56825"/>
                <a:gd name="connsiteY0" fmla="*/ 38470 h 46260"/>
                <a:gd name="connsiteX1" fmla="*/ 17287 w 56825"/>
                <a:gd name="connsiteY1" fmla="*/ 40056 h 46260"/>
                <a:gd name="connsiteX2" fmla="*/ 14978 w 56825"/>
                <a:gd name="connsiteY2" fmla="*/ 42736 h 46260"/>
                <a:gd name="connsiteX3" fmla="*/ 11046 w 56825"/>
                <a:gd name="connsiteY3" fmla="*/ 46092 h 46260"/>
                <a:gd name="connsiteX4" fmla="*/ 9717 w 56825"/>
                <a:gd name="connsiteY4" fmla="*/ 45668 h 46260"/>
                <a:gd name="connsiteX5" fmla="*/ 8919 w 56825"/>
                <a:gd name="connsiteY5" fmla="*/ 44961 h 46260"/>
                <a:gd name="connsiteX6" fmla="*/ 11278 w 56825"/>
                <a:gd name="connsiteY6" fmla="*/ 40987 h 46260"/>
                <a:gd name="connsiteX7" fmla="*/ 10058 w 56825"/>
                <a:gd name="connsiteY7" fmla="*/ 40245 h 46260"/>
                <a:gd name="connsiteX8" fmla="*/ 4348 w 56825"/>
                <a:gd name="connsiteY8" fmla="*/ 40837 h 46260"/>
                <a:gd name="connsiteX9" fmla="*/ 3053 w 56825"/>
                <a:gd name="connsiteY9" fmla="*/ 39382 h 46260"/>
                <a:gd name="connsiteX10" fmla="*/ 2534 w 56825"/>
                <a:gd name="connsiteY10" fmla="*/ 37114 h 46260"/>
                <a:gd name="connsiteX11" fmla="*/ 5143 w 56825"/>
                <a:gd name="connsiteY11" fmla="*/ 35337 h 46260"/>
                <a:gd name="connsiteX12" fmla="*/ 5536 w 56825"/>
                <a:gd name="connsiteY12" fmla="*/ 34142 h 46260"/>
                <a:gd name="connsiteX13" fmla="*/ 2713 w 56825"/>
                <a:gd name="connsiteY13" fmla="*/ 29418 h 46260"/>
                <a:gd name="connsiteX14" fmla="*/ 161 w 56825"/>
                <a:gd name="connsiteY14" fmla="*/ 23167 h 46260"/>
                <a:gd name="connsiteX15" fmla="*/ 3710 w 56825"/>
                <a:gd name="connsiteY15" fmla="*/ 22424 h 46260"/>
                <a:gd name="connsiteX16" fmla="*/ 8666 w 56825"/>
                <a:gd name="connsiteY16" fmla="*/ 22241 h 46260"/>
                <a:gd name="connsiteX17" fmla="*/ 14441 w 56825"/>
                <a:gd name="connsiteY17" fmla="*/ 15414 h 46260"/>
                <a:gd name="connsiteX18" fmla="*/ 15972 w 56825"/>
                <a:gd name="connsiteY18" fmla="*/ 16001 h 46260"/>
                <a:gd name="connsiteX19" fmla="*/ 17387 w 56825"/>
                <a:gd name="connsiteY19" fmla="*/ 14775 h 46260"/>
                <a:gd name="connsiteX20" fmla="*/ 16541 w 56825"/>
                <a:gd name="connsiteY20" fmla="*/ 13715 h 46260"/>
                <a:gd name="connsiteX21" fmla="*/ 17177 w 56825"/>
                <a:gd name="connsiteY21" fmla="*/ 12738 h 46260"/>
                <a:gd name="connsiteX22" fmla="*/ 18329 w 56825"/>
                <a:gd name="connsiteY22" fmla="*/ 12926 h 46260"/>
                <a:gd name="connsiteX23" fmla="*/ 21009 w 56825"/>
                <a:gd name="connsiteY23" fmla="*/ 10466 h 46260"/>
                <a:gd name="connsiteX24" fmla="*/ 27690 w 56825"/>
                <a:gd name="connsiteY24" fmla="*/ 300 h 46260"/>
                <a:gd name="connsiteX25" fmla="*/ 30607 w 56825"/>
                <a:gd name="connsiteY25" fmla="*/ 2511 h 46260"/>
                <a:gd name="connsiteX26" fmla="*/ 30246 w 56825"/>
                <a:gd name="connsiteY26" fmla="*/ 6426 h 46260"/>
                <a:gd name="connsiteX27" fmla="*/ 31822 w 56825"/>
                <a:gd name="connsiteY27" fmla="*/ 8458 h 46260"/>
                <a:gd name="connsiteX28" fmla="*/ 34603 w 56825"/>
                <a:gd name="connsiteY28" fmla="*/ 10182 h 46260"/>
                <a:gd name="connsiteX29" fmla="*/ 37029 w 56825"/>
                <a:gd name="connsiteY29" fmla="*/ 10947 h 46260"/>
                <a:gd name="connsiteX30" fmla="*/ 42142 w 56825"/>
                <a:gd name="connsiteY30" fmla="*/ 1758 h 46260"/>
                <a:gd name="connsiteX31" fmla="*/ 46846 w 56825"/>
                <a:gd name="connsiteY31" fmla="*/ 4046 h 46260"/>
                <a:gd name="connsiteX32" fmla="*/ 56507 w 56825"/>
                <a:gd name="connsiteY32" fmla="*/ 6152 h 46260"/>
                <a:gd name="connsiteX33" fmla="*/ 54379 w 56825"/>
                <a:gd name="connsiteY33" fmla="*/ 7791 h 46260"/>
                <a:gd name="connsiteX34" fmla="*/ 53138 w 56825"/>
                <a:gd name="connsiteY34" fmla="*/ 7933 h 46260"/>
                <a:gd name="connsiteX35" fmla="*/ 50834 w 56825"/>
                <a:gd name="connsiteY35" fmla="*/ 9134 h 46260"/>
                <a:gd name="connsiteX36" fmla="*/ 50914 w 56825"/>
                <a:gd name="connsiteY36" fmla="*/ 12809 h 46260"/>
                <a:gd name="connsiteX37" fmla="*/ 51051 w 56825"/>
                <a:gd name="connsiteY37" fmla="*/ 15296 h 46260"/>
                <a:gd name="connsiteX38" fmla="*/ 52058 w 56825"/>
                <a:gd name="connsiteY38" fmla="*/ 18568 h 46260"/>
                <a:gd name="connsiteX39" fmla="*/ 50371 w 56825"/>
                <a:gd name="connsiteY39" fmla="*/ 19970 h 46260"/>
                <a:gd name="connsiteX40" fmla="*/ 51108 w 56825"/>
                <a:gd name="connsiteY40" fmla="*/ 21055 h 46260"/>
                <a:gd name="connsiteX41" fmla="*/ 51480 w 56825"/>
                <a:gd name="connsiteY41" fmla="*/ 23447 h 46260"/>
                <a:gd name="connsiteX42" fmla="*/ 54207 w 56825"/>
                <a:gd name="connsiteY42" fmla="*/ 25888 h 46260"/>
                <a:gd name="connsiteX43" fmla="*/ 50994 w 56825"/>
                <a:gd name="connsiteY43" fmla="*/ 26715 h 46260"/>
                <a:gd name="connsiteX44" fmla="*/ 50123 w 56825"/>
                <a:gd name="connsiteY44" fmla="*/ 28246 h 46260"/>
                <a:gd name="connsiteX45" fmla="*/ 49156 w 56825"/>
                <a:gd name="connsiteY45" fmla="*/ 29580 h 46260"/>
                <a:gd name="connsiteX46" fmla="*/ 49628 w 56825"/>
                <a:gd name="connsiteY46" fmla="*/ 30628 h 46260"/>
                <a:gd name="connsiteX47" fmla="*/ 46359 w 56825"/>
                <a:gd name="connsiteY47" fmla="*/ 33064 h 46260"/>
                <a:gd name="connsiteX48" fmla="*/ 45800 w 56825"/>
                <a:gd name="connsiteY48" fmla="*/ 37313 h 46260"/>
                <a:gd name="connsiteX49" fmla="*/ 42311 w 56825"/>
                <a:gd name="connsiteY49" fmla="*/ 36589 h 46260"/>
                <a:gd name="connsiteX50" fmla="*/ 39489 w 56825"/>
                <a:gd name="connsiteY50" fmla="*/ 38260 h 46260"/>
                <a:gd name="connsiteX51" fmla="*/ 38849 w 56825"/>
                <a:gd name="connsiteY51" fmla="*/ 36546 h 46260"/>
                <a:gd name="connsiteX52" fmla="*/ 36337 w 56825"/>
                <a:gd name="connsiteY52" fmla="*/ 36363 h 46260"/>
                <a:gd name="connsiteX53" fmla="*/ 34668 w 56825"/>
                <a:gd name="connsiteY53" fmla="*/ 38989 h 46260"/>
                <a:gd name="connsiteX54" fmla="*/ 31126 w 56825"/>
                <a:gd name="connsiteY54" fmla="*/ 37518 h 46260"/>
                <a:gd name="connsiteX55" fmla="*/ 29411 w 56825"/>
                <a:gd name="connsiteY55" fmla="*/ 39553 h 46260"/>
                <a:gd name="connsiteX56" fmla="*/ 27032 w 56825"/>
                <a:gd name="connsiteY56" fmla="*/ 39246 h 46260"/>
                <a:gd name="connsiteX57" fmla="*/ 24604 w 56825"/>
                <a:gd name="connsiteY57" fmla="*/ 40368 h 46260"/>
                <a:gd name="connsiteX58" fmla="*/ 22627 w 56825"/>
                <a:gd name="connsiteY58" fmla="*/ 38470 h 46260"/>
                <a:gd name="connsiteX0" fmla="*/ 22627 w 56825"/>
                <a:gd name="connsiteY0" fmla="*/ 38470 h 46260"/>
                <a:gd name="connsiteX1" fmla="*/ 17287 w 56825"/>
                <a:gd name="connsiteY1" fmla="*/ 40056 h 46260"/>
                <a:gd name="connsiteX2" fmla="*/ 14978 w 56825"/>
                <a:gd name="connsiteY2" fmla="*/ 42736 h 46260"/>
                <a:gd name="connsiteX3" fmla="*/ 11046 w 56825"/>
                <a:gd name="connsiteY3" fmla="*/ 46092 h 46260"/>
                <a:gd name="connsiteX4" fmla="*/ 9717 w 56825"/>
                <a:gd name="connsiteY4" fmla="*/ 45668 h 46260"/>
                <a:gd name="connsiteX5" fmla="*/ 8919 w 56825"/>
                <a:gd name="connsiteY5" fmla="*/ 44961 h 46260"/>
                <a:gd name="connsiteX6" fmla="*/ 11278 w 56825"/>
                <a:gd name="connsiteY6" fmla="*/ 40987 h 46260"/>
                <a:gd name="connsiteX7" fmla="*/ 10058 w 56825"/>
                <a:gd name="connsiteY7" fmla="*/ 40245 h 46260"/>
                <a:gd name="connsiteX8" fmla="*/ 4348 w 56825"/>
                <a:gd name="connsiteY8" fmla="*/ 40837 h 46260"/>
                <a:gd name="connsiteX9" fmla="*/ 3053 w 56825"/>
                <a:gd name="connsiteY9" fmla="*/ 39382 h 46260"/>
                <a:gd name="connsiteX10" fmla="*/ 2534 w 56825"/>
                <a:gd name="connsiteY10" fmla="*/ 37114 h 46260"/>
                <a:gd name="connsiteX11" fmla="*/ 5143 w 56825"/>
                <a:gd name="connsiteY11" fmla="*/ 35337 h 46260"/>
                <a:gd name="connsiteX12" fmla="*/ 5536 w 56825"/>
                <a:gd name="connsiteY12" fmla="*/ 34142 h 46260"/>
                <a:gd name="connsiteX13" fmla="*/ 2713 w 56825"/>
                <a:gd name="connsiteY13" fmla="*/ 29418 h 46260"/>
                <a:gd name="connsiteX14" fmla="*/ 161 w 56825"/>
                <a:gd name="connsiteY14" fmla="*/ 23167 h 46260"/>
                <a:gd name="connsiteX15" fmla="*/ 3710 w 56825"/>
                <a:gd name="connsiteY15" fmla="*/ 22424 h 46260"/>
                <a:gd name="connsiteX16" fmla="*/ 4590 w 56825"/>
                <a:gd name="connsiteY16" fmla="*/ 20404 h 46260"/>
                <a:gd name="connsiteX17" fmla="*/ 14441 w 56825"/>
                <a:gd name="connsiteY17" fmla="*/ 15414 h 46260"/>
                <a:gd name="connsiteX18" fmla="*/ 15972 w 56825"/>
                <a:gd name="connsiteY18" fmla="*/ 16001 h 46260"/>
                <a:gd name="connsiteX19" fmla="*/ 17387 w 56825"/>
                <a:gd name="connsiteY19" fmla="*/ 14775 h 46260"/>
                <a:gd name="connsiteX20" fmla="*/ 16541 w 56825"/>
                <a:gd name="connsiteY20" fmla="*/ 13715 h 46260"/>
                <a:gd name="connsiteX21" fmla="*/ 17177 w 56825"/>
                <a:gd name="connsiteY21" fmla="*/ 12738 h 46260"/>
                <a:gd name="connsiteX22" fmla="*/ 18329 w 56825"/>
                <a:gd name="connsiteY22" fmla="*/ 12926 h 46260"/>
                <a:gd name="connsiteX23" fmla="*/ 21009 w 56825"/>
                <a:gd name="connsiteY23" fmla="*/ 10466 h 46260"/>
                <a:gd name="connsiteX24" fmla="*/ 27690 w 56825"/>
                <a:gd name="connsiteY24" fmla="*/ 300 h 46260"/>
                <a:gd name="connsiteX25" fmla="*/ 30607 w 56825"/>
                <a:gd name="connsiteY25" fmla="*/ 2511 h 46260"/>
                <a:gd name="connsiteX26" fmla="*/ 30246 w 56825"/>
                <a:gd name="connsiteY26" fmla="*/ 6426 h 46260"/>
                <a:gd name="connsiteX27" fmla="*/ 31822 w 56825"/>
                <a:gd name="connsiteY27" fmla="*/ 8458 h 46260"/>
                <a:gd name="connsiteX28" fmla="*/ 34603 w 56825"/>
                <a:gd name="connsiteY28" fmla="*/ 10182 h 46260"/>
                <a:gd name="connsiteX29" fmla="*/ 37029 w 56825"/>
                <a:gd name="connsiteY29" fmla="*/ 10947 h 46260"/>
                <a:gd name="connsiteX30" fmla="*/ 42142 w 56825"/>
                <a:gd name="connsiteY30" fmla="*/ 1758 h 46260"/>
                <a:gd name="connsiteX31" fmla="*/ 46846 w 56825"/>
                <a:gd name="connsiteY31" fmla="*/ 4046 h 46260"/>
                <a:gd name="connsiteX32" fmla="*/ 56507 w 56825"/>
                <a:gd name="connsiteY32" fmla="*/ 6152 h 46260"/>
                <a:gd name="connsiteX33" fmla="*/ 54379 w 56825"/>
                <a:gd name="connsiteY33" fmla="*/ 7791 h 46260"/>
                <a:gd name="connsiteX34" fmla="*/ 53138 w 56825"/>
                <a:gd name="connsiteY34" fmla="*/ 7933 h 46260"/>
                <a:gd name="connsiteX35" fmla="*/ 50834 w 56825"/>
                <a:gd name="connsiteY35" fmla="*/ 9134 h 46260"/>
                <a:gd name="connsiteX36" fmla="*/ 50914 w 56825"/>
                <a:gd name="connsiteY36" fmla="*/ 12809 h 46260"/>
                <a:gd name="connsiteX37" fmla="*/ 51051 w 56825"/>
                <a:gd name="connsiteY37" fmla="*/ 15296 h 46260"/>
                <a:gd name="connsiteX38" fmla="*/ 52058 w 56825"/>
                <a:gd name="connsiteY38" fmla="*/ 18568 h 46260"/>
                <a:gd name="connsiteX39" fmla="*/ 50371 w 56825"/>
                <a:gd name="connsiteY39" fmla="*/ 19970 h 46260"/>
                <a:gd name="connsiteX40" fmla="*/ 51108 w 56825"/>
                <a:gd name="connsiteY40" fmla="*/ 21055 h 46260"/>
                <a:gd name="connsiteX41" fmla="*/ 51480 w 56825"/>
                <a:gd name="connsiteY41" fmla="*/ 23447 h 46260"/>
                <a:gd name="connsiteX42" fmla="*/ 54207 w 56825"/>
                <a:gd name="connsiteY42" fmla="*/ 25888 h 46260"/>
                <a:gd name="connsiteX43" fmla="*/ 50994 w 56825"/>
                <a:gd name="connsiteY43" fmla="*/ 26715 h 46260"/>
                <a:gd name="connsiteX44" fmla="*/ 50123 w 56825"/>
                <a:gd name="connsiteY44" fmla="*/ 28246 h 46260"/>
                <a:gd name="connsiteX45" fmla="*/ 49156 w 56825"/>
                <a:gd name="connsiteY45" fmla="*/ 29580 h 46260"/>
                <a:gd name="connsiteX46" fmla="*/ 49628 w 56825"/>
                <a:gd name="connsiteY46" fmla="*/ 30628 h 46260"/>
                <a:gd name="connsiteX47" fmla="*/ 46359 w 56825"/>
                <a:gd name="connsiteY47" fmla="*/ 33064 h 46260"/>
                <a:gd name="connsiteX48" fmla="*/ 45800 w 56825"/>
                <a:gd name="connsiteY48" fmla="*/ 37313 h 46260"/>
                <a:gd name="connsiteX49" fmla="*/ 42311 w 56825"/>
                <a:gd name="connsiteY49" fmla="*/ 36589 h 46260"/>
                <a:gd name="connsiteX50" fmla="*/ 39489 w 56825"/>
                <a:gd name="connsiteY50" fmla="*/ 38260 h 46260"/>
                <a:gd name="connsiteX51" fmla="*/ 38849 w 56825"/>
                <a:gd name="connsiteY51" fmla="*/ 36546 h 46260"/>
                <a:gd name="connsiteX52" fmla="*/ 36337 w 56825"/>
                <a:gd name="connsiteY52" fmla="*/ 36363 h 46260"/>
                <a:gd name="connsiteX53" fmla="*/ 34668 w 56825"/>
                <a:gd name="connsiteY53" fmla="*/ 38989 h 46260"/>
                <a:gd name="connsiteX54" fmla="*/ 31126 w 56825"/>
                <a:gd name="connsiteY54" fmla="*/ 37518 h 46260"/>
                <a:gd name="connsiteX55" fmla="*/ 29411 w 56825"/>
                <a:gd name="connsiteY55" fmla="*/ 39553 h 46260"/>
                <a:gd name="connsiteX56" fmla="*/ 27032 w 56825"/>
                <a:gd name="connsiteY56" fmla="*/ 39246 h 46260"/>
                <a:gd name="connsiteX57" fmla="*/ 24604 w 56825"/>
                <a:gd name="connsiteY57" fmla="*/ 40368 h 46260"/>
                <a:gd name="connsiteX58" fmla="*/ 22627 w 56825"/>
                <a:gd name="connsiteY58" fmla="*/ 38470 h 46260"/>
                <a:gd name="connsiteX0" fmla="*/ 22627 w 56825"/>
                <a:gd name="connsiteY0" fmla="*/ 38470 h 46260"/>
                <a:gd name="connsiteX1" fmla="*/ 17287 w 56825"/>
                <a:gd name="connsiteY1" fmla="*/ 40056 h 46260"/>
                <a:gd name="connsiteX2" fmla="*/ 14978 w 56825"/>
                <a:gd name="connsiteY2" fmla="*/ 42736 h 46260"/>
                <a:gd name="connsiteX3" fmla="*/ 11046 w 56825"/>
                <a:gd name="connsiteY3" fmla="*/ 46092 h 46260"/>
                <a:gd name="connsiteX4" fmla="*/ 9717 w 56825"/>
                <a:gd name="connsiteY4" fmla="*/ 45668 h 46260"/>
                <a:gd name="connsiteX5" fmla="*/ 8919 w 56825"/>
                <a:gd name="connsiteY5" fmla="*/ 44961 h 46260"/>
                <a:gd name="connsiteX6" fmla="*/ 11278 w 56825"/>
                <a:gd name="connsiteY6" fmla="*/ 40987 h 46260"/>
                <a:gd name="connsiteX7" fmla="*/ 10058 w 56825"/>
                <a:gd name="connsiteY7" fmla="*/ 40245 h 46260"/>
                <a:gd name="connsiteX8" fmla="*/ 4348 w 56825"/>
                <a:gd name="connsiteY8" fmla="*/ 40837 h 46260"/>
                <a:gd name="connsiteX9" fmla="*/ 3053 w 56825"/>
                <a:gd name="connsiteY9" fmla="*/ 39382 h 46260"/>
                <a:gd name="connsiteX10" fmla="*/ 2534 w 56825"/>
                <a:gd name="connsiteY10" fmla="*/ 37114 h 46260"/>
                <a:gd name="connsiteX11" fmla="*/ 5143 w 56825"/>
                <a:gd name="connsiteY11" fmla="*/ 35337 h 46260"/>
                <a:gd name="connsiteX12" fmla="*/ 5536 w 56825"/>
                <a:gd name="connsiteY12" fmla="*/ 34142 h 46260"/>
                <a:gd name="connsiteX13" fmla="*/ 2713 w 56825"/>
                <a:gd name="connsiteY13" fmla="*/ 29418 h 46260"/>
                <a:gd name="connsiteX14" fmla="*/ 161 w 56825"/>
                <a:gd name="connsiteY14" fmla="*/ 23167 h 46260"/>
                <a:gd name="connsiteX15" fmla="*/ 3710 w 56825"/>
                <a:gd name="connsiteY15" fmla="*/ 22424 h 46260"/>
                <a:gd name="connsiteX16" fmla="*/ 4590 w 56825"/>
                <a:gd name="connsiteY16" fmla="*/ 20404 h 46260"/>
                <a:gd name="connsiteX17" fmla="*/ 11428 w 56825"/>
                <a:gd name="connsiteY17" fmla="*/ 21491 h 46260"/>
                <a:gd name="connsiteX18" fmla="*/ 15972 w 56825"/>
                <a:gd name="connsiteY18" fmla="*/ 16001 h 46260"/>
                <a:gd name="connsiteX19" fmla="*/ 17387 w 56825"/>
                <a:gd name="connsiteY19" fmla="*/ 14775 h 46260"/>
                <a:gd name="connsiteX20" fmla="*/ 16541 w 56825"/>
                <a:gd name="connsiteY20" fmla="*/ 13715 h 46260"/>
                <a:gd name="connsiteX21" fmla="*/ 17177 w 56825"/>
                <a:gd name="connsiteY21" fmla="*/ 12738 h 46260"/>
                <a:gd name="connsiteX22" fmla="*/ 18329 w 56825"/>
                <a:gd name="connsiteY22" fmla="*/ 12926 h 46260"/>
                <a:gd name="connsiteX23" fmla="*/ 21009 w 56825"/>
                <a:gd name="connsiteY23" fmla="*/ 10466 h 46260"/>
                <a:gd name="connsiteX24" fmla="*/ 27690 w 56825"/>
                <a:gd name="connsiteY24" fmla="*/ 300 h 46260"/>
                <a:gd name="connsiteX25" fmla="*/ 30607 w 56825"/>
                <a:gd name="connsiteY25" fmla="*/ 2511 h 46260"/>
                <a:gd name="connsiteX26" fmla="*/ 30246 w 56825"/>
                <a:gd name="connsiteY26" fmla="*/ 6426 h 46260"/>
                <a:gd name="connsiteX27" fmla="*/ 31822 w 56825"/>
                <a:gd name="connsiteY27" fmla="*/ 8458 h 46260"/>
                <a:gd name="connsiteX28" fmla="*/ 34603 w 56825"/>
                <a:gd name="connsiteY28" fmla="*/ 10182 h 46260"/>
                <a:gd name="connsiteX29" fmla="*/ 37029 w 56825"/>
                <a:gd name="connsiteY29" fmla="*/ 10947 h 46260"/>
                <a:gd name="connsiteX30" fmla="*/ 42142 w 56825"/>
                <a:gd name="connsiteY30" fmla="*/ 1758 h 46260"/>
                <a:gd name="connsiteX31" fmla="*/ 46846 w 56825"/>
                <a:gd name="connsiteY31" fmla="*/ 4046 h 46260"/>
                <a:gd name="connsiteX32" fmla="*/ 56507 w 56825"/>
                <a:gd name="connsiteY32" fmla="*/ 6152 h 46260"/>
                <a:gd name="connsiteX33" fmla="*/ 54379 w 56825"/>
                <a:gd name="connsiteY33" fmla="*/ 7791 h 46260"/>
                <a:gd name="connsiteX34" fmla="*/ 53138 w 56825"/>
                <a:gd name="connsiteY34" fmla="*/ 7933 h 46260"/>
                <a:gd name="connsiteX35" fmla="*/ 50834 w 56825"/>
                <a:gd name="connsiteY35" fmla="*/ 9134 h 46260"/>
                <a:gd name="connsiteX36" fmla="*/ 50914 w 56825"/>
                <a:gd name="connsiteY36" fmla="*/ 12809 h 46260"/>
                <a:gd name="connsiteX37" fmla="*/ 51051 w 56825"/>
                <a:gd name="connsiteY37" fmla="*/ 15296 h 46260"/>
                <a:gd name="connsiteX38" fmla="*/ 52058 w 56825"/>
                <a:gd name="connsiteY38" fmla="*/ 18568 h 46260"/>
                <a:gd name="connsiteX39" fmla="*/ 50371 w 56825"/>
                <a:gd name="connsiteY39" fmla="*/ 19970 h 46260"/>
                <a:gd name="connsiteX40" fmla="*/ 51108 w 56825"/>
                <a:gd name="connsiteY40" fmla="*/ 21055 h 46260"/>
                <a:gd name="connsiteX41" fmla="*/ 51480 w 56825"/>
                <a:gd name="connsiteY41" fmla="*/ 23447 h 46260"/>
                <a:gd name="connsiteX42" fmla="*/ 54207 w 56825"/>
                <a:gd name="connsiteY42" fmla="*/ 25888 h 46260"/>
                <a:gd name="connsiteX43" fmla="*/ 50994 w 56825"/>
                <a:gd name="connsiteY43" fmla="*/ 26715 h 46260"/>
                <a:gd name="connsiteX44" fmla="*/ 50123 w 56825"/>
                <a:gd name="connsiteY44" fmla="*/ 28246 h 46260"/>
                <a:gd name="connsiteX45" fmla="*/ 49156 w 56825"/>
                <a:gd name="connsiteY45" fmla="*/ 29580 h 46260"/>
                <a:gd name="connsiteX46" fmla="*/ 49628 w 56825"/>
                <a:gd name="connsiteY46" fmla="*/ 30628 h 46260"/>
                <a:gd name="connsiteX47" fmla="*/ 46359 w 56825"/>
                <a:gd name="connsiteY47" fmla="*/ 33064 h 46260"/>
                <a:gd name="connsiteX48" fmla="*/ 45800 w 56825"/>
                <a:gd name="connsiteY48" fmla="*/ 37313 h 46260"/>
                <a:gd name="connsiteX49" fmla="*/ 42311 w 56825"/>
                <a:gd name="connsiteY49" fmla="*/ 36589 h 46260"/>
                <a:gd name="connsiteX50" fmla="*/ 39489 w 56825"/>
                <a:gd name="connsiteY50" fmla="*/ 38260 h 46260"/>
                <a:gd name="connsiteX51" fmla="*/ 38849 w 56825"/>
                <a:gd name="connsiteY51" fmla="*/ 36546 h 46260"/>
                <a:gd name="connsiteX52" fmla="*/ 36337 w 56825"/>
                <a:gd name="connsiteY52" fmla="*/ 36363 h 46260"/>
                <a:gd name="connsiteX53" fmla="*/ 34668 w 56825"/>
                <a:gd name="connsiteY53" fmla="*/ 38989 h 46260"/>
                <a:gd name="connsiteX54" fmla="*/ 31126 w 56825"/>
                <a:gd name="connsiteY54" fmla="*/ 37518 h 46260"/>
                <a:gd name="connsiteX55" fmla="*/ 29411 w 56825"/>
                <a:gd name="connsiteY55" fmla="*/ 39553 h 46260"/>
                <a:gd name="connsiteX56" fmla="*/ 27032 w 56825"/>
                <a:gd name="connsiteY56" fmla="*/ 39246 h 46260"/>
                <a:gd name="connsiteX57" fmla="*/ 24604 w 56825"/>
                <a:gd name="connsiteY57" fmla="*/ 40368 h 46260"/>
                <a:gd name="connsiteX58" fmla="*/ 22627 w 56825"/>
                <a:gd name="connsiteY58" fmla="*/ 38470 h 46260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5972 w 56825"/>
                <a:gd name="connsiteY18" fmla="*/ 15715 h 45974"/>
                <a:gd name="connsiteX19" fmla="*/ 17387 w 56825"/>
                <a:gd name="connsiteY19" fmla="*/ 14489 h 45974"/>
                <a:gd name="connsiteX20" fmla="*/ 16541 w 56825"/>
                <a:gd name="connsiteY20" fmla="*/ 13429 h 45974"/>
                <a:gd name="connsiteX21" fmla="*/ 17177 w 56825"/>
                <a:gd name="connsiteY21" fmla="*/ 12452 h 45974"/>
                <a:gd name="connsiteX22" fmla="*/ 18329 w 56825"/>
                <a:gd name="connsiteY22" fmla="*/ 12640 h 45974"/>
                <a:gd name="connsiteX23" fmla="*/ 21009 w 56825"/>
                <a:gd name="connsiteY23" fmla="*/ 10180 h 45974"/>
                <a:gd name="connsiteX24" fmla="*/ 25224 w 56825"/>
                <a:gd name="connsiteY24" fmla="*/ 3477 h 45974"/>
                <a:gd name="connsiteX25" fmla="*/ 27690 w 56825"/>
                <a:gd name="connsiteY25" fmla="*/ 14 h 45974"/>
                <a:gd name="connsiteX26" fmla="*/ 30607 w 56825"/>
                <a:gd name="connsiteY26" fmla="*/ 2225 h 45974"/>
                <a:gd name="connsiteX27" fmla="*/ 30246 w 56825"/>
                <a:gd name="connsiteY27" fmla="*/ 6140 h 45974"/>
                <a:gd name="connsiteX28" fmla="*/ 31822 w 56825"/>
                <a:gd name="connsiteY28" fmla="*/ 8172 h 45974"/>
                <a:gd name="connsiteX29" fmla="*/ 34603 w 56825"/>
                <a:gd name="connsiteY29" fmla="*/ 9896 h 45974"/>
                <a:gd name="connsiteX30" fmla="*/ 37029 w 56825"/>
                <a:gd name="connsiteY30" fmla="*/ 10661 h 45974"/>
                <a:gd name="connsiteX31" fmla="*/ 42142 w 56825"/>
                <a:gd name="connsiteY31" fmla="*/ 1472 h 45974"/>
                <a:gd name="connsiteX32" fmla="*/ 46846 w 56825"/>
                <a:gd name="connsiteY32" fmla="*/ 3760 h 45974"/>
                <a:gd name="connsiteX33" fmla="*/ 56507 w 56825"/>
                <a:gd name="connsiteY33" fmla="*/ 5866 h 45974"/>
                <a:gd name="connsiteX34" fmla="*/ 54379 w 56825"/>
                <a:gd name="connsiteY34" fmla="*/ 7505 h 45974"/>
                <a:gd name="connsiteX35" fmla="*/ 53138 w 56825"/>
                <a:gd name="connsiteY35" fmla="*/ 7647 h 45974"/>
                <a:gd name="connsiteX36" fmla="*/ 50834 w 56825"/>
                <a:gd name="connsiteY36" fmla="*/ 8848 h 45974"/>
                <a:gd name="connsiteX37" fmla="*/ 50914 w 56825"/>
                <a:gd name="connsiteY37" fmla="*/ 12523 h 45974"/>
                <a:gd name="connsiteX38" fmla="*/ 51051 w 56825"/>
                <a:gd name="connsiteY38" fmla="*/ 15010 h 45974"/>
                <a:gd name="connsiteX39" fmla="*/ 52058 w 56825"/>
                <a:gd name="connsiteY39" fmla="*/ 18282 h 45974"/>
                <a:gd name="connsiteX40" fmla="*/ 50371 w 56825"/>
                <a:gd name="connsiteY40" fmla="*/ 19684 h 45974"/>
                <a:gd name="connsiteX41" fmla="*/ 51108 w 56825"/>
                <a:gd name="connsiteY41" fmla="*/ 20769 h 45974"/>
                <a:gd name="connsiteX42" fmla="*/ 51480 w 56825"/>
                <a:gd name="connsiteY42" fmla="*/ 23161 h 45974"/>
                <a:gd name="connsiteX43" fmla="*/ 54207 w 56825"/>
                <a:gd name="connsiteY43" fmla="*/ 25602 h 45974"/>
                <a:gd name="connsiteX44" fmla="*/ 50994 w 56825"/>
                <a:gd name="connsiteY44" fmla="*/ 26429 h 45974"/>
                <a:gd name="connsiteX45" fmla="*/ 50123 w 56825"/>
                <a:gd name="connsiteY45" fmla="*/ 27960 h 45974"/>
                <a:gd name="connsiteX46" fmla="*/ 49156 w 56825"/>
                <a:gd name="connsiteY46" fmla="*/ 29294 h 45974"/>
                <a:gd name="connsiteX47" fmla="*/ 49628 w 56825"/>
                <a:gd name="connsiteY47" fmla="*/ 30342 h 45974"/>
                <a:gd name="connsiteX48" fmla="*/ 46359 w 56825"/>
                <a:gd name="connsiteY48" fmla="*/ 32778 h 45974"/>
                <a:gd name="connsiteX49" fmla="*/ 45800 w 56825"/>
                <a:gd name="connsiteY49" fmla="*/ 37027 h 45974"/>
                <a:gd name="connsiteX50" fmla="*/ 42311 w 56825"/>
                <a:gd name="connsiteY50" fmla="*/ 36303 h 45974"/>
                <a:gd name="connsiteX51" fmla="*/ 39489 w 56825"/>
                <a:gd name="connsiteY51" fmla="*/ 37974 h 45974"/>
                <a:gd name="connsiteX52" fmla="*/ 38849 w 56825"/>
                <a:gd name="connsiteY52" fmla="*/ 36260 h 45974"/>
                <a:gd name="connsiteX53" fmla="*/ 36337 w 56825"/>
                <a:gd name="connsiteY53" fmla="*/ 36077 h 45974"/>
                <a:gd name="connsiteX54" fmla="*/ 34668 w 56825"/>
                <a:gd name="connsiteY54" fmla="*/ 38703 h 45974"/>
                <a:gd name="connsiteX55" fmla="*/ 31126 w 56825"/>
                <a:gd name="connsiteY55" fmla="*/ 37232 h 45974"/>
                <a:gd name="connsiteX56" fmla="*/ 29411 w 56825"/>
                <a:gd name="connsiteY56" fmla="*/ 39267 h 45974"/>
                <a:gd name="connsiteX57" fmla="*/ 27032 w 56825"/>
                <a:gd name="connsiteY57" fmla="*/ 38960 h 45974"/>
                <a:gd name="connsiteX58" fmla="*/ 24604 w 56825"/>
                <a:gd name="connsiteY58" fmla="*/ 40082 h 45974"/>
                <a:gd name="connsiteX59" fmla="*/ 22627 w 56825"/>
                <a:gd name="connsiteY59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5972 w 56825"/>
                <a:gd name="connsiteY18" fmla="*/ 15715 h 45974"/>
                <a:gd name="connsiteX19" fmla="*/ 17387 w 56825"/>
                <a:gd name="connsiteY19" fmla="*/ 14489 h 45974"/>
                <a:gd name="connsiteX20" fmla="*/ 16541 w 56825"/>
                <a:gd name="connsiteY20" fmla="*/ 13429 h 45974"/>
                <a:gd name="connsiteX21" fmla="*/ 17177 w 56825"/>
                <a:gd name="connsiteY21" fmla="*/ 12452 h 45974"/>
                <a:gd name="connsiteX22" fmla="*/ 18329 w 56825"/>
                <a:gd name="connsiteY22" fmla="*/ 12640 h 45974"/>
                <a:gd name="connsiteX23" fmla="*/ 20389 w 56825"/>
                <a:gd name="connsiteY23" fmla="*/ 4315 h 45974"/>
                <a:gd name="connsiteX24" fmla="*/ 25224 w 56825"/>
                <a:gd name="connsiteY24" fmla="*/ 3477 h 45974"/>
                <a:gd name="connsiteX25" fmla="*/ 27690 w 56825"/>
                <a:gd name="connsiteY25" fmla="*/ 14 h 45974"/>
                <a:gd name="connsiteX26" fmla="*/ 30607 w 56825"/>
                <a:gd name="connsiteY26" fmla="*/ 2225 h 45974"/>
                <a:gd name="connsiteX27" fmla="*/ 30246 w 56825"/>
                <a:gd name="connsiteY27" fmla="*/ 6140 h 45974"/>
                <a:gd name="connsiteX28" fmla="*/ 31822 w 56825"/>
                <a:gd name="connsiteY28" fmla="*/ 8172 h 45974"/>
                <a:gd name="connsiteX29" fmla="*/ 34603 w 56825"/>
                <a:gd name="connsiteY29" fmla="*/ 9896 h 45974"/>
                <a:gd name="connsiteX30" fmla="*/ 37029 w 56825"/>
                <a:gd name="connsiteY30" fmla="*/ 10661 h 45974"/>
                <a:gd name="connsiteX31" fmla="*/ 42142 w 56825"/>
                <a:gd name="connsiteY31" fmla="*/ 1472 h 45974"/>
                <a:gd name="connsiteX32" fmla="*/ 46846 w 56825"/>
                <a:gd name="connsiteY32" fmla="*/ 3760 h 45974"/>
                <a:gd name="connsiteX33" fmla="*/ 56507 w 56825"/>
                <a:gd name="connsiteY33" fmla="*/ 5866 h 45974"/>
                <a:gd name="connsiteX34" fmla="*/ 54379 w 56825"/>
                <a:gd name="connsiteY34" fmla="*/ 7505 h 45974"/>
                <a:gd name="connsiteX35" fmla="*/ 53138 w 56825"/>
                <a:gd name="connsiteY35" fmla="*/ 7647 h 45974"/>
                <a:gd name="connsiteX36" fmla="*/ 50834 w 56825"/>
                <a:gd name="connsiteY36" fmla="*/ 8848 h 45974"/>
                <a:gd name="connsiteX37" fmla="*/ 50914 w 56825"/>
                <a:gd name="connsiteY37" fmla="*/ 12523 h 45974"/>
                <a:gd name="connsiteX38" fmla="*/ 51051 w 56825"/>
                <a:gd name="connsiteY38" fmla="*/ 15010 h 45974"/>
                <a:gd name="connsiteX39" fmla="*/ 52058 w 56825"/>
                <a:gd name="connsiteY39" fmla="*/ 18282 h 45974"/>
                <a:gd name="connsiteX40" fmla="*/ 50371 w 56825"/>
                <a:gd name="connsiteY40" fmla="*/ 19684 h 45974"/>
                <a:gd name="connsiteX41" fmla="*/ 51108 w 56825"/>
                <a:gd name="connsiteY41" fmla="*/ 20769 h 45974"/>
                <a:gd name="connsiteX42" fmla="*/ 51480 w 56825"/>
                <a:gd name="connsiteY42" fmla="*/ 23161 h 45974"/>
                <a:gd name="connsiteX43" fmla="*/ 54207 w 56825"/>
                <a:gd name="connsiteY43" fmla="*/ 25602 h 45974"/>
                <a:gd name="connsiteX44" fmla="*/ 50994 w 56825"/>
                <a:gd name="connsiteY44" fmla="*/ 26429 h 45974"/>
                <a:gd name="connsiteX45" fmla="*/ 50123 w 56825"/>
                <a:gd name="connsiteY45" fmla="*/ 27960 h 45974"/>
                <a:gd name="connsiteX46" fmla="*/ 49156 w 56825"/>
                <a:gd name="connsiteY46" fmla="*/ 29294 h 45974"/>
                <a:gd name="connsiteX47" fmla="*/ 49628 w 56825"/>
                <a:gd name="connsiteY47" fmla="*/ 30342 h 45974"/>
                <a:gd name="connsiteX48" fmla="*/ 46359 w 56825"/>
                <a:gd name="connsiteY48" fmla="*/ 32778 h 45974"/>
                <a:gd name="connsiteX49" fmla="*/ 45800 w 56825"/>
                <a:gd name="connsiteY49" fmla="*/ 37027 h 45974"/>
                <a:gd name="connsiteX50" fmla="*/ 42311 w 56825"/>
                <a:gd name="connsiteY50" fmla="*/ 36303 h 45974"/>
                <a:gd name="connsiteX51" fmla="*/ 39489 w 56825"/>
                <a:gd name="connsiteY51" fmla="*/ 37974 h 45974"/>
                <a:gd name="connsiteX52" fmla="*/ 38849 w 56825"/>
                <a:gd name="connsiteY52" fmla="*/ 36260 h 45974"/>
                <a:gd name="connsiteX53" fmla="*/ 36337 w 56825"/>
                <a:gd name="connsiteY53" fmla="*/ 36077 h 45974"/>
                <a:gd name="connsiteX54" fmla="*/ 34668 w 56825"/>
                <a:gd name="connsiteY54" fmla="*/ 38703 h 45974"/>
                <a:gd name="connsiteX55" fmla="*/ 31126 w 56825"/>
                <a:gd name="connsiteY55" fmla="*/ 37232 h 45974"/>
                <a:gd name="connsiteX56" fmla="*/ 29411 w 56825"/>
                <a:gd name="connsiteY56" fmla="*/ 39267 h 45974"/>
                <a:gd name="connsiteX57" fmla="*/ 27032 w 56825"/>
                <a:gd name="connsiteY57" fmla="*/ 38960 h 45974"/>
                <a:gd name="connsiteX58" fmla="*/ 24604 w 56825"/>
                <a:gd name="connsiteY58" fmla="*/ 40082 h 45974"/>
                <a:gd name="connsiteX59" fmla="*/ 22627 w 56825"/>
                <a:gd name="connsiteY59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5972 w 56825"/>
                <a:gd name="connsiteY18" fmla="*/ 15715 h 45974"/>
                <a:gd name="connsiteX19" fmla="*/ 17387 w 56825"/>
                <a:gd name="connsiteY19" fmla="*/ 14489 h 45974"/>
                <a:gd name="connsiteX20" fmla="*/ 16541 w 56825"/>
                <a:gd name="connsiteY20" fmla="*/ 13429 h 45974"/>
                <a:gd name="connsiteX21" fmla="*/ 17177 w 56825"/>
                <a:gd name="connsiteY21" fmla="*/ 12452 h 45974"/>
                <a:gd name="connsiteX22" fmla="*/ 20544 w 56825"/>
                <a:gd name="connsiteY22" fmla="*/ 7128 h 45974"/>
                <a:gd name="connsiteX23" fmla="*/ 20389 w 56825"/>
                <a:gd name="connsiteY23" fmla="*/ 4315 h 45974"/>
                <a:gd name="connsiteX24" fmla="*/ 25224 w 56825"/>
                <a:gd name="connsiteY24" fmla="*/ 3477 h 45974"/>
                <a:gd name="connsiteX25" fmla="*/ 27690 w 56825"/>
                <a:gd name="connsiteY25" fmla="*/ 14 h 45974"/>
                <a:gd name="connsiteX26" fmla="*/ 30607 w 56825"/>
                <a:gd name="connsiteY26" fmla="*/ 2225 h 45974"/>
                <a:gd name="connsiteX27" fmla="*/ 30246 w 56825"/>
                <a:gd name="connsiteY27" fmla="*/ 6140 h 45974"/>
                <a:gd name="connsiteX28" fmla="*/ 31822 w 56825"/>
                <a:gd name="connsiteY28" fmla="*/ 8172 h 45974"/>
                <a:gd name="connsiteX29" fmla="*/ 34603 w 56825"/>
                <a:gd name="connsiteY29" fmla="*/ 9896 h 45974"/>
                <a:gd name="connsiteX30" fmla="*/ 37029 w 56825"/>
                <a:gd name="connsiteY30" fmla="*/ 10661 h 45974"/>
                <a:gd name="connsiteX31" fmla="*/ 42142 w 56825"/>
                <a:gd name="connsiteY31" fmla="*/ 1472 h 45974"/>
                <a:gd name="connsiteX32" fmla="*/ 46846 w 56825"/>
                <a:gd name="connsiteY32" fmla="*/ 3760 h 45974"/>
                <a:gd name="connsiteX33" fmla="*/ 56507 w 56825"/>
                <a:gd name="connsiteY33" fmla="*/ 5866 h 45974"/>
                <a:gd name="connsiteX34" fmla="*/ 54379 w 56825"/>
                <a:gd name="connsiteY34" fmla="*/ 7505 h 45974"/>
                <a:gd name="connsiteX35" fmla="*/ 53138 w 56825"/>
                <a:gd name="connsiteY35" fmla="*/ 7647 h 45974"/>
                <a:gd name="connsiteX36" fmla="*/ 50834 w 56825"/>
                <a:gd name="connsiteY36" fmla="*/ 8848 h 45974"/>
                <a:gd name="connsiteX37" fmla="*/ 50914 w 56825"/>
                <a:gd name="connsiteY37" fmla="*/ 12523 h 45974"/>
                <a:gd name="connsiteX38" fmla="*/ 51051 w 56825"/>
                <a:gd name="connsiteY38" fmla="*/ 15010 h 45974"/>
                <a:gd name="connsiteX39" fmla="*/ 52058 w 56825"/>
                <a:gd name="connsiteY39" fmla="*/ 18282 h 45974"/>
                <a:gd name="connsiteX40" fmla="*/ 50371 w 56825"/>
                <a:gd name="connsiteY40" fmla="*/ 19684 h 45974"/>
                <a:gd name="connsiteX41" fmla="*/ 51108 w 56825"/>
                <a:gd name="connsiteY41" fmla="*/ 20769 h 45974"/>
                <a:gd name="connsiteX42" fmla="*/ 51480 w 56825"/>
                <a:gd name="connsiteY42" fmla="*/ 23161 h 45974"/>
                <a:gd name="connsiteX43" fmla="*/ 54207 w 56825"/>
                <a:gd name="connsiteY43" fmla="*/ 25602 h 45974"/>
                <a:gd name="connsiteX44" fmla="*/ 50994 w 56825"/>
                <a:gd name="connsiteY44" fmla="*/ 26429 h 45974"/>
                <a:gd name="connsiteX45" fmla="*/ 50123 w 56825"/>
                <a:gd name="connsiteY45" fmla="*/ 27960 h 45974"/>
                <a:gd name="connsiteX46" fmla="*/ 49156 w 56825"/>
                <a:gd name="connsiteY46" fmla="*/ 29294 h 45974"/>
                <a:gd name="connsiteX47" fmla="*/ 49628 w 56825"/>
                <a:gd name="connsiteY47" fmla="*/ 30342 h 45974"/>
                <a:gd name="connsiteX48" fmla="*/ 46359 w 56825"/>
                <a:gd name="connsiteY48" fmla="*/ 32778 h 45974"/>
                <a:gd name="connsiteX49" fmla="*/ 45800 w 56825"/>
                <a:gd name="connsiteY49" fmla="*/ 37027 h 45974"/>
                <a:gd name="connsiteX50" fmla="*/ 42311 w 56825"/>
                <a:gd name="connsiteY50" fmla="*/ 36303 h 45974"/>
                <a:gd name="connsiteX51" fmla="*/ 39489 w 56825"/>
                <a:gd name="connsiteY51" fmla="*/ 37974 h 45974"/>
                <a:gd name="connsiteX52" fmla="*/ 38849 w 56825"/>
                <a:gd name="connsiteY52" fmla="*/ 36260 h 45974"/>
                <a:gd name="connsiteX53" fmla="*/ 36337 w 56825"/>
                <a:gd name="connsiteY53" fmla="*/ 36077 h 45974"/>
                <a:gd name="connsiteX54" fmla="*/ 34668 w 56825"/>
                <a:gd name="connsiteY54" fmla="*/ 38703 h 45974"/>
                <a:gd name="connsiteX55" fmla="*/ 31126 w 56825"/>
                <a:gd name="connsiteY55" fmla="*/ 37232 h 45974"/>
                <a:gd name="connsiteX56" fmla="*/ 29411 w 56825"/>
                <a:gd name="connsiteY56" fmla="*/ 39267 h 45974"/>
                <a:gd name="connsiteX57" fmla="*/ 27032 w 56825"/>
                <a:gd name="connsiteY57" fmla="*/ 38960 h 45974"/>
                <a:gd name="connsiteX58" fmla="*/ 24604 w 56825"/>
                <a:gd name="connsiteY58" fmla="*/ 40082 h 45974"/>
                <a:gd name="connsiteX59" fmla="*/ 22627 w 56825"/>
                <a:gd name="connsiteY59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5972 w 56825"/>
                <a:gd name="connsiteY18" fmla="*/ 15715 h 45974"/>
                <a:gd name="connsiteX19" fmla="*/ 17387 w 56825"/>
                <a:gd name="connsiteY19" fmla="*/ 14489 h 45974"/>
                <a:gd name="connsiteX20" fmla="*/ 16541 w 56825"/>
                <a:gd name="connsiteY20" fmla="*/ 13429 h 45974"/>
                <a:gd name="connsiteX21" fmla="*/ 17177 w 56825"/>
                <a:gd name="connsiteY21" fmla="*/ 12452 h 45974"/>
                <a:gd name="connsiteX22" fmla="*/ 20544 w 56825"/>
                <a:gd name="connsiteY22" fmla="*/ 7128 h 45974"/>
                <a:gd name="connsiteX23" fmla="*/ 20389 w 56825"/>
                <a:gd name="connsiteY23" fmla="*/ 4315 h 45974"/>
                <a:gd name="connsiteX24" fmla="*/ 21946 w 56825"/>
                <a:gd name="connsiteY24" fmla="*/ 3619 h 45974"/>
                <a:gd name="connsiteX25" fmla="*/ 25224 w 56825"/>
                <a:gd name="connsiteY25" fmla="*/ 3477 h 45974"/>
                <a:gd name="connsiteX26" fmla="*/ 27690 w 56825"/>
                <a:gd name="connsiteY26" fmla="*/ 14 h 45974"/>
                <a:gd name="connsiteX27" fmla="*/ 30607 w 56825"/>
                <a:gd name="connsiteY27" fmla="*/ 2225 h 45974"/>
                <a:gd name="connsiteX28" fmla="*/ 30246 w 56825"/>
                <a:gd name="connsiteY28" fmla="*/ 6140 h 45974"/>
                <a:gd name="connsiteX29" fmla="*/ 31822 w 56825"/>
                <a:gd name="connsiteY29" fmla="*/ 8172 h 45974"/>
                <a:gd name="connsiteX30" fmla="*/ 34603 w 56825"/>
                <a:gd name="connsiteY30" fmla="*/ 9896 h 45974"/>
                <a:gd name="connsiteX31" fmla="*/ 37029 w 56825"/>
                <a:gd name="connsiteY31" fmla="*/ 10661 h 45974"/>
                <a:gd name="connsiteX32" fmla="*/ 42142 w 56825"/>
                <a:gd name="connsiteY32" fmla="*/ 1472 h 45974"/>
                <a:gd name="connsiteX33" fmla="*/ 46846 w 56825"/>
                <a:gd name="connsiteY33" fmla="*/ 3760 h 45974"/>
                <a:gd name="connsiteX34" fmla="*/ 56507 w 56825"/>
                <a:gd name="connsiteY34" fmla="*/ 5866 h 45974"/>
                <a:gd name="connsiteX35" fmla="*/ 54379 w 56825"/>
                <a:gd name="connsiteY35" fmla="*/ 7505 h 45974"/>
                <a:gd name="connsiteX36" fmla="*/ 53138 w 56825"/>
                <a:gd name="connsiteY36" fmla="*/ 7647 h 45974"/>
                <a:gd name="connsiteX37" fmla="*/ 50834 w 56825"/>
                <a:gd name="connsiteY37" fmla="*/ 8848 h 45974"/>
                <a:gd name="connsiteX38" fmla="*/ 50914 w 56825"/>
                <a:gd name="connsiteY38" fmla="*/ 12523 h 45974"/>
                <a:gd name="connsiteX39" fmla="*/ 51051 w 56825"/>
                <a:gd name="connsiteY39" fmla="*/ 15010 h 45974"/>
                <a:gd name="connsiteX40" fmla="*/ 52058 w 56825"/>
                <a:gd name="connsiteY40" fmla="*/ 18282 h 45974"/>
                <a:gd name="connsiteX41" fmla="*/ 50371 w 56825"/>
                <a:gd name="connsiteY41" fmla="*/ 19684 h 45974"/>
                <a:gd name="connsiteX42" fmla="*/ 51108 w 56825"/>
                <a:gd name="connsiteY42" fmla="*/ 20769 h 45974"/>
                <a:gd name="connsiteX43" fmla="*/ 51480 w 56825"/>
                <a:gd name="connsiteY43" fmla="*/ 23161 h 45974"/>
                <a:gd name="connsiteX44" fmla="*/ 54207 w 56825"/>
                <a:gd name="connsiteY44" fmla="*/ 25602 h 45974"/>
                <a:gd name="connsiteX45" fmla="*/ 50994 w 56825"/>
                <a:gd name="connsiteY45" fmla="*/ 26429 h 45974"/>
                <a:gd name="connsiteX46" fmla="*/ 50123 w 56825"/>
                <a:gd name="connsiteY46" fmla="*/ 27960 h 45974"/>
                <a:gd name="connsiteX47" fmla="*/ 49156 w 56825"/>
                <a:gd name="connsiteY47" fmla="*/ 29294 h 45974"/>
                <a:gd name="connsiteX48" fmla="*/ 49628 w 56825"/>
                <a:gd name="connsiteY48" fmla="*/ 30342 h 45974"/>
                <a:gd name="connsiteX49" fmla="*/ 46359 w 56825"/>
                <a:gd name="connsiteY49" fmla="*/ 32778 h 45974"/>
                <a:gd name="connsiteX50" fmla="*/ 45800 w 56825"/>
                <a:gd name="connsiteY50" fmla="*/ 37027 h 45974"/>
                <a:gd name="connsiteX51" fmla="*/ 42311 w 56825"/>
                <a:gd name="connsiteY51" fmla="*/ 36303 h 45974"/>
                <a:gd name="connsiteX52" fmla="*/ 39489 w 56825"/>
                <a:gd name="connsiteY52" fmla="*/ 37974 h 45974"/>
                <a:gd name="connsiteX53" fmla="*/ 38849 w 56825"/>
                <a:gd name="connsiteY53" fmla="*/ 36260 h 45974"/>
                <a:gd name="connsiteX54" fmla="*/ 36337 w 56825"/>
                <a:gd name="connsiteY54" fmla="*/ 36077 h 45974"/>
                <a:gd name="connsiteX55" fmla="*/ 34668 w 56825"/>
                <a:gd name="connsiteY55" fmla="*/ 38703 h 45974"/>
                <a:gd name="connsiteX56" fmla="*/ 31126 w 56825"/>
                <a:gd name="connsiteY56" fmla="*/ 37232 h 45974"/>
                <a:gd name="connsiteX57" fmla="*/ 29411 w 56825"/>
                <a:gd name="connsiteY57" fmla="*/ 39267 h 45974"/>
                <a:gd name="connsiteX58" fmla="*/ 27032 w 56825"/>
                <a:gd name="connsiteY58" fmla="*/ 38960 h 45974"/>
                <a:gd name="connsiteX59" fmla="*/ 24604 w 56825"/>
                <a:gd name="connsiteY59" fmla="*/ 40082 h 45974"/>
                <a:gd name="connsiteX60" fmla="*/ 22627 w 56825"/>
                <a:gd name="connsiteY60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5972 w 56825"/>
                <a:gd name="connsiteY18" fmla="*/ 15715 h 45974"/>
                <a:gd name="connsiteX19" fmla="*/ 17387 w 56825"/>
                <a:gd name="connsiteY19" fmla="*/ 14489 h 45974"/>
                <a:gd name="connsiteX20" fmla="*/ 16541 w 56825"/>
                <a:gd name="connsiteY20" fmla="*/ 13429 h 45974"/>
                <a:gd name="connsiteX21" fmla="*/ 18949 w 56825"/>
                <a:gd name="connsiteY21" fmla="*/ 9413 h 45974"/>
                <a:gd name="connsiteX22" fmla="*/ 20544 w 56825"/>
                <a:gd name="connsiteY22" fmla="*/ 7128 h 45974"/>
                <a:gd name="connsiteX23" fmla="*/ 20389 w 56825"/>
                <a:gd name="connsiteY23" fmla="*/ 4315 h 45974"/>
                <a:gd name="connsiteX24" fmla="*/ 21946 w 56825"/>
                <a:gd name="connsiteY24" fmla="*/ 3619 h 45974"/>
                <a:gd name="connsiteX25" fmla="*/ 25224 w 56825"/>
                <a:gd name="connsiteY25" fmla="*/ 3477 h 45974"/>
                <a:gd name="connsiteX26" fmla="*/ 27690 w 56825"/>
                <a:gd name="connsiteY26" fmla="*/ 14 h 45974"/>
                <a:gd name="connsiteX27" fmla="*/ 30607 w 56825"/>
                <a:gd name="connsiteY27" fmla="*/ 2225 h 45974"/>
                <a:gd name="connsiteX28" fmla="*/ 30246 w 56825"/>
                <a:gd name="connsiteY28" fmla="*/ 6140 h 45974"/>
                <a:gd name="connsiteX29" fmla="*/ 31822 w 56825"/>
                <a:gd name="connsiteY29" fmla="*/ 8172 h 45974"/>
                <a:gd name="connsiteX30" fmla="*/ 34603 w 56825"/>
                <a:gd name="connsiteY30" fmla="*/ 9896 h 45974"/>
                <a:gd name="connsiteX31" fmla="*/ 37029 w 56825"/>
                <a:gd name="connsiteY31" fmla="*/ 10661 h 45974"/>
                <a:gd name="connsiteX32" fmla="*/ 42142 w 56825"/>
                <a:gd name="connsiteY32" fmla="*/ 1472 h 45974"/>
                <a:gd name="connsiteX33" fmla="*/ 46846 w 56825"/>
                <a:gd name="connsiteY33" fmla="*/ 3760 h 45974"/>
                <a:gd name="connsiteX34" fmla="*/ 56507 w 56825"/>
                <a:gd name="connsiteY34" fmla="*/ 5866 h 45974"/>
                <a:gd name="connsiteX35" fmla="*/ 54379 w 56825"/>
                <a:gd name="connsiteY35" fmla="*/ 7505 h 45974"/>
                <a:gd name="connsiteX36" fmla="*/ 53138 w 56825"/>
                <a:gd name="connsiteY36" fmla="*/ 7647 h 45974"/>
                <a:gd name="connsiteX37" fmla="*/ 50834 w 56825"/>
                <a:gd name="connsiteY37" fmla="*/ 8848 h 45974"/>
                <a:gd name="connsiteX38" fmla="*/ 50914 w 56825"/>
                <a:gd name="connsiteY38" fmla="*/ 12523 h 45974"/>
                <a:gd name="connsiteX39" fmla="*/ 51051 w 56825"/>
                <a:gd name="connsiteY39" fmla="*/ 15010 h 45974"/>
                <a:gd name="connsiteX40" fmla="*/ 52058 w 56825"/>
                <a:gd name="connsiteY40" fmla="*/ 18282 h 45974"/>
                <a:gd name="connsiteX41" fmla="*/ 50371 w 56825"/>
                <a:gd name="connsiteY41" fmla="*/ 19684 h 45974"/>
                <a:gd name="connsiteX42" fmla="*/ 51108 w 56825"/>
                <a:gd name="connsiteY42" fmla="*/ 20769 h 45974"/>
                <a:gd name="connsiteX43" fmla="*/ 51480 w 56825"/>
                <a:gd name="connsiteY43" fmla="*/ 23161 h 45974"/>
                <a:gd name="connsiteX44" fmla="*/ 54207 w 56825"/>
                <a:gd name="connsiteY44" fmla="*/ 25602 h 45974"/>
                <a:gd name="connsiteX45" fmla="*/ 50994 w 56825"/>
                <a:gd name="connsiteY45" fmla="*/ 26429 h 45974"/>
                <a:gd name="connsiteX46" fmla="*/ 50123 w 56825"/>
                <a:gd name="connsiteY46" fmla="*/ 27960 h 45974"/>
                <a:gd name="connsiteX47" fmla="*/ 49156 w 56825"/>
                <a:gd name="connsiteY47" fmla="*/ 29294 h 45974"/>
                <a:gd name="connsiteX48" fmla="*/ 49628 w 56825"/>
                <a:gd name="connsiteY48" fmla="*/ 30342 h 45974"/>
                <a:gd name="connsiteX49" fmla="*/ 46359 w 56825"/>
                <a:gd name="connsiteY49" fmla="*/ 32778 h 45974"/>
                <a:gd name="connsiteX50" fmla="*/ 45800 w 56825"/>
                <a:gd name="connsiteY50" fmla="*/ 37027 h 45974"/>
                <a:gd name="connsiteX51" fmla="*/ 42311 w 56825"/>
                <a:gd name="connsiteY51" fmla="*/ 36303 h 45974"/>
                <a:gd name="connsiteX52" fmla="*/ 39489 w 56825"/>
                <a:gd name="connsiteY52" fmla="*/ 37974 h 45974"/>
                <a:gd name="connsiteX53" fmla="*/ 38849 w 56825"/>
                <a:gd name="connsiteY53" fmla="*/ 36260 h 45974"/>
                <a:gd name="connsiteX54" fmla="*/ 36337 w 56825"/>
                <a:gd name="connsiteY54" fmla="*/ 36077 h 45974"/>
                <a:gd name="connsiteX55" fmla="*/ 34668 w 56825"/>
                <a:gd name="connsiteY55" fmla="*/ 38703 h 45974"/>
                <a:gd name="connsiteX56" fmla="*/ 31126 w 56825"/>
                <a:gd name="connsiteY56" fmla="*/ 37232 h 45974"/>
                <a:gd name="connsiteX57" fmla="*/ 29411 w 56825"/>
                <a:gd name="connsiteY57" fmla="*/ 39267 h 45974"/>
                <a:gd name="connsiteX58" fmla="*/ 27032 w 56825"/>
                <a:gd name="connsiteY58" fmla="*/ 38960 h 45974"/>
                <a:gd name="connsiteX59" fmla="*/ 24604 w 56825"/>
                <a:gd name="connsiteY59" fmla="*/ 40082 h 45974"/>
                <a:gd name="connsiteX60" fmla="*/ 22627 w 56825"/>
                <a:gd name="connsiteY60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5972 w 56825"/>
                <a:gd name="connsiteY18" fmla="*/ 15715 h 45974"/>
                <a:gd name="connsiteX19" fmla="*/ 17387 w 56825"/>
                <a:gd name="connsiteY19" fmla="*/ 14489 h 45974"/>
                <a:gd name="connsiteX20" fmla="*/ 17339 w 56825"/>
                <a:gd name="connsiteY20" fmla="*/ 7423 h 45974"/>
                <a:gd name="connsiteX21" fmla="*/ 18949 w 56825"/>
                <a:gd name="connsiteY21" fmla="*/ 9413 h 45974"/>
                <a:gd name="connsiteX22" fmla="*/ 20544 w 56825"/>
                <a:gd name="connsiteY22" fmla="*/ 7128 h 45974"/>
                <a:gd name="connsiteX23" fmla="*/ 20389 w 56825"/>
                <a:gd name="connsiteY23" fmla="*/ 4315 h 45974"/>
                <a:gd name="connsiteX24" fmla="*/ 21946 w 56825"/>
                <a:gd name="connsiteY24" fmla="*/ 3619 h 45974"/>
                <a:gd name="connsiteX25" fmla="*/ 25224 w 56825"/>
                <a:gd name="connsiteY25" fmla="*/ 3477 h 45974"/>
                <a:gd name="connsiteX26" fmla="*/ 27690 w 56825"/>
                <a:gd name="connsiteY26" fmla="*/ 14 h 45974"/>
                <a:gd name="connsiteX27" fmla="*/ 30607 w 56825"/>
                <a:gd name="connsiteY27" fmla="*/ 2225 h 45974"/>
                <a:gd name="connsiteX28" fmla="*/ 30246 w 56825"/>
                <a:gd name="connsiteY28" fmla="*/ 6140 h 45974"/>
                <a:gd name="connsiteX29" fmla="*/ 31822 w 56825"/>
                <a:gd name="connsiteY29" fmla="*/ 8172 h 45974"/>
                <a:gd name="connsiteX30" fmla="*/ 34603 w 56825"/>
                <a:gd name="connsiteY30" fmla="*/ 9896 h 45974"/>
                <a:gd name="connsiteX31" fmla="*/ 37029 w 56825"/>
                <a:gd name="connsiteY31" fmla="*/ 10661 h 45974"/>
                <a:gd name="connsiteX32" fmla="*/ 42142 w 56825"/>
                <a:gd name="connsiteY32" fmla="*/ 1472 h 45974"/>
                <a:gd name="connsiteX33" fmla="*/ 46846 w 56825"/>
                <a:gd name="connsiteY33" fmla="*/ 3760 h 45974"/>
                <a:gd name="connsiteX34" fmla="*/ 56507 w 56825"/>
                <a:gd name="connsiteY34" fmla="*/ 5866 h 45974"/>
                <a:gd name="connsiteX35" fmla="*/ 54379 w 56825"/>
                <a:gd name="connsiteY35" fmla="*/ 7505 h 45974"/>
                <a:gd name="connsiteX36" fmla="*/ 53138 w 56825"/>
                <a:gd name="connsiteY36" fmla="*/ 7647 h 45974"/>
                <a:gd name="connsiteX37" fmla="*/ 50834 w 56825"/>
                <a:gd name="connsiteY37" fmla="*/ 8848 h 45974"/>
                <a:gd name="connsiteX38" fmla="*/ 50914 w 56825"/>
                <a:gd name="connsiteY38" fmla="*/ 12523 h 45974"/>
                <a:gd name="connsiteX39" fmla="*/ 51051 w 56825"/>
                <a:gd name="connsiteY39" fmla="*/ 15010 h 45974"/>
                <a:gd name="connsiteX40" fmla="*/ 52058 w 56825"/>
                <a:gd name="connsiteY40" fmla="*/ 18282 h 45974"/>
                <a:gd name="connsiteX41" fmla="*/ 50371 w 56825"/>
                <a:gd name="connsiteY41" fmla="*/ 19684 h 45974"/>
                <a:gd name="connsiteX42" fmla="*/ 51108 w 56825"/>
                <a:gd name="connsiteY42" fmla="*/ 20769 h 45974"/>
                <a:gd name="connsiteX43" fmla="*/ 51480 w 56825"/>
                <a:gd name="connsiteY43" fmla="*/ 23161 h 45974"/>
                <a:gd name="connsiteX44" fmla="*/ 54207 w 56825"/>
                <a:gd name="connsiteY44" fmla="*/ 25602 h 45974"/>
                <a:gd name="connsiteX45" fmla="*/ 50994 w 56825"/>
                <a:gd name="connsiteY45" fmla="*/ 26429 h 45974"/>
                <a:gd name="connsiteX46" fmla="*/ 50123 w 56825"/>
                <a:gd name="connsiteY46" fmla="*/ 27960 h 45974"/>
                <a:gd name="connsiteX47" fmla="*/ 49156 w 56825"/>
                <a:gd name="connsiteY47" fmla="*/ 29294 h 45974"/>
                <a:gd name="connsiteX48" fmla="*/ 49628 w 56825"/>
                <a:gd name="connsiteY48" fmla="*/ 30342 h 45974"/>
                <a:gd name="connsiteX49" fmla="*/ 46359 w 56825"/>
                <a:gd name="connsiteY49" fmla="*/ 32778 h 45974"/>
                <a:gd name="connsiteX50" fmla="*/ 45800 w 56825"/>
                <a:gd name="connsiteY50" fmla="*/ 37027 h 45974"/>
                <a:gd name="connsiteX51" fmla="*/ 42311 w 56825"/>
                <a:gd name="connsiteY51" fmla="*/ 36303 h 45974"/>
                <a:gd name="connsiteX52" fmla="*/ 39489 w 56825"/>
                <a:gd name="connsiteY52" fmla="*/ 37974 h 45974"/>
                <a:gd name="connsiteX53" fmla="*/ 38849 w 56825"/>
                <a:gd name="connsiteY53" fmla="*/ 36260 h 45974"/>
                <a:gd name="connsiteX54" fmla="*/ 36337 w 56825"/>
                <a:gd name="connsiteY54" fmla="*/ 36077 h 45974"/>
                <a:gd name="connsiteX55" fmla="*/ 34668 w 56825"/>
                <a:gd name="connsiteY55" fmla="*/ 38703 h 45974"/>
                <a:gd name="connsiteX56" fmla="*/ 31126 w 56825"/>
                <a:gd name="connsiteY56" fmla="*/ 37232 h 45974"/>
                <a:gd name="connsiteX57" fmla="*/ 29411 w 56825"/>
                <a:gd name="connsiteY57" fmla="*/ 39267 h 45974"/>
                <a:gd name="connsiteX58" fmla="*/ 27032 w 56825"/>
                <a:gd name="connsiteY58" fmla="*/ 38960 h 45974"/>
                <a:gd name="connsiteX59" fmla="*/ 24604 w 56825"/>
                <a:gd name="connsiteY59" fmla="*/ 40082 h 45974"/>
                <a:gd name="connsiteX60" fmla="*/ 22627 w 56825"/>
                <a:gd name="connsiteY60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5972 w 56825"/>
                <a:gd name="connsiteY18" fmla="*/ 15715 h 45974"/>
                <a:gd name="connsiteX19" fmla="*/ 14906 w 56825"/>
                <a:gd name="connsiteY19" fmla="*/ 9825 h 45974"/>
                <a:gd name="connsiteX20" fmla="*/ 17339 w 56825"/>
                <a:gd name="connsiteY20" fmla="*/ 7423 h 45974"/>
                <a:gd name="connsiteX21" fmla="*/ 18949 w 56825"/>
                <a:gd name="connsiteY21" fmla="*/ 9413 h 45974"/>
                <a:gd name="connsiteX22" fmla="*/ 20544 w 56825"/>
                <a:gd name="connsiteY22" fmla="*/ 7128 h 45974"/>
                <a:gd name="connsiteX23" fmla="*/ 20389 w 56825"/>
                <a:gd name="connsiteY23" fmla="*/ 4315 h 45974"/>
                <a:gd name="connsiteX24" fmla="*/ 21946 w 56825"/>
                <a:gd name="connsiteY24" fmla="*/ 3619 h 45974"/>
                <a:gd name="connsiteX25" fmla="*/ 25224 w 56825"/>
                <a:gd name="connsiteY25" fmla="*/ 3477 h 45974"/>
                <a:gd name="connsiteX26" fmla="*/ 27690 w 56825"/>
                <a:gd name="connsiteY26" fmla="*/ 14 h 45974"/>
                <a:gd name="connsiteX27" fmla="*/ 30607 w 56825"/>
                <a:gd name="connsiteY27" fmla="*/ 2225 h 45974"/>
                <a:gd name="connsiteX28" fmla="*/ 30246 w 56825"/>
                <a:gd name="connsiteY28" fmla="*/ 6140 h 45974"/>
                <a:gd name="connsiteX29" fmla="*/ 31822 w 56825"/>
                <a:gd name="connsiteY29" fmla="*/ 8172 h 45974"/>
                <a:gd name="connsiteX30" fmla="*/ 34603 w 56825"/>
                <a:gd name="connsiteY30" fmla="*/ 9896 h 45974"/>
                <a:gd name="connsiteX31" fmla="*/ 37029 w 56825"/>
                <a:gd name="connsiteY31" fmla="*/ 10661 h 45974"/>
                <a:gd name="connsiteX32" fmla="*/ 42142 w 56825"/>
                <a:gd name="connsiteY32" fmla="*/ 1472 h 45974"/>
                <a:gd name="connsiteX33" fmla="*/ 46846 w 56825"/>
                <a:gd name="connsiteY33" fmla="*/ 3760 h 45974"/>
                <a:gd name="connsiteX34" fmla="*/ 56507 w 56825"/>
                <a:gd name="connsiteY34" fmla="*/ 5866 h 45974"/>
                <a:gd name="connsiteX35" fmla="*/ 54379 w 56825"/>
                <a:gd name="connsiteY35" fmla="*/ 7505 h 45974"/>
                <a:gd name="connsiteX36" fmla="*/ 53138 w 56825"/>
                <a:gd name="connsiteY36" fmla="*/ 7647 h 45974"/>
                <a:gd name="connsiteX37" fmla="*/ 50834 w 56825"/>
                <a:gd name="connsiteY37" fmla="*/ 8848 h 45974"/>
                <a:gd name="connsiteX38" fmla="*/ 50914 w 56825"/>
                <a:gd name="connsiteY38" fmla="*/ 12523 h 45974"/>
                <a:gd name="connsiteX39" fmla="*/ 51051 w 56825"/>
                <a:gd name="connsiteY39" fmla="*/ 15010 h 45974"/>
                <a:gd name="connsiteX40" fmla="*/ 52058 w 56825"/>
                <a:gd name="connsiteY40" fmla="*/ 18282 h 45974"/>
                <a:gd name="connsiteX41" fmla="*/ 50371 w 56825"/>
                <a:gd name="connsiteY41" fmla="*/ 19684 h 45974"/>
                <a:gd name="connsiteX42" fmla="*/ 51108 w 56825"/>
                <a:gd name="connsiteY42" fmla="*/ 20769 h 45974"/>
                <a:gd name="connsiteX43" fmla="*/ 51480 w 56825"/>
                <a:gd name="connsiteY43" fmla="*/ 23161 h 45974"/>
                <a:gd name="connsiteX44" fmla="*/ 54207 w 56825"/>
                <a:gd name="connsiteY44" fmla="*/ 25602 h 45974"/>
                <a:gd name="connsiteX45" fmla="*/ 50994 w 56825"/>
                <a:gd name="connsiteY45" fmla="*/ 26429 h 45974"/>
                <a:gd name="connsiteX46" fmla="*/ 50123 w 56825"/>
                <a:gd name="connsiteY46" fmla="*/ 27960 h 45974"/>
                <a:gd name="connsiteX47" fmla="*/ 49156 w 56825"/>
                <a:gd name="connsiteY47" fmla="*/ 29294 h 45974"/>
                <a:gd name="connsiteX48" fmla="*/ 49628 w 56825"/>
                <a:gd name="connsiteY48" fmla="*/ 30342 h 45974"/>
                <a:gd name="connsiteX49" fmla="*/ 46359 w 56825"/>
                <a:gd name="connsiteY49" fmla="*/ 32778 h 45974"/>
                <a:gd name="connsiteX50" fmla="*/ 45800 w 56825"/>
                <a:gd name="connsiteY50" fmla="*/ 37027 h 45974"/>
                <a:gd name="connsiteX51" fmla="*/ 42311 w 56825"/>
                <a:gd name="connsiteY51" fmla="*/ 36303 h 45974"/>
                <a:gd name="connsiteX52" fmla="*/ 39489 w 56825"/>
                <a:gd name="connsiteY52" fmla="*/ 37974 h 45974"/>
                <a:gd name="connsiteX53" fmla="*/ 38849 w 56825"/>
                <a:gd name="connsiteY53" fmla="*/ 36260 h 45974"/>
                <a:gd name="connsiteX54" fmla="*/ 36337 w 56825"/>
                <a:gd name="connsiteY54" fmla="*/ 36077 h 45974"/>
                <a:gd name="connsiteX55" fmla="*/ 34668 w 56825"/>
                <a:gd name="connsiteY55" fmla="*/ 38703 h 45974"/>
                <a:gd name="connsiteX56" fmla="*/ 31126 w 56825"/>
                <a:gd name="connsiteY56" fmla="*/ 37232 h 45974"/>
                <a:gd name="connsiteX57" fmla="*/ 29411 w 56825"/>
                <a:gd name="connsiteY57" fmla="*/ 39267 h 45974"/>
                <a:gd name="connsiteX58" fmla="*/ 27032 w 56825"/>
                <a:gd name="connsiteY58" fmla="*/ 38960 h 45974"/>
                <a:gd name="connsiteX59" fmla="*/ 24604 w 56825"/>
                <a:gd name="connsiteY59" fmla="*/ 40082 h 45974"/>
                <a:gd name="connsiteX60" fmla="*/ 22627 w 56825"/>
                <a:gd name="connsiteY60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4022 w 56825"/>
                <a:gd name="connsiteY18" fmla="*/ 11828 h 45974"/>
                <a:gd name="connsiteX19" fmla="*/ 14906 w 56825"/>
                <a:gd name="connsiteY19" fmla="*/ 9825 h 45974"/>
                <a:gd name="connsiteX20" fmla="*/ 17339 w 56825"/>
                <a:gd name="connsiteY20" fmla="*/ 7423 h 45974"/>
                <a:gd name="connsiteX21" fmla="*/ 18949 w 56825"/>
                <a:gd name="connsiteY21" fmla="*/ 9413 h 45974"/>
                <a:gd name="connsiteX22" fmla="*/ 20544 w 56825"/>
                <a:gd name="connsiteY22" fmla="*/ 7128 h 45974"/>
                <a:gd name="connsiteX23" fmla="*/ 20389 w 56825"/>
                <a:gd name="connsiteY23" fmla="*/ 4315 h 45974"/>
                <a:gd name="connsiteX24" fmla="*/ 21946 w 56825"/>
                <a:gd name="connsiteY24" fmla="*/ 3619 h 45974"/>
                <a:gd name="connsiteX25" fmla="*/ 25224 w 56825"/>
                <a:gd name="connsiteY25" fmla="*/ 3477 h 45974"/>
                <a:gd name="connsiteX26" fmla="*/ 27690 w 56825"/>
                <a:gd name="connsiteY26" fmla="*/ 14 h 45974"/>
                <a:gd name="connsiteX27" fmla="*/ 30607 w 56825"/>
                <a:gd name="connsiteY27" fmla="*/ 2225 h 45974"/>
                <a:gd name="connsiteX28" fmla="*/ 30246 w 56825"/>
                <a:gd name="connsiteY28" fmla="*/ 6140 h 45974"/>
                <a:gd name="connsiteX29" fmla="*/ 31822 w 56825"/>
                <a:gd name="connsiteY29" fmla="*/ 8172 h 45974"/>
                <a:gd name="connsiteX30" fmla="*/ 34603 w 56825"/>
                <a:gd name="connsiteY30" fmla="*/ 9896 h 45974"/>
                <a:gd name="connsiteX31" fmla="*/ 37029 w 56825"/>
                <a:gd name="connsiteY31" fmla="*/ 10661 h 45974"/>
                <a:gd name="connsiteX32" fmla="*/ 42142 w 56825"/>
                <a:gd name="connsiteY32" fmla="*/ 1472 h 45974"/>
                <a:gd name="connsiteX33" fmla="*/ 46846 w 56825"/>
                <a:gd name="connsiteY33" fmla="*/ 3760 h 45974"/>
                <a:gd name="connsiteX34" fmla="*/ 56507 w 56825"/>
                <a:gd name="connsiteY34" fmla="*/ 5866 h 45974"/>
                <a:gd name="connsiteX35" fmla="*/ 54379 w 56825"/>
                <a:gd name="connsiteY35" fmla="*/ 7505 h 45974"/>
                <a:gd name="connsiteX36" fmla="*/ 53138 w 56825"/>
                <a:gd name="connsiteY36" fmla="*/ 7647 h 45974"/>
                <a:gd name="connsiteX37" fmla="*/ 50834 w 56825"/>
                <a:gd name="connsiteY37" fmla="*/ 8848 h 45974"/>
                <a:gd name="connsiteX38" fmla="*/ 50914 w 56825"/>
                <a:gd name="connsiteY38" fmla="*/ 12523 h 45974"/>
                <a:gd name="connsiteX39" fmla="*/ 51051 w 56825"/>
                <a:gd name="connsiteY39" fmla="*/ 15010 h 45974"/>
                <a:gd name="connsiteX40" fmla="*/ 52058 w 56825"/>
                <a:gd name="connsiteY40" fmla="*/ 18282 h 45974"/>
                <a:gd name="connsiteX41" fmla="*/ 50371 w 56825"/>
                <a:gd name="connsiteY41" fmla="*/ 19684 h 45974"/>
                <a:gd name="connsiteX42" fmla="*/ 51108 w 56825"/>
                <a:gd name="connsiteY42" fmla="*/ 20769 h 45974"/>
                <a:gd name="connsiteX43" fmla="*/ 51480 w 56825"/>
                <a:gd name="connsiteY43" fmla="*/ 23161 h 45974"/>
                <a:gd name="connsiteX44" fmla="*/ 54207 w 56825"/>
                <a:gd name="connsiteY44" fmla="*/ 25602 h 45974"/>
                <a:gd name="connsiteX45" fmla="*/ 50994 w 56825"/>
                <a:gd name="connsiteY45" fmla="*/ 26429 h 45974"/>
                <a:gd name="connsiteX46" fmla="*/ 50123 w 56825"/>
                <a:gd name="connsiteY46" fmla="*/ 27960 h 45974"/>
                <a:gd name="connsiteX47" fmla="*/ 49156 w 56825"/>
                <a:gd name="connsiteY47" fmla="*/ 29294 h 45974"/>
                <a:gd name="connsiteX48" fmla="*/ 49628 w 56825"/>
                <a:gd name="connsiteY48" fmla="*/ 30342 h 45974"/>
                <a:gd name="connsiteX49" fmla="*/ 46359 w 56825"/>
                <a:gd name="connsiteY49" fmla="*/ 32778 h 45974"/>
                <a:gd name="connsiteX50" fmla="*/ 45800 w 56825"/>
                <a:gd name="connsiteY50" fmla="*/ 37027 h 45974"/>
                <a:gd name="connsiteX51" fmla="*/ 42311 w 56825"/>
                <a:gd name="connsiteY51" fmla="*/ 36303 h 45974"/>
                <a:gd name="connsiteX52" fmla="*/ 39489 w 56825"/>
                <a:gd name="connsiteY52" fmla="*/ 37974 h 45974"/>
                <a:gd name="connsiteX53" fmla="*/ 38849 w 56825"/>
                <a:gd name="connsiteY53" fmla="*/ 36260 h 45974"/>
                <a:gd name="connsiteX54" fmla="*/ 36337 w 56825"/>
                <a:gd name="connsiteY54" fmla="*/ 36077 h 45974"/>
                <a:gd name="connsiteX55" fmla="*/ 34668 w 56825"/>
                <a:gd name="connsiteY55" fmla="*/ 38703 h 45974"/>
                <a:gd name="connsiteX56" fmla="*/ 31126 w 56825"/>
                <a:gd name="connsiteY56" fmla="*/ 37232 h 45974"/>
                <a:gd name="connsiteX57" fmla="*/ 29411 w 56825"/>
                <a:gd name="connsiteY57" fmla="*/ 39267 h 45974"/>
                <a:gd name="connsiteX58" fmla="*/ 27032 w 56825"/>
                <a:gd name="connsiteY58" fmla="*/ 38960 h 45974"/>
                <a:gd name="connsiteX59" fmla="*/ 24604 w 56825"/>
                <a:gd name="connsiteY59" fmla="*/ 40082 h 45974"/>
                <a:gd name="connsiteX60" fmla="*/ 22627 w 56825"/>
                <a:gd name="connsiteY60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1046 w 56825"/>
                <a:gd name="connsiteY18" fmla="*/ 11533 h 45974"/>
                <a:gd name="connsiteX19" fmla="*/ 14022 w 56825"/>
                <a:gd name="connsiteY19" fmla="*/ 11828 h 45974"/>
                <a:gd name="connsiteX20" fmla="*/ 14906 w 56825"/>
                <a:gd name="connsiteY20" fmla="*/ 9825 h 45974"/>
                <a:gd name="connsiteX21" fmla="*/ 17339 w 56825"/>
                <a:gd name="connsiteY21" fmla="*/ 7423 h 45974"/>
                <a:gd name="connsiteX22" fmla="*/ 18949 w 56825"/>
                <a:gd name="connsiteY22" fmla="*/ 9413 h 45974"/>
                <a:gd name="connsiteX23" fmla="*/ 20544 w 56825"/>
                <a:gd name="connsiteY23" fmla="*/ 7128 h 45974"/>
                <a:gd name="connsiteX24" fmla="*/ 20389 w 56825"/>
                <a:gd name="connsiteY24" fmla="*/ 4315 h 45974"/>
                <a:gd name="connsiteX25" fmla="*/ 21946 w 56825"/>
                <a:gd name="connsiteY25" fmla="*/ 3619 h 45974"/>
                <a:gd name="connsiteX26" fmla="*/ 25224 w 56825"/>
                <a:gd name="connsiteY26" fmla="*/ 3477 h 45974"/>
                <a:gd name="connsiteX27" fmla="*/ 27690 w 56825"/>
                <a:gd name="connsiteY27" fmla="*/ 14 h 45974"/>
                <a:gd name="connsiteX28" fmla="*/ 30607 w 56825"/>
                <a:gd name="connsiteY28" fmla="*/ 2225 h 45974"/>
                <a:gd name="connsiteX29" fmla="*/ 30246 w 56825"/>
                <a:gd name="connsiteY29" fmla="*/ 6140 h 45974"/>
                <a:gd name="connsiteX30" fmla="*/ 31822 w 56825"/>
                <a:gd name="connsiteY30" fmla="*/ 8172 h 45974"/>
                <a:gd name="connsiteX31" fmla="*/ 34603 w 56825"/>
                <a:gd name="connsiteY31" fmla="*/ 9896 h 45974"/>
                <a:gd name="connsiteX32" fmla="*/ 37029 w 56825"/>
                <a:gd name="connsiteY32" fmla="*/ 10661 h 45974"/>
                <a:gd name="connsiteX33" fmla="*/ 42142 w 56825"/>
                <a:gd name="connsiteY33" fmla="*/ 1472 h 45974"/>
                <a:gd name="connsiteX34" fmla="*/ 46846 w 56825"/>
                <a:gd name="connsiteY34" fmla="*/ 3760 h 45974"/>
                <a:gd name="connsiteX35" fmla="*/ 56507 w 56825"/>
                <a:gd name="connsiteY35" fmla="*/ 5866 h 45974"/>
                <a:gd name="connsiteX36" fmla="*/ 54379 w 56825"/>
                <a:gd name="connsiteY36" fmla="*/ 7505 h 45974"/>
                <a:gd name="connsiteX37" fmla="*/ 53138 w 56825"/>
                <a:gd name="connsiteY37" fmla="*/ 7647 h 45974"/>
                <a:gd name="connsiteX38" fmla="*/ 50834 w 56825"/>
                <a:gd name="connsiteY38" fmla="*/ 8848 h 45974"/>
                <a:gd name="connsiteX39" fmla="*/ 50914 w 56825"/>
                <a:gd name="connsiteY39" fmla="*/ 12523 h 45974"/>
                <a:gd name="connsiteX40" fmla="*/ 51051 w 56825"/>
                <a:gd name="connsiteY40" fmla="*/ 15010 h 45974"/>
                <a:gd name="connsiteX41" fmla="*/ 52058 w 56825"/>
                <a:gd name="connsiteY41" fmla="*/ 18282 h 45974"/>
                <a:gd name="connsiteX42" fmla="*/ 50371 w 56825"/>
                <a:gd name="connsiteY42" fmla="*/ 19684 h 45974"/>
                <a:gd name="connsiteX43" fmla="*/ 51108 w 56825"/>
                <a:gd name="connsiteY43" fmla="*/ 20769 h 45974"/>
                <a:gd name="connsiteX44" fmla="*/ 51480 w 56825"/>
                <a:gd name="connsiteY44" fmla="*/ 23161 h 45974"/>
                <a:gd name="connsiteX45" fmla="*/ 54207 w 56825"/>
                <a:gd name="connsiteY45" fmla="*/ 25602 h 45974"/>
                <a:gd name="connsiteX46" fmla="*/ 50994 w 56825"/>
                <a:gd name="connsiteY46" fmla="*/ 26429 h 45974"/>
                <a:gd name="connsiteX47" fmla="*/ 50123 w 56825"/>
                <a:gd name="connsiteY47" fmla="*/ 27960 h 45974"/>
                <a:gd name="connsiteX48" fmla="*/ 49156 w 56825"/>
                <a:gd name="connsiteY48" fmla="*/ 29294 h 45974"/>
                <a:gd name="connsiteX49" fmla="*/ 49628 w 56825"/>
                <a:gd name="connsiteY49" fmla="*/ 30342 h 45974"/>
                <a:gd name="connsiteX50" fmla="*/ 46359 w 56825"/>
                <a:gd name="connsiteY50" fmla="*/ 32778 h 45974"/>
                <a:gd name="connsiteX51" fmla="*/ 45800 w 56825"/>
                <a:gd name="connsiteY51" fmla="*/ 37027 h 45974"/>
                <a:gd name="connsiteX52" fmla="*/ 42311 w 56825"/>
                <a:gd name="connsiteY52" fmla="*/ 36303 h 45974"/>
                <a:gd name="connsiteX53" fmla="*/ 39489 w 56825"/>
                <a:gd name="connsiteY53" fmla="*/ 37974 h 45974"/>
                <a:gd name="connsiteX54" fmla="*/ 38849 w 56825"/>
                <a:gd name="connsiteY54" fmla="*/ 36260 h 45974"/>
                <a:gd name="connsiteX55" fmla="*/ 36337 w 56825"/>
                <a:gd name="connsiteY55" fmla="*/ 36077 h 45974"/>
                <a:gd name="connsiteX56" fmla="*/ 34668 w 56825"/>
                <a:gd name="connsiteY56" fmla="*/ 38703 h 45974"/>
                <a:gd name="connsiteX57" fmla="*/ 31126 w 56825"/>
                <a:gd name="connsiteY57" fmla="*/ 37232 h 45974"/>
                <a:gd name="connsiteX58" fmla="*/ 29411 w 56825"/>
                <a:gd name="connsiteY58" fmla="*/ 39267 h 45974"/>
                <a:gd name="connsiteX59" fmla="*/ 27032 w 56825"/>
                <a:gd name="connsiteY59" fmla="*/ 38960 h 45974"/>
                <a:gd name="connsiteX60" fmla="*/ 24604 w 56825"/>
                <a:gd name="connsiteY60" fmla="*/ 40082 h 45974"/>
                <a:gd name="connsiteX61" fmla="*/ 22627 w 56825"/>
                <a:gd name="connsiteY61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1046 w 56825"/>
                <a:gd name="connsiteY18" fmla="*/ 11533 h 45974"/>
                <a:gd name="connsiteX19" fmla="*/ 14022 w 56825"/>
                <a:gd name="connsiteY19" fmla="*/ 11828 h 45974"/>
                <a:gd name="connsiteX20" fmla="*/ 14906 w 56825"/>
                <a:gd name="connsiteY20" fmla="*/ 9825 h 45974"/>
                <a:gd name="connsiteX21" fmla="*/ 17339 w 56825"/>
                <a:gd name="connsiteY21" fmla="*/ 7423 h 45974"/>
                <a:gd name="connsiteX22" fmla="*/ 18949 w 56825"/>
                <a:gd name="connsiteY22" fmla="*/ 9413 h 45974"/>
                <a:gd name="connsiteX23" fmla="*/ 20544 w 56825"/>
                <a:gd name="connsiteY23" fmla="*/ 7128 h 45974"/>
                <a:gd name="connsiteX24" fmla="*/ 20389 w 56825"/>
                <a:gd name="connsiteY24" fmla="*/ 4315 h 45974"/>
                <a:gd name="connsiteX25" fmla="*/ 21946 w 56825"/>
                <a:gd name="connsiteY25" fmla="*/ 3619 h 45974"/>
                <a:gd name="connsiteX26" fmla="*/ 25224 w 56825"/>
                <a:gd name="connsiteY26" fmla="*/ 3477 h 45974"/>
                <a:gd name="connsiteX27" fmla="*/ 27690 w 56825"/>
                <a:gd name="connsiteY27" fmla="*/ 14 h 45974"/>
                <a:gd name="connsiteX28" fmla="*/ 30607 w 56825"/>
                <a:gd name="connsiteY28" fmla="*/ 2225 h 45974"/>
                <a:gd name="connsiteX29" fmla="*/ 30246 w 56825"/>
                <a:gd name="connsiteY29" fmla="*/ 6140 h 45974"/>
                <a:gd name="connsiteX30" fmla="*/ 31822 w 56825"/>
                <a:gd name="connsiteY30" fmla="*/ 8172 h 45974"/>
                <a:gd name="connsiteX31" fmla="*/ 34603 w 56825"/>
                <a:gd name="connsiteY31" fmla="*/ 9896 h 45974"/>
                <a:gd name="connsiteX32" fmla="*/ 37029 w 56825"/>
                <a:gd name="connsiteY32" fmla="*/ 10661 h 45974"/>
                <a:gd name="connsiteX33" fmla="*/ 42142 w 56825"/>
                <a:gd name="connsiteY33" fmla="*/ 1472 h 45974"/>
                <a:gd name="connsiteX34" fmla="*/ 46846 w 56825"/>
                <a:gd name="connsiteY34" fmla="*/ 3760 h 45974"/>
                <a:gd name="connsiteX35" fmla="*/ 56507 w 56825"/>
                <a:gd name="connsiteY35" fmla="*/ 5866 h 45974"/>
                <a:gd name="connsiteX36" fmla="*/ 54379 w 56825"/>
                <a:gd name="connsiteY36" fmla="*/ 7505 h 45974"/>
                <a:gd name="connsiteX37" fmla="*/ 53138 w 56825"/>
                <a:gd name="connsiteY37" fmla="*/ 7647 h 45974"/>
                <a:gd name="connsiteX38" fmla="*/ 50834 w 56825"/>
                <a:gd name="connsiteY38" fmla="*/ 8848 h 45974"/>
                <a:gd name="connsiteX39" fmla="*/ 50914 w 56825"/>
                <a:gd name="connsiteY39" fmla="*/ 12523 h 45974"/>
                <a:gd name="connsiteX40" fmla="*/ 51051 w 56825"/>
                <a:gd name="connsiteY40" fmla="*/ 15010 h 45974"/>
                <a:gd name="connsiteX41" fmla="*/ 52058 w 56825"/>
                <a:gd name="connsiteY41" fmla="*/ 18282 h 45974"/>
                <a:gd name="connsiteX42" fmla="*/ 50371 w 56825"/>
                <a:gd name="connsiteY42" fmla="*/ 19684 h 45974"/>
                <a:gd name="connsiteX43" fmla="*/ 51108 w 56825"/>
                <a:gd name="connsiteY43" fmla="*/ 20769 h 45974"/>
                <a:gd name="connsiteX44" fmla="*/ 51480 w 56825"/>
                <a:gd name="connsiteY44" fmla="*/ 23161 h 45974"/>
                <a:gd name="connsiteX45" fmla="*/ 54207 w 56825"/>
                <a:gd name="connsiteY45" fmla="*/ 25602 h 45974"/>
                <a:gd name="connsiteX46" fmla="*/ 50994 w 56825"/>
                <a:gd name="connsiteY46" fmla="*/ 26429 h 45974"/>
                <a:gd name="connsiteX47" fmla="*/ 50123 w 56825"/>
                <a:gd name="connsiteY47" fmla="*/ 27960 h 45974"/>
                <a:gd name="connsiteX48" fmla="*/ 49156 w 56825"/>
                <a:gd name="connsiteY48" fmla="*/ 29294 h 45974"/>
                <a:gd name="connsiteX49" fmla="*/ 49628 w 56825"/>
                <a:gd name="connsiteY49" fmla="*/ 30342 h 45974"/>
                <a:gd name="connsiteX50" fmla="*/ 46359 w 56825"/>
                <a:gd name="connsiteY50" fmla="*/ 32778 h 45974"/>
                <a:gd name="connsiteX51" fmla="*/ 45800 w 56825"/>
                <a:gd name="connsiteY51" fmla="*/ 37027 h 45974"/>
                <a:gd name="connsiteX52" fmla="*/ 42311 w 56825"/>
                <a:gd name="connsiteY52" fmla="*/ 36303 h 45974"/>
                <a:gd name="connsiteX53" fmla="*/ 39489 w 56825"/>
                <a:gd name="connsiteY53" fmla="*/ 37974 h 45974"/>
                <a:gd name="connsiteX54" fmla="*/ 38849 w 56825"/>
                <a:gd name="connsiteY54" fmla="*/ 36260 h 45974"/>
                <a:gd name="connsiteX55" fmla="*/ 36337 w 56825"/>
                <a:gd name="connsiteY55" fmla="*/ 36077 h 45974"/>
                <a:gd name="connsiteX56" fmla="*/ 34668 w 56825"/>
                <a:gd name="connsiteY56" fmla="*/ 38703 h 45974"/>
                <a:gd name="connsiteX57" fmla="*/ 31126 w 56825"/>
                <a:gd name="connsiteY57" fmla="*/ 37232 h 45974"/>
                <a:gd name="connsiteX58" fmla="*/ 29411 w 56825"/>
                <a:gd name="connsiteY58" fmla="*/ 39267 h 45974"/>
                <a:gd name="connsiteX59" fmla="*/ 27032 w 56825"/>
                <a:gd name="connsiteY59" fmla="*/ 38960 h 45974"/>
                <a:gd name="connsiteX60" fmla="*/ 24604 w 56825"/>
                <a:gd name="connsiteY60" fmla="*/ 40082 h 45974"/>
                <a:gd name="connsiteX61" fmla="*/ 22627 w 56825"/>
                <a:gd name="connsiteY61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9628 w 56825"/>
                <a:gd name="connsiteY18" fmla="*/ 12946 h 45974"/>
                <a:gd name="connsiteX19" fmla="*/ 11046 w 56825"/>
                <a:gd name="connsiteY19" fmla="*/ 11533 h 45974"/>
                <a:gd name="connsiteX20" fmla="*/ 14022 w 56825"/>
                <a:gd name="connsiteY20" fmla="*/ 11828 h 45974"/>
                <a:gd name="connsiteX21" fmla="*/ 14906 w 56825"/>
                <a:gd name="connsiteY21" fmla="*/ 9825 h 45974"/>
                <a:gd name="connsiteX22" fmla="*/ 17339 w 56825"/>
                <a:gd name="connsiteY22" fmla="*/ 7423 h 45974"/>
                <a:gd name="connsiteX23" fmla="*/ 18949 w 56825"/>
                <a:gd name="connsiteY23" fmla="*/ 9413 h 45974"/>
                <a:gd name="connsiteX24" fmla="*/ 20544 w 56825"/>
                <a:gd name="connsiteY24" fmla="*/ 7128 h 45974"/>
                <a:gd name="connsiteX25" fmla="*/ 20389 w 56825"/>
                <a:gd name="connsiteY25" fmla="*/ 4315 h 45974"/>
                <a:gd name="connsiteX26" fmla="*/ 21946 w 56825"/>
                <a:gd name="connsiteY26" fmla="*/ 3619 h 45974"/>
                <a:gd name="connsiteX27" fmla="*/ 25224 w 56825"/>
                <a:gd name="connsiteY27" fmla="*/ 3477 h 45974"/>
                <a:gd name="connsiteX28" fmla="*/ 27690 w 56825"/>
                <a:gd name="connsiteY28" fmla="*/ 14 h 45974"/>
                <a:gd name="connsiteX29" fmla="*/ 30607 w 56825"/>
                <a:gd name="connsiteY29" fmla="*/ 2225 h 45974"/>
                <a:gd name="connsiteX30" fmla="*/ 30246 w 56825"/>
                <a:gd name="connsiteY30" fmla="*/ 6140 h 45974"/>
                <a:gd name="connsiteX31" fmla="*/ 31822 w 56825"/>
                <a:gd name="connsiteY31" fmla="*/ 8172 h 45974"/>
                <a:gd name="connsiteX32" fmla="*/ 34603 w 56825"/>
                <a:gd name="connsiteY32" fmla="*/ 9896 h 45974"/>
                <a:gd name="connsiteX33" fmla="*/ 37029 w 56825"/>
                <a:gd name="connsiteY33" fmla="*/ 10661 h 45974"/>
                <a:gd name="connsiteX34" fmla="*/ 42142 w 56825"/>
                <a:gd name="connsiteY34" fmla="*/ 1472 h 45974"/>
                <a:gd name="connsiteX35" fmla="*/ 46846 w 56825"/>
                <a:gd name="connsiteY35" fmla="*/ 3760 h 45974"/>
                <a:gd name="connsiteX36" fmla="*/ 56507 w 56825"/>
                <a:gd name="connsiteY36" fmla="*/ 5866 h 45974"/>
                <a:gd name="connsiteX37" fmla="*/ 54379 w 56825"/>
                <a:gd name="connsiteY37" fmla="*/ 7505 h 45974"/>
                <a:gd name="connsiteX38" fmla="*/ 53138 w 56825"/>
                <a:gd name="connsiteY38" fmla="*/ 7647 h 45974"/>
                <a:gd name="connsiteX39" fmla="*/ 50834 w 56825"/>
                <a:gd name="connsiteY39" fmla="*/ 8848 h 45974"/>
                <a:gd name="connsiteX40" fmla="*/ 50914 w 56825"/>
                <a:gd name="connsiteY40" fmla="*/ 12523 h 45974"/>
                <a:gd name="connsiteX41" fmla="*/ 51051 w 56825"/>
                <a:gd name="connsiteY41" fmla="*/ 15010 h 45974"/>
                <a:gd name="connsiteX42" fmla="*/ 52058 w 56825"/>
                <a:gd name="connsiteY42" fmla="*/ 18282 h 45974"/>
                <a:gd name="connsiteX43" fmla="*/ 50371 w 56825"/>
                <a:gd name="connsiteY43" fmla="*/ 19684 h 45974"/>
                <a:gd name="connsiteX44" fmla="*/ 51108 w 56825"/>
                <a:gd name="connsiteY44" fmla="*/ 20769 h 45974"/>
                <a:gd name="connsiteX45" fmla="*/ 51480 w 56825"/>
                <a:gd name="connsiteY45" fmla="*/ 23161 h 45974"/>
                <a:gd name="connsiteX46" fmla="*/ 54207 w 56825"/>
                <a:gd name="connsiteY46" fmla="*/ 25602 h 45974"/>
                <a:gd name="connsiteX47" fmla="*/ 50994 w 56825"/>
                <a:gd name="connsiteY47" fmla="*/ 26429 h 45974"/>
                <a:gd name="connsiteX48" fmla="*/ 50123 w 56825"/>
                <a:gd name="connsiteY48" fmla="*/ 27960 h 45974"/>
                <a:gd name="connsiteX49" fmla="*/ 49156 w 56825"/>
                <a:gd name="connsiteY49" fmla="*/ 29294 h 45974"/>
                <a:gd name="connsiteX50" fmla="*/ 49628 w 56825"/>
                <a:gd name="connsiteY50" fmla="*/ 30342 h 45974"/>
                <a:gd name="connsiteX51" fmla="*/ 46359 w 56825"/>
                <a:gd name="connsiteY51" fmla="*/ 32778 h 45974"/>
                <a:gd name="connsiteX52" fmla="*/ 45800 w 56825"/>
                <a:gd name="connsiteY52" fmla="*/ 37027 h 45974"/>
                <a:gd name="connsiteX53" fmla="*/ 42311 w 56825"/>
                <a:gd name="connsiteY53" fmla="*/ 36303 h 45974"/>
                <a:gd name="connsiteX54" fmla="*/ 39489 w 56825"/>
                <a:gd name="connsiteY54" fmla="*/ 37974 h 45974"/>
                <a:gd name="connsiteX55" fmla="*/ 38849 w 56825"/>
                <a:gd name="connsiteY55" fmla="*/ 36260 h 45974"/>
                <a:gd name="connsiteX56" fmla="*/ 36337 w 56825"/>
                <a:gd name="connsiteY56" fmla="*/ 36077 h 45974"/>
                <a:gd name="connsiteX57" fmla="*/ 34668 w 56825"/>
                <a:gd name="connsiteY57" fmla="*/ 38703 h 45974"/>
                <a:gd name="connsiteX58" fmla="*/ 31126 w 56825"/>
                <a:gd name="connsiteY58" fmla="*/ 37232 h 45974"/>
                <a:gd name="connsiteX59" fmla="*/ 29411 w 56825"/>
                <a:gd name="connsiteY59" fmla="*/ 39267 h 45974"/>
                <a:gd name="connsiteX60" fmla="*/ 27032 w 56825"/>
                <a:gd name="connsiteY60" fmla="*/ 38960 h 45974"/>
                <a:gd name="connsiteX61" fmla="*/ 24604 w 56825"/>
                <a:gd name="connsiteY61" fmla="*/ 40082 h 45974"/>
                <a:gd name="connsiteX62" fmla="*/ 22627 w 56825"/>
                <a:gd name="connsiteY62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11428 w 56825"/>
                <a:gd name="connsiteY17" fmla="*/ 21205 h 45974"/>
                <a:gd name="connsiteX18" fmla="*/ 10957 w 56825"/>
                <a:gd name="connsiteY18" fmla="*/ 14218 h 45974"/>
                <a:gd name="connsiteX19" fmla="*/ 9628 w 56825"/>
                <a:gd name="connsiteY19" fmla="*/ 12946 h 45974"/>
                <a:gd name="connsiteX20" fmla="*/ 11046 w 56825"/>
                <a:gd name="connsiteY20" fmla="*/ 11533 h 45974"/>
                <a:gd name="connsiteX21" fmla="*/ 14022 w 56825"/>
                <a:gd name="connsiteY21" fmla="*/ 11828 h 45974"/>
                <a:gd name="connsiteX22" fmla="*/ 14906 w 56825"/>
                <a:gd name="connsiteY22" fmla="*/ 9825 h 45974"/>
                <a:gd name="connsiteX23" fmla="*/ 17339 w 56825"/>
                <a:gd name="connsiteY23" fmla="*/ 7423 h 45974"/>
                <a:gd name="connsiteX24" fmla="*/ 18949 w 56825"/>
                <a:gd name="connsiteY24" fmla="*/ 9413 h 45974"/>
                <a:gd name="connsiteX25" fmla="*/ 20544 w 56825"/>
                <a:gd name="connsiteY25" fmla="*/ 7128 h 45974"/>
                <a:gd name="connsiteX26" fmla="*/ 20389 w 56825"/>
                <a:gd name="connsiteY26" fmla="*/ 4315 h 45974"/>
                <a:gd name="connsiteX27" fmla="*/ 21946 w 56825"/>
                <a:gd name="connsiteY27" fmla="*/ 3619 h 45974"/>
                <a:gd name="connsiteX28" fmla="*/ 25224 w 56825"/>
                <a:gd name="connsiteY28" fmla="*/ 3477 h 45974"/>
                <a:gd name="connsiteX29" fmla="*/ 27690 w 56825"/>
                <a:gd name="connsiteY29" fmla="*/ 14 h 45974"/>
                <a:gd name="connsiteX30" fmla="*/ 30607 w 56825"/>
                <a:gd name="connsiteY30" fmla="*/ 2225 h 45974"/>
                <a:gd name="connsiteX31" fmla="*/ 30246 w 56825"/>
                <a:gd name="connsiteY31" fmla="*/ 6140 h 45974"/>
                <a:gd name="connsiteX32" fmla="*/ 31822 w 56825"/>
                <a:gd name="connsiteY32" fmla="*/ 8172 h 45974"/>
                <a:gd name="connsiteX33" fmla="*/ 34603 w 56825"/>
                <a:gd name="connsiteY33" fmla="*/ 9896 h 45974"/>
                <a:gd name="connsiteX34" fmla="*/ 37029 w 56825"/>
                <a:gd name="connsiteY34" fmla="*/ 10661 h 45974"/>
                <a:gd name="connsiteX35" fmla="*/ 42142 w 56825"/>
                <a:gd name="connsiteY35" fmla="*/ 1472 h 45974"/>
                <a:gd name="connsiteX36" fmla="*/ 46846 w 56825"/>
                <a:gd name="connsiteY36" fmla="*/ 3760 h 45974"/>
                <a:gd name="connsiteX37" fmla="*/ 56507 w 56825"/>
                <a:gd name="connsiteY37" fmla="*/ 5866 h 45974"/>
                <a:gd name="connsiteX38" fmla="*/ 54379 w 56825"/>
                <a:gd name="connsiteY38" fmla="*/ 7505 h 45974"/>
                <a:gd name="connsiteX39" fmla="*/ 53138 w 56825"/>
                <a:gd name="connsiteY39" fmla="*/ 7647 h 45974"/>
                <a:gd name="connsiteX40" fmla="*/ 50834 w 56825"/>
                <a:gd name="connsiteY40" fmla="*/ 8848 h 45974"/>
                <a:gd name="connsiteX41" fmla="*/ 50914 w 56825"/>
                <a:gd name="connsiteY41" fmla="*/ 12523 h 45974"/>
                <a:gd name="connsiteX42" fmla="*/ 51051 w 56825"/>
                <a:gd name="connsiteY42" fmla="*/ 15010 h 45974"/>
                <a:gd name="connsiteX43" fmla="*/ 52058 w 56825"/>
                <a:gd name="connsiteY43" fmla="*/ 18282 h 45974"/>
                <a:gd name="connsiteX44" fmla="*/ 50371 w 56825"/>
                <a:gd name="connsiteY44" fmla="*/ 19684 h 45974"/>
                <a:gd name="connsiteX45" fmla="*/ 51108 w 56825"/>
                <a:gd name="connsiteY45" fmla="*/ 20769 h 45974"/>
                <a:gd name="connsiteX46" fmla="*/ 51480 w 56825"/>
                <a:gd name="connsiteY46" fmla="*/ 23161 h 45974"/>
                <a:gd name="connsiteX47" fmla="*/ 54207 w 56825"/>
                <a:gd name="connsiteY47" fmla="*/ 25602 h 45974"/>
                <a:gd name="connsiteX48" fmla="*/ 50994 w 56825"/>
                <a:gd name="connsiteY48" fmla="*/ 26429 h 45974"/>
                <a:gd name="connsiteX49" fmla="*/ 50123 w 56825"/>
                <a:gd name="connsiteY49" fmla="*/ 27960 h 45974"/>
                <a:gd name="connsiteX50" fmla="*/ 49156 w 56825"/>
                <a:gd name="connsiteY50" fmla="*/ 29294 h 45974"/>
                <a:gd name="connsiteX51" fmla="*/ 49628 w 56825"/>
                <a:gd name="connsiteY51" fmla="*/ 30342 h 45974"/>
                <a:gd name="connsiteX52" fmla="*/ 46359 w 56825"/>
                <a:gd name="connsiteY52" fmla="*/ 32778 h 45974"/>
                <a:gd name="connsiteX53" fmla="*/ 45800 w 56825"/>
                <a:gd name="connsiteY53" fmla="*/ 37027 h 45974"/>
                <a:gd name="connsiteX54" fmla="*/ 42311 w 56825"/>
                <a:gd name="connsiteY54" fmla="*/ 36303 h 45974"/>
                <a:gd name="connsiteX55" fmla="*/ 39489 w 56825"/>
                <a:gd name="connsiteY55" fmla="*/ 37974 h 45974"/>
                <a:gd name="connsiteX56" fmla="*/ 38849 w 56825"/>
                <a:gd name="connsiteY56" fmla="*/ 36260 h 45974"/>
                <a:gd name="connsiteX57" fmla="*/ 36337 w 56825"/>
                <a:gd name="connsiteY57" fmla="*/ 36077 h 45974"/>
                <a:gd name="connsiteX58" fmla="*/ 34668 w 56825"/>
                <a:gd name="connsiteY58" fmla="*/ 38703 h 45974"/>
                <a:gd name="connsiteX59" fmla="*/ 31126 w 56825"/>
                <a:gd name="connsiteY59" fmla="*/ 37232 h 45974"/>
                <a:gd name="connsiteX60" fmla="*/ 29411 w 56825"/>
                <a:gd name="connsiteY60" fmla="*/ 39267 h 45974"/>
                <a:gd name="connsiteX61" fmla="*/ 27032 w 56825"/>
                <a:gd name="connsiteY61" fmla="*/ 38960 h 45974"/>
                <a:gd name="connsiteX62" fmla="*/ 24604 w 56825"/>
                <a:gd name="connsiteY62" fmla="*/ 40082 h 45974"/>
                <a:gd name="connsiteX63" fmla="*/ 22627 w 56825"/>
                <a:gd name="connsiteY63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9833 w 56825"/>
                <a:gd name="connsiteY17" fmla="*/ 17601 h 45974"/>
                <a:gd name="connsiteX18" fmla="*/ 10957 w 56825"/>
                <a:gd name="connsiteY18" fmla="*/ 14218 h 45974"/>
                <a:gd name="connsiteX19" fmla="*/ 9628 w 56825"/>
                <a:gd name="connsiteY19" fmla="*/ 12946 h 45974"/>
                <a:gd name="connsiteX20" fmla="*/ 11046 w 56825"/>
                <a:gd name="connsiteY20" fmla="*/ 11533 h 45974"/>
                <a:gd name="connsiteX21" fmla="*/ 14022 w 56825"/>
                <a:gd name="connsiteY21" fmla="*/ 11828 h 45974"/>
                <a:gd name="connsiteX22" fmla="*/ 14906 w 56825"/>
                <a:gd name="connsiteY22" fmla="*/ 9825 h 45974"/>
                <a:gd name="connsiteX23" fmla="*/ 17339 w 56825"/>
                <a:gd name="connsiteY23" fmla="*/ 7423 h 45974"/>
                <a:gd name="connsiteX24" fmla="*/ 18949 w 56825"/>
                <a:gd name="connsiteY24" fmla="*/ 9413 h 45974"/>
                <a:gd name="connsiteX25" fmla="*/ 20544 w 56825"/>
                <a:gd name="connsiteY25" fmla="*/ 7128 h 45974"/>
                <a:gd name="connsiteX26" fmla="*/ 20389 w 56825"/>
                <a:gd name="connsiteY26" fmla="*/ 4315 h 45974"/>
                <a:gd name="connsiteX27" fmla="*/ 21946 w 56825"/>
                <a:gd name="connsiteY27" fmla="*/ 3619 h 45974"/>
                <a:gd name="connsiteX28" fmla="*/ 25224 w 56825"/>
                <a:gd name="connsiteY28" fmla="*/ 3477 h 45974"/>
                <a:gd name="connsiteX29" fmla="*/ 27690 w 56825"/>
                <a:gd name="connsiteY29" fmla="*/ 14 h 45974"/>
                <a:gd name="connsiteX30" fmla="*/ 30607 w 56825"/>
                <a:gd name="connsiteY30" fmla="*/ 2225 h 45974"/>
                <a:gd name="connsiteX31" fmla="*/ 30246 w 56825"/>
                <a:gd name="connsiteY31" fmla="*/ 6140 h 45974"/>
                <a:gd name="connsiteX32" fmla="*/ 31822 w 56825"/>
                <a:gd name="connsiteY32" fmla="*/ 8172 h 45974"/>
                <a:gd name="connsiteX33" fmla="*/ 34603 w 56825"/>
                <a:gd name="connsiteY33" fmla="*/ 9896 h 45974"/>
                <a:gd name="connsiteX34" fmla="*/ 37029 w 56825"/>
                <a:gd name="connsiteY34" fmla="*/ 10661 h 45974"/>
                <a:gd name="connsiteX35" fmla="*/ 42142 w 56825"/>
                <a:gd name="connsiteY35" fmla="*/ 1472 h 45974"/>
                <a:gd name="connsiteX36" fmla="*/ 46846 w 56825"/>
                <a:gd name="connsiteY36" fmla="*/ 3760 h 45974"/>
                <a:gd name="connsiteX37" fmla="*/ 56507 w 56825"/>
                <a:gd name="connsiteY37" fmla="*/ 5866 h 45974"/>
                <a:gd name="connsiteX38" fmla="*/ 54379 w 56825"/>
                <a:gd name="connsiteY38" fmla="*/ 7505 h 45974"/>
                <a:gd name="connsiteX39" fmla="*/ 53138 w 56825"/>
                <a:gd name="connsiteY39" fmla="*/ 7647 h 45974"/>
                <a:gd name="connsiteX40" fmla="*/ 50834 w 56825"/>
                <a:gd name="connsiteY40" fmla="*/ 8848 h 45974"/>
                <a:gd name="connsiteX41" fmla="*/ 50914 w 56825"/>
                <a:gd name="connsiteY41" fmla="*/ 12523 h 45974"/>
                <a:gd name="connsiteX42" fmla="*/ 51051 w 56825"/>
                <a:gd name="connsiteY42" fmla="*/ 15010 h 45974"/>
                <a:gd name="connsiteX43" fmla="*/ 52058 w 56825"/>
                <a:gd name="connsiteY43" fmla="*/ 18282 h 45974"/>
                <a:gd name="connsiteX44" fmla="*/ 50371 w 56825"/>
                <a:gd name="connsiteY44" fmla="*/ 19684 h 45974"/>
                <a:gd name="connsiteX45" fmla="*/ 51108 w 56825"/>
                <a:gd name="connsiteY45" fmla="*/ 20769 h 45974"/>
                <a:gd name="connsiteX46" fmla="*/ 51480 w 56825"/>
                <a:gd name="connsiteY46" fmla="*/ 23161 h 45974"/>
                <a:gd name="connsiteX47" fmla="*/ 54207 w 56825"/>
                <a:gd name="connsiteY47" fmla="*/ 25602 h 45974"/>
                <a:gd name="connsiteX48" fmla="*/ 50994 w 56825"/>
                <a:gd name="connsiteY48" fmla="*/ 26429 h 45974"/>
                <a:gd name="connsiteX49" fmla="*/ 50123 w 56825"/>
                <a:gd name="connsiteY49" fmla="*/ 27960 h 45974"/>
                <a:gd name="connsiteX50" fmla="*/ 49156 w 56825"/>
                <a:gd name="connsiteY50" fmla="*/ 29294 h 45974"/>
                <a:gd name="connsiteX51" fmla="*/ 49628 w 56825"/>
                <a:gd name="connsiteY51" fmla="*/ 30342 h 45974"/>
                <a:gd name="connsiteX52" fmla="*/ 46359 w 56825"/>
                <a:gd name="connsiteY52" fmla="*/ 32778 h 45974"/>
                <a:gd name="connsiteX53" fmla="*/ 45800 w 56825"/>
                <a:gd name="connsiteY53" fmla="*/ 37027 h 45974"/>
                <a:gd name="connsiteX54" fmla="*/ 42311 w 56825"/>
                <a:gd name="connsiteY54" fmla="*/ 36303 h 45974"/>
                <a:gd name="connsiteX55" fmla="*/ 39489 w 56825"/>
                <a:gd name="connsiteY55" fmla="*/ 37974 h 45974"/>
                <a:gd name="connsiteX56" fmla="*/ 38849 w 56825"/>
                <a:gd name="connsiteY56" fmla="*/ 36260 h 45974"/>
                <a:gd name="connsiteX57" fmla="*/ 36337 w 56825"/>
                <a:gd name="connsiteY57" fmla="*/ 36077 h 45974"/>
                <a:gd name="connsiteX58" fmla="*/ 34668 w 56825"/>
                <a:gd name="connsiteY58" fmla="*/ 38703 h 45974"/>
                <a:gd name="connsiteX59" fmla="*/ 31126 w 56825"/>
                <a:gd name="connsiteY59" fmla="*/ 37232 h 45974"/>
                <a:gd name="connsiteX60" fmla="*/ 29411 w 56825"/>
                <a:gd name="connsiteY60" fmla="*/ 39267 h 45974"/>
                <a:gd name="connsiteX61" fmla="*/ 27032 w 56825"/>
                <a:gd name="connsiteY61" fmla="*/ 38960 h 45974"/>
                <a:gd name="connsiteX62" fmla="*/ 24604 w 56825"/>
                <a:gd name="connsiteY62" fmla="*/ 40082 h 45974"/>
                <a:gd name="connsiteX63" fmla="*/ 22627 w 56825"/>
                <a:gd name="connsiteY63" fmla="*/ 38184 h 45974"/>
                <a:gd name="connsiteX0" fmla="*/ 22627 w 56825"/>
                <a:gd name="connsiteY0" fmla="*/ 38184 h 45974"/>
                <a:gd name="connsiteX1" fmla="*/ 17287 w 56825"/>
                <a:gd name="connsiteY1" fmla="*/ 39770 h 45974"/>
                <a:gd name="connsiteX2" fmla="*/ 14978 w 56825"/>
                <a:gd name="connsiteY2" fmla="*/ 42450 h 45974"/>
                <a:gd name="connsiteX3" fmla="*/ 11046 w 56825"/>
                <a:gd name="connsiteY3" fmla="*/ 45806 h 45974"/>
                <a:gd name="connsiteX4" fmla="*/ 9717 w 56825"/>
                <a:gd name="connsiteY4" fmla="*/ 45382 h 45974"/>
                <a:gd name="connsiteX5" fmla="*/ 8919 w 56825"/>
                <a:gd name="connsiteY5" fmla="*/ 44675 h 45974"/>
                <a:gd name="connsiteX6" fmla="*/ 11278 w 56825"/>
                <a:gd name="connsiteY6" fmla="*/ 40701 h 45974"/>
                <a:gd name="connsiteX7" fmla="*/ 10058 w 56825"/>
                <a:gd name="connsiteY7" fmla="*/ 39959 h 45974"/>
                <a:gd name="connsiteX8" fmla="*/ 4348 w 56825"/>
                <a:gd name="connsiteY8" fmla="*/ 40551 h 45974"/>
                <a:gd name="connsiteX9" fmla="*/ 3053 w 56825"/>
                <a:gd name="connsiteY9" fmla="*/ 39096 h 45974"/>
                <a:gd name="connsiteX10" fmla="*/ 2534 w 56825"/>
                <a:gd name="connsiteY10" fmla="*/ 36828 h 45974"/>
                <a:gd name="connsiteX11" fmla="*/ 5143 w 56825"/>
                <a:gd name="connsiteY11" fmla="*/ 35051 h 45974"/>
                <a:gd name="connsiteX12" fmla="*/ 5536 w 56825"/>
                <a:gd name="connsiteY12" fmla="*/ 33856 h 45974"/>
                <a:gd name="connsiteX13" fmla="*/ 2713 w 56825"/>
                <a:gd name="connsiteY13" fmla="*/ 29132 h 45974"/>
                <a:gd name="connsiteX14" fmla="*/ 161 w 56825"/>
                <a:gd name="connsiteY14" fmla="*/ 22881 h 45974"/>
                <a:gd name="connsiteX15" fmla="*/ 3710 w 56825"/>
                <a:gd name="connsiteY15" fmla="*/ 22138 h 45974"/>
                <a:gd name="connsiteX16" fmla="*/ 4590 w 56825"/>
                <a:gd name="connsiteY16" fmla="*/ 20118 h 45974"/>
                <a:gd name="connsiteX17" fmla="*/ 7856 w 56825"/>
                <a:gd name="connsiteY17" fmla="*/ 20225 h 45974"/>
                <a:gd name="connsiteX18" fmla="*/ 9833 w 56825"/>
                <a:gd name="connsiteY18" fmla="*/ 17601 h 45974"/>
                <a:gd name="connsiteX19" fmla="*/ 10957 w 56825"/>
                <a:gd name="connsiteY19" fmla="*/ 14218 h 45974"/>
                <a:gd name="connsiteX20" fmla="*/ 9628 w 56825"/>
                <a:gd name="connsiteY20" fmla="*/ 12946 h 45974"/>
                <a:gd name="connsiteX21" fmla="*/ 11046 w 56825"/>
                <a:gd name="connsiteY21" fmla="*/ 11533 h 45974"/>
                <a:gd name="connsiteX22" fmla="*/ 14022 w 56825"/>
                <a:gd name="connsiteY22" fmla="*/ 11828 h 45974"/>
                <a:gd name="connsiteX23" fmla="*/ 14906 w 56825"/>
                <a:gd name="connsiteY23" fmla="*/ 9825 h 45974"/>
                <a:gd name="connsiteX24" fmla="*/ 17339 w 56825"/>
                <a:gd name="connsiteY24" fmla="*/ 7423 h 45974"/>
                <a:gd name="connsiteX25" fmla="*/ 18949 w 56825"/>
                <a:gd name="connsiteY25" fmla="*/ 9413 h 45974"/>
                <a:gd name="connsiteX26" fmla="*/ 20544 w 56825"/>
                <a:gd name="connsiteY26" fmla="*/ 7128 h 45974"/>
                <a:gd name="connsiteX27" fmla="*/ 20389 w 56825"/>
                <a:gd name="connsiteY27" fmla="*/ 4315 h 45974"/>
                <a:gd name="connsiteX28" fmla="*/ 21946 w 56825"/>
                <a:gd name="connsiteY28" fmla="*/ 3619 h 45974"/>
                <a:gd name="connsiteX29" fmla="*/ 25224 w 56825"/>
                <a:gd name="connsiteY29" fmla="*/ 3477 h 45974"/>
                <a:gd name="connsiteX30" fmla="*/ 27690 w 56825"/>
                <a:gd name="connsiteY30" fmla="*/ 14 h 45974"/>
                <a:gd name="connsiteX31" fmla="*/ 30607 w 56825"/>
                <a:gd name="connsiteY31" fmla="*/ 2225 h 45974"/>
                <a:gd name="connsiteX32" fmla="*/ 30246 w 56825"/>
                <a:gd name="connsiteY32" fmla="*/ 6140 h 45974"/>
                <a:gd name="connsiteX33" fmla="*/ 31822 w 56825"/>
                <a:gd name="connsiteY33" fmla="*/ 8172 h 45974"/>
                <a:gd name="connsiteX34" fmla="*/ 34603 w 56825"/>
                <a:gd name="connsiteY34" fmla="*/ 9896 h 45974"/>
                <a:gd name="connsiteX35" fmla="*/ 37029 w 56825"/>
                <a:gd name="connsiteY35" fmla="*/ 10661 h 45974"/>
                <a:gd name="connsiteX36" fmla="*/ 42142 w 56825"/>
                <a:gd name="connsiteY36" fmla="*/ 1472 h 45974"/>
                <a:gd name="connsiteX37" fmla="*/ 46846 w 56825"/>
                <a:gd name="connsiteY37" fmla="*/ 3760 h 45974"/>
                <a:gd name="connsiteX38" fmla="*/ 56507 w 56825"/>
                <a:gd name="connsiteY38" fmla="*/ 5866 h 45974"/>
                <a:gd name="connsiteX39" fmla="*/ 54379 w 56825"/>
                <a:gd name="connsiteY39" fmla="*/ 7505 h 45974"/>
                <a:gd name="connsiteX40" fmla="*/ 53138 w 56825"/>
                <a:gd name="connsiteY40" fmla="*/ 7647 h 45974"/>
                <a:gd name="connsiteX41" fmla="*/ 50834 w 56825"/>
                <a:gd name="connsiteY41" fmla="*/ 8848 h 45974"/>
                <a:gd name="connsiteX42" fmla="*/ 50914 w 56825"/>
                <a:gd name="connsiteY42" fmla="*/ 12523 h 45974"/>
                <a:gd name="connsiteX43" fmla="*/ 51051 w 56825"/>
                <a:gd name="connsiteY43" fmla="*/ 15010 h 45974"/>
                <a:gd name="connsiteX44" fmla="*/ 52058 w 56825"/>
                <a:gd name="connsiteY44" fmla="*/ 18282 h 45974"/>
                <a:gd name="connsiteX45" fmla="*/ 50371 w 56825"/>
                <a:gd name="connsiteY45" fmla="*/ 19684 h 45974"/>
                <a:gd name="connsiteX46" fmla="*/ 51108 w 56825"/>
                <a:gd name="connsiteY46" fmla="*/ 20769 h 45974"/>
                <a:gd name="connsiteX47" fmla="*/ 51480 w 56825"/>
                <a:gd name="connsiteY47" fmla="*/ 23161 h 45974"/>
                <a:gd name="connsiteX48" fmla="*/ 54207 w 56825"/>
                <a:gd name="connsiteY48" fmla="*/ 25602 h 45974"/>
                <a:gd name="connsiteX49" fmla="*/ 50994 w 56825"/>
                <a:gd name="connsiteY49" fmla="*/ 26429 h 45974"/>
                <a:gd name="connsiteX50" fmla="*/ 50123 w 56825"/>
                <a:gd name="connsiteY50" fmla="*/ 27960 h 45974"/>
                <a:gd name="connsiteX51" fmla="*/ 49156 w 56825"/>
                <a:gd name="connsiteY51" fmla="*/ 29294 h 45974"/>
                <a:gd name="connsiteX52" fmla="*/ 49628 w 56825"/>
                <a:gd name="connsiteY52" fmla="*/ 30342 h 45974"/>
                <a:gd name="connsiteX53" fmla="*/ 46359 w 56825"/>
                <a:gd name="connsiteY53" fmla="*/ 32778 h 45974"/>
                <a:gd name="connsiteX54" fmla="*/ 45800 w 56825"/>
                <a:gd name="connsiteY54" fmla="*/ 37027 h 45974"/>
                <a:gd name="connsiteX55" fmla="*/ 42311 w 56825"/>
                <a:gd name="connsiteY55" fmla="*/ 36303 h 45974"/>
                <a:gd name="connsiteX56" fmla="*/ 39489 w 56825"/>
                <a:gd name="connsiteY56" fmla="*/ 37974 h 45974"/>
                <a:gd name="connsiteX57" fmla="*/ 38849 w 56825"/>
                <a:gd name="connsiteY57" fmla="*/ 36260 h 45974"/>
                <a:gd name="connsiteX58" fmla="*/ 36337 w 56825"/>
                <a:gd name="connsiteY58" fmla="*/ 36077 h 45974"/>
                <a:gd name="connsiteX59" fmla="*/ 34668 w 56825"/>
                <a:gd name="connsiteY59" fmla="*/ 38703 h 45974"/>
                <a:gd name="connsiteX60" fmla="*/ 31126 w 56825"/>
                <a:gd name="connsiteY60" fmla="*/ 37232 h 45974"/>
                <a:gd name="connsiteX61" fmla="*/ 29411 w 56825"/>
                <a:gd name="connsiteY61" fmla="*/ 39267 h 45974"/>
                <a:gd name="connsiteX62" fmla="*/ 27032 w 56825"/>
                <a:gd name="connsiteY62" fmla="*/ 38960 h 45974"/>
                <a:gd name="connsiteX63" fmla="*/ 24604 w 56825"/>
                <a:gd name="connsiteY63" fmla="*/ 40082 h 45974"/>
                <a:gd name="connsiteX64" fmla="*/ 22627 w 56825"/>
                <a:gd name="connsiteY64" fmla="*/ 38184 h 45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6825" h="45974">
                  <a:moveTo>
                    <a:pt x="22627" y="38184"/>
                  </a:moveTo>
                  <a:cubicBezTo>
                    <a:pt x="21408" y="38132"/>
                    <a:pt x="18562" y="39059"/>
                    <a:pt x="17287" y="39770"/>
                  </a:cubicBezTo>
                  <a:cubicBezTo>
                    <a:pt x="16012" y="40481"/>
                    <a:pt x="16018" y="41444"/>
                    <a:pt x="14978" y="42450"/>
                  </a:cubicBezTo>
                  <a:cubicBezTo>
                    <a:pt x="13938" y="43456"/>
                    <a:pt x="11923" y="45317"/>
                    <a:pt x="11046" y="45806"/>
                  </a:cubicBezTo>
                  <a:cubicBezTo>
                    <a:pt x="10169" y="46295"/>
                    <a:pt x="9983" y="45582"/>
                    <a:pt x="9717" y="45382"/>
                  </a:cubicBezTo>
                  <a:cubicBezTo>
                    <a:pt x="9451" y="45182"/>
                    <a:pt x="8792" y="45526"/>
                    <a:pt x="8919" y="44675"/>
                  </a:cubicBezTo>
                  <a:cubicBezTo>
                    <a:pt x="9046" y="43824"/>
                    <a:pt x="11088" y="41487"/>
                    <a:pt x="11278" y="40701"/>
                  </a:cubicBezTo>
                  <a:cubicBezTo>
                    <a:pt x="11468" y="39915"/>
                    <a:pt x="9882" y="39851"/>
                    <a:pt x="10058" y="39959"/>
                  </a:cubicBezTo>
                  <a:cubicBezTo>
                    <a:pt x="10241" y="40031"/>
                    <a:pt x="4212" y="40768"/>
                    <a:pt x="4348" y="40551"/>
                  </a:cubicBezTo>
                  <a:cubicBezTo>
                    <a:pt x="4438" y="40337"/>
                    <a:pt x="3355" y="39716"/>
                    <a:pt x="3053" y="39096"/>
                  </a:cubicBezTo>
                  <a:cubicBezTo>
                    <a:pt x="2751" y="38476"/>
                    <a:pt x="3026" y="37078"/>
                    <a:pt x="2534" y="36828"/>
                  </a:cubicBezTo>
                  <a:lnTo>
                    <a:pt x="5143" y="35051"/>
                  </a:lnTo>
                  <a:cubicBezTo>
                    <a:pt x="5644" y="34800"/>
                    <a:pt x="5941" y="34843"/>
                    <a:pt x="5536" y="33856"/>
                  </a:cubicBezTo>
                  <a:cubicBezTo>
                    <a:pt x="5131" y="32870"/>
                    <a:pt x="2353" y="29560"/>
                    <a:pt x="2713" y="29132"/>
                  </a:cubicBezTo>
                  <a:cubicBezTo>
                    <a:pt x="3025" y="28737"/>
                    <a:pt x="519" y="23204"/>
                    <a:pt x="161" y="22881"/>
                  </a:cubicBezTo>
                  <a:cubicBezTo>
                    <a:pt x="-1050" y="22949"/>
                    <a:pt x="4985" y="21722"/>
                    <a:pt x="3710" y="22138"/>
                  </a:cubicBezTo>
                  <a:cubicBezTo>
                    <a:pt x="2435" y="21966"/>
                    <a:pt x="3899" y="20437"/>
                    <a:pt x="4590" y="20118"/>
                  </a:cubicBezTo>
                  <a:cubicBezTo>
                    <a:pt x="5281" y="19799"/>
                    <a:pt x="6982" y="20645"/>
                    <a:pt x="7856" y="20225"/>
                  </a:cubicBezTo>
                  <a:cubicBezTo>
                    <a:pt x="8730" y="19805"/>
                    <a:pt x="9316" y="18602"/>
                    <a:pt x="9833" y="17601"/>
                  </a:cubicBezTo>
                  <a:cubicBezTo>
                    <a:pt x="10350" y="16600"/>
                    <a:pt x="11257" y="15594"/>
                    <a:pt x="10957" y="14218"/>
                  </a:cubicBezTo>
                  <a:cubicBezTo>
                    <a:pt x="10657" y="12842"/>
                    <a:pt x="9539" y="13700"/>
                    <a:pt x="9628" y="12946"/>
                  </a:cubicBezTo>
                  <a:cubicBezTo>
                    <a:pt x="9717" y="12192"/>
                    <a:pt x="10565" y="11837"/>
                    <a:pt x="11046" y="11533"/>
                  </a:cubicBezTo>
                  <a:cubicBezTo>
                    <a:pt x="11527" y="11229"/>
                    <a:pt x="13379" y="12113"/>
                    <a:pt x="14022" y="11828"/>
                  </a:cubicBezTo>
                  <a:cubicBezTo>
                    <a:pt x="14665" y="11543"/>
                    <a:pt x="14353" y="10559"/>
                    <a:pt x="14906" y="9825"/>
                  </a:cubicBezTo>
                  <a:cubicBezTo>
                    <a:pt x="15459" y="9091"/>
                    <a:pt x="17292" y="7771"/>
                    <a:pt x="17339" y="7423"/>
                  </a:cubicBezTo>
                  <a:cubicBezTo>
                    <a:pt x="17181" y="7381"/>
                    <a:pt x="18415" y="9462"/>
                    <a:pt x="18949" y="9413"/>
                  </a:cubicBezTo>
                  <a:cubicBezTo>
                    <a:pt x="19483" y="9364"/>
                    <a:pt x="20304" y="7977"/>
                    <a:pt x="20544" y="7128"/>
                  </a:cubicBezTo>
                  <a:cubicBezTo>
                    <a:pt x="20784" y="6279"/>
                    <a:pt x="20155" y="4900"/>
                    <a:pt x="20389" y="4315"/>
                  </a:cubicBezTo>
                  <a:cubicBezTo>
                    <a:pt x="20623" y="3730"/>
                    <a:pt x="21140" y="3759"/>
                    <a:pt x="21946" y="3619"/>
                  </a:cubicBezTo>
                  <a:cubicBezTo>
                    <a:pt x="22752" y="3479"/>
                    <a:pt x="24370" y="4195"/>
                    <a:pt x="25224" y="3477"/>
                  </a:cubicBezTo>
                  <a:cubicBezTo>
                    <a:pt x="26078" y="2759"/>
                    <a:pt x="26793" y="223"/>
                    <a:pt x="27690" y="14"/>
                  </a:cubicBezTo>
                  <a:cubicBezTo>
                    <a:pt x="28587" y="-195"/>
                    <a:pt x="30286" y="2174"/>
                    <a:pt x="30607" y="2225"/>
                  </a:cubicBezTo>
                  <a:cubicBezTo>
                    <a:pt x="30564" y="2045"/>
                    <a:pt x="30020" y="6213"/>
                    <a:pt x="30246" y="6140"/>
                  </a:cubicBezTo>
                  <a:cubicBezTo>
                    <a:pt x="30587" y="8362"/>
                    <a:pt x="31096" y="7546"/>
                    <a:pt x="31822" y="8172"/>
                  </a:cubicBezTo>
                  <a:cubicBezTo>
                    <a:pt x="32548" y="8798"/>
                    <a:pt x="33735" y="9481"/>
                    <a:pt x="34603" y="9896"/>
                  </a:cubicBezTo>
                  <a:cubicBezTo>
                    <a:pt x="35471" y="10311"/>
                    <a:pt x="36511" y="9886"/>
                    <a:pt x="37029" y="10661"/>
                  </a:cubicBezTo>
                  <a:cubicBezTo>
                    <a:pt x="37547" y="11436"/>
                    <a:pt x="40506" y="2622"/>
                    <a:pt x="42142" y="1472"/>
                  </a:cubicBezTo>
                  <a:cubicBezTo>
                    <a:pt x="43778" y="322"/>
                    <a:pt x="44747" y="2792"/>
                    <a:pt x="46846" y="3760"/>
                  </a:cubicBezTo>
                  <a:cubicBezTo>
                    <a:pt x="48945" y="4728"/>
                    <a:pt x="55252" y="5242"/>
                    <a:pt x="56507" y="5866"/>
                  </a:cubicBezTo>
                  <a:cubicBezTo>
                    <a:pt x="57762" y="6490"/>
                    <a:pt x="54940" y="7208"/>
                    <a:pt x="54379" y="7505"/>
                  </a:cubicBezTo>
                  <a:cubicBezTo>
                    <a:pt x="53818" y="7802"/>
                    <a:pt x="53537" y="7329"/>
                    <a:pt x="53138" y="7647"/>
                  </a:cubicBezTo>
                  <a:cubicBezTo>
                    <a:pt x="52739" y="7965"/>
                    <a:pt x="51943" y="7258"/>
                    <a:pt x="50834" y="8848"/>
                  </a:cubicBezTo>
                  <a:cubicBezTo>
                    <a:pt x="49725" y="10438"/>
                    <a:pt x="50878" y="11496"/>
                    <a:pt x="50914" y="12523"/>
                  </a:cubicBezTo>
                  <a:cubicBezTo>
                    <a:pt x="50950" y="13550"/>
                    <a:pt x="50860" y="14050"/>
                    <a:pt x="51051" y="15010"/>
                  </a:cubicBezTo>
                  <a:cubicBezTo>
                    <a:pt x="51242" y="15970"/>
                    <a:pt x="52171" y="17503"/>
                    <a:pt x="52058" y="18282"/>
                  </a:cubicBezTo>
                  <a:cubicBezTo>
                    <a:pt x="51945" y="19061"/>
                    <a:pt x="50529" y="19270"/>
                    <a:pt x="50371" y="19684"/>
                  </a:cubicBezTo>
                  <a:cubicBezTo>
                    <a:pt x="50213" y="20098"/>
                    <a:pt x="50923" y="20190"/>
                    <a:pt x="51108" y="20769"/>
                  </a:cubicBezTo>
                  <a:cubicBezTo>
                    <a:pt x="51293" y="21348"/>
                    <a:pt x="50964" y="22356"/>
                    <a:pt x="51480" y="23161"/>
                  </a:cubicBezTo>
                  <a:cubicBezTo>
                    <a:pt x="51996" y="23966"/>
                    <a:pt x="54288" y="25057"/>
                    <a:pt x="54207" y="25602"/>
                  </a:cubicBezTo>
                  <a:cubicBezTo>
                    <a:pt x="54126" y="26147"/>
                    <a:pt x="51675" y="26036"/>
                    <a:pt x="50994" y="26429"/>
                  </a:cubicBezTo>
                  <a:cubicBezTo>
                    <a:pt x="50313" y="26822"/>
                    <a:pt x="50429" y="27483"/>
                    <a:pt x="50123" y="27960"/>
                  </a:cubicBezTo>
                  <a:cubicBezTo>
                    <a:pt x="49817" y="28437"/>
                    <a:pt x="49286" y="28835"/>
                    <a:pt x="49156" y="29294"/>
                  </a:cubicBezTo>
                  <a:cubicBezTo>
                    <a:pt x="48798" y="29652"/>
                    <a:pt x="50094" y="29761"/>
                    <a:pt x="49628" y="30342"/>
                  </a:cubicBezTo>
                  <a:cubicBezTo>
                    <a:pt x="49162" y="30923"/>
                    <a:pt x="46997" y="31664"/>
                    <a:pt x="46359" y="32778"/>
                  </a:cubicBezTo>
                  <a:cubicBezTo>
                    <a:pt x="45721" y="33892"/>
                    <a:pt x="46475" y="36440"/>
                    <a:pt x="45800" y="37027"/>
                  </a:cubicBezTo>
                  <a:cubicBezTo>
                    <a:pt x="45125" y="37614"/>
                    <a:pt x="43363" y="36145"/>
                    <a:pt x="42311" y="36303"/>
                  </a:cubicBezTo>
                  <a:cubicBezTo>
                    <a:pt x="41259" y="36461"/>
                    <a:pt x="40066" y="37981"/>
                    <a:pt x="39489" y="37974"/>
                  </a:cubicBezTo>
                  <a:cubicBezTo>
                    <a:pt x="38912" y="37967"/>
                    <a:pt x="39374" y="36576"/>
                    <a:pt x="38849" y="36260"/>
                  </a:cubicBezTo>
                  <a:cubicBezTo>
                    <a:pt x="38324" y="35944"/>
                    <a:pt x="37034" y="35670"/>
                    <a:pt x="36337" y="36077"/>
                  </a:cubicBezTo>
                  <a:cubicBezTo>
                    <a:pt x="35640" y="36484"/>
                    <a:pt x="35148" y="38451"/>
                    <a:pt x="34668" y="38703"/>
                  </a:cubicBezTo>
                  <a:cubicBezTo>
                    <a:pt x="34015" y="39358"/>
                    <a:pt x="32002" y="37138"/>
                    <a:pt x="31126" y="37232"/>
                  </a:cubicBezTo>
                  <a:cubicBezTo>
                    <a:pt x="30250" y="37326"/>
                    <a:pt x="30138" y="38991"/>
                    <a:pt x="29411" y="39267"/>
                  </a:cubicBezTo>
                  <a:cubicBezTo>
                    <a:pt x="28684" y="39543"/>
                    <a:pt x="27833" y="38824"/>
                    <a:pt x="27032" y="38960"/>
                  </a:cubicBezTo>
                  <a:cubicBezTo>
                    <a:pt x="26231" y="39096"/>
                    <a:pt x="25338" y="40211"/>
                    <a:pt x="24604" y="40082"/>
                  </a:cubicBezTo>
                  <a:cubicBezTo>
                    <a:pt x="23870" y="39953"/>
                    <a:pt x="23846" y="38236"/>
                    <a:pt x="22627" y="38184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63" name="Freeform 19"/>
            <p:cNvSpPr>
              <a:spLocks/>
            </p:cNvSpPr>
            <p:nvPr/>
          </p:nvSpPr>
          <p:spPr bwMode="auto">
            <a:xfrm>
              <a:off x="6031184" y="1468875"/>
              <a:ext cx="1241665" cy="1379043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16345 w 40324"/>
                <a:gd name="connsiteY0" fmla="*/ 33628 h 34575"/>
                <a:gd name="connsiteX1" fmla="*/ 15436 w 40324"/>
                <a:gd name="connsiteY1" fmla="*/ 31469 h 34575"/>
                <a:gd name="connsiteX2" fmla="*/ 12063 w 40324"/>
                <a:gd name="connsiteY2" fmla="*/ 31252 h 34575"/>
                <a:gd name="connsiteX3" fmla="*/ 12173 w 40324"/>
                <a:gd name="connsiteY3" fmla="*/ 32541 h 34575"/>
                <a:gd name="connsiteX4" fmla="*/ 10334 w 40324"/>
                <a:gd name="connsiteY4" fmla="*/ 32930 h 34575"/>
                <a:gd name="connsiteX5" fmla="*/ 9054 w 40324"/>
                <a:gd name="connsiteY5" fmla="*/ 32038 h 34575"/>
                <a:gd name="connsiteX6" fmla="*/ 7671 w 40324"/>
                <a:gd name="connsiteY6" fmla="*/ 30583 h 34575"/>
                <a:gd name="connsiteX7" fmla="*/ 6000 w 40324"/>
                <a:gd name="connsiteY7" fmla="*/ 29234 h 34575"/>
                <a:gd name="connsiteX8" fmla="*/ 6482 w 40324"/>
                <a:gd name="connsiteY8" fmla="*/ 28446 h 34575"/>
                <a:gd name="connsiteX9" fmla="*/ 5634 w 40324"/>
                <a:gd name="connsiteY9" fmla="*/ 27958 h 34575"/>
                <a:gd name="connsiteX10" fmla="*/ 5115 w 40324"/>
                <a:gd name="connsiteY10" fmla="*/ 25566 h 34575"/>
                <a:gd name="connsiteX11" fmla="*/ 5576 w 40324"/>
                <a:gd name="connsiteY11" fmla="*/ 23979 h 34575"/>
                <a:gd name="connsiteX12" fmla="*/ 2834 w 40324"/>
                <a:gd name="connsiteY12" fmla="*/ 19844 h 34575"/>
                <a:gd name="connsiteX13" fmla="*/ 80 w 40324"/>
                <a:gd name="connsiteY13" fmla="*/ 18530 h 34575"/>
                <a:gd name="connsiteX14" fmla="*/ 5855 w 40324"/>
                <a:gd name="connsiteY14" fmla="*/ 11703 h 34575"/>
                <a:gd name="connsiteX15" fmla="*/ 7386 w 40324"/>
                <a:gd name="connsiteY15" fmla="*/ 12290 h 34575"/>
                <a:gd name="connsiteX16" fmla="*/ 8801 w 40324"/>
                <a:gd name="connsiteY16" fmla="*/ 11064 h 34575"/>
                <a:gd name="connsiteX17" fmla="*/ 7955 w 40324"/>
                <a:gd name="connsiteY17" fmla="*/ 10004 h 34575"/>
                <a:gd name="connsiteX18" fmla="*/ 8591 w 40324"/>
                <a:gd name="connsiteY18" fmla="*/ 9027 h 34575"/>
                <a:gd name="connsiteX19" fmla="*/ 9743 w 40324"/>
                <a:gd name="connsiteY19" fmla="*/ 9215 h 34575"/>
                <a:gd name="connsiteX20" fmla="*/ 12423 w 40324"/>
                <a:gd name="connsiteY20" fmla="*/ 6755 h 34575"/>
                <a:gd name="connsiteX21" fmla="*/ 13629 w 40324"/>
                <a:gd name="connsiteY21" fmla="*/ 0 h 34575"/>
                <a:gd name="connsiteX22" fmla="*/ 21312 w 40324"/>
                <a:gd name="connsiteY22" fmla="*/ 6997 h 34575"/>
                <a:gd name="connsiteX23" fmla="*/ 20952 w 40324"/>
                <a:gd name="connsiteY23" fmla="*/ 7732 h 34575"/>
                <a:gd name="connsiteX24" fmla="*/ 22882 w 40324"/>
                <a:gd name="connsiteY24" fmla="*/ 7927 h 34575"/>
                <a:gd name="connsiteX25" fmla="*/ 24422 w 40324"/>
                <a:gd name="connsiteY25" fmla="*/ 7319 h 34575"/>
                <a:gd name="connsiteX26" fmla="*/ 25006 w 40324"/>
                <a:gd name="connsiteY26" fmla="*/ 8364 h 34575"/>
                <a:gd name="connsiteX27" fmla="*/ 27134 w 40324"/>
                <a:gd name="connsiteY27" fmla="*/ 8940 h 34575"/>
                <a:gd name="connsiteX28" fmla="*/ 27998 w 40324"/>
                <a:gd name="connsiteY28" fmla="*/ 7664 h 34575"/>
                <a:gd name="connsiteX29" fmla="*/ 29273 w 40324"/>
                <a:gd name="connsiteY29" fmla="*/ 7920 h 34575"/>
                <a:gd name="connsiteX30" fmla="*/ 29241 w 40324"/>
                <a:gd name="connsiteY30" fmla="*/ 8720 h 34575"/>
                <a:gd name="connsiteX31" fmla="*/ 29125 w 40324"/>
                <a:gd name="connsiteY31" fmla="*/ 11120 h 34575"/>
                <a:gd name="connsiteX32" fmla="*/ 32070 w 40324"/>
                <a:gd name="connsiteY32" fmla="*/ 11428 h 34575"/>
                <a:gd name="connsiteX33" fmla="*/ 35076 w 40324"/>
                <a:gd name="connsiteY33" fmla="*/ 10454 h 34575"/>
                <a:gd name="connsiteX34" fmla="*/ 36579 w 40324"/>
                <a:gd name="connsiteY34" fmla="*/ 13677 h 34575"/>
                <a:gd name="connsiteX35" fmla="*/ 37897 w 40324"/>
                <a:gd name="connsiteY35" fmla="*/ 13762 h 34575"/>
                <a:gd name="connsiteX36" fmla="*/ 38389 w 40324"/>
                <a:gd name="connsiteY36" fmla="*/ 14412 h 34575"/>
                <a:gd name="connsiteX37" fmla="*/ 38067 w 40324"/>
                <a:gd name="connsiteY37" fmla="*/ 15493 h 34575"/>
                <a:gd name="connsiteX38" fmla="*/ 39127 w 40324"/>
                <a:gd name="connsiteY38" fmla="*/ 16754 h 34575"/>
                <a:gd name="connsiteX39" fmla="*/ 39066 w 40324"/>
                <a:gd name="connsiteY39" fmla="*/ 17980 h 34575"/>
                <a:gd name="connsiteX40" fmla="*/ 40324 w 40324"/>
                <a:gd name="connsiteY40" fmla="*/ 19524 h 34575"/>
                <a:gd name="connsiteX41" fmla="*/ 38975 w 40324"/>
                <a:gd name="connsiteY41" fmla="*/ 19916 h 34575"/>
                <a:gd name="connsiteX42" fmla="*/ 38154 w 40324"/>
                <a:gd name="connsiteY42" fmla="*/ 20460 h 34575"/>
                <a:gd name="connsiteX43" fmla="*/ 37904 w 40324"/>
                <a:gd name="connsiteY43" fmla="*/ 21708 h 34575"/>
                <a:gd name="connsiteX44" fmla="*/ 38886 w 40324"/>
                <a:gd name="connsiteY44" fmla="*/ 23749 h 34575"/>
                <a:gd name="connsiteX45" fmla="*/ 38118 w 40324"/>
                <a:gd name="connsiteY45" fmla="*/ 24232 h 34575"/>
                <a:gd name="connsiteX46" fmla="*/ 35912 w 40324"/>
                <a:gd name="connsiteY46" fmla="*/ 24124 h 34575"/>
                <a:gd name="connsiteX47" fmla="*/ 35619 w 40324"/>
                <a:gd name="connsiteY47" fmla="*/ 24981 h 34575"/>
                <a:gd name="connsiteX48" fmla="*/ 33016 w 40324"/>
                <a:gd name="connsiteY48" fmla="*/ 24751 h 34575"/>
                <a:gd name="connsiteX49" fmla="*/ 31701 w 40324"/>
                <a:gd name="connsiteY49" fmla="*/ 28896 h 34575"/>
                <a:gd name="connsiteX50" fmla="*/ 28048 w 40324"/>
                <a:gd name="connsiteY50" fmla="*/ 29938 h 34575"/>
                <a:gd name="connsiteX51" fmla="*/ 26422 w 40324"/>
                <a:gd name="connsiteY51" fmla="*/ 30885 h 34575"/>
                <a:gd name="connsiteX52" fmla="*/ 23424 w 40324"/>
                <a:gd name="connsiteY52" fmla="*/ 32027 h 34575"/>
                <a:gd name="connsiteX53" fmla="*/ 21654 w 40324"/>
                <a:gd name="connsiteY53" fmla="*/ 32888 h 34575"/>
                <a:gd name="connsiteX54" fmla="*/ 19762 w 40324"/>
                <a:gd name="connsiteY54" fmla="*/ 34217 h 34575"/>
                <a:gd name="connsiteX55" fmla="*/ 17294 w 40324"/>
                <a:gd name="connsiteY55" fmla="*/ 34546 h 34575"/>
                <a:gd name="connsiteX56" fmla="*/ 16345 w 40324"/>
                <a:gd name="connsiteY56" fmla="*/ 33628 h 34575"/>
                <a:gd name="connsiteX0" fmla="*/ 16345 w 40324"/>
                <a:gd name="connsiteY0" fmla="*/ 33677 h 34624"/>
                <a:gd name="connsiteX1" fmla="*/ 15436 w 40324"/>
                <a:gd name="connsiteY1" fmla="*/ 31518 h 34624"/>
                <a:gd name="connsiteX2" fmla="*/ 12063 w 40324"/>
                <a:gd name="connsiteY2" fmla="*/ 31301 h 34624"/>
                <a:gd name="connsiteX3" fmla="*/ 12173 w 40324"/>
                <a:gd name="connsiteY3" fmla="*/ 32590 h 34624"/>
                <a:gd name="connsiteX4" fmla="*/ 10334 w 40324"/>
                <a:gd name="connsiteY4" fmla="*/ 32979 h 34624"/>
                <a:gd name="connsiteX5" fmla="*/ 9054 w 40324"/>
                <a:gd name="connsiteY5" fmla="*/ 32087 h 34624"/>
                <a:gd name="connsiteX6" fmla="*/ 7671 w 40324"/>
                <a:gd name="connsiteY6" fmla="*/ 30632 h 34624"/>
                <a:gd name="connsiteX7" fmla="*/ 6000 w 40324"/>
                <a:gd name="connsiteY7" fmla="*/ 29283 h 34624"/>
                <a:gd name="connsiteX8" fmla="*/ 6482 w 40324"/>
                <a:gd name="connsiteY8" fmla="*/ 28495 h 34624"/>
                <a:gd name="connsiteX9" fmla="*/ 5634 w 40324"/>
                <a:gd name="connsiteY9" fmla="*/ 28007 h 34624"/>
                <a:gd name="connsiteX10" fmla="*/ 5115 w 40324"/>
                <a:gd name="connsiteY10" fmla="*/ 25615 h 34624"/>
                <a:gd name="connsiteX11" fmla="*/ 5576 w 40324"/>
                <a:gd name="connsiteY11" fmla="*/ 24028 h 34624"/>
                <a:gd name="connsiteX12" fmla="*/ 2834 w 40324"/>
                <a:gd name="connsiteY12" fmla="*/ 19893 h 34624"/>
                <a:gd name="connsiteX13" fmla="*/ 80 w 40324"/>
                <a:gd name="connsiteY13" fmla="*/ 18579 h 34624"/>
                <a:gd name="connsiteX14" fmla="*/ 5855 w 40324"/>
                <a:gd name="connsiteY14" fmla="*/ 11752 h 34624"/>
                <a:gd name="connsiteX15" fmla="*/ 7386 w 40324"/>
                <a:gd name="connsiteY15" fmla="*/ 12339 h 34624"/>
                <a:gd name="connsiteX16" fmla="*/ 8801 w 40324"/>
                <a:gd name="connsiteY16" fmla="*/ 11113 h 34624"/>
                <a:gd name="connsiteX17" fmla="*/ 7955 w 40324"/>
                <a:gd name="connsiteY17" fmla="*/ 10053 h 34624"/>
                <a:gd name="connsiteX18" fmla="*/ 8591 w 40324"/>
                <a:gd name="connsiteY18" fmla="*/ 9076 h 34624"/>
                <a:gd name="connsiteX19" fmla="*/ 9743 w 40324"/>
                <a:gd name="connsiteY19" fmla="*/ 9264 h 34624"/>
                <a:gd name="connsiteX20" fmla="*/ 9397 w 40324"/>
                <a:gd name="connsiteY20" fmla="*/ 4190 h 34624"/>
                <a:gd name="connsiteX21" fmla="*/ 13629 w 40324"/>
                <a:gd name="connsiteY21" fmla="*/ 49 h 34624"/>
                <a:gd name="connsiteX22" fmla="*/ 21312 w 40324"/>
                <a:gd name="connsiteY22" fmla="*/ 7046 h 34624"/>
                <a:gd name="connsiteX23" fmla="*/ 20952 w 40324"/>
                <a:gd name="connsiteY23" fmla="*/ 7781 h 34624"/>
                <a:gd name="connsiteX24" fmla="*/ 22882 w 40324"/>
                <a:gd name="connsiteY24" fmla="*/ 7976 h 34624"/>
                <a:gd name="connsiteX25" fmla="*/ 24422 w 40324"/>
                <a:gd name="connsiteY25" fmla="*/ 7368 h 34624"/>
                <a:gd name="connsiteX26" fmla="*/ 25006 w 40324"/>
                <a:gd name="connsiteY26" fmla="*/ 8413 h 34624"/>
                <a:gd name="connsiteX27" fmla="*/ 27134 w 40324"/>
                <a:gd name="connsiteY27" fmla="*/ 8989 h 34624"/>
                <a:gd name="connsiteX28" fmla="*/ 27998 w 40324"/>
                <a:gd name="connsiteY28" fmla="*/ 7713 h 34624"/>
                <a:gd name="connsiteX29" fmla="*/ 29273 w 40324"/>
                <a:gd name="connsiteY29" fmla="*/ 7969 h 34624"/>
                <a:gd name="connsiteX30" fmla="*/ 29241 w 40324"/>
                <a:gd name="connsiteY30" fmla="*/ 8769 h 34624"/>
                <a:gd name="connsiteX31" fmla="*/ 29125 w 40324"/>
                <a:gd name="connsiteY31" fmla="*/ 11169 h 34624"/>
                <a:gd name="connsiteX32" fmla="*/ 32070 w 40324"/>
                <a:gd name="connsiteY32" fmla="*/ 11477 h 34624"/>
                <a:gd name="connsiteX33" fmla="*/ 35076 w 40324"/>
                <a:gd name="connsiteY33" fmla="*/ 10503 h 34624"/>
                <a:gd name="connsiteX34" fmla="*/ 36579 w 40324"/>
                <a:gd name="connsiteY34" fmla="*/ 13726 h 34624"/>
                <a:gd name="connsiteX35" fmla="*/ 37897 w 40324"/>
                <a:gd name="connsiteY35" fmla="*/ 13811 h 34624"/>
                <a:gd name="connsiteX36" fmla="*/ 38389 w 40324"/>
                <a:gd name="connsiteY36" fmla="*/ 14461 h 34624"/>
                <a:gd name="connsiteX37" fmla="*/ 38067 w 40324"/>
                <a:gd name="connsiteY37" fmla="*/ 15542 h 34624"/>
                <a:gd name="connsiteX38" fmla="*/ 39127 w 40324"/>
                <a:gd name="connsiteY38" fmla="*/ 16803 h 34624"/>
                <a:gd name="connsiteX39" fmla="*/ 39066 w 40324"/>
                <a:gd name="connsiteY39" fmla="*/ 18029 h 34624"/>
                <a:gd name="connsiteX40" fmla="*/ 40324 w 40324"/>
                <a:gd name="connsiteY40" fmla="*/ 19573 h 34624"/>
                <a:gd name="connsiteX41" fmla="*/ 38975 w 40324"/>
                <a:gd name="connsiteY41" fmla="*/ 19965 h 34624"/>
                <a:gd name="connsiteX42" fmla="*/ 38154 w 40324"/>
                <a:gd name="connsiteY42" fmla="*/ 20509 h 34624"/>
                <a:gd name="connsiteX43" fmla="*/ 37904 w 40324"/>
                <a:gd name="connsiteY43" fmla="*/ 21757 h 34624"/>
                <a:gd name="connsiteX44" fmla="*/ 38886 w 40324"/>
                <a:gd name="connsiteY44" fmla="*/ 23798 h 34624"/>
                <a:gd name="connsiteX45" fmla="*/ 38118 w 40324"/>
                <a:gd name="connsiteY45" fmla="*/ 24281 h 34624"/>
                <a:gd name="connsiteX46" fmla="*/ 35912 w 40324"/>
                <a:gd name="connsiteY46" fmla="*/ 24173 h 34624"/>
                <a:gd name="connsiteX47" fmla="*/ 35619 w 40324"/>
                <a:gd name="connsiteY47" fmla="*/ 25030 h 34624"/>
                <a:gd name="connsiteX48" fmla="*/ 33016 w 40324"/>
                <a:gd name="connsiteY48" fmla="*/ 24800 h 34624"/>
                <a:gd name="connsiteX49" fmla="*/ 31701 w 40324"/>
                <a:gd name="connsiteY49" fmla="*/ 28945 h 34624"/>
                <a:gd name="connsiteX50" fmla="*/ 28048 w 40324"/>
                <a:gd name="connsiteY50" fmla="*/ 29987 h 34624"/>
                <a:gd name="connsiteX51" fmla="*/ 26422 w 40324"/>
                <a:gd name="connsiteY51" fmla="*/ 30934 h 34624"/>
                <a:gd name="connsiteX52" fmla="*/ 23424 w 40324"/>
                <a:gd name="connsiteY52" fmla="*/ 32076 h 34624"/>
                <a:gd name="connsiteX53" fmla="*/ 21654 w 40324"/>
                <a:gd name="connsiteY53" fmla="*/ 32937 h 34624"/>
                <a:gd name="connsiteX54" fmla="*/ 19762 w 40324"/>
                <a:gd name="connsiteY54" fmla="*/ 34266 h 34624"/>
                <a:gd name="connsiteX55" fmla="*/ 17294 w 40324"/>
                <a:gd name="connsiteY55" fmla="*/ 34595 h 34624"/>
                <a:gd name="connsiteX56" fmla="*/ 16345 w 40324"/>
                <a:gd name="connsiteY56" fmla="*/ 33677 h 34624"/>
                <a:gd name="connsiteX0" fmla="*/ 16345 w 40324"/>
                <a:gd name="connsiteY0" fmla="*/ 33670 h 34617"/>
                <a:gd name="connsiteX1" fmla="*/ 15436 w 40324"/>
                <a:gd name="connsiteY1" fmla="*/ 31511 h 34617"/>
                <a:gd name="connsiteX2" fmla="*/ 12063 w 40324"/>
                <a:gd name="connsiteY2" fmla="*/ 31294 h 34617"/>
                <a:gd name="connsiteX3" fmla="*/ 12173 w 40324"/>
                <a:gd name="connsiteY3" fmla="*/ 32583 h 34617"/>
                <a:gd name="connsiteX4" fmla="*/ 10334 w 40324"/>
                <a:gd name="connsiteY4" fmla="*/ 32972 h 34617"/>
                <a:gd name="connsiteX5" fmla="*/ 9054 w 40324"/>
                <a:gd name="connsiteY5" fmla="*/ 32080 h 34617"/>
                <a:gd name="connsiteX6" fmla="*/ 7671 w 40324"/>
                <a:gd name="connsiteY6" fmla="*/ 30625 h 34617"/>
                <a:gd name="connsiteX7" fmla="*/ 6000 w 40324"/>
                <a:gd name="connsiteY7" fmla="*/ 29276 h 34617"/>
                <a:gd name="connsiteX8" fmla="*/ 6482 w 40324"/>
                <a:gd name="connsiteY8" fmla="*/ 28488 h 34617"/>
                <a:gd name="connsiteX9" fmla="*/ 5634 w 40324"/>
                <a:gd name="connsiteY9" fmla="*/ 28000 h 34617"/>
                <a:gd name="connsiteX10" fmla="*/ 5115 w 40324"/>
                <a:gd name="connsiteY10" fmla="*/ 25608 h 34617"/>
                <a:gd name="connsiteX11" fmla="*/ 5576 w 40324"/>
                <a:gd name="connsiteY11" fmla="*/ 24021 h 34617"/>
                <a:gd name="connsiteX12" fmla="*/ 2834 w 40324"/>
                <a:gd name="connsiteY12" fmla="*/ 19886 h 34617"/>
                <a:gd name="connsiteX13" fmla="*/ 80 w 40324"/>
                <a:gd name="connsiteY13" fmla="*/ 18572 h 34617"/>
                <a:gd name="connsiteX14" fmla="*/ 5855 w 40324"/>
                <a:gd name="connsiteY14" fmla="*/ 11745 h 34617"/>
                <a:gd name="connsiteX15" fmla="*/ 7386 w 40324"/>
                <a:gd name="connsiteY15" fmla="*/ 12332 h 34617"/>
                <a:gd name="connsiteX16" fmla="*/ 8801 w 40324"/>
                <a:gd name="connsiteY16" fmla="*/ 11106 h 34617"/>
                <a:gd name="connsiteX17" fmla="*/ 7955 w 40324"/>
                <a:gd name="connsiteY17" fmla="*/ 10046 h 34617"/>
                <a:gd name="connsiteX18" fmla="*/ 8591 w 40324"/>
                <a:gd name="connsiteY18" fmla="*/ 9069 h 34617"/>
                <a:gd name="connsiteX19" fmla="*/ 7390 w 40324"/>
                <a:gd name="connsiteY19" fmla="*/ 5437 h 34617"/>
                <a:gd name="connsiteX20" fmla="*/ 9397 w 40324"/>
                <a:gd name="connsiteY20" fmla="*/ 4183 h 34617"/>
                <a:gd name="connsiteX21" fmla="*/ 13629 w 40324"/>
                <a:gd name="connsiteY21" fmla="*/ 42 h 34617"/>
                <a:gd name="connsiteX22" fmla="*/ 21312 w 40324"/>
                <a:gd name="connsiteY22" fmla="*/ 7039 h 34617"/>
                <a:gd name="connsiteX23" fmla="*/ 20952 w 40324"/>
                <a:gd name="connsiteY23" fmla="*/ 7774 h 34617"/>
                <a:gd name="connsiteX24" fmla="*/ 22882 w 40324"/>
                <a:gd name="connsiteY24" fmla="*/ 7969 h 34617"/>
                <a:gd name="connsiteX25" fmla="*/ 24422 w 40324"/>
                <a:gd name="connsiteY25" fmla="*/ 7361 h 34617"/>
                <a:gd name="connsiteX26" fmla="*/ 25006 w 40324"/>
                <a:gd name="connsiteY26" fmla="*/ 8406 h 34617"/>
                <a:gd name="connsiteX27" fmla="*/ 27134 w 40324"/>
                <a:gd name="connsiteY27" fmla="*/ 8982 h 34617"/>
                <a:gd name="connsiteX28" fmla="*/ 27998 w 40324"/>
                <a:gd name="connsiteY28" fmla="*/ 7706 h 34617"/>
                <a:gd name="connsiteX29" fmla="*/ 29273 w 40324"/>
                <a:gd name="connsiteY29" fmla="*/ 7962 h 34617"/>
                <a:gd name="connsiteX30" fmla="*/ 29241 w 40324"/>
                <a:gd name="connsiteY30" fmla="*/ 8762 h 34617"/>
                <a:gd name="connsiteX31" fmla="*/ 29125 w 40324"/>
                <a:gd name="connsiteY31" fmla="*/ 11162 h 34617"/>
                <a:gd name="connsiteX32" fmla="*/ 32070 w 40324"/>
                <a:gd name="connsiteY32" fmla="*/ 11470 h 34617"/>
                <a:gd name="connsiteX33" fmla="*/ 35076 w 40324"/>
                <a:gd name="connsiteY33" fmla="*/ 10496 h 34617"/>
                <a:gd name="connsiteX34" fmla="*/ 36579 w 40324"/>
                <a:gd name="connsiteY34" fmla="*/ 13719 h 34617"/>
                <a:gd name="connsiteX35" fmla="*/ 37897 w 40324"/>
                <a:gd name="connsiteY35" fmla="*/ 13804 h 34617"/>
                <a:gd name="connsiteX36" fmla="*/ 38389 w 40324"/>
                <a:gd name="connsiteY36" fmla="*/ 14454 h 34617"/>
                <a:gd name="connsiteX37" fmla="*/ 38067 w 40324"/>
                <a:gd name="connsiteY37" fmla="*/ 15535 h 34617"/>
                <a:gd name="connsiteX38" fmla="*/ 39127 w 40324"/>
                <a:gd name="connsiteY38" fmla="*/ 16796 h 34617"/>
                <a:gd name="connsiteX39" fmla="*/ 39066 w 40324"/>
                <a:gd name="connsiteY39" fmla="*/ 18022 h 34617"/>
                <a:gd name="connsiteX40" fmla="*/ 40324 w 40324"/>
                <a:gd name="connsiteY40" fmla="*/ 19566 h 34617"/>
                <a:gd name="connsiteX41" fmla="*/ 38975 w 40324"/>
                <a:gd name="connsiteY41" fmla="*/ 19958 h 34617"/>
                <a:gd name="connsiteX42" fmla="*/ 38154 w 40324"/>
                <a:gd name="connsiteY42" fmla="*/ 20502 h 34617"/>
                <a:gd name="connsiteX43" fmla="*/ 37904 w 40324"/>
                <a:gd name="connsiteY43" fmla="*/ 21750 h 34617"/>
                <a:gd name="connsiteX44" fmla="*/ 38886 w 40324"/>
                <a:gd name="connsiteY44" fmla="*/ 23791 h 34617"/>
                <a:gd name="connsiteX45" fmla="*/ 38118 w 40324"/>
                <a:gd name="connsiteY45" fmla="*/ 24274 h 34617"/>
                <a:gd name="connsiteX46" fmla="*/ 35912 w 40324"/>
                <a:gd name="connsiteY46" fmla="*/ 24166 h 34617"/>
                <a:gd name="connsiteX47" fmla="*/ 35619 w 40324"/>
                <a:gd name="connsiteY47" fmla="*/ 25023 h 34617"/>
                <a:gd name="connsiteX48" fmla="*/ 33016 w 40324"/>
                <a:gd name="connsiteY48" fmla="*/ 24793 h 34617"/>
                <a:gd name="connsiteX49" fmla="*/ 31701 w 40324"/>
                <a:gd name="connsiteY49" fmla="*/ 28938 h 34617"/>
                <a:gd name="connsiteX50" fmla="*/ 28048 w 40324"/>
                <a:gd name="connsiteY50" fmla="*/ 29980 h 34617"/>
                <a:gd name="connsiteX51" fmla="*/ 26422 w 40324"/>
                <a:gd name="connsiteY51" fmla="*/ 30927 h 34617"/>
                <a:gd name="connsiteX52" fmla="*/ 23424 w 40324"/>
                <a:gd name="connsiteY52" fmla="*/ 32069 h 34617"/>
                <a:gd name="connsiteX53" fmla="*/ 21654 w 40324"/>
                <a:gd name="connsiteY53" fmla="*/ 32930 h 34617"/>
                <a:gd name="connsiteX54" fmla="*/ 19762 w 40324"/>
                <a:gd name="connsiteY54" fmla="*/ 34259 h 34617"/>
                <a:gd name="connsiteX55" fmla="*/ 17294 w 40324"/>
                <a:gd name="connsiteY55" fmla="*/ 34588 h 34617"/>
                <a:gd name="connsiteX56" fmla="*/ 16345 w 40324"/>
                <a:gd name="connsiteY56" fmla="*/ 33670 h 34617"/>
                <a:gd name="connsiteX0" fmla="*/ 16345 w 40324"/>
                <a:gd name="connsiteY0" fmla="*/ 33670 h 34617"/>
                <a:gd name="connsiteX1" fmla="*/ 15436 w 40324"/>
                <a:gd name="connsiteY1" fmla="*/ 31511 h 34617"/>
                <a:gd name="connsiteX2" fmla="*/ 12063 w 40324"/>
                <a:gd name="connsiteY2" fmla="*/ 31294 h 34617"/>
                <a:gd name="connsiteX3" fmla="*/ 12173 w 40324"/>
                <a:gd name="connsiteY3" fmla="*/ 32583 h 34617"/>
                <a:gd name="connsiteX4" fmla="*/ 10334 w 40324"/>
                <a:gd name="connsiteY4" fmla="*/ 32972 h 34617"/>
                <a:gd name="connsiteX5" fmla="*/ 9054 w 40324"/>
                <a:gd name="connsiteY5" fmla="*/ 32080 h 34617"/>
                <a:gd name="connsiteX6" fmla="*/ 7671 w 40324"/>
                <a:gd name="connsiteY6" fmla="*/ 30625 h 34617"/>
                <a:gd name="connsiteX7" fmla="*/ 6000 w 40324"/>
                <a:gd name="connsiteY7" fmla="*/ 29276 h 34617"/>
                <a:gd name="connsiteX8" fmla="*/ 6482 w 40324"/>
                <a:gd name="connsiteY8" fmla="*/ 28488 h 34617"/>
                <a:gd name="connsiteX9" fmla="*/ 5634 w 40324"/>
                <a:gd name="connsiteY9" fmla="*/ 28000 h 34617"/>
                <a:gd name="connsiteX10" fmla="*/ 5115 w 40324"/>
                <a:gd name="connsiteY10" fmla="*/ 25608 h 34617"/>
                <a:gd name="connsiteX11" fmla="*/ 5576 w 40324"/>
                <a:gd name="connsiteY11" fmla="*/ 24021 h 34617"/>
                <a:gd name="connsiteX12" fmla="*/ 2834 w 40324"/>
                <a:gd name="connsiteY12" fmla="*/ 19886 h 34617"/>
                <a:gd name="connsiteX13" fmla="*/ 80 w 40324"/>
                <a:gd name="connsiteY13" fmla="*/ 18572 h 34617"/>
                <a:gd name="connsiteX14" fmla="*/ 5855 w 40324"/>
                <a:gd name="connsiteY14" fmla="*/ 11745 h 34617"/>
                <a:gd name="connsiteX15" fmla="*/ 7386 w 40324"/>
                <a:gd name="connsiteY15" fmla="*/ 12332 h 34617"/>
                <a:gd name="connsiteX16" fmla="*/ 8801 w 40324"/>
                <a:gd name="connsiteY16" fmla="*/ 11106 h 34617"/>
                <a:gd name="connsiteX17" fmla="*/ 7955 w 40324"/>
                <a:gd name="connsiteY17" fmla="*/ 10046 h 34617"/>
                <a:gd name="connsiteX18" fmla="*/ 3548 w 40324"/>
                <a:gd name="connsiteY18" fmla="*/ 5316 h 34617"/>
                <a:gd name="connsiteX19" fmla="*/ 7390 w 40324"/>
                <a:gd name="connsiteY19" fmla="*/ 5437 h 34617"/>
                <a:gd name="connsiteX20" fmla="*/ 9397 w 40324"/>
                <a:gd name="connsiteY20" fmla="*/ 4183 h 34617"/>
                <a:gd name="connsiteX21" fmla="*/ 13629 w 40324"/>
                <a:gd name="connsiteY21" fmla="*/ 42 h 34617"/>
                <a:gd name="connsiteX22" fmla="*/ 21312 w 40324"/>
                <a:gd name="connsiteY22" fmla="*/ 7039 h 34617"/>
                <a:gd name="connsiteX23" fmla="*/ 20952 w 40324"/>
                <a:gd name="connsiteY23" fmla="*/ 7774 h 34617"/>
                <a:gd name="connsiteX24" fmla="*/ 22882 w 40324"/>
                <a:gd name="connsiteY24" fmla="*/ 7969 h 34617"/>
                <a:gd name="connsiteX25" fmla="*/ 24422 w 40324"/>
                <a:gd name="connsiteY25" fmla="*/ 7361 h 34617"/>
                <a:gd name="connsiteX26" fmla="*/ 25006 w 40324"/>
                <a:gd name="connsiteY26" fmla="*/ 8406 h 34617"/>
                <a:gd name="connsiteX27" fmla="*/ 27134 w 40324"/>
                <a:gd name="connsiteY27" fmla="*/ 8982 h 34617"/>
                <a:gd name="connsiteX28" fmla="*/ 27998 w 40324"/>
                <a:gd name="connsiteY28" fmla="*/ 7706 h 34617"/>
                <a:gd name="connsiteX29" fmla="*/ 29273 w 40324"/>
                <a:gd name="connsiteY29" fmla="*/ 7962 h 34617"/>
                <a:gd name="connsiteX30" fmla="*/ 29241 w 40324"/>
                <a:gd name="connsiteY30" fmla="*/ 8762 h 34617"/>
                <a:gd name="connsiteX31" fmla="*/ 29125 w 40324"/>
                <a:gd name="connsiteY31" fmla="*/ 11162 h 34617"/>
                <a:gd name="connsiteX32" fmla="*/ 32070 w 40324"/>
                <a:gd name="connsiteY32" fmla="*/ 11470 h 34617"/>
                <a:gd name="connsiteX33" fmla="*/ 35076 w 40324"/>
                <a:gd name="connsiteY33" fmla="*/ 10496 h 34617"/>
                <a:gd name="connsiteX34" fmla="*/ 36579 w 40324"/>
                <a:gd name="connsiteY34" fmla="*/ 13719 h 34617"/>
                <a:gd name="connsiteX35" fmla="*/ 37897 w 40324"/>
                <a:gd name="connsiteY35" fmla="*/ 13804 h 34617"/>
                <a:gd name="connsiteX36" fmla="*/ 38389 w 40324"/>
                <a:gd name="connsiteY36" fmla="*/ 14454 h 34617"/>
                <a:gd name="connsiteX37" fmla="*/ 38067 w 40324"/>
                <a:gd name="connsiteY37" fmla="*/ 15535 h 34617"/>
                <a:gd name="connsiteX38" fmla="*/ 39127 w 40324"/>
                <a:gd name="connsiteY38" fmla="*/ 16796 h 34617"/>
                <a:gd name="connsiteX39" fmla="*/ 39066 w 40324"/>
                <a:gd name="connsiteY39" fmla="*/ 18022 h 34617"/>
                <a:gd name="connsiteX40" fmla="*/ 40324 w 40324"/>
                <a:gd name="connsiteY40" fmla="*/ 19566 h 34617"/>
                <a:gd name="connsiteX41" fmla="*/ 38975 w 40324"/>
                <a:gd name="connsiteY41" fmla="*/ 19958 h 34617"/>
                <a:gd name="connsiteX42" fmla="*/ 38154 w 40324"/>
                <a:gd name="connsiteY42" fmla="*/ 20502 h 34617"/>
                <a:gd name="connsiteX43" fmla="*/ 37904 w 40324"/>
                <a:gd name="connsiteY43" fmla="*/ 21750 h 34617"/>
                <a:gd name="connsiteX44" fmla="*/ 38886 w 40324"/>
                <a:gd name="connsiteY44" fmla="*/ 23791 h 34617"/>
                <a:gd name="connsiteX45" fmla="*/ 38118 w 40324"/>
                <a:gd name="connsiteY45" fmla="*/ 24274 h 34617"/>
                <a:gd name="connsiteX46" fmla="*/ 35912 w 40324"/>
                <a:gd name="connsiteY46" fmla="*/ 24166 h 34617"/>
                <a:gd name="connsiteX47" fmla="*/ 35619 w 40324"/>
                <a:gd name="connsiteY47" fmla="*/ 25023 h 34617"/>
                <a:gd name="connsiteX48" fmla="*/ 33016 w 40324"/>
                <a:gd name="connsiteY48" fmla="*/ 24793 h 34617"/>
                <a:gd name="connsiteX49" fmla="*/ 31701 w 40324"/>
                <a:gd name="connsiteY49" fmla="*/ 28938 h 34617"/>
                <a:gd name="connsiteX50" fmla="*/ 28048 w 40324"/>
                <a:gd name="connsiteY50" fmla="*/ 29980 h 34617"/>
                <a:gd name="connsiteX51" fmla="*/ 26422 w 40324"/>
                <a:gd name="connsiteY51" fmla="*/ 30927 h 34617"/>
                <a:gd name="connsiteX52" fmla="*/ 23424 w 40324"/>
                <a:gd name="connsiteY52" fmla="*/ 32069 h 34617"/>
                <a:gd name="connsiteX53" fmla="*/ 21654 w 40324"/>
                <a:gd name="connsiteY53" fmla="*/ 32930 h 34617"/>
                <a:gd name="connsiteX54" fmla="*/ 19762 w 40324"/>
                <a:gd name="connsiteY54" fmla="*/ 34259 h 34617"/>
                <a:gd name="connsiteX55" fmla="*/ 17294 w 40324"/>
                <a:gd name="connsiteY55" fmla="*/ 34588 h 34617"/>
                <a:gd name="connsiteX56" fmla="*/ 16345 w 40324"/>
                <a:gd name="connsiteY56" fmla="*/ 33670 h 34617"/>
                <a:gd name="connsiteX0" fmla="*/ 16345 w 40324"/>
                <a:gd name="connsiteY0" fmla="*/ 33670 h 34617"/>
                <a:gd name="connsiteX1" fmla="*/ 15436 w 40324"/>
                <a:gd name="connsiteY1" fmla="*/ 31511 h 34617"/>
                <a:gd name="connsiteX2" fmla="*/ 12063 w 40324"/>
                <a:gd name="connsiteY2" fmla="*/ 31294 h 34617"/>
                <a:gd name="connsiteX3" fmla="*/ 12173 w 40324"/>
                <a:gd name="connsiteY3" fmla="*/ 32583 h 34617"/>
                <a:gd name="connsiteX4" fmla="*/ 10334 w 40324"/>
                <a:gd name="connsiteY4" fmla="*/ 32972 h 34617"/>
                <a:gd name="connsiteX5" fmla="*/ 9054 w 40324"/>
                <a:gd name="connsiteY5" fmla="*/ 32080 h 34617"/>
                <a:gd name="connsiteX6" fmla="*/ 7671 w 40324"/>
                <a:gd name="connsiteY6" fmla="*/ 30625 h 34617"/>
                <a:gd name="connsiteX7" fmla="*/ 6000 w 40324"/>
                <a:gd name="connsiteY7" fmla="*/ 29276 h 34617"/>
                <a:gd name="connsiteX8" fmla="*/ 6482 w 40324"/>
                <a:gd name="connsiteY8" fmla="*/ 28488 h 34617"/>
                <a:gd name="connsiteX9" fmla="*/ 5634 w 40324"/>
                <a:gd name="connsiteY9" fmla="*/ 28000 h 34617"/>
                <a:gd name="connsiteX10" fmla="*/ 5115 w 40324"/>
                <a:gd name="connsiteY10" fmla="*/ 25608 h 34617"/>
                <a:gd name="connsiteX11" fmla="*/ 5576 w 40324"/>
                <a:gd name="connsiteY11" fmla="*/ 24021 h 34617"/>
                <a:gd name="connsiteX12" fmla="*/ 2834 w 40324"/>
                <a:gd name="connsiteY12" fmla="*/ 19886 h 34617"/>
                <a:gd name="connsiteX13" fmla="*/ 80 w 40324"/>
                <a:gd name="connsiteY13" fmla="*/ 18572 h 34617"/>
                <a:gd name="connsiteX14" fmla="*/ 5855 w 40324"/>
                <a:gd name="connsiteY14" fmla="*/ 11745 h 34617"/>
                <a:gd name="connsiteX15" fmla="*/ 7386 w 40324"/>
                <a:gd name="connsiteY15" fmla="*/ 12332 h 34617"/>
                <a:gd name="connsiteX16" fmla="*/ 8801 w 40324"/>
                <a:gd name="connsiteY16" fmla="*/ 11106 h 34617"/>
                <a:gd name="connsiteX17" fmla="*/ 1988 w 40324"/>
                <a:gd name="connsiteY17" fmla="*/ 2070 h 34617"/>
                <a:gd name="connsiteX18" fmla="*/ 3548 w 40324"/>
                <a:gd name="connsiteY18" fmla="*/ 5316 h 34617"/>
                <a:gd name="connsiteX19" fmla="*/ 7390 w 40324"/>
                <a:gd name="connsiteY19" fmla="*/ 5437 h 34617"/>
                <a:gd name="connsiteX20" fmla="*/ 9397 w 40324"/>
                <a:gd name="connsiteY20" fmla="*/ 4183 h 34617"/>
                <a:gd name="connsiteX21" fmla="*/ 13629 w 40324"/>
                <a:gd name="connsiteY21" fmla="*/ 42 h 34617"/>
                <a:gd name="connsiteX22" fmla="*/ 21312 w 40324"/>
                <a:gd name="connsiteY22" fmla="*/ 7039 h 34617"/>
                <a:gd name="connsiteX23" fmla="*/ 20952 w 40324"/>
                <a:gd name="connsiteY23" fmla="*/ 7774 h 34617"/>
                <a:gd name="connsiteX24" fmla="*/ 22882 w 40324"/>
                <a:gd name="connsiteY24" fmla="*/ 7969 h 34617"/>
                <a:gd name="connsiteX25" fmla="*/ 24422 w 40324"/>
                <a:gd name="connsiteY25" fmla="*/ 7361 h 34617"/>
                <a:gd name="connsiteX26" fmla="*/ 25006 w 40324"/>
                <a:gd name="connsiteY26" fmla="*/ 8406 h 34617"/>
                <a:gd name="connsiteX27" fmla="*/ 27134 w 40324"/>
                <a:gd name="connsiteY27" fmla="*/ 8982 h 34617"/>
                <a:gd name="connsiteX28" fmla="*/ 27998 w 40324"/>
                <a:gd name="connsiteY28" fmla="*/ 7706 h 34617"/>
                <a:gd name="connsiteX29" fmla="*/ 29273 w 40324"/>
                <a:gd name="connsiteY29" fmla="*/ 7962 h 34617"/>
                <a:gd name="connsiteX30" fmla="*/ 29241 w 40324"/>
                <a:gd name="connsiteY30" fmla="*/ 8762 h 34617"/>
                <a:gd name="connsiteX31" fmla="*/ 29125 w 40324"/>
                <a:gd name="connsiteY31" fmla="*/ 11162 h 34617"/>
                <a:gd name="connsiteX32" fmla="*/ 32070 w 40324"/>
                <a:gd name="connsiteY32" fmla="*/ 11470 h 34617"/>
                <a:gd name="connsiteX33" fmla="*/ 35076 w 40324"/>
                <a:gd name="connsiteY33" fmla="*/ 10496 h 34617"/>
                <a:gd name="connsiteX34" fmla="*/ 36579 w 40324"/>
                <a:gd name="connsiteY34" fmla="*/ 13719 h 34617"/>
                <a:gd name="connsiteX35" fmla="*/ 37897 w 40324"/>
                <a:gd name="connsiteY35" fmla="*/ 13804 h 34617"/>
                <a:gd name="connsiteX36" fmla="*/ 38389 w 40324"/>
                <a:gd name="connsiteY36" fmla="*/ 14454 h 34617"/>
                <a:gd name="connsiteX37" fmla="*/ 38067 w 40324"/>
                <a:gd name="connsiteY37" fmla="*/ 15535 h 34617"/>
                <a:gd name="connsiteX38" fmla="*/ 39127 w 40324"/>
                <a:gd name="connsiteY38" fmla="*/ 16796 h 34617"/>
                <a:gd name="connsiteX39" fmla="*/ 39066 w 40324"/>
                <a:gd name="connsiteY39" fmla="*/ 18022 h 34617"/>
                <a:gd name="connsiteX40" fmla="*/ 40324 w 40324"/>
                <a:gd name="connsiteY40" fmla="*/ 19566 h 34617"/>
                <a:gd name="connsiteX41" fmla="*/ 38975 w 40324"/>
                <a:gd name="connsiteY41" fmla="*/ 19958 h 34617"/>
                <a:gd name="connsiteX42" fmla="*/ 38154 w 40324"/>
                <a:gd name="connsiteY42" fmla="*/ 20502 h 34617"/>
                <a:gd name="connsiteX43" fmla="*/ 37904 w 40324"/>
                <a:gd name="connsiteY43" fmla="*/ 21750 h 34617"/>
                <a:gd name="connsiteX44" fmla="*/ 38886 w 40324"/>
                <a:gd name="connsiteY44" fmla="*/ 23791 h 34617"/>
                <a:gd name="connsiteX45" fmla="*/ 38118 w 40324"/>
                <a:gd name="connsiteY45" fmla="*/ 24274 h 34617"/>
                <a:gd name="connsiteX46" fmla="*/ 35912 w 40324"/>
                <a:gd name="connsiteY46" fmla="*/ 24166 h 34617"/>
                <a:gd name="connsiteX47" fmla="*/ 35619 w 40324"/>
                <a:gd name="connsiteY47" fmla="*/ 25023 h 34617"/>
                <a:gd name="connsiteX48" fmla="*/ 33016 w 40324"/>
                <a:gd name="connsiteY48" fmla="*/ 24793 h 34617"/>
                <a:gd name="connsiteX49" fmla="*/ 31701 w 40324"/>
                <a:gd name="connsiteY49" fmla="*/ 28938 h 34617"/>
                <a:gd name="connsiteX50" fmla="*/ 28048 w 40324"/>
                <a:gd name="connsiteY50" fmla="*/ 29980 h 34617"/>
                <a:gd name="connsiteX51" fmla="*/ 26422 w 40324"/>
                <a:gd name="connsiteY51" fmla="*/ 30927 h 34617"/>
                <a:gd name="connsiteX52" fmla="*/ 23424 w 40324"/>
                <a:gd name="connsiteY52" fmla="*/ 32069 h 34617"/>
                <a:gd name="connsiteX53" fmla="*/ 21654 w 40324"/>
                <a:gd name="connsiteY53" fmla="*/ 32930 h 34617"/>
                <a:gd name="connsiteX54" fmla="*/ 19762 w 40324"/>
                <a:gd name="connsiteY54" fmla="*/ 34259 h 34617"/>
                <a:gd name="connsiteX55" fmla="*/ 17294 w 40324"/>
                <a:gd name="connsiteY55" fmla="*/ 34588 h 34617"/>
                <a:gd name="connsiteX56" fmla="*/ 16345 w 40324"/>
                <a:gd name="connsiteY56" fmla="*/ 33670 h 34617"/>
                <a:gd name="connsiteX0" fmla="*/ 21566 w 45545"/>
                <a:gd name="connsiteY0" fmla="*/ 33670 h 34617"/>
                <a:gd name="connsiteX1" fmla="*/ 20657 w 45545"/>
                <a:gd name="connsiteY1" fmla="*/ 31511 h 34617"/>
                <a:gd name="connsiteX2" fmla="*/ 17284 w 45545"/>
                <a:gd name="connsiteY2" fmla="*/ 31294 h 34617"/>
                <a:gd name="connsiteX3" fmla="*/ 17394 w 45545"/>
                <a:gd name="connsiteY3" fmla="*/ 32583 h 34617"/>
                <a:gd name="connsiteX4" fmla="*/ 15555 w 45545"/>
                <a:gd name="connsiteY4" fmla="*/ 32972 h 34617"/>
                <a:gd name="connsiteX5" fmla="*/ 14275 w 45545"/>
                <a:gd name="connsiteY5" fmla="*/ 32080 h 34617"/>
                <a:gd name="connsiteX6" fmla="*/ 12892 w 45545"/>
                <a:gd name="connsiteY6" fmla="*/ 30625 h 34617"/>
                <a:gd name="connsiteX7" fmla="*/ 11221 w 45545"/>
                <a:gd name="connsiteY7" fmla="*/ 29276 h 34617"/>
                <a:gd name="connsiteX8" fmla="*/ 11703 w 45545"/>
                <a:gd name="connsiteY8" fmla="*/ 28488 h 34617"/>
                <a:gd name="connsiteX9" fmla="*/ 10855 w 45545"/>
                <a:gd name="connsiteY9" fmla="*/ 28000 h 34617"/>
                <a:gd name="connsiteX10" fmla="*/ 10336 w 45545"/>
                <a:gd name="connsiteY10" fmla="*/ 25608 h 34617"/>
                <a:gd name="connsiteX11" fmla="*/ 10797 w 45545"/>
                <a:gd name="connsiteY11" fmla="*/ 24021 h 34617"/>
                <a:gd name="connsiteX12" fmla="*/ 8055 w 45545"/>
                <a:gd name="connsiteY12" fmla="*/ 19886 h 34617"/>
                <a:gd name="connsiteX13" fmla="*/ 5301 w 45545"/>
                <a:gd name="connsiteY13" fmla="*/ 18572 h 34617"/>
                <a:gd name="connsiteX14" fmla="*/ 11076 w 45545"/>
                <a:gd name="connsiteY14" fmla="*/ 11745 h 34617"/>
                <a:gd name="connsiteX15" fmla="*/ 12607 w 45545"/>
                <a:gd name="connsiteY15" fmla="*/ 12332 h 34617"/>
                <a:gd name="connsiteX16" fmla="*/ 70 w 45545"/>
                <a:gd name="connsiteY16" fmla="*/ 6750 h 34617"/>
                <a:gd name="connsiteX17" fmla="*/ 7209 w 45545"/>
                <a:gd name="connsiteY17" fmla="*/ 2070 h 34617"/>
                <a:gd name="connsiteX18" fmla="*/ 8769 w 45545"/>
                <a:gd name="connsiteY18" fmla="*/ 5316 h 34617"/>
                <a:gd name="connsiteX19" fmla="*/ 12611 w 45545"/>
                <a:gd name="connsiteY19" fmla="*/ 5437 h 34617"/>
                <a:gd name="connsiteX20" fmla="*/ 14618 w 45545"/>
                <a:gd name="connsiteY20" fmla="*/ 4183 h 34617"/>
                <a:gd name="connsiteX21" fmla="*/ 18850 w 45545"/>
                <a:gd name="connsiteY21" fmla="*/ 42 h 34617"/>
                <a:gd name="connsiteX22" fmla="*/ 26533 w 45545"/>
                <a:gd name="connsiteY22" fmla="*/ 7039 h 34617"/>
                <a:gd name="connsiteX23" fmla="*/ 26173 w 45545"/>
                <a:gd name="connsiteY23" fmla="*/ 7774 h 34617"/>
                <a:gd name="connsiteX24" fmla="*/ 28103 w 45545"/>
                <a:gd name="connsiteY24" fmla="*/ 7969 h 34617"/>
                <a:gd name="connsiteX25" fmla="*/ 29643 w 45545"/>
                <a:gd name="connsiteY25" fmla="*/ 7361 h 34617"/>
                <a:gd name="connsiteX26" fmla="*/ 30227 w 45545"/>
                <a:gd name="connsiteY26" fmla="*/ 8406 h 34617"/>
                <a:gd name="connsiteX27" fmla="*/ 32355 w 45545"/>
                <a:gd name="connsiteY27" fmla="*/ 8982 h 34617"/>
                <a:gd name="connsiteX28" fmla="*/ 33219 w 45545"/>
                <a:gd name="connsiteY28" fmla="*/ 7706 h 34617"/>
                <a:gd name="connsiteX29" fmla="*/ 34494 w 45545"/>
                <a:gd name="connsiteY29" fmla="*/ 7962 h 34617"/>
                <a:gd name="connsiteX30" fmla="*/ 34462 w 45545"/>
                <a:gd name="connsiteY30" fmla="*/ 8762 h 34617"/>
                <a:gd name="connsiteX31" fmla="*/ 34346 w 45545"/>
                <a:gd name="connsiteY31" fmla="*/ 11162 h 34617"/>
                <a:gd name="connsiteX32" fmla="*/ 37291 w 45545"/>
                <a:gd name="connsiteY32" fmla="*/ 11470 h 34617"/>
                <a:gd name="connsiteX33" fmla="*/ 40297 w 45545"/>
                <a:gd name="connsiteY33" fmla="*/ 10496 h 34617"/>
                <a:gd name="connsiteX34" fmla="*/ 41800 w 45545"/>
                <a:gd name="connsiteY34" fmla="*/ 13719 h 34617"/>
                <a:gd name="connsiteX35" fmla="*/ 43118 w 45545"/>
                <a:gd name="connsiteY35" fmla="*/ 13804 h 34617"/>
                <a:gd name="connsiteX36" fmla="*/ 43610 w 45545"/>
                <a:gd name="connsiteY36" fmla="*/ 14454 h 34617"/>
                <a:gd name="connsiteX37" fmla="*/ 43288 w 45545"/>
                <a:gd name="connsiteY37" fmla="*/ 15535 h 34617"/>
                <a:gd name="connsiteX38" fmla="*/ 44348 w 45545"/>
                <a:gd name="connsiteY38" fmla="*/ 16796 h 34617"/>
                <a:gd name="connsiteX39" fmla="*/ 44287 w 45545"/>
                <a:gd name="connsiteY39" fmla="*/ 18022 h 34617"/>
                <a:gd name="connsiteX40" fmla="*/ 45545 w 45545"/>
                <a:gd name="connsiteY40" fmla="*/ 19566 h 34617"/>
                <a:gd name="connsiteX41" fmla="*/ 44196 w 45545"/>
                <a:gd name="connsiteY41" fmla="*/ 19958 h 34617"/>
                <a:gd name="connsiteX42" fmla="*/ 43375 w 45545"/>
                <a:gd name="connsiteY42" fmla="*/ 20502 h 34617"/>
                <a:gd name="connsiteX43" fmla="*/ 43125 w 45545"/>
                <a:gd name="connsiteY43" fmla="*/ 21750 h 34617"/>
                <a:gd name="connsiteX44" fmla="*/ 44107 w 45545"/>
                <a:gd name="connsiteY44" fmla="*/ 23791 h 34617"/>
                <a:gd name="connsiteX45" fmla="*/ 43339 w 45545"/>
                <a:gd name="connsiteY45" fmla="*/ 24274 h 34617"/>
                <a:gd name="connsiteX46" fmla="*/ 41133 w 45545"/>
                <a:gd name="connsiteY46" fmla="*/ 24166 h 34617"/>
                <a:gd name="connsiteX47" fmla="*/ 40840 w 45545"/>
                <a:gd name="connsiteY47" fmla="*/ 25023 h 34617"/>
                <a:gd name="connsiteX48" fmla="*/ 38237 w 45545"/>
                <a:gd name="connsiteY48" fmla="*/ 24793 h 34617"/>
                <a:gd name="connsiteX49" fmla="*/ 36922 w 45545"/>
                <a:gd name="connsiteY49" fmla="*/ 28938 h 34617"/>
                <a:gd name="connsiteX50" fmla="*/ 33269 w 45545"/>
                <a:gd name="connsiteY50" fmla="*/ 29980 h 34617"/>
                <a:gd name="connsiteX51" fmla="*/ 31643 w 45545"/>
                <a:gd name="connsiteY51" fmla="*/ 30927 h 34617"/>
                <a:gd name="connsiteX52" fmla="*/ 28645 w 45545"/>
                <a:gd name="connsiteY52" fmla="*/ 32069 h 34617"/>
                <a:gd name="connsiteX53" fmla="*/ 26875 w 45545"/>
                <a:gd name="connsiteY53" fmla="*/ 32930 h 34617"/>
                <a:gd name="connsiteX54" fmla="*/ 24983 w 45545"/>
                <a:gd name="connsiteY54" fmla="*/ 34259 h 34617"/>
                <a:gd name="connsiteX55" fmla="*/ 22515 w 45545"/>
                <a:gd name="connsiteY55" fmla="*/ 34588 h 34617"/>
                <a:gd name="connsiteX56" fmla="*/ 21566 w 45545"/>
                <a:gd name="connsiteY56" fmla="*/ 33670 h 34617"/>
                <a:gd name="connsiteX0" fmla="*/ 21578 w 45557"/>
                <a:gd name="connsiteY0" fmla="*/ 33670 h 34617"/>
                <a:gd name="connsiteX1" fmla="*/ 20669 w 45557"/>
                <a:gd name="connsiteY1" fmla="*/ 31511 h 34617"/>
                <a:gd name="connsiteX2" fmla="*/ 17296 w 45557"/>
                <a:gd name="connsiteY2" fmla="*/ 31294 h 34617"/>
                <a:gd name="connsiteX3" fmla="*/ 17406 w 45557"/>
                <a:gd name="connsiteY3" fmla="*/ 32583 h 34617"/>
                <a:gd name="connsiteX4" fmla="*/ 15567 w 45557"/>
                <a:gd name="connsiteY4" fmla="*/ 32972 h 34617"/>
                <a:gd name="connsiteX5" fmla="*/ 14287 w 45557"/>
                <a:gd name="connsiteY5" fmla="*/ 32080 h 34617"/>
                <a:gd name="connsiteX6" fmla="*/ 12904 w 45557"/>
                <a:gd name="connsiteY6" fmla="*/ 30625 h 34617"/>
                <a:gd name="connsiteX7" fmla="*/ 11233 w 45557"/>
                <a:gd name="connsiteY7" fmla="*/ 29276 h 34617"/>
                <a:gd name="connsiteX8" fmla="*/ 11715 w 45557"/>
                <a:gd name="connsiteY8" fmla="*/ 28488 h 34617"/>
                <a:gd name="connsiteX9" fmla="*/ 10867 w 45557"/>
                <a:gd name="connsiteY9" fmla="*/ 28000 h 34617"/>
                <a:gd name="connsiteX10" fmla="*/ 10348 w 45557"/>
                <a:gd name="connsiteY10" fmla="*/ 25608 h 34617"/>
                <a:gd name="connsiteX11" fmla="*/ 10809 w 45557"/>
                <a:gd name="connsiteY11" fmla="*/ 24021 h 34617"/>
                <a:gd name="connsiteX12" fmla="*/ 8067 w 45557"/>
                <a:gd name="connsiteY12" fmla="*/ 19886 h 34617"/>
                <a:gd name="connsiteX13" fmla="*/ 5313 w 45557"/>
                <a:gd name="connsiteY13" fmla="*/ 18572 h 34617"/>
                <a:gd name="connsiteX14" fmla="*/ 11088 w 45557"/>
                <a:gd name="connsiteY14" fmla="*/ 11745 h 34617"/>
                <a:gd name="connsiteX15" fmla="*/ 12619 w 45557"/>
                <a:gd name="connsiteY15" fmla="*/ 12332 h 34617"/>
                <a:gd name="connsiteX16" fmla="*/ 82 w 45557"/>
                <a:gd name="connsiteY16" fmla="*/ 6750 h 34617"/>
                <a:gd name="connsiteX17" fmla="*/ 7221 w 45557"/>
                <a:gd name="connsiteY17" fmla="*/ 2070 h 34617"/>
                <a:gd name="connsiteX18" fmla="*/ 8192 w 45557"/>
                <a:gd name="connsiteY18" fmla="*/ 3257 h 34617"/>
                <a:gd name="connsiteX19" fmla="*/ 8781 w 45557"/>
                <a:gd name="connsiteY19" fmla="*/ 5316 h 34617"/>
                <a:gd name="connsiteX20" fmla="*/ 12623 w 45557"/>
                <a:gd name="connsiteY20" fmla="*/ 5437 h 34617"/>
                <a:gd name="connsiteX21" fmla="*/ 14630 w 45557"/>
                <a:gd name="connsiteY21" fmla="*/ 4183 h 34617"/>
                <a:gd name="connsiteX22" fmla="*/ 18862 w 45557"/>
                <a:gd name="connsiteY22" fmla="*/ 42 h 34617"/>
                <a:gd name="connsiteX23" fmla="*/ 26545 w 45557"/>
                <a:gd name="connsiteY23" fmla="*/ 7039 h 34617"/>
                <a:gd name="connsiteX24" fmla="*/ 26185 w 45557"/>
                <a:gd name="connsiteY24" fmla="*/ 7774 h 34617"/>
                <a:gd name="connsiteX25" fmla="*/ 28115 w 45557"/>
                <a:gd name="connsiteY25" fmla="*/ 7969 h 34617"/>
                <a:gd name="connsiteX26" fmla="*/ 29655 w 45557"/>
                <a:gd name="connsiteY26" fmla="*/ 7361 h 34617"/>
                <a:gd name="connsiteX27" fmla="*/ 30239 w 45557"/>
                <a:gd name="connsiteY27" fmla="*/ 8406 h 34617"/>
                <a:gd name="connsiteX28" fmla="*/ 32367 w 45557"/>
                <a:gd name="connsiteY28" fmla="*/ 8982 h 34617"/>
                <a:gd name="connsiteX29" fmla="*/ 33231 w 45557"/>
                <a:gd name="connsiteY29" fmla="*/ 7706 h 34617"/>
                <a:gd name="connsiteX30" fmla="*/ 34506 w 45557"/>
                <a:gd name="connsiteY30" fmla="*/ 7962 h 34617"/>
                <a:gd name="connsiteX31" fmla="*/ 34474 w 45557"/>
                <a:gd name="connsiteY31" fmla="*/ 8762 h 34617"/>
                <a:gd name="connsiteX32" fmla="*/ 34358 w 45557"/>
                <a:gd name="connsiteY32" fmla="*/ 11162 h 34617"/>
                <a:gd name="connsiteX33" fmla="*/ 37303 w 45557"/>
                <a:gd name="connsiteY33" fmla="*/ 11470 h 34617"/>
                <a:gd name="connsiteX34" fmla="*/ 40309 w 45557"/>
                <a:gd name="connsiteY34" fmla="*/ 10496 h 34617"/>
                <a:gd name="connsiteX35" fmla="*/ 41812 w 45557"/>
                <a:gd name="connsiteY35" fmla="*/ 13719 h 34617"/>
                <a:gd name="connsiteX36" fmla="*/ 43130 w 45557"/>
                <a:gd name="connsiteY36" fmla="*/ 13804 h 34617"/>
                <a:gd name="connsiteX37" fmla="*/ 43622 w 45557"/>
                <a:gd name="connsiteY37" fmla="*/ 14454 h 34617"/>
                <a:gd name="connsiteX38" fmla="*/ 43300 w 45557"/>
                <a:gd name="connsiteY38" fmla="*/ 15535 h 34617"/>
                <a:gd name="connsiteX39" fmla="*/ 44360 w 45557"/>
                <a:gd name="connsiteY39" fmla="*/ 16796 h 34617"/>
                <a:gd name="connsiteX40" fmla="*/ 44299 w 45557"/>
                <a:gd name="connsiteY40" fmla="*/ 18022 h 34617"/>
                <a:gd name="connsiteX41" fmla="*/ 45557 w 45557"/>
                <a:gd name="connsiteY41" fmla="*/ 19566 h 34617"/>
                <a:gd name="connsiteX42" fmla="*/ 44208 w 45557"/>
                <a:gd name="connsiteY42" fmla="*/ 19958 h 34617"/>
                <a:gd name="connsiteX43" fmla="*/ 43387 w 45557"/>
                <a:gd name="connsiteY43" fmla="*/ 20502 h 34617"/>
                <a:gd name="connsiteX44" fmla="*/ 43137 w 45557"/>
                <a:gd name="connsiteY44" fmla="*/ 21750 h 34617"/>
                <a:gd name="connsiteX45" fmla="*/ 44119 w 45557"/>
                <a:gd name="connsiteY45" fmla="*/ 23791 h 34617"/>
                <a:gd name="connsiteX46" fmla="*/ 43351 w 45557"/>
                <a:gd name="connsiteY46" fmla="*/ 24274 h 34617"/>
                <a:gd name="connsiteX47" fmla="*/ 41145 w 45557"/>
                <a:gd name="connsiteY47" fmla="*/ 24166 h 34617"/>
                <a:gd name="connsiteX48" fmla="*/ 40852 w 45557"/>
                <a:gd name="connsiteY48" fmla="*/ 25023 h 34617"/>
                <a:gd name="connsiteX49" fmla="*/ 38249 w 45557"/>
                <a:gd name="connsiteY49" fmla="*/ 24793 h 34617"/>
                <a:gd name="connsiteX50" fmla="*/ 36934 w 45557"/>
                <a:gd name="connsiteY50" fmla="*/ 28938 h 34617"/>
                <a:gd name="connsiteX51" fmla="*/ 33281 w 45557"/>
                <a:gd name="connsiteY51" fmla="*/ 29980 h 34617"/>
                <a:gd name="connsiteX52" fmla="*/ 31655 w 45557"/>
                <a:gd name="connsiteY52" fmla="*/ 30927 h 34617"/>
                <a:gd name="connsiteX53" fmla="*/ 28657 w 45557"/>
                <a:gd name="connsiteY53" fmla="*/ 32069 h 34617"/>
                <a:gd name="connsiteX54" fmla="*/ 26887 w 45557"/>
                <a:gd name="connsiteY54" fmla="*/ 32930 h 34617"/>
                <a:gd name="connsiteX55" fmla="*/ 24995 w 45557"/>
                <a:gd name="connsiteY55" fmla="*/ 34259 h 34617"/>
                <a:gd name="connsiteX56" fmla="*/ 22527 w 45557"/>
                <a:gd name="connsiteY56" fmla="*/ 34588 h 34617"/>
                <a:gd name="connsiteX57" fmla="*/ 21578 w 45557"/>
                <a:gd name="connsiteY57" fmla="*/ 33670 h 34617"/>
                <a:gd name="connsiteX0" fmla="*/ 21578 w 45557"/>
                <a:gd name="connsiteY0" fmla="*/ 33670 h 34617"/>
                <a:gd name="connsiteX1" fmla="*/ 20669 w 45557"/>
                <a:gd name="connsiteY1" fmla="*/ 31511 h 34617"/>
                <a:gd name="connsiteX2" fmla="*/ 17296 w 45557"/>
                <a:gd name="connsiteY2" fmla="*/ 31294 h 34617"/>
                <a:gd name="connsiteX3" fmla="*/ 17406 w 45557"/>
                <a:gd name="connsiteY3" fmla="*/ 32583 h 34617"/>
                <a:gd name="connsiteX4" fmla="*/ 15567 w 45557"/>
                <a:gd name="connsiteY4" fmla="*/ 32972 h 34617"/>
                <a:gd name="connsiteX5" fmla="*/ 14287 w 45557"/>
                <a:gd name="connsiteY5" fmla="*/ 32080 h 34617"/>
                <a:gd name="connsiteX6" fmla="*/ 12904 w 45557"/>
                <a:gd name="connsiteY6" fmla="*/ 30625 h 34617"/>
                <a:gd name="connsiteX7" fmla="*/ 11233 w 45557"/>
                <a:gd name="connsiteY7" fmla="*/ 29276 h 34617"/>
                <a:gd name="connsiteX8" fmla="*/ 11715 w 45557"/>
                <a:gd name="connsiteY8" fmla="*/ 28488 h 34617"/>
                <a:gd name="connsiteX9" fmla="*/ 10867 w 45557"/>
                <a:gd name="connsiteY9" fmla="*/ 28000 h 34617"/>
                <a:gd name="connsiteX10" fmla="*/ 10348 w 45557"/>
                <a:gd name="connsiteY10" fmla="*/ 25608 h 34617"/>
                <a:gd name="connsiteX11" fmla="*/ 10809 w 45557"/>
                <a:gd name="connsiteY11" fmla="*/ 24021 h 34617"/>
                <a:gd name="connsiteX12" fmla="*/ 8067 w 45557"/>
                <a:gd name="connsiteY12" fmla="*/ 19886 h 34617"/>
                <a:gd name="connsiteX13" fmla="*/ 5313 w 45557"/>
                <a:gd name="connsiteY13" fmla="*/ 18572 h 34617"/>
                <a:gd name="connsiteX14" fmla="*/ 11088 w 45557"/>
                <a:gd name="connsiteY14" fmla="*/ 11745 h 34617"/>
                <a:gd name="connsiteX15" fmla="*/ 12619 w 45557"/>
                <a:gd name="connsiteY15" fmla="*/ 12332 h 34617"/>
                <a:gd name="connsiteX16" fmla="*/ 82 w 45557"/>
                <a:gd name="connsiteY16" fmla="*/ 6750 h 34617"/>
                <a:gd name="connsiteX17" fmla="*/ 7221 w 45557"/>
                <a:gd name="connsiteY17" fmla="*/ 2070 h 34617"/>
                <a:gd name="connsiteX18" fmla="*/ 8192 w 45557"/>
                <a:gd name="connsiteY18" fmla="*/ 3257 h 34617"/>
                <a:gd name="connsiteX19" fmla="*/ 9201 w 45557"/>
                <a:gd name="connsiteY19" fmla="*/ 5249 h 34617"/>
                <a:gd name="connsiteX20" fmla="*/ 12623 w 45557"/>
                <a:gd name="connsiteY20" fmla="*/ 5437 h 34617"/>
                <a:gd name="connsiteX21" fmla="*/ 14630 w 45557"/>
                <a:gd name="connsiteY21" fmla="*/ 4183 h 34617"/>
                <a:gd name="connsiteX22" fmla="*/ 18862 w 45557"/>
                <a:gd name="connsiteY22" fmla="*/ 42 h 34617"/>
                <a:gd name="connsiteX23" fmla="*/ 26545 w 45557"/>
                <a:gd name="connsiteY23" fmla="*/ 7039 h 34617"/>
                <a:gd name="connsiteX24" fmla="*/ 26185 w 45557"/>
                <a:gd name="connsiteY24" fmla="*/ 7774 h 34617"/>
                <a:gd name="connsiteX25" fmla="*/ 28115 w 45557"/>
                <a:gd name="connsiteY25" fmla="*/ 7969 h 34617"/>
                <a:gd name="connsiteX26" fmla="*/ 29655 w 45557"/>
                <a:gd name="connsiteY26" fmla="*/ 7361 h 34617"/>
                <a:gd name="connsiteX27" fmla="*/ 30239 w 45557"/>
                <a:gd name="connsiteY27" fmla="*/ 8406 h 34617"/>
                <a:gd name="connsiteX28" fmla="*/ 32367 w 45557"/>
                <a:gd name="connsiteY28" fmla="*/ 8982 h 34617"/>
                <a:gd name="connsiteX29" fmla="*/ 33231 w 45557"/>
                <a:gd name="connsiteY29" fmla="*/ 7706 h 34617"/>
                <a:gd name="connsiteX30" fmla="*/ 34506 w 45557"/>
                <a:gd name="connsiteY30" fmla="*/ 7962 h 34617"/>
                <a:gd name="connsiteX31" fmla="*/ 34474 w 45557"/>
                <a:gd name="connsiteY31" fmla="*/ 8762 h 34617"/>
                <a:gd name="connsiteX32" fmla="*/ 34358 w 45557"/>
                <a:gd name="connsiteY32" fmla="*/ 11162 h 34617"/>
                <a:gd name="connsiteX33" fmla="*/ 37303 w 45557"/>
                <a:gd name="connsiteY33" fmla="*/ 11470 h 34617"/>
                <a:gd name="connsiteX34" fmla="*/ 40309 w 45557"/>
                <a:gd name="connsiteY34" fmla="*/ 10496 h 34617"/>
                <a:gd name="connsiteX35" fmla="*/ 41812 w 45557"/>
                <a:gd name="connsiteY35" fmla="*/ 13719 h 34617"/>
                <a:gd name="connsiteX36" fmla="*/ 43130 w 45557"/>
                <a:gd name="connsiteY36" fmla="*/ 13804 h 34617"/>
                <a:gd name="connsiteX37" fmla="*/ 43622 w 45557"/>
                <a:gd name="connsiteY37" fmla="*/ 14454 h 34617"/>
                <a:gd name="connsiteX38" fmla="*/ 43300 w 45557"/>
                <a:gd name="connsiteY38" fmla="*/ 15535 h 34617"/>
                <a:gd name="connsiteX39" fmla="*/ 44360 w 45557"/>
                <a:gd name="connsiteY39" fmla="*/ 16796 h 34617"/>
                <a:gd name="connsiteX40" fmla="*/ 44299 w 45557"/>
                <a:gd name="connsiteY40" fmla="*/ 18022 h 34617"/>
                <a:gd name="connsiteX41" fmla="*/ 45557 w 45557"/>
                <a:gd name="connsiteY41" fmla="*/ 19566 h 34617"/>
                <a:gd name="connsiteX42" fmla="*/ 44208 w 45557"/>
                <a:gd name="connsiteY42" fmla="*/ 19958 h 34617"/>
                <a:gd name="connsiteX43" fmla="*/ 43387 w 45557"/>
                <a:gd name="connsiteY43" fmla="*/ 20502 h 34617"/>
                <a:gd name="connsiteX44" fmla="*/ 43137 w 45557"/>
                <a:gd name="connsiteY44" fmla="*/ 21750 h 34617"/>
                <a:gd name="connsiteX45" fmla="*/ 44119 w 45557"/>
                <a:gd name="connsiteY45" fmla="*/ 23791 h 34617"/>
                <a:gd name="connsiteX46" fmla="*/ 43351 w 45557"/>
                <a:gd name="connsiteY46" fmla="*/ 24274 h 34617"/>
                <a:gd name="connsiteX47" fmla="*/ 41145 w 45557"/>
                <a:gd name="connsiteY47" fmla="*/ 24166 h 34617"/>
                <a:gd name="connsiteX48" fmla="*/ 40852 w 45557"/>
                <a:gd name="connsiteY48" fmla="*/ 25023 h 34617"/>
                <a:gd name="connsiteX49" fmla="*/ 38249 w 45557"/>
                <a:gd name="connsiteY49" fmla="*/ 24793 h 34617"/>
                <a:gd name="connsiteX50" fmla="*/ 36934 w 45557"/>
                <a:gd name="connsiteY50" fmla="*/ 28938 h 34617"/>
                <a:gd name="connsiteX51" fmla="*/ 33281 w 45557"/>
                <a:gd name="connsiteY51" fmla="*/ 29980 h 34617"/>
                <a:gd name="connsiteX52" fmla="*/ 31655 w 45557"/>
                <a:gd name="connsiteY52" fmla="*/ 30927 h 34617"/>
                <a:gd name="connsiteX53" fmla="*/ 28657 w 45557"/>
                <a:gd name="connsiteY53" fmla="*/ 32069 h 34617"/>
                <a:gd name="connsiteX54" fmla="*/ 26887 w 45557"/>
                <a:gd name="connsiteY54" fmla="*/ 32930 h 34617"/>
                <a:gd name="connsiteX55" fmla="*/ 24995 w 45557"/>
                <a:gd name="connsiteY55" fmla="*/ 34259 h 34617"/>
                <a:gd name="connsiteX56" fmla="*/ 22527 w 45557"/>
                <a:gd name="connsiteY56" fmla="*/ 34588 h 34617"/>
                <a:gd name="connsiteX57" fmla="*/ 21578 w 45557"/>
                <a:gd name="connsiteY57" fmla="*/ 33670 h 34617"/>
                <a:gd name="connsiteX0" fmla="*/ 21866 w 45845"/>
                <a:gd name="connsiteY0" fmla="*/ 33670 h 34617"/>
                <a:gd name="connsiteX1" fmla="*/ 20957 w 45845"/>
                <a:gd name="connsiteY1" fmla="*/ 31511 h 34617"/>
                <a:gd name="connsiteX2" fmla="*/ 17584 w 45845"/>
                <a:gd name="connsiteY2" fmla="*/ 31294 h 34617"/>
                <a:gd name="connsiteX3" fmla="*/ 17694 w 45845"/>
                <a:gd name="connsiteY3" fmla="*/ 32583 h 34617"/>
                <a:gd name="connsiteX4" fmla="*/ 15855 w 45845"/>
                <a:gd name="connsiteY4" fmla="*/ 32972 h 34617"/>
                <a:gd name="connsiteX5" fmla="*/ 14575 w 45845"/>
                <a:gd name="connsiteY5" fmla="*/ 32080 h 34617"/>
                <a:gd name="connsiteX6" fmla="*/ 13192 w 45845"/>
                <a:gd name="connsiteY6" fmla="*/ 30625 h 34617"/>
                <a:gd name="connsiteX7" fmla="*/ 11521 w 45845"/>
                <a:gd name="connsiteY7" fmla="*/ 29276 h 34617"/>
                <a:gd name="connsiteX8" fmla="*/ 12003 w 45845"/>
                <a:gd name="connsiteY8" fmla="*/ 28488 h 34617"/>
                <a:gd name="connsiteX9" fmla="*/ 11155 w 45845"/>
                <a:gd name="connsiteY9" fmla="*/ 28000 h 34617"/>
                <a:gd name="connsiteX10" fmla="*/ 10636 w 45845"/>
                <a:gd name="connsiteY10" fmla="*/ 25608 h 34617"/>
                <a:gd name="connsiteX11" fmla="*/ 11097 w 45845"/>
                <a:gd name="connsiteY11" fmla="*/ 24021 h 34617"/>
                <a:gd name="connsiteX12" fmla="*/ 8355 w 45845"/>
                <a:gd name="connsiteY12" fmla="*/ 19886 h 34617"/>
                <a:gd name="connsiteX13" fmla="*/ 5601 w 45845"/>
                <a:gd name="connsiteY13" fmla="*/ 18572 h 34617"/>
                <a:gd name="connsiteX14" fmla="*/ 11376 w 45845"/>
                <a:gd name="connsiteY14" fmla="*/ 11745 h 34617"/>
                <a:gd name="connsiteX15" fmla="*/ 12907 w 45845"/>
                <a:gd name="connsiteY15" fmla="*/ 12332 h 34617"/>
                <a:gd name="connsiteX16" fmla="*/ 370 w 45845"/>
                <a:gd name="connsiteY16" fmla="*/ 6750 h 34617"/>
                <a:gd name="connsiteX17" fmla="*/ 3689 w 45845"/>
                <a:gd name="connsiteY17" fmla="*/ 3994 h 34617"/>
                <a:gd name="connsiteX18" fmla="*/ 7509 w 45845"/>
                <a:gd name="connsiteY18" fmla="*/ 2070 h 34617"/>
                <a:gd name="connsiteX19" fmla="*/ 8480 w 45845"/>
                <a:gd name="connsiteY19" fmla="*/ 3257 h 34617"/>
                <a:gd name="connsiteX20" fmla="*/ 9489 w 45845"/>
                <a:gd name="connsiteY20" fmla="*/ 5249 h 34617"/>
                <a:gd name="connsiteX21" fmla="*/ 12911 w 45845"/>
                <a:gd name="connsiteY21" fmla="*/ 5437 h 34617"/>
                <a:gd name="connsiteX22" fmla="*/ 14918 w 45845"/>
                <a:gd name="connsiteY22" fmla="*/ 4183 h 34617"/>
                <a:gd name="connsiteX23" fmla="*/ 19150 w 45845"/>
                <a:gd name="connsiteY23" fmla="*/ 42 h 34617"/>
                <a:gd name="connsiteX24" fmla="*/ 26833 w 45845"/>
                <a:gd name="connsiteY24" fmla="*/ 7039 h 34617"/>
                <a:gd name="connsiteX25" fmla="*/ 26473 w 45845"/>
                <a:gd name="connsiteY25" fmla="*/ 7774 h 34617"/>
                <a:gd name="connsiteX26" fmla="*/ 28403 w 45845"/>
                <a:gd name="connsiteY26" fmla="*/ 7969 h 34617"/>
                <a:gd name="connsiteX27" fmla="*/ 29943 w 45845"/>
                <a:gd name="connsiteY27" fmla="*/ 7361 h 34617"/>
                <a:gd name="connsiteX28" fmla="*/ 30527 w 45845"/>
                <a:gd name="connsiteY28" fmla="*/ 8406 h 34617"/>
                <a:gd name="connsiteX29" fmla="*/ 32655 w 45845"/>
                <a:gd name="connsiteY29" fmla="*/ 8982 h 34617"/>
                <a:gd name="connsiteX30" fmla="*/ 33519 w 45845"/>
                <a:gd name="connsiteY30" fmla="*/ 7706 h 34617"/>
                <a:gd name="connsiteX31" fmla="*/ 34794 w 45845"/>
                <a:gd name="connsiteY31" fmla="*/ 7962 h 34617"/>
                <a:gd name="connsiteX32" fmla="*/ 34762 w 45845"/>
                <a:gd name="connsiteY32" fmla="*/ 8762 h 34617"/>
                <a:gd name="connsiteX33" fmla="*/ 34646 w 45845"/>
                <a:gd name="connsiteY33" fmla="*/ 11162 h 34617"/>
                <a:gd name="connsiteX34" fmla="*/ 37591 w 45845"/>
                <a:gd name="connsiteY34" fmla="*/ 11470 h 34617"/>
                <a:gd name="connsiteX35" fmla="*/ 40597 w 45845"/>
                <a:gd name="connsiteY35" fmla="*/ 10496 h 34617"/>
                <a:gd name="connsiteX36" fmla="*/ 42100 w 45845"/>
                <a:gd name="connsiteY36" fmla="*/ 13719 h 34617"/>
                <a:gd name="connsiteX37" fmla="*/ 43418 w 45845"/>
                <a:gd name="connsiteY37" fmla="*/ 13804 h 34617"/>
                <a:gd name="connsiteX38" fmla="*/ 43910 w 45845"/>
                <a:gd name="connsiteY38" fmla="*/ 14454 h 34617"/>
                <a:gd name="connsiteX39" fmla="*/ 43588 w 45845"/>
                <a:gd name="connsiteY39" fmla="*/ 15535 h 34617"/>
                <a:gd name="connsiteX40" fmla="*/ 44648 w 45845"/>
                <a:gd name="connsiteY40" fmla="*/ 16796 h 34617"/>
                <a:gd name="connsiteX41" fmla="*/ 44587 w 45845"/>
                <a:gd name="connsiteY41" fmla="*/ 18022 h 34617"/>
                <a:gd name="connsiteX42" fmla="*/ 45845 w 45845"/>
                <a:gd name="connsiteY42" fmla="*/ 19566 h 34617"/>
                <a:gd name="connsiteX43" fmla="*/ 44496 w 45845"/>
                <a:gd name="connsiteY43" fmla="*/ 19958 h 34617"/>
                <a:gd name="connsiteX44" fmla="*/ 43675 w 45845"/>
                <a:gd name="connsiteY44" fmla="*/ 20502 h 34617"/>
                <a:gd name="connsiteX45" fmla="*/ 43425 w 45845"/>
                <a:gd name="connsiteY45" fmla="*/ 21750 h 34617"/>
                <a:gd name="connsiteX46" fmla="*/ 44407 w 45845"/>
                <a:gd name="connsiteY46" fmla="*/ 23791 h 34617"/>
                <a:gd name="connsiteX47" fmla="*/ 43639 w 45845"/>
                <a:gd name="connsiteY47" fmla="*/ 24274 h 34617"/>
                <a:gd name="connsiteX48" fmla="*/ 41433 w 45845"/>
                <a:gd name="connsiteY48" fmla="*/ 24166 h 34617"/>
                <a:gd name="connsiteX49" fmla="*/ 41140 w 45845"/>
                <a:gd name="connsiteY49" fmla="*/ 25023 h 34617"/>
                <a:gd name="connsiteX50" fmla="*/ 38537 w 45845"/>
                <a:gd name="connsiteY50" fmla="*/ 24793 h 34617"/>
                <a:gd name="connsiteX51" fmla="*/ 37222 w 45845"/>
                <a:gd name="connsiteY51" fmla="*/ 28938 h 34617"/>
                <a:gd name="connsiteX52" fmla="*/ 33569 w 45845"/>
                <a:gd name="connsiteY52" fmla="*/ 29980 h 34617"/>
                <a:gd name="connsiteX53" fmla="*/ 31943 w 45845"/>
                <a:gd name="connsiteY53" fmla="*/ 30927 h 34617"/>
                <a:gd name="connsiteX54" fmla="*/ 28945 w 45845"/>
                <a:gd name="connsiteY54" fmla="*/ 32069 h 34617"/>
                <a:gd name="connsiteX55" fmla="*/ 27175 w 45845"/>
                <a:gd name="connsiteY55" fmla="*/ 32930 h 34617"/>
                <a:gd name="connsiteX56" fmla="*/ 25283 w 45845"/>
                <a:gd name="connsiteY56" fmla="*/ 34259 h 34617"/>
                <a:gd name="connsiteX57" fmla="*/ 22815 w 45845"/>
                <a:gd name="connsiteY57" fmla="*/ 34588 h 34617"/>
                <a:gd name="connsiteX58" fmla="*/ 21866 w 45845"/>
                <a:gd name="connsiteY58" fmla="*/ 33670 h 34617"/>
                <a:gd name="connsiteX0" fmla="*/ 21866 w 45845"/>
                <a:gd name="connsiteY0" fmla="*/ 33670 h 34617"/>
                <a:gd name="connsiteX1" fmla="*/ 20957 w 45845"/>
                <a:gd name="connsiteY1" fmla="*/ 31511 h 34617"/>
                <a:gd name="connsiteX2" fmla="*/ 17584 w 45845"/>
                <a:gd name="connsiteY2" fmla="*/ 31294 h 34617"/>
                <a:gd name="connsiteX3" fmla="*/ 17694 w 45845"/>
                <a:gd name="connsiteY3" fmla="*/ 32583 h 34617"/>
                <a:gd name="connsiteX4" fmla="*/ 15855 w 45845"/>
                <a:gd name="connsiteY4" fmla="*/ 32972 h 34617"/>
                <a:gd name="connsiteX5" fmla="*/ 14575 w 45845"/>
                <a:gd name="connsiteY5" fmla="*/ 32080 h 34617"/>
                <a:gd name="connsiteX6" fmla="*/ 13192 w 45845"/>
                <a:gd name="connsiteY6" fmla="*/ 30625 h 34617"/>
                <a:gd name="connsiteX7" fmla="*/ 11521 w 45845"/>
                <a:gd name="connsiteY7" fmla="*/ 29276 h 34617"/>
                <a:gd name="connsiteX8" fmla="*/ 12003 w 45845"/>
                <a:gd name="connsiteY8" fmla="*/ 28488 h 34617"/>
                <a:gd name="connsiteX9" fmla="*/ 11155 w 45845"/>
                <a:gd name="connsiteY9" fmla="*/ 28000 h 34617"/>
                <a:gd name="connsiteX10" fmla="*/ 10636 w 45845"/>
                <a:gd name="connsiteY10" fmla="*/ 25608 h 34617"/>
                <a:gd name="connsiteX11" fmla="*/ 11097 w 45845"/>
                <a:gd name="connsiteY11" fmla="*/ 24021 h 34617"/>
                <a:gd name="connsiteX12" fmla="*/ 8355 w 45845"/>
                <a:gd name="connsiteY12" fmla="*/ 19886 h 34617"/>
                <a:gd name="connsiteX13" fmla="*/ 5601 w 45845"/>
                <a:gd name="connsiteY13" fmla="*/ 18572 h 34617"/>
                <a:gd name="connsiteX14" fmla="*/ 2299 w 45845"/>
                <a:gd name="connsiteY14" fmla="*/ 8528 h 34617"/>
                <a:gd name="connsiteX15" fmla="*/ 12907 w 45845"/>
                <a:gd name="connsiteY15" fmla="*/ 12332 h 34617"/>
                <a:gd name="connsiteX16" fmla="*/ 370 w 45845"/>
                <a:gd name="connsiteY16" fmla="*/ 6750 h 34617"/>
                <a:gd name="connsiteX17" fmla="*/ 3689 w 45845"/>
                <a:gd name="connsiteY17" fmla="*/ 3994 h 34617"/>
                <a:gd name="connsiteX18" fmla="*/ 7509 w 45845"/>
                <a:gd name="connsiteY18" fmla="*/ 2070 h 34617"/>
                <a:gd name="connsiteX19" fmla="*/ 8480 w 45845"/>
                <a:gd name="connsiteY19" fmla="*/ 3257 h 34617"/>
                <a:gd name="connsiteX20" fmla="*/ 9489 w 45845"/>
                <a:gd name="connsiteY20" fmla="*/ 5249 h 34617"/>
                <a:gd name="connsiteX21" fmla="*/ 12911 w 45845"/>
                <a:gd name="connsiteY21" fmla="*/ 5437 h 34617"/>
                <a:gd name="connsiteX22" fmla="*/ 14918 w 45845"/>
                <a:gd name="connsiteY22" fmla="*/ 4183 h 34617"/>
                <a:gd name="connsiteX23" fmla="*/ 19150 w 45845"/>
                <a:gd name="connsiteY23" fmla="*/ 42 h 34617"/>
                <a:gd name="connsiteX24" fmla="*/ 26833 w 45845"/>
                <a:gd name="connsiteY24" fmla="*/ 7039 h 34617"/>
                <a:gd name="connsiteX25" fmla="*/ 26473 w 45845"/>
                <a:gd name="connsiteY25" fmla="*/ 7774 h 34617"/>
                <a:gd name="connsiteX26" fmla="*/ 28403 w 45845"/>
                <a:gd name="connsiteY26" fmla="*/ 7969 h 34617"/>
                <a:gd name="connsiteX27" fmla="*/ 29943 w 45845"/>
                <a:gd name="connsiteY27" fmla="*/ 7361 h 34617"/>
                <a:gd name="connsiteX28" fmla="*/ 30527 w 45845"/>
                <a:gd name="connsiteY28" fmla="*/ 8406 h 34617"/>
                <a:gd name="connsiteX29" fmla="*/ 32655 w 45845"/>
                <a:gd name="connsiteY29" fmla="*/ 8982 h 34617"/>
                <a:gd name="connsiteX30" fmla="*/ 33519 w 45845"/>
                <a:gd name="connsiteY30" fmla="*/ 7706 h 34617"/>
                <a:gd name="connsiteX31" fmla="*/ 34794 w 45845"/>
                <a:gd name="connsiteY31" fmla="*/ 7962 h 34617"/>
                <a:gd name="connsiteX32" fmla="*/ 34762 w 45845"/>
                <a:gd name="connsiteY32" fmla="*/ 8762 h 34617"/>
                <a:gd name="connsiteX33" fmla="*/ 34646 w 45845"/>
                <a:gd name="connsiteY33" fmla="*/ 11162 h 34617"/>
                <a:gd name="connsiteX34" fmla="*/ 37591 w 45845"/>
                <a:gd name="connsiteY34" fmla="*/ 11470 h 34617"/>
                <a:gd name="connsiteX35" fmla="*/ 40597 w 45845"/>
                <a:gd name="connsiteY35" fmla="*/ 10496 h 34617"/>
                <a:gd name="connsiteX36" fmla="*/ 42100 w 45845"/>
                <a:gd name="connsiteY36" fmla="*/ 13719 h 34617"/>
                <a:gd name="connsiteX37" fmla="*/ 43418 w 45845"/>
                <a:gd name="connsiteY37" fmla="*/ 13804 h 34617"/>
                <a:gd name="connsiteX38" fmla="*/ 43910 w 45845"/>
                <a:gd name="connsiteY38" fmla="*/ 14454 h 34617"/>
                <a:gd name="connsiteX39" fmla="*/ 43588 w 45845"/>
                <a:gd name="connsiteY39" fmla="*/ 15535 h 34617"/>
                <a:gd name="connsiteX40" fmla="*/ 44648 w 45845"/>
                <a:gd name="connsiteY40" fmla="*/ 16796 h 34617"/>
                <a:gd name="connsiteX41" fmla="*/ 44587 w 45845"/>
                <a:gd name="connsiteY41" fmla="*/ 18022 h 34617"/>
                <a:gd name="connsiteX42" fmla="*/ 45845 w 45845"/>
                <a:gd name="connsiteY42" fmla="*/ 19566 h 34617"/>
                <a:gd name="connsiteX43" fmla="*/ 44496 w 45845"/>
                <a:gd name="connsiteY43" fmla="*/ 19958 h 34617"/>
                <a:gd name="connsiteX44" fmla="*/ 43675 w 45845"/>
                <a:gd name="connsiteY44" fmla="*/ 20502 h 34617"/>
                <a:gd name="connsiteX45" fmla="*/ 43425 w 45845"/>
                <a:gd name="connsiteY45" fmla="*/ 21750 h 34617"/>
                <a:gd name="connsiteX46" fmla="*/ 44407 w 45845"/>
                <a:gd name="connsiteY46" fmla="*/ 23791 h 34617"/>
                <a:gd name="connsiteX47" fmla="*/ 43639 w 45845"/>
                <a:gd name="connsiteY47" fmla="*/ 24274 h 34617"/>
                <a:gd name="connsiteX48" fmla="*/ 41433 w 45845"/>
                <a:gd name="connsiteY48" fmla="*/ 24166 h 34617"/>
                <a:gd name="connsiteX49" fmla="*/ 41140 w 45845"/>
                <a:gd name="connsiteY49" fmla="*/ 25023 h 34617"/>
                <a:gd name="connsiteX50" fmla="*/ 38537 w 45845"/>
                <a:gd name="connsiteY50" fmla="*/ 24793 h 34617"/>
                <a:gd name="connsiteX51" fmla="*/ 37222 w 45845"/>
                <a:gd name="connsiteY51" fmla="*/ 28938 h 34617"/>
                <a:gd name="connsiteX52" fmla="*/ 33569 w 45845"/>
                <a:gd name="connsiteY52" fmla="*/ 29980 h 34617"/>
                <a:gd name="connsiteX53" fmla="*/ 31943 w 45845"/>
                <a:gd name="connsiteY53" fmla="*/ 30927 h 34617"/>
                <a:gd name="connsiteX54" fmla="*/ 28945 w 45845"/>
                <a:gd name="connsiteY54" fmla="*/ 32069 h 34617"/>
                <a:gd name="connsiteX55" fmla="*/ 27175 w 45845"/>
                <a:gd name="connsiteY55" fmla="*/ 32930 h 34617"/>
                <a:gd name="connsiteX56" fmla="*/ 25283 w 45845"/>
                <a:gd name="connsiteY56" fmla="*/ 34259 h 34617"/>
                <a:gd name="connsiteX57" fmla="*/ 22815 w 45845"/>
                <a:gd name="connsiteY57" fmla="*/ 34588 h 34617"/>
                <a:gd name="connsiteX58" fmla="*/ 21866 w 45845"/>
                <a:gd name="connsiteY58" fmla="*/ 33670 h 34617"/>
                <a:gd name="connsiteX0" fmla="*/ 21658 w 45637"/>
                <a:gd name="connsiteY0" fmla="*/ 33670 h 34617"/>
                <a:gd name="connsiteX1" fmla="*/ 20749 w 45637"/>
                <a:gd name="connsiteY1" fmla="*/ 31511 h 34617"/>
                <a:gd name="connsiteX2" fmla="*/ 17376 w 45637"/>
                <a:gd name="connsiteY2" fmla="*/ 31294 h 34617"/>
                <a:gd name="connsiteX3" fmla="*/ 17486 w 45637"/>
                <a:gd name="connsiteY3" fmla="*/ 32583 h 34617"/>
                <a:gd name="connsiteX4" fmla="*/ 15647 w 45637"/>
                <a:gd name="connsiteY4" fmla="*/ 32972 h 34617"/>
                <a:gd name="connsiteX5" fmla="*/ 14367 w 45637"/>
                <a:gd name="connsiteY5" fmla="*/ 32080 h 34617"/>
                <a:gd name="connsiteX6" fmla="*/ 12984 w 45637"/>
                <a:gd name="connsiteY6" fmla="*/ 30625 h 34617"/>
                <a:gd name="connsiteX7" fmla="*/ 11313 w 45637"/>
                <a:gd name="connsiteY7" fmla="*/ 29276 h 34617"/>
                <a:gd name="connsiteX8" fmla="*/ 11795 w 45637"/>
                <a:gd name="connsiteY8" fmla="*/ 28488 h 34617"/>
                <a:gd name="connsiteX9" fmla="*/ 10947 w 45637"/>
                <a:gd name="connsiteY9" fmla="*/ 28000 h 34617"/>
                <a:gd name="connsiteX10" fmla="*/ 10428 w 45637"/>
                <a:gd name="connsiteY10" fmla="*/ 25608 h 34617"/>
                <a:gd name="connsiteX11" fmla="*/ 10889 w 45637"/>
                <a:gd name="connsiteY11" fmla="*/ 24021 h 34617"/>
                <a:gd name="connsiteX12" fmla="*/ 8147 w 45637"/>
                <a:gd name="connsiteY12" fmla="*/ 19886 h 34617"/>
                <a:gd name="connsiteX13" fmla="*/ 5393 w 45637"/>
                <a:gd name="connsiteY13" fmla="*/ 18572 h 34617"/>
                <a:gd name="connsiteX14" fmla="*/ 2091 w 45637"/>
                <a:gd name="connsiteY14" fmla="*/ 8528 h 34617"/>
                <a:gd name="connsiteX15" fmla="*/ 680 w 45637"/>
                <a:gd name="connsiteY15" fmla="*/ 8110 h 34617"/>
                <a:gd name="connsiteX16" fmla="*/ 162 w 45637"/>
                <a:gd name="connsiteY16" fmla="*/ 6750 h 34617"/>
                <a:gd name="connsiteX17" fmla="*/ 3481 w 45637"/>
                <a:gd name="connsiteY17" fmla="*/ 3994 h 34617"/>
                <a:gd name="connsiteX18" fmla="*/ 7301 w 45637"/>
                <a:gd name="connsiteY18" fmla="*/ 2070 h 34617"/>
                <a:gd name="connsiteX19" fmla="*/ 8272 w 45637"/>
                <a:gd name="connsiteY19" fmla="*/ 3257 h 34617"/>
                <a:gd name="connsiteX20" fmla="*/ 9281 w 45637"/>
                <a:gd name="connsiteY20" fmla="*/ 5249 h 34617"/>
                <a:gd name="connsiteX21" fmla="*/ 12703 w 45637"/>
                <a:gd name="connsiteY21" fmla="*/ 5437 h 34617"/>
                <a:gd name="connsiteX22" fmla="*/ 14710 w 45637"/>
                <a:gd name="connsiteY22" fmla="*/ 4183 h 34617"/>
                <a:gd name="connsiteX23" fmla="*/ 18942 w 45637"/>
                <a:gd name="connsiteY23" fmla="*/ 42 h 34617"/>
                <a:gd name="connsiteX24" fmla="*/ 26625 w 45637"/>
                <a:gd name="connsiteY24" fmla="*/ 7039 h 34617"/>
                <a:gd name="connsiteX25" fmla="*/ 26265 w 45637"/>
                <a:gd name="connsiteY25" fmla="*/ 7774 h 34617"/>
                <a:gd name="connsiteX26" fmla="*/ 28195 w 45637"/>
                <a:gd name="connsiteY26" fmla="*/ 7969 h 34617"/>
                <a:gd name="connsiteX27" fmla="*/ 29735 w 45637"/>
                <a:gd name="connsiteY27" fmla="*/ 7361 h 34617"/>
                <a:gd name="connsiteX28" fmla="*/ 30319 w 45637"/>
                <a:gd name="connsiteY28" fmla="*/ 8406 h 34617"/>
                <a:gd name="connsiteX29" fmla="*/ 32447 w 45637"/>
                <a:gd name="connsiteY29" fmla="*/ 8982 h 34617"/>
                <a:gd name="connsiteX30" fmla="*/ 33311 w 45637"/>
                <a:gd name="connsiteY30" fmla="*/ 7706 h 34617"/>
                <a:gd name="connsiteX31" fmla="*/ 34586 w 45637"/>
                <a:gd name="connsiteY31" fmla="*/ 7962 h 34617"/>
                <a:gd name="connsiteX32" fmla="*/ 34554 w 45637"/>
                <a:gd name="connsiteY32" fmla="*/ 8762 h 34617"/>
                <a:gd name="connsiteX33" fmla="*/ 34438 w 45637"/>
                <a:gd name="connsiteY33" fmla="*/ 11162 h 34617"/>
                <a:gd name="connsiteX34" fmla="*/ 37383 w 45637"/>
                <a:gd name="connsiteY34" fmla="*/ 11470 h 34617"/>
                <a:gd name="connsiteX35" fmla="*/ 40389 w 45637"/>
                <a:gd name="connsiteY35" fmla="*/ 10496 h 34617"/>
                <a:gd name="connsiteX36" fmla="*/ 41892 w 45637"/>
                <a:gd name="connsiteY36" fmla="*/ 13719 h 34617"/>
                <a:gd name="connsiteX37" fmla="*/ 43210 w 45637"/>
                <a:gd name="connsiteY37" fmla="*/ 13804 h 34617"/>
                <a:gd name="connsiteX38" fmla="*/ 43702 w 45637"/>
                <a:gd name="connsiteY38" fmla="*/ 14454 h 34617"/>
                <a:gd name="connsiteX39" fmla="*/ 43380 w 45637"/>
                <a:gd name="connsiteY39" fmla="*/ 15535 h 34617"/>
                <a:gd name="connsiteX40" fmla="*/ 44440 w 45637"/>
                <a:gd name="connsiteY40" fmla="*/ 16796 h 34617"/>
                <a:gd name="connsiteX41" fmla="*/ 44379 w 45637"/>
                <a:gd name="connsiteY41" fmla="*/ 18022 h 34617"/>
                <a:gd name="connsiteX42" fmla="*/ 45637 w 45637"/>
                <a:gd name="connsiteY42" fmla="*/ 19566 h 34617"/>
                <a:gd name="connsiteX43" fmla="*/ 44288 w 45637"/>
                <a:gd name="connsiteY43" fmla="*/ 19958 h 34617"/>
                <a:gd name="connsiteX44" fmla="*/ 43467 w 45637"/>
                <a:gd name="connsiteY44" fmla="*/ 20502 h 34617"/>
                <a:gd name="connsiteX45" fmla="*/ 43217 w 45637"/>
                <a:gd name="connsiteY45" fmla="*/ 21750 h 34617"/>
                <a:gd name="connsiteX46" fmla="*/ 44199 w 45637"/>
                <a:gd name="connsiteY46" fmla="*/ 23791 h 34617"/>
                <a:gd name="connsiteX47" fmla="*/ 43431 w 45637"/>
                <a:gd name="connsiteY47" fmla="*/ 24274 h 34617"/>
                <a:gd name="connsiteX48" fmla="*/ 41225 w 45637"/>
                <a:gd name="connsiteY48" fmla="*/ 24166 h 34617"/>
                <a:gd name="connsiteX49" fmla="*/ 40932 w 45637"/>
                <a:gd name="connsiteY49" fmla="*/ 25023 h 34617"/>
                <a:gd name="connsiteX50" fmla="*/ 38329 w 45637"/>
                <a:gd name="connsiteY50" fmla="*/ 24793 h 34617"/>
                <a:gd name="connsiteX51" fmla="*/ 37014 w 45637"/>
                <a:gd name="connsiteY51" fmla="*/ 28938 h 34617"/>
                <a:gd name="connsiteX52" fmla="*/ 33361 w 45637"/>
                <a:gd name="connsiteY52" fmla="*/ 29980 h 34617"/>
                <a:gd name="connsiteX53" fmla="*/ 31735 w 45637"/>
                <a:gd name="connsiteY53" fmla="*/ 30927 h 34617"/>
                <a:gd name="connsiteX54" fmla="*/ 28737 w 45637"/>
                <a:gd name="connsiteY54" fmla="*/ 32069 h 34617"/>
                <a:gd name="connsiteX55" fmla="*/ 26967 w 45637"/>
                <a:gd name="connsiteY55" fmla="*/ 32930 h 34617"/>
                <a:gd name="connsiteX56" fmla="*/ 25075 w 45637"/>
                <a:gd name="connsiteY56" fmla="*/ 34259 h 34617"/>
                <a:gd name="connsiteX57" fmla="*/ 22607 w 45637"/>
                <a:gd name="connsiteY57" fmla="*/ 34588 h 34617"/>
                <a:gd name="connsiteX58" fmla="*/ 21658 w 45637"/>
                <a:gd name="connsiteY58" fmla="*/ 33670 h 34617"/>
                <a:gd name="connsiteX0" fmla="*/ 21832 w 45811"/>
                <a:gd name="connsiteY0" fmla="*/ 33670 h 34617"/>
                <a:gd name="connsiteX1" fmla="*/ 20923 w 45811"/>
                <a:gd name="connsiteY1" fmla="*/ 31511 h 34617"/>
                <a:gd name="connsiteX2" fmla="*/ 17550 w 45811"/>
                <a:gd name="connsiteY2" fmla="*/ 31294 h 34617"/>
                <a:gd name="connsiteX3" fmla="*/ 17660 w 45811"/>
                <a:gd name="connsiteY3" fmla="*/ 32583 h 34617"/>
                <a:gd name="connsiteX4" fmla="*/ 15821 w 45811"/>
                <a:gd name="connsiteY4" fmla="*/ 32972 h 34617"/>
                <a:gd name="connsiteX5" fmla="*/ 14541 w 45811"/>
                <a:gd name="connsiteY5" fmla="*/ 32080 h 34617"/>
                <a:gd name="connsiteX6" fmla="*/ 13158 w 45811"/>
                <a:gd name="connsiteY6" fmla="*/ 30625 h 34617"/>
                <a:gd name="connsiteX7" fmla="*/ 11487 w 45811"/>
                <a:gd name="connsiteY7" fmla="*/ 29276 h 34617"/>
                <a:gd name="connsiteX8" fmla="*/ 11969 w 45811"/>
                <a:gd name="connsiteY8" fmla="*/ 28488 h 34617"/>
                <a:gd name="connsiteX9" fmla="*/ 11121 w 45811"/>
                <a:gd name="connsiteY9" fmla="*/ 28000 h 34617"/>
                <a:gd name="connsiteX10" fmla="*/ 10602 w 45811"/>
                <a:gd name="connsiteY10" fmla="*/ 25608 h 34617"/>
                <a:gd name="connsiteX11" fmla="*/ 11063 w 45811"/>
                <a:gd name="connsiteY11" fmla="*/ 24021 h 34617"/>
                <a:gd name="connsiteX12" fmla="*/ 8321 w 45811"/>
                <a:gd name="connsiteY12" fmla="*/ 19886 h 34617"/>
                <a:gd name="connsiteX13" fmla="*/ 5567 w 45811"/>
                <a:gd name="connsiteY13" fmla="*/ 18572 h 34617"/>
                <a:gd name="connsiteX14" fmla="*/ 6888 w 45811"/>
                <a:gd name="connsiteY14" fmla="*/ 10405 h 34617"/>
                <a:gd name="connsiteX15" fmla="*/ 854 w 45811"/>
                <a:gd name="connsiteY15" fmla="*/ 8110 h 34617"/>
                <a:gd name="connsiteX16" fmla="*/ 336 w 45811"/>
                <a:gd name="connsiteY16" fmla="*/ 6750 h 34617"/>
                <a:gd name="connsiteX17" fmla="*/ 3655 w 45811"/>
                <a:gd name="connsiteY17" fmla="*/ 3994 h 34617"/>
                <a:gd name="connsiteX18" fmla="*/ 7475 w 45811"/>
                <a:gd name="connsiteY18" fmla="*/ 2070 h 34617"/>
                <a:gd name="connsiteX19" fmla="*/ 8446 w 45811"/>
                <a:gd name="connsiteY19" fmla="*/ 3257 h 34617"/>
                <a:gd name="connsiteX20" fmla="*/ 9455 w 45811"/>
                <a:gd name="connsiteY20" fmla="*/ 5249 h 34617"/>
                <a:gd name="connsiteX21" fmla="*/ 12877 w 45811"/>
                <a:gd name="connsiteY21" fmla="*/ 5437 h 34617"/>
                <a:gd name="connsiteX22" fmla="*/ 14884 w 45811"/>
                <a:gd name="connsiteY22" fmla="*/ 4183 h 34617"/>
                <a:gd name="connsiteX23" fmla="*/ 19116 w 45811"/>
                <a:gd name="connsiteY23" fmla="*/ 42 h 34617"/>
                <a:gd name="connsiteX24" fmla="*/ 26799 w 45811"/>
                <a:gd name="connsiteY24" fmla="*/ 7039 h 34617"/>
                <a:gd name="connsiteX25" fmla="*/ 26439 w 45811"/>
                <a:gd name="connsiteY25" fmla="*/ 7774 h 34617"/>
                <a:gd name="connsiteX26" fmla="*/ 28369 w 45811"/>
                <a:gd name="connsiteY26" fmla="*/ 7969 h 34617"/>
                <a:gd name="connsiteX27" fmla="*/ 29909 w 45811"/>
                <a:gd name="connsiteY27" fmla="*/ 7361 h 34617"/>
                <a:gd name="connsiteX28" fmla="*/ 30493 w 45811"/>
                <a:gd name="connsiteY28" fmla="*/ 8406 h 34617"/>
                <a:gd name="connsiteX29" fmla="*/ 32621 w 45811"/>
                <a:gd name="connsiteY29" fmla="*/ 8982 h 34617"/>
                <a:gd name="connsiteX30" fmla="*/ 33485 w 45811"/>
                <a:gd name="connsiteY30" fmla="*/ 7706 h 34617"/>
                <a:gd name="connsiteX31" fmla="*/ 34760 w 45811"/>
                <a:gd name="connsiteY31" fmla="*/ 7962 h 34617"/>
                <a:gd name="connsiteX32" fmla="*/ 34728 w 45811"/>
                <a:gd name="connsiteY32" fmla="*/ 8762 h 34617"/>
                <a:gd name="connsiteX33" fmla="*/ 34612 w 45811"/>
                <a:gd name="connsiteY33" fmla="*/ 11162 h 34617"/>
                <a:gd name="connsiteX34" fmla="*/ 37557 w 45811"/>
                <a:gd name="connsiteY34" fmla="*/ 11470 h 34617"/>
                <a:gd name="connsiteX35" fmla="*/ 40563 w 45811"/>
                <a:gd name="connsiteY35" fmla="*/ 10496 h 34617"/>
                <a:gd name="connsiteX36" fmla="*/ 42066 w 45811"/>
                <a:gd name="connsiteY36" fmla="*/ 13719 h 34617"/>
                <a:gd name="connsiteX37" fmla="*/ 43384 w 45811"/>
                <a:gd name="connsiteY37" fmla="*/ 13804 h 34617"/>
                <a:gd name="connsiteX38" fmla="*/ 43876 w 45811"/>
                <a:gd name="connsiteY38" fmla="*/ 14454 h 34617"/>
                <a:gd name="connsiteX39" fmla="*/ 43554 w 45811"/>
                <a:gd name="connsiteY39" fmla="*/ 15535 h 34617"/>
                <a:gd name="connsiteX40" fmla="*/ 44614 w 45811"/>
                <a:gd name="connsiteY40" fmla="*/ 16796 h 34617"/>
                <a:gd name="connsiteX41" fmla="*/ 44553 w 45811"/>
                <a:gd name="connsiteY41" fmla="*/ 18022 h 34617"/>
                <a:gd name="connsiteX42" fmla="*/ 45811 w 45811"/>
                <a:gd name="connsiteY42" fmla="*/ 19566 h 34617"/>
                <a:gd name="connsiteX43" fmla="*/ 44462 w 45811"/>
                <a:gd name="connsiteY43" fmla="*/ 19958 h 34617"/>
                <a:gd name="connsiteX44" fmla="*/ 43641 w 45811"/>
                <a:gd name="connsiteY44" fmla="*/ 20502 h 34617"/>
                <a:gd name="connsiteX45" fmla="*/ 43391 w 45811"/>
                <a:gd name="connsiteY45" fmla="*/ 21750 h 34617"/>
                <a:gd name="connsiteX46" fmla="*/ 44373 w 45811"/>
                <a:gd name="connsiteY46" fmla="*/ 23791 h 34617"/>
                <a:gd name="connsiteX47" fmla="*/ 43605 w 45811"/>
                <a:gd name="connsiteY47" fmla="*/ 24274 h 34617"/>
                <a:gd name="connsiteX48" fmla="*/ 41399 w 45811"/>
                <a:gd name="connsiteY48" fmla="*/ 24166 h 34617"/>
                <a:gd name="connsiteX49" fmla="*/ 41106 w 45811"/>
                <a:gd name="connsiteY49" fmla="*/ 25023 h 34617"/>
                <a:gd name="connsiteX50" fmla="*/ 38503 w 45811"/>
                <a:gd name="connsiteY50" fmla="*/ 24793 h 34617"/>
                <a:gd name="connsiteX51" fmla="*/ 37188 w 45811"/>
                <a:gd name="connsiteY51" fmla="*/ 28938 h 34617"/>
                <a:gd name="connsiteX52" fmla="*/ 33535 w 45811"/>
                <a:gd name="connsiteY52" fmla="*/ 29980 h 34617"/>
                <a:gd name="connsiteX53" fmla="*/ 31909 w 45811"/>
                <a:gd name="connsiteY53" fmla="*/ 30927 h 34617"/>
                <a:gd name="connsiteX54" fmla="*/ 28911 w 45811"/>
                <a:gd name="connsiteY54" fmla="*/ 32069 h 34617"/>
                <a:gd name="connsiteX55" fmla="*/ 27141 w 45811"/>
                <a:gd name="connsiteY55" fmla="*/ 32930 h 34617"/>
                <a:gd name="connsiteX56" fmla="*/ 25249 w 45811"/>
                <a:gd name="connsiteY56" fmla="*/ 34259 h 34617"/>
                <a:gd name="connsiteX57" fmla="*/ 22781 w 45811"/>
                <a:gd name="connsiteY57" fmla="*/ 34588 h 34617"/>
                <a:gd name="connsiteX58" fmla="*/ 21832 w 45811"/>
                <a:gd name="connsiteY58" fmla="*/ 33670 h 34617"/>
                <a:gd name="connsiteX0" fmla="*/ 21586 w 45565"/>
                <a:gd name="connsiteY0" fmla="*/ 33670 h 34617"/>
                <a:gd name="connsiteX1" fmla="*/ 20677 w 45565"/>
                <a:gd name="connsiteY1" fmla="*/ 31511 h 34617"/>
                <a:gd name="connsiteX2" fmla="*/ 17304 w 45565"/>
                <a:gd name="connsiteY2" fmla="*/ 31294 h 34617"/>
                <a:gd name="connsiteX3" fmla="*/ 17414 w 45565"/>
                <a:gd name="connsiteY3" fmla="*/ 32583 h 34617"/>
                <a:gd name="connsiteX4" fmla="*/ 15575 w 45565"/>
                <a:gd name="connsiteY4" fmla="*/ 32972 h 34617"/>
                <a:gd name="connsiteX5" fmla="*/ 14295 w 45565"/>
                <a:gd name="connsiteY5" fmla="*/ 32080 h 34617"/>
                <a:gd name="connsiteX6" fmla="*/ 12912 w 45565"/>
                <a:gd name="connsiteY6" fmla="*/ 30625 h 34617"/>
                <a:gd name="connsiteX7" fmla="*/ 11241 w 45565"/>
                <a:gd name="connsiteY7" fmla="*/ 29276 h 34617"/>
                <a:gd name="connsiteX8" fmla="*/ 11723 w 45565"/>
                <a:gd name="connsiteY8" fmla="*/ 28488 h 34617"/>
                <a:gd name="connsiteX9" fmla="*/ 10875 w 45565"/>
                <a:gd name="connsiteY9" fmla="*/ 28000 h 34617"/>
                <a:gd name="connsiteX10" fmla="*/ 10356 w 45565"/>
                <a:gd name="connsiteY10" fmla="*/ 25608 h 34617"/>
                <a:gd name="connsiteX11" fmla="*/ 10817 w 45565"/>
                <a:gd name="connsiteY11" fmla="*/ 24021 h 34617"/>
                <a:gd name="connsiteX12" fmla="*/ 8075 w 45565"/>
                <a:gd name="connsiteY12" fmla="*/ 19886 h 34617"/>
                <a:gd name="connsiteX13" fmla="*/ 5321 w 45565"/>
                <a:gd name="connsiteY13" fmla="*/ 18572 h 34617"/>
                <a:gd name="connsiteX14" fmla="*/ 6642 w 45565"/>
                <a:gd name="connsiteY14" fmla="*/ 10405 h 34617"/>
                <a:gd name="connsiteX15" fmla="*/ 1448 w 45565"/>
                <a:gd name="connsiteY15" fmla="*/ 9987 h 34617"/>
                <a:gd name="connsiteX16" fmla="*/ 90 w 45565"/>
                <a:gd name="connsiteY16" fmla="*/ 6750 h 34617"/>
                <a:gd name="connsiteX17" fmla="*/ 3409 w 45565"/>
                <a:gd name="connsiteY17" fmla="*/ 3994 h 34617"/>
                <a:gd name="connsiteX18" fmla="*/ 7229 w 45565"/>
                <a:gd name="connsiteY18" fmla="*/ 2070 h 34617"/>
                <a:gd name="connsiteX19" fmla="*/ 8200 w 45565"/>
                <a:gd name="connsiteY19" fmla="*/ 3257 h 34617"/>
                <a:gd name="connsiteX20" fmla="*/ 9209 w 45565"/>
                <a:gd name="connsiteY20" fmla="*/ 5249 h 34617"/>
                <a:gd name="connsiteX21" fmla="*/ 12631 w 45565"/>
                <a:gd name="connsiteY21" fmla="*/ 5437 h 34617"/>
                <a:gd name="connsiteX22" fmla="*/ 14638 w 45565"/>
                <a:gd name="connsiteY22" fmla="*/ 4183 h 34617"/>
                <a:gd name="connsiteX23" fmla="*/ 18870 w 45565"/>
                <a:gd name="connsiteY23" fmla="*/ 42 h 34617"/>
                <a:gd name="connsiteX24" fmla="*/ 26553 w 45565"/>
                <a:gd name="connsiteY24" fmla="*/ 7039 h 34617"/>
                <a:gd name="connsiteX25" fmla="*/ 26193 w 45565"/>
                <a:gd name="connsiteY25" fmla="*/ 7774 h 34617"/>
                <a:gd name="connsiteX26" fmla="*/ 28123 w 45565"/>
                <a:gd name="connsiteY26" fmla="*/ 7969 h 34617"/>
                <a:gd name="connsiteX27" fmla="*/ 29663 w 45565"/>
                <a:gd name="connsiteY27" fmla="*/ 7361 h 34617"/>
                <a:gd name="connsiteX28" fmla="*/ 30247 w 45565"/>
                <a:gd name="connsiteY28" fmla="*/ 8406 h 34617"/>
                <a:gd name="connsiteX29" fmla="*/ 32375 w 45565"/>
                <a:gd name="connsiteY29" fmla="*/ 8982 h 34617"/>
                <a:gd name="connsiteX30" fmla="*/ 33239 w 45565"/>
                <a:gd name="connsiteY30" fmla="*/ 7706 h 34617"/>
                <a:gd name="connsiteX31" fmla="*/ 34514 w 45565"/>
                <a:gd name="connsiteY31" fmla="*/ 7962 h 34617"/>
                <a:gd name="connsiteX32" fmla="*/ 34482 w 45565"/>
                <a:gd name="connsiteY32" fmla="*/ 8762 h 34617"/>
                <a:gd name="connsiteX33" fmla="*/ 34366 w 45565"/>
                <a:gd name="connsiteY33" fmla="*/ 11162 h 34617"/>
                <a:gd name="connsiteX34" fmla="*/ 37311 w 45565"/>
                <a:gd name="connsiteY34" fmla="*/ 11470 h 34617"/>
                <a:gd name="connsiteX35" fmla="*/ 40317 w 45565"/>
                <a:gd name="connsiteY35" fmla="*/ 10496 h 34617"/>
                <a:gd name="connsiteX36" fmla="*/ 41820 w 45565"/>
                <a:gd name="connsiteY36" fmla="*/ 13719 h 34617"/>
                <a:gd name="connsiteX37" fmla="*/ 43138 w 45565"/>
                <a:gd name="connsiteY37" fmla="*/ 13804 h 34617"/>
                <a:gd name="connsiteX38" fmla="*/ 43630 w 45565"/>
                <a:gd name="connsiteY38" fmla="*/ 14454 h 34617"/>
                <a:gd name="connsiteX39" fmla="*/ 43308 w 45565"/>
                <a:gd name="connsiteY39" fmla="*/ 15535 h 34617"/>
                <a:gd name="connsiteX40" fmla="*/ 44368 w 45565"/>
                <a:gd name="connsiteY40" fmla="*/ 16796 h 34617"/>
                <a:gd name="connsiteX41" fmla="*/ 44307 w 45565"/>
                <a:gd name="connsiteY41" fmla="*/ 18022 h 34617"/>
                <a:gd name="connsiteX42" fmla="*/ 45565 w 45565"/>
                <a:gd name="connsiteY42" fmla="*/ 19566 h 34617"/>
                <a:gd name="connsiteX43" fmla="*/ 44216 w 45565"/>
                <a:gd name="connsiteY43" fmla="*/ 19958 h 34617"/>
                <a:gd name="connsiteX44" fmla="*/ 43395 w 45565"/>
                <a:gd name="connsiteY44" fmla="*/ 20502 h 34617"/>
                <a:gd name="connsiteX45" fmla="*/ 43145 w 45565"/>
                <a:gd name="connsiteY45" fmla="*/ 21750 h 34617"/>
                <a:gd name="connsiteX46" fmla="*/ 44127 w 45565"/>
                <a:gd name="connsiteY46" fmla="*/ 23791 h 34617"/>
                <a:gd name="connsiteX47" fmla="*/ 43359 w 45565"/>
                <a:gd name="connsiteY47" fmla="*/ 24274 h 34617"/>
                <a:gd name="connsiteX48" fmla="*/ 41153 w 45565"/>
                <a:gd name="connsiteY48" fmla="*/ 24166 h 34617"/>
                <a:gd name="connsiteX49" fmla="*/ 40860 w 45565"/>
                <a:gd name="connsiteY49" fmla="*/ 25023 h 34617"/>
                <a:gd name="connsiteX50" fmla="*/ 38257 w 45565"/>
                <a:gd name="connsiteY50" fmla="*/ 24793 h 34617"/>
                <a:gd name="connsiteX51" fmla="*/ 36942 w 45565"/>
                <a:gd name="connsiteY51" fmla="*/ 28938 h 34617"/>
                <a:gd name="connsiteX52" fmla="*/ 33289 w 45565"/>
                <a:gd name="connsiteY52" fmla="*/ 29980 h 34617"/>
                <a:gd name="connsiteX53" fmla="*/ 31663 w 45565"/>
                <a:gd name="connsiteY53" fmla="*/ 30927 h 34617"/>
                <a:gd name="connsiteX54" fmla="*/ 28665 w 45565"/>
                <a:gd name="connsiteY54" fmla="*/ 32069 h 34617"/>
                <a:gd name="connsiteX55" fmla="*/ 26895 w 45565"/>
                <a:gd name="connsiteY55" fmla="*/ 32930 h 34617"/>
                <a:gd name="connsiteX56" fmla="*/ 25003 w 45565"/>
                <a:gd name="connsiteY56" fmla="*/ 34259 h 34617"/>
                <a:gd name="connsiteX57" fmla="*/ 22535 w 45565"/>
                <a:gd name="connsiteY57" fmla="*/ 34588 h 34617"/>
                <a:gd name="connsiteX58" fmla="*/ 21586 w 45565"/>
                <a:gd name="connsiteY58" fmla="*/ 33670 h 34617"/>
                <a:gd name="connsiteX0" fmla="*/ 21509 w 45488"/>
                <a:gd name="connsiteY0" fmla="*/ 33670 h 34617"/>
                <a:gd name="connsiteX1" fmla="*/ 20600 w 45488"/>
                <a:gd name="connsiteY1" fmla="*/ 31511 h 34617"/>
                <a:gd name="connsiteX2" fmla="*/ 17227 w 45488"/>
                <a:gd name="connsiteY2" fmla="*/ 31294 h 34617"/>
                <a:gd name="connsiteX3" fmla="*/ 17337 w 45488"/>
                <a:gd name="connsiteY3" fmla="*/ 32583 h 34617"/>
                <a:gd name="connsiteX4" fmla="*/ 15498 w 45488"/>
                <a:gd name="connsiteY4" fmla="*/ 32972 h 34617"/>
                <a:gd name="connsiteX5" fmla="*/ 14218 w 45488"/>
                <a:gd name="connsiteY5" fmla="*/ 32080 h 34617"/>
                <a:gd name="connsiteX6" fmla="*/ 12835 w 45488"/>
                <a:gd name="connsiteY6" fmla="*/ 30625 h 34617"/>
                <a:gd name="connsiteX7" fmla="*/ 11164 w 45488"/>
                <a:gd name="connsiteY7" fmla="*/ 29276 h 34617"/>
                <a:gd name="connsiteX8" fmla="*/ 11646 w 45488"/>
                <a:gd name="connsiteY8" fmla="*/ 28488 h 34617"/>
                <a:gd name="connsiteX9" fmla="*/ 10798 w 45488"/>
                <a:gd name="connsiteY9" fmla="*/ 28000 h 34617"/>
                <a:gd name="connsiteX10" fmla="*/ 10279 w 45488"/>
                <a:gd name="connsiteY10" fmla="*/ 25608 h 34617"/>
                <a:gd name="connsiteX11" fmla="*/ 10740 w 45488"/>
                <a:gd name="connsiteY11" fmla="*/ 24021 h 34617"/>
                <a:gd name="connsiteX12" fmla="*/ 7998 w 45488"/>
                <a:gd name="connsiteY12" fmla="*/ 19886 h 34617"/>
                <a:gd name="connsiteX13" fmla="*/ 5244 w 45488"/>
                <a:gd name="connsiteY13" fmla="*/ 18572 h 34617"/>
                <a:gd name="connsiteX14" fmla="*/ 6565 w 45488"/>
                <a:gd name="connsiteY14" fmla="*/ 10405 h 34617"/>
                <a:gd name="connsiteX15" fmla="*/ 1371 w 45488"/>
                <a:gd name="connsiteY15" fmla="*/ 9987 h 34617"/>
                <a:gd name="connsiteX16" fmla="*/ 97 w 45488"/>
                <a:gd name="connsiteY16" fmla="*/ 5812 h 34617"/>
                <a:gd name="connsiteX17" fmla="*/ 3332 w 45488"/>
                <a:gd name="connsiteY17" fmla="*/ 3994 h 34617"/>
                <a:gd name="connsiteX18" fmla="*/ 7152 w 45488"/>
                <a:gd name="connsiteY18" fmla="*/ 2070 h 34617"/>
                <a:gd name="connsiteX19" fmla="*/ 8123 w 45488"/>
                <a:gd name="connsiteY19" fmla="*/ 3257 h 34617"/>
                <a:gd name="connsiteX20" fmla="*/ 9132 w 45488"/>
                <a:gd name="connsiteY20" fmla="*/ 5249 h 34617"/>
                <a:gd name="connsiteX21" fmla="*/ 12554 w 45488"/>
                <a:gd name="connsiteY21" fmla="*/ 5437 h 34617"/>
                <a:gd name="connsiteX22" fmla="*/ 14561 w 45488"/>
                <a:gd name="connsiteY22" fmla="*/ 4183 h 34617"/>
                <a:gd name="connsiteX23" fmla="*/ 18793 w 45488"/>
                <a:gd name="connsiteY23" fmla="*/ 42 h 34617"/>
                <a:gd name="connsiteX24" fmla="*/ 26476 w 45488"/>
                <a:gd name="connsiteY24" fmla="*/ 7039 h 34617"/>
                <a:gd name="connsiteX25" fmla="*/ 26116 w 45488"/>
                <a:gd name="connsiteY25" fmla="*/ 7774 h 34617"/>
                <a:gd name="connsiteX26" fmla="*/ 28046 w 45488"/>
                <a:gd name="connsiteY26" fmla="*/ 7969 h 34617"/>
                <a:gd name="connsiteX27" fmla="*/ 29586 w 45488"/>
                <a:gd name="connsiteY27" fmla="*/ 7361 h 34617"/>
                <a:gd name="connsiteX28" fmla="*/ 30170 w 45488"/>
                <a:gd name="connsiteY28" fmla="*/ 8406 h 34617"/>
                <a:gd name="connsiteX29" fmla="*/ 32298 w 45488"/>
                <a:gd name="connsiteY29" fmla="*/ 8982 h 34617"/>
                <a:gd name="connsiteX30" fmla="*/ 33162 w 45488"/>
                <a:gd name="connsiteY30" fmla="*/ 7706 h 34617"/>
                <a:gd name="connsiteX31" fmla="*/ 34437 w 45488"/>
                <a:gd name="connsiteY31" fmla="*/ 7962 h 34617"/>
                <a:gd name="connsiteX32" fmla="*/ 34405 w 45488"/>
                <a:gd name="connsiteY32" fmla="*/ 8762 h 34617"/>
                <a:gd name="connsiteX33" fmla="*/ 34289 w 45488"/>
                <a:gd name="connsiteY33" fmla="*/ 11162 h 34617"/>
                <a:gd name="connsiteX34" fmla="*/ 37234 w 45488"/>
                <a:gd name="connsiteY34" fmla="*/ 11470 h 34617"/>
                <a:gd name="connsiteX35" fmla="*/ 40240 w 45488"/>
                <a:gd name="connsiteY35" fmla="*/ 10496 h 34617"/>
                <a:gd name="connsiteX36" fmla="*/ 41743 w 45488"/>
                <a:gd name="connsiteY36" fmla="*/ 13719 h 34617"/>
                <a:gd name="connsiteX37" fmla="*/ 43061 w 45488"/>
                <a:gd name="connsiteY37" fmla="*/ 13804 h 34617"/>
                <a:gd name="connsiteX38" fmla="*/ 43553 w 45488"/>
                <a:gd name="connsiteY38" fmla="*/ 14454 h 34617"/>
                <a:gd name="connsiteX39" fmla="*/ 43231 w 45488"/>
                <a:gd name="connsiteY39" fmla="*/ 15535 h 34617"/>
                <a:gd name="connsiteX40" fmla="*/ 44291 w 45488"/>
                <a:gd name="connsiteY40" fmla="*/ 16796 h 34617"/>
                <a:gd name="connsiteX41" fmla="*/ 44230 w 45488"/>
                <a:gd name="connsiteY41" fmla="*/ 18022 h 34617"/>
                <a:gd name="connsiteX42" fmla="*/ 45488 w 45488"/>
                <a:gd name="connsiteY42" fmla="*/ 19566 h 34617"/>
                <a:gd name="connsiteX43" fmla="*/ 44139 w 45488"/>
                <a:gd name="connsiteY43" fmla="*/ 19958 h 34617"/>
                <a:gd name="connsiteX44" fmla="*/ 43318 w 45488"/>
                <a:gd name="connsiteY44" fmla="*/ 20502 h 34617"/>
                <a:gd name="connsiteX45" fmla="*/ 43068 w 45488"/>
                <a:gd name="connsiteY45" fmla="*/ 21750 h 34617"/>
                <a:gd name="connsiteX46" fmla="*/ 44050 w 45488"/>
                <a:gd name="connsiteY46" fmla="*/ 23791 h 34617"/>
                <a:gd name="connsiteX47" fmla="*/ 43282 w 45488"/>
                <a:gd name="connsiteY47" fmla="*/ 24274 h 34617"/>
                <a:gd name="connsiteX48" fmla="*/ 41076 w 45488"/>
                <a:gd name="connsiteY48" fmla="*/ 24166 h 34617"/>
                <a:gd name="connsiteX49" fmla="*/ 40783 w 45488"/>
                <a:gd name="connsiteY49" fmla="*/ 25023 h 34617"/>
                <a:gd name="connsiteX50" fmla="*/ 38180 w 45488"/>
                <a:gd name="connsiteY50" fmla="*/ 24793 h 34617"/>
                <a:gd name="connsiteX51" fmla="*/ 36865 w 45488"/>
                <a:gd name="connsiteY51" fmla="*/ 28938 h 34617"/>
                <a:gd name="connsiteX52" fmla="*/ 33212 w 45488"/>
                <a:gd name="connsiteY52" fmla="*/ 29980 h 34617"/>
                <a:gd name="connsiteX53" fmla="*/ 31586 w 45488"/>
                <a:gd name="connsiteY53" fmla="*/ 30927 h 34617"/>
                <a:gd name="connsiteX54" fmla="*/ 28588 w 45488"/>
                <a:gd name="connsiteY54" fmla="*/ 32069 h 34617"/>
                <a:gd name="connsiteX55" fmla="*/ 26818 w 45488"/>
                <a:gd name="connsiteY55" fmla="*/ 32930 h 34617"/>
                <a:gd name="connsiteX56" fmla="*/ 24926 w 45488"/>
                <a:gd name="connsiteY56" fmla="*/ 34259 h 34617"/>
                <a:gd name="connsiteX57" fmla="*/ 22458 w 45488"/>
                <a:gd name="connsiteY57" fmla="*/ 34588 h 34617"/>
                <a:gd name="connsiteX58" fmla="*/ 21509 w 45488"/>
                <a:gd name="connsiteY58" fmla="*/ 33670 h 34617"/>
                <a:gd name="connsiteX0" fmla="*/ 21477 w 45456"/>
                <a:gd name="connsiteY0" fmla="*/ 33670 h 34617"/>
                <a:gd name="connsiteX1" fmla="*/ 20568 w 45456"/>
                <a:gd name="connsiteY1" fmla="*/ 31511 h 34617"/>
                <a:gd name="connsiteX2" fmla="*/ 17195 w 45456"/>
                <a:gd name="connsiteY2" fmla="*/ 31294 h 34617"/>
                <a:gd name="connsiteX3" fmla="*/ 17305 w 45456"/>
                <a:gd name="connsiteY3" fmla="*/ 32583 h 34617"/>
                <a:gd name="connsiteX4" fmla="*/ 15466 w 45456"/>
                <a:gd name="connsiteY4" fmla="*/ 32972 h 34617"/>
                <a:gd name="connsiteX5" fmla="*/ 14186 w 45456"/>
                <a:gd name="connsiteY5" fmla="*/ 32080 h 34617"/>
                <a:gd name="connsiteX6" fmla="*/ 12803 w 45456"/>
                <a:gd name="connsiteY6" fmla="*/ 30625 h 34617"/>
                <a:gd name="connsiteX7" fmla="*/ 11132 w 45456"/>
                <a:gd name="connsiteY7" fmla="*/ 29276 h 34617"/>
                <a:gd name="connsiteX8" fmla="*/ 11614 w 45456"/>
                <a:gd name="connsiteY8" fmla="*/ 28488 h 34617"/>
                <a:gd name="connsiteX9" fmla="*/ 10766 w 45456"/>
                <a:gd name="connsiteY9" fmla="*/ 28000 h 34617"/>
                <a:gd name="connsiteX10" fmla="*/ 10247 w 45456"/>
                <a:gd name="connsiteY10" fmla="*/ 25608 h 34617"/>
                <a:gd name="connsiteX11" fmla="*/ 10708 w 45456"/>
                <a:gd name="connsiteY11" fmla="*/ 24021 h 34617"/>
                <a:gd name="connsiteX12" fmla="*/ 7966 w 45456"/>
                <a:gd name="connsiteY12" fmla="*/ 19886 h 34617"/>
                <a:gd name="connsiteX13" fmla="*/ 5212 w 45456"/>
                <a:gd name="connsiteY13" fmla="*/ 18572 h 34617"/>
                <a:gd name="connsiteX14" fmla="*/ 3675 w 45456"/>
                <a:gd name="connsiteY14" fmla="*/ 10338 h 34617"/>
                <a:gd name="connsiteX15" fmla="*/ 1339 w 45456"/>
                <a:gd name="connsiteY15" fmla="*/ 9987 h 34617"/>
                <a:gd name="connsiteX16" fmla="*/ 65 w 45456"/>
                <a:gd name="connsiteY16" fmla="*/ 5812 h 34617"/>
                <a:gd name="connsiteX17" fmla="*/ 3300 w 45456"/>
                <a:gd name="connsiteY17" fmla="*/ 3994 h 34617"/>
                <a:gd name="connsiteX18" fmla="*/ 7120 w 45456"/>
                <a:gd name="connsiteY18" fmla="*/ 2070 h 34617"/>
                <a:gd name="connsiteX19" fmla="*/ 8091 w 45456"/>
                <a:gd name="connsiteY19" fmla="*/ 3257 h 34617"/>
                <a:gd name="connsiteX20" fmla="*/ 9100 w 45456"/>
                <a:gd name="connsiteY20" fmla="*/ 5249 h 34617"/>
                <a:gd name="connsiteX21" fmla="*/ 12522 w 45456"/>
                <a:gd name="connsiteY21" fmla="*/ 5437 h 34617"/>
                <a:gd name="connsiteX22" fmla="*/ 14529 w 45456"/>
                <a:gd name="connsiteY22" fmla="*/ 4183 h 34617"/>
                <a:gd name="connsiteX23" fmla="*/ 18761 w 45456"/>
                <a:gd name="connsiteY23" fmla="*/ 42 h 34617"/>
                <a:gd name="connsiteX24" fmla="*/ 26444 w 45456"/>
                <a:gd name="connsiteY24" fmla="*/ 7039 h 34617"/>
                <a:gd name="connsiteX25" fmla="*/ 26084 w 45456"/>
                <a:gd name="connsiteY25" fmla="*/ 7774 h 34617"/>
                <a:gd name="connsiteX26" fmla="*/ 28014 w 45456"/>
                <a:gd name="connsiteY26" fmla="*/ 7969 h 34617"/>
                <a:gd name="connsiteX27" fmla="*/ 29554 w 45456"/>
                <a:gd name="connsiteY27" fmla="*/ 7361 h 34617"/>
                <a:gd name="connsiteX28" fmla="*/ 30138 w 45456"/>
                <a:gd name="connsiteY28" fmla="*/ 8406 h 34617"/>
                <a:gd name="connsiteX29" fmla="*/ 32266 w 45456"/>
                <a:gd name="connsiteY29" fmla="*/ 8982 h 34617"/>
                <a:gd name="connsiteX30" fmla="*/ 33130 w 45456"/>
                <a:gd name="connsiteY30" fmla="*/ 7706 h 34617"/>
                <a:gd name="connsiteX31" fmla="*/ 34405 w 45456"/>
                <a:gd name="connsiteY31" fmla="*/ 7962 h 34617"/>
                <a:gd name="connsiteX32" fmla="*/ 34373 w 45456"/>
                <a:gd name="connsiteY32" fmla="*/ 8762 h 34617"/>
                <a:gd name="connsiteX33" fmla="*/ 34257 w 45456"/>
                <a:gd name="connsiteY33" fmla="*/ 11162 h 34617"/>
                <a:gd name="connsiteX34" fmla="*/ 37202 w 45456"/>
                <a:gd name="connsiteY34" fmla="*/ 11470 h 34617"/>
                <a:gd name="connsiteX35" fmla="*/ 40208 w 45456"/>
                <a:gd name="connsiteY35" fmla="*/ 10496 h 34617"/>
                <a:gd name="connsiteX36" fmla="*/ 41711 w 45456"/>
                <a:gd name="connsiteY36" fmla="*/ 13719 h 34617"/>
                <a:gd name="connsiteX37" fmla="*/ 43029 w 45456"/>
                <a:gd name="connsiteY37" fmla="*/ 13804 h 34617"/>
                <a:gd name="connsiteX38" fmla="*/ 43521 w 45456"/>
                <a:gd name="connsiteY38" fmla="*/ 14454 h 34617"/>
                <a:gd name="connsiteX39" fmla="*/ 43199 w 45456"/>
                <a:gd name="connsiteY39" fmla="*/ 15535 h 34617"/>
                <a:gd name="connsiteX40" fmla="*/ 44259 w 45456"/>
                <a:gd name="connsiteY40" fmla="*/ 16796 h 34617"/>
                <a:gd name="connsiteX41" fmla="*/ 44198 w 45456"/>
                <a:gd name="connsiteY41" fmla="*/ 18022 h 34617"/>
                <a:gd name="connsiteX42" fmla="*/ 45456 w 45456"/>
                <a:gd name="connsiteY42" fmla="*/ 19566 h 34617"/>
                <a:gd name="connsiteX43" fmla="*/ 44107 w 45456"/>
                <a:gd name="connsiteY43" fmla="*/ 19958 h 34617"/>
                <a:gd name="connsiteX44" fmla="*/ 43286 w 45456"/>
                <a:gd name="connsiteY44" fmla="*/ 20502 h 34617"/>
                <a:gd name="connsiteX45" fmla="*/ 43036 w 45456"/>
                <a:gd name="connsiteY45" fmla="*/ 21750 h 34617"/>
                <a:gd name="connsiteX46" fmla="*/ 44018 w 45456"/>
                <a:gd name="connsiteY46" fmla="*/ 23791 h 34617"/>
                <a:gd name="connsiteX47" fmla="*/ 43250 w 45456"/>
                <a:gd name="connsiteY47" fmla="*/ 24274 h 34617"/>
                <a:gd name="connsiteX48" fmla="*/ 41044 w 45456"/>
                <a:gd name="connsiteY48" fmla="*/ 24166 h 34617"/>
                <a:gd name="connsiteX49" fmla="*/ 40751 w 45456"/>
                <a:gd name="connsiteY49" fmla="*/ 25023 h 34617"/>
                <a:gd name="connsiteX50" fmla="*/ 38148 w 45456"/>
                <a:gd name="connsiteY50" fmla="*/ 24793 h 34617"/>
                <a:gd name="connsiteX51" fmla="*/ 36833 w 45456"/>
                <a:gd name="connsiteY51" fmla="*/ 28938 h 34617"/>
                <a:gd name="connsiteX52" fmla="*/ 33180 w 45456"/>
                <a:gd name="connsiteY52" fmla="*/ 29980 h 34617"/>
                <a:gd name="connsiteX53" fmla="*/ 31554 w 45456"/>
                <a:gd name="connsiteY53" fmla="*/ 30927 h 34617"/>
                <a:gd name="connsiteX54" fmla="*/ 28556 w 45456"/>
                <a:gd name="connsiteY54" fmla="*/ 32069 h 34617"/>
                <a:gd name="connsiteX55" fmla="*/ 26786 w 45456"/>
                <a:gd name="connsiteY55" fmla="*/ 32930 h 34617"/>
                <a:gd name="connsiteX56" fmla="*/ 24894 w 45456"/>
                <a:gd name="connsiteY56" fmla="*/ 34259 h 34617"/>
                <a:gd name="connsiteX57" fmla="*/ 22426 w 45456"/>
                <a:gd name="connsiteY57" fmla="*/ 34588 h 34617"/>
                <a:gd name="connsiteX58" fmla="*/ 21477 w 45456"/>
                <a:gd name="connsiteY58" fmla="*/ 33670 h 34617"/>
                <a:gd name="connsiteX0" fmla="*/ 21477 w 45456"/>
                <a:gd name="connsiteY0" fmla="*/ 33670 h 34617"/>
                <a:gd name="connsiteX1" fmla="*/ 20568 w 45456"/>
                <a:gd name="connsiteY1" fmla="*/ 31511 h 34617"/>
                <a:gd name="connsiteX2" fmla="*/ 17195 w 45456"/>
                <a:gd name="connsiteY2" fmla="*/ 31294 h 34617"/>
                <a:gd name="connsiteX3" fmla="*/ 17305 w 45456"/>
                <a:gd name="connsiteY3" fmla="*/ 32583 h 34617"/>
                <a:gd name="connsiteX4" fmla="*/ 15466 w 45456"/>
                <a:gd name="connsiteY4" fmla="*/ 32972 h 34617"/>
                <a:gd name="connsiteX5" fmla="*/ 14186 w 45456"/>
                <a:gd name="connsiteY5" fmla="*/ 32080 h 34617"/>
                <a:gd name="connsiteX6" fmla="*/ 12803 w 45456"/>
                <a:gd name="connsiteY6" fmla="*/ 30625 h 34617"/>
                <a:gd name="connsiteX7" fmla="*/ 11132 w 45456"/>
                <a:gd name="connsiteY7" fmla="*/ 29276 h 34617"/>
                <a:gd name="connsiteX8" fmla="*/ 11614 w 45456"/>
                <a:gd name="connsiteY8" fmla="*/ 28488 h 34617"/>
                <a:gd name="connsiteX9" fmla="*/ 10766 w 45456"/>
                <a:gd name="connsiteY9" fmla="*/ 28000 h 34617"/>
                <a:gd name="connsiteX10" fmla="*/ 10247 w 45456"/>
                <a:gd name="connsiteY10" fmla="*/ 25608 h 34617"/>
                <a:gd name="connsiteX11" fmla="*/ 10708 w 45456"/>
                <a:gd name="connsiteY11" fmla="*/ 24021 h 34617"/>
                <a:gd name="connsiteX12" fmla="*/ 7966 w 45456"/>
                <a:gd name="connsiteY12" fmla="*/ 19886 h 34617"/>
                <a:gd name="connsiteX13" fmla="*/ 6473 w 45456"/>
                <a:gd name="connsiteY13" fmla="*/ 18304 h 34617"/>
                <a:gd name="connsiteX14" fmla="*/ 3675 w 45456"/>
                <a:gd name="connsiteY14" fmla="*/ 10338 h 34617"/>
                <a:gd name="connsiteX15" fmla="*/ 1339 w 45456"/>
                <a:gd name="connsiteY15" fmla="*/ 9987 h 34617"/>
                <a:gd name="connsiteX16" fmla="*/ 65 w 45456"/>
                <a:gd name="connsiteY16" fmla="*/ 5812 h 34617"/>
                <a:gd name="connsiteX17" fmla="*/ 3300 w 45456"/>
                <a:gd name="connsiteY17" fmla="*/ 3994 h 34617"/>
                <a:gd name="connsiteX18" fmla="*/ 7120 w 45456"/>
                <a:gd name="connsiteY18" fmla="*/ 2070 h 34617"/>
                <a:gd name="connsiteX19" fmla="*/ 8091 w 45456"/>
                <a:gd name="connsiteY19" fmla="*/ 3257 h 34617"/>
                <a:gd name="connsiteX20" fmla="*/ 9100 w 45456"/>
                <a:gd name="connsiteY20" fmla="*/ 5249 h 34617"/>
                <a:gd name="connsiteX21" fmla="*/ 12522 w 45456"/>
                <a:gd name="connsiteY21" fmla="*/ 5437 h 34617"/>
                <a:gd name="connsiteX22" fmla="*/ 14529 w 45456"/>
                <a:gd name="connsiteY22" fmla="*/ 4183 h 34617"/>
                <a:gd name="connsiteX23" fmla="*/ 18761 w 45456"/>
                <a:gd name="connsiteY23" fmla="*/ 42 h 34617"/>
                <a:gd name="connsiteX24" fmla="*/ 26444 w 45456"/>
                <a:gd name="connsiteY24" fmla="*/ 7039 h 34617"/>
                <a:gd name="connsiteX25" fmla="*/ 26084 w 45456"/>
                <a:gd name="connsiteY25" fmla="*/ 7774 h 34617"/>
                <a:gd name="connsiteX26" fmla="*/ 28014 w 45456"/>
                <a:gd name="connsiteY26" fmla="*/ 7969 h 34617"/>
                <a:gd name="connsiteX27" fmla="*/ 29554 w 45456"/>
                <a:gd name="connsiteY27" fmla="*/ 7361 h 34617"/>
                <a:gd name="connsiteX28" fmla="*/ 30138 w 45456"/>
                <a:gd name="connsiteY28" fmla="*/ 8406 h 34617"/>
                <a:gd name="connsiteX29" fmla="*/ 32266 w 45456"/>
                <a:gd name="connsiteY29" fmla="*/ 8982 h 34617"/>
                <a:gd name="connsiteX30" fmla="*/ 33130 w 45456"/>
                <a:gd name="connsiteY30" fmla="*/ 7706 h 34617"/>
                <a:gd name="connsiteX31" fmla="*/ 34405 w 45456"/>
                <a:gd name="connsiteY31" fmla="*/ 7962 h 34617"/>
                <a:gd name="connsiteX32" fmla="*/ 34373 w 45456"/>
                <a:gd name="connsiteY32" fmla="*/ 8762 h 34617"/>
                <a:gd name="connsiteX33" fmla="*/ 34257 w 45456"/>
                <a:gd name="connsiteY33" fmla="*/ 11162 h 34617"/>
                <a:gd name="connsiteX34" fmla="*/ 37202 w 45456"/>
                <a:gd name="connsiteY34" fmla="*/ 11470 h 34617"/>
                <a:gd name="connsiteX35" fmla="*/ 40208 w 45456"/>
                <a:gd name="connsiteY35" fmla="*/ 10496 h 34617"/>
                <a:gd name="connsiteX36" fmla="*/ 41711 w 45456"/>
                <a:gd name="connsiteY36" fmla="*/ 13719 h 34617"/>
                <a:gd name="connsiteX37" fmla="*/ 43029 w 45456"/>
                <a:gd name="connsiteY37" fmla="*/ 13804 h 34617"/>
                <a:gd name="connsiteX38" fmla="*/ 43521 w 45456"/>
                <a:gd name="connsiteY38" fmla="*/ 14454 h 34617"/>
                <a:gd name="connsiteX39" fmla="*/ 43199 w 45456"/>
                <a:gd name="connsiteY39" fmla="*/ 15535 h 34617"/>
                <a:gd name="connsiteX40" fmla="*/ 44259 w 45456"/>
                <a:gd name="connsiteY40" fmla="*/ 16796 h 34617"/>
                <a:gd name="connsiteX41" fmla="*/ 44198 w 45456"/>
                <a:gd name="connsiteY41" fmla="*/ 18022 h 34617"/>
                <a:gd name="connsiteX42" fmla="*/ 45456 w 45456"/>
                <a:gd name="connsiteY42" fmla="*/ 19566 h 34617"/>
                <a:gd name="connsiteX43" fmla="*/ 44107 w 45456"/>
                <a:gd name="connsiteY43" fmla="*/ 19958 h 34617"/>
                <a:gd name="connsiteX44" fmla="*/ 43286 w 45456"/>
                <a:gd name="connsiteY44" fmla="*/ 20502 h 34617"/>
                <a:gd name="connsiteX45" fmla="*/ 43036 w 45456"/>
                <a:gd name="connsiteY45" fmla="*/ 21750 h 34617"/>
                <a:gd name="connsiteX46" fmla="*/ 44018 w 45456"/>
                <a:gd name="connsiteY46" fmla="*/ 23791 h 34617"/>
                <a:gd name="connsiteX47" fmla="*/ 43250 w 45456"/>
                <a:gd name="connsiteY47" fmla="*/ 24274 h 34617"/>
                <a:gd name="connsiteX48" fmla="*/ 41044 w 45456"/>
                <a:gd name="connsiteY48" fmla="*/ 24166 h 34617"/>
                <a:gd name="connsiteX49" fmla="*/ 40751 w 45456"/>
                <a:gd name="connsiteY49" fmla="*/ 25023 h 34617"/>
                <a:gd name="connsiteX50" fmla="*/ 38148 w 45456"/>
                <a:gd name="connsiteY50" fmla="*/ 24793 h 34617"/>
                <a:gd name="connsiteX51" fmla="*/ 36833 w 45456"/>
                <a:gd name="connsiteY51" fmla="*/ 28938 h 34617"/>
                <a:gd name="connsiteX52" fmla="*/ 33180 w 45456"/>
                <a:gd name="connsiteY52" fmla="*/ 29980 h 34617"/>
                <a:gd name="connsiteX53" fmla="*/ 31554 w 45456"/>
                <a:gd name="connsiteY53" fmla="*/ 30927 h 34617"/>
                <a:gd name="connsiteX54" fmla="*/ 28556 w 45456"/>
                <a:gd name="connsiteY54" fmla="*/ 32069 h 34617"/>
                <a:gd name="connsiteX55" fmla="*/ 26786 w 45456"/>
                <a:gd name="connsiteY55" fmla="*/ 32930 h 34617"/>
                <a:gd name="connsiteX56" fmla="*/ 24894 w 45456"/>
                <a:gd name="connsiteY56" fmla="*/ 34259 h 34617"/>
                <a:gd name="connsiteX57" fmla="*/ 22426 w 45456"/>
                <a:gd name="connsiteY57" fmla="*/ 34588 h 34617"/>
                <a:gd name="connsiteX58" fmla="*/ 21477 w 45456"/>
                <a:gd name="connsiteY58" fmla="*/ 33670 h 34617"/>
                <a:gd name="connsiteX0" fmla="*/ 21477 w 45456"/>
                <a:gd name="connsiteY0" fmla="*/ 33670 h 34617"/>
                <a:gd name="connsiteX1" fmla="*/ 20568 w 45456"/>
                <a:gd name="connsiteY1" fmla="*/ 31511 h 34617"/>
                <a:gd name="connsiteX2" fmla="*/ 17195 w 45456"/>
                <a:gd name="connsiteY2" fmla="*/ 31294 h 34617"/>
                <a:gd name="connsiteX3" fmla="*/ 17305 w 45456"/>
                <a:gd name="connsiteY3" fmla="*/ 32583 h 34617"/>
                <a:gd name="connsiteX4" fmla="*/ 15466 w 45456"/>
                <a:gd name="connsiteY4" fmla="*/ 32972 h 34617"/>
                <a:gd name="connsiteX5" fmla="*/ 14186 w 45456"/>
                <a:gd name="connsiteY5" fmla="*/ 32080 h 34617"/>
                <a:gd name="connsiteX6" fmla="*/ 12803 w 45456"/>
                <a:gd name="connsiteY6" fmla="*/ 30625 h 34617"/>
                <a:gd name="connsiteX7" fmla="*/ 11132 w 45456"/>
                <a:gd name="connsiteY7" fmla="*/ 29276 h 34617"/>
                <a:gd name="connsiteX8" fmla="*/ 11614 w 45456"/>
                <a:gd name="connsiteY8" fmla="*/ 28488 h 34617"/>
                <a:gd name="connsiteX9" fmla="*/ 10766 w 45456"/>
                <a:gd name="connsiteY9" fmla="*/ 28000 h 34617"/>
                <a:gd name="connsiteX10" fmla="*/ 10247 w 45456"/>
                <a:gd name="connsiteY10" fmla="*/ 25608 h 34617"/>
                <a:gd name="connsiteX11" fmla="*/ 10708 w 45456"/>
                <a:gd name="connsiteY11" fmla="*/ 24021 h 34617"/>
                <a:gd name="connsiteX12" fmla="*/ 7966 w 45456"/>
                <a:gd name="connsiteY12" fmla="*/ 19886 h 34617"/>
                <a:gd name="connsiteX13" fmla="*/ 6473 w 45456"/>
                <a:gd name="connsiteY13" fmla="*/ 18304 h 34617"/>
                <a:gd name="connsiteX14" fmla="*/ 3468 w 45456"/>
                <a:gd name="connsiteY14" fmla="*/ 12774 h 34617"/>
                <a:gd name="connsiteX15" fmla="*/ 3675 w 45456"/>
                <a:gd name="connsiteY15" fmla="*/ 10338 h 34617"/>
                <a:gd name="connsiteX16" fmla="*/ 1339 w 45456"/>
                <a:gd name="connsiteY16" fmla="*/ 9987 h 34617"/>
                <a:gd name="connsiteX17" fmla="*/ 65 w 45456"/>
                <a:gd name="connsiteY17" fmla="*/ 5812 h 34617"/>
                <a:gd name="connsiteX18" fmla="*/ 3300 w 45456"/>
                <a:gd name="connsiteY18" fmla="*/ 3994 h 34617"/>
                <a:gd name="connsiteX19" fmla="*/ 7120 w 45456"/>
                <a:gd name="connsiteY19" fmla="*/ 2070 h 34617"/>
                <a:gd name="connsiteX20" fmla="*/ 8091 w 45456"/>
                <a:gd name="connsiteY20" fmla="*/ 3257 h 34617"/>
                <a:gd name="connsiteX21" fmla="*/ 9100 w 45456"/>
                <a:gd name="connsiteY21" fmla="*/ 5249 h 34617"/>
                <a:gd name="connsiteX22" fmla="*/ 12522 w 45456"/>
                <a:gd name="connsiteY22" fmla="*/ 5437 h 34617"/>
                <a:gd name="connsiteX23" fmla="*/ 14529 w 45456"/>
                <a:gd name="connsiteY23" fmla="*/ 4183 h 34617"/>
                <a:gd name="connsiteX24" fmla="*/ 18761 w 45456"/>
                <a:gd name="connsiteY24" fmla="*/ 42 h 34617"/>
                <a:gd name="connsiteX25" fmla="*/ 26444 w 45456"/>
                <a:gd name="connsiteY25" fmla="*/ 7039 h 34617"/>
                <a:gd name="connsiteX26" fmla="*/ 26084 w 45456"/>
                <a:gd name="connsiteY26" fmla="*/ 7774 h 34617"/>
                <a:gd name="connsiteX27" fmla="*/ 28014 w 45456"/>
                <a:gd name="connsiteY27" fmla="*/ 7969 h 34617"/>
                <a:gd name="connsiteX28" fmla="*/ 29554 w 45456"/>
                <a:gd name="connsiteY28" fmla="*/ 7361 h 34617"/>
                <a:gd name="connsiteX29" fmla="*/ 30138 w 45456"/>
                <a:gd name="connsiteY29" fmla="*/ 8406 h 34617"/>
                <a:gd name="connsiteX30" fmla="*/ 32266 w 45456"/>
                <a:gd name="connsiteY30" fmla="*/ 8982 h 34617"/>
                <a:gd name="connsiteX31" fmla="*/ 33130 w 45456"/>
                <a:gd name="connsiteY31" fmla="*/ 7706 h 34617"/>
                <a:gd name="connsiteX32" fmla="*/ 34405 w 45456"/>
                <a:gd name="connsiteY32" fmla="*/ 7962 h 34617"/>
                <a:gd name="connsiteX33" fmla="*/ 34373 w 45456"/>
                <a:gd name="connsiteY33" fmla="*/ 8762 h 34617"/>
                <a:gd name="connsiteX34" fmla="*/ 34257 w 45456"/>
                <a:gd name="connsiteY34" fmla="*/ 11162 h 34617"/>
                <a:gd name="connsiteX35" fmla="*/ 37202 w 45456"/>
                <a:gd name="connsiteY35" fmla="*/ 11470 h 34617"/>
                <a:gd name="connsiteX36" fmla="*/ 40208 w 45456"/>
                <a:gd name="connsiteY36" fmla="*/ 10496 h 34617"/>
                <a:gd name="connsiteX37" fmla="*/ 41711 w 45456"/>
                <a:gd name="connsiteY37" fmla="*/ 13719 h 34617"/>
                <a:gd name="connsiteX38" fmla="*/ 43029 w 45456"/>
                <a:gd name="connsiteY38" fmla="*/ 13804 h 34617"/>
                <a:gd name="connsiteX39" fmla="*/ 43521 w 45456"/>
                <a:gd name="connsiteY39" fmla="*/ 14454 h 34617"/>
                <a:gd name="connsiteX40" fmla="*/ 43199 w 45456"/>
                <a:gd name="connsiteY40" fmla="*/ 15535 h 34617"/>
                <a:gd name="connsiteX41" fmla="*/ 44259 w 45456"/>
                <a:gd name="connsiteY41" fmla="*/ 16796 h 34617"/>
                <a:gd name="connsiteX42" fmla="*/ 44198 w 45456"/>
                <a:gd name="connsiteY42" fmla="*/ 18022 h 34617"/>
                <a:gd name="connsiteX43" fmla="*/ 45456 w 45456"/>
                <a:gd name="connsiteY43" fmla="*/ 19566 h 34617"/>
                <a:gd name="connsiteX44" fmla="*/ 44107 w 45456"/>
                <a:gd name="connsiteY44" fmla="*/ 19958 h 34617"/>
                <a:gd name="connsiteX45" fmla="*/ 43286 w 45456"/>
                <a:gd name="connsiteY45" fmla="*/ 20502 h 34617"/>
                <a:gd name="connsiteX46" fmla="*/ 43036 w 45456"/>
                <a:gd name="connsiteY46" fmla="*/ 21750 h 34617"/>
                <a:gd name="connsiteX47" fmla="*/ 44018 w 45456"/>
                <a:gd name="connsiteY47" fmla="*/ 23791 h 34617"/>
                <a:gd name="connsiteX48" fmla="*/ 43250 w 45456"/>
                <a:gd name="connsiteY48" fmla="*/ 24274 h 34617"/>
                <a:gd name="connsiteX49" fmla="*/ 41044 w 45456"/>
                <a:gd name="connsiteY49" fmla="*/ 24166 h 34617"/>
                <a:gd name="connsiteX50" fmla="*/ 40751 w 45456"/>
                <a:gd name="connsiteY50" fmla="*/ 25023 h 34617"/>
                <a:gd name="connsiteX51" fmla="*/ 38148 w 45456"/>
                <a:gd name="connsiteY51" fmla="*/ 24793 h 34617"/>
                <a:gd name="connsiteX52" fmla="*/ 36833 w 45456"/>
                <a:gd name="connsiteY52" fmla="*/ 28938 h 34617"/>
                <a:gd name="connsiteX53" fmla="*/ 33180 w 45456"/>
                <a:gd name="connsiteY53" fmla="*/ 29980 h 34617"/>
                <a:gd name="connsiteX54" fmla="*/ 31554 w 45456"/>
                <a:gd name="connsiteY54" fmla="*/ 30927 h 34617"/>
                <a:gd name="connsiteX55" fmla="*/ 28556 w 45456"/>
                <a:gd name="connsiteY55" fmla="*/ 32069 h 34617"/>
                <a:gd name="connsiteX56" fmla="*/ 26786 w 45456"/>
                <a:gd name="connsiteY56" fmla="*/ 32930 h 34617"/>
                <a:gd name="connsiteX57" fmla="*/ 24894 w 45456"/>
                <a:gd name="connsiteY57" fmla="*/ 34259 h 34617"/>
                <a:gd name="connsiteX58" fmla="*/ 22426 w 45456"/>
                <a:gd name="connsiteY58" fmla="*/ 34588 h 34617"/>
                <a:gd name="connsiteX59" fmla="*/ 21477 w 45456"/>
                <a:gd name="connsiteY59" fmla="*/ 33670 h 34617"/>
                <a:gd name="connsiteX0" fmla="*/ 21477 w 45456"/>
                <a:gd name="connsiteY0" fmla="*/ 33670 h 34617"/>
                <a:gd name="connsiteX1" fmla="*/ 20568 w 45456"/>
                <a:gd name="connsiteY1" fmla="*/ 31511 h 34617"/>
                <a:gd name="connsiteX2" fmla="*/ 17195 w 45456"/>
                <a:gd name="connsiteY2" fmla="*/ 31294 h 34617"/>
                <a:gd name="connsiteX3" fmla="*/ 17305 w 45456"/>
                <a:gd name="connsiteY3" fmla="*/ 32583 h 34617"/>
                <a:gd name="connsiteX4" fmla="*/ 15466 w 45456"/>
                <a:gd name="connsiteY4" fmla="*/ 32972 h 34617"/>
                <a:gd name="connsiteX5" fmla="*/ 14186 w 45456"/>
                <a:gd name="connsiteY5" fmla="*/ 32080 h 34617"/>
                <a:gd name="connsiteX6" fmla="*/ 12803 w 45456"/>
                <a:gd name="connsiteY6" fmla="*/ 30625 h 34617"/>
                <a:gd name="connsiteX7" fmla="*/ 11132 w 45456"/>
                <a:gd name="connsiteY7" fmla="*/ 29276 h 34617"/>
                <a:gd name="connsiteX8" fmla="*/ 11614 w 45456"/>
                <a:gd name="connsiteY8" fmla="*/ 28488 h 34617"/>
                <a:gd name="connsiteX9" fmla="*/ 10766 w 45456"/>
                <a:gd name="connsiteY9" fmla="*/ 28000 h 34617"/>
                <a:gd name="connsiteX10" fmla="*/ 10247 w 45456"/>
                <a:gd name="connsiteY10" fmla="*/ 25608 h 34617"/>
                <a:gd name="connsiteX11" fmla="*/ 10708 w 45456"/>
                <a:gd name="connsiteY11" fmla="*/ 24021 h 34617"/>
                <a:gd name="connsiteX12" fmla="*/ 7966 w 45456"/>
                <a:gd name="connsiteY12" fmla="*/ 19886 h 34617"/>
                <a:gd name="connsiteX13" fmla="*/ 6473 w 45456"/>
                <a:gd name="connsiteY13" fmla="*/ 18304 h 34617"/>
                <a:gd name="connsiteX14" fmla="*/ 4729 w 45456"/>
                <a:gd name="connsiteY14" fmla="*/ 16125 h 34617"/>
                <a:gd name="connsiteX15" fmla="*/ 3468 w 45456"/>
                <a:gd name="connsiteY15" fmla="*/ 12774 h 34617"/>
                <a:gd name="connsiteX16" fmla="*/ 3675 w 45456"/>
                <a:gd name="connsiteY16" fmla="*/ 10338 h 34617"/>
                <a:gd name="connsiteX17" fmla="*/ 1339 w 45456"/>
                <a:gd name="connsiteY17" fmla="*/ 9987 h 34617"/>
                <a:gd name="connsiteX18" fmla="*/ 65 w 45456"/>
                <a:gd name="connsiteY18" fmla="*/ 5812 h 34617"/>
                <a:gd name="connsiteX19" fmla="*/ 3300 w 45456"/>
                <a:gd name="connsiteY19" fmla="*/ 3994 h 34617"/>
                <a:gd name="connsiteX20" fmla="*/ 7120 w 45456"/>
                <a:gd name="connsiteY20" fmla="*/ 2070 h 34617"/>
                <a:gd name="connsiteX21" fmla="*/ 8091 w 45456"/>
                <a:gd name="connsiteY21" fmla="*/ 3257 h 34617"/>
                <a:gd name="connsiteX22" fmla="*/ 9100 w 45456"/>
                <a:gd name="connsiteY22" fmla="*/ 5249 h 34617"/>
                <a:gd name="connsiteX23" fmla="*/ 12522 w 45456"/>
                <a:gd name="connsiteY23" fmla="*/ 5437 h 34617"/>
                <a:gd name="connsiteX24" fmla="*/ 14529 w 45456"/>
                <a:gd name="connsiteY24" fmla="*/ 4183 h 34617"/>
                <a:gd name="connsiteX25" fmla="*/ 18761 w 45456"/>
                <a:gd name="connsiteY25" fmla="*/ 42 h 34617"/>
                <a:gd name="connsiteX26" fmla="*/ 26444 w 45456"/>
                <a:gd name="connsiteY26" fmla="*/ 7039 h 34617"/>
                <a:gd name="connsiteX27" fmla="*/ 26084 w 45456"/>
                <a:gd name="connsiteY27" fmla="*/ 7774 h 34617"/>
                <a:gd name="connsiteX28" fmla="*/ 28014 w 45456"/>
                <a:gd name="connsiteY28" fmla="*/ 7969 h 34617"/>
                <a:gd name="connsiteX29" fmla="*/ 29554 w 45456"/>
                <a:gd name="connsiteY29" fmla="*/ 7361 h 34617"/>
                <a:gd name="connsiteX30" fmla="*/ 30138 w 45456"/>
                <a:gd name="connsiteY30" fmla="*/ 8406 h 34617"/>
                <a:gd name="connsiteX31" fmla="*/ 32266 w 45456"/>
                <a:gd name="connsiteY31" fmla="*/ 8982 h 34617"/>
                <a:gd name="connsiteX32" fmla="*/ 33130 w 45456"/>
                <a:gd name="connsiteY32" fmla="*/ 7706 h 34617"/>
                <a:gd name="connsiteX33" fmla="*/ 34405 w 45456"/>
                <a:gd name="connsiteY33" fmla="*/ 7962 h 34617"/>
                <a:gd name="connsiteX34" fmla="*/ 34373 w 45456"/>
                <a:gd name="connsiteY34" fmla="*/ 8762 h 34617"/>
                <a:gd name="connsiteX35" fmla="*/ 34257 w 45456"/>
                <a:gd name="connsiteY35" fmla="*/ 11162 h 34617"/>
                <a:gd name="connsiteX36" fmla="*/ 37202 w 45456"/>
                <a:gd name="connsiteY36" fmla="*/ 11470 h 34617"/>
                <a:gd name="connsiteX37" fmla="*/ 40208 w 45456"/>
                <a:gd name="connsiteY37" fmla="*/ 10496 h 34617"/>
                <a:gd name="connsiteX38" fmla="*/ 41711 w 45456"/>
                <a:gd name="connsiteY38" fmla="*/ 13719 h 34617"/>
                <a:gd name="connsiteX39" fmla="*/ 43029 w 45456"/>
                <a:gd name="connsiteY39" fmla="*/ 13804 h 34617"/>
                <a:gd name="connsiteX40" fmla="*/ 43521 w 45456"/>
                <a:gd name="connsiteY40" fmla="*/ 14454 h 34617"/>
                <a:gd name="connsiteX41" fmla="*/ 43199 w 45456"/>
                <a:gd name="connsiteY41" fmla="*/ 15535 h 34617"/>
                <a:gd name="connsiteX42" fmla="*/ 44259 w 45456"/>
                <a:gd name="connsiteY42" fmla="*/ 16796 h 34617"/>
                <a:gd name="connsiteX43" fmla="*/ 44198 w 45456"/>
                <a:gd name="connsiteY43" fmla="*/ 18022 h 34617"/>
                <a:gd name="connsiteX44" fmla="*/ 45456 w 45456"/>
                <a:gd name="connsiteY44" fmla="*/ 19566 h 34617"/>
                <a:gd name="connsiteX45" fmla="*/ 44107 w 45456"/>
                <a:gd name="connsiteY45" fmla="*/ 19958 h 34617"/>
                <a:gd name="connsiteX46" fmla="*/ 43286 w 45456"/>
                <a:gd name="connsiteY46" fmla="*/ 20502 h 34617"/>
                <a:gd name="connsiteX47" fmla="*/ 43036 w 45456"/>
                <a:gd name="connsiteY47" fmla="*/ 21750 h 34617"/>
                <a:gd name="connsiteX48" fmla="*/ 44018 w 45456"/>
                <a:gd name="connsiteY48" fmla="*/ 23791 h 34617"/>
                <a:gd name="connsiteX49" fmla="*/ 43250 w 45456"/>
                <a:gd name="connsiteY49" fmla="*/ 24274 h 34617"/>
                <a:gd name="connsiteX50" fmla="*/ 41044 w 45456"/>
                <a:gd name="connsiteY50" fmla="*/ 24166 h 34617"/>
                <a:gd name="connsiteX51" fmla="*/ 40751 w 45456"/>
                <a:gd name="connsiteY51" fmla="*/ 25023 h 34617"/>
                <a:gd name="connsiteX52" fmla="*/ 38148 w 45456"/>
                <a:gd name="connsiteY52" fmla="*/ 24793 h 34617"/>
                <a:gd name="connsiteX53" fmla="*/ 36833 w 45456"/>
                <a:gd name="connsiteY53" fmla="*/ 28938 h 34617"/>
                <a:gd name="connsiteX54" fmla="*/ 33180 w 45456"/>
                <a:gd name="connsiteY54" fmla="*/ 29980 h 34617"/>
                <a:gd name="connsiteX55" fmla="*/ 31554 w 45456"/>
                <a:gd name="connsiteY55" fmla="*/ 30927 h 34617"/>
                <a:gd name="connsiteX56" fmla="*/ 28556 w 45456"/>
                <a:gd name="connsiteY56" fmla="*/ 32069 h 34617"/>
                <a:gd name="connsiteX57" fmla="*/ 26786 w 45456"/>
                <a:gd name="connsiteY57" fmla="*/ 32930 h 34617"/>
                <a:gd name="connsiteX58" fmla="*/ 24894 w 45456"/>
                <a:gd name="connsiteY58" fmla="*/ 34259 h 34617"/>
                <a:gd name="connsiteX59" fmla="*/ 22426 w 45456"/>
                <a:gd name="connsiteY59" fmla="*/ 34588 h 34617"/>
                <a:gd name="connsiteX60" fmla="*/ 21477 w 45456"/>
                <a:gd name="connsiteY60" fmla="*/ 33670 h 34617"/>
                <a:gd name="connsiteX0" fmla="*/ 21477 w 45456"/>
                <a:gd name="connsiteY0" fmla="*/ 33670 h 34617"/>
                <a:gd name="connsiteX1" fmla="*/ 20568 w 45456"/>
                <a:gd name="connsiteY1" fmla="*/ 31511 h 34617"/>
                <a:gd name="connsiteX2" fmla="*/ 17195 w 45456"/>
                <a:gd name="connsiteY2" fmla="*/ 31294 h 34617"/>
                <a:gd name="connsiteX3" fmla="*/ 17305 w 45456"/>
                <a:gd name="connsiteY3" fmla="*/ 32583 h 34617"/>
                <a:gd name="connsiteX4" fmla="*/ 15466 w 45456"/>
                <a:gd name="connsiteY4" fmla="*/ 32972 h 34617"/>
                <a:gd name="connsiteX5" fmla="*/ 14186 w 45456"/>
                <a:gd name="connsiteY5" fmla="*/ 32080 h 34617"/>
                <a:gd name="connsiteX6" fmla="*/ 12803 w 45456"/>
                <a:gd name="connsiteY6" fmla="*/ 30625 h 34617"/>
                <a:gd name="connsiteX7" fmla="*/ 11132 w 45456"/>
                <a:gd name="connsiteY7" fmla="*/ 29276 h 34617"/>
                <a:gd name="connsiteX8" fmla="*/ 11614 w 45456"/>
                <a:gd name="connsiteY8" fmla="*/ 28488 h 34617"/>
                <a:gd name="connsiteX9" fmla="*/ 10766 w 45456"/>
                <a:gd name="connsiteY9" fmla="*/ 28000 h 34617"/>
                <a:gd name="connsiteX10" fmla="*/ 10247 w 45456"/>
                <a:gd name="connsiteY10" fmla="*/ 25608 h 34617"/>
                <a:gd name="connsiteX11" fmla="*/ 10708 w 45456"/>
                <a:gd name="connsiteY11" fmla="*/ 24021 h 34617"/>
                <a:gd name="connsiteX12" fmla="*/ 4016 w 45456"/>
                <a:gd name="connsiteY12" fmla="*/ 19685 h 34617"/>
                <a:gd name="connsiteX13" fmla="*/ 6473 w 45456"/>
                <a:gd name="connsiteY13" fmla="*/ 18304 h 34617"/>
                <a:gd name="connsiteX14" fmla="*/ 4729 w 45456"/>
                <a:gd name="connsiteY14" fmla="*/ 16125 h 34617"/>
                <a:gd name="connsiteX15" fmla="*/ 3468 w 45456"/>
                <a:gd name="connsiteY15" fmla="*/ 12774 h 34617"/>
                <a:gd name="connsiteX16" fmla="*/ 3675 w 45456"/>
                <a:gd name="connsiteY16" fmla="*/ 10338 h 34617"/>
                <a:gd name="connsiteX17" fmla="*/ 1339 w 45456"/>
                <a:gd name="connsiteY17" fmla="*/ 9987 h 34617"/>
                <a:gd name="connsiteX18" fmla="*/ 65 w 45456"/>
                <a:gd name="connsiteY18" fmla="*/ 5812 h 34617"/>
                <a:gd name="connsiteX19" fmla="*/ 3300 w 45456"/>
                <a:gd name="connsiteY19" fmla="*/ 3994 h 34617"/>
                <a:gd name="connsiteX20" fmla="*/ 7120 w 45456"/>
                <a:gd name="connsiteY20" fmla="*/ 2070 h 34617"/>
                <a:gd name="connsiteX21" fmla="*/ 8091 w 45456"/>
                <a:gd name="connsiteY21" fmla="*/ 3257 h 34617"/>
                <a:gd name="connsiteX22" fmla="*/ 9100 w 45456"/>
                <a:gd name="connsiteY22" fmla="*/ 5249 h 34617"/>
                <a:gd name="connsiteX23" fmla="*/ 12522 w 45456"/>
                <a:gd name="connsiteY23" fmla="*/ 5437 h 34617"/>
                <a:gd name="connsiteX24" fmla="*/ 14529 w 45456"/>
                <a:gd name="connsiteY24" fmla="*/ 4183 h 34617"/>
                <a:gd name="connsiteX25" fmla="*/ 18761 w 45456"/>
                <a:gd name="connsiteY25" fmla="*/ 42 h 34617"/>
                <a:gd name="connsiteX26" fmla="*/ 26444 w 45456"/>
                <a:gd name="connsiteY26" fmla="*/ 7039 h 34617"/>
                <a:gd name="connsiteX27" fmla="*/ 26084 w 45456"/>
                <a:gd name="connsiteY27" fmla="*/ 7774 h 34617"/>
                <a:gd name="connsiteX28" fmla="*/ 28014 w 45456"/>
                <a:gd name="connsiteY28" fmla="*/ 7969 h 34617"/>
                <a:gd name="connsiteX29" fmla="*/ 29554 w 45456"/>
                <a:gd name="connsiteY29" fmla="*/ 7361 h 34617"/>
                <a:gd name="connsiteX30" fmla="*/ 30138 w 45456"/>
                <a:gd name="connsiteY30" fmla="*/ 8406 h 34617"/>
                <a:gd name="connsiteX31" fmla="*/ 32266 w 45456"/>
                <a:gd name="connsiteY31" fmla="*/ 8982 h 34617"/>
                <a:gd name="connsiteX32" fmla="*/ 33130 w 45456"/>
                <a:gd name="connsiteY32" fmla="*/ 7706 h 34617"/>
                <a:gd name="connsiteX33" fmla="*/ 34405 w 45456"/>
                <a:gd name="connsiteY33" fmla="*/ 7962 h 34617"/>
                <a:gd name="connsiteX34" fmla="*/ 34373 w 45456"/>
                <a:gd name="connsiteY34" fmla="*/ 8762 h 34617"/>
                <a:gd name="connsiteX35" fmla="*/ 34257 w 45456"/>
                <a:gd name="connsiteY35" fmla="*/ 11162 h 34617"/>
                <a:gd name="connsiteX36" fmla="*/ 37202 w 45456"/>
                <a:gd name="connsiteY36" fmla="*/ 11470 h 34617"/>
                <a:gd name="connsiteX37" fmla="*/ 40208 w 45456"/>
                <a:gd name="connsiteY37" fmla="*/ 10496 h 34617"/>
                <a:gd name="connsiteX38" fmla="*/ 41711 w 45456"/>
                <a:gd name="connsiteY38" fmla="*/ 13719 h 34617"/>
                <a:gd name="connsiteX39" fmla="*/ 43029 w 45456"/>
                <a:gd name="connsiteY39" fmla="*/ 13804 h 34617"/>
                <a:gd name="connsiteX40" fmla="*/ 43521 w 45456"/>
                <a:gd name="connsiteY40" fmla="*/ 14454 h 34617"/>
                <a:gd name="connsiteX41" fmla="*/ 43199 w 45456"/>
                <a:gd name="connsiteY41" fmla="*/ 15535 h 34617"/>
                <a:gd name="connsiteX42" fmla="*/ 44259 w 45456"/>
                <a:gd name="connsiteY42" fmla="*/ 16796 h 34617"/>
                <a:gd name="connsiteX43" fmla="*/ 44198 w 45456"/>
                <a:gd name="connsiteY43" fmla="*/ 18022 h 34617"/>
                <a:gd name="connsiteX44" fmla="*/ 45456 w 45456"/>
                <a:gd name="connsiteY44" fmla="*/ 19566 h 34617"/>
                <a:gd name="connsiteX45" fmla="*/ 44107 w 45456"/>
                <a:gd name="connsiteY45" fmla="*/ 19958 h 34617"/>
                <a:gd name="connsiteX46" fmla="*/ 43286 w 45456"/>
                <a:gd name="connsiteY46" fmla="*/ 20502 h 34617"/>
                <a:gd name="connsiteX47" fmla="*/ 43036 w 45456"/>
                <a:gd name="connsiteY47" fmla="*/ 21750 h 34617"/>
                <a:gd name="connsiteX48" fmla="*/ 44018 w 45456"/>
                <a:gd name="connsiteY48" fmla="*/ 23791 h 34617"/>
                <a:gd name="connsiteX49" fmla="*/ 43250 w 45456"/>
                <a:gd name="connsiteY49" fmla="*/ 24274 h 34617"/>
                <a:gd name="connsiteX50" fmla="*/ 41044 w 45456"/>
                <a:gd name="connsiteY50" fmla="*/ 24166 h 34617"/>
                <a:gd name="connsiteX51" fmla="*/ 40751 w 45456"/>
                <a:gd name="connsiteY51" fmla="*/ 25023 h 34617"/>
                <a:gd name="connsiteX52" fmla="*/ 38148 w 45456"/>
                <a:gd name="connsiteY52" fmla="*/ 24793 h 34617"/>
                <a:gd name="connsiteX53" fmla="*/ 36833 w 45456"/>
                <a:gd name="connsiteY53" fmla="*/ 28938 h 34617"/>
                <a:gd name="connsiteX54" fmla="*/ 33180 w 45456"/>
                <a:gd name="connsiteY54" fmla="*/ 29980 h 34617"/>
                <a:gd name="connsiteX55" fmla="*/ 31554 w 45456"/>
                <a:gd name="connsiteY55" fmla="*/ 30927 h 34617"/>
                <a:gd name="connsiteX56" fmla="*/ 28556 w 45456"/>
                <a:gd name="connsiteY56" fmla="*/ 32069 h 34617"/>
                <a:gd name="connsiteX57" fmla="*/ 26786 w 45456"/>
                <a:gd name="connsiteY57" fmla="*/ 32930 h 34617"/>
                <a:gd name="connsiteX58" fmla="*/ 24894 w 45456"/>
                <a:gd name="connsiteY58" fmla="*/ 34259 h 34617"/>
                <a:gd name="connsiteX59" fmla="*/ 22426 w 45456"/>
                <a:gd name="connsiteY59" fmla="*/ 34588 h 34617"/>
                <a:gd name="connsiteX60" fmla="*/ 21477 w 45456"/>
                <a:gd name="connsiteY60" fmla="*/ 33670 h 34617"/>
                <a:gd name="connsiteX0" fmla="*/ 21477 w 45456"/>
                <a:gd name="connsiteY0" fmla="*/ 33670 h 34617"/>
                <a:gd name="connsiteX1" fmla="*/ 20568 w 45456"/>
                <a:gd name="connsiteY1" fmla="*/ 31511 h 34617"/>
                <a:gd name="connsiteX2" fmla="*/ 17195 w 45456"/>
                <a:gd name="connsiteY2" fmla="*/ 31294 h 34617"/>
                <a:gd name="connsiteX3" fmla="*/ 17305 w 45456"/>
                <a:gd name="connsiteY3" fmla="*/ 32583 h 34617"/>
                <a:gd name="connsiteX4" fmla="*/ 15466 w 45456"/>
                <a:gd name="connsiteY4" fmla="*/ 32972 h 34617"/>
                <a:gd name="connsiteX5" fmla="*/ 14186 w 45456"/>
                <a:gd name="connsiteY5" fmla="*/ 32080 h 34617"/>
                <a:gd name="connsiteX6" fmla="*/ 12803 w 45456"/>
                <a:gd name="connsiteY6" fmla="*/ 30625 h 34617"/>
                <a:gd name="connsiteX7" fmla="*/ 11132 w 45456"/>
                <a:gd name="connsiteY7" fmla="*/ 29276 h 34617"/>
                <a:gd name="connsiteX8" fmla="*/ 11614 w 45456"/>
                <a:gd name="connsiteY8" fmla="*/ 28488 h 34617"/>
                <a:gd name="connsiteX9" fmla="*/ 10766 w 45456"/>
                <a:gd name="connsiteY9" fmla="*/ 28000 h 34617"/>
                <a:gd name="connsiteX10" fmla="*/ 10247 w 45456"/>
                <a:gd name="connsiteY10" fmla="*/ 25608 h 34617"/>
                <a:gd name="connsiteX11" fmla="*/ 4404 w 45456"/>
                <a:gd name="connsiteY11" fmla="*/ 23217 h 34617"/>
                <a:gd name="connsiteX12" fmla="*/ 4016 w 45456"/>
                <a:gd name="connsiteY12" fmla="*/ 19685 h 34617"/>
                <a:gd name="connsiteX13" fmla="*/ 6473 w 45456"/>
                <a:gd name="connsiteY13" fmla="*/ 18304 h 34617"/>
                <a:gd name="connsiteX14" fmla="*/ 4729 w 45456"/>
                <a:gd name="connsiteY14" fmla="*/ 16125 h 34617"/>
                <a:gd name="connsiteX15" fmla="*/ 3468 w 45456"/>
                <a:gd name="connsiteY15" fmla="*/ 12774 h 34617"/>
                <a:gd name="connsiteX16" fmla="*/ 3675 w 45456"/>
                <a:gd name="connsiteY16" fmla="*/ 10338 h 34617"/>
                <a:gd name="connsiteX17" fmla="*/ 1339 w 45456"/>
                <a:gd name="connsiteY17" fmla="*/ 9987 h 34617"/>
                <a:gd name="connsiteX18" fmla="*/ 65 w 45456"/>
                <a:gd name="connsiteY18" fmla="*/ 5812 h 34617"/>
                <a:gd name="connsiteX19" fmla="*/ 3300 w 45456"/>
                <a:gd name="connsiteY19" fmla="*/ 3994 h 34617"/>
                <a:gd name="connsiteX20" fmla="*/ 7120 w 45456"/>
                <a:gd name="connsiteY20" fmla="*/ 2070 h 34617"/>
                <a:gd name="connsiteX21" fmla="*/ 8091 w 45456"/>
                <a:gd name="connsiteY21" fmla="*/ 3257 h 34617"/>
                <a:gd name="connsiteX22" fmla="*/ 9100 w 45456"/>
                <a:gd name="connsiteY22" fmla="*/ 5249 h 34617"/>
                <a:gd name="connsiteX23" fmla="*/ 12522 w 45456"/>
                <a:gd name="connsiteY23" fmla="*/ 5437 h 34617"/>
                <a:gd name="connsiteX24" fmla="*/ 14529 w 45456"/>
                <a:gd name="connsiteY24" fmla="*/ 4183 h 34617"/>
                <a:gd name="connsiteX25" fmla="*/ 18761 w 45456"/>
                <a:gd name="connsiteY25" fmla="*/ 42 h 34617"/>
                <a:gd name="connsiteX26" fmla="*/ 26444 w 45456"/>
                <a:gd name="connsiteY26" fmla="*/ 7039 h 34617"/>
                <a:gd name="connsiteX27" fmla="*/ 26084 w 45456"/>
                <a:gd name="connsiteY27" fmla="*/ 7774 h 34617"/>
                <a:gd name="connsiteX28" fmla="*/ 28014 w 45456"/>
                <a:gd name="connsiteY28" fmla="*/ 7969 h 34617"/>
                <a:gd name="connsiteX29" fmla="*/ 29554 w 45456"/>
                <a:gd name="connsiteY29" fmla="*/ 7361 h 34617"/>
                <a:gd name="connsiteX30" fmla="*/ 30138 w 45456"/>
                <a:gd name="connsiteY30" fmla="*/ 8406 h 34617"/>
                <a:gd name="connsiteX31" fmla="*/ 32266 w 45456"/>
                <a:gd name="connsiteY31" fmla="*/ 8982 h 34617"/>
                <a:gd name="connsiteX32" fmla="*/ 33130 w 45456"/>
                <a:gd name="connsiteY32" fmla="*/ 7706 h 34617"/>
                <a:gd name="connsiteX33" fmla="*/ 34405 w 45456"/>
                <a:gd name="connsiteY33" fmla="*/ 7962 h 34617"/>
                <a:gd name="connsiteX34" fmla="*/ 34373 w 45456"/>
                <a:gd name="connsiteY34" fmla="*/ 8762 h 34617"/>
                <a:gd name="connsiteX35" fmla="*/ 34257 w 45456"/>
                <a:gd name="connsiteY35" fmla="*/ 11162 h 34617"/>
                <a:gd name="connsiteX36" fmla="*/ 37202 w 45456"/>
                <a:gd name="connsiteY36" fmla="*/ 11470 h 34617"/>
                <a:gd name="connsiteX37" fmla="*/ 40208 w 45456"/>
                <a:gd name="connsiteY37" fmla="*/ 10496 h 34617"/>
                <a:gd name="connsiteX38" fmla="*/ 41711 w 45456"/>
                <a:gd name="connsiteY38" fmla="*/ 13719 h 34617"/>
                <a:gd name="connsiteX39" fmla="*/ 43029 w 45456"/>
                <a:gd name="connsiteY39" fmla="*/ 13804 h 34617"/>
                <a:gd name="connsiteX40" fmla="*/ 43521 w 45456"/>
                <a:gd name="connsiteY40" fmla="*/ 14454 h 34617"/>
                <a:gd name="connsiteX41" fmla="*/ 43199 w 45456"/>
                <a:gd name="connsiteY41" fmla="*/ 15535 h 34617"/>
                <a:gd name="connsiteX42" fmla="*/ 44259 w 45456"/>
                <a:gd name="connsiteY42" fmla="*/ 16796 h 34617"/>
                <a:gd name="connsiteX43" fmla="*/ 44198 w 45456"/>
                <a:gd name="connsiteY43" fmla="*/ 18022 h 34617"/>
                <a:gd name="connsiteX44" fmla="*/ 45456 w 45456"/>
                <a:gd name="connsiteY44" fmla="*/ 19566 h 34617"/>
                <a:gd name="connsiteX45" fmla="*/ 44107 w 45456"/>
                <a:gd name="connsiteY45" fmla="*/ 19958 h 34617"/>
                <a:gd name="connsiteX46" fmla="*/ 43286 w 45456"/>
                <a:gd name="connsiteY46" fmla="*/ 20502 h 34617"/>
                <a:gd name="connsiteX47" fmla="*/ 43036 w 45456"/>
                <a:gd name="connsiteY47" fmla="*/ 21750 h 34617"/>
                <a:gd name="connsiteX48" fmla="*/ 44018 w 45456"/>
                <a:gd name="connsiteY48" fmla="*/ 23791 h 34617"/>
                <a:gd name="connsiteX49" fmla="*/ 43250 w 45456"/>
                <a:gd name="connsiteY49" fmla="*/ 24274 h 34617"/>
                <a:gd name="connsiteX50" fmla="*/ 41044 w 45456"/>
                <a:gd name="connsiteY50" fmla="*/ 24166 h 34617"/>
                <a:gd name="connsiteX51" fmla="*/ 40751 w 45456"/>
                <a:gd name="connsiteY51" fmla="*/ 25023 h 34617"/>
                <a:gd name="connsiteX52" fmla="*/ 38148 w 45456"/>
                <a:gd name="connsiteY52" fmla="*/ 24793 h 34617"/>
                <a:gd name="connsiteX53" fmla="*/ 36833 w 45456"/>
                <a:gd name="connsiteY53" fmla="*/ 28938 h 34617"/>
                <a:gd name="connsiteX54" fmla="*/ 33180 w 45456"/>
                <a:gd name="connsiteY54" fmla="*/ 29980 h 34617"/>
                <a:gd name="connsiteX55" fmla="*/ 31554 w 45456"/>
                <a:gd name="connsiteY55" fmla="*/ 30927 h 34617"/>
                <a:gd name="connsiteX56" fmla="*/ 28556 w 45456"/>
                <a:gd name="connsiteY56" fmla="*/ 32069 h 34617"/>
                <a:gd name="connsiteX57" fmla="*/ 26786 w 45456"/>
                <a:gd name="connsiteY57" fmla="*/ 32930 h 34617"/>
                <a:gd name="connsiteX58" fmla="*/ 24894 w 45456"/>
                <a:gd name="connsiteY58" fmla="*/ 34259 h 34617"/>
                <a:gd name="connsiteX59" fmla="*/ 22426 w 45456"/>
                <a:gd name="connsiteY59" fmla="*/ 34588 h 34617"/>
                <a:gd name="connsiteX60" fmla="*/ 21477 w 45456"/>
                <a:gd name="connsiteY60" fmla="*/ 33670 h 34617"/>
                <a:gd name="connsiteX0" fmla="*/ 21477 w 45456"/>
                <a:gd name="connsiteY0" fmla="*/ 33670 h 34617"/>
                <a:gd name="connsiteX1" fmla="*/ 20568 w 45456"/>
                <a:gd name="connsiteY1" fmla="*/ 31511 h 34617"/>
                <a:gd name="connsiteX2" fmla="*/ 17195 w 45456"/>
                <a:gd name="connsiteY2" fmla="*/ 31294 h 34617"/>
                <a:gd name="connsiteX3" fmla="*/ 17305 w 45456"/>
                <a:gd name="connsiteY3" fmla="*/ 32583 h 34617"/>
                <a:gd name="connsiteX4" fmla="*/ 15466 w 45456"/>
                <a:gd name="connsiteY4" fmla="*/ 32972 h 34617"/>
                <a:gd name="connsiteX5" fmla="*/ 14186 w 45456"/>
                <a:gd name="connsiteY5" fmla="*/ 32080 h 34617"/>
                <a:gd name="connsiteX6" fmla="*/ 12803 w 45456"/>
                <a:gd name="connsiteY6" fmla="*/ 30625 h 34617"/>
                <a:gd name="connsiteX7" fmla="*/ 11132 w 45456"/>
                <a:gd name="connsiteY7" fmla="*/ 29276 h 34617"/>
                <a:gd name="connsiteX8" fmla="*/ 11614 w 45456"/>
                <a:gd name="connsiteY8" fmla="*/ 28488 h 34617"/>
                <a:gd name="connsiteX9" fmla="*/ 10766 w 45456"/>
                <a:gd name="connsiteY9" fmla="*/ 28000 h 34617"/>
                <a:gd name="connsiteX10" fmla="*/ 10247 w 45456"/>
                <a:gd name="connsiteY10" fmla="*/ 25608 h 34617"/>
                <a:gd name="connsiteX11" fmla="*/ 4404 w 45456"/>
                <a:gd name="connsiteY11" fmla="*/ 23217 h 34617"/>
                <a:gd name="connsiteX12" fmla="*/ 6473 w 45456"/>
                <a:gd name="connsiteY12" fmla="*/ 18304 h 34617"/>
                <a:gd name="connsiteX13" fmla="*/ 4729 w 45456"/>
                <a:gd name="connsiteY13" fmla="*/ 16125 h 34617"/>
                <a:gd name="connsiteX14" fmla="*/ 3468 w 45456"/>
                <a:gd name="connsiteY14" fmla="*/ 12774 h 34617"/>
                <a:gd name="connsiteX15" fmla="*/ 3675 w 45456"/>
                <a:gd name="connsiteY15" fmla="*/ 10338 h 34617"/>
                <a:gd name="connsiteX16" fmla="*/ 1339 w 45456"/>
                <a:gd name="connsiteY16" fmla="*/ 9987 h 34617"/>
                <a:gd name="connsiteX17" fmla="*/ 65 w 45456"/>
                <a:gd name="connsiteY17" fmla="*/ 5812 h 34617"/>
                <a:gd name="connsiteX18" fmla="*/ 3300 w 45456"/>
                <a:gd name="connsiteY18" fmla="*/ 3994 h 34617"/>
                <a:gd name="connsiteX19" fmla="*/ 7120 w 45456"/>
                <a:gd name="connsiteY19" fmla="*/ 2070 h 34617"/>
                <a:gd name="connsiteX20" fmla="*/ 8091 w 45456"/>
                <a:gd name="connsiteY20" fmla="*/ 3257 h 34617"/>
                <a:gd name="connsiteX21" fmla="*/ 9100 w 45456"/>
                <a:gd name="connsiteY21" fmla="*/ 5249 h 34617"/>
                <a:gd name="connsiteX22" fmla="*/ 12522 w 45456"/>
                <a:gd name="connsiteY22" fmla="*/ 5437 h 34617"/>
                <a:gd name="connsiteX23" fmla="*/ 14529 w 45456"/>
                <a:gd name="connsiteY23" fmla="*/ 4183 h 34617"/>
                <a:gd name="connsiteX24" fmla="*/ 18761 w 45456"/>
                <a:gd name="connsiteY24" fmla="*/ 42 h 34617"/>
                <a:gd name="connsiteX25" fmla="*/ 26444 w 45456"/>
                <a:gd name="connsiteY25" fmla="*/ 7039 h 34617"/>
                <a:gd name="connsiteX26" fmla="*/ 26084 w 45456"/>
                <a:gd name="connsiteY26" fmla="*/ 7774 h 34617"/>
                <a:gd name="connsiteX27" fmla="*/ 28014 w 45456"/>
                <a:gd name="connsiteY27" fmla="*/ 7969 h 34617"/>
                <a:gd name="connsiteX28" fmla="*/ 29554 w 45456"/>
                <a:gd name="connsiteY28" fmla="*/ 7361 h 34617"/>
                <a:gd name="connsiteX29" fmla="*/ 30138 w 45456"/>
                <a:gd name="connsiteY29" fmla="*/ 8406 h 34617"/>
                <a:gd name="connsiteX30" fmla="*/ 32266 w 45456"/>
                <a:gd name="connsiteY30" fmla="*/ 8982 h 34617"/>
                <a:gd name="connsiteX31" fmla="*/ 33130 w 45456"/>
                <a:gd name="connsiteY31" fmla="*/ 7706 h 34617"/>
                <a:gd name="connsiteX32" fmla="*/ 34405 w 45456"/>
                <a:gd name="connsiteY32" fmla="*/ 7962 h 34617"/>
                <a:gd name="connsiteX33" fmla="*/ 34373 w 45456"/>
                <a:gd name="connsiteY33" fmla="*/ 8762 h 34617"/>
                <a:gd name="connsiteX34" fmla="*/ 34257 w 45456"/>
                <a:gd name="connsiteY34" fmla="*/ 11162 h 34617"/>
                <a:gd name="connsiteX35" fmla="*/ 37202 w 45456"/>
                <a:gd name="connsiteY35" fmla="*/ 11470 h 34617"/>
                <a:gd name="connsiteX36" fmla="*/ 40208 w 45456"/>
                <a:gd name="connsiteY36" fmla="*/ 10496 h 34617"/>
                <a:gd name="connsiteX37" fmla="*/ 41711 w 45456"/>
                <a:gd name="connsiteY37" fmla="*/ 13719 h 34617"/>
                <a:gd name="connsiteX38" fmla="*/ 43029 w 45456"/>
                <a:gd name="connsiteY38" fmla="*/ 13804 h 34617"/>
                <a:gd name="connsiteX39" fmla="*/ 43521 w 45456"/>
                <a:gd name="connsiteY39" fmla="*/ 14454 h 34617"/>
                <a:gd name="connsiteX40" fmla="*/ 43199 w 45456"/>
                <a:gd name="connsiteY40" fmla="*/ 15535 h 34617"/>
                <a:gd name="connsiteX41" fmla="*/ 44259 w 45456"/>
                <a:gd name="connsiteY41" fmla="*/ 16796 h 34617"/>
                <a:gd name="connsiteX42" fmla="*/ 44198 w 45456"/>
                <a:gd name="connsiteY42" fmla="*/ 18022 h 34617"/>
                <a:gd name="connsiteX43" fmla="*/ 45456 w 45456"/>
                <a:gd name="connsiteY43" fmla="*/ 19566 h 34617"/>
                <a:gd name="connsiteX44" fmla="*/ 44107 w 45456"/>
                <a:gd name="connsiteY44" fmla="*/ 19958 h 34617"/>
                <a:gd name="connsiteX45" fmla="*/ 43286 w 45456"/>
                <a:gd name="connsiteY45" fmla="*/ 20502 h 34617"/>
                <a:gd name="connsiteX46" fmla="*/ 43036 w 45456"/>
                <a:gd name="connsiteY46" fmla="*/ 21750 h 34617"/>
                <a:gd name="connsiteX47" fmla="*/ 44018 w 45456"/>
                <a:gd name="connsiteY47" fmla="*/ 23791 h 34617"/>
                <a:gd name="connsiteX48" fmla="*/ 43250 w 45456"/>
                <a:gd name="connsiteY48" fmla="*/ 24274 h 34617"/>
                <a:gd name="connsiteX49" fmla="*/ 41044 w 45456"/>
                <a:gd name="connsiteY49" fmla="*/ 24166 h 34617"/>
                <a:gd name="connsiteX50" fmla="*/ 40751 w 45456"/>
                <a:gd name="connsiteY50" fmla="*/ 25023 h 34617"/>
                <a:gd name="connsiteX51" fmla="*/ 38148 w 45456"/>
                <a:gd name="connsiteY51" fmla="*/ 24793 h 34617"/>
                <a:gd name="connsiteX52" fmla="*/ 36833 w 45456"/>
                <a:gd name="connsiteY52" fmla="*/ 28938 h 34617"/>
                <a:gd name="connsiteX53" fmla="*/ 33180 w 45456"/>
                <a:gd name="connsiteY53" fmla="*/ 29980 h 34617"/>
                <a:gd name="connsiteX54" fmla="*/ 31554 w 45456"/>
                <a:gd name="connsiteY54" fmla="*/ 30927 h 34617"/>
                <a:gd name="connsiteX55" fmla="*/ 28556 w 45456"/>
                <a:gd name="connsiteY55" fmla="*/ 32069 h 34617"/>
                <a:gd name="connsiteX56" fmla="*/ 26786 w 45456"/>
                <a:gd name="connsiteY56" fmla="*/ 32930 h 34617"/>
                <a:gd name="connsiteX57" fmla="*/ 24894 w 45456"/>
                <a:gd name="connsiteY57" fmla="*/ 34259 h 34617"/>
                <a:gd name="connsiteX58" fmla="*/ 22426 w 45456"/>
                <a:gd name="connsiteY58" fmla="*/ 34588 h 34617"/>
                <a:gd name="connsiteX59" fmla="*/ 21477 w 45456"/>
                <a:gd name="connsiteY59" fmla="*/ 33670 h 34617"/>
                <a:gd name="connsiteX0" fmla="*/ 21477 w 45456"/>
                <a:gd name="connsiteY0" fmla="*/ 33670 h 34617"/>
                <a:gd name="connsiteX1" fmla="*/ 20568 w 45456"/>
                <a:gd name="connsiteY1" fmla="*/ 31511 h 34617"/>
                <a:gd name="connsiteX2" fmla="*/ 17195 w 45456"/>
                <a:gd name="connsiteY2" fmla="*/ 31294 h 34617"/>
                <a:gd name="connsiteX3" fmla="*/ 17305 w 45456"/>
                <a:gd name="connsiteY3" fmla="*/ 32583 h 34617"/>
                <a:gd name="connsiteX4" fmla="*/ 15466 w 45456"/>
                <a:gd name="connsiteY4" fmla="*/ 32972 h 34617"/>
                <a:gd name="connsiteX5" fmla="*/ 14186 w 45456"/>
                <a:gd name="connsiteY5" fmla="*/ 32080 h 34617"/>
                <a:gd name="connsiteX6" fmla="*/ 12803 w 45456"/>
                <a:gd name="connsiteY6" fmla="*/ 30625 h 34617"/>
                <a:gd name="connsiteX7" fmla="*/ 11132 w 45456"/>
                <a:gd name="connsiteY7" fmla="*/ 29276 h 34617"/>
                <a:gd name="connsiteX8" fmla="*/ 11614 w 45456"/>
                <a:gd name="connsiteY8" fmla="*/ 28488 h 34617"/>
                <a:gd name="connsiteX9" fmla="*/ 10766 w 45456"/>
                <a:gd name="connsiteY9" fmla="*/ 28000 h 34617"/>
                <a:gd name="connsiteX10" fmla="*/ 10247 w 45456"/>
                <a:gd name="connsiteY10" fmla="*/ 25608 h 34617"/>
                <a:gd name="connsiteX11" fmla="*/ 4404 w 45456"/>
                <a:gd name="connsiteY11" fmla="*/ 23217 h 34617"/>
                <a:gd name="connsiteX12" fmla="*/ 3552 w 45456"/>
                <a:gd name="connsiteY12" fmla="*/ 19945 h 34617"/>
                <a:gd name="connsiteX13" fmla="*/ 6473 w 45456"/>
                <a:gd name="connsiteY13" fmla="*/ 18304 h 34617"/>
                <a:gd name="connsiteX14" fmla="*/ 4729 w 45456"/>
                <a:gd name="connsiteY14" fmla="*/ 16125 h 34617"/>
                <a:gd name="connsiteX15" fmla="*/ 3468 w 45456"/>
                <a:gd name="connsiteY15" fmla="*/ 12774 h 34617"/>
                <a:gd name="connsiteX16" fmla="*/ 3675 w 45456"/>
                <a:gd name="connsiteY16" fmla="*/ 10338 h 34617"/>
                <a:gd name="connsiteX17" fmla="*/ 1339 w 45456"/>
                <a:gd name="connsiteY17" fmla="*/ 9987 h 34617"/>
                <a:gd name="connsiteX18" fmla="*/ 65 w 45456"/>
                <a:gd name="connsiteY18" fmla="*/ 5812 h 34617"/>
                <a:gd name="connsiteX19" fmla="*/ 3300 w 45456"/>
                <a:gd name="connsiteY19" fmla="*/ 3994 h 34617"/>
                <a:gd name="connsiteX20" fmla="*/ 7120 w 45456"/>
                <a:gd name="connsiteY20" fmla="*/ 2070 h 34617"/>
                <a:gd name="connsiteX21" fmla="*/ 8091 w 45456"/>
                <a:gd name="connsiteY21" fmla="*/ 3257 h 34617"/>
                <a:gd name="connsiteX22" fmla="*/ 9100 w 45456"/>
                <a:gd name="connsiteY22" fmla="*/ 5249 h 34617"/>
                <a:gd name="connsiteX23" fmla="*/ 12522 w 45456"/>
                <a:gd name="connsiteY23" fmla="*/ 5437 h 34617"/>
                <a:gd name="connsiteX24" fmla="*/ 14529 w 45456"/>
                <a:gd name="connsiteY24" fmla="*/ 4183 h 34617"/>
                <a:gd name="connsiteX25" fmla="*/ 18761 w 45456"/>
                <a:gd name="connsiteY25" fmla="*/ 42 h 34617"/>
                <a:gd name="connsiteX26" fmla="*/ 26444 w 45456"/>
                <a:gd name="connsiteY26" fmla="*/ 7039 h 34617"/>
                <a:gd name="connsiteX27" fmla="*/ 26084 w 45456"/>
                <a:gd name="connsiteY27" fmla="*/ 7774 h 34617"/>
                <a:gd name="connsiteX28" fmla="*/ 28014 w 45456"/>
                <a:gd name="connsiteY28" fmla="*/ 7969 h 34617"/>
                <a:gd name="connsiteX29" fmla="*/ 29554 w 45456"/>
                <a:gd name="connsiteY29" fmla="*/ 7361 h 34617"/>
                <a:gd name="connsiteX30" fmla="*/ 30138 w 45456"/>
                <a:gd name="connsiteY30" fmla="*/ 8406 h 34617"/>
                <a:gd name="connsiteX31" fmla="*/ 32266 w 45456"/>
                <a:gd name="connsiteY31" fmla="*/ 8982 h 34617"/>
                <a:gd name="connsiteX32" fmla="*/ 33130 w 45456"/>
                <a:gd name="connsiteY32" fmla="*/ 7706 h 34617"/>
                <a:gd name="connsiteX33" fmla="*/ 34405 w 45456"/>
                <a:gd name="connsiteY33" fmla="*/ 7962 h 34617"/>
                <a:gd name="connsiteX34" fmla="*/ 34373 w 45456"/>
                <a:gd name="connsiteY34" fmla="*/ 8762 h 34617"/>
                <a:gd name="connsiteX35" fmla="*/ 34257 w 45456"/>
                <a:gd name="connsiteY35" fmla="*/ 11162 h 34617"/>
                <a:gd name="connsiteX36" fmla="*/ 37202 w 45456"/>
                <a:gd name="connsiteY36" fmla="*/ 11470 h 34617"/>
                <a:gd name="connsiteX37" fmla="*/ 40208 w 45456"/>
                <a:gd name="connsiteY37" fmla="*/ 10496 h 34617"/>
                <a:gd name="connsiteX38" fmla="*/ 41711 w 45456"/>
                <a:gd name="connsiteY38" fmla="*/ 13719 h 34617"/>
                <a:gd name="connsiteX39" fmla="*/ 43029 w 45456"/>
                <a:gd name="connsiteY39" fmla="*/ 13804 h 34617"/>
                <a:gd name="connsiteX40" fmla="*/ 43521 w 45456"/>
                <a:gd name="connsiteY40" fmla="*/ 14454 h 34617"/>
                <a:gd name="connsiteX41" fmla="*/ 43199 w 45456"/>
                <a:gd name="connsiteY41" fmla="*/ 15535 h 34617"/>
                <a:gd name="connsiteX42" fmla="*/ 44259 w 45456"/>
                <a:gd name="connsiteY42" fmla="*/ 16796 h 34617"/>
                <a:gd name="connsiteX43" fmla="*/ 44198 w 45456"/>
                <a:gd name="connsiteY43" fmla="*/ 18022 h 34617"/>
                <a:gd name="connsiteX44" fmla="*/ 45456 w 45456"/>
                <a:gd name="connsiteY44" fmla="*/ 19566 h 34617"/>
                <a:gd name="connsiteX45" fmla="*/ 44107 w 45456"/>
                <a:gd name="connsiteY45" fmla="*/ 19958 h 34617"/>
                <a:gd name="connsiteX46" fmla="*/ 43286 w 45456"/>
                <a:gd name="connsiteY46" fmla="*/ 20502 h 34617"/>
                <a:gd name="connsiteX47" fmla="*/ 43036 w 45456"/>
                <a:gd name="connsiteY47" fmla="*/ 21750 h 34617"/>
                <a:gd name="connsiteX48" fmla="*/ 44018 w 45456"/>
                <a:gd name="connsiteY48" fmla="*/ 23791 h 34617"/>
                <a:gd name="connsiteX49" fmla="*/ 43250 w 45456"/>
                <a:gd name="connsiteY49" fmla="*/ 24274 h 34617"/>
                <a:gd name="connsiteX50" fmla="*/ 41044 w 45456"/>
                <a:gd name="connsiteY50" fmla="*/ 24166 h 34617"/>
                <a:gd name="connsiteX51" fmla="*/ 40751 w 45456"/>
                <a:gd name="connsiteY51" fmla="*/ 25023 h 34617"/>
                <a:gd name="connsiteX52" fmla="*/ 38148 w 45456"/>
                <a:gd name="connsiteY52" fmla="*/ 24793 h 34617"/>
                <a:gd name="connsiteX53" fmla="*/ 36833 w 45456"/>
                <a:gd name="connsiteY53" fmla="*/ 28938 h 34617"/>
                <a:gd name="connsiteX54" fmla="*/ 33180 w 45456"/>
                <a:gd name="connsiteY54" fmla="*/ 29980 h 34617"/>
                <a:gd name="connsiteX55" fmla="*/ 31554 w 45456"/>
                <a:gd name="connsiteY55" fmla="*/ 30927 h 34617"/>
                <a:gd name="connsiteX56" fmla="*/ 28556 w 45456"/>
                <a:gd name="connsiteY56" fmla="*/ 32069 h 34617"/>
                <a:gd name="connsiteX57" fmla="*/ 26786 w 45456"/>
                <a:gd name="connsiteY57" fmla="*/ 32930 h 34617"/>
                <a:gd name="connsiteX58" fmla="*/ 24894 w 45456"/>
                <a:gd name="connsiteY58" fmla="*/ 34259 h 34617"/>
                <a:gd name="connsiteX59" fmla="*/ 22426 w 45456"/>
                <a:gd name="connsiteY59" fmla="*/ 34588 h 34617"/>
                <a:gd name="connsiteX60" fmla="*/ 21477 w 45456"/>
                <a:gd name="connsiteY60" fmla="*/ 33670 h 34617"/>
                <a:gd name="connsiteX0" fmla="*/ 21477 w 45456"/>
                <a:gd name="connsiteY0" fmla="*/ 33670 h 34617"/>
                <a:gd name="connsiteX1" fmla="*/ 20568 w 45456"/>
                <a:gd name="connsiteY1" fmla="*/ 31511 h 34617"/>
                <a:gd name="connsiteX2" fmla="*/ 17195 w 45456"/>
                <a:gd name="connsiteY2" fmla="*/ 31294 h 34617"/>
                <a:gd name="connsiteX3" fmla="*/ 17305 w 45456"/>
                <a:gd name="connsiteY3" fmla="*/ 32583 h 34617"/>
                <a:gd name="connsiteX4" fmla="*/ 15466 w 45456"/>
                <a:gd name="connsiteY4" fmla="*/ 32972 h 34617"/>
                <a:gd name="connsiteX5" fmla="*/ 14186 w 45456"/>
                <a:gd name="connsiteY5" fmla="*/ 32080 h 34617"/>
                <a:gd name="connsiteX6" fmla="*/ 12803 w 45456"/>
                <a:gd name="connsiteY6" fmla="*/ 30625 h 34617"/>
                <a:gd name="connsiteX7" fmla="*/ 11132 w 45456"/>
                <a:gd name="connsiteY7" fmla="*/ 29276 h 34617"/>
                <a:gd name="connsiteX8" fmla="*/ 11614 w 45456"/>
                <a:gd name="connsiteY8" fmla="*/ 28488 h 34617"/>
                <a:gd name="connsiteX9" fmla="*/ 10766 w 45456"/>
                <a:gd name="connsiteY9" fmla="*/ 28000 h 34617"/>
                <a:gd name="connsiteX10" fmla="*/ 3271 w 45456"/>
                <a:gd name="connsiteY10" fmla="*/ 25072 h 34617"/>
                <a:gd name="connsiteX11" fmla="*/ 4404 w 45456"/>
                <a:gd name="connsiteY11" fmla="*/ 23217 h 34617"/>
                <a:gd name="connsiteX12" fmla="*/ 3552 w 45456"/>
                <a:gd name="connsiteY12" fmla="*/ 19945 h 34617"/>
                <a:gd name="connsiteX13" fmla="*/ 6473 w 45456"/>
                <a:gd name="connsiteY13" fmla="*/ 18304 h 34617"/>
                <a:gd name="connsiteX14" fmla="*/ 4729 w 45456"/>
                <a:gd name="connsiteY14" fmla="*/ 16125 h 34617"/>
                <a:gd name="connsiteX15" fmla="*/ 3468 w 45456"/>
                <a:gd name="connsiteY15" fmla="*/ 12774 h 34617"/>
                <a:gd name="connsiteX16" fmla="*/ 3675 w 45456"/>
                <a:gd name="connsiteY16" fmla="*/ 10338 h 34617"/>
                <a:gd name="connsiteX17" fmla="*/ 1339 w 45456"/>
                <a:gd name="connsiteY17" fmla="*/ 9987 h 34617"/>
                <a:gd name="connsiteX18" fmla="*/ 65 w 45456"/>
                <a:gd name="connsiteY18" fmla="*/ 5812 h 34617"/>
                <a:gd name="connsiteX19" fmla="*/ 3300 w 45456"/>
                <a:gd name="connsiteY19" fmla="*/ 3994 h 34617"/>
                <a:gd name="connsiteX20" fmla="*/ 7120 w 45456"/>
                <a:gd name="connsiteY20" fmla="*/ 2070 h 34617"/>
                <a:gd name="connsiteX21" fmla="*/ 8091 w 45456"/>
                <a:gd name="connsiteY21" fmla="*/ 3257 h 34617"/>
                <a:gd name="connsiteX22" fmla="*/ 9100 w 45456"/>
                <a:gd name="connsiteY22" fmla="*/ 5249 h 34617"/>
                <a:gd name="connsiteX23" fmla="*/ 12522 w 45456"/>
                <a:gd name="connsiteY23" fmla="*/ 5437 h 34617"/>
                <a:gd name="connsiteX24" fmla="*/ 14529 w 45456"/>
                <a:gd name="connsiteY24" fmla="*/ 4183 h 34617"/>
                <a:gd name="connsiteX25" fmla="*/ 18761 w 45456"/>
                <a:gd name="connsiteY25" fmla="*/ 42 h 34617"/>
                <a:gd name="connsiteX26" fmla="*/ 26444 w 45456"/>
                <a:gd name="connsiteY26" fmla="*/ 7039 h 34617"/>
                <a:gd name="connsiteX27" fmla="*/ 26084 w 45456"/>
                <a:gd name="connsiteY27" fmla="*/ 7774 h 34617"/>
                <a:gd name="connsiteX28" fmla="*/ 28014 w 45456"/>
                <a:gd name="connsiteY28" fmla="*/ 7969 h 34617"/>
                <a:gd name="connsiteX29" fmla="*/ 29554 w 45456"/>
                <a:gd name="connsiteY29" fmla="*/ 7361 h 34617"/>
                <a:gd name="connsiteX30" fmla="*/ 30138 w 45456"/>
                <a:gd name="connsiteY30" fmla="*/ 8406 h 34617"/>
                <a:gd name="connsiteX31" fmla="*/ 32266 w 45456"/>
                <a:gd name="connsiteY31" fmla="*/ 8982 h 34617"/>
                <a:gd name="connsiteX32" fmla="*/ 33130 w 45456"/>
                <a:gd name="connsiteY32" fmla="*/ 7706 h 34617"/>
                <a:gd name="connsiteX33" fmla="*/ 34405 w 45456"/>
                <a:gd name="connsiteY33" fmla="*/ 7962 h 34617"/>
                <a:gd name="connsiteX34" fmla="*/ 34373 w 45456"/>
                <a:gd name="connsiteY34" fmla="*/ 8762 h 34617"/>
                <a:gd name="connsiteX35" fmla="*/ 34257 w 45456"/>
                <a:gd name="connsiteY35" fmla="*/ 11162 h 34617"/>
                <a:gd name="connsiteX36" fmla="*/ 37202 w 45456"/>
                <a:gd name="connsiteY36" fmla="*/ 11470 h 34617"/>
                <a:gd name="connsiteX37" fmla="*/ 40208 w 45456"/>
                <a:gd name="connsiteY37" fmla="*/ 10496 h 34617"/>
                <a:gd name="connsiteX38" fmla="*/ 41711 w 45456"/>
                <a:gd name="connsiteY38" fmla="*/ 13719 h 34617"/>
                <a:gd name="connsiteX39" fmla="*/ 43029 w 45456"/>
                <a:gd name="connsiteY39" fmla="*/ 13804 h 34617"/>
                <a:gd name="connsiteX40" fmla="*/ 43521 w 45456"/>
                <a:gd name="connsiteY40" fmla="*/ 14454 h 34617"/>
                <a:gd name="connsiteX41" fmla="*/ 43199 w 45456"/>
                <a:gd name="connsiteY41" fmla="*/ 15535 h 34617"/>
                <a:gd name="connsiteX42" fmla="*/ 44259 w 45456"/>
                <a:gd name="connsiteY42" fmla="*/ 16796 h 34617"/>
                <a:gd name="connsiteX43" fmla="*/ 44198 w 45456"/>
                <a:gd name="connsiteY43" fmla="*/ 18022 h 34617"/>
                <a:gd name="connsiteX44" fmla="*/ 45456 w 45456"/>
                <a:gd name="connsiteY44" fmla="*/ 19566 h 34617"/>
                <a:gd name="connsiteX45" fmla="*/ 44107 w 45456"/>
                <a:gd name="connsiteY45" fmla="*/ 19958 h 34617"/>
                <a:gd name="connsiteX46" fmla="*/ 43286 w 45456"/>
                <a:gd name="connsiteY46" fmla="*/ 20502 h 34617"/>
                <a:gd name="connsiteX47" fmla="*/ 43036 w 45456"/>
                <a:gd name="connsiteY47" fmla="*/ 21750 h 34617"/>
                <a:gd name="connsiteX48" fmla="*/ 44018 w 45456"/>
                <a:gd name="connsiteY48" fmla="*/ 23791 h 34617"/>
                <a:gd name="connsiteX49" fmla="*/ 43250 w 45456"/>
                <a:gd name="connsiteY49" fmla="*/ 24274 h 34617"/>
                <a:gd name="connsiteX50" fmla="*/ 41044 w 45456"/>
                <a:gd name="connsiteY50" fmla="*/ 24166 h 34617"/>
                <a:gd name="connsiteX51" fmla="*/ 40751 w 45456"/>
                <a:gd name="connsiteY51" fmla="*/ 25023 h 34617"/>
                <a:gd name="connsiteX52" fmla="*/ 38148 w 45456"/>
                <a:gd name="connsiteY52" fmla="*/ 24793 h 34617"/>
                <a:gd name="connsiteX53" fmla="*/ 36833 w 45456"/>
                <a:gd name="connsiteY53" fmla="*/ 28938 h 34617"/>
                <a:gd name="connsiteX54" fmla="*/ 33180 w 45456"/>
                <a:gd name="connsiteY54" fmla="*/ 29980 h 34617"/>
                <a:gd name="connsiteX55" fmla="*/ 31554 w 45456"/>
                <a:gd name="connsiteY55" fmla="*/ 30927 h 34617"/>
                <a:gd name="connsiteX56" fmla="*/ 28556 w 45456"/>
                <a:gd name="connsiteY56" fmla="*/ 32069 h 34617"/>
                <a:gd name="connsiteX57" fmla="*/ 26786 w 45456"/>
                <a:gd name="connsiteY57" fmla="*/ 32930 h 34617"/>
                <a:gd name="connsiteX58" fmla="*/ 24894 w 45456"/>
                <a:gd name="connsiteY58" fmla="*/ 34259 h 34617"/>
                <a:gd name="connsiteX59" fmla="*/ 22426 w 45456"/>
                <a:gd name="connsiteY59" fmla="*/ 34588 h 34617"/>
                <a:gd name="connsiteX60" fmla="*/ 21477 w 45456"/>
                <a:gd name="connsiteY60" fmla="*/ 33670 h 34617"/>
                <a:gd name="connsiteX0" fmla="*/ 21586 w 45565"/>
                <a:gd name="connsiteY0" fmla="*/ 33670 h 34617"/>
                <a:gd name="connsiteX1" fmla="*/ 20677 w 45565"/>
                <a:gd name="connsiteY1" fmla="*/ 31511 h 34617"/>
                <a:gd name="connsiteX2" fmla="*/ 17304 w 45565"/>
                <a:gd name="connsiteY2" fmla="*/ 31294 h 34617"/>
                <a:gd name="connsiteX3" fmla="*/ 17414 w 45565"/>
                <a:gd name="connsiteY3" fmla="*/ 32583 h 34617"/>
                <a:gd name="connsiteX4" fmla="*/ 15575 w 45565"/>
                <a:gd name="connsiteY4" fmla="*/ 32972 h 34617"/>
                <a:gd name="connsiteX5" fmla="*/ 14295 w 45565"/>
                <a:gd name="connsiteY5" fmla="*/ 32080 h 34617"/>
                <a:gd name="connsiteX6" fmla="*/ 12912 w 45565"/>
                <a:gd name="connsiteY6" fmla="*/ 30625 h 34617"/>
                <a:gd name="connsiteX7" fmla="*/ 11241 w 45565"/>
                <a:gd name="connsiteY7" fmla="*/ 29276 h 34617"/>
                <a:gd name="connsiteX8" fmla="*/ 11723 w 45565"/>
                <a:gd name="connsiteY8" fmla="*/ 28488 h 34617"/>
                <a:gd name="connsiteX9" fmla="*/ 285 w 45565"/>
                <a:gd name="connsiteY9" fmla="*/ 24850 h 34617"/>
                <a:gd name="connsiteX10" fmla="*/ 3380 w 45565"/>
                <a:gd name="connsiteY10" fmla="*/ 25072 h 34617"/>
                <a:gd name="connsiteX11" fmla="*/ 4513 w 45565"/>
                <a:gd name="connsiteY11" fmla="*/ 23217 h 34617"/>
                <a:gd name="connsiteX12" fmla="*/ 3661 w 45565"/>
                <a:gd name="connsiteY12" fmla="*/ 19945 h 34617"/>
                <a:gd name="connsiteX13" fmla="*/ 6582 w 45565"/>
                <a:gd name="connsiteY13" fmla="*/ 18304 h 34617"/>
                <a:gd name="connsiteX14" fmla="*/ 4838 w 45565"/>
                <a:gd name="connsiteY14" fmla="*/ 16125 h 34617"/>
                <a:gd name="connsiteX15" fmla="*/ 3577 w 45565"/>
                <a:gd name="connsiteY15" fmla="*/ 12774 h 34617"/>
                <a:gd name="connsiteX16" fmla="*/ 3784 w 45565"/>
                <a:gd name="connsiteY16" fmla="*/ 10338 h 34617"/>
                <a:gd name="connsiteX17" fmla="*/ 1448 w 45565"/>
                <a:gd name="connsiteY17" fmla="*/ 9987 h 34617"/>
                <a:gd name="connsiteX18" fmla="*/ 174 w 45565"/>
                <a:gd name="connsiteY18" fmla="*/ 5812 h 34617"/>
                <a:gd name="connsiteX19" fmla="*/ 3409 w 45565"/>
                <a:gd name="connsiteY19" fmla="*/ 3994 h 34617"/>
                <a:gd name="connsiteX20" fmla="*/ 7229 w 45565"/>
                <a:gd name="connsiteY20" fmla="*/ 2070 h 34617"/>
                <a:gd name="connsiteX21" fmla="*/ 8200 w 45565"/>
                <a:gd name="connsiteY21" fmla="*/ 3257 h 34617"/>
                <a:gd name="connsiteX22" fmla="*/ 9209 w 45565"/>
                <a:gd name="connsiteY22" fmla="*/ 5249 h 34617"/>
                <a:gd name="connsiteX23" fmla="*/ 12631 w 45565"/>
                <a:gd name="connsiteY23" fmla="*/ 5437 h 34617"/>
                <a:gd name="connsiteX24" fmla="*/ 14638 w 45565"/>
                <a:gd name="connsiteY24" fmla="*/ 4183 h 34617"/>
                <a:gd name="connsiteX25" fmla="*/ 18870 w 45565"/>
                <a:gd name="connsiteY25" fmla="*/ 42 h 34617"/>
                <a:gd name="connsiteX26" fmla="*/ 26553 w 45565"/>
                <a:gd name="connsiteY26" fmla="*/ 7039 h 34617"/>
                <a:gd name="connsiteX27" fmla="*/ 26193 w 45565"/>
                <a:gd name="connsiteY27" fmla="*/ 7774 h 34617"/>
                <a:gd name="connsiteX28" fmla="*/ 28123 w 45565"/>
                <a:gd name="connsiteY28" fmla="*/ 7969 h 34617"/>
                <a:gd name="connsiteX29" fmla="*/ 29663 w 45565"/>
                <a:gd name="connsiteY29" fmla="*/ 7361 h 34617"/>
                <a:gd name="connsiteX30" fmla="*/ 30247 w 45565"/>
                <a:gd name="connsiteY30" fmla="*/ 8406 h 34617"/>
                <a:gd name="connsiteX31" fmla="*/ 32375 w 45565"/>
                <a:gd name="connsiteY31" fmla="*/ 8982 h 34617"/>
                <a:gd name="connsiteX32" fmla="*/ 33239 w 45565"/>
                <a:gd name="connsiteY32" fmla="*/ 7706 h 34617"/>
                <a:gd name="connsiteX33" fmla="*/ 34514 w 45565"/>
                <a:gd name="connsiteY33" fmla="*/ 7962 h 34617"/>
                <a:gd name="connsiteX34" fmla="*/ 34482 w 45565"/>
                <a:gd name="connsiteY34" fmla="*/ 8762 h 34617"/>
                <a:gd name="connsiteX35" fmla="*/ 34366 w 45565"/>
                <a:gd name="connsiteY35" fmla="*/ 11162 h 34617"/>
                <a:gd name="connsiteX36" fmla="*/ 37311 w 45565"/>
                <a:gd name="connsiteY36" fmla="*/ 11470 h 34617"/>
                <a:gd name="connsiteX37" fmla="*/ 40317 w 45565"/>
                <a:gd name="connsiteY37" fmla="*/ 10496 h 34617"/>
                <a:gd name="connsiteX38" fmla="*/ 41820 w 45565"/>
                <a:gd name="connsiteY38" fmla="*/ 13719 h 34617"/>
                <a:gd name="connsiteX39" fmla="*/ 43138 w 45565"/>
                <a:gd name="connsiteY39" fmla="*/ 13804 h 34617"/>
                <a:gd name="connsiteX40" fmla="*/ 43630 w 45565"/>
                <a:gd name="connsiteY40" fmla="*/ 14454 h 34617"/>
                <a:gd name="connsiteX41" fmla="*/ 43308 w 45565"/>
                <a:gd name="connsiteY41" fmla="*/ 15535 h 34617"/>
                <a:gd name="connsiteX42" fmla="*/ 44368 w 45565"/>
                <a:gd name="connsiteY42" fmla="*/ 16796 h 34617"/>
                <a:gd name="connsiteX43" fmla="*/ 44307 w 45565"/>
                <a:gd name="connsiteY43" fmla="*/ 18022 h 34617"/>
                <a:gd name="connsiteX44" fmla="*/ 45565 w 45565"/>
                <a:gd name="connsiteY44" fmla="*/ 19566 h 34617"/>
                <a:gd name="connsiteX45" fmla="*/ 44216 w 45565"/>
                <a:gd name="connsiteY45" fmla="*/ 19958 h 34617"/>
                <a:gd name="connsiteX46" fmla="*/ 43395 w 45565"/>
                <a:gd name="connsiteY46" fmla="*/ 20502 h 34617"/>
                <a:gd name="connsiteX47" fmla="*/ 43145 w 45565"/>
                <a:gd name="connsiteY47" fmla="*/ 21750 h 34617"/>
                <a:gd name="connsiteX48" fmla="*/ 44127 w 45565"/>
                <a:gd name="connsiteY48" fmla="*/ 23791 h 34617"/>
                <a:gd name="connsiteX49" fmla="*/ 43359 w 45565"/>
                <a:gd name="connsiteY49" fmla="*/ 24274 h 34617"/>
                <a:gd name="connsiteX50" fmla="*/ 41153 w 45565"/>
                <a:gd name="connsiteY50" fmla="*/ 24166 h 34617"/>
                <a:gd name="connsiteX51" fmla="*/ 40860 w 45565"/>
                <a:gd name="connsiteY51" fmla="*/ 25023 h 34617"/>
                <a:gd name="connsiteX52" fmla="*/ 38257 w 45565"/>
                <a:gd name="connsiteY52" fmla="*/ 24793 h 34617"/>
                <a:gd name="connsiteX53" fmla="*/ 36942 w 45565"/>
                <a:gd name="connsiteY53" fmla="*/ 28938 h 34617"/>
                <a:gd name="connsiteX54" fmla="*/ 33289 w 45565"/>
                <a:gd name="connsiteY54" fmla="*/ 29980 h 34617"/>
                <a:gd name="connsiteX55" fmla="*/ 31663 w 45565"/>
                <a:gd name="connsiteY55" fmla="*/ 30927 h 34617"/>
                <a:gd name="connsiteX56" fmla="*/ 28665 w 45565"/>
                <a:gd name="connsiteY56" fmla="*/ 32069 h 34617"/>
                <a:gd name="connsiteX57" fmla="*/ 26895 w 45565"/>
                <a:gd name="connsiteY57" fmla="*/ 32930 h 34617"/>
                <a:gd name="connsiteX58" fmla="*/ 25003 w 45565"/>
                <a:gd name="connsiteY58" fmla="*/ 34259 h 34617"/>
                <a:gd name="connsiteX59" fmla="*/ 22535 w 45565"/>
                <a:gd name="connsiteY59" fmla="*/ 34588 h 34617"/>
                <a:gd name="connsiteX60" fmla="*/ 21586 w 45565"/>
                <a:gd name="connsiteY60" fmla="*/ 33670 h 34617"/>
                <a:gd name="connsiteX0" fmla="*/ 21889 w 45868"/>
                <a:gd name="connsiteY0" fmla="*/ 33670 h 34617"/>
                <a:gd name="connsiteX1" fmla="*/ 20980 w 45868"/>
                <a:gd name="connsiteY1" fmla="*/ 31511 h 34617"/>
                <a:gd name="connsiteX2" fmla="*/ 17607 w 45868"/>
                <a:gd name="connsiteY2" fmla="*/ 31294 h 34617"/>
                <a:gd name="connsiteX3" fmla="*/ 17717 w 45868"/>
                <a:gd name="connsiteY3" fmla="*/ 32583 h 34617"/>
                <a:gd name="connsiteX4" fmla="*/ 15878 w 45868"/>
                <a:gd name="connsiteY4" fmla="*/ 32972 h 34617"/>
                <a:gd name="connsiteX5" fmla="*/ 14598 w 45868"/>
                <a:gd name="connsiteY5" fmla="*/ 32080 h 34617"/>
                <a:gd name="connsiteX6" fmla="*/ 13215 w 45868"/>
                <a:gd name="connsiteY6" fmla="*/ 30625 h 34617"/>
                <a:gd name="connsiteX7" fmla="*/ 11544 w 45868"/>
                <a:gd name="connsiteY7" fmla="*/ 29276 h 34617"/>
                <a:gd name="connsiteX8" fmla="*/ 7 w 45868"/>
                <a:gd name="connsiteY8" fmla="*/ 26410 h 34617"/>
                <a:gd name="connsiteX9" fmla="*/ 588 w 45868"/>
                <a:gd name="connsiteY9" fmla="*/ 24850 h 34617"/>
                <a:gd name="connsiteX10" fmla="*/ 3683 w 45868"/>
                <a:gd name="connsiteY10" fmla="*/ 25072 h 34617"/>
                <a:gd name="connsiteX11" fmla="*/ 4816 w 45868"/>
                <a:gd name="connsiteY11" fmla="*/ 23217 h 34617"/>
                <a:gd name="connsiteX12" fmla="*/ 3964 w 45868"/>
                <a:gd name="connsiteY12" fmla="*/ 19945 h 34617"/>
                <a:gd name="connsiteX13" fmla="*/ 6885 w 45868"/>
                <a:gd name="connsiteY13" fmla="*/ 18304 h 34617"/>
                <a:gd name="connsiteX14" fmla="*/ 5141 w 45868"/>
                <a:gd name="connsiteY14" fmla="*/ 16125 h 34617"/>
                <a:gd name="connsiteX15" fmla="*/ 3880 w 45868"/>
                <a:gd name="connsiteY15" fmla="*/ 12774 h 34617"/>
                <a:gd name="connsiteX16" fmla="*/ 4087 w 45868"/>
                <a:gd name="connsiteY16" fmla="*/ 10338 h 34617"/>
                <a:gd name="connsiteX17" fmla="*/ 1751 w 45868"/>
                <a:gd name="connsiteY17" fmla="*/ 9987 h 34617"/>
                <a:gd name="connsiteX18" fmla="*/ 477 w 45868"/>
                <a:gd name="connsiteY18" fmla="*/ 5812 h 34617"/>
                <a:gd name="connsiteX19" fmla="*/ 3712 w 45868"/>
                <a:gd name="connsiteY19" fmla="*/ 3994 h 34617"/>
                <a:gd name="connsiteX20" fmla="*/ 7532 w 45868"/>
                <a:gd name="connsiteY20" fmla="*/ 2070 h 34617"/>
                <a:gd name="connsiteX21" fmla="*/ 8503 w 45868"/>
                <a:gd name="connsiteY21" fmla="*/ 3257 h 34617"/>
                <a:gd name="connsiteX22" fmla="*/ 9512 w 45868"/>
                <a:gd name="connsiteY22" fmla="*/ 5249 h 34617"/>
                <a:gd name="connsiteX23" fmla="*/ 12934 w 45868"/>
                <a:gd name="connsiteY23" fmla="*/ 5437 h 34617"/>
                <a:gd name="connsiteX24" fmla="*/ 14941 w 45868"/>
                <a:gd name="connsiteY24" fmla="*/ 4183 h 34617"/>
                <a:gd name="connsiteX25" fmla="*/ 19173 w 45868"/>
                <a:gd name="connsiteY25" fmla="*/ 42 h 34617"/>
                <a:gd name="connsiteX26" fmla="*/ 26856 w 45868"/>
                <a:gd name="connsiteY26" fmla="*/ 7039 h 34617"/>
                <a:gd name="connsiteX27" fmla="*/ 26496 w 45868"/>
                <a:gd name="connsiteY27" fmla="*/ 7774 h 34617"/>
                <a:gd name="connsiteX28" fmla="*/ 28426 w 45868"/>
                <a:gd name="connsiteY28" fmla="*/ 7969 h 34617"/>
                <a:gd name="connsiteX29" fmla="*/ 29966 w 45868"/>
                <a:gd name="connsiteY29" fmla="*/ 7361 h 34617"/>
                <a:gd name="connsiteX30" fmla="*/ 30550 w 45868"/>
                <a:gd name="connsiteY30" fmla="*/ 8406 h 34617"/>
                <a:gd name="connsiteX31" fmla="*/ 32678 w 45868"/>
                <a:gd name="connsiteY31" fmla="*/ 8982 h 34617"/>
                <a:gd name="connsiteX32" fmla="*/ 33542 w 45868"/>
                <a:gd name="connsiteY32" fmla="*/ 7706 h 34617"/>
                <a:gd name="connsiteX33" fmla="*/ 34817 w 45868"/>
                <a:gd name="connsiteY33" fmla="*/ 7962 h 34617"/>
                <a:gd name="connsiteX34" fmla="*/ 34785 w 45868"/>
                <a:gd name="connsiteY34" fmla="*/ 8762 h 34617"/>
                <a:gd name="connsiteX35" fmla="*/ 34669 w 45868"/>
                <a:gd name="connsiteY35" fmla="*/ 11162 h 34617"/>
                <a:gd name="connsiteX36" fmla="*/ 37614 w 45868"/>
                <a:gd name="connsiteY36" fmla="*/ 11470 h 34617"/>
                <a:gd name="connsiteX37" fmla="*/ 40620 w 45868"/>
                <a:gd name="connsiteY37" fmla="*/ 10496 h 34617"/>
                <a:gd name="connsiteX38" fmla="*/ 42123 w 45868"/>
                <a:gd name="connsiteY38" fmla="*/ 13719 h 34617"/>
                <a:gd name="connsiteX39" fmla="*/ 43441 w 45868"/>
                <a:gd name="connsiteY39" fmla="*/ 13804 h 34617"/>
                <a:gd name="connsiteX40" fmla="*/ 43933 w 45868"/>
                <a:gd name="connsiteY40" fmla="*/ 14454 h 34617"/>
                <a:gd name="connsiteX41" fmla="*/ 43611 w 45868"/>
                <a:gd name="connsiteY41" fmla="*/ 15535 h 34617"/>
                <a:gd name="connsiteX42" fmla="*/ 44671 w 45868"/>
                <a:gd name="connsiteY42" fmla="*/ 16796 h 34617"/>
                <a:gd name="connsiteX43" fmla="*/ 44610 w 45868"/>
                <a:gd name="connsiteY43" fmla="*/ 18022 h 34617"/>
                <a:gd name="connsiteX44" fmla="*/ 45868 w 45868"/>
                <a:gd name="connsiteY44" fmla="*/ 19566 h 34617"/>
                <a:gd name="connsiteX45" fmla="*/ 44519 w 45868"/>
                <a:gd name="connsiteY45" fmla="*/ 19958 h 34617"/>
                <a:gd name="connsiteX46" fmla="*/ 43698 w 45868"/>
                <a:gd name="connsiteY46" fmla="*/ 20502 h 34617"/>
                <a:gd name="connsiteX47" fmla="*/ 43448 w 45868"/>
                <a:gd name="connsiteY47" fmla="*/ 21750 h 34617"/>
                <a:gd name="connsiteX48" fmla="*/ 44430 w 45868"/>
                <a:gd name="connsiteY48" fmla="*/ 23791 h 34617"/>
                <a:gd name="connsiteX49" fmla="*/ 43662 w 45868"/>
                <a:gd name="connsiteY49" fmla="*/ 24274 h 34617"/>
                <a:gd name="connsiteX50" fmla="*/ 41456 w 45868"/>
                <a:gd name="connsiteY50" fmla="*/ 24166 h 34617"/>
                <a:gd name="connsiteX51" fmla="*/ 41163 w 45868"/>
                <a:gd name="connsiteY51" fmla="*/ 25023 h 34617"/>
                <a:gd name="connsiteX52" fmla="*/ 38560 w 45868"/>
                <a:gd name="connsiteY52" fmla="*/ 24793 h 34617"/>
                <a:gd name="connsiteX53" fmla="*/ 37245 w 45868"/>
                <a:gd name="connsiteY53" fmla="*/ 28938 h 34617"/>
                <a:gd name="connsiteX54" fmla="*/ 33592 w 45868"/>
                <a:gd name="connsiteY54" fmla="*/ 29980 h 34617"/>
                <a:gd name="connsiteX55" fmla="*/ 31966 w 45868"/>
                <a:gd name="connsiteY55" fmla="*/ 30927 h 34617"/>
                <a:gd name="connsiteX56" fmla="*/ 28968 w 45868"/>
                <a:gd name="connsiteY56" fmla="*/ 32069 h 34617"/>
                <a:gd name="connsiteX57" fmla="*/ 27198 w 45868"/>
                <a:gd name="connsiteY57" fmla="*/ 32930 h 34617"/>
                <a:gd name="connsiteX58" fmla="*/ 25306 w 45868"/>
                <a:gd name="connsiteY58" fmla="*/ 34259 h 34617"/>
                <a:gd name="connsiteX59" fmla="*/ 22838 w 45868"/>
                <a:gd name="connsiteY59" fmla="*/ 34588 h 34617"/>
                <a:gd name="connsiteX60" fmla="*/ 21889 w 45868"/>
                <a:gd name="connsiteY60" fmla="*/ 33670 h 34617"/>
                <a:gd name="connsiteX0" fmla="*/ 24986 w 48965"/>
                <a:gd name="connsiteY0" fmla="*/ 33670 h 34617"/>
                <a:gd name="connsiteX1" fmla="*/ 24077 w 48965"/>
                <a:gd name="connsiteY1" fmla="*/ 31511 h 34617"/>
                <a:gd name="connsiteX2" fmla="*/ 20704 w 48965"/>
                <a:gd name="connsiteY2" fmla="*/ 31294 h 34617"/>
                <a:gd name="connsiteX3" fmla="*/ 20814 w 48965"/>
                <a:gd name="connsiteY3" fmla="*/ 32583 h 34617"/>
                <a:gd name="connsiteX4" fmla="*/ 18975 w 48965"/>
                <a:gd name="connsiteY4" fmla="*/ 32972 h 34617"/>
                <a:gd name="connsiteX5" fmla="*/ 17695 w 48965"/>
                <a:gd name="connsiteY5" fmla="*/ 32080 h 34617"/>
                <a:gd name="connsiteX6" fmla="*/ 16312 w 48965"/>
                <a:gd name="connsiteY6" fmla="*/ 30625 h 34617"/>
                <a:gd name="connsiteX7" fmla="*/ 17 w 48965"/>
                <a:gd name="connsiteY7" fmla="*/ 25523 h 34617"/>
                <a:gd name="connsiteX8" fmla="*/ 3104 w 48965"/>
                <a:gd name="connsiteY8" fmla="*/ 26410 h 34617"/>
                <a:gd name="connsiteX9" fmla="*/ 3685 w 48965"/>
                <a:gd name="connsiteY9" fmla="*/ 24850 h 34617"/>
                <a:gd name="connsiteX10" fmla="*/ 6780 w 48965"/>
                <a:gd name="connsiteY10" fmla="*/ 25072 h 34617"/>
                <a:gd name="connsiteX11" fmla="*/ 7913 w 48965"/>
                <a:gd name="connsiteY11" fmla="*/ 23217 h 34617"/>
                <a:gd name="connsiteX12" fmla="*/ 7061 w 48965"/>
                <a:gd name="connsiteY12" fmla="*/ 19945 h 34617"/>
                <a:gd name="connsiteX13" fmla="*/ 9982 w 48965"/>
                <a:gd name="connsiteY13" fmla="*/ 18304 h 34617"/>
                <a:gd name="connsiteX14" fmla="*/ 8238 w 48965"/>
                <a:gd name="connsiteY14" fmla="*/ 16125 h 34617"/>
                <a:gd name="connsiteX15" fmla="*/ 6977 w 48965"/>
                <a:gd name="connsiteY15" fmla="*/ 12774 h 34617"/>
                <a:gd name="connsiteX16" fmla="*/ 7184 w 48965"/>
                <a:gd name="connsiteY16" fmla="*/ 10338 h 34617"/>
                <a:gd name="connsiteX17" fmla="*/ 4848 w 48965"/>
                <a:gd name="connsiteY17" fmla="*/ 9987 h 34617"/>
                <a:gd name="connsiteX18" fmla="*/ 3574 w 48965"/>
                <a:gd name="connsiteY18" fmla="*/ 5812 h 34617"/>
                <a:gd name="connsiteX19" fmla="*/ 6809 w 48965"/>
                <a:gd name="connsiteY19" fmla="*/ 3994 h 34617"/>
                <a:gd name="connsiteX20" fmla="*/ 10629 w 48965"/>
                <a:gd name="connsiteY20" fmla="*/ 2070 h 34617"/>
                <a:gd name="connsiteX21" fmla="*/ 11600 w 48965"/>
                <a:gd name="connsiteY21" fmla="*/ 3257 h 34617"/>
                <a:gd name="connsiteX22" fmla="*/ 12609 w 48965"/>
                <a:gd name="connsiteY22" fmla="*/ 5249 h 34617"/>
                <a:gd name="connsiteX23" fmla="*/ 16031 w 48965"/>
                <a:gd name="connsiteY23" fmla="*/ 5437 h 34617"/>
                <a:gd name="connsiteX24" fmla="*/ 18038 w 48965"/>
                <a:gd name="connsiteY24" fmla="*/ 4183 h 34617"/>
                <a:gd name="connsiteX25" fmla="*/ 22270 w 48965"/>
                <a:gd name="connsiteY25" fmla="*/ 42 h 34617"/>
                <a:gd name="connsiteX26" fmla="*/ 29953 w 48965"/>
                <a:gd name="connsiteY26" fmla="*/ 7039 h 34617"/>
                <a:gd name="connsiteX27" fmla="*/ 29593 w 48965"/>
                <a:gd name="connsiteY27" fmla="*/ 7774 h 34617"/>
                <a:gd name="connsiteX28" fmla="*/ 31523 w 48965"/>
                <a:gd name="connsiteY28" fmla="*/ 7969 h 34617"/>
                <a:gd name="connsiteX29" fmla="*/ 33063 w 48965"/>
                <a:gd name="connsiteY29" fmla="*/ 7361 h 34617"/>
                <a:gd name="connsiteX30" fmla="*/ 33647 w 48965"/>
                <a:gd name="connsiteY30" fmla="*/ 8406 h 34617"/>
                <a:gd name="connsiteX31" fmla="*/ 35775 w 48965"/>
                <a:gd name="connsiteY31" fmla="*/ 8982 h 34617"/>
                <a:gd name="connsiteX32" fmla="*/ 36639 w 48965"/>
                <a:gd name="connsiteY32" fmla="*/ 7706 h 34617"/>
                <a:gd name="connsiteX33" fmla="*/ 37914 w 48965"/>
                <a:gd name="connsiteY33" fmla="*/ 7962 h 34617"/>
                <a:gd name="connsiteX34" fmla="*/ 37882 w 48965"/>
                <a:gd name="connsiteY34" fmla="*/ 8762 h 34617"/>
                <a:gd name="connsiteX35" fmla="*/ 37766 w 48965"/>
                <a:gd name="connsiteY35" fmla="*/ 11162 h 34617"/>
                <a:gd name="connsiteX36" fmla="*/ 40711 w 48965"/>
                <a:gd name="connsiteY36" fmla="*/ 11470 h 34617"/>
                <a:gd name="connsiteX37" fmla="*/ 43717 w 48965"/>
                <a:gd name="connsiteY37" fmla="*/ 10496 h 34617"/>
                <a:gd name="connsiteX38" fmla="*/ 45220 w 48965"/>
                <a:gd name="connsiteY38" fmla="*/ 13719 h 34617"/>
                <a:gd name="connsiteX39" fmla="*/ 46538 w 48965"/>
                <a:gd name="connsiteY39" fmla="*/ 13804 h 34617"/>
                <a:gd name="connsiteX40" fmla="*/ 47030 w 48965"/>
                <a:gd name="connsiteY40" fmla="*/ 14454 h 34617"/>
                <a:gd name="connsiteX41" fmla="*/ 46708 w 48965"/>
                <a:gd name="connsiteY41" fmla="*/ 15535 h 34617"/>
                <a:gd name="connsiteX42" fmla="*/ 47768 w 48965"/>
                <a:gd name="connsiteY42" fmla="*/ 16796 h 34617"/>
                <a:gd name="connsiteX43" fmla="*/ 47707 w 48965"/>
                <a:gd name="connsiteY43" fmla="*/ 18022 h 34617"/>
                <a:gd name="connsiteX44" fmla="*/ 48965 w 48965"/>
                <a:gd name="connsiteY44" fmla="*/ 19566 h 34617"/>
                <a:gd name="connsiteX45" fmla="*/ 47616 w 48965"/>
                <a:gd name="connsiteY45" fmla="*/ 19958 h 34617"/>
                <a:gd name="connsiteX46" fmla="*/ 46795 w 48965"/>
                <a:gd name="connsiteY46" fmla="*/ 20502 h 34617"/>
                <a:gd name="connsiteX47" fmla="*/ 46545 w 48965"/>
                <a:gd name="connsiteY47" fmla="*/ 21750 h 34617"/>
                <a:gd name="connsiteX48" fmla="*/ 47527 w 48965"/>
                <a:gd name="connsiteY48" fmla="*/ 23791 h 34617"/>
                <a:gd name="connsiteX49" fmla="*/ 46759 w 48965"/>
                <a:gd name="connsiteY49" fmla="*/ 24274 h 34617"/>
                <a:gd name="connsiteX50" fmla="*/ 44553 w 48965"/>
                <a:gd name="connsiteY50" fmla="*/ 24166 h 34617"/>
                <a:gd name="connsiteX51" fmla="*/ 44260 w 48965"/>
                <a:gd name="connsiteY51" fmla="*/ 25023 h 34617"/>
                <a:gd name="connsiteX52" fmla="*/ 41657 w 48965"/>
                <a:gd name="connsiteY52" fmla="*/ 24793 h 34617"/>
                <a:gd name="connsiteX53" fmla="*/ 40342 w 48965"/>
                <a:gd name="connsiteY53" fmla="*/ 28938 h 34617"/>
                <a:gd name="connsiteX54" fmla="*/ 36689 w 48965"/>
                <a:gd name="connsiteY54" fmla="*/ 29980 h 34617"/>
                <a:gd name="connsiteX55" fmla="*/ 35063 w 48965"/>
                <a:gd name="connsiteY55" fmla="*/ 30927 h 34617"/>
                <a:gd name="connsiteX56" fmla="*/ 32065 w 48965"/>
                <a:gd name="connsiteY56" fmla="*/ 32069 h 34617"/>
                <a:gd name="connsiteX57" fmla="*/ 30295 w 48965"/>
                <a:gd name="connsiteY57" fmla="*/ 32930 h 34617"/>
                <a:gd name="connsiteX58" fmla="*/ 28403 w 48965"/>
                <a:gd name="connsiteY58" fmla="*/ 34259 h 34617"/>
                <a:gd name="connsiteX59" fmla="*/ 25935 w 48965"/>
                <a:gd name="connsiteY59" fmla="*/ 34588 h 34617"/>
                <a:gd name="connsiteX60" fmla="*/ 24986 w 48965"/>
                <a:gd name="connsiteY60" fmla="*/ 33670 h 34617"/>
                <a:gd name="connsiteX0" fmla="*/ 26381 w 50360"/>
                <a:gd name="connsiteY0" fmla="*/ 33670 h 34617"/>
                <a:gd name="connsiteX1" fmla="*/ 25472 w 50360"/>
                <a:gd name="connsiteY1" fmla="*/ 31511 h 34617"/>
                <a:gd name="connsiteX2" fmla="*/ 22099 w 50360"/>
                <a:gd name="connsiteY2" fmla="*/ 31294 h 34617"/>
                <a:gd name="connsiteX3" fmla="*/ 22209 w 50360"/>
                <a:gd name="connsiteY3" fmla="*/ 32583 h 34617"/>
                <a:gd name="connsiteX4" fmla="*/ 20370 w 50360"/>
                <a:gd name="connsiteY4" fmla="*/ 32972 h 34617"/>
                <a:gd name="connsiteX5" fmla="*/ 19090 w 50360"/>
                <a:gd name="connsiteY5" fmla="*/ 32080 h 34617"/>
                <a:gd name="connsiteX6" fmla="*/ 1150 w 50360"/>
                <a:gd name="connsiteY6" fmla="*/ 31094 h 34617"/>
                <a:gd name="connsiteX7" fmla="*/ 1412 w 50360"/>
                <a:gd name="connsiteY7" fmla="*/ 25523 h 34617"/>
                <a:gd name="connsiteX8" fmla="*/ 4499 w 50360"/>
                <a:gd name="connsiteY8" fmla="*/ 26410 h 34617"/>
                <a:gd name="connsiteX9" fmla="*/ 5080 w 50360"/>
                <a:gd name="connsiteY9" fmla="*/ 24850 h 34617"/>
                <a:gd name="connsiteX10" fmla="*/ 8175 w 50360"/>
                <a:gd name="connsiteY10" fmla="*/ 25072 h 34617"/>
                <a:gd name="connsiteX11" fmla="*/ 9308 w 50360"/>
                <a:gd name="connsiteY11" fmla="*/ 23217 h 34617"/>
                <a:gd name="connsiteX12" fmla="*/ 8456 w 50360"/>
                <a:gd name="connsiteY12" fmla="*/ 19945 h 34617"/>
                <a:gd name="connsiteX13" fmla="*/ 11377 w 50360"/>
                <a:gd name="connsiteY13" fmla="*/ 18304 h 34617"/>
                <a:gd name="connsiteX14" fmla="*/ 9633 w 50360"/>
                <a:gd name="connsiteY14" fmla="*/ 16125 h 34617"/>
                <a:gd name="connsiteX15" fmla="*/ 8372 w 50360"/>
                <a:gd name="connsiteY15" fmla="*/ 12774 h 34617"/>
                <a:gd name="connsiteX16" fmla="*/ 8579 w 50360"/>
                <a:gd name="connsiteY16" fmla="*/ 10338 h 34617"/>
                <a:gd name="connsiteX17" fmla="*/ 6243 w 50360"/>
                <a:gd name="connsiteY17" fmla="*/ 9987 h 34617"/>
                <a:gd name="connsiteX18" fmla="*/ 4969 w 50360"/>
                <a:gd name="connsiteY18" fmla="*/ 5812 h 34617"/>
                <a:gd name="connsiteX19" fmla="*/ 8204 w 50360"/>
                <a:gd name="connsiteY19" fmla="*/ 3994 h 34617"/>
                <a:gd name="connsiteX20" fmla="*/ 12024 w 50360"/>
                <a:gd name="connsiteY20" fmla="*/ 2070 h 34617"/>
                <a:gd name="connsiteX21" fmla="*/ 12995 w 50360"/>
                <a:gd name="connsiteY21" fmla="*/ 3257 h 34617"/>
                <a:gd name="connsiteX22" fmla="*/ 14004 w 50360"/>
                <a:gd name="connsiteY22" fmla="*/ 5249 h 34617"/>
                <a:gd name="connsiteX23" fmla="*/ 17426 w 50360"/>
                <a:gd name="connsiteY23" fmla="*/ 5437 h 34617"/>
                <a:gd name="connsiteX24" fmla="*/ 19433 w 50360"/>
                <a:gd name="connsiteY24" fmla="*/ 4183 h 34617"/>
                <a:gd name="connsiteX25" fmla="*/ 23665 w 50360"/>
                <a:gd name="connsiteY25" fmla="*/ 42 h 34617"/>
                <a:gd name="connsiteX26" fmla="*/ 31348 w 50360"/>
                <a:gd name="connsiteY26" fmla="*/ 7039 h 34617"/>
                <a:gd name="connsiteX27" fmla="*/ 30988 w 50360"/>
                <a:gd name="connsiteY27" fmla="*/ 7774 h 34617"/>
                <a:gd name="connsiteX28" fmla="*/ 32918 w 50360"/>
                <a:gd name="connsiteY28" fmla="*/ 7969 h 34617"/>
                <a:gd name="connsiteX29" fmla="*/ 34458 w 50360"/>
                <a:gd name="connsiteY29" fmla="*/ 7361 h 34617"/>
                <a:gd name="connsiteX30" fmla="*/ 35042 w 50360"/>
                <a:gd name="connsiteY30" fmla="*/ 8406 h 34617"/>
                <a:gd name="connsiteX31" fmla="*/ 37170 w 50360"/>
                <a:gd name="connsiteY31" fmla="*/ 8982 h 34617"/>
                <a:gd name="connsiteX32" fmla="*/ 38034 w 50360"/>
                <a:gd name="connsiteY32" fmla="*/ 7706 h 34617"/>
                <a:gd name="connsiteX33" fmla="*/ 39309 w 50360"/>
                <a:gd name="connsiteY33" fmla="*/ 7962 h 34617"/>
                <a:gd name="connsiteX34" fmla="*/ 39277 w 50360"/>
                <a:gd name="connsiteY34" fmla="*/ 8762 h 34617"/>
                <a:gd name="connsiteX35" fmla="*/ 39161 w 50360"/>
                <a:gd name="connsiteY35" fmla="*/ 11162 h 34617"/>
                <a:gd name="connsiteX36" fmla="*/ 42106 w 50360"/>
                <a:gd name="connsiteY36" fmla="*/ 11470 h 34617"/>
                <a:gd name="connsiteX37" fmla="*/ 45112 w 50360"/>
                <a:gd name="connsiteY37" fmla="*/ 10496 h 34617"/>
                <a:gd name="connsiteX38" fmla="*/ 46615 w 50360"/>
                <a:gd name="connsiteY38" fmla="*/ 13719 h 34617"/>
                <a:gd name="connsiteX39" fmla="*/ 47933 w 50360"/>
                <a:gd name="connsiteY39" fmla="*/ 13804 h 34617"/>
                <a:gd name="connsiteX40" fmla="*/ 48425 w 50360"/>
                <a:gd name="connsiteY40" fmla="*/ 14454 h 34617"/>
                <a:gd name="connsiteX41" fmla="*/ 48103 w 50360"/>
                <a:gd name="connsiteY41" fmla="*/ 15535 h 34617"/>
                <a:gd name="connsiteX42" fmla="*/ 49163 w 50360"/>
                <a:gd name="connsiteY42" fmla="*/ 16796 h 34617"/>
                <a:gd name="connsiteX43" fmla="*/ 49102 w 50360"/>
                <a:gd name="connsiteY43" fmla="*/ 18022 h 34617"/>
                <a:gd name="connsiteX44" fmla="*/ 50360 w 50360"/>
                <a:gd name="connsiteY44" fmla="*/ 19566 h 34617"/>
                <a:gd name="connsiteX45" fmla="*/ 49011 w 50360"/>
                <a:gd name="connsiteY45" fmla="*/ 19958 h 34617"/>
                <a:gd name="connsiteX46" fmla="*/ 48190 w 50360"/>
                <a:gd name="connsiteY46" fmla="*/ 20502 h 34617"/>
                <a:gd name="connsiteX47" fmla="*/ 47940 w 50360"/>
                <a:gd name="connsiteY47" fmla="*/ 21750 h 34617"/>
                <a:gd name="connsiteX48" fmla="*/ 48922 w 50360"/>
                <a:gd name="connsiteY48" fmla="*/ 23791 h 34617"/>
                <a:gd name="connsiteX49" fmla="*/ 48154 w 50360"/>
                <a:gd name="connsiteY49" fmla="*/ 24274 h 34617"/>
                <a:gd name="connsiteX50" fmla="*/ 45948 w 50360"/>
                <a:gd name="connsiteY50" fmla="*/ 24166 h 34617"/>
                <a:gd name="connsiteX51" fmla="*/ 45655 w 50360"/>
                <a:gd name="connsiteY51" fmla="*/ 25023 h 34617"/>
                <a:gd name="connsiteX52" fmla="*/ 43052 w 50360"/>
                <a:gd name="connsiteY52" fmla="*/ 24793 h 34617"/>
                <a:gd name="connsiteX53" fmla="*/ 41737 w 50360"/>
                <a:gd name="connsiteY53" fmla="*/ 28938 h 34617"/>
                <a:gd name="connsiteX54" fmla="*/ 38084 w 50360"/>
                <a:gd name="connsiteY54" fmla="*/ 29980 h 34617"/>
                <a:gd name="connsiteX55" fmla="*/ 36458 w 50360"/>
                <a:gd name="connsiteY55" fmla="*/ 30927 h 34617"/>
                <a:gd name="connsiteX56" fmla="*/ 33460 w 50360"/>
                <a:gd name="connsiteY56" fmla="*/ 32069 h 34617"/>
                <a:gd name="connsiteX57" fmla="*/ 31690 w 50360"/>
                <a:gd name="connsiteY57" fmla="*/ 32930 h 34617"/>
                <a:gd name="connsiteX58" fmla="*/ 29798 w 50360"/>
                <a:gd name="connsiteY58" fmla="*/ 34259 h 34617"/>
                <a:gd name="connsiteX59" fmla="*/ 27330 w 50360"/>
                <a:gd name="connsiteY59" fmla="*/ 34588 h 34617"/>
                <a:gd name="connsiteX60" fmla="*/ 26381 w 50360"/>
                <a:gd name="connsiteY60" fmla="*/ 33670 h 34617"/>
                <a:gd name="connsiteX0" fmla="*/ 25698 w 49677"/>
                <a:gd name="connsiteY0" fmla="*/ 33670 h 34617"/>
                <a:gd name="connsiteX1" fmla="*/ 24789 w 49677"/>
                <a:gd name="connsiteY1" fmla="*/ 31511 h 34617"/>
                <a:gd name="connsiteX2" fmla="*/ 21416 w 49677"/>
                <a:gd name="connsiteY2" fmla="*/ 31294 h 34617"/>
                <a:gd name="connsiteX3" fmla="*/ 21526 w 49677"/>
                <a:gd name="connsiteY3" fmla="*/ 32583 h 34617"/>
                <a:gd name="connsiteX4" fmla="*/ 19687 w 49677"/>
                <a:gd name="connsiteY4" fmla="*/ 32972 h 34617"/>
                <a:gd name="connsiteX5" fmla="*/ 1 w 49677"/>
                <a:gd name="connsiteY5" fmla="*/ 32750 h 34617"/>
                <a:gd name="connsiteX6" fmla="*/ 467 w 49677"/>
                <a:gd name="connsiteY6" fmla="*/ 31094 h 34617"/>
                <a:gd name="connsiteX7" fmla="*/ 729 w 49677"/>
                <a:gd name="connsiteY7" fmla="*/ 25523 h 34617"/>
                <a:gd name="connsiteX8" fmla="*/ 3816 w 49677"/>
                <a:gd name="connsiteY8" fmla="*/ 26410 h 34617"/>
                <a:gd name="connsiteX9" fmla="*/ 4397 w 49677"/>
                <a:gd name="connsiteY9" fmla="*/ 24850 h 34617"/>
                <a:gd name="connsiteX10" fmla="*/ 7492 w 49677"/>
                <a:gd name="connsiteY10" fmla="*/ 25072 h 34617"/>
                <a:gd name="connsiteX11" fmla="*/ 8625 w 49677"/>
                <a:gd name="connsiteY11" fmla="*/ 23217 h 34617"/>
                <a:gd name="connsiteX12" fmla="*/ 7773 w 49677"/>
                <a:gd name="connsiteY12" fmla="*/ 19945 h 34617"/>
                <a:gd name="connsiteX13" fmla="*/ 10694 w 49677"/>
                <a:gd name="connsiteY13" fmla="*/ 18304 h 34617"/>
                <a:gd name="connsiteX14" fmla="*/ 8950 w 49677"/>
                <a:gd name="connsiteY14" fmla="*/ 16125 h 34617"/>
                <a:gd name="connsiteX15" fmla="*/ 7689 w 49677"/>
                <a:gd name="connsiteY15" fmla="*/ 12774 h 34617"/>
                <a:gd name="connsiteX16" fmla="*/ 7896 w 49677"/>
                <a:gd name="connsiteY16" fmla="*/ 10338 h 34617"/>
                <a:gd name="connsiteX17" fmla="*/ 5560 w 49677"/>
                <a:gd name="connsiteY17" fmla="*/ 9987 h 34617"/>
                <a:gd name="connsiteX18" fmla="*/ 4286 w 49677"/>
                <a:gd name="connsiteY18" fmla="*/ 5812 h 34617"/>
                <a:gd name="connsiteX19" fmla="*/ 7521 w 49677"/>
                <a:gd name="connsiteY19" fmla="*/ 3994 h 34617"/>
                <a:gd name="connsiteX20" fmla="*/ 11341 w 49677"/>
                <a:gd name="connsiteY20" fmla="*/ 2070 h 34617"/>
                <a:gd name="connsiteX21" fmla="*/ 12312 w 49677"/>
                <a:gd name="connsiteY21" fmla="*/ 3257 h 34617"/>
                <a:gd name="connsiteX22" fmla="*/ 13321 w 49677"/>
                <a:gd name="connsiteY22" fmla="*/ 5249 h 34617"/>
                <a:gd name="connsiteX23" fmla="*/ 16743 w 49677"/>
                <a:gd name="connsiteY23" fmla="*/ 5437 h 34617"/>
                <a:gd name="connsiteX24" fmla="*/ 18750 w 49677"/>
                <a:gd name="connsiteY24" fmla="*/ 4183 h 34617"/>
                <a:gd name="connsiteX25" fmla="*/ 22982 w 49677"/>
                <a:gd name="connsiteY25" fmla="*/ 42 h 34617"/>
                <a:gd name="connsiteX26" fmla="*/ 30665 w 49677"/>
                <a:gd name="connsiteY26" fmla="*/ 7039 h 34617"/>
                <a:gd name="connsiteX27" fmla="*/ 30305 w 49677"/>
                <a:gd name="connsiteY27" fmla="*/ 7774 h 34617"/>
                <a:gd name="connsiteX28" fmla="*/ 32235 w 49677"/>
                <a:gd name="connsiteY28" fmla="*/ 7969 h 34617"/>
                <a:gd name="connsiteX29" fmla="*/ 33775 w 49677"/>
                <a:gd name="connsiteY29" fmla="*/ 7361 h 34617"/>
                <a:gd name="connsiteX30" fmla="*/ 34359 w 49677"/>
                <a:gd name="connsiteY30" fmla="*/ 8406 h 34617"/>
                <a:gd name="connsiteX31" fmla="*/ 36487 w 49677"/>
                <a:gd name="connsiteY31" fmla="*/ 8982 h 34617"/>
                <a:gd name="connsiteX32" fmla="*/ 37351 w 49677"/>
                <a:gd name="connsiteY32" fmla="*/ 7706 h 34617"/>
                <a:gd name="connsiteX33" fmla="*/ 38626 w 49677"/>
                <a:gd name="connsiteY33" fmla="*/ 7962 h 34617"/>
                <a:gd name="connsiteX34" fmla="*/ 38594 w 49677"/>
                <a:gd name="connsiteY34" fmla="*/ 8762 h 34617"/>
                <a:gd name="connsiteX35" fmla="*/ 38478 w 49677"/>
                <a:gd name="connsiteY35" fmla="*/ 11162 h 34617"/>
                <a:gd name="connsiteX36" fmla="*/ 41423 w 49677"/>
                <a:gd name="connsiteY36" fmla="*/ 11470 h 34617"/>
                <a:gd name="connsiteX37" fmla="*/ 44429 w 49677"/>
                <a:gd name="connsiteY37" fmla="*/ 10496 h 34617"/>
                <a:gd name="connsiteX38" fmla="*/ 45932 w 49677"/>
                <a:gd name="connsiteY38" fmla="*/ 13719 h 34617"/>
                <a:gd name="connsiteX39" fmla="*/ 47250 w 49677"/>
                <a:gd name="connsiteY39" fmla="*/ 13804 h 34617"/>
                <a:gd name="connsiteX40" fmla="*/ 47742 w 49677"/>
                <a:gd name="connsiteY40" fmla="*/ 14454 h 34617"/>
                <a:gd name="connsiteX41" fmla="*/ 47420 w 49677"/>
                <a:gd name="connsiteY41" fmla="*/ 15535 h 34617"/>
                <a:gd name="connsiteX42" fmla="*/ 48480 w 49677"/>
                <a:gd name="connsiteY42" fmla="*/ 16796 h 34617"/>
                <a:gd name="connsiteX43" fmla="*/ 48419 w 49677"/>
                <a:gd name="connsiteY43" fmla="*/ 18022 h 34617"/>
                <a:gd name="connsiteX44" fmla="*/ 49677 w 49677"/>
                <a:gd name="connsiteY44" fmla="*/ 19566 h 34617"/>
                <a:gd name="connsiteX45" fmla="*/ 48328 w 49677"/>
                <a:gd name="connsiteY45" fmla="*/ 19958 h 34617"/>
                <a:gd name="connsiteX46" fmla="*/ 47507 w 49677"/>
                <a:gd name="connsiteY46" fmla="*/ 20502 h 34617"/>
                <a:gd name="connsiteX47" fmla="*/ 47257 w 49677"/>
                <a:gd name="connsiteY47" fmla="*/ 21750 h 34617"/>
                <a:gd name="connsiteX48" fmla="*/ 48239 w 49677"/>
                <a:gd name="connsiteY48" fmla="*/ 23791 h 34617"/>
                <a:gd name="connsiteX49" fmla="*/ 47471 w 49677"/>
                <a:gd name="connsiteY49" fmla="*/ 24274 h 34617"/>
                <a:gd name="connsiteX50" fmla="*/ 45265 w 49677"/>
                <a:gd name="connsiteY50" fmla="*/ 24166 h 34617"/>
                <a:gd name="connsiteX51" fmla="*/ 44972 w 49677"/>
                <a:gd name="connsiteY51" fmla="*/ 25023 h 34617"/>
                <a:gd name="connsiteX52" fmla="*/ 42369 w 49677"/>
                <a:gd name="connsiteY52" fmla="*/ 24793 h 34617"/>
                <a:gd name="connsiteX53" fmla="*/ 41054 w 49677"/>
                <a:gd name="connsiteY53" fmla="*/ 28938 h 34617"/>
                <a:gd name="connsiteX54" fmla="*/ 37401 w 49677"/>
                <a:gd name="connsiteY54" fmla="*/ 29980 h 34617"/>
                <a:gd name="connsiteX55" fmla="*/ 35775 w 49677"/>
                <a:gd name="connsiteY55" fmla="*/ 30927 h 34617"/>
                <a:gd name="connsiteX56" fmla="*/ 32777 w 49677"/>
                <a:gd name="connsiteY56" fmla="*/ 32069 h 34617"/>
                <a:gd name="connsiteX57" fmla="*/ 31007 w 49677"/>
                <a:gd name="connsiteY57" fmla="*/ 32930 h 34617"/>
                <a:gd name="connsiteX58" fmla="*/ 29115 w 49677"/>
                <a:gd name="connsiteY58" fmla="*/ 34259 h 34617"/>
                <a:gd name="connsiteX59" fmla="*/ 26647 w 49677"/>
                <a:gd name="connsiteY59" fmla="*/ 34588 h 34617"/>
                <a:gd name="connsiteX60" fmla="*/ 25698 w 49677"/>
                <a:gd name="connsiteY60" fmla="*/ 33670 h 34617"/>
                <a:gd name="connsiteX0" fmla="*/ 25827 w 49806"/>
                <a:gd name="connsiteY0" fmla="*/ 33670 h 34617"/>
                <a:gd name="connsiteX1" fmla="*/ 24918 w 49806"/>
                <a:gd name="connsiteY1" fmla="*/ 31511 h 34617"/>
                <a:gd name="connsiteX2" fmla="*/ 21545 w 49806"/>
                <a:gd name="connsiteY2" fmla="*/ 31294 h 34617"/>
                <a:gd name="connsiteX3" fmla="*/ 21655 w 49806"/>
                <a:gd name="connsiteY3" fmla="*/ 32583 h 34617"/>
                <a:gd name="connsiteX4" fmla="*/ 19816 w 49806"/>
                <a:gd name="connsiteY4" fmla="*/ 32972 h 34617"/>
                <a:gd name="connsiteX5" fmla="*/ 130 w 49806"/>
                <a:gd name="connsiteY5" fmla="*/ 32750 h 34617"/>
                <a:gd name="connsiteX6" fmla="*/ 596 w 49806"/>
                <a:gd name="connsiteY6" fmla="*/ 31094 h 34617"/>
                <a:gd name="connsiteX7" fmla="*/ 2 w 49806"/>
                <a:gd name="connsiteY7" fmla="*/ 28524 h 34617"/>
                <a:gd name="connsiteX8" fmla="*/ 858 w 49806"/>
                <a:gd name="connsiteY8" fmla="*/ 25523 h 34617"/>
                <a:gd name="connsiteX9" fmla="*/ 3945 w 49806"/>
                <a:gd name="connsiteY9" fmla="*/ 26410 h 34617"/>
                <a:gd name="connsiteX10" fmla="*/ 4526 w 49806"/>
                <a:gd name="connsiteY10" fmla="*/ 24850 h 34617"/>
                <a:gd name="connsiteX11" fmla="*/ 7621 w 49806"/>
                <a:gd name="connsiteY11" fmla="*/ 25072 h 34617"/>
                <a:gd name="connsiteX12" fmla="*/ 8754 w 49806"/>
                <a:gd name="connsiteY12" fmla="*/ 23217 h 34617"/>
                <a:gd name="connsiteX13" fmla="*/ 7902 w 49806"/>
                <a:gd name="connsiteY13" fmla="*/ 19945 h 34617"/>
                <a:gd name="connsiteX14" fmla="*/ 10823 w 49806"/>
                <a:gd name="connsiteY14" fmla="*/ 18304 h 34617"/>
                <a:gd name="connsiteX15" fmla="*/ 9079 w 49806"/>
                <a:gd name="connsiteY15" fmla="*/ 16125 h 34617"/>
                <a:gd name="connsiteX16" fmla="*/ 7818 w 49806"/>
                <a:gd name="connsiteY16" fmla="*/ 12774 h 34617"/>
                <a:gd name="connsiteX17" fmla="*/ 8025 w 49806"/>
                <a:gd name="connsiteY17" fmla="*/ 10338 h 34617"/>
                <a:gd name="connsiteX18" fmla="*/ 5689 w 49806"/>
                <a:gd name="connsiteY18" fmla="*/ 9987 h 34617"/>
                <a:gd name="connsiteX19" fmla="*/ 4415 w 49806"/>
                <a:gd name="connsiteY19" fmla="*/ 5812 h 34617"/>
                <a:gd name="connsiteX20" fmla="*/ 7650 w 49806"/>
                <a:gd name="connsiteY20" fmla="*/ 3994 h 34617"/>
                <a:gd name="connsiteX21" fmla="*/ 11470 w 49806"/>
                <a:gd name="connsiteY21" fmla="*/ 2070 h 34617"/>
                <a:gd name="connsiteX22" fmla="*/ 12441 w 49806"/>
                <a:gd name="connsiteY22" fmla="*/ 3257 h 34617"/>
                <a:gd name="connsiteX23" fmla="*/ 13450 w 49806"/>
                <a:gd name="connsiteY23" fmla="*/ 5249 h 34617"/>
                <a:gd name="connsiteX24" fmla="*/ 16872 w 49806"/>
                <a:gd name="connsiteY24" fmla="*/ 5437 h 34617"/>
                <a:gd name="connsiteX25" fmla="*/ 18879 w 49806"/>
                <a:gd name="connsiteY25" fmla="*/ 4183 h 34617"/>
                <a:gd name="connsiteX26" fmla="*/ 23111 w 49806"/>
                <a:gd name="connsiteY26" fmla="*/ 42 h 34617"/>
                <a:gd name="connsiteX27" fmla="*/ 30794 w 49806"/>
                <a:gd name="connsiteY27" fmla="*/ 7039 h 34617"/>
                <a:gd name="connsiteX28" fmla="*/ 30434 w 49806"/>
                <a:gd name="connsiteY28" fmla="*/ 7774 h 34617"/>
                <a:gd name="connsiteX29" fmla="*/ 32364 w 49806"/>
                <a:gd name="connsiteY29" fmla="*/ 7969 h 34617"/>
                <a:gd name="connsiteX30" fmla="*/ 33904 w 49806"/>
                <a:gd name="connsiteY30" fmla="*/ 7361 h 34617"/>
                <a:gd name="connsiteX31" fmla="*/ 34488 w 49806"/>
                <a:gd name="connsiteY31" fmla="*/ 8406 h 34617"/>
                <a:gd name="connsiteX32" fmla="*/ 36616 w 49806"/>
                <a:gd name="connsiteY32" fmla="*/ 8982 h 34617"/>
                <a:gd name="connsiteX33" fmla="*/ 37480 w 49806"/>
                <a:gd name="connsiteY33" fmla="*/ 7706 h 34617"/>
                <a:gd name="connsiteX34" fmla="*/ 38755 w 49806"/>
                <a:gd name="connsiteY34" fmla="*/ 7962 h 34617"/>
                <a:gd name="connsiteX35" fmla="*/ 38723 w 49806"/>
                <a:gd name="connsiteY35" fmla="*/ 8762 h 34617"/>
                <a:gd name="connsiteX36" fmla="*/ 38607 w 49806"/>
                <a:gd name="connsiteY36" fmla="*/ 11162 h 34617"/>
                <a:gd name="connsiteX37" fmla="*/ 41552 w 49806"/>
                <a:gd name="connsiteY37" fmla="*/ 11470 h 34617"/>
                <a:gd name="connsiteX38" fmla="*/ 44558 w 49806"/>
                <a:gd name="connsiteY38" fmla="*/ 10496 h 34617"/>
                <a:gd name="connsiteX39" fmla="*/ 46061 w 49806"/>
                <a:gd name="connsiteY39" fmla="*/ 13719 h 34617"/>
                <a:gd name="connsiteX40" fmla="*/ 47379 w 49806"/>
                <a:gd name="connsiteY40" fmla="*/ 13804 h 34617"/>
                <a:gd name="connsiteX41" fmla="*/ 47871 w 49806"/>
                <a:gd name="connsiteY41" fmla="*/ 14454 h 34617"/>
                <a:gd name="connsiteX42" fmla="*/ 47549 w 49806"/>
                <a:gd name="connsiteY42" fmla="*/ 15535 h 34617"/>
                <a:gd name="connsiteX43" fmla="*/ 48609 w 49806"/>
                <a:gd name="connsiteY43" fmla="*/ 16796 h 34617"/>
                <a:gd name="connsiteX44" fmla="*/ 48548 w 49806"/>
                <a:gd name="connsiteY44" fmla="*/ 18022 h 34617"/>
                <a:gd name="connsiteX45" fmla="*/ 49806 w 49806"/>
                <a:gd name="connsiteY45" fmla="*/ 19566 h 34617"/>
                <a:gd name="connsiteX46" fmla="*/ 48457 w 49806"/>
                <a:gd name="connsiteY46" fmla="*/ 19958 h 34617"/>
                <a:gd name="connsiteX47" fmla="*/ 47636 w 49806"/>
                <a:gd name="connsiteY47" fmla="*/ 20502 h 34617"/>
                <a:gd name="connsiteX48" fmla="*/ 47386 w 49806"/>
                <a:gd name="connsiteY48" fmla="*/ 21750 h 34617"/>
                <a:gd name="connsiteX49" fmla="*/ 48368 w 49806"/>
                <a:gd name="connsiteY49" fmla="*/ 23791 h 34617"/>
                <a:gd name="connsiteX50" fmla="*/ 47600 w 49806"/>
                <a:gd name="connsiteY50" fmla="*/ 24274 h 34617"/>
                <a:gd name="connsiteX51" fmla="*/ 45394 w 49806"/>
                <a:gd name="connsiteY51" fmla="*/ 24166 h 34617"/>
                <a:gd name="connsiteX52" fmla="*/ 45101 w 49806"/>
                <a:gd name="connsiteY52" fmla="*/ 25023 h 34617"/>
                <a:gd name="connsiteX53" fmla="*/ 42498 w 49806"/>
                <a:gd name="connsiteY53" fmla="*/ 24793 h 34617"/>
                <a:gd name="connsiteX54" fmla="*/ 41183 w 49806"/>
                <a:gd name="connsiteY54" fmla="*/ 28938 h 34617"/>
                <a:gd name="connsiteX55" fmla="*/ 37530 w 49806"/>
                <a:gd name="connsiteY55" fmla="*/ 29980 h 34617"/>
                <a:gd name="connsiteX56" fmla="*/ 35904 w 49806"/>
                <a:gd name="connsiteY56" fmla="*/ 30927 h 34617"/>
                <a:gd name="connsiteX57" fmla="*/ 32906 w 49806"/>
                <a:gd name="connsiteY57" fmla="*/ 32069 h 34617"/>
                <a:gd name="connsiteX58" fmla="*/ 31136 w 49806"/>
                <a:gd name="connsiteY58" fmla="*/ 32930 h 34617"/>
                <a:gd name="connsiteX59" fmla="*/ 29244 w 49806"/>
                <a:gd name="connsiteY59" fmla="*/ 34259 h 34617"/>
                <a:gd name="connsiteX60" fmla="*/ 26776 w 49806"/>
                <a:gd name="connsiteY60" fmla="*/ 34588 h 34617"/>
                <a:gd name="connsiteX61" fmla="*/ 25827 w 49806"/>
                <a:gd name="connsiteY61" fmla="*/ 33670 h 34617"/>
                <a:gd name="connsiteX0" fmla="*/ 25827 w 49806"/>
                <a:gd name="connsiteY0" fmla="*/ 33670 h 34617"/>
                <a:gd name="connsiteX1" fmla="*/ 24918 w 49806"/>
                <a:gd name="connsiteY1" fmla="*/ 31511 h 34617"/>
                <a:gd name="connsiteX2" fmla="*/ 21545 w 49806"/>
                <a:gd name="connsiteY2" fmla="*/ 31294 h 34617"/>
                <a:gd name="connsiteX3" fmla="*/ 21655 w 49806"/>
                <a:gd name="connsiteY3" fmla="*/ 32583 h 34617"/>
                <a:gd name="connsiteX4" fmla="*/ 1830 w 49806"/>
                <a:gd name="connsiteY4" fmla="*/ 33106 h 34617"/>
                <a:gd name="connsiteX5" fmla="*/ 130 w 49806"/>
                <a:gd name="connsiteY5" fmla="*/ 32750 h 34617"/>
                <a:gd name="connsiteX6" fmla="*/ 596 w 49806"/>
                <a:gd name="connsiteY6" fmla="*/ 31094 h 34617"/>
                <a:gd name="connsiteX7" fmla="*/ 2 w 49806"/>
                <a:gd name="connsiteY7" fmla="*/ 28524 h 34617"/>
                <a:gd name="connsiteX8" fmla="*/ 858 w 49806"/>
                <a:gd name="connsiteY8" fmla="*/ 25523 h 34617"/>
                <a:gd name="connsiteX9" fmla="*/ 3945 w 49806"/>
                <a:gd name="connsiteY9" fmla="*/ 26410 h 34617"/>
                <a:gd name="connsiteX10" fmla="*/ 4526 w 49806"/>
                <a:gd name="connsiteY10" fmla="*/ 24850 h 34617"/>
                <a:gd name="connsiteX11" fmla="*/ 7621 w 49806"/>
                <a:gd name="connsiteY11" fmla="*/ 25072 h 34617"/>
                <a:gd name="connsiteX12" fmla="*/ 8754 w 49806"/>
                <a:gd name="connsiteY12" fmla="*/ 23217 h 34617"/>
                <a:gd name="connsiteX13" fmla="*/ 7902 w 49806"/>
                <a:gd name="connsiteY13" fmla="*/ 19945 h 34617"/>
                <a:gd name="connsiteX14" fmla="*/ 10823 w 49806"/>
                <a:gd name="connsiteY14" fmla="*/ 18304 h 34617"/>
                <a:gd name="connsiteX15" fmla="*/ 9079 w 49806"/>
                <a:gd name="connsiteY15" fmla="*/ 16125 h 34617"/>
                <a:gd name="connsiteX16" fmla="*/ 7818 w 49806"/>
                <a:gd name="connsiteY16" fmla="*/ 12774 h 34617"/>
                <a:gd name="connsiteX17" fmla="*/ 8025 w 49806"/>
                <a:gd name="connsiteY17" fmla="*/ 10338 h 34617"/>
                <a:gd name="connsiteX18" fmla="*/ 5689 w 49806"/>
                <a:gd name="connsiteY18" fmla="*/ 9987 h 34617"/>
                <a:gd name="connsiteX19" fmla="*/ 4415 w 49806"/>
                <a:gd name="connsiteY19" fmla="*/ 5812 h 34617"/>
                <a:gd name="connsiteX20" fmla="*/ 7650 w 49806"/>
                <a:gd name="connsiteY20" fmla="*/ 3994 h 34617"/>
                <a:gd name="connsiteX21" fmla="*/ 11470 w 49806"/>
                <a:gd name="connsiteY21" fmla="*/ 2070 h 34617"/>
                <a:gd name="connsiteX22" fmla="*/ 12441 w 49806"/>
                <a:gd name="connsiteY22" fmla="*/ 3257 h 34617"/>
                <a:gd name="connsiteX23" fmla="*/ 13450 w 49806"/>
                <a:gd name="connsiteY23" fmla="*/ 5249 h 34617"/>
                <a:gd name="connsiteX24" fmla="*/ 16872 w 49806"/>
                <a:gd name="connsiteY24" fmla="*/ 5437 h 34617"/>
                <a:gd name="connsiteX25" fmla="*/ 18879 w 49806"/>
                <a:gd name="connsiteY25" fmla="*/ 4183 h 34617"/>
                <a:gd name="connsiteX26" fmla="*/ 23111 w 49806"/>
                <a:gd name="connsiteY26" fmla="*/ 42 h 34617"/>
                <a:gd name="connsiteX27" fmla="*/ 30794 w 49806"/>
                <a:gd name="connsiteY27" fmla="*/ 7039 h 34617"/>
                <a:gd name="connsiteX28" fmla="*/ 30434 w 49806"/>
                <a:gd name="connsiteY28" fmla="*/ 7774 h 34617"/>
                <a:gd name="connsiteX29" fmla="*/ 32364 w 49806"/>
                <a:gd name="connsiteY29" fmla="*/ 7969 h 34617"/>
                <a:gd name="connsiteX30" fmla="*/ 33904 w 49806"/>
                <a:gd name="connsiteY30" fmla="*/ 7361 h 34617"/>
                <a:gd name="connsiteX31" fmla="*/ 34488 w 49806"/>
                <a:gd name="connsiteY31" fmla="*/ 8406 h 34617"/>
                <a:gd name="connsiteX32" fmla="*/ 36616 w 49806"/>
                <a:gd name="connsiteY32" fmla="*/ 8982 h 34617"/>
                <a:gd name="connsiteX33" fmla="*/ 37480 w 49806"/>
                <a:gd name="connsiteY33" fmla="*/ 7706 h 34617"/>
                <a:gd name="connsiteX34" fmla="*/ 38755 w 49806"/>
                <a:gd name="connsiteY34" fmla="*/ 7962 h 34617"/>
                <a:gd name="connsiteX35" fmla="*/ 38723 w 49806"/>
                <a:gd name="connsiteY35" fmla="*/ 8762 h 34617"/>
                <a:gd name="connsiteX36" fmla="*/ 38607 w 49806"/>
                <a:gd name="connsiteY36" fmla="*/ 11162 h 34617"/>
                <a:gd name="connsiteX37" fmla="*/ 41552 w 49806"/>
                <a:gd name="connsiteY37" fmla="*/ 11470 h 34617"/>
                <a:gd name="connsiteX38" fmla="*/ 44558 w 49806"/>
                <a:gd name="connsiteY38" fmla="*/ 10496 h 34617"/>
                <a:gd name="connsiteX39" fmla="*/ 46061 w 49806"/>
                <a:gd name="connsiteY39" fmla="*/ 13719 h 34617"/>
                <a:gd name="connsiteX40" fmla="*/ 47379 w 49806"/>
                <a:gd name="connsiteY40" fmla="*/ 13804 h 34617"/>
                <a:gd name="connsiteX41" fmla="*/ 47871 w 49806"/>
                <a:gd name="connsiteY41" fmla="*/ 14454 h 34617"/>
                <a:gd name="connsiteX42" fmla="*/ 47549 w 49806"/>
                <a:gd name="connsiteY42" fmla="*/ 15535 h 34617"/>
                <a:gd name="connsiteX43" fmla="*/ 48609 w 49806"/>
                <a:gd name="connsiteY43" fmla="*/ 16796 h 34617"/>
                <a:gd name="connsiteX44" fmla="*/ 48548 w 49806"/>
                <a:gd name="connsiteY44" fmla="*/ 18022 h 34617"/>
                <a:gd name="connsiteX45" fmla="*/ 49806 w 49806"/>
                <a:gd name="connsiteY45" fmla="*/ 19566 h 34617"/>
                <a:gd name="connsiteX46" fmla="*/ 48457 w 49806"/>
                <a:gd name="connsiteY46" fmla="*/ 19958 h 34617"/>
                <a:gd name="connsiteX47" fmla="*/ 47636 w 49806"/>
                <a:gd name="connsiteY47" fmla="*/ 20502 h 34617"/>
                <a:gd name="connsiteX48" fmla="*/ 47386 w 49806"/>
                <a:gd name="connsiteY48" fmla="*/ 21750 h 34617"/>
                <a:gd name="connsiteX49" fmla="*/ 48368 w 49806"/>
                <a:gd name="connsiteY49" fmla="*/ 23791 h 34617"/>
                <a:gd name="connsiteX50" fmla="*/ 47600 w 49806"/>
                <a:gd name="connsiteY50" fmla="*/ 24274 h 34617"/>
                <a:gd name="connsiteX51" fmla="*/ 45394 w 49806"/>
                <a:gd name="connsiteY51" fmla="*/ 24166 h 34617"/>
                <a:gd name="connsiteX52" fmla="*/ 45101 w 49806"/>
                <a:gd name="connsiteY52" fmla="*/ 25023 h 34617"/>
                <a:gd name="connsiteX53" fmla="*/ 42498 w 49806"/>
                <a:gd name="connsiteY53" fmla="*/ 24793 h 34617"/>
                <a:gd name="connsiteX54" fmla="*/ 41183 w 49806"/>
                <a:gd name="connsiteY54" fmla="*/ 28938 h 34617"/>
                <a:gd name="connsiteX55" fmla="*/ 37530 w 49806"/>
                <a:gd name="connsiteY55" fmla="*/ 29980 h 34617"/>
                <a:gd name="connsiteX56" fmla="*/ 35904 w 49806"/>
                <a:gd name="connsiteY56" fmla="*/ 30927 h 34617"/>
                <a:gd name="connsiteX57" fmla="*/ 32906 w 49806"/>
                <a:gd name="connsiteY57" fmla="*/ 32069 h 34617"/>
                <a:gd name="connsiteX58" fmla="*/ 31136 w 49806"/>
                <a:gd name="connsiteY58" fmla="*/ 32930 h 34617"/>
                <a:gd name="connsiteX59" fmla="*/ 29244 w 49806"/>
                <a:gd name="connsiteY59" fmla="*/ 34259 h 34617"/>
                <a:gd name="connsiteX60" fmla="*/ 26776 w 49806"/>
                <a:gd name="connsiteY60" fmla="*/ 34588 h 34617"/>
                <a:gd name="connsiteX61" fmla="*/ 25827 w 49806"/>
                <a:gd name="connsiteY61" fmla="*/ 33670 h 34617"/>
                <a:gd name="connsiteX0" fmla="*/ 25827 w 49806"/>
                <a:gd name="connsiteY0" fmla="*/ 33670 h 35155"/>
                <a:gd name="connsiteX1" fmla="*/ 24918 w 49806"/>
                <a:gd name="connsiteY1" fmla="*/ 31511 h 35155"/>
                <a:gd name="connsiteX2" fmla="*/ 21545 w 49806"/>
                <a:gd name="connsiteY2" fmla="*/ 31294 h 35155"/>
                <a:gd name="connsiteX3" fmla="*/ 4257 w 49806"/>
                <a:gd name="connsiteY3" fmla="*/ 35130 h 35155"/>
                <a:gd name="connsiteX4" fmla="*/ 1830 w 49806"/>
                <a:gd name="connsiteY4" fmla="*/ 33106 h 35155"/>
                <a:gd name="connsiteX5" fmla="*/ 130 w 49806"/>
                <a:gd name="connsiteY5" fmla="*/ 32750 h 35155"/>
                <a:gd name="connsiteX6" fmla="*/ 596 w 49806"/>
                <a:gd name="connsiteY6" fmla="*/ 31094 h 35155"/>
                <a:gd name="connsiteX7" fmla="*/ 2 w 49806"/>
                <a:gd name="connsiteY7" fmla="*/ 28524 h 35155"/>
                <a:gd name="connsiteX8" fmla="*/ 858 w 49806"/>
                <a:gd name="connsiteY8" fmla="*/ 25523 h 35155"/>
                <a:gd name="connsiteX9" fmla="*/ 3945 w 49806"/>
                <a:gd name="connsiteY9" fmla="*/ 26410 h 35155"/>
                <a:gd name="connsiteX10" fmla="*/ 4526 w 49806"/>
                <a:gd name="connsiteY10" fmla="*/ 24850 h 35155"/>
                <a:gd name="connsiteX11" fmla="*/ 7621 w 49806"/>
                <a:gd name="connsiteY11" fmla="*/ 25072 h 35155"/>
                <a:gd name="connsiteX12" fmla="*/ 8754 w 49806"/>
                <a:gd name="connsiteY12" fmla="*/ 23217 h 35155"/>
                <a:gd name="connsiteX13" fmla="*/ 7902 w 49806"/>
                <a:gd name="connsiteY13" fmla="*/ 19945 h 35155"/>
                <a:gd name="connsiteX14" fmla="*/ 10823 w 49806"/>
                <a:gd name="connsiteY14" fmla="*/ 18304 h 35155"/>
                <a:gd name="connsiteX15" fmla="*/ 9079 w 49806"/>
                <a:gd name="connsiteY15" fmla="*/ 16125 h 35155"/>
                <a:gd name="connsiteX16" fmla="*/ 7818 w 49806"/>
                <a:gd name="connsiteY16" fmla="*/ 12774 h 35155"/>
                <a:gd name="connsiteX17" fmla="*/ 8025 w 49806"/>
                <a:gd name="connsiteY17" fmla="*/ 10338 h 35155"/>
                <a:gd name="connsiteX18" fmla="*/ 5689 w 49806"/>
                <a:gd name="connsiteY18" fmla="*/ 9987 h 35155"/>
                <a:gd name="connsiteX19" fmla="*/ 4415 w 49806"/>
                <a:gd name="connsiteY19" fmla="*/ 5812 h 35155"/>
                <a:gd name="connsiteX20" fmla="*/ 7650 w 49806"/>
                <a:gd name="connsiteY20" fmla="*/ 3994 h 35155"/>
                <a:gd name="connsiteX21" fmla="*/ 11470 w 49806"/>
                <a:gd name="connsiteY21" fmla="*/ 2070 h 35155"/>
                <a:gd name="connsiteX22" fmla="*/ 12441 w 49806"/>
                <a:gd name="connsiteY22" fmla="*/ 3257 h 35155"/>
                <a:gd name="connsiteX23" fmla="*/ 13450 w 49806"/>
                <a:gd name="connsiteY23" fmla="*/ 5249 h 35155"/>
                <a:gd name="connsiteX24" fmla="*/ 16872 w 49806"/>
                <a:gd name="connsiteY24" fmla="*/ 5437 h 35155"/>
                <a:gd name="connsiteX25" fmla="*/ 18879 w 49806"/>
                <a:gd name="connsiteY25" fmla="*/ 4183 h 35155"/>
                <a:gd name="connsiteX26" fmla="*/ 23111 w 49806"/>
                <a:gd name="connsiteY26" fmla="*/ 42 h 35155"/>
                <a:gd name="connsiteX27" fmla="*/ 30794 w 49806"/>
                <a:gd name="connsiteY27" fmla="*/ 7039 h 35155"/>
                <a:gd name="connsiteX28" fmla="*/ 30434 w 49806"/>
                <a:gd name="connsiteY28" fmla="*/ 7774 h 35155"/>
                <a:gd name="connsiteX29" fmla="*/ 32364 w 49806"/>
                <a:gd name="connsiteY29" fmla="*/ 7969 h 35155"/>
                <a:gd name="connsiteX30" fmla="*/ 33904 w 49806"/>
                <a:gd name="connsiteY30" fmla="*/ 7361 h 35155"/>
                <a:gd name="connsiteX31" fmla="*/ 34488 w 49806"/>
                <a:gd name="connsiteY31" fmla="*/ 8406 h 35155"/>
                <a:gd name="connsiteX32" fmla="*/ 36616 w 49806"/>
                <a:gd name="connsiteY32" fmla="*/ 8982 h 35155"/>
                <a:gd name="connsiteX33" fmla="*/ 37480 w 49806"/>
                <a:gd name="connsiteY33" fmla="*/ 7706 h 35155"/>
                <a:gd name="connsiteX34" fmla="*/ 38755 w 49806"/>
                <a:gd name="connsiteY34" fmla="*/ 7962 h 35155"/>
                <a:gd name="connsiteX35" fmla="*/ 38723 w 49806"/>
                <a:gd name="connsiteY35" fmla="*/ 8762 h 35155"/>
                <a:gd name="connsiteX36" fmla="*/ 38607 w 49806"/>
                <a:gd name="connsiteY36" fmla="*/ 11162 h 35155"/>
                <a:gd name="connsiteX37" fmla="*/ 41552 w 49806"/>
                <a:gd name="connsiteY37" fmla="*/ 11470 h 35155"/>
                <a:gd name="connsiteX38" fmla="*/ 44558 w 49806"/>
                <a:gd name="connsiteY38" fmla="*/ 10496 h 35155"/>
                <a:gd name="connsiteX39" fmla="*/ 46061 w 49806"/>
                <a:gd name="connsiteY39" fmla="*/ 13719 h 35155"/>
                <a:gd name="connsiteX40" fmla="*/ 47379 w 49806"/>
                <a:gd name="connsiteY40" fmla="*/ 13804 h 35155"/>
                <a:gd name="connsiteX41" fmla="*/ 47871 w 49806"/>
                <a:gd name="connsiteY41" fmla="*/ 14454 h 35155"/>
                <a:gd name="connsiteX42" fmla="*/ 47549 w 49806"/>
                <a:gd name="connsiteY42" fmla="*/ 15535 h 35155"/>
                <a:gd name="connsiteX43" fmla="*/ 48609 w 49806"/>
                <a:gd name="connsiteY43" fmla="*/ 16796 h 35155"/>
                <a:gd name="connsiteX44" fmla="*/ 48548 w 49806"/>
                <a:gd name="connsiteY44" fmla="*/ 18022 h 35155"/>
                <a:gd name="connsiteX45" fmla="*/ 49806 w 49806"/>
                <a:gd name="connsiteY45" fmla="*/ 19566 h 35155"/>
                <a:gd name="connsiteX46" fmla="*/ 48457 w 49806"/>
                <a:gd name="connsiteY46" fmla="*/ 19958 h 35155"/>
                <a:gd name="connsiteX47" fmla="*/ 47636 w 49806"/>
                <a:gd name="connsiteY47" fmla="*/ 20502 h 35155"/>
                <a:gd name="connsiteX48" fmla="*/ 47386 w 49806"/>
                <a:gd name="connsiteY48" fmla="*/ 21750 h 35155"/>
                <a:gd name="connsiteX49" fmla="*/ 48368 w 49806"/>
                <a:gd name="connsiteY49" fmla="*/ 23791 h 35155"/>
                <a:gd name="connsiteX50" fmla="*/ 47600 w 49806"/>
                <a:gd name="connsiteY50" fmla="*/ 24274 h 35155"/>
                <a:gd name="connsiteX51" fmla="*/ 45394 w 49806"/>
                <a:gd name="connsiteY51" fmla="*/ 24166 h 35155"/>
                <a:gd name="connsiteX52" fmla="*/ 45101 w 49806"/>
                <a:gd name="connsiteY52" fmla="*/ 25023 h 35155"/>
                <a:gd name="connsiteX53" fmla="*/ 42498 w 49806"/>
                <a:gd name="connsiteY53" fmla="*/ 24793 h 35155"/>
                <a:gd name="connsiteX54" fmla="*/ 41183 w 49806"/>
                <a:gd name="connsiteY54" fmla="*/ 28938 h 35155"/>
                <a:gd name="connsiteX55" fmla="*/ 37530 w 49806"/>
                <a:gd name="connsiteY55" fmla="*/ 29980 h 35155"/>
                <a:gd name="connsiteX56" fmla="*/ 35904 w 49806"/>
                <a:gd name="connsiteY56" fmla="*/ 30927 h 35155"/>
                <a:gd name="connsiteX57" fmla="*/ 32906 w 49806"/>
                <a:gd name="connsiteY57" fmla="*/ 32069 h 35155"/>
                <a:gd name="connsiteX58" fmla="*/ 31136 w 49806"/>
                <a:gd name="connsiteY58" fmla="*/ 32930 h 35155"/>
                <a:gd name="connsiteX59" fmla="*/ 29244 w 49806"/>
                <a:gd name="connsiteY59" fmla="*/ 34259 h 35155"/>
                <a:gd name="connsiteX60" fmla="*/ 26776 w 49806"/>
                <a:gd name="connsiteY60" fmla="*/ 34588 h 35155"/>
                <a:gd name="connsiteX61" fmla="*/ 25827 w 49806"/>
                <a:gd name="connsiteY61" fmla="*/ 33670 h 35155"/>
                <a:gd name="connsiteX0" fmla="*/ 25827 w 49806"/>
                <a:gd name="connsiteY0" fmla="*/ 33670 h 38872"/>
                <a:gd name="connsiteX1" fmla="*/ 24918 w 49806"/>
                <a:gd name="connsiteY1" fmla="*/ 31511 h 38872"/>
                <a:gd name="connsiteX2" fmla="*/ 9610 w 49806"/>
                <a:gd name="connsiteY2" fmla="*/ 38800 h 38872"/>
                <a:gd name="connsiteX3" fmla="*/ 4257 w 49806"/>
                <a:gd name="connsiteY3" fmla="*/ 35130 h 38872"/>
                <a:gd name="connsiteX4" fmla="*/ 1830 w 49806"/>
                <a:gd name="connsiteY4" fmla="*/ 33106 h 38872"/>
                <a:gd name="connsiteX5" fmla="*/ 130 w 49806"/>
                <a:gd name="connsiteY5" fmla="*/ 32750 h 38872"/>
                <a:gd name="connsiteX6" fmla="*/ 596 w 49806"/>
                <a:gd name="connsiteY6" fmla="*/ 31094 h 38872"/>
                <a:gd name="connsiteX7" fmla="*/ 2 w 49806"/>
                <a:gd name="connsiteY7" fmla="*/ 28524 h 38872"/>
                <a:gd name="connsiteX8" fmla="*/ 858 w 49806"/>
                <a:gd name="connsiteY8" fmla="*/ 25523 h 38872"/>
                <a:gd name="connsiteX9" fmla="*/ 3945 w 49806"/>
                <a:gd name="connsiteY9" fmla="*/ 26410 h 38872"/>
                <a:gd name="connsiteX10" fmla="*/ 4526 w 49806"/>
                <a:gd name="connsiteY10" fmla="*/ 24850 h 38872"/>
                <a:gd name="connsiteX11" fmla="*/ 7621 w 49806"/>
                <a:gd name="connsiteY11" fmla="*/ 25072 h 38872"/>
                <a:gd name="connsiteX12" fmla="*/ 8754 w 49806"/>
                <a:gd name="connsiteY12" fmla="*/ 23217 h 38872"/>
                <a:gd name="connsiteX13" fmla="*/ 7902 w 49806"/>
                <a:gd name="connsiteY13" fmla="*/ 19945 h 38872"/>
                <a:gd name="connsiteX14" fmla="*/ 10823 w 49806"/>
                <a:gd name="connsiteY14" fmla="*/ 18304 h 38872"/>
                <a:gd name="connsiteX15" fmla="*/ 9079 w 49806"/>
                <a:gd name="connsiteY15" fmla="*/ 16125 h 38872"/>
                <a:gd name="connsiteX16" fmla="*/ 7818 w 49806"/>
                <a:gd name="connsiteY16" fmla="*/ 12774 h 38872"/>
                <a:gd name="connsiteX17" fmla="*/ 8025 w 49806"/>
                <a:gd name="connsiteY17" fmla="*/ 10338 h 38872"/>
                <a:gd name="connsiteX18" fmla="*/ 5689 w 49806"/>
                <a:gd name="connsiteY18" fmla="*/ 9987 h 38872"/>
                <a:gd name="connsiteX19" fmla="*/ 4415 w 49806"/>
                <a:gd name="connsiteY19" fmla="*/ 5812 h 38872"/>
                <a:gd name="connsiteX20" fmla="*/ 7650 w 49806"/>
                <a:gd name="connsiteY20" fmla="*/ 3994 h 38872"/>
                <a:gd name="connsiteX21" fmla="*/ 11470 w 49806"/>
                <a:gd name="connsiteY21" fmla="*/ 2070 h 38872"/>
                <a:gd name="connsiteX22" fmla="*/ 12441 w 49806"/>
                <a:gd name="connsiteY22" fmla="*/ 3257 h 38872"/>
                <a:gd name="connsiteX23" fmla="*/ 13450 w 49806"/>
                <a:gd name="connsiteY23" fmla="*/ 5249 h 38872"/>
                <a:gd name="connsiteX24" fmla="*/ 16872 w 49806"/>
                <a:gd name="connsiteY24" fmla="*/ 5437 h 38872"/>
                <a:gd name="connsiteX25" fmla="*/ 18879 w 49806"/>
                <a:gd name="connsiteY25" fmla="*/ 4183 h 38872"/>
                <a:gd name="connsiteX26" fmla="*/ 23111 w 49806"/>
                <a:gd name="connsiteY26" fmla="*/ 42 h 38872"/>
                <a:gd name="connsiteX27" fmla="*/ 30794 w 49806"/>
                <a:gd name="connsiteY27" fmla="*/ 7039 h 38872"/>
                <a:gd name="connsiteX28" fmla="*/ 30434 w 49806"/>
                <a:gd name="connsiteY28" fmla="*/ 7774 h 38872"/>
                <a:gd name="connsiteX29" fmla="*/ 32364 w 49806"/>
                <a:gd name="connsiteY29" fmla="*/ 7969 h 38872"/>
                <a:gd name="connsiteX30" fmla="*/ 33904 w 49806"/>
                <a:gd name="connsiteY30" fmla="*/ 7361 h 38872"/>
                <a:gd name="connsiteX31" fmla="*/ 34488 w 49806"/>
                <a:gd name="connsiteY31" fmla="*/ 8406 h 38872"/>
                <a:gd name="connsiteX32" fmla="*/ 36616 w 49806"/>
                <a:gd name="connsiteY32" fmla="*/ 8982 h 38872"/>
                <a:gd name="connsiteX33" fmla="*/ 37480 w 49806"/>
                <a:gd name="connsiteY33" fmla="*/ 7706 h 38872"/>
                <a:gd name="connsiteX34" fmla="*/ 38755 w 49806"/>
                <a:gd name="connsiteY34" fmla="*/ 7962 h 38872"/>
                <a:gd name="connsiteX35" fmla="*/ 38723 w 49806"/>
                <a:gd name="connsiteY35" fmla="*/ 8762 h 38872"/>
                <a:gd name="connsiteX36" fmla="*/ 38607 w 49806"/>
                <a:gd name="connsiteY36" fmla="*/ 11162 h 38872"/>
                <a:gd name="connsiteX37" fmla="*/ 41552 w 49806"/>
                <a:gd name="connsiteY37" fmla="*/ 11470 h 38872"/>
                <a:gd name="connsiteX38" fmla="*/ 44558 w 49806"/>
                <a:gd name="connsiteY38" fmla="*/ 10496 h 38872"/>
                <a:gd name="connsiteX39" fmla="*/ 46061 w 49806"/>
                <a:gd name="connsiteY39" fmla="*/ 13719 h 38872"/>
                <a:gd name="connsiteX40" fmla="*/ 47379 w 49806"/>
                <a:gd name="connsiteY40" fmla="*/ 13804 h 38872"/>
                <a:gd name="connsiteX41" fmla="*/ 47871 w 49806"/>
                <a:gd name="connsiteY41" fmla="*/ 14454 h 38872"/>
                <a:gd name="connsiteX42" fmla="*/ 47549 w 49806"/>
                <a:gd name="connsiteY42" fmla="*/ 15535 h 38872"/>
                <a:gd name="connsiteX43" fmla="*/ 48609 w 49806"/>
                <a:gd name="connsiteY43" fmla="*/ 16796 h 38872"/>
                <a:gd name="connsiteX44" fmla="*/ 48548 w 49806"/>
                <a:gd name="connsiteY44" fmla="*/ 18022 h 38872"/>
                <a:gd name="connsiteX45" fmla="*/ 49806 w 49806"/>
                <a:gd name="connsiteY45" fmla="*/ 19566 h 38872"/>
                <a:gd name="connsiteX46" fmla="*/ 48457 w 49806"/>
                <a:gd name="connsiteY46" fmla="*/ 19958 h 38872"/>
                <a:gd name="connsiteX47" fmla="*/ 47636 w 49806"/>
                <a:gd name="connsiteY47" fmla="*/ 20502 h 38872"/>
                <a:gd name="connsiteX48" fmla="*/ 47386 w 49806"/>
                <a:gd name="connsiteY48" fmla="*/ 21750 h 38872"/>
                <a:gd name="connsiteX49" fmla="*/ 48368 w 49806"/>
                <a:gd name="connsiteY49" fmla="*/ 23791 h 38872"/>
                <a:gd name="connsiteX50" fmla="*/ 47600 w 49806"/>
                <a:gd name="connsiteY50" fmla="*/ 24274 h 38872"/>
                <a:gd name="connsiteX51" fmla="*/ 45394 w 49806"/>
                <a:gd name="connsiteY51" fmla="*/ 24166 h 38872"/>
                <a:gd name="connsiteX52" fmla="*/ 45101 w 49806"/>
                <a:gd name="connsiteY52" fmla="*/ 25023 h 38872"/>
                <a:gd name="connsiteX53" fmla="*/ 42498 w 49806"/>
                <a:gd name="connsiteY53" fmla="*/ 24793 h 38872"/>
                <a:gd name="connsiteX54" fmla="*/ 41183 w 49806"/>
                <a:gd name="connsiteY54" fmla="*/ 28938 h 38872"/>
                <a:gd name="connsiteX55" fmla="*/ 37530 w 49806"/>
                <a:gd name="connsiteY55" fmla="*/ 29980 h 38872"/>
                <a:gd name="connsiteX56" fmla="*/ 35904 w 49806"/>
                <a:gd name="connsiteY56" fmla="*/ 30927 h 38872"/>
                <a:gd name="connsiteX57" fmla="*/ 32906 w 49806"/>
                <a:gd name="connsiteY57" fmla="*/ 32069 h 38872"/>
                <a:gd name="connsiteX58" fmla="*/ 31136 w 49806"/>
                <a:gd name="connsiteY58" fmla="*/ 32930 h 38872"/>
                <a:gd name="connsiteX59" fmla="*/ 29244 w 49806"/>
                <a:gd name="connsiteY59" fmla="*/ 34259 h 38872"/>
                <a:gd name="connsiteX60" fmla="*/ 26776 w 49806"/>
                <a:gd name="connsiteY60" fmla="*/ 34588 h 38872"/>
                <a:gd name="connsiteX61" fmla="*/ 25827 w 49806"/>
                <a:gd name="connsiteY61" fmla="*/ 33670 h 38872"/>
                <a:gd name="connsiteX0" fmla="*/ 25827 w 49806"/>
                <a:gd name="connsiteY0" fmla="*/ 33670 h 39108"/>
                <a:gd name="connsiteX1" fmla="*/ 24918 w 49806"/>
                <a:gd name="connsiteY1" fmla="*/ 31511 h 39108"/>
                <a:gd name="connsiteX2" fmla="*/ 9610 w 49806"/>
                <a:gd name="connsiteY2" fmla="*/ 38800 h 39108"/>
                <a:gd name="connsiteX3" fmla="*/ 4257 w 49806"/>
                <a:gd name="connsiteY3" fmla="*/ 35130 h 39108"/>
                <a:gd name="connsiteX4" fmla="*/ 1830 w 49806"/>
                <a:gd name="connsiteY4" fmla="*/ 33106 h 39108"/>
                <a:gd name="connsiteX5" fmla="*/ 130 w 49806"/>
                <a:gd name="connsiteY5" fmla="*/ 32750 h 39108"/>
                <a:gd name="connsiteX6" fmla="*/ 596 w 49806"/>
                <a:gd name="connsiteY6" fmla="*/ 31094 h 39108"/>
                <a:gd name="connsiteX7" fmla="*/ 2 w 49806"/>
                <a:gd name="connsiteY7" fmla="*/ 28524 h 39108"/>
                <a:gd name="connsiteX8" fmla="*/ 858 w 49806"/>
                <a:gd name="connsiteY8" fmla="*/ 25523 h 39108"/>
                <a:gd name="connsiteX9" fmla="*/ 3945 w 49806"/>
                <a:gd name="connsiteY9" fmla="*/ 26410 h 39108"/>
                <a:gd name="connsiteX10" fmla="*/ 4526 w 49806"/>
                <a:gd name="connsiteY10" fmla="*/ 24850 h 39108"/>
                <a:gd name="connsiteX11" fmla="*/ 7621 w 49806"/>
                <a:gd name="connsiteY11" fmla="*/ 25072 h 39108"/>
                <a:gd name="connsiteX12" fmla="*/ 8754 w 49806"/>
                <a:gd name="connsiteY12" fmla="*/ 23217 h 39108"/>
                <a:gd name="connsiteX13" fmla="*/ 7902 w 49806"/>
                <a:gd name="connsiteY13" fmla="*/ 19945 h 39108"/>
                <a:gd name="connsiteX14" fmla="*/ 10823 w 49806"/>
                <a:gd name="connsiteY14" fmla="*/ 18304 h 39108"/>
                <a:gd name="connsiteX15" fmla="*/ 9079 w 49806"/>
                <a:gd name="connsiteY15" fmla="*/ 16125 h 39108"/>
                <a:gd name="connsiteX16" fmla="*/ 7818 w 49806"/>
                <a:gd name="connsiteY16" fmla="*/ 12774 h 39108"/>
                <a:gd name="connsiteX17" fmla="*/ 8025 w 49806"/>
                <a:gd name="connsiteY17" fmla="*/ 10338 h 39108"/>
                <a:gd name="connsiteX18" fmla="*/ 5689 w 49806"/>
                <a:gd name="connsiteY18" fmla="*/ 9987 h 39108"/>
                <a:gd name="connsiteX19" fmla="*/ 4415 w 49806"/>
                <a:gd name="connsiteY19" fmla="*/ 5812 h 39108"/>
                <a:gd name="connsiteX20" fmla="*/ 7650 w 49806"/>
                <a:gd name="connsiteY20" fmla="*/ 3994 h 39108"/>
                <a:gd name="connsiteX21" fmla="*/ 11470 w 49806"/>
                <a:gd name="connsiteY21" fmla="*/ 2070 h 39108"/>
                <a:gd name="connsiteX22" fmla="*/ 12441 w 49806"/>
                <a:gd name="connsiteY22" fmla="*/ 3257 h 39108"/>
                <a:gd name="connsiteX23" fmla="*/ 13450 w 49806"/>
                <a:gd name="connsiteY23" fmla="*/ 5249 h 39108"/>
                <a:gd name="connsiteX24" fmla="*/ 16872 w 49806"/>
                <a:gd name="connsiteY24" fmla="*/ 5437 h 39108"/>
                <a:gd name="connsiteX25" fmla="*/ 18879 w 49806"/>
                <a:gd name="connsiteY25" fmla="*/ 4183 h 39108"/>
                <a:gd name="connsiteX26" fmla="*/ 23111 w 49806"/>
                <a:gd name="connsiteY26" fmla="*/ 42 h 39108"/>
                <a:gd name="connsiteX27" fmla="*/ 30794 w 49806"/>
                <a:gd name="connsiteY27" fmla="*/ 7039 h 39108"/>
                <a:gd name="connsiteX28" fmla="*/ 30434 w 49806"/>
                <a:gd name="connsiteY28" fmla="*/ 7774 h 39108"/>
                <a:gd name="connsiteX29" fmla="*/ 32364 w 49806"/>
                <a:gd name="connsiteY29" fmla="*/ 7969 h 39108"/>
                <a:gd name="connsiteX30" fmla="*/ 33904 w 49806"/>
                <a:gd name="connsiteY30" fmla="*/ 7361 h 39108"/>
                <a:gd name="connsiteX31" fmla="*/ 34488 w 49806"/>
                <a:gd name="connsiteY31" fmla="*/ 8406 h 39108"/>
                <a:gd name="connsiteX32" fmla="*/ 36616 w 49806"/>
                <a:gd name="connsiteY32" fmla="*/ 8982 h 39108"/>
                <a:gd name="connsiteX33" fmla="*/ 37480 w 49806"/>
                <a:gd name="connsiteY33" fmla="*/ 7706 h 39108"/>
                <a:gd name="connsiteX34" fmla="*/ 38755 w 49806"/>
                <a:gd name="connsiteY34" fmla="*/ 7962 h 39108"/>
                <a:gd name="connsiteX35" fmla="*/ 38723 w 49806"/>
                <a:gd name="connsiteY35" fmla="*/ 8762 h 39108"/>
                <a:gd name="connsiteX36" fmla="*/ 38607 w 49806"/>
                <a:gd name="connsiteY36" fmla="*/ 11162 h 39108"/>
                <a:gd name="connsiteX37" fmla="*/ 41552 w 49806"/>
                <a:gd name="connsiteY37" fmla="*/ 11470 h 39108"/>
                <a:gd name="connsiteX38" fmla="*/ 44558 w 49806"/>
                <a:gd name="connsiteY38" fmla="*/ 10496 h 39108"/>
                <a:gd name="connsiteX39" fmla="*/ 46061 w 49806"/>
                <a:gd name="connsiteY39" fmla="*/ 13719 h 39108"/>
                <a:gd name="connsiteX40" fmla="*/ 47379 w 49806"/>
                <a:gd name="connsiteY40" fmla="*/ 13804 h 39108"/>
                <a:gd name="connsiteX41" fmla="*/ 47871 w 49806"/>
                <a:gd name="connsiteY41" fmla="*/ 14454 h 39108"/>
                <a:gd name="connsiteX42" fmla="*/ 47549 w 49806"/>
                <a:gd name="connsiteY42" fmla="*/ 15535 h 39108"/>
                <a:gd name="connsiteX43" fmla="*/ 48609 w 49806"/>
                <a:gd name="connsiteY43" fmla="*/ 16796 h 39108"/>
                <a:gd name="connsiteX44" fmla="*/ 48548 w 49806"/>
                <a:gd name="connsiteY44" fmla="*/ 18022 h 39108"/>
                <a:gd name="connsiteX45" fmla="*/ 49806 w 49806"/>
                <a:gd name="connsiteY45" fmla="*/ 19566 h 39108"/>
                <a:gd name="connsiteX46" fmla="*/ 48457 w 49806"/>
                <a:gd name="connsiteY46" fmla="*/ 19958 h 39108"/>
                <a:gd name="connsiteX47" fmla="*/ 47636 w 49806"/>
                <a:gd name="connsiteY47" fmla="*/ 20502 h 39108"/>
                <a:gd name="connsiteX48" fmla="*/ 47386 w 49806"/>
                <a:gd name="connsiteY48" fmla="*/ 21750 h 39108"/>
                <a:gd name="connsiteX49" fmla="*/ 48368 w 49806"/>
                <a:gd name="connsiteY49" fmla="*/ 23791 h 39108"/>
                <a:gd name="connsiteX50" fmla="*/ 47600 w 49806"/>
                <a:gd name="connsiteY50" fmla="*/ 24274 h 39108"/>
                <a:gd name="connsiteX51" fmla="*/ 45394 w 49806"/>
                <a:gd name="connsiteY51" fmla="*/ 24166 h 39108"/>
                <a:gd name="connsiteX52" fmla="*/ 45101 w 49806"/>
                <a:gd name="connsiteY52" fmla="*/ 25023 h 39108"/>
                <a:gd name="connsiteX53" fmla="*/ 42498 w 49806"/>
                <a:gd name="connsiteY53" fmla="*/ 24793 h 39108"/>
                <a:gd name="connsiteX54" fmla="*/ 41183 w 49806"/>
                <a:gd name="connsiteY54" fmla="*/ 28938 h 39108"/>
                <a:gd name="connsiteX55" fmla="*/ 37530 w 49806"/>
                <a:gd name="connsiteY55" fmla="*/ 29980 h 39108"/>
                <a:gd name="connsiteX56" fmla="*/ 35904 w 49806"/>
                <a:gd name="connsiteY56" fmla="*/ 30927 h 39108"/>
                <a:gd name="connsiteX57" fmla="*/ 32906 w 49806"/>
                <a:gd name="connsiteY57" fmla="*/ 32069 h 39108"/>
                <a:gd name="connsiteX58" fmla="*/ 31136 w 49806"/>
                <a:gd name="connsiteY58" fmla="*/ 32930 h 39108"/>
                <a:gd name="connsiteX59" fmla="*/ 29244 w 49806"/>
                <a:gd name="connsiteY59" fmla="*/ 34259 h 39108"/>
                <a:gd name="connsiteX60" fmla="*/ 26776 w 49806"/>
                <a:gd name="connsiteY60" fmla="*/ 34588 h 39108"/>
                <a:gd name="connsiteX61" fmla="*/ 25827 w 49806"/>
                <a:gd name="connsiteY61" fmla="*/ 33670 h 39108"/>
                <a:gd name="connsiteX0" fmla="*/ 25827 w 49806"/>
                <a:gd name="connsiteY0" fmla="*/ 33670 h 38840"/>
                <a:gd name="connsiteX1" fmla="*/ 24918 w 49806"/>
                <a:gd name="connsiteY1" fmla="*/ 31511 h 38840"/>
                <a:gd name="connsiteX2" fmla="*/ 9610 w 49806"/>
                <a:gd name="connsiteY2" fmla="*/ 38800 h 38840"/>
                <a:gd name="connsiteX3" fmla="*/ 2492 w 49806"/>
                <a:gd name="connsiteY3" fmla="*/ 34393 h 38840"/>
                <a:gd name="connsiteX4" fmla="*/ 1830 w 49806"/>
                <a:gd name="connsiteY4" fmla="*/ 33106 h 38840"/>
                <a:gd name="connsiteX5" fmla="*/ 130 w 49806"/>
                <a:gd name="connsiteY5" fmla="*/ 32750 h 38840"/>
                <a:gd name="connsiteX6" fmla="*/ 596 w 49806"/>
                <a:gd name="connsiteY6" fmla="*/ 31094 h 38840"/>
                <a:gd name="connsiteX7" fmla="*/ 2 w 49806"/>
                <a:gd name="connsiteY7" fmla="*/ 28524 h 38840"/>
                <a:gd name="connsiteX8" fmla="*/ 858 w 49806"/>
                <a:gd name="connsiteY8" fmla="*/ 25523 h 38840"/>
                <a:gd name="connsiteX9" fmla="*/ 3945 w 49806"/>
                <a:gd name="connsiteY9" fmla="*/ 26410 h 38840"/>
                <a:gd name="connsiteX10" fmla="*/ 4526 w 49806"/>
                <a:gd name="connsiteY10" fmla="*/ 24850 h 38840"/>
                <a:gd name="connsiteX11" fmla="*/ 7621 w 49806"/>
                <a:gd name="connsiteY11" fmla="*/ 25072 h 38840"/>
                <a:gd name="connsiteX12" fmla="*/ 8754 w 49806"/>
                <a:gd name="connsiteY12" fmla="*/ 23217 h 38840"/>
                <a:gd name="connsiteX13" fmla="*/ 7902 w 49806"/>
                <a:gd name="connsiteY13" fmla="*/ 19945 h 38840"/>
                <a:gd name="connsiteX14" fmla="*/ 10823 w 49806"/>
                <a:gd name="connsiteY14" fmla="*/ 18304 h 38840"/>
                <a:gd name="connsiteX15" fmla="*/ 9079 w 49806"/>
                <a:gd name="connsiteY15" fmla="*/ 16125 h 38840"/>
                <a:gd name="connsiteX16" fmla="*/ 7818 w 49806"/>
                <a:gd name="connsiteY16" fmla="*/ 12774 h 38840"/>
                <a:gd name="connsiteX17" fmla="*/ 8025 w 49806"/>
                <a:gd name="connsiteY17" fmla="*/ 10338 h 38840"/>
                <a:gd name="connsiteX18" fmla="*/ 5689 w 49806"/>
                <a:gd name="connsiteY18" fmla="*/ 9987 h 38840"/>
                <a:gd name="connsiteX19" fmla="*/ 4415 w 49806"/>
                <a:gd name="connsiteY19" fmla="*/ 5812 h 38840"/>
                <a:gd name="connsiteX20" fmla="*/ 7650 w 49806"/>
                <a:gd name="connsiteY20" fmla="*/ 3994 h 38840"/>
                <a:gd name="connsiteX21" fmla="*/ 11470 w 49806"/>
                <a:gd name="connsiteY21" fmla="*/ 2070 h 38840"/>
                <a:gd name="connsiteX22" fmla="*/ 12441 w 49806"/>
                <a:gd name="connsiteY22" fmla="*/ 3257 h 38840"/>
                <a:gd name="connsiteX23" fmla="*/ 13450 w 49806"/>
                <a:gd name="connsiteY23" fmla="*/ 5249 h 38840"/>
                <a:gd name="connsiteX24" fmla="*/ 16872 w 49806"/>
                <a:gd name="connsiteY24" fmla="*/ 5437 h 38840"/>
                <a:gd name="connsiteX25" fmla="*/ 18879 w 49806"/>
                <a:gd name="connsiteY25" fmla="*/ 4183 h 38840"/>
                <a:gd name="connsiteX26" fmla="*/ 23111 w 49806"/>
                <a:gd name="connsiteY26" fmla="*/ 42 h 38840"/>
                <a:gd name="connsiteX27" fmla="*/ 30794 w 49806"/>
                <a:gd name="connsiteY27" fmla="*/ 7039 h 38840"/>
                <a:gd name="connsiteX28" fmla="*/ 30434 w 49806"/>
                <a:gd name="connsiteY28" fmla="*/ 7774 h 38840"/>
                <a:gd name="connsiteX29" fmla="*/ 32364 w 49806"/>
                <a:gd name="connsiteY29" fmla="*/ 7969 h 38840"/>
                <a:gd name="connsiteX30" fmla="*/ 33904 w 49806"/>
                <a:gd name="connsiteY30" fmla="*/ 7361 h 38840"/>
                <a:gd name="connsiteX31" fmla="*/ 34488 w 49806"/>
                <a:gd name="connsiteY31" fmla="*/ 8406 h 38840"/>
                <a:gd name="connsiteX32" fmla="*/ 36616 w 49806"/>
                <a:gd name="connsiteY32" fmla="*/ 8982 h 38840"/>
                <a:gd name="connsiteX33" fmla="*/ 37480 w 49806"/>
                <a:gd name="connsiteY33" fmla="*/ 7706 h 38840"/>
                <a:gd name="connsiteX34" fmla="*/ 38755 w 49806"/>
                <a:gd name="connsiteY34" fmla="*/ 7962 h 38840"/>
                <a:gd name="connsiteX35" fmla="*/ 38723 w 49806"/>
                <a:gd name="connsiteY35" fmla="*/ 8762 h 38840"/>
                <a:gd name="connsiteX36" fmla="*/ 38607 w 49806"/>
                <a:gd name="connsiteY36" fmla="*/ 11162 h 38840"/>
                <a:gd name="connsiteX37" fmla="*/ 41552 w 49806"/>
                <a:gd name="connsiteY37" fmla="*/ 11470 h 38840"/>
                <a:gd name="connsiteX38" fmla="*/ 44558 w 49806"/>
                <a:gd name="connsiteY38" fmla="*/ 10496 h 38840"/>
                <a:gd name="connsiteX39" fmla="*/ 46061 w 49806"/>
                <a:gd name="connsiteY39" fmla="*/ 13719 h 38840"/>
                <a:gd name="connsiteX40" fmla="*/ 47379 w 49806"/>
                <a:gd name="connsiteY40" fmla="*/ 13804 h 38840"/>
                <a:gd name="connsiteX41" fmla="*/ 47871 w 49806"/>
                <a:gd name="connsiteY41" fmla="*/ 14454 h 38840"/>
                <a:gd name="connsiteX42" fmla="*/ 47549 w 49806"/>
                <a:gd name="connsiteY42" fmla="*/ 15535 h 38840"/>
                <a:gd name="connsiteX43" fmla="*/ 48609 w 49806"/>
                <a:gd name="connsiteY43" fmla="*/ 16796 h 38840"/>
                <a:gd name="connsiteX44" fmla="*/ 48548 w 49806"/>
                <a:gd name="connsiteY44" fmla="*/ 18022 h 38840"/>
                <a:gd name="connsiteX45" fmla="*/ 49806 w 49806"/>
                <a:gd name="connsiteY45" fmla="*/ 19566 h 38840"/>
                <a:gd name="connsiteX46" fmla="*/ 48457 w 49806"/>
                <a:gd name="connsiteY46" fmla="*/ 19958 h 38840"/>
                <a:gd name="connsiteX47" fmla="*/ 47636 w 49806"/>
                <a:gd name="connsiteY47" fmla="*/ 20502 h 38840"/>
                <a:gd name="connsiteX48" fmla="*/ 47386 w 49806"/>
                <a:gd name="connsiteY48" fmla="*/ 21750 h 38840"/>
                <a:gd name="connsiteX49" fmla="*/ 48368 w 49806"/>
                <a:gd name="connsiteY49" fmla="*/ 23791 h 38840"/>
                <a:gd name="connsiteX50" fmla="*/ 47600 w 49806"/>
                <a:gd name="connsiteY50" fmla="*/ 24274 h 38840"/>
                <a:gd name="connsiteX51" fmla="*/ 45394 w 49806"/>
                <a:gd name="connsiteY51" fmla="*/ 24166 h 38840"/>
                <a:gd name="connsiteX52" fmla="*/ 45101 w 49806"/>
                <a:gd name="connsiteY52" fmla="*/ 25023 h 38840"/>
                <a:gd name="connsiteX53" fmla="*/ 42498 w 49806"/>
                <a:gd name="connsiteY53" fmla="*/ 24793 h 38840"/>
                <a:gd name="connsiteX54" fmla="*/ 41183 w 49806"/>
                <a:gd name="connsiteY54" fmla="*/ 28938 h 38840"/>
                <a:gd name="connsiteX55" fmla="*/ 37530 w 49806"/>
                <a:gd name="connsiteY55" fmla="*/ 29980 h 38840"/>
                <a:gd name="connsiteX56" fmla="*/ 35904 w 49806"/>
                <a:gd name="connsiteY56" fmla="*/ 30927 h 38840"/>
                <a:gd name="connsiteX57" fmla="*/ 32906 w 49806"/>
                <a:gd name="connsiteY57" fmla="*/ 32069 h 38840"/>
                <a:gd name="connsiteX58" fmla="*/ 31136 w 49806"/>
                <a:gd name="connsiteY58" fmla="*/ 32930 h 38840"/>
                <a:gd name="connsiteX59" fmla="*/ 29244 w 49806"/>
                <a:gd name="connsiteY59" fmla="*/ 34259 h 38840"/>
                <a:gd name="connsiteX60" fmla="*/ 26776 w 49806"/>
                <a:gd name="connsiteY60" fmla="*/ 34588 h 38840"/>
                <a:gd name="connsiteX61" fmla="*/ 25827 w 49806"/>
                <a:gd name="connsiteY61" fmla="*/ 33670 h 38840"/>
                <a:gd name="connsiteX0" fmla="*/ 25827 w 49806"/>
                <a:gd name="connsiteY0" fmla="*/ 33670 h 38945"/>
                <a:gd name="connsiteX1" fmla="*/ 24918 w 49806"/>
                <a:gd name="connsiteY1" fmla="*/ 31511 h 38945"/>
                <a:gd name="connsiteX2" fmla="*/ 9610 w 49806"/>
                <a:gd name="connsiteY2" fmla="*/ 38800 h 38945"/>
                <a:gd name="connsiteX3" fmla="*/ 7734 w 49806"/>
                <a:gd name="connsiteY3" fmla="*/ 36232 h 38945"/>
                <a:gd name="connsiteX4" fmla="*/ 2492 w 49806"/>
                <a:gd name="connsiteY4" fmla="*/ 34393 h 38945"/>
                <a:gd name="connsiteX5" fmla="*/ 1830 w 49806"/>
                <a:gd name="connsiteY5" fmla="*/ 33106 h 38945"/>
                <a:gd name="connsiteX6" fmla="*/ 130 w 49806"/>
                <a:gd name="connsiteY6" fmla="*/ 32750 h 38945"/>
                <a:gd name="connsiteX7" fmla="*/ 596 w 49806"/>
                <a:gd name="connsiteY7" fmla="*/ 31094 h 38945"/>
                <a:gd name="connsiteX8" fmla="*/ 2 w 49806"/>
                <a:gd name="connsiteY8" fmla="*/ 28524 h 38945"/>
                <a:gd name="connsiteX9" fmla="*/ 858 w 49806"/>
                <a:gd name="connsiteY9" fmla="*/ 25523 h 38945"/>
                <a:gd name="connsiteX10" fmla="*/ 3945 w 49806"/>
                <a:gd name="connsiteY10" fmla="*/ 26410 h 38945"/>
                <a:gd name="connsiteX11" fmla="*/ 4526 w 49806"/>
                <a:gd name="connsiteY11" fmla="*/ 24850 h 38945"/>
                <a:gd name="connsiteX12" fmla="*/ 7621 w 49806"/>
                <a:gd name="connsiteY12" fmla="*/ 25072 h 38945"/>
                <a:gd name="connsiteX13" fmla="*/ 8754 w 49806"/>
                <a:gd name="connsiteY13" fmla="*/ 23217 h 38945"/>
                <a:gd name="connsiteX14" fmla="*/ 7902 w 49806"/>
                <a:gd name="connsiteY14" fmla="*/ 19945 h 38945"/>
                <a:gd name="connsiteX15" fmla="*/ 10823 w 49806"/>
                <a:gd name="connsiteY15" fmla="*/ 18304 h 38945"/>
                <a:gd name="connsiteX16" fmla="*/ 9079 w 49806"/>
                <a:gd name="connsiteY16" fmla="*/ 16125 h 38945"/>
                <a:gd name="connsiteX17" fmla="*/ 7818 w 49806"/>
                <a:gd name="connsiteY17" fmla="*/ 12774 h 38945"/>
                <a:gd name="connsiteX18" fmla="*/ 8025 w 49806"/>
                <a:gd name="connsiteY18" fmla="*/ 10338 h 38945"/>
                <a:gd name="connsiteX19" fmla="*/ 5689 w 49806"/>
                <a:gd name="connsiteY19" fmla="*/ 9987 h 38945"/>
                <a:gd name="connsiteX20" fmla="*/ 4415 w 49806"/>
                <a:gd name="connsiteY20" fmla="*/ 5812 h 38945"/>
                <a:gd name="connsiteX21" fmla="*/ 7650 w 49806"/>
                <a:gd name="connsiteY21" fmla="*/ 3994 h 38945"/>
                <a:gd name="connsiteX22" fmla="*/ 11470 w 49806"/>
                <a:gd name="connsiteY22" fmla="*/ 2070 h 38945"/>
                <a:gd name="connsiteX23" fmla="*/ 12441 w 49806"/>
                <a:gd name="connsiteY23" fmla="*/ 3257 h 38945"/>
                <a:gd name="connsiteX24" fmla="*/ 13450 w 49806"/>
                <a:gd name="connsiteY24" fmla="*/ 5249 h 38945"/>
                <a:gd name="connsiteX25" fmla="*/ 16872 w 49806"/>
                <a:gd name="connsiteY25" fmla="*/ 5437 h 38945"/>
                <a:gd name="connsiteX26" fmla="*/ 18879 w 49806"/>
                <a:gd name="connsiteY26" fmla="*/ 4183 h 38945"/>
                <a:gd name="connsiteX27" fmla="*/ 23111 w 49806"/>
                <a:gd name="connsiteY27" fmla="*/ 42 h 38945"/>
                <a:gd name="connsiteX28" fmla="*/ 30794 w 49806"/>
                <a:gd name="connsiteY28" fmla="*/ 7039 h 38945"/>
                <a:gd name="connsiteX29" fmla="*/ 30434 w 49806"/>
                <a:gd name="connsiteY29" fmla="*/ 7774 h 38945"/>
                <a:gd name="connsiteX30" fmla="*/ 32364 w 49806"/>
                <a:gd name="connsiteY30" fmla="*/ 7969 h 38945"/>
                <a:gd name="connsiteX31" fmla="*/ 33904 w 49806"/>
                <a:gd name="connsiteY31" fmla="*/ 7361 h 38945"/>
                <a:gd name="connsiteX32" fmla="*/ 34488 w 49806"/>
                <a:gd name="connsiteY32" fmla="*/ 8406 h 38945"/>
                <a:gd name="connsiteX33" fmla="*/ 36616 w 49806"/>
                <a:gd name="connsiteY33" fmla="*/ 8982 h 38945"/>
                <a:gd name="connsiteX34" fmla="*/ 37480 w 49806"/>
                <a:gd name="connsiteY34" fmla="*/ 7706 h 38945"/>
                <a:gd name="connsiteX35" fmla="*/ 38755 w 49806"/>
                <a:gd name="connsiteY35" fmla="*/ 7962 h 38945"/>
                <a:gd name="connsiteX36" fmla="*/ 38723 w 49806"/>
                <a:gd name="connsiteY36" fmla="*/ 8762 h 38945"/>
                <a:gd name="connsiteX37" fmla="*/ 38607 w 49806"/>
                <a:gd name="connsiteY37" fmla="*/ 11162 h 38945"/>
                <a:gd name="connsiteX38" fmla="*/ 41552 w 49806"/>
                <a:gd name="connsiteY38" fmla="*/ 11470 h 38945"/>
                <a:gd name="connsiteX39" fmla="*/ 44558 w 49806"/>
                <a:gd name="connsiteY39" fmla="*/ 10496 h 38945"/>
                <a:gd name="connsiteX40" fmla="*/ 46061 w 49806"/>
                <a:gd name="connsiteY40" fmla="*/ 13719 h 38945"/>
                <a:gd name="connsiteX41" fmla="*/ 47379 w 49806"/>
                <a:gd name="connsiteY41" fmla="*/ 13804 h 38945"/>
                <a:gd name="connsiteX42" fmla="*/ 47871 w 49806"/>
                <a:gd name="connsiteY42" fmla="*/ 14454 h 38945"/>
                <a:gd name="connsiteX43" fmla="*/ 47549 w 49806"/>
                <a:gd name="connsiteY43" fmla="*/ 15535 h 38945"/>
                <a:gd name="connsiteX44" fmla="*/ 48609 w 49806"/>
                <a:gd name="connsiteY44" fmla="*/ 16796 h 38945"/>
                <a:gd name="connsiteX45" fmla="*/ 48548 w 49806"/>
                <a:gd name="connsiteY45" fmla="*/ 18022 h 38945"/>
                <a:gd name="connsiteX46" fmla="*/ 49806 w 49806"/>
                <a:gd name="connsiteY46" fmla="*/ 19566 h 38945"/>
                <a:gd name="connsiteX47" fmla="*/ 48457 w 49806"/>
                <a:gd name="connsiteY47" fmla="*/ 19958 h 38945"/>
                <a:gd name="connsiteX48" fmla="*/ 47636 w 49806"/>
                <a:gd name="connsiteY48" fmla="*/ 20502 h 38945"/>
                <a:gd name="connsiteX49" fmla="*/ 47386 w 49806"/>
                <a:gd name="connsiteY49" fmla="*/ 21750 h 38945"/>
                <a:gd name="connsiteX50" fmla="*/ 48368 w 49806"/>
                <a:gd name="connsiteY50" fmla="*/ 23791 h 38945"/>
                <a:gd name="connsiteX51" fmla="*/ 47600 w 49806"/>
                <a:gd name="connsiteY51" fmla="*/ 24274 h 38945"/>
                <a:gd name="connsiteX52" fmla="*/ 45394 w 49806"/>
                <a:gd name="connsiteY52" fmla="*/ 24166 h 38945"/>
                <a:gd name="connsiteX53" fmla="*/ 45101 w 49806"/>
                <a:gd name="connsiteY53" fmla="*/ 25023 h 38945"/>
                <a:gd name="connsiteX54" fmla="*/ 42498 w 49806"/>
                <a:gd name="connsiteY54" fmla="*/ 24793 h 38945"/>
                <a:gd name="connsiteX55" fmla="*/ 41183 w 49806"/>
                <a:gd name="connsiteY55" fmla="*/ 28938 h 38945"/>
                <a:gd name="connsiteX56" fmla="*/ 37530 w 49806"/>
                <a:gd name="connsiteY56" fmla="*/ 29980 h 38945"/>
                <a:gd name="connsiteX57" fmla="*/ 35904 w 49806"/>
                <a:gd name="connsiteY57" fmla="*/ 30927 h 38945"/>
                <a:gd name="connsiteX58" fmla="*/ 32906 w 49806"/>
                <a:gd name="connsiteY58" fmla="*/ 32069 h 38945"/>
                <a:gd name="connsiteX59" fmla="*/ 31136 w 49806"/>
                <a:gd name="connsiteY59" fmla="*/ 32930 h 38945"/>
                <a:gd name="connsiteX60" fmla="*/ 29244 w 49806"/>
                <a:gd name="connsiteY60" fmla="*/ 34259 h 38945"/>
                <a:gd name="connsiteX61" fmla="*/ 26776 w 49806"/>
                <a:gd name="connsiteY61" fmla="*/ 34588 h 38945"/>
                <a:gd name="connsiteX62" fmla="*/ 25827 w 49806"/>
                <a:gd name="connsiteY62" fmla="*/ 33670 h 38945"/>
                <a:gd name="connsiteX0" fmla="*/ 25827 w 49806"/>
                <a:gd name="connsiteY0" fmla="*/ 33670 h 39009"/>
                <a:gd name="connsiteX1" fmla="*/ 24918 w 49806"/>
                <a:gd name="connsiteY1" fmla="*/ 31511 h 39009"/>
                <a:gd name="connsiteX2" fmla="*/ 10703 w 49806"/>
                <a:gd name="connsiteY2" fmla="*/ 38867 h 39009"/>
                <a:gd name="connsiteX3" fmla="*/ 7734 w 49806"/>
                <a:gd name="connsiteY3" fmla="*/ 36232 h 39009"/>
                <a:gd name="connsiteX4" fmla="*/ 2492 w 49806"/>
                <a:gd name="connsiteY4" fmla="*/ 34393 h 39009"/>
                <a:gd name="connsiteX5" fmla="*/ 1830 w 49806"/>
                <a:gd name="connsiteY5" fmla="*/ 33106 h 39009"/>
                <a:gd name="connsiteX6" fmla="*/ 130 w 49806"/>
                <a:gd name="connsiteY6" fmla="*/ 32750 h 39009"/>
                <a:gd name="connsiteX7" fmla="*/ 596 w 49806"/>
                <a:gd name="connsiteY7" fmla="*/ 31094 h 39009"/>
                <a:gd name="connsiteX8" fmla="*/ 2 w 49806"/>
                <a:gd name="connsiteY8" fmla="*/ 28524 h 39009"/>
                <a:gd name="connsiteX9" fmla="*/ 858 w 49806"/>
                <a:gd name="connsiteY9" fmla="*/ 25523 h 39009"/>
                <a:gd name="connsiteX10" fmla="*/ 3945 w 49806"/>
                <a:gd name="connsiteY10" fmla="*/ 26410 h 39009"/>
                <a:gd name="connsiteX11" fmla="*/ 4526 w 49806"/>
                <a:gd name="connsiteY11" fmla="*/ 24850 h 39009"/>
                <a:gd name="connsiteX12" fmla="*/ 7621 w 49806"/>
                <a:gd name="connsiteY12" fmla="*/ 25072 h 39009"/>
                <a:gd name="connsiteX13" fmla="*/ 8754 w 49806"/>
                <a:gd name="connsiteY13" fmla="*/ 23217 h 39009"/>
                <a:gd name="connsiteX14" fmla="*/ 7902 w 49806"/>
                <a:gd name="connsiteY14" fmla="*/ 19945 h 39009"/>
                <a:gd name="connsiteX15" fmla="*/ 10823 w 49806"/>
                <a:gd name="connsiteY15" fmla="*/ 18304 h 39009"/>
                <a:gd name="connsiteX16" fmla="*/ 9079 w 49806"/>
                <a:gd name="connsiteY16" fmla="*/ 16125 h 39009"/>
                <a:gd name="connsiteX17" fmla="*/ 7818 w 49806"/>
                <a:gd name="connsiteY17" fmla="*/ 12774 h 39009"/>
                <a:gd name="connsiteX18" fmla="*/ 8025 w 49806"/>
                <a:gd name="connsiteY18" fmla="*/ 10338 h 39009"/>
                <a:gd name="connsiteX19" fmla="*/ 5689 w 49806"/>
                <a:gd name="connsiteY19" fmla="*/ 9987 h 39009"/>
                <a:gd name="connsiteX20" fmla="*/ 4415 w 49806"/>
                <a:gd name="connsiteY20" fmla="*/ 5812 h 39009"/>
                <a:gd name="connsiteX21" fmla="*/ 7650 w 49806"/>
                <a:gd name="connsiteY21" fmla="*/ 3994 h 39009"/>
                <a:gd name="connsiteX22" fmla="*/ 11470 w 49806"/>
                <a:gd name="connsiteY22" fmla="*/ 2070 h 39009"/>
                <a:gd name="connsiteX23" fmla="*/ 12441 w 49806"/>
                <a:gd name="connsiteY23" fmla="*/ 3257 h 39009"/>
                <a:gd name="connsiteX24" fmla="*/ 13450 w 49806"/>
                <a:gd name="connsiteY24" fmla="*/ 5249 h 39009"/>
                <a:gd name="connsiteX25" fmla="*/ 16872 w 49806"/>
                <a:gd name="connsiteY25" fmla="*/ 5437 h 39009"/>
                <a:gd name="connsiteX26" fmla="*/ 18879 w 49806"/>
                <a:gd name="connsiteY26" fmla="*/ 4183 h 39009"/>
                <a:gd name="connsiteX27" fmla="*/ 23111 w 49806"/>
                <a:gd name="connsiteY27" fmla="*/ 42 h 39009"/>
                <a:gd name="connsiteX28" fmla="*/ 30794 w 49806"/>
                <a:gd name="connsiteY28" fmla="*/ 7039 h 39009"/>
                <a:gd name="connsiteX29" fmla="*/ 30434 w 49806"/>
                <a:gd name="connsiteY29" fmla="*/ 7774 h 39009"/>
                <a:gd name="connsiteX30" fmla="*/ 32364 w 49806"/>
                <a:gd name="connsiteY30" fmla="*/ 7969 h 39009"/>
                <a:gd name="connsiteX31" fmla="*/ 33904 w 49806"/>
                <a:gd name="connsiteY31" fmla="*/ 7361 h 39009"/>
                <a:gd name="connsiteX32" fmla="*/ 34488 w 49806"/>
                <a:gd name="connsiteY32" fmla="*/ 8406 h 39009"/>
                <a:gd name="connsiteX33" fmla="*/ 36616 w 49806"/>
                <a:gd name="connsiteY33" fmla="*/ 8982 h 39009"/>
                <a:gd name="connsiteX34" fmla="*/ 37480 w 49806"/>
                <a:gd name="connsiteY34" fmla="*/ 7706 h 39009"/>
                <a:gd name="connsiteX35" fmla="*/ 38755 w 49806"/>
                <a:gd name="connsiteY35" fmla="*/ 7962 h 39009"/>
                <a:gd name="connsiteX36" fmla="*/ 38723 w 49806"/>
                <a:gd name="connsiteY36" fmla="*/ 8762 h 39009"/>
                <a:gd name="connsiteX37" fmla="*/ 38607 w 49806"/>
                <a:gd name="connsiteY37" fmla="*/ 11162 h 39009"/>
                <a:gd name="connsiteX38" fmla="*/ 41552 w 49806"/>
                <a:gd name="connsiteY38" fmla="*/ 11470 h 39009"/>
                <a:gd name="connsiteX39" fmla="*/ 44558 w 49806"/>
                <a:gd name="connsiteY39" fmla="*/ 10496 h 39009"/>
                <a:gd name="connsiteX40" fmla="*/ 46061 w 49806"/>
                <a:gd name="connsiteY40" fmla="*/ 13719 h 39009"/>
                <a:gd name="connsiteX41" fmla="*/ 47379 w 49806"/>
                <a:gd name="connsiteY41" fmla="*/ 13804 h 39009"/>
                <a:gd name="connsiteX42" fmla="*/ 47871 w 49806"/>
                <a:gd name="connsiteY42" fmla="*/ 14454 h 39009"/>
                <a:gd name="connsiteX43" fmla="*/ 47549 w 49806"/>
                <a:gd name="connsiteY43" fmla="*/ 15535 h 39009"/>
                <a:gd name="connsiteX44" fmla="*/ 48609 w 49806"/>
                <a:gd name="connsiteY44" fmla="*/ 16796 h 39009"/>
                <a:gd name="connsiteX45" fmla="*/ 48548 w 49806"/>
                <a:gd name="connsiteY45" fmla="*/ 18022 h 39009"/>
                <a:gd name="connsiteX46" fmla="*/ 49806 w 49806"/>
                <a:gd name="connsiteY46" fmla="*/ 19566 h 39009"/>
                <a:gd name="connsiteX47" fmla="*/ 48457 w 49806"/>
                <a:gd name="connsiteY47" fmla="*/ 19958 h 39009"/>
                <a:gd name="connsiteX48" fmla="*/ 47636 w 49806"/>
                <a:gd name="connsiteY48" fmla="*/ 20502 h 39009"/>
                <a:gd name="connsiteX49" fmla="*/ 47386 w 49806"/>
                <a:gd name="connsiteY49" fmla="*/ 21750 h 39009"/>
                <a:gd name="connsiteX50" fmla="*/ 48368 w 49806"/>
                <a:gd name="connsiteY50" fmla="*/ 23791 h 39009"/>
                <a:gd name="connsiteX51" fmla="*/ 47600 w 49806"/>
                <a:gd name="connsiteY51" fmla="*/ 24274 h 39009"/>
                <a:gd name="connsiteX52" fmla="*/ 45394 w 49806"/>
                <a:gd name="connsiteY52" fmla="*/ 24166 h 39009"/>
                <a:gd name="connsiteX53" fmla="*/ 45101 w 49806"/>
                <a:gd name="connsiteY53" fmla="*/ 25023 h 39009"/>
                <a:gd name="connsiteX54" fmla="*/ 42498 w 49806"/>
                <a:gd name="connsiteY54" fmla="*/ 24793 h 39009"/>
                <a:gd name="connsiteX55" fmla="*/ 41183 w 49806"/>
                <a:gd name="connsiteY55" fmla="*/ 28938 h 39009"/>
                <a:gd name="connsiteX56" fmla="*/ 37530 w 49806"/>
                <a:gd name="connsiteY56" fmla="*/ 29980 h 39009"/>
                <a:gd name="connsiteX57" fmla="*/ 35904 w 49806"/>
                <a:gd name="connsiteY57" fmla="*/ 30927 h 39009"/>
                <a:gd name="connsiteX58" fmla="*/ 32906 w 49806"/>
                <a:gd name="connsiteY58" fmla="*/ 32069 h 39009"/>
                <a:gd name="connsiteX59" fmla="*/ 31136 w 49806"/>
                <a:gd name="connsiteY59" fmla="*/ 32930 h 39009"/>
                <a:gd name="connsiteX60" fmla="*/ 29244 w 49806"/>
                <a:gd name="connsiteY60" fmla="*/ 34259 h 39009"/>
                <a:gd name="connsiteX61" fmla="*/ 26776 w 49806"/>
                <a:gd name="connsiteY61" fmla="*/ 34588 h 39009"/>
                <a:gd name="connsiteX62" fmla="*/ 25827 w 49806"/>
                <a:gd name="connsiteY62" fmla="*/ 33670 h 39009"/>
                <a:gd name="connsiteX0" fmla="*/ 25827 w 49806"/>
                <a:gd name="connsiteY0" fmla="*/ 33670 h 39066"/>
                <a:gd name="connsiteX1" fmla="*/ 24918 w 49806"/>
                <a:gd name="connsiteY1" fmla="*/ 31511 h 39066"/>
                <a:gd name="connsiteX2" fmla="*/ 10703 w 49806"/>
                <a:gd name="connsiteY2" fmla="*/ 38867 h 39066"/>
                <a:gd name="connsiteX3" fmla="*/ 7734 w 49806"/>
                <a:gd name="connsiteY3" fmla="*/ 36232 h 39066"/>
                <a:gd name="connsiteX4" fmla="*/ 2492 w 49806"/>
                <a:gd name="connsiteY4" fmla="*/ 34393 h 39066"/>
                <a:gd name="connsiteX5" fmla="*/ 1830 w 49806"/>
                <a:gd name="connsiteY5" fmla="*/ 33106 h 39066"/>
                <a:gd name="connsiteX6" fmla="*/ 130 w 49806"/>
                <a:gd name="connsiteY6" fmla="*/ 32750 h 39066"/>
                <a:gd name="connsiteX7" fmla="*/ 596 w 49806"/>
                <a:gd name="connsiteY7" fmla="*/ 31094 h 39066"/>
                <a:gd name="connsiteX8" fmla="*/ 2 w 49806"/>
                <a:gd name="connsiteY8" fmla="*/ 28524 h 39066"/>
                <a:gd name="connsiteX9" fmla="*/ 858 w 49806"/>
                <a:gd name="connsiteY9" fmla="*/ 25523 h 39066"/>
                <a:gd name="connsiteX10" fmla="*/ 3945 w 49806"/>
                <a:gd name="connsiteY10" fmla="*/ 26410 h 39066"/>
                <a:gd name="connsiteX11" fmla="*/ 4526 w 49806"/>
                <a:gd name="connsiteY11" fmla="*/ 24850 h 39066"/>
                <a:gd name="connsiteX12" fmla="*/ 7621 w 49806"/>
                <a:gd name="connsiteY12" fmla="*/ 25072 h 39066"/>
                <a:gd name="connsiteX13" fmla="*/ 8754 w 49806"/>
                <a:gd name="connsiteY13" fmla="*/ 23217 h 39066"/>
                <a:gd name="connsiteX14" fmla="*/ 7902 w 49806"/>
                <a:gd name="connsiteY14" fmla="*/ 19945 h 39066"/>
                <a:gd name="connsiteX15" fmla="*/ 10823 w 49806"/>
                <a:gd name="connsiteY15" fmla="*/ 18304 h 39066"/>
                <a:gd name="connsiteX16" fmla="*/ 9079 w 49806"/>
                <a:gd name="connsiteY16" fmla="*/ 16125 h 39066"/>
                <a:gd name="connsiteX17" fmla="*/ 7818 w 49806"/>
                <a:gd name="connsiteY17" fmla="*/ 12774 h 39066"/>
                <a:gd name="connsiteX18" fmla="*/ 8025 w 49806"/>
                <a:gd name="connsiteY18" fmla="*/ 10338 h 39066"/>
                <a:gd name="connsiteX19" fmla="*/ 5689 w 49806"/>
                <a:gd name="connsiteY19" fmla="*/ 9987 h 39066"/>
                <a:gd name="connsiteX20" fmla="*/ 4415 w 49806"/>
                <a:gd name="connsiteY20" fmla="*/ 5812 h 39066"/>
                <a:gd name="connsiteX21" fmla="*/ 7650 w 49806"/>
                <a:gd name="connsiteY21" fmla="*/ 3994 h 39066"/>
                <a:gd name="connsiteX22" fmla="*/ 11470 w 49806"/>
                <a:gd name="connsiteY22" fmla="*/ 2070 h 39066"/>
                <a:gd name="connsiteX23" fmla="*/ 12441 w 49806"/>
                <a:gd name="connsiteY23" fmla="*/ 3257 h 39066"/>
                <a:gd name="connsiteX24" fmla="*/ 13450 w 49806"/>
                <a:gd name="connsiteY24" fmla="*/ 5249 h 39066"/>
                <a:gd name="connsiteX25" fmla="*/ 16872 w 49806"/>
                <a:gd name="connsiteY25" fmla="*/ 5437 h 39066"/>
                <a:gd name="connsiteX26" fmla="*/ 18879 w 49806"/>
                <a:gd name="connsiteY26" fmla="*/ 4183 h 39066"/>
                <a:gd name="connsiteX27" fmla="*/ 23111 w 49806"/>
                <a:gd name="connsiteY27" fmla="*/ 42 h 39066"/>
                <a:gd name="connsiteX28" fmla="*/ 30794 w 49806"/>
                <a:gd name="connsiteY28" fmla="*/ 7039 h 39066"/>
                <a:gd name="connsiteX29" fmla="*/ 30434 w 49806"/>
                <a:gd name="connsiteY29" fmla="*/ 7774 h 39066"/>
                <a:gd name="connsiteX30" fmla="*/ 32364 w 49806"/>
                <a:gd name="connsiteY30" fmla="*/ 7969 h 39066"/>
                <a:gd name="connsiteX31" fmla="*/ 33904 w 49806"/>
                <a:gd name="connsiteY31" fmla="*/ 7361 h 39066"/>
                <a:gd name="connsiteX32" fmla="*/ 34488 w 49806"/>
                <a:gd name="connsiteY32" fmla="*/ 8406 h 39066"/>
                <a:gd name="connsiteX33" fmla="*/ 36616 w 49806"/>
                <a:gd name="connsiteY33" fmla="*/ 8982 h 39066"/>
                <a:gd name="connsiteX34" fmla="*/ 37480 w 49806"/>
                <a:gd name="connsiteY34" fmla="*/ 7706 h 39066"/>
                <a:gd name="connsiteX35" fmla="*/ 38755 w 49806"/>
                <a:gd name="connsiteY35" fmla="*/ 7962 h 39066"/>
                <a:gd name="connsiteX36" fmla="*/ 38723 w 49806"/>
                <a:gd name="connsiteY36" fmla="*/ 8762 h 39066"/>
                <a:gd name="connsiteX37" fmla="*/ 38607 w 49806"/>
                <a:gd name="connsiteY37" fmla="*/ 11162 h 39066"/>
                <a:gd name="connsiteX38" fmla="*/ 41552 w 49806"/>
                <a:gd name="connsiteY38" fmla="*/ 11470 h 39066"/>
                <a:gd name="connsiteX39" fmla="*/ 44558 w 49806"/>
                <a:gd name="connsiteY39" fmla="*/ 10496 h 39066"/>
                <a:gd name="connsiteX40" fmla="*/ 46061 w 49806"/>
                <a:gd name="connsiteY40" fmla="*/ 13719 h 39066"/>
                <a:gd name="connsiteX41" fmla="*/ 47379 w 49806"/>
                <a:gd name="connsiteY41" fmla="*/ 13804 h 39066"/>
                <a:gd name="connsiteX42" fmla="*/ 47871 w 49806"/>
                <a:gd name="connsiteY42" fmla="*/ 14454 h 39066"/>
                <a:gd name="connsiteX43" fmla="*/ 47549 w 49806"/>
                <a:gd name="connsiteY43" fmla="*/ 15535 h 39066"/>
                <a:gd name="connsiteX44" fmla="*/ 48609 w 49806"/>
                <a:gd name="connsiteY44" fmla="*/ 16796 h 39066"/>
                <a:gd name="connsiteX45" fmla="*/ 48548 w 49806"/>
                <a:gd name="connsiteY45" fmla="*/ 18022 h 39066"/>
                <a:gd name="connsiteX46" fmla="*/ 49806 w 49806"/>
                <a:gd name="connsiteY46" fmla="*/ 19566 h 39066"/>
                <a:gd name="connsiteX47" fmla="*/ 48457 w 49806"/>
                <a:gd name="connsiteY47" fmla="*/ 19958 h 39066"/>
                <a:gd name="connsiteX48" fmla="*/ 47636 w 49806"/>
                <a:gd name="connsiteY48" fmla="*/ 20502 h 39066"/>
                <a:gd name="connsiteX49" fmla="*/ 47386 w 49806"/>
                <a:gd name="connsiteY49" fmla="*/ 21750 h 39066"/>
                <a:gd name="connsiteX50" fmla="*/ 48368 w 49806"/>
                <a:gd name="connsiteY50" fmla="*/ 23791 h 39066"/>
                <a:gd name="connsiteX51" fmla="*/ 47600 w 49806"/>
                <a:gd name="connsiteY51" fmla="*/ 24274 h 39066"/>
                <a:gd name="connsiteX52" fmla="*/ 45394 w 49806"/>
                <a:gd name="connsiteY52" fmla="*/ 24166 h 39066"/>
                <a:gd name="connsiteX53" fmla="*/ 45101 w 49806"/>
                <a:gd name="connsiteY53" fmla="*/ 25023 h 39066"/>
                <a:gd name="connsiteX54" fmla="*/ 42498 w 49806"/>
                <a:gd name="connsiteY54" fmla="*/ 24793 h 39066"/>
                <a:gd name="connsiteX55" fmla="*/ 41183 w 49806"/>
                <a:gd name="connsiteY55" fmla="*/ 28938 h 39066"/>
                <a:gd name="connsiteX56" fmla="*/ 37530 w 49806"/>
                <a:gd name="connsiteY56" fmla="*/ 29980 h 39066"/>
                <a:gd name="connsiteX57" fmla="*/ 35904 w 49806"/>
                <a:gd name="connsiteY57" fmla="*/ 30927 h 39066"/>
                <a:gd name="connsiteX58" fmla="*/ 32906 w 49806"/>
                <a:gd name="connsiteY58" fmla="*/ 32069 h 39066"/>
                <a:gd name="connsiteX59" fmla="*/ 31136 w 49806"/>
                <a:gd name="connsiteY59" fmla="*/ 32930 h 39066"/>
                <a:gd name="connsiteX60" fmla="*/ 29244 w 49806"/>
                <a:gd name="connsiteY60" fmla="*/ 34259 h 39066"/>
                <a:gd name="connsiteX61" fmla="*/ 26776 w 49806"/>
                <a:gd name="connsiteY61" fmla="*/ 34588 h 39066"/>
                <a:gd name="connsiteX62" fmla="*/ 25827 w 49806"/>
                <a:gd name="connsiteY62" fmla="*/ 33670 h 39066"/>
                <a:gd name="connsiteX0" fmla="*/ 25827 w 49806"/>
                <a:gd name="connsiteY0" fmla="*/ 33670 h 39036"/>
                <a:gd name="connsiteX1" fmla="*/ 24918 w 49806"/>
                <a:gd name="connsiteY1" fmla="*/ 31511 h 39036"/>
                <a:gd name="connsiteX2" fmla="*/ 10703 w 49806"/>
                <a:gd name="connsiteY2" fmla="*/ 38867 h 39036"/>
                <a:gd name="connsiteX3" fmla="*/ 7314 w 49806"/>
                <a:gd name="connsiteY3" fmla="*/ 36500 h 39036"/>
                <a:gd name="connsiteX4" fmla="*/ 2492 w 49806"/>
                <a:gd name="connsiteY4" fmla="*/ 34393 h 39036"/>
                <a:gd name="connsiteX5" fmla="*/ 1830 w 49806"/>
                <a:gd name="connsiteY5" fmla="*/ 33106 h 39036"/>
                <a:gd name="connsiteX6" fmla="*/ 130 w 49806"/>
                <a:gd name="connsiteY6" fmla="*/ 32750 h 39036"/>
                <a:gd name="connsiteX7" fmla="*/ 596 w 49806"/>
                <a:gd name="connsiteY7" fmla="*/ 31094 h 39036"/>
                <a:gd name="connsiteX8" fmla="*/ 2 w 49806"/>
                <a:gd name="connsiteY8" fmla="*/ 28524 h 39036"/>
                <a:gd name="connsiteX9" fmla="*/ 858 w 49806"/>
                <a:gd name="connsiteY9" fmla="*/ 25523 h 39036"/>
                <a:gd name="connsiteX10" fmla="*/ 3945 w 49806"/>
                <a:gd name="connsiteY10" fmla="*/ 26410 h 39036"/>
                <a:gd name="connsiteX11" fmla="*/ 4526 w 49806"/>
                <a:gd name="connsiteY11" fmla="*/ 24850 h 39036"/>
                <a:gd name="connsiteX12" fmla="*/ 7621 w 49806"/>
                <a:gd name="connsiteY12" fmla="*/ 25072 h 39036"/>
                <a:gd name="connsiteX13" fmla="*/ 8754 w 49806"/>
                <a:gd name="connsiteY13" fmla="*/ 23217 h 39036"/>
                <a:gd name="connsiteX14" fmla="*/ 7902 w 49806"/>
                <a:gd name="connsiteY14" fmla="*/ 19945 h 39036"/>
                <a:gd name="connsiteX15" fmla="*/ 10823 w 49806"/>
                <a:gd name="connsiteY15" fmla="*/ 18304 h 39036"/>
                <a:gd name="connsiteX16" fmla="*/ 9079 w 49806"/>
                <a:gd name="connsiteY16" fmla="*/ 16125 h 39036"/>
                <a:gd name="connsiteX17" fmla="*/ 7818 w 49806"/>
                <a:gd name="connsiteY17" fmla="*/ 12774 h 39036"/>
                <a:gd name="connsiteX18" fmla="*/ 8025 w 49806"/>
                <a:gd name="connsiteY18" fmla="*/ 10338 h 39036"/>
                <a:gd name="connsiteX19" fmla="*/ 5689 w 49806"/>
                <a:gd name="connsiteY19" fmla="*/ 9987 h 39036"/>
                <a:gd name="connsiteX20" fmla="*/ 4415 w 49806"/>
                <a:gd name="connsiteY20" fmla="*/ 5812 h 39036"/>
                <a:gd name="connsiteX21" fmla="*/ 7650 w 49806"/>
                <a:gd name="connsiteY21" fmla="*/ 3994 h 39036"/>
                <a:gd name="connsiteX22" fmla="*/ 11470 w 49806"/>
                <a:gd name="connsiteY22" fmla="*/ 2070 h 39036"/>
                <a:gd name="connsiteX23" fmla="*/ 12441 w 49806"/>
                <a:gd name="connsiteY23" fmla="*/ 3257 h 39036"/>
                <a:gd name="connsiteX24" fmla="*/ 13450 w 49806"/>
                <a:gd name="connsiteY24" fmla="*/ 5249 h 39036"/>
                <a:gd name="connsiteX25" fmla="*/ 16872 w 49806"/>
                <a:gd name="connsiteY25" fmla="*/ 5437 h 39036"/>
                <a:gd name="connsiteX26" fmla="*/ 18879 w 49806"/>
                <a:gd name="connsiteY26" fmla="*/ 4183 h 39036"/>
                <a:gd name="connsiteX27" fmla="*/ 23111 w 49806"/>
                <a:gd name="connsiteY27" fmla="*/ 42 h 39036"/>
                <a:gd name="connsiteX28" fmla="*/ 30794 w 49806"/>
                <a:gd name="connsiteY28" fmla="*/ 7039 h 39036"/>
                <a:gd name="connsiteX29" fmla="*/ 30434 w 49806"/>
                <a:gd name="connsiteY29" fmla="*/ 7774 h 39036"/>
                <a:gd name="connsiteX30" fmla="*/ 32364 w 49806"/>
                <a:gd name="connsiteY30" fmla="*/ 7969 h 39036"/>
                <a:gd name="connsiteX31" fmla="*/ 33904 w 49806"/>
                <a:gd name="connsiteY31" fmla="*/ 7361 h 39036"/>
                <a:gd name="connsiteX32" fmla="*/ 34488 w 49806"/>
                <a:gd name="connsiteY32" fmla="*/ 8406 h 39036"/>
                <a:gd name="connsiteX33" fmla="*/ 36616 w 49806"/>
                <a:gd name="connsiteY33" fmla="*/ 8982 h 39036"/>
                <a:gd name="connsiteX34" fmla="*/ 37480 w 49806"/>
                <a:gd name="connsiteY34" fmla="*/ 7706 h 39036"/>
                <a:gd name="connsiteX35" fmla="*/ 38755 w 49806"/>
                <a:gd name="connsiteY35" fmla="*/ 7962 h 39036"/>
                <a:gd name="connsiteX36" fmla="*/ 38723 w 49806"/>
                <a:gd name="connsiteY36" fmla="*/ 8762 h 39036"/>
                <a:gd name="connsiteX37" fmla="*/ 38607 w 49806"/>
                <a:gd name="connsiteY37" fmla="*/ 11162 h 39036"/>
                <a:gd name="connsiteX38" fmla="*/ 41552 w 49806"/>
                <a:gd name="connsiteY38" fmla="*/ 11470 h 39036"/>
                <a:gd name="connsiteX39" fmla="*/ 44558 w 49806"/>
                <a:gd name="connsiteY39" fmla="*/ 10496 h 39036"/>
                <a:gd name="connsiteX40" fmla="*/ 46061 w 49806"/>
                <a:gd name="connsiteY40" fmla="*/ 13719 h 39036"/>
                <a:gd name="connsiteX41" fmla="*/ 47379 w 49806"/>
                <a:gd name="connsiteY41" fmla="*/ 13804 h 39036"/>
                <a:gd name="connsiteX42" fmla="*/ 47871 w 49806"/>
                <a:gd name="connsiteY42" fmla="*/ 14454 h 39036"/>
                <a:gd name="connsiteX43" fmla="*/ 47549 w 49806"/>
                <a:gd name="connsiteY43" fmla="*/ 15535 h 39036"/>
                <a:gd name="connsiteX44" fmla="*/ 48609 w 49806"/>
                <a:gd name="connsiteY44" fmla="*/ 16796 h 39036"/>
                <a:gd name="connsiteX45" fmla="*/ 48548 w 49806"/>
                <a:gd name="connsiteY45" fmla="*/ 18022 h 39036"/>
                <a:gd name="connsiteX46" fmla="*/ 49806 w 49806"/>
                <a:gd name="connsiteY46" fmla="*/ 19566 h 39036"/>
                <a:gd name="connsiteX47" fmla="*/ 48457 w 49806"/>
                <a:gd name="connsiteY47" fmla="*/ 19958 h 39036"/>
                <a:gd name="connsiteX48" fmla="*/ 47636 w 49806"/>
                <a:gd name="connsiteY48" fmla="*/ 20502 h 39036"/>
                <a:gd name="connsiteX49" fmla="*/ 47386 w 49806"/>
                <a:gd name="connsiteY49" fmla="*/ 21750 h 39036"/>
                <a:gd name="connsiteX50" fmla="*/ 48368 w 49806"/>
                <a:gd name="connsiteY50" fmla="*/ 23791 h 39036"/>
                <a:gd name="connsiteX51" fmla="*/ 47600 w 49806"/>
                <a:gd name="connsiteY51" fmla="*/ 24274 h 39036"/>
                <a:gd name="connsiteX52" fmla="*/ 45394 w 49806"/>
                <a:gd name="connsiteY52" fmla="*/ 24166 h 39036"/>
                <a:gd name="connsiteX53" fmla="*/ 45101 w 49806"/>
                <a:gd name="connsiteY53" fmla="*/ 25023 h 39036"/>
                <a:gd name="connsiteX54" fmla="*/ 42498 w 49806"/>
                <a:gd name="connsiteY54" fmla="*/ 24793 h 39036"/>
                <a:gd name="connsiteX55" fmla="*/ 41183 w 49806"/>
                <a:gd name="connsiteY55" fmla="*/ 28938 h 39036"/>
                <a:gd name="connsiteX56" fmla="*/ 37530 w 49806"/>
                <a:gd name="connsiteY56" fmla="*/ 29980 h 39036"/>
                <a:gd name="connsiteX57" fmla="*/ 35904 w 49806"/>
                <a:gd name="connsiteY57" fmla="*/ 30927 h 39036"/>
                <a:gd name="connsiteX58" fmla="*/ 32906 w 49806"/>
                <a:gd name="connsiteY58" fmla="*/ 32069 h 39036"/>
                <a:gd name="connsiteX59" fmla="*/ 31136 w 49806"/>
                <a:gd name="connsiteY59" fmla="*/ 32930 h 39036"/>
                <a:gd name="connsiteX60" fmla="*/ 29244 w 49806"/>
                <a:gd name="connsiteY60" fmla="*/ 34259 h 39036"/>
                <a:gd name="connsiteX61" fmla="*/ 26776 w 49806"/>
                <a:gd name="connsiteY61" fmla="*/ 34588 h 39036"/>
                <a:gd name="connsiteX62" fmla="*/ 25827 w 49806"/>
                <a:gd name="connsiteY62" fmla="*/ 33670 h 39036"/>
                <a:gd name="connsiteX0" fmla="*/ 25827 w 49806"/>
                <a:gd name="connsiteY0" fmla="*/ 33670 h 38784"/>
                <a:gd name="connsiteX1" fmla="*/ 24918 w 49806"/>
                <a:gd name="connsiteY1" fmla="*/ 31511 h 38784"/>
                <a:gd name="connsiteX2" fmla="*/ 11207 w 49806"/>
                <a:gd name="connsiteY2" fmla="*/ 38599 h 38784"/>
                <a:gd name="connsiteX3" fmla="*/ 7314 w 49806"/>
                <a:gd name="connsiteY3" fmla="*/ 36500 h 38784"/>
                <a:gd name="connsiteX4" fmla="*/ 2492 w 49806"/>
                <a:gd name="connsiteY4" fmla="*/ 34393 h 38784"/>
                <a:gd name="connsiteX5" fmla="*/ 1830 w 49806"/>
                <a:gd name="connsiteY5" fmla="*/ 33106 h 38784"/>
                <a:gd name="connsiteX6" fmla="*/ 130 w 49806"/>
                <a:gd name="connsiteY6" fmla="*/ 32750 h 38784"/>
                <a:gd name="connsiteX7" fmla="*/ 596 w 49806"/>
                <a:gd name="connsiteY7" fmla="*/ 31094 h 38784"/>
                <a:gd name="connsiteX8" fmla="*/ 2 w 49806"/>
                <a:gd name="connsiteY8" fmla="*/ 28524 h 38784"/>
                <a:gd name="connsiteX9" fmla="*/ 858 w 49806"/>
                <a:gd name="connsiteY9" fmla="*/ 25523 h 38784"/>
                <a:gd name="connsiteX10" fmla="*/ 3945 w 49806"/>
                <a:gd name="connsiteY10" fmla="*/ 26410 h 38784"/>
                <a:gd name="connsiteX11" fmla="*/ 4526 w 49806"/>
                <a:gd name="connsiteY11" fmla="*/ 24850 h 38784"/>
                <a:gd name="connsiteX12" fmla="*/ 7621 w 49806"/>
                <a:gd name="connsiteY12" fmla="*/ 25072 h 38784"/>
                <a:gd name="connsiteX13" fmla="*/ 8754 w 49806"/>
                <a:gd name="connsiteY13" fmla="*/ 23217 h 38784"/>
                <a:gd name="connsiteX14" fmla="*/ 7902 w 49806"/>
                <a:gd name="connsiteY14" fmla="*/ 19945 h 38784"/>
                <a:gd name="connsiteX15" fmla="*/ 10823 w 49806"/>
                <a:gd name="connsiteY15" fmla="*/ 18304 h 38784"/>
                <a:gd name="connsiteX16" fmla="*/ 9079 w 49806"/>
                <a:gd name="connsiteY16" fmla="*/ 16125 h 38784"/>
                <a:gd name="connsiteX17" fmla="*/ 7818 w 49806"/>
                <a:gd name="connsiteY17" fmla="*/ 12774 h 38784"/>
                <a:gd name="connsiteX18" fmla="*/ 8025 w 49806"/>
                <a:gd name="connsiteY18" fmla="*/ 10338 h 38784"/>
                <a:gd name="connsiteX19" fmla="*/ 5689 w 49806"/>
                <a:gd name="connsiteY19" fmla="*/ 9987 h 38784"/>
                <a:gd name="connsiteX20" fmla="*/ 4415 w 49806"/>
                <a:gd name="connsiteY20" fmla="*/ 5812 h 38784"/>
                <a:gd name="connsiteX21" fmla="*/ 7650 w 49806"/>
                <a:gd name="connsiteY21" fmla="*/ 3994 h 38784"/>
                <a:gd name="connsiteX22" fmla="*/ 11470 w 49806"/>
                <a:gd name="connsiteY22" fmla="*/ 2070 h 38784"/>
                <a:gd name="connsiteX23" fmla="*/ 12441 w 49806"/>
                <a:gd name="connsiteY23" fmla="*/ 3257 h 38784"/>
                <a:gd name="connsiteX24" fmla="*/ 13450 w 49806"/>
                <a:gd name="connsiteY24" fmla="*/ 5249 h 38784"/>
                <a:gd name="connsiteX25" fmla="*/ 16872 w 49806"/>
                <a:gd name="connsiteY25" fmla="*/ 5437 h 38784"/>
                <a:gd name="connsiteX26" fmla="*/ 18879 w 49806"/>
                <a:gd name="connsiteY26" fmla="*/ 4183 h 38784"/>
                <a:gd name="connsiteX27" fmla="*/ 23111 w 49806"/>
                <a:gd name="connsiteY27" fmla="*/ 42 h 38784"/>
                <a:gd name="connsiteX28" fmla="*/ 30794 w 49806"/>
                <a:gd name="connsiteY28" fmla="*/ 7039 h 38784"/>
                <a:gd name="connsiteX29" fmla="*/ 30434 w 49806"/>
                <a:gd name="connsiteY29" fmla="*/ 7774 h 38784"/>
                <a:gd name="connsiteX30" fmla="*/ 32364 w 49806"/>
                <a:gd name="connsiteY30" fmla="*/ 7969 h 38784"/>
                <a:gd name="connsiteX31" fmla="*/ 33904 w 49806"/>
                <a:gd name="connsiteY31" fmla="*/ 7361 h 38784"/>
                <a:gd name="connsiteX32" fmla="*/ 34488 w 49806"/>
                <a:gd name="connsiteY32" fmla="*/ 8406 h 38784"/>
                <a:gd name="connsiteX33" fmla="*/ 36616 w 49806"/>
                <a:gd name="connsiteY33" fmla="*/ 8982 h 38784"/>
                <a:gd name="connsiteX34" fmla="*/ 37480 w 49806"/>
                <a:gd name="connsiteY34" fmla="*/ 7706 h 38784"/>
                <a:gd name="connsiteX35" fmla="*/ 38755 w 49806"/>
                <a:gd name="connsiteY35" fmla="*/ 7962 h 38784"/>
                <a:gd name="connsiteX36" fmla="*/ 38723 w 49806"/>
                <a:gd name="connsiteY36" fmla="*/ 8762 h 38784"/>
                <a:gd name="connsiteX37" fmla="*/ 38607 w 49806"/>
                <a:gd name="connsiteY37" fmla="*/ 11162 h 38784"/>
                <a:gd name="connsiteX38" fmla="*/ 41552 w 49806"/>
                <a:gd name="connsiteY38" fmla="*/ 11470 h 38784"/>
                <a:gd name="connsiteX39" fmla="*/ 44558 w 49806"/>
                <a:gd name="connsiteY39" fmla="*/ 10496 h 38784"/>
                <a:gd name="connsiteX40" fmla="*/ 46061 w 49806"/>
                <a:gd name="connsiteY40" fmla="*/ 13719 h 38784"/>
                <a:gd name="connsiteX41" fmla="*/ 47379 w 49806"/>
                <a:gd name="connsiteY41" fmla="*/ 13804 h 38784"/>
                <a:gd name="connsiteX42" fmla="*/ 47871 w 49806"/>
                <a:gd name="connsiteY42" fmla="*/ 14454 h 38784"/>
                <a:gd name="connsiteX43" fmla="*/ 47549 w 49806"/>
                <a:gd name="connsiteY43" fmla="*/ 15535 h 38784"/>
                <a:gd name="connsiteX44" fmla="*/ 48609 w 49806"/>
                <a:gd name="connsiteY44" fmla="*/ 16796 h 38784"/>
                <a:gd name="connsiteX45" fmla="*/ 48548 w 49806"/>
                <a:gd name="connsiteY45" fmla="*/ 18022 h 38784"/>
                <a:gd name="connsiteX46" fmla="*/ 49806 w 49806"/>
                <a:gd name="connsiteY46" fmla="*/ 19566 h 38784"/>
                <a:gd name="connsiteX47" fmla="*/ 48457 w 49806"/>
                <a:gd name="connsiteY47" fmla="*/ 19958 h 38784"/>
                <a:gd name="connsiteX48" fmla="*/ 47636 w 49806"/>
                <a:gd name="connsiteY48" fmla="*/ 20502 h 38784"/>
                <a:gd name="connsiteX49" fmla="*/ 47386 w 49806"/>
                <a:gd name="connsiteY49" fmla="*/ 21750 h 38784"/>
                <a:gd name="connsiteX50" fmla="*/ 48368 w 49806"/>
                <a:gd name="connsiteY50" fmla="*/ 23791 h 38784"/>
                <a:gd name="connsiteX51" fmla="*/ 47600 w 49806"/>
                <a:gd name="connsiteY51" fmla="*/ 24274 h 38784"/>
                <a:gd name="connsiteX52" fmla="*/ 45394 w 49806"/>
                <a:gd name="connsiteY52" fmla="*/ 24166 h 38784"/>
                <a:gd name="connsiteX53" fmla="*/ 45101 w 49806"/>
                <a:gd name="connsiteY53" fmla="*/ 25023 h 38784"/>
                <a:gd name="connsiteX54" fmla="*/ 42498 w 49806"/>
                <a:gd name="connsiteY54" fmla="*/ 24793 h 38784"/>
                <a:gd name="connsiteX55" fmla="*/ 41183 w 49806"/>
                <a:gd name="connsiteY55" fmla="*/ 28938 h 38784"/>
                <a:gd name="connsiteX56" fmla="*/ 37530 w 49806"/>
                <a:gd name="connsiteY56" fmla="*/ 29980 h 38784"/>
                <a:gd name="connsiteX57" fmla="*/ 35904 w 49806"/>
                <a:gd name="connsiteY57" fmla="*/ 30927 h 38784"/>
                <a:gd name="connsiteX58" fmla="*/ 32906 w 49806"/>
                <a:gd name="connsiteY58" fmla="*/ 32069 h 38784"/>
                <a:gd name="connsiteX59" fmla="*/ 31136 w 49806"/>
                <a:gd name="connsiteY59" fmla="*/ 32930 h 38784"/>
                <a:gd name="connsiteX60" fmla="*/ 29244 w 49806"/>
                <a:gd name="connsiteY60" fmla="*/ 34259 h 38784"/>
                <a:gd name="connsiteX61" fmla="*/ 26776 w 49806"/>
                <a:gd name="connsiteY61" fmla="*/ 34588 h 38784"/>
                <a:gd name="connsiteX62" fmla="*/ 25827 w 49806"/>
                <a:gd name="connsiteY62" fmla="*/ 33670 h 38784"/>
                <a:gd name="connsiteX0" fmla="*/ 25827 w 49806"/>
                <a:gd name="connsiteY0" fmla="*/ 33670 h 38701"/>
                <a:gd name="connsiteX1" fmla="*/ 24918 w 49806"/>
                <a:gd name="connsiteY1" fmla="*/ 31511 h 38701"/>
                <a:gd name="connsiteX2" fmla="*/ 11207 w 49806"/>
                <a:gd name="connsiteY2" fmla="*/ 38599 h 38701"/>
                <a:gd name="connsiteX3" fmla="*/ 7314 w 49806"/>
                <a:gd name="connsiteY3" fmla="*/ 36500 h 38701"/>
                <a:gd name="connsiteX4" fmla="*/ 2492 w 49806"/>
                <a:gd name="connsiteY4" fmla="*/ 34393 h 38701"/>
                <a:gd name="connsiteX5" fmla="*/ 1830 w 49806"/>
                <a:gd name="connsiteY5" fmla="*/ 33106 h 38701"/>
                <a:gd name="connsiteX6" fmla="*/ 130 w 49806"/>
                <a:gd name="connsiteY6" fmla="*/ 32750 h 38701"/>
                <a:gd name="connsiteX7" fmla="*/ 596 w 49806"/>
                <a:gd name="connsiteY7" fmla="*/ 31094 h 38701"/>
                <a:gd name="connsiteX8" fmla="*/ 2 w 49806"/>
                <a:gd name="connsiteY8" fmla="*/ 28524 h 38701"/>
                <a:gd name="connsiteX9" fmla="*/ 858 w 49806"/>
                <a:gd name="connsiteY9" fmla="*/ 25523 h 38701"/>
                <a:gd name="connsiteX10" fmla="*/ 3945 w 49806"/>
                <a:gd name="connsiteY10" fmla="*/ 26410 h 38701"/>
                <a:gd name="connsiteX11" fmla="*/ 4526 w 49806"/>
                <a:gd name="connsiteY11" fmla="*/ 24850 h 38701"/>
                <a:gd name="connsiteX12" fmla="*/ 7621 w 49806"/>
                <a:gd name="connsiteY12" fmla="*/ 25072 h 38701"/>
                <a:gd name="connsiteX13" fmla="*/ 8754 w 49806"/>
                <a:gd name="connsiteY13" fmla="*/ 23217 h 38701"/>
                <a:gd name="connsiteX14" fmla="*/ 7902 w 49806"/>
                <a:gd name="connsiteY14" fmla="*/ 19945 h 38701"/>
                <a:gd name="connsiteX15" fmla="*/ 10823 w 49806"/>
                <a:gd name="connsiteY15" fmla="*/ 18304 h 38701"/>
                <a:gd name="connsiteX16" fmla="*/ 9079 w 49806"/>
                <a:gd name="connsiteY16" fmla="*/ 16125 h 38701"/>
                <a:gd name="connsiteX17" fmla="*/ 7818 w 49806"/>
                <a:gd name="connsiteY17" fmla="*/ 12774 h 38701"/>
                <a:gd name="connsiteX18" fmla="*/ 8025 w 49806"/>
                <a:gd name="connsiteY18" fmla="*/ 10338 h 38701"/>
                <a:gd name="connsiteX19" fmla="*/ 5689 w 49806"/>
                <a:gd name="connsiteY19" fmla="*/ 9987 h 38701"/>
                <a:gd name="connsiteX20" fmla="*/ 4415 w 49806"/>
                <a:gd name="connsiteY20" fmla="*/ 5812 h 38701"/>
                <a:gd name="connsiteX21" fmla="*/ 7650 w 49806"/>
                <a:gd name="connsiteY21" fmla="*/ 3994 h 38701"/>
                <a:gd name="connsiteX22" fmla="*/ 11470 w 49806"/>
                <a:gd name="connsiteY22" fmla="*/ 2070 h 38701"/>
                <a:gd name="connsiteX23" fmla="*/ 12441 w 49806"/>
                <a:gd name="connsiteY23" fmla="*/ 3257 h 38701"/>
                <a:gd name="connsiteX24" fmla="*/ 13450 w 49806"/>
                <a:gd name="connsiteY24" fmla="*/ 5249 h 38701"/>
                <a:gd name="connsiteX25" fmla="*/ 16872 w 49806"/>
                <a:gd name="connsiteY25" fmla="*/ 5437 h 38701"/>
                <a:gd name="connsiteX26" fmla="*/ 18879 w 49806"/>
                <a:gd name="connsiteY26" fmla="*/ 4183 h 38701"/>
                <a:gd name="connsiteX27" fmla="*/ 23111 w 49806"/>
                <a:gd name="connsiteY27" fmla="*/ 42 h 38701"/>
                <a:gd name="connsiteX28" fmla="*/ 30794 w 49806"/>
                <a:gd name="connsiteY28" fmla="*/ 7039 h 38701"/>
                <a:gd name="connsiteX29" fmla="*/ 30434 w 49806"/>
                <a:gd name="connsiteY29" fmla="*/ 7774 h 38701"/>
                <a:gd name="connsiteX30" fmla="*/ 32364 w 49806"/>
                <a:gd name="connsiteY30" fmla="*/ 7969 h 38701"/>
                <a:gd name="connsiteX31" fmla="*/ 33904 w 49806"/>
                <a:gd name="connsiteY31" fmla="*/ 7361 h 38701"/>
                <a:gd name="connsiteX32" fmla="*/ 34488 w 49806"/>
                <a:gd name="connsiteY32" fmla="*/ 8406 h 38701"/>
                <a:gd name="connsiteX33" fmla="*/ 36616 w 49806"/>
                <a:gd name="connsiteY33" fmla="*/ 8982 h 38701"/>
                <a:gd name="connsiteX34" fmla="*/ 37480 w 49806"/>
                <a:gd name="connsiteY34" fmla="*/ 7706 h 38701"/>
                <a:gd name="connsiteX35" fmla="*/ 38755 w 49806"/>
                <a:gd name="connsiteY35" fmla="*/ 7962 h 38701"/>
                <a:gd name="connsiteX36" fmla="*/ 38723 w 49806"/>
                <a:gd name="connsiteY36" fmla="*/ 8762 h 38701"/>
                <a:gd name="connsiteX37" fmla="*/ 38607 w 49806"/>
                <a:gd name="connsiteY37" fmla="*/ 11162 h 38701"/>
                <a:gd name="connsiteX38" fmla="*/ 41552 w 49806"/>
                <a:gd name="connsiteY38" fmla="*/ 11470 h 38701"/>
                <a:gd name="connsiteX39" fmla="*/ 44558 w 49806"/>
                <a:gd name="connsiteY39" fmla="*/ 10496 h 38701"/>
                <a:gd name="connsiteX40" fmla="*/ 46061 w 49806"/>
                <a:gd name="connsiteY40" fmla="*/ 13719 h 38701"/>
                <a:gd name="connsiteX41" fmla="*/ 47379 w 49806"/>
                <a:gd name="connsiteY41" fmla="*/ 13804 h 38701"/>
                <a:gd name="connsiteX42" fmla="*/ 47871 w 49806"/>
                <a:gd name="connsiteY42" fmla="*/ 14454 h 38701"/>
                <a:gd name="connsiteX43" fmla="*/ 47549 w 49806"/>
                <a:gd name="connsiteY43" fmla="*/ 15535 h 38701"/>
                <a:gd name="connsiteX44" fmla="*/ 48609 w 49806"/>
                <a:gd name="connsiteY44" fmla="*/ 16796 h 38701"/>
                <a:gd name="connsiteX45" fmla="*/ 48548 w 49806"/>
                <a:gd name="connsiteY45" fmla="*/ 18022 h 38701"/>
                <a:gd name="connsiteX46" fmla="*/ 49806 w 49806"/>
                <a:gd name="connsiteY46" fmla="*/ 19566 h 38701"/>
                <a:gd name="connsiteX47" fmla="*/ 48457 w 49806"/>
                <a:gd name="connsiteY47" fmla="*/ 19958 h 38701"/>
                <a:gd name="connsiteX48" fmla="*/ 47636 w 49806"/>
                <a:gd name="connsiteY48" fmla="*/ 20502 h 38701"/>
                <a:gd name="connsiteX49" fmla="*/ 47386 w 49806"/>
                <a:gd name="connsiteY49" fmla="*/ 21750 h 38701"/>
                <a:gd name="connsiteX50" fmla="*/ 48368 w 49806"/>
                <a:gd name="connsiteY50" fmla="*/ 23791 h 38701"/>
                <a:gd name="connsiteX51" fmla="*/ 47600 w 49806"/>
                <a:gd name="connsiteY51" fmla="*/ 24274 h 38701"/>
                <a:gd name="connsiteX52" fmla="*/ 45394 w 49806"/>
                <a:gd name="connsiteY52" fmla="*/ 24166 h 38701"/>
                <a:gd name="connsiteX53" fmla="*/ 45101 w 49806"/>
                <a:gd name="connsiteY53" fmla="*/ 25023 h 38701"/>
                <a:gd name="connsiteX54" fmla="*/ 42498 w 49806"/>
                <a:gd name="connsiteY54" fmla="*/ 24793 h 38701"/>
                <a:gd name="connsiteX55" fmla="*/ 41183 w 49806"/>
                <a:gd name="connsiteY55" fmla="*/ 28938 h 38701"/>
                <a:gd name="connsiteX56" fmla="*/ 37530 w 49806"/>
                <a:gd name="connsiteY56" fmla="*/ 29980 h 38701"/>
                <a:gd name="connsiteX57" fmla="*/ 35904 w 49806"/>
                <a:gd name="connsiteY57" fmla="*/ 30927 h 38701"/>
                <a:gd name="connsiteX58" fmla="*/ 32906 w 49806"/>
                <a:gd name="connsiteY58" fmla="*/ 32069 h 38701"/>
                <a:gd name="connsiteX59" fmla="*/ 31136 w 49806"/>
                <a:gd name="connsiteY59" fmla="*/ 32930 h 38701"/>
                <a:gd name="connsiteX60" fmla="*/ 29244 w 49806"/>
                <a:gd name="connsiteY60" fmla="*/ 34259 h 38701"/>
                <a:gd name="connsiteX61" fmla="*/ 26776 w 49806"/>
                <a:gd name="connsiteY61" fmla="*/ 34588 h 38701"/>
                <a:gd name="connsiteX62" fmla="*/ 25827 w 49806"/>
                <a:gd name="connsiteY62" fmla="*/ 33670 h 38701"/>
                <a:gd name="connsiteX0" fmla="*/ 25827 w 49806"/>
                <a:gd name="connsiteY0" fmla="*/ 33670 h 39298"/>
                <a:gd name="connsiteX1" fmla="*/ 24918 w 49806"/>
                <a:gd name="connsiteY1" fmla="*/ 31511 h 39298"/>
                <a:gd name="connsiteX2" fmla="*/ 9778 w 49806"/>
                <a:gd name="connsiteY2" fmla="*/ 39202 h 39298"/>
                <a:gd name="connsiteX3" fmla="*/ 7314 w 49806"/>
                <a:gd name="connsiteY3" fmla="*/ 36500 h 39298"/>
                <a:gd name="connsiteX4" fmla="*/ 2492 w 49806"/>
                <a:gd name="connsiteY4" fmla="*/ 34393 h 39298"/>
                <a:gd name="connsiteX5" fmla="*/ 1830 w 49806"/>
                <a:gd name="connsiteY5" fmla="*/ 33106 h 39298"/>
                <a:gd name="connsiteX6" fmla="*/ 130 w 49806"/>
                <a:gd name="connsiteY6" fmla="*/ 32750 h 39298"/>
                <a:gd name="connsiteX7" fmla="*/ 596 w 49806"/>
                <a:gd name="connsiteY7" fmla="*/ 31094 h 39298"/>
                <a:gd name="connsiteX8" fmla="*/ 2 w 49806"/>
                <a:gd name="connsiteY8" fmla="*/ 28524 h 39298"/>
                <a:gd name="connsiteX9" fmla="*/ 858 w 49806"/>
                <a:gd name="connsiteY9" fmla="*/ 25523 h 39298"/>
                <a:gd name="connsiteX10" fmla="*/ 3945 w 49806"/>
                <a:gd name="connsiteY10" fmla="*/ 26410 h 39298"/>
                <a:gd name="connsiteX11" fmla="*/ 4526 w 49806"/>
                <a:gd name="connsiteY11" fmla="*/ 24850 h 39298"/>
                <a:gd name="connsiteX12" fmla="*/ 7621 w 49806"/>
                <a:gd name="connsiteY12" fmla="*/ 25072 h 39298"/>
                <a:gd name="connsiteX13" fmla="*/ 8754 w 49806"/>
                <a:gd name="connsiteY13" fmla="*/ 23217 h 39298"/>
                <a:gd name="connsiteX14" fmla="*/ 7902 w 49806"/>
                <a:gd name="connsiteY14" fmla="*/ 19945 h 39298"/>
                <a:gd name="connsiteX15" fmla="*/ 10823 w 49806"/>
                <a:gd name="connsiteY15" fmla="*/ 18304 h 39298"/>
                <a:gd name="connsiteX16" fmla="*/ 9079 w 49806"/>
                <a:gd name="connsiteY16" fmla="*/ 16125 h 39298"/>
                <a:gd name="connsiteX17" fmla="*/ 7818 w 49806"/>
                <a:gd name="connsiteY17" fmla="*/ 12774 h 39298"/>
                <a:gd name="connsiteX18" fmla="*/ 8025 w 49806"/>
                <a:gd name="connsiteY18" fmla="*/ 10338 h 39298"/>
                <a:gd name="connsiteX19" fmla="*/ 5689 w 49806"/>
                <a:gd name="connsiteY19" fmla="*/ 9987 h 39298"/>
                <a:gd name="connsiteX20" fmla="*/ 4415 w 49806"/>
                <a:gd name="connsiteY20" fmla="*/ 5812 h 39298"/>
                <a:gd name="connsiteX21" fmla="*/ 7650 w 49806"/>
                <a:gd name="connsiteY21" fmla="*/ 3994 h 39298"/>
                <a:gd name="connsiteX22" fmla="*/ 11470 w 49806"/>
                <a:gd name="connsiteY22" fmla="*/ 2070 h 39298"/>
                <a:gd name="connsiteX23" fmla="*/ 12441 w 49806"/>
                <a:gd name="connsiteY23" fmla="*/ 3257 h 39298"/>
                <a:gd name="connsiteX24" fmla="*/ 13450 w 49806"/>
                <a:gd name="connsiteY24" fmla="*/ 5249 h 39298"/>
                <a:gd name="connsiteX25" fmla="*/ 16872 w 49806"/>
                <a:gd name="connsiteY25" fmla="*/ 5437 h 39298"/>
                <a:gd name="connsiteX26" fmla="*/ 18879 w 49806"/>
                <a:gd name="connsiteY26" fmla="*/ 4183 h 39298"/>
                <a:gd name="connsiteX27" fmla="*/ 23111 w 49806"/>
                <a:gd name="connsiteY27" fmla="*/ 42 h 39298"/>
                <a:gd name="connsiteX28" fmla="*/ 30794 w 49806"/>
                <a:gd name="connsiteY28" fmla="*/ 7039 h 39298"/>
                <a:gd name="connsiteX29" fmla="*/ 30434 w 49806"/>
                <a:gd name="connsiteY29" fmla="*/ 7774 h 39298"/>
                <a:gd name="connsiteX30" fmla="*/ 32364 w 49806"/>
                <a:gd name="connsiteY30" fmla="*/ 7969 h 39298"/>
                <a:gd name="connsiteX31" fmla="*/ 33904 w 49806"/>
                <a:gd name="connsiteY31" fmla="*/ 7361 h 39298"/>
                <a:gd name="connsiteX32" fmla="*/ 34488 w 49806"/>
                <a:gd name="connsiteY32" fmla="*/ 8406 h 39298"/>
                <a:gd name="connsiteX33" fmla="*/ 36616 w 49806"/>
                <a:gd name="connsiteY33" fmla="*/ 8982 h 39298"/>
                <a:gd name="connsiteX34" fmla="*/ 37480 w 49806"/>
                <a:gd name="connsiteY34" fmla="*/ 7706 h 39298"/>
                <a:gd name="connsiteX35" fmla="*/ 38755 w 49806"/>
                <a:gd name="connsiteY35" fmla="*/ 7962 h 39298"/>
                <a:gd name="connsiteX36" fmla="*/ 38723 w 49806"/>
                <a:gd name="connsiteY36" fmla="*/ 8762 h 39298"/>
                <a:gd name="connsiteX37" fmla="*/ 38607 w 49806"/>
                <a:gd name="connsiteY37" fmla="*/ 11162 h 39298"/>
                <a:gd name="connsiteX38" fmla="*/ 41552 w 49806"/>
                <a:gd name="connsiteY38" fmla="*/ 11470 h 39298"/>
                <a:gd name="connsiteX39" fmla="*/ 44558 w 49806"/>
                <a:gd name="connsiteY39" fmla="*/ 10496 h 39298"/>
                <a:gd name="connsiteX40" fmla="*/ 46061 w 49806"/>
                <a:gd name="connsiteY40" fmla="*/ 13719 h 39298"/>
                <a:gd name="connsiteX41" fmla="*/ 47379 w 49806"/>
                <a:gd name="connsiteY41" fmla="*/ 13804 h 39298"/>
                <a:gd name="connsiteX42" fmla="*/ 47871 w 49806"/>
                <a:gd name="connsiteY42" fmla="*/ 14454 h 39298"/>
                <a:gd name="connsiteX43" fmla="*/ 47549 w 49806"/>
                <a:gd name="connsiteY43" fmla="*/ 15535 h 39298"/>
                <a:gd name="connsiteX44" fmla="*/ 48609 w 49806"/>
                <a:gd name="connsiteY44" fmla="*/ 16796 h 39298"/>
                <a:gd name="connsiteX45" fmla="*/ 48548 w 49806"/>
                <a:gd name="connsiteY45" fmla="*/ 18022 h 39298"/>
                <a:gd name="connsiteX46" fmla="*/ 49806 w 49806"/>
                <a:gd name="connsiteY46" fmla="*/ 19566 h 39298"/>
                <a:gd name="connsiteX47" fmla="*/ 48457 w 49806"/>
                <a:gd name="connsiteY47" fmla="*/ 19958 h 39298"/>
                <a:gd name="connsiteX48" fmla="*/ 47636 w 49806"/>
                <a:gd name="connsiteY48" fmla="*/ 20502 h 39298"/>
                <a:gd name="connsiteX49" fmla="*/ 47386 w 49806"/>
                <a:gd name="connsiteY49" fmla="*/ 21750 h 39298"/>
                <a:gd name="connsiteX50" fmla="*/ 48368 w 49806"/>
                <a:gd name="connsiteY50" fmla="*/ 23791 h 39298"/>
                <a:gd name="connsiteX51" fmla="*/ 47600 w 49806"/>
                <a:gd name="connsiteY51" fmla="*/ 24274 h 39298"/>
                <a:gd name="connsiteX52" fmla="*/ 45394 w 49806"/>
                <a:gd name="connsiteY52" fmla="*/ 24166 h 39298"/>
                <a:gd name="connsiteX53" fmla="*/ 45101 w 49806"/>
                <a:gd name="connsiteY53" fmla="*/ 25023 h 39298"/>
                <a:gd name="connsiteX54" fmla="*/ 42498 w 49806"/>
                <a:gd name="connsiteY54" fmla="*/ 24793 h 39298"/>
                <a:gd name="connsiteX55" fmla="*/ 41183 w 49806"/>
                <a:gd name="connsiteY55" fmla="*/ 28938 h 39298"/>
                <a:gd name="connsiteX56" fmla="*/ 37530 w 49806"/>
                <a:gd name="connsiteY56" fmla="*/ 29980 h 39298"/>
                <a:gd name="connsiteX57" fmla="*/ 35904 w 49806"/>
                <a:gd name="connsiteY57" fmla="*/ 30927 h 39298"/>
                <a:gd name="connsiteX58" fmla="*/ 32906 w 49806"/>
                <a:gd name="connsiteY58" fmla="*/ 32069 h 39298"/>
                <a:gd name="connsiteX59" fmla="*/ 31136 w 49806"/>
                <a:gd name="connsiteY59" fmla="*/ 32930 h 39298"/>
                <a:gd name="connsiteX60" fmla="*/ 29244 w 49806"/>
                <a:gd name="connsiteY60" fmla="*/ 34259 h 39298"/>
                <a:gd name="connsiteX61" fmla="*/ 26776 w 49806"/>
                <a:gd name="connsiteY61" fmla="*/ 34588 h 39298"/>
                <a:gd name="connsiteX62" fmla="*/ 25827 w 49806"/>
                <a:gd name="connsiteY62" fmla="*/ 33670 h 39298"/>
                <a:gd name="connsiteX0" fmla="*/ 25827 w 49806"/>
                <a:gd name="connsiteY0" fmla="*/ 33670 h 41579"/>
                <a:gd name="connsiteX1" fmla="*/ 10462 w 49806"/>
                <a:gd name="connsiteY1" fmla="*/ 41363 h 41579"/>
                <a:gd name="connsiteX2" fmla="*/ 9778 w 49806"/>
                <a:gd name="connsiteY2" fmla="*/ 39202 h 41579"/>
                <a:gd name="connsiteX3" fmla="*/ 7314 w 49806"/>
                <a:gd name="connsiteY3" fmla="*/ 36500 h 41579"/>
                <a:gd name="connsiteX4" fmla="*/ 2492 w 49806"/>
                <a:gd name="connsiteY4" fmla="*/ 34393 h 41579"/>
                <a:gd name="connsiteX5" fmla="*/ 1830 w 49806"/>
                <a:gd name="connsiteY5" fmla="*/ 33106 h 41579"/>
                <a:gd name="connsiteX6" fmla="*/ 130 w 49806"/>
                <a:gd name="connsiteY6" fmla="*/ 32750 h 41579"/>
                <a:gd name="connsiteX7" fmla="*/ 596 w 49806"/>
                <a:gd name="connsiteY7" fmla="*/ 31094 h 41579"/>
                <a:gd name="connsiteX8" fmla="*/ 2 w 49806"/>
                <a:gd name="connsiteY8" fmla="*/ 28524 h 41579"/>
                <a:gd name="connsiteX9" fmla="*/ 858 w 49806"/>
                <a:gd name="connsiteY9" fmla="*/ 25523 h 41579"/>
                <a:gd name="connsiteX10" fmla="*/ 3945 w 49806"/>
                <a:gd name="connsiteY10" fmla="*/ 26410 h 41579"/>
                <a:gd name="connsiteX11" fmla="*/ 4526 w 49806"/>
                <a:gd name="connsiteY11" fmla="*/ 24850 h 41579"/>
                <a:gd name="connsiteX12" fmla="*/ 7621 w 49806"/>
                <a:gd name="connsiteY12" fmla="*/ 25072 h 41579"/>
                <a:gd name="connsiteX13" fmla="*/ 8754 w 49806"/>
                <a:gd name="connsiteY13" fmla="*/ 23217 h 41579"/>
                <a:gd name="connsiteX14" fmla="*/ 7902 w 49806"/>
                <a:gd name="connsiteY14" fmla="*/ 19945 h 41579"/>
                <a:gd name="connsiteX15" fmla="*/ 10823 w 49806"/>
                <a:gd name="connsiteY15" fmla="*/ 18304 h 41579"/>
                <a:gd name="connsiteX16" fmla="*/ 9079 w 49806"/>
                <a:gd name="connsiteY16" fmla="*/ 16125 h 41579"/>
                <a:gd name="connsiteX17" fmla="*/ 7818 w 49806"/>
                <a:gd name="connsiteY17" fmla="*/ 12774 h 41579"/>
                <a:gd name="connsiteX18" fmla="*/ 8025 w 49806"/>
                <a:gd name="connsiteY18" fmla="*/ 10338 h 41579"/>
                <a:gd name="connsiteX19" fmla="*/ 5689 w 49806"/>
                <a:gd name="connsiteY19" fmla="*/ 9987 h 41579"/>
                <a:gd name="connsiteX20" fmla="*/ 4415 w 49806"/>
                <a:gd name="connsiteY20" fmla="*/ 5812 h 41579"/>
                <a:gd name="connsiteX21" fmla="*/ 7650 w 49806"/>
                <a:gd name="connsiteY21" fmla="*/ 3994 h 41579"/>
                <a:gd name="connsiteX22" fmla="*/ 11470 w 49806"/>
                <a:gd name="connsiteY22" fmla="*/ 2070 h 41579"/>
                <a:gd name="connsiteX23" fmla="*/ 12441 w 49806"/>
                <a:gd name="connsiteY23" fmla="*/ 3257 h 41579"/>
                <a:gd name="connsiteX24" fmla="*/ 13450 w 49806"/>
                <a:gd name="connsiteY24" fmla="*/ 5249 h 41579"/>
                <a:gd name="connsiteX25" fmla="*/ 16872 w 49806"/>
                <a:gd name="connsiteY25" fmla="*/ 5437 h 41579"/>
                <a:gd name="connsiteX26" fmla="*/ 18879 w 49806"/>
                <a:gd name="connsiteY26" fmla="*/ 4183 h 41579"/>
                <a:gd name="connsiteX27" fmla="*/ 23111 w 49806"/>
                <a:gd name="connsiteY27" fmla="*/ 42 h 41579"/>
                <a:gd name="connsiteX28" fmla="*/ 30794 w 49806"/>
                <a:gd name="connsiteY28" fmla="*/ 7039 h 41579"/>
                <a:gd name="connsiteX29" fmla="*/ 30434 w 49806"/>
                <a:gd name="connsiteY29" fmla="*/ 7774 h 41579"/>
                <a:gd name="connsiteX30" fmla="*/ 32364 w 49806"/>
                <a:gd name="connsiteY30" fmla="*/ 7969 h 41579"/>
                <a:gd name="connsiteX31" fmla="*/ 33904 w 49806"/>
                <a:gd name="connsiteY31" fmla="*/ 7361 h 41579"/>
                <a:gd name="connsiteX32" fmla="*/ 34488 w 49806"/>
                <a:gd name="connsiteY32" fmla="*/ 8406 h 41579"/>
                <a:gd name="connsiteX33" fmla="*/ 36616 w 49806"/>
                <a:gd name="connsiteY33" fmla="*/ 8982 h 41579"/>
                <a:gd name="connsiteX34" fmla="*/ 37480 w 49806"/>
                <a:gd name="connsiteY34" fmla="*/ 7706 h 41579"/>
                <a:gd name="connsiteX35" fmla="*/ 38755 w 49806"/>
                <a:gd name="connsiteY35" fmla="*/ 7962 h 41579"/>
                <a:gd name="connsiteX36" fmla="*/ 38723 w 49806"/>
                <a:gd name="connsiteY36" fmla="*/ 8762 h 41579"/>
                <a:gd name="connsiteX37" fmla="*/ 38607 w 49806"/>
                <a:gd name="connsiteY37" fmla="*/ 11162 h 41579"/>
                <a:gd name="connsiteX38" fmla="*/ 41552 w 49806"/>
                <a:gd name="connsiteY38" fmla="*/ 11470 h 41579"/>
                <a:gd name="connsiteX39" fmla="*/ 44558 w 49806"/>
                <a:gd name="connsiteY39" fmla="*/ 10496 h 41579"/>
                <a:gd name="connsiteX40" fmla="*/ 46061 w 49806"/>
                <a:gd name="connsiteY40" fmla="*/ 13719 h 41579"/>
                <a:gd name="connsiteX41" fmla="*/ 47379 w 49806"/>
                <a:gd name="connsiteY41" fmla="*/ 13804 h 41579"/>
                <a:gd name="connsiteX42" fmla="*/ 47871 w 49806"/>
                <a:gd name="connsiteY42" fmla="*/ 14454 h 41579"/>
                <a:gd name="connsiteX43" fmla="*/ 47549 w 49806"/>
                <a:gd name="connsiteY43" fmla="*/ 15535 h 41579"/>
                <a:gd name="connsiteX44" fmla="*/ 48609 w 49806"/>
                <a:gd name="connsiteY44" fmla="*/ 16796 h 41579"/>
                <a:gd name="connsiteX45" fmla="*/ 48548 w 49806"/>
                <a:gd name="connsiteY45" fmla="*/ 18022 h 41579"/>
                <a:gd name="connsiteX46" fmla="*/ 49806 w 49806"/>
                <a:gd name="connsiteY46" fmla="*/ 19566 h 41579"/>
                <a:gd name="connsiteX47" fmla="*/ 48457 w 49806"/>
                <a:gd name="connsiteY47" fmla="*/ 19958 h 41579"/>
                <a:gd name="connsiteX48" fmla="*/ 47636 w 49806"/>
                <a:gd name="connsiteY48" fmla="*/ 20502 h 41579"/>
                <a:gd name="connsiteX49" fmla="*/ 47386 w 49806"/>
                <a:gd name="connsiteY49" fmla="*/ 21750 h 41579"/>
                <a:gd name="connsiteX50" fmla="*/ 48368 w 49806"/>
                <a:gd name="connsiteY50" fmla="*/ 23791 h 41579"/>
                <a:gd name="connsiteX51" fmla="*/ 47600 w 49806"/>
                <a:gd name="connsiteY51" fmla="*/ 24274 h 41579"/>
                <a:gd name="connsiteX52" fmla="*/ 45394 w 49806"/>
                <a:gd name="connsiteY52" fmla="*/ 24166 h 41579"/>
                <a:gd name="connsiteX53" fmla="*/ 45101 w 49806"/>
                <a:gd name="connsiteY53" fmla="*/ 25023 h 41579"/>
                <a:gd name="connsiteX54" fmla="*/ 42498 w 49806"/>
                <a:gd name="connsiteY54" fmla="*/ 24793 h 41579"/>
                <a:gd name="connsiteX55" fmla="*/ 41183 w 49806"/>
                <a:gd name="connsiteY55" fmla="*/ 28938 h 41579"/>
                <a:gd name="connsiteX56" fmla="*/ 37530 w 49806"/>
                <a:gd name="connsiteY56" fmla="*/ 29980 h 41579"/>
                <a:gd name="connsiteX57" fmla="*/ 35904 w 49806"/>
                <a:gd name="connsiteY57" fmla="*/ 30927 h 41579"/>
                <a:gd name="connsiteX58" fmla="*/ 32906 w 49806"/>
                <a:gd name="connsiteY58" fmla="*/ 32069 h 41579"/>
                <a:gd name="connsiteX59" fmla="*/ 31136 w 49806"/>
                <a:gd name="connsiteY59" fmla="*/ 32930 h 41579"/>
                <a:gd name="connsiteX60" fmla="*/ 29244 w 49806"/>
                <a:gd name="connsiteY60" fmla="*/ 34259 h 41579"/>
                <a:gd name="connsiteX61" fmla="*/ 26776 w 49806"/>
                <a:gd name="connsiteY61" fmla="*/ 34588 h 41579"/>
                <a:gd name="connsiteX62" fmla="*/ 25827 w 49806"/>
                <a:gd name="connsiteY62" fmla="*/ 33670 h 41579"/>
                <a:gd name="connsiteX0" fmla="*/ 15405 w 49806"/>
                <a:gd name="connsiteY0" fmla="*/ 41378 h 41965"/>
                <a:gd name="connsiteX1" fmla="*/ 10462 w 49806"/>
                <a:gd name="connsiteY1" fmla="*/ 41363 h 41965"/>
                <a:gd name="connsiteX2" fmla="*/ 9778 w 49806"/>
                <a:gd name="connsiteY2" fmla="*/ 39202 h 41965"/>
                <a:gd name="connsiteX3" fmla="*/ 7314 w 49806"/>
                <a:gd name="connsiteY3" fmla="*/ 36500 h 41965"/>
                <a:gd name="connsiteX4" fmla="*/ 2492 w 49806"/>
                <a:gd name="connsiteY4" fmla="*/ 34393 h 41965"/>
                <a:gd name="connsiteX5" fmla="*/ 1830 w 49806"/>
                <a:gd name="connsiteY5" fmla="*/ 33106 h 41965"/>
                <a:gd name="connsiteX6" fmla="*/ 130 w 49806"/>
                <a:gd name="connsiteY6" fmla="*/ 32750 h 41965"/>
                <a:gd name="connsiteX7" fmla="*/ 596 w 49806"/>
                <a:gd name="connsiteY7" fmla="*/ 31094 h 41965"/>
                <a:gd name="connsiteX8" fmla="*/ 2 w 49806"/>
                <a:gd name="connsiteY8" fmla="*/ 28524 h 41965"/>
                <a:gd name="connsiteX9" fmla="*/ 858 w 49806"/>
                <a:gd name="connsiteY9" fmla="*/ 25523 h 41965"/>
                <a:gd name="connsiteX10" fmla="*/ 3945 w 49806"/>
                <a:gd name="connsiteY10" fmla="*/ 26410 h 41965"/>
                <a:gd name="connsiteX11" fmla="*/ 4526 w 49806"/>
                <a:gd name="connsiteY11" fmla="*/ 24850 h 41965"/>
                <a:gd name="connsiteX12" fmla="*/ 7621 w 49806"/>
                <a:gd name="connsiteY12" fmla="*/ 25072 h 41965"/>
                <a:gd name="connsiteX13" fmla="*/ 8754 w 49806"/>
                <a:gd name="connsiteY13" fmla="*/ 23217 h 41965"/>
                <a:gd name="connsiteX14" fmla="*/ 7902 w 49806"/>
                <a:gd name="connsiteY14" fmla="*/ 19945 h 41965"/>
                <a:gd name="connsiteX15" fmla="*/ 10823 w 49806"/>
                <a:gd name="connsiteY15" fmla="*/ 18304 h 41965"/>
                <a:gd name="connsiteX16" fmla="*/ 9079 w 49806"/>
                <a:gd name="connsiteY16" fmla="*/ 16125 h 41965"/>
                <a:gd name="connsiteX17" fmla="*/ 7818 w 49806"/>
                <a:gd name="connsiteY17" fmla="*/ 12774 h 41965"/>
                <a:gd name="connsiteX18" fmla="*/ 8025 w 49806"/>
                <a:gd name="connsiteY18" fmla="*/ 10338 h 41965"/>
                <a:gd name="connsiteX19" fmla="*/ 5689 w 49806"/>
                <a:gd name="connsiteY19" fmla="*/ 9987 h 41965"/>
                <a:gd name="connsiteX20" fmla="*/ 4415 w 49806"/>
                <a:gd name="connsiteY20" fmla="*/ 5812 h 41965"/>
                <a:gd name="connsiteX21" fmla="*/ 7650 w 49806"/>
                <a:gd name="connsiteY21" fmla="*/ 3994 h 41965"/>
                <a:gd name="connsiteX22" fmla="*/ 11470 w 49806"/>
                <a:gd name="connsiteY22" fmla="*/ 2070 h 41965"/>
                <a:gd name="connsiteX23" fmla="*/ 12441 w 49806"/>
                <a:gd name="connsiteY23" fmla="*/ 3257 h 41965"/>
                <a:gd name="connsiteX24" fmla="*/ 13450 w 49806"/>
                <a:gd name="connsiteY24" fmla="*/ 5249 h 41965"/>
                <a:gd name="connsiteX25" fmla="*/ 16872 w 49806"/>
                <a:gd name="connsiteY25" fmla="*/ 5437 h 41965"/>
                <a:gd name="connsiteX26" fmla="*/ 18879 w 49806"/>
                <a:gd name="connsiteY26" fmla="*/ 4183 h 41965"/>
                <a:gd name="connsiteX27" fmla="*/ 23111 w 49806"/>
                <a:gd name="connsiteY27" fmla="*/ 42 h 41965"/>
                <a:gd name="connsiteX28" fmla="*/ 30794 w 49806"/>
                <a:gd name="connsiteY28" fmla="*/ 7039 h 41965"/>
                <a:gd name="connsiteX29" fmla="*/ 30434 w 49806"/>
                <a:gd name="connsiteY29" fmla="*/ 7774 h 41965"/>
                <a:gd name="connsiteX30" fmla="*/ 32364 w 49806"/>
                <a:gd name="connsiteY30" fmla="*/ 7969 h 41965"/>
                <a:gd name="connsiteX31" fmla="*/ 33904 w 49806"/>
                <a:gd name="connsiteY31" fmla="*/ 7361 h 41965"/>
                <a:gd name="connsiteX32" fmla="*/ 34488 w 49806"/>
                <a:gd name="connsiteY32" fmla="*/ 8406 h 41965"/>
                <a:gd name="connsiteX33" fmla="*/ 36616 w 49806"/>
                <a:gd name="connsiteY33" fmla="*/ 8982 h 41965"/>
                <a:gd name="connsiteX34" fmla="*/ 37480 w 49806"/>
                <a:gd name="connsiteY34" fmla="*/ 7706 h 41965"/>
                <a:gd name="connsiteX35" fmla="*/ 38755 w 49806"/>
                <a:gd name="connsiteY35" fmla="*/ 7962 h 41965"/>
                <a:gd name="connsiteX36" fmla="*/ 38723 w 49806"/>
                <a:gd name="connsiteY36" fmla="*/ 8762 h 41965"/>
                <a:gd name="connsiteX37" fmla="*/ 38607 w 49806"/>
                <a:gd name="connsiteY37" fmla="*/ 11162 h 41965"/>
                <a:gd name="connsiteX38" fmla="*/ 41552 w 49806"/>
                <a:gd name="connsiteY38" fmla="*/ 11470 h 41965"/>
                <a:gd name="connsiteX39" fmla="*/ 44558 w 49806"/>
                <a:gd name="connsiteY39" fmla="*/ 10496 h 41965"/>
                <a:gd name="connsiteX40" fmla="*/ 46061 w 49806"/>
                <a:gd name="connsiteY40" fmla="*/ 13719 h 41965"/>
                <a:gd name="connsiteX41" fmla="*/ 47379 w 49806"/>
                <a:gd name="connsiteY41" fmla="*/ 13804 h 41965"/>
                <a:gd name="connsiteX42" fmla="*/ 47871 w 49806"/>
                <a:gd name="connsiteY42" fmla="*/ 14454 h 41965"/>
                <a:gd name="connsiteX43" fmla="*/ 47549 w 49806"/>
                <a:gd name="connsiteY43" fmla="*/ 15535 h 41965"/>
                <a:gd name="connsiteX44" fmla="*/ 48609 w 49806"/>
                <a:gd name="connsiteY44" fmla="*/ 16796 h 41965"/>
                <a:gd name="connsiteX45" fmla="*/ 48548 w 49806"/>
                <a:gd name="connsiteY45" fmla="*/ 18022 h 41965"/>
                <a:gd name="connsiteX46" fmla="*/ 49806 w 49806"/>
                <a:gd name="connsiteY46" fmla="*/ 19566 h 41965"/>
                <a:gd name="connsiteX47" fmla="*/ 48457 w 49806"/>
                <a:gd name="connsiteY47" fmla="*/ 19958 h 41965"/>
                <a:gd name="connsiteX48" fmla="*/ 47636 w 49806"/>
                <a:gd name="connsiteY48" fmla="*/ 20502 h 41965"/>
                <a:gd name="connsiteX49" fmla="*/ 47386 w 49806"/>
                <a:gd name="connsiteY49" fmla="*/ 21750 h 41965"/>
                <a:gd name="connsiteX50" fmla="*/ 48368 w 49806"/>
                <a:gd name="connsiteY50" fmla="*/ 23791 h 41965"/>
                <a:gd name="connsiteX51" fmla="*/ 47600 w 49806"/>
                <a:gd name="connsiteY51" fmla="*/ 24274 h 41965"/>
                <a:gd name="connsiteX52" fmla="*/ 45394 w 49806"/>
                <a:gd name="connsiteY52" fmla="*/ 24166 h 41965"/>
                <a:gd name="connsiteX53" fmla="*/ 45101 w 49806"/>
                <a:gd name="connsiteY53" fmla="*/ 25023 h 41965"/>
                <a:gd name="connsiteX54" fmla="*/ 42498 w 49806"/>
                <a:gd name="connsiteY54" fmla="*/ 24793 h 41965"/>
                <a:gd name="connsiteX55" fmla="*/ 41183 w 49806"/>
                <a:gd name="connsiteY55" fmla="*/ 28938 h 41965"/>
                <a:gd name="connsiteX56" fmla="*/ 37530 w 49806"/>
                <a:gd name="connsiteY56" fmla="*/ 29980 h 41965"/>
                <a:gd name="connsiteX57" fmla="*/ 35904 w 49806"/>
                <a:gd name="connsiteY57" fmla="*/ 30927 h 41965"/>
                <a:gd name="connsiteX58" fmla="*/ 32906 w 49806"/>
                <a:gd name="connsiteY58" fmla="*/ 32069 h 41965"/>
                <a:gd name="connsiteX59" fmla="*/ 31136 w 49806"/>
                <a:gd name="connsiteY59" fmla="*/ 32930 h 41965"/>
                <a:gd name="connsiteX60" fmla="*/ 29244 w 49806"/>
                <a:gd name="connsiteY60" fmla="*/ 34259 h 41965"/>
                <a:gd name="connsiteX61" fmla="*/ 26776 w 49806"/>
                <a:gd name="connsiteY61" fmla="*/ 34588 h 41965"/>
                <a:gd name="connsiteX62" fmla="*/ 15405 w 49806"/>
                <a:gd name="connsiteY62" fmla="*/ 41378 h 41965"/>
                <a:gd name="connsiteX0" fmla="*/ 15405 w 49806"/>
                <a:gd name="connsiteY0" fmla="*/ 41378 h 41654"/>
                <a:gd name="connsiteX1" fmla="*/ 10462 w 49806"/>
                <a:gd name="connsiteY1" fmla="*/ 41363 h 41654"/>
                <a:gd name="connsiteX2" fmla="*/ 9778 w 49806"/>
                <a:gd name="connsiteY2" fmla="*/ 39202 h 41654"/>
                <a:gd name="connsiteX3" fmla="*/ 7314 w 49806"/>
                <a:gd name="connsiteY3" fmla="*/ 36500 h 41654"/>
                <a:gd name="connsiteX4" fmla="*/ 2492 w 49806"/>
                <a:gd name="connsiteY4" fmla="*/ 34393 h 41654"/>
                <a:gd name="connsiteX5" fmla="*/ 1830 w 49806"/>
                <a:gd name="connsiteY5" fmla="*/ 33106 h 41654"/>
                <a:gd name="connsiteX6" fmla="*/ 130 w 49806"/>
                <a:gd name="connsiteY6" fmla="*/ 32750 h 41654"/>
                <a:gd name="connsiteX7" fmla="*/ 596 w 49806"/>
                <a:gd name="connsiteY7" fmla="*/ 31094 h 41654"/>
                <a:gd name="connsiteX8" fmla="*/ 2 w 49806"/>
                <a:gd name="connsiteY8" fmla="*/ 28524 h 41654"/>
                <a:gd name="connsiteX9" fmla="*/ 858 w 49806"/>
                <a:gd name="connsiteY9" fmla="*/ 25523 h 41654"/>
                <a:gd name="connsiteX10" fmla="*/ 3945 w 49806"/>
                <a:gd name="connsiteY10" fmla="*/ 26410 h 41654"/>
                <a:gd name="connsiteX11" fmla="*/ 4526 w 49806"/>
                <a:gd name="connsiteY11" fmla="*/ 24850 h 41654"/>
                <a:gd name="connsiteX12" fmla="*/ 7621 w 49806"/>
                <a:gd name="connsiteY12" fmla="*/ 25072 h 41654"/>
                <a:gd name="connsiteX13" fmla="*/ 8754 w 49806"/>
                <a:gd name="connsiteY13" fmla="*/ 23217 h 41654"/>
                <a:gd name="connsiteX14" fmla="*/ 7902 w 49806"/>
                <a:gd name="connsiteY14" fmla="*/ 19945 h 41654"/>
                <a:gd name="connsiteX15" fmla="*/ 10823 w 49806"/>
                <a:gd name="connsiteY15" fmla="*/ 18304 h 41654"/>
                <a:gd name="connsiteX16" fmla="*/ 9079 w 49806"/>
                <a:gd name="connsiteY16" fmla="*/ 16125 h 41654"/>
                <a:gd name="connsiteX17" fmla="*/ 7818 w 49806"/>
                <a:gd name="connsiteY17" fmla="*/ 12774 h 41654"/>
                <a:gd name="connsiteX18" fmla="*/ 8025 w 49806"/>
                <a:gd name="connsiteY18" fmla="*/ 10338 h 41654"/>
                <a:gd name="connsiteX19" fmla="*/ 5689 w 49806"/>
                <a:gd name="connsiteY19" fmla="*/ 9987 h 41654"/>
                <a:gd name="connsiteX20" fmla="*/ 4415 w 49806"/>
                <a:gd name="connsiteY20" fmla="*/ 5812 h 41654"/>
                <a:gd name="connsiteX21" fmla="*/ 7650 w 49806"/>
                <a:gd name="connsiteY21" fmla="*/ 3994 h 41654"/>
                <a:gd name="connsiteX22" fmla="*/ 11470 w 49806"/>
                <a:gd name="connsiteY22" fmla="*/ 2070 h 41654"/>
                <a:gd name="connsiteX23" fmla="*/ 12441 w 49806"/>
                <a:gd name="connsiteY23" fmla="*/ 3257 h 41654"/>
                <a:gd name="connsiteX24" fmla="*/ 13450 w 49806"/>
                <a:gd name="connsiteY24" fmla="*/ 5249 h 41654"/>
                <a:gd name="connsiteX25" fmla="*/ 16872 w 49806"/>
                <a:gd name="connsiteY25" fmla="*/ 5437 h 41654"/>
                <a:gd name="connsiteX26" fmla="*/ 18879 w 49806"/>
                <a:gd name="connsiteY26" fmla="*/ 4183 h 41654"/>
                <a:gd name="connsiteX27" fmla="*/ 23111 w 49806"/>
                <a:gd name="connsiteY27" fmla="*/ 42 h 41654"/>
                <a:gd name="connsiteX28" fmla="*/ 30794 w 49806"/>
                <a:gd name="connsiteY28" fmla="*/ 7039 h 41654"/>
                <a:gd name="connsiteX29" fmla="*/ 30434 w 49806"/>
                <a:gd name="connsiteY29" fmla="*/ 7774 h 41654"/>
                <a:gd name="connsiteX30" fmla="*/ 32364 w 49806"/>
                <a:gd name="connsiteY30" fmla="*/ 7969 h 41654"/>
                <a:gd name="connsiteX31" fmla="*/ 33904 w 49806"/>
                <a:gd name="connsiteY31" fmla="*/ 7361 h 41654"/>
                <a:gd name="connsiteX32" fmla="*/ 34488 w 49806"/>
                <a:gd name="connsiteY32" fmla="*/ 8406 h 41654"/>
                <a:gd name="connsiteX33" fmla="*/ 36616 w 49806"/>
                <a:gd name="connsiteY33" fmla="*/ 8982 h 41654"/>
                <a:gd name="connsiteX34" fmla="*/ 37480 w 49806"/>
                <a:gd name="connsiteY34" fmla="*/ 7706 h 41654"/>
                <a:gd name="connsiteX35" fmla="*/ 38755 w 49806"/>
                <a:gd name="connsiteY35" fmla="*/ 7962 h 41654"/>
                <a:gd name="connsiteX36" fmla="*/ 38723 w 49806"/>
                <a:gd name="connsiteY36" fmla="*/ 8762 h 41654"/>
                <a:gd name="connsiteX37" fmla="*/ 38607 w 49806"/>
                <a:gd name="connsiteY37" fmla="*/ 11162 h 41654"/>
                <a:gd name="connsiteX38" fmla="*/ 41552 w 49806"/>
                <a:gd name="connsiteY38" fmla="*/ 11470 h 41654"/>
                <a:gd name="connsiteX39" fmla="*/ 44558 w 49806"/>
                <a:gd name="connsiteY39" fmla="*/ 10496 h 41654"/>
                <a:gd name="connsiteX40" fmla="*/ 46061 w 49806"/>
                <a:gd name="connsiteY40" fmla="*/ 13719 h 41654"/>
                <a:gd name="connsiteX41" fmla="*/ 47379 w 49806"/>
                <a:gd name="connsiteY41" fmla="*/ 13804 h 41654"/>
                <a:gd name="connsiteX42" fmla="*/ 47871 w 49806"/>
                <a:gd name="connsiteY42" fmla="*/ 14454 h 41654"/>
                <a:gd name="connsiteX43" fmla="*/ 47549 w 49806"/>
                <a:gd name="connsiteY43" fmla="*/ 15535 h 41654"/>
                <a:gd name="connsiteX44" fmla="*/ 48609 w 49806"/>
                <a:gd name="connsiteY44" fmla="*/ 16796 h 41654"/>
                <a:gd name="connsiteX45" fmla="*/ 48548 w 49806"/>
                <a:gd name="connsiteY45" fmla="*/ 18022 h 41654"/>
                <a:gd name="connsiteX46" fmla="*/ 49806 w 49806"/>
                <a:gd name="connsiteY46" fmla="*/ 19566 h 41654"/>
                <a:gd name="connsiteX47" fmla="*/ 48457 w 49806"/>
                <a:gd name="connsiteY47" fmla="*/ 19958 h 41654"/>
                <a:gd name="connsiteX48" fmla="*/ 47636 w 49806"/>
                <a:gd name="connsiteY48" fmla="*/ 20502 h 41654"/>
                <a:gd name="connsiteX49" fmla="*/ 47386 w 49806"/>
                <a:gd name="connsiteY49" fmla="*/ 21750 h 41654"/>
                <a:gd name="connsiteX50" fmla="*/ 48368 w 49806"/>
                <a:gd name="connsiteY50" fmla="*/ 23791 h 41654"/>
                <a:gd name="connsiteX51" fmla="*/ 47600 w 49806"/>
                <a:gd name="connsiteY51" fmla="*/ 24274 h 41654"/>
                <a:gd name="connsiteX52" fmla="*/ 45394 w 49806"/>
                <a:gd name="connsiteY52" fmla="*/ 24166 h 41654"/>
                <a:gd name="connsiteX53" fmla="*/ 45101 w 49806"/>
                <a:gd name="connsiteY53" fmla="*/ 25023 h 41654"/>
                <a:gd name="connsiteX54" fmla="*/ 42498 w 49806"/>
                <a:gd name="connsiteY54" fmla="*/ 24793 h 41654"/>
                <a:gd name="connsiteX55" fmla="*/ 41183 w 49806"/>
                <a:gd name="connsiteY55" fmla="*/ 28938 h 41654"/>
                <a:gd name="connsiteX56" fmla="*/ 37530 w 49806"/>
                <a:gd name="connsiteY56" fmla="*/ 29980 h 41654"/>
                <a:gd name="connsiteX57" fmla="*/ 35904 w 49806"/>
                <a:gd name="connsiteY57" fmla="*/ 30927 h 41654"/>
                <a:gd name="connsiteX58" fmla="*/ 32906 w 49806"/>
                <a:gd name="connsiteY58" fmla="*/ 32069 h 41654"/>
                <a:gd name="connsiteX59" fmla="*/ 31136 w 49806"/>
                <a:gd name="connsiteY59" fmla="*/ 32930 h 41654"/>
                <a:gd name="connsiteX60" fmla="*/ 29244 w 49806"/>
                <a:gd name="connsiteY60" fmla="*/ 34259 h 41654"/>
                <a:gd name="connsiteX61" fmla="*/ 18960 w 49806"/>
                <a:gd name="connsiteY61" fmla="*/ 39011 h 41654"/>
                <a:gd name="connsiteX62" fmla="*/ 15405 w 49806"/>
                <a:gd name="connsiteY62" fmla="*/ 41378 h 41654"/>
                <a:gd name="connsiteX0" fmla="*/ 15405 w 49806"/>
                <a:gd name="connsiteY0" fmla="*/ 41378 h 41654"/>
                <a:gd name="connsiteX1" fmla="*/ 10462 w 49806"/>
                <a:gd name="connsiteY1" fmla="*/ 41363 h 41654"/>
                <a:gd name="connsiteX2" fmla="*/ 9778 w 49806"/>
                <a:gd name="connsiteY2" fmla="*/ 39202 h 41654"/>
                <a:gd name="connsiteX3" fmla="*/ 7314 w 49806"/>
                <a:gd name="connsiteY3" fmla="*/ 36500 h 41654"/>
                <a:gd name="connsiteX4" fmla="*/ 2492 w 49806"/>
                <a:gd name="connsiteY4" fmla="*/ 34393 h 41654"/>
                <a:gd name="connsiteX5" fmla="*/ 1830 w 49806"/>
                <a:gd name="connsiteY5" fmla="*/ 33106 h 41654"/>
                <a:gd name="connsiteX6" fmla="*/ 130 w 49806"/>
                <a:gd name="connsiteY6" fmla="*/ 32750 h 41654"/>
                <a:gd name="connsiteX7" fmla="*/ 596 w 49806"/>
                <a:gd name="connsiteY7" fmla="*/ 31094 h 41654"/>
                <a:gd name="connsiteX8" fmla="*/ 2 w 49806"/>
                <a:gd name="connsiteY8" fmla="*/ 28524 h 41654"/>
                <a:gd name="connsiteX9" fmla="*/ 858 w 49806"/>
                <a:gd name="connsiteY9" fmla="*/ 25523 h 41654"/>
                <a:gd name="connsiteX10" fmla="*/ 3945 w 49806"/>
                <a:gd name="connsiteY10" fmla="*/ 26410 h 41654"/>
                <a:gd name="connsiteX11" fmla="*/ 4526 w 49806"/>
                <a:gd name="connsiteY11" fmla="*/ 24850 h 41654"/>
                <a:gd name="connsiteX12" fmla="*/ 7621 w 49806"/>
                <a:gd name="connsiteY12" fmla="*/ 25072 h 41654"/>
                <a:gd name="connsiteX13" fmla="*/ 8754 w 49806"/>
                <a:gd name="connsiteY13" fmla="*/ 23217 h 41654"/>
                <a:gd name="connsiteX14" fmla="*/ 7902 w 49806"/>
                <a:gd name="connsiteY14" fmla="*/ 19945 h 41654"/>
                <a:gd name="connsiteX15" fmla="*/ 10823 w 49806"/>
                <a:gd name="connsiteY15" fmla="*/ 18304 h 41654"/>
                <a:gd name="connsiteX16" fmla="*/ 9079 w 49806"/>
                <a:gd name="connsiteY16" fmla="*/ 16125 h 41654"/>
                <a:gd name="connsiteX17" fmla="*/ 7818 w 49806"/>
                <a:gd name="connsiteY17" fmla="*/ 12774 h 41654"/>
                <a:gd name="connsiteX18" fmla="*/ 8025 w 49806"/>
                <a:gd name="connsiteY18" fmla="*/ 10338 h 41654"/>
                <a:gd name="connsiteX19" fmla="*/ 5689 w 49806"/>
                <a:gd name="connsiteY19" fmla="*/ 9987 h 41654"/>
                <a:gd name="connsiteX20" fmla="*/ 4415 w 49806"/>
                <a:gd name="connsiteY20" fmla="*/ 5812 h 41654"/>
                <a:gd name="connsiteX21" fmla="*/ 7650 w 49806"/>
                <a:gd name="connsiteY21" fmla="*/ 3994 h 41654"/>
                <a:gd name="connsiteX22" fmla="*/ 11470 w 49806"/>
                <a:gd name="connsiteY22" fmla="*/ 2070 h 41654"/>
                <a:gd name="connsiteX23" fmla="*/ 12441 w 49806"/>
                <a:gd name="connsiteY23" fmla="*/ 3257 h 41654"/>
                <a:gd name="connsiteX24" fmla="*/ 13450 w 49806"/>
                <a:gd name="connsiteY24" fmla="*/ 5249 h 41654"/>
                <a:gd name="connsiteX25" fmla="*/ 16872 w 49806"/>
                <a:gd name="connsiteY25" fmla="*/ 5437 h 41654"/>
                <a:gd name="connsiteX26" fmla="*/ 18879 w 49806"/>
                <a:gd name="connsiteY26" fmla="*/ 4183 h 41654"/>
                <a:gd name="connsiteX27" fmla="*/ 23111 w 49806"/>
                <a:gd name="connsiteY27" fmla="*/ 42 h 41654"/>
                <a:gd name="connsiteX28" fmla="*/ 30794 w 49806"/>
                <a:gd name="connsiteY28" fmla="*/ 7039 h 41654"/>
                <a:gd name="connsiteX29" fmla="*/ 30434 w 49806"/>
                <a:gd name="connsiteY29" fmla="*/ 7774 h 41654"/>
                <a:gd name="connsiteX30" fmla="*/ 32364 w 49806"/>
                <a:gd name="connsiteY30" fmla="*/ 7969 h 41654"/>
                <a:gd name="connsiteX31" fmla="*/ 33904 w 49806"/>
                <a:gd name="connsiteY31" fmla="*/ 7361 h 41654"/>
                <a:gd name="connsiteX32" fmla="*/ 34488 w 49806"/>
                <a:gd name="connsiteY32" fmla="*/ 8406 h 41654"/>
                <a:gd name="connsiteX33" fmla="*/ 36616 w 49806"/>
                <a:gd name="connsiteY33" fmla="*/ 8982 h 41654"/>
                <a:gd name="connsiteX34" fmla="*/ 37480 w 49806"/>
                <a:gd name="connsiteY34" fmla="*/ 7706 h 41654"/>
                <a:gd name="connsiteX35" fmla="*/ 38755 w 49806"/>
                <a:gd name="connsiteY35" fmla="*/ 7962 h 41654"/>
                <a:gd name="connsiteX36" fmla="*/ 38723 w 49806"/>
                <a:gd name="connsiteY36" fmla="*/ 8762 h 41654"/>
                <a:gd name="connsiteX37" fmla="*/ 38607 w 49806"/>
                <a:gd name="connsiteY37" fmla="*/ 11162 h 41654"/>
                <a:gd name="connsiteX38" fmla="*/ 41552 w 49806"/>
                <a:gd name="connsiteY38" fmla="*/ 11470 h 41654"/>
                <a:gd name="connsiteX39" fmla="*/ 44558 w 49806"/>
                <a:gd name="connsiteY39" fmla="*/ 10496 h 41654"/>
                <a:gd name="connsiteX40" fmla="*/ 46061 w 49806"/>
                <a:gd name="connsiteY40" fmla="*/ 13719 h 41654"/>
                <a:gd name="connsiteX41" fmla="*/ 47379 w 49806"/>
                <a:gd name="connsiteY41" fmla="*/ 13804 h 41654"/>
                <a:gd name="connsiteX42" fmla="*/ 47871 w 49806"/>
                <a:gd name="connsiteY42" fmla="*/ 14454 h 41654"/>
                <a:gd name="connsiteX43" fmla="*/ 47549 w 49806"/>
                <a:gd name="connsiteY43" fmla="*/ 15535 h 41654"/>
                <a:gd name="connsiteX44" fmla="*/ 48609 w 49806"/>
                <a:gd name="connsiteY44" fmla="*/ 16796 h 41654"/>
                <a:gd name="connsiteX45" fmla="*/ 48548 w 49806"/>
                <a:gd name="connsiteY45" fmla="*/ 18022 h 41654"/>
                <a:gd name="connsiteX46" fmla="*/ 49806 w 49806"/>
                <a:gd name="connsiteY46" fmla="*/ 19566 h 41654"/>
                <a:gd name="connsiteX47" fmla="*/ 48457 w 49806"/>
                <a:gd name="connsiteY47" fmla="*/ 19958 h 41654"/>
                <a:gd name="connsiteX48" fmla="*/ 47636 w 49806"/>
                <a:gd name="connsiteY48" fmla="*/ 20502 h 41654"/>
                <a:gd name="connsiteX49" fmla="*/ 47386 w 49806"/>
                <a:gd name="connsiteY49" fmla="*/ 21750 h 41654"/>
                <a:gd name="connsiteX50" fmla="*/ 48368 w 49806"/>
                <a:gd name="connsiteY50" fmla="*/ 23791 h 41654"/>
                <a:gd name="connsiteX51" fmla="*/ 47600 w 49806"/>
                <a:gd name="connsiteY51" fmla="*/ 24274 h 41654"/>
                <a:gd name="connsiteX52" fmla="*/ 45394 w 49806"/>
                <a:gd name="connsiteY52" fmla="*/ 24166 h 41654"/>
                <a:gd name="connsiteX53" fmla="*/ 45101 w 49806"/>
                <a:gd name="connsiteY53" fmla="*/ 25023 h 41654"/>
                <a:gd name="connsiteX54" fmla="*/ 42498 w 49806"/>
                <a:gd name="connsiteY54" fmla="*/ 24793 h 41654"/>
                <a:gd name="connsiteX55" fmla="*/ 41183 w 49806"/>
                <a:gd name="connsiteY55" fmla="*/ 28938 h 41654"/>
                <a:gd name="connsiteX56" fmla="*/ 37530 w 49806"/>
                <a:gd name="connsiteY56" fmla="*/ 29980 h 41654"/>
                <a:gd name="connsiteX57" fmla="*/ 35904 w 49806"/>
                <a:gd name="connsiteY57" fmla="*/ 30927 h 41654"/>
                <a:gd name="connsiteX58" fmla="*/ 32906 w 49806"/>
                <a:gd name="connsiteY58" fmla="*/ 32069 h 41654"/>
                <a:gd name="connsiteX59" fmla="*/ 31136 w 49806"/>
                <a:gd name="connsiteY59" fmla="*/ 32930 h 41654"/>
                <a:gd name="connsiteX60" fmla="*/ 22520 w 49806"/>
                <a:gd name="connsiteY60" fmla="*/ 39353 h 41654"/>
                <a:gd name="connsiteX61" fmla="*/ 18960 w 49806"/>
                <a:gd name="connsiteY61" fmla="*/ 39011 h 41654"/>
                <a:gd name="connsiteX62" fmla="*/ 15405 w 49806"/>
                <a:gd name="connsiteY62" fmla="*/ 41378 h 41654"/>
                <a:gd name="connsiteX0" fmla="*/ 15405 w 49806"/>
                <a:gd name="connsiteY0" fmla="*/ 41378 h 41694"/>
                <a:gd name="connsiteX1" fmla="*/ 10462 w 49806"/>
                <a:gd name="connsiteY1" fmla="*/ 41363 h 41694"/>
                <a:gd name="connsiteX2" fmla="*/ 9778 w 49806"/>
                <a:gd name="connsiteY2" fmla="*/ 39202 h 41694"/>
                <a:gd name="connsiteX3" fmla="*/ 7314 w 49806"/>
                <a:gd name="connsiteY3" fmla="*/ 36500 h 41694"/>
                <a:gd name="connsiteX4" fmla="*/ 2492 w 49806"/>
                <a:gd name="connsiteY4" fmla="*/ 34393 h 41694"/>
                <a:gd name="connsiteX5" fmla="*/ 1830 w 49806"/>
                <a:gd name="connsiteY5" fmla="*/ 33106 h 41694"/>
                <a:gd name="connsiteX6" fmla="*/ 130 w 49806"/>
                <a:gd name="connsiteY6" fmla="*/ 32750 h 41694"/>
                <a:gd name="connsiteX7" fmla="*/ 596 w 49806"/>
                <a:gd name="connsiteY7" fmla="*/ 31094 h 41694"/>
                <a:gd name="connsiteX8" fmla="*/ 2 w 49806"/>
                <a:gd name="connsiteY8" fmla="*/ 28524 h 41694"/>
                <a:gd name="connsiteX9" fmla="*/ 858 w 49806"/>
                <a:gd name="connsiteY9" fmla="*/ 25523 h 41694"/>
                <a:gd name="connsiteX10" fmla="*/ 3945 w 49806"/>
                <a:gd name="connsiteY10" fmla="*/ 26410 h 41694"/>
                <a:gd name="connsiteX11" fmla="*/ 4526 w 49806"/>
                <a:gd name="connsiteY11" fmla="*/ 24850 h 41694"/>
                <a:gd name="connsiteX12" fmla="*/ 7621 w 49806"/>
                <a:gd name="connsiteY12" fmla="*/ 25072 h 41694"/>
                <a:gd name="connsiteX13" fmla="*/ 8754 w 49806"/>
                <a:gd name="connsiteY13" fmla="*/ 23217 h 41694"/>
                <a:gd name="connsiteX14" fmla="*/ 7902 w 49806"/>
                <a:gd name="connsiteY14" fmla="*/ 19945 h 41694"/>
                <a:gd name="connsiteX15" fmla="*/ 10823 w 49806"/>
                <a:gd name="connsiteY15" fmla="*/ 18304 h 41694"/>
                <a:gd name="connsiteX16" fmla="*/ 9079 w 49806"/>
                <a:gd name="connsiteY16" fmla="*/ 16125 h 41694"/>
                <a:gd name="connsiteX17" fmla="*/ 7818 w 49806"/>
                <a:gd name="connsiteY17" fmla="*/ 12774 h 41694"/>
                <a:gd name="connsiteX18" fmla="*/ 8025 w 49806"/>
                <a:gd name="connsiteY18" fmla="*/ 10338 h 41694"/>
                <a:gd name="connsiteX19" fmla="*/ 5689 w 49806"/>
                <a:gd name="connsiteY19" fmla="*/ 9987 h 41694"/>
                <a:gd name="connsiteX20" fmla="*/ 4415 w 49806"/>
                <a:gd name="connsiteY20" fmla="*/ 5812 h 41694"/>
                <a:gd name="connsiteX21" fmla="*/ 7650 w 49806"/>
                <a:gd name="connsiteY21" fmla="*/ 3994 h 41694"/>
                <a:gd name="connsiteX22" fmla="*/ 11470 w 49806"/>
                <a:gd name="connsiteY22" fmla="*/ 2070 h 41694"/>
                <a:gd name="connsiteX23" fmla="*/ 12441 w 49806"/>
                <a:gd name="connsiteY23" fmla="*/ 3257 h 41694"/>
                <a:gd name="connsiteX24" fmla="*/ 13450 w 49806"/>
                <a:gd name="connsiteY24" fmla="*/ 5249 h 41694"/>
                <a:gd name="connsiteX25" fmla="*/ 16872 w 49806"/>
                <a:gd name="connsiteY25" fmla="*/ 5437 h 41694"/>
                <a:gd name="connsiteX26" fmla="*/ 18879 w 49806"/>
                <a:gd name="connsiteY26" fmla="*/ 4183 h 41694"/>
                <a:gd name="connsiteX27" fmla="*/ 23111 w 49806"/>
                <a:gd name="connsiteY27" fmla="*/ 42 h 41694"/>
                <a:gd name="connsiteX28" fmla="*/ 30794 w 49806"/>
                <a:gd name="connsiteY28" fmla="*/ 7039 h 41694"/>
                <a:gd name="connsiteX29" fmla="*/ 30434 w 49806"/>
                <a:gd name="connsiteY29" fmla="*/ 7774 h 41694"/>
                <a:gd name="connsiteX30" fmla="*/ 32364 w 49806"/>
                <a:gd name="connsiteY30" fmla="*/ 7969 h 41694"/>
                <a:gd name="connsiteX31" fmla="*/ 33904 w 49806"/>
                <a:gd name="connsiteY31" fmla="*/ 7361 h 41694"/>
                <a:gd name="connsiteX32" fmla="*/ 34488 w 49806"/>
                <a:gd name="connsiteY32" fmla="*/ 8406 h 41694"/>
                <a:gd name="connsiteX33" fmla="*/ 36616 w 49806"/>
                <a:gd name="connsiteY33" fmla="*/ 8982 h 41694"/>
                <a:gd name="connsiteX34" fmla="*/ 37480 w 49806"/>
                <a:gd name="connsiteY34" fmla="*/ 7706 h 41694"/>
                <a:gd name="connsiteX35" fmla="*/ 38755 w 49806"/>
                <a:gd name="connsiteY35" fmla="*/ 7962 h 41694"/>
                <a:gd name="connsiteX36" fmla="*/ 38723 w 49806"/>
                <a:gd name="connsiteY36" fmla="*/ 8762 h 41694"/>
                <a:gd name="connsiteX37" fmla="*/ 38607 w 49806"/>
                <a:gd name="connsiteY37" fmla="*/ 11162 h 41694"/>
                <a:gd name="connsiteX38" fmla="*/ 41552 w 49806"/>
                <a:gd name="connsiteY38" fmla="*/ 11470 h 41694"/>
                <a:gd name="connsiteX39" fmla="*/ 44558 w 49806"/>
                <a:gd name="connsiteY39" fmla="*/ 10496 h 41694"/>
                <a:gd name="connsiteX40" fmla="*/ 46061 w 49806"/>
                <a:gd name="connsiteY40" fmla="*/ 13719 h 41694"/>
                <a:gd name="connsiteX41" fmla="*/ 47379 w 49806"/>
                <a:gd name="connsiteY41" fmla="*/ 13804 h 41694"/>
                <a:gd name="connsiteX42" fmla="*/ 47871 w 49806"/>
                <a:gd name="connsiteY42" fmla="*/ 14454 h 41694"/>
                <a:gd name="connsiteX43" fmla="*/ 47549 w 49806"/>
                <a:gd name="connsiteY43" fmla="*/ 15535 h 41694"/>
                <a:gd name="connsiteX44" fmla="*/ 48609 w 49806"/>
                <a:gd name="connsiteY44" fmla="*/ 16796 h 41694"/>
                <a:gd name="connsiteX45" fmla="*/ 48548 w 49806"/>
                <a:gd name="connsiteY45" fmla="*/ 18022 h 41694"/>
                <a:gd name="connsiteX46" fmla="*/ 49806 w 49806"/>
                <a:gd name="connsiteY46" fmla="*/ 19566 h 41694"/>
                <a:gd name="connsiteX47" fmla="*/ 48457 w 49806"/>
                <a:gd name="connsiteY47" fmla="*/ 19958 h 41694"/>
                <a:gd name="connsiteX48" fmla="*/ 47636 w 49806"/>
                <a:gd name="connsiteY48" fmla="*/ 20502 h 41694"/>
                <a:gd name="connsiteX49" fmla="*/ 47386 w 49806"/>
                <a:gd name="connsiteY49" fmla="*/ 21750 h 41694"/>
                <a:gd name="connsiteX50" fmla="*/ 48368 w 49806"/>
                <a:gd name="connsiteY50" fmla="*/ 23791 h 41694"/>
                <a:gd name="connsiteX51" fmla="*/ 47600 w 49806"/>
                <a:gd name="connsiteY51" fmla="*/ 24274 h 41694"/>
                <a:gd name="connsiteX52" fmla="*/ 45394 w 49806"/>
                <a:gd name="connsiteY52" fmla="*/ 24166 h 41694"/>
                <a:gd name="connsiteX53" fmla="*/ 45101 w 49806"/>
                <a:gd name="connsiteY53" fmla="*/ 25023 h 41694"/>
                <a:gd name="connsiteX54" fmla="*/ 42498 w 49806"/>
                <a:gd name="connsiteY54" fmla="*/ 24793 h 41694"/>
                <a:gd name="connsiteX55" fmla="*/ 41183 w 49806"/>
                <a:gd name="connsiteY55" fmla="*/ 28938 h 41694"/>
                <a:gd name="connsiteX56" fmla="*/ 37530 w 49806"/>
                <a:gd name="connsiteY56" fmla="*/ 29980 h 41694"/>
                <a:gd name="connsiteX57" fmla="*/ 35904 w 49806"/>
                <a:gd name="connsiteY57" fmla="*/ 30927 h 41694"/>
                <a:gd name="connsiteX58" fmla="*/ 32906 w 49806"/>
                <a:gd name="connsiteY58" fmla="*/ 32069 h 41694"/>
                <a:gd name="connsiteX59" fmla="*/ 23908 w 49806"/>
                <a:gd name="connsiteY59" fmla="*/ 41442 h 41694"/>
                <a:gd name="connsiteX60" fmla="*/ 22520 w 49806"/>
                <a:gd name="connsiteY60" fmla="*/ 39353 h 41694"/>
                <a:gd name="connsiteX61" fmla="*/ 18960 w 49806"/>
                <a:gd name="connsiteY61" fmla="*/ 39011 h 41694"/>
                <a:gd name="connsiteX62" fmla="*/ 15405 w 49806"/>
                <a:gd name="connsiteY62" fmla="*/ 41378 h 41694"/>
                <a:gd name="connsiteX0" fmla="*/ 15405 w 49806"/>
                <a:gd name="connsiteY0" fmla="*/ 41378 h 42079"/>
                <a:gd name="connsiteX1" fmla="*/ 10462 w 49806"/>
                <a:gd name="connsiteY1" fmla="*/ 41363 h 42079"/>
                <a:gd name="connsiteX2" fmla="*/ 9778 w 49806"/>
                <a:gd name="connsiteY2" fmla="*/ 39202 h 42079"/>
                <a:gd name="connsiteX3" fmla="*/ 7314 w 49806"/>
                <a:gd name="connsiteY3" fmla="*/ 36500 h 42079"/>
                <a:gd name="connsiteX4" fmla="*/ 2492 w 49806"/>
                <a:gd name="connsiteY4" fmla="*/ 34393 h 42079"/>
                <a:gd name="connsiteX5" fmla="*/ 1830 w 49806"/>
                <a:gd name="connsiteY5" fmla="*/ 33106 h 42079"/>
                <a:gd name="connsiteX6" fmla="*/ 130 w 49806"/>
                <a:gd name="connsiteY6" fmla="*/ 32750 h 42079"/>
                <a:gd name="connsiteX7" fmla="*/ 596 w 49806"/>
                <a:gd name="connsiteY7" fmla="*/ 31094 h 42079"/>
                <a:gd name="connsiteX8" fmla="*/ 2 w 49806"/>
                <a:gd name="connsiteY8" fmla="*/ 28524 h 42079"/>
                <a:gd name="connsiteX9" fmla="*/ 858 w 49806"/>
                <a:gd name="connsiteY9" fmla="*/ 25523 h 42079"/>
                <a:gd name="connsiteX10" fmla="*/ 3945 w 49806"/>
                <a:gd name="connsiteY10" fmla="*/ 26410 h 42079"/>
                <a:gd name="connsiteX11" fmla="*/ 4526 w 49806"/>
                <a:gd name="connsiteY11" fmla="*/ 24850 h 42079"/>
                <a:gd name="connsiteX12" fmla="*/ 7621 w 49806"/>
                <a:gd name="connsiteY12" fmla="*/ 25072 h 42079"/>
                <a:gd name="connsiteX13" fmla="*/ 8754 w 49806"/>
                <a:gd name="connsiteY13" fmla="*/ 23217 h 42079"/>
                <a:gd name="connsiteX14" fmla="*/ 7902 w 49806"/>
                <a:gd name="connsiteY14" fmla="*/ 19945 h 42079"/>
                <a:gd name="connsiteX15" fmla="*/ 10823 w 49806"/>
                <a:gd name="connsiteY15" fmla="*/ 18304 h 42079"/>
                <a:gd name="connsiteX16" fmla="*/ 9079 w 49806"/>
                <a:gd name="connsiteY16" fmla="*/ 16125 h 42079"/>
                <a:gd name="connsiteX17" fmla="*/ 7818 w 49806"/>
                <a:gd name="connsiteY17" fmla="*/ 12774 h 42079"/>
                <a:gd name="connsiteX18" fmla="*/ 8025 w 49806"/>
                <a:gd name="connsiteY18" fmla="*/ 10338 h 42079"/>
                <a:gd name="connsiteX19" fmla="*/ 5689 w 49806"/>
                <a:gd name="connsiteY19" fmla="*/ 9987 h 42079"/>
                <a:gd name="connsiteX20" fmla="*/ 4415 w 49806"/>
                <a:gd name="connsiteY20" fmla="*/ 5812 h 42079"/>
                <a:gd name="connsiteX21" fmla="*/ 7650 w 49806"/>
                <a:gd name="connsiteY21" fmla="*/ 3994 h 42079"/>
                <a:gd name="connsiteX22" fmla="*/ 11470 w 49806"/>
                <a:gd name="connsiteY22" fmla="*/ 2070 h 42079"/>
                <a:gd name="connsiteX23" fmla="*/ 12441 w 49806"/>
                <a:gd name="connsiteY23" fmla="*/ 3257 h 42079"/>
                <a:gd name="connsiteX24" fmla="*/ 13450 w 49806"/>
                <a:gd name="connsiteY24" fmla="*/ 5249 h 42079"/>
                <a:gd name="connsiteX25" fmla="*/ 16872 w 49806"/>
                <a:gd name="connsiteY25" fmla="*/ 5437 h 42079"/>
                <a:gd name="connsiteX26" fmla="*/ 18879 w 49806"/>
                <a:gd name="connsiteY26" fmla="*/ 4183 h 42079"/>
                <a:gd name="connsiteX27" fmla="*/ 23111 w 49806"/>
                <a:gd name="connsiteY27" fmla="*/ 42 h 42079"/>
                <a:gd name="connsiteX28" fmla="*/ 30794 w 49806"/>
                <a:gd name="connsiteY28" fmla="*/ 7039 h 42079"/>
                <a:gd name="connsiteX29" fmla="*/ 30434 w 49806"/>
                <a:gd name="connsiteY29" fmla="*/ 7774 h 42079"/>
                <a:gd name="connsiteX30" fmla="*/ 32364 w 49806"/>
                <a:gd name="connsiteY30" fmla="*/ 7969 h 42079"/>
                <a:gd name="connsiteX31" fmla="*/ 33904 w 49806"/>
                <a:gd name="connsiteY31" fmla="*/ 7361 h 42079"/>
                <a:gd name="connsiteX32" fmla="*/ 34488 w 49806"/>
                <a:gd name="connsiteY32" fmla="*/ 8406 h 42079"/>
                <a:gd name="connsiteX33" fmla="*/ 36616 w 49806"/>
                <a:gd name="connsiteY33" fmla="*/ 8982 h 42079"/>
                <a:gd name="connsiteX34" fmla="*/ 37480 w 49806"/>
                <a:gd name="connsiteY34" fmla="*/ 7706 h 42079"/>
                <a:gd name="connsiteX35" fmla="*/ 38755 w 49806"/>
                <a:gd name="connsiteY35" fmla="*/ 7962 h 42079"/>
                <a:gd name="connsiteX36" fmla="*/ 38723 w 49806"/>
                <a:gd name="connsiteY36" fmla="*/ 8762 h 42079"/>
                <a:gd name="connsiteX37" fmla="*/ 38607 w 49806"/>
                <a:gd name="connsiteY37" fmla="*/ 11162 h 42079"/>
                <a:gd name="connsiteX38" fmla="*/ 41552 w 49806"/>
                <a:gd name="connsiteY38" fmla="*/ 11470 h 42079"/>
                <a:gd name="connsiteX39" fmla="*/ 44558 w 49806"/>
                <a:gd name="connsiteY39" fmla="*/ 10496 h 42079"/>
                <a:gd name="connsiteX40" fmla="*/ 46061 w 49806"/>
                <a:gd name="connsiteY40" fmla="*/ 13719 h 42079"/>
                <a:gd name="connsiteX41" fmla="*/ 47379 w 49806"/>
                <a:gd name="connsiteY41" fmla="*/ 13804 h 42079"/>
                <a:gd name="connsiteX42" fmla="*/ 47871 w 49806"/>
                <a:gd name="connsiteY42" fmla="*/ 14454 h 42079"/>
                <a:gd name="connsiteX43" fmla="*/ 47549 w 49806"/>
                <a:gd name="connsiteY43" fmla="*/ 15535 h 42079"/>
                <a:gd name="connsiteX44" fmla="*/ 48609 w 49806"/>
                <a:gd name="connsiteY44" fmla="*/ 16796 h 42079"/>
                <a:gd name="connsiteX45" fmla="*/ 48548 w 49806"/>
                <a:gd name="connsiteY45" fmla="*/ 18022 h 42079"/>
                <a:gd name="connsiteX46" fmla="*/ 49806 w 49806"/>
                <a:gd name="connsiteY46" fmla="*/ 19566 h 42079"/>
                <a:gd name="connsiteX47" fmla="*/ 48457 w 49806"/>
                <a:gd name="connsiteY47" fmla="*/ 19958 h 42079"/>
                <a:gd name="connsiteX48" fmla="*/ 47636 w 49806"/>
                <a:gd name="connsiteY48" fmla="*/ 20502 h 42079"/>
                <a:gd name="connsiteX49" fmla="*/ 47386 w 49806"/>
                <a:gd name="connsiteY49" fmla="*/ 21750 h 42079"/>
                <a:gd name="connsiteX50" fmla="*/ 48368 w 49806"/>
                <a:gd name="connsiteY50" fmla="*/ 23791 h 42079"/>
                <a:gd name="connsiteX51" fmla="*/ 47600 w 49806"/>
                <a:gd name="connsiteY51" fmla="*/ 24274 h 42079"/>
                <a:gd name="connsiteX52" fmla="*/ 45394 w 49806"/>
                <a:gd name="connsiteY52" fmla="*/ 24166 h 42079"/>
                <a:gd name="connsiteX53" fmla="*/ 45101 w 49806"/>
                <a:gd name="connsiteY53" fmla="*/ 25023 h 42079"/>
                <a:gd name="connsiteX54" fmla="*/ 42498 w 49806"/>
                <a:gd name="connsiteY54" fmla="*/ 24793 h 42079"/>
                <a:gd name="connsiteX55" fmla="*/ 41183 w 49806"/>
                <a:gd name="connsiteY55" fmla="*/ 28938 h 42079"/>
                <a:gd name="connsiteX56" fmla="*/ 37530 w 49806"/>
                <a:gd name="connsiteY56" fmla="*/ 29980 h 42079"/>
                <a:gd name="connsiteX57" fmla="*/ 35904 w 49806"/>
                <a:gd name="connsiteY57" fmla="*/ 30927 h 42079"/>
                <a:gd name="connsiteX58" fmla="*/ 31141 w 49806"/>
                <a:gd name="connsiteY58" fmla="*/ 41787 h 42079"/>
                <a:gd name="connsiteX59" fmla="*/ 23908 w 49806"/>
                <a:gd name="connsiteY59" fmla="*/ 41442 h 42079"/>
                <a:gd name="connsiteX60" fmla="*/ 22520 w 49806"/>
                <a:gd name="connsiteY60" fmla="*/ 39353 h 42079"/>
                <a:gd name="connsiteX61" fmla="*/ 18960 w 49806"/>
                <a:gd name="connsiteY61" fmla="*/ 39011 h 42079"/>
                <a:gd name="connsiteX62" fmla="*/ 15405 w 49806"/>
                <a:gd name="connsiteY62" fmla="*/ 41378 h 42079"/>
                <a:gd name="connsiteX0" fmla="*/ 15405 w 49806"/>
                <a:gd name="connsiteY0" fmla="*/ 41378 h 46573"/>
                <a:gd name="connsiteX1" fmla="*/ 10462 w 49806"/>
                <a:gd name="connsiteY1" fmla="*/ 41363 h 46573"/>
                <a:gd name="connsiteX2" fmla="*/ 9778 w 49806"/>
                <a:gd name="connsiteY2" fmla="*/ 39202 h 46573"/>
                <a:gd name="connsiteX3" fmla="*/ 7314 w 49806"/>
                <a:gd name="connsiteY3" fmla="*/ 36500 h 46573"/>
                <a:gd name="connsiteX4" fmla="*/ 2492 w 49806"/>
                <a:gd name="connsiteY4" fmla="*/ 34393 h 46573"/>
                <a:gd name="connsiteX5" fmla="*/ 1830 w 49806"/>
                <a:gd name="connsiteY5" fmla="*/ 33106 h 46573"/>
                <a:gd name="connsiteX6" fmla="*/ 130 w 49806"/>
                <a:gd name="connsiteY6" fmla="*/ 32750 h 46573"/>
                <a:gd name="connsiteX7" fmla="*/ 596 w 49806"/>
                <a:gd name="connsiteY7" fmla="*/ 31094 h 46573"/>
                <a:gd name="connsiteX8" fmla="*/ 2 w 49806"/>
                <a:gd name="connsiteY8" fmla="*/ 28524 h 46573"/>
                <a:gd name="connsiteX9" fmla="*/ 858 w 49806"/>
                <a:gd name="connsiteY9" fmla="*/ 25523 h 46573"/>
                <a:gd name="connsiteX10" fmla="*/ 3945 w 49806"/>
                <a:gd name="connsiteY10" fmla="*/ 26410 h 46573"/>
                <a:gd name="connsiteX11" fmla="*/ 4526 w 49806"/>
                <a:gd name="connsiteY11" fmla="*/ 24850 h 46573"/>
                <a:gd name="connsiteX12" fmla="*/ 7621 w 49806"/>
                <a:gd name="connsiteY12" fmla="*/ 25072 h 46573"/>
                <a:gd name="connsiteX13" fmla="*/ 8754 w 49806"/>
                <a:gd name="connsiteY13" fmla="*/ 23217 h 46573"/>
                <a:gd name="connsiteX14" fmla="*/ 7902 w 49806"/>
                <a:gd name="connsiteY14" fmla="*/ 19945 h 46573"/>
                <a:gd name="connsiteX15" fmla="*/ 10823 w 49806"/>
                <a:gd name="connsiteY15" fmla="*/ 18304 h 46573"/>
                <a:gd name="connsiteX16" fmla="*/ 9079 w 49806"/>
                <a:gd name="connsiteY16" fmla="*/ 16125 h 46573"/>
                <a:gd name="connsiteX17" fmla="*/ 7818 w 49806"/>
                <a:gd name="connsiteY17" fmla="*/ 12774 h 46573"/>
                <a:gd name="connsiteX18" fmla="*/ 8025 w 49806"/>
                <a:gd name="connsiteY18" fmla="*/ 10338 h 46573"/>
                <a:gd name="connsiteX19" fmla="*/ 5689 w 49806"/>
                <a:gd name="connsiteY19" fmla="*/ 9987 h 46573"/>
                <a:gd name="connsiteX20" fmla="*/ 4415 w 49806"/>
                <a:gd name="connsiteY20" fmla="*/ 5812 h 46573"/>
                <a:gd name="connsiteX21" fmla="*/ 7650 w 49806"/>
                <a:gd name="connsiteY21" fmla="*/ 3994 h 46573"/>
                <a:gd name="connsiteX22" fmla="*/ 11470 w 49806"/>
                <a:gd name="connsiteY22" fmla="*/ 2070 h 46573"/>
                <a:gd name="connsiteX23" fmla="*/ 12441 w 49806"/>
                <a:gd name="connsiteY23" fmla="*/ 3257 h 46573"/>
                <a:gd name="connsiteX24" fmla="*/ 13450 w 49806"/>
                <a:gd name="connsiteY24" fmla="*/ 5249 h 46573"/>
                <a:gd name="connsiteX25" fmla="*/ 16872 w 49806"/>
                <a:gd name="connsiteY25" fmla="*/ 5437 h 46573"/>
                <a:gd name="connsiteX26" fmla="*/ 18879 w 49806"/>
                <a:gd name="connsiteY26" fmla="*/ 4183 h 46573"/>
                <a:gd name="connsiteX27" fmla="*/ 23111 w 49806"/>
                <a:gd name="connsiteY27" fmla="*/ 42 h 46573"/>
                <a:gd name="connsiteX28" fmla="*/ 30794 w 49806"/>
                <a:gd name="connsiteY28" fmla="*/ 7039 h 46573"/>
                <a:gd name="connsiteX29" fmla="*/ 30434 w 49806"/>
                <a:gd name="connsiteY29" fmla="*/ 7774 h 46573"/>
                <a:gd name="connsiteX30" fmla="*/ 32364 w 49806"/>
                <a:gd name="connsiteY30" fmla="*/ 7969 h 46573"/>
                <a:gd name="connsiteX31" fmla="*/ 33904 w 49806"/>
                <a:gd name="connsiteY31" fmla="*/ 7361 h 46573"/>
                <a:gd name="connsiteX32" fmla="*/ 34488 w 49806"/>
                <a:gd name="connsiteY32" fmla="*/ 8406 h 46573"/>
                <a:gd name="connsiteX33" fmla="*/ 36616 w 49806"/>
                <a:gd name="connsiteY33" fmla="*/ 8982 h 46573"/>
                <a:gd name="connsiteX34" fmla="*/ 37480 w 49806"/>
                <a:gd name="connsiteY34" fmla="*/ 7706 h 46573"/>
                <a:gd name="connsiteX35" fmla="*/ 38755 w 49806"/>
                <a:gd name="connsiteY35" fmla="*/ 7962 h 46573"/>
                <a:gd name="connsiteX36" fmla="*/ 38723 w 49806"/>
                <a:gd name="connsiteY36" fmla="*/ 8762 h 46573"/>
                <a:gd name="connsiteX37" fmla="*/ 38607 w 49806"/>
                <a:gd name="connsiteY37" fmla="*/ 11162 h 46573"/>
                <a:gd name="connsiteX38" fmla="*/ 41552 w 49806"/>
                <a:gd name="connsiteY38" fmla="*/ 11470 h 46573"/>
                <a:gd name="connsiteX39" fmla="*/ 44558 w 49806"/>
                <a:gd name="connsiteY39" fmla="*/ 10496 h 46573"/>
                <a:gd name="connsiteX40" fmla="*/ 46061 w 49806"/>
                <a:gd name="connsiteY40" fmla="*/ 13719 h 46573"/>
                <a:gd name="connsiteX41" fmla="*/ 47379 w 49806"/>
                <a:gd name="connsiteY41" fmla="*/ 13804 h 46573"/>
                <a:gd name="connsiteX42" fmla="*/ 47871 w 49806"/>
                <a:gd name="connsiteY42" fmla="*/ 14454 h 46573"/>
                <a:gd name="connsiteX43" fmla="*/ 47549 w 49806"/>
                <a:gd name="connsiteY43" fmla="*/ 15535 h 46573"/>
                <a:gd name="connsiteX44" fmla="*/ 48609 w 49806"/>
                <a:gd name="connsiteY44" fmla="*/ 16796 h 46573"/>
                <a:gd name="connsiteX45" fmla="*/ 48548 w 49806"/>
                <a:gd name="connsiteY45" fmla="*/ 18022 h 46573"/>
                <a:gd name="connsiteX46" fmla="*/ 49806 w 49806"/>
                <a:gd name="connsiteY46" fmla="*/ 19566 h 46573"/>
                <a:gd name="connsiteX47" fmla="*/ 48457 w 49806"/>
                <a:gd name="connsiteY47" fmla="*/ 19958 h 46573"/>
                <a:gd name="connsiteX48" fmla="*/ 47636 w 49806"/>
                <a:gd name="connsiteY48" fmla="*/ 20502 h 46573"/>
                <a:gd name="connsiteX49" fmla="*/ 47386 w 49806"/>
                <a:gd name="connsiteY49" fmla="*/ 21750 h 46573"/>
                <a:gd name="connsiteX50" fmla="*/ 48368 w 49806"/>
                <a:gd name="connsiteY50" fmla="*/ 23791 h 46573"/>
                <a:gd name="connsiteX51" fmla="*/ 47600 w 49806"/>
                <a:gd name="connsiteY51" fmla="*/ 24274 h 46573"/>
                <a:gd name="connsiteX52" fmla="*/ 45394 w 49806"/>
                <a:gd name="connsiteY52" fmla="*/ 24166 h 46573"/>
                <a:gd name="connsiteX53" fmla="*/ 45101 w 49806"/>
                <a:gd name="connsiteY53" fmla="*/ 25023 h 46573"/>
                <a:gd name="connsiteX54" fmla="*/ 42498 w 49806"/>
                <a:gd name="connsiteY54" fmla="*/ 24793 h 46573"/>
                <a:gd name="connsiteX55" fmla="*/ 41183 w 49806"/>
                <a:gd name="connsiteY55" fmla="*/ 28938 h 46573"/>
                <a:gd name="connsiteX56" fmla="*/ 37530 w 49806"/>
                <a:gd name="connsiteY56" fmla="*/ 29980 h 46573"/>
                <a:gd name="connsiteX57" fmla="*/ 33383 w 49806"/>
                <a:gd name="connsiteY57" fmla="*/ 46208 h 46573"/>
                <a:gd name="connsiteX58" fmla="*/ 31141 w 49806"/>
                <a:gd name="connsiteY58" fmla="*/ 41787 h 46573"/>
                <a:gd name="connsiteX59" fmla="*/ 23908 w 49806"/>
                <a:gd name="connsiteY59" fmla="*/ 41442 h 46573"/>
                <a:gd name="connsiteX60" fmla="*/ 22520 w 49806"/>
                <a:gd name="connsiteY60" fmla="*/ 39353 h 46573"/>
                <a:gd name="connsiteX61" fmla="*/ 18960 w 49806"/>
                <a:gd name="connsiteY61" fmla="*/ 39011 h 46573"/>
                <a:gd name="connsiteX62" fmla="*/ 15405 w 49806"/>
                <a:gd name="connsiteY62" fmla="*/ 41378 h 46573"/>
                <a:gd name="connsiteX0" fmla="*/ 15405 w 49806"/>
                <a:gd name="connsiteY0" fmla="*/ 41378 h 46234"/>
                <a:gd name="connsiteX1" fmla="*/ 10462 w 49806"/>
                <a:gd name="connsiteY1" fmla="*/ 41363 h 46234"/>
                <a:gd name="connsiteX2" fmla="*/ 9778 w 49806"/>
                <a:gd name="connsiteY2" fmla="*/ 39202 h 46234"/>
                <a:gd name="connsiteX3" fmla="*/ 7314 w 49806"/>
                <a:gd name="connsiteY3" fmla="*/ 36500 h 46234"/>
                <a:gd name="connsiteX4" fmla="*/ 2492 w 49806"/>
                <a:gd name="connsiteY4" fmla="*/ 34393 h 46234"/>
                <a:gd name="connsiteX5" fmla="*/ 1830 w 49806"/>
                <a:gd name="connsiteY5" fmla="*/ 33106 h 46234"/>
                <a:gd name="connsiteX6" fmla="*/ 130 w 49806"/>
                <a:gd name="connsiteY6" fmla="*/ 32750 h 46234"/>
                <a:gd name="connsiteX7" fmla="*/ 596 w 49806"/>
                <a:gd name="connsiteY7" fmla="*/ 31094 h 46234"/>
                <a:gd name="connsiteX8" fmla="*/ 2 w 49806"/>
                <a:gd name="connsiteY8" fmla="*/ 28524 h 46234"/>
                <a:gd name="connsiteX9" fmla="*/ 858 w 49806"/>
                <a:gd name="connsiteY9" fmla="*/ 25523 h 46234"/>
                <a:gd name="connsiteX10" fmla="*/ 3945 w 49806"/>
                <a:gd name="connsiteY10" fmla="*/ 26410 h 46234"/>
                <a:gd name="connsiteX11" fmla="*/ 4526 w 49806"/>
                <a:gd name="connsiteY11" fmla="*/ 24850 h 46234"/>
                <a:gd name="connsiteX12" fmla="*/ 7621 w 49806"/>
                <a:gd name="connsiteY12" fmla="*/ 25072 h 46234"/>
                <a:gd name="connsiteX13" fmla="*/ 8754 w 49806"/>
                <a:gd name="connsiteY13" fmla="*/ 23217 h 46234"/>
                <a:gd name="connsiteX14" fmla="*/ 7902 w 49806"/>
                <a:gd name="connsiteY14" fmla="*/ 19945 h 46234"/>
                <a:gd name="connsiteX15" fmla="*/ 10823 w 49806"/>
                <a:gd name="connsiteY15" fmla="*/ 18304 h 46234"/>
                <a:gd name="connsiteX16" fmla="*/ 9079 w 49806"/>
                <a:gd name="connsiteY16" fmla="*/ 16125 h 46234"/>
                <a:gd name="connsiteX17" fmla="*/ 7818 w 49806"/>
                <a:gd name="connsiteY17" fmla="*/ 12774 h 46234"/>
                <a:gd name="connsiteX18" fmla="*/ 8025 w 49806"/>
                <a:gd name="connsiteY18" fmla="*/ 10338 h 46234"/>
                <a:gd name="connsiteX19" fmla="*/ 5689 w 49806"/>
                <a:gd name="connsiteY19" fmla="*/ 9987 h 46234"/>
                <a:gd name="connsiteX20" fmla="*/ 4415 w 49806"/>
                <a:gd name="connsiteY20" fmla="*/ 5812 h 46234"/>
                <a:gd name="connsiteX21" fmla="*/ 7650 w 49806"/>
                <a:gd name="connsiteY21" fmla="*/ 3994 h 46234"/>
                <a:gd name="connsiteX22" fmla="*/ 11470 w 49806"/>
                <a:gd name="connsiteY22" fmla="*/ 2070 h 46234"/>
                <a:gd name="connsiteX23" fmla="*/ 12441 w 49806"/>
                <a:gd name="connsiteY23" fmla="*/ 3257 h 46234"/>
                <a:gd name="connsiteX24" fmla="*/ 13450 w 49806"/>
                <a:gd name="connsiteY24" fmla="*/ 5249 h 46234"/>
                <a:gd name="connsiteX25" fmla="*/ 16872 w 49806"/>
                <a:gd name="connsiteY25" fmla="*/ 5437 h 46234"/>
                <a:gd name="connsiteX26" fmla="*/ 18879 w 49806"/>
                <a:gd name="connsiteY26" fmla="*/ 4183 h 46234"/>
                <a:gd name="connsiteX27" fmla="*/ 23111 w 49806"/>
                <a:gd name="connsiteY27" fmla="*/ 42 h 46234"/>
                <a:gd name="connsiteX28" fmla="*/ 30794 w 49806"/>
                <a:gd name="connsiteY28" fmla="*/ 7039 h 46234"/>
                <a:gd name="connsiteX29" fmla="*/ 30434 w 49806"/>
                <a:gd name="connsiteY29" fmla="*/ 7774 h 46234"/>
                <a:gd name="connsiteX30" fmla="*/ 32364 w 49806"/>
                <a:gd name="connsiteY30" fmla="*/ 7969 h 46234"/>
                <a:gd name="connsiteX31" fmla="*/ 33904 w 49806"/>
                <a:gd name="connsiteY31" fmla="*/ 7361 h 46234"/>
                <a:gd name="connsiteX32" fmla="*/ 34488 w 49806"/>
                <a:gd name="connsiteY32" fmla="*/ 8406 h 46234"/>
                <a:gd name="connsiteX33" fmla="*/ 36616 w 49806"/>
                <a:gd name="connsiteY33" fmla="*/ 8982 h 46234"/>
                <a:gd name="connsiteX34" fmla="*/ 37480 w 49806"/>
                <a:gd name="connsiteY34" fmla="*/ 7706 h 46234"/>
                <a:gd name="connsiteX35" fmla="*/ 38755 w 49806"/>
                <a:gd name="connsiteY35" fmla="*/ 7962 h 46234"/>
                <a:gd name="connsiteX36" fmla="*/ 38723 w 49806"/>
                <a:gd name="connsiteY36" fmla="*/ 8762 h 46234"/>
                <a:gd name="connsiteX37" fmla="*/ 38607 w 49806"/>
                <a:gd name="connsiteY37" fmla="*/ 11162 h 46234"/>
                <a:gd name="connsiteX38" fmla="*/ 41552 w 49806"/>
                <a:gd name="connsiteY38" fmla="*/ 11470 h 46234"/>
                <a:gd name="connsiteX39" fmla="*/ 44558 w 49806"/>
                <a:gd name="connsiteY39" fmla="*/ 10496 h 46234"/>
                <a:gd name="connsiteX40" fmla="*/ 46061 w 49806"/>
                <a:gd name="connsiteY40" fmla="*/ 13719 h 46234"/>
                <a:gd name="connsiteX41" fmla="*/ 47379 w 49806"/>
                <a:gd name="connsiteY41" fmla="*/ 13804 h 46234"/>
                <a:gd name="connsiteX42" fmla="*/ 47871 w 49806"/>
                <a:gd name="connsiteY42" fmla="*/ 14454 h 46234"/>
                <a:gd name="connsiteX43" fmla="*/ 47549 w 49806"/>
                <a:gd name="connsiteY43" fmla="*/ 15535 h 46234"/>
                <a:gd name="connsiteX44" fmla="*/ 48609 w 49806"/>
                <a:gd name="connsiteY44" fmla="*/ 16796 h 46234"/>
                <a:gd name="connsiteX45" fmla="*/ 48548 w 49806"/>
                <a:gd name="connsiteY45" fmla="*/ 18022 h 46234"/>
                <a:gd name="connsiteX46" fmla="*/ 49806 w 49806"/>
                <a:gd name="connsiteY46" fmla="*/ 19566 h 46234"/>
                <a:gd name="connsiteX47" fmla="*/ 48457 w 49806"/>
                <a:gd name="connsiteY47" fmla="*/ 19958 h 46234"/>
                <a:gd name="connsiteX48" fmla="*/ 47636 w 49806"/>
                <a:gd name="connsiteY48" fmla="*/ 20502 h 46234"/>
                <a:gd name="connsiteX49" fmla="*/ 47386 w 49806"/>
                <a:gd name="connsiteY49" fmla="*/ 21750 h 46234"/>
                <a:gd name="connsiteX50" fmla="*/ 48368 w 49806"/>
                <a:gd name="connsiteY50" fmla="*/ 23791 h 46234"/>
                <a:gd name="connsiteX51" fmla="*/ 47600 w 49806"/>
                <a:gd name="connsiteY51" fmla="*/ 24274 h 46234"/>
                <a:gd name="connsiteX52" fmla="*/ 45394 w 49806"/>
                <a:gd name="connsiteY52" fmla="*/ 24166 h 46234"/>
                <a:gd name="connsiteX53" fmla="*/ 45101 w 49806"/>
                <a:gd name="connsiteY53" fmla="*/ 25023 h 46234"/>
                <a:gd name="connsiteX54" fmla="*/ 42498 w 49806"/>
                <a:gd name="connsiteY54" fmla="*/ 24793 h 46234"/>
                <a:gd name="connsiteX55" fmla="*/ 41183 w 49806"/>
                <a:gd name="connsiteY55" fmla="*/ 28938 h 46234"/>
                <a:gd name="connsiteX56" fmla="*/ 40808 w 49806"/>
                <a:gd name="connsiteY56" fmla="*/ 42848 h 46234"/>
                <a:gd name="connsiteX57" fmla="*/ 33383 w 49806"/>
                <a:gd name="connsiteY57" fmla="*/ 46208 h 46234"/>
                <a:gd name="connsiteX58" fmla="*/ 31141 w 49806"/>
                <a:gd name="connsiteY58" fmla="*/ 41787 h 46234"/>
                <a:gd name="connsiteX59" fmla="*/ 23908 w 49806"/>
                <a:gd name="connsiteY59" fmla="*/ 41442 h 46234"/>
                <a:gd name="connsiteX60" fmla="*/ 22520 w 49806"/>
                <a:gd name="connsiteY60" fmla="*/ 39353 h 46234"/>
                <a:gd name="connsiteX61" fmla="*/ 18960 w 49806"/>
                <a:gd name="connsiteY61" fmla="*/ 39011 h 46234"/>
                <a:gd name="connsiteX62" fmla="*/ 15405 w 49806"/>
                <a:gd name="connsiteY62" fmla="*/ 41378 h 46234"/>
                <a:gd name="connsiteX0" fmla="*/ 15405 w 49806"/>
                <a:gd name="connsiteY0" fmla="*/ 41378 h 46216"/>
                <a:gd name="connsiteX1" fmla="*/ 10462 w 49806"/>
                <a:gd name="connsiteY1" fmla="*/ 41363 h 46216"/>
                <a:gd name="connsiteX2" fmla="*/ 9778 w 49806"/>
                <a:gd name="connsiteY2" fmla="*/ 39202 h 46216"/>
                <a:gd name="connsiteX3" fmla="*/ 7314 w 49806"/>
                <a:gd name="connsiteY3" fmla="*/ 36500 h 46216"/>
                <a:gd name="connsiteX4" fmla="*/ 2492 w 49806"/>
                <a:gd name="connsiteY4" fmla="*/ 34393 h 46216"/>
                <a:gd name="connsiteX5" fmla="*/ 1830 w 49806"/>
                <a:gd name="connsiteY5" fmla="*/ 33106 h 46216"/>
                <a:gd name="connsiteX6" fmla="*/ 130 w 49806"/>
                <a:gd name="connsiteY6" fmla="*/ 32750 h 46216"/>
                <a:gd name="connsiteX7" fmla="*/ 596 w 49806"/>
                <a:gd name="connsiteY7" fmla="*/ 31094 h 46216"/>
                <a:gd name="connsiteX8" fmla="*/ 2 w 49806"/>
                <a:gd name="connsiteY8" fmla="*/ 28524 h 46216"/>
                <a:gd name="connsiteX9" fmla="*/ 858 w 49806"/>
                <a:gd name="connsiteY9" fmla="*/ 25523 h 46216"/>
                <a:gd name="connsiteX10" fmla="*/ 3945 w 49806"/>
                <a:gd name="connsiteY10" fmla="*/ 26410 h 46216"/>
                <a:gd name="connsiteX11" fmla="*/ 4526 w 49806"/>
                <a:gd name="connsiteY11" fmla="*/ 24850 h 46216"/>
                <a:gd name="connsiteX12" fmla="*/ 7621 w 49806"/>
                <a:gd name="connsiteY12" fmla="*/ 25072 h 46216"/>
                <a:gd name="connsiteX13" fmla="*/ 8754 w 49806"/>
                <a:gd name="connsiteY13" fmla="*/ 23217 h 46216"/>
                <a:gd name="connsiteX14" fmla="*/ 7902 w 49806"/>
                <a:gd name="connsiteY14" fmla="*/ 19945 h 46216"/>
                <a:gd name="connsiteX15" fmla="*/ 10823 w 49806"/>
                <a:gd name="connsiteY15" fmla="*/ 18304 h 46216"/>
                <a:gd name="connsiteX16" fmla="*/ 9079 w 49806"/>
                <a:gd name="connsiteY16" fmla="*/ 16125 h 46216"/>
                <a:gd name="connsiteX17" fmla="*/ 7818 w 49806"/>
                <a:gd name="connsiteY17" fmla="*/ 12774 h 46216"/>
                <a:gd name="connsiteX18" fmla="*/ 8025 w 49806"/>
                <a:gd name="connsiteY18" fmla="*/ 10338 h 46216"/>
                <a:gd name="connsiteX19" fmla="*/ 5689 w 49806"/>
                <a:gd name="connsiteY19" fmla="*/ 9987 h 46216"/>
                <a:gd name="connsiteX20" fmla="*/ 4415 w 49806"/>
                <a:gd name="connsiteY20" fmla="*/ 5812 h 46216"/>
                <a:gd name="connsiteX21" fmla="*/ 7650 w 49806"/>
                <a:gd name="connsiteY21" fmla="*/ 3994 h 46216"/>
                <a:gd name="connsiteX22" fmla="*/ 11470 w 49806"/>
                <a:gd name="connsiteY22" fmla="*/ 2070 h 46216"/>
                <a:gd name="connsiteX23" fmla="*/ 12441 w 49806"/>
                <a:gd name="connsiteY23" fmla="*/ 3257 h 46216"/>
                <a:gd name="connsiteX24" fmla="*/ 13450 w 49806"/>
                <a:gd name="connsiteY24" fmla="*/ 5249 h 46216"/>
                <a:gd name="connsiteX25" fmla="*/ 16872 w 49806"/>
                <a:gd name="connsiteY25" fmla="*/ 5437 h 46216"/>
                <a:gd name="connsiteX26" fmla="*/ 18879 w 49806"/>
                <a:gd name="connsiteY26" fmla="*/ 4183 h 46216"/>
                <a:gd name="connsiteX27" fmla="*/ 23111 w 49806"/>
                <a:gd name="connsiteY27" fmla="*/ 42 h 46216"/>
                <a:gd name="connsiteX28" fmla="*/ 30794 w 49806"/>
                <a:gd name="connsiteY28" fmla="*/ 7039 h 46216"/>
                <a:gd name="connsiteX29" fmla="*/ 30434 w 49806"/>
                <a:gd name="connsiteY29" fmla="*/ 7774 h 46216"/>
                <a:gd name="connsiteX30" fmla="*/ 32364 w 49806"/>
                <a:gd name="connsiteY30" fmla="*/ 7969 h 46216"/>
                <a:gd name="connsiteX31" fmla="*/ 33904 w 49806"/>
                <a:gd name="connsiteY31" fmla="*/ 7361 h 46216"/>
                <a:gd name="connsiteX32" fmla="*/ 34488 w 49806"/>
                <a:gd name="connsiteY32" fmla="*/ 8406 h 46216"/>
                <a:gd name="connsiteX33" fmla="*/ 36616 w 49806"/>
                <a:gd name="connsiteY33" fmla="*/ 8982 h 46216"/>
                <a:gd name="connsiteX34" fmla="*/ 37480 w 49806"/>
                <a:gd name="connsiteY34" fmla="*/ 7706 h 46216"/>
                <a:gd name="connsiteX35" fmla="*/ 38755 w 49806"/>
                <a:gd name="connsiteY35" fmla="*/ 7962 h 46216"/>
                <a:gd name="connsiteX36" fmla="*/ 38723 w 49806"/>
                <a:gd name="connsiteY36" fmla="*/ 8762 h 46216"/>
                <a:gd name="connsiteX37" fmla="*/ 38607 w 49806"/>
                <a:gd name="connsiteY37" fmla="*/ 11162 h 46216"/>
                <a:gd name="connsiteX38" fmla="*/ 41552 w 49806"/>
                <a:gd name="connsiteY38" fmla="*/ 11470 h 46216"/>
                <a:gd name="connsiteX39" fmla="*/ 44558 w 49806"/>
                <a:gd name="connsiteY39" fmla="*/ 10496 h 46216"/>
                <a:gd name="connsiteX40" fmla="*/ 46061 w 49806"/>
                <a:gd name="connsiteY40" fmla="*/ 13719 h 46216"/>
                <a:gd name="connsiteX41" fmla="*/ 47379 w 49806"/>
                <a:gd name="connsiteY41" fmla="*/ 13804 h 46216"/>
                <a:gd name="connsiteX42" fmla="*/ 47871 w 49806"/>
                <a:gd name="connsiteY42" fmla="*/ 14454 h 46216"/>
                <a:gd name="connsiteX43" fmla="*/ 47549 w 49806"/>
                <a:gd name="connsiteY43" fmla="*/ 15535 h 46216"/>
                <a:gd name="connsiteX44" fmla="*/ 48609 w 49806"/>
                <a:gd name="connsiteY44" fmla="*/ 16796 h 46216"/>
                <a:gd name="connsiteX45" fmla="*/ 48548 w 49806"/>
                <a:gd name="connsiteY45" fmla="*/ 18022 h 46216"/>
                <a:gd name="connsiteX46" fmla="*/ 49806 w 49806"/>
                <a:gd name="connsiteY46" fmla="*/ 19566 h 46216"/>
                <a:gd name="connsiteX47" fmla="*/ 48457 w 49806"/>
                <a:gd name="connsiteY47" fmla="*/ 19958 h 46216"/>
                <a:gd name="connsiteX48" fmla="*/ 47636 w 49806"/>
                <a:gd name="connsiteY48" fmla="*/ 20502 h 46216"/>
                <a:gd name="connsiteX49" fmla="*/ 47386 w 49806"/>
                <a:gd name="connsiteY49" fmla="*/ 21750 h 46216"/>
                <a:gd name="connsiteX50" fmla="*/ 48368 w 49806"/>
                <a:gd name="connsiteY50" fmla="*/ 23791 h 46216"/>
                <a:gd name="connsiteX51" fmla="*/ 47600 w 49806"/>
                <a:gd name="connsiteY51" fmla="*/ 24274 h 46216"/>
                <a:gd name="connsiteX52" fmla="*/ 45394 w 49806"/>
                <a:gd name="connsiteY52" fmla="*/ 24166 h 46216"/>
                <a:gd name="connsiteX53" fmla="*/ 45101 w 49806"/>
                <a:gd name="connsiteY53" fmla="*/ 25023 h 46216"/>
                <a:gd name="connsiteX54" fmla="*/ 42498 w 49806"/>
                <a:gd name="connsiteY54" fmla="*/ 24793 h 46216"/>
                <a:gd name="connsiteX55" fmla="*/ 40343 w 49806"/>
                <a:gd name="connsiteY55" fmla="*/ 40332 h 46216"/>
                <a:gd name="connsiteX56" fmla="*/ 40808 w 49806"/>
                <a:gd name="connsiteY56" fmla="*/ 42848 h 46216"/>
                <a:gd name="connsiteX57" fmla="*/ 33383 w 49806"/>
                <a:gd name="connsiteY57" fmla="*/ 46208 h 46216"/>
                <a:gd name="connsiteX58" fmla="*/ 31141 w 49806"/>
                <a:gd name="connsiteY58" fmla="*/ 41787 h 46216"/>
                <a:gd name="connsiteX59" fmla="*/ 23908 w 49806"/>
                <a:gd name="connsiteY59" fmla="*/ 41442 h 46216"/>
                <a:gd name="connsiteX60" fmla="*/ 22520 w 49806"/>
                <a:gd name="connsiteY60" fmla="*/ 39353 h 46216"/>
                <a:gd name="connsiteX61" fmla="*/ 18960 w 49806"/>
                <a:gd name="connsiteY61" fmla="*/ 39011 h 46216"/>
                <a:gd name="connsiteX62" fmla="*/ 15405 w 49806"/>
                <a:gd name="connsiteY62" fmla="*/ 41378 h 46216"/>
                <a:gd name="connsiteX0" fmla="*/ 15405 w 49806"/>
                <a:gd name="connsiteY0" fmla="*/ 41378 h 46216"/>
                <a:gd name="connsiteX1" fmla="*/ 10462 w 49806"/>
                <a:gd name="connsiteY1" fmla="*/ 41363 h 46216"/>
                <a:gd name="connsiteX2" fmla="*/ 9778 w 49806"/>
                <a:gd name="connsiteY2" fmla="*/ 39202 h 46216"/>
                <a:gd name="connsiteX3" fmla="*/ 7314 w 49806"/>
                <a:gd name="connsiteY3" fmla="*/ 36500 h 46216"/>
                <a:gd name="connsiteX4" fmla="*/ 2492 w 49806"/>
                <a:gd name="connsiteY4" fmla="*/ 34393 h 46216"/>
                <a:gd name="connsiteX5" fmla="*/ 1830 w 49806"/>
                <a:gd name="connsiteY5" fmla="*/ 33106 h 46216"/>
                <a:gd name="connsiteX6" fmla="*/ 130 w 49806"/>
                <a:gd name="connsiteY6" fmla="*/ 32750 h 46216"/>
                <a:gd name="connsiteX7" fmla="*/ 596 w 49806"/>
                <a:gd name="connsiteY7" fmla="*/ 31094 h 46216"/>
                <a:gd name="connsiteX8" fmla="*/ 2 w 49806"/>
                <a:gd name="connsiteY8" fmla="*/ 28524 h 46216"/>
                <a:gd name="connsiteX9" fmla="*/ 858 w 49806"/>
                <a:gd name="connsiteY9" fmla="*/ 25523 h 46216"/>
                <a:gd name="connsiteX10" fmla="*/ 3945 w 49806"/>
                <a:gd name="connsiteY10" fmla="*/ 26410 h 46216"/>
                <a:gd name="connsiteX11" fmla="*/ 4526 w 49806"/>
                <a:gd name="connsiteY11" fmla="*/ 24850 h 46216"/>
                <a:gd name="connsiteX12" fmla="*/ 7621 w 49806"/>
                <a:gd name="connsiteY12" fmla="*/ 25072 h 46216"/>
                <a:gd name="connsiteX13" fmla="*/ 8754 w 49806"/>
                <a:gd name="connsiteY13" fmla="*/ 23217 h 46216"/>
                <a:gd name="connsiteX14" fmla="*/ 7902 w 49806"/>
                <a:gd name="connsiteY14" fmla="*/ 19945 h 46216"/>
                <a:gd name="connsiteX15" fmla="*/ 10823 w 49806"/>
                <a:gd name="connsiteY15" fmla="*/ 18304 h 46216"/>
                <a:gd name="connsiteX16" fmla="*/ 9079 w 49806"/>
                <a:gd name="connsiteY16" fmla="*/ 16125 h 46216"/>
                <a:gd name="connsiteX17" fmla="*/ 7818 w 49806"/>
                <a:gd name="connsiteY17" fmla="*/ 12774 h 46216"/>
                <a:gd name="connsiteX18" fmla="*/ 8025 w 49806"/>
                <a:gd name="connsiteY18" fmla="*/ 10338 h 46216"/>
                <a:gd name="connsiteX19" fmla="*/ 5689 w 49806"/>
                <a:gd name="connsiteY19" fmla="*/ 9987 h 46216"/>
                <a:gd name="connsiteX20" fmla="*/ 4415 w 49806"/>
                <a:gd name="connsiteY20" fmla="*/ 5812 h 46216"/>
                <a:gd name="connsiteX21" fmla="*/ 7650 w 49806"/>
                <a:gd name="connsiteY21" fmla="*/ 3994 h 46216"/>
                <a:gd name="connsiteX22" fmla="*/ 11470 w 49806"/>
                <a:gd name="connsiteY22" fmla="*/ 2070 h 46216"/>
                <a:gd name="connsiteX23" fmla="*/ 12441 w 49806"/>
                <a:gd name="connsiteY23" fmla="*/ 3257 h 46216"/>
                <a:gd name="connsiteX24" fmla="*/ 13450 w 49806"/>
                <a:gd name="connsiteY24" fmla="*/ 5249 h 46216"/>
                <a:gd name="connsiteX25" fmla="*/ 16872 w 49806"/>
                <a:gd name="connsiteY25" fmla="*/ 5437 h 46216"/>
                <a:gd name="connsiteX26" fmla="*/ 18879 w 49806"/>
                <a:gd name="connsiteY26" fmla="*/ 4183 h 46216"/>
                <a:gd name="connsiteX27" fmla="*/ 23111 w 49806"/>
                <a:gd name="connsiteY27" fmla="*/ 42 h 46216"/>
                <a:gd name="connsiteX28" fmla="*/ 30794 w 49806"/>
                <a:gd name="connsiteY28" fmla="*/ 7039 h 46216"/>
                <a:gd name="connsiteX29" fmla="*/ 30434 w 49806"/>
                <a:gd name="connsiteY29" fmla="*/ 7774 h 46216"/>
                <a:gd name="connsiteX30" fmla="*/ 32364 w 49806"/>
                <a:gd name="connsiteY30" fmla="*/ 7969 h 46216"/>
                <a:gd name="connsiteX31" fmla="*/ 33904 w 49806"/>
                <a:gd name="connsiteY31" fmla="*/ 7361 h 46216"/>
                <a:gd name="connsiteX32" fmla="*/ 34488 w 49806"/>
                <a:gd name="connsiteY32" fmla="*/ 8406 h 46216"/>
                <a:gd name="connsiteX33" fmla="*/ 36616 w 49806"/>
                <a:gd name="connsiteY33" fmla="*/ 8982 h 46216"/>
                <a:gd name="connsiteX34" fmla="*/ 37480 w 49806"/>
                <a:gd name="connsiteY34" fmla="*/ 7706 h 46216"/>
                <a:gd name="connsiteX35" fmla="*/ 38755 w 49806"/>
                <a:gd name="connsiteY35" fmla="*/ 7962 h 46216"/>
                <a:gd name="connsiteX36" fmla="*/ 38723 w 49806"/>
                <a:gd name="connsiteY36" fmla="*/ 8762 h 46216"/>
                <a:gd name="connsiteX37" fmla="*/ 38607 w 49806"/>
                <a:gd name="connsiteY37" fmla="*/ 11162 h 46216"/>
                <a:gd name="connsiteX38" fmla="*/ 41552 w 49806"/>
                <a:gd name="connsiteY38" fmla="*/ 11470 h 46216"/>
                <a:gd name="connsiteX39" fmla="*/ 44558 w 49806"/>
                <a:gd name="connsiteY39" fmla="*/ 10496 h 46216"/>
                <a:gd name="connsiteX40" fmla="*/ 46061 w 49806"/>
                <a:gd name="connsiteY40" fmla="*/ 13719 h 46216"/>
                <a:gd name="connsiteX41" fmla="*/ 47379 w 49806"/>
                <a:gd name="connsiteY41" fmla="*/ 13804 h 46216"/>
                <a:gd name="connsiteX42" fmla="*/ 47871 w 49806"/>
                <a:gd name="connsiteY42" fmla="*/ 14454 h 46216"/>
                <a:gd name="connsiteX43" fmla="*/ 47549 w 49806"/>
                <a:gd name="connsiteY43" fmla="*/ 15535 h 46216"/>
                <a:gd name="connsiteX44" fmla="*/ 48609 w 49806"/>
                <a:gd name="connsiteY44" fmla="*/ 16796 h 46216"/>
                <a:gd name="connsiteX45" fmla="*/ 48548 w 49806"/>
                <a:gd name="connsiteY45" fmla="*/ 18022 h 46216"/>
                <a:gd name="connsiteX46" fmla="*/ 49806 w 49806"/>
                <a:gd name="connsiteY46" fmla="*/ 19566 h 46216"/>
                <a:gd name="connsiteX47" fmla="*/ 48457 w 49806"/>
                <a:gd name="connsiteY47" fmla="*/ 19958 h 46216"/>
                <a:gd name="connsiteX48" fmla="*/ 47636 w 49806"/>
                <a:gd name="connsiteY48" fmla="*/ 20502 h 46216"/>
                <a:gd name="connsiteX49" fmla="*/ 47386 w 49806"/>
                <a:gd name="connsiteY49" fmla="*/ 21750 h 46216"/>
                <a:gd name="connsiteX50" fmla="*/ 48368 w 49806"/>
                <a:gd name="connsiteY50" fmla="*/ 23791 h 46216"/>
                <a:gd name="connsiteX51" fmla="*/ 47600 w 49806"/>
                <a:gd name="connsiteY51" fmla="*/ 24274 h 46216"/>
                <a:gd name="connsiteX52" fmla="*/ 45394 w 49806"/>
                <a:gd name="connsiteY52" fmla="*/ 24166 h 46216"/>
                <a:gd name="connsiteX53" fmla="*/ 45101 w 49806"/>
                <a:gd name="connsiteY53" fmla="*/ 25023 h 46216"/>
                <a:gd name="connsiteX54" fmla="*/ 42246 w 49806"/>
                <a:gd name="connsiteY54" fmla="*/ 38868 h 46216"/>
                <a:gd name="connsiteX55" fmla="*/ 40343 w 49806"/>
                <a:gd name="connsiteY55" fmla="*/ 40332 h 46216"/>
                <a:gd name="connsiteX56" fmla="*/ 40808 w 49806"/>
                <a:gd name="connsiteY56" fmla="*/ 42848 h 46216"/>
                <a:gd name="connsiteX57" fmla="*/ 33383 w 49806"/>
                <a:gd name="connsiteY57" fmla="*/ 46208 h 46216"/>
                <a:gd name="connsiteX58" fmla="*/ 31141 w 49806"/>
                <a:gd name="connsiteY58" fmla="*/ 41787 h 46216"/>
                <a:gd name="connsiteX59" fmla="*/ 23908 w 49806"/>
                <a:gd name="connsiteY59" fmla="*/ 41442 h 46216"/>
                <a:gd name="connsiteX60" fmla="*/ 22520 w 49806"/>
                <a:gd name="connsiteY60" fmla="*/ 39353 h 46216"/>
                <a:gd name="connsiteX61" fmla="*/ 18960 w 49806"/>
                <a:gd name="connsiteY61" fmla="*/ 39011 h 46216"/>
                <a:gd name="connsiteX62" fmla="*/ 15405 w 49806"/>
                <a:gd name="connsiteY62" fmla="*/ 41378 h 46216"/>
                <a:gd name="connsiteX0" fmla="*/ 15405 w 49806"/>
                <a:gd name="connsiteY0" fmla="*/ 41378 h 46216"/>
                <a:gd name="connsiteX1" fmla="*/ 10462 w 49806"/>
                <a:gd name="connsiteY1" fmla="*/ 41363 h 46216"/>
                <a:gd name="connsiteX2" fmla="*/ 9778 w 49806"/>
                <a:gd name="connsiteY2" fmla="*/ 39202 h 46216"/>
                <a:gd name="connsiteX3" fmla="*/ 7314 w 49806"/>
                <a:gd name="connsiteY3" fmla="*/ 36500 h 46216"/>
                <a:gd name="connsiteX4" fmla="*/ 2492 w 49806"/>
                <a:gd name="connsiteY4" fmla="*/ 34393 h 46216"/>
                <a:gd name="connsiteX5" fmla="*/ 1830 w 49806"/>
                <a:gd name="connsiteY5" fmla="*/ 33106 h 46216"/>
                <a:gd name="connsiteX6" fmla="*/ 130 w 49806"/>
                <a:gd name="connsiteY6" fmla="*/ 32750 h 46216"/>
                <a:gd name="connsiteX7" fmla="*/ 596 w 49806"/>
                <a:gd name="connsiteY7" fmla="*/ 31094 h 46216"/>
                <a:gd name="connsiteX8" fmla="*/ 2 w 49806"/>
                <a:gd name="connsiteY8" fmla="*/ 28524 h 46216"/>
                <a:gd name="connsiteX9" fmla="*/ 858 w 49806"/>
                <a:gd name="connsiteY9" fmla="*/ 25523 h 46216"/>
                <a:gd name="connsiteX10" fmla="*/ 3945 w 49806"/>
                <a:gd name="connsiteY10" fmla="*/ 26410 h 46216"/>
                <a:gd name="connsiteX11" fmla="*/ 4526 w 49806"/>
                <a:gd name="connsiteY11" fmla="*/ 24850 h 46216"/>
                <a:gd name="connsiteX12" fmla="*/ 7621 w 49806"/>
                <a:gd name="connsiteY12" fmla="*/ 25072 h 46216"/>
                <a:gd name="connsiteX13" fmla="*/ 8754 w 49806"/>
                <a:gd name="connsiteY13" fmla="*/ 23217 h 46216"/>
                <a:gd name="connsiteX14" fmla="*/ 7902 w 49806"/>
                <a:gd name="connsiteY14" fmla="*/ 19945 h 46216"/>
                <a:gd name="connsiteX15" fmla="*/ 10823 w 49806"/>
                <a:gd name="connsiteY15" fmla="*/ 18304 h 46216"/>
                <a:gd name="connsiteX16" fmla="*/ 9079 w 49806"/>
                <a:gd name="connsiteY16" fmla="*/ 16125 h 46216"/>
                <a:gd name="connsiteX17" fmla="*/ 7818 w 49806"/>
                <a:gd name="connsiteY17" fmla="*/ 12774 h 46216"/>
                <a:gd name="connsiteX18" fmla="*/ 8025 w 49806"/>
                <a:gd name="connsiteY18" fmla="*/ 10338 h 46216"/>
                <a:gd name="connsiteX19" fmla="*/ 5689 w 49806"/>
                <a:gd name="connsiteY19" fmla="*/ 9987 h 46216"/>
                <a:gd name="connsiteX20" fmla="*/ 4415 w 49806"/>
                <a:gd name="connsiteY20" fmla="*/ 5812 h 46216"/>
                <a:gd name="connsiteX21" fmla="*/ 7650 w 49806"/>
                <a:gd name="connsiteY21" fmla="*/ 3994 h 46216"/>
                <a:gd name="connsiteX22" fmla="*/ 11470 w 49806"/>
                <a:gd name="connsiteY22" fmla="*/ 2070 h 46216"/>
                <a:gd name="connsiteX23" fmla="*/ 12441 w 49806"/>
                <a:gd name="connsiteY23" fmla="*/ 3257 h 46216"/>
                <a:gd name="connsiteX24" fmla="*/ 13450 w 49806"/>
                <a:gd name="connsiteY24" fmla="*/ 5249 h 46216"/>
                <a:gd name="connsiteX25" fmla="*/ 16872 w 49806"/>
                <a:gd name="connsiteY25" fmla="*/ 5437 h 46216"/>
                <a:gd name="connsiteX26" fmla="*/ 18879 w 49806"/>
                <a:gd name="connsiteY26" fmla="*/ 4183 h 46216"/>
                <a:gd name="connsiteX27" fmla="*/ 23111 w 49806"/>
                <a:gd name="connsiteY27" fmla="*/ 42 h 46216"/>
                <a:gd name="connsiteX28" fmla="*/ 30794 w 49806"/>
                <a:gd name="connsiteY28" fmla="*/ 7039 h 46216"/>
                <a:gd name="connsiteX29" fmla="*/ 30434 w 49806"/>
                <a:gd name="connsiteY29" fmla="*/ 7774 h 46216"/>
                <a:gd name="connsiteX30" fmla="*/ 32364 w 49806"/>
                <a:gd name="connsiteY30" fmla="*/ 7969 h 46216"/>
                <a:gd name="connsiteX31" fmla="*/ 33904 w 49806"/>
                <a:gd name="connsiteY31" fmla="*/ 7361 h 46216"/>
                <a:gd name="connsiteX32" fmla="*/ 34488 w 49806"/>
                <a:gd name="connsiteY32" fmla="*/ 8406 h 46216"/>
                <a:gd name="connsiteX33" fmla="*/ 36616 w 49806"/>
                <a:gd name="connsiteY33" fmla="*/ 8982 h 46216"/>
                <a:gd name="connsiteX34" fmla="*/ 37480 w 49806"/>
                <a:gd name="connsiteY34" fmla="*/ 7706 h 46216"/>
                <a:gd name="connsiteX35" fmla="*/ 38755 w 49806"/>
                <a:gd name="connsiteY35" fmla="*/ 7962 h 46216"/>
                <a:gd name="connsiteX36" fmla="*/ 38723 w 49806"/>
                <a:gd name="connsiteY36" fmla="*/ 8762 h 46216"/>
                <a:gd name="connsiteX37" fmla="*/ 38607 w 49806"/>
                <a:gd name="connsiteY37" fmla="*/ 11162 h 46216"/>
                <a:gd name="connsiteX38" fmla="*/ 41552 w 49806"/>
                <a:gd name="connsiteY38" fmla="*/ 11470 h 46216"/>
                <a:gd name="connsiteX39" fmla="*/ 44558 w 49806"/>
                <a:gd name="connsiteY39" fmla="*/ 10496 h 46216"/>
                <a:gd name="connsiteX40" fmla="*/ 46061 w 49806"/>
                <a:gd name="connsiteY40" fmla="*/ 13719 h 46216"/>
                <a:gd name="connsiteX41" fmla="*/ 47379 w 49806"/>
                <a:gd name="connsiteY41" fmla="*/ 13804 h 46216"/>
                <a:gd name="connsiteX42" fmla="*/ 47871 w 49806"/>
                <a:gd name="connsiteY42" fmla="*/ 14454 h 46216"/>
                <a:gd name="connsiteX43" fmla="*/ 47549 w 49806"/>
                <a:gd name="connsiteY43" fmla="*/ 15535 h 46216"/>
                <a:gd name="connsiteX44" fmla="*/ 48609 w 49806"/>
                <a:gd name="connsiteY44" fmla="*/ 16796 h 46216"/>
                <a:gd name="connsiteX45" fmla="*/ 48548 w 49806"/>
                <a:gd name="connsiteY45" fmla="*/ 18022 h 46216"/>
                <a:gd name="connsiteX46" fmla="*/ 49806 w 49806"/>
                <a:gd name="connsiteY46" fmla="*/ 19566 h 46216"/>
                <a:gd name="connsiteX47" fmla="*/ 48457 w 49806"/>
                <a:gd name="connsiteY47" fmla="*/ 19958 h 46216"/>
                <a:gd name="connsiteX48" fmla="*/ 47636 w 49806"/>
                <a:gd name="connsiteY48" fmla="*/ 20502 h 46216"/>
                <a:gd name="connsiteX49" fmla="*/ 47386 w 49806"/>
                <a:gd name="connsiteY49" fmla="*/ 21750 h 46216"/>
                <a:gd name="connsiteX50" fmla="*/ 48368 w 49806"/>
                <a:gd name="connsiteY50" fmla="*/ 23791 h 46216"/>
                <a:gd name="connsiteX51" fmla="*/ 47600 w 49806"/>
                <a:gd name="connsiteY51" fmla="*/ 24274 h 46216"/>
                <a:gd name="connsiteX52" fmla="*/ 45394 w 49806"/>
                <a:gd name="connsiteY52" fmla="*/ 24166 h 46216"/>
                <a:gd name="connsiteX53" fmla="*/ 45101 w 49806"/>
                <a:gd name="connsiteY53" fmla="*/ 25023 h 46216"/>
                <a:gd name="connsiteX54" fmla="*/ 42246 w 49806"/>
                <a:gd name="connsiteY54" fmla="*/ 38868 h 46216"/>
                <a:gd name="connsiteX55" fmla="*/ 40343 w 49806"/>
                <a:gd name="connsiteY55" fmla="*/ 40332 h 46216"/>
                <a:gd name="connsiteX56" fmla="*/ 40808 w 49806"/>
                <a:gd name="connsiteY56" fmla="*/ 42848 h 46216"/>
                <a:gd name="connsiteX57" fmla="*/ 33383 w 49806"/>
                <a:gd name="connsiteY57" fmla="*/ 46208 h 46216"/>
                <a:gd name="connsiteX58" fmla="*/ 31141 w 49806"/>
                <a:gd name="connsiteY58" fmla="*/ 41787 h 46216"/>
                <a:gd name="connsiteX59" fmla="*/ 23908 w 49806"/>
                <a:gd name="connsiteY59" fmla="*/ 41442 h 46216"/>
                <a:gd name="connsiteX60" fmla="*/ 22520 w 49806"/>
                <a:gd name="connsiteY60" fmla="*/ 39353 h 46216"/>
                <a:gd name="connsiteX61" fmla="*/ 18960 w 49806"/>
                <a:gd name="connsiteY61" fmla="*/ 39011 h 46216"/>
                <a:gd name="connsiteX62" fmla="*/ 15405 w 49806"/>
                <a:gd name="connsiteY62" fmla="*/ 41378 h 46216"/>
                <a:gd name="connsiteX0" fmla="*/ 15405 w 49806"/>
                <a:gd name="connsiteY0" fmla="*/ 41378 h 46216"/>
                <a:gd name="connsiteX1" fmla="*/ 10462 w 49806"/>
                <a:gd name="connsiteY1" fmla="*/ 41363 h 46216"/>
                <a:gd name="connsiteX2" fmla="*/ 9778 w 49806"/>
                <a:gd name="connsiteY2" fmla="*/ 39202 h 46216"/>
                <a:gd name="connsiteX3" fmla="*/ 7314 w 49806"/>
                <a:gd name="connsiteY3" fmla="*/ 36500 h 46216"/>
                <a:gd name="connsiteX4" fmla="*/ 2492 w 49806"/>
                <a:gd name="connsiteY4" fmla="*/ 34393 h 46216"/>
                <a:gd name="connsiteX5" fmla="*/ 1830 w 49806"/>
                <a:gd name="connsiteY5" fmla="*/ 33106 h 46216"/>
                <a:gd name="connsiteX6" fmla="*/ 130 w 49806"/>
                <a:gd name="connsiteY6" fmla="*/ 32750 h 46216"/>
                <a:gd name="connsiteX7" fmla="*/ 596 w 49806"/>
                <a:gd name="connsiteY7" fmla="*/ 31094 h 46216"/>
                <a:gd name="connsiteX8" fmla="*/ 2 w 49806"/>
                <a:gd name="connsiteY8" fmla="*/ 28524 h 46216"/>
                <a:gd name="connsiteX9" fmla="*/ 858 w 49806"/>
                <a:gd name="connsiteY9" fmla="*/ 25523 h 46216"/>
                <a:gd name="connsiteX10" fmla="*/ 3945 w 49806"/>
                <a:gd name="connsiteY10" fmla="*/ 26410 h 46216"/>
                <a:gd name="connsiteX11" fmla="*/ 4526 w 49806"/>
                <a:gd name="connsiteY11" fmla="*/ 24850 h 46216"/>
                <a:gd name="connsiteX12" fmla="*/ 7621 w 49806"/>
                <a:gd name="connsiteY12" fmla="*/ 25072 h 46216"/>
                <a:gd name="connsiteX13" fmla="*/ 8754 w 49806"/>
                <a:gd name="connsiteY13" fmla="*/ 23217 h 46216"/>
                <a:gd name="connsiteX14" fmla="*/ 7902 w 49806"/>
                <a:gd name="connsiteY14" fmla="*/ 19945 h 46216"/>
                <a:gd name="connsiteX15" fmla="*/ 10823 w 49806"/>
                <a:gd name="connsiteY15" fmla="*/ 18304 h 46216"/>
                <a:gd name="connsiteX16" fmla="*/ 9079 w 49806"/>
                <a:gd name="connsiteY16" fmla="*/ 16125 h 46216"/>
                <a:gd name="connsiteX17" fmla="*/ 7818 w 49806"/>
                <a:gd name="connsiteY17" fmla="*/ 12774 h 46216"/>
                <a:gd name="connsiteX18" fmla="*/ 8025 w 49806"/>
                <a:gd name="connsiteY18" fmla="*/ 10338 h 46216"/>
                <a:gd name="connsiteX19" fmla="*/ 5689 w 49806"/>
                <a:gd name="connsiteY19" fmla="*/ 9987 h 46216"/>
                <a:gd name="connsiteX20" fmla="*/ 4415 w 49806"/>
                <a:gd name="connsiteY20" fmla="*/ 5812 h 46216"/>
                <a:gd name="connsiteX21" fmla="*/ 7650 w 49806"/>
                <a:gd name="connsiteY21" fmla="*/ 3994 h 46216"/>
                <a:gd name="connsiteX22" fmla="*/ 11470 w 49806"/>
                <a:gd name="connsiteY22" fmla="*/ 2070 h 46216"/>
                <a:gd name="connsiteX23" fmla="*/ 12441 w 49806"/>
                <a:gd name="connsiteY23" fmla="*/ 3257 h 46216"/>
                <a:gd name="connsiteX24" fmla="*/ 13450 w 49806"/>
                <a:gd name="connsiteY24" fmla="*/ 5249 h 46216"/>
                <a:gd name="connsiteX25" fmla="*/ 16872 w 49806"/>
                <a:gd name="connsiteY25" fmla="*/ 5437 h 46216"/>
                <a:gd name="connsiteX26" fmla="*/ 18879 w 49806"/>
                <a:gd name="connsiteY26" fmla="*/ 4183 h 46216"/>
                <a:gd name="connsiteX27" fmla="*/ 23111 w 49806"/>
                <a:gd name="connsiteY27" fmla="*/ 42 h 46216"/>
                <a:gd name="connsiteX28" fmla="*/ 30794 w 49806"/>
                <a:gd name="connsiteY28" fmla="*/ 7039 h 46216"/>
                <a:gd name="connsiteX29" fmla="*/ 30434 w 49806"/>
                <a:gd name="connsiteY29" fmla="*/ 7774 h 46216"/>
                <a:gd name="connsiteX30" fmla="*/ 32364 w 49806"/>
                <a:gd name="connsiteY30" fmla="*/ 7969 h 46216"/>
                <a:gd name="connsiteX31" fmla="*/ 33904 w 49806"/>
                <a:gd name="connsiteY31" fmla="*/ 7361 h 46216"/>
                <a:gd name="connsiteX32" fmla="*/ 34488 w 49806"/>
                <a:gd name="connsiteY32" fmla="*/ 8406 h 46216"/>
                <a:gd name="connsiteX33" fmla="*/ 36616 w 49806"/>
                <a:gd name="connsiteY33" fmla="*/ 8982 h 46216"/>
                <a:gd name="connsiteX34" fmla="*/ 37480 w 49806"/>
                <a:gd name="connsiteY34" fmla="*/ 7706 h 46216"/>
                <a:gd name="connsiteX35" fmla="*/ 38755 w 49806"/>
                <a:gd name="connsiteY35" fmla="*/ 7962 h 46216"/>
                <a:gd name="connsiteX36" fmla="*/ 38723 w 49806"/>
                <a:gd name="connsiteY36" fmla="*/ 8762 h 46216"/>
                <a:gd name="connsiteX37" fmla="*/ 38607 w 49806"/>
                <a:gd name="connsiteY37" fmla="*/ 11162 h 46216"/>
                <a:gd name="connsiteX38" fmla="*/ 41552 w 49806"/>
                <a:gd name="connsiteY38" fmla="*/ 11470 h 46216"/>
                <a:gd name="connsiteX39" fmla="*/ 44558 w 49806"/>
                <a:gd name="connsiteY39" fmla="*/ 10496 h 46216"/>
                <a:gd name="connsiteX40" fmla="*/ 46061 w 49806"/>
                <a:gd name="connsiteY40" fmla="*/ 13719 h 46216"/>
                <a:gd name="connsiteX41" fmla="*/ 47379 w 49806"/>
                <a:gd name="connsiteY41" fmla="*/ 13804 h 46216"/>
                <a:gd name="connsiteX42" fmla="*/ 47871 w 49806"/>
                <a:gd name="connsiteY42" fmla="*/ 14454 h 46216"/>
                <a:gd name="connsiteX43" fmla="*/ 47549 w 49806"/>
                <a:gd name="connsiteY43" fmla="*/ 15535 h 46216"/>
                <a:gd name="connsiteX44" fmla="*/ 48609 w 49806"/>
                <a:gd name="connsiteY44" fmla="*/ 16796 h 46216"/>
                <a:gd name="connsiteX45" fmla="*/ 48548 w 49806"/>
                <a:gd name="connsiteY45" fmla="*/ 18022 h 46216"/>
                <a:gd name="connsiteX46" fmla="*/ 49806 w 49806"/>
                <a:gd name="connsiteY46" fmla="*/ 19566 h 46216"/>
                <a:gd name="connsiteX47" fmla="*/ 48457 w 49806"/>
                <a:gd name="connsiteY47" fmla="*/ 19958 h 46216"/>
                <a:gd name="connsiteX48" fmla="*/ 47636 w 49806"/>
                <a:gd name="connsiteY48" fmla="*/ 20502 h 46216"/>
                <a:gd name="connsiteX49" fmla="*/ 47386 w 49806"/>
                <a:gd name="connsiteY49" fmla="*/ 21750 h 46216"/>
                <a:gd name="connsiteX50" fmla="*/ 48368 w 49806"/>
                <a:gd name="connsiteY50" fmla="*/ 23791 h 46216"/>
                <a:gd name="connsiteX51" fmla="*/ 47600 w 49806"/>
                <a:gd name="connsiteY51" fmla="*/ 24274 h 46216"/>
                <a:gd name="connsiteX52" fmla="*/ 45394 w 49806"/>
                <a:gd name="connsiteY52" fmla="*/ 24166 h 46216"/>
                <a:gd name="connsiteX53" fmla="*/ 45101 w 49806"/>
                <a:gd name="connsiteY53" fmla="*/ 25023 h 46216"/>
                <a:gd name="connsiteX54" fmla="*/ 44767 w 49806"/>
                <a:gd name="connsiteY54" fmla="*/ 40745 h 46216"/>
                <a:gd name="connsiteX55" fmla="*/ 40343 w 49806"/>
                <a:gd name="connsiteY55" fmla="*/ 40332 h 46216"/>
                <a:gd name="connsiteX56" fmla="*/ 40808 w 49806"/>
                <a:gd name="connsiteY56" fmla="*/ 42848 h 46216"/>
                <a:gd name="connsiteX57" fmla="*/ 33383 w 49806"/>
                <a:gd name="connsiteY57" fmla="*/ 46208 h 46216"/>
                <a:gd name="connsiteX58" fmla="*/ 31141 w 49806"/>
                <a:gd name="connsiteY58" fmla="*/ 41787 h 46216"/>
                <a:gd name="connsiteX59" fmla="*/ 23908 w 49806"/>
                <a:gd name="connsiteY59" fmla="*/ 41442 h 46216"/>
                <a:gd name="connsiteX60" fmla="*/ 22520 w 49806"/>
                <a:gd name="connsiteY60" fmla="*/ 39353 h 46216"/>
                <a:gd name="connsiteX61" fmla="*/ 18960 w 49806"/>
                <a:gd name="connsiteY61" fmla="*/ 39011 h 46216"/>
                <a:gd name="connsiteX62" fmla="*/ 15405 w 49806"/>
                <a:gd name="connsiteY62" fmla="*/ 41378 h 46216"/>
                <a:gd name="connsiteX0" fmla="*/ 15405 w 49806"/>
                <a:gd name="connsiteY0" fmla="*/ 41378 h 46216"/>
                <a:gd name="connsiteX1" fmla="*/ 10462 w 49806"/>
                <a:gd name="connsiteY1" fmla="*/ 41363 h 46216"/>
                <a:gd name="connsiteX2" fmla="*/ 9778 w 49806"/>
                <a:gd name="connsiteY2" fmla="*/ 39202 h 46216"/>
                <a:gd name="connsiteX3" fmla="*/ 7314 w 49806"/>
                <a:gd name="connsiteY3" fmla="*/ 36500 h 46216"/>
                <a:gd name="connsiteX4" fmla="*/ 2492 w 49806"/>
                <a:gd name="connsiteY4" fmla="*/ 34393 h 46216"/>
                <a:gd name="connsiteX5" fmla="*/ 1830 w 49806"/>
                <a:gd name="connsiteY5" fmla="*/ 33106 h 46216"/>
                <a:gd name="connsiteX6" fmla="*/ 130 w 49806"/>
                <a:gd name="connsiteY6" fmla="*/ 32750 h 46216"/>
                <a:gd name="connsiteX7" fmla="*/ 596 w 49806"/>
                <a:gd name="connsiteY7" fmla="*/ 31094 h 46216"/>
                <a:gd name="connsiteX8" fmla="*/ 2 w 49806"/>
                <a:gd name="connsiteY8" fmla="*/ 28524 h 46216"/>
                <a:gd name="connsiteX9" fmla="*/ 858 w 49806"/>
                <a:gd name="connsiteY9" fmla="*/ 25523 h 46216"/>
                <a:gd name="connsiteX10" fmla="*/ 3945 w 49806"/>
                <a:gd name="connsiteY10" fmla="*/ 26410 h 46216"/>
                <a:gd name="connsiteX11" fmla="*/ 4526 w 49806"/>
                <a:gd name="connsiteY11" fmla="*/ 24850 h 46216"/>
                <a:gd name="connsiteX12" fmla="*/ 7621 w 49806"/>
                <a:gd name="connsiteY12" fmla="*/ 25072 h 46216"/>
                <a:gd name="connsiteX13" fmla="*/ 8754 w 49806"/>
                <a:gd name="connsiteY13" fmla="*/ 23217 h 46216"/>
                <a:gd name="connsiteX14" fmla="*/ 7902 w 49806"/>
                <a:gd name="connsiteY14" fmla="*/ 19945 h 46216"/>
                <a:gd name="connsiteX15" fmla="*/ 10823 w 49806"/>
                <a:gd name="connsiteY15" fmla="*/ 18304 h 46216"/>
                <a:gd name="connsiteX16" fmla="*/ 9079 w 49806"/>
                <a:gd name="connsiteY16" fmla="*/ 16125 h 46216"/>
                <a:gd name="connsiteX17" fmla="*/ 7818 w 49806"/>
                <a:gd name="connsiteY17" fmla="*/ 12774 h 46216"/>
                <a:gd name="connsiteX18" fmla="*/ 8025 w 49806"/>
                <a:gd name="connsiteY18" fmla="*/ 10338 h 46216"/>
                <a:gd name="connsiteX19" fmla="*/ 5689 w 49806"/>
                <a:gd name="connsiteY19" fmla="*/ 9987 h 46216"/>
                <a:gd name="connsiteX20" fmla="*/ 4415 w 49806"/>
                <a:gd name="connsiteY20" fmla="*/ 5812 h 46216"/>
                <a:gd name="connsiteX21" fmla="*/ 7650 w 49806"/>
                <a:gd name="connsiteY21" fmla="*/ 3994 h 46216"/>
                <a:gd name="connsiteX22" fmla="*/ 11470 w 49806"/>
                <a:gd name="connsiteY22" fmla="*/ 2070 h 46216"/>
                <a:gd name="connsiteX23" fmla="*/ 12441 w 49806"/>
                <a:gd name="connsiteY23" fmla="*/ 3257 h 46216"/>
                <a:gd name="connsiteX24" fmla="*/ 13450 w 49806"/>
                <a:gd name="connsiteY24" fmla="*/ 5249 h 46216"/>
                <a:gd name="connsiteX25" fmla="*/ 16872 w 49806"/>
                <a:gd name="connsiteY25" fmla="*/ 5437 h 46216"/>
                <a:gd name="connsiteX26" fmla="*/ 18879 w 49806"/>
                <a:gd name="connsiteY26" fmla="*/ 4183 h 46216"/>
                <a:gd name="connsiteX27" fmla="*/ 23111 w 49806"/>
                <a:gd name="connsiteY27" fmla="*/ 42 h 46216"/>
                <a:gd name="connsiteX28" fmla="*/ 30794 w 49806"/>
                <a:gd name="connsiteY28" fmla="*/ 7039 h 46216"/>
                <a:gd name="connsiteX29" fmla="*/ 30434 w 49806"/>
                <a:gd name="connsiteY29" fmla="*/ 7774 h 46216"/>
                <a:gd name="connsiteX30" fmla="*/ 32364 w 49806"/>
                <a:gd name="connsiteY30" fmla="*/ 7969 h 46216"/>
                <a:gd name="connsiteX31" fmla="*/ 33904 w 49806"/>
                <a:gd name="connsiteY31" fmla="*/ 7361 h 46216"/>
                <a:gd name="connsiteX32" fmla="*/ 34488 w 49806"/>
                <a:gd name="connsiteY32" fmla="*/ 8406 h 46216"/>
                <a:gd name="connsiteX33" fmla="*/ 36616 w 49806"/>
                <a:gd name="connsiteY33" fmla="*/ 8982 h 46216"/>
                <a:gd name="connsiteX34" fmla="*/ 37480 w 49806"/>
                <a:gd name="connsiteY34" fmla="*/ 7706 h 46216"/>
                <a:gd name="connsiteX35" fmla="*/ 38755 w 49806"/>
                <a:gd name="connsiteY35" fmla="*/ 7962 h 46216"/>
                <a:gd name="connsiteX36" fmla="*/ 38723 w 49806"/>
                <a:gd name="connsiteY36" fmla="*/ 8762 h 46216"/>
                <a:gd name="connsiteX37" fmla="*/ 38607 w 49806"/>
                <a:gd name="connsiteY37" fmla="*/ 11162 h 46216"/>
                <a:gd name="connsiteX38" fmla="*/ 41552 w 49806"/>
                <a:gd name="connsiteY38" fmla="*/ 11470 h 46216"/>
                <a:gd name="connsiteX39" fmla="*/ 44558 w 49806"/>
                <a:gd name="connsiteY39" fmla="*/ 10496 h 46216"/>
                <a:gd name="connsiteX40" fmla="*/ 46061 w 49806"/>
                <a:gd name="connsiteY40" fmla="*/ 13719 h 46216"/>
                <a:gd name="connsiteX41" fmla="*/ 47379 w 49806"/>
                <a:gd name="connsiteY41" fmla="*/ 13804 h 46216"/>
                <a:gd name="connsiteX42" fmla="*/ 47871 w 49806"/>
                <a:gd name="connsiteY42" fmla="*/ 14454 h 46216"/>
                <a:gd name="connsiteX43" fmla="*/ 47549 w 49806"/>
                <a:gd name="connsiteY43" fmla="*/ 15535 h 46216"/>
                <a:gd name="connsiteX44" fmla="*/ 48609 w 49806"/>
                <a:gd name="connsiteY44" fmla="*/ 16796 h 46216"/>
                <a:gd name="connsiteX45" fmla="*/ 48548 w 49806"/>
                <a:gd name="connsiteY45" fmla="*/ 18022 h 46216"/>
                <a:gd name="connsiteX46" fmla="*/ 49806 w 49806"/>
                <a:gd name="connsiteY46" fmla="*/ 19566 h 46216"/>
                <a:gd name="connsiteX47" fmla="*/ 48457 w 49806"/>
                <a:gd name="connsiteY47" fmla="*/ 19958 h 46216"/>
                <a:gd name="connsiteX48" fmla="*/ 47636 w 49806"/>
                <a:gd name="connsiteY48" fmla="*/ 20502 h 46216"/>
                <a:gd name="connsiteX49" fmla="*/ 47386 w 49806"/>
                <a:gd name="connsiteY49" fmla="*/ 21750 h 46216"/>
                <a:gd name="connsiteX50" fmla="*/ 48368 w 49806"/>
                <a:gd name="connsiteY50" fmla="*/ 23791 h 46216"/>
                <a:gd name="connsiteX51" fmla="*/ 47600 w 49806"/>
                <a:gd name="connsiteY51" fmla="*/ 24274 h 46216"/>
                <a:gd name="connsiteX52" fmla="*/ 45394 w 49806"/>
                <a:gd name="connsiteY52" fmla="*/ 24166 h 46216"/>
                <a:gd name="connsiteX53" fmla="*/ 47538 w 49806"/>
                <a:gd name="connsiteY53" fmla="*/ 39098 h 46216"/>
                <a:gd name="connsiteX54" fmla="*/ 44767 w 49806"/>
                <a:gd name="connsiteY54" fmla="*/ 40745 h 46216"/>
                <a:gd name="connsiteX55" fmla="*/ 40343 w 49806"/>
                <a:gd name="connsiteY55" fmla="*/ 40332 h 46216"/>
                <a:gd name="connsiteX56" fmla="*/ 40808 w 49806"/>
                <a:gd name="connsiteY56" fmla="*/ 42848 h 46216"/>
                <a:gd name="connsiteX57" fmla="*/ 33383 w 49806"/>
                <a:gd name="connsiteY57" fmla="*/ 46208 h 46216"/>
                <a:gd name="connsiteX58" fmla="*/ 31141 w 49806"/>
                <a:gd name="connsiteY58" fmla="*/ 41787 h 46216"/>
                <a:gd name="connsiteX59" fmla="*/ 23908 w 49806"/>
                <a:gd name="connsiteY59" fmla="*/ 41442 h 46216"/>
                <a:gd name="connsiteX60" fmla="*/ 22520 w 49806"/>
                <a:gd name="connsiteY60" fmla="*/ 39353 h 46216"/>
                <a:gd name="connsiteX61" fmla="*/ 18960 w 49806"/>
                <a:gd name="connsiteY61" fmla="*/ 39011 h 46216"/>
                <a:gd name="connsiteX62" fmla="*/ 15405 w 49806"/>
                <a:gd name="connsiteY62" fmla="*/ 41378 h 46216"/>
                <a:gd name="connsiteX0" fmla="*/ 15405 w 49806"/>
                <a:gd name="connsiteY0" fmla="*/ 41378 h 46216"/>
                <a:gd name="connsiteX1" fmla="*/ 10462 w 49806"/>
                <a:gd name="connsiteY1" fmla="*/ 41363 h 46216"/>
                <a:gd name="connsiteX2" fmla="*/ 9778 w 49806"/>
                <a:gd name="connsiteY2" fmla="*/ 39202 h 46216"/>
                <a:gd name="connsiteX3" fmla="*/ 7314 w 49806"/>
                <a:gd name="connsiteY3" fmla="*/ 36500 h 46216"/>
                <a:gd name="connsiteX4" fmla="*/ 2492 w 49806"/>
                <a:gd name="connsiteY4" fmla="*/ 34393 h 46216"/>
                <a:gd name="connsiteX5" fmla="*/ 1830 w 49806"/>
                <a:gd name="connsiteY5" fmla="*/ 33106 h 46216"/>
                <a:gd name="connsiteX6" fmla="*/ 130 w 49806"/>
                <a:gd name="connsiteY6" fmla="*/ 32750 h 46216"/>
                <a:gd name="connsiteX7" fmla="*/ 596 w 49806"/>
                <a:gd name="connsiteY7" fmla="*/ 31094 h 46216"/>
                <a:gd name="connsiteX8" fmla="*/ 2 w 49806"/>
                <a:gd name="connsiteY8" fmla="*/ 28524 h 46216"/>
                <a:gd name="connsiteX9" fmla="*/ 858 w 49806"/>
                <a:gd name="connsiteY9" fmla="*/ 25523 h 46216"/>
                <a:gd name="connsiteX10" fmla="*/ 3945 w 49806"/>
                <a:gd name="connsiteY10" fmla="*/ 26410 h 46216"/>
                <a:gd name="connsiteX11" fmla="*/ 4526 w 49806"/>
                <a:gd name="connsiteY11" fmla="*/ 24850 h 46216"/>
                <a:gd name="connsiteX12" fmla="*/ 7621 w 49806"/>
                <a:gd name="connsiteY12" fmla="*/ 25072 h 46216"/>
                <a:gd name="connsiteX13" fmla="*/ 8754 w 49806"/>
                <a:gd name="connsiteY13" fmla="*/ 23217 h 46216"/>
                <a:gd name="connsiteX14" fmla="*/ 7902 w 49806"/>
                <a:gd name="connsiteY14" fmla="*/ 19945 h 46216"/>
                <a:gd name="connsiteX15" fmla="*/ 10823 w 49806"/>
                <a:gd name="connsiteY15" fmla="*/ 18304 h 46216"/>
                <a:gd name="connsiteX16" fmla="*/ 9079 w 49806"/>
                <a:gd name="connsiteY16" fmla="*/ 16125 h 46216"/>
                <a:gd name="connsiteX17" fmla="*/ 7818 w 49806"/>
                <a:gd name="connsiteY17" fmla="*/ 12774 h 46216"/>
                <a:gd name="connsiteX18" fmla="*/ 8025 w 49806"/>
                <a:gd name="connsiteY18" fmla="*/ 10338 h 46216"/>
                <a:gd name="connsiteX19" fmla="*/ 5689 w 49806"/>
                <a:gd name="connsiteY19" fmla="*/ 9987 h 46216"/>
                <a:gd name="connsiteX20" fmla="*/ 4415 w 49806"/>
                <a:gd name="connsiteY20" fmla="*/ 5812 h 46216"/>
                <a:gd name="connsiteX21" fmla="*/ 7650 w 49806"/>
                <a:gd name="connsiteY21" fmla="*/ 3994 h 46216"/>
                <a:gd name="connsiteX22" fmla="*/ 11470 w 49806"/>
                <a:gd name="connsiteY22" fmla="*/ 2070 h 46216"/>
                <a:gd name="connsiteX23" fmla="*/ 12441 w 49806"/>
                <a:gd name="connsiteY23" fmla="*/ 3257 h 46216"/>
                <a:gd name="connsiteX24" fmla="*/ 13450 w 49806"/>
                <a:gd name="connsiteY24" fmla="*/ 5249 h 46216"/>
                <a:gd name="connsiteX25" fmla="*/ 16872 w 49806"/>
                <a:gd name="connsiteY25" fmla="*/ 5437 h 46216"/>
                <a:gd name="connsiteX26" fmla="*/ 18879 w 49806"/>
                <a:gd name="connsiteY26" fmla="*/ 4183 h 46216"/>
                <a:gd name="connsiteX27" fmla="*/ 23111 w 49806"/>
                <a:gd name="connsiteY27" fmla="*/ 42 h 46216"/>
                <a:gd name="connsiteX28" fmla="*/ 30794 w 49806"/>
                <a:gd name="connsiteY28" fmla="*/ 7039 h 46216"/>
                <a:gd name="connsiteX29" fmla="*/ 30434 w 49806"/>
                <a:gd name="connsiteY29" fmla="*/ 7774 h 46216"/>
                <a:gd name="connsiteX30" fmla="*/ 32364 w 49806"/>
                <a:gd name="connsiteY30" fmla="*/ 7969 h 46216"/>
                <a:gd name="connsiteX31" fmla="*/ 33904 w 49806"/>
                <a:gd name="connsiteY31" fmla="*/ 7361 h 46216"/>
                <a:gd name="connsiteX32" fmla="*/ 34488 w 49806"/>
                <a:gd name="connsiteY32" fmla="*/ 8406 h 46216"/>
                <a:gd name="connsiteX33" fmla="*/ 36616 w 49806"/>
                <a:gd name="connsiteY33" fmla="*/ 8982 h 46216"/>
                <a:gd name="connsiteX34" fmla="*/ 37480 w 49806"/>
                <a:gd name="connsiteY34" fmla="*/ 7706 h 46216"/>
                <a:gd name="connsiteX35" fmla="*/ 38755 w 49806"/>
                <a:gd name="connsiteY35" fmla="*/ 7962 h 46216"/>
                <a:gd name="connsiteX36" fmla="*/ 38723 w 49806"/>
                <a:gd name="connsiteY36" fmla="*/ 8762 h 46216"/>
                <a:gd name="connsiteX37" fmla="*/ 38607 w 49806"/>
                <a:gd name="connsiteY37" fmla="*/ 11162 h 46216"/>
                <a:gd name="connsiteX38" fmla="*/ 41552 w 49806"/>
                <a:gd name="connsiteY38" fmla="*/ 11470 h 46216"/>
                <a:gd name="connsiteX39" fmla="*/ 44558 w 49806"/>
                <a:gd name="connsiteY39" fmla="*/ 10496 h 46216"/>
                <a:gd name="connsiteX40" fmla="*/ 46061 w 49806"/>
                <a:gd name="connsiteY40" fmla="*/ 13719 h 46216"/>
                <a:gd name="connsiteX41" fmla="*/ 47379 w 49806"/>
                <a:gd name="connsiteY41" fmla="*/ 13804 h 46216"/>
                <a:gd name="connsiteX42" fmla="*/ 47871 w 49806"/>
                <a:gd name="connsiteY42" fmla="*/ 14454 h 46216"/>
                <a:gd name="connsiteX43" fmla="*/ 47549 w 49806"/>
                <a:gd name="connsiteY43" fmla="*/ 15535 h 46216"/>
                <a:gd name="connsiteX44" fmla="*/ 48609 w 49806"/>
                <a:gd name="connsiteY44" fmla="*/ 16796 h 46216"/>
                <a:gd name="connsiteX45" fmla="*/ 48548 w 49806"/>
                <a:gd name="connsiteY45" fmla="*/ 18022 h 46216"/>
                <a:gd name="connsiteX46" fmla="*/ 49806 w 49806"/>
                <a:gd name="connsiteY46" fmla="*/ 19566 h 46216"/>
                <a:gd name="connsiteX47" fmla="*/ 48457 w 49806"/>
                <a:gd name="connsiteY47" fmla="*/ 19958 h 46216"/>
                <a:gd name="connsiteX48" fmla="*/ 47636 w 49806"/>
                <a:gd name="connsiteY48" fmla="*/ 20502 h 46216"/>
                <a:gd name="connsiteX49" fmla="*/ 47386 w 49806"/>
                <a:gd name="connsiteY49" fmla="*/ 21750 h 46216"/>
                <a:gd name="connsiteX50" fmla="*/ 48368 w 49806"/>
                <a:gd name="connsiteY50" fmla="*/ 23791 h 46216"/>
                <a:gd name="connsiteX51" fmla="*/ 47600 w 49806"/>
                <a:gd name="connsiteY51" fmla="*/ 24274 h 46216"/>
                <a:gd name="connsiteX52" fmla="*/ 48924 w 49806"/>
                <a:gd name="connsiteY52" fmla="*/ 33214 h 46216"/>
                <a:gd name="connsiteX53" fmla="*/ 47538 w 49806"/>
                <a:gd name="connsiteY53" fmla="*/ 39098 h 46216"/>
                <a:gd name="connsiteX54" fmla="*/ 44767 w 49806"/>
                <a:gd name="connsiteY54" fmla="*/ 40745 h 46216"/>
                <a:gd name="connsiteX55" fmla="*/ 40343 w 49806"/>
                <a:gd name="connsiteY55" fmla="*/ 40332 h 46216"/>
                <a:gd name="connsiteX56" fmla="*/ 40808 w 49806"/>
                <a:gd name="connsiteY56" fmla="*/ 42848 h 46216"/>
                <a:gd name="connsiteX57" fmla="*/ 33383 w 49806"/>
                <a:gd name="connsiteY57" fmla="*/ 46208 h 46216"/>
                <a:gd name="connsiteX58" fmla="*/ 31141 w 49806"/>
                <a:gd name="connsiteY58" fmla="*/ 41787 h 46216"/>
                <a:gd name="connsiteX59" fmla="*/ 23908 w 49806"/>
                <a:gd name="connsiteY59" fmla="*/ 41442 h 46216"/>
                <a:gd name="connsiteX60" fmla="*/ 22520 w 49806"/>
                <a:gd name="connsiteY60" fmla="*/ 39353 h 46216"/>
                <a:gd name="connsiteX61" fmla="*/ 18960 w 49806"/>
                <a:gd name="connsiteY61" fmla="*/ 39011 h 46216"/>
                <a:gd name="connsiteX62" fmla="*/ 15405 w 49806"/>
                <a:gd name="connsiteY62" fmla="*/ 41378 h 46216"/>
                <a:gd name="connsiteX0" fmla="*/ 15405 w 49806"/>
                <a:gd name="connsiteY0" fmla="*/ 41378 h 46216"/>
                <a:gd name="connsiteX1" fmla="*/ 10462 w 49806"/>
                <a:gd name="connsiteY1" fmla="*/ 41363 h 46216"/>
                <a:gd name="connsiteX2" fmla="*/ 9778 w 49806"/>
                <a:gd name="connsiteY2" fmla="*/ 39202 h 46216"/>
                <a:gd name="connsiteX3" fmla="*/ 7314 w 49806"/>
                <a:gd name="connsiteY3" fmla="*/ 36500 h 46216"/>
                <a:gd name="connsiteX4" fmla="*/ 2492 w 49806"/>
                <a:gd name="connsiteY4" fmla="*/ 34393 h 46216"/>
                <a:gd name="connsiteX5" fmla="*/ 1830 w 49806"/>
                <a:gd name="connsiteY5" fmla="*/ 33106 h 46216"/>
                <a:gd name="connsiteX6" fmla="*/ 130 w 49806"/>
                <a:gd name="connsiteY6" fmla="*/ 32750 h 46216"/>
                <a:gd name="connsiteX7" fmla="*/ 596 w 49806"/>
                <a:gd name="connsiteY7" fmla="*/ 31094 h 46216"/>
                <a:gd name="connsiteX8" fmla="*/ 2 w 49806"/>
                <a:gd name="connsiteY8" fmla="*/ 28524 h 46216"/>
                <a:gd name="connsiteX9" fmla="*/ 858 w 49806"/>
                <a:gd name="connsiteY9" fmla="*/ 25523 h 46216"/>
                <a:gd name="connsiteX10" fmla="*/ 3945 w 49806"/>
                <a:gd name="connsiteY10" fmla="*/ 26410 h 46216"/>
                <a:gd name="connsiteX11" fmla="*/ 4526 w 49806"/>
                <a:gd name="connsiteY11" fmla="*/ 24850 h 46216"/>
                <a:gd name="connsiteX12" fmla="*/ 7621 w 49806"/>
                <a:gd name="connsiteY12" fmla="*/ 25072 h 46216"/>
                <a:gd name="connsiteX13" fmla="*/ 8754 w 49806"/>
                <a:gd name="connsiteY13" fmla="*/ 23217 h 46216"/>
                <a:gd name="connsiteX14" fmla="*/ 7902 w 49806"/>
                <a:gd name="connsiteY14" fmla="*/ 19945 h 46216"/>
                <a:gd name="connsiteX15" fmla="*/ 10823 w 49806"/>
                <a:gd name="connsiteY15" fmla="*/ 18304 h 46216"/>
                <a:gd name="connsiteX16" fmla="*/ 9079 w 49806"/>
                <a:gd name="connsiteY16" fmla="*/ 16125 h 46216"/>
                <a:gd name="connsiteX17" fmla="*/ 7818 w 49806"/>
                <a:gd name="connsiteY17" fmla="*/ 12774 h 46216"/>
                <a:gd name="connsiteX18" fmla="*/ 8025 w 49806"/>
                <a:gd name="connsiteY18" fmla="*/ 10338 h 46216"/>
                <a:gd name="connsiteX19" fmla="*/ 5689 w 49806"/>
                <a:gd name="connsiteY19" fmla="*/ 9987 h 46216"/>
                <a:gd name="connsiteX20" fmla="*/ 4415 w 49806"/>
                <a:gd name="connsiteY20" fmla="*/ 5812 h 46216"/>
                <a:gd name="connsiteX21" fmla="*/ 7650 w 49806"/>
                <a:gd name="connsiteY21" fmla="*/ 3994 h 46216"/>
                <a:gd name="connsiteX22" fmla="*/ 11470 w 49806"/>
                <a:gd name="connsiteY22" fmla="*/ 2070 h 46216"/>
                <a:gd name="connsiteX23" fmla="*/ 12441 w 49806"/>
                <a:gd name="connsiteY23" fmla="*/ 3257 h 46216"/>
                <a:gd name="connsiteX24" fmla="*/ 13450 w 49806"/>
                <a:gd name="connsiteY24" fmla="*/ 5249 h 46216"/>
                <a:gd name="connsiteX25" fmla="*/ 16872 w 49806"/>
                <a:gd name="connsiteY25" fmla="*/ 5437 h 46216"/>
                <a:gd name="connsiteX26" fmla="*/ 18879 w 49806"/>
                <a:gd name="connsiteY26" fmla="*/ 4183 h 46216"/>
                <a:gd name="connsiteX27" fmla="*/ 23111 w 49806"/>
                <a:gd name="connsiteY27" fmla="*/ 42 h 46216"/>
                <a:gd name="connsiteX28" fmla="*/ 30794 w 49806"/>
                <a:gd name="connsiteY28" fmla="*/ 7039 h 46216"/>
                <a:gd name="connsiteX29" fmla="*/ 30434 w 49806"/>
                <a:gd name="connsiteY29" fmla="*/ 7774 h 46216"/>
                <a:gd name="connsiteX30" fmla="*/ 32364 w 49806"/>
                <a:gd name="connsiteY30" fmla="*/ 7969 h 46216"/>
                <a:gd name="connsiteX31" fmla="*/ 33904 w 49806"/>
                <a:gd name="connsiteY31" fmla="*/ 7361 h 46216"/>
                <a:gd name="connsiteX32" fmla="*/ 34488 w 49806"/>
                <a:gd name="connsiteY32" fmla="*/ 8406 h 46216"/>
                <a:gd name="connsiteX33" fmla="*/ 36616 w 49806"/>
                <a:gd name="connsiteY33" fmla="*/ 8982 h 46216"/>
                <a:gd name="connsiteX34" fmla="*/ 37480 w 49806"/>
                <a:gd name="connsiteY34" fmla="*/ 7706 h 46216"/>
                <a:gd name="connsiteX35" fmla="*/ 38755 w 49806"/>
                <a:gd name="connsiteY35" fmla="*/ 7962 h 46216"/>
                <a:gd name="connsiteX36" fmla="*/ 38723 w 49806"/>
                <a:gd name="connsiteY36" fmla="*/ 8762 h 46216"/>
                <a:gd name="connsiteX37" fmla="*/ 38607 w 49806"/>
                <a:gd name="connsiteY37" fmla="*/ 11162 h 46216"/>
                <a:gd name="connsiteX38" fmla="*/ 41552 w 49806"/>
                <a:gd name="connsiteY38" fmla="*/ 11470 h 46216"/>
                <a:gd name="connsiteX39" fmla="*/ 44558 w 49806"/>
                <a:gd name="connsiteY39" fmla="*/ 10496 h 46216"/>
                <a:gd name="connsiteX40" fmla="*/ 46061 w 49806"/>
                <a:gd name="connsiteY40" fmla="*/ 13719 h 46216"/>
                <a:gd name="connsiteX41" fmla="*/ 47379 w 49806"/>
                <a:gd name="connsiteY41" fmla="*/ 13804 h 46216"/>
                <a:gd name="connsiteX42" fmla="*/ 47871 w 49806"/>
                <a:gd name="connsiteY42" fmla="*/ 14454 h 46216"/>
                <a:gd name="connsiteX43" fmla="*/ 47549 w 49806"/>
                <a:gd name="connsiteY43" fmla="*/ 15535 h 46216"/>
                <a:gd name="connsiteX44" fmla="*/ 48609 w 49806"/>
                <a:gd name="connsiteY44" fmla="*/ 16796 h 46216"/>
                <a:gd name="connsiteX45" fmla="*/ 48548 w 49806"/>
                <a:gd name="connsiteY45" fmla="*/ 18022 h 46216"/>
                <a:gd name="connsiteX46" fmla="*/ 49806 w 49806"/>
                <a:gd name="connsiteY46" fmla="*/ 19566 h 46216"/>
                <a:gd name="connsiteX47" fmla="*/ 48457 w 49806"/>
                <a:gd name="connsiteY47" fmla="*/ 19958 h 46216"/>
                <a:gd name="connsiteX48" fmla="*/ 47636 w 49806"/>
                <a:gd name="connsiteY48" fmla="*/ 20502 h 46216"/>
                <a:gd name="connsiteX49" fmla="*/ 47386 w 49806"/>
                <a:gd name="connsiteY49" fmla="*/ 21750 h 46216"/>
                <a:gd name="connsiteX50" fmla="*/ 48368 w 49806"/>
                <a:gd name="connsiteY50" fmla="*/ 23791 h 46216"/>
                <a:gd name="connsiteX51" fmla="*/ 49449 w 49806"/>
                <a:gd name="connsiteY51" fmla="*/ 27759 h 46216"/>
                <a:gd name="connsiteX52" fmla="*/ 48924 w 49806"/>
                <a:gd name="connsiteY52" fmla="*/ 33214 h 46216"/>
                <a:gd name="connsiteX53" fmla="*/ 47538 w 49806"/>
                <a:gd name="connsiteY53" fmla="*/ 39098 h 46216"/>
                <a:gd name="connsiteX54" fmla="*/ 44767 w 49806"/>
                <a:gd name="connsiteY54" fmla="*/ 40745 h 46216"/>
                <a:gd name="connsiteX55" fmla="*/ 40343 w 49806"/>
                <a:gd name="connsiteY55" fmla="*/ 40332 h 46216"/>
                <a:gd name="connsiteX56" fmla="*/ 40808 w 49806"/>
                <a:gd name="connsiteY56" fmla="*/ 42848 h 46216"/>
                <a:gd name="connsiteX57" fmla="*/ 33383 w 49806"/>
                <a:gd name="connsiteY57" fmla="*/ 46208 h 46216"/>
                <a:gd name="connsiteX58" fmla="*/ 31141 w 49806"/>
                <a:gd name="connsiteY58" fmla="*/ 41787 h 46216"/>
                <a:gd name="connsiteX59" fmla="*/ 23908 w 49806"/>
                <a:gd name="connsiteY59" fmla="*/ 41442 h 46216"/>
                <a:gd name="connsiteX60" fmla="*/ 22520 w 49806"/>
                <a:gd name="connsiteY60" fmla="*/ 39353 h 46216"/>
                <a:gd name="connsiteX61" fmla="*/ 18960 w 49806"/>
                <a:gd name="connsiteY61" fmla="*/ 39011 h 46216"/>
                <a:gd name="connsiteX62" fmla="*/ 15405 w 49806"/>
                <a:gd name="connsiteY62" fmla="*/ 41378 h 46216"/>
                <a:gd name="connsiteX0" fmla="*/ 15405 w 51535"/>
                <a:gd name="connsiteY0" fmla="*/ 41378 h 46216"/>
                <a:gd name="connsiteX1" fmla="*/ 10462 w 51535"/>
                <a:gd name="connsiteY1" fmla="*/ 41363 h 46216"/>
                <a:gd name="connsiteX2" fmla="*/ 9778 w 51535"/>
                <a:gd name="connsiteY2" fmla="*/ 39202 h 46216"/>
                <a:gd name="connsiteX3" fmla="*/ 7314 w 51535"/>
                <a:gd name="connsiteY3" fmla="*/ 36500 h 46216"/>
                <a:gd name="connsiteX4" fmla="*/ 2492 w 51535"/>
                <a:gd name="connsiteY4" fmla="*/ 34393 h 46216"/>
                <a:gd name="connsiteX5" fmla="*/ 1830 w 51535"/>
                <a:gd name="connsiteY5" fmla="*/ 33106 h 46216"/>
                <a:gd name="connsiteX6" fmla="*/ 130 w 51535"/>
                <a:gd name="connsiteY6" fmla="*/ 32750 h 46216"/>
                <a:gd name="connsiteX7" fmla="*/ 596 w 51535"/>
                <a:gd name="connsiteY7" fmla="*/ 31094 h 46216"/>
                <a:gd name="connsiteX8" fmla="*/ 2 w 51535"/>
                <a:gd name="connsiteY8" fmla="*/ 28524 h 46216"/>
                <a:gd name="connsiteX9" fmla="*/ 858 w 51535"/>
                <a:gd name="connsiteY9" fmla="*/ 25523 h 46216"/>
                <a:gd name="connsiteX10" fmla="*/ 3945 w 51535"/>
                <a:gd name="connsiteY10" fmla="*/ 26410 h 46216"/>
                <a:gd name="connsiteX11" fmla="*/ 4526 w 51535"/>
                <a:gd name="connsiteY11" fmla="*/ 24850 h 46216"/>
                <a:gd name="connsiteX12" fmla="*/ 7621 w 51535"/>
                <a:gd name="connsiteY12" fmla="*/ 25072 h 46216"/>
                <a:gd name="connsiteX13" fmla="*/ 8754 w 51535"/>
                <a:gd name="connsiteY13" fmla="*/ 23217 h 46216"/>
                <a:gd name="connsiteX14" fmla="*/ 7902 w 51535"/>
                <a:gd name="connsiteY14" fmla="*/ 19945 h 46216"/>
                <a:gd name="connsiteX15" fmla="*/ 10823 w 51535"/>
                <a:gd name="connsiteY15" fmla="*/ 18304 h 46216"/>
                <a:gd name="connsiteX16" fmla="*/ 9079 w 51535"/>
                <a:gd name="connsiteY16" fmla="*/ 16125 h 46216"/>
                <a:gd name="connsiteX17" fmla="*/ 7818 w 51535"/>
                <a:gd name="connsiteY17" fmla="*/ 12774 h 46216"/>
                <a:gd name="connsiteX18" fmla="*/ 8025 w 51535"/>
                <a:gd name="connsiteY18" fmla="*/ 10338 h 46216"/>
                <a:gd name="connsiteX19" fmla="*/ 5689 w 51535"/>
                <a:gd name="connsiteY19" fmla="*/ 9987 h 46216"/>
                <a:gd name="connsiteX20" fmla="*/ 4415 w 51535"/>
                <a:gd name="connsiteY20" fmla="*/ 5812 h 46216"/>
                <a:gd name="connsiteX21" fmla="*/ 7650 w 51535"/>
                <a:gd name="connsiteY21" fmla="*/ 3994 h 46216"/>
                <a:gd name="connsiteX22" fmla="*/ 11470 w 51535"/>
                <a:gd name="connsiteY22" fmla="*/ 2070 h 46216"/>
                <a:gd name="connsiteX23" fmla="*/ 12441 w 51535"/>
                <a:gd name="connsiteY23" fmla="*/ 3257 h 46216"/>
                <a:gd name="connsiteX24" fmla="*/ 13450 w 51535"/>
                <a:gd name="connsiteY24" fmla="*/ 5249 h 46216"/>
                <a:gd name="connsiteX25" fmla="*/ 16872 w 51535"/>
                <a:gd name="connsiteY25" fmla="*/ 5437 h 46216"/>
                <a:gd name="connsiteX26" fmla="*/ 18879 w 51535"/>
                <a:gd name="connsiteY26" fmla="*/ 4183 h 46216"/>
                <a:gd name="connsiteX27" fmla="*/ 23111 w 51535"/>
                <a:gd name="connsiteY27" fmla="*/ 42 h 46216"/>
                <a:gd name="connsiteX28" fmla="*/ 30794 w 51535"/>
                <a:gd name="connsiteY28" fmla="*/ 7039 h 46216"/>
                <a:gd name="connsiteX29" fmla="*/ 30434 w 51535"/>
                <a:gd name="connsiteY29" fmla="*/ 7774 h 46216"/>
                <a:gd name="connsiteX30" fmla="*/ 32364 w 51535"/>
                <a:gd name="connsiteY30" fmla="*/ 7969 h 46216"/>
                <a:gd name="connsiteX31" fmla="*/ 33904 w 51535"/>
                <a:gd name="connsiteY31" fmla="*/ 7361 h 46216"/>
                <a:gd name="connsiteX32" fmla="*/ 34488 w 51535"/>
                <a:gd name="connsiteY32" fmla="*/ 8406 h 46216"/>
                <a:gd name="connsiteX33" fmla="*/ 36616 w 51535"/>
                <a:gd name="connsiteY33" fmla="*/ 8982 h 46216"/>
                <a:gd name="connsiteX34" fmla="*/ 37480 w 51535"/>
                <a:gd name="connsiteY34" fmla="*/ 7706 h 46216"/>
                <a:gd name="connsiteX35" fmla="*/ 38755 w 51535"/>
                <a:gd name="connsiteY35" fmla="*/ 7962 h 46216"/>
                <a:gd name="connsiteX36" fmla="*/ 38723 w 51535"/>
                <a:gd name="connsiteY36" fmla="*/ 8762 h 46216"/>
                <a:gd name="connsiteX37" fmla="*/ 38607 w 51535"/>
                <a:gd name="connsiteY37" fmla="*/ 11162 h 46216"/>
                <a:gd name="connsiteX38" fmla="*/ 41552 w 51535"/>
                <a:gd name="connsiteY38" fmla="*/ 11470 h 46216"/>
                <a:gd name="connsiteX39" fmla="*/ 44558 w 51535"/>
                <a:gd name="connsiteY39" fmla="*/ 10496 h 46216"/>
                <a:gd name="connsiteX40" fmla="*/ 46061 w 51535"/>
                <a:gd name="connsiteY40" fmla="*/ 13719 h 46216"/>
                <a:gd name="connsiteX41" fmla="*/ 47379 w 51535"/>
                <a:gd name="connsiteY41" fmla="*/ 13804 h 46216"/>
                <a:gd name="connsiteX42" fmla="*/ 47871 w 51535"/>
                <a:gd name="connsiteY42" fmla="*/ 14454 h 46216"/>
                <a:gd name="connsiteX43" fmla="*/ 47549 w 51535"/>
                <a:gd name="connsiteY43" fmla="*/ 15535 h 46216"/>
                <a:gd name="connsiteX44" fmla="*/ 48609 w 51535"/>
                <a:gd name="connsiteY44" fmla="*/ 16796 h 46216"/>
                <a:gd name="connsiteX45" fmla="*/ 48548 w 51535"/>
                <a:gd name="connsiteY45" fmla="*/ 18022 h 46216"/>
                <a:gd name="connsiteX46" fmla="*/ 49806 w 51535"/>
                <a:gd name="connsiteY46" fmla="*/ 19566 h 46216"/>
                <a:gd name="connsiteX47" fmla="*/ 48457 w 51535"/>
                <a:gd name="connsiteY47" fmla="*/ 19958 h 46216"/>
                <a:gd name="connsiteX48" fmla="*/ 47636 w 51535"/>
                <a:gd name="connsiteY48" fmla="*/ 20502 h 46216"/>
                <a:gd name="connsiteX49" fmla="*/ 47386 w 51535"/>
                <a:gd name="connsiteY49" fmla="*/ 21750 h 46216"/>
                <a:gd name="connsiteX50" fmla="*/ 48368 w 51535"/>
                <a:gd name="connsiteY50" fmla="*/ 23791 h 46216"/>
                <a:gd name="connsiteX51" fmla="*/ 51523 w 51535"/>
                <a:gd name="connsiteY51" fmla="*/ 23430 h 46216"/>
                <a:gd name="connsiteX52" fmla="*/ 49449 w 51535"/>
                <a:gd name="connsiteY52" fmla="*/ 27759 h 46216"/>
                <a:gd name="connsiteX53" fmla="*/ 48924 w 51535"/>
                <a:gd name="connsiteY53" fmla="*/ 33214 h 46216"/>
                <a:gd name="connsiteX54" fmla="*/ 47538 w 51535"/>
                <a:gd name="connsiteY54" fmla="*/ 39098 h 46216"/>
                <a:gd name="connsiteX55" fmla="*/ 44767 w 51535"/>
                <a:gd name="connsiteY55" fmla="*/ 40745 h 46216"/>
                <a:gd name="connsiteX56" fmla="*/ 40343 w 51535"/>
                <a:gd name="connsiteY56" fmla="*/ 40332 h 46216"/>
                <a:gd name="connsiteX57" fmla="*/ 40808 w 51535"/>
                <a:gd name="connsiteY57" fmla="*/ 42848 h 46216"/>
                <a:gd name="connsiteX58" fmla="*/ 33383 w 51535"/>
                <a:gd name="connsiteY58" fmla="*/ 46208 h 46216"/>
                <a:gd name="connsiteX59" fmla="*/ 31141 w 51535"/>
                <a:gd name="connsiteY59" fmla="*/ 41787 h 46216"/>
                <a:gd name="connsiteX60" fmla="*/ 23908 w 51535"/>
                <a:gd name="connsiteY60" fmla="*/ 41442 h 46216"/>
                <a:gd name="connsiteX61" fmla="*/ 22520 w 51535"/>
                <a:gd name="connsiteY61" fmla="*/ 39353 h 46216"/>
                <a:gd name="connsiteX62" fmla="*/ 18960 w 51535"/>
                <a:gd name="connsiteY62" fmla="*/ 39011 h 46216"/>
                <a:gd name="connsiteX63" fmla="*/ 15405 w 51535"/>
                <a:gd name="connsiteY63" fmla="*/ 41378 h 46216"/>
                <a:gd name="connsiteX0" fmla="*/ 15405 w 52444"/>
                <a:gd name="connsiteY0" fmla="*/ 41378 h 46216"/>
                <a:gd name="connsiteX1" fmla="*/ 10462 w 52444"/>
                <a:gd name="connsiteY1" fmla="*/ 41363 h 46216"/>
                <a:gd name="connsiteX2" fmla="*/ 9778 w 52444"/>
                <a:gd name="connsiteY2" fmla="*/ 39202 h 46216"/>
                <a:gd name="connsiteX3" fmla="*/ 7314 w 52444"/>
                <a:gd name="connsiteY3" fmla="*/ 36500 h 46216"/>
                <a:gd name="connsiteX4" fmla="*/ 2492 w 52444"/>
                <a:gd name="connsiteY4" fmla="*/ 34393 h 46216"/>
                <a:gd name="connsiteX5" fmla="*/ 1830 w 52444"/>
                <a:gd name="connsiteY5" fmla="*/ 33106 h 46216"/>
                <a:gd name="connsiteX6" fmla="*/ 130 w 52444"/>
                <a:gd name="connsiteY6" fmla="*/ 32750 h 46216"/>
                <a:gd name="connsiteX7" fmla="*/ 596 w 52444"/>
                <a:gd name="connsiteY7" fmla="*/ 31094 h 46216"/>
                <a:gd name="connsiteX8" fmla="*/ 2 w 52444"/>
                <a:gd name="connsiteY8" fmla="*/ 28524 h 46216"/>
                <a:gd name="connsiteX9" fmla="*/ 858 w 52444"/>
                <a:gd name="connsiteY9" fmla="*/ 25523 h 46216"/>
                <a:gd name="connsiteX10" fmla="*/ 3945 w 52444"/>
                <a:gd name="connsiteY10" fmla="*/ 26410 h 46216"/>
                <a:gd name="connsiteX11" fmla="*/ 4526 w 52444"/>
                <a:gd name="connsiteY11" fmla="*/ 24850 h 46216"/>
                <a:gd name="connsiteX12" fmla="*/ 7621 w 52444"/>
                <a:gd name="connsiteY12" fmla="*/ 25072 h 46216"/>
                <a:gd name="connsiteX13" fmla="*/ 8754 w 52444"/>
                <a:gd name="connsiteY13" fmla="*/ 23217 h 46216"/>
                <a:gd name="connsiteX14" fmla="*/ 7902 w 52444"/>
                <a:gd name="connsiteY14" fmla="*/ 19945 h 46216"/>
                <a:gd name="connsiteX15" fmla="*/ 10823 w 52444"/>
                <a:gd name="connsiteY15" fmla="*/ 18304 h 46216"/>
                <a:gd name="connsiteX16" fmla="*/ 9079 w 52444"/>
                <a:gd name="connsiteY16" fmla="*/ 16125 h 46216"/>
                <a:gd name="connsiteX17" fmla="*/ 7818 w 52444"/>
                <a:gd name="connsiteY17" fmla="*/ 12774 h 46216"/>
                <a:gd name="connsiteX18" fmla="*/ 8025 w 52444"/>
                <a:gd name="connsiteY18" fmla="*/ 10338 h 46216"/>
                <a:gd name="connsiteX19" fmla="*/ 5689 w 52444"/>
                <a:gd name="connsiteY19" fmla="*/ 9987 h 46216"/>
                <a:gd name="connsiteX20" fmla="*/ 4415 w 52444"/>
                <a:gd name="connsiteY20" fmla="*/ 5812 h 46216"/>
                <a:gd name="connsiteX21" fmla="*/ 7650 w 52444"/>
                <a:gd name="connsiteY21" fmla="*/ 3994 h 46216"/>
                <a:gd name="connsiteX22" fmla="*/ 11470 w 52444"/>
                <a:gd name="connsiteY22" fmla="*/ 2070 h 46216"/>
                <a:gd name="connsiteX23" fmla="*/ 12441 w 52444"/>
                <a:gd name="connsiteY23" fmla="*/ 3257 h 46216"/>
                <a:gd name="connsiteX24" fmla="*/ 13450 w 52444"/>
                <a:gd name="connsiteY24" fmla="*/ 5249 h 46216"/>
                <a:gd name="connsiteX25" fmla="*/ 16872 w 52444"/>
                <a:gd name="connsiteY25" fmla="*/ 5437 h 46216"/>
                <a:gd name="connsiteX26" fmla="*/ 18879 w 52444"/>
                <a:gd name="connsiteY26" fmla="*/ 4183 h 46216"/>
                <a:gd name="connsiteX27" fmla="*/ 23111 w 52444"/>
                <a:gd name="connsiteY27" fmla="*/ 42 h 46216"/>
                <a:gd name="connsiteX28" fmla="*/ 30794 w 52444"/>
                <a:gd name="connsiteY28" fmla="*/ 7039 h 46216"/>
                <a:gd name="connsiteX29" fmla="*/ 30434 w 52444"/>
                <a:gd name="connsiteY29" fmla="*/ 7774 h 46216"/>
                <a:gd name="connsiteX30" fmla="*/ 32364 w 52444"/>
                <a:gd name="connsiteY30" fmla="*/ 7969 h 46216"/>
                <a:gd name="connsiteX31" fmla="*/ 33904 w 52444"/>
                <a:gd name="connsiteY31" fmla="*/ 7361 h 46216"/>
                <a:gd name="connsiteX32" fmla="*/ 34488 w 52444"/>
                <a:gd name="connsiteY32" fmla="*/ 8406 h 46216"/>
                <a:gd name="connsiteX33" fmla="*/ 36616 w 52444"/>
                <a:gd name="connsiteY33" fmla="*/ 8982 h 46216"/>
                <a:gd name="connsiteX34" fmla="*/ 37480 w 52444"/>
                <a:gd name="connsiteY34" fmla="*/ 7706 h 46216"/>
                <a:gd name="connsiteX35" fmla="*/ 38755 w 52444"/>
                <a:gd name="connsiteY35" fmla="*/ 7962 h 46216"/>
                <a:gd name="connsiteX36" fmla="*/ 38723 w 52444"/>
                <a:gd name="connsiteY36" fmla="*/ 8762 h 46216"/>
                <a:gd name="connsiteX37" fmla="*/ 38607 w 52444"/>
                <a:gd name="connsiteY37" fmla="*/ 11162 h 46216"/>
                <a:gd name="connsiteX38" fmla="*/ 41552 w 52444"/>
                <a:gd name="connsiteY38" fmla="*/ 11470 h 46216"/>
                <a:gd name="connsiteX39" fmla="*/ 44558 w 52444"/>
                <a:gd name="connsiteY39" fmla="*/ 10496 h 46216"/>
                <a:gd name="connsiteX40" fmla="*/ 46061 w 52444"/>
                <a:gd name="connsiteY40" fmla="*/ 13719 h 46216"/>
                <a:gd name="connsiteX41" fmla="*/ 47379 w 52444"/>
                <a:gd name="connsiteY41" fmla="*/ 13804 h 46216"/>
                <a:gd name="connsiteX42" fmla="*/ 47871 w 52444"/>
                <a:gd name="connsiteY42" fmla="*/ 14454 h 46216"/>
                <a:gd name="connsiteX43" fmla="*/ 47549 w 52444"/>
                <a:gd name="connsiteY43" fmla="*/ 15535 h 46216"/>
                <a:gd name="connsiteX44" fmla="*/ 48609 w 52444"/>
                <a:gd name="connsiteY44" fmla="*/ 16796 h 46216"/>
                <a:gd name="connsiteX45" fmla="*/ 48548 w 52444"/>
                <a:gd name="connsiteY45" fmla="*/ 18022 h 46216"/>
                <a:gd name="connsiteX46" fmla="*/ 49806 w 52444"/>
                <a:gd name="connsiteY46" fmla="*/ 19566 h 46216"/>
                <a:gd name="connsiteX47" fmla="*/ 48457 w 52444"/>
                <a:gd name="connsiteY47" fmla="*/ 19958 h 46216"/>
                <a:gd name="connsiteX48" fmla="*/ 47636 w 52444"/>
                <a:gd name="connsiteY48" fmla="*/ 20502 h 46216"/>
                <a:gd name="connsiteX49" fmla="*/ 47386 w 52444"/>
                <a:gd name="connsiteY49" fmla="*/ 21750 h 46216"/>
                <a:gd name="connsiteX50" fmla="*/ 48368 w 52444"/>
                <a:gd name="connsiteY50" fmla="*/ 23791 h 46216"/>
                <a:gd name="connsiteX51" fmla="*/ 51523 w 52444"/>
                <a:gd name="connsiteY51" fmla="*/ 23430 h 46216"/>
                <a:gd name="connsiteX52" fmla="*/ 52363 w 52444"/>
                <a:gd name="connsiteY52" fmla="*/ 26580 h 46216"/>
                <a:gd name="connsiteX53" fmla="*/ 49449 w 52444"/>
                <a:gd name="connsiteY53" fmla="*/ 27759 h 46216"/>
                <a:gd name="connsiteX54" fmla="*/ 48924 w 52444"/>
                <a:gd name="connsiteY54" fmla="*/ 33214 h 46216"/>
                <a:gd name="connsiteX55" fmla="*/ 47538 w 52444"/>
                <a:gd name="connsiteY55" fmla="*/ 39098 h 46216"/>
                <a:gd name="connsiteX56" fmla="*/ 44767 w 52444"/>
                <a:gd name="connsiteY56" fmla="*/ 40745 h 46216"/>
                <a:gd name="connsiteX57" fmla="*/ 40343 w 52444"/>
                <a:gd name="connsiteY57" fmla="*/ 40332 h 46216"/>
                <a:gd name="connsiteX58" fmla="*/ 40808 w 52444"/>
                <a:gd name="connsiteY58" fmla="*/ 42848 h 46216"/>
                <a:gd name="connsiteX59" fmla="*/ 33383 w 52444"/>
                <a:gd name="connsiteY59" fmla="*/ 46208 h 46216"/>
                <a:gd name="connsiteX60" fmla="*/ 31141 w 52444"/>
                <a:gd name="connsiteY60" fmla="*/ 41787 h 46216"/>
                <a:gd name="connsiteX61" fmla="*/ 23908 w 52444"/>
                <a:gd name="connsiteY61" fmla="*/ 41442 h 46216"/>
                <a:gd name="connsiteX62" fmla="*/ 22520 w 52444"/>
                <a:gd name="connsiteY62" fmla="*/ 39353 h 46216"/>
                <a:gd name="connsiteX63" fmla="*/ 18960 w 52444"/>
                <a:gd name="connsiteY63" fmla="*/ 39011 h 46216"/>
                <a:gd name="connsiteX64" fmla="*/ 15405 w 52444"/>
                <a:gd name="connsiteY64" fmla="*/ 41378 h 46216"/>
                <a:gd name="connsiteX0" fmla="*/ 15405 w 52444"/>
                <a:gd name="connsiteY0" fmla="*/ 41378 h 46216"/>
                <a:gd name="connsiteX1" fmla="*/ 10462 w 52444"/>
                <a:gd name="connsiteY1" fmla="*/ 41363 h 46216"/>
                <a:gd name="connsiteX2" fmla="*/ 9778 w 52444"/>
                <a:gd name="connsiteY2" fmla="*/ 39202 h 46216"/>
                <a:gd name="connsiteX3" fmla="*/ 7314 w 52444"/>
                <a:gd name="connsiteY3" fmla="*/ 36500 h 46216"/>
                <a:gd name="connsiteX4" fmla="*/ 2492 w 52444"/>
                <a:gd name="connsiteY4" fmla="*/ 34393 h 46216"/>
                <a:gd name="connsiteX5" fmla="*/ 1830 w 52444"/>
                <a:gd name="connsiteY5" fmla="*/ 33106 h 46216"/>
                <a:gd name="connsiteX6" fmla="*/ 130 w 52444"/>
                <a:gd name="connsiteY6" fmla="*/ 32750 h 46216"/>
                <a:gd name="connsiteX7" fmla="*/ 596 w 52444"/>
                <a:gd name="connsiteY7" fmla="*/ 31094 h 46216"/>
                <a:gd name="connsiteX8" fmla="*/ 2 w 52444"/>
                <a:gd name="connsiteY8" fmla="*/ 28524 h 46216"/>
                <a:gd name="connsiteX9" fmla="*/ 858 w 52444"/>
                <a:gd name="connsiteY9" fmla="*/ 25523 h 46216"/>
                <a:gd name="connsiteX10" fmla="*/ 3945 w 52444"/>
                <a:gd name="connsiteY10" fmla="*/ 26410 h 46216"/>
                <a:gd name="connsiteX11" fmla="*/ 4526 w 52444"/>
                <a:gd name="connsiteY11" fmla="*/ 24850 h 46216"/>
                <a:gd name="connsiteX12" fmla="*/ 7621 w 52444"/>
                <a:gd name="connsiteY12" fmla="*/ 25072 h 46216"/>
                <a:gd name="connsiteX13" fmla="*/ 8754 w 52444"/>
                <a:gd name="connsiteY13" fmla="*/ 23217 h 46216"/>
                <a:gd name="connsiteX14" fmla="*/ 7902 w 52444"/>
                <a:gd name="connsiteY14" fmla="*/ 19945 h 46216"/>
                <a:gd name="connsiteX15" fmla="*/ 10823 w 52444"/>
                <a:gd name="connsiteY15" fmla="*/ 18304 h 46216"/>
                <a:gd name="connsiteX16" fmla="*/ 9079 w 52444"/>
                <a:gd name="connsiteY16" fmla="*/ 16125 h 46216"/>
                <a:gd name="connsiteX17" fmla="*/ 7818 w 52444"/>
                <a:gd name="connsiteY17" fmla="*/ 12774 h 46216"/>
                <a:gd name="connsiteX18" fmla="*/ 8025 w 52444"/>
                <a:gd name="connsiteY18" fmla="*/ 10338 h 46216"/>
                <a:gd name="connsiteX19" fmla="*/ 5689 w 52444"/>
                <a:gd name="connsiteY19" fmla="*/ 9987 h 46216"/>
                <a:gd name="connsiteX20" fmla="*/ 4415 w 52444"/>
                <a:gd name="connsiteY20" fmla="*/ 5812 h 46216"/>
                <a:gd name="connsiteX21" fmla="*/ 7650 w 52444"/>
                <a:gd name="connsiteY21" fmla="*/ 3994 h 46216"/>
                <a:gd name="connsiteX22" fmla="*/ 11470 w 52444"/>
                <a:gd name="connsiteY22" fmla="*/ 2070 h 46216"/>
                <a:gd name="connsiteX23" fmla="*/ 12441 w 52444"/>
                <a:gd name="connsiteY23" fmla="*/ 3257 h 46216"/>
                <a:gd name="connsiteX24" fmla="*/ 13450 w 52444"/>
                <a:gd name="connsiteY24" fmla="*/ 5249 h 46216"/>
                <a:gd name="connsiteX25" fmla="*/ 16872 w 52444"/>
                <a:gd name="connsiteY25" fmla="*/ 5437 h 46216"/>
                <a:gd name="connsiteX26" fmla="*/ 18879 w 52444"/>
                <a:gd name="connsiteY26" fmla="*/ 4183 h 46216"/>
                <a:gd name="connsiteX27" fmla="*/ 23111 w 52444"/>
                <a:gd name="connsiteY27" fmla="*/ 42 h 46216"/>
                <a:gd name="connsiteX28" fmla="*/ 30794 w 52444"/>
                <a:gd name="connsiteY28" fmla="*/ 7039 h 46216"/>
                <a:gd name="connsiteX29" fmla="*/ 30434 w 52444"/>
                <a:gd name="connsiteY29" fmla="*/ 7774 h 46216"/>
                <a:gd name="connsiteX30" fmla="*/ 32364 w 52444"/>
                <a:gd name="connsiteY30" fmla="*/ 7969 h 46216"/>
                <a:gd name="connsiteX31" fmla="*/ 33904 w 52444"/>
                <a:gd name="connsiteY31" fmla="*/ 7361 h 46216"/>
                <a:gd name="connsiteX32" fmla="*/ 34488 w 52444"/>
                <a:gd name="connsiteY32" fmla="*/ 8406 h 46216"/>
                <a:gd name="connsiteX33" fmla="*/ 36616 w 52444"/>
                <a:gd name="connsiteY33" fmla="*/ 8982 h 46216"/>
                <a:gd name="connsiteX34" fmla="*/ 37480 w 52444"/>
                <a:gd name="connsiteY34" fmla="*/ 7706 h 46216"/>
                <a:gd name="connsiteX35" fmla="*/ 38755 w 52444"/>
                <a:gd name="connsiteY35" fmla="*/ 7962 h 46216"/>
                <a:gd name="connsiteX36" fmla="*/ 38723 w 52444"/>
                <a:gd name="connsiteY36" fmla="*/ 8762 h 46216"/>
                <a:gd name="connsiteX37" fmla="*/ 38607 w 52444"/>
                <a:gd name="connsiteY37" fmla="*/ 11162 h 46216"/>
                <a:gd name="connsiteX38" fmla="*/ 41552 w 52444"/>
                <a:gd name="connsiteY38" fmla="*/ 11470 h 46216"/>
                <a:gd name="connsiteX39" fmla="*/ 44558 w 52444"/>
                <a:gd name="connsiteY39" fmla="*/ 10496 h 46216"/>
                <a:gd name="connsiteX40" fmla="*/ 46061 w 52444"/>
                <a:gd name="connsiteY40" fmla="*/ 13719 h 46216"/>
                <a:gd name="connsiteX41" fmla="*/ 47379 w 52444"/>
                <a:gd name="connsiteY41" fmla="*/ 13804 h 46216"/>
                <a:gd name="connsiteX42" fmla="*/ 47871 w 52444"/>
                <a:gd name="connsiteY42" fmla="*/ 14454 h 46216"/>
                <a:gd name="connsiteX43" fmla="*/ 47549 w 52444"/>
                <a:gd name="connsiteY43" fmla="*/ 15535 h 46216"/>
                <a:gd name="connsiteX44" fmla="*/ 48609 w 52444"/>
                <a:gd name="connsiteY44" fmla="*/ 16796 h 46216"/>
                <a:gd name="connsiteX45" fmla="*/ 48548 w 52444"/>
                <a:gd name="connsiteY45" fmla="*/ 18022 h 46216"/>
                <a:gd name="connsiteX46" fmla="*/ 49806 w 52444"/>
                <a:gd name="connsiteY46" fmla="*/ 19566 h 46216"/>
                <a:gd name="connsiteX47" fmla="*/ 48457 w 52444"/>
                <a:gd name="connsiteY47" fmla="*/ 19958 h 46216"/>
                <a:gd name="connsiteX48" fmla="*/ 48476 w 52444"/>
                <a:gd name="connsiteY48" fmla="*/ 20837 h 46216"/>
                <a:gd name="connsiteX49" fmla="*/ 47386 w 52444"/>
                <a:gd name="connsiteY49" fmla="*/ 21750 h 46216"/>
                <a:gd name="connsiteX50" fmla="*/ 48368 w 52444"/>
                <a:gd name="connsiteY50" fmla="*/ 23791 h 46216"/>
                <a:gd name="connsiteX51" fmla="*/ 51523 w 52444"/>
                <a:gd name="connsiteY51" fmla="*/ 23430 h 46216"/>
                <a:gd name="connsiteX52" fmla="*/ 52363 w 52444"/>
                <a:gd name="connsiteY52" fmla="*/ 26580 h 46216"/>
                <a:gd name="connsiteX53" fmla="*/ 49449 w 52444"/>
                <a:gd name="connsiteY53" fmla="*/ 27759 h 46216"/>
                <a:gd name="connsiteX54" fmla="*/ 48924 w 52444"/>
                <a:gd name="connsiteY54" fmla="*/ 33214 h 46216"/>
                <a:gd name="connsiteX55" fmla="*/ 47538 w 52444"/>
                <a:gd name="connsiteY55" fmla="*/ 39098 h 46216"/>
                <a:gd name="connsiteX56" fmla="*/ 44767 w 52444"/>
                <a:gd name="connsiteY56" fmla="*/ 40745 h 46216"/>
                <a:gd name="connsiteX57" fmla="*/ 40343 w 52444"/>
                <a:gd name="connsiteY57" fmla="*/ 40332 h 46216"/>
                <a:gd name="connsiteX58" fmla="*/ 40808 w 52444"/>
                <a:gd name="connsiteY58" fmla="*/ 42848 h 46216"/>
                <a:gd name="connsiteX59" fmla="*/ 33383 w 52444"/>
                <a:gd name="connsiteY59" fmla="*/ 46208 h 46216"/>
                <a:gd name="connsiteX60" fmla="*/ 31141 w 52444"/>
                <a:gd name="connsiteY60" fmla="*/ 41787 h 46216"/>
                <a:gd name="connsiteX61" fmla="*/ 23908 w 52444"/>
                <a:gd name="connsiteY61" fmla="*/ 41442 h 46216"/>
                <a:gd name="connsiteX62" fmla="*/ 22520 w 52444"/>
                <a:gd name="connsiteY62" fmla="*/ 39353 h 46216"/>
                <a:gd name="connsiteX63" fmla="*/ 18960 w 52444"/>
                <a:gd name="connsiteY63" fmla="*/ 39011 h 46216"/>
                <a:gd name="connsiteX64" fmla="*/ 15405 w 52444"/>
                <a:gd name="connsiteY64" fmla="*/ 41378 h 46216"/>
                <a:gd name="connsiteX0" fmla="*/ 15405 w 52444"/>
                <a:gd name="connsiteY0" fmla="*/ 41378 h 46216"/>
                <a:gd name="connsiteX1" fmla="*/ 10462 w 52444"/>
                <a:gd name="connsiteY1" fmla="*/ 41363 h 46216"/>
                <a:gd name="connsiteX2" fmla="*/ 9778 w 52444"/>
                <a:gd name="connsiteY2" fmla="*/ 39202 h 46216"/>
                <a:gd name="connsiteX3" fmla="*/ 7314 w 52444"/>
                <a:gd name="connsiteY3" fmla="*/ 36500 h 46216"/>
                <a:gd name="connsiteX4" fmla="*/ 2492 w 52444"/>
                <a:gd name="connsiteY4" fmla="*/ 34393 h 46216"/>
                <a:gd name="connsiteX5" fmla="*/ 1830 w 52444"/>
                <a:gd name="connsiteY5" fmla="*/ 33106 h 46216"/>
                <a:gd name="connsiteX6" fmla="*/ 130 w 52444"/>
                <a:gd name="connsiteY6" fmla="*/ 32750 h 46216"/>
                <a:gd name="connsiteX7" fmla="*/ 596 w 52444"/>
                <a:gd name="connsiteY7" fmla="*/ 31094 h 46216"/>
                <a:gd name="connsiteX8" fmla="*/ 2 w 52444"/>
                <a:gd name="connsiteY8" fmla="*/ 28524 h 46216"/>
                <a:gd name="connsiteX9" fmla="*/ 858 w 52444"/>
                <a:gd name="connsiteY9" fmla="*/ 25523 h 46216"/>
                <a:gd name="connsiteX10" fmla="*/ 3945 w 52444"/>
                <a:gd name="connsiteY10" fmla="*/ 26410 h 46216"/>
                <a:gd name="connsiteX11" fmla="*/ 4526 w 52444"/>
                <a:gd name="connsiteY11" fmla="*/ 24850 h 46216"/>
                <a:gd name="connsiteX12" fmla="*/ 7621 w 52444"/>
                <a:gd name="connsiteY12" fmla="*/ 25072 h 46216"/>
                <a:gd name="connsiteX13" fmla="*/ 8754 w 52444"/>
                <a:gd name="connsiteY13" fmla="*/ 23217 h 46216"/>
                <a:gd name="connsiteX14" fmla="*/ 7902 w 52444"/>
                <a:gd name="connsiteY14" fmla="*/ 19945 h 46216"/>
                <a:gd name="connsiteX15" fmla="*/ 10823 w 52444"/>
                <a:gd name="connsiteY15" fmla="*/ 18304 h 46216"/>
                <a:gd name="connsiteX16" fmla="*/ 9079 w 52444"/>
                <a:gd name="connsiteY16" fmla="*/ 16125 h 46216"/>
                <a:gd name="connsiteX17" fmla="*/ 7818 w 52444"/>
                <a:gd name="connsiteY17" fmla="*/ 12774 h 46216"/>
                <a:gd name="connsiteX18" fmla="*/ 8025 w 52444"/>
                <a:gd name="connsiteY18" fmla="*/ 10338 h 46216"/>
                <a:gd name="connsiteX19" fmla="*/ 5689 w 52444"/>
                <a:gd name="connsiteY19" fmla="*/ 9987 h 46216"/>
                <a:gd name="connsiteX20" fmla="*/ 4415 w 52444"/>
                <a:gd name="connsiteY20" fmla="*/ 5812 h 46216"/>
                <a:gd name="connsiteX21" fmla="*/ 7650 w 52444"/>
                <a:gd name="connsiteY21" fmla="*/ 3994 h 46216"/>
                <a:gd name="connsiteX22" fmla="*/ 11470 w 52444"/>
                <a:gd name="connsiteY22" fmla="*/ 2070 h 46216"/>
                <a:gd name="connsiteX23" fmla="*/ 12441 w 52444"/>
                <a:gd name="connsiteY23" fmla="*/ 3257 h 46216"/>
                <a:gd name="connsiteX24" fmla="*/ 13450 w 52444"/>
                <a:gd name="connsiteY24" fmla="*/ 5249 h 46216"/>
                <a:gd name="connsiteX25" fmla="*/ 16872 w 52444"/>
                <a:gd name="connsiteY25" fmla="*/ 5437 h 46216"/>
                <a:gd name="connsiteX26" fmla="*/ 18879 w 52444"/>
                <a:gd name="connsiteY26" fmla="*/ 4183 h 46216"/>
                <a:gd name="connsiteX27" fmla="*/ 23111 w 52444"/>
                <a:gd name="connsiteY27" fmla="*/ 42 h 46216"/>
                <a:gd name="connsiteX28" fmla="*/ 30794 w 52444"/>
                <a:gd name="connsiteY28" fmla="*/ 7039 h 46216"/>
                <a:gd name="connsiteX29" fmla="*/ 30434 w 52444"/>
                <a:gd name="connsiteY29" fmla="*/ 7774 h 46216"/>
                <a:gd name="connsiteX30" fmla="*/ 32364 w 52444"/>
                <a:gd name="connsiteY30" fmla="*/ 7969 h 46216"/>
                <a:gd name="connsiteX31" fmla="*/ 33904 w 52444"/>
                <a:gd name="connsiteY31" fmla="*/ 7361 h 46216"/>
                <a:gd name="connsiteX32" fmla="*/ 34488 w 52444"/>
                <a:gd name="connsiteY32" fmla="*/ 8406 h 46216"/>
                <a:gd name="connsiteX33" fmla="*/ 36616 w 52444"/>
                <a:gd name="connsiteY33" fmla="*/ 8982 h 46216"/>
                <a:gd name="connsiteX34" fmla="*/ 37480 w 52444"/>
                <a:gd name="connsiteY34" fmla="*/ 7706 h 46216"/>
                <a:gd name="connsiteX35" fmla="*/ 38755 w 52444"/>
                <a:gd name="connsiteY35" fmla="*/ 7962 h 46216"/>
                <a:gd name="connsiteX36" fmla="*/ 38723 w 52444"/>
                <a:gd name="connsiteY36" fmla="*/ 8762 h 46216"/>
                <a:gd name="connsiteX37" fmla="*/ 38607 w 52444"/>
                <a:gd name="connsiteY37" fmla="*/ 11162 h 46216"/>
                <a:gd name="connsiteX38" fmla="*/ 41552 w 52444"/>
                <a:gd name="connsiteY38" fmla="*/ 11470 h 46216"/>
                <a:gd name="connsiteX39" fmla="*/ 44558 w 52444"/>
                <a:gd name="connsiteY39" fmla="*/ 10496 h 46216"/>
                <a:gd name="connsiteX40" fmla="*/ 46061 w 52444"/>
                <a:gd name="connsiteY40" fmla="*/ 13719 h 46216"/>
                <a:gd name="connsiteX41" fmla="*/ 47379 w 52444"/>
                <a:gd name="connsiteY41" fmla="*/ 13804 h 46216"/>
                <a:gd name="connsiteX42" fmla="*/ 47871 w 52444"/>
                <a:gd name="connsiteY42" fmla="*/ 14454 h 46216"/>
                <a:gd name="connsiteX43" fmla="*/ 47549 w 52444"/>
                <a:gd name="connsiteY43" fmla="*/ 15535 h 46216"/>
                <a:gd name="connsiteX44" fmla="*/ 48609 w 52444"/>
                <a:gd name="connsiteY44" fmla="*/ 16796 h 46216"/>
                <a:gd name="connsiteX45" fmla="*/ 48548 w 52444"/>
                <a:gd name="connsiteY45" fmla="*/ 18022 h 46216"/>
                <a:gd name="connsiteX46" fmla="*/ 49806 w 52444"/>
                <a:gd name="connsiteY46" fmla="*/ 19566 h 46216"/>
                <a:gd name="connsiteX47" fmla="*/ 50306 w 52444"/>
                <a:gd name="connsiteY47" fmla="*/ 20829 h 46216"/>
                <a:gd name="connsiteX48" fmla="*/ 48476 w 52444"/>
                <a:gd name="connsiteY48" fmla="*/ 20837 h 46216"/>
                <a:gd name="connsiteX49" fmla="*/ 47386 w 52444"/>
                <a:gd name="connsiteY49" fmla="*/ 21750 h 46216"/>
                <a:gd name="connsiteX50" fmla="*/ 48368 w 52444"/>
                <a:gd name="connsiteY50" fmla="*/ 23791 h 46216"/>
                <a:gd name="connsiteX51" fmla="*/ 51523 w 52444"/>
                <a:gd name="connsiteY51" fmla="*/ 23430 h 46216"/>
                <a:gd name="connsiteX52" fmla="*/ 52363 w 52444"/>
                <a:gd name="connsiteY52" fmla="*/ 26580 h 46216"/>
                <a:gd name="connsiteX53" fmla="*/ 49449 w 52444"/>
                <a:gd name="connsiteY53" fmla="*/ 27759 h 46216"/>
                <a:gd name="connsiteX54" fmla="*/ 48924 w 52444"/>
                <a:gd name="connsiteY54" fmla="*/ 33214 h 46216"/>
                <a:gd name="connsiteX55" fmla="*/ 47538 w 52444"/>
                <a:gd name="connsiteY55" fmla="*/ 39098 h 46216"/>
                <a:gd name="connsiteX56" fmla="*/ 44767 w 52444"/>
                <a:gd name="connsiteY56" fmla="*/ 40745 h 46216"/>
                <a:gd name="connsiteX57" fmla="*/ 40343 w 52444"/>
                <a:gd name="connsiteY57" fmla="*/ 40332 h 46216"/>
                <a:gd name="connsiteX58" fmla="*/ 40808 w 52444"/>
                <a:gd name="connsiteY58" fmla="*/ 42848 h 46216"/>
                <a:gd name="connsiteX59" fmla="*/ 33383 w 52444"/>
                <a:gd name="connsiteY59" fmla="*/ 46208 h 46216"/>
                <a:gd name="connsiteX60" fmla="*/ 31141 w 52444"/>
                <a:gd name="connsiteY60" fmla="*/ 41787 h 46216"/>
                <a:gd name="connsiteX61" fmla="*/ 23908 w 52444"/>
                <a:gd name="connsiteY61" fmla="*/ 41442 h 46216"/>
                <a:gd name="connsiteX62" fmla="*/ 22520 w 52444"/>
                <a:gd name="connsiteY62" fmla="*/ 39353 h 46216"/>
                <a:gd name="connsiteX63" fmla="*/ 18960 w 52444"/>
                <a:gd name="connsiteY63" fmla="*/ 39011 h 46216"/>
                <a:gd name="connsiteX64" fmla="*/ 15405 w 52444"/>
                <a:gd name="connsiteY64" fmla="*/ 41378 h 46216"/>
                <a:gd name="connsiteX0" fmla="*/ 15405 w 53192"/>
                <a:gd name="connsiteY0" fmla="*/ 41378 h 46216"/>
                <a:gd name="connsiteX1" fmla="*/ 10462 w 53192"/>
                <a:gd name="connsiteY1" fmla="*/ 41363 h 46216"/>
                <a:gd name="connsiteX2" fmla="*/ 9778 w 53192"/>
                <a:gd name="connsiteY2" fmla="*/ 39202 h 46216"/>
                <a:gd name="connsiteX3" fmla="*/ 7314 w 53192"/>
                <a:gd name="connsiteY3" fmla="*/ 36500 h 46216"/>
                <a:gd name="connsiteX4" fmla="*/ 2492 w 53192"/>
                <a:gd name="connsiteY4" fmla="*/ 34393 h 46216"/>
                <a:gd name="connsiteX5" fmla="*/ 1830 w 53192"/>
                <a:gd name="connsiteY5" fmla="*/ 33106 h 46216"/>
                <a:gd name="connsiteX6" fmla="*/ 130 w 53192"/>
                <a:gd name="connsiteY6" fmla="*/ 32750 h 46216"/>
                <a:gd name="connsiteX7" fmla="*/ 596 w 53192"/>
                <a:gd name="connsiteY7" fmla="*/ 31094 h 46216"/>
                <a:gd name="connsiteX8" fmla="*/ 2 w 53192"/>
                <a:gd name="connsiteY8" fmla="*/ 28524 h 46216"/>
                <a:gd name="connsiteX9" fmla="*/ 858 w 53192"/>
                <a:gd name="connsiteY9" fmla="*/ 25523 h 46216"/>
                <a:gd name="connsiteX10" fmla="*/ 3945 w 53192"/>
                <a:gd name="connsiteY10" fmla="*/ 26410 h 46216"/>
                <a:gd name="connsiteX11" fmla="*/ 4526 w 53192"/>
                <a:gd name="connsiteY11" fmla="*/ 24850 h 46216"/>
                <a:gd name="connsiteX12" fmla="*/ 7621 w 53192"/>
                <a:gd name="connsiteY12" fmla="*/ 25072 h 46216"/>
                <a:gd name="connsiteX13" fmla="*/ 8754 w 53192"/>
                <a:gd name="connsiteY13" fmla="*/ 23217 h 46216"/>
                <a:gd name="connsiteX14" fmla="*/ 7902 w 53192"/>
                <a:gd name="connsiteY14" fmla="*/ 19945 h 46216"/>
                <a:gd name="connsiteX15" fmla="*/ 10823 w 53192"/>
                <a:gd name="connsiteY15" fmla="*/ 18304 h 46216"/>
                <a:gd name="connsiteX16" fmla="*/ 9079 w 53192"/>
                <a:gd name="connsiteY16" fmla="*/ 16125 h 46216"/>
                <a:gd name="connsiteX17" fmla="*/ 7818 w 53192"/>
                <a:gd name="connsiteY17" fmla="*/ 12774 h 46216"/>
                <a:gd name="connsiteX18" fmla="*/ 8025 w 53192"/>
                <a:gd name="connsiteY18" fmla="*/ 10338 h 46216"/>
                <a:gd name="connsiteX19" fmla="*/ 5689 w 53192"/>
                <a:gd name="connsiteY19" fmla="*/ 9987 h 46216"/>
                <a:gd name="connsiteX20" fmla="*/ 4415 w 53192"/>
                <a:gd name="connsiteY20" fmla="*/ 5812 h 46216"/>
                <a:gd name="connsiteX21" fmla="*/ 7650 w 53192"/>
                <a:gd name="connsiteY21" fmla="*/ 3994 h 46216"/>
                <a:gd name="connsiteX22" fmla="*/ 11470 w 53192"/>
                <a:gd name="connsiteY22" fmla="*/ 2070 h 46216"/>
                <a:gd name="connsiteX23" fmla="*/ 12441 w 53192"/>
                <a:gd name="connsiteY23" fmla="*/ 3257 h 46216"/>
                <a:gd name="connsiteX24" fmla="*/ 13450 w 53192"/>
                <a:gd name="connsiteY24" fmla="*/ 5249 h 46216"/>
                <a:gd name="connsiteX25" fmla="*/ 16872 w 53192"/>
                <a:gd name="connsiteY25" fmla="*/ 5437 h 46216"/>
                <a:gd name="connsiteX26" fmla="*/ 18879 w 53192"/>
                <a:gd name="connsiteY26" fmla="*/ 4183 h 46216"/>
                <a:gd name="connsiteX27" fmla="*/ 23111 w 53192"/>
                <a:gd name="connsiteY27" fmla="*/ 42 h 46216"/>
                <a:gd name="connsiteX28" fmla="*/ 30794 w 53192"/>
                <a:gd name="connsiteY28" fmla="*/ 7039 h 46216"/>
                <a:gd name="connsiteX29" fmla="*/ 30434 w 53192"/>
                <a:gd name="connsiteY29" fmla="*/ 7774 h 46216"/>
                <a:gd name="connsiteX30" fmla="*/ 32364 w 53192"/>
                <a:gd name="connsiteY30" fmla="*/ 7969 h 46216"/>
                <a:gd name="connsiteX31" fmla="*/ 33904 w 53192"/>
                <a:gd name="connsiteY31" fmla="*/ 7361 h 46216"/>
                <a:gd name="connsiteX32" fmla="*/ 34488 w 53192"/>
                <a:gd name="connsiteY32" fmla="*/ 8406 h 46216"/>
                <a:gd name="connsiteX33" fmla="*/ 36616 w 53192"/>
                <a:gd name="connsiteY33" fmla="*/ 8982 h 46216"/>
                <a:gd name="connsiteX34" fmla="*/ 37480 w 53192"/>
                <a:gd name="connsiteY34" fmla="*/ 7706 h 46216"/>
                <a:gd name="connsiteX35" fmla="*/ 38755 w 53192"/>
                <a:gd name="connsiteY35" fmla="*/ 7962 h 46216"/>
                <a:gd name="connsiteX36" fmla="*/ 38723 w 53192"/>
                <a:gd name="connsiteY36" fmla="*/ 8762 h 46216"/>
                <a:gd name="connsiteX37" fmla="*/ 38607 w 53192"/>
                <a:gd name="connsiteY37" fmla="*/ 11162 h 46216"/>
                <a:gd name="connsiteX38" fmla="*/ 41552 w 53192"/>
                <a:gd name="connsiteY38" fmla="*/ 11470 h 46216"/>
                <a:gd name="connsiteX39" fmla="*/ 44558 w 53192"/>
                <a:gd name="connsiteY39" fmla="*/ 10496 h 46216"/>
                <a:gd name="connsiteX40" fmla="*/ 46061 w 53192"/>
                <a:gd name="connsiteY40" fmla="*/ 13719 h 46216"/>
                <a:gd name="connsiteX41" fmla="*/ 47379 w 53192"/>
                <a:gd name="connsiteY41" fmla="*/ 13804 h 46216"/>
                <a:gd name="connsiteX42" fmla="*/ 47871 w 53192"/>
                <a:gd name="connsiteY42" fmla="*/ 14454 h 46216"/>
                <a:gd name="connsiteX43" fmla="*/ 47549 w 53192"/>
                <a:gd name="connsiteY43" fmla="*/ 15535 h 46216"/>
                <a:gd name="connsiteX44" fmla="*/ 48609 w 53192"/>
                <a:gd name="connsiteY44" fmla="*/ 16796 h 46216"/>
                <a:gd name="connsiteX45" fmla="*/ 48548 w 53192"/>
                <a:gd name="connsiteY45" fmla="*/ 18022 h 46216"/>
                <a:gd name="connsiteX46" fmla="*/ 53168 w 53192"/>
                <a:gd name="connsiteY46" fmla="*/ 21711 h 46216"/>
                <a:gd name="connsiteX47" fmla="*/ 50306 w 53192"/>
                <a:gd name="connsiteY47" fmla="*/ 20829 h 46216"/>
                <a:gd name="connsiteX48" fmla="*/ 48476 w 53192"/>
                <a:gd name="connsiteY48" fmla="*/ 20837 h 46216"/>
                <a:gd name="connsiteX49" fmla="*/ 47386 w 53192"/>
                <a:gd name="connsiteY49" fmla="*/ 21750 h 46216"/>
                <a:gd name="connsiteX50" fmla="*/ 48368 w 53192"/>
                <a:gd name="connsiteY50" fmla="*/ 23791 h 46216"/>
                <a:gd name="connsiteX51" fmla="*/ 51523 w 53192"/>
                <a:gd name="connsiteY51" fmla="*/ 23430 h 46216"/>
                <a:gd name="connsiteX52" fmla="*/ 52363 w 53192"/>
                <a:gd name="connsiteY52" fmla="*/ 26580 h 46216"/>
                <a:gd name="connsiteX53" fmla="*/ 49449 w 53192"/>
                <a:gd name="connsiteY53" fmla="*/ 27759 h 46216"/>
                <a:gd name="connsiteX54" fmla="*/ 48924 w 53192"/>
                <a:gd name="connsiteY54" fmla="*/ 33214 h 46216"/>
                <a:gd name="connsiteX55" fmla="*/ 47538 w 53192"/>
                <a:gd name="connsiteY55" fmla="*/ 39098 h 46216"/>
                <a:gd name="connsiteX56" fmla="*/ 44767 w 53192"/>
                <a:gd name="connsiteY56" fmla="*/ 40745 h 46216"/>
                <a:gd name="connsiteX57" fmla="*/ 40343 w 53192"/>
                <a:gd name="connsiteY57" fmla="*/ 40332 h 46216"/>
                <a:gd name="connsiteX58" fmla="*/ 40808 w 53192"/>
                <a:gd name="connsiteY58" fmla="*/ 42848 h 46216"/>
                <a:gd name="connsiteX59" fmla="*/ 33383 w 53192"/>
                <a:gd name="connsiteY59" fmla="*/ 46208 h 46216"/>
                <a:gd name="connsiteX60" fmla="*/ 31141 w 53192"/>
                <a:gd name="connsiteY60" fmla="*/ 41787 h 46216"/>
                <a:gd name="connsiteX61" fmla="*/ 23908 w 53192"/>
                <a:gd name="connsiteY61" fmla="*/ 41442 h 46216"/>
                <a:gd name="connsiteX62" fmla="*/ 22520 w 53192"/>
                <a:gd name="connsiteY62" fmla="*/ 39353 h 46216"/>
                <a:gd name="connsiteX63" fmla="*/ 18960 w 53192"/>
                <a:gd name="connsiteY63" fmla="*/ 39011 h 46216"/>
                <a:gd name="connsiteX64" fmla="*/ 15405 w 53192"/>
                <a:gd name="connsiteY64" fmla="*/ 41378 h 46216"/>
                <a:gd name="connsiteX0" fmla="*/ 15405 w 54286"/>
                <a:gd name="connsiteY0" fmla="*/ 41378 h 46216"/>
                <a:gd name="connsiteX1" fmla="*/ 10462 w 54286"/>
                <a:gd name="connsiteY1" fmla="*/ 41363 h 46216"/>
                <a:gd name="connsiteX2" fmla="*/ 9778 w 54286"/>
                <a:gd name="connsiteY2" fmla="*/ 39202 h 46216"/>
                <a:gd name="connsiteX3" fmla="*/ 7314 w 54286"/>
                <a:gd name="connsiteY3" fmla="*/ 36500 h 46216"/>
                <a:gd name="connsiteX4" fmla="*/ 2492 w 54286"/>
                <a:gd name="connsiteY4" fmla="*/ 34393 h 46216"/>
                <a:gd name="connsiteX5" fmla="*/ 1830 w 54286"/>
                <a:gd name="connsiteY5" fmla="*/ 33106 h 46216"/>
                <a:gd name="connsiteX6" fmla="*/ 130 w 54286"/>
                <a:gd name="connsiteY6" fmla="*/ 32750 h 46216"/>
                <a:gd name="connsiteX7" fmla="*/ 596 w 54286"/>
                <a:gd name="connsiteY7" fmla="*/ 31094 h 46216"/>
                <a:gd name="connsiteX8" fmla="*/ 2 w 54286"/>
                <a:gd name="connsiteY8" fmla="*/ 28524 h 46216"/>
                <a:gd name="connsiteX9" fmla="*/ 858 w 54286"/>
                <a:gd name="connsiteY9" fmla="*/ 25523 h 46216"/>
                <a:gd name="connsiteX10" fmla="*/ 3945 w 54286"/>
                <a:gd name="connsiteY10" fmla="*/ 26410 h 46216"/>
                <a:gd name="connsiteX11" fmla="*/ 4526 w 54286"/>
                <a:gd name="connsiteY11" fmla="*/ 24850 h 46216"/>
                <a:gd name="connsiteX12" fmla="*/ 7621 w 54286"/>
                <a:gd name="connsiteY12" fmla="*/ 25072 h 46216"/>
                <a:gd name="connsiteX13" fmla="*/ 8754 w 54286"/>
                <a:gd name="connsiteY13" fmla="*/ 23217 h 46216"/>
                <a:gd name="connsiteX14" fmla="*/ 7902 w 54286"/>
                <a:gd name="connsiteY14" fmla="*/ 19945 h 46216"/>
                <a:gd name="connsiteX15" fmla="*/ 10823 w 54286"/>
                <a:gd name="connsiteY15" fmla="*/ 18304 h 46216"/>
                <a:gd name="connsiteX16" fmla="*/ 9079 w 54286"/>
                <a:gd name="connsiteY16" fmla="*/ 16125 h 46216"/>
                <a:gd name="connsiteX17" fmla="*/ 7818 w 54286"/>
                <a:gd name="connsiteY17" fmla="*/ 12774 h 46216"/>
                <a:gd name="connsiteX18" fmla="*/ 8025 w 54286"/>
                <a:gd name="connsiteY18" fmla="*/ 10338 h 46216"/>
                <a:gd name="connsiteX19" fmla="*/ 5689 w 54286"/>
                <a:gd name="connsiteY19" fmla="*/ 9987 h 46216"/>
                <a:gd name="connsiteX20" fmla="*/ 4415 w 54286"/>
                <a:gd name="connsiteY20" fmla="*/ 5812 h 46216"/>
                <a:gd name="connsiteX21" fmla="*/ 7650 w 54286"/>
                <a:gd name="connsiteY21" fmla="*/ 3994 h 46216"/>
                <a:gd name="connsiteX22" fmla="*/ 11470 w 54286"/>
                <a:gd name="connsiteY22" fmla="*/ 2070 h 46216"/>
                <a:gd name="connsiteX23" fmla="*/ 12441 w 54286"/>
                <a:gd name="connsiteY23" fmla="*/ 3257 h 46216"/>
                <a:gd name="connsiteX24" fmla="*/ 13450 w 54286"/>
                <a:gd name="connsiteY24" fmla="*/ 5249 h 46216"/>
                <a:gd name="connsiteX25" fmla="*/ 16872 w 54286"/>
                <a:gd name="connsiteY25" fmla="*/ 5437 h 46216"/>
                <a:gd name="connsiteX26" fmla="*/ 18879 w 54286"/>
                <a:gd name="connsiteY26" fmla="*/ 4183 h 46216"/>
                <a:gd name="connsiteX27" fmla="*/ 23111 w 54286"/>
                <a:gd name="connsiteY27" fmla="*/ 42 h 46216"/>
                <a:gd name="connsiteX28" fmla="*/ 30794 w 54286"/>
                <a:gd name="connsiteY28" fmla="*/ 7039 h 46216"/>
                <a:gd name="connsiteX29" fmla="*/ 30434 w 54286"/>
                <a:gd name="connsiteY29" fmla="*/ 7774 h 46216"/>
                <a:gd name="connsiteX30" fmla="*/ 32364 w 54286"/>
                <a:gd name="connsiteY30" fmla="*/ 7969 h 46216"/>
                <a:gd name="connsiteX31" fmla="*/ 33904 w 54286"/>
                <a:gd name="connsiteY31" fmla="*/ 7361 h 46216"/>
                <a:gd name="connsiteX32" fmla="*/ 34488 w 54286"/>
                <a:gd name="connsiteY32" fmla="*/ 8406 h 46216"/>
                <a:gd name="connsiteX33" fmla="*/ 36616 w 54286"/>
                <a:gd name="connsiteY33" fmla="*/ 8982 h 46216"/>
                <a:gd name="connsiteX34" fmla="*/ 37480 w 54286"/>
                <a:gd name="connsiteY34" fmla="*/ 7706 h 46216"/>
                <a:gd name="connsiteX35" fmla="*/ 38755 w 54286"/>
                <a:gd name="connsiteY35" fmla="*/ 7962 h 46216"/>
                <a:gd name="connsiteX36" fmla="*/ 38723 w 54286"/>
                <a:gd name="connsiteY36" fmla="*/ 8762 h 46216"/>
                <a:gd name="connsiteX37" fmla="*/ 38607 w 54286"/>
                <a:gd name="connsiteY37" fmla="*/ 11162 h 46216"/>
                <a:gd name="connsiteX38" fmla="*/ 41552 w 54286"/>
                <a:gd name="connsiteY38" fmla="*/ 11470 h 46216"/>
                <a:gd name="connsiteX39" fmla="*/ 44558 w 54286"/>
                <a:gd name="connsiteY39" fmla="*/ 10496 h 46216"/>
                <a:gd name="connsiteX40" fmla="*/ 46061 w 54286"/>
                <a:gd name="connsiteY40" fmla="*/ 13719 h 46216"/>
                <a:gd name="connsiteX41" fmla="*/ 47379 w 54286"/>
                <a:gd name="connsiteY41" fmla="*/ 13804 h 46216"/>
                <a:gd name="connsiteX42" fmla="*/ 47871 w 54286"/>
                <a:gd name="connsiteY42" fmla="*/ 14454 h 46216"/>
                <a:gd name="connsiteX43" fmla="*/ 47549 w 54286"/>
                <a:gd name="connsiteY43" fmla="*/ 15535 h 46216"/>
                <a:gd name="connsiteX44" fmla="*/ 48609 w 54286"/>
                <a:gd name="connsiteY44" fmla="*/ 16796 h 46216"/>
                <a:gd name="connsiteX45" fmla="*/ 54011 w 54286"/>
                <a:gd name="connsiteY45" fmla="*/ 20435 h 46216"/>
                <a:gd name="connsiteX46" fmla="*/ 53168 w 54286"/>
                <a:gd name="connsiteY46" fmla="*/ 21711 h 46216"/>
                <a:gd name="connsiteX47" fmla="*/ 50306 w 54286"/>
                <a:gd name="connsiteY47" fmla="*/ 20829 h 46216"/>
                <a:gd name="connsiteX48" fmla="*/ 48476 w 54286"/>
                <a:gd name="connsiteY48" fmla="*/ 20837 h 46216"/>
                <a:gd name="connsiteX49" fmla="*/ 47386 w 54286"/>
                <a:gd name="connsiteY49" fmla="*/ 21750 h 46216"/>
                <a:gd name="connsiteX50" fmla="*/ 48368 w 54286"/>
                <a:gd name="connsiteY50" fmla="*/ 23791 h 46216"/>
                <a:gd name="connsiteX51" fmla="*/ 51523 w 54286"/>
                <a:gd name="connsiteY51" fmla="*/ 23430 h 46216"/>
                <a:gd name="connsiteX52" fmla="*/ 52363 w 54286"/>
                <a:gd name="connsiteY52" fmla="*/ 26580 h 46216"/>
                <a:gd name="connsiteX53" fmla="*/ 49449 w 54286"/>
                <a:gd name="connsiteY53" fmla="*/ 27759 h 46216"/>
                <a:gd name="connsiteX54" fmla="*/ 48924 w 54286"/>
                <a:gd name="connsiteY54" fmla="*/ 33214 h 46216"/>
                <a:gd name="connsiteX55" fmla="*/ 47538 w 54286"/>
                <a:gd name="connsiteY55" fmla="*/ 39098 h 46216"/>
                <a:gd name="connsiteX56" fmla="*/ 44767 w 54286"/>
                <a:gd name="connsiteY56" fmla="*/ 40745 h 46216"/>
                <a:gd name="connsiteX57" fmla="*/ 40343 w 54286"/>
                <a:gd name="connsiteY57" fmla="*/ 40332 h 46216"/>
                <a:gd name="connsiteX58" fmla="*/ 40808 w 54286"/>
                <a:gd name="connsiteY58" fmla="*/ 42848 h 46216"/>
                <a:gd name="connsiteX59" fmla="*/ 33383 w 54286"/>
                <a:gd name="connsiteY59" fmla="*/ 46208 h 46216"/>
                <a:gd name="connsiteX60" fmla="*/ 31141 w 54286"/>
                <a:gd name="connsiteY60" fmla="*/ 41787 h 46216"/>
                <a:gd name="connsiteX61" fmla="*/ 23908 w 54286"/>
                <a:gd name="connsiteY61" fmla="*/ 41442 h 46216"/>
                <a:gd name="connsiteX62" fmla="*/ 22520 w 54286"/>
                <a:gd name="connsiteY62" fmla="*/ 39353 h 46216"/>
                <a:gd name="connsiteX63" fmla="*/ 18960 w 54286"/>
                <a:gd name="connsiteY63" fmla="*/ 39011 h 46216"/>
                <a:gd name="connsiteX64" fmla="*/ 15405 w 54286"/>
                <a:gd name="connsiteY64" fmla="*/ 41378 h 46216"/>
                <a:gd name="connsiteX0" fmla="*/ 15405 w 54041"/>
                <a:gd name="connsiteY0" fmla="*/ 41378 h 46216"/>
                <a:gd name="connsiteX1" fmla="*/ 10462 w 54041"/>
                <a:gd name="connsiteY1" fmla="*/ 41363 h 46216"/>
                <a:gd name="connsiteX2" fmla="*/ 9778 w 54041"/>
                <a:gd name="connsiteY2" fmla="*/ 39202 h 46216"/>
                <a:gd name="connsiteX3" fmla="*/ 7314 w 54041"/>
                <a:gd name="connsiteY3" fmla="*/ 36500 h 46216"/>
                <a:gd name="connsiteX4" fmla="*/ 2492 w 54041"/>
                <a:gd name="connsiteY4" fmla="*/ 34393 h 46216"/>
                <a:gd name="connsiteX5" fmla="*/ 1830 w 54041"/>
                <a:gd name="connsiteY5" fmla="*/ 33106 h 46216"/>
                <a:gd name="connsiteX6" fmla="*/ 130 w 54041"/>
                <a:gd name="connsiteY6" fmla="*/ 32750 h 46216"/>
                <a:gd name="connsiteX7" fmla="*/ 596 w 54041"/>
                <a:gd name="connsiteY7" fmla="*/ 31094 h 46216"/>
                <a:gd name="connsiteX8" fmla="*/ 2 w 54041"/>
                <a:gd name="connsiteY8" fmla="*/ 28524 h 46216"/>
                <a:gd name="connsiteX9" fmla="*/ 858 w 54041"/>
                <a:gd name="connsiteY9" fmla="*/ 25523 h 46216"/>
                <a:gd name="connsiteX10" fmla="*/ 3945 w 54041"/>
                <a:gd name="connsiteY10" fmla="*/ 26410 h 46216"/>
                <a:gd name="connsiteX11" fmla="*/ 4526 w 54041"/>
                <a:gd name="connsiteY11" fmla="*/ 24850 h 46216"/>
                <a:gd name="connsiteX12" fmla="*/ 7621 w 54041"/>
                <a:gd name="connsiteY12" fmla="*/ 25072 h 46216"/>
                <a:gd name="connsiteX13" fmla="*/ 8754 w 54041"/>
                <a:gd name="connsiteY13" fmla="*/ 23217 h 46216"/>
                <a:gd name="connsiteX14" fmla="*/ 7902 w 54041"/>
                <a:gd name="connsiteY14" fmla="*/ 19945 h 46216"/>
                <a:gd name="connsiteX15" fmla="*/ 10823 w 54041"/>
                <a:gd name="connsiteY15" fmla="*/ 18304 h 46216"/>
                <a:gd name="connsiteX16" fmla="*/ 9079 w 54041"/>
                <a:gd name="connsiteY16" fmla="*/ 16125 h 46216"/>
                <a:gd name="connsiteX17" fmla="*/ 7818 w 54041"/>
                <a:gd name="connsiteY17" fmla="*/ 12774 h 46216"/>
                <a:gd name="connsiteX18" fmla="*/ 8025 w 54041"/>
                <a:gd name="connsiteY18" fmla="*/ 10338 h 46216"/>
                <a:gd name="connsiteX19" fmla="*/ 5689 w 54041"/>
                <a:gd name="connsiteY19" fmla="*/ 9987 h 46216"/>
                <a:gd name="connsiteX20" fmla="*/ 4415 w 54041"/>
                <a:gd name="connsiteY20" fmla="*/ 5812 h 46216"/>
                <a:gd name="connsiteX21" fmla="*/ 7650 w 54041"/>
                <a:gd name="connsiteY21" fmla="*/ 3994 h 46216"/>
                <a:gd name="connsiteX22" fmla="*/ 11470 w 54041"/>
                <a:gd name="connsiteY22" fmla="*/ 2070 h 46216"/>
                <a:gd name="connsiteX23" fmla="*/ 12441 w 54041"/>
                <a:gd name="connsiteY23" fmla="*/ 3257 h 46216"/>
                <a:gd name="connsiteX24" fmla="*/ 13450 w 54041"/>
                <a:gd name="connsiteY24" fmla="*/ 5249 h 46216"/>
                <a:gd name="connsiteX25" fmla="*/ 16872 w 54041"/>
                <a:gd name="connsiteY25" fmla="*/ 5437 h 46216"/>
                <a:gd name="connsiteX26" fmla="*/ 18879 w 54041"/>
                <a:gd name="connsiteY26" fmla="*/ 4183 h 46216"/>
                <a:gd name="connsiteX27" fmla="*/ 23111 w 54041"/>
                <a:gd name="connsiteY27" fmla="*/ 42 h 46216"/>
                <a:gd name="connsiteX28" fmla="*/ 30794 w 54041"/>
                <a:gd name="connsiteY28" fmla="*/ 7039 h 46216"/>
                <a:gd name="connsiteX29" fmla="*/ 30434 w 54041"/>
                <a:gd name="connsiteY29" fmla="*/ 7774 h 46216"/>
                <a:gd name="connsiteX30" fmla="*/ 32364 w 54041"/>
                <a:gd name="connsiteY30" fmla="*/ 7969 h 46216"/>
                <a:gd name="connsiteX31" fmla="*/ 33904 w 54041"/>
                <a:gd name="connsiteY31" fmla="*/ 7361 h 46216"/>
                <a:gd name="connsiteX32" fmla="*/ 34488 w 54041"/>
                <a:gd name="connsiteY32" fmla="*/ 8406 h 46216"/>
                <a:gd name="connsiteX33" fmla="*/ 36616 w 54041"/>
                <a:gd name="connsiteY33" fmla="*/ 8982 h 46216"/>
                <a:gd name="connsiteX34" fmla="*/ 37480 w 54041"/>
                <a:gd name="connsiteY34" fmla="*/ 7706 h 46216"/>
                <a:gd name="connsiteX35" fmla="*/ 38755 w 54041"/>
                <a:gd name="connsiteY35" fmla="*/ 7962 h 46216"/>
                <a:gd name="connsiteX36" fmla="*/ 38723 w 54041"/>
                <a:gd name="connsiteY36" fmla="*/ 8762 h 46216"/>
                <a:gd name="connsiteX37" fmla="*/ 38607 w 54041"/>
                <a:gd name="connsiteY37" fmla="*/ 11162 h 46216"/>
                <a:gd name="connsiteX38" fmla="*/ 41552 w 54041"/>
                <a:gd name="connsiteY38" fmla="*/ 11470 h 46216"/>
                <a:gd name="connsiteX39" fmla="*/ 44558 w 54041"/>
                <a:gd name="connsiteY39" fmla="*/ 10496 h 46216"/>
                <a:gd name="connsiteX40" fmla="*/ 46061 w 54041"/>
                <a:gd name="connsiteY40" fmla="*/ 13719 h 46216"/>
                <a:gd name="connsiteX41" fmla="*/ 47379 w 54041"/>
                <a:gd name="connsiteY41" fmla="*/ 13804 h 46216"/>
                <a:gd name="connsiteX42" fmla="*/ 47871 w 54041"/>
                <a:gd name="connsiteY42" fmla="*/ 14454 h 46216"/>
                <a:gd name="connsiteX43" fmla="*/ 47549 w 54041"/>
                <a:gd name="connsiteY43" fmla="*/ 15535 h 46216"/>
                <a:gd name="connsiteX44" fmla="*/ 52307 w 54041"/>
                <a:gd name="connsiteY44" fmla="*/ 19477 h 46216"/>
                <a:gd name="connsiteX45" fmla="*/ 54011 w 54041"/>
                <a:gd name="connsiteY45" fmla="*/ 20435 h 46216"/>
                <a:gd name="connsiteX46" fmla="*/ 53168 w 54041"/>
                <a:gd name="connsiteY46" fmla="*/ 21711 h 46216"/>
                <a:gd name="connsiteX47" fmla="*/ 50306 w 54041"/>
                <a:gd name="connsiteY47" fmla="*/ 20829 h 46216"/>
                <a:gd name="connsiteX48" fmla="*/ 48476 w 54041"/>
                <a:gd name="connsiteY48" fmla="*/ 20837 h 46216"/>
                <a:gd name="connsiteX49" fmla="*/ 47386 w 54041"/>
                <a:gd name="connsiteY49" fmla="*/ 21750 h 46216"/>
                <a:gd name="connsiteX50" fmla="*/ 48368 w 54041"/>
                <a:gd name="connsiteY50" fmla="*/ 23791 h 46216"/>
                <a:gd name="connsiteX51" fmla="*/ 51523 w 54041"/>
                <a:gd name="connsiteY51" fmla="*/ 23430 h 46216"/>
                <a:gd name="connsiteX52" fmla="*/ 52363 w 54041"/>
                <a:gd name="connsiteY52" fmla="*/ 26580 h 46216"/>
                <a:gd name="connsiteX53" fmla="*/ 49449 w 54041"/>
                <a:gd name="connsiteY53" fmla="*/ 27759 h 46216"/>
                <a:gd name="connsiteX54" fmla="*/ 48924 w 54041"/>
                <a:gd name="connsiteY54" fmla="*/ 33214 h 46216"/>
                <a:gd name="connsiteX55" fmla="*/ 47538 w 54041"/>
                <a:gd name="connsiteY55" fmla="*/ 39098 h 46216"/>
                <a:gd name="connsiteX56" fmla="*/ 44767 w 54041"/>
                <a:gd name="connsiteY56" fmla="*/ 40745 h 46216"/>
                <a:gd name="connsiteX57" fmla="*/ 40343 w 54041"/>
                <a:gd name="connsiteY57" fmla="*/ 40332 h 46216"/>
                <a:gd name="connsiteX58" fmla="*/ 40808 w 54041"/>
                <a:gd name="connsiteY58" fmla="*/ 42848 h 46216"/>
                <a:gd name="connsiteX59" fmla="*/ 33383 w 54041"/>
                <a:gd name="connsiteY59" fmla="*/ 46208 h 46216"/>
                <a:gd name="connsiteX60" fmla="*/ 31141 w 54041"/>
                <a:gd name="connsiteY60" fmla="*/ 41787 h 46216"/>
                <a:gd name="connsiteX61" fmla="*/ 23908 w 54041"/>
                <a:gd name="connsiteY61" fmla="*/ 41442 h 46216"/>
                <a:gd name="connsiteX62" fmla="*/ 22520 w 54041"/>
                <a:gd name="connsiteY62" fmla="*/ 39353 h 46216"/>
                <a:gd name="connsiteX63" fmla="*/ 18960 w 54041"/>
                <a:gd name="connsiteY63" fmla="*/ 39011 h 46216"/>
                <a:gd name="connsiteX64" fmla="*/ 15405 w 54041"/>
                <a:gd name="connsiteY64" fmla="*/ 41378 h 46216"/>
                <a:gd name="connsiteX0" fmla="*/ 15405 w 54041"/>
                <a:gd name="connsiteY0" fmla="*/ 41378 h 46216"/>
                <a:gd name="connsiteX1" fmla="*/ 10462 w 54041"/>
                <a:gd name="connsiteY1" fmla="*/ 41363 h 46216"/>
                <a:gd name="connsiteX2" fmla="*/ 9778 w 54041"/>
                <a:gd name="connsiteY2" fmla="*/ 39202 h 46216"/>
                <a:gd name="connsiteX3" fmla="*/ 7314 w 54041"/>
                <a:gd name="connsiteY3" fmla="*/ 36500 h 46216"/>
                <a:gd name="connsiteX4" fmla="*/ 2492 w 54041"/>
                <a:gd name="connsiteY4" fmla="*/ 34393 h 46216"/>
                <a:gd name="connsiteX5" fmla="*/ 1830 w 54041"/>
                <a:gd name="connsiteY5" fmla="*/ 33106 h 46216"/>
                <a:gd name="connsiteX6" fmla="*/ 130 w 54041"/>
                <a:gd name="connsiteY6" fmla="*/ 32750 h 46216"/>
                <a:gd name="connsiteX7" fmla="*/ 596 w 54041"/>
                <a:gd name="connsiteY7" fmla="*/ 31094 h 46216"/>
                <a:gd name="connsiteX8" fmla="*/ 2 w 54041"/>
                <a:gd name="connsiteY8" fmla="*/ 28524 h 46216"/>
                <a:gd name="connsiteX9" fmla="*/ 858 w 54041"/>
                <a:gd name="connsiteY9" fmla="*/ 25523 h 46216"/>
                <a:gd name="connsiteX10" fmla="*/ 3945 w 54041"/>
                <a:gd name="connsiteY10" fmla="*/ 26410 h 46216"/>
                <a:gd name="connsiteX11" fmla="*/ 4526 w 54041"/>
                <a:gd name="connsiteY11" fmla="*/ 24850 h 46216"/>
                <a:gd name="connsiteX12" fmla="*/ 7621 w 54041"/>
                <a:gd name="connsiteY12" fmla="*/ 25072 h 46216"/>
                <a:gd name="connsiteX13" fmla="*/ 8754 w 54041"/>
                <a:gd name="connsiteY13" fmla="*/ 23217 h 46216"/>
                <a:gd name="connsiteX14" fmla="*/ 7902 w 54041"/>
                <a:gd name="connsiteY14" fmla="*/ 19945 h 46216"/>
                <a:gd name="connsiteX15" fmla="*/ 10823 w 54041"/>
                <a:gd name="connsiteY15" fmla="*/ 18304 h 46216"/>
                <a:gd name="connsiteX16" fmla="*/ 9079 w 54041"/>
                <a:gd name="connsiteY16" fmla="*/ 16125 h 46216"/>
                <a:gd name="connsiteX17" fmla="*/ 7818 w 54041"/>
                <a:gd name="connsiteY17" fmla="*/ 12774 h 46216"/>
                <a:gd name="connsiteX18" fmla="*/ 8025 w 54041"/>
                <a:gd name="connsiteY18" fmla="*/ 10338 h 46216"/>
                <a:gd name="connsiteX19" fmla="*/ 5689 w 54041"/>
                <a:gd name="connsiteY19" fmla="*/ 9987 h 46216"/>
                <a:gd name="connsiteX20" fmla="*/ 4415 w 54041"/>
                <a:gd name="connsiteY20" fmla="*/ 5812 h 46216"/>
                <a:gd name="connsiteX21" fmla="*/ 7650 w 54041"/>
                <a:gd name="connsiteY21" fmla="*/ 3994 h 46216"/>
                <a:gd name="connsiteX22" fmla="*/ 11470 w 54041"/>
                <a:gd name="connsiteY22" fmla="*/ 2070 h 46216"/>
                <a:gd name="connsiteX23" fmla="*/ 12441 w 54041"/>
                <a:gd name="connsiteY23" fmla="*/ 3257 h 46216"/>
                <a:gd name="connsiteX24" fmla="*/ 13450 w 54041"/>
                <a:gd name="connsiteY24" fmla="*/ 5249 h 46216"/>
                <a:gd name="connsiteX25" fmla="*/ 16872 w 54041"/>
                <a:gd name="connsiteY25" fmla="*/ 5437 h 46216"/>
                <a:gd name="connsiteX26" fmla="*/ 18879 w 54041"/>
                <a:gd name="connsiteY26" fmla="*/ 4183 h 46216"/>
                <a:gd name="connsiteX27" fmla="*/ 23111 w 54041"/>
                <a:gd name="connsiteY27" fmla="*/ 42 h 46216"/>
                <a:gd name="connsiteX28" fmla="*/ 30794 w 54041"/>
                <a:gd name="connsiteY28" fmla="*/ 7039 h 46216"/>
                <a:gd name="connsiteX29" fmla="*/ 30434 w 54041"/>
                <a:gd name="connsiteY29" fmla="*/ 7774 h 46216"/>
                <a:gd name="connsiteX30" fmla="*/ 32364 w 54041"/>
                <a:gd name="connsiteY30" fmla="*/ 7969 h 46216"/>
                <a:gd name="connsiteX31" fmla="*/ 33904 w 54041"/>
                <a:gd name="connsiteY31" fmla="*/ 7361 h 46216"/>
                <a:gd name="connsiteX32" fmla="*/ 34488 w 54041"/>
                <a:gd name="connsiteY32" fmla="*/ 8406 h 46216"/>
                <a:gd name="connsiteX33" fmla="*/ 36616 w 54041"/>
                <a:gd name="connsiteY33" fmla="*/ 8982 h 46216"/>
                <a:gd name="connsiteX34" fmla="*/ 37480 w 54041"/>
                <a:gd name="connsiteY34" fmla="*/ 7706 h 46216"/>
                <a:gd name="connsiteX35" fmla="*/ 38755 w 54041"/>
                <a:gd name="connsiteY35" fmla="*/ 7962 h 46216"/>
                <a:gd name="connsiteX36" fmla="*/ 38723 w 54041"/>
                <a:gd name="connsiteY36" fmla="*/ 8762 h 46216"/>
                <a:gd name="connsiteX37" fmla="*/ 38607 w 54041"/>
                <a:gd name="connsiteY37" fmla="*/ 11162 h 46216"/>
                <a:gd name="connsiteX38" fmla="*/ 41552 w 54041"/>
                <a:gd name="connsiteY38" fmla="*/ 11470 h 46216"/>
                <a:gd name="connsiteX39" fmla="*/ 44558 w 54041"/>
                <a:gd name="connsiteY39" fmla="*/ 10496 h 46216"/>
                <a:gd name="connsiteX40" fmla="*/ 46061 w 54041"/>
                <a:gd name="connsiteY40" fmla="*/ 13719 h 46216"/>
                <a:gd name="connsiteX41" fmla="*/ 47379 w 54041"/>
                <a:gd name="connsiteY41" fmla="*/ 13804 h 46216"/>
                <a:gd name="connsiteX42" fmla="*/ 47871 w 54041"/>
                <a:gd name="connsiteY42" fmla="*/ 14454 h 46216"/>
                <a:gd name="connsiteX43" fmla="*/ 50407 w 54041"/>
                <a:gd name="connsiteY43" fmla="*/ 12251 h 46216"/>
                <a:gd name="connsiteX44" fmla="*/ 52307 w 54041"/>
                <a:gd name="connsiteY44" fmla="*/ 19477 h 46216"/>
                <a:gd name="connsiteX45" fmla="*/ 54011 w 54041"/>
                <a:gd name="connsiteY45" fmla="*/ 20435 h 46216"/>
                <a:gd name="connsiteX46" fmla="*/ 53168 w 54041"/>
                <a:gd name="connsiteY46" fmla="*/ 21711 h 46216"/>
                <a:gd name="connsiteX47" fmla="*/ 50306 w 54041"/>
                <a:gd name="connsiteY47" fmla="*/ 20829 h 46216"/>
                <a:gd name="connsiteX48" fmla="*/ 48476 w 54041"/>
                <a:gd name="connsiteY48" fmla="*/ 20837 h 46216"/>
                <a:gd name="connsiteX49" fmla="*/ 47386 w 54041"/>
                <a:gd name="connsiteY49" fmla="*/ 21750 h 46216"/>
                <a:gd name="connsiteX50" fmla="*/ 48368 w 54041"/>
                <a:gd name="connsiteY50" fmla="*/ 23791 h 46216"/>
                <a:gd name="connsiteX51" fmla="*/ 51523 w 54041"/>
                <a:gd name="connsiteY51" fmla="*/ 23430 h 46216"/>
                <a:gd name="connsiteX52" fmla="*/ 52363 w 54041"/>
                <a:gd name="connsiteY52" fmla="*/ 26580 h 46216"/>
                <a:gd name="connsiteX53" fmla="*/ 49449 w 54041"/>
                <a:gd name="connsiteY53" fmla="*/ 27759 h 46216"/>
                <a:gd name="connsiteX54" fmla="*/ 48924 w 54041"/>
                <a:gd name="connsiteY54" fmla="*/ 33214 h 46216"/>
                <a:gd name="connsiteX55" fmla="*/ 47538 w 54041"/>
                <a:gd name="connsiteY55" fmla="*/ 39098 h 46216"/>
                <a:gd name="connsiteX56" fmla="*/ 44767 w 54041"/>
                <a:gd name="connsiteY56" fmla="*/ 40745 h 46216"/>
                <a:gd name="connsiteX57" fmla="*/ 40343 w 54041"/>
                <a:gd name="connsiteY57" fmla="*/ 40332 h 46216"/>
                <a:gd name="connsiteX58" fmla="*/ 40808 w 54041"/>
                <a:gd name="connsiteY58" fmla="*/ 42848 h 46216"/>
                <a:gd name="connsiteX59" fmla="*/ 33383 w 54041"/>
                <a:gd name="connsiteY59" fmla="*/ 46208 h 46216"/>
                <a:gd name="connsiteX60" fmla="*/ 31141 w 54041"/>
                <a:gd name="connsiteY60" fmla="*/ 41787 h 46216"/>
                <a:gd name="connsiteX61" fmla="*/ 23908 w 54041"/>
                <a:gd name="connsiteY61" fmla="*/ 41442 h 46216"/>
                <a:gd name="connsiteX62" fmla="*/ 22520 w 54041"/>
                <a:gd name="connsiteY62" fmla="*/ 39353 h 46216"/>
                <a:gd name="connsiteX63" fmla="*/ 18960 w 54041"/>
                <a:gd name="connsiteY63" fmla="*/ 39011 h 46216"/>
                <a:gd name="connsiteX64" fmla="*/ 15405 w 54041"/>
                <a:gd name="connsiteY64" fmla="*/ 41378 h 46216"/>
                <a:gd name="connsiteX0" fmla="*/ 15405 w 54041"/>
                <a:gd name="connsiteY0" fmla="*/ 41378 h 46216"/>
                <a:gd name="connsiteX1" fmla="*/ 10462 w 54041"/>
                <a:gd name="connsiteY1" fmla="*/ 41363 h 46216"/>
                <a:gd name="connsiteX2" fmla="*/ 9778 w 54041"/>
                <a:gd name="connsiteY2" fmla="*/ 39202 h 46216"/>
                <a:gd name="connsiteX3" fmla="*/ 7314 w 54041"/>
                <a:gd name="connsiteY3" fmla="*/ 36500 h 46216"/>
                <a:gd name="connsiteX4" fmla="*/ 2492 w 54041"/>
                <a:gd name="connsiteY4" fmla="*/ 34393 h 46216"/>
                <a:gd name="connsiteX5" fmla="*/ 1830 w 54041"/>
                <a:gd name="connsiteY5" fmla="*/ 33106 h 46216"/>
                <a:gd name="connsiteX6" fmla="*/ 130 w 54041"/>
                <a:gd name="connsiteY6" fmla="*/ 32750 h 46216"/>
                <a:gd name="connsiteX7" fmla="*/ 596 w 54041"/>
                <a:gd name="connsiteY7" fmla="*/ 31094 h 46216"/>
                <a:gd name="connsiteX8" fmla="*/ 2 w 54041"/>
                <a:gd name="connsiteY8" fmla="*/ 28524 h 46216"/>
                <a:gd name="connsiteX9" fmla="*/ 858 w 54041"/>
                <a:gd name="connsiteY9" fmla="*/ 25523 h 46216"/>
                <a:gd name="connsiteX10" fmla="*/ 3945 w 54041"/>
                <a:gd name="connsiteY10" fmla="*/ 26410 h 46216"/>
                <a:gd name="connsiteX11" fmla="*/ 4526 w 54041"/>
                <a:gd name="connsiteY11" fmla="*/ 24850 h 46216"/>
                <a:gd name="connsiteX12" fmla="*/ 7621 w 54041"/>
                <a:gd name="connsiteY12" fmla="*/ 25072 h 46216"/>
                <a:gd name="connsiteX13" fmla="*/ 8754 w 54041"/>
                <a:gd name="connsiteY13" fmla="*/ 23217 h 46216"/>
                <a:gd name="connsiteX14" fmla="*/ 7902 w 54041"/>
                <a:gd name="connsiteY14" fmla="*/ 19945 h 46216"/>
                <a:gd name="connsiteX15" fmla="*/ 10823 w 54041"/>
                <a:gd name="connsiteY15" fmla="*/ 18304 h 46216"/>
                <a:gd name="connsiteX16" fmla="*/ 9079 w 54041"/>
                <a:gd name="connsiteY16" fmla="*/ 16125 h 46216"/>
                <a:gd name="connsiteX17" fmla="*/ 7818 w 54041"/>
                <a:gd name="connsiteY17" fmla="*/ 12774 h 46216"/>
                <a:gd name="connsiteX18" fmla="*/ 8025 w 54041"/>
                <a:gd name="connsiteY18" fmla="*/ 10338 h 46216"/>
                <a:gd name="connsiteX19" fmla="*/ 5689 w 54041"/>
                <a:gd name="connsiteY19" fmla="*/ 9987 h 46216"/>
                <a:gd name="connsiteX20" fmla="*/ 4415 w 54041"/>
                <a:gd name="connsiteY20" fmla="*/ 5812 h 46216"/>
                <a:gd name="connsiteX21" fmla="*/ 7650 w 54041"/>
                <a:gd name="connsiteY21" fmla="*/ 3994 h 46216"/>
                <a:gd name="connsiteX22" fmla="*/ 11470 w 54041"/>
                <a:gd name="connsiteY22" fmla="*/ 2070 h 46216"/>
                <a:gd name="connsiteX23" fmla="*/ 12441 w 54041"/>
                <a:gd name="connsiteY23" fmla="*/ 3257 h 46216"/>
                <a:gd name="connsiteX24" fmla="*/ 13450 w 54041"/>
                <a:gd name="connsiteY24" fmla="*/ 5249 h 46216"/>
                <a:gd name="connsiteX25" fmla="*/ 16872 w 54041"/>
                <a:gd name="connsiteY25" fmla="*/ 5437 h 46216"/>
                <a:gd name="connsiteX26" fmla="*/ 18879 w 54041"/>
                <a:gd name="connsiteY26" fmla="*/ 4183 h 46216"/>
                <a:gd name="connsiteX27" fmla="*/ 23111 w 54041"/>
                <a:gd name="connsiteY27" fmla="*/ 42 h 46216"/>
                <a:gd name="connsiteX28" fmla="*/ 30794 w 54041"/>
                <a:gd name="connsiteY28" fmla="*/ 7039 h 46216"/>
                <a:gd name="connsiteX29" fmla="*/ 30434 w 54041"/>
                <a:gd name="connsiteY29" fmla="*/ 7774 h 46216"/>
                <a:gd name="connsiteX30" fmla="*/ 32364 w 54041"/>
                <a:gd name="connsiteY30" fmla="*/ 7969 h 46216"/>
                <a:gd name="connsiteX31" fmla="*/ 33904 w 54041"/>
                <a:gd name="connsiteY31" fmla="*/ 7361 h 46216"/>
                <a:gd name="connsiteX32" fmla="*/ 34488 w 54041"/>
                <a:gd name="connsiteY32" fmla="*/ 8406 h 46216"/>
                <a:gd name="connsiteX33" fmla="*/ 36616 w 54041"/>
                <a:gd name="connsiteY33" fmla="*/ 8982 h 46216"/>
                <a:gd name="connsiteX34" fmla="*/ 37480 w 54041"/>
                <a:gd name="connsiteY34" fmla="*/ 7706 h 46216"/>
                <a:gd name="connsiteX35" fmla="*/ 38755 w 54041"/>
                <a:gd name="connsiteY35" fmla="*/ 7962 h 46216"/>
                <a:gd name="connsiteX36" fmla="*/ 38723 w 54041"/>
                <a:gd name="connsiteY36" fmla="*/ 8762 h 46216"/>
                <a:gd name="connsiteX37" fmla="*/ 38607 w 54041"/>
                <a:gd name="connsiteY37" fmla="*/ 11162 h 46216"/>
                <a:gd name="connsiteX38" fmla="*/ 41552 w 54041"/>
                <a:gd name="connsiteY38" fmla="*/ 11470 h 46216"/>
                <a:gd name="connsiteX39" fmla="*/ 44558 w 54041"/>
                <a:gd name="connsiteY39" fmla="*/ 10496 h 46216"/>
                <a:gd name="connsiteX40" fmla="*/ 46061 w 54041"/>
                <a:gd name="connsiteY40" fmla="*/ 13719 h 46216"/>
                <a:gd name="connsiteX41" fmla="*/ 47379 w 54041"/>
                <a:gd name="connsiteY41" fmla="*/ 13804 h 46216"/>
                <a:gd name="connsiteX42" fmla="*/ 47871 w 54041"/>
                <a:gd name="connsiteY42" fmla="*/ 14454 h 46216"/>
                <a:gd name="connsiteX43" fmla="*/ 50407 w 54041"/>
                <a:gd name="connsiteY43" fmla="*/ 12251 h 46216"/>
                <a:gd name="connsiteX44" fmla="*/ 52699 w 54041"/>
                <a:gd name="connsiteY44" fmla="*/ 17465 h 46216"/>
                <a:gd name="connsiteX45" fmla="*/ 52307 w 54041"/>
                <a:gd name="connsiteY45" fmla="*/ 19477 h 46216"/>
                <a:gd name="connsiteX46" fmla="*/ 54011 w 54041"/>
                <a:gd name="connsiteY46" fmla="*/ 20435 h 46216"/>
                <a:gd name="connsiteX47" fmla="*/ 53168 w 54041"/>
                <a:gd name="connsiteY47" fmla="*/ 21711 h 46216"/>
                <a:gd name="connsiteX48" fmla="*/ 50306 w 54041"/>
                <a:gd name="connsiteY48" fmla="*/ 20829 h 46216"/>
                <a:gd name="connsiteX49" fmla="*/ 48476 w 54041"/>
                <a:gd name="connsiteY49" fmla="*/ 20837 h 46216"/>
                <a:gd name="connsiteX50" fmla="*/ 47386 w 54041"/>
                <a:gd name="connsiteY50" fmla="*/ 21750 h 46216"/>
                <a:gd name="connsiteX51" fmla="*/ 48368 w 54041"/>
                <a:gd name="connsiteY51" fmla="*/ 23791 h 46216"/>
                <a:gd name="connsiteX52" fmla="*/ 51523 w 54041"/>
                <a:gd name="connsiteY52" fmla="*/ 23430 h 46216"/>
                <a:gd name="connsiteX53" fmla="*/ 52363 w 54041"/>
                <a:gd name="connsiteY53" fmla="*/ 26580 h 46216"/>
                <a:gd name="connsiteX54" fmla="*/ 49449 w 54041"/>
                <a:gd name="connsiteY54" fmla="*/ 27759 h 46216"/>
                <a:gd name="connsiteX55" fmla="*/ 48924 w 54041"/>
                <a:gd name="connsiteY55" fmla="*/ 33214 h 46216"/>
                <a:gd name="connsiteX56" fmla="*/ 47538 w 54041"/>
                <a:gd name="connsiteY56" fmla="*/ 39098 h 46216"/>
                <a:gd name="connsiteX57" fmla="*/ 44767 w 54041"/>
                <a:gd name="connsiteY57" fmla="*/ 40745 h 46216"/>
                <a:gd name="connsiteX58" fmla="*/ 40343 w 54041"/>
                <a:gd name="connsiteY58" fmla="*/ 40332 h 46216"/>
                <a:gd name="connsiteX59" fmla="*/ 40808 w 54041"/>
                <a:gd name="connsiteY59" fmla="*/ 42848 h 46216"/>
                <a:gd name="connsiteX60" fmla="*/ 33383 w 54041"/>
                <a:gd name="connsiteY60" fmla="*/ 46208 h 46216"/>
                <a:gd name="connsiteX61" fmla="*/ 31141 w 54041"/>
                <a:gd name="connsiteY61" fmla="*/ 41787 h 46216"/>
                <a:gd name="connsiteX62" fmla="*/ 23908 w 54041"/>
                <a:gd name="connsiteY62" fmla="*/ 41442 h 46216"/>
                <a:gd name="connsiteX63" fmla="*/ 22520 w 54041"/>
                <a:gd name="connsiteY63" fmla="*/ 39353 h 46216"/>
                <a:gd name="connsiteX64" fmla="*/ 18960 w 54041"/>
                <a:gd name="connsiteY64" fmla="*/ 39011 h 46216"/>
                <a:gd name="connsiteX65" fmla="*/ 15405 w 54041"/>
                <a:gd name="connsiteY65" fmla="*/ 41378 h 46216"/>
                <a:gd name="connsiteX0" fmla="*/ 15405 w 54041"/>
                <a:gd name="connsiteY0" fmla="*/ 41378 h 46216"/>
                <a:gd name="connsiteX1" fmla="*/ 10462 w 54041"/>
                <a:gd name="connsiteY1" fmla="*/ 41363 h 46216"/>
                <a:gd name="connsiteX2" fmla="*/ 9778 w 54041"/>
                <a:gd name="connsiteY2" fmla="*/ 39202 h 46216"/>
                <a:gd name="connsiteX3" fmla="*/ 7314 w 54041"/>
                <a:gd name="connsiteY3" fmla="*/ 36500 h 46216"/>
                <a:gd name="connsiteX4" fmla="*/ 2492 w 54041"/>
                <a:gd name="connsiteY4" fmla="*/ 34393 h 46216"/>
                <a:gd name="connsiteX5" fmla="*/ 1830 w 54041"/>
                <a:gd name="connsiteY5" fmla="*/ 33106 h 46216"/>
                <a:gd name="connsiteX6" fmla="*/ 130 w 54041"/>
                <a:gd name="connsiteY6" fmla="*/ 32750 h 46216"/>
                <a:gd name="connsiteX7" fmla="*/ 596 w 54041"/>
                <a:gd name="connsiteY7" fmla="*/ 31094 h 46216"/>
                <a:gd name="connsiteX8" fmla="*/ 2 w 54041"/>
                <a:gd name="connsiteY8" fmla="*/ 28524 h 46216"/>
                <a:gd name="connsiteX9" fmla="*/ 858 w 54041"/>
                <a:gd name="connsiteY9" fmla="*/ 25523 h 46216"/>
                <a:gd name="connsiteX10" fmla="*/ 3945 w 54041"/>
                <a:gd name="connsiteY10" fmla="*/ 26410 h 46216"/>
                <a:gd name="connsiteX11" fmla="*/ 4526 w 54041"/>
                <a:gd name="connsiteY11" fmla="*/ 24850 h 46216"/>
                <a:gd name="connsiteX12" fmla="*/ 7621 w 54041"/>
                <a:gd name="connsiteY12" fmla="*/ 25072 h 46216"/>
                <a:gd name="connsiteX13" fmla="*/ 8754 w 54041"/>
                <a:gd name="connsiteY13" fmla="*/ 23217 h 46216"/>
                <a:gd name="connsiteX14" fmla="*/ 7902 w 54041"/>
                <a:gd name="connsiteY14" fmla="*/ 19945 h 46216"/>
                <a:gd name="connsiteX15" fmla="*/ 10823 w 54041"/>
                <a:gd name="connsiteY15" fmla="*/ 18304 h 46216"/>
                <a:gd name="connsiteX16" fmla="*/ 9079 w 54041"/>
                <a:gd name="connsiteY16" fmla="*/ 16125 h 46216"/>
                <a:gd name="connsiteX17" fmla="*/ 7818 w 54041"/>
                <a:gd name="connsiteY17" fmla="*/ 12774 h 46216"/>
                <a:gd name="connsiteX18" fmla="*/ 8025 w 54041"/>
                <a:gd name="connsiteY18" fmla="*/ 10338 h 46216"/>
                <a:gd name="connsiteX19" fmla="*/ 5689 w 54041"/>
                <a:gd name="connsiteY19" fmla="*/ 9987 h 46216"/>
                <a:gd name="connsiteX20" fmla="*/ 4415 w 54041"/>
                <a:gd name="connsiteY20" fmla="*/ 5812 h 46216"/>
                <a:gd name="connsiteX21" fmla="*/ 7650 w 54041"/>
                <a:gd name="connsiteY21" fmla="*/ 3994 h 46216"/>
                <a:gd name="connsiteX22" fmla="*/ 11470 w 54041"/>
                <a:gd name="connsiteY22" fmla="*/ 2070 h 46216"/>
                <a:gd name="connsiteX23" fmla="*/ 12441 w 54041"/>
                <a:gd name="connsiteY23" fmla="*/ 3257 h 46216"/>
                <a:gd name="connsiteX24" fmla="*/ 13450 w 54041"/>
                <a:gd name="connsiteY24" fmla="*/ 5249 h 46216"/>
                <a:gd name="connsiteX25" fmla="*/ 16872 w 54041"/>
                <a:gd name="connsiteY25" fmla="*/ 5437 h 46216"/>
                <a:gd name="connsiteX26" fmla="*/ 18879 w 54041"/>
                <a:gd name="connsiteY26" fmla="*/ 4183 h 46216"/>
                <a:gd name="connsiteX27" fmla="*/ 23111 w 54041"/>
                <a:gd name="connsiteY27" fmla="*/ 42 h 46216"/>
                <a:gd name="connsiteX28" fmla="*/ 30794 w 54041"/>
                <a:gd name="connsiteY28" fmla="*/ 7039 h 46216"/>
                <a:gd name="connsiteX29" fmla="*/ 30434 w 54041"/>
                <a:gd name="connsiteY29" fmla="*/ 7774 h 46216"/>
                <a:gd name="connsiteX30" fmla="*/ 32364 w 54041"/>
                <a:gd name="connsiteY30" fmla="*/ 7969 h 46216"/>
                <a:gd name="connsiteX31" fmla="*/ 33904 w 54041"/>
                <a:gd name="connsiteY31" fmla="*/ 7361 h 46216"/>
                <a:gd name="connsiteX32" fmla="*/ 34488 w 54041"/>
                <a:gd name="connsiteY32" fmla="*/ 8406 h 46216"/>
                <a:gd name="connsiteX33" fmla="*/ 36616 w 54041"/>
                <a:gd name="connsiteY33" fmla="*/ 8982 h 46216"/>
                <a:gd name="connsiteX34" fmla="*/ 37480 w 54041"/>
                <a:gd name="connsiteY34" fmla="*/ 7706 h 46216"/>
                <a:gd name="connsiteX35" fmla="*/ 38755 w 54041"/>
                <a:gd name="connsiteY35" fmla="*/ 7962 h 46216"/>
                <a:gd name="connsiteX36" fmla="*/ 38723 w 54041"/>
                <a:gd name="connsiteY36" fmla="*/ 8762 h 46216"/>
                <a:gd name="connsiteX37" fmla="*/ 38607 w 54041"/>
                <a:gd name="connsiteY37" fmla="*/ 11162 h 46216"/>
                <a:gd name="connsiteX38" fmla="*/ 41552 w 54041"/>
                <a:gd name="connsiteY38" fmla="*/ 11470 h 46216"/>
                <a:gd name="connsiteX39" fmla="*/ 44558 w 54041"/>
                <a:gd name="connsiteY39" fmla="*/ 10496 h 46216"/>
                <a:gd name="connsiteX40" fmla="*/ 46061 w 54041"/>
                <a:gd name="connsiteY40" fmla="*/ 13719 h 46216"/>
                <a:gd name="connsiteX41" fmla="*/ 47379 w 54041"/>
                <a:gd name="connsiteY41" fmla="*/ 13804 h 46216"/>
                <a:gd name="connsiteX42" fmla="*/ 50897 w 54041"/>
                <a:gd name="connsiteY42" fmla="*/ 10634 h 46216"/>
                <a:gd name="connsiteX43" fmla="*/ 50407 w 54041"/>
                <a:gd name="connsiteY43" fmla="*/ 12251 h 46216"/>
                <a:gd name="connsiteX44" fmla="*/ 52699 w 54041"/>
                <a:gd name="connsiteY44" fmla="*/ 17465 h 46216"/>
                <a:gd name="connsiteX45" fmla="*/ 52307 w 54041"/>
                <a:gd name="connsiteY45" fmla="*/ 19477 h 46216"/>
                <a:gd name="connsiteX46" fmla="*/ 54011 w 54041"/>
                <a:gd name="connsiteY46" fmla="*/ 20435 h 46216"/>
                <a:gd name="connsiteX47" fmla="*/ 53168 w 54041"/>
                <a:gd name="connsiteY47" fmla="*/ 21711 h 46216"/>
                <a:gd name="connsiteX48" fmla="*/ 50306 w 54041"/>
                <a:gd name="connsiteY48" fmla="*/ 20829 h 46216"/>
                <a:gd name="connsiteX49" fmla="*/ 48476 w 54041"/>
                <a:gd name="connsiteY49" fmla="*/ 20837 h 46216"/>
                <a:gd name="connsiteX50" fmla="*/ 47386 w 54041"/>
                <a:gd name="connsiteY50" fmla="*/ 21750 h 46216"/>
                <a:gd name="connsiteX51" fmla="*/ 48368 w 54041"/>
                <a:gd name="connsiteY51" fmla="*/ 23791 h 46216"/>
                <a:gd name="connsiteX52" fmla="*/ 51523 w 54041"/>
                <a:gd name="connsiteY52" fmla="*/ 23430 h 46216"/>
                <a:gd name="connsiteX53" fmla="*/ 52363 w 54041"/>
                <a:gd name="connsiteY53" fmla="*/ 26580 h 46216"/>
                <a:gd name="connsiteX54" fmla="*/ 49449 w 54041"/>
                <a:gd name="connsiteY54" fmla="*/ 27759 h 46216"/>
                <a:gd name="connsiteX55" fmla="*/ 48924 w 54041"/>
                <a:gd name="connsiteY55" fmla="*/ 33214 h 46216"/>
                <a:gd name="connsiteX56" fmla="*/ 47538 w 54041"/>
                <a:gd name="connsiteY56" fmla="*/ 39098 h 46216"/>
                <a:gd name="connsiteX57" fmla="*/ 44767 w 54041"/>
                <a:gd name="connsiteY57" fmla="*/ 40745 h 46216"/>
                <a:gd name="connsiteX58" fmla="*/ 40343 w 54041"/>
                <a:gd name="connsiteY58" fmla="*/ 40332 h 46216"/>
                <a:gd name="connsiteX59" fmla="*/ 40808 w 54041"/>
                <a:gd name="connsiteY59" fmla="*/ 42848 h 46216"/>
                <a:gd name="connsiteX60" fmla="*/ 33383 w 54041"/>
                <a:gd name="connsiteY60" fmla="*/ 46208 h 46216"/>
                <a:gd name="connsiteX61" fmla="*/ 31141 w 54041"/>
                <a:gd name="connsiteY61" fmla="*/ 41787 h 46216"/>
                <a:gd name="connsiteX62" fmla="*/ 23908 w 54041"/>
                <a:gd name="connsiteY62" fmla="*/ 41442 h 46216"/>
                <a:gd name="connsiteX63" fmla="*/ 22520 w 54041"/>
                <a:gd name="connsiteY63" fmla="*/ 39353 h 46216"/>
                <a:gd name="connsiteX64" fmla="*/ 18960 w 54041"/>
                <a:gd name="connsiteY64" fmla="*/ 39011 h 46216"/>
                <a:gd name="connsiteX65" fmla="*/ 15405 w 54041"/>
                <a:gd name="connsiteY65" fmla="*/ 41378 h 46216"/>
                <a:gd name="connsiteX0" fmla="*/ 15405 w 54144"/>
                <a:gd name="connsiteY0" fmla="*/ 41378 h 46216"/>
                <a:gd name="connsiteX1" fmla="*/ 10462 w 54144"/>
                <a:gd name="connsiteY1" fmla="*/ 41363 h 46216"/>
                <a:gd name="connsiteX2" fmla="*/ 9778 w 54144"/>
                <a:gd name="connsiteY2" fmla="*/ 39202 h 46216"/>
                <a:gd name="connsiteX3" fmla="*/ 7314 w 54144"/>
                <a:gd name="connsiteY3" fmla="*/ 36500 h 46216"/>
                <a:gd name="connsiteX4" fmla="*/ 2492 w 54144"/>
                <a:gd name="connsiteY4" fmla="*/ 34393 h 46216"/>
                <a:gd name="connsiteX5" fmla="*/ 1830 w 54144"/>
                <a:gd name="connsiteY5" fmla="*/ 33106 h 46216"/>
                <a:gd name="connsiteX6" fmla="*/ 130 w 54144"/>
                <a:gd name="connsiteY6" fmla="*/ 32750 h 46216"/>
                <a:gd name="connsiteX7" fmla="*/ 596 w 54144"/>
                <a:gd name="connsiteY7" fmla="*/ 31094 h 46216"/>
                <a:gd name="connsiteX8" fmla="*/ 2 w 54144"/>
                <a:gd name="connsiteY8" fmla="*/ 28524 h 46216"/>
                <a:gd name="connsiteX9" fmla="*/ 858 w 54144"/>
                <a:gd name="connsiteY9" fmla="*/ 25523 h 46216"/>
                <a:gd name="connsiteX10" fmla="*/ 3945 w 54144"/>
                <a:gd name="connsiteY10" fmla="*/ 26410 h 46216"/>
                <a:gd name="connsiteX11" fmla="*/ 4526 w 54144"/>
                <a:gd name="connsiteY11" fmla="*/ 24850 h 46216"/>
                <a:gd name="connsiteX12" fmla="*/ 7621 w 54144"/>
                <a:gd name="connsiteY12" fmla="*/ 25072 h 46216"/>
                <a:gd name="connsiteX13" fmla="*/ 8754 w 54144"/>
                <a:gd name="connsiteY13" fmla="*/ 23217 h 46216"/>
                <a:gd name="connsiteX14" fmla="*/ 7902 w 54144"/>
                <a:gd name="connsiteY14" fmla="*/ 19945 h 46216"/>
                <a:gd name="connsiteX15" fmla="*/ 10823 w 54144"/>
                <a:gd name="connsiteY15" fmla="*/ 18304 h 46216"/>
                <a:gd name="connsiteX16" fmla="*/ 9079 w 54144"/>
                <a:gd name="connsiteY16" fmla="*/ 16125 h 46216"/>
                <a:gd name="connsiteX17" fmla="*/ 7818 w 54144"/>
                <a:gd name="connsiteY17" fmla="*/ 12774 h 46216"/>
                <a:gd name="connsiteX18" fmla="*/ 8025 w 54144"/>
                <a:gd name="connsiteY18" fmla="*/ 10338 h 46216"/>
                <a:gd name="connsiteX19" fmla="*/ 5689 w 54144"/>
                <a:gd name="connsiteY19" fmla="*/ 9987 h 46216"/>
                <a:gd name="connsiteX20" fmla="*/ 4415 w 54144"/>
                <a:gd name="connsiteY20" fmla="*/ 5812 h 46216"/>
                <a:gd name="connsiteX21" fmla="*/ 7650 w 54144"/>
                <a:gd name="connsiteY21" fmla="*/ 3994 h 46216"/>
                <a:gd name="connsiteX22" fmla="*/ 11470 w 54144"/>
                <a:gd name="connsiteY22" fmla="*/ 2070 h 46216"/>
                <a:gd name="connsiteX23" fmla="*/ 12441 w 54144"/>
                <a:gd name="connsiteY23" fmla="*/ 3257 h 46216"/>
                <a:gd name="connsiteX24" fmla="*/ 13450 w 54144"/>
                <a:gd name="connsiteY24" fmla="*/ 5249 h 46216"/>
                <a:gd name="connsiteX25" fmla="*/ 16872 w 54144"/>
                <a:gd name="connsiteY25" fmla="*/ 5437 h 46216"/>
                <a:gd name="connsiteX26" fmla="*/ 18879 w 54144"/>
                <a:gd name="connsiteY26" fmla="*/ 4183 h 46216"/>
                <a:gd name="connsiteX27" fmla="*/ 23111 w 54144"/>
                <a:gd name="connsiteY27" fmla="*/ 42 h 46216"/>
                <a:gd name="connsiteX28" fmla="*/ 30794 w 54144"/>
                <a:gd name="connsiteY28" fmla="*/ 7039 h 46216"/>
                <a:gd name="connsiteX29" fmla="*/ 30434 w 54144"/>
                <a:gd name="connsiteY29" fmla="*/ 7774 h 46216"/>
                <a:gd name="connsiteX30" fmla="*/ 32364 w 54144"/>
                <a:gd name="connsiteY30" fmla="*/ 7969 h 46216"/>
                <a:gd name="connsiteX31" fmla="*/ 33904 w 54144"/>
                <a:gd name="connsiteY31" fmla="*/ 7361 h 46216"/>
                <a:gd name="connsiteX32" fmla="*/ 34488 w 54144"/>
                <a:gd name="connsiteY32" fmla="*/ 8406 h 46216"/>
                <a:gd name="connsiteX33" fmla="*/ 36616 w 54144"/>
                <a:gd name="connsiteY33" fmla="*/ 8982 h 46216"/>
                <a:gd name="connsiteX34" fmla="*/ 37480 w 54144"/>
                <a:gd name="connsiteY34" fmla="*/ 7706 h 46216"/>
                <a:gd name="connsiteX35" fmla="*/ 38755 w 54144"/>
                <a:gd name="connsiteY35" fmla="*/ 7962 h 46216"/>
                <a:gd name="connsiteX36" fmla="*/ 38723 w 54144"/>
                <a:gd name="connsiteY36" fmla="*/ 8762 h 46216"/>
                <a:gd name="connsiteX37" fmla="*/ 38607 w 54144"/>
                <a:gd name="connsiteY37" fmla="*/ 11162 h 46216"/>
                <a:gd name="connsiteX38" fmla="*/ 41552 w 54144"/>
                <a:gd name="connsiteY38" fmla="*/ 11470 h 46216"/>
                <a:gd name="connsiteX39" fmla="*/ 44558 w 54144"/>
                <a:gd name="connsiteY39" fmla="*/ 10496 h 46216"/>
                <a:gd name="connsiteX40" fmla="*/ 46061 w 54144"/>
                <a:gd name="connsiteY40" fmla="*/ 13719 h 46216"/>
                <a:gd name="connsiteX41" fmla="*/ 54019 w 54144"/>
                <a:gd name="connsiteY41" fmla="*/ 10118 h 46216"/>
                <a:gd name="connsiteX42" fmla="*/ 50897 w 54144"/>
                <a:gd name="connsiteY42" fmla="*/ 10634 h 46216"/>
                <a:gd name="connsiteX43" fmla="*/ 50407 w 54144"/>
                <a:gd name="connsiteY43" fmla="*/ 12251 h 46216"/>
                <a:gd name="connsiteX44" fmla="*/ 52699 w 54144"/>
                <a:gd name="connsiteY44" fmla="*/ 17465 h 46216"/>
                <a:gd name="connsiteX45" fmla="*/ 52307 w 54144"/>
                <a:gd name="connsiteY45" fmla="*/ 19477 h 46216"/>
                <a:gd name="connsiteX46" fmla="*/ 54011 w 54144"/>
                <a:gd name="connsiteY46" fmla="*/ 20435 h 46216"/>
                <a:gd name="connsiteX47" fmla="*/ 53168 w 54144"/>
                <a:gd name="connsiteY47" fmla="*/ 21711 h 46216"/>
                <a:gd name="connsiteX48" fmla="*/ 50306 w 54144"/>
                <a:gd name="connsiteY48" fmla="*/ 20829 h 46216"/>
                <a:gd name="connsiteX49" fmla="*/ 48476 w 54144"/>
                <a:gd name="connsiteY49" fmla="*/ 20837 h 46216"/>
                <a:gd name="connsiteX50" fmla="*/ 47386 w 54144"/>
                <a:gd name="connsiteY50" fmla="*/ 21750 h 46216"/>
                <a:gd name="connsiteX51" fmla="*/ 48368 w 54144"/>
                <a:gd name="connsiteY51" fmla="*/ 23791 h 46216"/>
                <a:gd name="connsiteX52" fmla="*/ 51523 w 54144"/>
                <a:gd name="connsiteY52" fmla="*/ 23430 h 46216"/>
                <a:gd name="connsiteX53" fmla="*/ 52363 w 54144"/>
                <a:gd name="connsiteY53" fmla="*/ 26580 h 46216"/>
                <a:gd name="connsiteX54" fmla="*/ 49449 w 54144"/>
                <a:gd name="connsiteY54" fmla="*/ 27759 h 46216"/>
                <a:gd name="connsiteX55" fmla="*/ 48924 w 54144"/>
                <a:gd name="connsiteY55" fmla="*/ 33214 h 46216"/>
                <a:gd name="connsiteX56" fmla="*/ 47538 w 54144"/>
                <a:gd name="connsiteY56" fmla="*/ 39098 h 46216"/>
                <a:gd name="connsiteX57" fmla="*/ 44767 w 54144"/>
                <a:gd name="connsiteY57" fmla="*/ 40745 h 46216"/>
                <a:gd name="connsiteX58" fmla="*/ 40343 w 54144"/>
                <a:gd name="connsiteY58" fmla="*/ 40332 h 46216"/>
                <a:gd name="connsiteX59" fmla="*/ 40808 w 54144"/>
                <a:gd name="connsiteY59" fmla="*/ 42848 h 46216"/>
                <a:gd name="connsiteX60" fmla="*/ 33383 w 54144"/>
                <a:gd name="connsiteY60" fmla="*/ 46208 h 46216"/>
                <a:gd name="connsiteX61" fmla="*/ 31141 w 54144"/>
                <a:gd name="connsiteY61" fmla="*/ 41787 h 46216"/>
                <a:gd name="connsiteX62" fmla="*/ 23908 w 54144"/>
                <a:gd name="connsiteY62" fmla="*/ 41442 h 46216"/>
                <a:gd name="connsiteX63" fmla="*/ 22520 w 54144"/>
                <a:gd name="connsiteY63" fmla="*/ 39353 h 46216"/>
                <a:gd name="connsiteX64" fmla="*/ 18960 w 54144"/>
                <a:gd name="connsiteY64" fmla="*/ 39011 h 46216"/>
                <a:gd name="connsiteX65" fmla="*/ 15405 w 54144"/>
                <a:gd name="connsiteY65" fmla="*/ 41378 h 46216"/>
                <a:gd name="connsiteX0" fmla="*/ 15405 w 54041"/>
                <a:gd name="connsiteY0" fmla="*/ 43677 h 48515"/>
                <a:gd name="connsiteX1" fmla="*/ 10462 w 54041"/>
                <a:gd name="connsiteY1" fmla="*/ 43662 h 48515"/>
                <a:gd name="connsiteX2" fmla="*/ 9778 w 54041"/>
                <a:gd name="connsiteY2" fmla="*/ 41501 h 48515"/>
                <a:gd name="connsiteX3" fmla="*/ 7314 w 54041"/>
                <a:gd name="connsiteY3" fmla="*/ 38799 h 48515"/>
                <a:gd name="connsiteX4" fmla="*/ 2492 w 54041"/>
                <a:gd name="connsiteY4" fmla="*/ 36692 h 48515"/>
                <a:gd name="connsiteX5" fmla="*/ 1830 w 54041"/>
                <a:gd name="connsiteY5" fmla="*/ 35405 h 48515"/>
                <a:gd name="connsiteX6" fmla="*/ 130 w 54041"/>
                <a:gd name="connsiteY6" fmla="*/ 35049 h 48515"/>
                <a:gd name="connsiteX7" fmla="*/ 596 w 54041"/>
                <a:gd name="connsiteY7" fmla="*/ 33393 h 48515"/>
                <a:gd name="connsiteX8" fmla="*/ 2 w 54041"/>
                <a:gd name="connsiteY8" fmla="*/ 30823 h 48515"/>
                <a:gd name="connsiteX9" fmla="*/ 858 w 54041"/>
                <a:gd name="connsiteY9" fmla="*/ 27822 h 48515"/>
                <a:gd name="connsiteX10" fmla="*/ 3945 w 54041"/>
                <a:gd name="connsiteY10" fmla="*/ 28709 h 48515"/>
                <a:gd name="connsiteX11" fmla="*/ 4526 w 54041"/>
                <a:gd name="connsiteY11" fmla="*/ 27149 h 48515"/>
                <a:gd name="connsiteX12" fmla="*/ 7621 w 54041"/>
                <a:gd name="connsiteY12" fmla="*/ 27371 h 48515"/>
                <a:gd name="connsiteX13" fmla="*/ 8754 w 54041"/>
                <a:gd name="connsiteY13" fmla="*/ 25516 h 48515"/>
                <a:gd name="connsiteX14" fmla="*/ 7902 w 54041"/>
                <a:gd name="connsiteY14" fmla="*/ 22244 h 48515"/>
                <a:gd name="connsiteX15" fmla="*/ 10823 w 54041"/>
                <a:gd name="connsiteY15" fmla="*/ 20603 h 48515"/>
                <a:gd name="connsiteX16" fmla="*/ 9079 w 54041"/>
                <a:gd name="connsiteY16" fmla="*/ 18424 h 48515"/>
                <a:gd name="connsiteX17" fmla="*/ 7818 w 54041"/>
                <a:gd name="connsiteY17" fmla="*/ 15073 h 48515"/>
                <a:gd name="connsiteX18" fmla="*/ 8025 w 54041"/>
                <a:gd name="connsiteY18" fmla="*/ 12637 h 48515"/>
                <a:gd name="connsiteX19" fmla="*/ 5689 w 54041"/>
                <a:gd name="connsiteY19" fmla="*/ 12286 h 48515"/>
                <a:gd name="connsiteX20" fmla="*/ 4415 w 54041"/>
                <a:gd name="connsiteY20" fmla="*/ 8111 h 48515"/>
                <a:gd name="connsiteX21" fmla="*/ 7650 w 54041"/>
                <a:gd name="connsiteY21" fmla="*/ 6293 h 48515"/>
                <a:gd name="connsiteX22" fmla="*/ 11470 w 54041"/>
                <a:gd name="connsiteY22" fmla="*/ 4369 h 48515"/>
                <a:gd name="connsiteX23" fmla="*/ 12441 w 54041"/>
                <a:gd name="connsiteY23" fmla="*/ 5556 h 48515"/>
                <a:gd name="connsiteX24" fmla="*/ 13450 w 54041"/>
                <a:gd name="connsiteY24" fmla="*/ 7548 h 48515"/>
                <a:gd name="connsiteX25" fmla="*/ 16872 w 54041"/>
                <a:gd name="connsiteY25" fmla="*/ 7736 h 48515"/>
                <a:gd name="connsiteX26" fmla="*/ 18879 w 54041"/>
                <a:gd name="connsiteY26" fmla="*/ 6482 h 48515"/>
                <a:gd name="connsiteX27" fmla="*/ 23111 w 54041"/>
                <a:gd name="connsiteY27" fmla="*/ 2341 h 48515"/>
                <a:gd name="connsiteX28" fmla="*/ 30794 w 54041"/>
                <a:gd name="connsiteY28" fmla="*/ 9338 h 48515"/>
                <a:gd name="connsiteX29" fmla="*/ 30434 w 54041"/>
                <a:gd name="connsiteY29" fmla="*/ 10073 h 48515"/>
                <a:gd name="connsiteX30" fmla="*/ 32364 w 54041"/>
                <a:gd name="connsiteY30" fmla="*/ 10268 h 48515"/>
                <a:gd name="connsiteX31" fmla="*/ 33904 w 54041"/>
                <a:gd name="connsiteY31" fmla="*/ 9660 h 48515"/>
                <a:gd name="connsiteX32" fmla="*/ 34488 w 54041"/>
                <a:gd name="connsiteY32" fmla="*/ 10705 h 48515"/>
                <a:gd name="connsiteX33" fmla="*/ 36616 w 54041"/>
                <a:gd name="connsiteY33" fmla="*/ 11281 h 48515"/>
                <a:gd name="connsiteX34" fmla="*/ 37480 w 54041"/>
                <a:gd name="connsiteY34" fmla="*/ 10005 h 48515"/>
                <a:gd name="connsiteX35" fmla="*/ 38755 w 54041"/>
                <a:gd name="connsiteY35" fmla="*/ 10261 h 48515"/>
                <a:gd name="connsiteX36" fmla="*/ 38723 w 54041"/>
                <a:gd name="connsiteY36" fmla="*/ 11061 h 48515"/>
                <a:gd name="connsiteX37" fmla="*/ 38607 w 54041"/>
                <a:gd name="connsiteY37" fmla="*/ 13461 h 48515"/>
                <a:gd name="connsiteX38" fmla="*/ 41552 w 54041"/>
                <a:gd name="connsiteY38" fmla="*/ 13769 h 48515"/>
                <a:gd name="connsiteX39" fmla="*/ 44558 w 54041"/>
                <a:gd name="connsiteY39" fmla="*/ 12795 h 48515"/>
                <a:gd name="connsiteX40" fmla="*/ 50936 w 54041"/>
                <a:gd name="connsiteY40" fmla="*/ 0 h 48515"/>
                <a:gd name="connsiteX41" fmla="*/ 54019 w 54041"/>
                <a:gd name="connsiteY41" fmla="*/ 12417 h 48515"/>
                <a:gd name="connsiteX42" fmla="*/ 50897 w 54041"/>
                <a:gd name="connsiteY42" fmla="*/ 12933 h 48515"/>
                <a:gd name="connsiteX43" fmla="*/ 50407 w 54041"/>
                <a:gd name="connsiteY43" fmla="*/ 14550 h 48515"/>
                <a:gd name="connsiteX44" fmla="*/ 52699 w 54041"/>
                <a:gd name="connsiteY44" fmla="*/ 19764 h 48515"/>
                <a:gd name="connsiteX45" fmla="*/ 52307 w 54041"/>
                <a:gd name="connsiteY45" fmla="*/ 21776 h 48515"/>
                <a:gd name="connsiteX46" fmla="*/ 54011 w 54041"/>
                <a:gd name="connsiteY46" fmla="*/ 22734 h 48515"/>
                <a:gd name="connsiteX47" fmla="*/ 53168 w 54041"/>
                <a:gd name="connsiteY47" fmla="*/ 24010 h 48515"/>
                <a:gd name="connsiteX48" fmla="*/ 50306 w 54041"/>
                <a:gd name="connsiteY48" fmla="*/ 23128 h 48515"/>
                <a:gd name="connsiteX49" fmla="*/ 48476 w 54041"/>
                <a:gd name="connsiteY49" fmla="*/ 23136 h 48515"/>
                <a:gd name="connsiteX50" fmla="*/ 47386 w 54041"/>
                <a:gd name="connsiteY50" fmla="*/ 24049 h 48515"/>
                <a:gd name="connsiteX51" fmla="*/ 48368 w 54041"/>
                <a:gd name="connsiteY51" fmla="*/ 26090 h 48515"/>
                <a:gd name="connsiteX52" fmla="*/ 51523 w 54041"/>
                <a:gd name="connsiteY52" fmla="*/ 25729 h 48515"/>
                <a:gd name="connsiteX53" fmla="*/ 52363 w 54041"/>
                <a:gd name="connsiteY53" fmla="*/ 28879 h 48515"/>
                <a:gd name="connsiteX54" fmla="*/ 49449 w 54041"/>
                <a:gd name="connsiteY54" fmla="*/ 30058 h 48515"/>
                <a:gd name="connsiteX55" fmla="*/ 48924 w 54041"/>
                <a:gd name="connsiteY55" fmla="*/ 35513 h 48515"/>
                <a:gd name="connsiteX56" fmla="*/ 47538 w 54041"/>
                <a:gd name="connsiteY56" fmla="*/ 41397 h 48515"/>
                <a:gd name="connsiteX57" fmla="*/ 44767 w 54041"/>
                <a:gd name="connsiteY57" fmla="*/ 43044 h 48515"/>
                <a:gd name="connsiteX58" fmla="*/ 40343 w 54041"/>
                <a:gd name="connsiteY58" fmla="*/ 42631 h 48515"/>
                <a:gd name="connsiteX59" fmla="*/ 40808 w 54041"/>
                <a:gd name="connsiteY59" fmla="*/ 45147 h 48515"/>
                <a:gd name="connsiteX60" fmla="*/ 33383 w 54041"/>
                <a:gd name="connsiteY60" fmla="*/ 48507 h 48515"/>
                <a:gd name="connsiteX61" fmla="*/ 31141 w 54041"/>
                <a:gd name="connsiteY61" fmla="*/ 44086 h 48515"/>
                <a:gd name="connsiteX62" fmla="*/ 23908 w 54041"/>
                <a:gd name="connsiteY62" fmla="*/ 43741 h 48515"/>
                <a:gd name="connsiteX63" fmla="*/ 22520 w 54041"/>
                <a:gd name="connsiteY63" fmla="*/ 41652 h 48515"/>
                <a:gd name="connsiteX64" fmla="*/ 18960 w 54041"/>
                <a:gd name="connsiteY64" fmla="*/ 41310 h 48515"/>
                <a:gd name="connsiteX65" fmla="*/ 15405 w 54041"/>
                <a:gd name="connsiteY65" fmla="*/ 43677 h 48515"/>
                <a:gd name="connsiteX0" fmla="*/ 15405 w 54844"/>
                <a:gd name="connsiteY0" fmla="*/ 43739 h 48577"/>
                <a:gd name="connsiteX1" fmla="*/ 10462 w 54844"/>
                <a:gd name="connsiteY1" fmla="*/ 43724 h 48577"/>
                <a:gd name="connsiteX2" fmla="*/ 9778 w 54844"/>
                <a:gd name="connsiteY2" fmla="*/ 41563 h 48577"/>
                <a:gd name="connsiteX3" fmla="*/ 7314 w 54844"/>
                <a:gd name="connsiteY3" fmla="*/ 38861 h 48577"/>
                <a:gd name="connsiteX4" fmla="*/ 2492 w 54844"/>
                <a:gd name="connsiteY4" fmla="*/ 36754 h 48577"/>
                <a:gd name="connsiteX5" fmla="*/ 1830 w 54844"/>
                <a:gd name="connsiteY5" fmla="*/ 35467 h 48577"/>
                <a:gd name="connsiteX6" fmla="*/ 130 w 54844"/>
                <a:gd name="connsiteY6" fmla="*/ 35111 h 48577"/>
                <a:gd name="connsiteX7" fmla="*/ 596 w 54844"/>
                <a:gd name="connsiteY7" fmla="*/ 33455 h 48577"/>
                <a:gd name="connsiteX8" fmla="*/ 2 w 54844"/>
                <a:gd name="connsiteY8" fmla="*/ 30885 h 48577"/>
                <a:gd name="connsiteX9" fmla="*/ 858 w 54844"/>
                <a:gd name="connsiteY9" fmla="*/ 27884 h 48577"/>
                <a:gd name="connsiteX10" fmla="*/ 3945 w 54844"/>
                <a:gd name="connsiteY10" fmla="*/ 28771 h 48577"/>
                <a:gd name="connsiteX11" fmla="*/ 4526 w 54844"/>
                <a:gd name="connsiteY11" fmla="*/ 27211 h 48577"/>
                <a:gd name="connsiteX12" fmla="*/ 7621 w 54844"/>
                <a:gd name="connsiteY12" fmla="*/ 27433 h 48577"/>
                <a:gd name="connsiteX13" fmla="*/ 8754 w 54844"/>
                <a:gd name="connsiteY13" fmla="*/ 25578 h 48577"/>
                <a:gd name="connsiteX14" fmla="*/ 7902 w 54844"/>
                <a:gd name="connsiteY14" fmla="*/ 22306 h 48577"/>
                <a:gd name="connsiteX15" fmla="*/ 10823 w 54844"/>
                <a:gd name="connsiteY15" fmla="*/ 20665 h 48577"/>
                <a:gd name="connsiteX16" fmla="*/ 9079 w 54844"/>
                <a:gd name="connsiteY16" fmla="*/ 18486 h 48577"/>
                <a:gd name="connsiteX17" fmla="*/ 7818 w 54844"/>
                <a:gd name="connsiteY17" fmla="*/ 15135 h 48577"/>
                <a:gd name="connsiteX18" fmla="*/ 8025 w 54844"/>
                <a:gd name="connsiteY18" fmla="*/ 12699 h 48577"/>
                <a:gd name="connsiteX19" fmla="*/ 5689 w 54844"/>
                <a:gd name="connsiteY19" fmla="*/ 12348 h 48577"/>
                <a:gd name="connsiteX20" fmla="*/ 4415 w 54844"/>
                <a:gd name="connsiteY20" fmla="*/ 8173 h 48577"/>
                <a:gd name="connsiteX21" fmla="*/ 7650 w 54844"/>
                <a:gd name="connsiteY21" fmla="*/ 6355 h 48577"/>
                <a:gd name="connsiteX22" fmla="*/ 11470 w 54844"/>
                <a:gd name="connsiteY22" fmla="*/ 4431 h 48577"/>
                <a:gd name="connsiteX23" fmla="*/ 12441 w 54844"/>
                <a:gd name="connsiteY23" fmla="*/ 5618 h 48577"/>
                <a:gd name="connsiteX24" fmla="*/ 13450 w 54844"/>
                <a:gd name="connsiteY24" fmla="*/ 7610 h 48577"/>
                <a:gd name="connsiteX25" fmla="*/ 16872 w 54844"/>
                <a:gd name="connsiteY25" fmla="*/ 7798 h 48577"/>
                <a:gd name="connsiteX26" fmla="*/ 18879 w 54844"/>
                <a:gd name="connsiteY26" fmla="*/ 6544 h 48577"/>
                <a:gd name="connsiteX27" fmla="*/ 23111 w 54844"/>
                <a:gd name="connsiteY27" fmla="*/ 2403 h 48577"/>
                <a:gd name="connsiteX28" fmla="*/ 30794 w 54844"/>
                <a:gd name="connsiteY28" fmla="*/ 9400 h 48577"/>
                <a:gd name="connsiteX29" fmla="*/ 30434 w 54844"/>
                <a:gd name="connsiteY29" fmla="*/ 10135 h 48577"/>
                <a:gd name="connsiteX30" fmla="*/ 32364 w 54844"/>
                <a:gd name="connsiteY30" fmla="*/ 10330 h 48577"/>
                <a:gd name="connsiteX31" fmla="*/ 33904 w 54844"/>
                <a:gd name="connsiteY31" fmla="*/ 9722 h 48577"/>
                <a:gd name="connsiteX32" fmla="*/ 34488 w 54844"/>
                <a:gd name="connsiteY32" fmla="*/ 10767 h 48577"/>
                <a:gd name="connsiteX33" fmla="*/ 36616 w 54844"/>
                <a:gd name="connsiteY33" fmla="*/ 11343 h 48577"/>
                <a:gd name="connsiteX34" fmla="*/ 37480 w 54844"/>
                <a:gd name="connsiteY34" fmla="*/ 10067 h 48577"/>
                <a:gd name="connsiteX35" fmla="*/ 38755 w 54844"/>
                <a:gd name="connsiteY35" fmla="*/ 10323 h 48577"/>
                <a:gd name="connsiteX36" fmla="*/ 38723 w 54844"/>
                <a:gd name="connsiteY36" fmla="*/ 11123 h 48577"/>
                <a:gd name="connsiteX37" fmla="*/ 38607 w 54844"/>
                <a:gd name="connsiteY37" fmla="*/ 13523 h 48577"/>
                <a:gd name="connsiteX38" fmla="*/ 41552 w 54844"/>
                <a:gd name="connsiteY38" fmla="*/ 13831 h 48577"/>
                <a:gd name="connsiteX39" fmla="*/ 44558 w 54844"/>
                <a:gd name="connsiteY39" fmla="*/ 12857 h 48577"/>
                <a:gd name="connsiteX40" fmla="*/ 50936 w 54844"/>
                <a:gd name="connsiteY40" fmla="*/ 62 h 48577"/>
                <a:gd name="connsiteX41" fmla="*/ 54632 w 54844"/>
                <a:gd name="connsiteY41" fmla="*/ 8164 h 48577"/>
                <a:gd name="connsiteX42" fmla="*/ 54019 w 54844"/>
                <a:gd name="connsiteY42" fmla="*/ 12479 h 48577"/>
                <a:gd name="connsiteX43" fmla="*/ 50897 w 54844"/>
                <a:gd name="connsiteY43" fmla="*/ 12995 h 48577"/>
                <a:gd name="connsiteX44" fmla="*/ 50407 w 54844"/>
                <a:gd name="connsiteY44" fmla="*/ 14612 h 48577"/>
                <a:gd name="connsiteX45" fmla="*/ 52699 w 54844"/>
                <a:gd name="connsiteY45" fmla="*/ 19826 h 48577"/>
                <a:gd name="connsiteX46" fmla="*/ 52307 w 54844"/>
                <a:gd name="connsiteY46" fmla="*/ 21838 h 48577"/>
                <a:gd name="connsiteX47" fmla="*/ 54011 w 54844"/>
                <a:gd name="connsiteY47" fmla="*/ 22796 h 48577"/>
                <a:gd name="connsiteX48" fmla="*/ 53168 w 54844"/>
                <a:gd name="connsiteY48" fmla="*/ 24072 h 48577"/>
                <a:gd name="connsiteX49" fmla="*/ 50306 w 54844"/>
                <a:gd name="connsiteY49" fmla="*/ 23190 h 48577"/>
                <a:gd name="connsiteX50" fmla="*/ 48476 w 54844"/>
                <a:gd name="connsiteY50" fmla="*/ 23198 h 48577"/>
                <a:gd name="connsiteX51" fmla="*/ 47386 w 54844"/>
                <a:gd name="connsiteY51" fmla="*/ 24111 h 48577"/>
                <a:gd name="connsiteX52" fmla="*/ 48368 w 54844"/>
                <a:gd name="connsiteY52" fmla="*/ 26152 h 48577"/>
                <a:gd name="connsiteX53" fmla="*/ 51523 w 54844"/>
                <a:gd name="connsiteY53" fmla="*/ 25791 h 48577"/>
                <a:gd name="connsiteX54" fmla="*/ 52363 w 54844"/>
                <a:gd name="connsiteY54" fmla="*/ 28941 h 48577"/>
                <a:gd name="connsiteX55" fmla="*/ 49449 w 54844"/>
                <a:gd name="connsiteY55" fmla="*/ 30120 h 48577"/>
                <a:gd name="connsiteX56" fmla="*/ 48924 w 54844"/>
                <a:gd name="connsiteY56" fmla="*/ 35575 h 48577"/>
                <a:gd name="connsiteX57" fmla="*/ 47538 w 54844"/>
                <a:gd name="connsiteY57" fmla="*/ 41459 h 48577"/>
                <a:gd name="connsiteX58" fmla="*/ 44767 w 54844"/>
                <a:gd name="connsiteY58" fmla="*/ 43106 h 48577"/>
                <a:gd name="connsiteX59" fmla="*/ 40343 w 54844"/>
                <a:gd name="connsiteY59" fmla="*/ 42693 h 48577"/>
                <a:gd name="connsiteX60" fmla="*/ 40808 w 54844"/>
                <a:gd name="connsiteY60" fmla="*/ 45209 h 48577"/>
                <a:gd name="connsiteX61" fmla="*/ 33383 w 54844"/>
                <a:gd name="connsiteY61" fmla="*/ 48569 h 48577"/>
                <a:gd name="connsiteX62" fmla="*/ 31141 w 54844"/>
                <a:gd name="connsiteY62" fmla="*/ 44148 h 48577"/>
                <a:gd name="connsiteX63" fmla="*/ 23908 w 54844"/>
                <a:gd name="connsiteY63" fmla="*/ 43803 h 48577"/>
                <a:gd name="connsiteX64" fmla="*/ 22520 w 54844"/>
                <a:gd name="connsiteY64" fmla="*/ 41714 h 48577"/>
                <a:gd name="connsiteX65" fmla="*/ 18960 w 54844"/>
                <a:gd name="connsiteY65" fmla="*/ 41372 h 48577"/>
                <a:gd name="connsiteX66" fmla="*/ 15405 w 54844"/>
                <a:gd name="connsiteY66" fmla="*/ 43739 h 48577"/>
                <a:gd name="connsiteX0" fmla="*/ 15405 w 54781"/>
                <a:gd name="connsiteY0" fmla="*/ 43739 h 48577"/>
                <a:gd name="connsiteX1" fmla="*/ 10462 w 54781"/>
                <a:gd name="connsiteY1" fmla="*/ 43724 h 48577"/>
                <a:gd name="connsiteX2" fmla="*/ 9778 w 54781"/>
                <a:gd name="connsiteY2" fmla="*/ 41563 h 48577"/>
                <a:gd name="connsiteX3" fmla="*/ 7314 w 54781"/>
                <a:gd name="connsiteY3" fmla="*/ 38861 h 48577"/>
                <a:gd name="connsiteX4" fmla="*/ 2492 w 54781"/>
                <a:gd name="connsiteY4" fmla="*/ 36754 h 48577"/>
                <a:gd name="connsiteX5" fmla="*/ 1830 w 54781"/>
                <a:gd name="connsiteY5" fmla="*/ 35467 h 48577"/>
                <a:gd name="connsiteX6" fmla="*/ 130 w 54781"/>
                <a:gd name="connsiteY6" fmla="*/ 35111 h 48577"/>
                <a:gd name="connsiteX7" fmla="*/ 596 w 54781"/>
                <a:gd name="connsiteY7" fmla="*/ 33455 h 48577"/>
                <a:gd name="connsiteX8" fmla="*/ 2 w 54781"/>
                <a:gd name="connsiteY8" fmla="*/ 30885 h 48577"/>
                <a:gd name="connsiteX9" fmla="*/ 858 w 54781"/>
                <a:gd name="connsiteY9" fmla="*/ 27884 h 48577"/>
                <a:gd name="connsiteX10" fmla="*/ 3945 w 54781"/>
                <a:gd name="connsiteY10" fmla="*/ 28771 h 48577"/>
                <a:gd name="connsiteX11" fmla="*/ 4526 w 54781"/>
                <a:gd name="connsiteY11" fmla="*/ 27211 h 48577"/>
                <a:gd name="connsiteX12" fmla="*/ 7621 w 54781"/>
                <a:gd name="connsiteY12" fmla="*/ 27433 h 48577"/>
                <a:gd name="connsiteX13" fmla="*/ 8754 w 54781"/>
                <a:gd name="connsiteY13" fmla="*/ 25578 h 48577"/>
                <a:gd name="connsiteX14" fmla="*/ 7902 w 54781"/>
                <a:gd name="connsiteY14" fmla="*/ 22306 h 48577"/>
                <a:gd name="connsiteX15" fmla="*/ 10823 w 54781"/>
                <a:gd name="connsiteY15" fmla="*/ 20665 h 48577"/>
                <a:gd name="connsiteX16" fmla="*/ 9079 w 54781"/>
                <a:gd name="connsiteY16" fmla="*/ 18486 h 48577"/>
                <a:gd name="connsiteX17" fmla="*/ 7818 w 54781"/>
                <a:gd name="connsiteY17" fmla="*/ 15135 h 48577"/>
                <a:gd name="connsiteX18" fmla="*/ 8025 w 54781"/>
                <a:gd name="connsiteY18" fmla="*/ 12699 h 48577"/>
                <a:gd name="connsiteX19" fmla="*/ 5689 w 54781"/>
                <a:gd name="connsiteY19" fmla="*/ 12348 h 48577"/>
                <a:gd name="connsiteX20" fmla="*/ 4415 w 54781"/>
                <a:gd name="connsiteY20" fmla="*/ 8173 h 48577"/>
                <a:gd name="connsiteX21" fmla="*/ 7650 w 54781"/>
                <a:gd name="connsiteY21" fmla="*/ 6355 h 48577"/>
                <a:gd name="connsiteX22" fmla="*/ 11470 w 54781"/>
                <a:gd name="connsiteY22" fmla="*/ 4431 h 48577"/>
                <a:gd name="connsiteX23" fmla="*/ 12441 w 54781"/>
                <a:gd name="connsiteY23" fmla="*/ 5618 h 48577"/>
                <a:gd name="connsiteX24" fmla="*/ 13450 w 54781"/>
                <a:gd name="connsiteY24" fmla="*/ 7610 h 48577"/>
                <a:gd name="connsiteX25" fmla="*/ 16872 w 54781"/>
                <a:gd name="connsiteY25" fmla="*/ 7798 h 48577"/>
                <a:gd name="connsiteX26" fmla="*/ 18879 w 54781"/>
                <a:gd name="connsiteY26" fmla="*/ 6544 h 48577"/>
                <a:gd name="connsiteX27" fmla="*/ 23111 w 54781"/>
                <a:gd name="connsiteY27" fmla="*/ 2403 h 48577"/>
                <a:gd name="connsiteX28" fmla="*/ 30794 w 54781"/>
                <a:gd name="connsiteY28" fmla="*/ 9400 h 48577"/>
                <a:gd name="connsiteX29" fmla="*/ 30434 w 54781"/>
                <a:gd name="connsiteY29" fmla="*/ 10135 h 48577"/>
                <a:gd name="connsiteX30" fmla="*/ 32364 w 54781"/>
                <a:gd name="connsiteY30" fmla="*/ 10330 h 48577"/>
                <a:gd name="connsiteX31" fmla="*/ 33904 w 54781"/>
                <a:gd name="connsiteY31" fmla="*/ 9722 h 48577"/>
                <a:gd name="connsiteX32" fmla="*/ 34488 w 54781"/>
                <a:gd name="connsiteY32" fmla="*/ 10767 h 48577"/>
                <a:gd name="connsiteX33" fmla="*/ 36616 w 54781"/>
                <a:gd name="connsiteY33" fmla="*/ 11343 h 48577"/>
                <a:gd name="connsiteX34" fmla="*/ 37480 w 54781"/>
                <a:gd name="connsiteY34" fmla="*/ 10067 h 48577"/>
                <a:gd name="connsiteX35" fmla="*/ 38755 w 54781"/>
                <a:gd name="connsiteY35" fmla="*/ 10323 h 48577"/>
                <a:gd name="connsiteX36" fmla="*/ 38723 w 54781"/>
                <a:gd name="connsiteY36" fmla="*/ 11123 h 48577"/>
                <a:gd name="connsiteX37" fmla="*/ 38607 w 54781"/>
                <a:gd name="connsiteY37" fmla="*/ 13523 h 48577"/>
                <a:gd name="connsiteX38" fmla="*/ 41552 w 54781"/>
                <a:gd name="connsiteY38" fmla="*/ 13831 h 48577"/>
                <a:gd name="connsiteX39" fmla="*/ 44558 w 54781"/>
                <a:gd name="connsiteY39" fmla="*/ 12857 h 48577"/>
                <a:gd name="connsiteX40" fmla="*/ 50936 w 54781"/>
                <a:gd name="connsiteY40" fmla="*/ 62 h 48577"/>
                <a:gd name="connsiteX41" fmla="*/ 54632 w 54781"/>
                <a:gd name="connsiteY41" fmla="*/ 8164 h 48577"/>
                <a:gd name="connsiteX42" fmla="*/ 53599 w 54781"/>
                <a:gd name="connsiteY42" fmla="*/ 12010 h 48577"/>
                <a:gd name="connsiteX43" fmla="*/ 50897 w 54781"/>
                <a:gd name="connsiteY43" fmla="*/ 12995 h 48577"/>
                <a:gd name="connsiteX44" fmla="*/ 50407 w 54781"/>
                <a:gd name="connsiteY44" fmla="*/ 14612 h 48577"/>
                <a:gd name="connsiteX45" fmla="*/ 52699 w 54781"/>
                <a:gd name="connsiteY45" fmla="*/ 19826 h 48577"/>
                <a:gd name="connsiteX46" fmla="*/ 52307 w 54781"/>
                <a:gd name="connsiteY46" fmla="*/ 21838 h 48577"/>
                <a:gd name="connsiteX47" fmla="*/ 54011 w 54781"/>
                <a:gd name="connsiteY47" fmla="*/ 22796 h 48577"/>
                <a:gd name="connsiteX48" fmla="*/ 53168 w 54781"/>
                <a:gd name="connsiteY48" fmla="*/ 24072 h 48577"/>
                <a:gd name="connsiteX49" fmla="*/ 50306 w 54781"/>
                <a:gd name="connsiteY49" fmla="*/ 23190 h 48577"/>
                <a:gd name="connsiteX50" fmla="*/ 48476 w 54781"/>
                <a:gd name="connsiteY50" fmla="*/ 23198 h 48577"/>
                <a:gd name="connsiteX51" fmla="*/ 47386 w 54781"/>
                <a:gd name="connsiteY51" fmla="*/ 24111 h 48577"/>
                <a:gd name="connsiteX52" fmla="*/ 48368 w 54781"/>
                <a:gd name="connsiteY52" fmla="*/ 26152 h 48577"/>
                <a:gd name="connsiteX53" fmla="*/ 51523 w 54781"/>
                <a:gd name="connsiteY53" fmla="*/ 25791 h 48577"/>
                <a:gd name="connsiteX54" fmla="*/ 52363 w 54781"/>
                <a:gd name="connsiteY54" fmla="*/ 28941 h 48577"/>
                <a:gd name="connsiteX55" fmla="*/ 49449 w 54781"/>
                <a:gd name="connsiteY55" fmla="*/ 30120 h 48577"/>
                <a:gd name="connsiteX56" fmla="*/ 48924 w 54781"/>
                <a:gd name="connsiteY56" fmla="*/ 35575 h 48577"/>
                <a:gd name="connsiteX57" fmla="*/ 47538 w 54781"/>
                <a:gd name="connsiteY57" fmla="*/ 41459 h 48577"/>
                <a:gd name="connsiteX58" fmla="*/ 44767 w 54781"/>
                <a:gd name="connsiteY58" fmla="*/ 43106 h 48577"/>
                <a:gd name="connsiteX59" fmla="*/ 40343 w 54781"/>
                <a:gd name="connsiteY59" fmla="*/ 42693 h 48577"/>
                <a:gd name="connsiteX60" fmla="*/ 40808 w 54781"/>
                <a:gd name="connsiteY60" fmla="*/ 45209 h 48577"/>
                <a:gd name="connsiteX61" fmla="*/ 33383 w 54781"/>
                <a:gd name="connsiteY61" fmla="*/ 48569 h 48577"/>
                <a:gd name="connsiteX62" fmla="*/ 31141 w 54781"/>
                <a:gd name="connsiteY62" fmla="*/ 44148 h 48577"/>
                <a:gd name="connsiteX63" fmla="*/ 23908 w 54781"/>
                <a:gd name="connsiteY63" fmla="*/ 43803 h 48577"/>
                <a:gd name="connsiteX64" fmla="*/ 22520 w 54781"/>
                <a:gd name="connsiteY64" fmla="*/ 41714 h 48577"/>
                <a:gd name="connsiteX65" fmla="*/ 18960 w 54781"/>
                <a:gd name="connsiteY65" fmla="*/ 41372 h 48577"/>
                <a:gd name="connsiteX66" fmla="*/ 15405 w 54781"/>
                <a:gd name="connsiteY66" fmla="*/ 43739 h 48577"/>
                <a:gd name="connsiteX0" fmla="*/ 15405 w 54781"/>
                <a:gd name="connsiteY0" fmla="*/ 44230 h 49068"/>
                <a:gd name="connsiteX1" fmla="*/ 10462 w 54781"/>
                <a:gd name="connsiteY1" fmla="*/ 44215 h 49068"/>
                <a:gd name="connsiteX2" fmla="*/ 9778 w 54781"/>
                <a:gd name="connsiteY2" fmla="*/ 42054 h 49068"/>
                <a:gd name="connsiteX3" fmla="*/ 7314 w 54781"/>
                <a:gd name="connsiteY3" fmla="*/ 39352 h 49068"/>
                <a:gd name="connsiteX4" fmla="*/ 2492 w 54781"/>
                <a:gd name="connsiteY4" fmla="*/ 37245 h 49068"/>
                <a:gd name="connsiteX5" fmla="*/ 1830 w 54781"/>
                <a:gd name="connsiteY5" fmla="*/ 35958 h 49068"/>
                <a:gd name="connsiteX6" fmla="*/ 130 w 54781"/>
                <a:gd name="connsiteY6" fmla="*/ 35602 h 49068"/>
                <a:gd name="connsiteX7" fmla="*/ 596 w 54781"/>
                <a:gd name="connsiteY7" fmla="*/ 33946 h 49068"/>
                <a:gd name="connsiteX8" fmla="*/ 2 w 54781"/>
                <a:gd name="connsiteY8" fmla="*/ 31376 h 49068"/>
                <a:gd name="connsiteX9" fmla="*/ 858 w 54781"/>
                <a:gd name="connsiteY9" fmla="*/ 28375 h 49068"/>
                <a:gd name="connsiteX10" fmla="*/ 3945 w 54781"/>
                <a:gd name="connsiteY10" fmla="*/ 29262 h 49068"/>
                <a:gd name="connsiteX11" fmla="*/ 4526 w 54781"/>
                <a:gd name="connsiteY11" fmla="*/ 27702 h 49068"/>
                <a:gd name="connsiteX12" fmla="*/ 7621 w 54781"/>
                <a:gd name="connsiteY12" fmla="*/ 27924 h 49068"/>
                <a:gd name="connsiteX13" fmla="*/ 8754 w 54781"/>
                <a:gd name="connsiteY13" fmla="*/ 26069 h 49068"/>
                <a:gd name="connsiteX14" fmla="*/ 7902 w 54781"/>
                <a:gd name="connsiteY14" fmla="*/ 22797 h 49068"/>
                <a:gd name="connsiteX15" fmla="*/ 10823 w 54781"/>
                <a:gd name="connsiteY15" fmla="*/ 21156 h 49068"/>
                <a:gd name="connsiteX16" fmla="*/ 9079 w 54781"/>
                <a:gd name="connsiteY16" fmla="*/ 18977 h 49068"/>
                <a:gd name="connsiteX17" fmla="*/ 7818 w 54781"/>
                <a:gd name="connsiteY17" fmla="*/ 15626 h 49068"/>
                <a:gd name="connsiteX18" fmla="*/ 8025 w 54781"/>
                <a:gd name="connsiteY18" fmla="*/ 13190 h 49068"/>
                <a:gd name="connsiteX19" fmla="*/ 5689 w 54781"/>
                <a:gd name="connsiteY19" fmla="*/ 12839 h 49068"/>
                <a:gd name="connsiteX20" fmla="*/ 4415 w 54781"/>
                <a:gd name="connsiteY20" fmla="*/ 8664 h 49068"/>
                <a:gd name="connsiteX21" fmla="*/ 7650 w 54781"/>
                <a:gd name="connsiteY21" fmla="*/ 6846 h 49068"/>
                <a:gd name="connsiteX22" fmla="*/ 11470 w 54781"/>
                <a:gd name="connsiteY22" fmla="*/ 4922 h 49068"/>
                <a:gd name="connsiteX23" fmla="*/ 12441 w 54781"/>
                <a:gd name="connsiteY23" fmla="*/ 6109 h 49068"/>
                <a:gd name="connsiteX24" fmla="*/ 13450 w 54781"/>
                <a:gd name="connsiteY24" fmla="*/ 8101 h 49068"/>
                <a:gd name="connsiteX25" fmla="*/ 16872 w 54781"/>
                <a:gd name="connsiteY25" fmla="*/ 8289 h 49068"/>
                <a:gd name="connsiteX26" fmla="*/ 18879 w 54781"/>
                <a:gd name="connsiteY26" fmla="*/ 7035 h 49068"/>
                <a:gd name="connsiteX27" fmla="*/ 23111 w 54781"/>
                <a:gd name="connsiteY27" fmla="*/ 2894 h 49068"/>
                <a:gd name="connsiteX28" fmla="*/ 30794 w 54781"/>
                <a:gd name="connsiteY28" fmla="*/ 9891 h 49068"/>
                <a:gd name="connsiteX29" fmla="*/ 30434 w 54781"/>
                <a:gd name="connsiteY29" fmla="*/ 10626 h 49068"/>
                <a:gd name="connsiteX30" fmla="*/ 32364 w 54781"/>
                <a:gd name="connsiteY30" fmla="*/ 10821 h 49068"/>
                <a:gd name="connsiteX31" fmla="*/ 33904 w 54781"/>
                <a:gd name="connsiteY31" fmla="*/ 10213 h 49068"/>
                <a:gd name="connsiteX32" fmla="*/ 34488 w 54781"/>
                <a:gd name="connsiteY32" fmla="*/ 11258 h 49068"/>
                <a:gd name="connsiteX33" fmla="*/ 36616 w 54781"/>
                <a:gd name="connsiteY33" fmla="*/ 11834 h 49068"/>
                <a:gd name="connsiteX34" fmla="*/ 37480 w 54781"/>
                <a:gd name="connsiteY34" fmla="*/ 10558 h 49068"/>
                <a:gd name="connsiteX35" fmla="*/ 38755 w 54781"/>
                <a:gd name="connsiteY35" fmla="*/ 10814 h 49068"/>
                <a:gd name="connsiteX36" fmla="*/ 38723 w 54781"/>
                <a:gd name="connsiteY36" fmla="*/ 11614 h 49068"/>
                <a:gd name="connsiteX37" fmla="*/ 38607 w 54781"/>
                <a:gd name="connsiteY37" fmla="*/ 14014 h 49068"/>
                <a:gd name="connsiteX38" fmla="*/ 41552 w 54781"/>
                <a:gd name="connsiteY38" fmla="*/ 14322 h 49068"/>
                <a:gd name="connsiteX39" fmla="*/ 47920 w 54781"/>
                <a:gd name="connsiteY39" fmla="*/ 2222 h 49068"/>
                <a:gd name="connsiteX40" fmla="*/ 50936 w 54781"/>
                <a:gd name="connsiteY40" fmla="*/ 553 h 49068"/>
                <a:gd name="connsiteX41" fmla="*/ 54632 w 54781"/>
                <a:gd name="connsiteY41" fmla="*/ 8655 h 49068"/>
                <a:gd name="connsiteX42" fmla="*/ 53599 w 54781"/>
                <a:gd name="connsiteY42" fmla="*/ 12501 h 49068"/>
                <a:gd name="connsiteX43" fmla="*/ 50897 w 54781"/>
                <a:gd name="connsiteY43" fmla="*/ 13486 h 49068"/>
                <a:gd name="connsiteX44" fmla="*/ 50407 w 54781"/>
                <a:gd name="connsiteY44" fmla="*/ 15103 h 49068"/>
                <a:gd name="connsiteX45" fmla="*/ 52699 w 54781"/>
                <a:gd name="connsiteY45" fmla="*/ 20317 h 49068"/>
                <a:gd name="connsiteX46" fmla="*/ 52307 w 54781"/>
                <a:gd name="connsiteY46" fmla="*/ 22329 h 49068"/>
                <a:gd name="connsiteX47" fmla="*/ 54011 w 54781"/>
                <a:gd name="connsiteY47" fmla="*/ 23287 h 49068"/>
                <a:gd name="connsiteX48" fmla="*/ 53168 w 54781"/>
                <a:gd name="connsiteY48" fmla="*/ 24563 h 49068"/>
                <a:gd name="connsiteX49" fmla="*/ 50306 w 54781"/>
                <a:gd name="connsiteY49" fmla="*/ 23681 h 49068"/>
                <a:gd name="connsiteX50" fmla="*/ 48476 w 54781"/>
                <a:gd name="connsiteY50" fmla="*/ 23689 h 49068"/>
                <a:gd name="connsiteX51" fmla="*/ 47386 w 54781"/>
                <a:gd name="connsiteY51" fmla="*/ 24602 h 49068"/>
                <a:gd name="connsiteX52" fmla="*/ 48368 w 54781"/>
                <a:gd name="connsiteY52" fmla="*/ 26643 h 49068"/>
                <a:gd name="connsiteX53" fmla="*/ 51523 w 54781"/>
                <a:gd name="connsiteY53" fmla="*/ 26282 h 49068"/>
                <a:gd name="connsiteX54" fmla="*/ 52363 w 54781"/>
                <a:gd name="connsiteY54" fmla="*/ 29432 h 49068"/>
                <a:gd name="connsiteX55" fmla="*/ 49449 w 54781"/>
                <a:gd name="connsiteY55" fmla="*/ 30611 h 49068"/>
                <a:gd name="connsiteX56" fmla="*/ 48924 w 54781"/>
                <a:gd name="connsiteY56" fmla="*/ 36066 h 49068"/>
                <a:gd name="connsiteX57" fmla="*/ 47538 w 54781"/>
                <a:gd name="connsiteY57" fmla="*/ 41950 h 49068"/>
                <a:gd name="connsiteX58" fmla="*/ 44767 w 54781"/>
                <a:gd name="connsiteY58" fmla="*/ 43597 h 49068"/>
                <a:gd name="connsiteX59" fmla="*/ 40343 w 54781"/>
                <a:gd name="connsiteY59" fmla="*/ 43184 h 49068"/>
                <a:gd name="connsiteX60" fmla="*/ 40808 w 54781"/>
                <a:gd name="connsiteY60" fmla="*/ 45700 h 49068"/>
                <a:gd name="connsiteX61" fmla="*/ 33383 w 54781"/>
                <a:gd name="connsiteY61" fmla="*/ 49060 h 49068"/>
                <a:gd name="connsiteX62" fmla="*/ 31141 w 54781"/>
                <a:gd name="connsiteY62" fmla="*/ 44639 h 49068"/>
                <a:gd name="connsiteX63" fmla="*/ 23908 w 54781"/>
                <a:gd name="connsiteY63" fmla="*/ 44294 h 49068"/>
                <a:gd name="connsiteX64" fmla="*/ 22520 w 54781"/>
                <a:gd name="connsiteY64" fmla="*/ 42205 h 49068"/>
                <a:gd name="connsiteX65" fmla="*/ 18960 w 54781"/>
                <a:gd name="connsiteY65" fmla="*/ 41863 h 49068"/>
                <a:gd name="connsiteX66" fmla="*/ 15405 w 54781"/>
                <a:gd name="connsiteY66" fmla="*/ 44230 h 49068"/>
                <a:gd name="connsiteX0" fmla="*/ 15405 w 54781"/>
                <a:gd name="connsiteY0" fmla="*/ 44017 h 48855"/>
                <a:gd name="connsiteX1" fmla="*/ 10462 w 54781"/>
                <a:gd name="connsiteY1" fmla="*/ 44002 h 48855"/>
                <a:gd name="connsiteX2" fmla="*/ 9778 w 54781"/>
                <a:gd name="connsiteY2" fmla="*/ 41841 h 48855"/>
                <a:gd name="connsiteX3" fmla="*/ 7314 w 54781"/>
                <a:gd name="connsiteY3" fmla="*/ 39139 h 48855"/>
                <a:gd name="connsiteX4" fmla="*/ 2492 w 54781"/>
                <a:gd name="connsiteY4" fmla="*/ 37032 h 48855"/>
                <a:gd name="connsiteX5" fmla="*/ 1830 w 54781"/>
                <a:gd name="connsiteY5" fmla="*/ 35745 h 48855"/>
                <a:gd name="connsiteX6" fmla="*/ 130 w 54781"/>
                <a:gd name="connsiteY6" fmla="*/ 35389 h 48855"/>
                <a:gd name="connsiteX7" fmla="*/ 596 w 54781"/>
                <a:gd name="connsiteY7" fmla="*/ 33733 h 48855"/>
                <a:gd name="connsiteX8" fmla="*/ 2 w 54781"/>
                <a:gd name="connsiteY8" fmla="*/ 31163 h 48855"/>
                <a:gd name="connsiteX9" fmla="*/ 858 w 54781"/>
                <a:gd name="connsiteY9" fmla="*/ 28162 h 48855"/>
                <a:gd name="connsiteX10" fmla="*/ 3945 w 54781"/>
                <a:gd name="connsiteY10" fmla="*/ 29049 h 48855"/>
                <a:gd name="connsiteX11" fmla="*/ 4526 w 54781"/>
                <a:gd name="connsiteY11" fmla="*/ 27489 h 48855"/>
                <a:gd name="connsiteX12" fmla="*/ 7621 w 54781"/>
                <a:gd name="connsiteY12" fmla="*/ 27711 h 48855"/>
                <a:gd name="connsiteX13" fmla="*/ 8754 w 54781"/>
                <a:gd name="connsiteY13" fmla="*/ 25856 h 48855"/>
                <a:gd name="connsiteX14" fmla="*/ 7902 w 54781"/>
                <a:gd name="connsiteY14" fmla="*/ 22584 h 48855"/>
                <a:gd name="connsiteX15" fmla="*/ 10823 w 54781"/>
                <a:gd name="connsiteY15" fmla="*/ 20943 h 48855"/>
                <a:gd name="connsiteX16" fmla="*/ 9079 w 54781"/>
                <a:gd name="connsiteY16" fmla="*/ 18764 h 48855"/>
                <a:gd name="connsiteX17" fmla="*/ 7818 w 54781"/>
                <a:gd name="connsiteY17" fmla="*/ 15413 h 48855"/>
                <a:gd name="connsiteX18" fmla="*/ 8025 w 54781"/>
                <a:gd name="connsiteY18" fmla="*/ 12977 h 48855"/>
                <a:gd name="connsiteX19" fmla="*/ 5689 w 54781"/>
                <a:gd name="connsiteY19" fmla="*/ 12626 h 48855"/>
                <a:gd name="connsiteX20" fmla="*/ 4415 w 54781"/>
                <a:gd name="connsiteY20" fmla="*/ 8451 h 48855"/>
                <a:gd name="connsiteX21" fmla="*/ 7650 w 54781"/>
                <a:gd name="connsiteY21" fmla="*/ 6633 h 48855"/>
                <a:gd name="connsiteX22" fmla="*/ 11470 w 54781"/>
                <a:gd name="connsiteY22" fmla="*/ 4709 h 48855"/>
                <a:gd name="connsiteX23" fmla="*/ 12441 w 54781"/>
                <a:gd name="connsiteY23" fmla="*/ 5896 h 48855"/>
                <a:gd name="connsiteX24" fmla="*/ 13450 w 54781"/>
                <a:gd name="connsiteY24" fmla="*/ 7888 h 48855"/>
                <a:gd name="connsiteX25" fmla="*/ 16872 w 54781"/>
                <a:gd name="connsiteY25" fmla="*/ 8076 h 48855"/>
                <a:gd name="connsiteX26" fmla="*/ 18879 w 54781"/>
                <a:gd name="connsiteY26" fmla="*/ 6822 h 48855"/>
                <a:gd name="connsiteX27" fmla="*/ 23111 w 54781"/>
                <a:gd name="connsiteY27" fmla="*/ 2681 h 48855"/>
                <a:gd name="connsiteX28" fmla="*/ 30794 w 54781"/>
                <a:gd name="connsiteY28" fmla="*/ 9678 h 48855"/>
                <a:gd name="connsiteX29" fmla="*/ 30434 w 54781"/>
                <a:gd name="connsiteY29" fmla="*/ 10413 h 48855"/>
                <a:gd name="connsiteX30" fmla="*/ 32364 w 54781"/>
                <a:gd name="connsiteY30" fmla="*/ 10608 h 48855"/>
                <a:gd name="connsiteX31" fmla="*/ 33904 w 54781"/>
                <a:gd name="connsiteY31" fmla="*/ 10000 h 48855"/>
                <a:gd name="connsiteX32" fmla="*/ 34488 w 54781"/>
                <a:gd name="connsiteY32" fmla="*/ 11045 h 48855"/>
                <a:gd name="connsiteX33" fmla="*/ 36616 w 54781"/>
                <a:gd name="connsiteY33" fmla="*/ 11621 h 48855"/>
                <a:gd name="connsiteX34" fmla="*/ 37480 w 54781"/>
                <a:gd name="connsiteY34" fmla="*/ 10345 h 48855"/>
                <a:gd name="connsiteX35" fmla="*/ 38755 w 54781"/>
                <a:gd name="connsiteY35" fmla="*/ 10601 h 48855"/>
                <a:gd name="connsiteX36" fmla="*/ 38723 w 54781"/>
                <a:gd name="connsiteY36" fmla="*/ 11401 h 48855"/>
                <a:gd name="connsiteX37" fmla="*/ 38607 w 54781"/>
                <a:gd name="connsiteY37" fmla="*/ 13801 h 48855"/>
                <a:gd name="connsiteX38" fmla="*/ 41552 w 54781"/>
                <a:gd name="connsiteY38" fmla="*/ 14109 h 48855"/>
                <a:gd name="connsiteX39" fmla="*/ 47920 w 54781"/>
                <a:gd name="connsiteY39" fmla="*/ 2009 h 48855"/>
                <a:gd name="connsiteX40" fmla="*/ 50936 w 54781"/>
                <a:gd name="connsiteY40" fmla="*/ 340 h 48855"/>
                <a:gd name="connsiteX41" fmla="*/ 54632 w 54781"/>
                <a:gd name="connsiteY41" fmla="*/ 8442 h 48855"/>
                <a:gd name="connsiteX42" fmla="*/ 53599 w 54781"/>
                <a:gd name="connsiteY42" fmla="*/ 12288 h 48855"/>
                <a:gd name="connsiteX43" fmla="*/ 50897 w 54781"/>
                <a:gd name="connsiteY43" fmla="*/ 13273 h 48855"/>
                <a:gd name="connsiteX44" fmla="*/ 50407 w 54781"/>
                <a:gd name="connsiteY44" fmla="*/ 14890 h 48855"/>
                <a:gd name="connsiteX45" fmla="*/ 52699 w 54781"/>
                <a:gd name="connsiteY45" fmla="*/ 20104 h 48855"/>
                <a:gd name="connsiteX46" fmla="*/ 52307 w 54781"/>
                <a:gd name="connsiteY46" fmla="*/ 22116 h 48855"/>
                <a:gd name="connsiteX47" fmla="*/ 54011 w 54781"/>
                <a:gd name="connsiteY47" fmla="*/ 23074 h 48855"/>
                <a:gd name="connsiteX48" fmla="*/ 53168 w 54781"/>
                <a:gd name="connsiteY48" fmla="*/ 24350 h 48855"/>
                <a:gd name="connsiteX49" fmla="*/ 50306 w 54781"/>
                <a:gd name="connsiteY49" fmla="*/ 23468 h 48855"/>
                <a:gd name="connsiteX50" fmla="*/ 48476 w 54781"/>
                <a:gd name="connsiteY50" fmla="*/ 23476 h 48855"/>
                <a:gd name="connsiteX51" fmla="*/ 47386 w 54781"/>
                <a:gd name="connsiteY51" fmla="*/ 24389 h 48855"/>
                <a:gd name="connsiteX52" fmla="*/ 48368 w 54781"/>
                <a:gd name="connsiteY52" fmla="*/ 26430 h 48855"/>
                <a:gd name="connsiteX53" fmla="*/ 51523 w 54781"/>
                <a:gd name="connsiteY53" fmla="*/ 26069 h 48855"/>
                <a:gd name="connsiteX54" fmla="*/ 52363 w 54781"/>
                <a:gd name="connsiteY54" fmla="*/ 29219 h 48855"/>
                <a:gd name="connsiteX55" fmla="*/ 49449 w 54781"/>
                <a:gd name="connsiteY55" fmla="*/ 30398 h 48855"/>
                <a:gd name="connsiteX56" fmla="*/ 48924 w 54781"/>
                <a:gd name="connsiteY56" fmla="*/ 35853 h 48855"/>
                <a:gd name="connsiteX57" fmla="*/ 47538 w 54781"/>
                <a:gd name="connsiteY57" fmla="*/ 41737 h 48855"/>
                <a:gd name="connsiteX58" fmla="*/ 44767 w 54781"/>
                <a:gd name="connsiteY58" fmla="*/ 43384 h 48855"/>
                <a:gd name="connsiteX59" fmla="*/ 40343 w 54781"/>
                <a:gd name="connsiteY59" fmla="*/ 42971 h 48855"/>
                <a:gd name="connsiteX60" fmla="*/ 40808 w 54781"/>
                <a:gd name="connsiteY60" fmla="*/ 45487 h 48855"/>
                <a:gd name="connsiteX61" fmla="*/ 33383 w 54781"/>
                <a:gd name="connsiteY61" fmla="*/ 48847 h 48855"/>
                <a:gd name="connsiteX62" fmla="*/ 31141 w 54781"/>
                <a:gd name="connsiteY62" fmla="*/ 44426 h 48855"/>
                <a:gd name="connsiteX63" fmla="*/ 23908 w 54781"/>
                <a:gd name="connsiteY63" fmla="*/ 44081 h 48855"/>
                <a:gd name="connsiteX64" fmla="*/ 22520 w 54781"/>
                <a:gd name="connsiteY64" fmla="*/ 41992 h 48855"/>
                <a:gd name="connsiteX65" fmla="*/ 18960 w 54781"/>
                <a:gd name="connsiteY65" fmla="*/ 41650 h 48855"/>
                <a:gd name="connsiteX66" fmla="*/ 15405 w 54781"/>
                <a:gd name="connsiteY66" fmla="*/ 44017 h 48855"/>
                <a:gd name="connsiteX0" fmla="*/ 15405 w 54781"/>
                <a:gd name="connsiteY0" fmla="*/ 44030 h 48868"/>
                <a:gd name="connsiteX1" fmla="*/ 10462 w 54781"/>
                <a:gd name="connsiteY1" fmla="*/ 44015 h 48868"/>
                <a:gd name="connsiteX2" fmla="*/ 9778 w 54781"/>
                <a:gd name="connsiteY2" fmla="*/ 41854 h 48868"/>
                <a:gd name="connsiteX3" fmla="*/ 7314 w 54781"/>
                <a:gd name="connsiteY3" fmla="*/ 39152 h 48868"/>
                <a:gd name="connsiteX4" fmla="*/ 2492 w 54781"/>
                <a:gd name="connsiteY4" fmla="*/ 37045 h 48868"/>
                <a:gd name="connsiteX5" fmla="*/ 1830 w 54781"/>
                <a:gd name="connsiteY5" fmla="*/ 35758 h 48868"/>
                <a:gd name="connsiteX6" fmla="*/ 130 w 54781"/>
                <a:gd name="connsiteY6" fmla="*/ 35402 h 48868"/>
                <a:gd name="connsiteX7" fmla="*/ 596 w 54781"/>
                <a:gd name="connsiteY7" fmla="*/ 33746 h 48868"/>
                <a:gd name="connsiteX8" fmla="*/ 2 w 54781"/>
                <a:gd name="connsiteY8" fmla="*/ 31176 h 48868"/>
                <a:gd name="connsiteX9" fmla="*/ 858 w 54781"/>
                <a:gd name="connsiteY9" fmla="*/ 28175 h 48868"/>
                <a:gd name="connsiteX10" fmla="*/ 3945 w 54781"/>
                <a:gd name="connsiteY10" fmla="*/ 29062 h 48868"/>
                <a:gd name="connsiteX11" fmla="*/ 4526 w 54781"/>
                <a:gd name="connsiteY11" fmla="*/ 27502 h 48868"/>
                <a:gd name="connsiteX12" fmla="*/ 7621 w 54781"/>
                <a:gd name="connsiteY12" fmla="*/ 27724 h 48868"/>
                <a:gd name="connsiteX13" fmla="*/ 8754 w 54781"/>
                <a:gd name="connsiteY13" fmla="*/ 25869 h 48868"/>
                <a:gd name="connsiteX14" fmla="*/ 7902 w 54781"/>
                <a:gd name="connsiteY14" fmla="*/ 22597 h 48868"/>
                <a:gd name="connsiteX15" fmla="*/ 10823 w 54781"/>
                <a:gd name="connsiteY15" fmla="*/ 20956 h 48868"/>
                <a:gd name="connsiteX16" fmla="*/ 9079 w 54781"/>
                <a:gd name="connsiteY16" fmla="*/ 18777 h 48868"/>
                <a:gd name="connsiteX17" fmla="*/ 7818 w 54781"/>
                <a:gd name="connsiteY17" fmla="*/ 15426 h 48868"/>
                <a:gd name="connsiteX18" fmla="*/ 8025 w 54781"/>
                <a:gd name="connsiteY18" fmla="*/ 12990 h 48868"/>
                <a:gd name="connsiteX19" fmla="*/ 5689 w 54781"/>
                <a:gd name="connsiteY19" fmla="*/ 12639 h 48868"/>
                <a:gd name="connsiteX20" fmla="*/ 4415 w 54781"/>
                <a:gd name="connsiteY20" fmla="*/ 8464 h 48868"/>
                <a:gd name="connsiteX21" fmla="*/ 7650 w 54781"/>
                <a:gd name="connsiteY21" fmla="*/ 6646 h 48868"/>
                <a:gd name="connsiteX22" fmla="*/ 11470 w 54781"/>
                <a:gd name="connsiteY22" fmla="*/ 4722 h 48868"/>
                <a:gd name="connsiteX23" fmla="*/ 12441 w 54781"/>
                <a:gd name="connsiteY23" fmla="*/ 5909 h 48868"/>
                <a:gd name="connsiteX24" fmla="*/ 13450 w 54781"/>
                <a:gd name="connsiteY24" fmla="*/ 7901 h 48868"/>
                <a:gd name="connsiteX25" fmla="*/ 16872 w 54781"/>
                <a:gd name="connsiteY25" fmla="*/ 8089 h 48868"/>
                <a:gd name="connsiteX26" fmla="*/ 18879 w 54781"/>
                <a:gd name="connsiteY26" fmla="*/ 6835 h 48868"/>
                <a:gd name="connsiteX27" fmla="*/ 23111 w 54781"/>
                <a:gd name="connsiteY27" fmla="*/ 2694 h 48868"/>
                <a:gd name="connsiteX28" fmla="*/ 30794 w 54781"/>
                <a:gd name="connsiteY28" fmla="*/ 9691 h 48868"/>
                <a:gd name="connsiteX29" fmla="*/ 30434 w 54781"/>
                <a:gd name="connsiteY29" fmla="*/ 10426 h 48868"/>
                <a:gd name="connsiteX30" fmla="*/ 32364 w 54781"/>
                <a:gd name="connsiteY30" fmla="*/ 10621 h 48868"/>
                <a:gd name="connsiteX31" fmla="*/ 33904 w 54781"/>
                <a:gd name="connsiteY31" fmla="*/ 10013 h 48868"/>
                <a:gd name="connsiteX32" fmla="*/ 34488 w 54781"/>
                <a:gd name="connsiteY32" fmla="*/ 11058 h 48868"/>
                <a:gd name="connsiteX33" fmla="*/ 36616 w 54781"/>
                <a:gd name="connsiteY33" fmla="*/ 11634 h 48868"/>
                <a:gd name="connsiteX34" fmla="*/ 37480 w 54781"/>
                <a:gd name="connsiteY34" fmla="*/ 10358 h 48868"/>
                <a:gd name="connsiteX35" fmla="*/ 38755 w 54781"/>
                <a:gd name="connsiteY35" fmla="*/ 10614 h 48868"/>
                <a:gd name="connsiteX36" fmla="*/ 38723 w 54781"/>
                <a:gd name="connsiteY36" fmla="*/ 11414 h 48868"/>
                <a:gd name="connsiteX37" fmla="*/ 38607 w 54781"/>
                <a:gd name="connsiteY37" fmla="*/ 13814 h 48868"/>
                <a:gd name="connsiteX38" fmla="*/ 41552 w 54781"/>
                <a:gd name="connsiteY38" fmla="*/ 14122 h 48868"/>
                <a:gd name="connsiteX39" fmla="*/ 47920 w 54781"/>
                <a:gd name="connsiteY39" fmla="*/ 2022 h 48868"/>
                <a:gd name="connsiteX40" fmla="*/ 51776 w 54781"/>
                <a:gd name="connsiteY40" fmla="*/ 621 h 48868"/>
                <a:gd name="connsiteX41" fmla="*/ 54632 w 54781"/>
                <a:gd name="connsiteY41" fmla="*/ 8455 h 48868"/>
                <a:gd name="connsiteX42" fmla="*/ 53599 w 54781"/>
                <a:gd name="connsiteY42" fmla="*/ 12301 h 48868"/>
                <a:gd name="connsiteX43" fmla="*/ 50897 w 54781"/>
                <a:gd name="connsiteY43" fmla="*/ 13286 h 48868"/>
                <a:gd name="connsiteX44" fmla="*/ 50407 w 54781"/>
                <a:gd name="connsiteY44" fmla="*/ 14903 h 48868"/>
                <a:gd name="connsiteX45" fmla="*/ 52699 w 54781"/>
                <a:gd name="connsiteY45" fmla="*/ 20117 h 48868"/>
                <a:gd name="connsiteX46" fmla="*/ 52307 w 54781"/>
                <a:gd name="connsiteY46" fmla="*/ 22129 h 48868"/>
                <a:gd name="connsiteX47" fmla="*/ 54011 w 54781"/>
                <a:gd name="connsiteY47" fmla="*/ 23087 h 48868"/>
                <a:gd name="connsiteX48" fmla="*/ 53168 w 54781"/>
                <a:gd name="connsiteY48" fmla="*/ 24363 h 48868"/>
                <a:gd name="connsiteX49" fmla="*/ 50306 w 54781"/>
                <a:gd name="connsiteY49" fmla="*/ 23481 h 48868"/>
                <a:gd name="connsiteX50" fmla="*/ 48476 w 54781"/>
                <a:gd name="connsiteY50" fmla="*/ 23489 h 48868"/>
                <a:gd name="connsiteX51" fmla="*/ 47386 w 54781"/>
                <a:gd name="connsiteY51" fmla="*/ 24402 h 48868"/>
                <a:gd name="connsiteX52" fmla="*/ 48368 w 54781"/>
                <a:gd name="connsiteY52" fmla="*/ 26443 h 48868"/>
                <a:gd name="connsiteX53" fmla="*/ 51523 w 54781"/>
                <a:gd name="connsiteY53" fmla="*/ 26082 h 48868"/>
                <a:gd name="connsiteX54" fmla="*/ 52363 w 54781"/>
                <a:gd name="connsiteY54" fmla="*/ 29232 h 48868"/>
                <a:gd name="connsiteX55" fmla="*/ 49449 w 54781"/>
                <a:gd name="connsiteY55" fmla="*/ 30411 h 48868"/>
                <a:gd name="connsiteX56" fmla="*/ 48924 w 54781"/>
                <a:gd name="connsiteY56" fmla="*/ 35866 h 48868"/>
                <a:gd name="connsiteX57" fmla="*/ 47538 w 54781"/>
                <a:gd name="connsiteY57" fmla="*/ 41750 h 48868"/>
                <a:gd name="connsiteX58" fmla="*/ 44767 w 54781"/>
                <a:gd name="connsiteY58" fmla="*/ 43397 h 48868"/>
                <a:gd name="connsiteX59" fmla="*/ 40343 w 54781"/>
                <a:gd name="connsiteY59" fmla="*/ 42984 h 48868"/>
                <a:gd name="connsiteX60" fmla="*/ 40808 w 54781"/>
                <a:gd name="connsiteY60" fmla="*/ 45500 h 48868"/>
                <a:gd name="connsiteX61" fmla="*/ 33383 w 54781"/>
                <a:gd name="connsiteY61" fmla="*/ 48860 h 48868"/>
                <a:gd name="connsiteX62" fmla="*/ 31141 w 54781"/>
                <a:gd name="connsiteY62" fmla="*/ 44439 h 48868"/>
                <a:gd name="connsiteX63" fmla="*/ 23908 w 54781"/>
                <a:gd name="connsiteY63" fmla="*/ 44094 h 48868"/>
                <a:gd name="connsiteX64" fmla="*/ 22520 w 54781"/>
                <a:gd name="connsiteY64" fmla="*/ 42005 h 48868"/>
                <a:gd name="connsiteX65" fmla="*/ 18960 w 54781"/>
                <a:gd name="connsiteY65" fmla="*/ 41663 h 48868"/>
                <a:gd name="connsiteX66" fmla="*/ 15405 w 54781"/>
                <a:gd name="connsiteY66" fmla="*/ 44030 h 48868"/>
                <a:gd name="connsiteX0" fmla="*/ 15405 w 54781"/>
                <a:gd name="connsiteY0" fmla="*/ 43939 h 48777"/>
                <a:gd name="connsiteX1" fmla="*/ 10462 w 54781"/>
                <a:gd name="connsiteY1" fmla="*/ 43924 h 48777"/>
                <a:gd name="connsiteX2" fmla="*/ 9778 w 54781"/>
                <a:gd name="connsiteY2" fmla="*/ 41763 h 48777"/>
                <a:gd name="connsiteX3" fmla="*/ 7314 w 54781"/>
                <a:gd name="connsiteY3" fmla="*/ 39061 h 48777"/>
                <a:gd name="connsiteX4" fmla="*/ 2492 w 54781"/>
                <a:gd name="connsiteY4" fmla="*/ 36954 h 48777"/>
                <a:gd name="connsiteX5" fmla="*/ 1830 w 54781"/>
                <a:gd name="connsiteY5" fmla="*/ 35667 h 48777"/>
                <a:gd name="connsiteX6" fmla="*/ 130 w 54781"/>
                <a:gd name="connsiteY6" fmla="*/ 35311 h 48777"/>
                <a:gd name="connsiteX7" fmla="*/ 596 w 54781"/>
                <a:gd name="connsiteY7" fmla="*/ 33655 h 48777"/>
                <a:gd name="connsiteX8" fmla="*/ 2 w 54781"/>
                <a:gd name="connsiteY8" fmla="*/ 31085 h 48777"/>
                <a:gd name="connsiteX9" fmla="*/ 858 w 54781"/>
                <a:gd name="connsiteY9" fmla="*/ 28084 h 48777"/>
                <a:gd name="connsiteX10" fmla="*/ 3945 w 54781"/>
                <a:gd name="connsiteY10" fmla="*/ 28971 h 48777"/>
                <a:gd name="connsiteX11" fmla="*/ 4526 w 54781"/>
                <a:gd name="connsiteY11" fmla="*/ 27411 h 48777"/>
                <a:gd name="connsiteX12" fmla="*/ 7621 w 54781"/>
                <a:gd name="connsiteY12" fmla="*/ 27633 h 48777"/>
                <a:gd name="connsiteX13" fmla="*/ 8754 w 54781"/>
                <a:gd name="connsiteY13" fmla="*/ 25778 h 48777"/>
                <a:gd name="connsiteX14" fmla="*/ 7902 w 54781"/>
                <a:gd name="connsiteY14" fmla="*/ 22506 h 48777"/>
                <a:gd name="connsiteX15" fmla="*/ 10823 w 54781"/>
                <a:gd name="connsiteY15" fmla="*/ 20865 h 48777"/>
                <a:gd name="connsiteX16" fmla="*/ 9079 w 54781"/>
                <a:gd name="connsiteY16" fmla="*/ 18686 h 48777"/>
                <a:gd name="connsiteX17" fmla="*/ 7818 w 54781"/>
                <a:gd name="connsiteY17" fmla="*/ 15335 h 48777"/>
                <a:gd name="connsiteX18" fmla="*/ 8025 w 54781"/>
                <a:gd name="connsiteY18" fmla="*/ 12899 h 48777"/>
                <a:gd name="connsiteX19" fmla="*/ 5689 w 54781"/>
                <a:gd name="connsiteY19" fmla="*/ 12548 h 48777"/>
                <a:gd name="connsiteX20" fmla="*/ 4415 w 54781"/>
                <a:gd name="connsiteY20" fmla="*/ 8373 h 48777"/>
                <a:gd name="connsiteX21" fmla="*/ 7650 w 54781"/>
                <a:gd name="connsiteY21" fmla="*/ 6555 h 48777"/>
                <a:gd name="connsiteX22" fmla="*/ 11470 w 54781"/>
                <a:gd name="connsiteY22" fmla="*/ 4631 h 48777"/>
                <a:gd name="connsiteX23" fmla="*/ 12441 w 54781"/>
                <a:gd name="connsiteY23" fmla="*/ 5818 h 48777"/>
                <a:gd name="connsiteX24" fmla="*/ 13450 w 54781"/>
                <a:gd name="connsiteY24" fmla="*/ 7810 h 48777"/>
                <a:gd name="connsiteX25" fmla="*/ 16872 w 54781"/>
                <a:gd name="connsiteY25" fmla="*/ 7998 h 48777"/>
                <a:gd name="connsiteX26" fmla="*/ 18879 w 54781"/>
                <a:gd name="connsiteY26" fmla="*/ 6744 h 48777"/>
                <a:gd name="connsiteX27" fmla="*/ 23111 w 54781"/>
                <a:gd name="connsiteY27" fmla="*/ 2603 h 48777"/>
                <a:gd name="connsiteX28" fmla="*/ 30794 w 54781"/>
                <a:gd name="connsiteY28" fmla="*/ 9600 h 48777"/>
                <a:gd name="connsiteX29" fmla="*/ 30434 w 54781"/>
                <a:gd name="connsiteY29" fmla="*/ 10335 h 48777"/>
                <a:gd name="connsiteX30" fmla="*/ 32364 w 54781"/>
                <a:gd name="connsiteY30" fmla="*/ 10530 h 48777"/>
                <a:gd name="connsiteX31" fmla="*/ 33904 w 54781"/>
                <a:gd name="connsiteY31" fmla="*/ 9922 h 48777"/>
                <a:gd name="connsiteX32" fmla="*/ 34488 w 54781"/>
                <a:gd name="connsiteY32" fmla="*/ 10967 h 48777"/>
                <a:gd name="connsiteX33" fmla="*/ 36616 w 54781"/>
                <a:gd name="connsiteY33" fmla="*/ 11543 h 48777"/>
                <a:gd name="connsiteX34" fmla="*/ 37480 w 54781"/>
                <a:gd name="connsiteY34" fmla="*/ 10267 h 48777"/>
                <a:gd name="connsiteX35" fmla="*/ 38755 w 54781"/>
                <a:gd name="connsiteY35" fmla="*/ 10523 h 48777"/>
                <a:gd name="connsiteX36" fmla="*/ 38723 w 54781"/>
                <a:gd name="connsiteY36" fmla="*/ 11323 h 48777"/>
                <a:gd name="connsiteX37" fmla="*/ 38607 w 54781"/>
                <a:gd name="connsiteY37" fmla="*/ 13723 h 48777"/>
                <a:gd name="connsiteX38" fmla="*/ 43737 w 54781"/>
                <a:gd name="connsiteY38" fmla="*/ 627 h 48777"/>
                <a:gd name="connsiteX39" fmla="*/ 47920 w 54781"/>
                <a:gd name="connsiteY39" fmla="*/ 1931 h 48777"/>
                <a:gd name="connsiteX40" fmla="*/ 51776 w 54781"/>
                <a:gd name="connsiteY40" fmla="*/ 530 h 48777"/>
                <a:gd name="connsiteX41" fmla="*/ 54632 w 54781"/>
                <a:gd name="connsiteY41" fmla="*/ 8364 h 48777"/>
                <a:gd name="connsiteX42" fmla="*/ 53599 w 54781"/>
                <a:gd name="connsiteY42" fmla="*/ 12210 h 48777"/>
                <a:gd name="connsiteX43" fmla="*/ 50897 w 54781"/>
                <a:gd name="connsiteY43" fmla="*/ 13195 h 48777"/>
                <a:gd name="connsiteX44" fmla="*/ 50407 w 54781"/>
                <a:gd name="connsiteY44" fmla="*/ 14812 h 48777"/>
                <a:gd name="connsiteX45" fmla="*/ 52699 w 54781"/>
                <a:gd name="connsiteY45" fmla="*/ 20026 h 48777"/>
                <a:gd name="connsiteX46" fmla="*/ 52307 w 54781"/>
                <a:gd name="connsiteY46" fmla="*/ 22038 h 48777"/>
                <a:gd name="connsiteX47" fmla="*/ 54011 w 54781"/>
                <a:gd name="connsiteY47" fmla="*/ 22996 h 48777"/>
                <a:gd name="connsiteX48" fmla="*/ 53168 w 54781"/>
                <a:gd name="connsiteY48" fmla="*/ 24272 h 48777"/>
                <a:gd name="connsiteX49" fmla="*/ 50306 w 54781"/>
                <a:gd name="connsiteY49" fmla="*/ 23390 h 48777"/>
                <a:gd name="connsiteX50" fmla="*/ 48476 w 54781"/>
                <a:gd name="connsiteY50" fmla="*/ 23398 h 48777"/>
                <a:gd name="connsiteX51" fmla="*/ 47386 w 54781"/>
                <a:gd name="connsiteY51" fmla="*/ 24311 h 48777"/>
                <a:gd name="connsiteX52" fmla="*/ 48368 w 54781"/>
                <a:gd name="connsiteY52" fmla="*/ 26352 h 48777"/>
                <a:gd name="connsiteX53" fmla="*/ 51523 w 54781"/>
                <a:gd name="connsiteY53" fmla="*/ 25991 h 48777"/>
                <a:gd name="connsiteX54" fmla="*/ 52363 w 54781"/>
                <a:gd name="connsiteY54" fmla="*/ 29141 h 48777"/>
                <a:gd name="connsiteX55" fmla="*/ 49449 w 54781"/>
                <a:gd name="connsiteY55" fmla="*/ 30320 h 48777"/>
                <a:gd name="connsiteX56" fmla="*/ 48924 w 54781"/>
                <a:gd name="connsiteY56" fmla="*/ 35775 h 48777"/>
                <a:gd name="connsiteX57" fmla="*/ 47538 w 54781"/>
                <a:gd name="connsiteY57" fmla="*/ 41659 h 48777"/>
                <a:gd name="connsiteX58" fmla="*/ 44767 w 54781"/>
                <a:gd name="connsiteY58" fmla="*/ 43306 h 48777"/>
                <a:gd name="connsiteX59" fmla="*/ 40343 w 54781"/>
                <a:gd name="connsiteY59" fmla="*/ 42893 h 48777"/>
                <a:gd name="connsiteX60" fmla="*/ 40808 w 54781"/>
                <a:gd name="connsiteY60" fmla="*/ 45409 h 48777"/>
                <a:gd name="connsiteX61" fmla="*/ 33383 w 54781"/>
                <a:gd name="connsiteY61" fmla="*/ 48769 h 48777"/>
                <a:gd name="connsiteX62" fmla="*/ 31141 w 54781"/>
                <a:gd name="connsiteY62" fmla="*/ 44348 h 48777"/>
                <a:gd name="connsiteX63" fmla="*/ 23908 w 54781"/>
                <a:gd name="connsiteY63" fmla="*/ 44003 h 48777"/>
                <a:gd name="connsiteX64" fmla="*/ 22520 w 54781"/>
                <a:gd name="connsiteY64" fmla="*/ 41914 h 48777"/>
                <a:gd name="connsiteX65" fmla="*/ 18960 w 54781"/>
                <a:gd name="connsiteY65" fmla="*/ 41572 h 48777"/>
                <a:gd name="connsiteX66" fmla="*/ 15405 w 54781"/>
                <a:gd name="connsiteY66" fmla="*/ 43939 h 48777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4488 w 54781"/>
                <a:gd name="connsiteY32" fmla="*/ 10708 h 48518"/>
                <a:gd name="connsiteX33" fmla="*/ 36616 w 54781"/>
                <a:gd name="connsiteY33" fmla="*/ 11284 h 48518"/>
                <a:gd name="connsiteX34" fmla="*/ 37480 w 54781"/>
                <a:gd name="connsiteY34" fmla="*/ 10008 h 48518"/>
                <a:gd name="connsiteX35" fmla="*/ 38755 w 54781"/>
                <a:gd name="connsiteY35" fmla="*/ 10264 h 48518"/>
                <a:gd name="connsiteX36" fmla="*/ 38723 w 54781"/>
                <a:gd name="connsiteY36" fmla="*/ 11064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4488 w 54781"/>
                <a:gd name="connsiteY32" fmla="*/ 10708 h 48518"/>
                <a:gd name="connsiteX33" fmla="*/ 36616 w 54781"/>
                <a:gd name="connsiteY33" fmla="*/ 11284 h 48518"/>
                <a:gd name="connsiteX34" fmla="*/ 37480 w 54781"/>
                <a:gd name="connsiteY34" fmla="*/ 10008 h 48518"/>
                <a:gd name="connsiteX35" fmla="*/ 36990 w 54781"/>
                <a:gd name="connsiteY35" fmla="*/ 10465 h 48518"/>
                <a:gd name="connsiteX36" fmla="*/ 38723 w 54781"/>
                <a:gd name="connsiteY36" fmla="*/ 11064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4488 w 54781"/>
                <a:gd name="connsiteY32" fmla="*/ 10708 h 48518"/>
                <a:gd name="connsiteX33" fmla="*/ 36616 w 54781"/>
                <a:gd name="connsiteY33" fmla="*/ 11284 h 48518"/>
                <a:gd name="connsiteX34" fmla="*/ 37480 w 54781"/>
                <a:gd name="connsiteY34" fmla="*/ 10008 h 48518"/>
                <a:gd name="connsiteX35" fmla="*/ 36990 w 54781"/>
                <a:gd name="connsiteY35" fmla="*/ 10465 h 48518"/>
                <a:gd name="connsiteX36" fmla="*/ 42085 w 54781"/>
                <a:gd name="connsiteY36" fmla="*/ 4764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4488 w 54781"/>
                <a:gd name="connsiteY32" fmla="*/ 10708 h 48518"/>
                <a:gd name="connsiteX33" fmla="*/ 36616 w 54781"/>
                <a:gd name="connsiteY33" fmla="*/ 11284 h 48518"/>
                <a:gd name="connsiteX34" fmla="*/ 37480 w 54781"/>
                <a:gd name="connsiteY34" fmla="*/ 10008 h 48518"/>
                <a:gd name="connsiteX35" fmla="*/ 36990 w 54781"/>
                <a:gd name="connsiteY35" fmla="*/ 10465 h 48518"/>
                <a:gd name="connsiteX36" fmla="*/ 42673 w 54781"/>
                <a:gd name="connsiteY36" fmla="*/ 3558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4488 w 54781"/>
                <a:gd name="connsiteY32" fmla="*/ 10708 h 48518"/>
                <a:gd name="connsiteX33" fmla="*/ 36616 w 54781"/>
                <a:gd name="connsiteY33" fmla="*/ 11284 h 48518"/>
                <a:gd name="connsiteX34" fmla="*/ 37480 w 54781"/>
                <a:gd name="connsiteY34" fmla="*/ 10008 h 48518"/>
                <a:gd name="connsiteX35" fmla="*/ 36990 w 54781"/>
                <a:gd name="connsiteY35" fmla="*/ 10465 h 48518"/>
                <a:gd name="connsiteX36" fmla="*/ 43009 w 54781"/>
                <a:gd name="connsiteY36" fmla="*/ 3826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4488 w 54781"/>
                <a:gd name="connsiteY32" fmla="*/ 10708 h 48518"/>
                <a:gd name="connsiteX33" fmla="*/ 36616 w 54781"/>
                <a:gd name="connsiteY33" fmla="*/ 11284 h 48518"/>
                <a:gd name="connsiteX34" fmla="*/ 37480 w 54781"/>
                <a:gd name="connsiteY34" fmla="*/ 10008 h 48518"/>
                <a:gd name="connsiteX35" fmla="*/ 41697 w 54781"/>
                <a:gd name="connsiteY35" fmla="*/ 4835 h 48518"/>
                <a:gd name="connsiteX36" fmla="*/ 43009 w 54781"/>
                <a:gd name="connsiteY36" fmla="*/ 3826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4488 w 54781"/>
                <a:gd name="connsiteY32" fmla="*/ 10708 h 48518"/>
                <a:gd name="connsiteX33" fmla="*/ 36616 w 54781"/>
                <a:gd name="connsiteY33" fmla="*/ 11284 h 48518"/>
                <a:gd name="connsiteX34" fmla="*/ 33530 w 54781"/>
                <a:gd name="connsiteY34" fmla="*/ 5652 h 48518"/>
                <a:gd name="connsiteX35" fmla="*/ 41697 w 54781"/>
                <a:gd name="connsiteY35" fmla="*/ 4835 h 48518"/>
                <a:gd name="connsiteX36" fmla="*/ 43009 w 54781"/>
                <a:gd name="connsiteY36" fmla="*/ 3826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4488 w 54781"/>
                <a:gd name="connsiteY32" fmla="*/ 10708 h 48518"/>
                <a:gd name="connsiteX33" fmla="*/ 32834 w 54781"/>
                <a:gd name="connsiteY33" fmla="*/ 4984 h 48518"/>
                <a:gd name="connsiteX34" fmla="*/ 33530 w 54781"/>
                <a:gd name="connsiteY34" fmla="*/ 5652 h 48518"/>
                <a:gd name="connsiteX35" fmla="*/ 41697 w 54781"/>
                <a:gd name="connsiteY35" fmla="*/ 4835 h 48518"/>
                <a:gd name="connsiteX36" fmla="*/ 43009 w 54781"/>
                <a:gd name="connsiteY36" fmla="*/ 3826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1378 w 54781"/>
                <a:gd name="connsiteY32" fmla="*/ 4274 h 48518"/>
                <a:gd name="connsiteX33" fmla="*/ 32834 w 54781"/>
                <a:gd name="connsiteY33" fmla="*/ 4984 h 48518"/>
                <a:gd name="connsiteX34" fmla="*/ 33530 w 54781"/>
                <a:gd name="connsiteY34" fmla="*/ 5652 h 48518"/>
                <a:gd name="connsiteX35" fmla="*/ 41697 w 54781"/>
                <a:gd name="connsiteY35" fmla="*/ 4835 h 48518"/>
                <a:gd name="connsiteX36" fmla="*/ 43009 w 54781"/>
                <a:gd name="connsiteY36" fmla="*/ 3826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3904 w 54781"/>
                <a:gd name="connsiteY31" fmla="*/ 9663 h 48518"/>
                <a:gd name="connsiteX32" fmla="*/ 32834 w 54781"/>
                <a:gd name="connsiteY32" fmla="*/ 4984 h 48518"/>
                <a:gd name="connsiteX33" fmla="*/ 33530 w 54781"/>
                <a:gd name="connsiteY33" fmla="*/ 5652 h 48518"/>
                <a:gd name="connsiteX34" fmla="*/ 41697 w 54781"/>
                <a:gd name="connsiteY34" fmla="*/ 4835 h 48518"/>
                <a:gd name="connsiteX35" fmla="*/ 43009 w 54781"/>
                <a:gd name="connsiteY35" fmla="*/ 3826 h 48518"/>
                <a:gd name="connsiteX36" fmla="*/ 40876 w 54781"/>
                <a:gd name="connsiteY36" fmla="*/ 2137 h 48518"/>
                <a:gd name="connsiteX37" fmla="*/ 43737 w 54781"/>
                <a:gd name="connsiteY37" fmla="*/ 368 h 48518"/>
                <a:gd name="connsiteX38" fmla="*/ 47920 w 54781"/>
                <a:gd name="connsiteY38" fmla="*/ 1672 h 48518"/>
                <a:gd name="connsiteX39" fmla="*/ 51776 w 54781"/>
                <a:gd name="connsiteY39" fmla="*/ 271 h 48518"/>
                <a:gd name="connsiteX40" fmla="*/ 54632 w 54781"/>
                <a:gd name="connsiteY40" fmla="*/ 8105 h 48518"/>
                <a:gd name="connsiteX41" fmla="*/ 53599 w 54781"/>
                <a:gd name="connsiteY41" fmla="*/ 11951 h 48518"/>
                <a:gd name="connsiteX42" fmla="*/ 50897 w 54781"/>
                <a:gd name="connsiteY42" fmla="*/ 12936 h 48518"/>
                <a:gd name="connsiteX43" fmla="*/ 50407 w 54781"/>
                <a:gd name="connsiteY43" fmla="*/ 14553 h 48518"/>
                <a:gd name="connsiteX44" fmla="*/ 52699 w 54781"/>
                <a:gd name="connsiteY44" fmla="*/ 19767 h 48518"/>
                <a:gd name="connsiteX45" fmla="*/ 52307 w 54781"/>
                <a:gd name="connsiteY45" fmla="*/ 21779 h 48518"/>
                <a:gd name="connsiteX46" fmla="*/ 54011 w 54781"/>
                <a:gd name="connsiteY46" fmla="*/ 22737 h 48518"/>
                <a:gd name="connsiteX47" fmla="*/ 53168 w 54781"/>
                <a:gd name="connsiteY47" fmla="*/ 24013 h 48518"/>
                <a:gd name="connsiteX48" fmla="*/ 50306 w 54781"/>
                <a:gd name="connsiteY48" fmla="*/ 23131 h 48518"/>
                <a:gd name="connsiteX49" fmla="*/ 48476 w 54781"/>
                <a:gd name="connsiteY49" fmla="*/ 23139 h 48518"/>
                <a:gd name="connsiteX50" fmla="*/ 47386 w 54781"/>
                <a:gd name="connsiteY50" fmla="*/ 24052 h 48518"/>
                <a:gd name="connsiteX51" fmla="*/ 48368 w 54781"/>
                <a:gd name="connsiteY51" fmla="*/ 26093 h 48518"/>
                <a:gd name="connsiteX52" fmla="*/ 51523 w 54781"/>
                <a:gd name="connsiteY52" fmla="*/ 25732 h 48518"/>
                <a:gd name="connsiteX53" fmla="*/ 52363 w 54781"/>
                <a:gd name="connsiteY53" fmla="*/ 28882 h 48518"/>
                <a:gd name="connsiteX54" fmla="*/ 49449 w 54781"/>
                <a:gd name="connsiteY54" fmla="*/ 30061 h 48518"/>
                <a:gd name="connsiteX55" fmla="*/ 48924 w 54781"/>
                <a:gd name="connsiteY55" fmla="*/ 35516 h 48518"/>
                <a:gd name="connsiteX56" fmla="*/ 47538 w 54781"/>
                <a:gd name="connsiteY56" fmla="*/ 41400 h 48518"/>
                <a:gd name="connsiteX57" fmla="*/ 44767 w 54781"/>
                <a:gd name="connsiteY57" fmla="*/ 43047 h 48518"/>
                <a:gd name="connsiteX58" fmla="*/ 40343 w 54781"/>
                <a:gd name="connsiteY58" fmla="*/ 42634 h 48518"/>
                <a:gd name="connsiteX59" fmla="*/ 40808 w 54781"/>
                <a:gd name="connsiteY59" fmla="*/ 45150 h 48518"/>
                <a:gd name="connsiteX60" fmla="*/ 33383 w 54781"/>
                <a:gd name="connsiteY60" fmla="*/ 48510 h 48518"/>
                <a:gd name="connsiteX61" fmla="*/ 31141 w 54781"/>
                <a:gd name="connsiteY61" fmla="*/ 44089 h 48518"/>
                <a:gd name="connsiteX62" fmla="*/ 23908 w 54781"/>
                <a:gd name="connsiteY62" fmla="*/ 43744 h 48518"/>
                <a:gd name="connsiteX63" fmla="*/ 22520 w 54781"/>
                <a:gd name="connsiteY63" fmla="*/ 41655 h 48518"/>
                <a:gd name="connsiteX64" fmla="*/ 18960 w 54781"/>
                <a:gd name="connsiteY64" fmla="*/ 41313 h 48518"/>
                <a:gd name="connsiteX65" fmla="*/ 15405 w 54781"/>
                <a:gd name="connsiteY65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2364 w 54781"/>
                <a:gd name="connsiteY30" fmla="*/ 10271 h 48518"/>
                <a:gd name="connsiteX31" fmla="*/ 32834 w 54781"/>
                <a:gd name="connsiteY31" fmla="*/ 4984 h 48518"/>
                <a:gd name="connsiteX32" fmla="*/ 33530 w 54781"/>
                <a:gd name="connsiteY32" fmla="*/ 5652 h 48518"/>
                <a:gd name="connsiteX33" fmla="*/ 41697 w 54781"/>
                <a:gd name="connsiteY33" fmla="*/ 4835 h 48518"/>
                <a:gd name="connsiteX34" fmla="*/ 43009 w 54781"/>
                <a:gd name="connsiteY34" fmla="*/ 3826 h 48518"/>
                <a:gd name="connsiteX35" fmla="*/ 40876 w 54781"/>
                <a:gd name="connsiteY35" fmla="*/ 2137 h 48518"/>
                <a:gd name="connsiteX36" fmla="*/ 43737 w 54781"/>
                <a:gd name="connsiteY36" fmla="*/ 368 h 48518"/>
                <a:gd name="connsiteX37" fmla="*/ 47920 w 54781"/>
                <a:gd name="connsiteY37" fmla="*/ 1672 h 48518"/>
                <a:gd name="connsiteX38" fmla="*/ 51776 w 54781"/>
                <a:gd name="connsiteY38" fmla="*/ 271 h 48518"/>
                <a:gd name="connsiteX39" fmla="*/ 54632 w 54781"/>
                <a:gd name="connsiteY39" fmla="*/ 8105 h 48518"/>
                <a:gd name="connsiteX40" fmla="*/ 53599 w 54781"/>
                <a:gd name="connsiteY40" fmla="*/ 11951 h 48518"/>
                <a:gd name="connsiteX41" fmla="*/ 50897 w 54781"/>
                <a:gd name="connsiteY41" fmla="*/ 12936 h 48518"/>
                <a:gd name="connsiteX42" fmla="*/ 50407 w 54781"/>
                <a:gd name="connsiteY42" fmla="*/ 14553 h 48518"/>
                <a:gd name="connsiteX43" fmla="*/ 52699 w 54781"/>
                <a:gd name="connsiteY43" fmla="*/ 19767 h 48518"/>
                <a:gd name="connsiteX44" fmla="*/ 52307 w 54781"/>
                <a:gd name="connsiteY44" fmla="*/ 21779 h 48518"/>
                <a:gd name="connsiteX45" fmla="*/ 54011 w 54781"/>
                <a:gd name="connsiteY45" fmla="*/ 22737 h 48518"/>
                <a:gd name="connsiteX46" fmla="*/ 53168 w 54781"/>
                <a:gd name="connsiteY46" fmla="*/ 24013 h 48518"/>
                <a:gd name="connsiteX47" fmla="*/ 50306 w 54781"/>
                <a:gd name="connsiteY47" fmla="*/ 23131 h 48518"/>
                <a:gd name="connsiteX48" fmla="*/ 48476 w 54781"/>
                <a:gd name="connsiteY48" fmla="*/ 23139 h 48518"/>
                <a:gd name="connsiteX49" fmla="*/ 47386 w 54781"/>
                <a:gd name="connsiteY49" fmla="*/ 24052 h 48518"/>
                <a:gd name="connsiteX50" fmla="*/ 48368 w 54781"/>
                <a:gd name="connsiteY50" fmla="*/ 26093 h 48518"/>
                <a:gd name="connsiteX51" fmla="*/ 51523 w 54781"/>
                <a:gd name="connsiteY51" fmla="*/ 25732 h 48518"/>
                <a:gd name="connsiteX52" fmla="*/ 52363 w 54781"/>
                <a:gd name="connsiteY52" fmla="*/ 28882 h 48518"/>
                <a:gd name="connsiteX53" fmla="*/ 49449 w 54781"/>
                <a:gd name="connsiteY53" fmla="*/ 30061 h 48518"/>
                <a:gd name="connsiteX54" fmla="*/ 48924 w 54781"/>
                <a:gd name="connsiteY54" fmla="*/ 35516 h 48518"/>
                <a:gd name="connsiteX55" fmla="*/ 47538 w 54781"/>
                <a:gd name="connsiteY55" fmla="*/ 41400 h 48518"/>
                <a:gd name="connsiteX56" fmla="*/ 44767 w 54781"/>
                <a:gd name="connsiteY56" fmla="*/ 43047 h 48518"/>
                <a:gd name="connsiteX57" fmla="*/ 40343 w 54781"/>
                <a:gd name="connsiteY57" fmla="*/ 42634 h 48518"/>
                <a:gd name="connsiteX58" fmla="*/ 40808 w 54781"/>
                <a:gd name="connsiteY58" fmla="*/ 45150 h 48518"/>
                <a:gd name="connsiteX59" fmla="*/ 33383 w 54781"/>
                <a:gd name="connsiteY59" fmla="*/ 48510 h 48518"/>
                <a:gd name="connsiteX60" fmla="*/ 31141 w 54781"/>
                <a:gd name="connsiteY60" fmla="*/ 44089 h 48518"/>
                <a:gd name="connsiteX61" fmla="*/ 23908 w 54781"/>
                <a:gd name="connsiteY61" fmla="*/ 43744 h 48518"/>
                <a:gd name="connsiteX62" fmla="*/ 22520 w 54781"/>
                <a:gd name="connsiteY62" fmla="*/ 41655 h 48518"/>
                <a:gd name="connsiteX63" fmla="*/ 18960 w 54781"/>
                <a:gd name="connsiteY63" fmla="*/ 41313 h 48518"/>
                <a:gd name="connsiteX64" fmla="*/ 15405 w 54781"/>
                <a:gd name="connsiteY64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0434 w 54781"/>
                <a:gd name="connsiteY29" fmla="*/ 10076 h 48518"/>
                <a:gd name="connsiteX30" fmla="*/ 34717 w 54781"/>
                <a:gd name="connsiteY30" fmla="*/ 3569 h 48518"/>
                <a:gd name="connsiteX31" fmla="*/ 32834 w 54781"/>
                <a:gd name="connsiteY31" fmla="*/ 4984 h 48518"/>
                <a:gd name="connsiteX32" fmla="*/ 33530 w 54781"/>
                <a:gd name="connsiteY32" fmla="*/ 5652 h 48518"/>
                <a:gd name="connsiteX33" fmla="*/ 41697 w 54781"/>
                <a:gd name="connsiteY33" fmla="*/ 4835 h 48518"/>
                <a:gd name="connsiteX34" fmla="*/ 43009 w 54781"/>
                <a:gd name="connsiteY34" fmla="*/ 3826 h 48518"/>
                <a:gd name="connsiteX35" fmla="*/ 40876 w 54781"/>
                <a:gd name="connsiteY35" fmla="*/ 2137 h 48518"/>
                <a:gd name="connsiteX36" fmla="*/ 43737 w 54781"/>
                <a:gd name="connsiteY36" fmla="*/ 368 h 48518"/>
                <a:gd name="connsiteX37" fmla="*/ 47920 w 54781"/>
                <a:gd name="connsiteY37" fmla="*/ 1672 h 48518"/>
                <a:gd name="connsiteX38" fmla="*/ 51776 w 54781"/>
                <a:gd name="connsiteY38" fmla="*/ 271 h 48518"/>
                <a:gd name="connsiteX39" fmla="*/ 54632 w 54781"/>
                <a:gd name="connsiteY39" fmla="*/ 8105 h 48518"/>
                <a:gd name="connsiteX40" fmla="*/ 53599 w 54781"/>
                <a:gd name="connsiteY40" fmla="*/ 11951 h 48518"/>
                <a:gd name="connsiteX41" fmla="*/ 50897 w 54781"/>
                <a:gd name="connsiteY41" fmla="*/ 12936 h 48518"/>
                <a:gd name="connsiteX42" fmla="*/ 50407 w 54781"/>
                <a:gd name="connsiteY42" fmla="*/ 14553 h 48518"/>
                <a:gd name="connsiteX43" fmla="*/ 52699 w 54781"/>
                <a:gd name="connsiteY43" fmla="*/ 19767 h 48518"/>
                <a:gd name="connsiteX44" fmla="*/ 52307 w 54781"/>
                <a:gd name="connsiteY44" fmla="*/ 21779 h 48518"/>
                <a:gd name="connsiteX45" fmla="*/ 54011 w 54781"/>
                <a:gd name="connsiteY45" fmla="*/ 22737 h 48518"/>
                <a:gd name="connsiteX46" fmla="*/ 53168 w 54781"/>
                <a:gd name="connsiteY46" fmla="*/ 24013 h 48518"/>
                <a:gd name="connsiteX47" fmla="*/ 50306 w 54781"/>
                <a:gd name="connsiteY47" fmla="*/ 23131 h 48518"/>
                <a:gd name="connsiteX48" fmla="*/ 48476 w 54781"/>
                <a:gd name="connsiteY48" fmla="*/ 23139 h 48518"/>
                <a:gd name="connsiteX49" fmla="*/ 47386 w 54781"/>
                <a:gd name="connsiteY49" fmla="*/ 24052 h 48518"/>
                <a:gd name="connsiteX50" fmla="*/ 48368 w 54781"/>
                <a:gd name="connsiteY50" fmla="*/ 26093 h 48518"/>
                <a:gd name="connsiteX51" fmla="*/ 51523 w 54781"/>
                <a:gd name="connsiteY51" fmla="*/ 25732 h 48518"/>
                <a:gd name="connsiteX52" fmla="*/ 52363 w 54781"/>
                <a:gd name="connsiteY52" fmla="*/ 28882 h 48518"/>
                <a:gd name="connsiteX53" fmla="*/ 49449 w 54781"/>
                <a:gd name="connsiteY53" fmla="*/ 30061 h 48518"/>
                <a:gd name="connsiteX54" fmla="*/ 48924 w 54781"/>
                <a:gd name="connsiteY54" fmla="*/ 35516 h 48518"/>
                <a:gd name="connsiteX55" fmla="*/ 47538 w 54781"/>
                <a:gd name="connsiteY55" fmla="*/ 41400 h 48518"/>
                <a:gd name="connsiteX56" fmla="*/ 44767 w 54781"/>
                <a:gd name="connsiteY56" fmla="*/ 43047 h 48518"/>
                <a:gd name="connsiteX57" fmla="*/ 40343 w 54781"/>
                <a:gd name="connsiteY57" fmla="*/ 42634 h 48518"/>
                <a:gd name="connsiteX58" fmla="*/ 40808 w 54781"/>
                <a:gd name="connsiteY58" fmla="*/ 45150 h 48518"/>
                <a:gd name="connsiteX59" fmla="*/ 33383 w 54781"/>
                <a:gd name="connsiteY59" fmla="*/ 48510 h 48518"/>
                <a:gd name="connsiteX60" fmla="*/ 31141 w 54781"/>
                <a:gd name="connsiteY60" fmla="*/ 44089 h 48518"/>
                <a:gd name="connsiteX61" fmla="*/ 23908 w 54781"/>
                <a:gd name="connsiteY61" fmla="*/ 43744 h 48518"/>
                <a:gd name="connsiteX62" fmla="*/ 22520 w 54781"/>
                <a:gd name="connsiteY62" fmla="*/ 41655 h 48518"/>
                <a:gd name="connsiteX63" fmla="*/ 18960 w 54781"/>
                <a:gd name="connsiteY63" fmla="*/ 41313 h 48518"/>
                <a:gd name="connsiteX64" fmla="*/ 15405 w 54781"/>
                <a:gd name="connsiteY64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0794 w 54781"/>
                <a:gd name="connsiteY28" fmla="*/ 9341 h 48518"/>
                <a:gd name="connsiteX29" fmla="*/ 31022 w 54781"/>
                <a:gd name="connsiteY29" fmla="*/ 2301 h 48518"/>
                <a:gd name="connsiteX30" fmla="*/ 34717 w 54781"/>
                <a:gd name="connsiteY30" fmla="*/ 3569 h 48518"/>
                <a:gd name="connsiteX31" fmla="*/ 32834 w 54781"/>
                <a:gd name="connsiteY31" fmla="*/ 4984 h 48518"/>
                <a:gd name="connsiteX32" fmla="*/ 33530 w 54781"/>
                <a:gd name="connsiteY32" fmla="*/ 5652 h 48518"/>
                <a:gd name="connsiteX33" fmla="*/ 41697 w 54781"/>
                <a:gd name="connsiteY33" fmla="*/ 4835 h 48518"/>
                <a:gd name="connsiteX34" fmla="*/ 43009 w 54781"/>
                <a:gd name="connsiteY34" fmla="*/ 3826 h 48518"/>
                <a:gd name="connsiteX35" fmla="*/ 40876 w 54781"/>
                <a:gd name="connsiteY35" fmla="*/ 2137 h 48518"/>
                <a:gd name="connsiteX36" fmla="*/ 43737 w 54781"/>
                <a:gd name="connsiteY36" fmla="*/ 368 h 48518"/>
                <a:gd name="connsiteX37" fmla="*/ 47920 w 54781"/>
                <a:gd name="connsiteY37" fmla="*/ 1672 h 48518"/>
                <a:gd name="connsiteX38" fmla="*/ 51776 w 54781"/>
                <a:gd name="connsiteY38" fmla="*/ 271 h 48518"/>
                <a:gd name="connsiteX39" fmla="*/ 54632 w 54781"/>
                <a:gd name="connsiteY39" fmla="*/ 8105 h 48518"/>
                <a:gd name="connsiteX40" fmla="*/ 53599 w 54781"/>
                <a:gd name="connsiteY40" fmla="*/ 11951 h 48518"/>
                <a:gd name="connsiteX41" fmla="*/ 50897 w 54781"/>
                <a:gd name="connsiteY41" fmla="*/ 12936 h 48518"/>
                <a:gd name="connsiteX42" fmla="*/ 50407 w 54781"/>
                <a:gd name="connsiteY42" fmla="*/ 14553 h 48518"/>
                <a:gd name="connsiteX43" fmla="*/ 52699 w 54781"/>
                <a:gd name="connsiteY43" fmla="*/ 19767 h 48518"/>
                <a:gd name="connsiteX44" fmla="*/ 52307 w 54781"/>
                <a:gd name="connsiteY44" fmla="*/ 21779 h 48518"/>
                <a:gd name="connsiteX45" fmla="*/ 54011 w 54781"/>
                <a:gd name="connsiteY45" fmla="*/ 22737 h 48518"/>
                <a:gd name="connsiteX46" fmla="*/ 53168 w 54781"/>
                <a:gd name="connsiteY46" fmla="*/ 24013 h 48518"/>
                <a:gd name="connsiteX47" fmla="*/ 50306 w 54781"/>
                <a:gd name="connsiteY47" fmla="*/ 23131 h 48518"/>
                <a:gd name="connsiteX48" fmla="*/ 48476 w 54781"/>
                <a:gd name="connsiteY48" fmla="*/ 23139 h 48518"/>
                <a:gd name="connsiteX49" fmla="*/ 47386 w 54781"/>
                <a:gd name="connsiteY49" fmla="*/ 24052 h 48518"/>
                <a:gd name="connsiteX50" fmla="*/ 48368 w 54781"/>
                <a:gd name="connsiteY50" fmla="*/ 26093 h 48518"/>
                <a:gd name="connsiteX51" fmla="*/ 51523 w 54781"/>
                <a:gd name="connsiteY51" fmla="*/ 25732 h 48518"/>
                <a:gd name="connsiteX52" fmla="*/ 52363 w 54781"/>
                <a:gd name="connsiteY52" fmla="*/ 28882 h 48518"/>
                <a:gd name="connsiteX53" fmla="*/ 49449 w 54781"/>
                <a:gd name="connsiteY53" fmla="*/ 30061 h 48518"/>
                <a:gd name="connsiteX54" fmla="*/ 48924 w 54781"/>
                <a:gd name="connsiteY54" fmla="*/ 35516 h 48518"/>
                <a:gd name="connsiteX55" fmla="*/ 47538 w 54781"/>
                <a:gd name="connsiteY55" fmla="*/ 41400 h 48518"/>
                <a:gd name="connsiteX56" fmla="*/ 44767 w 54781"/>
                <a:gd name="connsiteY56" fmla="*/ 43047 h 48518"/>
                <a:gd name="connsiteX57" fmla="*/ 40343 w 54781"/>
                <a:gd name="connsiteY57" fmla="*/ 42634 h 48518"/>
                <a:gd name="connsiteX58" fmla="*/ 40808 w 54781"/>
                <a:gd name="connsiteY58" fmla="*/ 45150 h 48518"/>
                <a:gd name="connsiteX59" fmla="*/ 33383 w 54781"/>
                <a:gd name="connsiteY59" fmla="*/ 48510 h 48518"/>
                <a:gd name="connsiteX60" fmla="*/ 31141 w 54781"/>
                <a:gd name="connsiteY60" fmla="*/ 44089 h 48518"/>
                <a:gd name="connsiteX61" fmla="*/ 23908 w 54781"/>
                <a:gd name="connsiteY61" fmla="*/ 43744 h 48518"/>
                <a:gd name="connsiteX62" fmla="*/ 22520 w 54781"/>
                <a:gd name="connsiteY62" fmla="*/ 41655 h 48518"/>
                <a:gd name="connsiteX63" fmla="*/ 18960 w 54781"/>
                <a:gd name="connsiteY63" fmla="*/ 41313 h 48518"/>
                <a:gd name="connsiteX64" fmla="*/ 15405 w 54781"/>
                <a:gd name="connsiteY64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3111 w 54781"/>
                <a:gd name="connsiteY27" fmla="*/ 2344 h 48518"/>
                <a:gd name="connsiteX28" fmla="*/ 31382 w 54781"/>
                <a:gd name="connsiteY28" fmla="*/ 226 h 48518"/>
                <a:gd name="connsiteX29" fmla="*/ 31022 w 54781"/>
                <a:gd name="connsiteY29" fmla="*/ 2301 h 48518"/>
                <a:gd name="connsiteX30" fmla="*/ 34717 w 54781"/>
                <a:gd name="connsiteY30" fmla="*/ 3569 h 48518"/>
                <a:gd name="connsiteX31" fmla="*/ 32834 w 54781"/>
                <a:gd name="connsiteY31" fmla="*/ 4984 h 48518"/>
                <a:gd name="connsiteX32" fmla="*/ 33530 w 54781"/>
                <a:gd name="connsiteY32" fmla="*/ 5652 h 48518"/>
                <a:gd name="connsiteX33" fmla="*/ 41697 w 54781"/>
                <a:gd name="connsiteY33" fmla="*/ 4835 h 48518"/>
                <a:gd name="connsiteX34" fmla="*/ 43009 w 54781"/>
                <a:gd name="connsiteY34" fmla="*/ 3826 h 48518"/>
                <a:gd name="connsiteX35" fmla="*/ 40876 w 54781"/>
                <a:gd name="connsiteY35" fmla="*/ 2137 h 48518"/>
                <a:gd name="connsiteX36" fmla="*/ 43737 w 54781"/>
                <a:gd name="connsiteY36" fmla="*/ 368 h 48518"/>
                <a:gd name="connsiteX37" fmla="*/ 47920 w 54781"/>
                <a:gd name="connsiteY37" fmla="*/ 1672 h 48518"/>
                <a:gd name="connsiteX38" fmla="*/ 51776 w 54781"/>
                <a:gd name="connsiteY38" fmla="*/ 271 h 48518"/>
                <a:gd name="connsiteX39" fmla="*/ 54632 w 54781"/>
                <a:gd name="connsiteY39" fmla="*/ 8105 h 48518"/>
                <a:gd name="connsiteX40" fmla="*/ 53599 w 54781"/>
                <a:gd name="connsiteY40" fmla="*/ 11951 h 48518"/>
                <a:gd name="connsiteX41" fmla="*/ 50897 w 54781"/>
                <a:gd name="connsiteY41" fmla="*/ 12936 h 48518"/>
                <a:gd name="connsiteX42" fmla="*/ 50407 w 54781"/>
                <a:gd name="connsiteY42" fmla="*/ 14553 h 48518"/>
                <a:gd name="connsiteX43" fmla="*/ 52699 w 54781"/>
                <a:gd name="connsiteY43" fmla="*/ 19767 h 48518"/>
                <a:gd name="connsiteX44" fmla="*/ 52307 w 54781"/>
                <a:gd name="connsiteY44" fmla="*/ 21779 h 48518"/>
                <a:gd name="connsiteX45" fmla="*/ 54011 w 54781"/>
                <a:gd name="connsiteY45" fmla="*/ 22737 h 48518"/>
                <a:gd name="connsiteX46" fmla="*/ 53168 w 54781"/>
                <a:gd name="connsiteY46" fmla="*/ 24013 h 48518"/>
                <a:gd name="connsiteX47" fmla="*/ 50306 w 54781"/>
                <a:gd name="connsiteY47" fmla="*/ 23131 h 48518"/>
                <a:gd name="connsiteX48" fmla="*/ 48476 w 54781"/>
                <a:gd name="connsiteY48" fmla="*/ 23139 h 48518"/>
                <a:gd name="connsiteX49" fmla="*/ 47386 w 54781"/>
                <a:gd name="connsiteY49" fmla="*/ 24052 h 48518"/>
                <a:gd name="connsiteX50" fmla="*/ 48368 w 54781"/>
                <a:gd name="connsiteY50" fmla="*/ 26093 h 48518"/>
                <a:gd name="connsiteX51" fmla="*/ 51523 w 54781"/>
                <a:gd name="connsiteY51" fmla="*/ 25732 h 48518"/>
                <a:gd name="connsiteX52" fmla="*/ 52363 w 54781"/>
                <a:gd name="connsiteY52" fmla="*/ 28882 h 48518"/>
                <a:gd name="connsiteX53" fmla="*/ 49449 w 54781"/>
                <a:gd name="connsiteY53" fmla="*/ 30061 h 48518"/>
                <a:gd name="connsiteX54" fmla="*/ 48924 w 54781"/>
                <a:gd name="connsiteY54" fmla="*/ 35516 h 48518"/>
                <a:gd name="connsiteX55" fmla="*/ 47538 w 54781"/>
                <a:gd name="connsiteY55" fmla="*/ 41400 h 48518"/>
                <a:gd name="connsiteX56" fmla="*/ 44767 w 54781"/>
                <a:gd name="connsiteY56" fmla="*/ 43047 h 48518"/>
                <a:gd name="connsiteX57" fmla="*/ 40343 w 54781"/>
                <a:gd name="connsiteY57" fmla="*/ 42634 h 48518"/>
                <a:gd name="connsiteX58" fmla="*/ 40808 w 54781"/>
                <a:gd name="connsiteY58" fmla="*/ 45150 h 48518"/>
                <a:gd name="connsiteX59" fmla="*/ 33383 w 54781"/>
                <a:gd name="connsiteY59" fmla="*/ 48510 h 48518"/>
                <a:gd name="connsiteX60" fmla="*/ 31141 w 54781"/>
                <a:gd name="connsiteY60" fmla="*/ 44089 h 48518"/>
                <a:gd name="connsiteX61" fmla="*/ 23908 w 54781"/>
                <a:gd name="connsiteY61" fmla="*/ 43744 h 48518"/>
                <a:gd name="connsiteX62" fmla="*/ 22520 w 54781"/>
                <a:gd name="connsiteY62" fmla="*/ 41655 h 48518"/>
                <a:gd name="connsiteX63" fmla="*/ 18960 w 54781"/>
                <a:gd name="connsiteY63" fmla="*/ 41313 h 48518"/>
                <a:gd name="connsiteX64" fmla="*/ 15405 w 54781"/>
                <a:gd name="connsiteY64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4540 w 54781"/>
                <a:gd name="connsiteY27" fmla="*/ 3953 h 48518"/>
                <a:gd name="connsiteX28" fmla="*/ 31382 w 54781"/>
                <a:gd name="connsiteY28" fmla="*/ 226 h 48518"/>
                <a:gd name="connsiteX29" fmla="*/ 31022 w 54781"/>
                <a:gd name="connsiteY29" fmla="*/ 2301 h 48518"/>
                <a:gd name="connsiteX30" fmla="*/ 34717 w 54781"/>
                <a:gd name="connsiteY30" fmla="*/ 3569 h 48518"/>
                <a:gd name="connsiteX31" fmla="*/ 32834 w 54781"/>
                <a:gd name="connsiteY31" fmla="*/ 4984 h 48518"/>
                <a:gd name="connsiteX32" fmla="*/ 33530 w 54781"/>
                <a:gd name="connsiteY32" fmla="*/ 5652 h 48518"/>
                <a:gd name="connsiteX33" fmla="*/ 41697 w 54781"/>
                <a:gd name="connsiteY33" fmla="*/ 4835 h 48518"/>
                <a:gd name="connsiteX34" fmla="*/ 43009 w 54781"/>
                <a:gd name="connsiteY34" fmla="*/ 3826 h 48518"/>
                <a:gd name="connsiteX35" fmla="*/ 40876 w 54781"/>
                <a:gd name="connsiteY35" fmla="*/ 2137 h 48518"/>
                <a:gd name="connsiteX36" fmla="*/ 43737 w 54781"/>
                <a:gd name="connsiteY36" fmla="*/ 368 h 48518"/>
                <a:gd name="connsiteX37" fmla="*/ 47920 w 54781"/>
                <a:gd name="connsiteY37" fmla="*/ 1672 h 48518"/>
                <a:gd name="connsiteX38" fmla="*/ 51776 w 54781"/>
                <a:gd name="connsiteY38" fmla="*/ 271 h 48518"/>
                <a:gd name="connsiteX39" fmla="*/ 54632 w 54781"/>
                <a:gd name="connsiteY39" fmla="*/ 8105 h 48518"/>
                <a:gd name="connsiteX40" fmla="*/ 53599 w 54781"/>
                <a:gd name="connsiteY40" fmla="*/ 11951 h 48518"/>
                <a:gd name="connsiteX41" fmla="*/ 50897 w 54781"/>
                <a:gd name="connsiteY41" fmla="*/ 12936 h 48518"/>
                <a:gd name="connsiteX42" fmla="*/ 50407 w 54781"/>
                <a:gd name="connsiteY42" fmla="*/ 14553 h 48518"/>
                <a:gd name="connsiteX43" fmla="*/ 52699 w 54781"/>
                <a:gd name="connsiteY43" fmla="*/ 19767 h 48518"/>
                <a:gd name="connsiteX44" fmla="*/ 52307 w 54781"/>
                <a:gd name="connsiteY44" fmla="*/ 21779 h 48518"/>
                <a:gd name="connsiteX45" fmla="*/ 54011 w 54781"/>
                <a:gd name="connsiteY45" fmla="*/ 22737 h 48518"/>
                <a:gd name="connsiteX46" fmla="*/ 53168 w 54781"/>
                <a:gd name="connsiteY46" fmla="*/ 24013 h 48518"/>
                <a:gd name="connsiteX47" fmla="*/ 50306 w 54781"/>
                <a:gd name="connsiteY47" fmla="*/ 23131 h 48518"/>
                <a:gd name="connsiteX48" fmla="*/ 48476 w 54781"/>
                <a:gd name="connsiteY48" fmla="*/ 23139 h 48518"/>
                <a:gd name="connsiteX49" fmla="*/ 47386 w 54781"/>
                <a:gd name="connsiteY49" fmla="*/ 24052 h 48518"/>
                <a:gd name="connsiteX50" fmla="*/ 48368 w 54781"/>
                <a:gd name="connsiteY50" fmla="*/ 26093 h 48518"/>
                <a:gd name="connsiteX51" fmla="*/ 51523 w 54781"/>
                <a:gd name="connsiteY51" fmla="*/ 25732 h 48518"/>
                <a:gd name="connsiteX52" fmla="*/ 52363 w 54781"/>
                <a:gd name="connsiteY52" fmla="*/ 28882 h 48518"/>
                <a:gd name="connsiteX53" fmla="*/ 49449 w 54781"/>
                <a:gd name="connsiteY53" fmla="*/ 30061 h 48518"/>
                <a:gd name="connsiteX54" fmla="*/ 48924 w 54781"/>
                <a:gd name="connsiteY54" fmla="*/ 35516 h 48518"/>
                <a:gd name="connsiteX55" fmla="*/ 47538 w 54781"/>
                <a:gd name="connsiteY55" fmla="*/ 41400 h 48518"/>
                <a:gd name="connsiteX56" fmla="*/ 44767 w 54781"/>
                <a:gd name="connsiteY56" fmla="*/ 43047 h 48518"/>
                <a:gd name="connsiteX57" fmla="*/ 40343 w 54781"/>
                <a:gd name="connsiteY57" fmla="*/ 42634 h 48518"/>
                <a:gd name="connsiteX58" fmla="*/ 40808 w 54781"/>
                <a:gd name="connsiteY58" fmla="*/ 45150 h 48518"/>
                <a:gd name="connsiteX59" fmla="*/ 33383 w 54781"/>
                <a:gd name="connsiteY59" fmla="*/ 48510 h 48518"/>
                <a:gd name="connsiteX60" fmla="*/ 31141 w 54781"/>
                <a:gd name="connsiteY60" fmla="*/ 44089 h 48518"/>
                <a:gd name="connsiteX61" fmla="*/ 23908 w 54781"/>
                <a:gd name="connsiteY61" fmla="*/ 43744 h 48518"/>
                <a:gd name="connsiteX62" fmla="*/ 22520 w 54781"/>
                <a:gd name="connsiteY62" fmla="*/ 41655 h 48518"/>
                <a:gd name="connsiteX63" fmla="*/ 18960 w 54781"/>
                <a:gd name="connsiteY63" fmla="*/ 41313 h 48518"/>
                <a:gd name="connsiteX64" fmla="*/ 15405 w 54781"/>
                <a:gd name="connsiteY64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4540 w 54781"/>
                <a:gd name="connsiteY27" fmla="*/ 3953 h 48518"/>
                <a:gd name="connsiteX28" fmla="*/ 28830 w 54781"/>
                <a:gd name="connsiteY28" fmla="*/ 3146 h 48518"/>
                <a:gd name="connsiteX29" fmla="*/ 31382 w 54781"/>
                <a:gd name="connsiteY29" fmla="*/ 226 h 48518"/>
                <a:gd name="connsiteX30" fmla="*/ 31022 w 54781"/>
                <a:gd name="connsiteY30" fmla="*/ 2301 h 48518"/>
                <a:gd name="connsiteX31" fmla="*/ 34717 w 54781"/>
                <a:gd name="connsiteY31" fmla="*/ 3569 h 48518"/>
                <a:gd name="connsiteX32" fmla="*/ 32834 w 54781"/>
                <a:gd name="connsiteY32" fmla="*/ 4984 h 48518"/>
                <a:gd name="connsiteX33" fmla="*/ 33530 w 54781"/>
                <a:gd name="connsiteY33" fmla="*/ 5652 h 48518"/>
                <a:gd name="connsiteX34" fmla="*/ 41697 w 54781"/>
                <a:gd name="connsiteY34" fmla="*/ 4835 h 48518"/>
                <a:gd name="connsiteX35" fmla="*/ 43009 w 54781"/>
                <a:gd name="connsiteY35" fmla="*/ 3826 h 48518"/>
                <a:gd name="connsiteX36" fmla="*/ 40876 w 54781"/>
                <a:gd name="connsiteY36" fmla="*/ 2137 h 48518"/>
                <a:gd name="connsiteX37" fmla="*/ 43737 w 54781"/>
                <a:gd name="connsiteY37" fmla="*/ 368 h 48518"/>
                <a:gd name="connsiteX38" fmla="*/ 47920 w 54781"/>
                <a:gd name="connsiteY38" fmla="*/ 1672 h 48518"/>
                <a:gd name="connsiteX39" fmla="*/ 51776 w 54781"/>
                <a:gd name="connsiteY39" fmla="*/ 271 h 48518"/>
                <a:gd name="connsiteX40" fmla="*/ 54632 w 54781"/>
                <a:gd name="connsiteY40" fmla="*/ 8105 h 48518"/>
                <a:gd name="connsiteX41" fmla="*/ 53599 w 54781"/>
                <a:gd name="connsiteY41" fmla="*/ 11951 h 48518"/>
                <a:gd name="connsiteX42" fmla="*/ 50897 w 54781"/>
                <a:gd name="connsiteY42" fmla="*/ 12936 h 48518"/>
                <a:gd name="connsiteX43" fmla="*/ 50407 w 54781"/>
                <a:gd name="connsiteY43" fmla="*/ 14553 h 48518"/>
                <a:gd name="connsiteX44" fmla="*/ 52699 w 54781"/>
                <a:gd name="connsiteY44" fmla="*/ 19767 h 48518"/>
                <a:gd name="connsiteX45" fmla="*/ 52307 w 54781"/>
                <a:gd name="connsiteY45" fmla="*/ 21779 h 48518"/>
                <a:gd name="connsiteX46" fmla="*/ 54011 w 54781"/>
                <a:gd name="connsiteY46" fmla="*/ 22737 h 48518"/>
                <a:gd name="connsiteX47" fmla="*/ 53168 w 54781"/>
                <a:gd name="connsiteY47" fmla="*/ 24013 h 48518"/>
                <a:gd name="connsiteX48" fmla="*/ 50306 w 54781"/>
                <a:gd name="connsiteY48" fmla="*/ 23131 h 48518"/>
                <a:gd name="connsiteX49" fmla="*/ 48476 w 54781"/>
                <a:gd name="connsiteY49" fmla="*/ 23139 h 48518"/>
                <a:gd name="connsiteX50" fmla="*/ 47386 w 54781"/>
                <a:gd name="connsiteY50" fmla="*/ 24052 h 48518"/>
                <a:gd name="connsiteX51" fmla="*/ 48368 w 54781"/>
                <a:gd name="connsiteY51" fmla="*/ 26093 h 48518"/>
                <a:gd name="connsiteX52" fmla="*/ 51523 w 54781"/>
                <a:gd name="connsiteY52" fmla="*/ 25732 h 48518"/>
                <a:gd name="connsiteX53" fmla="*/ 52363 w 54781"/>
                <a:gd name="connsiteY53" fmla="*/ 28882 h 48518"/>
                <a:gd name="connsiteX54" fmla="*/ 49449 w 54781"/>
                <a:gd name="connsiteY54" fmla="*/ 30061 h 48518"/>
                <a:gd name="connsiteX55" fmla="*/ 48924 w 54781"/>
                <a:gd name="connsiteY55" fmla="*/ 35516 h 48518"/>
                <a:gd name="connsiteX56" fmla="*/ 47538 w 54781"/>
                <a:gd name="connsiteY56" fmla="*/ 41400 h 48518"/>
                <a:gd name="connsiteX57" fmla="*/ 44767 w 54781"/>
                <a:gd name="connsiteY57" fmla="*/ 43047 h 48518"/>
                <a:gd name="connsiteX58" fmla="*/ 40343 w 54781"/>
                <a:gd name="connsiteY58" fmla="*/ 42634 h 48518"/>
                <a:gd name="connsiteX59" fmla="*/ 40808 w 54781"/>
                <a:gd name="connsiteY59" fmla="*/ 45150 h 48518"/>
                <a:gd name="connsiteX60" fmla="*/ 33383 w 54781"/>
                <a:gd name="connsiteY60" fmla="*/ 48510 h 48518"/>
                <a:gd name="connsiteX61" fmla="*/ 31141 w 54781"/>
                <a:gd name="connsiteY61" fmla="*/ 44089 h 48518"/>
                <a:gd name="connsiteX62" fmla="*/ 23908 w 54781"/>
                <a:gd name="connsiteY62" fmla="*/ 43744 h 48518"/>
                <a:gd name="connsiteX63" fmla="*/ 22520 w 54781"/>
                <a:gd name="connsiteY63" fmla="*/ 41655 h 48518"/>
                <a:gd name="connsiteX64" fmla="*/ 18960 w 54781"/>
                <a:gd name="connsiteY64" fmla="*/ 41313 h 48518"/>
                <a:gd name="connsiteX65" fmla="*/ 15405 w 54781"/>
                <a:gd name="connsiteY65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4540 w 54781"/>
                <a:gd name="connsiteY27" fmla="*/ 3953 h 48518"/>
                <a:gd name="connsiteX28" fmla="*/ 28830 w 54781"/>
                <a:gd name="connsiteY28" fmla="*/ 3146 h 48518"/>
                <a:gd name="connsiteX29" fmla="*/ 29671 w 54781"/>
                <a:gd name="connsiteY29" fmla="*/ 800 h 48518"/>
                <a:gd name="connsiteX30" fmla="*/ 31382 w 54781"/>
                <a:gd name="connsiteY30" fmla="*/ 226 h 48518"/>
                <a:gd name="connsiteX31" fmla="*/ 31022 w 54781"/>
                <a:gd name="connsiteY31" fmla="*/ 2301 h 48518"/>
                <a:gd name="connsiteX32" fmla="*/ 34717 w 54781"/>
                <a:gd name="connsiteY32" fmla="*/ 3569 h 48518"/>
                <a:gd name="connsiteX33" fmla="*/ 32834 w 54781"/>
                <a:gd name="connsiteY33" fmla="*/ 4984 h 48518"/>
                <a:gd name="connsiteX34" fmla="*/ 33530 w 54781"/>
                <a:gd name="connsiteY34" fmla="*/ 5652 h 48518"/>
                <a:gd name="connsiteX35" fmla="*/ 41697 w 54781"/>
                <a:gd name="connsiteY35" fmla="*/ 4835 h 48518"/>
                <a:gd name="connsiteX36" fmla="*/ 43009 w 54781"/>
                <a:gd name="connsiteY36" fmla="*/ 3826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  <a:gd name="connsiteX0" fmla="*/ 15405 w 54781"/>
                <a:gd name="connsiteY0" fmla="*/ 43680 h 48518"/>
                <a:gd name="connsiteX1" fmla="*/ 10462 w 54781"/>
                <a:gd name="connsiteY1" fmla="*/ 43665 h 48518"/>
                <a:gd name="connsiteX2" fmla="*/ 9778 w 54781"/>
                <a:gd name="connsiteY2" fmla="*/ 41504 h 48518"/>
                <a:gd name="connsiteX3" fmla="*/ 7314 w 54781"/>
                <a:gd name="connsiteY3" fmla="*/ 38802 h 48518"/>
                <a:gd name="connsiteX4" fmla="*/ 2492 w 54781"/>
                <a:gd name="connsiteY4" fmla="*/ 36695 h 48518"/>
                <a:gd name="connsiteX5" fmla="*/ 1830 w 54781"/>
                <a:gd name="connsiteY5" fmla="*/ 35408 h 48518"/>
                <a:gd name="connsiteX6" fmla="*/ 130 w 54781"/>
                <a:gd name="connsiteY6" fmla="*/ 35052 h 48518"/>
                <a:gd name="connsiteX7" fmla="*/ 596 w 54781"/>
                <a:gd name="connsiteY7" fmla="*/ 33396 h 48518"/>
                <a:gd name="connsiteX8" fmla="*/ 2 w 54781"/>
                <a:gd name="connsiteY8" fmla="*/ 30826 h 48518"/>
                <a:gd name="connsiteX9" fmla="*/ 858 w 54781"/>
                <a:gd name="connsiteY9" fmla="*/ 27825 h 48518"/>
                <a:gd name="connsiteX10" fmla="*/ 3945 w 54781"/>
                <a:gd name="connsiteY10" fmla="*/ 28712 h 48518"/>
                <a:gd name="connsiteX11" fmla="*/ 4526 w 54781"/>
                <a:gd name="connsiteY11" fmla="*/ 27152 h 48518"/>
                <a:gd name="connsiteX12" fmla="*/ 7621 w 54781"/>
                <a:gd name="connsiteY12" fmla="*/ 27374 h 48518"/>
                <a:gd name="connsiteX13" fmla="*/ 8754 w 54781"/>
                <a:gd name="connsiteY13" fmla="*/ 25519 h 48518"/>
                <a:gd name="connsiteX14" fmla="*/ 7902 w 54781"/>
                <a:gd name="connsiteY14" fmla="*/ 22247 h 48518"/>
                <a:gd name="connsiteX15" fmla="*/ 10823 w 54781"/>
                <a:gd name="connsiteY15" fmla="*/ 20606 h 48518"/>
                <a:gd name="connsiteX16" fmla="*/ 9079 w 54781"/>
                <a:gd name="connsiteY16" fmla="*/ 18427 h 48518"/>
                <a:gd name="connsiteX17" fmla="*/ 7818 w 54781"/>
                <a:gd name="connsiteY17" fmla="*/ 15076 h 48518"/>
                <a:gd name="connsiteX18" fmla="*/ 8025 w 54781"/>
                <a:gd name="connsiteY18" fmla="*/ 12640 h 48518"/>
                <a:gd name="connsiteX19" fmla="*/ 5689 w 54781"/>
                <a:gd name="connsiteY19" fmla="*/ 12289 h 48518"/>
                <a:gd name="connsiteX20" fmla="*/ 4415 w 54781"/>
                <a:gd name="connsiteY20" fmla="*/ 8114 h 48518"/>
                <a:gd name="connsiteX21" fmla="*/ 7650 w 54781"/>
                <a:gd name="connsiteY21" fmla="*/ 6296 h 48518"/>
                <a:gd name="connsiteX22" fmla="*/ 11470 w 54781"/>
                <a:gd name="connsiteY22" fmla="*/ 4372 h 48518"/>
                <a:gd name="connsiteX23" fmla="*/ 12441 w 54781"/>
                <a:gd name="connsiteY23" fmla="*/ 5559 h 48518"/>
                <a:gd name="connsiteX24" fmla="*/ 13450 w 54781"/>
                <a:gd name="connsiteY24" fmla="*/ 7551 h 48518"/>
                <a:gd name="connsiteX25" fmla="*/ 16872 w 54781"/>
                <a:gd name="connsiteY25" fmla="*/ 7739 h 48518"/>
                <a:gd name="connsiteX26" fmla="*/ 18879 w 54781"/>
                <a:gd name="connsiteY26" fmla="*/ 6485 h 48518"/>
                <a:gd name="connsiteX27" fmla="*/ 22859 w 54781"/>
                <a:gd name="connsiteY27" fmla="*/ 2076 h 48518"/>
                <a:gd name="connsiteX28" fmla="*/ 28830 w 54781"/>
                <a:gd name="connsiteY28" fmla="*/ 3146 h 48518"/>
                <a:gd name="connsiteX29" fmla="*/ 29671 w 54781"/>
                <a:gd name="connsiteY29" fmla="*/ 800 h 48518"/>
                <a:gd name="connsiteX30" fmla="*/ 31382 w 54781"/>
                <a:gd name="connsiteY30" fmla="*/ 226 h 48518"/>
                <a:gd name="connsiteX31" fmla="*/ 31022 w 54781"/>
                <a:gd name="connsiteY31" fmla="*/ 2301 h 48518"/>
                <a:gd name="connsiteX32" fmla="*/ 34717 w 54781"/>
                <a:gd name="connsiteY32" fmla="*/ 3569 h 48518"/>
                <a:gd name="connsiteX33" fmla="*/ 32834 w 54781"/>
                <a:gd name="connsiteY33" fmla="*/ 4984 h 48518"/>
                <a:gd name="connsiteX34" fmla="*/ 33530 w 54781"/>
                <a:gd name="connsiteY34" fmla="*/ 5652 h 48518"/>
                <a:gd name="connsiteX35" fmla="*/ 41697 w 54781"/>
                <a:gd name="connsiteY35" fmla="*/ 4835 h 48518"/>
                <a:gd name="connsiteX36" fmla="*/ 43009 w 54781"/>
                <a:gd name="connsiteY36" fmla="*/ 3826 h 48518"/>
                <a:gd name="connsiteX37" fmla="*/ 40876 w 54781"/>
                <a:gd name="connsiteY37" fmla="*/ 2137 h 48518"/>
                <a:gd name="connsiteX38" fmla="*/ 43737 w 54781"/>
                <a:gd name="connsiteY38" fmla="*/ 368 h 48518"/>
                <a:gd name="connsiteX39" fmla="*/ 47920 w 54781"/>
                <a:gd name="connsiteY39" fmla="*/ 1672 h 48518"/>
                <a:gd name="connsiteX40" fmla="*/ 51776 w 54781"/>
                <a:gd name="connsiteY40" fmla="*/ 271 h 48518"/>
                <a:gd name="connsiteX41" fmla="*/ 54632 w 54781"/>
                <a:gd name="connsiteY41" fmla="*/ 8105 h 48518"/>
                <a:gd name="connsiteX42" fmla="*/ 53599 w 54781"/>
                <a:gd name="connsiteY42" fmla="*/ 11951 h 48518"/>
                <a:gd name="connsiteX43" fmla="*/ 50897 w 54781"/>
                <a:gd name="connsiteY43" fmla="*/ 12936 h 48518"/>
                <a:gd name="connsiteX44" fmla="*/ 50407 w 54781"/>
                <a:gd name="connsiteY44" fmla="*/ 14553 h 48518"/>
                <a:gd name="connsiteX45" fmla="*/ 52699 w 54781"/>
                <a:gd name="connsiteY45" fmla="*/ 19767 h 48518"/>
                <a:gd name="connsiteX46" fmla="*/ 52307 w 54781"/>
                <a:gd name="connsiteY46" fmla="*/ 21779 h 48518"/>
                <a:gd name="connsiteX47" fmla="*/ 54011 w 54781"/>
                <a:gd name="connsiteY47" fmla="*/ 22737 h 48518"/>
                <a:gd name="connsiteX48" fmla="*/ 53168 w 54781"/>
                <a:gd name="connsiteY48" fmla="*/ 24013 h 48518"/>
                <a:gd name="connsiteX49" fmla="*/ 50306 w 54781"/>
                <a:gd name="connsiteY49" fmla="*/ 23131 h 48518"/>
                <a:gd name="connsiteX50" fmla="*/ 48476 w 54781"/>
                <a:gd name="connsiteY50" fmla="*/ 23139 h 48518"/>
                <a:gd name="connsiteX51" fmla="*/ 47386 w 54781"/>
                <a:gd name="connsiteY51" fmla="*/ 24052 h 48518"/>
                <a:gd name="connsiteX52" fmla="*/ 48368 w 54781"/>
                <a:gd name="connsiteY52" fmla="*/ 26093 h 48518"/>
                <a:gd name="connsiteX53" fmla="*/ 51523 w 54781"/>
                <a:gd name="connsiteY53" fmla="*/ 25732 h 48518"/>
                <a:gd name="connsiteX54" fmla="*/ 52363 w 54781"/>
                <a:gd name="connsiteY54" fmla="*/ 28882 h 48518"/>
                <a:gd name="connsiteX55" fmla="*/ 49449 w 54781"/>
                <a:gd name="connsiteY55" fmla="*/ 30061 h 48518"/>
                <a:gd name="connsiteX56" fmla="*/ 48924 w 54781"/>
                <a:gd name="connsiteY56" fmla="*/ 35516 h 48518"/>
                <a:gd name="connsiteX57" fmla="*/ 47538 w 54781"/>
                <a:gd name="connsiteY57" fmla="*/ 41400 h 48518"/>
                <a:gd name="connsiteX58" fmla="*/ 44767 w 54781"/>
                <a:gd name="connsiteY58" fmla="*/ 43047 h 48518"/>
                <a:gd name="connsiteX59" fmla="*/ 40343 w 54781"/>
                <a:gd name="connsiteY59" fmla="*/ 42634 h 48518"/>
                <a:gd name="connsiteX60" fmla="*/ 40808 w 54781"/>
                <a:gd name="connsiteY60" fmla="*/ 45150 h 48518"/>
                <a:gd name="connsiteX61" fmla="*/ 33383 w 54781"/>
                <a:gd name="connsiteY61" fmla="*/ 48510 h 48518"/>
                <a:gd name="connsiteX62" fmla="*/ 31141 w 54781"/>
                <a:gd name="connsiteY62" fmla="*/ 44089 h 48518"/>
                <a:gd name="connsiteX63" fmla="*/ 23908 w 54781"/>
                <a:gd name="connsiteY63" fmla="*/ 43744 h 48518"/>
                <a:gd name="connsiteX64" fmla="*/ 22520 w 54781"/>
                <a:gd name="connsiteY64" fmla="*/ 41655 h 48518"/>
                <a:gd name="connsiteX65" fmla="*/ 18960 w 54781"/>
                <a:gd name="connsiteY65" fmla="*/ 41313 h 48518"/>
                <a:gd name="connsiteX66" fmla="*/ 15405 w 54781"/>
                <a:gd name="connsiteY66" fmla="*/ 43680 h 4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4781" h="48518">
                  <a:moveTo>
                    <a:pt x="15405" y="43680"/>
                  </a:moveTo>
                  <a:cubicBezTo>
                    <a:pt x="13989" y="44072"/>
                    <a:pt x="11400" y="44028"/>
                    <a:pt x="10462" y="43665"/>
                  </a:cubicBezTo>
                  <a:cubicBezTo>
                    <a:pt x="9524" y="43302"/>
                    <a:pt x="10303" y="42314"/>
                    <a:pt x="9778" y="41504"/>
                  </a:cubicBezTo>
                  <a:cubicBezTo>
                    <a:pt x="9253" y="40694"/>
                    <a:pt x="8500" y="39537"/>
                    <a:pt x="7314" y="38802"/>
                  </a:cubicBezTo>
                  <a:cubicBezTo>
                    <a:pt x="6128" y="38068"/>
                    <a:pt x="3406" y="37261"/>
                    <a:pt x="2492" y="36695"/>
                  </a:cubicBezTo>
                  <a:cubicBezTo>
                    <a:pt x="1578" y="36129"/>
                    <a:pt x="1654" y="35300"/>
                    <a:pt x="1830" y="35408"/>
                  </a:cubicBezTo>
                  <a:cubicBezTo>
                    <a:pt x="2013" y="35480"/>
                    <a:pt x="-6" y="35269"/>
                    <a:pt x="130" y="35052"/>
                  </a:cubicBezTo>
                  <a:cubicBezTo>
                    <a:pt x="220" y="34838"/>
                    <a:pt x="617" y="34100"/>
                    <a:pt x="596" y="33396"/>
                  </a:cubicBezTo>
                  <a:cubicBezTo>
                    <a:pt x="575" y="32692"/>
                    <a:pt x="-42" y="31754"/>
                    <a:pt x="2" y="30826"/>
                  </a:cubicBezTo>
                  <a:cubicBezTo>
                    <a:pt x="46" y="29898"/>
                    <a:pt x="355" y="28255"/>
                    <a:pt x="858" y="27825"/>
                  </a:cubicBezTo>
                  <a:cubicBezTo>
                    <a:pt x="585" y="27717"/>
                    <a:pt x="3590" y="28855"/>
                    <a:pt x="3945" y="28712"/>
                  </a:cubicBezTo>
                  <a:cubicBezTo>
                    <a:pt x="4446" y="28461"/>
                    <a:pt x="3913" y="27375"/>
                    <a:pt x="4526" y="27152"/>
                  </a:cubicBezTo>
                  <a:cubicBezTo>
                    <a:pt x="5139" y="26929"/>
                    <a:pt x="7261" y="27802"/>
                    <a:pt x="7621" y="27374"/>
                  </a:cubicBezTo>
                  <a:cubicBezTo>
                    <a:pt x="7933" y="26979"/>
                    <a:pt x="9112" y="25842"/>
                    <a:pt x="8754" y="25519"/>
                  </a:cubicBezTo>
                  <a:cubicBezTo>
                    <a:pt x="7960" y="24642"/>
                    <a:pt x="7557" y="23066"/>
                    <a:pt x="7902" y="22247"/>
                  </a:cubicBezTo>
                  <a:cubicBezTo>
                    <a:pt x="8247" y="21428"/>
                    <a:pt x="10627" y="21243"/>
                    <a:pt x="10823" y="20606"/>
                  </a:cubicBezTo>
                  <a:cubicBezTo>
                    <a:pt x="11019" y="19969"/>
                    <a:pt x="9580" y="19349"/>
                    <a:pt x="9079" y="18427"/>
                  </a:cubicBezTo>
                  <a:cubicBezTo>
                    <a:pt x="8578" y="17505"/>
                    <a:pt x="8064" y="16029"/>
                    <a:pt x="7818" y="15076"/>
                  </a:cubicBezTo>
                  <a:cubicBezTo>
                    <a:pt x="7572" y="14123"/>
                    <a:pt x="8380" y="13104"/>
                    <a:pt x="8025" y="12640"/>
                  </a:cubicBezTo>
                  <a:cubicBezTo>
                    <a:pt x="7670" y="12176"/>
                    <a:pt x="6291" y="13043"/>
                    <a:pt x="5689" y="12289"/>
                  </a:cubicBezTo>
                  <a:cubicBezTo>
                    <a:pt x="5087" y="11535"/>
                    <a:pt x="4088" y="9113"/>
                    <a:pt x="4415" y="8114"/>
                  </a:cubicBezTo>
                  <a:cubicBezTo>
                    <a:pt x="4742" y="7115"/>
                    <a:pt x="6460" y="7076"/>
                    <a:pt x="7650" y="6296"/>
                  </a:cubicBezTo>
                  <a:cubicBezTo>
                    <a:pt x="8840" y="5516"/>
                    <a:pt x="10630" y="4428"/>
                    <a:pt x="11470" y="4372"/>
                  </a:cubicBezTo>
                  <a:cubicBezTo>
                    <a:pt x="12310" y="4316"/>
                    <a:pt x="12181" y="5018"/>
                    <a:pt x="12441" y="5559"/>
                  </a:cubicBezTo>
                  <a:cubicBezTo>
                    <a:pt x="12701" y="6100"/>
                    <a:pt x="12712" y="7188"/>
                    <a:pt x="13450" y="7551"/>
                  </a:cubicBezTo>
                  <a:cubicBezTo>
                    <a:pt x="14188" y="7914"/>
                    <a:pt x="15967" y="7917"/>
                    <a:pt x="16872" y="7739"/>
                  </a:cubicBezTo>
                  <a:cubicBezTo>
                    <a:pt x="17777" y="7561"/>
                    <a:pt x="17881" y="7429"/>
                    <a:pt x="18879" y="6485"/>
                  </a:cubicBezTo>
                  <a:cubicBezTo>
                    <a:pt x="19877" y="5541"/>
                    <a:pt x="21201" y="2633"/>
                    <a:pt x="22859" y="2076"/>
                  </a:cubicBezTo>
                  <a:cubicBezTo>
                    <a:pt x="24518" y="1520"/>
                    <a:pt x="27905" y="3560"/>
                    <a:pt x="28830" y="3146"/>
                  </a:cubicBezTo>
                  <a:cubicBezTo>
                    <a:pt x="29755" y="2732"/>
                    <a:pt x="29246" y="1287"/>
                    <a:pt x="29671" y="800"/>
                  </a:cubicBezTo>
                  <a:cubicBezTo>
                    <a:pt x="30096" y="313"/>
                    <a:pt x="31227" y="88"/>
                    <a:pt x="31382" y="226"/>
                  </a:cubicBezTo>
                  <a:cubicBezTo>
                    <a:pt x="31339" y="46"/>
                    <a:pt x="30796" y="2374"/>
                    <a:pt x="31022" y="2301"/>
                  </a:cubicBezTo>
                  <a:cubicBezTo>
                    <a:pt x="33135" y="1908"/>
                    <a:pt x="34415" y="3122"/>
                    <a:pt x="34717" y="3569"/>
                  </a:cubicBezTo>
                  <a:cubicBezTo>
                    <a:pt x="35019" y="4016"/>
                    <a:pt x="33032" y="4637"/>
                    <a:pt x="32834" y="4984"/>
                  </a:cubicBezTo>
                  <a:cubicBezTo>
                    <a:pt x="32636" y="5331"/>
                    <a:pt x="33214" y="5473"/>
                    <a:pt x="33530" y="5652"/>
                  </a:cubicBezTo>
                  <a:cubicBezTo>
                    <a:pt x="33889" y="5797"/>
                    <a:pt x="41513" y="4728"/>
                    <a:pt x="41697" y="4835"/>
                  </a:cubicBezTo>
                  <a:cubicBezTo>
                    <a:pt x="42044" y="4891"/>
                    <a:pt x="42379" y="3909"/>
                    <a:pt x="43009" y="3826"/>
                  </a:cubicBezTo>
                  <a:cubicBezTo>
                    <a:pt x="43418" y="3744"/>
                    <a:pt x="40755" y="2713"/>
                    <a:pt x="40876" y="2137"/>
                  </a:cubicBezTo>
                  <a:cubicBezTo>
                    <a:pt x="40997" y="1561"/>
                    <a:pt x="42563" y="445"/>
                    <a:pt x="43737" y="368"/>
                  </a:cubicBezTo>
                  <a:cubicBezTo>
                    <a:pt x="44911" y="291"/>
                    <a:pt x="46580" y="1688"/>
                    <a:pt x="47920" y="1672"/>
                  </a:cubicBezTo>
                  <a:cubicBezTo>
                    <a:pt x="49260" y="1656"/>
                    <a:pt x="50657" y="-801"/>
                    <a:pt x="51776" y="271"/>
                  </a:cubicBezTo>
                  <a:cubicBezTo>
                    <a:pt x="52895" y="1343"/>
                    <a:pt x="54118" y="6036"/>
                    <a:pt x="54632" y="8105"/>
                  </a:cubicBezTo>
                  <a:cubicBezTo>
                    <a:pt x="55146" y="10174"/>
                    <a:pt x="54222" y="11146"/>
                    <a:pt x="53599" y="11951"/>
                  </a:cubicBezTo>
                  <a:cubicBezTo>
                    <a:pt x="52977" y="12756"/>
                    <a:pt x="51429" y="12502"/>
                    <a:pt x="50897" y="12936"/>
                  </a:cubicBezTo>
                  <a:cubicBezTo>
                    <a:pt x="50365" y="13370"/>
                    <a:pt x="50107" y="13415"/>
                    <a:pt x="50407" y="14553"/>
                  </a:cubicBezTo>
                  <a:cubicBezTo>
                    <a:pt x="50707" y="15691"/>
                    <a:pt x="52382" y="18563"/>
                    <a:pt x="52699" y="19767"/>
                  </a:cubicBezTo>
                  <a:cubicBezTo>
                    <a:pt x="53016" y="20971"/>
                    <a:pt x="52088" y="21284"/>
                    <a:pt x="52307" y="21779"/>
                  </a:cubicBezTo>
                  <a:cubicBezTo>
                    <a:pt x="52526" y="22274"/>
                    <a:pt x="53868" y="22365"/>
                    <a:pt x="54011" y="22737"/>
                  </a:cubicBezTo>
                  <a:cubicBezTo>
                    <a:pt x="54154" y="23109"/>
                    <a:pt x="53785" y="23947"/>
                    <a:pt x="53168" y="24013"/>
                  </a:cubicBezTo>
                  <a:cubicBezTo>
                    <a:pt x="52551" y="24079"/>
                    <a:pt x="51088" y="23277"/>
                    <a:pt x="50306" y="23131"/>
                  </a:cubicBezTo>
                  <a:cubicBezTo>
                    <a:pt x="49524" y="22985"/>
                    <a:pt x="48963" y="22986"/>
                    <a:pt x="48476" y="23139"/>
                  </a:cubicBezTo>
                  <a:cubicBezTo>
                    <a:pt x="47989" y="23292"/>
                    <a:pt x="47404" y="23560"/>
                    <a:pt x="47386" y="24052"/>
                  </a:cubicBezTo>
                  <a:cubicBezTo>
                    <a:pt x="47368" y="24544"/>
                    <a:pt x="48141" y="25556"/>
                    <a:pt x="48368" y="26093"/>
                  </a:cubicBezTo>
                  <a:cubicBezTo>
                    <a:pt x="48595" y="26630"/>
                    <a:pt x="51179" y="25379"/>
                    <a:pt x="51523" y="25732"/>
                  </a:cubicBezTo>
                  <a:cubicBezTo>
                    <a:pt x="51867" y="26085"/>
                    <a:pt x="52709" y="28161"/>
                    <a:pt x="52363" y="28882"/>
                  </a:cubicBezTo>
                  <a:cubicBezTo>
                    <a:pt x="52017" y="29603"/>
                    <a:pt x="50022" y="28955"/>
                    <a:pt x="49449" y="30061"/>
                  </a:cubicBezTo>
                  <a:cubicBezTo>
                    <a:pt x="48876" y="31167"/>
                    <a:pt x="49242" y="33626"/>
                    <a:pt x="48924" y="35516"/>
                  </a:cubicBezTo>
                  <a:cubicBezTo>
                    <a:pt x="48606" y="37406"/>
                    <a:pt x="48231" y="40145"/>
                    <a:pt x="47538" y="41400"/>
                  </a:cubicBezTo>
                  <a:cubicBezTo>
                    <a:pt x="46845" y="42655"/>
                    <a:pt x="45966" y="42841"/>
                    <a:pt x="44767" y="43047"/>
                  </a:cubicBezTo>
                  <a:cubicBezTo>
                    <a:pt x="43568" y="43253"/>
                    <a:pt x="41003" y="42284"/>
                    <a:pt x="40343" y="42634"/>
                  </a:cubicBezTo>
                  <a:cubicBezTo>
                    <a:pt x="39683" y="42984"/>
                    <a:pt x="41968" y="44171"/>
                    <a:pt x="40808" y="45150"/>
                  </a:cubicBezTo>
                  <a:cubicBezTo>
                    <a:pt x="39648" y="46129"/>
                    <a:pt x="34994" y="48687"/>
                    <a:pt x="33383" y="48510"/>
                  </a:cubicBezTo>
                  <a:cubicBezTo>
                    <a:pt x="31772" y="48333"/>
                    <a:pt x="31621" y="43837"/>
                    <a:pt x="31141" y="44089"/>
                  </a:cubicBezTo>
                  <a:cubicBezTo>
                    <a:pt x="30488" y="44744"/>
                    <a:pt x="25345" y="44150"/>
                    <a:pt x="23908" y="43744"/>
                  </a:cubicBezTo>
                  <a:cubicBezTo>
                    <a:pt x="22471" y="43338"/>
                    <a:pt x="23247" y="41379"/>
                    <a:pt x="22520" y="41655"/>
                  </a:cubicBezTo>
                  <a:cubicBezTo>
                    <a:pt x="21793" y="41931"/>
                    <a:pt x="20146" y="40976"/>
                    <a:pt x="18960" y="41313"/>
                  </a:cubicBezTo>
                  <a:cubicBezTo>
                    <a:pt x="17774" y="41650"/>
                    <a:pt x="16821" y="43288"/>
                    <a:pt x="15405" y="43680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auto">
            <a:xfrm rot="10252813">
              <a:off x="4134031" y="729356"/>
              <a:ext cx="1452527" cy="1201080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16345 w 40324"/>
                <a:gd name="connsiteY0" fmla="*/ 33758 h 34705"/>
                <a:gd name="connsiteX1" fmla="*/ 15436 w 40324"/>
                <a:gd name="connsiteY1" fmla="*/ 31599 h 34705"/>
                <a:gd name="connsiteX2" fmla="*/ 12063 w 40324"/>
                <a:gd name="connsiteY2" fmla="*/ 31382 h 34705"/>
                <a:gd name="connsiteX3" fmla="*/ 12173 w 40324"/>
                <a:gd name="connsiteY3" fmla="*/ 32671 h 34705"/>
                <a:gd name="connsiteX4" fmla="*/ 10334 w 40324"/>
                <a:gd name="connsiteY4" fmla="*/ 33060 h 34705"/>
                <a:gd name="connsiteX5" fmla="*/ 9054 w 40324"/>
                <a:gd name="connsiteY5" fmla="*/ 32168 h 34705"/>
                <a:gd name="connsiteX6" fmla="*/ 7671 w 40324"/>
                <a:gd name="connsiteY6" fmla="*/ 30713 h 34705"/>
                <a:gd name="connsiteX7" fmla="*/ 6000 w 40324"/>
                <a:gd name="connsiteY7" fmla="*/ 29364 h 34705"/>
                <a:gd name="connsiteX8" fmla="*/ 6482 w 40324"/>
                <a:gd name="connsiteY8" fmla="*/ 28576 h 34705"/>
                <a:gd name="connsiteX9" fmla="*/ 5634 w 40324"/>
                <a:gd name="connsiteY9" fmla="*/ 28088 h 34705"/>
                <a:gd name="connsiteX10" fmla="*/ 5115 w 40324"/>
                <a:gd name="connsiteY10" fmla="*/ 25696 h 34705"/>
                <a:gd name="connsiteX11" fmla="*/ 5576 w 40324"/>
                <a:gd name="connsiteY11" fmla="*/ 24109 h 34705"/>
                <a:gd name="connsiteX12" fmla="*/ 2834 w 40324"/>
                <a:gd name="connsiteY12" fmla="*/ 19974 h 34705"/>
                <a:gd name="connsiteX13" fmla="*/ 80 w 40324"/>
                <a:gd name="connsiteY13" fmla="*/ 18660 h 34705"/>
                <a:gd name="connsiteX14" fmla="*/ 5855 w 40324"/>
                <a:gd name="connsiteY14" fmla="*/ 11833 h 34705"/>
                <a:gd name="connsiteX15" fmla="*/ 7386 w 40324"/>
                <a:gd name="connsiteY15" fmla="*/ 12420 h 34705"/>
                <a:gd name="connsiteX16" fmla="*/ 8801 w 40324"/>
                <a:gd name="connsiteY16" fmla="*/ 11194 h 34705"/>
                <a:gd name="connsiteX17" fmla="*/ 7955 w 40324"/>
                <a:gd name="connsiteY17" fmla="*/ 10134 h 34705"/>
                <a:gd name="connsiteX18" fmla="*/ 8591 w 40324"/>
                <a:gd name="connsiteY18" fmla="*/ 9157 h 34705"/>
                <a:gd name="connsiteX19" fmla="*/ 9743 w 40324"/>
                <a:gd name="connsiteY19" fmla="*/ 9345 h 34705"/>
                <a:gd name="connsiteX20" fmla="*/ 4138 w 40324"/>
                <a:gd name="connsiteY20" fmla="*/ 50 h 34705"/>
                <a:gd name="connsiteX21" fmla="*/ 17243 w 40324"/>
                <a:gd name="connsiteY21" fmla="*/ 5693 h 34705"/>
                <a:gd name="connsiteX22" fmla="*/ 21312 w 40324"/>
                <a:gd name="connsiteY22" fmla="*/ 7127 h 34705"/>
                <a:gd name="connsiteX23" fmla="*/ 20952 w 40324"/>
                <a:gd name="connsiteY23" fmla="*/ 7862 h 34705"/>
                <a:gd name="connsiteX24" fmla="*/ 22882 w 40324"/>
                <a:gd name="connsiteY24" fmla="*/ 8057 h 34705"/>
                <a:gd name="connsiteX25" fmla="*/ 24422 w 40324"/>
                <a:gd name="connsiteY25" fmla="*/ 7449 h 34705"/>
                <a:gd name="connsiteX26" fmla="*/ 25006 w 40324"/>
                <a:gd name="connsiteY26" fmla="*/ 8494 h 34705"/>
                <a:gd name="connsiteX27" fmla="*/ 27134 w 40324"/>
                <a:gd name="connsiteY27" fmla="*/ 9070 h 34705"/>
                <a:gd name="connsiteX28" fmla="*/ 27998 w 40324"/>
                <a:gd name="connsiteY28" fmla="*/ 7794 h 34705"/>
                <a:gd name="connsiteX29" fmla="*/ 29273 w 40324"/>
                <a:gd name="connsiteY29" fmla="*/ 8050 h 34705"/>
                <a:gd name="connsiteX30" fmla="*/ 29241 w 40324"/>
                <a:gd name="connsiteY30" fmla="*/ 8850 h 34705"/>
                <a:gd name="connsiteX31" fmla="*/ 29125 w 40324"/>
                <a:gd name="connsiteY31" fmla="*/ 11250 h 34705"/>
                <a:gd name="connsiteX32" fmla="*/ 32070 w 40324"/>
                <a:gd name="connsiteY32" fmla="*/ 11558 h 34705"/>
                <a:gd name="connsiteX33" fmla="*/ 35076 w 40324"/>
                <a:gd name="connsiteY33" fmla="*/ 10584 h 34705"/>
                <a:gd name="connsiteX34" fmla="*/ 36579 w 40324"/>
                <a:gd name="connsiteY34" fmla="*/ 13807 h 34705"/>
                <a:gd name="connsiteX35" fmla="*/ 37897 w 40324"/>
                <a:gd name="connsiteY35" fmla="*/ 13892 h 34705"/>
                <a:gd name="connsiteX36" fmla="*/ 38389 w 40324"/>
                <a:gd name="connsiteY36" fmla="*/ 14542 h 34705"/>
                <a:gd name="connsiteX37" fmla="*/ 38067 w 40324"/>
                <a:gd name="connsiteY37" fmla="*/ 15623 h 34705"/>
                <a:gd name="connsiteX38" fmla="*/ 39127 w 40324"/>
                <a:gd name="connsiteY38" fmla="*/ 16884 h 34705"/>
                <a:gd name="connsiteX39" fmla="*/ 39066 w 40324"/>
                <a:gd name="connsiteY39" fmla="*/ 18110 h 34705"/>
                <a:gd name="connsiteX40" fmla="*/ 40324 w 40324"/>
                <a:gd name="connsiteY40" fmla="*/ 19654 h 34705"/>
                <a:gd name="connsiteX41" fmla="*/ 38975 w 40324"/>
                <a:gd name="connsiteY41" fmla="*/ 20046 h 34705"/>
                <a:gd name="connsiteX42" fmla="*/ 38154 w 40324"/>
                <a:gd name="connsiteY42" fmla="*/ 20590 h 34705"/>
                <a:gd name="connsiteX43" fmla="*/ 37904 w 40324"/>
                <a:gd name="connsiteY43" fmla="*/ 21838 h 34705"/>
                <a:gd name="connsiteX44" fmla="*/ 38886 w 40324"/>
                <a:gd name="connsiteY44" fmla="*/ 23879 h 34705"/>
                <a:gd name="connsiteX45" fmla="*/ 38118 w 40324"/>
                <a:gd name="connsiteY45" fmla="*/ 24362 h 34705"/>
                <a:gd name="connsiteX46" fmla="*/ 35912 w 40324"/>
                <a:gd name="connsiteY46" fmla="*/ 24254 h 34705"/>
                <a:gd name="connsiteX47" fmla="*/ 35619 w 40324"/>
                <a:gd name="connsiteY47" fmla="*/ 25111 h 34705"/>
                <a:gd name="connsiteX48" fmla="*/ 33016 w 40324"/>
                <a:gd name="connsiteY48" fmla="*/ 24881 h 34705"/>
                <a:gd name="connsiteX49" fmla="*/ 31701 w 40324"/>
                <a:gd name="connsiteY49" fmla="*/ 29026 h 34705"/>
                <a:gd name="connsiteX50" fmla="*/ 28048 w 40324"/>
                <a:gd name="connsiteY50" fmla="*/ 30068 h 34705"/>
                <a:gd name="connsiteX51" fmla="*/ 26422 w 40324"/>
                <a:gd name="connsiteY51" fmla="*/ 31015 h 34705"/>
                <a:gd name="connsiteX52" fmla="*/ 23424 w 40324"/>
                <a:gd name="connsiteY52" fmla="*/ 32157 h 34705"/>
                <a:gd name="connsiteX53" fmla="*/ 21654 w 40324"/>
                <a:gd name="connsiteY53" fmla="*/ 33018 h 34705"/>
                <a:gd name="connsiteX54" fmla="*/ 19762 w 40324"/>
                <a:gd name="connsiteY54" fmla="*/ 34347 h 34705"/>
                <a:gd name="connsiteX55" fmla="*/ 17294 w 40324"/>
                <a:gd name="connsiteY55" fmla="*/ 34676 h 34705"/>
                <a:gd name="connsiteX56" fmla="*/ 16345 w 40324"/>
                <a:gd name="connsiteY56" fmla="*/ 33758 h 34705"/>
                <a:gd name="connsiteX0" fmla="*/ 16345 w 40324"/>
                <a:gd name="connsiteY0" fmla="*/ 33789 h 34736"/>
                <a:gd name="connsiteX1" fmla="*/ 15436 w 40324"/>
                <a:gd name="connsiteY1" fmla="*/ 31630 h 34736"/>
                <a:gd name="connsiteX2" fmla="*/ 12063 w 40324"/>
                <a:gd name="connsiteY2" fmla="*/ 31413 h 34736"/>
                <a:gd name="connsiteX3" fmla="*/ 12173 w 40324"/>
                <a:gd name="connsiteY3" fmla="*/ 32702 h 34736"/>
                <a:gd name="connsiteX4" fmla="*/ 10334 w 40324"/>
                <a:gd name="connsiteY4" fmla="*/ 33091 h 34736"/>
                <a:gd name="connsiteX5" fmla="*/ 9054 w 40324"/>
                <a:gd name="connsiteY5" fmla="*/ 32199 h 34736"/>
                <a:gd name="connsiteX6" fmla="*/ 7671 w 40324"/>
                <a:gd name="connsiteY6" fmla="*/ 30744 h 34736"/>
                <a:gd name="connsiteX7" fmla="*/ 6000 w 40324"/>
                <a:gd name="connsiteY7" fmla="*/ 29395 h 34736"/>
                <a:gd name="connsiteX8" fmla="*/ 6482 w 40324"/>
                <a:gd name="connsiteY8" fmla="*/ 28607 h 34736"/>
                <a:gd name="connsiteX9" fmla="*/ 5634 w 40324"/>
                <a:gd name="connsiteY9" fmla="*/ 28119 h 34736"/>
                <a:gd name="connsiteX10" fmla="*/ 5115 w 40324"/>
                <a:gd name="connsiteY10" fmla="*/ 25727 h 34736"/>
                <a:gd name="connsiteX11" fmla="*/ 5576 w 40324"/>
                <a:gd name="connsiteY11" fmla="*/ 24140 h 34736"/>
                <a:gd name="connsiteX12" fmla="*/ 2834 w 40324"/>
                <a:gd name="connsiteY12" fmla="*/ 20005 h 34736"/>
                <a:gd name="connsiteX13" fmla="*/ 80 w 40324"/>
                <a:gd name="connsiteY13" fmla="*/ 18691 h 34736"/>
                <a:gd name="connsiteX14" fmla="*/ 5855 w 40324"/>
                <a:gd name="connsiteY14" fmla="*/ 11864 h 34736"/>
                <a:gd name="connsiteX15" fmla="*/ 7386 w 40324"/>
                <a:gd name="connsiteY15" fmla="*/ 12451 h 34736"/>
                <a:gd name="connsiteX16" fmla="*/ 8801 w 40324"/>
                <a:gd name="connsiteY16" fmla="*/ 11225 h 34736"/>
                <a:gd name="connsiteX17" fmla="*/ 7955 w 40324"/>
                <a:gd name="connsiteY17" fmla="*/ 10165 h 34736"/>
                <a:gd name="connsiteX18" fmla="*/ 8591 w 40324"/>
                <a:gd name="connsiteY18" fmla="*/ 9188 h 34736"/>
                <a:gd name="connsiteX19" fmla="*/ 411 w 40324"/>
                <a:gd name="connsiteY19" fmla="*/ 2845 h 34736"/>
                <a:gd name="connsiteX20" fmla="*/ 4138 w 40324"/>
                <a:gd name="connsiteY20" fmla="*/ 81 h 34736"/>
                <a:gd name="connsiteX21" fmla="*/ 17243 w 40324"/>
                <a:gd name="connsiteY21" fmla="*/ 5724 h 34736"/>
                <a:gd name="connsiteX22" fmla="*/ 21312 w 40324"/>
                <a:gd name="connsiteY22" fmla="*/ 7158 h 34736"/>
                <a:gd name="connsiteX23" fmla="*/ 20952 w 40324"/>
                <a:gd name="connsiteY23" fmla="*/ 7893 h 34736"/>
                <a:gd name="connsiteX24" fmla="*/ 22882 w 40324"/>
                <a:gd name="connsiteY24" fmla="*/ 8088 h 34736"/>
                <a:gd name="connsiteX25" fmla="*/ 24422 w 40324"/>
                <a:gd name="connsiteY25" fmla="*/ 7480 h 34736"/>
                <a:gd name="connsiteX26" fmla="*/ 25006 w 40324"/>
                <a:gd name="connsiteY26" fmla="*/ 8525 h 34736"/>
                <a:gd name="connsiteX27" fmla="*/ 27134 w 40324"/>
                <a:gd name="connsiteY27" fmla="*/ 9101 h 34736"/>
                <a:gd name="connsiteX28" fmla="*/ 27998 w 40324"/>
                <a:gd name="connsiteY28" fmla="*/ 7825 h 34736"/>
                <a:gd name="connsiteX29" fmla="*/ 29273 w 40324"/>
                <a:gd name="connsiteY29" fmla="*/ 8081 h 34736"/>
                <a:gd name="connsiteX30" fmla="*/ 29241 w 40324"/>
                <a:gd name="connsiteY30" fmla="*/ 8881 h 34736"/>
                <a:gd name="connsiteX31" fmla="*/ 29125 w 40324"/>
                <a:gd name="connsiteY31" fmla="*/ 11281 h 34736"/>
                <a:gd name="connsiteX32" fmla="*/ 32070 w 40324"/>
                <a:gd name="connsiteY32" fmla="*/ 11589 h 34736"/>
                <a:gd name="connsiteX33" fmla="*/ 35076 w 40324"/>
                <a:gd name="connsiteY33" fmla="*/ 10615 h 34736"/>
                <a:gd name="connsiteX34" fmla="*/ 36579 w 40324"/>
                <a:gd name="connsiteY34" fmla="*/ 13838 h 34736"/>
                <a:gd name="connsiteX35" fmla="*/ 37897 w 40324"/>
                <a:gd name="connsiteY35" fmla="*/ 13923 h 34736"/>
                <a:gd name="connsiteX36" fmla="*/ 38389 w 40324"/>
                <a:gd name="connsiteY36" fmla="*/ 14573 h 34736"/>
                <a:gd name="connsiteX37" fmla="*/ 38067 w 40324"/>
                <a:gd name="connsiteY37" fmla="*/ 15654 h 34736"/>
                <a:gd name="connsiteX38" fmla="*/ 39127 w 40324"/>
                <a:gd name="connsiteY38" fmla="*/ 16915 h 34736"/>
                <a:gd name="connsiteX39" fmla="*/ 39066 w 40324"/>
                <a:gd name="connsiteY39" fmla="*/ 18141 h 34736"/>
                <a:gd name="connsiteX40" fmla="*/ 40324 w 40324"/>
                <a:gd name="connsiteY40" fmla="*/ 19685 h 34736"/>
                <a:gd name="connsiteX41" fmla="*/ 38975 w 40324"/>
                <a:gd name="connsiteY41" fmla="*/ 20077 h 34736"/>
                <a:gd name="connsiteX42" fmla="*/ 38154 w 40324"/>
                <a:gd name="connsiteY42" fmla="*/ 20621 h 34736"/>
                <a:gd name="connsiteX43" fmla="*/ 37904 w 40324"/>
                <a:gd name="connsiteY43" fmla="*/ 21869 h 34736"/>
                <a:gd name="connsiteX44" fmla="*/ 38886 w 40324"/>
                <a:gd name="connsiteY44" fmla="*/ 23910 h 34736"/>
                <a:gd name="connsiteX45" fmla="*/ 38118 w 40324"/>
                <a:gd name="connsiteY45" fmla="*/ 24393 h 34736"/>
                <a:gd name="connsiteX46" fmla="*/ 35912 w 40324"/>
                <a:gd name="connsiteY46" fmla="*/ 24285 h 34736"/>
                <a:gd name="connsiteX47" fmla="*/ 35619 w 40324"/>
                <a:gd name="connsiteY47" fmla="*/ 25142 h 34736"/>
                <a:gd name="connsiteX48" fmla="*/ 33016 w 40324"/>
                <a:gd name="connsiteY48" fmla="*/ 24912 h 34736"/>
                <a:gd name="connsiteX49" fmla="*/ 31701 w 40324"/>
                <a:gd name="connsiteY49" fmla="*/ 29057 h 34736"/>
                <a:gd name="connsiteX50" fmla="*/ 28048 w 40324"/>
                <a:gd name="connsiteY50" fmla="*/ 30099 h 34736"/>
                <a:gd name="connsiteX51" fmla="*/ 26422 w 40324"/>
                <a:gd name="connsiteY51" fmla="*/ 31046 h 34736"/>
                <a:gd name="connsiteX52" fmla="*/ 23424 w 40324"/>
                <a:gd name="connsiteY52" fmla="*/ 32188 h 34736"/>
                <a:gd name="connsiteX53" fmla="*/ 21654 w 40324"/>
                <a:gd name="connsiteY53" fmla="*/ 33049 h 34736"/>
                <a:gd name="connsiteX54" fmla="*/ 19762 w 40324"/>
                <a:gd name="connsiteY54" fmla="*/ 34378 h 34736"/>
                <a:gd name="connsiteX55" fmla="*/ 17294 w 40324"/>
                <a:gd name="connsiteY55" fmla="*/ 34707 h 34736"/>
                <a:gd name="connsiteX56" fmla="*/ 16345 w 40324"/>
                <a:gd name="connsiteY56" fmla="*/ 33789 h 34736"/>
                <a:gd name="connsiteX0" fmla="*/ 21437 w 45416"/>
                <a:gd name="connsiteY0" fmla="*/ 33789 h 34736"/>
                <a:gd name="connsiteX1" fmla="*/ 20528 w 45416"/>
                <a:gd name="connsiteY1" fmla="*/ 31630 h 34736"/>
                <a:gd name="connsiteX2" fmla="*/ 17155 w 45416"/>
                <a:gd name="connsiteY2" fmla="*/ 31413 h 34736"/>
                <a:gd name="connsiteX3" fmla="*/ 17265 w 45416"/>
                <a:gd name="connsiteY3" fmla="*/ 32702 h 34736"/>
                <a:gd name="connsiteX4" fmla="*/ 15426 w 45416"/>
                <a:gd name="connsiteY4" fmla="*/ 33091 h 34736"/>
                <a:gd name="connsiteX5" fmla="*/ 14146 w 45416"/>
                <a:gd name="connsiteY5" fmla="*/ 32199 h 34736"/>
                <a:gd name="connsiteX6" fmla="*/ 12763 w 45416"/>
                <a:gd name="connsiteY6" fmla="*/ 30744 h 34736"/>
                <a:gd name="connsiteX7" fmla="*/ 11092 w 45416"/>
                <a:gd name="connsiteY7" fmla="*/ 29395 h 34736"/>
                <a:gd name="connsiteX8" fmla="*/ 11574 w 45416"/>
                <a:gd name="connsiteY8" fmla="*/ 28607 h 34736"/>
                <a:gd name="connsiteX9" fmla="*/ 10726 w 45416"/>
                <a:gd name="connsiteY9" fmla="*/ 28119 h 34736"/>
                <a:gd name="connsiteX10" fmla="*/ 10207 w 45416"/>
                <a:gd name="connsiteY10" fmla="*/ 25727 h 34736"/>
                <a:gd name="connsiteX11" fmla="*/ 10668 w 45416"/>
                <a:gd name="connsiteY11" fmla="*/ 24140 h 34736"/>
                <a:gd name="connsiteX12" fmla="*/ 7926 w 45416"/>
                <a:gd name="connsiteY12" fmla="*/ 20005 h 34736"/>
                <a:gd name="connsiteX13" fmla="*/ 5172 w 45416"/>
                <a:gd name="connsiteY13" fmla="*/ 18691 h 34736"/>
                <a:gd name="connsiteX14" fmla="*/ 10947 w 45416"/>
                <a:gd name="connsiteY14" fmla="*/ 11864 h 34736"/>
                <a:gd name="connsiteX15" fmla="*/ 12478 w 45416"/>
                <a:gd name="connsiteY15" fmla="*/ 12451 h 34736"/>
                <a:gd name="connsiteX16" fmla="*/ 13893 w 45416"/>
                <a:gd name="connsiteY16" fmla="*/ 11225 h 34736"/>
                <a:gd name="connsiteX17" fmla="*/ 1 w 45416"/>
                <a:gd name="connsiteY17" fmla="*/ 9785 h 34736"/>
                <a:gd name="connsiteX18" fmla="*/ 13683 w 45416"/>
                <a:gd name="connsiteY18" fmla="*/ 9188 h 34736"/>
                <a:gd name="connsiteX19" fmla="*/ 5503 w 45416"/>
                <a:gd name="connsiteY19" fmla="*/ 2845 h 34736"/>
                <a:gd name="connsiteX20" fmla="*/ 9230 w 45416"/>
                <a:gd name="connsiteY20" fmla="*/ 81 h 34736"/>
                <a:gd name="connsiteX21" fmla="*/ 22335 w 45416"/>
                <a:gd name="connsiteY21" fmla="*/ 5724 h 34736"/>
                <a:gd name="connsiteX22" fmla="*/ 26404 w 45416"/>
                <a:gd name="connsiteY22" fmla="*/ 7158 h 34736"/>
                <a:gd name="connsiteX23" fmla="*/ 26044 w 45416"/>
                <a:gd name="connsiteY23" fmla="*/ 7893 h 34736"/>
                <a:gd name="connsiteX24" fmla="*/ 27974 w 45416"/>
                <a:gd name="connsiteY24" fmla="*/ 8088 h 34736"/>
                <a:gd name="connsiteX25" fmla="*/ 29514 w 45416"/>
                <a:gd name="connsiteY25" fmla="*/ 7480 h 34736"/>
                <a:gd name="connsiteX26" fmla="*/ 30098 w 45416"/>
                <a:gd name="connsiteY26" fmla="*/ 8525 h 34736"/>
                <a:gd name="connsiteX27" fmla="*/ 32226 w 45416"/>
                <a:gd name="connsiteY27" fmla="*/ 9101 h 34736"/>
                <a:gd name="connsiteX28" fmla="*/ 33090 w 45416"/>
                <a:gd name="connsiteY28" fmla="*/ 7825 h 34736"/>
                <a:gd name="connsiteX29" fmla="*/ 34365 w 45416"/>
                <a:gd name="connsiteY29" fmla="*/ 8081 h 34736"/>
                <a:gd name="connsiteX30" fmla="*/ 34333 w 45416"/>
                <a:gd name="connsiteY30" fmla="*/ 8881 h 34736"/>
                <a:gd name="connsiteX31" fmla="*/ 34217 w 45416"/>
                <a:gd name="connsiteY31" fmla="*/ 11281 h 34736"/>
                <a:gd name="connsiteX32" fmla="*/ 37162 w 45416"/>
                <a:gd name="connsiteY32" fmla="*/ 11589 h 34736"/>
                <a:gd name="connsiteX33" fmla="*/ 40168 w 45416"/>
                <a:gd name="connsiteY33" fmla="*/ 10615 h 34736"/>
                <a:gd name="connsiteX34" fmla="*/ 41671 w 45416"/>
                <a:gd name="connsiteY34" fmla="*/ 13838 h 34736"/>
                <a:gd name="connsiteX35" fmla="*/ 42989 w 45416"/>
                <a:gd name="connsiteY35" fmla="*/ 13923 h 34736"/>
                <a:gd name="connsiteX36" fmla="*/ 43481 w 45416"/>
                <a:gd name="connsiteY36" fmla="*/ 14573 h 34736"/>
                <a:gd name="connsiteX37" fmla="*/ 43159 w 45416"/>
                <a:gd name="connsiteY37" fmla="*/ 15654 h 34736"/>
                <a:gd name="connsiteX38" fmla="*/ 44219 w 45416"/>
                <a:gd name="connsiteY38" fmla="*/ 16915 h 34736"/>
                <a:gd name="connsiteX39" fmla="*/ 44158 w 45416"/>
                <a:gd name="connsiteY39" fmla="*/ 18141 h 34736"/>
                <a:gd name="connsiteX40" fmla="*/ 45416 w 45416"/>
                <a:gd name="connsiteY40" fmla="*/ 19685 h 34736"/>
                <a:gd name="connsiteX41" fmla="*/ 44067 w 45416"/>
                <a:gd name="connsiteY41" fmla="*/ 20077 h 34736"/>
                <a:gd name="connsiteX42" fmla="*/ 43246 w 45416"/>
                <a:gd name="connsiteY42" fmla="*/ 20621 h 34736"/>
                <a:gd name="connsiteX43" fmla="*/ 42996 w 45416"/>
                <a:gd name="connsiteY43" fmla="*/ 21869 h 34736"/>
                <a:gd name="connsiteX44" fmla="*/ 43978 w 45416"/>
                <a:gd name="connsiteY44" fmla="*/ 23910 h 34736"/>
                <a:gd name="connsiteX45" fmla="*/ 43210 w 45416"/>
                <a:gd name="connsiteY45" fmla="*/ 24393 h 34736"/>
                <a:gd name="connsiteX46" fmla="*/ 41004 w 45416"/>
                <a:gd name="connsiteY46" fmla="*/ 24285 h 34736"/>
                <a:gd name="connsiteX47" fmla="*/ 40711 w 45416"/>
                <a:gd name="connsiteY47" fmla="*/ 25142 h 34736"/>
                <a:gd name="connsiteX48" fmla="*/ 38108 w 45416"/>
                <a:gd name="connsiteY48" fmla="*/ 24912 h 34736"/>
                <a:gd name="connsiteX49" fmla="*/ 36793 w 45416"/>
                <a:gd name="connsiteY49" fmla="*/ 29057 h 34736"/>
                <a:gd name="connsiteX50" fmla="*/ 33140 w 45416"/>
                <a:gd name="connsiteY50" fmla="*/ 30099 h 34736"/>
                <a:gd name="connsiteX51" fmla="*/ 31514 w 45416"/>
                <a:gd name="connsiteY51" fmla="*/ 31046 h 34736"/>
                <a:gd name="connsiteX52" fmla="*/ 28516 w 45416"/>
                <a:gd name="connsiteY52" fmla="*/ 32188 h 34736"/>
                <a:gd name="connsiteX53" fmla="*/ 26746 w 45416"/>
                <a:gd name="connsiteY53" fmla="*/ 33049 h 34736"/>
                <a:gd name="connsiteX54" fmla="*/ 24854 w 45416"/>
                <a:gd name="connsiteY54" fmla="*/ 34378 h 34736"/>
                <a:gd name="connsiteX55" fmla="*/ 22386 w 45416"/>
                <a:gd name="connsiteY55" fmla="*/ 34707 h 34736"/>
                <a:gd name="connsiteX56" fmla="*/ 21437 w 45416"/>
                <a:gd name="connsiteY56" fmla="*/ 33789 h 34736"/>
                <a:gd name="connsiteX0" fmla="*/ 21439 w 45418"/>
                <a:gd name="connsiteY0" fmla="*/ 33773 h 34720"/>
                <a:gd name="connsiteX1" fmla="*/ 20530 w 45418"/>
                <a:gd name="connsiteY1" fmla="*/ 31614 h 34720"/>
                <a:gd name="connsiteX2" fmla="*/ 17157 w 45418"/>
                <a:gd name="connsiteY2" fmla="*/ 31397 h 34720"/>
                <a:gd name="connsiteX3" fmla="*/ 17267 w 45418"/>
                <a:gd name="connsiteY3" fmla="*/ 32686 h 34720"/>
                <a:gd name="connsiteX4" fmla="*/ 15428 w 45418"/>
                <a:gd name="connsiteY4" fmla="*/ 33075 h 34720"/>
                <a:gd name="connsiteX5" fmla="*/ 14148 w 45418"/>
                <a:gd name="connsiteY5" fmla="*/ 32183 h 34720"/>
                <a:gd name="connsiteX6" fmla="*/ 12765 w 45418"/>
                <a:gd name="connsiteY6" fmla="*/ 30728 h 34720"/>
                <a:gd name="connsiteX7" fmla="*/ 11094 w 45418"/>
                <a:gd name="connsiteY7" fmla="*/ 29379 h 34720"/>
                <a:gd name="connsiteX8" fmla="*/ 11576 w 45418"/>
                <a:gd name="connsiteY8" fmla="*/ 28591 h 34720"/>
                <a:gd name="connsiteX9" fmla="*/ 10728 w 45418"/>
                <a:gd name="connsiteY9" fmla="*/ 28103 h 34720"/>
                <a:gd name="connsiteX10" fmla="*/ 10209 w 45418"/>
                <a:gd name="connsiteY10" fmla="*/ 25711 h 34720"/>
                <a:gd name="connsiteX11" fmla="*/ 10670 w 45418"/>
                <a:gd name="connsiteY11" fmla="*/ 24124 h 34720"/>
                <a:gd name="connsiteX12" fmla="*/ 7928 w 45418"/>
                <a:gd name="connsiteY12" fmla="*/ 19989 h 34720"/>
                <a:gd name="connsiteX13" fmla="*/ 5174 w 45418"/>
                <a:gd name="connsiteY13" fmla="*/ 18675 h 34720"/>
                <a:gd name="connsiteX14" fmla="*/ 10949 w 45418"/>
                <a:gd name="connsiteY14" fmla="*/ 11848 h 34720"/>
                <a:gd name="connsiteX15" fmla="*/ 12480 w 45418"/>
                <a:gd name="connsiteY15" fmla="*/ 12435 h 34720"/>
                <a:gd name="connsiteX16" fmla="*/ 13895 w 45418"/>
                <a:gd name="connsiteY16" fmla="*/ 11209 h 34720"/>
                <a:gd name="connsiteX17" fmla="*/ 3 w 45418"/>
                <a:gd name="connsiteY17" fmla="*/ 9769 h 34720"/>
                <a:gd name="connsiteX18" fmla="*/ 5400 w 45418"/>
                <a:gd name="connsiteY18" fmla="*/ 5451 h 34720"/>
                <a:gd name="connsiteX19" fmla="*/ 5505 w 45418"/>
                <a:gd name="connsiteY19" fmla="*/ 2829 h 34720"/>
                <a:gd name="connsiteX20" fmla="*/ 9232 w 45418"/>
                <a:gd name="connsiteY20" fmla="*/ 65 h 34720"/>
                <a:gd name="connsiteX21" fmla="*/ 22337 w 45418"/>
                <a:gd name="connsiteY21" fmla="*/ 5708 h 34720"/>
                <a:gd name="connsiteX22" fmla="*/ 26406 w 45418"/>
                <a:gd name="connsiteY22" fmla="*/ 7142 h 34720"/>
                <a:gd name="connsiteX23" fmla="*/ 26046 w 45418"/>
                <a:gd name="connsiteY23" fmla="*/ 7877 h 34720"/>
                <a:gd name="connsiteX24" fmla="*/ 27976 w 45418"/>
                <a:gd name="connsiteY24" fmla="*/ 8072 h 34720"/>
                <a:gd name="connsiteX25" fmla="*/ 29516 w 45418"/>
                <a:gd name="connsiteY25" fmla="*/ 7464 h 34720"/>
                <a:gd name="connsiteX26" fmla="*/ 30100 w 45418"/>
                <a:gd name="connsiteY26" fmla="*/ 8509 h 34720"/>
                <a:gd name="connsiteX27" fmla="*/ 32228 w 45418"/>
                <a:gd name="connsiteY27" fmla="*/ 9085 h 34720"/>
                <a:gd name="connsiteX28" fmla="*/ 33092 w 45418"/>
                <a:gd name="connsiteY28" fmla="*/ 7809 h 34720"/>
                <a:gd name="connsiteX29" fmla="*/ 34367 w 45418"/>
                <a:gd name="connsiteY29" fmla="*/ 8065 h 34720"/>
                <a:gd name="connsiteX30" fmla="*/ 34335 w 45418"/>
                <a:gd name="connsiteY30" fmla="*/ 8865 h 34720"/>
                <a:gd name="connsiteX31" fmla="*/ 34219 w 45418"/>
                <a:gd name="connsiteY31" fmla="*/ 11265 h 34720"/>
                <a:gd name="connsiteX32" fmla="*/ 37164 w 45418"/>
                <a:gd name="connsiteY32" fmla="*/ 11573 h 34720"/>
                <a:gd name="connsiteX33" fmla="*/ 40170 w 45418"/>
                <a:gd name="connsiteY33" fmla="*/ 10599 h 34720"/>
                <a:gd name="connsiteX34" fmla="*/ 41673 w 45418"/>
                <a:gd name="connsiteY34" fmla="*/ 13822 h 34720"/>
                <a:gd name="connsiteX35" fmla="*/ 42991 w 45418"/>
                <a:gd name="connsiteY35" fmla="*/ 13907 h 34720"/>
                <a:gd name="connsiteX36" fmla="*/ 43483 w 45418"/>
                <a:gd name="connsiteY36" fmla="*/ 14557 h 34720"/>
                <a:gd name="connsiteX37" fmla="*/ 43161 w 45418"/>
                <a:gd name="connsiteY37" fmla="*/ 15638 h 34720"/>
                <a:gd name="connsiteX38" fmla="*/ 44221 w 45418"/>
                <a:gd name="connsiteY38" fmla="*/ 16899 h 34720"/>
                <a:gd name="connsiteX39" fmla="*/ 44160 w 45418"/>
                <a:gd name="connsiteY39" fmla="*/ 18125 h 34720"/>
                <a:gd name="connsiteX40" fmla="*/ 45418 w 45418"/>
                <a:gd name="connsiteY40" fmla="*/ 19669 h 34720"/>
                <a:gd name="connsiteX41" fmla="*/ 44069 w 45418"/>
                <a:gd name="connsiteY41" fmla="*/ 20061 h 34720"/>
                <a:gd name="connsiteX42" fmla="*/ 43248 w 45418"/>
                <a:gd name="connsiteY42" fmla="*/ 20605 h 34720"/>
                <a:gd name="connsiteX43" fmla="*/ 42998 w 45418"/>
                <a:gd name="connsiteY43" fmla="*/ 21853 h 34720"/>
                <a:gd name="connsiteX44" fmla="*/ 43980 w 45418"/>
                <a:gd name="connsiteY44" fmla="*/ 23894 h 34720"/>
                <a:gd name="connsiteX45" fmla="*/ 43212 w 45418"/>
                <a:gd name="connsiteY45" fmla="*/ 24377 h 34720"/>
                <a:gd name="connsiteX46" fmla="*/ 41006 w 45418"/>
                <a:gd name="connsiteY46" fmla="*/ 24269 h 34720"/>
                <a:gd name="connsiteX47" fmla="*/ 40713 w 45418"/>
                <a:gd name="connsiteY47" fmla="*/ 25126 h 34720"/>
                <a:gd name="connsiteX48" fmla="*/ 38110 w 45418"/>
                <a:gd name="connsiteY48" fmla="*/ 24896 h 34720"/>
                <a:gd name="connsiteX49" fmla="*/ 36795 w 45418"/>
                <a:gd name="connsiteY49" fmla="*/ 29041 h 34720"/>
                <a:gd name="connsiteX50" fmla="*/ 33142 w 45418"/>
                <a:gd name="connsiteY50" fmla="*/ 30083 h 34720"/>
                <a:gd name="connsiteX51" fmla="*/ 31516 w 45418"/>
                <a:gd name="connsiteY51" fmla="*/ 31030 h 34720"/>
                <a:gd name="connsiteX52" fmla="*/ 28518 w 45418"/>
                <a:gd name="connsiteY52" fmla="*/ 32172 h 34720"/>
                <a:gd name="connsiteX53" fmla="*/ 26748 w 45418"/>
                <a:gd name="connsiteY53" fmla="*/ 33033 h 34720"/>
                <a:gd name="connsiteX54" fmla="*/ 24856 w 45418"/>
                <a:gd name="connsiteY54" fmla="*/ 34362 h 34720"/>
                <a:gd name="connsiteX55" fmla="*/ 22388 w 45418"/>
                <a:gd name="connsiteY55" fmla="*/ 34691 h 34720"/>
                <a:gd name="connsiteX56" fmla="*/ 21439 w 45418"/>
                <a:gd name="connsiteY56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12684 w 47153"/>
                <a:gd name="connsiteY14" fmla="*/ 11848 h 34720"/>
                <a:gd name="connsiteX15" fmla="*/ 14215 w 47153"/>
                <a:gd name="connsiteY15" fmla="*/ 12435 h 34720"/>
                <a:gd name="connsiteX16" fmla="*/ 15630 w 47153"/>
                <a:gd name="connsiteY16" fmla="*/ 11209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12684 w 47153"/>
                <a:gd name="connsiteY14" fmla="*/ 11848 h 34720"/>
                <a:gd name="connsiteX15" fmla="*/ 14215 w 47153"/>
                <a:gd name="connsiteY15" fmla="*/ 12435 h 34720"/>
                <a:gd name="connsiteX16" fmla="*/ 2203 w 47153"/>
                <a:gd name="connsiteY16" fmla="*/ 12348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12684 w 47153"/>
                <a:gd name="connsiteY14" fmla="*/ 11848 h 34720"/>
                <a:gd name="connsiteX15" fmla="*/ 2407 w 47153"/>
                <a:gd name="connsiteY15" fmla="*/ 14030 h 34720"/>
                <a:gd name="connsiteX16" fmla="*/ 2203 w 47153"/>
                <a:gd name="connsiteY16" fmla="*/ 12348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2018 w 47153"/>
                <a:gd name="connsiteY14" fmla="*/ 17240 h 34720"/>
                <a:gd name="connsiteX15" fmla="*/ 2407 w 47153"/>
                <a:gd name="connsiteY15" fmla="*/ 14030 h 34720"/>
                <a:gd name="connsiteX16" fmla="*/ 2203 w 47153"/>
                <a:gd name="connsiteY16" fmla="*/ 12348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981 w 47960"/>
                <a:gd name="connsiteY0" fmla="*/ 33773 h 34720"/>
                <a:gd name="connsiteX1" fmla="*/ 23072 w 47960"/>
                <a:gd name="connsiteY1" fmla="*/ 31614 h 34720"/>
                <a:gd name="connsiteX2" fmla="*/ 19699 w 47960"/>
                <a:gd name="connsiteY2" fmla="*/ 31397 h 34720"/>
                <a:gd name="connsiteX3" fmla="*/ 19809 w 47960"/>
                <a:gd name="connsiteY3" fmla="*/ 32686 h 34720"/>
                <a:gd name="connsiteX4" fmla="*/ 17970 w 47960"/>
                <a:gd name="connsiteY4" fmla="*/ 33075 h 34720"/>
                <a:gd name="connsiteX5" fmla="*/ 16690 w 47960"/>
                <a:gd name="connsiteY5" fmla="*/ 32183 h 34720"/>
                <a:gd name="connsiteX6" fmla="*/ 15307 w 47960"/>
                <a:gd name="connsiteY6" fmla="*/ 30728 h 34720"/>
                <a:gd name="connsiteX7" fmla="*/ 13636 w 47960"/>
                <a:gd name="connsiteY7" fmla="*/ 29379 h 34720"/>
                <a:gd name="connsiteX8" fmla="*/ 14118 w 47960"/>
                <a:gd name="connsiteY8" fmla="*/ 28591 h 34720"/>
                <a:gd name="connsiteX9" fmla="*/ 13270 w 47960"/>
                <a:gd name="connsiteY9" fmla="*/ 28103 h 34720"/>
                <a:gd name="connsiteX10" fmla="*/ 12751 w 47960"/>
                <a:gd name="connsiteY10" fmla="*/ 25711 h 34720"/>
                <a:gd name="connsiteX11" fmla="*/ 13212 w 47960"/>
                <a:gd name="connsiteY11" fmla="*/ 24124 h 34720"/>
                <a:gd name="connsiteX12" fmla="*/ 10470 w 47960"/>
                <a:gd name="connsiteY12" fmla="*/ 19989 h 34720"/>
                <a:gd name="connsiteX13" fmla="*/ 288 w 47960"/>
                <a:gd name="connsiteY13" fmla="*/ 17612 h 34720"/>
                <a:gd name="connsiteX14" fmla="*/ 2825 w 47960"/>
                <a:gd name="connsiteY14" fmla="*/ 17240 h 34720"/>
                <a:gd name="connsiteX15" fmla="*/ 3214 w 47960"/>
                <a:gd name="connsiteY15" fmla="*/ 14030 h 34720"/>
                <a:gd name="connsiteX16" fmla="*/ 3010 w 47960"/>
                <a:gd name="connsiteY16" fmla="*/ 12348 h 34720"/>
                <a:gd name="connsiteX17" fmla="*/ 2545 w 47960"/>
                <a:gd name="connsiteY17" fmla="*/ 9769 h 34720"/>
                <a:gd name="connsiteX18" fmla="*/ 1298 w 47960"/>
                <a:gd name="connsiteY18" fmla="*/ 7081 h 34720"/>
                <a:gd name="connsiteX19" fmla="*/ 7942 w 47960"/>
                <a:gd name="connsiteY19" fmla="*/ 5451 h 34720"/>
                <a:gd name="connsiteX20" fmla="*/ 8047 w 47960"/>
                <a:gd name="connsiteY20" fmla="*/ 2829 h 34720"/>
                <a:gd name="connsiteX21" fmla="*/ 11774 w 47960"/>
                <a:gd name="connsiteY21" fmla="*/ 65 h 34720"/>
                <a:gd name="connsiteX22" fmla="*/ 24879 w 47960"/>
                <a:gd name="connsiteY22" fmla="*/ 5708 h 34720"/>
                <a:gd name="connsiteX23" fmla="*/ 28948 w 47960"/>
                <a:gd name="connsiteY23" fmla="*/ 7142 h 34720"/>
                <a:gd name="connsiteX24" fmla="*/ 28588 w 47960"/>
                <a:gd name="connsiteY24" fmla="*/ 7877 h 34720"/>
                <a:gd name="connsiteX25" fmla="*/ 30518 w 47960"/>
                <a:gd name="connsiteY25" fmla="*/ 8072 h 34720"/>
                <a:gd name="connsiteX26" fmla="*/ 32058 w 47960"/>
                <a:gd name="connsiteY26" fmla="*/ 7464 h 34720"/>
                <a:gd name="connsiteX27" fmla="*/ 32642 w 47960"/>
                <a:gd name="connsiteY27" fmla="*/ 8509 h 34720"/>
                <a:gd name="connsiteX28" fmla="*/ 34770 w 47960"/>
                <a:gd name="connsiteY28" fmla="*/ 9085 h 34720"/>
                <a:gd name="connsiteX29" fmla="*/ 35634 w 47960"/>
                <a:gd name="connsiteY29" fmla="*/ 7809 h 34720"/>
                <a:gd name="connsiteX30" fmla="*/ 36909 w 47960"/>
                <a:gd name="connsiteY30" fmla="*/ 8065 h 34720"/>
                <a:gd name="connsiteX31" fmla="*/ 36877 w 47960"/>
                <a:gd name="connsiteY31" fmla="*/ 8865 h 34720"/>
                <a:gd name="connsiteX32" fmla="*/ 36761 w 47960"/>
                <a:gd name="connsiteY32" fmla="*/ 11265 h 34720"/>
                <a:gd name="connsiteX33" fmla="*/ 39706 w 47960"/>
                <a:gd name="connsiteY33" fmla="*/ 11573 h 34720"/>
                <a:gd name="connsiteX34" fmla="*/ 42712 w 47960"/>
                <a:gd name="connsiteY34" fmla="*/ 10599 h 34720"/>
                <a:gd name="connsiteX35" fmla="*/ 44215 w 47960"/>
                <a:gd name="connsiteY35" fmla="*/ 13822 h 34720"/>
                <a:gd name="connsiteX36" fmla="*/ 45533 w 47960"/>
                <a:gd name="connsiteY36" fmla="*/ 13907 h 34720"/>
                <a:gd name="connsiteX37" fmla="*/ 46025 w 47960"/>
                <a:gd name="connsiteY37" fmla="*/ 14557 h 34720"/>
                <a:gd name="connsiteX38" fmla="*/ 45703 w 47960"/>
                <a:gd name="connsiteY38" fmla="*/ 15638 h 34720"/>
                <a:gd name="connsiteX39" fmla="*/ 46763 w 47960"/>
                <a:gd name="connsiteY39" fmla="*/ 16899 h 34720"/>
                <a:gd name="connsiteX40" fmla="*/ 46702 w 47960"/>
                <a:gd name="connsiteY40" fmla="*/ 18125 h 34720"/>
                <a:gd name="connsiteX41" fmla="*/ 47960 w 47960"/>
                <a:gd name="connsiteY41" fmla="*/ 19669 h 34720"/>
                <a:gd name="connsiteX42" fmla="*/ 46611 w 47960"/>
                <a:gd name="connsiteY42" fmla="*/ 20061 h 34720"/>
                <a:gd name="connsiteX43" fmla="*/ 45790 w 47960"/>
                <a:gd name="connsiteY43" fmla="*/ 20605 h 34720"/>
                <a:gd name="connsiteX44" fmla="*/ 45540 w 47960"/>
                <a:gd name="connsiteY44" fmla="*/ 21853 h 34720"/>
                <a:gd name="connsiteX45" fmla="*/ 46522 w 47960"/>
                <a:gd name="connsiteY45" fmla="*/ 23894 h 34720"/>
                <a:gd name="connsiteX46" fmla="*/ 45754 w 47960"/>
                <a:gd name="connsiteY46" fmla="*/ 24377 h 34720"/>
                <a:gd name="connsiteX47" fmla="*/ 43548 w 47960"/>
                <a:gd name="connsiteY47" fmla="*/ 24269 h 34720"/>
                <a:gd name="connsiteX48" fmla="*/ 43255 w 47960"/>
                <a:gd name="connsiteY48" fmla="*/ 25126 h 34720"/>
                <a:gd name="connsiteX49" fmla="*/ 40652 w 47960"/>
                <a:gd name="connsiteY49" fmla="*/ 24896 h 34720"/>
                <a:gd name="connsiteX50" fmla="*/ 39337 w 47960"/>
                <a:gd name="connsiteY50" fmla="*/ 29041 h 34720"/>
                <a:gd name="connsiteX51" fmla="*/ 35684 w 47960"/>
                <a:gd name="connsiteY51" fmla="*/ 30083 h 34720"/>
                <a:gd name="connsiteX52" fmla="*/ 34058 w 47960"/>
                <a:gd name="connsiteY52" fmla="*/ 31030 h 34720"/>
                <a:gd name="connsiteX53" fmla="*/ 31060 w 47960"/>
                <a:gd name="connsiteY53" fmla="*/ 32172 h 34720"/>
                <a:gd name="connsiteX54" fmla="*/ 29290 w 47960"/>
                <a:gd name="connsiteY54" fmla="*/ 33033 h 34720"/>
                <a:gd name="connsiteX55" fmla="*/ 27398 w 47960"/>
                <a:gd name="connsiteY55" fmla="*/ 34362 h 34720"/>
                <a:gd name="connsiteX56" fmla="*/ 24930 w 47960"/>
                <a:gd name="connsiteY56" fmla="*/ 34691 h 34720"/>
                <a:gd name="connsiteX57" fmla="*/ 23981 w 47960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14140 w 49349"/>
                <a:gd name="connsiteY10" fmla="*/ 25711 h 34720"/>
                <a:gd name="connsiteX11" fmla="*/ 14601 w 49349"/>
                <a:gd name="connsiteY11" fmla="*/ 24124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14140 w 49349"/>
                <a:gd name="connsiteY10" fmla="*/ 25711 h 34720"/>
                <a:gd name="connsiteX11" fmla="*/ 1174 w 49349"/>
                <a:gd name="connsiteY11" fmla="*/ 23061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3855 w 49349"/>
                <a:gd name="connsiteY10" fmla="*/ 25103 h 34720"/>
                <a:gd name="connsiteX11" fmla="*/ 1174 w 49349"/>
                <a:gd name="connsiteY11" fmla="*/ 23061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6088 w 49349"/>
                <a:gd name="connsiteY9" fmla="*/ 3053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8746 w 49349"/>
                <a:gd name="connsiteY8" fmla="*/ 30869 h 34720"/>
                <a:gd name="connsiteX9" fmla="*/ 6088 w 49349"/>
                <a:gd name="connsiteY9" fmla="*/ 3053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8930 w 49349"/>
                <a:gd name="connsiteY7" fmla="*/ 33708 h 34720"/>
                <a:gd name="connsiteX8" fmla="*/ 8746 w 49349"/>
                <a:gd name="connsiteY8" fmla="*/ 30869 h 34720"/>
                <a:gd name="connsiteX9" fmla="*/ 6088 w 49349"/>
                <a:gd name="connsiteY9" fmla="*/ 3053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7649"/>
                <a:gd name="connsiteX1" fmla="*/ 24461 w 49349"/>
                <a:gd name="connsiteY1" fmla="*/ 31614 h 37649"/>
                <a:gd name="connsiteX2" fmla="*/ 21088 w 49349"/>
                <a:gd name="connsiteY2" fmla="*/ 31397 h 37649"/>
                <a:gd name="connsiteX3" fmla="*/ 21198 w 49349"/>
                <a:gd name="connsiteY3" fmla="*/ 32686 h 37649"/>
                <a:gd name="connsiteX4" fmla="*/ 19359 w 49349"/>
                <a:gd name="connsiteY4" fmla="*/ 33075 h 37649"/>
                <a:gd name="connsiteX5" fmla="*/ 18079 w 49349"/>
                <a:gd name="connsiteY5" fmla="*/ 32183 h 37649"/>
                <a:gd name="connsiteX6" fmla="*/ 13268 w 49349"/>
                <a:gd name="connsiteY6" fmla="*/ 37638 h 37649"/>
                <a:gd name="connsiteX7" fmla="*/ 8930 w 49349"/>
                <a:gd name="connsiteY7" fmla="*/ 33708 h 37649"/>
                <a:gd name="connsiteX8" fmla="*/ 8746 w 49349"/>
                <a:gd name="connsiteY8" fmla="*/ 30869 h 37649"/>
                <a:gd name="connsiteX9" fmla="*/ 6088 w 49349"/>
                <a:gd name="connsiteY9" fmla="*/ 30533 h 37649"/>
                <a:gd name="connsiteX10" fmla="*/ 2782 w 49349"/>
                <a:gd name="connsiteY10" fmla="*/ 27737 h 37649"/>
                <a:gd name="connsiteX11" fmla="*/ 3855 w 49349"/>
                <a:gd name="connsiteY11" fmla="*/ 25103 h 37649"/>
                <a:gd name="connsiteX12" fmla="*/ 1174 w 49349"/>
                <a:gd name="connsiteY12" fmla="*/ 23061 h 37649"/>
                <a:gd name="connsiteX13" fmla="*/ 432 w 49349"/>
                <a:gd name="connsiteY13" fmla="*/ 19381 h 37649"/>
                <a:gd name="connsiteX14" fmla="*/ 1677 w 49349"/>
                <a:gd name="connsiteY14" fmla="*/ 17612 h 37649"/>
                <a:gd name="connsiteX15" fmla="*/ 4214 w 49349"/>
                <a:gd name="connsiteY15" fmla="*/ 17240 h 37649"/>
                <a:gd name="connsiteX16" fmla="*/ 4603 w 49349"/>
                <a:gd name="connsiteY16" fmla="*/ 14030 h 37649"/>
                <a:gd name="connsiteX17" fmla="*/ 4399 w 49349"/>
                <a:gd name="connsiteY17" fmla="*/ 12348 h 37649"/>
                <a:gd name="connsiteX18" fmla="*/ 3934 w 49349"/>
                <a:gd name="connsiteY18" fmla="*/ 9769 h 37649"/>
                <a:gd name="connsiteX19" fmla="*/ 2687 w 49349"/>
                <a:gd name="connsiteY19" fmla="*/ 7081 h 37649"/>
                <a:gd name="connsiteX20" fmla="*/ 9331 w 49349"/>
                <a:gd name="connsiteY20" fmla="*/ 5451 h 37649"/>
                <a:gd name="connsiteX21" fmla="*/ 9436 w 49349"/>
                <a:gd name="connsiteY21" fmla="*/ 2829 h 37649"/>
                <a:gd name="connsiteX22" fmla="*/ 13163 w 49349"/>
                <a:gd name="connsiteY22" fmla="*/ 65 h 37649"/>
                <a:gd name="connsiteX23" fmla="*/ 26268 w 49349"/>
                <a:gd name="connsiteY23" fmla="*/ 5708 h 37649"/>
                <a:gd name="connsiteX24" fmla="*/ 30337 w 49349"/>
                <a:gd name="connsiteY24" fmla="*/ 7142 h 37649"/>
                <a:gd name="connsiteX25" fmla="*/ 29977 w 49349"/>
                <a:gd name="connsiteY25" fmla="*/ 7877 h 37649"/>
                <a:gd name="connsiteX26" fmla="*/ 31907 w 49349"/>
                <a:gd name="connsiteY26" fmla="*/ 8072 h 37649"/>
                <a:gd name="connsiteX27" fmla="*/ 33447 w 49349"/>
                <a:gd name="connsiteY27" fmla="*/ 7464 h 37649"/>
                <a:gd name="connsiteX28" fmla="*/ 34031 w 49349"/>
                <a:gd name="connsiteY28" fmla="*/ 8509 h 37649"/>
                <a:gd name="connsiteX29" fmla="*/ 36159 w 49349"/>
                <a:gd name="connsiteY29" fmla="*/ 9085 h 37649"/>
                <a:gd name="connsiteX30" fmla="*/ 37023 w 49349"/>
                <a:gd name="connsiteY30" fmla="*/ 7809 h 37649"/>
                <a:gd name="connsiteX31" fmla="*/ 38298 w 49349"/>
                <a:gd name="connsiteY31" fmla="*/ 8065 h 37649"/>
                <a:gd name="connsiteX32" fmla="*/ 38266 w 49349"/>
                <a:gd name="connsiteY32" fmla="*/ 8865 h 37649"/>
                <a:gd name="connsiteX33" fmla="*/ 38150 w 49349"/>
                <a:gd name="connsiteY33" fmla="*/ 11265 h 37649"/>
                <a:gd name="connsiteX34" fmla="*/ 41095 w 49349"/>
                <a:gd name="connsiteY34" fmla="*/ 11573 h 37649"/>
                <a:gd name="connsiteX35" fmla="*/ 44101 w 49349"/>
                <a:gd name="connsiteY35" fmla="*/ 10599 h 37649"/>
                <a:gd name="connsiteX36" fmla="*/ 45604 w 49349"/>
                <a:gd name="connsiteY36" fmla="*/ 13822 h 37649"/>
                <a:gd name="connsiteX37" fmla="*/ 46922 w 49349"/>
                <a:gd name="connsiteY37" fmla="*/ 13907 h 37649"/>
                <a:gd name="connsiteX38" fmla="*/ 47414 w 49349"/>
                <a:gd name="connsiteY38" fmla="*/ 14557 h 37649"/>
                <a:gd name="connsiteX39" fmla="*/ 47092 w 49349"/>
                <a:gd name="connsiteY39" fmla="*/ 15638 h 37649"/>
                <a:gd name="connsiteX40" fmla="*/ 48152 w 49349"/>
                <a:gd name="connsiteY40" fmla="*/ 16899 h 37649"/>
                <a:gd name="connsiteX41" fmla="*/ 48091 w 49349"/>
                <a:gd name="connsiteY41" fmla="*/ 18125 h 37649"/>
                <a:gd name="connsiteX42" fmla="*/ 49349 w 49349"/>
                <a:gd name="connsiteY42" fmla="*/ 19669 h 37649"/>
                <a:gd name="connsiteX43" fmla="*/ 48000 w 49349"/>
                <a:gd name="connsiteY43" fmla="*/ 20061 h 37649"/>
                <a:gd name="connsiteX44" fmla="*/ 47179 w 49349"/>
                <a:gd name="connsiteY44" fmla="*/ 20605 h 37649"/>
                <a:gd name="connsiteX45" fmla="*/ 46929 w 49349"/>
                <a:gd name="connsiteY45" fmla="*/ 21853 h 37649"/>
                <a:gd name="connsiteX46" fmla="*/ 47911 w 49349"/>
                <a:gd name="connsiteY46" fmla="*/ 23894 h 37649"/>
                <a:gd name="connsiteX47" fmla="*/ 47143 w 49349"/>
                <a:gd name="connsiteY47" fmla="*/ 24377 h 37649"/>
                <a:gd name="connsiteX48" fmla="*/ 44937 w 49349"/>
                <a:gd name="connsiteY48" fmla="*/ 24269 h 37649"/>
                <a:gd name="connsiteX49" fmla="*/ 44644 w 49349"/>
                <a:gd name="connsiteY49" fmla="*/ 25126 h 37649"/>
                <a:gd name="connsiteX50" fmla="*/ 42041 w 49349"/>
                <a:gd name="connsiteY50" fmla="*/ 24896 h 37649"/>
                <a:gd name="connsiteX51" fmla="*/ 40726 w 49349"/>
                <a:gd name="connsiteY51" fmla="*/ 29041 h 37649"/>
                <a:gd name="connsiteX52" fmla="*/ 37073 w 49349"/>
                <a:gd name="connsiteY52" fmla="*/ 30083 h 37649"/>
                <a:gd name="connsiteX53" fmla="*/ 35447 w 49349"/>
                <a:gd name="connsiteY53" fmla="*/ 31030 h 37649"/>
                <a:gd name="connsiteX54" fmla="*/ 32449 w 49349"/>
                <a:gd name="connsiteY54" fmla="*/ 32172 h 37649"/>
                <a:gd name="connsiteX55" fmla="*/ 30679 w 49349"/>
                <a:gd name="connsiteY55" fmla="*/ 33033 h 37649"/>
                <a:gd name="connsiteX56" fmla="*/ 28787 w 49349"/>
                <a:gd name="connsiteY56" fmla="*/ 34362 h 37649"/>
                <a:gd name="connsiteX57" fmla="*/ 26319 w 49349"/>
                <a:gd name="connsiteY57" fmla="*/ 34691 h 37649"/>
                <a:gd name="connsiteX58" fmla="*/ 25370 w 49349"/>
                <a:gd name="connsiteY58" fmla="*/ 33773 h 37649"/>
                <a:gd name="connsiteX0" fmla="*/ 25370 w 49349"/>
                <a:gd name="connsiteY0" fmla="*/ 33773 h 39023"/>
                <a:gd name="connsiteX1" fmla="*/ 24461 w 49349"/>
                <a:gd name="connsiteY1" fmla="*/ 31614 h 39023"/>
                <a:gd name="connsiteX2" fmla="*/ 21088 w 49349"/>
                <a:gd name="connsiteY2" fmla="*/ 31397 h 39023"/>
                <a:gd name="connsiteX3" fmla="*/ 21198 w 49349"/>
                <a:gd name="connsiteY3" fmla="*/ 32686 h 39023"/>
                <a:gd name="connsiteX4" fmla="*/ 19359 w 49349"/>
                <a:gd name="connsiteY4" fmla="*/ 33075 h 39023"/>
                <a:gd name="connsiteX5" fmla="*/ 11223 w 49349"/>
                <a:gd name="connsiteY5" fmla="*/ 39018 h 39023"/>
                <a:gd name="connsiteX6" fmla="*/ 13268 w 49349"/>
                <a:gd name="connsiteY6" fmla="*/ 37638 h 39023"/>
                <a:gd name="connsiteX7" fmla="*/ 8930 w 49349"/>
                <a:gd name="connsiteY7" fmla="*/ 33708 h 39023"/>
                <a:gd name="connsiteX8" fmla="*/ 8746 w 49349"/>
                <a:gd name="connsiteY8" fmla="*/ 30869 h 39023"/>
                <a:gd name="connsiteX9" fmla="*/ 6088 w 49349"/>
                <a:gd name="connsiteY9" fmla="*/ 30533 h 39023"/>
                <a:gd name="connsiteX10" fmla="*/ 2782 w 49349"/>
                <a:gd name="connsiteY10" fmla="*/ 27737 h 39023"/>
                <a:gd name="connsiteX11" fmla="*/ 3855 w 49349"/>
                <a:gd name="connsiteY11" fmla="*/ 25103 h 39023"/>
                <a:gd name="connsiteX12" fmla="*/ 1174 w 49349"/>
                <a:gd name="connsiteY12" fmla="*/ 23061 h 39023"/>
                <a:gd name="connsiteX13" fmla="*/ 432 w 49349"/>
                <a:gd name="connsiteY13" fmla="*/ 19381 h 39023"/>
                <a:gd name="connsiteX14" fmla="*/ 1677 w 49349"/>
                <a:gd name="connsiteY14" fmla="*/ 17612 h 39023"/>
                <a:gd name="connsiteX15" fmla="*/ 4214 w 49349"/>
                <a:gd name="connsiteY15" fmla="*/ 17240 h 39023"/>
                <a:gd name="connsiteX16" fmla="*/ 4603 w 49349"/>
                <a:gd name="connsiteY16" fmla="*/ 14030 h 39023"/>
                <a:gd name="connsiteX17" fmla="*/ 4399 w 49349"/>
                <a:gd name="connsiteY17" fmla="*/ 12348 h 39023"/>
                <a:gd name="connsiteX18" fmla="*/ 3934 w 49349"/>
                <a:gd name="connsiteY18" fmla="*/ 9769 h 39023"/>
                <a:gd name="connsiteX19" fmla="*/ 2687 w 49349"/>
                <a:gd name="connsiteY19" fmla="*/ 7081 h 39023"/>
                <a:gd name="connsiteX20" fmla="*/ 9331 w 49349"/>
                <a:gd name="connsiteY20" fmla="*/ 5451 h 39023"/>
                <a:gd name="connsiteX21" fmla="*/ 9436 w 49349"/>
                <a:gd name="connsiteY21" fmla="*/ 2829 h 39023"/>
                <a:gd name="connsiteX22" fmla="*/ 13163 w 49349"/>
                <a:gd name="connsiteY22" fmla="*/ 65 h 39023"/>
                <a:gd name="connsiteX23" fmla="*/ 26268 w 49349"/>
                <a:gd name="connsiteY23" fmla="*/ 5708 h 39023"/>
                <a:gd name="connsiteX24" fmla="*/ 30337 w 49349"/>
                <a:gd name="connsiteY24" fmla="*/ 7142 h 39023"/>
                <a:gd name="connsiteX25" fmla="*/ 29977 w 49349"/>
                <a:gd name="connsiteY25" fmla="*/ 7877 h 39023"/>
                <a:gd name="connsiteX26" fmla="*/ 31907 w 49349"/>
                <a:gd name="connsiteY26" fmla="*/ 8072 h 39023"/>
                <a:gd name="connsiteX27" fmla="*/ 33447 w 49349"/>
                <a:gd name="connsiteY27" fmla="*/ 7464 h 39023"/>
                <a:gd name="connsiteX28" fmla="*/ 34031 w 49349"/>
                <a:gd name="connsiteY28" fmla="*/ 8509 h 39023"/>
                <a:gd name="connsiteX29" fmla="*/ 36159 w 49349"/>
                <a:gd name="connsiteY29" fmla="*/ 9085 h 39023"/>
                <a:gd name="connsiteX30" fmla="*/ 37023 w 49349"/>
                <a:gd name="connsiteY30" fmla="*/ 7809 h 39023"/>
                <a:gd name="connsiteX31" fmla="*/ 38298 w 49349"/>
                <a:gd name="connsiteY31" fmla="*/ 8065 h 39023"/>
                <a:gd name="connsiteX32" fmla="*/ 38266 w 49349"/>
                <a:gd name="connsiteY32" fmla="*/ 8865 h 39023"/>
                <a:gd name="connsiteX33" fmla="*/ 38150 w 49349"/>
                <a:gd name="connsiteY33" fmla="*/ 11265 h 39023"/>
                <a:gd name="connsiteX34" fmla="*/ 41095 w 49349"/>
                <a:gd name="connsiteY34" fmla="*/ 11573 h 39023"/>
                <a:gd name="connsiteX35" fmla="*/ 44101 w 49349"/>
                <a:gd name="connsiteY35" fmla="*/ 10599 h 39023"/>
                <a:gd name="connsiteX36" fmla="*/ 45604 w 49349"/>
                <a:gd name="connsiteY36" fmla="*/ 13822 h 39023"/>
                <a:gd name="connsiteX37" fmla="*/ 46922 w 49349"/>
                <a:gd name="connsiteY37" fmla="*/ 13907 h 39023"/>
                <a:gd name="connsiteX38" fmla="*/ 47414 w 49349"/>
                <a:gd name="connsiteY38" fmla="*/ 14557 h 39023"/>
                <a:gd name="connsiteX39" fmla="*/ 47092 w 49349"/>
                <a:gd name="connsiteY39" fmla="*/ 15638 h 39023"/>
                <a:gd name="connsiteX40" fmla="*/ 48152 w 49349"/>
                <a:gd name="connsiteY40" fmla="*/ 16899 h 39023"/>
                <a:gd name="connsiteX41" fmla="*/ 48091 w 49349"/>
                <a:gd name="connsiteY41" fmla="*/ 18125 h 39023"/>
                <a:gd name="connsiteX42" fmla="*/ 49349 w 49349"/>
                <a:gd name="connsiteY42" fmla="*/ 19669 h 39023"/>
                <a:gd name="connsiteX43" fmla="*/ 48000 w 49349"/>
                <a:gd name="connsiteY43" fmla="*/ 20061 h 39023"/>
                <a:gd name="connsiteX44" fmla="*/ 47179 w 49349"/>
                <a:gd name="connsiteY44" fmla="*/ 20605 h 39023"/>
                <a:gd name="connsiteX45" fmla="*/ 46929 w 49349"/>
                <a:gd name="connsiteY45" fmla="*/ 21853 h 39023"/>
                <a:gd name="connsiteX46" fmla="*/ 47911 w 49349"/>
                <a:gd name="connsiteY46" fmla="*/ 23894 h 39023"/>
                <a:gd name="connsiteX47" fmla="*/ 47143 w 49349"/>
                <a:gd name="connsiteY47" fmla="*/ 24377 h 39023"/>
                <a:gd name="connsiteX48" fmla="*/ 44937 w 49349"/>
                <a:gd name="connsiteY48" fmla="*/ 24269 h 39023"/>
                <a:gd name="connsiteX49" fmla="*/ 44644 w 49349"/>
                <a:gd name="connsiteY49" fmla="*/ 25126 h 39023"/>
                <a:gd name="connsiteX50" fmla="*/ 42041 w 49349"/>
                <a:gd name="connsiteY50" fmla="*/ 24896 h 39023"/>
                <a:gd name="connsiteX51" fmla="*/ 40726 w 49349"/>
                <a:gd name="connsiteY51" fmla="*/ 29041 h 39023"/>
                <a:gd name="connsiteX52" fmla="*/ 37073 w 49349"/>
                <a:gd name="connsiteY52" fmla="*/ 30083 h 39023"/>
                <a:gd name="connsiteX53" fmla="*/ 35447 w 49349"/>
                <a:gd name="connsiteY53" fmla="*/ 31030 h 39023"/>
                <a:gd name="connsiteX54" fmla="*/ 32449 w 49349"/>
                <a:gd name="connsiteY54" fmla="*/ 32172 h 39023"/>
                <a:gd name="connsiteX55" fmla="*/ 30679 w 49349"/>
                <a:gd name="connsiteY55" fmla="*/ 33033 h 39023"/>
                <a:gd name="connsiteX56" fmla="*/ 28787 w 49349"/>
                <a:gd name="connsiteY56" fmla="*/ 34362 h 39023"/>
                <a:gd name="connsiteX57" fmla="*/ 26319 w 49349"/>
                <a:gd name="connsiteY57" fmla="*/ 34691 h 39023"/>
                <a:gd name="connsiteX58" fmla="*/ 25370 w 49349"/>
                <a:gd name="connsiteY58" fmla="*/ 33773 h 39023"/>
                <a:gd name="connsiteX0" fmla="*/ 25370 w 49349"/>
                <a:gd name="connsiteY0" fmla="*/ 33773 h 39023"/>
                <a:gd name="connsiteX1" fmla="*/ 24461 w 49349"/>
                <a:gd name="connsiteY1" fmla="*/ 31614 h 39023"/>
                <a:gd name="connsiteX2" fmla="*/ 21088 w 49349"/>
                <a:gd name="connsiteY2" fmla="*/ 31397 h 39023"/>
                <a:gd name="connsiteX3" fmla="*/ 21198 w 49349"/>
                <a:gd name="connsiteY3" fmla="*/ 32686 h 39023"/>
                <a:gd name="connsiteX4" fmla="*/ 19359 w 49349"/>
                <a:gd name="connsiteY4" fmla="*/ 33075 h 39023"/>
                <a:gd name="connsiteX5" fmla="*/ 11223 w 49349"/>
                <a:gd name="connsiteY5" fmla="*/ 39018 h 39023"/>
                <a:gd name="connsiteX6" fmla="*/ 8930 w 49349"/>
                <a:gd name="connsiteY6" fmla="*/ 33708 h 39023"/>
                <a:gd name="connsiteX7" fmla="*/ 8746 w 49349"/>
                <a:gd name="connsiteY7" fmla="*/ 30869 h 39023"/>
                <a:gd name="connsiteX8" fmla="*/ 6088 w 49349"/>
                <a:gd name="connsiteY8" fmla="*/ 30533 h 39023"/>
                <a:gd name="connsiteX9" fmla="*/ 2782 w 49349"/>
                <a:gd name="connsiteY9" fmla="*/ 27737 h 39023"/>
                <a:gd name="connsiteX10" fmla="*/ 3855 w 49349"/>
                <a:gd name="connsiteY10" fmla="*/ 25103 h 39023"/>
                <a:gd name="connsiteX11" fmla="*/ 1174 w 49349"/>
                <a:gd name="connsiteY11" fmla="*/ 23061 h 39023"/>
                <a:gd name="connsiteX12" fmla="*/ 432 w 49349"/>
                <a:gd name="connsiteY12" fmla="*/ 19381 h 39023"/>
                <a:gd name="connsiteX13" fmla="*/ 1677 w 49349"/>
                <a:gd name="connsiteY13" fmla="*/ 17612 h 39023"/>
                <a:gd name="connsiteX14" fmla="*/ 4214 w 49349"/>
                <a:gd name="connsiteY14" fmla="*/ 17240 h 39023"/>
                <a:gd name="connsiteX15" fmla="*/ 4603 w 49349"/>
                <a:gd name="connsiteY15" fmla="*/ 14030 h 39023"/>
                <a:gd name="connsiteX16" fmla="*/ 4399 w 49349"/>
                <a:gd name="connsiteY16" fmla="*/ 12348 h 39023"/>
                <a:gd name="connsiteX17" fmla="*/ 3934 w 49349"/>
                <a:gd name="connsiteY17" fmla="*/ 9769 h 39023"/>
                <a:gd name="connsiteX18" fmla="*/ 2687 w 49349"/>
                <a:gd name="connsiteY18" fmla="*/ 7081 h 39023"/>
                <a:gd name="connsiteX19" fmla="*/ 9331 w 49349"/>
                <a:gd name="connsiteY19" fmla="*/ 5451 h 39023"/>
                <a:gd name="connsiteX20" fmla="*/ 9436 w 49349"/>
                <a:gd name="connsiteY20" fmla="*/ 2829 h 39023"/>
                <a:gd name="connsiteX21" fmla="*/ 13163 w 49349"/>
                <a:gd name="connsiteY21" fmla="*/ 65 h 39023"/>
                <a:gd name="connsiteX22" fmla="*/ 26268 w 49349"/>
                <a:gd name="connsiteY22" fmla="*/ 5708 h 39023"/>
                <a:gd name="connsiteX23" fmla="*/ 30337 w 49349"/>
                <a:gd name="connsiteY23" fmla="*/ 7142 h 39023"/>
                <a:gd name="connsiteX24" fmla="*/ 29977 w 49349"/>
                <a:gd name="connsiteY24" fmla="*/ 7877 h 39023"/>
                <a:gd name="connsiteX25" fmla="*/ 31907 w 49349"/>
                <a:gd name="connsiteY25" fmla="*/ 8072 h 39023"/>
                <a:gd name="connsiteX26" fmla="*/ 33447 w 49349"/>
                <a:gd name="connsiteY26" fmla="*/ 7464 h 39023"/>
                <a:gd name="connsiteX27" fmla="*/ 34031 w 49349"/>
                <a:gd name="connsiteY27" fmla="*/ 8509 h 39023"/>
                <a:gd name="connsiteX28" fmla="*/ 36159 w 49349"/>
                <a:gd name="connsiteY28" fmla="*/ 9085 h 39023"/>
                <a:gd name="connsiteX29" fmla="*/ 37023 w 49349"/>
                <a:gd name="connsiteY29" fmla="*/ 7809 h 39023"/>
                <a:gd name="connsiteX30" fmla="*/ 38298 w 49349"/>
                <a:gd name="connsiteY30" fmla="*/ 8065 h 39023"/>
                <a:gd name="connsiteX31" fmla="*/ 38266 w 49349"/>
                <a:gd name="connsiteY31" fmla="*/ 8865 h 39023"/>
                <a:gd name="connsiteX32" fmla="*/ 38150 w 49349"/>
                <a:gd name="connsiteY32" fmla="*/ 11265 h 39023"/>
                <a:gd name="connsiteX33" fmla="*/ 41095 w 49349"/>
                <a:gd name="connsiteY33" fmla="*/ 11573 h 39023"/>
                <a:gd name="connsiteX34" fmla="*/ 44101 w 49349"/>
                <a:gd name="connsiteY34" fmla="*/ 10599 h 39023"/>
                <a:gd name="connsiteX35" fmla="*/ 45604 w 49349"/>
                <a:gd name="connsiteY35" fmla="*/ 13822 h 39023"/>
                <a:gd name="connsiteX36" fmla="*/ 46922 w 49349"/>
                <a:gd name="connsiteY36" fmla="*/ 13907 h 39023"/>
                <a:gd name="connsiteX37" fmla="*/ 47414 w 49349"/>
                <a:gd name="connsiteY37" fmla="*/ 14557 h 39023"/>
                <a:gd name="connsiteX38" fmla="*/ 47092 w 49349"/>
                <a:gd name="connsiteY38" fmla="*/ 15638 h 39023"/>
                <a:gd name="connsiteX39" fmla="*/ 48152 w 49349"/>
                <a:gd name="connsiteY39" fmla="*/ 16899 h 39023"/>
                <a:gd name="connsiteX40" fmla="*/ 48091 w 49349"/>
                <a:gd name="connsiteY40" fmla="*/ 18125 h 39023"/>
                <a:gd name="connsiteX41" fmla="*/ 49349 w 49349"/>
                <a:gd name="connsiteY41" fmla="*/ 19669 h 39023"/>
                <a:gd name="connsiteX42" fmla="*/ 48000 w 49349"/>
                <a:gd name="connsiteY42" fmla="*/ 20061 h 39023"/>
                <a:gd name="connsiteX43" fmla="*/ 47179 w 49349"/>
                <a:gd name="connsiteY43" fmla="*/ 20605 h 39023"/>
                <a:gd name="connsiteX44" fmla="*/ 46929 w 49349"/>
                <a:gd name="connsiteY44" fmla="*/ 21853 h 39023"/>
                <a:gd name="connsiteX45" fmla="*/ 47911 w 49349"/>
                <a:gd name="connsiteY45" fmla="*/ 23894 h 39023"/>
                <a:gd name="connsiteX46" fmla="*/ 47143 w 49349"/>
                <a:gd name="connsiteY46" fmla="*/ 24377 h 39023"/>
                <a:gd name="connsiteX47" fmla="*/ 44937 w 49349"/>
                <a:gd name="connsiteY47" fmla="*/ 24269 h 39023"/>
                <a:gd name="connsiteX48" fmla="*/ 44644 w 49349"/>
                <a:gd name="connsiteY48" fmla="*/ 25126 h 39023"/>
                <a:gd name="connsiteX49" fmla="*/ 42041 w 49349"/>
                <a:gd name="connsiteY49" fmla="*/ 24896 h 39023"/>
                <a:gd name="connsiteX50" fmla="*/ 40726 w 49349"/>
                <a:gd name="connsiteY50" fmla="*/ 29041 h 39023"/>
                <a:gd name="connsiteX51" fmla="*/ 37073 w 49349"/>
                <a:gd name="connsiteY51" fmla="*/ 30083 h 39023"/>
                <a:gd name="connsiteX52" fmla="*/ 35447 w 49349"/>
                <a:gd name="connsiteY52" fmla="*/ 31030 h 39023"/>
                <a:gd name="connsiteX53" fmla="*/ 32449 w 49349"/>
                <a:gd name="connsiteY53" fmla="*/ 32172 h 39023"/>
                <a:gd name="connsiteX54" fmla="*/ 30679 w 49349"/>
                <a:gd name="connsiteY54" fmla="*/ 33033 h 39023"/>
                <a:gd name="connsiteX55" fmla="*/ 28787 w 49349"/>
                <a:gd name="connsiteY55" fmla="*/ 34362 h 39023"/>
                <a:gd name="connsiteX56" fmla="*/ 26319 w 49349"/>
                <a:gd name="connsiteY56" fmla="*/ 34691 h 39023"/>
                <a:gd name="connsiteX57" fmla="*/ 25370 w 49349"/>
                <a:gd name="connsiteY57" fmla="*/ 33773 h 39023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2842 w 49349"/>
                <a:gd name="connsiteY5" fmla="*/ 34082 h 34720"/>
                <a:gd name="connsiteX6" fmla="*/ 8930 w 49349"/>
                <a:gd name="connsiteY6" fmla="*/ 33708 h 34720"/>
                <a:gd name="connsiteX7" fmla="*/ 8746 w 49349"/>
                <a:gd name="connsiteY7" fmla="*/ 30869 h 34720"/>
                <a:gd name="connsiteX8" fmla="*/ 6088 w 49349"/>
                <a:gd name="connsiteY8" fmla="*/ 30533 h 34720"/>
                <a:gd name="connsiteX9" fmla="*/ 2782 w 49349"/>
                <a:gd name="connsiteY9" fmla="*/ 27737 h 34720"/>
                <a:gd name="connsiteX10" fmla="*/ 3855 w 49349"/>
                <a:gd name="connsiteY10" fmla="*/ 25103 h 34720"/>
                <a:gd name="connsiteX11" fmla="*/ 1174 w 49349"/>
                <a:gd name="connsiteY11" fmla="*/ 23061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7734"/>
                <a:gd name="connsiteX1" fmla="*/ 24461 w 49349"/>
                <a:gd name="connsiteY1" fmla="*/ 31614 h 37734"/>
                <a:gd name="connsiteX2" fmla="*/ 21088 w 49349"/>
                <a:gd name="connsiteY2" fmla="*/ 31397 h 37734"/>
                <a:gd name="connsiteX3" fmla="*/ 21198 w 49349"/>
                <a:gd name="connsiteY3" fmla="*/ 32686 h 37734"/>
                <a:gd name="connsiteX4" fmla="*/ 19359 w 49349"/>
                <a:gd name="connsiteY4" fmla="*/ 33075 h 37734"/>
                <a:gd name="connsiteX5" fmla="*/ 13794 w 49349"/>
                <a:gd name="connsiteY5" fmla="*/ 37727 h 37734"/>
                <a:gd name="connsiteX6" fmla="*/ 8930 w 49349"/>
                <a:gd name="connsiteY6" fmla="*/ 33708 h 37734"/>
                <a:gd name="connsiteX7" fmla="*/ 8746 w 49349"/>
                <a:gd name="connsiteY7" fmla="*/ 30869 h 37734"/>
                <a:gd name="connsiteX8" fmla="*/ 6088 w 49349"/>
                <a:gd name="connsiteY8" fmla="*/ 30533 h 37734"/>
                <a:gd name="connsiteX9" fmla="*/ 2782 w 49349"/>
                <a:gd name="connsiteY9" fmla="*/ 27737 h 37734"/>
                <a:gd name="connsiteX10" fmla="*/ 3855 w 49349"/>
                <a:gd name="connsiteY10" fmla="*/ 25103 h 37734"/>
                <a:gd name="connsiteX11" fmla="*/ 1174 w 49349"/>
                <a:gd name="connsiteY11" fmla="*/ 23061 h 37734"/>
                <a:gd name="connsiteX12" fmla="*/ 432 w 49349"/>
                <a:gd name="connsiteY12" fmla="*/ 19381 h 37734"/>
                <a:gd name="connsiteX13" fmla="*/ 1677 w 49349"/>
                <a:gd name="connsiteY13" fmla="*/ 17612 h 37734"/>
                <a:gd name="connsiteX14" fmla="*/ 4214 w 49349"/>
                <a:gd name="connsiteY14" fmla="*/ 17240 h 37734"/>
                <a:gd name="connsiteX15" fmla="*/ 4603 w 49349"/>
                <a:gd name="connsiteY15" fmla="*/ 14030 h 37734"/>
                <a:gd name="connsiteX16" fmla="*/ 4399 w 49349"/>
                <a:gd name="connsiteY16" fmla="*/ 12348 h 37734"/>
                <a:gd name="connsiteX17" fmla="*/ 3934 w 49349"/>
                <a:gd name="connsiteY17" fmla="*/ 9769 h 37734"/>
                <a:gd name="connsiteX18" fmla="*/ 2687 w 49349"/>
                <a:gd name="connsiteY18" fmla="*/ 7081 h 37734"/>
                <a:gd name="connsiteX19" fmla="*/ 9331 w 49349"/>
                <a:gd name="connsiteY19" fmla="*/ 5451 h 37734"/>
                <a:gd name="connsiteX20" fmla="*/ 9436 w 49349"/>
                <a:gd name="connsiteY20" fmla="*/ 2829 h 37734"/>
                <a:gd name="connsiteX21" fmla="*/ 13163 w 49349"/>
                <a:gd name="connsiteY21" fmla="*/ 65 h 37734"/>
                <a:gd name="connsiteX22" fmla="*/ 26268 w 49349"/>
                <a:gd name="connsiteY22" fmla="*/ 5708 h 37734"/>
                <a:gd name="connsiteX23" fmla="*/ 30337 w 49349"/>
                <a:gd name="connsiteY23" fmla="*/ 7142 h 37734"/>
                <a:gd name="connsiteX24" fmla="*/ 29977 w 49349"/>
                <a:gd name="connsiteY24" fmla="*/ 7877 h 37734"/>
                <a:gd name="connsiteX25" fmla="*/ 31907 w 49349"/>
                <a:gd name="connsiteY25" fmla="*/ 8072 h 37734"/>
                <a:gd name="connsiteX26" fmla="*/ 33447 w 49349"/>
                <a:gd name="connsiteY26" fmla="*/ 7464 h 37734"/>
                <a:gd name="connsiteX27" fmla="*/ 34031 w 49349"/>
                <a:gd name="connsiteY27" fmla="*/ 8509 h 37734"/>
                <a:gd name="connsiteX28" fmla="*/ 36159 w 49349"/>
                <a:gd name="connsiteY28" fmla="*/ 9085 h 37734"/>
                <a:gd name="connsiteX29" fmla="*/ 37023 w 49349"/>
                <a:gd name="connsiteY29" fmla="*/ 7809 h 37734"/>
                <a:gd name="connsiteX30" fmla="*/ 38298 w 49349"/>
                <a:gd name="connsiteY30" fmla="*/ 8065 h 37734"/>
                <a:gd name="connsiteX31" fmla="*/ 38266 w 49349"/>
                <a:gd name="connsiteY31" fmla="*/ 8865 h 37734"/>
                <a:gd name="connsiteX32" fmla="*/ 38150 w 49349"/>
                <a:gd name="connsiteY32" fmla="*/ 11265 h 37734"/>
                <a:gd name="connsiteX33" fmla="*/ 41095 w 49349"/>
                <a:gd name="connsiteY33" fmla="*/ 11573 h 37734"/>
                <a:gd name="connsiteX34" fmla="*/ 44101 w 49349"/>
                <a:gd name="connsiteY34" fmla="*/ 10599 h 37734"/>
                <a:gd name="connsiteX35" fmla="*/ 45604 w 49349"/>
                <a:gd name="connsiteY35" fmla="*/ 13822 h 37734"/>
                <a:gd name="connsiteX36" fmla="*/ 46922 w 49349"/>
                <a:gd name="connsiteY36" fmla="*/ 13907 h 37734"/>
                <a:gd name="connsiteX37" fmla="*/ 47414 w 49349"/>
                <a:gd name="connsiteY37" fmla="*/ 14557 h 37734"/>
                <a:gd name="connsiteX38" fmla="*/ 47092 w 49349"/>
                <a:gd name="connsiteY38" fmla="*/ 15638 h 37734"/>
                <a:gd name="connsiteX39" fmla="*/ 48152 w 49349"/>
                <a:gd name="connsiteY39" fmla="*/ 16899 h 37734"/>
                <a:gd name="connsiteX40" fmla="*/ 48091 w 49349"/>
                <a:gd name="connsiteY40" fmla="*/ 18125 h 37734"/>
                <a:gd name="connsiteX41" fmla="*/ 49349 w 49349"/>
                <a:gd name="connsiteY41" fmla="*/ 19669 h 37734"/>
                <a:gd name="connsiteX42" fmla="*/ 48000 w 49349"/>
                <a:gd name="connsiteY42" fmla="*/ 20061 h 37734"/>
                <a:gd name="connsiteX43" fmla="*/ 47179 w 49349"/>
                <a:gd name="connsiteY43" fmla="*/ 20605 h 37734"/>
                <a:gd name="connsiteX44" fmla="*/ 46929 w 49349"/>
                <a:gd name="connsiteY44" fmla="*/ 21853 h 37734"/>
                <a:gd name="connsiteX45" fmla="*/ 47911 w 49349"/>
                <a:gd name="connsiteY45" fmla="*/ 23894 h 37734"/>
                <a:gd name="connsiteX46" fmla="*/ 47143 w 49349"/>
                <a:gd name="connsiteY46" fmla="*/ 24377 h 37734"/>
                <a:gd name="connsiteX47" fmla="*/ 44937 w 49349"/>
                <a:gd name="connsiteY47" fmla="*/ 24269 h 37734"/>
                <a:gd name="connsiteX48" fmla="*/ 44644 w 49349"/>
                <a:gd name="connsiteY48" fmla="*/ 25126 h 37734"/>
                <a:gd name="connsiteX49" fmla="*/ 42041 w 49349"/>
                <a:gd name="connsiteY49" fmla="*/ 24896 h 37734"/>
                <a:gd name="connsiteX50" fmla="*/ 40726 w 49349"/>
                <a:gd name="connsiteY50" fmla="*/ 29041 h 37734"/>
                <a:gd name="connsiteX51" fmla="*/ 37073 w 49349"/>
                <a:gd name="connsiteY51" fmla="*/ 30083 h 37734"/>
                <a:gd name="connsiteX52" fmla="*/ 35447 w 49349"/>
                <a:gd name="connsiteY52" fmla="*/ 31030 h 37734"/>
                <a:gd name="connsiteX53" fmla="*/ 32449 w 49349"/>
                <a:gd name="connsiteY53" fmla="*/ 32172 h 37734"/>
                <a:gd name="connsiteX54" fmla="*/ 30679 w 49349"/>
                <a:gd name="connsiteY54" fmla="*/ 33033 h 37734"/>
                <a:gd name="connsiteX55" fmla="*/ 28787 w 49349"/>
                <a:gd name="connsiteY55" fmla="*/ 34362 h 37734"/>
                <a:gd name="connsiteX56" fmla="*/ 26319 w 49349"/>
                <a:gd name="connsiteY56" fmla="*/ 34691 h 37734"/>
                <a:gd name="connsiteX57" fmla="*/ 25370 w 49349"/>
                <a:gd name="connsiteY57" fmla="*/ 33773 h 37734"/>
                <a:gd name="connsiteX0" fmla="*/ 25370 w 49349"/>
                <a:gd name="connsiteY0" fmla="*/ 33773 h 39532"/>
                <a:gd name="connsiteX1" fmla="*/ 24461 w 49349"/>
                <a:gd name="connsiteY1" fmla="*/ 31614 h 39532"/>
                <a:gd name="connsiteX2" fmla="*/ 21088 w 49349"/>
                <a:gd name="connsiteY2" fmla="*/ 31397 h 39532"/>
                <a:gd name="connsiteX3" fmla="*/ 21198 w 49349"/>
                <a:gd name="connsiteY3" fmla="*/ 32686 h 39532"/>
                <a:gd name="connsiteX4" fmla="*/ 19359 w 49349"/>
                <a:gd name="connsiteY4" fmla="*/ 33075 h 39532"/>
                <a:gd name="connsiteX5" fmla="*/ 11162 w 49349"/>
                <a:gd name="connsiteY5" fmla="*/ 39355 h 39532"/>
                <a:gd name="connsiteX6" fmla="*/ 13794 w 49349"/>
                <a:gd name="connsiteY6" fmla="*/ 37727 h 39532"/>
                <a:gd name="connsiteX7" fmla="*/ 8930 w 49349"/>
                <a:gd name="connsiteY7" fmla="*/ 33708 h 39532"/>
                <a:gd name="connsiteX8" fmla="*/ 8746 w 49349"/>
                <a:gd name="connsiteY8" fmla="*/ 30869 h 39532"/>
                <a:gd name="connsiteX9" fmla="*/ 6088 w 49349"/>
                <a:gd name="connsiteY9" fmla="*/ 30533 h 39532"/>
                <a:gd name="connsiteX10" fmla="*/ 2782 w 49349"/>
                <a:gd name="connsiteY10" fmla="*/ 27737 h 39532"/>
                <a:gd name="connsiteX11" fmla="*/ 3855 w 49349"/>
                <a:gd name="connsiteY11" fmla="*/ 25103 h 39532"/>
                <a:gd name="connsiteX12" fmla="*/ 1174 w 49349"/>
                <a:gd name="connsiteY12" fmla="*/ 23061 h 39532"/>
                <a:gd name="connsiteX13" fmla="*/ 432 w 49349"/>
                <a:gd name="connsiteY13" fmla="*/ 19381 h 39532"/>
                <a:gd name="connsiteX14" fmla="*/ 1677 w 49349"/>
                <a:gd name="connsiteY14" fmla="*/ 17612 h 39532"/>
                <a:gd name="connsiteX15" fmla="*/ 4214 w 49349"/>
                <a:gd name="connsiteY15" fmla="*/ 17240 h 39532"/>
                <a:gd name="connsiteX16" fmla="*/ 4603 w 49349"/>
                <a:gd name="connsiteY16" fmla="*/ 14030 h 39532"/>
                <a:gd name="connsiteX17" fmla="*/ 4399 w 49349"/>
                <a:gd name="connsiteY17" fmla="*/ 12348 h 39532"/>
                <a:gd name="connsiteX18" fmla="*/ 3934 w 49349"/>
                <a:gd name="connsiteY18" fmla="*/ 9769 h 39532"/>
                <a:gd name="connsiteX19" fmla="*/ 2687 w 49349"/>
                <a:gd name="connsiteY19" fmla="*/ 7081 h 39532"/>
                <a:gd name="connsiteX20" fmla="*/ 9331 w 49349"/>
                <a:gd name="connsiteY20" fmla="*/ 5451 h 39532"/>
                <a:gd name="connsiteX21" fmla="*/ 9436 w 49349"/>
                <a:gd name="connsiteY21" fmla="*/ 2829 h 39532"/>
                <a:gd name="connsiteX22" fmla="*/ 13163 w 49349"/>
                <a:gd name="connsiteY22" fmla="*/ 65 h 39532"/>
                <a:gd name="connsiteX23" fmla="*/ 26268 w 49349"/>
                <a:gd name="connsiteY23" fmla="*/ 5708 h 39532"/>
                <a:gd name="connsiteX24" fmla="*/ 30337 w 49349"/>
                <a:gd name="connsiteY24" fmla="*/ 7142 h 39532"/>
                <a:gd name="connsiteX25" fmla="*/ 29977 w 49349"/>
                <a:gd name="connsiteY25" fmla="*/ 7877 h 39532"/>
                <a:gd name="connsiteX26" fmla="*/ 31907 w 49349"/>
                <a:gd name="connsiteY26" fmla="*/ 8072 h 39532"/>
                <a:gd name="connsiteX27" fmla="*/ 33447 w 49349"/>
                <a:gd name="connsiteY27" fmla="*/ 7464 h 39532"/>
                <a:gd name="connsiteX28" fmla="*/ 34031 w 49349"/>
                <a:gd name="connsiteY28" fmla="*/ 8509 h 39532"/>
                <a:gd name="connsiteX29" fmla="*/ 36159 w 49349"/>
                <a:gd name="connsiteY29" fmla="*/ 9085 h 39532"/>
                <a:gd name="connsiteX30" fmla="*/ 37023 w 49349"/>
                <a:gd name="connsiteY30" fmla="*/ 7809 h 39532"/>
                <a:gd name="connsiteX31" fmla="*/ 38298 w 49349"/>
                <a:gd name="connsiteY31" fmla="*/ 8065 h 39532"/>
                <a:gd name="connsiteX32" fmla="*/ 38266 w 49349"/>
                <a:gd name="connsiteY32" fmla="*/ 8865 h 39532"/>
                <a:gd name="connsiteX33" fmla="*/ 38150 w 49349"/>
                <a:gd name="connsiteY33" fmla="*/ 11265 h 39532"/>
                <a:gd name="connsiteX34" fmla="*/ 41095 w 49349"/>
                <a:gd name="connsiteY34" fmla="*/ 11573 h 39532"/>
                <a:gd name="connsiteX35" fmla="*/ 44101 w 49349"/>
                <a:gd name="connsiteY35" fmla="*/ 10599 h 39532"/>
                <a:gd name="connsiteX36" fmla="*/ 45604 w 49349"/>
                <a:gd name="connsiteY36" fmla="*/ 13822 h 39532"/>
                <a:gd name="connsiteX37" fmla="*/ 46922 w 49349"/>
                <a:gd name="connsiteY37" fmla="*/ 13907 h 39532"/>
                <a:gd name="connsiteX38" fmla="*/ 47414 w 49349"/>
                <a:gd name="connsiteY38" fmla="*/ 14557 h 39532"/>
                <a:gd name="connsiteX39" fmla="*/ 47092 w 49349"/>
                <a:gd name="connsiteY39" fmla="*/ 15638 h 39532"/>
                <a:gd name="connsiteX40" fmla="*/ 48152 w 49349"/>
                <a:gd name="connsiteY40" fmla="*/ 16899 h 39532"/>
                <a:gd name="connsiteX41" fmla="*/ 48091 w 49349"/>
                <a:gd name="connsiteY41" fmla="*/ 18125 h 39532"/>
                <a:gd name="connsiteX42" fmla="*/ 49349 w 49349"/>
                <a:gd name="connsiteY42" fmla="*/ 19669 h 39532"/>
                <a:gd name="connsiteX43" fmla="*/ 48000 w 49349"/>
                <a:gd name="connsiteY43" fmla="*/ 20061 h 39532"/>
                <a:gd name="connsiteX44" fmla="*/ 47179 w 49349"/>
                <a:gd name="connsiteY44" fmla="*/ 20605 h 39532"/>
                <a:gd name="connsiteX45" fmla="*/ 46929 w 49349"/>
                <a:gd name="connsiteY45" fmla="*/ 21853 h 39532"/>
                <a:gd name="connsiteX46" fmla="*/ 47911 w 49349"/>
                <a:gd name="connsiteY46" fmla="*/ 23894 h 39532"/>
                <a:gd name="connsiteX47" fmla="*/ 47143 w 49349"/>
                <a:gd name="connsiteY47" fmla="*/ 24377 h 39532"/>
                <a:gd name="connsiteX48" fmla="*/ 44937 w 49349"/>
                <a:gd name="connsiteY48" fmla="*/ 24269 h 39532"/>
                <a:gd name="connsiteX49" fmla="*/ 44644 w 49349"/>
                <a:gd name="connsiteY49" fmla="*/ 25126 h 39532"/>
                <a:gd name="connsiteX50" fmla="*/ 42041 w 49349"/>
                <a:gd name="connsiteY50" fmla="*/ 24896 h 39532"/>
                <a:gd name="connsiteX51" fmla="*/ 40726 w 49349"/>
                <a:gd name="connsiteY51" fmla="*/ 29041 h 39532"/>
                <a:gd name="connsiteX52" fmla="*/ 37073 w 49349"/>
                <a:gd name="connsiteY52" fmla="*/ 30083 h 39532"/>
                <a:gd name="connsiteX53" fmla="*/ 35447 w 49349"/>
                <a:gd name="connsiteY53" fmla="*/ 31030 h 39532"/>
                <a:gd name="connsiteX54" fmla="*/ 32449 w 49349"/>
                <a:gd name="connsiteY54" fmla="*/ 32172 h 39532"/>
                <a:gd name="connsiteX55" fmla="*/ 30679 w 49349"/>
                <a:gd name="connsiteY55" fmla="*/ 33033 h 39532"/>
                <a:gd name="connsiteX56" fmla="*/ 28787 w 49349"/>
                <a:gd name="connsiteY56" fmla="*/ 34362 h 39532"/>
                <a:gd name="connsiteX57" fmla="*/ 26319 w 49349"/>
                <a:gd name="connsiteY57" fmla="*/ 34691 h 39532"/>
                <a:gd name="connsiteX58" fmla="*/ 25370 w 49349"/>
                <a:gd name="connsiteY58" fmla="*/ 33773 h 39532"/>
                <a:gd name="connsiteX0" fmla="*/ 25370 w 49349"/>
                <a:gd name="connsiteY0" fmla="*/ 33773 h 40604"/>
                <a:gd name="connsiteX1" fmla="*/ 24461 w 49349"/>
                <a:gd name="connsiteY1" fmla="*/ 31614 h 40604"/>
                <a:gd name="connsiteX2" fmla="*/ 21088 w 49349"/>
                <a:gd name="connsiteY2" fmla="*/ 31397 h 40604"/>
                <a:gd name="connsiteX3" fmla="*/ 21198 w 49349"/>
                <a:gd name="connsiteY3" fmla="*/ 32686 h 40604"/>
                <a:gd name="connsiteX4" fmla="*/ 14883 w 49349"/>
                <a:gd name="connsiteY4" fmla="*/ 40517 h 40604"/>
                <a:gd name="connsiteX5" fmla="*/ 11162 w 49349"/>
                <a:gd name="connsiteY5" fmla="*/ 39355 h 40604"/>
                <a:gd name="connsiteX6" fmla="*/ 13794 w 49349"/>
                <a:gd name="connsiteY6" fmla="*/ 37727 h 40604"/>
                <a:gd name="connsiteX7" fmla="*/ 8930 w 49349"/>
                <a:gd name="connsiteY7" fmla="*/ 33708 h 40604"/>
                <a:gd name="connsiteX8" fmla="*/ 8746 w 49349"/>
                <a:gd name="connsiteY8" fmla="*/ 30869 h 40604"/>
                <a:gd name="connsiteX9" fmla="*/ 6088 w 49349"/>
                <a:gd name="connsiteY9" fmla="*/ 30533 h 40604"/>
                <a:gd name="connsiteX10" fmla="*/ 2782 w 49349"/>
                <a:gd name="connsiteY10" fmla="*/ 27737 h 40604"/>
                <a:gd name="connsiteX11" fmla="*/ 3855 w 49349"/>
                <a:gd name="connsiteY11" fmla="*/ 25103 h 40604"/>
                <a:gd name="connsiteX12" fmla="*/ 1174 w 49349"/>
                <a:gd name="connsiteY12" fmla="*/ 23061 h 40604"/>
                <a:gd name="connsiteX13" fmla="*/ 432 w 49349"/>
                <a:gd name="connsiteY13" fmla="*/ 19381 h 40604"/>
                <a:gd name="connsiteX14" fmla="*/ 1677 w 49349"/>
                <a:gd name="connsiteY14" fmla="*/ 17612 h 40604"/>
                <a:gd name="connsiteX15" fmla="*/ 4214 w 49349"/>
                <a:gd name="connsiteY15" fmla="*/ 17240 h 40604"/>
                <a:gd name="connsiteX16" fmla="*/ 4603 w 49349"/>
                <a:gd name="connsiteY16" fmla="*/ 14030 h 40604"/>
                <a:gd name="connsiteX17" fmla="*/ 4399 w 49349"/>
                <a:gd name="connsiteY17" fmla="*/ 12348 h 40604"/>
                <a:gd name="connsiteX18" fmla="*/ 3934 w 49349"/>
                <a:gd name="connsiteY18" fmla="*/ 9769 h 40604"/>
                <a:gd name="connsiteX19" fmla="*/ 2687 w 49349"/>
                <a:gd name="connsiteY19" fmla="*/ 7081 h 40604"/>
                <a:gd name="connsiteX20" fmla="*/ 9331 w 49349"/>
                <a:gd name="connsiteY20" fmla="*/ 5451 h 40604"/>
                <a:gd name="connsiteX21" fmla="*/ 9436 w 49349"/>
                <a:gd name="connsiteY21" fmla="*/ 2829 h 40604"/>
                <a:gd name="connsiteX22" fmla="*/ 13163 w 49349"/>
                <a:gd name="connsiteY22" fmla="*/ 65 h 40604"/>
                <a:gd name="connsiteX23" fmla="*/ 26268 w 49349"/>
                <a:gd name="connsiteY23" fmla="*/ 5708 h 40604"/>
                <a:gd name="connsiteX24" fmla="*/ 30337 w 49349"/>
                <a:gd name="connsiteY24" fmla="*/ 7142 h 40604"/>
                <a:gd name="connsiteX25" fmla="*/ 29977 w 49349"/>
                <a:gd name="connsiteY25" fmla="*/ 7877 h 40604"/>
                <a:gd name="connsiteX26" fmla="*/ 31907 w 49349"/>
                <a:gd name="connsiteY26" fmla="*/ 8072 h 40604"/>
                <a:gd name="connsiteX27" fmla="*/ 33447 w 49349"/>
                <a:gd name="connsiteY27" fmla="*/ 7464 h 40604"/>
                <a:gd name="connsiteX28" fmla="*/ 34031 w 49349"/>
                <a:gd name="connsiteY28" fmla="*/ 8509 h 40604"/>
                <a:gd name="connsiteX29" fmla="*/ 36159 w 49349"/>
                <a:gd name="connsiteY29" fmla="*/ 9085 h 40604"/>
                <a:gd name="connsiteX30" fmla="*/ 37023 w 49349"/>
                <a:gd name="connsiteY30" fmla="*/ 7809 h 40604"/>
                <a:gd name="connsiteX31" fmla="*/ 38298 w 49349"/>
                <a:gd name="connsiteY31" fmla="*/ 8065 h 40604"/>
                <a:gd name="connsiteX32" fmla="*/ 38266 w 49349"/>
                <a:gd name="connsiteY32" fmla="*/ 8865 h 40604"/>
                <a:gd name="connsiteX33" fmla="*/ 38150 w 49349"/>
                <a:gd name="connsiteY33" fmla="*/ 11265 h 40604"/>
                <a:gd name="connsiteX34" fmla="*/ 41095 w 49349"/>
                <a:gd name="connsiteY34" fmla="*/ 11573 h 40604"/>
                <a:gd name="connsiteX35" fmla="*/ 44101 w 49349"/>
                <a:gd name="connsiteY35" fmla="*/ 10599 h 40604"/>
                <a:gd name="connsiteX36" fmla="*/ 45604 w 49349"/>
                <a:gd name="connsiteY36" fmla="*/ 13822 h 40604"/>
                <a:gd name="connsiteX37" fmla="*/ 46922 w 49349"/>
                <a:gd name="connsiteY37" fmla="*/ 13907 h 40604"/>
                <a:gd name="connsiteX38" fmla="*/ 47414 w 49349"/>
                <a:gd name="connsiteY38" fmla="*/ 14557 h 40604"/>
                <a:gd name="connsiteX39" fmla="*/ 47092 w 49349"/>
                <a:gd name="connsiteY39" fmla="*/ 15638 h 40604"/>
                <a:gd name="connsiteX40" fmla="*/ 48152 w 49349"/>
                <a:gd name="connsiteY40" fmla="*/ 16899 h 40604"/>
                <a:gd name="connsiteX41" fmla="*/ 48091 w 49349"/>
                <a:gd name="connsiteY41" fmla="*/ 18125 h 40604"/>
                <a:gd name="connsiteX42" fmla="*/ 49349 w 49349"/>
                <a:gd name="connsiteY42" fmla="*/ 19669 h 40604"/>
                <a:gd name="connsiteX43" fmla="*/ 48000 w 49349"/>
                <a:gd name="connsiteY43" fmla="*/ 20061 h 40604"/>
                <a:gd name="connsiteX44" fmla="*/ 47179 w 49349"/>
                <a:gd name="connsiteY44" fmla="*/ 20605 h 40604"/>
                <a:gd name="connsiteX45" fmla="*/ 46929 w 49349"/>
                <a:gd name="connsiteY45" fmla="*/ 21853 h 40604"/>
                <a:gd name="connsiteX46" fmla="*/ 47911 w 49349"/>
                <a:gd name="connsiteY46" fmla="*/ 23894 h 40604"/>
                <a:gd name="connsiteX47" fmla="*/ 47143 w 49349"/>
                <a:gd name="connsiteY47" fmla="*/ 24377 h 40604"/>
                <a:gd name="connsiteX48" fmla="*/ 44937 w 49349"/>
                <a:gd name="connsiteY48" fmla="*/ 24269 h 40604"/>
                <a:gd name="connsiteX49" fmla="*/ 44644 w 49349"/>
                <a:gd name="connsiteY49" fmla="*/ 25126 h 40604"/>
                <a:gd name="connsiteX50" fmla="*/ 42041 w 49349"/>
                <a:gd name="connsiteY50" fmla="*/ 24896 h 40604"/>
                <a:gd name="connsiteX51" fmla="*/ 40726 w 49349"/>
                <a:gd name="connsiteY51" fmla="*/ 29041 h 40604"/>
                <a:gd name="connsiteX52" fmla="*/ 37073 w 49349"/>
                <a:gd name="connsiteY52" fmla="*/ 30083 h 40604"/>
                <a:gd name="connsiteX53" fmla="*/ 35447 w 49349"/>
                <a:gd name="connsiteY53" fmla="*/ 31030 h 40604"/>
                <a:gd name="connsiteX54" fmla="*/ 32449 w 49349"/>
                <a:gd name="connsiteY54" fmla="*/ 32172 h 40604"/>
                <a:gd name="connsiteX55" fmla="*/ 30679 w 49349"/>
                <a:gd name="connsiteY55" fmla="*/ 33033 h 40604"/>
                <a:gd name="connsiteX56" fmla="*/ 28787 w 49349"/>
                <a:gd name="connsiteY56" fmla="*/ 34362 h 40604"/>
                <a:gd name="connsiteX57" fmla="*/ 26319 w 49349"/>
                <a:gd name="connsiteY57" fmla="*/ 34691 h 40604"/>
                <a:gd name="connsiteX58" fmla="*/ 25370 w 49349"/>
                <a:gd name="connsiteY58" fmla="*/ 33773 h 40604"/>
                <a:gd name="connsiteX0" fmla="*/ 25370 w 49349"/>
                <a:gd name="connsiteY0" fmla="*/ 33773 h 40686"/>
                <a:gd name="connsiteX1" fmla="*/ 24461 w 49349"/>
                <a:gd name="connsiteY1" fmla="*/ 31614 h 40686"/>
                <a:gd name="connsiteX2" fmla="*/ 21088 w 49349"/>
                <a:gd name="connsiteY2" fmla="*/ 31397 h 40686"/>
                <a:gd name="connsiteX3" fmla="*/ 21198 w 49349"/>
                <a:gd name="connsiteY3" fmla="*/ 32686 h 40686"/>
                <a:gd name="connsiteX4" fmla="*/ 14883 w 49349"/>
                <a:gd name="connsiteY4" fmla="*/ 40517 h 40686"/>
                <a:gd name="connsiteX5" fmla="*/ 13794 w 49349"/>
                <a:gd name="connsiteY5" fmla="*/ 37727 h 40686"/>
                <a:gd name="connsiteX6" fmla="*/ 8930 w 49349"/>
                <a:gd name="connsiteY6" fmla="*/ 33708 h 40686"/>
                <a:gd name="connsiteX7" fmla="*/ 8746 w 49349"/>
                <a:gd name="connsiteY7" fmla="*/ 30869 h 40686"/>
                <a:gd name="connsiteX8" fmla="*/ 6088 w 49349"/>
                <a:gd name="connsiteY8" fmla="*/ 30533 h 40686"/>
                <a:gd name="connsiteX9" fmla="*/ 2782 w 49349"/>
                <a:gd name="connsiteY9" fmla="*/ 27737 h 40686"/>
                <a:gd name="connsiteX10" fmla="*/ 3855 w 49349"/>
                <a:gd name="connsiteY10" fmla="*/ 25103 h 40686"/>
                <a:gd name="connsiteX11" fmla="*/ 1174 w 49349"/>
                <a:gd name="connsiteY11" fmla="*/ 23061 h 40686"/>
                <a:gd name="connsiteX12" fmla="*/ 432 w 49349"/>
                <a:gd name="connsiteY12" fmla="*/ 19381 h 40686"/>
                <a:gd name="connsiteX13" fmla="*/ 1677 w 49349"/>
                <a:gd name="connsiteY13" fmla="*/ 17612 h 40686"/>
                <a:gd name="connsiteX14" fmla="*/ 4214 w 49349"/>
                <a:gd name="connsiteY14" fmla="*/ 17240 h 40686"/>
                <a:gd name="connsiteX15" fmla="*/ 4603 w 49349"/>
                <a:gd name="connsiteY15" fmla="*/ 14030 h 40686"/>
                <a:gd name="connsiteX16" fmla="*/ 4399 w 49349"/>
                <a:gd name="connsiteY16" fmla="*/ 12348 h 40686"/>
                <a:gd name="connsiteX17" fmla="*/ 3934 w 49349"/>
                <a:gd name="connsiteY17" fmla="*/ 9769 h 40686"/>
                <a:gd name="connsiteX18" fmla="*/ 2687 w 49349"/>
                <a:gd name="connsiteY18" fmla="*/ 7081 h 40686"/>
                <a:gd name="connsiteX19" fmla="*/ 9331 w 49349"/>
                <a:gd name="connsiteY19" fmla="*/ 5451 h 40686"/>
                <a:gd name="connsiteX20" fmla="*/ 9436 w 49349"/>
                <a:gd name="connsiteY20" fmla="*/ 2829 h 40686"/>
                <a:gd name="connsiteX21" fmla="*/ 13163 w 49349"/>
                <a:gd name="connsiteY21" fmla="*/ 65 h 40686"/>
                <a:gd name="connsiteX22" fmla="*/ 26268 w 49349"/>
                <a:gd name="connsiteY22" fmla="*/ 5708 h 40686"/>
                <a:gd name="connsiteX23" fmla="*/ 30337 w 49349"/>
                <a:gd name="connsiteY23" fmla="*/ 7142 h 40686"/>
                <a:gd name="connsiteX24" fmla="*/ 29977 w 49349"/>
                <a:gd name="connsiteY24" fmla="*/ 7877 h 40686"/>
                <a:gd name="connsiteX25" fmla="*/ 31907 w 49349"/>
                <a:gd name="connsiteY25" fmla="*/ 8072 h 40686"/>
                <a:gd name="connsiteX26" fmla="*/ 33447 w 49349"/>
                <a:gd name="connsiteY26" fmla="*/ 7464 h 40686"/>
                <a:gd name="connsiteX27" fmla="*/ 34031 w 49349"/>
                <a:gd name="connsiteY27" fmla="*/ 8509 h 40686"/>
                <a:gd name="connsiteX28" fmla="*/ 36159 w 49349"/>
                <a:gd name="connsiteY28" fmla="*/ 9085 h 40686"/>
                <a:gd name="connsiteX29" fmla="*/ 37023 w 49349"/>
                <a:gd name="connsiteY29" fmla="*/ 7809 h 40686"/>
                <a:gd name="connsiteX30" fmla="*/ 38298 w 49349"/>
                <a:gd name="connsiteY30" fmla="*/ 8065 h 40686"/>
                <a:gd name="connsiteX31" fmla="*/ 38266 w 49349"/>
                <a:gd name="connsiteY31" fmla="*/ 8865 h 40686"/>
                <a:gd name="connsiteX32" fmla="*/ 38150 w 49349"/>
                <a:gd name="connsiteY32" fmla="*/ 11265 h 40686"/>
                <a:gd name="connsiteX33" fmla="*/ 41095 w 49349"/>
                <a:gd name="connsiteY33" fmla="*/ 11573 h 40686"/>
                <a:gd name="connsiteX34" fmla="*/ 44101 w 49349"/>
                <a:gd name="connsiteY34" fmla="*/ 10599 h 40686"/>
                <a:gd name="connsiteX35" fmla="*/ 45604 w 49349"/>
                <a:gd name="connsiteY35" fmla="*/ 13822 h 40686"/>
                <a:gd name="connsiteX36" fmla="*/ 46922 w 49349"/>
                <a:gd name="connsiteY36" fmla="*/ 13907 h 40686"/>
                <a:gd name="connsiteX37" fmla="*/ 47414 w 49349"/>
                <a:gd name="connsiteY37" fmla="*/ 14557 h 40686"/>
                <a:gd name="connsiteX38" fmla="*/ 47092 w 49349"/>
                <a:gd name="connsiteY38" fmla="*/ 15638 h 40686"/>
                <a:gd name="connsiteX39" fmla="*/ 48152 w 49349"/>
                <a:gd name="connsiteY39" fmla="*/ 16899 h 40686"/>
                <a:gd name="connsiteX40" fmla="*/ 48091 w 49349"/>
                <a:gd name="connsiteY40" fmla="*/ 18125 h 40686"/>
                <a:gd name="connsiteX41" fmla="*/ 49349 w 49349"/>
                <a:gd name="connsiteY41" fmla="*/ 19669 h 40686"/>
                <a:gd name="connsiteX42" fmla="*/ 48000 w 49349"/>
                <a:gd name="connsiteY42" fmla="*/ 20061 h 40686"/>
                <a:gd name="connsiteX43" fmla="*/ 47179 w 49349"/>
                <a:gd name="connsiteY43" fmla="*/ 20605 h 40686"/>
                <a:gd name="connsiteX44" fmla="*/ 46929 w 49349"/>
                <a:gd name="connsiteY44" fmla="*/ 21853 h 40686"/>
                <a:gd name="connsiteX45" fmla="*/ 47911 w 49349"/>
                <a:gd name="connsiteY45" fmla="*/ 23894 h 40686"/>
                <a:gd name="connsiteX46" fmla="*/ 47143 w 49349"/>
                <a:gd name="connsiteY46" fmla="*/ 24377 h 40686"/>
                <a:gd name="connsiteX47" fmla="*/ 44937 w 49349"/>
                <a:gd name="connsiteY47" fmla="*/ 24269 h 40686"/>
                <a:gd name="connsiteX48" fmla="*/ 44644 w 49349"/>
                <a:gd name="connsiteY48" fmla="*/ 25126 h 40686"/>
                <a:gd name="connsiteX49" fmla="*/ 42041 w 49349"/>
                <a:gd name="connsiteY49" fmla="*/ 24896 h 40686"/>
                <a:gd name="connsiteX50" fmla="*/ 40726 w 49349"/>
                <a:gd name="connsiteY50" fmla="*/ 29041 h 40686"/>
                <a:gd name="connsiteX51" fmla="*/ 37073 w 49349"/>
                <a:gd name="connsiteY51" fmla="*/ 30083 h 40686"/>
                <a:gd name="connsiteX52" fmla="*/ 35447 w 49349"/>
                <a:gd name="connsiteY52" fmla="*/ 31030 h 40686"/>
                <a:gd name="connsiteX53" fmla="*/ 32449 w 49349"/>
                <a:gd name="connsiteY53" fmla="*/ 32172 h 40686"/>
                <a:gd name="connsiteX54" fmla="*/ 30679 w 49349"/>
                <a:gd name="connsiteY54" fmla="*/ 33033 h 40686"/>
                <a:gd name="connsiteX55" fmla="*/ 28787 w 49349"/>
                <a:gd name="connsiteY55" fmla="*/ 34362 h 40686"/>
                <a:gd name="connsiteX56" fmla="*/ 26319 w 49349"/>
                <a:gd name="connsiteY56" fmla="*/ 34691 h 40686"/>
                <a:gd name="connsiteX57" fmla="*/ 25370 w 49349"/>
                <a:gd name="connsiteY57" fmla="*/ 33773 h 40686"/>
                <a:gd name="connsiteX0" fmla="*/ 25370 w 49349"/>
                <a:gd name="connsiteY0" fmla="*/ 33773 h 40794"/>
                <a:gd name="connsiteX1" fmla="*/ 24461 w 49349"/>
                <a:gd name="connsiteY1" fmla="*/ 31614 h 40794"/>
                <a:gd name="connsiteX2" fmla="*/ 21088 w 49349"/>
                <a:gd name="connsiteY2" fmla="*/ 31397 h 40794"/>
                <a:gd name="connsiteX3" fmla="*/ 21198 w 49349"/>
                <a:gd name="connsiteY3" fmla="*/ 32686 h 40794"/>
                <a:gd name="connsiteX4" fmla="*/ 14883 w 49349"/>
                <a:gd name="connsiteY4" fmla="*/ 40517 h 40794"/>
                <a:gd name="connsiteX5" fmla="*/ 10496 w 49349"/>
                <a:gd name="connsiteY5" fmla="*/ 38976 h 40794"/>
                <a:gd name="connsiteX6" fmla="*/ 13794 w 49349"/>
                <a:gd name="connsiteY6" fmla="*/ 37727 h 40794"/>
                <a:gd name="connsiteX7" fmla="*/ 8930 w 49349"/>
                <a:gd name="connsiteY7" fmla="*/ 33708 h 40794"/>
                <a:gd name="connsiteX8" fmla="*/ 8746 w 49349"/>
                <a:gd name="connsiteY8" fmla="*/ 30869 h 40794"/>
                <a:gd name="connsiteX9" fmla="*/ 6088 w 49349"/>
                <a:gd name="connsiteY9" fmla="*/ 30533 h 40794"/>
                <a:gd name="connsiteX10" fmla="*/ 2782 w 49349"/>
                <a:gd name="connsiteY10" fmla="*/ 27737 h 40794"/>
                <a:gd name="connsiteX11" fmla="*/ 3855 w 49349"/>
                <a:gd name="connsiteY11" fmla="*/ 25103 h 40794"/>
                <a:gd name="connsiteX12" fmla="*/ 1174 w 49349"/>
                <a:gd name="connsiteY12" fmla="*/ 23061 h 40794"/>
                <a:gd name="connsiteX13" fmla="*/ 432 w 49349"/>
                <a:gd name="connsiteY13" fmla="*/ 19381 h 40794"/>
                <a:gd name="connsiteX14" fmla="*/ 1677 w 49349"/>
                <a:gd name="connsiteY14" fmla="*/ 17612 h 40794"/>
                <a:gd name="connsiteX15" fmla="*/ 4214 w 49349"/>
                <a:gd name="connsiteY15" fmla="*/ 17240 h 40794"/>
                <a:gd name="connsiteX16" fmla="*/ 4603 w 49349"/>
                <a:gd name="connsiteY16" fmla="*/ 14030 h 40794"/>
                <a:gd name="connsiteX17" fmla="*/ 4399 w 49349"/>
                <a:gd name="connsiteY17" fmla="*/ 12348 h 40794"/>
                <a:gd name="connsiteX18" fmla="*/ 3934 w 49349"/>
                <a:gd name="connsiteY18" fmla="*/ 9769 h 40794"/>
                <a:gd name="connsiteX19" fmla="*/ 2687 w 49349"/>
                <a:gd name="connsiteY19" fmla="*/ 7081 h 40794"/>
                <a:gd name="connsiteX20" fmla="*/ 9331 w 49349"/>
                <a:gd name="connsiteY20" fmla="*/ 5451 h 40794"/>
                <a:gd name="connsiteX21" fmla="*/ 9436 w 49349"/>
                <a:gd name="connsiteY21" fmla="*/ 2829 h 40794"/>
                <a:gd name="connsiteX22" fmla="*/ 13163 w 49349"/>
                <a:gd name="connsiteY22" fmla="*/ 65 h 40794"/>
                <a:gd name="connsiteX23" fmla="*/ 26268 w 49349"/>
                <a:gd name="connsiteY23" fmla="*/ 5708 h 40794"/>
                <a:gd name="connsiteX24" fmla="*/ 30337 w 49349"/>
                <a:gd name="connsiteY24" fmla="*/ 7142 h 40794"/>
                <a:gd name="connsiteX25" fmla="*/ 29977 w 49349"/>
                <a:gd name="connsiteY25" fmla="*/ 7877 h 40794"/>
                <a:gd name="connsiteX26" fmla="*/ 31907 w 49349"/>
                <a:gd name="connsiteY26" fmla="*/ 8072 h 40794"/>
                <a:gd name="connsiteX27" fmla="*/ 33447 w 49349"/>
                <a:gd name="connsiteY27" fmla="*/ 7464 h 40794"/>
                <a:gd name="connsiteX28" fmla="*/ 34031 w 49349"/>
                <a:gd name="connsiteY28" fmla="*/ 8509 h 40794"/>
                <a:gd name="connsiteX29" fmla="*/ 36159 w 49349"/>
                <a:gd name="connsiteY29" fmla="*/ 9085 h 40794"/>
                <a:gd name="connsiteX30" fmla="*/ 37023 w 49349"/>
                <a:gd name="connsiteY30" fmla="*/ 7809 h 40794"/>
                <a:gd name="connsiteX31" fmla="*/ 38298 w 49349"/>
                <a:gd name="connsiteY31" fmla="*/ 8065 h 40794"/>
                <a:gd name="connsiteX32" fmla="*/ 38266 w 49349"/>
                <a:gd name="connsiteY32" fmla="*/ 8865 h 40794"/>
                <a:gd name="connsiteX33" fmla="*/ 38150 w 49349"/>
                <a:gd name="connsiteY33" fmla="*/ 11265 h 40794"/>
                <a:gd name="connsiteX34" fmla="*/ 41095 w 49349"/>
                <a:gd name="connsiteY34" fmla="*/ 11573 h 40794"/>
                <a:gd name="connsiteX35" fmla="*/ 44101 w 49349"/>
                <a:gd name="connsiteY35" fmla="*/ 10599 h 40794"/>
                <a:gd name="connsiteX36" fmla="*/ 45604 w 49349"/>
                <a:gd name="connsiteY36" fmla="*/ 13822 h 40794"/>
                <a:gd name="connsiteX37" fmla="*/ 46922 w 49349"/>
                <a:gd name="connsiteY37" fmla="*/ 13907 h 40794"/>
                <a:gd name="connsiteX38" fmla="*/ 47414 w 49349"/>
                <a:gd name="connsiteY38" fmla="*/ 14557 h 40794"/>
                <a:gd name="connsiteX39" fmla="*/ 47092 w 49349"/>
                <a:gd name="connsiteY39" fmla="*/ 15638 h 40794"/>
                <a:gd name="connsiteX40" fmla="*/ 48152 w 49349"/>
                <a:gd name="connsiteY40" fmla="*/ 16899 h 40794"/>
                <a:gd name="connsiteX41" fmla="*/ 48091 w 49349"/>
                <a:gd name="connsiteY41" fmla="*/ 18125 h 40794"/>
                <a:gd name="connsiteX42" fmla="*/ 49349 w 49349"/>
                <a:gd name="connsiteY42" fmla="*/ 19669 h 40794"/>
                <a:gd name="connsiteX43" fmla="*/ 48000 w 49349"/>
                <a:gd name="connsiteY43" fmla="*/ 20061 h 40794"/>
                <a:gd name="connsiteX44" fmla="*/ 47179 w 49349"/>
                <a:gd name="connsiteY44" fmla="*/ 20605 h 40794"/>
                <a:gd name="connsiteX45" fmla="*/ 46929 w 49349"/>
                <a:gd name="connsiteY45" fmla="*/ 21853 h 40794"/>
                <a:gd name="connsiteX46" fmla="*/ 47911 w 49349"/>
                <a:gd name="connsiteY46" fmla="*/ 23894 h 40794"/>
                <a:gd name="connsiteX47" fmla="*/ 47143 w 49349"/>
                <a:gd name="connsiteY47" fmla="*/ 24377 h 40794"/>
                <a:gd name="connsiteX48" fmla="*/ 44937 w 49349"/>
                <a:gd name="connsiteY48" fmla="*/ 24269 h 40794"/>
                <a:gd name="connsiteX49" fmla="*/ 44644 w 49349"/>
                <a:gd name="connsiteY49" fmla="*/ 25126 h 40794"/>
                <a:gd name="connsiteX50" fmla="*/ 42041 w 49349"/>
                <a:gd name="connsiteY50" fmla="*/ 24896 h 40794"/>
                <a:gd name="connsiteX51" fmla="*/ 40726 w 49349"/>
                <a:gd name="connsiteY51" fmla="*/ 29041 h 40794"/>
                <a:gd name="connsiteX52" fmla="*/ 37073 w 49349"/>
                <a:gd name="connsiteY52" fmla="*/ 30083 h 40794"/>
                <a:gd name="connsiteX53" fmla="*/ 35447 w 49349"/>
                <a:gd name="connsiteY53" fmla="*/ 31030 h 40794"/>
                <a:gd name="connsiteX54" fmla="*/ 32449 w 49349"/>
                <a:gd name="connsiteY54" fmla="*/ 32172 h 40794"/>
                <a:gd name="connsiteX55" fmla="*/ 30679 w 49349"/>
                <a:gd name="connsiteY55" fmla="*/ 33033 h 40794"/>
                <a:gd name="connsiteX56" fmla="*/ 28787 w 49349"/>
                <a:gd name="connsiteY56" fmla="*/ 34362 h 40794"/>
                <a:gd name="connsiteX57" fmla="*/ 26319 w 49349"/>
                <a:gd name="connsiteY57" fmla="*/ 34691 h 40794"/>
                <a:gd name="connsiteX58" fmla="*/ 25370 w 49349"/>
                <a:gd name="connsiteY58" fmla="*/ 33773 h 40794"/>
                <a:gd name="connsiteX0" fmla="*/ 25370 w 49349"/>
                <a:gd name="connsiteY0" fmla="*/ 33773 h 40590"/>
                <a:gd name="connsiteX1" fmla="*/ 24461 w 49349"/>
                <a:gd name="connsiteY1" fmla="*/ 31614 h 40590"/>
                <a:gd name="connsiteX2" fmla="*/ 21088 w 49349"/>
                <a:gd name="connsiteY2" fmla="*/ 31397 h 40590"/>
                <a:gd name="connsiteX3" fmla="*/ 21198 w 49349"/>
                <a:gd name="connsiteY3" fmla="*/ 32686 h 40590"/>
                <a:gd name="connsiteX4" fmla="*/ 14978 w 49349"/>
                <a:gd name="connsiteY4" fmla="*/ 40289 h 40590"/>
                <a:gd name="connsiteX5" fmla="*/ 10496 w 49349"/>
                <a:gd name="connsiteY5" fmla="*/ 38976 h 40590"/>
                <a:gd name="connsiteX6" fmla="*/ 13794 w 49349"/>
                <a:gd name="connsiteY6" fmla="*/ 37727 h 40590"/>
                <a:gd name="connsiteX7" fmla="*/ 8930 w 49349"/>
                <a:gd name="connsiteY7" fmla="*/ 33708 h 40590"/>
                <a:gd name="connsiteX8" fmla="*/ 8746 w 49349"/>
                <a:gd name="connsiteY8" fmla="*/ 30869 h 40590"/>
                <a:gd name="connsiteX9" fmla="*/ 6088 w 49349"/>
                <a:gd name="connsiteY9" fmla="*/ 30533 h 40590"/>
                <a:gd name="connsiteX10" fmla="*/ 2782 w 49349"/>
                <a:gd name="connsiteY10" fmla="*/ 27737 h 40590"/>
                <a:gd name="connsiteX11" fmla="*/ 3855 w 49349"/>
                <a:gd name="connsiteY11" fmla="*/ 25103 h 40590"/>
                <a:gd name="connsiteX12" fmla="*/ 1174 w 49349"/>
                <a:gd name="connsiteY12" fmla="*/ 23061 h 40590"/>
                <a:gd name="connsiteX13" fmla="*/ 432 w 49349"/>
                <a:gd name="connsiteY13" fmla="*/ 19381 h 40590"/>
                <a:gd name="connsiteX14" fmla="*/ 1677 w 49349"/>
                <a:gd name="connsiteY14" fmla="*/ 17612 h 40590"/>
                <a:gd name="connsiteX15" fmla="*/ 4214 w 49349"/>
                <a:gd name="connsiteY15" fmla="*/ 17240 h 40590"/>
                <a:gd name="connsiteX16" fmla="*/ 4603 w 49349"/>
                <a:gd name="connsiteY16" fmla="*/ 14030 h 40590"/>
                <a:gd name="connsiteX17" fmla="*/ 4399 w 49349"/>
                <a:gd name="connsiteY17" fmla="*/ 12348 h 40590"/>
                <a:gd name="connsiteX18" fmla="*/ 3934 w 49349"/>
                <a:gd name="connsiteY18" fmla="*/ 9769 h 40590"/>
                <a:gd name="connsiteX19" fmla="*/ 2687 w 49349"/>
                <a:gd name="connsiteY19" fmla="*/ 7081 h 40590"/>
                <a:gd name="connsiteX20" fmla="*/ 9331 w 49349"/>
                <a:gd name="connsiteY20" fmla="*/ 5451 h 40590"/>
                <a:gd name="connsiteX21" fmla="*/ 9436 w 49349"/>
                <a:gd name="connsiteY21" fmla="*/ 2829 h 40590"/>
                <a:gd name="connsiteX22" fmla="*/ 13163 w 49349"/>
                <a:gd name="connsiteY22" fmla="*/ 65 h 40590"/>
                <a:gd name="connsiteX23" fmla="*/ 26268 w 49349"/>
                <a:gd name="connsiteY23" fmla="*/ 5708 h 40590"/>
                <a:gd name="connsiteX24" fmla="*/ 30337 w 49349"/>
                <a:gd name="connsiteY24" fmla="*/ 7142 h 40590"/>
                <a:gd name="connsiteX25" fmla="*/ 29977 w 49349"/>
                <a:gd name="connsiteY25" fmla="*/ 7877 h 40590"/>
                <a:gd name="connsiteX26" fmla="*/ 31907 w 49349"/>
                <a:gd name="connsiteY26" fmla="*/ 8072 h 40590"/>
                <a:gd name="connsiteX27" fmla="*/ 33447 w 49349"/>
                <a:gd name="connsiteY27" fmla="*/ 7464 h 40590"/>
                <a:gd name="connsiteX28" fmla="*/ 34031 w 49349"/>
                <a:gd name="connsiteY28" fmla="*/ 8509 h 40590"/>
                <a:gd name="connsiteX29" fmla="*/ 36159 w 49349"/>
                <a:gd name="connsiteY29" fmla="*/ 9085 h 40590"/>
                <a:gd name="connsiteX30" fmla="*/ 37023 w 49349"/>
                <a:gd name="connsiteY30" fmla="*/ 7809 h 40590"/>
                <a:gd name="connsiteX31" fmla="*/ 38298 w 49349"/>
                <a:gd name="connsiteY31" fmla="*/ 8065 h 40590"/>
                <a:gd name="connsiteX32" fmla="*/ 38266 w 49349"/>
                <a:gd name="connsiteY32" fmla="*/ 8865 h 40590"/>
                <a:gd name="connsiteX33" fmla="*/ 38150 w 49349"/>
                <a:gd name="connsiteY33" fmla="*/ 11265 h 40590"/>
                <a:gd name="connsiteX34" fmla="*/ 41095 w 49349"/>
                <a:gd name="connsiteY34" fmla="*/ 11573 h 40590"/>
                <a:gd name="connsiteX35" fmla="*/ 44101 w 49349"/>
                <a:gd name="connsiteY35" fmla="*/ 10599 h 40590"/>
                <a:gd name="connsiteX36" fmla="*/ 45604 w 49349"/>
                <a:gd name="connsiteY36" fmla="*/ 13822 h 40590"/>
                <a:gd name="connsiteX37" fmla="*/ 46922 w 49349"/>
                <a:gd name="connsiteY37" fmla="*/ 13907 h 40590"/>
                <a:gd name="connsiteX38" fmla="*/ 47414 w 49349"/>
                <a:gd name="connsiteY38" fmla="*/ 14557 h 40590"/>
                <a:gd name="connsiteX39" fmla="*/ 47092 w 49349"/>
                <a:gd name="connsiteY39" fmla="*/ 15638 h 40590"/>
                <a:gd name="connsiteX40" fmla="*/ 48152 w 49349"/>
                <a:gd name="connsiteY40" fmla="*/ 16899 h 40590"/>
                <a:gd name="connsiteX41" fmla="*/ 48091 w 49349"/>
                <a:gd name="connsiteY41" fmla="*/ 18125 h 40590"/>
                <a:gd name="connsiteX42" fmla="*/ 49349 w 49349"/>
                <a:gd name="connsiteY42" fmla="*/ 19669 h 40590"/>
                <a:gd name="connsiteX43" fmla="*/ 48000 w 49349"/>
                <a:gd name="connsiteY43" fmla="*/ 20061 h 40590"/>
                <a:gd name="connsiteX44" fmla="*/ 47179 w 49349"/>
                <a:gd name="connsiteY44" fmla="*/ 20605 h 40590"/>
                <a:gd name="connsiteX45" fmla="*/ 46929 w 49349"/>
                <a:gd name="connsiteY45" fmla="*/ 21853 h 40590"/>
                <a:gd name="connsiteX46" fmla="*/ 47911 w 49349"/>
                <a:gd name="connsiteY46" fmla="*/ 23894 h 40590"/>
                <a:gd name="connsiteX47" fmla="*/ 47143 w 49349"/>
                <a:gd name="connsiteY47" fmla="*/ 24377 h 40590"/>
                <a:gd name="connsiteX48" fmla="*/ 44937 w 49349"/>
                <a:gd name="connsiteY48" fmla="*/ 24269 h 40590"/>
                <a:gd name="connsiteX49" fmla="*/ 44644 w 49349"/>
                <a:gd name="connsiteY49" fmla="*/ 25126 h 40590"/>
                <a:gd name="connsiteX50" fmla="*/ 42041 w 49349"/>
                <a:gd name="connsiteY50" fmla="*/ 24896 h 40590"/>
                <a:gd name="connsiteX51" fmla="*/ 40726 w 49349"/>
                <a:gd name="connsiteY51" fmla="*/ 29041 h 40590"/>
                <a:gd name="connsiteX52" fmla="*/ 37073 w 49349"/>
                <a:gd name="connsiteY52" fmla="*/ 30083 h 40590"/>
                <a:gd name="connsiteX53" fmla="*/ 35447 w 49349"/>
                <a:gd name="connsiteY53" fmla="*/ 31030 h 40590"/>
                <a:gd name="connsiteX54" fmla="*/ 32449 w 49349"/>
                <a:gd name="connsiteY54" fmla="*/ 32172 h 40590"/>
                <a:gd name="connsiteX55" fmla="*/ 30679 w 49349"/>
                <a:gd name="connsiteY55" fmla="*/ 33033 h 40590"/>
                <a:gd name="connsiteX56" fmla="*/ 28787 w 49349"/>
                <a:gd name="connsiteY56" fmla="*/ 34362 h 40590"/>
                <a:gd name="connsiteX57" fmla="*/ 26319 w 49349"/>
                <a:gd name="connsiteY57" fmla="*/ 34691 h 40590"/>
                <a:gd name="connsiteX58" fmla="*/ 25370 w 49349"/>
                <a:gd name="connsiteY58" fmla="*/ 33773 h 40590"/>
                <a:gd name="connsiteX0" fmla="*/ 25370 w 49349"/>
                <a:gd name="connsiteY0" fmla="*/ 33773 h 40590"/>
                <a:gd name="connsiteX1" fmla="*/ 24461 w 49349"/>
                <a:gd name="connsiteY1" fmla="*/ 31614 h 40590"/>
                <a:gd name="connsiteX2" fmla="*/ 21088 w 49349"/>
                <a:gd name="connsiteY2" fmla="*/ 31397 h 40590"/>
                <a:gd name="connsiteX3" fmla="*/ 21198 w 49349"/>
                <a:gd name="connsiteY3" fmla="*/ 32686 h 40590"/>
                <a:gd name="connsiteX4" fmla="*/ 14978 w 49349"/>
                <a:gd name="connsiteY4" fmla="*/ 40289 h 40590"/>
                <a:gd name="connsiteX5" fmla="*/ 10496 w 49349"/>
                <a:gd name="connsiteY5" fmla="*/ 38976 h 40590"/>
                <a:gd name="connsiteX6" fmla="*/ 12746 w 49349"/>
                <a:gd name="connsiteY6" fmla="*/ 37347 h 40590"/>
                <a:gd name="connsiteX7" fmla="*/ 8930 w 49349"/>
                <a:gd name="connsiteY7" fmla="*/ 33708 h 40590"/>
                <a:gd name="connsiteX8" fmla="*/ 8746 w 49349"/>
                <a:gd name="connsiteY8" fmla="*/ 30869 h 40590"/>
                <a:gd name="connsiteX9" fmla="*/ 6088 w 49349"/>
                <a:gd name="connsiteY9" fmla="*/ 30533 h 40590"/>
                <a:gd name="connsiteX10" fmla="*/ 2782 w 49349"/>
                <a:gd name="connsiteY10" fmla="*/ 27737 h 40590"/>
                <a:gd name="connsiteX11" fmla="*/ 3855 w 49349"/>
                <a:gd name="connsiteY11" fmla="*/ 25103 h 40590"/>
                <a:gd name="connsiteX12" fmla="*/ 1174 w 49349"/>
                <a:gd name="connsiteY12" fmla="*/ 23061 h 40590"/>
                <a:gd name="connsiteX13" fmla="*/ 432 w 49349"/>
                <a:gd name="connsiteY13" fmla="*/ 19381 h 40590"/>
                <a:gd name="connsiteX14" fmla="*/ 1677 w 49349"/>
                <a:gd name="connsiteY14" fmla="*/ 17612 h 40590"/>
                <a:gd name="connsiteX15" fmla="*/ 4214 w 49349"/>
                <a:gd name="connsiteY15" fmla="*/ 17240 h 40590"/>
                <a:gd name="connsiteX16" fmla="*/ 4603 w 49349"/>
                <a:gd name="connsiteY16" fmla="*/ 14030 h 40590"/>
                <a:gd name="connsiteX17" fmla="*/ 4399 w 49349"/>
                <a:gd name="connsiteY17" fmla="*/ 12348 h 40590"/>
                <a:gd name="connsiteX18" fmla="*/ 3934 w 49349"/>
                <a:gd name="connsiteY18" fmla="*/ 9769 h 40590"/>
                <a:gd name="connsiteX19" fmla="*/ 2687 w 49349"/>
                <a:gd name="connsiteY19" fmla="*/ 7081 h 40590"/>
                <a:gd name="connsiteX20" fmla="*/ 9331 w 49349"/>
                <a:gd name="connsiteY20" fmla="*/ 5451 h 40590"/>
                <a:gd name="connsiteX21" fmla="*/ 9436 w 49349"/>
                <a:gd name="connsiteY21" fmla="*/ 2829 h 40590"/>
                <a:gd name="connsiteX22" fmla="*/ 13163 w 49349"/>
                <a:gd name="connsiteY22" fmla="*/ 65 h 40590"/>
                <a:gd name="connsiteX23" fmla="*/ 26268 w 49349"/>
                <a:gd name="connsiteY23" fmla="*/ 5708 h 40590"/>
                <a:gd name="connsiteX24" fmla="*/ 30337 w 49349"/>
                <a:gd name="connsiteY24" fmla="*/ 7142 h 40590"/>
                <a:gd name="connsiteX25" fmla="*/ 29977 w 49349"/>
                <a:gd name="connsiteY25" fmla="*/ 7877 h 40590"/>
                <a:gd name="connsiteX26" fmla="*/ 31907 w 49349"/>
                <a:gd name="connsiteY26" fmla="*/ 8072 h 40590"/>
                <a:gd name="connsiteX27" fmla="*/ 33447 w 49349"/>
                <a:gd name="connsiteY27" fmla="*/ 7464 h 40590"/>
                <a:gd name="connsiteX28" fmla="*/ 34031 w 49349"/>
                <a:gd name="connsiteY28" fmla="*/ 8509 h 40590"/>
                <a:gd name="connsiteX29" fmla="*/ 36159 w 49349"/>
                <a:gd name="connsiteY29" fmla="*/ 9085 h 40590"/>
                <a:gd name="connsiteX30" fmla="*/ 37023 w 49349"/>
                <a:gd name="connsiteY30" fmla="*/ 7809 h 40590"/>
                <a:gd name="connsiteX31" fmla="*/ 38298 w 49349"/>
                <a:gd name="connsiteY31" fmla="*/ 8065 h 40590"/>
                <a:gd name="connsiteX32" fmla="*/ 38266 w 49349"/>
                <a:gd name="connsiteY32" fmla="*/ 8865 h 40590"/>
                <a:gd name="connsiteX33" fmla="*/ 38150 w 49349"/>
                <a:gd name="connsiteY33" fmla="*/ 11265 h 40590"/>
                <a:gd name="connsiteX34" fmla="*/ 41095 w 49349"/>
                <a:gd name="connsiteY34" fmla="*/ 11573 h 40590"/>
                <a:gd name="connsiteX35" fmla="*/ 44101 w 49349"/>
                <a:gd name="connsiteY35" fmla="*/ 10599 h 40590"/>
                <a:gd name="connsiteX36" fmla="*/ 45604 w 49349"/>
                <a:gd name="connsiteY36" fmla="*/ 13822 h 40590"/>
                <a:gd name="connsiteX37" fmla="*/ 46922 w 49349"/>
                <a:gd name="connsiteY37" fmla="*/ 13907 h 40590"/>
                <a:gd name="connsiteX38" fmla="*/ 47414 w 49349"/>
                <a:gd name="connsiteY38" fmla="*/ 14557 h 40590"/>
                <a:gd name="connsiteX39" fmla="*/ 47092 w 49349"/>
                <a:gd name="connsiteY39" fmla="*/ 15638 h 40590"/>
                <a:gd name="connsiteX40" fmla="*/ 48152 w 49349"/>
                <a:gd name="connsiteY40" fmla="*/ 16899 h 40590"/>
                <a:gd name="connsiteX41" fmla="*/ 48091 w 49349"/>
                <a:gd name="connsiteY41" fmla="*/ 18125 h 40590"/>
                <a:gd name="connsiteX42" fmla="*/ 49349 w 49349"/>
                <a:gd name="connsiteY42" fmla="*/ 19669 h 40590"/>
                <a:gd name="connsiteX43" fmla="*/ 48000 w 49349"/>
                <a:gd name="connsiteY43" fmla="*/ 20061 h 40590"/>
                <a:gd name="connsiteX44" fmla="*/ 47179 w 49349"/>
                <a:gd name="connsiteY44" fmla="*/ 20605 h 40590"/>
                <a:gd name="connsiteX45" fmla="*/ 46929 w 49349"/>
                <a:gd name="connsiteY45" fmla="*/ 21853 h 40590"/>
                <a:gd name="connsiteX46" fmla="*/ 47911 w 49349"/>
                <a:gd name="connsiteY46" fmla="*/ 23894 h 40590"/>
                <a:gd name="connsiteX47" fmla="*/ 47143 w 49349"/>
                <a:gd name="connsiteY47" fmla="*/ 24377 h 40590"/>
                <a:gd name="connsiteX48" fmla="*/ 44937 w 49349"/>
                <a:gd name="connsiteY48" fmla="*/ 24269 h 40590"/>
                <a:gd name="connsiteX49" fmla="*/ 44644 w 49349"/>
                <a:gd name="connsiteY49" fmla="*/ 25126 h 40590"/>
                <a:gd name="connsiteX50" fmla="*/ 42041 w 49349"/>
                <a:gd name="connsiteY50" fmla="*/ 24896 h 40590"/>
                <a:gd name="connsiteX51" fmla="*/ 40726 w 49349"/>
                <a:gd name="connsiteY51" fmla="*/ 29041 h 40590"/>
                <a:gd name="connsiteX52" fmla="*/ 37073 w 49349"/>
                <a:gd name="connsiteY52" fmla="*/ 30083 h 40590"/>
                <a:gd name="connsiteX53" fmla="*/ 35447 w 49349"/>
                <a:gd name="connsiteY53" fmla="*/ 31030 h 40590"/>
                <a:gd name="connsiteX54" fmla="*/ 32449 w 49349"/>
                <a:gd name="connsiteY54" fmla="*/ 32172 h 40590"/>
                <a:gd name="connsiteX55" fmla="*/ 30679 w 49349"/>
                <a:gd name="connsiteY55" fmla="*/ 33033 h 40590"/>
                <a:gd name="connsiteX56" fmla="*/ 28787 w 49349"/>
                <a:gd name="connsiteY56" fmla="*/ 34362 h 40590"/>
                <a:gd name="connsiteX57" fmla="*/ 26319 w 49349"/>
                <a:gd name="connsiteY57" fmla="*/ 34691 h 40590"/>
                <a:gd name="connsiteX58" fmla="*/ 25370 w 49349"/>
                <a:gd name="connsiteY58" fmla="*/ 33773 h 40590"/>
                <a:gd name="connsiteX0" fmla="*/ 25370 w 49349"/>
                <a:gd name="connsiteY0" fmla="*/ 33773 h 40306"/>
                <a:gd name="connsiteX1" fmla="*/ 24461 w 49349"/>
                <a:gd name="connsiteY1" fmla="*/ 31614 h 40306"/>
                <a:gd name="connsiteX2" fmla="*/ 21088 w 49349"/>
                <a:gd name="connsiteY2" fmla="*/ 31397 h 40306"/>
                <a:gd name="connsiteX3" fmla="*/ 21198 w 49349"/>
                <a:gd name="connsiteY3" fmla="*/ 32686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25370 w 49349"/>
                <a:gd name="connsiteY0" fmla="*/ 33773 h 40306"/>
                <a:gd name="connsiteX1" fmla="*/ 24461 w 49349"/>
                <a:gd name="connsiteY1" fmla="*/ 31614 h 40306"/>
                <a:gd name="connsiteX2" fmla="*/ 21088 w 49349"/>
                <a:gd name="connsiteY2" fmla="*/ 31397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25370 w 49349"/>
                <a:gd name="connsiteY0" fmla="*/ 33773 h 40306"/>
                <a:gd name="connsiteX1" fmla="*/ 24461 w 49349"/>
                <a:gd name="connsiteY1" fmla="*/ 3161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25370 w 49349"/>
                <a:gd name="connsiteY0" fmla="*/ 33773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30036 w 49349"/>
                <a:gd name="connsiteY0" fmla="*/ 36962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30036 w 49349"/>
                <a:gd name="connsiteY59" fmla="*/ 36962 h 40306"/>
                <a:gd name="connsiteX0" fmla="*/ 26319 w 49349"/>
                <a:gd name="connsiteY0" fmla="*/ 34691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0" fmla="*/ 28787 w 49349"/>
                <a:gd name="connsiteY0" fmla="*/ 34362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0" fmla="*/ 27073 w 49349"/>
                <a:gd name="connsiteY0" fmla="*/ 40589 h 40663"/>
                <a:gd name="connsiteX1" fmla="*/ 27508 w 49349"/>
                <a:gd name="connsiteY1" fmla="*/ 37234 h 40663"/>
                <a:gd name="connsiteX2" fmla="*/ 24421 w 49349"/>
                <a:gd name="connsiteY2" fmla="*/ 37016 h 40663"/>
                <a:gd name="connsiteX3" fmla="*/ 20912 w 49349"/>
                <a:gd name="connsiteY3" fmla="*/ 36787 h 40663"/>
                <a:gd name="connsiteX4" fmla="*/ 17447 w 49349"/>
                <a:gd name="connsiteY4" fmla="*/ 39052 h 40663"/>
                <a:gd name="connsiteX5" fmla="*/ 14978 w 49349"/>
                <a:gd name="connsiteY5" fmla="*/ 40289 h 40663"/>
                <a:gd name="connsiteX6" fmla="*/ 10496 w 49349"/>
                <a:gd name="connsiteY6" fmla="*/ 38976 h 40663"/>
                <a:gd name="connsiteX7" fmla="*/ 12746 w 49349"/>
                <a:gd name="connsiteY7" fmla="*/ 37347 h 40663"/>
                <a:gd name="connsiteX8" fmla="*/ 8930 w 49349"/>
                <a:gd name="connsiteY8" fmla="*/ 33708 h 40663"/>
                <a:gd name="connsiteX9" fmla="*/ 8746 w 49349"/>
                <a:gd name="connsiteY9" fmla="*/ 30869 h 40663"/>
                <a:gd name="connsiteX10" fmla="*/ 6088 w 49349"/>
                <a:gd name="connsiteY10" fmla="*/ 30533 h 40663"/>
                <a:gd name="connsiteX11" fmla="*/ 2782 w 49349"/>
                <a:gd name="connsiteY11" fmla="*/ 27737 h 40663"/>
                <a:gd name="connsiteX12" fmla="*/ 3855 w 49349"/>
                <a:gd name="connsiteY12" fmla="*/ 25103 h 40663"/>
                <a:gd name="connsiteX13" fmla="*/ 1174 w 49349"/>
                <a:gd name="connsiteY13" fmla="*/ 23061 h 40663"/>
                <a:gd name="connsiteX14" fmla="*/ 432 w 49349"/>
                <a:gd name="connsiteY14" fmla="*/ 19381 h 40663"/>
                <a:gd name="connsiteX15" fmla="*/ 1677 w 49349"/>
                <a:gd name="connsiteY15" fmla="*/ 17612 h 40663"/>
                <a:gd name="connsiteX16" fmla="*/ 4214 w 49349"/>
                <a:gd name="connsiteY16" fmla="*/ 17240 h 40663"/>
                <a:gd name="connsiteX17" fmla="*/ 4603 w 49349"/>
                <a:gd name="connsiteY17" fmla="*/ 14030 h 40663"/>
                <a:gd name="connsiteX18" fmla="*/ 4399 w 49349"/>
                <a:gd name="connsiteY18" fmla="*/ 12348 h 40663"/>
                <a:gd name="connsiteX19" fmla="*/ 3934 w 49349"/>
                <a:gd name="connsiteY19" fmla="*/ 9769 h 40663"/>
                <a:gd name="connsiteX20" fmla="*/ 2687 w 49349"/>
                <a:gd name="connsiteY20" fmla="*/ 7081 h 40663"/>
                <a:gd name="connsiteX21" fmla="*/ 9331 w 49349"/>
                <a:gd name="connsiteY21" fmla="*/ 5451 h 40663"/>
                <a:gd name="connsiteX22" fmla="*/ 9436 w 49349"/>
                <a:gd name="connsiteY22" fmla="*/ 2829 h 40663"/>
                <a:gd name="connsiteX23" fmla="*/ 13163 w 49349"/>
                <a:gd name="connsiteY23" fmla="*/ 65 h 40663"/>
                <a:gd name="connsiteX24" fmla="*/ 26268 w 49349"/>
                <a:gd name="connsiteY24" fmla="*/ 5708 h 40663"/>
                <a:gd name="connsiteX25" fmla="*/ 30337 w 49349"/>
                <a:gd name="connsiteY25" fmla="*/ 7142 h 40663"/>
                <a:gd name="connsiteX26" fmla="*/ 29977 w 49349"/>
                <a:gd name="connsiteY26" fmla="*/ 7877 h 40663"/>
                <a:gd name="connsiteX27" fmla="*/ 31907 w 49349"/>
                <a:gd name="connsiteY27" fmla="*/ 8072 h 40663"/>
                <a:gd name="connsiteX28" fmla="*/ 33447 w 49349"/>
                <a:gd name="connsiteY28" fmla="*/ 7464 h 40663"/>
                <a:gd name="connsiteX29" fmla="*/ 34031 w 49349"/>
                <a:gd name="connsiteY29" fmla="*/ 8509 h 40663"/>
                <a:gd name="connsiteX30" fmla="*/ 36159 w 49349"/>
                <a:gd name="connsiteY30" fmla="*/ 9085 h 40663"/>
                <a:gd name="connsiteX31" fmla="*/ 37023 w 49349"/>
                <a:gd name="connsiteY31" fmla="*/ 7809 h 40663"/>
                <a:gd name="connsiteX32" fmla="*/ 38298 w 49349"/>
                <a:gd name="connsiteY32" fmla="*/ 8065 h 40663"/>
                <a:gd name="connsiteX33" fmla="*/ 38266 w 49349"/>
                <a:gd name="connsiteY33" fmla="*/ 8865 h 40663"/>
                <a:gd name="connsiteX34" fmla="*/ 38150 w 49349"/>
                <a:gd name="connsiteY34" fmla="*/ 11265 h 40663"/>
                <a:gd name="connsiteX35" fmla="*/ 41095 w 49349"/>
                <a:gd name="connsiteY35" fmla="*/ 11573 h 40663"/>
                <a:gd name="connsiteX36" fmla="*/ 44101 w 49349"/>
                <a:gd name="connsiteY36" fmla="*/ 10599 h 40663"/>
                <a:gd name="connsiteX37" fmla="*/ 45604 w 49349"/>
                <a:gd name="connsiteY37" fmla="*/ 13822 h 40663"/>
                <a:gd name="connsiteX38" fmla="*/ 46922 w 49349"/>
                <a:gd name="connsiteY38" fmla="*/ 13907 h 40663"/>
                <a:gd name="connsiteX39" fmla="*/ 47414 w 49349"/>
                <a:gd name="connsiteY39" fmla="*/ 14557 h 40663"/>
                <a:gd name="connsiteX40" fmla="*/ 47092 w 49349"/>
                <a:gd name="connsiteY40" fmla="*/ 15638 h 40663"/>
                <a:gd name="connsiteX41" fmla="*/ 48152 w 49349"/>
                <a:gd name="connsiteY41" fmla="*/ 16899 h 40663"/>
                <a:gd name="connsiteX42" fmla="*/ 48091 w 49349"/>
                <a:gd name="connsiteY42" fmla="*/ 18125 h 40663"/>
                <a:gd name="connsiteX43" fmla="*/ 49349 w 49349"/>
                <a:gd name="connsiteY43" fmla="*/ 19669 h 40663"/>
                <a:gd name="connsiteX44" fmla="*/ 48000 w 49349"/>
                <a:gd name="connsiteY44" fmla="*/ 20061 h 40663"/>
                <a:gd name="connsiteX45" fmla="*/ 47179 w 49349"/>
                <a:gd name="connsiteY45" fmla="*/ 20605 h 40663"/>
                <a:gd name="connsiteX46" fmla="*/ 46929 w 49349"/>
                <a:gd name="connsiteY46" fmla="*/ 21853 h 40663"/>
                <a:gd name="connsiteX47" fmla="*/ 47911 w 49349"/>
                <a:gd name="connsiteY47" fmla="*/ 23894 h 40663"/>
                <a:gd name="connsiteX48" fmla="*/ 47143 w 49349"/>
                <a:gd name="connsiteY48" fmla="*/ 24377 h 40663"/>
                <a:gd name="connsiteX49" fmla="*/ 44937 w 49349"/>
                <a:gd name="connsiteY49" fmla="*/ 24269 h 40663"/>
                <a:gd name="connsiteX50" fmla="*/ 44644 w 49349"/>
                <a:gd name="connsiteY50" fmla="*/ 25126 h 40663"/>
                <a:gd name="connsiteX51" fmla="*/ 42041 w 49349"/>
                <a:gd name="connsiteY51" fmla="*/ 24896 h 40663"/>
                <a:gd name="connsiteX52" fmla="*/ 40726 w 49349"/>
                <a:gd name="connsiteY52" fmla="*/ 29041 h 40663"/>
                <a:gd name="connsiteX53" fmla="*/ 37073 w 49349"/>
                <a:gd name="connsiteY53" fmla="*/ 30083 h 40663"/>
                <a:gd name="connsiteX54" fmla="*/ 35447 w 49349"/>
                <a:gd name="connsiteY54" fmla="*/ 31030 h 40663"/>
                <a:gd name="connsiteX55" fmla="*/ 32449 w 49349"/>
                <a:gd name="connsiteY55" fmla="*/ 32172 h 40663"/>
                <a:gd name="connsiteX56" fmla="*/ 30679 w 49349"/>
                <a:gd name="connsiteY56" fmla="*/ 33033 h 40663"/>
                <a:gd name="connsiteX57" fmla="*/ 27073 w 49349"/>
                <a:gd name="connsiteY57" fmla="*/ 40589 h 40663"/>
                <a:gd name="connsiteX0" fmla="*/ 27073 w 49349"/>
                <a:gd name="connsiteY0" fmla="*/ 40589 h 41779"/>
                <a:gd name="connsiteX1" fmla="*/ 27508 w 49349"/>
                <a:gd name="connsiteY1" fmla="*/ 37234 h 41779"/>
                <a:gd name="connsiteX2" fmla="*/ 24421 w 49349"/>
                <a:gd name="connsiteY2" fmla="*/ 37016 h 41779"/>
                <a:gd name="connsiteX3" fmla="*/ 20912 w 49349"/>
                <a:gd name="connsiteY3" fmla="*/ 36787 h 41779"/>
                <a:gd name="connsiteX4" fmla="*/ 17447 w 49349"/>
                <a:gd name="connsiteY4" fmla="*/ 39052 h 41779"/>
                <a:gd name="connsiteX5" fmla="*/ 14978 w 49349"/>
                <a:gd name="connsiteY5" fmla="*/ 40289 h 41779"/>
                <a:gd name="connsiteX6" fmla="*/ 10496 w 49349"/>
                <a:gd name="connsiteY6" fmla="*/ 38976 h 41779"/>
                <a:gd name="connsiteX7" fmla="*/ 12746 w 49349"/>
                <a:gd name="connsiteY7" fmla="*/ 37347 h 41779"/>
                <a:gd name="connsiteX8" fmla="*/ 8930 w 49349"/>
                <a:gd name="connsiteY8" fmla="*/ 33708 h 41779"/>
                <a:gd name="connsiteX9" fmla="*/ 8746 w 49349"/>
                <a:gd name="connsiteY9" fmla="*/ 30869 h 41779"/>
                <a:gd name="connsiteX10" fmla="*/ 6088 w 49349"/>
                <a:gd name="connsiteY10" fmla="*/ 30533 h 41779"/>
                <a:gd name="connsiteX11" fmla="*/ 2782 w 49349"/>
                <a:gd name="connsiteY11" fmla="*/ 27737 h 41779"/>
                <a:gd name="connsiteX12" fmla="*/ 3855 w 49349"/>
                <a:gd name="connsiteY12" fmla="*/ 25103 h 41779"/>
                <a:gd name="connsiteX13" fmla="*/ 1174 w 49349"/>
                <a:gd name="connsiteY13" fmla="*/ 23061 h 41779"/>
                <a:gd name="connsiteX14" fmla="*/ 432 w 49349"/>
                <a:gd name="connsiteY14" fmla="*/ 19381 h 41779"/>
                <a:gd name="connsiteX15" fmla="*/ 1677 w 49349"/>
                <a:gd name="connsiteY15" fmla="*/ 17612 h 41779"/>
                <a:gd name="connsiteX16" fmla="*/ 4214 w 49349"/>
                <a:gd name="connsiteY16" fmla="*/ 17240 h 41779"/>
                <a:gd name="connsiteX17" fmla="*/ 4603 w 49349"/>
                <a:gd name="connsiteY17" fmla="*/ 14030 h 41779"/>
                <a:gd name="connsiteX18" fmla="*/ 4399 w 49349"/>
                <a:gd name="connsiteY18" fmla="*/ 12348 h 41779"/>
                <a:gd name="connsiteX19" fmla="*/ 3934 w 49349"/>
                <a:gd name="connsiteY19" fmla="*/ 9769 h 41779"/>
                <a:gd name="connsiteX20" fmla="*/ 2687 w 49349"/>
                <a:gd name="connsiteY20" fmla="*/ 7081 h 41779"/>
                <a:gd name="connsiteX21" fmla="*/ 9331 w 49349"/>
                <a:gd name="connsiteY21" fmla="*/ 5451 h 41779"/>
                <a:gd name="connsiteX22" fmla="*/ 9436 w 49349"/>
                <a:gd name="connsiteY22" fmla="*/ 2829 h 41779"/>
                <a:gd name="connsiteX23" fmla="*/ 13163 w 49349"/>
                <a:gd name="connsiteY23" fmla="*/ 65 h 41779"/>
                <a:gd name="connsiteX24" fmla="*/ 26268 w 49349"/>
                <a:gd name="connsiteY24" fmla="*/ 5708 h 41779"/>
                <a:gd name="connsiteX25" fmla="*/ 30337 w 49349"/>
                <a:gd name="connsiteY25" fmla="*/ 7142 h 41779"/>
                <a:gd name="connsiteX26" fmla="*/ 29977 w 49349"/>
                <a:gd name="connsiteY26" fmla="*/ 7877 h 41779"/>
                <a:gd name="connsiteX27" fmla="*/ 31907 w 49349"/>
                <a:gd name="connsiteY27" fmla="*/ 8072 h 41779"/>
                <a:gd name="connsiteX28" fmla="*/ 33447 w 49349"/>
                <a:gd name="connsiteY28" fmla="*/ 7464 h 41779"/>
                <a:gd name="connsiteX29" fmla="*/ 34031 w 49349"/>
                <a:gd name="connsiteY29" fmla="*/ 8509 h 41779"/>
                <a:gd name="connsiteX30" fmla="*/ 36159 w 49349"/>
                <a:gd name="connsiteY30" fmla="*/ 9085 h 41779"/>
                <a:gd name="connsiteX31" fmla="*/ 37023 w 49349"/>
                <a:gd name="connsiteY31" fmla="*/ 7809 h 41779"/>
                <a:gd name="connsiteX32" fmla="*/ 38298 w 49349"/>
                <a:gd name="connsiteY32" fmla="*/ 8065 h 41779"/>
                <a:gd name="connsiteX33" fmla="*/ 38266 w 49349"/>
                <a:gd name="connsiteY33" fmla="*/ 8865 h 41779"/>
                <a:gd name="connsiteX34" fmla="*/ 38150 w 49349"/>
                <a:gd name="connsiteY34" fmla="*/ 11265 h 41779"/>
                <a:gd name="connsiteX35" fmla="*/ 41095 w 49349"/>
                <a:gd name="connsiteY35" fmla="*/ 11573 h 41779"/>
                <a:gd name="connsiteX36" fmla="*/ 44101 w 49349"/>
                <a:gd name="connsiteY36" fmla="*/ 10599 h 41779"/>
                <a:gd name="connsiteX37" fmla="*/ 45604 w 49349"/>
                <a:gd name="connsiteY37" fmla="*/ 13822 h 41779"/>
                <a:gd name="connsiteX38" fmla="*/ 46922 w 49349"/>
                <a:gd name="connsiteY38" fmla="*/ 13907 h 41779"/>
                <a:gd name="connsiteX39" fmla="*/ 47414 w 49349"/>
                <a:gd name="connsiteY39" fmla="*/ 14557 h 41779"/>
                <a:gd name="connsiteX40" fmla="*/ 47092 w 49349"/>
                <a:gd name="connsiteY40" fmla="*/ 15638 h 41779"/>
                <a:gd name="connsiteX41" fmla="*/ 48152 w 49349"/>
                <a:gd name="connsiteY41" fmla="*/ 16899 h 41779"/>
                <a:gd name="connsiteX42" fmla="*/ 48091 w 49349"/>
                <a:gd name="connsiteY42" fmla="*/ 18125 h 41779"/>
                <a:gd name="connsiteX43" fmla="*/ 49349 w 49349"/>
                <a:gd name="connsiteY43" fmla="*/ 19669 h 41779"/>
                <a:gd name="connsiteX44" fmla="*/ 48000 w 49349"/>
                <a:gd name="connsiteY44" fmla="*/ 20061 h 41779"/>
                <a:gd name="connsiteX45" fmla="*/ 47179 w 49349"/>
                <a:gd name="connsiteY45" fmla="*/ 20605 h 41779"/>
                <a:gd name="connsiteX46" fmla="*/ 46929 w 49349"/>
                <a:gd name="connsiteY46" fmla="*/ 21853 h 41779"/>
                <a:gd name="connsiteX47" fmla="*/ 47911 w 49349"/>
                <a:gd name="connsiteY47" fmla="*/ 23894 h 41779"/>
                <a:gd name="connsiteX48" fmla="*/ 47143 w 49349"/>
                <a:gd name="connsiteY48" fmla="*/ 24377 h 41779"/>
                <a:gd name="connsiteX49" fmla="*/ 44937 w 49349"/>
                <a:gd name="connsiteY49" fmla="*/ 24269 h 41779"/>
                <a:gd name="connsiteX50" fmla="*/ 44644 w 49349"/>
                <a:gd name="connsiteY50" fmla="*/ 25126 h 41779"/>
                <a:gd name="connsiteX51" fmla="*/ 42041 w 49349"/>
                <a:gd name="connsiteY51" fmla="*/ 24896 h 41779"/>
                <a:gd name="connsiteX52" fmla="*/ 40726 w 49349"/>
                <a:gd name="connsiteY52" fmla="*/ 29041 h 41779"/>
                <a:gd name="connsiteX53" fmla="*/ 37073 w 49349"/>
                <a:gd name="connsiteY53" fmla="*/ 30083 h 41779"/>
                <a:gd name="connsiteX54" fmla="*/ 35447 w 49349"/>
                <a:gd name="connsiteY54" fmla="*/ 31030 h 41779"/>
                <a:gd name="connsiteX55" fmla="*/ 32449 w 49349"/>
                <a:gd name="connsiteY55" fmla="*/ 32172 h 41779"/>
                <a:gd name="connsiteX56" fmla="*/ 31917 w 49349"/>
                <a:gd name="connsiteY56" fmla="*/ 41158 h 41779"/>
                <a:gd name="connsiteX57" fmla="*/ 27073 w 49349"/>
                <a:gd name="connsiteY57" fmla="*/ 40589 h 41779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0726 w 49349"/>
                <a:gd name="connsiteY52" fmla="*/ 29041 h 41236"/>
                <a:gd name="connsiteX53" fmla="*/ 37073 w 49349"/>
                <a:gd name="connsiteY53" fmla="*/ 30083 h 41236"/>
                <a:gd name="connsiteX54" fmla="*/ 35447 w 49349"/>
                <a:gd name="connsiteY54" fmla="*/ 31030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0726 w 49349"/>
                <a:gd name="connsiteY52" fmla="*/ 29041 h 41236"/>
                <a:gd name="connsiteX53" fmla="*/ 37073 w 49349"/>
                <a:gd name="connsiteY53" fmla="*/ 30083 h 41236"/>
                <a:gd name="connsiteX54" fmla="*/ 41827 w 49349"/>
                <a:gd name="connsiteY54" fmla="*/ 37409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0726 w 49349"/>
                <a:gd name="connsiteY52" fmla="*/ 29041 h 41236"/>
                <a:gd name="connsiteX53" fmla="*/ 44691 w 49349"/>
                <a:gd name="connsiteY53" fmla="*/ 37525 h 41236"/>
                <a:gd name="connsiteX54" fmla="*/ 41827 w 49349"/>
                <a:gd name="connsiteY54" fmla="*/ 37409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4630 w 49349"/>
                <a:gd name="connsiteY52" fmla="*/ 34053 h 41236"/>
                <a:gd name="connsiteX53" fmla="*/ 44691 w 49349"/>
                <a:gd name="connsiteY53" fmla="*/ 37525 h 41236"/>
                <a:gd name="connsiteX54" fmla="*/ 41827 w 49349"/>
                <a:gd name="connsiteY54" fmla="*/ 37409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5730 w 49349"/>
                <a:gd name="connsiteY52" fmla="*/ 33356 h 41236"/>
                <a:gd name="connsiteX53" fmla="*/ 44630 w 49349"/>
                <a:gd name="connsiteY53" fmla="*/ 34053 h 41236"/>
                <a:gd name="connsiteX54" fmla="*/ 44691 w 49349"/>
                <a:gd name="connsiteY54" fmla="*/ 37525 h 41236"/>
                <a:gd name="connsiteX55" fmla="*/ 41827 w 49349"/>
                <a:gd name="connsiteY55" fmla="*/ 37409 h 41236"/>
                <a:gd name="connsiteX56" fmla="*/ 34068 w 49349"/>
                <a:gd name="connsiteY56" fmla="*/ 39538 h 41236"/>
                <a:gd name="connsiteX57" fmla="*/ 31917 w 49349"/>
                <a:gd name="connsiteY57" fmla="*/ 41158 h 41236"/>
                <a:gd name="connsiteX58" fmla="*/ 27073 w 49349"/>
                <a:gd name="connsiteY58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6707 w 49349"/>
                <a:gd name="connsiteY51" fmla="*/ 30819 h 41236"/>
                <a:gd name="connsiteX52" fmla="*/ 45730 w 49349"/>
                <a:gd name="connsiteY52" fmla="*/ 33356 h 41236"/>
                <a:gd name="connsiteX53" fmla="*/ 44630 w 49349"/>
                <a:gd name="connsiteY53" fmla="*/ 34053 h 41236"/>
                <a:gd name="connsiteX54" fmla="*/ 44691 w 49349"/>
                <a:gd name="connsiteY54" fmla="*/ 37525 h 41236"/>
                <a:gd name="connsiteX55" fmla="*/ 41827 w 49349"/>
                <a:gd name="connsiteY55" fmla="*/ 37409 h 41236"/>
                <a:gd name="connsiteX56" fmla="*/ 34068 w 49349"/>
                <a:gd name="connsiteY56" fmla="*/ 39538 h 41236"/>
                <a:gd name="connsiteX57" fmla="*/ 31917 w 49349"/>
                <a:gd name="connsiteY57" fmla="*/ 41158 h 41236"/>
                <a:gd name="connsiteX58" fmla="*/ 27073 w 49349"/>
                <a:gd name="connsiteY58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9215 w 49349"/>
                <a:gd name="connsiteY50" fmla="*/ 32188 h 41236"/>
                <a:gd name="connsiteX51" fmla="*/ 46707 w 49349"/>
                <a:gd name="connsiteY51" fmla="*/ 30819 h 41236"/>
                <a:gd name="connsiteX52" fmla="*/ 45730 w 49349"/>
                <a:gd name="connsiteY52" fmla="*/ 33356 h 41236"/>
                <a:gd name="connsiteX53" fmla="*/ 44630 w 49349"/>
                <a:gd name="connsiteY53" fmla="*/ 34053 h 41236"/>
                <a:gd name="connsiteX54" fmla="*/ 44691 w 49349"/>
                <a:gd name="connsiteY54" fmla="*/ 37525 h 41236"/>
                <a:gd name="connsiteX55" fmla="*/ 41827 w 49349"/>
                <a:gd name="connsiteY55" fmla="*/ 37409 h 41236"/>
                <a:gd name="connsiteX56" fmla="*/ 34068 w 49349"/>
                <a:gd name="connsiteY56" fmla="*/ 39538 h 41236"/>
                <a:gd name="connsiteX57" fmla="*/ 31917 w 49349"/>
                <a:gd name="connsiteY57" fmla="*/ 41158 h 41236"/>
                <a:gd name="connsiteX58" fmla="*/ 27073 w 49349"/>
                <a:gd name="connsiteY58" fmla="*/ 40589 h 41236"/>
                <a:gd name="connsiteX0" fmla="*/ 27073 w 55714"/>
                <a:gd name="connsiteY0" fmla="*/ 40589 h 41236"/>
                <a:gd name="connsiteX1" fmla="*/ 27508 w 55714"/>
                <a:gd name="connsiteY1" fmla="*/ 37234 h 41236"/>
                <a:gd name="connsiteX2" fmla="*/ 24421 w 55714"/>
                <a:gd name="connsiteY2" fmla="*/ 37016 h 41236"/>
                <a:gd name="connsiteX3" fmla="*/ 20912 w 55714"/>
                <a:gd name="connsiteY3" fmla="*/ 36787 h 41236"/>
                <a:gd name="connsiteX4" fmla="*/ 17447 w 55714"/>
                <a:gd name="connsiteY4" fmla="*/ 39052 h 41236"/>
                <a:gd name="connsiteX5" fmla="*/ 14978 w 55714"/>
                <a:gd name="connsiteY5" fmla="*/ 40289 h 41236"/>
                <a:gd name="connsiteX6" fmla="*/ 10496 w 55714"/>
                <a:gd name="connsiteY6" fmla="*/ 38976 h 41236"/>
                <a:gd name="connsiteX7" fmla="*/ 12746 w 55714"/>
                <a:gd name="connsiteY7" fmla="*/ 37347 h 41236"/>
                <a:gd name="connsiteX8" fmla="*/ 8930 w 55714"/>
                <a:gd name="connsiteY8" fmla="*/ 33708 h 41236"/>
                <a:gd name="connsiteX9" fmla="*/ 8746 w 55714"/>
                <a:gd name="connsiteY9" fmla="*/ 30869 h 41236"/>
                <a:gd name="connsiteX10" fmla="*/ 6088 w 55714"/>
                <a:gd name="connsiteY10" fmla="*/ 30533 h 41236"/>
                <a:gd name="connsiteX11" fmla="*/ 2782 w 55714"/>
                <a:gd name="connsiteY11" fmla="*/ 27737 h 41236"/>
                <a:gd name="connsiteX12" fmla="*/ 3855 w 55714"/>
                <a:gd name="connsiteY12" fmla="*/ 25103 h 41236"/>
                <a:gd name="connsiteX13" fmla="*/ 1174 w 55714"/>
                <a:gd name="connsiteY13" fmla="*/ 23061 h 41236"/>
                <a:gd name="connsiteX14" fmla="*/ 432 w 55714"/>
                <a:gd name="connsiteY14" fmla="*/ 19381 h 41236"/>
                <a:gd name="connsiteX15" fmla="*/ 1677 w 55714"/>
                <a:gd name="connsiteY15" fmla="*/ 17612 h 41236"/>
                <a:gd name="connsiteX16" fmla="*/ 4214 w 55714"/>
                <a:gd name="connsiteY16" fmla="*/ 17240 h 41236"/>
                <a:gd name="connsiteX17" fmla="*/ 4603 w 55714"/>
                <a:gd name="connsiteY17" fmla="*/ 14030 h 41236"/>
                <a:gd name="connsiteX18" fmla="*/ 4399 w 55714"/>
                <a:gd name="connsiteY18" fmla="*/ 12348 h 41236"/>
                <a:gd name="connsiteX19" fmla="*/ 3934 w 55714"/>
                <a:gd name="connsiteY19" fmla="*/ 9769 h 41236"/>
                <a:gd name="connsiteX20" fmla="*/ 2687 w 55714"/>
                <a:gd name="connsiteY20" fmla="*/ 7081 h 41236"/>
                <a:gd name="connsiteX21" fmla="*/ 9331 w 55714"/>
                <a:gd name="connsiteY21" fmla="*/ 5451 h 41236"/>
                <a:gd name="connsiteX22" fmla="*/ 9436 w 55714"/>
                <a:gd name="connsiteY22" fmla="*/ 2829 h 41236"/>
                <a:gd name="connsiteX23" fmla="*/ 13163 w 55714"/>
                <a:gd name="connsiteY23" fmla="*/ 65 h 41236"/>
                <a:gd name="connsiteX24" fmla="*/ 26268 w 55714"/>
                <a:gd name="connsiteY24" fmla="*/ 5708 h 41236"/>
                <a:gd name="connsiteX25" fmla="*/ 30337 w 55714"/>
                <a:gd name="connsiteY25" fmla="*/ 7142 h 41236"/>
                <a:gd name="connsiteX26" fmla="*/ 29977 w 55714"/>
                <a:gd name="connsiteY26" fmla="*/ 7877 h 41236"/>
                <a:gd name="connsiteX27" fmla="*/ 31907 w 55714"/>
                <a:gd name="connsiteY27" fmla="*/ 8072 h 41236"/>
                <a:gd name="connsiteX28" fmla="*/ 33447 w 55714"/>
                <a:gd name="connsiteY28" fmla="*/ 7464 h 41236"/>
                <a:gd name="connsiteX29" fmla="*/ 34031 w 55714"/>
                <a:gd name="connsiteY29" fmla="*/ 8509 h 41236"/>
                <a:gd name="connsiteX30" fmla="*/ 36159 w 55714"/>
                <a:gd name="connsiteY30" fmla="*/ 9085 h 41236"/>
                <a:gd name="connsiteX31" fmla="*/ 37023 w 55714"/>
                <a:gd name="connsiteY31" fmla="*/ 7809 h 41236"/>
                <a:gd name="connsiteX32" fmla="*/ 38298 w 55714"/>
                <a:gd name="connsiteY32" fmla="*/ 8065 h 41236"/>
                <a:gd name="connsiteX33" fmla="*/ 38266 w 55714"/>
                <a:gd name="connsiteY33" fmla="*/ 8865 h 41236"/>
                <a:gd name="connsiteX34" fmla="*/ 38150 w 55714"/>
                <a:gd name="connsiteY34" fmla="*/ 11265 h 41236"/>
                <a:gd name="connsiteX35" fmla="*/ 41095 w 55714"/>
                <a:gd name="connsiteY35" fmla="*/ 11573 h 41236"/>
                <a:gd name="connsiteX36" fmla="*/ 44101 w 55714"/>
                <a:gd name="connsiteY36" fmla="*/ 10599 h 41236"/>
                <a:gd name="connsiteX37" fmla="*/ 45604 w 55714"/>
                <a:gd name="connsiteY37" fmla="*/ 13822 h 41236"/>
                <a:gd name="connsiteX38" fmla="*/ 46922 w 55714"/>
                <a:gd name="connsiteY38" fmla="*/ 13907 h 41236"/>
                <a:gd name="connsiteX39" fmla="*/ 47414 w 55714"/>
                <a:gd name="connsiteY39" fmla="*/ 14557 h 41236"/>
                <a:gd name="connsiteX40" fmla="*/ 47092 w 55714"/>
                <a:gd name="connsiteY40" fmla="*/ 15638 h 41236"/>
                <a:gd name="connsiteX41" fmla="*/ 48152 w 55714"/>
                <a:gd name="connsiteY41" fmla="*/ 16899 h 41236"/>
                <a:gd name="connsiteX42" fmla="*/ 48091 w 55714"/>
                <a:gd name="connsiteY42" fmla="*/ 18125 h 41236"/>
                <a:gd name="connsiteX43" fmla="*/ 49349 w 55714"/>
                <a:gd name="connsiteY43" fmla="*/ 19669 h 41236"/>
                <a:gd name="connsiteX44" fmla="*/ 48000 w 55714"/>
                <a:gd name="connsiteY44" fmla="*/ 20061 h 41236"/>
                <a:gd name="connsiteX45" fmla="*/ 47179 w 55714"/>
                <a:gd name="connsiteY45" fmla="*/ 20605 h 41236"/>
                <a:gd name="connsiteX46" fmla="*/ 46929 w 55714"/>
                <a:gd name="connsiteY46" fmla="*/ 21853 h 41236"/>
                <a:gd name="connsiteX47" fmla="*/ 47911 w 55714"/>
                <a:gd name="connsiteY47" fmla="*/ 23894 h 41236"/>
                <a:gd name="connsiteX48" fmla="*/ 47143 w 55714"/>
                <a:gd name="connsiteY48" fmla="*/ 24377 h 41236"/>
                <a:gd name="connsiteX49" fmla="*/ 55698 w 55714"/>
                <a:gd name="connsiteY49" fmla="*/ 30648 h 41236"/>
                <a:gd name="connsiteX50" fmla="*/ 49215 w 55714"/>
                <a:gd name="connsiteY50" fmla="*/ 32188 h 41236"/>
                <a:gd name="connsiteX51" fmla="*/ 46707 w 55714"/>
                <a:gd name="connsiteY51" fmla="*/ 30819 h 41236"/>
                <a:gd name="connsiteX52" fmla="*/ 45730 w 55714"/>
                <a:gd name="connsiteY52" fmla="*/ 33356 h 41236"/>
                <a:gd name="connsiteX53" fmla="*/ 44630 w 55714"/>
                <a:gd name="connsiteY53" fmla="*/ 34053 h 41236"/>
                <a:gd name="connsiteX54" fmla="*/ 44691 w 55714"/>
                <a:gd name="connsiteY54" fmla="*/ 37525 h 41236"/>
                <a:gd name="connsiteX55" fmla="*/ 41827 w 55714"/>
                <a:gd name="connsiteY55" fmla="*/ 37409 h 41236"/>
                <a:gd name="connsiteX56" fmla="*/ 34068 w 55714"/>
                <a:gd name="connsiteY56" fmla="*/ 39538 h 41236"/>
                <a:gd name="connsiteX57" fmla="*/ 31917 w 55714"/>
                <a:gd name="connsiteY57" fmla="*/ 41158 h 41236"/>
                <a:gd name="connsiteX58" fmla="*/ 27073 w 55714"/>
                <a:gd name="connsiteY58" fmla="*/ 40589 h 41236"/>
                <a:gd name="connsiteX0" fmla="*/ 27073 w 63874"/>
                <a:gd name="connsiteY0" fmla="*/ 40589 h 41236"/>
                <a:gd name="connsiteX1" fmla="*/ 27508 w 63874"/>
                <a:gd name="connsiteY1" fmla="*/ 37234 h 41236"/>
                <a:gd name="connsiteX2" fmla="*/ 24421 w 63874"/>
                <a:gd name="connsiteY2" fmla="*/ 37016 h 41236"/>
                <a:gd name="connsiteX3" fmla="*/ 20912 w 63874"/>
                <a:gd name="connsiteY3" fmla="*/ 36787 h 41236"/>
                <a:gd name="connsiteX4" fmla="*/ 17447 w 63874"/>
                <a:gd name="connsiteY4" fmla="*/ 39052 h 41236"/>
                <a:gd name="connsiteX5" fmla="*/ 14978 w 63874"/>
                <a:gd name="connsiteY5" fmla="*/ 40289 h 41236"/>
                <a:gd name="connsiteX6" fmla="*/ 10496 w 63874"/>
                <a:gd name="connsiteY6" fmla="*/ 38976 h 41236"/>
                <a:gd name="connsiteX7" fmla="*/ 12746 w 63874"/>
                <a:gd name="connsiteY7" fmla="*/ 37347 h 41236"/>
                <a:gd name="connsiteX8" fmla="*/ 8930 w 63874"/>
                <a:gd name="connsiteY8" fmla="*/ 33708 h 41236"/>
                <a:gd name="connsiteX9" fmla="*/ 8746 w 63874"/>
                <a:gd name="connsiteY9" fmla="*/ 30869 h 41236"/>
                <a:gd name="connsiteX10" fmla="*/ 6088 w 63874"/>
                <a:gd name="connsiteY10" fmla="*/ 30533 h 41236"/>
                <a:gd name="connsiteX11" fmla="*/ 2782 w 63874"/>
                <a:gd name="connsiteY11" fmla="*/ 27737 h 41236"/>
                <a:gd name="connsiteX12" fmla="*/ 3855 w 63874"/>
                <a:gd name="connsiteY12" fmla="*/ 25103 h 41236"/>
                <a:gd name="connsiteX13" fmla="*/ 1174 w 63874"/>
                <a:gd name="connsiteY13" fmla="*/ 23061 h 41236"/>
                <a:gd name="connsiteX14" fmla="*/ 432 w 63874"/>
                <a:gd name="connsiteY14" fmla="*/ 19381 h 41236"/>
                <a:gd name="connsiteX15" fmla="*/ 1677 w 63874"/>
                <a:gd name="connsiteY15" fmla="*/ 17612 h 41236"/>
                <a:gd name="connsiteX16" fmla="*/ 4214 w 63874"/>
                <a:gd name="connsiteY16" fmla="*/ 17240 h 41236"/>
                <a:gd name="connsiteX17" fmla="*/ 4603 w 63874"/>
                <a:gd name="connsiteY17" fmla="*/ 14030 h 41236"/>
                <a:gd name="connsiteX18" fmla="*/ 4399 w 63874"/>
                <a:gd name="connsiteY18" fmla="*/ 12348 h 41236"/>
                <a:gd name="connsiteX19" fmla="*/ 3934 w 63874"/>
                <a:gd name="connsiteY19" fmla="*/ 9769 h 41236"/>
                <a:gd name="connsiteX20" fmla="*/ 2687 w 63874"/>
                <a:gd name="connsiteY20" fmla="*/ 7081 h 41236"/>
                <a:gd name="connsiteX21" fmla="*/ 9331 w 63874"/>
                <a:gd name="connsiteY21" fmla="*/ 5451 h 41236"/>
                <a:gd name="connsiteX22" fmla="*/ 9436 w 63874"/>
                <a:gd name="connsiteY22" fmla="*/ 2829 h 41236"/>
                <a:gd name="connsiteX23" fmla="*/ 13163 w 63874"/>
                <a:gd name="connsiteY23" fmla="*/ 65 h 41236"/>
                <a:gd name="connsiteX24" fmla="*/ 26268 w 63874"/>
                <a:gd name="connsiteY24" fmla="*/ 5708 h 41236"/>
                <a:gd name="connsiteX25" fmla="*/ 30337 w 63874"/>
                <a:gd name="connsiteY25" fmla="*/ 7142 h 41236"/>
                <a:gd name="connsiteX26" fmla="*/ 29977 w 63874"/>
                <a:gd name="connsiteY26" fmla="*/ 7877 h 41236"/>
                <a:gd name="connsiteX27" fmla="*/ 31907 w 63874"/>
                <a:gd name="connsiteY27" fmla="*/ 8072 h 41236"/>
                <a:gd name="connsiteX28" fmla="*/ 33447 w 63874"/>
                <a:gd name="connsiteY28" fmla="*/ 7464 h 41236"/>
                <a:gd name="connsiteX29" fmla="*/ 34031 w 63874"/>
                <a:gd name="connsiteY29" fmla="*/ 8509 h 41236"/>
                <a:gd name="connsiteX30" fmla="*/ 36159 w 63874"/>
                <a:gd name="connsiteY30" fmla="*/ 9085 h 41236"/>
                <a:gd name="connsiteX31" fmla="*/ 37023 w 63874"/>
                <a:gd name="connsiteY31" fmla="*/ 7809 h 41236"/>
                <a:gd name="connsiteX32" fmla="*/ 38298 w 63874"/>
                <a:gd name="connsiteY32" fmla="*/ 8065 h 41236"/>
                <a:gd name="connsiteX33" fmla="*/ 38266 w 63874"/>
                <a:gd name="connsiteY33" fmla="*/ 8865 h 41236"/>
                <a:gd name="connsiteX34" fmla="*/ 38150 w 63874"/>
                <a:gd name="connsiteY34" fmla="*/ 11265 h 41236"/>
                <a:gd name="connsiteX35" fmla="*/ 41095 w 63874"/>
                <a:gd name="connsiteY35" fmla="*/ 11573 h 41236"/>
                <a:gd name="connsiteX36" fmla="*/ 44101 w 63874"/>
                <a:gd name="connsiteY36" fmla="*/ 10599 h 41236"/>
                <a:gd name="connsiteX37" fmla="*/ 45604 w 63874"/>
                <a:gd name="connsiteY37" fmla="*/ 13822 h 41236"/>
                <a:gd name="connsiteX38" fmla="*/ 46922 w 63874"/>
                <a:gd name="connsiteY38" fmla="*/ 13907 h 41236"/>
                <a:gd name="connsiteX39" fmla="*/ 47414 w 63874"/>
                <a:gd name="connsiteY39" fmla="*/ 14557 h 41236"/>
                <a:gd name="connsiteX40" fmla="*/ 47092 w 63874"/>
                <a:gd name="connsiteY40" fmla="*/ 15638 h 41236"/>
                <a:gd name="connsiteX41" fmla="*/ 48152 w 63874"/>
                <a:gd name="connsiteY41" fmla="*/ 16899 h 41236"/>
                <a:gd name="connsiteX42" fmla="*/ 48091 w 63874"/>
                <a:gd name="connsiteY42" fmla="*/ 18125 h 41236"/>
                <a:gd name="connsiteX43" fmla="*/ 49349 w 63874"/>
                <a:gd name="connsiteY43" fmla="*/ 19669 h 41236"/>
                <a:gd name="connsiteX44" fmla="*/ 48000 w 63874"/>
                <a:gd name="connsiteY44" fmla="*/ 20061 h 41236"/>
                <a:gd name="connsiteX45" fmla="*/ 47179 w 63874"/>
                <a:gd name="connsiteY45" fmla="*/ 20605 h 41236"/>
                <a:gd name="connsiteX46" fmla="*/ 46929 w 63874"/>
                <a:gd name="connsiteY46" fmla="*/ 21853 h 41236"/>
                <a:gd name="connsiteX47" fmla="*/ 47911 w 63874"/>
                <a:gd name="connsiteY47" fmla="*/ 23894 h 41236"/>
                <a:gd name="connsiteX48" fmla="*/ 63713 w 63874"/>
                <a:gd name="connsiteY48" fmla="*/ 25896 h 41236"/>
                <a:gd name="connsiteX49" fmla="*/ 55698 w 63874"/>
                <a:gd name="connsiteY49" fmla="*/ 30648 h 41236"/>
                <a:gd name="connsiteX50" fmla="*/ 49215 w 63874"/>
                <a:gd name="connsiteY50" fmla="*/ 32188 h 41236"/>
                <a:gd name="connsiteX51" fmla="*/ 46707 w 63874"/>
                <a:gd name="connsiteY51" fmla="*/ 30819 h 41236"/>
                <a:gd name="connsiteX52" fmla="*/ 45730 w 63874"/>
                <a:gd name="connsiteY52" fmla="*/ 33356 h 41236"/>
                <a:gd name="connsiteX53" fmla="*/ 44630 w 63874"/>
                <a:gd name="connsiteY53" fmla="*/ 34053 h 41236"/>
                <a:gd name="connsiteX54" fmla="*/ 44691 w 63874"/>
                <a:gd name="connsiteY54" fmla="*/ 37525 h 41236"/>
                <a:gd name="connsiteX55" fmla="*/ 41827 w 63874"/>
                <a:gd name="connsiteY55" fmla="*/ 37409 h 41236"/>
                <a:gd name="connsiteX56" fmla="*/ 34068 w 63874"/>
                <a:gd name="connsiteY56" fmla="*/ 39538 h 41236"/>
                <a:gd name="connsiteX57" fmla="*/ 31917 w 63874"/>
                <a:gd name="connsiteY57" fmla="*/ 41158 h 41236"/>
                <a:gd name="connsiteX58" fmla="*/ 27073 w 63874"/>
                <a:gd name="connsiteY58" fmla="*/ 40589 h 41236"/>
                <a:gd name="connsiteX0" fmla="*/ 27073 w 64006"/>
                <a:gd name="connsiteY0" fmla="*/ 40589 h 41236"/>
                <a:gd name="connsiteX1" fmla="*/ 27508 w 64006"/>
                <a:gd name="connsiteY1" fmla="*/ 37234 h 41236"/>
                <a:gd name="connsiteX2" fmla="*/ 24421 w 64006"/>
                <a:gd name="connsiteY2" fmla="*/ 37016 h 41236"/>
                <a:gd name="connsiteX3" fmla="*/ 20912 w 64006"/>
                <a:gd name="connsiteY3" fmla="*/ 36787 h 41236"/>
                <a:gd name="connsiteX4" fmla="*/ 17447 w 64006"/>
                <a:gd name="connsiteY4" fmla="*/ 39052 h 41236"/>
                <a:gd name="connsiteX5" fmla="*/ 14978 w 64006"/>
                <a:gd name="connsiteY5" fmla="*/ 40289 h 41236"/>
                <a:gd name="connsiteX6" fmla="*/ 10496 w 64006"/>
                <a:gd name="connsiteY6" fmla="*/ 38976 h 41236"/>
                <a:gd name="connsiteX7" fmla="*/ 12746 w 64006"/>
                <a:gd name="connsiteY7" fmla="*/ 37347 h 41236"/>
                <a:gd name="connsiteX8" fmla="*/ 8930 w 64006"/>
                <a:gd name="connsiteY8" fmla="*/ 33708 h 41236"/>
                <a:gd name="connsiteX9" fmla="*/ 8746 w 64006"/>
                <a:gd name="connsiteY9" fmla="*/ 30869 h 41236"/>
                <a:gd name="connsiteX10" fmla="*/ 6088 w 64006"/>
                <a:gd name="connsiteY10" fmla="*/ 30533 h 41236"/>
                <a:gd name="connsiteX11" fmla="*/ 2782 w 64006"/>
                <a:gd name="connsiteY11" fmla="*/ 27737 h 41236"/>
                <a:gd name="connsiteX12" fmla="*/ 3855 w 64006"/>
                <a:gd name="connsiteY12" fmla="*/ 25103 h 41236"/>
                <a:gd name="connsiteX13" fmla="*/ 1174 w 64006"/>
                <a:gd name="connsiteY13" fmla="*/ 23061 h 41236"/>
                <a:gd name="connsiteX14" fmla="*/ 432 w 64006"/>
                <a:gd name="connsiteY14" fmla="*/ 19381 h 41236"/>
                <a:gd name="connsiteX15" fmla="*/ 1677 w 64006"/>
                <a:gd name="connsiteY15" fmla="*/ 17612 h 41236"/>
                <a:gd name="connsiteX16" fmla="*/ 4214 w 64006"/>
                <a:gd name="connsiteY16" fmla="*/ 17240 h 41236"/>
                <a:gd name="connsiteX17" fmla="*/ 4603 w 64006"/>
                <a:gd name="connsiteY17" fmla="*/ 14030 h 41236"/>
                <a:gd name="connsiteX18" fmla="*/ 4399 w 64006"/>
                <a:gd name="connsiteY18" fmla="*/ 12348 h 41236"/>
                <a:gd name="connsiteX19" fmla="*/ 3934 w 64006"/>
                <a:gd name="connsiteY19" fmla="*/ 9769 h 41236"/>
                <a:gd name="connsiteX20" fmla="*/ 2687 w 64006"/>
                <a:gd name="connsiteY20" fmla="*/ 7081 h 41236"/>
                <a:gd name="connsiteX21" fmla="*/ 9331 w 64006"/>
                <a:gd name="connsiteY21" fmla="*/ 5451 h 41236"/>
                <a:gd name="connsiteX22" fmla="*/ 9436 w 64006"/>
                <a:gd name="connsiteY22" fmla="*/ 2829 h 41236"/>
                <a:gd name="connsiteX23" fmla="*/ 13163 w 64006"/>
                <a:gd name="connsiteY23" fmla="*/ 65 h 41236"/>
                <a:gd name="connsiteX24" fmla="*/ 26268 w 64006"/>
                <a:gd name="connsiteY24" fmla="*/ 5708 h 41236"/>
                <a:gd name="connsiteX25" fmla="*/ 30337 w 64006"/>
                <a:gd name="connsiteY25" fmla="*/ 7142 h 41236"/>
                <a:gd name="connsiteX26" fmla="*/ 29977 w 64006"/>
                <a:gd name="connsiteY26" fmla="*/ 7877 h 41236"/>
                <a:gd name="connsiteX27" fmla="*/ 31907 w 64006"/>
                <a:gd name="connsiteY27" fmla="*/ 8072 h 41236"/>
                <a:gd name="connsiteX28" fmla="*/ 33447 w 64006"/>
                <a:gd name="connsiteY28" fmla="*/ 7464 h 41236"/>
                <a:gd name="connsiteX29" fmla="*/ 34031 w 64006"/>
                <a:gd name="connsiteY29" fmla="*/ 8509 h 41236"/>
                <a:gd name="connsiteX30" fmla="*/ 36159 w 64006"/>
                <a:gd name="connsiteY30" fmla="*/ 9085 h 41236"/>
                <a:gd name="connsiteX31" fmla="*/ 37023 w 64006"/>
                <a:gd name="connsiteY31" fmla="*/ 7809 h 41236"/>
                <a:gd name="connsiteX32" fmla="*/ 38298 w 64006"/>
                <a:gd name="connsiteY32" fmla="*/ 8065 h 41236"/>
                <a:gd name="connsiteX33" fmla="*/ 38266 w 64006"/>
                <a:gd name="connsiteY33" fmla="*/ 8865 h 41236"/>
                <a:gd name="connsiteX34" fmla="*/ 38150 w 64006"/>
                <a:gd name="connsiteY34" fmla="*/ 11265 h 41236"/>
                <a:gd name="connsiteX35" fmla="*/ 41095 w 64006"/>
                <a:gd name="connsiteY35" fmla="*/ 11573 h 41236"/>
                <a:gd name="connsiteX36" fmla="*/ 44101 w 64006"/>
                <a:gd name="connsiteY36" fmla="*/ 10599 h 41236"/>
                <a:gd name="connsiteX37" fmla="*/ 45604 w 64006"/>
                <a:gd name="connsiteY37" fmla="*/ 13822 h 41236"/>
                <a:gd name="connsiteX38" fmla="*/ 46922 w 64006"/>
                <a:gd name="connsiteY38" fmla="*/ 13907 h 41236"/>
                <a:gd name="connsiteX39" fmla="*/ 47414 w 64006"/>
                <a:gd name="connsiteY39" fmla="*/ 14557 h 41236"/>
                <a:gd name="connsiteX40" fmla="*/ 47092 w 64006"/>
                <a:gd name="connsiteY40" fmla="*/ 15638 h 41236"/>
                <a:gd name="connsiteX41" fmla="*/ 48152 w 64006"/>
                <a:gd name="connsiteY41" fmla="*/ 16899 h 41236"/>
                <a:gd name="connsiteX42" fmla="*/ 48091 w 64006"/>
                <a:gd name="connsiteY42" fmla="*/ 18125 h 41236"/>
                <a:gd name="connsiteX43" fmla="*/ 49349 w 64006"/>
                <a:gd name="connsiteY43" fmla="*/ 19669 h 41236"/>
                <a:gd name="connsiteX44" fmla="*/ 48000 w 64006"/>
                <a:gd name="connsiteY44" fmla="*/ 20061 h 41236"/>
                <a:gd name="connsiteX45" fmla="*/ 47179 w 64006"/>
                <a:gd name="connsiteY45" fmla="*/ 20605 h 41236"/>
                <a:gd name="connsiteX46" fmla="*/ 46929 w 64006"/>
                <a:gd name="connsiteY46" fmla="*/ 21853 h 41236"/>
                <a:gd name="connsiteX47" fmla="*/ 47911 w 64006"/>
                <a:gd name="connsiteY47" fmla="*/ 23894 h 41236"/>
                <a:gd name="connsiteX48" fmla="*/ 63713 w 64006"/>
                <a:gd name="connsiteY48" fmla="*/ 25896 h 41236"/>
                <a:gd name="connsiteX49" fmla="*/ 58015 w 64006"/>
                <a:gd name="connsiteY49" fmla="*/ 35103 h 41236"/>
                <a:gd name="connsiteX50" fmla="*/ 55698 w 64006"/>
                <a:gd name="connsiteY50" fmla="*/ 30648 h 41236"/>
                <a:gd name="connsiteX51" fmla="*/ 49215 w 64006"/>
                <a:gd name="connsiteY51" fmla="*/ 32188 h 41236"/>
                <a:gd name="connsiteX52" fmla="*/ 46707 w 64006"/>
                <a:gd name="connsiteY52" fmla="*/ 30819 h 41236"/>
                <a:gd name="connsiteX53" fmla="*/ 45730 w 64006"/>
                <a:gd name="connsiteY53" fmla="*/ 33356 h 41236"/>
                <a:gd name="connsiteX54" fmla="*/ 44630 w 64006"/>
                <a:gd name="connsiteY54" fmla="*/ 34053 h 41236"/>
                <a:gd name="connsiteX55" fmla="*/ 44691 w 64006"/>
                <a:gd name="connsiteY55" fmla="*/ 37525 h 41236"/>
                <a:gd name="connsiteX56" fmla="*/ 41827 w 64006"/>
                <a:gd name="connsiteY56" fmla="*/ 37409 h 41236"/>
                <a:gd name="connsiteX57" fmla="*/ 34068 w 64006"/>
                <a:gd name="connsiteY57" fmla="*/ 39538 h 41236"/>
                <a:gd name="connsiteX58" fmla="*/ 31917 w 64006"/>
                <a:gd name="connsiteY58" fmla="*/ 41158 h 41236"/>
                <a:gd name="connsiteX59" fmla="*/ 27073 w 64006"/>
                <a:gd name="connsiteY59" fmla="*/ 40589 h 41236"/>
                <a:gd name="connsiteX0" fmla="*/ 27073 w 65053"/>
                <a:gd name="connsiteY0" fmla="*/ 40589 h 41236"/>
                <a:gd name="connsiteX1" fmla="*/ 27508 w 65053"/>
                <a:gd name="connsiteY1" fmla="*/ 37234 h 41236"/>
                <a:gd name="connsiteX2" fmla="*/ 24421 w 65053"/>
                <a:gd name="connsiteY2" fmla="*/ 37016 h 41236"/>
                <a:gd name="connsiteX3" fmla="*/ 20912 w 65053"/>
                <a:gd name="connsiteY3" fmla="*/ 36787 h 41236"/>
                <a:gd name="connsiteX4" fmla="*/ 17447 w 65053"/>
                <a:gd name="connsiteY4" fmla="*/ 39052 h 41236"/>
                <a:gd name="connsiteX5" fmla="*/ 14978 w 65053"/>
                <a:gd name="connsiteY5" fmla="*/ 40289 h 41236"/>
                <a:gd name="connsiteX6" fmla="*/ 10496 w 65053"/>
                <a:gd name="connsiteY6" fmla="*/ 38976 h 41236"/>
                <a:gd name="connsiteX7" fmla="*/ 12746 w 65053"/>
                <a:gd name="connsiteY7" fmla="*/ 37347 h 41236"/>
                <a:gd name="connsiteX8" fmla="*/ 8930 w 65053"/>
                <a:gd name="connsiteY8" fmla="*/ 33708 h 41236"/>
                <a:gd name="connsiteX9" fmla="*/ 8746 w 65053"/>
                <a:gd name="connsiteY9" fmla="*/ 30869 h 41236"/>
                <a:gd name="connsiteX10" fmla="*/ 6088 w 65053"/>
                <a:gd name="connsiteY10" fmla="*/ 30533 h 41236"/>
                <a:gd name="connsiteX11" fmla="*/ 2782 w 65053"/>
                <a:gd name="connsiteY11" fmla="*/ 27737 h 41236"/>
                <a:gd name="connsiteX12" fmla="*/ 3855 w 65053"/>
                <a:gd name="connsiteY12" fmla="*/ 25103 h 41236"/>
                <a:gd name="connsiteX13" fmla="*/ 1174 w 65053"/>
                <a:gd name="connsiteY13" fmla="*/ 23061 h 41236"/>
                <a:gd name="connsiteX14" fmla="*/ 432 w 65053"/>
                <a:gd name="connsiteY14" fmla="*/ 19381 h 41236"/>
                <a:gd name="connsiteX15" fmla="*/ 1677 w 65053"/>
                <a:gd name="connsiteY15" fmla="*/ 17612 h 41236"/>
                <a:gd name="connsiteX16" fmla="*/ 4214 w 65053"/>
                <a:gd name="connsiteY16" fmla="*/ 17240 h 41236"/>
                <a:gd name="connsiteX17" fmla="*/ 4603 w 65053"/>
                <a:gd name="connsiteY17" fmla="*/ 14030 h 41236"/>
                <a:gd name="connsiteX18" fmla="*/ 4399 w 65053"/>
                <a:gd name="connsiteY18" fmla="*/ 12348 h 41236"/>
                <a:gd name="connsiteX19" fmla="*/ 3934 w 65053"/>
                <a:gd name="connsiteY19" fmla="*/ 9769 h 41236"/>
                <a:gd name="connsiteX20" fmla="*/ 2687 w 65053"/>
                <a:gd name="connsiteY20" fmla="*/ 7081 h 41236"/>
                <a:gd name="connsiteX21" fmla="*/ 9331 w 65053"/>
                <a:gd name="connsiteY21" fmla="*/ 5451 h 41236"/>
                <a:gd name="connsiteX22" fmla="*/ 9436 w 65053"/>
                <a:gd name="connsiteY22" fmla="*/ 2829 h 41236"/>
                <a:gd name="connsiteX23" fmla="*/ 13163 w 65053"/>
                <a:gd name="connsiteY23" fmla="*/ 65 h 41236"/>
                <a:gd name="connsiteX24" fmla="*/ 26268 w 65053"/>
                <a:gd name="connsiteY24" fmla="*/ 5708 h 41236"/>
                <a:gd name="connsiteX25" fmla="*/ 30337 w 65053"/>
                <a:gd name="connsiteY25" fmla="*/ 7142 h 41236"/>
                <a:gd name="connsiteX26" fmla="*/ 29977 w 65053"/>
                <a:gd name="connsiteY26" fmla="*/ 7877 h 41236"/>
                <a:gd name="connsiteX27" fmla="*/ 31907 w 65053"/>
                <a:gd name="connsiteY27" fmla="*/ 8072 h 41236"/>
                <a:gd name="connsiteX28" fmla="*/ 33447 w 65053"/>
                <a:gd name="connsiteY28" fmla="*/ 7464 h 41236"/>
                <a:gd name="connsiteX29" fmla="*/ 34031 w 65053"/>
                <a:gd name="connsiteY29" fmla="*/ 8509 h 41236"/>
                <a:gd name="connsiteX30" fmla="*/ 36159 w 65053"/>
                <a:gd name="connsiteY30" fmla="*/ 9085 h 41236"/>
                <a:gd name="connsiteX31" fmla="*/ 37023 w 65053"/>
                <a:gd name="connsiteY31" fmla="*/ 7809 h 41236"/>
                <a:gd name="connsiteX32" fmla="*/ 38298 w 65053"/>
                <a:gd name="connsiteY32" fmla="*/ 8065 h 41236"/>
                <a:gd name="connsiteX33" fmla="*/ 38266 w 65053"/>
                <a:gd name="connsiteY33" fmla="*/ 8865 h 41236"/>
                <a:gd name="connsiteX34" fmla="*/ 38150 w 65053"/>
                <a:gd name="connsiteY34" fmla="*/ 11265 h 41236"/>
                <a:gd name="connsiteX35" fmla="*/ 41095 w 65053"/>
                <a:gd name="connsiteY35" fmla="*/ 11573 h 41236"/>
                <a:gd name="connsiteX36" fmla="*/ 44101 w 65053"/>
                <a:gd name="connsiteY36" fmla="*/ 10599 h 41236"/>
                <a:gd name="connsiteX37" fmla="*/ 45604 w 65053"/>
                <a:gd name="connsiteY37" fmla="*/ 13822 h 41236"/>
                <a:gd name="connsiteX38" fmla="*/ 46922 w 65053"/>
                <a:gd name="connsiteY38" fmla="*/ 13907 h 41236"/>
                <a:gd name="connsiteX39" fmla="*/ 47414 w 65053"/>
                <a:gd name="connsiteY39" fmla="*/ 14557 h 41236"/>
                <a:gd name="connsiteX40" fmla="*/ 47092 w 65053"/>
                <a:gd name="connsiteY40" fmla="*/ 15638 h 41236"/>
                <a:gd name="connsiteX41" fmla="*/ 48152 w 65053"/>
                <a:gd name="connsiteY41" fmla="*/ 16899 h 41236"/>
                <a:gd name="connsiteX42" fmla="*/ 48091 w 65053"/>
                <a:gd name="connsiteY42" fmla="*/ 18125 h 41236"/>
                <a:gd name="connsiteX43" fmla="*/ 49349 w 65053"/>
                <a:gd name="connsiteY43" fmla="*/ 19669 h 41236"/>
                <a:gd name="connsiteX44" fmla="*/ 48000 w 65053"/>
                <a:gd name="connsiteY44" fmla="*/ 20061 h 41236"/>
                <a:gd name="connsiteX45" fmla="*/ 47179 w 65053"/>
                <a:gd name="connsiteY45" fmla="*/ 20605 h 41236"/>
                <a:gd name="connsiteX46" fmla="*/ 46929 w 65053"/>
                <a:gd name="connsiteY46" fmla="*/ 21853 h 41236"/>
                <a:gd name="connsiteX47" fmla="*/ 47911 w 65053"/>
                <a:gd name="connsiteY47" fmla="*/ 23894 h 41236"/>
                <a:gd name="connsiteX48" fmla="*/ 63713 w 65053"/>
                <a:gd name="connsiteY48" fmla="*/ 25896 h 41236"/>
                <a:gd name="connsiteX49" fmla="*/ 63538 w 65053"/>
                <a:gd name="connsiteY49" fmla="*/ 33356 h 41236"/>
                <a:gd name="connsiteX50" fmla="*/ 58015 w 65053"/>
                <a:gd name="connsiteY50" fmla="*/ 35103 h 41236"/>
                <a:gd name="connsiteX51" fmla="*/ 55698 w 65053"/>
                <a:gd name="connsiteY51" fmla="*/ 30648 h 41236"/>
                <a:gd name="connsiteX52" fmla="*/ 49215 w 65053"/>
                <a:gd name="connsiteY52" fmla="*/ 32188 h 41236"/>
                <a:gd name="connsiteX53" fmla="*/ 46707 w 65053"/>
                <a:gd name="connsiteY53" fmla="*/ 30819 h 41236"/>
                <a:gd name="connsiteX54" fmla="*/ 45730 w 65053"/>
                <a:gd name="connsiteY54" fmla="*/ 33356 h 41236"/>
                <a:gd name="connsiteX55" fmla="*/ 44630 w 65053"/>
                <a:gd name="connsiteY55" fmla="*/ 34053 h 41236"/>
                <a:gd name="connsiteX56" fmla="*/ 44691 w 65053"/>
                <a:gd name="connsiteY56" fmla="*/ 37525 h 41236"/>
                <a:gd name="connsiteX57" fmla="*/ 41827 w 65053"/>
                <a:gd name="connsiteY57" fmla="*/ 37409 h 41236"/>
                <a:gd name="connsiteX58" fmla="*/ 34068 w 65053"/>
                <a:gd name="connsiteY58" fmla="*/ 39538 h 41236"/>
                <a:gd name="connsiteX59" fmla="*/ 31917 w 65053"/>
                <a:gd name="connsiteY59" fmla="*/ 41158 h 41236"/>
                <a:gd name="connsiteX60" fmla="*/ 27073 w 65053"/>
                <a:gd name="connsiteY60" fmla="*/ 40589 h 41236"/>
                <a:gd name="connsiteX0" fmla="*/ 27073 w 64774"/>
                <a:gd name="connsiteY0" fmla="*/ 40589 h 41236"/>
                <a:gd name="connsiteX1" fmla="*/ 27508 w 64774"/>
                <a:gd name="connsiteY1" fmla="*/ 37234 h 41236"/>
                <a:gd name="connsiteX2" fmla="*/ 24421 w 64774"/>
                <a:gd name="connsiteY2" fmla="*/ 37016 h 41236"/>
                <a:gd name="connsiteX3" fmla="*/ 20912 w 64774"/>
                <a:gd name="connsiteY3" fmla="*/ 36787 h 41236"/>
                <a:gd name="connsiteX4" fmla="*/ 17447 w 64774"/>
                <a:gd name="connsiteY4" fmla="*/ 39052 h 41236"/>
                <a:gd name="connsiteX5" fmla="*/ 14978 w 64774"/>
                <a:gd name="connsiteY5" fmla="*/ 40289 h 41236"/>
                <a:gd name="connsiteX6" fmla="*/ 10496 w 64774"/>
                <a:gd name="connsiteY6" fmla="*/ 38976 h 41236"/>
                <a:gd name="connsiteX7" fmla="*/ 12746 w 64774"/>
                <a:gd name="connsiteY7" fmla="*/ 37347 h 41236"/>
                <a:gd name="connsiteX8" fmla="*/ 8930 w 64774"/>
                <a:gd name="connsiteY8" fmla="*/ 33708 h 41236"/>
                <a:gd name="connsiteX9" fmla="*/ 8746 w 64774"/>
                <a:gd name="connsiteY9" fmla="*/ 30869 h 41236"/>
                <a:gd name="connsiteX10" fmla="*/ 6088 w 64774"/>
                <a:gd name="connsiteY10" fmla="*/ 30533 h 41236"/>
                <a:gd name="connsiteX11" fmla="*/ 2782 w 64774"/>
                <a:gd name="connsiteY11" fmla="*/ 27737 h 41236"/>
                <a:gd name="connsiteX12" fmla="*/ 3855 w 64774"/>
                <a:gd name="connsiteY12" fmla="*/ 25103 h 41236"/>
                <a:gd name="connsiteX13" fmla="*/ 1174 w 64774"/>
                <a:gd name="connsiteY13" fmla="*/ 23061 h 41236"/>
                <a:gd name="connsiteX14" fmla="*/ 432 w 64774"/>
                <a:gd name="connsiteY14" fmla="*/ 19381 h 41236"/>
                <a:gd name="connsiteX15" fmla="*/ 1677 w 64774"/>
                <a:gd name="connsiteY15" fmla="*/ 17612 h 41236"/>
                <a:gd name="connsiteX16" fmla="*/ 4214 w 64774"/>
                <a:gd name="connsiteY16" fmla="*/ 17240 h 41236"/>
                <a:gd name="connsiteX17" fmla="*/ 4603 w 64774"/>
                <a:gd name="connsiteY17" fmla="*/ 14030 h 41236"/>
                <a:gd name="connsiteX18" fmla="*/ 4399 w 64774"/>
                <a:gd name="connsiteY18" fmla="*/ 12348 h 41236"/>
                <a:gd name="connsiteX19" fmla="*/ 3934 w 64774"/>
                <a:gd name="connsiteY19" fmla="*/ 9769 h 41236"/>
                <a:gd name="connsiteX20" fmla="*/ 2687 w 64774"/>
                <a:gd name="connsiteY20" fmla="*/ 7081 h 41236"/>
                <a:gd name="connsiteX21" fmla="*/ 9331 w 64774"/>
                <a:gd name="connsiteY21" fmla="*/ 5451 h 41236"/>
                <a:gd name="connsiteX22" fmla="*/ 9436 w 64774"/>
                <a:gd name="connsiteY22" fmla="*/ 2829 h 41236"/>
                <a:gd name="connsiteX23" fmla="*/ 13163 w 64774"/>
                <a:gd name="connsiteY23" fmla="*/ 65 h 41236"/>
                <a:gd name="connsiteX24" fmla="*/ 26268 w 64774"/>
                <a:gd name="connsiteY24" fmla="*/ 5708 h 41236"/>
                <a:gd name="connsiteX25" fmla="*/ 30337 w 64774"/>
                <a:gd name="connsiteY25" fmla="*/ 7142 h 41236"/>
                <a:gd name="connsiteX26" fmla="*/ 29977 w 64774"/>
                <a:gd name="connsiteY26" fmla="*/ 7877 h 41236"/>
                <a:gd name="connsiteX27" fmla="*/ 31907 w 64774"/>
                <a:gd name="connsiteY27" fmla="*/ 8072 h 41236"/>
                <a:gd name="connsiteX28" fmla="*/ 33447 w 64774"/>
                <a:gd name="connsiteY28" fmla="*/ 7464 h 41236"/>
                <a:gd name="connsiteX29" fmla="*/ 34031 w 64774"/>
                <a:gd name="connsiteY29" fmla="*/ 8509 h 41236"/>
                <a:gd name="connsiteX30" fmla="*/ 36159 w 64774"/>
                <a:gd name="connsiteY30" fmla="*/ 9085 h 41236"/>
                <a:gd name="connsiteX31" fmla="*/ 37023 w 64774"/>
                <a:gd name="connsiteY31" fmla="*/ 7809 h 41236"/>
                <a:gd name="connsiteX32" fmla="*/ 38298 w 64774"/>
                <a:gd name="connsiteY32" fmla="*/ 8065 h 41236"/>
                <a:gd name="connsiteX33" fmla="*/ 38266 w 64774"/>
                <a:gd name="connsiteY33" fmla="*/ 8865 h 41236"/>
                <a:gd name="connsiteX34" fmla="*/ 38150 w 64774"/>
                <a:gd name="connsiteY34" fmla="*/ 11265 h 41236"/>
                <a:gd name="connsiteX35" fmla="*/ 41095 w 64774"/>
                <a:gd name="connsiteY35" fmla="*/ 11573 h 41236"/>
                <a:gd name="connsiteX36" fmla="*/ 44101 w 64774"/>
                <a:gd name="connsiteY36" fmla="*/ 10599 h 41236"/>
                <a:gd name="connsiteX37" fmla="*/ 45604 w 64774"/>
                <a:gd name="connsiteY37" fmla="*/ 13822 h 41236"/>
                <a:gd name="connsiteX38" fmla="*/ 46922 w 64774"/>
                <a:gd name="connsiteY38" fmla="*/ 13907 h 41236"/>
                <a:gd name="connsiteX39" fmla="*/ 47414 w 64774"/>
                <a:gd name="connsiteY39" fmla="*/ 14557 h 41236"/>
                <a:gd name="connsiteX40" fmla="*/ 47092 w 64774"/>
                <a:gd name="connsiteY40" fmla="*/ 15638 h 41236"/>
                <a:gd name="connsiteX41" fmla="*/ 48152 w 64774"/>
                <a:gd name="connsiteY41" fmla="*/ 16899 h 41236"/>
                <a:gd name="connsiteX42" fmla="*/ 48091 w 64774"/>
                <a:gd name="connsiteY42" fmla="*/ 18125 h 41236"/>
                <a:gd name="connsiteX43" fmla="*/ 49349 w 64774"/>
                <a:gd name="connsiteY43" fmla="*/ 19669 h 41236"/>
                <a:gd name="connsiteX44" fmla="*/ 48000 w 64774"/>
                <a:gd name="connsiteY44" fmla="*/ 20061 h 41236"/>
                <a:gd name="connsiteX45" fmla="*/ 47179 w 64774"/>
                <a:gd name="connsiteY45" fmla="*/ 20605 h 41236"/>
                <a:gd name="connsiteX46" fmla="*/ 46929 w 64774"/>
                <a:gd name="connsiteY46" fmla="*/ 21853 h 41236"/>
                <a:gd name="connsiteX47" fmla="*/ 47911 w 64774"/>
                <a:gd name="connsiteY47" fmla="*/ 23894 h 41236"/>
                <a:gd name="connsiteX48" fmla="*/ 63713 w 64774"/>
                <a:gd name="connsiteY48" fmla="*/ 25896 h 41236"/>
                <a:gd name="connsiteX49" fmla="*/ 63347 w 64774"/>
                <a:gd name="connsiteY49" fmla="*/ 28572 h 41236"/>
                <a:gd name="connsiteX50" fmla="*/ 63538 w 64774"/>
                <a:gd name="connsiteY50" fmla="*/ 33356 h 41236"/>
                <a:gd name="connsiteX51" fmla="*/ 58015 w 64774"/>
                <a:gd name="connsiteY51" fmla="*/ 35103 h 41236"/>
                <a:gd name="connsiteX52" fmla="*/ 55698 w 64774"/>
                <a:gd name="connsiteY52" fmla="*/ 30648 h 41236"/>
                <a:gd name="connsiteX53" fmla="*/ 49215 w 64774"/>
                <a:gd name="connsiteY53" fmla="*/ 32188 h 41236"/>
                <a:gd name="connsiteX54" fmla="*/ 46707 w 64774"/>
                <a:gd name="connsiteY54" fmla="*/ 30819 h 41236"/>
                <a:gd name="connsiteX55" fmla="*/ 45730 w 64774"/>
                <a:gd name="connsiteY55" fmla="*/ 33356 h 41236"/>
                <a:gd name="connsiteX56" fmla="*/ 44630 w 64774"/>
                <a:gd name="connsiteY56" fmla="*/ 34053 h 41236"/>
                <a:gd name="connsiteX57" fmla="*/ 44691 w 64774"/>
                <a:gd name="connsiteY57" fmla="*/ 37525 h 41236"/>
                <a:gd name="connsiteX58" fmla="*/ 41827 w 64774"/>
                <a:gd name="connsiteY58" fmla="*/ 37409 h 41236"/>
                <a:gd name="connsiteX59" fmla="*/ 34068 w 64774"/>
                <a:gd name="connsiteY59" fmla="*/ 39538 h 41236"/>
                <a:gd name="connsiteX60" fmla="*/ 31917 w 64774"/>
                <a:gd name="connsiteY60" fmla="*/ 41158 h 41236"/>
                <a:gd name="connsiteX61" fmla="*/ 27073 w 64774"/>
                <a:gd name="connsiteY61" fmla="*/ 40589 h 41236"/>
                <a:gd name="connsiteX0" fmla="*/ 27073 w 63988"/>
                <a:gd name="connsiteY0" fmla="*/ 40589 h 41236"/>
                <a:gd name="connsiteX1" fmla="*/ 27508 w 63988"/>
                <a:gd name="connsiteY1" fmla="*/ 37234 h 41236"/>
                <a:gd name="connsiteX2" fmla="*/ 24421 w 63988"/>
                <a:gd name="connsiteY2" fmla="*/ 37016 h 41236"/>
                <a:gd name="connsiteX3" fmla="*/ 20912 w 63988"/>
                <a:gd name="connsiteY3" fmla="*/ 36787 h 41236"/>
                <a:gd name="connsiteX4" fmla="*/ 17447 w 63988"/>
                <a:gd name="connsiteY4" fmla="*/ 39052 h 41236"/>
                <a:gd name="connsiteX5" fmla="*/ 14978 w 63988"/>
                <a:gd name="connsiteY5" fmla="*/ 40289 h 41236"/>
                <a:gd name="connsiteX6" fmla="*/ 10496 w 63988"/>
                <a:gd name="connsiteY6" fmla="*/ 38976 h 41236"/>
                <a:gd name="connsiteX7" fmla="*/ 12746 w 63988"/>
                <a:gd name="connsiteY7" fmla="*/ 37347 h 41236"/>
                <a:gd name="connsiteX8" fmla="*/ 8930 w 63988"/>
                <a:gd name="connsiteY8" fmla="*/ 33708 h 41236"/>
                <a:gd name="connsiteX9" fmla="*/ 8746 w 63988"/>
                <a:gd name="connsiteY9" fmla="*/ 30869 h 41236"/>
                <a:gd name="connsiteX10" fmla="*/ 6088 w 63988"/>
                <a:gd name="connsiteY10" fmla="*/ 30533 h 41236"/>
                <a:gd name="connsiteX11" fmla="*/ 2782 w 63988"/>
                <a:gd name="connsiteY11" fmla="*/ 27737 h 41236"/>
                <a:gd name="connsiteX12" fmla="*/ 3855 w 63988"/>
                <a:gd name="connsiteY12" fmla="*/ 25103 h 41236"/>
                <a:gd name="connsiteX13" fmla="*/ 1174 w 63988"/>
                <a:gd name="connsiteY13" fmla="*/ 23061 h 41236"/>
                <a:gd name="connsiteX14" fmla="*/ 432 w 63988"/>
                <a:gd name="connsiteY14" fmla="*/ 19381 h 41236"/>
                <a:gd name="connsiteX15" fmla="*/ 1677 w 63988"/>
                <a:gd name="connsiteY15" fmla="*/ 17612 h 41236"/>
                <a:gd name="connsiteX16" fmla="*/ 4214 w 63988"/>
                <a:gd name="connsiteY16" fmla="*/ 17240 h 41236"/>
                <a:gd name="connsiteX17" fmla="*/ 4603 w 63988"/>
                <a:gd name="connsiteY17" fmla="*/ 14030 h 41236"/>
                <a:gd name="connsiteX18" fmla="*/ 4399 w 63988"/>
                <a:gd name="connsiteY18" fmla="*/ 12348 h 41236"/>
                <a:gd name="connsiteX19" fmla="*/ 3934 w 63988"/>
                <a:gd name="connsiteY19" fmla="*/ 9769 h 41236"/>
                <a:gd name="connsiteX20" fmla="*/ 2687 w 63988"/>
                <a:gd name="connsiteY20" fmla="*/ 7081 h 41236"/>
                <a:gd name="connsiteX21" fmla="*/ 9331 w 63988"/>
                <a:gd name="connsiteY21" fmla="*/ 5451 h 41236"/>
                <a:gd name="connsiteX22" fmla="*/ 9436 w 63988"/>
                <a:gd name="connsiteY22" fmla="*/ 2829 h 41236"/>
                <a:gd name="connsiteX23" fmla="*/ 13163 w 63988"/>
                <a:gd name="connsiteY23" fmla="*/ 65 h 41236"/>
                <a:gd name="connsiteX24" fmla="*/ 26268 w 63988"/>
                <a:gd name="connsiteY24" fmla="*/ 5708 h 41236"/>
                <a:gd name="connsiteX25" fmla="*/ 30337 w 63988"/>
                <a:gd name="connsiteY25" fmla="*/ 7142 h 41236"/>
                <a:gd name="connsiteX26" fmla="*/ 29977 w 63988"/>
                <a:gd name="connsiteY26" fmla="*/ 7877 h 41236"/>
                <a:gd name="connsiteX27" fmla="*/ 31907 w 63988"/>
                <a:gd name="connsiteY27" fmla="*/ 8072 h 41236"/>
                <a:gd name="connsiteX28" fmla="*/ 33447 w 63988"/>
                <a:gd name="connsiteY28" fmla="*/ 7464 h 41236"/>
                <a:gd name="connsiteX29" fmla="*/ 34031 w 63988"/>
                <a:gd name="connsiteY29" fmla="*/ 8509 h 41236"/>
                <a:gd name="connsiteX30" fmla="*/ 36159 w 63988"/>
                <a:gd name="connsiteY30" fmla="*/ 9085 h 41236"/>
                <a:gd name="connsiteX31" fmla="*/ 37023 w 63988"/>
                <a:gd name="connsiteY31" fmla="*/ 7809 h 41236"/>
                <a:gd name="connsiteX32" fmla="*/ 38298 w 63988"/>
                <a:gd name="connsiteY32" fmla="*/ 8065 h 41236"/>
                <a:gd name="connsiteX33" fmla="*/ 38266 w 63988"/>
                <a:gd name="connsiteY33" fmla="*/ 8865 h 41236"/>
                <a:gd name="connsiteX34" fmla="*/ 38150 w 63988"/>
                <a:gd name="connsiteY34" fmla="*/ 11265 h 41236"/>
                <a:gd name="connsiteX35" fmla="*/ 41095 w 63988"/>
                <a:gd name="connsiteY35" fmla="*/ 11573 h 41236"/>
                <a:gd name="connsiteX36" fmla="*/ 44101 w 63988"/>
                <a:gd name="connsiteY36" fmla="*/ 10599 h 41236"/>
                <a:gd name="connsiteX37" fmla="*/ 45604 w 63988"/>
                <a:gd name="connsiteY37" fmla="*/ 13822 h 41236"/>
                <a:gd name="connsiteX38" fmla="*/ 46922 w 63988"/>
                <a:gd name="connsiteY38" fmla="*/ 13907 h 41236"/>
                <a:gd name="connsiteX39" fmla="*/ 47414 w 63988"/>
                <a:gd name="connsiteY39" fmla="*/ 14557 h 41236"/>
                <a:gd name="connsiteX40" fmla="*/ 47092 w 63988"/>
                <a:gd name="connsiteY40" fmla="*/ 15638 h 41236"/>
                <a:gd name="connsiteX41" fmla="*/ 48152 w 63988"/>
                <a:gd name="connsiteY41" fmla="*/ 16899 h 41236"/>
                <a:gd name="connsiteX42" fmla="*/ 48091 w 63988"/>
                <a:gd name="connsiteY42" fmla="*/ 18125 h 41236"/>
                <a:gd name="connsiteX43" fmla="*/ 49349 w 63988"/>
                <a:gd name="connsiteY43" fmla="*/ 19669 h 41236"/>
                <a:gd name="connsiteX44" fmla="*/ 48000 w 63988"/>
                <a:gd name="connsiteY44" fmla="*/ 20061 h 41236"/>
                <a:gd name="connsiteX45" fmla="*/ 47179 w 63988"/>
                <a:gd name="connsiteY45" fmla="*/ 20605 h 41236"/>
                <a:gd name="connsiteX46" fmla="*/ 46929 w 63988"/>
                <a:gd name="connsiteY46" fmla="*/ 21853 h 41236"/>
                <a:gd name="connsiteX47" fmla="*/ 47911 w 63988"/>
                <a:gd name="connsiteY47" fmla="*/ 23894 h 41236"/>
                <a:gd name="connsiteX48" fmla="*/ 60570 w 63988"/>
                <a:gd name="connsiteY48" fmla="*/ 25896 h 41236"/>
                <a:gd name="connsiteX49" fmla="*/ 63347 w 63988"/>
                <a:gd name="connsiteY49" fmla="*/ 28572 h 41236"/>
                <a:gd name="connsiteX50" fmla="*/ 63538 w 63988"/>
                <a:gd name="connsiteY50" fmla="*/ 33356 h 41236"/>
                <a:gd name="connsiteX51" fmla="*/ 58015 w 63988"/>
                <a:gd name="connsiteY51" fmla="*/ 35103 h 41236"/>
                <a:gd name="connsiteX52" fmla="*/ 55698 w 63988"/>
                <a:gd name="connsiteY52" fmla="*/ 30648 h 41236"/>
                <a:gd name="connsiteX53" fmla="*/ 49215 w 63988"/>
                <a:gd name="connsiteY53" fmla="*/ 32188 h 41236"/>
                <a:gd name="connsiteX54" fmla="*/ 46707 w 63988"/>
                <a:gd name="connsiteY54" fmla="*/ 30819 h 41236"/>
                <a:gd name="connsiteX55" fmla="*/ 45730 w 63988"/>
                <a:gd name="connsiteY55" fmla="*/ 33356 h 41236"/>
                <a:gd name="connsiteX56" fmla="*/ 44630 w 63988"/>
                <a:gd name="connsiteY56" fmla="*/ 34053 h 41236"/>
                <a:gd name="connsiteX57" fmla="*/ 44691 w 63988"/>
                <a:gd name="connsiteY57" fmla="*/ 37525 h 41236"/>
                <a:gd name="connsiteX58" fmla="*/ 41827 w 63988"/>
                <a:gd name="connsiteY58" fmla="*/ 37409 h 41236"/>
                <a:gd name="connsiteX59" fmla="*/ 34068 w 63988"/>
                <a:gd name="connsiteY59" fmla="*/ 39538 h 41236"/>
                <a:gd name="connsiteX60" fmla="*/ 31917 w 63988"/>
                <a:gd name="connsiteY60" fmla="*/ 41158 h 41236"/>
                <a:gd name="connsiteX61" fmla="*/ 27073 w 63988"/>
                <a:gd name="connsiteY61" fmla="*/ 40589 h 41236"/>
                <a:gd name="connsiteX0" fmla="*/ 27073 w 63800"/>
                <a:gd name="connsiteY0" fmla="*/ 40589 h 41236"/>
                <a:gd name="connsiteX1" fmla="*/ 27508 w 63800"/>
                <a:gd name="connsiteY1" fmla="*/ 37234 h 41236"/>
                <a:gd name="connsiteX2" fmla="*/ 24421 w 63800"/>
                <a:gd name="connsiteY2" fmla="*/ 37016 h 41236"/>
                <a:gd name="connsiteX3" fmla="*/ 20912 w 63800"/>
                <a:gd name="connsiteY3" fmla="*/ 36787 h 41236"/>
                <a:gd name="connsiteX4" fmla="*/ 17447 w 63800"/>
                <a:gd name="connsiteY4" fmla="*/ 39052 h 41236"/>
                <a:gd name="connsiteX5" fmla="*/ 14978 w 63800"/>
                <a:gd name="connsiteY5" fmla="*/ 40289 h 41236"/>
                <a:gd name="connsiteX6" fmla="*/ 10496 w 63800"/>
                <a:gd name="connsiteY6" fmla="*/ 38976 h 41236"/>
                <a:gd name="connsiteX7" fmla="*/ 12746 w 63800"/>
                <a:gd name="connsiteY7" fmla="*/ 37347 h 41236"/>
                <a:gd name="connsiteX8" fmla="*/ 8930 w 63800"/>
                <a:gd name="connsiteY8" fmla="*/ 33708 h 41236"/>
                <a:gd name="connsiteX9" fmla="*/ 8746 w 63800"/>
                <a:gd name="connsiteY9" fmla="*/ 30869 h 41236"/>
                <a:gd name="connsiteX10" fmla="*/ 6088 w 63800"/>
                <a:gd name="connsiteY10" fmla="*/ 30533 h 41236"/>
                <a:gd name="connsiteX11" fmla="*/ 2782 w 63800"/>
                <a:gd name="connsiteY11" fmla="*/ 27737 h 41236"/>
                <a:gd name="connsiteX12" fmla="*/ 3855 w 63800"/>
                <a:gd name="connsiteY12" fmla="*/ 25103 h 41236"/>
                <a:gd name="connsiteX13" fmla="*/ 1174 w 63800"/>
                <a:gd name="connsiteY13" fmla="*/ 23061 h 41236"/>
                <a:gd name="connsiteX14" fmla="*/ 432 w 63800"/>
                <a:gd name="connsiteY14" fmla="*/ 19381 h 41236"/>
                <a:gd name="connsiteX15" fmla="*/ 1677 w 63800"/>
                <a:gd name="connsiteY15" fmla="*/ 17612 h 41236"/>
                <a:gd name="connsiteX16" fmla="*/ 4214 w 63800"/>
                <a:gd name="connsiteY16" fmla="*/ 17240 h 41236"/>
                <a:gd name="connsiteX17" fmla="*/ 4603 w 63800"/>
                <a:gd name="connsiteY17" fmla="*/ 14030 h 41236"/>
                <a:gd name="connsiteX18" fmla="*/ 4399 w 63800"/>
                <a:gd name="connsiteY18" fmla="*/ 12348 h 41236"/>
                <a:gd name="connsiteX19" fmla="*/ 3934 w 63800"/>
                <a:gd name="connsiteY19" fmla="*/ 9769 h 41236"/>
                <a:gd name="connsiteX20" fmla="*/ 2687 w 63800"/>
                <a:gd name="connsiteY20" fmla="*/ 7081 h 41236"/>
                <a:gd name="connsiteX21" fmla="*/ 9331 w 63800"/>
                <a:gd name="connsiteY21" fmla="*/ 5451 h 41236"/>
                <a:gd name="connsiteX22" fmla="*/ 9436 w 63800"/>
                <a:gd name="connsiteY22" fmla="*/ 2829 h 41236"/>
                <a:gd name="connsiteX23" fmla="*/ 13163 w 63800"/>
                <a:gd name="connsiteY23" fmla="*/ 65 h 41236"/>
                <a:gd name="connsiteX24" fmla="*/ 26268 w 63800"/>
                <a:gd name="connsiteY24" fmla="*/ 5708 h 41236"/>
                <a:gd name="connsiteX25" fmla="*/ 30337 w 63800"/>
                <a:gd name="connsiteY25" fmla="*/ 7142 h 41236"/>
                <a:gd name="connsiteX26" fmla="*/ 29977 w 63800"/>
                <a:gd name="connsiteY26" fmla="*/ 7877 h 41236"/>
                <a:gd name="connsiteX27" fmla="*/ 31907 w 63800"/>
                <a:gd name="connsiteY27" fmla="*/ 8072 h 41236"/>
                <a:gd name="connsiteX28" fmla="*/ 33447 w 63800"/>
                <a:gd name="connsiteY28" fmla="*/ 7464 h 41236"/>
                <a:gd name="connsiteX29" fmla="*/ 34031 w 63800"/>
                <a:gd name="connsiteY29" fmla="*/ 8509 h 41236"/>
                <a:gd name="connsiteX30" fmla="*/ 36159 w 63800"/>
                <a:gd name="connsiteY30" fmla="*/ 9085 h 41236"/>
                <a:gd name="connsiteX31" fmla="*/ 37023 w 63800"/>
                <a:gd name="connsiteY31" fmla="*/ 7809 h 41236"/>
                <a:gd name="connsiteX32" fmla="*/ 38298 w 63800"/>
                <a:gd name="connsiteY32" fmla="*/ 8065 h 41236"/>
                <a:gd name="connsiteX33" fmla="*/ 38266 w 63800"/>
                <a:gd name="connsiteY33" fmla="*/ 8865 h 41236"/>
                <a:gd name="connsiteX34" fmla="*/ 38150 w 63800"/>
                <a:gd name="connsiteY34" fmla="*/ 11265 h 41236"/>
                <a:gd name="connsiteX35" fmla="*/ 41095 w 63800"/>
                <a:gd name="connsiteY35" fmla="*/ 11573 h 41236"/>
                <a:gd name="connsiteX36" fmla="*/ 44101 w 63800"/>
                <a:gd name="connsiteY36" fmla="*/ 10599 h 41236"/>
                <a:gd name="connsiteX37" fmla="*/ 45604 w 63800"/>
                <a:gd name="connsiteY37" fmla="*/ 13822 h 41236"/>
                <a:gd name="connsiteX38" fmla="*/ 46922 w 63800"/>
                <a:gd name="connsiteY38" fmla="*/ 13907 h 41236"/>
                <a:gd name="connsiteX39" fmla="*/ 47414 w 63800"/>
                <a:gd name="connsiteY39" fmla="*/ 14557 h 41236"/>
                <a:gd name="connsiteX40" fmla="*/ 47092 w 63800"/>
                <a:gd name="connsiteY40" fmla="*/ 15638 h 41236"/>
                <a:gd name="connsiteX41" fmla="*/ 48152 w 63800"/>
                <a:gd name="connsiteY41" fmla="*/ 16899 h 41236"/>
                <a:gd name="connsiteX42" fmla="*/ 48091 w 63800"/>
                <a:gd name="connsiteY42" fmla="*/ 18125 h 41236"/>
                <a:gd name="connsiteX43" fmla="*/ 49349 w 63800"/>
                <a:gd name="connsiteY43" fmla="*/ 19669 h 41236"/>
                <a:gd name="connsiteX44" fmla="*/ 48000 w 63800"/>
                <a:gd name="connsiteY44" fmla="*/ 20061 h 41236"/>
                <a:gd name="connsiteX45" fmla="*/ 47179 w 63800"/>
                <a:gd name="connsiteY45" fmla="*/ 20605 h 41236"/>
                <a:gd name="connsiteX46" fmla="*/ 46929 w 63800"/>
                <a:gd name="connsiteY46" fmla="*/ 21853 h 41236"/>
                <a:gd name="connsiteX47" fmla="*/ 47911 w 63800"/>
                <a:gd name="connsiteY47" fmla="*/ 23894 h 41236"/>
                <a:gd name="connsiteX48" fmla="*/ 60570 w 63800"/>
                <a:gd name="connsiteY48" fmla="*/ 25896 h 41236"/>
                <a:gd name="connsiteX49" fmla="*/ 61823 w 63800"/>
                <a:gd name="connsiteY49" fmla="*/ 28800 h 41236"/>
                <a:gd name="connsiteX50" fmla="*/ 63538 w 63800"/>
                <a:gd name="connsiteY50" fmla="*/ 33356 h 41236"/>
                <a:gd name="connsiteX51" fmla="*/ 58015 w 63800"/>
                <a:gd name="connsiteY51" fmla="*/ 35103 h 41236"/>
                <a:gd name="connsiteX52" fmla="*/ 55698 w 63800"/>
                <a:gd name="connsiteY52" fmla="*/ 30648 h 41236"/>
                <a:gd name="connsiteX53" fmla="*/ 49215 w 63800"/>
                <a:gd name="connsiteY53" fmla="*/ 32188 h 41236"/>
                <a:gd name="connsiteX54" fmla="*/ 46707 w 63800"/>
                <a:gd name="connsiteY54" fmla="*/ 30819 h 41236"/>
                <a:gd name="connsiteX55" fmla="*/ 45730 w 63800"/>
                <a:gd name="connsiteY55" fmla="*/ 33356 h 41236"/>
                <a:gd name="connsiteX56" fmla="*/ 44630 w 63800"/>
                <a:gd name="connsiteY56" fmla="*/ 34053 h 41236"/>
                <a:gd name="connsiteX57" fmla="*/ 44691 w 63800"/>
                <a:gd name="connsiteY57" fmla="*/ 37525 h 41236"/>
                <a:gd name="connsiteX58" fmla="*/ 41827 w 63800"/>
                <a:gd name="connsiteY58" fmla="*/ 37409 h 41236"/>
                <a:gd name="connsiteX59" fmla="*/ 34068 w 63800"/>
                <a:gd name="connsiteY59" fmla="*/ 39538 h 41236"/>
                <a:gd name="connsiteX60" fmla="*/ 31917 w 63800"/>
                <a:gd name="connsiteY60" fmla="*/ 41158 h 41236"/>
                <a:gd name="connsiteX61" fmla="*/ 27073 w 63800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46929 w 63872"/>
                <a:gd name="connsiteY46" fmla="*/ 21853 h 41236"/>
                <a:gd name="connsiteX47" fmla="*/ 47911 w 63872"/>
                <a:gd name="connsiteY47" fmla="*/ 23894 h 41236"/>
                <a:gd name="connsiteX48" fmla="*/ 60570 w 63872"/>
                <a:gd name="connsiteY48" fmla="*/ 25896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46929 w 63872"/>
                <a:gd name="connsiteY46" fmla="*/ 21853 h 41236"/>
                <a:gd name="connsiteX47" fmla="*/ 47911 w 63872"/>
                <a:gd name="connsiteY47" fmla="*/ 23894 h 41236"/>
                <a:gd name="connsiteX48" fmla="*/ 62760 w 63872"/>
                <a:gd name="connsiteY48" fmla="*/ 25364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46929 w 63872"/>
                <a:gd name="connsiteY46" fmla="*/ 21853 h 41236"/>
                <a:gd name="connsiteX47" fmla="*/ 60767 w 63872"/>
                <a:gd name="connsiteY47" fmla="*/ 19641 h 41236"/>
                <a:gd name="connsiteX48" fmla="*/ 62760 w 63872"/>
                <a:gd name="connsiteY48" fmla="*/ 25364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55119 w 63872"/>
                <a:gd name="connsiteY46" fmla="*/ 18815 h 41236"/>
                <a:gd name="connsiteX47" fmla="*/ 60767 w 63872"/>
                <a:gd name="connsiteY47" fmla="*/ 19641 h 41236"/>
                <a:gd name="connsiteX48" fmla="*/ 62760 w 63872"/>
                <a:gd name="connsiteY48" fmla="*/ 25364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55119 w 63872"/>
                <a:gd name="connsiteY45" fmla="*/ 18815 h 41236"/>
                <a:gd name="connsiteX46" fmla="*/ 60767 w 63872"/>
                <a:gd name="connsiteY46" fmla="*/ 19641 h 41236"/>
                <a:gd name="connsiteX47" fmla="*/ 62760 w 63872"/>
                <a:gd name="connsiteY47" fmla="*/ 25364 h 41236"/>
                <a:gd name="connsiteX48" fmla="*/ 61823 w 63872"/>
                <a:gd name="connsiteY48" fmla="*/ 28800 h 41236"/>
                <a:gd name="connsiteX49" fmla="*/ 63538 w 63872"/>
                <a:gd name="connsiteY49" fmla="*/ 33356 h 41236"/>
                <a:gd name="connsiteX50" fmla="*/ 58015 w 63872"/>
                <a:gd name="connsiteY50" fmla="*/ 35103 h 41236"/>
                <a:gd name="connsiteX51" fmla="*/ 55698 w 63872"/>
                <a:gd name="connsiteY51" fmla="*/ 30648 h 41236"/>
                <a:gd name="connsiteX52" fmla="*/ 49215 w 63872"/>
                <a:gd name="connsiteY52" fmla="*/ 32188 h 41236"/>
                <a:gd name="connsiteX53" fmla="*/ 46707 w 63872"/>
                <a:gd name="connsiteY53" fmla="*/ 30819 h 41236"/>
                <a:gd name="connsiteX54" fmla="*/ 45730 w 63872"/>
                <a:gd name="connsiteY54" fmla="*/ 33356 h 41236"/>
                <a:gd name="connsiteX55" fmla="*/ 44630 w 63872"/>
                <a:gd name="connsiteY55" fmla="*/ 34053 h 41236"/>
                <a:gd name="connsiteX56" fmla="*/ 44691 w 63872"/>
                <a:gd name="connsiteY56" fmla="*/ 37525 h 41236"/>
                <a:gd name="connsiteX57" fmla="*/ 41827 w 63872"/>
                <a:gd name="connsiteY57" fmla="*/ 37409 h 41236"/>
                <a:gd name="connsiteX58" fmla="*/ 34068 w 63872"/>
                <a:gd name="connsiteY58" fmla="*/ 39538 h 41236"/>
                <a:gd name="connsiteX59" fmla="*/ 31917 w 63872"/>
                <a:gd name="connsiteY59" fmla="*/ 41158 h 41236"/>
                <a:gd name="connsiteX60" fmla="*/ 27073 w 63872"/>
                <a:gd name="connsiteY60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55825 w 63872"/>
                <a:gd name="connsiteY43" fmla="*/ 14201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52567 w 63872"/>
                <a:gd name="connsiteY42" fmla="*/ 11518 h 41236"/>
                <a:gd name="connsiteX43" fmla="*/ 55825 w 63872"/>
                <a:gd name="connsiteY43" fmla="*/ 14201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50152 w 63872"/>
                <a:gd name="connsiteY41" fmla="*/ 11583 h 41236"/>
                <a:gd name="connsiteX42" fmla="*/ 52567 w 63872"/>
                <a:gd name="connsiteY42" fmla="*/ 11518 h 41236"/>
                <a:gd name="connsiteX43" fmla="*/ 55825 w 63872"/>
                <a:gd name="connsiteY43" fmla="*/ 14201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40742 w 63872"/>
                <a:gd name="connsiteY33" fmla="*/ 438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488 w 63872"/>
                <a:gd name="connsiteY32" fmla="*/ 4648 h 41236"/>
                <a:gd name="connsiteX33" fmla="*/ 40742 w 63872"/>
                <a:gd name="connsiteY33" fmla="*/ 438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6166 w 63872"/>
                <a:gd name="connsiteY31" fmla="*/ 1810 h 41236"/>
                <a:gd name="connsiteX32" fmla="*/ 38488 w 63872"/>
                <a:gd name="connsiteY32" fmla="*/ 4648 h 41236"/>
                <a:gd name="connsiteX33" fmla="*/ 40742 w 63872"/>
                <a:gd name="connsiteY33" fmla="*/ 438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951 h 41598"/>
                <a:gd name="connsiteX1" fmla="*/ 27508 w 63872"/>
                <a:gd name="connsiteY1" fmla="*/ 37596 h 41598"/>
                <a:gd name="connsiteX2" fmla="*/ 24421 w 63872"/>
                <a:gd name="connsiteY2" fmla="*/ 37378 h 41598"/>
                <a:gd name="connsiteX3" fmla="*/ 20912 w 63872"/>
                <a:gd name="connsiteY3" fmla="*/ 37149 h 41598"/>
                <a:gd name="connsiteX4" fmla="*/ 17447 w 63872"/>
                <a:gd name="connsiteY4" fmla="*/ 39414 h 41598"/>
                <a:gd name="connsiteX5" fmla="*/ 14978 w 63872"/>
                <a:gd name="connsiteY5" fmla="*/ 40651 h 41598"/>
                <a:gd name="connsiteX6" fmla="*/ 10496 w 63872"/>
                <a:gd name="connsiteY6" fmla="*/ 39338 h 41598"/>
                <a:gd name="connsiteX7" fmla="*/ 12746 w 63872"/>
                <a:gd name="connsiteY7" fmla="*/ 37709 h 41598"/>
                <a:gd name="connsiteX8" fmla="*/ 8930 w 63872"/>
                <a:gd name="connsiteY8" fmla="*/ 34070 h 41598"/>
                <a:gd name="connsiteX9" fmla="*/ 8746 w 63872"/>
                <a:gd name="connsiteY9" fmla="*/ 31231 h 41598"/>
                <a:gd name="connsiteX10" fmla="*/ 6088 w 63872"/>
                <a:gd name="connsiteY10" fmla="*/ 30895 h 41598"/>
                <a:gd name="connsiteX11" fmla="*/ 2782 w 63872"/>
                <a:gd name="connsiteY11" fmla="*/ 28099 h 41598"/>
                <a:gd name="connsiteX12" fmla="*/ 3855 w 63872"/>
                <a:gd name="connsiteY12" fmla="*/ 25465 h 41598"/>
                <a:gd name="connsiteX13" fmla="*/ 1174 w 63872"/>
                <a:gd name="connsiteY13" fmla="*/ 23423 h 41598"/>
                <a:gd name="connsiteX14" fmla="*/ 432 w 63872"/>
                <a:gd name="connsiteY14" fmla="*/ 19743 h 41598"/>
                <a:gd name="connsiteX15" fmla="*/ 1677 w 63872"/>
                <a:gd name="connsiteY15" fmla="*/ 17974 h 41598"/>
                <a:gd name="connsiteX16" fmla="*/ 4214 w 63872"/>
                <a:gd name="connsiteY16" fmla="*/ 17602 h 41598"/>
                <a:gd name="connsiteX17" fmla="*/ 4603 w 63872"/>
                <a:gd name="connsiteY17" fmla="*/ 14392 h 41598"/>
                <a:gd name="connsiteX18" fmla="*/ 4399 w 63872"/>
                <a:gd name="connsiteY18" fmla="*/ 12710 h 41598"/>
                <a:gd name="connsiteX19" fmla="*/ 3934 w 63872"/>
                <a:gd name="connsiteY19" fmla="*/ 10131 h 41598"/>
                <a:gd name="connsiteX20" fmla="*/ 2687 w 63872"/>
                <a:gd name="connsiteY20" fmla="*/ 7443 h 41598"/>
                <a:gd name="connsiteX21" fmla="*/ 9331 w 63872"/>
                <a:gd name="connsiteY21" fmla="*/ 5813 h 41598"/>
                <a:gd name="connsiteX22" fmla="*/ 9436 w 63872"/>
                <a:gd name="connsiteY22" fmla="*/ 3191 h 41598"/>
                <a:gd name="connsiteX23" fmla="*/ 13163 w 63872"/>
                <a:gd name="connsiteY23" fmla="*/ 427 h 41598"/>
                <a:gd name="connsiteX24" fmla="*/ 26268 w 63872"/>
                <a:gd name="connsiteY24" fmla="*/ 6070 h 41598"/>
                <a:gd name="connsiteX25" fmla="*/ 30337 w 63872"/>
                <a:gd name="connsiteY25" fmla="*/ 7504 h 41598"/>
                <a:gd name="connsiteX26" fmla="*/ 29977 w 63872"/>
                <a:gd name="connsiteY26" fmla="*/ 8239 h 41598"/>
                <a:gd name="connsiteX27" fmla="*/ 31907 w 63872"/>
                <a:gd name="connsiteY27" fmla="*/ 8434 h 41598"/>
                <a:gd name="connsiteX28" fmla="*/ 33447 w 63872"/>
                <a:gd name="connsiteY28" fmla="*/ 7826 h 41598"/>
                <a:gd name="connsiteX29" fmla="*/ 34031 w 63872"/>
                <a:gd name="connsiteY29" fmla="*/ 8871 h 41598"/>
                <a:gd name="connsiteX30" fmla="*/ 36635 w 63872"/>
                <a:gd name="connsiteY30" fmla="*/ 258 h 41598"/>
                <a:gd name="connsiteX31" fmla="*/ 36166 w 63872"/>
                <a:gd name="connsiteY31" fmla="*/ 2172 h 41598"/>
                <a:gd name="connsiteX32" fmla="*/ 38488 w 63872"/>
                <a:gd name="connsiteY32" fmla="*/ 5010 h 41598"/>
                <a:gd name="connsiteX33" fmla="*/ 40742 w 63872"/>
                <a:gd name="connsiteY33" fmla="*/ 4747 h 41598"/>
                <a:gd name="connsiteX34" fmla="*/ 41673 w 63872"/>
                <a:gd name="connsiteY34" fmla="*/ 6615 h 41598"/>
                <a:gd name="connsiteX35" fmla="*/ 43666 w 63872"/>
                <a:gd name="connsiteY35" fmla="*/ 7227 h 41598"/>
                <a:gd name="connsiteX36" fmla="*/ 44101 w 63872"/>
                <a:gd name="connsiteY36" fmla="*/ 10961 h 41598"/>
                <a:gd name="connsiteX37" fmla="*/ 45414 w 63872"/>
                <a:gd name="connsiteY37" fmla="*/ 11146 h 41598"/>
                <a:gd name="connsiteX38" fmla="*/ 46922 w 63872"/>
                <a:gd name="connsiteY38" fmla="*/ 12143 h 41598"/>
                <a:gd name="connsiteX39" fmla="*/ 48366 w 63872"/>
                <a:gd name="connsiteY39" fmla="*/ 11654 h 41598"/>
                <a:gd name="connsiteX40" fmla="*/ 50152 w 63872"/>
                <a:gd name="connsiteY40" fmla="*/ 11945 h 41598"/>
                <a:gd name="connsiteX41" fmla="*/ 52567 w 63872"/>
                <a:gd name="connsiteY41" fmla="*/ 11880 h 41598"/>
                <a:gd name="connsiteX42" fmla="*/ 55825 w 63872"/>
                <a:gd name="connsiteY42" fmla="*/ 14563 h 41598"/>
                <a:gd name="connsiteX43" fmla="*/ 55119 w 63872"/>
                <a:gd name="connsiteY43" fmla="*/ 19177 h 41598"/>
                <a:gd name="connsiteX44" fmla="*/ 60767 w 63872"/>
                <a:gd name="connsiteY44" fmla="*/ 20003 h 41598"/>
                <a:gd name="connsiteX45" fmla="*/ 62760 w 63872"/>
                <a:gd name="connsiteY45" fmla="*/ 25726 h 41598"/>
                <a:gd name="connsiteX46" fmla="*/ 61823 w 63872"/>
                <a:gd name="connsiteY46" fmla="*/ 29162 h 41598"/>
                <a:gd name="connsiteX47" fmla="*/ 63538 w 63872"/>
                <a:gd name="connsiteY47" fmla="*/ 33718 h 41598"/>
                <a:gd name="connsiteX48" fmla="*/ 58015 w 63872"/>
                <a:gd name="connsiteY48" fmla="*/ 35465 h 41598"/>
                <a:gd name="connsiteX49" fmla="*/ 55698 w 63872"/>
                <a:gd name="connsiteY49" fmla="*/ 31010 h 41598"/>
                <a:gd name="connsiteX50" fmla="*/ 49215 w 63872"/>
                <a:gd name="connsiteY50" fmla="*/ 32550 h 41598"/>
                <a:gd name="connsiteX51" fmla="*/ 46707 w 63872"/>
                <a:gd name="connsiteY51" fmla="*/ 31181 h 41598"/>
                <a:gd name="connsiteX52" fmla="*/ 45730 w 63872"/>
                <a:gd name="connsiteY52" fmla="*/ 33718 h 41598"/>
                <a:gd name="connsiteX53" fmla="*/ 44630 w 63872"/>
                <a:gd name="connsiteY53" fmla="*/ 34415 h 41598"/>
                <a:gd name="connsiteX54" fmla="*/ 44691 w 63872"/>
                <a:gd name="connsiteY54" fmla="*/ 37887 h 41598"/>
                <a:gd name="connsiteX55" fmla="*/ 41827 w 63872"/>
                <a:gd name="connsiteY55" fmla="*/ 37771 h 41598"/>
                <a:gd name="connsiteX56" fmla="*/ 34068 w 63872"/>
                <a:gd name="connsiteY56" fmla="*/ 39900 h 41598"/>
                <a:gd name="connsiteX57" fmla="*/ 31917 w 63872"/>
                <a:gd name="connsiteY57" fmla="*/ 41520 h 41598"/>
                <a:gd name="connsiteX58" fmla="*/ 27073 w 63872"/>
                <a:gd name="connsiteY58" fmla="*/ 40951 h 41598"/>
                <a:gd name="connsiteX0" fmla="*/ 27073 w 63872"/>
                <a:gd name="connsiteY0" fmla="*/ 41842 h 42489"/>
                <a:gd name="connsiteX1" fmla="*/ 27508 w 63872"/>
                <a:gd name="connsiteY1" fmla="*/ 38487 h 42489"/>
                <a:gd name="connsiteX2" fmla="*/ 24421 w 63872"/>
                <a:gd name="connsiteY2" fmla="*/ 38269 h 42489"/>
                <a:gd name="connsiteX3" fmla="*/ 20912 w 63872"/>
                <a:gd name="connsiteY3" fmla="*/ 38040 h 42489"/>
                <a:gd name="connsiteX4" fmla="*/ 17447 w 63872"/>
                <a:gd name="connsiteY4" fmla="*/ 40305 h 42489"/>
                <a:gd name="connsiteX5" fmla="*/ 14978 w 63872"/>
                <a:gd name="connsiteY5" fmla="*/ 41542 h 42489"/>
                <a:gd name="connsiteX6" fmla="*/ 10496 w 63872"/>
                <a:gd name="connsiteY6" fmla="*/ 40229 h 42489"/>
                <a:gd name="connsiteX7" fmla="*/ 12746 w 63872"/>
                <a:gd name="connsiteY7" fmla="*/ 38600 h 42489"/>
                <a:gd name="connsiteX8" fmla="*/ 8930 w 63872"/>
                <a:gd name="connsiteY8" fmla="*/ 34961 h 42489"/>
                <a:gd name="connsiteX9" fmla="*/ 8746 w 63872"/>
                <a:gd name="connsiteY9" fmla="*/ 32122 h 42489"/>
                <a:gd name="connsiteX10" fmla="*/ 6088 w 63872"/>
                <a:gd name="connsiteY10" fmla="*/ 31786 h 42489"/>
                <a:gd name="connsiteX11" fmla="*/ 2782 w 63872"/>
                <a:gd name="connsiteY11" fmla="*/ 28990 h 42489"/>
                <a:gd name="connsiteX12" fmla="*/ 3855 w 63872"/>
                <a:gd name="connsiteY12" fmla="*/ 26356 h 42489"/>
                <a:gd name="connsiteX13" fmla="*/ 1174 w 63872"/>
                <a:gd name="connsiteY13" fmla="*/ 24314 h 42489"/>
                <a:gd name="connsiteX14" fmla="*/ 432 w 63872"/>
                <a:gd name="connsiteY14" fmla="*/ 20634 h 42489"/>
                <a:gd name="connsiteX15" fmla="*/ 1677 w 63872"/>
                <a:gd name="connsiteY15" fmla="*/ 18865 h 42489"/>
                <a:gd name="connsiteX16" fmla="*/ 4214 w 63872"/>
                <a:gd name="connsiteY16" fmla="*/ 18493 h 42489"/>
                <a:gd name="connsiteX17" fmla="*/ 4603 w 63872"/>
                <a:gd name="connsiteY17" fmla="*/ 15283 h 42489"/>
                <a:gd name="connsiteX18" fmla="*/ 4399 w 63872"/>
                <a:gd name="connsiteY18" fmla="*/ 13601 h 42489"/>
                <a:gd name="connsiteX19" fmla="*/ 3934 w 63872"/>
                <a:gd name="connsiteY19" fmla="*/ 11022 h 42489"/>
                <a:gd name="connsiteX20" fmla="*/ 2687 w 63872"/>
                <a:gd name="connsiteY20" fmla="*/ 8334 h 42489"/>
                <a:gd name="connsiteX21" fmla="*/ 9331 w 63872"/>
                <a:gd name="connsiteY21" fmla="*/ 6704 h 42489"/>
                <a:gd name="connsiteX22" fmla="*/ 9436 w 63872"/>
                <a:gd name="connsiteY22" fmla="*/ 4082 h 42489"/>
                <a:gd name="connsiteX23" fmla="*/ 13163 w 63872"/>
                <a:gd name="connsiteY23" fmla="*/ 1318 h 42489"/>
                <a:gd name="connsiteX24" fmla="*/ 26268 w 63872"/>
                <a:gd name="connsiteY24" fmla="*/ 6961 h 42489"/>
                <a:gd name="connsiteX25" fmla="*/ 30337 w 63872"/>
                <a:gd name="connsiteY25" fmla="*/ 8395 h 42489"/>
                <a:gd name="connsiteX26" fmla="*/ 29977 w 63872"/>
                <a:gd name="connsiteY26" fmla="*/ 9130 h 42489"/>
                <a:gd name="connsiteX27" fmla="*/ 31907 w 63872"/>
                <a:gd name="connsiteY27" fmla="*/ 9325 h 42489"/>
                <a:gd name="connsiteX28" fmla="*/ 33447 w 63872"/>
                <a:gd name="connsiteY28" fmla="*/ 8717 h 42489"/>
                <a:gd name="connsiteX29" fmla="*/ 34888 w 63872"/>
                <a:gd name="connsiteY29" fmla="*/ 497 h 42489"/>
                <a:gd name="connsiteX30" fmla="*/ 36635 w 63872"/>
                <a:gd name="connsiteY30" fmla="*/ 1149 h 42489"/>
                <a:gd name="connsiteX31" fmla="*/ 36166 w 63872"/>
                <a:gd name="connsiteY31" fmla="*/ 3063 h 42489"/>
                <a:gd name="connsiteX32" fmla="*/ 38488 w 63872"/>
                <a:gd name="connsiteY32" fmla="*/ 5901 h 42489"/>
                <a:gd name="connsiteX33" fmla="*/ 40742 w 63872"/>
                <a:gd name="connsiteY33" fmla="*/ 5638 h 42489"/>
                <a:gd name="connsiteX34" fmla="*/ 41673 w 63872"/>
                <a:gd name="connsiteY34" fmla="*/ 7506 h 42489"/>
                <a:gd name="connsiteX35" fmla="*/ 43666 w 63872"/>
                <a:gd name="connsiteY35" fmla="*/ 8118 h 42489"/>
                <a:gd name="connsiteX36" fmla="*/ 44101 w 63872"/>
                <a:gd name="connsiteY36" fmla="*/ 11852 h 42489"/>
                <a:gd name="connsiteX37" fmla="*/ 45414 w 63872"/>
                <a:gd name="connsiteY37" fmla="*/ 12037 h 42489"/>
                <a:gd name="connsiteX38" fmla="*/ 46922 w 63872"/>
                <a:gd name="connsiteY38" fmla="*/ 13034 h 42489"/>
                <a:gd name="connsiteX39" fmla="*/ 48366 w 63872"/>
                <a:gd name="connsiteY39" fmla="*/ 12545 h 42489"/>
                <a:gd name="connsiteX40" fmla="*/ 50152 w 63872"/>
                <a:gd name="connsiteY40" fmla="*/ 12836 h 42489"/>
                <a:gd name="connsiteX41" fmla="*/ 52567 w 63872"/>
                <a:gd name="connsiteY41" fmla="*/ 12771 h 42489"/>
                <a:gd name="connsiteX42" fmla="*/ 55825 w 63872"/>
                <a:gd name="connsiteY42" fmla="*/ 15454 h 42489"/>
                <a:gd name="connsiteX43" fmla="*/ 55119 w 63872"/>
                <a:gd name="connsiteY43" fmla="*/ 20068 h 42489"/>
                <a:gd name="connsiteX44" fmla="*/ 60767 w 63872"/>
                <a:gd name="connsiteY44" fmla="*/ 20894 h 42489"/>
                <a:gd name="connsiteX45" fmla="*/ 62760 w 63872"/>
                <a:gd name="connsiteY45" fmla="*/ 26617 h 42489"/>
                <a:gd name="connsiteX46" fmla="*/ 61823 w 63872"/>
                <a:gd name="connsiteY46" fmla="*/ 30053 h 42489"/>
                <a:gd name="connsiteX47" fmla="*/ 63538 w 63872"/>
                <a:gd name="connsiteY47" fmla="*/ 34609 h 42489"/>
                <a:gd name="connsiteX48" fmla="*/ 58015 w 63872"/>
                <a:gd name="connsiteY48" fmla="*/ 36356 h 42489"/>
                <a:gd name="connsiteX49" fmla="*/ 55698 w 63872"/>
                <a:gd name="connsiteY49" fmla="*/ 31901 h 42489"/>
                <a:gd name="connsiteX50" fmla="*/ 49215 w 63872"/>
                <a:gd name="connsiteY50" fmla="*/ 33441 h 42489"/>
                <a:gd name="connsiteX51" fmla="*/ 46707 w 63872"/>
                <a:gd name="connsiteY51" fmla="*/ 32072 h 42489"/>
                <a:gd name="connsiteX52" fmla="*/ 45730 w 63872"/>
                <a:gd name="connsiteY52" fmla="*/ 34609 h 42489"/>
                <a:gd name="connsiteX53" fmla="*/ 44630 w 63872"/>
                <a:gd name="connsiteY53" fmla="*/ 35306 h 42489"/>
                <a:gd name="connsiteX54" fmla="*/ 44691 w 63872"/>
                <a:gd name="connsiteY54" fmla="*/ 38778 h 42489"/>
                <a:gd name="connsiteX55" fmla="*/ 41827 w 63872"/>
                <a:gd name="connsiteY55" fmla="*/ 38662 h 42489"/>
                <a:gd name="connsiteX56" fmla="*/ 34068 w 63872"/>
                <a:gd name="connsiteY56" fmla="*/ 40791 h 42489"/>
                <a:gd name="connsiteX57" fmla="*/ 31917 w 63872"/>
                <a:gd name="connsiteY57" fmla="*/ 42411 h 42489"/>
                <a:gd name="connsiteX58" fmla="*/ 27073 w 63872"/>
                <a:gd name="connsiteY58" fmla="*/ 41842 h 42489"/>
                <a:gd name="connsiteX0" fmla="*/ 27073 w 63872"/>
                <a:gd name="connsiteY0" fmla="*/ 41391 h 42038"/>
                <a:gd name="connsiteX1" fmla="*/ 27508 w 63872"/>
                <a:gd name="connsiteY1" fmla="*/ 38036 h 42038"/>
                <a:gd name="connsiteX2" fmla="*/ 24421 w 63872"/>
                <a:gd name="connsiteY2" fmla="*/ 37818 h 42038"/>
                <a:gd name="connsiteX3" fmla="*/ 20912 w 63872"/>
                <a:gd name="connsiteY3" fmla="*/ 37589 h 42038"/>
                <a:gd name="connsiteX4" fmla="*/ 17447 w 63872"/>
                <a:gd name="connsiteY4" fmla="*/ 39854 h 42038"/>
                <a:gd name="connsiteX5" fmla="*/ 14978 w 63872"/>
                <a:gd name="connsiteY5" fmla="*/ 41091 h 42038"/>
                <a:gd name="connsiteX6" fmla="*/ 10496 w 63872"/>
                <a:gd name="connsiteY6" fmla="*/ 39778 h 42038"/>
                <a:gd name="connsiteX7" fmla="*/ 12746 w 63872"/>
                <a:gd name="connsiteY7" fmla="*/ 38149 h 42038"/>
                <a:gd name="connsiteX8" fmla="*/ 8930 w 63872"/>
                <a:gd name="connsiteY8" fmla="*/ 34510 h 42038"/>
                <a:gd name="connsiteX9" fmla="*/ 8746 w 63872"/>
                <a:gd name="connsiteY9" fmla="*/ 31671 h 42038"/>
                <a:gd name="connsiteX10" fmla="*/ 6088 w 63872"/>
                <a:gd name="connsiteY10" fmla="*/ 31335 h 42038"/>
                <a:gd name="connsiteX11" fmla="*/ 2782 w 63872"/>
                <a:gd name="connsiteY11" fmla="*/ 28539 h 42038"/>
                <a:gd name="connsiteX12" fmla="*/ 3855 w 63872"/>
                <a:gd name="connsiteY12" fmla="*/ 25905 h 42038"/>
                <a:gd name="connsiteX13" fmla="*/ 1174 w 63872"/>
                <a:gd name="connsiteY13" fmla="*/ 23863 h 42038"/>
                <a:gd name="connsiteX14" fmla="*/ 432 w 63872"/>
                <a:gd name="connsiteY14" fmla="*/ 20183 h 42038"/>
                <a:gd name="connsiteX15" fmla="*/ 1677 w 63872"/>
                <a:gd name="connsiteY15" fmla="*/ 18414 h 42038"/>
                <a:gd name="connsiteX16" fmla="*/ 4214 w 63872"/>
                <a:gd name="connsiteY16" fmla="*/ 18042 h 42038"/>
                <a:gd name="connsiteX17" fmla="*/ 4603 w 63872"/>
                <a:gd name="connsiteY17" fmla="*/ 14832 h 42038"/>
                <a:gd name="connsiteX18" fmla="*/ 4399 w 63872"/>
                <a:gd name="connsiteY18" fmla="*/ 13150 h 42038"/>
                <a:gd name="connsiteX19" fmla="*/ 3934 w 63872"/>
                <a:gd name="connsiteY19" fmla="*/ 10571 h 42038"/>
                <a:gd name="connsiteX20" fmla="*/ 2687 w 63872"/>
                <a:gd name="connsiteY20" fmla="*/ 7883 h 42038"/>
                <a:gd name="connsiteX21" fmla="*/ 9331 w 63872"/>
                <a:gd name="connsiteY21" fmla="*/ 6253 h 42038"/>
                <a:gd name="connsiteX22" fmla="*/ 9436 w 63872"/>
                <a:gd name="connsiteY22" fmla="*/ 3631 h 42038"/>
                <a:gd name="connsiteX23" fmla="*/ 13163 w 63872"/>
                <a:gd name="connsiteY23" fmla="*/ 867 h 42038"/>
                <a:gd name="connsiteX24" fmla="*/ 26268 w 63872"/>
                <a:gd name="connsiteY24" fmla="*/ 6510 h 42038"/>
                <a:gd name="connsiteX25" fmla="*/ 30337 w 63872"/>
                <a:gd name="connsiteY25" fmla="*/ 7944 h 42038"/>
                <a:gd name="connsiteX26" fmla="*/ 29977 w 63872"/>
                <a:gd name="connsiteY26" fmla="*/ 8679 h 42038"/>
                <a:gd name="connsiteX27" fmla="*/ 31907 w 63872"/>
                <a:gd name="connsiteY27" fmla="*/ 8874 h 42038"/>
                <a:gd name="connsiteX28" fmla="*/ 33447 w 63872"/>
                <a:gd name="connsiteY28" fmla="*/ 1811 h 42038"/>
                <a:gd name="connsiteX29" fmla="*/ 34888 w 63872"/>
                <a:gd name="connsiteY29" fmla="*/ 46 h 42038"/>
                <a:gd name="connsiteX30" fmla="*/ 36635 w 63872"/>
                <a:gd name="connsiteY30" fmla="*/ 698 h 42038"/>
                <a:gd name="connsiteX31" fmla="*/ 36166 w 63872"/>
                <a:gd name="connsiteY31" fmla="*/ 2612 h 42038"/>
                <a:gd name="connsiteX32" fmla="*/ 38488 w 63872"/>
                <a:gd name="connsiteY32" fmla="*/ 5450 h 42038"/>
                <a:gd name="connsiteX33" fmla="*/ 40742 w 63872"/>
                <a:gd name="connsiteY33" fmla="*/ 5187 h 42038"/>
                <a:gd name="connsiteX34" fmla="*/ 41673 w 63872"/>
                <a:gd name="connsiteY34" fmla="*/ 7055 h 42038"/>
                <a:gd name="connsiteX35" fmla="*/ 43666 w 63872"/>
                <a:gd name="connsiteY35" fmla="*/ 7667 h 42038"/>
                <a:gd name="connsiteX36" fmla="*/ 44101 w 63872"/>
                <a:gd name="connsiteY36" fmla="*/ 11401 h 42038"/>
                <a:gd name="connsiteX37" fmla="*/ 45414 w 63872"/>
                <a:gd name="connsiteY37" fmla="*/ 11586 h 42038"/>
                <a:gd name="connsiteX38" fmla="*/ 46922 w 63872"/>
                <a:gd name="connsiteY38" fmla="*/ 12583 h 42038"/>
                <a:gd name="connsiteX39" fmla="*/ 48366 w 63872"/>
                <a:gd name="connsiteY39" fmla="*/ 12094 h 42038"/>
                <a:gd name="connsiteX40" fmla="*/ 50152 w 63872"/>
                <a:gd name="connsiteY40" fmla="*/ 12385 h 42038"/>
                <a:gd name="connsiteX41" fmla="*/ 52567 w 63872"/>
                <a:gd name="connsiteY41" fmla="*/ 12320 h 42038"/>
                <a:gd name="connsiteX42" fmla="*/ 55825 w 63872"/>
                <a:gd name="connsiteY42" fmla="*/ 15003 h 42038"/>
                <a:gd name="connsiteX43" fmla="*/ 55119 w 63872"/>
                <a:gd name="connsiteY43" fmla="*/ 19617 h 42038"/>
                <a:gd name="connsiteX44" fmla="*/ 60767 w 63872"/>
                <a:gd name="connsiteY44" fmla="*/ 20443 h 42038"/>
                <a:gd name="connsiteX45" fmla="*/ 62760 w 63872"/>
                <a:gd name="connsiteY45" fmla="*/ 26166 h 42038"/>
                <a:gd name="connsiteX46" fmla="*/ 61823 w 63872"/>
                <a:gd name="connsiteY46" fmla="*/ 29602 h 42038"/>
                <a:gd name="connsiteX47" fmla="*/ 63538 w 63872"/>
                <a:gd name="connsiteY47" fmla="*/ 34158 h 42038"/>
                <a:gd name="connsiteX48" fmla="*/ 58015 w 63872"/>
                <a:gd name="connsiteY48" fmla="*/ 35905 h 42038"/>
                <a:gd name="connsiteX49" fmla="*/ 55698 w 63872"/>
                <a:gd name="connsiteY49" fmla="*/ 31450 h 42038"/>
                <a:gd name="connsiteX50" fmla="*/ 49215 w 63872"/>
                <a:gd name="connsiteY50" fmla="*/ 32990 h 42038"/>
                <a:gd name="connsiteX51" fmla="*/ 46707 w 63872"/>
                <a:gd name="connsiteY51" fmla="*/ 31621 h 42038"/>
                <a:gd name="connsiteX52" fmla="*/ 45730 w 63872"/>
                <a:gd name="connsiteY52" fmla="*/ 34158 h 42038"/>
                <a:gd name="connsiteX53" fmla="*/ 44630 w 63872"/>
                <a:gd name="connsiteY53" fmla="*/ 34855 h 42038"/>
                <a:gd name="connsiteX54" fmla="*/ 44691 w 63872"/>
                <a:gd name="connsiteY54" fmla="*/ 38327 h 42038"/>
                <a:gd name="connsiteX55" fmla="*/ 41827 w 63872"/>
                <a:gd name="connsiteY55" fmla="*/ 38211 h 42038"/>
                <a:gd name="connsiteX56" fmla="*/ 34068 w 63872"/>
                <a:gd name="connsiteY56" fmla="*/ 40340 h 42038"/>
                <a:gd name="connsiteX57" fmla="*/ 31917 w 63872"/>
                <a:gd name="connsiteY57" fmla="*/ 41960 h 42038"/>
                <a:gd name="connsiteX58" fmla="*/ 27073 w 63872"/>
                <a:gd name="connsiteY58" fmla="*/ 41391 h 42038"/>
                <a:gd name="connsiteX0" fmla="*/ 27073 w 63872"/>
                <a:gd name="connsiteY0" fmla="*/ 41391 h 42038"/>
                <a:gd name="connsiteX1" fmla="*/ 27508 w 63872"/>
                <a:gd name="connsiteY1" fmla="*/ 38036 h 42038"/>
                <a:gd name="connsiteX2" fmla="*/ 24421 w 63872"/>
                <a:gd name="connsiteY2" fmla="*/ 37818 h 42038"/>
                <a:gd name="connsiteX3" fmla="*/ 20912 w 63872"/>
                <a:gd name="connsiteY3" fmla="*/ 37589 h 42038"/>
                <a:gd name="connsiteX4" fmla="*/ 17447 w 63872"/>
                <a:gd name="connsiteY4" fmla="*/ 39854 h 42038"/>
                <a:gd name="connsiteX5" fmla="*/ 14978 w 63872"/>
                <a:gd name="connsiteY5" fmla="*/ 41091 h 42038"/>
                <a:gd name="connsiteX6" fmla="*/ 10496 w 63872"/>
                <a:gd name="connsiteY6" fmla="*/ 39778 h 42038"/>
                <a:gd name="connsiteX7" fmla="*/ 12746 w 63872"/>
                <a:gd name="connsiteY7" fmla="*/ 38149 h 42038"/>
                <a:gd name="connsiteX8" fmla="*/ 8930 w 63872"/>
                <a:gd name="connsiteY8" fmla="*/ 34510 h 42038"/>
                <a:gd name="connsiteX9" fmla="*/ 8746 w 63872"/>
                <a:gd name="connsiteY9" fmla="*/ 31671 h 42038"/>
                <a:gd name="connsiteX10" fmla="*/ 6088 w 63872"/>
                <a:gd name="connsiteY10" fmla="*/ 31335 h 42038"/>
                <a:gd name="connsiteX11" fmla="*/ 2782 w 63872"/>
                <a:gd name="connsiteY11" fmla="*/ 28539 h 42038"/>
                <a:gd name="connsiteX12" fmla="*/ 3855 w 63872"/>
                <a:gd name="connsiteY12" fmla="*/ 25905 h 42038"/>
                <a:gd name="connsiteX13" fmla="*/ 1174 w 63872"/>
                <a:gd name="connsiteY13" fmla="*/ 23863 h 42038"/>
                <a:gd name="connsiteX14" fmla="*/ 432 w 63872"/>
                <a:gd name="connsiteY14" fmla="*/ 20183 h 42038"/>
                <a:gd name="connsiteX15" fmla="*/ 1677 w 63872"/>
                <a:gd name="connsiteY15" fmla="*/ 18414 h 42038"/>
                <a:gd name="connsiteX16" fmla="*/ 4214 w 63872"/>
                <a:gd name="connsiteY16" fmla="*/ 18042 h 42038"/>
                <a:gd name="connsiteX17" fmla="*/ 4603 w 63872"/>
                <a:gd name="connsiteY17" fmla="*/ 14832 h 42038"/>
                <a:gd name="connsiteX18" fmla="*/ 4399 w 63872"/>
                <a:gd name="connsiteY18" fmla="*/ 13150 h 42038"/>
                <a:gd name="connsiteX19" fmla="*/ 3934 w 63872"/>
                <a:gd name="connsiteY19" fmla="*/ 10571 h 42038"/>
                <a:gd name="connsiteX20" fmla="*/ 2687 w 63872"/>
                <a:gd name="connsiteY20" fmla="*/ 7883 h 42038"/>
                <a:gd name="connsiteX21" fmla="*/ 9331 w 63872"/>
                <a:gd name="connsiteY21" fmla="*/ 6253 h 42038"/>
                <a:gd name="connsiteX22" fmla="*/ 9436 w 63872"/>
                <a:gd name="connsiteY22" fmla="*/ 3631 h 42038"/>
                <a:gd name="connsiteX23" fmla="*/ 13163 w 63872"/>
                <a:gd name="connsiteY23" fmla="*/ 867 h 42038"/>
                <a:gd name="connsiteX24" fmla="*/ 26268 w 63872"/>
                <a:gd name="connsiteY24" fmla="*/ 6510 h 42038"/>
                <a:gd name="connsiteX25" fmla="*/ 30337 w 63872"/>
                <a:gd name="connsiteY25" fmla="*/ 7944 h 42038"/>
                <a:gd name="connsiteX26" fmla="*/ 29977 w 63872"/>
                <a:gd name="connsiteY26" fmla="*/ 8679 h 42038"/>
                <a:gd name="connsiteX27" fmla="*/ 30574 w 63872"/>
                <a:gd name="connsiteY27" fmla="*/ 1280 h 42038"/>
                <a:gd name="connsiteX28" fmla="*/ 33447 w 63872"/>
                <a:gd name="connsiteY28" fmla="*/ 1811 h 42038"/>
                <a:gd name="connsiteX29" fmla="*/ 34888 w 63872"/>
                <a:gd name="connsiteY29" fmla="*/ 46 h 42038"/>
                <a:gd name="connsiteX30" fmla="*/ 36635 w 63872"/>
                <a:gd name="connsiteY30" fmla="*/ 698 h 42038"/>
                <a:gd name="connsiteX31" fmla="*/ 36166 w 63872"/>
                <a:gd name="connsiteY31" fmla="*/ 2612 h 42038"/>
                <a:gd name="connsiteX32" fmla="*/ 38488 w 63872"/>
                <a:gd name="connsiteY32" fmla="*/ 5450 h 42038"/>
                <a:gd name="connsiteX33" fmla="*/ 40742 w 63872"/>
                <a:gd name="connsiteY33" fmla="*/ 5187 h 42038"/>
                <a:gd name="connsiteX34" fmla="*/ 41673 w 63872"/>
                <a:gd name="connsiteY34" fmla="*/ 7055 h 42038"/>
                <a:gd name="connsiteX35" fmla="*/ 43666 w 63872"/>
                <a:gd name="connsiteY35" fmla="*/ 7667 h 42038"/>
                <a:gd name="connsiteX36" fmla="*/ 44101 w 63872"/>
                <a:gd name="connsiteY36" fmla="*/ 11401 h 42038"/>
                <a:gd name="connsiteX37" fmla="*/ 45414 w 63872"/>
                <a:gd name="connsiteY37" fmla="*/ 11586 h 42038"/>
                <a:gd name="connsiteX38" fmla="*/ 46922 w 63872"/>
                <a:gd name="connsiteY38" fmla="*/ 12583 h 42038"/>
                <a:gd name="connsiteX39" fmla="*/ 48366 w 63872"/>
                <a:gd name="connsiteY39" fmla="*/ 12094 h 42038"/>
                <a:gd name="connsiteX40" fmla="*/ 50152 w 63872"/>
                <a:gd name="connsiteY40" fmla="*/ 12385 h 42038"/>
                <a:gd name="connsiteX41" fmla="*/ 52567 w 63872"/>
                <a:gd name="connsiteY41" fmla="*/ 12320 h 42038"/>
                <a:gd name="connsiteX42" fmla="*/ 55825 w 63872"/>
                <a:gd name="connsiteY42" fmla="*/ 15003 h 42038"/>
                <a:gd name="connsiteX43" fmla="*/ 55119 w 63872"/>
                <a:gd name="connsiteY43" fmla="*/ 19617 h 42038"/>
                <a:gd name="connsiteX44" fmla="*/ 60767 w 63872"/>
                <a:gd name="connsiteY44" fmla="*/ 20443 h 42038"/>
                <a:gd name="connsiteX45" fmla="*/ 62760 w 63872"/>
                <a:gd name="connsiteY45" fmla="*/ 26166 h 42038"/>
                <a:gd name="connsiteX46" fmla="*/ 61823 w 63872"/>
                <a:gd name="connsiteY46" fmla="*/ 29602 h 42038"/>
                <a:gd name="connsiteX47" fmla="*/ 63538 w 63872"/>
                <a:gd name="connsiteY47" fmla="*/ 34158 h 42038"/>
                <a:gd name="connsiteX48" fmla="*/ 58015 w 63872"/>
                <a:gd name="connsiteY48" fmla="*/ 35905 h 42038"/>
                <a:gd name="connsiteX49" fmla="*/ 55698 w 63872"/>
                <a:gd name="connsiteY49" fmla="*/ 31450 h 42038"/>
                <a:gd name="connsiteX50" fmla="*/ 49215 w 63872"/>
                <a:gd name="connsiteY50" fmla="*/ 32990 h 42038"/>
                <a:gd name="connsiteX51" fmla="*/ 46707 w 63872"/>
                <a:gd name="connsiteY51" fmla="*/ 31621 h 42038"/>
                <a:gd name="connsiteX52" fmla="*/ 45730 w 63872"/>
                <a:gd name="connsiteY52" fmla="*/ 34158 h 42038"/>
                <a:gd name="connsiteX53" fmla="*/ 44630 w 63872"/>
                <a:gd name="connsiteY53" fmla="*/ 34855 h 42038"/>
                <a:gd name="connsiteX54" fmla="*/ 44691 w 63872"/>
                <a:gd name="connsiteY54" fmla="*/ 38327 h 42038"/>
                <a:gd name="connsiteX55" fmla="*/ 41827 w 63872"/>
                <a:gd name="connsiteY55" fmla="*/ 38211 h 42038"/>
                <a:gd name="connsiteX56" fmla="*/ 34068 w 63872"/>
                <a:gd name="connsiteY56" fmla="*/ 40340 h 42038"/>
                <a:gd name="connsiteX57" fmla="*/ 31917 w 63872"/>
                <a:gd name="connsiteY57" fmla="*/ 41960 h 42038"/>
                <a:gd name="connsiteX58" fmla="*/ 27073 w 63872"/>
                <a:gd name="connsiteY58" fmla="*/ 41391 h 42038"/>
                <a:gd name="connsiteX0" fmla="*/ 27073 w 63872"/>
                <a:gd name="connsiteY0" fmla="*/ 41391 h 42038"/>
                <a:gd name="connsiteX1" fmla="*/ 27508 w 63872"/>
                <a:gd name="connsiteY1" fmla="*/ 38036 h 42038"/>
                <a:gd name="connsiteX2" fmla="*/ 24421 w 63872"/>
                <a:gd name="connsiteY2" fmla="*/ 37818 h 42038"/>
                <a:gd name="connsiteX3" fmla="*/ 20912 w 63872"/>
                <a:gd name="connsiteY3" fmla="*/ 37589 h 42038"/>
                <a:gd name="connsiteX4" fmla="*/ 17447 w 63872"/>
                <a:gd name="connsiteY4" fmla="*/ 39854 h 42038"/>
                <a:gd name="connsiteX5" fmla="*/ 14978 w 63872"/>
                <a:gd name="connsiteY5" fmla="*/ 41091 h 42038"/>
                <a:gd name="connsiteX6" fmla="*/ 10496 w 63872"/>
                <a:gd name="connsiteY6" fmla="*/ 39778 h 42038"/>
                <a:gd name="connsiteX7" fmla="*/ 12746 w 63872"/>
                <a:gd name="connsiteY7" fmla="*/ 38149 h 42038"/>
                <a:gd name="connsiteX8" fmla="*/ 8930 w 63872"/>
                <a:gd name="connsiteY8" fmla="*/ 34510 h 42038"/>
                <a:gd name="connsiteX9" fmla="*/ 8746 w 63872"/>
                <a:gd name="connsiteY9" fmla="*/ 31671 h 42038"/>
                <a:gd name="connsiteX10" fmla="*/ 6088 w 63872"/>
                <a:gd name="connsiteY10" fmla="*/ 31335 h 42038"/>
                <a:gd name="connsiteX11" fmla="*/ 2782 w 63872"/>
                <a:gd name="connsiteY11" fmla="*/ 28539 h 42038"/>
                <a:gd name="connsiteX12" fmla="*/ 3855 w 63872"/>
                <a:gd name="connsiteY12" fmla="*/ 25905 h 42038"/>
                <a:gd name="connsiteX13" fmla="*/ 1174 w 63872"/>
                <a:gd name="connsiteY13" fmla="*/ 23863 h 42038"/>
                <a:gd name="connsiteX14" fmla="*/ 432 w 63872"/>
                <a:gd name="connsiteY14" fmla="*/ 20183 h 42038"/>
                <a:gd name="connsiteX15" fmla="*/ 1677 w 63872"/>
                <a:gd name="connsiteY15" fmla="*/ 18414 h 42038"/>
                <a:gd name="connsiteX16" fmla="*/ 4214 w 63872"/>
                <a:gd name="connsiteY16" fmla="*/ 18042 h 42038"/>
                <a:gd name="connsiteX17" fmla="*/ 4603 w 63872"/>
                <a:gd name="connsiteY17" fmla="*/ 14832 h 42038"/>
                <a:gd name="connsiteX18" fmla="*/ 4399 w 63872"/>
                <a:gd name="connsiteY18" fmla="*/ 13150 h 42038"/>
                <a:gd name="connsiteX19" fmla="*/ 3934 w 63872"/>
                <a:gd name="connsiteY19" fmla="*/ 10571 h 42038"/>
                <a:gd name="connsiteX20" fmla="*/ 2687 w 63872"/>
                <a:gd name="connsiteY20" fmla="*/ 7883 h 42038"/>
                <a:gd name="connsiteX21" fmla="*/ 9331 w 63872"/>
                <a:gd name="connsiteY21" fmla="*/ 6253 h 42038"/>
                <a:gd name="connsiteX22" fmla="*/ 9436 w 63872"/>
                <a:gd name="connsiteY22" fmla="*/ 3631 h 42038"/>
                <a:gd name="connsiteX23" fmla="*/ 13163 w 63872"/>
                <a:gd name="connsiteY23" fmla="*/ 867 h 42038"/>
                <a:gd name="connsiteX24" fmla="*/ 26268 w 63872"/>
                <a:gd name="connsiteY24" fmla="*/ 6510 h 42038"/>
                <a:gd name="connsiteX25" fmla="*/ 30337 w 63872"/>
                <a:gd name="connsiteY25" fmla="*/ 7944 h 42038"/>
                <a:gd name="connsiteX26" fmla="*/ 28072 w 63872"/>
                <a:gd name="connsiteY26" fmla="*/ 402 h 42038"/>
                <a:gd name="connsiteX27" fmla="*/ 30574 w 63872"/>
                <a:gd name="connsiteY27" fmla="*/ 1280 h 42038"/>
                <a:gd name="connsiteX28" fmla="*/ 33447 w 63872"/>
                <a:gd name="connsiteY28" fmla="*/ 1811 h 42038"/>
                <a:gd name="connsiteX29" fmla="*/ 34888 w 63872"/>
                <a:gd name="connsiteY29" fmla="*/ 46 h 42038"/>
                <a:gd name="connsiteX30" fmla="*/ 36635 w 63872"/>
                <a:gd name="connsiteY30" fmla="*/ 698 h 42038"/>
                <a:gd name="connsiteX31" fmla="*/ 36166 w 63872"/>
                <a:gd name="connsiteY31" fmla="*/ 2612 h 42038"/>
                <a:gd name="connsiteX32" fmla="*/ 38488 w 63872"/>
                <a:gd name="connsiteY32" fmla="*/ 5450 h 42038"/>
                <a:gd name="connsiteX33" fmla="*/ 40742 w 63872"/>
                <a:gd name="connsiteY33" fmla="*/ 5187 h 42038"/>
                <a:gd name="connsiteX34" fmla="*/ 41673 w 63872"/>
                <a:gd name="connsiteY34" fmla="*/ 7055 h 42038"/>
                <a:gd name="connsiteX35" fmla="*/ 43666 w 63872"/>
                <a:gd name="connsiteY35" fmla="*/ 7667 h 42038"/>
                <a:gd name="connsiteX36" fmla="*/ 44101 w 63872"/>
                <a:gd name="connsiteY36" fmla="*/ 11401 h 42038"/>
                <a:gd name="connsiteX37" fmla="*/ 45414 w 63872"/>
                <a:gd name="connsiteY37" fmla="*/ 11586 h 42038"/>
                <a:gd name="connsiteX38" fmla="*/ 46922 w 63872"/>
                <a:gd name="connsiteY38" fmla="*/ 12583 h 42038"/>
                <a:gd name="connsiteX39" fmla="*/ 48366 w 63872"/>
                <a:gd name="connsiteY39" fmla="*/ 12094 h 42038"/>
                <a:gd name="connsiteX40" fmla="*/ 50152 w 63872"/>
                <a:gd name="connsiteY40" fmla="*/ 12385 h 42038"/>
                <a:gd name="connsiteX41" fmla="*/ 52567 w 63872"/>
                <a:gd name="connsiteY41" fmla="*/ 12320 h 42038"/>
                <a:gd name="connsiteX42" fmla="*/ 55825 w 63872"/>
                <a:gd name="connsiteY42" fmla="*/ 15003 h 42038"/>
                <a:gd name="connsiteX43" fmla="*/ 55119 w 63872"/>
                <a:gd name="connsiteY43" fmla="*/ 19617 h 42038"/>
                <a:gd name="connsiteX44" fmla="*/ 60767 w 63872"/>
                <a:gd name="connsiteY44" fmla="*/ 20443 h 42038"/>
                <a:gd name="connsiteX45" fmla="*/ 62760 w 63872"/>
                <a:gd name="connsiteY45" fmla="*/ 26166 h 42038"/>
                <a:gd name="connsiteX46" fmla="*/ 61823 w 63872"/>
                <a:gd name="connsiteY46" fmla="*/ 29602 h 42038"/>
                <a:gd name="connsiteX47" fmla="*/ 63538 w 63872"/>
                <a:gd name="connsiteY47" fmla="*/ 34158 h 42038"/>
                <a:gd name="connsiteX48" fmla="*/ 58015 w 63872"/>
                <a:gd name="connsiteY48" fmla="*/ 35905 h 42038"/>
                <a:gd name="connsiteX49" fmla="*/ 55698 w 63872"/>
                <a:gd name="connsiteY49" fmla="*/ 31450 h 42038"/>
                <a:gd name="connsiteX50" fmla="*/ 49215 w 63872"/>
                <a:gd name="connsiteY50" fmla="*/ 32990 h 42038"/>
                <a:gd name="connsiteX51" fmla="*/ 46707 w 63872"/>
                <a:gd name="connsiteY51" fmla="*/ 31621 h 42038"/>
                <a:gd name="connsiteX52" fmla="*/ 45730 w 63872"/>
                <a:gd name="connsiteY52" fmla="*/ 34158 h 42038"/>
                <a:gd name="connsiteX53" fmla="*/ 44630 w 63872"/>
                <a:gd name="connsiteY53" fmla="*/ 34855 h 42038"/>
                <a:gd name="connsiteX54" fmla="*/ 44691 w 63872"/>
                <a:gd name="connsiteY54" fmla="*/ 38327 h 42038"/>
                <a:gd name="connsiteX55" fmla="*/ 41827 w 63872"/>
                <a:gd name="connsiteY55" fmla="*/ 38211 h 42038"/>
                <a:gd name="connsiteX56" fmla="*/ 34068 w 63872"/>
                <a:gd name="connsiteY56" fmla="*/ 40340 h 42038"/>
                <a:gd name="connsiteX57" fmla="*/ 31917 w 63872"/>
                <a:gd name="connsiteY57" fmla="*/ 41960 h 42038"/>
                <a:gd name="connsiteX58" fmla="*/ 27073 w 63872"/>
                <a:gd name="connsiteY58" fmla="*/ 41391 h 42038"/>
                <a:gd name="connsiteX0" fmla="*/ 27073 w 63872"/>
                <a:gd name="connsiteY0" fmla="*/ 42873 h 43520"/>
                <a:gd name="connsiteX1" fmla="*/ 27508 w 63872"/>
                <a:gd name="connsiteY1" fmla="*/ 39518 h 43520"/>
                <a:gd name="connsiteX2" fmla="*/ 24421 w 63872"/>
                <a:gd name="connsiteY2" fmla="*/ 39300 h 43520"/>
                <a:gd name="connsiteX3" fmla="*/ 20912 w 63872"/>
                <a:gd name="connsiteY3" fmla="*/ 39071 h 43520"/>
                <a:gd name="connsiteX4" fmla="*/ 17447 w 63872"/>
                <a:gd name="connsiteY4" fmla="*/ 41336 h 43520"/>
                <a:gd name="connsiteX5" fmla="*/ 14978 w 63872"/>
                <a:gd name="connsiteY5" fmla="*/ 42573 h 43520"/>
                <a:gd name="connsiteX6" fmla="*/ 10496 w 63872"/>
                <a:gd name="connsiteY6" fmla="*/ 41260 h 43520"/>
                <a:gd name="connsiteX7" fmla="*/ 12746 w 63872"/>
                <a:gd name="connsiteY7" fmla="*/ 39631 h 43520"/>
                <a:gd name="connsiteX8" fmla="*/ 8930 w 63872"/>
                <a:gd name="connsiteY8" fmla="*/ 35992 h 43520"/>
                <a:gd name="connsiteX9" fmla="*/ 8746 w 63872"/>
                <a:gd name="connsiteY9" fmla="*/ 33153 h 43520"/>
                <a:gd name="connsiteX10" fmla="*/ 6088 w 63872"/>
                <a:gd name="connsiteY10" fmla="*/ 32817 h 43520"/>
                <a:gd name="connsiteX11" fmla="*/ 2782 w 63872"/>
                <a:gd name="connsiteY11" fmla="*/ 30021 h 43520"/>
                <a:gd name="connsiteX12" fmla="*/ 3855 w 63872"/>
                <a:gd name="connsiteY12" fmla="*/ 27387 h 43520"/>
                <a:gd name="connsiteX13" fmla="*/ 1174 w 63872"/>
                <a:gd name="connsiteY13" fmla="*/ 25345 h 43520"/>
                <a:gd name="connsiteX14" fmla="*/ 432 w 63872"/>
                <a:gd name="connsiteY14" fmla="*/ 21665 h 43520"/>
                <a:gd name="connsiteX15" fmla="*/ 1677 w 63872"/>
                <a:gd name="connsiteY15" fmla="*/ 19896 h 43520"/>
                <a:gd name="connsiteX16" fmla="*/ 4214 w 63872"/>
                <a:gd name="connsiteY16" fmla="*/ 19524 h 43520"/>
                <a:gd name="connsiteX17" fmla="*/ 4603 w 63872"/>
                <a:gd name="connsiteY17" fmla="*/ 16314 h 43520"/>
                <a:gd name="connsiteX18" fmla="*/ 4399 w 63872"/>
                <a:gd name="connsiteY18" fmla="*/ 14632 h 43520"/>
                <a:gd name="connsiteX19" fmla="*/ 3934 w 63872"/>
                <a:gd name="connsiteY19" fmla="*/ 12053 h 43520"/>
                <a:gd name="connsiteX20" fmla="*/ 2687 w 63872"/>
                <a:gd name="connsiteY20" fmla="*/ 9365 h 43520"/>
                <a:gd name="connsiteX21" fmla="*/ 9331 w 63872"/>
                <a:gd name="connsiteY21" fmla="*/ 7735 h 43520"/>
                <a:gd name="connsiteX22" fmla="*/ 9436 w 63872"/>
                <a:gd name="connsiteY22" fmla="*/ 5113 h 43520"/>
                <a:gd name="connsiteX23" fmla="*/ 13163 w 63872"/>
                <a:gd name="connsiteY23" fmla="*/ 2349 h 43520"/>
                <a:gd name="connsiteX24" fmla="*/ 26268 w 63872"/>
                <a:gd name="connsiteY24" fmla="*/ 7992 h 43520"/>
                <a:gd name="connsiteX25" fmla="*/ 24623 w 63872"/>
                <a:gd name="connsiteY25" fmla="*/ 10 h 43520"/>
                <a:gd name="connsiteX26" fmla="*/ 28072 w 63872"/>
                <a:gd name="connsiteY26" fmla="*/ 1884 h 43520"/>
                <a:gd name="connsiteX27" fmla="*/ 30574 w 63872"/>
                <a:gd name="connsiteY27" fmla="*/ 2762 h 43520"/>
                <a:gd name="connsiteX28" fmla="*/ 33447 w 63872"/>
                <a:gd name="connsiteY28" fmla="*/ 3293 h 43520"/>
                <a:gd name="connsiteX29" fmla="*/ 34888 w 63872"/>
                <a:gd name="connsiteY29" fmla="*/ 1528 h 43520"/>
                <a:gd name="connsiteX30" fmla="*/ 36635 w 63872"/>
                <a:gd name="connsiteY30" fmla="*/ 2180 h 43520"/>
                <a:gd name="connsiteX31" fmla="*/ 36166 w 63872"/>
                <a:gd name="connsiteY31" fmla="*/ 4094 h 43520"/>
                <a:gd name="connsiteX32" fmla="*/ 38488 w 63872"/>
                <a:gd name="connsiteY32" fmla="*/ 6932 h 43520"/>
                <a:gd name="connsiteX33" fmla="*/ 40742 w 63872"/>
                <a:gd name="connsiteY33" fmla="*/ 6669 h 43520"/>
                <a:gd name="connsiteX34" fmla="*/ 41673 w 63872"/>
                <a:gd name="connsiteY34" fmla="*/ 8537 h 43520"/>
                <a:gd name="connsiteX35" fmla="*/ 43666 w 63872"/>
                <a:gd name="connsiteY35" fmla="*/ 9149 h 43520"/>
                <a:gd name="connsiteX36" fmla="*/ 44101 w 63872"/>
                <a:gd name="connsiteY36" fmla="*/ 12883 h 43520"/>
                <a:gd name="connsiteX37" fmla="*/ 45414 w 63872"/>
                <a:gd name="connsiteY37" fmla="*/ 13068 h 43520"/>
                <a:gd name="connsiteX38" fmla="*/ 46922 w 63872"/>
                <a:gd name="connsiteY38" fmla="*/ 14065 h 43520"/>
                <a:gd name="connsiteX39" fmla="*/ 48366 w 63872"/>
                <a:gd name="connsiteY39" fmla="*/ 13576 h 43520"/>
                <a:gd name="connsiteX40" fmla="*/ 50152 w 63872"/>
                <a:gd name="connsiteY40" fmla="*/ 13867 h 43520"/>
                <a:gd name="connsiteX41" fmla="*/ 52567 w 63872"/>
                <a:gd name="connsiteY41" fmla="*/ 13802 h 43520"/>
                <a:gd name="connsiteX42" fmla="*/ 55825 w 63872"/>
                <a:gd name="connsiteY42" fmla="*/ 16485 h 43520"/>
                <a:gd name="connsiteX43" fmla="*/ 55119 w 63872"/>
                <a:gd name="connsiteY43" fmla="*/ 21099 h 43520"/>
                <a:gd name="connsiteX44" fmla="*/ 60767 w 63872"/>
                <a:gd name="connsiteY44" fmla="*/ 21925 h 43520"/>
                <a:gd name="connsiteX45" fmla="*/ 62760 w 63872"/>
                <a:gd name="connsiteY45" fmla="*/ 27648 h 43520"/>
                <a:gd name="connsiteX46" fmla="*/ 61823 w 63872"/>
                <a:gd name="connsiteY46" fmla="*/ 31084 h 43520"/>
                <a:gd name="connsiteX47" fmla="*/ 63538 w 63872"/>
                <a:gd name="connsiteY47" fmla="*/ 35640 h 43520"/>
                <a:gd name="connsiteX48" fmla="*/ 58015 w 63872"/>
                <a:gd name="connsiteY48" fmla="*/ 37387 h 43520"/>
                <a:gd name="connsiteX49" fmla="*/ 55698 w 63872"/>
                <a:gd name="connsiteY49" fmla="*/ 32932 h 43520"/>
                <a:gd name="connsiteX50" fmla="*/ 49215 w 63872"/>
                <a:gd name="connsiteY50" fmla="*/ 34472 h 43520"/>
                <a:gd name="connsiteX51" fmla="*/ 46707 w 63872"/>
                <a:gd name="connsiteY51" fmla="*/ 33103 h 43520"/>
                <a:gd name="connsiteX52" fmla="*/ 45730 w 63872"/>
                <a:gd name="connsiteY52" fmla="*/ 35640 h 43520"/>
                <a:gd name="connsiteX53" fmla="*/ 44630 w 63872"/>
                <a:gd name="connsiteY53" fmla="*/ 36337 h 43520"/>
                <a:gd name="connsiteX54" fmla="*/ 44691 w 63872"/>
                <a:gd name="connsiteY54" fmla="*/ 39809 h 43520"/>
                <a:gd name="connsiteX55" fmla="*/ 41827 w 63872"/>
                <a:gd name="connsiteY55" fmla="*/ 39693 h 43520"/>
                <a:gd name="connsiteX56" fmla="*/ 34068 w 63872"/>
                <a:gd name="connsiteY56" fmla="*/ 41822 h 43520"/>
                <a:gd name="connsiteX57" fmla="*/ 31917 w 63872"/>
                <a:gd name="connsiteY57" fmla="*/ 43442 h 43520"/>
                <a:gd name="connsiteX58" fmla="*/ 27073 w 63872"/>
                <a:gd name="connsiteY58" fmla="*/ 42873 h 43520"/>
                <a:gd name="connsiteX0" fmla="*/ 27073 w 63872"/>
                <a:gd name="connsiteY0" fmla="*/ 42948 h 43595"/>
                <a:gd name="connsiteX1" fmla="*/ 27508 w 63872"/>
                <a:gd name="connsiteY1" fmla="*/ 39593 h 43595"/>
                <a:gd name="connsiteX2" fmla="*/ 24421 w 63872"/>
                <a:gd name="connsiteY2" fmla="*/ 39375 h 43595"/>
                <a:gd name="connsiteX3" fmla="*/ 20912 w 63872"/>
                <a:gd name="connsiteY3" fmla="*/ 39146 h 43595"/>
                <a:gd name="connsiteX4" fmla="*/ 17447 w 63872"/>
                <a:gd name="connsiteY4" fmla="*/ 41411 h 43595"/>
                <a:gd name="connsiteX5" fmla="*/ 14978 w 63872"/>
                <a:gd name="connsiteY5" fmla="*/ 42648 h 43595"/>
                <a:gd name="connsiteX6" fmla="*/ 10496 w 63872"/>
                <a:gd name="connsiteY6" fmla="*/ 41335 h 43595"/>
                <a:gd name="connsiteX7" fmla="*/ 12746 w 63872"/>
                <a:gd name="connsiteY7" fmla="*/ 39706 h 43595"/>
                <a:gd name="connsiteX8" fmla="*/ 8930 w 63872"/>
                <a:gd name="connsiteY8" fmla="*/ 36067 h 43595"/>
                <a:gd name="connsiteX9" fmla="*/ 8746 w 63872"/>
                <a:gd name="connsiteY9" fmla="*/ 33228 h 43595"/>
                <a:gd name="connsiteX10" fmla="*/ 6088 w 63872"/>
                <a:gd name="connsiteY10" fmla="*/ 32892 h 43595"/>
                <a:gd name="connsiteX11" fmla="*/ 2782 w 63872"/>
                <a:gd name="connsiteY11" fmla="*/ 30096 h 43595"/>
                <a:gd name="connsiteX12" fmla="*/ 3855 w 63872"/>
                <a:gd name="connsiteY12" fmla="*/ 27462 h 43595"/>
                <a:gd name="connsiteX13" fmla="*/ 1174 w 63872"/>
                <a:gd name="connsiteY13" fmla="*/ 25420 h 43595"/>
                <a:gd name="connsiteX14" fmla="*/ 432 w 63872"/>
                <a:gd name="connsiteY14" fmla="*/ 21740 h 43595"/>
                <a:gd name="connsiteX15" fmla="*/ 1677 w 63872"/>
                <a:gd name="connsiteY15" fmla="*/ 19971 h 43595"/>
                <a:gd name="connsiteX16" fmla="*/ 4214 w 63872"/>
                <a:gd name="connsiteY16" fmla="*/ 19599 h 43595"/>
                <a:gd name="connsiteX17" fmla="*/ 4603 w 63872"/>
                <a:gd name="connsiteY17" fmla="*/ 16389 h 43595"/>
                <a:gd name="connsiteX18" fmla="*/ 4399 w 63872"/>
                <a:gd name="connsiteY18" fmla="*/ 14707 h 43595"/>
                <a:gd name="connsiteX19" fmla="*/ 3934 w 63872"/>
                <a:gd name="connsiteY19" fmla="*/ 12128 h 43595"/>
                <a:gd name="connsiteX20" fmla="*/ 2687 w 63872"/>
                <a:gd name="connsiteY20" fmla="*/ 9440 h 43595"/>
                <a:gd name="connsiteX21" fmla="*/ 9331 w 63872"/>
                <a:gd name="connsiteY21" fmla="*/ 7810 h 43595"/>
                <a:gd name="connsiteX22" fmla="*/ 9436 w 63872"/>
                <a:gd name="connsiteY22" fmla="*/ 5188 h 43595"/>
                <a:gd name="connsiteX23" fmla="*/ 13163 w 63872"/>
                <a:gd name="connsiteY23" fmla="*/ 2424 h 43595"/>
                <a:gd name="connsiteX24" fmla="*/ 22173 w 63872"/>
                <a:gd name="connsiteY24" fmla="*/ 245 h 43595"/>
                <a:gd name="connsiteX25" fmla="*/ 24623 w 63872"/>
                <a:gd name="connsiteY25" fmla="*/ 85 h 43595"/>
                <a:gd name="connsiteX26" fmla="*/ 28072 w 63872"/>
                <a:gd name="connsiteY26" fmla="*/ 1959 h 43595"/>
                <a:gd name="connsiteX27" fmla="*/ 30574 w 63872"/>
                <a:gd name="connsiteY27" fmla="*/ 2837 h 43595"/>
                <a:gd name="connsiteX28" fmla="*/ 33447 w 63872"/>
                <a:gd name="connsiteY28" fmla="*/ 3368 h 43595"/>
                <a:gd name="connsiteX29" fmla="*/ 34888 w 63872"/>
                <a:gd name="connsiteY29" fmla="*/ 1603 h 43595"/>
                <a:gd name="connsiteX30" fmla="*/ 36635 w 63872"/>
                <a:gd name="connsiteY30" fmla="*/ 2255 h 43595"/>
                <a:gd name="connsiteX31" fmla="*/ 36166 w 63872"/>
                <a:gd name="connsiteY31" fmla="*/ 4169 h 43595"/>
                <a:gd name="connsiteX32" fmla="*/ 38488 w 63872"/>
                <a:gd name="connsiteY32" fmla="*/ 7007 h 43595"/>
                <a:gd name="connsiteX33" fmla="*/ 40742 w 63872"/>
                <a:gd name="connsiteY33" fmla="*/ 6744 h 43595"/>
                <a:gd name="connsiteX34" fmla="*/ 41673 w 63872"/>
                <a:gd name="connsiteY34" fmla="*/ 8612 h 43595"/>
                <a:gd name="connsiteX35" fmla="*/ 43666 w 63872"/>
                <a:gd name="connsiteY35" fmla="*/ 9224 h 43595"/>
                <a:gd name="connsiteX36" fmla="*/ 44101 w 63872"/>
                <a:gd name="connsiteY36" fmla="*/ 12958 h 43595"/>
                <a:gd name="connsiteX37" fmla="*/ 45414 w 63872"/>
                <a:gd name="connsiteY37" fmla="*/ 13143 h 43595"/>
                <a:gd name="connsiteX38" fmla="*/ 46922 w 63872"/>
                <a:gd name="connsiteY38" fmla="*/ 14140 h 43595"/>
                <a:gd name="connsiteX39" fmla="*/ 48366 w 63872"/>
                <a:gd name="connsiteY39" fmla="*/ 13651 h 43595"/>
                <a:gd name="connsiteX40" fmla="*/ 50152 w 63872"/>
                <a:gd name="connsiteY40" fmla="*/ 13942 h 43595"/>
                <a:gd name="connsiteX41" fmla="*/ 52567 w 63872"/>
                <a:gd name="connsiteY41" fmla="*/ 13877 h 43595"/>
                <a:gd name="connsiteX42" fmla="*/ 55825 w 63872"/>
                <a:gd name="connsiteY42" fmla="*/ 16560 h 43595"/>
                <a:gd name="connsiteX43" fmla="*/ 55119 w 63872"/>
                <a:gd name="connsiteY43" fmla="*/ 21174 h 43595"/>
                <a:gd name="connsiteX44" fmla="*/ 60767 w 63872"/>
                <a:gd name="connsiteY44" fmla="*/ 22000 h 43595"/>
                <a:gd name="connsiteX45" fmla="*/ 62760 w 63872"/>
                <a:gd name="connsiteY45" fmla="*/ 27723 h 43595"/>
                <a:gd name="connsiteX46" fmla="*/ 61823 w 63872"/>
                <a:gd name="connsiteY46" fmla="*/ 31159 h 43595"/>
                <a:gd name="connsiteX47" fmla="*/ 63538 w 63872"/>
                <a:gd name="connsiteY47" fmla="*/ 35715 h 43595"/>
                <a:gd name="connsiteX48" fmla="*/ 58015 w 63872"/>
                <a:gd name="connsiteY48" fmla="*/ 37462 h 43595"/>
                <a:gd name="connsiteX49" fmla="*/ 55698 w 63872"/>
                <a:gd name="connsiteY49" fmla="*/ 33007 h 43595"/>
                <a:gd name="connsiteX50" fmla="*/ 49215 w 63872"/>
                <a:gd name="connsiteY50" fmla="*/ 34547 h 43595"/>
                <a:gd name="connsiteX51" fmla="*/ 46707 w 63872"/>
                <a:gd name="connsiteY51" fmla="*/ 33178 h 43595"/>
                <a:gd name="connsiteX52" fmla="*/ 45730 w 63872"/>
                <a:gd name="connsiteY52" fmla="*/ 35715 h 43595"/>
                <a:gd name="connsiteX53" fmla="*/ 44630 w 63872"/>
                <a:gd name="connsiteY53" fmla="*/ 36412 h 43595"/>
                <a:gd name="connsiteX54" fmla="*/ 44691 w 63872"/>
                <a:gd name="connsiteY54" fmla="*/ 39884 h 43595"/>
                <a:gd name="connsiteX55" fmla="*/ 41827 w 63872"/>
                <a:gd name="connsiteY55" fmla="*/ 39768 h 43595"/>
                <a:gd name="connsiteX56" fmla="*/ 34068 w 63872"/>
                <a:gd name="connsiteY56" fmla="*/ 41897 h 43595"/>
                <a:gd name="connsiteX57" fmla="*/ 31917 w 63872"/>
                <a:gd name="connsiteY57" fmla="*/ 43517 h 43595"/>
                <a:gd name="connsiteX58" fmla="*/ 27073 w 63872"/>
                <a:gd name="connsiteY58" fmla="*/ 42948 h 43595"/>
                <a:gd name="connsiteX0" fmla="*/ 27073 w 63872"/>
                <a:gd name="connsiteY0" fmla="*/ 42877 h 43524"/>
                <a:gd name="connsiteX1" fmla="*/ 27508 w 63872"/>
                <a:gd name="connsiteY1" fmla="*/ 39522 h 43524"/>
                <a:gd name="connsiteX2" fmla="*/ 24421 w 63872"/>
                <a:gd name="connsiteY2" fmla="*/ 39304 h 43524"/>
                <a:gd name="connsiteX3" fmla="*/ 20912 w 63872"/>
                <a:gd name="connsiteY3" fmla="*/ 39075 h 43524"/>
                <a:gd name="connsiteX4" fmla="*/ 17447 w 63872"/>
                <a:gd name="connsiteY4" fmla="*/ 41340 h 43524"/>
                <a:gd name="connsiteX5" fmla="*/ 14978 w 63872"/>
                <a:gd name="connsiteY5" fmla="*/ 42577 h 43524"/>
                <a:gd name="connsiteX6" fmla="*/ 10496 w 63872"/>
                <a:gd name="connsiteY6" fmla="*/ 41264 h 43524"/>
                <a:gd name="connsiteX7" fmla="*/ 12746 w 63872"/>
                <a:gd name="connsiteY7" fmla="*/ 39635 h 43524"/>
                <a:gd name="connsiteX8" fmla="*/ 8930 w 63872"/>
                <a:gd name="connsiteY8" fmla="*/ 35996 h 43524"/>
                <a:gd name="connsiteX9" fmla="*/ 8746 w 63872"/>
                <a:gd name="connsiteY9" fmla="*/ 33157 h 43524"/>
                <a:gd name="connsiteX10" fmla="*/ 6088 w 63872"/>
                <a:gd name="connsiteY10" fmla="*/ 32821 h 43524"/>
                <a:gd name="connsiteX11" fmla="*/ 2782 w 63872"/>
                <a:gd name="connsiteY11" fmla="*/ 30025 h 43524"/>
                <a:gd name="connsiteX12" fmla="*/ 3855 w 63872"/>
                <a:gd name="connsiteY12" fmla="*/ 27391 h 43524"/>
                <a:gd name="connsiteX13" fmla="*/ 1174 w 63872"/>
                <a:gd name="connsiteY13" fmla="*/ 25349 h 43524"/>
                <a:gd name="connsiteX14" fmla="*/ 432 w 63872"/>
                <a:gd name="connsiteY14" fmla="*/ 21669 h 43524"/>
                <a:gd name="connsiteX15" fmla="*/ 1677 w 63872"/>
                <a:gd name="connsiteY15" fmla="*/ 19900 h 43524"/>
                <a:gd name="connsiteX16" fmla="*/ 4214 w 63872"/>
                <a:gd name="connsiteY16" fmla="*/ 19528 h 43524"/>
                <a:gd name="connsiteX17" fmla="*/ 4603 w 63872"/>
                <a:gd name="connsiteY17" fmla="*/ 16318 h 43524"/>
                <a:gd name="connsiteX18" fmla="*/ 4399 w 63872"/>
                <a:gd name="connsiteY18" fmla="*/ 14636 h 43524"/>
                <a:gd name="connsiteX19" fmla="*/ 3934 w 63872"/>
                <a:gd name="connsiteY19" fmla="*/ 12057 h 43524"/>
                <a:gd name="connsiteX20" fmla="*/ 2687 w 63872"/>
                <a:gd name="connsiteY20" fmla="*/ 9369 h 43524"/>
                <a:gd name="connsiteX21" fmla="*/ 9331 w 63872"/>
                <a:gd name="connsiteY21" fmla="*/ 7739 h 43524"/>
                <a:gd name="connsiteX22" fmla="*/ 9436 w 63872"/>
                <a:gd name="connsiteY22" fmla="*/ 5117 h 43524"/>
                <a:gd name="connsiteX23" fmla="*/ 13163 w 63872"/>
                <a:gd name="connsiteY23" fmla="*/ 2353 h 43524"/>
                <a:gd name="connsiteX24" fmla="*/ 15638 w 63872"/>
                <a:gd name="connsiteY24" fmla="*/ 636 h 43524"/>
                <a:gd name="connsiteX25" fmla="*/ 22173 w 63872"/>
                <a:gd name="connsiteY25" fmla="*/ 174 h 43524"/>
                <a:gd name="connsiteX26" fmla="*/ 24623 w 63872"/>
                <a:gd name="connsiteY26" fmla="*/ 14 h 43524"/>
                <a:gd name="connsiteX27" fmla="*/ 28072 w 63872"/>
                <a:gd name="connsiteY27" fmla="*/ 1888 h 43524"/>
                <a:gd name="connsiteX28" fmla="*/ 30574 w 63872"/>
                <a:gd name="connsiteY28" fmla="*/ 2766 h 43524"/>
                <a:gd name="connsiteX29" fmla="*/ 33447 w 63872"/>
                <a:gd name="connsiteY29" fmla="*/ 3297 h 43524"/>
                <a:gd name="connsiteX30" fmla="*/ 34888 w 63872"/>
                <a:gd name="connsiteY30" fmla="*/ 1532 h 43524"/>
                <a:gd name="connsiteX31" fmla="*/ 36635 w 63872"/>
                <a:gd name="connsiteY31" fmla="*/ 2184 h 43524"/>
                <a:gd name="connsiteX32" fmla="*/ 36166 w 63872"/>
                <a:gd name="connsiteY32" fmla="*/ 4098 h 43524"/>
                <a:gd name="connsiteX33" fmla="*/ 38488 w 63872"/>
                <a:gd name="connsiteY33" fmla="*/ 6936 h 43524"/>
                <a:gd name="connsiteX34" fmla="*/ 40742 w 63872"/>
                <a:gd name="connsiteY34" fmla="*/ 6673 h 43524"/>
                <a:gd name="connsiteX35" fmla="*/ 41673 w 63872"/>
                <a:gd name="connsiteY35" fmla="*/ 8541 h 43524"/>
                <a:gd name="connsiteX36" fmla="*/ 43666 w 63872"/>
                <a:gd name="connsiteY36" fmla="*/ 9153 h 43524"/>
                <a:gd name="connsiteX37" fmla="*/ 44101 w 63872"/>
                <a:gd name="connsiteY37" fmla="*/ 12887 h 43524"/>
                <a:gd name="connsiteX38" fmla="*/ 45414 w 63872"/>
                <a:gd name="connsiteY38" fmla="*/ 13072 h 43524"/>
                <a:gd name="connsiteX39" fmla="*/ 46922 w 63872"/>
                <a:gd name="connsiteY39" fmla="*/ 14069 h 43524"/>
                <a:gd name="connsiteX40" fmla="*/ 48366 w 63872"/>
                <a:gd name="connsiteY40" fmla="*/ 13580 h 43524"/>
                <a:gd name="connsiteX41" fmla="*/ 50152 w 63872"/>
                <a:gd name="connsiteY41" fmla="*/ 13871 h 43524"/>
                <a:gd name="connsiteX42" fmla="*/ 52567 w 63872"/>
                <a:gd name="connsiteY42" fmla="*/ 13806 h 43524"/>
                <a:gd name="connsiteX43" fmla="*/ 55825 w 63872"/>
                <a:gd name="connsiteY43" fmla="*/ 16489 h 43524"/>
                <a:gd name="connsiteX44" fmla="*/ 55119 w 63872"/>
                <a:gd name="connsiteY44" fmla="*/ 21103 h 43524"/>
                <a:gd name="connsiteX45" fmla="*/ 60767 w 63872"/>
                <a:gd name="connsiteY45" fmla="*/ 21929 h 43524"/>
                <a:gd name="connsiteX46" fmla="*/ 62760 w 63872"/>
                <a:gd name="connsiteY46" fmla="*/ 27652 h 43524"/>
                <a:gd name="connsiteX47" fmla="*/ 61823 w 63872"/>
                <a:gd name="connsiteY47" fmla="*/ 31088 h 43524"/>
                <a:gd name="connsiteX48" fmla="*/ 63538 w 63872"/>
                <a:gd name="connsiteY48" fmla="*/ 35644 h 43524"/>
                <a:gd name="connsiteX49" fmla="*/ 58015 w 63872"/>
                <a:gd name="connsiteY49" fmla="*/ 37391 h 43524"/>
                <a:gd name="connsiteX50" fmla="*/ 55698 w 63872"/>
                <a:gd name="connsiteY50" fmla="*/ 32936 h 43524"/>
                <a:gd name="connsiteX51" fmla="*/ 49215 w 63872"/>
                <a:gd name="connsiteY51" fmla="*/ 34476 h 43524"/>
                <a:gd name="connsiteX52" fmla="*/ 46707 w 63872"/>
                <a:gd name="connsiteY52" fmla="*/ 33107 h 43524"/>
                <a:gd name="connsiteX53" fmla="*/ 45730 w 63872"/>
                <a:gd name="connsiteY53" fmla="*/ 35644 h 43524"/>
                <a:gd name="connsiteX54" fmla="*/ 44630 w 63872"/>
                <a:gd name="connsiteY54" fmla="*/ 36341 h 43524"/>
                <a:gd name="connsiteX55" fmla="*/ 44691 w 63872"/>
                <a:gd name="connsiteY55" fmla="*/ 39813 h 43524"/>
                <a:gd name="connsiteX56" fmla="*/ 41827 w 63872"/>
                <a:gd name="connsiteY56" fmla="*/ 39697 h 43524"/>
                <a:gd name="connsiteX57" fmla="*/ 34068 w 63872"/>
                <a:gd name="connsiteY57" fmla="*/ 41826 h 43524"/>
                <a:gd name="connsiteX58" fmla="*/ 31917 w 63872"/>
                <a:gd name="connsiteY58" fmla="*/ 43446 h 43524"/>
                <a:gd name="connsiteX59" fmla="*/ 27073 w 63872"/>
                <a:gd name="connsiteY59" fmla="*/ 42877 h 43524"/>
                <a:gd name="connsiteX0" fmla="*/ 27073 w 63872"/>
                <a:gd name="connsiteY0" fmla="*/ 42877 h 43524"/>
                <a:gd name="connsiteX1" fmla="*/ 27508 w 63872"/>
                <a:gd name="connsiteY1" fmla="*/ 39522 h 43524"/>
                <a:gd name="connsiteX2" fmla="*/ 24421 w 63872"/>
                <a:gd name="connsiteY2" fmla="*/ 39304 h 43524"/>
                <a:gd name="connsiteX3" fmla="*/ 20912 w 63872"/>
                <a:gd name="connsiteY3" fmla="*/ 39075 h 43524"/>
                <a:gd name="connsiteX4" fmla="*/ 17447 w 63872"/>
                <a:gd name="connsiteY4" fmla="*/ 41340 h 43524"/>
                <a:gd name="connsiteX5" fmla="*/ 14978 w 63872"/>
                <a:gd name="connsiteY5" fmla="*/ 42577 h 43524"/>
                <a:gd name="connsiteX6" fmla="*/ 10496 w 63872"/>
                <a:gd name="connsiteY6" fmla="*/ 41264 h 43524"/>
                <a:gd name="connsiteX7" fmla="*/ 12746 w 63872"/>
                <a:gd name="connsiteY7" fmla="*/ 39635 h 43524"/>
                <a:gd name="connsiteX8" fmla="*/ 8930 w 63872"/>
                <a:gd name="connsiteY8" fmla="*/ 35996 h 43524"/>
                <a:gd name="connsiteX9" fmla="*/ 8746 w 63872"/>
                <a:gd name="connsiteY9" fmla="*/ 33157 h 43524"/>
                <a:gd name="connsiteX10" fmla="*/ 6088 w 63872"/>
                <a:gd name="connsiteY10" fmla="*/ 32821 h 43524"/>
                <a:gd name="connsiteX11" fmla="*/ 2782 w 63872"/>
                <a:gd name="connsiteY11" fmla="*/ 30025 h 43524"/>
                <a:gd name="connsiteX12" fmla="*/ 3855 w 63872"/>
                <a:gd name="connsiteY12" fmla="*/ 27391 h 43524"/>
                <a:gd name="connsiteX13" fmla="*/ 1174 w 63872"/>
                <a:gd name="connsiteY13" fmla="*/ 25349 h 43524"/>
                <a:gd name="connsiteX14" fmla="*/ 432 w 63872"/>
                <a:gd name="connsiteY14" fmla="*/ 21669 h 43524"/>
                <a:gd name="connsiteX15" fmla="*/ 1677 w 63872"/>
                <a:gd name="connsiteY15" fmla="*/ 19900 h 43524"/>
                <a:gd name="connsiteX16" fmla="*/ 4214 w 63872"/>
                <a:gd name="connsiteY16" fmla="*/ 19528 h 43524"/>
                <a:gd name="connsiteX17" fmla="*/ 4603 w 63872"/>
                <a:gd name="connsiteY17" fmla="*/ 16318 h 43524"/>
                <a:gd name="connsiteX18" fmla="*/ 4399 w 63872"/>
                <a:gd name="connsiteY18" fmla="*/ 14636 h 43524"/>
                <a:gd name="connsiteX19" fmla="*/ 3934 w 63872"/>
                <a:gd name="connsiteY19" fmla="*/ 12057 h 43524"/>
                <a:gd name="connsiteX20" fmla="*/ 2687 w 63872"/>
                <a:gd name="connsiteY20" fmla="*/ 9369 h 43524"/>
                <a:gd name="connsiteX21" fmla="*/ 9331 w 63872"/>
                <a:gd name="connsiteY21" fmla="*/ 7739 h 43524"/>
                <a:gd name="connsiteX22" fmla="*/ 9436 w 63872"/>
                <a:gd name="connsiteY22" fmla="*/ 5117 h 43524"/>
                <a:gd name="connsiteX23" fmla="*/ 8782 w 63872"/>
                <a:gd name="connsiteY23" fmla="*/ 2610 h 43524"/>
                <a:gd name="connsiteX24" fmla="*/ 13163 w 63872"/>
                <a:gd name="connsiteY24" fmla="*/ 2353 h 43524"/>
                <a:gd name="connsiteX25" fmla="*/ 15638 w 63872"/>
                <a:gd name="connsiteY25" fmla="*/ 636 h 43524"/>
                <a:gd name="connsiteX26" fmla="*/ 22173 w 63872"/>
                <a:gd name="connsiteY26" fmla="*/ 174 h 43524"/>
                <a:gd name="connsiteX27" fmla="*/ 24623 w 63872"/>
                <a:gd name="connsiteY27" fmla="*/ 14 h 43524"/>
                <a:gd name="connsiteX28" fmla="*/ 28072 w 63872"/>
                <a:gd name="connsiteY28" fmla="*/ 1888 h 43524"/>
                <a:gd name="connsiteX29" fmla="*/ 30574 w 63872"/>
                <a:gd name="connsiteY29" fmla="*/ 2766 h 43524"/>
                <a:gd name="connsiteX30" fmla="*/ 33447 w 63872"/>
                <a:gd name="connsiteY30" fmla="*/ 3297 h 43524"/>
                <a:gd name="connsiteX31" fmla="*/ 34888 w 63872"/>
                <a:gd name="connsiteY31" fmla="*/ 1532 h 43524"/>
                <a:gd name="connsiteX32" fmla="*/ 36635 w 63872"/>
                <a:gd name="connsiteY32" fmla="*/ 2184 h 43524"/>
                <a:gd name="connsiteX33" fmla="*/ 36166 w 63872"/>
                <a:gd name="connsiteY33" fmla="*/ 4098 h 43524"/>
                <a:gd name="connsiteX34" fmla="*/ 38488 w 63872"/>
                <a:gd name="connsiteY34" fmla="*/ 6936 h 43524"/>
                <a:gd name="connsiteX35" fmla="*/ 40742 w 63872"/>
                <a:gd name="connsiteY35" fmla="*/ 6673 h 43524"/>
                <a:gd name="connsiteX36" fmla="*/ 41673 w 63872"/>
                <a:gd name="connsiteY36" fmla="*/ 8541 h 43524"/>
                <a:gd name="connsiteX37" fmla="*/ 43666 w 63872"/>
                <a:gd name="connsiteY37" fmla="*/ 9153 h 43524"/>
                <a:gd name="connsiteX38" fmla="*/ 44101 w 63872"/>
                <a:gd name="connsiteY38" fmla="*/ 12887 h 43524"/>
                <a:gd name="connsiteX39" fmla="*/ 45414 w 63872"/>
                <a:gd name="connsiteY39" fmla="*/ 13072 h 43524"/>
                <a:gd name="connsiteX40" fmla="*/ 46922 w 63872"/>
                <a:gd name="connsiteY40" fmla="*/ 14069 h 43524"/>
                <a:gd name="connsiteX41" fmla="*/ 48366 w 63872"/>
                <a:gd name="connsiteY41" fmla="*/ 13580 h 43524"/>
                <a:gd name="connsiteX42" fmla="*/ 50152 w 63872"/>
                <a:gd name="connsiteY42" fmla="*/ 13871 h 43524"/>
                <a:gd name="connsiteX43" fmla="*/ 52567 w 63872"/>
                <a:gd name="connsiteY43" fmla="*/ 13806 h 43524"/>
                <a:gd name="connsiteX44" fmla="*/ 55825 w 63872"/>
                <a:gd name="connsiteY44" fmla="*/ 16489 h 43524"/>
                <a:gd name="connsiteX45" fmla="*/ 55119 w 63872"/>
                <a:gd name="connsiteY45" fmla="*/ 21103 h 43524"/>
                <a:gd name="connsiteX46" fmla="*/ 60767 w 63872"/>
                <a:gd name="connsiteY46" fmla="*/ 21929 h 43524"/>
                <a:gd name="connsiteX47" fmla="*/ 62760 w 63872"/>
                <a:gd name="connsiteY47" fmla="*/ 27652 h 43524"/>
                <a:gd name="connsiteX48" fmla="*/ 61823 w 63872"/>
                <a:gd name="connsiteY48" fmla="*/ 31088 h 43524"/>
                <a:gd name="connsiteX49" fmla="*/ 63538 w 63872"/>
                <a:gd name="connsiteY49" fmla="*/ 35644 h 43524"/>
                <a:gd name="connsiteX50" fmla="*/ 58015 w 63872"/>
                <a:gd name="connsiteY50" fmla="*/ 37391 h 43524"/>
                <a:gd name="connsiteX51" fmla="*/ 55698 w 63872"/>
                <a:gd name="connsiteY51" fmla="*/ 32936 h 43524"/>
                <a:gd name="connsiteX52" fmla="*/ 49215 w 63872"/>
                <a:gd name="connsiteY52" fmla="*/ 34476 h 43524"/>
                <a:gd name="connsiteX53" fmla="*/ 46707 w 63872"/>
                <a:gd name="connsiteY53" fmla="*/ 33107 h 43524"/>
                <a:gd name="connsiteX54" fmla="*/ 45730 w 63872"/>
                <a:gd name="connsiteY54" fmla="*/ 35644 h 43524"/>
                <a:gd name="connsiteX55" fmla="*/ 44630 w 63872"/>
                <a:gd name="connsiteY55" fmla="*/ 36341 h 43524"/>
                <a:gd name="connsiteX56" fmla="*/ 44691 w 63872"/>
                <a:gd name="connsiteY56" fmla="*/ 39813 h 43524"/>
                <a:gd name="connsiteX57" fmla="*/ 41827 w 63872"/>
                <a:gd name="connsiteY57" fmla="*/ 39697 h 43524"/>
                <a:gd name="connsiteX58" fmla="*/ 34068 w 63872"/>
                <a:gd name="connsiteY58" fmla="*/ 41826 h 43524"/>
                <a:gd name="connsiteX59" fmla="*/ 31917 w 63872"/>
                <a:gd name="connsiteY59" fmla="*/ 43446 h 43524"/>
                <a:gd name="connsiteX60" fmla="*/ 27073 w 63872"/>
                <a:gd name="connsiteY60" fmla="*/ 42877 h 43524"/>
                <a:gd name="connsiteX0" fmla="*/ 27073 w 63872"/>
                <a:gd name="connsiteY0" fmla="*/ 44825 h 45472"/>
                <a:gd name="connsiteX1" fmla="*/ 27508 w 63872"/>
                <a:gd name="connsiteY1" fmla="*/ 41470 h 45472"/>
                <a:gd name="connsiteX2" fmla="*/ 24421 w 63872"/>
                <a:gd name="connsiteY2" fmla="*/ 41252 h 45472"/>
                <a:gd name="connsiteX3" fmla="*/ 20912 w 63872"/>
                <a:gd name="connsiteY3" fmla="*/ 41023 h 45472"/>
                <a:gd name="connsiteX4" fmla="*/ 17447 w 63872"/>
                <a:gd name="connsiteY4" fmla="*/ 43288 h 45472"/>
                <a:gd name="connsiteX5" fmla="*/ 14978 w 63872"/>
                <a:gd name="connsiteY5" fmla="*/ 44525 h 45472"/>
                <a:gd name="connsiteX6" fmla="*/ 10496 w 63872"/>
                <a:gd name="connsiteY6" fmla="*/ 43212 h 45472"/>
                <a:gd name="connsiteX7" fmla="*/ 12746 w 63872"/>
                <a:gd name="connsiteY7" fmla="*/ 41583 h 45472"/>
                <a:gd name="connsiteX8" fmla="*/ 8930 w 63872"/>
                <a:gd name="connsiteY8" fmla="*/ 37944 h 45472"/>
                <a:gd name="connsiteX9" fmla="*/ 8746 w 63872"/>
                <a:gd name="connsiteY9" fmla="*/ 35105 h 45472"/>
                <a:gd name="connsiteX10" fmla="*/ 6088 w 63872"/>
                <a:gd name="connsiteY10" fmla="*/ 34769 h 45472"/>
                <a:gd name="connsiteX11" fmla="*/ 2782 w 63872"/>
                <a:gd name="connsiteY11" fmla="*/ 31973 h 45472"/>
                <a:gd name="connsiteX12" fmla="*/ 3855 w 63872"/>
                <a:gd name="connsiteY12" fmla="*/ 29339 h 45472"/>
                <a:gd name="connsiteX13" fmla="*/ 1174 w 63872"/>
                <a:gd name="connsiteY13" fmla="*/ 27297 h 45472"/>
                <a:gd name="connsiteX14" fmla="*/ 432 w 63872"/>
                <a:gd name="connsiteY14" fmla="*/ 23617 h 45472"/>
                <a:gd name="connsiteX15" fmla="*/ 1677 w 63872"/>
                <a:gd name="connsiteY15" fmla="*/ 21848 h 45472"/>
                <a:gd name="connsiteX16" fmla="*/ 4214 w 63872"/>
                <a:gd name="connsiteY16" fmla="*/ 21476 h 45472"/>
                <a:gd name="connsiteX17" fmla="*/ 4603 w 63872"/>
                <a:gd name="connsiteY17" fmla="*/ 18266 h 45472"/>
                <a:gd name="connsiteX18" fmla="*/ 4399 w 63872"/>
                <a:gd name="connsiteY18" fmla="*/ 16584 h 45472"/>
                <a:gd name="connsiteX19" fmla="*/ 3934 w 63872"/>
                <a:gd name="connsiteY19" fmla="*/ 14005 h 45472"/>
                <a:gd name="connsiteX20" fmla="*/ 2687 w 63872"/>
                <a:gd name="connsiteY20" fmla="*/ 11317 h 45472"/>
                <a:gd name="connsiteX21" fmla="*/ 9331 w 63872"/>
                <a:gd name="connsiteY21" fmla="*/ 9687 h 45472"/>
                <a:gd name="connsiteX22" fmla="*/ 9436 w 63872"/>
                <a:gd name="connsiteY22" fmla="*/ 7065 h 45472"/>
                <a:gd name="connsiteX23" fmla="*/ 8782 w 63872"/>
                <a:gd name="connsiteY23" fmla="*/ 4558 h 45472"/>
                <a:gd name="connsiteX24" fmla="*/ 13163 w 63872"/>
                <a:gd name="connsiteY24" fmla="*/ 4301 h 45472"/>
                <a:gd name="connsiteX25" fmla="*/ 15638 w 63872"/>
                <a:gd name="connsiteY25" fmla="*/ 2584 h 45472"/>
                <a:gd name="connsiteX26" fmla="*/ 18019 w 63872"/>
                <a:gd name="connsiteY26" fmla="*/ 2 h 45472"/>
                <a:gd name="connsiteX27" fmla="*/ 22173 w 63872"/>
                <a:gd name="connsiteY27" fmla="*/ 2122 h 45472"/>
                <a:gd name="connsiteX28" fmla="*/ 24623 w 63872"/>
                <a:gd name="connsiteY28" fmla="*/ 1962 h 45472"/>
                <a:gd name="connsiteX29" fmla="*/ 28072 w 63872"/>
                <a:gd name="connsiteY29" fmla="*/ 3836 h 45472"/>
                <a:gd name="connsiteX30" fmla="*/ 30574 w 63872"/>
                <a:gd name="connsiteY30" fmla="*/ 4714 h 45472"/>
                <a:gd name="connsiteX31" fmla="*/ 33447 w 63872"/>
                <a:gd name="connsiteY31" fmla="*/ 5245 h 45472"/>
                <a:gd name="connsiteX32" fmla="*/ 34888 w 63872"/>
                <a:gd name="connsiteY32" fmla="*/ 3480 h 45472"/>
                <a:gd name="connsiteX33" fmla="*/ 36635 w 63872"/>
                <a:gd name="connsiteY33" fmla="*/ 4132 h 45472"/>
                <a:gd name="connsiteX34" fmla="*/ 36166 w 63872"/>
                <a:gd name="connsiteY34" fmla="*/ 6046 h 45472"/>
                <a:gd name="connsiteX35" fmla="*/ 38488 w 63872"/>
                <a:gd name="connsiteY35" fmla="*/ 8884 h 45472"/>
                <a:gd name="connsiteX36" fmla="*/ 40742 w 63872"/>
                <a:gd name="connsiteY36" fmla="*/ 8621 h 45472"/>
                <a:gd name="connsiteX37" fmla="*/ 41673 w 63872"/>
                <a:gd name="connsiteY37" fmla="*/ 10489 h 45472"/>
                <a:gd name="connsiteX38" fmla="*/ 43666 w 63872"/>
                <a:gd name="connsiteY38" fmla="*/ 11101 h 45472"/>
                <a:gd name="connsiteX39" fmla="*/ 44101 w 63872"/>
                <a:gd name="connsiteY39" fmla="*/ 14835 h 45472"/>
                <a:gd name="connsiteX40" fmla="*/ 45414 w 63872"/>
                <a:gd name="connsiteY40" fmla="*/ 15020 h 45472"/>
                <a:gd name="connsiteX41" fmla="*/ 46922 w 63872"/>
                <a:gd name="connsiteY41" fmla="*/ 16017 h 45472"/>
                <a:gd name="connsiteX42" fmla="*/ 48366 w 63872"/>
                <a:gd name="connsiteY42" fmla="*/ 15528 h 45472"/>
                <a:gd name="connsiteX43" fmla="*/ 50152 w 63872"/>
                <a:gd name="connsiteY43" fmla="*/ 15819 h 45472"/>
                <a:gd name="connsiteX44" fmla="*/ 52567 w 63872"/>
                <a:gd name="connsiteY44" fmla="*/ 15754 h 45472"/>
                <a:gd name="connsiteX45" fmla="*/ 55825 w 63872"/>
                <a:gd name="connsiteY45" fmla="*/ 18437 h 45472"/>
                <a:gd name="connsiteX46" fmla="*/ 55119 w 63872"/>
                <a:gd name="connsiteY46" fmla="*/ 23051 h 45472"/>
                <a:gd name="connsiteX47" fmla="*/ 60767 w 63872"/>
                <a:gd name="connsiteY47" fmla="*/ 23877 h 45472"/>
                <a:gd name="connsiteX48" fmla="*/ 62760 w 63872"/>
                <a:gd name="connsiteY48" fmla="*/ 29600 h 45472"/>
                <a:gd name="connsiteX49" fmla="*/ 61823 w 63872"/>
                <a:gd name="connsiteY49" fmla="*/ 33036 h 45472"/>
                <a:gd name="connsiteX50" fmla="*/ 63538 w 63872"/>
                <a:gd name="connsiteY50" fmla="*/ 37592 h 45472"/>
                <a:gd name="connsiteX51" fmla="*/ 58015 w 63872"/>
                <a:gd name="connsiteY51" fmla="*/ 39339 h 45472"/>
                <a:gd name="connsiteX52" fmla="*/ 55698 w 63872"/>
                <a:gd name="connsiteY52" fmla="*/ 34884 h 45472"/>
                <a:gd name="connsiteX53" fmla="*/ 49215 w 63872"/>
                <a:gd name="connsiteY53" fmla="*/ 36424 h 45472"/>
                <a:gd name="connsiteX54" fmla="*/ 46707 w 63872"/>
                <a:gd name="connsiteY54" fmla="*/ 35055 h 45472"/>
                <a:gd name="connsiteX55" fmla="*/ 45730 w 63872"/>
                <a:gd name="connsiteY55" fmla="*/ 37592 h 45472"/>
                <a:gd name="connsiteX56" fmla="*/ 44630 w 63872"/>
                <a:gd name="connsiteY56" fmla="*/ 38289 h 45472"/>
                <a:gd name="connsiteX57" fmla="*/ 44691 w 63872"/>
                <a:gd name="connsiteY57" fmla="*/ 41761 h 45472"/>
                <a:gd name="connsiteX58" fmla="*/ 41827 w 63872"/>
                <a:gd name="connsiteY58" fmla="*/ 41645 h 45472"/>
                <a:gd name="connsiteX59" fmla="*/ 34068 w 63872"/>
                <a:gd name="connsiteY59" fmla="*/ 43774 h 45472"/>
                <a:gd name="connsiteX60" fmla="*/ 31917 w 63872"/>
                <a:gd name="connsiteY60" fmla="*/ 45394 h 45472"/>
                <a:gd name="connsiteX61" fmla="*/ 27073 w 63872"/>
                <a:gd name="connsiteY61" fmla="*/ 44825 h 45472"/>
                <a:gd name="connsiteX0" fmla="*/ 27073 w 63872"/>
                <a:gd name="connsiteY0" fmla="*/ 44920 h 45567"/>
                <a:gd name="connsiteX1" fmla="*/ 27508 w 63872"/>
                <a:gd name="connsiteY1" fmla="*/ 41565 h 45567"/>
                <a:gd name="connsiteX2" fmla="*/ 24421 w 63872"/>
                <a:gd name="connsiteY2" fmla="*/ 41347 h 45567"/>
                <a:gd name="connsiteX3" fmla="*/ 20912 w 63872"/>
                <a:gd name="connsiteY3" fmla="*/ 41118 h 45567"/>
                <a:gd name="connsiteX4" fmla="*/ 17447 w 63872"/>
                <a:gd name="connsiteY4" fmla="*/ 43383 h 45567"/>
                <a:gd name="connsiteX5" fmla="*/ 14978 w 63872"/>
                <a:gd name="connsiteY5" fmla="*/ 44620 h 45567"/>
                <a:gd name="connsiteX6" fmla="*/ 10496 w 63872"/>
                <a:gd name="connsiteY6" fmla="*/ 43307 h 45567"/>
                <a:gd name="connsiteX7" fmla="*/ 12746 w 63872"/>
                <a:gd name="connsiteY7" fmla="*/ 41678 h 45567"/>
                <a:gd name="connsiteX8" fmla="*/ 8930 w 63872"/>
                <a:gd name="connsiteY8" fmla="*/ 38039 h 45567"/>
                <a:gd name="connsiteX9" fmla="*/ 8746 w 63872"/>
                <a:gd name="connsiteY9" fmla="*/ 35200 h 45567"/>
                <a:gd name="connsiteX10" fmla="*/ 6088 w 63872"/>
                <a:gd name="connsiteY10" fmla="*/ 34864 h 45567"/>
                <a:gd name="connsiteX11" fmla="*/ 2782 w 63872"/>
                <a:gd name="connsiteY11" fmla="*/ 32068 h 45567"/>
                <a:gd name="connsiteX12" fmla="*/ 3855 w 63872"/>
                <a:gd name="connsiteY12" fmla="*/ 29434 h 45567"/>
                <a:gd name="connsiteX13" fmla="*/ 1174 w 63872"/>
                <a:gd name="connsiteY13" fmla="*/ 27392 h 45567"/>
                <a:gd name="connsiteX14" fmla="*/ 432 w 63872"/>
                <a:gd name="connsiteY14" fmla="*/ 23712 h 45567"/>
                <a:gd name="connsiteX15" fmla="*/ 1677 w 63872"/>
                <a:gd name="connsiteY15" fmla="*/ 21943 h 45567"/>
                <a:gd name="connsiteX16" fmla="*/ 4214 w 63872"/>
                <a:gd name="connsiteY16" fmla="*/ 21571 h 45567"/>
                <a:gd name="connsiteX17" fmla="*/ 4603 w 63872"/>
                <a:gd name="connsiteY17" fmla="*/ 18361 h 45567"/>
                <a:gd name="connsiteX18" fmla="*/ 4399 w 63872"/>
                <a:gd name="connsiteY18" fmla="*/ 16679 h 45567"/>
                <a:gd name="connsiteX19" fmla="*/ 3934 w 63872"/>
                <a:gd name="connsiteY19" fmla="*/ 14100 h 45567"/>
                <a:gd name="connsiteX20" fmla="*/ 2687 w 63872"/>
                <a:gd name="connsiteY20" fmla="*/ 11412 h 45567"/>
                <a:gd name="connsiteX21" fmla="*/ 9331 w 63872"/>
                <a:gd name="connsiteY21" fmla="*/ 9782 h 45567"/>
                <a:gd name="connsiteX22" fmla="*/ 9436 w 63872"/>
                <a:gd name="connsiteY22" fmla="*/ 7160 h 45567"/>
                <a:gd name="connsiteX23" fmla="*/ 8782 w 63872"/>
                <a:gd name="connsiteY23" fmla="*/ 4653 h 45567"/>
                <a:gd name="connsiteX24" fmla="*/ 13163 w 63872"/>
                <a:gd name="connsiteY24" fmla="*/ 4396 h 45567"/>
                <a:gd name="connsiteX25" fmla="*/ 15638 w 63872"/>
                <a:gd name="connsiteY25" fmla="*/ 2679 h 45567"/>
                <a:gd name="connsiteX26" fmla="*/ 18019 w 63872"/>
                <a:gd name="connsiteY26" fmla="*/ 97 h 45567"/>
                <a:gd name="connsiteX27" fmla="*/ 20685 w 63872"/>
                <a:gd name="connsiteY27" fmla="*/ 477 h 45567"/>
                <a:gd name="connsiteX28" fmla="*/ 22173 w 63872"/>
                <a:gd name="connsiteY28" fmla="*/ 2217 h 45567"/>
                <a:gd name="connsiteX29" fmla="*/ 24623 w 63872"/>
                <a:gd name="connsiteY29" fmla="*/ 2057 h 45567"/>
                <a:gd name="connsiteX30" fmla="*/ 28072 w 63872"/>
                <a:gd name="connsiteY30" fmla="*/ 3931 h 45567"/>
                <a:gd name="connsiteX31" fmla="*/ 30574 w 63872"/>
                <a:gd name="connsiteY31" fmla="*/ 4809 h 45567"/>
                <a:gd name="connsiteX32" fmla="*/ 33447 w 63872"/>
                <a:gd name="connsiteY32" fmla="*/ 5340 h 45567"/>
                <a:gd name="connsiteX33" fmla="*/ 34888 w 63872"/>
                <a:gd name="connsiteY33" fmla="*/ 3575 h 45567"/>
                <a:gd name="connsiteX34" fmla="*/ 36635 w 63872"/>
                <a:gd name="connsiteY34" fmla="*/ 4227 h 45567"/>
                <a:gd name="connsiteX35" fmla="*/ 36166 w 63872"/>
                <a:gd name="connsiteY35" fmla="*/ 6141 h 45567"/>
                <a:gd name="connsiteX36" fmla="*/ 38488 w 63872"/>
                <a:gd name="connsiteY36" fmla="*/ 8979 h 45567"/>
                <a:gd name="connsiteX37" fmla="*/ 40742 w 63872"/>
                <a:gd name="connsiteY37" fmla="*/ 8716 h 45567"/>
                <a:gd name="connsiteX38" fmla="*/ 41673 w 63872"/>
                <a:gd name="connsiteY38" fmla="*/ 10584 h 45567"/>
                <a:gd name="connsiteX39" fmla="*/ 43666 w 63872"/>
                <a:gd name="connsiteY39" fmla="*/ 11196 h 45567"/>
                <a:gd name="connsiteX40" fmla="*/ 44101 w 63872"/>
                <a:gd name="connsiteY40" fmla="*/ 14930 h 45567"/>
                <a:gd name="connsiteX41" fmla="*/ 45414 w 63872"/>
                <a:gd name="connsiteY41" fmla="*/ 15115 h 45567"/>
                <a:gd name="connsiteX42" fmla="*/ 46922 w 63872"/>
                <a:gd name="connsiteY42" fmla="*/ 16112 h 45567"/>
                <a:gd name="connsiteX43" fmla="*/ 48366 w 63872"/>
                <a:gd name="connsiteY43" fmla="*/ 15623 h 45567"/>
                <a:gd name="connsiteX44" fmla="*/ 50152 w 63872"/>
                <a:gd name="connsiteY44" fmla="*/ 15914 h 45567"/>
                <a:gd name="connsiteX45" fmla="*/ 52567 w 63872"/>
                <a:gd name="connsiteY45" fmla="*/ 15849 h 45567"/>
                <a:gd name="connsiteX46" fmla="*/ 55825 w 63872"/>
                <a:gd name="connsiteY46" fmla="*/ 18532 h 45567"/>
                <a:gd name="connsiteX47" fmla="*/ 55119 w 63872"/>
                <a:gd name="connsiteY47" fmla="*/ 23146 h 45567"/>
                <a:gd name="connsiteX48" fmla="*/ 60767 w 63872"/>
                <a:gd name="connsiteY48" fmla="*/ 23972 h 45567"/>
                <a:gd name="connsiteX49" fmla="*/ 62760 w 63872"/>
                <a:gd name="connsiteY49" fmla="*/ 29695 h 45567"/>
                <a:gd name="connsiteX50" fmla="*/ 61823 w 63872"/>
                <a:gd name="connsiteY50" fmla="*/ 33131 h 45567"/>
                <a:gd name="connsiteX51" fmla="*/ 63538 w 63872"/>
                <a:gd name="connsiteY51" fmla="*/ 37687 h 45567"/>
                <a:gd name="connsiteX52" fmla="*/ 58015 w 63872"/>
                <a:gd name="connsiteY52" fmla="*/ 39434 h 45567"/>
                <a:gd name="connsiteX53" fmla="*/ 55698 w 63872"/>
                <a:gd name="connsiteY53" fmla="*/ 34979 h 45567"/>
                <a:gd name="connsiteX54" fmla="*/ 49215 w 63872"/>
                <a:gd name="connsiteY54" fmla="*/ 36519 h 45567"/>
                <a:gd name="connsiteX55" fmla="*/ 46707 w 63872"/>
                <a:gd name="connsiteY55" fmla="*/ 35150 h 45567"/>
                <a:gd name="connsiteX56" fmla="*/ 45730 w 63872"/>
                <a:gd name="connsiteY56" fmla="*/ 37687 h 45567"/>
                <a:gd name="connsiteX57" fmla="*/ 44630 w 63872"/>
                <a:gd name="connsiteY57" fmla="*/ 38384 h 45567"/>
                <a:gd name="connsiteX58" fmla="*/ 44691 w 63872"/>
                <a:gd name="connsiteY58" fmla="*/ 41856 h 45567"/>
                <a:gd name="connsiteX59" fmla="*/ 41827 w 63872"/>
                <a:gd name="connsiteY59" fmla="*/ 41740 h 45567"/>
                <a:gd name="connsiteX60" fmla="*/ 34068 w 63872"/>
                <a:gd name="connsiteY60" fmla="*/ 43869 h 45567"/>
                <a:gd name="connsiteX61" fmla="*/ 31917 w 63872"/>
                <a:gd name="connsiteY61" fmla="*/ 45489 h 45567"/>
                <a:gd name="connsiteX62" fmla="*/ 27073 w 63872"/>
                <a:gd name="connsiteY62" fmla="*/ 44920 h 45567"/>
                <a:gd name="connsiteX0" fmla="*/ 27073 w 63872"/>
                <a:gd name="connsiteY0" fmla="*/ 44899 h 45546"/>
                <a:gd name="connsiteX1" fmla="*/ 27508 w 63872"/>
                <a:gd name="connsiteY1" fmla="*/ 41544 h 45546"/>
                <a:gd name="connsiteX2" fmla="*/ 24421 w 63872"/>
                <a:gd name="connsiteY2" fmla="*/ 41326 h 45546"/>
                <a:gd name="connsiteX3" fmla="*/ 20912 w 63872"/>
                <a:gd name="connsiteY3" fmla="*/ 41097 h 45546"/>
                <a:gd name="connsiteX4" fmla="*/ 17447 w 63872"/>
                <a:gd name="connsiteY4" fmla="*/ 43362 h 45546"/>
                <a:gd name="connsiteX5" fmla="*/ 14978 w 63872"/>
                <a:gd name="connsiteY5" fmla="*/ 44599 h 45546"/>
                <a:gd name="connsiteX6" fmla="*/ 10496 w 63872"/>
                <a:gd name="connsiteY6" fmla="*/ 43286 h 45546"/>
                <a:gd name="connsiteX7" fmla="*/ 12746 w 63872"/>
                <a:gd name="connsiteY7" fmla="*/ 41657 h 45546"/>
                <a:gd name="connsiteX8" fmla="*/ 8930 w 63872"/>
                <a:gd name="connsiteY8" fmla="*/ 38018 h 45546"/>
                <a:gd name="connsiteX9" fmla="*/ 8746 w 63872"/>
                <a:gd name="connsiteY9" fmla="*/ 35179 h 45546"/>
                <a:gd name="connsiteX10" fmla="*/ 6088 w 63872"/>
                <a:gd name="connsiteY10" fmla="*/ 34843 h 45546"/>
                <a:gd name="connsiteX11" fmla="*/ 2782 w 63872"/>
                <a:gd name="connsiteY11" fmla="*/ 32047 h 45546"/>
                <a:gd name="connsiteX12" fmla="*/ 3855 w 63872"/>
                <a:gd name="connsiteY12" fmla="*/ 29413 h 45546"/>
                <a:gd name="connsiteX13" fmla="*/ 1174 w 63872"/>
                <a:gd name="connsiteY13" fmla="*/ 27371 h 45546"/>
                <a:gd name="connsiteX14" fmla="*/ 432 w 63872"/>
                <a:gd name="connsiteY14" fmla="*/ 23691 h 45546"/>
                <a:gd name="connsiteX15" fmla="*/ 1677 w 63872"/>
                <a:gd name="connsiteY15" fmla="*/ 21922 h 45546"/>
                <a:gd name="connsiteX16" fmla="*/ 4214 w 63872"/>
                <a:gd name="connsiteY16" fmla="*/ 21550 h 45546"/>
                <a:gd name="connsiteX17" fmla="*/ 4603 w 63872"/>
                <a:gd name="connsiteY17" fmla="*/ 18340 h 45546"/>
                <a:gd name="connsiteX18" fmla="*/ 4399 w 63872"/>
                <a:gd name="connsiteY18" fmla="*/ 16658 h 45546"/>
                <a:gd name="connsiteX19" fmla="*/ 3934 w 63872"/>
                <a:gd name="connsiteY19" fmla="*/ 14079 h 45546"/>
                <a:gd name="connsiteX20" fmla="*/ 2687 w 63872"/>
                <a:gd name="connsiteY20" fmla="*/ 11391 h 45546"/>
                <a:gd name="connsiteX21" fmla="*/ 9331 w 63872"/>
                <a:gd name="connsiteY21" fmla="*/ 9761 h 45546"/>
                <a:gd name="connsiteX22" fmla="*/ 9436 w 63872"/>
                <a:gd name="connsiteY22" fmla="*/ 7139 h 45546"/>
                <a:gd name="connsiteX23" fmla="*/ 8782 w 63872"/>
                <a:gd name="connsiteY23" fmla="*/ 4632 h 45546"/>
                <a:gd name="connsiteX24" fmla="*/ 13163 w 63872"/>
                <a:gd name="connsiteY24" fmla="*/ 4375 h 45546"/>
                <a:gd name="connsiteX25" fmla="*/ 15638 w 63872"/>
                <a:gd name="connsiteY25" fmla="*/ 2658 h 45546"/>
                <a:gd name="connsiteX26" fmla="*/ 15543 w 63872"/>
                <a:gd name="connsiteY26" fmla="*/ 456 h 45546"/>
                <a:gd name="connsiteX27" fmla="*/ 18019 w 63872"/>
                <a:gd name="connsiteY27" fmla="*/ 76 h 45546"/>
                <a:gd name="connsiteX28" fmla="*/ 20685 w 63872"/>
                <a:gd name="connsiteY28" fmla="*/ 456 h 45546"/>
                <a:gd name="connsiteX29" fmla="*/ 22173 w 63872"/>
                <a:gd name="connsiteY29" fmla="*/ 2196 h 45546"/>
                <a:gd name="connsiteX30" fmla="*/ 24623 w 63872"/>
                <a:gd name="connsiteY30" fmla="*/ 2036 h 45546"/>
                <a:gd name="connsiteX31" fmla="*/ 28072 w 63872"/>
                <a:gd name="connsiteY31" fmla="*/ 3910 h 45546"/>
                <a:gd name="connsiteX32" fmla="*/ 30574 w 63872"/>
                <a:gd name="connsiteY32" fmla="*/ 4788 h 45546"/>
                <a:gd name="connsiteX33" fmla="*/ 33447 w 63872"/>
                <a:gd name="connsiteY33" fmla="*/ 5319 h 45546"/>
                <a:gd name="connsiteX34" fmla="*/ 34888 w 63872"/>
                <a:gd name="connsiteY34" fmla="*/ 3554 h 45546"/>
                <a:gd name="connsiteX35" fmla="*/ 36635 w 63872"/>
                <a:gd name="connsiteY35" fmla="*/ 4206 h 45546"/>
                <a:gd name="connsiteX36" fmla="*/ 36166 w 63872"/>
                <a:gd name="connsiteY36" fmla="*/ 6120 h 45546"/>
                <a:gd name="connsiteX37" fmla="*/ 38488 w 63872"/>
                <a:gd name="connsiteY37" fmla="*/ 8958 h 45546"/>
                <a:gd name="connsiteX38" fmla="*/ 40742 w 63872"/>
                <a:gd name="connsiteY38" fmla="*/ 8695 h 45546"/>
                <a:gd name="connsiteX39" fmla="*/ 41673 w 63872"/>
                <a:gd name="connsiteY39" fmla="*/ 10563 h 45546"/>
                <a:gd name="connsiteX40" fmla="*/ 43666 w 63872"/>
                <a:gd name="connsiteY40" fmla="*/ 11175 h 45546"/>
                <a:gd name="connsiteX41" fmla="*/ 44101 w 63872"/>
                <a:gd name="connsiteY41" fmla="*/ 14909 h 45546"/>
                <a:gd name="connsiteX42" fmla="*/ 45414 w 63872"/>
                <a:gd name="connsiteY42" fmla="*/ 15094 h 45546"/>
                <a:gd name="connsiteX43" fmla="*/ 46922 w 63872"/>
                <a:gd name="connsiteY43" fmla="*/ 16091 h 45546"/>
                <a:gd name="connsiteX44" fmla="*/ 48366 w 63872"/>
                <a:gd name="connsiteY44" fmla="*/ 15602 h 45546"/>
                <a:gd name="connsiteX45" fmla="*/ 50152 w 63872"/>
                <a:gd name="connsiteY45" fmla="*/ 15893 h 45546"/>
                <a:gd name="connsiteX46" fmla="*/ 52567 w 63872"/>
                <a:gd name="connsiteY46" fmla="*/ 15828 h 45546"/>
                <a:gd name="connsiteX47" fmla="*/ 55825 w 63872"/>
                <a:gd name="connsiteY47" fmla="*/ 18511 h 45546"/>
                <a:gd name="connsiteX48" fmla="*/ 55119 w 63872"/>
                <a:gd name="connsiteY48" fmla="*/ 23125 h 45546"/>
                <a:gd name="connsiteX49" fmla="*/ 60767 w 63872"/>
                <a:gd name="connsiteY49" fmla="*/ 23951 h 45546"/>
                <a:gd name="connsiteX50" fmla="*/ 62760 w 63872"/>
                <a:gd name="connsiteY50" fmla="*/ 29674 h 45546"/>
                <a:gd name="connsiteX51" fmla="*/ 61823 w 63872"/>
                <a:gd name="connsiteY51" fmla="*/ 33110 h 45546"/>
                <a:gd name="connsiteX52" fmla="*/ 63538 w 63872"/>
                <a:gd name="connsiteY52" fmla="*/ 37666 h 45546"/>
                <a:gd name="connsiteX53" fmla="*/ 58015 w 63872"/>
                <a:gd name="connsiteY53" fmla="*/ 39413 h 45546"/>
                <a:gd name="connsiteX54" fmla="*/ 55698 w 63872"/>
                <a:gd name="connsiteY54" fmla="*/ 34958 h 45546"/>
                <a:gd name="connsiteX55" fmla="*/ 49215 w 63872"/>
                <a:gd name="connsiteY55" fmla="*/ 36498 h 45546"/>
                <a:gd name="connsiteX56" fmla="*/ 46707 w 63872"/>
                <a:gd name="connsiteY56" fmla="*/ 35129 h 45546"/>
                <a:gd name="connsiteX57" fmla="*/ 45730 w 63872"/>
                <a:gd name="connsiteY57" fmla="*/ 37666 h 45546"/>
                <a:gd name="connsiteX58" fmla="*/ 44630 w 63872"/>
                <a:gd name="connsiteY58" fmla="*/ 38363 h 45546"/>
                <a:gd name="connsiteX59" fmla="*/ 44691 w 63872"/>
                <a:gd name="connsiteY59" fmla="*/ 41835 h 45546"/>
                <a:gd name="connsiteX60" fmla="*/ 41827 w 63872"/>
                <a:gd name="connsiteY60" fmla="*/ 41719 h 45546"/>
                <a:gd name="connsiteX61" fmla="*/ 34068 w 63872"/>
                <a:gd name="connsiteY61" fmla="*/ 43848 h 45546"/>
                <a:gd name="connsiteX62" fmla="*/ 31917 w 63872"/>
                <a:gd name="connsiteY62" fmla="*/ 45468 h 45546"/>
                <a:gd name="connsiteX63" fmla="*/ 27073 w 63872"/>
                <a:gd name="connsiteY63" fmla="*/ 44899 h 45546"/>
                <a:gd name="connsiteX0" fmla="*/ 27073 w 63872"/>
                <a:gd name="connsiteY0" fmla="*/ 44899 h 53623"/>
                <a:gd name="connsiteX1" fmla="*/ 27508 w 63872"/>
                <a:gd name="connsiteY1" fmla="*/ 41544 h 53623"/>
                <a:gd name="connsiteX2" fmla="*/ 24421 w 63872"/>
                <a:gd name="connsiteY2" fmla="*/ 41326 h 53623"/>
                <a:gd name="connsiteX3" fmla="*/ 20912 w 63872"/>
                <a:gd name="connsiteY3" fmla="*/ 41097 h 53623"/>
                <a:gd name="connsiteX4" fmla="*/ 17447 w 63872"/>
                <a:gd name="connsiteY4" fmla="*/ 43362 h 53623"/>
                <a:gd name="connsiteX5" fmla="*/ 14978 w 63872"/>
                <a:gd name="connsiteY5" fmla="*/ 44599 h 53623"/>
                <a:gd name="connsiteX6" fmla="*/ 10496 w 63872"/>
                <a:gd name="connsiteY6" fmla="*/ 43286 h 53623"/>
                <a:gd name="connsiteX7" fmla="*/ 12746 w 63872"/>
                <a:gd name="connsiteY7" fmla="*/ 41657 h 53623"/>
                <a:gd name="connsiteX8" fmla="*/ 8930 w 63872"/>
                <a:gd name="connsiteY8" fmla="*/ 38018 h 53623"/>
                <a:gd name="connsiteX9" fmla="*/ 8746 w 63872"/>
                <a:gd name="connsiteY9" fmla="*/ 35179 h 53623"/>
                <a:gd name="connsiteX10" fmla="*/ 6088 w 63872"/>
                <a:gd name="connsiteY10" fmla="*/ 34843 h 53623"/>
                <a:gd name="connsiteX11" fmla="*/ 2782 w 63872"/>
                <a:gd name="connsiteY11" fmla="*/ 32047 h 53623"/>
                <a:gd name="connsiteX12" fmla="*/ 3855 w 63872"/>
                <a:gd name="connsiteY12" fmla="*/ 29413 h 53623"/>
                <a:gd name="connsiteX13" fmla="*/ 1174 w 63872"/>
                <a:gd name="connsiteY13" fmla="*/ 27371 h 53623"/>
                <a:gd name="connsiteX14" fmla="*/ 432 w 63872"/>
                <a:gd name="connsiteY14" fmla="*/ 23691 h 53623"/>
                <a:gd name="connsiteX15" fmla="*/ 1677 w 63872"/>
                <a:gd name="connsiteY15" fmla="*/ 21922 h 53623"/>
                <a:gd name="connsiteX16" fmla="*/ 4214 w 63872"/>
                <a:gd name="connsiteY16" fmla="*/ 21550 h 53623"/>
                <a:gd name="connsiteX17" fmla="*/ 4603 w 63872"/>
                <a:gd name="connsiteY17" fmla="*/ 18340 h 53623"/>
                <a:gd name="connsiteX18" fmla="*/ 4399 w 63872"/>
                <a:gd name="connsiteY18" fmla="*/ 16658 h 53623"/>
                <a:gd name="connsiteX19" fmla="*/ 3934 w 63872"/>
                <a:gd name="connsiteY19" fmla="*/ 14079 h 53623"/>
                <a:gd name="connsiteX20" fmla="*/ 2687 w 63872"/>
                <a:gd name="connsiteY20" fmla="*/ 11391 h 53623"/>
                <a:gd name="connsiteX21" fmla="*/ 9331 w 63872"/>
                <a:gd name="connsiteY21" fmla="*/ 9761 h 53623"/>
                <a:gd name="connsiteX22" fmla="*/ 9436 w 63872"/>
                <a:gd name="connsiteY22" fmla="*/ 7139 h 53623"/>
                <a:gd name="connsiteX23" fmla="*/ 8782 w 63872"/>
                <a:gd name="connsiteY23" fmla="*/ 4632 h 53623"/>
                <a:gd name="connsiteX24" fmla="*/ 13163 w 63872"/>
                <a:gd name="connsiteY24" fmla="*/ 4375 h 53623"/>
                <a:gd name="connsiteX25" fmla="*/ 15638 w 63872"/>
                <a:gd name="connsiteY25" fmla="*/ 2658 h 53623"/>
                <a:gd name="connsiteX26" fmla="*/ 15543 w 63872"/>
                <a:gd name="connsiteY26" fmla="*/ 456 h 53623"/>
                <a:gd name="connsiteX27" fmla="*/ 18019 w 63872"/>
                <a:gd name="connsiteY27" fmla="*/ 76 h 53623"/>
                <a:gd name="connsiteX28" fmla="*/ 20685 w 63872"/>
                <a:gd name="connsiteY28" fmla="*/ 456 h 53623"/>
                <a:gd name="connsiteX29" fmla="*/ 22173 w 63872"/>
                <a:gd name="connsiteY29" fmla="*/ 2196 h 53623"/>
                <a:gd name="connsiteX30" fmla="*/ 24623 w 63872"/>
                <a:gd name="connsiteY30" fmla="*/ 2036 h 53623"/>
                <a:gd name="connsiteX31" fmla="*/ 28072 w 63872"/>
                <a:gd name="connsiteY31" fmla="*/ 3910 h 53623"/>
                <a:gd name="connsiteX32" fmla="*/ 30574 w 63872"/>
                <a:gd name="connsiteY32" fmla="*/ 4788 h 53623"/>
                <a:gd name="connsiteX33" fmla="*/ 33447 w 63872"/>
                <a:gd name="connsiteY33" fmla="*/ 5319 h 53623"/>
                <a:gd name="connsiteX34" fmla="*/ 34888 w 63872"/>
                <a:gd name="connsiteY34" fmla="*/ 3554 h 53623"/>
                <a:gd name="connsiteX35" fmla="*/ 36635 w 63872"/>
                <a:gd name="connsiteY35" fmla="*/ 4206 h 53623"/>
                <a:gd name="connsiteX36" fmla="*/ 36166 w 63872"/>
                <a:gd name="connsiteY36" fmla="*/ 6120 h 53623"/>
                <a:gd name="connsiteX37" fmla="*/ 38488 w 63872"/>
                <a:gd name="connsiteY37" fmla="*/ 8958 h 53623"/>
                <a:gd name="connsiteX38" fmla="*/ 40742 w 63872"/>
                <a:gd name="connsiteY38" fmla="*/ 8695 h 53623"/>
                <a:gd name="connsiteX39" fmla="*/ 41673 w 63872"/>
                <a:gd name="connsiteY39" fmla="*/ 10563 h 53623"/>
                <a:gd name="connsiteX40" fmla="*/ 43666 w 63872"/>
                <a:gd name="connsiteY40" fmla="*/ 11175 h 53623"/>
                <a:gd name="connsiteX41" fmla="*/ 44101 w 63872"/>
                <a:gd name="connsiteY41" fmla="*/ 14909 h 53623"/>
                <a:gd name="connsiteX42" fmla="*/ 45414 w 63872"/>
                <a:gd name="connsiteY42" fmla="*/ 15094 h 53623"/>
                <a:gd name="connsiteX43" fmla="*/ 46922 w 63872"/>
                <a:gd name="connsiteY43" fmla="*/ 16091 h 53623"/>
                <a:gd name="connsiteX44" fmla="*/ 48366 w 63872"/>
                <a:gd name="connsiteY44" fmla="*/ 15602 h 53623"/>
                <a:gd name="connsiteX45" fmla="*/ 50152 w 63872"/>
                <a:gd name="connsiteY45" fmla="*/ 15893 h 53623"/>
                <a:gd name="connsiteX46" fmla="*/ 52567 w 63872"/>
                <a:gd name="connsiteY46" fmla="*/ 15828 h 53623"/>
                <a:gd name="connsiteX47" fmla="*/ 55825 w 63872"/>
                <a:gd name="connsiteY47" fmla="*/ 18511 h 53623"/>
                <a:gd name="connsiteX48" fmla="*/ 55119 w 63872"/>
                <a:gd name="connsiteY48" fmla="*/ 23125 h 53623"/>
                <a:gd name="connsiteX49" fmla="*/ 60767 w 63872"/>
                <a:gd name="connsiteY49" fmla="*/ 23951 h 53623"/>
                <a:gd name="connsiteX50" fmla="*/ 62760 w 63872"/>
                <a:gd name="connsiteY50" fmla="*/ 29674 h 53623"/>
                <a:gd name="connsiteX51" fmla="*/ 61823 w 63872"/>
                <a:gd name="connsiteY51" fmla="*/ 33110 h 53623"/>
                <a:gd name="connsiteX52" fmla="*/ 63538 w 63872"/>
                <a:gd name="connsiteY52" fmla="*/ 37666 h 53623"/>
                <a:gd name="connsiteX53" fmla="*/ 58015 w 63872"/>
                <a:gd name="connsiteY53" fmla="*/ 39413 h 53623"/>
                <a:gd name="connsiteX54" fmla="*/ 55698 w 63872"/>
                <a:gd name="connsiteY54" fmla="*/ 34958 h 53623"/>
                <a:gd name="connsiteX55" fmla="*/ 49215 w 63872"/>
                <a:gd name="connsiteY55" fmla="*/ 36498 h 53623"/>
                <a:gd name="connsiteX56" fmla="*/ 46707 w 63872"/>
                <a:gd name="connsiteY56" fmla="*/ 35129 h 53623"/>
                <a:gd name="connsiteX57" fmla="*/ 45730 w 63872"/>
                <a:gd name="connsiteY57" fmla="*/ 37666 h 53623"/>
                <a:gd name="connsiteX58" fmla="*/ 44630 w 63872"/>
                <a:gd name="connsiteY58" fmla="*/ 38363 h 53623"/>
                <a:gd name="connsiteX59" fmla="*/ 44691 w 63872"/>
                <a:gd name="connsiteY59" fmla="*/ 41835 h 53623"/>
                <a:gd name="connsiteX60" fmla="*/ 41827 w 63872"/>
                <a:gd name="connsiteY60" fmla="*/ 41719 h 53623"/>
                <a:gd name="connsiteX61" fmla="*/ 34068 w 63872"/>
                <a:gd name="connsiteY61" fmla="*/ 43848 h 53623"/>
                <a:gd name="connsiteX62" fmla="*/ 33472 w 63872"/>
                <a:gd name="connsiteY62" fmla="*/ 53620 h 53623"/>
                <a:gd name="connsiteX63" fmla="*/ 27073 w 63872"/>
                <a:gd name="connsiteY63" fmla="*/ 44899 h 53623"/>
                <a:gd name="connsiteX0" fmla="*/ 25227 w 63872"/>
                <a:gd name="connsiteY0" fmla="*/ 53432 h 54879"/>
                <a:gd name="connsiteX1" fmla="*/ 27508 w 63872"/>
                <a:gd name="connsiteY1" fmla="*/ 41544 h 54879"/>
                <a:gd name="connsiteX2" fmla="*/ 24421 w 63872"/>
                <a:gd name="connsiteY2" fmla="*/ 41326 h 54879"/>
                <a:gd name="connsiteX3" fmla="*/ 20912 w 63872"/>
                <a:gd name="connsiteY3" fmla="*/ 41097 h 54879"/>
                <a:gd name="connsiteX4" fmla="*/ 17447 w 63872"/>
                <a:gd name="connsiteY4" fmla="*/ 43362 h 54879"/>
                <a:gd name="connsiteX5" fmla="*/ 14978 w 63872"/>
                <a:gd name="connsiteY5" fmla="*/ 44599 h 54879"/>
                <a:gd name="connsiteX6" fmla="*/ 10496 w 63872"/>
                <a:gd name="connsiteY6" fmla="*/ 43286 h 54879"/>
                <a:gd name="connsiteX7" fmla="*/ 12746 w 63872"/>
                <a:gd name="connsiteY7" fmla="*/ 41657 h 54879"/>
                <a:gd name="connsiteX8" fmla="*/ 8930 w 63872"/>
                <a:gd name="connsiteY8" fmla="*/ 38018 h 54879"/>
                <a:gd name="connsiteX9" fmla="*/ 8746 w 63872"/>
                <a:gd name="connsiteY9" fmla="*/ 35179 h 54879"/>
                <a:gd name="connsiteX10" fmla="*/ 6088 w 63872"/>
                <a:gd name="connsiteY10" fmla="*/ 34843 h 54879"/>
                <a:gd name="connsiteX11" fmla="*/ 2782 w 63872"/>
                <a:gd name="connsiteY11" fmla="*/ 32047 h 54879"/>
                <a:gd name="connsiteX12" fmla="*/ 3855 w 63872"/>
                <a:gd name="connsiteY12" fmla="*/ 29413 h 54879"/>
                <a:gd name="connsiteX13" fmla="*/ 1174 w 63872"/>
                <a:gd name="connsiteY13" fmla="*/ 27371 h 54879"/>
                <a:gd name="connsiteX14" fmla="*/ 432 w 63872"/>
                <a:gd name="connsiteY14" fmla="*/ 23691 h 54879"/>
                <a:gd name="connsiteX15" fmla="*/ 1677 w 63872"/>
                <a:gd name="connsiteY15" fmla="*/ 21922 h 54879"/>
                <a:gd name="connsiteX16" fmla="*/ 4214 w 63872"/>
                <a:gd name="connsiteY16" fmla="*/ 21550 h 54879"/>
                <a:gd name="connsiteX17" fmla="*/ 4603 w 63872"/>
                <a:gd name="connsiteY17" fmla="*/ 18340 h 54879"/>
                <a:gd name="connsiteX18" fmla="*/ 4399 w 63872"/>
                <a:gd name="connsiteY18" fmla="*/ 16658 h 54879"/>
                <a:gd name="connsiteX19" fmla="*/ 3934 w 63872"/>
                <a:gd name="connsiteY19" fmla="*/ 14079 h 54879"/>
                <a:gd name="connsiteX20" fmla="*/ 2687 w 63872"/>
                <a:gd name="connsiteY20" fmla="*/ 11391 h 54879"/>
                <a:gd name="connsiteX21" fmla="*/ 9331 w 63872"/>
                <a:gd name="connsiteY21" fmla="*/ 9761 h 54879"/>
                <a:gd name="connsiteX22" fmla="*/ 9436 w 63872"/>
                <a:gd name="connsiteY22" fmla="*/ 7139 h 54879"/>
                <a:gd name="connsiteX23" fmla="*/ 8782 w 63872"/>
                <a:gd name="connsiteY23" fmla="*/ 4632 h 54879"/>
                <a:gd name="connsiteX24" fmla="*/ 13163 w 63872"/>
                <a:gd name="connsiteY24" fmla="*/ 4375 h 54879"/>
                <a:gd name="connsiteX25" fmla="*/ 15638 w 63872"/>
                <a:gd name="connsiteY25" fmla="*/ 2658 h 54879"/>
                <a:gd name="connsiteX26" fmla="*/ 15543 w 63872"/>
                <a:gd name="connsiteY26" fmla="*/ 456 h 54879"/>
                <a:gd name="connsiteX27" fmla="*/ 18019 w 63872"/>
                <a:gd name="connsiteY27" fmla="*/ 76 h 54879"/>
                <a:gd name="connsiteX28" fmla="*/ 20685 w 63872"/>
                <a:gd name="connsiteY28" fmla="*/ 456 h 54879"/>
                <a:gd name="connsiteX29" fmla="*/ 22173 w 63872"/>
                <a:gd name="connsiteY29" fmla="*/ 2196 h 54879"/>
                <a:gd name="connsiteX30" fmla="*/ 24623 w 63872"/>
                <a:gd name="connsiteY30" fmla="*/ 2036 h 54879"/>
                <a:gd name="connsiteX31" fmla="*/ 28072 w 63872"/>
                <a:gd name="connsiteY31" fmla="*/ 3910 h 54879"/>
                <a:gd name="connsiteX32" fmla="*/ 30574 w 63872"/>
                <a:gd name="connsiteY32" fmla="*/ 4788 h 54879"/>
                <a:gd name="connsiteX33" fmla="*/ 33447 w 63872"/>
                <a:gd name="connsiteY33" fmla="*/ 5319 h 54879"/>
                <a:gd name="connsiteX34" fmla="*/ 34888 w 63872"/>
                <a:gd name="connsiteY34" fmla="*/ 3554 h 54879"/>
                <a:gd name="connsiteX35" fmla="*/ 36635 w 63872"/>
                <a:gd name="connsiteY35" fmla="*/ 4206 h 54879"/>
                <a:gd name="connsiteX36" fmla="*/ 36166 w 63872"/>
                <a:gd name="connsiteY36" fmla="*/ 6120 h 54879"/>
                <a:gd name="connsiteX37" fmla="*/ 38488 w 63872"/>
                <a:gd name="connsiteY37" fmla="*/ 8958 h 54879"/>
                <a:gd name="connsiteX38" fmla="*/ 40742 w 63872"/>
                <a:gd name="connsiteY38" fmla="*/ 8695 h 54879"/>
                <a:gd name="connsiteX39" fmla="*/ 41673 w 63872"/>
                <a:gd name="connsiteY39" fmla="*/ 10563 h 54879"/>
                <a:gd name="connsiteX40" fmla="*/ 43666 w 63872"/>
                <a:gd name="connsiteY40" fmla="*/ 11175 h 54879"/>
                <a:gd name="connsiteX41" fmla="*/ 44101 w 63872"/>
                <a:gd name="connsiteY41" fmla="*/ 14909 h 54879"/>
                <a:gd name="connsiteX42" fmla="*/ 45414 w 63872"/>
                <a:gd name="connsiteY42" fmla="*/ 15094 h 54879"/>
                <a:gd name="connsiteX43" fmla="*/ 46922 w 63872"/>
                <a:gd name="connsiteY43" fmla="*/ 16091 h 54879"/>
                <a:gd name="connsiteX44" fmla="*/ 48366 w 63872"/>
                <a:gd name="connsiteY44" fmla="*/ 15602 h 54879"/>
                <a:gd name="connsiteX45" fmla="*/ 50152 w 63872"/>
                <a:gd name="connsiteY45" fmla="*/ 15893 h 54879"/>
                <a:gd name="connsiteX46" fmla="*/ 52567 w 63872"/>
                <a:gd name="connsiteY46" fmla="*/ 15828 h 54879"/>
                <a:gd name="connsiteX47" fmla="*/ 55825 w 63872"/>
                <a:gd name="connsiteY47" fmla="*/ 18511 h 54879"/>
                <a:gd name="connsiteX48" fmla="*/ 55119 w 63872"/>
                <a:gd name="connsiteY48" fmla="*/ 23125 h 54879"/>
                <a:gd name="connsiteX49" fmla="*/ 60767 w 63872"/>
                <a:gd name="connsiteY49" fmla="*/ 23951 h 54879"/>
                <a:gd name="connsiteX50" fmla="*/ 62760 w 63872"/>
                <a:gd name="connsiteY50" fmla="*/ 29674 h 54879"/>
                <a:gd name="connsiteX51" fmla="*/ 61823 w 63872"/>
                <a:gd name="connsiteY51" fmla="*/ 33110 h 54879"/>
                <a:gd name="connsiteX52" fmla="*/ 63538 w 63872"/>
                <a:gd name="connsiteY52" fmla="*/ 37666 h 54879"/>
                <a:gd name="connsiteX53" fmla="*/ 58015 w 63872"/>
                <a:gd name="connsiteY53" fmla="*/ 39413 h 54879"/>
                <a:gd name="connsiteX54" fmla="*/ 55698 w 63872"/>
                <a:gd name="connsiteY54" fmla="*/ 34958 h 54879"/>
                <a:gd name="connsiteX55" fmla="*/ 49215 w 63872"/>
                <a:gd name="connsiteY55" fmla="*/ 36498 h 54879"/>
                <a:gd name="connsiteX56" fmla="*/ 46707 w 63872"/>
                <a:gd name="connsiteY56" fmla="*/ 35129 h 54879"/>
                <a:gd name="connsiteX57" fmla="*/ 45730 w 63872"/>
                <a:gd name="connsiteY57" fmla="*/ 37666 h 54879"/>
                <a:gd name="connsiteX58" fmla="*/ 44630 w 63872"/>
                <a:gd name="connsiteY58" fmla="*/ 38363 h 54879"/>
                <a:gd name="connsiteX59" fmla="*/ 44691 w 63872"/>
                <a:gd name="connsiteY59" fmla="*/ 41835 h 54879"/>
                <a:gd name="connsiteX60" fmla="*/ 41827 w 63872"/>
                <a:gd name="connsiteY60" fmla="*/ 41719 h 54879"/>
                <a:gd name="connsiteX61" fmla="*/ 34068 w 63872"/>
                <a:gd name="connsiteY61" fmla="*/ 43848 h 54879"/>
                <a:gd name="connsiteX62" fmla="*/ 33472 w 63872"/>
                <a:gd name="connsiteY62" fmla="*/ 53620 h 54879"/>
                <a:gd name="connsiteX63" fmla="*/ 25227 w 63872"/>
                <a:gd name="connsiteY63" fmla="*/ 53432 h 54879"/>
                <a:gd name="connsiteX0" fmla="*/ 25227 w 63872"/>
                <a:gd name="connsiteY0" fmla="*/ 53432 h 54451"/>
                <a:gd name="connsiteX1" fmla="*/ 27508 w 63872"/>
                <a:gd name="connsiteY1" fmla="*/ 41544 h 54451"/>
                <a:gd name="connsiteX2" fmla="*/ 24421 w 63872"/>
                <a:gd name="connsiteY2" fmla="*/ 41326 h 54451"/>
                <a:gd name="connsiteX3" fmla="*/ 20912 w 63872"/>
                <a:gd name="connsiteY3" fmla="*/ 41097 h 54451"/>
                <a:gd name="connsiteX4" fmla="*/ 17447 w 63872"/>
                <a:gd name="connsiteY4" fmla="*/ 43362 h 54451"/>
                <a:gd name="connsiteX5" fmla="*/ 14978 w 63872"/>
                <a:gd name="connsiteY5" fmla="*/ 44599 h 54451"/>
                <a:gd name="connsiteX6" fmla="*/ 10496 w 63872"/>
                <a:gd name="connsiteY6" fmla="*/ 43286 h 54451"/>
                <a:gd name="connsiteX7" fmla="*/ 12746 w 63872"/>
                <a:gd name="connsiteY7" fmla="*/ 41657 h 54451"/>
                <a:gd name="connsiteX8" fmla="*/ 8930 w 63872"/>
                <a:gd name="connsiteY8" fmla="*/ 38018 h 54451"/>
                <a:gd name="connsiteX9" fmla="*/ 8746 w 63872"/>
                <a:gd name="connsiteY9" fmla="*/ 35179 h 54451"/>
                <a:gd name="connsiteX10" fmla="*/ 6088 w 63872"/>
                <a:gd name="connsiteY10" fmla="*/ 34843 h 54451"/>
                <a:gd name="connsiteX11" fmla="*/ 2782 w 63872"/>
                <a:gd name="connsiteY11" fmla="*/ 32047 h 54451"/>
                <a:gd name="connsiteX12" fmla="*/ 3855 w 63872"/>
                <a:gd name="connsiteY12" fmla="*/ 29413 h 54451"/>
                <a:gd name="connsiteX13" fmla="*/ 1174 w 63872"/>
                <a:gd name="connsiteY13" fmla="*/ 27371 h 54451"/>
                <a:gd name="connsiteX14" fmla="*/ 432 w 63872"/>
                <a:gd name="connsiteY14" fmla="*/ 23691 h 54451"/>
                <a:gd name="connsiteX15" fmla="*/ 1677 w 63872"/>
                <a:gd name="connsiteY15" fmla="*/ 21922 h 54451"/>
                <a:gd name="connsiteX16" fmla="*/ 4214 w 63872"/>
                <a:gd name="connsiteY16" fmla="*/ 21550 h 54451"/>
                <a:gd name="connsiteX17" fmla="*/ 4603 w 63872"/>
                <a:gd name="connsiteY17" fmla="*/ 18340 h 54451"/>
                <a:gd name="connsiteX18" fmla="*/ 4399 w 63872"/>
                <a:gd name="connsiteY18" fmla="*/ 16658 h 54451"/>
                <a:gd name="connsiteX19" fmla="*/ 3934 w 63872"/>
                <a:gd name="connsiteY19" fmla="*/ 14079 h 54451"/>
                <a:gd name="connsiteX20" fmla="*/ 2687 w 63872"/>
                <a:gd name="connsiteY20" fmla="*/ 11391 h 54451"/>
                <a:gd name="connsiteX21" fmla="*/ 9331 w 63872"/>
                <a:gd name="connsiteY21" fmla="*/ 9761 h 54451"/>
                <a:gd name="connsiteX22" fmla="*/ 9436 w 63872"/>
                <a:gd name="connsiteY22" fmla="*/ 7139 h 54451"/>
                <a:gd name="connsiteX23" fmla="*/ 8782 w 63872"/>
                <a:gd name="connsiteY23" fmla="*/ 4632 h 54451"/>
                <a:gd name="connsiteX24" fmla="*/ 13163 w 63872"/>
                <a:gd name="connsiteY24" fmla="*/ 4375 h 54451"/>
                <a:gd name="connsiteX25" fmla="*/ 15638 w 63872"/>
                <a:gd name="connsiteY25" fmla="*/ 2658 h 54451"/>
                <a:gd name="connsiteX26" fmla="*/ 15543 w 63872"/>
                <a:gd name="connsiteY26" fmla="*/ 456 h 54451"/>
                <a:gd name="connsiteX27" fmla="*/ 18019 w 63872"/>
                <a:gd name="connsiteY27" fmla="*/ 76 h 54451"/>
                <a:gd name="connsiteX28" fmla="*/ 20685 w 63872"/>
                <a:gd name="connsiteY28" fmla="*/ 456 h 54451"/>
                <a:gd name="connsiteX29" fmla="*/ 22173 w 63872"/>
                <a:gd name="connsiteY29" fmla="*/ 2196 h 54451"/>
                <a:gd name="connsiteX30" fmla="*/ 24623 w 63872"/>
                <a:gd name="connsiteY30" fmla="*/ 2036 h 54451"/>
                <a:gd name="connsiteX31" fmla="*/ 28072 w 63872"/>
                <a:gd name="connsiteY31" fmla="*/ 3910 h 54451"/>
                <a:gd name="connsiteX32" fmla="*/ 30574 w 63872"/>
                <a:gd name="connsiteY32" fmla="*/ 4788 h 54451"/>
                <a:gd name="connsiteX33" fmla="*/ 33447 w 63872"/>
                <a:gd name="connsiteY33" fmla="*/ 5319 h 54451"/>
                <a:gd name="connsiteX34" fmla="*/ 34888 w 63872"/>
                <a:gd name="connsiteY34" fmla="*/ 3554 h 54451"/>
                <a:gd name="connsiteX35" fmla="*/ 36635 w 63872"/>
                <a:gd name="connsiteY35" fmla="*/ 4206 h 54451"/>
                <a:gd name="connsiteX36" fmla="*/ 36166 w 63872"/>
                <a:gd name="connsiteY36" fmla="*/ 6120 h 54451"/>
                <a:gd name="connsiteX37" fmla="*/ 38488 w 63872"/>
                <a:gd name="connsiteY37" fmla="*/ 8958 h 54451"/>
                <a:gd name="connsiteX38" fmla="*/ 40742 w 63872"/>
                <a:gd name="connsiteY38" fmla="*/ 8695 h 54451"/>
                <a:gd name="connsiteX39" fmla="*/ 41673 w 63872"/>
                <a:gd name="connsiteY39" fmla="*/ 10563 h 54451"/>
                <a:gd name="connsiteX40" fmla="*/ 43666 w 63872"/>
                <a:gd name="connsiteY40" fmla="*/ 11175 h 54451"/>
                <a:gd name="connsiteX41" fmla="*/ 44101 w 63872"/>
                <a:gd name="connsiteY41" fmla="*/ 14909 h 54451"/>
                <a:gd name="connsiteX42" fmla="*/ 45414 w 63872"/>
                <a:gd name="connsiteY42" fmla="*/ 15094 h 54451"/>
                <a:gd name="connsiteX43" fmla="*/ 46922 w 63872"/>
                <a:gd name="connsiteY43" fmla="*/ 16091 h 54451"/>
                <a:gd name="connsiteX44" fmla="*/ 48366 w 63872"/>
                <a:gd name="connsiteY44" fmla="*/ 15602 h 54451"/>
                <a:gd name="connsiteX45" fmla="*/ 50152 w 63872"/>
                <a:gd name="connsiteY45" fmla="*/ 15893 h 54451"/>
                <a:gd name="connsiteX46" fmla="*/ 52567 w 63872"/>
                <a:gd name="connsiteY46" fmla="*/ 15828 h 54451"/>
                <a:gd name="connsiteX47" fmla="*/ 55825 w 63872"/>
                <a:gd name="connsiteY47" fmla="*/ 18511 h 54451"/>
                <a:gd name="connsiteX48" fmla="*/ 55119 w 63872"/>
                <a:gd name="connsiteY48" fmla="*/ 23125 h 54451"/>
                <a:gd name="connsiteX49" fmla="*/ 60767 w 63872"/>
                <a:gd name="connsiteY49" fmla="*/ 23951 h 54451"/>
                <a:gd name="connsiteX50" fmla="*/ 62760 w 63872"/>
                <a:gd name="connsiteY50" fmla="*/ 29674 h 54451"/>
                <a:gd name="connsiteX51" fmla="*/ 61823 w 63872"/>
                <a:gd name="connsiteY51" fmla="*/ 33110 h 54451"/>
                <a:gd name="connsiteX52" fmla="*/ 63538 w 63872"/>
                <a:gd name="connsiteY52" fmla="*/ 37666 h 54451"/>
                <a:gd name="connsiteX53" fmla="*/ 58015 w 63872"/>
                <a:gd name="connsiteY53" fmla="*/ 39413 h 54451"/>
                <a:gd name="connsiteX54" fmla="*/ 55698 w 63872"/>
                <a:gd name="connsiteY54" fmla="*/ 34958 h 54451"/>
                <a:gd name="connsiteX55" fmla="*/ 49215 w 63872"/>
                <a:gd name="connsiteY55" fmla="*/ 36498 h 54451"/>
                <a:gd name="connsiteX56" fmla="*/ 46707 w 63872"/>
                <a:gd name="connsiteY56" fmla="*/ 35129 h 54451"/>
                <a:gd name="connsiteX57" fmla="*/ 45730 w 63872"/>
                <a:gd name="connsiteY57" fmla="*/ 37666 h 54451"/>
                <a:gd name="connsiteX58" fmla="*/ 44630 w 63872"/>
                <a:gd name="connsiteY58" fmla="*/ 38363 h 54451"/>
                <a:gd name="connsiteX59" fmla="*/ 44691 w 63872"/>
                <a:gd name="connsiteY59" fmla="*/ 41835 h 54451"/>
                <a:gd name="connsiteX60" fmla="*/ 41827 w 63872"/>
                <a:gd name="connsiteY60" fmla="*/ 41719 h 54451"/>
                <a:gd name="connsiteX61" fmla="*/ 34068 w 63872"/>
                <a:gd name="connsiteY61" fmla="*/ 43848 h 54451"/>
                <a:gd name="connsiteX62" fmla="*/ 33472 w 63872"/>
                <a:gd name="connsiteY62" fmla="*/ 53620 h 54451"/>
                <a:gd name="connsiteX63" fmla="*/ 25227 w 63872"/>
                <a:gd name="connsiteY63" fmla="*/ 53432 h 54451"/>
                <a:gd name="connsiteX0" fmla="*/ 25690 w 63872"/>
                <a:gd name="connsiteY0" fmla="*/ 54307 h 54890"/>
                <a:gd name="connsiteX1" fmla="*/ 27508 w 63872"/>
                <a:gd name="connsiteY1" fmla="*/ 41544 h 54890"/>
                <a:gd name="connsiteX2" fmla="*/ 24421 w 63872"/>
                <a:gd name="connsiteY2" fmla="*/ 41326 h 54890"/>
                <a:gd name="connsiteX3" fmla="*/ 20912 w 63872"/>
                <a:gd name="connsiteY3" fmla="*/ 41097 h 54890"/>
                <a:gd name="connsiteX4" fmla="*/ 17447 w 63872"/>
                <a:gd name="connsiteY4" fmla="*/ 43362 h 54890"/>
                <a:gd name="connsiteX5" fmla="*/ 14978 w 63872"/>
                <a:gd name="connsiteY5" fmla="*/ 44599 h 54890"/>
                <a:gd name="connsiteX6" fmla="*/ 10496 w 63872"/>
                <a:gd name="connsiteY6" fmla="*/ 43286 h 54890"/>
                <a:gd name="connsiteX7" fmla="*/ 12746 w 63872"/>
                <a:gd name="connsiteY7" fmla="*/ 41657 h 54890"/>
                <a:gd name="connsiteX8" fmla="*/ 8930 w 63872"/>
                <a:gd name="connsiteY8" fmla="*/ 38018 h 54890"/>
                <a:gd name="connsiteX9" fmla="*/ 8746 w 63872"/>
                <a:gd name="connsiteY9" fmla="*/ 35179 h 54890"/>
                <a:gd name="connsiteX10" fmla="*/ 6088 w 63872"/>
                <a:gd name="connsiteY10" fmla="*/ 34843 h 54890"/>
                <a:gd name="connsiteX11" fmla="*/ 2782 w 63872"/>
                <a:gd name="connsiteY11" fmla="*/ 32047 h 54890"/>
                <a:gd name="connsiteX12" fmla="*/ 3855 w 63872"/>
                <a:gd name="connsiteY12" fmla="*/ 29413 h 54890"/>
                <a:gd name="connsiteX13" fmla="*/ 1174 w 63872"/>
                <a:gd name="connsiteY13" fmla="*/ 27371 h 54890"/>
                <a:gd name="connsiteX14" fmla="*/ 432 w 63872"/>
                <a:gd name="connsiteY14" fmla="*/ 23691 h 54890"/>
                <a:gd name="connsiteX15" fmla="*/ 1677 w 63872"/>
                <a:gd name="connsiteY15" fmla="*/ 21922 h 54890"/>
                <a:gd name="connsiteX16" fmla="*/ 4214 w 63872"/>
                <a:gd name="connsiteY16" fmla="*/ 21550 h 54890"/>
                <a:gd name="connsiteX17" fmla="*/ 4603 w 63872"/>
                <a:gd name="connsiteY17" fmla="*/ 18340 h 54890"/>
                <a:gd name="connsiteX18" fmla="*/ 4399 w 63872"/>
                <a:gd name="connsiteY18" fmla="*/ 16658 h 54890"/>
                <a:gd name="connsiteX19" fmla="*/ 3934 w 63872"/>
                <a:gd name="connsiteY19" fmla="*/ 14079 h 54890"/>
                <a:gd name="connsiteX20" fmla="*/ 2687 w 63872"/>
                <a:gd name="connsiteY20" fmla="*/ 11391 h 54890"/>
                <a:gd name="connsiteX21" fmla="*/ 9331 w 63872"/>
                <a:gd name="connsiteY21" fmla="*/ 9761 h 54890"/>
                <a:gd name="connsiteX22" fmla="*/ 9436 w 63872"/>
                <a:gd name="connsiteY22" fmla="*/ 7139 h 54890"/>
                <a:gd name="connsiteX23" fmla="*/ 8782 w 63872"/>
                <a:gd name="connsiteY23" fmla="*/ 4632 h 54890"/>
                <a:gd name="connsiteX24" fmla="*/ 13163 w 63872"/>
                <a:gd name="connsiteY24" fmla="*/ 4375 h 54890"/>
                <a:gd name="connsiteX25" fmla="*/ 15638 w 63872"/>
                <a:gd name="connsiteY25" fmla="*/ 2658 h 54890"/>
                <a:gd name="connsiteX26" fmla="*/ 15543 w 63872"/>
                <a:gd name="connsiteY26" fmla="*/ 456 h 54890"/>
                <a:gd name="connsiteX27" fmla="*/ 18019 w 63872"/>
                <a:gd name="connsiteY27" fmla="*/ 76 h 54890"/>
                <a:gd name="connsiteX28" fmla="*/ 20685 w 63872"/>
                <a:gd name="connsiteY28" fmla="*/ 456 h 54890"/>
                <a:gd name="connsiteX29" fmla="*/ 22173 w 63872"/>
                <a:gd name="connsiteY29" fmla="*/ 2196 h 54890"/>
                <a:gd name="connsiteX30" fmla="*/ 24623 w 63872"/>
                <a:gd name="connsiteY30" fmla="*/ 2036 h 54890"/>
                <a:gd name="connsiteX31" fmla="*/ 28072 w 63872"/>
                <a:gd name="connsiteY31" fmla="*/ 3910 h 54890"/>
                <a:gd name="connsiteX32" fmla="*/ 30574 w 63872"/>
                <a:gd name="connsiteY32" fmla="*/ 4788 h 54890"/>
                <a:gd name="connsiteX33" fmla="*/ 33447 w 63872"/>
                <a:gd name="connsiteY33" fmla="*/ 5319 h 54890"/>
                <a:gd name="connsiteX34" fmla="*/ 34888 w 63872"/>
                <a:gd name="connsiteY34" fmla="*/ 3554 h 54890"/>
                <a:gd name="connsiteX35" fmla="*/ 36635 w 63872"/>
                <a:gd name="connsiteY35" fmla="*/ 4206 h 54890"/>
                <a:gd name="connsiteX36" fmla="*/ 36166 w 63872"/>
                <a:gd name="connsiteY36" fmla="*/ 6120 h 54890"/>
                <a:gd name="connsiteX37" fmla="*/ 38488 w 63872"/>
                <a:gd name="connsiteY37" fmla="*/ 8958 h 54890"/>
                <a:gd name="connsiteX38" fmla="*/ 40742 w 63872"/>
                <a:gd name="connsiteY38" fmla="*/ 8695 h 54890"/>
                <a:gd name="connsiteX39" fmla="*/ 41673 w 63872"/>
                <a:gd name="connsiteY39" fmla="*/ 10563 h 54890"/>
                <a:gd name="connsiteX40" fmla="*/ 43666 w 63872"/>
                <a:gd name="connsiteY40" fmla="*/ 11175 h 54890"/>
                <a:gd name="connsiteX41" fmla="*/ 44101 w 63872"/>
                <a:gd name="connsiteY41" fmla="*/ 14909 h 54890"/>
                <a:gd name="connsiteX42" fmla="*/ 45414 w 63872"/>
                <a:gd name="connsiteY42" fmla="*/ 15094 h 54890"/>
                <a:gd name="connsiteX43" fmla="*/ 46922 w 63872"/>
                <a:gd name="connsiteY43" fmla="*/ 16091 h 54890"/>
                <a:gd name="connsiteX44" fmla="*/ 48366 w 63872"/>
                <a:gd name="connsiteY44" fmla="*/ 15602 h 54890"/>
                <a:gd name="connsiteX45" fmla="*/ 50152 w 63872"/>
                <a:gd name="connsiteY45" fmla="*/ 15893 h 54890"/>
                <a:gd name="connsiteX46" fmla="*/ 52567 w 63872"/>
                <a:gd name="connsiteY46" fmla="*/ 15828 h 54890"/>
                <a:gd name="connsiteX47" fmla="*/ 55825 w 63872"/>
                <a:gd name="connsiteY47" fmla="*/ 18511 h 54890"/>
                <a:gd name="connsiteX48" fmla="*/ 55119 w 63872"/>
                <a:gd name="connsiteY48" fmla="*/ 23125 h 54890"/>
                <a:gd name="connsiteX49" fmla="*/ 60767 w 63872"/>
                <a:gd name="connsiteY49" fmla="*/ 23951 h 54890"/>
                <a:gd name="connsiteX50" fmla="*/ 62760 w 63872"/>
                <a:gd name="connsiteY50" fmla="*/ 29674 h 54890"/>
                <a:gd name="connsiteX51" fmla="*/ 61823 w 63872"/>
                <a:gd name="connsiteY51" fmla="*/ 33110 h 54890"/>
                <a:gd name="connsiteX52" fmla="*/ 63538 w 63872"/>
                <a:gd name="connsiteY52" fmla="*/ 37666 h 54890"/>
                <a:gd name="connsiteX53" fmla="*/ 58015 w 63872"/>
                <a:gd name="connsiteY53" fmla="*/ 39413 h 54890"/>
                <a:gd name="connsiteX54" fmla="*/ 55698 w 63872"/>
                <a:gd name="connsiteY54" fmla="*/ 34958 h 54890"/>
                <a:gd name="connsiteX55" fmla="*/ 49215 w 63872"/>
                <a:gd name="connsiteY55" fmla="*/ 36498 h 54890"/>
                <a:gd name="connsiteX56" fmla="*/ 46707 w 63872"/>
                <a:gd name="connsiteY56" fmla="*/ 35129 h 54890"/>
                <a:gd name="connsiteX57" fmla="*/ 45730 w 63872"/>
                <a:gd name="connsiteY57" fmla="*/ 37666 h 54890"/>
                <a:gd name="connsiteX58" fmla="*/ 44630 w 63872"/>
                <a:gd name="connsiteY58" fmla="*/ 38363 h 54890"/>
                <a:gd name="connsiteX59" fmla="*/ 44691 w 63872"/>
                <a:gd name="connsiteY59" fmla="*/ 41835 h 54890"/>
                <a:gd name="connsiteX60" fmla="*/ 41827 w 63872"/>
                <a:gd name="connsiteY60" fmla="*/ 41719 h 54890"/>
                <a:gd name="connsiteX61" fmla="*/ 34068 w 63872"/>
                <a:gd name="connsiteY61" fmla="*/ 43848 h 54890"/>
                <a:gd name="connsiteX62" fmla="*/ 33472 w 63872"/>
                <a:gd name="connsiteY62" fmla="*/ 53620 h 54890"/>
                <a:gd name="connsiteX63" fmla="*/ 25690 w 63872"/>
                <a:gd name="connsiteY63" fmla="*/ 54307 h 54890"/>
                <a:gd name="connsiteX0" fmla="*/ 25690 w 63872"/>
                <a:gd name="connsiteY0" fmla="*/ 54307 h 55563"/>
                <a:gd name="connsiteX1" fmla="*/ 27508 w 63872"/>
                <a:gd name="connsiteY1" fmla="*/ 41544 h 55563"/>
                <a:gd name="connsiteX2" fmla="*/ 24421 w 63872"/>
                <a:gd name="connsiteY2" fmla="*/ 41326 h 55563"/>
                <a:gd name="connsiteX3" fmla="*/ 20912 w 63872"/>
                <a:gd name="connsiteY3" fmla="*/ 41097 h 55563"/>
                <a:gd name="connsiteX4" fmla="*/ 17447 w 63872"/>
                <a:gd name="connsiteY4" fmla="*/ 43362 h 55563"/>
                <a:gd name="connsiteX5" fmla="*/ 14978 w 63872"/>
                <a:gd name="connsiteY5" fmla="*/ 44599 h 55563"/>
                <a:gd name="connsiteX6" fmla="*/ 10496 w 63872"/>
                <a:gd name="connsiteY6" fmla="*/ 43286 h 55563"/>
                <a:gd name="connsiteX7" fmla="*/ 12746 w 63872"/>
                <a:gd name="connsiteY7" fmla="*/ 41657 h 55563"/>
                <a:gd name="connsiteX8" fmla="*/ 8930 w 63872"/>
                <a:gd name="connsiteY8" fmla="*/ 38018 h 55563"/>
                <a:gd name="connsiteX9" fmla="*/ 8746 w 63872"/>
                <a:gd name="connsiteY9" fmla="*/ 35179 h 55563"/>
                <a:gd name="connsiteX10" fmla="*/ 6088 w 63872"/>
                <a:gd name="connsiteY10" fmla="*/ 34843 h 55563"/>
                <a:gd name="connsiteX11" fmla="*/ 2782 w 63872"/>
                <a:gd name="connsiteY11" fmla="*/ 32047 h 55563"/>
                <a:gd name="connsiteX12" fmla="*/ 3855 w 63872"/>
                <a:gd name="connsiteY12" fmla="*/ 29413 h 55563"/>
                <a:gd name="connsiteX13" fmla="*/ 1174 w 63872"/>
                <a:gd name="connsiteY13" fmla="*/ 27371 h 55563"/>
                <a:gd name="connsiteX14" fmla="*/ 432 w 63872"/>
                <a:gd name="connsiteY14" fmla="*/ 23691 h 55563"/>
                <a:gd name="connsiteX15" fmla="*/ 1677 w 63872"/>
                <a:gd name="connsiteY15" fmla="*/ 21922 h 55563"/>
                <a:gd name="connsiteX16" fmla="*/ 4214 w 63872"/>
                <a:gd name="connsiteY16" fmla="*/ 21550 h 55563"/>
                <a:gd name="connsiteX17" fmla="*/ 4603 w 63872"/>
                <a:gd name="connsiteY17" fmla="*/ 18340 h 55563"/>
                <a:gd name="connsiteX18" fmla="*/ 4399 w 63872"/>
                <a:gd name="connsiteY18" fmla="*/ 16658 h 55563"/>
                <a:gd name="connsiteX19" fmla="*/ 3934 w 63872"/>
                <a:gd name="connsiteY19" fmla="*/ 14079 h 55563"/>
                <a:gd name="connsiteX20" fmla="*/ 2687 w 63872"/>
                <a:gd name="connsiteY20" fmla="*/ 11391 h 55563"/>
                <a:gd name="connsiteX21" fmla="*/ 9331 w 63872"/>
                <a:gd name="connsiteY21" fmla="*/ 9761 h 55563"/>
                <a:gd name="connsiteX22" fmla="*/ 9436 w 63872"/>
                <a:gd name="connsiteY22" fmla="*/ 7139 h 55563"/>
                <a:gd name="connsiteX23" fmla="*/ 8782 w 63872"/>
                <a:gd name="connsiteY23" fmla="*/ 4632 h 55563"/>
                <a:gd name="connsiteX24" fmla="*/ 13163 w 63872"/>
                <a:gd name="connsiteY24" fmla="*/ 4375 h 55563"/>
                <a:gd name="connsiteX25" fmla="*/ 15638 w 63872"/>
                <a:gd name="connsiteY25" fmla="*/ 2658 h 55563"/>
                <a:gd name="connsiteX26" fmla="*/ 15543 w 63872"/>
                <a:gd name="connsiteY26" fmla="*/ 456 h 55563"/>
                <a:gd name="connsiteX27" fmla="*/ 18019 w 63872"/>
                <a:gd name="connsiteY27" fmla="*/ 76 h 55563"/>
                <a:gd name="connsiteX28" fmla="*/ 20685 w 63872"/>
                <a:gd name="connsiteY28" fmla="*/ 456 h 55563"/>
                <a:gd name="connsiteX29" fmla="*/ 22173 w 63872"/>
                <a:gd name="connsiteY29" fmla="*/ 2196 h 55563"/>
                <a:gd name="connsiteX30" fmla="*/ 24623 w 63872"/>
                <a:gd name="connsiteY30" fmla="*/ 2036 h 55563"/>
                <a:gd name="connsiteX31" fmla="*/ 28072 w 63872"/>
                <a:gd name="connsiteY31" fmla="*/ 3910 h 55563"/>
                <a:gd name="connsiteX32" fmla="*/ 30574 w 63872"/>
                <a:gd name="connsiteY32" fmla="*/ 4788 h 55563"/>
                <a:gd name="connsiteX33" fmla="*/ 33447 w 63872"/>
                <a:gd name="connsiteY33" fmla="*/ 5319 h 55563"/>
                <a:gd name="connsiteX34" fmla="*/ 34888 w 63872"/>
                <a:gd name="connsiteY34" fmla="*/ 3554 h 55563"/>
                <a:gd name="connsiteX35" fmla="*/ 36635 w 63872"/>
                <a:gd name="connsiteY35" fmla="*/ 4206 h 55563"/>
                <a:gd name="connsiteX36" fmla="*/ 36166 w 63872"/>
                <a:gd name="connsiteY36" fmla="*/ 6120 h 55563"/>
                <a:gd name="connsiteX37" fmla="*/ 38488 w 63872"/>
                <a:gd name="connsiteY37" fmla="*/ 8958 h 55563"/>
                <a:gd name="connsiteX38" fmla="*/ 40742 w 63872"/>
                <a:gd name="connsiteY38" fmla="*/ 8695 h 55563"/>
                <a:gd name="connsiteX39" fmla="*/ 41673 w 63872"/>
                <a:gd name="connsiteY39" fmla="*/ 10563 h 55563"/>
                <a:gd name="connsiteX40" fmla="*/ 43666 w 63872"/>
                <a:gd name="connsiteY40" fmla="*/ 11175 h 55563"/>
                <a:gd name="connsiteX41" fmla="*/ 44101 w 63872"/>
                <a:gd name="connsiteY41" fmla="*/ 14909 h 55563"/>
                <a:gd name="connsiteX42" fmla="*/ 45414 w 63872"/>
                <a:gd name="connsiteY42" fmla="*/ 15094 h 55563"/>
                <a:gd name="connsiteX43" fmla="*/ 46922 w 63872"/>
                <a:gd name="connsiteY43" fmla="*/ 16091 h 55563"/>
                <a:gd name="connsiteX44" fmla="*/ 48366 w 63872"/>
                <a:gd name="connsiteY44" fmla="*/ 15602 h 55563"/>
                <a:gd name="connsiteX45" fmla="*/ 50152 w 63872"/>
                <a:gd name="connsiteY45" fmla="*/ 15893 h 55563"/>
                <a:gd name="connsiteX46" fmla="*/ 52567 w 63872"/>
                <a:gd name="connsiteY46" fmla="*/ 15828 h 55563"/>
                <a:gd name="connsiteX47" fmla="*/ 55825 w 63872"/>
                <a:gd name="connsiteY47" fmla="*/ 18511 h 55563"/>
                <a:gd name="connsiteX48" fmla="*/ 55119 w 63872"/>
                <a:gd name="connsiteY48" fmla="*/ 23125 h 55563"/>
                <a:gd name="connsiteX49" fmla="*/ 60767 w 63872"/>
                <a:gd name="connsiteY49" fmla="*/ 23951 h 55563"/>
                <a:gd name="connsiteX50" fmla="*/ 62760 w 63872"/>
                <a:gd name="connsiteY50" fmla="*/ 29674 h 55563"/>
                <a:gd name="connsiteX51" fmla="*/ 61823 w 63872"/>
                <a:gd name="connsiteY51" fmla="*/ 33110 h 55563"/>
                <a:gd name="connsiteX52" fmla="*/ 63538 w 63872"/>
                <a:gd name="connsiteY52" fmla="*/ 37666 h 55563"/>
                <a:gd name="connsiteX53" fmla="*/ 58015 w 63872"/>
                <a:gd name="connsiteY53" fmla="*/ 39413 h 55563"/>
                <a:gd name="connsiteX54" fmla="*/ 55698 w 63872"/>
                <a:gd name="connsiteY54" fmla="*/ 34958 h 55563"/>
                <a:gd name="connsiteX55" fmla="*/ 49215 w 63872"/>
                <a:gd name="connsiteY55" fmla="*/ 36498 h 55563"/>
                <a:gd name="connsiteX56" fmla="*/ 46707 w 63872"/>
                <a:gd name="connsiteY56" fmla="*/ 35129 h 55563"/>
                <a:gd name="connsiteX57" fmla="*/ 45730 w 63872"/>
                <a:gd name="connsiteY57" fmla="*/ 37666 h 55563"/>
                <a:gd name="connsiteX58" fmla="*/ 44630 w 63872"/>
                <a:gd name="connsiteY58" fmla="*/ 38363 h 55563"/>
                <a:gd name="connsiteX59" fmla="*/ 44691 w 63872"/>
                <a:gd name="connsiteY59" fmla="*/ 41835 h 55563"/>
                <a:gd name="connsiteX60" fmla="*/ 41827 w 63872"/>
                <a:gd name="connsiteY60" fmla="*/ 41719 h 55563"/>
                <a:gd name="connsiteX61" fmla="*/ 34068 w 63872"/>
                <a:gd name="connsiteY61" fmla="*/ 43848 h 55563"/>
                <a:gd name="connsiteX62" fmla="*/ 35716 w 63872"/>
                <a:gd name="connsiteY62" fmla="*/ 53907 h 55563"/>
                <a:gd name="connsiteX63" fmla="*/ 25690 w 63872"/>
                <a:gd name="connsiteY63" fmla="*/ 54307 h 55563"/>
                <a:gd name="connsiteX0" fmla="*/ 25690 w 63872"/>
                <a:gd name="connsiteY0" fmla="*/ 54307 h 55054"/>
                <a:gd name="connsiteX1" fmla="*/ 27508 w 63872"/>
                <a:gd name="connsiteY1" fmla="*/ 41544 h 55054"/>
                <a:gd name="connsiteX2" fmla="*/ 24421 w 63872"/>
                <a:gd name="connsiteY2" fmla="*/ 41326 h 55054"/>
                <a:gd name="connsiteX3" fmla="*/ 20912 w 63872"/>
                <a:gd name="connsiteY3" fmla="*/ 41097 h 55054"/>
                <a:gd name="connsiteX4" fmla="*/ 17447 w 63872"/>
                <a:gd name="connsiteY4" fmla="*/ 43362 h 55054"/>
                <a:gd name="connsiteX5" fmla="*/ 14978 w 63872"/>
                <a:gd name="connsiteY5" fmla="*/ 44599 h 55054"/>
                <a:gd name="connsiteX6" fmla="*/ 10496 w 63872"/>
                <a:gd name="connsiteY6" fmla="*/ 43286 h 55054"/>
                <a:gd name="connsiteX7" fmla="*/ 12746 w 63872"/>
                <a:gd name="connsiteY7" fmla="*/ 41657 h 55054"/>
                <a:gd name="connsiteX8" fmla="*/ 8930 w 63872"/>
                <a:gd name="connsiteY8" fmla="*/ 38018 h 55054"/>
                <a:gd name="connsiteX9" fmla="*/ 8746 w 63872"/>
                <a:gd name="connsiteY9" fmla="*/ 35179 h 55054"/>
                <a:gd name="connsiteX10" fmla="*/ 6088 w 63872"/>
                <a:gd name="connsiteY10" fmla="*/ 34843 h 55054"/>
                <a:gd name="connsiteX11" fmla="*/ 2782 w 63872"/>
                <a:gd name="connsiteY11" fmla="*/ 32047 h 55054"/>
                <a:gd name="connsiteX12" fmla="*/ 3855 w 63872"/>
                <a:gd name="connsiteY12" fmla="*/ 29413 h 55054"/>
                <a:gd name="connsiteX13" fmla="*/ 1174 w 63872"/>
                <a:gd name="connsiteY13" fmla="*/ 27371 h 55054"/>
                <a:gd name="connsiteX14" fmla="*/ 432 w 63872"/>
                <a:gd name="connsiteY14" fmla="*/ 23691 h 55054"/>
                <a:gd name="connsiteX15" fmla="*/ 1677 w 63872"/>
                <a:gd name="connsiteY15" fmla="*/ 21922 h 55054"/>
                <a:gd name="connsiteX16" fmla="*/ 4214 w 63872"/>
                <a:gd name="connsiteY16" fmla="*/ 21550 h 55054"/>
                <a:gd name="connsiteX17" fmla="*/ 4603 w 63872"/>
                <a:gd name="connsiteY17" fmla="*/ 18340 h 55054"/>
                <a:gd name="connsiteX18" fmla="*/ 4399 w 63872"/>
                <a:gd name="connsiteY18" fmla="*/ 16658 h 55054"/>
                <a:gd name="connsiteX19" fmla="*/ 3934 w 63872"/>
                <a:gd name="connsiteY19" fmla="*/ 14079 h 55054"/>
                <a:gd name="connsiteX20" fmla="*/ 2687 w 63872"/>
                <a:gd name="connsiteY20" fmla="*/ 11391 h 55054"/>
                <a:gd name="connsiteX21" fmla="*/ 9331 w 63872"/>
                <a:gd name="connsiteY21" fmla="*/ 9761 h 55054"/>
                <a:gd name="connsiteX22" fmla="*/ 9436 w 63872"/>
                <a:gd name="connsiteY22" fmla="*/ 7139 h 55054"/>
                <a:gd name="connsiteX23" fmla="*/ 8782 w 63872"/>
                <a:gd name="connsiteY23" fmla="*/ 4632 h 55054"/>
                <a:gd name="connsiteX24" fmla="*/ 13163 w 63872"/>
                <a:gd name="connsiteY24" fmla="*/ 4375 h 55054"/>
                <a:gd name="connsiteX25" fmla="*/ 15638 w 63872"/>
                <a:gd name="connsiteY25" fmla="*/ 2658 h 55054"/>
                <a:gd name="connsiteX26" fmla="*/ 15543 w 63872"/>
                <a:gd name="connsiteY26" fmla="*/ 456 h 55054"/>
                <a:gd name="connsiteX27" fmla="*/ 18019 w 63872"/>
                <a:gd name="connsiteY27" fmla="*/ 76 h 55054"/>
                <a:gd name="connsiteX28" fmla="*/ 20685 w 63872"/>
                <a:gd name="connsiteY28" fmla="*/ 456 h 55054"/>
                <a:gd name="connsiteX29" fmla="*/ 22173 w 63872"/>
                <a:gd name="connsiteY29" fmla="*/ 2196 h 55054"/>
                <a:gd name="connsiteX30" fmla="*/ 24623 w 63872"/>
                <a:gd name="connsiteY30" fmla="*/ 2036 h 55054"/>
                <a:gd name="connsiteX31" fmla="*/ 28072 w 63872"/>
                <a:gd name="connsiteY31" fmla="*/ 3910 h 55054"/>
                <a:gd name="connsiteX32" fmla="*/ 30574 w 63872"/>
                <a:gd name="connsiteY32" fmla="*/ 4788 h 55054"/>
                <a:gd name="connsiteX33" fmla="*/ 33447 w 63872"/>
                <a:gd name="connsiteY33" fmla="*/ 5319 h 55054"/>
                <a:gd name="connsiteX34" fmla="*/ 34888 w 63872"/>
                <a:gd name="connsiteY34" fmla="*/ 3554 h 55054"/>
                <a:gd name="connsiteX35" fmla="*/ 36635 w 63872"/>
                <a:gd name="connsiteY35" fmla="*/ 4206 h 55054"/>
                <a:gd name="connsiteX36" fmla="*/ 36166 w 63872"/>
                <a:gd name="connsiteY36" fmla="*/ 6120 h 55054"/>
                <a:gd name="connsiteX37" fmla="*/ 38488 w 63872"/>
                <a:gd name="connsiteY37" fmla="*/ 8958 h 55054"/>
                <a:gd name="connsiteX38" fmla="*/ 40742 w 63872"/>
                <a:gd name="connsiteY38" fmla="*/ 8695 h 55054"/>
                <a:gd name="connsiteX39" fmla="*/ 41673 w 63872"/>
                <a:gd name="connsiteY39" fmla="*/ 10563 h 55054"/>
                <a:gd name="connsiteX40" fmla="*/ 43666 w 63872"/>
                <a:gd name="connsiteY40" fmla="*/ 11175 h 55054"/>
                <a:gd name="connsiteX41" fmla="*/ 44101 w 63872"/>
                <a:gd name="connsiteY41" fmla="*/ 14909 h 55054"/>
                <a:gd name="connsiteX42" fmla="*/ 45414 w 63872"/>
                <a:gd name="connsiteY42" fmla="*/ 15094 h 55054"/>
                <a:gd name="connsiteX43" fmla="*/ 46922 w 63872"/>
                <a:gd name="connsiteY43" fmla="*/ 16091 h 55054"/>
                <a:gd name="connsiteX44" fmla="*/ 48366 w 63872"/>
                <a:gd name="connsiteY44" fmla="*/ 15602 h 55054"/>
                <a:gd name="connsiteX45" fmla="*/ 50152 w 63872"/>
                <a:gd name="connsiteY45" fmla="*/ 15893 h 55054"/>
                <a:gd name="connsiteX46" fmla="*/ 52567 w 63872"/>
                <a:gd name="connsiteY46" fmla="*/ 15828 h 55054"/>
                <a:gd name="connsiteX47" fmla="*/ 55825 w 63872"/>
                <a:gd name="connsiteY47" fmla="*/ 18511 h 55054"/>
                <a:gd name="connsiteX48" fmla="*/ 55119 w 63872"/>
                <a:gd name="connsiteY48" fmla="*/ 23125 h 55054"/>
                <a:gd name="connsiteX49" fmla="*/ 60767 w 63872"/>
                <a:gd name="connsiteY49" fmla="*/ 23951 h 55054"/>
                <a:gd name="connsiteX50" fmla="*/ 62760 w 63872"/>
                <a:gd name="connsiteY50" fmla="*/ 29674 h 55054"/>
                <a:gd name="connsiteX51" fmla="*/ 61823 w 63872"/>
                <a:gd name="connsiteY51" fmla="*/ 33110 h 55054"/>
                <a:gd name="connsiteX52" fmla="*/ 63538 w 63872"/>
                <a:gd name="connsiteY52" fmla="*/ 37666 h 55054"/>
                <a:gd name="connsiteX53" fmla="*/ 58015 w 63872"/>
                <a:gd name="connsiteY53" fmla="*/ 39413 h 55054"/>
                <a:gd name="connsiteX54" fmla="*/ 55698 w 63872"/>
                <a:gd name="connsiteY54" fmla="*/ 34958 h 55054"/>
                <a:gd name="connsiteX55" fmla="*/ 49215 w 63872"/>
                <a:gd name="connsiteY55" fmla="*/ 36498 h 55054"/>
                <a:gd name="connsiteX56" fmla="*/ 46707 w 63872"/>
                <a:gd name="connsiteY56" fmla="*/ 35129 h 55054"/>
                <a:gd name="connsiteX57" fmla="*/ 45730 w 63872"/>
                <a:gd name="connsiteY57" fmla="*/ 37666 h 55054"/>
                <a:gd name="connsiteX58" fmla="*/ 44630 w 63872"/>
                <a:gd name="connsiteY58" fmla="*/ 38363 h 55054"/>
                <a:gd name="connsiteX59" fmla="*/ 44691 w 63872"/>
                <a:gd name="connsiteY59" fmla="*/ 41835 h 55054"/>
                <a:gd name="connsiteX60" fmla="*/ 41827 w 63872"/>
                <a:gd name="connsiteY60" fmla="*/ 41719 h 55054"/>
                <a:gd name="connsiteX61" fmla="*/ 34068 w 63872"/>
                <a:gd name="connsiteY61" fmla="*/ 43848 h 55054"/>
                <a:gd name="connsiteX62" fmla="*/ 35716 w 63872"/>
                <a:gd name="connsiteY62" fmla="*/ 53907 h 55054"/>
                <a:gd name="connsiteX63" fmla="*/ 25690 w 63872"/>
                <a:gd name="connsiteY63" fmla="*/ 54307 h 55054"/>
                <a:gd name="connsiteX0" fmla="*/ 25690 w 63872"/>
                <a:gd name="connsiteY0" fmla="*/ 54307 h 54613"/>
                <a:gd name="connsiteX1" fmla="*/ 25002 w 63872"/>
                <a:gd name="connsiteY1" fmla="*/ 53357 h 54613"/>
                <a:gd name="connsiteX2" fmla="*/ 24421 w 63872"/>
                <a:gd name="connsiteY2" fmla="*/ 41326 h 54613"/>
                <a:gd name="connsiteX3" fmla="*/ 20912 w 63872"/>
                <a:gd name="connsiteY3" fmla="*/ 41097 h 54613"/>
                <a:gd name="connsiteX4" fmla="*/ 17447 w 63872"/>
                <a:gd name="connsiteY4" fmla="*/ 43362 h 54613"/>
                <a:gd name="connsiteX5" fmla="*/ 14978 w 63872"/>
                <a:gd name="connsiteY5" fmla="*/ 44599 h 54613"/>
                <a:gd name="connsiteX6" fmla="*/ 10496 w 63872"/>
                <a:gd name="connsiteY6" fmla="*/ 43286 h 54613"/>
                <a:gd name="connsiteX7" fmla="*/ 12746 w 63872"/>
                <a:gd name="connsiteY7" fmla="*/ 41657 h 54613"/>
                <a:gd name="connsiteX8" fmla="*/ 8930 w 63872"/>
                <a:gd name="connsiteY8" fmla="*/ 38018 h 54613"/>
                <a:gd name="connsiteX9" fmla="*/ 8746 w 63872"/>
                <a:gd name="connsiteY9" fmla="*/ 35179 h 54613"/>
                <a:gd name="connsiteX10" fmla="*/ 6088 w 63872"/>
                <a:gd name="connsiteY10" fmla="*/ 34843 h 54613"/>
                <a:gd name="connsiteX11" fmla="*/ 2782 w 63872"/>
                <a:gd name="connsiteY11" fmla="*/ 32047 h 54613"/>
                <a:gd name="connsiteX12" fmla="*/ 3855 w 63872"/>
                <a:gd name="connsiteY12" fmla="*/ 29413 h 54613"/>
                <a:gd name="connsiteX13" fmla="*/ 1174 w 63872"/>
                <a:gd name="connsiteY13" fmla="*/ 27371 h 54613"/>
                <a:gd name="connsiteX14" fmla="*/ 432 w 63872"/>
                <a:gd name="connsiteY14" fmla="*/ 23691 h 54613"/>
                <a:gd name="connsiteX15" fmla="*/ 1677 w 63872"/>
                <a:gd name="connsiteY15" fmla="*/ 21922 h 54613"/>
                <a:gd name="connsiteX16" fmla="*/ 4214 w 63872"/>
                <a:gd name="connsiteY16" fmla="*/ 21550 h 54613"/>
                <a:gd name="connsiteX17" fmla="*/ 4603 w 63872"/>
                <a:gd name="connsiteY17" fmla="*/ 18340 h 54613"/>
                <a:gd name="connsiteX18" fmla="*/ 4399 w 63872"/>
                <a:gd name="connsiteY18" fmla="*/ 16658 h 54613"/>
                <a:gd name="connsiteX19" fmla="*/ 3934 w 63872"/>
                <a:gd name="connsiteY19" fmla="*/ 14079 h 54613"/>
                <a:gd name="connsiteX20" fmla="*/ 2687 w 63872"/>
                <a:gd name="connsiteY20" fmla="*/ 11391 h 54613"/>
                <a:gd name="connsiteX21" fmla="*/ 9331 w 63872"/>
                <a:gd name="connsiteY21" fmla="*/ 9761 h 54613"/>
                <a:gd name="connsiteX22" fmla="*/ 9436 w 63872"/>
                <a:gd name="connsiteY22" fmla="*/ 7139 h 54613"/>
                <a:gd name="connsiteX23" fmla="*/ 8782 w 63872"/>
                <a:gd name="connsiteY23" fmla="*/ 4632 h 54613"/>
                <a:gd name="connsiteX24" fmla="*/ 13163 w 63872"/>
                <a:gd name="connsiteY24" fmla="*/ 4375 h 54613"/>
                <a:gd name="connsiteX25" fmla="*/ 15638 w 63872"/>
                <a:gd name="connsiteY25" fmla="*/ 2658 h 54613"/>
                <a:gd name="connsiteX26" fmla="*/ 15543 w 63872"/>
                <a:gd name="connsiteY26" fmla="*/ 456 h 54613"/>
                <a:gd name="connsiteX27" fmla="*/ 18019 w 63872"/>
                <a:gd name="connsiteY27" fmla="*/ 76 h 54613"/>
                <a:gd name="connsiteX28" fmla="*/ 20685 w 63872"/>
                <a:gd name="connsiteY28" fmla="*/ 456 h 54613"/>
                <a:gd name="connsiteX29" fmla="*/ 22173 w 63872"/>
                <a:gd name="connsiteY29" fmla="*/ 2196 h 54613"/>
                <a:gd name="connsiteX30" fmla="*/ 24623 w 63872"/>
                <a:gd name="connsiteY30" fmla="*/ 2036 h 54613"/>
                <a:gd name="connsiteX31" fmla="*/ 28072 w 63872"/>
                <a:gd name="connsiteY31" fmla="*/ 3910 h 54613"/>
                <a:gd name="connsiteX32" fmla="*/ 30574 w 63872"/>
                <a:gd name="connsiteY32" fmla="*/ 4788 h 54613"/>
                <a:gd name="connsiteX33" fmla="*/ 33447 w 63872"/>
                <a:gd name="connsiteY33" fmla="*/ 5319 h 54613"/>
                <a:gd name="connsiteX34" fmla="*/ 34888 w 63872"/>
                <a:gd name="connsiteY34" fmla="*/ 3554 h 54613"/>
                <a:gd name="connsiteX35" fmla="*/ 36635 w 63872"/>
                <a:gd name="connsiteY35" fmla="*/ 4206 h 54613"/>
                <a:gd name="connsiteX36" fmla="*/ 36166 w 63872"/>
                <a:gd name="connsiteY36" fmla="*/ 6120 h 54613"/>
                <a:gd name="connsiteX37" fmla="*/ 38488 w 63872"/>
                <a:gd name="connsiteY37" fmla="*/ 8958 h 54613"/>
                <a:gd name="connsiteX38" fmla="*/ 40742 w 63872"/>
                <a:gd name="connsiteY38" fmla="*/ 8695 h 54613"/>
                <a:gd name="connsiteX39" fmla="*/ 41673 w 63872"/>
                <a:gd name="connsiteY39" fmla="*/ 10563 h 54613"/>
                <a:gd name="connsiteX40" fmla="*/ 43666 w 63872"/>
                <a:gd name="connsiteY40" fmla="*/ 11175 h 54613"/>
                <a:gd name="connsiteX41" fmla="*/ 44101 w 63872"/>
                <a:gd name="connsiteY41" fmla="*/ 14909 h 54613"/>
                <a:gd name="connsiteX42" fmla="*/ 45414 w 63872"/>
                <a:gd name="connsiteY42" fmla="*/ 15094 h 54613"/>
                <a:gd name="connsiteX43" fmla="*/ 46922 w 63872"/>
                <a:gd name="connsiteY43" fmla="*/ 16091 h 54613"/>
                <a:gd name="connsiteX44" fmla="*/ 48366 w 63872"/>
                <a:gd name="connsiteY44" fmla="*/ 15602 h 54613"/>
                <a:gd name="connsiteX45" fmla="*/ 50152 w 63872"/>
                <a:gd name="connsiteY45" fmla="*/ 15893 h 54613"/>
                <a:gd name="connsiteX46" fmla="*/ 52567 w 63872"/>
                <a:gd name="connsiteY46" fmla="*/ 15828 h 54613"/>
                <a:gd name="connsiteX47" fmla="*/ 55825 w 63872"/>
                <a:gd name="connsiteY47" fmla="*/ 18511 h 54613"/>
                <a:gd name="connsiteX48" fmla="*/ 55119 w 63872"/>
                <a:gd name="connsiteY48" fmla="*/ 23125 h 54613"/>
                <a:gd name="connsiteX49" fmla="*/ 60767 w 63872"/>
                <a:gd name="connsiteY49" fmla="*/ 23951 h 54613"/>
                <a:gd name="connsiteX50" fmla="*/ 62760 w 63872"/>
                <a:gd name="connsiteY50" fmla="*/ 29674 h 54613"/>
                <a:gd name="connsiteX51" fmla="*/ 61823 w 63872"/>
                <a:gd name="connsiteY51" fmla="*/ 33110 h 54613"/>
                <a:gd name="connsiteX52" fmla="*/ 63538 w 63872"/>
                <a:gd name="connsiteY52" fmla="*/ 37666 h 54613"/>
                <a:gd name="connsiteX53" fmla="*/ 58015 w 63872"/>
                <a:gd name="connsiteY53" fmla="*/ 39413 h 54613"/>
                <a:gd name="connsiteX54" fmla="*/ 55698 w 63872"/>
                <a:gd name="connsiteY54" fmla="*/ 34958 h 54613"/>
                <a:gd name="connsiteX55" fmla="*/ 49215 w 63872"/>
                <a:gd name="connsiteY55" fmla="*/ 36498 h 54613"/>
                <a:gd name="connsiteX56" fmla="*/ 46707 w 63872"/>
                <a:gd name="connsiteY56" fmla="*/ 35129 h 54613"/>
                <a:gd name="connsiteX57" fmla="*/ 45730 w 63872"/>
                <a:gd name="connsiteY57" fmla="*/ 37666 h 54613"/>
                <a:gd name="connsiteX58" fmla="*/ 44630 w 63872"/>
                <a:gd name="connsiteY58" fmla="*/ 38363 h 54613"/>
                <a:gd name="connsiteX59" fmla="*/ 44691 w 63872"/>
                <a:gd name="connsiteY59" fmla="*/ 41835 h 54613"/>
                <a:gd name="connsiteX60" fmla="*/ 41827 w 63872"/>
                <a:gd name="connsiteY60" fmla="*/ 41719 h 54613"/>
                <a:gd name="connsiteX61" fmla="*/ 34068 w 63872"/>
                <a:gd name="connsiteY61" fmla="*/ 43848 h 54613"/>
                <a:gd name="connsiteX62" fmla="*/ 35716 w 63872"/>
                <a:gd name="connsiteY62" fmla="*/ 53907 h 54613"/>
                <a:gd name="connsiteX63" fmla="*/ 25690 w 63872"/>
                <a:gd name="connsiteY63" fmla="*/ 54307 h 54613"/>
                <a:gd name="connsiteX0" fmla="*/ 25690 w 63872"/>
                <a:gd name="connsiteY0" fmla="*/ 54307 h 54781"/>
                <a:gd name="connsiteX1" fmla="*/ 25002 w 63872"/>
                <a:gd name="connsiteY1" fmla="*/ 53357 h 54781"/>
                <a:gd name="connsiteX2" fmla="*/ 16110 w 63872"/>
                <a:gd name="connsiteY2" fmla="*/ 54027 h 54781"/>
                <a:gd name="connsiteX3" fmla="*/ 20912 w 63872"/>
                <a:gd name="connsiteY3" fmla="*/ 41097 h 54781"/>
                <a:gd name="connsiteX4" fmla="*/ 17447 w 63872"/>
                <a:gd name="connsiteY4" fmla="*/ 43362 h 54781"/>
                <a:gd name="connsiteX5" fmla="*/ 14978 w 63872"/>
                <a:gd name="connsiteY5" fmla="*/ 44599 h 54781"/>
                <a:gd name="connsiteX6" fmla="*/ 10496 w 63872"/>
                <a:gd name="connsiteY6" fmla="*/ 43286 h 54781"/>
                <a:gd name="connsiteX7" fmla="*/ 12746 w 63872"/>
                <a:gd name="connsiteY7" fmla="*/ 41657 h 54781"/>
                <a:gd name="connsiteX8" fmla="*/ 8930 w 63872"/>
                <a:gd name="connsiteY8" fmla="*/ 38018 h 54781"/>
                <a:gd name="connsiteX9" fmla="*/ 8746 w 63872"/>
                <a:gd name="connsiteY9" fmla="*/ 35179 h 54781"/>
                <a:gd name="connsiteX10" fmla="*/ 6088 w 63872"/>
                <a:gd name="connsiteY10" fmla="*/ 34843 h 54781"/>
                <a:gd name="connsiteX11" fmla="*/ 2782 w 63872"/>
                <a:gd name="connsiteY11" fmla="*/ 32047 h 54781"/>
                <a:gd name="connsiteX12" fmla="*/ 3855 w 63872"/>
                <a:gd name="connsiteY12" fmla="*/ 29413 h 54781"/>
                <a:gd name="connsiteX13" fmla="*/ 1174 w 63872"/>
                <a:gd name="connsiteY13" fmla="*/ 27371 h 54781"/>
                <a:gd name="connsiteX14" fmla="*/ 432 w 63872"/>
                <a:gd name="connsiteY14" fmla="*/ 23691 h 54781"/>
                <a:gd name="connsiteX15" fmla="*/ 1677 w 63872"/>
                <a:gd name="connsiteY15" fmla="*/ 21922 h 54781"/>
                <a:gd name="connsiteX16" fmla="*/ 4214 w 63872"/>
                <a:gd name="connsiteY16" fmla="*/ 21550 h 54781"/>
                <a:gd name="connsiteX17" fmla="*/ 4603 w 63872"/>
                <a:gd name="connsiteY17" fmla="*/ 18340 h 54781"/>
                <a:gd name="connsiteX18" fmla="*/ 4399 w 63872"/>
                <a:gd name="connsiteY18" fmla="*/ 16658 h 54781"/>
                <a:gd name="connsiteX19" fmla="*/ 3934 w 63872"/>
                <a:gd name="connsiteY19" fmla="*/ 14079 h 54781"/>
                <a:gd name="connsiteX20" fmla="*/ 2687 w 63872"/>
                <a:gd name="connsiteY20" fmla="*/ 11391 h 54781"/>
                <a:gd name="connsiteX21" fmla="*/ 9331 w 63872"/>
                <a:gd name="connsiteY21" fmla="*/ 9761 h 54781"/>
                <a:gd name="connsiteX22" fmla="*/ 9436 w 63872"/>
                <a:gd name="connsiteY22" fmla="*/ 7139 h 54781"/>
                <a:gd name="connsiteX23" fmla="*/ 8782 w 63872"/>
                <a:gd name="connsiteY23" fmla="*/ 4632 h 54781"/>
                <a:gd name="connsiteX24" fmla="*/ 13163 w 63872"/>
                <a:gd name="connsiteY24" fmla="*/ 4375 h 54781"/>
                <a:gd name="connsiteX25" fmla="*/ 15638 w 63872"/>
                <a:gd name="connsiteY25" fmla="*/ 2658 h 54781"/>
                <a:gd name="connsiteX26" fmla="*/ 15543 w 63872"/>
                <a:gd name="connsiteY26" fmla="*/ 456 h 54781"/>
                <a:gd name="connsiteX27" fmla="*/ 18019 w 63872"/>
                <a:gd name="connsiteY27" fmla="*/ 76 h 54781"/>
                <a:gd name="connsiteX28" fmla="*/ 20685 w 63872"/>
                <a:gd name="connsiteY28" fmla="*/ 456 h 54781"/>
                <a:gd name="connsiteX29" fmla="*/ 22173 w 63872"/>
                <a:gd name="connsiteY29" fmla="*/ 2196 h 54781"/>
                <a:gd name="connsiteX30" fmla="*/ 24623 w 63872"/>
                <a:gd name="connsiteY30" fmla="*/ 2036 h 54781"/>
                <a:gd name="connsiteX31" fmla="*/ 28072 w 63872"/>
                <a:gd name="connsiteY31" fmla="*/ 3910 h 54781"/>
                <a:gd name="connsiteX32" fmla="*/ 30574 w 63872"/>
                <a:gd name="connsiteY32" fmla="*/ 4788 h 54781"/>
                <a:gd name="connsiteX33" fmla="*/ 33447 w 63872"/>
                <a:gd name="connsiteY33" fmla="*/ 5319 h 54781"/>
                <a:gd name="connsiteX34" fmla="*/ 34888 w 63872"/>
                <a:gd name="connsiteY34" fmla="*/ 3554 h 54781"/>
                <a:gd name="connsiteX35" fmla="*/ 36635 w 63872"/>
                <a:gd name="connsiteY35" fmla="*/ 4206 h 54781"/>
                <a:gd name="connsiteX36" fmla="*/ 36166 w 63872"/>
                <a:gd name="connsiteY36" fmla="*/ 6120 h 54781"/>
                <a:gd name="connsiteX37" fmla="*/ 38488 w 63872"/>
                <a:gd name="connsiteY37" fmla="*/ 8958 h 54781"/>
                <a:gd name="connsiteX38" fmla="*/ 40742 w 63872"/>
                <a:gd name="connsiteY38" fmla="*/ 8695 h 54781"/>
                <a:gd name="connsiteX39" fmla="*/ 41673 w 63872"/>
                <a:gd name="connsiteY39" fmla="*/ 10563 h 54781"/>
                <a:gd name="connsiteX40" fmla="*/ 43666 w 63872"/>
                <a:gd name="connsiteY40" fmla="*/ 11175 h 54781"/>
                <a:gd name="connsiteX41" fmla="*/ 44101 w 63872"/>
                <a:gd name="connsiteY41" fmla="*/ 14909 h 54781"/>
                <a:gd name="connsiteX42" fmla="*/ 45414 w 63872"/>
                <a:gd name="connsiteY42" fmla="*/ 15094 h 54781"/>
                <a:gd name="connsiteX43" fmla="*/ 46922 w 63872"/>
                <a:gd name="connsiteY43" fmla="*/ 16091 h 54781"/>
                <a:gd name="connsiteX44" fmla="*/ 48366 w 63872"/>
                <a:gd name="connsiteY44" fmla="*/ 15602 h 54781"/>
                <a:gd name="connsiteX45" fmla="*/ 50152 w 63872"/>
                <a:gd name="connsiteY45" fmla="*/ 15893 h 54781"/>
                <a:gd name="connsiteX46" fmla="*/ 52567 w 63872"/>
                <a:gd name="connsiteY46" fmla="*/ 15828 h 54781"/>
                <a:gd name="connsiteX47" fmla="*/ 55825 w 63872"/>
                <a:gd name="connsiteY47" fmla="*/ 18511 h 54781"/>
                <a:gd name="connsiteX48" fmla="*/ 55119 w 63872"/>
                <a:gd name="connsiteY48" fmla="*/ 23125 h 54781"/>
                <a:gd name="connsiteX49" fmla="*/ 60767 w 63872"/>
                <a:gd name="connsiteY49" fmla="*/ 23951 h 54781"/>
                <a:gd name="connsiteX50" fmla="*/ 62760 w 63872"/>
                <a:gd name="connsiteY50" fmla="*/ 29674 h 54781"/>
                <a:gd name="connsiteX51" fmla="*/ 61823 w 63872"/>
                <a:gd name="connsiteY51" fmla="*/ 33110 h 54781"/>
                <a:gd name="connsiteX52" fmla="*/ 63538 w 63872"/>
                <a:gd name="connsiteY52" fmla="*/ 37666 h 54781"/>
                <a:gd name="connsiteX53" fmla="*/ 58015 w 63872"/>
                <a:gd name="connsiteY53" fmla="*/ 39413 h 54781"/>
                <a:gd name="connsiteX54" fmla="*/ 55698 w 63872"/>
                <a:gd name="connsiteY54" fmla="*/ 34958 h 54781"/>
                <a:gd name="connsiteX55" fmla="*/ 49215 w 63872"/>
                <a:gd name="connsiteY55" fmla="*/ 36498 h 54781"/>
                <a:gd name="connsiteX56" fmla="*/ 46707 w 63872"/>
                <a:gd name="connsiteY56" fmla="*/ 35129 h 54781"/>
                <a:gd name="connsiteX57" fmla="*/ 45730 w 63872"/>
                <a:gd name="connsiteY57" fmla="*/ 37666 h 54781"/>
                <a:gd name="connsiteX58" fmla="*/ 44630 w 63872"/>
                <a:gd name="connsiteY58" fmla="*/ 38363 h 54781"/>
                <a:gd name="connsiteX59" fmla="*/ 44691 w 63872"/>
                <a:gd name="connsiteY59" fmla="*/ 41835 h 54781"/>
                <a:gd name="connsiteX60" fmla="*/ 41827 w 63872"/>
                <a:gd name="connsiteY60" fmla="*/ 41719 h 54781"/>
                <a:gd name="connsiteX61" fmla="*/ 34068 w 63872"/>
                <a:gd name="connsiteY61" fmla="*/ 43848 h 54781"/>
                <a:gd name="connsiteX62" fmla="*/ 35716 w 63872"/>
                <a:gd name="connsiteY62" fmla="*/ 53907 h 54781"/>
                <a:gd name="connsiteX63" fmla="*/ 25690 w 63872"/>
                <a:gd name="connsiteY63" fmla="*/ 54307 h 54781"/>
                <a:gd name="connsiteX0" fmla="*/ 25690 w 63872"/>
                <a:gd name="connsiteY0" fmla="*/ 54307 h 54313"/>
                <a:gd name="connsiteX1" fmla="*/ 25002 w 63872"/>
                <a:gd name="connsiteY1" fmla="*/ 53357 h 54313"/>
                <a:gd name="connsiteX2" fmla="*/ 16110 w 63872"/>
                <a:gd name="connsiteY2" fmla="*/ 54027 h 54313"/>
                <a:gd name="connsiteX3" fmla="*/ 13043 w 63872"/>
                <a:gd name="connsiteY3" fmla="*/ 49063 h 54313"/>
                <a:gd name="connsiteX4" fmla="*/ 17447 w 63872"/>
                <a:gd name="connsiteY4" fmla="*/ 43362 h 54313"/>
                <a:gd name="connsiteX5" fmla="*/ 14978 w 63872"/>
                <a:gd name="connsiteY5" fmla="*/ 44599 h 54313"/>
                <a:gd name="connsiteX6" fmla="*/ 10496 w 63872"/>
                <a:gd name="connsiteY6" fmla="*/ 43286 h 54313"/>
                <a:gd name="connsiteX7" fmla="*/ 12746 w 63872"/>
                <a:gd name="connsiteY7" fmla="*/ 41657 h 54313"/>
                <a:gd name="connsiteX8" fmla="*/ 8930 w 63872"/>
                <a:gd name="connsiteY8" fmla="*/ 38018 h 54313"/>
                <a:gd name="connsiteX9" fmla="*/ 8746 w 63872"/>
                <a:gd name="connsiteY9" fmla="*/ 35179 h 54313"/>
                <a:gd name="connsiteX10" fmla="*/ 6088 w 63872"/>
                <a:gd name="connsiteY10" fmla="*/ 34843 h 54313"/>
                <a:gd name="connsiteX11" fmla="*/ 2782 w 63872"/>
                <a:gd name="connsiteY11" fmla="*/ 32047 h 54313"/>
                <a:gd name="connsiteX12" fmla="*/ 3855 w 63872"/>
                <a:gd name="connsiteY12" fmla="*/ 29413 h 54313"/>
                <a:gd name="connsiteX13" fmla="*/ 1174 w 63872"/>
                <a:gd name="connsiteY13" fmla="*/ 27371 h 54313"/>
                <a:gd name="connsiteX14" fmla="*/ 432 w 63872"/>
                <a:gd name="connsiteY14" fmla="*/ 23691 h 54313"/>
                <a:gd name="connsiteX15" fmla="*/ 1677 w 63872"/>
                <a:gd name="connsiteY15" fmla="*/ 21922 h 54313"/>
                <a:gd name="connsiteX16" fmla="*/ 4214 w 63872"/>
                <a:gd name="connsiteY16" fmla="*/ 21550 h 54313"/>
                <a:gd name="connsiteX17" fmla="*/ 4603 w 63872"/>
                <a:gd name="connsiteY17" fmla="*/ 18340 h 54313"/>
                <a:gd name="connsiteX18" fmla="*/ 4399 w 63872"/>
                <a:gd name="connsiteY18" fmla="*/ 16658 h 54313"/>
                <a:gd name="connsiteX19" fmla="*/ 3934 w 63872"/>
                <a:gd name="connsiteY19" fmla="*/ 14079 h 54313"/>
                <a:gd name="connsiteX20" fmla="*/ 2687 w 63872"/>
                <a:gd name="connsiteY20" fmla="*/ 11391 h 54313"/>
                <a:gd name="connsiteX21" fmla="*/ 9331 w 63872"/>
                <a:gd name="connsiteY21" fmla="*/ 9761 h 54313"/>
                <a:gd name="connsiteX22" fmla="*/ 9436 w 63872"/>
                <a:gd name="connsiteY22" fmla="*/ 7139 h 54313"/>
                <a:gd name="connsiteX23" fmla="*/ 8782 w 63872"/>
                <a:gd name="connsiteY23" fmla="*/ 4632 h 54313"/>
                <a:gd name="connsiteX24" fmla="*/ 13163 w 63872"/>
                <a:gd name="connsiteY24" fmla="*/ 4375 h 54313"/>
                <a:gd name="connsiteX25" fmla="*/ 15638 w 63872"/>
                <a:gd name="connsiteY25" fmla="*/ 2658 h 54313"/>
                <a:gd name="connsiteX26" fmla="*/ 15543 w 63872"/>
                <a:gd name="connsiteY26" fmla="*/ 456 h 54313"/>
                <a:gd name="connsiteX27" fmla="*/ 18019 w 63872"/>
                <a:gd name="connsiteY27" fmla="*/ 76 h 54313"/>
                <a:gd name="connsiteX28" fmla="*/ 20685 w 63872"/>
                <a:gd name="connsiteY28" fmla="*/ 456 h 54313"/>
                <a:gd name="connsiteX29" fmla="*/ 22173 w 63872"/>
                <a:gd name="connsiteY29" fmla="*/ 2196 h 54313"/>
                <a:gd name="connsiteX30" fmla="*/ 24623 w 63872"/>
                <a:gd name="connsiteY30" fmla="*/ 2036 h 54313"/>
                <a:gd name="connsiteX31" fmla="*/ 28072 w 63872"/>
                <a:gd name="connsiteY31" fmla="*/ 3910 h 54313"/>
                <a:gd name="connsiteX32" fmla="*/ 30574 w 63872"/>
                <a:gd name="connsiteY32" fmla="*/ 4788 h 54313"/>
                <a:gd name="connsiteX33" fmla="*/ 33447 w 63872"/>
                <a:gd name="connsiteY33" fmla="*/ 5319 h 54313"/>
                <a:gd name="connsiteX34" fmla="*/ 34888 w 63872"/>
                <a:gd name="connsiteY34" fmla="*/ 3554 h 54313"/>
                <a:gd name="connsiteX35" fmla="*/ 36635 w 63872"/>
                <a:gd name="connsiteY35" fmla="*/ 4206 h 54313"/>
                <a:gd name="connsiteX36" fmla="*/ 36166 w 63872"/>
                <a:gd name="connsiteY36" fmla="*/ 6120 h 54313"/>
                <a:gd name="connsiteX37" fmla="*/ 38488 w 63872"/>
                <a:gd name="connsiteY37" fmla="*/ 8958 h 54313"/>
                <a:gd name="connsiteX38" fmla="*/ 40742 w 63872"/>
                <a:gd name="connsiteY38" fmla="*/ 8695 h 54313"/>
                <a:gd name="connsiteX39" fmla="*/ 41673 w 63872"/>
                <a:gd name="connsiteY39" fmla="*/ 10563 h 54313"/>
                <a:gd name="connsiteX40" fmla="*/ 43666 w 63872"/>
                <a:gd name="connsiteY40" fmla="*/ 11175 h 54313"/>
                <a:gd name="connsiteX41" fmla="*/ 44101 w 63872"/>
                <a:gd name="connsiteY41" fmla="*/ 14909 h 54313"/>
                <a:gd name="connsiteX42" fmla="*/ 45414 w 63872"/>
                <a:gd name="connsiteY42" fmla="*/ 15094 h 54313"/>
                <a:gd name="connsiteX43" fmla="*/ 46922 w 63872"/>
                <a:gd name="connsiteY43" fmla="*/ 16091 h 54313"/>
                <a:gd name="connsiteX44" fmla="*/ 48366 w 63872"/>
                <a:gd name="connsiteY44" fmla="*/ 15602 h 54313"/>
                <a:gd name="connsiteX45" fmla="*/ 50152 w 63872"/>
                <a:gd name="connsiteY45" fmla="*/ 15893 h 54313"/>
                <a:gd name="connsiteX46" fmla="*/ 52567 w 63872"/>
                <a:gd name="connsiteY46" fmla="*/ 15828 h 54313"/>
                <a:gd name="connsiteX47" fmla="*/ 55825 w 63872"/>
                <a:gd name="connsiteY47" fmla="*/ 18511 h 54313"/>
                <a:gd name="connsiteX48" fmla="*/ 55119 w 63872"/>
                <a:gd name="connsiteY48" fmla="*/ 23125 h 54313"/>
                <a:gd name="connsiteX49" fmla="*/ 60767 w 63872"/>
                <a:gd name="connsiteY49" fmla="*/ 23951 h 54313"/>
                <a:gd name="connsiteX50" fmla="*/ 62760 w 63872"/>
                <a:gd name="connsiteY50" fmla="*/ 29674 h 54313"/>
                <a:gd name="connsiteX51" fmla="*/ 61823 w 63872"/>
                <a:gd name="connsiteY51" fmla="*/ 33110 h 54313"/>
                <a:gd name="connsiteX52" fmla="*/ 63538 w 63872"/>
                <a:gd name="connsiteY52" fmla="*/ 37666 h 54313"/>
                <a:gd name="connsiteX53" fmla="*/ 58015 w 63872"/>
                <a:gd name="connsiteY53" fmla="*/ 39413 h 54313"/>
                <a:gd name="connsiteX54" fmla="*/ 55698 w 63872"/>
                <a:gd name="connsiteY54" fmla="*/ 34958 h 54313"/>
                <a:gd name="connsiteX55" fmla="*/ 49215 w 63872"/>
                <a:gd name="connsiteY55" fmla="*/ 36498 h 54313"/>
                <a:gd name="connsiteX56" fmla="*/ 46707 w 63872"/>
                <a:gd name="connsiteY56" fmla="*/ 35129 h 54313"/>
                <a:gd name="connsiteX57" fmla="*/ 45730 w 63872"/>
                <a:gd name="connsiteY57" fmla="*/ 37666 h 54313"/>
                <a:gd name="connsiteX58" fmla="*/ 44630 w 63872"/>
                <a:gd name="connsiteY58" fmla="*/ 38363 h 54313"/>
                <a:gd name="connsiteX59" fmla="*/ 44691 w 63872"/>
                <a:gd name="connsiteY59" fmla="*/ 41835 h 54313"/>
                <a:gd name="connsiteX60" fmla="*/ 41827 w 63872"/>
                <a:gd name="connsiteY60" fmla="*/ 41719 h 54313"/>
                <a:gd name="connsiteX61" fmla="*/ 34068 w 63872"/>
                <a:gd name="connsiteY61" fmla="*/ 43848 h 54313"/>
                <a:gd name="connsiteX62" fmla="*/ 35716 w 63872"/>
                <a:gd name="connsiteY62" fmla="*/ 53907 h 54313"/>
                <a:gd name="connsiteX63" fmla="*/ 25690 w 63872"/>
                <a:gd name="connsiteY63" fmla="*/ 54307 h 54313"/>
                <a:gd name="connsiteX0" fmla="*/ 25690 w 63872"/>
                <a:gd name="connsiteY0" fmla="*/ 54307 h 54313"/>
                <a:gd name="connsiteX1" fmla="*/ 25002 w 63872"/>
                <a:gd name="connsiteY1" fmla="*/ 53357 h 54313"/>
                <a:gd name="connsiteX2" fmla="*/ 16110 w 63872"/>
                <a:gd name="connsiteY2" fmla="*/ 54027 h 54313"/>
                <a:gd name="connsiteX3" fmla="*/ 13043 w 63872"/>
                <a:gd name="connsiteY3" fmla="*/ 49063 h 54313"/>
                <a:gd name="connsiteX4" fmla="*/ 17447 w 63872"/>
                <a:gd name="connsiteY4" fmla="*/ 43362 h 54313"/>
                <a:gd name="connsiteX5" fmla="*/ 14978 w 63872"/>
                <a:gd name="connsiteY5" fmla="*/ 44599 h 54313"/>
                <a:gd name="connsiteX6" fmla="*/ 10496 w 63872"/>
                <a:gd name="connsiteY6" fmla="*/ 43286 h 54313"/>
                <a:gd name="connsiteX7" fmla="*/ 12746 w 63872"/>
                <a:gd name="connsiteY7" fmla="*/ 41657 h 54313"/>
                <a:gd name="connsiteX8" fmla="*/ 8930 w 63872"/>
                <a:gd name="connsiteY8" fmla="*/ 38018 h 54313"/>
                <a:gd name="connsiteX9" fmla="*/ 8746 w 63872"/>
                <a:gd name="connsiteY9" fmla="*/ 35179 h 54313"/>
                <a:gd name="connsiteX10" fmla="*/ 6088 w 63872"/>
                <a:gd name="connsiteY10" fmla="*/ 34843 h 54313"/>
                <a:gd name="connsiteX11" fmla="*/ 2782 w 63872"/>
                <a:gd name="connsiteY11" fmla="*/ 32047 h 54313"/>
                <a:gd name="connsiteX12" fmla="*/ 3855 w 63872"/>
                <a:gd name="connsiteY12" fmla="*/ 29413 h 54313"/>
                <a:gd name="connsiteX13" fmla="*/ 1174 w 63872"/>
                <a:gd name="connsiteY13" fmla="*/ 27371 h 54313"/>
                <a:gd name="connsiteX14" fmla="*/ 432 w 63872"/>
                <a:gd name="connsiteY14" fmla="*/ 23691 h 54313"/>
                <a:gd name="connsiteX15" fmla="*/ 1677 w 63872"/>
                <a:gd name="connsiteY15" fmla="*/ 21922 h 54313"/>
                <a:gd name="connsiteX16" fmla="*/ 4214 w 63872"/>
                <a:gd name="connsiteY16" fmla="*/ 21550 h 54313"/>
                <a:gd name="connsiteX17" fmla="*/ 4603 w 63872"/>
                <a:gd name="connsiteY17" fmla="*/ 18340 h 54313"/>
                <a:gd name="connsiteX18" fmla="*/ 4399 w 63872"/>
                <a:gd name="connsiteY18" fmla="*/ 16658 h 54313"/>
                <a:gd name="connsiteX19" fmla="*/ 3934 w 63872"/>
                <a:gd name="connsiteY19" fmla="*/ 14079 h 54313"/>
                <a:gd name="connsiteX20" fmla="*/ 2687 w 63872"/>
                <a:gd name="connsiteY20" fmla="*/ 11391 h 54313"/>
                <a:gd name="connsiteX21" fmla="*/ 9331 w 63872"/>
                <a:gd name="connsiteY21" fmla="*/ 9761 h 54313"/>
                <a:gd name="connsiteX22" fmla="*/ 9436 w 63872"/>
                <a:gd name="connsiteY22" fmla="*/ 7139 h 54313"/>
                <a:gd name="connsiteX23" fmla="*/ 8782 w 63872"/>
                <a:gd name="connsiteY23" fmla="*/ 4632 h 54313"/>
                <a:gd name="connsiteX24" fmla="*/ 13163 w 63872"/>
                <a:gd name="connsiteY24" fmla="*/ 4375 h 54313"/>
                <a:gd name="connsiteX25" fmla="*/ 15638 w 63872"/>
                <a:gd name="connsiteY25" fmla="*/ 2658 h 54313"/>
                <a:gd name="connsiteX26" fmla="*/ 15543 w 63872"/>
                <a:gd name="connsiteY26" fmla="*/ 456 h 54313"/>
                <a:gd name="connsiteX27" fmla="*/ 18019 w 63872"/>
                <a:gd name="connsiteY27" fmla="*/ 76 h 54313"/>
                <a:gd name="connsiteX28" fmla="*/ 20685 w 63872"/>
                <a:gd name="connsiteY28" fmla="*/ 456 h 54313"/>
                <a:gd name="connsiteX29" fmla="*/ 22173 w 63872"/>
                <a:gd name="connsiteY29" fmla="*/ 2196 h 54313"/>
                <a:gd name="connsiteX30" fmla="*/ 24623 w 63872"/>
                <a:gd name="connsiteY30" fmla="*/ 2036 h 54313"/>
                <a:gd name="connsiteX31" fmla="*/ 28072 w 63872"/>
                <a:gd name="connsiteY31" fmla="*/ 3910 h 54313"/>
                <a:gd name="connsiteX32" fmla="*/ 30574 w 63872"/>
                <a:gd name="connsiteY32" fmla="*/ 4788 h 54313"/>
                <a:gd name="connsiteX33" fmla="*/ 33447 w 63872"/>
                <a:gd name="connsiteY33" fmla="*/ 5319 h 54313"/>
                <a:gd name="connsiteX34" fmla="*/ 34888 w 63872"/>
                <a:gd name="connsiteY34" fmla="*/ 3554 h 54313"/>
                <a:gd name="connsiteX35" fmla="*/ 36635 w 63872"/>
                <a:gd name="connsiteY35" fmla="*/ 4206 h 54313"/>
                <a:gd name="connsiteX36" fmla="*/ 36166 w 63872"/>
                <a:gd name="connsiteY36" fmla="*/ 6120 h 54313"/>
                <a:gd name="connsiteX37" fmla="*/ 38488 w 63872"/>
                <a:gd name="connsiteY37" fmla="*/ 8958 h 54313"/>
                <a:gd name="connsiteX38" fmla="*/ 40742 w 63872"/>
                <a:gd name="connsiteY38" fmla="*/ 8695 h 54313"/>
                <a:gd name="connsiteX39" fmla="*/ 41673 w 63872"/>
                <a:gd name="connsiteY39" fmla="*/ 10563 h 54313"/>
                <a:gd name="connsiteX40" fmla="*/ 43666 w 63872"/>
                <a:gd name="connsiteY40" fmla="*/ 11175 h 54313"/>
                <a:gd name="connsiteX41" fmla="*/ 44101 w 63872"/>
                <a:gd name="connsiteY41" fmla="*/ 14909 h 54313"/>
                <a:gd name="connsiteX42" fmla="*/ 45414 w 63872"/>
                <a:gd name="connsiteY42" fmla="*/ 15094 h 54313"/>
                <a:gd name="connsiteX43" fmla="*/ 46922 w 63872"/>
                <a:gd name="connsiteY43" fmla="*/ 16091 h 54313"/>
                <a:gd name="connsiteX44" fmla="*/ 48366 w 63872"/>
                <a:gd name="connsiteY44" fmla="*/ 15602 h 54313"/>
                <a:gd name="connsiteX45" fmla="*/ 50152 w 63872"/>
                <a:gd name="connsiteY45" fmla="*/ 15893 h 54313"/>
                <a:gd name="connsiteX46" fmla="*/ 52567 w 63872"/>
                <a:gd name="connsiteY46" fmla="*/ 15828 h 54313"/>
                <a:gd name="connsiteX47" fmla="*/ 55825 w 63872"/>
                <a:gd name="connsiteY47" fmla="*/ 18511 h 54313"/>
                <a:gd name="connsiteX48" fmla="*/ 55119 w 63872"/>
                <a:gd name="connsiteY48" fmla="*/ 23125 h 54313"/>
                <a:gd name="connsiteX49" fmla="*/ 60767 w 63872"/>
                <a:gd name="connsiteY49" fmla="*/ 23951 h 54313"/>
                <a:gd name="connsiteX50" fmla="*/ 62760 w 63872"/>
                <a:gd name="connsiteY50" fmla="*/ 29674 h 54313"/>
                <a:gd name="connsiteX51" fmla="*/ 61823 w 63872"/>
                <a:gd name="connsiteY51" fmla="*/ 33110 h 54313"/>
                <a:gd name="connsiteX52" fmla="*/ 63538 w 63872"/>
                <a:gd name="connsiteY52" fmla="*/ 37666 h 54313"/>
                <a:gd name="connsiteX53" fmla="*/ 58015 w 63872"/>
                <a:gd name="connsiteY53" fmla="*/ 39413 h 54313"/>
                <a:gd name="connsiteX54" fmla="*/ 55698 w 63872"/>
                <a:gd name="connsiteY54" fmla="*/ 34958 h 54313"/>
                <a:gd name="connsiteX55" fmla="*/ 49215 w 63872"/>
                <a:gd name="connsiteY55" fmla="*/ 36498 h 54313"/>
                <a:gd name="connsiteX56" fmla="*/ 46707 w 63872"/>
                <a:gd name="connsiteY56" fmla="*/ 35129 h 54313"/>
                <a:gd name="connsiteX57" fmla="*/ 45730 w 63872"/>
                <a:gd name="connsiteY57" fmla="*/ 37666 h 54313"/>
                <a:gd name="connsiteX58" fmla="*/ 44630 w 63872"/>
                <a:gd name="connsiteY58" fmla="*/ 38363 h 54313"/>
                <a:gd name="connsiteX59" fmla="*/ 44691 w 63872"/>
                <a:gd name="connsiteY59" fmla="*/ 41835 h 54313"/>
                <a:gd name="connsiteX60" fmla="*/ 41827 w 63872"/>
                <a:gd name="connsiteY60" fmla="*/ 41719 h 54313"/>
                <a:gd name="connsiteX61" fmla="*/ 34068 w 63872"/>
                <a:gd name="connsiteY61" fmla="*/ 43848 h 54313"/>
                <a:gd name="connsiteX62" fmla="*/ 35716 w 63872"/>
                <a:gd name="connsiteY62" fmla="*/ 53907 h 54313"/>
                <a:gd name="connsiteX63" fmla="*/ 25690 w 63872"/>
                <a:gd name="connsiteY63" fmla="*/ 54307 h 54313"/>
                <a:gd name="connsiteX0" fmla="*/ 25690 w 63872"/>
                <a:gd name="connsiteY0" fmla="*/ 54307 h 54617"/>
                <a:gd name="connsiteX1" fmla="*/ 25002 w 63872"/>
                <a:gd name="connsiteY1" fmla="*/ 53357 h 54617"/>
                <a:gd name="connsiteX2" fmla="*/ 16110 w 63872"/>
                <a:gd name="connsiteY2" fmla="*/ 54027 h 54617"/>
                <a:gd name="connsiteX3" fmla="*/ 13043 w 63872"/>
                <a:gd name="connsiteY3" fmla="*/ 49063 h 54617"/>
                <a:gd name="connsiteX4" fmla="*/ 17447 w 63872"/>
                <a:gd name="connsiteY4" fmla="*/ 43362 h 54617"/>
                <a:gd name="connsiteX5" fmla="*/ 14978 w 63872"/>
                <a:gd name="connsiteY5" fmla="*/ 44599 h 54617"/>
                <a:gd name="connsiteX6" fmla="*/ 10496 w 63872"/>
                <a:gd name="connsiteY6" fmla="*/ 43286 h 54617"/>
                <a:gd name="connsiteX7" fmla="*/ 12746 w 63872"/>
                <a:gd name="connsiteY7" fmla="*/ 41657 h 54617"/>
                <a:gd name="connsiteX8" fmla="*/ 8930 w 63872"/>
                <a:gd name="connsiteY8" fmla="*/ 38018 h 54617"/>
                <a:gd name="connsiteX9" fmla="*/ 8746 w 63872"/>
                <a:gd name="connsiteY9" fmla="*/ 35179 h 54617"/>
                <a:gd name="connsiteX10" fmla="*/ 6088 w 63872"/>
                <a:gd name="connsiteY10" fmla="*/ 34843 h 54617"/>
                <a:gd name="connsiteX11" fmla="*/ 2782 w 63872"/>
                <a:gd name="connsiteY11" fmla="*/ 32047 h 54617"/>
                <a:gd name="connsiteX12" fmla="*/ 3855 w 63872"/>
                <a:gd name="connsiteY12" fmla="*/ 29413 h 54617"/>
                <a:gd name="connsiteX13" fmla="*/ 1174 w 63872"/>
                <a:gd name="connsiteY13" fmla="*/ 27371 h 54617"/>
                <a:gd name="connsiteX14" fmla="*/ 432 w 63872"/>
                <a:gd name="connsiteY14" fmla="*/ 23691 h 54617"/>
                <a:gd name="connsiteX15" fmla="*/ 1677 w 63872"/>
                <a:gd name="connsiteY15" fmla="*/ 21922 h 54617"/>
                <a:gd name="connsiteX16" fmla="*/ 4214 w 63872"/>
                <a:gd name="connsiteY16" fmla="*/ 21550 h 54617"/>
                <a:gd name="connsiteX17" fmla="*/ 4603 w 63872"/>
                <a:gd name="connsiteY17" fmla="*/ 18340 h 54617"/>
                <a:gd name="connsiteX18" fmla="*/ 4399 w 63872"/>
                <a:gd name="connsiteY18" fmla="*/ 16658 h 54617"/>
                <a:gd name="connsiteX19" fmla="*/ 3934 w 63872"/>
                <a:gd name="connsiteY19" fmla="*/ 14079 h 54617"/>
                <a:gd name="connsiteX20" fmla="*/ 2687 w 63872"/>
                <a:gd name="connsiteY20" fmla="*/ 11391 h 54617"/>
                <a:gd name="connsiteX21" fmla="*/ 9331 w 63872"/>
                <a:gd name="connsiteY21" fmla="*/ 9761 h 54617"/>
                <a:gd name="connsiteX22" fmla="*/ 9436 w 63872"/>
                <a:gd name="connsiteY22" fmla="*/ 7139 h 54617"/>
                <a:gd name="connsiteX23" fmla="*/ 8782 w 63872"/>
                <a:gd name="connsiteY23" fmla="*/ 4632 h 54617"/>
                <a:gd name="connsiteX24" fmla="*/ 13163 w 63872"/>
                <a:gd name="connsiteY24" fmla="*/ 4375 h 54617"/>
                <a:gd name="connsiteX25" fmla="*/ 15638 w 63872"/>
                <a:gd name="connsiteY25" fmla="*/ 2658 h 54617"/>
                <a:gd name="connsiteX26" fmla="*/ 15543 w 63872"/>
                <a:gd name="connsiteY26" fmla="*/ 456 h 54617"/>
                <a:gd name="connsiteX27" fmla="*/ 18019 w 63872"/>
                <a:gd name="connsiteY27" fmla="*/ 76 h 54617"/>
                <a:gd name="connsiteX28" fmla="*/ 20685 w 63872"/>
                <a:gd name="connsiteY28" fmla="*/ 456 h 54617"/>
                <a:gd name="connsiteX29" fmla="*/ 22173 w 63872"/>
                <a:gd name="connsiteY29" fmla="*/ 2196 h 54617"/>
                <a:gd name="connsiteX30" fmla="*/ 24623 w 63872"/>
                <a:gd name="connsiteY30" fmla="*/ 2036 h 54617"/>
                <a:gd name="connsiteX31" fmla="*/ 28072 w 63872"/>
                <a:gd name="connsiteY31" fmla="*/ 3910 h 54617"/>
                <a:gd name="connsiteX32" fmla="*/ 30574 w 63872"/>
                <a:gd name="connsiteY32" fmla="*/ 4788 h 54617"/>
                <a:gd name="connsiteX33" fmla="*/ 33447 w 63872"/>
                <a:gd name="connsiteY33" fmla="*/ 5319 h 54617"/>
                <a:gd name="connsiteX34" fmla="*/ 34888 w 63872"/>
                <a:gd name="connsiteY34" fmla="*/ 3554 h 54617"/>
                <a:gd name="connsiteX35" fmla="*/ 36635 w 63872"/>
                <a:gd name="connsiteY35" fmla="*/ 4206 h 54617"/>
                <a:gd name="connsiteX36" fmla="*/ 36166 w 63872"/>
                <a:gd name="connsiteY36" fmla="*/ 6120 h 54617"/>
                <a:gd name="connsiteX37" fmla="*/ 38488 w 63872"/>
                <a:gd name="connsiteY37" fmla="*/ 8958 h 54617"/>
                <a:gd name="connsiteX38" fmla="*/ 40742 w 63872"/>
                <a:gd name="connsiteY38" fmla="*/ 8695 h 54617"/>
                <a:gd name="connsiteX39" fmla="*/ 41673 w 63872"/>
                <a:gd name="connsiteY39" fmla="*/ 10563 h 54617"/>
                <a:gd name="connsiteX40" fmla="*/ 43666 w 63872"/>
                <a:gd name="connsiteY40" fmla="*/ 11175 h 54617"/>
                <a:gd name="connsiteX41" fmla="*/ 44101 w 63872"/>
                <a:gd name="connsiteY41" fmla="*/ 14909 h 54617"/>
                <a:gd name="connsiteX42" fmla="*/ 45414 w 63872"/>
                <a:gd name="connsiteY42" fmla="*/ 15094 h 54617"/>
                <a:gd name="connsiteX43" fmla="*/ 46922 w 63872"/>
                <a:gd name="connsiteY43" fmla="*/ 16091 h 54617"/>
                <a:gd name="connsiteX44" fmla="*/ 48366 w 63872"/>
                <a:gd name="connsiteY44" fmla="*/ 15602 h 54617"/>
                <a:gd name="connsiteX45" fmla="*/ 50152 w 63872"/>
                <a:gd name="connsiteY45" fmla="*/ 15893 h 54617"/>
                <a:gd name="connsiteX46" fmla="*/ 52567 w 63872"/>
                <a:gd name="connsiteY46" fmla="*/ 15828 h 54617"/>
                <a:gd name="connsiteX47" fmla="*/ 55825 w 63872"/>
                <a:gd name="connsiteY47" fmla="*/ 18511 h 54617"/>
                <a:gd name="connsiteX48" fmla="*/ 55119 w 63872"/>
                <a:gd name="connsiteY48" fmla="*/ 23125 h 54617"/>
                <a:gd name="connsiteX49" fmla="*/ 60767 w 63872"/>
                <a:gd name="connsiteY49" fmla="*/ 23951 h 54617"/>
                <a:gd name="connsiteX50" fmla="*/ 62760 w 63872"/>
                <a:gd name="connsiteY50" fmla="*/ 29674 h 54617"/>
                <a:gd name="connsiteX51" fmla="*/ 61823 w 63872"/>
                <a:gd name="connsiteY51" fmla="*/ 33110 h 54617"/>
                <a:gd name="connsiteX52" fmla="*/ 63538 w 63872"/>
                <a:gd name="connsiteY52" fmla="*/ 37666 h 54617"/>
                <a:gd name="connsiteX53" fmla="*/ 58015 w 63872"/>
                <a:gd name="connsiteY53" fmla="*/ 39413 h 54617"/>
                <a:gd name="connsiteX54" fmla="*/ 55698 w 63872"/>
                <a:gd name="connsiteY54" fmla="*/ 34958 h 54617"/>
                <a:gd name="connsiteX55" fmla="*/ 49215 w 63872"/>
                <a:gd name="connsiteY55" fmla="*/ 36498 h 54617"/>
                <a:gd name="connsiteX56" fmla="*/ 46707 w 63872"/>
                <a:gd name="connsiteY56" fmla="*/ 35129 h 54617"/>
                <a:gd name="connsiteX57" fmla="*/ 45730 w 63872"/>
                <a:gd name="connsiteY57" fmla="*/ 37666 h 54617"/>
                <a:gd name="connsiteX58" fmla="*/ 44630 w 63872"/>
                <a:gd name="connsiteY58" fmla="*/ 38363 h 54617"/>
                <a:gd name="connsiteX59" fmla="*/ 44691 w 63872"/>
                <a:gd name="connsiteY59" fmla="*/ 41835 h 54617"/>
                <a:gd name="connsiteX60" fmla="*/ 41827 w 63872"/>
                <a:gd name="connsiteY60" fmla="*/ 41719 h 54617"/>
                <a:gd name="connsiteX61" fmla="*/ 34068 w 63872"/>
                <a:gd name="connsiteY61" fmla="*/ 43848 h 54617"/>
                <a:gd name="connsiteX62" fmla="*/ 35716 w 63872"/>
                <a:gd name="connsiteY62" fmla="*/ 53907 h 54617"/>
                <a:gd name="connsiteX63" fmla="*/ 25690 w 63872"/>
                <a:gd name="connsiteY63" fmla="*/ 54307 h 54617"/>
                <a:gd name="connsiteX0" fmla="*/ 25690 w 63872"/>
                <a:gd name="connsiteY0" fmla="*/ 54307 h 54617"/>
                <a:gd name="connsiteX1" fmla="*/ 25002 w 63872"/>
                <a:gd name="connsiteY1" fmla="*/ 53357 h 54617"/>
                <a:gd name="connsiteX2" fmla="*/ 16110 w 63872"/>
                <a:gd name="connsiteY2" fmla="*/ 54027 h 54617"/>
                <a:gd name="connsiteX3" fmla="*/ 13043 w 63872"/>
                <a:gd name="connsiteY3" fmla="*/ 49063 h 54617"/>
                <a:gd name="connsiteX4" fmla="*/ 8716 w 63872"/>
                <a:gd name="connsiteY4" fmla="*/ 49892 h 54617"/>
                <a:gd name="connsiteX5" fmla="*/ 14978 w 63872"/>
                <a:gd name="connsiteY5" fmla="*/ 44599 h 54617"/>
                <a:gd name="connsiteX6" fmla="*/ 10496 w 63872"/>
                <a:gd name="connsiteY6" fmla="*/ 43286 h 54617"/>
                <a:gd name="connsiteX7" fmla="*/ 12746 w 63872"/>
                <a:gd name="connsiteY7" fmla="*/ 41657 h 54617"/>
                <a:gd name="connsiteX8" fmla="*/ 8930 w 63872"/>
                <a:gd name="connsiteY8" fmla="*/ 38018 h 54617"/>
                <a:gd name="connsiteX9" fmla="*/ 8746 w 63872"/>
                <a:gd name="connsiteY9" fmla="*/ 35179 h 54617"/>
                <a:gd name="connsiteX10" fmla="*/ 6088 w 63872"/>
                <a:gd name="connsiteY10" fmla="*/ 34843 h 54617"/>
                <a:gd name="connsiteX11" fmla="*/ 2782 w 63872"/>
                <a:gd name="connsiteY11" fmla="*/ 32047 h 54617"/>
                <a:gd name="connsiteX12" fmla="*/ 3855 w 63872"/>
                <a:gd name="connsiteY12" fmla="*/ 29413 h 54617"/>
                <a:gd name="connsiteX13" fmla="*/ 1174 w 63872"/>
                <a:gd name="connsiteY13" fmla="*/ 27371 h 54617"/>
                <a:gd name="connsiteX14" fmla="*/ 432 w 63872"/>
                <a:gd name="connsiteY14" fmla="*/ 23691 h 54617"/>
                <a:gd name="connsiteX15" fmla="*/ 1677 w 63872"/>
                <a:gd name="connsiteY15" fmla="*/ 21922 h 54617"/>
                <a:gd name="connsiteX16" fmla="*/ 4214 w 63872"/>
                <a:gd name="connsiteY16" fmla="*/ 21550 h 54617"/>
                <a:gd name="connsiteX17" fmla="*/ 4603 w 63872"/>
                <a:gd name="connsiteY17" fmla="*/ 18340 h 54617"/>
                <a:gd name="connsiteX18" fmla="*/ 4399 w 63872"/>
                <a:gd name="connsiteY18" fmla="*/ 16658 h 54617"/>
                <a:gd name="connsiteX19" fmla="*/ 3934 w 63872"/>
                <a:gd name="connsiteY19" fmla="*/ 14079 h 54617"/>
                <a:gd name="connsiteX20" fmla="*/ 2687 w 63872"/>
                <a:gd name="connsiteY20" fmla="*/ 11391 h 54617"/>
                <a:gd name="connsiteX21" fmla="*/ 9331 w 63872"/>
                <a:gd name="connsiteY21" fmla="*/ 9761 h 54617"/>
                <a:gd name="connsiteX22" fmla="*/ 9436 w 63872"/>
                <a:gd name="connsiteY22" fmla="*/ 7139 h 54617"/>
                <a:gd name="connsiteX23" fmla="*/ 8782 w 63872"/>
                <a:gd name="connsiteY23" fmla="*/ 4632 h 54617"/>
                <a:gd name="connsiteX24" fmla="*/ 13163 w 63872"/>
                <a:gd name="connsiteY24" fmla="*/ 4375 h 54617"/>
                <a:gd name="connsiteX25" fmla="*/ 15638 w 63872"/>
                <a:gd name="connsiteY25" fmla="*/ 2658 h 54617"/>
                <a:gd name="connsiteX26" fmla="*/ 15543 w 63872"/>
                <a:gd name="connsiteY26" fmla="*/ 456 h 54617"/>
                <a:gd name="connsiteX27" fmla="*/ 18019 w 63872"/>
                <a:gd name="connsiteY27" fmla="*/ 76 h 54617"/>
                <a:gd name="connsiteX28" fmla="*/ 20685 w 63872"/>
                <a:gd name="connsiteY28" fmla="*/ 456 h 54617"/>
                <a:gd name="connsiteX29" fmla="*/ 22173 w 63872"/>
                <a:gd name="connsiteY29" fmla="*/ 2196 h 54617"/>
                <a:gd name="connsiteX30" fmla="*/ 24623 w 63872"/>
                <a:gd name="connsiteY30" fmla="*/ 2036 h 54617"/>
                <a:gd name="connsiteX31" fmla="*/ 28072 w 63872"/>
                <a:gd name="connsiteY31" fmla="*/ 3910 h 54617"/>
                <a:gd name="connsiteX32" fmla="*/ 30574 w 63872"/>
                <a:gd name="connsiteY32" fmla="*/ 4788 h 54617"/>
                <a:gd name="connsiteX33" fmla="*/ 33447 w 63872"/>
                <a:gd name="connsiteY33" fmla="*/ 5319 h 54617"/>
                <a:gd name="connsiteX34" fmla="*/ 34888 w 63872"/>
                <a:gd name="connsiteY34" fmla="*/ 3554 h 54617"/>
                <a:gd name="connsiteX35" fmla="*/ 36635 w 63872"/>
                <a:gd name="connsiteY35" fmla="*/ 4206 h 54617"/>
                <a:gd name="connsiteX36" fmla="*/ 36166 w 63872"/>
                <a:gd name="connsiteY36" fmla="*/ 6120 h 54617"/>
                <a:gd name="connsiteX37" fmla="*/ 38488 w 63872"/>
                <a:gd name="connsiteY37" fmla="*/ 8958 h 54617"/>
                <a:gd name="connsiteX38" fmla="*/ 40742 w 63872"/>
                <a:gd name="connsiteY38" fmla="*/ 8695 h 54617"/>
                <a:gd name="connsiteX39" fmla="*/ 41673 w 63872"/>
                <a:gd name="connsiteY39" fmla="*/ 10563 h 54617"/>
                <a:gd name="connsiteX40" fmla="*/ 43666 w 63872"/>
                <a:gd name="connsiteY40" fmla="*/ 11175 h 54617"/>
                <a:gd name="connsiteX41" fmla="*/ 44101 w 63872"/>
                <a:gd name="connsiteY41" fmla="*/ 14909 h 54617"/>
                <a:gd name="connsiteX42" fmla="*/ 45414 w 63872"/>
                <a:gd name="connsiteY42" fmla="*/ 15094 h 54617"/>
                <a:gd name="connsiteX43" fmla="*/ 46922 w 63872"/>
                <a:gd name="connsiteY43" fmla="*/ 16091 h 54617"/>
                <a:gd name="connsiteX44" fmla="*/ 48366 w 63872"/>
                <a:gd name="connsiteY44" fmla="*/ 15602 h 54617"/>
                <a:gd name="connsiteX45" fmla="*/ 50152 w 63872"/>
                <a:gd name="connsiteY45" fmla="*/ 15893 h 54617"/>
                <a:gd name="connsiteX46" fmla="*/ 52567 w 63872"/>
                <a:gd name="connsiteY46" fmla="*/ 15828 h 54617"/>
                <a:gd name="connsiteX47" fmla="*/ 55825 w 63872"/>
                <a:gd name="connsiteY47" fmla="*/ 18511 h 54617"/>
                <a:gd name="connsiteX48" fmla="*/ 55119 w 63872"/>
                <a:gd name="connsiteY48" fmla="*/ 23125 h 54617"/>
                <a:gd name="connsiteX49" fmla="*/ 60767 w 63872"/>
                <a:gd name="connsiteY49" fmla="*/ 23951 h 54617"/>
                <a:gd name="connsiteX50" fmla="*/ 62760 w 63872"/>
                <a:gd name="connsiteY50" fmla="*/ 29674 h 54617"/>
                <a:gd name="connsiteX51" fmla="*/ 61823 w 63872"/>
                <a:gd name="connsiteY51" fmla="*/ 33110 h 54617"/>
                <a:gd name="connsiteX52" fmla="*/ 63538 w 63872"/>
                <a:gd name="connsiteY52" fmla="*/ 37666 h 54617"/>
                <a:gd name="connsiteX53" fmla="*/ 58015 w 63872"/>
                <a:gd name="connsiteY53" fmla="*/ 39413 h 54617"/>
                <a:gd name="connsiteX54" fmla="*/ 55698 w 63872"/>
                <a:gd name="connsiteY54" fmla="*/ 34958 h 54617"/>
                <a:gd name="connsiteX55" fmla="*/ 49215 w 63872"/>
                <a:gd name="connsiteY55" fmla="*/ 36498 h 54617"/>
                <a:gd name="connsiteX56" fmla="*/ 46707 w 63872"/>
                <a:gd name="connsiteY56" fmla="*/ 35129 h 54617"/>
                <a:gd name="connsiteX57" fmla="*/ 45730 w 63872"/>
                <a:gd name="connsiteY57" fmla="*/ 37666 h 54617"/>
                <a:gd name="connsiteX58" fmla="*/ 44630 w 63872"/>
                <a:gd name="connsiteY58" fmla="*/ 38363 h 54617"/>
                <a:gd name="connsiteX59" fmla="*/ 44691 w 63872"/>
                <a:gd name="connsiteY59" fmla="*/ 41835 h 54617"/>
                <a:gd name="connsiteX60" fmla="*/ 41827 w 63872"/>
                <a:gd name="connsiteY60" fmla="*/ 41719 h 54617"/>
                <a:gd name="connsiteX61" fmla="*/ 34068 w 63872"/>
                <a:gd name="connsiteY61" fmla="*/ 43848 h 54617"/>
                <a:gd name="connsiteX62" fmla="*/ 35716 w 63872"/>
                <a:gd name="connsiteY62" fmla="*/ 53907 h 54617"/>
                <a:gd name="connsiteX63" fmla="*/ 25690 w 63872"/>
                <a:gd name="connsiteY63" fmla="*/ 54307 h 54617"/>
                <a:gd name="connsiteX0" fmla="*/ 25690 w 63872"/>
                <a:gd name="connsiteY0" fmla="*/ 54307 h 54617"/>
                <a:gd name="connsiteX1" fmla="*/ 25002 w 63872"/>
                <a:gd name="connsiteY1" fmla="*/ 53357 h 54617"/>
                <a:gd name="connsiteX2" fmla="*/ 16110 w 63872"/>
                <a:gd name="connsiteY2" fmla="*/ 54027 h 54617"/>
                <a:gd name="connsiteX3" fmla="*/ 13043 w 63872"/>
                <a:gd name="connsiteY3" fmla="*/ 49063 h 54617"/>
                <a:gd name="connsiteX4" fmla="*/ 8716 w 63872"/>
                <a:gd name="connsiteY4" fmla="*/ 49892 h 54617"/>
                <a:gd name="connsiteX5" fmla="*/ 4938 w 63872"/>
                <a:gd name="connsiteY5" fmla="*/ 48106 h 54617"/>
                <a:gd name="connsiteX6" fmla="*/ 10496 w 63872"/>
                <a:gd name="connsiteY6" fmla="*/ 43286 h 54617"/>
                <a:gd name="connsiteX7" fmla="*/ 12746 w 63872"/>
                <a:gd name="connsiteY7" fmla="*/ 41657 h 54617"/>
                <a:gd name="connsiteX8" fmla="*/ 8930 w 63872"/>
                <a:gd name="connsiteY8" fmla="*/ 38018 h 54617"/>
                <a:gd name="connsiteX9" fmla="*/ 8746 w 63872"/>
                <a:gd name="connsiteY9" fmla="*/ 35179 h 54617"/>
                <a:gd name="connsiteX10" fmla="*/ 6088 w 63872"/>
                <a:gd name="connsiteY10" fmla="*/ 34843 h 54617"/>
                <a:gd name="connsiteX11" fmla="*/ 2782 w 63872"/>
                <a:gd name="connsiteY11" fmla="*/ 32047 h 54617"/>
                <a:gd name="connsiteX12" fmla="*/ 3855 w 63872"/>
                <a:gd name="connsiteY12" fmla="*/ 29413 h 54617"/>
                <a:gd name="connsiteX13" fmla="*/ 1174 w 63872"/>
                <a:gd name="connsiteY13" fmla="*/ 27371 h 54617"/>
                <a:gd name="connsiteX14" fmla="*/ 432 w 63872"/>
                <a:gd name="connsiteY14" fmla="*/ 23691 h 54617"/>
                <a:gd name="connsiteX15" fmla="*/ 1677 w 63872"/>
                <a:gd name="connsiteY15" fmla="*/ 21922 h 54617"/>
                <a:gd name="connsiteX16" fmla="*/ 4214 w 63872"/>
                <a:gd name="connsiteY16" fmla="*/ 21550 h 54617"/>
                <a:gd name="connsiteX17" fmla="*/ 4603 w 63872"/>
                <a:gd name="connsiteY17" fmla="*/ 18340 h 54617"/>
                <a:gd name="connsiteX18" fmla="*/ 4399 w 63872"/>
                <a:gd name="connsiteY18" fmla="*/ 16658 h 54617"/>
                <a:gd name="connsiteX19" fmla="*/ 3934 w 63872"/>
                <a:gd name="connsiteY19" fmla="*/ 14079 h 54617"/>
                <a:gd name="connsiteX20" fmla="*/ 2687 w 63872"/>
                <a:gd name="connsiteY20" fmla="*/ 11391 h 54617"/>
                <a:gd name="connsiteX21" fmla="*/ 9331 w 63872"/>
                <a:gd name="connsiteY21" fmla="*/ 9761 h 54617"/>
                <a:gd name="connsiteX22" fmla="*/ 9436 w 63872"/>
                <a:gd name="connsiteY22" fmla="*/ 7139 h 54617"/>
                <a:gd name="connsiteX23" fmla="*/ 8782 w 63872"/>
                <a:gd name="connsiteY23" fmla="*/ 4632 h 54617"/>
                <a:gd name="connsiteX24" fmla="*/ 13163 w 63872"/>
                <a:gd name="connsiteY24" fmla="*/ 4375 h 54617"/>
                <a:gd name="connsiteX25" fmla="*/ 15638 w 63872"/>
                <a:gd name="connsiteY25" fmla="*/ 2658 h 54617"/>
                <a:gd name="connsiteX26" fmla="*/ 15543 w 63872"/>
                <a:gd name="connsiteY26" fmla="*/ 456 h 54617"/>
                <a:gd name="connsiteX27" fmla="*/ 18019 w 63872"/>
                <a:gd name="connsiteY27" fmla="*/ 76 h 54617"/>
                <a:gd name="connsiteX28" fmla="*/ 20685 w 63872"/>
                <a:gd name="connsiteY28" fmla="*/ 456 h 54617"/>
                <a:gd name="connsiteX29" fmla="*/ 22173 w 63872"/>
                <a:gd name="connsiteY29" fmla="*/ 2196 h 54617"/>
                <a:gd name="connsiteX30" fmla="*/ 24623 w 63872"/>
                <a:gd name="connsiteY30" fmla="*/ 2036 h 54617"/>
                <a:gd name="connsiteX31" fmla="*/ 28072 w 63872"/>
                <a:gd name="connsiteY31" fmla="*/ 3910 h 54617"/>
                <a:gd name="connsiteX32" fmla="*/ 30574 w 63872"/>
                <a:gd name="connsiteY32" fmla="*/ 4788 h 54617"/>
                <a:gd name="connsiteX33" fmla="*/ 33447 w 63872"/>
                <a:gd name="connsiteY33" fmla="*/ 5319 h 54617"/>
                <a:gd name="connsiteX34" fmla="*/ 34888 w 63872"/>
                <a:gd name="connsiteY34" fmla="*/ 3554 h 54617"/>
                <a:gd name="connsiteX35" fmla="*/ 36635 w 63872"/>
                <a:gd name="connsiteY35" fmla="*/ 4206 h 54617"/>
                <a:gd name="connsiteX36" fmla="*/ 36166 w 63872"/>
                <a:gd name="connsiteY36" fmla="*/ 6120 h 54617"/>
                <a:gd name="connsiteX37" fmla="*/ 38488 w 63872"/>
                <a:gd name="connsiteY37" fmla="*/ 8958 h 54617"/>
                <a:gd name="connsiteX38" fmla="*/ 40742 w 63872"/>
                <a:gd name="connsiteY38" fmla="*/ 8695 h 54617"/>
                <a:gd name="connsiteX39" fmla="*/ 41673 w 63872"/>
                <a:gd name="connsiteY39" fmla="*/ 10563 h 54617"/>
                <a:gd name="connsiteX40" fmla="*/ 43666 w 63872"/>
                <a:gd name="connsiteY40" fmla="*/ 11175 h 54617"/>
                <a:gd name="connsiteX41" fmla="*/ 44101 w 63872"/>
                <a:gd name="connsiteY41" fmla="*/ 14909 h 54617"/>
                <a:gd name="connsiteX42" fmla="*/ 45414 w 63872"/>
                <a:gd name="connsiteY42" fmla="*/ 15094 h 54617"/>
                <a:gd name="connsiteX43" fmla="*/ 46922 w 63872"/>
                <a:gd name="connsiteY43" fmla="*/ 16091 h 54617"/>
                <a:gd name="connsiteX44" fmla="*/ 48366 w 63872"/>
                <a:gd name="connsiteY44" fmla="*/ 15602 h 54617"/>
                <a:gd name="connsiteX45" fmla="*/ 50152 w 63872"/>
                <a:gd name="connsiteY45" fmla="*/ 15893 h 54617"/>
                <a:gd name="connsiteX46" fmla="*/ 52567 w 63872"/>
                <a:gd name="connsiteY46" fmla="*/ 15828 h 54617"/>
                <a:gd name="connsiteX47" fmla="*/ 55825 w 63872"/>
                <a:gd name="connsiteY47" fmla="*/ 18511 h 54617"/>
                <a:gd name="connsiteX48" fmla="*/ 55119 w 63872"/>
                <a:gd name="connsiteY48" fmla="*/ 23125 h 54617"/>
                <a:gd name="connsiteX49" fmla="*/ 60767 w 63872"/>
                <a:gd name="connsiteY49" fmla="*/ 23951 h 54617"/>
                <a:gd name="connsiteX50" fmla="*/ 62760 w 63872"/>
                <a:gd name="connsiteY50" fmla="*/ 29674 h 54617"/>
                <a:gd name="connsiteX51" fmla="*/ 61823 w 63872"/>
                <a:gd name="connsiteY51" fmla="*/ 33110 h 54617"/>
                <a:gd name="connsiteX52" fmla="*/ 63538 w 63872"/>
                <a:gd name="connsiteY52" fmla="*/ 37666 h 54617"/>
                <a:gd name="connsiteX53" fmla="*/ 58015 w 63872"/>
                <a:gd name="connsiteY53" fmla="*/ 39413 h 54617"/>
                <a:gd name="connsiteX54" fmla="*/ 55698 w 63872"/>
                <a:gd name="connsiteY54" fmla="*/ 34958 h 54617"/>
                <a:gd name="connsiteX55" fmla="*/ 49215 w 63872"/>
                <a:gd name="connsiteY55" fmla="*/ 36498 h 54617"/>
                <a:gd name="connsiteX56" fmla="*/ 46707 w 63872"/>
                <a:gd name="connsiteY56" fmla="*/ 35129 h 54617"/>
                <a:gd name="connsiteX57" fmla="*/ 45730 w 63872"/>
                <a:gd name="connsiteY57" fmla="*/ 37666 h 54617"/>
                <a:gd name="connsiteX58" fmla="*/ 44630 w 63872"/>
                <a:gd name="connsiteY58" fmla="*/ 38363 h 54617"/>
                <a:gd name="connsiteX59" fmla="*/ 44691 w 63872"/>
                <a:gd name="connsiteY59" fmla="*/ 41835 h 54617"/>
                <a:gd name="connsiteX60" fmla="*/ 41827 w 63872"/>
                <a:gd name="connsiteY60" fmla="*/ 41719 h 54617"/>
                <a:gd name="connsiteX61" fmla="*/ 34068 w 63872"/>
                <a:gd name="connsiteY61" fmla="*/ 43848 h 54617"/>
                <a:gd name="connsiteX62" fmla="*/ 35716 w 63872"/>
                <a:gd name="connsiteY62" fmla="*/ 53907 h 54617"/>
                <a:gd name="connsiteX63" fmla="*/ 25690 w 63872"/>
                <a:gd name="connsiteY63" fmla="*/ 54307 h 54617"/>
                <a:gd name="connsiteX0" fmla="*/ 25690 w 63872"/>
                <a:gd name="connsiteY0" fmla="*/ 54307 h 54617"/>
                <a:gd name="connsiteX1" fmla="*/ 25002 w 63872"/>
                <a:gd name="connsiteY1" fmla="*/ 53357 h 54617"/>
                <a:gd name="connsiteX2" fmla="*/ 16110 w 63872"/>
                <a:gd name="connsiteY2" fmla="*/ 54027 h 54617"/>
                <a:gd name="connsiteX3" fmla="*/ 13043 w 63872"/>
                <a:gd name="connsiteY3" fmla="*/ 49063 h 54617"/>
                <a:gd name="connsiteX4" fmla="*/ 8716 w 63872"/>
                <a:gd name="connsiteY4" fmla="*/ 49892 h 54617"/>
                <a:gd name="connsiteX5" fmla="*/ 4938 w 63872"/>
                <a:gd name="connsiteY5" fmla="*/ 48106 h 54617"/>
                <a:gd name="connsiteX6" fmla="*/ 7458 w 63872"/>
                <a:gd name="connsiteY6" fmla="*/ 45038 h 54617"/>
                <a:gd name="connsiteX7" fmla="*/ 12746 w 63872"/>
                <a:gd name="connsiteY7" fmla="*/ 41657 h 54617"/>
                <a:gd name="connsiteX8" fmla="*/ 8930 w 63872"/>
                <a:gd name="connsiteY8" fmla="*/ 38018 h 54617"/>
                <a:gd name="connsiteX9" fmla="*/ 8746 w 63872"/>
                <a:gd name="connsiteY9" fmla="*/ 35179 h 54617"/>
                <a:gd name="connsiteX10" fmla="*/ 6088 w 63872"/>
                <a:gd name="connsiteY10" fmla="*/ 34843 h 54617"/>
                <a:gd name="connsiteX11" fmla="*/ 2782 w 63872"/>
                <a:gd name="connsiteY11" fmla="*/ 32047 h 54617"/>
                <a:gd name="connsiteX12" fmla="*/ 3855 w 63872"/>
                <a:gd name="connsiteY12" fmla="*/ 29413 h 54617"/>
                <a:gd name="connsiteX13" fmla="*/ 1174 w 63872"/>
                <a:gd name="connsiteY13" fmla="*/ 27371 h 54617"/>
                <a:gd name="connsiteX14" fmla="*/ 432 w 63872"/>
                <a:gd name="connsiteY14" fmla="*/ 23691 h 54617"/>
                <a:gd name="connsiteX15" fmla="*/ 1677 w 63872"/>
                <a:gd name="connsiteY15" fmla="*/ 21922 h 54617"/>
                <a:gd name="connsiteX16" fmla="*/ 4214 w 63872"/>
                <a:gd name="connsiteY16" fmla="*/ 21550 h 54617"/>
                <a:gd name="connsiteX17" fmla="*/ 4603 w 63872"/>
                <a:gd name="connsiteY17" fmla="*/ 18340 h 54617"/>
                <a:gd name="connsiteX18" fmla="*/ 4399 w 63872"/>
                <a:gd name="connsiteY18" fmla="*/ 16658 h 54617"/>
                <a:gd name="connsiteX19" fmla="*/ 3934 w 63872"/>
                <a:gd name="connsiteY19" fmla="*/ 14079 h 54617"/>
                <a:gd name="connsiteX20" fmla="*/ 2687 w 63872"/>
                <a:gd name="connsiteY20" fmla="*/ 11391 h 54617"/>
                <a:gd name="connsiteX21" fmla="*/ 9331 w 63872"/>
                <a:gd name="connsiteY21" fmla="*/ 9761 h 54617"/>
                <a:gd name="connsiteX22" fmla="*/ 9436 w 63872"/>
                <a:gd name="connsiteY22" fmla="*/ 7139 h 54617"/>
                <a:gd name="connsiteX23" fmla="*/ 8782 w 63872"/>
                <a:gd name="connsiteY23" fmla="*/ 4632 h 54617"/>
                <a:gd name="connsiteX24" fmla="*/ 13163 w 63872"/>
                <a:gd name="connsiteY24" fmla="*/ 4375 h 54617"/>
                <a:gd name="connsiteX25" fmla="*/ 15638 w 63872"/>
                <a:gd name="connsiteY25" fmla="*/ 2658 h 54617"/>
                <a:gd name="connsiteX26" fmla="*/ 15543 w 63872"/>
                <a:gd name="connsiteY26" fmla="*/ 456 h 54617"/>
                <a:gd name="connsiteX27" fmla="*/ 18019 w 63872"/>
                <a:gd name="connsiteY27" fmla="*/ 76 h 54617"/>
                <a:gd name="connsiteX28" fmla="*/ 20685 w 63872"/>
                <a:gd name="connsiteY28" fmla="*/ 456 h 54617"/>
                <a:gd name="connsiteX29" fmla="*/ 22173 w 63872"/>
                <a:gd name="connsiteY29" fmla="*/ 2196 h 54617"/>
                <a:gd name="connsiteX30" fmla="*/ 24623 w 63872"/>
                <a:gd name="connsiteY30" fmla="*/ 2036 h 54617"/>
                <a:gd name="connsiteX31" fmla="*/ 28072 w 63872"/>
                <a:gd name="connsiteY31" fmla="*/ 3910 h 54617"/>
                <a:gd name="connsiteX32" fmla="*/ 30574 w 63872"/>
                <a:gd name="connsiteY32" fmla="*/ 4788 h 54617"/>
                <a:gd name="connsiteX33" fmla="*/ 33447 w 63872"/>
                <a:gd name="connsiteY33" fmla="*/ 5319 h 54617"/>
                <a:gd name="connsiteX34" fmla="*/ 34888 w 63872"/>
                <a:gd name="connsiteY34" fmla="*/ 3554 h 54617"/>
                <a:gd name="connsiteX35" fmla="*/ 36635 w 63872"/>
                <a:gd name="connsiteY35" fmla="*/ 4206 h 54617"/>
                <a:gd name="connsiteX36" fmla="*/ 36166 w 63872"/>
                <a:gd name="connsiteY36" fmla="*/ 6120 h 54617"/>
                <a:gd name="connsiteX37" fmla="*/ 38488 w 63872"/>
                <a:gd name="connsiteY37" fmla="*/ 8958 h 54617"/>
                <a:gd name="connsiteX38" fmla="*/ 40742 w 63872"/>
                <a:gd name="connsiteY38" fmla="*/ 8695 h 54617"/>
                <a:gd name="connsiteX39" fmla="*/ 41673 w 63872"/>
                <a:gd name="connsiteY39" fmla="*/ 10563 h 54617"/>
                <a:gd name="connsiteX40" fmla="*/ 43666 w 63872"/>
                <a:gd name="connsiteY40" fmla="*/ 11175 h 54617"/>
                <a:gd name="connsiteX41" fmla="*/ 44101 w 63872"/>
                <a:gd name="connsiteY41" fmla="*/ 14909 h 54617"/>
                <a:gd name="connsiteX42" fmla="*/ 45414 w 63872"/>
                <a:gd name="connsiteY42" fmla="*/ 15094 h 54617"/>
                <a:gd name="connsiteX43" fmla="*/ 46922 w 63872"/>
                <a:gd name="connsiteY43" fmla="*/ 16091 h 54617"/>
                <a:gd name="connsiteX44" fmla="*/ 48366 w 63872"/>
                <a:gd name="connsiteY44" fmla="*/ 15602 h 54617"/>
                <a:gd name="connsiteX45" fmla="*/ 50152 w 63872"/>
                <a:gd name="connsiteY45" fmla="*/ 15893 h 54617"/>
                <a:gd name="connsiteX46" fmla="*/ 52567 w 63872"/>
                <a:gd name="connsiteY46" fmla="*/ 15828 h 54617"/>
                <a:gd name="connsiteX47" fmla="*/ 55825 w 63872"/>
                <a:gd name="connsiteY47" fmla="*/ 18511 h 54617"/>
                <a:gd name="connsiteX48" fmla="*/ 55119 w 63872"/>
                <a:gd name="connsiteY48" fmla="*/ 23125 h 54617"/>
                <a:gd name="connsiteX49" fmla="*/ 60767 w 63872"/>
                <a:gd name="connsiteY49" fmla="*/ 23951 h 54617"/>
                <a:gd name="connsiteX50" fmla="*/ 62760 w 63872"/>
                <a:gd name="connsiteY50" fmla="*/ 29674 h 54617"/>
                <a:gd name="connsiteX51" fmla="*/ 61823 w 63872"/>
                <a:gd name="connsiteY51" fmla="*/ 33110 h 54617"/>
                <a:gd name="connsiteX52" fmla="*/ 63538 w 63872"/>
                <a:gd name="connsiteY52" fmla="*/ 37666 h 54617"/>
                <a:gd name="connsiteX53" fmla="*/ 58015 w 63872"/>
                <a:gd name="connsiteY53" fmla="*/ 39413 h 54617"/>
                <a:gd name="connsiteX54" fmla="*/ 55698 w 63872"/>
                <a:gd name="connsiteY54" fmla="*/ 34958 h 54617"/>
                <a:gd name="connsiteX55" fmla="*/ 49215 w 63872"/>
                <a:gd name="connsiteY55" fmla="*/ 36498 h 54617"/>
                <a:gd name="connsiteX56" fmla="*/ 46707 w 63872"/>
                <a:gd name="connsiteY56" fmla="*/ 35129 h 54617"/>
                <a:gd name="connsiteX57" fmla="*/ 45730 w 63872"/>
                <a:gd name="connsiteY57" fmla="*/ 37666 h 54617"/>
                <a:gd name="connsiteX58" fmla="*/ 44630 w 63872"/>
                <a:gd name="connsiteY58" fmla="*/ 38363 h 54617"/>
                <a:gd name="connsiteX59" fmla="*/ 44691 w 63872"/>
                <a:gd name="connsiteY59" fmla="*/ 41835 h 54617"/>
                <a:gd name="connsiteX60" fmla="*/ 41827 w 63872"/>
                <a:gd name="connsiteY60" fmla="*/ 41719 h 54617"/>
                <a:gd name="connsiteX61" fmla="*/ 34068 w 63872"/>
                <a:gd name="connsiteY61" fmla="*/ 43848 h 54617"/>
                <a:gd name="connsiteX62" fmla="*/ 35716 w 63872"/>
                <a:gd name="connsiteY62" fmla="*/ 53907 h 54617"/>
                <a:gd name="connsiteX63" fmla="*/ 25690 w 63872"/>
                <a:gd name="connsiteY63" fmla="*/ 54307 h 54617"/>
                <a:gd name="connsiteX0" fmla="*/ 25690 w 63872"/>
                <a:gd name="connsiteY0" fmla="*/ 54307 h 54617"/>
                <a:gd name="connsiteX1" fmla="*/ 25002 w 63872"/>
                <a:gd name="connsiteY1" fmla="*/ 53357 h 54617"/>
                <a:gd name="connsiteX2" fmla="*/ 16110 w 63872"/>
                <a:gd name="connsiteY2" fmla="*/ 54027 h 54617"/>
                <a:gd name="connsiteX3" fmla="*/ 13043 w 63872"/>
                <a:gd name="connsiteY3" fmla="*/ 49063 h 54617"/>
                <a:gd name="connsiteX4" fmla="*/ 8716 w 63872"/>
                <a:gd name="connsiteY4" fmla="*/ 49892 h 54617"/>
                <a:gd name="connsiteX5" fmla="*/ 4938 w 63872"/>
                <a:gd name="connsiteY5" fmla="*/ 48106 h 54617"/>
                <a:gd name="connsiteX6" fmla="*/ 7458 w 63872"/>
                <a:gd name="connsiteY6" fmla="*/ 45038 h 54617"/>
                <a:gd name="connsiteX7" fmla="*/ 6966 w 63872"/>
                <a:gd name="connsiteY7" fmla="*/ 43058 h 54617"/>
                <a:gd name="connsiteX8" fmla="*/ 8930 w 63872"/>
                <a:gd name="connsiteY8" fmla="*/ 38018 h 54617"/>
                <a:gd name="connsiteX9" fmla="*/ 8746 w 63872"/>
                <a:gd name="connsiteY9" fmla="*/ 35179 h 54617"/>
                <a:gd name="connsiteX10" fmla="*/ 6088 w 63872"/>
                <a:gd name="connsiteY10" fmla="*/ 34843 h 54617"/>
                <a:gd name="connsiteX11" fmla="*/ 2782 w 63872"/>
                <a:gd name="connsiteY11" fmla="*/ 32047 h 54617"/>
                <a:gd name="connsiteX12" fmla="*/ 3855 w 63872"/>
                <a:gd name="connsiteY12" fmla="*/ 29413 h 54617"/>
                <a:gd name="connsiteX13" fmla="*/ 1174 w 63872"/>
                <a:gd name="connsiteY13" fmla="*/ 27371 h 54617"/>
                <a:gd name="connsiteX14" fmla="*/ 432 w 63872"/>
                <a:gd name="connsiteY14" fmla="*/ 23691 h 54617"/>
                <a:gd name="connsiteX15" fmla="*/ 1677 w 63872"/>
                <a:gd name="connsiteY15" fmla="*/ 21922 h 54617"/>
                <a:gd name="connsiteX16" fmla="*/ 4214 w 63872"/>
                <a:gd name="connsiteY16" fmla="*/ 21550 h 54617"/>
                <a:gd name="connsiteX17" fmla="*/ 4603 w 63872"/>
                <a:gd name="connsiteY17" fmla="*/ 18340 h 54617"/>
                <a:gd name="connsiteX18" fmla="*/ 4399 w 63872"/>
                <a:gd name="connsiteY18" fmla="*/ 16658 h 54617"/>
                <a:gd name="connsiteX19" fmla="*/ 3934 w 63872"/>
                <a:gd name="connsiteY19" fmla="*/ 14079 h 54617"/>
                <a:gd name="connsiteX20" fmla="*/ 2687 w 63872"/>
                <a:gd name="connsiteY20" fmla="*/ 11391 h 54617"/>
                <a:gd name="connsiteX21" fmla="*/ 9331 w 63872"/>
                <a:gd name="connsiteY21" fmla="*/ 9761 h 54617"/>
                <a:gd name="connsiteX22" fmla="*/ 9436 w 63872"/>
                <a:gd name="connsiteY22" fmla="*/ 7139 h 54617"/>
                <a:gd name="connsiteX23" fmla="*/ 8782 w 63872"/>
                <a:gd name="connsiteY23" fmla="*/ 4632 h 54617"/>
                <a:gd name="connsiteX24" fmla="*/ 13163 w 63872"/>
                <a:gd name="connsiteY24" fmla="*/ 4375 h 54617"/>
                <a:gd name="connsiteX25" fmla="*/ 15638 w 63872"/>
                <a:gd name="connsiteY25" fmla="*/ 2658 h 54617"/>
                <a:gd name="connsiteX26" fmla="*/ 15543 w 63872"/>
                <a:gd name="connsiteY26" fmla="*/ 456 h 54617"/>
                <a:gd name="connsiteX27" fmla="*/ 18019 w 63872"/>
                <a:gd name="connsiteY27" fmla="*/ 76 h 54617"/>
                <a:gd name="connsiteX28" fmla="*/ 20685 w 63872"/>
                <a:gd name="connsiteY28" fmla="*/ 456 h 54617"/>
                <a:gd name="connsiteX29" fmla="*/ 22173 w 63872"/>
                <a:gd name="connsiteY29" fmla="*/ 2196 h 54617"/>
                <a:gd name="connsiteX30" fmla="*/ 24623 w 63872"/>
                <a:gd name="connsiteY30" fmla="*/ 2036 h 54617"/>
                <a:gd name="connsiteX31" fmla="*/ 28072 w 63872"/>
                <a:gd name="connsiteY31" fmla="*/ 3910 h 54617"/>
                <a:gd name="connsiteX32" fmla="*/ 30574 w 63872"/>
                <a:gd name="connsiteY32" fmla="*/ 4788 h 54617"/>
                <a:gd name="connsiteX33" fmla="*/ 33447 w 63872"/>
                <a:gd name="connsiteY33" fmla="*/ 5319 h 54617"/>
                <a:gd name="connsiteX34" fmla="*/ 34888 w 63872"/>
                <a:gd name="connsiteY34" fmla="*/ 3554 h 54617"/>
                <a:gd name="connsiteX35" fmla="*/ 36635 w 63872"/>
                <a:gd name="connsiteY35" fmla="*/ 4206 h 54617"/>
                <a:gd name="connsiteX36" fmla="*/ 36166 w 63872"/>
                <a:gd name="connsiteY36" fmla="*/ 6120 h 54617"/>
                <a:gd name="connsiteX37" fmla="*/ 38488 w 63872"/>
                <a:gd name="connsiteY37" fmla="*/ 8958 h 54617"/>
                <a:gd name="connsiteX38" fmla="*/ 40742 w 63872"/>
                <a:gd name="connsiteY38" fmla="*/ 8695 h 54617"/>
                <a:gd name="connsiteX39" fmla="*/ 41673 w 63872"/>
                <a:gd name="connsiteY39" fmla="*/ 10563 h 54617"/>
                <a:gd name="connsiteX40" fmla="*/ 43666 w 63872"/>
                <a:gd name="connsiteY40" fmla="*/ 11175 h 54617"/>
                <a:gd name="connsiteX41" fmla="*/ 44101 w 63872"/>
                <a:gd name="connsiteY41" fmla="*/ 14909 h 54617"/>
                <a:gd name="connsiteX42" fmla="*/ 45414 w 63872"/>
                <a:gd name="connsiteY42" fmla="*/ 15094 h 54617"/>
                <a:gd name="connsiteX43" fmla="*/ 46922 w 63872"/>
                <a:gd name="connsiteY43" fmla="*/ 16091 h 54617"/>
                <a:gd name="connsiteX44" fmla="*/ 48366 w 63872"/>
                <a:gd name="connsiteY44" fmla="*/ 15602 h 54617"/>
                <a:gd name="connsiteX45" fmla="*/ 50152 w 63872"/>
                <a:gd name="connsiteY45" fmla="*/ 15893 h 54617"/>
                <a:gd name="connsiteX46" fmla="*/ 52567 w 63872"/>
                <a:gd name="connsiteY46" fmla="*/ 15828 h 54617"/>
                <a:gd name="connsiteX47" fmla="*/ 55825 w 63872"/>
                <a:gd name="connsiteY47" fmla="*/ 18511 h 54617"/>
                <a:gd name="connsiteX48" fmla="*/ 55119 w 63872"/>
                <a:gd name="connsiteY48" fmla="*/ 23125 h 54617"/>
                <a:gd name="connsiteX49" fmla="*/ 60767 w 63872"/>
                <a:gd name="connsiteY49" fmla="*/ 23951 h 54617"/>
                <a:gd name="connsiteX50" fmla="*/ 62760 w 63872"/>
                <a:gd name="connsiteY50" fmla="*/ 29674 h 54617"/>
                <a:gd name="connsiteX51" fmla="*/ 61823 w 63872"/>
                <a:gd name="connsiteY51" fmla="*/ 33110 h 54617"/>
                <a:gd name="connsiteX52" fmla="*/ 63538 w 63872"/>
                <a:gd name="connsiteY52" fmla="*/ 37666 h 54617"/>
                <a:gd name="connsiteX53" fmla="*/ 58015 w 63872"/>
                <a:gd name="connsiteY53" fmla="*/ 39413 h 54617"/>
                <a:gd name="connsiteX54" fmla="*/ 55698 w 63872"/>
                <a:gd name="connsiteY54" fmla="*/ 34958 h 54617"/>
                <a:gd name="connsiteX55" fmla="*/ 49215 w 63872"/>
                <a:gd name="connsiteY55" fmla="*/ 36498 h 54617"/>
                <a:gd name="connsiteX56" fmla="*/ 46707 w 63872"/>
                <a:gd name="connsiteY56" fmla="*/ 35129 h 54617"/>
                <a:gd name="connsiteX57" fmla="*/ 45730 w 63872"/>
                <a:gd name="connsiteY57" fmla="*/ 37666 h 54617"/>
                <a:gd name="connsiteX58" fmla="*/ 44630 w 63872"/>
                <a:gd name="connsiteY58" fmla="*/ 38363 h 54617"/>
                <a:gd name="connsiteX59" fmla="*/ 44691 w 63872"/>
                <a:gd name="connsiteY59" fmla="*/ 41835 h 54617"/>
                <a:gd name="connsiteX60" fmla="*/ 41827 w 63872"/>
                <a:gd name="connsiteY60" fmla="*/ 41719 h 54617"/>
                <a:gd name="connsiteX61" fmla="*/ 34068 w 63872"/>
                <a:gd name="connsiteY61" fmla="*/ 43848 h 54617"/>
                <a:gd name="connsiteX62" fmla="*/ 35716 w 63872"/>
                <a:gd name="connsiteY62" fmla="*/ 53907 h 54617"/>
                <a:gd name="connsiteX63" fmla="*/ 25690 w 63872"/>
                <a:gd name="connsiteY63" fmla="*/ 54307 h 54617"/>
                <a:gd name="connsiteX0" fmla="*/ 25690 w 63872"/>
                <a:gd name="connsiteY0" fmla="*/ 54307 h 54617"/>
                <a:gd name="connsiteX1" fmla="*/ 25002 w 63872"/>
                <a:gd name="connsiteY1" fmla="*/ 53357 h 54617"/>
                <a:gd name="connsiteX2" fmla="*/ 16110 w 63872"/>
                <a:gd name="connsiteY2" fmla="*/ 54027 h 54617"/>
                <a:gd name="connsiteX3" fmla="*/ 13043 w 63872"/>
                <a:gd name="connsiteY3" fmla="*/ 49063 h 54617"/>
                <a:gd name="connsiteX4" fmla="*/ 8716 w 63872"/>
                <a:gd name="connsiteY4" fmla="*/ 49892 h 54617"/>
                <a:gd name="connsiteX5" fmla="*/ 4938 w 63872"/>
                <a:gd name="connsiteY5" fmla="*/ 48106 h 54617"/>
                <a:gd name="connsiteX6" fmla="*/ 7458 w 63872"/>
                <a:gd name="connsiteY6" fmla="*/ 45038 h 54617"/>
                <a:gd name="connsiteX7" fmla="*/ 6966 w 63872"/>
                <a:gd name="connsiteY7" fmla="*/ 43058 h 54617"/>
                <a:gd name="connsiteX8" fmla="*/ 2220 w 63872"/>
                <a:gd name="connsiteY8" fmla="*/ 42767 h 54617"/>
                <a:gd name="connsiteX9" fmla="*/ 8746 w 63872"/>
                <a:gd name="connsiteY9" fmla="*/ 35179 h 54617"/>
                <a:gd name="connsiteX10" fmla="*/ 6088 w 63872"/>
                <a:gd name="connsiteY10" fmla="*/ 34843 h 54617"/>
                <a:gd name="connsiteX11" fmla="*/ 2782 w 63872"/>
                <a:gd name="connsiteY11" fmla="*/ 32047 h 54617"/>
                <a:gd name="connsiteX12" fmla="*/ 3855 w 63872"/>
                <a:gd name="connsiteY12" fmla="*/ 29413 h 54617"/>
                <a:gd name="connsiteX13" fmla="*/ 1174 w 63872"/>
                <a:gd name="connsiteY13" fmla="*/ 27371 h 54617"/>
                <a:gd name="connsiteX14" fmla="*/ 432 w 63872"/>
                <a:gd name="connsiteY14" fmla="*/ 23691 h 54617"/>
                <a:gd name="connsiteX15" fmla="*/ 1677 w 63872"/>
                <a:gd name="connsiteY15" fmla="*/ 21922 h 54617"/>
                <a:gd name="connsiteX16" fmla="*/ 4214 w 63872"/>
                <a:gd name="connsiteY16" fmla="*/ 21550 h 54617"/>
                <a:gd name="connsiteX17" fmla="*/ 4603 w 63872"/>
                <a:gd name="connsiteY17" fmla="*/ 18340 h 54617"/>
                <a:gd name="connsiteX18" fmla="*/ 4399 w 63872"/>
                <a:gd name="connsiteY18" fmla="*/ 16658 h 54617"/>
                <a:gd name="connsiteX19" fmla="*/ 3934 w 63872"/>
                <a:gd name="connsiteY19" fmla="*/ 14079 h 54617"/>
                <a:gd name="connsiteX20" fmla="*/ 2687 w 63872"/>
                <a:gd name="connsiteY20" fmla="*/ 11391 h 54617"/>
                <a:gd name="connsiteX21" fmla="*/ 9331 w 63872"/>
                <a:gd name="connsiteY21" fmla="*/ 9761 h 54617"/>
                <a:gd name="connsiteX22" fmla="*/ 9436 w 63872"/>
                <a:gd name="connsiteY22" fmla="*/ 7139 h 54617"/>
                <a:gd name="connsiteX23" fmla="*/ 8782 w 63872"/>
                <a:gd name="connsiteY23" fmla="*/ 4632 h 54617"/>
                <a:gd name="connsiteX24" fmla="*/ 13163 w 63872"/>
                <a:gd name="connsiteY24" fmla="*/ 4375 h 54617"/>
                <a:gd name="connsiteX25" fmla="*/ 15638 w 63872"/>
                <a:gd name="connsiteY25" fmla="*/ 2658 h 54617"/>
                <a:gd name="connsiteX26" fmla="*/ 15543 w 63872"/>
                <a:gd name="connsiteY26" fmla="*/ 456 h 54617"/>
                <a:gd name="connsiteX27" fmla="*/ 18019 w 63872"/>
                <a:gd name="connsiteY27" fmla="*/ 76 h 54617"/>
                <a:gd name="connsiteX28" fmla="*/ 20685 w 63872"/>
                <a:gd name="connsiteY28" fmla="*/ 456 h 54617"/>
                <a:gd name="connsiteX29" fmla="*/ 22173 w 63872"/>
                <a:gd name="connsiteY29" fmla="*/ 2196 h 54617"/>
                <a:gd name="connsiteX30" fmla="*/ 24623 w 63872"/>
                <a:gd name="connsiteY30" fmla="*/ 2036 h 54617"/>
                <a:gd name="connsiteX31" fmla="*/ 28072 w 63872"/>
                <a:gd name="connsiteY31" fmla="*/ 3910 h 54617"/>
                <a:gd name="connsiteX32" fmla="*/ 30574 w 63872"/>
                <a:gd name="connsiteY32" fmla="*/ 4788 h 54617"/>
                <a:gd name="connsiteX33" fmla="*/ 33447 w 63872"/>
                <a:gd name="connsiteY33" fmla="*/ 5319 h 54617"/>
                <a:gd name="connsiteX34" fmla="*/ 34888 w 63872"/>
                <a:gd name="connsiteY34" fmla="*/ 3554 h 54617"/>
                <a:gd name="connsiteX35" fmla="*/ 36635 w 63872"/>
                <a:gd name="connsiteY35" fmla="*/ 4206 h 54617"/>
                <a:gd name="connsiteX36" fmla="*/ 36166 w 63872"/>
                <a:gd name="connsiteY36" fmla="*/ 6120 h 54617"/>
                <a:gd name="connsiteX37" fmla="*/ 38488 w 63872"/>
                <a:gd name="connsiteY37" fmla="*/ 8958 h 54617"/>
                <a:gd name="connsiteX38" fmla="*/ 40742 w 63872"/>
                <a:gd name="connsiteY38" fmla="*/ 8695 h 54617"/>
                <a:gd name="connsiteX39" fmla="*/ 41673 w 63872"/>
                <a:gd name="connsiteY39" fmla="*/ 10563 h 54617"/>
                <a:gd name="connsiteX40" fmla="*/ 43666 w 63872"/>
                <a:gd name="connsiteY40" fmla="*/ 11175 h 54617"/>
                <a:gd name="connsiteX41" fmla="*/ 44101 w 63872"/>
                <a:gd name="connsiteY41" fmla="*/ 14909 h 54617"/>
                <a:gd name="connsiteX42" fmla="*/ 45414 w 63872"/>
                <a:gd name="connsiteY42" fmla="*/ 15094 h 54617"/>
                <a:gd name="connsiteX43" fmla="*/ 46922 w 63872"/>
                <a:gd name="connsiteY43" fmla="*/ 16091 h 54617"/>
                <a:gd name="connsiteX44" fmla="*/ 48366 w 63872"/>
                <a:gd name="connsiteY44" fmla="*/ 15602 h 54617"/>
                <a:gd name="connsiteX45" fmla="*/ 50152 w 63872"/>
                <a:gd name="connsiteY45" fmla="*/ 15893 h 54617"/>
                <a:gd name="connsiteX46" fmla="*/ 52567 w 63872"/>
                <a:gd name="connsiteY46" fmla="*/ 15828 h 54617"/>
                <a:gd name="connsiteX47" fmla="*/ 55825 w 63872"/>
                <a:gd name="connsiteY47" fmla="*/ 18511 h 54617"/>
                <a:gd name="connsiteX48" fmla="*/ 55119 w 63872"/>
                <a:gd name="connsiteY48" fmla="*/ 23125 h 54617"/>
                <a:gd name="connsiteX49" fmla="*/ 60767 w 63872"/>
                <a:gd name="connsiteY49" fmla="*/ 23951 h 54617"/>
                <a:gd name="connsiteX50" fmla="*/ 62760 w 63872"/>
                <a:gd name="connsiteY50" fmla="*/ 29674 h 54617"/>
                <a:gd name="connsiteX51" fmla="*/ 61823 w 63872"/>
                <a:gd name="connsiteY51" fmla="*/ 33110 h 54617"/>
                <a:gd name="connsiteX52" fmla="*/ 63538 w 63872"/>
                <a:gd name="connsiteY52" fmla="*/ 37666 h 54617"/>
                <a:gd name="connsiteX53" fmla="*/ 58015 w 63872"/>
                <a:gd name="connsiteY53" fmla="*/ 39413 h 54617"/>
                <a:gd name="connsiteX54" fmla="*/ 55698 w 63872"/>
                <a:gd name="connsiteY54" fmla="*/ 34958 h 54617"/>
                <a:gd name="connsiteX55" fmla="*/ 49215 w 63872"/>
                <a:gd name="connsiteY55" fmla="*/ 36498 h 54617"/>
                <a:gd name="connsiteX56" fmla="*/ 46707 w 63872"/>
                <a:gd name="connsiteY56" fmla="*/ 35129 h 54617"/>
                <a:gd name="connsiteX57" fmla="*/ 45730 w 63872"/>
                <a:gd name="connsiteY57" fmla="*/ 37666 h 54617"/>
                <a:gd name="connsiteX58" fmla="*/ 44630 w 63872"/>
                <a:gd name="connsiteY58" fmla="*/ 38363 h 54617"/>
                <a:gd name="connsiteX59" fmla="*/ 44691 w 63872"/>
                <a:gd name="connsiteY59" fmla="*/ 41835 h 54617"/>
                <a:gd name="connsiteX60" fmla="*/ 41827 w 63872"/>
                <a:gd name="connsiteY60" fmla="*/ 41719 h 54617"/>
                <a:gd name="connsiteX61" fmla="*/ 34068 w 63872"/>
                <a:gd name="connsiteY61" fmla="*/ 43848 h 54617"/>
                <a:gd name="connsiteX62" fmla="*/ 35716 w 63872"/>
                <a:gd name="connsiteY62" fmla="*/ 53907 h 54617"/>
                <a:gd name="connsiteX63" fmla="*/ 25690 w 63872"/>
                <a:gd name="connsiteY63" fmla="*/ 54307 h 54617"/>
                <a:gd name="connsiteX0" fmla="*/ 27181 w 65363"/>
                <a:gd name="connsiteY0" fmla="*/ 54307 h 54617"/>
                <a:gd name="connsiteX1" fmla="*/ 26493 w 65363"/>
                <a:gd name="connsiteY1" fmla="*/ 53357 h 54617"/>
                <a:gd name="connsiteX2" fmla="*/ 17601 w 65363"/>
                <a:gd name="connsiteY2" fmla="*/ 54027 h 54617"/>
                <a:gd name="connsiteX3" fmla="*/ 14534 w 65363"/>
                <a:gd name="connsiteY3" fmla="*/ 49063 h 54617"/>
                <a:gd name="connsiteX4" fmla="*/ 10207 w 65363"/>
                <a:gd name="connsiteY4" fmla="*/ 49892 h 54617"/>
                <a:gd name="connsiteX5" fmla="*/ 6429 w 65363"/>
                <a:gd name="connsiteY5" fmla="*/ 48106 h 54617"/>
                <a:gd name="connsiteX6" fmla="*/ 8949 w 65363"/>
                <a:gd name="connsiteY6" fmla="*/ 45038 h 54617"/>
                <a:gd name="connsiteX7" fmla="*/ 8457 w 65363"/>
                <a:gd name="connsiteY7" fmla="*/ 43058 h 54617"/>
                <a:gd name="connsiteX8" fmla="*/ 3711 w 65363"/>
                <a:gd name="connsiteY8" fmla="*/ 42767 h 54617"/>
                <a:gd name="connsiteX9" fmla="*/ 23 w 65363"/>
                <a:gd name="connsiteY9" fmla="*/ 37644 h 54617"/>
                <a:gd name="connsiteX10" fmla="*/ 7579 w 65363"/>
                <a:gd name="connsiteY10" fmla="*/ 34843 h 54617"/>
                <a:gd name="connsiteX11" fmla="*/ 4273 w 65363"/>
                <a:gd name="connsiteY11" fmla="*/ 32047 h 54617"/>
                <a:gd name="connsiteX12" fmla="*/ 5346 w 65363"/>
                <a:gd name="connsiteY12" fmla="*/ 29413 h 54617"/>
                <a:gd name="connsiteX13" fmla="*/ 2665 w 65363"/>
                <a:gd name="connsiteY13" fmla="*/ 27371 h 54617"/>
                <a:gd name="connsiteX14" fmla="*/ 1923 w 65363"/>
                <a:gd name="connsiteY14" fmla="*/ 23691 h 54617"/>
                <a:gd name="connsiteX15" fmla="*/ 3168 w 65363"/>
                <a:gd name="connsiteY15" fmla="*/ 21922 h 54617"/>
                <a:gd name="connsiteX16" fmla="*/ 5705 w 65363"/>
                <a:gd name="connsiteY16" fmla="*/ 21550 h 54617"/>
                <a:gd name="connsiteX17" fmla="*/ 6094 w 65363"/>
                <a:gd name="connsiteY17" fmla="*/ 18340 h 54617"/>
                <a:gd name="connsiteX18" fmla="*/ 5890 w 65363"/>
                <a:gd name="connsiteY18" fmla="*/ 16658 h 54617"/>
                <a:gd name="connsiteX19" fmla="*/ 5425 w 65363"/>
                <a:gd name="connsiteY19" fmla="*/ 14079 h 54617"/>
                <a:gd name="connsiteX20" fmla="*/ 4178 w 65363"/>
                <a:gd name="connsiteY20" fmla="*/ 11391 h 54617"/>
                <a:gd name="connsiteX21" fmla="*/ 10822 w 65363"/>
                <a:gd name="connsiteY21" fmla="*/ 9761 h 54617"/>
                <a:gd name="connsiteX22" fmla="*/ 10927 w 65363"/>
                <a:gd name="connsiteY22" fmla="*/ 7139 h 54617"/>
                <a:gd name="connsiteX23" fmla="*/ 10273 w 65363"/>
                <a:gd name="connsiteY23" fmla="*/ 4632 h 54617"/>
                <a:gd name="connsiteX24" fmla="*/ 14654 w 65363"/>
                <a:gd name="connsiteY24" fmla="*/ 4375 h 54617"/>
                <a:gd name="connsiteX25" fmla="*/ 17129 w 65363"/>
                <a:gd name="connsiteY25" fmla="*/ 2658 h 54617"/>
                <a:gd name="connsiteX26" fmla="*/ 17034 w 65363"/>
                <a:gd name="connsiteY26" fmla="*/ 456 h 54617"/>
                <a:gd name="connsiteX27" fmla="*/ 19510 w 65363"/>
                <a:gd name="connsiteY27" fmla="*/ 76 h 54617"/>
                <a:gd name="connsiteX28" fmla="*/ 22176 w 65363"/>
                <a:gd name="connsiteY28" fmla="*/ 456 h 54617"/>
                <a:gd name="connsiteX29" fmla="*/ 23664 w 65363"/>
                <a:gd name="connsiteY29" fmla="*/ 2196 h 54617"/>
                <a:gd name="connsiteX30" fmla="*/ 26114 w 65363"/>
                <a:gd name="connsiteY30" fmla="*/ 2036 h 54617"/>
                <a:gd name="connsiteX31" fmla="*/ 29563 w 65363"/>
                <a:gd name="connsiteY31" fmla="*/ 3910 h 54617"/>
                <a:gd name="connsiteX32" fmla="*/ 32065 w 65363"/>
                <a:gd name="connsiteY32" fmla="*/ 4788 h 54617"/>
                <a:gd name="connsiteX33" fmla="*/ 34938 w 65363"/>
                <a:gd name="connsiteY33" fmla="*/ 5319 h 54617"/>
                <a:gd name="connsiteX34" fmla="*/ 36379 w 65363"/>
                <a:gd name="connsiteY34" fmla="*/ 3554 h 54617"/>
                <a:gd name="connsiteX35" fmla="*/ 38126 w 65363"/>
                <a:gd name="connsiteY35" fmla="*/ 4206 h 54617"/>
                <a:gd name="connsiteX36" fmla="*/ 37657 w 65363"/>
                <a:gd name="connsiteY36" fmla="*/ 6120 h 54617"/>
                <a:gd name="connsiteX37" fmla="*/ 39979 w 65363"/>
                <a:gd name="connsiteY37" fmla="*/ 8958 h 54617"/>
                <a:gd name="connsiteX38" fmla="*/ 42233 w 65363"/>
                <a:gd name="connsiteY38" fmla="*/ 8695 h 54617"/>
                <a:gd name="connsiteX39" fmla="*/ 43164 w 65363"/>
                <a:gd name="connsiteY39" fmla="*/ 10563 h 54617"/>
                <a:gd name="connsiteX40" fmla="*/ 45157 w 65363"/>
                <a:gd name="connsiteY40" fmla="*/ 11175 h 54617"/>
                <a:gd name="connsiteX41" fmla="*/ 45592 w 65363"/>
                <a:gd name="connsiteY41" fmla="*/ 14909 h 54617"/>
                <a:gd name="connsiteX42" fmla="*/ 46905 w 65363"/>
                <a:gd name="connsiteY42" fmla="*/ 15094 h 54617"/>
                <a:gd name="connsiteX43" fmla="*/ 48413 w 65363"/>
                <a:gd name="connsiteY43" fmla="*/ 16091 h 54617"/>
                <a:gd name="connsiteX44" fmla="*/ 49857 w 65363"/>
                <a:gd name="connsiteY44" fmla="*/ 15602 h 54617"/>
                <a:gd name="connsiteX45" fmla="*/ 51643 w 65363"/>
                <a:gd name="connsiteY45" fmla="*/ 15893 h 54617"/>
                <a:gd name="connsiteX46" fmla="*/ 54058 w 65363"/>
                <a:gd name="connsiteY46" fmla="*/ 15828 h 54617"/>
                <a:gd name="connsiteX47" fmla="*/ 57316 w 65363"/>
                <a:gd name="connsiteY47" fmla="*/ 18511 h 54617"/>
                <a:gd name="connsiteX48" fmla="*/ 56610 w 65363"/>
                <a:gd name="connsiteY48" fmla="*/ 23125 h 54617"/>
                <a:gd name="connsiteX49" fmla="*/ 62258 w 65363"/>
                <a:gd name="connsiteY49" fmla="*/ 23951 h 54617"/>
                <a:gd name="connsiteX50" fmla="*/ 64251 w 65363"/>
                <a:gd name="connsiteY50" fmla="*/ 29674 h 54617"/>
                <a:gd name="connsiteX51" fmla="*/ 63314 w 65363"/>
                <a:gd name="connsiteY51" fmla="*/ 33110 h 54617"/>
                <a:gd name="connsiteX52" fmla="*/ 65029 w 65363"/>
                <a:gd name="connsiteY52" fmla="*/ 37666 h 54617"/>
                <a:gd name="connsiteX53" fmla="*/ 59506 w 65363"/>
                <a:gd name="connsiteY53" fmla="*/ 39413 h 54617"/>
                <a:gd name="connsiteX54" fmla="*/ 57189 w 65363"/>
                <a:gd name="connsiteY54" fmla="*/ 34958 h 54617"/>
                <a:gd name="connsiteX55" fmla="*/ 50706 w 65363"/>
                <a:gd name="connsiteY55" fmla="*/ 36498 h 54617"/>
                <a:gd name="connsiteX56" fmla="*/ 48198 w 65363"/>
                <a:gd name="connsiteY56" fmla="*/ 35129 h 54617"/>
                <a:gd name="connsiteX57" fmla="*/ 47221 w 65363"/>
                <a:gd name="connsiteY57" fmla="*/ 37666 h 54617"/>
                <a:gd name="connsiteX58" fmla="*/ 46121 w 65363"/>
                <a:gd name="connsiteY58" fmla="*/ 38363 h 54617"/>
                <a:gd name="connsiteX59" fmla="*/ 46182 w 65363"/>
                <a:gd name="connsiteY59" fmla="*/ 41835 h 54617"/>
                <a:gd name="connsiteX60" fmla="*/ 43318 w 65363"/>
                <a:gd name="connsiteY60" fmla="*/ 41719 h 54617"/>
                <a:gd name="connsiteX61" fmla="*/ 35559 w 65363"/>
                <a:gd name="connsiteY61" fmla="*/ 43848 h 54617"/>
                <a:gd name="connsiteX62" fmla="*/ 37207 w 65363"/>
                <a:gd name="connsiteY62" fmla="*/ 53907 h 54617"/>
                <a:gd name="connsiteX63" fmla="*/ 27181 w 65363"/>
                <a:gd name="connsiteY63" fmla="*/ 54307 h 54617"/>
                <a:gd name="connsiteX0" fmla="*/ 29966 w 68148"/>
                <a:gd name="connsiteY0" fmla="*/ 54307 h 54617"/>
                <a:gd name="connsiteX1" fmla="*/ 29278 w 68148"/>
                <a:gd name="connsiteY1" fmla="*/ 53357 h 54617"/>
                <a:gd name="connsiteX2" fmla="*/ 20386 w 68148"/>
                <a:gd name="connsiteY2" fmla="*/ 54027 h 54617"/>
                <a:gd name="connsiteX3" fmla="*/ 17319 w 68148"/>
                <a:gd name="connsiteY3" fmla="*/ 49063 h 54617"/>
                <a:gd name="connsiteX4" fmla="*/ 12992 w 68148"/>
                <a:gd name="connsiteY4" fmla="*/ 49892 h 54617"/>
                <a:gd name="connsiteX5" fmla="*/ 9214 w 68148"/>
                <a:gd name="connsiteY5" fmla="*/ 48106 h 54617"/>
                <a:gd name="connsiteX6" fmla="*/ 11734 w 68148"/>
                <a:gd name="connsiteY6" fmla="*/ 45038 h 54617"/>
                <a:gd name="connsiteX7" fmla="*/ 11242 w 68148"/>
                <a:gd name="connsiteY7" fmla="*/ 43058 h 54617"/>
                <a:gd name="connsiteX8" fmla="*/ 6496 w 68148"/>
                <a:gd name="connsiteY8" fmla="*/ 42767 h 54617"/>
                <a:gd name="connsiteX9" fmla="*/ 2808 w 68148"/>
                <a:gd name="connsiteY9" fmla="*/ 37644 h 54617"/>
                <a:gd name="connsiteX10" fmla="*/ 85 w 68148"/>
                <a:gd name="connsiteY10" fmla="*/ 36994 h 54617"/>
                <a:gd name="connsiteX11" fmla="*/ 7058 w 68148"/>
                <a:gd name="connsiteY11" fmla="*/ 32047 h 54617"/>
                <a:gd name="connsiteX12" fmla="*/ 8131 w 68148"/>
                <a:gd name="connsiteY12" fmla="*/ 29413 h 54617"/>
                <a:gd name="connsiteX13" fmla="*/ 5450 w 68148"/>
                <a:gd name="connsiteY13" fmla="*/ 27371 h 54617"/>
                <a:gd name="connsiteX14" fmla="*/ 4708 w 68148"/>
                <a:gd name="connsiteY14" fmla="*/ 23691 h 54617"/>
                <a:gd name="connsiteX15" fmla="*/ 5953 w 68148"/>
                <a:gd name="connsiteY15" fmla="*/ 21922 h 54617"/>
                <a:gd name="connsiteX16" fmla="*/ 8490 w 68148"/>
                <a:gd name="connsiteY16" fmla="*/ 21550 h 54617"/>
                <a:gd name="connsiteX17" fmla="*/ 8879 w 68148"/>
                <a:gd name="connsiteY17" fmla="*/ 18340 h 54617"/>
                <a:gd name="connsiteX18" fmla="*/ 8675 w 68148"/>
                <a:gd name="connsiteY18" fmla="*/ 16658 h 54617"/>
                <a:gd name="connsiteX19" fmla="*/ 8210 w 68148"/>
                <a:gd name="connsiteY19" fmla="*/ 14079 h 54617"/>
                <a:gd name="connsiteX20" fmla="*/ 6963 w 68148"/>
                <a:gd name="connsiteY20" fmla="*/ 11391 h 54617"/>
                <a:gd name="connsiteX21" fmla="*/ 13607 w 68148"/>
                <a:gd name="connsiteY21" fmla="*/ 9761 h 54617"/>
                <a:gd name="connsiteX22" fmla="*/ 13712 w 68148"/>
                <a:gd name="connsiteY22" fmla="*/ 7139 h 54617"/>
                <a:gd name="connsiteX23" fmla="*/ 13058 w 68148"/>
                <a:gd name="connsiteY23" fmla="*/ 4632 h 54617"/>
                <a:gd name="connsiteX24" fmla="*/ 17439 w 68148"/>
                <a:gd name="connsiteY24" fmla="*/ 4375 h 54617"/>
                <a:gd name="connsiteX25" fmla="*/ 19914 w 68148"/>
                <a:gd name="connsiteY25" fmla="*/ 2658 h 54617"/>
                <a:gd name="connsiteX26" fmla="*/ 19819 w 68148"/>
                <a:gd name="connsiteY26" fmla="*/ 456 h 54617"/>
                <a:gd name="connsiteX27" fmla="*/ 22295 w 68148"/>
                <a:gd name="connsiteY27" fmla="*/ 76 h 54617"/>
                <a:gd name="connsiteX28" fmla="*/ 24961 w 68148"/>
                <a:gd name="connsiteY28" fmla="*/ 456 h 54617"/>
                <a:gd name="connsiteX29" fmla="*/ 26449 w 68148"/>
                <a:gd name="connsiteY29" fmla="*/ 2196 h 54617"/>
                <a:gd name="connsiteX30" fmla="*/ 28899 w 68148"/>
                <a:gd name="connsiteY30" fmla="*/ 2036 h 54617"/>
                <a:gd name="connsiteX31" fmla="*/ 32348 w 68148"/>
                <a:gd name="connsiteY31" fmla="*/ 3910 h 54617"/>
                <a:gd name="connsiteX32" fmla="*/ 34850 w 68148"/>
                <a:gd name="connsiteY32" fmla="*/ 4788 h 54617"/>
                <a:gd name="connsiteX33" fmla="*/ 37723 w 68148"/>
                <a:gd name="connsiteY33" fmla="*/ 5319 h 54617"/>
                <a:gd name="connsiteX34" fmla="*/ 39164 w 68148"/>
                <a:gd name="connsiteY34" fmla="*/ 3554 h 54617"/>
                <a:gd name="connsiteX35" fmla="*/ 40911 w 68148"/>
                <a:gd name="connsiteY35" fmla="*/ 4206 h 54617"/>
                <a:gd name="connsiteX36" fmla="*/ 40442 w 68148"/>
                <a:gd name="connsiteY36" fmla="*/ 6120 h 54617"/>
                <a:gd name="connsiteX37" fmla="*/ 42764 w 68148"/>
                <a:gd name="connsiteY37" fmla="*/ 8958 h 54617"/>
                <a:gd name="connsiteX38" fmla="*/ 45018 w 68148"/>
                <a:gd name="connsiteY38" fmla="*/ 8695 h 54617"/>
                <a:gd name="connsiteX39" fmla="*/ 45949 w 68148"/>
                <a:gd name="connsiteY39" fmla="*/ 10563 h 54617"/>
                <a:gd name="connsiteX40" fmla="*/ 47942 w 68148"/>
                <a:gd name="connsiteY40" fmla="*/ 11175 h 54617"/>
                <a:gd name="connsiteX41" fmla="*/ 48377 w 68148"/>
                <a:gd name="connsiteY41" fmla="*/ 14909 h 54617"/>
                <a:gd name="connsiteX42" fmla="*/ 49690 w 68148"/>
                <a:gd name="connsiteY42" fmla="*/ 15094 h 54617"/>
                <a:gd name="connsiteX43" fmla="*/ 51198 w 68148"/>
                <a:gd name="connsiteY43" fmla="*/ 16091 h 54617"/>
                <a:gd name="connsiteX44" fmla="*/ 52642 w 68148"/>
                <a:gd name="connsiteY44" fmla="*/ 15602 h 54617"/>
                <a:gd name="connsiteX45" fmla="*/ 54428 w 68148"/>
                <a:gd name="connsiteY45" fmla="*/ 15893 h 54617"/>
                <a:gd name="connsiteX46" fmla="*/ 56843 w 68148"/>
                <a:gd name="connsiteY46" fmla="*/ 15828 h 54617"/>
                <a:gd name="connsiteX47" fmla="*/ 60101 w 68148"/>
                <a:gd name="connsiteY47" fmla="*/ 18511 h 54617"/>
                <a:gd name="connsiteX48" fmla="*/ 59395 w 68148"/>
                <a:gd name="connsiteY48" fmla="*/ 23125 h 54617"/>
                <a:gd name="connsiteX49" fmla="*/ 65043 w 68148"/>
                <a:gd name="connsiteY49" fmla="*/ 23951 h 54617"/>
                <a:gd name="connsiteX50" fmla="*/ 67036 w 68148"/>
                <a:gd name="connsiteY50" fmla="*/ 29674 h 54617"/>
                <a:gd name="connsiteX51" fmla="*/ 66099 w 68148"/>
                <a:gd name="connsiteY51" fmla="*/ 33110 h 54617"/>
                <a:gd name="connsiteX52" fmla="*/ 67814 w 68148"/>
                <a:gd name="connsiteY52" fmla="*/ 37666 h 54617"/>
                <a:gd name="connsiteX53" fmla="*/ 62291 w 68148"/>
                <a:gd name="connsiteY53" fmla="*/ 39413 h 54617"/>
                <a:gd name="connsiteX54" fmla="*/ 59974 w 68148"/>
                <a:gd name="connsiteY54" fmla="*/ 34958 h 54617"/>
                <a:gd name="connsiteX55" fmla="*/ 53491 w 68148"/>
                <a:gd name="connsiteY55" fmla="*/ 36498 h 54617"/>
                <a:gd name="connsiteX56" fmla="*/ 50983 w 68148"/>
                <a:gd name="connsiteY56" fmla="*/ 35129 h 54617"/>
                <a:gd name="connsiteX57" fmla="*/ 50006 w 68148"/>
                <a:gd name="connsiteY57" fmla="*/ 37666 h 54617"/>
                <a:gd name="connsiteX58" fmla="*/ 48906 w 68148"/>
                <a:gd name="connsiteY58" fmla="*/ 38363 h 54617"/>
                <a:gd name="connsiteX59" fmla="*/ 48967 w 68148"/>
                <a:gd name="connsiteY59" fmla="*/ 41835 h 54617"/>
                <a:gd name="connsiteX60" fmla="*/ 46103 w 68148"/>
                <a:gd name="connsiteY60" fmla="*/ 41719 h 54617"/>
                <a:gd name="connsiteX61" fmla="*/ 38344 w 68148"/>
                <a:gd name="connsiteY61" fmla="*/ 43848 h 54617"/>
                <a:gd name="connsiteX62" fmla="*/ 39992 w 68148"/>
                <a:gd name="connsiteY62" fmla="*/ 53907 h 54617"/>
                <a:gd name="connsiteX63" fmla="*/ 29966 w 68148"/>
                <a:gd name="connsiteY63" fmla="*/ 54307 h 54617"/>
                <a:gd name="connsiteX0" fmla="*/ 30927 w 69109"/>
                <a:gd name="connsiteY0" fmla="*/ 54307 h 54617"/>
                <a:gd name="connsiteX1" fmla="*/ 30239 w 69109"/>
                <a:gd name="connsiteY1" fmla="*/ 53357 h 54617"/>
                <a:gd name="connsiteX2" fmla="*/ 21347 w 69109"/>
                <a:gd name="connsiteY2" fmla="*/ 54027 h 54617"/>
                <a:gd name="connsiteX3" fmla="*/ 18280 w 69109"/>
                <a:gd name="connsiteY3" fmla="*/ 49063 h 54617"/>
                <a:gd name="connsiteX4" fmla="*/ 13953 w 69109"/>
                <a:gd name="connsiteY4" fmla="*/ 49892 h 54617"/>
                <a:gd name="connsiteX5" fmla="*/ 10175 w 69109"/>
                <a:gd name="connsiteY5" fmla="*/ 48106 h 54617"/>
                <a:gd name="connsiteX6" fmla="*/ 12695 w 69109"/>
                <a:gd name="connsiteY6" fmla="*/ 45038 h 54617"/>
                <a:gd name="connsiteX7" fmla="*/ 12203 w 69109"/>
                <a:gd name="connsiteY7" fmla="*/ 43058 h 54617"/>
                <a:gd name="connsiteX8" fmla="*/ 7457 w 69109"/>
                <a:gd name="connsiteY8" fmla="*/ 42767 h 54617"/>
                <a:gd name="connsiteX9" fmla="*/ 3769 w 69109"/>
                <a:gd name="connsiteY9" fmla="*/ 37644 h 54617"/>
                <a:gd name="connsiteX10" fmla="*/ 1046 w 69109"/>
                <a:gd name="connsiteY10" fmla="*/ 36994 h 54617"/>
                <a:gd name="connsiteX11" fmla="*/ 597 w 69109"/>
                <a:gd name="connsiteY11" fmla="*/ 35889 h 54617"/>
                <a:gd name="connsiteX12" fmla="*/ 9092 w 69109"/>
                <a:gd name="connsiteY12" fmla="*/ 29413 h 54617"/>
                <a:gd name="connsiteX13" fmla="*/ 6411 w 69109"/>
                <a:gd name="connsiteY13" fmla="*/ 27371 h 54617"/>
                <a:gd name="connsiteX14" fmla="*/ 5669 w 69109"/>
                <a:gd name="connsiteY14" fmla="*/ 23691 h 54617"/>
                <a:gd name="connsiteX15" fmla="*/ 6914 w 69109"/>
                <a:gd name="connsiteY15" fmla="*/ 21922 h 54617"/>
                <a:gd name="connsiteX16" fmla="*/ 9451 w 69109"/>
                <a:gd name="connsiteY16" fmla="*/ 21550 h 54617"/>
                <a:gd name="connsiteX17" fmla="*/ 9840 w 69109"/>
                <a:gd name="connsiteY17" fmla="*/ 18340 h 54617"/>
                <a:gd name="connsiteX18" fmla="*/ 9636 w 69109"/>
                <a:gd name="connsiteY18" fmla="*/ 16658 h 54617"/>
                <a:gd name="connsiteX19" fmla="*/ 9171 w 69109"/>
                <a:gd name="connsiteY19" fmla="*/ 14079 h 54617"/>
                <a:gd name="connsiteX20" fmla="*/ 7924 w 69109"/>
                <a:gd name="connsiteY20" fmla="*/ 11391 h 54617"/>
                <a:gd name="connsiteX21" fmla="*/ 14568 w 69109"/>
                <a:gd name="connsiteY21" fmla="*/ 9761 h 54617"/>
                <a:gd name="connsiteX22" fmla="*/ 14673 w 69109"/>
                <a:gd name="connsiteY22" fmla="*/ 7139 h 54617"/>
                <a:gd name="connsiteX23" fmla="*/ 14019 w 69109"/>
                <a:gd name="connsiteY23" fmla="*/ 4632 h 54617"/>
                <a:gd name="connsiteX24" fmla="*/ 18400 w 69109"/>
                <a:gd name="connsiteY24" fmla="*/ 4375 h 54617"/>
                <a:gd name="connsiteX25" fmla="*/ 20875 w 69109"/>
                <a:gd name="connsiteY25" fmla="*/ 2658 h 54617"/>
                <a:gd name="connsiteX26" fmla="*/ 20780 w 69109"/>
                <a:gd name="connsiteY26" fmla="*/ 456 h 54617"/>
                <a:gd name="connsiteX27" fmla="*/ 23256 w 69109"/>
                <a:gd name="connsiteY27" fmla="*/ 76 h 54617"/>
                <a:gd name="connsiteX28" fmla="*/ 25922 w 69109"/>
                <a:gd name="connsiteY28" fmla="*/ 456 h 54617"/>
                <a:gd name="connsiteX29" fmla="*/ 27410 w 69109"/>
                <a:gd name="connsiteY29" fmla="*/ 2196 h 54617"/>
                <a:gd name="connsiteX30" fmla="*/ 29860 w 69109"/>
                <a:gd name="connsiteY30" fmla="*/ 2036 h 54617"/>
                <a:gd name="connsiteX31" fmla="*/ 33309 w 69109"/>
                <a:gd name="connsiteY31" fmla="*/ 3910 h 54617"/>
                <a:gd name="connsiteX32" fmla="*/ 35811 w 69109"/>
                <a:gd name="connsiteY32" fmla="*/ 4788 h 54617"/>
                <a:gd name="connsiteX33" fmla="*/ 38684 w 69109"/>
                <a:gd name="connsiteY33" fmla="*/ 5319 h 54617"/>
                <a:gd name="connsiteX34" fmla="*/ 40125 w 69109"/>
                <a:gd name="connsiteY34" fmla="*/ 3554 h 54617"/>
                <a:gd name="connsiteX35" fmla="*/ 41872 w 69109"/>
                <a:gd name="connsiteY35" fmla="*/ 4206 h 54617"/>
                <a:gd name="connsiteX36" fmla="*/ 41403 w 69109"/>
                <a:gd name="connsiteY36" fmla="*/ 6120 h 54617"/>
                <a:gd name="connsiteX37" fmla="*/ 43725 w 69109"/>
                <a:gd name="connsiteY37" fmla="*/ 8958 h 54617"/>
                <a:gd name="connsiteX38" fmla="*/ 45979 w 69109"/>
                <a:gd name="connsiteY38" fmla="*/ 8695 h 54617"/>
                <a:gd name="connsiteX39" fmla="*/ 46910 w 69109"/>
                <a:gd name="connsiteY39" fmla="*/ 10563 h 54617"/>
                <a:gd name="connsiteX40" fmla="*/ 48903 w 69109"/>
                <a:gd name="connsiteY40" fmla="*/ 11175 h 54617"/>
                <a:gd name="connsiteX41" fmla="*/ 49338 w 69109"/>
                <a:gd name="connsiteY41" fmla="*/ 14909 h 54617"/>
                <a:gd name="connsiteX42" fmla="*/ 50651 w 69109"/>
                <a:gd name="connsiteY42" fmla="*/ 15094 h 54617"/>
                <a:gd name="connsiteX43" fmla="*/ 52159 w 69109"/>
                <a:gd name="connsiteY43" fmla="*/ 16091 h 54617"/>
                <a:gd name="connsiteX44" fmla="*/ 53603 w 69109"/>
                <a:gd name="connsiteY44" fmla="*/ 15602 h 54617"/>
                <a:gd name="connsiteX45" fmla="*/ 55389 w 69109"/>
                <a:gd name="connsiteY45" fmla="*/ 15893 h 54617"/>
                <a:gd name="connsiteX46" fmla="*/ 57804 w 69109"/>
                <a:gd name="connsiteY46" fmla="*/ 15828 h 54617"/>
                <a:gd name="connsiteX47" fmla="*/ 61062 w 69109"/>
                <a:gd name="connsiteY47" fmla="*/ 18511 h 54617"/>
                <a:gd name="connsiteX48" fmla="*/ 60356 w 69109"/>
                <a:gd name="connsiteY48" fmla="*/ 23125 h 54617"/>
                <a:gd name="connsiteX49" fmla="*/ 66004 w 69109"/>
                <a:gd name="connsiteY49" fmla="*/ 23951 h 54617"/>
                <a:gd name="connsiteX50" fmla="*/ 67997 w 69109"/>
                <a:gd name="connsiteY50" fmla="*/ 29674 h 54617"/>
                <a:gd name="connsiteX51" fmla="*/ 67060 w 69109"/>
                <a:gd name="connsiteY51" fmla="*/ 33110 h 54617"/>
                <a:gd name="connsiteX52" fmla="*/ 68775 w 69109"/>
                <a:gd name="connsiteY52" fmla="*/ 37666 h 54617"/>
                <a:gd name="connsiteX53" fmla="*/ 63252 w 69109"/>
                <a:gd name="connsiteY53" fmla="*/ 39413 h 54617"/>
                <a:gd name="connsiteX54" fmla="*/ 60935 w 69109"/>
                <a:gd name="connsiteY54" fmla="*/ 34958 h 54617"/>
                <a:gd name="connsiteX55" fmla="*/ 54452 w 69109"/>
                <a:gd name="connsiteY55" fmla="*/ 36498 h 54617"/>
                <a:gd name="connsiteX56" fmla="*/ 51944 w 69109"/>
                <a:gd name="connsiteY56" fmla="*/ 35129 h 54617"/>
                <a:gd name="connsiteX57" fmla="*/ 50967 w 69109"/>
                <a:gd name="connsiteY57" fmla="*/ 37666 h 54617"/>
                <a:gd name="connsiteX58" fmla="*/ 49867 w 69109"/>
                <a:gd name="connsiteY58" fmla="*/ 38363 h 54617"/>
                <a:gd name="connsiteX59" fmla="*/ 49928 w 69109"/>
                <a:gd name="connsiteY59" fmla="*/ 41835 h 54617"/>
                <a:gd name="connsiteX60" fmla="*/ 47064 w 69109"/>
                <a:gd name="connsiteY60" fmla="*/ 41719 h 54617"/>
                <a:gd name="connsiteX61" fmla="*/ 39305 w 69109"/>
                <a:gd name="connsiteY61" fmla="*/ 43848 h 54617"/>
                <a:gd name="connsiteX62" fmla="*/ 40953 w 69109"/>
                <a:gd name="connsiteY62" fmla="*/ 53907 h 54617"/>
                <a:gd name="connsiteX63" fmla="*/ 30927 w 69109"/>
                <a:gd name="connsiteY63" fmla="*/ 54307 h 54617"/>
                <a:gd name="connsiteX0" fmla="*/ 41850 w 80032"/>
                <a:gd name="connsiteY0" fmla="*/ 54307 h 54617"/>
                <a:gd name="connsiteX1" fmla="*/ 41162 w 80032"/>
                <a:gd name="connsiteY1" fmla="*/ 53357 h 54617"/>
                <a:gd name="connsiteX2" fmla="*/ 32270 w 80032"/>
                <a:gd name="connsiteY2" fmla="*/ 54027 h 54617"/>
                <a:gd name="connsiteX3" fmla="*/ 29203 w 80032"/>
                <a:gd name="connsiteY3" fmla="*/ 49063 h 54617"/>
                <a:gd name="connsiteX4" fmla="*/ 24876 w 80032"/>
                <a:gd name="connsiteY4" fmla="*/ 49892 h 54617"/>
                <a:gd name="connsiteX5" fmla="*/ 21098 w 80032"/>
                <a:gd name="connsiteY5" fmla="*/ 48106 h 54617"/>
                <a:gd name="connsiteX6" fmla="*/ 23618 w 80032"/>
                <a:gd name="connsiteY6" fmla="*/ 45038 h 54617"/>
                <a:gd name="connsiteX7" fmla="*/ 23126 w 80032"/>
                <a:gd name="connsiteY7" fmla="*/ 43058 h 54617"/>
                <a:gd name="connsiteX8" fmla="*/ 18380 w 80032"/>
                <a:gd name="connsiteY8" fmla="*/ 42767 h 54617"/>
                <a:gd name="connsiteX9" fmla="*/ 14692 w 80032"/>
                <a:gd name="connsiteY9" fmla="*/ 37644 h 54617"/>
                <a:gd name="connsiteX10" fmla="*/ 11969 w 80032"/>
                <a:gd name="connsiteY10" fmla="*/ 36994 h 54617"/>
                <a:gd name="connsiteX11" fmla="*/ 11520 w 80032"/>
                <a:gd name="connsiteY11" fmla="*/ 35889 h 54617"/>
                <a:gd name="connsiteX12" fmla="*/ 0 w 80032"/>
                <a:gd name="connsiteY12" fmla="*/ 28482 h 54617"/>
                <a:gd name="connsiteX13" fmla="*/ 17334 w 80032"/>
                <a:gd name="connsiteY13" fmla="*/ 27371 h 54617"/>
                <a:gd name="connsiteX14" fmla="*/ 16592 w 80032"/>
                <a:gd name="connsiteY14" fmla="*/ 23691 h 54617"/>
                <a:gd name="connsiteX15" fmla="*/ 17837 w 80032"/>
                <a:gd name="connsiteY15" fmla="*/ 21922 h 54617"/>
                <a:gd name="connsiteX16" fmla="*/ 20374 w 80032"/>
                <a:gd name="connsiteY16" fmla="*/ 21550 h 54617"/>
                <a:gd name="connsiteX17" fmla="*/ 20763 w 80032"/>
                <a:gd name="connsiteY17" fmla="*/ 18340 h 54617"/>
                <a:gd name="connsiteX18" fmla="*/ 20559 w 80032"/>
                <a:gd name="connsiteY18" fmla="*/ 16658 h 54617"/>
                <a:gd name="connsiteX19" fmla="*/ 20094 w 80032"/>
                <a:gd name="connsiteY19" fmla="*/ 14079 h 54617"/>
                <a:gd name="connsiteX20" fmla="*/ 18847 w 80032"/>
                <a:gd name="connsiteY20" fmla="*/ 11391 h 54617"/>
                <a:gd name="connsiteX21" fmla="*/ 25491 w 80032"/>
                <a:gd name="connsiteY21" fmla="*/ 9761 h 54617"/>
                <a:gd name="connsiteX22" fmla="*/ 25596 w 80032"/>
                <a:gd name="connsiteY22" fmla="*/ 7139 h 54617"/>
                <a:gd name="connsiteX23" fmla="*/ 24942 w 80032"/>
                <a:gd name="connsiteY23" fmla="*/ 4632 h 54617"/>
                <a:gd name="connsiteX24" fmla="*/ 29323 w 80032"/>
                <a:gd name="connsiteY24" fmla="*/ 4375 h 54617"/>
                <a:gd name="connsiteX25" fmla="*/ 31798 w 80032"/>
                <a:gd name="connsiteY25" fmla="*/ 2658 h 54617"/>
                <a:gd name="connsiteX26" fmla="*/ 31703 w 80032"/>
                <a:gd name="connsiteY26" fmla="*/ 456 h 54617"/>
                <a:gd name="connsiteX27" fmla="*/ 34179 w 80032"/>
                <a:gd name="connsiteY27" fmla="*/ 76 h 54617"/>
                <a:gd name="connsiteX28" fmla="*/ 36845 w 80032"/>
                <a:gd name="connsiteY28" fmla="*/ 456 h 54617"/>
                <a:gd name="connsiteX29" fmla="*/ 38333 w 80032"/>
                <a:gd name="connsiteY29" fmla="*/ 2196 h 54617"/>
                <a:gd name="connsiteX30" fmla="*/ 40783 w 80032"/>
                <a:gd name="connsiteY30" fmla="*/ 2036 h 54617"/>
                <a:gd name="connsiteX31" fmla="*/ 44232 w 80032"/>
                <a:gd name="connsiteY31" fmla="*/ 3910 h 54617"/>
                <a:gd name="connsiteX32" fmla="*/ 46734 w 80032"/>
                <a:gd name="connsiteY32" fmla="*/ 4788 h 54617"/>
                <a:gd name="connsiteX33" fmla="*/ 49607 w 80032"/>
                <a:gd name="connsiteY33" fmla="*/ 5319 h 54617"/>
                <a:gd name="connsiteX34" fmla="*/ 51048 w 80032"/>
                <a:gd name="connsiteY34" fmla="*/ 3554 h 54617"/>
                <a:gd name="connsiteX35" fmla="*/ 52795 w 80032"/>
                <a:gd name="connsiteY35" fmla="*/ 4206 h 54617"/>
                <a:gd name="connsiteX36" fmla="*/ 52326 w 80032"/>
                <a:gd name="connsiteY36" fmla="*/ 6120 h 54617"/>
                <a:gd name="connsiteX37" fmla="*/ 54648 w 80032"/>
                <a:gd name="connsiteY37" fmla="*/ 8958 h 54617"/>
                <a:gd name="connsiteX38" fmla="*/ 56902 w 80032"/>
                <a:gd name="connsiteY38" fmla="*/ 8695 h 54617"/>
                <a:gd name="connsiteX39" fmla="*/ 57833 w 80032"/>
                <a:gd name="connsiteY39" fmla="*/ 10563 h 54617"/>
                <a:gd name="connsiteX40" fmla="*/ 59826 w 80032"/>
                <a:gd name="connsiteY40" fmla="*/ 11175 h 54617"/>
                <a:gd name="connsiteX41" fmla="*/ 60261 w 80032"/>
                <a:gd name="connsiteY41" fmla="*/ 14909 h 54617"/>
                <a:gd name="connsiteX42" fmla="*/ 61574 w 80032"/>
                <a:gd name="connsiteY42" fmla="*/ 15094 h 54617"/>
                <a:gd name="connsiteX43" fmla="*/ 63082 w 80032"/>
                <a:gd name="connsiteY43" fmla="*/ 16091 h 54617"/>
                <a:gd name="connsiteX44" fmla="*/ 64526 w 80032"/>
                <a:gd name="connsiteY44" fmla="*/ 15602 h 54617"/>
                <a:gd name="connsiteX45" fmla="*/ 66312 w 80032"/>
                <a:gd name="connsiteY45" fmla="*/ 15893 h 54617"/>
                <a:gd name="connsiteX46" fmla="*/ 68727 w 80032"/>
                <a:gd name="connsiteY46" fmla="*/ 15828 h 54617"/>
                <a:gd name="connsiteX47" fmla="*/ 71985 w 80032"/>
                <a:gd name="connsiteY47" fmla="*/ 18511 h 54617"/>
                <a:gd name="connsiteX48" fmla="*/ 71279 w 80032"/>
                <a:gd name="connsiteY48" fmla="*/ 23125 h 54617"/>
                <a:gd name="connsiteX49" fmla="*/ 76927 w 80032"/>
                <a:gd name="connsiteY49" fmla="*/ 23951 h 54617"/>
                <a:gd name="connsiteX50" fmla="*/ 78920 w 80032"/>
                <a:gd name="connsiteY50" fmla="*/ 29674 h 54617"/>
                <a:gd name="connsiteX51" fmla="*/ 77983 w 80032"/>
                <a:gd name="connsiteY51" fmla="*/ 33110 h 54617"/>
                <a:gd name="connsiteX52" fmla="*/ 79698 w 80032"/>
                <a:gd name="connsiteY52" fmla="*/ 37666 h 54617"/>
                <a:gd name="connsiteX53" fmla="*/ 74175 w 80032"/>
                <a:gd name="connsiteY53" fmla="*/ 39413 h 54617"/>
                <a:gd name="connsiteX54" fmla="*/ 71858 w 80032"/>
                <a:gd name="connsiteY54" fmla="*/ 34958 h 54617"/>
                <a:gd name="connsiteX55" fmla="*/ 65375 w 80032"/>
                <a:gd name="connsiteY55" fmla="*/ 36498 h 54617"/>
                <a:gd name="connsiteX56" fmla="*/ 62867 w 80032"/>
                <a:gd name="connsiteY56" fmla="*/ 35129 h 54617"/>
                <a:gd name="connsiteX57" fmla="*/ 61890 w 80032"/>
                <a:gd name="connsiteY57" fmla="*/ 37666 h 54617"/>
                <a:gd name="connsiteX58" fmla="*/ 60790 w 80032"/>
                <a:gd name="connsiteY58" fmla="*/ 38363 h 54617"/>
                <a:gd name="connsiteX59" fmla="*/ 60851 w 80032"/>
                <a:gd name="connsiteY59" fmla="*/ 41835 h 54617"/>
                <a:gd name="connsiteX60" fmla="*/ 57987 w 80032"/>
                <a:gd name="connsiteY60" fmla="*/ 41719 h 54617"/>
                <a:gd name="connsiteX61" fmla="*/ 50228 w 80032"/>
                <a:gd name="connsiteY61" fmla="*/ 43848 h 54617"/>
                <a:gd name="connsiteX62" fmla="*/ 51876 w 80032"/>
                <a:gd name="connsiteY62" fmla="*/ 53907 h 54617"/>
                <a:gd name="connsiteX63" fmla="*/ 41850 w 80032"/>
                <a:gd name="connsiteY63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18678 w 81376"/>
                <a:gd name="connsiteY14" fmla="*/ 27371 h 54617"/>
                <a:gd name="connsiteX15" fmla="*/ 17936 w 81376"/>
                <a:gd name="connsiteY15" fmla="*/ 23691 h 54617"/>
                <a:gd name="connsiteX16" fmla="*/ 19181 w 81376"/>
                <a:gd name="connsiteY16" fmla="*/ 21922 h 54617"/>
                <a:gd name="connsiteX17" fmla="*/ 21718 w 81376"/>
                <a:gd name="connsiteY17" fmla="*/ 21550 h 54617"/>
                <a:gd name="connsiteX18" fmla="*/ 22107 w 81376"/>
                <a:gd name="connsiteY18" fmla="*/ 18340 h 54617"/>
                <a:gd name="connsiteX19" fmla="*/ 21903 w 81376"/>
                <a:gd name="connsiteY19" fmla="*/ 16658 h 54617"/>
                <a:gd name="connsiteX20" fmla="*/ 21438 w 81376"/>
                <a:gd name="connsiteY20" fmla="*/ 14079 h 54617"/>
                <a:gd name="connsiteX21" fmla="*/ 20191 w 81376"/>
                <a:gd name="connsiteY21" fmla="*/ 11391 h 54617"/>
                <a:gd name="connsiteX22" fmla="*/ 26835 w 81376"/>
                <a:gd name="connsiteY22" fmla="*/ 9761 h 54617"/>
                <a:gd name="connsiteX23" fmla="*/ 26940 w 81376"/>
                <a:gd name="connsiteY23" fmla="*/ 7139 h 54617"/>
                <a:gd name="connsiteX24" fmla="*/ 26286 w 81376"/>
                <a:gd name="connsiteY24" fmla="*/ 4632 h 54617"/>
                <a:gd name="connsiteX25" fmla="*/ 30667 w 81376"/>
                <a:gd name="connsiteY25" fmla="*/ 4375 h 54617"/>
                <a:gd name="connsiteX26" fmla="*/ 33142 w 81376"/>
                <a:gd name="connsiteY26" fmla="*/ 2658 h 54617"/>
                <a:gd name="connsiteX27" fmla="*/ 33047 w 81376"/>
                <a:gd name="connsiteY27" fmla="*/ 456 h 54617"/>
                <a:gd name="connsiteX28" fmla="*/ 35523 w 81376"/>
                <a:gd name="connsiteY28" fmla="*/ 76 h 54617"/>
                <a:gd name="connsiteX29" fmla="*/ 38189 w 81376"/>
                <a:gd name="connsiteY29" fmla="*/ 456 h 54617"/>
                <a:gd name="connsiteX30" fmla="*/ 39677 w 81376"/>
                <a:gd name="connsiteY30" fmla="*/ 2196 h 54617"/>
                <a:gd name="connsiteX31" fmla="*/ 42127 w 81376"/>
                <a:gd name="connsiteY31" fmla="*/ 2036 h 54617"/>
                <a:gd name="connsiteX32" fmla="*/ 45576 w 81376"/>
                <a:gd name="connsiteY32" fmla="*/ 3910 h 54617"/>
                <a:gd name="connsiteX33" fmla="*/ 48078 w 81376"/>
                <a:gd name="connsiteY33" fmla="*/ 4788 h 54617"/>
                <a:gd name="connsiteX34" fmla="*/ 50951 w 81376"/>
                <a:gd name="connsiteY34" fmla="*/ 5319 h 54617"/>
                <a:gd name="connsiteX35" fmla="*/ 52392 w 81376"/>
                <a:gd name="connsiteY35" fmla="*/ 3554 h 54617"/>
                <a:gd name="connsiteX36" fmla="*/ 54139 w 81376"/>
                <a:gd name="connsiteY36" fmla="*/ 4206 h 54617"/>
                <a:gd name="connsiteX37" fmla="*/ 53670 w 81376"/>
                <a:gd name="connsiteY37" fmla="*/ 6120 h 54617"/>
                <a:gd name="connsiteX38" fmla="*/ 55992 w 81376"/>
                <a:gd name="connsiteY38" fmla="*/ 8958 h 54617"/>
                <a:gd name="connsiteX39" fmla="*/ 58246 w 81376"/>
                <a:gd name="connsiteY39" fmla="*/ 8695 h 54617"/>
                <a:gd name="connsiteX40" fmla="*/ 59177 w 81376"/>
                <a:gd name="connsiteY40" fmla="*/ 10563 h 54617"/>
                <a:gd name="connsiteX41" fmla="*/ 61170 w 81376"/>
                <a:gd name="connsiteY41" fmla="*/ 11175 h 54617"/>
                <a:gd name="connsiteX42" fmla="*/ 61605 w 81376"/>
                <a:gd name="connsiteY42" fmla="*/ 14909 h 54617"/>
                <a:gd name="connsiteX43" fmla="*/ 62918 w 81376"/>
                <a:gd name="connsiteY43" fmla="*/ 15094 h 54617"/>
                <a:gd name="connsiteX44" fmla="*/ 64426 w 81376"/>
                <a:gd name="connsiteY44" fmla="*/ 16091 h 54617"/>
                <a:gd name="connsiteX45" fmla="*/ 65870 w 81376"/>
                <a:gd name="connsiteY45" fmla="*/ 15602 h 54617"/>
                <a:gd name="connsiteX46" fmla="*/ 67656 w 81376"/>
                <a:gd name="connsiteY46" fmla="*/ 15893 h 54617"/>
                <a:gd name="connsiteX47" fmla="*/ 70071 w 81376"/>
                <a:gd name="connsiteY47" fmla="*/ 15828 h 54617"/>
                <a:gd name="connsiteX48" fmla="*/ 73329 w 81376"/>
                <a:gd name="connsiteY48" fmla="*/ 18511 h 54617"/>
                <a:gd name="connsiteX49" fmla="*/ 72623 w 81376"/>
                <a:gd name="connsiteY49" fmla="*/ 23125 h 54617"/>
                <a:gd name="connsiteX50" fmla="*/ 78271 w 81376"/>
                <a:gd name="connsiteY50" fmla="*/ 23951 h 54617"/>
                <a:gd name="connsiteX51" fmla="*/ 80264 w 81376"/>
                <a:gd name="connsiteY51" fmla="*/ 29674 h 54617"/>
                <a:gd name="connsiteX52" fmla="*/ 79327 w 81376"/>
                <a:gd name="connsiteY52" fmla="*/ 33110 h 54617"/>
                <a:gd name="connsiteX53" fmla="*/ 81042 w 81376"/>
                <a:gd name="connsiteY53" fmla="*/ 37666 h 54617"/>
                <a:gd name="connsiteX54" fmla="*/ 75519 w 81376"/>
                <a:gd name="connsiteY54" fmla="*/ 39413 h 54617"/>
                <a:gd name="connsiteX55" fmla="*/ 73202 w 81376"/>
                <a:gd name="connsiteY55" fmla="*/ 34958 h 54617"/>
                <a:gd name="connsiteX56" fmla="*/ 66719 w 81376"/>
                <a:gd name="connsiteY56" fmla="*/ 36498 h 54617"/>
                <a:gd name="connsiteX57" fmla="*/ 64211 w 81376"/>
                <a:gd name="connsiteY57" fmla="*/ 35129 h 54617"/>
                <a:gd name="connsiteX58" fmla="*/ 63234 w 81376"/>
                <a:gd name="connsiteY58" fmla="*/ 37666 h 54617"/>
                <a:gd name="connsiteX59" fmla="*/ 62134 w 81376"/>
                <a:gd name="connsiteY59" fmla="*/ 38363 h 54617"/>
                <a:gd name="connsiteX60" fmla="*/ 62195 w 81376"/>
                <a:gd name="connsiteY60" fmla="*/ 41835 h 54617"/>
                <a:gd name="connsiteX61" fmla="*/ 59331 w 81376"/>
                <a:gd name="connsiteY61" fmla="*/ 41719 h 54617"/>
                <a:gd name="connsiteX62" fmla="*/ 51572 w 81376"/>
                <a:gd name="connsiteY62" fmla="*/ 43848 h 54617"/>
                <a:gd name="connsiteX63" fmla="*/ 53220 w 81376"/>
                <a:gd name="connsiteY63" fmla="*/ 53907 h 54617"/>
                <a:gd name="connsiteX64" fmla="*/ 43194 w 81376"/>
                <a:gd name="connsiteY64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17936 w 81376"/>
                <a:gd name="connsiteY15" fmla="*/ 23691 h 54617"/>
                <a:gd name="connsiteX16" fmla="*/ 19181 w 81376"/>
                <a:gd name="connsiteY16" fmla="*/ 21922 h 54617"/>
                <a:gd name="connsiteX17" fmla="*/ 21718 w 81376"/>
                <a:gd name="connsiteY17" fmla="*/ 21550 h 54617"/>
                <a:gd name="connsiteX18" fmla="*/ 22107 w 81376"/>
                <a:gd name="connsiteY18" fmla="*/ 18340 h 54617"/>
                <a:gd name="connsiteX19" fmla="*/ 21903 w 81376"/>
                <a:gd name="connsiteY19" fmla="*/ 16658 h 54617"/>
                <a:gd name="connsiteX20" fmla="*/ 21438 w 81376"/>
                <a:gd name="connsiteY20" fmla="*/ 14079 h 54617"/>
                <a:gd name="connsiteX21" fmla="*/ 20191 w 81376"/>
                <a:gd name="connsiteY21" fmla="*/ 11391 h 54617"/>
                <a:gd name="connsiteX22" fmla="*/ 26835 w 81376"/>
                <a:gd name="connsiteY22" fmla="*/ 9761 h 54617"/>
                <a:gd name="connsiteX23" fmla="*/ 26940 w 81376"/>
                <a:gd name="connsiteY23" fmla="*/ 7139 h 54617"/>
                <a:gd name="connsiteX24" fmla="*/ 26286 w 81376"/>
                <a:gd name="connsiteY24" fmla="*/ 4632 h 54617"/>
                <a:gd name="connsiteX25" fmla="*/ 30667 w 81376"/>
                <a:gd name="connsiteY25" fmla="*/ 4375 h 54617"/>
                <a:gd name="connsiteX26" fmla="*/ 33142 w 81376"/>
                <a:gd name="connsiteY26" fmla="*/ 2658 h 54617"/>
                <a:gd name="connsiteX27" fmla="*/ 33047 w 81376"/>
                <a:gd name="connsiteY27" fmla="*/ 456 h 54617"/>
                <a:gd name="connsiteX28" fmla="*/ 35523 w 81376"/>
                <a:gd name="connsiteY28" fmla="*/ 76 h 54617"/>
                <a:gd name="connsiteX29" fmla="*/ 38189 w 81376"/>
                <a:gd name="connsiteY29" fmla="*/ 456 h 54617"/>
                <a:gd name="connsiteX30" fmla="*/ 39677 w 81376"/>
                <a:gd name="connsiteY30" fmla="*/ 2196 h 54617"/>
                <a:gd name="connsiteX31" fmla="*/ 42127 w 81376"/>
                <a:gd name="connsiteY31" fmla="*/ 2036 h 54617"/>
                <a:gd name="connsiteX32" fmla="*/ 45576 w 81376"/>
                <a:gd name="connsiteY32" fmla="*/ 3910 h 54617"/>
                <a:gd name="connsiteX33" fmla="*/ 48078 w 81376"/>
                <a:gd name="connsiteY33" fmla="*/ 4788 h 54617"/>
                <a:gd name="connsiteX34" fmla="*/ 50951 w 81376"/>
                <a:gd name="connsiteY34" fmla="*/ 5319 h 54617"/>
                <a:gd name="connsiteX35" fmla="*/ 52392 w 81376"/>
                <a:gd name="connsiteY35" fmla="*/ 3554 h 54617"/>
                <a:gd name="connsiteX36" fmla="*/ 54139 w 81376"/>
                <a:gd name="connsiteY36" fmla="*/ 4206 h 54617"/>
                <a:gd name="connsiteX37" fmla="*/ 53670 w 81376"/>
                <a:gd name="connsiteY37" fmla="*/ 6120 h 54617"/>
                <a:gd name="connsiteX38" fmla="*/ 55992 w 81376"/>
                <a:gd name="connsiteY38" fmla="*/ 8958 h 54617"/>
                <a:gd name="connsiteX39" fmla="*/ 58246 w 81376"/>
                <a:gd name="connsiteY39" fmla="*/ 8695 h 54617"/>
                <a:gd name="connsiteX40" fmla="*/ 59177 w 81376"/>
                <a:gd name="connsiteY40" fmla="*/ 10563 h 54617"/>
                <a:gd name="connsiteX41" fmla="*/ 61170 w 81376"/>
                <a:gd name="connsiteY41" fmla="*/ 11175 h 54617"/>
                <a:gd name="connsiteX42" fmla="*/ 61605 w 81376"/>
                <a:gd name="connsiteY42" fmla="*/ 14909 h 54617"/>
                <a:gd name="connsiteX43" fmla="*/ 62918 w 81376"/>
                <a:gd name="connsiteY43" fmla="*/ 15094 h 54617"/>
                <a:gd name="connsiteX44" fmla="*/ 64426 w 81376"/>
                <a:gd name="connsiteY44" fmla="*/ 16091 h 54617"/>
                <a:gd name="connsiteX45" fmla="*/ 65870 w 81376"/>
                <a:gd name="connsiteY45" fmla="*/ 15602 h 54617"/>
                <a:gd name="connsiteX46" fmla="*/ 67656 w 81376"/>
                <a:gd name="connsiteY46" fmla="*/ 15893 h 54617"/>
                <a:gd name="connsiteX47" fmla="*/ 70071 w 81376"/>
                <a:gd name="connsiteY47" fmla="*/ 15828 h 54617"/>
                <a:gd name="connsiteX48" fmla="*/ 73329 w 81376"/>
                <a:gd name="connsiteY48" fmla="*/ 18511 h 54617"/>
                <a:gd name="connsiteX49" fmla="*/ 72623 w 81376"/>
                <a:gd name="connsiteY49" fmla="*/ 23125 h 54617"/>
                <a:gd name="connsiteX50" fmla="*/ 78271 w 81376"/>
                <a:gd name="connsiteY50" fmla="*/ 23951 h 54617"/>
                <a:gd name="connsiteX51" fmla="*/ 80264 w 81376"/>
                <a:gd name="connsiteY51" fmla="*/ 29674 h 54617"/>
                <a:gd name="connsiteX52" fmla="*/ 79327 w 81376"/>
                <a:gd name="connsiteY52" fmla="*/ 33110 h 54617"/>
                <a:gd name="connsiteX53" fmla="*/ 81042 w 81376"/>
                <a:gd name="connsiteY53" fmla="*/ 37666 h 54617"/>
                <a:gd name="connsiteX54" fmla="*/ 75519 w 81376"/>
                <a:gd name="connsiteY54" fmla="*/ 39413 h 54617"/>
                <a:gd name="connsiteX55" fmla="*/ 73202 w 81376"/>
                <a:gd name="connsiteY55" fmla="*/ 34958 h 54617"/>
                <a:gd name="connsiteX56" fmla="*/ 66719 w 81376"/>
                <a:gd name="connsiteY56" fmla="*/ 36498 h 54617"/>
                <a:gd name="connsiteX57" fmla="*/ 64211 w 81376"/>
                <a:gd name="connsiteY57" fmla="*/ 35129 h 54617"/>
                <a:gd name="connsiteX58" fmla="*/ 63234 w 81376"/>
                <a:gd name="connsiteY58" fmla="*/ 37666 h 54617"/>
                <a:gd name="connsiteX59" fmla="*/ 62134 w 81376"/>
                <a:gd name="connsiteY59" fmla="*/ 38363 h 54617"/>
                <a:gd name="connsiteX60" fmla="*/ 62195 w 81376"/>
                <a:gd name="connsiteY60" fmla="*/ 41835 h 54617"/>
                <a:gd name="connsiteX61" fmla="*/ 59331 w 81376"/>
                <a:gd name="connsiteY61" fmla="*/ 41719 h 54617"/>
                <a:gd name="connsiteX62" fmla="*/ 51572 w 81376"/>
                <a:gd name="connsiteY62" fmla="*/ 43848 h 54617"/>
                <a:gd name="connsiteX63" fmla="*/ 53220 w 81376"/>
                <a:gd name="connsiteY63" fmla="*/ 53907 h 54617"/>
                <a:gd name="connsiteX64" fmla="*/ 43194 w 81376"/>
                <a:gd name="connsiteY64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1685 w 81376"/>
                <a:gd name="connsiteY15" fmla="*/ 23752 h 54617"/>
                <a:gd name="connsiteX16" fmla="*/ 19181 w 81376"/>
                <a:gd name="connsiteY16" fmla="*/ 21922 h 54617"/>
                <a:gd name="connsiteX17" fmla="*/ 21718 w 81376"/>
                <a:gd name="connsiteY17" fmla="*/ 21550 h 54617"/>
                <a:gd name="connsiteX18" fmla="*/ 22107 w 81376"/>
                <a:gd name="connsiteY18" fmla="*/ 18340 h 54617"/>
                <a:gd name="connsiteX19" fmla="*/ 21903 w 81376"/>
                <a:gd name="connsiteY19" fmla="*/ 16658 h 54617"/>
                <a:gd name="connsiteX20" fmla="*/ 21438 w 81376"/>
                <a:gd name="connsiteY20" fmla="*/ 14079 h 54617"/>
                <a:gd name="connsiteX21" fmla="*/ 20191 w 81376"/>
                <a:gd name="connsiteY21" fmla="*/ 11391 h 54617"/>
                <a:gd name="connsiteX22" fmla="*/ 26835 w 81376"/>
                <a:gd name="connsiteY22" fmla="*/ 9761 h 54617"/>
                <a:gd name="connsiteX23" fmla="*/ 26940 w 81376"/>
                <a:gd name="connsiteY23" fmla="*/ 7139 h 54617"/>
                <a:gd name="connsiteX24" fmla="*/ 26286 w 81376"/>
                <a:gd name="connsiteY24" fmla="*/ 4632 h 54617"/>
                <a:gd name="connsiteX25" fmla="*/ 30667 w 81376"/>
                <a:gd name="connsiteY25" fmla="*/ 4375 h 54617"/>
                <a:gd name="connsiteX26" fmla="*/ 33142 w 81376"/>
                <a:gd name="connsiteY26" fmla="*/ 2658 h 54617"/>
                <a:gd name="connsiteX27" fmla="*/ 33047 w 81376"/>
                <a:gd name="connsiteY27" fmla="*/ 456 h 54617"/>
                <a:gd name="connsiteX28" fmla="*/ 35523 w 81376"/>
                <a:gd name="connsiteY28" fmla="*/ 76 h 54617"/>
                <a:gd name="connsiteX29" fmla="*/ 38189 w 81376"/>
                <a:gd name="connsiteY29" fmla="*/ 456 h 54617"/>
                <a:gd name="connsiteX30" fmla="*/ 39677 w 81376"/>
                <a:gd name="connsiteY30" fmla="*/ 2196 h 54617"/>
                <a:gd name="connsiteX31" fmla="*/ 42127 w 81376"/>
                <a:gd name="connsiteY31" fmla="*/ 2036 h 54617"/>
                <a:gd name="connsiteX32" fmla="*/ 45576 w 81376"/>
                <a:gd name="connsiteY32" fmla="*/ 3910 h 54617"/>
                <a:gd name="connsiteX33" fmla="*/ 48078 w 81376"/>
                <a:gd name="connsiteY33" fmla="*/ 4788 h 54617"/>
                <a:gd name="connsiteX34" fmla="*/ 50951 w 81376"/>
                <a:gd name="connsiteY34" fmla="*/ 5319 h 54617"/>
                <a:gd name="connsiteX35" fmla="*/ 52392 w 81376"/>
                <a:gd name="connsiteY35" fmla="*/ 3554 h 54617"/>
                <a:gd name="connsiteX36" fmla="*/ 54139 w 81376"/>
                <a:gd name="connsiteY36" fmla="*/ 4206 h 54617"/>
                <a:gd name="connsiteX37" fmla="*/ 53670 w 81376"/>
                <a:gd name="connsiteY37" fmla="*/ 6120 h 54617"/>
                <a:gd name="connsiteX38" fmla="*/ 55992 w 81376"/>
                <a:gd name="connsiteY38" fmla="*/ 8958 h 54617"/>
                <a:gd name="connsiteX39" fmla="*/ 58246 w 81376"/>
                <a:gd name="connsiteY39" fmla="*/ 8695 h 54617"/>
                <a:gd name="connsiteX40" fmla="*/ 59177 w 81376"/>
                <a:gd name="connsiteY40" fmla="*/ 10563 h 54617"/>
                <a:gd name="connsiteX41" fmla="*/ 61170 w 81376"/>
                <a:gd name="connsiteY41" fmla="*/ 11175 h 54617"/>
                <a:gd name="connsiteX42" fmla="*/ 61605 w 81376"/>
                <a:gd name="connsiteY42" fmla="*/ 14909 h 54617"/>
                <a:gd name="connsiteX43" fmla="*/ 62918 w 81376"/>
                <a:gd name="connsiteY43" fmla="*/ 15094 h 54617"/>
                <a:gd name="connsiteX44" fmla="*/ 64426 w 81376"/>
                <a:gd name="connsiteY44" fmla="*/ 16091 h 54617"/>
                <a:gd name="connsiteX45" fmla="*/ 65870 w 81376"/>
                <a:gd name="connsiteY45" fmla="*/ 15602 h 54617"/>
                <a:gd name="connsiteX46" fmla="*/ 67656 w 81376"/>
                <a:gd name="connsiteY46" fmla="*/ 15893 h 54617"/>
                <a:gd name="connsiteX47" fmla="*/ 70071 w 81376"/>
                <a:gd name="connsiteY47" fmla="*/ 15828 h 54617"/>
                <a:gd name="connsiteX48" fmla="*/ 73329 w 81376"/>
                <a:gd name="connsiteY48" fmla="*/ 18511 h 54617"/>
                <a:gd name="connsiteX49" fmla="*/ 72623 w 81376"/>
                <a:gd name="connsiteY49" fmla="*/ 23125 h 54617"/>
                <a:gd name="connsiteX50" fmla="*/ 78271 w 81376"/>
                <a:gd name="connsiteY50" fmla="*/ 23951 h 54617"/>
                <a:gd name="connsiteX51" fmla="*/ 80264 w 81376"/>
                <a:gd name="connsiteY51" fmla="*/ 29674 h 54617"/>
                <a:gd name="connsiteX52" fmla="*/ 79327 w 81376"/>
                <a:gd name="connsiteY52" fmla="*/ 33110 h 54617"/>
                <a:gd name="connsiteX53" fmla="*/ 81042 w 81376"/>
                <a:gd name="connsiteY53" fmla="*/ 37666 h 54617"/>
                <a:gd name="connsiteX54" fmla="*/ 75519 w 81376"/>
                <a:gd name="connsiteY54" fmla="*/ 39413 h 54617"/>
                <a:gd name="connsiteX55" fmla="*/ 73202 w 81376"/>
                <a:gd name="connsiteY55" fmla="*/ 34958 h 54617"/>
                <a:gd name="connsiteX56" fmla="*/ 66719 w 81376"/>
                <a:gd name="connsiteY56" fmla="*/ 36498 h 54617"/>
                <a:gd name="connsiteX57" fmla="*/ 64211 w 81376"/>
                <a:gd name="connsiteY57" fmla="*/ 35129 h 54617"/>
                <a:gd name="connsiteX58" fmla="*/ 63234 w 81376"/>
                <a:gd name="connsiteY58" fmla="*/ 37666 h 54617"/>
                <a:gd name="connsiteX59" fmla="*/ 62134 w 81376"/>
                <a:gd name="connsiteY59" fmla="*/ 38363 h 54617"/>
                <a:gd name="connsiteX60" fmla="*/ 62195 w 81376"/>
                <a:gd name="connsiteY60" fmla="*/ 41835 h 54617"/>
                <a:gd name="connsiteX61" fmla="*/ 59331 w 81376"/>
                <a:gd name="connsiteY61" fmla="*/ 41719 h 54617"/>
                <a:gd name="connsiteX62" fmla="*/ 51572 w 81376"/>
                <a:gd name="connsiteY62" fmla="*/ 43848 h 54617"/>
                <a:gd name="connsiteX63" fmla="*/ 53220 w 81376"/>
                <a:gd name="connsiteY63" fmla="*/ 53907 h 54617"/>
                <a:gd name="connsiteX64" fmla="*/ 43194 w 81376"/>
                <a:gd name="connsiteY64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19181 w 81376"/>
                <a:gd name="connsiteY17" fmla="*/ 21922 h 54617"/>
                <a:gd name="connsiteX18" fmla="*/ 21718 w 81376"/>
                <a:gd name="connsiteY18" fmla="*/ 21550 h 54617"/>
                <a:gd name="connsiteX19" fmla="*/ 22107 w 81376"/>
                <a:gd name="connsiteY19" fmla="*/ 18340 h 54617"/>
                <a:gd name="connsiteX20" fmla="*/ 21903 w 81376"/>
                <a:gd name="connsiteY20" fmla="*/ 16658 h 54617"/>
                <a:gd name="connsiteX21" fmla="*/ 21438 w 81376"/>
                <a:gd name="connsiteY21" fmla="*/ 14079 h 54617"/>
                <a:gd name="connsiteX22" fmla="*/ 20191 w 81376"/>
                <a:gd name="connsiteY22" fmla="*/ 11391 h 54617"/>
                <a:gd name="connsiteX23" fmla="*/ 26835 w 81376"/>
                <a:gd name="connsiteY23" fmla="*/ 9761 h 54617"/>
                <a:gd name="connsiteX24" fmla="*/ 26940 w 81376"/>
                <a:gd name="connsiteY24" fmla="*/ 7139 h 54617"/>
                <a:gd name="connsiteX25" fmla="*/ 26286 w 81376"/>
                <a:gd name="connsiteY25" fmla="*/ 4632 h 54617"/>
                <a:gd name="connsiteX26" fmla="*/ 30667 w 81376"/>
                <a:gd name="connsiteY26" fmla="*/ 4375 h 54617"/>
                <a:gd name="connsiteX27" fmla="*/ 33142 w 81376"/>
                <a:gd name="connsiteY27" fmla="*/ 2658 h 54617"/>
                <a:gd name="connsiteX28" fmla="*/ 33047 w 81376"/>
                <a:gd name="connsiteY28" fmla="*/ 456 h 54617"/>
                <a:gd name="connsiteX29" fmla="*/ 35523 w 81376"/>
                <a:gd name="connsiteY29" fmla="*/ 76 h 54617"/>
                <a:gd name="connsiteX30" fmla="*/ 38189 w 81376"/>
                <a:gd name="connsiteY30" fmla="*/ 456 h 54617"/>
                <a:gd name="connsiteX31" fmla="*/ 39677 w 81376"/>
                <a:gd name="connsiteY31" fmla="*/ 2196 h 54617"/>
                <a:gd name="connsiteX32" fmla="*/ 42127 w 81376"/>
                <a:gd name="connsiteY32" fmla="*/ 2036 h 54617"/>
                <a:gd name="connsiteX33" fmla="*/ 45576 w 81376"/>
                <a:gd name="connsiteY33" fmla="*/ 3910 h 54617"/>
                <a:gd name="connsiteX34" fmla="*/ 48078 w 81376"/>
                <a:gd name="connsiteY34" fmla="*/ 4788 h 54617"/>
                <a:gd name="connsiteX35" fmla="*/ 50951 w 81376"/>
                <a:gd name="connsiteY35" fmla="*/ 5319 h 54617"/>
                <a:gd name="connsiteX36" fmla="*/ 52392 w 81376"/>
                <a:gd name="connsiteY36" fmla="*/ 3554 h 54617"/>
                <a:gd name="connsiteX37" fmla="*/ 54139 w 81376"/>
                <a:gd name="connsiteY37" fmla="*/ 4206 h 54617"/>
                <a:gd name="connsiteX38" fmla="*/ 53670 w 81376"/>
                <a:gd name="connsiteY38" fmla="*/ 6120 h 54617"/>
                <a:gd name="connsiteX39" fmla="*/ 55992 w 81376"/>
                <a:gd name="connsiteY39" fmla="*/ 8958 h 54617"/>
                <a:gd name="connsiteX40" fmla="*/ 58246 w 81376"/>
                <a:gd name="connsiteY40" fmla="*/ 8695 h 54617"/>
                <a:gd name="connsiteX41" fmla="*/ 59177 w 81376"/>
                <a:gd name="connsiteY41" fmla="*/ 10563 h 54617"/>
                <a:gd name="connsiteX42" fmla="*/ 61170 w 81376"/>
                <a:gd name="connsiteY42" fmla="*/ 11175 h 54617"/>
                <a:gd name="connsiteX43" fmla="*/ 61605 w 81376"/>
                <a:gd name="connsiteY43" fmla="*/ 14909 h 54617"/>
                <a:gd name="connsiteX44" fmla="*/ 62918 w 81376"/>
                <a:gd name="connsiteY44" fmla="*/ 15094 h 54617"/>
                <a:gd name="connsiteX45" fmla="*/ 64426 w 81376"/>
                <a:gd name="connsiteY45" fmla="*/ 16091 h 54617"/>
                <a:gd name="connsiteX46" fmla="*/ 65870 w 81376"/>
                <a:gd name="connsiteY46" fmla="*/ 15602 h 54617"/>
                <a:gd name="connsiteX47" fmla="*/ 67656 w 81376"/>
                <a:gd name="connsiteY47" fmla="*/ 15893 h 54617"/>
                <a:gd name="connsiteX48" fmla="*/ 70071 w 81376"/>
                <a:gd name="connsiteY48" fmla="*/ 15828 h 54617"/>
                <a:gd name="connsiteX49" fmla="*/ 73329 w 81376"/>
                <a:gd name="connsiteY49" fmla="*/ 18511 h 54617"/>
                <a:gd name="connsiteX50" fmla="*/ 72623 w 81376"/>
                <a:gd name="connsiteY50" fmla="*/ 23125 h 54617"/>
                <a:gd name="connsiteX51" fmla="*/ 78271 w 81376"/>
                <a:gd name="connsiteY51" fmla="*/ 23951 h 54617"/>
                <a:gd name="connsiteX52" fmla="*/ 80264 w 81376"/>
                <a:gd name="connsiteY52" fmla="*/ 29674 h 54617"/>
                <a:gd name="connsiteX53" fmla="*/ 79327 w 81376"/>
                <a:gd name="connsiteY53" fmla="*/ 33110 h 54617"/>
                <a:gd name="connsiteX54" fmla="*/ 81042 w 81376"/>
                <a:gd name="connsiteY54" fmla="*/ 37666 h 54617"/>
                <a:gd name="connsiteX55" fmla="*/ 75519 w 81376"/>
                <a:gd name="connsiteY55" fmla="*/ 39413 h 54617"/>
                <a:gd name="connsiteX56" fmla="*/ 73202 w 81376"/>
                <a:gd name="connsiteY56" fmla="*/ 34958 h 54617"/>
                <a:gd name="connsiteX57" fmla="*/ 66719 w 81376"/>
                <a:gd name="connsiteY57" fmla="*/ 36498 h 54617"/>
                <a:gd name="connsiteX58" fmla="*/ 64211 w 81376"/>
                <a:gd name="connsiteY58" fmla="*/ 35129 h 54617"/>
                <a:gd name="connsiteX59" fmla="*/ 63234 w 81376"/>
                <a:gd name="connsiteY59" fmla="*/ 37666 h 54617"/>
                <a:gd name="connsiteX60" fmla="*/ 62134 w 81376"/>
                <a:gd name="connsiteY60" fmla="*/ 38363 h 54617"/>
                <a:gd name="connsiteX61" fmla="*/ 62195 w 81376"/>
                <a:gd name="connsiteY61" fmla="*/ 41835 h 54617"/>
                <a:gd name="connsiteX62" fmla="*/ 59331 w 81376"/>
                <a:gd name="connsiteY62" fmla="*/ 41719 h 54617"/>
                <a:gd name="connsiteX63" fmla="*/ 51572 w 81376"/>
                <a:gd name="connsiteY63" fmla="*/ 43848 h 54617"/>
                <a:gd name="connsiteX64" fmla="*/ 53220 w 81376"/>
                <a:gd name="connsiteY64" fmla="*/ 53907 h 54617"/>
                <a:gd name="connsiteX65" fmla="*/ 43194 w 81376"/>
                <a:gd name="connsiteY65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21718 w 81376"/>
                <a:gd name="connsiteY18" fmla="*/ 21550 h 54617"/>
                <a:gd name="connsiteX19" fmla="*/ 22107 w 81376"/>
                <a:gd name="connsiteY19" fmla="*/ 18340 h 54617"/>
                <a:gd name="connsiteX20" fmla="*/ 21903 w 81376"/>
                <a:gd name="connsiteY20" fmla="*/ 16658 h 54617"/>
                <a:gd name="connsiteX21" fmla="*/ 21438 w 81376"/>
                <a:gd name="connsiteY21" fmla="*/ 14079 h 54617"/>
                <a:gd name="connsiteX22" fmla="*/ 20191 w 81376"/>
                <a:gd name="connsiteY22" fmla="*/ 11391 h 54617"/>
                <a:gd name="connsiteX23" fmla="*/ 26835 w 81376"/>
                <a:gd name="connsiteY23" fmla="*/ 9761 h 54617"/>
                <a:gd name="connsiteX24" fmla="*/ 26940 w 81376"/>
                <a:gd name="connsiteY24" fmla="*/ 7139 h 54617"/>
                <a:gd name="connsiteX25" fmla="*/ 26286 w 81376"/>
                <a:gd name="connsiteY25" fmla="*/ 4632 h 54617"/>
                <a:gd name="connsiteX26" fmla="*/ 30667 w 81376"/>
                <a:gd name="connsiteY26" fmla="*/ 4375 h 54617"/>
                <a:gd name="connsiteX27" fmla="*/ 33142 w 81376"/>
                <a:gd name="connsiteY27" fmla="*/ 2658 h 54617"/>
                <a:gd name="connsiteX28" fmla="*/ 33047 w 81376"/>
                <a:gd name="connsiteY28" fmla="*/ 456 h 54617"/>
                <a:gd name="connsiteX29" fmla="*/ 35523 w 81376"/>
                <a:gd name="connsiteY29" fmla="*/ 76 h 54617"/>
                <a:gd name="connsiteX30" fmla="*/ 38189 w 81376"/>
                <a:gd name="connsiteY30" fmla="*/ 456 h 54617"/>
                <a:gd name="connsiteX31" fmla="*/ 39677 w 81376"/>
                <a:gd name="connsiteY31" fmla="*/ 2196 h 54617"/>
                <a:gd name="connsiteX32" fmla="*/ 42127 w 81376"/>
                <a:gd name="connsiteY32" fmla="*/ 2036 h 54617"/>
                <a:gd name="connsiteX33" fmla="*/ 45576 w 81376"/>
                <a:gd name="connsiteY33" fmla="*/ 3910 h 54617"/>
                <a:gd name="connsiteX34" fmla="*/ 48078 w 81376"/>
                <a:gd name="connsiteY34" fmla="*/ 4788 h 54617"/>
                <a:gd name="connsiteX35" fmla="*/ 50951 w 81376"/>
                <a:gd name="connsiteY35" fmla="*/ 5319 h 54617"/>
                <a:gd name="connsiteX36" fmla="*/ 52392 w 81376"/>
                <a:gd name="connsiteY36" fmla="*/ 3554 h 54617"/>
                <a:gd name="connsiteX37" fmla="*/ 54139 w 81376"/>
                <a:gd name="connsiteY37" fmla="*/ 4206 h 54617"/>
                <a:gd name="connsiteX38" fmla="*/ 53670 w 81376"/>
                <a:gd name="connsiteY38" fmla="*/ 6120 h 54617"/>
                <a:gd name="connsiteX39" fmla="*/ 55992 w 81376"/>
                <a:gd name="connsiteY39" fmla="*/ 8958 h 54617"/>
                <a:gd name="connsiteX40" fmla="*/ 58246 w 81376"/>
                <a:gd name="connsiteY40" fmla="*/ 8695 h 54617"/>
                <a:gd name="connsiteX41" fmla="*/ 59177 w 81376"/>
                <a:gd name="connsiteY41" fmla="*/ 10563 h 54617"/>
                <a:gd name="connsiteX42" fmla="*/ 61170 w 81376"/>
                <a:gd name="connsiteY42" fmla="*/ 11175 h 54617"/>
                <a:gd name="connsiteX43" fmla="*/ 61605 w 81376"/>
                <a:gd name="connsiteY43" fmla="*/ 14909 h 54617"/>
                <a:gd name="connsiteX44" fmla="*/ 62918 w 81376"/>
                <a:gd name="connsiteY44" fmla="*/ 15094 h 54617"/>
                <a:gd name="connsiteX45" fmla="*/ 64426 w 81376"/>
                <a:gd name="connsiteY45" fmla="*/ 16091 h 54617"/>
                <a:gd name="connsiteX46" fmla="*/ 65870 w 81376"/>
                <a:gd name="connsiteY46" fmla="*/ 15602 h 54617"/>
                <a:gd name="connsiteX47" fmla="*/ 67656 w 81376"/>
                <a:gd name="connsiteY47" fmla="*/ 15893 h 54617"/>
                <a:gd name="connsiteX48" fmla="*/ 70071 w 81376"/>
                <a:gd name="connsiteY48" fmla="*/ 15828 h 54617"/>
                <a:gd name="connsiteX49" fmla="*/ 73329 w 81376"/>
                <a:gd name="connsiteY49" fmla="*/ 18511 h 54617"/>
                <a:gd name="connsiteX50" fmla="*/ 72623 w 81376"/>
                <a:gd name="connsiteY50" fmla="*/ 23125 h 54617"/>
                <a:gd name="connsiteX51" fmla="*/ 78271 w 81376"/>
                <a:gd name="connsiteY51" fmla="*/ 23951 h 54617"/>
                <a:gd name="connsiteX52" fmla="*/ 80264 w 81376"/>
                <a:gd name="connsiteY52" fmla="*/ 29674 h 54617"/>
                <a:gd name="connsiteX53" fmla="*/ 79327 w 81376"/>
                <a:gd name="connsiteY53" fmla="*/ 33110 h 54617"/>
                <a:gd name="connsiteX54" fmla="*/ 81042 w 81376"/>
                <a:gd name="connsiteY54" fmla="*/ 37666 h 54617"/>
                <a:gd name="connsiteX55" fmla="*/ 75519 w 81376"/>
                <a:gd name="connsiteY55" fmla="*/ 39413 h 54617"/>
                <a:gd name="connsiteX56" fmla="*/ 73202 w 81376"/>
                <a:gd name="connsiteY56" fmla="*/ 34958 h 54617"/>
                <a:gd name="connsiteX57" fmla="*/ 66719 w 81376"/>
                <a:gd name="connsiteY57" fmla="*/ 36498 h 54617"/>
                <a:gd name="connsiteX58" fmla="*/ 64211 w 81376"/>
                <a:gd name="connsiteY58" fmla="*/ 35129 h 54617"/>
                <a:gd name="connsiteX59" fmla="*/ 63234 w 81376"/>
                <a:gd name="connsiteY59" fmla="*/ 37666 h 54617"/>
                <a:gd name="connsiteX60" fmla="*/ 62134 w 81376"/>
                <a:gd name="connsiteY60" fmla="*/ 38363 h 54617"/>
                <a:gd name="connsiteX61" fmla="*/ 62195 w 81376"/>
                <a:gd name="connsiteY61" fmla="*/ 41835 h 54617"/>
                <a:gd name="connsiteX62" fmla="*/ 59331 w 81376"/>
                <a:gd name="connsiteY62" fmla="*/ 41719 h 54617"/>
                <a:gd name="connsiteX63" fmla="*/ 51572 w 81376"/>
                <a:gd name="connsiteY63" fmla="*/ 43848 h 54617"/>
                <a:gd name="connsiteX64" fmla="*/ 53220 w 81376"/>
                <a:gd name="connsiteY64" fmla="*/ 53907 h 54617"/>
                <a:gd name="connsiteX65" fmla="*/ 43194 w 81376"/>
                <a:gd name="connsiteY65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22107 w 81376"/>
                <a:gd name="connsiteY19" fmla="*/ 18340 h 54617"/>
                <a:gd name="connsiteX20" fmla="*/ 21903 w 81376"/>
                <a:gd name="connsiteY20" fmla="*/ 16658 h 54617"/>
                <a:gd name="connsiteX21" fmla="*/ 21438 w 81376"/>
                <a:gd name="connsiteY21" fmla="*/ 14079 h 54617"/>
                <a:gd name="connsiteX22" fmla="*/ 20191 w 81376"/>
                <a:gd name="connsiteY22" fmla="*/ 11391 h 54617"/>
                <a:gd name="connsiteX23" fmla="*/ 26835 w 81376"/>
                <a:gd name="connsiteY23" fmla="*/ 9761 h 54617"/>
                <a:gd name="connsiteX24" fmla="*/ 26940 w 81376"/>
                <a:gd name="connsiteY24" fmla="*/ 7139 h 54617"/>
                <a:gd name="connsiteX25" fmla="*/ 26286 w 81376"/>
                <a:gd name="connsiteY25" fmla="*/ 4632 h 54617"/>
                <a:gd name="connsiteX26" fmla="*/ 30667 w 81376"/>
                <a:gd name="connsiteY26" fmla="*/ 4375 h 54617"/>
                <a:gd name="connsiteX27" fmla="*/ 33142 w 81376"/>
                <a:gd name="connsiteY27" fmla="*/ 2658 h 54617"/>
                <a:gd name="connsiteX28" fmla="*/ 33047 w 81376"/>
                <a:gd name="connsiteY28" fmla="*/ 456 h 54617"/>
                <a:gd name="connsiteX29" fmla="*/ 35523 w 81376"/>
                <a:gd name="connsiteY29" fmla="*/ 76 h 54617"/>
                <a:gd name="connsiteX30" fmla="*/ 38189 w 81376"/>
                <a:gd name="connsiteY30" fmla="*/ 456 h 54617"/>
                <a:gd name="connsiteX31" fmla="*/ 39677 w 81376"/>
                <a:gd name="connsiteY31" fmla="*/ 2196 h 54617"/>
                <a:gd name="connsiteX32" fmla="*/ 42127 w 81376"/>
                <a:gd name="connsiteY32" fmla="*/ 2036 h 54617"/>
                <a:gd name="connsiteX33" fmla="*/ 45576 w 81376"/>
                <a:gd name="connsiteY33" fmla="*/ 3910 h 54617"/>
                <a:gd name="connsiteX34" fmla="*/ 48078 w 81376"/>
                <a:gd name="connsiteY34" fmla="*/ 4788 h 54617"/>
                <a:gd name="connsiteX35" fmla="*/ 50951 w 81376"/>
                <a:gd name="connsiteY35" fmla="*/ 5319 h 54617"/>
                <a:gd name="connsiteX36" fmla="*/ 52392 w 81376"/>
                <a:gd name="connsiteY36" fmla="*/ 3554 h 54617"/>
                <a:gd name="connsiteX37" fmla="*/ 54139 w 81376"/>
                <a:gd name="connsiteY37" fmla="*/ 4206 h 54617"/>
                <a:gd name="connsiteX38" fmla="*/ 53670 w 81376"/>
                <a:gd name="connsiteY38" fmla="*/ 6120 h 54617"/>
                <a:gd name="connsiteX39" fmla="*/ 55992 w 81376"/>
                <a:gd name="connsiteY39" fmla="*/ 8958 h 54617"/>
                <a:gd name="connsiteX40" fmla="*/ 58246 w 81376"/>
                <a:gd name="connsiteY40" fmla="*/ 8695 h 54617"/>
                <a:gd name="connsiteX41" fmla="*/ 59177 w 81376"/>
                <a:gd name="connsiteY41" fmla="*/ 10563 h 54617"/>
                <a:gd name="connsiteX42" fmla="*/ 61170 w 81376"/>
                <a:gd name="connsiteY42" fmla="*/ 11175 h 54617"/>
                <a:gd name="connsiteX43" fmla="*/ 61605 w 81376"/>
                <a:gd name="connsiteY43" fmla="*/ 14909 h 54617"/>
                <a:gd name="connsiteX44" fmla="*/ 62918 w 81376"/>
                <a:gd name="connsiteY44" fmla="*/ 15094 h 54617"/>
                <a:gd name="connsiteX45" fmla="*/ 64426 w 81376"/>
                <a:gd name="connsiteY45" fmla="*/ 16091 h 54617"/>
                <a:gd name="connsiteX46" fmla="*/ 65870 w 81376"/>
                <a:gd name="connsiteY46" fmla="*/ 15602 h 54617"/>
                <a:gd name="connsiteX47" fmla="*/ 67656 w 81376"/>
                <a:gd name="connsiteY47" fmla="*/ 15893 h 54617"/>
                <a:gd name="connsiteX48" fmla="*/ 70071 w 81376"/>
                <a:gd name="connsiteY48" fmla="*/ 15828 h 54617"/>
                <a:gd name="connsiteX49" fmla="*/ 73329 w 81376"/>
                <a:gd name="connsiteY49" fmla="*/ 18511 h 54617"/>
                <a:gd name="connsiteX50" fmla="*/ 72623 w 81376"/>
                <a:gd name="connsiteY50" fmla="*/ 23125 h 54617"/>
                <a:gd name="connsiteX51" fmla="*/ 78271 w 81376"/>
                <a:gd name="connsiteY51" fmla="*/ 23951 h 54617"/>
                <a:gd name="connsiteX52" fmla="*/ 80264 w 81376"/>
                <a:gd name="connsiteY52" fmla="*/ 29674 h 54617"/>
                <a:gd name="connsiteX53" fmla="*/ 79327 w 81376"/>
                <a:gd name="connsiteY53" fmla="*/ 33110 h 54617"/>
                <a:gd name="connsiteX54" fmla="*/ 81042 w 81376"/>
                <a:gd name="connsiteY54" fmla="*/ 37666 h 54617"/>
                <a:gd name="connsiteX55" fmla="*/ 75519 w 81376"/>
                <a:gd name="connsiteY55" fmla="*/ 39413 h 54617"/>
                <a:gd name="connsiteX56" fmla="*/ 73202 w 81376"/>
                <a:gd name="connsiteY56" fmla="*/ 34958 h 54617"/>
                <a:gd name="connsiteX57" fmla="*/ 66719 w 81376"/>
                <a:gd name="connsiteY57" fmla="*/ 36498 h 54617"/>
                <a:gd name="connsiteX58" fmla="*/ 64211 w 81376"/>
                <a:gd name="connsiteY58" fmla="*/ 35129 h 54617"/>
                <a:gd name="connsiteX59" fmla="*/ 63234 w 81376"/>
                <a:gd name="connsiteY59" fmla="*/ 37666 h 54617"/>
                <a:gd name="connsiteX60" fmla="*/ 62134 w 81376"/>
                <a:gd name="connsiteY60" fmla="*/ 38363 h 54617"/>
                <a:gd name="connsiteX61" fmla="*/ 62195 w 81376"/>
                <a:gd name="connsiteY61" fmla="*/ 41835 h 54617"/>
                <a:gd name="connsiteX62" fmla="*/ 59331 w 81376"/>
                <a:gd name="connsiteY62" fmla="*/ 41719 h 54617"/>
                <a:gd name="connsiteX63" fmla="*/ 51572 w 81376"/>
                <a:gd name="connsiteY63" fmla="*/ 43848 h 54617"/>
                <a:gd name="connsiteX64" fmla="*/ 53220 w 81376"/>
                <a:gd name="connsiteY64" fmla="*/ 53907 h 54617"/>
                <a:gd name="connsiteX65" fmla="*/ 43194 w 81376"/>
                <a:gd name="connsiteY65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9727 w 81376"/>
                <a:gd name="connsiteY19" fmla="*/ 8700 h 54617"/>
                <a:gd name="connsiteX20" fmla="*/ 21903 w 81376"/>
                <a:gd name="connsiteY20" fmla="*/ 16658 h 54617"/>
                <a:gd name="connsiteX21" fmla="*/ 21438 w 81376"/>
                <a:gd name="connsiteY21" fmla="*/ 14079 h 54617"/>
                <a:gd name="connsiteX22" fmla="*/ 20191 w 81376"/>
                <a:gd name="connsiteY22" fmla="*/ 11391 h 54617"/>
                <a:gd name="connsiteX23" fmla="*/ 26835 w 81376"/>
                <a:gd name="connsiteY23" fmla="*/ 9761 h 54617"/>
                <a:gd name="connsiteX24" fmla="*/ 26940 w 81376"/>
                <a:gd name="connsiteY24" fmla="*/ 7139 h 54617"/>
                <a:gd name="connsiteX25" fmla="*/ 26286 w 81376"/>
                <a:gd name="connsiteY25" fmla="*/ 4632 h 54617"/>
                <a:gd name="connsiteX26" fmla="*/ 30667 w 81376"/>
                <a:gd name="connsiteY26" fmla="*/ 4375 h 54617"/>
                <a:gd name="connsiteX27" fmla="*/ 33142 w 81376"/>
                <a:gd name="connsiteY27" fmla="*/ 2658 h 54617"/>
                <a:gd name="connsiteX28" fmla="*/ 33047 w 81376"/>
                <a:gd name="connsiteY28" fmla="*/ 456 h 54617"/>
                <a:gd name="connsiteX29" fmla="*/ 35523 w 81376"/>
                <a:gd name="connsiteY29" fmla="*/ 76 h 54617"/>
                <a:gd name="connsiteX30" fmla="*/ 38189 w 81376"/>
                <a:gd name="connsiteY30" fmla="*/ 456 h 54617"/>
                <a:gd name="connsiteX31" fmla="*/ 39677 w 81376"/>
                <a:gd name="connsiteY31" fmla="*/ 2196 h 54617"/>
                <a:gd name="connsiteX32" fmla="*/ 42127 w 81376"/>
                <a:gd name="connsiteY32" fmla="*/ 2036 h 54617"/>
                <a:gd name="connsiteX33" fmla="*/ 45576 w 81376"/>
                <a:gd name="connsiteY33" fmla="*/ 3910 h 54617"/>
                <a:gd name="connsiteX34" fmla="*/ 48078 w 81376"/>
                <a:gd name="connsiteY34" fmla="*/ 4788 h 54617"/>
                <a:gd name="connsiteX35" fmla="*/ 50951 w 81376"/>
                <a:gd name="connsiteY35" fmla="*/ 5319 h 54617"/>
                <a:gd name="connsiteX36" fmla="*/ 52392 w 81376"/>
                <a:gd name="connsiteY36" fmla="*/ 3554 h 54617"/>
                <a:gd name="connsiteX37" fmla="*/ 54139 w 81376"/>
                <a:gd name="connsiteY37" fmla="*/ 4206 h 54617"/>
                <a:gd name="connsiteX38" fmla="*/ 53670 w 81376"/>
                <a:gd name="connsiteY38" fmla="*/ 6120 h 54617"/>
                <a:gd name="connsiteX39" fmla="*/ 55992 w 81376"/>
                <a:gd name="connsiteY39" fmla="*/ 8958 h 54617"/>
                <a:gd name="connsiteX40" fmla="*/ 58246 w 81376"/>
                <a:gd name="connsiteY40" fmla="*/ 8695 h 54617"/>
                <a:gd name="connsiteX41" fmla="*/ 59177 w 81376"/>
                <a:gd name="connsiteY41" fmla="*/ 10563 h 54617"/>
                <a:gd name="connsiteX42" fmla="*/ 61170 w 81376"/>
                <a:gd name="connsiteY42" fmla="*/ 11175 h 54617"/>
                <a:gd name="connsiteX43" fmla="*/ 61605 w 81376"/>
                <a:gd name="connsiteY43" fmla="*/ 14909 h 54617"/>
                <a:gd name="connsiteX44" fmla="*/ 62918 w 81376"/>
                <a:gd name="connsiteY44" fmla="*/ 15094 h 54617"/>
                <a:gd name="connsiteX45" fmla="*/ 64426 w 81376"/>
                <a:gd name="connsiteY45" fmla="*/ 16091 h 54617"/>
                <a:gd name="connsiteX46" fmla="*/ 65870 w 81376"/>
                <a:gd name="connsiteY46" fmla="*/ 15602 h 54617"/>
                <a:gd name="connsiteX47" fmla="*/ 67656 w 81376"/>
                <a:gd name="connsiteY47" fmla="*/ 15893 h 54617"/>
                <a:gd name="connsiteX48" fmla="*/ 70071 w 81376"/>
                <a:gd name="connsiteY48" fmla="*/ 15828 h 54617"/>
                <a:gd name="connsiteX49" fmla="*/ 73329 w 81376"/>
                <a:gd name="connsiteY49" fmla="*/ 18511 h 54617"/>
                <a:gd name="connsiteX50" fmla="*/ 72623 w 81376"/>
                <a:gd name="connsiteY50" fmla="*/ 23125 h 54617"/>
                <a:gd name="connsiteX51" fmla="*/ 78271 w 81376"/>
                <a:gd name="connsiteY51" fmla="*/ 23951 h 54617"/>
                <a:gd name="connsiteX52" fmla="*/ 80264 w 81376"/>
                <a:gd name="connsiteY52" fmla="*/ 29674 h 54617"/>
                <a:gd name="connsiteX53" fmla="*/ 79327 w 81376"/>
                <a:gd name="connsiteY53" fmla="*/ 33110 h 54617"/>
                <a:gd name="connsiteX54" fmla="*/ 81042 w 81376"/>
                <a:gd name="connsiteY54" fmla="*/ 37666 h 54617"/>
                <a:gd name="connsiteX55" fmla="*/ 75519 w 81376"/>
                <a:gd name="connsiteY55" fmla="*/ 39413 h 54617"/>
                <a:gd name="connsiteX56" fmla="*/ 73202 w 81376"/>
                <a:gd name="connsiteY56" fmla="*/ 34958 h 54617"/>
                <a:gd name="connsiteX57" fmla="*/ 66719 w 81376"/>
                <a:gd name="connsiteY57" fmla="*/ 36498 h 54617"/>
                <a:gd name="connsiteX58" fmla="*/ 64211 w 81376"/>
                <a:gd name="connsiteY58" fmla="*/ 35129 h 54617"/>
                <a:gd name="connsiteX59" fmla="*/ 63234 w 81376"/>
                <a:gd name="connsiteY59" fmla="*/ 37666 h 54617"/>
                <a:gd name="connsiteX60" fmla="*/ 62134 w 81376"/>
                <a:gd name="connsiteY60" fmla="*/ 38363 h 54617"/>
                <a:gd name="connsiteX61" fmla="*/ 62195 w 81376"/>
                <a:gd name="connsiteY61" fmla="*/ 41835 h 54617"/>
                <a:gd name="connsiteX62" fmla="*/ 59331 w 81376"/>
                <a:gd name="connsiteY62" fmla="*/ 41719 h 54617"/>
                <a:gd name="connsiteX63" fmla="*/ 51572 w 81376"/>
                <a:gd name="connsiteY63" fmla="*/ 43848 h 54617"/>
                <a:gd name="connsiteX64" fmla="*/ 53220 w 81376"/>
                <a:gd name="connsiteY64" fmla="*/ 53907 h 54617"/>
                <a:gd name="connsiteX65" fmla="*/ 43194 w 81376"/>
                <a:gd name="connsiteY65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9727 w 81376"/>
                <a:gd name="connsiteY19" fmla="*/ 8700 h 54617"/>
                <a:gd name="connsiteX20" fmla="*/ 14738 w 81376"/>
                <a:gd name="connsiteY20" fmla="*/ 7788 h 54617"/>
                <a:gd name="connsiteX21" fmla="*/ 21438 w 81376"/>
                <a:gd name="connsiteY21" fmla="*/ 14079 h 54617"/>
                <a:gd name="connsiteX22" fmla="*/ 20191 w 81376"/>
                <a:gd name="connsiteY22" fmla="*/ 11391 h 54617"/>
                <a:gd name="connsiteX23" fmla="*/ 26835 w 81376"/>
                <a:gd name="connsiteY23" fmla="*/ 9761 h 54617"/>
                <a:gd name="connsiteX24" fmla="*/ 26940 w 81376"/>
                <a:gd name="connsiteY24" fmla="*/ 7139 h 54617"/>
                <a:gd name="connsiteX25" fmla="*/ 26286 w 81376"/>
                <a:gd name="connsiteY25" fmla="*/ 4632 h 54617"/>
                <a:gd name="connsiteX26" fmla="*/ 30667 w 81376"/>
                <a:gd name="connsiteY26" fmla="*/ 4375 h 54617"/>
                <a:gd name="connsiteX27" fmla="*/ 33142 w 81376"/>
                <a:gd name="connsiteY27" fmla="*/ 2658 h 54617"/>
                <a:gd name="connsiteX28" fmla="*/ 33047 w 81376"/>
                <a:gd name="connsiteY28" fmla="*/ 456 h 54617"/>
                <a:gd name="connsiteX29" fmla="*/ 35523 w 81376"/>
                <a:gd name="connsiteY29" fmla="*/ 76 h 54617"/>
                <a:gd name="connsiteX30" fmla="*/ 38189 w 81376"/>
                <a:gd name="connsiteY30" fmla="*/ 456 h 54617"/>
                <a:gd name="connsiteX31" fmla="*/ 39677 w 81376"/>
                <a:gd name="connsiteY31" fmla="*/ 2196 h 54617"/>
                <a:gd name="connsiteX32" fmla="*/ 42127 w 81376"/>
                <a:gd name="connsiteY32" fmla="*/ 2036 h 54617"/>
                <a:gd name="connsiteX33" fmla="*/ 45576 w 81376"/>
                <a:gd name="connsiteY33" fmla="*/ 3910 h 54617"/>
                <a:gd name="connsiteX34" fmla="*/ 48078 w 81376"/>
                <a:gd name="connsiteY34" fmla="*/ 4788 h 54617"/>
                <a:gd name="connsiteX35" fmla="*/ 50951 w 81376"/>
                <a:gd name="connsiteY35" fmla="*/ 5319 h 54617"/>
                <a:gd name="connsiteX36" fmla="*/ 52392 w 81376"/>
                <a:gd name="connsiteY36" fmla="*/ 3554 h 54617"/>
                <a:gd name="connsiteX37" fmla="*/ 54139 w 81376"/>
                <a:gd name="connsiteY37" fmla="*/ 4206 h 54617"/>
                <a:gd name="connsiteX38" fmla="*/ 53670 w 81376"/>
                <a:gd name="connsiteY38" fmla="*/ 6120 h 54617"/>
                <a:gd name="connsiteX39" fmla="*/ 55992 w 81376"/>
                <a:gd name="connsiteY39" fmla="*/ 8958 h 54617"/>
                <a:gd name="connsiteX40" fmla="*/ 58246 w 81376"/>
                <a:gd name="connsiteY40" fmla="*/ 8695 h 54617"/>
                <a:gd name="connsiteX41" fmla="*/ 59177 w 81376"/>
                <a:gd name="connsiteY41" fmla="*/ 10563 h 54617"/>
                <a:gd name="connsiteX42" fmla="*/ 61170 w 81376"/>
                <a:gd name="connsiteY42" fmla="*/ 11175 h 54617"/>
                <a:gd name="connsiteX43" fmla="*/ 61605 w 81376"/>
                <a:gd name="connsiteY43" fmla="*/ 14909 h 54617"/>
                <a:gd name="connsiteX44" fmla="*/ 62918 w 81376"/>
                <a:gd name="connsiteY44" fmla="*/ 15094 h 54617"/>
                <a:gd name="connsiteX45" fmla="*/ 64426 w 81376"/>
                <a:gd name="connsiteY45" fmla="*/ 16091 h 54617"/>
                <a:gd name="connsiteX46" fmla="*/ 65870 w 81376"/>
                <a:gd name="connsiteY46" fmla="*/ 15602 h 54617"/>
                <a:gd name="connsiteX47" fmla="*/ 67656 w 81376"/>
                <a:gd name="connsiteY47" fmla="*/ 15893 h 54617"/>
                <a:gd name="connsiteX48" fmla="*/ 70071 w 81376"/>
                <a:gd name="connsiteY48" fmla="*/ 15828 h 54617"/>
                <a:gd name="connsiteX49" fmla="*/ 73329 w 81376"/>
                <a:gd name="connsiteY49" fmla="*/ 18511 h 54617"/>
                <a:gd name="connsiteX50" fmla="*/ 72623 w 81376"/>
                <a:gd name="connsiteY50" fmla="*/ 23125 h 54617"/>
                <a:gd name="connsiteX51" fmla="*/ 78271 w 81376"/>
                <a:gd name="connsiteY51" fmla="*/ 23951 h 54617"/>
                <a:gd name="connsiteX52" fmla="*/ 80264 w 81376"/>
                <a:gd name="connsiteY52" fmla="*/ 29674 h 54617"/>
                <a:gd name="connsiteX53" fmla="*/ 79327 w 81376"/>
                <a:gd name="connsiteY53" fmla="*/ 33110 h 54617"/>
                <a:gd name="connsiteX54" fmla="*/ 81042 w 81376"/>
                <a:gd name="connsiteY54" fmla="*/ 37666 h 54617"/>
                <a:gd name="connsiteX55" fmla="*/ 75519 w 81376"/>
                <a:gd name="connsiteY55" fmla="*/ 39413 h 54617"/>
                <a:gd name="connsiteX56" fmla="*/ 73202 w 81376"/>
                <a:gd name="connsiteY56" fmla="*/ 34958 h 54617"/>
                <a:gd name="connsiteX57" fmla="*/ 66719 w 81376"/>
                <a:gd name="connsiteY57" fmla="*/ 36498 h 54617"/>
                <a:gd name="connsiteX58" fmla="*/ 64211 w 81376"/>
                <a:gd name="connsiteY58" fmla="*/ 35129 h 54617"/>
                <a:gd name="connsiteX59" fmla="*/ 63234 w 81376"/>
                <a:gd name="connsiteY59" fmla="*/ 37666 h 54617"/>
                <a:gd name="connsiteX60" fmla="*/ 62134 w 81376"/>
                <a:gd name="connsiteY60" fmla="*/ 38363 h 54617"/>
                <a:gd name="connsiteX61" fmla="*/ 62195 w 81376"/>
                <a:gd name="connsiteY61" fmla="*/ 41835 h 54617"/>
                <a:gd name="connsiteX62" fmla="*/ 59331 w 81376"/>
                <a:gd name="connsiteY62" fmla="*/ 41719 h 54617"/>
                <a:gd name="connsiteX63" fmla="*/ 51572 w 81376"/>
                <a:gd name="connsiteY63" fmla="*/ 43848 h 54617"/>
                <a:gd name="connsiteX64" fmla="*/ 53220 w 81376"/>
                <a:gd name="connsiteY64" fmla="*/ 53907 h 54617"/>
                <a:gd name="connsiteX65" fmla="*/ 43194 w 81376"/>
                <a:gd name="connsiteY65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9727 w 81376"/>
                <a:gd name="connsiteY19" fmla="*/ 8700 h 54617"/>
                <a:gd name="connsiteX20" fmla="*/ 14738 w 81376"/>
                <a:gd name="connsiteY20" fmla="*/ 7788 h 54617"/>
                <a:gd name="connsiteX21" fmla="*/ 21438 w 81376"/>
                <a:gd name="connsiteY21" fmla="*/ 14079 h 54617"/>
                <a:gd name="connsiteX22" fmla="*/ 20191 w 81376"/>
                <a:gd name="connsiteY22" fmla="*/ 11391 h 54617"/>
                <a:gd name="connsiteX23" fmla="*/ 26835 w 81376"/>
                <a:gd name="connsiteY23" fmla="*/ 9761 h 54617"/>
                <a:gd name="connsiteX24" fmla="*/ 26940 w 81376"/>
                <a:gd name="connsiteY24" fmla="*/ 7139 h 54617"/>
                <a:gd name="connsiteX25" fmla="*/ 26286 w 81376"/>
                <a:gd name="connsiteY25" fmla="*/ 4632 h 54617"/>
                <a:gd name="connsiteX26" fmla="*/ 30667 w 81376"/>
                <a:gd name="connsiteY26" fmla="*/ 4375 h 54617"/>
                <a:gd name="connsiteX27" fmla="*/ 33142 w 81376"/>
                <a:gd name="connsiteY27" fmla="*/ 2658 h 54617"/>
                <a:gd name="connsiteX28" fmla="*/ 33047 w 81376"/>
                <a:gd name="connsiteY28" fmla="*/ 456 h 54617"/>
                <a:gd name="connsiteX29" fmla="*/ 35523 w 81376"/>
                <a:gd name="connsiteY29" fmla="*/ 76 h 54617"/>
                <a:gd name="connsiteX30" fmla="*/ 38189 w 81376"/>
                <a:gd name="connsiteY30" fmla="*/ 456 h 54617"/>
                <a:gd name="connsiteX31" fmla="*/ 39677 w 81376"/>
                <a:gd name="connsiteY31" fmla="*/ 2196 h 54617"/>
                <a:gd name="connsiteX32" fmla="*/ 42127 w 81376"/>
                <a:gd name="connsiteY32" fmla="*/ 2036 h 54617"/>
                <a:gd name="connsiteX33" fmla="*/ 45576 w 81376"/>
                <a:gd name="connsiteY33" fmla="*/ 3910 h 54617"/>
                <a:gd name="connsiteX34" fmla="*/ 48078 w 81376"/>
                <a:gd name="connsiteY34" fmla="*/ 4788 h 54617"/>
                <a:gd name="connsiteX35" fmla="*/ 50951 w 81376"/>
                <a:gd name="connsiteY35" fmla="*/ 5319 h 54617"/>
                <a:gd name="connsiteX36" fmla="*/ 52392 w 81376"/>
                <a:gd name="connsiteY36" fmla="*/ 3554 h 54617"/>
                <a:gd name="connsiteX37" fmla="*/ 54139 w 81376"/>
                <a:gd name="connsiteY37" fmla="*/ 4206 h 54617"/>
                <a:gd name="connsiteX38" fmla="*/ 53670 w 81376"/>
                <a:gd name="connsiteY38" fmla="*/ 6120 h 54617"/>
                <a:gd name="connsiteX39" fmla="*/ 55992 w 81376"/>
                <a:gd name="connsiteY39" fmla="*/ 8958 h 54617"/>
                <a:gd name="connsiteX40" fmla="*/ 58246 w 81376"/>
                <a:gd name="connsiteY40" fmla="*/ 8695 h 54617"/>
                <a:gd name="connsiteX41" fmla="*/ 59177 w 81376"/>
                <a:gd name="connsiteY41" fmla="*/ 10563 h 54617"/>
                <a:gd name="connsiteX42" fmla="*/ 61170 w 81376"/>
                <a:gd name="connsiteY42" fmla="*/ 11175 h 54617"/>
                <a:gd name="connsiteX43" fmla="*/ 61605 w 81376"/>
                <a:gd name="connsiteY43" fmla="*/ 14909 h 54617"/>
                <a:gd name="connsiteX44" fmla="*/ 62918 w 81376"/>
                <a:gd name="connsiteY44" fmla="*/ 15094 h 54617"/>
                <a:gd name="connsiteX45" fmla="*/ 64426 w 81376"/>
                <a:gd name="connsiteY45" fmla="*/ 16091 h 54617"/>
                <a:gd name="connsiteX46" fmla="*/ 65870 w 81376"/>
                <a:gd name="connsiteY46" fmla="*/ 15602 h 54617"/>
                <a:gd name="connsiteX47" fmla="*/ 67656 w 81376"/>
                <a:gd name="connsiteY47" fmla="*/ 15893 h 54617"/>
                <a:gd name="connsiteX48" fmla="*/ 70071 w 81376"/>
                <a:gd name="connsiteY48" fmla="*/ 15828 h 54617"/>
                <a:gd name="connsiteX49" fmla="*/ 73329 w 81376"/>
                <a:gd name="connsiteY49" fmla="*/ 18511 h 54617"/>
                <a:gd name="connsiteX50" fmla="*/ 72623 w 81376"/>
                <a:gd name="connsiteY50" fmla="*/ 23125 h 54617"/>
                <a:gd name="connsiteX51" fmla="*/ 78271 w 81376"/>
                <a:gd name="connsiteY51" fmla="*/ 23951 h 54617"/>
                <a:gd name="connsiteX52" fmla="*/ 80264 w 81376"/>
                <a:gd name="connsiteY52" fmla="*/ 29674 h 54617"/>
                <a:gd name="connsiteX53" fmla="*/ 79327 w 81376"/>
                <a:gd name="connsiteY53" fmla="*/ 33110 h 54617"/>
                <a:gd name="connsiteX54" fmla="*/ 81042 w 81376"/>
                <a:gd name="connsiteY54" fmla="*/ 37666 h 54617"/>
                <a:gd name="connsiteX55" fmla="*/ 75519 w 81376"/>
                <a:gd name="connsiteY55" fmla="*/ 39413 h 54617"/>
                <a:gd name="connsiteX56" fmla="*/ 73202 w 81376"/>
                <a:gd name="connsiteY56" fmla="*/ 34958 h 54617"/>
                <a:gd name="connsiteX57" fmla="*/ 66719 w 81376"/>
                <a:gd name="connsiteY57" fmla="*/ 36498 h 54617"/>
                <a:gd name="connsiteX58" fmla="*/ 64211 w 81376"/>
                <a:gd name="connsiteY58" fmla="*/ 35129 h 54617"/>
                <a:gd name="connsiteX59" fmla="*/ 63234 w 81376"/>
                <a:gd name="connsiteY59" fmla="*/ 37666 h 54617"/>
                <a:gd name="connsiteX60" fmla="*/ 62134 w 81376"/>
                <a:gd name="connsiteY60" fmla="*/ 38363 h 54617"/>
                <a:gd name="connsiteX61" fmla="*/ 62195 w 81376"/>
                <a:gd name="connsiteY61" fmla="*/ 41835 h 54617"/>
                <a:gd name="connsiteX62" fmla="*/ 59331 w 81376"/>
                <a:gd name="connsiteY62" fmla="*/ 41719 h 54617"/>
                <a:gd name="connsiteX63" fmla="*/ 51572 w 81376"/>
                <a:gd name="connsiteY63" fmla="*/ 43848 h 54617"/>
                <a:gd name="connsiteX64" fmla="*/ 53220 w 81376"/>
                <a:gd name="connsiteY64" fmla="*/ 53907 h 54617"/>
                <a:gd name="connsiteX65" fmla="*/ 43194 w 81376"/>
                <a:gd name="connsiteY65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4738 w 81376"/>
                <a:gd name="connsiteY21" fmla="*/ 7788 h 54617"/>
                <a:gd name="connsiteX22" fmla="*/ 21438 w 81376"/>
                <a:gd name="connsiteY22" fmla="*/ 14079 h 54617"/>
                <a:gd name="connsiteX23" fmla="*/ 20191 w 81376"/>
                <a:gd name="connsiteY23" fmla="*/ 11391 h 54617"/>
                <a:gd name="connsiteX24" fmla="*/ 26835 w 81376"/>
                <a:gd name="connsiteY24" fmla="*/ 9761 h 54617"/>
                <a:gd name="connsiteX25" fmla="*/ 26940 w 81376"/>
                <a:gd name="connsiteY25" fmla="*/ 7139 h 54617"/>
                <a:gd name="connsiteX26" fmla="*/ 26286 w 81376"/>
                <a:gd name="connsiteY26" fmla="*/ 4632 h 54617"/>
                <a:gd name="connsiteX27" fmla="*/ 30667 w 81376"/>
                <a:gd name="connsiteY27" fmla="*/ 4375 h 54617"/>
                <a:gd name="connsiteX28" fmla="*/ 33142 w 81376"/>
                <a:gd name="connsiteY28" fmla="*/ 2658 h 54617"/>
                <a:gd name="connsiteX29" fmla="*/ 33047 w 81376"/>
                <a:gd name="connsiteY29" fmla="*/ 456 h 54617"/>
                <a:gd name="connsiteX30" fmla="*/ 35523 w 81376"/>
                <a:gd name="connsiteY30" fmla="*/ 76 h 54617"/>
                <a:gd name="connsiteX31" fmla="*/ 38189 w 81376"/>
                <a:gd name="connsiteY31" fmla="*/ 456 h 54617"/>
                <a:gd name="connsiteX32" fmla="*/ 39677 w 81376"/>
                <a:gd name="connsiteY32" fmla="*/ 2196 h 54617"/>
                <a:gd name="connsiteX33" fmla="*/ 42127 w 81376"/>
                <a:gd name="connsiteY33" fmla="*/ 2036 h 54617"/>
                <a:gd name="connsiteX34" fmla="*/ 45576 w 81376"/>
                <a:gd name="connsiteY34" fmla="*/ 3910 h 54617"/>
                <a:gd name="connsiteX35" fmla="*/ 48078 w 81376"/>
                <a:gd name="connsiteY35" fmla="*/ 4788 h 54617"/>
                <a:gd name="connsiteX36" fmla="*/ 50951 w 81376"/>
                <a:gd name="connsiteY36" fmla="*/ 5319 h 54617"/>
                <a:gd name="connsiteX37" fmla="*/ 52392 w 81376"/>
                <a:gd name="connsiteY37" fmla="*/ 3554 h 54617"/>
                <a:gd name="connsiteX38" fmla="*/ 54139 w 81376"/>
                <a:gd name="connsiteY38" fmla="*/ 4206 h 54617"/>
                <a:gd name="connsiteX39" fmla="*/ 53670 w 81376"/>
                <a:gd name="connsiteY39" fmla="*/ 6120 h 54617"/>
                <a:gd name="connsiteX40" fmla="*/ 55992 w 81376"/>
                <a:gd name="connsiteY40" fmla="*/ 8958 h 54617"/>
                <a:gd name="connsiteX41" fmla="*/ 58246 w 81376"/>
                <a:gd name="connsiteY41" fmla="*/ 8695 h 54617"/>
                <a:gd name="connsiteX42" fmla="*/ 59177 w 81376"/>
                <a:gd name="connsiteY42" fmla="*/ 10563 h 54617"/>
                <a:gd name="connsiteX43" fmla="*/ 61170 w 81376"/>
                <a:gd name="connsiteY43" fmla="*/ 11175 h 54617"/>
                <a:gd name="connsiteX44" fmla="*/ 61605 w 81376"/>
                <a:gd name="connsiteY44" fmla="*/ 14909 h 54617"/>
                <a:gd name="connsiteX45" fmla="*/ 62918 w 81376"/>
                <a:gd name="connsiteY45" fmla="*/ 15094 h 54617"/>
                <a:gd name="connsiteX46" fmla="*/ 64426 w 81376"/>
                <a:gd name="connsiteY46" fmla="*/ 16091 h 54617"/>
                <a:gd name="connsiteX47" fmla="*/ 65870 w 81376"/>
                <a:gd name="connsiteY47" fmla="*/ 15602 h 54617"/>
                <a:gd name="connsiteX48" fmla="*/ 67656 w 81376"/>
                <a:gd name="connsiteY48" fmla="*/ 15893 h 54617"/>
                <a:gd name="connsiteX49" fmla="*/ 70071 w 81376"/>
                <a:gd name="connsiteY49" fmla="*/ 15828 h 54617"/>
                <a:gd name="connsiteX50" fmla="*/ 73329 w 81376"/>
                <a:gd name="connsiteY50" fmla="*/ 18511 h 54617"/>
                <a:gd name="connsiteX51" fmla="*/ 72623 w 81376"/>
                <a:gd name="connsiteY51" fmla="*/ 23125 h 54617"/>
                <a:gd name="connsiteX52" fmla="*/ 78271 w 81376"/>
                <a:gd name="connsiteY52" fmla="*/ 23951 h 54617"/>
                <a:gd name="connsiteX53" fmla="*/ 80264 w 81376"/>
                <a:gd name="connsiteY53" fmla="*/ 29674 h 54617"/>
                <a:gd name="connsiteX54" fmla="*/ 79327 w 81376"/>
                <a:gd name="connsiteY54" fmla="*/ 33110 h 54617"/>
                <a:gd name="connsiteX55" fmla="*/ 81042 w 81376"/>
                <a:gd name="connsiteY55" fmla="*/ 37666 h 54617"/>
                <a:gd name="connsiteX56" fmla="*/ 75519 w 81376"/>
                <a:gd name="connsiteY56" fmla="*/ 39413 h 54617"/>
                <a:gd name="connsiteX57" fmla="*/ 73202 w 81376"/>
                <a:gd name="connsiteY57" fmla="*/ 34958 h 54617"/>
                <a:gd name="connsiteX58" fmla="*/ 66719 w 81376"/>
                <a:gd name="connsiteY58" fmla="*/ 36498 h 54617"/>
                <a:gd name="connsiteX59" fmla="*/ 64211 w 81376"/>
                <a:gd name="connsiteY59" fmla="*/ 35129 h 54617"/>
                <a:gd name="connsiteX60" fmla="*/ 63234 w 81376"/>
                <a:gd name="connsiteY60" fmla="*/ 37666 h 54617"/>
                <a:gd name="connsiteX61" fmla="*/ 62134 w 81376"/>
                <a:gd name="connsiteY61" fmla="*/ 38363 h 54617"/>
                <a:gd name="connsiteX62" fmla="*/ 62195 w 81376"/>
                <a:gd name="connsiteY62" fmla="*/ 41835 h 54617"/>
                <a:gd name="connsiteX63" fmla="*/ 59331 w 81376"/>
                <a:gd name="connsiteY63" fmla="*/ 41719 h 54617"/>
                <a:gd name="connsiteX64" fmla="*/ 51572 w 81376"/>
                <a:gd name="connsiteY64" fmla="*/ 43848 h 54617"/>
                <a:gd name="connsiteX65" fmla="*/ 53220 w 81376"/>
                <a:gd name="connsiteY65" fmla="*/ 53907 h 54617"/>
                <a:gd name="connsiteX66" fmla="*/ 43194 w 81376"/>
                <a:gd name="connsiteY66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2153 w 81376"/>
                <a:gd name="connsiteY21" fmla="*/ 8088 h 54617"/>
                <a:gd name="connsiteX22" fmla="*/ 14738 w 81376"/>
                <a:gd name="connsiteY22" fmla="*/ 7788 h 54617"/>
                <a:gd name="connsiteX23" fmla="*/ 21438 w 81376"/>
                <a:gd name="connsiteY23" fmla="*/ 14079 h 54617"/>
                <a:gd name="connsiteX24" fmla="*/ 20191 w 81376"/>
                <a:gd name="connsiteY24" fmla="*/ 11391 h 54617"/>
                <a:gd name="connsiteX25" fmla="*/ 26835 w 81376"/>
                <a:gd name="connsiteY25" fmla="*/ 9761 h 54617"/>
                <a:gd name="connsiteX26" fmla="*/ 26940 w 81376"/>
                <a:gd name="connsiteY26" fmla="*/ 7139 h 54617"/>
                <a:gd name="connsiteX27" fmla="*/ 26286 w 81376"/>
                <a:gd name="connsiteY27" fmla="*/ 4632 h 54617"/>
                <a:gd name="connsiteX28" fmla="*/ 30667 w 81376"/>
                <a:gd name="connsiteY28" fmla="*/ 4375 h 54617"/>
                <a:gd name="connsiteX29" fmla="*/ 33142 w 81376"/>
                <a:gd name="connsiteY29" fmla="*/ 2658 h 54617"/>
                <a:gd name="connsiteX30" fmla="*/ 33047 w 81376"/>
                <a:gd name="connsiteY30" fmla="*/ 456 h 54617"/>
                <a:gd name="connsiteX31" fmla="*/ 35523 w 81376"/>
                <a:gd name="connsiteY31" fmla="*/ 76 h 54617"/>
                <a:gd name="connsiteX32" fmla="*/ 38189 w 81376"/>
                <a:gd name="connsiteY32" fmla="*/ 456 h 54617"/>
                <a:gd name="connsiteX33" fmla="*/ 39677 w 81376"/>
                <a:gd name="connsiteY33" fmla="*/ 2196 h 54617"/>
                <a:gd name="connsiteX34" fmla="*/ 42127 w 81376"/>
                <a:gd name="connsiteY34" fmla="*/ 2036 h 54617"/>
                <a:gd name="connsiteX35" fmla="*/ 45576 w 81376"/>
                <a:gd name="connsiteY35" fmla="*/ 3910 h 54617"/>
                <a:gd name="connsiteX36" fmla="*/ 48078 w 81376"/>
                <a:gd name="connsiteY36" fmla="*/ 4788 h 54617"/>
                <a:gd name="connsiteX37" fmla="*/ 50951 w 81376"/>
                <a:gd name="connsiteY37" fmla="*/ 5319 h 54617"/>
                <a:gd name="connsiteX38" fmla="*/ 52392 w 81376"/>
                <a:gd name="connsiteY38" fmla="*/ 3554 h 54617"/>
                <a:gd name="connsiteX39" fmla="*/ 54139 w 81376"/>
                <a:gd name="connsiteY39" fmla="*/ 4206 h 54617"/>
                <a:gd name="connsiteX40" fmla="*/ 53670 w 81376"/>
                <a:gd name="connsiteY40" fmla="*/ 6120 h 54617"/>
                <a:gd name="connsiteX41" fmla="*/ 55992 w 81376"/>
                <a:gd name="connsiteY41" fmla="*/ 8958 h 54617"/>
                <a:gd name="connsiteX42" fmla="*/ 58246 w 81376"/>
                <a:gd name="connsiteY42" fmla="*/ 8695 h 54617"/>
                <a:gd name="connsiteX43" fmla="*/ 59177 w 81376"/>
                <a:gd name="connsiteY43" fmla="*/ 10563 h 54617"/>
                <a:gd name="connsiteX44" fmla="*/ 61170 w 81376"/>
                <a:gd name="connsiteY44" fmla="*/ 11175 h 54617"/>
                <a:gd name="connsiteX45" fmla="*/ 61605 w 81376"/>
                <a:gd name="connsiteY45" fmla="*/ 14909 h 54617"/>
                <a:gd name="connsiteX46" fmla="*/ 62918 w 81376"/>
                <a:gd name="connsiteY46" fmla="*/ 15094 h 54617"/>
                <a:gd name="connsiteX47" fmla="*/ 64426 w 81376"/>
                <a:gd name="connsiteY47" fmla="*/ 16091 h 54617"/>
                <a:gd name="connsiteX48" fmla="*/ 65870 w 81376"/>
                <a:gd name="connsiteY48" fmla="*/ 15602 h 54617"/>
                <a:gd name="connsiteX49" fmla="*/ 67656 w 81376"/>
                <a:gd name="connsiteY49" fmla="*/ 15893 h 54617"/>
                <a:gd name="connsiteX50" fmla="*/ 70071 w 81376"/>
                <a:gd name="connsiteY50" fmla="*/ 15828 h 54617"/>
                <a:gd name="connsiteX51" fmla="*/ 73329 w 81376"/>
                <a:gd name="connsiteY51" fmla="*/ 18511 h 54617"/>
                <a:gd name="connsiteX52" fmla="*/ 72623 w 81376"/>
                <a:gd name="connsiteY52" fmla="*/ 23125 h 54617"/>
                <a:gd name="connsiteX53" fmla="*/ 78271 w 81376"/>
                <a:gd name="connsiteY53" fmla="*/ 23951 h 54617"/>
                <a:gd name="connsiteX54" fmla="*/ 80264 w 81376"/>
                <a:gd name="connsiteY54" fmla="*/ 29674 h 54617"/>
                <a:gd name="connsiteX55" fmla="*/ 79327 w 81376"/>
                <a:gd name="connsiteY55" fmla="*/ 33110 h 54617"/>
                <a:gd name="connsiteX56" fmla="*/ 81042 w 81376"/>
                <a:gd name="connsiteY56" fmla="*/ 37666 h 54617"/>
                <a:gd name="connsiteX57" fmla="*/ 75519 w 81376"/>
                <a:gd name="connsiteY57" fmla="*/ 39413 h 54617"/>
                <a:gd name="connsiteX58" fmla="*/ 73202 w 81376"/>
                <a:gd name="connsiteY58" fmla="*/ 34958 h 54617"/>
                <a:gd name="connsiteX59" fmla="*/ 66719 w 81376"/>
                <a:gd name="connsiteY59" fmla="*/ 36498 h 54617"/>
                <a:gd name="connsiteX60" fmla="*/ 64211 w 81376"/>
                <a:gd name="connsiteY60" fmla="*/ 35129 h 54617"/>
                <a:gd name="connsiteX61" fmla="*/ 63234 w 81376"/>
                <a:gd name="connsiteY61" fmla="*/ 37666 h 54617"/>
                <a:gd name="connsiteX62" fmla="*/ 62134 w 81376"/>
                <a:gd name="connsiteY62" fmla="*/ 38363 h 54617"/>
                <a:gd name="connsiteX63" fmla="*/ 62195 w 81376"/>
                <a:gd name="connsiteY63" fmla="*/ 41835 h 54617"/>
                <a:gd name="connsiteX64" fmla="*/ 59331 w 81376"/>
                <a:gd name="connsiteY64" fmla="*/ 41719 h 54617"/>
                <a:gd name="connsiteX65" fmla="*/ 51572 w 81376"/>
                <a:gd name="connsiteY65" fmla="*/ 43848 h 54617"/>
                <a:gd name="connsiteX66" fmla="*/ 53220 w 81376"/>
                <a:gd name="connsiteY66" fmla="*/ 53907 h 54617"/>
                <a:gd name="connsiteX67" fmla="*/ 43194 w 81376"/>
                <a:gd name="connsiteY67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2153 w 81376"/>
                <a:gd name="connsiteY21" fmla="*/ 8088 h 54617"/>
                <a:gd name="connsiteX22" fmla="*/ 14738 w 81376"/>
                <a:gd name="connsiteY22" fmla="*/ 7788 h 54617"/>
                <a:gd name="connsiteX23" fmla="*/ 22377 w 81376"/>
                <a:gd name="connsiteY23" fmla="*/ 3697 h 54617"/>
                <a:gd name="connsiteX24" fmla="*/ 20191 w 81376"/>
                <a:gd name="connsiteY24" fmla="*/ 11391 h 54617"/>
                <a:gd name="connsiteX25" fmla="*/ 26835 w 81376"/>
                <a:gd name="connsiteY25" fmla="*/ 9761 h 54617"/>
                <a:gd name="connsiteX26" fmla="*/ 26940 w 81376"/>
                <a:gd name="connsiteY26" fmla="*/ 7139 h 54617"/>
                <a:gd name="connsiteX27" fmla="*/ 26286 w 81376"/>
                <a:gd name="connsiteY27" fmla="*/ 4632 h 54617"/>
                <a:gd name="connsiteX28" fmla="*/ 30667 w 81376"/>
                <a:gd name="connsiteY28" fmla="*/ 4375 h 54617"/>
                <a:gd name="connsiteX29" fmla="*/ 33142 w 81376"/>
                <a:gd name="connsiteY29" fmla="*/ 2658 h 54617"/>
                <a:gd name="connsiteX30" fmla="*/ 33047 w 81376"/>
                <a:gd name="connsiteY30" fmla="*/ 456 h 54617"/>
                <a:gd name="connsiteX31" fmla="*/ 35523 w 81376"/>
                <a:gd name="connsiteY31" fmla="*/ 76 h 54617"/>
                <a:gd name="connsiteX32" fmla="*/ 38189 w 81376"/>
                <a:gd name="connsiteY32" fmla="*/ 456 h 54617"/>
                <a:gd name="connsiteX33" fmla="*/ 39677 w 81376"/>
                <a:gd name="connsiteY33" fmla="*/ 2196 h 54617"/>
                <a:gd name="connsiteX34" fmla="*/ 42127 w 81376"/>
                <a:gd name="connsiteY34" fmla="*/ 2036 h 54617"/>
                <a:gd name="connsiteX35" fmla="*/ 45576 w 81376"/>
                <a:gd name="connsiteY35" fmla="*/ 3910 h 54617"/>
                <a:gd name="connsiteX36" fmla="*/ 48078 w 81376"/>
                <a:gd name="connsiteY36" fmla="*/ 4788 h 54617"/>
                <a:gd name="connsiteX37" fmla="*/ 50951 w 81376"/>
                <a:gd name="connsiteY37" fmla="*/ 5319 h 54617"/>
                <a:gd name="connsiteX38" fmla="*/ 52392 w 81376"/>
                <a:gd name="connsiteY38" fmla="*/ 3554 h 54617"/>
                <a:gd name="connsiteX39" fmla="*/ 54139 w 81376"/>
                <a:gd name="connsiteY39" fmla="*/ 4206 h 54617"/>
                <a:gd name="connsiteX40" fmla="*/ 53670 w 81376"/>
                <a:gd name="connsiteY40" fmla="*/ 6120 h 54617"/>
                <a:gd name="connsiteX41" fmla="*/ 55992 w 81376"/>
                <a:gd name="connsiteY41" fmla="*/ 8958 h 54617"/>
                <a:gd name="connsiteX42" fmla="*/ 58246 w 81376"/>
                <a:gd name="connsiteY42" fmla="*/ 8695 h 54617"/>
                <a:gd name="connsiteX43" fmla="*/ 59177 w 81376"/>
                <a:gd name="connsiteY43" fmla="*/ 10563 h 54617"/>
                <a:gd name="connsiteX44" fmla="*/ 61170 w 81376"/>
                <a:gd name="connsiteY44" fmla="*/ 11175 h 54617"/>
                <a:gd name="connsiteX45" fmla="*/ 61605 w 81376"/>
                <a:gd name="connsiteY45" fmla="*/ 14909 h 54617"/>
                <a:gd name="connsiteX46" fmla="*/ 62918 w 81376"/>
                <a:gd name="connsiteY46" fmla="*/ 15094 h 54617"/>
                <a:gd name="connsiteX47" fmla="*/ 64426 w 81376"/>
                <a:gd name="connsiteY47" fmla="*/ 16091 h 54617"/>
                <a:gd name="connsiteX48" fmla="*/ 65870 w 81376"/>
                <a:gd name="connsiteY48" fmla="*/ 15602 h 54617"/>
                <a:gd name="connsiteX49" fmla="*/ 67656 w 81376"/>
                <a:gd name="connsiteY49" fmla="*/ 15893 h 54617"/>
                <a:gd name="connsiteX50" fmla="*/ 70071 w 81376"/>
                <a:gd name="connsiteY50" fmla="*/ 15828 h 54617"/>
                <a:gd name="connsiteX51" fmla="*/ 73329 w 81376"/>
                <a:gd name="connsiteY51" fmla="*/ 18511 h 54617"/>
                <a:gd name="connsiteX52" fmla="*/ 72623 w 81376"/>
                <a:gd name="connsiteY52" fmla="*/ 23125 h 54617"/>
                <a:gd name="connsiteX53" fmla="*/ 78271 w 81376"/>
                <a:gd name="connsiteY53" fmla="*/ 23951 h 54617"/>
                <a:gd name="connsiteX54" fmla="*/ 80264 w 81376"/>
                <a:gd name="connsiteY54" fmla="*/ 29674 h 54617"/>
                <a:gd name="connsiteX55" fmla="*/ 79327 w 81376"/>
                <a:gd name="connsiteY55" fmla="*/ 33110 h 54617"/>
                <a:gd name="connsiteX56" fmla="*/ 81042 w 81376"/>
                <a:gd name="connsiteY56" fmla="*/ 37666 h 54617"/>
                <a:gd name="connsiteX57" fmla="*/ 75519 w 81376"/>
                <a:gd name="connsiteY57" fmla="*/ 39413 h 54617"/>
                <a:gd name="connsiteX58" fmla="*/ 73202 w 81376"/>
                <a:gd name="connsiteY58" fmla="*/ 34958 h 54617"/>
                <a:gd name="connsiteX59" fmla="*/ 66719 w 81376"/>
                <a:gd name="connsiteY59" fmla="*/ 36498 h 54617"/>
                <a:gd name="connsiteX60" fmla="*/ 64211 w 81376"/>
                <a:gd name="connsiteY60" fmla="*/ 35129 h 54617"/>
                <a:gd name="connsiteX61" fmla="*/ 63234 w 81376"/>
                <a:gd name="connsiteY61" fmla="*/ 37666 h 54617"/>
                <a:gd name="connsiteX62" fmla="*/ 62134 w 81376"/>
                <a:gd name="connsiteY62" fmla="*/ 38363 h 54617"/>
                <a:gd name="connsiteX63" fmla="*/ 62195 w 81376"/>
                <a:gd name="connsiteY63" fmla="*/ 41835 h 54617"/>
                <a:gd name="connsiteX64" fmla="*/ 59331 w 81376"/>
                <a:gd name="connsiteY64" fmla="*/ 41719 h 54617"/>
                <a:gd name="connsiteX65" fmla="*/ 51572 w 81376"/>
                <a:gd name="connsiteY65" fmla="*/ 43848 h 54617"/>
                <a:gd name="connsiteX66" fmla="*/ 53220 w 81376"/>
                <a:gd name="connsiteY66" fmla="*/ 53907 h 54617"/>
                <a:gd name="connsiteX67" fmla="*/ 43194 w 81376"/>
                <a:gd name="connsiteY67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2153 w 81376"/>
                <a:gd name="connsiteY21" fmla="*/ 8088 h 54617"/>
                <a:gd name="connsiteX22" fmla="*/ 14738 w 81376"/>
                <a:gd name="connsiteY22" fmla="*/ 7788 h 54617"/>
                <a:gd name="connsiteX23" fmla="*/ 22377 w 81376"/>
                <a:gd name="connsiteY23" fmla="*/ 3697 h 54617"/>
                <a:gd name="connsiteX24" fmla="*/ 26835 w 81376"/>
                <a:gd name="connsiteY24" fmla="*/ 9761 h 54617"/>
                <a:gd name="connsiteX25" fmla="*/ 26940 w 81376"/>
                <a:gd name="connsiteY25" fmla="*/ 7139 h 54617"/>
                <a:gd name="connsiteX26" fmla="*/ 26286 w 81376"/>
                <a:gd name="connsiteY26" fmla="*/ 4632 h 54617"/>
                <a:gd name="connsiteX27" fmla="*/ 30667 w 81376"/>
                <a:gd name="connsiteY27" fmla="*/ 4375 h 54617"/>
                <a:gd name="connsiteX28" fmla="*/ 33142 w 81376"/>
                <a:gd name="connsiteY28" fmla="*/ 2658 h 54617"/>
                <a:gd name="connsiteX29" fmla="*/ 33047 w 81376"/>
                <a:gd name="connsiteY29" fmla="*/ 456 h 54617"/>
                <a:gd name="connsiteX30" fmla="*/ 35523 w 81376"/>
                <a:gd name="connsiteY30" fmla="*/ 76 h 54617"/>
                <a:gd name="connsiteX31" fmla="*/ 38189 w 81376"/>
                <a:gd name="connsiteY31" fmla="*/ 456 h 54617"/>
                <a:gd name="connsiteX32" fmla="*/ 39677 w 81376"/>
                <a:gd name="connsiteY32" fmla="*/ 2196 h 54617"/>
                <a:gd name="connsiteX33" fmla="*/ 42127 w 81376"/>
                <a:gd name="connsiteY33" fmla="*/ 2036 h 54617"/>
                <a:gd name="connsiteX34" fmla="*/ 45576 w 81376"/>
                <a:gd name="connsiteY34" fmla="*/ 3910 h 54617"/>
                <a:gd name="connsiteX35" fmla="*/ 48078 w 81376"/>
                <a:gd name="connsiteY35" fmla="*/ 4788 h 54617"/>
                <a:gd name="connsiteX36" fmla="*/ 50951 w 81376"/>
                <a:gd name="connsiteY36" fmla="*/ 5319 h 54617"/>
                <a:gd name="connsiteX37" fmla="*/ 52392 w 81376"/>
                <a:gd name="connsiteY37" fmla="*/ 3554 h 54617"/>
                <a:gd name="connsiteX38" fmla="*/ 54139 w 81376"/>
                <a:gd name="connsiteY38" fmla="*/ 4206 h 54617"/>
                <a:gd name="connsiteX39" fmla="*/ 53670 w 81376"/>
                <a:gd name="connsiteY39" fmla="*/ 6120 h 54617"/>
                <a:gd name="connsiteX40" fmla="*/ 55992 w 81376"/>
                <a:gd name="connsiteY40" fmla="*/ 8958 h 54617"/>
                <a:gd name="connsiteX41" fmla="*/ 58246 w 81376"/>
                <a:gd name="connsiteY41" fmla="*/ 8695 h 54617"/>
                <a:gd name="connsiteX42" fmla="*/ 59177 w 81376"/>
                <a:gd name="connsiteY42" fmla="*/ 10563 h 54617"/>
                <a:gd name="connsiteX43" fmla="*/ 61170 w 81376"/>
                <a:gd name="connsiteY43" fmla="*/ 11175 h 54617"/>
                <a:gd name="connsiteX44" fmla="*/ 61605 w 81376"/>
                <a:gd name="connsiteY44" fmla="*/ 14909 h 54617"/>
                <a:gd name="connsiteX45" fmla="*/ 62918 w 81376"/>
                <a:gd name="connsiteY45" fmla="*/ 15094 h 54617"/>
                <a:gd name="connsiteX46" fmla="*/ 64426 w 81376"/>
                <a:gd name="connsiteY46" fmla="*/ 16091 h 54617"/>
                <a:gd name="connsiteX47" fmla="*/ 65870 w 81376"/>
                <a:gd name="connsiteY47" fmla="*/ 15602 h 54617"/>
                <a:gd name="connsiteX48" fmla="*/ 67656 w 81376"/>
                <a:gd name="connsiteY48" fmla="*/ 15893 h 54617"/>
                <a:gd name="connsiteX49" fmla="*/ 70071 w 81376"/>
                <a:gd name="connsiteY49" fmla="*/ 15828 h 54617"/>
                <a:gd name="connsiteX50" fmla="*/ 73329 w 81376"/>
                <a:gd name="connsiteY50" fmla="*/ 18511 h 54617"/>
                <a:gd name="connsiteX51" fmla="*/ 72623 w 81376"/>
                <a:gd name="connsiteY51" fmla="*/ 23125 h 54617"/>
                <a:gd name="connsiteX52" fmla="*/ 78271 w 81376"/>
                <a:gd name="connsiteY52" fmla="*/ 23951 h 54617"/>
                <a:gd name="connsiteX53" fmla="*/ 80264 w 81376"/>
                <a:gd name="connsiteY53" fmla="*/ 29674 h 54617"/>
                <a:gd name="connsiteX54" fmla="*/ 79327 w 81376"/>
                <a:gd name="connsiteY54" fmla="*/ 33110 h 54617"/>
                <a:gd name="connsiteX55" fmla="*/ 81042 w 81376"/>
                <a:gd name="connsiteY55" fmla="*/ 37666 h 54617"/>
                <a:gd name="connsiteX56" fmla="*/ 75519 w 81376"/>
                <a:gd name="connsiteY56" fmla="*/ 39413 h 54617"/>
                <a:gd name="connsiteX57" fmla="*/ 73202 w 81376"/>
                <a:gd name="connsiteY57" fmla="*/ 34958 h 54617"/>
                <a:gd name="connsiteX58" fmla="*/ 66719 w 81376"/>
                <a:gd name="connsiteY58" fmla="*/ 36498 h 54617"/>
                <a:gd name="connsiteX59" fmla="*/ 64211 w 81376"/>
                <a:gd name="connsiteY59" fmla="*/ 35129 h 54617"/>
                <a:gd name="connsiteX60" fmla="*/ 63234 w 81376"/>
                <a:gd name="connsiteY60" fmla="*/ 37666 h 54617"/>
                <a:gd name="connsiteX61" fmla="*/ 62134 w 81376"/>
                <a:gd name="connsiteY61" fmla="*/ 38363 h 54617"/>
                <a:gd name="connsiteX62" fmla="*/ 62195 w 81376"/>
                <a:gd name="connsiteY62" fmla="*/ 41835 h 54617"/>
                <a:gd name="connsiteX63" fmla="*/ 59331 w 81376"/>
                <a:gd name="connsiteY63" fmla="*/ 41719 h 54617"/>
                <a:gd name="connsiteX64" fmla="*/ 51572 w 81376"/>
                <a:gd name="connsiteY64" fmla="*/ 43848 h 54617"/>
                <a:gd name="connsiteX65" fmla="*/ 53220 w 81376"/>
                <a:gd name="connsiteY65" fmla="*/ 53907 h 54617"/>
                <a:gd name="connsiteX66" fmla="*/ 43194 w 81376"/>
                <a:gd name="connsiteY66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2153 w 81376"/>
                <a:gd name="connsiteY21" fmla="*/ 8088 h 54617"/>
                <a:gd name="connsiteX22" fmla="*/ 14738 w 81376"/>
                <a:gd name="connsiteY22" fmla="*/ 7788 h 54617"/>
                <a:gd name="connsiteX23" fmla="*/ 22377 w 81376"/>
                <a:gd name="connsiteY23" fmla="*/ 3697 h 54617"/>
                <a:gd name="connsiteX24" fmla="*/ 26940 w 81376"/>
                <a:gd name="connsiteY24" fmla="*/ 7139 h 54617"/>
                <a:gd name="connsiteX25" fmla="*/ 26286 w 81376"/>
                <a:gd name="connsiteY25" fmla="*/ 4632 h 54617"/>
                <a:gd name="connsiteX26" fmla="*/ 30667 w 81376"/>
                <a:gd name="connsiteY26" fmla="*/ 4375 h 54617"/>
                <a:gd name="connsiteX27" fmla="*/ 33142 w 81376"/>
                <a:gd name="connsiteY27" fmla="*/ 2658 h 54617"/>
                <a:gd name="connsiteX28" fmla="*/ 33047 w 81376"/>
                <a:gd name="connsiteY28" fmla="*/ 456 h 54617"/>
                <a:gd name="connsiteX29" fmla="*/ 35523 w 81376"/>
                <a:gd name="connsiteY29" fmla="*/ 76 h 54617"/>
                <a:gd name="connsiteX30" fmla="*/ 38189 w 81376"/>
                <a:gd name="connsiteY30" fmla="*/ 456 h 54617"/>
                <a:gd name="connsiteX31" fmla="*/ 39677 w 81376"/>
                <a:gd name="connsiteY31" fmla="*/ 2196 h 54617"/>
                <a:gd name="connsiteX32" fmla="*/ 42127 w 81376"/>
                <a:gd name="connsiteY32" fmla="*/ 2036 h 54617"/>
                <a:gd name="connsiteX33" fmla="*/ 45576 w 81376"/>
                <a:gd name="connsiteY33" fmla="*/ 3910 h 54617"/>
                <a:gd name="connsiteX34" fmla="*/ 48078 w 81376"/>
                <a:gd name="connsiteY34" fmla="*/ 4788 h 54617"/>
                <a:gd name="connsiteX35" fmla="*/ 50951 w 81376"/>
                <a:gd name="connsiteY35" fmla="*/ 5319 h 54617"/>
                <a:gd name="connsiteX36" fmla="*/ 52392 w 81376"/>
                <a:gd name="connsiteY36" fmla="*/ 3554 h 54617"/>
                <a:gd name="connsiteX37" fmla="*/ 54139 w 81376"/>
                <a:gd name="connsiteY37" fmla="*/ 4206 h 54617"/>
                <a:gd name="connsiteX38" fmla="*/ 53670 w 81376"/>
                <a:gd name="connsiteY38" fmla="*/ 6120 h 54617"/>
                <a:gd name="connsiteX39" fmla="*/ 55992 w 81376"/>
                <a:gd name="connsiteY39" fmla="*/ 8958 h 54617"/>
                <a:gd name="connsiteX40" fmla="*/ 58246 w 81376"/>
                <a:gd name="connsiteY40" fmla="*/ 8695 h 54617"/>
                <a:gd name="connsiteX41" fmla="*/ 59177 w 81376"/>
                <a:gd name="connsiteY41" fmla="*/ 10563 h 54617"/>
                <a:gd name="connsiteX42" fmla="*/ 61170 w 81376"/>
                <a:gd name="connsiteY42" fmla="*/ 11175 h 54617"/>
                <a:gd name="connsiteX43" fmla="*/ 61605 w 81376"/>
                <a:gd name="connsiteY43" fmla="*/ 14909 h 54617"/>
                <a:gd name="connsiteX44" fmla="*/ 62918 w 81376"/>
                <a:gd name="connsiteY44" fmla="*/ 15094 h 54617"/>
                <a:gd name="connsiteX45" fmla="*/ 64426 w 81376"/>
                <a:gd name="connsiteY45" fmla="*/ 16091 h 54617"/>
                <a:gd name="connsiteX46" fmla="*/ 65870 w 81376"/>
                <a:gd name="connsiteY46" fmla="*/ 15602 h 54617"/>
                <a:gd name="connsiteX47" fmla="*/ 67656 w 81376"/>
                <a:gd name="connsiteY47" fmla="*/ 15893 h 54617"/>
                <a:gd name="connsiteX48" fmla="*/ 70071 w 81376"/>
                <a:gd name="connsiteY48" fmla="*/ 15828 h 54617"/>
                <a:gd name="connsiteX49" fmla="*/ 73329 w 81376"/>
                <a:gd name="connsiteY49" fmla="*/ 18511 h 54617"/>
                <a:gd name="connsiteX50" fmla="*/ 72623 w 81376"/>
                <a:gd name="connsiteY50" fmla="*/ 23125 h 54617"/>
                <a:gd name="connsiteX51" fmla="*/ 78271 w 81376"/>
                <a:gd name="connsiteY51" fmla="*/ 23951 h 54617"/>
                <a:gd name="connsiteX52" fmla="*/ 80264 w 81376"/>
                <a:gd name="connsiteY52" fmla="*/ 29674 h 54617"/>
                <a:gd name="connsiteX53" fmla="*/ 79327 w 81376"/>
                <a:gd name="connsiteY53" fmla="*/ 33110 h 54617"/>
                <a:gd name="connsiteX54" fmla="*/ 81042 w 81376"/>
                <a:gd name="connsiteY54" fmla="*/ 37666 h 54617"/>
                <a:gd name="connsiteX55" fmla="*/ 75519 w 81376"/>
                <a:gd name="connsiteY55" fmla="*/ 39413 h 54617"/>
                <a:gd name="connsiteX56" fmla="*/ 73202 w 81376"/>
                <a:gd name="connsiteY56" fmla="*/ 34958 h 54617"/>
                <a:gd name="connsiteX57" fmla="*/ 66719 w 81376"/>
                <a:gd name="connsiteY57" fmla="*/ 36498 h 54617"/>
                <a:gd name="connsiteX58" fmla="*/ 64211 w 81376"/>
                <a:gd name="connsiteY58" fmla="*/ 35129 h 54617"/>
                <a:gd name="connsiteX59" fmla="*/ 63234 w 81376"/>
                <a:gd name="connsiteY59" fmla="*/ 37666 h 54617"/>
                <a:gd name="connsiteX60" fmla="*/ 62134 w 81376"/>
                <a:gd name="connsiteY60" fmla="*/ 38363 h 54617"/>
                <a:gd name="connsiteX61" fmla="*/ 62195 w 81376"/>
                <a:gd name="connsiteY61" fmla="*/ 41835 h 54617"/>
                <a:gd name="connsiteX62" fmla="*/ 59331 w 81376"/>
                <a:gd name="connsiteY62" fmla="*/ 41719 h 54617"/>
                <a:gd name="connsiteX63" fmla="*/ 51572 w 81376"/>
                <a:gd name="connsiteY63" fmla="*/ 43848 h 54617"/>
                <a:gd name="connsiteX64" fmla="*/ 53220 w 81376"/>
                <a:gd name="connsiteY64" fmla="*/ 53907 h 54617"/>
                <a:gd name="connsiteX65" fmla="*/ 43194 w 81376"/>
                <a:gd name="connsiteY65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2153 w 81376"/>
                <a:gd name="connsiteY21" fmla="*/ 8088 h 54617"/>
                <a:gd name="connsiteX22" fmla="*/ 14738 w 81376"/>
                <a:gd name="connsiteY22" fmla="*/ 7788 h 54617"/>
                <a:gd name="connsiteX23" fmla="*/ 22377 w 81376"/>
                <a:gd name="connsiteY23" fmla="*/ 3697 h 54617"/>
                <a:gd name="connsiteX24" fmla="*/ 26286 w 81376"/>
                <a:gd name="connsiteY24" fmla="*/ 4632 h 54617"/>
                <a:gd name="connsiteX25" fmla="*/ 30667 w 81376"/>
                <a:gd name="connsiteY25" fmla="*/ 4375 h 54617"/>
                <a:gd name="connsiteX26" fmla="*/ 33142 w 81376"/>
                <a:gd name="connsiteY26" fmla="*/ 2658 h 54617"/>
                <a:gd name="connsiteX27" fmla="*/ 33047 w 81376"/>
                <a:gd name="connsiteY27" fmla="*/ 456 h 54617"/>
                <a:gd name="connsiteX28" fmla="*/ 35523 w 81376"/>
                <a:gd name="connsiteY28" fmla="*/ 76 h 54617"/>
                <a:gd name="connsiteX29" fmla="*/ 38189 w 81376"/>
                <a:gd name="connsiteY29" fmla="*/ 456 h 54617"/>
                <a:gd name="connsiteX30" fmla="*/ 39677 w 81376"/>
                <a:gd name="connsiteY30" fmla="*/ 2196 h 54617"/>
                <a:gd name="connsiteX31" fmla="*/ 42127 w 81376"/>
                <a:gd name="connsiteY31" fmla="*/ 2036 h 54617"/>
                <a:gd name="connsiteX32" fmla="*/ 45576 w 81376"/>
                <a:gd name="connsiteY32" fmla="*/ 3910 h 54617"/>
                <a:gd name="connsiteX33" fmla="*/ 48078 w 81376"/>
                <a:gd name="connsiteY33" fmla="*/ 4788 h 54617"/>
                <a:gd name="connsiteX34" fmla="*/ 50951 w 81376"/>
                <a:gd name="connsiteY34" fmla="*/ 5319 h 54617"/>
                <a:gd name="connsiteX35" fmla="*/ 52392 w 81376"/>
                <a:gd name="connsiteY35" fmla="*/ 3554 h 54617"/>
                <a:gd name="connsiteX36" fmla="*/ 54139 w 81376"/>
                <a:gd name="connsiteY36" fmla="*/ 4206 h 54617"/>
                <a:gd name="connsiteX37" fmla="*/ 53670 w 81376"/>
                <a:gd name="connsiteY37" fmla="*/ 6120 h 54617"/>
                <a:gd name="connsiteX38" fmla="*/ 55992 w 81376"/>
                <a:gd name="connsiteY38" fmla="*/ 8958 h 54617"/>
                <a:gd name="connsiteX39" fmla="*/ 58246 w 81376"/>
                <a:gd name="connsiteY39" fmla="*/ 8695 h 54617"/>
                <a:gd name="connsiteX40" fmla="*/ 59177 w 81376"/>
                <a:gd name="connsiteY40" fmla="*/ 10563 h 54617"/>
                <a:gd name="connsiteX41" fmla="*/ 61170 w 81376"/>
                <a:gd name="connsiteY41" fmla="*/ 11175 h 54617"/>
                <a:gd name="connsiteX42" fmla="*/ 61605 w 81376"/>
                <a:gd name="connsiteY42" fmla="*/ 14909 h 54617"/>
                <a:gd name="connsiteX43" fmla="*/ 62918 w 81376"/>
                <a:gd name="connsiteY43" fmla="*/ 15094 h 54617"/>
                <a:gd name="connsiteX44" fmla="*/ 64426 w 81376"/>
                <a:gd name="connsiteY44" fmla="*/ 16091 h 54617"/>
                <a:gd name="connsiteX45" fmla="*/ 65870 w 81376"/>
                <a:gd name="connsiteY45" fmla="*/ 15602 h 54617"/>
                <a:gd name="connsiteX46" fmla="*/ 67656 w 81376"/>
                <a:gd name="connsiteY46" fmla="*/ 15893 h 54617"/>
                <a:gd name="connsiteX47" fmla="*/ 70071 w 81376"/>
                <a:gd name="connsiteY47" fmla="*/ 15828 h 54617"/>
                <a:gd name="connsiteX48" fmla="*/ 73329 w 81376"/>
                <a:gd name="connsiteY48" fmla="*/ 18511 h 54617"/>
                <a:gd name="connsiteX49" fmla="*/ 72623 w 81376"/>
                <a:gd name="connsiteY49" fmla="*/ 23125 h 54617"/>
                <a:gd name="connsiteX50" fmla="*/ 78271 w 81376"/>
                <a:gd name="connsiteY50" fmla="*/ 23951 h 54617"/>
                <a:gd name="connsiteX51" fmla="*/ 80264 w 81376"/>
                <a:gd name="connsiteY51" fmla="*/ 29674 h 54617"/>
                <a:gd name="connsiteX52" fmla="*/ 79327 w 81376"/>
                <a:gd name="connsiteY52" fmla="*/ 33110 h 54617"/>
                <a:gd name="connsiteX53" fmla="*/ 81042 w 81376"/>
                <a:gd name="connsiteY53" fmla="*/ 37666 h 54617"/>
                <a:gd name="connsiteX54" fmla="*/ 75519 w 81376"/>
                <a:gd name="connsiteY54" fmla="*/ 39413 h 54617"/>
                <a:gd name="connsiteX55" fmla="*/ 73202 w 81376"/>
                <a:gd name="connsiteY55" fmla="*/ 34958 h 54617"/>
                <a:gd name="connsiteX56" fmla="*/ 66719 w 81376"/>
                <a:gd name="connsiteY56" fmla="*/ 36498 h 54617"/>
                <a:gd name="connsiteX57" fmla="*/ 64211 w 81376"/>
                <a:gd name="connsiteY57" fmla="*/ 35129 h 54617"/>
                <a:gd name="connsiteX58" fmla="*/ 63234 w 81376"/>
                <a:gd name="connsiteY58" fmla="*/ 37666 h 54617"/>
                <a:gd name="connsiteX59" fmla="*/ 62134 w 81376"/>
                <a:gd name="connsiteY59" fmla="*/ 38363 h 54617"/>
                <a:gd name="connsiteX60" fmla="*/ 62195 w 81376"/>
                <a:gd name="connsiteY60" fmla="*/ 41835 h 54617"/>
                <a:gd name="connsiteX61" fmla="*/ 59331 w 81376"/>
                <a:gd name="connsiteY61" fmla="*/ 41719 h 54617"/>
                <a:gd name="connsiteX62" fmla="*/ 51572 w 81376"/>
                <a:gd name="connsiteY62" fmla="*/ 43848 h 54617"/>
                <a:gd name="connsiteX63" fmla="*/ 53220 w 81376"/>
                <a:gd name="connsiteY63" fmla="*/ 53907 h 54617"/>
                <a:gd name="connsiteX64" fmla="*/ 43194 w 81376"/>
                <a:gd name="connsiteY64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2153 w 81376"/>
                <a:gd name="connsiteY21" fmla="*/ 8088 h 54617"/>
                <a:gd name="connsiteX22" fmla="*/ 14738 w 81376"/>
                <a:gd name="connsiteY22" fmla="*/ 7788 h 54617"/>
                <a:gd name="connsiteX23" fmla="*/ 22377 w 81376"/>
                <a:gd name="connsiteY23" fmla="*/ 3697 h 54617"/>
                <a:gd name="connsiteX24" fmla="*/ 29050 w 81376"/>
                <a:gd name="connsiteY24" fmla="*/ 2335 h 54617"/>
                <a:gd name="connsiteX25" fmla="*/ 30667 w 81376"/>
                <a:gd name="connsiteY25" fmla="*/ 4375 h 54617"/>
                <a:gd name="connsiteX26" fmla="*/ 33142 w 81376"/>
                <a:gd name="connsiteY26" fmla="*/ 2658 h 54617"/>
                <a:gd name="connsiteX27" fmla="*/ 33047 w 81376"/>
                <a:gd name="connsiteY27" fmla="*/ 456 h 54617"/>
                <a:gd name="connsiteX28" fmla="*/ 35523 w 81376"/>
                <a:gd name="connsiteY28" fmla="*/ 76 h 54617"/>
                <a:gd name="connsiteX29" fmla="*/ 38189 w 81376"/>
                <a:gd name="connsiteY29" fmla="*/ 456 h 54617"/>
                <a:gd name="connsiteX30" fmla="*/ 39677 w 81376"/>
                <a:gd name="connsiteY30" fmla="*/ 2196 h 54617"/>
                <a:gd name="connsiteX31" fmla="*/ 42127 w 81376"/>
                <a:gd name="connsiteY31" fmla="*/ 2036 h 54617"/>
                <a:gd name="connsiteX32" fmla="*/ 45576 w 81376"/>
                <a:gd name="connsiteY32" fmla="*/ 3910 h 54617"/>
                <a:gd name="connsiteX33" fmla="*/ 48078 w 81376"/>
                <a:gd name="connsiteY33" fmla="*/ 4788 h 54617"/>
                <a:gd name="connsiteX34" fmla="*/ 50951 w 81376"/>
                <a:gd name="connsiteY34" fmla="*/ 5319 h 54617"/>
                <a:gd name="connsiteX35" fmla="*/ 52392 w 81376"/>
                <a:gd name="connsiteY35" fmla="*/ 3554 h 54617"/>
                <a:gd name="connsiteX36" fmla="*/ 54139 w 81376"/>
                <a:gd name="connsiteY36" fmla="*/ 4206 h 54617"/>
                <a:gd name="connsiteX37" fmla="*/ 53670 w 81376"/>
                <a:gd name="connsiteY37" fmla="*/ 6120 h 54617"/>
                <a:gd name="connsiteX38" fmla="*/ 55992 w 81376"/>
                <a:gd name="connsiteY38" fmla="*/ 8958 h 54617"/>
                <a:gd name="connsiteX39" fmla="*/ 58246 w 81376"/>
                <a:gd name="connsiteY39" fmla="*/ 8695 h 54617"/>
                <a:gd name="connsiteX40" fmla="*/ 59177 w 81376"/>
                <a:gd name="connsiteY40" fmla="*/ 10563 h 54617"/>
                <a:gd name="connsiteX41" fmla="*/ 61170 w 81376"/>
                <a:gd name="connsiteY41" fmla="*/ 11175 h 54617"/>
                <a:gd name="connsiteX42" fmla="*/ 61605 w 81376"/>
                <a:gd name="connsiteY42" fmla="*/ 14909 h 54617"/>
                <a:gd name="connsiteX43" fmla="*/ 62918 w 81376"/>
                <a:gd name="connsiteY43" fmla="*/ 15094 h 54617"/>
                <a:gd name="connsiteX44" fmla="*/ 64426 w 81376"/>
                <a:gd name="connsiteY44" fmla="*/ 16091 h 54617"/>
                <a:gd name="connsiteX45" fmla="*/ 65870 w 81376"/>
                <a:gd name="connsiteY45" fmla="*/ 15602 h 54617"/>
                <a:gd name="connsiteX46" fmla="*/ 67656 w 81376"/>
                <a:gd name="connsiteY46" fmla="*/ 15893 h 54617"/>
                <a:gd name="connsiteX47" fmla="*/ 70071 w 81376"/>
                <a:gd name="connsiteY47" fmla="*/ 15828 h 54617"/>
                <a:gd name="connsiteX48" fmla="*/ 73329 w 81376"/>
                <a:gd name="connsiteY48" fmla="*/ 18511 h 54617"/>
                <a:gd name="connsiteX49" fmla="*/ 72623 w 81376"/>
                <a:gd name="connsiteY49" fmla="*/ 23125 h 54617"/>
                <a:gd name="connsiteX50" fmla="*/ 78271 w 81376"/>
                <a:gd name="connsiteY50" fmla="*/ 23951 h 54617"/>
                <a:gd name="connsiteX51" fmla="*/ 80264 w 81376"/>
                <a:gd name="connsiteY51" fmla="*/ 29674 h 54617"/>
                <a:gd name="connsiteX52" fmla="*/ 79327 w 81376"/>
                <a:gd name="connsiteY52" fmla="*/ 33110 h 54617"/>
                <a:gd name="connsiteX53" fmla="*/ 81042 w 81376"/>
                <a:gd name="connsiteY53" fmla="*/ 37666 h 54617"/>
                <a:gd name="connsiteX54" fmla="*/ 75519 w 81376"/>
                <a:gd name="connsiteY54" fmla="*/ 39413 h 54617"/>
                <a:gd name="connsiteX55" fmla="*/ 73202 w 81376"/>
                <a:gd name="connsiteY55" fmla="*/ 34958 h 54617"/>
                <a:gd name="connsiteX56" fmla="*/ 66719 w 81376"/>
                <a:gd name="connsiteY56" fmla="*/ 36498 h 54617"/>
                <a:gd name="connsiteX57" fmla="*/ 64211 w 81376"/>
                <a:gd name="connsiteY57" fmla="*/ 35129 h 54617"/>
                <a:gd name="connsiteX58" fmla="*/ 63234 w 81376"/>
                <a:gd name="connsiteY58" fmla="*/ 37666 h 54617"/>
                <a:gd name="connsiteX59" fmla="*/ 62134 w 81376"/>
                <a:gd name="connsiteY59" fmla="*/ 38363 h 54617"/>
                <a:gd name="connsiteX60" fmla="*/ 62195 w 81376"/>
                <a:gd name="connsiteY60" fmla="*/ 41835 h 54617"/>
                <a:gd name="connsiteX61" fmla="*/ 59331 w 81376"/>
                <a:gd name="connsiteY61" fmla="*/ 41719 h 54617"/>
                <a:gd name="connsiteX62" fmla="*/ 51572 w 81376"/>
                <a:gd name="connsiteY62" fmla="*/ 43848 h 54617"/>
                <a:gd name="connsiteX63" fmla="*/ 53220 w 81376"/>
                <a:gd name="connsiteY63" fmla="*/ 53907 h 54617"/>
                <a:gd name="connsiteX64" fmla="*/ 43194 w 81376"/>
                <a:gd name="connsiteY64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2153 w 81376"/>
                <a:gd name="connsiteY21" fmla="*/ 8088 h 54617"/>
                <a:gd name="connsiteX22" fmla="*/ 14738 w 81376"/>
                <a:gd name="connsiteY22" fmla="*/ 7788 h 54617"/>
                <a:gd name="connsiteX23" fmla="*/ 22377 w 81376"/>
                <a:gd name="connsiteY23" fmla="*/ 3697 h 54617"/>
                <a:gd name="connsiteX24" fmla="*/ 30667 w 81376"/>
                <a:gd name="connsiteY24" fmla="*/ 4375 h 54617"/>
                <a:gd name="connsiteX25" fmla="*/ 33142 w 81376"/>
                <a:gd name="connsiteY25" fmla="*/ 2658 h 54617"/>
                <a:gd name="connsiteX26" fmla="*/ 33047 w 81376"/>
                <a:gd name="connsiteY26" fmla="*/ 456 h 54617"/>
                <a:gd name="connsiteX27" fmla="*/ 35523 w 81376"/>
                <a:gd name="connsiteY27" fmla="*/ 76 h 54617"/>
                <a:gd name="connsiteX28" fmla="*/ 38189 w 81376"/>
                <a:gd name="connsiteY28" fmla="*/ 456 h 54617"/>
                <a:gd name="connsiteX29" fmla="*/ 39677 w 81376"/>
                <a:gd name="connsiteY29" fmla="*/ 2196 h 54617"/>
                <a:gd name="connsiteX30" fmla="*/ 42127 w 81376"/>
                <a:gd name="connsiteY30" fmla="*/ 2036 h 54617"/>
                <a:gd name="connsiteX31" fmla="*/ 45576 w 81376"/>
                <a:gd name="connsiteY31" fmla="*/ 3910 h 54617"/>
                <a:gd name="connsiteX32" fmla="*/ 48078 w 81376"/>
                <a:gd name="connsiteY32" fmla="*/ 4788 h 54617"/>
                <a:gd name="connsiteX33" fmla="*/ 50951 w 81376"/>
                <a:gd name="connsiteY33" fmla="*/ 5319 h 54617"/>
                <a:gd name="connsiteX34" fmla="*/ 52392 w 81376"/>
                <a:gd name="connsiteY34" fmla="*/ 3554 h 54617"/>
                <a:gd name="connsiteX35" fmla="*/ 54139 w 81376"/>
                <a:gd name="connsiteY35" fmla="*/ 4206 h 54617"/>
                <a:gd name="connsiteX36" fmla="*/ 53670 w 81376"/>
                <a:gd name="connsiteY36" fmla="*/ 6120 h 54617"/>
                <a:gd name="connsiteX37" fmla="*/ 55992 w 81376"/>
                <a:gd name="connsiteY37" fmla="*/ 8958 h 54617"/>
                <a:gd name="connsiteX38" fmla="*/ 58246 w 81376"/>
                <a:gd name="connsiteY38" fmla="*/ 8695 h 54617"/>
                <a:gd name="connsiteX39" fmla="*/ 59177 w 81376"/>
                <a:gd name="connsiteY39" fmla="*/ 10563 h 54617"/>
                <a:gd name="connsiteX40" fmla="*/ 61170 w 81376"/>
                <a:gd name="connsiteY40" fmla="*/ 11175 h 54617"/>
                <a:gd name="connsiteX41" fmla="*/ 61605 w 81376"/>
                <a:gd name="connsiteY41" fmla="*/ 14909 h 54617"/>
                <a:gd name="connsiteX42" fmla="*/ 62918 w 81376"/>
                <a:gd name="connsiteY42" fmla="*/ 15094 h 54617"/>
                <a:gd name="connsiteX43" fmla="*/ 64426 w 81376"/>
                <a:gd name="connsiteY43" fmla="*/ 16091 h 54617"/>
                <a:gd name="connsiteX44" fmla="*/ 65870 w 81376"/>
                <a:gd name="connsiteY44" fmla="*/ 15602 h 54617"/>
                <a:gd name="connsiteX45" fmla="*/ 67656 w 81376"/>
                <a:gd name="connsiteY45" fmla="*/ 15893 h 54617"/>
                <a:gd name="connsiteX46" fmla="*/ 70071 w 81376"/>
                <a:gd name="connsiteY46" fmla="*/ 15828 h 54617"/>
                <a:gd name="connsiteX47" fmla="*/ 73329 w 81376"/>
                <a:gd name="connsiteY47" fmla="*/ 18511 h 54617"/>
                <a:gd name="connsiteX48" fmla="*/ 72623 w 81376"/>
                <a:gd name="connsiteY48" fmla="*/ 23125 h 54617"/>
                <a:gd name="connsiteX49" fmla="*/ 78271 w 81376"/>
                <a:gd name="connsiteY49" fmla="*/ 23951 h 54617"/>
                <a:gd name="connsiteX50" fmla="*/ 80264 w 81376"/>
                <a:gd name="connsiteY50" fmla="*/ 29674 h 54617"/>
                <a:gd name="connsiteX51" fmla="*/ 79327 w 81376"/>
                <a:gd name="connsiteY51" fmla="*/ 33110 h 54617"/>
                <a:gd name="connsiteX52" fmla="*/ 81042 w 81376"/>
                <a:gd name="connsiteY52" fmla="*/ 37666 h 54617"/>
                <a:gd name="connsiteX53" fmla="*/ 75519 w 81376"/>
                <a:gd name="connsiteY53" fmla="*/ 39413 h 54617"/>
                <a:gd name="connsiteX54" fmla="*/ 73202 w 81376"/>
                <a:gd name="connsiteY54" fmla="*/ 34958 h 54617"/>
                <a:gd name="connsiteX55" fmla="*/ 66719 w 81376"/>
                <a:gd name="connsiteY55" fmla="*/ 36498 h 54617"/>
                <a:gd name="connsiteX56" fmla="*/ 64211 w 81376"/>
                <a:gd name="connsiteY56" fmla="*/ 35129 h 54617"/>
                <a:gd name="connsiteX57" fmla="*/ 63234 w 81376"/>
                <a:gd name="connsiteY57" fmla="*/ 37666 h 54617"/>
                <a:gd name="connsiteX58" fmla="*/ 62134 w 81376"/>
                <a:gd name="connsiteY58" fmla="*/ 38363 h 54617"/>
                <a:gd name="connsiteX59" fmla="*/ 62195 w 81376"/>
                <a:gd name="connsiteY59" fmla="*/ 41835 h 54617"/>
                <a:gd name="connsiteX60" fmla="*/ 59331 w 81376"/>
                <a:gd name="connsiteY60" fmla="*/ 41719 h 54617"/>
                <a:gd name="connsiteX61" fmla="*/ 51572 w 81376"/>
                <a:gd name="connsiteY61" fmla="*/ 43848 h 54617"/>
                <a:gd name="connsiteX62" fmla="*/ 53220 w 81376"/>
                <a:gd name="connsiteY62" fmla="*/ 53907 h 54617"/>
                <a:gd name="connsiteX63" fmla="*/ 43194 w 81376"/>
                <a:gd name="connsiteY63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2153 w 81376"/>
                <a:gd name="connsiteY21" fmla="*/ 8088 h 54617"/>
                <a:gd name="connsiteX22" fmla="*/ 14738 w 81376"/>
                <a:gd name="connsiteY22" fmla="*/ 7788 h 54617"/>
                <a:gd name="connsiteX23" fmla="*/ 22377 w 81376"/>
                <a:gd name="connsiteY23" fmla="*/ 3697 h 54617"/>
                <a:gd name="connsiteX24" fmla="*/ 33142 w 81376"/>
                <a:gd name="connsiteY24" fmla="*/ 2658 h 54617"/>
                <a:gd name="connsiteX25" fmla="*/ 33047 w 81376"/>
                <a:gd name="connsiteY25" fmla="*/ 456 h 54617"/>
                <a:gd name="connsiteX26" fmla="*/ 35523 w 81376"/>
                <a:gd name="connsiteY26" fmla="*/ 76 h 54617"/>
                <a:gd name="connsiteX27" fmla="*/ 38189 w 81376"/>
                <a:gd name="connsiteY27" fmla="*/ 456 h 54617"/>
                <a:gd name="connsiteX28" fmla="*/ 39677 w 81376"/>
                <a:gd name="connsiteY28" fmla="*/ 2196 h 54617"/>
                <a:gd name="connsiteX29" fmla="*/ 42127 w 81376"/>
                <a:gd name="connsiteY29" fmla="*/ 2036 h 54617"/>
                <a:gd name="connsiteX30" fmla="*/ 45576 w 81376"/>
                <a:gd name="connsiteY30" fmla="*/ 3910 h 54617"/>
                <a:gd name="connsiteX31" fmla="*/ 48078 w 81376"/>
                <a:gd name="connsiteY31" fmla="*/ 4788 h 54617"/>
                <a:gd name="connsiteX32" fmla="*/ 50951 w 81376"/>
                <a:gd name="connsiteY32" fmla="*/ 5319 h 54617"/>
                <a:gd name="connsiteX33" fmla="*/ 52392 w 81376"/>
                <a:gd name="connsiteY33" fmla="*/ 3554 h 54617"/>
                <a:gd name="connsiteX34" fmla="*/ 54139 w 81376"/>
                <a:gd name="connsiteY34" fmla="*/ 4206 h 54617"/>
                <a:gd name="connsiteX35" fmla="*/ 53670 w 81376"/>
                <a:gd name="connsiteY35" fmla="*/ 6120 h 54617"/>
                <a:gd name="connsiteX36" fmla="*/ 55992 w 81376"/>
                <a:gd name="connsiteY36" fmla="*/ 8958 h 54617"/>
                <a:gd name="connsiteX37" fmla="*/ 58246 w 81376"/>
                <a:gd name="connsiteY37" fmla="*/ 8695 h 54617"/>
                <a:gd name="connsiteX38" fmla="*/ 59177 w 81376"/>
                <a:gd name="connsiteY38" fmla="*/ 10563 h 54617"/>
                <a:gd name="connsiteX39" fmla="*/ 61170 w 81376"/>
                <a:gd name="connsiteY39" fmla="*/ 11175 h 54617"/>
                <a:gd name="connsiteX40" fmla="*/ 61605 w 81376"/>
                <a:gd name="connsiteY40" fmla="*/ 14909 h 54617"/>
                <a:gd name="connsiteX41" fmla="*/ 62918 w 81376"/>
                <a:gd name="connsiteY41" fmla="*/ 15094 h 54617"/>
                <a:gd name="connsiteX42" fmla="*/ 64426 w 81376"/>
                <a:gd name="connsiteY42" fmla="*/ 16091 h 54617"/>
                <a:gd name="connsiteX43" fmla="*/ 65870 w 81376"/>
                <a:gd name="connsiteY43" fmla="*/ 15602 h 54617"/>
                <a:gd name="connsiteX44" fmla="*/ 67656 w 81376"/>
                <a:gd name="connsiteY44" fmla="*/ 15893 h 54617"/>
                <a:gd name="connsiteX45" fmla="*/ 70071 w 81376"/>
                <a:gd name="connsiteY45" fmla="*/ 15828 h 54617"/>
                <a:gd name="connsiteX46" fmla="*/ 73329 w 81376"/>
                <a:gd name="connsiteY46" fmla="*/ 18511 h 54617"/>
                <a:gd name="connsiteX47" fmla="*/ 72623 w 81376"/>
                <a:gd name="connsiteY47" fmla="*/ 23125 h 54617"/>
                <a:gd name="connsiteX48" fmla="*/ 78271 w 81376"/>
                <a:gd name="connsiteY48" fmla="*/ 23951 h 54617"/>
                <a:gd name="connsiteX49" fmla="*/ 80264 w 81376"/>
                <a:gd name="connsiteY49" fmla="*/ 29674 h 54617"/>
                <a:gd name="connsiteX50" fmla="*/ 79327 w 81376"/>
                <a:gd name="connsiteY50" fmla="*/ 33110 h 54617"/>
                <a:gd name="connsiteX51" fmla="*/ 81042 w 81376"/>
                <a:gd name="connsiteY51" fmla="*/ 37666 h 54617"/>
                <a:gd name="connsiteX52" fmla="*/ 75519 w 81376"/>
                <a:gd name="connsiteY52" fmla="*/ 39413 h 54617"/>
                <a:gd name="connsiteX53" fmla="*/ 73202 w 81376"/>
                <a:gd name="connsiteY53" fmla="*/ 34958 h 54617"/>
                <a:gd name="connsiteX54" fmla="*/ 66719 w 81376"/>
                <a:gd name="connsiteY54" fmla="*/ 36498 h 54617"/>
                <a:gd name="connsiteX55" fmla="*/ 64211 w 81376"/>
                <a:gd name="connsiteY55" fmla="*/ 35129 h 54617"/>
                <a:gd name="connsiteX56" fmla="*/ 63234 w 81376"/>
                <a:gd name="connsiteY56" fmla="*/ 37666 h 54617"/>
                <a:gd name="connsiteX57" fmla="*/ 62134 w 81376"/>
                <a:gd name="connsiteY57" fmla="*/ 38363 h 54617"/>
                <a:gd name="connsiteX58" fmla="*/ 62195 w 81376"/>
                <a:gd name="connsiteY58" fmla="*/ 41835 h 54617"/>
                <a:gd name="connsiteX59" fmla="*/ 59331 w 81376"/>
                <a:gd name="connsiteY59" fmla="*/ 41719 h 54617"/>
                <a:gd name="connsiteX60" fmla="*/ 51572 w 81376"/>
                <a:gd name="connsiteY60" fmla="*/ 43848 h 54617"/>
                <a:gd name="connsiteX61" fmla="*/ 53220 w 81376"/>
                <a:gd name="connsiteY61" fmla="*/ 53907 h 54617"/>
                <a:gd name="connsiteX62" fmla="*/ 43194 w 81376"/>
                <a:gd name="connsiteY62" fmla="*/ 54307 h 54617"/>
                <a:gd name="connsiteX0" fmla="*/ 43194 w 81376"/>
                <a:gd name="connsiteY0" fmla="*/ 54307 h 54617"/>
                <a:gd name="connsiteX1" fmla="*/ 42506 w 81376"/>
                <a:gd name="connsiteY1" fmla="*/ 53357 h 54617"/>
                <a:gd name="connsiteX2" fmla="*/ 33614 w 81376"/>
                <a:gd name="connsiteY2" fmla="*/ 54027 h 54617"/>
                <a:gd name="connsiteX3" fmla="*/ 30547 w 81376"/>
                <a:gd name="connsiteY3" fmla="*/ 49063 h 54617"/>
                <a:gd name="connsiteX4" fmla="*/ 26220 w 81376"/>
                <a:gd name="connsiteY4" fmla="*/ 49892 h 54617"/>
                <a:gd name="connsiteX5" fmla="*/ 22442 w 81376"/>
                <a:gd name="connsiteY5" fmla="*/ 48106 h 54617"/>
                <a:gd name="connsiteX6" fmla="*/ 24962 w 81376"/>
                <a:gd name="connsiteY6" fmla="*/ 45038 h 54617"/>
                <a:gd name="connsiteX7" fmla="*/ 24470 w 81376"/>
                <a:gd name="connsiteY7" fmla="*/ 43058 h 54617"/>
                <a:gd name="connsiteX8" fmla="*/ 19724 w 81376"/>
                <a:gd name="connsiteY8" fmla="*/ 42767 h 54617"/>
                <a:gd name="connsiteX9" fmla="*/ 16036 w 81376"/>
                <a:gd name="connsiteY9" fmla="*/ 37644 h 54617"/>
                <a:gd name="connsiteX10" fmla="*/ 13313 w 81376"/>
                <a:gd name="connsiteY10" fmla="*/ 36994 h 54617"/>
                <a:gd name="connsiteX11" fmla="*/ 12864 w 81376"/>
                <a:gd name="connsiteY11" fmla="*/ 35889 h 54617"/>
                <a:gd name="connsiteX12" fmla="*/ 1344 w 81376"/>
                <a:gd name="connsiteY12" fmla="*/ 28482 h 54617"/>
                <a:gd name="connsiteX13" fmla="*/ 2023 w 81376"/>
                <a:gd name="connsiteY13" fmla="*/ 27286 h 54617"/>
                <a:gd name="connsiteX14" fmla="*/ 5269 w 81376"/>
                <a:gd name="connsiteY14" fmla="*/ 27286 h 54617"/>
                <a:gd name="connsiteX15" fmla="*/ 5524 w 81376"/>
                <a:gd name="connsiteY15" fmla="*/ 26409 h 54617"/>
                <a:gd name="connsiteX16" fmla="*/ 1685 w 81376"/>
                <a:gd name="connsiteY16" fmla="*/ 23752 h 54617"/>
                <a:gd name="connsiteX17" fmla="*/ 6357 w 81376"/>
                <a:gd name="connsiteY17" fmla="*/ 19567 h 54617"/>
                <a:gd name="connsiteX18" fmla="*/ 4524 w 81376"/>
                <a:gd name="connsiteY18" fmla="*/ 14863 h 54617"/>
                <a:gd name="connsiteX19" fmla="*/ 7804 w 81376"/>
                <a:gd name="connsiteY19" fmla="*/ 9367 h 54617"/>
                <a:gd name="connsiteX20" fmla="*/ 9727 w 81376"/>
                <a:gd name="connsiteY20" fmla="*/ 8700 h 54617"/>
                <a:gd name="connsiteX21" fmla="*/ 12153 w 81376"/>
                <a:gd name="connsiteY21" fmla="*/ 8088 h 54617"/>
                <a:gd name="connsiteX22" fmla="*/ 14738 w 81376"/>
                <a:gd name="connsiteY22" fmla="*/ 7788 h 54617"/>
                <a:gd name="connsiteX23" fmla="*/ 22377 w 81376"/>
                <a:gd name="connsiteY23" fmla="*/ 3697 h 54617"/>
                <a:gd name="connsiteX24" fmla="*/ 33047 w 81376"/>
                <a:gd name="connsiteY24" fmla="*/ 456 h 54617"/>
                <a:gd name="connsiteX25" fmla="*/ 35523 w 81376"/>
                <a:gd name="connsiteY25" fmla="*/ 76 h 54617"/>
                <a:gd name="connsiteX26" fmla="*/ 38189 w 81376"/>
                <a:gd name="connsiteY26" fmla="*/ 456 h 54617"/>
                <a:gd name="connsiteX27" fmla="*/ 39677 w 81376"/>
                <a:gd name="connsiteY27" fmla="*/ 2196 h 54617"/>
                <a:gd name="connsiteX28" fmla="*/ 42127 w 81376"/>
                <a:gd name="connsiteY28" fmla="*/ 2036 h 54617"/>
                <a:gd name="connsiteX29" fmla="*/ 45576 w 81376"/>
                <a:gd name="connsiteY29" fmla="*/ 3910 h 54617"/>
                <a:gd name="connsiteX30" fmla="*/ 48078 w 81376"/>
                <a:gd name="connsiteY30" fmla="*/ 4788 h 54617"/>
                <a:gd name="connsiteX31" fmla="*/ 50951 w 81376"/>
                <a:gd name="connsiteY31" fmla="*/ 5319 h 54617"/>
                <a:gd name="connsiteX32" fmla="*/ 52392 w 81376"/>
                <a:gd name="connsiteY32" fmla="*/ 3554 h 54617"/>
                <a:gd name="connsiteX33" fmla="*/ 54139 w 81376"/>
                <a:gd name="connsiteY33" fmla="*/ 4206 h 54617"/>
                <a:gd name="connsiteX34" fmla="*/ 53670 w 81376"/>
                <a:gd name="connsiteY34" fmla="*/ 6120 h 54617"/>
                <a:gd name="connsiteX35" fmla="*/ 55992 w 81376"/>
                <a:gd name="connsiteY35" fmla="*/ 8958 h 54617"/>
                <a:gd name="connsiteX36" fmla="*/ 58246 w 81376"/>
                <a:gd name="connsiteY36" fmla="*/ 8695 h 54617"/>
                <a:gd name="connsiteX37" fmla="*/ 59177 w 81376"/>
                <a:gd name="connsiteY37" fmla="*/ 10563 h 54617"/>
                <a:gd name="connsiteX38" fmla="*/ 61170 w 81376"/>
                <a:gd name="connsiteY38" fmla="*/ 11175 h 54617"/>
                <a:gd name="connsiteX39" fmla="*/ 61605 w 81376"/>
                <a:gd name="connsiteY39" fmla="*/ 14909 h 54617"/>
                <a:gd name="connsiteX40" fmla="*/ 62918 w 81376"/>
                <a:gd name="connsiteY40" fmla="*/ 15094 h 54617"/>
                <a:gd name="connsiteX41" fmla="*/ 64426 w 81376"/>
                <a:gd name="connsiteY41" fmla="*/ 16091 h 54617"/>
                <a:gd name="connsiteX42" fmla="*/ 65870 w 81376"/>
                <a:gd name="connsiteY42" fmla="*/ 15602 h 54617"/>
                <a:gd name="connsiteX43" fmla="*/ 67656 w 81376"/>
                <a:gd name="connsiteY43" fmla="*/ 15893 h 54617"/>
                <a:gd name="connsiteX44" fmla="*/ 70071 w 81376"/>
                <a:gd name="connsiteY44" fmla="*/ 15828 h 54617"/>
                <a:gd name="connsiteX45" fmla="*/ 73329 w 81376"/>
                <a:gd name="connsiteY45" fmla="*/ 18511 h 54617"/>
                <a:gd name="connsiteX46" fmla="*/ 72623 w 81376"/>
                <a:gd name="connsiteY46" fmla="*/ 23125 h 54617"/>
                <a:gd name="connsiteX47" fmla="*/ 78271 w 81376"/>
                <a:gd name="connsiteY47" fmla="*/ 23951 h 54617"/>
                <a:gd name="connsiteX48" fmla="*/ 80264 w 81376"/>
                <a:gd name="connsiteY48" fmla="*/ 29674 h 54617"/>
                <a:gd name="connsiteX49" fmla="*/ 79327 w 81376"/>
                <a:gd name="connsiteY49" fmla="*/ 33110 h 54617"/>
                <a:gd name="connsiteX50" fmla="*/ 81042 w 81376"/>
                <a:gd name="connsiteY50" fmla="*/ 37666 h 54617"/>
                <a:gd name="connsiteX51" fmla="*/ 75519 w 81376"/>
                <a:gd name="connsiteY51" fmla="*/ 39413 h 54617"/>
                <a:gd name="connsiteX52" fmla="*/ 73202 w 81376"/>
                <a:gd name="connsiteY52" fmla="*/ 34958 h 54617"/>
                <a:gd name="connsiteX53" fmla="*/ 66719 w 81376"/>
                <a:gd name="connsiteY53" fmla="*/ 36498 h 54617"/>
                <a:gd name="connsiteX54" fmla="*/ 64211 w 81376"/>
                <a:gd name="connsiteY54" fmla="*/ 35129 h 54617"/>
                <a:gd name="connsiteX55" fmla="*/ 63234 w 81376"/>
                <a:gd name="connsiteY55" fmla="*/ 37666 h 54617"/>
                <a:gd name="connsiteX56" fmla="*/ 62134 w 81376"/>
                <a:gd name="connsiteY56" fmla="*/ 38363 h 54617"/>
                <a:gd name="connsiteX57" fmla="*/ 62195 w 81376"/>
                <a:gd name="connsiteY57" fmla="*/ 41835 h 54617"/>
                <a:gd name="connsiteX58" fmla="*/ 59331 w 81376"/>
                <a:gd name="connsiteY58" fmla="*/ 41719 h 54617"/>
                <a:gd name="connsiteX59" fmla="*/ 51572 w 81376"/>
                <a:gd name="connsiteY59" fmla="*/ 43848 h 54617"/>
                <a:gd name="connsiteX60" fmla="*/ 53220 w 81376"/>
                <a:gd name="connsiteY60" fmla="*/ 53907 h 54617"/>
                <a:gd name="connsiteX61" fmla="*/ 43194 w 81376"/>
                <a:gd name="connsiteY61" fmla="*/ 54307 h 54617"/>
                <a:gd name="connsiteX0" fmla="*/ 43194 w 81376"/>
                <a:gd name="connsiteY0" fmla="*/ 54453 h 54763"/>
                <a:gd name="connsiteX1" fmla="*/ 42506 w 81376"/>
                <a:gd name="connsiteY1" fmla="*/ 53503 h 54763"/>
                <a:gd name="connsiteX2" fmla="*/ 33614 w 81376"/>
                <a:gd name="connsiteY2" fmla="*/ 54173 h 54763"/>
                <a:gd name="connsiteX3" fmla="*/ 30547 w 81376"/>
                <a:gd name="connsiteY3" fmla="*/ 49209 h 54763"/>
                <a:gd name="connsiteX4" fmla="*/ 26220 w 81376"/>
                <a:gd name="connsiteY4" fmla="*/ 50038 h 54763"/>
                <a:gd name="connsiteX5" fmla="*/ 22442 w 81376"/>
                <a:gd name="connsiteY5" fmla="*/ 48252 h 54763"/>
                <a:gd name="connsiteX6" fmla="*/ 24962 w 81376"/>
                <a:gd name="connsiteY6" fmla="*/ 45184 h 54763"/>
                <a:gd name="connsiteX7" fmla="*/ 24470 w 81376"/>
                <a:gd name="connsiteY7" fmla="*/ 43204 h 54763"/>
                <a:gd name="connsiteX8" fmla="*/ 19724 w 81376"/>
                <a:gd name="connsiteY8" fmla="*/ 42913 h 54763"/>
                <a:gd name="connsiteX9" fmla="*/ 16036 w 81376"/>
                <a:gd name="connsiteY9" fmla="*/ 37790 h 54763"/>
                <a:gd name="connsiteX10" fmla="*/ 13313 w 81376"/>
                <a:gd name="connsiteY10" fmla="*/ 37140 h 54763"/>
                <a:gd name="connsiteX11" fmla="*/ 12864 w 81376"/>
                <a:gd name="connsiteY11" fmla="*/ 36035 h 54763"/>
                <a:gd name="connsiteX12" fmla="*/ 1344 w 81376"/>
                <a:gd name="connsiteY12" fmla="*/ 28628 h 54763"/>
                <a:gd name="connsiteX13" fmla="*/ 2023 w 81376"/>
                <a:gd name="connsiteY13" fmla="*/ 27432 h 54763"/>
                <a:gd name="connsiteX14" fmla="*/ 5269 w 81376"/>
                <a:gd name="connsiteY14" fmla="*/ 27432 h 54763"/>
                <a:gd name="connsiteX15" fmla="*/ 5524 w 81376"/>
                <a:gd name="connsiteY15" fmla="*/ 26555 h 54763"/>
                <a:gd name="connsiteX16" fmla="*/ 1685 w 81376"/>
                <a:gd name="connsiteY16" fmla="*/ 23898 h 54763"/>
                <a:gd name="connsiteX17" fmla="*/ 6357 w 81376"/>
                <a:gd name="connsiteY17" fmla="*/ 19713 h 54763"/>
                <a:gd name="connsiteX18" fmla="*/ 4524 w 81376"/>
                <a:gd name="connsiteY18" fmla="*/ 15009 h 54763"/>
                <a:gd name="connsiteX19" fmla="*/ 7804 w 81376"/>
                <a:gd name="connsiteY19" fmla="*/ 9513 h 54763"/>
                <a:gd name="connsiteX20" fmla="*/ 9727 w 81376"/>
                <a:gd name="connsiteY20" fmla="*/ 8846 h 54763"/>
                <a:gd name="connsiteX21" fmla="*/ 12153 w 81376"/>
                <a:gd name="connsiteY21" fmla="*/ 8234 h 54763"/>
                <a:gd name="connsiteX22" fmla="*/ 14738 w 81376"/>
                <a:gd name="connsiteY22" fmla="*/ 7934 h 54763"/>
                <a:gd name="connsiteX23" fmla="*/ 22377 w 81376"/>
                <a:gd name="connsiteY23" fmla="*/ 3843 h 54763"/>
                <a:gd name="connsiteX24" fmla="*/ 35523 w 81376"/>
                <a:gd name="connsiteY24" fmla="*/ 222 h 54763"/>
                <a:gd name="connsiteX25" fmla="*/ 38189 w 81376"/>
                <a:gd name="connsiteY25" fmla="*/ 602 h 54763"/>
                <a:gd name="connsiteX26" fmla="*/ 39677 w 81376"/>
                <a:gd name="connsiteY26" fmla="*/ 2342 h 54763"/>
                <a:gd name="connsiteX27" fmla="*/ 42127 w 81376"/>
                <a:gd name="connsiteY27" fmla="*/ 2182 h 54763"/>
                <a:gd name="connsiteX28" fmla="*/ 45576 w 81376"/>
                <a:gd name="connsiteY28" fmla="*/ 4056 h 54763"/>
                <a:gd name="connsiteX29" fmla="*/ 48078 w 81376"/>
                <a:gd name="connsiteY29" fmla="*/ 4934 h 54763"/>
                <a:gd name="connsiteX30" fmla="*/ 50951 w 81376"/>
                <a:gd name="connsiteY30" fmla="*/ 5465 h 54763"/>
                <a:gd name="connsiteX31" fmla="*/ 52392 w 81376"/>
                <a:gd name="connsiteY31" fmla="*/ 3700 h 54763"/>
                <a:gd name="connsiteX32" fmla="*/ 54139 w 81376"/>
                <a:gd name="connsiteY32" fmla="*/ 4352 h 54763"/>
                <a:gd name="connsiteX33" fmla="*/ 53670 w 81376"/>
                <a:gd name="connsiteY33" fmla="*/ 6266 h 54763"/>
                <a:gd name="connsiteX34" fmla="*/ 55992 w 81376"/>
                <a:gd name="connsiteY34" fmla="*/ 9104 h 54763"/>
                <a:gd name="connsiteX35" fmla="*/ 58246 w 81376"/>
                <a:gd name="connsiteY35" fmla="*/ 8841 h 54763"/>
                <a:gd name="connsiteX36" fmla="*/ 59177 w 81376"/>
                <a:gd name="connsiteY36" fmla="*/ 10709 h 54763"/>
                <a:gd name="connsiteX37" fmla="*/ 61170 w 81376"/>
                <a:gd name="connsiteY37" fmla="*/ 11321 h 54763"/>
                <a:gd name="connsiteX38" fmla="*/ 61605 w 81376"/>
                <a:gd name="connsiteY38" fmla="*/ 15055 h 54763"/>
                <a:gd name="connsiteX39" fmla="*/ 62918 w 81376"/>
                <a:gd name="connsiteY39" fmla="*/ 15240 h 54763"/>
                <a:gd name="connsiteX40" fmla="*/ 64426 w 81376"/>
                <a:gd name="connsiteY40" fmla="*/ 16237 h 54763"/>
                <a:gd name="connsiteX41" fmla="*/ 65870 w 81376"/>
                <a:gd name="connsiteY41" fmla="*/ 15748 h 54763"/>
                <a:gd name="connsiteX42" fmla="*/ 67656 w 81376"/>
                <a:gd name="connsiteY42" fmla="*/ 16039 h 54763"/>
                <a:gd name="connsiteX43" fmla="*/ 70071 w 81376"/>
                <a:gd name="connsiteY43" fmla="*/ 15974 h 54763"/>
                <a:gd name="connsiteX44" fmla="*/ 73329 w 81376"/>
                <a:gd name="connsiteY44" fmla="*/ 18657 h 54763"/>
                <a:gd name="connsiteX45" fmla="*/ 72623 w 81376"/>
                <a:gd name="connsiteY45" fmla="*/ 23271 h 54763"/>
                <a:gd name="connsiteX46" fmla="*/ 78271 w 81376"/>
                <a:gd name="connsiteY46" fmla="*/ 24097 h 54763"/>
                <a:gd name="connsiteX47" fmla="*/ 80264 w 81376"/>
                <a:gd name="connsiteY47" fmla="*/ 29820 h 54763"/>
                <a:gd name="connsiteX48" fmla="*/ 79327 w 81376"/>
                <a:gd name="connsiteY48" fmla="*/ 33256 h 54763"/>
                <a:gd name="connsiteX49" fmla="*/ 81042 w 81376"/>
                <a:gd name="connsiteY49" fmla="*/ 37812 h 54763"/>
                <a:gd name="connsiteX50" fmla="*/ 75519 w 81376"/>
                <a:gd name="connsiteY50" fmla="*/ 39559 h 54763"/>
                <a:gd name="connsiteX51" fmla="*/ 73202 w 81376"/>
                <a:gd name="connsiteY51" fmla="*/ 35104 h 54763"/>
                <a:gd name="connsiteX52" fmla="*/ 66719 w 81376"/>
                <a:gd name="connsiteY52" fmla="*/ 36644 h 54763"/>
                <a:gd name="connsiteX53" fmla="*/ 64211 w 81376"/>
                <a:gd name="connsiteY53" fmla="*/ 35275 h 54763"/>
                <a:gd name="connsiteX54" fmla="*/ 63234 w 81376"/>
                <a:gd name="connsiteY54" fmla="*/ 37812 h 54763"/>
                <a:gd name="connsiteX55" fmla="*/ 62134 w 81376"/>
                <a:gd name="connsiteY55" fmla="*/ 38509 h 54763"/>
                <a:gd name="connsiteX56" fmla="*/ 62195 w 81376"/>
                <a:gd name="connsiteY56" fmla="*/ 41981 h 54763"/>
                <a:gd name="connsiteX57" fmla="*/ 59331 w 81376"/>
                <a:gd name="connsiteY57" fmla="*/ 41865 h 54763"/>
                <a:gd name="connsiteX58" fmla="*/ 51572 w 81376"/>
                <a:gd name="connsiteY58" fmla="*/ 43994 h 54763"/>
                <a:gd name="connsiteX59" fmla="*/ 53220 w 81376"/>
                <a:gd name="connsiteY59" fmla="*/ 54053 h 54763"/>
                <a:gd name="connsiteX60" fmla="*/ 43194 w 81376"/>
                <a:gd name="connsiteY60" fmla="*/ 54453 h 54763"/>
                <a:gd name="connsiteX0" fmla="*/ 43194 w 81376"/>
                <a:gd name="connsiteY0" fmla="*/ 54329 h 54639"/>
                <a:gd name="connsiteX1" fmla="*/ 42506 w 81376"/>
                <a:gd name="connsiteY1" fmla="*/ 53379 h 54639"/>
                <a:gd name="connsiteX2" fmla="*/ 33614 w 81376"/>
                <a:gd name="connsiteY2" fmla="*/ 54049 h 54639"/>
                <a:gd name="connsiteX3" fmla="*/ 30547 w 81376"/>
                <a:gd name="connsiteY3" fmla="*/ 49085 h 54639"/>
                <a:gd name="connsiteX4" fmla="*/ 26220 w 81376"/>
                <a:gd name="connsiteY4" fmla="*/ 49914 h 54639"/>
                <a:gd name="connsiteX5" fmla="*/ 22442 w 81376"/>
                <a:gd name="connsiteY5" fmla="*/ 48128 h 54639"/>
                <a:gd name="connsiteX6" fmla="*/ 24962 w 81376"/>
                <a:gd name="connsiteY6" fmla="*/ 45060 h 54639"/>
                <a:gd name="connsiteX7" fmla="*/ 24470 w 81376"/>
                <a:gd name="connsiteY7" fmla="*/ 43080 h 54639"/>
                <a:gd name="connsiteX8" fmla="*/ 19724 w 81376"/>
                <a:gd name="connsiteY8" fmla="*/ 42789 h 54639"/>
                <a:gd name="connsiteX9" fmla="*/ 16036 w 81376"/>
                <a:gd name="connsiteY9" fmla="*/ 37666 h 54639"/>
                <a:gd name="connsiteX10" fmla="*/ 13313 w 81376"/>
                <a:gd name="connsiteY10" fmla="*/ 37016 h 54639"/>
                <a:gd name="connsiteX11" fmla="*/ 12864 w 81376"/>
                <a:gd name="connsiteY11" fmla="*/ 35911 h 54639"/>
                <a:gd name="connsiteX12" fmla="*/ 1344 w 81376"/>
                <a:gd name="connsiteY12" fmla="*/ 28504 h 54639"/>
                <a:gd name="connsiteX13" fmla="*/ 2023 w 81376"/>
                <a:gd name="connsiteY13" fmla="*/ 27308 h 54639"/>
                <a:gd name="connsiteX14" fmla="*/ 5269 w 81376"/>
                <a:gd name="connsiteY14" fmla="*/ 27308 h 54639"/>
                <a:gd name="connsiteX15" fmla="*/ 5524 w 81376"/>
                <a:gd name="connsiteY15" fmla="*/ 26431 h 54639"/>
                <a:gd name="connsiteX16" fmla="*/ 1685 w 81376"/>
                <a:gd name="connsiteY16" fmla="*/ 23774 h 54639"/>
                <a:gd name="connsiteX17" fmla="*/ 6357 w 81376"/>
                <a:gd name="connsiteY17" fmla="*/ 19589 h 54639"/>
                <a:gd name="connsiteX18" fmla="*/ 4524 w 81376"/>
                <a:gd name="connsiteY18" fmla="*/ 14885 h 54639"/>
                <a:gd name="connsiteX19" fmla="*/ 7804 w 81376"/>
                <a:gd name="connsiteY19" fmla="*/ 9389 h 54639"/>
                <a:gd name="connsiteX20" fmla="*/ 9727 w 81376"/>
                <a:gd name="connsiteY20" fmla="*/ 8722 h 54639"/>
                <a:gd name="connsiteX21" fmla="*/ 12153 w 81376"/>
                <a:gd name="connsiteY21" fmla="*/ 8110 h 54639"/>
                <a:gd name="connsiteX22" fmla="*/ 14738 w 81376"/>
                <a:gd name="connsiteY22" fmla="*/ 7810 h 54639"/>
                <a:gd name="connsiteX23" fmla="*/ 22377 w 81376"/>
                <a:gd name="connsiteY23" fmla="*/ 3719 h 54639"/>
                <a:gd name="connsiteX24" fmla="*/ 26553 w 81376"/>
                <a:gd name="connsiteY24" fmla="*/ 2000 h 54639"/>
                <a:gd name="connsiteX25" fmla="*/ 35523 w 81376"/>
                <a:gd name="connsiteY25" fmla="*/ 98 h 54639"/>
                <a:gd name="connsiteX26" fmla="*/ 38189 w 81376"/>
                <a:gd name="connsiteY26" fmla="*/ 478 h 54639"/>
                <a:gd name="connsiteX27" fmla="*/ 39677 w 81376"/>
                <a:gd name="connsiteY27" fmla="*/ 2218 h 54639"/>
                <a:gd name="connsiteX28" fmla="*/ 42127 w 81376"/>
                <a:gd name="connsiteY28" fmla="*/ 2058 h 54639"/>
                <a:gd name="connsiteX29" fmla="*/ 45576 w 81376"/>
                <a:gd name="connsiteY29" fmla="*/ 3932 h 54639"/>
                <a:gd name="connsiteX30" fmla="*/ 48078 w 81376"/>
                <a:gd name="connsiteY30" fmla="*/ 4810 h 54639"/>
                <a:gd name="connsiteX31" fmla="*/ 50951 w 81376"/>
                <a:gd name="connsiteY31" fmla="*/ 5341 h 54639"/>
                <a:gd name="connsiteX32" fmla="*/ 52392 w 81376"/>
                <a:gd name="connsiteY32" fmla="*/ 3576 h 54639"/>
                <a:gd name="connsiteX33" fmla="*/ 54139 w 81376"/>
                <a:gd name="connsiteY33" fmla="*/ 4228 h 54639"/>
                <a:gd name="connsiteX34" fmla="*/ 53670 w 81376"/>
                <a:gd name="connsiteY34" fmla="*/ 6142 h 54639"/>
                <a:gd name="connsiteX35" fmla="*/ 55992 w 81376"/>
                <a:gd name="connsiteY35" fmla="*/ 8980 h 54639"/>
                <a:gd name="connsiteX36" fmla="*/ 58246 w 81376"/>
                <a:gd name="connsiteY36" fmla="*/ 8717 h 54639"/>
                <a:gd name="connsiteX37" fmla="*/ 59177 w 81376"/>
                <a:gd name="connsiteY37" fmla="*/ 10585 h 54639"/>
                <a:gd name="connsiteX38" fmla="*/ 61170 w 81376"/>
                <a:gd name="connsiteY38" fmla="*/ 11197 h 54639"/>
                <a:gd name="connsiteX39" fmla="*/ 61605 w 81376"/>
                <a:gd name="connsiteY39" fmla="*/ 14931 h 54639"/>
                <a:gd name="connsiteX40" fmla="*/ 62918 w 81376"/>
                <a:gd name="connsiteY40" fmla="*/ 15116 h 54639"/>
                <a:gd name="connsiteX41" fmla="*/ 64426 w 81376"/>
                <a:gd name="connsiteY41" fmla="*/ 16113 h 54639"/>
                <a:gd name="connsiteX42" fmla="*/ 65870 w 81376"/>
                <a:gd name="connsiteY42" fmla="*/ 15624 h 54639"/>
                <a:gd name="connsiteX43" fmla="*/ 67656 w 81376"/>
                <a:gd name="connsiteY43" fmla="*/ 15915 h 54639"/>
                <a:gd name="connsiteX44" fmla="*/ 70071 w 81376"/>
                <a:gd name="connsiteY44" fmla="*/ 15850 h 54639"/>
                <a:gd name="connsiteX45" fmla="*/ 73329 w 81376"/>
                <a:gd name="connsiteY45" fmla="*/ 18533 h 54639"/>
                <a:gd name="connsiteX46" fmla="*/ 72623 w 81376"/>
                <a:gd name="connsiteY46" fmla="*/ 23147 h 54639"/>
                <a:gd name="connsiteX47" fmla="*/ 78271 w 81376"/>
                <a:gd name="connsiteY47" fmla="*/ 23973 h 54639"/>
                <a:gd name="connsiteX48" fmla="*/ 80264 w 81376"/>
                <a:gd name="connsiteY48" fmla="*/ 29696 h 54639"/>
                <a:gd name="connsiteX49" fmla="*/ 79327 w 81376"/>
                <a:gd name="connsiteY49" fmla="*/ 33132 h 54639"/>
                <a:gd name="connsiteX50" fmla="*/ 81042 w 81376"/>
                <a:gd name="connsiteY50" fmla="*/ 37688 h 54639"/>
                <a:gd name="connsiteX51" fmla="*/ 75519 w 81376"/>
                <a:gd name="connsiteY51" fmla="*/ 39435 h 54639"/>
                <a:gd name="connsiteX52" fmla="*/ 73202 w 81376"/>
                <a:gd name="connsiteY52" fmla="*/ 34980 h 54639"/>
                <a:gd name="connsiteX53" fmla="*/ 66719 w 81376"/>
                <a:gd name="connsiteY53" fmla="*/ 36520 h 54639"/>
                <a:gd name="connsiteX54" fmla="*/ 64211 w 81376"/>
                <a:gd name="connsiteY54" fmla="*/ 35151 h 54639"/>
                <a:gd name="connsiteX55" fmla="*/ 63234 w 81376"/>
                <a:gd name="connsiteY55" fmla="*/ 37688 h 54639"/>
                <a:gd name="connsiteX56" fmla="*/ 62134 w 81376"/>
                <a:gd name="connsiteY56" fmla="*/ 38385 h 54639"/>
                <a:gd name="connsiteX57" fmla="*/ 62195 w 81376"/>
                <a:gd name="connsiteY57" fmla="*/ 41857 h 54639"/>
                <a:gd name="connsiteX58" fmla="*/ 59331 w 81376"/>
                <a:gd name="connsiteY58" fmla="*/ 41741 h 54639"/>
                <a:gd name="connsiteX59" fmla="*/ 51572 w 81376"/>
                <a:gd name="connsiteY59" fmla="*/ 43870 h 54639"/>
                <a:gd name="connsiteX60" fmla="*/ 53220 w 81376"/>
                <a:gd name="connsiteY60" fmla="*/ 53929 h 54639"/>
                <a:gd name="connsiteX61" fmla="*/ 43194 w 81376"/>
                <a:gd name="connsiteY61" fmla="*/ 54329 h 54639"/>
                <a:gd name="connsiteX0" fmla="*/ 43194 w 81376"/>
                <a:gd name="connsiteY0" fmla="*/ 55296 h 55606"/>
                <a:gd name="connsiteX1" fmla="*/ 42506 w 81376"/>
                <a:gd name="connsiteY1" fmla="*/ 54346 h 55606"/>
                <a:gd name="connsiteX2" fmla="*/ 33614 w 81376"/>
                <a:gd name="connsiteY2" fmla="*/ 55016 h 55606"/>
                <a:gd name="connsiteX3" fmla="*/ 30547 w 81376"/>
                <a:gd name="connsiteY3" fmla="*/ 50052 h 55606"/>
                <a:gd name="connsiteX4" fmla="*/ 26220 w 81376"/>
                <a:gd name="connsiteY4" fmla="*/ 50881 h 55606"/>
                <a:gd name="connsiteX5" fmla="*/ 22442 w 81376"/>
                <a:gd name="connsiteY5" fmla="*/ 49095 h 55606"/>
                <a:gd name="connsiteX6" fmla="*/ 24962 w 81376"/>
                <a:gd name="connsiteY6" fmla="*/ 46027 h 55606"/>
                <a:gd name="connsiteX7" fmla="*/ 24470 w 81376"/>
                <a:gd name="connsiteY7" fmla="*/ 44047 h 55606"/>
                <a:gd name="connsiteX8" fmla="*/ 19724 w 81376"/>
                <a:gd name="connsiteY8" fmla="*/ 43756 h 55606"/>
                <a:gd name="connsiteX9" fmla="*/ 16036 w 81376"/>
                <a:gd name="connsiteY9" fmla="*/ 38633 h 55606"/>
                <a:gd name="connsiteX10" fmla="*/ 13313 w 81376"/>
                <a:gd name="connsiteY10" fmla="*/ 37983 h 55606"/>
                <a:gd name="connsiteX11" fmla="*/ 12864 w 81376"/>
                <a:gd name="connsiteY11" fmla="*/ 36878 h 55606"/>
                <a:gd name="connsiteX12" fmla="*/ 1344 w 81376"/>
                <a:gd name="connsiteY12" fmla="*/ 29471 h 55606"/>
                <a:gd name="connsiteX13" fmla="*/ 2023 w 81376"/>
                <a:gd name="connsiteY13" fmla="*/ 28275 h 55606"/>
                <a:gd name="connsiteX14" fmla="*/ 5269 w 81376"/>
                <a:gd name="connsiteY14" fmla="*/ 28275 h 55606"/>
                <a:gd name="connsiteX15" fmla="*/ 5524 w 81376"/>
                <a:gd name="connsiteY15" fmla="*/ 27398 h 55606"/>
                <a:gd name="connsiteX16" fmla="*/ 1685 w 81376"/>
                <a:gd name="connsiteY16" fmla="*/ 24741 h 55606"/>
                <a:gd name="connsiteX17" fmla="*/ 6357 w 81376"/>
                <a:gd name="connsiteY17" fmla="*/ 20556 h 55606"/>
                <a:gd name="connsiteX18" fmla="*/ 4524 w 81376"/>
                <a:gd name="connsiteY18" fmla="*/ 15852 h 55606"/>
                <a:gd name="connsiteX19" fmla="*/ 7804 w 81376"/>
                <a:gd name="connsiteY19" fmla="*/ 10356 h 55606"/>
                <a:gd name="connsiteX20" fmla="*/ 9727 w 81376"/>
                <a:gd name="connsiteY20" fmla="*/ 9689 h 55606"/>
                <a:gd name="connsiteX21" fmla="*/ 12153 w 81376"/>
                <a:gd name="connsiteY21" fmla="*/ 9077 h 55606"/>
                <a:gd name="connsiteX22" fmla="*/ 14738 w 81376"/>
                <a:gd name="connsiteY22" fmla="*/ 8777 h 55606"/>
                <a:gd name="connsiteX23" fmla="*/ 22377 w 81376"/>
                <a:gd name="connsiteY23" fmla="*/ 4686 h 55606"/>
                <a:gd name="connsiteX24" fmla="*/ 26553 w 81376"/>
                <a:gd name="connsiteY24" fmla="*/ 2967 h 55606"/>
                <a:gd name="connsiteX25" fmla="*/ 26116 w 81376"/>
                <a:gd name="connsiteY25" fmla="*/ 57 h 55606"/>
                <a:gd name="connsiteX26" fmla="*/ 35523 w 81376"/>
                <a:gd name="connsiteY26" fmla="*/ 1065 h 55606"/>
                <a:gd name="connsiteX27" fmla="*/ 38189 w 81376"/>
                <a:gd name="connsiteY27" fmla="*/ 1445 h 55606"/>
                <a:gd name="connsiteX28" fmla="*/ 39677 w 81376"/>
                <a:gd name="connsiteY28" fmla="*/ 3185 h 55606"/>
                <a:gd name="connsiteX29" fmla="*/ 42127 w 81376"/>
                <a:gd name="connsiteY29" fmla="*/ 3025 h 55606"/>
                <a:gd name="connsiteX30" fmla="*/ 45576 w 81376"/>
                <a:gd name="connsiteY30" fmla="*/ 4899 h 55606"/>
                <a:gd name="connsiteX31" fmla="*/ 48078 w 81376"/>
                <a:gd name="connsiteY31" fmla="*/ 5777 h 55606"/>
                <a:gd name="connsiteX32" fmla="*/ 50951 w 81376"/>
                <a:gd name="connsiteY32" fmla="*/ 6308 h 55606"/>
                <a:gd name="connsiteX33" fmla="*/ 52392 w 81376"/>
                <a:gd name="connsiteY33" fmla="*/ 4543 h 55606"/>
                <a:gd name="connsiteX34" fmla="*/ 54139 w 81376"/>
                <a:gd name="connsiteY34" fmla="*/ 5195 h 55606"/>
                <a:gd name="connsiteX35" fmla="*/ 53670 w 81376"/>
                <a:gd name="connsiteY35" fmla="*/ 7109 h 55606"/>
                <a:gd name="connsiteX36" fmla="*/ 55992 w 81376"/>
                <a:gd name="connsiteY36" fmla="*/ 9947 h 55606"/>
                <a:gd name="connsiteX37" fmla="*/ 58246 w 81376"/>
                <a:gd name="connsiteY37" fmla="*/ 9684 h 55606"/>
                <a:gd name="connsiteX38" fmla="*/ 59177 w 81376"/>
                <a:gd name="connsiteY38" fmla="*/ 11552 h 55606"/>
                <a:gd name="connsiteX39" fmla="*/ 61170 w 81376"/>
                <a:gd name="connsiteY39" fmla="*/ 12164 h 55606"/>
                <a:gd name="connsiteX40" fmla="*/ 61605 w 81376"/>
                <a:gd name="connsiteY40" fmla="*/ 15898 h 55606"/>
                <a:gd name="connsiteX41" fmla="*/ 62918 w 81376"/>
                <a:gd name="connsiteY41" fmla="*/ 16083 h 55606"/>
                <a:gd name="connsiteX42" fmla="*/ 64426 w 81376"/>
                <a:gd name="connsiteY42" fmla="*/ 17080 h 55606"/>
                <a:gd name="connsiteX43" fmla="*/ 65870 w 81376"/>
                <a:gd name="connsiteY43" fmla="*/ 16591 h 55606"/>
                <a:gd name="connsiteX44" fmla="*/ 67656 w 81376"/>
                <a:gd name="connsiteY44" fmla="*/ 16882 h 55606"/>
                <a:gd name="connsiteX45" fmla="*/ 70071 w 81376"/>
                <a:gd name="connsiteY45" fmla="*/ 16817 h 55606"/>
                <a:gd name="connsiteX46" fmla="*/ 73329 w 81376"/>
                <a:gd name="connsiteY46" fmla="*/ 19500 h 55606"/>
                <a:gd name="connsiteX47" fmla="*/ 72623 w 81376"/>
                <a:gd name="connsiteY47" fmla="*/ 24114 h 55606"/>
                <a:gd name="connsiteX48" fmla="*/ 78271 w 81376"/>
                <a:gd name="connsiteY48" fmla="*/ 24940 h 55606"/>
                <a:gd name="connsiteX49" fmla="*/ 80264 w 81376"/>
                <a:gd name="connsiteY49" fmla="*/ 30663 h 55606"/>
                <a:gd name="connsiteX50" fmla="*/ 79327 w 81376"/>
                <a:gd name="connsiteY50" fmla="*/ 34099 h 55606"/>
                <a:gd name="connsiteX51" fmla="*/ 81042 w 81376"/>
                <a:gd name="connsiteY51" fmla="*/ 38655 h 55606"/>
                <a:gd name="connsiteX52" fmla="*/ 75519 w 81376"/>
                <a:gd name="connsiteY52" fmla="*/ 40402 h 55606"/>
                <a:gd name="connsiteX53" fmla="*/ 73202 w 81376"/>
                <a:gd name="connsiteY53" fmla="*/ 35947 h 55606"/>
                <a:gd name="connsiteX54" fmla="*/ 66719 w 81376"/>
                <a:gd name="connsiteY54" fmla="*/ 37487 h 55606"/>
                <a:gd name="connsiteX55" fmla="*/ 64211 w 81376"/>
                <a:gd name="connsiteY55" fmla="*/ 36118 h 55606"/>
                <a:gd name="connsiteX56" fmla="*/ 63234 w 81376"/>
                <a:gd name="connsiteY56" fmla="*/ 38655 h 55606"/>
                <a:gd name="connsiteX57" fmla="*/ 62134 w 81376"/>
                <a:gd name="connsiteY57" fmla="*/ 39352 h 55606"/>
                <a:gd name="connsiteX58" fmla="*/ 62195 w 81376"/>
                <a:gd name="connsiteY58" fmla="*/ 42824 h 55606"/>
                <a:gd name="connsiteX59" fmla="*/ 59331 w 81376"/>
                <a:gd name="connsiteY59" fmla="*/ 42708 h 55606"/>
                <a:gd name="connsiteX60" fmla="*/ 51572 w 81376"/>
                <a:gd name="connsiteY60" fmla="*/ 44837 h 55606"/>
                <a:gd name="connsiteX61" fmla="*/ 53220 w 81376"/>
                <a:gd name="connsiteY61" fmla="*/ 54896 h 55606"/>
                <a:gd name="connsiteX62" fmla="*/ 43194 w 81376"/>
                <a:gd name="connsiteY62" fmla="*/ 55296 h 55606"/>
                <a:gd name="connsiteX0" fmla="*/ 43194 w 81376"/>
                <a:gd name="connsiteY0" fmla="*/ 55902 h 56212"/>
                <a:gd name="connsiteX1" fmla="*/ 42506 w 81376"/>
                <a:gd name="connsiteY1" fmla="*/ 54952 h 56212"/>
                <a:gd name="connsiteX2" fmla="*/ 33614 w 81376"/>
                <a:gd name="connsiteY2" fmla="*/ 55622 h 56212"/>
                <a:gd name="connsiteX3" fmla="*/ 30547 w 81376"/>
                <a:gd name="connsiteY3" fmla="*/ 50658 h 56212"/>
                <a:gd name="connsiteX4" fmla="*/ 26220 w 81376"/>
                <a:gd name="connsiteY4" fmla="*/ 51487 h 56212"/>
                <a:gd name="connsiteX5" fmla="*/ 22442 w 81376"/>
                <a:gd name="connsiteY5" fmla="*/ 49701 h 56212"/>
                <a:gd name="connsiteX6" fmla="*/ 24962 w 81376"/>
                <a:gd name="connsiteY6" fmla="*/ 46633 h 56212"/>
                <a:gd name="connsiteX7" fmla="*/ 24470 w 81376"/>
                <a:gd name="connsiteY7" fmla="*/ 44653 h 56212"/>
                <a:gd name="connsiteX8" fmla="*/ 19724 w 81376"/>
                <a:gd name="connsiteY8" fmla="*/ 44362 h 56212"/>
                <a:gd name="connsiteX9" fmla="*/ 16036 w 81376"/>
                <a:gd name="connsiteY9" fmla="*/ 39239 h 56212"/>
                <a:gd name="connsiteX10" fmla="*/ 13313 w 81376"/>
                <a:gd name="connsiteY10" fmla="*/ 38589 h 56212"/>
                <a:gd name="connsiteX11" fmla="*/ 12864 w 81376"/>
                <a:gd name="connsiteY11" fmla="*/ 37484 h 56212"/>
                <a:gd name="connsiteX12" fmla="*/ 1344 w 81376"/>
                <a:gd name="connsiteY12" fmla="*/ 30077 h 56212"/>
                <a:gd name="connsiteX13" fmla="*/ 2023 w 81376"/>
                <a:gd name="connsiteY13" fmla="*/ 28881 h 56212"/>
                <a:gd name="connsiteX14" fmla="*/ 5269 w 81376"/>
                <a:gd name="connsiteY14" fmla="*/ 28881 h 56212"/>
                <a:gd name="connsiteX15" fmla="*/ 5524 w 81376"/>
                <a:gd name="connsiteY15" fmla="*/ 28004 h 56212"/>
                <a:gd name="connsiteX16" fmla="*/ 1685 w 81376"/>
                <a:gd name="connsiteY16" fmla="*/ 25347 h 56212"/>
                <a:gd name="connsiteX17" fmla="*/ 6357 w 81376"/>
                <a:gd name="connsiteY17" fmla="*/ 21162 h 56212"/>
                <a:gd name="connsiteX18" fmla="*/ 4524 w 81376"/>
                <a:gd name="connsiteY18" fmla="*/ 16458 h 56212"/>
                <a:gd name="connsiteX19" fmla="*/ 7804 w 81376"/>
                <a:gd name="connsiteY19" fmla="*/ 10962 h 56212"/>
                <a:gd name="connsiteX20" fmla="*/ 9727 w 81376"/>
                <a:gd name="connsiteY20" fmla="*/ 10295 h 56212"/>
                <a:gd name="connsiteX21" fmla="*/ 12153 w 81376"/>
                <a:gd name="connsiteY21" fmla="*/ 9683 h 56212"/>
                <a:gd name="connsiteX22" fmla="*/ 14738 w 81376"/>
                <a:gd name="connsiteY22" fmla="*/ 9383 h 56212"/>
                <a:gd name="connsiteX23" fmla="*/ 22377 w 81376"/>
                <a:gd name="connsiteY23" fmla="*/ 5292 h 56212"/>
                <a:gd name="connsiteX24" fmla="*/ 26553 w 81376"/>
                <a:gd name="connsiteY24" fmla="*/ 3573 h 56212"/>
                <a:gd name="connsiteX25" fmla="*/ 26116 w 81376"/>
                <a:gd name="connsiteY25" fmla="*/ 663 h 56212"/>
                <a:gd name="connsiteX26" fmla="*/ 27647 w 81376"/>
                <a:gd name="connsiteY26" fmla="*/ 43 h 56212"/>
                <a:gd name="connsiteX27" fmla="*/ 35523 w 81376"/>
                <a:gd name="connsiteY27" fmla="*/ 1671 h 56212"/>
                <a:gd name="connsiteX28" fmla="*/ 38189 w 81376"/>
                <a:gd name="connsiteY28" fmla="*/ 2051 h 56212"/>
                <a:gd name="connsiteX29" fmla="*/ 39677 w 81376"/>
                <a:gd name="connsiteY29" fmla="*/ 3791 h 56212"/>
                <a:gd name="connsiteX30" fmla="*/ 42127 w 81376"/>
                <a:gd name="connsiteY30" fmla="*/ 3631 h 56212"/>
                <a:gd name="connsiteX31" fmla="*/ 45576 w 81376"/>
                <a:gd name="connsiteY31" fmla="*/ 5505 h 56212"/>
                <a:gd name="connsiteX32" fmla="*/ 48078 w 81376"/>
                <a:gd name="connsiteY32" fmla="*/ 6383 h 56212"/>
                <a:gd name="connsiteX33" fmla="*/ 50951 w 81376"/>
                <a:gd name="connsiteY33" fmla="*/ 6914 h 56212"/>
                <a:gd name="connsiteX34" fmla="*/ 52392 w 81376"/>
                <a:gd name="connsiteY34" fmla="*/ 5149 h 56212"/>
                <a:gd name="connsiteX35" fmla="*/ 54139 w 81376"/>
                <a:gd name="connsiteY35" fmla="*/ 5801 h 56212"/>
                <a:gd name="connsiteX36" fmla="*/ 53670 w 81376"/>
                <a:gd name="connsiteY36" fmla="*/ 7715 h 56212"/>
                <a:gd name="connsiteX37" fmla="*/ 55992 w 81376"/>
                <a:gd name="connsiteY37" fmla="*/ 10553 h 56212"/>
                <a:gd name="connsiteX38" fmla="*/ 58246 w 81376"/>
                <a:gd name="connsiteY38" fmla="*/ 10290 h 56212"/>
                <a:gd name="connsiteX39" fmla="*/ 59177 w 81376"/>
                <a:gd name="connsiteY39" fmla="*/ 12158 h 56212"/>
                <a:gd name="connsiteX40" fmla="*/ 61170 w 81376"/>
                <a:gd name="connsiteY40" fmla="*/ 12770 h 56212"/>
                <a:gd name="connsiteX41" fmla="*/ 61605 w 81376"/>
                <a:gd name="connsiteY41" fmla="*/ 16504 h 56212"/>
                <a:gd name="connsiteX42" fmla="*/ 62918 w 81376"/>
                <a:gd name="connsiteY42" fmla="*/ 16689 h 56212"/>
                <a:gd name="connsiteX43" fmla="*/ 64426 w 81376"/>
                <a:gd name="connsiteY43" fmla="*/ 17686 h 56212"/>
                <a:gd name="connsiteX44" fmla="*/ 65870 w 81376"/>
                <a:gd name="connsiteY44" fmla="*/ 17197 h 56212"/>
                <a:gd name="connsiteX45" fmla="*/ 67656 w 81376"/>
                <a:gd name="connsiteY45" fmla="*/ 17488 h 56212"/>
                <a:gd name="connsiteX46" fmla="*/ 70071 w 81376"/>
                <a:gd name="connsiteY46" fmla="*/ 17423 h 56212"/>
                <a:gd name="connsiteX47" fmla="*/ 73329 w 81376"/>
                <a:gd name="connsiteY47" fmla="*/ 20106 h 56212"/>
                <a:gd name="connsiteX48" fmla="*/ 72623 w 81376"/>
                <a:gd name="connsiteY48" fmla="*/ 24720 h 56212"/>
                <a:gd name="connsiteX49" fmla="*/ 78271 w 81376"/>
                <a:gd name="connsiteY49" fmla="*/ 25546 h 56212"/>
                <a:gd name="connsiteX50" fmla="*/ 80264 w 81376"/>
                <a:gd name="connsiteY50" fmla="*/ 31269 h 56212"/>
                <a:gd name="connsiteX51" fmla="*/ 79327 w 81376"/>
                <a:gd name="connsiteY51" fmla="*/ 34705 h 56212"/>
                <a:gd name="connsiteX52" fmla="*/ 81042 w 81376"/>
                <a:gd name="connsiteY52" fmla="*/ 39261 h 56212"/>
                <a:gd name="connsiteX53" fmla="*/ 75519 w 81376"/>
                <a:gd name="connsiteY53" fmla="*/ 41008 h 56212"/>
                <a:gd name="connsiteX54" fmla="*/ 73202 w 81376"/>
                <a:gd name="connsiteY54" fmla="*/ 36553 h 56212"/>
                <a:gd name="connsiteX55" fmla="*/ 66719 w 81376"/>
                <a:gd name="connsiteY55" fmla="*/ 38093 h 56212"/>
                <a:gd name="connsiteX56" fmla="*/ 64211 w 81376"/>
                <a:gd name="connsiteY56" fmla="*/ 36724 h 56212"/>
                <a:gd name="connsiteX57" fmla="*/ 63234 w 81376"/>
                <a:gd name="connsiteY57" fmla="*/ 39261 h 56212"/>
                <a:gd name="connsiteX58" fmla="*/ 62134 w 81376"/>
                <a:gd name="connsiteY58" fmla="*/ 39958 h 56212"/>
                <a:gd name="connsiteX59" fmla="*/ 62195 w 81376"/>
                <a:gd name="connsiteY59" fmla="*/ 43430 h 56212"/>
                <a:gd name="connsiteX60" fmla="*/ 59331 w 81376"/>
                <a:gd name="connsiteY60" fmla="*/ 43314 h 56212"/>
                <a:gd name="connsiteX61" fmla="*/ 51572 w 81376"/>
                <a:gd name="connsiteY61" fmla="*/ 45443 h 56212"/>
                <a:gd name="connsiteX62" fmla="*/ 53220 w 81376"/>
                <a:gd name="connsiteY62" fmla="*/ 55502 h 56212"/>
                <a:gd name="connsiteX63" fmla="*/ 43194 w 81376"/>
                <a:gd name="connsiteY63" fmla="*/ 55902 h 56212"/>
                <a:gd name="connsiteX0" fmla="*/ 43194 w 81376"/>
                <a:gd name="connsiteY0" fmla="*/ 55860 h 56170"/>
                <a:gd name="connsiteX1" fmla="*/ 42506 w 81376"/>
                <a:gd name="connsiteY1" fmla="*/ 54910 h 56170"/>
                <a:gd name="connsiteX2" fmla="*/ 33614 w 81376"/>
                <a:gd name="connsiteY2" fmla="*/ 55580 h 56170"/>
                <a:gd name="connsiteX3" fmla="*/ 30547 w 81376"/>
                <a:gd name="connsiteY3" fmla="*/ 50616 h 56170"/>
                <a:gd name="connsiteX4" fmla="*/ 26220 w 81376"/>
                <a:gd name="connsiteY4" fmla="*/ 51445 h 56170"/>
                <a:gd name="connsiteX5" fmla="*/ 22442 w 81376"/>
                <a:gd name="connsiteY5" fmla="*/ 49659 h 56170"/>
                <a:gd name="connsiteX6" fmla="*/ 24962 w 81376"/>
                <a:gd name="connsiteY6" fmla="*/ 46591 h 56170"/>
                <a:gd name="connsiteX7" fmla="*/ 24470 w 81376"/>
                <a:gd name="connsiteY7" fmla="*/ 44611 h 56170"/>
                <a:gd name="connsiteX8" fmla="*/ 19724 w 81376"/>
                <a:gd name="connsiteY8" fmla="*/ 44320 h 56170"/>
                <a:gd name="connsiteX9" fmla="*/ 16036 w 81376"/>
                <a:gd name="connsiteY9" fmla="*/ 39197 h 56170"/>
                <a:gd name="connsiteX10" fmla="*/ 13313 w 81376"/>
                <a:gd name="connsiteY10" fmla="*/ 38547 h 56170"/>
                <a:gd name="connsiteX11" fmla="*/ 12864 w 81376"/>
                <a:gd name="connsiteY11" fmla="*/ 37442 h 56170"/>
                <a:gd name="connsiteX12" fmla="*/ 1344 w 81376"/>
                <a:gd name="connsiteY12" fmla="*/ 30035 h 56170"/>
                <a:gd name="connsiteX13" fmla="*/ 2023 w 81376"/>
                <a:gd name="connsiteY13" fmla="*/ 28839 h 56170"/>
                <a:gd name="connsiteX14" fmla="*/ 5269 w 81376"/>
                <a:gd name="connsiteY14" fmla="*/ 28839 h 56170"/>
                <a:gd name="connsiteX15" fmla="*/ 5524 w 81376"/>
                <a:gd name="connsiteY15" fmla="*/ 27962 h 56170"/>
                <a:gd name="connsiteX16" fmla="*/ 1685 w 81376"/>
                <a:gd name="connsiteY16" fmla="*/ 25305 h 56170"/>
                <a:gd name="connsiteX17" fmla="*/ 6357 w 81376"/>
                <a:gd name="connsiteY17" fmla="*/ 21120 h 56170"/>
                <a:gd name="connsiteX18" fmla="*/ 4524 w 81376"/>
                <a:gd name="connsiteY18" fmla="*/ 16416 h 56170"/>
                <a:gd name="connsiteX19" fmla="*/ 7804 w 81376"/>
                <a:gd name="connsiteY19" fmla="*/ 10920 h 56170"/>
                <a:gd name="connsiteX20" fmla="*/ 9727 w 81376"/>
                <a:gd name="connsiteY20" fmla="*/ 10253 h 56170"/>
                <a:gd name="connsiteX21" fmla="*/ 12153 w 81376"/>
                <a:gd name="connsiteY21" fmla="*/ 9641 h 56170"/>
                <a:gd name="connsiteX22" fmla="*/ 14738 w 81376"/>
                <a:gd name="connsiteY22" fmla="*/ 9341 h 56170"/>
                <a:gd name="connsiteX23" fmla="*/ 22377 w 81376"/>
                <a:gd name="connsiteY23" fmla="*/ 5250 h 56170"/>
                <a:gd name="connsiteX24" fmla="*/ 26553 w 81376"/>
                <a:gd name="connsiteY24" fmla="*/ 3531 h 56170"/>
                <a:gd name="connsiteX25" fmla="*/ 26116 w 81376"/>
                <a:gd name="connsiteY25" fmla="*/ 621 h 56170"/>
                <a:gd name="connsiteX26" fmla="*/ 27647 w 81376"/>
                <a:gd name="connsiteY26" fmla="*/ 1 h 56170"/>
                <a:gd name="connsiteX27" fmla="*/ 29377 w 81376"/>
                <a:gd name="connsiteY27" fmla="*/ 936 h 56170"/>
                <a:gd name="connsiteX28" fmla="*/ 35523 w 81376"/>
                <a:gd name="connsiteY28" fmla="*/ 1629 h 56170"/>
                <a:gd name="connsiteX29" fmla="*/ 38189 w 81376"/>
                <a:gd name="connsiteY29" fmla="*/ 2009 h 56170"/>
                <a:gd name="connsiteX30" fmla="*/ 39677 w 81376"/>
                <a:gd name="connsiteY30" fmla="*/ 3749 h 56170"/>
                <a:gd name="connsiteX31" fmla="*/ 42127 w 81376"/>
                <a:gd name="connsiteY31" fmla="*/ 3589 h 56170"/>
                <a:gd name="connsiteX32" fmla="*/ 45576 w 81376"/>
                <a:gd name="connsiteY32" fmla="*/ 5463 h 56170"/>
                <a:gd name="connsiteX33" fmla="*/ 48078 w 81376"/>
                <a:gd name="connsiteY33" fmla="*/ 6341 h 56170"/>
                <a:gd name="connsiteX34" fmla="*/ 50951 w 81376"/>
                <a:gd name="connsiteY34" fmla="*/ 6872 h 56170"/>
                <a:gd name="connsiteX35" fmla="*/ 52392 w 81376"/>
                <a:gd name="connsiteY35" fmla="*/ 5107 h 56170"/>
                <a:gd name="connsiteX36" fmla="*/ 54139 w 81376"/>
                <a:gd name="connsiteY36" fmla="*/ 5759 h 56170"/>
                <a:gd name="connsiteX37" fmla="*/ 53670 w 81376"/>
                <a:gd name="connsiteY37" fmla="*/ 7673 h 56170"/>
                <a:gd name="connsiteX38" fmla="*/ 55992 w 81376"/>
                <a:gd name="connsiteY38" fmla="*/ 10511 h 56170"/>
                <a:gd name="connsiteX39" fmla="*/ 58246 w 81376"/>
                <a:gd name="connsiteY39" fmla="*/ 10248 h 56170"/>
                <a:gd name="connsiteX40" fmla="*/ 59177 w 81376"/>
                <a:gd name="connsiteY40" fmla="*/ 12116 h 56170"/>
                <a:gd name="connsiteX41" fmla="*/ 61170 w 81376"/>
                <a:gd name="connsiteY41" fmla="*/ 12728 h 56170"/>
                <a:gd name="connsiteX42" fmla="*/ 61605 w 81376"/>
                <a:gd name="connsiteY42" fmla="*/ 16462 h 56170"/>
                <a:gd name="connsiteX43" fmla="*/ 62918 w 81376"/>
                <a:gd name="connsiteY43" fmla="*/ 16647 h 56170"/>
                <a:gd name="connsiteX44" fmla="*/ 64426 w 81376"/>
                <a:gd name="connsiteY44" fmla="*/ 17644 h 56170"/>
                <a:gd name="connsiteX45" fmla="*/ 65870 w 81376"/>
                <a:gd name="connsiteY45" fmla="*/ 17155 h 56170"/>
                <a:gd name="connsiteX46" fmla="*/ 67656 w 81376"/>
                <a:gd name="connsiteY46" fmla="*/ 17446 h 56170"/>
                <a:gd name="connsiteX47" fmla="*/ 70071 w 81376"/>
                <a:gd name="connsiteY47" fmla="*/ 17381 h 56170"/>
                <a:gd name="connsiteX48" fmla="*/ 73329 w 81376"/>
                <a:gd name="connsiteY48" fmla="*/ 20064 h 56170"/>
                <a:gd name="connsiteX49" fmla="*/ 72623 w 81376"/>
                <a:gd name="connsiteY49" fmla="*/ 24678 h 56170"/>
                <a:gd name="connsiteX50" fmla="*/ 78271 w 81376"/>
                <a:gd name="connsiteY50" fmla="*/ 25504 h 56170"/>
                <a:gd name="connsiteX51" fmla="*/ 80264 w 81376"/>
                <a:gd name="connsiteY51" fmla="*/ 31227 h 56170"/>
                <a:gd name="connsiteX52" fmla="*/ 79327 w 81376"/>
                <a:gd name="connsiteY52" fmla="*/ 34663 h 56170"/>
                <a:gd name="connsiteX53" fmla="*/ 81042 w 81376"/>
                <a:gd name="connsiteY53" fmla="*/ 39219 h 56170"/>
                <a:gd name="connsiteX54" fmla="*/ 75519 w 81376"/>
                <a:gd name="connsiteY54" fmla="*/ 40966 h 56170"/>
                <a:gd name="connsiteX55" fmla="*/ 73202 w 81376"/>
                <a:gd name="connsiteY55" fmla="*/ 36511 h 56170"/>
                <a:gd name="connsiteX56" fmla="*/ 66719 w 81376"/>
                <a:gd name="connsiteY56" fmla="*/ 38051 h 56170"/>
                <a:gd name="connsiteX57" fmla="*/ 64211 w 81376"/>
                <a:gd name="connsiteY57" fmla="*/ 36682 h 56170"/>
                <a:gd name="connsiteX58" fmla="*/ 63234 w 81376"/>
                <a:gd name="connsiteY58" fmla="*/ 39219 h 56170"/>
                <a:gd name="connsiteX59" fmla="*/ 62134 w 81376"/>
                <a:gd name="connsiteY59" fmla="*/ 39916 h 56170"/>
                <a:gd name="connsiteX60" fmla="*/ 62195 w 81376"/>
                <a:gd name="connsiteY60" fmla="*/ 43388 h 56170"/>
                <a:gd name="connsiteX61" fmla="*/ 59331 w 81376"/>
                <a:gd name="connsiteY61" fmla="*/ 43272 h 56170"/>
                <a:gd name="connsiteX62" fmla="*/ 51572 w 81376"/>
                <a:gd name="connsiteY62" fmla="*/ 45401 h 56170"/>
                <a:gd name="connsiteX63" fmla="*/ 53220 w 81376"/>
                <a:gd name="connsiteY63" fmla="*/ 55460 h 56170"/>
                <a:gd name="connsiteX64" fmla="*/ 43194 w 81376"/>
                <a:gd name="connsiteY64" fmla="*/ 55860 h 56170"/>
                <a:gd name="connsiteX0" fmla="*/ 43194 w 81376"/>
                <a:gd name="connsiteY0" fmla="*/ 63587 h 63897"/>
                <a:gd name="connsiteX1" fmla="*/ 42506 w 81376"/>
                <a:gd name="connsiteY1" fmla="*/ 62637 h 63897"/>
                <a:gd name="connsiteX2" fmla="*/ 33614 w 81376"/>
                <a:gd name="connsiteY2" fmla="*/ 63307 h 63897"/>
                <a:gd name="connsiteX3" fmla="*/ 30547 w 81376"/>
                <a:gd name="connsiteY3" fmla="*/ 58343 h 63897"/>
                <a:gd name="connsiteX4" fmla="*/ 26220 w 81376"/>
                <a:gd name="connsiteY4" fmla="*/ 59172 h 63897"/>
                <a:gd name="connsiteX5" fmla="*/ 22442 w 81376"/>
                <a:gd name="connsiteY5" fmla="*/ 57386 h 63897"/>
                <a:gd name="connsiteX6" fmla="*/ 24962 w 81376"/>
                <a:gd name="connsiteY6" fmla="*/ 54318 h 63897"/>
                <a:gd name="connsiteX7" fmla="*/ 24470 w 81376"/>
                <a:gd name="connsiteY7" fmla="*/ 52338 h 63897"/>
                <a:gd name="connsiteX8" fmla="*/ 19724 w 81376"/>
                <a:gd name="connsiteY8" fmla="*/ 52047 h 63897"/>
                <a:gd name="connsiteX9" fmla="*/ 16036 w 81376"/>
                <a:gd name="connsiteY9" fmla="*/ 46924 h 63897"/>
                <a:gd name="connsiteX10" fmla="*/ 13313 w 81376"/>
                <a:gd name="connsiteY10" fmla="*/ 46274 h 63897"/>
                <a:gd name="connsiteX11" fmla="*/ 12864 w 81376"/>
                <a:gd name="connsiteY11" fmla="*/ 45169 h 63897"/>
                <a:gd name="connsiteX12" fmla="*/ 1344 w 81376"/>
                <a:gd name="connsiteY12" fmla="*/ 37762 h 63897"/>
                <a:gd name="connsiteX13" fmla="*/ 2023 w 81376"/>
                <a:gd name="connsiteY13" fmla="*/ 36566 h 63897"/>
                <a:gd name="connsiteX14" fmla="*/ 5269 w 81376"/>
                <a:gd name="connsiteY14" fmla="*/ 36566 h 63897"/>
                <a:gd name="connsiteX15" fmla="*/ 5524 w 81376"/>
                <a:gd name="connsiteY15" fmla="*/ 35689 h 63897"/>
                <a:gd name="connsiteX16" fmla="*/ 1685 w 81376"/>
                <a:gd name="connsiteY16" fmla="*/ 33032 h 63897"/>
                <a:gd name="connsiteX17" fmla="*/ 6357 w 81376"/>
                <a:gd name="connsiteY17" fmla="*/ 28847 h 63897"/>
                <a:gd name="connsiteX18" fmla="*/ 4524 w 81376"/>
                <a:gd name="connsiteY18" fmla="*/ 24143 h 63897"/>
                <a:gd name="connsiteX19" fmla="*/ 7804 w 81376"/>
                <a:gd name="connsiteY19" fmla="*/ 18647 h 63897"/>
                <a:gd name="connsiteX20" fmla="*/ 9727 w 81376"/>
                <a:gd name="connsiteY20" fmla="*/ 17980 h 63897"/>
                <a:gd name="connsiteX21" fmla="*/ 12153 w 81376"/>
                <a:gd name="connsiteY21" fmla="*/ 17368 h 63897"/>
                <a:gd name="connsiteX22" fmla="*/ 14738 w 81376"/>
                <a:gd name="connsiteY22" fmla="*/ 17068 h 63897"/>
                <a:gd name="connsiteX23" fmla="*/ 22377 w 81376"/>
                <a:gd name="connsiteY23" fmla="*/ 12977 h 63897"/>
                <a:gd name="connsiteX24" fmla="*/ 26553 w 81376"/>
                <a:gd name="connsiteY24" fmla="*/ 11258 h 63897"/>
                <a:gd name="connsiteX25" fmla="*/ 26116 w 81376"/>
                <a:gd name="connsiteY25" fmla="*/ 8348 h 63897"/>
                <a:gd name="connsiteX26" fmla="*/ 27647 w 81376"/>
                <a:gd name="connsiteY26" fmla="*/ 7728 h 63897"/>
                <a:gd name="connsiteX27" fmla="*/ 29377 w 81376"/>
                <a:gd name="connsiteY27" fmla="*/ 8663 h 63897"/>
                <a:gd name="connsiteX28" fmla="*/ 42904 w 81376"/>
                <a:gd name="connsiteY28" fmla="*/ 2 h 63897"/>
                <a:gd name="connsiteX29" fmla="*/ 38189 w 81376"/>
                <a:gd name="connsiteY29" fmla="*/ 9736 h 63897"/>
                <a:gd name="connsiteX30" fmla="*/ 39677 w 81376"/>
                <a:gd name="connsiteY30" fmla="*/ 11476 h 63897"/>
                <a:gd name="connsiteX31" fmla="*/ 42127 w 81376"/>
                <a:gd name="connsiteY31" fmla="*/ 11316 h 63897"/>
                <a:gd name="connsiteX32" fmla="*/ 45576 w 81376"/>
                <a:gd name="connsiteY32" fmla="*/ 13190 h 63897"/>
                <a:gd name="connsiteX33" fmla="*/ 48078 w 81376"/>
                <a:gd name="connsiteY33" fmla="*/ 14068 h 63897"/>
                <a:gd name="connsiteX34" fmla="*/ 50951 w 81376"/>
                <a:gd name="connsiteY34" fmla="*/ 14599 h 63897"/>
                <a:gd name="connsiteX35" fmla="*/ 52392 w 81376"/>
                <a:gd name="connsiteY35" fmla="*/ 12834 h 63897"/>
                <a:gd name="connsiteX36" fmla="*/ 54139 w 81376"/>
                <a:gd name="connsiteY36" fmla="*/ 13486 h 63897"/>
                <a:gd name="connsiteX37" fmla="*/ 53670 w 81376"/>
                <a:gd name="connsiteY37" fmla="*/ 15400 h 63897"/>
                <a:gd name="connsiteX38" fmla="*/ 55992 w 81376"/>
                <a:gd name="connsiteY38" fmla="*/ 18238 h 63897"/>
                <a:gd name="connsiteX39" fmla="*/ 58246 w 81376"/>
                <a:gd name="connsiteY39" fmla="*/ 17975 h 63897"/>
                <a:gd name="connsiteX40" fmla="*/ 59177 w 81376"/>
                <a:gd name="connsiteY40" fmla="*/ 19843 h 63897"/>
                <a:gd name="connsiteX41" fmla="*/ 61170 w 81376"/>
                <a:gd name="connsiteY41" fmla="*/ 20455 h 63897"/>
                <a:gd name="connsiteX42" fmla="*/ 61605 w 81376"/>
                <a:gd name="connsiteY42" fmla="*/ 24189 h 63897"/>
                <a:gd name="connsiteX43" fmla="*/ 62918 w 81376"/>
                <a:gd name="connsiteY43" fmla="*/ 24374 h 63897"/>
                <a:gd name="connsiteX44" fmla="*/ 64426 w 81376"/>
                <a:gd name="connsiteY44" fmla="*/ 25371 h 63897"/>
                <a:gd name="connsiteX45" fmla="*/ 65870 w 81376"/>
                <a:gd name="connsiteY45" fmla="*/ 24882 h 63897"/>
                <a:gd name="connsiteX46" fmla="*/ 67656 w 81376"/>
                <a:gd name="connsiteY46" fmla="*/ 25173 h 63897"/>
                <a:gd name="connsiteX47" fmla="*/ 70071 w 81376"/>
                <a:gd name="connsiteY47" fmla="*/ 25108 h 63897"/>
                <a:gd name="connsiteX48" fmla="*/ 73329 w 81376"/>
                <a:gd name="connsiteY48" fmla="*/ 27791 h 63897"/>
                <a:gd name="connsiteX49" fmla="*/ 72623 w 81376"/>
                <a:gd name="connsiteY49" fmla="*/ 32405 h 63897"/>
                <a:gd name="connsiteX50" fmla="*/ 78271 w 81376"/>
                <a:gd name="connsiteY50" fmla="*/ 33231 h 63897"/>
                <a:gd name="connsiteX51" fmla="*/ 80264 w 81376"/>
                <a:gd name="connsiteY51" fmla="*/ 38954 h 63897"/>
                <a:gd name="connsiteX52" fmla="*/ 79327 w 81376"/>
                <a:gd name="connsiteY52" fmla="*/ 42390 h 63897"/>
                <a:gd name="connsiteX53" fmla="*/ 81042 w 81376"/>
                <a:gd name="connsiteY53" fmla="*/ 46946 h 63897"/>
                <a:gd name="connsiteX54" fmla="*/ 75519 w 81376"/>
                <a:gd name="connsiteY54" fmla="*/ 48693 h 63897"/>
                <a:gd name="connsiteX55" fmla="*/ 73202 w 81376"/>
                <a:gd name="connsiteY55" fmla="*/ 44238 h 63897"/>
                <a:gd name="connsiteX56" fmla="*/ 66719 w 81376"/>
                <a:gd name="connsiteY56" fmla="*/ 45778 h 63897"/>
                <a:gd name="connsiteX57" fmla="*/ 64211 w 81376"/>
                <a:gd name="connsiteY57" fmla="*/ 44409 h 63897"/>
                <a:gd name="connsiteX58" fmla="*/ 63234 w 81376"/>
                <a:gd name="connsiteY58" fmla="*/ 46946 h 63897"/>
                <a:gd name="connsiteX59" fmla="*/ 62134 w 81376"/>
                <a:gd name="connsiteY59" fmla="*/ 47643 h 63897"/>
                <a:gd name="connsiteX60" fmla="*/ 62195 w 81376"/>
                <a:gd name="connsiteY60" fmla="*/ 51115 h 63897"/>
                <a:gd name="connsiteX61" fmla="*/ 59331 w 81376"/>
                <a:gd name="connsiteY61" fmla="*/ 50999 h 63897"/>
                <a:gd name="connsiteX62" fmla="*/ 51572 w 81376"/>
                <a:gd name="connsiteY62" fmla="*/ 53128 h 63897"/>
                <a:gd name="connsiteX63" fmla="*/ 53220 w 81376"/>
                <a:gd name="connsiteY63" fmla="*/ 63187 h 63897"/>
                <a:gd name="connsiteX64" fmla="*/ 43194 w 81376"/>
                <a:gd name="connsiteY64" fmla="*/ 63587 h 63897"/>
                <a:gd name="connsiteX0" fmla="*/ 43194 w 81376"/>
                <a:gd name="connsiteY0" fmla="*/ 63734 h 64044"/>
                <a:gd name="connsiteX1" fmla="*/ 42506 w 81376"/>
                <a:gd name="connsiteY1" fmla="*/ 62784 h 64044"/>
                <a:gd name="connsiteX2" fmla="*/ 33614 w 81376"/>
                <a:gd name="connsiteY2" fmla="*/ 63454 h 64044"/>
                <a:gd name="connsiteX3" fmla="*/ 30547 w 81376"/>
                <a:gd name="connsiteY3" fmla="*/ 58490 h 64044"/>
                <a:gd name="connsiteX4" fmla="*/ 26220 w 81376"/>
                <a:gd name="connsiteY4" fmla="*/ 59319 h 64044"/>
                <a:gd name="connsiteX5" fmla="*/ 22442 w 81376"/>
                <a:gd name="connsiteY5" fmla="*/ 57533 h 64044"/>
                <a:gd name="connsiteX6" fmla="*/ 24962 w 81376"/>
                <a:gd name="connsiteY6" fmla="*/ 54465 h 64044"/>
                <a:gd name="connsiteX7" fmla="*/ 24470 w 81376"/>
                <a:gd name="connsiteY7" fmla="*/ 52485 h 64044"/>
                <a:gd name="connsiteX8" fmla="*/ 19724 w 81376"/>
                <a:gd name="connsiteY8" fmla="*/ 52194 h 64044"/>
                <a:gd name="connsiteX9" fmla="*/ 16036 w 81376"/>
                <a:gd name="connsiteY9" fmla="*/ 47071 h 64044"/>
                <a:gd name="connsiteX10" fmla="*/ 13313 w 81376"/>
                <a:gd name="connsiteY10" fmla="*/ 46421 h 64044"/>
                <a:gd name="connsiteX11" fmla="*/ 12864 w 81376"/>
                <a:gd name="connsiteY11" fmla="*/ 45316 h 64044"/>
                <a:gd name="connsiteX12" fmla="*/ 1344 w 81376"/>
                <a:gd name="connsiteY12" fmla="*/ 37909 h 64044"/>
                <a:gd name="connsiteX13" fmla="*/ 2023 w 81376"/>
                <a:gd name="connsiteY13" fmla="*/ 36713 h 64044"/>
                <a:gd name="connsiteX14" fmla="*/ 5269 w 81376"/>
                <a:gd name="connsiteY14" fmla="*/ 36713 h 64044"/>
                <a:gd name="connsiteX15" fmla="*/ 5524 w 81376"/>
                <a:gd name="connsiteY15" fmla="*/ 35836 h 64044"/>
                <a:gd name="connsiteX16" fmla="*/ 1685 w 81376"/>
                <a:gd name="connsiteY16" fmla="*/ 33179 h 64044"/>
                <a:gd name="connsiteX17" fmla="*/ 6357 w 81376"/>
                <a:gd name="connsiteY17" fmla="*/ 28994 h 64044"/>
                <a:gd name="connsiteX18" fmla="*/ 4524 w 81376"/>
                <a:gd name="connsiteY18" fmla="*/ 24290 h 64044"/>
                <a:gd name="connsiteX19" fmla="*/ 7804 w 81376"/>
                <a:gd name="connsiteY19" fmla="*/ 18794 h 64044"/>
                <a:gd name="connsiteX20" fmla="*/ 9727 w 81376"/>
                <a:gd name="connsiteY20" fmla="*/ 18127 h 64044"/>
                <a:gd name="connsiteX21" fmla="*/ 12153 w 81376"/>
                <a:gd name="connsiteY21" fmla="*/ 17515 h 64044"/>
                <a:gd name="connsiteX22" fmla="*/ 14738 w 81376"/>
                <a:gd name="connsiteY22" fmla="*/ 17215 h 64044"/>
                <a:gd name="connsiteX23" fmla="*/ 22377 w 81376"/>
                <a:gd name="connsiteY23" fmla="*/ 13124 h 64044"/>
                <a:gd name="connsiteX24" fmla="*/ 26553 w 81376"/>
                <a:gd name="connsiteY24" fmla="*/ 11405 h 64044"/>
                <a:gd name="connsiteX25" fmla="*/ 26116 w 81376"/>
                <a:gd name="connsiteY25" fmla="*/ 8495 h 64044"/>
                <a:gd name="connsiteX26" fmla="*/ 27647 w 81376"/>
                <a:gd name="connsiteY26" fmla="*/ 7875 h 64044"/>
                <a:gd name="connsiteX27" fmla="*/ 29377 w 81376"/>
                <a:gd name="connsiteY27" fmla="*/ 8810 h 64044"/>
                <a:gd name="connsiteX28" fmla="*/ 42904 w 81376"/>
                <a:gd name="connsiteY28" fmla="*/ 149 h 64044"/>
                <a:gd name="connsiteX29" fmla="*/ 47443 w 81376"/>
                <a:gd name="connsiteY29" fmla="*/ 3930 h 64044"/>
                <a:gd name="connsiteX30" fmla="*/ 39677 w 81376"/>
                <a:gd name="connsiteY30" fmla="*/ 11623 h 64044"/>
                <a:gd name="connsiteX31" fmla="*/ 42127 w 81376"/>
                <a:gd name="connsiteY31" fmla="*/ 11463 h 64044"/>
                <a:gd name="connsiteX32" fmla="*/ 45576 w 81376"/>
                <a:gd name="connsiteY32" fmla="*/ 13337 h 64044"/>
                <a:gd name="connsiteX33" fmla="*/ 48078 w 81376"/>
                <a:gd name="connsiteY33" fmla="*/ 14215 h 64044"/>
                <a:gd name="connsiteX34" fmla="*/ 50951 w 81376"/>
                <a:gd name="connsiteY34" fmla="*/ 14746 h 64044"/>
                <a:gd name="connsiteX35" fmla="*/ 52392 w 81376"/>
                <a:gd name="connsiteY35" fmla="*/ 12981 h 64044"/>
                <a:gd name="connsiteX36" fmla="*/ 54139 w 81376"/>
                <a:gd name="connsiteY36" fmla="*/ 13633 h 64044"/>
                <a:gd name="connsiteX37" fmla="*/ 53670 w 81376"/>
                <a:gd name="connsiteY37" fmla="*/ 15547 h 64044"/>
                <a:gd name="connsiteX38" fmla="*/ 55992 w 81376"/>
                <a:gd name="connsiteY38" fmla="*/ 18385 h 64044"/>
                <a:gd name="connsiteX39" fmla="*/ 58246 w 81376"/>
                <a:gd name="connsiteY39" fmla="*/ 18122 h 64044"/>
                <a:gd name="connsiteX40" fmla="*/ 59177 w 81376"/>
                <a:gd name="connsiteY40" fmla="*/ 19990 h 64044"/>
                <a:gd name="connsiteX41" fmla="*/ 61170 w 81376"/>
                <a:gd name="connsiteY41" fmla="*/ 20602 h 64044"/>
                <a:gd name="connsiteX42" fmla="*/ 61605 w 81376"/>
                <a:gd name="connsiteY42" fmla="*/ 24336 h 64044"/>
                <a:gd name="connsiteX43" fmla="*/ 62918 w 81376"/>
                <a:gd name="connsiteY43" fmla="*/ 24521 h 64044"/>
                <a:gd name="connsiteX44" fmla="*/ 64426 w 81376"/>
                <a:gd name="connsiteY44" fmla="*/ 25518 h 64044"/>
                <a:gd name="connsiteX45" fmla="*/ 65870 w 81376"/>
                <a:gd name="connsiteY45" fmla="*/ 25029 h 64044"/>
                <a:gd name="connsiteX46" fmla="*/ 67656 w 81376"/>
                <a:gd name="connsiteY46" fmla="*/ 25320 h 64044"/>
                <a:gd name="connsiteX47" fmla="*/ 70071 w 81376"/>
                <a:gd name="connsiteY47" fmla="*/ 25255 h 64044"/>
                <a:gd name="connsiteX48" fmla="*/ 73329 w 81376"/>
                <a:gd name="connsiteY48" fmla="*/ 27938 h 64044"/>
                <a:gd name="connsiteX49" fmla="*/ 72623 w 81376"/>
                <a:gd name="connsiteY49" fmla="*/ 32552 h 64044"/>
                <a:gd name="connsiteX50" fmla="*/ 78271 w 81376"/>
                <a:gd name="connsiteY50" fmla="*/ 33378 h 64044"/>
                <a:gd name="connsiteX51" fmla="*/ 80264 w 81376"/>
                <a:gd name="connsiteY51" fmla="*/ 39101 h 64044"/>
                <a:gd name="connsiteX52" fmla="*/ 79327 w 81376"/>
                <a:gd name="connsiteY52" fmla="*/ 42537 h 64044"/>
                <a:gd name="connsiteX53" fmla="*/ 81042 w 81376"/>
                <a:gd name="connsiteY53" fmla="*/ 47093 h 64044"/>
                <a:gd name="connsiteX54" fmla="*/ 75519 w 81376"/>
                <a:gd name="connsiteY54" fmla="*/ 48840 h 64044"/>
                <a:gd name="connsiteX55" fmla="*/ 73202 w 81376"/>
                <a:gd name="connsiteY55" fmla="*/ 44385 h 64044"/>
                <a:gd name="connsiteX56" fmla="*/ 66719 w 81376"/>
                <a:gd name="connsiteY56" fmla="*/ 45925 h 64044"/>
                <a:gd name="connsiteX57" fmla="*/ 64211 w 81376"/>
                <a:gd name="connsiteY57" fmla="*/ 44556 h 64044"/>
                <a:gd name="connsiteX58" fmla="*/ 63234 w 81376"/>
                <a:gd name="connsiteY58" fmla="*/ 47093 h 64044"/>
                <a:gd name="connsiteX59" fmla="*/ 62134 w 81376"/>
                <a:gd name="connsiteY59" fmla="*/ 47790 h 64044"/>
                <a:gd name="connsiteX60" fmla="*/ 62195 w 81376"/>
                <a:gd name="connsiteY60" fmla="*/ 51262 h 64044"/>
                <a:gd name="connsiteX61" fmla="*/ 59331 w 81376"/>
                <a:gd name="connsiteY61" fmla="*/ 51146 h 64044"/>
                <a:gd name="connsiteX62" fmla="*/ 51572 w 81376"/>
                <a:gd name="connsiteY62" fmla="*/ 53275 h 64044"/>
                <a:gd name="connsiteX63" fmla="*/ 53220 w 81376"/>
                <a:gd name="connsiteY63" fmla="*/ 63334 h 64044"/>
                <a:gd name="connsiteX64" fmla="*/ 43194 w 81376"/>
                <a:gd name="connsiteY64" fmla="*/ 63734 h 64044"/>
                <a:gd name="connsiteX0" fmla="*/ 43194 w 81376"/>
                <a:gd name="connsiteY0" fmla="*/ 63700 h 64010"/>
                <a:gd name="connsiteX1" fmla="*/ 42506 w 81376"/>
                <a:gd name="connsiteY1" fmla="*/ 62750 h 64010"/>
                <a:gd name="connsiteX2" fmla="*/ 33614 w 81376"/>
                <a:gd name="connsiteY2" fmla="*/ 63420 h 64010"/>
                <a:gd name="connsiteX3" fmla="*/ 30547 w 81376"/>
                <a:gd name="connsiteY3" fmla="*/ 58456 h 64010"/>
                <a:gd name="connsiteX4" fmla="*/ 26220 w 81376"/>
                <a:gd name="connsiteY4" fmla="*/ 59285 h 64010"/>
                <a:gd name="connsiteX5" fmla="*/ 22442 w 81376"/>
                <a:gd name="connsiteY5" fmla="*/ 57499 h 64010"/>
                <a:gd name="connsiteX6" fmla="*/ 24962 w 81376"/>
                <a:gd name="connsiteY6" fmla="*/ 54431 h 64010"/>
                <a:gd name="connsiteX7" fmla="*/ 24470 w 81376"/>
                <a:gd name="connsiteY7" fmla="*/ 52451 h 64010"/>
                <a:gd name="connsiteX8" fmla="*/ 19724 w 81376"/>
                <a:gd name="connsiteY8" fmla="*/ 52160 h 64010"/>
                <a:gd name="connsiteX9" fmla="*/ 16036 w 81376"/>
                <a:gd name="connsiteY9" fmla="*/ 47037 h 64010"/>
                <a:gd name="connsiteX10" fmla="*/ 13313 w 81376"/>
                <a:gd name="connsiteY10" fmla="*/ 46387 h 64010"/>
                <a:gd name="connsiteX11" fmla="*/ 12864 w 81376"/>
                <a:gd name="connsiteY11" fmla="*/ 45282 h 64010"/>
                <a:gd name="connsiteX12" fmla="*/ 1344 w 81376"/>
                <a:gd name="connsiteY12" fmla="*/ 37875 h 64010"/>
                <a:gd name="connsiteX13" fmla="*/ 2023 w 81376"/>
                <a:gd name="connsiteY13" fmla="*/ 36679 h 64010"/>
                <a:gd name="connsiteX14" fmla="*/ 5269 w 81376"/>
                <a:gd name="connsiteY14" fmla="*/ 36679 h 64010"/>
                <a:gd name="connsiteX15" fmla="*/ 5524 w 81376"/>
                <a:gd name="connsiteY15" fmla="*/ 35802 h 64010"/>
                <a:gd name="connsiteX16" fmla="*/ 1685 w 81376"/>
                <a:gd name="connsiteY16" fmla="*/ 33145 h 64010"/>
                <a:gd name="connsiteX17" fmla="*/ 6357 w 81376"/>
                <a:gd name="connsiteY17" fmla="*/ 28960 h 64010"/>
                <a:gd name="connsiteX18" fmla="*/ 4524 w 81376"/>
                <a:gd name="connsiteY18" fmla="*/ 24256 h 64010"/>
                <a:gd name="connsiteX19" fmla="*/ 7804 w 81376"/>
                <a:gd name="connsiteY19" fmla="*/ 18760 h 64010"/>
                <a:gd name="connsiteX20" fmla="*/ 9727 w 81376"/>
                <a:gd name="connsiteY20" fmla="*/ 18093 h 64010"/>
                <a:gd name="connsiteX21" fmla="*/ 12153 w 81376"/>
                <a:gd name="connsiteY21" fmla="*/ 17481 h 64010"/>
                <a:gd name="connsiteX22" fmla="*/ 14738 w 81376"/>
                <a:gd name="connsiteY22" fmla="*/ 17181 h 64010"/>
                <a:gd name="connsiteX23" fmla="*/ 22377 w 81376"/>
                <a:gd name="connsiteY23" fmla="*/ 13090 h 64010"/>
                <a:gd name="connsiteX24" fmla="*/ 26553 w 81376"/>
                <a:gd name="connsiteY24" fmla="*/ 11371 h 64010"/>
                <a:gd name="connsiteX25" fmla="*/ 26116 w 81376"/>
                <a:gd name="connsiteY25" fmla="*/ 8461 h 64010"/>
                <a:gd name="connsiteX26" fmla="*/ 27647 w 81376"/>
                <a:gd name="connsiteY26" fmla="*/ 7841 h 64010"/>
                <a:gd name="connsiteX27" fmla="*/ 29377 w 81376"/>
                <a:gd name="connsiteY27" fmla="*/ 8776 h 64010"/>
                <a:gd name="connsiteX28" fmla="*/ 42904 w 81376"/>
                <a:gd name="connsiteY28" fmla="*/ 115 h 64010"/>
                <a:gd name="connsiteX29" fmla="*/ 47443 w 81376"/>
                <a:gd name="connsiteY29" fmla="*/ 3896 h 64010"/>
                <a:gd name="connsiteX30" fmla="*/ 39677 w 81376"/>
                <a:gd name="connsiteY30" fmla="*/ 11589 h 64010"/>
                <a:gd name="connsiteX31" fmla="*/ 42127 w 81376"/>
                <a:gd name="connsiteY31" fmla="*/ 11429 h 64010"/>
                <a:gd name="connsiteX32" fmla="*/ 45576 w 81376"/>
                <a:gd name="connsiteY32" fmla="*/ 13303 h 64010"/>
                <a:gd name="connsiteX33" fmla="*/ 48078 w 81376"/>
                <a:gd name="connsiteY33" fmla="*/ 14181 h 64010"/>
                <a:gd name="connsiteX34" fmla="*/ 50951 w 81376"/>
                <a:gd name="connsiteY34" fmla="*/ 14712 h 64010"/>
                <a:gd name="connsiteX35" fmla="*/ 52392 w 81376"/>
                <a:gd name="connsiteY35" fmla="*/ 12947 h 64010"/>
                <a:gd name="connsiteX36" fmla="*/ 54139 w 81376"/>
                <a:gd name="connsiteY36" fmla="*/ 13599 h 64010"/>
                <a:gd name="connsiteX37" fmla="*/ 53670 w 81376"/>
                <a:gd name="connsiteY37" fmla="*/ 15513 h 64010"/>
                <a:gd name="connsiteX38" fmla="*/ 55992 w 81376"/>
                <a:gd name="connsiteY38" fmla="*/ 18351 h 64010"/>
                <a:gd name="connsiteX39" fmla="*/ 58246 w 81376"/>
                <a:gd name="connsiteY39" fmla="*/ 18088 h 64010"/>
                <a:gd name="connsiteX40" fmla="*/ 59177 w 81376"/>
                <a:gd name="connsiteY40" fmla="*/ 19956 h 64010"/>
                <a:gd name="connsiteX41" fmla="*/ 61170 w 81376"/>
                <a:gd name="connsiteY41" fmla="*/ 20568 h 64010"/>
                <a:gd name="connsiteX42" fmla="*/ 61605 w 81376"/>
                <a:gd name="connsiteY42" fmla="*/ 24302 h 64010"/>
                <a:gd name="connsiteX43" fmla="*/ 62918 w 81376"/>
                <a:gd name="connsiteY43" fmla="*/ 24487 h 64010"/>
                <a:gd name="connsiteX44" fmla="*/ 64426 w 81376"/>
                <a:gd name="connsiteY44" fmla="*/ 25484 h 64010"/>
                <a:gd name="connsiteX45" fmla="*/ 65870 w 81376"/>
                <a:gd name="connsiteY45" fmla="*/ 24995 h 64010"/>
                <a:gd name="connsiteX46" fmla="*/ 67656 w 81376"/>
                <a:gd name="connsiteY46" fmla="*/ 25286 h 64010"/>
                <a:gd name="connsiteX47" fmla="*/ 70071 w 81376"/>
                <a:gd name="connsiteY47" fmla="*/ 25221 h 64010"/>
                <a:gd name="connsiteX48" fmla="*/ 73329 w 81376"/>
                <a:gd name="connsiteY48" fmla="*/ 27904 h 64010"/>
                <a:gd name="connsiteX49" fmla="*/ 72623 w 81376"/>
                <a:gd name="connsiteY49" fmla="*/ 32518 h 64010"/>
                <a:gd name="connsiteX50" fmla="*/ 78271 w 81376"/>
                <a:gd name="connsiteY50" fmla="*/ 33344 h 64010"/>
                <a:gd name="connsiteX51" fmla="*/ 80264 w 81376"/>
                <a:gd name="connsiteY51" fmla="*/ 39067 h 64010"/>
                <a:gd name="connsiteX52" fmla="*/ 79327 w 81376"/>
                <a:gd name="connsiteY52" fmla="*/ 42503 h 64010"/>
                <a:gd name="connsiteX53" fmla="*/ 81042 w 81376"/>
                <a:gd name="connsiteY53" fmla="*/ 47059 h 64010"/>
                <a:gd name="connsiteX54" fmla="*/ 75519 w 81376"/>
                <a:gd name="connsiteY54" fmla="*/ 48806 h 64010"/>
                <a:gd name="connsiteX55" fmla="*/ 73202 w 81376"/>
                <a:gd name="connsiteY55" fmla="*/ 44351 h 64010"/>
                <a:gd name="connsiteX56" fmla="*/ 66719 w 81376"/>
                <a:gd name="connsiteY56" fmla="*/ 45891 h 64010"/>
                <a:gd name="connsiteX57" fmla="*/ 64211 w 81376"/>
                <a:gd name="connsiteY57" fmla="*/ 44522 h 64010"/>
                <a:gd name="connsiteX58" fmla="*/ 63234 w 81376"/>
                <a:gd name="connsiteY58" fmla="*/ 47059 h 64010"/>
                <a:gd name="connsiteX59" fmla="*/ 62134 w 81376"/>
                <a:gd name="connsiteY59" fmla="*/ 47756 h 64010"/>
                <a:gd name="connsiteX60" fmla="*/ 62195 w 81376"/>
                <a:gd name="connsiteY60" fmla="*/ 51228 h 64010"/>
                <a:gd name="connsiteX61" fmla="*/ 59331 w 81376"/>
                <a:gd name="connsiteY61" fmla="*/ 51112 h 64010"/>
                <a:gd name="connsiteX62" fmla="*/ 51572 w 81376"/>
                <a:gd name="connsiteY62" fmla="*/ 53241 h 64010"/>
                <a:gd name="connsiteX63" fmla="*/ 53220 w 81376"/>
                <a:gd name="connsiteY63" fmla="*/ 63300 h 64010"/>
                <a:gd name="connsiteX64" fmla="*/ 43194 w 81376"/>
                <a:gd name="connsiteY64" fmla="*/ 63700 h 64010"/>
                <a:gd name="connsiteX0" fmla="*/ 43194 w 81376"/>
                <a:gd name="connsiteY0" fmla="*/ 63206 h 63516"/>
                <a:gd name="connsiteX1" fmla="*/ 42506 w 81376"/>
                <a:gd name="connsiteY1" fmla="*/ 62256 h 63516"/>
                <a:gd name="connsiteX2" fmla="*/ 33614 w 81376"/>
                <a:gd name="connsiteY2" fmla="*/ 62926 h 63516"/>
                <a:gd name="connsiteX3" fmla="*/ 30547 w 81376"/>
                <a:gd name="connsiteY3" fmla="*/ 57962 h 63516"/>
                <a:gd name="connsiteX4" fmla="*/ 26220 w 81376"/>
                <a:gd name="connsiteY4" fmla="*/ 58791 h 63516"/>
                <a:gd name="connsiteX5" fmla="*/ 22442 w 81376"/>
                <a:gd name="connsiteY5" fmla="*/ 57005 h 63516"/>
                <a:gd name="connsiteX6" fmla="*/ 24962 w 81376"/>
                <a:gd name="connsiteY6" fmla="*/ 53937 h 63516"/>
                <a:gd name="connsiteX7" fmla="*/ 24470 w 81376"/>
                <a:gd name="connsiteY7" fmla="*/ 51957 h 63516"/>
                <a:gd name="connsiteX8" fmla="*/ 19724 w 81376"/>
                <a:gd name="connsiteY8" fmla="*/ 51666 h 63516"/>
                <a:gd name="connsiteX9" fmla="*/ 16036 w 81376"/>
                <a:gd name="connsiteY9" fmla="*/ 46543 h 63516"/>
                <a:gd name="connsiteX10" fmla="*/ 13313 w 81376"/>
                <a:gd name="connsiteY10" fmla="*/ 45893 h 63516"/>
                <a:gd name="connsiteX11" fmla="*/ 12864 w 81376"/>
                <a:gd name="connsiteY11" fmla="*/ 44788 h 63516"/>
                <a:gd name="connsiteX12" fmla="*/ 1344 w 81376"/>
                <a:gd name="connsiteY12" fmla="*/ 37381 h 63516"/>
                <a:gd name="connsiteX13" fmla="*/ 2023 w 81376"/>
                <a:gd name="connsiteY13" fmla="*/ 36185 h 63516"/>
                <a:gd name="connsiteX14" fmla="*/ 5269 w 81376"/>
                <a:gd name="connsiteY14" fmla="*/ 36185 h 63516"/>
                <a:gd name="connsiteX15" fmla="*/ 5524 w 81376"/>
                <a:gd name="connsiteY15" fmla="*/ 35308 h 63516"/>
                <a:gd name="connsiteX16" fmla="*/ 1685 w 81376"/>
                <a:gd name="connsiteY16" fmla="*/ 32651 h 63516"/>
                <a:gd name="connsiteX17" fmla="*/ 6357 w 81376"/>
                <a:gd name="connsiteY17" fmla="*/ 28466 h 63516"/>
                <a:gd name="connsiteX18" fmla="*/ 4524 w 81376"/>
                <a:gd name="connsiteY18" fmla="*/ 23762 h 63516"/>
                <a:gd name="connsiteX19" fmla="*/ 7804 w 81376"/>
                <a:gd name="connsiteY19" fmla="*/ 18266 h 63516"/>
                <a:gd name="connsiteX20" fmla="*/ 9727 w 81376"/>
                <a:gd name="connsiteY20" fmla="*/ 17599 h 63516"/>
                <a:gd name="connsiteX21" fmla="*/ 12153 w 81376"/>
                <a:gd name="connsiteY21" fmla="*/ 16987 h 63516"/>
                <a:gd name="connsiteX22" fmla="*/ 14738 w 81376"/>
                <a:gd name="connsiteY22" fmla="*/ 16687 h 63516"/>
                <a:gd name="connsiteX23" fmla="*/ 22377 w 81376"/>
                <a:gd name="connsiteY23" fmla="*/ 12596 h 63516"/>
                <a:gd name="connsiteX24" fmla="*/ 26553 w 81376"/>
                <a:gd name="connsiteY24" fmla="*/ 10877 h 63516"/>
                <a:gd name="connsiteX25" fmla="*/ 26116 w 81376"/>
                <a:gd name="connsiteY25" fmla="*/ 7967 h 63516"/>
                <a:gd name="connsiteX26" fmla="*/ 27647 w 81376"/>
                <a:gd name="connsiteY26" fmla="*/ 7347 h 63516"/>
                <a:gd name="connsiteX27" fmla="*/ 29377 w 81376"/>
                <a:gd name="connsiteY27" fmla="*/ 8282 h 63516"/>
                <a:gd name="connsiteX28" fmla="*/ 41642 w 81376"/>
                <a:gd name="connsiteY28" fmla="*/ 173 h 63516"/>
                <a:gd name="connsiteX29" fmla="*/ 47443 w 81376"/>
                <a:gd name="connsiteY29" fmla="*/ 3402 h 63516"/>
                <a:gd name="connsiteX30" fmla="*/ 39677 w 81376"/>
                <a:gd name="connsiteY30" fmla="*/ 11095 h 63516"/>
                <a:gd name="connsiteX31" fmla="*/ 42127 w 81376"/>
                <a:gd name="connsiteY31" fmla="*/ 10935 h 63516"/>
                <a:gd name="connsiteX32" fmla="*/ 45576 w 81376"/>
                <a:gd name="connsiteY32" fmla="*/ 12809 h 63516"/>
                <a:gd name="connsiteX33" fmla="*/ 48078 w 81376"/>
                <a:gd name="connsiteY33" fmla="*/ 13687 h 63516"/>
                <a:gd name="connsiteX34" fmla="*/ 50951 w 81376"/>
                <a:gd name="connsiteY34" fmla="*/ 14218 h 63516"/>
                <a:gd name="connsiteX35" fmla="*/ 52392 w 81376"/>
                <a:gd name="connsiteY35" fmla="*/ 12453 h 63516"/>
                <a:gd name="connsiteX36" fmla="*/ 54139 w 81376"/>
                <a:gd name="connsiteY36" fmla="*/ 13105 h 63516"/>
                <a:gd name="connsiteX37" fmla="*/ 53670 w 81376"/>
                <a:gd name="connsiteY37" fmla="*/ 15019 h 63516"/>
                <a:gd name="connsiteX38" fmla="*/ 55992 w 81376"/>
                <a:gd name="connsiteY38" fmla="*/ 17857 h 63516"/>
                <a:gd name="connsiteX39" fmla="*/ 58246 w 81376"/>
                <a:gd name="connsiteY39" fmla="*/ 17594 h 63516"/>
                <a:gd name="connsiteX40" fmla="*/ 59177 w 81376"/>
                <a:gd name="connsiteY40" fmla="*/ 19462 h 63516"/>
                <a:gd name="connsiteX41" fmla="*/ 61170 w 81376"/>
                <a:gd name="connsiteY41" fmla="*/ 20074 h 63516"/>
                <a:gd name="connsiteX42" fmla="*/ 61605 w 81376"/>
                <a:gd name="connsiteY42" fmla="*/ 23808 h 63516"/>
                <a:gd name="connsiteX43" fmla="*/ 62918 w 81376"/>
                <a:gd name="connsiteY43" fmla="*/ 23993 h 63516"/>
                <a:gd name="connsiteX44" fmla="*/ 64426 w 81376"/>
                <a:gd name="connsiteY44" fmla="*/ 24990 h 63516"/>
                <a:gd name="connsiteX45" fmla="*/ 65870 w 81376"/>
                <a:gd name="connsiteY45" fmla="*/ 24501 h 63516"/>
                <a:gd name="connsiteX46" fmla="*/ 67656 w 81376"/>
                <a:gd name="connsiteY46" fmla="*/ 24792 h 63516"/>
                <a:gd name="connsiteX47" fmla="*/ 70071 w 81376"/>
                <a:gd name="connsiteY47" fmla="*/ 24727 h 63516"/>
                <a:gd name="connsiteX48" fmla="*/ 73329 w 81376"/>
                <a:gd name="connsiteY48" fmla="*/ 27410 h 63516"/>
                <a:gd name="connsiteX49" fmla="*/ 72623 w 81376"/>
                <a:gd name="connsiteY49" fmla="*/ 32024 h 63516"/>
                <a:gd name="connsiteX50" fmla="*/ 78271 w 81376"/>
                <a:gd name="connsiteY50" fmla="*/ 32850 h 63516"/>
                <a:gd name="connsiteX51" fmla="*/ 80264 w 81376"/>
                <a:gd name="connsiteY51" fmla="*/ 38573 h 63516"/>
                <a:gd name="connsiteX52" fmla="*/ 79327 w 81376"/>
                <a:gd name="connsiteY52" fmla="*/ 42009 h 63516"/>
                <a:gd name="connsiteX53" fmla="*/ 81042 w 81376"/>
                <a:gd name="connsiteY53" fmla="*/ 46565 h 63516"/>
                <a:gd name="connsiteX54" fmla="*/ 75519 w 81376"/>
                <a:gd name="connsiteY54" fmla="*/ 48312 h 63516"/>
                <a:gd name="connsiteX55" fmla="*/ 73202 w 81376"/>
                <a:gd name="connsiteY55" fmla="*/ 43857 h 63516"/>
                <a:gd name="connsiteX56" fmla="*/ 66719 w 81376"/>
                <a:gd name="connsiteY56" fmla="*/ 45397 h 63516"/>
                <a:gd name="connsiteX57" fmla="*/ 64211 w 81376"/>
                <a:gd name="connsiteY57" fmla="*/ 44028 h 63516"/>
                <a:gd name="connsiteX58" fmla="*/ 63234 w 81376"/>
                <a:gd name="connsiteY58" fmla="*/ 46565 h 63516"/>
                <a:gd name="connsiteX59" fmla="*/ 62134 w 81376"/>
                <a:gd name="connsiteY59" fmla="*/ 47262 h 63516"/>
                <a:gd name="connsiteX60" fmla="*/ 62195 w 81376"/>
                <a:gd name="connsiteY60" fmla="*/ 50734 h 63516"/>
                <a:gd name="connsiteX61" fmla="*/ 59331 w 81376"/>
                <a:gd name="connsiteY61" fmla="*/ 50618 h 63516"/>
                <a:gd name="connsiteX62" fmla="*/ 51572 w 81376"/>
                <a:gd name="connsiteY62" fmla="*/ 52747 h 63516"/>
                <a:gd name="connsiteX63" fmla="*/ 53220 w 81376"/>
                <a:gd name="connsiteY63" fmla="*/ 62806 h 63516"/>
                <a:gd name="connsiteX64" fmla="*/ 43194 w 81376"/>
                <a:gd name="connsiteY64" fmla="*/ 63206 h 63516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42127 w 81376"/>
                <a:gd name="connsiteY31" fmla="*/ 10894 h 63475"/>
                <a:gd name="connsiteX32" fmla="*/ 45576 w 81376"/>
                <a:gd name="connsiteY32" fmla="*/ 12768 h 63475"/>
                <a:gd name="connsiteX33" fmla="*/ 48078 w 81376"/>
                <a:gd name="connsiteY33" fmla="*/ 13646 h 63475"/>
                <a:gd name="connsiteX34" fmla="*/ 50951 w 81376"/>
                <a:gd name="connsiteY34" fmla="*/ 14177 h 63475"/>
                <a:gd name="connsiteX35" fmla="*/ 52392 w 81376"/>
                <a:gd name="connsiteY35" fmla="*/ 12412 h 63475"/>
                <a:gd name="connsiteX36" fmla="*/ 54139 w 81376"/>
                <a:gd name="connsiteY36" fmla="*/ 13064 h 63475"/>
                <a:gd name="connsiteX37" fmla="*/ 53670 w 81376"/>
                <a:gd name="connsiteY37" fmla="*/ 14978 h 63475"/>
                <a:gd name="connsiteX38" fmla="*/ 55992 w 81376"/>
                <a:gd name="connsiteY38" fmla="*/ 17816 h 63475"/>
                <a:gd name="connsiteX39" fmla="*/ 58246 w 81376"/>
                <a:gd name="connsiteY39" fmla="*/ 17553 h 63475"/>
                <a:gd name="connsiteX40" fmla="*/ 59177 w 81376"/>
                <a:gd name="connsiteY40" fmla="*/ 19421 h 63475"/>
                <a:gd name="connsiteX41" fmla="*/ 61170 w 81376"/>
                <a:gd name="connsiteY41" fmla="*/ 20033 h 63475"/>
                <a:gd name="connsiteX42" fmla="*/ 61605 w 81376"/>
                <a:gd name="connsiteY42" fmla="*/ 23767 h 63475"/>
                <a:gd name="connsiteX43" fmla="*/ 62918 w 81376"/>
                <a:gd name="connsiteY43" fmla="*/ 23952 h 63475"/>
                <a:gd name="connsiteX44" fmla="*/ 64426 w 81376"/>
                <a:gd name="connsiteY44" fmla="*/ 24949 h 63475"/>
                <a:gd name="connsiteX45" fmla="*/ 65870 w 81376"/>
                <a:gd name="connsiteY45" fmla="*/ 24460 h 63475"/>
                <a:gd name="connsiteX46" fmla="*/ 67656 w 81376"/>
                <a:gd name="connsiteY46" fmla="*/ 24751 h 63475"/>
                <a:gd name="connsiteX47" fmla="*/ 70071 w 81376"/>
                <a:gd name="connsiteY47" fmla="*/ 24686 h 63475"/>
                <a:gd name="connsiteX48" fmla="*/ 73329 w 81376"/>
                <a:gd name="connsiteY48" fmla="*/ 27369 h 63475"/>
                <a:gd name="connsiteX49" fmla="*/ 72623 w 81376"/>
                <a:gd name="connsiteY49" fmla="*/ 31983 h 63475"/>
                <a:gd name="connsiteX50" fmla="*/ 78271 w 81376"/>
                <a:gd name="connsiteY50" fmla="*/ 32809 h 63475"/>
                <a:gd name="connsiteX51" fmla="*/ 80264 w 81376"/>
                <a:gd name="connsiteY51" fmla="*/ 38532 h 63475"/>
                <a:gd name="connsiteX52" fmla="*/ 79327 w 81376"/>
                <a:gd name="connsiteY52" fmla="*/ 41968 h 63475"/>
                <a:gd name="connsiteX53" fmla="*/ 81042 w 81376"/>
                <a:gd name="connsiteY53" fmla="*/ 46524 h 63475"/>
                <a:gd name="connsiteX54" fmla="*/ 75519 w 81376"/>
                <a:gd name="connsiteY54" fmla="*/ 48271 h 63475"/>
                <a:gd name="connsiteX55" fmla="*/ 73202 w 81376"/>
                <a:gd name="connsiteY55" fmla="*/ 43816 h 63475"/>
                <a:gd name="connsiteX56" fmla="*/ 66719 w 81376"/>
                <a:gd name="connsiteY56" fmla="*/ 45356 h 63475"/>
                <a:gd name="connsiteX57" fmla="*/ 64211 w 81376"/>
                <a:gd name="connsiteY57" fmla="*/ 43987 h 63475"/>
                <a:gd name="connsiteX58" fmla="*/ 63234 w 81376"/>
                <a:gd name="connsiteY58" fmla="*/ 46524 h 63475"/>
                <a:gd name="connsiteX59" fmla="*/ 62134 w 81376"/>
                <a:gd name="connsiteY59" fmla="*/ 47221 h 63475"/>
                <a:gd name="connsiteX60" fmla="*/ 62195 w 81376"/>
                <a:gd name="connsiteY60" fmla="*/ 50693 h 63475"/>
                <a:gd name="connsiteX61" fmla="*/ 59331 w 81376"/>
                <a:gd name="connsiteY61" fmla="*/ 50577 h 63475"/>
                <a:gd name="connsiteX62" fmla="*/ 51572 w 81376"/>
                <a:gd name="connsiteY62" fmla="*/ 52706 h 63475"/>
                <a:gd name="connsiteX63" fmla="*/ 53220 w 81376"/>
                <a:gd name="connsiteY63" fmla="*/ 62765 h 63475"/>
                <a:gd name="connsiteX64" fmla="*/ 43194 w 81376"/>
                <a:gd name="connsiteY64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45576 w 81376"/>
                <a:gd name="connsiteY31" fmla="*/ 12768 h 63475"/>
                <a:gd name="connsiteX32" fmla="*/ 48078 w 81376"/>
                <a:gd name="connsiteY32" fmla="*/ 13646 h 63475"/>
                <a:gd name="connsiteX33" fmla="*/ 50951 w 81376"/>
                <a:gd name="connsiteY33" fmla="*/ 14177 h 63475"/>
                <a:gd name="connsiteX34" fmla="*/ 52392 w 81376"/>
                <a:gd name="connsiteY34" fmla="*/ 12412 h 63475"/>
                <a:gd name="connsiteX35" fmla="*/ 54139 w 81376"/>
                <a:gd name="connsiteY35" fmla="*/ 13064 h 63475"/>
                <a:gd name="connsiteX36" fmla="*/ 53670 w 81376"/>
                <a:gd name="connsiteY36" fmla="*/ 14978 h 63475"/>
                <a:gd name="connsiteX37" fmla="*/ 55992 w 81376"/>
                <a:gd name="connsiteY37" fmla="*/ 17816 h 63475"/>
                <a:gd name="connsiteX38" fmla="*/ 58246 w 81376"/>
                <a:gd name="connsiteY38" fmla="*/ 17553 h 63475"/>
                <a:gd name="connsiteX39" fmla="*/ 59177 w 81376"/>
                <a:gd name="connsiteY39" fmla="*/ 19421 h 63475"/>
                <a:gd name="connsiteX40" fmla="*/ 61170 w 81376"/>
                <a:gd name="connsiteY40" fmla="*/ 20033 h 63475"/>
                <a:gd name="connsiteX41" fmla="*/ 61605 w 81376"/>
                <a:gd name="connsiteY41" fmla="*/ 23767 h 63475"/>
                <a:gd name="connsiteX42" fmla="*/ 62918 w 81376"/>
                <a:gd name="connsiteY42" fmla="*/ 23952 h 63475"/>
                <a:gd name="connsiteX43" fmla="*/ 64426 w 81376"/>
                <a:gd name="connsiteY43" fmla="*/ 24949 h 63475"/>
                <a:gd name="connsiteX44" fmla="*/ 65870 w 81376"/>
                <a:gd name="connsiteY44" fmla="*/ 24460 h 63475"/>
                <a:gd name="connsiteX45" fmla="*/ 67656 w 81376"/>
                <a:gd name="connsiteY45" fmla="*/ 24751 h 63475"/>
                <a:gd name="connsiteX46" fmla="*/ 70071 w 81376"/>
                <a:gd name="connsiteY46" fmla="*/ 24686 h 63475"/>
                <a:gd name="connsiteX47" fmla="*/ 73329 w 81376"/>
                <a:gd name="connsiteY47" fmla="*/ 27369 h 63475"/>
                <a:gd name="connsiteX48" fmla="*/ 72623 w 81376"/>
                <a:gd name="connsiteY48" fmla="*/ 31983 h 63475"/>
                <a:gd name="connsiteX49" fmla="*/ 78271 w 81376"/>
                <a:gd name="connsiteY49" fmla="*/ 32809 h 63475"/>
                <a:gd name="connsiteX50" fmla="*/ 80264 w 81376"/>
                <a:gd name="connsiteY50" fmla="*/ 38532 h 63475"/>
                <a:gd name="connsiteX51" fmla="*/ 79327 w 81376"/>
                <a:gd name="connsiteY51" fmla="*/ 41968 h 63475"/>
                <a:gd name="connsiteX52" fmla="*/ 81042 w 81376"/>
                <a:gd name="connsiteY52" fmla="*/ 46524 h 63475"/>
                <a:gd name="connsiteX53" fmla="*/ 75519 w 81376"/>
                <a:gd name="connsiteY53" fmla="*/ 48271 h 63475"/>
                <a:gd name="connsiteX54" fmla="*/ 73202 w 81376"/>
                <a:gd name="connsiteY54" fmla="*/ 43816 h 63475"/>
                <a:gd name="connsiteX55" fmla="*/ 66719 w 81376"/>
                <a:gd name="connsiteY55" fmla="*/ 45356 h 63475"/>
                <a:gd name="connsiteX56" fmla="*/ 64211 w 81376"/>
                <a:gd name="connsiteY56" fmla="*/ 43987 h 63475"/>
                <a:gd name="connsiteX57" fmla="*/ 63234 w 81376"/>
                <a:gd name="connsiteY57" fmla="*/ 46524 h 63475"/>
                <a:gd name="connsiteX58" fmla="*/ 62134 w 81376"/>
                <a:gd name="connsiteY58" fmla="*/ 47221 h 63475"/>
                <a:gd name="connsiteX59" fmla="*/ 62195 w 81376"/>
                <a:gd name="connsiteY59" fmla="*/ 50693 h 63475"/>
                <a:gd name="connsiteX60" fmla="*/ 59331 w 81376"/>
                <a:gd name="connsiteY60" fmla="*/ 50577 h 63475"/>
                <a:gd name="connsiteX61" fmla="*/ 51572 w 81376"/>
                <a:gd name="connsiteY61" fmla="*/ 52706 h 63475"/>
                <a:gd name="connsiteX62" fmla="*/ 53220 w 81376"/>
                <a:gd name="connsiteY62" fmla="*/ 62765 h 63475"/>
                <a:gd name="connsiteX63" fmla="*/ 43194 w 81376"/>
                <a:gd name="connsiteY63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48078 w 81376"/>
                <a:gd name="connsiteY31" fmla="*/ 13646 h 63475"/>
                <a:gd name="connsiteX32" fmla="*/ 50951 w 81376"/>
                <a:gd name="connsiteY32" fmla="*/ 14177 h 63475"/>
                <a:gd name="connsiteX33" fmla="*/ 52392 w 81376"/>
                <a:gd name="connsiteY33" fmla="*/ 12412 h 63475"/>
                <a:gd name="connsiteX34" fmla="*/ 54139 w 81376"/>
                <a:gd name="connsiteY34" fmla="*/ 13064 h 63475"/>
                <a:gd name="connsiteX35" fmla="*/ 53670 w 81376"/>
                <a:gd name="connsiteY35" fmla="*/ 14978 h 63475"/>
                <a:gd name="connsiteX36" fmla="*/ 55992 w 81376"/>
                <a:gd name="connsiteY36" fmla="*/ 17816 h 63475"/>
                <a:gd name="connsiteX37" fmla="*/ 58246 w 81376"/>
                <a:gd name="connsiteY37" fmla="*/ 17553 h 63475"/>
                <a:gd name="connsiteX38" fmla="*/ 59177 w 81376"/>
                <a:gd name="connsiteY38" fmla="*/ 19421 h 63475"/>
                <a:gd name="connsiteX39" fmla="*/ 61170 w 81376"/>
                <a:gd name="connsiteY39" fmla="*/ 20033 h 63475"/>
                <a:gd name="connsiteX40" fmla="*/ 61605 w 81376"/>
                <a:gd name="connsiteY40" fmla="*/ 23767 h 63475"/>
                <a:gd name="connsiteX41" fmla="*/ 62918 w 81376"/>
                <a:gd name="connsiteY41" fmla="*/ 23952 h 63475"/>
                <a:gd name="connsiteX42" fmla="*/ 64426 w 81376"/>
                <a:gd name="connsiteY42" fmla="*/ 24949 h 63475"/>
                <a:gd name="connsiteX43" fmla="*/ 65870 w 81376"/>
                <a:gd name="connsiteY43" fmla="*/ 24460 h 63475"/>
                <a:gd name="connsiteX44" fmla="*/ 67656 w 81376"/>
                <a:gd name="connsiteY44" fmla="*/ 24751 h 63475"/>
                <a:gd name="connsiteX45" fmla="*/ 70071 w 81376"/>
                <a:gd name="connsiteY45" fmla="*/ 24686 h 63475"/>
                <a:gd name="connsiteX46" fmla="*/ 73329 w 81376"/>
                <a:gd name="connsiteY46" fmla="*/ 27369 h 63475"/>
                <a:gd name="connsiteX47" fmla="*/ 72623 w 81376"/>
                <a:gd name="connsiteY47" fmla="*/ 31983 h 63475"/>
                <a:gd name="connsiteX48" fmla="*/ 78271 w 81376"/>
                <a:gd name="connsiteY48" fmla="*/ 32809 h 63475"/>
                <a:gd name="connsiteX49" fmla="*/ 80264 w 81376"/>
                <a:gd name="connsiteY49" fmla="*/ 38532 h 63475"/>
                <a:gd name="connsiteX50" fmla="*/ 79327 w 81376"/>
                <a:gd name="connsiteY50" fmla="*/ 41968 h 63475"/>
                <a:gd name="connsiteX51" fmla="*/ 81042 w 81376"/>
                <a:gd name="connsiteY51" fmla="*/ 46524 h 63475"/>
                <a:gd name="connsiteX52" fmla="*/ 75519 w 81376"/>
                <a:gd name="connsiteY52" fmla="*/ 48271 h 63475"/>
                <a:gd name="connsiteX53" fmla="*/ 73202 w 81376"/>
                <a:gd name="connsiteY53" fmla="*/ 43816 h 63475"/>
                <a:gd name="connsiteX54" fmla="*/ 66719 w 81376"/>
                <a:gd name="connsiteY54" fmla="*/ 45356 h 63475"/>
                <a:gd name="connsiteX55" fmla="*/ 64211 w 81376"/>
                <a:gd name="connsiteY55" fmla="*/ 43987 h 63475"/>
                <a:gd name="connsiteX56" fmla="*/ 63234 w 81376"/>
                <a:gd name="connsiteY56" fmla="*/ 46524 h 63475"/>
                <a:gd name="connsiteX57" fmla="*/ 62134 w 81376"/>
                <a:gd name="connsiteY57" fmla="*/ 47221 h 63475"/>
                <a:gd name="connsiteX58" fmla="*/ 62195 w 81376"/>
                <a:gd name="connsiteY58" fmla="*/ 50693 h 63475"/>
                <a:gd name="connsiteX59" fmla="*/ 59331 w 81376"/>
                <a:gd name="connsiteY59" fmla="*/ 50577 h 63475"/>
                <a:gd name="connsiteX60" fmla="*/ 51572 w 81376"/>
                <a:gd name="connsiteY60" fmla="*/ 52706 h 63475"/>
                <a:gd name="connsiteX61" fmla="*/ 53220 w 81376"/>
                <a:gd name="connsiteY61" fmla="*/ 62765 h 63475"/>
                <a:gd name="connsiteX62" fmla="*/ 43194 w 81376"/>
                <a:gd name="connsiteY62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0951 w 81376"/>
                <a:gd name="connsiteY31" fmla="*/ 14177 h 63475"/>
                <a:gd name="connsiteX32" fmla="*/ 52392 w 81376"/>
                <a:gd name="connsiteY32" fmla="*/ 12412 h 63475"/>
                <a:gd name="connsiteX33" fmla="*/ 54139 w 81376"/>
                <a:gd name="connsiteY33" fmla="*/ 13064 h 63475"/>
                <a:gd name="connsiteX34" fmla="*/ 53670 w 81376"/>
                <a:gd name="connsiteY34" fmla="*/ 14978 h 63475"/>
                <a:gd name="connsiteX35" fmla="*/ 55992 w 81376"/>
                <a:gd name="connsiteY35" fmla="*/ 17816 h 63475"/>
                <a:gd name="connsiteX36" fmla="*/ 58246 w 81376"/>
                <a:gd name="connsiteY36" fmla="*/ 17553 h 63475"/>
                <a:gd name="connsiteX37" fmla="*/ 59177 w 81376"/>
                <a:gd name="connsiteY37" fmla="*/ 19421 h 63475"/>
                <a:gd name="connsiteX38" fmla="*/ 61170 w 81376"/>
                <a:gd name="connsiteY38" fmla="*/ 20033 h 63475"/>
                <a:gd name="connsiteX39" fmla="*/ 61605 w 81376"/>
                <a:gd name="connsiteY39" fmla="*/ 23767 h 63475"/>
                <a:gd name="connsiteX40" fmla="*/ 62918 w 81376"/>
                <a:gd name="connsiteY40" fmla="*/ 23952 h 63475"/>
                <a:gd name="connsiteX41" fmla="*/ 64426 w 81376"/>
                <a:gd name="connsiteY41" fmla="*/ 24949 h 63475"/>
                <a:gd name="connsiteX42" fmla="*/ 65870 w 81376"/>
                <a:gd name="connsiteY42" fmla="*/ 24460 h 63475"/>
                <a:gd name="connsiteX43" fmla="*/ 67656 w 81376"/>
                <a:gd name="connsiteY43" fmla="*/ 24751 h 63475"/>
                <a:gd name="connsiteX44" fmla="*/ 70071 w 81376"/>
                <a:gd name="connsiteY44" fmla="*/ 24686 h 63475"/>
                <a:gd name="connsiteX45" fmla="*/ 73329 w 81376"/>
                <a:gd name="connsiteY45" fmla="*/ 27369 h 63475"/>
                <a:gd name="connsiteX46" fmla="*/ 72623 w 81376"/>
                <a:gd name="connsiteY46" fmla="*/ 31983 h 63475"/>
                <a:gd name="connsiteX47" fmla="*/ 78271 w 81376"/>
                <a:gd name="connsiteY47" fmla="*/ 32809 h 63475"/>
                <a:gd name="connsiteX48" fmla="*/ 80264 w 81376"/>
                <a:gd name="connsiteY48" fmla="*/ 38532 h 63475"/>
                <a:gd name="connsiteX49" fmla="*/ 79327 w 81376"/>
                <a:gd name="connsiteY49" fmla="*/ 41968 h 63475"/>
                <a:gd name="connsiteX50" fmla="*/ 81042 w 81376"/>
                <a:gd name="connsiteY50" fmla="*/ 46524 h 63475"/>
                <a:gd name="connsiteX51" fmla="*/ 75519 w 81376"/>
                <a:gd name="connsiteY51" fmla="*/ 48271 h 63475"/>
                <a:gd name="connsiteX52" fmla="*/ 73202 w 81376"/>
                <a:gd name="connsiteY52" fmla="*/ 43816 h 63475"/>
                <a:gd name="connsiteX53" fmla="*/ 66719 w 81376"/>
                <a:gd name="connsiteY53" fmla="*/ 45356 h 63475"/>
                <a:gd name="connsiteX54" fmla="*/ 64211 w 81376"/>
                <a:gd name="connsiteY54" fmla="*/ 43987 h 63475"/>
                <a:gd name="connsiteX55" fmla="*/ 63234 w 81376"/>
                <a:gd name="connsiteY55" fmla="*/ 46524 h 63475"/>
                <a:gd name="connsiteX56" fmla="*/ 62134 w 81376"/>
                <a:gd name="connsiteY56" fmla="*/ 47221 h 63475"/>
                <a:gd name="connsiteX57" fmla="*/ 62195 w 81376"/>
                <a:gd name="connsiteY57" fmla="*/ 50693 h 63475"/>
                <a:gd name="connsiteX58" fmla="*/ 59331 w 81376"/>
                <a:gd name="connsiteY58" fmla="*/ 50577 h 63475"/>
                <a:gd name="connsiteX59" fmla="*/ 51572 w 81376"/>
                <a:gd name="connsiteY59" fmla="*/ 52706 h 63475"/>
                <a:gd name="connsiteX60" fmla="*/ 53220 w 81376"/>
                <a:gd name="connsiteY60" fmla="*/ 62765 h 63475"/>
                <a:gd name="connsiteX61" fmla="*/ 43194 w 81376"/>
                <a:gd name="connsiteY61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2392 w 81376"/>
                <a:gd name="connsiteY31" fmla="*/ 12412 h 63475"/>
                <a:gd name="connsiteX32" fmla="*/ 54139 w 81376"/>
                <a:gd name="connsiteY32" fmla="*/ 13064 h 63475"/>
                <a:gd name="connsiteX33" fmla="*/ 53670 w 81376"/>
                <a:gd name="connsiteY33" fmla="*/ 14978 h 63475"/>
                <a:gd name="connsiteX34" fmla="*/ 55992 w 81376"/>
                <a:gd name="connsiteY34" fmla="*/ 17816 h 63475"/>
                <a:gd name="connsiteX35" fmla="*/ 58246 w 81376"/>
                <a:gd name="connsiteY35" fmla="*/ 17553 h 63475"/>
                <a:gd name="connsiteX36" fmla="*/ 59177 w 81376"/>
                <a:gd name="connsiteY36" fmla="*/ 19421 h 63475"/>
                <a:gd name="connsiteX37" fmla="*/ 61170 w 81376"/>
                <a:gd name="connsiteY37" fmla="*/ 20033 h 63475"/>
                <a:gd name="connsiteX38" fmla="*/ 61605 w 81376"/>
                <a:gd name="connsiteY38" fmla="*/ 23767 h 63475"/>
                <a:gd name="connsiteX39" fmla="*/ 62918 w 81376"/>
                <a:gd name="connsiteY39" fmla="*/ 23952 h 63475"/>
                <a:gd name="connsiteX40" fmla="*/ 64426 w 81376"/>
                <a:gd name="connsiteY40" fmla="*/ 24949 h 63475"/>
                <a:gd name="connsiteX41" fmla="*/ 65870 w 81376"/>
                <a:gd name="connsiteY41" fmla="*/ 24460 h 63475"/>
                <a:gd name="connsiteX42" fmla="*/ 67656 w 81376"/>
                <a:gd name="connsiteY42" fmla="*/ 24751 h 63475"/>
                <a:gd name="connsiteX43" fmla="*/ 70071 w 81376"/>
                <a:gd name="connsiteY43" fmla="*/ 24686 h 63475"/>
                <a:gd name="connsiteX44" fmla="*/ 73329 w 81376"/>
                <a:gd name="connsiteY44" fmla="*/ 27369 h 63475"/>
                <a:gd name="connsiteX45" fmla="*/ 72623 w 81376"/>
                <a:gd name="connsiteY45" fmla="*/ 31983 h 63475"/>
                <a:gd name="connsiteX46" fmla="*/ 78271 w 81376"/>
                <a:gd name="connsiteY46" fmla="*/ 32809 h 63475"/>
                <a:gd name="connsiteX47" fmla="*/ 80264 w 81376"/>
                <a:gd name="connsiteY47" fmla="*/ 38532 h 63475"/>
                <a:gd name="connsiteX48" fmla="*/ 79327 w 81376"/>
                <a:gd name="connsiteY48" fmla="*/ 41968 h 63475"/>
                <a:gd name="connsiteX49" fmla="*/ 81042 w 81376"/>
                <a:gd name="connsiteY49" fmla="*/ 46524 h 63475"/>
                <a:gd name="connsiteX50" fmla="*/ 75519 w 81376"/>
                <a:gd name="connsiteY50" fmla="*/ 48271 h 63475"/>
                <a:gd name="connsiteX51" fmla="*/ 73202 w 81376"/>
                <a:gd name="connsiteY51" fmla="*/ 43816 h 63475"/>
                <a:gd name="connsiteX52" fmla="*/ 66719 w 81376"/>
                <a:gd name="connsiteY52" fmla="*/ 45356 h 63475"/>
                <a:gd name="connsiteX53" fmla="*/ 64211 w 81376"/>
                <a:gd name="connsiteY53" fmla="*/ 43987 h 63475"/>
                <a:gd name="connsiteX54" fmla="*/ 63234 w 81376"/>
                <a:gd name="connsiteY54" fmla="*/ 46524 h 63475"/>
                <a:gd name="connsiteX55" fmla="*/ 62134 w 81376"/>
                <a:gd name="connsiteY55" fmla="*/ 47221 h 63475"/>
                <a:gd name="connsiteX56" fmla="*/ 62195 w 81376"/>
                <a:gd name="connsiteY56" fmla="*/ 50693 h 63475"/>
                <a:gd name="connsiteX57" fmla="*/ 59331 w 81376"/>
                <a:gd name="connsiteY57" fmla="*/ 50577 h 63475"/>
                <a:gd name="connsiteX58" fmla="*/ 51572 w 81376"/>
                <a:gd name="connsiteY58" fmla="*/ 52706 h 63475"/>
                <a:gd name="connsiteX59" fmla="*/ 53220 w 81376"/>
                <a:gd name="connsiteY59" fmla="*/ 62765 h 63475"/>
                <a:gd name="connsiteX60" fmla="*/ 43194 w 81376"/>
                <a:gd name="connsiteY60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4139 w 81376"/>
                <a:gd name="connsiteY31" fmla="*/ 13064 h 63475"/>
                <a:gd name="connsiteX32" fmla="*/ 53670 w 81376"/>
                <a:gd name="connsiteY32" fmla="*/ 14978 h 63475"/>
                <a:gd name="connsiteX33" fmla="*/ 55992 w 81376"/>
                <a:gd name="connsiteY33" fmla="*/ 17816 h 63475"/>
                <a:gd name="connsiteX34" fmla="*/ 58246 w 81376"/>
                <a:gd name="connsiteY34" fmla="*/ 17553 h 63475"/>
                <a:gd name="connsiteX35" fmla="*/ 59177 w 81376"/>
                <a:gd name="connsiteY35" fmla="*/ 19421 h 63475"/>
                <a:gd name="connsiteX36" fmla="*/ 61170 w 81376"/>
                <a:gd name="connsiteY36" fmla="*/ 20033 h 63475"/>
                <a:gd name="connsiteX37" fmla="*/ 61605 w 81376"/>
                <a:gd name="connsiteY37" fmla="*/ 23767 h 63475"/>
                <a:gd name="connsiteX38" fmla="*/ 62918 w 81376"/>
                <a:gd name="connsiteY38" fmla="*/ 23952 h 63475"/>
                <a:gd name="connsiteX39" fmla="*/ 64426 w 81376"/>
                <a:gd name="connsiteY39" fmla="*/ 24949 h 63475"/>
                <a:gd name="connsiteX40" fmla="*/ 65870 w 81376"/>
                <a:gd name="connsiteY40" fmla="*/ 24460 h 63475"/>
                <a:gd name="connsiteX41" fmla="*/ 67656 w 81376"/>
                <a:gd name="connsiteY41" fmla="*/ 24751 h 63475"/>
                <a:gd name="connsiteX42" fmla="*/ 70071 w 81376"/>
                <a:gd name="connsiteY42" fmla="*/ 24686 h 63475"/>
                <a:gd name="connsiteX43" fmla="*/ 73329 w 81376"/>
                <a:gd name="connsiteY43" fmla="*/ 27369 h 63475"/>
                <a:gd name="connsiteX44" fmla="*/ 72623 w 81376"/>
                <a:gd name="connsiteY44" fmla="*/ 31983 h 63475"/>
                <a:gd name="connsiteX45" fmla="*/ 78271 w 81376"/>
                <a:gd name="connsiteY45" fmla="*/ 32809 h 63475"/>
                <a:gd name="connsiteX46" fmla="*/ 80264 w 81376"/>
                <a:gd name="connsiteY46" fmla="*/ 38532 h 63475"/>
                <a:gd name="connsiteX47" fmla="*/ 79327 w 81376"/>
                <a:gd name="connsiteY47" fmla="*/ 41968 h 63475"/>
                <a:gd name="connsiteX48" fmla="*/ 81042 w 81376"/>
                <a:gd name="connsiteY48" fmla="*/ 46524 h 63475"/>
                <a:gd name="connsiteX49" fmla="*/ 75519 w 81376"/>
                <a:gd name="connsiteY49" fmla="*/ 48271 h 63475"/>
                <a:gd name="connsiteX50" fmla="*/ 73202 w 81376"/>
                <a:gd name="connsiteY50" fmla="*/ 43816 h 63475"/>
                <a:gd name="connsiteX51" fmla="*/ 66719 w 81376"/>
                <a:gd name="connsiteY51" fmla="*/ 45356 h 63475"/>
                <a:gd name="connsiteX52" fmla="*/ 64211 w 81376"/>
                <a:gd name="connsiteY52" fmla="*/ 43987 h 63475"/>
                <a:gd name="connsiteX53" fmla="*/ 63234 w 81376"/>
                <a:gd name="connsiteY53" fmla="*/ 46524 h 63475"/>
                <a:gd name="connsiteX54" fmla="*/ 62134 w 81376"/>
                <a:gd name="connsiteY54" fmla="*/ 47221 h 63475"/>
                <a:gd name="connsiteX55" fmla="*/ 62195 w 81376"/>
                <a:gd name="connsiteY55" fmla="*/ 50693 h 63475"/>
                <a:gd name="connsiteX56" fmla="*/ 59331 w 81376"/>
                <a:gd name="connsiteY56" fmla="*/ 50577 h 63475"/>
                <a:gd name="connsiteX57" fmla="*/ 51572 w 81376"/>
                <a:gd name="connsiteY57" fmla="*/ 52706 h 63475"/>
                <a:gd name="connsiteX58" fmla="*/ 53220 w 81376"/>
                <a:gd name="connsiteY58" fmla="*/ 62765 h 63475"/>
                <a:gd name="connsiteX59" fmla="*/ 43194 w 81376"/>
                <a:gd name="connsiteY59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3670 w 81376"/>
                <a:gd name="connsiteY31" fmla="*/ 14978 h 63475"/>
                <a:gd name="connsiteX32" fmla="*/ 55992 w 81376"/>
                <a:gd name="connsiteY32" fmla="*/ 17816 h 63475"/>
                <a:gd name="connsiteX33" fmla="*/ 58246 w 81376"/>
                <a:gd name="connsiteY33" fmla="*/ 17553 h 63475"/>
                <a:gd name="connsiteX34" fmla="*/ 59177 w 81376"/>
                <a:gd name="connsiteY34" fmla="*/ 19421 h 63475"/>
                <a:gd name="connsiteX35" fmla="*/ 61170 w 81376"/>
                <a:gd name="connsiteY35" fmla="*/ 20033 h 63475"/>
                <a:gd name="connsiteX36" fmla="*/ 61605 w 81376"/>
                <a:gd name="connsiteY36" fmla="*/ 23767 h 63475"/>
                <a:gd name="connsiteX37" fmla="*/ 62918 w 81376"/>
                <a:gd name="connsiteY37" fmla="*/ 23952 h 63475"/>
                <a:gd name="connsiteX38" fmla="*/ 64426 w 81376"/>
                <a:gd name="connsiteY38" fmla="*/ 24949 h 63475"/>
                <a:gd name="connsiteX39" fmla="*/ 65870 w 81376"/>
                <a:gd name="connsiteY39" fmla="*/ 24460 h 63475"/>
                <a:gd name="connsiteX40" fmla="*/ 67656 w 81376"/>
                <a:gd name="connsiteY40" fmla="*/ 24751 h 63475"/>
                <a:gd name="connsiteX41" fmla="*/ 70071 w 81376"/>
                <a:gd name="connsiteY41" fmla="*/ 24686 h 63475"/>
                <a:gd name="connsiteX42" fmla="*/ 73329 w 81376"/>
                <a:gd name="connsiteY42" fmla="*/ 27369 h 63475"/>
                <a:gd name="connsiteX43" fmla="*/ 72623 w 81376"/>
                <a:gd name="connsiteY43" fmla="*/ 31983 h 63475"/>
                <a:gd name="connsiteX44" fmla="*/ 78271 w 81376"/>
                <a:gd name="connsiteY44" fmla="*/ 32809 h 63475"/>
                <a:gd name="connsiteX45" fmla="*/ 80264 w 81376"/>
                <a:gd name="connsiteY45" fmla="*/ 38532 h 63475"/>
                <a:gd name="connsiteX46" fmla="*/ 79327 w 81376"/>
                <a:gd name="connsiteY46" fmla="*/ 41968 h 63475"/>
                <a:gd name="connsiteX47" fmla="*/ 81042 w 81376"/>
                <a:gd name="connsiteY47" fmla="*/ 46524 h 63475"/>
                <a:gd name="connsiteX48" fmla="*/ 75519 w 81376"/>
                <a:gd name="connsiteY48" fmla="*/ 48271 h 63475"/>
                <a:gd name="connsiteX49" fmla="*/ 73202 w 81376"/>
                <a:gd name="connsiteY49" fmla="*/ 43816 h 63475"/>
                <a:gd name="connsiteX50" fmla="*/ 66719 w 81376"/>
                <a:gd name="connsiteY50" fmla="*/ 45356 h 63475"/>
                <a:gd name="connsiteX51" fmla="*/ 64211 w 81376"/>
                <a:gd name="connsiteY51" fmla="*/ 43987 h 63475"/>
                <a:gd name="connsiteX52" fmla="*/ 63234 w 81376"/>
                <a:gd name="connsiteY52" fmla="*/ 46524 h 63475"/>
                <a:gd name="connsiteX53" fmla="*/ 62134 w 81376"/>
                <a:gd name="connsiteY53" fmla="*/ 47221 h 63475"/>
                <a:gd name="connsiteX54" fmla="*/ 62195 w 81376"/>
                <a:gd name="connsiteY54" fmla="*/ 50693 h 63475"/>
                <a:gd name="connsiteX55" fmla="*/ 59331 w 81376"/>
                <a:gd name="connsiteY55" fmla="*/ 50577 h 63475"/>
                <a:gd name="connsiteX56" fmla="*/ 51572 w 81376"/>
                <a:gd name="connsiteY56" fmla="*/ 52706 h 63475"/>
                <a:gd name="connsiteX57" fmla="*/ 53220 w 81376"/>
                <a:gd name="connsiteY57" fmla="*/ 62765 h 63475"/>
                <a:gd name="connsiteX58" fmla="*/ 43194 w 81376"/>
                <a:gd name="connsiteY58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5992 w 81376"/>
                <a:gd name="connsiteY32" fmla="*/ 17816 h 63475"/>
                <a:gd name="connsiteX33" fmla="*/ 58246 w 81376"/>
                <a:gd name="connsiteY33" fmla="*/ 17553 h 63475"/>
                <a:gd name="connsiteX34" fmla="*/ 59177 w 81376"/>
                <a:gd name="connsiteY34" fmla="*/ 19421 h 63475"/>
                <a:gd name="connsiteX35" fmla="*/ 61170 w 81376"/>
                <a:gd name="connsiteY35" fmla="*/ 20033 h 63475"/>
                <a:gd name="connsiteX36" fmla="*/ 61605 w 81376"/>
                <a:gd name="connsiteY36" fmla="*/ 23767 h 63475"/>
                <a:gd name="connsiteX37" fmla="*/ 62918 w 81376"/>
                <a:gd name="connsiteY37" fmla="*/ 23952 h 63475"/>
                <a:gd name="connsiteX38" fmla="*/ 64426 w 81376"/>
                <a:gd name="connsiteY38" fmla="*/ 24949 h 63475"/>
                <a:gd name="connsiteX39" fmla="*/ 65870 w 81376"/>
                <a:gd name="connsiteY39" fmla="*/ 24460 h 63475"/>
                <a:gd name="connsiteX40" fmla="*/ 67656 w 81376"/>
                <a:gd name="connsiteY40" fmla="*/ 24751 h 63475"/>
                <a:gd name="connsiteX41" fmla="*/ 70071 w 81376"/>
                <a:gd name="connsiteY41" fmla="*/ 24686 h 63475"/>
                <a:gd name="connsiteX42" fmla="*/ 73329 w 81376"/>
                <a:gd name="connsiteY42" fmla="*/ 27369 h 63475"/>
                <a:gd name="connsiteX43" fmla="*/ 72623 w 81376"/>
                <a:gd name="connsiteY43" fmla="*/ 31983 h 63475"/>
                <a:gd name="connsiteX44" fmla="*/ 78271 w 81376"/>
                <a:gd name="connsiteY44" fmla="*/ 32809 h 63475"/>
                <a:gd name="connsiteX45" fmla="*/ 80264 w 81376"/>
                <a:gd name="connsiteY45" fmla="*/ 38532 h 63475"/>
                <a:gd name="connsiteX46" fmla="*/ 79327 w 81376"/>
                <a:gd name="connsiteY46" fmla="*/ 41968 h 63475"/>
                <a:gd name="connsiteX47" fmla="*/ 81042 w 81376"/>
                <a:gd name="connsiteY47" fmla="*/ 46524 h 63475"/>
                <a:gd name="connsiteX48" fmla="*/ 75519 w 81376"/>
                <a:gd name="connsiteY48" fmla="*/ 48271 h 63475"/>
                <a:gd name="connsiteX49" fmla="*/ 73202 w 81376"/>
                <a:gd name="connsiteY49" fmla="*/ 43816 h 63475"/>
                <a:gd name="connsiteX50" fmla="*/ 66719 w 81376"/>
                <a:gd name="connsiteY50" fmla="*/ 45356 h 63475"/>
                <a:gd name="connsiteX51" fmla="*/ 64211 w 81376"/>
                <a:gd name="connsiteY51" fmla="*/ 43987 h 63475"/>
                <a:gd name="connsiteX52" fmla="*/ 63234 w 81376"/>
                <a:gd name="connsiteY52" fmla="*/ 46524 h 63475"/>
                <a:gd name="connsiteX53" fmla="*/ 62134 w 81376"/>
                <a:gd name="connsiteY53" fmla="*/ 47221 h 63475"/>
                <a:gd name="connsiteX54" fmla="*/ 62195 w 81376"/>
                <a:gd name="connsiteY54" fmla="*/ 50693 h 63475"/>
                <a:gd name="connsiteX55" fmla="*/ 59331 w 81376"/>
                <a:gd name="connsiteY55" fmla="*/ 50577 h 63475"/>
                <a:gd name="connsiteX56" fmla="*/ 51572 w 81376"/>
                <a:gd name="connsiteY56" fmla="*/ 52706 h 63475"/>
                <a:gd name="connsiteX57" fmla="*/ 53220 w 81376"/>
                <a:gd name="connsiteY57" fmla="*/ 62765 h 63475"/>
                <a:gd name="connsiteX58" fmla="*/ 43194 w 81376"/>
                <a:gd name="connsiteY58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58246 w 81376"/>
                <a:gd name="connsiteY33" fmla="*/ 17553 h 63475"/>
                <a:gd name="connsiteX34" fmla="*/ 59177 w 81376"/>
                <a:gd name="connsiteY34" fmla="*/ 19421 h 63475"/>
                <a:gd name="connsiteX35" fmla="*/ 61170 w 81376"/>
                <a:gd name="connsiteY35" fmla="*/ 20033 h 63475"/>
                <a:gd name="connsiteX36" fmla="*/ 61605 w 81376"/>
                <a:gd name="connsiteY36" fmla="*/ 23767 h 63475"/>
                <a:gd name="connsiteX37" fmla="*/ 62918 w 81376"/>
                <a:gd name="connsiteY37" fmla="*/ 23952 h 63475"/>
                <a:gd name="connsiteX38" fmla="*/ 64426 w 81376"/>
                <a:gd name="connsiteY38" fmla="*/ 24949 h 63475"/>
                <a:gd name="connsiteX39" fmla="*/ 65870 w 81376"/>
                <a:gd name="connsiteY39" fmla="*/ 24460 h 63475"/>
                <a:gd name="connsiteX40" fmla="*/ 67656 w 81376"/>
                <a:gd name="connsiteY40" fmla="*/ 24751 h 63475"/>
                <a:gd name="connsiteX41" fmla="*/ 70071 w 81376"/>
                <a:gd name="connsiteY41" fmla="*/ 24686 h 63475"/>
                <a:gd name="connsiteX42" fmla="*/ 73329 w 81376"/>
                <a:gd name="connsiteY42" fmla="*/ 27369 h 63475"/>
                <a:gd name="connsiteX43" fmla="*/ 72623 w 81376"/>
                <a:gd name="connsiteY43" fmla="*/ 31983 h 63475"/>
                <a:gd name="connsiteX44" fmla="*/ 78271 w 81376"/>
                <a:gd name="connsiteY44" fmla="*/ 32809 h 63475"/>
                <a:gd name="connsiteX45" fmla="*/ 80264 w 81376"/>
                <a:gd name="connsiteY45" fmla="*/ 38532 h 63475"/>
                <a:gd name="connsiteX46" fmla="*/ 79327 w 81376"/>
                <a:gd name="connsiteY46" fmla="*/ 41968 h 63475"/>
                <a:gd name="connsiteX47" fmla="*/ 81042 w 81376"/>
                <a:gd name="connsiteY47" fmla="*/ 46524 h 63475"/>
                <a:gd name="connsiteX48" fmla="*/ 75519 w 81376"/>
                <a:gd name="connsiteY48" fmla="*/ 48271 h 63475"/>
                <a:gd name="connsiteX49" fmla="*/ 73202 w 81376"/>
                <a:gd name="connsiteY49" fmla="*/ 43816 h 63475"/>
                <a:gd name="connsiteX50" fmla="*/ 66719 w 81376"/>
                <a:gd name="connsiteY50" fmla="*/ 45356 h 63475"/>
                <a:gd name="connsiteX51" fmla="*/ 64211 w 81376"/>
                <a:gd name="connsiteY51" fmla="*/ 43987 h 63475"/>
                <a:gd name="connsiteX52" fmla="*/ 63234 w 81376"/>
                <a:gd name="connsiteY52" fmla="*/ 46524 h 63475"/>
                <a:gd name="connsiteX53" fmla="*/ 62134 w 81376"/>
                <a:gd name="connsiteY53" fmla="*/ 47221 h 63475"/>
                <a:gd name="connsiteX54" fmla="*/ 62195 w 81376"/>
                <a:gd name="connsiteY54" fmla="*/ 50693 h 63475"/>
                <a:gd name="connsiteX55" fmla="*/ 59331 w 81376"/>
                <a:gd name="connsiteY55" fmla="*/ 50577 h 63475"/>
                <a:gd name="connsiteX56" fmla="*/ 51572 w 81376"/>
                <a:gd name="connsiteY56" fmla="*/ 52706 h 63475"/>
                <a:gd name="connsiteX57" fmla="*/ 53220 w 81376"/>
                <a:gd name="connsiteY57" fmla="*/ 62765 h 63475"/>
                <a:gd name="connsiteX58" fmla="*/ 43194 w 81376"/>
                <a:gd name="connsiteY58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59177 w 81376"/>
                <a:gd name="connsiteY34" fmla="*/ 19421 h 63475"/>
                <a:gd name="connsiteX35" fmla="*/ 61170 w 81376"/>
                <a:gd name="connsiteY35" fmla="*/ 20033 h 63475"/>
                <a:gd name="connsiteX36" fmla="*/ 61605 w 81376"/>
                <a:gd name="connsiteY36" fmla="*/ 23767 h 63475"/>
                <a:gd name="connsiteX37" fmla="*/ 62918 w 81376"/>
                <a:gd name="connsiteY37" fmla="*/ 23952 h 63475"/>
                <a:gd name="connsiteX38" fmla="*/ 64426 w 81376"/>
                <a:gd name="connsiteY38" fmla="*/ 24949 h 63475"/>
                <a:gd name="connsiteX39" fmla="*/ 65870 w 81376"/>
                <a:gd name="connsiteY39" fmla="*/ 24460 h 63475"/>
                <a:gd name="connsiteX40" fmla="*/ 67656 w 81376"/>
                <a:gd name="connsiteY40" fmla="*/ 24751 h 63475"/>
                <a:gd name="connsiteX41" fmla="*/ 70071 w 81376"/>
                <a:gd name="connsiteY41" fmla="*/ 24686 h 63475"/>
                <a:gd name="connsiteX42" fmla="*/ 73329 w 81376"/>
                <a:gd name="connsiteY42" fmla="*/ 27369 h 63475"/>
                <a:gd name="connsiteX43" fmla="*/ 72623 w 81376"/>
                <a:gd name="connsiteY43" fmla="*/ 31983 h 63475"/>
                <a:gd name="connsiteX44" fmla="*/ 78271 w 81376"/>
                <a:gd name="connsiteY44" fmla="*/ 32809 h 63475"/>
                <a:gd name="connsiteX45" fmla="*/ 80264 w 81376"/>
                <a:gd name="connsiteY45" fmla="*/ 38532 h 63475"/>
                <a:gd name="connsiteX46" fmla="*/ 79327 w 81376"/>
                <a:gd name="connsiteY46" fmla="*/ 41968 h 63475"/>
                <a:gd name="connsiteX47" fmla="*/ 81042 w 81376"/>
                <a:gd name="connsiteY47" fmla="*/ 46524 h 63475"/>
                <a:gd name="connsiteX48" fmla="*/ 75519 w 81376"/>
                <a:gd name="connsiteY48" fmla="*/ 48271 h 63475"/>
                <a:gd name="connsiteX49" fmla="*/ 73202 w 81376"/>
                <a:gd name="connsiteY49" fmla="*/ 43816 h 63475"/>
                <a:gd name="connsiteX50" fmla="*/ 66719 w 81376"/>
                <a:gd name="connsiteY50" fmla="*/ 45356 h 63475"/>
                <a:gd name="connsiteX51" fmla="*/ 64211 w 81376"/>
                <a:gd name="connsiteY51" fmla="*/ 43987 h 63475"/>
                <a:gd name="connsiteX52" fmla="*/ 63234 w 81376"/>
                <a:gd name="connsiteY52" fmla="*/ 46524 h 63475"/>
                <a:gd name="connsiteX53" fmla="*/ 62134 w 81376"/>
                <a:gd name="connsiteY53" fmla="*/ 47221 h 63475"/>
                <a:gd name="connsiteX54" fmla="*/ 62195 w 81376"/>
                <a:gd name="connsiteY54" fmla="*/ 50693 h 63475"/>
                <a:gd name="connsiteX55" fmla="*/ 59331 w 81376"/>
                <a:gd name="connsiteY55" fmla="*/ 50577 h 63475"/>
                <a:gd name="connsiteX56" fmla="*/ 51572 w 81376"/>
                <a:gd name="connsiteY56" fmla="*/ 52706 h 63475"/>
                <a:gd name="connsiteX57" fmla="*/ 53220 w 81376"/>
                <a:gd name="connsiteY57" fmla="*/ 62765 h 63475"/>
                <a:gd name="connsiteX58" fmla="*/ 43194 w 81376"/>
                <a:gd name="connsiteY58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64291 w 81376"/>
                <a:gd name="connsiteY34" fmla="*/ 14977 h 63475"/>
                <a:gd name="connsiteX35" fmla="*/ 61170 w 81376"/>
                <a:gd name="connsiteY35" fmla="*/ 20033 h 63475"/>
                <a:gd name="connsiteX36" fmla="*/ 61605 w 81376"/>
                <a:gd name="connsiteY36" fmla="*/ 23767 h 63475"/>
                <a:gd name="connsiteX37" fmla="*/ 62918 w 81376"/>
                <a:gd name="connsiteY37" fmla="*/ 23952 h 63475"/>
                <a:gd name="connsiteX38" fmla="*/ 64426 w 81376"/>
                <a:gd name="connsiteY38" fmla="*/ 24949 h 63475"/>
                <a:gd name="connsiteX39" fmla="*/ 65870 w 81376"/>
                <a:gd name="connsiteY39" fmla="*/ 24460 h 63475"/>
                <a:gd name="connsiteX40" fmla="*/ 67656 w 81376"/>
                <a:gd name="connsiteY40" fmla="*/ 24751 h 63475"/>
                <a:gd name="connsiteX41" fmla="*/ 70071 w 81376"/>
                <a:gd name="connsiteY41" fmla="*/ 24686 h 63475"/>
                <a:gd name="connsiteX42" fmla="*/ 73329 w 81376"/>
                <a:gd name="connsiteY42" fmla="*/ 27369 h 63475"/>
                <a:gd name="connsiteX43" fmla="*/ 72623 w 81376"/>
                <a:gd name="connsiteY43" fmla="*/ 31983 h 63475"/>
                <a:gd name="connsiteX44" fmla="*/ 78271 w 81376"/>
                <a:gd name="connsiteY44" fmla="*/ 32809 h 63475"/>
                <a:gd name="connsiteX45" fmla="*/ 80264 w 81376"/>
                <a:gd name="connsiteY45" fmla="*/ 38532 h 63475"/>
                <a:gd name="connsiteX46" fmla="*/ 79327 w 81376"/>
                <a:gd name="connsiteY46" fmla="*/ 41968 h 63475"/>
                <a:gd name="connsiteX47" fmla="*/ 81042 w 81376"/>
                <a:gd name="connsiteY47" fmla="*/ 46524 h 63475"/>
                <a:gd name="connsiteX48" fmla="*/ 75519 w 81376"/>
                <a:gd name="connsiteY48" fmla="*/ 48271 h 63475"/>
                <a:gd name="connsiteX49" fmla="*/ 73202 w 81376"/>
                <a:gd name="connsiteY49" fmla="*/ 43816 h 63475"/>
                <a:gd name="connsiteX50" fmla="*/ 66719 w 81376"/>
                <a:gd name="connsiteY50" fmla="*/ 45356 h 63475"/>
                <a:gd name="connsiteX51" fmla="*/ 64211 w 81376"/>
                <a:gd name="connsiteY51" fmla="*/ 43987 h 63475"/>
                <a:gd name="connsiteX52" fmla="*/ 63234 w 81376"/>
                <a:gd name="connsiteY52" fmla="*/ 46524 h 63475"/>
                <a:gd name="connsiteX53" fmla="*/ 62134 w 81376"/>
                <a:gd name="connsiteY53" fmla="*/ 47221 h 63475"/>
                <a:gd name="connsiteX54" fmla="*/ 62195 w 81376"/>
                <a:gd name="connsiteY54" fmla="*/ 50693 h 63475"/>
                <a:gd name="connsiteX55" fmla="*/ 59331 w 81376"/>
                <a:gd name="connsiteY55" fmla="*/ 50577 h 63475"/>
                <a:gd name="connsiteX56" fmla="*/ 51572 w 81376"/>
                <a:gd name="connsiteY56" fmla="*/ 52706 h 63475"/>
                <a:gd name="connsiteX57" fmla="*/ 53220 w 81376"/>
                <a:gd name="connsiteY57" fmla="*/ 62765 h 63475"/>
                <a:gd name="connsiteX58" fmla="*/ 43194 w 81376"/>
                <a:gd name="connsiteY58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64291 w 81376"/>
                <a:gd name="connsiteY34" fmla="*/ 14977 h 63475"/>
                <a:gd name="connsiteX35" fmla="*/ 65390 w 81376"/>
                <a:gd name="connsiteY35" fmla="*/ 18126 h 63475"/>
                <a:gd name="connsiteX36" fmla="*/ 61605 w 81376"/>
                <a:gd name="connsiteY36" fmla="*/ 23767 h 63475"/>
                <a:gd name="connsiteX37" fmla="*/ 62918 w 81376"/>
                <a:gd name="connsiteY37" fmla="*/ 23952 h 63475"/>
                <a:gd name="connsiteX38" fmla="*/ 64426 w 81376"/>
                <a:gd name="connsiteY38" fmla="*/ 24949 h 63475"/>
                <a:gd name="connsiteX39" fmla="*/ 65870 w 81376"/>
                <a:gd name="connsiteY39" fmla="*/ 24460 h 63475"/>
                <a:gd name="connsiteX40" fmla="*/ 67656 w 81376"/>
                <a:gd name="connsiteY40" fmla="*/ 24751 h 63475"/>
                <a:gd name="connsiteX41" fmla="*/ 70071 w 81376"/>
                <a:gd name="connsiteY41" fmla="*/ 24686 h 63475"/>
                <a:gd name="connsiteX42" fmla="*/ 73329 w 81376"/>
                <a:gd name="connsiteY42" fmla="*/ 27369 h 63475"/>
                <a:gd name="connsiteX43" fmla="*/ 72623 w 81376"/>
                <a:gd name="connsiteY43" fmla="*/ 31983 h 63475"/>
                <a:gd name="connsiteX44" fmla="*/ 78271 w 81376"/>
                <a:gd name="connsiteY44" fmla="*/ 32809 h 63475"/>
                <a:gd name="connsiteX45" fmla="*/ 80264 w 81376"/>
                <a:gd name="connsiteY45" fmla="*/ 38532 h 63475"/>
                <a:gd name="connsiteX46" fmla="*/ 79327 w 81376"/>
                <a:gd name="connsiteY46" fmla="*/ 41968 h 63475"/>
                <a:gd name="connsiteX47" fmla="*/ 81042 w 81376"/>
                <a:gd name="connsiteY47" fmla="*/ 46524 h 63475"/>
                <a:gd name="connsiteX48" fmla="*/ 75519 w 81376"/>
                <a:gd name="connsiteY48" fmla="*/ 48271 h 63475"/>
                <a:gd name="connsiteX49" fmla="*/ 73202 w 81376"/>
                <a:gd name="connsiteY49" fmla="*/ 43816 h 63475"/>
                <a:gd name="connsiteX50" fmla="*/ 66719 w 81376"/>
                <a:gd name="connsiteY50" fmla="*/ 45356 h 63475"/>
                <a:gd name="connsiteX51" fmla="*/ 64211 w 81376"/>
                <a:gd name="connsiteY51" fmla="*/ 43987 h 63475"/>
                <a:gd name="connsiteX52" fmla="*/ 63234 w 81376"/>
                <a:gd name="connsiteY52" fmla="*/ 46524 h 63475"/>
                <a:gd name="connsiteX53" fmla="*/ 62134 w 81376"/>
                <a:gd name="connsiteY53" fmla="*/ 47221 h 63475"/>
                <a:gd name="connsiteX54" fmla="*/ 62195 w 81376"/>
                <a:gd name="connsiteY54" fmla="*/ 50693 h 63475"/>
                <a:gd name="connsiteX55" fmla="*/ 59331 w 81376"/>
                <a:gd name="connsiteY55" fmla="*/ 50577 h 63475"/>
                <a:gd name="connsiteX56" fmla="*/ 51572 w 81376"/>
                <a:gd name="connsiteY56" fmla="*/ 52706 h 63475"/>
                <a:gd name="connsiteX57" fmla="*/ 53220 w 81376"/>
                <a:gd name="connsiteY57" fmla="*/ 62765 h 63475"/>
                <a:gd name="connsiteX58" fmla="*/ 43194 w 81376"/>
                <a:gd name="connsiteY58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64291 w 81376"/>
                <a:gd name="connsiteY34" fmla="*/ 14977 h 63475"/>
                <a:gd name="connsiteX35" fmla="*/ 65390 w 81376"/>
                <a:gd name="connsiteY35" fmla="*/ 18126 h 63475"/>
                <a:gd name="connsiteX36" fmla="*/ 64260 w 81376"/>
                <a:gd name="connsiteY36" fmla="*/ 20742 h 63475"/>
                <a:gd name="connsiteX37" fmla="*/ 62918 w 81376"/>
                <a:gd name="connsiteY37" fmla="*/ 23952 h 63475"/>
                <a:gd name="connsiteX38" fmla="*/ 64426 w 81376"/>
                <a:gd name="connsiteY38" fmla="*/ 24949 h 63475"/>
                <a:gd name="connsiteX39" fmla="*/ 65870 w 81376"/>
                <a:gd name="connsiteY39" fmla="*/ 24460 h 63475"/>
                <a:gd name="connsiteX40" fmla="*/ 67656 w 81376"/>
                <a:gd name="connsiteY40" fmla="*/ 24751 h 63475"/>
                <a:gd name="connsiteX41" fmla="*/ 70071 w 81376"/>
                <a:gd name="connsiteY41" fmla="*/ 24686 h 63475"/>
                <a:gd name="connsiteX42" fmla="*/ 73329 w 81376"/>
                <a:gd name="connsiteY42" fmla="*/ 27369 h 63475"/>
                <a:gd name="connsiteX43" fmla="*/ 72623 w 81376"/>
                <a:gd name="connsiteY43" fmla="*/ 31983 h 63475"/>
                <a:gd name="connsiteX44" fmla="*/ 78271 w 81376"/>
                <a:gd name="connsiteY44" fmla="*/ 32809 h 63475"/>
                <a:gd name="connsiteX45" fmla="*/ 80264 w 81376"/>
                <a:gd name="connsiteY45" fmla="*/ 38532 h 63475"/>
                <a:gd name="connsiteX46" fmla="*/ 79327 w 81376"/>
                <a:gd name="connsiteY46" fmla="*/ 41968 h 63475"/>
                <a:gd name="connsiteX47" fmla="*/ 81042 w 81376"/>
                <a:gd name="connsiteY47" fmla="*/ 46524 h 63475"/>
                <a:gd name="connsiteX48" fmla="*/ 75519 w 81376"/>
                <a:gd name="connsiteY48" fmla="*/ 48271 h 63475"/>
                <a:gd name="connsiteX49" fmla="*/ 73202 w 81376"/>
                <a:gd name="connsiteY49" fmla="*/ 43816 h 63475"/>
                <a:gd name="connsiteX50" fmla="*/ 66719 w 81376"/>
                <a:gd name="connsiteY50" fmla="*/ 45356 h 63475"/>
                <a:gd name="connsiteX51" fmla="*/ 64211 w 81376"/>
                <a:gd name="connsiteY51" fmla="*/ 43987 h 63475"/>
                <a:gd name="connsiteX52" fmla="*/ 63234 w 81376"/>
                <a:gd name="connsiteY52" fmla="*/ 46524 h 63475"/>
                <a:gd name="connsiteX53" fmla="*/ 62134 w 81376"/>
                <a:gd name="connsiteY53" fmla="*/ 47221 h 63475"/>
                <a:gd name="connsiteX54" fmla="*/ 62195 w 81376"/>
                <a:gd name="connsiteY54" fmla="*/ 50693 h 63475"/>
                <a:gd name="connsiteX55" fmla="*/ 59331 w 81376"/>
                <a:gd name="connsiteY55" fmla="*/ 50577 h 63475"/>
                <a:gd name="connsiteX56" fmla="*/ 51572 w 81376"/>
                <a:gd name="connsiteY56" fmla="*/ 52706 h 63475"/>
                <a:gd name="connsiteX57" fmla="*/ 53220 w 81376"/>
                <a:gd name="connsiteY57" fmla="*/ 62765 h 63475"/>
                <a:gd name="connsiteX58" fmla="*/ 43194 w 81376"/>
                <a:gd name="connsiteY58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64291 w 81376"/>
                <a:gd name="connsiteY34" fmla="*/ 14977 h 63475"/>
                <a:gd name="connsiteX35" fmla="*/ 65390 w 81376"/>
                <a:gd name="connsiteY35" fmla="*/ 18126 h 63475"/>
                <a:gd name="connsiteX36" fmla="*/ 64260 w 81376"/>
                <a:gd name="connsiteY36" fmla="*/ 20742 h 63475"/>
                <a:gd name="connsiteX37" fmla="*/ 67806 w 81376"/>
                <a:gd name="connsiteY37" fmla="*/ 22538 h 63475"/>
                <a:gd name="connsiteX38" fmla="*/ 64426 w 81376"/>
                <a:gd name="connsiteY38" fmla="*/ 24949 h 63475"/>
                <a:gd name="connsiteX39" fmla="*/ 65870 w 81376"/>
                <a:gd name="connsiteY39" fmla="*/ 24460 h 63475"/>
                <a:gd name="connsiteX40" fmla="*/ 67656 w 81376"/>
                <a:gd name="connsiteY40" fmla="*/ 24751 h 63475"/>
                <a:gd name="connsiteX41" fmla="*/ 70071 w 81376"/>
                <a:gd name="connsiteY41" fmla="*/ 24686 h 63475"/>
                <a:gd name="connsiteX42" fmla="*/ 73329 w 81376"/>
                <a:gd name="connsiteY42" fmla="*/ 27369 h 63475"/>
                <a:gd name="connsiteX43" fmla="*/ 72623 w 81376"/>
                <a:gd name="connsiteY43" fmla="*/ 31983 h 63475"/>
                <a:gd name="connsiteX44" fmla="*/ 78271 w 81376"/>
                <a:gd name="connsiteY44" fmla="*/ 32809 h 63475"/>
                <a:gd name="connsiteX45" fmla="*/ 80264 w 81376"/>
                <a:gd name="connsiteY45" fmla="*/ 38532 h 63475"/>
                <a:gd name="connsiteX46" fmla="*/ 79327 w 81376"/>
                <a:gd name="connsiteY46" fmla="*/ 41968 h 63475"/>
                <a:gd name="connsiteX47" fmla="*/ 81042 w 81376"/>
                <a:gd name="connsiteY47" fmla="*/ 46524 h 63475"/>
                <a:gd name="connsiteX48" fmla="*/ 75519 w 81376"/>
                <a:gd name="connsiteY48" fmla="*/ 48271 h 63475"/>
                <a:gd name="connsiteX49" fmla="*/ 73202 w 81376"/>
                <a:gd name="connsiteY49" fmla="*/ 43816 h 63475"/>
                <a:gd name="connsiteX50" fmla="*/ 66719 w 81376"/>
                <a:gd name="connsiteY50" fmla="*/ 45356 h 63475"/>
                <a:gd name="connsiteX51" fmla="*/ 64211 w 81376"/>
                <a:gd name="connsiteY51" fmla="*/ 43987 h 63475"/>
                <a:gd name="connsiteX52" fmla="*/ 63234 w 81376"/>
                <a:gd name="connsiteY52" fmla="*/ 46524 h 63475"/>
                <a:gd name="connsiteX53" fmla="*/ 62134 w 81376"/>
                <a:gd name="connsiteY53" fmla="*/ 47221 h 63475"/>
                <a:gd name="connsiteX54" fmla="*/ 62195 w 81376"/>
                <a:gd name="connsiteY54" fmla="*/ 50693 h 63475"/>
                <a:gd name="connsiteX55" fmla="*/ 59331 w 81376"/>
                <a:gd name="connsiteY55" fmla="*/ 50577 h 63475"/>
                <a:gd name="connsiteX56" fmla="*/ 51572 w 81376"/>
                <a:gd name="connsiteY56" fmla="*/ 52706 h 63475"/>
                <a:gd name="connsiteX57" fmla="*/ 53220 w 81376"/>
                <a:gd name="connsiteY57" fmla="*/ 62765 h 63475"/>
                <a:gd name="connsiteX58" fmla="*/ 43194 w 81376"/>
                <a:gd name="connsiteY58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64291 w 81376"/>
                <a:gd name="connsiteY34" fmla="*/ 14977 h 63475"/>
                <a:gd name="connsiteX35" fmla="*/ 65390 w 81376"/>
                <a:gd name="connsiteY35" fmla="*/ 18126 h 63475"/>
                <a:gd name="connsiteX36" fmla="*/ 64260 w 81376"/>
                <a:gd name="connsiteY36" fmla="*/ 20742 h 63475"/>
                <a:gd name="connsiteX37" fmla="*/ 67806 w 81376"/>
                <a:gd name="connsiteY37" fmla="*/ 22538 h 63475"/>
                <a:gd name="connsiteX38" fmla="*/ 65870 w 81376"/>
                <a:gd name="connsiteY38" fmla="*/ 24460 h 63475"/>
                <a:gd name="connsiteX39" fmla="*/ 67656 w 81376"/>
                <a:gd name="connsiteY39" fmla="*/ 24751 h 63475"/>
                <a:gd name="connsiteX40" fmla="*/ 70071 w 81376"/>
                <a:gd name="connsiteY40" fmla="*/ 24686 h 63475"/>
                <a:gd name="connsiteX41" fmla="*/ 73329 w 81376"/>
                <a:gd name="connsiteY41" fmla="*/ 27369 h 63475"/>
                <a:gd name="connsiteX42" fmla="*/ 72623 w 81376"/>
                <a:gd name="connsiteY42" fmla="*/ 31983 h 63475"/>
                <a:gd name="connsiteX43" fmla="*/ 78271 w 81376"/>
                <a:gd name="connsiteY43" fmla="*/ 32809 h 63475"/>
                <a:gd name="connsiteX44" fmla="*/ 80264 w 81376"/>
                <a:gd name="connsiteY44" fmla="*/ 38532 h 63475"/>
                <a:gd name="connsiteX45" fmla="*/ 79327 w 81376"/>
                <a:gd name="connsiteY45" fmla="*/ 41968 h 63475"/>
                <a:gd name="connsiteX46" fmla="*/ 81042 w 81376"/>
                <a:gd name="connsiteY46" fmla="*/ 46524 h 63475"/>
                <a:gd name="connsiteX47" fmla="*/ 75519 w 81376"/>
                <a:gd name="connsiteY47" fmla="*/ 48271 h 63475"/>
                <a:gd name="connsiteX48" fmla="*/ 73202 w 81376"/>
                <a:gd name="connsiteY48" fmla="*/ 43816 h 63475"/>
                <a:gd name="connsiteX49" fmla="*/ 66719 w 81376"/>
                <a:gd name="connsiteY49" fmla="*/ 45356 h 63475"/>
                <a:gd name="connsiteX50" fmla="*/ 64211 w 81376"/>
                <a:gd name="connsiteY50" fmla="*/ 43987 h 63475"/>
                <a:gd name="connsiteX51" fmla="*/ 63234 w 81376"/>
                <a:gd name="connsiteY51" fmla="*/ 46524 h 63475"/>
                <a:gd name="connsiteX52" fmla="*/ 62134 w 81376"/>
                <a:gd name="connsiteY52" fmla="*/ 47221 h 63475"/>
                <a:gd name="connsiteX53" fmla="*/ 62195 w 81376"/>
                <a:gd name="connsiteY53" fmla="*/ 50693 h 63475"/>
                <a:gd name="connsiteX54" fmla="*/ 59331 w 81376"/>
                <a:gd name="connsiteY54" fmla="*/ 50577 h 63475"/>
                <a:gd name="connsiteX55" fmla="*/ 51572 w 81376"/>
                <a:gd name="connsiteY55" fmla="*/ 52706 h 63475"/>
                <a:gd name="connsiteX56" fmla="*/ 53220 w 81376"/>
                <a:gd name="connsiteY56" fmla="*/ 62765 h 63475"/>
                <a:gd name="connsiteX57" fmla="*/ 43194 w 81376"/>
                <a:gd name="connsiteY57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64291 w 81376"/>
                <a:gd name="connsiteY34" fmla="*/ 14977 h 63475"/>
                <a:gd name="connsiteX35" fmla="*/ 65390 w 81376"/>
                <a:gd name="connsiteY35" fmla="*/ 18126 h 63475"/>
                <a:gd name="connsiteX36" fmla="*/ 64260 w 81376"/>
                <a:gd name="connsiteY36" fmla="*/ 20742 h 63475"/>
                <a:gd name="connsiteX37" fmla="*/ 67806 w 81376"/>
                <a:gd name="connsiteY37" fmla="*/ 22538 h 63475"/>
                <a:gd name="connsiteX38" fmla="*/ 67656 w 81376"/>
                <a:gd name="connsiteY38" fmla="*/ 24751 h 63475"/>
                <a:gd name="connsiteX39" fmla="*/ 70071 w 81376"/>
                <a:gd name="connsiteY39" fmla="*/ 24686 h 63475"/>
                <a:gd name="connsiteX40" fmla="*/ 73329 w 81376"/>
                <a:gd name="connsiteY40" fmla="*/ 27369 h 63475"/>
                <a:gd name="connsiteX41" fmla="*/ 72623 w 81376"/>
                <a:gd name="connsiteY41" fmla="*/ 31983 h 63475"/>
                <a:gd name="connsiteX42" fmla="*/ 78271 w 81376"/>
                <a:gd name="connsiteY42" fmla="*/ 32809 h 63475"/>
                <a:gd name="connsiteX43" fmla="*/ 80264 w 81376"/>
                <a:gd name="connsiteY43" fmla="*/ 38532 h 63475"/>
                <a:gd name="connsiteX44" fmla="*/ 79327 w 81376"/>
                <a:gd name="connsiteY44" fmla="*/ 41968 h 63475"/>
                <a:gd name="connsiteX45" fmla="*/ 81042 w 81376"/>
                <a:gd name="connsiteY45" fmla="*/ 46524 h 63475"/>
                <a:gd name="connsiteX46" fmla="*/ 75519 w 81376"/>
                <a:gd name="connsiteY46" fmla="*/ 48271 h 63475"/>
                <a:gd name="connsiteX47" fmla="*/ 73202 w 81376"/>
                <a:gd name="connsiteY47" fmla="*/ 43816 h 63475"/>
                <a:gd name="connsiteX48" fmla="*/ 66719 w 81376"/>
                <a:gd name="connsiteY48" fmla="*/ 45356 h 63475"/>
                <a:gd name="connsiteX49" fmla="*/ 64211 w 81376"/>
                <a:gd name="connsiteY49" fmla="*/ 43987 h 63475"/>
                <a:gd name="connsiteX50" fmla="*/ 63234 w 81376"/>
                <a:gd name="connsiteY50" fmla="*/ 46524 h 63475"/>
                <a:gd name="connsiteX51" fmla="*/ 62134 w 81376"/>
                <a:gd name="connsiteY51" fmla="*/ 47221 h 63475"/>
                <a:gd name="connsiteX52" fmla="*/ 62195 w 81376"/>
                <a:gd name="connsiteY52" fmla="*/ 50693 h 63475"/>
                <a:gd name="connsiteX53" fmla="*/ 59331 w 81376"/>
                <a:gd name="connsiteY53" fmla="*/ 50577 h 63475"/>
                <a:gd name="connsiteX54" fmla="*/ 51572 w 81376"/>
                <a:gd name="connsiteY54" fmla="*/ 52706 h 63475"/>
                <a:gd name="connsiteX55" fmla="*/ 53220 w 81376"/>
                <a:gd name="connsiteY55" fmla="*/ 62765 h 63475"/>
                <a:gd name="connsiteX56" fmla="*/ 43194 w 81376"/>
                <a:gd name="connsiteY56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64291 w 81376"/>
                <a:gd name="connsiteY34" fmla="*/ 14977 h 63475"/>
                <a:gd name="connsiteX35" fmla="*/ 65390 w 81376"/>
                <a:gd name="connsiteY35" fmla="*/ 18126 h 63475"/>
                <a:gd name="connsiteX36" fmla="*/ 64260 w 81376"/>
                <a:gd name="connsiteY36" fmla="*/ 20742 h 63475"/>
                <a:gd name="connsiteX37" fmla="*/ 67806 w 81376"/>
                <a:gd name="connsiteY37" fmla="*/ 22538 h 63475"/>
                <a:gd name="connsiteX38" fmla="*/ 70840 w 81376"/>
                <a:gd name="connsiteY38" fmla="*/ 20366 h 63475"/>
                <a:gd name="connsiteX39" fmla="*/ 70071 w 81376"/>
                <a:gd name="connsiteY39" fmla="*/ 24686 h 63475"/>
                <a:gd name="connsiteX40" fmla="*/ 73329 w 81376"/>
                <a:gd name="connsiteY40" fmla="*/ 27369 h 63475"/>
                <a:gd name="connsiteX41" fmla="*/ 72623 w 81376"/>
                <a:gd name="connsiteY41" fmla="*/ 31983 h 63475"/>
                <a:gd name="connsiteX42" fmla="*/ 78271 w 81376"/>
                <a:gd name="connsiteY42" fmla="*/ 32809 h 63475"/>
                <a:gd name="connsiteX43" fmla="*/ 80264 w 81376"/>
                <a:gd name="connsiteY43" fmla="*/ 38532 h 63475"/>
                <a:gd name="connsiteX44" fmla="*/ 79327 w 81376"/>
                <a:gd name="connsiteY44" fmla="*/ 41968 h 63475"/>
                <a:gd name="connsiteX45" fmla="*/ 81042 w 81376"/>
                <a:gd name="connsiteY45" fmla="*/ 46524 h 63475"/>
                <a:gd name="connsiteX46" fmla="*/ 75519 w 81376"/>
                <a:gd name="connsiteY46" fmla="*/ 48271 h 63475"/>
                <a:gd name="connsiteX47" fmla="*/ 73202 w 81376"/>
                <a:gd name="connsiteY47" fmla="*/ 43816 h 63475"/>
                <a:gd name="connsiteX48" fmla="*/ 66719 w 81376"/>
                <a:gd name="connsiteY48" fmla="*/ 45356 h 63475"/>
                <a:gd name="connsiteX49" fmla="*/ 64211 w 81376"/>
                <a:gd name="connsiteY49" fmla="*/ 43987 h 63475"/>
                <a:gd name="connsiteX50" fmla="*/ 63234 w 81376"/>
                <a:gd name="connsiteY50" fmla="*/ 46524 h 63475"/>
                <a:gd name="connsiteX51" fmla="*/ 62134 w 81376"/>
                <a:gd name="connsiteY51" fmla="*/ 47221 h 63475"/>
                <a:gd name="connsiteX52" fmla="*/ 62195 w 81376"/>
                <a:gd name="connsiteY52" fmla="*/ 50693 h 63475"/>
                <a:gd name="connsiteX53" fmla="*/ 59331 w 81376"/>
                <a:gd name="connsiteY53" fmla="*/ 50577 h 63475"/>
                <a:gd name="connsiteX54" fmla="*/ 51572 w 81376"/>
                <a:gd name="connsiteY54" fmla="*/ 52706 h 63475"/>
                <a:gd name="connsiteX55" fmla="*/ 53220 w 81376"/>
                <a:gd name="connsiteY55" fmla="*/ 62765 h 63475"/>
                <a:gd name="connsiteX56" fmla="*/ 43194 w 81376"/>
                <a:gd name="connsiteY56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64291 w 81376"/>
                <a:gd name="connsiteY34" fmla="*/ 14977 h 63475"/>
                <a:gd name="connsiteX35" fmla="*/ 65390 w 81376"/>
                <a:gd name="connsiteY35" fmla="*/ 18126 h 63475"/>
                <a:gd name="connsiteX36" fmla="*/ 64260 w 81376"/>
                <a:gd name="connsiteY36" fmla="*/ 20742 h 63475"/>
                <a:gd name="connsiteX37" fmla="*/ 67806 w 81376"/>
                <a:gd name="connsiteY37" fmla="*/ 22538 h 63475"/>
                <a:gd name="connsiteX38" fmla="*/ 70840 w 81376"/>
                <a:gd name="connsiteY38" fmla="*/ 20366 h 63475"/>
                <a:gd name="connsiteX39" fmla="*/ 74122 w 81376"/>
                <a:gd name="connsiteY39" fmla="*/ 22350 h 63475"/>
                <a:gd name="connsiteX40" fmla="*/ 73329 w 81376"/>
                <a:gd name="connsiteY40" fmla="*/ 27369 h 63475"/>
                <a:gd name="connsiteX41" fmla="*/ 72623 w 81376"/>
                <a:gd name="connsiteY41" fmla="*/ 31983 h 63475"/>
                <a:gd name="connsiteX42" fmla="*/ 78271 w 81376"/>
                <a:gd name="connsiteY42" fmla="*/ 32809 h 63475"/>
                <a:gd name="connsiteX43" fmla="*/ 80264 w 81376"/>
                <a:gd name="connsiteY43" fmla="*/ 38532 h 63475"/>
                <a:gd name="connsiteX44" fmla="*/ 79327 w 81376"/>
                <a:gd name="connsiteY44" fmla="*/ 41968 h 63475"/>
                <a:gd name="connsiteX45" fmla="*/ 81042 w 81376"/>
                <a:gd name="connsiteY45" fmla="*/ 46524 h 63475"/>
                <a:gd name="connsiteX46" fmla="*/ 75519 w 81376"/>
                <a:gd name="connsiteY46" fmla="*/ 48271 h 63475"/>
                <a:gd name="connsiteX47" fmla="*/ 73202 w 81376"/>
                <a:gd name="connsiteY47" fmla="*/ 43816 h 63475"/>
                <a:gd name="connsiteX48" fmla="*/ 66719 w 81376"/>
                <a:gd name="connsiteY48" fmla="*/ 45356 h 63475"/>
                <a:gd name="connsiteX49" fmla="*/ 64211 w 81376"/>
                <a:gd name="connsiteY49" fmla="*/ 43987 h 63475"/>
                <a:gd name="connsiteX50" fmla="*/ 63234 w 81376"/>
                <a:gd name="connsiteY50" fmla="*/ 46524 h 63475"/>
                <a:gd name="connsiteX51" fmla="*/ 62134 w 81376"/>
                <a:gd name="connsiteY51" fmla="*/ 47221 h 63475"/>
                <a:gd name="connsiteX52" fmla="*/ 62195 w 81376"/>
                <a:gd name="connsiteY52" fmla="*/ 50693 h 63475"/>
                <a:gd name="connsiteX53" fmla="*/ 59331 w 81376"/>
                <a:gd name="connsiteY53" fmla="*/ 50577 h 63475"/>
                <a:gd name="connsiteX54" fmla="*/ 51572 w 81376"/>
                <a:gd name="connsiteY54" fmla="*/ 52706 h 63475"/>
                <a:gd name="connsiteX55" fmla="*/ 53220 w 81376"/>
                <a:gd name="connsiteY55" fmla="*/ 62765 h 63475"/>
                <a:gd name="connsiteX56" fmla="*/ 43194 w 81376"/>
                <a:gd name="connsiteY56" fmla="*/ 63165 h 63475"/>
                <a:gd name="connsiteX0" fmla="*/ 43194 w 81376"/>
                <a:gd name="connsiteY0" fmla="*/ 63165 h 63475"/>
                <a:gd name="connsiteX1" fmla="*/ 42506 w 81376"/>
                <a:gd name="connsiteY1" fmla="*/ 62215 h 63475"/>
                <a:gd name="connsiteX2" fmla="*/ 33614 w 81376"/>
                <a:gd name="connsiteY2" fmla="*/ 62885 h 63475"/>
                <a:gd name="connsiteX3" fmla="*/ 30547 w 81376"/>
                <a:gd name="connsiteY3" fmla="*/ 57921 h 63475"/>
                <a:gd name="connsiteX4" fmla="*/ 26220 w 81376"/>
                <a:gd name="connsiteY4" fmla="*/ 58750 h 63475"/>
                <a:gd name="connsiteX5" fmla="*/ 22442 w 81376"/>
                <a:gd name="connsiteY5" fmla="*/ 56964 h 63475"/>
                <a:gd name="connsiteX6" fmla="*/ 24962 w 81376"/>
                <a:gd name="connsiteY6" fmla="*/ 53896 h 63475"/>
                <a:gd name="connsiteX7" fmla="*/ 24470 w 81376"/>
                <a:gd name="connsiteY7" fmla="*/ 51916 h 63475"/>
                <a:gd name="connsiteX8" fmla="*/ 19724 w 81376"/>
                <a:gd name="connsiteY8" fmla="*/ 51625 h 63475"/>
                <a:gd name="connsiteX9" fmla="*/ 16036 w 81376"/>
                <a:gd name="connsiteY9" fmla="*/ 46502 h 63475"/>
                <a:gd name="connsiteX10" fmla="*/ 13313 w 81376"/>
                <a:gd name="connsiteY10" fmla="*/ 45852 h 63475"/>
                <a:gd name="connsiteX11" fmla="*/ 12864 w 81376"/>
                <a:gd name="connsiteY11" fmla="*/ 44747 h 63475"/>
                <a:gd name="connsiteX12" fmla="*/ 1344 w 81376"/>
                <a:gd name="connsiteY12" fmla="*/ 37340 h 63475"/>
                <a:gd name="connsiteX13" fmla="*/ 2023 w 81376"/>
                <a:gd name="connsiteY13" fmla="*/ 36144 h 63475"/>
                <a:gd name="connsiteX14" fmla="*/ 5269 w 81376"/>
                <a:gd name="connsiteY14" fmla="*/ 36144 h 63475"/>
                <a:gd name="connsiteX15" fmla="*/ 5524 w 81376"/>
                <a:gd name="connsiteY15" fmla="*/ 35267 h 63475"/>
                <a:gd name="connsiteX16" fmla="*/ 1685 w 81376"/>
                <a:gd name="connsiteY16" fmla="*/ 32610 h 63475"/>
                <a:gd name="connsiteX17" fmla="*/ 6357 w 81376"/>
                <a:gd name="connsiteY17" fmla="*/ 28425 h 63475"/>
                <a:gd name="connsiteX18" fmla="*/ 4524 w 81376"/>
                <a:gd name="connsiteY18" fmla="*/ 23721 h 63475"/>
                <a:gd name="connsiteX19" fmla="*/ 7804 w 81376"/>
                <a:gd name="connsiteY19" fmla="*/ 18225 h 63475"/>
                <a:gd name="connsiteX20" fmla="*/ 9727 w 81376"/>
                <a:gd name="connsiteY20" fmla="*/ 17558 h 63475"/>
                <a:gd name="connsiteX21" fmla="*/ 12153 w 81376"/>
                <a:gd name="connsiteY21" fmla="*/ 16946 h 63475"/>
                <a:gd name="connsiteX22" fmla="*/ 14738 w 81376"/>
                <a:gd name="connsiteY22" fmla="*/ 16646 h 63475"/>
                <a:gd name="connsiteX23" fmla="*/ 22377 w 81376"/>
                <a:gd name="connsiteY23" fmla="*/ 12555 h 63475"/>
                <a:gd name="connsiteX24" fmla="*/ 26553 w 81376"/>
                <a:gd name="connsiteY24" fmla="*/ 10836 h 63475"/>
                <a:gd name="connsiteX25" fmla="*/ 26116 w 81376"/>
                <a:gd name="connsiteY25" fmla="*/ 7926 h 63475"/>
                <a:gd name="connsiteX26" fmla="*/ 27647 w 81376"/>
                <a:gd name="connsiteY26" fmla="*/ 7306 h 63475"/>
                <a:gd name="connsiteX27" fmla="*/ 29377 w 81376"/>
                <a:gd name="connsiteY27" fmla="*/ 8241 h 63475"/>
                <a:gd name="connsiteX28" fmla="*/ 41642 w 81376"/>
                <a:gd name="connsiteY28" fmla="*/ 132 h 63475"/>
                <a:gd name="connsiteX29" fmla="*/ 47443 w 81376"/>
                <a:gd name="connsiteY29" fmla="*/ 3361 h 63475"/>
                <a:gd name="connsiteX30" fmla="*/ 57069 w 81376"/>
                <a:gd name="connsiteY30" fmla="*/ 5327 h 63475"/>
                <a:gd name="connsiteX31" fmla="*/ 57004 w 81376"/>
                <a:gd name="connsiteY31" fmla="*/ 11122 h 63475"/>
                <a:gd name="connsiteX32" fmla="*/ 59372 w 81376"/>
                <a:gd name="connsiteY32" fmla="*/ 11825 h 63475"/>
                <a:gd name="connsiteX33" fmla="*/ 60213 w 81376"/>
                <a:gd name="connsiteY33" fmla="*/ 14134 h 63475"/>
                <a:gd name="connsiteX34" fmla="*/ 64291 w 81376"/>
                <a:gd name="connsiteY34" fmla="*/ 14977 h 63475"/>
                <a:gd name="connsiteX35" fmla="*/ 65390 w 81376"/>
                <a:gd name="connsiteY35" fmla="*/ 18126 h 63475"/>
                <a:gd name="connsiteX36" fmla="*/ 64260 w 81376"/>
                <a:gd name="connsiteY36" fmla="*/ 20742 h 63475"/>
                <a:gd name="connsiteX37" fmla="*/ 67806 w 81376"/>
                <a:gd name="connsiteY37" fmla="*/ 22538 h 63475"/>
                <a:gd name="connsiteX38" fmla="*/ 70840 w 81376"/>
                <a:gd name="connsiteY38" fmla="*/ 20366 h 63475"/>
                <a:gd name="connsiteX39" fmla="*/ 74122 w 81376"/>
                <a:gd name="connsiteY39" fmla="*/ 22350 h 63475"/>
                <a:gd name="connsiteX40" fmla="*/ 78541 w 81376"/>
                <a:gd name="connsiteY40" fmla="*/ 24977 h 63475"/>
                <a:gd name="connsiteX41" fmla="*/ 72623 w 81376"/>
                <a:gd name="connsiteY41" fmla="*/ 31983 h 63475"/>
                <a:gd name="connsiteX42" fmla="*/ 78271 w 81376"/>
                <a:gd name="connsiteY42" fmla="*/ 32809 h 63475"/>
                <a:gd name="connsiteX43" fmla="*/ 80264 w 81376"/>
                <a:gd name="connsiteY43" fmla="*/ 38532 h 63475"/>
                <a:gd name="connsiteX44" fmla="*/ 79327 w 81376"/>
                <a:gd name="connsiteY44" fmla="*/ 41968 h 63475"/>
                <a:gd name="connsiteX45" fmla="*/ 81042 w 81376"/>
                <a:gd name="connsiteY45" fmla="*/ 46524 h 63475"/>
                <a:gd name="connsiteX46" fmla="*/ 75519 w 81376"/>
                <a:gd name="connsiteY46" fmla="*/ 48271 h 63475"/>
                <a:gd name="connsiteX47" fmla="*/ 73202 w 81376"/>
                <a:gd name="connsiteY47" fmla="*/ 43816 h 63475"/>
                <a:gd name="connsiteX48" fmla="*/ 66719 w 81376"/>
                <a:gd name="connsiteY48" fmla="*/ 45356 h 63475"/>
                <a:gd name="connsiteX49" fmla="*/ 64211 w 81376"/>
                <a:gd name="connsiteY49" fmla="*/ 43987 h 63475"/>
                <a:gd name="connsiteX50" fmla="*/ 63234 w 81376"/>
                <a:gd name="connsiteY50" fmla="*/ 46524 h 63475"/>
                <a:gd name="connsiteX51" fmla="*/ 62134 w 81376"/>
                <a:gd name="connsiteY51" fmla="*/ 47221 h 63475"/>
                <a:gd name="connsiteX52" fmla="*/ 62195 w 81376"/>
                <a:gd name="connsiteY52" fmla="*/ 50693 h 63475"/>
                <a:gd name="connsiteX53" fmla="*/ 59331 w 81376"/>
                <a:gd name="connsiteY53" fmla="*/ 50577 h 63475"/>
                <a:gd name="connsiteX54" fmla="*/ 51572 w 81376"/>
                <a:gd name="connsiteY54" fmla="*/ 52706 h 63475"/>
                <a:gd name="connsiteX55" fmla="*/ 53220 w 81376"/>
                <a:gd name="connsiteY55" fmla="*/ 62765 h 63475"/>
                <a:gd name="connsiteX56" fmla="*/ 43194 w 81376"/>
                <a:gd name="connsiteY56" fmla="*/ 63165 h 63475"/>
                <a:gd name="connsiteX0" fmla="*/ 43194 w 83208"/>
                <a:gd name="connsiteY0" fmla="*/ 63165 h 63475"/>
                <a:gd name="connsiteX1" fmla="*/ 42506 w 83208"/>
                <a:gd name="connsiteY1" fmla="*/ 62215 h 63475"/>
                <a:gd name="connsiteX2" fmla="*/ 33614 w 83208"/>
                <a:gd name="connsiteY2" fmla="*/ 62885 h 63475"/>
                <a:gd name="connsiteX3" fmla="*/ 30547 w 83208"/>
                <a:gd name="connsiteY3" fmla="*/ 57921 h 63475"/>
                <a:gd name="connsiteX4" fmla="*/ 26220 w 83208"/>
                <a:gd name="connsiteY4" fmla="*/ 58750 h 63475"/>
                <a:gd name="connsiteX5" fmla="*/ 22442 w 83208"/>
                <a:gd name="connsiteY5" fmla="*/ 56964 h 63475"/>
                <a:gd name="connsiteX6" fmla="*/ 24962 w 83208"/>
                <a:gd name="connsiteY6" fmla="*/ 53896 h 63475"/>
                <a:gd name="connsiteX7" fmla="*/ 24470 w 83208"/>
                <a:gd name="connsiteY7" fmla="*/ 51916 h 63475"/>
                <a:gd name="connsiteX8" fmla="*/ 19724 w 83208"/>
                <a:gd name="connsiteY8" fmla="*/ 51625 h 63475"/>
                <a:gd name="connsiteX9" fmla="*/ 16036 w 83208"/>
                <a:gd name="connsiteY9" fmla="*/ 46502 h 63475"/>
                <a:gd name="connsiteX10" fmla="*/ 13313 w 83208"/>
                <a:gd name="connsiteY10" fmla="*/ 45852 h 63475"/>
                <a:gd name="connsiteX11" fmla="*/ 12864 w 83208"/>
                <a:gd name="connsiteY11" fmla="*/ 44747 h 63475"/>
                <a:gd name="connsiteX12" fmla="*/ 1344 w 83208"/>
                <a:gd name="connsiteY12" fmla="*/ 37340 h 63475"/>
                <a:gd name="connsiteX13" fmla="*/ 2023 w 83208"/>
                <a:gd name="connsiteY13" fmla="*/ 36144 h 63475"/>
                <a:gd name="connsiteX14" fmla="*/ 5269 w 83208"/>
                <a:gd name="connsiteY14" fmla="*/ 36144 h 63475"/>
                <a:gd name="connsiteX15" fmla="*/ 5524 w 83208"/>
                <a:gd name="connsiteY15" fmla="*/ 35267 h 63475"/>
                <a:gd name="connsiteX16" fmla="*/ 1685 w 83208"/>
                <a:gd name="connsiteY16" fmla="*/ 32610 h 63475"/>
                <a:gd name="connsiteX17" fmla="*/ 6357 w 83208"/>
                <a:gd name="connsiteY17" fmla="*/ 28425 h 63475"/>
                <a:gd name="connsiteX18" fmla="*/ 4524 w 83208"/>
                <a:gd name="connsiteY18" fmla="*/ 23721 h 63475"/>
                <a:gd name="connsiteX19" fmla="*/ 7804 w 83208"/>
                <a:gd name="connsiteY19" fmla="*/ 18225 h 63475"/>
                <a:gd name="connsiteX20" fmla="*/ 9727 w 83208"/>
                <a:gd name="connsiteY20" fmla="*/ 17558 h 63475"/>
                <a:gd name="connsiteX21" fmla="*/ 12153 w 83208"/>
                <a:gd name="connsiteY21" fmla="*/ 16946 h 63475"/>
                <a:gd name="connsiteX22" fmla="*/ 14738 w 83208"/>
                <a:gd name="connsiteY22" fmla="*/ 16646 h 63475"/>
                <a:gd name="connsiteX23" fmla="*/ 22377 w 83208"/>
                <a:gd name="connsiteY23" fmla="*/ 12555 h 63475"/>
                <a:gd name="connsiteX24" fmla="*/ 26553 w 83208"/>
                <a:gd name="connsiteY24" fmla="*/ 10836 h 63475"/>
                <a:gd name="connsiteX25" fmla="*/ 26116 w 83208"/>
                <a:gd name="connsiteY25" fmla="*/ 7926 h 63475"/>
                <a:gd name="connsiteX26" fmla="*/ 27647 w 83208"/>
                <a:gd name="connsiteY26" fmla="*/ 7306 h 63475"/>
                <a:gd name="connsiteX27" fmla="*/ 29377 w 83208"/>
                <a:gd name="connsiteY27" fmla="*/ 8241 h 63475"/>
                <a:gd name="connsiteX28" fmla="*/ 41642 w 83208"/>
                <a:gd name="connsiteY28" fmla="*/ 132 h 63475"/>
                <a:gd name="connsiteX29" fmla="*/ 47443 w 83208"/>
                <a:gd name="connsiteY29" fmla="*/ 3361 h 63475"/>
                <a:gd name="connsiteX30" fmla="*/ 57069 w 83208"/>
                <a:gd name="connsiteY30" fmla="*/ 5327 h 63475"/>
                <a:gd name="connsiteX31" fmla="*/ 57004 w 83208"/>
                <a:gd name="connsiteY31" fmla="*/ 11122 h 63475"/>
                <a:gd name="connsiteX32" fmla="*/ 59372 w 83208"/>
                <a:gd name="connsiteY32" fmla="*/ 11825 h 63475"/>
                <a:gd name="connsiteX33" fmla="*/ 60213 w 83208"/>
                <a:gd name="connsiteY33" fmla="*/ 14134 h 63475"/>
                <a:gd name="connsiteX34" fmla="*/ 64291 w 83208"/>
                <a:gd name="connsiteY34" fmla="*/ 14977 h 63475"/>
                <a:gd name="connsiteX35" fmla="*/ 65390 w 83208"/>
                <a:gd name="connsiteY35" fmla="*/ 18126 h 63475"/>
                <a:gd name="connsiteX36" fmla="*/ 64260 w 83208"/>
                <a:gd name="connsiteY36" fmla="*/ 20742 h 63475"/>
                <a:gd name="connsiteX37" fmla="*/ 67806 w 83208"/>
                <a:gd name="connsiteY37" fmla="*/ 22538 h 63475"/>
                <a:gd name="connsiteX38" fmla="*/ 70840 w 83208"/>
                <a:gd name="connsiteY38" fmla="*/ 20366 h 63475"/>
                <a:gd name="connsiteX39" fmla="*/ 74122 w 83208"/>
                <a:gd name="connsiteY39" fmla="*/ 22350 h 63475"/>
                <a:gd name="connsiteX40" fmla="*/ 78541 w 83208"/>
                <a:gd name="connsiteY40" fmla="*/ 24977 h 63475"/>
                <a:gd name="connsiteX41" fmla="*/ 83208 w 83208"/>
                <a:gd name="connsiteY41" fmla="*/ 26404 h 63475"/>
                <a:gd name="connsiteX42" fmla="*/ 78271 w 83208"/>
                <a:gd name="connsiteY42" fmla="*/ 32809 h 63475"/>
                <a:gd name="connsiteX43" fmla="*/ 80264 w 83208"/>
                <a:gd name="connsiteY43" fmla="*/ 38532 h 63475"/>
                <a:gd name="connsiteX44" fmla="*/ 79327 w 83208"/>
                <a:gd name="connsiteY44" fmla="*/ 41968 h 63475"/>
                <a:gd name="connsiteX45" fmla="*/ 81042 w 83208"/>
                <a:gd name="connsiteY45" fmla="*/ 46524 h 63475"/>
                <a:gd name="connsiteX46" fmla="*/ 75519 w 83208"/>
                <a:gd name="connsiteY46" fmla="*/ 48271 h 63475"/>
                <a:gd name="connsiteX47" fmla="*/ 73202 w 83208"/>
                <a:gd name="connsiteY47" fmla="*/ 43816 h 63475"/>
                <a:gd name="connsiteX48" fmla="*/ 66719 w 83208"/>
                <a:gd name="connsiteY48" fmla="*/ 45356 h 63475"/>
                <a:gd name="connsiteX49" fmla="*/ 64211 w 83208"/>
                <a:gd name="connsiteY49" fmla="*/ 43987 h 63475"/>
                <a:gd name="connsiteX50" fmla="*/ 63234 w 83208"/>
                <a:gd name="connsiteY50" fmla="*/ 46524 h 63475"/>
                <a:gd name="connsiteX51" fmla="*/ 62134 w 83208"/>
                <a:gd name="connsiteY51" fmla="*/ 47221 h 63475"/>
                <a:gd name="connsiteX52" fmla="*/ 62195 w 83208"/>
                <a:gd name="connsiteY52" fmla="*/ 50693 h 63475"/>
                <a:gd name="connsiteX53" fmla="*/ 59331 w 83208"/>
                <a:gd name="connsiteY53" fmla="*/ 50577 h 63475"/>
                <a:gd name="connsiteX54" fmla="*/ 51572 w 83208"/>
                <a:gd name="connsiteY54" fmla="*/ 52706 h 63475"/>
                <a:gd name="connsiteX55" fmla="*/ 53220 w 83208"/>
                <a:gd name="connsiteY55" fmla="*/ 62765 h 63475"/>
                <a:gd name="connsiteX56" fmla="*/ 43194 w 83208"/>
                <a:gd name="connsiteY56" fmla="*/ 63165 h 63475"/>
                <a:gd name="connsiteX0" fmla="*/ 43194 w 85249"/>
                <a:gd name="connsiteY0" fmla="*/ 63165 h 63475"/>
                <a:gd name="connsiteX1" fmla="*/ 42506 w 85249"/>
                <a:gd name="connsiteY1" fmla="*/ 62215 h 63475"/>
                <a:gd name="connsiteX2" fmla="*/ 33614 w 85249"/>
                <a:gd name="connsiteY2" fmla="*/ 62885 h 63475"/>
                <a:gd name="connsiteX3" fmla="*/ 30547 w 85249"/>
                <a:gd name="connsiteY3" fmla="*/ 57921 h 63475"/>
                <a:gd name="connsiteX4" fmla="*/ 26220 w 85249"/>
                <a:gd name="connsiteY4" fmla="*/ 58750 h 63475"/>
                <a:gd name="connsiteX5" fmla="*/ 22442 w 85249"/>
                <a:gd name="connsiteY5" fmla="*/ 56964 h 63475"/>
                <a:gd name="connsiteX6" fmla="*/ 24962 w 85249"/>
                <a:gd name="connsiteY6" fmla="*/ 53896 h 63475"/>
                <a:gd name="connsiteX7" fmla="*/ 24470 w 85249"/>
                <a:gd name="connsiteY7" fmla="*/ 51916 h 63475"/>
                <a:gd name="connsiteX8" fmla="*/ 19724 w 85249"/>
                <a:gd name="connsiteY8" fmla="*/ 51625 h 63475"/>
                <a:gd name="connsiteX9" fmla="*/ 16036 w 85249"/>
                <a:gd name="connsiteY9" fmla="*/ 46502 h 63475"/>
                <a:gd name="connsiteX10" fmla="*/ 13313 w 85249"/>
                <a:gd name="connsiteY10" fmla="*/ 45852 h 63475"/>
                <a:gd name="connsiteX11" fmla="*/ 12864 w 85249"/>
                <a:gd name="connsiteY11" fmla="*/ 44747 h 63475"/>
                <a:gd name="connsiteX12" fmla="*/ 1344 w 85249"/>
                <a:gd name="connsiteY12" fmla="*/ 37340 h 63475"/>
                <a:gd name="connsiteX13" fmla="*/ 2023 w 85249"/>
                <a:gd name="connsiteY13" fmla="*/ 36144 h 63475"/>
                <a:gd name="connsiteX14" fmla="*/ 5269 w 85249"/>
                <a:gd name="connsiteY14" fmla="*/ 36144 h 63475"/>
                <a:gd name="connsiteX15" fmla="*/ 5524 w 85249"/>
                <a:gd name="connsiteY15" fmla="*/ 35267 h 63475"/>
                <a:gd name="connsiteX16" fmla="*/ 1685 w 85249"/>
                <a:gd name="connsiteY16" fmla="*/ 32610 h 63475"/>
                <a:gd name="connsiteX17" fmla="*/ 6357 w 85249"/>
                <a:gd name="connsiteY17" fmla="*/ 28425 h 63475"/>
                <a:gd name="connsiteX18" fmla="*/ 4524 w 85249"/>
                <a:gd name="connsiteY18" fmla="*/ 23721 h 63475"/>
                <a:gd name="connsiteX19" fmla="*/ 7804 w 85249"/>
                <a:gd name="connsiteY19" fmla="*/ 18225 h 63475"/>
                <a:gd name="connsiteX20" fmla="*/ 9727 w 85249"/>
                <a:gd name="connsiteY20" fmla="*/ 17558 h 63475"/>
                <a:gd name="connsiteX21" fmla="*/ 12153 w 85249"/>
                <a:gd name="connsiteY21" fmla="*/ 16946 h 63475"/>
                <a:gd name="connsiteX22" fmla="*/ 14738 w 85249"/>
                <a:gd name="connsiteY22" fmla="*/ 16646 h 63475"/>
                <a:gd name="connsiteX23" fmla="*/ 22377 w 85249"/>
                <a:gd name="connsiteY23" fmla="*/ 12555 h 63475"/>
                <a:gd name="connsiteX24" fmla="*/ 26553 w 85249"/>
                <a:gd name="connsiteY24" fmla="*/ 10836 h 63475"/>
                <a:gd name="connsiteX25" fmla="*/ 26116 w 85249"/>
                <a:gd name="connsiteY25" fmla="*/ 7926 h 63475"/>
                <a:gd name="connsiteX26" fmla="*/ 27647 w 85249"/>
                <a:gd name="connsiteY26" fmla="*/ 7306 h 63475"/>
                <a:gd name="connsiteX27" fmla="*/ 29377 w 85249"/>
                <a:gd name="connsiteY27" fmla="*/ 8241 h 63475"/>
                <a:gd name="connsiteX28" fmla="*/ 41642 w 85249"/>
                <a:gd name="connsiteY28" fmla="*/ 132 h 63475"/>
                <a:gd name="connsiteX29" fmla="*/ 47443 w 85249"/>
                <a:gd name="connsiteY29" fmla="*/ 3361 h 63475"/>
                <a:gd name="connsiteX30" fmla="*/ 57069 w 85249"/>
                <a:gd name="connsiteY30" fmla="*/ 5327 h 63475"/>
                <a:gd name="connsiteX31" fmla="*/ 57004 w 85249"/>
                <a:gd name="connsiteY31" fmla="*/ 11122 h 63475"/>
                <a:gd name="connsiteX32" fmla="*/ 59372 w 85249"/>
                <a:gd name="connsiteY32" fmla="*/ 11825 h 63475"/>
                <a:gd name="connsiteX33" fmla="*/ 60213 w 85249"/>
                <a:gd name="connsiteY33" fmla="*/ 14134 h 63475"/>
                <a:gd name="connsiteX34" fmla="*/ 64291 w 85249"/>
                <a:gd name="connsiteY34" fmla="*/ 14977 h 63475"/>
                <a:gd name="connsiteX35" fmla="*/ 65390 w 85249"/>
                <a:gd name="connsiteY35" fmla="*/ 18126 h 63475"/>
                <a:gd name="connsiteX36" fmla="*/ 64260 w 85249"/>
                <a:gd name="connsiteY36" fmla="*/ 20742 h 63475"/>
                <a:gd name="connsiteX37" fmla="*/ 67806 w 85249"/>
                <a:gd name="connsiteY37" fmla="*/ 22538 h 63475"/>
                <a:gd name="connsiteX38" fmla="*/ 70840 w 85249"/>
                <a:gd name="connsiteY38" fmla="*/ 20366 h 63475"/>
                <a:gd name="connsiteX39" fmla="*/ 74122 w 85249"/>
                <a:gd name="connsiteY39" fmla="*/ 22350 h 63475"/>
                <a:gd name="connsiteX40" fmla="*/ 78541 w 85249"/>
                <a:gd name="connsiteY40" fmla="*/ 24977 h 63475"/>
                <a:gd name="connsiteX41" fmla="*/ 83208 w 85249"/>
                <a:gd name="connsiteY41" fmla="*/ 26404 h 63475"/>
                <a:gd name="connsiteX42" fmla="*/ 85239 w 85249"/>
                <a:gd name="connsiteY42" fmla="*/ 29317 h 63475"/>
                <a:gd name="connsiteX43" fmla="*/ 80264 w 85249"/>
                <a:gd name="connsiteY43" fmla="*/ 38532 h 63475"/>
                <a:gd name="connsiteX44" fmla="*/ 79327 w 85249"/>
                <a:gd name="connsiteY44" fmla="*/ 41968 h 63475"/>
                <a:gd name="connsiteX45" fmla="*/ 81042 w 85249"/>
                <a:gd name="connsiteY45" fmla="*/ 46524 h 63475"/>
                <a:gd name="connsiteX46" fmla="*/ 75519 w 85249"/>
                <a:gd name="connsiteY46" fmla="*/ 48271 h 63475"/>
                <a:gd name="connsiteX47" fmla="*/ 73202 w 85249"/>
                <a:gd name="connsiteY47" fmla="*/ 43816 h 63475"/>
                <a:gd name="connsiteX48" fmla="*/ 66719 w 85249"/>
                <a:gd name="connsiteY48" fmla="*/ 45356 h 63475"/>
                <a:gd name="connsiteX49" fmla="*/ 64211 w 85249"/>
                <a:gd name="connsiteY49" fmla="*/ 43987 h 63475"/>
                <a:gd name="connsiteX50" fmla="*/ 63234 w 85249"/>
                <a:gd name="connsiteY50" fmla="*/ 46524 h 63475"/>
                <a:gd name="connsiteX51" fmla="*/ 62134 w 85249"/>
                <a:gd name="connsiteY51" fmla="*/ 47221 h 63475"/>
                <a:gd name="connsiteX52" fmla="*/ 62195 w 85249"/>
                <a:gd name="connsiteY52" fmla="*/ 50693 h 63475"/>
                <a:gd name="connsiteX53" fmla="*/ 59331 w 85249"/>
                <a:gd name="connsiteY53" fmla="*/ 50577 h 63475"/>
                <a:gd name="connsiteX54" fmla="*/ 51572 w 85249"/>
                <a:gd name="connsiteY54" fmla="*/ 52706 h 63475"/>
                <a:gd name="connsiteX55" fmla="*/ 53220 w 85249"/>
                <a:gd name="connsiteY55" fmla="*/ 62765 h 63475"/>
                <a:gd name="connsiteX56" fmla="*/ 43194 w 85249"/>
                <a:gd name="connsiteY56" fmla="*/ 63165 h 63475"/>
                <a:gd name="connsiteX0" fmla="*/ 43194 w 89845"/>
                <a:gd name="connsiteY0" fmla="*/ 63165 h 63475"/>
                <a:gd name="connsiteX1" fmla="*/ 42506 w 89845"/>
                <a:gd name="connsiteY1" fmla="*/ 62215 h 63475"/>
                <a:gd name="connsiteX2" fmla="*/ 33614 w 89845"/>
                <a:gd name="connsiteY2" fmla="*/ 62885 h 63475"/>
                <a:gd name="connsiteX3" fmla="*/ 30547 w 89845"/>
                <a:gd name="connsiteY3" fmla="*/ 57921 h 63475"/>
                <a:gd name="connsiteX4" fmla="*/ 26220 w 89845"/>
                <a:gd name="connsiteY4" fmla="*/ 58750 h 63475"/>
                <a:gd name="connsiteX5" fmla="*/ 22442 w 89845"/>
                <a:gd name="connsiteY5" fmla="*/ 56964 h 63475"/>
                <a:gd name="connsiteX6" fmla="*/ 24962 w 89845"/>
                <a:gd name="connsiteY6" fmla="*/ 53896 h 63475"/>
                <a:gd name="connsiteX7" fmla="*/ 24470 w 89845"/>
                <a:gd name="connsiteY7" fmla="*/ 51916 h 63475"/>
                <a:gd name="connsiteX8" fmla="*/ 19724 w 89845"/>
                <a:gd name="connsiteY8" fmla="*/ 51625 h 63475"/>
                <a:gd name="connsiteX9" fmla="*/ 16036 w 89845"/>
                <a:gd name="connsiteY9" fmla="*/ 46502 h 63475"/>
                <a:gd name="connsiteX10" fmla="*/ 13313 w 89845"/>
                <a:gd name="connsiteY10" fmla="*/ 45852 h 63475"/>
                <a:gd name="connsiteX11" fmla="*/ 12864 w 89845"/>
                <a:gd name="connsiteY11" fmla="*/ 44747 h 63475"/>
                <a:gd name="connsiteX12" fmla="*/ 1344 w 89845"/>
                <a:gd name="connsiteY12" fmla="*/ 37340 h 63475"/>
                <a:gd name="connsiteX13" fmla="*/ 2023 w 89845"/>
                <a:gd name="connsiteY13" fmla="*/ 36144 h 63475"/>
                <a:gd name="connsiteX14" fmla="*/ 5269 w 89845"/>
                <a:gd name="connsiteY14" fmla="*/ 36144 h 63475"/>
                <a:gd name="connsiteX15" fmla="*/ 5524 w 89845"/>
                <a:gd name="connsiteY15" fmla="*/ 35267 h 63475"/>
                <a:gd name="connsiteX16" fmla="*/ 1685 w 89845"/>
                <a:gd name="connsiteY16" fmla="*/ 32610 h 63475"/>
                <a:gd name="connsiteX17" fmla="*/ 6357 w 89845"/>
                <a:gd name="connsiteY17" fmla="*/ 28425 h 63475"/>
                <a:gd name="connsiteX18" fmla="*/ 4524 w 89845"/>
                <a:gd name="connsiteY18" fmla="*/ 23721 h 63475"/>
                <a:gd name="connsiteX19" fmla="*/ 7804 w 89845"/>
                <a:gd name="connsiteY19" fmla="*/ 18225 h 63475"/>
                <a:gd name="connsiteX20" fmla="*/ 9727 w 89845"/>
                <a:gd name="connsiteY20" fmla="*/ 17558 h 63475"/>
                <a:gd name="connsiteX21" fmla="*/ 12153 w 89845"/>
                <a:gd name="connsiteY21" fmla="*/ 16946 h 63475"/>
                <a:gd name="connsiteX22" fmla="*/ 14738 w 89845"/>
                <a:gd name="connsiteY22" fmla="*/ 16646 h 63475"/>
                <a:gd name="connsiteX23" fmla="*/ 22377 w 89845"/>
                <a:gd name="connsiteY23" fmla="*/ 12555 h 63475"/>
                <a:gd name="connsiteX24" fmla="*/ 26553 w 89845"/>
                <a:gd name="connsiteY24" fmla="*/ 10836 h 63475"/>
                <a:gd name="connsiteX25" fmla="*/ 26116 w 89845"/>
                <a:gd name="connsiteY25" fmla="*/ 7926 h 63475"/>
                <a:gd name="connsiteX26" fmla="*/ 27647 w 89845"/>
                <a:gd name="connsiteY26" fmla="*/ 7306 h 63475"/>
                <a:gd name="connsiteX27" fmla="*/ 29377 w 89845"/>
                <a:gd name="connsiteY27" fmla="*/ 8241 h 63475"/>
                <a:gd name="connsiteX28" fmla="*/ 41642 w 89845"/>
                <a:gd name="connsiteY28" fmla="*/ 132 h 63475"/>
                <a:gd name="connsiteX29" fmla="*/ 47443 w 89845"/>
                <a:gd name="connsiteY29" fmla="*/ 3361 h 63475"/>
                <a:gd name="connsiteX30" fmla="*/ 57069 w 89845"/>
                <a:gd name="connsiteY30" fmla="*/ 5327 h 63475"/>
                <a:gd name="connsiteX31" fmla="*/ 57004 w 89845"/>
                <a:gd name="connsiteY31" fmla="*/ 11122 h 63475"/>
                <a:gd name="connsiteX32" fmla="*/ 59372 w 89845"/>
                <a:gd name="connsiteY32" fmla="*/ 11825 h 63475"/>
                <a:gd name="connsiteX33" fmla="*/ 60213 w 89845"/>
                <a:gd name="connsiteY33" fmla="*/ 14134 h 63475"/>
                <a:gd name="connsiteX34" fmla="*/ 64291 w 89845"/>
                <a:gd name="connsiteY34" fmla="*/ 14977 h 63475"/>
                <a:gd name="connsiteX35" fmla="*/ 65390 w 89845"/>
                <a:gd name="connsiteY35" fmla="*/ 18126 h 63475"/>
                <a:gd name="connsiteX36" fmla="*/ 64260 w 89845"/>
                <a:gd name="connsiteY36" fmla="*/ 20742 h 63475"/>
                <a:gd name="connsiteX37" fmla="*/ 67806 w 89845"/>
                <a:gd name="connsiteY37" fmla="*/ 22538 h 63475"/>
                <a:gd name="connsiteX38" fmla="*/ 70840 w 89845"/>
                <a:gd name="connsiteY38" fmla="*/ 20366 h 63475"/>
                <a:gd name="connsiteX39" fmla="*/ 74122 w 89845"/>
                <a:gd name="connsiteY39" fmla="*/ 22350 h 63475"/>
                <a:gd name="connsiteX40" fmla="*/ 78541 w 89845"/>
                <a:gd name="connsiteY40" fmla="*/ 24977 h 63475"/>
                <a:gd name="connsiteX41" fmla="*/ 83208 w 89845"/>
                <a:gd name="connsiteY41" fmla="*/ 26404 h 63475"/>
                <a:gd name="connsiteX42" fmla="*/ 85239 w 89845"/>
                <a:gd name="connsiteY42" fmla="*/ 29317 h 63475"/>
                <a:gd name="connsiteX43" fmla="*/ 89733 w 89845"/>
                <a:gd name="connsiteY43" fmla="*/ 30873 h 63475"/>
                <a:gd name="connsiteX44" fmla="*/ 79327 w 89845"/>
                <a:gd name="connsiteY44" fmla="*/ 41968 h 63475"/>
                <a:gd name="connsiteX45" fmla="*/ 81042 w 89845"/>
                <a:gd name="connsiteY45" fmla="*/ 46524 h 63475"/>
                <a:gd name="connsiteX46" fmla="*/ 75519 w 89845"/>
                <a:gd name="connsiteY46" fmla="*/ 48271 h 63475"/>
                <a:gd name="connsiteX47" fmla="*/ 73202 w 89845"/>
                <a:gd name="connsiteY47" fmla="*/ 43816 h 63475"/>
                <a:gd name="connsiteX48" fmla="*/ 66719 w 89845"/>
                <a:gd name="connsiteY48" fmla="*/ 45356 h 63475"/>
                <a:gd name="connsiteX49" fmla="*/ 64211 w 89845"/>
                <a:gd name="connsiteY49" fmla="*/ 43987 h 63475"/>
                <a:gd name="connsiteX50" fmla="*/ 63234 w 89845"/>
                <a:gd name="connsiteY50" fmla="*/ 46524 h 63475"/>
                <a:gd name="connsiteX51" fmla="*/ 62134 w 89845"/>
                <a:gd name="connsiteY51" fmla="*/ 47221 h 63475"/>
                <a:gd name="connsiteX52" fmla="*/ 62195 w 89845"/>
                <a:gd name="connsiteY52" fmla="*/ 50693 h 63475"/>
                <a:gd name="connsiteX53" fmla="*/ 59331 w 89845"/>
                <a:gd name="connsiteY53" fmla="*/ 50577 h 63475"/>
                <a:gd name="connsiteX54" fmla="*/ 51572 w 89845"/>
                <a:gd name="connsiteY54" fmla="*/ 52706 h 63475"/>
                <a:gd name="connsiteX55" fmla="*/ 53220 w 89845"/>
                <a:gd name="connsiteY55" fmla="*/ 62765 h 63475"/>
                <a:gd name="connsiteX56" fmla="*/ 43194 w 89845"/>
                <a:gd name="connsiteY56" fmla="*/ 63165 h 63475"/>
                <a:gd name="connsiteX0" fmla="*/ 43194 w 89861"/>
                <a:gd name="connsiteY0" fmla="*/ 63165 h 63475"/>
                <a:gd name="connsiteX1" fmla="*/ 42506 w 89861"/>
                <a:gd name="connsiteY1" fmla="*/ 62215 h 63475"/>
                <a:gd name="connsiteX2" fmla="*/ 33614 w 89861"/>
                <a:gd name="connsiteY2" fmla="*/ 62885 h 63475"/>
                <a:gd name="connsiteX3" fmla="*/ 30547 w 89861"/>
                <a:gd name="connsiteY3" fmla="*/ 57921 h 63475"/>
                <a:gd name="connsiteX4" fmla="*/ 26220 w 89861"/>
                <a:gd name="connsiteY4" fmla="*/ 58750 h 63475"/>
                <a:gd name="connsiteX5" fmla="*/ 22442 w 89861"/>
                <a:gd name="connsiteY5" fmla="*/ 56964 h 63475"/>
                <a:gd name="connsiteX6" fmla="*/ 24962 w 89861"/>
                <a:gd name="connsiteY6" fmla="*/ 53896 h 63475"/>
                <a:gd name="connsiteX7" fmla="*/ 24470 w 89861"/>
                <a:gd name="connsiteY7" fmla="*/ 51916 h 63475"/>
                <a:gd name="connsiteX8" fmla="*/ 19724 w 89861"/>
                <a:gd name="connsiteY8" fmla="*/ 51625 h 63475"/>
                <a:gd name="connsiteX9" fmla="*/ 16036 w 89861"/>
                <a:gd name="connsiteY9" fmla="*/ 46502 h 63475"/>
                <a:gd name="connsiteX10" fmla="*/ 13313 w 89861"/>
                <a:gd name="connsiteY10" fmla="*/ 45852 h 63475"/>
                <a:gd name="connsiteX11" fmla="*/ 12864 w 89861"/>
                <a:gd name="connsiteY11" fmla="*/ 44747 h 63475"/>
                <a:gd name="connsiteX12" fmla="*/ 1344 w 89861"/>
                <a:gd name="connsiteY12" fmla="*/ 37340 h 63475"/>
                <a:gd name="connsiteX13" fmla="*/ 2023 w 89861"/>
                <a:gd name="connsiteY13" fmla="*/ 36144 h 63475"/>
                <a:gd name="connsiteX14" fmla="*/ 5269 w 89861"/>
                <a:gd name="connsiteY14" fmla="*/ 36144 h 63475"/>
                <a:gd name="connsiteX15" fmla="*/ 5524 w 89861"/>
                <a:gd name="connsiteY15" fmla="*/ 35267 h 63475"/>
                <a:gd name="connsiteX16" fmla="*/ 1685 w 89861"/>
                <a:gd name="connsiteY16" fmla="*/ 32610 h 63475"/>
                <a:gd name="connsiteX17" fmla="*/ 6357 w 89861"/>
                <a:gd name="connsiteY17" fmla="*/ 28425 h 63475"/>
                <a:gd name="connsiteX18" fmla="*/ 4524 w 89861"/>
                <a:gd name="connsiteY18" fmla="*/ 23721 h 63475"/>
                <a:gd name="connsiteX19" fmla="*/ 7804 w 89861"/>
                <a:gd name="connsiteY19" fmla="*/ 18225 h 63475"/>
                <a:gd name="connsiteX20" fmla="*/ 9727 w 89861"/>
                <a:gd name="connsiteY20" fmla="*/ 17558 h 63475"/>
                <a:gd name="connsiteX21" fmla="*/ 12153 w 89861"/>
                <a:gd name="connsiteY21" fmla="*/ 16946 h 63475"/>
                <a:gd name="connsiteX22" fmla="*/ 14738 w 89861"/>
                <a:gd name="connsiteY22" fmla="*/ 16646 h 63475"/>
                <a:gd name="connsiteX23" fmla="*/ 22377 w 89861"/>
                <a:gd name="connsiteY23" fmla="*/ 12555 h 63475"/>
                <a:gd name="connsiteX24" fmla="*/ 26553 w 89861"/>
                <a:gd name="connsiteY24" fmla="*/ 10836 h 63475"/>
                <a:gd name="connsiteX25" fmla="*/ 26116 w 89861"/>
                <a:gd name="connsiteY25" fmla="*/ 7926 h 63475"/>
                <a:gd name="connsiteX26" fmla="*/ 27647 w 89861"/>
                <a:gd name="connsiteY26" fmla="*/ 7306 h 63475"/>
                <a:gd name="connsiteX27" fmla="*/ 29377 w 89861"/>
                <a:gd name="connsiteY27" fmla="*/ 8241 h 63475"/>
                <a:gd name="connsiteX28" fmla="*/ 41642 w 89861"/>
                <a:gd name="connsiteY28" fmla="*/ 132 h 63475"/>
                <a:gd name="connsiteX29" fmla="*/ 47443 w 89861"/>
                <a:gd name="connsiteY29" fmla="*/ 3361 h 63475"/>
                <a:gd name="connsiteX30" fmla="*/ 57069 w 89861"/>
                <a:gd name="connsiteY30" fmla="*/ 5327 h 63475"/>
                <a:gd name="connsiteX31" fmla="*/ 57004 w 89861"/>
                <a:gd name="connsiteY31" fmla="*/ 11122 h 63475"/>
                <a:gd name="connsiteX32" fmla="*/ 59372 w 89861"/>
                <a:gd name="connsiteY32" fmla="*/ 11825 h 63475"/>
                <a:gd name="connsiteX33" fmla="*/ 60213 w 89861"/>
                <a:gd name="connsiteY33" fmla="*/ 14134 h 63475"/>
                <a:gd name="connsiteX34" fmla="*/ 64291 w 89861"/>
                <a:gd name="connsiteY34" fmla="*/ 14977 h 63475"/>
                <a:gd name="connsiteX35" fmla="*/ 65390 w 89861"/>
                <a:gd name="connsiteY35" fmla="*/ 18126 h 63475"/>
                <a:gd name="connsiteX36" fmla="*/ 64260 w 89861"/>
                <a:gd name="connsiteY36" fmla="*/ 20742 h 63475"/>
                <a:gd name="connsiteX37" fmla="*/ 67806 w 89861"/>
                <a:gd name="connsiteY37" fmla="*/ 22538 h 63475"/>
                <a:gd name="connsiteX38" fmla="*/ 70840 w 89861"/>
                <a:gd name="connsiteY38" fmla="*/ 20366 h 63475"/>
                <a:gd name="connsiteX39" fmla="*/ 74122 w 89861"/>
                <a:gd name="connsiteY39" fmla="*/ 22350 h 63475"/>
                <a:gd name="connsiteX40" fmla="*/ 78541 w 89861"/>
                <a:gd name="connsiteY40" fmla="*/ 24977 h 63475"/>
                <a:gd name="connsiteX41" fmla="*/ 83208 w 89861"/>
                <a:gd name="connsiteY41" fmla="*/ 26404 h 63475"/>
                <a:gd name="connsiteX42" fmla="*/ 85239 w 89861"/>
                <a:gd name="connsiteY42" fmla="*/ 29317 h 63475"/>
                <a:gd name="connsiteX43" fmla="*/ 89733 w 89861"/>
                <a:gd name="connsiteY43" fmla="*/ 30873 h 63475"/>
                <a:gd name="connsiteX44" fmla="*/ 88716 w 89861"/>
                <a:gd name="connsiteY44" fmla="*/ 34707 h 63475"/>
                <a:gd name="connsiteX45" fmla="*/ 81042 w 89861"/>
                <a:gd name="connsiteY45" fmla="*/ 46524 h 63475"/>
                <a:gd name="connsiteX46" fmla="*/ 75519 w 89861"/>
                <a:gd name="connsiteY46" fmla="*/ 48271 h 63475"/>
                <a:gd name="connsiteX47" fmla="*/ 73202 w 89861"/>
                <a:gd name="connsiteY47" fmla="*/ 43816 h 63475"/>
                <a:gd name="connsiteX48" fmla="*/ 66719 w 89861"/>
                <a:gd name="connsiteY48" fmla="*/ 45356 h 63475"/>
                <a:gd name="connsiteX49" fmla="*/ 64211 w 89861"/>
                <a:gd name="connsiteY49" fmla="*/ 43987 h 63475"/>
                <a:gd name="connsiteX50" fmla="*/ 63234 w 89861"/>
                <a:gd name="connsiteY50" fmla="*/ 46524 h 63475"/>
                <a:gd name="connsiteX51" fmla="*/ 62134 w 89861"/>
                <a:gd name="connsiteY51" fmla="*/ 47221 h 63475"/>
                <a:gd name="connsiteX52" fmla="*/ 62195 w 89861"/>
                <a:gd name="connsiteY52" fmla="*/ 50693 h 63475"/>
                <a:gd name="connsiteX53" fmla="*/ 59331 w 89861"/>
                <a:gd name="connsiteY53" fmla="*/ 50577 h 63475"/>
                <a:gd name="connsiteX54" fmla="*/ 51572 w 89861"/>
                <a:gd name="connsiteY54" fmla="*/ 52706 h 63475"/>
                <a:gd name="connsiteX55" fmla="*/ 53220 w 89861"/>
                <a:gd name="connsiteY55" fmla="*/ 62765 h 63475"/>
                <a:gd name="connsiteX56" fmla="*/ 43194 w 89861"/>
                <a:gd name="connsiteY56" fmla="*/ 63165 h 63475"/>
                <a:gd name="connsiteX0" fmla="*/ 43194 w 95898"/>
                <a:gd name="connsiteY0" fmla="*/ 63165 h 63475"/>
                <a:gd name="connsiteX1" fmla="*/ 42506 w 95898"/>
                <a:gd name="connsiteY1" fmla="*/ 62215 h 63475"/>
                <a:gd name="connsiteX2" fmla="*/ 33614 w 95898"/>
                <a:gd name="connsiteY2" fmla="*/ 62885 h 63475"/>
                <a:gd name="connsiteX3" fmla="*/ 30547 w 95898"/>
                <a:gd name="connsiteY3" fmla="*/ 57921 h 63475"/>
                <a:gd name="connsiteX4" fmla="*/ 26220 w 95898"/>
                <a:gd name="connsiteY4" fmla="*/ 58750 h 63475"/>
                <a:gd name="connsiteX5" fmla="*/ 22442 w 95898"/>
                <a:gd name="connsiteY5" fmla="*/ 56964 h 63475"/>
                <a:gd name="connsiteX6" fmla="*/ 24962 w 95898"/>
                <a:gd name="connsiteY6" fmla="*/ 53896 h 63475"/>
                <a:gd name="connsiteX7" fmla="*/ 24470 w 95898"/>
                <a:gd name="connsiteY7" fmla="*/ 51916 h 63475"/>
                <a:gd name="connsiteX8" fmla="*/ 19724 w 95898"/>
                <a:gd name="connsiteY8" fmla="*/ 51625 h 63475"/>
                <a:gd name="connsiteX9" fmla="*/ 16036 w 95898"/>
                <a:gd name="connsiteY9" fmla="*/ 46502 h 63475"/>
                <a:gd name="connsiteX10" fmla="*/ 13313 w 95898"/>
                <a:gd name="connsiteY10" fmla="*/ 45852 h 63475"/>
                <a:gd name="connsiteX11" fmla="*/ 12864 w 95898"/>
                <a:gd name="connsiteY11" fmla="*/ 44747 h 63475"/>
                <a:gd name="connsiteX12" fmla="*/ 1344 w 95898"/>
                <a:gd name="connsiteY12" fmla="*/ 37340 h 63475"/>
                <a:gd name="connsiteX13" fmla="*/ 2023 w 95898"/>
                <a:gd name="connsiteY13" fmla="*/ 36144 h 63475"/>
                <a:gd name="connsiteX14" fmla="*/ 5269 w 95898"/>
                <a:gd name="connsiteY14" fmla="*/ 36144 h 63475"/>
                <a:gd name="connsiteX15" fmla="*/ 5524 w 95898"/>
                <a:gd name="connsiteY15" fmla="*/ 35267 h 63475"/>
                <a:gd name="connsiteX16" fmla="*/ 1685 w 95898"/>
                <a:gd name="connsiteY16" fmla="*/ 32610 h 63475"/>
                <a:gd name="connsiteX17" fmla="*/ 6357 w 95898"/>
                <a:gd name="connsiteY17" fmla="*/ 28425 h 63475"/>
                <a:gd name="connsiteX18" fmla="*/ 4524 w 95898"/>
                <a:gd name="connsiteY18" fmla="*/ 23721 h 63475"/>
                <a:gd name="connsiteX19" fmla="*/ 7804 w 95898"/>
                <a:gd name="connsiteY19" fmla="*/ 18225 h 63475"/>
                <a:gd name="connsiteX20" fmla="*/ 9727 w 95898"/>
                <a:gd name="connsiteY20" fmla="*/ 17558 h 63475"/>
                <a:gd name="connsiteX21" fmla="*/ 12153 w 95898"/>
                <a:gd name="connsiteY21" fmla="*/ 16946 h 63475"/>
                <a:gd name="connsiteX22" fmla="*/ 14738 w 95898"/>
                <a:gd name="connsiteY22" fmla="*/ 16646 h 63475"/>
                <a:gd name="connsiteX23" fmla="*/ 22377 w 95898"/>
                <a:gd name="connsiteY23" fmla="*/ 12555 h 63475"/>
                <a:gd name="connsiteX24" fmla="*/ 26553 w 95898"/>
                <a:gd name="connsiteY24" fmla="*/ 10836 h 63475"/>
                <a:gd name="connsiteX25" fmla="*/ 26116 w 95898"/>
                <a:gd name="connsiteY25" fmla="*/ 7926 h 63475"/>
                <a:gd name="connsiteX26" fmla="*/ 27647 w 95898"/>
                <a:gd name="connsiteY26" fmla="*/ 7306 h 63475"/>
                <a:gd name="connsiteX27" fmla="*/ 29377 w 95898"/>
                <a:gd name="connsiteY27" fmla="*/ 8241 h 63475"/>
                <a:gd name="connsiteX28" fmla="*/ 41642 w 95898"/>
                <a:gd name="connsiteY28" fmla="*/ 132 h 63475"/>
                <a:gd name="connsiteX29" fmla="*/ 47443 w 95898"/>
                <a:gd name="connsiteY29" fmla="*/ 3361 h 63475"/>
                <a:gd name="connsiteX30" fmla="*/ 57069 w 95898"/>
                <a:gd name="connsiteY30" fmla="*/ 5327 h 63475"/>
                <a:gd name="connsiteX31" fmla="*/ 57004 w 95898"/>
                <a:gd name="connsiteY31" fmla="*/ 11122 h 63475"/>
                <a:gd name="connsiteX32" fmla="*/ 59372 w 95898"/>
                <a:gd name="connsiteY32" fmla="*/ 11825 h 63475"/>
                <a:gd name="connsiteX33" fmla="*/ 60213 w 95898"/>
                <a:gd name="connsiteY33" fmla="*/ 14134 h 63475"/>
                <a:gd name="connsiteX34" fmla="*/ 64291 w 95898"/>
                <a:gd name="connsiteY34" fmla="*/ 14977 h 63475"/>
                <a:gd name="connsiteX35" fmla="*/ 65390 w 95898"/>
                <a:gd name="connsiteY35" fmla="*/ 18126 h 63475"/>
                <a:gd name="connsiteX36" fmla="*/ 64260 w 95898"/>
                <a:gd name="connsiteY36" fmla="*/ 20742 h 63475"/>
                <a:gd name="connsiteX37" fmla="*/ 67806 w 95898"/>
                <a:gd name="connsiteY37" fmla="*/ 22538 h 63475"/>
                <a:gd name="connsiteX38" fmla="*/ 70840 w 95898"/>
                <a:gd name="connsiteY38" fmla="*/ 20366 h 63475"/>
                <a:gd name="connsiteX39" fmla="*/ 74122 w 95898"/>
                <a:gd name="connsiteY39" fmla="*/ 22350 h 63475"/>
                <a:gd name="connsiteX40" fmla="*/ 78541 w 95898"/>
                <a:gd name="connsiteY40" fmla="*/ 24977 h 63475"/>
                <a:gd name="connsiteX41" fmla="*/ 83208 w 95898"/>
                <a:gd name="connsiteY41" fmla="*/ 26404 h 63475"/>
                <a:gd name="connsiteX42" fmla="*/ 85239 w 95898"/>
                <a:gd name="connsiteY42" fmla="*/ 29317 h 63475"/>
                <a:gd name="connsiteX43" fmla="*/ 89733 w 95898"/>
                <a:gd name="connsiteY43" fmla="*/ 30873 h 63475"/>
                <a:gd name="connsiteX44" fmla="*/ 88716 w 95898"/>
                <a:gd name="connsiteY44" fmla="*/ 34707 h 63475"/>
                <a:gd name="connsiteX45" fmla="*/ 95524 w 95898"/>
                <a:gd name="connsiteY45" fmla="*/ 37468 h 63475"/>
                <a:gd name="connsiteX46" fmla="*/ 75519 w 95898"/>
                <a:gd name="connsiteY46" fmla="*/ 48271 h 63475"/>
                <a:gd name="connsiteX47" fmla="*/ 73202 w 95898"/>
                <a:gd name="connsiteY47" fmla="*/ 43816 h 63475"/>
                <a:gd name="connsiteX48" fmla="*/ 66719 w 95898"/>
                <a:gd name="connsiteY48" fmla="*/ 45356 h 63475"/>
                <a:gd name="connsiteX49" fmla="*/ 64211 w 95898"/>
                <a:gd name="connsiteY49" fmla="*/ 43987 h 63475"/>
                <a:gd name="connsiteX50" fmla="*/ 63234 w 95898"/>
                <a:gd name="connsiteY50" fmla="*/ 46524 h 63475"/>
                <a:gd name="connsiteX51" fmla="*/ 62134 w 95898"/>
                <a:gd name="connsiteY51" fmla="*/ 47221 h 63475"/>
                <a:gd name="connsiteX52" fmla="*/ 62195 w 95898"/>
                <a:gd name="connsiteY52" fmla="*/ 50693 h 63475"/>
                <a:gd name="connsiteX53" fmla="*/ 59331 w 95898"/>
                <a:gd name="connsiteY53" fmla="*/ 50577 h 63475"/>
                <a:gd name="connsiteX54" fmla="*/ 51572 w 95898"/>
                <a:gd name="connsiteY54" fmla="*/ 52706 h 63475"/>
                <a:gd name="connsiteX55" fmla="*/ 53220 w 95898"/>
                <a:gd name="connsiteY55" fmla="*/ 62765 h 63475"/>
                <a:gd name="connsiteX56" fmla="*/ 43194 w 95898"/>
                <a:gd name="connsiteY56" fmla="*/ 63165 h 63475"/>
                <a:gd name="connsiteX0" fmla="*/ 43194 w 96635"/>
                <a:gd name="connsiteY0" fmla="*/ 63165 h 63475"/>
                <a:gd name="connsiteX1" fmla="*/ 42506 w 96635"/>
                <a:gd name="connsiteY1" fmla="*/ 62215 h 63475"/>
                <a:gd name="connsiteX2" fmla="*/ 33614 w 96635"/>
                <a:gd name="connsiteY2" fmla="*/ 62885 h 63475"/>
                <a:gd name="connsiteX3" fmla="*/ 30547 w 96635"/>
                <a:gd name="connsiteY3" fmla="*/ 57921 h 63475"/>
                <a:gd name="connsiteX4" fmla="*/ 26220 w 96635"/>
                <a:gd name="connsiteY4" fmla="*/ 58750 h 63475"/>
                <a:gd name="connsiteX5" fmla="*/ 22442 w 96635"/>
                <a:gd name="connsiteY5" fmla="*/ 56964 h 63475"/>
                <a:gd name="connsiteX6" fmla="*/ 24962 w 96635"/>
                <a:gd name="connsiteY6" fmla="*/ 53896 h 63475"/>
                <a:gd name="connsiteX7" fmla="*/ 24470 w 96635"/>
                <a:gd name="connsiteY7" fmla="*/ 51916 h 63475"/>
                <a:gd name="connsiteX8" fmla="*/ 19724 w 96635"/>
                <a:gd name="connsiteY8" fmla="*/ 51625 h 63475"/>
                <a:gd name="connsiteX9" fmla="*/ 16036 w 96635"/>
                <a:gd name="connsiteY9" fmla="*/ 46502 h 63475"/>
                <a:gd name="connsiteX10" fmla="*/ 13313 w 96635"/>
                <a:gd name="connsiteY10" fmla="*/ 45852 h 63475"/>
                <a:gd name="connsiteX11" fmla="*/ 12864 w 96635"/>
                <a:gd name="connsiteY11" fmla="*/ 44747 h 63475"/>
                <a:gd name="connsiteX12" fmla="*/ 1344 w 96635"/>
                <a:gd name="connsiteY12" fmla="*/ 37340 h 63475"/>
                <a:gd name="connsiteX13" fmla="*/ 2023 w 96635"/>
                <a:gd name="connsiteY13" fmla="*/ 36144 h 63475"/>
                <a:gd name="connsiteX14" fmla="*/ 5269 w 96635"/>
                <a:gd name="connsiteY14" fmla="*/ 36144 h 63475"/>
                <a:gd name="connsiteX15" fmla="*/ 5524 w 96635"/>
                <a:gd name="connsiteY15" fmla="*/ 35267 h 63475"/>
                <a:gd name="connsiteX16" fmla="*/ 1685 w 96635"/>
                <a:gd name="connsiteY16" fmla="*/ 32610 h 63475"/>
                <a:gd name="connsiteX17" fmla="*/ 6357 w 96635"/>
                <a:gd name="connsiteY17" fmla="*/ 28425 h 63475"/>
                <a:gd name="connsiteX18" fmla="*/ 4524 w 96635"/>
                <a:gd name="connsiteY18" fmla="*/ 23721 h 63475"/>
                <a:gd name="connsiteX19" fmla="*/ 7804 w 96635"/>
                <a:gd name="connsiteY19" fmla="*/ 18225 h 63475"/>
                <a:gd name="connsiteX20" fmla="*/ 9727 w 96635"/>
                <a:gd name="connsiteY20" fmla="*/ 17558 h 63475"/>
                <a:gd name="connsiteX21" fmla="*/ 12153 w 96635"/>
                <a:gd name="connsiteY21" fmla="*/ 16946 h 63475"/>
                <a:gd name="connsiteX22" fmla="*/ 14738 w 96635"/>
                <a:gd name="connsiteY22" fmla="*/ 16646 h 63475"/>
                <a:gd name="connsiteX23" fmla="*/ 22377 w 96635"/>
                <a:gd name="connsiteY23" fmla="*/ 12555 h 63475"/>
                <a:gd name="connsiteX24" fmla="*/ 26553 w 96635"/>
                <a:gd name="connsiteY24" fmla="*/ 10836 h 63475"/>
                <a:gd name="connsiteX25" fmla="*/ 26116 w 96635"/>
                <a:gd name="connsiteY25" fmla="*/ 7926 h 63475"/>
                <a:gd name="connsiteX26" fmla="*/ 27647 w 96635"/>
                <a:gd name="connsiteY26" fmla="*/ 7306 h 63475"/>
                <a:gd name="connsiteX27" fmla="*/ 29377 w 96635"/>
                <a:gd name="connsiteY27" fmla="*/ 8241 h 63475"/>
                <a:gd name="connsiteX28" fmla="*/ 41642 w 96635"/>
                <a:gd name="connsiteY28" fmla="*/ 132 h 63475"/>
                <a:gd name="connsiteX29" fmla="*/ 47443 w 96635"/>
                <a:gd name="connsiteY29" fmla="*/ 3361 h 63475"/>
                <a:gd name="connsiteX30" fmla="*/ 57069 w 96635"/>
                <a:gd name="connsiteY30" fmla="*/ 5327 h 63475"/>
                <a:gd name="connsiteX31" fmla="*/ 57004 w 96635"/>
                <a:gd name="connsiteY31" fmla="*/ 11122 h 63475"/>
                <a:gd name="connsiteX32" fmla="*/ 59372 w 96635"/>
                <a:gd name="connsiteY32" fmla="*/ 11825 h 63475"/>
                <a:gd name="connsiteX33" fmla="*/ 60213 w 96635"/>
                <a:gd name="connsiteY33" fmla="*/ 14134 h 63475"/>
                <a:gd name="connsiteX34" fmla="*/ 64291 w 96635"/>
                <a:gd name="connsiteY34" fmla="*/ 14977 h 63475"/>
                <a:gd name="connsiteX35" fmla="*/ 65390 w 96635"/>
                <a:gd name="connsiteY35" fmla="*/ 18126 h 63475"/>
                <a:gd name="connsiteX36" fmla="*/ 64260 w 96635"/>
                <a:gd name="connsiteY36" fmla="*/ 20742 h 63475"/>
                <a:gd name="connsiteX37" fmla="*/ 67806 w 96635"/>
                <a:gd name="connsiteY37" fmla="*/ 22538 h 63475"/>
                <a:gd name="connsiteX38" fmla="*/ 70840 w 96635"/>
                <a:gd name="connsiteY38" fmla="*/ 20366 h 63475"/>
                <a:gd name="connsiteX39" fmla="*/ 74122 w 96635"/>
                <a:gd name="connsiteY39" fmla="*/ 22350 h 63475"/>
                <a:gd name="connsiteX40" fmla="*/ 78541 w 96635"/>
                <a:gd name="connsiteY40" fmla="*/ 24977 h 63475"/>
                <a:gd name="connsiteX41" fmla="*/ 83208 w 96635"/>
                <a:gd name="connsiteY41" fmla="*/ 26404 h 63475"/>
                <a:gd name="connsiteX42" fmla="*/ 85239 w 96635"/>
                <a:gd name="connsiteY42" fmla="*/ 29317 h 63475"/>
                <a:gd name="connsiteX43" fmla="*/ 89733 w 96635"/>
                <a:gd name="connsiteY43" fmla="*/ 30873 h 63475"/>
                <a:gd name="connsiteX44" fmla="*/ 88716 w 96635"/>
                <a:gd name="connsiteY44" fmla="*/ 34707 h 63475"/>
                <a:gd name="connsiteX45" fmla="*/ 95524 w 96635"/>
                <a:gd name="connsiteY45" fmla="*/ 37468 h 63475"/>
                <a:gd name="connsiteX46" fmla="*/ 94262 w 96635"/>
                <a:gd name="connsiteY46" fmla="*/ 42819 h 63475"/>
                <a:gd name="connsiteX47" fmla="*/ 73202 w 96635"/>
                <a:gd name="connsiteY47" fmla="*/ 43816 h 63475"/>
                <a:gd name="connsiteX48" fmla="*/ 66719 w 96635"/>
                <a:gd name="connsiteY48" fmla="*/ 45356 h 63475"/>
                <a:gd name="connsiteX49" fmla="*/ 64211 w 96635"/>
                <a:gd name="connsiteY49" fmla="*/ 43987 h 63475"/>
                <a:gd name="connsiteX50" fmla="*/ 63234 w 96635"/>
                <a:gd name="connsiteY50" fmla="*/ 46524 h 63475"/>
                <a:gd name="connsiteX51" fmla="*/ 62134 w 96635"/>
                <a:gd name="connsiteY51" fmla="*/ 47221 h 63475"/>
                <a:gd name="connsiteX52" fmla="*/ 62195 w 96635"/>
                <a:gd name="connsiteY52" fmla="*/ 50693 h 63475"/>
                <a:gd name="connsiteX53" fmla="*/ 59331 w 96635"/>
                <a:gd name="connsiteY53" fmla="*/ 50577 h 63475"/>
                <a:gd name="connsiteX54" fmla="*/ 51572 w 96635"/>
                <a:gd name="connsiteY54" fmla="*/ 52706 h 63475"/>
                <a:gd name="connsiteX55" fmla="*/ 53220 w 96635"/>
                <a:gd name="connsiteY55" fmla="*/ 62765 h 63475"/>
                <a:gd name="connsiteX56" fmla="*/ 43194 w 96635"/>
                <a:gd name="connsiteY56" fmla="*/ 63165 h 63475"/>
                <a:gd name="connsiteX0" fmla="*/ 43194 w 95868"/>
                <a:gd name="connsiteY0" fmla="*/ 63165 h 63475"/>
                <a:gd name="connsiteX1" fmla="*/ 42506 w 95868"/>
                <a:gd name="connsiteY1" fmla="*/ 62215 h 63475"/>
                <a:gd name="connsiteX2" fmla="*/ 33614 w 95868"/>
                <a:gd name="connsiteY2" fmla="*/ 62885 h 63475"/>
                <a:gd name="connsiteX3" fmla="*/ 30547 w 95868"/>
                <a:gd name="connsiteY3" fmla="*/ 57921 h 63475"/>
                <a:gd name="connsiteX4" fmla="*/ 26220 w 95868"/>
                <a:gd name="connsiteY4" fmla="*/ 58750 h 63475"/>
                <a:gd name="connsiteX5" fmla="*/ 22442 w 95868"/>
                <a:gd name="connsiteY5" fmla="*/ 56964 h 63475"/>
                <a:gd name="connsiteX6" fmla="*/ 24962 w 95868"/>
                <a:gd name="connsiteY6" fmla="*/ 53896 h 63475"/>
                <a:gd name="connsiteX7" fmla="*/ 24470 w 95868"/>
                <a:gd name="connsiteY7" fmla="*/ 51916 h 63475"/>
                <a:gd name="connsiteX8" fmla="*/ 19724 w 95868"/>
                <a:gd name="connsiteY8" fmla="*/ 51625 h 63475"/>
                <a:gd name="connsiteX9" fmla="*/ 16036 w 95868"/>
                <a:gd name="connsiteY9" fmla="*/ 46502 h 63475"/>
                <a:gd name="connsiteX10" fmla="*/ 13313 w 95868"/>
                <a:gd name="connsiteY10" fmla="*/ 45852 h 63475"/>
                <a:gd name="connsiteX11" fmla="*/ 12864 w 95868"/>
                <a:gd name="connsiteY11" fmla="*/ 44747 h 63475"/>
                <a:gd name="connsiteX12" fmla="*/ 1344 w 95868"/>
                <a:gd name="connsiteY12" fmla="*/ 37340 h 63475"/>
                <a:gd name="connsiteX13" fmla="*/ 2023 w 95868"/>
                <a:gd name="connsiteY13" fmla="*/ 36144 h 63475"/>
                <a:gd name="connsiteX14" fmla="*/ 5269 w 95868"/>
                <a:gd name="connsiteY14" fmla="*/ 36144 h 63475"/>
                <a:gd name="connsiteX15" fmla="*/ 5524 w 95868"/>
                <a:gd name="connsiteY15" fmla="*/ 35267 h 63475"/>
                <a:gd name="connsiteX16" fmla="*/ 1685 w 95868"/>
                <a:gd name="connsiteY16" fmla="*/ 32610 h 63475"/>
                <a:gd name="connsiteX17" fmla="*/ 6357 w 95868"/>
                <a:gd name="connsiteY17" fmla="*/ 28425 h 63475"/>
                <a:gd name="connsiteX18" fmla="*/ 4524 w 95868"/>
                <a:gd name="connsiteY18" fmla="*/ 23721 h 63475"/>
                <a:gd name="connsiteX19" fmla="*/ 7804 w 95868"/>
                <a:gd name="connsiteY19" fmla="*/ 18225 h 63475"/>
                <a:gd name="connsiteX20" fmla="*/ 9727 w 95868"/>
                <a:gd name="connsiteY20" fmla="*/ 17558 h 63475"/>
                <a:gd name="connsiteX21" fmla="*/ 12153 w 95868"/>
                <a:gd name="connsiteY21" fmla="*/ 16946 h 63475"/>
                <a:gd name="connsiteX22" fmla="*/ 14738 w 95868"/>
                <a:gd name="connsiteY22" fmla="*/ 16646 h 63475"/>
                <a:gd name="connsiteX23" fmla="*/ 22377 w 95868"/>
                <a:gd name="connsiteY23" fmla="*/ 12555 h 63475"/>
                <a:gd name="connsiteX24" fmla="*/ 26553 w 95868"/>
                <a:gd name="connsiteY24" fmla="*/ 10836 h 63475"/>
                <a:gd name="connsiteX25" fmla="*/ 26116 w 95868"/>
                <a:gd name="connsiteY25" fmla="*/ 7926 h 63475"/>
                <a:gd name="connsiteX26" fmla="*/ 27647 w 95868"/>
                <a:gd name="connsiteY26" fmla="*/ 7306 h 63475"/>
                <a:gd name="connsiteX27" fmla="*/ 29377 w 95868"/>
                <a:gd name="connsiteY27" fmla="*/ 8241 h 63475"/>
                <a:gd name="connsiteX28" fmla="*/ 41642 w 95868"/>
                <a:gd name="connsiteY28" fmla="*/ 132 h 63475"/>
                <a:gd name="connsiteX29" fmla="*/ 47443 w 95868"/>
                <a:gd name="connsiteY29" fmla="*/ 3361 h 63475"/>
                <a:gd name="connsiteX30" fmla="*/ 57069 w 95868"/>
                <a:gd name="connsiteY30" fmla="*/ 5327 h 63475"/>
                <a:gd name="connsiteX31" fmla="*/ 57004 w 95868"/>
                <a:gd name="connsiteY31" fmla="*/ 11122 h 63475"/>
                <a:gd name="connsiteX32" fmla="*/ 59372 w 95868"/>
                <a:gd name="connsiteY32" fmla="*/ 11825 h 63475"/>
                <a:gd name="connsiteX33" fmla="*/ 60213 w 95868"/>
                <a:gd name="connsiteY33" fmla="*/ 14134 h 63475"/>
                <a:gd name="connsiteX34" fmla="*/ 64291 w 95868"/>
                <a:gd name="connsiteY34" fmla="*/ 14977 h 63475"/>
                <a:gd name="connsiteX35" fmla="*/ 65390 w 95868"/>
                <a:gd name="connsiteY35" fmla="*/ 18126 h 63475"/>
                <a:gd name="connsiteX36" fmla="*/ 64260 w 95868"/>
                <a:gd name="connsiteY36" fmla="*/ 20742 h 63475"/>
                <a:gd name="connsiteX37" fmla="*/ 67806 w 95868"/>
                <a:gd name="connsiteY37" fmla="*/ 22538 h 63475"/>
                <a:gd name="connsiteX38" fmla="*/ 70840 w 95868"/>
                <a:gd name="connsiteY38" fmla="*/ 20366 h 63475"/>
                <a:gd name="connsiteX39" fmla="*/ 74122 w 95868"/>
                <a:gd name="connsiteY39" fmla="*/ 22350 h 63475"/>
                <a:gd name="connsiteX40" fmla="*/ 78541 w 95868"/>
                <a:gd name="connsiteY40" fmla="*/ 24977 h 63475"/>
                <a:gd name="connsiteX41" fmla="*/ 83208 w 95868"/>
                <a:gd name="connsiteY41" fmla="*/ 26404 h 63475"/>
                <a:gd name="connsiteX42" fmla="*/ 85239 w 95868"/>
                <a:gd name="connsiteY42" fmla="*/ 29317 h 63475"/>
                <a:gd name="connsiteX43" fmla="*/ 89733 w 95868"/>
                <a:gd name="connsiteY43" fmla="*/ 30873 h 63475"/>
                <a:gd name="connsiteX44" fmla="*/ 88716 w 95868"/>
                <a:gd name="connsiteY44" fmla="*/ 34707 h 63475"/>
                <a:gd name="connsiteX45" fmla="*/ 95524 w 95868"/>
                <a:gd name="connsiteY45" fmla="*/ 37468 h 63475"/>
                <a:gd name="connsiteX46" fmla="*/ 94262 w 95868"/>
                <a:gd name="connsiteY46" fmla="*/ 42819 h 63475"/>
                <a:gd name="connsiteX47" fmla="*/ 89080 w 95868"/>
                <a:gd name="connsiteY47" fmla="*/ 49417 h 63475"/>
                <a:gd name="connsiteX48" fmla="*/ 66719 w 95868"/>
                <a:gd name="connsiteY48" fmla="*/ 45356 h 63475"/>
                <a:gd name="connsiteX49" fmla="*/ 64211 w 95868"/>
                <a:gd name="connsiteY49" fmla="*/ 43987 h 63475"/>
                <a:gd name="connsiteX50" fmla="*/ 63234 w 95868"/>
                <a:gd name="connsiteY50" fmla="*/ 46524 h 63475"/>
                <a:gd name="connsiteX51" fmla="*/ 62134 w 95868"/>
                <a:gd name="connsiteY51" fmla="*/ 47221 h 63475"/>
                <a:gd name="connsiteX52" fmla="*/ 62195 w 95868"/>
                <a:gd name="connsiteY52" fmla="*/ 50693 h 63475"/>
                <a:gd name="connsiteX53" fmla="*/ 59331 w 95868"/>
                <a:gd name="connsiteY53" fmla="*/ 50577 h 63475"/>
                <a:gd name="connsiteX54" fmla="*/ 51572 w 95868"/>
                <a:gd name="connsiteY54" fmla="*/ 52706 h 63475"/>
                <a:gd name="connsiteX55" fmla="*/ 53220 w 95868"/>
                <a:gd name="connsiteY55" fmla="*/ 62765 h 63475"/>
                <a:gd name="connsiteX56" fmla="*/ 43194 w 95868"/>
                <a:gd name="connsiteY56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66719 w 96262"/>
                <a:gd name="connsiteY48" fmla="*/ 45356 h 63475"/>
                <a:gd name="connsiteX49" fmla="*/ 64211 w 96262"/>
                <a:gd name="connsiteY49" fmla="*/ 43987 h 63475"/>
                <a:gd name="connsiteX50" fmla="*/ 63234 w 96262"/>
                <a:gd name="connsiteY50" fmla="*/ 46524 h 63475"/>
                <a:gd name="connsiteX51" fmla="*/ 62134 w 96262"/>
                <a:gd name="connsiteY51" fmla="*/ 47221 h 63475"/>
                <a:gd name="connsiteX52" fmla="*/ 62195 w 96262"/>
                <a:gd name="connsiteY52" fmla="*/ 50693 h 63475"/>
                <a:gd name="connsiteX53" fmla="*/ 59331 w 96262"/>
                <a:gd name="connsiteY53" fmla="*/ 50577 h 63475"/>
                <a:gd name="connsiteX54" fmla="*/ 51572 w 96262"/>
                <a:gd name="connsiteY54" fmla="*/ 52706 h 63475"/>
                <a:gd name="connsiteX55" fmla="*/ 53220 w 96262"/>
                <a:gd name="connsiteY55" fmla="*/ 62765 h 63475"/>
                <a:gd name="connsiteX56" fmla="*/ 43194 w 96262"/>
                <a:gd name="connsiteY56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66719 w 96262"/>
                <a:gd name="connsiteY48" fmla="*/ 45356 h 63475"/>
                <a:gd name="connsiteX49" fmla="*/ 64211 w 96262"/>
                <a:gd name="connsiteY49" fmla="*/ 43987 h 63475"/>
                <a:gd name="connsiteX50" fmla="*/ 63234 w 96262"/>
                <a:gd name="connsiteY50" fmla="*/ 46524 h 63475"/>
                <a:gd name="connsiteX51" fmla="*/ 62134 w 96262"/>
                <a:gd name="connsiteY51" fmla="*/ 47221 h 63475"/>
                <a:gd name="connsiteX52" fmla="*/ 62195 w 96262"/>
                <a:gd name="connsiteY52" fmla="*/ 50693 h 63475"/>
                <a:gd name="connsiteX53" fmla="*/ 59331 w 96262"/>
                <a:gd name="connsiteY53" fmla="*/ 50577 h 63475"/>
                <a:gd name="connsiteX54" fmla="*/ 51572 w 96262"/>
                <a:gd name="connsiteY54" fmla="*/ 52706 h 63475"/>
                <a:gd name="connsiteX55" fmla="*/ 53220 w 96262"/>
                <a:gd name="connsiteY55" fmla="*/ 62765 h 63475"/>
                <a:gd name="connsiteX56" fmla="*/ 43194 w 96262"/>
                <a:gd name="connsiteY56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84681 w 96262"/>
                <a:gd name="connsiteY48" fmla="*/ 48561 h 63475"/>
                <a:gd name="connsiteX49" fmla="*/ 66719 w 96262"/>
                <a:gd name="connsiteY49" fmla="*/ 45356 h 63475"/>
                <a:gd name="connsiteX50" fmla="*/ 64211 w 96262"/>
                <a:gd name="connsiteY50" fmla="*/ 43987 h 63475"/>
                <a:gd name="connsiteX51" fmla="*/ 63234 w 96262"/>
                <a:gd name="connsiteY51" fmla="*/ 46524 h 63475"/>
                <a:gd name="connsiteX52" fmla="*/ 62134 w 96262"/>
                <a:gd name="connsiteY52" fmla="*/ 47221 h 63475"/>
                <a:gd name="connsiteX53" fmla="*/ 62195 w 96262"/>
                <a:gd name="connsiteY53" fmla="*/ 50693 h 63475"/>
                <a:gd name="connsiteX54" fmla="*/ 59331 w 96262"/>
                <a:gd name="connsiteY54" fmla="*/ 50577 h 63475"/>
                <a:gd name="connsiteX55" fmla="*/ 51572 w 96262"/>
                <a:gd name="connsiteY55" fmla="*/ 52706 h 63475"/>
                <a:gd name="connsiteX56" fmla="*/ 53220 w 96262"/>
                <a:gd name="connsiteY56" fmla="*/ 62765 h 63475"/>
                <a:gd name="connsiteX57" fmla="*/ 43194 w 96262"/>
                <a:gd name="connsiteY57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84681 w 96262"/>
                <a:gd name="connsiteY48" fmla="*/ 48561 h 63475"/>
                <a:gd name="connsiteX49" fmla="*/ 79384 w 96262"/>
                <a:gd name="connsiteY49" fmla="*/ 50738 h 63475"/>
                <a:gd name="connsiteX50" fmla="*/ 66719 w 96262"/>
                <a:gd name="connsiteY50" fmla="*/ 45356 h 63475"/>
                <a:gd name="connsiteX51" fmla="*/ 64211 w 96262"/>
                <a:gd name="connsiteY51" fmla="*/ 43987 h 63475"/>
                <a:gd name="connsiteX52" fmla="*/ 63234 w 96262"/>
                <a:gd name="connsiteY52" fmla="*/ 46524 h 63475"/>
                <a:gd name="connsiteX53" fmla="*/ 62134 w 96262"/>
                <a:gd name="connsiteY53" fmla="*/ 47221 h 63475"/>
                <a:gd name="connsiteX54" fmla="*/ 62195 w 96262"/>
                <a:gd name="connsiteY54" fmla="*/ 50693 h 63475"/>
                <a:gd name="connsiteX55" fmla="*/ 59331 w 96262"/>
                <a:gd name="connsiteY55" fmla="*/ 50577 h 63475"/>
                <a:gd name="connsiteX56" fmla="*/ 51572 w 96262"/>
                <a:gd name="connsiteY56" fmla="*/ 52706 h 63475"/>
                <a:gd name="connsiteX57" fmla="*/ 53220 w 96262"/>
                <a:gd name="connsiteY57" fmla="*/ 62765 h 63475"/>
                <a:gd name="connsiteX58" fmla="*/ 43194 w 96262"/>
                <a:gd name="connsiteY58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84681 w 96262"/>
                <a:gd name="connsiteY48" fmla="*/ 48561 h 63475"/>
                <a:gd name="connsiteX49" fmla="*/ 79384 w 96262"/>
                <a:gd name="connsiteY49" fmla="*/ 50738 h 63475"/>
                <a:gd name="connsiteX50" fmla="*/ 72694 w 96262"/>
                <a:gd name="connsiteY50" fmla="*/ 50607 h 63475"/>
                <a:gd name="connsiteX51" fmla="*/ 64211 w 96262"/>
                <a:gd name="connsiteY51" fmla="*/ 43987 h 63475"/>
                <a:gd name="connsiteX52" fmla="*/ 63234 w 96262"/>
                <a:gd name="connsiteY52" fmla="*/ 46524 h 63475"/>
                <a:gd name="connsiteX53" fmla="*/ 62134 w 96262"/>
                <a:gd name="connsiteY53" fmla="*/ 47221 h 63475"/>
                <a:gd name="connsiteX54" fmla="*/ 62195 w 96262"/>
                <a:gd name="connsiteY54" fmla="*/ 50693 h 63475"/>
                <a:gd name="connsiteX55" fmla="*/ 59331 w 96262"/>
                <a:gd name="connsiteY55" fmla="*/ 50577 h 63475"/>
                <a:gd name="connsiteX56" fmla="*/ 51572 w 96262"/>
                <a:gd name="connsiteY56" fmla="*/ 52706 h 63475"/>
                <a:gd name="connsiteX57" fmla="*/ 53220 w 96262"/>
                <a:gd name="connsiteY57" fmla="*/ 62765 h 63475"/>
                <a:gd name="connsiteX58" fmla="*/ 43194 w 96262"/>
                <a:gd name="connsiteY58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84681 w 96262"/>
                <a:gd name="connsiteY48" fmla="*/ 48561 h 63475"/>
                <a:gd name="connsiteX49" fmla="*/ 79384 w 96262"/>
                <a:gd name="connsiteY49" fmla="*/ 50738 h 63475"/>
                <a:gd name="connsiteX50" fmla="*/ 72694 w 96262"/>
                <a:gd name="connsiteY50" fmla="*/ 50607 h 63475"/>
                <a:gd name="connsiteX51" fmla="*/ 69129 w 96262"/>
                <a:gd name="connsiteY51" fmla="*/ 49409 h 63475"/>
                <a:gd name="connsiteX52" fmla="*/ 63234 w 96262"/>
                <a:gd name="connsiteY52" fmla="*/ 46524 h 63475"/>
                <a:gd name="connsiteX53" fmla="*/ 62134 w 96262"/>
                <a:gd name="connsiteY53" fmla="*/ 47221 h 63475"/>
                <a:gd name="connsiteX54" fmla="*/ 62195 w 96262"/>
                <a:gd name="connsiteY54" fmla="*/ 50693 h 63475"/>
                <a:gd name="connsiteX55" fmla="*/ 59331 w 96262"/>
                <a:gd name="connsiteY55" fmla="*/ 50577 h 63475"/>
                <a:gd name="connsiteX56" fmla="*/ 51572 w 96262"/>
                <a:gd name="connsiteY56" fmla="*/ 52706 h 63475"/>
                <a:gd name="connsiteX57" fmla="*/ 53220 w 96262"/>
                <a:gd name="connsiteY57" fmla="*/ 62765 h 63475"/>
                <a:gd name="connsiteX58" fmla="*/ 43194 w 96262"/>
                <a:gd name="connsiteY58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84681 w 96262"/>
                <a:gd name="connsiteY48" fmla="*/ 48561 h 63475"/>
                <a:gd name="connsiteX49" fmla="*/ 79384 w 96262"/>
                <a:gd name="connsiteY49" fmla="*/ 50738 h 63475"/>
                <a:gd name="connsiteX50" fmla="*/ 72694 w 96262"/>
                <a:gd name="connsiteY50" fmla="*/ 50607 h 63475"/>
                <a:gd name="connsiteX51" fmla="*/ 69129 w 96262"/>
                <a:gd name="connsiteY51" fmla="*/ 49409 h 63475"/>
                <a:gd name="connsiteX52" fmla="*/ 67273 w 96262"/>
                <a:gd name="connsiteY52" fmla="*/ 53771 h 63475"/>
                <a:gd name="connsiteX53" fmla="*/ 62134 w 96262"/>
                <a:gd name="connsiteY53" fmla="*/ 47221 h 63475"/>
                <a:gd name="connsiteX54" fmla="*/ 62195 w 96262"/>
                <a:gd name="connsiteY54" fmla="*/ 50693 h 63475"/>
                <a:gd name="connsiteX55" fmla="*/ 59331 w 96262"/>
                <a:gd name="connsiteY55" fmla="*/ 50577 h 63475"/>
                <a:gd name="connsiteX56" fmla="*/ 51572 w 96262"/>
                <a:gd name="connsiteY56" fmla="*/ 52706 h 63475"/>
                <a:gd name="connsiteX57" fmla="*/ 53220 w 96262"/>
                <a:gd name="connsiteY57" fmla="*/ 62765 h 63475"/>
                <a:gd name="connsiteX58" fmla="*/ 43194 w 96262"/>
                <a:gd name="connsiteY58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84681 w 96262"/>
                <a:gd name="connsiteY48" fmla="*/ 48561 h 63475"/>
                <a:gd name="connsiteX49" fmla="*/ 79384 w 96262"/>
                <a:gd name="connsiteY49" fmla="*/ 50738 h 63475"/>
                <a:gd name="connsiteX50" fmla="*/ 72694 w 96262"/>
                <a:gd name="connsiteY50" fmla="*/ 50607 h 63475"/>
                <a:gd name="connsiteX51" fmla="*/ 69129 w 96262"/>
                <a:gd name="connsiteY51" fmla="*/ 49409 h 63475"/>
                <a:gd name="connsiteX52" fmla="*/ 67273 w 96262"/>
                <a:gd name="connsiteY52" fmla="*/ 53771 h 63475"/>
                <a:gd name="connsiteX53" fmla="*/ 63687 w 96262"/>
                <a:gd name="connsiteY53" fmla="*/ 52212 h 63475"/>
                <a:gd name="connsiteX54" fmla="*/ 62195 w 96262"/>
                <a:gd name="connsiteY54" fmla="*/ 50693 h 63475"/>
                <a:gd name="connsiteX55" fmla="*/ 59331 w 96262"/>
                <a:gd name="connsiteY55" fmla="*/ 50577 h 63475"/>
                <a:gd name="connsiteX56" fmla="*/ 51572 w 96262"/>
                <a:gd name="connsiteY56" fmla="*/ 52706 h 63475"/>
                <a:gd name="connsiteX57" fmla="*/ 53220 w 96262"/>
                <a:gd name="connsiteY57" fmla="*/ 62765 h 63475"/>
                <a:gd name="connsiteX58" fmla="*/ 43194 w 96262"/>
                <a:gd name="connsiteY58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84681 w 96262"/>
                <a:gd name="connsiteY48" fmla="*/ 48561 h 63475"/>
                <a:gd name="connsiteX49" fmla="*/ 79384 w 96262"/>
                <a:gd name="connsiteY49" fmla="*/ 50738 h 63475"/>
                <a:gd name="connsiteX50" fmla="*/ 72694 w 96262"/>
                <a:gd name="connsiteY50" fmla="*/ 50607 h 63475"/>
                <a:gd name="connsiteX51" fmla="*/ 69129 w 96262"/>
                <a:gd name="connsiteY51" fmla="*/ 49409 h 63475"/>
                <a:gd name="connsiteX52" fmla="*/ 67273 w 96262"/>
                <a:gd name="connsiteY52" fmla="*/ 53771 h 63475"/>
                <a:gd name="connsiteX53" fmla="*/ 63687 w 96262"/>
                <a:gd name="connsiteY53" fmla="*/ 52212 h 63475"/>
                <a:gd name="connsiteX54" fmla="*/ 60831 w 96262"/>
                <a:gd name="connsiteY54" fmla="*/ 54291 h 63475"/>
                <a:gd name="connsiteX55" fmla="*/ 59331 w 96262"/>
                <a:gd name="connsiteY55" fmla="*/ 50577 h 63475"/>
                <a:gd name="connsiteX56" fmla="*/ 51572 w 96262"/>
                <a:gd name="connsiteY56" fmla="*/ 52706 h 63475"/>
                <a:gd name="connsiteX57" fmla="*/ 53220 w 96262"/>
                <a:gd name="connsiteY57" fmla="*/ 62765 h 63475"/>
                <a:gd name="connsiteX58" fmla="*/ 43194 w 96262"/>
                <a:gd name="connsiteY58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84681 w 96262"/>
                <a:gd name="connsiteY48" fmla="*/ 48561 h 63475"/>
                <a:gd name="connsiteX49" fmla="*/ 79384 w 96262"/>
                <a:gd name="connsiteY49" fmla="*/ 50738 h 63475"/>
                <a:gd name="connsiteX50" fmla="*/ 72694 w 96262"/>
                <a:gd name="connsiteY50" fmla="*/ 50607 h 63475"/>
                <a:gd name="connsiteX51" fmla="*/ 69129 w 96262"/>
                <a:gd name="connsiteY51" fmla="*/ 49409 h 63475"/>
                <a:gd name="connsiteX52" fmla="*/ 67273 w 96262"/>
                <a:gd name="connsiteY52" fmla="*/ 53771 h 63475"/>
                <a:gd name="connsiteX53" fmla="*/ 63687 w 96262"/>
                <a:gd name="connsiteY53" fmla="*/ 52212 h 63475"/>
                <a:gd name="connsiteX54" fmla="*/ 60831 w 96262"/>
                <a:gd name="connsiteY54" fmla="*/ 54291 h 63475"/>
                <a:gd name="connsiteX55" fmla="*/ 57049 w 96262"/>
                <a:gd name="connsiteY55" fmla="*/ 56199 h 63475"/>
                <a:gd name="connsiteX56" fmla="*/ 51572 w 96262"/>
                <a:gd name="connsiteY56" fmla="*/ 52706 h 63475"/>
                <a:gd name="connsiteX57" fmla="*/ 53220 w 96262"/>
                <a:gd name="connsiteY57" fmla="*/ 62765 h 63475"/>
                <a:gd name="connsiteX58" fmla="*/ 43194 w 96262"/>
                <a:gd name="connsiteY58" fmla="*/ 63165 h 63475"/>
                <a:gd name="connsiteX0" fmla="*/ 43194 w 96262"/>
                <a:gd name="connsiteY0" fmla="*/ 63165 h 63475"/>
                <a:gd name="connsiteX1" fmla="*/ 42506 w 96262"/>
                <a:gd name="connsiteY1" fmla="*/ 62215 h 63475"/>
                <a:gd name="connsiteX2" fmla="*/ 33614 w 96262"/>
                <a:gd name="connsiteY2" fmla="*/ 62885 h 63475"/>
                <a:gd name="connsiteX3" fmla="*/ 30547 w 96262"/>
                <a:gd name="connsiteY3" fmla="*/ 57921 h 63475"/>
                <a:gd name="connsiteX4" fmla="*/ 26220 w 96262"/>
                <a:gd name="connsiteY4" fmla="*/ 58750 h 63475"/>
                <a:gd name="connsiteX5" fmla="*/ 22442 w 96262"/>
                <a:gd name="connsiteY5" fmla="*/ 56964 h 63475"/>
                <a:gd name="connsiteX6" fmla="*/ 24962 w 96262"/>
                <a:gd name="connsiteY6" fmla="*/ 53896 h 63475"/>
                <a:gd name="connsiteX7" fmla="*/ 24470 w 96262"/>
                <a:gd name="connsiteY7" fmla="*/ 51916 h 63475"/>
                <a:gd name="connsiteX8" fmla="*/ 19724 w 96262"/>
                <a:gd name="connsiteY8" fmla="*/ 51625 h 63475"/>
                <a:gd name="connsiteX9" fmla="*/ 16036 w 96262"/>
                <a:gd name="connsiteY9" fmla="*/ 46502 h 63475"/>
                <a:gd name="connsiteX10" fmla="*/ 13313 w 96262"/>
                <a:gd name="connsiteY10" fmla="*/ 45852 h 63475"/>
                <a:gd name="connsiteX11" fmla="*/ 12864 w 96262"/>
                <a:gd name="connsiteY11" fmla="*/ 44747 h 63475"/>
                <a:gd name="connsiteX12" fmla="*/ 1344 w 96262"/>
                <a:gd name="connsiteY12" fmla="*/ 37340 h 63475"/>
                <a:gd name="connsiteX13" fmla="*/ 2023 w 96262"/>
                <a:gd name="connsiteY13" fmla="*/ 36144 h 63475"/>
                <a:gd name="connsiteX14" fmla="*/ 5269 w 96262"/>
                <a:gd name="connsiteY14" fmla="*/ 36144 h 63475"/>
                <a:gd name="connsiteX15" fmla="*/ 5524 w 96262"/>
                <a:gd name="connsiteY15" fmla="*/ 35267 h 63475"/>
                <a:gd name="connsiteX16" fmla="*/ 1685 w 96262"/>
                <a:gd name="connsiteY16" fmla="*/ 32610 h 63475"/>
                <a:gd name="connsiteX17" fmla="*/ 6357 w 96262"/>
                <a:gd name="connsiteY17" fmla="*/ 28425 h 63475"/>
                <a:gd name="connsiteX18" fmla="*/ 4524 w 96262"/>
                <a:gd name="connsiteY18" fmla="*/ 23721 h 63475"/>
                <a:gd name="connsiteX19" fmla="*/ 7804 w 96262"/>
                <a:gd name="connsiteY19" fmla="*/ 18225 h 63475"/>
                <a:gd name="connsiteX20" fmla="*/ 9727 w 96262"/>
                <a:gd name="connsiteY20" fmla="*/ 17558 h 63475"/>
                <a:gd name="connsiteX21" fmla="*/ 12153 w 96262"/>
                <a:gd name="connsiteY21" fmla="*/ 16946 h 63475"/>
                <a:gd name="connsiteX22" fmla="*/ 14738 w 96262"/>
                <a:gd name="connsiteY22" fmla="*/ 16646 h 63475"/>
                <a:gd name="connsiteX23" fmla="*/ 22377 w 96262"/>
                <a:gd name="connsiteY23" fmla="*/ 12555 h 63475"/>
                <a:gd name="connsiteX24" fmla="*/ 26553 w 96262"/>
                <a:gd name="connsiteY24" fmla="*/ 10836 h 63475"/>
                <a:gd name="connsiteX25" fmla="*/ 26116 w 96262"/>
                <a:gd name="connsiteY25" fmla="*/ 7926 h 63475"/>
                <a:gd name="connsiteX26" fmla="*/ 27647 w 96262"/>
                <a:gd name="connsiteY26" fmla="*/ 7306 h 63475"/>
                <a:gd name="connsiteX27" fmla="*/ 29377 w 96262"/>
                <a:gd name="connsiteY27" fmla="*/ 8241 h 63475"/>
                <a:gd name="connsiteX28" fmla="*/ 41642 w 96262"/>
                <a:gd name="connsiteY28" fmla="*/ 132 h 63475"/>
                <a:gd name="connsiteX29" fmla="*/ 47443 w 96262"/>
                <a:gd name="connsiteY29" fmla="*/ 3361 h 63475"/>
                <a:gd name="connsiteX30" fmla="*/ 57069 w 96262"/>
                <a:gd name="connsiteY30" fmla="*/ 5327 h 63475"/>
                <a:gd name="connsiteX31" fmla="*/ 57004 w 96262"/>
                <a:gd name="connsiteY31" fmla="*/ 11122 h 63475"/>
                <a:gd name="connsiteX32" fmla="*/ 59372 w 96262"/>
                <a:gd name="connsiteY32" fmla="*/ 11825 h 63475"/>
                <a:gd name="connsiteX33" fmla="*/ 60213 w 96262"/>
                <a:gd name="connsiteY33" fmla="*/ 14134 h 63475"/>
                <a:gd name="connsiteX34" fmla="*/ 64291 w 96262"/>
                <a:gd name="connsiteY34" fmla="*/ 14977 h 63475"/>
                <a:gd name="connsiteX35" fmla="*/ 65390 w 96262"/>
                <a:gd name="connsiteY35" fmla="*/ 18126 h 63475"/>
                <a:gd name="connsiteX36" fmla="*/ 64260 w 96262"/>
                <a:gd name="connsiteY36" fmla="*/ 20742 h 63475"/>
                <a:gd name="connsiteX37" fmla="*/ 67806 w 96262"/>
                <a:gd name="connsiteY37" fmla="*/ 22538 h 63475"/>
                <a:gd name="connsiteX38" fmla="*/ 70840 w 96262"/>
                <a:gd name="connsiteY38" fmla="*/ 20366 h 63475"/>
                <a:gd name="connsiteX39" fmla="*/ 74122 w 96262"/>
                <a:gd name="connsiteY39" fmla="*/ 22350 h 63475"/>
                <a:gd name="connsiteX40" fmla="*/ 78541 w 96262"/>
                <a:gd name="connsiteY40" fmla="*/ 24977 h 63475"/>
                <a:gd name="connsiteX41" fmla="*/ 83208 w 96262"/>
                <a:gd name="connsiteY41" fmla="*/ 26404 h 63475"/>
                <a:gd name="connsiteX42" fmla="*/ 85239 w 96262"/>
                <a:gd name="connsiteY42" fmla="*/ 29317 h 63475"/>
                <a:gd name="connsiteX43" fmla="*/ 89733 w 96262"/>
                <a:gd name="connsiteY43" fmla="*/ 30873 h 63475"/>
                <a:gd name="connsiteX44" fmla="*/ 88716 w 96262"/>
                <a:gd name="connsiteY44" fmla="*/ 34707 h 63475"/>
                <a:gd name="connsiteX45" fmla="*/ 95524 w 96262"/>
                <a:gd name="connsiteY45" fmla="*/ 37468 h 63475"/>
                <a:gd name="connsiteX46" fmla="*/ 95355 w 96262"/>
                <a:gd name="connsiteY46" fmla="*/ 41837 h 63475"/>
                <a:gd name="connsiteX47" fmla="*/ 89080 w 96262"/>
                <a:gd name="connsiteY47" fmla="*/ 49417 h 63475"/>
                <a:gd name="connsiteX48" fmla="*/ 84681 w 96262"/>
                <a:gd name="connsiteY48" fmla="*/ 48561 h 63475"/>
                <a:gd name="connsiteX49" fmla="*/ 79384 w 96262"/>
                <a:gd name="connsiteY49" fmla="*/ 50738 h 63475"/>
                <a:gd name="connsiteX50" fmla="*/ 72694 w 96262"/>
                <a:gd name="connsiteY50" fmla="*/ 50607 h 63475"/>
                <a:gd name="connsiteX51" fmla="*/ 69129 w 96262"/>
                <a:gd name="connsiteY51" fmla="*/ 49409 h 63475"/>
                <a:gd name="connsiteX52" fmla="*/ 67273 w 96262"/>
                <a:gd name="connsiteY52" fmla="*/ 53771 h 63475"/>
                <a:gd name="connsiteX53" fmla="*/ 63687 w 96262"/>
                <a:gd name="connsiteY53" fmla="*/ 52212 h 63475"/>
                <a:gd name="connsiteX54" fmla="*/ 60831 w 96262"/>
                <a:gd name="connsiteY54" fmla="*/ 54291 h 63475"/>
                <a:gd name="connsiteX55" fmla="*/ 57049 w 96262"/>
                <a:gd name="connsiteY55" fmla="*/ 56199 h 63475"/>
                <a:gd name="connsiteX56" fmla="*/ 54959 w 96262"/>
                <a:gd name="connsiteY56" fmla="*/ 58748 h 63475"/>
                <a:gd name="connsiteX57" fmla="*/ 53220 w 96262"/>
                <a:gd name="connsiteY57" fmla="*/ 62765 h 63475"/>
                <a:gd name="connsiteX58" fmla="*/ 43194 w 96262"/>
                <a:gd name="connsiteY58" fmla="*/ 63165 h 63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96262" h="63475">
                  <a:moveTo>
                    <a:pt x="43194" y="63165"/>
                  </a:moveTo>
                  <a:cubicBezTo>
                    <a:pt x="41408" y="63073"/>
                    <a:pt x="44103" y="62262"/>
                    <a:pt x="42506" y="62215"/>
                  </a:cubicBezTo>
                  <a:cubicBezTo>
                    <a:pt x="40909" y="62168"/>
                    <a:pt x="35033" y="64547"/>
                    <a:pt x="33614" y="62885"/>
                  </a:cubicBezTo>
                  <a:cubicBezTo>
                    <a:pt x="32195" y="61223"/>
                    <a:pt x="31779" y="58610"/>
                    <a:pt x="30547" y="57921"/>
                  </a:cubicBezTo>
                  <a:cubicBezTo>
                    <a:pt x="29315" y="57232"/>
                    <a:pt x="27571" y="58909"/>
                    <a:pt x="26220" y="58750"/>
                  </a:cubicBezTo>
                  <a:cubicBezTo>
                    <a:pt x="24869" y="58591"/>
                    <a:pt x="22652" y="57773"/>
                    <a:pt x="22442" y="56964"/>
                  </a:cubicBezTo>
                  <a:cubicBezTo>
                    <a:pt x="22232" y="56155"/>
                    <a:pt x="24624" y="54737"/>
                    <a:pt x="24962" y="53896"/>
                  </a:cubicBezTo>
                  <a:cubicBezTo>
                    <a:pt x="25300" y="53055"/>
                    <a:pt x="25350" y="52769"/>
                    <a:pt x="24470" y="51916"/>
                  </a:cubicBezTo>
                  <a:cubicBezTo>
                    <a:pt x="22732" y="52021"/>
                    <a:pt x="20137" y="52983"/>
                    <a:pt x="19724" y="51625"/>
                  </a:cubicBezTo>
                  <a:cubicBezTo>
                    <a:pt x="19451" y="51517"/>
                    <a:pt x="15681" y="46645"/>
                    <a:pt x="16036" y="46502"/>
                  </a:cubicBezTo>
                  <a:cubicBezTo>
                    <a:pt x="16537" y="46251"/>
                    <a:pt x="13842" y="46144"/>
                    <a:pt x="13313" y="45852"/>
                  </a:cubicBezTo>
                  <a:cubicBezTo>
                    <a:pt x="12784" y="45560"/>
                    <a:pt x="14859" y="46166"/>
                    <a:pt x="12864" y="44747"/>
                  </a:cubicBezTo>
                  <a:cubicBezTo>
                    <a:pt x="10869" y="43328"/>
                    <a:pt x="2946" y="38628"/>
                    <a:pt x="1344" y="37340"/>
                  </a:cubicBezTo>
                  <a:cubicBezTo>
                    <a:pt x="-258" y="36052"/>
                    <a:pt x="-866" y="36329"/>
                    <a:pt x="2023" y="36144"/>
                  </a:cubicBezTo>
                  <a:cubicBezTo>
                    <a:pt x="4912" y="35959"/>
                    <a:pt x="4883" y="36264"/>
                    <a:pt x="5269" y="36144"/>
                  </a:cubicBezTo>
                  <a:cubicBezTo>
                    <a:pt x="5656" y="36024"/>
                    <a:pt x="6121" y="35856"/>
                    <a:pt x="5524" y="35267"/>
                  </a:cubicBezTo>
                  <a:cubicBezTo>
                    <a:pt x="4927" y="34678"/>
                    <a:pt x="-788" y="33384"/>
                    <a:pt x="1685" y="32610"/>
                  </a:cubicBezTo>
                  <a:cubicBezTo>
                    <a:pt x="410" y="32438"/>
                    <a:pt x="5884" y="29906"/>
                    <a:pt x="6357" y="28425"/>
                  </a:cubicBezTo>
                  <a:cubicBezTo>
                    <a:pt x="6830" y="26944"/>
                    <a:pt x="4283" y="25421"/>
                    <a:pt x="4524" y="23721"/>
                  </a:cubicBezTo>
                  <a:cubicBezTo>
                    <a:pt x="4765" y="22021"/>
                    <a:pt x="6937" y="19252"/>
                    <a:pt x="7804" y="18225"/>
                  </a:cubicBezTo>
                  <a:cubicBezTo>
                    <a:pt x="8671" y="17198"/>
                    <a:pt x="9002" y="17771"/>
                    <a:pt x="9727" y="17558"/>
                  </a:cubicBezTo>
                  <a:cubicBezTo>
                    <a:pt x="10452" y="17345"/>
                    <a:pt x="11318" y="17098"/>
                    <a:pt x="12153" y="16946"/>
                  </a:cubicBezTo>
                  <a:cubicBezTo>
                    <a:pt x="12988" y="16794"/>
                    <a:pt x="13034" y="17378"/>
                    <a:pt x="14738" y="16646"/>
                  </a:cubicBezTo>
                  <a:cubicBezTo>
                    <a:pt x="16442" y="15914"/>
                    <a:pt x="20408" y="13523"/>
                    <a:pt x="22377" y="12555"/>
                  </a:cubicBezTo>
                  <a:cubicBezTo>
                    <a:pt x="24346" y="11587"/>
                    <a:pt x="25215" y="11244"/>
                    <a:pt x="26553" y="10836"/>
                  </a:cubicBezTo>
                  <a:cubicBezTo>
                    <a:pt x="27891" y="10428"/>
                    <a:pt x="25729" y="8369"/>
                    <a:pt x="26116" y="7926"/>
                  </a:cubicBezTo>
                  <a:cubicBezTo>
                    <a:pt x="26504" y="7483"/>
                    <a:pt x="26775" y="7297"/>
                    <a:pt x="27647" y="7306"/>
                  </a:cubicBezTo>
                  <a:cubicBezTo>
                    <a:pt x="28519" y="7315"/>
                    <a:pt x="28064" y="7970"/>
                    <a:pt x="29377" y="8241"/>
                  </a:cubicBezTo>
                  <a:cubicBezTo>
                    <a:pt x="30690" y="8512"/>
                    <a:pt x="38631" y="945"/>
                    <a:pt x="41642" y="132"/>
                  </a:cubicBezTo>
                  <a:cubicBezTo>
                    <a:pt x="44653" y="-681"/>
                    <a:pt x="44872" y="2495"/>
                    <a:pt x="47443" y="3361"/>
                  </a:cubicBezTo>
                  <a:cubicBezTo>
                    <a:pt x="50014" y="4227"/>
                    <a:pt x="55476" y="4034"/>
                    <a:pt x="57069" y="5327"/>
                  </a:cubicBezTo>
                  <a:cubicBezTo>
                    <a:pt x="58663" y="6621"/>
                    <a:pt x="57183" y="9041"/>
                    <a:pt x="57004" y="11122"/>
                  </a:cubicBezTo>
                  <a:cubicBezTo>
                    <a:pt x="57363" y="11267"/>
                    <a:pt x="59188" y="11718"/>
                    <a:pt x="59372" y="11825"/>
                  </a:cubicBezTo>
                  <a:cubicBezTo>
                    <a:pt x="59719" y="11881"/>
                    <a:pt x="59583" y="14217"/>
                    <a:pt x="60213" y="14134"/>
                  </a:cubicBezTo>
                  <a:cubicBezTo>
                    <a:pt x="60622" y="14052"/>
                    <a:pt x="63428" y="14312"/>
                    <a:pt x="64291" y="14977"/>
                  </a:cubicBezTo>
                  <a:cubicBezTo>
                    <a:pt x="65154" y="15642"/>
                    <a:pt x="65395" y="17165"/>
                    <a:pt x="65390" y="18126"/>
                  </a:cubicBezTo>
                  <a:cubicBezTo>
                    <a:pt x="65385" y="19087"/>
                    <a:pt x="63857" y="20007"/>
                    <a:pt x="64260" y="20742"/>
                  </a:cubicBezTo>
                  <a:cubicBezTo>
                    <a:pt x="64663" y="21477"/>
                    <a:pt x="66709" y="22601"/>
                    <a:pt x="67806" y="22538"/>
                  </a:cubicBezTo>
                  <a:cubicBezTo>
                    <a:pt x="68903" y="22475"/>
                    <a:pt x="69787" y="20397"/>
                    <a:pt x="70840" y="20366"/>
                  </a:cubicBezTo>
                  <a:cubicBezTo>
                    <a:pt x="71893" y="20335"/>
                    <a:pt x="72839" y="21582"/>
                    <a:pt x="74122" y="22350"/>
                  </a:cubicBezTo>
                  <a:cubicBezTo>
                    <a:pt x="75406" y="23119"/>
                    <a:pt x="77027" y="24301"/>
                    <a:pt x="78541" y="24977"/>
                  </a:cubicBezTo>
                  <a:cubicBezTo>
                    <a:pt x="80055" y="25653"/>
                    <a:pt x="82092" y="25681"/>
                    <a:pt x="83208" y="26404"/>
                  </a:cubicBezTo>
                  <a:cubicBezTo>
                    <a:pt x="84324" y="27127"/>
                    <a:pt x="85369" y="28858"/>
                    <a:pt x="85239" y="29317"/>
                  </a:cubicBezTo>
                  <a:cubicBezTo>
                    <a:pt x="84881" y="29675"/>
                    <a:pt x="89154" y="29975"/>
                    <a:pt x="89733" y="30873"/>
                  </a:cubicBezTo>
                  <a:cubicBezTo>
                    <a:pt x="90313" y="31771"/>
                    <a:pt x="88745" y="33464"/>
                    <a:pt x="88716" y="34707"/>
                  </a:cubicBezTo>
                  <a:cubicBezTo>
                    <a:pt x="89544" y="34963"/>
                    <a:pt x="94418" y="36280"/>
                    <a:pt x="95524" y="37468"/>
                  </a:cubicBezTo>
                  <a:cubicBezTo>
                    <a:pt x="96630" y="38656"/>
                    <a:pt x="96429" y="39846"/>
                    <a:pt x="95355" y="41837"/>
                  </a:cubicBezTo>
                  <a:cubicBezTo>
                    <a:pt x="94281" y="43828"/>
                    <a:pt x="90859" y="48296"/>
                    <a:pt x="89080" y="49417"/>
                  </a:cubicBezTo>
                  <a:cubicBezTo>
                    <a:pt x="87301" y="50538"/>
                    <a:pt x="86505" y="48894"/>
                    <a:pt x="84681" y="48561"/>
                  </a:cubicBezTo>
                  <a:cubicBezTo>
                    <a:pt x="82857" y="48228"/>
                    <a:pt x="82378" y="51272"/>
                    <a:pt x="79384" y="50738"/>
                  </a:cubicBezTo>
                  <a:cubicBezTo>
                    <a:pt x="76390" y="50204"/>
                    <a:pt x="74403" y="50828"/>
                    <a:pt x="72694" y="50607"/>
                  </a:cubicBezTo>
                  <a:cubicBezTo>
                    <a:pt x="70985" y="50386"/>
                    <a:pt x="70032" y="48882"/>
                    <a:pt x="69129" y="49409"/>
                  </a:cubicBezTo>
                  <a:cubicBezTo>
                    <a:pt x="68226" y="49936"/>
                    <a:pt x="68180" y="53304"/>
                    <a:pt x="67273" y="53771"/>
                  </a:cubicBezTo>
                  <a:cubicBezTo>
                    <a:pt x="66366" y="54238"/>
                    <a:pt x="64761" y="52125"/>
                    <a:pt x="63687" y="52212"/>
                  </a:cubicBezTo>
                  <a:cubicBezTo>
                    <a:pt x="62613" y="52299"/>
                    <a:pt x="61937" y="53627"/>
                    <a:pt x="60831" y="54291"/>
                  </a:cubicBezTo>
                  <a:cubicBezTo>
                    <a:pt x="59725" y="54955"/>
                    <a:pt x="58028" y="55456"/>
                    <a:pt x="57049" y="56199"/>
                  </a:cubicBezTo>
                  <a:cubicBezTo>
                    <a:pt x="56070" y="56942"/>
                    <a:pt x="55439" y="58496"/>
                    <a:pt x="54959" y="58748"/>
                  </a:cubicBezTo>
                  <a:cubicBezTo>
                    <a:pt x="54306" y="59403"/>
                    <a:pt x="55181" y="62029"/>
                    <a:pt x="53220" y="62765"/>
                  </a:cubicBezTo>
                  <a:cubicBezTo>
                    <a:pt x="51259" y="63501"/>
                    <a:pt x="44980" y="63257"/>
                    <a:pt x="43194" y="63165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65" name="Freeform 19"/>
            <p:cNvSpPr>
              <a:spLocks/>
            </p:cNvSpPr>
            <p:nvPr/>
          </p:nvSpPr>
          <p:spPr bwMode="auto">
            <a:xfrm rot="18125028">
              <a:off x="7407590" y="3737687"/>
              <a:ext cx="1523787" cy="1565041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31419"/>
                <a:gd name="connsiteY0" fmla="*/ 17780 h 20920"/>
                <a:gd name="connsiteX1" fmla="*/ 907 w 31419"/>
                <a:gd name="connsiteY1" fmla="*/ 16967 h 20920"/>
                <a:gd name="connsiteX2" fmla="*/ 675 w 31419"/>
                <a:gd name="connsiteY2" fmla="*/ 15923 h 20920"/>
                <a:gd name="connsiteX3" fmla="*/ 1361 w 31419"/>
                <a:gd name="connsiteY3" fmla="*/ 15511 h 20920"/>
                <a:gd name="connsiteX4" fmla="*/ 1187 w 31419"/>
                <a:gd name="connsiteY4" fmla="*/ 14657 h 20920"/>
                <a:gd name="connsiteX5" fmla="*/ 805 w 31419"/>
                <a:gd name="connsiteY5" fmla="*/ 14131 h 20920"/>
                <a:gd name="connsiteX6" fmla="*/ 1119 w 31419"/>
                <a:gd name="connsiteY6" fmla="*/ 13195 h 20920"/>
                <a:gd name="connsiteX7" fmla="*/ 1992 w 31419"/>
                <a:gd name="connsiteY7" fmla="*/ 12745 h 20920"/>
                <a:gd name="connsiteX8" fmla="*/ 1963 w 31419"/>
                <a:gd name="connsiteY8" fmla="*/ 12221 h 20920"/>
                <a:gd name="connsiteX9" fmla="*/ 2137 w 31419"/>
                <a:gd name="connsiteY9" fmla="*/ 11511 h 20920"/>
                <a:gd name="connsiteX10" fmla="*/ 2557 w 31419"/>
                <a:gd name="connsiteY10" fmla="*/ 10919 h 20920"/>
                <a:gd name="connsiteX11" fmla="*/ 2509 w 31419"/>
                <a:gd name="connsiteY11" fmla="*/ 10136 h 20920"/>
                <a:gd name="connsiteX12" fmla="*/ 1498 w 31419"/>
                <a:gd name="connsiteY12" fmla="*/ 8775 h 20920"/>
                <a:gd name="connsiteX13" fmla="*/ 52 w 31419"/>
                <a:gd name="connsiteY13" fmla="*/ 6893 h 20920"/>
                <a:gd name="connsiteX14" fmla="*/ 830 w 31419"/>
                <a:gd name="connsiteY14" fmla="*/ 5908 h 20920"/>
                <a:gd name="connsiteX15" fmla="*/ 1192 w 31419"/>
                <a:gd name="connsiteY15" fmla="*/ 5262 h 20920"/>
                <a:gd name="connsiteX16" fmla="*/ 2185 w 31419"/>
                <a:gd name="connsiteY16" fmla="*/ 4201 h 20920"/>
                <a:gd name="connsiteX17" fmla="*/ 3867 w 31419"/>
                <a:gd name="connsiteY17" fmla="*/ 3567 h 20920"/>
                <a:gd name="connsiteX18" fmla="*/ 5757 w 31419"/>
                <a:gd name="connsiteY18" fmla="*/ 2234 h 20920"/>
                <a:gd name="connsiteX19" fmla="*/ 8129 w 31419"/>
                <a:gd name="connsiteY19" fmla="*/ 1197 h 20920"/>
                <a:gd name="connsiteX20" fmla="*/ 9874 w 31419"/>
                <a:gd name="connsiteY20" fmla="*/ 790 h 20920"/>
                <a:gd name="connsiteX21" fmla="*/ 12343 w 31419"/>
                <a:gd name="connsiteY21" fmla="*/ 16 h 20920"/>
                <a:gd name="connsiteX22" fmla="*/ 11799 w 31419"/>
                <a:gd name="connsiteY22" fmla="*/ 1095 h 20920"/>
                <a:gd name="connsiteX23" fmla="*/ 12867 w 31419"/>
                <a:gd name="connsiteY23" fmla="*/ 1829 h 20920"/>
                <a:gd name="connsiteX24" fmla="*/ 15023 w 31419"/>
                <a:gd name="connsiteY24" fmla="*/ 2595 h 20920"/>
                <a:gd name="connsiteX25" fmla="*/ 16898 w 31419"/>
                <a:gd name="connsiteY25" fmla="*/ 4327 h 20920"/>
                <a:gd name="connsiteX26" fmla="*/ 16381 w 31419"/>
                <a:gd name="connsiteY26" fmla="*/ 5638 h 20920"/>
                <a:gd name="connsiteX27" fmla="*/ 18660 w 31419"/>
                <a:gd name="connsiteY27" fmla="*/ 5442 h 20920"/>
                <a:gd name="connsiteX28" fmla="*/ 19689 w 31419"/>
                <a:gd name="connsiteY28" fmla="*/ 5747 h 20920"/>
                <a:gd name="connsiteX29" fmla="*/ 20580 w 31419"/>
                <a:gd name="connsiteY29" fmla="*/ 5320 h 20920"/>
                <a:gd name="connsiteX30" fmla="*/ 22063 w 31419"/>
                <a:gd name="connsiteY30" fmla="*/ 4139 h 20920"/>
                <a:gd name="connsiteX31" fmla="*/ 23224 w 31419"/>
                <a:gd name="connsiteY31" fmla="*/ 4398 h 20920"/>
                <a:gd name="connsiteX32" fmla="*/ 23462 w 31419"/>
                <a:gd name="connsiteY32" fmla="*/ 5386 h 20920"/>
                <a:gd name="connsiteX33" fmla="*/ 25027 w 31419"/>
                <a:gd name="connsiteY33" fmla="*/ 5715 h 20920"/>
                <a:gd name="connsiteX34" fmla="*/ 26098 w 31419"/>
                <a:gd name="connsiteY34" fmla="*/ 5518 h 20920"/>
                <a:gd name="connsiteX35" fmla="*/ 27991 w 31419"/>
                <a:gd name="connsiteY35" fmla="*/ 6109 h 20920"/>
                <a:gd name="connsiteX36" fmla="*/ 28403 w 31419"/>
                <a:gd name="connsiteY36" fmla="*/ 8079 h 20920"/>
                <a:gd name="connsiteX37" fmla="*/ 31419 w 31419"/>
                <a:gd name="connsiteY37" fmla="*/ 6143 h 20920"/>
                <a:gd name="connsiteX38" fmla="*/ 29062 w 31419"/>
                <a:gd name="connsiteY38" fmla="*/ 9261 h 20920"/>
                <a:gd name="connsiteX39" fmla="*/ 28074 w 31419"/>
                <a:gd name="connsiteY39" fmla="*/ 10509 h 20920"/>
                <a:gd name="connsiteX40" fmla="*/ 28072 w 31419"/>
                <a:gd name="connsiteY40" fmla="*/ 12501 h 20920"/>
                <a:gd name="connsiteX41" fmla="*/ 23920 w 31419"/>
                <a:gd name="connsiteY41" fmla="*/ 13523 h 20920"/>
                <a:gd name="connsiteX42" fmla="*/ 22391 w 31419"/>
                <a:gd name="connsiteY42" fmla="*/ 13464 h 20920"/>
                <a:gd name="connsiteX43" fmla="*/ 20745 w 31419"/>
                <a:gd name="connsiteY43" fmla="*/ 15106 h 20920"/>
                <a:gd name="connsiteX44" fmla="*/ 19510 w 31419"/>
                <a:gd name="connsiteY44" fmla="*/ 16682 h 20920"/>
                <a:gd name="connsiteX45" fmla="*/ 18207 w 31419"/>
                <a:gd name="connsiteY45" fmla="*/ 16817 h 20920"/>
                <a:gd name="connsiteX46" fmla="*/ 17088 w 31419"/>
                <a:gd name="connsiteY46" fmla="*/ 17547 h 20920"/>
                <a:gd name="connsiteX47" fmla="*/ 16709 w 31419"/>
                <a:gd name="connsiteY47" fmla="*/ 18586 h 20920"/>
                <a:gd name="connsiteX48" fmla="*/ 15804 w 31419"/>
                <a:gd name="connsiteY48" fmla="*/ 19242 h 20920"/>
                <a:gd name="connsiteX49" fmla="*/ 15474 w 31419"/>
                <a:gd name="connsiteY49" fmla="*/ 20885 h 20920"/>
                <a:gd name="connsiteX50" fmla="*/ 14650 w 31419"/>
                <a:gd name="connsiteY50" fmla="*/ 19965 h 20920"/>
                <a:gd name="connsiteX51" fmla="*/ 13086 w 31419"/>
                <a:gd name="connsiteY51" fmla="*/ 19440 h 20920"/>
                <a:gd name="connsiteX52" fmla="*/ 11687 w 31419"/>
                <a:gd name="connsiteY52" fmla="*/ 18915 h 20920"/>
                <a:gd name="connsiteX53" fmla="*/ 10286 w 31419"/>
                <a:gd name="connsiteY53" fmla="*/ 17470 h 20920"/>
                <a:gd name="connsiteX54" fmla="*/ 8640 w 31419"/>
                <a:gd name="connsiteY54" fmla="*/ 18652 h 20920"/>
                <a:gd name="connsiteX55" fmla="*/ 7157 w 31419"/>
                <a:gd name="connsiteY55" fmla="*/ 18784 h 20920"/>
                <a:gd name="connsiteX56" fmla="*/ 5592 w 31419"/>
                <a:gd name="connsiteY56" fmla="*/ 18455 h 20920"/>
                <a:gd name="connsiteX57" fmla="*/ 3087 w 31419"/>
                <a:gd name="connsiteY57" fmla="*/ 18729 h 20920"/>
                <a:gd name="connsiteX58" fmla="*/ 1334 w 31419"/>
                <a:gd name="connsiteY58" fmla="*/ 18891 h 20920"/>
                <a:gd name="connsiteX59" fmla="*/ 52 w 31419"/>
                <a:gd name="connsiteY59" fmla="*/ 17780 h 20920"/>
                <a:gd name="connsiteX0" fmla="*/ 52 w 31476"/>
                <a:gd name="connsiteY0" fmla="*/ 17780 h 20920"/>
                <a:gd name="connsiteX1" fmla="*/ 907 w 31476"/>
                <a:gd name="connsiteY1" fmla="*/ 16967 h 20920"/>
                <a:gd name="connsiteX2" fmla="*/ 675 w 31476"/>
                <a:gd name="connsiteY2" fmla="*/ 15923 h 20920"/>
                <a:gd name="connsiteX3" fmla="*/ 1361 w 31476"/>
                <a:gd name="connsiteY3" fmla="*/ 15511 h 20920"/>
                <a:gd name="connsiteX4" fmla="*/ 1187 w 31476"/>
                <a:gd name="connsiteY4" fmla="*/ 14657 h 20920"/>
                <a:gd name="connsiteX5" fmla="*/ 805 w 31476"/>
                <a:gd name="connsiteY5" fmla="*/ 14131 h 20920"/>
                <a:gd name="connsiteX6" fmla="*/ 1119 w 31476"/>
                <a:gd name="connsiteY6" fmla="*/ 13195 h 20920"/>
                <a:gd name="connsiteX7" fmla="*/ 1992 w 31476"/>
                <a:gd name="connsiteY7" fmla="*/ 12745 h 20920"/>
                <a:gd name="connsiteX8" fmla="*/ 1963 w 31476"/>
                <a:gd name="connsiteY8" fmla="*/ 12221 h 20920"/>
                <a:gd name="connsiteX9" fmla="*/ 2137 w 31476"/>
                <a:gd name="connsiteY9" fmla="*/ 11511 h 20920"/>
                <a:gd name="connsiteX10" fmla="*/ 2557 w 31476"/>
                <a:gd name="connsiteY10" fmla="*/ 10919 h 20920"/>
                <a:gd name="connsiteX11" fmla="*/ 2509 w 31476"/>
                <a:gd name="connsiteY11" fmla="*/ 10136 h 20920"/>
                <a:gd name="connsiteX12" fmla="*/ 1498 w 31476"/>
                <a:gd name="connsiteY12" fmla="*/ 8775 h 20920"/>
                <a:gd name="connsiteX13" fmla="*/ 52 w 31476"/>
                <a:gd name="connsiteY13" fmla="*/ 6893 h 20920"/>
                <a:gd name="connsiteX14" fmla="*/ 830 w 31476"/>
                <a:gd name="connsiteY14" fmla="*/ 5908 h 20920"/>
                <a:gd name="connsiteX15" fmla="*/ 1192 w 31476"/>
                <a:gd name="connsiteY15" fmla="*/ 5262 h 20920"/>
                <a:gd name="connsiteX16" fmla="*/ 2185 w 31476"/>
                <a:gd name="connsiteY16" fmla="*/ 4201 h 20920"/>
                <a:gd name="connsiteX17" fmla="*/ 3867 w 31476"/>
                <a:gd name="connsiteY17" fmla="*/ 3567 h 20920"/>
                <a:gd name="connsiteX18" fmla="*/ 5757 w 31476"/>
                <a:gd name="connsiteY18" fmla="*/ 2234 h 20920"/>
                <a:gd name="connsiteX19" fmla="*/ 8129 w 31476"/>
                <a:gd name="connsiteY19" fmla="*/ 1197 h 20920"/>
                <a:gd name="connsiteX20" fmla="*/ 9874 w 31476"/>
                <a:gd name="connsiteY20" fmla="*/ 790 h 20920"/>
                <a:gd name="connsiteX21" fmla="*/ 12343 w 31476"/>
                <a:gd name="connsiteY21" fmla="*/ 16 h 20920"/>
                <a:gd name="connsiteX22" fmla="*/ 11799 w 31476"/>
                <a:gd name="connsiteY22" fmla="*/ 1095 h 20920"/>
                <a:gd name="connsiteX23" fmla="*/ 12867 w 31476"/>
                <a:gd name="connsiteY23" fmla="*/ 1829 h 20920"/>
                <a:gd name="connsiteX24" fmla="*/ 15023 w 31476"/>
                <a:gd name="connsiteY24" fmla="*/ 2595 h 20920"/>
                <a:gd name="connsiteX25" fmla="*/ 16898 w 31476"/>
                <a:gd name="connsiteY25" fmla="*/ 4327 h 20920"/>
                <a:gd name="connsiteX26" fmla="*/ 16381 w 31476"/>
                <a:gd name="connsiteY26" fmla="*/ 5638 h 20920"/>
                <a:gd name="connsiteX27" fmla="*/ 18660 w 31476"/>
                <a:gd name="connsiteY27" fmla="*/ 5442 h 20920"/>
                <a:gd name="connsiteX28" fmla="*/ 19689 w 31476"/>
                <a:gd name="connsiteY28" fmla="*/ 5747 h 20920"/>
                <a:gd name="connsiteX29" fmla="*/ 20580 w 31476"/>
                <a:gd name="connsiteY29" fmla="*/ 5320 h 20920"/>
                <a:gd name="connsiteX30" fmla="*/ 22063 w 31476"/>
                <a:gd name="connsiteY30" fmla="*/ 4139 h 20920"/>
                <a:gd name="connsiteX31" fmla="*/ 23224 w 31476"/>
                <a:gd name="connsiteY31" fmla="*/ 4398 h 20920"/>
                <a:gd name="connsiteX32" fmla="*/ 23462 w 31476"/>
                <a:gd name="connsiteY32" fmla="*/ 5386 h 20920"/>
                <a:gd name="connsiteX33" fmla="*/ 25027 w 31476"/>
                <a:gd name="connsiteY33" fmla="*/ 5715 h 20920"/>
                <a:gd name="connsiteX34" fmla="*/ 26098 w 31476"/>
                <a:gd name="connsiteY34" fmla="*/ 5518 h 20920"/>
                <a:gd name="connsiteX35" fmla="*/ 27991 w 31476"/>
                <a:gd name="connsiteY35" fmla="*/ 6109 h 20920"/>
                <a:gd name="connsiteX36" fmla="*/ 28403 w 31476"/>
                <a:gd name="connsiteY36" fmla="*/ 8079 h 20920"/>
                <a:gd name="connsiteX37" fmla="*/ 31419 w 31476"/>
                <a:gd name="connsiteY37" fmla="*/ 6143 h 20920"/>
                <a:gd name="connsiteX38" fmla="*/ 30212 w 31476"/>
                <a:gd name="connsiteY38" fmla="*/ 9674 h 20920"/>
                <a:gd name="connsiteX39" fmla="*/ 28074 w 31476"/>
                <a:gd name="connsiteY39" fmla="*/ 10509 h 20920"/>
                <a:gd name="connsiteX40" fmla="*/ 28072 w 31476"/>
                <a:gd name="connsiteY40" fmla="*/ 12501 h 20920"/>
                <a:gd name="connsiteX41" fmla="*/ 23920 w 31476"/>
                <a:gd name="connsiteY41" fmla="*/ 13523 h 20920"/>
                <a:gd name="connsiteX42" fmla="*/ 22391 w 31476"/>
                <a:gd name="connsiteY42" fmla="*/ 13464 h 20920"/>
                <a:gd name="connsiteX43" fmla="*/ 20745 w 31476"/>
                <a:gd name="connsiteY43" fmla="*/ 15106 h 20920"/>
                <a:gd name="connsiteX44" fmla="*/ 19510 w 31476"/>
                <a:gd name="connsiteY44" fmla="*/ 16682 h 20920"/>
                <a:gd name="connsiteX45" fmla="*/ 18207 w 31476"/>
                <a:gd name="connsiteY45" fmla="*/ 16817 h 20920"/>
                <a:gd name="connsiteX46" fmla="*/ 17088 w 31476"/>
                <a:gd name="connsiteY46" fmla="*/ 17547 h 20920"/>
                <a:gd name="connsiteX47" fmla="*/ 16709 w 31476"/>
                <a:gd name="connsiteY47" fmla="*/ 18586 h 20920"/>
                <a:gd name="connsiteX48" fmla="*/ 15804 w 31476"/>
                <a:gd name="connsiteY48" fmla="*/ 19242 h 20920"/>
                <a:gd name="connsiteX49" fmla="*/ 15474 w 31476"/>
                <a:gd name="connsiteY49" fmla="*/ 20885 h 20920"/>
                <a:gd name="connsiteX50" fmla="*/ 14650 w 31476"/>
                <a:gd name="connsiteY50" fmla="*/ 19965 h 20920"/>
                <a:gd name="connsiteX51" fmla="*/ 13086 w 31476"/>
                <a:gd name="connsiteY51" fmla="*/ 19440 h 20920"/>
                <a:gd name="connsiteX52" fmla="*/ 11687 w 31476"/>
                <a:gd name="connsiteY52" fmla="*/ 18915 h 20920"/>
                <a:gd name="connsiteX53" fmla="*/ 10286 w 31476"/>
                <a:gd name="connsiteY53" fmla="*/ 17470 h 20920"/>
                <a:gd name="connsiteX54" fmla="*/ 8640 w 31476"/>
                <a:gd name="connsiteY54" fmla="*/ 18652 h 20920"/>
                <a:gd name="connsiteX55" fmla="*/ 7157 w 31476"/>
                <a:gd name="connsiteY55" fmla="*/ 18784 h 20920"/>
                <a:gd name="connsiteX56" fmla="*/ 5592 w 31476"/>
                <a:gd name="connsiteY56" fmla="*/ 18455 h 20920"/>
                <a:gd name="connsiteX57" fmla="*/ 3087 w 31476"/>
                <a:gd name="connsiteY57" fmla="*/ 18729 h 20920"/>
                <a:gd name="connsiteX58" fmla="*/ 1334 w 31476"/>
                <a:gd name="connsiteY58" fmla="*/ 18891 h 20920"/>
                <a:gd name="connsiteX59" fmla="*/ 52 w 31476"/>
                <a:gd name="connsiteY59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8072 w 31461"/>
                <a:gd name="connsiteY40" fmla="*/ 12501 h 20920"/>
                <a:gd name="connsiteX41" fmla="*/ 23920 w 31461"/>
                <a:gd name="connsiteY41" fmla="*/ 13523 h 20920"/>
                <a:gd name="connsiteX42" fmla="*/ 22391 w 31461"/>
                <a:gd name="connsiteY42" fmla="*/ 13464 h 20920"/>
                <a:gd name="connsiteX43" fmla="*/ 20745 w 31461"/>
                <a:gd name="connsiteY43" fmla="*/ 15106 h 20920"/>
                <a:gd name="connsiteX44" fmla="*/ 19510 w 31461"/>
                <a:gd name="connsiteY44" fmla="*/ 16682 h 20920"/>
                <a:gd name="connsiteX45" fmla="*/ 18207 w 31461"/>
                <a:gd name="connsiteY45" fmla="*/ 16817 h 20920"/>
                <a:gd name="connsiteX46" fmla="*/ 17088 w 31461"/>
                <a:gd name="connsiteY46" fmla="*/ 17547 h 20920"/>
                <a:gd name="connsiteX47" fmla="*/ 16709 w 31461"/>
                <a:gd name="connsiteY47" fmla="*/ 18586 h 20920"/>
                <a:gd name="connsiteX48" fmla="*/ 15804 w 31461"/>
                <a:gd name="connsiteY48" fmla="*/ 19242 h 20920"/>
                <a:gd name="connsiteX49" fmla="*/ 15474 w 31461"/>
                <a:gd name="connsiteY49" fmla="*/ 20885 h 20920"/>
                <a:gd name="connsiteX50" fmla="*/ 14650 w 31461"/>
                <a:gd name="connsiteY50" fmla="*/ 19965 h 20920"/>
                <a:gd name="connsiteX51" fmla="*/ 13086 w 31461"/>
                <a:gd name="connsiteY51" fmla="*/ 19440 h 20920"/>
                <a:gd name="connsiteX52" fmla="*/ 11687 w 31461"/>
                <a:gd name="connsiteY52" fmla="*/ 18915 h 20920"/>
                <a:gd name="connsiteX53" fmla="*/ 10286 w 31461"/>
                <a:gd name="connsiteY53" fmla="*/ 17470 h 20920"/>
                <a:gd name="connsiteX54" fmla="*/ 8640 w 31461"/>
                <a:gd name="connsiteY54" fmla="*/ 18652 h 20920"/>
                <a:gd name="connsiteX55" fmla="*/ 7157 w 31461"/>
                <a:gd name="connsiteY55" fmla="*/ 18784 h 20920"/>
                <a:gd name="connsiteX56" fmla="*/ 5592 w 31461"/>
                <a:gd name="connsiteY56" fmla="*/ 18455 h 20920"/>
                <a:gd name="connsiteX57" fmla="*/ 3087 w 31461"/>
                <a:gd name="connsiteY57" fmla="*/ 18729 h 20920"/>
                <a:gd name="connsiteX58" fmla="*/ 1334 w 31461"/>
                <a:gd name="connsiteY58" fmla="*/ 18891 h 20920"/>
                <a:gd name="connsiteX59" fmla="*/ 52 w 31461"/>
                <a:gd name="connsiteY59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3920 w 31461"/>
                <a:gd name="connsiteY42" fmla="*/ 13523 h 20920"/>
                <a:gd name="connsiteX43" fmla="*/ 22391 w 31461"/>
                <a:gd name="connsiteY43" fmla="*/ 13464 h 20920"/>
                <a:gd name="connsiteX44" fmla="*/ 20745 w 31461"/>
                <a:gd name="connsiteY44" fmla="*/ 15106 h 20920"/>
                <a:gd name="connsiteX45" fmla="*/ 19510 w 31461"/>
                <a:gd name="connsiteY45" fmla="*/ 16682 h 20920"/>
                <a:gd name="connsiteX46" fmla="*/ 18207 w 31461"/>
                <a:gd name="connsiteY46" fmla="*/ 16817 h 20920"/>
                <a:gd name="connsiteX47" fmla="*/ 17088 w 31461"/>
                <a:gd name="connsiteY47" fmla="*/ 17547 h 20920"/>
                <a:gd name="connsiteX48" fmla="*/ 16709 w 31461"/>
                <a:gd name="connsiteY48" fmla="*/ 18586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6262 w 31461"/>
                <a:gd name="connsiteY42" fmla="*/ 13142 h 20920"/>
                <a:gd name="connsiteX43" fmla="*/ 22391 w 31461"/>
                <a:gd name="connsiteY43" fmla="*/ 13464 h 20920"/>
                <a:gd name="connsiteX44" fmla="*/ 20745 w 31461"/>
                <a:gd name="connsiteY44" fmla="*/ 15106 h 20920"/>
                <a:gd name="connsiteX45" fmla="*/ 19510 w 31461"/>
                <a:gd name="connsiteY45" fmla="*/ 16682 h 20920"/>
                <a:gd name="connsiteX46" fmla="*/ 18207 w 31461"/>
                <a:gd name="connsiteY46" fmla="*/ 16817 h 20920"/>
                <a:gd name="connsiteX47" fmla="*/ 17088 w 31461"/>
                <a:gd name="connsiteY47" fmla="*/ 17547 h 20920"/>
                <a:gd name="connsiteX48" fmla="*/ 16709 w 31461"/>
                <a:gd name="connsiteY48" fmla="*/ 18586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6262 w 31461"/>
                <a:gd name="connsiteY42" fmla="*/ 13142 h 20920"/>
                <a:gd name="connsiteX43" fmla="*/ 25092 w 31461"/>
                <a:gd name="connsiteY43" fmla="*/ 14484 h 20920"/>
                <a:gd name="connsiteX44" fmla="*/ 20745 w 31461"/>
                <a:gd name="connsiteY44" fmla="*/ 15106 h 20920"/>
                <a:gd name="connsiteX45" fmla="*/ 19510 w 31461"/>
                <a:gd name="connsiteY45" fmla="*/ 16682 h 20920"/>
                <a:gd name="connsiteX46" fmla="*/ 18207 w 31461"/>
                <a:gd name="connsiteY46" fmla="*/ 16817 h 20920"/>
                <a:gd name="connsiteX47" fmla="*/ 17088 w 31461"/>
                <a:gd name="connsiteY47" fmla="*/ 17547 h 20920"/>
                <a:gd name="connsiteX48" fmla="*/ 16709 w 31461"/>
                <a:gd name="connsiteY48" fmla="*/ 18586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6262 w 31461"/>
                <a:gd name="connsiteY42" fmla="*/ 13142 h 20920"/>
                <a:gd name="connsiteX43" fmla="*/ 25092 w 31461"/>
                <a:gd name="connsiteY43" fmla="*/ 14484 h 20920"/>
                <a:gd name="connsiteX44" fmla="*/ 25980 w 31461"/>
                <a:gd name="connsiteY44" fmla="*/ 15254 h 20920"/>
                <a:gd name="connsiteX45" fmla="*/ 19510 w 31461"/>
                <a:gd name="connsiteY45" fmla="*/ 16682 h 20920"/>
                <a:gd name="connsiteX46" fmla="*/ 18207 w 31461"/>
                <a:gd name="connsiteY46" fmla="*/ 16817 h 20920"/>
                <a:gd name="connsiteX47" fmla="*/ 17088 w 31461"/>
                <a:gd name="connsiteY47" fmla="*/ 17547 h 20920"/>
                <a:gd name="connsiteX48" fmla="*/ 16709 w 31461"/>
                <a:gd name="connsiteY48" fmla="*/ 18586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6262 w 31461"/>
                <a:gd name="connsiteY42" fmla="*/ 13142 h 20920"/>
                <a:gd name="connsiteX43" fmla="*/ 25448 w 31461"/>
                <a:gd name="connsiteY43" fmla="*/ 14306 h 20920"/>
                <a:gd name="connsiteX44" fmla="*/ 25980 w 31461"/>
                <a:gd name="connsiteY44" fmla="*/ 15254 h 20920"/>
                <a:gd name="connsiteX45" fmla="*/ 19510 w 31461"/>
                <a:gd name="connsiteY45" fmla="*/ 16682 h 20920"/>
                <a:gd name="connsiteX46" fmla="*/ 18207 w 31461"/>
                <a:gd name="connsiteY46" fmla="*/ 16817 h 20920"/>
                <a:gd name="connsiteX47" fmla="*/ 17088 w 31461"/>
                <a:gd name="connsiteY47" fmla="*/ 17547 h 20920"/>
                <a:gd name="connsiteX48" fmla="*/ 16709 w 31461"/>
                <a:gd name="connsiteY48" fmla="*/ 18586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6262 w 31461"/>
                <a:gd name="connsiteY42" fmla="*/ 13142 h 20920"/>
                <a:gd name="connsiteX43" fmla="*/ 25448 w 31461"/>
                <a:gd name="connsiteY43" fmla="*/ 14306 h 20920"/>
                <a:gd name="connsiteX44" fmla="*/ 25980 w 31461"/>
                <a:gd name="connsiteY44" fmla="*/ 15254 h 20920"/>
                <a:gd name="connsiteX45" fmla="*/ 24471 w 31461"/>
                <a:gd name="connsiteY45" fmla="*/ 16901 h 20920"/>
                <a:gd name="connsiteX46" fmla="*/ 18207 w 31461"/>
                <a:gd name="connsiteY46" fmla="*/ 16817 h 20920"/>
                <a:gd name="connsiteX47" fmla="*/ 17088 w 31461"/>
                <a:gd name="connsiteY47" fmla="*/ 17547 h 20920"/>
                <a:gd name="connsiteX48" fmla="*/ 16709 w 31461"/>
                <a:gd name="connsiteY48" fmla="*/ 18586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6262 w 31461"/>
                <a:gd name="connsiteY42" fmla="*/ 13142 h 20920"/>
                <a:gd name="connsiteX43" fmla="*/ 25448 w 31461"/>
                <a:gd name="connsiteY43" fmla="*/ 14306 h 20920"/>
                <a:gd name="connsiteX44" fmla="*/ 25980 w 31461"/>
                <a:gd name="connsiteY44" fmla="*/ 15254 h 20920"/>
                <a:gd name="connsiteX45" fmla="*/ 24471 w 31461"/>
                <a:gd name="connsiteY45" fmla="*/ 16901 h 20920"/>
                <a:gd name="connsiteX46" fmla="*/ 25683 w 31461"/>
                <a:gd name="connsiteY46" fmla="*/ 17820 h 20920"/>
                <a:gd name="connsiteX47" fmla="*/ 17088 w 31461"/>
                <a:gd name="connsiteY47" fmla="*/ 17547 h 20920"/>
                <a:gd name="connsiteX48" fmla="*/ 16709 w 31461"/>
                <a:gd name="connsiteY48" fmla="*/ 18586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6262 w 31461"/>
                <a:gd name="connsiteY42" fmla="*/ 13142 h 20920"/>
                <a:gd name="connsiteX43" fmla="*/ 25448 w 31461"/>
                <a:gd name="connsiteY43" fmla="*/ 14306 h 20920"/>
                <a:gd name="connsiteX44" fmla="*/ 25980 w 31461"/>
                <a:gd name="connsiteY44" fmla="*/ 15254 h 20920"/>
                <a:gd name="connsiteX45" fmla="*/ 24471 w 31461"/>
                <a:gd name="connsiteY45" fmla="*/ 16901 h 20920"/>
                <a:gd name="connsiteX46" fmla="*/ 25683 w 31461"/>
                <a:gd name="connsiteY46" fmla="*/ 17820 h 20920"/>
                <a:gd name="connsiteX47" fmla="*/ 23422 w 31461"/>
                <a:gd name="connsiteY47" fmla="*/ 18989 h 20920"/>
                <a:gd name="connsiteX48" fmla="*/ 16709 w 31461"/>
                <a:gd name="connsiteY48" fmla="*/ 18586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6262 w 31461"/>
                <a:gd name="connsiteY42" fmla="*/ 13142 h 20920"/>
                <a:gd name="connsiteX43" fmla="*/ 25448 w 31461"/>
                <a:gd name="connsiteY43" fmla="*/ 14306 h 20920"/>
                <a:gd name="connsiteX44" fmla="*/ 25980 w 31461"/>
                <a:gd name="connsiteY44" fmla="*/ 15254 h 20920"/>
                <a:gd name="connsiteX45" fmla="*/ 24471 w 31461"/>
                <a:gd name="connsiteY45" fmla="*/ 16901 h 20920"/>
                <a:gd name="connsiteX46" fmla="*/ 25683 w 31461"/>
                <a:gd name="connsiteY46" fmla="*/ 17820 h 20920"/>
                <a:gd name="connsiteX47" fmla="*/ 23422 w 31461"/>
                <a:gd name="connsiteY47" fmla="*/ 18989 h 20920"/>
                <a:gd name="connsiteX48" fmla="*/ 21753 w 31461"/>
                <a:gd name="connsiteY48" fmla="*/ 19751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0920"/>
                <a:gd name="connsiteX1" fmla="*/ 907 w 31461"/>
                <a:gd name="connsiteY1" fmla="*/ 16967 h 20920"/>
                <a:gd name="connsiteX2" fmla="*/ 675 w 31461"/>
                <a:gd name="connsiteY2" fmla="*/ 15923 h 20920"/>
                <a:gd name="connsiteX3" fmla="*/ 1361 w 31461"/>
                <a:gd name="connsiteY3" fmla="*/ 15511 h 20920"/>
                <a:gd name="connsiteX4" fmla="*/ 1187 w 31461"/>
                <a:gd name="connsiteY4" fmla="*/ 14657 h 20920"/>
                <a:gd name="connsiteX5" fmla="*/ 805 w 31461"/>
                <a:gd name="connsiteY5" fmla="*/ 14131 h 20920"/>
                <a:gd name="connsiteX6" fmla="*/ 1119 w 31461"/>
                <a:gd name="connsiteY6" fmla="*/ 13195 h 20920"/>
                <a:gd name="connsiteX7" fmla="*/ 1992 w 31461"/>
                <a:gd name="connsiteY7" fmla="*/ 12745 h 20920"/>
                <a:gd name="connsiteX8" fmla="*/ 1963 w 31461"/>
                <a:gd name="connsiteY8" fmla="*/ 12221 h 20920"/>
                <a:gd name="connsiteX9" fmla="*/ 2137 w 31461"/>
                <a:gd name="connsiteY9" fmla="*/ 11511 h 20920"/>
                <a:gd name="connsiteX10" fmla="*/ 2557 w 31461"/>
                <a:gd name="connsiteY10" fmla="*/ 10919 h 20920"/>
                <a:gd name="connsiteX11" fmla="*/ 2509 w 31461"/>
                <a:gd name="connsiteY11" fmla="*/ 10136 h 20920"/>
                <a:gd name="connsiteX12" fmla="*/ 1498 w 31461"/>
                <a:gd name="connsiteY12" fmla="*/ 8775 h 20920"/>
                <a:gd name="connsiteX13" fmla="*/ 52 w 31461"/>
                <a:gd name="connsiteY13" fmla="*/ 6893 h 20920"/>
                <a:gd name="connsiteX14" fmla="*/ 830 w 31461"/>
                <a:gd name="connsiteY14" fmla="*/ 5908 h 20920"/>
                <a:gd name="connsiteX15" fmla="*/ 1192 w 31461"/>
                <a:gd name="connsiteY15" fmla="*/ 5262 h 20920"/>
                <a:gd name="connsiteX16" fmla="*/ 2185 w 31461"/>
                <a:gd name="connsiteY16" fmla="*/ 4201 h 20920"/>
                <a:gd name="connsiteX17" fmla="*/ 3867 w 31461"/>
                <a:gd name="connsiteY17" fmla="*/ 3567 h 20920"/>
                <a:gd name="connsiteX18" fmla="*/ 5757 w 31461"/>
                <a:gd name="connsiteY18" fmla="*/ 2234 h 20920"/>
                <a:gd name="connsiteX19" fmla="*/ 8129 w 31461"/>
                <a:gd name="connsiteY19" fmla="*/ 1197 h 20920"/>
                <a:gd name="connsiteX20" fmla="*/ 9874 w 31461"/>
                <a:gd name="connsiteY20" fmla="*/ 790 h 20920"/>
                <a:gd name="connsiteX21" fmla="*/ 12343 w 31461"/>
                <a:gd name="connsiteY21" fmla="*/ 16 h 20920"/>
                <a:gd name="connsiteX22" fmla="*/ 11799 w 31461"/>
                <a:gd name="connsiteY22" fmla="*/ 1095 h 20920"/>
                <a:gd name="connsiteX23" fmla="*/ 12867 w 31461"/>
                <a:gd name="connsiteY23" fmla="*/ 1829 h 20920"/>
                <a:gd name="connsiteX24" fmla="*/ 15023 w 31461"/>
                <a:gd name="connsiteY24" fmla="*/ 2595 h 20920"/>
                <a:gd name="connsiteX25" fmla="*/ 16898 w 31461"/>
                <a:gd name="connsiteY25" fmla="*/ 4327 h 20920"/>
                <a:gd name="connsiteX26" fmla="*/ 16381 w 31461"/>
                <a:gd name="connsiteY26" fmla="*/ 5638 h 20920"/>
                <a:gd name="connsiteX27" fmla="*/ 18660 w 31461"/>
                <a:gd name="connsiteY27" fmla="*/ 5442 h 20920"/>
                <a:gd name="connsiteX28" fmla="*/ 19689 w 31461"/>
                <a:gd name="connsiteY28" fmla="*/ 5747 h 20920"/>
                <a:gd name="connsiteX29" fmla="*/ 20580 w 31461"/>
                <a:gd name="connsiteY29" fmla="*/ 5320 h 20920"/>
                <a:gd name="connsiteX30" fmla="*/ 22063 w 31461"/>
                <a:gd name="connsiteY30" fmla="*/ 4139 h 20920"/>
                <a:gd name="connsiteX31" fmla="*/ 23224 w 31461"/>
                <a:gd name="connsiteY31" fmla="*/ 4398 h 20920"/>
                <a:gd name="connsiteX32" fmla="*/ 23462 w 31461"/>
                <a:gd name="connsiteY32" fmla="*/ 5386 h 20920"/>
                <a:gd name="connsiteX33" fmla="*/ 25027 w 31461"/>
                <a:gd name="connsiteY33" fmla="*/ 5715 h 20920"/>
                <a:gd name="connsiteX34" fmla="*/ 26098 w 31461"/>
                <a:gd name="connsiteY34" fmla="*/ 5518 h 20920"/>
                <a:gd name="connsiteX35" fmla="*/ 27991 w 31461"/>
                <a:gd name="connsiteY35" fmla="*/ 6109 h 20920"/>
                <a:gd name="connsiteX36" fmla="*/ 28403 w 31461"/>
                <a:gd name="connsiteY36" fmla="*/ 8079 h 20920"/>
                <a:gd name="connsiteX37" fmla="*/ 31419 w 31461"/>
                <a:gd name="connsiteY37" fmla="*/ 6143 h 20920"/>
                <a:gd name="connsiteX38" fmla="*/ 30212 w 31461"/>
                <a:gd name="connsiteY38" fmla="*/ 9674 h 20920"/>
                <a:gd name="connsiteX39" fmla="*/ 30798 w 31461"/>
                <a:gd name="connsiteY39" fmla="*/ 11978 h 20920"/>
                <a:gd name="connsiteX40" fmla="*/ 29637 w 31461"/>
                <a:gd name="connsiteY40" fmla="*/ 12810 h 20920"/>
                <a:gd name="connsiteX41" fmla="*/ 28072 w 31461"/>
                <a:gd name="connsiteY41" fmla="*/ 12501 h 20920"/>
                <a:gd name="connsiteX42" fmla="*/ 26262 w 31461"/>
                <a:gd name="connsiteY42" fmla="*/ 13142 h 20920"/>
                <a:gd name="connsiteX43" fmla="*/ 25448 w 31461"/>
                <a:gd name="connsiteY43" fmla="*/ 14306 h 20920"/>
                <a:gd name="connsiteX44" fmla="*/ 25980 w 31461"/>
                <a:gd name="connsiteY44" fmla="*/ 15254 h 20920"/>
                <a:gd name="connsiteX45" fmla="*/ 24471 w 31461"/>
                <a:gd name="connsiteY45" fmla="*/ 16901 h 20920"/>
                <a:gd name="connsiteX46" fmla="*/ 25683 w 31461"/>
                <a:gd name="connsiteY46" fmla="*/ 17820 h 20920"/>
                <a:gd name="connsiteX47" fmla="*/ 23422 w 31461"/>
                <a:gd name="connsiteY47" fmla="*/ 18989 h 20920"/>
                <a:gd name="connsiteX48" fmla="*/ 21753 w 31461"/>
                <a:gd name="connsiteY48" fmla="*/ 19751 h 20920"/>
                <a:gd name="connsiteX49" fmla="*/ 15804 w 31461"/>
                <a:gd name="connsiteY49" fmla="*/ 19242 h 20920"/>
                <a:gd name="connsiteX50" fmla="*/ 15474 w 31461"/>
                <a:gd name="connsiteY50" fmla="*/ 20885 h 20920"/>
                <a:gd name="connsiteX51" fmla="*/ 14650 w 31461"/>
                <a:gd name="connsiteY51" fmla="*/ 19965 h 20920"/>
                <a:gd name="connsiteX52" fmla="*/ 13086 w 31461"/>
                <a:gd name="connsiteY52" fmla="*/ 19440 h 20920"/>
                <a:gd name="connsiteX53" fmla="*/ 11687 w 31461"/>
                <a:gd name="connsiteY53" fmla="*/ 18915 h 20920"/>
                <a:gd name="connsiteX54" fmla="*/ 10286 w 31461"/>
                <a:gd name="connsiteY54" fmla="*/ 17470 h 20920"/>
                <a:gd name="connsiteX55" fmla="*/ 8640 w 31461"/>
                <a:gd name="connsiteY55" fmla="*/ 18652 h 20920"/>
                <a:gd name="connsiteX56" fmla="*/ 7157 w 31461"/>
                <a:gd name="connsiteY56" fmla="*/ 18784 h 20920"/>
                <a:gd name="connsiteX57" fmla="*/ 5592 w 31461"/>
                <a:gd name="connsiteY57" fmla="*/ 18455 h 20920"/>
                <a:gd name="connsiteX58" fmla="*/ 3087 w 31461"/>
                <a:gd name="connsiteY58" fmla="*/ 18729 h 20920"/>
                <a:gd name="connsiteX59" fmla="*/ 1334 w 31461"/>
                <a:gd name="connsiteY59" fmla="*/ 18891 h 20920"/>
                <a:gd name="connsiteX60" fmla="*/ 52 w 31461"/>
                <a:gd name="connsiteY60" fmla="*/ 17780 h 20920"/>
                <a:gd name="connsiteX0" fmla="*/ 52 w 31461"/>
                <a:gd name="connsiteY0" fmla="*/ 17780 h 21962"/>
                <a:gd name="connsiteX1" fmla="*/ 907 w 31461"/>
                <a:gd name="connsiteY1" fmla="*/ 16967 h 21962"/>
                <a:gd name="connsiteX2" fmla="*/ 675 w 31461"/>
                <a:gd name="connsiteY2" fmla="*/ 15923 h 21962"/>
                <a:gd name="connsiteX3" fmla="*/ 1361 w 31461"/>
                <a:gd name="connsiteY3" fmla="*/ 15511 h 21962"/>
                <a:gd name="connsiteX4" fmla="*/ 1187 w 31461"/>
                <a:gd name="connsiteY4" fmla="*/ 14657 h 21962"/>
                <a:gd name="connsiteX5" fmla="*/ 805 w 31461"/>
                <a:gd name="connsiteY5" fmla="*/ 14131 h 21962"/>
                <a:gd name="connsiteX6" fmla="*/ 1119 w 31461"/>
                <a:gd name="connsiteY6" fmla="*/ 13195 h 21962"/>
                <a:gd name="connsiteX7" fmla="*/ 1992 w 31461"/>
                <a:gd name="connsiteY7" fmla="*/ 12745 h 21962"/>
                <a:gd name="connsiteX8" fmla="*/ 1963 w 31461"/>
                <a:gd name="connsiteY8" fmla="*/ 12221 h 21962"/>
                <a:gd name="connsiteX9" fmla="*/ 2137 w 31461"/>
                <a:gd name="connsiteY9" fmla="*/ 11511 h 21962"/>
                <a:gd name="connsiteX10" fmla="*/ 2557 w 31461"/>
                <a:gd name="connsiteY10" fmla="*/ 10919 h 21962"/>
                <a:gd name="connsiteX11" fmla="*/ 2509 w 31461"/>
                <a:gd name="connsiteY11" fmla="*/ 10136 h 21962"/>
                <a:gd name="connsiteX12" fmla="*/ 1498 w 31461"/>
                <a:gd name="connsiteY12" fmla="*/ 8775 h 21962"/>
                <a:gd name="connsiteX13" fmla="*/ 52 w 31461"/>
                <a:gd name="connsiteY13" fmla="*/ 6893 h 21962"/>
                <a:gd name="connsiteX14" fmla="*/ 830 w 31461"/>
                <a:gd name="connsiteY14" fmla="*/ 5908 h 21962"/>
                <a:gd name="connsiteX15" fmla="*/ 1192 w 31461"/>
                <a:gd name="connsiteY15" fmla="*/ 5262 h 21962"/>
                <a:gd name="connsiteX16" fmla="*/ 2185 w 31461"/>
                <a:gd name="connsiteY16" fmla="*/ 4201 h 21962"/>
                <a:gd name="connsiteX17" fmla="*/ 3867 w 31461"/>
                <a:gd name="connsiteY17" fmla="*/ 3567 h 21962"/>
                <a:gd name="connsiteX18" fmla="*/ 5757 w 31461"/>
                <a:gd name="connsiteY18" fmla="*/ 2234 h 21962"/>
                <a:gd name="connsiteX19" fmla="*/ 8129 w 31461"/>
                <a:gd name="connsiteY19" fmla="*/ 1197 h 21962"/>
                <a:gd name="connsiteX20" fmla="*/ 9874 w 31461"/>
                <a:gd name="connsiteY20" fmla="*/ 790 h 21962"/>
                <a:gd name="connsiteX21" fmla="*/ 12343 w 31461"/>
                <a:gd name="connsiteY21" fmla="*/ 16 h 21962"/>
                <a:gd name="connsiteX22" fmla="*/ 11799 w 31461"/>
                <a:gd name="connsiteY22" fmla="*/ 1095 h 21962"/>
                <a:gd name="connsiteX23" fmla="*/ 12867 w 31461"/>
                <a:gd name="connsiteY23" fmla="*/ 1829 h 21962"/>
                <a:gd name="connsiteX24" fmla="*/ 15023 w 31461"/>
                <a:gd name="connsiteY24" fmla="*/ 2595 h 21962"/>
                <a:gd name="connsiteX25" fmla="*/ 16898 w 31461"/>
                <a:gd name="connsiteY25" fmla="*/ 4327 h 21962"/>
                <a:gd name="connsiteX26" fmla="*/ 16381 w 31461"/>
                <a:gd name="connsiteY26" fmla="*/ 5638 h 21962"/>
                <a:gd name="connsiteX27" fmla="*/ 18660 w 31461"/>
                <a:gd name="connsiteY27" fmla="*/ 5442 h 21962"/>
                <a:gd name="connsiteX28" fmla="*/ 19689 w 31461"/>
                <a:gd name="connsiteY28" fmla="*/ 5747 h 21962"/>
                <a:gd name="connsiteX29" fmla="*/ 20580 w 31461"/>
                <a:gd name="connsiteY29" fmla="*/ 5320 h 21962"/>
                <a:gd name="connsiteX30" fmla="*/ 22063 w 31461"/>
                <a:gd name="connsiteY30" fmla="*/ 4139 h 21962"/>
                <a:gd name="connsiteX31" fmla="*/ 23224 w 31461"/>
                <a:gd name="connsiteY31" fmla="*/ 4398 h 21962"/>
                <a:gd name="connsiteX32" fmla="*/ 23462 w 31461"/>
                <a:gd name="connsiteY32" fmla="*/ 5386 h 21962"/>
                <a:gd name="connsiteX33" fmla="*/ 25027 w 31461"/>
                <a:gd name="connsiteY33" fmla="*/ 5715 h 21962"/>
                <a:gd name="connsiteX34" fmla="*/ 26098 w 31461"/>
                <a:gd name="connsiteY34" fmla="*/ 5518 h 21962"/>
                <a:gd name="connsiteX35" fmla="*/ 27991 w 31461"/>
                <a:gd name="connsiteY35" fmla="*/ 6109 h 21962"/>
                <a:gd name="connsiteX36" fmla="*/ 28403 w 31461"/>
                <a:gd name="connsiteY36" fmla="*/ 8079 h 21962"/>
                <a:gd name="connsiteX37" fmla="*/ 31419 w 31461"/>
                <a:gd name="connsiteY37" fmla="*/ 6143 h 21962"/>
                <a:gd name="connsiteX38" fmla="*/ 30212 w 31461"/>
                <a:gd name="connsiteY38" fmla="*/ 9674 h 21962"/>
                <a:gd name="connsiteX39" fmla="*/ 30798 w 31461"/>
                <a:gd name="connsiteY39" fmla="*/ 11978 h 21962"/>
                <a:gd name="connsiteX40" fmla="*/ 29637 w 31461"/>
                <a:gd name="connsiteY40" fmla="*/ 12810 h 21962"/>
                <a:gd name="connsiteX41" fmla="*/ 28072 w 31461"/>
                <a:gd name="connsiteY41" fmla="*/ 12501 h 21962"/>
                <a:gd name="connsiteX42" fmla="*/ 26262 w 31461"/>
                <a:gd name="connsiteY42" fmla="*/ 13142 h 21962"/>
                <a:gd name="connsiteX43" fmla="*/ 25448 w 31461"/>
                <a:gd name="connsiteY43" fmla="*/ 14306 h 21962"/>
                <a:gd name="connsiteX44" fmla="*/ 25980 w 31461"/>
                <a:gd name="connsiteY44" fmla="*/ 15254 h 21962"/>
                <a:gd name="connsiteX45" fmla="*/ 24471 w 31461"/>
                <a:gd name="connsiteY45" fmla="*/ 16901 h 21962"/>
                <a:gd name="connsiteX46" fmla="*/ 25683 w 31461"/>
                <a:gd name="connsiteY46" fmla="*/ 17820 h 21962"/>
                <a:gd name="connsiteX47" fmla="*/ 23422 w 31461"/>
                <a:gd name="connsiteY47" fmla="*/ 18989 h 21962"/>
                <a:gd name="connsiteX48" fmla="*/ 21753 w 31461"/>
                <a:gd name="connsiteY48" fmla="*/ 19751 h 21962"/>
                <a:gd name="connsiteX49" fmla="*/ 17262 w 31461"/>
                <a:gd name="connsiteY49" fmla="*/ 21937 h 21962"/>
                <a:gd name="connsiteX50" fmla="*/ 15474 w 31461"/>
                <a:gd name="connsiteY50" fmla="*/ 20885 h 21962"/>
                <a:gd name="connsiteX51" fmla="*/ 14650 w 31461"/>
                <a:gd name="connsiteY51" fmla="*/ 19965 h 21962"/>
                <a:gd name="connsiteX52" fmla="*/ 13086 w 31461"/>
                <a:gd name="connsiteY52" fmla="*/ 19440 h 21962"/>
                <a:gd name="connsiteX53" fmla="*/ 11687 w 31461"/>
                <a:gd name="connsiteY53" fmla="*/ 18915 h 21962"/>
                <a:gd name="connsiteX54" fmla="*/ 10286 w 31461"/>
                <a:gd name="connsiteY54" fmla="*/ 17470 h 21962"/>
                <a:gd name="connsiteX55" fmla="*/ 8640 w 31461"/>
                <a:gd name="connsiteY55" fmla="*/ 18652 h 21962"/>
                <a:gd name="connsiteX56" fmla="*/ 7157 w 31461"/>
                <a:gd name="connsiteY56" fmla="*/ 18784 h 21962"/>
                <a:gd name="connsiteX57" fmla="*/ 5592 w 31461"/>
                <a:gd name="connsiteY57" fmla="*/ 18455 h 21962"/>
                <a:gd name="connsiteX58" fmla="*/ 3087 w 31461"/>
                <a:gd name="connsiteY58" fmla="*/ 18729 h 21962"/>
                <a:gd name="connsiteX59" fmla="*/ 1334 w 31461"/>
                <a:gd name="connsiteY59" fmla="*/ 18891 h 21962"/>
                <a:gd name="connsiteX60" fmla="*/ 52 w 31461"/>
                <a:gd name="connsiteY60" fmla="*/ 17780 h 21962"/>
                <a:gd name="connsiteX0" fmla="*/ 52 w 31461"/>
                <a:gd name="connsiteY0" fmla="*/ 17780 h 24576"/>
                <a:gd name="connsiteX1" fmla="*/ 907 w 31461"/>
                <a:gd name="connsiteY1" fmla="*/ 16967 h 24576"/>
                <a:gd name="connsiteX2" fmla="*/ 675 w 31461"/>
                <a:gd name="connsiteY2" fmla="*/ 15923 h 24576"/>
                <a:gd name="connsiteX3" fmla="*/ 1361 w 31461"/>
                <a:gd name="connsiteY3" fmla="*/ 15511 h 24576"/>
                <a:gd name="connsiteX4" fmla="*/ 1187 w 31461"/>
                <a:gd name="connsiteY4" fmla="*/ 14657 h 24576"/>
                <a:gd name="connsiteX5" fmla="*/ 805 w 31461"/>
                <a:gd name="connsiteY5" fmla="*/ 14131 h 24576"/>
                <a:gd name="connsiteX6" fmla="*/ 1119 w 31461"/>
                <a:gd name="connsiteY6" fmla="*/ 13195 h 24576"/>
                <a:gd name="connsiteX7" fmla="*/ 1992 w 31461"/>
                <a:gd name="connsiteY7" fmla="*/ 12745 h 24576"/>
                <a:gd name="connsiteX8" fmla="*/ 1963 w 31461"/>
                <a:gd name="connsiteY8" fmla="*/ 12221 h 24576"/>
                <a:gd name="connsiteX9" fmla="*/ 2137 w 31461"/>
                <a:gd name="connsiteY9" fmla="*/ 11511 h 24576"/>
                <a:gd name="connsiteX10" fmla="*/ 2557 w 31461"/>
                <a:gd name="connsiteY10" fmla="*/ 10919 h 24576"/>
                <a:gd name="connsiteX11" fmla="*/ 2509 w 31461"/>
                <a:gd name="connsiteY11" fmla="*/ 10136 h 24576"/>
                <a:gd name="connsiteX12" fmla="*/ 1498 w 31461"/>
                <a:gd name="connsiteY12" fmla="*/ 8775 h 24576"/>
                <a:gd name="connsiteX13" fmla="*/ 52 w 31461"/>
                <a:gd name="connsiteY13" fmla="*/ 6893 h 24576"/>
                <a:gd name="connsiteX14" fmla="*/ 830 w 31461"/>
                <a:gd name="connsiteY14" fmla="*/ 5908 h 24576"/>
                <a:gd name="connsiteX15" fmla="*/ 1192 w 31461"/>
                <a:gd name="connsiteY15" fmla="*/ 5262 h 24576"/>
                <a:gd name="connsiteX16" fmla="*/ 2185 w 31461"/>
                <a:gd name="connsiteY16" fmla="*/ 4201 h 24576"/>
                <a:gd name="connsiteX17" fmla="*/ 3867 w 31461"/>
                <a:gd name="connsiteY17" fmla="*/ 3567 h 24576"/>
                <a:gd name="connsiteX18" fmla="*/ 5757 w 31461"/>
                <a:gd name="connsiteY18" fmla="*/ 2234 h 24576"/>
                <a:gd name="connsiteX19" fmla="*/ 8129 w 31461"/>
                <a:gd name="connsiteY19" fmla="*/ 1197 h 24576"/>
                <a:gd name="connsiteX20" fmla="*/ 9874 w 31461"/>
                <a:gd name="connsiteY20" fmla="*/ 790 h 24576"/>
                <a:gd name="connsiteX21" fmla="*/ 12343 w 31461"/>
                <a:gd name="connsiteY21" fmla="*/ 16 h 24576"/>
                <a:gd name="connsiteX22" fmla="*/ 11799 w 31461"/>
                <a:gd name="connsiteY22" fmla="*/ 1095 h 24576"/>
                <a:gd name="connsiteX23" fmla="*/ 12867 w 31461"/>
                <a:gd name="connsiteY23" fmla="*/ 1829 h 24576"/>
                <a:gd name="connsiteX24" fmla="*/ 15023 w 31461"/>
                <a:gd name="connsiteY24" fmla="*/ 2595 h 24576"/>
                <a:gd name="connsiteX25" fmla="*/ 16898 w 31461"/>
                <a:gd name="connsiteY25" fmla="*/ 4327 h 24576"/>
                <a:gd name="connsiteX26" fmla="*/ 16381 w 31461"/>
                <a:gd name="connsiteY26" fmla="*/ 5638 h 24576"/>
                <a:gd name="connsiteX27" fmla="*/ 18660 w 31461"/>
                <a:gd name="connsiteY27" fmla="*/ 5442 h 24576"/>
                <a:gd name="connsiteX28" fmla="*/ 19689 w 31461"/>
                <a:gd name="connsiteY28" fmla="*/ 5747 h 24576"/>
                <a:gd name="connsiteX29" fmla="*/ 20580 w 31461"/>
                <a:gd name="connsiteY29" fmla="*/ 5320 h 24576"/>
                <a:gd name="connsiteX30" fmla="*/ 22063 w 31461"/>
                <a:gd name="connsiteY30" fmla="*/ 4139 h 24576"/>
                <a:gd name="connsiteX31" fmla="*/ 23224 w 31461"/>
                <a:gd name="connsiteY31" fmla="*/ 4398 h 24576"/>
                <a:gd name="connsiteX32" fmla="*/ 23462 w 31461"/>
                <a:gd name="connsiteY32" fmla="*/ 5386 h 24576"/>
                <a:gd name="connsiteX33" fmla="*/ 25027 w 31461"/>
                <a:gd name="connsiteY33" fmla="*/ 5715 h 24576"/>
                <a:gd name="connsiteX34" fmla="*/ 26098 w 31461"/>
                <a:gd name="connsiteY34" fmla="*/ 5518 h 24576"/>
                <a:gd name="connsiteX35" fmla="*/ 27991 w 31461"/>
                <a:gd name="connsiteY35" fmla="*/ 6109 h 24576"/>
                <a:gd name="connsiteX36" fmla="*/ 28403 w 31461"/>
                <a:gd name="connsiteY36" fmla="*/ 8079 h 24576"/>
                <a:gd name="connsiteX37" fmla="*/ 31419 w 31461"/>
                <a:gd name="connsiteY37" fmla="*/ 6143 h 24576"/>
                <a:gd name="connsiteX38" fmla="*/ 30212 w 31461"/>
                <a:gd name="connsiteY38" fmla="*/ 9674 h 24576"/>
                <a:gd name="connsiteX39" fmla="*/ 30798 w 31461"/>
                <a:gd name="connsiteY39" fmla="*/ 11978 h 24576"/>
                <a:gd name="connsiteX40" fmla="*/ 29637 w 31461"/>
                <a:gd name="connsiteY40" fmla="*/ 12810 h 24576"/>
                <a:gd name="connsiteX41" fmla="*/ 28072 w 31461"/>
                <a:gd name="connsiteY41" fmla="*/ 12501 h 24576"/>
                <a:gd name="connsiteX42" fmla="*/ 26262 w 31461"/>
                <a:gd name="connsiteY42" fmla="*/ 13142 h 24576"/>
                <a:gd name="connsiteX43" fmla="*/ 25448 w 31461"/>
                <a:gd name="connsiteY43" fmla="*/ 14306 h 24576"/>
                <a:gd name="connsiteX44" fmla="*/ 25980 w 31461"/>
                <a:gd name="connsiteY44" fmla="*/ 15254 h 24576"/>
                <a:gd name="connsiteX45" fmla="*/ 24471 w 31461"/>
                <a:gd name="connsiteY45" fmla="*/ 16901 h 24576"/>
                <a:gd name="connsiteX46" fmla="*/ 25683 w 31461"/>
                <a:gd name="connsiteY46" fmla="*/ 17820 h 24576"/>
                <a:gd name="connsiteX47" fmla="*/ 23422 w 31461"/>
                <a:gd name="connsiteY47" fmla="*/ 18989 h 24576"/>
                <a:gd name="connsiteX48" fmla="*/ 21753 w 31461"/>
                <a:gd name="connsiteY48" fmla="*/ 19751 h 24576"/>
                <a:gd name="connsiteX49" fmla="*/ 17262 w 31461"/>
                <a:gd name="connsiteY49" fmla="*/ 21937 h 24576"/>
                <a:gd name="connsiteX50" fmla="*/ 12900 w 31461"/>
                <a:gd name="connsiteY50" fmla="*/ 24542 h 24576"/>
                <a:gd name="connsiteX51" fmla="*/ 14650 w 31461"/>
                <a:gd name="connsiteY51" fmla="*/ 19965 h 24576"/>
                <a:gd name="connsiteX52" fmla="*/ 13086 w 31461"/>
                <a:gd name="connsiteY52" fmla="*/ 19440 h 24576"/>
                <a:gd name="connsiteX53" fmla="*/ 11687 w 31461"/>
                <a:gd name="connsiteY53" fmla="*/ 18915 h 24576"/>
                <a:gd name="connsiteX54" fmla="*/ 10286 w 31461"/>
                <a:gd name="connsiteY54" fmla="*/ 17470 h 24576"/>
                <a:gd name="connsiteX55" fmla="*/ 8640 w 31461"/>
                <a:gd name="connsiteY55" fmla="*/ 18652 h 24576"/>
                <a:gd name="connsiteX56" fmla="*/ 7157 w 31461"/>
                <a:gd name="connsiteY56" fmla="*/ 18784 h 24576"/>
                <a:gd name="connsiteX57" fmla="*/ 5592 w 31461"/>
                <a:gd name="connsiteY57" fmla="*/ 18455 h 24576"/>
                <a:gd name="connsiteX58" fmla="*/ 3087 w 31461"/>
                <a:gd name="connsiteY58" fmla="*/ 18729 h 24576"/>
                <a:gd name="connsiteX59" fmla="*/ 1334 w 31461"/>
                <a:gd name="connsiteY59" fmla="*/ 18891 h 24576"/>
                <a:gd name="connsiteX60" fmla="*/ 52 w 31461"/>
                <a:gd name="connsiteY60" fmla="*/ 17780 h 24576"/>
                <a:gd name="connsiteX0" fmla="*/ 52 w 31461"/>
                <a:gd name="connsiteY0" fmla="*/ 17780 h 27420"/>
                <a:gd name="connsiteX1" fmla="*/ 907 w 31461"/>
                <a:gd name="connsiteY1" fmla="*/ 16967 h 27420"/>
                <a:gd name="connsiteX2" fmla="*/ 675 w 31461"/>
                <a:gd name="connsiteY2" fmla="*/ 15923 h 27420"/>
                <a:gd name="connsiteX3" fmla="*/ 1361 w 31461"/>
                <a:gd name="connsiteY3" fmla="*/ 15511 h 27420"/>
                <a:gd name="connsiteX4" fmla="*/ 1187 w 31461"/>
                <a:gd name="connsiteY4" fmla="*/ 14657 h 27420"/>
                <a:gd name="connsiteX5" fmla="*/ 805 w 31461"/>
                <a:gd name="connsiteY5" fmla="*/ 14131 h 27420"/>
                <a:gd name="connsiteX6" fmla="*/ 1119 w 31461"/>
                <a:gd name="connsiteY6" fmla="*/ 13195 h 27420"/>
                <a:gd name="connsiteX7" fmla="*/ 1992 w 31461"/>
                <a:gd name="connsiteY7" fmla="*/ 12745 h 27420"/>
                <a:gd name="connsiteX8" fmla="*/ 1963 w 31461"/>
                <a:gd name="connsiteY8" fmla="*/ 12221 h 27420"/>
                <a:gd name="connsiteX9" fmla="*/ 2137 w 31461"/>
                <a:gd name="connsiteY9" fmla="*/ 11511 h 27420"/>
                <a:gd name="connsiteX10" fmla="*/ 2557 w 31461"/>
                <a:gd name="connsiteY10" fmla="*/ 10919 h 27420"/>
                <a:gd name="connsiteX11" fmla="*/ 2509 w 31461"/>
                <a:gd name="connsiteY11" fmla="*/ 10136 h 27420"/>
                <a:gd name="connsiteX12" fmla="*/ 1498 w 31461"/>
                <a:gd name="connsiteY12" fmla="*/ 8775 h 27420"/>
                <a:gd name="connsiteX13" fmla="*/ 52 w 31461"/>
                <a:gd name="connsiteY13" fmla="*/ 6893 h 27420"/>
                <a:gd name="connsiteX14" fmla="*/ 830 w 31461"/>
                <a:gd name="connsiteY14" fmla="*/ 5908 h 27420"/>
                <a:gd name="connsiteX15" fmla="*/ 1192 w 31461"/>
                <a:gd name="connsiteY15" fmla="*/ 5262 h 27420"/>
                <a:gd name="connsiteX16" fmla="*/ 2185 w 31461"/>
                <a:gd name="connsiteY16" fmla="*/ 4201 h 27420"/>
                <a:gd name="connsiteX17" fmla="*/ 3867 w 31461"/>
                <a:gd name="connsiteY17" fmla="*/ 3567 h 27420"/>
                <a:gd name="connsiteX18" fmla="*/ 5757 w 31461"/>
                <a:gd name="connsiteY18" fmla="*/ 2234 h 27420"/>
                <a:gd name="connsiteX19" fmla="*/ 8129 w 31461"/>
                <a:gd name="connsiteY19" fmla="*/ 1197 h 27420"/>
                <a:gd name="connsiteX20" fmla="*/ 9874 w 31461"/>
                <a:gd name="connsiteY20" fmla="*/ 790 h 27420"/>
                <a:gd name="connsiteX21" fmla="*/ 12343 w 31461"/>
                <a:gd name="connsiteY21" fmla="*/ 16 h 27420"/>
                <a:gd name="connsiteX22" fmla="*/ 11799 w 31461"/>
                <a:gd name="connsiteY22" fmla="*/ 1095 h 27420"/>
                <a:gd name="connsiteX23" fmla="*/ 12867 w 31461"/>
                <a:gd name="connsiteY23" fmla="*/ 1829 h 27420"/>
                <a:gd name="connsiteX24" fmla="*/ 15023 w 31461"/>
                <a:gd name="connsiteY24" fmla="*/ 2595 h 27420"/>
                <a:gd name="connsiteX25" fmla="*/ 16898 w 31461"/>
                <a:gd name="connsiteY25" fmla="*/ 4327 h 27420"/>
                <a:gd name="connsiteX26" fmla="*/ 16381 w 31461"/>
                <a:gd name="connsiteY26" fmla="*/ 5638 h 27420"/>
                <a:gd name="connsiteX27" fmla="*/ 18660 w 31461"/>
                <a:gd name="connsiteY27" fmla="*/ 5442 h 27420"/>
                <a:gd name="connsiteX28" fmla="*/ 19689 w 31461"/>
                <a:gd name="connsiteY28" fmla="*/ 5747 h 27420"/>
                <a:gd name="connsiteX29" fmla="*/ 20580 w 31461"/>
                <a:gd name="connsiteY29" fmla="*/ 5320 h 27420"/>
                <a:gd name="connsiteX30" fmla="*/ 22063 w 31461"/>
                <a:gd name="connsiteY30" fmla="*/ 4139 h 27420"/>
                <a:gd name="connsiteX31" fmla="*/ 23224 w 31461"/>
                <a:gd name="connsiteY31" fmla="*/ 4398 h 27420"/>
                <a:gd name="connsiteX32" fmla="*/ 23462 w 31461"/>
                <a:gd name="connsiteY32" fmla="*/ 5386 h 27420"/>
                <a:gd name="connsiteX33" fmla="*/ 25027 w 31461"/>
                <a:gd name="connsiteY33" fmla="*/ 5715 h 27420"/>
                <a:gd name="connsiteX34" fmla="*/ 26098 w 31461"/>
                <a:gd name="connsiteY34" fmla="*/ 5518 h 27420"/>
                <a:gd name="connsiteX35" fmla="*/ 27991 w 31461"/>
                <a:gd name="connsiteY35" fmla="*/ 6109 h 27420"/>
                <a:gd name="connsiteX36" fmla="*/ 28403 w 31461"/>
                <a:gd name="connsiteY36" fmla="*/ 8079 h 27420"/>
                <a:gd name="connsiteX37" fmla="*/ 31419 w 31461"/>
                <a:gd name="connsiteY37" fmla="*/ 6143 h 27420"/>
                <a:gd name="connsiteX38" fmla="*/ 30212 w 31461"/>
                <a:gd name="connsiteY38" fmla="*/ 9674 h 27420"/>
                <a:gd name="connsiteX39" fmla="*/ 30798 w 31461"/>
                <a:gd name="connsiteY39" fmla="*/ 11978 h 27420"/>
                <a:gd name="connsiteX40" fmla="*/ 29637 w 31461"/>
                <a:gd name="connsiteY40" fmla="*/ 12810 h 27420"/>
                <a:gd name="connsiteX41" fmla="*/ 28072 w 31461"/>
                <a:gd name="connsiteY41" fmla="*/ 12501 h 27420"/>
                <a:gd name="connsiteX42" fmla="*/ 26262 w 31461"/>
                <a:gd name="connsiteY42" fmla="*/ 13142 h 27420"/>
                <a:gd name="connsiteX43" fmla="*/ 25448 w 31461"/>
                <a:gd name="connsiteY43" fmla="*/ 14306 h 27420"/>
                <a:gd name="connsiteX44" fmla="*/ 25980 w 31461"/>
                <a:gd name="connsiteY44" fmla="*/ 15254 h 27420"/>
                <a:gd name="connsiteX45" fmla="*/ 24471 w 31461"/>
                <a:gd name="connsiteY45" fmla="*/ 16901 h 27420"/>
                <a:gd name="connsiteX46" fmla="*/ 25683 w 31461"/>
                <a:gd name="connsiteY46" fmla="*/ 17820 h 27420"/>
                <a:gd name="connsiteX47" fmla="*/ 23422 w 31461"/>
                <a:gd name="connsiteY47" fmla="*/ 18989 h 27420"/>
                <a:gd name="connsiteX48" fmla="*/ 21753 w 31461"/>
                <a:gd name="connsiteY48" fmla="*/ 19751 h 27420"/>
                <a:gd name="connsiteX49" fmla="*/ 17262 w 31461"/>
                <a:gd name="connsiteY49" fmla="*/ 21937 h 27420"/>
                <a:gd name="connsiteX50" fmla="*/ 12900 w 31461"/>
                <a:gd name="connsiteY50" fmla="*/ 24542 h 27420"/>
                <a:gd name="connsiteX51" fmla="*/ 8494 w 31461"/>
                <a:gd name="connsiteY51" fmla="*/ 27256 h 27420"/>
                <a:gd name="connsiteX52" fmla="*/ 13086 w 31461"/>
                <a:gd name="connsiteY52" fmla="*/ 19440 h 27420"/>
                <a:gd name="connsiteX53" fmla="*/ 11687 w 31461"/>
                <a:gd name="connsiteY53" fmla="*/ 18915 h 27420"/>
                <a:gd name="connsiteX54" fmla="*/ 10286 w 31461"/>
                <a:gd name="connsiteY54" fmla="*/ 17470 h 27420"/>
                <a:gd name="connsiteX55" fmla="*/ 8640 w 31461"/>
                <a:gd name="connsiteY55" fmla="*/ 18652 h 27420"/>
                <a:gd name="connsiteX56" fmla="*/ 7157 w 31461"/>
                <a:gd name="connsiteY56" fmla="*/ 18784 h 27420"/>
                <a:gd name="connsiteX57" fmla="*/ 5592 w 31461"/>
                <a:gd name="connsiteY57" fmla="*/ 18455 h 27420"/>
                <a:gd name="connsiteX58" fmla="*/ 3087 w 31461"/>
                <a:gd name="connsiteY58" fmla="*/ 18729 h 27420"/>
                <a:gd name="connsiteX59" fmla="*/ 1334 w 31461"/>
                <a:gd name="connsiteY59" fmla="*/ 18891 h 27420"/>
                <a:gd name="connsiteX60" fmla="*/ 52 w 31461"/>
                <a:gd name="connsiteY60" fmla="*/ 17780 h 27420"/>
                <a:gd name="connsiteX0" fmla="*/ 52 w 31461"/>
                <a:gd name="connsiteY0" fmla="*/ 17780 h 27415"/>
                <a:gd name="connsiteX1" fmla="*/ 907 w 31461"/>
                <a:gd name="connsiteY1" fmla="*/ 16967 h 27415"/>
                <a:gd name="connsiteX2" fmla="*/ 675 w 31461"/>
                <a:gd name="connsiteY2" fmla="*/ 15923 h 27415"/>
                <a:gd name="connsiteX3" fmla="*/ 1361 w 31461"/>
                <a:gd name="connsiteY3" fmla="*/ 15511 h 27415"/>
                <a:gd name="connsiteX4" fmla="*/ 1187 w 31461"/>
                <a:gd name="connsiteY4" fmla="*/ 14657 h 27415"/>
                <a:gd name="connsiteX5" fmla="*/ 805 w 31461"/>
                <a:gd name="connsiteY5" fmla="*/ 14131 h 27415"/>
                <a:gd name="connsiteX6" fmla="*/ 1119 w 31461"/>
                <a:gd name="connsiteY6" fmla="*/ 13195 h 27415"/>
                <a:gd name="connsiteX7" fmla="*/ 1992 w 31461"/>
                <a:gd name="connsiteY7" fmla="*/ 12745 h 27415"/>
                <a:gd name="connsiteX8" fmla="*/ 1963 w 31461"/>
                <a:gd name="connsiteY8" fmla="*/ 12221 h 27415"/>
                <a:gd name="connsiteX9" fmla="*/ 2137 w 31461"/>
                <a:gd name="connsiteY9" fmla="*/ 11511 h 27415"/>
                <a:gd name="connsiteX10" fmla="*/ 2557 w 31461"/>
                <a:gd name="connsiteY10" fmla="*/ 10919 h 27415"/>
                <a:gd name="connsiteX11" fmla="*/ 2509 w 31461"/>
                <a:gd name="connsiteY11" fmla="*/ 10136 h 27415"/>
                <a:gd name="connsiteX12" fmla="*/ 1498 w 31461"/>
                <a:gd name="connsiteY12" fmla="*/ 8775 h 27415"/>
                <a:gd name="connsiteX13" fmla="*/ 52 w 31461"/>
                <a:gd name="connsiteY13" fmla="*/ 6893 h 27415"/>
                <a:gd name="connsiteX14" fmla="*/ 830 w 31461"/>
                <a:gd name="connsiteY14" fmla="*/ 5908 h 27415"/>
                <a:gd name="connsiteX15" fmla="*/ 1192 w 31461"/>
                <a:gd name="connsiteY15" fmla="*/ 5262 h 27415"/>
                <a:gd name="connsiteX16" fmla="*/ 2185 w 31461"/>
                <a:gd name="connsiteY16" fmla="*/ 4201 h 27415"/>
                <a:gd name="connsiteX17" fmla="*/ 3867 w 31461"/>
                <a:gd name="connsiteY17" fmla="*/ 3567 h 27415"/>
                <a:gd name="connsiteX18" fmla="*/ 5757 w 31461"/>
                <a:gd name="connsiteY18" fmla="*/ 2234 h 27415"/>
                <a:gd name="connsiteX19" fmla="*/ 8129 w 31461"/>
                <a:gd name="connsiteY19" fmla="*/ 1197 h 27415"/>
                <a:gd name="connsiteX20" fmla="*/ 9874 w 31461"/>
                <a:gd name="connsiteY20" fmla="*/ 790 h 27415"/>
                <a:gd name="connsiteX21" fmla="*/ 12343 w 31461"/>
                <a:gd name="connsiteY21" fmla="*/ 16 h 27415"/>
                <a:gd name="connsiteX22" fmla="*/ 11799 w 31461"/>
                <a:gd name="connsiteY22" fmla="*/ 1095 h 27415"/>
                <a:gd name="connsiteX23" fmla="*/ 12867 w 31461"/>
                <a:gd name="connsiteY23" fmla="*/ 1829 h 27415"/>
                <a:gd name="connsiteX24" fmla="*/ 15023 w 31461"/>
                <a:gd name="connsiteY24" fmla="*/ 2595 h 27415"/>
                <a:gd name="connsiteX25" fmla="*/ 16898 w 31461"/>
                <a:gd name="connsiteY25" fmla="*/ 4327 h 27415"/>
                <a:gd name="connsiteX26" fmla="*/ 16381 w 31461"/>
                <a:gd name="connsiteY26" fmla="*/ 5638 h 27415"/>
                <a:gd name="connsiteX27" fmla="*/ 18660 w 31461"/>
                <a:gd name="connsiteY27" fmla="*/ 5442 h 27415"/>
                <a:gd name="connsiteX28" fmla="*/ 19689 w 31461"/>
                <a:gd name="connsiteY28" fmla="*/ 5747 h 27415"/>
                <a:gd name="connsiteX29" fmla="*/ 20580 w 31461"/>
                <a:gd name="connsiteY29" fmla="*/ 5320 h 27415"/>
                <a:gd name="connsiteX30" fmla="*/ 22063 w 31461"/>
                <a:gd name="connsiteY30" fmla="*/ 4139 h 27415"/>
                <a:gd name="connsiteX31" fmla="*/ 23224 w 31461"/>
                <a:gd name="connsiteY31" fmla="*/ 4398 h 27415"/>
                <a:gd name="connsiteX32" fmla="*/ 23462 w 31461"/>
                <a:gd name="connsiteY32" fmla="*/ 5386 h 27415"/>
                <a:gd name="connsiteX33" fmla="*/ 25027 w 31461"/>
                <a:gd name="connsiteY33" fmla="*/ 5715 h 27415"/>
                <a:gd name="connsiteX34" fmla="*/ 26098 w 31461"/>
                <a:gd name="connsiteY34" fmla="*/ 5518 h 27415"/>
                <a:gd name="connsiteX35" fmla="*/ 27991 w 31461"/>
                <a:gd name="connsiteY35" fmla="*/ 6109 h 27415"/>
                <a:gd name="connsiteX36" fmla="*/ 28403 w 31461"/>
                <a:gd name="connsiteY36" fmla="*/ 8079 h 27415"/>
                <a:gd name="connsiteX37" fmla="*/ 31419 w 31461"/>
                <a:gd name="connsiteY37" fmla="*/ 6143 h 27415"/>
                <a:gd name="connsiteX38" fmla="*/ 30212 w 31461"/>
                <a:gd name="connsiteY38" fmla="*/ 9674 h 27415"/>
                <a:gd name="connsiteX39" fmla="*/ 30798 w 31461"/>
                <a:gd name="connsiteY39" fmla="*/ 11978 h 27415"/>
                <a:gd name="connsiteX40" fmla="*/ 29637 w 31461"/>
                <a:gd name="connsiteY40" fmla="*/ 12810 h 27415"/>
                <a:gd name="connsiteX41" fmla="*/ 28072 w 31461"/>
                <a:gd name="connsiteY41" fmla="*/ 12501 h 27415"/>
                <a:gd name="connsiteX42" fmla="*/ 26262 w 31461"/>
                <a:gd name="connsiteY42" fmla="*/ 13142 h 27415"/>
                <a:gd name="connsiteX43" fmla="*/ 25448 w 31461"/>
                <a:gd name="connsiteY43" fmla="*/ 14306 h 27415"/>
                <a:gd name="connsiteX44" fmla="*/ 25980 w 31461"/>
                <a:gd name="connsiteY44" fmla="*/ 15254 h 27415"/>
                <a:gd name="connsiteX45" fmla="*/ 24471 w 31461"/>
                <a:gd name="connsiteY45" fmla="*/ 16901 h 27415"/>
                <a:gd name="connsiteX46" fmla="*/ 25683 w 31461"/>
                <a:gd name="connsiteY46" fmla="*/ 17820 h 27415"/>
                <a:gd name="connsiteX47" fmla="*/ 23422 w 31461"/>
                <a:gd name="connsiteY47" fmla="*/ 18989 h 27415"/>
                <a:gd name="connsiteX48" fmla="*/ 21753 w 31461"/>
                <a:gd name="connsiteY48" fmla="*/ 19751 h 27415"/>
                <a:gd name="connsiteX49" fmla="*/ 17262 w 31461"/>
                <a:gd name="connsiteY49" fmla="*/ 21937 h 27415"/>
                <a:gd name="connsiteX50" fmla="*/ 12900 w 31461"/>
                <a:gd name="connsiteY50" fmla="*/ 24542 h 27415"/>
                <a:gd name="connsiteX51" fmla="*/ 8494 w 31461"/>
                <a:gd name="connsiteY51" fmla="*/ 27256 h 27415"/>
                <a:gd name="connsiteX52" fmla="*/ 5609 w 31461"/>
                <a:gd name="connsiteY52" fmla="*/ 26206 h 27415"/>
                <a:gd name="connsiteX53" fmla="*/ 11687 w 31461"/>
                <a:gd name="connsiteY53" fmla="*/ 18915 h 27415"/>
                <a:gd name="connsiteX54" fmla="*/ 10286 w 31461"/>
                <a:gd name="connsiteY54" fmla="*/ 17470 h 27415"/>
                <a:gd name="connsiteX55" fmla="*/ 8640 w 31461"/>
                <a:gd name="connsiteY55" fmla="*/ 18652 h 27415"/>
                <a:gd name="connsiteX56" fmla="*/ 7157 w 31461"/>
                <a:gd name="connsiteY56" fmla="*/ 18784 h 27415"/>
                <a:gd name="connsiteX57" fmla="*/ 5592 w 31461"/>
                <a:gd name="connsiteY57" fmla="*/ 18455 h 27415"/>
                <a:gd name="connsiteX58" fmla="*/ 3087 w 31461"/>
                <a:gd name="connsiteY58" fmla="*/ 18729 h 27415"/>
                <a:gd name="connsiteX59" fmla="*/ 1334 w 31461"/>
                <a:gd name="connsiteY59" fmla="*/ 18891 h 27415"/>
                <a:gd name="connsiteX60" fmla="*/ 52 w 31461"/>
                <a:gd name="connsiteY60" fmla="*/ 17780 h 27415"/>
                <a:gd name="connsiteX0" fmla="*/ 52 w 31461"/>
                <a:gd name="connsiteY0" fmla="*/ 17780 h 27447"/>
                <a:gd name="connsiteX1" fmla="*/ 907 w 31461"/>
                <a:gd name="connsiteY1" fmla="*/ 16967 h 27447"/>
                <a:gd name="connsiteX2" fmla="*/ 675 w 31461"/>
                <a:gd name="connsiteY2" fmla="*/ 15923 h 27447"/>
                <a:gd name="connsiteX3" fmla="*/ 1361 w 31461"/>
                <a:gd name="connsiteY3" fmla="*/ 15511 h 27447"/>
                <a:gd name="connsiteX4" fmla="*/ 1187 w 31461"/>
                <a:gd name="connsiteY4" fmla="*/ 14657 h 27447"/>
                <a:gd name="connsiteX5" fmla="*/ 805 w 31461"/>
                <a:gd name="connsiteY5" fmla="*/ 14131 h 27447"/>
                <a:gd name="connsiteX6" fmla="*/ 1119 w 31461"/>
                <a:gd name="connsiteY6" fmla="*/ 13195 h 27447"/>
                <a:gd name="connsiteX7" fmla="*/ 1992 w 31461"/>
                <a:gd name="connsiteY7" fmla="*/ 12745 h 27447"/>
                <a:gd name="connsiteX8" fmla="*/ 1963 w 31461"/>
                <a:gd name="connsiteY8" fmla="*/ 12221 h 27447"/>
                <a:gd name="connsiteX9" fmla="*/ 2137 w 31461"/>
                <a:gd name="connsiteY9" fmla="*/ 11511 h 27447"/>
                <a:gd name="connsiteX10" fmla="*/ 2557 w 31461"/>
                <a:gd name="connsiteY10" fmla="*/ 10919 h 27447"/>
                <a:gd name="connsiteX11" fmla="*/ 2509 w 31461"/>
                <a:gd name="connsiteY11" fmla="*/ 10136 h 27447"/>
                <a:gd name="connsiteX12" fmla="*/ 1498 w 31461"/>
                <a:gd name="connsiteY12" fmla="*/ 8775 h 27447"/>
                <a:gd name="connsiteX13" fmla="*/ 52 w 31461"/>
                <a:gd name="connsiteY13" fmla="*/ 6893 h 27447"/>
                <a:gd name="connsiteX14" fmla="*/ 830 w 31461"/>
                <a:gd name="connsiteY14" fmla="*/ 5908 h 27447"/>
                <a:gd name="connsiteX15" fmla="*/ 1192 w 31461"/>
                <a:gd name="connsiteY15" fmla="*/ 5262 h 27447"/>
                <a:gd name="connsiteX16" fmla="*/ 2185 w 31461"/>
                <a:gd name="connsiteY16" fmla="*/ 4201 h 27447"/>
                <a:gd name="connsiteX17" fmla="*/ 3867 w 31461"/>
                <a:gd name="connsiteY17" fmla="*/ 3567 h 27447"/>
                <a:gd name="connsiteX18" fmla="*/ 5757 w 31461"/>
                <a:gd name="connsiteY18" fmla="*/ 2234 h 27447"/>
                <a:gd name="connsiteX19" fmla="*/ 8129 w 31461"/>
                <a:gd name="connsiteY19" fmla="*/ 1197 h 27447"/>
                <a:gd name="connsiteX20" fmla="*/ 9874 w 31461"/>
                <a:gd name="connsiteY20" fmla="*/ 790 h 27447"/>
                <a:gd name="connsiteX21" fmla="*/ 12343 w 31461"/>
                <a:gd name="connsiteY21" fmla="*/ 16 h 27447"/>
                <a:gd name="connsiteX22" fmla="*/ 11799 w 31461"/>
                <a:gd name="connsiteY22" fmla="*/ 1095 h 27447"/>
                <a:gd name="connsiteX23" fmla="*/ 12867 w 31461"/>
                <a:gd name="connsiteY23" fmla="*/ 1829 h 27447"/>
                <a:gd name="connsiteX24" fmla="*/ 15023 w 31461"/>
                <a:gd name="connsiteY24" fmla="*/ 2595 h 27447"/>
                <a:gd name="connsiteX25" fmla="*/ 16898 w 31461"/>
                <a:gd name="connsiteY25" fmla="*/ 4327 h 27447"/>
                <a:gd name="connsiteX26" fmla="*/ 16381 w 31461"/>
                <a:gd name="connsiteY26" fmla="*/ 5638 h 27447"/>
                <a:gd name="connsiteX27" fmla="*/ 18660 w 31461"/>
                <a:gd name="connsiteY27" fmla="*/ 5442 h 27447"/>
                <a:gd name="connsiteX28" fmla="*/ 19689 w 31461"/>
                <a:gd name="connsiteY28" fmla="*/ 5747 h 27447"/>
                <a:gd name="connsiteX29" fmla="*/ 20580 w 31461"/>
                <a:gd name="connsiteY29" fmla="*/ 5320 h 27447"/>
                <a:gd name="connsiteX30" fmla="*/ 22063 w 31461"/>
                <a:gd name="connsiteY30" fmla="*/ 4139 h 27447"/>
                <a:gd name="connsiteX31" fmla="*/ 23224 w 31461"/>
                <a:gd name="connsiteY31" fmla="*/ 4398 h 27447"/>
                <a:gd name="connsiteX32" fmla="*/ 23462 w 31461"/>
                <a:gd name="connsiteY32" fmla="*/ 5386 h 27447"/>
                <a:gd name="connsiteX33" fmla="*/ 25027 w 31461"/>
                <a:gd name="connsiteY33" fmla="*/ 5715 h 27447"/>
                <a:gd name="connsiteX34" fmla="*/ 26098 w 31461"/>
                <a:gd name="connsiteY34" fmla="*/ 5518 h 27447"/>
                <a:gd name="connsiteX35" fmla="*/ 27991 w 31461"/>
                <a:gd name="connsiteY35" fmla="*/ 6109 h 27447"/>
                <a:gd name="connsiteX36" fmla="*/ 28403 w 31461"/>
                <a:gd name="connsiteY36" fmla="*/ 8079 h 27447"/>
                <a:gd name="connsiteX37" fmla="*/ 31419 w 31461"/>
                <a:gd name="connsiteY37" fmla="*/ 6143 h 27447"/>
                <a:gd name="connsiteX38" fmla="*/ 30212 w 31461"/>
                <a:gd name="connsiteY38" fmla="*/ 9674 h 27447"/>
                <a:gd name="connsiteX39" fmla="*/ 30798 w 31461"/>
                <a:gd name="connsiteY39" fmla="*/ 11978 h 27447"/>
                <a:gd name="connsiteX40" fmla="*/ 29637 w 31461"/>
                <a:gd name="connsiteY40" fmla="*/ 12810 h 27447"/>
                <a:gd name="connsiteX41" fmla="*/ 28072 w 31461"/>
                <a:gd name="connsiteY41" fmla="*/ 12501 h 27447"/>
                <a:gd name="connsiteX42" fmla="*/ 26262 w 31461"/>
                <a:gd name="connsiteY42" fmla="*/ 13142 h 27447"/>
                <a:gd name="connsiteX43" fmla="*/ 25448 w 31461"/>
                <a:gd name="connsiteY43" fmla="*/ 14306 h 27447"/>
                <a:gd name="connsiteX44" fmla="*/ 25980 w 31461"/>
                <a:gd name="connsiteY44" fmla="*/ 15254 h 27447"/>
                <a:gd name="connsiteX45" fmla="*/ 24471 w 31461"/>
                <a:gd name="connsiteY45" fmla="*/ 16901 h 27447"/>
                <a:gd name="connsiteX46" fmla="*/ 25683 w 31461"/>
                <a:gd name="connsiteY46" fmla="*/ 17820 h 27447"/>
                <a:gd name="connsiteX47" fmla="*/ 23422 w 31461"/>
                <a:gd name="connsiteY47" fmla="*/ 18989 h 27447"/>
                <a:gd name="connsiteX48" fmla="*/ 21753 w 31461"/>
                <a:gd name="connsiteY48" fmla="*/ 19751 h 27447"/>
                <a:gd name="connsiteX49" fmla="*/ 17262 w 31461"/>
                <a:gd name="connsiteY49" fmla="*/ 21937 h 27447"/>
                <a:gd name="connsiteX50" fmla="*/ 12900 w 31461"/>
                <a:gd name="connsiteY50" fmla="*/ 24542 h 27447"/>
                <a:gd name="connsiteX51" fmla="*/ 8494 w 31461"/>
                <a:gd name="connsiteY51" fmla="*/ 27256 h 27447"/>
                <a:gd name="connsiteX52" fmla="*/ 11687 w 31461"/>
                <a:gd name="connsiteY52" fmla="*/ 18915 h 27447"/>
                <a:gd name="connsiteX53" fmla="*/ 10286 w 31461"/>
                <a:gd name="connsiteY53" fmla="*/ 17470 h 27447"/>
                <a:gd name="connsiteX54" fmla="*/ 8640 w 31461"/>
                <a:gd name="connsiteY54" fmla="*/ 18652 h 27447"/>
                <a:gd name="connsiteX55" fmla="*/ 7157 w 31461"/>
                <a:gd name="connsiteY55" fmla="*/ 18784 h 27447"/>
                <a:gd name="connsiteX56" fmla="*/ 5592 w 31461"/>
                <a:gd name="connsiteY56" fmla="*/ 18455 h 27447"/>
                <a:gd name="connsiteX57" fmla="*/ 3087 w 31461"/>
                <a:gd name="connsiteY57" fmla="*/ 18729 h 27447"/>
                <a:gd name="connsiteX58" fmla="*/ 1334 w 31461"/>
                <a:gd name="connsiteY58" fmla="*/ 18891 h 27447"/>
                <a:gd name="connsiteX59" fmla="*/ 52 w 31461"/>
                <a:gd name="connsiteY59" fmla="*/ 17780 h 27447"/>
                <a:gd name="connsiteX0" fmla="*/ 52 w 31461"/>
                <a:gd name="connsiteY0" fmla="*/ 17780 h 27526"/>
                <a:gd name="connsiteX1" fmla="*/ 907 w 31461"/>
                <a:gd name="connsiteY1" fmla="*/ 16967 h 27526"/>
                <a:gd name="connsiteX2" fmla="*/ 675 w 31461"/>
                <a:gd name="connsiteY2" fmla="*/ 15923 h 27526"/>
                <a:gd name="connsiteX3" fmla="*/ 1361 w 31461"/>
                <a:gd name="connsiteY3" fmla="*/ 15511 h 27526"/>
                <a:gd name="connsiteX4" fmla="*/ 1187 w 31461"/>
                <a:gd name="connsiteY4" fmla="*/ 14657 h 27526"/>
                <a:gd name="connsiteX5" fmla="*/ 805 w 31461"/>
                <a:gd name="connsiteY5" fmla="*/ 14131 h 27526"/>
                <a:gd name="connsiteX6" fmla="*/ 1119 w 31461"/>
                <a:gd name="connsiteY6" fmla="*/ 13195 h 27526"/>
                <a:gd name="connsiteX7" fmla="*/ 1992 w 31461"/>
                <a:gd name="connsiteY7" fmla="*/ 12745 h 27526"/>
                <a:gd name="connsiteX8" fmla="*/ 1963 w 31461"/>
                <a:gd name="connsiteY8" fmla="*/ 12221 h 27526"/>
                <a:gd name="connsiteX9" fmla="*/ 2137 w 31461"/>
                <a:gd name="connsiteY9" fmla="*/ 11511 h 27526"/>
                <a:gd name="connsiteX10" fmla="*/ 2557 w 31461"/>
                <a:gd name="connsiteY10" fmla="*/ 10919 h 27526"/>
                <a:gd name="connsiteX11" fmla="*/ 2509 w 31461"/>
                <a:gd name="connsiteY11" fmla="*/ 10136 h 27526"/>
                <a:gd name="connsiteX12" fmla="*/ 1498 w 31461"/>
                <a:gd name="connsiteY12" fmla="*/ 8775 h 27526"/>
                <a:gd name="connsiteX13" fmla="*/ 52 w 31461"/>
                <a:gd name="connsiteY13" fmla="*/ 6893 h 27526"/>
                <a:gd name="connsiteX14" fmla="*/ 830 w 31461"/>
                <a:gd name="connsiteY14" fmla="*/ 5908 h 27526"/>
                <a:gd name="connsiteX15" fmla="*/ 1192 w 31461"/>
                <a:gd name="connsiteY15" fmla="*/ 5262 h 27526"/>
                <a:gd name="connsiteX16" fmla="*/ 2185 w 31461"/>
                <a:gd name="connsiteY16" fmla="*/ 4201 h 27526"/>
                <a:gd name="connsiteX17" fmla="*/ 3867 w 31461"/>
                <a:gd name="connsiteY17" fmla="*/ 3567 h 27526"/>
                <a:gd name="connsiteX18" fmla="*/ 5757 w 31461"/>
                <a:gd name="connsiteY18" fmla="*/ 2234 h 27526"/>
                <a:gd name="connsiteX19" fmla="*/ 8129 w 31461"/>
                <a:gd name="connsiteY19" fmla="*/ 1197 h 27526"/>
                <a:gd name="connsiteX20" fmla="*/ 9874 w 31461"/>
                <a:gd name="connsiteY20" fmla="*/ 790 h 27526"/>
                <a:gd name="connsiteX21" fmla="*/ 12343 w 31461"/>
                <a:gd name="connsiteY21" fmla="*/ 16 h 27526"/>
                <a:gd name="connsiteX22" fmla="*/ 11799 w 31461"/>
                <a:gd name="connsiteY22" fmla="*/ 1095 h 27526"/>
                <a:gd name="connsiteX23" fmla="*/ 12867 w 31461"/>
                <a:gd name="connsiteY23" fmla="*/ 1829 h 27526"/>
                <a:gd name="connsiteX24" fmla="*/ 15023 w 31461"/>
                <a:gd name="connsiteY24" fmla="*/ 2595 h 27526"/>
                <a:gd name="connsiteX25" fmla="*/ 16898 w 31461"/>
                <a:gd name="connsiteY25" fmla="*/ 4327 h 27526"/>
                <a:gd name="connsiteX26" fmla="*/ 16381 w 31461"/>
                <a:gd name="connsiteY26" fmla="*/ 5638 h 27526"/>
                <a:gd name="connsiteX27" fmla="*/ 18660 w 31461"/>
                <a:gd name="connsiteY27" fmla="*/ 5442 h 27526"/>
                <a:gd name="connsiteX28" fmla="*/ 19689 w 31461"/>
                <a:gd name="connsiteY28" fmla="*/ 5747 h 27526"/>
                <a:gd name="connsiteX29" fmla="*/ 20580 w 31461"/>
                <a:gd name="connsiteY29" fmla="*/ 5320 h 27526"/>
                <a:gd name="connsiteX30" fmla="*/ 22063 w 31461"/>
                <a:gd name="connsiteY30" fmla="*/ 4139 h 27526"/>
                <a:gd name="connsiteX31" fmla="*/ 23224 w 31461"/>
                <a:gd name="connsiteY31" fmla="*/ 4398 h 27526"/>
                <a:gd name="connsiteX32" fmla="*/ 23462 w 31461"/>
                <a:gd name="connsiteY32" fmla="*/ 5386 h 27526"/>
                <a:gd name="connsiteX33" fmla="*/ 25027 w 31461"/>
                <a:gd name="connsiteY33" fmla="*/ 5715 h 27526"/>
                <a:gd name="connsiteX34" fmla="*/ 26098 w 31461"/>
                <a:gd name="connsiteY34" fmla="*/ 5518 h 27526"/>
                <a:gd name="connsiteX35" fmla="*/ 27991 w 31461"/>
                <a:gd name="connsiteY35" fmla="*/ 6109 h 27526"/>
                <a:gd name="connsiteX36" fmla="*/ 28403 w 31461"/>
                <a:gd name="connsiteY36" fmla="*/ 8079 h 27526"/>
                <a:gd name="connsiteX37" fmla="*/ 31419 w 31461"/>
                <a:gd name="connsiteY37" fmla="*/ 6143 h 27526"/>
                <a:gd name="connsiteX38" fmla="*/ 30212 w 31461"/>
                <a:gd name="connsiteY38" fmla="*/ 9674 h 27526"/>
                <a:gd name="connsiteX39" fmla="*/ 30798 w 31461"/>
                <a:gd name="connsiteY39" fmla="*/ 11978 h 27526"/>
                <a:gd name="connsiteX40" fmla="*/ 29637 w 31461"/>
                <a:gd name="connsiteY40" fmla="*/ 12810 h 27526"/>
                <a:gd name="connsiteX41" fmla="*/ 28072 w 31461"/>
                <a:gd name="connsiteY41" fmla="*/ 12501 h 27526"/>
                <a:gd name="connsiteX42" fmla="*/ 26262 w 31461"/>
                <a:gd name="connsiteY42" fmla="*/ 13142 h 27526"/>
                <a:gd name="connsiteX43" fmla="*/ 25448 w 31461"/>
                <a:gd name="connsiteY43" fmla="*/ 14306 h 27526"/>
                <a:gd name="connsiteX44" fmla="*/ 25980 w 31461"/>
                <a:gd name="connsiteY44" fmla="*/ 15254 h 27526"/>
                <a:gd name="connsiteX45" fmla="*/ 24471 w 31461"/>
                <a:gd name="connsiteY45" fmla="*/ 16901 h 27526"/>
                <a:gd name="connsiteX46" fmla="*/ 25683 w 31461"/>
                <a:gd name="connsiteY46" fmla="*/ 17820 h 27526"/>
                <a:gd name="connsiteX47" fmla="*/ 23422 w 31461"/>
                <a:gd name="connsiteY47" fmla="*/ 18989 h 27526"/>
                <a:gd name="connsiteX48" fmla="*/ 21753 w 31461"/>
                <a:gd name="connsiteY48" fmla="*/ 19751 h 27526"/>
                <a:gd name="connsiteX49" fmla="*/ 17262 w 31461"/>
                <a:gd name="connsiteY49" fmla="*/ 21937 h 27526"/>
                <a:gd name="connsiteX50" fmla="*/ 12900 w 31461"/>
                <a:gd name="connsiteY50" fmla="*/ 24542 h 27526"/>
                <a:gd name="connsiteX51" fmla="*/ 8494 w 31461"/>
                <a:gd name="connsiteY51" fmla="*/ 27256 h 27526"/>
                <a:gd name="connsiteX52" fmla="*/ 10286 w 31461"/>
                <a:gd name="connsiteY52" fmla="*/ 17470 h 27526"/>
                <a:gd name="connsiteX53" fmla="*/ 8640 w 31461"/>
                <a:gd name="connsiteY53" fmla="*/ 18652 h 27526"/>
                <a:gd name="connsiteX54" fmla="*/ 7157 w 31461"/>
                <a:gd name="connsiteY54" fmla="*/ 18784 h 27526"/>
                <a:gd name="connsiteX55" fmla="*/ 5592 w 31461"/>
                <a:gd name="connsiteY55" fmla="*/ 18455 h 27526"/>
                <a:gd name="connsiteX56" fmla="*/ 3087 w 31461"/>
                <a:gd name="connsiteY56" fmla="*/ 18729 h 27526"/>
                <a:gd name="connsiteX57" fmla="*/ 1334 w 31461"/>
                <a:gd name="connsiteY57" fmla="*/ 18891 h 27526"/>
                <a:gd name="connsiteX58" fmla="*/ 52 w 31461"/>
                <a:gd name="connsiteY58" fmla="*/ 17780 h 27526"/>
                <a:gd name="connsiteX0" fmla="*/ 52 w 31461"/>
                <a:gd name="connsiteY0" fmla="*/ 17780 h 27461"/>
                <a:gd name="connsiteX1" fmla="*/ 907 w 31461"/>
                <a:gd name="connsiteY1" fmla="*/ 16967 h 27461"/>
                <a:gd name="connsiteX2" fmla="*/ 675 w 31461"/>
                <a:gd name="connsiteY2" fmla="*/ 15923 h 27461"/>
                <a:gd name="connsiteX3" fmla="*/ 1361 w 31461"/>
                <a:gd name="connsiteY3" fmla="*/ 15511 h 27461"/>
                <a:gd name="connsiteX4" fmla="*/ 1187 w 31461"/>
                <a:gd name="connsiteY4" fmla="*/ 14657 h 27461"/>
                <a:gd name="connsiteX5" fmla="*/ 805 w 31461"/>
                <a:gd name="connsiteY5" fmla="*/ 14131 h 27461"/>
                <a:gd name="connsiteX6" fmla="*/ 1119 w 31461"/>
                <a:gd name="connsiteY6" fmla="*/ 13195 h 27461"/>
                <a:gd name="connsiteX7" fmla="*/ 1992 w 31461"/>
                <a:gd name="connsiteY7" fmla="*/ 12745 h 27461"/>
                <a:gd name="connsiteX8" fmla="*/ 1963 w 31461"/>
                <a:gd name="connsiteY8" fmla="*/ 12221 h 27461"/>
                <a:gd name="connsiteX9" fmla="*/ 2137 w 31461"/>
                <a:gd name="connsiteY9" fmla="*/ 11511 h 27461"/>
                <a:gd name="connsiteX10" fmla="*/ 2557 w 31461"/>
                <a:gd name="connsiteY10" fmla="*/ 10919 h 27461"/>
                <a:gd name="connsiteX11" fmla="*/ 2509 w 31461"/>
                <a:gd name="connsiteY11" fmla="*/ 10136 h 27461"/>
                <a:gd name="connsiteX12" fmla="*/ 1498 w 31461"/>
                <a:gd name="connsiteY12" fmla="*/ 8775 h 27461"/>
                <a:gd name="connsiteX13" fmla="*/ 52 w 31461"/>
                <a:gd name="connsiteY13" fmla="*/ 6893 h 27461"/>
                <a:gd name="connsiteX14" fmla="*/ 830 w 31461"/>
                <a:gd name="connsiteY14" fmla="*/ 5908 h 27461"/>
                <a:gd name="connsiteX15" fmla="*/ 1192 w 31461"/>
                <a:gd name="connsiteY15" fmla="*/ 5262 h 27461"/>
                <a:gd name="connsiteX16" fmla="*/ 2185 w 31461"/>
                <a:gd name="connsiteY16" fmla="*/ 4201 h 27461"/>
                <a:gd name="connsiteX17" fmla="*/ 3867 w 31461"/>
                <a:gd name="connsiteY17" fmla="*/ 3567 h 27461"/>
                <a:gd name="connsiteX18" fmla="*/ 5757 w 31461"/>
                <a:gd name="connsiteY18" fmla="*/ 2234 h 27461"/>
                <a:gd name="connsiteX19" fmla="*/ 8129 w 31461"/>
                <a:gd name="connsiteY19" fmla="*/ 1197 h 27461"/>
                <a:gd name="connsiteX20" fmla="*/ 9874 w 31461"/>
                <a:gd name="connsiteY20" fmla="*/ 790 h 27461"/>
                <a:gd name="connsiteX21" fmla="*/ 12343 w 31461"/>
                <a:gd name="connsiteY21" fmla="*/ 16 h 27461"/>
                <a:gd name="connsiteX22" fmla="*/ 11799 w 31461"/>
                <a:gd name="connsiteY22" fmla="*/ 1095 h 27461"/>
                <a:gd name="connsiteX23" fmla="*/ 12867 w 31461"/>
                <a:gd name="connsiteY23" fmla="*/ 1829 h 27461"/>
                <a:gd name="connsiteX24" fmla="*/ 15023 w 31461"/>
                <a:gd name="connsiteY24" fmla="*/ 2595 h 27461"/>
                <a:gd name="connsiteX25" fmla="*/ 16898 w 31461"/>
                <a:gd name="connsiteY25" fmla="*/ 4327 h 27461"/>
                <a:gd name="connsiteX26" fmla="*/ 16381 w 31461"/>
                <a:gd name="connsiteY26" fmla="*/ 5638 h 27461"/>
                <a:gd name="connsiteX27" fmla="*/ 18660 w 31461"/>
                <a:gd name="connsiteY27" fmla="*/ 5442 h 27461"/>
                <a:gd name="connsiteX28" fmla="*/ 19689 w 31461"/>
                <a:gd name="connsiteY28" fmla="*/ 5747 h 27461"/>
                <a:gd name="connsiteX29" fmla="*/ 20580 w 31461"/>
                <a:gd name="connsiteY29" fmla="*/ 5320 h 27461"/>
                <a:gd name="connsiteX30" fmla="*/ 22063 w 31461"/>
                <a:gd name="connsiteY30" fmla="*/ 4139 h 27461"/>
                <a:gd name="connsiteX31" fmla="*/ 23224 w 31461"/>
                <a:gd name="connsiteY31" fmla="*/ 4398 h 27461"/>
                <a:gd name="connsiteX32" fmla="*/ 23462 w 31461"/>
                <a:gd name="connsiteY32" fmla="*/ 5386 h 27461"/>
                <a:gd name="connsiteX33" fmla="*/ 25027 w 31461"/>
                <a:gd name="connsiteY33" fmla="*/ 5715 h 27461"/>
                <a:gd name="connsiteX34" fmla="*/ 26098 w 31461"/>
                <a:gd name="connsiteY34" fmla="*/ 5518 h 27461"/>
                <a:gd name="connsiteX35" fmla="*/ 27991 w 31461"/>
                <a:gd name="connsiteY35" fmla="*/ 6109 h 27461"/>
                <a:gd name="connsiteX36" fmla="*/ 28403 w 31461"/>
                <a:gd name="connsiteY36" fmla="*/ 8079 h 27461"/>
                <a:gd name="connsiteX37" fmla="*/ 31419 w 31461"/>
                <a:gd name="connsiteY37" fmla="*/ 6143 h 27461"/>
                <a:gd name="connsiteX38" fmla="*/ 30212 w 31461"/>
                <a:gd name="connsiteY38" fmla="*/ 9674 h 27461"/>
                <a:gd name="connsiteX39" fmla="*/ 30798 w 31461"/>
                <a:gd name="connsiteY39" fmla="*/ 11978 h 27461"/>
                <a:gd name="connsiteX40" fmla="*/ 29637 w 31461"/>
                <a:gd name="connsiteY40" fmla="*/ 12810 h 27461"/>
                <a:gd name="connsiteX41" fmla="*/ 28072 w 31461"/>
                <a:gd name="connsiteY41" fmla="*/ 12501 h 27461"/>
                <a:gd name="connsiteX42" fmla="*/ 26262 w 31461"/>
                <a:gd name="connsiteY42" fmla="*/ 13142 h 27461"/>
                <a:gd name="connsiteX43" fmla="*/ 25448 w 31461"/>
                <a:gd name="connsiteY43" fmla="*/ 14306 h 27461"/>
                <a:gd name="connsiteX44" fmla="*/ 25980 w 31461"/>
                <a:gd name="connsiteY44" fmla="*/ 15254 h 27461"/>
                <a:gd name="connsiteX45" fmla="*/ 24471 w 31461"/>
                <a:gd name="connsiteY45" fmla="*/ 16901 h 27461"/>
                <a:gd name="connsiteX46" fmla="*/ 25683 w 31461"/>
                <a:gd name="connsiteY46" fmla="*/ 17820 h 27461"/>
                <a:gd name="connsiteX47" fmla="*/ 23422 w 31461"/>
                <a:gd name="connsiteY47" fmla="*/ 18989 h 27461"/>
                <a:gd name="connsiteX48" fmla="*/ 21753 w 31461"/>
                <a:gd name="connsiteY48" fmla="*/ 19751 h 27461"/>
                <a:gd name="connsiteX49" fmla="*/ 17262 w 31461"/>
                <a:gd name="connsiteY49" fmla="*/ 21937 h 27461"/>
                <a:gd name="connsiteX50" fmla="*/ 12900 w 31461"/>
                <a:gd name="connsiteY50" fmla="*/ 24542 h 27461"/>
                <a:gd name="connsiteX51" fmla="*/ 8494 w 31461"/>
                <a:gd name="connsiteY51" fmla="*/ 27256 h 27461"/>
                <a:gd name="connsiteX52" fmla="*/ 8640 w 31461"/>
                <a:gd name="connsiteY52" fmla="*/ 18652 h 27461"/>
                <a:gd name="connsiteX53" fmla="*/ 7157 w 31461"/>
                <a:gd name="connsiteY53" fmla="*/ 18784 h 27461"/>
                <a:gd name="connsiteX54" fmla="*/ 5592 w 31461"/>
                <a:gd name="connsiteY54" fmla="*/ 18455 h 27461"/>
                <a:gd name="connsiteX55" fmla="*/ 3087 w 31461"/>
                <a:gd name="connsiteY55" fmla="*/ 18729 h 27461"/>
                <a:gd name="connsiteX56" fmla="*/ 1334 w 31461"/>
                <a:gd name="connsiteY56" fmla="*/ 18891 h 27461"/>
                <a:gd name="connsiteX57" fmla="*/ 52 w 31461"/>
                <a:gd name="connsiteY57" fmla="*/ 17780 h 27461"/>
                <a:gd name="connsiteX0" fmla="*/ 52 w 31461"/>
                <a:gd name="connsiteY0" fmla="*/ 17780 h 27454"/>
                <a:gd name="connsiteX1" fmla="*/ 907 w 31461"/>
                <a:gd name="connsiteY1" fmla="*/ 16967 h 27454"/>
                <a:gd name="connsiteX2" fmla="*/ 675 w 31461"/>
                <a:gd name="connsiteY2" fmla="*/ 15923 h 27454"/>
                <a:gd name="connsiteX3" fmla="*/ 1361 w 31461"/>
                <a:gd name="connsiteY3" fmla="*/ 15511 h 27454"/>
                <a:gd name="connsiteX4" fmla="*/ 1187 w 31461"/>
                <a:gd name="connsiteY4" fmla="*/ 14657 h 27454"/>
                <a:gd name="connsiteX5" fmla="*/ 805 w 31461"/>
                <a:gd name="connsiteY5" fmla="*/ 14131 h 27454"/>
                <a:gd name="connsiteX6" fmla="*/ 1119 w 31461"/>
                <a:gd name="connsiteY6" fmla="*/ 13195 h 27454"/>
                <a:gd name="connsiteX7" fmla="*/ 1992 w 31461"/>
                <a:gd name="connsiteY7" fmla="*/ 12745 h 27454"/>
                <a:gd name="connsiteX8" fmla="*/ 1963 w 31461"/>
                <a:gd name="connsiteY8" fmla="*/ 12221 h 27454"/>
                <a:gd name="connsiteX9" fmla="*/ 2137 w 31461"/>
                <a:gd name="connsiteY9" fmla="*/ 11511 h 27454"/>
                <a:gd name="connsiteX10" fmla="*/ 2557 w 31461"/>
                <a:gd name="connsiteY10" fmla="*/ 10919 h 27454"/>
                <a:gd name="connsiteX11" fmla="*/ 2509 w 31461"/>
                <a:gd name="connsiteY11" fmla="*/ 10136 h 27454"/>
                <a:gd name="connsiteX12" fmla="*/ 1498 w 31461"/>
                <a:gd name="connsiteY12" fmla="*/ 8775 h 27454"/>
                <a:gd name="connsiteX13" fmla="*/ 52 w 31461"/>
                <a:gd name="connsiteY13" fmla="*/ 6893 h 27454"/>
                <a:gd name="connsiteX14" fmla="*/ 830 w 31461"/>
                <a:gd name="connsiteY14" fmla="*/ 5908 h 27454"/>
                <a:gd name="connsiteX15" fmla="*/ 1192 w 31461"/>
                <a:gd name="connsiteY15" fmla="*/ 5262 h 27454"/>
                <a:gd name="connsiteX16" fmla="*/ 2185 w 31461"/>
                <a:gd name="connsiteY16" fmla="*/ 4201 h 27454"/>
                <a:gd name="connsiteX17" fmla="*/ 3867 w 31461"/>
                <a:gd name="connsiteY17" fmla="*/ 3567 h 27454"/>
                <a:gd name="connsiteX18" fmla="*/ 5757 w 31461"/>
                <a:gd name="connsiteY18" fmla="*/ 2234 h 27454"/>
                <a:gd name="connsiteX19" fmla="*/ 8129 w 31461"/>
                <a:gd name="connsiteY19" fmla="*/ 1197 h 27454"/>
                <a:gd name="connsiteX20" fmla="*/ 9874 w 31461"/>
                <a:gd name="connsiteY20" fmla="*/ 790 h 27454"/>
                <a:gd name="connsiteX21" fmla="*/ 12343 w 31461"/>
                <a:gd name="connsiteY21" fmla="*/ 16 h 27454"/>
                <a:gd name="connsiteX22" fmla="*/ 11799 w 31461"/>
                <a:gd name="connsiteY22" fmla="*/ 1095 h 27454"/>
                <a:gd name="connsiteX23" fmla="*/ 12867 w 31461"/>
                <a:gd name="connsiteY23" fmla="*/ 1829 h 27454"/>
                <a:gd name="connsiteX24" fmla="*/ 15023 w 31461"/>
                <a:gd name="connsiteY24" fmla="*/ 2595 h 27454"/>
                <a:gd name="connsiteX25" fmla="*/ 16898 w 31461"/>
                <a:gd name="connsiteY25" fmla="*/ 4327 h 27454"/>
                <a:gd name="connsiteX26" fmla="*/ 16381 w 31461"/>
                <a:gd name="connsiteY26" fmla="*/ 5638 h 27454"/>
                <a:gd name="connsiteX27" fmla="*/ 18660 w 31461"/>
                <a:gd name="connsiteY27" fmla="*/ 5442 h 27454"/>
                <a:gd name="connsiteX28" fmla="*/ 19689 w 31461"/>
                <a:gd name="connsiteY28" fmla="*/ 5747 h 27454"/>
                <a:gd name="connsiteX29" fmla="*/ 20580 w 31461"/>
                <a:gd name="connsiteY29" fmla="*/ 5320 h 27454"/>
                <a:gd name="connsiteX30" fmla="*/ 22063 w 31461"/>
                <a:gd name="connsiteY30" fmla="*/ 4139 h 27454"/>
                <a:gd name="connsiteX31" fmla="*/ 23224 w 31461"/>
                <a:gd name="connsiteY31" fmla="*/ 4398 h 27454"/>
                <a:gd name="connsiteX32" fmla="*/ 23462 w 31461"/>
                <a:gd name="connsiteY32" fmla="*/ 5386 h 27454"/>
                <a:gd name="connsiteX33" fmla="*/ 25027 w 31461"/>
                <a:gd name="connsiteY33" fmla="*/ 5715 h 27454"/>
                <a:gd name="connsiteX34" fmla="*/ 26098 w 31461"/>
                <a:gd name="connsiteY34" fmla="*/ 5518 h 27454"/>
                <a:gd name="connsiteX35" fmla="*/ 27991 w 31461"/>
                <a:gd name="connsiteY35" fmla="*/ 6109 h 27454"/>
                <a:gd name="connsiteX36" fmla="*/ 28403 w 31461"/>
                <a:gd name="connsiteY36" fmla="*/ 8079 h 27454"/>
                <a:gd name="connsiteX37" fmla="*/ 31419 w 31461"/>
                <a:gd name="connsiteY37" fmla="*/ 6143 h 27454"/>
                <a:gd name="connsiteX38" fmla="*/ 30212 w 31461"/>
                <a:gd name="connsiteY38" fmla="*/ 9674 h 27454"/>
                <a:gd name="connsiteX39" fmla="*/ 30798 w 31461"/>
                <a:gd name="connsiteY39" fmla="*/ 11978 h 27454"/>
                <a:gd name="connsiteX40" fmla="*/ 29637 w 31461"/>
                <a:gd name="connsiteY40" fmla="*/ 12810 h 27454"/>
                <a:gd name="connsiteX41" fmla="*/ 28072 w 31461"/>
                <a:gd name="connsiteY41" fmla="*/ 12501 h 27454"/>
                <a:gd name="connsiteX42" fmla="*/ 26262 w 31461"/>
                <a:gd name="connsiteY42" fmla="*/ 13142 h 27454"/>
                <a:gd name="connsiteX43" fmla="*/ 25448 w 31461"/>
                <a:gd name="connsiteY43" fmla="*/ 14306 h 27454"/>
                <a:gd name="connsiteX44" fmla="*/ 25980 w 31461"/>
                <a:gd name="connsiteY44" fmla="*/ 15254 h 27454"/>
                <a:gd name="connsiteX45" fmla="*/ 24471 w 31461"/>
                <a:gd name="connsiteY45" fmla="*/ 16901 h 27454"/>
                <a:gd name="connsiteX46" fmla="*/ 25683 w 31461"/>
                <a:gd name="connsiteY46" fmla="*/ 17820 h 27454"/>
                <a:gd name="connsiteX47" fmla="*/ 23422 w 31461"/>
                <a:gd name="connsiteY47" fmla="*/ 18989 h 27454"/>
                <a:gd name="connsiteX48" fmla="*/ 21753 w 31461"/>
                <a:gd name="connsiteY48" fmla="*/ 19751 h 27454"/>
                <a:gd name="connsiteX49" fmla="*/ 17262 w 31461"/>
                <a:gd name="connsiteY49" fmla="*/ 21937 h 27454"/>
                <a:gd name="connsiteX50" fmla="*/ 12900 w 31461"/>
                <a:gd name="connsiteY50" fmla="*/ 24542 h 27454"/>
                <a:gd name="connsiteX51" fmla="*/ 8494 w 31461"/>
                <a:gd name="connsiteY51" fmla="*/ 27256 h 27454"/>
                <a:gd name="connsiteX52" fmla="*/ 7157 w 31461"/>
                <a:gd name="connsiteY52" fmla="*/ 18784 h 27454"/>
                <a:gd name="connsiteX53" fmla="*/ 5592 w 31461"/>
                <a:gd name="connsiteY53" fmla="*/ 18455 h 27454"/>
                <a:gd name="connsiteX54" fmla="*/ 3087 w 31461"/>
                <a:gd name="connsiteY54" fmla="*/ 18729 h 27454"/>
                <a:gd name="connsiteX55" fmla="*/ 1334 w 31461"/>
                <a:gd name="connsiteY55" fmla="*/ 18891 h 27454"/>
                <a:gd name="connsiteX56" fmla="*/ 52 w 31461"/>
                <a:gd name="connsiteY56" fmla="*/ 17780 h 27454"/>
                <a:gd name="connsiteX0" fmla="*/ 52 w 31461"/>
                <a:gd name="connsiteY0" fmla="*/ 17780 h 27471"/>
                <a:gd name="connsiteX1" fmla="*/ 907 w 31461"/>
                <a:gd name="connsiteY1" fmla="*/ 16967 h 27471"/>
                <a:gd name="connsiteX2" fmla="*/ 675 w 31461"/>
                <a:gd name="connsiteY2" fmla="*/ 15923 h 27471"/>
                <a:gd name="connsiteX3" fmla="*/ 1361 w 31461"/>
                <a:gd name="connsiteY3" fmla="*/ 15511 h 27471"/>
                <a:gd name="connsiteX4" fmla="*/ 1187 w 31461"/>
                <a:gd name="connsiteY4" fmla="*/ 14657 h 27471"/>
                <a:gd name="connsiteX5" fmla="*/ 805 w 31461"/>
                <a:gd name="connsiteY5" fmla="*/ 14131 h 27471"/>
                <a:gd name="connsiteX6" fmla="*/ 1119 w 31461"/>
                <a:gd name="connsiteY6" fmla="*/ 13195 h 27471"/>
                <a:gd name="connsiteX7" fmla="*/ 1992 w 31461"/>
                <a:gd name="connsiteY7" fmla="*/ 12745 h 27471"/>
                <a:gd name="connsiteX8" fmla="*/ 1963 w 31461"/>
                <a:gd name="connsiteY8" fmla="*/ 12221 h 27471"/>
                <a:gd name="connsiteX9" fmla="*/ 2137 w 31461"/>
                <a:gd name="connsiteY9" fmla="*/ 11511 h 27471"/>
                <a:gd name="connsiteX10" fmla="*/ 2557 w 31461"/>
                <a:gd name="connsiteY10" fmla="*/ 10919 h 27471"/>
                <a:gd name="connsiteX11" fmla="*/ 2509 w 31461"/>
                <a:gd name="connsiteY11" fmla="*/ 10136 h 27471"/>
                <a:gd name="connsiteX12" fmla="*/ 1498 w 31461"/>
                <a:gd name="connsiteY12" fmla="*/ 8775 h 27471"/>
                <a:gd name="connsiteX13" fmla="*/ 52 w 31461"/>
                <a:gd name="connsiteY13" fmla="*/ 6893 h 27471"/>
                <a:gd name="connsiteX14" fmla="*/ 830 w 31461"/>
                <a:gd name="connsiteY14" fmla="*/ 5908 h 27471"/>
                <a:gd name="connsiteX15" fmla="*/ 1192 w 31461"/>
                <a:gd name="connsiteY15" fmla="*/ 5262 h 27471"/>
                <a:gd name="connsiteX16" fmla="*/ 2185 w 31461"/>
                <a:gd name="connsiteY16" fmla="*/ 4201 h 27471"/>
                <a:gd name="connsiteX17" fmla="*/ 3867 w 31461"/>
                <a:gd name="connsiteY17" fmla="*/ 3567 h 27471"/>
                <a:gd name="connsiteX18" fmla="*/ 5757 w 31461"/>
                <a:gd name="connsiteY18" fmla="*/ 2234 h 27471"/>
                <a:gd name="connsiteX19" fmla="*/ 8129 w 31461"/>
                <a:gd name="connsiteY19" fmla="*/ 1197 h 27471"/>
                <a:gd name="connsiteX20" fmla="*/ 9874 w 31461"/>
                <a:gd name="connsiteY20" fmla="*/ 790 h 27471"/>
                <a:gd name="connsiteX21" fmla="*/ 12343 w 31461"/>
                <a:gd name="connsiteY21" fmla="*/ 16 h 27471"/>
                <a:gd name="connsiteX22" fmla="*/ 11799 w 31461"/>
                <a:gd name="connsiteY22" fmla="*/ 1095 h 27471"/>
                <a:gd name="connsiteX23" fmla="*/ 12867 w 31461"/>
                <a:gd name="connsiteY23" fmla="*/ 1829 h 27471"/>
                <a:gd name="connsiteX24" fmla="*/ 15023 w 31461"/>
                <a:gd name="connsiteY24" fmla="*/ 2595 h 27471"/>
                <a:gd name="connsiteX25" fmla="*/ 16898 w 31461"/>
                <a:gd name="connsiteY25" fmla="*/ 4327 h 27471"/>
                <a:gd name="connsiteX26" fmla="*/ 16381 w 31461"/>
                <a:gd name="connsiteY26" fmla="*/ 5638 h 27471"/>
                <a:gd name="connsiteX27" fmla="*/ 18660 w 31461"/>
                <a:gd name="connsiteY27" fmla="*/ 5442 h 27471"/>
                <a:gd name="connsiteX28" fmla="*/ 19689 w 31461"/>
                <a:gd name="connsiteY28" fmla="*/ 5747 h 27471"/>
                <a:gd name="connsiteX29" fmla="*/ 20580 w 31461"/>
                <a:gd name="connsiteY29" fmla="*/ 5320 h 27471"/>
                <a:gd name="connsiteX30" fmla="*/ 22063 w 31461"/>
                <a:gd name="connsiteY30" fmla="*/ 4139 h 27471"/>
                <a:gd name="connsiteX31" fmla="*/ 23224 w 31461"/>
                <a:gd name="connsiteY31" fmla="*/ 4398 h 27471"/>
                <a:gd name="connsiteX32" fmla="*/ 23462 w 31461"/>
                <a:gd name="connsiteY32" fmla="*/ 5386 h 27471"/>
                <a:gd name="connsiteX33" fmla="*/ 25027 w 31461"/>
                <a:gd name="connsiteY33" fmla="*/ 5715 h 27471"/>
                <a:gd name="connsiteX34" fmla="*/ 26098 w 31461"/>
                <a:gd name="connsiteY34" fmla="*/ 5518 h 27471"/>
                <a:gd name="connsiteX35" fmla="*/ 27991 w 31461"/>
                <a:gd name="connsiteY35" fmla="*/ 6109 h 27471"/>
                <a:gd name="connsiteX36" fmla="*/ 28403 w 31461"/>
                <a:gd name="connsiteY36" fmla="*/ 8079 h 27471"/>
                <a:gd name="connsiteX37" fmla="*/ 31419 w 31461"/>
                <a:gd name="connsiteY37" fmla="*/ 6143 h 27471"/>
                <a:gd name="connsiteX38" fmla="*/ 30212 w 31461"/>
                <a:gd name="connsiteY38" fmla="*/ 9674 h 27471"/>
                <a:gd name="connsiteX39" fmla="*/ 30798 w 31461"/>
                <a:gd name="connsiteY39" fmla="*/ 11978 h 27471"/>
                <a:gd name="connsiteX40" fmla="*/ 29637 w 31461"/>
                <a:gd name="connsiteY40" fmla="*/ 12810 h 27471"/>
                <a:gd name="connsiteX41" fmla="*/ 28072 w 31461"/>
                <a:gd name="connsiteY41" fmla="*/ 12501 h 27471"/>
                <a:gd name="connsiteX42" fmla="*/ 26262 w 31461"/>
                <a:gd name="connsiteY42" fmla="*/ 13142 h 27471"/>
                <a:gd name="connsiteX43" fmla="*/ 25448 w 31461"/>
                <a:gd name="connsiteY43" fmla="*/ 14306 h 27471"/>
                <a:gd name="connsiteX44" fmla="*/ 25980 w 31461"/>
                <a:gd name="connsiteY44" fmla="*/ 15254 h 27471"/>
                <a:gd name="connsiteX45" fmla="*/ 24471 w 31461"/>
                <a:gd name="connsiteY45" fmla="*/ 16901 h 27471"/>
                <a:gd name="connsiteX46" fmla="*/ 25683 w 31461"/>
                <a:gd name="connsiteY46" fmla="*/ 17820 h 27471"/>
                <a:gd name="connsiteX47" fmla="*/ 23422 w 31461"/>
                <a:gd name="connsiteY47" fmla="*/ 18989 h 27471"/>
                <a:gd name="connsiteX48" fmla="*/ 21753 w 31461"/>
                <a:gd name="connsiteY48" fmla="*/ 19751 h 27471"/>
                <a:gd name="connsiteX49" fmla="*/ 17262 w 31461"/>
                <a:gd name="connsiteY49" fmla="*/ 21937 h 27471"/>
                <a:gd name="connsiteX50" fmla="*/ 12900 w 31461"/>
                <a:gd name="connsiteY50" fmla="*/ 24542 h 27471"/>
                <a:gd name="connsiteX51" fmla="*/ 8494 w 31461"/>
                <a:gd name="connsiteY51" fmla="*/ 27256 h 27471"/>
                <a:gd name="connsiteX52" fmla="*/ 5592 w 31461"/>
                <a:gd name="connsiteY52" fmla="*/ 18455 h 27471"/>
                <a:gd name="connsiteX53" fmla="*/ 3087 w 31461"/>
                <a:gd name="connsiteY53" fmla="*/ 18729 h 27471"/>
                <a:gd name="connsiteX54" fmla="*/ 1334 w 31461"/>
                <a:gd name="connsiteY54" fmla="*/ 18891 h 27471"/>
                <a:gd name="connsiteX55" fmla="*/ 52 w 31461"/>
                <a:gd name="connsiteY55" fmla="*/ 17780 h 27471"/>
                <a:gd name="connsiteX0" fmla="*/ 52 w 31461"/>
                <a:gd name="connsiteY0" fmla="*/ 17780 h 27457"/>
                <a:gd name="connsiteX1" fmla="*/ 907 w 31461"/>
                <a:gd name="connsiteY1" fmla="*/ 16967 h 27457"/>
                <a:gd name="connsiteX2" fmla="*/ 675 w 31461"/>
                <a:gd name="connsiteY2" fmla="*/ 15923 h 27457"/>
                <a:gd name="connsiteX3" fmla="*/ 1361 w 31461"/>
                <a:gd name="connsiteY3" fmla="*/ 15511 h 27457"/>
                <a:gd name="connsiteX4" fmla="*/ 1187 w 31461"/>
                <a:gd name="connsiteY4" fmla="*/ 14657 h 27457"/>
                <a:gd name="connsiteX5" fmla="*/ 805 w 31461"/>
                <a:gd name="connsiteY5" fmla="*/ 14131 h 27457"/>
                <a:gd name="connsiteX6" fmla="*/ 1119 w 31461"/>
                <a:gd name="connsiteY6" fmla="*/ 13195 h 27457"/>
                <a:gd name="connsiteX7" fmla="*/ 1992 w 31461"/>
                <a:gd name="connsiteY7" fmla="*/ 12745 h 27457"/>
                <a:gd name="connsiteX8" fmla="*/ 1963 w 31461"/>
                <a:gd name="connsiteY8" fmla="*/ 12221 h 27457"/>
                <a:gd name="connsiteX9" fmla="*/ 2137 w 31461"/>
                <a:gd name="connsiteY9" fmla="*/ 11511 h 27457"/>
                <a:gd name="connsiteX10" fmla="*/ 2557 w 31461"/>
                <a:gd name="connsiteY10" fmla="*/ 10919 h 27457"/>
                <a:gd name="connsiteX11" fmla="*/ 2509 w 31461"/>
                <a:gd name="connsiteY11" fmla="*/ 10136 h 27457"/>
                <a:gd name="connsiteX12" fmla="*/ 1498 w 31461"/>
                <a:gd name="connsiteY12" fmla="*/ 8775 h 27457"/>
                <a:gd name="connsiteX13" fmla="*/ 52 w 31461"/>
                <a:gd name="connsiteY13" fmla="*/ 6893 h 27457"/>
                <a:gd name="connsiteX14" fmla="*/ 830 w 31461"/>
                <a:gd name="connsiteY14" fmla="*/ 5908 h 27457"/>
                <a:gd name="connsiteX15" fmla="*/ 1192 w 31461"/>
                <a:gd name="connsiteY15" fmla="*/ 5262 h 27457"/>
                <a:gd name="connsiteX16" fmla="*/ 2185 w 31461"/>
                <a:gd name="connsiteY16" fmla="*/ 4201 h 27457"/>
                <a:gd name="connsiteX17" fmla="*/ 3867 w 31461"/>
                <a:gd name="connsiteY17" fmla="*/ 3567 h 27457"/>
                <a:gd name="connsiteX18" fmla="*/ 5757 w 31461"/>
                <a:gd name="connsiteY18" fmla="*/ 2234 h 27457"/>
                <a:gd name="connsiteX19" fmla="*/ 8129 w 31461"/>
                <a:gd name="connsiteY19" fmla="*/ 1197 h 27457"/>
                <a:gd name="connsiteX20" fmla="*/ 9874 w 31461"/>
                <a:gd name="connsiteY20" fmla="*/ 790 h 27457"/>
                <a:gd name="connsiteX21" fmla="*/ 12343 w 31461"/>
                <a:gd name="connsiteY21" fmla="*/ 16 h 27457"/>
                <a:gd name="connsiteX22" fmla="*/ 11799 w 31461"/>
                <a:gd name="connsiteY22" fmla="*/ 1095 h 27457"/>
                <a:gd name="connsiteX23" fmla="*/ 12867 w 31461"/>
                <a:gd name="connsiteY23" fmla="*/ 1829 h 27457"/>
                <a:gd name="connsiteX24" fmla="*/ 15023 w 31461"/>
                <a:gd name="connsiteY24" fmla="*/ 2595 h 27457"/>
                <a:gd name="connsiteX25" fmla="*/ 16898 w 31461"/>
                <a:gd name="connsiteY25" fmla="*/ 4327 h 27457"/>
                <a:gd name="connsiteX26" fmla="*/ 16381 w 31461"/>
                <a:gd name="connsiteY26" fmla="*/ 5638 h 27457"/>
                <a:gd name="connsiteX27" fmla="*/ 18660 w 31461"/>
                <a:gd name="connsiteY27" fmla="*/ 5442 h 27457"/>
                <a:gd name="connsiteX28" fmla="*/ 19689 w 31461"/>
                <a:gd name="connsiteY28" fmla="*/ 5747 h 27457"/>
                <a:gd name="connsiteX29" fmla="*/ 20580 w 31461"/>
                <a:gd name="connsiteY29" fmla="*/ 5320 h 27457"/>
                <a:gd name="connsiteX30" fmla="*/ 22063 w 31461"/>
                <a:gd name="connsiteY30" fmla="*/ 4139 h 27457"/>
                <a:gd name="connsiteX31" fmla="*/ 23224 w 31461"/>
                <a:gd name="connsiteY31" fmla="*/ 4398 h 27457"/>
                <a:gd name="connsiteX32" fmla="*/ 23462 w 31461"/>
                <a:gd name="connsiteY32" fmla="*/ 5386 h 27457"/>
                <a:gd name="connsiteX33" fmla="*/ 25027 w 31461"/>
                <a:gd name="connsiteY33" fmla="*/ 5715 h 27457"/>
                <a:gd name="connsiteX34" fmla="*/ 26098 w 31461"/>
                <a:gd name="connsiteY34" fmla="*/ 5518 h 27457"/>
                <a:gd name="connsiteX35" fmla="*/ 27991 w 31461"/>
                <a:gd name="connsiteY35" fmla="*/ 6109 h 27457"/>
                <a:gd name="connsiteX36" fmla="*/ 28403 w 31461"/>
                <a:gd name="connsiteY36" fmla="*/ 8079 h 27457"/>
                <a:gd name="connsiteX37" fmla="*/ 31419 w 31461"/>
                <a:gd name="connsiteY37" fmla="*/ 6143 h 27457"/>
                <a:gd name="connsiteX38" fmla="*/ 30212 w 31461"/>
                <a:gd name="connsiteY38" fmla="*/ 9674 h 27457"/>
                <a:gd name="connsiteX39" fmla="*/ 30798 w 31461"/>
                <a:gd name="connsiteY39" fmla="*/ 11978 h 27457"/>
                <a:gd name="connsiteX40" fmla="*/ 29637 w 31461"/>
                <a:gd name="connsiteY40" fmla="*/ 12810 h 27457"/>
                <a:gd name="connsiteX41" fmla="*/ 28072 w 31461"/>
                <a:gd name="connsiteY41" fmla="*/ 12501 h 27457"/>
                <a:gd name="connsiteX42" fmla="*/ 26262 w 31461"/>
                <a:gd name="connsiteY42" fmla="*/ 13142 h 27457"/>
                <a:gd name="connsiteX43" fmla="*/ 25448 w 31461"/>
                <a:gd name="connsiteY43" fmla="*/ 14306 h 27457"/>
                <a:gd name="connsiteX44" fmla="*/ 25980 w 31461"/>
                <a:gd name="connsiteY44" fmla="*/ 15254 h 27457"/>
                <a:gd name="connsiteX45" fmla="*/ 24471 w 31461"/>
                <a:gd name="connsiteY45" fmla="*/ 16901 h 27457"/>
                <a:gd name="connsiteX46" fmla="*/ 25683 w 31461"/>
                <a:gd name="connsiteY46" fmla="*/ 17820 h 27457"/>
                <a:gd name="connsiteX47" fmla="*/ 23422 w 31461"/>
                <a:gd name="connsiteY47" fmla="*/ 18989 h 27457"/>
                <a:gd name="connsiteX48" fmla="*/ 21753 w 31461"/>
                <a:gd name="connsiteY48" fmla="*/ 19751 h 27457"/>
                <a:gd name="connsiteX49" fmla="*/ 17262 w 31461"/>
                <a:gd name="connsiteY49" fmla="*/ 21937 h 27457"/>
                <a:gd name="connsiteX50" fmla="*/ 12900 w 31461"/>
                <a:gd name="connsiteY50" fmla="*/ 24542 h 27457"/>
                <a:gd name="connsiteX51" fmla="*/ 8494 w 31461"/>
                <a:gd name="connsiteY51" fmla="*/ 27256 h 27457"/>
                <a:gd name="connsiteX52" fmla="*/ 3087 w 31461"/>
                <a:gd name="connsiteY52" fmla="*/ 18729 h 27457"/>
                <a:gd name="connsiteX53" fmla="*/ 1334 w 31461"/>
                <a:gd name="connsiteY53" fmla="*/ 18891 h 27457"/>
                <a:gd name="connsiteX54" fmla="*/ 52 w 31461"/>
                <a:gd name="connsiteY54" fmla="*/ 17780 h 27457"/>
                <a:gd name="connsiteX0" fmla="*/ 52 w 31461"/>
                <a:gd name="connsiteY0" fmla="*/ 17780 h 27457"/>
                <a:gd name="connsiteX1" fmla="*/ 907 w 31461"/>
                <a:gd name="connsiteY1" fmla="*/ 16967 h 27457"/>
                <a:gd name="connsiteX2" fmla="*/ 675 w 31461"/>
                <a:gd name="connsiteY2" fmla="*/ 15923 h 27457"/>
                <a:gd name="connsiteX3" fmla="*/ 1361 w 31461"/>
                <a:gd name="connsiteY3" fmla="*/ 15511 h 27457"/>
                <a:gd name="connsiteX4" fmla="*/ 1187 w 31461"/>
                <a:gd name="connsiteY4" fmla="*/ 14657 h 27457"/>
                <a:gd name="connsiteX5" fmla="*/ 805 w 31461"/>
                <a:gd name="connsiteY5" fmla="*/ 14131 h 27457"/>
                <a:gd name="connsiteX6" fmla="*/ 1119 w 31461"/>
                <a:gd name="connsiteY6" fmla="*/ 13195 h 27457"/>
                <a:gd name="connsiteX7" fmla="*/ 1992 w 31461"/>
                <a:gd name="connsiteY7" fmla="*/ 12745 h 27457"/>
                <a:gd name="connsiteX8" fmla="*/ 1963 w 31461"/>
                <a:gd name="connsiteY8" fmla="*/ 12221 h 27457"/>
                <a:gd name="connsiteX9" fmla="*/ 2137 w 31461"/>
                <a:gd name="connsiteY9" fmla="*/ 11511 h 27457"/>
                <a:gd name="connsiteX10" fmla="*/ 2557 w 31461"/>
                <a:gd name="connsiteY10" fmla="*/ 10919 h 27457"/>
                <a:gd name="connsiteX11" fmla="*/ 1498 w 31461"/>
                <a:gd name="connsiteY11" fmla="*/ 8775 h 27457"/>
                <a:gd name="connsiteX12" fmla="*/ 52 w 31461"/>
                <a:gd name="connsiteY12" fmla="*/ 6893 h 27457"/>
                <a:gd name="connsiteX13" fmla="*/ 830 w 31461"/>
                <a:gd name="connsiteY13" fmla="*/ 5908 h 27457"/>
                <a:gd name="connsiteX14" fmla="*/ 1192 w 31461"/>
                <a:gd name="connsiteY14" fmla="*/ 5262 h 27457"/>
                <a:gd name="connsiteX15" fmla="*/ 2185 w 31461"/>
                <a:gd name="connsiteY15" fmla="*/ 4201 h 27457"/>
                <a:gd name="connsiteX16" fmla="*/ 3867 w 31461"/>
                <a:gd name="connsiteY16" fmla="*/ 3567 h 27457"/>
                <a:gd name="connsiteX17" fmla="*/ 5757 w 31461"/>
                <a:gd name="connsiteY17" fmla="*/ 2234 h 27457"/>
                <a:gd name="connsiteX18" fmla="*/ 8129 w 31461"/>
                <a:gd name="connsiteY18" fmla="*/ 1197 h 27457"/>
                <a:gd name="connsiteX19" fmla="*/ 9874 w 31461"/>
                <a:gd name="connsiteY19" fmla="*/ 790 h 27457"/>
                <a:gd name="connsiteX20" fmla="*/ 12343 w 31461"/>
                <a:gd name="connsiteY20" fmla="*/ 16 h 27457"/>
                <a:gd name="connsiteX21" fmla="*/ 11799 w 31461"/>
                <a:gd name="connsiteY21" fmla="*/ 1095 h 27457"/>
                <a:gd name="connsiteX22" fmla="*/ 12867 w 31461"/>
                <a:gd name="connsiteY22" fmla="*/ 1829 h 27457"/>
                <a:gd name="connsiteX23" fmla="*/ 15023 w 31461"/>
                <a:gd name="connsiteY23" fmla="*/ 2595 h 27457"/>
                <a:gd name="connsiteX24" fmla="*/ 16898 w 31461"/>
                <a:gd name="connsiteY24" fmla="*/ 4327 h 27457"/>
                <a:gd name="connsiteX25" fmla="*/ 16381 w 31461"/>
                <a:gd name="connsiteY25" fmla="*/ 5638 h 27457"/>
                <a:gd name="connsiteX26" fmla="*/ 18660 w 31461"/>
                <a:gd name="connsiteY26" fmla="*/ 5442 h 27457"/>
                <a:gd name="connsiteX27" fmla="*/ 19689 w 31461"/>
                <a:gd name="connsiteY27" fmla="*/ 5747 h 27457"/>
                <a:gd name="connsiteX28" fmla="*/ 20580 w 31461"/>
                <a:gd name="connsiteY28" fmla="*/ 5320 h 27457"/>
                <a:gd name="connsiteX29" fmla="*/ 22063 w 31461"/>
                <a:gd name="connsiteY29" fmla="*/ 4139 h 27457"/>
                <a:gd name="connsiteX30" fmla="*/ 23224 w 31461"/>
                <a:gd name="connsiteY30" fmla="*/ 4398 h 27457"/>
                <a:gd name="connsiteX31" fmla="*/ 23462 w 31461"/>
                <a:gd name="connsiteY31" fmla="*/ 5386 h 27457"/>
                <a:gd name="connsiteX32" fmla="*/ 25027 w 31461"/>
                <a:gd name="connsiteY32" fmla="*/ 5715 h 27457"/>
                <a:gd name="connsiteX33" fmla="*/ 26098 w 31461"/>
                <a:gd name="connsiteY33" fmla="*/ 5518 h 27457"/>
                <a:gd name="connsiteX34" fmla="*/ 27991 w 31461"/>
                <a:gd name="connsiteY34" fmla="*/ 6109 h 27457"/>
                <a:gd name="connsiteX35" fmla="*/ 28403 w 31461"/>
                <a:gd name="connsiteY35" fmla="*/ 8079 h 27457"/>
                <a:gd name="connsiteX36" fmla="*/ 31419 w 31461"/>
                <a:gd name="connsiteY36" fmla="*/ 6143 h 27457"/>
                <a:gd name="connsiteX37" fmla="*/ 30212 w 31461"/>
                <a:gd name="connsiteY37" fmla="*/ 9674 h 27457"/>
                <a:gd name="connsiteX38" fmla="*/ 30798 w 31461"/>
                <a:gd name="connsiteY38" fmla="*/ 11978 h 27457"/>
                <a:gd name="connsiteX39" fmla="*/ 29637 w 31461"/>
                <a:gd name="connsiteY39" fmla="*/ 12810 h 27457"/>
                <a:gd name="connsiteX40" fmla="*/ 28072 w 31461"/>
                <a:gd name="connsiteY40" fmla="*/ 12501 h 27457"/>
                <a:gd name="connsiteX41" fmla="*/ 26262 w 31461"/>
                <a:gd name="connsiteY41" fmla="*/ 13142 h 27457"/>
                <a:gd name="connsiteX42" fmla="*/ 25448 w 31461"/>
                <a:gd name="connsiteY42" fmla="*/ 14306 h 27457"/>
                <a:gd name="connsiteX43" fmla="*/ 25980 w 31461"/>
                <a:gd name="connsiteY43" fmla="*/ 15254 h 27457"/>
                <a:gd name="connsiteX44" fmla="*/ 24471 w 31461"/>
                <a:gd name="connsiteY44" fmla="*/ 16901 h 27457"/>
                <a:gd name="connsiteX45" fmla="*/ 25683 w 31461"/>
                <a:gd name="connsiteY45" fmla="*/ 17820 h 27457"/>
                <a:gd name="connsiteX46" fmla="*/ 23422 w 31461"/>
                <a:gd name="connsiteY46" fmla="*/ 18989 h 27457"/>
                <a:gd name="connsiteX47" fmla="*/ 21753 w 31461"/>
                <a:gd name="connsiteY47" fmla="*/ 19751 h 27457"/>
                <a:gd name="connsiteX48" fmla="*/ 17262 w 31461"/>
                <a:gd name="connsiteY48" fmla="*/ 21937 h 27457"/>
                <a:gd name="connsiteX49" fmla="*/ 12900 w 31461"/>
                <a:gd name="connsiteY49" fmla="*/ 24542 h 27457"/>
                <a:gd name="connsiteX50" fmla="*/ 8494 w 31461"/>
                <a:gd name="connsiteY50" fmla="*/ 27256 h 27457"/>
                <a:gd name="connsiteX51" fmla="*/ 3087 w 31461"/>
                <a:gd name="connsiteY51" fmla="*/ 18729 h 27457"/>
                <a:gd name="connsiteX52" fmla="*/ 1334 w 31461"/>
                <a:gd name="connsiteY52" fmla="*/ 18891 h 27457"/>
                <a:gd name="connsiteX53" fmla="*/ 52 w 31461"/>
                <a:gd name="connsiteY53" fmla="*/ 17780 h 27457"/>
                <a:gd name="connsiteX0" fmla="*/ 52 w 31461"/>
                <a:gd name="connsiteY0" fmla="*/ 17780 h 27457"/>
                <a:gd name="connsiteX1" fmla="*/ 907 w 31461"/>
                <a:gd name="connsiteY1" fmla="*/ 16967 h 27457"/>
                <a:gd name="connsiteX2" fmla="*/ 675 w 31461"/>
                <a:gd name="connsiteY2" fmla="*/ 15923 h 27457"/>
                <a:gd name="connsiteX3" fmla="*/ 1361 w 31461"/>
                <a:gd name="connsiteY3" fmla="*/ 15511 h 27457"/>
                <a:gd name="connsiteX4" fmla="*/ 1187 w 31461"/>
                <a:gd name="connsiteY4" fmla="*/ 14657 h 27457"/>
                <a:gd name="connsiteX5" fmla="*/ 805 w 31461"/>
                <a:gd name="connsiteY5" fmla="*/ 14131 h 27457"/>
                <a:gd name="connsiteX6" fmla="*/ 1119 w 31461"/>
                <a:gd name="connsiteY6" fmla="*/ 13195 h 27457"/>
                <a:gd name="connsiteX7" fmla="*/ 1992 w 31461"/>
                <a:gd name="connsiteY7" fmla="*/ 12745 h 27457"/>
                <a:gd name="connsiteX8" fmla="*/ 1963 w 31461"/>
                <a:gd name="connsiteY8" fmla="*/ 12221 h 27457"/>
                <a:gd name="connsiteX9" fmla="*/ 2137 w 31461"/>
                <a:gd name="connsiteY9" fmla="*/ 11511 h 27457"/>
                <a:gd name="connsiteX10" fmla="*/ 1498 w 31461"/>
                <a:gd name="connsiteY10" fmla="*/ 8775 h 27457"/>
                <a:gd name="connsiteX11" fmla="*/ 52 w 31461"/>
                <a:gd name="connsiteY11" fmla="*/ 6893 h 27457"/>
                <a:gd name="connsiteX12" fmla="*/ 830 w 31461"/>
                <a:gd name="connsiteY12" fmla="*/ 5908 h 27457"/>
                <a:gd name="connsiteX13" fmla="*/ 1192 w 31461"/>
                <a:gd name="connsiteY13" fmla="*/ 5262 h 27457"/>
                <a:gd name="connsiteX14" fmla="*/ 2185 w 31461"/>
                <a:gd name="connsiteY14" fmla="*/ 4201 h 27457"/>
                <a:gd name="connsiteX15" fmla="*/ 3867 w 31461"/>
                <a:gd name="connsiteY15" fmla="*/ 3567 h 27457"/>
                <a:gd name="connsiteX16" fmla="*/ 5757 w 31461"/>
                <a:gd name="connsiteY16" fmla="*/ 2234 h 27457"/>
                <a:gd name="connsiteX17" fmla="*/ 8129 w 31461"/>
                <a:gd name="connsiteY17" fmla="*/ 1197 h 27457"/>
                <a:gd name="connsiteX18" fmla="*/ 9874 w 31461"/>
                <a:gd name="connsiteY18" fmla="*/ 790 h 27457"/>
                <a:gd name="connsiteX19" fmla="*/ 12343 w 31461"/>
                <a:gd name="connsiteY19" fmla="*/ 16 h 27457"/>
                <a:gd name="connsiteX20" fmla="*/ 11799 w 31461"/>
                <a:gd name="connsiteY20" fmla="*/ 1095 h 27457"/>
                <a:gd name="connsiteX21" fmla="*/ 12867 w 31461"/>
                <a:gd name="connsiteY21" fmla="*/ 1829 h 27457"/>
                <a:gd name="connsiteX22" fmla="*/ 15023 w 31461"/>
                <a:gd name="connsiteY22" fmla="*/ 2595 h 27457"/>
                <a:gd name="connsiteX23" fmla="*/ 16898 w 31461"/>
                <a:gd name="connsiteY23" fmla="*/ 4327 h 27457"/>
                <a:gd name="connsiteX24" fmla="*/ 16381 w 31461"/>
                <a:gd name="connsiteY24" fmla="*/ 5638 h 27457"/>
                <a:gd name="connsiteX25" fmla="*/ 18660 w 31461"/>
                <a:gd name="connsiteY25" fmla="*/ 5442 h 27457"/>
                <a:gd name="connsiteX26" fmla="*/ 19689 w 31461"/>
                <a:gd name="connsiteY26" fmla="*/ 5747 h 27457"/>
                <a:gd name="connsiteX27" fmla="*/ 20580 w 31461"/>
                <a:gd name="connsiteY27" fmla="*/ 5320 h 27457"/>
                <a:gd name="connsiteX28" fmla="*/ 22063 w 31461"/>
                <a:gd name="connsiteY28" fmla="*/ 4139 h 27457"/>
                <a:gd name="connsiteX29" fmla="*/ 23224 w 31461"/>
                <a:gd name="connsiteY29" fmla="*/ 4398 h 27457"/>
                <a:gd name="connsiteX30" fmla="*/ 23462 w 31461"/>
                <a:gd name="connsiteY30" fmla="*/ 5386 h 27457"/>
                <a:gd name="connsiteX31" fmla="*/ 25027 w 31461"/>
                <a:gd name="connsiteY31" fmla="*/ 5715 h 27457"/>
                <a:gd name="connsiteX32" fmla="*/ 26098 w 31461"/>
                <a:gd name="connsiteY32" fmla="*/ 5518 h 27457"/>
                <a:gd name="connsiteX33" fmla="*/ 27991 w 31461"/>
                <a:gd name="connsiteY33" fmla="*/ 6109 h 27457"/>
                <a:gd name="connsiteX34" fmla="*/ 28403 w 31461"/>
                <a:gd name="connsiteY34" fmla="*/ 8079 h 27457"/>
                <a:gd name="connsiteX35" fmla="*/ 31419 w 31461"/>
                <a:gd name="connsiteY35" fmla="*/ 6143 h 27457"/>
                <a:gd name="connsiteX36" fmla="*/ 30212 w 31461"/>
                <a:gd name="connsiteY36" fmla="*/ 9674 h 27457"/>
                <a:gd name="connsiteX37" fmla="*/ 30798 w 31461"/>
                <a:gd name="connsiteY37" fmla="*/ 11978 h 27457"/>
                <a:gd name="connsiteX38" fmla="*/ 29637 w 31461"/>
                <a:gd name="connsiteY38" fmla="*/ 12810 h 27457"/>
                <a:gd name="connsiteX39" fmla="*/ 28072 w 31461"/>
                <a:gd name="connsiteY39" fmla="*/ 12501 h 27457"/>
                <a:gd name="connsiteX40" fmla="*/ 26262 w 31461"/>
                <a:gd name="connsiteY40" fmla="*/ 13142 h 27457"/>
                <a:gd name="connsiteX41" fmla="*/ 25448 w 31461"/>
                <a:gd name="connsiteY41" fmla="*/ 14306 h 27457"/>
                <a:gd name="connsiteX42" fmla="*/ 25980 w 31461"/>
                <a:gd name="connsiteY42" fmla="*/ 15254 h 27457"/>
                <a:gd name="connsiteX43" fmla="*/ 24471 w 31461"/>
                <a:gd name="connsiteY43" fmla="*/ 16901 h 27457"/>
                <a:gd name="connsiteX44" fmla="*/ 25683 w 31461"/>
                <a:gd name="connsiteY44" fmla="*/ 17820 h 27457"/>
                <a:gd name="connsiteX45" fmla="*/ 23422 w 31461"/>
                <a:gd name="connsiteY45" fmla="*/ 18989 h 27457"/>
                <a:gd name="connsiteX46" fmla="*/ 21753 w 31461"/>
                <a:gd name="connsiteY46" fmla="*/ 19751 h 27457"/>
                <a:gd name="connsiteX47" fmla="*/ 17262 w 31461"/>
                <a:gd name="connsiteY47" fmla="*/ 21937 h 27457"/>
                <a:gd name="connsiteX48" fmla="*/ 12900 w 31461"/>
                <a:gd name="connsiteY48" fmla="*/ 24542 h 27457"/>
                <a:gd name="connsiteX49" fmla="*/ 8494 w 31461"/>
                <a:gd name="connsiteY49" fmla="*/ 27256 h 27457"/>
                <a:gd name="connsiteX50" fmla="*/ 3087 w 31461"/>
                <a:gd name="connsiteY50" fmla="*/ 18729 h 27457"/>
                <a:gd name="connsiteX51" fmla="*/ 1334 w 31461"/>
                <a:gd name="connsiteY51" fmla="*/ 18891 h 27457"/>
                <a:gd name="connsiteX52" fmla="*/ 52 w 31461"/>
                <a:gd name="connsiteY52" fmla="*/ 17780 h 27457"/>
                <a:gd name="connsiteX0" fmla="*/ 52 w 31461"/>
                <a:gd name="connsiteY0" fmla="*/ 17780 h 27457"/>
                <a:gd name="connsiteX1" fmla="*/ 907 w 31461"/>
                <a:gd name="connsiteY1" fmla="*/ 16967 h 27457"/>
                <a:gd name="connsiteX2" fmla="*/ 675 w 31461"/>
                <a:gd name="connsiteY2" fmla="*/ 15923 h 27457"/>
                <a:gd name="connsiteX3" fmla="*/ 1361 w 31461"/>
                <a:gd name="connsiteY3" fmla="*/ 15511 h 27457"/>
                <a:gd name="connsiteX4" fmla="*/ 1187 w 31461"/>
                <a:gd name="connsiteY4" fmla="*/ 14657 h 27457"/>
                <a:gd name="connsiteX5" fmla="*/ 805 w 31461"/>
                <a:gd name="connsiteY5" fmla="*/ 14131 h 27457"/>
                <a:gd name="connsiteX6" fmla="*/ 1119 w 31461"/>
                <a:gd name="connsiteY6" fmla="*/ 13195 h 27457"/>
                <a:gd name="connsiteX7" fmla="*/ 1992 w 31461"/>
                <a:gd name="connsiteY7" fmla="*/ 12745 h 27457"/>
                <a:gd name="connsiteX8" fmla="*/ 1963 w 31461"/>
                <a:gd name="connsiteY8" fmla="*/ 12221 h 27457"/>
                <a:gd name="connsiteX9" fmla="*/ 1498 w 31461"/>
                <a:gd name="connsiteY9" fmla="*/ 8775 h 27457"/>
                <a:gd name="connsiteX10" fmla="*/ 52 w 31461"/>
                <a:gd name="connsiteY10" fmla="*/ 6893 h 27457"/>
                <a:gd name="connsiteX11" fmla="*/ 830 w 31461"/>
                <a:gd name="connsiteY11" fmla="*/ 5908 h 27457"/>
                <a:gd name="connsiteX12" fmla="*/ 1192 w 31461"/>
                <a:gd name="connsiteY12" fmla="*/ 5262 h 27457"/>
                <a:gd name="connsiteX13" fmla="*/ 2185 w 31461"/>
                <a:gd name="connsiteY13" fmla="*/ 4201 h 27457"/>
                <a:gd name="connsiteX14" fmla="*/ 3867 w 31461"/>
                <a:gd name="connsiteY14" fmla="*/ 3567 h 27457"/>
                <a:gd name="connsiteX15" fmla="*/ 5757 w 31461"/>
                <a:gd name="connsiteY15" fmla="*/ 2234 h 27457"/>
                <a:gd name="connsiteX16" fmla="*/ 8129 w 31461"/>
                <a:gd name="connsiteY16" fmla="*/ 1197 h 27457"/>
                <a:gd name="connsiteX17" fmla="*/ 9874 w 31461"/>
                <a:gd name="connsiteY17" fmla="*/ 790 h 27457"/>
                <a:gd name="connsiteX18" fmla="*/ 12343 w 31461"/>
                <a:gd name="connsiteY18" fmla="*/ 16 h 27457"/>
                <a:gd name="connsiteX19" fmla="*/ 11799 w 31461"/>
                <a:gd name="connsiteY19" fmla="*/ 1095 h 27457"/>
                <a:gd name="connsiteX20" fmla="*/ 12867 w 31461"/>
                <a:gd name="connsiteY20" fmla="*/ 1829 h 27457"/>
                <a:gd name="connsiteX21" fmla="*/ 15023 w 31461"/>
                <a:gd name="connsiteY21" fmla="*/ 2595 h 27457"/>
                <a:gd name="connsiteX22" fmla="*/ 16898 w 31461"/>
                <a:gd name="connsiteY22" fmla="*/ 4327 h 27457"/>
                <a:gd name="connsiteX23" fmla="*/ 16381 w 31461"/>
                <a:gd name="connsiteY23" fmla="*/ 5638 h 27457"/>
                <a:gd name="connsiteX24" fmla="*/ 18660 w 31461"/>
                <a:gd name="connsiteY24" fmla="*/ 5442 h 27457"/>
                <a:gd name="connsiteX25" fmla="*/ 19689 w 31461"/>
                <a:gd name="connsiteY25" fmla="*/ 5747 h 27457"/>
                <a:gd name="connsiteX26" fmla="*/ 20580 w 31461"/>
                <a:gd name="connsiteY26" fmla="*/ 5320 h 27457"/>
                <a:gd name="connsiteX27" fmla="*/ 22063 w 31461"/>
                <a:gd name="connsiteY27" fmla="*/ 4139 h 27457"/>
                <a:gd name="connsiteX28" fmla="*/ 23224 w 31461"/>
                <a:gd name="connsiteY28" fmla="*/ 4398 h 27457"/>
                <a:gd name="connsiteX29" fmla="*/ 23462 w 31461"/>
                <a:gd name="connsiteY29" fmla="*/ 5386 h 27457"/>
                <a:gd name="connsiteX30" fmla="*/ 25027 w 31461"/>
                <a:gd name="connsiteY30" fmla="*/ 5715 h 27457"/>
                <a:gd name="connsiteX31" fmla="*/ 26098 w 31461"/>
                <a:gd name="connsiteY31" fmla="*/ 5518 h 27457"/>
                <a:gd name="connsiteX32" fmla="*/ 27991 w 31461"/>
                <a:gd name="connsiteY32" fmla="*/ 6109 h 27457"/>
                <a:gd name="connsiteX33" fmla="*/ 28403 w 31461"/>
                <a:gd name="connsiteY33" fmla="*/ 8079 h 27457"/>
                <a:gd name="connsiteX34" fmla="*/ 31419 w 31461"/>
                <a:gd name="connsiteY34" fmla="*/ 6143 h 27457"/>
                <a:gd name="connsiteX35" fmla="*/ 30212 w 31461"/>
                <a:gd name="connsiteY35" fmla="*/ 9674 h 27457"/>
                <a:gd name="connsiteX36" fmla="*/ 30798 w 31461"/>
                <a:gd name="connsiteY36" fmla="*/ 11978 h 27457"/>
                <a:gd name="connsiteX37" fmla="*/ 29637 w 31461"/>
                <a:gd name="connsiteY37" fmla="*/ 12810 h 27457"/>
                <a:gd name="connsiteX38" fmla="*/ 28072 w 31461"/>
                <a:gd name="connsiteY38" fmla="*/ 12501 h 27457"/>
                <a:gd name="connsiteX39" fmla="*/ 26262 w 31461"/>
                <a:gd name="connsiteY39" fmla="*/ 13142 h 27457"/>
                <a:gd name="connsiteX40" fmla="*/ 25448 w 31461"/>
                <a:gd name="connsiteY40" fmla="*/ 14306 h 27457"/>
                <a:gd name="connsiteX41" fmla="*/ 25980 w 31461"/>
                <a:gd name="connsiteY41" fmla="*/ 15254 h 27457"/>
                <a:gd name="connsiteX42" fmla="*/ 24471 w 31461"/>
                <a:gd name="connsiteY42" fmla="*/ 16901 h 27457"/>
                <a:gd name="connsiteX43" fmla="*/ 25683 w 31461"/>
                <a:gd name="connsiteY43" fmla="*/ 17820 h 27457"/>
                <a:gd name="connsiteX44" fmla="*/ 23422 w 31461"/>
                <a:gd name="connsiteY44" fmla="*/ 18989 h 27457"/>
                <a:gd name="connsiteX45" fmla="*/ 21753 w 31461"/>
                <a:gd name="connsiteY45" fmla="*/ 19751 h 27457"/>
                <a:gd name="connsiteX46" fmla="*/ 17262 w 31461"/>
                <a:gd name="connsiteY46" fmla="*/ 21937 h 27457"/>
                <a:gd name="connsiteX47" fmla="*/ 12900 w 31461"/>
                <a:gd name="connsiteY47" fmla="*/ 24542 h 27457"/>
                <a:gd name="connsiteX48" fmla="*/ 8494 w 31461"/>
                <a:gd name="connsiteY48" fmla="*/ 27256 h 27457"/>
                <a:gd name="connsiteX49" fmla="*/ 3087 w 31461"/>
                <a:gd name="connsiteY49" fmla="*/ 18729 h 27457"/>
                <a:gd name="connsiteX50" fmla="*/ 1334 w 31461"/>
                <a:gd name="connsiteY50" fmla="*/ 18891 h 27457"/>
                <a:gd name="connsiteX51" fmla="*/ 52 w 31461"/>
                <a:gd name="connsiteY51" fmla="*/ 17780 h 27457"/>
                <a:gd name="connsiteX0" fmla="*/ 52 w 31461"/>
                <a:gd name="connsiteY0" fmla="*/ 17780 h 27457"/>
                <a:gd name="connsiteX1" fmla="*/ 907 w 31461"/>
                <a:gd name="connsiteY1" fmla="*/ 16967 h 27457"/>
                <a:gd name="connsiteX2" fmla="*/ 675 w 31461"/>
                <a:gd name="connsiteY2" fmla="*/ 15923 h 27457"/>
                <a:gd name="connsiteX3" fmla="*/ 1361 w 31461"/>
                <a:gd name="connsiteY3" fmla="*/ 15511 h 27457"/>
                <a:gd name="connsiteX4" fmla="*/ 1187 w 31461"/>
                <a:gd name="connsiteY4" fmla="*/ 14657 h 27457"/>
                <a:gd name="connsiteX5" fmla="*/ 805 w 31461"/>
                <a:gd name="connsiteY5" fmla="*/ 14131 h 27457"/>
                <a:gd name="connsiteX6" fmla="*/ 1119 w 31461"/>
                <a:gd name="connsiteY6" fmla="*/ 13195 h 27457"/>
                <a:gd name="connsiteX7" fmla="*/ 1963 w 31461"/>
                <a:gd name="connsiteY7" fmla="*/ 12221 h 27457"/>
                <a:gd name="connsiteX8" fmla="*/ 1498 w 31461"/>
                <a:gd name="connsiteY8" fmla="*/ 8775 h 27457"/>
                <a:gd name="connsiteX9" fmla="*/ 52 w 31461"/>
                <a:gd name="connsiteY9" fmla="*/ 6893 h 27457"/>
                <a:gd name="connsiteX10" fmla="*/ 830 w 31461"/>
                <a:gd name="connsiteY10" fmla="*/ 5908 h 27457"/>
                <a:gd name="connsiteX11" fmla="*/ 1192 w 31461"/>
                <a:gd name="connsiteY11" fmla="*/ 5262 h 27457"/>
                <a:gd name="connsiteX12" fmla="*/ 2185 w 31461"/>
                <a:gd name="connsiteY12" fmla="*/ 4201 h 27457"/>
                <a:gd name="connsiteX13" fmla="*/ 3867 w 31461"/>
                <a:gd name="connsiteY13" fmla="*/ 3567 h 27457"/>
                <a:gd name="connsiteX14" fmla="*/ 5757 w 31461"/>
                <a:gd name="connsiteY14" fmla="*/ 2234 h 27457"/>
                <a:gd name="connsiteX15" fmla="*/ 8129 w 31461"/>
                <a:gd name="connsiteY15" fmla="*/ 1197 h 27457"/>
                <a:gd name="connsiteX16" fmla="*/ 9874 w 31461"/>
                <a:gd name="connsiteY16" fmla="*/ 790 h 27457"/>
                <a:gd name="connsiteX17" fmla="*/ 12343 w 31461"/>
                <a:gd name="connsiteY17" fmla="*/ 16 h 27457"/>
                <a:gd name="connsiteX18" fmla="*/ 11799 w 31461"/>
                <a:gd name="connsiteY18" fmla="*/ 1095 h 27457"/>
                <a:gd name="connsiteX19" fmla="*/ 12867 w 31461"/>
                <a:gd name="connsiteY19" fmla="*/ 1829 h 27457"/>
                <a:gd name="connsiteX20" fmla="*/ 15023 w 31461"/>
                <a:gd name="connsiteY20" fmla="*/ 2595 h 27457"/>
                <a:gd name="connsiteX21" fmla="*/ 16898 w 31461"/>
                <a:gd name="connsiteY21" fmla="*/ 4327 h 27457"/>
                <a:gd name="connsiteX22" fmla="*/ 16381 w 31461"/>
                <a:gd name="connsiteY22" fmla="*/ 5638 h 27457"/>
                <a:gd name="connsiteX23" fmla="*/ 18660 w 31461"/>
                <a:gd name="connsiteY23" fmla="*/ 5442 h 27457"/>
                <a:gd name="connsiteX24" fmla="*/ 19689 w 31461"/>
                <a:gd name="connsiteY24" fmla="*/ 5747 h 27457"/>
                <a:gd name="connsiteX25" fmla="*/ 20580 w 31461"/>
                <a:gd name="connsiteY25" fmla="*/ 5320 h 27457"/>
                <a:gd name="connsiteX26" fmla="*/ 22063 w 31461"/>
                <a:gd name="connsiteY26" fmla="*/ 4139 h 27457"/>
                <a:gd name="connsiteX27" fmla="*/ 23224 w 31461"/>
                <a:gd name="connsiteY27" fmla="*/ 4398 h 27457"/>
                <a:gd name="connsiteX28" fmla="*/ 23462 w 31461"/>
                <a:gd name="connsiteY28" fmla="*/ 5386 h 27457"/>
                <a:gd name="connsiteX29" fmla="*/ 25027 w 31461"/>
                <a:gd name="connsiteY29" fmla="*/ 5715 h 27457"/>
                <a:gd name="connsiteX30" fmla="*/ 26098 w 31461"/>
                <a:gd name="connsiteY30" fmla="*/ 5518 h 27457"/>
                <a:gd name="connsiteX31" fmla="*/ 27991 w 31461"/>
                <a:gd name="connsiteY31" fmla="*/ 6109 h 27457"/>
                <a:gd name="connsiteX32" fmla="*/ 28403 w 31461"/>
                <a:gd name="connsiteY32" fmla="*/ 8079 h 27457"/>
                <a:gd name="connsiteX33" fmla="*/ 31419 w 31461"/>
                <a:gd name="connsiteY33" fmla="*/ 6143 h 27457"/>
                <a:gd name="connsiteX34" fmla="*/ 30212 w 31461"/>
                <a:gd name="connsiteY34" fmla="*/ 9674 h 27457"/>
                <a:gd name="connsiteX35" fmla="*/ 30798 w 31461"/>
                <a:gd name="connsiteY35" fmla="*/ 11978 h 27457"/>
                <a:gd name="connsiteX36" fmla="*/ 29637 w 31461"/>
                <a:gd name="connsiteY36" fmla="*/ 12810 h 27457"/>
                <a:gd name="connsiteX37" fmla="*/ 28072 w 31461"/>
                <a:gd name="connsiteY37" fmla="*/ 12501 h 27457"/>
                <a:gd name="connsiteX38" fmla="*/ 26262 w 31461"/>
                <a:gd name="connsiteY38" fmla="*/ 13142 h 27457"/>
                <a:gd name="connsiteX39" fmla="*/ 25448 w 31461"/>
                <a:gd name="connsiteY39" fmla="*/ 14306 h 27457"/>
                <a:gd name="connsiteX40" fmla="*/ 25980 w 31461"/>
                <a:gd name="connsiteY40" fmla="*/ 15254 h 27457"/>
                <a:gd name="connsiteX41" fmla="*/ 24471 w 31461"/>
                <a:gd name="connsiteY41" fmla="*/ 16901 h 27457"/>
                <a:gd name="connsiteX42" fmla="*/ 25683 w 31461"/>
                <a:gd name="connsiteY42" fmla="*/ 17820 h 27457"/>
                <a:gd name="connsiteX43" fmla="*/ 23422 w 31461"/>
                <a:gd name="connsiteY43" fmla="*/ 18989 h 27457"/>
                <a:gd name="connsiteX44" fmla="*/ 21753 w 31461"/>
                <a:gd name="connsiteY44" fmla="*/ 19751 h 27457"/>
                <a:gd name="connsiteX45" fmla="*/ 17262 w 31461"/>
                <a:gd name="connsiteY45" fmla="*/ 21937 h 27457"/>
                <a:gd name="connsiteX46" fmla="*/ 12900 w 31461"/>
                <a:gd name="connsiteY46" fmla="*/ 24542 h 27457"/>
                <a:gd name="connsiteX47" fmla="*/ 8494 w 31461"/>
                <a:gd name="connsiteY47" fmla="*/ 27256 h 27457"/>
                <a:gd name="connsiteX48" fmla="*/ 3087 w 31461"/>
                <a:gd name="connsiteY48" fmla="*/ 18729 h 27457"/>
                <a:gd name="connsiteX49" fmla="*/ 1334 w 31461"/>
                <a:gd name="connsiteY49" fmla="*/ 18891 h 27457"/>
                <a:gd name="connsiteX50" fmla="*/ 52 w 31461"/>
                <a:gd name="connsiteY50" fmla="*/ 17780 h 27457"/>
                <a:gd name="connsiteX0" fmla="*/ 52 w 31461"/>
                <a:gd name="connsiteY0" fmla="*/ 17780 h 27457"/>
                <a:gd name="connsiteX1" fmla="*/ 907 w 31461"/>
                <a:gd name="connsiteY1" fmla="*/ 16967 h 27457"/>
                <a:gd name="connsiteX2" fmla="*/ 675 w 31461"/>
                <a:gd name="connsiteY2" fmla="*/ 15923 h 27457"/>
                <a:gd name="connsiteX3" fmla="*/ 1361 w 31461"/>
                <a:gd name="connsiteY3" fmla="*/ 15511 h 27457"/>
                <a:gd name="connsiteX4" fmla="*/ 1187 w 31461"/>
                <a:gd name="connsiteY4" fmla="*/ 14657 h 27457"/>
                <a:gd name="connsiteX5" fmla="*/ 805 w 31461"/>
                <a:gd name="connsiteY5" fmla="*/ 14131 h 27457"/>
                <a:gd name="connsiteX6" fmla="*/ 1963 w 31461"/>
                <a:gd name="connsiteY6" fmla="*/ 12221 h 27457"/>
                <a:gd name="connsiteX7" fmla="*/ 1498 w 31461"/>
                <a:gd name="connsiteY7" fmla="*/ 8775 h 27457"/>
                <a:gd name="connsiteX8" fmla="*/ 52 w 31461"/>
                <a:gd name="connsiteY8" fmla="*/ 6893 h 27457"/>
                <a:gd name="connsiteX9" fmla="*/ 830 w 31461"/>
                <a:gd name="connsiteY9" fmla="*/ 5908 h 27457"/>
                <a:gd name="connsiteX10" fmla="*/ 1192 w 31461"/>
                <a:gd name="connsiteY10" fmla="*/ 5262 h 27457"/>
                <a:gd name="connsiteX11" fmla="*/ 2185 w 31461"/>
                <a:gd name="connsiteY11" fmla="*/ 4201 h 27457"/>
                <a:gd name="connsiteX12" fmla="*/ 3867 w 31461"/>
                <a:gd name="connsiteY12" fmla="*/ 3567 h 27457"/>
                <a:gd name="connsiteX13" fmla="*/ 5757 w 31461"/>
                <a:gd name="connsiteY13" fmla="*/ 2234 h 27457"/>
                <a:gd name="connsiteX14" fmla="*/ 8129 w 31461"/>
                <a:gd name="connsiteY14" fmla="*/ 1197 h 27457"/>
                <a:gd name="connsiteX15" fmla="*/ 9874 w 31461"/>
                <a:gd name="connsiteY15" fmla="*/ 790 h 27457"/>
                <a:gd name="connsiteX16" fmla="*/ 12343 w 31461"/>
                <a:gd name="connsiteY16" fmla="*/ 16 h 27457"/>
                <a:gd name="connsiteX17" fmla="*/ 11799 w 31461"/>
                <a:gd name="connsiteY17" fmla="*/ 1095 h 27457"/>
                <a:gd name="connsiteX18" fmla="*/ 12867 w 31461"/>
                <a:gd name="connsiteY18" fmla="*/ 1829 h 27457"/>
                <a:gd name="connsiteX19" fmla="*/ 15023 w 31461"/>
                <a:gd name="connsiteY19" fmla="*/ 2595 h 27457"/>
                <a:gd name="connsiteX20" fmla="*/ 16898 w 31461"/>
                <a:gd name="connsiteY20" fmla="*/ 4327 h 27457"/>
                <a:gd name="connsiteX21" fmla="*/ 16381 w 31461"/>
                <a:gd name="connsiteY21" fmla="*/ 5638 h 27457"/>
                <a:gd name="connsiteX22" fmla="*/ 18660 w 31461"/>
                <a:gd name="connsiteY22" fmla="*/ 5442 h 27457"/>
                <a:gd name="connsiteX23" fmla="*/ 19689 w 31461"/>
                <a:gd name="connsiteY23" fmla="*/ 5747 h 27457"/>
                <a:gd name="connsiteX24" fmla="*/ 20580 w 31461"/>
                <a:gd name="connsiteY24" fmla="*/ 5320 h 27457"/>
                <a:gd name="connsiteX25" fmla="*/ 22063 w 31461"/>
                <a:gd name="connsiteY25" fmla="*/ 4139 h 27457"/>
                <a:gd name="connsiteX26" fmla="*/ 23224 w 31461"/>
                <a:gd name="connsiteY26" fmla="*/ 4398 h 27457"/>
                <a:gd name="connsiteX27" fmla="*/ 23462 w 31461"/>
                <a:gd name="connsiteY27" fmla="*/ 5386 h 27457"/>
                <a:gd name="connsiteX28" fmla="*/ 25027 w 31461"/>
                <a:gd name="connsiteY28" fmla="*/ 5715 h 27457"/>
                <a:gd name="connsiteX29" fmla="*/ 26098 w 31461"/>
                <a:gd name="connsiteY29" fmla="*/ 5518 h 27457"/>
                <a:gd name="connsiteX30" fmla="*/ 27991 w 31461"/>
                <a:gd name="connsiteY30" fmla="*/ 6109 h 27457"/>
                <a:gd name="connsiteX31" fmla="*/ 28403 w 31461"/>
                <a:gd name="connsiteY31" fmla="*/ 8079 h 27457"/>
                <a:gd name="connsiteX32" fmla="*/ 31419 w 31461"/>
                <a:gd name="connsiteY32" fmla="*/ 6143 h 27457"/>
                <a:gd name="connsiteX33" fmla="*/ 30212 w 31461"/>
                <a:gd name="connsiteY33" fmla="*/ 9674 h 27457"/>
                <a:gd name="connsiteX34" fmla="*/ 30798 w 31461"/>
                <a:gd name="connsiteY34" fmla="*/ 11978 h 27457"/>
                <a:gd name="connsiteX35" fmla="*/ 29637 w 31461"/>
                <a:gd name="connsiteY35" fmla="*/ 12810 h 27457"/>
                <a:gd name="connsiteX36" fmla="*/ 28072 w 31461"/>
                <a:gd name="connsiteY36" fmla="*/ 12501 h 27457"/>
                <a:gd name="connsiteX37" fmla="*/ 26262 w 31461"/>
                <a:gd name="connsiteY37" fmla="*/ 13142 h 27457"/>
                <a:gd name="connsiteX38" fmla="*/ 25448 w 31461"/>
                <a:gd name="connsiteY38" fmla="*/ 14306 h 27457"/>
                <a:gd name="connsiteX39" fmla="*/ 25980 w 31461"/>
                <a:gd name="connsiteY39" fmla="*/ 15254 h 27457"/>
                <a:gd name="connsiteX40" fmla="*/ 24471 w 31461"/>
                <a:gd name="connsiteY40" fmla="*/ 16901 h 27457"/>
                <a:gd name="connsiteX41" fmla="*/ 25683 w 31461"/>
                <a:gd name="connsiteY41" fmla="*/ 17820 h 27457"/>
                <a:gd name="connsiteX42" fmla="*/ 23422 w 31461"/>
                <a:gd name="connsiteY42" fmla="*/ 18989 h 27457"/>
                <a:gd name="connsiteX43" fmla="*/ 21753 w 31461"/>
                <a:gd name="connsiteY43" fmla="*/ 19751 h 27457"/>
                <a:gd name="connsiteX44" fmla="*/ 17262 w 31461"/>
                <a:gd name="connsiteY44" fmla="*/ 21937 h 27457"/>
                <a:gd name="connsiteX45" fmla="*/ 12900 w 31461"/>
                <a:gd name="connsiteY45" fmla="*/ 24542 h 27457"/>
                <a:gd name="connsiteX46" fmla="*/ 8494 w 31461"/>
                <a:gd name="connsiteY46" fmla="*/ 27256 h 27457"/>
                <a:gd name="connsiteX47" fmla="*/ 3087 w 31461"/>
                <a:gd name="connsiteY47" fmla="*/ 18729 h 27457"/>
                <a:gd name="connsiteX48" fmla="*/ 1334 w 31461"/>
                <a:gd name="connsiteY48" fmla="*/ 18891 h 27457"/>
                <a:gd name="connsiteX49" fmla="*/ 52 w 31461"/>
                <a:gd name="connsiteY49" fmla="*/ 17780 h 27457"/>
                <a:gd name="connsiteX0" fmla="*/ 52 w 31461"/>
                <a:gd name="connsiteY0" fmla="*/ 17780 h 27457"/>
                <a:gd name="connsiteX1" fmla="*/ 907 w 31461"/>
                <a:gd name="connsiteY1" fmla="*/ 16967 h 27457"/>
                <a:gd name="connsiteX2" fmla="*/ 675 w 31461"/>
                <a:gd name="connsiteY2" fmla="*/ 15923 h 27457"/>
                <a:gd name="connsiteX3" fmla="*/ 1361 w 31461"/>
                <a:gd name="connsiteY3" fmla="*/ 15511 h 27457"/>
                <a:gd name="connsiteX4" fmla="*/ 805 w 31461"/>
                <a:gd name="connsiteY4" fmla="*/ 14131 h 27457"/>
                <a:gd name="connsiteX5" fmla="*/ 1963 w 31461"/>
                <a:gd name="connsiteY5" fmla="*/ 12221 h 27457"/>
                <a:gd name="connsiteX6" fmla="*/ 1498 w 31461"/>
                <a:gd name="connsiteY6" fmla="*/ 8775 h 27457"/>
                <a:gd name="connsiteX7" fmla="*/ 52 w 31461"/>
                <a:gd name="connsiteY7" fmla="*/ 6893 h 27457"/>
                <a:gd name="connsiteX8" fmla="*/ 830 w 31461"/>
                <a:gd name="connsiteY8" fmla="*/ 5908 h 27457"/>
                <a:gd name="connsiteX9" fmla="*/ 1192 w 31461"/>
                <a:gd name="connsiteY9" fmla="*/ 5262 h 27457"/>
                <a:gd name="connsiteX10" fmla="*/ 2185 w 31461"/>
                <a:gd name="connsiteY10" fmla="*/ 4201 h 27457"/>
                <a:gd name="connsiteX11" fmla="*/ 3867 w 31461"/>
                <a:gd name="connsiteY11" fmla="*/ 3567 h 27457"/>
                <a:gd name="connsiteX12" fmla="*/ 5757 w 31461"/>
                <a:gd name="connsiteY12" fmla="*/ 2234 h 27457"/>
                <a:gd name="connsiteX13" fmla="*/ 8129 w 31461"/>
                <a:gd name="connsiteY13" fmla="*/ 1197 h 27457"/>
                <a:gd name="connsiteX14" fmla="*/ 9874 w 31461"/>
                <a:gd name="connsiteY14" fmla="*/ 790 h 27457"/>
                <a:gd name="connsiteX15" fmla="*/ 12343 w 31461"/>
                <a:gd name="connsiteY15" fmla="*/ 16 h 27457"/>
                <a:gd name="connsiteX16" fmla="*/ 11799 w 31461"/>
                <a:gd name="connsiteY16" fmla="*/ 1095 h 27457"/>
                <a:gd name="connsiteX17" fmla="*/ 12867 w 31461"/>
                <a:gd name="connsiteY17" fmla="*/ 1829 h 27457"/>
                <a:gd name="connsiteX18" fmla="*/ 15023 w 31461"/>
                <a:gd name="connsiteY18" fmla="*/ 2595 h 27457"/>
                <a:gd name="connsiteX19" fmla="*/ 16898 w 31461"/>
                <a:gd name="connsiteY19" fmla="*/ 4327 h 27457"/>
                <a:gd name="connsiteX20" fmla="*/ 16381 w 31461"/>
                <a:gd name="connsiteY20" fmla="*/ 5638 h 27457"/>
                <a:gd name="connsiteX21" fmla="*/ 18660 w 31461"/>
                <a:gd name="connsiteY21" fmla="*/ 5442 h 27457"/>
                <a:gd name="connsiteX22" fmla="*/ 19689 w 31461"/>
                <a:gd name="connsiteY22" fmla="*/ 5747 h 27457"/>
                <a:gd name="connsiteX23" fmla="*/ 20580 w 31461"/>
                <a:gd name="connsiteY23" fmla="*/ 5320 h 27457"/>
                <a:gd name="connsiteX24" fmla="*/ 22063 w 31461"/>
                <a:gd name="connsiteY24" fmla="*/ 4139 h 27457"/>
                <a:gd name="connsiteX25" fmla="*/ 23224 w 31461"/>
                <a:gd name="connsiteY25" fmla="*/ 4398 h 27457"/>
                <a:gd name="connsiteX26" fmla="*/ 23462 w 31461"/>
                <a:gd name="connsiteY26" fmla="*/ 5386 h 27457"/>
                <a:gd name="connsiteX27" fmla="*/ 25027 w 31461"/>
                <a:gd name="connsiteY27" fmla="*/ 5715 h 27457"/>
                <a:gd name="connsiteX28" fmla="*/ 26098 w 31461"/>
                <a:gd name="connsiteY28" fmla="*/ 5518 h 27457"/>
                <a:gd name="connsiteX29" fmla="*/ 27991 w 31461"/>
                <a:gd name="connsiteY29" fmla="*/ 6109 h 27457"/>
                <a:gd name="connsiteX30" fmla="*/ 28403 w 31461"/>
                <a:gd name="connsiteY30" fmla="*/ 8079 h 27457"/>
                <a:gd name="connsiteX31" fmla="*/ 31419 w 31461"/>
                <a:gd name="connsiteY31" fmla="*/ 6143 h 27457"/>
                <a:gd name="connsiteX32" fmla="*/ 30212 w 31461"/>
                <a:gd name="connsiteY32" fmla="*/ 9674 h 27457"/>
                <a:gd name="connsiteX33" fmla="*/ 30798 w 31461"/>
                <a:gd name="connsiteY33" fmla="*/ 11978 h 27457"/>
                <a:gd name="connsiteX34" fmla="*/ 29637 w 31461"/>
                <a:gd name="connsiteY34" fmla="*/ 12810 h 27457"/>
                <a:gd name="connsiteX35" fmla="*/ 28072 w 31461"/>
                <a:gd name="connsiteY35" fmla="*/ 12501 h 27457"/>
                <a:gd name="connsiteX36" fmla="*/ 26262 w 31461"/>
                <a:gd name="connsiteY36" fmla="*/ 13142 h 27457"/>
                <a:gd name="connsiteX37" fmla="*/ 25448 w 31461"/>
                <a:gd name="connsiteY37" fmla="*/ 14306 h 27457"/>
                <a:gd name="connsiteX38" fmla="*/ 25980 w 31461"/>
                <a:gd name="connsiteY38" fmla="*/ 15254 h 27457"/>
                <a:gd name="connsiteX39" fmla="*/ 24471 w 31461"/>
                <a:gd name="connsiteY39" fmla="*/ 16901 h 27457"/>
                <a:gd name="connsiteX40" fmla="*/ 25683 w 31461"/>
                <a:gd name="connsiteY40" fmla="*/ 17820 h 27457"/>
                <a:gd name="connsiteX41" fmla="*/ 23422 w 31461"/>
                <a:gd name="connsiteY41" fmla="*/ 18989 h 27457"/>
                <a:gd name="connsiteX42" fmla="*/ 21753 w 31461"/>
                <a:gd name="connsiteY42" fmla="*/ 19751 h 27457"/>
                <a:gd name="connsiteX43" fmla="*/ 17262 w 31461"/>
                <a:gd name="connsiteY43" fmla="*/ 21937 h 27457"/>
                <a:gd name="connsiteX44" fmla="*/ 12900 w 31461"/>
                <a:gd name="connsiteY44" fmla="*/ 24542 h 27457"/>
                <a:gd name="connsiteX45" fmla="*/ 8494 w 31461"/>
                <a:gd name="connsiteY45" fmla="*/ 27256 h 27457"/>
                <a:gd name="connsiteX46" fmla="*/ 3087 w 31461"/>
                <a:gd name="connsiteY46" fmla="*/ 18729 h 27457"/>
                <a:gd name="connsiteX47" fmla="*/ 1334 w 31461"/>
                <a:gd name="connsiteY47" fmla="*/ 18891 h 27457"/>
                <a:gd name="connsiteX48" fmla="*/ 52 w 31461"/>
                <a:gd name="connsiteY48" fmla="*/ 17780 h 27457"/>
                <a:gd name="connsiteX0" fmla="*/ 52 w 31461"/>
                <a:gd name="connsiteY0" fmla="*/ 17780 h 27457"/>
                <a:gd name="connsiteX1" fmla="*/ 907 w 31461"/>
                <a:gd name="connsiteY1" fmla="*/ 16967 h 27457"/>
                <a:gd name="connsiteX2" fmla="*/ 675 w 31461"/>
                <a:gd name="connsiteY2" fmla="*/ 15923 h 27457"/>
                <a:gd name="connsiteX3" fmla="*/ 805 w 31461"/>
                <a:gd name="connsiteY3" fmla="*/ 14131 h 27457"/>
                <a:gd name="connsiteX4" fmla="*/ 1963 w 31461"/>
                <a:gd name="connsiteY4" fmla="*/ 12221 h 27457"/>
                <a:gd name="connsiteX5" fmla="*/ 1498 w 31461"/>
                <a:gd name="connsiteY5" fmla="*/ 8775 h 27457"/>
                <a:gd name="connsiteX6" fmla="*/ 52 w 31461"/>
                <a:gd name="connsiteY6" fmla="*/ 6893 h 27457"/>
                <a:gd name="connsiteX7" fmla="*/ 830 w 31461"/>
                <a:gd name="connsiteY7" fmla="*/ 5908 h 27457"/>
                <a:gd name="connsiteX8" fmla="*/ 1192 w 31461"/>
                <a:gd name="connsiteY8" fmla="*/ 5262 h 27457"/>
                <a:gd name="connsiteX9" fmla="*/ 2185 w 31461"/>
                <a:gd name="connsiteY9" fmla="*/ 4201 h 27457"/>
                <a:gd name="connsiteX10" fmla="*/ 3867 w 31461"/>
                <a:gd name="connsiteY10" fmla="*/ 3567 h 27457"/>
                <a:gd name="connsiteX11" fmla="*/ 5757 w 31461"/>
                <a:gd name="connsiteY11" fmla="*/ 2234 h 27457"/>
                <a:gd name="connsiteX12" fmla="*/ 8129 w 31461"/>
                <a:gd name="connsiteY12" fmla="*/ 1197 h 27457"/>
                <a:gd name="connsiteX13" fmla="*/ 9874 w 31461"/>
                <a:gd name="connsiteY13" fmla="*/ 790 h 27457"/>
                <a:gd name="connsiteX14" fmla="*/ 12343 w 31461"/>
                <a:gd name="connsiteY14" fmla="*/ 16 h 27457"/>
                <a:gd name="connsiteX15" fmla="*/ 11799 w 31461"/>
                <a:gd name="connsiteY15" fmla="*/ 1095 h 27457"/>
                <a:gd name="connsiteX16" fmla="*/ 12867 w 31461"/>
                <a:gd name="connsiteY16" fmla="*/ 1829 h 27457"/>
                <a:gd name="connsiteX17" fmla="*/ 15023 w 31461"/>
                <a:gd name="connsiteY17" fmla="*/ 2595 h 27457"/>
                <a:gd name="connsiteX18" fmla="*/ 16898 w 31461"/>
                <a:gd name="connsiteY18" fmla="*/ 4327 h 27457"/>
                <a:gd name="connsiteX19" fmla="*/ 16381 w 31461"/>
                <a:gd name="connsiteY19" fmla="*/ 5638 h 27457"/>
                <a:gd name="connsiteX20" fmla="*/ 18660 w 31461"/>
                <a:gd name="connsiteY20" fmla="*/ 5442 h 27457"/>
                <a:gd name="connsiteX21" fmla="*/ 19689 w 31461"/>
                <a:gd name="connsiteY21" fmla="*/ 5747 h 27457"/>
                <a:gd name="connsiteX22" fmla="*/ 20580 w 31461"/>
                <a:gd name="connsiteY22" fmla="*/ 5320 h 27457"/>
                <a:gd name="connsiteX23" fmla="*/ 22063 w 31461"/>
                <a:gd name="connsiteY23" fmla="*/ 4139 h 27457"/>
                <a:gd name="connsiteX24" fmla="*/ 23224 w 31461"/>
                <a:gd name="connsiteY24" fmla="*/ 4398 h 27457"/>
                <a:gd name="connsiteX25" fmla="*/ 23462 w 31461"/>
                <a:gd name="connsiteY25" fmla="*/ 5386 h 27457"/>
                <a:gd name="connsiteX26" fmla="*/ 25027 w 31461"/>
                <a:gd name="connsiteY26" fmla="*/ 5715 h 27457"/>
                <a:gd name="connsiteX27" fmla="*/ 26098 w 31461"/>
                <a:gd name="connsiteY27" fmla="*/ 5518 h 27457"/>
                <a:gd name="connsiteX28" fmla="*/ 27991 w 31461"/>
                <a:gd name="connsiteY28" fmla="*/ 6109 h 27457"/>
                <a:gd name="connsiteX29" fmla="*/ 28403 w 31461"/>
                <a:gd name="connsiteY29" fmla="*/ 8079 h 27457"/>
                <a:gd name="connsiteX30" fmla="*/ 31419 w 31461"/>
                <a:gd name="connsiteY30" fmla="*/ 6143 h 27457"/>
                <a:gd name="connsiteX31" fmla="*/ 30212 w 31461"/>
                <a:gd name="connsiteY31" fmla="*/ 9674 h 27457"/>
                <a:gd name="connsiteX32" fmla="*/ 30798 w 31461"/>
                <a:gd name="connsiteY32" fmla="*/ 11978 h 27457"/>
                <a:gd name="connsiteX33" fmla="*/ 29637 w 31461"/>
                <a:gd name="connsiteY33" fmla="*/ 12810 h 27457"/>
                <a:gd name="connsiteX34" fmla="*/ 28072 w 31461"/>
                <a:gd name="connsiteY34" fmla="*/ 12501 h 27457"/>
                <a:gd name="connsiteX35" fmla="*/ 26262 w 31461"/>
                <a:gd name="connsiteY35" fmla="*/ 13142 h 27457"/>
                <a:gd name="connsiteX36" fmla="*/ 25448 w 31461"/>
                <a:gd name="connsiteY36" fmla="*/ 14306 h 27457"/>
                <a:gd name="connsiteX37" fmla="*/ 25980 w 31461"/>
                <a:gd name="connsiteY37" fmla="*/ 15254 h 27457"/>
                <a:gd name="connsiteX38" fmla="*/ 24471 w 31461"/>
                <a:gd name="connsiteY38" fmla="*/ 16901 h 27457"/>
                <a:gd name="connsiteX39" fmla="*/ 25683 w 31461"/>
                <a:gd name="connsiteY39" fmla="*/ 17820 h 27457"/>
                <a:gd name="connsiteX40" fmla="*/ 23422 w 31461"/>
                <a:gd name="connsiteY40" fmla="*/ 18989 h 27457"/>
                <a:gd name="connsiteX41" fmla="*/ 21753 w 31461"/>
                <a:gd name="connsiteY41" fmla="*/ 19751 h 27457"/>
                <a:gd name="connsiteX42" fmla="*/ 17262 w 31461"/>
                <a:gd name="connsiteY42" fmla="*/ 21937 h 27457"/>
                <a:gd name="connsiteX43" fmla="*/ 12900 w 31461"/>
                <a:gd name="connsiteY43" fmla="*/ 24542 h 27457"/>
                <a:gd name="connsiteX44" fmla="*/ 8494 w 31461"/>
                <a:gd name="connsiteY44" fmla="*/ 27256 h 27457"/>
                <a:gd name="connsiteX45" fmla="*/ 3087 w 31461"/>
                <a:gd name="connsiteY45" fmla="*/ 18729 h 27457"/>
                <a:gd name="connsiteX46" fmla="*/ 1334 w 31461"/>
                <a:gd name="connsiteY46" fmla="*/ 18891 h 27457"/>
                <a:gd name="connsiteX47" fmla="*/ 52 w 31461"/>
                <a:gd name="connsiteY47" fmla="*/ 17780 h 27457"/>
                <a:gd name="connsiteX0" fmla="*/ 52 w 31461"/>
                <a:gd name="connsiteY0" fmla="*/ 17780 h 27457"/>
                <a:gd name="connsiteX1" fmla="*/ 675 w 31461"/>
                <a:gd name="connsiteY1" fmla="*/ 15923 h 27457"/>
                <a:gd name="connsiteX2" fmla="*/ 805 w 31461"/>
                <a:gd name="connsiteY2" fmla="*/ 14131 h 27457"/>
                <a:gd name="connsiteX3" fmla="*/ 1963 w 31461"/>
                <a:gd name="connsiteY3" fmla="*/ 12221 h 27457"/>
                <a:gd name="connsiteX4" fmla="*/ 1498 w 31461"/>
                <a:gd name="connsiteY4" fmla="*/ 8775 h 27457"/>
                <a:gd name="connsiteX5" fmla="*/ 52 w 31461"/>
                <a:gd name="connsiteY5" fmla="*/ 6893 h 27457"/>
                <a:gd name="connsiteX6" fmla="*/ 830 w 31461"/>
                <a:gd name="connsiteY6" fmla="*/ 5908 h 27457"/>
                <a:gd name="connsiteX7" fmla="*/ 1192 w 31461"/>
                <a:gd name="connsiteY7" fmla="*/ 5262 h 27457"/>
                <a:gd name="connsiteX8" fmla="*/ 2185 w 31461"/>
                <a:gd name="connsiteY8" fmla="*/ 4201 h 27457"/>
                <a:gd name="connsiteX9" fmla="*/ 3867 w 31461"/>
                <a:gd name="connsiteY9" fmla="*/ 3567 h 27457"/>
                <a:gd name="connsiteX10" fmla="*/ 5757 w 31461"/>
                <a:gd name="connsiteY10" fmla="*/ 2234 h 27457"/>
                <a:gd name="connsiteX11" fmla="*/ 8129 w 31461"/>
                <a:gd name="connsiteY11" fmla="*/ 1197 h 27457"/>
                <a:gd name="connsiteX12" fmla="*/ 9874 w 31461"/>
                <a:gd name="connsiteY12" fmla="*/ 790 h 27457"/>
                <a:gd name="connsiteX13" fmla="*/ 12343 w 31461"/>
                <a:gd name="connsiteY13" fmla="*/ 16 h 27457"/>
                <a:gd name="connsiteX14" fmla="*/ 11799 w 31461"/>
                <a:gd name="connsiteY14" fmla="*/ 1095 h 27457"/>
                <a:gd name="connsiteX15" fmla="*/ 12867 w 31461"/>
                <a:gd name="connsiteY15" fmla="*/ 1829 h 27457"/>
                <a:gd name="connsiteX16" fmla="*/ 15023 w 31461"/>
                <a:gd name="connsiteY16" fmla="*/ 2595 h 27457"/>
                <a:gd name="connsiteX17" fmla="*/ 16898 w 31461"/>
                <a:gd name="connsiteY17" fmla="*/ 4327 h 27457"/>
                <a:gd name="connsiteX18" fmla="*/ 16381 w 31461"/>
                <a:gd name="connsiteY18" fmla="*/ 5638 h 27457"/>
                <a:gd name="connsiteX19" fmla="*/ 18660 w 31461"/>
                <a:gd name="connsiteY19" fmla="*/ 5442 h 27457"/>
                <a:gd name="connsiteX20" fmla="*/ 19689 w 31461"/>
                <a:gd name="connsiteY20" fmla="*/ 5747 h 27457"/>
                <a:gd name="connsiteX21" fmla="*/ 20580 w 31461"/>
                <a:gd name="connsiteY21" fmla="*/ 5320 h 27457"/>
                <a:gd name="connsiteX22" fmla="*/ 22063 w 31461"/>
                <a:gd name="connsiteY22" fmla="*/ 4139 h 27457"/>
                <a:gd name="connsiteX23" fmla="*/ 23224 w 31461"/>
                <a:gd name="connsiteY23" fmla="*/ 4398 h 27457"/>
                <a:gd name="connsiteX24" fmla="*/ 23462 w 31461"/>
                <a:gd name="connsiteY24" fmla="*/ 5386 h 27457"/>
                <a:gd name="connsiteX25" fmla="*/ 25027 w 31461"/>
                <a:gd name="connsiteY25" fmla="*/ 5715 h 27457"/>
                <a:gd name="connsiteX26" fmla="*/ 26098 w 31461"/>
                <a:gd name="connsiteY26" fmla="*/ 5518 h 27457"/>
                <a:gd name="connsiteX27" fmla="*/ 27991 w 31461"/>
                <a:gd name="connsiteY27" fmla="*/ 6109 h 27457"/>
                <a:gd name="connsiteX28" fmla="*/ 28403 w 31461"/>
                <a:gd name="connsiteY28" fmla="*/ 8079 h 27457"/>
                <a:gd name="connsiteX29" fmla="*/ 31419 w 31461"/>
                <a:gd name="connsiteY29" fmla="*/ 6143 h 27457"/>
                <a:gd name="connsiteX30" fmla="*/ 30212 w 31461"/>
                <a:gd name="connsiteY30" fmla="*/ 9674 h 27457"/>
                <a:gd name="connsiteX31" fmla="*/ 30798 w 31461"/>
                <a:gd name="connsiteY31" fmla="*/ 11978 h 27457"/>
                <a:gd name="connsiteX32" fmla="*/ 29637 w 31461"/>
                <a:gd name="connsiteY32" fmla="*/ 12810 h 27457"/>
                <a:gd name="connsiteX33" fmla="*/ 28072 w 31461"/>
                <a:gd name="connsiteY33" fmla="*/ 12501 h 27457"/>
                <a:gd name="connsiteX34" fmla="*/ 26262 w 31461"/>
                <a:gd name="connsiteY34" fmla="*/ 13142 h 27457"/>
                <a:gd name="connsiteX35" fmla="*/ 25448 w 31461"/>
                <a:gd name="connsiteY35" fmla="*/ 14306 h 27457"/>
                <a:gd name="connsiteX36" fmla="*/ 25980 w 31461"/>
                <a:gd name="connsiteY36" fmla="*/ 15254 h 27457"/>
                <a:gd name="connsiteX37" fmla="*/ 24471 w 31461"/>
                <a:gd name="connsiteY37" fmla="*/ 16901 h 27457"/>
                <a:gd name="connsiteX38" fmla="*/ 25683 w 31461"/>
                <a:gd name="connsiteY38" fmla="*/ 17820 h 27457"/>
                <a:gd name="connsiteX39" fmla="*/ 23422 w 31461"/>
                <a:gd name="connsiteY39" fmla="*/ 18989 h 27457"/>
                <a:gd name="connsiteX40" fmla="*/ 21753 w 31461"/>
                <a:gd name="connsiteY40" fmla="*/ 19751 h 27457"/>
                <a:gd name="connsiteX41" fmla="*/ 17262 w 31461"/>
                <a:gd name="connsiteY41" fmla="*/ 21937 h 27457"/>
                <a:gd name="connsiteX42" fmla="*/ 12900 w 31461"/>
                <a:gd name="connsiteY42" fmla="*/ 24542 h 27457"/>
                <a:gd name="connsiteX43" fmla="*/ 8494 w 31461"/>
                <a:gd name="connsiteY43" fmla="*/ 27256 h 27457"/>
                <a:gd name="connsiteX44" fmla="*/ 3087 w 31461"/>
                <a:gd name="connsiteY44" fmla="*/ 18729 h 27457"/>
                <a:gd name="connsiteX45" fmla="*/ 1334 w 31461"/>
                <a:gd name="connsiteY45" fmla="*/ 18891 h 27457"/>
                <a:gd name="connsiteX46" fmla="*/ 52 w 31461"/>
                <a:gd name="connsiteY46" fmla="*/ 17780 h 27457"/>
                <a:gd name="connsiteX0" fmla="*/ 52 w 31461"/>
                <a:gd name="connsiteY0" fmla="*/ 17780 h 27457"/>
                <a:gd name="connsiteX1" fmla="*/ 675 w 31461"/>
                <a:gd name="connsiteY1" fmla="*/ 15923 h 27457"/>
                <a:gd name="connsiteX2" fmla="*/ 805 w 31461"/>
                <a:gd name="connsiteY2" fmla="*/ 14131 h 27457"/>
                <a:gd name="connsiteX3" fmla="*/ 1963 w 31461"/>
                <a:gd name="connsiteY3" fmla="*/ 12221 h 27457"/>
                <a:gd name="connsiteX4" fmla="*/ 1498 w 31461"/>
                <a:gd name="connsiteY4" fmla="*/ 8775 h 27457"/>
                <a:gd name="connsiteX5" fmla="*/ 52 w 31461"/>
                <a:gd name="connsiteY5" fmla="*/ 6893 h 27457"/>
                <a:gd name="connsiteX6" fmla="*/ 830 w 31461"/>
                <a:gd name="connsiteY6" fmla="*/ 5908 h 27457"/>
                <a:gd name="connsiteX7" fmla="*/ 1192 w 31461"/>
                <a:gd name="connsiteY7" fmla="*/ 5262 h 27457"/>
                <a:gd name="connsiteX8" fmla="*/ 2185 w 31461"/>
                <a:gd name="connsiteY8" fmla="*/ 4201 h 27457"/>
                <a:gd name="connsiteX9" fmla="*/ 3867 w 31461"/>
                <a:gd name="connsiteY9" fmla="*/ 3567 h 27457"/>
                <a:gd name="connsiteX10" fmla="*/ 5757 w 31461"/>
                <a:gd name="connsiteY10" fmla="*/ 2234 h 27457"/>
                <a:gd name="connsiteX11" fmla="*/ 8129 w 31461"/>
                <a:gd name="connsiteY11" fmla="*/ 1197 h 27457"/>
                <a:gd name="connsiteX12" fmla="*/ 9874 w 31461"/>
                <a:gd name="connsiteY12" fmla="*/ 790 h 27457"/>
                <a:gd name="connsiteX13" fmla="*/ 12343 w 31461"/>
                <a:gd name="connsiteY13" fmla="*/ 16 h 27457"/>
                <a:gd name="connsiteX14" fmla="*/ 11799 w 31461"/>
                <a:gd name="connsiteY14" fmla="*/ 1095 h 27457"/>
                <a:gd name="connsiteX15" fmla="*/ 12867 w 31461"/>
                <a:gd name="connsiteY15" fmla="*/ 1829 h 27457"/>
                <a:gd name="connsiteX16" fmla="*/ 15023 w 31461"/>
                <a:gd name="connsiteY16" fmla="*/ 2595 h 27457"/>
                <a:gd name="connsiteX17" fmla="*/ 16898 w 31461"/>
                <a:gd name="connsiteY17" fmla="*/ 4327 h 27457"/>
                <a:gd name="connsiteX18" fmla="*/ 16381 w 31461"/>
                <a:gd name="connsiteY18" fmla="*/ 5638 h 27457"/>
                <a:gd name="connsiteX19" fmla="*/ 18660 w 31461"/>
                <a:gd name="connsiteY19" fmla="*/ 5442 h 27457"/>
                <a:gd name="connsiteX20" fmla="*/ 19689 w 31461"/>
                <a:gd name="connsiteY20" fmla="*/ 5747 h 27457"/>
                <a:gd name="connsiteX21" fmla="*/ 20580 w 31461"/>
                <a:gd name="connsiteY21" fmla="*/ 5320 h 27457"/>
                <a:gd name="connsiteX22" fmla="*/ 22063 w 31461"/>
                <a:gd name="connsiteY22" fmla="*/ 4139 h 27457"/>
                <a:gd name="connsiteX23" fmla="*/ 23224 w 31461"/>
                <a:gd name="connsiteY23" fmla="*/ 4398 h 27457"/>
                <a:gd name="connsiteX24" fmla="*/ 23462 w 31461"/>
                <a:gd name="connsiteY24" fmla="*/ 5386 h 27457"/>
                <a:gd name="connsiteX25" fmla="*/ 25027 w 31461"/>
                <a:gd name="connsiteY25" fmla="*/ 5715 h 27457"/>
                <a:gd name="connsiteX26" fmla="*/ 26098 w 31461"/>
                <a:gd name="connsiteY26" fmla="*/ 5518 h 27457"/>
                <a:gd name="connsiteX27" fmla="*/ 27991 w 31461"/>
                <a:gd name="connsiteY27" fmla="*/ 6109 h 27457"/>
                <a:gd name="connsiteX28" fmla="*/ 28403 w 31461"/>
                <a:gd name="connsiteY28" fmla="*/ 8079 h 27457"/>
                <a:gd name="connsiteX29" fmla="*/ 31419 w 31461"/>
                <a:gd name="connsiteY29" fmla="*/ 6143 h 27457"/>
                <a:gd name="connsiteX30" fmla="*/ 30212 w 31461"/>
                <a:gd name="connsiteY30" fmla="*/ 9674 h 27457"/>
                <a:gd name="connsiteX31" fmla="*/ 30798 w 31461"/>
                <a:gd name="connsiteY31" fmla="*/ 11978 h 27457"/>
                <a:gd name="connsiteX32" fmla="*/ 29637 w 31461"/>
                <a:gd name="connsiteY32" fmla="*/ 12810 h 27457"/>
                <a:gd name="connsiteX33" fmla="*/ 28072 w 31461"/>
                <a:gd name="connsiteY33" fmla="*/ 12501 h 27457"/>
                <a:gd name="connsiteX34" fmla="*/ 26262 w 31461"/>
                <a:gd name="connsiteY34" fmla="*/ 13142 h 27457"/>
                <a:gd name="connsiteX35" fmla="*/ 25448 w 31461"/>
                <a:gd name="connsiteY35" fmla="*/ 14306 h 27457"/>
                <a:gd name="connsiteX36" fmla="*/ 25980 w 31461"/>
                <a:gd name="connsiteY36" fmla="*/ 15254 h 27457"/>
                <a:gd name="connsiteX37" fmla="*/ 24471 w 31461"/>
                <a:gd name="connsiteY37" fmla="*/ 16901 h 27457"/>
                <a:gd name="connsiteX38" fmla="*/ 25683 w 31461"/>
                <a:gd name="connsiteY38" fmla="*/ 17820 h 27457"/>
                <a:gd name="connsiteX39" fmla="*/ 23422 w 31461"/>
                <a:gd name="connsiteY39" fmla="*/ 18989 h 27457"/>
                <a:gd name="connsiteX40" fmla="*/ 21753 w 31461"/>
                <a:gd name="connsiteY40" fmla="*/ 19751 h 27457"/>
                <a:gd name="connsiteX41" fmla="*/ 17262 w 31461"/>
                <a:gd name="connsiteY41" fmla="*/ 21937 h 27457"/>
                <a:gd name="connsiteX42" fmla="*/ 12900 w 31461"/>
                <a:gd name="connsiteY42" fmla="*/ 24542 h 27457"/>
                <a:gd name="connsiteX43" fmla="*/ 8494 w 31461"/>
                <a:gd name="connsiteY43" fmla="*/ 27256 h 27457"/>
                <a:gd name="connsiteX44" fmla="*/ 3087 w 31461"/>
                <a:gd name="connsiteY44" fmla="*/ 18729 h 27457"/>
                <a:gd name="connsiteX45" fmla="*/ 52 w 31461"/>
                <a:gd name="connsiteY45" fmla="*/ 17780 h 27457"/>
                <a:gd name="connsiteX0" fmla="*/ 52 w 31461"/>
                <a:gd name="connsiteY0" fmla="*/ 17780 h 27442"/>
                <a:gd name="connsiteX1" fmla="*/ 675 w 31461"/>
                <a:gd name="connsiteY1" fmla="*/ 15923 h 27442"/>
                <a:gd name="connsiteX2" fmla="*/ 805 w 31461"/>
                <a:gd name="connsiteY2" fmla="*/ 14131 h 27442"/>
                <a:gd name="connsiteX3" fmla="*/ 1963 w 31461"/>
                <a:gd name="connsiteY3" fmla="*/ 12221 h 27442"/>
                <a:gd name="connsiteX4" fmla="*/ 1498 w 31461"/>
                <a:gd name="connsiteY4" fmla="*/ 8775 h 27442"/>
                <a:gd name="connsiteX5" fmla="*/ 52 w 31461"/>
                <a:gd name="connsiteY5" fmla="*/ 6893 h 27442"/>
                <a:gd name="connsiteX6" fmla="*/ 830 w 31461"/>
                <a:gd name="connsiteY6" fmla="*/ 5908 h 27442"/>
                <a:gd name="connsiteX7" fmla="*/ 1192 w 31461"/>
                <a:gd name="connsiteY7" fmla="*/ 5262 h 27442"/>
                <a:gd name="connsiteX8" fmla="*/ 2185 w 31461"/>
                <a:gd name="connsiteY8" fmla="*/ 4201 h 27442"/>
                <a:gd name="connsiteX9" fmla="*/ 3867 w 31461"/>
                <a:gd name="connsiteY9" fmla="*/ 3567 h 27442"/>
                <a:gd name="connsiteX10" fmla="*/ 5757 w 31461"/>
                <a:gd name="connsiteY10" fmla="*/ 2234 h 27442"/>
                <a:gd name="connsiteX11" fmla="*/ 8129 w 31461"/>
                <a:gd name="connsiteY11" fmla="*/ 1197 h 27442"/>
                <a:gd name="connsiteX12" fmla="*/ 9874 w 31461"/>
                <a:gd name="connsiteY12" fmla="*/ 790 h 27442"/>
                <a:gd name="connsiteX13" fmla="*/ 12343 w 31461"/>
                <a:gd name="connsiteY13" fmla="*/ 16 h 27442"/>
                <a:gd name="connsiteX14" fmla="*/ 11799 w 31461"/>
                <a:gd name="connsiteY14" fmla="*/ 1095 h 27442"/>
                <a:gd name="connsiteX15" fmla="*/ 12867 w 31461"/>
                <a:gd name="connsiteY15" fmla="*/ 1829 h 27442"/>
                <a:gd name="connsiteX16" fmla="*/ 15023 w 31461"/>
                <a:gd name="connsiteY16" fmla="*/ 2595 h 27442"/>
                <a:gd name="connsiteX17" fmla="*/ 16898 w 31461"/>
                <a:gd name="connsiteY17" fmla="*/ 4327 h 27442"/>
                <a:gd name="connsiteX18" fmla="*/ 16381 w 31461"/>
                <a:gd name="connsiteY18" fmla="*/ 5638 h 27442"/>
                <a:gd name="connsiteX19" fmla="*/ 18660 w 31461"/>
                <a:gd name="connsiteY19" fmla="*/ 5442 h 27442"/>
                <a:gd name="connsiteX20" fmla="*/ 19689 w 31461"/>
                <a:gd name="connsiteY20" fmla="*/ 5747 h 27442"/>
                <a:gd name="connsiteX21" fmla="*/ 20580 w 31461"/>
                <a:gd name="connsiteY21" fmla="*/ 5320 h 27442"/>
                <a:gd name="connsiteX22" fmla="*/ 22063 w 31461"/>
                <a:gd name="connsiteY22" fmla="*/ 4139 h 27442"/>
                <a:gd name="connsiteX23" fmla="*/ 23224 w 31461"/>
                <a:gd name="connsiteY23" fmla="*/ 4398 h 27442"/>
                <a:gd name="connsiteX24" fmla="*/ 23462 w 31461"/>
                <a:gd name="connsiteY24" fmla="*/ 5386 h 27442"/>
                <a:gd name="connsiteX25" fmla="*/ 25027 w 31461"/>
                <a:gd name="connsiteY25" fmla="*/ 5715 h 27442"/>
                <a:gd name="connsiteX26" fmla="*/ 26098 w 31461"/>
                <a:gd name="connsiteY26" fmla="*/ 5518 h 27442"/>
                <a:gd name="connsiteX27" fmla="*/ 27991 w 31461"/>
                <a:gd name="connsiteY27" fmla="*/ 6109 h 27442"/>
                <a:gd name="connsiteX28" fmla="*/ 28403 w 31461"/>
                <a:gd name="connsiteY28" fmla="*/ 8079 h 27442"/>
                <a:gd name="connsiteX29" fmla="*/ 31419 w 31461"/>
                <a:gd name="connsiteY29" fmla="*/ 6143 h 27442"/>
                <a:gd name="connsiteX30" fmla="*/ 30212 w 31461"/>
                <a:gd name="connsiteY30" fmla="*/ 9674 h 27442"/>
                <a:gd name="connsiteX31" fmla="*/ 30798 w 31461"/>
                <a:gd name="connsiteY31" fmla="*/ 11978 h 27442"/>
                <a:gd name="connsiteX32" fmla="*/ 29637 w 31461"/>
                <a:gd name="connsiteY32" fmla="*/ 12810 h 27442"/>
                <a:gd name="connsiteX33" fmla="*/ 28072 w 31461"/>
                <a:gd name="connsiteY33" fmla="*/ 12501 h 27442"/>
                <a:gd name="connsiteX34" fmla="*/ 26262 w 31461"/>
                <a:gd name="connsiteY34" fmla="*/ 13142 h 27442"/>
                <a:gd name="connsiteX35" fmla="*/ 25448 w 31461"/>
                <a:gd name="connsiteY35" fmla="*/ 14306 h 27442"/>
                <a:gd name="connsiteX36" fmla="*/ 25980 w 31461"/>
                <a:gd name="connsiteY36" fmla="*/ 15254 h 27442"/>
                <a:gd name="connsiteX37" fmla="*/ 24471 w 31461"/>
                <a:gd name="connsiteY37" fmla="*/ 16901 h 27442"/>
                <a:gd name="connsiteX38" fmla="*/ 25683 w 31461"/>
                <a:gd name="connsiteY38" fmla="*/ 17820 h 27442"/>
                <a:gd name="connsiteX39" fmla="*/ 23422 w 31461"/>
                <a:gd name="connsiteY39" fmla="*/ 18989 h 27442"/>
                <a:gd name="connsiteX40" fmla="*/ 21753 w 31461"/>
                <a:gd name="connsiteY40" fmla="*/ 19751 h 27442"/>
                <a:gd name="connsiteX41" fmla="*/ 17262 w 31461"/>
                <a:gd name="connsiteY41" fmla="*/ 21937 h 27442"/>
                <a:gd name="connsiteX42" fmla="*/ 12900 w 31461"/>
                <a:gd name="connsiteY42" fmla="*/ 24542 h 27442"/>
                <a:gd name="connsiteX43" fmla="*/ 8494 w 31461"/>
                <a:gd name="connsiteY43" fmla="*/ 27256 h 27442"/>
                <a:gd name="connsiteX44" fmla="*/ 3656 w 31461"/>
                <a:gd name="connsiteY44" fmla="*/ 26279 h 27442"/>
                <a:gd name="connsiteX45" fmla="*/ 52 w 31461"/>
                <a:gd name="connsiteY45" fmla="*/ 17780 h 27442"/>
                <a:gd name="connsiteX0" fmla="*/ 52 w 31461"/>
                <a:gd name="connsiteY0" fmla="*/ 17780 h 27279"/>
                <a:gd name="connsiteX1" fmla="*/ 675 w 31461"/>
                <a:gd name="connsiteY1" fmla="*/ 15923 h 27279"/>
                <a:gd name="connsiteX2" fmla="*/ 805 w 31461"/>
                <a:gd name="connsiteY2" fmla="*/ 14131 h 27279"/>
                <a:gd name="connsiteX3" fmla="*/ 1963 w 31461"/>
                <a:gd name="connsiteY3" fmla="*/ 12221 h 27279"/>
                <a:gd name="connsiteX4" fmla="*/ 1498 w 31461"/>
                <a:gd name="connsiteY4" fmla="*/ 8775 h 27279"/>
                <a:gd name="connsiteX5" fmla="*/ 52 w 31461"/>
                <a:gd name="connsiteY5" fmla="*/ 6893 h 27279"/>
                <a:gd name="connsiteX6" fmla="*/ 830 w 31461"/>
                <a:gd name="connsiteY6" fmla="*/ 5908 h 27279"/>
                <a:gd name="connsiteX7" fmla="*/ 1192 w 31461"/>
                <a:gd name="connsiteY7" fmla="*/ 5262 h 27279"/>
                <a:gd name="connsiteX8" fmla="*/ 2185 w 31461"/>
                <a:gd name="connsiteY8" fmla="*/ 4201 h 27279"/>
                <a:gd name="connsiteX9" fmla="*/ 3867 w 31461"/>
                <a:gd name="connsiteY9" fmla="*/ 3567 h 27279"/>
                <a:gd name="connsiteX10" fmla="*/ 5757 w 31461"/>
                <a:gd name="connsiteY10" fmla="*/ 2234 h 27279"/>
                <a:gd name="connsiteX11" fmla="*/ 8129 w 31461"/>
                <a:gd name="connsiteY11" fmla="*/ 1197 h 27279"/>
                <a:gd name="connsiteX12" fmla="*/ 9874 w 31461"/>
                <a:gd name="connsiteY12" fmla="*/ 790 h 27279"/>
                <a:gd name="connsiteX13" fmla="*/ 12343 w 31461"/>
                <a:gd name="connsiteY13" fmla="*/ 16 h 27279"/>
                <a:gd name="connsiteX14" fmla="*/ 11799 w 31461"/>
                <a:gd name="connsiteY14" fmla="*/ 1095 h 27279"/>
                <a:gd name="connsiteX15" fmla="*/ 12867 w 31461"/>
                <a:gd name="connsiteY15" fmla="*/ 1829 h 27279"/>
                <a:gd name="connsiteX16" fmla="*/ 15023 w 31461"/>
                <a:gd name="connsiteY16" fmla="*/ 2595 h 27279"/>
                <a:gd name="connsiteX17" fmla="*/ 16898 w 31461"/>
                <a:gd name="connsiteY17" fmla="*/ 4327 h 27279"/>
                <a:gd name="connsiteX18" fmla="*/ 16381 w 31461"/>
                <a:gd name="connsiteY18" fmla="*/ 5638 h 27279"/>
                <a:gd name="connsiteX19" fmla="*/ 18660 w 31461"/>
                <a:gd name="connsiteY19" fmla="*/ 5442 h 27279"/>
                <a:gd name="connsiteX20" fmla="*/ 19689 w 31461"/>
                <a:gd name="connsiteY20" fmla="*/ 5747 h 27279"/>
                <a:gd name="connsiteX21" fmla="*/ 20580 w 31461"/>
                <a:gd name="connsiteY21" fmla="*/ 5320 h 27279"/>
                <a:gd name="connsiteX22" fmla="*/ 22063 w 31461"/>
                <a:gd name="connsiteY22" fmla="*/ 4139 h 27279"/>
                <a:gd name="connsiteX23" fmla="*/ 23224 w 31461"/>
                <a:gd name="connsiteY23" fmla="*/ 4398 h 27279"/>
                <a:gd name="connsiteX24" fmla="*/ 23462 w 31461"/>
                <a:gd name="connsiteY24" fmla="*/ 5386 h 27279"/>
                <a:gd name="connsiteX25" fmla="*/ 25027 w 31461"/>
                <a:gd name="connsiteY25" fmla="*/ 5715 h 27279"/>
                <a:gd name="connsiteX26" fmla="*/ 26098 w 31461"/>
                <a:gd name="connsiteY26" fmla="*/ 5518 h 27279"/>
                <a:gd name="connsiteX27" fmla="*/ 27991 w 31461"/>
                <a:gd name="connsiteY27" fmla="*/ 6109 h 27279"/>
                <a:gd name="connsiteX28" fmla="*/ 28403 w 31461"/>
                <a:gd name="connsiteY28" fmla="*/ 8079 h 27279"/>
                <a:gd name="connsiteX29" fmla="*/ 31419 w 31461"/>
                <a:gd name="connsiteY29" fmla="*/ 6143 h 27279"/>
                <a:gd name="connsiteX30" fmla="*/ 30212 w 31461"/>
                <a:gd name="connsiteY30" fmla="*/ 9674 h 27279"/>
                <a:gd name="connsiteX31" fmla="*/ 30798 w 31461"/>
                <a:gd name="connsiteY31" fmla="*/ 11978 h 27279"/>
                <a:gd name="connsiteX32" fmla="*/ 29637 w 31461"/>
                <a:gd name="connsiteY32" fmla="*/ 12810 h 27279"/>
                <a:gd name="connsiteX33" fmla="*/ 28072 w 31461"/>
                <a:gd name="connsiteY33" fmla="*/ 12501 h 27279"/>
                <a:gd name="connsiteX34" fmla="*/ 26262 w 31461"/>
                <a:gd name="connsiteY34" fmla="*/ 13142 h 27279"/>
                <a:gd name="connsiteX35" fmla="*/ 25448 w 31461"/>
                <a:gd name="connsiteY35" fmla="*/ 14306 h 27279"/>
                <a:gd name="connsiteX36" fmla="*/ 25980 w 31461"/>
                <a:gd name="connsiteY36" fmla="*/ 15254 h 27279"/>
                <a:gd name="connsiteX37" fmla="*/ 24471 w 31461"/>
                <a:gd name="connsiteY37" fmla="*/ 16901 h 27279"/>
                <a:gd name="connsiteX38" fmla="*/ 25683 w 31461"/>
                <a:gd name="connsiteY38" fmla="*/ 17820 h 27279"/>
                <a:gd name="connsiteX39" fmla="*/ 23422 w 31461"/>
                <a:gd name="connsiteY39" fmla="*/ 18989 h 27279"/>
                <a:gd name="connsiteX40" fmla="*/ 21753 w 31461"/>
                <a:gd name="connsiteY40" fmla="*/ 19751 h 27279"/>
                <a:gd name="connsiteX41" fmla="*/ 17262 w 31461"/>
                <a:gd name="connsiteY41" fmla="*/ 21937 h 27279"/>
                <a:gd name="connsiteX42" fmla="*/ 12900 w 31461"/>
                <a:gd name="connsiteY42" fmla="*/ 24542 h 27279"/>
                <a:gd name="connsiteX43" fmla="*/ 8494 w 31461"/>
                <a:gd name="connsiteY43" fmla="*/ 27256 h 27279"/>
                <a:gd name="connsiteX44" fmla="*/ 3656 w 31461"/>
                <a:gd name="connsiteY44" fmla="*/ 26279 h 27279"/>
                <a:gd name="connsiteX45" fmla="*/ 52 w 31461"/>
                <a:gd name="connsiteY45" fmla="*/ 17780 h 27279"/>
                <a:gd name="connsiteX0" fmla="*/ 52 w 31461"/>
                <a:gd name="connsiteY0" fmla="*/ 17780 h 27294"/>
                <a:gd name="connsiteX1" fmla="*/ 675 w 31461"/>
                <a:gd name="connsiteY1" fmla="*/ 15923 h 27294"/>
                <a:gd name="connsiteX2" fmla="*/ 805 w 31461"/>
                <a:gd name="connsiteY2" fmla="*/ 14131 h 27294"/>
                <a:gd name="connsiteX3" fmla="*/ 1963 w 31461"/>
                <a:gd name="connsiteY3" fmla="*/ 12221 h 27294"/>
                <a:gd name="connsiteX4" fmla="*/ 1498 w 31461"/>
                <a:gd name="connsiteY4" fmla="*/ 8775 h 27294"/>
                <a:gd name="connsiteX5" fmla="*/ 52 w 31461"/>
                <a:gd name="connsiteY5" fmla="*/ 6893 h 27294"/>
                <a:gd name="connsiteX6" fmla="*/ 830 w 31461"/>
                <a:gd name="connsiteY6" fmla="*/ 5908 h 27294"/>
                <a:gd name="connsiteX7" fmla="*/ 1192 w 31461"/>
                <a:gd name="connsiteY7" fmla="*/ 5262 h 27294"/>
                <a:gd name="connsiteX8" fmla="*/ 2185 w 31461"/>
                <a:gd name="connsiteY8" fmla="*/ 4201 h 27294"/>
                <a:gd name="connsiteX9" fmla="*/ 3867 w 31461"/>
                <a:gd name="connsiteY9" fmla="*/ 3567 h 27294"/>
                <a:gd name="connsiteX10" fmla="*/ 5757 w 31461"/>
                <a:gd name="connsiteY10" fmla="*/ 2234 h 27294"/>
                <a:gd name="connsiteX11" fmla="*/ 8129 w 31461"/>
                <a:gd name="connsiteY11" fmla="*/ 1197 h 27294"/>
                <a:gd name="connsiteX12" fmla="*/ 9874 w 31461"/>
                <a:gd name="connsiteY12" fmla="*/ 790 h 27294"/>
                <a:gd name="connsiteX13" fmla="*/ 12343 w 31461"/>
                <a:gd name="connsiteY13" fmla="*/ 16 h 27294"/>
                <a:gd name="connsiteX14" fmla="*/ 11799 w 31461"/>
                <a:gd name="connsiteY14" fmla="*/ 1095 h 27294"/>
                <a:gd name="connsiteX15" fmla="*/ 12867 w 31461"/>
                <a:gd name="connsiteY15" fmla="*/ 1829 h 27294"/>
                <a:gd name="connsiteX16" fmla="*/ 15023 w 31461"/>
                <a:gd name="connsiteY16" fmla="*/ 2595 h 27294"/>
                <a:gd name="connsiteX17" fmla="*/ 16898 w 31461"/>
                <a:gd name="connsiteY17" fmla="*/ 4327 h 27294"/>
                <a:gd name="connsiteX18" fmla="*/ 16381 w 31461"/>
                <a:gd name="connsiteY18" fmla="*/ 5638 h 27294"/>
                <a:gd name="connsiteX19" fmla="*/ 18660 w 31461"/>
                <a:gd name="connsiteY19" fmla="*/ 5442 h 27294"/>
                <a:gd name="connsiteX20" fmla="*/ 19689 w 31461"/>
                <a:gd name="connsiteY20" fmla="*/ 5747 h 27294"/>
                <a:gd name="connsiteX21" fmla="*/ 20580 w 31461"/>
                <a:gd name="connsiteY21" fmla="*/ 5320 h 27294"/>
                <a:gd name="connsiteX22" fmla="*/ 22063 w 31461"/>
                <a:gd name="connsiteY22" fmla="*/ 4139 h 27294"/>
                <a:gd name="connsiteX23" fmla="*/ 23224 w 31461"/>
                <a:gd name="connsiteY23" fmla="*/ 4398 h 27294"/>
                <a:gd name="connsiteX24" fmla="*/ 23462 w 31461"/>
                <a:gd name="connsiteY24" fmla="*/ 5386 h 27294"/>
                <a:gd name="connsiteX25" fmla="*/ 25027 w 31461"/>
                <a:gd name="connsiteY25" fmla="*/ 5715 h 27294"/>
                <a:gd name="connsiteX26" fmla="*/ 26098 w 31461"/>
                <a:gd name="connsiteY26" fmla="*/ 5518 h 27294"/>
                <a:gd name="connsiteX27" fmla="*/ 27991 w 31461"/>
                <a:gd name="connsiteY27" fmla="*/ 6109 h 27294"/>
                <a:gd name="connsiteX28" fmla="*/ 28403 w 31461"/>
                <a:gd name="connsiteY28" fmla="*/ 8079 h 27294"/>
                <a:gd name="connsiteX29" fmla="*/ 31419 w 31461"/>
                <a:gd name="connsiteY29" fmla="*/ 6143 h 27294"/>
                <a:gd name="connsiteX30" fmla="*/ 30212 w 31461"/>
                <a:gd name="connsiteY30" fmla="*/ 9674 h 27294"/>
                <a:gd name="connsiteX31" fmla="*/ 30798 w 31461"/>
                <a:gd name="connsiteY31" fmla="*/ 11978 h 27294"/>
                <a:gd name="connsiteX32" fmla="*/ 29637 w 31461"/>
                <a:gd name="connsiteY32" fmla="*/ 12810 h 27294"/>
                <a:gd name="connsiteX33" fmla="*/ 28072 w 31461"/>
                <a:gd name="connsiteY33" fmla="*/ 12501 h 27294"/>
                <a:gd name="connsiteX34" fmla="*/ 26262 w 31461"/>
                <a:gd name="connsiteY34" fmla="*/ 13142 h 27294"/>
                <a:gd name="connsiteX35" fmla="*/ 25448 w 31461"/>
                <a:gd name="connsiteY35" fmla="*/ 14306 h 27294"/>
                <a:gd name="connsiteX36" fmla="*/ 25980 w 31461"/>
                <a:gd name="connsiteY36" fmla="*/ 15254 h 27294"/>
                <a:gd name="connsiteX37" fmla="*/ 24471 w 31461"/>
                <a:gd name="connsiteY37" fmla="*/ 16901 h 27294"/>
                <a:gd name="connsiteX38" fmla="*/ 25683 w 31461"/>
                <a:gd name="connsiteY38" fmla="*/ 17820 h 27294"/>
                <a:gd name="connsiteX39" fmla="*/ 23422 w 31461"/>
                <a:gd name="connsiteY39" fmla="*/ 18989 h 27294"/>
                <a:gd name="connsiteX40" fmla="*/ 21753 w 31461"/>
                <a:gd name="connsiteY40" fmla="*/ 19751 h 27294"/>
                <a:gd name="connsiteX41" fmla="*/ 17262 w 31461"/>
                <a:gd name="connsiteY41" fmla="*/ 21937 h 27294"/>
                <a:gd name="connsiteX42" fmla="*/ 12900 w 31461"/>
                <a:gd name="connsiteY42" fmla="*/ 24542 h 27294"/>
                <a:gd name="connsiteX43" fmla="*/ 8494 w 31461"/>
                <a:gd name="connsiteY43" fmla="*/ 27256 h 27294"/>
                <a:gd name="connsiteX44" fmla="*/ 3293 w 31461"/>
                <a:gd name="connsiteY44" fmla="*/ 26658 h 27294"/>
                <a:gd name="connsiteX45" fmla="*/ 52 w 31461"/>
                <a:gd name="connsiteY45" fmla="*/ 17780 h 27294"/>
                <a:gd name="connsiteX0" fmla="*/ 557 w 31461"/>
                <a:gd name="connsiteY0" fmla="*/ 26613 h 27294"/>
                <a:gd name="connsiteX1" fmla="*/ 675 w 31461"/>
                <a:gd name="connsiteY1" fmla="*/ 15923 h 27294"/>
                <a:gd name="connsiteX2" fmla="*/ 805 w 31461"/>
                <a:gd name="connsiteY2" fmla="*/ 14131 h 27294"/>
                <a:gd name="connsiteX3" fmla="*/ 1963 w 31461"/>
                <a:gd name="connsiteY3" fmla="*/ 12221 h 27294"/>
                <a:gd name="connsiteX4" fmla="*/ 1498 w 31461"/>
                <a:gd name="connsiteY4" fmla="*/ 8775 h 27294"/>
                <a:gd name="connsiteX5" fmla="*/ 52 w 31461"/>
                <a:gd name="connsiteY5" fmla="*/ 6893 h 27294"/>
                <a:gd name="connsiteX6" fmla="*/ 830 w 31461"/>
                <a:gd name="connsiteY6" fmla="*/ 5908 h 27294"/>
                <a:gd name="connsiteX7" fmla="*/ 1192 w 31461"/>
                <a:gd name="connsiteY7" fmla="*/ 5262 h 27294"/>
                <a:gd name="connsiteX8" fmla="*/ 2185 w 31461"/>
                <a:gd name="connsiteY8" fmla="*/ 4201 h 27294"/>
                <a:gd name="connsiteX9" fmla="*/ 3867 w 31461"/>
                <a:gd name="connsiteY9" fmla="*/ 3567 h 27294"/>
                <a:gd name="connsiteX10" fmla="*/ 5757 w 31461"/>
                <a:gd name="connsiteY10" fmla="*/ 2234 h 27294"/>
                <a:gd name="connsiteX11" fmla="*/ 8129 w 31461"/>
                <a:gd name="connsiteY11" fmla="*/ 1197 h 27294"/>
                <a:gd name="connsiteX12" fmla="*/ 9874 w 31461"/>
                <a:gd name="connsiteY12" fmla="*/ 790 h 27294"/>
                <a:gd name="connsiteX13" fmla="*/ 12343 w 31461"/>
                <a:gd name="connsiteY13" fmla="*/ 16 h 27294"/>
                <a:gd name="connsiteX14" fmla="*/ 11799 w 31461"/>
                <a:gd name="connsiteY14" fmla="*/ 1095 h 27294"/>
                <a:gd name="connsiteX15" fmla="*/ 12867 w 31461"/>
                <a:gd name="connsiteY15" fmla="*/ 1829 h 27294"/>
                <a:gd name="connsiteX16" fmla="*/ 15023 w 31461"/>
                <a:gd name="connsiteY16" fmla="*/ 2595 h 27294"/>
                <a:gd name="connsiteX17" fmla="*/ 16898 w 31461"/>
                <a:gd name="connsiteY17" fmla="*/ 4327 h 27294"/>
                <a:gd name="connsiteX18" fmla="*/ 16381 w 31461"/>
                <a:gd name="connsiteY18" fmla="*/ 5638 h 27294"/>
                <a:gd name="connsiteX19" fmla="*/ 18660 w 31461"/>
                <a:gd name="connsiteY19" fmla="*/ 5442 h 27294"/>
                <a:gd name="connsiteX20" fmla="*/ 19689 w 31461"/>
                <a:gd name="connsiteY20" fmla="*/ 5747 h 27294"/>
                <a:gd name="connsiteX21" fmla="*/ 20580 w 31461"/>
                <a:gd name="connsiteY21" fmla="*/ 5320 h 27294"/>
                <a:gd name="connsiteX22" fmla="*/ 22063 w 31461"/>
                <a:gd name="connsiteY22" fmla="*/ 4139 h 27294"/>
                <a:gd name="connsiteX23" fmla="*/ 23224 w 31461"/>
                <a:gd name="connsiteY23" fmla="*/ 4398 h 27294"/>
                <a:gd name="connsiteX24" fmla="*/ 23462 w 31461"/>
                <a:gd name="connsiteY24" fmla="*/ 5386 h 27294"/>
                <a:gd name="connsiteX25" fmla="*/ 25027 w 31461"/>
                <a:gd name="connsiteY25" fmla="*/ 5715 h 27294"/>
                <a:gd name="connsiteX26" fmla="*/ 26098 w 31461"/>
                <a:gd name="connsiteY26" fmla="*/ 5518 h 27294"/>
                <a:gd name="connsiteX27" fmla="*/ 27991 w 31461"/>
                <a:gd name="connsiteY27" fmla="*/ 6109 h 27294"/>
                <a:gd name="connsiteX28" fmla="*/ 28403 w 31461"/>
                <a:gd name="connsiteY28" fmla="*/ 8079 h 27294"/>
                <a:gd name="connsiteX29" fmla="*/ 31419 w 31461"/>
                <a:gd name="connsiteY29" fmla="*/ 6143 h 27294"/>
                <a:gd name="connsiteX30" fmla="*/ 30212 w 31461"/>
                <a:gd name="connsiteY30" fmla="*/ 9674 h 27294"/>
                <a:gd name="connsiteX31" fmla="*/ 30798 w 31461"/>
                <a:gd name="connsiteY31" fmla="*/ 11978 h 27294"/>
                <a:gd name="connsiteX32" fmla="*/ 29637 w 31461"/>
                <a:gd name="connsiteY32" fmla="*/ 12810 h 27294"/>
                <a:gd name="connsiteX33" fmla="*/ 28072 w 31461"/>
                <a:gd name="connsiteY33" fmla="*/ 12501 h 27294"/>
                <a:gd name="connsiteX34" fmla="*/ 26262 w 31461"/>
                <a:gd name="connsiteY34" fmla="*/ 13142 h 27294"/>
                <a:gd name="connsiteX35" fmla="*/ 25448 w 31461"/>
                <a:gd name="connsiteY35" fmla="*/ 14306 h 27294"/>
                <a:gd name="connsiteX36" fmla="*/ 25980 w 31461"/>
                <a:gd name="connsiteY36" fmla="*/ 15254 h 27294"/>
                <a:gd name="connsiteX37" fmla="*/ 24471 w 31461"/>
                <a:gd name="connsiteY37" fmla="*/ 16901 h 27294"/>
                <a:gd name="connsiteX38" fmla="*/ 25683 w 31461"/>
                <a:gd name="connsiteY38" fmla="*/ 17820 h 27294"/>
                <a:gd name="connsiteX39" fmla="*/ 23422 w 31461"/>
                <a:gd name="connsiteY39" fmla="*/ 18989 h 27294"/>
                <a:gd name="connsiteX40" fmla="*/ 21753 w 31461"/>
                <a:gd name="connsiteY40" fmla="*/ 19751 h 27294"/>
                <a:gd name="connsiteX41" fmla="*/ 17262 w 31461"/>
                <a:gd name="connsiteY41" fmla="*/ 21937 h 27294"/>
                <a:gd name="connsiteX42" fmla="*/ 12900 w 31461"/>
                <a:gd name="connsiteY42" fmla="*/ 24542 h 27294"/>
                <a:gd name="connsiteX43" fmla="*/ 8494 w 31461"/>
                <a:gd name="connsiteY43" fmla="*/ 27256 h 27294"/>
                <a:gd name="connsiteX44" fmla="*/ 3293 w 31461"/>
                <a:gd name="connsiteY44" fmla="*/ 26658 h 27294"/>
                <a:gd name="connsiteX45" fmla="*/ 557 w 31461"/>
                <a:gd name="connsiteY45" fmla="*/ 26613 h 27294"/>
                <a:gd name="connsiteX0" fmla="*/ 3293 w 31461"/>
                <a:gd name="connsiteY0" fmla="*/ 26658 h 27294"/>
                <a:gd name="connsiteX1" fmla="*/ 675 w 31461"/>
                <a:gd name="connsiteY1" fmla="*/ 15923 h 27294"/>
                <a:gd name="connsiteX2" fmla="*/ 805 w 31461"/>
                <a:gd name="connsiteY2" fmla="*/ 14131 h 27294"/>
                <a:gd name="connsiteX3" fmla="*/ 1963 w 31461"/>
                <a:gd name="connsiteY3" fmla="*/ 12221 h 27294"/>
                <a:gd name="connsiteX4" fmla="*/ 1498 w 31461"/>
                <a:gd name="connsiteY4" fmla="*/ 8775 h 27294"/>
                <a:gd name="connsiteX5" fmla="*/ 52 w 31461"/>
                <a:gd name="connsiteY5" fmla="*/ 6893 h 27294"/>
                <a:gd name="connsiteX6" fmla="*/ 830 w 31461"/>
                <a:gd name="connsiteY6" fmla="*/ 5908 h 27294"/>
                <a:gd name="connsiteX7" fmla="*/ 1192 w 31461"/>
                <a:gd name="connsiteY7" fmla="*/ 5262 h 27294"/>
                <a:gd name="connsiteX8" fmla="*/ 2185 w 31461"/>
                <a:gd name="connsiteY8" fmla="*/ 4201 h 27294"/>
                <a:gd name="connsiteX9" fmla="*/ 3867 w 31461"/>
                <a:gd name="connsiteY9" fmla="*/ 3567 h 27294"/>
                <a:gd name="connsiteX10" fmla="*/ 5757 w 31461"/>
                <a:gd name="connsiteY10" fmla="*/ 2234 h 27294"/>
                <a:gd name="connsiteX11" fmla="*/ 8129 w 31461"/>
                <a:gd name="connsiteY11" fmla="*/ 1197 h 27294"/>
                <a:gd name="connsiteX12" fmla="*/ 9874 w 31461"/>
                <a:gd name="connsiteY12" fmla="*/ 790 h 27294"/>
                <a:gd name="connsiteX13" fmla="*/ 12343 w 31461"/>
                <a:gd name="connsiteY13" fmla="*/ 16 h 27294"/>
                <a:gd name="connsiteX14" fmla="*/ 11799 w 31461"/>
                <a:gd name="connsiteY14" fmla="*/ 1095 h 27294"/>
                <a:gd name="connsiteX15" fmla="*/ 12867 w 31461"/>
                <a:gd name="connsiteY15" fmla="*/ 1829 h 27294"/>
                <a:gd name="connsiteX16" fmla="*/ 15023 w 31461"/>
                <a:gd name="connsiteY16" fmla="*/ 2595 h 27294"/>
                <a:gd name="connsiteX17" fmla="*/ 16898 w 31461"/>
                <a:gd name="connsiteY17" fmla="*/ 4327 h 27294"/>
                <a:gd name="connsiteX18" fmla="*/ 16381 w 31461"/>
                <a:gd name="connsiteY18" fmla="*/ 5638 h 27294"/>
                <a:gd name="connsiteX19" fmla="*/ 18660 w 31461"/>
                <a:gd name="connsiteY19" fmla="*/ 5442 h 27294"/>
                <a:gd name="connsiteX20" fmla="*/ 19689 w 31461"/>
                <a:gd name="connsiteY20" fmla="*/ 5747 h 27294"/>
                <a:gd name="connsiteX21" fmla="*/ 20580 w 31461"/>
                <a:gd name="connsiteY21" fmla="*/ 5320 h 27294"/>
                <a:gd name="connsiteX22" fmla="*/ 22063 w 31461"/>
                <a:gd name="connsiteY22" fmla="*/ 4139 h 27294"/>
                <a:gd name="connsiteX23" fmla="*/ 23224 w 31461"/>
                <a:gd name="connsiteY23" fmla="*/ 4398 h 27294"/>
                <a:gd name="connsiteX24" fmla="*/ 23462 w 31461"/>
                <a:gd name="connsiteY24" fmla="*/ 5386 h 27294"/>
                <a:gd name="connsiteX25" fmla="*/ 25027 w 31461"/>
                <a:gd name="connsiteY25" fmla="*/ 5715 h 27294"/>
                <a:gd name="connsiteX26" fmla="*/ 26098 w 31461"/>
                <a:gd name="connsiteY26" fmla="*/ 5518 h 27294"/>
                <a:gd name="connsiteX27" fmla="*/ 27991 w 31461"/>
                <a:gd name="connsiteY27" fmla="*/ 6109 h 27294"/>
                <a:gd name="connsiteX28" fmla="*/ 28403 w 31461"/>
                <a:gd name="connsiteY28" fmla="*/ 8079 h 27294"/>
                <a:gd name="connsiteX29" fmla="*/ 31419 w 31461"/>
                <a:gd name="connsiteY29" fmla="*/ 6143 h 27294"/>
                <a:gd name="connsiteX30" fmla="*/ 30212 w 31461"/>
                <a:gd name="connsiteY30" fmla="*/ 9674 h 27294"/>
                <a:gd name="connsiteX31" fmla="*/ 30798 w 31461"/>
                <a:gd name="connsiteY31" fmla="*/ 11978 h 27294"/>
                <a:gd name="connsiteX32" fmla="*/ 29637 w 31461"/>
                <a:gd name="connsiteY32" fmla="*/ 12810 h 27294"/>
                <a:gd name="connsiteX33" fmla="*/ 28072 w 31461"/>
                <a:gd name="connsiteY33" fmla="*/ 12501 h 27294"/>
                <a:gd name="connsiteX34" fmla="*/ 26262 w 31461"/>
                <a:gd name="connsiteY34" fmla="*/ 13142 h 27294"/>
                <a:gd name="connsiteX35" fmla="*/ 25448 w 31461"/>
                <a:gd name="connsiteY35" fmla="*/ 14306 h 27294"/>
                <a:gd name="connsiteX36" fmla="*/ 25980 w 31461"/>
                <a:gd name="connsiteY36" fmla="*/ 15254 h 27294"/>
                <a:gd name="connsiteX37" fmla="*/ 24471 w 31461"/>
                <a:gd name="connsiteY37" fmla="*/ 16901 h 27294"/>
                <a:gd name="connsiteX38" fmla="*/ 25683 w 31461"/>
                <a:gd name="connsiteY38" fmla="*/ 17820 h 27294"/>
                <a:gd name="connsiteX39" fmla="*/ 23422 w 31461"/>
                <a:gd name="connsiteY39" fmla="*/ 18989 h 27294"/>
                <a:gd name="connsiteX40" fmla="*/ 21753 w 31461"/>
                <a:gd name="connsiteY40" fmla="*/ 19751 h 27294"/>
                <a:gd name="connsiteX41" fmla="*/ 17262 w 31461"/>
                <a:gd name="connsiteY41" fmla="*/ 21937 h 27294"/>
                <a:gd name="connsiteX42" fmla="*/ 12900 w 31461"/>
                <a:gd name="connsiteY42" fmla="*/ 24542 h 27294"/>
                <a:gd name="connsiteX43" fmla="*/ 8494 w 31461"/>
                <a:gd name="connsiteY43" fmla="*/ 27256 h 27294"/>
                <a:gd name="connsiteX44" fmla="*/ 3293 w 31461"/>
                <a:gd name="connsiteY44" fmla="*/ 26658 h 27294"/>
                <a:gd name="connsiteX0" fmla="*/ 3293 w 31461"/>
                <a:gd name="connsiteY0" fmla="*/ 26658 h 27294"/>
                <a:gd name="connsiteX1" fmla="*/ 290 w 31461"/>
                <a:gd name="connsiteY1" fmla="*/ 25572 h 27294"/>
                <a:gd name="connsiteX2" fmla="*/ 675 w 31461"/>
                <a:gd name="connsiteY2" fmla="*/ 15923 h 27294"/>
                <a:gd name="connsiteX3" fmla="*/ 805 w 31461"/>
                <a:gd name="connsiteY3" fmla="*/ 14131 h 27294"/>
                <a:gd name="connsiteX4" fmla="*/ 1963 w 31461"/>
                <a:gd name="connsiteY4" fmla="*/ 12221 h 27294"/>
                <a:gd name="connsiteX5" fmla="*/ 1498 w 31461"/>
                <a:gd name="connsiteY5" fmla="*/ 8775 h 27294"/>
                <a:gd name="connsiteX6" fmla="*/ 52 w 31461"/>
                <a:gd name="connsiteY6" fmla="*/ 6893 h 27294"/>
                <a:gd name="connsiteX7" fmla="*/ 830 w 31461"/>
                <a:gd name="connsiteY7" fmla="*/ 5908 h 27294"/>
                <a:gd name="connsiteX8" fmla="*/ 1192 w 31461"/>
                <a:gd name="connsiteY8" fmla="*/ 5262 h 27294"/>
                <a:gd name="connsiteX9" fmla="*/ 2185 w 31461"/>
                <a:gd name="connsiteY9" fmla="*/ 4201 h 27294"/>
                <a:gd name="connsiteX10" fmla="*/ 3867 w 31461"/>
                <a:gd name="connsiteY10" fmla="*/ 3567 h 27294"/>
                <a:gd name="connsiteX11" fmla="*/ 5757 w 31461"/>
                <a:gd name="connsiteY11" fmla="*/ 2234 h 27294"/>
                <a:gd name="connsiteX12" fmla="*/ 8129 w 31461"/>
                <a:gd name="connsiteY12" fmla="*/ 1197 h 27294"/>
                <a:gd name="connsiteX13" fmla="*/ 9874 w 31461"/>
                <a:gd name="connsiteY13" fmla="*/ 790 h 27294"/>
                <a:gd name="connsiteX14" fmla="*/ 12343 w 31461"/>
                <a:gd name="connsiteY14" fmla="*/ 16 h 27294"/>
                <a:gd name="connsiteX15" fmla="*/ 11799 w 31461"/>
                <a:gd name="connsiteY15" fmla="*/ 1095 h 27294"/>
                <a:gd name="connsiteX16" fmla="*/ 12867 w 31461"/>
                <a:gd name="connsiteY16" fmla="*/ 1829 h 27294"/>
                <a:gd name="connsiteX17" fmla="*/ 15023 w 31461"/>
                <a:gd name="connsiteY17" fmla="*/ 2595 h 27294"/>
                <a:gd name="connsiteX18" fmla="*/ 16898 w 31461"/>
                <a:gd name="connsiteY18" fmla="*/ 4327 h 27294"/>
                <a:gd name="connsiteX19" fmla="*/ 16381 w 31461"/>
                <a:gd name="connsiteY19" fmla="*/ 5638 h 27294"/>
                <a:gd name="connsiteX20" fmla="*/ 18660 w 31461"/>
                <a:gd name="connsiteY20" fmla="*/ 5442 h 27294"/>
                <a:gd name="connsiteX21" fmla="*/ 19689 w 31461"/>
                <a:gd name="connsiteY21" fmla="*/ 5747 h 27294"/>
                <a:gd name="connsiteX22" fmla="*/ 20580 w 31461"/>
                <a:gd name="connsiteY22" fmla="*/ 5320 h 27294"/>
                <a:gd name="connsiteX23" fmla="*/ 22063 w 31461"/>
                <a:gd name="connsiteY23" fmla="*/ 4139 h 27294"/>
                <a:gd name="connsiteX24" fmla="*/ 23224 w 31461"/>
                <a:gd name="connsiteY24" fmla="*/ 4398 h 27294"/>
                <a:gd name="connsiteX25" fmla="*/ 23462 w 31461"/>
                <a:gd name="connsiteY25" fmla="*/ 5386 h 27294"/>
                <a:gd name="connsiteX26" fmla="*/ 25027 w 31461"/>
                <a:gd name="connsiteY26" fmla="*/ 5715 h 27294"/>
                <a:gd name="connsiteX27" fmla="*/ 26098 w 31461"/>
                <a:gd name="connsiteY27" fmla="*/ 5518 h 27294"/>
                <a:gd name="connsiteX28" fmla="*/ 27991 w 31461"/>
                <a:gd name="connsiteY28" fmla="*/ 6109 h 27294"/>
                <a:gd name="connsiteX29" fmla="*/ 28403 w 31461"/>
                <a:gd name="connsiteY29" fmla="*/ 8079 h 27294"/>
                <a:gd name="connsiteX30" fmla="*/ 31419 w 31461"/>
                <a:gd name="connsiteY30" fmla="*/ 6143 h 27294"/>
                <a:gd name="connsiteX31" fmla="*/ 30212 w 31461"/>
                <a:gd name="connsiteY31" fmla="*/ 9674 h 27294"/>
                <a:gd name="connsiteX32" fmla="*/ 30798 w 31461"/>
                <a:gd name="connsiteY32" fmla="*/ 11978 h 27294"/>
                <a:gd name="connsiteX33" fmla="*/ 29637 w 31461"/>
                <a:gd name="connsiteY33" fmla="*/ 12810 h 27294"/>
                <a:gd name="connsiteX34" fmla="*/ 28072 w 31461"/>
                <a:gd name="connsiteY34" fmla="*/ 12501 h 27294"/>
                <a:gd name="connsiteX35" fmla="*/ 26262 w 31461"/>
                <a:gd name="connsiteY35" fmla="*/ 13142 h 27294"/>
                <a:gd name="connsiteX36" fmla="*/ 25448 w 31461"/>
                <a:gd name="connsiteY36" fmla="*/ 14306 h 27294"/>
                <a:gd name="connsiteX37" fmla="*/ 25980 w 31461"/>
                <a:gd name="connsiteY37" fmla="*/ 15254 h 27294"/>
                <a:gd name="connsiteX38" fmla="*/ 24471 w 31461"/>
                <a:gd name="connsiteY38" fmla="*/ 16901 h 27294"/>
                <a:gd name="connsiteX39" fmla="*/ 25683 w 31461"/>
                <a:gd name="connsiteY39" fmla="*/ 17820 h 27294"/>
                <a:gd name="connsiteX40" fmla="*/ 23422 w 31461"/>
                <a:gd name="connsiteY40" fmla="*/ 18989 h 27294"/>
                <a:gd name="connsiteX41" fmla="*/ 21753 w 31461"/>
                <a:gd name="connsiteY41" fmla="*/ 19751 h 27294"/>
                <a:gd name="connsiteX42" fmla="*/ 17262 w 31461"/>
                <a:gd name="connsiteY42" fmla="*/ 21937 h 27294"/>
                <a:gd name="connsiteX43" fmla="*/ 12900 w 31461"/>
                <a:gd name="connsiteY43" fmla="*/ 24542 h 27294"/>
                <a:gd name="connsiteX44" fmla="*/ 8494 w 31461"/>
                <a:gd name="connsiteY44" fmla="*/ 27256 h 27294"/>
                <a:gd name="connsiteX45" fmla="*/ 3293 w 31461"/>
                <a:gd name="connsiteY45" fmla="*/ 26658 h 27294"/>
                <a:gd name="connsiteX0" fmla="*/ 5872 w 34040"/>
                <a:gd name="connsiteY0" fmla="*/ 26658 h 27294"/>
                <a:gd name="connsiteX1" fmla="*/ 2869 w 34040"/>
                <a:gd name="connsiteY1" fmla="*/ 25572 h 27294"/>
                <a:gd name="connsiteX2" fmla="*/ 1 w 34040"/>
                <a:gd name="connsiteY2" fmla="*/ 22134 h 27294"/>
                <a:gd name="connsiteX3" fmla="*/ 3254 w 34040"/>
                <a:gd name="connsiteY3" fmla="*/ 15923 h 27294"/>
                <a:gd name="connsiteX4" fmla="*/ 3384 w 34040"/>
                <a:gd name="connsiteY4" fmla="*/ 14131 h 27294"/>
                <a:gd name="connsiteX5" fmla="*/ 4542 w 34040"/>
                <a:gd name="connsiteY5" fmla="*/ 12221 h 27294"/>
                <a:gd name="connsiteX6" fmla="*/ 4077 w 34040"/>
                <a:gd name="connsiteY6" fmla="*/ 8775 h 27294"/>
                <a:gd name="connsiteX7" fmla="*/ 2631 w 34040"/>
                <a:gd name="connsiteY7" fmla="*/ 6893 h 27294"/>
                <a:gd name="connsiteX8" fmla="*/ 3409 w 34040"/>
                <a:gd name="connsiteY8" fmla="*/ 5908 h 27294"/>
                <a:gd name="connsiteX9" fmla="*/ 3771 w 34040"/>
                <a:gd name="connsiteY9" fmla="*/ 5262 h 27294"/>
                <a:gd name="connsiteX10" fmla="*/ 4764 w 34040"/>
                <a:gd name="connsiteY10" fmla="*/ 4201 h 27294"/>
                <a:gd name="connsiteX11" fmla="*/ 6446 w 34040"/>
                <a:gd name="connsiteY11" fmla="*/ 3567 h 27294"/>
                <a:gd name="connsiteX12" fmla="*/ 8336 w 34040"/>
                <a:gd name="connsiteY12" fmla="*/ 2234 h 27294"/>
                <a:gd name="connsiteX13" fmla="*/ 10708 w 34040"/>
                <a:gd name="connsiteY13" fmla="*/ 1197 h 27294"/>
                <a:gd name="connsiteX14" fmla="*/ 12453 w 34040"/>
                <a:gd name="connsiteY14" fmla="*/ 790 h 27294"/>
                <a:gd name="connsiteX15" fmla="*/ 14922 w 34040"/>
                <a:gd name="connsiteY15" fmla="*/ 16 h 27294"/>
                <a:gd name="connsiteX16" fmla="*/ 14378 w 34040"/>
                <a:gd name="connsiteY16" fmla="*/ 1095 h 27294"/>
                <a:gd name="connsiteX17" fmla="*/ 15446 w 34040"/>
                <a:gd name="connsiteY17" fmla="*/ 1829 h 27294"/>
                <a:gd name="connsiteX18" fmla="*/ 17602 w 34040"/>
                <a:gd name="connsiteY18" fmla="*/ 2595 h 27294"/>
                <a:gd name="connsiteX19" fmla="*/ 19477 w 34040"/>
                <a:gd name="connsiteY19" fmla="*/ 4327 h 27294"/>
                <a:gd name="connsiteX20" fmla="*/ 18960 w 34040"/>
                <a:gd name="connsiteY20" fmla="*/ 5638 h 27294"/>
                <a:gd name="connsiteX21" fmla="*/ 21239 w 34040"/>
                <a:gd name="connsiteY21" fmla="*/ 5442 h 27294"/>
                <a:gd name="connsiteX22" fmla="*/ 22268 w 34040"/>
                <a:gd name="connsiteY22" fmla="*/ 5747 h 27294"/>
                <a:gd name="connsiteX23" fmla="*/ 23159 w 34040"/>
                <a:gd name="connsiteY23" fmla="*/ 5320 h 27294"/>
                <a:gd name="connsiteX24" fmla="*/ 24642 w 34040"/>
                <a:gd name="connsiteY24" fmla="*/ 4139 h 27294"/>
                <a:gd name="connsiteX25" fmla="*/ 25803 w 34040"/>
                <a:gd name="connsiteY25" fmla="*/ 4398 h 27294"/>
                <a:gd name="connsiteX26" fmla="*/ 26041 w 34040"/>
                <a:gd name="connsiteY26" fmla="*/ 5386 h 27294"/>
                <a:gd name="connsiteX27" fmla="*/ 27606 w 34040"/>
                <a:gd name="connsiteY27" fmla="*/ 5715 h 27294"/>
                <a:gd name="connsiteX28" fmla="*/ 28677 w 34040"/>
                <a:gd name="connsiteY28" fmla="*/ 5518 h 27294"/>
                <a:gd name="connsiteX29" fmla="*/ 30570 w 34040"/>
                <a:gd name="connsiteY29" fmla="*/ 6109 h 27294"/>
                <a:gd name="connsiteX30" fmla="*/ 30982 w 34040"/>
                <a:gd name="connsiteY30" fmla="*/ 8079 h 27294"/>
                <a:gd name="connsiteX31" fmla="*/ 33998 w 34040"/>
                <a:gd name="connsiteY31" fmla="*/ 6143 h 27294"/>
                <a:gd name="connsiteX32" fmla="*/ 32791 w 34040"/>
                <a:gd name="connsiteY32" fmla="*/ 9674 h 27294"/>
                <a:gd name="connsiteX33" fmla="*/ 33377 w 34040"/>
                <a:gd name="connsiteY33" fmla="*/ 11978 h 27294"/>
                <a:gd name="connsiteX34" fmla="*/ 32216 w 34040"/>
                <a:gd name="connsiteY34" fmla="*/ 12810 h 27294"/>
                <a:gd name="connsiteX35" fmla="*/ 30651 w 34040"/>
                <a:gd name="connsiteY35" fmla="*/ 12501 h 27294"/>
                <a:gd name="connsiteX36" fmla="*/ 28841 w 34040"/>
                <a:gd name="connsiteY36" fmla="*/ 13142 h 27294"/>
                <a:gd name="connsiteX37" fmla="*/ 28027 w 34040"/>
                <a:gd name="connsiteY37" fmla="*/ 14306 h 27294"/>
                <a:gd name="connsiteX38" fmla="*/ 28559 w 34040"/>
                <a:gd name="connsiteY38" fmla="*/ 15254 h 27294"/>
                <a:gd name="connsiteX39" fmla="*/ 27050 w 34040"/>
                <a:gd name="connsiteY39" fmla="*/ 16901 h 27294"/>
                <a:gd name="connsiteX40" fmla="*/ 28262 w 34040"/>
                <a:gd name="connsiteY40" fmla="*/ 17820 h 27294"/>
                <a:gd name="connsiteX41" fmla="*/ 26001 w 34040"/>
                <a:gd name="connsiteY41" fmla="*/ 18989 h 27294"/>
                <a:gd name="connsiteX42" fmla="*/ 24332 w 34040"/>
                <a:gd name="connsiteY42" fmla="*/ 19751 h 27294"/>
                <a:gd name="connsiteX43" fmla="*/ 19841 w 34040"/>
                <a:gd name="connsiteY43" fmla="*/ 21937 h 27294"/>
                <a:gd name="connsiteX44" fmla="*/ 15479 w 34040"/>
                <a:gd name="connsiteY44" fmla="*/ 24542 h 27294"/>
                <a:gd name="connsiteX45" fmla="*/ 11073 w 34040"/>
                <a:gd name="connsiteY45" fmla="*/ 27256 h 27294"/>
                <a:gd name="connsiteX46" fmla="*/ 5872 w 34040"/>
                <a:gd name="connsiteY46" fmla="*/ 26658 h 27294"/>
                <a:gd name="connsiteX0" fmla="*/ 6202 w 34370"/>
                <a:gd name="connsiteY0" fmla="*/ 26658 h 27294"/>
                <a:gd name="connsiteX1" fmla="*/ 3199 w 34370"/>
                <a:gd name="connsiteY1" fmla="*/ 25572 h 27294"/>
                <a:gd name="connsiteX2" fmla="*/ 331 w 34370"/>
                <a:gd name="connsiteY2" fmla="*/ 22134 h 27294"/>
                <a:gd name="connsiteX3" fmla="*/ 329 w 34370"/>
                <a:gd name="connsiteY3" fmla="*/ 21082 h 27294"/>
                <a:gd name="connsiteX4" fmla="*/ 3584 w 34370"/>
                <a:gd name="connsiteY4" fmla="*/ 15923 h 27294"/>
                <a:gd name="connsiteX5" fmla="*/ 3714 w 34370"/>
                <a:gd name="connsiteY5" fmla="*/ 14131 h 27294"/>
                <a:gd name="connsiteX6" fmla="*/ 4872 w 34370"/>
                <a:gd name="connsiteY6" fmla="*/ 12221 h 27294"/>
                <a:gd name="connsiteX7" fmla="*/ 4407 w 34370"/>
                <a:gd name="connsiteY7" fmla="*/ 8775 h 27294"/>
                <a:gd name="connsiteX8" fmla="*/ 2961 w 34370"/>
                <a:gd name="connsiteY8" fmla="*/ 6893 h 27294"/>
                <a:gd name="connsiteX9" fmla="*/ 3739 w 34370"/>
                <a:gd name="connsiteY9" fmla="*/ 5908 h 27294"/>
                <a:gd name="connsiteX10" fmla="*/ 4101 w 34370"/>
                <a:gd name="connsiteY10" fmla="*/ 5262 h 27294"/>
                <a:gd name="connsiteX11" fmla="*/ 5094 w 34370"/>
                <a:gd name="connsiteY11" fmla="*/ 4201 h 27294"/>
                <a:gd name="connsiteX12" fmla="*/ 6776 w 34370"/>
                <a:gd name="connsiteY12" fmla="*/ 3567 h 27294"/>
                <a:gd name="connsiteX13" fmla="*/ 8666 w 34370"/>
                <a:gd name="connsiteY13" fmla="*/ 2234 h 27294"/>
                <a:gd name="connsiteX14" fmla="*/ 11038 w 34370"/>
                <a:gd name="connsiteY14" fmla="*/ 1197 h 27294"/>
                <a:gd name="connsiteX15" fmla="*/ 12783 w 34370"/>
                <a:gd name="connsiteY15" fmla="*/ 790 h 27294"/>
                <a:gd name="connsiteX16" fmla="*/ 15252 w 34370"/>
                <a:gd name="connsiteY16" fmla="*/ 16 h 27294"/>
                <a:gd name="connsiteX17" fmla="*/ 14708 w 34370"/>
                <a:gd name="connsiteY17" fmla="*/ 1095 h 27294"/>
                <a:gd name="connsiteX18" fmla="*/ 15776 w 34370"/>
                <a:gd name="connsiteY18" fmla="*/ 1829 h 27294"/>
                <a:gd name="connsiteX19" fmla="*/ 17932 w 34370"/>
                <a:gd name="connsiteY19" fmla="*/ 2595 h 27294"/>
                <a:gd name="connsiteX20" fmla="*/ 19807 w 34370"/>
                <a:gd name="connsiteY20" fmla="*/ 4327 h 27294"/>
                <a:gd name="connsiteX21" fmla="*/ 19290 w 34370"/>
                <a:gd name="connsiteY21" fmla="*/ 5638 h 27294"/>
                <a:gd name="connsiteX22" fmla="*/ 21569 w 34370"/>
                <a:gd name="connsiteY22" fmla="*/ 5442 h 27294"/>
                <a:gd name="connsiteX23" fmla="*/ 22598 w 34370"/>
                <a:gd name="connsiteY23" fmla="*/ 5747 h 27294"/>
                <a:gd name="connsiteX24" fmla="*/ 23489 w 34370"/>
                <a:gd name="connsiteY24" fmla="*/ 5320 h 27294"/>
                <a:gd name="connsiteX25" fmla="*/ 24972 w 34370"/>
                <a:gd name="connsiteY25" fmla="*/ 4139 h 27294"/>
                <a:gd name="connsiteX26" fmla="*/ 26133 w 34370"/>
                <a:gd name="connsiteY26" fmla="*/ 4398 h 27294"/>
                <a:gd name="connsiteX27" fmla="*/ 26371 w 34370"/>
                <a:gd name="connsiteY27" fmla="*/ 5386 h 27294"/>
                <a:gd name="connsiteX28" fmla="*/ 27936 w 34370"/>
                <a:gd name="connsiteY28" fmla="*/ 5715 h 27294"/>
                <a:gd name="connsiteX29" fmla="*/ 29007 w 34370"/>
                <a:gd name="connsiteY29" fmla="*/ 5518 h 27294"/>
                <a:gd name="connsiteX30" fmla="*/ 30900 w 34370"/>
                <a:gd name="connsiteY30" fmla="*/ 6109 h 27294"/>
                <a:gd name="connsiteX31" fmla="*/ 31312 w 34370"/>
                <a:gd name="connsiteY31" fmla="*/ 8079 h 27294"/>
                <a:gd name="connsiteX32" fmla="*/ 34328 w 34370"/>
                <a:gd name="connsiteY32" fmla="*/ 6143 h 27294"/>
                <a:gd name="connsiteX33" fmla="*/ 33121 w 34370"/>
                <a:gd name="connsiteY33" fmla="*/ 9674 h 27294"/>
                <a:gd name="connsiteX34" fmla="*/ 33707 w 34370"/>
                <a:gd name="connsiteY34" fmla="*/ 11978 h 27294"/>
                <a:gd name="connsiteX35" fmla="*/ 32546 w 34370"/>
                <a:gd name="connsiteY35" fmla="*/ 12810 h 27294"/>
                <a:gd name="connsiteX36" fmla="*/ 30981 w 34370"/>
                <a:gd name="connsiteY36" fmla="*/ 12501 h 27294"/>
                <a:gd name="connsiteX37" fmla="*/ 29171 w 34370"/>
                <a:gd name="connsiteY37" fmla="*/ 13142 h 27294"/>
                <a:gd name="connsiteX38" fmla="*/ 28357 w 34370"/>
                <a:gd name="connsiteY38" fmla="*/ 14306 h 27294"/>
                <a:gd name="connsiteX39" fmla="*/ 28889 w 34370"/>
                <a:gd name="connsiteY39" fmla="*/ 15254 h 27294"/>
                <a:gd name="connsiteX40" fmla="*/ 27380 w 34370"/>
                <a:gd name="connsiteY40" fmla="*/ 16901 h 27294"/>
                <a:gd name="connsiteX41" fmla="*/ 28592 w 34370"/>
                <a:gd name="connsiteY41" fmla="*/ 17820 h 27294"/>
                <a:gd name="connsiteX42" fmla="*/ 26331 w 34370"/>
                <a:gd name="connsiteY42" fmla="*/ 18989 h 27294"/>
                <a:gd name="connsiteX43" fmla="*/ 24662 w 34370"/>
                <a:gd name="connsiteY43" fmla="*/ 19751 h 27294"/>
                <a:gd name="connsiteX44" fmla="*/ 20171 w 34370"/>
                <a:gd name="connsiteY44" fmla="*/ 21937 h 27294"/>
                <a:gd name="connsiteX45" fmla="*/ 15809 w 34370"/>
                <a:gd name="connsiteY45" fmla="*/ 24542 h 27294"/>
                <a:gd name="connsiteX46" fmla="*/ 11403 w 34370"/>
                <a:gd name="connsiteY46" fmla="*/ 27256 h 27294"/>
                <a:gd name="connsiteX47" fmla="*/ 6202 w 34370"/>
                <a:gd name="connsiteY47" fmla="*/ 26658 h 27294"/>
                <a:gd name="connsiteX0" fmla="*/ 6760 w 34928"/>
                <a:gd name="connsiteY0" fmla="*/ 26658 h 27294"/>
                <a:gd name="connsiteX1" fmla="*/ 3757 w 34928"/>
                <a:gd name="connsiteY1" fmla="*/ 25572 h 27294"/>
                <a:gd name="connsiteX2" fmla="*/ 889 w 34928"/>
                <a:gd name="connsiteY2" fmla="*/ 22134 h 27294"/>
                <a:gd name="connsiteX3" fmla="*/ 887 w 34928"/>
                <a:gd name="connsiteY3" fmla="*/ 21082 h 27294"/>
                <a:gd name="connsiteX4" fmla="*/ 62 w 34928"/>
                <a:gd name="connsiteY4" fmla="*/ 19345 h 27294"/>
                <a:gd name="connsiteX5" fmla="*/ 4272 w 34928"/>
                <a:gd name="connsiteY5" fmla="*/ 14131 h 27294"/>
                <a:gd name="connsiteX6" fmla="*/ 5430 w 34928"/>
                <a:gd name="connsiteY6" fmla="*/ 12221 h 27294"/>
                <a:gd name="connsiteX7" fmla="*/ 4965 w 34928"/>
                <a:gd name="connsiteY7" fmla="*/ 8775 h 27294"/>
                <a:gd name="connsiteX8" fmla="*/ 3519 w 34928"/>
                <a:gd name="connsiteY8" fmla="*/ 6893 h 27294"/>
                <a:gd name="connsiteX9" fmla="*/ 4297 w 34928"/>
                <a:gd name="connsiteY9" fmla="*/ 5908 h 27294"/>
                <a:gd name="connsiteX10" fmla="*/ 4659 w 34928"/>
                <a:gd name="connsiteY10" fmla="*/ 5262 h 27294"/>
                <a:gd name="connsiteX11" fmla="*/ 5652 w 34928"/>
                <a:gd name="connsiteY11" fmla="*/ 4201 h 27294"/>
                <a:gd name="connsiteX12" fmla="*/ 7334 w 34928"/>
                <a:gd name="connsiteY12" fmla="*/ 3567 h 27294"/>
                <a:gd name="connsiteX13" fmla="*/ 9224 w 34928"/>
                <a:gd name="connsiteY13" fmla="*/ 2234 h 27294"/>
                <a:gd name="connsiteX14" fmla="*/ 11596 w 34928"/>
                <a:gd name="connsiteY14" fmla="*/ 1197 h 27294"/>
                <a:gd name="connsiteX15" fmla="*/ 13341 w 34928"/>
                <a:gd name="connsiteY15" fmla="*/ 790 h 27294"/>
                <a:gd name="connsiteX16" fmla="*/ 15810 w 34928"/>
                <a:gd name="connsiteY16" fmla="*/ 16 h 27294"/>
                <a:gd name="connsiteX17" fmla="*/ 15266 w 34928"/>
                <a:gd name="connsiteY17" fmla="*/ 1095 h 27294"/>
                <a:gd name="connsiteX18" fmla="*/ 16334 w 34928"/>
                <a:gd name="connsiteY18" fmla="*/ 1829 h 27294"/>
                <a:gd name="connsiteX19" fmla="*/ 18490 w 34928"/>
                <a:gd name="connsiteY19" fmla="*/ 2595 h 27294"/>
                <a:gd name="connsiteX20" fmla="*/ 20365 w 34928"/>
                <a:gd name="connsiteY20" fmla="*/ 4327 h 27294"/>
                <a:gd name="connsiteX21" fmla="*/ 19848 w 34928"/>
                <a:gd name="connsiteY21" fmla="*/ 5638 h 27294"/>
                <a:gd name="connsiteX22" fmla="*/ 22127 w 34928"/>
                <a:gd name="connsiteY22" fmla="*/ 5442 h 27294"/>
                <a:gd name="connsiteX23" fmla="*/ 23156 w 34928"/>
                <a:gd name="connsiteY23" fmla="*/ 5747 h 27294"/>
                <a:gd name="connsiteX24" fmla="*/ 24047 w 34928"/>
                <a:gd name="connsiteY24" fmla="*/ 5320 h 27294"/>
                <a:gd name="connsiteX25" fmla="*/ 25530 w 34928"/>
                <a:gd name="connsiteY25" fmla="*/ 4139 h 27294"/>
                <a:gd name="connsiteX26" fmla="*/ 26691 w 34928"/>
                <a:gd name="connsiteY26" fmla="*/ 4398 h 27294"/>
                <a:gd name="connsiteX27" fmla="*/ 26929 w 34928"/>
                <a:gd name="connsiteY27" fmla="*/ 5386 h 27294"/>
                <a:gd name="connsiteX28" fmla="*/ 28494 w 34928"/>
                <a:gd name="connsiteY28" fmla="*/ 5715 h 27294"/>
                <a:gd name="connsiteX29" fmla="*/ 29565 w 34928"/>
                <a:gd name="connsiteY29" fmla="*/ 5518 h 27294"/>
                <a:gd name="connsiteX30" fmla="*/ 31458 w 34928"/>
                <a:gd name="connsiteY30" fmla="*/ 6109 h 27294"/>
                <a:gd name="connsiteX31" fmla="*/ 31870 w 34928"/>
                <a:gd name="connsiteY31" fmla="*/ 8079 h 27294"/>
                <a:gd name="connsiteX32" fmla="*/ 34886 w 34928"/>
                <a:gd name="connsiteY32" fmla="*/ 6143 h 27294"/>
                <a:gd name="connsiteX33" fmla="*/ 33679 w 34928"/>
                <a:gd name="connsiteY33" fmla="*/ 9674 h 27294"/>
                <a:gd name="connsiteX34" fmla="*/ 34265 w 34928"/>
                <a:gd name="connsiteY34" fmla="*/ 11978 h 27294"/>
                <a:gd name="connsiteX35" fmla="*/ 33104 w 34928"/>
                <a:gd name="connsiteY35" fmla="*/ 12810 h 27294"/>
                <a:gd name="connsiteX36" fmla="*/ 31539 w 34928"/>
                <a:gd name="connsiteY36" fmla="*/ 12501 h 27294"/>
                <a:gd name="connsiteX37" fmla="*/ 29729 w 34928"/>
                <a:gd name="connsiteY37" fmla="*/ 13142 h 27294"/>
                <a:gd name="connsiteX38" fmla="*/ 28915 w 34928"/>
                <a:gd name="connsiteY38" fmla="*/ 14306 h 27294"/>
                <a:gd name="connsiteX39" fmla="*/ 29447 w 34928"/>
                <a:gd name="connsiteY39" fmla="*/ 15254 h 27294"/>
                <a:gd name="connsiteX40" fmla="*/ 27938 w 34928"/>
                <a:gd name="connsiteY40" fmla="*/ 16901 h 27294"/>
                <a:gd name="connsiteX41" fmla="*/ 29150 w 34928"/>
                <a:gd name="connsiteY41" fmla="*/ 17820 h 27294"/>
                <a:gd name="connsiteX42" fmla="*/ 26889 w 34928"/>
                <a:gd name="connsiteY42" fmla="*/ 18989 h 27294"/>
                <a:gd name="connsiteX43" fmla="*/ 25220 w 34928"/>
                <a:gd name="connsiteY43" fmla="*/ 19751 h 27294"/>
                <a:gd name="connsiteX44" fmla="*/ 20729 w 34928"/>
                <a:gd name="connsiteY44" fmla="*/ 21937 h 27294"/>
                <a:gd name="connsiteX45" fmla="*/ 16367 w 34928"/>
                <a:gd name="connsiteY45" fmla="*/ 24542 h 27294"/>
                <a:gd name="connsiteX46" fmla="*/ 11961 w 34928"/>
                <a:gd name="connsiteY46" fmla="*/ 27256 h 27294"/>
                <a:gd name="connsiteX47" fmla="*/ 6760 w 34928"/>
                <a:gd name="connsiteY47" fmla="*/ 26658 h 27294"/>
                <a:gd name="connsiteX0" fmla="*/ 9016 w 37184"/>
                <a:gd name="connsiteY0" fmla="*/ 26658 h 27294"/>
                <a:gd name="connsiteX1" fmla="*/ 6013 w 37184"/>
                <a:gd name="connsiteY1" fmla="*/ 25572 h 27294"/>
                <a:gd name="connsiteX2" fmla="*/ 3145 w 37184"/>
                <a:gd name="connsiteY2" fmla="*/ 22134 h 27294"/>
                <a:gd name="connsiteX3" fmla="*/ 3143 w 37184"/>
                <a:gd name="connsiteY3" fmla="*/ 21082 h 27294"/>
                <a:gd name="connsiteX4" fmla="*/ 2318 w 37184"/>
                <a:gd name="connsiteY4" fmla="*/ 19345 h 27294"/>
                <a:gd name="connsiteX5" fmla="*/ 165 w 37184"/>
                <a:gd name="connsiteY5" fmla="*/ 17378 h 27294"/>
                <a:gd name="connsiteX6" fmla="*/ 7686 w 37184"/>
                <a:gd name="connsiteY6" fmla="*/ 12221 h 27294"/>
                <a:gd name="connsiteX7" fmla="*/ 7221 w 37184"/>
                <a:gd name="connsiteY7" fmla="*/ 8775 h 27294"/>
                <a:gd name="connsiteX8" fmla="*/ 5775 w 37184"/>
                <a:gd name="connsiteY8" fmla="*/ 6893 h 27294"/>
                <a:gd name="connsiteX9" fmla="*/ 6553 w 37184"/>
                <a:gd name="connsiteY9" fmla="*/ 5908 h 27294"/>
                <a:gd name="connsiteX10" fmla="*/ 6915 w 37184"/>
                <a:gd name="connsiteY10" fmla="*/ 5262 h 27294"/>
                <a:gd name="connsiteX11" fmla="*/ 7908 w 37184"/>
                <a:gd name="connsiteY11" fmla="*/ 4201 h 27294"/>
                <a:gd name="connsiteX12" fmla="*/ 9590 w 37184"/>
                <a:gd name="connsiteY12" fmla="*/ 3567 h 27294"/>
                <a:gd name="connsiteX13" fmla="*/ 11480 w 37184"/>
                <a:gd name="connsiteY13" fmla="*/ 2234 h 27294"/>
                <a:gd name="connsiteX14" fmla="*/ 13852 w 37184"/>
                <a:gd name="connsiteY14" fmla="*/ 1197 h 27294"/>
                <a:gd name="connsiteX15" fmla="*/ 15597 w 37184"/>
                <a:gd name="connsiteY15" fmla="*/ 790 h 27294"/>
                <a:gd name="connsiteX16" fmla="*/ 18066 w 37184"/>
                <a:gd name="connsiteY16" fmla="*/ 16 h 27294"/>
                <a:gd name="connsiteX17" fmla="*/ 17522 w 37184"/>
                <a:gd name="connsiteY17" fmla="*/ 1095 h 27294"/>
                <a:gd name="connsiteX18" fmla="*/ 18590 w 37184"/>
                <a:gd name="connsiteY18" fmla="*/ 1829 h 27294"/>
                <a:gd name="connsiteX19" fmla="*/ 20746 w 37184"/>
                <a:gd name="connsiteY19" fmla="*/ 2595 h 27294"/>
                <a:gd name="connsiteX20" fmla="*/ 22621 w 37184"/>
                <a:gd name="connsiteY20" fmla="*/ 4327 h 27294"/>
                <a:gd name="connsiteX21" fmla="*/ 22104 w 37184"/>
                <a:gd name="connsiteY21" fmla="*/ 5638 h 27294"/>
                <a:gd name="connsiteX22" fmla="*/ 24383 w 37184"/>
                <a:gd name="connsiteY22" fmla="*/ 5442 h 27294"/>
                <a:gd name="connsiteX23" fmla="*/ 25412 w 37184"/>
                <a:gd name="connsiteY23" fmla="*/ 5747 h 27294"/>
                <a:gd name="connsiteX24" fmla="*/ 26303 w 37184"/>
                <a:gd name="connsiteY24" fmla="*/ 5320 h 27294"/>
                <a:gd name="connsiteX25" fmla="*/ 27786 w 37184"/>
                <a:gd name="connsiteY25" fmla="*/ 4139 h 27294"/>
                <a:gd name="connsiteX26" fmla="*/ 28947 w 37184"/>
                <a:gd name="connsiteY26" fmla="*/ 4398 h 27294"/>
                <a:gd name="connsiteX27" fmla="*/ 29185 w 37184"/>
                <a:gd name="connsiteY27" fmla="*/ 5386 h 27294"/>
                <a:gd name="connsiteX28" fmla="*/ 30750 w 37184"/>
                <a:gd name="connsiteY28" fmla="*/ 5715 h 27294"/>
                <a:gd name="connsiteX29" fmla="*/ 31821 w 37184"/>
                <a:gd name="connsiteY29" fmla="*/ 5518 h 27294"/>
                <a:gd name="connsiteX30" fmla="*/ 33714 w 37184"/>
                <a:gd name="connsiteY30" fmla="*/ 6109 h 27294"/>
                <a:gd name="connsiteX31" fmla="*/ 34126 w 37184"/>
                <a:gd name="connsiteY31" fmla="*/ 8079 h 27294"/>
                <a:gd name="connsiteX32" fmla="*/ 37142 w 37184"/>
                <a:gd name="connsiteY32" fmla="*/ 6143 h 27294"/>
                <a:gd name="connsiteX33" fmla="*/ 35935 w 37184"/>
                <a:gd name="connsiteY33" fmla="*/ 9674 h 27294"/>
                <a:gd name="connsiteX34" fmla="*/ 36521 w 37184"/>
                <a:gd name="connsiteY34" fmla="*/ 11978 h 27294"/>
                <a:gd name="connsiteX35" fmla="*/ 35360 w 37184"/>
                <a:gd name="connsiteY35" fmla="*/ 12810 h 27294"/>
                <a:gd name="connsiteX36" fmla="*/ 33795 w 37184"/>
                <a:gd name="connsiteY36" fmla="*/ 12501 h 27294"/>
                <a:gd name="connsiteX37" fmla="*/ 31985 w 37184"/>
                <a:gd name="connsiteY37" fmla="*/ 13142 h 27294"/>
                <a:gd name="connsiteX38" fmla="*/ 31171 w 37184"/>
                <a:gd name="connsiteY38" fmla="*/ 14306 h 27294"/>
                <a:gd name="connsiteX39" fmla="*/ 31703 w 37184"/>
                <a:gd name="connsiteY39" fmla="*/ 15254 h 27294"/>
                <a:gd name="connsiteX40" fmla="*/ 30194 w 37184"/>
                <a:gd name="connsiteY40" fmla="*/ 16901 h 27294"/>
                <a:gd name="connsiteX41" fmla="*/ 31406 w 37184"/>
                <a:gd name="connsiteY41" fmla="*/ 17820 h 27294"/>
                <a:gd name="connsiteX42" fmla="*/ 29145 w 37184"/>
                <a:gd name="connsiteY42" fmla="*/ 18989 h 27294"/>
                <a:gd name="connsiteX43" fmla="*/ 27476 w 37184"/>
                <a:gd name="connsiteY43" fmla="*/ 19751 h 27294"/>
                <a:gd name="connsiteX44" fmla="*/ 22985 w 37184"/>
                <a:gd name="connsiteY44" fmla="*/ 21937 h 27294"/>
                <a:gd name="connsiteX45" fmla="*/ 18623 w 37184"/>
                <a:gd name="connsiteY45" fmla="*/ 24542 h 27294"/>
                <a:gd name="connsiteX46" fmla="*/ 14217 w 37184"/>
                <a:gd name="connsiteY46" fmla="*/ 27256 h 27294"/>
                <a:gd name="connsiteX47" fmla="*/ 9016 w 37184"/>
                <a:gd name="connsiteY47" fmla="*/ 26658 h 27294"/>
                <a:gd name="connsiteX0" fmla="*/ 8908 w 37076"/>
                <a:gd name="connsiteY0" fmla="*/ 26658 h 27294"/>
                <a:gd name="connsiteX1" fmla="*/ 5905 w 37076"/>
                <a:gd name="connsiteY1" fmla="*/ 25572 h 27294"/>
                <a:gd name="connsiteX2" fmla="*/ 3037 w 37076"/>
                <a:gd name="connsiteY2" fmla="*/ 22134 h 27294"/>
                <a:gd name="connsiteX3" fmla="*/ 3035 w 37076"/>
                <a:gd name="connsiteY3" fmla="*/ 21082 h 27294"/>
                <a:gd name="connsiteX4" fmla="*/ 2210 w 37076"/>
                <a:gd name="connsiteY4" fmla="*/ 19345 h 27294"/>
                <a:gd name="connsiteX5" fmla="*/ 57 w 37076"/>
                <a:gd name="connsiteY5" fmla="*/ 17378 h 27294"/>
                <a:gd name="connsiteX6" fmla="*/ 7578 w 37076"/>
                <a:gd name="connsiteY6" fmla="*/ 12221 h 27294"/>
                <a:gd name="connsiteX7" fmla="*/ 7113 w 37076"/>
                <a:gd name="connsiteY7" fmla="*/ 8775 h 27294"/>
                <a:gd name="connsiteX8" fmla="*/ 5667 w 37076"/>
                <a:gd name="connsiteY8" fmla="*/ 6893 h 27294"/>
                <a:gd name="connsiteX9" fmla="*/ 6445 w 37076"/>
                <a:gd name="connsiteY9" fmla="*/ 5908 h 27294"/>
                <a:gd name="connsiteX10" fmla="*/ 6807 w 37076"/>
                <a:gd name="connsiteY10" fmla="*/ 5262 h 27294"/>
                <a:gd name="connsiteX11" fmla="*/ 7800 w 37076"/>
                <a:gd name="connsiteY11" fmla="*/ 4201 h 27294"/>
                <a:gd name="connsiteX12" fmla="*/ 9482 w 37076"/>
                <a:gd name="connsiteY12" fmla="*/ 3567 h 27294"/>
                <a:gd name="connsiteX13" fmla="*/ 11372 w 37076"/>
                <a:gd name="connsiteY13" fmla="*/ 2234 h 27294"/>
                <a:gd name="connsiteX14" fmla="*/ 13744 w 37076"/>
                <a:gd name="connsiteY14" fmla="*/ 1197 h 27294"/>
                <a:gd name="connsiteX15" fmla="*/ 15489 w 37076"/>
                <a:gd name="connsiteY15" fmla="*/ 790 h 27294"/>
                <a:gd name="connsiteX16" fmla="*/ 17958 w 37076"/>
                <a:gd name="connsiteY16" fmla="*/ 16 h 27294"/>
                <a:gd name="connsiteX17" fmla="*/ 17414 w 37076"/>
                <a:gd name="connsiteY17" fmla="*/ 1095 h 27294"/>
                <a:gd name="connsiteX18" fmla="*/ 18482 w 37076"/>
                <a:gd name="connsiteY18" fmla="*/ 1829 h 27294"/>
                <a:gd name="connsiteX19" fmla="*/ 20638 w 37076"/>
                <a:gd name="connsiteY19" fmla="*/ 2595 h 27294"/>
                <a:gd name="connsiteX20" fmla="*/ 22513 w 37076"/>
                <a:gd name="connsiteY20" fmla="*/ 4327 h 27294"/>
                <a:gd name="connsiteX21" fmla="*/ 21996 w 37076"/>
                <a:gd name="connsiteY21" fmla="*/ 5638 h 27294"/>
                <a:gd name="connsiteX22" fmla="*/ 24275 w 37076"/>
                <a:gd name="connsiteY22" fmla="*/ 5442 h 27294"/>
                <a:gd name="connsiteX23" fmla="*/ 25304 w 37076"/>
                <a:gd name="connsiteY23" fmla="*/ 5747 h 27294"/>
                <a:gd name="connsiteX24" fmla="*/ 26195 w 37076"/>
                <a:gd name="connsiteY24" fmla="*/ 5320 h 27294"/>
                <a:gd name="connsiteX25" fmla="*/ 27678 w 37076"/>
                <a:gd name="connsiteY25" fmla="*/ 4139 h 27294"/>
                <a:gd name="connsiteX26" fmla="*/ 28839 w 37076"/>
                <a:gd name="connsiteY26" fmla="*/ 4398 h 27294"/>
                <a:gd name="connsiteX27" fmla="*/ 29077 w 37076"/>
                <a:gd name="connsiteY27" fmla="*/ 5386 h 27294"/>
                <a:gd name="connsiteX28" fmla="*/ 30642 w 37076"/>
                <a:gd name="connsiteY28" fmla="*/ 5715 h 27294"/>
                <a:gd name="connsiteX29" fmla="*/ 31713 w 37076"/>
                <a:gd name="connsiteY29" fmla="*/ 5518 h 27294"/>
                <a:gd name="connsiteX30" fmla="*/ 33606 w 37076"/>
                <a:gd name="connsiteY30" fmla="*/ 6109 h 27294"/>
                <a:gd name="connsiteX31" fmla="*/ 34018 w 37076"/>
                <a:gd name="connsiteY31" fmla="*/ 8079 h 27294"/>
                <a:gd name="connsiteX32" fmla="*/ 37034 w 37076"/>
                <a:gd name="connsiteY32" fmla="*/ 6143 h 27294"/>
                <a:gd name="connsiteX33" fmla="*/ 35827 w 37076"/>
                <a:gd name="connsiteY33" fmla="*/ 9674 h 27294"/>
                <a:gd name="connsiteX34" fmla="*/ 36413 w 37076"/>
                <a:gd name="connsiteY34" fmla="*/ 11978 h 27294"/>
                <a:gd name="connsiteX35" fmla="*/ 35252 w 37076"/>
                <a:gd name="connsiteY35" fmla="*/ 12810 h 27294"/>
                <a:gd name="connsiteX36" fmla="*/ 33687 w 37076"/>
                <a:gd name="connsiteY36" fmla="*/ 12501 h 27294"/>
                <a:gd name="connsiteX37" fmla="*/ 31877 w 37076"/>
                <a:gd name="connsiteY37" fmla="*/ 13142 h 27294"/>
                <a:gd name="connsiteX38" fmla="*/ 31063 w 37076"/>
                <a:gd name="connsiteY38" fmla="*/ 14306 h 27294"/>
                <a:gd name="connsiteX39" fmla="*/ 31595 w 37076"/>
                <a:gd name="connsiteY39" fmla="*/ 15254 h 27294"/>
                <a:gd name="connsiteX40" fmla="*/ 30086 w 37076"/>
                <a:gd name="connsiteY40" fmla="*/ 16901 h 27294"/>
                <a:gd name="connsiteX41" fmla="*/ 31298 w 37076"/>
                <a:gd name="connsiteY41" fmla="*/ 17820 h 27294"/>
                <a:gd name="connsiteX42" fmla="*/ 29037 w 37076"/>
                <a:gd name="connsiteY42" fmla="*/ 18989 h 27294"/>
                <a:gd name="connsiteX43" fmla="*/ 27368 w 37076"/>
                <a:gd name="connsiteY43" fmla="*/ 19751 h 27294"/>
                <a:gd name="connsiteX44" fmla="*/ 22877 w 37076"/>
                <a:gd name="connsiteY44" fmla="*/ 21937 h 27294"/>
                <a:gd name="connsiteX45" fmla="*/ 18515 w 37076"/>
                <a:gd name="connsiteY45" fmla="*/ 24542 h 27294"/>
                <a:gd name="connsiteX46" fmla="*/ 14109 w 37076"/>
                <a:gd name="connsiteY46" fmla="*/ 27256 h 27294"/>
                <a:gd name="connsiteX47" fmla="*/ 8908 w 37076"/>
                <a:gd name="connsiteY47" fmla="*/ 26658 h 27294"/>
                <a:gd name="connsiteX0" fmla="*/ 11015 w 39183"/>
                <a:gd name="connsiteY0" fmla="*/ 26658 h 27294"/>
                <a:gd name="connsiteX1" fmla="*/ 8012 w 39183"/>
                <a:gd name="connsiteY1" fmla="*/ 25572 h 27294"/>
                <a:gd name="connsiteX2" fmla="*/ 5144 w 39183"/>
                <a:gd name="connsiteY2" fmla="*/ 22134 h 27294"/>
                <a:gd name="connsiteX3" fmla="*/ 5142 w 39183"/>
                <a:gd name="connsiteY3" fmla="*/ 21082 h 27294"/>
                <a:gd name="connsiteX4" fmla="*/ 4317 w 39183"/>
                <a:gd name="connsiteY4" fmla="*/ 19345 h 27294"/>
                <a:gd name="connsiteX5" fmla="*/ 2164 w 39183"/>
                <a:gd name="connsiteY5" fmla="*/ 17378 h 27294"/>
                <a:gd name="connsiteX6" fmla="*/ 324 w 39183"/>
                <a:gd name="connsiteY6" fmla="*/ 14070 h 27294"/>
                <a:gd name="connsiteX7" fmla="*/ 9220 w 39183"/>
                <a:gd name="connsiteY7" fmla="*/ 8775 h 27294"/>
                <a:gd name="connsiteX8" fmla="*/ 7774 w 39183"/>
                <a:gd name="connsiteY8" fmla="*/ 6893 h 27294"/>
                <a:gd name="connsiteX9" fmla="*/ 8552 w 39183"/>
                <a:gd name="connsiteY9" fmla="*/ 5908 h 27294"/>
                <a:gd name="connsiteX10" fmla="*/ 8914 w 39183"/>
                <a:gd name="connsiteY10" fmla="*/ 5262 h 27294"/>
                <a:gd name="connsiteX11" fmla="*/ 9907 w 39183"/>
                <a:gd name="connsiteY11" fmla="*/ 4201 h 27294"/>
                <a:gd name="connsiteX12" fmla="*/ 11589 w 39183"/>
                <a:gd name="connsiteY12" fmla="*/ 3567 h 27294"/>
                <a:gd name="connsiteX13" fmla="*/ 13479 w 39183"/>
                <a:gd name="connsiteY13" fmla="*/ 2234 h 27294"/>
                <a:gd name="connsiteX14" fmla="*/ 15851 w 39183"/>
                <a:gd name="connsiteY14" fmla="*/ 1197 h 27294"/>
                <a:gd name="connsiteX15" fmla="*/ 17596 w 39183"/>
                <a:gd name="connsiteY15" fmla="*/ 790 h 27294"/>
                <a:gd name="connsiteX16" fmla="*/ 20065 w 39183"/>
                <a:gd name="connsiteY16" fmla="*/ 16 h 27294"/>
                <a:gd name="connsiteX17" fmla="*/ 19521 w 39183"/>
                <a:gd name="connsiteY17" fmla="*/ 1095 h 27294"/>
                <a:gd name="connsiteX18" fmla="*/ 20589 w 39183"/>
                <a:gd name="connsiteY18" fmla="*/ 1829 h 27294"/>
                <a:gd name="connsiteX19" fmla="*/ 22745 w 39183"/>
                <a:gd name="connsiteY19" fmla="*/ 2595 h 27294"/>
                <a:gd name="connsiteX20" fmla="*/ 24620 w 39183"/>
                <a:gd name="connsiteY20" fmla="*/ 4327 h 27294"/>
                <a:gd name="connsiteX21" fmla="*/ 24103 w 39183"/>
                <a:gd name="connsiteY21" fmla="*/ 5638 h 27294"/>
                <a:gd name="connsiteX22" fmla="*/ 26382 w 39183"/>
                <a:gd name="connsiteY22" fmla="*/ 5442 h 27294"/>
                <a:gd name="connsiteX23" fmla="*/ 27411 w 39183"/>
                <a:gd name="connsiteY23" fmla="*/ 5747 h 27294"/>
                <a:gd name="connsiteX24" fmla="*/ 28302 w 39183"/>
                <a:gd name="connsiteY24" fmla="*/ 5320 h 27294"/>
                <a:gd name="connsiteX25" fmla="*/ 29785 w 39183"/>
                <a:gd name="connsiteY25" fmla="*/ 4139 h 27294"/>
                <a:gd name="connsiteX26" fmla="*/ 30946 w 39183"/>
                <a:gd name="connsiteY26" fmla="*/ 4398 h 27294"/>
                <a:gd name="connsiteX27" fmla="*/ 31184 w 39183"/>
                <a:gd name="connsiteY27" fmla="*/ 5386 h 27294"/>
                <a:gd name="connsiteX28" fmla="*/ 32749 w 39183"/>
                <a:gd name="connsiteY28" fmla="*/ 5715 h 27294"/>
                <a:gd name="connsiteX29" fmla="*/ 33820 w 39183"/>
                <a:gd name="connsiteY29" fmla="*/ 5518 h 27294"/>
                <a:gd name="connsiteX30" fmla="*/ 35713 w 39183"/>
                <a:gd name="connsiteY30" fmla="*/ 6109 h 27294"/>
                <a:gd name="connsiteX31" fmla="*/ 36125 w 39183"/>
                <a:gd name="connsiteY31" fmla="*/ 8079 h 27294"/>
                <a:gd name="connsiteX32" fmla="*/ 39141 w 39183"/>
                <a:gd name="connsiteY32" fmla="*/ 6143 h 27294"/>
                <a:gd name="connsiteX33" fmla="*/ 37934 w 39183"/>
                <a:gd name="connsiteY33" fmla="*/ 9674 h 27294"/>
                <a:gd name="connsiteX34" fmla="*/ 38520 w 39183"/>
                <a:gd name="connsiteY34" fmla="*/ 11978 h 27294"/>
                <a:gd name="connsiteX35" fmla="*/ 37359 w 39183"/>
                <a:gd name="connsiteY35" fmla="*/ 12810 h 27294"/>
                <a:gd name="connsiteX36" fmla="*/ 35794 w 39183"/>
                <a:gd name="connsiteY36" fmla="*/ 12501 h 27294"/>
                <a:gd name="connsiteX37" fmla="*/ 33984 w 39183"/>
                <a:gd name="connsiteY37" fmla="*/ 13142 h 27294"/>
                <a:gd name="connsiteX38" fmla="*/ 33170 w 39183"/>
                <a:gd name="connsiteY38" fmla="*/ 14306 h 27294"/>
                <a:gd name="connsiteX39" fmla="*/ 33702 w 39183"/>
                <a:gd name="connsiteY39" fmla="*/ 15254 h 27294"/>
                <a:gd name="connsiteX40" fmla="*/ 32193 w 39183"/>
                <a:gd name="connsiteY40" fmla="*/ 16901 h 27294"/>
                <a:gd name="connsiteX41" fmla="*/ 33405 w 39183"/>
                <a:gd name="connsiteY41" fmla="*/ 17820 h 27294"/>
                <a:gd name="connsiteX42" fmla="*/ 31144 w 39183"/>
                <a:gd name="connsiteY42" fmla="*/ 18989 h 27294"/>
                <a:gd name="connsiteX43" fmla="*/ 29475 w 39183"/>
                <a:gd name="connsiteY43" fmla="*/ 19751 h 27294"/>
                <a:gd name="connsiteX44" fmla="*/ 24984 w 39183"/>
                <a:gd name="connsiteY44" fmla="*/ 21937 h 27294"/>
                <a:gd name="connsiteX45" fmla="*/ 20622 w 39183"/>
                <a:gd name="connsiteY45" fmla="*/ 24542 h 27294"/>
                <a:gd name="connsiteX46" fmla="*/ 16216 w 39183"/>
                <a:gd name="connsiteY46" fmla="*/ 27256 h 27294"/>
                <a:gd name="connsiteX47" fmla="*/ 11015 w 39183"/>
                <a:gd name="connsiteY47" fmla="*/ 26658 h 27294"/>
                <a:gd name="connsiteX0" fmla="*/ 12244 w 40412"/>
                <a:gd name="connsiteY0" fmla="*/ 26658 h 27294"/>
                <a:gd name="connsiteX1" fmla="*/ 9241 w 40412"/>
                <a:gd name="connsiteY1" fmla="*/ 25572 h 27294"/>
                <a:gd name="connsiteX2" fmla="*/ 6373 w 40412"/>
                <a:gd name="connsiteY2" fmla="*/ 22134 h 27294"/>
                <a:gd name="connsiteX3" fmla="*/ 6371 w 40412"/>
                <a:gd name="connsiteY3" fmla="*/ 21082 h 27294"/>
                <a:gd name="connsiteX4" fmla="*/ 5546 w 40412"/>
                <a:gd name="connsiteY4" fmla="*/ 19345 h 27294"/>
                <a:gd name="connsiteX5" fmla="*/ 3393 w 40412"/>
                <a:gd name="connsiteY5" fmla="*/ 17378 h 27294"/>
                <a:gd name="connsiteX6" fmla="*/ 157 w 40412"/>
                <a:gd name="connsiteY6" fmla="*/ 16222 h 27294"/>
                <a:gd name="connsiteX7" fmla="*/ 1553 w 40412"/>
                <a:gd name="connsiteY7" fmla="*/ 14070 h 27294"/>
                <a:gd name="connsiteX8" fmla="*/ 10449 w 40412"/>
                <a:gd name="connsiteY8" fmla="*/ 8775 h 27294"/>
                <a:gd name="connsiteX9" fmla="*/ 9003 w 40412"/>
                <a:gd name="connsiteY9" fmla="*/ 6893 h 27294"/>
                <a:gd name="connsiteX10" fmla="*/ 9781 w 40412"/>
                <a:gd name="connsiteY10" fmla="*/ 5908 h 27294"/>
                <a:gd name="connsiteX11" fmla="*/ 10143 w 40412"/>
                <a:gd name="connsiteY11" fmla="*/ 5262 h 27294"/>
                <a:gd name="connsiteX12" fmla="*/ 11136 w 40412"/>
                <a:gd name="connsiteY12" fmla="*/ 4201 h 27294"/>
                <a:gd name="connsiteX13" fmla="*/ 12818 w 40412"/>
                <a:gd name="connsiteY13" fmla="*/ 3567 h 27294"/>
                <a:gd name="connsiteX14" fmla="*/ 14708 w 40412"/>
                <a:gd name="connsiteY14" fmla="*/ 2234 h 27294"/>
                <a:gd name="connsiteX15" fmla="*/ 17080 w 40412"/>
                <a:gd name="connsiteY15" fmla="*/ 1197 h 27294"/>
                <a:gd name="connsiteX16" fmla="*/ 18825 w 40412"/>
                <a:gd name="connsiteY16" fmla="*/ 790 h 27294"/>
                <a:gd name="connsiteX17" fmla="*/ 21294 w 40412"/>
                <a:gd name="connsiteY17" fmla="*/ 16 h 27294"/>
                <a:gd name="connsiteX18" fmla="*/ 20750 w 40412"/>
                <a:gd name="connsiteY18" fmla="*/ 1095 h 27294"/>
                <a:gd name="connsiteX19" fmla="*/ 21818 w 40412"/>
                <a:gd name="connsiteY19" fmla="*/ 1829 h 27294"/>
                <a:gd name="connsiteX20" fmla="*/ 23974 w 40412"/>
                <a:gd name="connsiteY20" fmla="*/ 2595 h 27294"/>
                <a:gd name="connsiteX21" fmla="*/ 25849 w 40412"/>
                <a:gd name="connsiteY21" fmla="*/ 4327 h 27294"/>
                <a:gd name="connsiteX22" fmla="*/ 25332 w 40412"/>
                <a:gd name="connsiteY22" fmla="*/ 5638 h 27294"/>
                <a:gd name="connsiteX23" fmla="*/ 27611 w 40412"/>
                <a:gd name="connsiteY23" fmla="*/ 5442 h 27294"/>
                <a:gd name="connsiteX24" fmla="*/ 28640 w 40412"/>
                <a:gd name="connsiteY24" fmla="*/ 5747 h 27294"/>
                <a:gd name="connsiteX25" fmla="*/ 29531 w 40412"/>
                <a:gd name="connsiteY25" fmla="*/ 5320 h 27294"/>
                <a:gd name="connsiteX26" fmla="*/ 31014 w 40412"/>
                <a:gd name="connsiteY26" fmla="*/ 4139 h 27294"/>
                <a:gd name="connsiteX27" fmla="*/ 32175 w 40412"/>
                <a:gd name="connsiteY27" fmla="*/ 4398 h 27294"/>
                <a:gd name="connsiteX28" fmla="*/ 32413 w 40412"/>
                <a:gd name="connsiteY28" fmla="*/ 5386 h 27294"/>
                <a:gd name="connsiteX29" fmla="*/ 33978 w 40412"/>
                <a:gd name="connsiteY29" fmla="*/ 5715 h 27294"/>
                <a:gd name="connsiteX30" fmla="*/ 35049 w 40412"/>
                <a:gd name="connsiteY30" fmla="*/ 5518 h 27294"/>
                <a:gd name="connsiteX31" fmla="*/ 36942 w 40412"/>
                <a:gd name="connsiteY31" fmla="*/ 6109 h 27294"/>
                <a:gd name="connsiteX32" fmla="*/ 37354 w 40412"/>
                <a:gd name="connsiteY32" fmla="*/ 8079 h 27294"/>
                <a:gd name="connsiteX33" fmla="*/ 40370 w 40412"/>
                <a:gd name="connsiteY33" fmla="*/ 6143 h 27294"/>
                <a:gd name="connsiteX34" fmla="*/ 39163 w 40412"/>
                <a:gd name="connsiteY34" fmla="*/ 9674 h 27294"/>
                <a:gd name="connsiteX35" fmla="*/ 39749 w 40412"/>
                <a:gd name="connsiteY35" fmla="*/ 11978 h 27294"/>
                <a:gd name="connsiteX36" fmla="*/ 38588 w 40412"/>
                <a:gd name="connsiteY36" fmla="*/ 12810 h 27294"/>
                <a:gd name="connsiteX37" fmla="*/ 37023 w 40412"/>
                <a:gd name="connsiteY37" fmla="*/ 12501 h 27294"/>
                <a:gd name="connsiteX38" fmla="*/ 35213 w 40412"/>
                <a:gd name="connsiteY38" fmla="*/ 13142 h 27294"/>
                <a:gd name="connsiteX39" fmla="*/ 34399 w 40412"/>
                <a:gd name="connsiteY39" fmla="*/ 14306 h 27294"/>
                <a:gd name="connsiteX40" fmla="*/ 34931 w 40412"/>
                <a:gd name="connsiteY40" fmla="*/ 15254 h 27294"/>
                <a:gd name="connsiteX41" fmla="*/ 33422 w 40412"/>
                <a:gd name="connsiteY41" fmla="*/ 16901 h 27294"/>
                <a:gd name="connsiteX42" fmla="*/ 34634 w 40412"/>
                <a:gd name="connsiteY42" fmla="*/ 17820 h 27294"/>
                <a:gd name="connsiteX43" fmla="*/ 32373 w 40412"/>
                <a:gd name="connsiteY43" fmla="*/ 18989 h 27294"/>
                <a:gd name="connsiteX44" fmla="*/ 30704 w 40412"/>
                <a:gd name="connsiteY44" fmla="*/ 19751 h 27294"/>
                <a:gd name="connsiteX45" fmla="*/ 26213 w 40412"/>
                <a:gd name="connsiteY45" fmla="*/ 21937 h 27294"/>
                <a:gd name="connsiteX46" fmla="*/ 21851 w 40412"/>
                <a:gd name="connsiteY46" fmla="*/ 24542 h 27294"/>
                <a:gd name="connsiteX47" fmla="*/ 17445 w 40412"/>
                <a:gd name="connsiteY47" fmla="*/ 27256 h 27294"/>
                <a:gd name="connsiteX48" fmla="*/ 12244 w 40412"/>
                <a:gd name="connsiteY48" fmla="*/ 26658 h 27294"/>
                <a:gd name="connsiteX0" fmla="*/ 12129 w 40297"/>
                <a:gd name="connsiteY0" fmla="*/ 26658 h 27294"/>
                <a:gd name="connsiteX1" fmla="*/ 9126 w 40297"/>
                <a:gd name="connsiteY1" fmla="*/ 25572 h 27294"/>
                <a:gd name="connsiteX2" fmla="*/ 6258 w 40297"/>
                <a:gd name="connsiteY2" fmla="*/ 22134 h 27294"/>
                <a:gd name="connsiteX3" fmla="*/ 6256 w 40297"/>
                <a:gd name="connsiteY3" fmla="*/ 21082 h 27294"/>
                <a:gd name="connsiteX4" fmla="*/ 5431 w 40297"/>
                <a:gd name="connsiteY4" fmla="*/ 19345 h 27294"/>
                <a:gd name="connsiteX5" fmla="*/ 3278 w 40297"/>
                <a:gd name="connsiteY5" fmla="*/ 17378 h 27294"/>
                <a:gd name="connsiteX6" fmla="*/ 1097 w 40297"/>
                <a:gd name="connsiteY6" fmla="*/ 17670 h 27294"/>
                <a:gd name="connsiteX7" fmla="*/ 42 w 40297"/>
                <a:gd name="connsiteY7" fmla="*/ 16222 h 27294"/>
                <a:gd name="connsiteX8" fmla="*/ 1438 w 40297"/>
                <a:gd name="connsiteY8" fmla="*/ 14070 h 27294"/>
                <a:gd name="connsiteX9" fmla="*/ 10334 w 40297"/>
                <a:gd name="connsiteY9" fmla="*/ 8775 h 27294"/>
                <a:gd name="connsiteX10" fmla="*/ 8888 w 40297"/>
                <a:gd name="connsiteY10" fmla="*/ 6893 h 27294"/>
                <a:gd name="connsiteX11" fmla="*/ 9666 w 40297"/>
                <a:gd name="connsiteY11" fmla="*/ 5908 h 27294"/>
                <a:gd name="connsiteX12" fmla="*/ 10028 w 40297"/>
                <a:gd name="connsiteY12" fmla="*/ 5262 h 27294"/>
                <a:gd name="connsiteX13" fmla="*/ 11021 w 40297"/>
                <a:gd name="connsiteY13" fmla="*/ 4201 h 27294"/>
                <a:gd name="connsiteX14" fmla="*/ 12703 w 40297"/>
                <a:gd name="connsiteY14" fmla="*/ 3567 h 27294"/>
                <a:gd name="connsiteX15" fmla="*/ 14593 w 40297"/>
                <a:gd name="connsiteY15" fmla="*/ 2234 h 27294"/>
                <a:gd name="connsiteX16" fmla="*/ 16965 w 40297"/>
                <a:gd name="connsiteY16" fmla="*/ 1197 h 27294"/>
                <a:gd name="connsiteX17" fmla="*/ 18710 w 40297"/>
                <a:gd name="connsiteY17" fmla="*/ 790 h 27294"/>
                <a:gd name="connsiteX18" fmla="*/ 21179 w 40297"/>
                <a:gd name="connsiteY18" fmla="*/ 16 h 27294"/>
                <a:gd name="connsiteX19" fmla="*/ 20635 w 40297"/>
                <a:gd name="connsiteY19" fmla="*/ 1095 h 27294"/>
                <a:gd name="connsiteX20" fmla="*/ 21703 w 40297"/>
                <a:gd name="connsiteY20" fmla="*/ 1829 h 27294"/>
                <a:gd name="connsiteX21" fmla="*/ 23859 w 40297"/>
                <a:gd name="connsiteY21" fmla="*/ 2595 h 27294"/>
                <a:gd name="connsiteX22" fmla="*/ 25734 w 40297"/>
                <a:gd name="connsiteY22" fmla="*/ 4327 h 27294"/>
                <a:gd name="connsiteX23" fmla="*/ 25217 w 40297"/>
                <a:gd name="connsiteY23" fmla="*/ 5638 h 27294"/>
                <a:gd name="connsiteX24" fmla="*/ 27496 w 40297"/>
                <a:gd name="connsiteY24" fmla="*/ 5442 h 27294"/>
                <a:gd name="connsiteX25" fmla="*/ 28525 w 40297"/>
                <a:gd name="connsiteY25" fmla="*/ 5747 h 27294"/>
                <a:gd name="connsiteX26" fmla="*/ 29416 w 40297"/>
                <a:gd name="connsiteY26" fmla="*/ 5320 h 27294"/>
                <a:gd name="connsiteX27" fmla="*/ 30899 w 40297"/>
                <a:gd name="connsiteY27" fmla="*/ 4139 h 27294"/>
                <a:gd name="connsiteX28" fmla="*/ 32060 w 40297"/>
                <a:gd name="connsiteY28" fmla="*/ 4398 h 27294"/>
                <a:gd name="connsiteX29" fmla="*/ 32298 w 40297"/>
                <a:gd name="connsiteY29" fmla="*/ 5386 h 27294"/>
                <a:gd name="connsiteX30" fmla="*/ 33863 w 40297"/>
                <a:gd name="connsiteY30" fmla="*/ 5715 h 27294"/>
                <a:gd name="connsiteX31" fmla="*/ 34934 w 40297"/>
                <a:gd name="connsiteY31" fmla="*/ 5518 h 27294"/>
                <a:gd name="connsiteX32" fmla="*/ 36827 w 40297"/>
                <a:gd name="connsiteY32" fmla="*/ 6109 h 27294"/>
                <a:gd name="connsiteX33" fmla="*/ 37239 w 40297"/>
                <a:gd name="connsiteY33" fmla="*/ 8079 h 27294"/>
                <a:gd name="connsiteX34" fmla="*/ 40255 w 40297"/>
                <a:gd name="connsiteY34" fmla="*/ 6143 h 27294"/>
                <a:gd name="connsiteX35" fmla="*/ 39048 w 40297"/>
                <a:gd name="connsiteY35" fmla="*/ 9674 h 27294"/>
                <a:gd name="connsiteX36" fmla="*/ 39634 w 40297"/>
                <a:gd name="connsiteY36" fmla="*/ 11978 h 27294"/>
                <a:gd name="connsiteX37" fmla="*/ 38473 w 40297"/>
                <a:gd name="connsiteY37" fmla="*/ 12810 h 27294"/>
                <a:gd name="connsiteX38" fmla="*/ 36908 w 40297"/>
                <a:gd name="connsiteY38" fmla="*/ 12501 h 27294"/>
                <a:gd name="connsiteX39" fmla="*/ 35098 w 40297"/>
                <a:gd name="connsiteY39" fmla="*/ 13142 h 27294"/>
                <a:gd name="connsiteX40" fmla="*/ 34284 w 40297"/>
                <a:gd name="connsiteY40" fmla="*/ 14306 h 27294"/>
                <a:gd name="connsiteX41" fmla="*/ 34816 w 40297"/>
                <a:gd name="connsiteY41" fmla="*/ 15254 h 27294"/>
                <a:gd name="connsiteX42" fmla="*/ 33307 w 40297"/>
                <a:gd name="connsiteY42" fmla="*/ 16901 h 27294"/>
                <a:gd name="connsiteX43" fmla="*/ 34519 w 40297"/>
                <a:gd name="connsiteY43" fmla="*/ 17820 h 27294"/>
                <a:gd name="connsiteX44" fmla="*/ 32258 w 40297"/>
                <a:gd name="connsiteY44" fmla="*/ 18989 h 27294"/>
                <a:gd name="connsiteX45" fmla="*/ 30589 w 40297"/>
                <a:gd name="connsiteY45" fmla="*/ 19751 h 27294"/>
                <a:gd name="connsiteX46" fmla="*/ 26098 w 40297"/>
                <a:gd name="connsiteY46" fmla="*/ 21937 h 27294"/>
                <a:gd name="connsiteX47" fmla="*/ 21736 w 40297"/>
                <a:gd name="connsiteY47" fmla="*/ 24542 h 27294"/>
                <a:gd name="connsiteX48" fmla="*/ 17330 w 40297"/>
                <a:gd name="connsiteY48" fmla="*/ 27256 h 27294"/>
                <a:gd name="connsiteX49" fmla="*/ 12129 w 40297"/>
                <a:gd name="connsiteY49" fmla="*/ 26658 h 27294"/>
                <a:gd name="connsiteX0" fmla="*/ 12089 w 40257"/>
                <a:gd name="connsiteY0" fmla="*/ 26658 h 27294"/>
                <a:gd name="connsiteX1" fmla="*/ 9086 w 40257"/>
                <a:gd name="connsiteY1" fmla="*/ 25572 h 27294"/>
                <a:gd name="connsiteX2" fmla="*/ 6218 w 40257"/>
                <a:gd name="connsiteY2" fmla="*/ 22134 h 27294"/>
                <a:gd name="connsiteX3" fmla="*/ 6216 w 40257"/>
                <a:gd name="connsiteY3" fmla="*/ 21082 h 27294"/>
                <a:gd name="connsiteX4" fmla="*/ 5391 w 40257"/>
                <a:gd name="connsiteY4" fmla="*/ 19345 h 27294"/>
                <a:gd name="connsiteX5" fmla="*/ 3238 w 40257"/>
                <a:gd name="connsiteY5" fmla="*/ 17378 h 27294"/>
                <a:gd name="connsiteX6" fmla="*/ 1057 w 40257"/>
                <a:gd name="connsiteY6" fmla="*/ 17670 h 27294"/>
                <a:gd name="connsiteX7" fmla="*/ 2 w 40257"/>
                <a:gd name="connsiteY7" fmla="*/ 16222 h 27294"/>
                <a:gd name="connsiteX8" fmla="*/ 1398 w 40257"/>
                <a:gd name="connsiteY8" fmla="*/ 14070 h 27294"/>
                <a:gd name="connsiteX9" fmla="*/ 1834 w 40257"/>
                <a:gd name="connsiteY9" fmla="*/ 12146 h 27294"/>
                <a:gd name="connsiteX10" fmla="*/ 10294 w 40257"/>
                <a:gd name="connsiteY10" fmla="*/ 8775 h 27294"/>
                <a:gd name="connsiteX11" fmla="*/ 8848 w 40257"/>
                <a:gd name="connsiteY11" fmla="*/ 6893 h 27294"/>
                <a:gd name="connsiteX12" fmla="*/ 9626 w 40257"/>
                <a:gd name="connsiteY12" fmla="*/ 5908 h 27294"/>
                <a:gd name="connsiteX13" fmla="*/ 9988 w 40257"/>
                <a:gd name="connsiteY13" fmla="*/ 5262 h 27294"/>
                <a:gd name="connsiteX14" fmla="*/ 10981 w 40257"/>
                <a:gd name="connsiteY14" fmla="*/ 4201 h 27294"/>
                <a:gd name="connsiteX15" fmla="*/ 12663 w 40257"/>
                <a:gd name="connsiteY15" fmla="*/ 3567 h 27294"/>
                <a:gd name="connsiteX16" fmla="*/ 14553 w 40257"/>
                <a:gd name="connsiteY16" fmla="*/ 2234 h 27294"/>
                <a:gd name="connsiteX17" fmla="*/ 16925 w 40257"/>
                <a:gd name="connsiteY17" fmla="*/ 1197 h 27294"/>
                <a:gd name="connsiteX18" fmla="*/ 18670 w 40257"/>
                <a:gd name="connsiteY18" fmla="*/ 790 h 27294"/>
                <a:gd name="connsiteX19" fmla="*/ 21139 w 40257"/>
                <a:gd name="connsiteY19" fmla="*/ 16 h 27294"/>
                <a:gd name="connsiteX20" fmla="*/ 20595 w 40257"/>
                <a:gd name="connsiteY20" fmla="*/ 1095 h 27294"/>
                <a:gd name="connsiteX21" fmla="*/ 21663 w 40257"/>
                <a:gd name="connsiteY21" fmla="*/ 1829 h 27294"/>
                <a:gd name="connsiteX22" fmla="*/ 23819 w 40257"/>
                <a:gd name="connsiteY22" fmla="*/ 2595 h 27294"/>
                <a:gd name="connsiteX23" fmla="*/ 25694 w 40257"/>
                <a:gd name="connsiteY23" fmla="*/ 4327 h 27294"/>
                <a:gd name="connsiteX24" fmla="*/ 25177 w 40257"/>
                <a:gd name="connsiteY24" fmla="*/ 5638 h 27294"/>
                <a:gd name="connsiteX25" fmla="*/ 27456 w 40257"/>
                <a:gd name="connsiteY25" fmla="*/ 5442 h 27294"/>
                <a:gd name="connsiteX26" fmla="*/ 28485 w 40257"/>
                <a:gd name="connsiteY26" fmla="*/ 5747 h 27294"/>
                <a:gd name="connsiteX27" fmla="*/ 29376 w 40257"/>
                <a:gd name="connsiteY27" fmla="*/ 5320 h 27294"/>
                <a:gd name="connsiteX28" fmla="*/ 30859 w 40257"/>
                <a:gd name="connsiteY28" fmla="*/ 4139 h 27294"/>
                <a:gd name="connsiteX29" fmla="*/ 32020 w 40257"/>
                <a:gd name="connsiteY29" fmla="*/ 4398 h 27294"/>
                <a:gd name="connsiteX30" fmla="*/ 32258 w 40257"/>
                <a:gd name="connsiteY30" fmla="*/ 5386 h 27294"/>
                <a:gd name="connsiteX31" fmla="*/ 33823 w 40257"/>
                <a:gd name="connsiteY31" fmla="*/ 5715 h 27294"/>
                <a:gd name="connsiteX32" fmla="*/ 34894 w 40257"/>
                <a:gd name="connsiteY32" fmla="*/ 5518 h 27294"/>
                <a:gd name="connsiteX33" fmla="*/ 36787 w 40257"/>
                <a:gd name="connsiteY33" fmla="*/ 6109 h 27294"/>
                <a:gd name="connsiteX34" fmla="*/ 37199 w 40257"/>
                <a:gd name="connsiteY34" fmla="*/ 8079 h 27294"/>
                <a:gd name="connsiteX35" fmla="*/ 40215 w 40257"/>
                <a:gd name="connsiteY35" fmla="*/ 6143 h 27294"/>
                <a:gd name="connsiteX36" fmla="*/ 39008 w 40257"/>
                <a:gd name="connsiteY36" fmla="*/ 9674 h 27294"/>
                <a:gd name="connsiteX37" fmla="*/ 39594 w 40257"/>
                <a:gd name="connsiteY37" fmla="*/ 11978 h 27294"/>
                <a:gd name="connsiteX38" fmla="*/ 38433 w 40257"/>
                <a:gd name="connsiteY38" fmla="*/ 12810 h 27294"/>
                <a:gd name="connsiteX39" fmla="*/ 36868 w 40257"/>
                <a:gd name="connsiteY39" fmla="*/ 12501 h 27294"/>
                <a:gd name="connsiteX40" fmla="*/ 35058 w 40257"/>
                <a:gd name="connsiteY40" fmla="*/ 13142 h 27294"/>
                <a:gd name="connsiteX41" fmla="*/ 34244 w 40257"/>
                <a:gd name="connsiteY41" fmla="*/ 14306 h 27294"/>
                <a:gd name="connsiteX42" fmla="*/ 34776 w 40257"/>
                <a:gd name="connsiteY42" fmla="*/ 15254 h 27294"/>
                <a:gd name="connsiteX43" fmla="*/ 33267 w 40257"/>
                <a:gd name="connsiteY43" fmla="*/ 16901 h 27294"/>
                <a:gd name="connsiteX44" fmla="*/ 34479 w 40257"/>
                <a:gd name="connsiteY44" fmla="*/ 17820 h 27294"/>
                <a:gd name="connsiteX45" fmla="*/ 32218 w 40257"/>
                <a:gd name="connsiteY45" fmla="*/ 18989 h 27294"/>
                <a:gd name="connsiteX46" fmla="*/ 30549 w 40257"/>
                <a:gd name="connsiteY46" fmla="*/ 19751 h 27294"/>
                <a:gd name="connsiteX47" fmla="*/ 26058 w 40257"/>
                <a:gd name="connsiteY47" fmla="*/ 21937 h 27294"/>
                <a:gd name="connsiteX48" fmla="*/ 21696 w 40257"/>
                <a:gd name="connsiteY48" fmla="*/ 24542 h 27294"/>
                <a:gd name="connsiteX49" fmla="*/ 17290 w 40257"/>
                <a:gd name="connsiteY49" fmla="*/ 27256 h 27294"/>
                <a:gd name="connsiteX50" fmla="*/ 12089 w 40257"/>
                <a:gd name="connsiteY50" fmla="*/ 26658 h 27294"/>
                <a:gd name="connsiteX0" fmla="*/ 12193 w 40361"/>
                <a:gd name="connsiteY0" fmla="*/ 26658 h 27294"/>
                <a:gd name="connsiteX1" fmla="*/ 9190 w 40361"/>
                <a:gd name="connsiteY1" fmla="*/ 25572 h 27294"/>
                <a:gd name="connsiteX2" fmla="*/ 6322 w 40361"/>
                <a:gd name="connsiteY2" fmla="*/ 22134 h 27294"/>
                <a:gd name="connsiteX3" fmla="*/ 6320 w 40361"/>
                <a:gd name="connsiteY3" fmla="*/ 21082 h 27294"/>
                <a:gd name="connsiteX4" fmla="*/ 5495 w 40361"/>
                <a:gd name="connsiteY4" fmla="*/ 19345 h 27294"/>
                <a:gd name="connsiteX5" fmla="*/ 3342 w 40361"/>
                <a:gd name="connsiteY5" fmla="*/ 17378 h 27294"/>
                <a:gd name="connsiteX6" fmla="*/ 1161 w 40361"/>
                <a:gd name="connsiteY6" fmla="*/ 17670 h 27294"/>
                <a:gd name="connsiteX7" fmla="*/ 106 w 40361"/>
                <a:gd name="connsiteY7" fmla="*/ 16222 h 27294"/>
                <a:gd name="connsiteX8" fmla="*/ 1502 w 40361"/>
                <a:gd name="connsiteY8" fmla="*/ 14070 h 27294"/>
                <a:gd name="connsiteX9" fmla="*/ 2 w 40361"/>
                <a:gd name="connsiteY9" fmla="*/ 11995 h 27294"/>
                <a:gd name="connsiteX10" fmla="*/ 1938 w 40361"/>
                <a:gd name="connsiteY10" fmla="*/ 12146 h 27294"/>
                <a:gd name="connsiteX11" fmla="*/ 10398 w 40361"/>
                <a:gd name="connsiteY11" fmla="*/ 8775 h 27294"/>
                <a:gd name="connsiteX12" fmla="*/ 8952 w 40361"/>
                <a:gd name="connsiteY12" fmla="*/ 6893 h 27294"/>
                <a:gd name="connsiteX13" fmla="*/ 9730 w 40361"/>
                <a:gd name="connsiteY13" fmla="*/ 5908 h 27294"/>
                <a:gd name="connsiteX14" fmla="*/ 10092 w 40361"/>
                <a:gd name="connsiteY14" fmla="*/ 5262 h 27294"/>
                <a:gd name="connsiteX15" fmla="*/ 11085 w 40361"/>
                <a:gd name="connsiteY15" fmla="*/ 4201 h 27294"/>
                <a:gd name="connsiteX16" fmla="*/ 12767 w 40361"/>
                <a:gd name="connsiteY16" fmla="*/ 3567 h 27294"/>
                <a:gd name="connsiteX17" fmla="*/ 14657 w 40361"/>
                <a:gd name="connsiteY17" fmla="*/ 2234 h 27294"/>
                <a:gd name="connsiteX18" fmla="*/ 17029 w 40361"/>
                <a:gd name="connsiteY18" fmla="*/ 1197 h 27294"/>
                <a:gd name="connsiteX19" fmla="*/ 18774 w 40361"/>
                <a:gd name="connsiteY19" fmla="*/ 790 h 27294"/>
                <a:gd name="connsiteX20" fmla="*/ 21243 w 40361"/>
                <a:gd name="connsiteY20" fmla="*/ 16 h 27294"/>
                <a:gd name="connsiteX21" fmla="*/ 20699 w 40361"/>
                <a:gd name="connsiteY21" fmla="*/ 1095 h 27294"/>
                <a:gd name="connsiteX22" fmla="*/ 21767 w 40361"/>
                <a:gd name="connsiteY22" fmla="*/ 1829 h 27294"/>
                <a:gd name="connsiteX23" fmla="*/ 23923 w 40361"/>
                <a:gd name="connsiteY23" fmla="*/ 2595 h 27294"/>
                <a:gd name="connsiteX24" fmla="*/ 25798 w 40361"/>
                <a:gd name="connsiteY24" fmla="*/ 4327 h 27294"/>
                <a:gd name="connsiteX25" fmla="*/ 25281 w 40361"/>
                <a:gd name="connsiteY25" fmla="*/ 5638 h 27294"/>
                <a:gd name="connsiteX26" fmla="*/ 27560 w 40361"/>
                <a:gd name="connsiteY26" fmla="*/ 5442 h 27294"/>
                <a:gd name="connsiteX27" fmla="*/ 28589 w 40361"/>
                <a:gd name="connsiteY27" fmla="*/ 5747 h 27294"/>
                <a:gd name="connsiteX28" fmla="*/ 29480 w 40361"/>
                <a:gd name="connsiteY28" fmla="*/ 5320 h 27294"/>
                <a:gd name="connsiteX29" fmla="*/ 30963 w 40361"/>
                <a:gd name="connsiteY29" fmla="*/ 4139 h 27294"/>
                <a:gd name="connsiteX30" fmla="*/ 32124 w 40361"/>
                <a:gd name="connsiteY30" fmla="*/ 4398 h 27294"/>
                <a:gd name="connsiteX31" fmla="*/ 32362 w 40361"/>
                <a:gd name="connsiteY31" fmla="*/ 5386 h 27294"/>
                <a:gd name="connsiteX32" fmla="*/ 33927 w 40361"/>
                <a:gd name="connsiteY32" fmla="*/ 5715 h 27294"/>
                <a:gd name="connsiteX33" fmla="*/ 34998 w 40361"/>
                <a:gd name="connsiteY33" fmla="*/ 5518 h 27294"/>
                <a:gd name="connsiteX34" fmla="*/ 36891 w 40361"/>
                <a:gd name="connsiteY34" fmla="*/ 6109 h 27294"/>
                <a:gd name="connsiteX35" fmla="*/ 37303 w 40361"/>
                <a:gd name="connsiteY35" fmla="*/ 8079 h 27294"/>
                <a:gd name="connsiteX36" fmla="*/ 40319 w 40361"/>
                <a:gd name="connsiteY36" fmla="*/ 6143 h 27294"/>
                <a:gd name="connsiteX37" fmla="*/ 39112 w 40361"/>
                <a:gd name="connsiteY37" fmla="*/ 9674 h 27294"/>
                <a:gd name="connsiteX38" fmla="*/ 39698 w 40361"/>
                <a:gd name="connsiteY38" fmla="*/ 11978 h 27294"/>
                <a:gd name="connsiteX39" fmla="*/ 38537 w 40361"/>
                <a:gd name="connsiteY39" fmla="*/ 12810 h 27294"/>
                <a:gd name="connsiteX40" fmla="*/ 36972 w 40361"/>
                <a:gd name="connsiteY40" fmla="*/ 12501 h 27294"/>
                <a:gd name="connsiteX41" fmla="*/ 35162 w 40361"/>
                <a:gd name="connsiteY41" fmla="*/ 13142 h 27294"/>
                <a:gd name="connsiteX42" fmla="*/ 34348 w 40361"/>
                <a:gd name="connsiteY42" fmla="*/ 14306 h 27294"/>
                <a:gd name="connsiteX43" fmla="*/ 34880 w 40361"/>
                <a:gd name="connsiteY43" fmla="*/ 15254 h 27294"/>
                <a:gd name="connsiteX44" fmla="*/ 33371 w 40361"/>
                <a:gd name="connsiteY44" fmla="*/ 16901 h 27294"/>
                <a:gd name="connsiteX45" fmla="*/ 34583 w 40361"/>
                <a:gd name="connsiteY45" fmla="*/ 17820 h 27294"/>
                <a:gd name="connsiteX46" fmla="*/ 32322 w 40361"/>
                <a:gd name="connsiteY46" fmla="*/ 18989 h 27294"/>
                <a:gd name="connsiteX47" fmla="*/ 30653 w 40361"/>
                <a:gd name="connsiteY47" fmla="*/ 19751 h 27294"/>
                <a:gd name="connsiteX48" fmla="*/ 26162 w 40361"/>
                <a:gd name="connsiteY48" fmla="*/ 21937 h 27294"/>
                <a:gd name="connsiteX49" fmla="*/ 21800 w 40361"/>
                <a:gd name="connsiteY49" fmla="*/ 24542 h 27294"/>
                <a:gd name="connsiteX50" fmla="*/ 17394 w 40361"/>
                <a:gd name="connsiteY50" fmla="*/ 27256 h 27294"/>
                <a:gd name="connsiteX51" fmla="*/ 12193 w 40361"/>
                <a:gd name="connsiteY51" fmla="*/ 26658 h 27294"/>
                <a:gd name="connsiteX0" fmla="*/ 13816 w 41984"/>
                <a:gd name="connsiteY0" fmla="*/ 26658 h 27294"/>
                <a:gd name="connsiteX1" fmla="*/ 10813 w 41984"/>
                <a:gd name="connsiteY1" fmla="*/ 25572 h 27294"/>
                <a:gd name="connsiteX2" fmla="*/ 7945 w 41984"/>
                <a:gd name="connsiteY2" fmla="*/ 22134 h 27294"/>
                <a:gd name="connsiteX3" fmla="*/ 7943 w 41984"/>
                <a:gd name="connsiteY3" fmla="*/ 21082 h 27294"/>
                <a:gd name="connsiteX4" fmla="*/ 7118 w 41984"/>
                <a:gd name="connsiteY4" fmla="*/ 19345 h 27294"/>
                <a:gd name="connsiteX5" fmla="*/ 4965 w 41984"/>
                <a:gd name="connsiteY5" fmla="*/ 17378 h 27294"/>
                <a:gd name="connsiteX6" fmla="*/ 2784 w 41984"/>
                <a:gd name="connsiteY6" fmla="*/ 17670 h 27294"/>
                <a:gd name="connsiteX7" fmla="*/ 1729 w 41984"/>
                <a:gd name="connsiteY7" fmla="*/ 16222 h 27294"/>
                <a:gd name="connsiteX8" fmla="*/ 3125 w 41984"/>
                <a:gd name="connsiteY8" fmla="*/ 14070 h 27294"/>
                <a:gd name="connsiteX9" fmla="*/ 26 w 41984"/>
                <a:gd name="connsiteY9" fmla="*/ 13321 h 27294"/>
                <a:gd name="connsiteX10" fmla="*/ 1625 w 41984"/>
                <a:gd name="connsiteY10" fmla="*/ 11995 h 27294"/>
                <a:gd name="connsiteX11" fmla="*/ 3561 w 41984"/>
                <a:gd name="connsiteY11" fmla="*/ 12146 h 27294"/>
                <a:gd name="connsiteX12" fmla="*/ 12021 w 41984"/>
                <a:gd name="connsiteY12" fmla="*/ 8775 h 27294"/>
                <a:gd name="connsiteX13" fmla="*/ 10575 w 41984"/>
                <a:gd name="connsiteY13" fmla="*/ 6893 h 27294"/>
                <a:gd name="connsiteX14" fmla="*/ 11353 w 41984"/>
                <a:gd name="connsiteY14" fmla="*/ 5908 h 27294"/>
                <a:gd name="connsiteX15" fmla="*/ 11715 w 41984"/>
                <a:gd name="connsiteY15" fmla="*/ 5262 h 27294"/>
                <a:gd name="connsiteX16" fmla="*/ 12708 w 41984"/>
                <a:gd name="connsiteY16" fmla="*/ 4201 h 27294"/>
                <a:gd name="connsiteX17" fmla="*/ 14390 w 41984"/>
                <a:gd name="connsiteY17" fmla="*/ 3567 h 27294"/>
                <a:gd name="connsiteX18" fmla="*/ 16280 w 41984"/>
                <a:gd name="connsiteY18" fmla="*/ 2234 h 27294"/>
                <a:gd name="connsiteX19" fmla="*/ 18652 w 41984"/>
                <a:gd name="connsiteY19" fmla="*/ 1197 h 27294"/>
                <a:gd name="connsiteX20" fmla="*/ 20397 w 41984"/>
                <a:gd name="connsiteY20" fmla="*/ 790 h 27294"/>
                <a:gd name="connsiteX21" fmla="*/ 22866 w 41984"/>
                <a:gd name="connsiteY21" fmla="*/ 16 h 27294"/>
                <a:gd name="connsiteX22" fmla="*/ 22322 w 41984"/>
                <a:gd name="connsiteY22" fmla="*/ 1095 h 27294"/>
                <a:gd name="connsiteX23" fmla="*/ 23390 w 41984"/>
                <a:gd name="connsiteY23" fmla="*/ 1829 h 27294"/>
                <a:gd name="connsiteX24" fmla="*/ 25546 w 41984"/>
                <a:gd name="connsiteY24" fmla="*/ 2595 h 27294"/>
                <a:gd name="connsiteX25" fmla="*/ 27421 w 41984"/>
                <a:gd name="connsiteY25" fmla="*/ 4327 h 27294"/>
                <a:gd name="connsiteX26" fmla="*/ 26904 w 41984"/>
                <a:gd name="connsiteY26" fmla="*/ 5638 h 27294"/>
                <a:gd name="connsiteX27" fmla="*/ 29183 w 41984"/>
                <a:gd name="connsiteY27" fmla="*/ 5442 h 27294"/>
                <a:gd name="connsiteX28" fmla="*/ 30212 w 41984"/>
                <a:gd name="connsiteY28" fmla="*/ 5747 h 27294"/>
                <a:gd name="connsiteX29" fmla="*/ 31103 w 41984"/>
                <a:gd name="connsiteY29" fmla="*/ 5320 h 27294"/>
                <a:gd name="connsiteX30" fmla="*/ 32586 w 41984"/>
                <a:gd name="connsiteY30" fmla="*/ 4139 h 27294"/>
                <a:gd name="connsiteX31" fmla="*/ 33747 w 41984"/>
                <a:gd name="connsiteY31" fmla="*/ 4398 h 27294"/>
                <a:gd name="connsiteX32" fmla="*/ 33985 w 41984"/>
                <a:gd name="connsiteY32" fmla="*/ 5386 h 27294"/>
                <a:gd name="connsiteX33" fmla="*/ 35550 w 41984"/>
                <a:gd name="connsiteY33" fmla="*/ 5715 h 27294"/>
                <a:gd name="connsiteX34" fmla="*/ 36621 w 41984"/>
                <a:gd name="connsiteY34" fmla="*/ 5518 h 27294"/>
                <a:gd name="connsiteX35" fmla="*/ 38514 w 41984"/>
                <a:gd name="connsiteY35" fmla="*/ 6109 h 27294"/>
                <a:gd name="connsiteX36" fmla="*/ 38926 w 41984"/>
                <a:gd name="connsiteY36" fmla="*/ 8079 h 27294"/>
                <a:gd name="connsiteX37" fmla="*/ 41942 w 41984"/>
                <a:gd name="connsiteY37" fmla="*/ 6143 h 27294"/>
                <a:gd name="connsiteX38" fmla="*/ 40735 w 41984"/>
                <a:gd name="connsiteY38" fmla="*/ 9674 h 27294"/>
                <a:gd name="connsiteX39" fmla="*/ 41321 w 41984"/>
                <a:gd name="connsiteY39" fmla="*/ 11978 h 27294"/>
                <a:gd name="connsiteX40" fmla="*/ 40160 w 41984"/>
                <a:gd name="connsiteY40" fmla="*/ 12810 h 27294"/>
                <a:gd name="connsiteX41" fmla="*/ 38595 w 41984"/>
                <a:gd name="connsiteY41" fmla="*/ 12501 h 27294"/>
                <a:gd name="connsiteX42" fmla="*/ 36785 w 41984"/>
                <a:gd name="connsiteY42" fmla="*/ 13142 h 27294"/>
                <a:gd name="connsiteX43" fmla="*/ 35971 w 41984"/>
                <a:gd name="connsiteY43" fmla="*/ 14306 h 27294"/>
                <a:gd name="connsiteX44" fmla="*/ 36503 w 41984"/>
                <a:gd name="connsiteY44" fmla="*/ 15254 h 27294"/>
                <a:gd name="connsiteX45" fmla="*/ 34994 w 41984"/>
                <a:gd name="connsiteY45" fmla="*/ 16901 h 27294"/>
                <a:gd name="connsiteX46" fmla="*/ 36206 w 41984"/>
                <a:gd name="connsiteY46" fmla="*/ 17820 h 27294"/>
                <a:gd name="connsiteX47" fmla="*/ 33945 w 41984"/>
                <a:gd name="connsiteY47" fmla="*/ 18989 h 27294"/>
                <a:gd name="connsiteX48" fmla="*/ 32276 w 41984"/>
                <a:gd name="connsiteY48" fmla="*/ 19751 h 27294"/>
                <a:gd name="connsiteX49" fmla="*/ 27785 w 41984"/>
                <a:gd name="connsiteY49" fmla="*/ 21937 h 27294"/>
                <a:gd name="connsiteX50" fmla="*/ 23423 w 41984"/>
                <a:gd name="connsiteY50" fmla="*/ 24542 h 27294"/>
                <a:gd name="connsiteX51" fmla="*/ 19017 w 41984"/>
                <a:gd name="connsiteY51" fmla="*/ 27256 h 27294"/>
                <a:gd name="connsiteX52" fmla="*/ 13816 w 41984"/>
                <a:gd name="connsiteY52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12023 w 41986"/>
                <a:gd name="connsiteY13" fmla="*/ 8775 h 27294"/>
                <a:gd name="connsiteX14" fmla="*/ 10577 w 41986"/>
                <a:gd name="connsiteY14" fmla="*/ 6893 h 27294"/>
                <a:gd name="connsiteX15" fmla="*/ 11355 w 41986"/>
                <a:gd name="connsiteY15" fmla="*/ 5908 h 27294"/>
                <a:gd name="connsiteX16" fmla="*/ 11717 w 41986"/>
                <a:gd name="connsiteY16" fmla="*/ 5262 h 27294"/>
                <a:gd name="connsiteX17" fmla="*/ 12710 w 41986"/>
                <a:gd name="connsiteY17" fmla="*/ 4201 h 27294"/>
                <a:gd name="connsiteX18" fmla="*/ 14392 w 41986"/>
                <a:gd name="connsiteY18" fmla="*/ 3567 h 27294"/>
                <a:gd name="connsiteX19" fmla="*/ 16282 w 41986"/>
                <a:gd name="connsiteY19" fmla="*/ 2234 h 27294"/>
                <a:gd name="connsiteX20" fmla="*/ 18654 w 41986"/>
                <a:gd name="connsiteY20" fmla="*/ 1197 h 27294"/>
                <a:gd name="connsiteX21" fmla="*/ 20399 w 41986"/>
                <a:gd name="connsiteY21" fmla="*/ 790 h 27294"/>
                <a:gd name="connsiteX22" fmla="*/ 22868 w 41986"/>
                <a:gd name="connsiteY22" fmla="*/ 16 h 27294"/>
                <a:gd name="connsiteX23" fmla="*/ 22324 w 41986"/>
                <a:gd name="connsiteY23" fmla="*/ 1095 h 27294"/>
                <a:gd name="connsiteX24" fmla="*/ 23392 w 41986"/>
                <a:gd name="connsiteY24" fmla="*/ 1829 h 27294"/>
                <a:gd name="connsiteX25" fmla="*/ 25548 w 41986"/>
                <a:gd name="connsiteY25" fmla="*/ 2595 h 27294"/>
                <a:gd name="connsiteX26" fmla="*/ 27423 w 41986"/>
                <a:gd name="connsiteY26" fmla="*/ 4327 h 27294"/>
                <a:gd name="connsiteX27" fmla="*/ 26906 w 41986"/>
                <a:gd name="connsiteY27" fmla="*/ 5638 h 27294"/>
                <a:gd name="connsiteX28" fmla="*/ 29185 w 41986"/>
                <a:gd name="connsiteY28" fmla="*/ 5442 h 27294"/>
                <a:gd name="connsiteX29" fmla="*/ 30214 w 41986"/>
                <a:gd name="connsiteY29" fmla="*/ 5747 h 27294"/>
                <a:gd name="connsiteX30" fmla="*/ 31105 w 41986"/>
                <a:gd name="connsiteY30" fmla="*/ 5320 h 27294"/>
                <a:gd name="connsiteX31" fmla="*/ 32588 w 41986"/>
                <a:gd name="connsiteY31" fmla="*/ 4139 h 27294"/>
                <a:gd name="connsiteX32" fmla="*/ 33749 w 41986"/>
                <a:gd name="connsiteY32" fmla="*/ 4398 h 27294"/>
                <a:gd name="connsiteX33" fmla="*/ 33987 w 41986"/>
                <a:gd name="connsiteY33" fmla="*/ 5386 h 27294"/>
                <a:gd name="connsiteX34" fmla="*/ 35552 w 41986"/>
                <a:gd name="connsiteY34" fmla="*/ 5715 h 27294"/>
                <a:gd name="connsiteX35" fmla="*/ 36623 w 41986"/>
                <a:gd name="connsiteY35" fmla="*/ 5518 h 27294"/>
                <a:gd name="connsiteX36" fmla="*/ 38516 w 41986"/>
                <a:gd name="connsiteY36" fmla="*/ 6109 h 27294"/>
                <a:gd name="connsiteX37" fmla="*/ 38928 w 41986"/>
                <a:gd name="connsiteY37" fmla="*/ 8079 h 27294"/>
                <a:gd name="connsiteX38" fmla="*/ 41944 w 41986"/>
                <a:gd name="connsiteY38" fmla="*/ 6143 h 27294"/>
                <a:gd name="connsiteX39" fmla="*/ 40737 w 41986"/>
                <a:gd name="connsiteY39" fmla="*/ 9674 h 27294"/>
                <a:gd name="connsiteX40" fmla="*/ 41323 w 41986"/>
                <a:gd name="connsiteY40" fmla="*/ 11978 h 27294"/>
                <a:gd name="connsiteX41" fmla="*/ 40162 w 41986"/>
                <a:gd name="connsiteY41" fmla="*/ 12810 h 27294"/>
                <a:gd name="connsiteX42" fmla="*/ 38597 w 41986"/>
                <a:gd name="connsiteY42" fmla="*/ 12501 h 27294"/>
                <a:gd name="connsiteX43" fmla="*/ 36787 w 41986"/>
                <a:gd name="connsiteY43" fmla="*/ 13142 h 27294"/>
                <a:gd name="connsiteX44" fmla="*/ 35973 w 41986"/>
                <a:gd name="connsiteY44" fmla="*/ 14306 h 27294"/>
                <a:gd name="connsiteX45" fmla="*/ 36505 w 41986"/>
                <a:gd name="connsiteY45" fmla="*/ 15254 h 27294"/>
                <a:gd name="connsiteX46" fmla="*/ 34996 w 41986"/>
                <a:gd name="connsiteY46" fmla="*/ 16901 h 27294"/>
                <a:gd name="connsiteX47" fmla="*/ 36208 w 41986"/>
                <a:gd name="connsiteY47" fmla="*/ 17820 h 27294"/>
                <a:gd name="connsiteX48" fmla="*/ 33947 w 41986"/>
                <a:gd name="connsiteY48" fmla="*/ 18989 h 27294"/>
                <a:gd name="connsiteX49" fmla="*/ 32278 w 41986"/>
                <a:gd name="connsiteY49" fmla="*/ 19751 h 27294"/>
                <a:gd name="connsiteX50" fmla="*/ 27787 w 41986"/>
                <a:gd name="connsiteY50" fmla="*/ 21937 h 27294"/>
                <a:gd name="connsiteX51" fmla="*/ 23425 w 41986"/>
                <a:gd name="connsiteY51" fmla="*/ 24542 h 27294"/>
                <a:gd name="connsiteX52" fmla="*/ 19019 w 41986"/>
                <a:gd name="connsiteY52" fmla="*/ 27256 h 27294"/>
                <a:gd name="connsiteX53" fmla="*/ 13818 w 41986"/>
                <a:gd name="connsiteY53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12023 w 41986"/>
                <a:gd name="connsiteY14" fmla="*/ 8775 h 27294"/>
                <a:gd name="connsiteX15" fmla="*/ 10577 w 41986"/>
                <a:gd name="connsiteY15" fmla="*/ 6893 h 27294"/>
                <a:gd name="connsiteX16" fmla="*/ 11355 w 41986"/>
                <a:gd name="connsiteY16" fmla="*/ 5908 h 27294"/>
                <a:gd name="connsiteX17" fmla="*/ 11717 w 41986"/>
                <a:gd name="connsiteY17" fmla="*/ 5262 h 27294"/>
                <a:gd name="connsiteX18" fmla="*/ 12710 w 41986"/>
                <a:gd name="connsiteY18" fmla="*/ 4201 h 27294"/>
                <a:gd name="connsiteX19" fmla="*/ 14392 w 41986"/>
                <a:gd name="connsiteY19" fmla="*/ 3567 h 27294"/>
                <a:gd name="connsiteX20" fmla="*/ 16282 w 41986"/>
                <a:gd name="connsiteY20" fmla="*/ 2234 h 27294"/>
                <a:gd name="connsiteX21" fmla="*/ 18654 w 41986"/>
                <a:gd name="connsiteY21" fmla="*/ 1197 h 27294"/>
                <a:gd name="connsiteX22" fmla="*/ 20399 w 41986"/>
                <a:gd name="connsiteY22" fmla="*/ 790 h 27294"/>
                <a:gd name="connsiteX23" fmla="*/ 22868 w 41986"/>
                <a:gd name="connsiteY23" fmla="*/ 16 h 27294"/>
                <a:gd name="connsiteX24" fmla="*/ 22324 w 41986"/>
                <a:gd name="connsiteY24" fmla="*/ 1095 h 27294"/>
                <a:gd name="connsiteX25" fmla="*/ 23392 w 41986"/>
                <a:gd name="connsiteY25" fmla="*/ 1829 h 27294"/>
                <a:gd name="connsiteX26" fmla="*/ 25548 w 41986"/>
                <a:gd name="connsiteY26" fmla="*/ 2595 h 27294"/>
                <a:gd name="connsiteX27" fmla="*/ 27423 w 41986"/>
                <a:gd name="connsiteY27" fmla="*/ 4327 h 27294"/>
                <a:gd name="connsiteX28" fmla="*/ 26906 w 41986"/>
                <a:gd name="connsiteY28" fmla="*/ 5638 h 27294"/>
                <a:gd name="connsiteX29" fmla="*/ 29185 w 41986"/>
                <a:gd name="connsiteY29" fmla="*/ 5442 h 27294"/>
                <a:gd name="connsiteX30" fmla="*/ 30214 w 41986"/>
                <a:gd name="connsiteY30" fmla="*/ 5747 h 27294"/>
                <a:gd name="connsiteX31" fmla="*/ 31105 w 41986"/>
                <a:gd name="connsiteY31" fmla="*/ 5320 h 27294"/>
                <a:gd name="connsiteX32" fmla="*/ 32588 w 41986"/>
                <a:gd name="connsiteY32" fmla="*/ 4139 h 27294"/>
                <a:gd name="connsiteX33" fmla="*/ 33749 w 41986"/>
                <a:gd name="connsiteY33" fmla="*/ 4398 h 27294"/>
                <a:gd name="connsiteX34" fmla="*/ 33987 w 41986"/>
                <a:gd name="connsiteY34" fmla="*/ 5386 h 27294"/>
                <a:gd name="connsiteX35" fmla="*/ 35552 w 41986"/>
                <a:gd name="connsiteY35" fmla="*/ 5715 h 27294"/>
                <a:gd name="connsiteX36" fmla="*/ 36623 w 41986"/>
                <a:gd name="connsiteY36" fmla="*/ 5518 h 27294"/>
                <a:gd name="connsiteX37" fmla="*/ 38516 w 41986"/>
                <a:gd name="connsiteY37" fmla="*/ 6109 h 27294"/>
                <a:gd name="connsiteX38" fmla="*/ 38928 w 41986"/>
                <a:gd name="connsiteY38" fmla="*/ 8079 h 27294"/>
                <a:gd name="connsiteX39" fmla="*/ 41944 w 41986"/>
                <a:gd name="connsiteY39" fmla="*/ 6143 h 27294"/>
                <a:gd name="connsiteX40" fmla="*/ 40737 w 41986"/>
                <a:gd name="connsiteY40" fmla="*/ 9674 h 27294"/>
                <a:gd name="connsiteX41" fmla="*/ 41323 w 41986"/>
                <a:gd name="connsiteY41" fmla="*/ 11978 h 27294"/>
                <a:gd name="connsiteX42" fmla="*/ 40162 w 41986"/>
                <a:gd name="connsiteY42" fmla="*/ 12810 h 27294"/>
                <a:gd name="connsiteX43" fmla="*/ 38597 w 41986"/>
                <a:gd name="connsiteY43" fmla="*/ 12501 h 27294"/>
                <a:gd name="connsiteX44" fmla="*/ 36787 w 41986"/>
                <a:gd name="connsiteY44" fmla="*/ 13142 h 27294"/>
                <a:gd name="connsiteX45" fmla="*/ 35973 w 41986"/>
                <a:gd name="connsiteY45" fmla="*/ 14306 h 27294"/>
                <a:gd name="connsiteX46" fmla="*/ 36505 w 41986"/>
                <a:gd name="connsiteY46" fmla="*/ 15254 h 27294"/>
                <a:gd name="connsiteX47" fmla="*/ 34996 w 41986"/>
                <a:gd name="connsiteY47" fmla="*/ 16901 h 27294"/>
                <a:gd name="connsiteX48" fmla="*/ 36208 w 41986"/>
                <a:gd name="connsiteY48" fmla="*/ 17820 h 27294"/>
                <a:gd name="connsiteX49" fmla="*/ 33947 w 41986"/>
                <a:gd name="connsiteY49" fmla="*/ 18989 h 27294"/>
                <a:gd name="connsiteX50" fmla="*/ 32278 w 41986"/>
                <a:gd name="connsiteY50" fmla="*/ 19751 h 27294"/>
                <a:gd name="connsiteX51" fmla="*/ 27787 w 41986"/>
                <a:gd name="connsiteY51" fmla="*/ 21937 h 27294"/>
                <a:gd name="connsiteX52" fmla="*/ 23425 w 41986"/>
                <a:gd name="connsiteY52" fmla="*/ 24542 h 27294"/>
                <a:gd name="connsiteX53" fmla="*/ 19019 w 41986"/>
                <a:gd name="connsiteY53" fmla="*/ 27256 h 27294"/>
                <a:gd name="connsiteX54" fmla="*/ 13818 w 41986"/>
                <a:gd name="connsiteY54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10577 w 41986"/>
                <a:gd name="connsiteY15" fmla="*/ 6893 h 27294"/>
                <a:gd name="connsiteX16" fmla="*/ 11355 w 41986"/>
                <a:gd name="connsiteY16" fmla="*/ 5908 h 27294"/>
                <a:gd name="connsiteX17" fmla="*/ 11717 w 41986"/>
                <a:gd name="connsiteY17" fmla="*/ 5262 h 27294"/>
                <a:gd name="connsiteX18" fmla="*/ 12710 w 41986"/>
                <a:gd name="connsiteY18" fmla="*/ 4201 h 27294"/>
                <a:gd name="connsiteX19" fmla="*/ 14392 w 41986"/>
                <a:gd name="connsiteY19" fmla="*/ 3567 h 27294"/>
                <a:gd name="connsiteX20" fmla="*/ 16282 w 41986"/>
                <a:gd name="connsiteY20" fmla="*/ 2234 h 27294"/>
                <a:gd name="connsiteX21" fmla="*/ 18654 w 41986"/>
                <a:gd name="connsiteY21" fmla="*/ 1197 h 27294"/>
                <a:gd name="connsiteX22" fmla="*/ 20399 w 41986"/>
                <a:gd name="connsiteY22" fmla="*/ 790 h 27294"/>
                <a:gd name="connsiteX23" fmla="*/ 22868 w 41986"/>
                <a:gd name="connsiteY23" fmla="*/ 16 h 27294"/>
                <a:gd name="connsiteX24" fmla="*/ 22324 w 41986"/>
                <a:gd name="connsiteY24" fmla="*/ 1095 h 27294"/>
                <a:gd name="connsiteX25" fmla="*/ 23392 w 41986"/>
                <a:gd name="connsiteY25" fmla="*/ 1829 h 27294"/>
                <a:gd name="connsiteX26" fmla="*/ 25548 w 41986"/>
                <a:gd name="connsiteY26" fmla="*/ 2595 h 27294"/>
                <a:gd name="connsiteX27" fmla="*/ 27423 w 41986"/>
                <a:gd name="connsiteY27" fmla="*/ 4327 h 27294"/>
                <a:gd name="connsiteX28" fmla="*/ 26906 w 41986"/>
                <a:gd name="connsiteY28" fmla="*/ 5638 h 27294"/>
                <a:gd name="connsiteX29" fmla="*/ 29185 w 41986"/>
                <a:gd name="connsiteY29" fmla="*/ 5442 h 27294"/>
                <a:gd name="connsiteX30" fmla="*/ 30214 w 41986"/>
                <a:gd name="connsiteY30" fmla="*/ 5747 h 27294"/>
                <a:gd name="connsiteX31" fmla="*/ 31105 w 41986"/>
                <a:gd name="connsiteY31" fmla="*/ 5320 h 27294"/>
                <a:gd name="connsiteX32" fmla="*/ 32588 w 41986"/>
                <a:gd name="connsiteY32" fmla="*/ 4139 h 27294"/>
                <a:gd name="connsiteX33" fmla="*/ 33749 w 41986"/>
                <a:gd name="connsiteY33" fmla="*/ 4398 h 27294"/>
                <a:gd name="connsiteX34" fmla="*/ 33987 w 41986"/>
                <a:gd name="connsiteY34" fmla="*/ 5386 h 27294"/>
                <a:gd name="connsiteX35" fmla="*/ 35552 w 41986"/>
                <a:gd name="connsiteY35" fmla="*/ 5715 h 27294"/>
                <a:gd name="connsiteX36" fmla="*/ 36623 w 41986"/>
                <a:gd name="connsiteY36" fmla="*/ 5518 h 27294"/>
                <a:gd name="connsiteX37" fmla="*/ 38516 w 41986"/>
                <a:gd name="connsiteY37" fmla="*/ 6109 h 27294"/>
                <a:gd name="connsiteX38" fmla="*/ 38928 w 41986"/>
                <a:gd name="connsiteY38" fmla="*/ 8079 h 27294"/>
                <a:gd name="connsiteX39" fmla="*/ 41944 w 41986"/>
                <a:gd name="connsiteY39" fmla="*/ 6143 h 27294"/>
                <a:gd name="connsiteX40" fmla="*/ 40737 w 41986"/>
                <a:gd name="connsiteY40" fmla="*/ 9674 h 27294"/>
                <a:gd name="connsiteX41" fmla="*/ 41323 w 41986"/>
                <a:gd name="connsiteY41" fmla="*/ 11978 h 27294"/>
                <a:gd name="connsiteX42" fmla="*/ 40162 w 41986"/>
                <a:gd name="connsiteY42" fmla="*/ 12810 h 27294"/>
                <a:gd name="connsiteX43" fmla="*/ 38597 w 41986"/>
                <a:gd name="connsiteY43" fmla="*/ 12501 h 27294"/>
                <a:gd name="connsiteX44" fmla="*/ 36787 w 41986"/>
                <a:gd name="connsiteY44" fmla="*/ 13142 h 27294"/>
                <a:gd name="connsiteX45" fmla="*/ 35973 w 41986"/>
                <a:gd name="connsiteY45" fmla="*/ 14306 h 27294"/>
                <a:gd name="connsiteX46" fmla="*/ 36505 w 41986"/>
                <a:gd name="connsiteY46" fmla="*/ 15254 h 27294"/>
                <a:gd name="connsiteX47" fmla="*/ 34996 w 41986"/>
                <a:gd name="connsiteY47" fmla="*/ 16901 h 27294"/>
                <a:gd name="connsiteX48" fmla="*/ 36208 w 41986"/>
                <a:gd name="connsiteY48" fmla="*/ 17820 h 27294"/>
                <a:gd name="connsiteX49" fmla="*/ 33947 w 41986"/>
                <a:gd name="connsiteY49" fmla="*/ 18989 h 27294"/>
                <a:gd name="connsiteX50" fmla="*/ 32278 w 41986"/>
                <a:gd name="connsiteY50" fmla="*/ 19751 h 27294"/>
                <a:gd name="connsiteX51" fmla="*/ 27787 w 41986"/>
                <a:gd name="connsiteY51" fmla="*/ 21937 h 27294"/>
                <a:gd name="connsiteX52" fmla="*/ 23425 w 41986"/>
                <a:gd name="connsiteY52" fmla="*/ 24542 h 27294"/>
                <a:gd name="connsiteX53" fmla="*/ 19019 w 41986"/>
                <a:gd name="connsiteY53" fmla="*/ 27256 h 27294"/>
                <a:gd name="connsiteX54" fmla="*/ 13818 w 41986"/>
                <a:gd name="connsiteY54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10577 w 41986"/>
                <a:gd name="connsiteY16" fmla="*/ 6893 h 27294"/>
                <a:gd name="connsiteX17" fmla="*/ 11355 w 41986"/>
                <a:gd name="connsiteY17" fmla="*/ 5908 h 27294"/>
                <a:gd name="connsiteX18" fmla="*/ 11717 w 41986"/>
                <a:gd name="connsiteY18" fmla="*/ 5262 h 27294"/>
                <a:gd name="connsiteX19" fmla="*/ 12710 w 41986"/>
                <a:gd name="connsiteY19" fmla="*/ 4201 h 27294"/>
                <a:gd name="connsiteX20" fmla="*/ 14392 w 41986"/>
                <a:gd name="connsiteY20" fmla="*/ 3567 h 27294"/>
                <a:gd name="connsiteX21" fmla="*/ 16282 w 41986"/>
                <a:gd name="connsiteY21" fmla="*/ 2234 h 27294"/>
                <a:gd name="connsiteX22" fmla="*/ 18654 w 41986"/>
                <a:gd name="connsiteY22" fmla="*/ 1197 h 27294"/>
                <a:gd name="connsiteX23" fmla="*/ 20399 w 41986"/>
                <a:gd name="connsiteY23" fmla="*/ 790 h 27294"/>
                <a:gd name="connsiteX24" fmla="*/ 22868 w 41986"/>
                <a:gd name="connsiteY24" fmla="*/ 16 h 27294"/>
                <a:gd name="connsiteX25" fmla="*/ 22324 w 41986"/>
                <a:gd name="connsiteY25" fmla="*/ 1095 h 27294"/>
                <a:gd name="connsiteX26" fmla="*/ 23392 w 41986"/>
                <a:gd name="connsiteY26" fmla="*/ 1829 h 27294"/>
                <a:gd name="connsiteX27" fmla="*/ 25548 w 41986"/>
                <a:gd name="connsiteY27" fmla="*/ 2595 h 27294"/>
                <a:gd name="connsiteX28" fmla="*/ 27423 w 41986"/>
                <a:gd name="connsiteY28" fmla="*/ 4327 h 27294"/>
                <a:gd name="connsiteX29" fmla="*/ 26906 w 41986"/>
                <a:gd name="connsiteY29" fmla="*/ 5638 h 27294"/>
                <a:gd name="connsiteX30" fmla="*/ 29185 w 41986"/>
                <a:gd name="connsiteY30" fmla="*/ 5442 h 27294"/>
                <a:gd name="connsiteX31" fmla="*/ 30214 w 41986"/>
                <a:gd name="connsiteY31" fmla="*/ 5747 h 27294"/>
                <a:gd name="connsiteX32" fmla="*/ 31105 w 41986"/>
                <a:gd name="connsiteY32" fmla="*/ 5320 h 27294"/>
                <a:gd name="connsiteX33" fmla="*/ 32588 w 41986"/>
                <a:gd name="connsiteY33" fmla="*/ 4139 h 27294"/>
                <a:gd name="connsiteX34" fmla="*/ 33749 w 41986"/>
                <a:gd name="connsiteY34" fmla="*/ 4398 h 27294"/>
                <a:gd name="connsiteX35" fmla="*/ 33987 w 41986"/>
                <a:gd name="connsiteY35" fmla="*/ 5386 h 27294"/>
                <a:gd name="connsiteX36" fmla="*/ 35552 w 41986"/>
                <a:gd name="connsiteY36" fmla="*/ 5715 h 27294"/>
                <a:gd name="connsiteX37" fmla="*/ 36623 w 41986"/>
                <a:gd name="connsiteY37" fmla="*/ 5518 h 27294"/>
                <a:gd name="connsiteX38" fmla="*/ 38516 w 41986"/>
                <a:gd name="connsiteY38" fmla="*/ 6109 h 27294"/>
                <a:gd name="connsiteX39" fmla="*/ 38928 w 41986"/>
                <a:gd name="connsiteY39" fmla="*/ 8079 h 27294"/>
                <a:gd name="connsiteX40" fmla="*/ 41944 w 41986"/>
                <a:gd name="connsiteY40" fmla="*/ 6143 h 27294"/>
                <a:gd name="connsiteX41" fmla="*/ 40737 w 41986"/>
                <a:gd name="connsiteY41" fmla="*/ 9674 h 27294"/>
                <a:gd name="connsiteX42" fmla="*/ 41323 w 41986"/>
                <a:gd name="connsiteY42" fmla="*/ 11978 h 27294"/>
                <a:gd name="connsiteX43" fmla="*/ 40162 w 41986"/>
                <a:gd name="connsiteY43" fmla="*/ 12810 h 27294"/>
                <a:gd name="connsiteX44" fmla="*/ 38597 w 41986"/>
                <a:gd name="connsiteY44" fmla="*/ 12501 h 27294"/>
                <a:gd name="connsiteX45" fmla="*/ 36787 w 41986"/>
                <a:gd name="connsiteY45" fmla="*/ 13142 h 27294"/>
                <a:gd name="connsiteX46" fmla="*/ 35973 w 41986"/>
                <a:gd name="connsiteY46" fmla="*/ 14306 h 27294"/>
                <a:gd name="connsiteX47" fmla="*/ 36505 w 41986"/>
                <a:gd name="connsiteY47" fmla="*/ 15254 h 27294"/>
                <a:gd name="connsiteX48" fmla="*/ 34996 w 41986"/>
                <a:gd name="connsiteY48" fmla="*/ 16901 h 27294"/>
                <a:gd name="connsiteX49" fmla="*/ 36208 w 41986"/>
                <a:gd name="connsiteY49" fmla="*/ 17820 h 27294"/>
                <a:gd name="connsiteX50" fmla="*/ 33947 w 41986"/>
                <a:gd name="connsiteY50" fmla="*/ 18989 h 27294"/>
                <a:gd name="connsiteX51" fmla="*/ 32278 w 41986"/>
                <a:gd name="connsiteY51" fmla="*/ 19751 h 27294"/>
                <a:gd name="connsiteX52" fmla="*/ 27787 w 41986"/>
                <a:gd name="connsiteY52" fmla="*/ 21937 h 27294"/>
                <a:gd name="connsiteX53" fmla="*/ 23425 w 41986"/>
                <a:gd name="connsiteY53" fmla="*/ 24542 h 27294"/>
                <a:gd name="connsiteX54" fmla="*/ 19019 w 41986"/>
                <a:gd name="connsiteY54" fmla="*/ 27256 h 27294"/>
                <a:gd name="connsiteX55" fmla="*/ 13818 w 41986"/>
                <a:gd name="connsiteY55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11355 w 41986"/>
                <a:gd name="connsiteY17" fmla="*/ 5908 h 27294"/>
                <a:gd name="connsiteX18" fmla="*/ 11717 w 41986"/>
                <a:gd name="connsiteY18" fmla="*/ 5262 h 27294"/>
                <a:gd name="connsiteX19" fmla="*/ 12710 w 41986"/>
                <a:gd name="connsiteY19" fmla="*/ 4201 h 27294"/>
                <a:gd name="connsiteX20" fmla="*/ 14392 w 41986"/>
                <a:gd name="connsiteY20" fmla="*/ 3567 h 27294"/>
                <a:gd name="connsiteX21" fmla="*/ 16282 w 41986"/>
                <a:gd name="connsiteY21" fmla="*/ 2234 h 27294"/>
                <a:gd name="connsiteX22" fmla="*/ 18654 w 41986"/>
                <a:gd name="connsiteY22" fmla="*/ 1197 h 27294"/>
                <a:gd name="connsiteX23" fmla="*/ 20399 w 41986"/>
                <a:gd name="connsiteY23" fmla="*/ 790 h 27294"/>
                <a:gd name="connsiteX24" fmla="*/ 22868 w 41986"/>
                <a:gd name="connsiteY24" fmla="*/ 16 h 27294"/>
                <a:gd name="connsiteX25" fmla="*/ 22324 w 41986"/>
                <a:gd name="connsiteY25" fmla="*/ 1095 h 27294"/>
                <a:gd name="connsiteX26" fmla="*/ 23392 w 41986"/>
                <a:gd name="connsiteY26" fmla="*/ 1829 h 27294"/>
                <a:gd name="connsiteX27" fmla="*/ 25548 w 41986"/>
                <a:gd name="connsiteY27" fmla="*/ 2595 h 27294"/>
                <a:gd name="connsiteX28" fmla="*/ 27423 w 41986"/>
                <a:gd name="connsiteY28" fmla="*/ 4327 h 27294"/>
                <a:gd name="connsiteX29" fmla="*/ 26906 w 41986"/>
                <a:gd name="connsiteY29" fmla="*/ 5638 h 27294"/>
                <a:gd name="connsiteX30" fmla="*/ 29185 w 41986"/>
                <a:gd name="connsiteY30" fmla="*/ 5442 h 27294"/>
                <a:gd name="connsiteX31" fmla="*/ 30214 w 41986"/>
                <a:gd name="connsiteY31" fmla="*/ 5747 h 27294"/>
                <a:gd name="connsiteX32" fmla="*/ 31105 w 41986"/>
                <a:gd name="connsiteY32" fmla="*/ 5320 h 27294"/>
                <a:gd name="connsiteX33" fmla="*/ 32588 w 41986"/>
                <a:gd name="connsiteY33" fmla="*/ 4139 h 27294"/>
                <a:gd name="connsiteX34" fmla="*/ 33749 w 41986"/>
                <a:gd name="connsiteY34" fmla="*/ 4398 h 27294"/>
                <a:gd name="connsiteX35" fmla="*/ 33987 w 41986"/>
                <a:gd name="connsiteY35" fmla="*/ 5386 h 27294"/>
                <a:gd name="connsiteX36" fmla="*/ 35552 w 41986"/>
                <a:gd name="connsiteY36" fmla="*/ 5715 h 27294"/>
                <a:gd name="connsiteX37" fmla="*/ 36623 w 41986"/>
                <a:gd name="connsiteY37" fmla="*/ 5518 h 27294"/>
                <a:gd name="connsiteX38" fmla="*/ 38516 w 41986"/>
                <a:gd name="connsiteY38" fmla="*/ 6109 h 27294"/>
                <a:gd name="connsiteX39" fmla="*/ 38928 w 41986"/>
                <a:gd name="connsiteY39" fmla="*/ 8079 h 27294"/>
                <a:gd name="connsiteX40" fmla="*/ 41944 w 41986"/>
                <a:gd name="connsiteY40" fmla="*/ 6143 h 27294"/>
                <a:gd name="connsiteX41" fmla="*/ 40737 w 41986"/>
                <a:gd name="connsiteY41" fmla="*/ 9674 h 27294"/>
                <a:gd name="connsiteX42" fmla="*/ 41323 w 41986"/>
                <a:gd name="connsiteY42" fmla="*/ 11978 h 27294"/>
                <a:gd name="connsiteX43" fmla="*/ 40162 w 41986"/>
                <a:gd name="connsiteY43" fmla="*/ 12810 h 27294"/>
                <a:gd name="connsiteX44" fmla="*/ 38597 w 41986"/>
                <a:gd name="connsiteY44" fmla="*/ 12501 h 27294"/>
                <a:gd name="connsiteX45" fmla="*/ 36787 w 41986"/>
                <a:gd name="connsiteY45" fmla="*/ 13142 h 27294"/>
                <a:gd name="connsiteX46" fmla="*/ 35973 w 41986"/>
                <a:gd name="connsiteY46" fmla="*/ 14306 h 27294"/>
                <a:gd name="connsiteX47" fmla="*/ 36505 w 41986"/>
                <a:gd name="connsiteY47" fmla="*/ 15254 h 27294"/>
                <a:gd name="connsiteX48" fmla="*/ 34996 w 41986"/>
                <a:gd name="connsiteY48" fmla="*/ 16901 h 27294"/>
                <a:gd name="connsiteX49" fmla="*/ 36208 w 41986"/>
                <a:gd name="connsiteY49" fmla="*/ 17820 h 27294"/>
                <a:gd name="connsiteX50" fmla="*/ 33947 w 41986"/>
                <a:gd name="connsiteY50" fmla="*/ 18989 h 27294"/>
                <a:gd name="connsiteX51" fmla="*/ 32278 w 41986"/>
                <a:gd name="connsiteY51" fmla="*/ 19751 h 27294"/>
                <a:gd name="connsiteX52" fmla="*/ 27787 w 41986"/>
                <a:gd name="connsiteY52" fmla="*/ 21937 h 27294"/>
                <a:gd name="connsiteX53" fmla="*/ 23425 w 41986"/>
                <a:gd name="connsiteY53" fmla="*/ 24542 h 27294"/>
                <a:gd name="connsiteX54" fmla="*/ 19019 w 41986"/>
                <a:gd name="connsiteY54" fmla="*/ 27256 h 27294"/>
                <a:gd name="connsiteX55" fmla="*/ 13818 w 41986"/>
                <a:gd name="connsiteY55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11355 w 41986"/>
                <a:gd name="connsiteY18" fmla="*/ 5908 h 27294"/>
                <a:gd name="connsiteX19" fmla="*/ 11717 w 41986"/>
                <a:gd name="connsiteY19" fmla="*/ 5262 h 27294"/>
                <a:gd name="connsiteX20" fmla="*/ 12710 w 41986"/>
                <a:gd name="connsiteY20" fmla="*/ 4201 h 27294"/>
                <a:gd name="connsiteX21" fmla="*/ 14392 w 41986"/>
                <a:gd name="connsiteY21" fmla="*/ 3567 h 27294"/>
                <a:gd name="connsiteX22" fmla="*/ 16282 w 41986"/>
                <a:gd name="connsiteY22" fmla="*/ 2234 h 27294"/>
                <a:gd name="connsiteX23" fmla="*/ 18654 w 41986"/>
                <a:gd name="connsiteY23" fmla="*/ 1197 h 27294"/>
                <a:gd name="connsiteX24" fmla="*/ 20399 w 41986"/>
                <a:gd name="connsiteY24" fmla="*/ 790 h 27294"/>
                <a:gd name="connsiteX25" fmla="*/ 22868 w 41986"/>
                <a:gd name="connsiteY25" fmla="*/ 16 h 27294"/>
                <a:gd name="connsiteX26" fmla="*/ 22324 w 41986"/>
                <a:gd name="connsiteY26" fmla="*/ 1095 h 27294"/>
                <a:gd name="connsiteX27" fmla="*/ 23392 w 41986"/>
                <a:gd name="connsiteY27" fmla="*/ 1829 h 27294"/>
                <a:gd name="connsiteX28" fmla="*/ 25548 w 41986"/>
                <a:gd name="connsiteY28" fmla="*/ 2595 h 27294"/>
                <a:gd name="connsiteX29" fmla="*/ 27423 w 41986"/>
                <a:gd name="connsiteY29" fmla="*/ 4327 h 27294"/>
                <a:gd name="connsiteX30" fmla="*/ 26906 w 41986"/>
                <a:gd name="connsiteY30" fmla="*/ 5638 h 27294"/>
                <a:gd name="connsiteX31" fmla="*/ 29185 w 41986"/>
                <a:gd name="connsiteY31" fmla="*/ 5442 h 27294"/>
                <a:gd name="connsiteX32" fmla="*/ 30214 w 41986"/>
                <a:gd name="connsiteY32" fmla="*/ 5747 h 27294"/>
                <a:gd name="connsiteX33" fmla="*/ 31105 w 41986"/>
                <a:gd name="connsiteY33" fmla="*/ 5320 h 27294"/>
                <a:gd name="connsiteX34" fmla="*/ 32588 w 41986"/>
                <a:gd name="connsiteY34" fmla="*/ 4139 h 27294"/>
                <a:gd name="connsiteX35" fmla="*/ 33749 w 41986"/>
                <a:gd name="connsiteY35" fmla="*/ 4398 h 27294"/>
                <a:gd name="connsiteX36" fmla="*/ 33987 w 41986"/>
                <a:gd name="connsiteY36" fmla="*/ 5386 h 27294"/>
                <a:gd name="connsiteX37" fmla="*/ 35552 w 41986"/>
                <a:gd name="connsiteY37" fmla="*/ 5715 h 27294"/>
                <a:gd name="connsiteX38" fmla="*/ 36623 w 41986"/>
                <a:gd name="connsiteY38" fmla="*/ 5518 h 27294"/>
                <a:gd name="connsiteX39" fmla="*/ 38516 w 41986"/>
                <a:gd name="connsiteY39" fmla="*/ 6109 h 27294"/>
                <a:gd name="connsiteX40" fmla="*/ 38928 w 41986"/>
                <a:gd name="connsiteY40" fmla="*/ 8079 h 27294"/>
                <a:gd name="connsiteX41" fmla="*/ 41944 w 41986"/>
                <a:gd name="connsiteY41" fmla="*/ 6143 h 27294"/>
                <a:gd name="connsiteX42" fmla="*/ 40737 w 41986"/>
                <a:gd name="connsiteY42" fmla="*/ 9674 h 27294"/>
                <a:gd name="connsiteX43" fmla="*/ 41323 w 41986"/>
                <a:gd name="connsiteY43" fmla="*/ 11978 h 27294"/>
                <a:gd name="connsiteX44" fmla="*/ 40162 w 41986"/>
                <a:gd name="connsiteY44" fmla="*/ 12810 h 27294"/>
                <a:gd name="connsiteX45" fmla="*/ 38597 w 41986"/>
                <a:gd name="connsiteY45" fmla="*/ 12501 h 27294"/>
                <a:gd name="connsiteX46" fmla="*/ 36787 w 41986"/>
                <a:gd name="connsiteY46" fmla="*/ 13142 h 27294"/>
                <a:gd name="connsiteX47" fmla="*/ 35973 w 41986"/>
                <a:gd name="connsiteY47" fmla="*/ 14306 h 27294"/>
                <a:gd name="connsiteX48" fmla="*/ 36505 w 41986"/>
                <a:gd name="connsiteY48" fmla="*/ 15254 h 27294"/>
                <a:gd name="connsiteX49" fmla="*/ 34996 w 41986"/>
                <a:gd name="connsiteY49" fmla="*/ 16901 h 27294"/>
                <a:gd name="connsiteX50" fmla="*/ 36208 w 41986"/>
                <a:gd name="connsiteY50" fmla="*/ 17820 h 27294"/>
                <a:gd name="connsiteX51" fmla="*/ 33947 w 41986"/>
                <a:gd name="connsiteY51" fmla="*/ 18989 h 27294"/>
                <a:gd name="connsiteX52" fmla="*/ 32278 w 41986"/>
                <a:gd name="connsiteY52" fmla="*/ 19751 h 27294"/>
                <a:gd name="connsiteX53" fmla="*/ 27787 w 41986"/>
                <a:gd name="connsiteY53" fmla="*/ 21937 h 27294"/>
                <a:gd name="connsiteX54" fmla="*/ 23425 w 41986"/>
                <a:gd name="connsiteY54" fmla="*/ 24542 h 27294"/>
                <a:gd name="connsiteX55" fmla="*/ 19019 w 41986"/>
                <a:gd name="connsiteY55" fmla="*/ 27256 h 27294"/>
                <a:gd name="connsiteX56" fmla="*/ 13818 w 41986"/>
                <a:gd name="connsiteY56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6521 w 41986"/>
                <a:gd name="connsiteY18" fmla="*/ 8034 h 27294"/>
                <a:gd name="connsiteX19" fmla="*/ 11355 w 41986"/>
                <a:gd name="connsiteY19" fmla="*/ 5908 h 27294"/>
                <a:gd name="connsiteX20" fmla="*/ 11717 w 41986"/>
                <a:gd name="connsiteY20" fmla="*/ 5262 h 27294"/>
                <a:gd name="connsiteX21" fmla="*/ 12710 w 41986"/>
                <a:gd name="connsiteY21" fmla="*/ 4201 h 27294"/>
                <a:gd name="connsiteX22" fmla="*/ 14392 w 41986"/>
                <a:gd name="connsiteY22" fmla="*/ 3567 h 27294"/>
                <a:gd name="connsiteX23" fmla="*/ 16282 w 41986"/>
                <a:gd name="connsiteY23" fmla="*/ 2234 h 27294"/>
                <a:gd name="connsiteX24" fmla="*/ 18654 w 41986"/>
                <a:gd name="connsiteY24" fmla="*/ 1197 h 27294"/>
                <a:gd name="connsiteX25" fmla="*/ 20399 w 41986"/>
                <a:gd name="connsiteY25" fmla="*/ 790 h 27294"/>
                <a:gd name="connsiteX26" fmla="*/ 22868 w 41986"/>
                <a:gd name="connsiteY26" fmla="*/ 16 h 27294"/>
                <a:gd name="connsiteX27" fmla="*/ 22324 w 41986"/>
                <a:gd name="connsiteY27" fmla="*/ 1095 h 27294"/>
                <a:gd name="connsiteX28" fmla="*/ 23392 w 41986"/>
                <a:gd name="connsiteY28" fmla="*/ 1829 h 27294"/>
                <a:gd name="connsiteX29" fmla="*/ 25548 w 41986"/>
                <a:gd name="connsiteY29" fmla="*/ 2595 h 27294"/>
                <a:gd name="connsiteX30" fmla="*/ 27423 w 41986"/>
                <a:gd name="connsiteY30" fmla="*/ 4327 h 27294"/>
                <a:gd name="connsiteX31" fmla="*/ 26906 w 41986"/>
                <a:gd name="connsiteY31" fmla="*/ 5638 h 27294"/>
                <a:gd name="connsiteX32" fmla="*/ 29185 w 41986"/>
                <a:gd name="connsiteY32" fmla="*/ 5442 h 27294"/>
                <a:gd name="connsiteX33" fmla="*/ 30214 w 41986"/>
                <a:gd name="connsiteY33" fmla="*/ 5747 h 27294"/>
                <a:gd name="connsiteX34" fmla="*/ 31105 w 41986"/>
                <a:gd name="connsiteY34" fmla="*/ 5320 h 27294"/>
                <a:gd name="connsiteX35" fmla="*/ 32588 w 41986"/>
                <a:gd name="connsiteY35" fmla="*/ 4139 h 27294"/>
                <a:gd name="connsiteX36" fmla="*/ 33749 w 41986"/>
                <a:gd name="connsiteY36" fmla="*/ 4398 h 27294"/>
                <a:gd name="connsiteX37" fmla="*/ 33987 w 41986"/>
                <a:gd name="connsiteY37" fmla="*/ 5386 h 27294"/>
                <a:gd name="connsiteX38" fmla="*/ 35552 w 41986"/>
                <a:gd name="connsiteY38" fmla="*/ 5715 h 27294"/>
                <a:gd name="connsiteX39" fmla="*/ 36623 w 41986"/>
                <a:gd name="connsiteY39" fmla="*/ 5518 h 27294"/>
                <a:gd name="connsiteX40" fmla="*/ 38516 w 41986"/>
                <a:gd name="connsiteY40" fmla="*/ 6109 h 27294"/>
                <a:gd name="connsiteX41" fmla="*/ 38928 w 41986"/>
                <a:gd name="connsiteY41" fmla="*/ 8079 h 27294"/>
                <a:gd name="connsiteX42" fmla="*/ 41944 w 41986"/>
                <a:gd name="connsiteY42" fmla="*/ 6143 h 27294"/>
                <a:gd name="connsiteX43" fmla="*/ 40737 w 41986"/>
                <a:gd name="connsiteY43" fmla="*/ 9674 h 27294"/>
                <a:gd name="connsiteX44" fmla="*/ 41323 w 41986"/>
                <a:gd name="connsiteY44" fmla="*/ 11978 h 27294"/>
                <a:gd name="connsiteX45" fmla="*/ 40162 w 41986"/>
                <a:gd name="connsiteY45" fmla="*/ 12810 h 27294"/>
                <a:gd name="connsiteX46" fmla="*/ 38597 w 41986"/>
                <a:gd name="connsiteY46" fmla="*/ 12501 h 27294"/>
                <a:gd name="connsiteX47" fmla="*/ 36787 w 41986"/>
                <a:gd name="connsiteY47" fmla="*/ 13142 h 27294"/>
                <a:gd name="connsiteX48" fmla="*/ 35973 w 41986"/>
                <a:gd name="connsiteY48" fmla="*/ 14306 h 27294"/>
                <a:gd name="connsiteX49" fmla="*/ 36505 w 41986"/>
                <a:gd name="connsiteY49" fmla="*/ 15254 h 27294"/>
                <a:gd name="connsiteX50" fmla="*/ 34996 w 41986"/>
                <a:gd name="connsiteY50" fmla="*/ 16901 h 27294"/>
                <a:gd name="connsiteX51" fmla="*/ 36208 w 41986"/>
                <a:gd name="connsiteY51" fmla="*/ 17820 h 27294"/>
                <a:gd name="connsiteX52" fmla="*/ 33947 w 41986"/>
                <a:gd name="connsiteY52" fmla="*/ 18989 h 27294"/>
                <a:gd name="connsiteX53" fmla="*/ 32278 w 41986"/>
                <a:gd name="connsiteY53" fmla="*/ 19751 h 27294"/>
                <a:gd name="connsiteX54" fmla="*/ 27787 w 41986"/>
                <a:gd name="connsiteY54" fmla="*/ 21937 h 27294"/>
                <a:gd name="connsiteX55" fmla="*/ 23425 w 41986"/>
                <a:gd name="connsiteY55" fmla="*/ 24542 h 27294"/>
                <a:gd name="connsiteX56" fmla="*/ 19019 w 41986"/>
                <a:gd name="connsiteY56" fmla="*/ 27256 h 27294"/>
                <a:gd name="connsiteX57" fmla="*/ 13818 w 41986"/>
                <a:gd name="connsiteY57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521 w 41986"/>
                <a:gd name="connsiteY19" fmla="*/ 8034 h 27294"/>
                <a:gd name="connsiteX20" fmla="*/ 11355 w 41986"/>
                <a:gd name="connsiteY20" fmla="*/ 5908 h 27294"/>
                <a:gd name="connsiteX21" fmla="*/ 11717 w 41986"/>
                <a:gd name="connsiteY21" fmla="*/ 5262 h 27294"/>
                <a:gd name="connsiteX22" fmla="*/ 12710 w 41986"/>
                <a:gd name="connsiteY22" fmla="*/ 4201 h 27294"/>
                <a:gd name="connsiteX23" fmla="*/ 14392 w 41986"/>
                <a:gd name="connsiteY23" fmla="*/ 3567 h 27294"/>
                <a:gd name="connsiteX24" fmla="*/ 16282 w 41986"/>
                <a:gd name="connsiteY24" fmla="*/ 2234 h 27294"/>
                <a:gd name="connsiteX25" fmla="*/ 18654 w 41986"/>
                <a:gd name="connsiteY25" fmla="*/ 1197 h 27294"/>
                <a:gd name="connsiteX26" fmla="*/ 20399 w 41986"/>
                <a:gd name="connsiteY26" fmla="*/ 790 h 27294"/>
                <a:gd name="connsiteX27" fmla="*/ 22868 w 41986"/>
                <a:gd name="connsiteY27" fmla="*/ 16 h 27294"/>
                <a:gd name="connsiteX28" fmla="*/ 22324 w 41986"/>
                <a:gd name="connsiteY28" fmla="*/ 1095 h 27294"/>
                <a:gd name="connsiteX29" fmla="*/ 23392 w 41986"/>
                <a:gd name="connsiteY29" fmla="*/ 1829 h 27294"/>
                <a:gd name="connsiteX30" fmla="*/ 25548 w 41986"/>
                <a:gd name="connsiteY30" fmla="*/ 2595 h 27294"/>
                <a:gd name="connsiteX31" fmla="*/ 27423 w 41986"/>
                <a:gd name="connsiteY31" fmla="*/ 4327 h 27294"/>
                <a:gd name="connsiteX32" fmla="*/ 26906 w 41986"/>
                <a:gd name="connsiteY32" fmla="*/ 5638 h 27294"/>
                <a:gd name="connsiteX33" fmla="*/ 29185 w 41986"/>
                <a:gd name="connsiteY33" fmla="*/ 5442 h 27294"/>
                <a:gd name="connsiteX34" fmla="*/ 30214 w 41986"/>
                <a:gd name="connsiteY34" fmla="*/ 5747 h 27294"/>
                <a:gd name="connsiteX35" fmla="*/ 31105 w 41986"/>
                <a:gd name="connsiteY35" fmla="*/ 5320 h 27294"/>
                <a:gd name="connsiteX36" fmla="*/ 32588 w 41986"/>
                <a:gd name="connsiteY36" fmla="*/ 4139 h 27294"/>
                <a:gd name="connsiteX37" fmla="*/ 33749 w 41986"/>
                <a:gd name="connsiteY37" fmla="*/ 4398 h 27294"/>
                <a:gd name="connsiteX38" fmla="*/ 33987 w 41986"/>
                <a:gd name="connsiteY38" fmla="*/ 5386 h 27294"/>
                <a:gd name="connsiteX39" fmla="*/ 35552 w 41986"/>
                <a:gd name="connsiteY39" fmla="*/ 5715 h 27294"/>
                <a:gd name="connsiteX40" fmla="*/ 36623 w 41986"/>
                <a:gd name="connsiteY40" fmla="*/ 5518 h 27294"/>
                <a:gd name="connsiteX41" fmla="*/ 38516 w 41986"/>
                <a:gd name="connsiteY41" fmla="*/ 6109 h 27294"/>
                <a:gd name="connsiteX42" fmla="*/ 38928 w 41986"/>
                <a:gd name="connsiteY42" fmla="*/ 8079 h 27294"/>
                <a:gd name="connsiteX43" fmla="*/ 41944 w 41986"/>
                <a:gd name="connsiteY43" fmla="*/ 6143 h 27294"/>
                <a:gd name="connsiteX44" fmla="*/ 40737 w 41986"/>
                <a:gd name="connsiteY44" fmla="*/ 9674 h 27294"/>
                <a:gd name="connsiteX45" fmla="*/ 41323 w 41986"/>
                <a:gd name="connsiteY45" fmla="*/ 11978 h 27294"/>
                <a:gd name="connsiteX46" fmla="*/ 40162 w 41986"/>
                <a:gd name="connsiteY46" fmla="*/ 12810 h 27294"/>
                <a:gd name="connsiteX47" fmla="*/ 38597 w 41986"/>
                <a:gd name="connsiteY47" fmla="*/ 12501 h 27294"/>
                <a:gd name="connsiteX48" fmla="*/ 36787 w 41986"/>
                <a:gd name="connsiteY48" fmla="*/ 13142 h 27294"/>
                <a:gd name="connsiteX49" fmla="*/ 35973 w 41986"/>
                <a:gd name="connsiteY49" fmla="*/ 14306 h 27294"/>
                <a:gd name="connsiteX50" fmla="*/ 36505 w 41986"/>
                <a:gd name="connsiteY50" fmla="*/ 15254 h 27294"/>
                <a:gd name="connsiteX51" fmla="*/ 34996 w 41986"/>
                <a:gd name="connsiteY51" fmla="*/ 16901 h 27294"/>
                <a:gd name="connsiteX52" fmla="*/ 36208 w 41986"/>
                <a:gd name="connsiteY52" fmla="*/ 17820 h 27294"/>
                <a:gd name="connsiteX53" fmla="*/ 33947 w 41986"/>
                <a:gd name="connsiteY53" fmla="*/ 18989 h 27294"/>
                <a:gd name="connsiteX54" fmla="*/ 32278 w 41986"/>
                <a:gd name="connsiteY54" fmla="*/ 19751 h 27294"/>
                <a:gd name="connsiteX55" fmla="*/ 27787 w 41986"/>
                <a:gd name="connsiteY55" fmla="*/ 21937 h 27294"/>
                <a:gd name="connsiteX56" fmla="*/ 23425 w 41986"/>
                <a:gd name="connsiteY56" fmla="*/ 24542 h 27294"/>
                <a:gd name="connsiteX57" fmla="*/ 19019 w 41986"/>
                <a:gd name="connsiteY57" fmla="*/ 27256 h 27294"/>
                <a:gd name="connsiteX58" fmla="*/ 13818 w 41986"/>
                <a:gd name="connsiteY58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521 w 41986"/>
                <a:gd name="connsiteY19" fmla="*/ 8034 h 27294"/>
                <a:gd name="connsiteX20" fmla="*/ 7329 w 41986"/>
                <a:gd name="connsiteY20" fmla="*/ 7696 h 27294"/>
                <a:gd name="connsiteX21" fmla="*/ 11355 w 41986"/>
                <a:gd name="connsiteY21" fmla="*/ 5908 h 27294"/>
                <a:gd name="connsiteX22" fmla="*/ 11717 w 41986"/>
                <a:gd name="connsiteY22" fmla="*/ 5262 h 27294"/>
                <a:gd name="connsiteX23" fmla="*/ 12710 w 41986"/>
                <a:gd name="connsiteY23" fmla="*/ 4201 h 27294"/>
                <a:gd name="connsiteX24" fmla="*/ 14392 w 41986"/>
                <a:gd name="connsiteY24" fmla="*/ 3567 h 27294"/>
                <a:gd name="connsiteX25" fmla="*/ 16282 w 41986"/>
                <a:gd name="connsiteY25" fmla="*/ 2234 h 27294"/>
                <a:gd name="connsiteX26" fmla="*/ 18654 w 41986"/>
                <a:gd name="connsiteY26" fmla="*/ 1197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926 w 41986"/>
                <a:gd name="connsiteY19" fmla="*/ 6449 h 27294"/>
                <a:gd name="connsiteX20" fmla="*/ 7329 w 41986"/>
                <a:gd name="connsiteY20" fmla="*/ 7696 h 27294"/>
                <a:gd name="connsiteX21" fmla="*/ 11355 w 41986"/>
                <a:gd name="connsiteY21" fmla="*/ 5908 h 27294"/>
                <a:gd name="connsiteX22" fmla="*/ 11717 w 41986"/>
                <a:gd name="connsiteY22" fmla="*/ 5262 h 27294"/>
                <a:gd name="connsiteX23" fmla="*/ 12710 w 41986"/>
                <a:gd name="connsiteY23" fmla="*/ 4201 h 27294"/>
                <a:gd name="connsiteX24" fmla="*/ 14392 w 41986"/>
                <a:gd name="connsiteY24" fmla="*/ 3567 h 27294"/>
                <a:gd name="connsiteX25" fmla="*/ 16282 w 41986"/>
                <a:gd name="connsiteY25" fmla="*/ 2234 h 27294"/>
                <a:gd name="connsiteX26" fmla="*/ 18654 w 41986"/>
                <a:gd name="connsiteY26" fmla="*/ 1197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926 w 41986"/>
                <a:gd name="connsiteY19" fmla="*/ 6449 h 27294"/>
                <a:gd name="connsiteX20" fmla="*/ 6243 w 41986"/>
                <a:gd name="connsiteY20" fmla="*/ 5474 h 27294"/>
                <a:gd name="connsiteX21" fmla="*/ 11355 w 41986"/>
                <a:gd name="connsiteY21" fmla="*/ 5908 h 27294"/>
                <a:gd name="connsiteX22" fmla="*/ 11717 w 41986"/>
                <a:gd name="connsiteY22" fmla="*/ 5262 h 27294"/>
                <a:gd name="connsiteX23" fmla="*/ 12710 w 41986"/>
                <a:gd name="connsiteY23" fmla="*/ 4201 h 27294"/>
                <a:gd name="connsiteX24" fmla="*/ 14392 w 41986"/>
                <a:gd name="connsiteY24" fmla="*/ 3567 h 27294"/>
                <a:gd name="connsiteX25" fmla="*/ 16282 w 41986"/>
                <a:gd name="connsiteY25" fmla="*/ 2234 h 27294"/>
                <a:gd name="connsiteX26" fmla="*/ 18654 w 41986"/>
                <a:gd name="connsiteY26" fmla="*/ 1197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926 w 41986"/>
                <a:gd name="connsiteY19" fmla="*/ 6449 h 27294"/>
                <a:gd name="connsiteX20" fmla="*/ 6243 w 41986"/>
                <a:gd name="connsiteY20" fmla="*/ 5474 h 27294"/>
                <a:gd name="connsiteX21" fmla="*/ 10005 w 41986"/>
                <a:gd name="connsiteY21" fmla="*/ 5661 h 27294"/>
                <a:gd name="connsiteX22" fmla="*/ 11717 w 41986"/>
                <a:gd name="connsiteY22" fmla="*/ 5262 h 27294"/>
                <a:gd name="connsiteX23" fmla="*/ 12710 w 41986"/>
                <a:gd name="connsiteY23" fmla="*/ 4201 h 27294"/>
                <a:gd name="connsiteX24" fmla="*/ 14392 w 41986"/>
                <a:gd name="connsiteY24" fmla="*/ 3567 h 27294"/>
                <a:gd name="connsiteX25" fmla="*/ 16282 w 41986"/>
                <a:gd name="connsiteY25" fmla="*/ 2234 h 27294"/>
                <a:gd name="connsiteX26" fmla="*/ 18654 w 41986"/>
                <a:gd name="connsiteY26" fmla="*/ 1197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926 w 41986"/>
                <a:gd name="connsiteY19" fmla="*/ 6449 h 27294"/>
                <a:gd name="connsiteX20" fmla="*/ 6243 w 41986"/>
                <a:gd name="connsiteY20" fmla="*/ 5474 h 27294"/>
                <a:gd name="connsiteX21" fmla="*/ 10005 w 41986"/>
                <a:gd name="connsiteY21" fmla="*/ 5661 h 27294"/>
                <a:gd name="connsiteX22" fmla="*/ 10960 w 41986"/>
                <a:gd name="connsiteY22" fmla="*/ 4719 h 27294"/>
                <a:gd name="connsiteX23" fmla="*/ 12710 w 41986"/>
                <a:gd name="connsiteY23" fmla="*/ 4201 h 27294"/>
                <a:gd name="connsiteX24" fmla="*/ 14392 w 41986"/>
                <a:gd name="connsiteY24" fmla="*/ 3567 h 27294"/>
                <a:gd name="connsiteX25" fmla="*/ 16282 w 41986"/>
                <a:gd name="connsiteY25" fmla="*/ 2234 h 27294"/>
                <a:gd name="connsiteX26" fmla="*/ 18654 w 41986"/>
                <a:gd name="connsiteY26" fmla="*/ 1197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926 w 41986"/>
                <a:gd name="connsiteY19" fmla="*/ 6449 h 27294"/>
                <a:gd name="connsiteX20" fmla="*/ 6243 w 41986"/>
                <a:gd name="connsiteY20" fmla="*/ 5474 h 27294"/>
                <a:gd name="connsiteX21" fmla="*/ 9760 w 41986"/>
                <a:gd name="connsiteY21" fmla="*/ 5454 h 27294"/>
                <a:gd name="connsiteX22" fmla="*/ 10960 w 41986"/>
                <a:gd name="connsiteY22" fmla="*/ 4719 h 27294"/>
                <a:gd name="connsiteX23" fmla="*/ 12710 w 41986"/>
                <a:gd name="connsiteY23" fmla="*/ 4201 h 27294"/>
                <a:gd name="connsiteX24" fmla="*/ 14392 w 41986"/>
                <a:gd name="connsiteY24" fmla="*/ 3567 h 27294"/>
                <a:gd name="connsiteX25" fmla="*/ 16282 w 41986"/>
                <a:gd name="connsiteY25" fmla="*/ 2234 h 27294"/>
                <a:gd name="connsiteX26" fmla="*/ 18654 w 41986"/>
                <a:gd name="connsiteY26" fmla="*/ 1197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926 w 41986"/>
                <a:gd name="connsiteY19" fmla="*/ 6449 h 27294"/>
                <a:gd name="connsiteX20" fmla="*/ 6243 w 41986"/>
                <a:gd name="connsiteY20" fmla="*/ 5474 h 27294"/>
                <a:gd name="connsiteX21" fmla="*/ 9760 w 41986"/>
                <a:gd name="connsiteY21" fmla="*/ 5454 h 27294"/>
                <a:gd name="connsiteX22" fmla="*/ 10537 w 41986"/>
                <a:gd name="connsiteY22" fmla="*/ 4601 h 27294"/>
                <a:gd name="connsiteX23" fmla="*/ 12710 w 41986"/>
                <a:gd name="connsiteY23" fmla="*/ 4201 h 27294"/>
                <a:gd name="connsiteX24" fmla="*/ 14392 w 41986"/>
                <a:gd name="connsiteY24" fmla="*/ 3567 h 27294"/>
                <a:gd name="connsiteX25" fmla="*/ 16282 w 41986"/>
                <a:gd name="connsiteY25" fmla="*/ 2234 h 27294"/>
                <a:gd name="connsiteX26" fmla="*/ 18654 w 41986"/>
                <a:gd name="connsiteY26" fmla="*/ 1197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926 w 41986"/>
                <a:gd name="connsiteY19" fmla="*/ 6449 h 27294"/>
                <a:gd name="connsiteX20" fmla="*/ 6243 w 41986"/>
                <a:gd name="connsiteY20" fmla="*/ 5474 h 27294"/>
                <a:gd name="connsiteX21" fmla="*/ 9760 w 41986"/>
                <a:gd name="connsiteY21" fmla="*/ 5454 h 27294"/>
                <a:gd name="connsiteX22" fmla="*/ 10537 w 41986"/>
                <a:gd name="connsiteY22" fmla="*/ 4601 h 27294"/>
                <a:gd name="connsiteX23" fmla="*/ 12710 w 41986"/>
                <a:gd name="connsiteY23" fmla="*/ 4201 h 27294"/>
                <a:gd name="connsiteX24" fmla="*/ 12626 w 41986"/>
                <a:gd name="connsiteY24" fmla="*/ 3001 h 27294"/>
                <a:gd name="connsiteX25" fmla="*/ 16282 w 41986"/>
                <a:gd name="connsiteY25" fmla="*/ 2234 h 27294"/>
                <a:gd name="connsiteX26" fmla="*/ 18654 w 41986"/>
                <a:gd name="connsiteY26" fmla="*/ 1197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926 w 41986"/>
                <a:gd name="connsiteY19" fmla="*/ 6449 h 27294"/>
                <a:gd name="connsiteX20" fmla="*/ 6243 w 41986"/>
                <a:gd name="connsiteY20" fmla="*/ 5474 h 27294"/>
                <a:gd name="connsiteX21" fmla="*/ 9760 w 41986"/>
                <a:gd name="connsiteY21" fmla="*/ 5454 h 27294"/>
                <a:gd name="connsiteX22" fmla="*/ 10537 w 41986"/>
                <a:gd name="connsiteY22" fmla="*/ 4601 h 27294"/>
                <a:gd name="connsiteX23" fmla="*/ 12710 w 41986"/>
                <a:gd name="connsiteY23" fmla="*/ 4201 h 27294"/>
                <a:gd name="connsiteX24" fmla="*/ 12626 w 41986"/>
                <a:gd name="connsiteY24" fmla="*/ 3001 h 27294"/>
                <a:gd name="connsiteX25" fmla="*/ 12685 w 41986"/>
                <a:gd name="connsiteY25" fmla="*/ 1859 h 27294"/>
                <a:gd name="connsiteX26" fmla="*/ 18654 w 41986"/>
                <a:gd name="connsiteY26" fmla="*/ 1197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6658 h 27294"/>
                <a:gd name="connsiteX1" fmla="*/ 10815 w 41986"/>
                <a:gd name="connsiteY1" fmla="*/ 25572 h 27294"/>
                <a:gd name="connsiteX2" fmla="*/ 7947 w 41986"/>
                <a:gd name="connsiteY2" fmla="*/ 22134 h 27294"/>
                <a:gd name="connsiteX3" fmla="*/ 7945 w 41986"/>
                <a:gd name="connsiteY3" fmla="*/ 21082 h 27294"/>
                <a:gd name="connsiteX4" fmla="*/ 7120 w 41986"/>
                <a:gd name="connsiteY4" fmla="*/ 19345 h 27294"/>
                <a:gd name="connsiteX5" fmla="*/ 4967 w 41986"/>
                <a:gd name="connsiteY5" fmla="*/ 17378 h 27294"/>
                <a:gd name="connsiteX6" fmla="*/ 2786 w 41986"/>
                <a:gd name="connsiteY6" fmla="*/ 17670 h 27294"/>
                <a:gd name="connsiteX7" fmla="*/ 1731 w 41986"/>
                <a:gd name="connsiteY7" fmla="*/ 16222 h 27294"/>
                <a:gd name="connsiteX8" fmla="*/ 3127 w 41986"/>
                <a:gd name="connsiteY8" fmla="*/ 14070 h 27294"/>
                <a:gd name="connsiteX9" fmla="*/ 28 w 41986"/>
                <a:gd name="connsiteY9" fmla="*/ 13321 h 27294"/>
                <a:gd name="connsiteX10" fmla="*/ 1627 w 41986"/>
                <a:gd name="connsiteY10" fmla="*/ 11995 h 27294"/>
                <a:gd name="connsiteX11" fmla="*/ 2539 w 41986"/>
                <a:gd name="connsiteY11" fmla="*/ 12000 h 27294"/>
                <a:gd name="connsiteX12" fmla="*/ 3563 w 41986"/>
                <a:gd name="connsiteY12" fmla="*/ 12146 h 27294"/>
                <a:gd name="connsiteX13" fmla="*/ 4007 w 41986"/>
                <a:gd name="connsiteY13" fmla="*/ 11661 h 27294"/>
                <a:gd name="connsiteX14" fmla="*/ 3631 w 41986"/>
                <a:gd name="connsiteY14" fmla="*/ 9547 h 27294"/>
                <a:gd name="connsiteX15" fmla="*/ 4254 w 41986"/>
                <a:gd name="connsiteY15" fmla="*/ 9036 h 27294"/>
                <a:gd name="connsiteX16" fmla="*/ 2727 w 41986"/>
                <a:gd name="connsiteY16" fmla="*/ 8250 h 27294"/>
                <a:gd name="connsiteX17" fmla="*/ 2175 w 41986"/>
                <a:gd name="connsiteY17" fmla="*/ 7442 h 27294"/>
                <a:gd name="connsiteX18" fmla="*/ 5705 w 41986"/>
                <a:gd name="connsiteY18" fmla="*/ 7520 h 27294"/>
                <a:gd name="connsiteX19" fmla="*/ 6926 w 41986"/>
                <a:gd name="connsiteY19" fmla="*/ 6449 h 27294"/>
                <a:gd name="connsiteX20" fmla="*/ 6243 w 41986"/>
                <a:gd name="connsiteY20" fmla="*/ 5474 h 27294"/>
                <a:gd name="connsiteX21" fmla="*/ 9760 w 41986"/>
                <a:gd name="connsiteY21" fmla="*/ 5454 h 27294"/>
                <a:gd name="connsiteX22" fmla="*/ 10537 w 41986"/>
                <a:gd name="connsiteY22" fmla="*/ 4601 h 27294"/>
                <a:gd name="connsiteX23" fmla="*/ 12710 w 41986"/>
                <a:gd name="connsiteY23" fmla="*/ 4201 h 27294"/>
                <a:gd name="connsiteX24" fmla="*/ 12626 w 41986"/>
                <a:gd name="connsiteY24" fmla="*/ 3001 h 27294"/>
                <a:gd name="connsiteX25" fmla="*/ 12685 w 41986"/>
                <a:gd name="connsiteY25" fmla="*/ 1859 h 27294"/>
                <a:gd name="connsiteX26" fmla="*/ 12706 w 41986"/>
                <a:gd name="connsiteY26" fmla="*/ 352 h 27294"/>
                <a:gd name="connsiteX27" fmla="*/ 20399 w 41986"/>
                <a:gd name="connsiteY27" fmla="*/ 790 h 27294"/>
                <a:gd name="connsiteX28" fmla="*/ 22868 w 41986"/>
                <a:gd name="connsiteY28" fmla="*/ 16 h 27294"/>
                <a:gd name="connsiteX29" fmla="*/ 22324 w 41986"/>
                <a:gd name="connsiteY29" fmla="*/ 1095 h 27294"/>
                <a:gd name="connsiteX30" fmla="*/ 23392 w 41986"/>
                <a:gd name="connsiteY30" fmla="*/ 1829 h 27294"/>
                <a:gd name="connsiteX31" fmla="*/ 25548 w 41986"/>
                <a:gd name="connsiteY31" fmla="*/ 2595 h 27294"/>
                <a:gd name="connsiteX32" fmla="*/ 27423 w 41986"/>
                <a:gd name="connsiteY32" fmla="*/ 4327 h 27294"/>
                <a:gd name="connsiteX33" fmla="*/ 26906 w 41986"/>
                <a:gd name="connsiteY33" fmla="*/ 5638 h 27294"/>
                <a:gd name="connsiteX34" fmla="*/ 29185 w 41986"/>
                <a:gd name="connsiteY34" fmla="*/ 5442 h 27294"/>
                <a:gd name="connsiteX35" fmla="*/ 30214 w 41986"/>
                <a:gd name="connsiteY35" fmla="*/ 5747 h 27294"/>
                <a:gd name="connsiteX36" fmla="*/ 31105 w 41986"/>
                <a:gd name="connsiteY36" fmla="*/ 5320 h 27294"/>
                <a:gd name="connsiteX37" fmla="*/ 32588 w 41986"/>
                <a:gd name="connsiteY37" fmla="*/ 4139 h 27294"/>
                <a:gd name="connsiteX38" fmla="*/ 33749 w 41986"/>
                <a:gd name="connsiteY38" fmla="*/ 4398 h 27294"/>
                <a:gd name="connsiteX39" fmla="*/ 33987 w 41986"/>
                <a:gd name="connsiteY39" fmla="*/ 5386 h 27294"/>
                <a:gd name="connsiteX40" fmla="*/ 35552 w 41986"/>
                <a:gd name="connsiteY40" fmla="*/ 5715 h 27294"/>
                <a:gd name="connsiteX41" fmla="*/ 36623 w 41986"/>
                <a:gd name="connsiteY41" fmla="*/ 5518 h 27294"/>
                <a:gd name="connsiteX42" fmla="*/ 38516 w 41986"/>
                <a:gd name="connsiteY42" fmla="*/ 6109 h 27294"/>
                <a:gd name="connsiteX43" fmla="*/ 38928 w 41986"/>
                <a:gd name="connsiteY43" fmla="*/ 8079 h 27294"/>
                <a:gd name="connsiteX44" fmla="*/ 41944 w 41986"/>
                <a:gd name="connsiteY44" fmla="*/ 6143 h 27294"/>
                <a:gd name="connsiteX45" fmla="*/ 40737 w 41986"/>
                <a:gd name="connsiteY45" fmla="*/ 9674 h 27294"/>
                <a:gd name="connsiteX46" fmla="*/ 41323 w 41986"/>
                <a:gd name="connsiteY46" fmla="*/ 11978 h 27294"/>
                <a:gd name="connsiteX47" fmla="*/ 40162 w 41986"/>
                <a:gd name="connsiteY47" fmla="*/ 12810 h 27294"/>
                <a:gd name="connsiteX48" fmla="*/ 38597 w 41986"/>
                <a:gd name="connsiteY48" fmla="*/ 12501 h 27294"/>
                <a:gd name="connsiteX49" fmla="*/ 36787 w 41986"/>
                <a:gd name="connsiteY49" fmla="*/ 13142 h 27294"/>
                <a:gd name="connsiteX50" fmla="*/ 35973 w 41986"/>
                <a:gd name="connsiteY50" fmla="*/ 14306 h 27294"/>
                <a:gd name="connsiteX51" fmla="*/ 36505 w 41986"/>
                <a:gd name="connsiteY51" fmla="*/ 15254 h 27294"/>
                <a:gd name="connsiteX52" fmla="*/ 34996 w 41986"/>
                <a:gd name="connsiteY52" fmla="*/ 16901 h 27294"/>
                <a:gd name="connsiteX53" fmla="*/ 36208 w 41986"/>
                <a:gd name="connsiteY53" fmla="*/ 17820 h 27294"/>
                <a:gd name="connsiteX54" fmla="*/ 33947 w 41986"/>
                <a:gd name="connsiteY54" fmla="*/ 18989 h 27294"/>
                <a:gd name="connsiteX55" fmla="*/ 32278 w 41986"/>
                <a:gd name="connsiteY55" fmla="*/ 19751 h 27294"/>
                <a:gd name="connsiteX56" fmla="*/ 27787 w 41986"/>
                <a:gd name="connsiteY56" fmla="*/ 21937 h 27294"/>
                <a:gd name="connsiteX57" fmla="*/ 23425 w 41986"/>
                <a:gd name="connsiteY57" fmla="*/ 24542 h 27294"/>
                <a:gd name="connsiteX58" fmla="*/ 19019 w 41986"/>
                <a:gd name="connsiteY58" fmla="*/ 27256 h 27294"/>
                <a:gd name="connsiteX59" fmla="*/ 13818 w 41986"/>
                <a:gd name="connsiteY59" fmla="*/ 26658 h 27294"/>
                <a:gd name="connsiteX0" fmla="*/ 13818 w 41986"/>
                <a:gd name="connsiteY0" fmla="*/ 28482 h 29118"/>
                <a:gd name="connsiteX1" fmla="*/ 10815 w 41986"/>
                <a:gd name="connsiteY1" fmla="*/ 27396 h 29118"/>
                <a:gd name="connsiteX2" fmla="*/ 7947 w 41986"/>
                <a:gd name="connsiteY2" fmla="*/ 23958 h 29118"/>
                <a:gd name="connsiteX3" fmla="*/ 7945 w 41986"/>
                <a:gd name="connsiteY3" fmla="*/ 22906 h 29118"/>
                <a:gd name="connsiteX4" fmla="*/ 7120 w 41986"/>
                <a:gd name="connsiteY4" fmla="*/ 21169 h 29118"/>
                <a:gd name="connsiteX5" fmla="*/ 4967 w 41986"/>
                <a:gd name="connsiteY5" fmla="*/ 19202 h 29118"/>
                <a:gd name="connsiteX6" fmla="*/ 2786 w 41986"/>
                <a:gd name="connsiteY6" fmla="*/ 19494 h 29118"/>
                <a:gd name="connsiteX7" fmla="*/ 1731 w 41986"/>
                <a:gd name="connsiteY7" fmla="*/ 18046 h 29118"/>
                <a:gd name="connsiteX8" fmla="*/ 3127 w 41986"/>
                <a:gd name="connsiteY8" fmla="*/ 15894 h 29118"/>
                <a:gd name="connsiteX9" fmla="*/ 28 w 41986"/>
                <a:gd name="connsiteY9" fmla="*/ 15145 h 29118"/>
                <a:gd name="connsiteX10" fmla="*/ 1627 w 41986"/>
                <a:gd name="connsiteY10" fmla="*/ 13819 h 29118"/>
                <a:gd name="connsiteX11" fmla="*/ 2539 w 41986"/>
                <a:gd name="connsiteY11" fmla="*/ 13824 h 29118"/>
                <a:gd name="connsiteX12" fmla="*/ 3563 w 41986"/>
                <a:gd name="connsiteY12" fmla="*/ 13970 h 29118"/>
                <a:gd name="connsiteX13" fmla="*/ 4007 w 41986"/>
                <a:gd name="connsiteY13" fmla="*/ 13485 h 29118"/>
                <a:gd name="connsiteX14" fmla="*/ 3631 w 41986"/>
                <a:gd name="connsiteY14" fmla="*/ 11371 h 29118"/>
                <a:gd name="connsiteX15" fmla="*/ 4254 w 41986"/>
                <a:gd name="connsiteY15" fmla="*/ 10860 h 29118"/>
                <a:gd name="connsiteX16" fmla="*/ 2727 w 41986"/>
                <a:gd name="connsiteY16" fmla="*/ 10074 h 29118"/>
                <a:gd name="connsiteX17" fmla="*/ 2175 w 41986"/>
                <a:gd name="connsiteY17" fmla="*/ 9266 h 29118"/>
                <a:gd name="connsiteX18" fmla="*/ 5705 w 41986"/>
                <a:gd name="connsiteY18" fmla="*/ 9344 h 29118"/>
                <a:gd name="connsiteX19" fmla="*/ 6926 w 41986"/>
                <a:gd name="connsiteY19" fmla="*/ 8273 h 29118"/>
                <a:gd name="connsiteX20" fmla="*/ 6243 w 41986"/>
                <a:gd name="connsiteY20" fmla="*/ 7298 h 29118"/>
                <a:gd name="connsiteX21" fmla="*/ 9760 w 41986"/>
                <a:gd name="connsiteY21" fmla="*/ 7278 h 29118"/>
                <a:gd name="connsiteX22" fmla="*/ 10537 w 41986"/>
                <a:gd name="connsiteY22" fmla="*/ 6425 h 29118"/>
                <a:gd name="connsiteX23" fmla="*/ 12710 w 41986"/>
                <a:gd name="connsiteY23" fmla="*/ 6025 h 29118"/>
                <a:gd name="connsiteX24" fmla="*/ 12626 w 41986"/>
                <a:gd name="connsiteY24" fmla="*/ 4825 h 29118"/>
                <a:gd name="connsiteX25" fmla="*/ 12685 w 41986"/>
                <a:gd name="connsiteY25" fmla="*/ 3683 h 29118"/>
                <a:gd name="connsiteX26" fmla="*/ 12706 w 41986"/>
                <a:gd name="connsiteY26" fmla="*/ 2176 h 29118"/>
                <a:gd name="connsiteX27" fmla="*/ 14300 w 41986"/>
                <a:gd name="connsiteY27" fmla="*/ 1 h 29118"/>
                <a:gd name="connsiteX28" fmla="*/ 22868 w 41986"/>
                <a:gd name="connsiteY28" fmla="*/ 1840 h 29118"/>
                <a:gd name="connsiteX29" fmla="*/ 22324 w 41986"/>
                <a:gd name="connsiteY29" fmla="*/ 2919 h 29118"/>
                <a:gd name="connsiteX30" fmla="*/ 23392 w 41986"/>
                <a:gd name="connsiteY30" fmla="*/ 3653 h 29118"/>
                <a:gd name="connsiteX31" fmla="*/ 25548 w 41986"/>
                <a:gd name="connsiteY31" fmla="*/ 4419 h 29118"/>
                <a:gd name="connsiteX32" fmla="*/ 27423 w 41986"/>
                <a:gd name="connsiteY32" fmla="*/ 6151 h 29118"/>
                <a:gd name="connsiteX33" fmla="*/ 26906 w 41986"/>
                <a:gd name="connsiteY33" fmla="*/ 7462 h 29118"/>
                <a:gd name="connsiteX34" fmla="*/ 29185 w 41986"/>
                <a:gd name="connsiteY34" fmla="*/ 7266 h 29118"/>
                <a:gd name="connsiteX35" fmla="*/ 30214 w 41986"/>
                <a:gd name="connsiteY35" fmla="*/ 7571 h 29118"/>
                <a:gd name="connsiteX36" fmla="*/ 31105 w 41986"/>
                <a:gd name="connsiteY36" fmla="*/ 7144 h 29118"/>
                <a:gd name="connsiteX37" fmla="*/ 32588 w 41986"/>
                <a:gd name="connsiteY37" fmla="*/ 5963 h 29118"/>
                <a:gd name="connsiteX38" fmla="*/ 33749 w 41986"/>
                <a:gd name="connsiteY38" fmla="*/ 6222 h 29118"/>
                <a:gd name="connsiteX39" fmla="*/ 33987 w 41986"/>
                <a:gd name="connsiteY39" fmla="*/ 7210 h 29118"/>
                <a:gd name="connsiteX40" fmla="*/ 35552 w 41986"/>
                <a:gd name="connsiteY40" fmla="*/ 7539 h 29118"/>
                <a:gd name="connsiteX41" fmla="*/ 36623 w 41986"/>
                <a:gd name="connsiteY41" fmla="*/ 7342 h 29118"/>
                <a:gd name="connsiteX42" fmla="*/ 38516 w 41986"/>
                <a:gd name="connsiteY42" fmla="*/ 7933 h 29118"/>
                <a:gd name="connsiteX43" fmla="*/ 38928 w 41986"/>
                <a:gd name="connsiteY43" fmla="*/ 9903 h 29118"/>
                <a:gd name="connsiteX44" fmla="*/ 41944 w 41986"/>
                <a:gd name="connsiteY44" fmla="*/ 7967 h 29118"/>
                <a:gd name="connsiteX45" fmla="*/ 40737 w 41986"/>
                <a:gd name="connsiteY45" fmla="*/ 11498 h 29118"/>
                <a:gd name="connsiteX46" fmla="*/ 41323 w 41986"/>
                <a:gd name="connsiteY46" fmla="*/ 13802 h 29118"/>
                <a:gd name="connsiteX47" fmla="*/ 40162 w 41986"/>
                <a:gd name="connsiteY47" fmla="*/ 14634 h 29118"/>
                <a:gd name="connsiteX48" fmla="*/ 38597 w 41986"/>
                <a:gd name="connsiteY48" fmla="*/ 14325 h 29118"/>
                <a:gd name="connsiteX49" fmla="*/ 36787 w 41986"/>
                <a:gd name="connsiteY49" fmla="*/ 14966 h 29118"/>
                <a:gd name="connsiteX50" fmla="*/ 35973 w 41986"/>
                <a:gd name="connsiteY50" fmla="*/ 16130 h 29118"/>
                <a:gd name="connsiteX51" fmla="*/ 36505 w 41986"/>
                <a:gd name="connsiteY51" fmla="*/ 17078 h 29118"/>
                <a:gd name="connsiteX52" fmla="*/ 34996 w 41986"/>
                <a:gd name="connsiteY52" fmla="*/ 18725 h 29118"/>
                <a:gd name="connsiteX53" fmla="*/ 36208 w 41986"/>
                <a:gd name="connsiteY53" fmla="*/ 19644 h 29118"/>
                <a:gd name="connsiteX54" fmla="*/ 33947 w 41986"/>
                <a:gd name="connsiteY54" fmla="*/ 20813 h 29118"/>
                <a:gd name="connsiteX55" fmla="*/ 32278 w 41986"/>
                <a:gd name="connsiteY55" fmla="*/ 21575 h 29118"/>
                <a:gd name="connsiteX56" fmla="*/ 27787 w 41986"/>
                <a:gd name="connsiteY56" fmla="*/ 23761 h 29118"/>
                <a:gd name="connsiteX57" fmla="*/ 23425 w 41986"/>
                <a:gd name="connsiteY57" fmla="*/ 26366 h 29118"/>
                <a:gd name="connsiteX58" fmla="*/ 19019 w 41986"/>
                <a:gd name="connsiteY58" fmla="*/ 29080 h 29118"/>
                <a:gd name="connsiteX59" fmla="*/ 13818 w 41986"/>
                <a:gd name="connsiteY59" fmla="*/ 28482 h 29118"/>
                <a:gd name="connsiteX0" fmla="*/ 13818 w 41986"/>
                <a:gd name="connsiteY0" fmla="*/ 28614 h 29250"/>
                <a:gd name="connsiteX1" fmla="*/ 10815 w 41986"/>
                <a:gd name="connsiteY1" fmla="*/ 27528 h 29250"/>
                <a:gd name="connsiteX2" fmla="*/ 7947 w 41986"/>
                <a:gd name="connsiteY2" fmla="*/ 24090 h 29250"/>
                <a:gd name="connsiteX3" fmla="*/ 7945 w 41986"/>
                <a:gd name="connsiteY3" fmla="*/ 23038 h 29250"/>
                <a:gd name="connsiteX4" fmla="*/ 7120 w 41986"/>
                <a:gd name="connsiteY4" fmla="*/ 21301 h 29250"/>
                <a:gd name="connsiteX5" fmla="*/ 4967 w 41986"/>
                <a:gd name="connsiteY5" fmla="*/ 19334 h 29250"/>
                <a:gd name="connsiteX6" fmla="*/ 2786 w 41986"/>
                <a:gd name="connsiteY6" fmla="*/ 19626 h 29250"/>
                <a:gd name="connsiteX7" fmla="*/ 1731 w 41986"/>
                <a:gd name="connsiteY7" fmla="*/ 18178 h 29250"/>
                <a:gd name="connsiteX8" fmla="*/ 3127 w 41986"/>
                <a:gd name="connsiteY8" fmla="*/ 16026 h 29250"/>
                <a:gd name="connsiteX9" fmla="*/ 28 w 41986"/>
                <a:gd name="connsiteY9" fmla="*/ 15277 h 29250"/>
                <a:gd name="connsiteX10" fmla="*/ 1627 w 41986"/>
                <a:gd name="connsiteY10" fmla="*/ 13951 h 29250"/>
                <a:gd name="connsiteX11" fmla="*/ 2539 w 41986"/>
                <a:gd name="connsiteY11" fmla="*/ 13956 h 29250"/>
                <a:gd name="connsiteX12" fmla="*/ 3563 w 41986"/>
                <a:gd name="connsiteY12" fmla="*/ 14102 h 29250"/>
                <a:gd name="connsiteX13" fmla="*/ 4007 w 41986"/>
                <a:gd name="connsiteY13" fmla="*/ 13617 h 29250"/>
                <a:gd name="connsiteX14" fmla="*/ 3631 w 41986"/>
                <a:gd name="connsiteY14" fmla="*/ 11503 h 29250"/>
                <a:gd name="connsiteX15" fmla="*/ 4254 w 41986"/>
                <a:gd name="connsiteY15" fmla="*/ 10992 h 29250"/>
                <a:gd name="connsiteX16" fmla="*/ 2727 w 41986"/>
                <a:gd name="connsiteY16" fmla="*/ 10206 h 29250"/>
                <a:gd name="connsiteX17" fmla="*/ 2175 w 41986"/>
                <a:gd name="connsiteY17" fmla="*/ 9398 h 29250"/>
                <a:gd name="connsiteX18" fmla="*/ 5705 w 41986"/>
                <a:gd name="connsiteY18" fmla="*/ 9476 h 29250"/>
                <a:gd name="connsiteX19" fmla="*/ 6926 w 41986"/>
                <a:gd name="connsiteY19" fmla="*/ 8405 h 29250"/>
                <a:gd name="connsiteX20" fmla="*/ 6243 w 41986"/>
                <a:gd name="connsiteY20" fmla="*/ 7430 h 29250"/>
                <a:gd name="connsiteX21" fmla="*/ 9760 w 41986"/>
                <a:gd name="connsiteY21" fmla="*/ 7410 h 29250"/>
                <a:gd name="connsiteX22" fmla="*/ 10537 w 41986"/>
                <a:gd name="connsiteY22" fmla="*/ 6557 h 29250"/>
                <a:gd name="connsiteX23" fmla="*/ 12710 w 41986"/>
                <a:gd name="connsiteY23" fmla="*/ 6157 h 29250"/>
                <a:gd name="connsiteX24" fmla="*/ 12626 w 41986"/>
                <a:gd name="connsiteY24" fmla="*/ 4957 h 29250"/>
                <a:gd name="connsiteX25" fmla="*/ 12685 w 41986"/>
                <a:gd name="connsiteY25" fmla="*/ 3815 h 29250"/>
                <a:gd name="connsiteX26" fmla="*/ 12706 w 41986"/>
                <a:gd name="connsiteY26" fmla="*/ 2308 h 29250"/>
                <a:gd name="connsiteX27" fmla="*/ 14300 w 41986"/>
                <a:gd name="connsiteY27" fmla="*/ 133 h 29250"/>
                <a:gd name="connsiteX28" fmla="*/ 16155 w 41986"/>
                <a:gd name="connsiteY28" fmla="*/ 259 h 29250"/>
                <a:gd name="connsiteX29" fmla="*/ 22324 w 41986"/>
                <a:gd name="connsiteY29" fmla="*/ 3051 h 29250"/>
                <a:gd name="connsiteX30" fmla="*/ 23392 w 41986"/>
                <a:gd name="connsiteY30" fmla="*/ 3785 h 29250"/>
                <a:gd name="connsiteX31" fmla="*/ 25548 w 41986"/>
                <a:gd name="connsiteY31" fmla="*/ 4551 h 29250"/>
                <a:gd name="connsiteX32" fmla="*/ 27423 w 41986"/>
                <a:gd name="connsiteY32" fmla="*/ 6283 h 29250"/>
                <a:gd name="connsiteX33" fmla="*/ 26906 w 41986"/>
                <a:gd name="connsiteY33" fmla="*/ 7594 h 29250"/>
                <a:gd name="connsiteX34" fmla="*/ 29185 w 41986"/>
                <a:gd name="connsiteY34" fmla="*/ 7398 h 29250"/>
                <a:gd name="connsiteX35" fmla="*/ 30214 w 41986"/>
                <a:gd name="connsiteY35" fmla="*/ 7703 h 29250"/>
                <a:gd name="connsiteX36" fmla="*/ 31105 w 41986"/>
                <a:gd name="connsiteY36" fmla="*/ 7276 h 29250"/>
                <a:gd name="connsiteX37" fmla="*/ 32588 w 41986"/>
                <a:gd name="connsiteY37" fmla="*/ 6095 h 29250"/>
                <a:gd name="connsiteX38" fmla="*/ 33749 w 41986"/>
                <a:gd name="connsiteY38" fmla="*/ 6354 h 29250"/>
                <a:gd name="connsiteX39" fmla="*/ 33987 w 41986"/>
                <a:gd name="connsiteY39" fmla="*/ 7342 h 29250"/>
                <a:gd name="connsiteX40" fmla="*/ 35552 w 41986"/>
                <a:gd name="connsiteY40" fmla="*/ 7671 h 29250"/>
                <a:gd name="connsiteX41" fmla="*/ 36623 w 41986"/>
                <a:gd name="connsiteY41" fmla="*/ 7474 h 29250"/>
                <a:gd name="connsiteX42" fmla="*/ 38516 w 41986"/>
                <a:gd name="connsiteY42" fmla="*/ 8065 h 29250"/>
                <a:gd name="connsiteX43" fmla="*/ 38928 w 41986"/>
                <a:gd name="connsiteY43" fmla="*/ 10035 h 29250"/>
                <a:gd name="connsiteX44" fmla="*/ 41944 w 41986"/>
                <a:gd name="connsiteY44" fmla="*/ 8099 h 29250"/>
                <a:gd name="connsiteX45" fmla="*/ 40737 w 41986"/>
                <a:gd name="connsiteY45" fmla="*/ 11630 h 29250"/>
                <a:gd name="connsiteX46" fmla="*/ 41323 w 41986"/>
                <a:gd name="connsiteY46" fmla="*/ 13934 h 29250"/>
                <a:gd name="connsiteX47" fmla="*/ 40162 w 41986"/>
                <a:gd name="connsiteY47" fmla="*/ 14766 h 29250"/>
                <a:gd name="connsiteX48" fmla="*/ 38597 w 41986"/>
                <a:gd name="connsiteY48" fmla="*/ 14457 h 29250"/>
                <a:gd name="connsiteX49" fmla="*/ 36787 w 41986"/>
                <a:gd name="connsiteY49" fmla="*/ 15098 h 29250"/>
                <a:gd name="connsiteX50" fmla="*/ 35973 w 41986"/>
                <a:gd name="connsiteY50" fmla="*/ 16262 h 29250"/>
                <a:gd name="connsiteX51" fmla="*/ 36505 w 41986"/>
                <a:gd name="connsiteY51" fmla="*/ 17210 h 29250"/>
                <a:gd name="connsiteX52" fmla="*/ 34996 w 41986"/>
                <a:gd name="connsiteY52" fmla="*/ 18857 h 29250"/>
                <a:gd name="connsiteX53" fmla="*/ 36208 w 41986"/>
                <a:gd name="connsiteY53" fmla="*/ 19776 h 29250"/>
                <a:gd name="connsiteX54" fmla="*/ 33947 w 41986"/>
                <a:gd name="connsiteY54" fmla="*/ 20945 h 29250"/>
                <a:gd name="connsiteX55" fmla="*/ 32278 w 41986"/>
                <a:gd name="connsiteY55" fmla="*/ 21707 h 29250"/>
                <a:gd name="connsiteX56" fmla="*/ 27787 w 41986"/>
                <a:gd name="connsiteY56" fmla="*/ 23893 h 29250"/>
                <a:gd name="connsiteX57" fmla="*/ 23425 w 41986"/>
                <a:gd name="connsiteY57" fmla="*/ 26498 h 29250"/>
                <a:gd name="connsiteX58" fmla="*/ 19019 w 41986"/>
                <a:gd name="connsiteY58" fmla="*/ 29212 h 29250"/>
                <a:gd name="connsiteX59" fmla="*/ 13818 w 41986"/>
                <a:gd name="connsiteY59" fmla="*/ 28614 h 29250"/>
                <a:gd name="connsiteX0" fmla="*/ 13818 w 41986"/>
                <a:gd name="connsiteY0" fmla="*/ 30208 h 30844"/>
                <a:gd name="connsiteX1" fmla="*/ 10815 w 41986"/>
                <a:gd name="connsiteY1" fmla="*/ 29122 h 30844"/>
                <a:gd name="connsiteX2" fmla="*/ 7947 w 41986"/>
                <a:gd name="connsiteY2" fmla="*/ 25684 h 30844"/>
                <a:gd name="connsiteX3" fmla="*/ 7945 w 41986"/>
                <a:gd name="connsiteY3" fmla="*/ 24632 h 30844"/>
                <a:gd name="connsiteX4" fmla="*/ 7120 w 41986"/>
                <a:gd name="connsiteY4" fmla="*/ 22895 h 30844"/>
                <a:gd name="connsiteX5" fmla="*/ 4967 w 41986"/>
                <a:gd name="connsiteY5" fmla="*/ 20928 h 30844"/>
                <a:gd name="connsiteX6" fmla="*/ 2786 w 41986"/>
                <a:gd name="connsiteY6" fmla="*/ 21220 h 30844"/>
                <a:gd name="connsiteX7" fmla="*/ 1731 w 41986"/>
                <a:gd name="connsiteY7" fmla="*/ 19772 h 30844"/>
                <a:gd name="connsiteX8" fmla="*/ 3127 w 41986"/>
                <a:gd name="connsiteY8" fmla="*/ 17620 h 30844"/>
                <a:gd name="connsiteX9" fmla="*/ 28 w 41986"/>
                <a:gd name="connsiteY9" fmla="*/ 16871 h 30844"/>
                <a:gd name="connsiteX10" fmla="*/ 1627 w 41986"/>
                <a:gd name="connsiteY10" fmla="*/ 15545 h 30844"/>
                <a:gd name="connsiteX11" fmla="*/ 2539 w 41986"/>
                <a:gd name="connsiteY11" fmla="*/ 15550 h 30844"/>
                <a:gd name="connsiteX12" fmla="*/ 3563 w 41986"/>
                <a:gd name="connsiteY12" fmla="*/ 15696 h 30844"/>
                <a:gd name="connsiteX13" fmla="*/ 4007 w 41986"/>
                <a:gd name="connsiteY13" fmla="*/ 15211 h 30844"/>
                <a:gd name="connsiteX14" fmla="*/ 3631 w 41986"/>
                <a:gd name="connsiteY14" fmla="*/ 13097 h 30844"/>
                <a:gd name="connsiteX15" fmla="*/ 4254 w 41986"/>
                <a:gd name="connsiteY15" fmla="*/ 12586 h 30844"/>
                <a:gd name="connsiteX16" fmla="*/ 2727 w 41986"/>
                <a:gd name="connsiteY16" fmla="*/ 11800 h 30844"/>
                <a:gd name="connsiteX17" fmla="*/ 2175 w 41986"/>
                <a:gd name="connsiteY17" fmla="*/ 10992 h 30844"/>
                <a:gd name="connsiteX18" fmla="*/ 5705 w 41986"/>
                <a:gd name="connsiteY18" fmla="*/ 11070 h 30844"/>
                <a:gd name="connsiteX19" fmla="*/ 6926 w 41986"/>
                <a:gd name="connsiteY19" fmla="*/ 9999 h 30844"/>
                <a:gd name="connsiteX20" fmla="*/ 6243 w 41986"/>
                <a:gd name="connsiteY20" fmla="*/ 9024 h 30844"/>
                <a:gd name="connsiteX21" fmla="*/ 9760 w 41986"/>
                <a:gd name="connsiteY21" fmla="*/ 9004 h 30844"/>
                <a:gd name="connsiteX22" fmla="*/ 10537 w 41986"/>
                <a:gd name="connsiteY22" fmla="*/ 8151 h 30844"/>
                <a:gd name="connsiteX23" fmla="*/ 12710 w 41986"/>
                <a:gd name="connsiteY23" fmla="*/ 7751 h 30844"/>
                <a:gd name="connsiteX24" fmla="*/ 12626 w 41986"/>
                <a:gd name="connsiteY24" fmla="*/ 6551 h 30844"/>
                <a:gd name="connsiteX25" fmla="*/ 12685 w 41986"/>
                <a:gd name="connsiteY25" fmla="*/ 5409 h 30844"/>
                <a:gd name="connsiteX26" fmla="*/ 12706 w 41986"/>
                <a:gd name="connsiteY26" fmla="*/ 3902 h 30844"/>
                <a:gd name="connsiteX27" fmla="*/ 14300 w 41986"/>
                <a:gd name="connsiteY27" fmla="*/ 1727 h 30844"/>
                <a:gd name="connsiteX28" fmla="*/ 16155 w 41986"/>
                <a:gd name="connsiteY28" fmla="*/ 1853 h 30844"/>
                <a:gd name="connsiteX29" fmla="*/ 15636 w 41986"/>
                <a:gd name="connsiteY29" fmla="*/ 23 h 30844"/>
                <a:gd name="connsiteX30" fmla="*/ 23392 w 41986"/>
                <a:gd name="connsiteY30" fmla="*/ 5379 h 30844"/>
                <a:gd name="connsiteX31" fmla="*/ 25548 w 41986"/>
                <a:gd name="connsiteY31" fmla="*/ 6145 h 30844"/>
                <a:gd name="connsiteX32" fmla="*/ 27423 w 41986"/>
                <a:gd name="connsiteY32" fmla="*/ 7877 h 30844"/>
                <a:gd name="connsiteX33" fmla="*/ 26906 w 41986"/>
                <a:gd name="connsiteY33" fmla="*/ 9188 h 30844"/>
                <a:gd name="connsiteX34" fmla="*/ 29185 w 41986"/>
                <a:gd name="connsiteY34" fmla="*/ 8992 h 30844"/>
                <a:gd name="connsiteX35" fmla="*/ 30214 w 41986"/>
                <a:gd name="connsiteY35" fmla="*/ 9297 h 30844"/>
                <a:gd name="connsiteX36" fmla="*/ 31105 w 41986"/>
                <a:gd name="connsiteY36" fmla="*/ 8870 h 30844"/>
                <a:gd name="connsiteX37" fmla="*/ 32588 w 41986"/>
                <a:gd name="connsiteY37" fmla="*/ 7689 h 30844"/>
                <a:gd name="connsiteX38" fmla="*/ 33749 w 41986"/>
                <a:gd name="connsiteY38" fmla="*/ 7948 h 30844"/>
                <a:gd name="connsiteX39" fmla="*/ 33987 w 41986"/>
                <a:gd name="connsiteY39" fmla="*/ 8936 h 30844"/>
                <a:gd name="connsiteX40" fmla="*/ 35552 w 41986"/>
                <a:gd name="connsiteY40" fmla="*/ 9265 h 30844"/>
                <a:gd name="connsiteX41" fmla="*/ 36623 w 41986"/>
                <a:gd name="connsiteY41" fmla="*/ 9068 h 30844"/>
                <a:gd name="connsiteX42" fmla="*/ 38516 w 41986"/>
                <a:gd name="connsiteY42" fmla="*/ 9659 h 30844"/>
                <a:gd name="connsiteX43" fmla="*/ 38928 w 41986"/>
                <a:gd name="connsiteY43" fmla="*/ 11629 h 30844"/>
                <a:gd name="connsiteX44" fmla="*/ 41944 w 41986"/>
                <a:gd name="connsiteY44" fmla="*/ 9693 h 30844"/>
                <a:gd name="connsiteX45" fmla="*/ 40737 w 41986"/>
                <a:gd name="connsiteY45" fmla="*/ 13224 h 30844"/>
                <a:gd name="connsiteX46" fmla="*/ 41323 w 41986"/>
                <a:gd name="connsiteY46" fmla="*/ 15528 h 30844"/>
                <a:gd name="connsiteX47" fmla="*/ 40162 w 41986"/>
                <a:gd name="connsiteY47" fmla="*/ 16360 h 30844"/>
                <a:gd name="connsiteX48" fmla="*/ 38597 w 41986"/>
                <a:gd name="connsiteY48" fmla="*/ 16051 h 30844"/>
                <a:gd name="connsiteX49" fmla="*/ 36787 w 41986"/>
                <a:gd name="connsiteY49" fmla="*/ 16692 h 30844"/>
                <a:gd name="connsiteX50" fmla="*/ 35973 w 41986"/>
                <a:gd name="connsiteY50" fmla="*/ 17856 h 30844"/>
                <a:gd name="connsiteX51" fmla="*/ 36505 w 41986"/>
                <a:gd name="connsiteY51" fmla="*/ 18804 h 30844"/>
                <a:gd name="connsiteX52" fmla="*/ 34996 w 41986"/>
                <a:gd name="connsiteY52" fmla="*/ 20451 h 30844"/>
                <a:gd name="connsiteX53" fmla="*/ 36208 w 41986"/>
                <a:gd name="connsiteY53" fmla="*/ 21370 h 30844"/>
                <a:gd name="connsiteX54" fmla="*/ 33947 w 41986"/>
                <a:gd name="connsiteY54" fmla="*/ 22539 h 30844"/>
                <a:gd name="connsiteX55" fmla="*/ 32278 w 41986"/>
                <a:gd name="connsiteY55" fmla="*/ 23301 h 30844"/>
                <a:gd name="connsiteX56" fmla="*/ 27787 w 41986"/>
                <a:gd name="connsiteY56" fmla="*/ 25487 h 30844"/>
                <a:gd name="connsiteX57" fmla="*/ 23425 w 41986"/>
                <a:gd name="connsiteY57" fmla="*/ 28092 h 30844"/>
                <a:gd name="connsiteX58" fmla="*/ 19019 w 41986"/>
                <a:gd name="connsiteY58" fmla="*/ 30806 h 30844"/>
                <a:gd name="connsiteX59" fmla="*/ 13818 w 41986"/>
                <a:gd name="connsiteY59" fmla="*/ 30208 h 30844"/>
                <a:gd name="connsiteX0" fmla="*/ 13818 w 41986"/>
                <a:gd name="connsiteY0" fmla="*/ 30338 h 30974"/>
                <a:gd name="connsiteX1" fmla="*/ 10815 w 41986"/>
                <a:gd name="connsiteY1" fmla="*/ 29252 h 30974"/>
                <a:gd name="connsiteX2" fmla="*/ 7947 w 41986"/>
                <a:gd name="connsiteY2" fmla="*/ 25814 h 30974"/>
                <a:gd name="connsiteX3" fmla="*/ 7945 w 41986"/>
                <a:gd name="connsiteY3" fmla="*/ 24762 h 30974"/>
                <a:gd name="connsiteX4" fmla="*/ 7120 w 41986"/>
                <a:gd name="connsiteY4" fmla="*/ 23025 h 30974"/>
                <a:gd name="connsiteX5" fmla="*/ 4967 w 41986"/>
                <a:gd name="connsiteY5" fmla="*/ 21058 h 30974"/>
                <a:gd name="connsiteX6" fmla="*/ 2786 w 41986"/>
                <a:gd name="connsiteY6" fmla="*/ 21350 h 30974"/>
                <a:gd name="connsiteX7" fmla="*/ 1731 w 41986"/>
                <a:gd name="connsiteY7" fmla="*/ 19902 h 30974"/>
                <a:gd name="connsiteX8" fmla="*/ 3127 w 41986"/>
                <a:gd name="connsiteY8" fmla="*/ 17750 h 30974"/>
                <a:gd name="connsiteX9" fmla="*/ 28 w 41986"/>
                <a:gd name="connsiteY9" fmla="*/ 17001 h 30974"/>
                <a:gd name="connsiteX10" fmla="*/ 1627 w 41986"/>
                <a:gd name="connsiteY10" fmla="*/ 15675 h 30974"/>
                <a:gd name="connsiteX11" fmla="*/ 2539 w 41986"/>
                <a:gd name="connsiteY11" fmla="*/ 15680 h 30974"/>
                <a:gd name="connsiteX12" fmla="*/ 3563 w 41986"/>
                <a:gd name="connsiteY12" fmla="*/ 15826 h 30974"/>
                <a:gd name="connsiteX13" fmla="*/ 4007 w 41986"/>
                <a:gd name="connsiteY13" fmla="*/ 15341 h 30974"/>
                <a:gd name="connsiteX14" fmla="*/ 3631 w 41986"/>
                <a:gd name="connsiteY14" fmla="*/ 13227 h 30974"/>
                <a:gd name="connsiteX15" fmla="*/ 4254 w 41986"/>
                <a:gd name="connsiteY15" fmla="*/ 12716 h 30974"/>
                <a:gd name="connsiteX16" fmla="*/ 2727 w 41986"/>
                <a:gd name="connsiteY16" fmla="*/ 11930 h 30974"/>
                <a:gd name="connsiteX17" fmla="*/ 2175 w 41986"/>
                <a:gd name="connsiteY17" fmla="*/ 11122 h 30974"/>
                <a:gd name="connsiteX18" fmla="*/ 5705 w 41986"/>
                <a:gd name="connsiteY18" fmla="*/ 11200 h 30974"/>
                <a:gd name="connsiteX19" fmla="*/ 6926 w 41986"/>
                <a:gd name="connsiteY19" fmla="*/ 10129 h 30974"/>
                <a:gd name="connsiteX20" fmla="*/ 6243 w 41986"/>
                <a:gd name="connsiteY20" fmla="*/ 9154 h 30974"/>
                <a:gd name="connsiteX21" fmla="*/ 9760 w 41986"/>
                <a:gd name="connsiteY21" fmla="*/ 9134 h 30974"/>
                <a:gd name="connsiteX22" fmla="*/ 10537 w 41986"/>
                <a:gd name="connsiteY22" fmla="*/ 8281 h 30974"/>
                <a:gd name="connsiteX23" fmla="*/ 12710 w 41986"/>
                <a:gd name="connsiteY23" fmla="*/ 7881 h 30974"/>
                <a:gd name="connsiteX24" fmla="*/ 12626 w 41986"/>
                <a:gd name="connsiteY24" fmla="*/ 6681 h 30974"/>
                <a:gd name="connsiteX25" fmla="*/ 12685 w 41986"/>
                <a:gd name="connsiteY25" fmla="*/ 5539 h 30974"/>
                <a:gd name="connsiteX26" fmla="*/ 12706 w 41986"/>
                <a:gd name="connsiteY26" fmla="*/ 4032 h 30974"/>
                <a:gd name="connsiteX27" fmla="*/ 14300 w 41986"/>
                <a:gd name="connsiteY27" fmla="*/ 1857 h 30974"/>
                <a:gd name="connsiteX28" fmla="*/ 16155 w 41986"/>
                <a:gd name="connsiteY28" fmla="*/ 1983 h 30974"/>
                <a:gd name="connsiteX29" fmla="*/ 15636 w 41986"/>
                <a:gd name="connsiteY29" fmla="*/ 153 h 30974"/>
                <a:gd name="connsiteX30" fmla="*/ 22361 w 41986"/>
                <a:gd name="connsiteY30" fmla="*/ 1153 h 30974"/>
                <a:gd name="connsiteX31" fmla="*/ 25548 w 41986"/>
                <a:gd name="connsiteY31" fmla="*/ 6275 h 30974"/>
                <a:gd name="connsiteX32" fmla="*/ 27423 w 41986"/>
                <a:gd name="connsiteY32" fmla="*/ 8007 h 30974"/>
                <a:gd name="connsiteX33" fmla="*/ 26906 w 41986"/>
                <a:gd name="connsiteY33" fmla="*/ 9318 h 30974"/>
                <a:gd name="connsiteX34" fmla="*/ 29185 w 41986"/>
                <a:gd name="connsiteY34" fmla="*/ 9122 h 30974"/>
                <a:gd name="connsiteX35" fmla="*/ 30214 w 41986"/>
                <a:gd name="connsiteY35" fmla="*/ 9427 h 30974"/>
                <a:gd name="connsiteX36" fmla="*/ 31105 w 41986"/>
                <a:gd name="connsiteY36" fmla="*/ 9000 h 30974"/>
                <a:gd name="connsiteX37" fmla="*/ 32588 w 41986"/>
                <a:gd name="connsiteY37" fmla="*/ 7819 h 30974"/>
                <a:gd name="connsiteX38" fmla="*/ 33749 w 41986"/>
                <a:gd name="connsiteY38" fmla="*/ 8078 h 30974"/>
                <a:gd name="connsiteX39" fmla="*/ 33987 w 41986"/>
                <a:gd name="connsiteY39" fmla="*/ 9066 h 30974"/>
                <a:gd name="connsiteX40" fmla="*/ 35552 w 41986"/>
                <a:gd name="connsiteY40" fmla="*/ 9395 h 30974"/>
                <a:gd name="connsiteX41" fmla="*/ 36623 w 41986"/>
                <a:gd name="connsiteY41" fmla="*/ 9198 h 30974"/>
                <a:gd name="connsiteX42" fmla="*/ 38516 w 41986"/>
                <a:gd name="connsiteY42" fmla="*/ 9789 h 30974"/>
                <a:gd name="connsiteX43" fmla="*/ 38928 w 41986"/>
                <a:gd name="connsiteY43" fmla="*/ 11759 h 30974"/>
                <a:gd name="connsiteX44" fmla="*/ 41944 w 41986"/>
                <a:gd name="connsiteY44" fmla="*/ 9823 h 30974"/>
                <a:gd name="connsiteX45" fmla="*/ 40737 w 41986"/>
                <a:gd name="connsiteY45" fmla="*/ 13354 h 30974"/>
                <a:gd name="connsiteX46" fmla="*/ 41323 w 41986"/>
                <a:gd name="connsiteY46" fmla="*/ 15658 h 30974"/>
                <a:gd name="connsiteX47" fmla="*/ 40162 w 41986"/>
                <a:gd name="connsiteY47" fmla="*/ 16490 h 30974"/>
                <a:gd name="connsiteX48" fmla="*/ 38597 w 41986"/>
                <a:gd name="connsiteY48" fmla="*/ 16181 h 30974"/>
                <a:gd name="connsiteX49" fmla="*/ 36787 w 41986"/>
                <a:gd name="connsiteY49" fmla="*/ 16822 h 30974"/>
                <a:gd name="connsiteX50" fmla="*/ 35973 w 41986"/>
                <a:gd name="connsiteY50" fmla="*/ 17986 h 30974"/>
                <a:gd name="connsiteX51" fmla="*/ 36505 w 41986"/>
                <a:gd name="connsiteY51" fmla="*/ 18934 h 30974"/>
                <a:gd name="connsiteX52" fmla="*/ 34996 w 41986"/>
                <a:gd name="connsiteY52" fmla="*/ 20581 h 30974"/>
                <a:gd name="connsiteX53" fmla="*/ 36208 w 41986"/>
                <a:gd name="connsiteY53" fmla="*/ 21500 h 30974"/>
                <a:gd name="connsiteX54" fmla="*/ 33947 w 41986"/>
                <a:gd name="connsiteY54" fmla="*/ 22669 h 30974"/>
                <a:gd name="connsiteX55" fmla="*/ 32278 w 41986"/>
                <a:gd name="connsiteY55" fmla="*/ 23431 h 30974"/>
                <a:gd name="connsiteX56" fmla="*/ 27787 w 41986"/>
                <a:gd name="connsiteY56" fmla="*/ 25617 h 30974"/>
                <a:gd name="connsiteX57" fmla="*/ 23425 w 41986"/>
                <a:gd name="connsiteY57" fmla="*/ 28222 h 30974"/>
                <a:gd name="connsiteX58" fmla="*/ 19019 w 41986"/>
                <a:gd name="connsiteY58" fmla="*/ 30936 h 30974"/>
                <a:gd name="connsiteX59" fmla="*/ 13818 w 41986"/>
                <a:gd name="connsiteY59" fmla="*/ 30338 h 30974"/>
                <a:gd name="connsiteX0" fmla="*/ 13818 w 41986"/>
                <a:gd name="connsiteY0" fmla="*/ 31494 h 32130"/>
                <a:gd name="connsiteX1" fmla="*/ 10815 w 41986"/>
                <a:gd name="connsiteY1" fmla="*/ 30408 h 32130"/>
                <a:gd name="connsiteX2" fmla="*/ 7947 w 41986"/>
                <a:gd name="connsiteY2" fmla="*/ 26970 h 32130"/>
                <a:gd name="connsiteX3" fmla="*/ 7945 w 41986"/>
                <a:gd name="connsiteY3" fmla="*/ 25918 h 32130"/>
                <a:gd name="connsiteX4" fmla="*/ 7120 w 41986"/>
                <a:gd name="connsiteY4" fmla="*/ 24181 h 32130"/>
                <a:gd name="connsiteX5" fmla="*/ 4967 w 41986"/>
                <a:gd name="connsiteY5" fmla="*/ 22214 h 32130"/>
                <a:gd name="connsiteX6" fmla="*/ 2786 w 41986"/>
                <a:gd name="connsiteY6" fmla="*/ 22506 h 32130"/>
                <a:gd name="connsiteX7" fmla="*/ 1731 w 41986"/>
                <a:gd name="connsiteY7" fmla="*/ 21058 h 32130"/>
                <a:gd name="connsiteX8" fmla="*/ 3127 w 41986"/>
                <a:gd name="connsiteY8" fmla="*/ 18906 h 32130"/>
                <a:gd name="connsiteX9" fmla="*/ 28 w 41986"/>
                <a:gd name="connsiteY9" fmla="*/ 18157 h 32130"/>
                <a:gd name="connsiteX10" fmla="*/ 1627 w 41986"/>
                <a:gd name="connsiteY10" fmla="*/ 16831 h 32130"/>
                <a:gd name="connsiteX11" fmla="*/ 2539 w 41986"/>
                <a:gd name="connsiteY11" fmla="*/ 16836 h 32130"/>
                <a:gd name="connsiteX12" fmla="*/ 3563 w 41986"/>
                <a:gd name="connsiteY12" fmla="*/ 16982 h 32130"/>
                <a:gd name="connsiteX13" fmla="*/ 4007 w 41986"/>
                <a:gd name="connsiteY13" fmla="*/ 16497 h 32130"/>
                <a:gd name="connsiteX14" fmla="*/ 3631 w 41986"/>
                <a:gd name="connsiteY14" fmla="*/ 14383 h 32130"/>
                <a:gd name="connsiteX15" fmla="*/ 4254 w 41986"/>
                <a:gd name="connsiteY15" fmla="*/ 13872 h 32130"/>
                <a:gd name="connsiteX16" fmla="*/ 2727 w 41986"/>
                <a:gd name="connsiteY16" fmla="*/ 13086 h 32130"/>
                <a:gd name="connsiteX17" fmla="*/ 2175 w 41986"/>
                <a:gd name="connsiteY17" fmla="*/ 12278 h 32130"/>
                <a:gd name="connsiteX18" fmla="*/ 5705 w 41986"/>
                <a:gd name="connsiteY18" fmla="*/ 12356 h 32130"/>
                <a:gd name="connsiteX19" fmla="*/ 6926 w 41986"/>
                <a:gd name="connsiteY19" fmla="*/ 11285 h 32130"/>
                <a:gd name="connsiteX20" fmla="*/ 6243 w 41986"/>
                <a:gd name="connsiteY20" fmla="*/ 10310 h 32130"/>
                <a:gd name="connsiteX21" fmla="*/ 9760 w 41986"/>
                <a:gd name="connsiteY21" fmla="*/ 10290 h 32130"/>
                <a:gd name="connsiteX22" fmla="*/ 10537 w 41986"/>
                <a:gd name="connsiteY22" fmla="*/ 9437 h 32130"/>
                <a:gd name="connsiteX23" fmla="*/ 12710 w 41986"/>
                <a:gd name="connsiteY23" fmla="*/ 9037 h 32130"/>
                <a:gd name="connsiteX24" fmla="*/ 12626 w 41986"/>
                <a:gd name="connsiteY24" fmla="*/ 7837 h 32130"/>
                <a:gd name="connsiteX25" fmla="*/ 12685 w 41986"/>
                <a:gd name="connsiteY25" fmla="*/ 6695 h 32130"/>
                <a:gd name="connsiteX26" fmla="*/ 12706 w 41986"/>
                <a:gd name="connsiteY26" fmla="*/ 5188 h 32130"/>
                <a:gd name="connsiteX27" fmla="*/ 14300 w 41986"/>
                <a:gd name="connsiteY27" fmla="*/ 3013 h 32130"/>
                <a:gd name="connsiteX28" fmla="*/ 16155 w 41986"/>
                <a:gd name="connsiteY28" fmla="*/ 3139 h 32130"/>
                <a:gd name="connsiteX29" fmla="*/ 15636 w 41986"/>
                <a:gd name="connsiteY29" fmla="*/ 1309 h 32130"/>
                <a:gd name="connsiteX30" fmla="*/ 16561 w 41986"/>
                <a:gd name="connsiteY30" fmla="*/ 17 h 32130"/>
                <a:gd name="connsiteX31" fmla="*/ 22361 w 41986"/>
                <a:gd name="connsiteY31" fmla="*/ 2309 h 32130"/>
                <a:gd name="connsiteX32" fmla="*/ 25548 w 41986"/>
                <a:gd name="connsiteY32" fmla="*/ 7431 h 32130"/>
                <a:gd name="connsiteX33" fmla="*/ 27423 w 41986"/>
                <a:gd name="connsiteY33" fmla="*/ 9163 h 32130"/>
                <a:gd name="connsiteX34" fmla="*/ 26906 w 41986"/>
                <a:gd name="connsiteY34" fmla="*/ 10474 h 32130"/>
                <a:gd name="connsiteX35" fmla="*/ 29185 w 41986"/>
                <a:gd name="connsiteY35" fmla="*/ 10278 h 32130"/>
                <a:gd name="connsiteX36" fmla="*/ 30214 w 41986"/>
                <a:gd name="connsiteY36" fmla="*/ 10583 h 32130"/>
                <a:gd name="connsiteX37" fmla="*/ 31105 w 41986"/>
                <a:gd name="connsiteY37" fmla="*/ 10156 h 32130"/>
                <a:gd name="connsiteX38" fmla="*/ 32588 w 41986"/>
                <a:gd name="connsiteY38" fmla="*/ 8975 h 32130"/>
                <a:gd name="connsiteX39" fmla="*/ 33749 w 41986"/>
                <a:gd name="connsiteY39" fmla="*/ 9234 h 32130"/>
                <a:gd name="connsiteX40" fmla="*/ 33987 w 41986"/>
                <a:gd name="connsiteY40" fmla="*/ 10222 h 32130"/>
                <a:gd name="connsiteX41" fmla="*/ 35552 w 41986"/>
                <a:gd name="connsiteY41" fmla="*/ 10551 h 32130"/>
                <a:gd name="connsiteX42" fmla="*/ 36623 w 41986"/>
                <a:gd name="connsiteY42" fmla="*/ 10354 h 32130"/>
                <a:gd name="connsiteX43" fmla="*/ 38516 w 41986"/>
                <a:gd name="connsiteY43" fmla="*/ 10945 h 32130"/>
                <a:gd name="connsiteX44" fmla="*/ 38928 w 41986"/>
                <a:gd name="connsiteY44" fmla="*/ 12915 h 32130"/>
                <a:gd name="connsiteX45" fmla="*/ 41944 w 41986"/>
                <a:gd name="connsiteY45" fmla="*/ 10979 h 32130"/>
                <a:gd name="connsiteX46" fmla="*/ 40737 w 41986"/>
                <a:gd name="connsiteY46" fmla="*/ 14510 h 32130"/>
                <a:gd name="connsiteX47" fmla="*/ 41323 w 41986"/>
                <a:gd name="connsiteY47" fmla="*/ 16814 h 32130"/>
                <a:gd name="connsiteX48" fmla="*/ 40162 w 41986"/>
                <a:gd name="connsiteY48" fmla="*/ 17646 h 32130"/>
                <a:gd name="connsiteX49" fmla="*/ 38597 w 41986"/>
                <a:gd name="connsiteY49" fmla="*/ 17337 h 32130"/>
                <a:gd name="connsiteX50" fmla="*/ 36787 w 41986"/>
                <a:gd name="connsiteY50" fmla="*/ 17978 h 32130"/>
                <a:gd name="connsiteX51" fmla="*/ 35973 w 41986"/>
                <a:gd name="connsiteY51" fmla="*/ 19142 h 32130"/>
                <a:gd name="connsiteX52" fmla="*/ 36505 w 41986"/>
                <a:gd name="connsiteY52" fmla="*/ 20090 h 32130"/>
                <a:gd name="connsiteX53" fmla="*/ 34996 w 41986"/>
                <a:gd name="connsiteY53" fmla="*/ 21737 h 32130"/>
                <a:gd name="connsiteX54" fmla="*/ 36208 w 41986"/>
                <a:gd name="connsiteY54" fmla="*/ 22656 h 32130"/>
                <a:gd name="connsiteX55" fmla="*/ 33947 w 41986"/>
                <a:gd name="connsiteY55" fmla="*/ 23825 h 32130"/>
                <a:gd name="connsiteX56" fmla="*/ 32278 w 41986"/>
                <a:gd name="connsiteY56" fmla="*/ 24587 h 32130"/>
                <a:gd name="connsiteX57" fmla="*/ 27787 w 41986"/>
                <a:gd name="connsiteY57" fmla="*/ 26773 h 32130"/>
                <a:gd name="connsiteX58" fmla="*/ 23425 w 41986"/>
                <a:gd name="connsiteY58" fmla="*/ 29378 h 32130"/>
                <a:gd name="connsiteX59" fmla="*/ 19019 w 41986"/>
                <a:gd name="connsiteY59" fmla="*/ 32092 h 32130"/>
                <a:gd name="connsiteX60" fmla="*/ 13818 w 41986"/>
                <a:gd name="connsiteY60" fmla="*/ 31494 h 32130"/>
                <a:gd name="connsiteX0" fmla="*/ 13818 w 41986"/>
                <a:gd name="connsiteY0" fmla="*/ 31518 h 32154"/>
                <a:gd name="connsiteX1" fmla="*/ 10815 w 41986"/>
                <a:gd name="connsiteY1" fmla="*/ 30432 h 32154"/>
                <a:gd name="connsiteX2" fmla="*/ 7947 w 41986"/>
                <a:gd name="connsiteY2" fmla="*/ 26994 h 32154"/>
                <a:gd name="connsiteX3" fmla="*/ 7945 w 41986"/>
                <a:gd name="connsiteY3" fmla="*/ 25942 h 32154"/>
                <a:gd name="connsiteX4" fmla="*/ 7120 w 41986"/>
                <a:gd name="connsiteY4" fmla="*/ 24205 h 32154"/>
                <a:gd name="connsiteX5" fmla="*/ 4967 w 41986"/>
                <a:gd name="connsiteY5" fmla="*/ 22238 h 32154"/>
                <a:gd name="connsiteX6" fmla="*/ 2786 w 41986"/>
                <a:gd name="connsiteY6" fmla="*/ 22530 h 32154"/>
                <a:gd name="connsiteX7" fmla="*/ 1731 w 41986"/>
                <a:gd name="connsiteY7" fmla="*/ 21082 h 32154"/>
                <a:gd name="connsiteX8" fmla="*/ 3127 w 41986"/>
                <a:gd name="connsiteY8" fmla="*/ 18930 h 32154"/>
                <a:gd name="connsiteX9" fmla="*/ 28 w 41986"/>
                <a:gd name="connsiteY9" fmla="*/ 18181 h 32154"/>
                <a:gd name="connsiteX10" fmla="*/ 1627 w 41986"/>
                <a:gd name="connsiteY10" fmla="*/ 16855 h 32154"/>
                <a:gd name="connsiteX11" fmla="*/ 2539 w 41986"/>
                <a:gd name="connsiteY11" fmla="*/ 16860 h 32154"/>
                <a:gd name="connsiteX12" fmla="*/ 3563 w 41986"/>
                <a:gd name="connsiteY12" fmla="*/ 17006 h 32154"/>
                <a:gd name="connsiteX13" fmla="*/ 4007 w 41986"/>
                <a:gd name="connsiteY13" fmla="*/ 16521 h 32154"/>
                <a:gd name="connsiteX14" fmla="*/ 3631 w 41986"/>
                <a:gd name="connsiteY14" fmla="*/ 14407 h 32154"/>
                <a:gd name="connsiteX15" fmla="*/ 4254 w 41986"/>
                <a:gd name="connsiteY15" fmla="*/ 13896 h 32154"/>
                <a:gd name="connsiteX16" fmla="*/ 2727 w 41986"/>
                <a:gd name="connsiteY16" fmla="*/ 13110 h 32154"/>
                <a:gd name="connsiteX17" fmla="*/ 2175 w 41986"/>
                <a:gd name="connsiteY17" fmla="*/ 12302 h 32154"/>
                <a:gd name="connsiteX18" fmla="*/ 5705 w 41986"/>
                <a:gd name="connsiteY18" fmla="*/ 12380 h 32154"/>
                <a:gd name="connsiteX19" fmla="*/ 6926 w 41986"/>
                <a:gd name="connsiteY19" fmla="*/ 11309 h 32154"/>
                <a:gd name="connsiteX20" fmla="*/ 6243 w 41986"/>
                <a:gd name="connsiteY20" fmla="*/ 10334 h 32154"/>
                <a:gd name="connsiteX21" fmla="*/ 9760 w 41986"/>
                <a:gd name="connsiteY21" fmla="*/ 10314 h 32154"/>
                <a:gd name="connsiteX22" fmla="*/ 10537 w 41986"/>
                <a:gd name="connsiteY22" fmla="*/ 9461 h 32154"/>
                <a:gd name="connsiteX23" fmla="*/ 12710 w 41986"/>
                <a:gd name="connsiteY23" fmla="*/ 9061 h 32154"/>
                <a:gd name="connsiteX24" fmla="*/ 12626 w 41986"/>
                <a:gd name="connsiteY24" fmla="*/ 7861 h 32154"/>
                <a:gd name="connsiteX25" fmla="*/ 12685 w 41986"/>
                <a:gd name="connsiteY25" fmla="*/ 6719 h 32154"/>
                <a:gd name="connsiteX26" fmla="*/ 12706 w 41986"/>
                <a:gd name="connsiteY26" fmla="*/ 5212 h 32154"/>
                <a:gd name="connsiteX27" fmla="*/ 14300 w 41986"/>
                <a:gd name="connsiteY27" fmla="*/ 3037 h 32154"/>
                <a:gd name="connsiteX28" fmla="*/ 16155 w 41986"/>
                <a:gd name="connsiteY28" fmla="*/ 3163 h 32154"/>
                <a:gd name="connsiteX29" fmla="*/ 15636 w 41986"/>
                <a:gd name="connsiteY29" fmla="*/ 1333 h 32154"/>
                <a:gd name="connsiteX30" fmla="*/ 13212 w 41986"/>
                <a:gd name="connsiteY30" fmla="*/ 1452 h 32154"/>
                <a:gd name="connsiteX31" fmla="*/ 16561 w 41986"/>
                <a:gd name="connsiteY31" fmla="*/ 41 h 32154"/>
                <a:gd name="connsiteX32" fmla="*/ 22361 w 41986"/>
                <a:gd name="connsiteY32" fmla="*/ 2333 h 32154"/>
                <a:gd name="connsiteX33" fmla="*/ 25548 w 41986"/>
                <a:gd name="connsiteY33" fmla="*/ 7455 h 32154"/>
                <a:gd name="connsiteX34" fmla="*/ 27423 w 41986"/>
                <a:gd name="connsiteY34" fmla="*/ 9187 h 32154"/>
                <a:gd name="connsiteX35" fmla="*/ 26906 w 41986"/>
                <a:gd name="connsiteY35" fmla="*/ 10498 h 32154"/>
                <a:gd name="connsiteX36" fmla="*/ 29185 w 41986"/>
                <a:gd name="connsiteY36" fmla="*/ 10302 h 32154"/>
                <a:gd name="connsiteX37" fmla="*/ 30214 w 41986"/>
                <a:gd name="connsiteY37" fmla="*/ 10607 h 32154"/>
                <a:gd name="connsiteX38" fmla="*/ 31105 w 41986"/>
                <a:gd name="connsiteY38" fmla="*/ 10180 h 32154"/>
                <a:gd name="connsiteX39" fmla="*/ 32588 w 41986"/>
                <a:gd name="connsiteY39" fmla="*/ 8999 h 32154"/>
                <a:gd name="connsiteX40" fmla="*/ 33749 w 41986"/>
                <a:gd name="connsiteY40" fmla="*/ 9258 h 32154"/>
                <a:gd name="connsiteX41" fmla="*/ 33987 w 41986"/>
                <a:gd name="connsiteY41" fmla="*/ 10246 h 32154"/>
                <a:gd name="connsiteX42" fmla="*/ 35552 w 41986"/>
                <a:gd name="connsiteY42" fmla="*/ 10575 h 32154"/>
                <a:gd name="connsiteX43" fmla="*/ 36623 w 41986"/>
                <a:gd name="connsiteY43" fmla="*/ 10378 h 32154"/>
                <a:gd name="connsiteX44" fmla="*/ 38516 w 41986"/>
                <a:gd name="connsiteY44" fmla="*/ 10969 h 32154"/>
                <a:gd name="connsiteX45" fmla="*/ 38928 w 41986"/>
                <a:gd name="connsiteY45" fmla="*/ 12939 h 32154"/>
                <a:gd name="connsiteX46" fmla="*/ 41944 w 41986"/>
                <a:gd name="connsiteY46" fmla="*/ 11003 h 32154"/>
                <a:gd name="connsiteX47" fmla="*/ 40737 w 41986"/>
                <a:gd name="connsiteY47" fmla="*/ 14534 h 32154"/>
                <a:gd name="connsiteX48" fmla="*/ 41323 w 41986"/>
                <a:gd name="connsiteY48" fmla="*/ 16838 h 32154"/>
                <a:gd name="connsiteX49" fmla="*/ 40162 w 41986"/>
                <a:gd name="connsiteY49" fmla="*/ 17670 h 32154"/>
                <a:gd name="connsiteX50" fmla="*/ 38597 w 41986"/>
                <a:gd name="connsiteY50" fmla="*/ 17361 h 32154"/>
                <a:gd name="connsiteX51" fmla="*/ 36787 w 41986"/>
                <a:gd name="connsiteY51" fmla="*/ 18002 h 32154"/>
                <a:gd name="connsiteX52" fmla="*/ 35973 w 41986"/>
                <a:gd name="connsiteY52" fmla="*/ 19166 h 32154"/>
                <a:gd name="connsiteX53" fmla="*/ 36505 w 41986"/>
                <a:gd name="connsiteY53" fmla="*/ 20114 h 32154"/>
                <a:gd name="connsiteX54" fmla="*/ 34996 w 41986"/>
                <a:gd name="connsiteY54" fmla="*/ 21761 h 32154"/>
                <a:gd name="connsiteX55" fmla="*/ 36208 w 41986"/>
                <a:gd name="connsiteY55" fmla="*/ 22680 h 32154"/>
                <a:gd name="connsiteX56" fmla="*/ 33947 w 41986"/>
                <a:gd name="connsiteY56" fmla="*/ 23849 h 32154"/>
                <a:gd name="connsiteX57" fmla="*/ 32278 w 41986"/>
                <a:gd name="connsiteY57" fmla="*/ 24611 h 32154"/>
                <a:gd name="connsiteX58" fmla="*/ 27787 w 41986"/>
                <a:gd name="connsiteY58" fmla="*/ 26797 h 32154"/>
                <a:gd name="connsiteX59" fmla="*/ 23425 w 41986"/>
                <a:gd name="connsiteY59" fmla="*/ 29402 h 32154"/>
                <a:gd name="connsiteX60" fmla="*/ 19019 w 41986"/>
                <a:gd name="connsiteY60" fmla="*/ 32116 h 32154"/>
                <a:gd name="connsiteX61" fmla="*/ 13818 w 41986"/>
                <a:gd name="connsiteY61" fmla="*/ 31518 h 32154"/>
                <a:gd name="connsiteX0" fmla="*/ 13818 w 41986"/>
                <a:gd name="connsiteY0" fmla="*/ 33409 h 34045"/>
                <a:gd name="connsiteX1" fmla="*/ 10815 w 41986"/>
                <a:gd name="connsiteY1" fmla="*/ 32323 h 34045"/>
                <a:gd name="connsiteX2" fmla="*/ 7947 w 41986"/>
                <a:gd name="connsiteY2" fmla="*/ 28885 h 34045"/>
                <a:gd name="connsiteX3" fmla="*/ 7945 w 41986"/>
                <a:gd name="connsiteY3" fmla="*/ 27833 h 34045"/>
                <a:gd name="connsiteX4" fmla="*/ 7120 w 41986"/>
                <a:gd name="connsiteY4" fmla="*/ 26096 h 34045"/>
                <a:gd name="connsiteX5" fmla="*/ 4967 w 41986"/>
                <a:gd name="connsiteY5" fmla="*/ 24129 h 34045"/>
                <a:gd name="connsiteX6" fmla="*/ 2786 w 41986"/>
                <a:gd name="connsiteY6" fmla="*/ 24421 h 34045"/>
                <a:gd name="connsiteX7" fmla="*/ 1731 w 41986"/>
                <a:gd name="connsiteY7" fmla="*/ 22973 h 34045"/>
                <a:gd name="connsiteX8" fmla="*/ 3127 w 41986"/>
                <a:gd name="connsiteY8" fmla="*/ 20821 h 34045"/>
                <a:gd name="connsiteX9" fmla="*/ 28 w 41986"/>
                <a:gd name="connsiteY9" fmla="*/ 20072 h 34045"/>
                <a:gd name="connsiteX10" fmla="*/ 1627 w 41986"/>
                <a:gd name="connsiteY10" fmla="*/ 18746 h 34045"/>
                <a:gd name="connsiteX11" fmla="*/ 2539 w 41986"/>
                <a:gd name="connsiteY11" fmla="*/ 18751 h 34045"/>
                <a:gd name="connsiteX12" fmla="*/ 3563 w 41986"/>
                <a:gd name="connsiteY12" fmla="*/ 18897 h 34045"/>
                <a:gd name="connsiteX13" fmla="*/ 4007 w 41986"/>
                <a:gd name="connsiteY13" fmla="*/ 18412 h 34045"/>
                <a:gd name="connsiteX14" fmla="*/ 3631 w 41986"/>
                <a:gd name="connsiteY14" fmla="*/ 16298 h 34045"/>
                <a:gd name="connsiteX15" fmla="*/ 4254 w 41986"/>
                <a:gd name="connsiteY15" fmla="*/ 15787 h 34045"/>
                <a:gd name="connsiteX16" fmla="*/ 2727 w 41986"/>
                <a:gd name="connsiteY16" fmla="*/ 15001 h 34045"/>
                <a:gd name="connsiteX17" fmla="*/ 2175 w 41986"/>
                <a:gd name="connsiteY17" fmla="*/ 14193 h 34045"/>
                <a:gd name="connsiteX18" fmla="*/ 5705 w 41986"/>
                <a:gd name="connsiteY18" fmla="*/ 14271 h 34045"/>
                <a:gd name="connsiteX19" fmla="*/ 6926 w 41986"/>
                <a:gd name="connsiteY19" fmla="*/ 13200 h 34045"/>
                <a:gd name="connsiteX20" fmla="*/ 6243 w 41986"/>
                <a:gd name="connsiteY20" fmla="*/ 12225 h 34045"/>
                <a:gd name="connsiteX21" fmla="*/ 9760 w 41986"/>
                <a:gd name="connsiteY21" fmla="*/ 12205 h 34045"/>
                <a:gd name="connsiteX22" fmla="*/ 10537 w 41986"/>
                <a:gd name="connsiteY22" fmla="*/ 11352 h 34045"/>
                <a:gd name="connsiteX23" fmla="*/ 12710 w 41986"/>
                <a:gd name="connsiteY23" fmla="*/ 10952 h 34045"/>
                <a:gd name="connsiteX24" fmla="*/ 12626 w 41986"/>
                <a:gd name="connsiteY24" fmla="*/ 9752 h 34045"/>
                <a:gd name="connsiteX25" fmla="*/ 12685 w 41986"/>
                <a:gd name="connsiteY25" fmla="*/ 8610 h 34045"/>
                <a:gd name="connsiteX26" fmla="*/ 12706 w 41986"/>
                <a:gd name="connsiteY26" fmla="*/ 7103 h 34045"/>
                <a:gd name="connsiteX27" fmla="*/ 14300 w 41986"/>
                <a:gd name="connsiteY27" fmla="*/ 4928 h 34045"/>
                <a:gd name="connsiteX28" fmla="*/ 16155 w 41986"/>
                <a:gd name="connsiteY28" fmla="*/ 5054 h 34045"/>
                <a:gd name="connsiteX29" fmla="*/ 15636 w 41986"/>
                <a:gd name="connsiteY29" fmla="*/ 3224 h 34045"/>
                <a:gd name="connsiteX30" fmla="*/ 13212 w 41986"/>
                <a:gd name="connsiteY30" fmla="*/ 3343 h 34045"/>
                <a:gd name="connsiteX31" fmla="*/ 16561 w 41986"/>
                <a:gd name="connsiteY31" fmla="*/ 1932 h 34045"/>
                <a:gd name="connsiteX32" fmla="*/ 16646 w 41986"/>
                <a:gd name="connsiteY32" fmla="*/ 46 h 34045"/>
                <a:gd name="connsiteX33" fmla="*/ 22361 w 41986"/>
                <a:gd name="connsiteY33" fmla="*/ 4224 h 34045"/>
                <a:gd name="connsiteX34" fmla="*/ 25548 w 41986"/>
                <a:gd name="connsiteY34" fmla="*/ 9346 h 34045"/>
                <a:gd name="connsiteX35" fmla="*/ 27423 w 41986"/>
                <a:gd name="connsiteY35" fmla="*/ 11078 h 34045"/>
                <a:gd name="connsiteX36" fmla="*/ 26906 w 41986"/>
                <a:gd name="connsiteY36" fmla="*/ 12389 h 34045"/>
                <a:gd name="connsiteX37" fmla="*/ 29185 w 41986"/>
                <a:gd name="connsiteY37" fmla="*/ 12193 h 34045"/>
                <a:gd name="connsiteX38" fmla="*/ 30214 w 41986"/>
                <a:gd name="connsiteY38" fmla="*/ 12498 h 34045"/>
                <a:gd name="connsiteX39" fmla="*/ 31105 w 41986"/>
                <a:gd name="connsiteY39" fmla="*/ 12071 h 34045"/>
                <a:gd name="connsiteX40" fmla="*/ 32588 w 41986"/>
                <a:gd name="connsiteY40" fmla="*/ 10890 h 34045"/>
                <a:gd name="connsiteX41" fmla="*/ 33749 w 41986"/>
                <a:gd name="connsiteY41" fmla="*/ 11149 h 34045"/>
                <a:gd name="connsiteX42" fmla="*/ 33987 w 41986"/>
                <a:gd name="connsiteY42" fmla="*/ 12137 h 34045"/>
                <a:gd name="connsiteX43" fmla="*/ 35552 w 41986"/>
                <a:gd name="connsiteY43" fmla="*/ 12466 h 34045"/>
                <a:gd name="connsiteX44" fmla="*/ 36623 w 41986"/>
                <a:gd name="connsiteY44" fmla="*/ 12269 h 34045"/>
                <a:gd name="connsiteX45" fmla="*/ 38516 w 41986"/>
                <a:gd name="connsiteY45" fmla="*/ 12860 h 34045"/>
                <a:gd name="connsiteX46" fmla="*/ 38928 w 41986"/>
                <a:gd name="connsiteY46" fmla="*/ 14830 h 34045"/>
                <a:gd name="connsiteX47" fmla="*/ 41944 w 41986"/>
                <a:gd name="connsiteY47" fmla="*/ 12894 h 34045"/>
                <a:gd name="connsiteX48" fmla="*/ 40737 w 41986"/>
                <a:gd name="connsiteY48" fmla="*/ 16425 h 34045"/>
                <a:gd name="connsiteX49" fmla="*/ 41323 w 41986"/>
                <a:gd name="connsiteY49" fmla="*/ 18729 h 34045"/>
                <a:gd name="connsiteX50" fmla="*/ 40162 w 41986"/>
                <a:gd name="connsiteY50" fmla="*/ 19561 h 34045"/>
                <a:gd name="connsiteX51" fmla="*/ 38597 w 41986"/>
                <a:gd name="connsiteY51" fmla="*/ 19252 h 34045"/>
                <a:gd name="connsiteX52" fmla="*/ 36787 w 41986"/>
                <a:gd name="connsiteY52" fmla="*/ 19893 h 34045"/>
                <a:gd name="connsiteX53" fmla="*/ 35973 w 41986"/>
                <a:gd name="connsiteY53" fmla="*/ 21057 h 34045"/>
                <a:gd name="connsiteX54" fmla="*/ 36505 w 41986"/>
                <a:gd name="connsiteY54" fmla="*/ 22005 h 34045"/>
                <a:gd name="connsiteX55" fmla="*/ 34996 w 41986"/>
                <a:gd name="connsiteY55" fmla="*/ 23652 h 34045"/>
                <a:gd name="connsiteX56" fmla="*/ 36208 w 41986"/>
                <a:gd name="connsiteY56" fmla="*/ 24571 h 34045"/>
                <a:gd name="connsiteX57" fmla="*/ 33947 w 41986"/>
                <a:gd name="connsiteY57" fmla="*/ 25740 h 34045"/>
                <a:gd name="connsiteX58" fmla="*/ 32278 w 41986"/>
                <a:gd name="connsiteY58" fmla="*/ 26502 h 34045"/>
                <a:gd name="connsiteX59" fmla="*/ 27787 w 41986"/>
                <a:gd name="connsiteY59" fmla="*/ 28688 h 34045"/>
                <a:gd name="connsiteX60" fmla="*/ 23425 w 41986"/>
                <a:gd name="connsiteY60" fmla="*/ 31293 h 34045"/>
                <a:gd name="connsiteX61" fmla="*/ 19019 w 41986"/>
                <a:gd name="connsiteY61" fmla="*/ 34007 h 34045"/>
                <a:gd name="connsiteX62" fmla="*/ 13818 w 41986"/>
                <a:gd name="connsiteY62" fmla="*/ 33409 h 34045"/>
                <a:gd name="connsiteX0" fmla="*/ 13818 w 41986"/>
                <a:gd name="connsiteY0" fmla="*/ 33414 h 34050"/>
                <a:gd name="connsiteX1" fmla="*/ 10815 w 41986"/>
                <a:gd name="connsiteY1" fmla="*/ 32328 h 34050"/>
                <a:gd name="connsiteX2" fmla="*/ 7947 w 41986"/>
                <a:gd name="connsiteY2" fmla="*/ 28890 h 34050"/>
                <a:gd name="connsiteX3" fmla="*/ 7945 w 41986"/>
                <a:gd name="connsiteY3" fmla="*/ 27838 h 34050"/>
                <a:gd name="connsiteX4" fmla="*/ 7120 w 41986"/>
                <a:gd name="connsiteY4" fmla="*/ 26101 h 34050"/>
                <a:gd name="connsiteX5" fmla="*/ 4967 w 41986"/>
                <a:gd name="connsiteY5" fmla="*/ 24134 h 34050"/>
                <a:gd name="connsiteX6" fmla="*/ 2786 w 41986"/>
                <a:gd name="connsiteY6" fmla="*/ 24426 h 34050"/>
                <a:gd name="connsiteX7" fmla="*/ 1731 w 41986"/>
                <a:gd name="connsiteY7" fmla="*/ 22978 h 34050"/>
                <a:gd name="connsiteX8" fmla="*/ 3127 w 41986"/>
                <a:gd name="connsiteY8" fmla="*/ 20826 h 34050"/>
                <a:gd name="connsiteX9" fmla="*/ 28 w 41986"/>
                <a:gd name="connsiteY9" fmla="*/ 20077 h 34050"/>
                <a:gd name="connsiteX10" fmla="*/ 1627 w 41986"/>
                <a:gd name="connsiteY10" fmla="*/ 18751 h 34050"/>
                <a:gd name="connsiteX11" fmla="*/ 2539 w 41986"/>
                <a:gd name="connsiteY11" fmla="*/ 18756 h 34050"/>
                <a:gd name="connsiteX12" fmla="*/ 3563 w 41986"/>
                <a:gd name="connsiteY12" fmla="*/ 18902 h 34050"/>
                <a:gd name="connsiteX13" fmla="*/ 4007 w 41986"/>
                <a:gd name="connsiteY13" fmla="*/ 18417 h 34050"/>
                <a:gd name="connsiteX14" fmla="*/ 3631 w 41986"/>
                <a:gd name="connsiteY14" fmla="*/ 16303 h 34050"/>
                <a:gd name="connsiteX15" fmla="*/ 4254 w 41986"/>
                <a:gd name="connsiteY15" fmla="*/ 15792 h 34050"/>
                <a:gd name="connsiteX16" fmla="*/ 2727 w 41986"/>
                <a:gd name="connsiteY16" fmla="*/ 15006 h 34050"/>
                <a:gd name="connsiteX17" fmla="*/ 2175 w 41986"/>
                <a:gd name="connsiteY17" fmla="*/ 14198 h 34050"/>
                <a:gd name="connsiteX18" fmla="*/ 5705 w 41986"/>
                <a:gd name="connsiteY18" fmla="*/ 14276 h 34050"/>
                <a:gd name="connsiteX19" fmla="*/ 6926 w 41986"/>
                <a:gd name="connsiteY19" fmla="*/ 13205 h 34050"/>
                <a:gd name="connsiteX20" fmla="*/ 6243 w 41986"/>
                <a:gd name="connsiteY20" fmla="*/ 12230 h 34050"/>
                <a:gd name="connsiteX21" fmla="*/ 9760 w 41986"/>
                <a:gd name="connsiteY21" fmla="*/ 12210 h 34050"/>
                <a:gd name="connsiteX22" fmla="*/ 10537 w 41986"/>
                <a:gd name="connsiteY22" fmla="*/ 11357 h 34050"/>
                <a:gd name="connsiteX23" fmla="*/ 12710 w 41986"/>
                <a:gd name="connsiteY23" fmla="*/ 10957 h 34050"/>
                <a:gd name="connsiteX24" fmla="*/ 12626 w 41986"/>
                <a:gd name="connsiteY24" fmla="*/ 9757 h 34050"/>
                <a:gd name="connsiteX25" fmla="*/ 12685 w 41986"/>
                <a:gd name="connsiteY25" fmla="*/ 8615 h 34050"/>
                <a:gd name="connsiteX26" fmla="*/ 12706 w 41986"/>
                <a:gd name="connsiteY26" fmla="*/ 7108 h 34050"/>
                <a:gd name="connsiteX27" fmla="*/ 14300 w 41986"/>
                <a:gd name="connsiteY27" fmla="*/ 4933 h 34050"/>
                <a:gd name="connsiteX28" fmla="*/ 16155 w 41986"/>
                <a:gd name="connsiteY28" fmla="*/ 5059 h 34050"/>
                <a:gd name="connsiteX29" fmla="*/ 15636 w 41986"/>
                <a:gd name="connsiteY29" fmla="*/ 3229 h 34050"/>
                <a:gd name="connsiteX30" fmla="*/ 13212 w 41986"/>
                <a:gd name="connsiteY30" fmla="*/ 3348 h 34050"/>
                <a:gd name="connsiteX31" fmla="*/ 14811 w 41986"/>
                <a:gd name="connsiteY31" fmla="*/ 2021 h 34050"/>
                <a:gd name="connsiteX32" fmla="*/ 16561 w 41986"/>
                <a:gd name="connsiteY32" fmla="*/ 1937 h 34050"/>
                <a:gd name="connsiteX33" fmla="*/ 16646 w 41986"/>
                <a:gd name="connsiteY33" fmla="*/ 51 h 34050"/>
                <a:gd name="connsiteX34" fmla="*/ 22361 w 41986"/>
                <a:gd name="connsiteY34" fmla="*/ 4229 h 34050"/>
                <a:gd name="connsiteX35" fmla="*/ 25548 w 41986"/>
                <a:gd name="connsiteY35" fmla="*/ 9351 h 34050"/>
                <a:gd name="connsiteX36" fmla="*/ 27423 w 41986"/>
                <a:gd name="connsiteY36" fmla="*/ 11083 h 34050"/>
                <a:gd name="connsiteX37" fmla="*/ 26906 w 41986"/>
                <a:gd name="connsiteY37" fmla="*/ 12394 h 34050"/>
                <a:gd name="connsiteX38" fmla="*/ 29185 w 41986"/>
                <a:gd name="connsiteY38" fmla="*/ 12198 h 34050"/>
                <a:gd name="connsiteX39" fmla="*/ 30214 w 41986"/>
                <a:gd name="connsiteY39" fmla="*/ 12503 h 34050"/>
                <a:gd name="connsiteX40" fmla="*/ 31105 w 41986"/>
                <a:gd name="connsiteY40" fmla="*/ 12076 h 34050"/>
                <a:gd name="connsiteX41" fmla="*/ 32588 w 41986"/>
                <a:gd name="connsiteY41" fmla="*/ 10895 h 34050"/>
                <a:gd name="connsiteX42" fmla="*/ 33749 w 41986"/>
                <a:gd name="connsiteY42" fmla="*/ 11154 h 34050"/>
                <a:gd name="connsiteX43" fmla="*/ 33987 w 41986"/>
                <a:gd name="connsiteY43" fmla="*/ 12142 h 34050"/>
                <a:gd name="connsiteX44" fmla="*/ 35552 w 41986"/>
                <a:gd name="connsiteY44" fmla="*/ 12471 h 34050"/>
                <a:gd name="connsiteX45" fmla="*/ 36623 w 41986"/>
                <a:gd name="connsiteY45" fmla="*/ 12274 h 34050"/>
                <a:gd name="connsiteX46" fmla="*/ 38516 w 41986"/>
                <a:gd name="connsiteY46" fmla="*/ 12865 h 34050"/>
                <a:gd name="connsiteX47" fmla="*/ 38928 w 41986"/>
                <a:gd name="connsiteY47" fmla="*/ 14835 h 34050"/>
                <a:gd name="connsiteX48" fmla="*/ 41944 w 41986"/>
                <a:gd name="connsiteY48" fmla="*/ 12899 h 34050"/>
                <a:gd name="connsiteX49" fmla="*/ 40737 w 41986"/>
                <a:gd name="connsiteY49" fmla="*/ 16430 h 34050"/>
                <a:gd name="connsiteX50" fmla="*/ 41323 w 41986"/>
                <a:gd name="connsiteY50" fmla="*/ 18734 h 34050"/>
                <a:gd name="connsiteX51" fmla="*/ 40162 w 41986"/>
                <a:gd name="connsiteY51" fmla="*/ 19566 h 34050"/>
                <a:gd name="connsiteX52" fmla="*/ 38597 w 41986"/>
                <a:gd name="connsiteY52" fmla="*/ 19257 h 34050"/>
                <a:gd name="connsiteX53" fmla="*/ 36787 w 41986"/>
                <a:gd name="connsiteY53" fmla="*/ 19898 h 34050"/>
                <a:gd name="connsiteX54" fmla="*/ 35973 w 41986"/>
                <a:gd name="connsiteY54" fmla="*/ 21062 h 34050"/>
                <a:gd name="connsiteX55" fmla="*/ 36505 w 41986"/>
                <a:gd name="connsiteY55" fmla="*/ 22010 h 34050"/>
                <a:gd name="connsiteX56" fmla="*/ 34996 w 41986"/>
                <a:gd name="connsiteY56" fmla="*/ 23657 h 34050"/>
                <a:gd name="connsiteX57" fmla="*/ 36208 w 41986"/>
                <a:gd name="connsiteY57" fmla="*/ 24576 h 34050"/>
                <a:gd name="connsiteX58" fmla="*/ 33947 w 41986"/>
                <a:gd name="connsiteY58" fmla="*/ 25745 h 34050"/>
                <a:gd name="connsiteX59" fmla="*/ 32278 w 41986"/>
                <a:gd name="connsiteY59" fmla="*/ 26507 h 34050"/>
                <a:gd name="connsiteX60" fmla="*/ 27787 w 41986"/>
                <a:gd name="connsiteY60" fmla="*/ 28693 h 34050"/>
                <a:gd name="connsiteX61" fmla="*/ 23425 w 41986"/>
                <a:gd name="connsiteY61" fmla="*/ 31298 h 34050"/>
                <a:gd name="connsiteX62" fmla="*/ 19019 w 41986"/>
                <a:gd name="connsiteY62" fmla="*/ 34012 h 34050"/>
                <a:gd name="connsiteX63" fmla="*/ 13818 w 41986"/>
                <a:gd name="connsiteY63" fmla="*/ 33414 h 34050"/>
                <a:gd name="connsiteX0" fmla="*/ 13818 w 41986"/>
                <a:gd name="connsiteY0" fmla="*/ 33414 h 34050"/>
                <a:gd name="connsiteX1" fmla="*/ 10815 w 41986"/>
                <a:gd name="connsiteY1" fmla="*/ 32328 h 34050"/>
                <a:gd name="connsiteX2" fmla="*/ 7947 w 41986"/>
                <a:gd name="connsiteY2" fmla="*/ 28890 h 34050"/>
                <a:gd name="connsiteX3" fmla="*/ 7945 w 41986"/>
                <a:gd name="connsiteY3" fmla="*/ 27838 h 34050"/>
                <a:gd name="connsiteX4" fmla="*/ 7120 w 41986"/>
                <a:gd name="connsiteY4" fmla="*/ 26101 h 34050"/>
                <a:gd name="connsiteX5" fmla="*/ 4967 w 41986"/>
                <a:gd name="connsiteY5" fmla="*/ 24134 h 34050"/>
                <a:gd name="connsiteX6" fmla="*/ 2786 w 41986"/>
                <a:gd name="connsiteY6" fmla="*/ 24426 h 34050"/>
                <a:gd name="connsiteX7" fmla="*/ 1731 w 41986"/>
                <a:gd name="connsiteY7" fmla="*/ 22978 h 34050"/>
                <a:gd name="connsiteX8" fmla="*/ 3127 w 41986"/>
                <a:gd name="connsiteY8" fmla="*/ 20826 h 34050"/>
                <a:gd name="connsiteX9" fmla="*/ 28 w 41986"/>
                <a:gd name="connsiteY9" fmla="*/ 20077 h 34050"/>
                <a:gd name="connsiteX10" fmla="*/ 1627 w 41986"/>
                <a:gd name="connsiteY10" fmla="*/ 18751 h 34050"/>
                <a:gd name="connsiteX11" fmla="*/ 2539 w 41986"/>
                <a:gd name="connsiteY11" fmla="*/ 18756 h 34050"/>
                <a:gd name="connsiteX12" fmla="*/ 3563 w 41986"/>
                <a:gd name="connsiteY12" fmla="*/ 18902 h 34050"/>
                <a:gd name="connsiteX13" fmla="*/ 4007 w 41986"/>
                <a:gd name="connsiteY13" fmla="*/ 18417 h 34050"/>
                <a:gd name="connsiteX14" fmla="*/ 3631 w 41986"/>
                <a:gd name="connsiteY14" fmla="*/ 16303 h 34050"/>
                <a:gd name="connsiteX15" fmla="*/ 4254 w 41986"/>
                <a:gd name="connsiteY15" fmla="*/ 15792 h 34050"/>
                <a:gd name="connsiteX16" fmla="*/ 2727 w 41986"/>
                <a:gd name="connsiteY16" fmla="*/ 15006 h 34050"/>
                <a:gd name="connsiteX17" fmla="*/ 2175 w 41986"/>
                <a:gd name="connsiteY17" fmla="*/ 14198 h 34050"/>
                <a:gd name="connsiteX18" fmla="*/ 5705 w 41986"/>
                <a:gd name="connsiteY18" fmla="*/ 14276 h 34050"/>
                <a:gd name="connsiteX19" fmla="*/ 6926 w 41986"/>
                <a:gd name="connsiteY19" fmla="*/ 13205 h 34050"/>
                <a:gd name="connsiteX20" fmla="*/ 6243 w 41986"/>
                <a:gd name="connsiteY20" fmla="*/ 12230 h 34050"/>
                <a:gd name="connsiteX21" fmla="*/ 9760 w 41986"/>
                <a:gd name="connsiteY21" fmla="*/ 12210 h 34050"/>
                <a:gd name="connsiteX22" fmla="*/ 10537 w 41986"/>
                <a:gd name="connsiteY22" fmla="*/ 11357 h 34050"/>
                <a:gd name="connsiteX23" fmla="*/ 12710 w 41986"/>
                <a:gd name="connsiteY23" fmla="*/ 10957 h 34050"/>
                <a:gd name="connsiteX24" fmla="*/ 12626 w 41986"/>
                <a:gd name="connsiteY24" fmla="*/ 9757 h 34050"/>
                <a:gd name="connsiteX25" fmla="*/ 12685 w 41986"/>
                <a:gd name="connsiteY25" fmla="*/ 8615 h 34050"/>
                <a:gd name="connsiteX26" fmla="*/ 12706 w 41986"/>
                <a:gd name="connsiteY26" fmla="*/ 7108 h 34050"/>
                <a:gd name="connsiteX27" fmla="*/ 14300 w 41986"/>
                <a:gd name="connsiteY27" fmla="*/ 4933 h 34050"/>
                <a:gd name="connsiteX28" fmla="*/ 16155 w 41986"/>
                <a:gd name="connsiteY28" fmla="*/ 5059 h 34050"/>
                <a:gd name="connsiteX29" fmla="*/ 15636 w 41986"/>
                <a:gd name="connsiteY29" fmla="*/ 3229 h 34050"/>
                <a:gd name="connsiteX30" fmla="*/ 14117 w 41986"/>
                <a:gd name="connsiteY30" fmla="*/ 3554 h 34050"/>
                <a:gd name="connsiteX31" fmla="*/ 13212 w 41986"/>
                <a:gd name="connsiteY31" fmla="*/ 3348 h 34050"/>
                <a:gd name="connsiteX32" fmla="*/ 14811 w 41986"/>
                <a:gd name="connsiteY32" fmla="*/ 2021 h 34050"/>
                <a:gd name="connsiteX33" fmla="*/ 16561 w 41986"/>
                <a:gd name="connsiteY33" fmla="*/ 1937 h 34050"/>
                <a:gd name="connsiteX34" fmla="*/ 16646 w 41986"/>
                <a:gd name="connsiteY34" fmla="*/ 51 h 34050"/>
                <a:gd name="connsiteX35" fmla="*/ 22361 w 41986"/>
                <a:gd name="connsiteY35" fmla="*/ 4229 h 34050"/>
                <a:gd name="connsiteX36" fmla="*/ 25548 w 41986"/>
                <a:gd name="connsiteY36" fmla="*/ 9351 h 34050"/>
                <a:gd name="connsiteX37" fmla="*/ 27423 w 41986"/>
                <a:gd name="connsiteY37" fmla="*/ 11083 h 34050"/>
                <a:gd name="connsiteX38" fmla="*/ 26906 w 41986"/>
                <a:gd name="connsiteY38" fmla="*/ 12394 h 34050"/>
                <a:gd name="connsiteX39" fmla="*/ 29185 w 41986"/>
                <a:gd name="connsiteY39" fmla="*/ 12198 h 34050"/>
                <a:gd name="connsiteX40" fmla="*/ 30214 w 41986"/>
                <a:gd name="connsiteY40" fmla="*/ 12503 h 34050"/>
                <a:gd name="connsiteX41" fmla="*/ 31105 w 41986"/>
                <a:gd name="connsiteY41" fmla="*/ 12076 h 34050"/>
                <a:gd name="connsiteX42" fmla="*/ 32588 w 41986"/>
                <a:gd name="connsiteY42" fmla="*/ 10895 h 34050"/>
                <a:gd name="connsiteX43" fmla="*/ 33749 w 41986"/>
                <a:gd name="connsiteY43" fmla="*/ 11154 h 34050"/>
                <a:gd name="connsiteX44" fmla="*/ 33987 w 41986"/>
                <a:gd name="connsiteY44" fmla="*/ 12142 h 34050"/>
                <a:gd name="connsiteX45" fmla="*/ 35552 w 41986"/>
                <a:gd name="connsiteY45" fmla="*/ 12471 h 34050"/>
                <a:gd name="connsiteX46" fmla="*/ 36623 w 41986"/>
                <a:gd name="connsiteY46" fmla="*/ 12274 h 34050"/>
                <a:gd name="connsiteX47" fmla="*/ 38516 w 41986"/>
                <a:gd name="connsiteY47" fmla="*/ 12865 h 34050"/>
                <a:gd name="connsiteX48" fmla="*/ 38928 w 41986"/>
                <a:gd name="connsiteY48" fmla="*/ 14835 h 34050"/>
                <a:gd name="connsiteX49" fmla="*/ 41944 w 41986"/>
                <a:gd name="connsiteY49" fmla="*/ 12899 h 34050"/>
                <a:gd name="connsiteX50" fmla="*/ 40737 w 41986"/>
                <a:gd name="connsiteY50" fmla="*/ 16430 h 34050"/>
                <a:gd name="connsiteX51" fmla="*/ 41323 w 41986"/>
                <a:gd name="connsiteY51" fmla="*/ 18734 h 34050"/>
                <a:gd name="connsiteX52" fmla="*/ 40162 w 41986"/>
                <a:gd name="connsiteY52" fmla="*/ 19566 h 34050"/>
                <a:gd name="connsiteX53" fmla="*/ 38597 w 41986"/>
                <a:gd name="connsiteY53" fmla="*/ 19257 h 34050"/>
                <a:gd name="connsiteX54" fmla="*/ 36787 w 41986"/>
                <a:gd name="connsiteY54" fmla="*/ 19898 h 34050"/>
                <a:gd name="connsiteX55" fmla="*/ 35973 w 41986"/>
                <a:gd name="connsiteY55" fmla="*/ 21062 h 34050"/>
                <a:gd name="connsiteX56" fmla="*/ 36505 w 41986"/>
                <a:gd name="connsiteY56" fmla="*/ 22010 h 34050"/>
                <a:gd name="connsiteX57" fmla="*/ 34996 w 41986"/>
                <a:gd name="connsiteY57" fmla="*/ 23657 h 34050"/>
                <a:gd name="connsiteX58" fmla="*/ 36208 w 41986"/>
                <a:gd name="connsiteY58" fmla="*/ 24576 h 34050"/>
                <a:gd name="connsiteX59" fmla="*/ 33947 w 41986"/>
                <a:gd name="connsiteY59" fmla="*/ 25745 h 34050"/>
                <a:gd name="connsiteX60" fmla="*/ 32278 w 41986"/>
                <a:gd name="connsiteY60" fmla="*/ 26507 h 34050"/>
                <a:gd name="connsiteX61" fmla="*/ 27787 w 41986"/>
                <a:gd name="connsiteY61" fmla="*/ 28693 h 34050"/>
                <a:gd name="connsiteX62" fmla="*/ 23425 w 41986"/>
                <a:gd name="connsiteY62" fmla="*/ 31298 h 34050"/>
                <a:gd name="connsiteX63" fmla="*/ 19019 w 41986"/>
                <a:gd name="connsiteY63" fmla="*/ 34012 h 34050"/>
                <a:gd name="connsiteX64" fmla="*/ 13818 w 41986"/>
                <a:gd name="connsiteY64" fmla="*/ 33414 h 34050"/>
                <a:gd name="connsiteX0" fmla="*/ 13818 w 41986"/>
                <a:gd name="connsiteY0" fmla="*/ 33414 h 34050"/>
                <a:gd name="connsiteX1" fmla="*/ 10815 w 41986"/>
                <a:gd name="connsiteY1" fmla="*/ 32328 h 34050"/>
                <a:gd name="connsiteX2" fmla="*/ 7947 w 41986"/>
                <a:gd name="connsiteY2" fmla="*/ 28890 h 34050"/>
                <a:gd name="connsiteX3" fmla="*/ 7945 w 41986"/>
                <a:gd name="connsiteY3" fmla="*/ 27838 h 34050"/>
                <a:gd name="connsiteX4" fmla="*/ 7120 w 41986"/>
                <a:gd name="connsiteY4" fmla="*/ 26101 h 34050"/>
                <a:gd name="connsiteX5" fmla="*/ 4967 w 41986"/>
                <a:gd name="connsiteY5" fmla="*/ 24134 h 34050"/>
                <a:gd name="connsiteX6" fmla="*/ 2786 w 41986"/>
                <a:gd name="connsiteY6" fmla="*/ 24426 h 34050"/>
                <a:gd name="connsiteX7" fmla="*/ 1731 w 41986"/>
                <a:gd name="connsiteY7" fmla="*/ 22978 h 34050"/>
                <a:gd name="connsiteX8" fmla="*/ 3127 w 41986"/>
                <a:gd name="connsiteY8" fmla="*/ 20826 h 34050"/>
                <a:gd name="connsiteX9" fmla="*/ 28 w 41986"/>
                <a:gd name="connsiteY9" fmla="*/ 20077 h 34050"/>
                <a:gd name="connsiteX10" fmla="*/ 1627 w 41986"/>
                <a:gd name="connsiteY10" fmla="*/ 18751 h 34050"/>
                <a:gd name="connsiteX11" fmla="*/ 2539 w 41986"/>
                <a:gd name="connsiteY11" fmla="*/ 18756 h 34050"/>
                <a:gd name="connsiteX12" fmla="*/ 3563 w 41986"/>
                <a:gd name="connsiteY12" fmla="*/ 18902 h 34050"/>
                <a:gd name="connsiteX13" fmla="*/ 4007 w 41986"/>
                <a:gd name="connsiteY13" fmla="*/ 18417 h 34050"/>
                <a:gd name="connsiteX14" fmla="*/ 3631 w 41986"/>
                <a:gd name="connsiteY14" fmla="*/ 16303 h 34050"/>
                <a:gd name="connsiteX15" fmla="*/ 4254 w 41986"/>
                <a:gd name="connsiteY15" fmla="*/ 15792 h 34050"/>
                <a:gd name="connsiteX16" fmla="*/ 2727 w 41986"/>
                <a:gd name="connsiteY16" fmla="*/ 15006 h 34050"/>
                <a:gd name="connsiteX17" fmla="*/ 2175 w 41986"/>
                <a:gd name="connsiteY17" fmla="*/ 14198 h 34050"/>
                <a:gd name="connsiteX18" fmla="*/ 5705 w 41986"/>
                <a:gd name="connsiteY18" fmla="*/ 14276 h 34050"/>
                <a:gd name="connsiteX19" fmla="*/ 6926 w 41986"/>
                <a:gd name="connsiteY19" fmla="*/ 13205 h 34050"/>
                <a:gd name="connsiteX20" fmla="*/ 6243 w 41986"/>
                <a:gd name="connsiteY20" fmla="*/ 12230 h 34050"/>
                <a:gd name="connsiteX21" fmla="*/ 9760 w 41986"/>
                <a:gd name="connsiteY21" fmla="*/ 12210 h 34050"/>
                <a:gd name="connsiteX22" fmla="*/ 10537 w 41986"/>
                <a:gd name="connsiteY22" fmla="*/ 11357 h 34050"/>
                <a:gd name="connsiteX23" fmla="*/ 12710 w 41986"/>
                <a:gd name="connsiteY23" fmla="*/ 10957 h 34050"/>
                <a:gd name="connsiteX24" fmla="*/ 12626 w 41986"/>
                <a:gd name="connsiteY24" fmla="*/ 9757 h 34050"/>
                <a:gd name="connsiteX25" fmla="*/ 12685 w 41986"/>
                <a:gd name="connsiteY25" fmla="*/ 8615 h 34050"/>
                <a:gd name="connsiteX26" fmla="*/ 12706 w 41986"/>
                <a:gd name="connsiteY26" fmla="*/ 7108 h 34050"/>
                <a:gd name="connsiteX27" fmla="*/ 14300 w 41986"/>
                <a:gd name="connsiteY27" fmla="*/ 4933 h 34050"/>
                <a:gd name="connsiteX28" fmla="*/ 16155 w 41986"/>
                <a:gd name="connsiteY28" fmla="*/ 5059 h 34050"/>
                <a:gd name="connsiteX29" fmla="*/ 15636 w 41986"/>
                <a:gd name="connsiteY29" fmla="*/ 3229 h 34050"/>
                <a:gd name="connsiteX30" fmla="*/ 14117 w 41986"/>
                <a:gd name="connsiteY30" fmla="*/ 3554 h 34050"/>
                <a:gd name="connsiteX31" fmla="*/ 13212 w 41986"/>
                <a:gd name="connsiteY31" fmla="*/ 3348 h 34050"/>
                <a:gd name="connsiteX32" fmla="*/ 13544 w 41986"/>
                <a:gd name="connsiteY32" fmla="*/ 2721 h 34050"/>
                <a:gd name="connsiteX33" fmla="*/ 14811 w 41986"/>
                <a:gd name="connsiteY33" fmla="*/ 2021 h 34050"/>
                <a:gd name="connsiteX34" fmla="*/ 16561 w 41986"/>
                <a:gd name="connsiteY34" fmla="*/ 1937 h 34050"/>
                <a:gd name="connsiteX35" fmla="*/ 16646 w 41986"/>
                <a:gd name="connsiteY35" fmla="*/ 51 h 34050"/>
                <a:gd name="connsiteX36" fmla="*/ 22361 w 41986"/>
                <a:gd name="connsiteY36" fmla="*/ 4229 h 34050"/>
                <a:gd name="connsiteX37" fmla="*/ 25548 w 41986"/>
                <a:gd name="connsiteY37" fmla="*/ 9351 h 34050"/>
                <a:gd name="connsiteX38" fmla="*/ 27423 w 41986"/>
                <a:gd name="connsiteY38" fmla="*/ 11083 h 34050"/>
                <a:gd name="connsiteX39" fmla="*/ 26906 w 41986"/>
                <a:gd name="connsiteY39" fmla="*/ 12394 h 34050"/>
                <a:gd name="connsiteX40" fmla="*/ 29185 w 41986"/>
                <a:gd name="connsiteY40" fmla="*/ 12198 h 34050"/>
                <a:gd name="connsiteX41" fmla="*/ 30214 w 41986"/>
                <a:gd name="connsiteY41" fmla="*/ 12503 h 34050"/>
                <a:gd name="connsiteX42" fmla="*/ 31105 w 41986"/>
                <a:gd name="connsiteY42" fmla="*/ 12076 h 34050"/>
                <a:gd name="connsiteX43" fmla="*/ 32588 w 41986"/>
                <a:gd name="connsiteY43" fmla="*/ 10895 h 34050"/>
                <a:gd name="connsiteX44" fmla="*/ 33749 w 41986"/>
                <a:gd name="connsiteY44" fmla="*/ 11154 h 34050"/>
                <a:gd name="connsiteX45" fmla="*/ 33987 w 41986"/>
                <a:gd name="connsiteY45" fmla="*/ 12142 h 34050"/>
                <a:gd name="connsiteX46" fmla="*/ 35552 w 41986"/>
                <a:gd name="connsiteY46" fmla="*/ 12471 h 34050"/>
                <a:gd name="connsiteX47" fmla="*/ 36623 w 41986"/>
                <a:gd name="connsiteY47" fmla="*/ 12274 h 34050"/>
                <a:gd name="connsiteX48" fmla="*/ 38516 w 41986"/>
                <a:gd name="connsiteY48" fmla="*/ 12865 h 34050"/>
                <a:gd name="connsiteX49" fmla="*/ 38928 w 41986"/>
                <a:gd name="connsiteY49" fmla="*/ 14835 h 34050"/>
                <a:gd name="connsiteX50" fmla="*/ 41944 w 41986"/>
                <a:gd name="connsiteY50" fmla="*/ 12899 h 34050"/>
                <a:gd name="connsiteX51" fmla="*/ 40737 w 41986"/>
                <a:gd name="connsiteY51" fmla="*/ 16430 h 34050"/>
                <a:gd name="connsiteX52" fmla="*/ 41323 w 41986"/>
                <a:gd name="connsiteY52" fmla="*/ 18734 h 34050"/>
                <a:gd name="connsiteX53" fmla="*/ 40162 w 41986"/>
                <a:gd name="connsiteY53" fmla="*/ 19566 h 34050"/>
                <a:gd name="connsiteX54" fmla="*/ 38597 w 41986"/>
                <a:gd name="connsiteY54" fmla="*/ 19257 h 34050"/>
                <a:gd name="connsiteX55" fmla="*/ 36787 w 41986"/>
                <a:gd name="connsiteY55" fmla="*/ 19898 h 34050"/>
                <a:gd name="connsiteX56" fmla="*/ 35973 w 41986"/>
                <a:gd name="connsiteY56" fmla="*/ 21062 h 34050"/>
                <a:gd name="connsiteX57" fmla="*/ 36505 w 41986"/>
                <a:gd name="connsiteY57" fmla="*/ 22010 h 34050"/>
                <a:gd name="connsiteX58" fmla="*/ 34996 w 41986"/>
                <a:gd name="connsiteY58" fmla="*/ 23657 h 34050"/>
                <a:gd name="connsiteX59" fmla="*/ 36208 w 41986"/>
                <a:gd name="connsiteY59" fmla="*/ 24576 h 34050"/>
                <a:gd name="connsiteX60" fmla="*/ 33947 w 41986"/>
                <a:gd name="connsiteY60" fmla="*/ 25745 h 34050"/>
                <a:gd name="connsiteX61" fmla="*/ 32278 w 41986"/>
                <a:gd name="connsiteY61" fmla="*/ 26507 h 34050"/>
                <a:gd name="connsiteX62" fmla="*/ 27787 w 41986"/>
                <a:gd name="connsiteY62" fmla="*/ 28693 h 34050"/>
                <a:gd name="connsiteX63" fmla="*/ 23425 w 41986"/>
                <a:gd name="connsiteY63" fmla="*/ 31298 h 34050"/>
                <a:gd name="connsiteX64" fmla="*/ 19019 w 41986"/>
                <a:gd name="connsiteY64" fmla="*/ 34012 h 34050"/>
                <a:gd name="connsiteX65" fmla="*/ 13818 w 41986"/>
                <a:gd name="connsiteY65" fmla="*/ 33414 h 34050"/>
                <a:gd name="connsiteX0" fmla="*/ 13818 w 41986"/>
                <a:gd name="connsiteY0" fmla="*/ 33916 h 34552"/>
                <a:gd name="connsiteX1" fmla="*/ 10815 w 41986"/>
                <a:gd name="connsiteY1" fmla="*/ 32830 h 34552"/>
                <a:gd name="connsiteX2" fmla="*/ 7947 w 41986"/>
                <a:gd name="connsiteY2" fmla="*/ 29392 h 34552"/>
                <a:gd name="connsiteX3" fmla="*/ 7945 w 41986"/>
                <a:gd name="connsiteY3" fmla="*/ 28340 h 34552"/>
                <a:gd name="connsiteX4" fmla="*/ 7120 w 41986"/>
                <a:gd name="connsiteY4" fmla="*/ 26603 h 34552"/>
                <a:gd name="connsiteX5" fmla="*/ 4967 w 41986"/>
                <a:gd name="connsiteY5" fmla="*/ 24636 h 34552"/>
                <a:gd name="connsiteX6" fmla="*/ 2786 w 41986"/>
                <a:gd name="connsiteY6" fmla="*/ 24928 h 34552"/>
                <a:gd name="connsiteX7" fmla="*/ 1731 w 41986"/>
                <a:gd name="connsiteY7" fmla="*/ 23480 h 34552"/>
                <a:gd name="connsiteX8" fmla="*/ 3127 w 41986"/>
                <a:gd name="connsiteY8" fmla="*/ 21328 h 34552"/>
                <a:gd name="connsiteX9" fmla="*/ 28 w 41986"/>
                <a:gd name="connsiteY9" fmla="*/ 20579 h 34552"/>
                <a:gd name="connsiteX10" fmla="*/ 1627 w 41986"/>
                <a:gd name="connsiteY10" fmla="*/ 19253 h 34552"/>
                <a:gd name="connsiteX11" fmla="*/ 2539 w 41986"/>
                <a:gd name="connsiteY11" fmla="*/ 19258 h 34552"/>
                <a:gd name="connsiteX12" fmla="*/ 3563 w 41986"/>
                <a:gd name="connsiteY12" fmla="*/ 19404 h 34552"/>
                <a:gd name="connsiteX13" fmla="*/ 4007 w 41986"/>
                <a:gd name="connsiteY13" fmla="*/ 18919 h 34552"/>
                <a:gd name="connsiteX14" fmla="*/ 3631 w 41986"/>
                <a:gd name="connsiteY14" fmla="*/ 16805 h 34552"/>
                <a:gd name="connsiteX15" fmla="*/ 4254 w 41986"/>
                <a:gd name="connsiteY15" fmla="*/ 16294 h 34552"/>
                <a:gd name="connsiteX16" fmla="*/ 2727 w 41986"/>
                <a:gd name="connsiteY16" fmla="*/ 15508 h 34552"/>
                <a:gd name="connsiteX17" fmla="*/ 2175 w 41986"/>
                <a:gd name="connsiteY17" fmla="*/ 14700 h 34552"/>
                <a:gd name="connsiteX18" fmla="*/ 5705 w 41986"/>
                <a:gd name="connsiteY18" fmla="*/ 14778 h 34552"/>
                <a:gd name="connsiteX19" fmla="*/ 6926 w 41986"/>
                <a:gd name="connsiteY19" fmla="*/ 13707 h 34552"/>
                <a:gd name="connsiteX20" fmla="*/ 6243 w 41986"/>
                <a:gd name="connsiteY20" fmla="*/ 12732 h 34552"/>
                <a:gd name="connsiteX21" fmla="*/ 9760 w 41986"/>
                <a:gd name="connsiteY21" fmla="*/ 12712 h 34552"/>
                <a:gd name="connsiteX22" fmla="*/ 10537 w 41986"/>
                <a:gd name="connsiteY22" fmla="*/ 11859 h 34552"/>
                <a:gd name="connsiteX23" fmla="*/ 12710 w 41986"/>
                <a:gd name="connsiteY23" fmla="*/ 11459 h 34552"/>
                <a:gd name="connsiteX24" fmla="*/ 12626 w 41986"/>
                <a:gd name="connsiteY24" fmla="*/ 10259 h 34552"/>
                <a:gd name="connsiteX25" fmla="*/ 12685 w 41986"/>
                <a:gd name="connsiteY25" fmla="*/ 9117 h 34552"/>
                <a:gd name="connsiteX26" fmla="*/ 12706 w 41986"/>
                <a:gd name="connsiteY26" fmla="*/ 7610 h 34552"/>
                <a:gd name="connsiteX27" fmla="*/ 14300 w 41986"/>
                <a:gd name="connsiteY27" fmla="*/ 5435 h 34552"/>
                <a:gd name="connsiteX28" fmla="*/ 16155 w 41986"/>
                <a:gd name="connsiteY28" fmla="*/ 5561 h 34552"/>
                <a:gd name="connsiteX29" fmla="*/ 15636 w 41986"/>
                <a:gd name="connsiteY29" fmla="*/ 3731 h 34552"/>
                <a:gd name="connsiteX30" fmla="*/ 14117 w 41986"/>
                <a:gd name="connsiteY30" fmla="*/ 4056 h 34552"/>
                <a:gd name="connsiteX31" fmla="*/ 13212 w 41986"/>
                <a:gd name="connsiteY31" fmla="*/ 3850 h 34552"/>
                <a:gd name="connsiteX32" fmla="*/ 13544 w 41986"/>
                <a:gd name="connsiteY32" fmla="*/ 3223 h 34552"/>
                <a:gd name="connsiteX33" fmla="*/ 14811 w 41986"/>
                <a:gd name="connsiteY33" fmla="*/ 2523 h 34552"/>
                <a:gd name="connsiteX34" fmla="*/ 16561 w 41986"/>
                <a:gd name="connsiteY34" fmla="*/ 2439 h 34552"/>
                <a:gd name="connsiteX35" fmla="*/ 16646 w 41986"/>
                <a:gd name="connsiteY35" fmla="*/ 553 h 34552"/>
                <a:gd name="connsiteX36" fmla="*/ 17684 w 41986"/>
                <a:gd name="connsiteY36" fmla="*/ 297 h 34552"/>
                <a:gd name="connsiteX37" fmla="*/ 22361 w 41986"/>
                <a:gd name="connsiteY37" fmla="*/ 4731 h 34552"/>
                <a:gd name="connsiteX38" fmla="*/ 25548 w 41986"/>
                <a:gd name="connsiteY38" fmla="*/ 9853 h 34552"/>
                <a:gd name="connsiteX39" fmla="*/ 27423 w 41986"/>
                <a:gd name="connsiteY39" fmla="*/ 11585 h 34552"/>
                <a:gd name="connsiteX40" fmla="*/ 26906 w 41986"/>
                <a:gd name="connsiteY40" fmla="*/ 12896 h 34552"/>
                <a:gd name="connsiteX41" fmla="*/ 29185 w 41986"/>
                <a:gd name="connsiteY41" fmla="*/ 12700 h 34552"/>
                <a:gd name="connsiteX42" fmla="*/ 30214 w 41986"/>
                <a:gd name="connsiteY42" fmla="*/ 13005 h 34552"/>
                <a:gd name="connsiteX43" fmla="*/ 31105 w 41986"/>
                <a:gd name="connsiteY43" fmla="*/ 12578 h 34552"/>
                <a:gd name="connsiteX44" fmla="*/ 32588 w 41986"/>
                <a:gd name="connsiteY44" fmla="*/ 11397 h 34552"/>
                <a:gd name="connsiteX45" fmla="*/ 33749 w 41986"/>
                <a:gd name="connsiteY45" fmla="*/ 11656 h 34552"/>
                <a:gd name="connsiteX46" fmla="*/ 33987 w 41986"/>
                <a:gd name="connsiteY46" fmla="*/ 12644 h 34552"/>
                <a:gd name="connsiteX47" fmla="*/ 35552 w 41986"/>
                <a:gd name="connsiteY47" fmla="*/ 12973 h 34552"/>
                <a:gd name="connsiteX48" fmla="*/ 36623 w 41986"/>
                <a:gd name="connsiteY48" fmla="*/ 12776 h 34552"/>
                <a:gd name="connsiteX49" fmla="*/ 38516 w 41986"/>
                <a:gd name="connsiteY49" fmla="*/ 13367 h 34552"/>
                <a:gd name="connsiteX50" fmla="*/ 38928 w 41986"/>
                <a:gd name="connsiteY50" fmla="*/ 15337 h 34552"/>
                <a:gd name="connsiteX51" fmla="*/ 41944 w 41986"/>
                <a:gd name="connsiteY51" fmla="*/ 13401 h 34552"/>
                <a:gd name="connsiteX52" fmla="*/ 40737 w 41986"/>
                <a:gd name="connsiteY52" fmla="*/ 16932 h 34552"/>
                <a:gd name="connsiteX53" fmla="*/ 41323 w 41986"/>
                <a:gd name="connsiteY53" fmla="*/ 19236 h 34552"/>
                <a:gd name="connsiteX54" fmla="*/ 40162 w 41986"/>
                <a:gd name="connsiteY54" fmla="*/ 20068 h 34552"/>
                <a:gd name="connsiteX55" fmla="*/ 38597 w 41986"/>
                <a:gd name="connsiteY55" fmla="*/ 19759 h 34552"/>
                <a:gd name="connsiteX56" fmla="*/ 36787 w 41986"/>
                <a:gd name="connsiteY56" fmla="*/ 20400 h 34552"/>
                <a:gd name="connsiteX57" fmla="*/ 35973 w 41986"/>
                <a:gd name="connsiteY57" fmla="*/ 21564 h 34552"/>
                <a:gd name="connsiteX58" fmla="*/ 36505 w 41986"/>
                <a:gd name="connsiteY58" fmla="*/ 22512 h 34552"/>
                <a:gd name="connsiteX59" fmla="*/ 34996 w 41986"/>
                <a:gd name="connsiteY59" fmla="*/ 24159 h 34552"/>
                <a:gd name="connsiteX60" fmla="*/ 36208 w 41986"/>
                <a:gd name="connsiteY60" fmla="*/ 25078 h 34552"/>
                <a:gd name="connsiteX61" fmla="*/ 33947 w 41986"/>
                <a:gd name="connsiteY61" fmla="*/ 26247 h 34552"/>
                <a:gd name="connsiteX62" fmla="*/ 32278 w 41986"/>
                <a:gd name="connsiteY62" fmla="*/ 27009 h 34552"/>
                <a:gd name="connsiteX63" fmla="*/ 27787 w 41986"/>
                <a:gd name="connsiteY63" fmla="*/ 29195 h 34552"/>
                <a:gd name="connsiteX64" fmla="*/ 23425 w 41986"/>
                <a:gd name="connsiteY64" fmla="*/ 31800 h 34552"/>
                <a:gd name="connsiteX65" fmla="*/ 19019 w 41986"/>
                <a:gd name="connsiteY65" fmla="*/ 34514 h 34552"/>
                <a:gd name="connsiteX66" fmla="*/ 13818 w 41986"/>
                <a:gd name="connsiteY66" fmla="*/ 33916 h 34552"/>
                <a:gd name="connsiteX0" fmla="*/ 13818 w 41986"/>
                <a:gd name="connsiteY0" fmla="*/ 33904 h 34540"/>
                <a:gd name="connsiteX1" fmla="*/ 10815 w 41986"/>
                <a:gd name="connsiteY1" fmla="*/ 32818 h 34540"/>
                <a:gd name="connsiteX2" fmla="*/ 7947 w 41986"/>
                <a:gd name="connsiteY2" fmla="*/ 29380 h 34540"/>
                <a:gd name="connsiteX3" fmla="*/ 7945 w 41986"/>
                <a:gd name="connsiteY3" fmla="*/ 28328 h 34540"/>
                <a:gd name="connsiteX4" fmla="*/ 7120 w 41986"/>
                <a:gd name="connsiteY4" fmla="*/ 26591 h 34540"/>
                <a:gd name="connsiteX5" fmla="*/ 4967 w 41986"/>
                <a:gd name="connsiteY5" fmla="*/ 24624 h 34540"/>
                <a:gd name="connsiteX6" fmla="*/ 2786 w 41986"/>
                <a:gd name="connsiteY6" fmla="*/ 24916 h 34540"/>
                <a:gd name="connsiteX7" fmla="*/ 1731 w 41986"/>
                <a:gd name="connsiteY7" fmla="*/ 23468 h 34540"/>
                <a:gd name="connsiteX8" fmla="*/ 3127 w 41986"/>
                <a:gd name="connsiteY8" fmla="*/ 21316 h 34540"/>
                <a:gd name="connsiteX9" fmla="*/ 28 w 41986"/>
                <a:gd name="connsiteY9" fmla="*/ 20567 h 34540"/>
                <a:gd name="connsiteX10" fmla="*/ 1627 w 41986"/>
                <a:gd name="connsiteY10" fmla="*/ 19241 h 34540"/>
                <a:gd name="connsiteX11" fmla="*/ 2539 w 41986"/>
                <a:gd name="connsiteY11" fmla="*/ 19246 h 34540"/>
                <a:gd name="connsiteX12" fmla="*/ 3563 w 41986"/>
                <a:gd name="connsiteY12" fmla="*/ 19392 h 34540"/>
                <a:gd name="connsiteX13" fmla="*/ 4007 w 41986"/>
                <a:gd name="connsiteY13" fmla="*/ 18907 h 34540"/>
                <a:gd name="connsiteX14" fmla="*/ 3631 w 41986"/>
                <a:gd name="connsiteY14" fmla="*/ 16793 h 34540"/>
                <a:gd name="connsiteX15" fmla="*/ 4254 w 41986"/>
                <a:gd name="connsiteY15" fmla="*/ 16282 h 34540"/>
                <a:gd name="connsiteX16" fmla="*/ 2727 w 41986"/>
                <a:gd name="connsiteY16" fmla="*/ 15496 h 34540"/>
                <a:gd name="connsiteX17" fmla="*/ 2175 w 41986"/>
                <a:gd name="connsiteY17" fmla="*/ 14688 h 34540"/>
                <a:gd name="connsiteX18" fmla="*/ 5705 w 41986"/>
                <a:gd name="connsiteY18" fmla="*/ 14766 h 34540"/>
                <a:gd name="connsiteX19" fmla="*/ 6926 w 41986"/>
                <a:gd name="connsiteY19" fmla="*/ 13695 h 34540"/>
                <a:gd name="connsiteX20" fmla="*/ 6243 w 41986"/>
                <a:gd name="connsiteY20" fmla="*/ 12720 h 34540"/>
                <a:gd name="connsiteX21" fmla="*/ 9760 w 41986"/>
                <a:gd name="connsiteY21" fmla="*/ 12700 h 34540"/>
                <a:gd name="connsiteX22" fmla="*/ 10537 w 41986"/>
                <a:gd name="connsiteY22" fmla="*/ 11847 h 34540"/>
                <a:gd name="connsiteX23" fmla="*/ 12710 w 41986"/>
                <a:gd name="connsiteY23" fmla="*/ 11447 h 34540"/>
                <a:gd name="connsiteX24" fmla="*/ 12626 w 41986"/>
                <a:gd name="connsiteY24" fmla="*/ 10247 h 34540"/>
                <a:gd name="connsiteX25" fmla="*/ 12685 w 41986"/>
                <a:gd name="connsiteY25" fmla="*/ 9105 h 34540"/>
                <a:gd name="connsiteX26" fmla="*/ 12706 w 41986"/>
                <a:gd name="connsiteY26" fmla="*/ 7598 h 34540"/>
                <a:gd name="connsiteX27" fmla="*/ 14300 w 41986"/>
                <a:gd name="connsiteY27" fmla="*/ 5423 h 34540"/>
                <a:gd name="connsiteX28" fmla="*/ 16155 w 41986"/>
                <a:gd name="connsiteY28" fmla="*/ 5549 h 34540"/>
                <a:gd name="connsiteX29" fmla="*/ 15636 w 41986"/>
                <a:gd name="connsiteY29" fmla="*/ 3719 h 34540"/>
                <a:gd name="connsiteX30" fmla="*/ 14117 w 41986"/>
                <a:gd name="connsiteY30" fmla="*/ 4044 h 34540"/>
                <a:gd name="connsiteX31" fmla="*/ 13212 w 41986"/>
                <a:gd name="connsiteY31" fmla="*/ 3838 h 34540"/>
                <a:gd name="connsiteX32" fmla="*/ 13544 w 41986"/>
                <a:gd name="connsiteY32" fmla="*/ 3211 h 34540"/>
                <a:gd name="connsiteX33" fmla="*/ 14811 w 41986"/>
                <a:gd name="connsiteY33" fmla="*/ 2511 h 34540"/>
                <a:gd name="connsiteX34" fmla="*/ 16561 w 41986"/>
                <a:gd name="connsiteY34" fmla="*/ 2427 h 34540"/>
                <a:gd name="connsiteX35" fmla="*/ 16344 w 41986"/>
                <a:gd name="connsiteY35" fmla="*/ 1416 h 34540"/>
                <a:gd name="connsiteX36" fmla="*/ 16646 w 41986"/>
                <a:gd name="connsiteY36" fmla="*/ 541 h 34540"/>
                <a:gd name="connsiteX37" fmla="*/ 17684 w 41986"/>
                <a:gd name="connsiteY37" fmla="*/ 285 h 34540"/>
                <a:gd name="connsiteX38" fmla="*/ 22361 w 41986"/>
                <a:gd name="connsiteY38" fmla="*/ 4719 h 34540"/>
                <a:gd name="connsiteX39" fmla="*/ 25548 w 41986"/>
                <a:gd name="connsiteY39" fmla="*/ 9841 h 34540"/>
                <a:gd name="connsiteX40" fmla="*/ 27423 w 41986"/>
                <a:gd name="connsiteY40" fmla="*/ 11573 h 34540"/>
                <a:gd name="connsiteX41" fmla="*/ 26906 w 41986"/>
                <a:gd name="connsiteY41" fmla="*/ 12884 h 34540"/>
                <a:gd name="connsiteX42" fmla="*/ 29185 w 41986"/>
                <a:gd name="connsiteY42" fmla="*/ 12688 h 34540"/>
                <a:gd name="connsiteX43" fmla="*/ 30214 w 41986"/>
                <a:gd name="connsiteY43" fmla="*/ 12993 h 34540"/>
                <a:gd name="connsiteX44" fmla="*/ 31105 w 41986"/>
                <a:gd name="connsiteY44" fmla="*/ 12566 h 34540"/>
                <a:gd name="connsiteX45" fmla="*/ 32588 w 41986"/>
                <a:gd name="connsiteY45" fmla="*/ 11385 h 34540"/>
                <a:gd name="connsiteX46" fmla="*/ 33749 w 41986"/>
                <a:gd name="connsiteY46" fmla="*/ 11644 h 34540"/>
                <a:gd name="connsiteX47" fmla="*/ 33987 w 41986"/>
                <a:gd name="connsiteY47" fmla="*/ 12632 h 34540"/>
                <a:gd name="connsiteX48" fmla="*/ 35552 w 41986"/>
                <a:gd name="connsiteY48" fmla="*/ 12961 h 34540"/>
                <a:gd name="connsiteX49" fmla="*/ 36623 w 41986"/>
                <a:gd name="connsiteY49" fmla="*/ 12764 h 34540"/>
                <a:gd name="connsiteX50" fmla="*/ 38516 w 41986"/>
                <a:gd name="connsiteY50" fmla="*/ 13355 h 34540"/>
                <a:gd name="connsiteX51" fmla="*/ 38928 w 41986"/>
                <a:gd name="connsiteY51" fmla="*/ 15325 h 34540"/>
                <a:gd name="connsiteX52" fmla="*/ 41944 w 41986"/>
                <a:gd name="connsiteY52" fmla="*/ 13389 h 34540"/>
                <a:gd name="connsiteX53" fmla="*/ 40737 w 41986"/>
                <a:gd name="connsiteY53" fmla="*/ 16920 h 34540"/>
                <a:gd name="connsiteX54" fmla="*/ 41323 w 41986"/>
                <a:gd name="connsiteY54" fmla="*/ 19224 h 34540"/>
                <a:gd name="connsiteX55" fmla="*/ 40162 w 41986"/>
                <a:gd name="connsiteY55" fmla="*/ 20056 h 34540"/>
                <a:gd name="connsiteX56" fmla="*/ 38597 w 41986"/>
                <a:gd name="connsiteY56" fmla="*/ 19747 h 34540"/>
                <a:gd name="connsiteX57" fmla="*/ 36787 w 41986"/>
                <a:gd name="connsiteY57" fmla="*/ 20388 h 34540"/>
                <a:gd name="connsiteX58" fmla="*/ 35973 w 41986"/>
                <a:gd name="connsiteY58" fmla="*/ 21552 h 34540"/>
                <a:gd name="connsiteX59" fmla="*/ 36505 w 41986"/>
                <a:gd name="connsiteY59" fmla="*/ 22500 h 34540"/>
                <a:gd name="connsiteX60" fmla="*/ 34996 w 41986"/>
                <a:gd name="connsiteY60" fmla="*/ 24147 h 34540"/>
                <a:gd name="connsiteX61" fmla="*/ 36208 w 41986"/>
                <a:gd name="connsiteY61" fmla="*/ 25066 h 34540"/>
                <a:gd name="connsiteX62" fmla="*/ 33947 w 41986"/>
                <a:gd name="connsiteY62" fmla="*/ 26235 h 34540"/>
                <a:gd name="connsiteX63" fmla="*/ 32278 w 41986"/>
                <a:gd name="connsiteY63" fmla="*/ 26997 h 34540"/>
                <a:gd name="connsiteX64" fmla="*/ 27787 w 41986"/>
                <a:gd name="connsiteY64" fmla="*/ 29183 h 34540"/>
                <a:gd name="connsiteX65" fmla="*/ 23425 w 41986"/>
                <a:gd name="connsiteY65" fmla="*/ 31788 h 34540"/>
                <a:gd name="connsiteX66" fmla="*/ 19019 w 41986"/>
                <a:gd name="connsiteY66" fmla="*/ 34502 h 34540"/>
                <a:gd name="connsiteX67" fmla="*/ 13818 w 41986"/>
                <a:gd name="connsiteY67" fmla="*/ 33904 h 34540"/>
                <a:gd name="connsiteX0" fmla="*/ 13818 w 41986"/>
                <a:gd name="connsiteY0" fmla="*/ 33839 h 34475"/>
                <a:gd name="connsiteX1" fmla="*/ 10815 w 41986"/>
                <a:gd name="connsiteY1" fmla="*/ 32753 h 34475"/>
                <a:gd name="connsiteX2" fmla="*/ 7947 w 41986"/>
                <a:gd name="connsiteY2" fmla="*/ 29315 h 34475"/>
                <a:gd name="connsiteX3" fmla="*/ 7945 w 41986"/>
                <a:gd name="connsiteY3" fmla="*/ 28263 h 34475"/>
                <a:gd name="connsiteX4" fmla="*/ 7120 w 41986"/>
                <a:gd name="connsiteY4" fmla="*/ 26526 h 34475"/>
                <a:gd name="connsiteX5" fmla="*/ 4967 w 41986"/>
                <a:gd name="connsiteY5" fmla="*/ 24559 h 34475"/>
                <a:gd name="connsiteX6" fmla="*/ 2786 w 41986"/>
                <a:gd name="connsiteY6" fmla="*/ 24851 h 34475"/>
                <a:gd name="connsiteX7" fmla="*/ 1731 w 41986"/>
                <a:gd name="connsiteY7" fmla="*/ 23403 h 34475"/>
                <a:gd name="connsiteX8" fmla="*/ 3127 w 41986"/>
                <a:gd name="connsiteY8" fmla="*/ 21251 h 34475"/>
                <a:gd name="connsiteX9" fmla="*/ 28 w 41986"/>
                <a:gd name="connsiteY9" fmla="*/ 20502 h 34475"/>
                <a:gd name="connsiteX10" fmla="*/ 1627 w 41986"/>
                <a:gd name="connsiteY10" fmla="*/ 19176 h 34475"/>
                <a:gd name="connsiteX11" fmla="*/ 2539 w 41986"/>
                <a:gd name="connsiteY11" fmla="*/ 19181 h 34475"/>
                <a:gd name="connsiteX12" fmla="*/ 3563 w 41986"/>
                <a:gd name="connsiteY12" fmla="*/ 19327 h 34475"/>
                <a:gd name="connsiteX13" fmla="*/ 4007 w 41986"/>
                <a:gd name="connsiteY13" fmla="*/ 18842 h 34475"/>
                <a:gd name="connsiteX14" fmla="*/ 3631 w 41986"/>
                <a:gd name="connsiteY14" fmla="*/ 16728 h 34475"/>
                <a:gd name="connsiteX15" fmla="*/ 4254 w 41986"/>
                <a:gd name="connsiteY15" fmla="*/ 16217 h 34475"/>
                <a:gd name="connsiteX16" fmla="*/ 2727 w 41986"/>
                <a:gd name="connsiteY16" fmla="*/ 15431 h 34475"/>
                <a:gd name="connsiteX17" fmla="*/ 2175 w 41986"/>
                <a:gd name="connsiteY17" fmla="*/ 14623 h 34475"/>
                <a:gd name="connsiteX18" fmla="*/ 5705 w 41986"/>
                <a:gd name="connsiteY18" fmla="*/ 14701 h 34475"/>
                <a:gd name="connsiteX19" fmla="*/ 6926 w 41986"/>
                <a:gd name="connsiteY19" fmla="*/ 13630 h 34475"/>
                <a:gd name="connsiteX20" fmla="*/ 6243 w 41986"/>
                <a:gd name="connsiteY20" fmla="*/ 12655 h 34475"/>
                <a:gd name="connsiteX21" fmla="*/ 9760 w 41986"/>
                <a:gd name="connsiteY21" fmla="*/ 12635 h 34475"/>
                <a:gd name="connsiteX22" fmla="*/ 10537 w 41986"/>
                <a:gd name="connsiteY22" fmla="*/ 11782 h 34475"/>
                <a:gd name="connsiteX23" fmla="*/ 12710 w 41986"/>
                <a:gd name="connsiteY23" fmla="*/ 11382 h 34475"/>
                <a:gd name="connsiteX24" fmla="*/ 12626 w 41986"/>
                <a:gd name="connsiteY24" fmla="*/ 10182 h 34475"/>
                <a:gd name="connsiteX25" fmla="*/ 12685 w 41986"/>
                <a:gd name="connsiteY25" fmla="*/ 9040 h 34475"/>
                <a:gd name="connsiteX26" fmla="*/ 12706 w 41986"/>
                <a:gd name="connsiteY26" fmla="*/ 7533 h 34475"/>
                <a:gd name="connsiteX27" fmla="*/ 14300 w 41986"/>
                <a:gd name="connsiteY27" fmla="*/ 5358 h 34475"/>
                <a:gd name="connsiteX28" fmla="*/ 16155 w 41986"/>
                <a:gd name="connsiteY28" fmla="*/ 5484 h 34475"/>
                <a:gd name="connsiteX29" fmla="*/ 15636 w 41986"/>
                <a:gd name="connsiteY29" fmla="*/ 3654 h 34475"/>
                <a:gd name="connsiteX30" fmla="*/ 14117 w 41986"/>
                <a:gd name="connsiteY30" fmla="*/ 3979 h 34475"/>
                <a:gd name="connsiteX31" fmla="*/ 13212 w 41986"/>
                <a:gd name="connsiteY31" fmla="*/ 3773 h 34475"/>
                <a:gd name="connsiteX32" fmla="*/ 13544 w 41986"/>
                <a:gd name="connsiteY32" fmla="*/ 3146 h 34475"/>
                <a:gd name="connsiteX33" fmla="*/ 14811 w 41986"/>
                <a:gd name="connsiteY33" fmla="*/ 2446 h 34475"/>
                <a:gd name="connsiteX34" fmla="*/ 16561 w 41986"/>
                <a:gd name="connsiteY34" fmla="*/ 2362 h 34475"/>
                <a:gd name="connsiteX35" fmla="*/ 16344 w 41986"/>
                <a:gd name="connsiteY35" fmla="*/ 1351 h 34475"/>
                <a:gd name="connsiteX36" fmla="*/ 16646 w 41986"/>
                <a:gd name="connsiteY36" fmla="*/ 476 h 34475"/>
                <a:gd name="connsiteX37" fmla="*/ 17684 w 41986"/>
                <a:gd name="connsiteY37" fmla="*/ 220 h 34475"/>
                <a:gd name="connsiteX38" fmla="*/ 20501 w 41986"/>
                <a:gd name="connsiteY38" fmla="*/ 4539 h 34475"/>
                <a:gd name="connsiteX39" fmla="*/ 22361 w 41986"/>
                <a:gd name="connsiteY39" fmla="*/ 4654 h 34475"/>
                <a:gd name="connsiteX40" fmla="*/ 25548 w 41986"/>
                <a:gd name="connsiteY40" fmla="*/ 9776 h 34475"/>
                <a:gd name="connsiteX41" fmla="*/ 27423 w 41986"/>
                <a:gd name="connsiteY41" fmla="*/ 11508 h 34475"/>
                <a:gd name="connsiteX42" fmla="*/ 26906 w 41986"/>
                <a:gd name="connsiteY42" fmla="*/ 12819 h 34475"/>
                <a:gd name="connsiteX43" fmla="*/ 29185 w 41986"/>
                <a:gd name="connsiteY43" fmla="*/ 12623 h 34475"/>
                <a:gd name="connsiteX44" fmla="*/ 30214 w 41986"/>
                <a:gd name="connsiteY44" fmla="*/ 12928 h 34475"/>
                <a:gd name="connsiteX45" fmla="*/ 31105 w 41986"/>
                <a:gd name="connsiteY45" fmla="*/ 12501 h 34475"/>
                <a:gd name="connsiteX46" fmla="*/ 32588 w 41986"/>
                <a:gd name="connsiteY46" fmla="*/ 11320 h 34475"/>
                <a:gd name="connsiteX47" fmla="*/ 33749 w 41986"/>
                <a:gd name="connsiteY47" fmla="*/ 11579 h 34475"/>
                <a:gd name="connsiteX48" fmla="*/ 33987 w 41986"/>
                <a:gd name="connsiteY48" fmla="*/ 12567 h 34475"/>
                <a:gd name="connsiteX49" fmla="*/ 35552 w 41986"/>
                <a:gd name="connsiteY49" fmla="*/ 12896 h 34475"/>
                <a:gd name="connsiteX50" fmla="*/ 36623 w 41986"/>
                <a:gd name="connsiteY50" fmla="*/ 12699 h 34475"/>
                <a:gd name="connsiteX51" fmla="*/ 38516 w 41986"/>
                <a:gd name="connsiteY51" fmla="*/ 13290 h 34475"/>
                <a:gd name="connsiteX52" fmla="*/ 38928 w 41986"/>
                <a:gd name="connsiteY52" fmla="*/ 15260 h 34475"/>
                <a:gd name="connsiteX53" fmla="*/ 41944 w 41986"/>
                <a:gd name="connsiteY53" fmla="*/ 13324 h 34475"/>
                <a:gd name="connsiteX54" fmla="*/ 40737 w 41986"/>
                <a:gd name="connsiteY54" fmla="*/ 16855 h 34475"/>
                <a:gd name="connsiteX55" fmla="*/ 41323 w 41986"/>
                <a:gd name="connsiteY55" fmla="*/ 19159 h 34475"/>
                <a:gd name="connsiteX56" fmla="*/ 40162 w 41986"/>
                <a:gd name="connsiteY56" fmla="*/ 19991 h 34475"/>
                <a:gd name="connsiteX57" fmla="*/ 38597 w 41986"/>
                <a:gd name="connsiteY57" fmla="*/ 19682 h 34475"/>
                <a:gd name="connsiteX58" fmla="*/ 36787 w 41986"/>
                <a:gd name="connsiteY58" fmla="*/ 20323 h 34475"/>
                <a:gd name="connsiteX59" fmla="*/ 35973 w 41986"/>
                <a:gd name="connsiteY59" fmla="*/ 21487 h 34475"/>
                <a:gd name="connsiteX60" fmla="*/ 36505 w 41986"/>
                <a:gd name="connsiteY60" fmla="*/ 22435 h 34475"/>
                <a:gd name="connsiteX61" fmla="*/ 34996 w 41986"/>
                <a:gd name="connsiteY61" fmla="*/ 24082 h 34475"/>
                <a:gd name="connsiteX62" fmla="*/ 36208 w 41986"/>
                <a:gd name="connsiteY62" fmla="*/ 25001 h 34475"/>
                <a:gd name="connsiteX63" fmla="*/ 33947 w 41986"/>
                <a:gd name="connsiteY63" fmla="*/ 26170 h 34475"/>
                <a:gd name="connsiteX64" fmla="*/ 32278 w 41986"/>
                <a:gd name="connsiteY64" fmla="*/ 26932 h 34475"/>
                <a:gd name="connsiteX65" fmla="*/ 27787 w 41986"/>
                <a:gd name="connsiteY65" fmla="*/ 29118 h 34475"/>
                <a:gd name="connsiteX66" fmla="*/ 23425 w 41986"/>
                <a:gd name="connsiteY66" fmla="*/ 31723 h 34475"/>
                <a:gd name="connsiteX67" fmla="*/ 19019 w 41986"/>
                <a:gd name="connsiteY67" fmla="*/ 34437 h 34475"/>
                <a:gd name="connsiteX68" fmla="*/ 13818 w 41986"/>
                <a:gd name="connsiteY68" fmla="*/ 33839 h 34475"/>
                <a:gd name="connsiteX0" fmla="*/ 13818 w 41986"/>
                <a:gd name="connsiteY0" fmla="*/ 33839 h 34475"/>
                <a:gd name="connsiteX1" fmla="*/ 10815 w 41986"/>
                <a:gd name="connsiteY1" fmla="*/ 32753 h 34475"/>
                <a:gd name="connsiteX2" fmla="*/ 7947 w 41986"/>
                <a:gd name="connsiteY2" fmla="*/ 29315 h 34475"/>
                <a:gd name="connsiteX3" fmla="*/ 7945 w 41986"/>
                <a:gd name="connsiteY3" fmla="*/ 28263 h 34475"/>
                <a:gd name="connsiteX4" fmla="*/ 7120 w 41986"/>
                <a:gd name="connsiteY4" fmla="*/ 26526 h 34475"/>
                <a:gd name="connsiteX5" fmla="*/ 4967 w 41986"/>
                <a:gd name="connsiteY5" fmla="*/ 24559 h 34475"/>
                <a:gd name="connsiteX6" fmla="*/ 2786 w 41986"/>
                <a:gd name="connsiteY6" fmla="*/ 24851 h 34475"/>
                <a:gd name="connsiteX7" fmla="*/ 1731 w 41986"/>
                <a:gd name="connsiteY7" fmla="*/ 23403 h 34475"/>
                <a:gd name="connsiteX8" fmla="*/ 3127 w 41986"/>
                <a:gd name="connsiteY8" fmla="*/ 21251 h 34475"/>
                <a:gd name="connsiteX9" fmla="*/ 28 w 41986"/>
                <a:gd name="connsiteY9" fmla="*/ 20502 h 34475"/>
                <a:gd name="connsiteX10" fmla="*/ 1627 w 41986"/>
                <a:gd name="connsiteY10" fmla="*/ 19176 h 34475"/>
                <a:gd name="connsiteX11" fmla="*/ 2539 w 41986"/>
                <a:gd name="connsiteY11" fmla="*/ 19181 h 34475"/>
                <a:gd name="connsiteX12" fmla="*/ 3563 w 41986"/>
                <a:gd name="connsiteY12" fmla="*/ 19327 h 34475"/>
                <a:gd name="connsiteX13" fmla="*/ 4007 w 41986"/>
                <a:gd name="connsiteY13" fmla="*/ 18842 h 34475"/>
                <a:gd name="connsiteX14" fmla="*/ 3631 w 41986"/>
                <a:gd name="connsiteY14" fmla="*/ 16728 h 34475"/>
                <a:gd name="connsiteX15" fmla="*/ 4254 w 41986"/>
                <a:gd name="connsiteY15" fmla="*/ 16217 h 34475"/>
                <a:gd name="connsiteX16" fmla="*/ 2727 w 41986"/>
                <a:gd name="connsiteY16" fmla="*/ 15431 h 34475"/>
                <a:gd name="connsiteX17" fmla="*/ 2175 w 41986"/>
                <a:gd name="connsiteY17" fmla="*/ 14623 h 34475"/>
                <a:gd name="connsiteX18" fmla="*/ 5705 w 41986"/>
                <a:gd name="connsiteY18" fmla="*/ 14701 h 34475"/>
                <a:gd name="connsiteX19" fmla="*/ 6926 w 41986"/>
                <a:gd name="connsiteY19" fmla="*/ 13630 h 34475"/>
                <a:gd name="connsiteX20" fmla="*/ 6243 w 41986"/>
                <a:gd name="connsiteY20" fmla="*/ 12655 h 34475"/>
                <a:gd name="connsiteX21" fmla="*/ 9760 w 41986"/>
                <a:gd name="connsiteY21" fmla="*/ 12635 h 34475"/>
                <a:gd name="connsiteX22" fmla="*/ 10537 w 41986"/>
                <a:gd name="connsiteY22" fmla="*/ 11782 h 34475"/>
                <a:gd name="connsiteX23" fmla="*/ 12710 w 41986"/>
                <a:gd name="connsiteY23" fmla="*/ 11382 h 34475"/>
                <a:gd name="connsiteX24" fmla="*/ 12626 w 41986"/>
                <a:gd name="connsiteY24" fmla="*/ 10182 h 34475"/>
                <a:gd name="connsiteX25" fmla="*/ 12685 w 41986"/>
                <a:gd name="connsiteY25" fmla="*/ 9040 h 34475"/>
                <a:gd name="connsiteX26" fmla="*/ 12706 w 41986"/>
                <a:gd name="connsiteY26" fmla="*/ 7533 h 34475"/>
                <a:gd name="connsiteX27" fmla="*/ 14300 w 41986"/>
                <a:gd name="connsiteY27" fmla="*/ 5358 h 34475"/>
                <a:gd name="connsiteX28" fmla="*/ 16155 w 41986"/>
                <a:gd name="connsiteY28" fmla="*/ 5484 h 34475"/>
                <a:gd name="connsiteX29" fmla="*/ 15636 w 41986"/>
                <a:gd name="connsiteY29" fmla="*/ 3654 h 34475"/>
                <a:gd name="connsiteX30" fmla="*/ 14117 w 41986"/>
                <a:gd name="connsiteY30" fmla="*/ 3979 h 34475"/>
                <a:gd name="connsiteX31" fmla="*/ 13212 w 41986"/>
                <a:gd name="connsiteY31" fmla="*/ 3773 h 34475"/>
                <a:gd name="connsiteX32" fmla="*/ 13544 w 41986"/>
                <a:gd name="connsiteY32" fmla="*/ 3146 h 34475"/>
                <a:gd name="connsiteX33" fmla="*/ 14811 w 41986"/>
                <a:gd name="connsiteY33" fmla="*/ 2446 h 34475"/>
                <a:gd name="connsiteX34" fmla="*/ 16561 w 41986"/>
                <a:gd name="connsiteY34" fmla="*/ 2362 h 34475"/>
                <a:gd name="connsiteX35" fmla="*/ 16344 w 41986"/>
                <a:gd name="connsiteY35" fmla="*/ 1351 h 34475"/>
                <a:gd name="connsiteX36" fmla="*/ 16646 w 41986"/>
                <a:gd name="connsiteY36" fmla="*/ 476 h 34475"/>
                <a:gd name="connsiteX37" fmla="*/ 17684 w 41986"/>
                <a:gd name="connsiteY37" fmla="*/ 220 h 34475"/>
                <a:gd name="connsiteX38" fmla="*/ 19671 w 41986"/>
                <a:gd name="connsiteY38" fmla="*/ 4954 h 34475"/>
                <a:gd name="connsiteX39" fmla="*/ 22361 w 41986"/>
                <a:gd name="connsiteY39" fmla="*/ 4654 h 34475"/>
                <a:gd name="connsiteX40" fmla="*/ 25548 w 41986"/>
                <a:gd name="connsiteY40" fmla="*/ 9776 h 34475"/>
                <a:gd name="connsiteX41" fmla="*/ 27423 w 41986"/>
                <a:gd name="connsiteY41" fmla="*/ 11508 h 34475"/>
                <a:gd name="connsiteX42" fmla="*/ 26906 w 41986"/>
                <a:gd name="connsiteY42" fmla="*/ 12819 h 34475"/>
                <a:gd name="connsiteX43" fmla="*/ 29185 w 41986"/>
                <a:gd name="connsiteY43" fmla="*/ 12623 h 34475"/>
                <a:gd name="connsiteX44" fmla="*/ 30214 w 41986"/>
                <a:gd name="connsiteY44" fmla="*/ 12928 h 34475"/>
                <a:gd name="connsiteX45" fmla="*/ 31105 w 41986"/>
                <a:gd name="connsiteY45" fmla="*/ 12501 h 34475"/>
                <a:gd name="connsiteX46" fmla="*/ 32588 w 41986"/>
                <a:gd name="connsiteY46" fmla="*/ 11320 h 34475"/>
                <a:gd name="connsiteX47" fmla="*/ 33749 w 41986"/>
                <a:gd name="connsiteY47" fmla="*/ 11579 h 34475"/>
                <a:gd name="connsiteX48" fmla="*/ 33987 w 41986"/>
                <a:gd name="connsiteY48" fmla="*/ 12567 h 34475"/>
                <a:gd name="connsiteX49" fmla="*/ 35552 w 41986"/>
                <a:gd name="connsiteY49" fmla="*/ 12896 h 34475"/>
                <a:gd name="connsiteX50" fmla="*/ 36623 w 41986"/>
                <a:gd name="connsiteY50" fmla="*/ 12699 h 34475"/>
                <a:gd name="connsiteX51" fmla="*/ 38516 w 41986"/>
                <a:gd name="connsiteY51" fmla="*/ 13290 h 34475"/>
                <a:gd name="connsiteX52" fmla="*/ 38928 w 41986"/>
                <a:gd name="connsiteY52" fmla="*/ 15260 h 34475"/>
                <a:gd name="connsiteX53" fmla="*/ 41944 w 41986"/>
                <a:gd name="connsiteY53" fmla="*/ 13324 h 34475"/>
                <a:gd name="connsiteX54" fmla="*/ 40737 w 41986"/>
                <a:gd name="connsiteY54" fmla="*/ 16855 h 34475"/>
                <a:gd name="connsiteX55" fmla="*/ 41323 w 41986"/>
                <a:gd name="connsiteY55" fmla="*/ 19159 h 34475"/>
                <a:gd name="connsiteX56" fmla="*/ 40162 w 41986"/>
                <a:gd name="connsiteY56" fmla="*/ 19991 h 34475"/>
                <a:gd name="connsiteX57" fmla="*/ 38597 w 41986"/>
                <a:gd name="connsiteY57" fmla="*/ 19682 h 34475"/>
                <a:gd name="connsiteX58" fmla="*/ 36787 w 41986"/>
                <a:gd name="connsiteY58" fmla="*/ 20323 h 34475"/>
                <a:gd name="connsiteX59" fmla="*/ 35973 w 41986"/>
                <a:gd name="connsiteY59" fmla="*/ 21487 h 34475"/>
                <a:gd name="connsiteX60" fmla="*/ 36505 w 41986"/>
                <a:gd name="connsiteY60" fmla="*/ 22435 h 34475"/>
                <a:gd name="connsiteX61" fmla="*/ 34996 w 41986"/>
                <a:gd name="connsiteY61" fmla="*/ 24082 h 34475"/>
                <a:gd name="connsiteX62" fmla="*/ 36208 w 41986"/>
                <a:gd name="connsiteY62" fmla="*/ 25001 h 34475"/>
                <a:gd name="connsiteX63" fmla="*/ 33947 w 41986"/>
                <a:gd name="connsiteY63" fmla="*/ 26170 h 34475"/>
                <a:gd name="connsiteX64" fmla="*/ 32278 w 41986"/>
                <a:gd name="connsiteY64" fmla="*/ 26932 h 34475"/>
                <a:gd name="connsiteX65" fmla="*/ 27787 w 41986"/>
                <a:gd name="connsiteY65" fmla="*/ 29118 h 34475"/>
                <a:gd name="connsiteX66" fmla="*/ 23425 w 41986"/>
                <a:gd name="connsiteY66" fmla="*/ 31723 h 34475"/>
                <a:gd name="connsiteX67" fmla="*/ 19019 w 41986"/>
                <a:gd name="connsiteY67" fmla="*/ 34437 h 34475"/>
                <a:gd name="connsiteX68" fmla="*/ 13818 w 41986"/>
                <a:gd name="connsiteY68" fmla="*/ 33839 h 34475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671 w 41986"/>
                <a:gd name="connsiteY39" fmla="*/ 4848 h 34369"/>
                <a:gd name="connsiteX40" fmla="*/ 22361 w 41986"/>
                <a:gd name="connsiteY40" fmla="*/ 4548 h 34369"/>
                <a:gd name="connsiteX41" fmla="*/ 25548 w 41986"/>
                <a:gd name="connsiteY41" fmla="*/ 9670 h 34369"/>
                <a:gd name="connsiteX42" fmla="*/ 27423 w 41986"/>
                <a:gd name="connsiteY42" fmla="*/ 11402 h 34369"/>
                <a:gd name="connsiteX43" fmla="*/ 26906 w 41986"/>
                <a:gd name="connsiteY43" fmla="*/ 12713 h 34369"/>
                <a:gd name="connsiteX44" fmla="*/ 29185 w 41986"/>
                <a:gd name="connsiteY44" fmla="*/ 12517 h 34369"/>
                <a:gd name="connsiteX45" fmla="*/ 30214 w 41986"/>
                <a:gd name="connsiteY45" fmla="*/ 12822 h 34369"/>
                <a:gd name="connsiteX46" fmla="*/ 31105 w 41986"/>
                <a:gd name="connsiteY46" fmla="*/ 12395 h 34369"/>
                <a:gd name="connsiteX47" fmla="*/ 32588 w 41986"/>
                <a:gd name="connsiteY47" fmla="*/ 11214 h 34369"/>
                <a:gd name="connsiteX48" fmla="*/ 33749 w 41986"/>
                <a:gd name="connsiteY48" fmla="*/ 11473 h 34369"/>
                <a:gd name="connsiteX49" fmla="*/ 33987 w 41986"/>
                <a:gd name="connsiteY49" fmla="*/ 12461 h 34369"/>
                <a:gd name="connsiteX50" fmla="*/ 35552 w 41986"/>
                <a:gd name="connsiteY50" fmla="*/ 12790 h 34369"/>
                <a:gd name="connsiteX51" fmla="*/ 36623 w 41986"/>
                <a:gd name="connsiteY51" fmla="*/ 12593 h 34369"/>
                <a:gd name="connsiteX52" fmla="*/ 38516 w 41986"/>
                <a:gd name="connsiteY52" fmla="*/ 13184 h 34369"/>
                <a:gd name="connsiteX53" fmla="*/ 38928 w 41986"/>
                <a:gd name="connsiteY53" fmla="*/ 15154 h 34369"/>
                <a:gd name="connsiteX54" fmla="*/ 41944 w 41986"/>
                <a:gd name="connsiteY54" fmla="*/ 13218 h 34369"/>
                <a:gd name="connsiteX55" fmla="*/ 40737 w 41986"/>
                <a:gd name="connsiteY55" fmla="*/ 16749 h 34369"/>
                <a:gd name="connsiteX56" fmla="*/ 41323 w 41986"/>
                <a:gd name="connsiteY56" fmla="*/ 19053 h 34369"/>
                <a:gd name="connsiteX57" fmla="*/ 40162 w 41986"/>
                <a:gd name="connsiteY57" fmla="*/ 19885 h 34369"/>
                <a:gd name="connsiteX58" fmla="*/ 38597 w 41986"/>
                <a:gd name="connsiteY58" fmla="*/ 19576 h 34369"/>
                <a:gd name="connsiteX59" fmla="*/ 36787 w 41986"/>
                <a:gd name="connsiteY59" fmla="*/ 20217 h 34369"/>
                <a:gd name="connsiteX60" fmla="*/ 35973 w 41986"/>
                <a:gd name="connsiteY60" fmla="*/ 21381 h 34369"/>
                <a:gd name="connsiteX61" fmla="*/ 36505 w 41986"/>
                <a:gd name="connsiteY61" fmla="*/ 22329 h 34369"/>
                <a:gd name="connsiteX62" fmla="*/ 34996 w 41986"/>
                <a:gd name="connsiteY62" fmla="*/ 23976 h 34369"/>
                <a:gd name="connsiteX63" fmla="*/ 36208 w 41986"/>
                <a:gd name="connsiteY63" fmla="*/ 24895 h 34369"/>
                <a:gd name="connsiteX64" fmla="*/ 33947 w 41986"/>
                <a:gd name="connsiteY64" fmla="*/ 26064 h 34369"/>
                <a:gd name="connsiteX65" fmla="*/ 32278 w 41986"/>
                <a:gd name="connsiteY65" fmla="*/ 26826 h 34369"/>
                <a:gd name="connsiteX66" fmla="*/ 27787 w 41986"/>
                <a:gd name="connsiteY66" fmla="*/ 29012 h 34369"/>
                <a:gd name="connsiteX67" fmla="*/ 23425 w 41986"/>
                <a:gd name="connsiteY67" fmla="*/ 31617 h 34369"/>
                <a:gd name="connsiteX68" fmla="*/ 19019 w 41986"/>
                <a:gd name="connsiteY68" fmla="*/ 34331 h 34369"/>
                <a:gd name="connsiteX69" fmla="*/ 13818 w 41986"/>
                <a:gd name="connsiteY69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671 w 41986"/>
                <a:gd name="connsiteY39" fmla="*/ 4848 h 34369"/>
                <a:gd name="connsiteX40" fmla="*/ 22361 w 41986"/>
                <a:gd name="connsiteY40" fmla="*/ 4548 h 34369"/>
                <a:gd name="connsiteX41" fmla="*/ 25548 w 41986"/>
                <a:gd name="connsiteY41" fmla="*/ 9670 h 34369"/>
                <a:gd name="connsiteX42" fmla="*/ 27423 w 41986"/>
                <a:gd name="connsiteY42" fmla="*/ 11402 h 34369"/>
                <a:gd name="connsiteX43" fmla="*/ 26906 w 41986"/>
                <a:gd name="connsiteY43" fmla="*/ 12713 h 34369"/>
                <a:gd name="connsiteX44" fmla="*/ 29185 w 41986"/>
                <a:gd name="connsiteY44" fmla="*/ 12517 h 34369"/>
                <a:gd name="connsiteX45" fmla="*/ 30214 w 41986"/>
                <a:gd name="connsiteY45" fmla="*/ 12822 h 34369"/>
                <a:gd name="connsiteX46" fmla="*/ 31105 w 41986"/>
                <a:gd name="connsiteY46" fmla="*/ 12395 h 34369"/>
                <a:gd name="connsiteX47" fmla="*/ 32588 w 41986"/>
                <a:gd name="connsiteY47" fmla="*/ 11214 h 34369"/>
                <a:gd name="connsiteX48" fmla="*/ 33749 w 41986"/>
                <a:gd name="connsiteY48" fmla="*/ 11473 h 34369"/>
                <a:gd name="connsiteX49" fmla="*/ 33987 w 41986"/>
                <a:gd name="connsiteY49" fmla="*/ 12461 h 34369"/>
                <a:gd name="connsiteX50" fmla="*/ 35552 w 41986"/>
                <a:gd name="connsiteY50" fmla="*/ 12790 h 34369"/>
                <a:gd name="connsiteX51" fmla="*/ 36623 w 41986"/>
                <a:gd name="connsiteY51" fmla="*/ 12593 h 34369"/>
                <a:gd name="connsiteX52" fmla="*/ 38516 w 41986"/>
                <a:gd name="connsiteY52" fmla="*/ 13184 h 34369"/>
                <a:gd name="connsiteX53" fmla="*/ 38928 w 41986"/>
                <a:gd name="connsiteY53" fmla="*/ 15154 h 34369"/>
                <a:gd name="connsiteX54" fmla="*/ 41944 w 41986"/>
                <a:gd name="connsiteY54" fmla="*/ 13218 h 34369"/>
                <a:gd name="connsiteX55" fmla="*/ 40737 w 41986"/>
                <a:gd name="connsiteY55" fmla="*/ 16749 h 34369"/>
                <a:gd name="connsiteX56" fmla="*/ 41323 w 41986"/>
                <a:gd name="connsiteY56" fmla="*/ 19053 h 34369"/>
                <a:gd name="connsiteX57" fmla="*/ 40162 w 41986"/>
                <a:gd name="connsiteY57" fmla="*/ 19885 h 34369"/>
                <a:gd name="connsiteX58" fmla="*/ 38597 w 41986"/>
                <a:gd name="connsiteY58" fmla="*/ 19576 h 34369"/>
                <a:gd name="connsiteX59" fmla="*/ 36787 w 41986"/>
                <a:gd name="connsiteY59" fmla="*/ 20217 h 34369"/>
                <a:gd name="connsiteX60" fmla="*/ 35973 w 41986"/>
                <a:gd name="connsiteY60" fmla="*/ 21381 h 34369"/>
                <a:gd name="connsiteX61" fmla="*/ 36505 w 41986"/>
                <a:gd name="connsiteY61" fmla="*/ 22329 h 34369"/>
                <a:gd name="connsiteX62" fmla="*/ 34996 w 41986"/>
                <a:gd name="connsiteY62" fmla="*/ 23976 h 34369"/>
                <a:gd name="connsiteX63" fmla="*/ 36208 w 41986"/>
                <a:gd name="connsiteY63" fmla="*/ 24895 h 34369"/>
                <a:gd name="connsiteX64" fmla="*/ 33947 w 41986"/>
                <a:gd name="connsiteY64" fmla="*/ 26064 h 34369"/>
                <a:gd name="connsiteX65" fmla="*/ 32278 w 41986"/>
                <a:gd name="connsiteY65" fmla="*/ 26826 h 34369"/>
                <a:gd name="connsiteX66" fmla="*/ 27787 w 41986"/>
                <a:gd name="connsiteY66" fmla="*/ 29012 h 34369"/>
                <a:gd name="connsiteX67" fmla="*/ 23425 w 41986"/>
                <a:gd name="connsiteY67" fmla="*/ 31617 h 34369"/>
                <a:gd name="connsiteX68" fmla="*/ 19019 w 41986"/>
                <a:gd name="connsiteY68" fmla="*/ 34331 h 34369"/>
                <a:gd name="connsiteX69" fmla="*/ 13818 w 41986"/>
                <a:gd name="connsiteY69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2361 w 41986"/>
                <a:gd name="connsiteY40" fmla="*/ 4548 h 34369"/>
                <a:gd name="connsiteX41" fmla="*/ 25548 w 41986"/>
                <a:gd name="connsiteY41" fmla="*/ 9670 h 34369"/>
                <a:gd name="connsiteX42" fmla="*/ 27423 w 41986"/>
                <a:gd name="connsiteY42" fmla="*/ 11402 h 34369"/>
                <a:gd name="connsiteX43" fmla="*/ 26906 w 41986"/>
                <a:gd name="connsiteY43" fmla="*/ 12713 h 34369"/>
                <a:gd name="connsiteX44" fmla="*/ 29185 w 41986"/>
                <a:gd name="connsiteY44" fmla="*/ 12517 h 34369"/>
                <a:gd name="connsiteX45" fmla="*/ 30214 w 41986"/>
                <a:gd name="connsiteY45" fmla="*/ 12822 h 34369"/>
                <a:gd name="connsiteX46" fmla="*/ 31105 w 41986"/>
                <a:gd name="connsiteY46" fmla="*/ 12395 h 34369"/>
                <a:gd name="connsiteX47" fmla="*/ 32588 w 41986"/>
                <a:gd name="connsiteY47" fmla="*/ 11214 h 34369"/>
                <a:gd name="connsiteX48" fmla="*/ 33749 w 41986"/>
                <a:gd name="connsiteY48" fmla="*/ 11473 h 34369"/>
                <a:gd name="connsiteX49" fmla="*/ 33987 w 41986"/>
                <a:gd name="connsiteY49" fmla="*/ 12461 h 34369"/>
                <a:gd name="connsiteX50" fmla="*/ 35552 w 41986"/>
                <a:gd name="connsiteY50" fmla="*/ 12790 h 34369"/>
                <a:gd name="connsiteX51" fmla="*/ 36623 w 41986"/>
                <a:gd name="connsiteY51" fmla="*/ 12593 h 34369"/>
                <a:gd name="connsiteX52" fmla="*/ 38516 w 41986"/>
                <a:gd name="connsiteY52" fmla="*/ 13184 h 34369"/>
                <a:gd name="connsiteX53" fmla="*/ 38928 w 41986"/>
                <a:gd name="connsiteY53" fmla="*/ 15154 h 34369"/>
                <a:gd name="connsiteX54" fmla="*/ 41944 w 41986"/>
                <a:gd name="connsiteY54" fmla="*/ 13218 h 34369"/>
                <a:gd name="connsiteX55" fmla="*/ 40737 w 41986"/>
                <a:gd name="connsiteY55" fmla="*/ 16749 h 34369"/>
                <a:gd name="connsiteX56" fmla="*/ 41323 w 41986"/>
                <a:gd name="connsiteY56" fmla="*/ 19053 h 34369"/>
                <a:gd name="connsiteX57" fmla="*/ 40162 w 41986"/>
                <a:gd name="connsiteY57" fmla="*/ 19885 h 34369"/>
                <a:gd name="connsiteX58" fmla="*/ 38597 w 41986"/>
                <a:gd name="connsiteY58" fmla="*/ 19576 h 34369"/>
                <a:gd name="connsiteX59" fmla="*/ 36787 w 41986"/>
                <a:gd name="connsiteY59" fmla="*/ 20217 h 34369"/>
                <a:gd name="connsiteX60" fmla="*/ 35973 w 41986"/>
                <a:gd name="connsiteY60" fmla="*/ 21381 h 34369"/>
                <a:gd name="connsiteX61" fmla="*/ 36505 w 41986"/>
                <a:gd name="connsiteY61" fmla="*/ 22329 h 34369"/>
                <a:gd name="connsiteX62" fmla="*/ 34996 w 41986"/>
                <a:gd name="connsiteY62" fmla="*/ 23976 h 34369"/>
                <a:gd name="connsiteX63" fmla="*/ 36208 w 41986"/>
                <a:gd name="connsiteY63" fmla="*/ 24895 h 34369"/>
                <a:gd name="connsiteX64" fmla="*/ 33947 w 41986"/>
                <a:gd name="connsiteY64" fmla="*/ 26064 h 34369"/>
                <a:gd name="connsiteX65" fmla="*/ 32278 w 41986"/>
                <a:gd name="connsiteY65" fmla="*/ 26826 h 34369"/>
                <a:gd name="connsiteX66" fmla="*/ 27787 w 41986"/>
                <a:gd name="connsiteY66" fmla="*/ 29012 h 34369"/>
                <a:gd name="connsiteX67" fmla="*/ 23425 w 41986"/>
                <a:gd name="connsiteY67" fmla="*/ 31617 h 34369"/>
                <a:gd name="connsiteX68" fmla="*/ 19019 w 41986"/>
                <a:gd name="connsiteY68" fmla="*/ 34331 h 34369"/>
                <a:gd name="connsiteX69" fmla="*/ 13818 w 41986"/>
                <a:gd name="connsiteY69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61 w 41986"/>
                <a:gd name="connsiteY41" fmla="*/ 4548 h 34369"/>
                <a:gd name="connsiteX42" fmla="*/ 25548 w 41986"/>
                <a:gd name="connsiteY42" fmla="*/ 9670 h 34369"/>
                <a:gd name="connsiteX43" fmla="*/ 27423 w 41986"/>
                <a:gd name="connsiteY43" fmla="*/ 11402 h 34369"/>
                <a:gd name="connsiteX44" fmla="*/ 26906 w 41986"/>
                <a:gd name="connsiteY44" fmla="*/ 12713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1614 w 41986"/>
                <a:gd name="connsiteY41" fmla="*/ 5382 h 34369"/>
                <a:gd name="connsiteX42" fmla="*/ 25548 w 41986"/>
                <a:gd name="connsiteY42" fmla="*/ 9670 h 34369"/>
                <a:gd name="connsiteX43" fmla="*/ 27423 w 41986"/>
                <a:gd name="connsiteY43" fmla="*/ 11402 h 34369"/>
                <a:gd name="connsiteX44" fmla="*/ 26906 w 41986"/>
                <a:gd name="connsiteY44" fmla="*/ 12713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207 w 41986"/>
                <a:gd name="connsiteY41" fmla="*/ 5086 h 34369"/>
                <a:gd name="connsiteX42" fmla="*/ 25548 w 41986"/>
                <a:gd name="connsiteY42" fmla="*/ 9670 h 34369"/>
                <a:gd name="connsiteX43" fmla="*/ 27423 w 41986"/>
                <a:gd name="connsiteY43" fmla="*/ 11402 h 34369"/>
                <a:gd name="connsiteX44" fmla="*/ 26906 w 41986"/>
                <a:gd name="connsiteY44" fmla="*/ 12713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207 w 41986"/>
                <a:gd name="connsiteY41" fmla="*/ 5086 h 34369"/>
                <a:gd name="connsiteX42" fmla="*/ 24358 w 41986"/>
                <a:gd name="connsiteY42" fmla="*/ 7631 h 34369"/>
                <a:gd name="connsiteX43" fmla="*/ 27423 w 41986"/>
                <a:gd name="connsiteY43" fmla="*/ 11402 h 34369"/>
                <a:gd name="connsiteX44" fmla="*/ 26906 w 41986"/>
                <a:gd name="connsiteY44" fmla="*/ 12713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207 w 41986"/>
                <a:gd name="connsiteY41" fmla="*/ 5086 h 34369"/>
                <a:gd name="connsiteX42" fmla="*/ 24358 w 41986"/>
                <a:gd name="connsiteY42" fmla="*/ 7631 h 34369"/>
                <a:gd name="connsiteX43" fmla="*/ 26082 w 41986"/>
                <a:gd name="connsiteY43" fmla="*/ 7596 h 34369"/>
                <a:gd name="connsiteX44" fmla="*/ 26906 w 41986"/>
                <a:gd name="connsiteY44" fmla="*/ 12713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207 w 41986"/>
                <a:gd name="connsiteY41" fmla="*/ 5086 h 34369"/>
                <a:gd name="connsiteX42" fmla="*/ 24105 w 41986"/>
                <a:gd name="connsiteY42" fmla="*/ 7099 h 34369"/>
                <a:gd name="connsiteX43" fmla="*/ 26082 w 41986"/>
                <a:gd name="connsiteY43" fmla="*/ 7596 h 34369"/>
                <a:gd name="connsiteX44" fmla="*/ 26906 w 41986"/>
                <a:gd name="connsiteY44" fmla="*/ 12713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207 w 41986"/>
                <a:gd name="connsiteY41" fmla="*/ 5086 h 34369"/>
                <a:gd name="connsiteX42" fmla="*/ 24105 w 41986"/>
                <a:gd name="connsiteY42" fmla="*/ 7099 h 34369"/>
                <a:gd name="connsiteX43" fmla="*/ 26082 w 41986"/>
                <a:gd name="connsiteY43" fmla="*/ 7596 h 34369"/>
                <a:gd name="connsiteX44" fmla="*/ 27215 w 41986"/>
                <a:gd name="connsiteY44" fmla="*/ 6700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207 w 41986"/>
                <a:gd name="connsiteY41" fmla="*/ 5086 h 34369"/>
                <a:gd name="connsiteX42" fmla="*/ 24105 w 41986"/>
                <a:gd name="connsiteY42" fmla="*/ 7099 h 34369"/>
                <a:gd name="connsiteX43" fmla="*/ 25844 w 41986"/>
                <a:gd name="connsiteY43" fmla="*/ 7188 h 34369"/>
                <a:gd name="connsiteX44" fmla="*/ 27215 w 41986"/>
                <a:gd name="connsiteY44" fmla="*/ 6700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207 w 41986"/>
                <a:gd name="connsiteY41" fmla="*/ 5086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215 w 41986"/>
                <a:gd name="connsiteY44" fmla="*/ 6700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215 w 41986"/>
                <a:gd name="connsiteY44" fmla="*/ 6700 h 34369"/>
                <a:gd name="connsiteX45" fmla="*/ 29185 w 41986"/>
                <a:gd name="connsiteY45" fmla="*/ 12517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215 w 41986"/>
                <a:gd name="connsiteY44" fmla="*/ 6700 h 34369"/>
                <a:gd name="connsiteX45" fmla="*/ 29574 w 41986"/>
                <a:gd name="connsiteY45" fmla="*/ 5871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140 w 41986"/>
                <a:gd name="connsiteY44" fmla="*/ 6079 h 34369"/>
                <a:gd name="connsiteX45" fmla="*/ 29574 w 41986"/>
                <a:gd name="connsiteY45" fmla="*/ 5871 h 34369"/>
                <a:gd name="connsiteX46" fmla="*/ 30214 w 41986"/>
                <a:gd name="connsiteY46" fmla="*/ 12822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140 w 41986"/>
                <a:gd name="connsiteY44" fmla="*/ 6079 h 34369"/>
                <a:gd name="connsiteX45" fmla="*/ 29574 w 41986"/>
                <a:gd name="connsiteY45" fmla="*/ 5871 h 34369"/>
                <a:gd name="connsiteX46" fmla="*/ 30211 w 41986"/>
                <a:gd name="connsiteY46" fmla="*/ 6833 h 34369"/>
                <a:gd name="connsiteX47" fmla="*/ 31105 w 41986"/>
                <a:gd name="connsiteY47" fmla="*/ 12395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140 w 41986"/>
                <a:gd name="connsiteY44" fmla="*/ 6079 h 34369"/>
                <a:gd name="connsiteX45" fmla="*/ 29574 w 41986"/>
                <a:gd name="connsiteY45" fmla="*/ 5871 h 34369"/>
                <a:gd name="connsiteX46" fmla="*/ 30211 w 41986"/>
                <a:gd name="connsiteY46" fmla="*/ 6833 h 34369"/>
                <a:gd name="connsiteX47" fmla="*/ 31288 w 41986"/>
                <a:gd name="connsiteY47" fmla="*/ 6642 h 34369"/>
                <a:gd name="connsiteX48" fmla="*/ 32588 w 41986"/>
                <a:gd name="connsiteY48" fmla="*/ 11214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140 w 41986"/>
                <a:gd name="connsiteY44" fmla="*/ 6079 h 34369"/>
                <a:gd name="connsiteX45" fmla="*/ 29574 w 41986"/>
                <a:gd name="connsiteY45" fmla="*/ 5871 h 34369"/>
                <a:gd name="connsiteX46" fmla="*/ 30211 w 41986"/>
                <a:gd name="connsiteY46" fmla="*/ 6833 h 34369"/>
                <a:gd name="connsiteX47" fmla="*/ 31288 w 41986"/>
                <a:gd name="connsiteY47" fmla="*/ 6642 h 34369"/>
                <a:gd name="connsiteX48" fmla="*/ 31660 w 41986"/>
                <a:gd name="connsiteY48" fmla="*/ 6148 h 34369"/>
                <a:gd name="connsiteX49" fmla="*/ 33749 w 41986"/>
                <a:gd name="connsiteY49" fmla="*/ 11473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140 w 41986"/>
                <a:gd name="connsiteY44" fmla="*/ 6079 h 34369"/>
                <a:gd name="connsiteX45" fmla="*/ 29574 w 41986"/>
                <a:gd name="connsiteY45" fmla="*/ 5871 h 34369"/>
                <a:gd name="connsiteX46" fmla="*/ 30211 w 41986"/>
                <a:gd name="connsiteY46" fmla="*/ 6833 h 34369"/>
                <a:gd name="connsiteX47" fmla="*/ 31288 w 41986"/>
                <a:gd name="connsiteY47" fmla="*/ 6642 h 34369"/>
                <a:gd name="connsiteX48" fmla="*/ 31660 w 41986"/>
                <a:gd name="connsiteY48" fmla="*/ 6148 h 34369"/>
                <a:gd name="connsiteX49" fmla="*/ 34575 w 41986"/>
                <a:gd name="connsiteY49" fmla="*/ 4542 h 34369"/>
                <a:gd name="connsiteX50" fmla="*/ 33987 w 41986"/>
                <a:gd name="connsiteY50" fmla="*/ 12461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140 w 41986"/>
                <a:gd name="connsiteY44" fmla="*/ 6079 h 34369"/>
                <a:gd name="connsiteX45" fmla="*/ 29574 w 41986"/>
                <a:gd name="connsiteY45" fmla="*/ 5871 h 34369"/>
                <a:gd name="connsiteX46" fmla="*/ 30211 w 41986"/>
                <a:gd name="connsiteY46" fmla="*/ 6833 h 34369"/>
                <a:gd name="connsiteX47" fmla="*/ 31288 w 41986"/>
                <a:gd name="connsiteY47" fmla="*/ 6642 h 34369"/>
                <a:gd name="connsiteX48" fmla="*/ 31660 w 41986"/>
                <a:gd name="connsiteY48" fmla="*/ 6148 h 34369"/>
                <a:gd name="connsiteX49" fmla="*/ 34575 w 41986"/>
                <a:gd name="connsiteY49" fmla="*/ 4542 h 34369"/>
                <a:gd name="connsiteX50" fmla="*/ 37337 w 41986"/>
                <a:gd name="connsiteY50" fmla="*/ 7166 h 34369"/>
                <a:gd name="connsiteX51" fmla="*/ 35552 w 41986"/>
                <a:gd name="connsiteY51" fmla="*/ 12790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140 w 41986"/>
                <a:gd name="connsiteY44" fmla="*/ 6079 h 34369"/>
                <a:gd name="connsiteX45" fmla="*/ 29574 w 41986"/>
                <a:gd name="connsiteY45" fmla="*/ 5871 h 34369"/>
                <a:gd name="connsiteX46" fmla="*/ 30211 w 41986"/>
                <a:gd name="connsiteY46" fmla="*/ 6833 h 34369"/>
                <a:gd name="connsiteX47" fmla="*/ 31288 w 41986"/>
                <a:gd name="connsiteY47" fmla="*/ 6642 h 34369"/>
                <a:gd name="connsiteX48" fmla="*/ 31660 w 41986"/>
                <a:gd name="connsiteY48" fmla="*/ 6148 h 34369"/>
                <a:gd name="connsiteX49" fmla="*/ 34575 w 41986"/>
                <a:gd name="connsiteY49" fmla="*/ 4542 h 34369"/>
                <a:gd name="connsiteX50" fmla="*/ 37337 w 41986"/>
                <a:gd name="connsiteY50" fmla="*/ 7166 h 34369"/>
                <a:gd name="connsiteX51" fmla="*/ 38445 w 41986"/>
                <a:gd name="connsiteY51" fmla="*/ 9434 h 34369"/>
                <a:gd name="connsiteX52" fmla="*/ 36623 w 41986"/>
                <a:gd name="connsiteY52" fmla="*/ 12593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140 w 41986"/>
                <a:gd name="connsiteY44" fmla="*/ 6079 h 34369"/>
                <a:gd name="connsiteX45" fmla="*/ 29574 w 41986"/>
                <a:gd name="connsiteY45" fmla="*/ 5871 h 34369"/>
                <a:gd name="connsiteX46" fmla="*/ 30211 w 41986"/>
                <a:gd name="connsiteY46" fmla="*/ 6833 h 34369"/>
                <a:gd name="connsiteX47" fmla="*/ 31288 w 41986"/>
                <a:gd name="connsiteY47" fmla="*/ 6642 h 34369"/>
                <a:gd name="connsiteX48" fmla="*/ 31660 w 41986"/>
                <a:gd name="connsiteY48" fmla="*/ 6148 h 34369"/>
                <a:gd name="connsiteX49" fmla="*/ 34575 w 41986"/>
                <a:gd name="connsiteY49" fmla="*/ 4542 h 34369"/>
                <a:gd name="connsiteX50" fmla="*/ 37337 w 41986"/>
                <a:gd name="connsiteY50" fmla="*/ 7166 h 34369"/>
                <a:gd name="connsiteX51" fmla="*/ 38445 w 41986"/>
                <a:gd name="connsiteY51" fmla="*/ 9434 h 34369"/>
                <a:gd name="connsiteX52" fmla="*/ 40083 w 41986"/>
                <a:gd name="connsiteY52" fmla="*/ 11324 h 34369"/>
                <a:gd name="connsiteX53" fmla="*/ 38516 w 41986"/>
                <a:gd name="connsiteY53" fmla="*/ 13184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86"/>
                <a:gd name="connsiteY0" fmla="*/ 33733 h 34369"/>
                <a:gd name="connsiteX1" fmla="*/ 10815 w 41986"/>
                <a:gd name="connsiteY1" fmla="*/ 32647 h 34369"/>
                <a:gd name="connsiteX2" fmla="*/ 7947 w 41986"/>
                <a:gd name="connsiteY2" fmla="*/ 29209 h 34369"/>
                <a:gd name="connsiteX3" fmla="*/ 7945 w 41986"/>
                <a:gd name="connsiteY3" fmla="*/ 28157 h 34369"/>
                <a:gd name="connsiteX4" fmla="*/ 7120 w 41986"/>
                <a:gd name="connsiteY4" fmla="*/ 26420 h 34369"/>
                <a:gd name="connsiteX5" fmla="*/ 4967 w 41986"/>
                <a:gd name="connsiteY5" fmla="*/ 24453 h 34369"/>
                <a:gd name="connsiteX6" fmla="*/ 2786 w 41986"/>
                <a:gd name="connsiteY6" fmla="*/ 24745 h 34369"/>
                <a:gd name="connsiteX7" fmla="*/ 1731 w 41986"/>
                <a:gd name="connsiteY7" fmla="*/ 23297 h 34369"/>
                <a:gd name="connsiteX8" fmla="*/ 3127 w 41986"/>
                <a:gd name="connsiteY8" fmla="*/ 21145 h 34369"/>
                <a:gd name="connsiteX9" fmla="*/ 28 w 41986"/>
                <a:gd name="connsiteY9" fmla="*/ 20396 h 34369"/>
                <a:gd name="connsiteX10" fmla="*/ 1627 w 41986"/>
                <a:gd name="connsiteY10" fmla="*/ 19070 h 34369"/>
                <a:gd name="connsiteX11" fmla="*/ 2539 w 41986"/>
                <a:gd name="connsiteY11" fmla="*/ 19075 h 34369"/>
                <a:gd name="connsiteX12" fmla="*/ 3563 w 41986"/>
                <a:gd name="connsiteY12" fmla="*/ 19221 h 34369"/>
                <a:gd name="connsiteX13" fmla="*/ 4007 w 41986"/>
                <a:gd name="connsiteY13" fmla="*/ 18736 h 34369"/>
                <a:gd name="connsiteX14" fmla="*/ 3631 w 41986"/>
                <a:gd name="connsiteY14" fmla="*/ 16622 h 34369"/>
                <a:gd name="connsiteX15" fmla="*/ 4254 w 41986"/>
                <a:gd name="connsiteY15" fmla="*/ 16111 h 34369"/>
                <a:gd name="connsiteX16" fmla="*/ 2727 w 41986"/>
                <a:gd name="connsiteY16" fmla="*/ 15325 h 34369"/>
                <a:gd name="connsiteX17" fmla="*/ 2175 w 41986"/>
                <a:gd name="connsiteY17" fmla="*/ 14517 h 34369"/>
                <a:gd name="connsiteX18" fmla="*/ 5705 w 41986"/>
                <a:gd name="connsiteY18" fmla="*/ 14595 h 34369"/>
                <a:gd name="connsiteX19" fmla="*/ 6926 w 41986"/>
                <a:gd name="connsiteY19" fmla="*/ 13524 h 34369"/>
                <a:gd name="connsiteX20" fmla="*/ 6243 w 41986"/>
                <a:gd name="connsiteY20" fmla="*/ 12549 h 34369"/>
                <a:gd name="connsiteX21" fmla="*/ 9760 w 41986"/>
                <a:gd name="connsiteY21" fmla="*/ 12529 h 34369"/>
                <a:gd name="connsiteX22" fmla="*/ 10537 w 41986"/>
                <a:gd name="connsiteY22" fmla="*/ 11676 h 34369"/>
                <a:gd name="connsiteX23" fmla="*/ 12710 w 41986"/>
                <a:gd name="connsiteY23" fmla="*/ 11276 h 34369"/>
                <a:gd name="connsiteX24" fmla="*/ 12626 w 41986"/>
                <a:gd name="connsiteY24" fmla="*/ 10076 h 34369"/>
                <a:gd name="connsiteX25" fmla="*/ 12685 w 41986"/>
                <a:gd name="connsiteY25" fmla="*/ 8934 h 34369"/>
                <a:gd name="connsiteX26" fmla="*/ 12706 w 41986"/>
                <a:gd name="connsiteY26" fmla="*/ 7427 h 34369"/>
                <a:gd name="connsiteX27" fmla="*/ 14300 w 41986"/>
                <a:gd name="connsiteY27" fmla="*/ 5252 h 34369"/>
                <a:gd name="connsiteX28" fmla="*/ 16155 w 41986"/>
                <a:gd name="connsiteY28" fmla="*/ 5378 h 34369"/>
                <a:gd name="connsiteX29" fmla="*/ 15636 w 41986"/>
                <a:gd name="connsiteY29" fmla="*/ 3548 h 34369"/>
                <a:gd name="connsiteX30" fmla="*/ 14117 w 41986"/>
                <a:gd name="connsiteY30" fmla="*/ 3873 h 34369"/>
                <a:gd name="connsiteX31" fmla="*/ 13212 w 41986"/>
                <a:gd name="connsiteY31" fmla="*/ 3667 h 34369"/>
                <a:gd name="connsiteX32" fmla="*/ 13544 w 41986"/>
                <a:gd name="connsiteY32" fmla="*/ 3040 h 34369"/>
                <a:gd name="connsiteX33" fmla="*/ 14811 w 41986"/>
                <a:gd name="connsiteY33" fmla="*/ 2340 h 34369"/>
                <a:gd name="connsiteX34" fmla="*/ 16561 w 41986"/>
                <a:gd name="connsiteY34" fmla="*/ 2256 h 34369"/>
                <a:gd name="connsiteX35" fmla="*/ 16344 w 41986"/>
                <a:gd name="connsiteY35" fmla="*/ 1245 h 34369"/>
                <a:gd name="connsiteX36" fmla="*/ 16646 w 41986"/>
                <a:gd name="connsiteY36" fmla="*/ 370 h 34369"/>
                <a:gd name="connsiteX37" fmla="*/ 17684 w 41986"/>
                <a:gd name="connsiteY37" fmla="*/ 114 h 34369"/>
                <a:gd name="connsiteX38" fmla="*/ 18992 w 41986"/>
                <a:gd name="connsiteY38" fmla="*/ 2093 h 34369"/>
                <a:gd name="connsiteX39" fmla="*/ 19424 w 41986"/>
                <a:gd name="connsiteY39" fmla="*/ 3589 h 34369"/>
                <a:gd name="connsiteX40" fmla="*/ 20715 w 41986"/>
                <a:gd name="connsiteY40" fmla="*/ 3339 h 34369"/>
                <a:gd name="connsiteX41" fmla="*/ 22385 w 41986"/>
                <a:gd name="connsiteY41" fmla="*/ 4997 h 34369"/>
                <a:gd name="connsiteX42" fmla="*/ 24082 w 41986"/>
                <a:gd name="connsiteY42" fmla="*/ 6650 h 34369"/>
                <a:gd name="connsiteX43" fmla="*/ 25844 w 41986"/>
                <a:gd name="connsiteY43" fmla="*/ 7188 h 34369"/>
                <a:gd name="connsiteX44" fmla="*/ 27140 w 41986"/>
                <a:gd name="connsiteY44" fmla="*/ 6079 h 34369"/>
                <a:gd name="connsiteX45" fmla="*/ 29574 w 41986"/>
                <a:gd name="connsiteY45" fmla="*/ 5871 h 34369"/>
                <a:gd name="connsiteX46" fmla="*/ 30211 w 41986"/>
                <a:gd name="connsiteY46" fmla="*/ 6833 h 34369"/>
                <a:gd name="connsiteX47" fmla="*/ 31288 w 41986"/>
                <a:gd name="connsiteY47" fmla="*/ 6642 h 34369"/>
                <a:gd name="connsiteX48" fmla="*/ 31660 w 41986"/>
                <a:gd name="connsiteY48" fmla="*/ 6148 h 34369"/>
                <a:gd name="connsiteX49" fmla="*/ 34575 w 41986"/>
                <a:gd name="connsiteY49" fmla="*/ 4542 h 34369"/>
                <a:gd name="connsiteX50" fmla="*/ 37337 w 41986"/>
                <a:gd name="connsiteY50" fmla="*/ 7166 h 34369"/>
                <a:gd name="connsiteX51" fmla="*/ 38445 w 41986"/>
                <a:gd name="connsiteY51" fmla="*/ 9434 h 34369"/>
                <a:gd name="connsiteX52" fmla="*/ 40083 w 41986"/>
                <a:gd name="connsiteY52" fmla="*/ 11324 h 34369"/>
                <a:gd name="connsiteX53" fmla="*/ 41384 w 41986"/>
                <a:gd name="connsiteY53" fmla="*/ 12211 h 34369"/>
                <a:gd name="connsiteX54" fmla="*/ 38928 w 41986"/>
                <a:gd name="connsiteY54" fmla="*/ 15154 h 34369"/>
                <a:gd name="connsiteX55" fmla="*/ 41944 w 41986"/>
                <a:gd name="connsiteY55" fmla="*/ 13218 h 34369"/>
                <a:gd name="connsiteX56" fmla="*/ 40737 w 41986"/>
                <a:gd name="connsiteY56" fmla="*/ 16749 h 34369"/>
                <a:gd name="connsiteX57" fmla="*/ 41323 w 41986"/>
                <a:gd name="connsiteY57" fmla="*/ 19053 h 34369"/>
                <a:gd name="connsiteX58" fmla="*/ 40162 w 41986"/>
                <a:gd name="connsiteY58" fmla="*/ 19885 h 34369"/>
                <a:gd name="connsiteX59" fmla="*/ 38597 w 41986"/>
                <a:gd name="connsiteY59" fmla="*/ 19576 h 34369"/>
                <a:gd name="connsiteX60" fmla="*/ 36787 w 41986"/>
                <a:gd name="connsiteY60" fmla="*/ 20217 h 34369"/>
                <a:gd name="connsiteX61" fmla="*/ 35973 w 41986"/>
                <a:gd name="connsiteY61" fmla="*/ 21381 h 34369"/>
                <a:gd name="connsiteX62" fmla="*/ 36505 w 41986"/>
                <a:gd name="connsiteY62" fmla="*/ 22329 h 34369"/>
                <a:gd name="connsiteX63" fmla="*/ 34996 w 41986"/>
                <a:gd name="connsiteY63" fmla="*/ 23976 h 34369"/>
                <a:gd name="connsiteX64" fmla="*/ 36208 w 41986"/>
                <a:gd name="connsiteY64" fmla="*/ 24895 h 34369"/>
                <a:gd name="connsiteX65" fmla="*/ 33947 w 41986"/>
                <a:gd name="connsiteY65" fmla="*/ 26064 h 34369"/>
                <a:gd name="connsiteX66" fmla="*/ 32278 w 41986"/>
                <a:gd name="connsiteY66" fmla="*/ 26826 h 34369"/>
                <a:gd name="connsiteX67" fmla="*/ 27787 w 41986"/>
                <a:gd name="connsiteY67" fmla="*/ 29012 h 34369"/>
                <a:gd name="connsiteX68" fmla="*/ 23425 w 41986"/>
                <a:gd name="connsiteY68" fmla="*/ 31617 h 34369"/>
                <a:gd name="connsiteX69" fmla="*/ 19019 w 41986"/>
                <a:gd name="connsiteY69" fmla="*/ 34331 h 34369"/>
                <a:gd name="connsiteX70" fmla="*/ 13818 w 41986"/>
                <a:gd name="connsiteY70" fmla="*/ 33733 h 34369"/>
                <a:gd name="connsiteX0" fmla="*/ 13818 w 41963"/>
                <a:gd name="connsiteY0" fmla="*/ 33733 h 34369"/>
                <a:gd name="connsiteX1" fmla="*/ 10815 w 41963"/>
                <a:gd name="connsiteY1" fmla="*/ 32647 h 34369"/>
                <a:gd name="connsiteX2" fmla="*/ 7947 w 41963"/>
                <a:gd name="connsiteY2" fmla="*/ 29209 h 34369"/>
                <a:gd name="connsiteX3" fmla="*/ 7945 w 41963"/>
                <a:gd name="connsiteY3" fmla="*/ 28157 h 34369"/>
                <a:gd name="connsiteX4" fmla="*/ 7120 w 41963"/>
                <a:gd name="connsiteY4" fmla="*/ 26420 h 34369"/>
                <a:gd name="connsiteX5" fmla="*/ 4967 w 41963"/>
                <a:gd name="connsiteY5" fmla="*/ 24453 h 34369"/>
                <a:gd name="connsiteX6" fmla="*/ 2786 w 41963"/>
                <a:gd name="connsiteY6" fmla="*/ 24745 h 34369"/>
                <a:gd name="connsiteX7" fmla="*/ 1731 w 41963"/>
                <a:gd name="connsiteY7" fmla="*/ 23297 h 34369"/>
                <a:gd name="connsiteX8" fmla="*/ 3127 w 41963"/>
                <a:gd name="connsiteY8" fmla="*/ 21145 h 34369"/>
                <a:gd name="connsiteX9" fmla="*/ 28 w 41963"/>
                <a:gd name="connsiteY9" fmla="*/ 20396 h 34369"/>
                <a:gd name="connsiteX10" fmla="*/ 1627 w 41963"/>
                <a:gd name="connsiteY10" fmla="*/ 19070 h 34369"/>
                <a:gd name="connsiteX11" fmla="*/ 2539 w 41963"/>
                <a:gd name="connsiteY11" fmla="*/ 19075 h 34369"/>
                <a:gd name="connsiteX12" fmla="*/ 3563 w 41963"/>
                <a:gd name="connsiteY12" fmla="*/ 19221 h 34369"/>
                <a:gd name="connsiteX13" fmla="*/ 4007 w 41963"/>
                <a:gd name="connsiteY13" fmla="*/ 18736 h 34369"/>
                <a:gd name="connsiteX14" fmla="*/ 3631 w 41963"/>
                <a:gd name="connsiteY14" fmla="*/ 16622 h 34369"/>
                <a:gd name="connsiteX15" fmla="*/ 4254 w 41963"/>
                <a:gd name="connsiteY15" fmla="*/ 16111 h 34369"/>
                <a:gd name="connsiteX16" fmla="*/ 2727 w 41963"/>
                <a:gd name="connsiteY16" fmla="*/ 15325 h 34369"/>
                <a:gd name="connsiteX17" fmla="*/ 2175 w 41963"/>
                <a:gd name="connsiteY17" fmla="*/ 14517 h 34369"/>
                <a:gd name="connsiteX18" fmla="*/ 5705 w 41963"/>
                <a:gd name="connsiteY18" fmla="*/ 14595 h 34369"/>
                <a:gd name="connsiteX19" fmla="*/ 6926 w 41963"/>
                <a:gd name="connsiteY19" fmla="*/ 13524 h 34369"/>
                <a:gd name="connsiteX20" fmla="*/ 6243 w 41963"/>
                <a:gd name="connsiteY20" fmla="*/ 12549 h 34369"/>
                <a:gd name="connsiteX21" fmla="*/ 9760 w 41963"/>
                <a:gd name="connsiteY21" fmla="*/ 12529 h 34369"/>
                <a:gd name="connsiteX22" fmla="*/ 10537 w 41963"/>
                <a:gd name="connsiteY22" fmla="*/ 11676 h 34369"/>
                <a:gd name="connsiteX23" fmla="*/ 12710 w 41963"/>
                <a:gd name="connsiteY23" fmla="*/ 11276 h 34369"/>
                <a:gd name="connsiteX24" fmla="*/ 12626 w 41963"/>
                <a:gd name="connsiteY24" fmla="*/ 10076 h 34369"/>
                <a:gd name="connsiteX25" fmla="*/ 12685 w 41963"/>
                <a:gd name="connsiteY25" fmla="*/ 8934 h 34369"/>
                <a:gd name="connsiteX26" fmla="*/ 12706 w 41963"/>
                <a:gd name="connsiteY26" fmla="*/ 7427 h 34369"/>
                <a:gd name="connsiteX27" fmla="*/ 14300 w 41963"/>
                <a:gd name="connsiteY27" fmla="*/ 5252 h 34369"/>
                <a:gd name="connsiteX28" fmla="*/ 16155 w 41963"/>
                <a:gd name="connsiteY28" fmla="*/ 5378 h 34369"/>
                <a:gd name="connsiteX29" fmla="*/ 15636 w 41963"/>
                <a:gd name="connsiteY29" fmla="*/ 3548 h 34369"/>
                <a:gd name="connsiteX30" fmla="*/ 14117 w 41963"/>
                <a:gd name="connsiteY30" fmla="*/ 3873 h 34369"/>
                <a:gd name="connsiteX31" fmla="*/ 13212 w 41963"/>
                <a:gd name="connsiteY31" fmla="*/ 3667 h 34369"/>
                <a:gd name="connsiteX32" fmla="*/ 13544 w 41963"/>
                <a:gd name="connsiteY32" fmla="*/ 3040 h 34369"/>
                <a:gd name="connsiteX33" fmla="*/ 14811 w 41963"/>
                <a:gd name="connsiteY33" fmla="*/ 2340 h 34369"/>
                <a:gd name="connsiteX34" fmla="*/ 16561 w 41963"/>
                <a:gd name="connsiteY34" fmla="*/ 2256 h 34369"/>
                <a:gd name="connsiteX35" fmla="*/ 16344 w 41963"/>
                <a:gd name="connsiteY35" fmla="*/ 1245 h 34369"/>
                <a:gd name="connsiteX36" fmla="*/ 16646 w 41963"/>
                <a:gd name="connsiteY36" fmla="*/ 370 h 34369"/>
                <a:gd name="connsiteX37" fmla="*/ 17684 w 41963"/>
                <a:gd name="connsiteY37" fmla="*/ 114 h 34369"/>
                <a:gd name="connsiteX38" fmla="*/ 18992 w 41963"/>
                <a:gd name="connsiteY38" fmla="*/ 2093 h 34369"/>
                <a:gd name="connsiteX39" fmla="*/ 19424 w 41963"/>
                <a:gd name="connsiteY39" fmla="*/ 3589 h 34369"/>
                <a:gd name="connsiteX40" fmla="*/ 20715 w 41963"/>
                <a:gd name="connsiteY40" fmla="*/ 3339 h 34369"/>
                <a:gd name="connsiteX41" fmla="*/ 22385 w 41963"/>
                <a:gd name="connsiteY41" fmla="*/ 4997 h 34369"/>
                <a:gd name="connsiteX42" fmla="*/ 24082 w 41963"/>
                <a:gd name="connsiteY42" fmla="*/ 6650 h 34369"/>
                <a:gd name="connsiteX43" fmla="*/ 25844 w 41963"/>
                <a:gd name="connsiteY43" fmla="*/ 7188 h 34369"/>
                <a:gd name="connsiteX44" fmla="*/ 27140 w 41963"/>
                <a:gd name="connsiteY44" fmla="*/ 6079 h 34369"/>
                <a:gd name="connsiteX45" fmla="*/ 29574 w 41963"/>
                <a:gd name="connsiteY45" fmla="*/ 5871 h 34369"/>
                <a:gd name="connsiteX46" fmla="*/ 30211 w 41963"/>
                <a:gd name="connsiteY46" fmla="*/ 6833 h 34369"/>
                <a:gd name="connsiteX47" fmla="*/ 31288 w 41963"/>
                <a:gd name="connsiteY47" fmla="*/ 6642 h 34369"/>
                <a:gd name="connsiteX48" fmla="*/ 31660 w 41963"/>
                <a:gd name="connsiteY48" fmla="*/ 6148 h 34369"/>
                <a:gd name="connsiteX49" fmla="*/ 34575 w 41963"/>
                <a:gd name="connsiteY49" fmla="*/ 4542 h 34369"/>
                <a:gd name="connsiteX50" fmla="*/ 37337 w 41963"/>
                <a:gd name="connsiteY50" fmla="*/ 7166 h 34369"/>
                <a:gd name="connsiteX51" fmla="*/ 38445 w 41963"/>
                <a:gd name="connsiteY51" fmla="*/ 9434 h 34369"/>
                <a:gd name="connsiteX52" fmla="*/ 40083 w 41963"/>
                <a:gd name="connsiteY52" fmla="*/ 11324 h 34369"/>
                <a:gd name="connsiteX53" fmla="*/ 41384 w 41963"/>
                <a:gd name="connsiteY53" fmla="*/ 12211 h 34369"/>
                <a:gd name="connsiteX54" fmla="*/ 41944 w 41963"/>
                <a:gd name="connsiteY54" fmla="*/ 13218 h 34369"/>
                <a:gd name="connsiteX55" fmla="*/ 40737 w 41963"/>
                <a:gd name="connsiteY55" fmla="*/ 16749 h 34369"/>
                <a:gd name="connsiteX56" fmla="*/ 41323 w 41963"/>
                <a:gd name="connsiteY56" fmla="*/ 19053 h 34369"/>
                <a:gd name="connsiteX57" fmla="*/ 40162 w 41963"/>
                <a:gd name="connsiteY57" fmla="*/ 19885 h 34369"/>
                <a:gd name="connsiteX58" fmla="*/ 38597 w 41963"/>
                <a:gd name="connsiteY58" fmla="*/ 19576 h 34369"/>
                <a:gd name="connsiteX59" fmla="*/ 36787 w 41963"/>
                <a:gd name="connsiteY59" fmla="*/ 20217 h 34369"/>
                <a:gd name="connsiteX60" fmla="*/ 35973 w 41963"/>
                <a:gd name="connsiteY60" fmla="*/ 21381 h 34369"/>
                <a:gd name="connsiteX61" fmla="*/ 36505 w 41963"/>
                <a:gd name="connsiteY61" fmla="*/ 22329 h 34369"/>
                <a:gd name="connsiteX62" fmla="*/ 34996 w 41963"/>
                <a:gd name="connsiteY62" fmla="*/ 23976 h 34369"/>
                <a:gd name="connsiteX63" fmla="*/ 36208 w 41963"/>
                <a:gd name="connsiteY63" fmla="*/ 24895 h 34369"/>
                <a:gd name="connsiteX64" fmla="*/ 33947 w 41963"/>
                <a:gd name="connsiteY64" fmla="*/ 26064 h 34369"/>
                <a:gd name="connsiteX65" fmla="*/ 32278 w 41963"/>
                <a:gd name="connsiteY65" fmla="*/ 26826 h 34369"/>
                <a:gd name="connsiteX66" fmla="*/ 27787 w 41963"/>
                <a:gd name="connsiteY66" fmla="*/ 29012 h 34369"/>
                <a:gd name="connsiteX67" fmla="*/ 23425 w 41963"/>
                <a:gd name="connsiteY67" fmla="*/ 31617 h 34369"/>
                <a:gd name="connsiteX68" fmla="*/ 19019 w 41963"/>
                <a:gd name="connsiteY68" fmla="*/ 34331 h 34369"/>
                <a:gd name="connsiteX69" fmla="*/ 13818 w 41963"/>
                <a:gd name="connsiteY69" fmla="*/ 33733 h 34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963" h="34369">
                  <a:moveTo>
                    <a:pt x="13818" y="33733"/>
                  </a:moveTo>
                  <a:cubicBezTo>
                    <a:pt x="12860" y="33413"/>
                    <a:pt x="11251" y="34436"/>
                    <a:pt x="10815" y="32647"/>
                  </a:cubicBezTo>
                  <a:cubicBezTo>
                    <a:pt x="10311" y="32095"/>
                    <a:pt x="7883" y="30817"/>
                    <a:pt x="7947" y="29209"/>
                  </a:cubicBezTo>
                  <a:cubicBezTo>
                    <a:pt x="7620" y="28286"/>
                    <a:pt x="7403" y="29192"/>
                    <a:pt x="7945" y="28157"/>
                  </a:cubicBezTo>
                  <a:cubicBezTo>
                    <a:pt x="8487" y="27122"/>
                    <a:pt x="6708" y="27404"/>
                    <a:pt x="7120" y="26420"/>
                  </a:cubicBezTo>
                  <a:cubicBezTo>
                    <a:pt x="7103" y="25947"/>
                    <a:pt x="5689" y="24732"/>
                    <a:pt x="4967" y="24453"/>
                  </a:cubicBezTo>
                  <a:cubicBezTo>
                    <a:pt x="4245" y="24174"/>
                    <a:pt x="3325" y="24938"/>
                    <a:pt x="2786" y="24745"/>
                  </a:cubicBezTo>
                  <a:cubicBezTo>
                    <a:pt x="2247" y="24552"/>
                    <a:pt x="1773" y="23760"/>
                    <a:pt x="1731" y="23297"/>
                  </a:cubicBezTo>
                  <a:cubicBezTo>
                    <a:pt x="1689" y="22834"/>
                    <a:pt x="3411" y="21628"/>
                    <a:pt x="3127" y="21145"/>
                  </a:cubicBezTo>
                  <a:cubicBezTo>
                    <a:pt x="2843" y="20662"/>
                    <a:pt x="278" y="20742"/>
                    <a:pt x="28" y="20396"/>
                  </a:cubicBezTo>
                  <a:cubicBezTo>
                    <a:pt x="-222" y="20050"/>
                    <a:pt x="1221" y="19218"/>
                    <a:pt x="1627" y="19070"/>
                  </a:cubicBezTo>
                  <a:cubicBezTo>
                    <a:pt x="2033" y="18922"/>
                    <a:pt x="2216" y="19050"/>
                    <a:pt x="2539" y="19075"/>
                  </a:cubicBezTo>
                  <a:cubicBezTo>
                    <a:pt x="2862" y="19100"/>
                    <a:pt x="3065" y="19305"/>
                    <a:pt x="3563" y="19221"/>
                  </a:cubicBezTo>
                  <a:cubicBezTo>
                    <a:pt x="4061" y="19137"/>
                    <a:pt x="2597" y="19298"/>
                    <a:pt x="4007" y="18736"/>
                  </a:cubicBezTo>
                  <a:cubicBezTo>
                    <a:pt x="5417" y="18174"/>
                    <a:pt x="3372" y="17081"/>
                    <a:pt x="3631" y="16622"/>
                  </a:cubicBezTo>
                  <a:cubicBezTo>
                    <a:pt x="3890" y="16163"/>
                    <a:pt x="3097" y="16553"/>
                    <a:pt x="4254" y="16111"/>
                  </a:cubicBezTo>
                  <a:cubicBezTo>
                    <a:pt x="5411" y="15669"/>
                    <a:pt x="2863" y="15498"/>
                    <a:pt x="2727" y="15325"/>
                  </a:cubicBezTo>
                  <a:cubicBezTo>
                    <a:pt x="2591" y="15152"/>
                    <a:pt x="1714" y="14544"/>
                    <a:pt x="2175" y="14517"/>
                  </a:cubicBezTo>
                  <a:cubicBezTo>
                    <a:pt x="2636" y="14490"/>
                    <a:pt x="4981" y="14496"/>
                    <a:pt x="5705" y="14595"/>
                  </a:cubicBezTo>
                  <a:cubicBezTo>
                    <a:pt x="6429" y="14694"/>
                    <a:pt x="6655" y="13495"/>
                    <a:pt x="6926" y="13524"/>
                  </a:cubicBezTo>
                  <a:cubicBezTo>
                    <a:pt x="7197" y="13553"/>
                    <a:pt x="5437" y="12903"/>
                    <a:pt x="6243" y="12549"/>
                  </a:cubicBezTo>
                  <a:cubicBezTo>
                    <a:pt x="7049" y="12195"/>
                    <a:pt x="9044" y="12675"/>
                    <a:pt x="9760" y="12529"/>
                  </a:cubicBezTo>
                  <a:cubicBezTo>
                    <a:pt x="10476" y="12383"/>
                    <a:pt x="10045" y="11885"/>
                    <a:pt x="10537" y="11676"/>
                  </a:cubicBezTo>
                  <a:cubicBezTo>
                    <a:pt x="11029" y="11467"/>
                    <a:pt x="12889" y="10739"/>
                    <a:pt x="12710" y="11276"/>
                  </a:cubicBezTo>
                  <a:cubicBezTo>
                    <a:pt x="12552" y="11234"/>
                    <a:pt x="12630" y="10466"/>
                    <a:pt x="12626" y="10076"/>
                  </a:cubicBezTo>
                  <a:cubicBezTo>
                    <a:pt x="12622" y="9686"/>
                    <a:pt x="12672" y="9375"/>
                    <a:pt x="12685" y="8934"/>
                  </a:cubicBezTo>
                  <a:cubicBezTo>
                    <a:pt x="12698" y="8493"/>
                    <a:pt x="12437" y="8041"/>
                    <a:pt x="12706" y="7427"/>
                  </a:cubicBezTo>
                  <a:cubicBezTo>
                    <a:pt x="12975" y="6813"/>
                    <a:pt x="13725" y="5593"/>
                    <a:pt x="14300" y="5252"/>
                  </a:cubicBezTo>
                  <a:cubicBezTo>
                    <a:pt x="14875" y="4911"/>
                    <a:pt x="15834" y="5327"/>
                    <a:pt x="16155" y="5378"/>
                  </a:cubicBezTo>
                  <a:cubicBezTo>
                    <a:pt x="16112" y="5198"/>
                    <a:pt x="15410" y="3621"/>
                    <a:pt x="15636" y="3548"/>
                  </a:cubicBezTo>
                  <a:cubicBezTo>
                    <a:pt x="15328" y="3215"/>
                    <a:pt x="14521" y="3853"/>
                    <a:pt x="14117" y="3873"/>
                  </a:cubicBezTo>
                  <a:cubicBezTo>
                    <a:pt x="13713" y="3893"/>
                    <a:pt x="13283" y="3774"/>
                    <a:pt x="13212" y="3667"/>
                  </a:cubicBezTo>
                  <a:cubicBezTo>
                    <a:pt x="13141" y="3560"/>
                    <a:pt x="13277" y="3261"/>
                    <a:pt x="13544" y="3040"/>
                  </a:cubicBezTo>
                  <a:cubicBezTo>
                    <a:pt x="13811" y="2819"/>
                    <a:pt x="14333" y="2502"/>
                    <a:pt x="14811" y="2340"/>
                  </a:cubicBezTo>
                  <a:cubicBezTo>
                    <a:pt x="15289" y="2178"/>
                    <a:pt x="16234" y="2452"/>
                    <a:pt x="16561" y="2256"/>
                  </a:cubicBezTo>
                  <a:cubicBezTo>
                    <a:pt x="16888" y="2060"/>
                    <a:pt x="16330" y="1559"/>
                    <a:pt x="16344" y="1245"/>
                  </a:cubicBezTo>
                  <a:cubicBezTo>
                    <a:pt x="16358" y="931"/>
                    <a:pt x="16494" y="545"/>
                    <a:pt x="16646" y="370"/>
                  </a:cubicBezTo>
                  <a:cubicBezTo>
                    <a:pt x="16798" y="195"/>
                    <a:pt x="17349" y="-190"/>
                    <a:pt x="17684" y="114"/>
                  </a:cubicBezTo>
                  <a:cubicBezTo>
                    <a:pt x="18020" y="418"/>
                    <a:pt x="18661" y="1304"/>
                    <a:pt x="18992" y="2093"/>
                  </a:cubicBezTo>
                  <a:cubicBezTo>
                    <a:pt x="19323" y="2882"/>
                    <a:pt x="19143" y="3301"/>
                    <a:pt x="19424" y="3589"/>
                  </a:cubicBezTo>
                  <a:cubicBezTo>
                    <a:pt x="19705" y="3877"/>
                    <a:pt x="20226" y="3179"/>
                    <a:pt x="20715" y="3339"/>
                  </a:cubicBezTo>
                  <a:cubicBezTo>
                    <a:pt x="21205" y="3499"/>
                    <a:pt x="21824" y="4445"/>
                    <a:pt x="22385" y="4997"/>
                  </a:cubicBezTo>
                  <a:cubicBezTo>
                    <a:pt x="22946" y="5549"/>
                    <a:pt x="23506" y="6285"/>
                    <a:pt x="24082" y="6650"/>
                  </a:cubicBezTo>
                  <a:cubicBezTo>
                    <a:pt x="24659" y="7015"/>
                    <a:pt x="25334" y="7283"/>
                    <a:pt x="25844" y="7188"/>
                  </a:cubicBezTo>
                  <a:cubicBezTo>
                    <a:pt x="26354" y="7093"/>
                    <a:pt x="26518" y="6299"/>
                    <a:pt x="27140" y="6079"/>
                  </a:cubicBezTo>
                  <a:cubicBezTo>
                    <a:pt x="27762" y="5859"/>
                    <a:pt x="29258" y="5692"/>
                    <a:pt x="29574" y="5871"/>
                  </a:cubicBezTo>
                  <a:cubicBezTo>
                    <a:pt x="29933" y="6016"/>
                    <a:pt x="30027" y="6726"/>
                    <a:pt x="30211" y="6833"/>
                  </a:cubicBezTo>
                  <a:cubicBezTo>
                    <a:pt x="30558" y="6889"/>
                    <a:pt x="30658" y="6725"/>
                    <a:pt x="31288" y="6642"/>
                  </a:cubicBezTo>
                  <a:cubicBezTo>
                    <a:pt x="31697" y="6560"/>
                    <a:pt x="31112" y="6498"/>
                    <a:pt x="31660" y="6148"/>
                  </a:cubicBezTo>
                  <a:cubicBezTo>
                    <a:pt x="32208" y="5798"/>
                    <a:pt x="33629" y="4372"/>
                    <a:pt x="34575" y="4542"/>
                  </a:cubicBezTo>
                  <a:cubicBezTo>
                    <a:pt x="35521" y="4712"/>
                    <a:pt x="36692" y="6351"/>
                    <a:pt x="37337" y="7166"/>
                  </a:cubicBezTo>
                  <a:cubicBezTo>
                    <a:pt x="37982" y="7981"/>
                    <a:pt x="37987" y="8741"/>
                    <a:pt x="38445" y="9434"/>
                  </a:cubicBezTo>
                  <a:cubicBezTo>
                    <a:pt x="38903" y="10127"/>
                    <a:pt x="39593" y="10861"/>
                    <a:pt x="40083" y="11324"/>
                  </a:cubicBezTo>
                  <a:cubicBezTo>
                    <a:pt x="40573" y="11787"/>
                    <a:pt x="41074" y="11895"/>
                    <a:pt x="41384" y="12211"/>
                  </a:cubicBezTo>
                  <a:cubicBezTo>
                    <a:pt x="41694" y="12527"/>
                    <a:pt x="42052" y="12462"/>
                    <a:pt x="41944" y="13218"/>
                  </a:cubicBezTo>
                  <a:cubicBezTo>
                    <a:pt x="41836" y="13974"/>
                    <a:pt x="40840" y="15777"/>
                    <a:pt x="40737" y="16749"/>
                  </a:cubicBezTo>
                  <a:cubicBezTo>
                    <a:pt x="40634" y="17721"/>
                    <a:pt x="41419" y="18530"/>
                    <a:pt x="41323" y="19053"/>
                  </a:cubicBezTo>
                  <a:cubicBezTo>
                    <a:pt x="41227" y="19576"/>
                    <a:pt x="40616" y="19798"/>
                    <a:pt x="40162" y="19885"/>
                  </a:cubicBezTo>
                  <a:cubicBezTo>
                    <a:pt x="39708" y="19972"/>
                    <a:pt x="39491" y="19366"/>
                    <a:pt x="38597" y="19576"/>
                  </a:cubicBezTo>
                  <a:cubicBezTo>
                    <a:pt x="38239" y="19934"/>
                    <a:pt x="37224" y="19916"/>
                    <a:pt x="36787" y="20217"/>
                  </a:cubicBezTo>
                  <a:cubicBezTo>
                    <a:pt x="36350" y="20518"/>
                    <a:pt x="36020" y="21029"/>
                    <a:pt x="35973" y="21381"/>
                  </a:cubicBezTo>
                  <a:cubicBezTo>
                    <a:pt x="35926" y="21733"/>
                    <a:pt x="36668" y="21896"/>
                    <a:pt x="36505" y="22329"/>
                  </a:cubicBezTo>
                  <a:cubicBezTo>
                    <a:pt x="36342" y="22762"/>
                    <a:pt x="35474" y="23756"/>
                    <a:pt x="34996" y="23976"/>
                  </a:cubicBezTo>
                  <a:lnTo>
                    <a:pt x="36208" y="24895"/>
                  </a:lnTo>
                  <a:cubicBezTo>
                    <a:pt x="35758" y="25146"/>
                    <a:pt x="33862" y="25775"/>
                    <a:pt x="33947" y="26064"/>
                  </a:cubicBezTo>
                  <a:cubicBezTo>
                    <a:pt x="33958" y="27004"/>
                    <a:pt x="33305" y="26335"/>
                    <a:pt x="32278" y="26826"/>
                  </a:cubicBezTo>
                  <a:cubicBezTo>
                    <a:pt x="31251" y="27317"/>
                    <a:pt x="29263" y="28214"/>
                    <a:pt x="27787" y="29012"/>
                  </a:cubicBezTo>
                  <a:cubicBezTo>
                    <a:pt x="26312" y="29811"/>
                    <a:pt x="24886" y="30731"/>
                    <a:pt x="23425" y="31617"/>
                  </a:cubicBezTo>
                  <a:cubicBezTo>
                    <a:pt x="21964" y="32503"/>
                    <a:pt x="20620" y="33978"/>
                    <a:pt x="19019" y="34331"/>
                  </a:cubicBezTo>
                  <a:cubicBezTo>
                    <a:pt x="17418" y="34684"/>
                    <a:pt x="16890" y="32476"/>
                    <a:pt x="13818" y="33733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16" name="Freeform 115"/>
            <p:cNvSpPr>
              <a:spLocks/>
            </p:cNvSpPr>
            <p:nvPr/>
          </p:nvSpPr>
          <p:spPr bwMode="auto">
            <a:xfrm rot="2383290">
              <a:off x="1624447" y="1530114"/>
              <a:ext cx="1374624" cy="1014321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  <a:gd name="connsiteX0" fmla="*/ 0 w 76735"/>
                <a:gd name="connsiteY0" fmla="*/ 41846 h 41851"/>
                <a:gd name="connsiteX1" fmla="*/ 23048 w 76735"/>
                <a:gd name="connsiteY1" fmla="*/ 21883 h 41851"/>
                <a:gd name="connsiteX2" fmla="*/ 22079 w 76735"/>
                <a:gd name="connsiteY2" fmla="*/ 21001 h 41851"/>
                <a:gd name="connsiteX3" fmla="*/ 22109 w 76735"/>
                <a:gd name="connsiteY3" fmla="*/ 18808 h 41851"/>
                <a:gd name="connsiteX4" fmla="*/ 25298 w 76735"/>
                <a:gd name="connsiteY4" fmla="*/ 18434 h 41851"/>
                <a:gd name="connsiteX5" fmla="*/ 26981 w 76735"/>
                <a:gd name="connsiteY5" fmla="*/ 17446 h 41851"/>
                <a:gd name="connsiteX6" fmla="*/ 25487 w 76735"/>
                <a:gd name="connsiteY6" fmla="*/ 15360 h 41851"/>
                <a:gd name="connsiteX7" fmla="*/ 23769 w 76735"/>
                <a:gd name="connsiteY7" fmla="*/ 12684 h 41851"/>
                <a:gd name="connsiteX8" fmla="*/ 27742 w 76735"/>
                <a:gd name="connsiteY8" fmla="*/ 12575 h 41851"/>
                <a:gd name="connsiteX9" fmla="*/ 25906 w 76735"/>
                <a:gd name="connsiteY9" fmla="*/ 9453 h 41851"/>
                <a:gd name="connsiteX10" fmla="*/ 28912 w 76735"/>
                <a:gd name="connsiteY10" fmla="*/ 7448 h 41851"/>
                <a:gd name="connsiteX11" fmla="*/ 28984 w 76735"/>
                <a:gd name="connsiteY11" fmla="*/ 5448 h 41851"/>
                <a:gd name="connsiteX12" fmla="*/ 26214 w 76735"/>
                <a:gd name="connsiteY12" fmla="*/ 3248 h 41851"/>
                <a:gd name="connsiteX13" fmla="*/ 28316 w 76735"/>
                <a:gd name="connsiteY13" fmla="*/ 8 h 41851"/>
                <a:gd name="connsiteX14" fmla="*/ 33798 w 76735"/>
                <a:gd name="connsiteY14" fmla="*/ 2291 h 41851"/>
                <a:gd name="connsiteX15" fmla="*/ 37011 w 76735"/>
                <a:gd name="connsiteY15" fmla="*/ 2610 h 41851"/>
                <a:gd name="connsiteX16" fmla="*/ 40544 w 76735"/>
                <a:gd name="connsiteY16" fmla="*/ 2227 h 41851"/>
                <a:gd name="connsiteX17" fmla="*/ 43778 w 76735"/>
                <a:gd name="connsiteY17" fmla="*/ 3647 h 41851"/>
                <a:gd name="connsiteX18" fmla="*/ 45687 w 76735"/>
                <a:gd name="connsiteY18" fmla="*/ 5855 h 41851"/>
                <a:gd name="connsiteX19" fmla="*/ 48283 w 76735"/>
                <a:gd name="connsiteY19" fmla="*/ 7144 h 41851"/>
                <a:gd name="connsiteX20" fmla="*/ 53136 w 76735"/>
                <a:gd name="connsiteY20" fmla="*/ 8695 h 41851"/>
                <a:gd name="connsiteX21" fmla="*/ 55087 w 76735"/>
                <a:gd name="connsiteY21" fmla="*/ 7632 h 41851"/>
                <a:gd name="connsiteX22" fmla="*/ 57243 w 76735"/>
                <a:gd name="connsiteY22" fmla="*/ 8718 h 41851"/>
                <a:gd name="connsiteX23" fmla="*/ 58166 w 76735"/>
                <a:gd name="connsiteY23" fmla="*/ 9852 h 41851"/>
                <a:gd name="connsiteX24" fmla="*/ 61407 w 76735"/>
                <a:gd name="connsiteY24" fmla="*/ 8014 h 41851"/>
                <a:gd name="connsiteX25" fmla="*/ 63815 w 76735"/>
                <a:gd name="connsiteY25" fmla="*/ 7858 h 41851"/>
                <a:gd name="connsiteX26" fmla="*/ 65230 w 76735"/>
                <a:gd name="connsiteY26" fmla="*/ 8522 h 41851"/>
                <a:gd name="connsiteX27" fmla="*/ 69792 w 76735"/>
                <a:gd name="connsiteY27" fmla="*/ 7563 h 41851"/>
                <a:gd name="connsiteX28" fmla="*/ 73138 w 76735"/>
                <a:gd name="connsiteY28" fmla="*/ 5616 h 41851"/>
                <a:gd name="connsiteX29" fmla="*/ 74233 w 76735"/>
                <a:gd name="connsiteY29" fmla="*/ 7739 h 41851"/>
                <a:gd name="connsiteX30" fmla="*/ 76413 w 76735"/>
                <a:gd name="connsiteY30" fmla="*/ 10860 h 41851"/>
                <a:gd name="connsiteX31" fmla="*/ 72776 w 76735"/>
                <a:gd name="connsiteY31" fmla="*/ 12410 h 41851"/>
                <a:gd name="connsiteX32" fmla="*/ 69551 w 76735"/>
                <a:gd name="connsiteY32" fmla="*/ 13785 h 41851"/>
                <a:gd name="connsiteX33" fmla="*/ 68523 w 76735"/>
                <a:gd name="connsiteY33" fmla="*/ 15278 h 41851"/>
                <a:gd name="connsiteX34" fmla="*/ 65547 w 76735"/>
                <a:gd name="connsiteY34" fmla="*/ 14787 h 41851"/>
                <a:gd name="connsiteX35" fmla="*/ 64840 w 76735"/>
                <a:gd name="connsiteY35" fmla="*/ 16496 h 41851"/>
                <a:gd name="connsiteX36" fmla="*/ 60510 w 76735"/>
                <a:gd name="connsiteY36" fmla="*/ 18283 h 41851"/>
                <a:gd name="connsiteX37" fmla="*/ 58222 w 76735"/>
                <a:gd name="connsiteY37" fmla="*/ 18576 h 41851"/>
                <a:gd name="connsiteX38" fmla="*/ 57133 w 76735"/>
                <a:gd name="connsiteY38" fmla="*/ 20614 h 41851"/>
                <a:gd name="connsiteX39" fmla="*/ 58310 w 76735"/>
                <a:gd name="connsiteY39" fmla="*/ 22356 h 41851"/>
                <a:gd name="connsiteX40" fmla="*/ 57052 w 76735"/>
                <a:gd name="connsiteY40" fmla="*/ 23129 h 41851"/>
                <a:gd name="connsiteX41" fmla="*/ 59081 w 76735"/>
                <a:gd name="connsiteY41" fmla="*/ 25495 h 41851"/>
                <a:gd name="connsiteX42" fmla="*/ 56091 w 76735"/>
                <a:gd name="connsiteY42" fmla="*/ 27193 h 41851"/>
                <a:gd name="connsiteX43" fmla="*/ 53691 w 76735"/>
                <a:gd name="connsiteY43" fmla="*/ 28117 h 41851"/>
                <a:gd name="connsiteX44" fmla="*/ 53564 w 76735"/>
                <a:gd name="connsiteY44" fmla="*/ 29400 h 41851"/>
                <a:gd name="connsiteX45" fmla="*/ 49686 w 76735"/>
                <a:gd name="connsiteY45" fmla="*/ 31675 h 41851"/>
                <a:gd name="connsiteX46" fmla="*/ 48310 w 76735"/>
                <a:gd name="connsiteY46" fmla="*/ 31231 h 41851"/>
                <a:gd name="connsiteX47" fmla="*/ 47370 w 76735"/>
                <a:gd name="connsiteY47" fmla="*/ 31889 h 41851"/>
                <a:gd name="connsiteX48" fmla="*/ 43555 w 76735"/>
                <a:gd name="connsiteY48" fmla="*/ 30369 h 41851"/>
                <a:gd name="connsiteX49" fmla="*/ 41661 w 76735"/>
                <a:gd name="connsiteY49" fmla="*/ 29351 h 41851"/>
                <a:gd name="connsiteX50" fmla="*/ 41525 w 76735"/>
                <a:gd name="connsiteY50" fmla="*/ 28077 h 41851"/>
                <a:gd name="connsiteX51" fmla="*/ 39351 w 76735"/>
                <a:gd name="connsiteY51" fmla="*/ 27454 h 41851"/>
                <a:gd name="connsiteX52" fmla="*/ 38689 w 76735"/>
                <a:gd name="connsiteY52" fmla="*/ 28920 h 41851"/>
                <a:gd name="connsiteX53" fmla="*/ 32199 w 76735"/>
                <a:gd name="connsiteY53" fmla="*/ 28161 h 41851"/>
                <a:gd name="connsiteX54" fmla="*/ 32855 w 76735"/>
                <a:gd name="connsiteY54" fmla="*/ 29699 h 41851"/>
                <a:gd name="connsiteX55" fmla="*/ 31823 w 76735"/>
                <a:gd name="connsiteY55" fmla="*/ 30144 h 41851"/>
                <a:gd name="connsiteX56" fmla="*/ 29876 w 76735"/>
                <a:gd name="connsiteY56" fmla="*/ 28160 h 41851"/>
                <a:gd name="connsiteX57" fmla="*/ 27189 w 76735"/>
                <a:gd name="connsiteY57" fmla="*/ 26045 h 41851"/>
                <a:gd name="connsiteX58" fmla="*/ 24937 w 76735"/>
                <a:gd name="connsiteY58" fmla="*/ 25857 h 41851"/>
                <a:gd name="connsiteX59" fmla="*/ 0 w 76735"/>
                <a:gd name="connsiteY59" fmla="*/ 41846 h 41851"/>
                <a:gd name="connsiteX0" fmla="*/ 0 w 76735"/>
                <a:gd name="connsiteY0" fmla="*/ 41846 h 41906"/>
                <a:gd name="connsiteX1" fmla="*/ 23048 w 76735"/>
                <a:gd name="connsiteY1" fmla="*/ 21883 h 41906"/>
                <a:gd name="connsiteX2" fmla="*/ 22079 w 76735"/>
                <a:gd name="connsiteY2" fmla="*/ 21001 h 41906"/>
                <a:gd name="connsiteX3" fmla="*/ 22109 w 76735"/>
                <a:gd name="connsiteY3" fmla="*/ 18808 h 41906"/>
                <a:gd name="connsiteX4" fmla="*/ 25298 w 76735"/>
                <a:gd name="connsiteY4" fmla="*/ 18434 h 41906"/>
                <a:gd name="connsiteX5" fmla="*/ 26981 w 76735"/>
                <a:gd name="connsiteY5" fmla="*/ 17446 h 41906"/>
                <a:gd name="connsiteX6" fmla="*/ 25487 w 76735"/>
                <a:gd name="connsiteY6" fmla="*/ 15360 h 41906"/>
                <a:gd name="connsiteX7" fmla="*/ 23769 w 76735"/>
                <a:gd name="connsiteY7" fmla="*/ 12684 h 41906"/>
                <a:gd name="connsiteX8" fmla="*/ 27742 w 76735"/>
                <a:gd name="connsiteY8" fmla="*/ 12575 h 41906"/>
                <a:gd name="connsiteX9" fmla="*/ 25906 w 76735"/>
                <a:gd name="connsiteY9" fmla="*/ 9453 h 41906"/>
                <a:gd name="connsiteX10" fmla="*/ 28912 w 76735"/>
                <a:gd name="connsiteY10" fmla="*/ 7448 h 41906"/>
                <a:gd name="connsiteX11" fmla="*/ 28984 w 76735"/>
                <a:gd name="connsiteY11" fmla="*/ 5448 h 41906"/>
                <a:gd name="connsiteX12" fmla="*/ 26214 w 76735"/>
                <a:gd name="connsiteY12" fmla="*/ 3248 h 41906"/>
                <a:gd name="connsiteX13" fmla="*/ 28316 w 76735"/>
                <a:gd name="connsiteY13" fmla="*/ 8 h 41906"/>
                <a:gd name="connsiteX14" fmla="*/ 33798 w 76735"/>
                <a:gd name="connsiteY14" fmla="*/ 2291 h 41906"/>
                <a:gd name="connsiteX15" fmla="*/ 37011 w 76735"/>
                <a:gd name="connsiteY15" fmla="*/ 2610 h 41906"/>
                <a:gd name="connsiteX16" fmla="*/ 40544 w 76735"/>
                <a:gd name="connsiteY16" fmla="*/ 2227 h 41906"/>
                <a:gd name="connsiteX17" fmla="*/ 43778 w 76735"/>
                <a:gd name="connsiteY17" fmla="*/ 3647 h 41906"/>
                <a:gd name="connsiteX18" fmla="*/ 45687 w 76735"/>
                <a:gd name="connsiteY18" fmla="*/ 5855 h 41906"/>
                <a:gd name="connsiteX19" fmla="*/ 48283 w 76735"/>
                <a:gd name="connsiteY19" fmla="*/ 7144 h 41906"/>
                <a:gd name="connsiteX20" fmla="*/ 53136 w 76735"/>
                <a:gd name="connsiteY20" fmla="*/ 8695 h 41906"/>
                <a:gd name="connsiteX21" fmla="*/ 55087 w 76735"/>
                <a:gd name="connsiteY21" fmla="*/ 7632 h 41906"/>
                <a:gd name="connsiteX22" fmla="*/ 57243 w 76735"/>
                <a:gd name="connsiteY22" fmla="*/ 8718 h 41906"/>
                <a:gd name="connsiteX23" fmla="*/ 58166 w 76735"/>
                <a:gd name="connsiteY23" fmla="*/ 9852 h 41906"/>
                <a:gd name="connsiteX24" fmla="*/ 61407 w 76735"/>
                <a:gd name="connsiteY24" fmla="*/ 8014 h 41906"/>
                <a:gd name="connsiteX25" fmla="*/ 63815 w 76735"/>
                <a:gd name="connsiteY25" fmla="*/ 7858 h 41906"/>
                <a:gd name="connsiteX26" fmla="*/ 65230 w 76735"/>
                <a:gd name="connsiteY26" fmla="*/ 8522 h 41906"/>
                <a:gd name="connsiteX27" fmla="*/ 69792 w 76735"/>
                <a:gd name="connsiteY27" fmla="*/ 7563 h 41906"/>
                <a:gd name="connsiteX28" fmla="*/ 73138 w 76735"/>
                <a:gd name="connsiteY28" fmla="*/ 5616 h 41906"/>
                <a:gd name="connsiteX29" fmla="*/ 74233 w 76735"/>
                <a:gd name="connsiteY29" fmla="*/ 7739 h 41906"/>
                <a:gd name="connsiteX30" fmla="*/ 76413 w 76735"/>
                <a:gd name="connsiteY30" fmla="*/ 10860 h 41906"/>
                <a:gd name="connsiteX31" fmla="*/ 72776 w 76735"/>
                <a:gd name="connsiteY31" fmla="*/ 12410 h 41906"/>
                <a:gd name="connsiteX32" fmla="*/ 69551 w 76735"/>
                <a:gd name="connsiteY32" fmla="*/ 13785 h 41906"/>
                <a:gd name="connsiteX33" fmla="*/ 68523 w 76735"/>
                <a:gd name="connsiteY33" fmla="*/ 15278 h 41906"/>
                <a:gd name="connsiteX34" fmla="*/ 65547 w 76735"/>
                <a:gd name="connsiteY34" fmla="*/ 14787 h 41906"/>
                <a:gd name="connsiteX35" fmla="*/ 64840 w 76735"/>
                <a:gd name="connsiteY35" fmla="*/ 16496 h 41906"/>
                <a:gd name="connsiteX36" fmla="*/ 60510 w 76735"/>
                <a:gd name="connsiteY36" fmla="*/ 18283 h 41906"/>
                <a:gd name="connsiteX37" fmla="*/ 58222 w 76735"/>
                <a:gd name="connsiteY37" fmla="*/ 18576 h 41906"/>
                <a:gd name="connsiteX38" fmla="*/ 57133 w 76735"/>
                <a:gd name="connsiteY38" fmla="*/ 20614 h 41906"/>
                <a:gd name="connsiteX39" fmla="*/ 58310 w 76735"/>
                <a:gd name="connsiteY39" fmla="*/ 22356 h 41906"/>
                <a:gd name="connsiteX40" fmla="*/ 57052 w 76735"/>
                <a:gd name="connsiteY40" fmla="*/ 23129 h 41906"/>
                <a:gd name="connsiteX41" fmla="*/ 59081 w 76735"/>
                <a:gd name="connsiteY41" fmla="*/ 25495 h 41906"/>
                <a:gd name="connsiteX42" fmla="*/ 56091 w 76735"/>
                <a:gd name="connsiteY42" fmla="*/ 27193 h 41906"/>
                <a:gd name="connsiteX43" fmla="*/ 53691 w 76735"/>
                <a:gd name="connsiteY43" fmla="*/ 28117 h 41906"/>
                <a:gd name="connsiteX44" fmla="*/ 53564 w 76735"/>
                <a:gd name="connsiteY44" fmla="*/ 29400 h 41906"/>
                <a:gd name="connsiteX45" fmla="*/ 49686 w 76735"/>
                <a:gd name="connsiteY45" fmla="*/ 31675 h 41906"/>
                <a:gd name="connsiteX46" fmla="*/ 48310 w 76735"/>
                <a:gd name="connsiteY46" fmla="*/ 31231 h 41906"/>
                <a:gd name="connsiteX47" fmla="*/ 47370 w 76735"/>
                <a:gd name="connsiteY47" fmla="*/ 31889 h 41906"/>
                <a:gd name="connsiteX48" fmla="*/ 43555 w 76735"/>
                <a:gd name="connsiteY48" fmla="*/ 30369 h 41906"/>
                <a:gd name="connsiteX49" fmla="*/ 41661 w 76735"/>
                <a:gd name="connsiteY49" fmla="*/ 29351 h 41906"/>
                <a:gd name="connsiteX50" fmla="*/ 41525 w 76735"/>
                <a:gd name="connsiteY50" fmla="*/ 28077 h 41906"/>
                <a:gd name="connsiteX51" fmla="*/ 39351 w 76735"/>
                <a:gd name="connsiteY51" fmla="*/ 27454 h 41906"/>
                <a:gd name="connsiteX52" fmla="*/ 38689 w 76735"/>
                <a:gd name="connsiteY52" fmla="*/ 28920 h 41906"/>
                <a:gd name="connsiteX53" fmla="*/ 32199 w 76735"/>
                <a:gd name="connsiteY53" fmla="*/ 28161 h 41906"/>
                <a:gd name="connsiteX54" fmla="*/ 32855 w 76735"/>
                <a:gd name="connsiteY54" fmla="*/ 29699 h 41906"/>
                <a:gd name="connsiteX55" fmla="*/ 31823 w 76735"/>
                <a:gd name="connsiteY55" fmla="*/ 30144 h 41906"/>
                <a:gd name="connsiteX56" fmla="*/ 29876 w 76735"/>
                <a:gd name="connsiteY56" fmla="*/ 28160 h 41906"/>
                <a:gd name="connsiteX57" fmla="*/ 27189 w 76735"/>
                <a:gd name="connsiteY57" fmla="*/ 26045 h 41906"/>
                <a:gd name="connsiteX58" fmla="*/ 6490 w 76735"/>
                <a:gd name="connsiteY58" fmla="*/ 40439 h 41906"/>
                <a:gd name="connsiteX59" fmla="*/ 0 w 76735"/>
                <a:gd name="connsiteY59" fmla="*/ 41846 h 41906"/>
                <a:gd name="connsiteX0" fmla="*/ 1077 w 77812"/>
                <a:gd name="connsiteY0" fmla="*/ 41846 h 43662"/>
                <a:gd name="connsiteX1" fmla="*/ 24125 w 77812"/>
                <a:gd name="connsiteY1" fmla="*/ 21883 h 43662"/>
                <a:gd name="connsiteX2" fmla="*/ 23156 w 77812"/>
                <a:gd name="connsiteY2" fmla="*/ 21001 h 43662"/>
                <a:gd name="connsiteX3" fmla="*/ 23186 w 77812"/>
                <a:gd name="connsiteY3" fmla="*/ 18808 h 43662"/>
                <a:gd name="connsiteX4" fmla="*/ 26375 w 77812"/>
                <a:gd name="connsiteY4" fmla="*/ 18434 h 43662"/>
                <a:gd name="connsiteX5" fmla="*/ 28058 w 77812"/>
                <a:gd name="connsiteY5" fmla="*/ 17446 h 43662"/>
                <a:gd name="connsiteX6" fmla="*/ 26564 w 77812"/>
                <a:gd name="connsiteY6" fmla="*/ 15360 h 43662"/>
                <a:gd name="connsiteX7" fmla="*/ 24846 w 77812"/>
                <a:gd name="connsiteY7" fmla="*/ 12684 h 43662"/>
                <a:gd name="connsiteX8" fmla="*/ 28819 w 77812"/>
                <a:gd name="connsiteY8" fmla="*/ 12575 h 43662"/>
                <a:gd name="connsiteX9" fmla="*/ 26983 w 77812"/>
                <a:gd name="connsiteY9" fmla="*/ 9453 h 43662"/>
                <a:gd name="connsiteX10" fmla="*/ 29989 w 77812"/>
                <a:gd name="connsiteY10" fmla="*/ 7448 h 43662"/>
                <a:gd name="connsiteX11" fmla="*/ 30061 w 77812"/>
                <a:gd name="connsiteY11" fmla="*/ 5448 h 43662"/>
                <a:gd name="connsiteX12" fmla="*/ 27291 w 77812"/>
                <a:gd name="connsiteY12" fmla="*/ 3248 h 43662"/>
                <a:gd name="connsiteX13" fmla="*/ 29393 w 77812"/>
                <a:gd name="connsiteY13" fmla="*/ 8 h 43662"/>
                <a:gd name="connsiteX14" fmla="*/ 34875 w 77812"/>
                <a:gd name="connsiteY14" fmla="*/ 2291 h 43662"/>
                <a:gd name="connsiteX15" fmla="*/ 38088 w 77812"/>
                <a:gd name="connsiteY15" fmla="*/ 2610 h 43662"/>
                <a:gd name="connsiteX16" fmla="*/ 41621 w 77812"/>
                <a:gd name="connsiteY16" fmla="*/ 2227 h 43662"/>
                <a:gd name="connsiteX17" fmla="*/ 44855 w 77812"/>
                <a:gd name="connsiteY17" fmla="*/ 3647 h 43662"/>
                <a:gd name="connsiteX18" fmla="*/ 46764 w 77812"/>
                <a:gd name="connsiteY18" fmla="*/ 5855 h 43662"/>
                <a:gd name="connsiteX19" fmla="*/ 49360 w 77812"/>
                <a:gd name="connsiteY19" fmla="*/ 7144 h 43662"/>
                <a:gd name="connsiteX20" fmla="*/ 54213 w 77812"/>
                <a:gd name="connsiteY20" fmla="*/ 8695 h 43662"/>
                <a:gd name="connsiteX21" fmla="*/ 56164 w 77812"/>
                <a:gd name="connsiteY21" fmla="*/ 7632 h 43662"/>
                <a:gd name="connsiteX22" fmla="*/ 58320 w 77812"/>
                <a:gd name="connsiteY22" fmla="*/ 8718 h 43662"/>
                <a:gd name="connsiteX23" fmla="*/ 59243 w 77812"/>
                <a:gd name="connsiteY23" fmla="*/ 9852 h 43662"/>
                <a:gd name="connsiteX24" fmla="*/ 62484 w 77812"/>
                <a:gd name="connsiteY24" fmla="*/ 8014 h 43662"/>
                <a:gd name="connsiteX25" fmla="*/ 64892 w 77812"/>
                <a:gd name="connsiteY25" fmla="*/ 7858 h 43662"/>
                <a:gd name="connsiteX26" fmla="*/ 66307 w 77812"/>
                <a:gd name="connsiteY26" fmla="*/ 8522 h 43662"/>
                <a:gd name="connsiteX27" fmla="*/ 70869 w 77812"/>
                <a:gd name="connsiteY27" fmla="*/ 7563 h 43662"/>
                <a:gd name="connsiteX28" fmla="*/ 74215 w 77812"/>
                <a:gd name="connsiteY28" fmla="*/ 5616 h 43662"/>
                <a:gd name="connsiteX29" fmla="*/ 75310 w 77812"/>
                <a:gd name="connsiteY29" fmla="*/ 7739 h 43662"/>
                <a:gd name="connsiteX30" fmla="*/ 77490 w 77812"/>
                <a:gd name="connsiteY30" fmla="*/ 10860 h 43662"/>
                <a:gd name="connsiteX31" fmla="*/ 73853 w 77812"/>
                <a:gd name="connsiteY31" fmla="*/ 12410 h 43662"/>
                <a:gd name="connsiteX32" fmla="*/ 70628 w 77812"/>
                <a:gd name="connsiteY32" fmla="*/ 13785 h 43662"/>
                <a:gd name="connsiteX33" fmla="*/ 69600 w 77812"/>
                <a:gd name="connsiteY33" fmla="*/ 15278 h 43662"/>
                <a:gd name="connsiteX34" fmla="*/ 66624 w 77812"/>
                <a:gd name="connsiteY34" fmla="*/ 14787 h 43662"/>
                <a:gd name="connsiteX35" fmla="*/ 65917 w 77812"/>
                <a:gd name="connsiteY35" fmla="*/ 16496 h 43662"/>
                <a:gd name="connsiteX36" fmla="*/ 61587 w 77812"/>
                <a:gd name="connsiteY36" fmla="*/ 18283 h 43662"/>
                <a:gd name="connsiteX37" fmla="*/ 59299 w 77812"/>
                <a:gd name="connsiteY37" fmla="*/ 18576 h 43662"/>
                <a:gd name="connsiteX38" fmla="*/ 58210 w 77812"/>
                <a:gd name="connsiteY38" fmla="*/ 20614 h 43662"/>
                <a:gd name="connsiteX39" fmla="*/ 59387 w 77812"/>
                <a:gd name="connsiteY39" fmla="*/ 22356 h 43662"/>
                <a:gd name="connsiteX40" fmla="*/ 58129 w 77812"/>
                <a:gd name="connsiteY40" fmla="*/ 23129 h 43662"/>
                <a:gd name="connsiteX41" fmla="*/ 60158 w 77812"/>
                <a:gd name="connsiteY41" fmla="*/ 25495 h 43662"/>
                <a:gd name="connsiteX42" fmla="*/ 57168 w 77812"/>
                <a:gd name="connsiteY42" fmla="*/ 27193 h 43662"/>
                <a:gd name="connsiteX43" fmla="*/ 54768 w 77812"/>
                <a:gd name="connsiteY43" fmla="*/ 28117 h 43662"/>
                <a:gd name="connsiteX44" fmla="*/ 54641 w 77812"/>
                <a:gd name="connsiteY44" fmla="*/ 29400 h 43662"/>
                <a:gd name="connsiteX45" fmla="*/ 50763 w 77812"/>
                <a:gd name="connsiteY45" fmla="*/ 31675 h 43662"/>
                <a:gd name="connsiteX46" fmla="*/ 49387 w 77812"/>
                <a:gd name="connsiteY46" fmla="*/ 31231 h 43662"/>
                <a:gd name="connsiteX47" fmla="*/ 48447 w 77812"/>
                <a:gd name="connsiteY47" fmla="*/ 31889 h 43662"/>
                <a:gd name="connsiteX48" fmla="*/ 44632 w 77812"/>
                <a:gd name="connsiteY48" fmla="*/ 30369 h 43662"/>
                <a:gd name="connsiteX49" fmla="*/ 42738 w 77812"/>
                <a:gd name="connsiteY49" fmla="*/ 29351 h 43662"/>
                <a:gd name="connsiteX50" fmla="*/ 42602 w 77812"/>
                <a:gd name="connsiteY50" fmla="*/ 28077 h 43662"/>
                <a:gd name="connsiteX51" fmla="*/ 40428 w 77812"/>
                <a:gd name="connsiteY51" fmla="*/ 27454 h 43662"/>
                <a:gd name="connsiteX52" fmla="*/ 39766 w 77812"/>
                <a:gd name="connsiteY52" fmla="*/ 28920 h 43662"/>
                <a:gd name="connsiteX53" fmla="*/ 33276 w 77812"/>
                <a:gd name="connsiteY53" fmla="*/ 28161 h 43662"/>
                <a:gd name="connsiteX54" fmla="*/ 33932 w 77812"/>
                <a:gd name="connsiteY54" fmla="*/ 29699 h 43662"/>
                <a:gd name="connsiteX55" fmla="*/ 32900 w 77812"/>
                <a:gd name="connsiteY55" fmla="*/ 30144 h 43662"/>
                <a:gd name="connsiteX56" fmla="*/ 30953 w 77812"/>
                <a:gd name="connsiteY56" fmla="*/ 28160 h 43662"/>
                <a:gd name="connsiteX57" fmla="*/ 28266 w 77812"/>
                <a:gd name="connsiteY57" fmla="*/ 26045 h 43662"/>
                <a:gd name="connsiteX58" fmla="*/ 7567 w 77812"/>
                <a:gd name="connsiteY58" fmla="*/ 40439 h 43662"/>
                <a:gd name="connsiteX59" fmla="*/ 4308 w 77812"/>
                <a:gd name="connsiteY59" fmla="*/ 42730 h 43662"/>
                <a:gd name="connsiteX60" fmla="*/ 1077 w 77812"/>
                <a:gd name="connsiteY60" fmla="*/ 41846 h 43662"/>
                <a:gd name="connsiteX0" fmla="*/ 1038 w 78072"/>
                <a:gd name="connsiteY0" fmla="*/ 39558 h 42808"/>
                <a:gd name="connsiteX1" fmla="*/ 24385 w 78072"/>
                <a:gd name="connsiteY1" fmla="*/ 21883 h 42808"/>
                <a:gd name="connsiteX2" fmla="*/ 23416 w 78072"/>
                <a:gd name="connsiteY2" fmla="*/ 21001 h 42808"/>
                <a:gd name="connsiteX3" fmla="*/ 23446 w 78072"/>
                <a:gd name="connsiteY3" fmla="*/ 18808 h 42808"/>
                <a:gd name="connsiteX4" fmla="*/ 26635 w 78072"/>
                <a:gd name="connsiteY4" fmla="*/ 18434 h 42808"/>
                <a:gd name="connsiteX5" fmla="*/ 28318 w 78072"/>
                <a:gd name="connsiteY5" fmla="*/ 17446 h 42808"/>
                <a:gd name="connsiteX6" fmla="*/ 26824 w 78072"/>
                <a:gd name="connsiteY6" fmla="*/ 15360 h 42808"/>
                <a:gd name="connsiteX7" fmla="*/ 25106 w 78072"/>
                <a:gd name="connsiteY7" fmla="*/ 12684 h 42808"/>
                <a:gd name="connsiteX8" fmla="*/ 29079 w 78072"/>
                <a:gd name="connsiteY8" fmla="*/ 12575 h 42808"/>
                <a:gd name="connsiteX9" fmla="*/ 27243 w 78072"/>
                <a:gd name="connsiteY9" fmla="*/ 9453 h 42808"/>
                <a:gd name="connsiteX10" fmla="*/ 30249 w 78072"/>
                <a:gd name="connsiteY10" fmla="*/ 7448 h 42808"/>
                <a:gd name="connsiteX11" fmla="*/ 30321 w 78072"/>
                <a:gd name="connsiteY11" fmla="*/ 5448 h 42808"/>
                <a:gd name="connsiteX12" fmla="*/ 27551 w 78072"/>
                <a:gd name="connsiteY12" fmla="*/ 3248 h 42808"/>
                <a:gd name="connsiteX13" fmla="*/ 29653 w 78072"/>
                <a:gd name="connsiteY13" fmla="*/ 8 h 42808"/>
                <a:gd name="connsiteX14" fmla="*/ 35135 w 78072"/>
                <a:gd name="connsiteY14" fmla="*/ 2291 h 42808"/>
                <a:gd name="connsiteX15" fmla="*/ 38348 w 78072"/>
                <a:gd name="connsiteY15" fmla="*/ 2610 h 42808"/>
                <a:gd name="connsiteX16" fmla="*/ 41881 w 78072"/>
                <a:gd name="connsiteY16" fmla="*/ 2227 h 42808"/>
                <a:gd name="connsiteX17" fmla="*/ 45115 w 78072"/>
                <a:gd name="connsiteY17" fmla="*/ 3647 h 42808"/>
                <a:gd name="connsiteX18" fmla="*/ 47024 w 78072"/>
                <a:gd name="connsiteY18" fmla="*/ 5855 h 42808"/>
                <a:gd name="connsiteX19" fmla="*/ 49620 w 78072"/>
                <a:gd name="connsiteY19" fmla="*/ 7144 h 42808"/>
                <a:gd name="connsiteX20" fmla="*/ 54473 w 78072"/>
                <a:gd name="connsiteY20" fmla="*/ 8695 h 42808"/>
                <a:gd name="connsiteX21" fmla="*/ 56424 w 78072"/>
                <a:gd name="connsiteY21" fmla="*/ 7632 h 42808"/>
                <a:gd name="connsiteX22" fmla="*/ 58580 w 78072"/>
                <a:gd name="connsiteY22" fmla="*/ 8718 h 42808"/>
                <a:gd name="connsiteX23" fmla="*/ 59503 w 78072"/>
                <a:gd name="connsiteY23" fmla="*/ 9852 h 42808"/>
                <a:gd name="connsiteX24" fmla="*/ 62744 w 78072"/>
                <a:gd name="connsiteY24" fmla="*/ 8014 h 42808"/>
                <a:gd name="connsiteX25" fmla="*/ 65152 w 78072"/>
                <a:gd name="connsiteY25" fmla="*/ 7858 h 42808"/>
                <a:gd name="connsiteX26" fmla="*/ 66567 w 78072"/>
                <a:gd name="connsiteY26" fmla="*/ 8522 h 42808"/>
                <a:gd name="connsiteX27" fmla="*/ 71129 w 78072"/>
                <a:gd name="connsiteY27" fmla="*/ 7563 h 42808"/>
                <a:gd name="connsiteX28" fmla="*/ 74475 w 78072"/>
                <a:gd name="connsiteY28" fmla="*/ 5616 h 42808"/>
                <a:gd name="connsiteX29" fmla="*/ 75570 w 78072"/>
                <a:gd name="connsiteY29" fmla="*/ 7739 h 42808"/>
                <a:gd name="connsiteX30" fmla="*/ 77750 w 78072"/>
                <a:gd name="connsiteY30" fmla="*/ 10860 h 42808"/>
                <a:gd name="connsiteX31" fmla="*/ 74113 w 78072"/>
                <a:gd name="connsiteY31" fmla="*/ 12410 h 42808"/>
                <a:gd name="connsiteX32" fmla="*/ 70888 w 78072"/>
                <a:gd name="connsiteY32" fmla="*/ 13785 h 42808"/>
                <a:gd name="connsiteX33" fmla="*/ 69860 w 78072"/>
                <a:gd name="connsiteY33" fmla="*/ 15278 h 42808"/>
                <a:gd name="connsiteX34" fmla="*/ 66884 w 78072"/>
                <a:gd name="connsiteY34" fmla="*/ 14787 h 42808"/>
                <a:gd name="connsiteX35" fmla="*/ 66177 w 78072"/>
                <a:gd name="connsiteY35" fmla="*/ 16496 h 42808"/>
                <a:gd name="connsiteX36" fmla="*/ 61847 w 78072"/>
                <a:gd name="connsiteY36" fmla="*/ 18283 h 42808"/>
                <a:gd name="connsiteX37" fmla="*/ 59559 w 78072"/>
                <a:gd name="connsiteY37" fmla="*/ 18576 h 42808"/>
                <a:gd name="connsiteX38" fmla="*/ 58470 w 78072"/>
                <a:gd name="connsiteY38" fmla="*/ 20614 h 42808"/>
                <a:gd name="connsiteX39" fmla="*/ 59647 w 78072"/>
                <a:gd name="connsiteY39" fmla="*/ 22356 h 42808"/>
                <a:gd name="connsiteX40" fmla="*/ 58389 w 78072"/>
                <a:gd name="connsiteY40" fmla="*/ 23129 h 42808"/>
                <a:gd name="connsiteX41" fmla="*/ 60418 w 78072"/>
                <a:gd name="connsiteY41" fmla="*/ 25495 h 42808"/>
                <a:gd name="connsiteX42" fmla="*/ 57428 w 78072"/>
                <a:gd name="connsiteY42" fmla="*/ 27193 h 42808"/>
                <a:gd name="connsiteX43" fmla="*/ 55028 w 78072"/>
                <a:gd name="connsiteY43" fmla="*/ 28117 h 42808"/>
                <a:gd name="connsiteX44" fmla="*/ 54901 w 78072"/>
                <a:gd name="connsiteY44" fmla="*/ 29400 h 42808"/>
                <a:gd name="connsiteX45" fmla="*/ 51023 w 78072"/>
                <a:gd name="connsiteY45" fmla="*/ 31675 h 42808"/>
                <a:gd name="connsiteX46" fmla="*/ 49647 w 78072"/>
                <a:gd name="connsiteY46" fmla="*/ 31231 h 42808"/>
                <a:gd name="connsiteX47" fmla="*/ 48707 w 78072"/>
                <a:gd name="connsiteY47" fmla="*/ 31889 h 42808"/>
                <a:gd name="connsiteX48" fmla="*/ 44892 w 78072"/>
                <a:gd name="connsiteY48" fmla="*/ 30369 h 42808"/>
                <a:gd name="connsiteX49" fmla="*/ 42998 w 78072"/>
                <a:gd name="connsiteY49" fmla="*/ 29351 h 42808"/>
                <a:gd name="connsiteX50" fmla="*/ 42862 w 78072"/>
                <a:gd name="connsiteY50" fmla="*/ 28077 h 42808"/>
                <a:gd name="connsiteX51" fmla="*/ 40688 w 78072"/>
                <a:gd name="connsiteY51" fmla="*/ 27454 h 42808"/>
                <a:gd name="connsiteX52" fmla="*/ 40026 w 78072"/>
                <a:gd name="connsiteY52" fmla="*/ 28920 h 42808"/>
                <a:gd name="connsiteX53" fmla="*/ 33536 w 78072"/>
                <a:gd name="connsiteY53" fmla="*/ 28161 h 42808"/>
                <a:gd name="connsiteX54" fmla="*/ 34192 w 78072"/>
                <a:gd name="connsiteY54" fmla="*/ 29699 h 42808"/>
                <a:gd name="connsiteX55" fmla="*/ 33160 w 78072"/>
                <a:gd name="connsiteY55" fmla="*/ 30144 h 42808"/>
                <a:gd name="connsiteX56" fmla="*/ 31213 w 78072"/>
                <a:gd name="connsiteY56" fmla="*/ 28160 h 42808"/>
                <a:gd name="connsiteX57" fmla="*/ 28526 w 78072"/>
                <a:gd name="connsiteY57" fmla="*/ 26045 h 42808"/>
                <a:gd name="connsiteX58" fmla="*/ 7827 w 78072"/>
                <a:gd name="connsiteY58" fmla="*/ 40439 h 42808"/>
                <a:gd name="connsiteX59" fmla="*/ 4568 w 78072"/>
                <a:gd name="connsiteY59" fmla="*/ 42730 h 42808"/>
                <a:gd name="connsiteX60" fmla="*/ 1038 w 78072"/>
                <a:gd name="connsiteY60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24385 w 78072"/>
                <a:gd name="connsiteY2" fmla="*/ 21883 h 42808"/>
                <a:gd name="connsiteX3" fmla="*/ 23416 w 78072"/>
                <a:gd name="connsiteY3" fmla="*/ 21001 h 42808"/>
                <a:gd name="connsiteX4" fmla="*/ 23446 w 78072"/>
                <a:gd name="connsiteY4" fmla="*/ 18808 h 42808"/>
                <a:gd name="connsiteX5" fmla="*/ 26635 w 78072"/>
                <a:gd name="connsiteY5" fmla="*/ 18434 h 42808"/>
                <a:gd name="connsiteX6" fmla="*/ 28318 w 78072"/>
                <a:gd name="connsiteY6" fmla="*/ 17446 h 42808"/>
                <a:gd name="connsiteX7" fmla="*/ 26824 w 78072"/>
                <a:gd name="connsiteY7" fmla="*/ 15360 h 42808"/>
                <a:gd name="connsiteX8" fmla="*/ 25106 w 78072"/>
                <a:gd name="connsiteY8" fmla="*/ 12684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24385 w 78072"/>
                <a:gd name="connsiteY3" fmla="*/ 21883 h 42808"/>
                <a:gd name="connsiteX4" fmla="*/ 23416 w 78072"/>
                <a:gd name="connsiteY4" fmla="*/ 21001 h 42808"/>
                <a:gd name="connsiteX5" fmla="*/ 23446 w 78072"/>
                <a:gd name="connsiteY5" fmla="*/ 18808 h 42808"/>
                <a:gd name="connsiteX6" fmla="*/ 26635 w 78072"/>
                <a:gd name="connsiteY6" fmla="*/ 18434 h 42808"/>
                <a:gd name="connsiteX7" fmla="*/ 28318 w 78072"/>
                <a:gd name="connsiteY7" fmla="*/ 17446 h 42808"/>
                <a:gd name="connsiteX8" fmla="*/ 26824 w 78072"/>
                <a:gd name="connsiteY8" fmla="*/ 15360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24385 w 78072"/>
                <a:gd name="connsiteY4" fmla="*/ 21883 h 42808"/>
                <a:gd name="connsiteX5" fmla="*/ 23416 w 78072"/>
                <a:gd name="connsiteY5" fmla="*/ 21001 h 42808"/>
                <a:gd name="connsiteX6" fmla="*/ 23446 w 78072"/>
                <a:gd name="connsiteY6" fmla="*/ 18808 h 42808"/>
                <a:gd name="connsiteX7" fmla="*/ 26635 w 78072"/>
                <a:gd name="connsiteY7" fmla="*/ 18434 h 42808"/>
                <a:gd name="connsiteX8" fmla="*/ 28318 w 78072"/>
                <a:gd name="connsiteY8" fmla="*/ 17446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24385 w 78072"/>
                <a:gd name="connsiteY5" fmla="*/ 2188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1931 w 78072"/>
                <a:gd name="connsiteY10" fmla="*/ 930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46645 h 49895"/>
                <a:gd name="connsiteX1" fmla="*/ 5125 w 78072"/>
                <a:gd name="connsiteY1" fmla="*/ 46079 h 49895"/>
                <a:gd name="connsiteX2" fmla="*/ 6504 w 78072"/>
                <a:gd name="connsiteY2" fmla="*/ 42345 h 49895"/>
                <a:gd name="connsiteX3" fmla="*/ 8300 w 78072"/>
                <a:gd name="connsiteY3" fmla="*/ 37048 h 49895"/>
                <a:gd name="connsiteX4" fmla="*/ 14114 w 78072"/>
                <a:gd name="connsiteY4" fmla="*/ 33006 h 49895"/>
                <a:gd name="connsiteX5" fmla="*/ 16614 w 78072"/>
                <a:gd name="connsiteY5" fmla="*/ 25900 h 49895"/>
                <a:gd name="connsiteX6" fmla="*/ 17315 w 78072"/>
                <a:gd name="connsiteY6" fmla="*/ 22406 h 49895"/>
                <a:gd name="connsiteX7" fmla="*/ 22317 w 78072"/>
                <a:gd name="connsiteY7" fmla="*/ 18133 h 49895"/>
                <a:gd name="connsiteX8" fmla="*/ 24386 w 78072"/>
                <a:gd name="connsiteY8" fmla="*/ 15466 h 49895"/>
                <a:gd name="connsiteX9" fmla="*/ 24302 w 78072"/>
                <a:gd name="connsiteY9" fmla="*/ 11846 h 49895"/>
                <a:gd name="connsiteX10" fmla="*/ 21931 w 78072"/>
                <a:gd name="connsiteY10" fmla="*/ 8017 h 49895"/>
                <a:gd name="connsiteX11" fmla="*/ 27380 w 78072"/>
                <a:gd name="connsiteY11" fmla="*/ 47 h 49895"/>
                <a:gd name="connsiteX12" fmla="*/ 30321 w 78072"/>
                <a:gd name="connsiteY12" fmla="*/ 12535 h 49895"/>
                <a:gd name="connsiteX13" fmla="*/ 27551 w 78072"/>
                <a:gd name="connsiteY13" fmla="*/ 10335 h 49895"/>
                <a:gd name="connsiteX14" fmla="*/ 29653 w 78072"/>
                <a:gd name="connsiteY14" fmla="*/ 7095 h 49895"/>
                <a:gd name="connsiteX15" fmla="*/ 35135 w 78072"/>
                <a:gd name="connsiteY15" fmla="*/ 9378 h 49895"/>
                <a:gd name="connsiteX16" fmla="*/ 38348 w 78072"/>
                <a:gd name="connsiteY16" fmla="*/ 9697 h 49895"/>
                <a:gd name="connsiteX17" fmla="*/ 41881 w 78072"/>
                <a:gd name="connsiteY17" fmla="*/ 9314 h 49895"/>
                <a:gd name="connsiteX18" fmla="*/ 45115 w 78072"/>
                <a:gd name="connsiteY18" fmla="*/ 10734 h 49895"/>
                <a:gd name="connsiteX19" fmla="*/ 47024 w 78072"/>
                <a:gd name="connsiteY19" fmla="*/ 12942 h 49895"/>
                <a:gd name="connsiteX20" fmla="*/ 49620 w 78072"/>
                <a:gd name="connsiteY20" fmla="*/ 14231 h 49895"/>
                <a:gd name="connsiteX21" fmla="*/ 54473 w 78072"/>
                <a:gd name="connsiteY21" fmla="*/ 15782 h 49895"/>
                <a:gd name="connsiteX22" fmla="*/ 56424 w 78072"/>
                <a:gd name="connsiteY22" fmla="*/ 14719 h 49895"/>
                <a:gd name="connsiteX23" fmla="*/ 58580 w 78072"/>
                <a:gd name="connsiteY23" fmla="*/ 15805 h 49895"/>
                <a:gd name="connsiteX24" fmla="*/ 59503 w 78072"/>
                <a:gd name="connsiteY24" fmla="*/ 16939 h 49895"/>
                <a:gd name="connsiteX25" fmla="*/ 62744 w 78072"/>
                <a:gd name="connsiteY25" fmla="*/ 15101 h 49895"/>
                <a:gd name="connsiteX26" fmla="*/ 65152 w 78072"/>
                <a:gd name="connsiteY26" fmla="*/ 14945 h 49895"/>
                <a:gd name="connsiteX27" fmla="*/ 66567 w 78072"/>
                <a:gd name="connsiteY27" fmla="*/ 15609 h 49895"/>
                <a:gd name="connsiteX28" fmla="*/ 71129 w 78072"/>
                <a:gd name="connsiteY28" fmla="*/ 14650 h 49895"/>
                <a:gd name="connsiteX29" fmla="*/ 74475 w 78072"/>
                <a:gd name="connsiteY29" fmla="*/ 12703 h 49895"/>
                <a:gd name="connsiteX30" fmla="*/ 75570 w 78072"/>
                <a:gd name="connsiteY30" fmla="*/ 14826 h 49895"/>
                <a:gd name="connsiteX31" fmla="*/ 77750 w 78072"/>
                <a:gd name="connsiteY31" fmla="*/ 17947 h 49895"/>
                <a:gd name="connsiteX32" fmla="*/ 74113 w 78072"/>
                <a:gd name="connsiteY32" fmla="*/ 19497 h 49895"/>
                <a:gd name="connsiteX33" fmla="*/ 70888 w 78072"/>
                <a:gd name="connsiteY33" fmla="*/ 20872 h 49895"/>
                <a:gd name="connsiteX34" fmla="*/ 69860 w 78072"/>
                <a:gd name="connsiteY34" fmla="*/ 22365 h 49895"/>
                <a:gd name="connsiteX35" fmla="*/ 66884 w 78072"/>
                <a:gd name="connsiteY35" fmla="*/ 21874 h 49895"/>
                <a:gd name="connsiteX36" fmla="*/ 66177 w 78072"/>
                <a:gd name="connsiteY36" fmla="*/ 23583 h 49895"/>
                <a:gd name="connsiteX37" fmla="*/ 61847 w 78072"/>
                <a:gd name="connsiteY37" fmla="*/ 25370 h 49895"/>
                <a:gd name="connsiteX38" fmla="*/ 59559 w 78072"/>
                <a:gd name="connsiteY38" fmla="*/ 25663 h 49895"/>
                <a:gd name="connsiteX39" fmla="*/ 58470 w 78072"/>
                <a:gd name="connsiteY39" fmla="*/ 27701 h 49895"/>
                <a:gd name="connsiteX40" fmla="*/ 59647 w 78072"/>
                <a:gd name="connsiteY40" fmla="*/ 29443 h 49895"/>
                <a:gd name="connsiteX41" fmla="*/ 58389 w 78072"/>
                <a:gd name="connsiteY41" fmla="*/ 30216 h 49895"/>
                <a:gd name="connsiteX42" fmla="*/ 60418 w 78072"/>
                <a:gd name="connsiteY42" fmla="*/ 32582 h 49895"/>
                <a:gd name="connsiteX43" fmla="*/ 57428 w 78072"/>
                <a:gd name="connsiteY43" fmla="*/ 34280 h 49895"/>
                <a:gd name="connsiteX44" fmla="*/ 55028 w 78072"/>
                <a:gd name="connsiteY44" fmla="*/ 35204 h 49895"/>
                <a:gd name="connsiteX45" fmla="*/ 54901 w 78072"/>
                <a:gd name="connsiteY45" fmla="*/ 36487 h 49895"/>
                <a:gd name="connsiteX46" fmla="*/ 51023 w 78072"/>
                <a:gd name="connsiteY46" fmla="*/ 38762 h 49895"/>
                <a:gd name="connsiteX47" fmla="*/ 49647 w 78072"/>
                <a:gd name="connsiteY47" fmla="*/ 38318 h 49895"/>
                <a:gd name="connsiteX48" fmla="*/ 48707 w 78072"/>
                <a:gd name="connsiteY48" fmla="*/ 38976 h 49895"/>
                <a:gd name="connsiteX49" fmla="*/ 44892 w 78072"/>
                <a:gd name="connsiteY49" fmla="*/ 37456 h 49895"/>
                <a:gd name="connsiteX50" fmla="*/ 42998 w 78072"/>
                <a:gd name="connsiteY50" fmla="*/ 36438 h 49895"/>
                <a:gd name="connsiteX51" fmla="*/ 42862 w 78072"/>
                <a:gd name="connsiteY51" fmla="*/ 35164 h 49895"/>
                <a:gd name="connsiteX52" fmla="*/ 40688 w 78072"/>
                <a:gd name="connsiteY52" fmla="*/ 34541 h 49895"/>
                <a:gd name="connsiteX53" fmla="*/ 40026 w 78072"/>
                <a:gd name="connsiteY53" fmla="*/ 36007 h 49895"/>
                <a:gd name="connsiteX54" fmla="*/ 33536 w 78072"/>
                <a:gd name="connsiteY54" fmla="*/ 35248 h 49895"/>
                <a:gd name="connsiteX55" fmla="*/ 34192 w 78072"/>
                <a:gd name="connsiteY55" fmla="*/ 36786 h 49895"/>
                <a:gd name="connsiteX56" fmla="*/ 33160 w 78072"/>
                <a:gd name="connsiteY56" fmla="*/ 37231 h 49895"/>
                <a:gd name="connsiteX57" fmla="*/ 31213 w 78072"/>
                <a:gd name="connsiteY57" fmla="*/ 35247 h 49895"/>
                <a:gd name="connsiteX58" fmla="*/ 28526 w 78072"/>
                <a:gd name="connsiteY58" fmla="*/ 33132 h 49895"/>
                <a:gd name="connsiteX59" fmla="*/ 7827 w 78072"/>
                <a:gd name="connsiteY59" fmla="*/ 47526 h 49895"/>
                <a:gd name="connsiteX60" fmla="*/ 4568 w 78072"/>
                <a:gd name="connsiteY60" fmla="*/ 49817 h 49895"/>
                <a:gd name="connsiteX61" fmla="*/ 1038 w 78072"/>
                <a:gd name="connsiteY61" fmla="*/ 46645 h 49895"/>
                <a:gd name="connsiteX0" fmla="*/ 1038 w 78072"/>
                <a:gd name="connsiteY0" fmla="*/ 46721 h 49971"/>
                <a:gd name="connsiteX1" fmla="*/ 5125 w 78072"/>
                <a:gd name="connsiteY1" fmla="*/ 46155 h 49971"/>
                <a:gd name="connsiteX2" fmla="*/ 6504 w 78072"/>
                <a:gd name="connsiteY2" fmla="*/ 42421 h 49971"/>
                <a:gd name="connsiteX3" fmla="*/ 8300 w 78072"/>
                <a:gd name="connsiteY3" fmla="*/ 37124 h 49971"/>
                <a:gd name="connsiteX4" fmla="*/ 14114 w 78072"/>
                <a:gd name="connsiteY4" fmla="*/ 33082 h 49971"/>
                <a:gd name="connsiteX5" fmla="*/ 16614 w 78072"/>
                <a:gd name="connsiteY5" fmla="*/ 25976 h 49971"/>
                <a:gd name="connsiteX6" fmla="*/ 17315 w 78072"/>
                <a:gd name="connsiteY6" fmla="*/ 22482 h 49971"/>
                <a:gd name="connsiteX7" fmla="*/ 22317 w 78072"/>
                <a:gd name="connsiteY7" fmla="*/ 18209 h 49971"/>
                <a:gd name="connsiteX8" fmla="*/ 24386 w 78072"/>
                <a:gd name="connsiteY8" fmla="*/ 15542 h 49971"/>
                <a:gd name="connsiteX9" fmla="*/ 24302 w 78072"/>
                <a:gd name="connsiteY9" fmla="*/ 11922 h 49971"/>
                <a:gd name="connsiteX10" fmla="*/ 21931 w 78072"/>
                <a:gd name="connsiteY10" fmla="*/ 8093 h 49971"/>
                <a:gd name="connsiteX11" fmla="*/ 27380 w 78072"/>
                <a:gd name="connsiteY11" fmla="*/ 123 h 49971"/>
                <a:gd name="connsiteX12" fmla="*/ 32191 w 78072"/>
                <a:gd name="connsiteY12" fmla="*/ 3748 h 49971"/>
                <a:gd name="connsiteX13" fmla="*/ 27551 w 78072"/>
                <a:gd name="connsiteY13" fmla="*/ 10411 h 49971"/>
                <a:gd name="connsiteX14" fmla="*/ 29653 w 78072"/>
                <a:gd name="connsiteY14" fmla="*/ 7171 h 49971"/>
                <a:gd name="connsiteX15" fmla="*/ 35135 w 78072"/>
                <a:gd name="connsiteY15" fmla="*/ 9454 h 49971"/>
                <a:gd name="connsiteX16" fmla="*/ 38348 w 78072"/>
                <a:gd name="connsiteY16" fmla="*/ 9773 h 49971"/>
                <a:gd name="connsiteX17" fmla="*/ 41881 w 78072"/>
                <a:gd name="connsiteY17" fmla="*/ 9390 h 49971"/>
                <a:gd name="connsiteX18" fmla="*/ 45115 w 78072"/>
                <a:gd name="connsiteY18" fmla="*/ 10810 h 49971"/>
                <a:gd name="connsiteX19" fmla="*/ 47024 w 78072"/>
                <a:gd name="connsiteY19" fmla="*/ 13018 h 49971"/>
                <a:gd name="connsiteX20" fmla="*/ 49620 w 78072"/>
                <a:gd name="connsiteY20" fmla="*/ 14307 h 49971"/>
                <a:gd name="connsiteX21" fmla="*/ 54473 w 78072"/>
                <a:gd name="connsiteY21" fmla="*/ 15858 h 49971"/>
                <a:gd name="connsiteX22" fmla="*/ 56424 w 78072"/>
                <a:gd name="connsiteY22" fmla="*/ 14795 h 49971"/>
                <a:gd name="connsiteX23" fmla="*/ 58580 w 78072"/>
                <a:gd name="connsiteY23" fmla="*/ 15881 h 49971"/>
                <a:gd name="connsiteX24" fmla="*/ 59503 w 78072"/>
                <a:gd name="connsiteY24" fmla="*/ 17015 h 49971"/>
                <a:gd name="connsiteX25" fmla="*/ 62744 w 78072"/>
                <a:gd name="connsiteY25" fmla="*/ 15177 h 49971"/>
                <a:gd name="connsiteX26" fmla="*/ 65152 w 78072"/>
                <a:gd name="connsiteY26" fmla="*/ 15021 h 49971"/>
                <a:gd name="connsiteX27" fmla="*/ 66567 w 78072"/>
                <a:gd name="connsiteY27" fmla="*/ 15685 h 49971"/>
                <a:gd name="connsiteX28" fmla="*/ 71129 w 78072"/>
                <a:gd name="connsiteY28" fmla="*/ 14726 h 49971"/>
                <a:gd name="connsiteX29" fmla="*/ 74475 w 78072"/>
                <a:gd name="connsiteY29" fmla="*/ 12779 h 49971"/>
                <a:gd name="connsiteX30" fmla="*/ 75570 w 78072"/>
                <a:gd name="connsiteY30" fmla="*/ 14902 h 49971"/>
                <a:gd name="connsiteX31" fmla="*/ 77750 w 78072"/>
                <a:gd name="connsiteY31" fmla="*/ 18023 h 49971"/>
                <a:gd name="connsiteX32" fmla="*/ 74113 w 78072"/>
                <a:gd name="connsiteY32" fmla="*/ 19573 h 49971"/>
                <a:gd name="connsiteX33" fmla="*/ 70888 w 78072"/>
                <a:gd name="connsiteY33" fmla="*/ 20948 h 49971"/>
                <a:gd name="connsiteX34" fmla="*/ 69860 w 78072"/>
                <a:gd name="connsiteY34" fmla="*/ 22441 h 49971"/>
                <a:gd name="connsiteX35" fmla="*/ 66884 w 78072"/>
                <a:gd name="connsiteY35" fmla="*/ 21950 h 49971"/>
                <a:gd name="connsiteX36" fmla="*/ 66177 w 78072"/>
                <a:gd name="connsiteY36" fmla="*/ 23659 h 49971"/>
                <a:gd name="connsiteX37" fmla="*/ 61847 w 78072"/>
                <a:gd name="connsiteY37" fmla="*/ 25446 h 49971"/>
                <a:gd name="connsiteX38" fmla="*/ 59559 w 78072"/>
                <a:gd name="connsiteY38" fmla="*/ 25739 h 49971"/>
                <a:gd name="connsiteX39" fmla="*/ 58470 w 78072"/>
                <a:gd name="connsiteY39" fmla="*/ 27777 h 49971"/>
                <a:gd name="connsiteX40" fmla="*/ 59647 w 78072"/>
                <a:gd name="connsiteY40" fmla="*/ 29519 h 49971"/>
                <a:gd name="connsiteX41" fmla="*/ 58389 w 78072"/>
                <a:gd name="connsiteY41" fmla="*/ 30292 h 49971"/>
                <a:gd name="connsiteX42" fmla="*/ 60418 w 78072"/>
                <a:gd name="connsiteY42" fmla="*/ 32658 h 49971"/>
                <a:gd name="connsiteX43" fmla="*/ 57428 w 78072"/>
                <a:gd name="connsiteY43" fmla="*/ 34356 h 49971"/>
                <a:gd name="connsiteX44" fmla="*/ 55028 w 78072"/>
                <a:gd name="connsiteY44" fmla="*/ 35280 h 49971"/>
                <a:gd name="connsiteX45" fmla="*/ 54901 w 78072"/>
                <a:gd name="connsiteY45" fmla="*/ 36563 h 49971"/>
                <a:gd name="connsiteX46" fmla="*/ 51023 w 78072"/>
                <a:gd name="connsiteY46" fmla="*/ 38838 h 49971"/>
                <a:gd name="connsiteX47" fmla="*/ 49647 w 78072"/>
                <a:gd name="connsiteY47" fmla="*/ 38394 h 49971"/>
                <a:gd name="connsiteX48" fmla="*/ 48707 w 78072"/>
                <a:gd name="connsiteY48" fmla="*/ 39052 h 49971"/>
                <a:gd name="connsiteX49" fmla="*/ 44892 w 78072"/>
                <a:gd name="connsiteY49" fmla="*/ 37532 h 49971"/>
                <a:gd name="connsiteX50" fmla="*/ 42998 w 78072"/>
                <a:gd name="connsiteY50" fmla="*/ 36514 h 49971"/>
                <a:gd name="connsiteX51" fmla="*/ 42862 w 78072"/>
                <a:gd name="connsiteY51" fmla="*/ 35240 h 49971"/>
                <a:gd name="connsiteX52" fmla="*/ 40688 w 78072"/>
                <a:gd name="connsiteY52" fmla="*/ 34617 h 49971"/>
                <a:gd name="connsiteX53" fmla="*/ 40026 w 78072"/>
                <a:gd name="connsiteY53" fmla="*/ 36083 h 49971"/>
                <a:gd name="connsiteX54" fmla="*/ 33536 w 78072"/>
                <a:gd name="connsiteY54" fmla="*/ 35324 h 49971"/>
                <a:gd name="connsiteX55" fmla="*/ 34192 w 78072"/>
                <a:gd name="connsiteY55" fmla="*/ 36862 h 49971"/>
                <a:gd name="connsiteX56" fmla="*/ 33160 w 78072"/>
                <a:gd name="connsiteY56" fmla="*/ 37307 h 49971"/>
                <a:gd name="connsiteX57" fmla="*/ 31213 w 78072"/>
                <a:gd name="connsiteY57" fmla="*/ 35323 h 49971"/>
                <a:gd name="connsiteX58" fmla="*/ 28526 w 78072"/>
                <a:gd name="connsiteY58" fmla="*/ 33208 h 49971"/>
                <a:gd name="connsiteX59" fmla="*/ 7827 w 78072"/>
                <a:gd name="connsiteY59" fmla="*/ 47602 h 49971"/>
                <a:gd name="connsiteX60" fmla="*/ 4568 w 78072"/>
                <a:gd name="connsiteY60" fmla="*/ 49893 h 49971"/>
                <a:gd name="connsiteX61" fmla="*/ 1038 w 78072"/>
                <a:gd name="connsiteY61" fmla="*/ 46721 h 49971"/>
                <a:gd name="connsiteX0" fmla="*/ 1038 w 78072"/>
                <a:gd name="connsiteY0" fmla="*/ 46697 h 49947"/>
                <a:gd name="connsiteX1" fmla="*/ 5125 w 78072"/>
                <a:gd name="connsiteY1" fmla="*/ 46131 h 49947"/>
                <a:gd name="connsiteX2" fmla="*/ 6504 w 78072"/>
                <a:gd name="connsiteY2" fmla="*/ 42397 h 49947"/>
                <a:gd name="connsiteX3" fmla="*/ 8300 w 78072"/>
                <a:gd name="connsiteY3" fmla="*/ 37100 h 49947"/>
                <a:gd name="connsiteX4" fmla="*/ 14114 w 78072"/>
                <a:gd name="connsiteY4" fmla="*/ 33058 h 49947"/>
                <a:gd name="connsiteX5" fmla="*/ 16614 w 78072"/>
                <a:gd name="connsiteY5" fmla="*/ 25952 h 49947"/>
                <a:gd name="connsiteX6" fmla="*/ 17315 w 78072"/>
                <a:gd name="connsiteY6" fmla="*/ 22458 h 49947"/>
                <a:gd name="connsiteX7" fmla="*/ 22317 w 78072"/>
                <a:gd name="connsiteY7" fmla="*/ 18185 h 49947"/>
                <a:gd name="connsiteX8" fmla="*/ 24386 w 78072"/>
                <a:gd name="connsiteY8" fmla="*/ 15518 h 49947"/>
                <a:gd name="connsiteX9" fmla="*/ 24302 w 78072"/>
                <a:gd name="connsiteY9" fmla="*/ 11898 h 49947"/>
                <a:gd name="connsiteX10" fmla="*/ 21931 w 78072"/>
                <a:gd name="connsiteY10" fmla="*/ 8069 h 49947"/>
                <a:gd name="connsiteX11" fmla="*/ 27380 w 78072"/>
                <a:gd name="connsiteY11" fmla="*/ 99 h 49947"/>
                <a:gd name="connsiteX12" fmla="*/ 32191 w 78072"/>
                <a:gd name="connsiteY12" fmla="*/ 3724 h 49947"/>
                <a:gd name="connsiteX13" fmla="*/ 35079 w 78072"/>
                <a:gd name="connsiteY13" fmla="*/ 5268 h 49947"/>
                <a:gd name="connsiteX14" fmla="*/ 29653 w 78072"/>
                <a:gd name="connsiteY14" fmla="*/ 7147 h 49947"/>
                <a:gd name="connsiteX15" fmla="*/ 35135 w 78072"/>
                <a:gd name="connsiteY15" fmla="*/ 9430 h 49947"/>
                <a:gd name="connsiteX16" fmla="*/ 38348 w 78072"/>
                <a:gd name="connsiteY16" fmla="*/ 9749 h 49947"/>
                <a:gd name="connsiteX17" fmla="*/ 41881 w 78072"/>
                <a:gd name="connsiteY17" fmla="*/ 9366 h 49947"/>
                <a:gd name="connsiteX18" fmla="*/ 45115 w 78072"/>
                <a:gd name="connsiteY18" fmla="*/ 10786 h 49947"/>
                <a:gd name="connsiteX19" fmla="*/ 47024 w 78072"/>
                <a:gd name="connsiteY19" fmla="*/ 12994 h 49947"/>
                <a:gd name="connsiteX20" fmla="*/ 49620 w 78072"/>
                <a:gd name="connsiteY20" fmla="*/ 14283 h 49947"/>
                <a:gd name="connsiteX21" fmla="*/ 54473 w 78072"/>
                <a:gd name="connsiteY21" fmla="*/ 15834 h 49947"/>
                <a:gd name="connsiteX22" fmla="*/ 56424 w 78072"/>
                <a:gd name="connsiteY22" fmla="*/ 14771 h 49947"/>
                <a:gd name="connsiteX23" fmla="*/ 58580 w 78072"/>
                <a:gd name="connsiteY23" fmla="*/ 15857 h 49947"/>
                <a:gd name="connsiteX24" fmla="*/ 59503 w 78072"/>
                <a:gd name="connsiteY24" fmla="*/ 16991 h 49947"/>
                <a:gd name="connsiteX25" fmla="*/ 62744 w 78072"/>
                <a:gd name="connsiteY25" fmla="*/ 15153 h 49947"/>
                <a:gd name="connsiteX26" fmla="*/ 65152 w 78072"/>
                <a:gd name="connsiteY26" fmla="*/ 14997 h 49947"/>
                <a:gd name="connsiteX27" fmla="*/ 66567 w 78072"/>
                <a:gd name="connsiteY27" fmla="*/ 15661 h 49947"/>
                <a:gd name="connsiteX28" fmla="*/ 71129 w 78072"/>
                <a:gd name="connsiteY28" fmla="*/ 14702 h 49947"/>
                <a:gd name="connsiteX29" fmla="*/ 74475 w 78072"/>
                <a:gd name="connsiteY29" fmla="*/ 12755 h 49947"/>
                <a:gd name="connsiteX30" fmla="*/ 75570 w 78072"/>
                <a:gd name="connsiteY30" fmla="*/ 14878 h 49947"/>
                <a:gd name="connsiteX31" fmla="*/ 77750 w 78072"/>
                <a:gd name="connsiteY31" fmla="*/ 17999 h 49947"/>
                <a:gd name="connsiteX32" fmla="*/ 74113 w 78072"/>
                <a:gd name="connsiteY32" fmla="*/ 19549 h 49947"/>
                <a:gd name="connsiteX33" fmla="*/ 70888 w 78072"/>
                <a:gd name="connsiteY33" fmla="*/ 20924 h 49947"/>
                <a:gd name="connsiteX34" fmla="*/ 69860 w 78072"/>
                <a:gd name="connsiteY34" fmla="*/ 22417 h 49947"/>
                <a:gd name="connsiteX35" fmla="*/ 66884 w 78072"/>
                <a:gd name="connsiteY35" fmla="*/ 21926 h 49947"/>
                <a:gd name="connsiteX36" fmla="*/ 66177 w 78072"/>
                <a:gd name="connsiteY36" fmla="*/ 23635 h 49947"/>
                <a:gd name="connsiteX37" fmla="*/ 61847 w 78072"/>
                <a:gd name="connsiteY37" fmla="*/ 25422 h 49947"/>
                <a:gd name="connsiteX38" fmla="*/ 59559 w 78072"/>
                <a:gd name="connsiteY38" fmla="*/ 25715 h 49947"/>
                <a:gd name="connsiteX39" fmla="*/ 58470 w 78072"/>
                <a:gd name="connsiteY39" fmla="*/ 27753 h 49947"/>
                <a:gd name="connsiteX40" fmla="*/ 59647 w 78072"/>
                <a:gd name="connsiteY40" fmla="*/ 29495 h 49947"/>
                <a:gd name="connsiteX41" fmla="*/ 58389 w 78072"/>
                <a:gd name="connsiteY41" fmla="*/ 30268 h 49947"/>
                <a:gd name="connsiteX42" fmla="*/ 60418 w 78072"/>
                <a:gd name="connsiteY42" fmla="*/ 32634 h 49947"/>
                <a:gd name="connsiteX43" fmla="*/ 57428 w 78072"/>
                <a:gd name="connsiteY43" fmla="*/ 34332 h 49947"/>
                <a:gd name="connsiteX44" fmla="*/ 55028 w 78072"/>
                <a:gd name="connsiteY44" fmla="*/ 35256 h 49947"/>
                <a:gd name="connsiteX45" fmla="*/ 54901 w 78072"/>
                <a:gd name="connsiteY45" fmla="*/ 36539 h 49947"/>
                <a:gd name="connsiteX46" fmla="*/ 51023 w 78072"/>
                <a:gd name="connsiteY46" fmla="*/ 38814 h 49947"/>
                <a:gd name="connsiteX47" fmla="*/ 49647 w 78072"/>
                <a:gd name="connsiteY47" fmla="*/ 38370 h 49947"/>
                <a:gd name="connsiteX48" fmla="*/ 48707 w 78072"/>
                <a:gd name="connsiteY48" fmla="*/ 39028 h 49947"/>
                <a:gd name="connsiteX49" fmla="*/ 44892 w 78072"/>
                <a:gd name="connsiteY49" fmla="*/ 37508 h 49947"/>
                <a:gd name="connsiteX50" fmla="*/ 42998 w 78072"/>
                <a:gd name="connsiteY50" fmla="*/ 36490 h 49947"/>
                <a:gd name="connsiteX51" fmla="*/ 42862 w 78072"/>
                <a:gd name="connsiteY51" fmla="*/ 35216 h 49947"/>
                <a:gd name="connsiteX52" fmla="*/ 40688 w 78072"/>
                <a:gd name="connsiteY52" fmla="*/ 34593 h 49947"/>
                <a:gd name="connsiteX53" fmla="*/ 40026 w 78072"/>
                <a:gd name="connsiteY53" fmla="*/ 36059 h 49947"/>
                <a:gd name="connsiteX54" fmla="*/ 33536 w 78072"/>
                <a:gd name="connsiteY54" fmla="*/ 35300 h 49947"/>
                <a:gd name="connsiteX55" fmla="*/ 34192 w 78072"/>
                <a:gd name="connsiteY55" fmla="*/ 36838 h 49947"/>
                <a:gd name="connsiteX56" fmla="*/ 33160 w 78072"/>
                <a:gd name="connsiteY56" fmla="*/ 37283 h 49947"/>
                <a:gd name="connsiteX57" fmla="*/ 31213 w 78072"/>
                <a:gd name="connsiteY57" fmla="*/ 35299 h 49947"/>
                <a:gd name="connsiteX58" fmla="*/ 28526 w 78072"/>
                <a:gd name="connsiteY58" fmla="*/ 33184 h 49947"/>
                <a:gd name="connsiteX59" fmla="*/ 7827 w 78072"/>
                <a:gd name="connsiteY59" fmla="*/ 47578 h 49947"/>
                <a:gd name="connsiteX60" fmla="*/ 4568 w 78072"/>
                <a:gd name="connsiteY60" fmla="*/ 49869 h 49947"/>
                <a:gd name="connsiteX61" fmla="*/ 1038 w 78072"/>
                <a:gd name="connsiteY61" fmla="*/ 46697 h 49947"/>
                <a:gd name="connsiteX0" fmla="*/ 1038 w 78072"/>
                <a:gd name="connsiteY0" fmla="*/ 46704 h 49954"/>
                <a:gd name="connsiteX1" fmla="*/ 5125 w 78072"/>
                <a:gd name="connsiteY1" fmla="*/ 46138 h 49954"/>
                <a:gd name="connsiteX2" fmla="*/ 6504 w 78072"/>
                <a:gd name="connsiteY2" fmla="*/ 42404 h 49954"/>
                <a:gd name="connsiteX3" fmla="*/ 8300 w 78072"/>
                <a:gd name="connsiteY3" fmla="*/ 37107 h 49954"/>
                <a:gd name="connsiteX4" fmla="*/ 14114 w 78072"/>
                <a:gd name="connsiteY4" fmla="*/ 33065 h 49954"/>
                <a:gd name="connsiteX5" fmla="*/ 16614 w 78072"/>
                <a:gd name="connsiteY5" fmla="*/ 25959 h 49954"/>
                <a:gd name="connsiteX6" fmla="*/ 17315 w 78072"/>
                <a:gd name="connsiteY6" fmla="*/ 22465 h 49954"/>
                <a:gd name="connsiteX7" fmla="*/ 22317 w 78072"/>
                <a:gd name="connsiteY7" fmla="*/ 18192 h 49954"/>
                <a:gd name="connsiteX8" fmla="*/ 24386 w 78072"/>
                <a:gd name="connsiteY8" fmla="*/ 15525 h 49954"/>
                <a:gd name="connsiteX9" fmla="*/ 24302 w 78072"/>
                <a:gd name="connsiteY9" fmla="*/ 11905 h 49954"/>
                <a:gd name="connsiteX10" fmla="*/ 21931 w 78072"/>
                <a:gd name="connsiteY10" fmla="*/ 8076 h 49954"/>
                <a:gd name="connsiteX11" fmla="*/ 27380 w 78072"/>
                <a:gd name="connsiteY11" fmla="*/ 106 h 49954"/>
                <a:gd name="connsiteX12" fmla="*/ 32191 w 78072"/>
                <a:gd name="connsiteY12" fmla="*/ 3731 h 49954"/>
                <a:gd name="connsiteX13" fmla="*/ 29653 w 78072"/>
                <a:gd name="connsiteY13" fmla="*/ 7154 h 49954"/>
                <a:gd name="connsiteX14" fmla="*/ 35135 w 78072"/>
                <a:gd name="connsiteY14" fmla="*/ 9437 h 49954"/>
                <a:gd name="connsiteX15" fmla="*/ 38348 w 78072"/>
                <a:gd name="connsiteY15" fmla="*/ 9756 h 49954"/>
                <a:gd name="connsiteX16" fmla="*/ 41881 w 78072"/>
                <a:gd name="connsiteY16" fmla="*/ 9373 h 49954"/>
                <a:gd name="connsiteX17" fmla="*/ 45115 w 78072"/>
                <a:gd name="connsiteY17" fmla="*/ 10793 h 49954"/>
                <a:gd name="connsiteX18" fmla="*/ 47024 w 78072"/>
                <a:gd name="connsiteY18" fmla="*/ 13001 h 49954"/>
                <a:gd name="connsiteX19" fmla="*/ 49620 w 78072"/>
                <a:gd name="connsiteY19" fmla="*/ 14290 h 49954"/>
                <a:gd name="connsiteX20" fmla="*/ 54473 w 78072"/>
                <a:gd name="connsiteY20" fmla="*/ 15841 h 49954"/>
                <a:gd name="connsiteX21" fmla="*/ 56424 w 78072"/>
                <a:gd name="connsiteY21" fmla="*/ 14778 h 49954"/>
                <a:gd name="connsiteX22" fmla="*/ 58580 w 78072"/>
                <a:gd name="connsiteY22" fmla="*/ 15864 h 49954"/>
                <a:gd name="connsiteX23" fmla="*/ 59503 w 78072"/>
                <a:gd name="connsiteY23" fmla="*/ 16998 h 49954"/>
                <a:gd name="connsiteX24" fmla="*/ 62744 w 78072"/>
                <a:gd name="connsiteY24" fmla="*/ 15160 h 49954"/>
                <a:gd name="connsiteX25" fmla="*/ 65152 w 78072"/>
                <a:gd name="connsiteY25" fmla="*/ 15004 h 49954"/>
                <a:gd name="connsiteX26" fmla="*/ 66567 w 78072"/>
                <a:gd name="connsiteY26" fmla="*/ 15668 h 49954"/>
                <a:gd name="connsiteX27" fmla="*/ 71129 w 78072"/>
                <a:gd name="connsiteY27" fmla="*/ 14709 h 49954"/>
                <a:gd name="connsiteX28" fmla="*/ 74475 w 78072"/>
                <a:gd name="connsiteY28" fmla="*/ 12762 h 49954"/>
                <a:gd name="connsiteX29" fmla="*/ 75570 w 78072"/>
                <a:gd name="connsiteY29" fmla="*/ 14885 h 49954"/>
                <a:gd name="connsiteX30" fmla="*/ 77750 w 78072"/>
                <a:gd name="connsiteY30" fmla="*/ 18006 h 49954"/>
                <a:gd name="connsiteX31" fmla="*/ 74113 w 78072"/>
                <a:gd name="connsiteY31" fmla="*/ 19556 h 49954"/>
                <a:gd name="connsiteX32" fmla="*/ 70888 w 78072"/>
                <a:gd name="connsiteY32" fmla="*/ 20931 h 49954"/>
                <a:gd name="connsiteX33" fmla="*/ 69860 w 78072"/>
                <a:gd name="connsiteY33" fmla="*/ 22424 h 49954"/>
                <a:gd name="connsiteX34" fmla="*/ 66884 w 78072"/>
                <a:gd name="connsiteY34" fmla="*/ 21933 h 49954"/>
                <a:gd name="connsiteX35" fmla="*/ 66177 w 78072"/>
                <a:gd name="connsiteY35" fmla="*/ 23642 h 49954"/>
                <a:gd name="connsiteX36" fmla="*/ 61847 w 78072"/>
                <a:gd name="connsiteY36" fmla="*/ 25429 h 49954"/>
                <a:gd name="connsiteX37" fmla="*/ 59559 w 78072"/>
                <a:gd name="connsiteY37" fmla="*/ 25722 h 49954"/>
                <a:gd name="connsiteX38" fmla="*/ 58470 w 78072"/>
                <a:gd name="connsiteY38" fmla="*/ 27760 h 49954"/>
                <a:gd name="connsiteX39" fmla="*/ 59647 w 78072"/>
                <a:gd name="connsiteY39" fmla="*/ 29502 h 49954"/>
                <a:gd name="connsiteX40" fmla="*/ 58389 w 78072"/>
                <a:gd name="connsiteY40" fmla="*/ 30275 h 49954"/>
                <a:gd name="connsiteX41" fmla="*/ 60418 w 78072"/>
                <a:gd name="connsiteY41" fmla="*/ 32641 h 49954"/>
                <a:gd name="connsiteX42" fmla="*/ 57428 w 78072"/>
                <a:gd name="connsiteY42" fmla="*/ 34339 h 49954"/>
                <a:gd name="connsiteX43" fmla="*/ 55028 w 78072"/>
                <a:gd name="connsiteY43" fmla="*/ 35263 h 49954"/>
                <a:gd name="connsiteX44" fmla="*/ 54901 w 78072"/>
                <a:gd name="connsiteY44" fmla="*/ 36546 h 49954"/>
                <a:gd name="connsiteX45" fmla="*/ 51023 w 78072"/>
                <a:gd name="connsiteY45" fmla="*/ 38821 h 49954"/>
                <a:gd name="connsiteX46" fmla="*/ 49647 w 78072"/>
                <a:gd name="connsiteY46" fmla="*/ 38377 h 49954"/>
                <a:gd name="connsiteX47" fmla="*/ 48707 w 78072"/>
                <a:gd name="connsiteY47" fmla="*/ 39035 h 49954"/>
                <a:gd name="connsiteX48" fmla="*/ 44892 w 78072"/>
                <a:gd name="connsiteY48" fmla="*/ 37515 h 49954"/>
                <a:gd name="connsiteX49" fmla="*/ 42998 w 78072"/>
                <a:gd name="connsiteY49" fmla="*/ 36497 h 49954"/>
                <a:gd name="connsiteX50" fmla="*/ 42862 w 78072"/>
                <a:gd name="connsiteY50" fmla="*/ 35223 h 49954"/>
                <a:gd name="connsiteX51" fmla="*/ 40688 w 78072"/>
                <a:gd name="connsiteY51" fmla="*/ 34600 h 49954"/>
                <a:gd name="connsiteX52" fmla="*/ 40026 w 78072"/>
                <a:gd name="connsiteY52" fmla="*/ 36066 h 49954"/>
                <a:gd name="connsiteX53" fmla="*/ 33536 w 78072"/>
                <a:gd name="connsiteY53" fmla="*/ 35307 h 49954"/>
                <a:gd name="connsiteX54" fmla="*/ 34192 w 78072"/>
                <a:gd name="connsiteY54" fmla="*/ 36845 h 49954"/>
                <a:gd name="connsiteX55" fmla="*/ 33160 w 78072"/>
                <a:gd name="connsiteY55" fmla="*/ 37290 h 49954"/>
                <a:gd name="connsiteX56" fmla="*/ 31213 w 78072"/>
                <a:gd name="connsiteY56" fmla="*/ 35306 h 49954"/>
                <a:gd name="connsiteX57" fmla="*/ 28526 w 78072"/>
                <a:gd name="connsiteY57" fmla="*/ 33191 h 49954"/>
                <a:gd name="connsiteX58" fmla="*/ 7827 w 78072"/>
                <a:gd name="connsiteY58" fmla="*/ 47585 h 49954"/>
                <a:gd name="connsiteX59" fmla="*/ 4568 w 78072"/>
                <a:gd name="connsiteY59" fmla="*/ 49876 h 49954"/>
                <a:gd name="connsiteX60" fmla="*/ 1038 w 78072"/>
                <a:gd name="connsiteY60" fmla="*/ 46704 h 49954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5135 w 78072"/>
                <a:gd name="connsiteY14" fmla="*/ 9429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41837 w 78072"/>
                <a:gd name="connsiteY15" fmla="*/ 3517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7645 h 50895"/>
                <a:gd name="connsiteX1" fmla="*/ 5125 w 78072"/>
                <a:gd name="connsiteY1" fmla="*/ 47079 h 50895"/>
                <a:gd name="connsiteX2" fmla="*/ 6504 w 78072"/>
                <a:gd name="connsiteY2" fmla="*/ 43345 h 50895"/>
                <a:gd name="connsiteX3" fmla="*/ 8300 w 78072"/>
                <a:gd name="connsiteY3" fmla="*/ 38048 h 50895"/>
                <a:gd name="connsiteX4" fmla="*/ 14114 w 78072"/>
                <a:gd name="connsiteY4" fmla="*/ 34006 h 50895"/>
                <a:gd name="connsiteX5" fmla="*/ 16614 w 78072"/>
                <a:gd name="connsiteY5" fmla="*/ 26900 h 50895"/>
                <a:gd name="connsiteX6" fmla="*/ 17315 w 78072"/>
                <a:gd name="connsiteY6" fmla="*/ 23406 h 50895"/>
                <a:gd name="connsiteX7" fmla="*/ 22317 w 78072"/>
                <a:gd name="connsiteY7" fmla="*/ 19133 h 50895"/>
                <a:gd name="connsiteX8" fmla="*/ 24386 w 78072"/>
                <a:gd name="connsiteY8" fmla="*/ 16466 h 50895"/>
                <a:gd name="connsiteX9" fmla="*/ 24302 w 78072"/>
                <a:gd name="connsiteY9" fmla="*/ 12846 h 50895"/>
                <a:gd name="connsiteX10" fmla="*/ 21931 w 78072"/>
                <a:gd name="connsiteY10" fmla="*/ 9017 h 50895"/>
                <a:gd name="connsiteX11" fmla="*/ 27380 w 78072"/>
                <a:gd name="connsiteY11" fmla="*/ 1047 h 50895"/>
                <a:gd name="connsiteX12" fmla="*/ 32191 w 78072"/>
                <a:gd name="connsiteY12" fmla="*/ 4672 h 50895"/>
                <a:gd name="connsiteX13" fmla="*/ 36371 w 78072"/>
                <a:gd name="connsiteY13" fmla="*/ 5961 h 50895"/>
                <a:gd name="connsiteX14" fmla="*/ 38939 w 78072"/>
                <a:gd name="connsiteY14" fmla="*/ 2646 h 50895"/>
                <a:gd name="connsiteX15" fmla="*/ 41837 w 78072"/>
                <a:gd name="connsiteY15" fmla="*/ 4466 h 50895"/>
                <a:gd name="connsiteX16" fmla="*/ 44124 w 78072"/>
                <a:gd name="connsiteY16" fmla="*/ 174 h 50895"/>
                <a:gd name="connsiteX17" fmla="*/ 45115 w 78072"/>
                <a:gd name="connsiteY17" fmla="*/ 11734 h 50895"/>
                <a:gd name="connsiteX18" fmla="*/ 47024 w 78072"/>
                <a:gd name="connsiteY18" fmla="*/ 13942 h 50895"/>
                <a:gd name="connsiteX19" fmla="*/ 49620 w 78072"/>
                <a:gd name="connsiteY19" fmla="*/ 15231 h 50895"/>
                <a:gd name="connsiteX20" fmla="*/ 54473 w 78072"/>
                <a:gd name="connsiteY20" fmla="*/ 16782 h 50895"/>
                <a:gd name="connsiteX21" fmla="*/ 56424 w 78072"/>
                <a:gd name="connsiteY21" fmla="*/ 15719 h 50895"/>
                <a:gd name="connsiteX22" fmla="*/ 58580 w 78072"/>
                <a:gd name="connsiteY22" fmla="*/ 16805 h 50895"/>
                <a:gd name="connsiteX23" fmla="*/ 59503 w 78072"/>
                <a:gd name="connsiteY23" fmla="*/ 17939 h 50895"/>
                <a:gd name="connsiteX24" fmla="*/ 62744 w 78072"/>
                <a:gd name="connsiteY24" fmla="*/ 16101 h 50895"/>
                <a:gd name="connsiteX25" fmla="*/ 65152 w 78072"/>
                <a:gd name="connsiteY25" fmla="*/ 15945 h 50895"/>
                <a:gd name="connsiteX26" fmla="*/ 66567 w 78072"/>
                <a:gd name="connsiteY26" fmla="*/ 16609 h 50895"/>
                <a:gd name="connsiteX27" fmla="*/ 71129 w 78072"/>
                <a:gd name="connsiteY27" fmla="*/ 15650 h 50895"/>
                <a:gd name="connsiteX28" fmla="*/ 74475 w 78072"/>
                <a:gd name="connsiteY28" fmla="*/ 13703 h 50895"/>
                <a:gd name="connsiteX29" fmla="*/ 75570 w 78072"/>
                <a:gd name="connsiteY29" fmla="*/ 15826 h 50895"/>
                <a:gd name="connsiteX30" fmla="*/ 77750 w 78072"/>
                <a:gd name="connsiteY30" fmla="*/ 18947 h 50895"/>
                <a:gd name="connsiteX31" fmla="*/ 74113 w 78072"/>
                <a:gd name="connsiteY31" fmla="*/ 20497 h 50895"/>
                <a:gd name="connsiteX32" fmla="*/ 70888 w 78072"/>
                <a:gd name="connsiteY32" fmla="*/ 21872 h 50895"/>
                <a:gd name="connsiteX33" fmla="*/ 69860 w 78072"/>
                <a:gd name="connsiteY33" fmla="*/ 23365 h 50895"/>
                <a:gd name="connsiteX34" fmla="*/ 66884 w 78072"/>
                <a:gd name="connsiteY34" fmla="*/ 22874 h 50895"/>
                <a:gd name="connsiteX35" fmla="*/ 66177 w 78072"/>
                <a:gd name="connsiteY35" fmla="*/ 24583 h 50895"/>
                <a:gd name="connsiteX36" fmla="*/ 61847 w 78072"/>
                <a:gd name="connsiteY36" fmla="*/ 26370 h 50895"/>
                <a:gd name="connsiteX37" fmla="*/ 59559 w 78072"/>
                <a:gd name="connsiteY37" fmla="*/ 26663 h 50895"/>
                <a:gd name="connsiteX38" fmla="*/ 58470 w 78072"/>
                <a:gd name="connsiteY38" fmla="*/ 28701 h 50895"/>
                <a:gd name="connsiteX39" fmla="*/ 59647 w 78072"/>
                <a:gd name="connsiteY39" fmla="*/ 30443 h 50895"/>
                <a:gd name="connsiteX40" fmla="*/ 58389 w 78072"/>
                <a:gd name="connsiteY40" fmla="*/ 31216 h 50895"/>
                <a:gd name="connsiteX41" fmla="*/ 60418 w 78072"/>
                <a:gd name="connsiteY41" fmla="*/ 33582 h 50895"/>
                <a:gd name="connsiteX42" fmla="*/ 57428 w 78072"/>
                <a:gd name="connsiteY42" fmla="*/ 35280 h 50895"/>
                <a:gd name="connsiteX43" fmla="*/ 55028 w 78072"/>
                <a:gd name="connsiteY43" fmla="*/ 36204 h 50895"/>
                <a:gd name="connsiteX44" fmla="*/ 54901 w 78072"/>
                <a:gd name="connsiteY44" fmla="*/ 37487 h 50895"/>
                <a:gd name="connsiteX45" fmla="*/ 51023 w 78072"/>
                <a:gd name="connsiteY45" fmla="*/ 39762 h 50895"/>
                <a:gd name="connsiteX46" fmla="*/ 49647 w 78072"/>
                <a:gd name="connsiteY46" fmla="*/ 39318 h 50895"/>
                <a:gd name="connsiteX47" fmla="*/ 48707 w 78072"/>
                <a:gd name="connsiteY47" fmla="*/ 39976 h 50895"/>
                <a:gd name="connsiteX48" fmla="*/ 44892 w 78072"/>
                <a:gd name="connsiteY48" fmla="*/ 38456 h 50895"/>
                <a:gd name="connsiteX49" fmla="*/ 42998 w 78072"/>
                <a:gd name="connsiteY49" fmla="*/ 37438 h 50895"/>
                <a:gd name="connsiteX50" fmla="*/ 42862 w 78072"/>
                <a:gd name="connsiteY50" fmla="*/ 36164 h 50895"/>
                <a:gd name="connsiteX51" fmla="*/ 40688 w 78072"/>
                <a:gd name="connsiteY51" fmla="*/ 35541 h 50895"/>
                <a:gd name="connsiteX52" fmla="*/ 40026 w 78072"/>
                <a:gd name="connsiteY52" fmla="*/ 37007 h 50895"/>
                <a:gd name="connsiteX53" fmla="*/ 33536 w 78072"/>
                <a:gd name="connsiteY53" fmla="*/ 36248 h 50895"/>
                <a:gd name="connsiteX54" fmla="*/ 34192 w 78072"/>
                <a:gd name="connsiteY54" fmla="*/ 37786 h 50895"/>
                <a:gd name="connsiteX55" fmla="*/ 33160 w 78072"/>
                <a:gd name="connsiteY55" fmla="*/ 38231 h 50895"/>
                <a:gd name="connsiteX56" fmla="*/ 31213 w 78072"/>
                <a:gd name="connsiteY56" fmla="*/ 36247 h 50895"/>
                <a:gd name="connsiteX57" fmla="*/ 28526 w 78072"/>
                <a:gd name="connsiteY57" fmla="*/ 34132 h 50895"/>
                <a:gd name="connsiteX58" fmla="*/ 7827 w 78072"/>
                <a:gd name="connsiteY58" fmla="*/ 48526 h 50895"/>
                <a:gd name="connsiteX59" fmla="*/ 4568 w 78072"/>
                <a:gd name="connsiteY59" fmla="*/ 50817 h 50895"/>
                <a:gd name="connsiteX60" fmla="*/ 1038 w 78072"/>
                <a:gd name="connsiteY60" fmla="*/ 47645 h 50895"/>
                <a:gd name="connsiteX0" fmla="*/ 1038 w 78072"/>
                <a:gd name="connsiteY0" fmla="*/ 47799 h 51049"/>
                <a:gd name="connsiteX1" fmla="*/ 5125 w 78072"/>
                <a:gd name="connsiteY1" fmla="*/ 47233 h 51049"/>
                <a:gd name="connsiteX2" fmla="*/ 6504 w 78072"/>
                <a:gd name="connsiteY2" fmla="*/ 43499 h 51049"/>
                <a:gd name="connsiteX3" fmla="*/ 8300 w 78072"/>
                <a:gd name="connsiteY3" fmla="*/ 38202 h 51049"/>
                <a:gd name="connsiteX4" fmla="*/ 14114 w 78072"/>
                <a:gd name="connsiteY4" fmla="*/ 34160 h 51049"/>
                <a:gd name="connsiteX5" fmla="*/ 16614 w 78072"/>
                <a:gd name="connsiteY5" fmla="*/ 27054 h 51049"/>
                <a:gd name="connsiteX6" fmla="*/ 17315 w 78072"/>
                <a:gd name="connsiteY6" fmla="*/ 23560 h 51049"/>
                <a:gd name="connsiteX7" fmla="*/ 22317 w 78072"/>
                <a:gd name="connsiteY7" fmla="*/ 19287 h 51049"/>
                <a:gd name="connsiteX8" fmla="*/ 24386 w 78072"/>
                <a:gd name="connsiteY8" fmla="*/ 16620 h 51049"/>
                <a:gd name="connsiteX9" fmla="*/ 24302 w 78072"/>
                <a:gd name="connsiteY9" fmla="*/ 13000 h 51049"/>
                <a:gd name="connsiteX10" fmla="*/ 21931 w 78072"/>
                <a:gd name="connsiteY10" fmla="*/ 9171 h 51049"/>
                <a:gd name="connsiteX11" fmla="*/ 27380 w 78072"/>
                <a:gd name="connsiteY11" fmla="*/ 1201 h 51049"/>
                <a:gd name="connsiteX12" fmla="*/ 32191 w 78072"/>
                <a:gd name="connsiteY12" fmla="*/ 4826 h 51049"/>
                <a:gd name="connsiteX13" fmla="*/ 36371 w 78072"/>
                <a:gd name="connsiteY13" fmla="*/ 6115 h 51049"/>
                <a:gd name="connsiteX14" fmla="*/ 38939 w 78072"/>
                <a:gd name="connsiteY14" fmla="*/ 2800 h 51049"/>
                <a:gd name="connsiteX15" fmla="*/ 41837 w 78072"/>
                <a:gd name="connsiteY15" fmla="*/ 4620 h 51049"/>
                <a:gd name="connsiteX16" fmla="*/ 44124 w 78072"/>
                <a:gd name="connsiteY16" fmla="*/ 328 h 51049"/>
                <a:gd name="connsiteX17" fmla="*/ 49904 w 78072"/>
                <a:gd name="connsiteY17" fmla="*/ 1844 h 51049"/>
                <a:gd name="connsiteX18" fmla="*/ 47024 w 78072"/>
                <a:gd name="connsiteY18" fmla="*/ 14096 h 51049"/>
                <a:gd name="connsiteX19" fmla="*/ 49620 w 78072"/>
                <a:gd name="connsiteY19" fmla="*/ 15385 h 51049"/>
                <a:gd name="connsiteX20" fmla="*/ 54473 w 78072"/>
                <a:gd name="connsiteY20" fmla="*/ 16936 h 51049"/>
                <a:gd name="connsiteX21" fmla="*/ 56424 w 78072"/>
                <a:gd name="connsiteY21" fmla="*/ 15873 h 51049"/>
                <a:gd name="connsiteX22" fmla="*/ 58580 w 78072"/>
                <a:gd name="connsiteY22" fmla="*/ 16959 h 51049"/>
                <a:gd name="connsiteX23" fmla="*/ 59503 w 78072"/>
                <a:gd name="connsiteY23" fmla="*/ 18093 h 51049"/>
                <a:gd name="connsiteX24" fmla="*/ 62744 w 78072"/>
                <a:gd name="connsiteY24" fmla="*/ 16255 h 51049"/>
                <a:gd name="connsiteX25" fmla="*/ 65152 w 78072"/>
                <a:gd name="connsiteY25" fmla="*/ 16099 h 51049"/>
                <a:gd name="connsiteX26" fmla="*/ 66567 w 78072"/>
                <a:gd name="connsiteY26" fmla="*/ 16763 h 51049"/>
                <a:gd name="connsiteX27" fmla="*/ 71129 w 78072"/>
                <a:gd name="connsiteY27" fmla="*/ 15804 h 51049"/>
                <a:gd name="connsiteX28" fmla="*/ 74475 w 78072"/>
                <a:gd name="connsiteY28" fmla="*/ 13857 h 51049"/>
                <a:gd name="connsiteX29" fmla="*/ 75570 w 78072"/>
                <a:gd name="connsiteY29" fmla="*/ 15980 h 51049"/>
                <a:gd name="connsiteX30" fmla="*/ 77750 w 78072"/>
                <a:gd name="connsiteY30" fmla="*/ 19101 h 51049"/>
                <a:gd name="connsiteX31" fmla="*/ 74113 w 78072"/>
                <a:gd name="connsiteY31" fmla="*/ 20651 h 51049"/>
                <a:gd name="connsiteX32" fmla="*/ 70888 w 78072"/>
                <a:gd name="connsiteY32" fmla="*/ 22026 h 51049"/>
                <a:gd name="connsiteX33" fmla="*/ 69860 w 78072"/>
                <a:gd name="connsiteY33" fmla="*/ 23519 h 51049"/>
                <a:gd name="connsiteX34" fmla="*/ 66884 w 78072"/>
                <a:gd name="connsiteY34" fmla="*/ 23028 h 51049"/>
                <a:gd name="connsiteX35" fmla="*/ 66177 w 78072"/>
                <a:gd name="connsiteY35" fmla="*/ 24737 h 51049"/>
                <a:gd name="connsiteX36" fmla="*/ 61847 w 78072"/>
                <a:gd name="connsiteY36" fmla="*/ 26524 h 51049"/>
                <a:gd name="connsiteX37" fmla="*/ 59559 w 78072"/>
                <a:gd name="connsiteY37" fmla="*/ 26817 h 51049"/>
                <a:gd name="connsiteX38" fmla="*/ 58470 w 78072"/>
                <a:gd name="connsiteY38" fmla="*/ 28855 h 51049"/>
                <a:gd name="connsiteX39" fmla="*/ 59647 w 78072"/>
                <a:gd name="connsiteY39" fmla="*/ 30597 h 51049"/>
                <a:gd name="connsiteX40" fmla="*/ 58389 w 78072"/>
                <a:gd name="connsiteY40" fmla="*/ 31370 h 51049"/>
                <a:gd name="connsiteX41" fmla="*/ 60418 w 78072"/>
                <a:gd name="connsiteY41" fmla="*/ 33736 h 51049"/>
                <a:gd name="connsiteX42" fmla="*/ 57428 w 78072"/>
                <a:gd name="connsiteY42" fmla="*/ 35434 h 51049"/>
                <a:gd name="connsiteX43" fmla="*/ 55028 w 78072"/>
                <a:gd name="connsiteY43" fmla="*/ 36358 h 51049"/>
                <a:gd name="connsiteX44" fmla="*/ 54901 w 78072"/>
                <a:gd name="connsiteY44" fmla="*/ 37641 h 51049"/>
                <a:gd name="connsiteX45" fmla="*/ 51023 w 78072"/>
                <a:gd name="connsiteY45" fmla="*/ 39916 h 51049"/>
                <a:gd name="connsiteX46" fmla="*/ 49647 w 78072"/>
                <a:gd name="connsiteY46" fmla="*/ 39472 h 51049"/>
                <a:gd name="connsiteX47" fmla="*/ 48707 w 78072"/>
                <a:gd name="connsiteY47" fmla="*/ 40130 h 51049"/>
                <a:gd name="connsiteX48" fmla="*/ 44892 w 78072"/>
                <a:gd name="connsiteY48" fmla="*/ 38610 h 51049"/>
                <a:gd name="connsiteX49" fmla="*/ 42998 w 78072"/>
                <a:gd name="connsiteY49" fmla="*/ 37592 h 51049"/>
                <a:gd name="connsiteX50" fmla="*/ 42862 w 78072"/>
                <a:gd name="connsiteY50" fmla="*/ 36318 h 51049"/>
                <a:gd name="connsiteX51" fmla="*/ 40688 w 78072"/>
                <a:gd name="connsiteY51" fmla="*/ 35695 h 51049"/>
                <a:gd name="connsiteX52" fmla="*/ 40026 w 78072"/>
                <a:gd name="connsiteY52" fmla="*/ 37161 h 51049"/>
                <a:gd name="connsiteX53" fmla="*/ 33536 w 78072"/>
                <a:gd name="connsiteY53" fmla="*/ 36402 h 51049"/>
                <a:gd name="connsiteX54" fmla="*/ 34192 w 78072"/>
                <a:gd name="connsiteY54" fmla="*/ 37940 h 51049"/>
                <a:gd name="connsiteX55" fmla="*/ 33160 w 78072"/>
                <a:gd name="connsiteY55" fmla="*/ 38385 h 51049"/>
                <a:gd name="connsiteX56" fmla="*/ 31213 w 78072"/>
                <a:gd name="connsiteY56" fmla="*/ 36401 h 51049"/>
                <a:gd name="connsiteX57" fmla="*/ 28526 w 78072"/>
                <a:gd name="connsiteY57" fmla="*/ 34286 h 51049"/>
                <a:gd name="connsiteX58" fmla="*/ 7827 w 78072"/>
                <a:gd name="connsiteY58" fmla="*/ 48680 h 51049"/>
                <a:gd name="connsiteX59" fmla="*/ 4568 w 78072"/>
                <a:gd name="connsiteY59" fmla="*/ 50971 h 51049"/>
                <a:gd name="connsiteX60" fmla="*/ 1038 w 78072"/>
                <a:gd name="connsiteY60" fmla="*/ 47799 h 51049"/>
                <a:gd name="connsiteX0" fmla="*/ 1038 w 78072"/>
                <a:gd name="connsiteY0" fmla="*/ 47579 h 50829"/>
                <a:gd name="connsiteX1" fmla="*/ 5125 w 78072"/>
                <a:gd name="connsiteY1" fmla="*/ 47013 h 50829"/>
                <a:gd name="connsiteX2" fmla="*/ 6504 w 78072"/>
                <a:gd name="connsiteY2" fmla="*/ 43279 h 50829"/>
                <a:gd name="connsiteX3" fmla="*/ 8300 w 78072"/>
                <a:gd name="connsiteY3" fmla="*/ 37982 h 50829"/>
                <a:gd name="connsiteX4" fmla="*/ 14114 w 78072"/>
                <a:gd name="connsiteY4" fmla="*/ 33940 h 50829"/>
                <a:gd name="connsiteX5" fmla="*/ 16614 w 78072"/>
                <a:gd name="connsiteY5" fmla="*/ 26834 h 50829"/>
                <a:gd name="connsiteX6" fmla="*/ 17315 w 78072"/>
                <a:gd name="connsiteY6" fmla="*/ 23340 h 50829"/>
                <a:gd name="connsiteX7" fmla="*/ 22317 w 78072"/>
                <a:gd name="connsiteY7" fmla="*/ 19067 h 50829"/>
                <a:gd name="connsiteX8" fmla="*/ 24386 w 78072"/>
                <a:gd name="connsiteY8" fmla="*/ 16400 h 50829"/>
                <a:gd name="connsiteX9" fmla="*/ 24302 w 78072"/>
                <a:gd name="connsiteY9" fmla="*/ 12780 h 50829"/>
                <a:gd name="connsiteX10" fmla="*/ 21931 w 78072"/>
                <a:gd name="connsiteY10" fmla="*/ 8951 h 50829"/>
                <a:gd name="connsiteX11" fmla="*/ 27380 w 78072"/>
                <a:gd name="connsiteY11" fmla="*/ 981 h 50829"/>
                <a:gd name="connsiteX12" fmla="*/ 32191 w 78072"/>
                <a:gd name="connsiteY12" fmla="*/ 4606 h 50829"/>
                <a:gd name="connsiteX13" fmla="*/ 36371 w 78072"/>
                <a:gd name="connsiteY13" fmla="*/ 5895 h 50829"/>
                <a:gd name="connsiteX14" fmla="*/ 38939 w 78072"/>
                <a:gd name="connsiteY14" fmla="*/ 2580 h 50829"/>
                <a:gd name="connsiteX15" fmla="*/ 41837 w 78072"/>
                <a:gd name="connsiteY15" fmla="*/ 4400 h 50829"/>
                <a:gd name="connsiteX16" fmla="*/ 44124 w 78072"/>
                <a:gd name="connsiteY16" fmla="*/ 108 h 50829"/>
                <a:gd name="connsiteX17" fmla="*/ 49904 w 78072"/>
                <a:gd name="connsiteY17" fmla="*/ 1624 h 50829"/>
                <a:gd name="connsiteX18" fmla="*/ 47408 w 78072"/>
                <a:gd name="connsiteY18" fmla="*/ 5164 h 50829"/>
                <a:gd name="connsiteX19" fmla="*/ 49620 w 78072"/>
                <a:gd name="connsiteY19" fmla="*/ 15165 h 50829"/>
                <a:gd name="connsiteX20" fmla="*/ 54473 w 78072"/>
                <a:gd name="connsiteY20" fmla="*/ 16716 h 50829"/>
                <a:gd name="connsiteX21" fmla="*/ 56424 w 78072"/>
                <a:gd name="connsiteY21" fmla="*/ 15653 h 50829"/>
                <a:gd name="connsiteX22" fmla="*/ 58580 w 78072"/>
                <a:gd name="connsiteY22" fmla="*/ 16739 h 50829"/>
                <a:gd name="connsiteX23" fmla="*/ 59503 w 78072"/>
                <a:gd name="connsiteY23" fmla="*/ 17873 h 50829"/>
                <a:gd name="connsiteX24" fmla="*/ 62744 w 78072"/>
                <a:gd name="connsiteY24" fmla="*/ 16035 h 50829"/>
                <a:gd name="connsiteX25" fmla="*/ 65152 w 78072"/>
                <a:gd name="connsiteY25" fmla="*/ 15879 h 50829"/>
                <a:gd name="connsiteX26" fmla="*/ 66567 w 78072"/>
                <a:gd name="connsiteY26" fmla="*/ 16543 h 50829"/>
                <a:gd name="connsiteX27" fmla="*/ 71129 w 78072"/>
                <a:gd name="connsiteY27" fmla="*/ 15584 h 50829"/>
                <a:gd name="connsiteX28" fmla="*/ 74475 w 78072"/>
                <a:gd name="connsiteY28" fmla="*/ 13637 h 50829"/>
                <a:gd name="connsiteX29" fmla="*/ 75570 w 78072"/>
                <a:gd name="connsiteY29" fmla="*/ 15760 h 50829"/>
                <a:gd name="connsiteX30" fmla="*/ 77750 w 78072"/>
                <a:gd name="connsiteY30" fmla="*/ 18881 h 50829"/>
                <a:gd name="connsiteX31" fmla="*/ 74113 w 78072"/>
                <a:gd name="connsiteY31" fmla="*/ 20431 h 50829"/>
                <a:gd name="connsiteX32" fmla="*/ 70888 w 78072"/>
                <a:gd name="connsiteY32" fmla="*/ 21806 h 50829"/>
                <a:gd name="connsiteX33" fmla="*/ 69860 w 78072"/>
                <a:gd name="connsiteY33" fmla="*/ 23299 h 50829"/>
                <a:gd name="connsiteX34" fmla="*/ 66884 w 78072"/>
                <a:gd name="connsiteY34" fmla="*/ 22808 h 50829"/>
                <a:gd name="connsiteX35" fmla="*/ 66177 w 78072"/>
                <a:gd name="connsiteY35" fmla="*/ 24517 h 50829"/>
                <a:gd name="connsiteX36" fmla="*/ 61847 w 78072"/>
                <a:gd name="connsiteY36" fmla="*/ 26304 h 50829"/>
                <a:gd name="connsiteX37" fmla="*/ 59559 w 78072"/>
                <a:gd name="connsiteY37" fmla="*/ 26597 h 50829"/>
                <a:gd name="connsiteX38" fmla="*/ 58470 w 78072"/>
                <a:gd name="connsiteY38" fmla="*/ 28635 h 50829"/>
                <a:gd name="connsiteX39" fmla="*/ 59647 w 78072"/>
                <a:gd name="connsiteY39" fmla="*/ 30377 h 50829"/>
                <a:gd name="connsiteX40" fmla="*/ 58389 w 78072"/>
                <a:gd name="connsiteY40" fmla="*/ 31150 h 50829"/>
                <a:gd name="connsiteX41" fmla="*/ 60418 w 78072"/>
                <a:gd name="connsiteY41" fmla="*/ 33516 h 50829"/>
                <a:gd name="connsiteX42" fmla="*/ 57428 w 78072"/>
                <a:gd name="connsiteY42" fmla="*/ 35214 h 50829"/>
                <a:gd name="connsiteX43" fmla="*/ 55028 w 78072"/>
                <a:gd name="connsiteY43" fmla="*/ 36138 h 50829"/>
                <a:gd name="connsiteX44" fmla="*/ 54901 w 78072"/>
                <a:gd name="connsiteY44" fmla="*/ 37421 h 50829"/>
                <a:gd name="connsiteX45" fmla="*/ 51023 w 78072"/>
                <a:gd name="connsiteY45" fmla="*/ 39696 h 50829"/>
                <a:gd name="connsiteX46" fmla="*/ 49647 w 78072"/>
                <a:gd name="connsiteY46" fmla="*/ 39252 h 50829"/>
                <a:gd name="connsiteX47" fmla="*/ 48707 w 78072"/>
                <a:gd name="connsiteY47" fmla="*/ 39910 h 50829"/>
                <a:gd name="connsiteX48" fmla="*/ 44892 w 78072"/>
                <a:gd name="connsiteY48" fmla="*/ 38390 h 50829"/>
                <a:gd name="connsiteX49" fmla="*/ 42998 w 78072"/>
                <a:gd name="connsiteY49" fmla="*/ 37372 h 50829"/>
                <a:gd name="connsiteX50" fmla="*/ 42862 w 78072"/>
                <a:gd name="connsiteY50" fmla="*/ 36098 h 50829"/>
                <a:gd name="connsiteX51" fmla="*/ 40688 w 78072"/>
                <a:gd name="connsiteY51" fmla="*/ 35475 h 50829"/>
                <a:gd name="connsiteX52" fmla="*/ 40026 w 78072"/>
                <a:gd name="connsiteY52" fmla="*/ 36941 h 50829"/>
                <a:gd name="connsiteX53" fmla="*/ 33536 w 78072"/>
                <a:gd name="connsiteY53" fmla="*/ 36182 h 50829"/>
                <a:gd name="connsiteX54" fmla="*/ 34192 w 78072"/>
                <a:gd name="connsiteY54" fmla="*/ 37720 h 50829"/>
                <a:gd name="connsiteX55" fmla="*/ 33160 w 78072"/>
                <a:gd name="connsiteY55" fmla="*/ 38165 h 50829"/>
                <a:gd name="connsiteX56" fmla="*/ 31213 w 78072"/>
                <a:gd name="connsiteY56" fmla="*/ 36181 h 50829"/>
                <a:gd name="connsiteX57" fmla="*/ 28526 w 78072"/>
                <a:gd name="connsiteY57" fmla="*/ 34066 h 50829"/>
                <a:gd name="connsiteX58" fmla="*/ 7827 w 78072"/>
                <a:gd name="connsiteY58" fmla="*/ 48460 h 50829"/>
                <a:gd name="connsiteX59" fmla="*/ 4568 w 78072"/>
                <a:gd name="connsiteY59" fmla="*/ 50751 h 50829"/>
                <a:gd name="connsiteX60" fmla="*/ 1038 w 78072"/>
                <a:gd name="connsiteY60" fmla="*/ 47579 h 5082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7408 w 78072"/>
                <a:gd name="connsiteY19" fmla="*/ 5144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002 w 78072"/>
                <a:gd name="connsiteY19" fmla="*/ 5375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70072 w 78072"/>
                <a:gd name="connsiteY25" fmla="*/ 6722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65152 w 78072"/>
                <a:gd name="connsiteY27" fmla="*/ 15859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74151 w 78072"/>
                <a:gd name="connsiteY27" fmla="*/ 10078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83405"/>
                <a:gd name="connsiteY0" fmla="*/ 47559 h 50809"/>
                <a:gd name="connsiteX1" fmla="*/ 5125 w 83405"/>
                <a:gd name="connsiteY1" fmla="*/ 46993 h 50809"/>
                <a:gd name="connsiteX2" fmla="*/ 6504 w 83405"/>
                <a:gd name="connsiteY2" fmla="*/ 43259 h 50809"/>
                <a:gd name="connsiteX3" fmla="*/ 8300 w 83405"/>
                <a:gd name="connsiteY3" fmla="*/ 37962 h 50809"/>
                <a:gd name="connsiteX4" fmla="*/ 14114 w 83405"/>
                <a:gd name="connsiteY4" fmla="*/ 33920 h 50809"/>
                <a:gd name="connsiteX5" fmla="*/ 16614 w 83405"/>
                <a:gd name="connsiteY5" fmla="*/ 26814 h 50809"/>
                <a:gd name="connsiteX6" fmla="*/ 17315 w 83405"/>
                <a:gd name="connsiteY6" fmla="*/ 23320 h 50809"/>
                <a:gd name="connsiteX7" fmla="*/ 22317 w 83405"/>
                <a:gd name="connsiteY7" fmla="*/ 19047 h 50809"/>
                <a:gd name="connsiteX8" fmla="*/ 24386 w 83405"/>
                <a:gd name="connsiteY8" fmla="*/ 16380 h 50809"/>
                <a:gd name="connsiteX9" fmla="*/ 24302 w 83405"/>
                <a:gd name="connsiteY9" fmla="*/ 12760 h 50809"/>
                <a:gd name="connsiteX10" fmla="*/ 21931 w 83405"/>
                <a:gd name="connsiteY10" fmla="*/ 8931 h 50809"/>
                <a:gd name="connsiteX11" fmla="*/ 27380 w 83405"/>
                <a:gd name="connsiteY11" fmla="*/ 961 h 50809"/>
                <a:gd name="connsiteX12" fmla="*/ 32191 w 83405"/>
                <a:gd name="connsiteY12" fmla="*/ 4586 h 50809"/>
                <a:gd name="connsiteX13" fmla="*/ 36371 w 83405"/>
                <a:gd name="connsiteY13" fmla="*/ 5875 h 50809"/>
                <a:gd name="connsiteX14" fmla="*/ 38939 w 83405"/>
                <a:gd name="connsiteY14" fmla="*/ 2560 h 50809"/>
                <a:gd name="connsiteX15" fmla="*/ 41837 w 83405"/>
                <a:gd name="connsiteY15" fmla="*/ 4380 h 50809"/>
                <a:gd name="connsiteX16" fmla="*/ 44124 w 83405"/>
                <a:gd name="connsiteY16" fmla="*/ 88 h 50809"/>
                <a:gd name="connsiteX17" fmla="*/ 49904 w 83405"/>
                <a:gd name="connsiteY17" fmla="*/ 1604 h 50809"/>
                <a:gd name="connsiteX18" fmla="*/ 51186 w 83405"/>
                <a:gd name="connsiteY18" fmla="*/ 2950 h 50809"/>
                <a:gd name="connsiteX19" fmla="*/ 46622 w 83405"/>
                <a:gd name="connsiteY19" fmla="*/ 5507 h 50809"/>
                <a:gd name="connsiteX20" fmla="*/ 47107 w 83405"/>
                <a:gd name="connsiteY20" fmla="*/ 7470 h 50809"/>
                <a:gd name="connsiteX21" fmla="*/ 54093 w 83405"/>
                <a:gd name="connsiteY21" fmla="*/ 8203 h 50809"/>
                <a:gd name="connsiteX22" fmla="*/ 57889 w 83405"/>
                <a:gd name="connsiteY22" fmla="*/ 11325 h 50809"/>
                <a:gd name="connsiteX23" fmla="*/ 60757 w 83405"/>
                <a:gd name="connsiteY23" fmla="*/ 11312 h 50809"/>
                <a:gd name="connsiteX24" fmla="*/ 64923 w 83405"/>
                <a:gd name="connsiteY24" fmla="*/ 10930 h 50809"/>
                <a:gd name="connsiteX25" fmla="*/ 67280 w 83405"/>
                <a:gd name="connsiteY25" fmla="*/ 7829 h 50809"/>
                <a:gd name="connsiteX26" fmla="*/ 70072 w 83405"/>
                <a:gd name="connsiteY26" fmla="*/ 6722 h 50809"/>
                <a:gd name="connsiteX27" fmla="*/ 74151 w 83405"/>
                <a:gd name="connsiteY27" fmla="*/ 10078 h 50809"/>
                <a:gd name="connsiteX28" fmla="*/ 83351 w 83405"/>
                <a:gd name="connsiteY28" fmla="*/ 14323 h 50809"/>
                <a:gd name="connsiteX29" fmla="*/ 71129 w 83405"/>
                <a:gd name="connsiteY29" fmla="*/ 15564 h 50809"/>
                <a:gd name="connsiteX30" fmla="*/ 74475 w 83405"/>
                <a:gd name="connsiteY30" fmla="*/ 13617 h 50809"/>
                <a:gd name="connsiteX31" fmla="*/ 75570 w 83405"/>
                <a:gd name="connsiteY31" fmla="*/ 15740 h 50809"/>
                <a:gd name="connsiteX32" fmla="*/ 77750 w 83405"/>
                <a:gd name="connsiteY32" fmla="*/ 18861 h 50809"/>
                <a:gd name="connsiteX33" fmla="*/ 74113 w 83405"/>
                <a:gd name="connsiteY33" fmla="*/ 20411 h 50809"/>
                <a:gd name="connsiteX34" fmla="*/ 70888 w 83405"/>
                <a:gd name="connsiteY34" fmla="*/ 21786 h 50809"/>
                <a:gd name="connsiteX35" fmla="*/ 69860 w 83405"/>
                <a:gd name="connsiteY35" fmla="*/ 23279 h 50809"/>
                <a:gd name="connsiteX36" fmla="*/ 66884 w 83405"/>
                <a:gd name="connsiteY36" fmla="*/ 22788 h 50809"/>
                <a:gd name="connsiteX37" fmla="*/ 66177 w 83405"/>
                <a:gd name="connsiteY37" fmla="*/ 24497 h 50809"/>
                <a:gd name="connsiteX38" fmla="*/ 61847 w 83405"/>
                <a:gd name="connsiteY38" fmla="*/ 26284 h 50809"/>
                <a:gd name="connsiteX39" fmla="*/ 59559 w 83405"/>
                <a:gd name="connsiteY39" fmla="*/ 26577 h 50809"/>
                <a:gd name="connsiteX40" fmla="*/ 58470 w 83405"/>
                <a:gd name="connsiteY40" fmla="*/ 28615 h 50809"/>
                <a:gd name="connsiteX41" fmla="*/ 59647 w 83405"/>
                <a:gd name="connsiteY41" fmla="*/ 30357 h 50809"/>
                <a:gd name="connsiteX42" fmla="*/ 58389 w 83405"/>
                <a:gd name="connsiteY42" fmla="*/ 31130 h 50809"/>
                <a:gd name="connsiteX43" fmla="*/ 60418 w 83405"/>
                <a:gd name="connsiteY43" fmla="*/ 33496 h 50809"/>
                <a:gd name="connsiteX44" fmla="*/ 57428 w 83405"/>
                <a:gd name="connsiteY44" fmla="*/ 35194 h 50809"/>
                <a:gd name="connsiteX45" fmla="*/ 55028 w 83405"/>
                <a:gd name="connsiteY45" fmla="*/ 36118 h 50809"/>
                <a:gd name="connsiteX46" fmla="*/ 54901 w 83405"/>
                <a:gd name="connsiteY46" fmla="*/ 37401 h 50809"/>
                <a:gd name="connsiteX47" fmla="*/ 51023 w 83405"/>
                <a:gd name="connsiteY47" fmla="*/ 39676 h 50809"/>
                <a:gd name="connsiteX48" fmla="*/ 49647 w 83405"/>
                <a:gd name="connsiteY48" fmla="*/ 39232 h 50809"/>
                <a:gd name="connsiteX49" fmla="*/ 48707 w 83405"/>
                <a:gd name="connsiteY49" fmla="*/ 39890 h 50809"/>
                <a:gd name="connsiteX50" fmla="*/ 44892 w 83405"/>
                <a:gd name="connsiteY50" fmla="*/ 38370 h 50809"/>
                <a:gd name="connsiteX51" fmla="*/ 42998 w 83405"/>
                <a:gd name="connsiteY51" fmla="*/ 37352 h 50809"/>
                <a:gd name="connsiteX52" fmla="*/ 42862 w 83405"/>
                <a:gd name="connsiteY52" fmla="*/ 36078 h 50809"/>
                <a:gd name="connsiteX53" fmla="*/ 40688 w 83405"/>
                <a:gd name="connsiteY53" fmla="*/ 35455 h 50809"/>
                <a:gd name="connsiteX54" fmla="*/ 40026 w 83405"/>
                <a:gd name="connsiteY54" fmla="*/ 36921 h 50809"/>
                <a:gd name="connsiteX55" fmla="*/ 33536 w 83405"/>
                <a:gd name="connsiteY55" fmla="*/ 36162 h 50809"/>
                <a:gd name="connsiteX56" fmla="*/ 34192 w 83405"/>
                <a:gd name="connsiteY56" fmla="*/ 37700 h 50809"/>
                <a:gd name="connsiteX57" fmla="*/ 33160 w 83405"/>
                <a:gd name="connsiteY57" fmla="*/ 38145 h 50809"/>
                <a:gd name="connsiteX58" fmla="*/ 31213 w 83405"/>
                <a:gd name="connsiteY58" fmla="*/ 36161 h 50809"/>
                <a:gd name="connsiteX59" fmla="*/ 28526 w 83405"/>
                <a:gd name="connsiteY59" fmla="*/ 34046 h 50809"/>
                <a:gd name="connsiteX60" fmla="*/ 7827 w 83405"/>
                <a:gd name="connsiteY60" fmla="*/ 48440 h 50809"/>
                <a:gd name="connsiteX61" fmla="*/ 4568 w 83405"/>
                <a:gd name="connsiteY61" fmla="*/ 50731 h 50809"/>
                <a:gd name="connsiteX62" fmla="*/ 1038 w 83405"/>
                <a:gd name="connsiteY62" fmla="*/ 47559 h 50809"/>
                <a:gd name="connsiteX0" fmla="*/ 1038 w 84001"/>
                <a:gd name="connsiteY0" fmla="*/ 47559 h 50809"/>
                <a:gd name="connsiteX1" fmla="*/ 5125 w 84001"/>
                <a:gd name="connsiteY1" fmla="*/ 46993 h 50809"/>
                <a:gd name="connsiteX2" fmla="*/ 6504 w 84001"/>
                <a:gd name="connsiteY2" fmla="*/ 43259 h 50809"/>
                <a:gd name="connsiteX3" fmla="*/ 8300 w 84001"/>
                <a:gd name="connsiteY3" fmla="*/ 37962 h 50809"/>
                <a:gd name="connsiteX4" fmla="*/ 14114 w 84001"/>
                <a:gd name="connsiteY4" fmla="*/ 33920 h 50809"/>
                <a:gd name="connsiteX5" fmla="*/ 16614 w 84001"/>
                <a:gd name="connsiteY5" fmla="*/ 26814 h 50809"/>
                <a:gd name="connsiteX6" fmla="*/ 17315 w 84001"/>
                <a:gd name="connsiteY6" fmla="*/ 23320 h 50809"/>
                <a:gd name="connsiteX7" fmla="*/ 22317 w 84001"/>
                <a:gd name="connsiteY7" fmla="*/ 19047 h 50809"/>
                <a:gd name="connsiteX8" fmla="*/ 24386 w 84001"/>
                <a:gd name="connsiteY8" fmla="*/ 16380 h 50809"/>
                <a:gd name="connsiteX9" fmla="*/ 24302 w 84001"/>
                <a:gd name="connsiteY9" fmla="*/ 12760 h 50809"/>
                <a:gd name="connsiteX10" fmla="*/ 21931 w 84001"/>
                <a:gd name="connsiteY10" fmla="*/ 8931 h 50809"/>
                <a:gd name="connsiteX11" fmla="*/ 27380 w 84001"/>
                <a:gd name="connsiteY11" fmla="*/ 961 h 50809"/>
                <a:gd name="connsiteX12" fmla="*/ 32191 w 84001"/>
                <a:gd name="connsiteY12" fmla="*/ 4586 h 50809"/>
                <a:gd name="connsiteX13" fmla="*/ 36371 w 84001"/>
                <a:gd name="connsiteY13" fmla="*/ 5875 h 50809"/>
                <a:gd name="connsiteX14" fmla="*/ 38939 w 84001"/>
                <a:gd name="connsiteY14" fmla="*/ 2560 h 50809"/>
                <a:gd name="connsiteX15" fmla="*/ 41837 w 84001"/>
                <a:gd name="connsiteY15" fmla="*/ 4380 h 50809"/>
                <a:gd name="connsiteX16" fmla="*/ 44124 w 84001"/>
                <a:gd name="connsiteY16" fmla="*/ 88 h 50809"/>
                <a:gd name="connsiteX17" fmla="*/ 49904 w 84001"/>
                <a:gd name="connsiteY17" fmla="*/ 1604 h 50809"/>
                <a:gd name="connsiteX18" fmla="*/ 51186 w 84001"/>
                <a:gd name="connsiteY18" fmla="*/ 2950 h 50809"/>
                <a:gd name="connsiteX19" fmla="*/ 46622 w 84001"/>
                <a:gd name="connsiteY19" fmla="*/ 5507 h 50809"/>
                <a:gd name="connsiteX20" fmla="*/ 47107 w 84001"/>
                <a:gd name="connsiteY20" fmla="*/ 7470 h 50809"/>
                <a:gd name="connsiteX21" fmla="*/ 54093 w 84001"/>
                <a:gd name="connsiteY21" fmla="*/ 8203 h 50809"/>
                <a:gd name="connsiteX22" fmla="*/ 57889 w 84001"/>
                <a:gd name="connsiteY22" fmla="*/ 11325 h 50809"/>
                <a:gd name="connsiteX23" fmla="*/ 60757 w 84001"/>
                <a:gd name="connsiteY23" fmla="*/ 11312 h 50809"/>
                <a:gd name="connsiteX24" fmla="*/ 64923 w 84001"/>
                <a:gd name="connsiteY24" fmla="*/ 10930 h 50809"/>
                <a:gd name="connsiteX25" fmla="*/ 67280 w 84001"/>
                <a:gd name="connsiteY25" fmla="*/ 7829 h 50809"/>
                <a:gd name="connsiteX26" fmla="*/ 70072 w 84001"/>
                <a:gd name="connsiteY26" fmla="*/ 6722 h 50809"/>
                <a:gd name="connsiteX27" fmla="*/ 74151 w 84001"/>
                <a:gd name="connsiteY27" fmla="*/ 10078 h 50809"/>
                <a:gd name="connsiteX28" fmla="*/ 83351 w 84001"/>
                <a:gd name="connsiteY28" fmla="*/ 14323 h 50809"/>
                <a:gd name="connsiteX29" fmla="*/ 83902 w 84001"/>
                <a:gd name="connsiteY29" fmla="*/ 17577 h 50809"/>
                <a:gd name="connsiteX30" fmla="*/ 74475 w 84001"/>
                <a:gd name="connsiteY30" fmla="*/ 13617 h 50809"/>
                <a:gd name="connsiteX31" fmla="*/ 75570 w 84001"/>
                <a:gd name="connsiteY31" fmla="*/ 15740 h 50809"/>
                <a:gd name="connsiteX32" fmla="*/ 77750 w 84001"/>
                <a:gd name="connsiteY32" fmla="*/ 18861 h 50809"/>
                <a:gd name="connsiteX33" fmla="*/ 74113 w 84001"/>
                <a:gd name="connsiteY33" fmla="*/ 20411 h 50809"/>
                <a:gd name="connsiteX34" fmla="*/ 70888 w 84001"/>
                <a:gd name="connsiteY34" fmla="*/ 21786 h 50809"/>
                <a:gd name="connsiteX35" fmla="*/ 69860 w 84001"/>
                <a:gd name="connsiteY35" fmla="*/ 23279 h 50809"/>
                <a:gd name="connsiteX36" fmla="*/ 66884 w 84001"/>
                <a:gd name="connsiteY36" fmla="*/ 22788 h 50809"/>
                <a:gd name="connsiteX37" fmla="*/ 66177 w 84001"/>
                <a:gd name="connsiteY37" fmla="*/ 24497 h 50809"/>
                <a:gd name="connsiteX38" fmla="*/ 61847 w 84001"/>
                <a:gd name="connsiteY38" fmla="*/ 26284 h 50809"/>
                <a:gd name="connsiteX39" fmla="*/ 59559 w 84001"/>
                <a:gd name="connsiteY39" fmla="*/ 26577 h 50809"/>
                <a:gd name="connsiteX40" fmla="*/ 58470 w 84001"/>
                <a:gd name="connsiteY40" fmla="*/ 28615 h 50809"/>
                <a:gd name="connsiteX41" fmla="*/ 59647 w 84001"/>
                <a:gd name="connsiteY41" fmla="*/ 30357 h 50809"/>
                <a:gd name="connsiteX42" fmla="*/ 58389 w 84001"/>
                <a:gd name="connsiteY42" fmla="*/ 31130 h 50809"/>
                <a:gd name="connsiteX43" fmla="*/ 60418 w 84001"/>
                <a:gd name="connsiteY43" fmla="*/ 33496 h 50809"/>
                <a:gd name="connsiteX44" fmla="*/ 57428 w 84001"/>
                <a:gd name="connsiteY44" fmla="*/ 35194 h 50809"/>
                <a:gd name="connsiteX45" fmla="*/ 55028 w 84001"/>
                <a:gd name="connsiteY45" fmla="*/ 36118 h 50809"/>
                <a:gd name="connsiteX46" fmla="*/ 54901 w 84001"/>
                <a:gd name="connsiteY46" fmla="*/ 37401 h 50809"/>
                <a:gd name="connsiteX47" fmla="*/ 51023 w 84001"/>
                <a:gd name="connsiteY47" fmla="*/ 39676 h 50809"/>
                <a:gd name="connsiteX48" fmla="*/ 49647 w 84001"/>
                <a:gd name="connsiteY48" fmla="*/ 39232 h 50809"/>
                <a:gd name="connsiteX49" fmla="*/ 48707 w 84001"/>
                <a:gd name="connsiteY49" fmla="*/ 39890 h 50809"/>
                <a:gd name="connsiteX50" fmla="*/ 44892 w 84001"/>
                <a:gd name="connsiteY50" fmla="*/ 38370 h 50809"/>
                <a:gd name="connsiteX51" fmla="*/ 42998 w 84001"/>
                <a:gd name="connsiteY51" fmla="*/ 37352 h 50809"/>
                <a:gd name="connsiteX52" fmla="*/ 42862 w 84001"/>
                <a:gd name="connsiteY52" fmla="*/ 36078 h 50809"/>
                <a:gd name="connsiteX53" fmla="*/ 40688 w 84001"/>
                <a:gd name="connsiteY53" fmla="*/ 35455 h 50809"/>
                <a:gd name="connsiteX54" fmla="*/ 40026 w 84001"/>
                <a:gd name="connsiteY54" fmla="*/ 36921 h 50809"/>
                <a:gd name="connsiteX55" fmla="*/ 33536 w 84001"/>
                <a:gd name="connsiteY55" fmla="*/ 36162 h 50809"/>
                <a:gd name="connsiteX56" fmla="*/ 34192 w 84001"/>
                <a:gd name="connsiteY56" fmla="*/ 37700 h 50809"/>
                <a:gd name="connsiteX57" fmla="*/ 33160 w 84001"/>
                <a:gd name="connsiteY57" fmla="*/ 38145 h 50809"/>
                <a:gd name="connsiteX58" fmla="*/ 31213 w 84001"/>
                <a:gd name="connsiteY58" fmla="*/ 36161 h 50809"/>
                <a:gd name="connsiteX59" fmla="*/ 28526 w 84001"/>
                <a:gd name="connsiteY59" fmla="*/ 34046 h 50809"/>
                <a:gd name="connsiteX60" fmla="*/ 7827 w 84001"/>
                <a:gd name="connsiteY60" fmla="*/ 48440 h 50809"/>
                <a:gd name="connsiteX61" fmla="*/ 4568 w 84001"/>
                <a:gd name="connsiteY61" fmla="*/ 50731 h 50809"/>
                <a:gd name="connsiteX62" fmla="*/ 1038 w 84001"/>
                <a:gd name="connsiteY62" fmla="*/ 47559 h 50809"/>
                <a:gd name="connsiteX0" fmla="*/ 1038 w 90675"/>
                <a:gd name="connsiteY0" fmla="*/ 47559 h 50809"/>
                <a:gd name="connsiteX1" fmla="*/ 5125 w 90675"/>
                <a:gd name="connsiteY1" fmla="*/ 46993 h 50809"/>
                <a:gd name="connsiteX2" fmla="*/ 6504 w 90675"/>
                <a:gd name="connsiteY2" fmla="*/ 43259 h 50809"/>
                <a:gd name="connsiteX3" fmla="*/ 8300 w 90675"/>
                <a:gd name="connsiteY3" fmla="*/ 37962 h 50809"/>
                <a:gd name="connsiteX4" fmla="*/ 14114 w 90675"/>
                <a:gd name="connsiteY4" fmla="*/ 33920 h 50809"/>
                <a:gd name="connsiteX5" fmla="*/ 16614 w 90675"/>
                <a:gd name="connsiteY5" fmla="*/ 26814 h 50809"/>
                <a:gd name="connsiteX6" fmla="*/ 17315 w 90675"/>
                <a:gd name="connsiteY6" fmla="*/ 23320 h 50809"/>
                <a:gd name="connsiteX7" fmla="*/ 22317 w 90675"/>
                <a:gd name="connsiteY7" fmla="*/ 19047 h 50809"/>
                <a:gd name="connsiteX8" fmla="*/ 24386 w 90675"/>
                <a:gd name="connsiteY8" fmla="*/ 16380 h 50809"/>
                <a:gd name="connsiteX9" fmla="*/ 24302 w 90675"/>
                <a:gd name="connsiteY9" fmla="*/ 12760 h 50809"/>
                <a:gd name="connsiteX10" fmla="*/ 21931 w 90675"/>
                <a:gd name="connsiteY10" fmla="*/ 8931 h 50809"/>
                <a:gd name="connsiteX11" fmla="*/ 27380 w 90675"/>
                <a:gd name="connsiteY11" fmla="*/ 961 h 50809"/>
                <a:gd name="connsiteX12" fmla="*/ 32191 w 90675"/>
                <a:gd name="connsiteY12" fmla="*/ 4586 h 50809"/>
                <a:gd name="connsiteX13" fmla="*/ 36371 w 90675"/>
                <a:gd name="connsiteY13" fmla="*/ 5875 h 50809"/>
                <a:gd name="connsiteX14" fmla="*/ 38939 w 90675"/>
                <a:gd name="connsiteY14" fmla="*/ 2560 h 50809"/>
                <a:gd name="connsiteX15" fmla="*/ 41837 w 90675"/>
                <a:gd name="connsiteY15" fmla="*/ 4380 h 50809"/>
                <a:gd name="connsiteX16" fmla="*/ 44124 w 90675"/>
                <a:gd name="connsiteY16" fmla="*/ 88 h 50809"/>
                <a:gd name="connsiteX17" fmla="*/ 49904 w 90675"/>
                <a:gd name="connsiteY17" fmla="*/ 1604 h 50809"/>
                <a:gd name="connsiteX18" fmla="*/ 51186 w 90675"/>
                <a:gd name="connsiteY18" fmla="*/ 2950 h 50809"/>
                <a:gd name="connsiteX19" fmla="*/ 46622 w 90675"/>
                <a:gd name="connsiteY19" fmla="*/ 5507 h 50809"/>
                <a:gd name="connsiteX20" fmla="*/ 47107 w 90675"/>
                <a:gd name="connsiteY20" fmla="*/ 7470 h 50809"/>
                <a:gd name="connsiteX21" fmla="*/ 54093 w 90675"/>
                <a:gd name="connsiteY21" fmla="*/ 8203 h 50809"/>
                <a:gd name="connsiteX22" fmla="*/ 57889 w 90675"/>
                <a:gd name="connsiteY22" fmla="*/ 11325 h 50809"/>
                <a:gd name="connsiteX23" fmla="*/ 60757 w 90675"/>
                <a:gd name="connsiteY23" fmla="*/ 11312 h 50809"/>
                <a:gd name="connsiteX24" fmla="*/ 64923 w 90675"/>
                <a:gd name="connsiteY24" fmla="*/ 10930 h 50809"/>
                <a:gd name="connsiteX25" fmla="*/ 67280 w 90675"/>
                <a:gd name="connsiteY25" fmla="*/ 7829 h 50809"/>
                <a:gd name="connsiteX26" fmla="*/ 70072 w 90675"/>
                <a:gd name="connsiteY26" fmla="*/ 6722 h 50809"/>
                <a:gd name="connsiteX27" fmla="*/ 74151 w 90675"/>
                <a:gd name="connsiteY27" fmla="*/ 10078 h 50809"/>
                <a:gd name="connsiteX28" fmla="*/ 83351 w 90675"/>
                <a:gd name="connsiteY28" fmla="*/ 14323 h 50809"/>
                <a:gd name="connsiteX29" fmla="*/ 83902 w 90675"/>
                <a:gd name="connsiteY29" fmla="*/ 17577 h 50809"/>
                <a:gd name="connsiteX30" fmla="*/ 90490 w 90675"/>
                <a:gd name="connsiteY30" fmla="*/ 18416 h 50809"/>
                <a:gd name="connsiteX31" fmla="*/ 75570 w 90675"/>
                <a:gd name="connsiteY31" fmla="*/ 15740 h 50809"/>
                <a:gd name="connsiteX32" fmla="*/ 77750 w 90675"/>
                <a:gd name="connsiteY32" fmla="*/ 18861 h 50809"/>
                <a:gd name="connsiteX33" fmla="*/ 74113 w 90675"/>
                <a:gd name="connsiteY33" fmla="*/ 20411 h 50809"/>
                <a:gd name="connsiteX34" fmla="*/ 70888 w 90675"/>
                <a:gd name="connsiteY34" fmla="*/ 21786 h 50809"/>
                <a:gd name="connsiteX35" fmla="*/ 69860 w 90675"/>
                <a:gd name="connsiteY35" fmla="*/ 23279 h 50809"/>
                <a:gd name="connsiteX36" fmla="*/ 66884 w 90675"/>
                <a:gd name="connsiteY36" fmla="*/ 22788 h 50809"/>
                <a:gd name="connsiteX37" fmla="*/ 66177 w 90675"/>
                <a:gd name="connsiteY37" fmla="*/ 24497 h 50809"/>
                <a:gd name="connsiteX38" fmla="*/ 61847 w 90675"/>
                <a:gd name="connsiteY38" fmla="*/ 26284 h 50809"/>
                <a:gd name="connsiteX39" fmla="*/ 59559 w 90675"/>
                <a:gd name="connsiteY39" fmla="*/ 26577 h 50809"/>
                <a:gd name="connsiteX40" fmla="*/ 58470 w 90675"/>
                <a:gd name="connsiteY40" fmla="*/ 28615 h 50809"/>
                <a:gd name="connsiteX41" fmla="*/ 59647 w 90675"/>
                <a:gd name="connsiteY41" fmla="*/ 30357 h 50809"/>
                <a:gd name="connsiteX42" fmla="*/ 58389 w 90675"/>
                <a:gd name="connsiteY42" fmla="*/ 31130 h 50809"/>
                <a:gd name="connsiteX43" fmla="*/ 60418 w 90675"/>
                <a:gd name="connsiteY43" fmla="*/ 33496 h 50809"/>
                <a:gd name="connsiteX44" fmla="*/ 57428 w 90675"/>
                <a:gd name="connsiteY44" fmla="*/ 35194 h 50809"/>
                <a:gd name="connsiteX45" fmla="*/ 55028 w 90675"/>
                <a:gd name="connsiteY45" fmla="*/ 36118 h 50809"/>
                <a:gd name="connsiteX46" fmla="*/ 54901 w 90675"/>
                <a:gd name="connsiteY46" fmla="*/ 37401 h 50809"/>
                <a:gd name="connsiteX47" fmla="*/ 51023 w 90675"/>
                <a:gd name="connsiteY47" fmla="*/ 39676 h 50809"/>
                <a:gd name="connsiteX48" fmla="*/ 49647 w 90675"/>
                <a:gd name="connsiteY48" fmla="*/ 39232 h 50809"/>
                <a:gd name="connsiteX49" fmla="*/ 48707 w 90675"/>
                <a:gd name="connsiteY49" fmla="*/ 39890 h 50809"/>
                <a:gd name="connsiteX50" fmla="*/ 44892 w 90675"/>
                <a:gd name="connsiteY50" fmla="*/ 38370 h 50809"/>
                <a:gd name="connsiteX51" fmla="*/ 42998 w 90675"/>
                <a:gd name="connsiteY51" fmla="*/ 37352 h 50809"/>
                <a:gd name="connsiteX52" fmla="*/ 42862 w 90675"/>
                <a:gd name="connsiteY52" fmla="*/ 36078 h 50809"/>
                <a:gd name="connsiteX53" fmla="*/ 40688 w 90675"/>
                <a:gd name="connsiteY53" fmla="*/ 35455 h 50809"/>
                <a:gd name="connsiteX54" fmla="*/ 40026 w 90675"/>
                <a:gd name="connsiteY54" fmla="*/ 36921 h 50809"/>
                <a:gd name="connsiteX55" fmla="*/ 33536 w 90675"/>
                <a:gd name="connsiteY55" fmla="*/ 36162 h 50809"/>
                <a:gd name="connsiteX56" fmla="*/ 34192 w 90675"/>
                <a:gd name="connsiteY56" fmla="*/ 37700 h 50809"/>
                <a:gd name="connsiteX57" fmla="*/ 33160 w 90675"/>
                <a:gd name="connsiteY57" fmla="*/ 38145 h 50809"/>
                <a:gd name="connsiteX58" fmla="*/ 31213 w 90675"/>
                <a:gd name="connsiteY58" fmla="*/ 36161 h 50809"/>
                <a:gd name="connsiteX59" fmla="*/ 28526 w 90675"/>
                <a:gd name="connsiteY59" fmla="*/ 34046 h 50809"/>
                <a:gd name="connsiteX60" fmla="*/ 7827 w 90675"/>
                <a:gd name="connsiteY60" fmla="*/ 48440 h 50809"/>
                <a:gd name="connsiteX61" fmla="*/ 4568 w 90675"/>
                <a:gd name="connsiteY61" fmla="*/ 50731 h 50809"/>
                <a:gd name="connsiteX62" fmla="*/ 1038 w 90675"/>
                <a:gd name="connsiteY62" fmla="*/ 47559 h 50809"/>
                <a:gd name="connsiteX0" fmla="*/ 1038 w 90751"/>
                <a:gd name="connsiteY0" fmla="*/ 47559 h 50809"/>
                <a:gd name="connsiteX1" fmla="*/ 5125 w 90751"/>
                <a:gd name="connsiteY1" fmla="*/ 46993 h 50809"/>
                <a:gd name="connsiteX2" fmla="*/ 6504 w 90751"/>
                <a:gd name="connsiteY2" fmla="*/ 43259 h 50809"/>
                <a:gd name="connsiteX3" fmla="*/ 8300 w 90751"/>
                <a:gd name="connsiteY3" fmla="*/ 37962 h 50809"/>
                <a:gd name="connsiteX4" fmla="*/ 14114 w 90751"/>
                <a:gd name="connsiteY4" fmla="*/ 33920 h 50809"/>
                <a:gd name="connsiteX5" fmla="*/ 16614 w 90751"/>
                <a:gd name="connsiteY5" fmla="*/ 26814 h 50809"/>
                <a:gd name="connsiteX6" fmla="*/ 17315 w 90751"/>
                <a:gd name="connsiteY6" fmla="*/ 23320 h 50809"/>
                <a:gd name="connsiteX7" fmla="*/ 22317 w 90751"/>
                <a:gd name="connsiteY7" fmla="*/ 19047 h 50809"/>
                <a:gd name="connsiteX8" fmla="*/ 24386 w 90751"/>
                <a:gd name="connsiteY8" fmla="*/ 16380 h 50809"/>
                <a:gd name="connsiteX9" fmla="*/ 24302 w 90751"/>
                <a:gd name="connsiteY9" fmla="*/ 12760 h 50809"/>
                <a:gd name="connsiteX10" fmla="*/ 21931 w 90751"/>
                <a:gd name="connsiteY10" fmla="*/ 8931 h 50809"/>
                <a:gd name="connsiteX11" fmla="*/ 27380 w 90751"/>
                <a:gd name="connsiteY11" fmla="*/ 961 h 50809"/>
                <a:gd name="connsiteX12" fmla="*/ 32191 w 90751"/>
                <a:gd name="connsiteY12" fmla="*/ 4586 h 50809"/>
                <a:gd name="connsiteX13" fmla="*/ 36371 w 90751"/>
                <a:gd name="connsiteY13" fmla="*/ 5875 h 50809"/>
                <a:gd name="connsiteX14" fmla="*/ 38939 w 90751"/>
                <a:gd name="connsiteY14" fmla="*/ 2560 h 50809"/>
                <a:gd name="connsiteX15" fmla="*/ 41837 w 90751"/>
                <a:gd name="connsiteY15" fmla="*/ 4380 h 50809"/>
                <a:gd name="connsiteX16" fmla="*/ 44124 w 90751"/>
                <a:gd name="connsiteY16" fmla="*/ 88 h 50809"/>
                <a:gd name="connsiteX17" fmla="*/ 49904 w 90751"/>
                <a:gd name="connsiteY17" fmla="*/ 1604 h 50809"/>
                <a:gd name="connsiteX18" fmla="*/ 51186 w 90751"/>
                <a:gd name="connsiteY18" fmla="*/ 2950 h 50809"/>
                <a:gd name="connsiteX19" fmla="*/ 46622 w 90751"/>
                <a:gd name="connsiteY19" fmla="*/ 5507 h 50809"/>
                <a:gd name="connsiteX20" fmla="*/ 47107 w 90751"/>
                <a:gd name="connsiteY20" fmla="*/ 7470 h 50809"/>
                <a:gd name="connsiteX21" fmla="*/ 54093 w 90751"/>
                <a:gd name="connsiteY21" fmla="*/ 8203 h 50809"/>
                <a:gd name="connsiteX22" fmla="*/ 57889 w 90751"/>
                <a:gd name="connsiteY22" fmla="*/ 11325 h 50809"/>
                <a:gd name="connsiteX23" fmla="*/ 60757 w 90751"/>
                <a:gd name="connsiteY23" fmla="*/ 11312 h 50809"/>
                <a:gd name="connsiteX24" fmla="*/ 64923 w 90751"/>
                <a:gd name="connsiteY24" fmla="*/ 10930 h 50809"/>
                <a:gd name="connsiteX25" fmla="*/ 67280 w 90751"/>
                <a:gd name="connsiteY25" fmla="*/ 7829 h 50809"/>
                <a:gd name="connsiteX26" fmla="*/ 70072 w 90751"/>
                <a:gd name="connsiteY26" fmla="*/ 6722 h 50809"/>
                <a:gd name="connsiteX27" fmla="*/ 74151 w 90751"/>
                <a:gd name="connsiteY27" fmla="*/ 10078 h 50809"/>
                <a:gd name="connsiteX28" fmla="*/ 83351 w 90751"/>
                <a:gd name="connsiteY28" fmla="*/ 14323 h 50809"/>
                <a:gd name="connsiteX29" fmla="*/ 83902 w 90751"/>
                <a:gd name="connsiteY29" fmla="*/ 17577 h 50809"/>
                <a:gd name="connsiteX30" fmla="*/ 90490 w 90751"/>
                <a:gd name="connsiteY30" fmla="*/ 18416 h 50809"/>
                <a:gd name="connsiteX31" fmla="*/ 88282 w 90751"/>
                <a:gd name="connsiteY31" fmla="*/ 20007 h 50809"/>
                <a:gd name="connsiteX32" fmla="*/ 77750 w 90751"/>
                <a:gd name="connsiteY32" fmla="*/ 18861 h 50809"/>
                <a:gd name="connsiteX33" fmla="*/ 74113 w 90751"/>
                <a:gd name="connsiteY33" fmla="*/ 20411 h 50809"/>
                <a:gd name="connsiteX34" fmla="*/ 70888 w 90751"/>
                <a:gd name="connsiteY34" fmla="*/ 21786 h 50809"/>
                <a:gd name="connsiteX35" fmla="*/ 69860 w 90751"/>
                <a:gd name="connsiteY35" fmla="*/ 23279 h 50809"/>
                <a:gd name="connsiteX36" fmla="*/ 66884 w 90751"/>
                <a:gd name="connsiteY36" fmla="*/ 22788 h 50809"/>
                <a:gd name="connsiteX37" fmla="*/ 66177 w 90751"/>
                <a:gd name="connsiteY37" fmla="*/ 24497 h 50809"/>
                <a:gd name="connsiteX38" fmla="*/ 61847 w 90751"/>
                <a:gd name="connsiteY38" fmla="*/ 26284 h 50809"/>
                <a:gd name="connsiteX39" fmla="*/ 59559 w 90751"/>
                <a:gd name="connsiteY39" fmla="*/ 26577 h 50809"/>
                <a:gd name="connsiteX40" fmla="*/ 58470 w 90751"/>
                <a:gd name="connsiteY40" fmla="*/ 28615 h 50809"/>
                <a:gd name="connsiteX41" fmla="*/ 59647 w 90751"/>
                <a:gd name="connsiteY41" fmla="*/ 30357 h 50809"/>
                <a:gd name="connsiteX42" fmla="*/ 58389 w 90751"/>
                <a:gd name="connsiteY42" fmla="*/ 31130 h 50809"/>
                <a:gd name="connsiteX43" fmla="*/ 60418 w 90751"/>
                <a:gd name="connsiteY43" fmla="*/ 33496 h 50809"/>
                <a:gd name="connsiteX44" fmla="*/ 57428 w 90751"/>
                <a:gd name="connsiteY44" fmla="*/ 35194 h 50809"/>
                <a:gd name="connsiteX45" fmla="*/ 55028 w 90751"/>
                <a:gd name="connsiteY45" fmla="*/ 36118 h 50809"/>
                <a:gd name="connsiteX46" fmla="*/ 54901 w 90751"/>
                <a:gd name="connsiteY46" fmla="*/ 37401 h 50809"/>
                <a:gd name="connsiteX47" fmla="*/ 51023 w 90751"/>
                <a:gd name="connsiteY47" fmla="*/ 39676 h 50809"/>
                <a:gd name="connsiteX48" fmla="*/ 49647 w 90751"/>
                <a:gd name="connsiteY48" fmla="*/ 39232 h 50809"/>
                <a:gd name="connsiteX49" fmla="*/ 48707 w 90751"/>
                <a:gd name="connsiteY49" fmla="*/ 39890 h 50809"/>
                <a:gd name="connsiteX50" fmla="*/ 44892 w 90751"/>
                <a:gd name="connsiteY50" fmla="*/ 38370 h 50809"/>
                <a:gd name="connsiteX51" fmla="*/ 42998 w 90751"/>
                <a:gd name="connsiteY51" fmla="*/ 37352 h 50809"/>
                <a:gd name="connsiteX52" fmla="*/ 42862 w 90751"/>
                <a:gd name="connsiteY52" fmla="*/ 36078 h 50809"/>
                <a:gd name="connsiteX53" fmla="*/ 40688 w 90751"/>
                <a:gd name="connsiteY53" fmla="*/ 35455 h 50809"/>
                <a:gd name="connsiteX54" fmla="*/ 40026 w 90751"/>
                <a:gd name="connsiteY54" fmla="*/ 36921 h 50809"/>
                <a:gd name="connsiteX55" fmla="*/ 33536 w 90751"/>
                <a:gd name="connsiteY55" fmla="*/ 36162 h 50809"/>
                <a:gd name="connsiteX56" fmla="*/ 34192 w 90751"/>
                <a:gd name="connsiteY56" fmla="*/ 37700 h 50809"/>
                <a:gd name="connsiteX57" fmla="*/ 33160 w 90751"/>
                <a:gd name="connsiteY57" fmla="*/ 38145 h 50809"/>
                <a:gd name="connsiteX58" fmla="*/ 31213 w 90751"/>
                <a:gd name="connsiteY58" fmla="*/ 36161 h 50809"/>
                <a:gd name="connsiteX59" fmla="*/ 28526 w 90751"/>
                <a:gd name="connsiteY59" fmla="*/ 34046 h 50809"/>
                <a:gd name="connsiteX60" fmla="*/ 7827 w 90751"/>
                <a:gd name="connsiteY60" fmla="*/ 48440 h 50809"/>
                <a:gd name="connsiteX61" fmla="*/ 4568 w 90751"/>
                <a:gd name="connsiteY61" fmla="*/ 50731 h 50809"/>
                <a:gd name="connsiteX62" fmla="*/ 1038 w 90751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74113 w 90613"/>
                <a:gd name="connsiteY33" fmla="*/ 20411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1847 w 90613"/>
                <a:gd name="connsiteY39" fmla="*/ 2628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389 w 90613"/>
                <a:gd name="connsiteY41" fmla="*/ 31130 h 50809"/>
                <a:gd name="connsiteX42" fmla="*/ 60418 w 90613"/>
                <a:gd name="connsiteY42" fmla="*/ 33496 h 50809"/>
                <a:gd name="connsiteX43" fmla="*/ 57428 w 90613"/>
                <a:gd name="connsiteY43" fmla="*/ 35194 h 50809"/>
                <a:gd name="connsiteX44" fmla="*/ 55028 w 90613"/>
                <a:gd name="connsiteY44" fmla="*/ 36118 h 50809"/>
                <a:gd name="connsiteX45" fmla="*/ 54901 w 90613"/>
                <a:gd name="connsiteY45" fmla="*/ 37401 h 50809"/>
                <a:gd name="connsiteX46" fmla="*/ 51023 w 90613"/>
                <a:gd name="connsiteY46" fmla="*/ 39676 h 50809"/>
                <a:gd name="connsiteX47" fmla="*/ 49647 w 90613"/>
                <a:gd name="connsiteY47" fmla="*/ 39232 h 50809"/>
                <a:gd name="connsiteX48" fmla="*/ 48707 w 90613"/>
                <a:gd name="connsiteY48" fmla="*/ 39890 h 50809"/>
                <a:gd name="connsiteX49" fmla="*/ 44892 w 90613"/>
                <a:gd name="connsiteY49" fmla="*/ 38370 h 50809"/>
                <a:gd name="connsiteX50" fmla="*/ 42998 w 90613"/>
                <a:gd name="connsiteY50" fmla="*/ 37352 h 50809"/>
                <a:gd name="connsiteX51" fmla="*/ 42862 w 90613"/>
                <a:gd name="connsiteY51" fmla="*/ 36078 h 50809"/>
                <a:gd name="connsiteX52" fmla="*/ 40688 w 90613"/>
                <a:gd name="connsiteY52" fmla="*/ 35455 h 50809"/>
                <a:gd name="connsiteX53" fmla="*/ 40026 w 90613"/>
                <a:gd name="connsiteY53" fmla="*/ 36921 h 50809"/>
                <a:gd name="connsiteX54" fmla="*/ 33536 w 90613"/>
                <a:gd name="connsiteY54" fmla="*/ 36162 h 50809"/>
                <a:gd name="connsiteX55" fmla="*/ 34192 w 90613"/>
                <a:gd name="connsiteY55" fmla="*/ 37700 h 50809"/>
                <a:gd name="connsiteX56" fmla="*/ 33160 w 90613"/>
                <a:gd name="connsiteY56" fmla="*/ 38145 h 50809"/>
                <a:gd name="connsiteX57" fmla="*/ 31213 w 90613"/>
                <a:gd name="connsiteY57" fmla="*/ 36161 h 50809"/>
                <a:gd name="connsiteX58" fmla="*/ 28526 w 90613"/>
                <a:gd name="connsiteY58" fmla="*/ 34046 h 50809"/>
                <a:gd name="connsiteX59" fmla="*/ 7827 w 90613"/>
                <a:gd name="connsiteY59" fmla="*/ 48440 h 50809"/>
                <a:gd name="connsiteX60" fmla="*/ 4568 w 90613"/>
                <a:gd name="connsiteY60" fmla="*/ 50731 h 50809"/>
                <a:gd name="connsiteX61" fmla="*/ 1038 w 90613"/>
                <a:gd name="connsiteY61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0418 w 90613"/>
                <a:gd name="connsiteY41" fmla="*/ 33496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60389 w 90613"/>
                <a:gd name="connsiteY48" fmla="*/ 49098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2605"/>
                <a:gd name="connsiteX1" fmla="*/ 5125 w 90613"/>
                <a:gd name="connsiteY1" fmla="*/ 46993 h 52605"/>
                <a:gd name="connsiteX2" fmla="*/ 6504 w 90613"/>
                <a:gd name="connsiteY2" fmla="*/ 43259 h 52605"/>
                <a:gd name="connsiteX3" fmla="*/ 8300 w 90613"/>
                <a:gd name="connsiteY3" fmla="*/ 37962 h 52605"/>
                <a:gd name="connsiteX4" fmla="*/ 14114 w 90613"/>
                <a:gd name="connsiteY4" fmla="*/ 33920 h 52605"/>
                <a:gd name="connsiteX5" fmla="*/ 16614 w 90613"/>
                <a:gd name="connsiteY5" fmla="*/ 26814 h 52605"/>
                <a:gd name="connsiteX6" fmla="*/ 17315 w 90613"/>
                <a:gd name="connsiteY6" fmla="*/ 23320 h 52605"/>
                <a:gd name="connsiteX7" fmla="*/ 22317 w 90613"/>
                <a:gd name="connsiteY7" fmla="*/ 19047 h 52605"/>
                <a:gd name="connsiteX8" fmla="*/ 24386 w 90613"/>
                <a:gd name="connsiteY8" fmla="*/ 16380 h 52605"/>
                <a:gd name="connsiteX9" fmla="*/ 24302 w 90613"/>
                <a:gd name="connsiteY9" fmla="*/ 12760 h 52605"/>
                <a:gd name="connsiteX10" fmla="*/ 21931 w 90613"/>
                <a:gd name="connsiteY10" fmla="*/ 8931 h 52605"/>
                <a:gd name="connsiteX11" fmla="*/ 27380 w 90613"/>
                <a:gd name="connsiteY11" fmla="*/ 961 h 52605"/>
                <a:gd name="connsiteX12" fmla="*/ 32191 w 90613"/>
                <a:gd name="connsiteY12" fmla="*/ 4586 h 52605"/>
                <a:gd name="connsiteX13" fmla="*/ 36371 w 90613"/>
                <a:gd name="connsiteY13" fmla="*/ 5875 h 52605"/>
                <a:gd name="connsiteX14" fmla="*/ 38939 w 90613"/>
                <a:gd name="connsiteY14" fmla="*/ 2560 h 52605"/>
                <a:gd name="connsiteX15" fmla="*/ 41837 w 90613"/>
                <a:gd name="connsiteY15" fmla="*/ 4380 h 52605"/>
                <a:gd name="connsiteX16" fmla="*/ 44124 w 90613"/>
                <a:gd name="connsiteY16" fmla="*/ 88 h 52605"/>
                <a:gd name="connsiteX17" fmla="*/ 49904 w 90613"/>
                <a:gd name="connsiteY17" fmla="*/ 1604 h 52605"/>
                <a:gd name="connsiteX18" fmla="*/ 51186 w 90613"/>
                <a:gd name="connsiteY18" fmla="*/ 2950 h 52605"/>
                <a:gd name="connsiteX19" fmla="*/ 46622 w 90613"/>
                <a:gd name="connsiteY19" fmla="*/ 5507 h 52605"/>
                <a:gd name="connsiteX20" fmla="*/ 47107 w 90613"/>
                <a:gd name="connsiteY20" fmla="*/ 7470 h 52605"/>
                <a:gd name="connsiteX21" fmla="*/ 54093 w 90613"/>
                <a:gd name="connsiteY21" fmla="*/ 8203 h 52605"/>
                <a:gd name="connsiteX22" fmla="*/ 57889 w 90613"/>
                <a:gd name="connsiteY22" fmla="*/ 11325 h 52605"/>
                <a:gd name="connsiteX23" fmla="*/ 60757 w 90613"/>
                <a:gd name="connsiteY23" fmla="*/ 11312 h 52605"/>
                <a:gd name="connsiteX24" fmla="*/ 64923 w 90613"/>
                <a:gd name="connsiteY24" fmla="*/ 10930 h 52605"/>
                <a:gd name="connsiteX25" fmla="*/ 67280 w 90613"/>
                <a:gd name="connsiteY25" fmla="*/ 7829 h 52605"/>
                <a:gd name="connsiteX26" fmla="*/ 70072 w 90613"/>
                <a:gd name="connsiteY26" fmla="*/ 6722 h 52605"/>
                <a:gd name="connsiteX27" fmla="*/ 74151 w 90613"/>
                <a:gd name="connsiteY27" fmla="*/ 10078 h 52605"/>
                <a:gd name="connsiteX28" fmla="*/ 83351 w 90613"/>
                <a:gd name="connsiteY28" fmla="*/ 14323 h 52605"/>
                <a:gd name="connsiteX29" fmla="*/ 83902 w 90613"/>
                <a:gd name="connsiteY29" fmla="*/ 17577 h 52605"/>
                <a:gd name="connsiteX30" fmla="*/ 90490 w 90613"/>
                <a:gd name="connsiteY30" fmla="*/ 18416 h 52605"/>
                <a:gd name="connsiteX31" fmla="*/ 88282 w 90613"/>
                <a:gd name="connsiteY31" fmla="*/ 20007 h 52605"/>
                <a:gd name="connsiteX32" fmla="*/ 89328 w 90613"/>
                <a:gd name="connsiteY32" fmla="*/ 22146 h 52605"/>
                <a:gd name="connsiteX33" fmla="*/ 85468 w 90613"/>
                <a:gd name="connsiteY33" fmla="*/ 23966 h 52605"/>
                <a:gd name="connsiteX34" fmla="*/ 80794 w 90613"/>
                <a:gd name="connsiteY34" fmla="*/ 25860 h 52605"/>
                <a:gd name="connsiteX35" fmla="*/ 80035 w 90613"/>
                <a:gd name="connsiteY35" fmla="*/ 28618 h 52605"/>
                <a:gd name="connsiteX36" fmla="*/ 74479 w 90613"/>
                <a:gd name="connsiteY36" fmla="*/ 29486 h 52605"/>
                <a:gd name="connsiteX37" fmla="*/ 70988 w 90613"/>
                <a:gd name="connsiteY37" fmla="*/ 30858 h 52605"/>
                <a:gd name="connsiteX38" fmla="*/ 68448 w 90613"/>
                <a:gd name="connsiteY38" fmla="*/ 28208 h 52605"/>
                <a:gd name="connsiteX39" fmla="*/ 64239 w 90613"/>
                <a:gd name="connsiteY39" fmla="*/ 29864 h 52605"/>
                <a:gd name="connsiteX40" fmla="*/ 62675 w 90613"/>
                <a:gd name="connsiteY40" fmla="*/ 32049 h 52605"/>
                <a:gd name="connsiteX41" fmla="*/ 63764 w 90613"/>
                <a:gd name="connsiteY41" fmla="*/ 33740 h 52605"/>
                <a:gd name="connsiteX42" fmla="*/ 58989 w 90613"/>
                <a:gd name="connsiteY42" fmla="*/ 37602 h 52605"/>
                <a:gd name="connsiteX43" fmla="*/ 66273 w 90613"/>
                <a:gd name="connsiteY43" fmla="*/ 38569 h 52605"/>
                <a:gd name="connsiteX44" fmla="*/ 64874 w 90613"/>
                <a:gd name="connsiteY44" fmla="*/ 42867 h 52605"/>
                <a:gd name="connsiteX45" fmla="*/ 62161 w 90613"/>
                <a:gd name="connsiteY45" fmla="*/ 42846 h 52605"/>
                <a:gd name="connsiteX46" fmla="*/ 59837 w 90613"/>
                <a:gd name="connsiteY46" fmla="*/ 45083 h 52605"/>
                <a:gd name="connsiteX47" fmla="*/ 60009 w 90613"/>
                <a:gd name="connsiteY47" fmla="*/ 46867 h 52605"/>
                <a:gd name="connsiteX48" fmla="*/ 60389 w 90613"/>
                <a:gd name="connsiteY48" fmla="*/ 49098 h 52605"/>
                <a:gd name="connsiteX49" fmla="*/ 57455 w 90613"/>
                <a:gd name="connsiteY49" fmla="*/ 51991 h 52605"/>
                <a:gd name="connsiteX50" fmla="*/ 42862 w 90613"/>
                <a:gd name="connsiteY50" fmla="*/ 36078 h 52605"/>
                <a:gd name="connsiteX51" fmla="*/ 40688 w 90613"/>
                <a:gd name="connsiteY51" fmla="*/ 35455 h 52605"/>
                <a:gd name="connsiteX52" fmla="*/ 40026 w 90613"/>
                <a:gd name="connsiteY52" fmla="*/ 36921 h 52605"/>
                <a:gd name="connsiteX53" fmla="*/ 33536 w 90613"/>
                <a:gd name="connsiteY53" fmla="*/ 36162 h 52605"/>
                <a:gd name="connsiteX54" fmla="*/ 34192 w 90613"/>
                <a:gd name="connsiteY54" fmla="*/ 37700 h 52605"/>
                <a:gd name="connsiteX55" fmla="*/ 33160 w 90613"/>
                <a:gd name="connsiteY55" fmla="*/ 38145 h 52605"/>
                <a:gd name="connsiteX56" fmla="*/ 31213 w 90613"/>
                <a:gd name="connsiteY56" fmla="*/ 36161 h 52605"/>
                <a:gd name="connsiteX57" fmla="*/ 28526 w 90613"/>
                <a:gd name="connsiteY57" fmla="*/ 34046 h 52605"/>
                <a:gd name="connsiteX58" fmla="*/ 7827 w 90613"/>
                <a:gd name="connsiteY58" fmla="*/ 48440 h 52605"/>
                <a:gd name="connsiteX59" fmla="*/ 4568 w 90613"/>
                <a:gd name="connsiteY59" fmla="*/ 50731 h 52605"/>
                <a:gd name="connsiteX60" fmla="*/ 1038 w 90613"/>
                <a:gd name="connsiteY60" fmla="*/ 47559 h 52605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7455 w 90613"/>
                <a:gd name="connsiteY49" fmla="*/ 51991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9301 w 90613"/>
                <a:gd name="connsiteY49" fmla="*/ 51874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6201"/>
                <a:gd name="connsiteX1" fmla="*/ 5125 w 90613"/>
                <a:gd name="connsiteY1" fmla="*/ 46993 h 56201"/>
                <a:gd name="connsiteX2" fmla="*/ 6504 w 90613"/>
                <a:gd name="connsiteY2" fmla="*/ 43259 h 56201"/>
                <a:gd name="connsiteX3" fmla="*/ 8300 w 90613"/>
                <a:gd name="connsiteY3" fmla="*/ 37962 h 56201"/>
                <a:gd name="connsiteX4" fmla="*/ 14114 w 90613"/>
                <a:gd name="connsiteY4" fmla="*/ 33920 h 56201"/>
                <a:gd name="connsiteX5" fmla="*/ 16614 w 90613"/>
                <a:gd name="connsiteY5" fmla="*/ 26814 h 56201"/>
                <a:gd name="connsiteX6" fmla="*/ 17315 w 90613"/>
                <a:gd name="connsiteY6" fmla="*/ 23320 h 56201"/>
                <a:gd name="connsiteX7" fmla="*/ 22317 w 90613"/>
                <a:gd name="connsiteY7" fmla="*/ 19047 h 56201"/>
                <a:gd name="connsiteX8" fmla="*/ 24386 w 90613"/>
                <a:gd name="connsiteY8" fmla="*/ 16380 h 56201"/>
                <a:gd name="connsiteX9" fmla="*/ 24302 w 90613"/>
                <a:gd name="connsiteY9" fmla="*/ 12760 h 56201"/>
                <a:gd name="connsiteX10" fmla="*/ 21931 w 90613"/>
                <a:gd name="connsiteY10" fmla="*/ 8931 h 56201"/>
                <a:gd name="connsiteX11" fmla="*/ 27380 w 90613"/>
                <a:gd name="connsiteY11" fmla="*/ 961 h 56201"/>
                <a:gd name="connsiteX12" fmla="*/ 32191 w 90613"/>
                <a:gd name="connsiteY12" fmla="*/ 4586 h 56201"/>
                <a:gd name="connsiteX13" fmla="*/ 36371 w 90613"/>
                <a:gd name="connsiteY13" fmla="*/ 5875 h 56201"/>
                <a:gd name="connsiteX14" fmla="*/ 38939 w 90613"/>
                <a:gd name="connsiteY14" fmla="*/ 2560 h 56201"/>
                <a:gd name="connsiteX15" fmla="*/ 41837 w 90613"/>
                <a:gd name="connsiteY15" fmla="*/ 4380 h 56201"/>
                <a:gd name="connsiteX16" fmla="*/ 44124 w 90613"/>
                <a:gd name="connsiteY16" fmla="*/ 88 h 56201"/>
                <a:gd name="connsiteX17" fmla="*/ 49904 w 90613"/>
                <a:gd name="connsiteY17" fmla="*/ 1604 h 56201"/>
                <a:gd name="connsiteX18" fmla="*/ 51186 w 90613"/>
                <a:gd name="connsiteY18" fmla="*/ 2950 h 56201"/>
                <a:gd name="connsiteX19" fmla="*/ 46622 w 90613"/>
                <a:gd name="connsiteY19" fmla="*/ 5507 h 56201"/>
                <a:gd name="connsiteX20" fmla="*/ 47107 w 90613"/>
                <a:gd name="connsiteY20" fmla="*/ 7470 h 56201"/>
                <a:gd name="connsiteX21" fmla="*/ 54093 w 90613"/>
                <a:gd name="connsiteY21" fmla="*/ 8203 h 56201"/>
                <a:gd name="connsiteX22" fmla="*/ 57889 w 90613"/>
                <a:gd name="connsiteY22" fmla="*/ 11325 h 56201"/>
                <a:gd name="connsiteX23" fmla="*/ 60757 w 90613"/>
                <a:gd name="connsiteY23" fmla="*/ 11312 h 56201"/>
                <a:gd name="connsiteX24" fmla="*/ 64923 w 90613"/>
                <a:gd name="connsiteY24" fmla="*/ 10930 h 56201"/>
                <a:gd name="connsiteX25" fmla="*/ 67280 w 90613"/>
                <a:gd name="connsiteY25" fmla="*/ 7829 h 56201"/>
                <a:gd name="connsiteX26" fmla="*/ 70072 w 90613"/>
                <a:gd name="connsiteY26" fmla="*/ 6722 h 56201"/>
                <a:gd name="connsiteX27" fmla="*/ 74151 w 90613"/>
                <a:gd name="connsiteY27" fmla="*/ 10078 h 56201"/>
                <a:gd name="connsiteX28" fmla="*/ 83351 w 90613"/>
                <a:gd name="connsiteY28" fmla="*/ 14323 h 56201"/>
                <a:gd name="connsiteX29" fmla="*/ 83902 w 90613"/>
                <a:gd name="connsiteY29" fmla="*/ 17577 h 56201"/>
                <a:gd name="connsiteX30" fmla="*/ 90490 w 90613"/>
                <a:gd name="connsiteY30" fmla="*/ 18416 h 56201"/>
                <a:gd name="connsiteX31" fmla="*/ 88282 w 90613"/>
                <a:gd name="connsiteY31" fmla="*/ 20007 h 56201"/>
                <a:gd name="connsiteX32" fmla="*/ 89328 w 90613"/>
                <a:gd name="connsiteY32" fmla="*/ 22146 h 56201"/>
                <a:gd name="connsiteX33" fmla="*/ 85468 w 90613"/>
                <a:gd name="connsiteY33" fmla="*/ 23966 h 56201"/>
                <a:gd name="connsiteX34" fmla="*/ 80794 w 90613"/>
                <a:gd name="connsiteY34" fmla="*/ 25860 h 56201"/>
                <a:gd name="connsiteX35" fmla="*/ 80035 w 90613"/>
                <a:gd name="connsiteY35" fmla="*/ 28618 h 56201"/>
                <a:gd name="connsiteX36" fmla="*/ 74479 w 90613"/>
                <a:gd name="connsiteY36" fmla="*/ 29486 h 56201"/>
                <a:gd name="connsiteX37" fmla="*/ 70988 w 90613"/>
                <a:gd name="connsiteY37" fmla="*/ 30858 h 56201"/>
                <a:gd name="connsiteX38" fmla="*/ 68448 w 90613"/>
                <a:gd name="connsiteY38" fmla="*/ 28208 h 56201"/>
                <a:gd name="connsiteX39" fmla="*/ 64239 w 90613"/>
                <a:gd name="connsiteY39" fmla="*/ 29864 h 56201"/>
                <a:gd name="connsiteX40" fmla="*/ 62675 w 90613"/>
                <a:gd name="connsiteY40" fmla="*/ 32049 h 56201"/>
                <a:gd name="connsiteX41" fmla="*/ 63764 w 90613"/>
                <a:gd name="connsiteY41" fmla="*/ 33740 h 56201"/>
                <a:gd name="connsiteX42" fmla="*/ 58989 w 90613"/>
                <a:gd name="connsiteY42" fmla="*/ 37602 h 56201"/>
                <a:gd name="connsiteX43" fmla="*/ 66273 w 90613"/>
                <a:gd name="connsiteY43" fmla="*/ 38569 h 56201"/>
                <a:gd name="connsiteX44" fmla="*/ 64874 w 90613"/>
                <a:gd name="connsiteY44" fmla="*/ 42867 h 56201"/>
                <a:gd name="connsiteX45" fmla="*/ 62161 w 90613"/>
                <a:gd name="connsiteY45" fmla="*/ 42846 h 56201"/>
                <a:gd name="connsiteX46" fmla="*/ 59837 w 90613"/>
                <a:gd name="connsiteY46" fmla="*/ 45083 h 56201"/>
                <a:gd name="connsiteX47" fmla="*/ 60009 w 90613"/>
                <a:gd name="connsiteY47" fmla="*/ 46867 h 56201"/>
                <a:gd name="connsiteX48" fmla="*/ 60389 w 90613"/>
                <a:gd name="connsiteY48" fmla="*/ 49098 h 56201"/>
                <a:gd name="connsiteX49" fmla="*/ 59301 w 90613"/>
                <a:gd name="connsiteY49" fmla="*/ 51874 h 56201"/>
                <a:gd name="connsiteX50" fmla="*/ 57461 w 90613"/>
                <a:gd name="connsiteY50" fmla="*/ 54668 h 56201"/>
                <a:gd name="connsiteX51" fmla="*/ 51250 w 90613"/>
                <a:gd name="connsiteY51" fmla="*/ 54756 h 56201"/>
                <a:gd name="connsiteX52" fmla="*/ 40026 w 90613"/>
                <a:gd name="connsiteY52" fmla="*/ 36921 h 56201"/>
                <a:gd name="connsiteX53" fmla="*/ 33536 w 90613"/>
                <a:gd name="connsiteY53" fmla="*/ 36162 h 56201"/>
                <a:gd name="connsiteX54" fmla="*/ 34192 w 90613"/>
                <a:gd name="connsiteY54" fmla="*/ 37700 h 56201"/>
                <a:gd name="connsiteX55" fmla="*/ 33160 w 90613"/>
                <a:gd name="connsiteY55" fmla="*/ 38145 h 56201"/>
                <a:gd name="connsiteX56" fmla="*/ 31213 w 90613"/>
                <a:gd name="connsiteY56" fmla="*/ 36161 h 56201"/>
                <a:gd name="connsiteX57" fmla="*/ 28526 w 90613"/>
                <a:gd name="connsiteY57" fmla="*/ 34046 h 56201"/>
                <a:gd name="connsiteX58" fmla="*/ 7827 w 90613"/>
                <a:gd name="connsiteY58" fmla="*/ 48440 h 56201"/>
                <a:gd name="connsiteX59" fmla="*/ 4568 w 90613"/>
                <a:gd name="connsiteY59" fmla="*/ 50731 h 56201"/>
                <a:gd name="connsiteX60" fmla="*/ 1038 w 90613"/>
                <a:gd name="connsiteY60" fmla="*/ 47559 h 56201"/>
                <a:gd name="connsiteX0" fmla="*/ 1038 w 90613"/>
                <a:gd name="connsiteY0" fmla="*/ 47559 h 57943"/>
                <a:gd name="connsiteX1" fmla="*/ 5125 w 90613"/>
                <a:gd name="connsiteY1" fmla="*/ 46993 h 57943"/>
                <a:gd name="connsiteX2" fmla="*/ 6504 w 90613"/>
                <a:gd name="connsiteY2" fmla="*/ 43259 h 57943"/>
                <a:gd name="connsiteX3" fmla="*/ 8300 w 90613"/>
                <a:gd name="connsiteY3" fmla="*/ 37962 h 57943"/>
                <a:gd name="connsiteX4" fmla="*/ 14114 w 90613"/>
                <a:gd name="connsiteY4" fmla="*/ 33920 h 57943"/>
                <a:gd name="connsiteX5" fmla="*/ 16614 w 90613"/>
                <a:gd name="connsiteY5" fmla="*/ 26814 h 57943"/>
                <a:gd name="connsiteX6" fmla="*/ 17315 w 90613"/>
                <a:gd name="connsiteY6" fmla="*/ 23320 h 57943"/>
                <a:gd name="connsiteX7" fmla="*/ 22317 w 90613"/>
                <a:gd name="connsiteY7" fmla="*/ 19047 h 57943"/>
                <a:gd name="connsiteX8" fmla="*/ 24386 w 90613"/>
                <a:gd name="connsiteY8" fmla="*/ 16380 h 57943"/>
                <a:gd name="connsiteX9" fmla="*/ 24302 w 90613"/>
                <a:gd name="connsiteY9" fmla="*/ 12760 h 57943"/>
                <a:gd name="connsiteX10" fmla="*/ 21931 w 90613"/>
                <a:gd name="connsiteY10" fmla="*/ 8931 h 57943"/>
                <a:gd name="connsiteX11" fmla="*/ 27380 w 90613"/>
                <a:gd name="connsiteY11" fmla="*/ 961 h 57943"/>
                <a:gd name="connsiteX12" fmla="*/ 32191 w 90613"/>
                <a:gd name="connsiteY12" fmla="*/ 4586 h 57943"/>
                <a:gd name="connsiteX13" fmla="*/ 36371 w 90613"/>
                <a:gd name="connsiteY13" fmla="*/ 5875 h 57943"/>
                <a:gd name="connsiteX14" fmla="*/ 38939 w 90613"/>
                <a:gd name="connsiteY14" fmla="*/ 2560 h 57943"/>
                <a:gd name="connsiteX15" fmla="*/ 41837 w 90613"/>
                <a:gd name="connsiteY15" fmla="*/ 4380 h 57943"/>
                <a:gd name="connsiteX16" fmla="*/ 44124 w 90613"/>
                <a:gd name="connsiteY16" fmla="*/ 88 h 57943"/>
                <a:gd name="connsiteX17" fmla="*/ 49904 w 90613"/>
                <a:gd name="connsiteY17" fmla="*/ 1604 h 57943"/>
                <a:gd name="connsiteX18" fmla="*/ 51186 w 90613"/>
                <a:gd name="connsiteY18" fmla="*/ 2950 h 57943"/>
                <a:gd name="connsiteX19" fmla="*/ 46622 w 90613"/>
                <a:gd name="connsiteY19" fmla="*/ 5507 h 57943"/>
                <a:gd name="connsiteX20" fmla="*/ 47107 w 90613"/>
                <a:gd name="connsiteY20" fmla="*/ 7470 h 57943"/>
                <a:gd name="connsiteX21" fmla="*/ 54093 w 90613"/>
                <a:gd name="connsiteY21" fmla="*/ 8203 h 57943"/>
                <a:gd name="connsiteX22" fmla="*/ 57889 w 90613"/>
                <a:gd name="connsiteY22" fmla="*/ 11325 h 57943"/>
                <a:gd name="connsiteX23" fmla="*/ 60757 w 90613"/>
                <a:gd name="connsiteY23" fmla="*/ 11312 h 57943"/>
                <a:gd name="connsiteX24" fmla="*/ 64923 w 90613"/>
                <a:gd name="connsiteY24" fmla="*/ 10930 h 57943"/>
                <a:gd name="connsiteX25" fmla="*/ 67280 w 90613"/>
                <a:gd name="connsiteY25" fmla="*/ 7829 h 57943"/>
                <a:gd name="connsiteX26" fmla="*/ 70072 w 90613"/>
                <a:gd name="connsiteY26" fmla="*/ 6722 h 57943"/>
                <a:gd name="connsiteX27" fmla="*/ 74151 w 90613"/>
                <a:gd name="connsiteY27" fmla="*/ 10078 h 57943"/>
                <a:gd name="connsiteX28" fmla="*/ 83351 w 90613"/>
                <a:gd name="connsiteY28" fmla="*/ 14323 h 57943"/>
                <a:gd name="connsiteX29" fmla="*/ 83902 w 90613"/>
                <a:gd name="connsiteY29" fmla="*/ 17577 h 57943"/>
                <a:gd name="connsiteX30" fmla="*/ 90490 w 90613"/>
                <a:gd name="connsiteY30" fmla="*/ 18416 h 57943"/>
                <a:gd name="connsiteX31" fmla="*/ 88282 w 90613"/>
                <a:gd name="connsiteY31" fmla="*/ 20007 h 57943"/>
                <a:gd name="connsiteX32" fmla="*/ 89328 w 90613"/>
                <a:gd name="connsiteY32" fmla="*/ 22146 h 57943"/>
                <a:gd name="connsiteX33" fmla="*/ 85468 w 90613"/>
                <a:gd name="connsiteY33" fmla="*/ 23966 h 57943"/>
                <a:gd name="connsiteX34" fmla="*/ 80794 w 90613"/>
                <a:gd name="connsiteY34" fmla="*/ 25860 h 57943"/>
                <a:gd name="connsiteX35" fmla="*/ 80035 w 90613"/>
                <a:gd name="connsiteY35" fmla="*/ 28618 h 57943"/>
                <a:gd name="connsiteX36" fmla="*/ 74479 w 90613"/>
                <a:gd name="connsiteY36" fmla="*/ 29486 h 57943"/>
                <a:gd name="connsiteX37" fmla="*/ 70988 w 90613"/>
                <a:gd name="connsiteY37" fmla="*/ 30858 h 57943"/>
                <a:gd name="connsiteX38" fmla="*/ 68448 w 90613"/>
                <a:gd name="connsiteY38" fmla="*/ 28208 h 57943"/>
                <a:gd name="connsiteX39" fmla="*/ 64239 w 90613"/>
                <a:gd name="connsiteY39" fmla="*/ 29864 h 57943"/>
                <a:gd name="connsiteX40" fmla="*/ 62675 w 90613"/>
                <a:gd name="connsiteY40" fmla="*/ 32049 h 57943"/>
                <a:gd name="connsiteX41" fmla="*/ 63764 w 90613"/>
                <a:gd name="connsiteY41" fmla="*/ 33740 h 57943"/>
                <a:gd name="connsiteX42" fmla="*/ 58989 w 90613"/>
                <a:gd name="connsiteY42" fmla="*/ 37602 h 57943"/>
                <a:gd name="connsiteX43" fmla="*/ 66273 w 90613"/>
                <a:gd name="connsiteY43" fmla="*/ 38569 h 57943"/>
                <a:gd name="connsiteX44" fmla="*/ 64874 w 90613"/>
                <a:gd name="connsiteY44" fmla="*/ 42867 h 57943"/>
                <a:gd name="connsiteX45" fmla="*/ 62161 w 90613"/>
                <a:gd name="connsiteY45" fmla="*/ 42846 h 57943"/>
                <a:gd name="connsiteX46" fmla="*/ 59837 w 90613"/>
                <a:gd name="connsiteY46" fmla="*/ 45083 h 57943"/>
                <a:gd name="connsiteX47" fmla="*/ 60009 w 90613"/>
                <a:gd name="connsiteY47" fmla="*/ 46867 h 57943"/>
                <a:gd name="connsiteX48" fmla="*/ 60389 w 90613"/>
                <a:gd name="connsiteY48" fmla="*/ 49098 h 57943"/>
                <a:gd name="connsiteX49" fmla="*/ 59301 w 90613"/>
                <a:gd name="connsiteY49" fmla="*/ 51874 h 57943"/>
                <a:gd name="connsiteX50" fmla="*/ 57461 w 90613"/>
                <a:gd name="connsiteY50" fmla="*/ 54668 h 57943"/>
                <a:gd name="connsiteX51" fmla="*/ 51250 w 90613"/>
                <a:gd name="connsiteY51" fmla="*/ 54756 h 57943"/>
                <a:gd name="connsiteX52" fmla="*/ 47193 w 90613"/>
                <a:gd name="connsiteY52" fmla="*/ 56920 h 57943"/>
                <a:gd name="connsiteX53" fmla="*/ 33536 w 90613"/>
                <a:gd name="connsiteY53" fmla="*/ 36162 h 57943"/>
                <a:gd name="connsiteX54" fmla="*/ 34192 w 90613"/>
                <a:gd name="connsiteY54" fmla="*/ 37700 h 57943"/>
                <a:gd name="connsiteX55" fmla="*/ 33160 w 90613"/>
                <a:gd name="connsiteY55" fmla="*/ 38145 h 57943"/>
                <a:gd name="connsiteX56" fmla="*/ 31213 w 90613"/>
                <a:gd name="connsiteY56" fmla="*/ 36161 h 57943"/>
                <a:gd name="connsiteX57" fmla="*/ 28526 w 90613"/>
                <a:gd name="connsiteY57" fmla="*/ 34046 h 57943"/>
                <a:gd name="connsiteX58" fmla="*/ 7827 w 90613"/>
                <a:gd name="connsiteY58" fmla="*/ 48440 h 57943"/>
                <a:gd name="connsiteX59" fmla="*/ 4568 w 90613"/>
                <a:gd name="connsiteY59" fmla="*/ 50731 h 57943"/>
                <a:gd name="connsiteX60" fmla="*/ 1038 w 90613"/>
                <a:gd name="connsiteY60" fmla="*/ 47559 h 57943"/>
                <a:gd name="connsiteX0" fmla="*/ 1038 w 90613"/>
                <a:gd name="connsiteY0" fmla="*/ 47559 h 57154"/>
                <a:gd name="connsiteX1" fmla="*/ 5125 w 90613"/>
                <a:gd name="connsiteY1" fmla="*/ 46993 h 57154"/>
                <a:gd name="connsiteX2" fmla="*/ 6504 w 90613"/>
                <a:gd name="connsiteY2" fmla="*/ 43259 h 57154"/>
                <a:gd name="connsiteX3" fmla="*/ 8300 w 90613"/>
                <a:gd name="connsiteY3" fmla="*/ 37962 h 57154"/>
                <a:gd name="connsiteX4" fmla="*/ 14114 w 90613"/>
                <a:gd name="connsiteY4" fmla="*/ 33920 h 57154"/>
                <a:gd name="connsiteX5" fmla="*/ 16614 w 90613"/>
                <a:gd name="connsiteY5" fmla="*/ 26814 h 57154"/>
                <a:gd name="connsiteX6" fmla="*/ 17315 w 90613"/>
                <a:gd name="connsiteY6" fmla="*/ 23320 h 57154"/>
                <a:gd name="connsiteX7" fmla="*/ 22317 w 90613"/>
                <a:gd name="connsiteY7" fmla="*/ 19047 h 57154"/>
                <a:gd name="connsiteX8" fmla="*/ 24386 w 90613"/>
                <a:gd name="connsiteY8" fmla="*/ 16380 h 57154"/>
                <a:gd name="connsiteX9" fmla="*/ 24302 w 90613"/>
                <a:gd name="connsiteY9" fmla="*/ 12760 h 57154"/>
                <a:gd name="connsiteX10" fmla="*/ 21931 w 90613"/>
                <a:gd name="connsiteY10" fmla="*/ 8931 h 57154"/>
                <a:gd name="connsiteX11" fmla="*/ 27380 w 90613"/>
                <a:gd name="connsiteY11" fmla="*/ 961 h 57154"/>
                <a:gd name="connsiteX12" fmla="*/ 32191 w 90613"/>
                <a:gd name="connsiteY12" fmla="*/ 4586 h 57154"/>
                <a:gd name="connsiteX13" fmla="*/ 36371 w 90613"/>
                <a:gd name="connsiteY13" fmla="*/ 5875 h 57154"/>
                <a:gd name="connsiteX14" fmla="*/ 38939 w 90613"/>
                <a:gd name="connsiteY14" fmla="*/ 2560 h 57154"/>
                <a:gd name="connsiteX15" fmla="*/ 41837 w 90613"/>
                <a:gd name="connsiteY15" fmla="*/ 4380 h 57154"/>
                <a:gd name="connsiteX16" fmla="*/ 44124 w 90613"/>
                <a:gd name="connsiteY16" fmla="*/ 88 h 57154"/>
                <a:gd name="connsiteX17" fmla="*/ 49904 w 90613"/>
                <a:gd name="connsiteY17" fmla="*/ 1604 h 57154"/>
                <a:gd name="connsiteX18" fmla="*/ 51186 w 90613"/>
                <a:gd name="connsiteY18" fmla="*/ 2950 h 57154"/>
                <a:gd name="connsiteX19" fmla="*/ 46622 w 90613"/>
                <a:gd name="connsiteY19" fmla="*/ 5507 h 57154"/>
                <a:gd name="connsiteX20" fmla="*/ 47107 w 90613"/>
                <a:gd name="connsiteY20" fmla="*/ 7470 h 57154"/>
                <a:gd name="connsiteX21" fmla="*/ 54093 w 90613"/>
                <a:gd name="connsiteY21" fmla="*/ 8203 h 57154"/>
                <a:gd name="connsiteX22" fmla="*/ 57889 w 90613"/>
                <a:gd name="connsiteY22" fmla="*/ 11325 h 57154"/>
                <a:gd name="connsiteX23" fmla="*/ 60757 w 90613"/>
                <a:gd name="connsiteY23" fmla="*/ 11312 h 57154"/>
                <a:gd name="connsiteX24" fmla="*/ 64923 w 90613"/>
                <a:gd name="connsiteY24" fmla="*/ 10930 h 57154"/>
                <a:gd name="connsiteX25" fmla="*/ 67280 w 90613"/>
                <a:gd name="connsiteY25" fmla="*/ 7829 h 57154"/>
                <a:gd name="connsiteX26" fmla="*/ 70072 w 90613"/>
                <a:gd name="connsiteY26" fmla="*/ 6722 h 57154"/>
                <a:gd name="connsiteX27" fmla="*/ 74151 w 90613"/>
                <a:gd name="connsiteY27" fmla="*/ 10078 h 57154"/>
                <a:gd name="connsiteX28" fmla="*/ 83351 w 90613"/>
                <a:gd name="connsiteY28" fmla="*/ 14323 h 57154"/>
                <a:gd name="connsiteX29" fmla="*/ 83902 w 90613"/>
                <a:gd name="connsiteY29" fmla="*/ 17577 h 57154"/>
                <a:gd name="connsiteX30" fmla="*/ 90490 w 90613"/>
                <a:gd name="connsiteY30" fmla="*/ 18416 h 57154"/>
                <a:gd name="connsiteX31" fmla="*/ 88282 w 90613"/>
                <a:gd name="connsiteY31" fmla="*/ 20007 h 57154"/>
                <a:gd name="connsiteX32" fmla="*/ 89328 w 90613"/>
                <a:gd name="connsiteY32" fmla="*/ 22146 h 57154"/>
                <a:gd name="connsiteX33" fmla="*/ 85468 w 90613"/>
                <a:gd name="connsiteY33" fmla="*/ 23966 h 57154"/>
                <a:gd name="connsiteX34" fmla="*/ 80794 w 90613"/>
                <a:gd name="connsiteY34" fmla="*/ 25860 h 57154"/>
                <a:gd name="connsiteX35" fmla="*/ 80035 w 90613"/>
                <a:gd name="connsiteY35" fmla="*/ 28618 h 57154"/>
                <a:gd name="connsiteX36" fmla="*/ 74479 w 90613"/>
                <a:gd name="connsiteY36" fmla="*/ 29486 h 57154"/>
                <a:gd name="connsiteX37" fmla="*/ 70988 w 90613"/>
                <a:gd name="connsiteY37" fmla="*/ 30858 h 57154"/>
                <a:gd name="connsiteX38" fmla="*/ 68448 w 90613"/>
                <a:gd name="connsiteY38" fmla="*/ 28208 h 57154"/>
                <a:gd name="connsiteX39" fmla="*/ 64239 w 90613"/>
                <a:gd name="connsiteY39" fmla="*/ 29864 h 57154"/>
                <a:gd name="connsiteX40" fmla="*/ 62675 w 90613"/>
                <a:gd name="connsiteY40" fmla="*/ 32049 h 57154"/>
                <a:gd name="connsiteX41" fmla="*/ 63764 w 90613"/>
                <a:gd name="connsiteY41" fmla="*/ 33740 h 57154"/>
                <a:gd name="connsiteX42" fmla="*/ 58989 w 90613"/>
                <a:gd name="connsiteY42" fmla="*/ 37602 h 57154"/>
                <a:gd name="connsiteX43" fmla="*/ 66273 w 90613"/>
                <a:gd name="connsiteY43" fmla="*/ 38569 h 57154"/>
                <a:gd name="connsiteX44" fmla="*/ 64874 w 90613"/>
                <a:gd name="connsiteY44" fmla="*/ 42867 h 57154"/>
                <a:gd name="connsiteX45" fmla="*/ 62161 w 90613"/>
                <a:gd name="connsiteY45" fmla="*/ 42846 h 57154"/>
                <a:gd name="connsiteX46" fmla="*/ 59837 w 90613"/>
                <a:gd name="connsiteY46" fmla="*/ 45083 h 57154"/>
                <a:gd name="connsiteX47" fmla="*/ 60009 w 90613"/>
                <a:gd name="connsiteY47" fmla="*/ 46867 h 57154"/>
                <a:gd name="connsiteX48" fmla="*/ 60389 w 90613"/>
                <a:gd name="connsiteY48" fmla="*/ 49098 h 57154"/>
                <a:gd name="connsiteX49" fmla="*/ 59301 w 90613"/>
                <a:gd name="connsiteY49" fmla="*/ 51874 h 57154"/>
                <a:gd name="connsiteX50" fmla="*/ 57461 w 90613"/>
                <a:gd name="connsiteY50" fmla="*/ 54668 h 57154"/>
                <a:gd name="connsiteX51" fmla="*/ 51250 w 90613"/>
                <a:gd name="connsiteY51" fmla="*/ 54756 h 57154"/>
                <a:gd name="connsiteX52" fmla="*/ 47193 w 90613"/>
                <a:gd name="connsiteY52" fmla="*/ 56920 h 57154"/>
                <a:gd name="connsiteX53" fmla="*/ 42259 w 90613"/>
                <a:gd name="connsiteY53" fmla="*/ 54924 h 57154"/>
                <a:gd name="connsiteX54" fmla="*/ 34192 w 90613"/>
                <a:gd name="connsiteY54" fmla="*/ 37700 h 57154"/>
                <a:gd name="connsiteX55" fmla="*/ 33160 w 90613"/>
                <a:gd name="connsiteY55" fmla="*/ 38145 h 57154"/>
                <a:gd name="connsiteX56" fmla="*/ 31213 w 90613"/>
                <a:gd name="connsiteY56" fmla="*/ 36161 h 57154"/>
                <a:gd name="connsiteX57" fmla="*/ 28526 w 90613"/>
                <a:gd name="connsiteY57" fmla="*/ 34046 h 57154"/>
                <a:gd name="connsiteX58" fmla="*/ 7827 w 90613"/>
                <a:gd name="connsiteY58" fmla="*/ 48440 h 57154"/>
                <a:gd name="connsiteX59" fmla="*/ 4568 w 90613"/>
                <a:gd name="connsiteY59" fmla="*/ 50731 h 57154"/>
                <a:gd name="connsiteX60" fmla="*/ 1038 w 90613"/>
                <a:gd name="connsiteY60" fmla="*/ 47559 h 57154"/>
                <a:gd name="connsiteX0" fmla="*/ 1038 w 90613"/>
                <a:gd name="connsiteY0" fmla="*/ 47559 h 57469"/>
                <a:gd name="connsiteX1" fmla="*/ 5125 w 90613"/>
                <a:gd name="connsiteY1" fmla="*/ 46993 h 57469"/>
                <a:gd name="connsiteX2" fmla="*/ 6504 w 90613"/>
                <a:gd name="connsiteY2" fmla="*/ 43259 h 57469"/>
                <a:gd name="connsiteX3" fmla="*/ 8300 w 90613"/>
                <a:gd name="connsiteY3" fmla="*/ 37962 h 57469"/>
                <a:gd name="connsiteX4" fmla="*/ 14114 w 90613"/>
                <a:gd name="connsiteY4" fmla="*/ 33920 h 57469"/>
                <a:gd name="connsiteX5" fmla="*/ 16614 w 90613"/>
                <a:gd name="connsiteY5" fmla="*/ 26814 h 57469"/>
                <a:gd name="connsiteX6" fmla="*/ 17315 w 90613"/>
                <a:gd name="connsiteY6" fmla="*/ 23320 h 57469"/>
                <a:gd name="connsiteX7" fmla="*/ 22317 w 90613"/>
                <a:gd name="connsiteY7" fmla="*/ 19047 h 57469"/>
                <a:gd name="connsiteX8" fmla="*/ 24386 w 90613"/>
                <a:gd name="connsiteY8" fmla="*/ 16380 h 57469"/>
                <a:gd name="connsiteX9" fmla="*/ 24302 w 90613"/>
                <a:gd name="connsiteY9" fmla="*/ 12760 h 57469"/>
                <a:gd name="connsiteX10" fmla="*/ 21931 w 90613"/>
                <a:gd name="connsiteY10" fmla="*/ 8931 h 57469"/>
                <a:gd name="connsiteX11" fmla="*/ 27380 w 90613"/>
                <a:gd name="connsiteY11" fmla="*/ 961 h 57469"/>
                <a:gd name="connsiteX12" fmla="*/ 32191 w 90613"/>
                <a:gd name="connsiteY12" fmla="*/ 4586 h 57469"/>
                <a:gd name="connsiteX13" fmla="*/ 36371 w 90613"/>
                <a:gd name="connsiteY13" fmla="*/ 5875 h 57469"/>
                <a:gd name="connsiteX14" fmla="*/ 38939 w 90613"/>
                <a:gd name="connsiteY14" fmla="*/ 2560 h 57469"/>
                <a:gd name="connsiteX15" fmla="*/ 41837 w 90613"/>
                <a:gd name="connsiteY15" fmla="*/ 4380 h 57469"/>
                <a:gd name="connsiteX16" fmla="*/ 44124 w 90613"/>
                <a:gd name="connsiteY16" fmla="*/ 88 h 57469"/>
                <a:gd name="connsiteX17" fmla="*/ 49904 w 90613"/>
                <a:gd name="connsiteY17" fmla="*/ 1604 h 57469"/>
                <a:gd name="connsiteX18" fmla="*/ 51186 w 90613"/>
                <a:gd name="connsiteY18" fmla="*/ 2950 h 57469"/>
                <a:gd name="connsiteX19" fmla="*/ 46622 w 90613"/>
                <a:gd name="connsiteY19" fmla="*/ 5507 h 57469"/>
                <a:gd name="connsiteX20" fmla="*/ 47107 w 90613"/>
                <a:gd name="connsiteY20" fmla="*/ 7470 h 57469"/>
                <a:gd name="connsiteX21" fmla="*/ 54093 w 90613"/>
                <a:gd name="connsiteY21" fmla="*/ 8203 h 57469"/>
                <a:gd name="connsiteX22" fmla="*/ 57889 w 90613"/>
                <a:gd name="connsiteY22" fmla="*/ 11325 h 57469"/>
                <a:gd name="connsiteX23" fmla="*/ 60757 w 90613"/>
                <a:gd name="connsiteY23" fmla="*/ 11312 h 57469"/>
                <a:gd name="connsiteX24" fmla="*/ 64923 w 90613"/>
                <a:gd name="connsiteY24" fmla="*/ 10930 h 57469"/>
                <a:gd name="connsiteX25" fmla="*/ 67280 w 90613"/>
                <a:gd name="connsiteY25" fmla="*/ 7829 h 57469"/>
                <a:gd name="connsiteX26" fmla="*/ 70072 w 90613"/>
                <a:gd name="connsiteY26" fmla="*/ 6722 h 57469"/>
                <a:gd name="connsiteX27" fmla="*/ 74151 w 90613"/>
                <a:gd name="connsiteY27" fmla="*/ 10078 h 57469"/>
                <a:gd name="connsiteX28" fmla="*/ 83351 w 90613"/>
                <a:gd name="connsiteY28" fmla="*/ 14323 h 57469"/>
                <a:gd name="connsiteX29" fmla="*/ 83902 w 90613"/>
                <a:gd name="connsiteY29" fmla="*/ 17577 h 57469"/>
                <a:gd name="connsiteX30" fmla="*/ 90490 w 90613"/>
                <a:gd name="connsiteY30" fmla="*/ 18416 h 57469"/>
                <a:gd name="connsiteX31" fmla="*/ 88282 w 90613"/>
                <a:gd name="connsiteY31" fmla="*/ 20007 h 57469"/>
                <a:gd name="connsiteX32" fmla="*/ 89328 w 90613"/>
                <a:gd name="connsiteY32" fmla="*/ 22146 h 57469"/>
                <a:gd name="connsiteX33" fmla="*/ 85468 w 90613"/>
                <a:gd name="connsiteY33" fmla="*/ 23966 h 57469"/>
                <a:gd name="connsiteX34" fmla="*/ 80794 w 90613"/>
                <a:gd name="connsiteY34" fmla="*/ 25860 h 57469"/>
                <a:gd name="connsiteX35" fmla="*/ 80035 w 90613"/>
                <a:gd name="connsiteY35" fmla="*/ 28618 h 57469"/>
                <a:gd name="connsiteX36" fmla="*/ 74479 w 90613"/>
                <a:gd name="connsiteY36" fmla="*/ 29486 h 57469"/>
                <a:gd name="connsiteX37" fmla="*/ 70988 w 90613"/>
                <a:gd name="connsiteY37" fmla="*/ 30858 h 57469"/>
                <a:gd name="connsiteX38" fmla="*/ 68448 w 90613"/>
                <a:gd name="connsiteY38" fmla="*/ 28208 h 57469"/>
                <a:gd name="connsiteX39" fmla="*/ 64239 w 90613"/>
                <a:gd name="connsiteY39" fmla="*/ 29864 h 57469"/>
                <a:gd name="connsiteX40" fmla="*/ 62675 w 90613"/>
                <a:gd name="connsiteY40" fmla="*/ 32049 h 57469"/>
                <a:gd name="connsiteX41" fmla="*/ 63764 w 90613"/>
                <a:gd name="connsiteY41" fmla="*/ 33740 h 57469"/>
                <a:gd name="connsiteX42" fmla="*/ 58989 w 90613"/>
                <a:gd name="connsiteY42" fmla="*/ 37602 h 57469"/>
                <a:gd name="connsiteX43" fmla="*/ 66273 w 90613"/>
                <a:gd name="connsiteY43" fmla="*/ 38569 h 57469"/>
                <a:gd name="connsiteX44" fmla="*/ 64874 w 90613"/>
                <a:gd name="connsiteY44" fmla="*/ 42867 h 57469"/>
                <a:gd name="connsiteX45" fmla="*/ 62161 w 90613"/>
                <a:gd name="connsiteY45" fmla="*/ 42846 h 57469"/>
                <a:gd name="connsiteX46" fmla="*/ 59837 w 90613"/>
                <a:gd name="connsiteY46" fmla="*/ 45083 h 57469"/>
                <a:gd name="connsiteX47" fmla="*/ 60009 w 90613"/>
                <a:gd name="connsiteY47" fmla="*/ 46867 h 57469"/>
                <a:gd name="connsiteX48" fmla="*/ 60389 w 90613"/>
                <a:gd name="connsiteY48" fmla="*/ 49098 h 57469"/>
                <a:gd name="connsiteX49" fmla="*/ 59301 w 90613"/>
                <a:gd name="connsiteY49" fmla="*/ 51874 h 57469"/>
                <a:gd name="connsiteX50" fmla="*/ 57461 w 90613"/>
                <a:gd name="connsiteY50" fmla="*/ 54668 h 57469"/>
                <a:gd name="connsiteX51" fmla="*/ 51250 w 90613"/>
                <a:gd name="connsiteY51" fmla="*/ 54756 h 57469"/>
                <a:gd name="connsiteX52" fmla="*/ 48773 w 90613"/>
                <a:gd name="connsiteY52" fmla="*/ 57361 h 57469"/>
                <a:gd name="connsiteX53" fmla="*/ 42259 w 90613"/>
                <a:gd name="connsiteY53" fmla="*/ 54924 h 57469"/>
                <a:gd name="connsiteX54" fmla="*/ 34192 w 90613"/>
                <a:gd name="connsiteY54" fmla="*/ 37700 h 57469"/>
                <a:gd name="connsiteX55" fmla="*/ 33160 w 90613"/>
                <a:gd name="connsiteY55" fmla="*/ 38145 h 57469"/>
                <a:gd name="connsiteX56" fmla="*/ 31213 w 90613"/>
                <a:gd name="connsiteY56" fmla="*/ 36161 h 57469"/>
                <a:gd name="connsiteX57" fmla="*/ 28526 w 90613"/>
                <a:gd name="connsiteY57" fmla="*/ 34046 h 57469"/>
                <a:gd name="connsiteX58" fmla="*/ 7827 w 90613"/>
                <a:gd name="connsiteY58" fmla="*/ 48440 h 57469"/>
                <a:gd name="connsiteX59" fmla="*/ 4568 w 90613"/>
                <a:gd name="connsiteY59" fmla="*/ 50731 h 57469"/>
                <a:gd name="connsiteX60" fmla="*/ 1038 w 90613"/>
                <a:gd name="connsiteY60" fmla="*/ 47559 h 57469"/>
                <a:gd name="connsiteX0" fmla="*/ 1038 w 90613"/>
                <a:gd name="connsiteY0" fmla="*/ 47559 h 57958"/>
                <a:gd name="connsiteX1" fmla="*/ 5125 w 90613"/>
                <a:gd name="connsiteY1" fmla="*/ 46993 h 57958"/>
                <a:gd name="connsiteX2" fmla="*/ 6504 w 90613"/>
                <a:gd name="connsiteY2" fmla="*/ 43259 h 57958"/>
                <a:gd name="connsiteX3" fmla="*/ 8300 w 90613"/>
                <a:gd name="connsiteY3" fmla="*/ 37962 h 57958"/>
                <a:gd name="connsiteX4" fmla="*/ 14114 w 90613"/>
                <a:gd name="connsiteY4" fmla="*/ 33920 h 57958"/>
                <a:gd name="connsiteX5" fmla="*/ 16614 w 90613"/>
                <a:gd name="connsiteY5" fmla="*/ 26814 h 57958"/>
                <a:gd name="connsiteX6" fmla="*/ 17315 w 90613"/>
                <a:gd name="connsiteY6" fmla="*/ 23320 h 57958"/>
                <a:gd name="connsiteX7" fmla="*/ 22317 w 90613"/>
                <a:gd name="connsiteY7" fmla="*/ 19047 h 57958"/>
                <a:gd name="connsiteX8" fmla="*/ 24386 w 90613"/>
                <a:gd name="connsiteY8" fmla="*/ 16380 h 57958"/>
                <a:gd name="connsiteX9" fmla="*/ 24302 w 90613"/>
                <a:gd name="connsiteY9" fmla="*/ 12760 h 57958"/>
                <a:gd name="connsiteX10" fmla="*/ 21931 w 90613"/>
                <a:gd name="connsiteY10" fmla="*/ 8931 h 57958"/>
                <a:gd name="connsiteX11" fmla="*/ 27380 w 90613"/>
                <a:gd name="connsiteY11" fmla="*/ 961 h 57958"/>
                <a:gd name="connsiteX12" fmla="*/ 32191 w 90613"/>
                <a:gd name="connsiteY12" fmla="*/ 4586 h 57958"/>
                <a:gd name="connsiteX13" fmla="*/ 36371 w 90613"/>
                <a:gd name="connsiteY13" fmla="*/ 5875 h 57958"/>
                <a:gd name="connsiteX14" fmla="*/ 38939 w 90613"/>
                <a:gd name="connsiteY14" fmla="*/ 2560 h 57958"/>
                <a:gd name="connsiteX15" fmla="*/ 41837 w 90613"/>
                <a:gd name="connsiteY15" fmla="*/ 4380 h 57958"/>
                <a:gd name="connsiteX16" fmla="*/ 44124 w 90613"/>
                <a:gd name="connsiteY16" fmla="*/ 88 h 57958"/>
                <a:gd name="connsiteX17" fmla="*/ 49904 w 90613"/>
                <a:gd name="connsiteY17" fmla="*/ 1604 h 57958"/>
                <a:gd name="connsiteX18" fmla="*/ 51186 w 90613"/>
                <a:gd name="connsiteY18" fmla="*/ 2950 h 57958"/>
                <a:gd name="connsiteX19" fmla="*/ 46622 w 90613"/>
                <a:gd name="connsiteY19" fmla="*/ 5507 h 57958"/>
                <a:gd name="connsiteX20" fmla="*/ 47107 w 90613"/>
                <a:gd name="connsiteY20" fmla="*/ 7470 h 57958"/>
                <a:gd name="connsiteX21" fmla="*/ 54093 w 90613"/>
                <a:gd name="connsiteY21" fmla="*/ 8203 h 57958"/>
                <a:gd name="connsiteX22" fmla="*/ 57889 w 90613"/>
                <a:gd name="connsiteY22" fmla="*/ 11325 h 57958"/>
                <a:gd name="connsiteX23" fmla="*/ 60757 w 90613"/>
                <a:gd name="connsiteY23" fmla="*/ 11312 h 57958"/>
                <a:gd name="connsiteX24" fmla="*/ 64923 w 90613"/>
                <a:gd name="connsiteY24" fmla="*/ 10930 h 57958"/>
                <a:gd name="connsiteX25" fmla="*/ 67280 w 90613"/>
                <a:gd name="connsiteY25" fmla="*/ 7829 h 57958"/>
                <a:gd name="connsiteX26" fmla="*/ 70072 w 90613"/>
                <a:gd name="connsiteY26" fmla="*/ 6722 h 57958"/>
                <a:gd name="connsiteX27" fmla="*/ 74151 w 90613"/>
                <a:gd name="connsiteY27" fmla="*/ 10078 h 57958"/>
                <a:gd name="connsiteX28" fmla="*/ 83351 w 90613"/>
                <a:gd name="connsiteY28" fmla="*/ 14323 h 57958"/>
                <a:gd name="connsiteX29" fmla="*/ 83902 w 90613"/>
                <a:gd name="connsiteY29" fmla="*/ 17577 h 57958"/>
                <a:gd name="connsiteX30" fmla="*/ 90490 w 90613"/>
                <a:gd name="connsiteY30" fmla="*/ 18416 h 57958"/>
                <a:gd name="connsiteX31" fmla="*/ 88282 w 90613"/>
                <a:gd name="connsiteY31" fmla="*/ 20007 h 57958"/>
                <a:gd name="connsiteX32" fmla="*/ 89328 w 90613"/>
                <a:gd name="connsiteY32" fmla="*/ 22146 h 57958"/>
                <a:gd name="connsiteX33" fmla="*/ 85468 w 90613"/>
                <a:gd name="connsiteY33" fmla="*/ 23966 h 57958"/>
                <a:gd name="connsiteX34" fmla="*/ 80794 w 90613"/>
                <a:gd name="connsiteY34" fmla="*/ 25860 h 57958"/>
                <a:gd name="connsiteX35" fmla="*/ 80035 w 90613"/>
                <a:gd name="connsiteY35" fmla="*/ 28618 h 57958"/>
                <a:gd name="connsiteX36" fmla="*/ 74479 w 90613"/>
                <a:gd name="connsiteY36" fmla="*/ 29486 h 57958"/>
                <a:gd name="connsiteX37" fmla="*/ 70988 w 90613"/>
                <a:gd name="connsiteY37" fmla="*/ 30858 h 57958"/>
                <a:gd name="connsiteX38" fmla="*/ 68448 w 90613"/>
                <a:gd name="connsiteY38" fmla="*/ 28208 h 57958"/>
                <a:gd name="connsiteX39" fmla="*/ 64239 w 90613"/>
                <a:gd name="connsiteY39" fmla="*/ 29864 h 57958"/>
                <a:gd name="connsiteX40" fmla="*/ 62675 w 90613"/>
                <a:gd name="connsiteY40" fmla="*/ 32049 h 57958"/>
                <a:gd name="connsiteX41" fmla="*/ 63764 w 90613"/>
                <a:gd name="connsiteY41" fmla="*/ 33740 h 57958"/>
                <a:gd name="connsiteX42" fmla="*/ 58989 w 90613"/>
                <a:gd name="connsiteY42" fmla="*/ 37602 h 57958"/>
                <a:gd name="connsiteX43" fmla="*/ 66273 w 90613"/>
                <a:gd name="connsiteY43" fmla="*/ 38569 h 57958"/>
                <a:gd name="connsiteX44" fmla="*/ 64874 w 90613"/>
                <a:gd name="connsiteY44" fmla="*/ 42867 h 57958"/>
                <a:gd name="connsiteX45" fmla="*/ 62161 w 90613"/>
                <a:gd name="connsiteY45" fmla="*/ 42846 h 57958"/>
                <a:gd name="connsiteX46" fmla="*/ 59837 w 90613"/>
                <a:gd name="connsiteY46" fmla="*/ 45083 h 57958"/>
                <a:gd name="connsiteX47" fmla="*/ 60009 w 90613"/>
                <a:gd name="connsiteY47" fmla="*/ 46867 h 57958"/>
                <a:gd name="connsiteX48" fmla="*/ 60389 w 90613"/>
                <a:gd name="connsiteY48" fmla="*/ 49098 h 57958"/>
                <a:gd name="connsiteX49" fmla="*/ 59301 w 90613"/>
                <a:gd name="connsiteY49" fmla="*/ 51874 h 57958"/>
                <a:gd name="connsiteX50" fmla="*/ 57461 w 90613"/>
                <a:gd name="connsiteY50" fmla="*/ 54668 h 57958"/>
                <a:gd name="connsiteX51" fmla="*/ 51250 w 90613"/>
                <a:gd name="connsiteY51" fmla="*/ 54756 h 57958"/>
                <a:gd name="connsiteX52" fmla="*/ 48773 w 90613"/>
                <a:gd name="connsiteY52" fmla="*/ 57361 h 57958"/>
                <a:gd name="connsiteX53" fmla="*/ 42259 w 90613"/>
                <a:gd name="connsiteY53" fmla="*/ 54924 h 57958"/>
                <a:gd name="connsiteX54" fmla="*/ 36692 w 90613"/>
                <a:gd name="connsiteY54" fmla="*/ 57111 h 57958"/>
                <a:gd name="connsiteX55" fmla="*/ 33160 w 90613"/>
                <a:gd name="connsiteY55" fmla="*/ 38145 h 57958"/>
                <a:gd name="connsiteX56" fmla="*/ 31213 w 90613"/>
                <a:gd name="connsiteY56" fmla="*/ 36161 h 57958"/>
                <a:gd name="connsiteX57" fmla="*/ 28526 w 90613"/>
                <a:gd name="connsiteY57" fmla="*/ 34046 h 57958"/>
                <a:gd name="connsiteX58" fmla="*/ 7827 w 90613"/>
                <a:gd name="connsiteY58" fmla="*/ 48440 h 57958"/>
                <a:gd name="connsiteX59" fmla="*/ 4568 w 90613"/>
                <a:gd name="connsiteY59" fmla="*/ 50731 h 57958"/>
                <a:gd name="connsiteX60" fmla="*/ 1038 w 90613"/>
                <a:gd name="connsiteY60" fmla="*/ 47559 h 57958"/>
                <a:gd name="connsiteX0" fmla="*/ 1038 w 90613"/>
                <a:gd name="connsiteY0" fmla="*/ 47559 h 57361"/>
                <a:gd name="connsiteX1" fmla="*/ 5125 w 90613"/>
                <a:gd name="connsiteY1" fmla="*/ 46993 h 57361"/>
                <a:gd name="connsiteX2" fmla="*/ 6504 w 90613"/>
                <a:gd name="connsiteY2" fmla="*/ 43259 h 57361"/>
                <a:gd name="connsiteX3" fmla="*/ 8300 w 90613"/>
                <a:gd name="connsiteY3" fmla="*/ 37962 h 57361"/>
                <a:gd name="connsiteX4" fmla="*/ 14114 w 90613"/>
                <a:gd name="connsiteY4" fmla="*/ 33920 h 57361"/>
                <a:gd name="connsiteX5" fmla="*/ 16614 w 90613"/>
                <a:gd name="connsiteY5" fmla="*/ 26814 h 57361"/>
                <a:gd name="connsiteX6" fmla="*/ 17315 w 90613"/>
                <a:gd name="connsiteY6" fmla="*/ 23320 h 57361"/>
                <a:gd name="connsiteX7" fmla="*/ 22317 w 90613"/>
                <a:gd name="connsiteY7" fmla="*/ 19047 h 57361"/>
                <a:gd name="connsiteX8" fmla="*/ 24386 w 90613"/>
                <a:gd name="connsiteY8" fmla="*/ 16380 h 57361"/>
                <a:gd name="connsiteX9" fmla="*/ 24302 w 90613"/>
                <a:gd name="connsiteY9" fmla="*/ 12760 h 57361"/>
                <a:gd name="connsiteX10" fmla="*/ 21931 w 90613"/>
                <a:gd name="connsiteY10" fmla="*/ 8931 h 57361"/>
                <a:gd name="connsiteX11" fmla="*/ 27380 w 90613"/>
                <a:gd name="connsiteY11" fmla="*/ 961 h 57361"/>
                <a:gd name="connsiteX12" fmla="*/ 32191 w 90613"/>
                <a:gd name="connsiteY12" fmla="*/ 4586 h 57361"/>
                <a:gd name="connsiteX13" fmla="*/ 36371 w 90613"/>
                <a:gd name="connsiteY13" fmla="*/ 5875 h 57361"/>
                <a:gd name="connsiteX14" fmla="*/ 38939 w 90613"/>
                <a:gd name="connsiteY14" fmla="*/ 2560 h 57361"/>
                <a:gd name="connsiteX15" fmla="*/ 41837 w 90613"/>
                <a:gd name="connsiteY15" fmla="*/ 4380 h 57361"/>
                <a:gd name="connsiteX16" fmla="*/ 44124 w 90613"/>
                <a:gd name="connsiteY16" fmla="*/ 88 h 57361"/>
                <a:gd name="connsiteX17" fmla="*/ 49904 w 90613"/>
                <a:gd name="connsiteY17" fmla="*/ 1604 h 57361"/>
                <a:gd name="connsiteX18" fmla="*/ 51186 w 90613"/>
                <a:gd name="connsiteY18" fmla="*/ 2950 h 57361"/>
                <a:gd name="connsiteX19" fmla="*/ 46622 w 90613"/>
                <a:gd name="connsiteY19" fmla="*/ 5507 h 57361"/>
                <a:gd name="connsiteX20" fmla="*/ 47107 w 90613"/>
                <a:gd name="connsiteY20" fmla="*/ 7470 h 57361"/>
                <a:gd name="connsiteX21" fmla="*/ 54093 w 90613"/>
                <a:gd name="connsiteY21" fmla="*/ 8203 h 57361"/>
                <a:gd name="connsiteX22" fmla="*/ 57889 w 90613"/>
                <a:gd name="connsiteY22" fmla="*/ 11325 h 57361"/>
                <a:gd name="connsiteX23" fmla="*/ 60757 w 90613"/>
                <a:gd name="connsiteY23" fmla="*/ 11312 h 57361"/>
                <a:gd name="connsiteX24" fmla="*/ 64923 w 90613"/>
                <a:gd name="connsiteY24" fmla="*/ 10930 h 57361"/>
                <a:gd name="connsiteX25" fmla="*/ 67280 w 90613"/>
                <a:gd name="connsiteY25" fmla="*/ 7829 h 57361"/>
                <a:gd name="connsiteX26" fmla="*/ 70072 w 90613"/>
                <a:gd name="connsiteY26" fmla="*/ 6722 h 57361"/>
                <a:gd name="connsiteX27" fmla="*/ 74151 w 90613"/>
                <a:gd name="connsiteY27" fmla="*/ 10078 h 57361"/>
                <a:gd name="connsiteX28" fmla="*/ 83351 w 90613"/>
                <a:gd name="connsiteY28" fmla="*/ 14323 h 57361"/>
                <a:gd name="connsiteX29" fmla="*/ 83902 w 90613"/>
                <a:gd name="connsiteY29" fmla="*/ 17577 h 57361"/>
                <a:gd name="connsiteX30" fmla="*/ 90490 w 90613"/>
                <a:gd name="connsiteY30" fmla="*/ 18416 h 57361"/>
                <a:gd name="connsiteX31" fmla="*/ 88282 w 90613"/>
                <a:gd name="connsiteY31" fmla="*/ 20007 h 57361"/>
                <a:gd name="connsiteX32" fmla="*/ 89328 w 90613"/>
                <a:gd name="connsiteY32" fmla="*/ 22146 h 57361"/>
                <a:gd name="connsiteX33" fmla="*/ 85468 w 90613"/>
                <a:gd name="connsiteY33" fmla="*/ 23966 h 57361"/>
                <a:gd name="connsiteX34" fmla="*/ 80794 w 90613"/>
                <a:gd name="connsiteY34" fmla="*/ 25860 h 57361"/>
                <a:gd name="connsiteX35" fmla="*/ 80035 w 90613"/>
                <a:gd name="connsiteY35" fmla="*/ 28618 h 57361"/>
                <a:gd name="connsiteX36" fmla="*/ 74479 w 90613"/>
                <a:gd name="connsiteY36" fmla="*/ 29486 h 57361"/>
                <a:gd name="connsiteX37" fmla="*/ 70988 w 90613"/>
                <a:gd name="connsiteY37" fmla="*/ 30858 h 57361"/>
                <a:gd name="connsiteX38" fmla="*/ 68448 w 90613"/>
                <a:gd name="connsiteY38" fmla="*/ 28208 h 57361"/>
                <a:gd name="connsiteX39" fmla="*/ 64239 w 90613"/>
                <a:gd name="connsiteY39" fmla="*/ 29864 h 57361"/>
                <a:gd name="connsiteX40" fmla="*/ 62675 w 90613"/>
                <a:gd name="connsiteY40" fmla="*/ 32049 h 57361"/>
                <a:gd name="connsiteX41" fmla="*/ 63764 w 90613"/>
                <a:gd name="connsiteY41" fmla="*/ 33740 h 57361"/>
                <a:gd name="connsiteX42" fmla="*/ 58989 w 90613"/>
                <a:gd name="connsiteY42" fmla="*/ 37602 h 57361"/>
                <a:gd name="connsiteX43" fmla="*/ 66273 w 90613"/>
                <a:gd name="connsiteY43" fmla="*/ 38569 h 57361"/>
                <a:gd name="connsiteX44" fmla="*/ 64874 w 90613"/>
                <a:gd name="connsiteY44" fmla="*/ 42867 h 57361"/>
                <a:gd name="connsiteX45" fmla="*/ 62161 w 90613"/>
                <a:gd name="connsiteY45" fmla="*/ 42846 h 57361"/>
                <a:gd name="connsiteX46" fmla="*/ 59837 w 90613"/>
                <a:gd name="connsiteY46" fmla="*/ 45083 h 57361"/>
                <a:gd name="connsiteX47" fmla="*/ 60009 w 90613"/>
                <a:gd name="connsiteY47" fmla="*/ 46867 h 57361"/>
                <a:gd name="connsiteX48" fmla="*/ 60389 w 90613"/>
                <a:gd name="connsiteY48" fmla="*/ 49098 h 57361"/>
                <a:gd name="connsiteX49" fmla="*/ 59301 w 90613"/>
                <a:gd name="connsiteY49" fmla="*/ 51874 h 57361"/>
                <a:gd name="connsiteX50" fmla="*/ 57461 w 90613"/>
                <a:gd name="connsiteY50" fmla="*/ 54668 h 57361"/>
                <a:gd name="connsiteX51" fmla="*/ 51250 w 90613"/>
                <a:gd name="connsiteY51" fmla="*/ 54756 h 57361"/>
                <a:gd name="connsiteX52" fmla="*/ 48773 w 90613"/>
                <a:gd name="connsiteY52" fmla="*/ 57361 h 57361"/>
                <a:gd name="connsiteX53" fmla="*/ 42259 w 90613"/>
                <a:gd name="connsiteY53" fmla="*/ 54924 h 57361"/>
                <a:gd name="connsiteX54" fmla="*/ 36692 w 90613"/>
                <a:gd name="connsiteY54" fmla="*/ 57111 h 57361"/>
                <a:gd name="connsiteX55" fmla="*/ 30857 w 90613"/>
                <a:gd name="connsiteY55" fmla="*/ 56663 h 57361"/>
                <a:gd name="connsiteX56" fmla="*/ 31213 w 90613"/>
                <a:gd name="connsiteY56" fmla="*/ 36161 h 57361"/>
                <a:gd name="connsiteX57" fmla="*/ 28526 w 90613"/>
                <a:gd name="connsiteY57" fmla="*/ 34046 h 57361"/>
                <a:gd name="connsiteX58" fmla="*/ 7827 w 90613"/>
                <a:gd name="connsiteY58" fmla="*/ 48440 h 57361"/>
                <a:gd name="connsiteX59" fmla="*/ 4568 w 90613"/>
                <a:gd name="connsiteY59" fmla="*/ 50731 h 57361"/>
                <a:gd name="connsiteX60" fmla="*/ 1038 w 90613"/>
                <a:gd name="connsiteY60" fmla="*/ 47559 h 57361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8526 w 90613"/>
                <a:gd name="connsiteY57" fmla="*/ 34046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7827 w 90613"/>
                <a:gd name="connsiteY59" fmla="*/ 48440 h 58523"/>
                <a:gd name="connsiteX60" fmla="*/ 4568 w 90613"/>
                <a:gd name="connsiteY60" fmla="*/ 50731 h 58523"/>
                <a:gd name="connsiteX61" fmla="*/ 1038 w 90613"/>
                <a:gd name="connsiteY61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7827 w 90613"/>
                <a:gd name="connsiteY60" fmla="*/ 48440 h 58523"/>
                <a:gd name="connsiteX61" fmla="*/ 4568 w 90613"/>
                <a:gd name="connsiteY61" fmla="*/ 50731 h 58523"/>
                <a:gd name="connsiteX62" fmla="*/ 1038 w 90613"/>
                <a:gd name="connsiteY62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2333 w 90613"/>
                <a:gd name="connsiteY43" fmla="*/ 38564 h 58523"/>
                <a:gd name="connsiteX44" fmla="*/ 66273 w 90613"/>
                <a:gd name="connsiteY44" fmla="*/ 38569 h 58523"/>
                <a:gd name="connsiteX45" fmla="*/ 64874 w 90613"/>
                <a:gd name="connsiteY45" fmla="*/ 42867 h 58523"/>
                <a:gd name="connsiteX46" fmla="*/ 62161 w 90613"/>
                <a:gd name="connsiteY46" fmla="*/ 42846 h 58523"/>
                <a:gd name="connsiteX47" fmla="*/ 59837 w 90613"/>
                <a:gd name="connsiteY47" fmla="*/ 45083 h 58523"/>
                <a:gd name="connsiteX48" fmla="*/ 60009 w 90613"/>
                <a:gd name="connsiteY48" fmla="*/ 46867 h 58523"/>
                <a:gd name="connsiteX49" fmla="*/ 60389 w 90613"/>
                <a:gd name="connsiteY49" fmla="*/ 49098 h 58523"/>
                <a:gd name="connsiteX50" fmla="*/ 59301 w 90613"/>
                <a:gd name="connsiteY50" fmla="*/ 51874 h 58523"/>
                <a:gd name="connsiteX51" fmla="*/ 57461 w 90613"/>
                <a:gd name="connsiteY51" fmla="*/ 54668 h 58523"/>
                <a:gd name="connsiteX52" fmla="*/ 51250 w 90613"/>
                <a:gd name="connsiteY52" fmla="*/ 54756 h 58523"/>
                <a:gd name="connsiteX53" fmla="*/ 48773 w 90613"/>
                <a:gd name="connsiteY53" fmla="*/ 57361 h 58523"/>
                <a:gd name="connsiteX54" fmla="*/ 42259 w 90613"/>
                <a:gd name="connsiteY54" fmla="*/ 54924 h 58523"/>
                <a:gd name="connsiteX55" fmla="*/ 36692 w 90613"/>
                <a:gd name="connsiteY55" fmla="*/ 57111 h 58523"/>
                <a:gd name="connsiteX56" fmla="*/ 30857 w 90613"/>
                <a:gd name="connsiteY56" fmla="*/ 56663 h 58523"/>
                <a:gd name="connsiteX57" fmla="*/ 26427 w 90613"/>
                <a:gd name="connsiteY57" fmla="*/ 58454 h 58523"/>
                <a:gd name="connsiteX58" fmla="*/ 21849 w 90613"/>
                <a:gd name="connsiteY58" fmla="*/ 54920 h 58523"/>
                <a:gd name="connsiteX59" fmla="*/ 18810 w 90613"/>
                <a:gd name="connsiteY59" fmla="*/ 56382 h 58523"/>
                <a:gd name="connsiteX60" fmla="*/ 14600 w 90613"/>
                <a:gd name="connsiteY60" fmla="*/ 52119 h 58523"/>
                <a:gd name="connsiteX61" fmla="*/ 10252 w 90613"/>
                <a:gd name="connsiteY61" fmla="*/ 51853 h 58523"/>
                <a:gd name="connsiteX62" fmla="*/ 7827 w 90613"/>
                <a:gd name="connsiteY62" fmla="*/ 48440 h 58523"/>
                <a:gd name="connsiteX63" fmla="*/ 4568 w 90613"/>
                <a:gd name="connsiteY63" fmla="*/ 50731 h 58523"/>
                <a:gd name="connsiteX64" fmla="*/ 1038 w 90613"/>
                <a:gd name="connsiteY64" fmla="*/ 47559 h 58523"/>
                <a:gd name="connsiteX0" fmla="*/ 455 w 100620"/>
                <a:gd name="connsiteY0" fmla="*/ 44751 h 58523"/>
                <a:gd name="connsiteX1" fmla="*/ 15132 w 100620"/>
                <a:gd name="connsiteY1" fmla="*/ 46993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7708 w 100620"/>
                <a:gd name="connsiteY3" fmla="*/ 34899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18062 w 100848"/>
                <a:gd name="connsiteY62" fmla="*/ 48440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9248 w 100848"/>
                <a:gd name="connsiteY62" fmla="*/ 56985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60272"/>
                <a:gd name="connsiteX1" fmla="*/ 4206 w 100848"/>
                <a:gd name="connsiteY1" fmla="*/ 40885 h 60272"/>
                <a:gd name="connsiteX2" fmla="*/ 13786 w 100848"/>
                <a:gd name="connsiteY2" fmla="*/ 40814 h 60272"/>
                <a:gd name="connsiteX3" fmla="*/ 17936 w 100848"/>
                <a:gd name="connsiteY3" fmla="*/ 34899 h 60272"/>
                <a:gd name="connsiteX4" fmla="*/ 24349 w 100848"/>
                <a:gd name="connsiteY4" fmla="*/ 33920 h 60272"/>
                <a:gd name="connsiteX5" fmla="*/ 26849 w 100848"/>
                <a:gd name="connsiteY5" fmla="*/ 26814 h 60272"/>
                <a:gd name="connsiteX6" fmla="*/ 27550 w 100848"/>
                <a:gd name="connsiteY6" fmla="*/ 23320 h 60272"/>
                <a:gd name="connsiteX7" fmla="*/ 32552 w 100848"/>
                <a:gd name="connsiteY7" fmla="*/ 19047 h 60272"/>
                <a:gd name="connsiteX8" fmla="*/ 34621 w 100848"/>
                <a:gd name="connsiteY8" fmla="*/ 16380 h 60272"/>
                <a:gd name="connsiteX9" fmla="*/ 34537 w 100848"/>
                <a:gd name="connsiteY9" fmla="*/ 12760 h 60272"/>
                <a:gd name="connsiteX10" fmla="*/ 32166 w 100848"/>
                <a:gd name="connsiteY10" fmla="*/ 8931 h 60272"/>
                <a:gd name="connsiteX11" fmla="*/ 37615 w 100848"/>
                <a:gd name="connsiteY11" fmla="*/ 961 h 60272"/>
                <a:gd name="connsiteX12" fmla="*/ 42426 w 100848"/>
                <a:gd name="connsiteY12" fmla="*/ 4586 h 60272"/>
                <a:gd name="connsiteX13" fmla="*/ 46353 w 100848"/>
                <a:gd name="connsiteY13" fmla="*/ 5122 h 60272"/>
                <a:gd name="connsiteX14" fmla="*/ 49174 w 100848"/>
                <a:gd name="connsiteY14" fmla="*/ 2560 h 60272"/>
                <a:gd name="connsiteX15" fmla="*/ 52072 w 100848"/>
                <a:gd name="connsiteY15" fmla="*/ 4380 h 60272"/>
                <a:gd name="connsiteX16" fmla="*/ 54359 w 100848"/>
                <a:gd name="connsiteY16" fmla="*/ 88 h 60272"/>
                <a:gd name="connsiteX17" fmla="*/ 60139 w 100848"/>
                <a:gd name="connsiteY17" fmla="*/ 1604 h 60272"/>
                <a:gd name="connsiteX18" fmla="*/ 61421 w 100848"/>
                <a:gd name="connsiteY18" fmla="*/ 2950 h 60272"/>
                <a:gd name="connsiteX19" fmla="*/ 56857 w 100848"/>
                <a:gd name="connsiteY19" fmla="*/ 5507 h 60272"/>
                <a:gd name="connsiteX20" fmla="*/ 57342 w 100848"/>
                <a:gd name="connsiteY20" fmla="*/ 7470 h 60272"/>
                <a:gd name="connsiteX21" fmla="*/ 64328 w 100848"/>
                <a:gd name="connsiteY21" fmla="*/ 8203 h 60272"/>
                <a:gd name="connsiteX22" fmla="*/ 68124 w 100848"/>
                <a:gd name="connsiteY22" fmla="*/ 11325 h 60272"/>
                <a:gd name="connsiteX23" fmla="*/ 70992 w 100848"/>
                <a:gd name="connsiteY23" fmla="*/ 11312 h 60272"/>
                <a:gd name="connsiteX24" fmla="*/ 75158 w 100848"/>
                <a:gd name="connsiteY24" fmla="*/ 10930 h 60272"/>
                <a:gd name="connsiteX25" fmla="*/ 77515 w 100848"/>
                <a:gd name="connsiteY25" fmla="*/ 7829 h 60272"/>
                <a:gd name="connsiteX26" fmla="*/ 80307 w 100848"/>
                <a:gd name="connsiteY26" fmla="*/ 6722 h 60272"/>
                <a:gd name="connsiteX27" fmla="*/ 84386 w 100848"/>
                <a:gd name="connsiteY27" fmla="*/ 10078 h 60272"/>
                <a:gd name="connsiteX28" fmla="*/ 93586 w 100848"/>
                <a:gd name="connsiteY28" fmla="*/ 14323 h 60272"/>
                <a:gd name="connsiteX29" fmla="*/ 94137 w 100848"/>
                <a:gd name="connsiteY29" fmla="*/ 17577 h 60272"/>
                <a:gd name="connsiteX30" fmla="*/ 100725 w 100848"/>
                <a:gd name="connsiteY30" fmla="*/ 18416 h 60272"/>
                <a:gd name="connsiteX31" fmla="*/ 98517 w 100848"/>
                <a:gd name="connsiteY31" fmla="*/ 20007 h 60272"/>
                <a:gd name="connsiteX32" fmla="*/ 99563 w 100848"/>
                <a:gd name="connsiteY32" fmla="*/ 22146 h 60272"/>
                <a:gd name="connsiteX33" fmla="*/ 95703 w 100848"/>
                <a:gd name="connsiteY33" fmla="*/ 23966 h 60272"/>
                <a:gd name="connsiteX34" fmla="*/ 91029 w 100848"/>
                <a:gd name="connsiteY34" fmla="*/ 25860 h 60272"/>
                <a:gd name="connsiteX35" fmla="*/ 90270 w 100848"/>
                <a:gd name="connsiteY35" fmla="*/ 28618 h 60272"/>
                <a:gd name="connsiteX36" fmla="*/ 84714 w 100848"/>
                <a:gd name="connsiteY36" fmla="*/ 29486 h 60272"/>
                <a:gd name="connsiteX37" fmla="*/ 81223 w 100848"/>
                <a:gd name="connsiteY37" fmla="*/ 30858 h 60272"/>
                <a:gd name="connsiteX38" fmla="*/ 78683 w 100848"/>
                <a:gd name="connsiteY38" fmla="*/ 28208 h 60272"/>
                <a:gd name="connsiteX39" fmla="*/ 74474 w 100848"/>
                <a:gd name="connsiteY39" fmla="*/ 29864 h 60272"/>
                <a:gd name="connsiteX40" fmla="*/ 72910 w 100848"/>
                <a:gd name="connsiteY40" fmla="*/ 32049 h 60272"/>
                <a:gd name="connsiteX41" fmla="*/ 73999 w 100848"/>
                <a:gd name="connsiteY41" fmla="*/ 33740 h 60272"/>
                <a:gd name="connsiteX42" fmla="*/ 69224 w 100848"/>
                <a:gd name="connsiteY42" fmla="*/ 37602 h 60272"/>
                <a:gd name="connsiteX43" fmla="*/ 72568 w 100848"/>
                <a:gd name="connsiteY43" fmla="*/ 38564 h 60272"/>
                <a:gd name="connsiteX44" fmla="*/ 76508 w 100848"/>
                <a:gd name="connsiteY44" fmla="*/ 38569 h 60272"/>
                <a:gd name="connsiteX45" fmla="*/ 75109 w 100848"/>
                <a:gd name="connsiteY45" fmla="*/ 42867 h 60272"/>
                <a:gd name="connsiteX46" fmla="*/ 72396 w 100848"/>
                <a:gd name="connsiteY46" fmla="*/ 42846 h 60272"/>
                <a:gd name="connsiteX47" fmla="*/ 70072 w 100848"/>
                <a:gd name="connsiteY47" fmla="*/ 45083 h 60272"/>
                <a:gd name="connsiteX48" fmla="*/ 70244 w 100848"/>
                <a:gd name="connsiteY48" fmla="*/ 46867 h 60272"/>
                <a:gd name="connsiteX49" fmla="*/ 70624 w 100848"/>
                <a:gd name="connsiteY49" fmla="*/ 49098 h 60272"/>
                <a:gd name="connsiteX50" fmla="*/ 69536 w 100848"/>
                <a:gd name="connsiteY50" fmla="*/ 51874 h 60272"/>
                <a:gd name="connsiteX51" fmla="*/ 67696 w 100848"/>
                <a:gd name="connsiteY51" fmla="*/ 54668 h 60272"/>
                <a:gd name="connsiteX52" fmla="*/ 61485 w 100848"/>
                <a:gd name="connsiteY52" fmla="*/ 54756 h 60272"/>
                <a:gd name="connsiteX53" fmla="*/ 59008 w 100848"/>
                <a:gd name="connsiteY53" fmla="*/ 57361 h 60272"/>
                <a:gd name="connsiteX54" fmla="*/ 52494 w 100848"/>
                <a:gd name="connsiteY54" fmla="*/ 54924 h 60272"/>
                <a:gd name="connsiteX55" fmla="*/ 46927 w 100848"/>
                <a:gd name="connsiteY55" fmla="*/ 57111 h 60272"/>
                <a:gd name="connsiteX56" fmla="*/ 41092 w 100848"/>
                <a:gd name="connsiteY56" fmla="*/ 56663 h 60272"/>
                <a:gd name="connsiteX57" fmla="*/ 36662 w 100848"/>
                <a:gd name="connsiteY57" fmla="*/ 58454 h 60272"/>
                <a:gd name="connsiteX58" fmla="*/ 32084 w 100848"/>
                <a:gd name="connsiteY58" fmla="*/ 54920 h 60272"/>
                <a:gd name="connsiteX59" fmla="*/ 29045 w 100848"/>
                <a:gd name="connsiteY59" fmla="*/ 56382 h 60272"/>
                <a:gd name="connsiteX60" fmla="*/ 24835 w 100848"/>
                <a:gd name="connsiteY60" fmla="*/ 52119 h 60272"/>
                <a:gd name="connsiteX61" fmla="*/ 12601 w 100848"/>
                <a:gd name="connsiteY61" fmla="*/ 60245 h 60272"/>
                <a:gd name="connsiteX62" fmla="*/ 9248 w 100848"/>
                <a:gd name="connsiteY62" fmla="*/ 56985 h 60272"/>
                <a:gd name="connsiteX63" fmla="*/ 8532 w 100848"/>
                <a:gd name="connsiteY63" fmla="*/ 49295 h 60272"/>
                <a:gd name="connsiteX64" fmla="*/ 683 w 100848"/>
                <a:gd name="connsiteY64" fmla="*/ 44751 h 60272"/>
                <a:gd name="connsiteX0" fmla="*/ 683 w 100848"/>
                <a:gd name="connsiteY0" fmla="*/ 44751 h 66215"/>
                <a:gd name="connsiteX1" fmla="*/ 4206 w 100848"/>
                <a:gd name="connsiteY1" fmla="*/ 40885 h 66215"/>
                <a:gd name="connsiteX2" fmla="*/ 13786 w 100848"/>
                <a:gd name="connsiteY2" fmla="*/ 40814 h 66215"/>
                <a:gd name="connsiteX3" fmla="*/ 17936 w 100848"/>
                <a:gd name="connsiteY3" fmla="*/ 34899 h 66215"/>
                <a:gd name="connsiteX4" fmla="*/ 24349 w 100848"/>
                <a:gd name="connsiteY4" fmla="*/ 33920 h 66215"/>
                <a:gd name="connsiteX5" fmla="*/ 26849 w 100848"/>
                <a:gd name="connsiteY5" fmla="*/ 26814 h 66215"/>
                <a:gd name="connsiteX6" fmla="*/ 27550 w 100848"/>
                <a:gd name="connsiteY6" fmla="*/ 23320 h 66215"/>
                <a:gd name="connsiteX7" fmla="*/ 32552 w 100848"/>
                <a:gd name="connsiteY7" fmla="*/ 19047 h 66215"/>
                <a:gd name="connsiteX8" fmla="*/ 34621 w 100848"/>
                <a:gd name="connsiteY8" fmla="*/ 16380 h 66215"/>
                <a:gd name="connsiteX9" fmla="*/ 34537 w 100848"/>
                <a:gd name="connsiteY9" fmla="*/ 12760 h 66215"/>
                <a:gd name="connsiteX10" fmla="*/ 32166 w 100848"/>
                <a:gd name="connsiteY10" fmla="*/ 8931 h 66215"/>
                <a:gd name="connsiteX11" fmla="*/ 37615 w 100848"/>
                <a:gd name="connsiteY11" fmla="*/ 961 h 66215"/>
                <a:gd name="connsiteX12" fmla="*/ 42426 w 100848"/>
                <a:gd name="connsiteY12" fmla="*/ 4586 h 66215"/>
                <a:gd name="connsiteX13" fmla="*/ 46353 w 100848"/>
                <a:gd name="connsiteY13" fmla="*/ 5122 h 66215"/>
                <a:gd name="connsiteX14" fmla="*/ 49174 w 100848"/>
                <a:gd name="connsiteY14" fmla="*/ 2560 h 66215"/>
                <a:gd name="connsiteX15" fmla="*/ 52072 w 100848"/>
                <a:gd name="connsiteY15" fmla="*/ 4380 h 66215"/>
                <a:gd name="connsiteX16" fmla="*/ 54359 w 100848"/>
                <a:gd name="connsiteY16" fmla="*/ 88 h 66215"/>
                <a:gd name="connsiteX17" fmla="*/ 60139 w 100848"/>
                <a:gd name="connsiteY17" fmla="*/ 1604 h 66215"/>
                <a:gd name="connsiteX18" fmla="*/ 61421 w 100848"/>
                <a:gd name="connsiteY18" fmla="*/ 2950 h 66215"/>
                <a:gd name="connsiteX19" fmla="*/ 56857 w 100848"/>
                <a:gd name="connsiteY19" fmla="*/ 5507 h 66215"/>
                <a:gd name="connsiteX20" fmla="*/ 57342 w 100848"/>
                <a:gd name="connsiteY20" fmla="*/ 7470 h 66215"/>
                <a:gd name="connsiteX21" fmla="*/ 64328 w 100848"/>
                <a:gd name="connsiteY21" fmla="*/ 8203 h 66215"/>
                <a:gd name="connsiteX22" fmla="*/ 68124 w 100848"/>
                <a:gd name="connsiteY22" fmla="*/ 11325 h 66215"/>
                <a:gd name="connsiteX23" fmla="*/ 70992 w 100848"/>
                <a:gd name="connsiteY23" fmla="*/ 11312 h 66215"/>
                <a:gd name="connsiteX24" fmla="*/ 75158 w 100848"/>
                <a:gd name="connsiteY24" fmla="*/ 10930 h 66215"/>
                <a:gd name="connsiteX25" fmla="*/ 77515 w 100848"/>
                <a:gd name="connsiteY25" fmla="*/ 7829 h 66215"/>
                <a:gd name="connsiteX26" fmla="*/ 80307 w 100848"/>
                <a:gd name="connsiteY26" fmla="*/ 6722 h 66215"/>
                <a:gd name="connsiteX27" fmla="*/ 84386 w 100848"/>
                <a:gd name="connsiteY27" fmla="*/ 10078 h 66215"/>
                <a:gd name="connsiteX28" fmla="*/ 93586 w 100848"/>
                <a:gd name="connsiteY28" fmla="*/ 14323 h 66215"/>
                <a:gd name="connsiteX29" fmla="*/ 94137 w 100848"/>
                <a:gd name="connsiteY29" fmla="*/ 17577 h 66215"/>
                <a:gd name="connsiteX30" fmla="*/ 100725 w 100848"/>
                <a:gd name="connsiteY30" fmla="*/ 18416 h 66215"/>
                <a:gd name="connsiteX31" fmla="*/ 98517 w 100848"/>
                <a:gd name="connsiteY31" fmla="*/ 20007 h 66215"/>
                <a:gd name="connsiteX32" fmla="*/ 99563 w 100848"/>
                <a:gd name="connsiteY32" fmla="*/ 22146 h 66215"/>
                <a:gd name="connsiteX33" fmla="*/ 95703 w 100848"/>
                <a:gd name="connsiteY33" fmla="*/ 23966 h 66215"/>
                <a:gd name="connsiteX34" fmla="*/ 91029 w 100848"/>
                <a:gd name="connsiteY34" fmla="*/ 25860 h 66215"/>
                <a:gd name="connsiteX35" fmla="*/ 90270 w 100848"/>
                <a:gd name="connsiteY35" fmla="*/ 28618 h 66215"/>
                <a:gd name="connsiteX36" fmla="*/ 84714 w 100848"/>
                <a:gd name="connsiteY36" fmla="*/ 29486 h 66215"/>
                <a:gd name="connsiteX37" fmla="*/ 81223 w 100848"/>
                <a:gd name="connsiteY37" fmla="*/ 30858 h 66215"/>
                <a:gd name="connsiteX38" fmla="*/ 78683 w 100848"/>
                <a:gd name="connsiteY38" fmla="*/ 28208 h 66215"/>
                <a:gd name="connsiteX39" fmla="*/ 74474 w 100848"/>
                <a:gd name="connsiteY39" fmla="*/ 29864 h 66215"/>
                <a:gd name="connsiteX40" fmla="*/ 72910 w 100848"/>
                <a:gd name="connsiteY40" fmla="*/ 32049 h 66215"/>
                <a:gd name="connsiteX41" fmla="*/ 73999 w 100848"/>
                <a:gd name="connsiteY41" fmla="*/ 33740 h 66215"/>
                <a:gd name="connsiteX42" fmla="*/ 69224 w 100848"/>
                <a:gd name="connsiteY42" fmla="*/ 37602 h 66215"/>
                <a:gd name="connsiteX43" fmla="*/ 72568 w 100848"/>
                <a:gd name="connsiteY43" fmla="*/ 38564 h 66215"/>
                <a:gd name="connsiteX44" fmla="*/ 76508 w 100848"/>
                <a:gd name="connsiteY44" fmla="*/ 38569 h 66215"/>
                <a:gd name="connsiteX45" fmla="*/ 75109 w 100848"/>
                <a:gd name="connsiteY45" fmla="*/ 42867 h 66215"/>
                <a:gd name="connsiteX46" fmla="*/ 72396 w 100848"/>
                <a:gd name="connsiteY46" fmla="*/ 42846 h 66215"/>
                <a:gd name="connsiteX47" fmla="*/ 70072 w 100848"/>
                <a:gd name="connsiteY47" fmla="*/ 45083 h 66215"/>
                <a:gd name="connsiteX48" fmla="*/ 70244 w 100848"/>
                <a:gd name="connsiteY48" fmla="*/ 46867 h 66215"/>
                <a:gd name="connsiteX49" fmla="*/ 70624 w 100848"/>
                <a:gd name="connsiteY49" fmla="*/ 49098 h 66215"/>
                <a:gd name="connsiteX50" fmla="*/ 69536 w 100848"/>
                <a:gd name="connsiteY50" fmla="*/ 51874 h 66215"/>
                <a:gd name="connsiteX51" fmla="*/ 67696 w 100848"/>
                <a:gd name="connsiteY51" fmla="*/ 54668 h 66215"/>
                <a:gd name="connsiteX52" fmla="*/ 61485 w 100848"/>
                <a:gd name="connsiteY52" fmla="*/ 54756 h 66215"/>
                <a:gd name="connsiteX53" fmla="*/ 59008 w 100848"/>
                <a:gd name="connsiteY53" fmla="*/ 57361 h 66215"/>
                <a:gd name="connsiteX54" fmla="*/ 52494 w 100848"/>
                <a:gd name="connsiteY54" fmla="*/ 54924 h 66215"/>
                <a:gd name="connsiteX55" fmla="*/ 46927 w 100848"/>
                <a:gd name="connsiteY55" fmla="*/ 57111 h 66215"/>
                <a:gd name="connsiteX56" fmla="*/ 41092 w 100848"/>
                <a:gd name="connsiteY56" fmla="*/ 56663 h 66215"/>
                <a:gd name="connsiteX57" fmla="*/ 36662 w 100848"/>
                <a:gd name="connsiteY57" fmla="*/ 58454 h 66215"/>
                <a:gd name="connsiteX58" fmla="*/ 32084 w 100848"/>
                <a:gd name="connsiteY58" fmla="*/ 54920 h 66215"/>
                <a:gd name="connsiteX59" fmla="*/ 29045 w 100848"/>
                <a:gd name="connsiteY59" fmla="*/ 56382 h 66215"/>
                <a:gd name="connsiteX60" fmla="*/ 10379 w 100848"/>
                <a:gd name="connsiteY60" fmla="*/ 66142 h 66215"/>
                <a:gd name="connsiteX61" fmla="*/ 12601 w 100848"/>
                <a:gd name="connsiteY61" fmla="*/ 60245 h 66215"/>
                <a:gd name="connsiteX62" fmla="*/ 9248 w 100848"/>
                <a:gd name="connsiteY62" fmla="*/ 56985 h 66215"/>
                <a:gd name="connsiteX63" fmla="*/ 8532 w 100848"/>
                <a:gd name="connsiteY63" fmla="*/ 49295 h 66215"/>
                <a:gd name="connsiteX64" fmla="*/ 683 w 100848"/>
                <a:gd name="connsiteY64" fmla="*/ 44751 h 66215"/>
                <a:gd name="connsiteX0" fmla="*/ 683 w 100848"/>
                <a:gd name="connsiteY0" fmla="*/ 44751 h 70981"/>
                <a:gd name="connsiteX1" fmla="*/ 4206 w 100848"/>
                <a:gd name="connsiteY1" fmla="*/ 40885 h 70981"/>
                <a:gd name="connsiteX2" fmla="*/ 13786 w 100848"/>
                <a:gd name="connsiteY2" fmla="*/ 40814 h 70981"/>
                <a:gd name="connsiteX3" fmla="*/ 17936 w 100848"/>
                <a:gd name="connsiteY3" fmla="*/ 34899 h 70981"/>
                <a:gd name="connsiteX4" fmla="*/ 24349 w 100848"/>
                <a:gd name="connsiteY4" fmla="*/ 33920 h 70981"/>
                <a:gd name="connsiteX5" fmla="*/ 26849 w 100848"/>
                <a:gd name="connsiteY5" fmla="*/ 26814 h 70981"/>
                <a:gd name="connsiteX6" fmla="*/ 27550 w 100848"/>
                <a:gd name="connsiteY6" fmla="*/ 23320 h 70981"/>
                <a:gd name="connsiteX7" fmla="*/ 32552 w 100848"/>
                <a:gd name="connsiteY7" fmla="*/ 19047 h 70981"/>
                <a:gd name="connsiteX8" fmla="*/ 34621 w 100848"/>
                <a:gd name="connsiteY8" fmla="*/ 16380 h 70981"/>
                <a:gd name="connsiteX9" fmla="*/ 34537 w 100848"/>
                <a:gd name="connsiteY9" fmla="*/ 12760 h 70981"/>
                <a:gd name="connsiteX10" fmla="*/ 32166 w 100848"/>
                <a:gd name="connsiteY10" fmla="*/ 8931 h 70981"/>
                <a:gd name="connsiteX11" fmla="*/ 37615 w 100848"/>
                <a:gd name="connsiteY11" fmla="*/ 961 h 70981"/>
                <a:gd name="connsiteX12" fmla="*/ 42426 w 100848"/>
                <a:gd name="connsiteY12" fmla="*/ 4586 h 70981"/>
                <a:gd name="connsiteX13" fmla="*/ 46353 w 100848"/>
                <a:gd name="connsiteY13" fmla="*/ 5122 h 70981"/>
                <a:gd name="connsiteX14" fmla="*/ 49174 w 100848"/>
                <a:gd name="connsiteY14" fmla="*/ 2560 h 70981"/>
                <a:gd name="connsiteX15" fmla="*/ 52072 w 100848"/>
                <a:gd name="connsiteY15" fmla="*/ 4380 h 70981"/>
                <a:gd name="connsiteX16" fmla="*/ 54359 w 100848"/>
                <a:gd name="connsiteY16" fmla="*/ 88 h 70981"/>
                <a:gd name="connsiteX17" fmla="*/ 60139 w 100848"/>
                <a:gd name="connsiteY17" fmla="*/ 1604 h 70981"/>
                <a:gd name="connsiteX18" fmla="*/ 61421 w 100848"/>
                <a:gd name="connsiteY18" fmla="*/ 2950 h 70981"/>
                <a:gd name="connsiteX19" fmla="*/ 56857 w 100848"/>
                <a:gd name="connsiteY19" fmla="*/ 5507 h 70981"/>
                <a:gd name="connsiteX20" fmla="*/ 57342 w 100848"/>
                <a:gd name="connsiteY20" fmla="*/ 7470 h 70981"/>
                <a:gd name="connsiteX21" fmla="*/ 64328 w 100848"/>
                <a:gd name="connsiteY21" fmla="*/ 8203 h 70981"/>
                <a:gd name="connsiteX22" fmla="*/ 68124 w 100848"/>
                <a:gd name="connsiteY22" fmla="*/ 11325 h 70981"/>
                <a:gd name="connsiteX23" fmla="*/ 70992 w 100848"/>
                <a:gd name="connsiteY23" fmla="*/ 11312 h 70981"/>
                <a:gd name="connsiteX24" fmla="*/ 75158 w 100848"/>
                <a:gd name="connsiteY24" fmla="*/ 10930 h 70981"/>
                <a:gd name="connsiteX25" fmla="*/ 77515 w 100848"/>
                <a:gd name="connsiteY25" fmla="*/ 7829 h 70981"/>
                <a:gd name="connsiteX26" fmla="*/ 80307 w 100848"/>
                <a:gd name="connsiteY26" fmla="*/ 6722 h 70981"/>
                <a:gd name="connsiteX27" fmla="*/ 84386 w 100848"/>
                <a:gd name="connsiteY27" fmla="*/ 10078 h 70981"/>
                <a:gd name="connsiteX28" fmla="*/ 93586 w 100848"/>
                <a:gd name="connsiteY28" fmla="*/ 14323 h 70981"/>
                <a:gd name="connsiteX29" fmla="*/ 94137 w 100848"/>
                <a:gd name="connsiteY29" fmla="*/ 17577 h 70981"/>
                <a:gd name="connsiteX30" fmla="*/ 100725 w 100848"/>
                <a:gd name="connsiteY30" fmla="*/ 18416 h 70981"/>
                <a:gd name="connsiteX31" fmla="*/ 98517 w 100848"/>
                <a:gd name="connsiteY31" fmla="*/ 20007 h 70981"/>
                <a:gd name="connsiteX32" fmla="*/ 99563 w 100848"/>
                <a:gd name="connsiteY32" fmla="*/ 22146 h 70981"/>
                <a:gd name="connsiteX33" fmla="*/ 95703 w 100848"/>
                <a:gd name="connsiteY33" fmla="*/ 23966 h 70981"/>
                <a:gd name="connsiteX34" fmla="*/ 91029 w 100848"/>
                <a:gd name="connsiteY34" fmla="*/ 25860 h 70981"/>
                <a:gd name="connsiteX35" fmla="*/ 90270 w 100848"/>
                <a:gd name="connsiteY35" fmla="*/ 28618 h 70981"/>
                <a:gd name="connsiteX36" fmla="*/ 84714 w 100848"/>
                <a:gd name="connsiteY36" fmla="*/ 29486 h 70981"/>
                <a:gd name="connsiteX37" fmla="*/ 81223 w 100848"/>
                <a:gd name="connsiteY37" fmla="*/ 30858 h 70981"/>
                <a:gd name="connsiteX38" fmla="*/ 78683 w 100848"/>
                <a:gd name="connsiteY38" fmla="*/ 28208 h 70981"/>
                <a:gd name="connsiteX39" fmla="*/ 74474 w 100848"/>
                <a:gd name="connsiteY39" fmla="*/ 29864 h 70981"/>
                <a:gd name="connsiteX40" fmla="*/ 72910 w 100848"/>
                <a:gd name="connsiteY40" fmla="*/ 32049 h 70981"/>
                <a:gd name="connsiteX41" fmla="*/ 73999 w 100848"/>
                <a:gd name="connsiteY41" fmla="*/ 33740 h 70981"/>
                <a:gd name="connsiteX42" fmla="*/ 69224 w 100848"/>
                <a:gd name="connsiteY42" fmla="*/ 37602 h 70981"/>
                <a:gd name="connsiteX43" fmla="*/ 72568 w 100848"/>
                <a:gd name="connsiteY43" fmla="*/ 38564 h 70981"/>
                <a:gd name="connsiteX44" fmla="*/ 76508 w 100848"/>
                <a:gd name="connsiteY44" fmla="*/ 38569 h 70981"/>
                <a:gd name="connsiteX45" fmla="*/ 75109 w 100848"/>
                <a:gd name="connsiteY45" fmla="*/ 42867 h 70981"/>
                <a:gd name="connsiteX46" fmla="*/ 72396 w 100848"/>
                <a:gd name="connsiteY46" fmla="*/ 42846 h 70981"/>
                <a:gd name="connsiteX47" fmla="*/ 70072 w 100848"/>
                <a:gd name="connsiteY47" fmla="*/ 45083 h 70981"/>
                <a:gd name="connsiteX48" fmla="*/ 70244 w 100848"/>
                <a:gd name="connsiteY48" fmla="*/ 46867 h 70981"/>
                <a:gd name="connsiteX49" fmla="*/ 70624 w 100848"/>
                <a:gd name="connsiteY49" fmla="*/ 49098 h 70981"/>
                <a:gd name="connsiteX50" fmla="*/ 69536 w 100848"/>
                <a:gd name="connsiteY50" fmla="*/ 51874 h 70981"/>
                <a:gd name="connsiteX51" fmla="*/ 67696 w 100848"/>
                <a:gd name="connsiteY51" fmla="*/ 54668 h 70981"/>
                <a:gd name="connsiteX52" fmla="*/ 61485 w 100848"/>
                <a:gd name="connsiteY52" fmla="*/ 54756 h 70981"/>
                <a:gd name="connsiteX53" fmla="*/ 59008 w 100848"/>
                <a:gd name="connsiteY53" fmla="*/ 57361 h 70981"/>
                <a:gd name="connsiteX54" fmla="*/ 52494 w 100848"/>
                <a:gd name="connsiteY54" fmla="*/ 54924 h 70981"/>
                <a:gd name="connsiteX55" fmla="*/ 46927 w 100848"/>
                <a:gd name="connsiteY55" fmla="*/ 57111 h 70981"/>
                <a:gd name="connsiteX56" fmla="*/ 41092 w 100848"/>
                <a:gd name="connsiteY56" fmla="*/ 56663 h 70981"/>
                <a:gd name="connsiteX57" fmla="*/ 36662 w 100848"/>
                <a:gd name="connsiteY57" fmla="*/ 58454 h 70981"/>
                <a:gd name="connsiteX58" fmla="*/ 32084 w 100848"/>
                <a:gd name="connsiteY58" fmla="*/ 54920 h 70981"/>
                <a:gd name="connsiteX59" fmla="*/ 12996 w 100848"/>
                <a:gd name="connsiteY59" fmla="*/ 70975 h 70981"/>
                <a:gd name="connsiteX60" fmla="*/ 10379 w 100848"/>
                <a:gd name="connsiteY60" fmla="*/ 66142 h 70981"/>
                <a:gd name="connsiteX61" fmla="*/ 12601 w 100848"/>
                <a:gd name="connsiteY61" fmla="*/ 60245 h 70981"/>
                <a:gd name="connsiteX62" fmla="*/ 9248 w 100848"/>
                <a:gd name="connsiteY62" fmla="*/ 56985 h 70981"/>
                <a:gd name="connsiteX63" fmla="*/ 8532 w 100848"/>
                <a:gd name="connsiteY63" fmla="*/ 49295 h 70981"/>
                <a:gd name="connsiteX64" fmla="*/ 683 w 100848"/>
                <a:gd name="connsiteY64" fmla="*/ 44751 h 70981"/>
                <a:gd name="connsiteX0" fmla="*/ 683 w 100848"/>
                <a:gd name="connsiteY0" fmla="*/ 44751 h 71040"/>
                <a:gd name="connsiteX1" fmla="*/ 4206 w 100848"/>
                <a:gd name="connsiteY1" fmla="*/ 40885 h 71040"/>
                <a:gd name="connsiteX2" fmla="*/ 13786 w 100848"/>
                <a:gd name="connsiteY2" fmla="*/ 40814 h 71040"/>
                <a:gd name="connsiteX3" fmla="*/ 17936 w 100848"/>
                <a:gd name="connsiteY3" fmla="*/ 34899 h 71040"/>
                <a:gd name="connsiteX4" fmla="*/ 24349 w 100848"/>
                <a:gd name="connsiteY4" fmla="*/ 33920 h 71040"/>
                <a:gd name="connsiteX5" fmla="*/ 26849 w 100848"/>
                <a:gd name="connsiteY5" fmla="*/ 26814 h 71040"/>
                <a:gd name="connsiteX6" fmla="*/ 27550 w 100848"/>
                <a:gd name="connsiteY6" fmla="*/ 23320 h 71040"/>
                <a:gd name="connsiteX7" fmla="*/ 32552 w 100848"/>
                <a:gd name="connsiteY7" fmla="*/ 19047 h 71040"/>
                <a:gd name="connsiteX8" fmla="*/ 34621 w 100848"/>
                <a:gd name="connsiteY8" fmla="*/ 16380 h 71040"/>
                <a:gd name="connsiteX9" fmla="*/ 34537 w 100848"/>
                <a:gd name="connsiteY9" fmla="*/ 12760 h 71040"/>
                <a:gd name="connsiteX10" fmla="*/ 32166 w 100848"/>
                <a:gd name="connsiteY10" fmla="*/ 8931 h 71040"/>
                <a:gd name="connsiteX11" fmla="*/ 37615 w 100848"/>
                <a:gd name="connsiteY11" fmla="*/ 961 h 71040"/>
                <a:gd name="connsiteX12" fmla="*/ 42426 w 100848"/>
                <a:gd name="connsiteY12" fmla="*/ 4586 h 71040"/>
                <a:gd name="connsiteX13" fmla="*/ 46353 w 100848"/>
                <a:gd name="connsiteY13" fmla="*/ 5122 h 71040"/>
                <a:gd name="connsiteX14" fmla="*/ 49174 w 100848"/>
                <a:gd name="connsiteY14" fmla="*/ 2560 h 71040"/>
                <a:gd name="connsiteX15" fmla="*/ 52072 w 100848"/>
                <a:gd name="connsiteY15" fmla="*/ 4380 h 71040"/>
                <a:gd name="connsiteX16" fmla="*/ 54359 w 100848"/>
                <a:gd name="connsiteY16" fmla="*/ 88 h 71040"/>
                <a:gd name="connsiteX17" fmla="*/ 60139 w 100848"/>
                <a:gd name="connsiteY17" fmla="*/ 1604 h 71040"/>
                <a:gd name="connsiteX18" fmla="*/ 61421 w 100848"/>
                <a:gd name="connsiteY18" fmla="*/ 2950 h 71040"/>
                <a:gd name="connsiteX19" fmla="*/ 56857 w 100848"/>
                <a:gd name="connsiteY19" fmla="*/ 5507 h 71040"/>
                <a:gd name="connsiteX20" fmla="*/ 57342 w 100848"/>
                <a:gd name="connsiteY20" fmla="*/ 7470 h 71040"/>
                <a:gd name="connsiteX21" fmla="*/ 64328 w 100848"/>
                <a:gd name="connsiteY21" fmla="*/ 8203 h 71040"/>
                <a:gd name="connsiteX22" fmla="*/ 68124 w 100848"/>
                <a:gd name="connsiteY22" fmla="*/ 11325 h 71040"/>
                <a:gd name="connsiteX23" fmla="*/ 70992 w 100848"/>
                <a:gd name="connsiteY23" fmla="*/ 11312 h 71040"/>
                <a:gd name="connsiteX24" fmla="*/ 75158 w 100848"/>
                <a:gd name="connsiteY24" fmla="*/ 10930 h 71040"/>
                <a:gd name="connsiteX25" fmla="*/ 77515 w 100848"/>
                <a:gd name="connsiteY25" fmla="*/ 7829 h 71040"/>
                <a:gd name="connsiteX26" fmla="*/ 80307 w 100848"/>
                <a:gd name="connsiteY26" fmla="*/ 6722 h 71040"/>
                <a:gd name="connsiteX27" fmla="*/ 84386 w 100848"/>
                <a:gd name="connsiteY27" fmla="*/ 10078 h 71040"/>
                <a:gd name="connsiteX28" fmla="*/ 93586 w 100848"/>
                <a:gd name="connsiteY28" fmla="*/ 14323 h 71040"/>
                <a:gd name="connsiteX29" fmla="*/ 94137 w 100848"/>
                <a:gd name="connsiteY29" fmla="*/ 17577 h 71040"/>
                <a:gd name="connsiteX30" fmla="*/ 100725 w 100848"/>
                <a:gd name="connsiteY30" fmla="*/ 18416 h 71040"/>
                <a:gd name="connsiteX31" fmla="*/ 98517 w 100848"/>
                <a:gd name="connsiteY31" fmla="*/ 20007 h 71040"/>
                <a:gd name="connsiteX32" fmla="*/ 99563 w 100848"/>
                <a:gd name="connsiteY32" fmla="*/ 22146 h 71040"/>
                <a:gd name="connsiteX33" fmla="*/ 95703 w 100848"/>
                <a:gd name="connsiteY33" fmla="*/ 23966 h 71040"/>
                <a:gd name="connsiteX34" fmla="*/ 91029 w 100848"/>
                <a:gd name="connsiteY34" fmla="*/ 25860 h 71040"/>
                <a:gd name="connsiteX35" fmla="*/ 90270 w 100848"/>
                <a:gd name="connsiteY35" fmla="*/ 28618 h 71040"/>
                <a:gd name="connsiteX36" fmla="*/ 84714 w 100848"/>
                <a:gd name="connsiteY36" fmla="*/ 29486 h 71040"/>
                <a:gd name="connsiteX37" fmla="*/ 81223 w 100848"/>
                <a:gd name="connsiteY37" fmla="*/ 30858 h 71040"/>
                <a:gd name="connsiteX38" fmla="*/ 78683 w 100848"/>
                <a:gd name="connsiteY38" fmla="*/ 28208 h 71040"/>
                <a:gd name="connsiteX39" fmla="*/ 74474 w 100848"/>
                <a:gd name="connsiteY39" fmla="*/ 29864 h 71040"/>
                <a:gd name="connsiteX40" fmla="*/ 72910 w 100848"/>
                <a:gd name="connsiteY40" fmla="*/ 32049 h 71040"/>
                <a:gd name="connsiteX41" fmla="*/ 73999 w 100848"/>
                <a:gd name="connsiteY41" fmla="*/ 33740 h 71040"/>
                <a:gd name="connsiteX42" fmla="*/ 69224 w 100848"/>
                <a:gd name="connsiteY42" fmla="*/ 37602 h 71040"/>
                <a:gd name="connsiteX43" fmla="*/ 72568 w 100848"/>
                <a:gd name="connsiteY43" fmla="*/ 38564 h 71040"/>
                <a:gd name="connsiteX44" fmla="*/ 76508 w 100848"/>
                <a:gd name="connsiteY44" fmla="*/ 38569 h 71040"/>
                <a:gd name="connsiteX45" fmla="*/ 75109 w 100848"/>
                <a:gd name="connsiteY45" fmla="*/ 42867 h 71040"/>
                <a:gd name="connsiteX46" fmla="*/ 72396 w 100848"/>
                <a:gd name="connsiteY46" fmla="*/ 42846 h 71040"/>
                <a:gd name="connsiteX47" fmla="*/ 70072 w 100848"/>
                <a:gd name="connsiteY47" fmla="*/ 45083 h 71040"/>
                <a:gd name="connsiteX48" fmla="*/ 70244 w 100848"/>
                <a:gd name="connsiteY48" fmla="*/ 46867 h 71040"/>
                <a:gd name="connsiteX49" fmla="*/ 70624 w 100848"/>
                <a:gd name="connsiteY49" fmla="*/ 49098 h 71040"/>
                <a:gd name="connsiteX50" fmla="*/ 69536 w 100848"/>
                <a:gd name="connsiteY50" fmla="*/ 51874 h 71040"/>
                <a:gd name="connsiteX51" fmla="*/ 67696 w 100848"/>
                <a:gd name="connsiteY51" fmla="*/ 54668 h 71040"/>
                <a:gd name="connsiteX52" fmla="*/ 61485 w 100848"/>
                <a:gd name="connsiteY52" fmla="*/ 54756 h 71040"/>
                <a:gd name="connsiteX53" fmla="*/ 59008 w 100848"/>
                <a:gd name="connsiteY53" fmla="*/ 57361 h 71040"/>
                <a:gd name="connsiteX54" fmla="*/ 52494 w 100848"/>
                <a:gd name="connsiteY54" fmla="*/ 54924 h 71040"/>
                <a:gd name="connsiteX55" fmla="*/ 46927 w 100848"/>
                <a:gd name="connsiteY55" fmla="*/ 57111 h 71040"/>
                <a:gd name="connsiteX56" fmla="*/ 41092 w 100848"/>
                <a:gd name="connsiteY56" fmla="*/ 56663 h 71040"/>
                <a:gd name="connsiteX57" fmla="*/ 36662 w 100848"/>
                <a:gd name="connsiteY57" fmla="*/ 58454 h 71040"/>
                <a:gd name="connsiteX58" fmla="*/ 20687 w 100848"/>
                <a:gd name="connsiteY58" fmla="*/ 70676 h 71040"/>
                <a:gd name="connsiteX59" fmla="*/ 12996 w 100848"/>
                <a:gd name="connsiteY59" fmla="*/ 70975 h 71040"/>
                <a:gd name="connsiteX60" fmla="*/ 10379 w 100848"/>
                <a:gd name="connsiteY60" fmla="*/ 66142 h 71040"/>
                <a:gd name="connsiteX61" fmla="*/ 12601 w 100848"/>
                <a:gd name="connsiteY61" fmla="*/ 60245 h 71040"/>
                <a:gd name="connsiteX62" fmla="*/ 9248 w 100848"/>
                <a:gd name="connsiteY62" fmla="*/ 56985 h 71040"/>
                <a:gd name="connsiteX63" fmla="*/ 8532 w 100848"/>
                <a:gd name="connsiteY63" fmla="*/ 49295 h 71040"/>
                <a:gd name="connsiteX64" fmla="*/ 683 w 100848"/>
                <a:gd name="connsiteY64" fmla="*/ 44751 h 71040"/>
                <a:gd name="connsiteX0" fmla="*/ 683 w 100848"/>
                <a:gd name="connsiteY0" fmla="*/ 44751 h 74778"/>
                <a:gd name="connsiteX1" fmla="*/ 4206 w 100848"/>
                <a:gd name="connsiteY1" fmla="*/ 40885 h 74778"/>
                <a:gd name="connsiteX2" fmla="*/ 13786 w 100848"/>
                <a:gd name="connsiteY2" fmla="*/ 40814 h 74778"/>
                <a:gd name="connsiteX3" fmla="*/ 17936 w 100848"/>
                <a:gd name="connsiteY3" fmla="*/ 34899 h 74778"/>
                <a:gd name="connsiteX4" fmla="*/ 24349 w 100848"/>
                <a:gd name="connsiteY4" fmla="*/ 33920 h 74778"/>
                <a:gd name="connsiteX5" fmla="*/ 26849 w 100848"/>
                <a:gd name="connsiteY5" fmla="*/ 26814 h 74778"/>
                <a:gd name="connsiteX6" fmla="*/ 27550 w 100848"/>
                <a:gd name="connsiteY6" fmla="*/ 23320 h 74778"/>
                <a:gd name="connsiteX7" fmla="*/ 32552 w 100848"/>
                <a:gd name="connsiteY7" fmla="*/ 19047 h 74778"/>
                <a:gd name="connsiteX8" fmla="*/ 34621 w 100848"/>
                <a:gd name="connsiteY8" fmla="*/ 16380 h 74778"/>
                <a:gd name="connsiteX9" fmla="*/ 34537 w 100848"/>
                <a:gd name="connsiteY9" fmla="*/ 12760 h 74778"/>
                <a:gd name="connsiteX10" fmla="*/ 32166 w 100848"/>
                <a:gd name="connsiteY10" fmla="*/ 8931 h 74778"/>
                <a:gd name="connsiteX11" fmla="*/ 37615 w 100848"/>
                <a:gd name="connsiteY11" fmla="*/ 961 h 74778"/>
                <a:gd name="connsiteX12" fmla="*/ 42426 w 100848"/>
                <a:gd name="connsiteY12" fmla="*/ 4586 h 74778"/>
                <a:gd name="connsiteX13" fmla="*/ 46353 w 100848"/>
                <a:gd name="connsiteY13" fmla="*/ 5122 h 74778"/>
                <a:gd name="connsiteX14" fmla="*/ 49174 w 100848"/>
                <a:gd name="connsiteY14" fmla="*/ 2560 h 74778"/>
                <a:gd name="connsiteX15" fmla="*/ 52072 w 100848"/>
                <a:gd name="connsiteY15" fmla="*/ 4380 h 74778"/>
                <a:gd name="connsiteX16" fmla="*/ 54359 w 100848"/>
                <a:gd name="connsiteY16" fmla="*/ 88 h 74778"/>
                <a:gd name="connsiteX17" fmla="*/ 60139 w 100848"/>
                <a:gd name="connsiteY17" fmla="*/ 1604 h 74778"/>
                <a:gd name="connsiteX18" fmla="*/ 61421 w 100848"/>
                <a:gd name="connsiteY18" fmla="*/ 2950 h 74778"/>
                <a:gd name="connsiteX19" fmla="*/ 56857 w 100848"/>
                <a:gd name="connsiteY19" fmla="*/ 5507 h 74778"/>
                <a:gd name="connsiteX20" fmla="*/ 57342 w 100848"/>
                <a:gd name="connsiteY20" fmla="*/ 7470 h 74778"/>
                <a:gd name="connsiteX21" fmla="*/ 64328 w 100848"/>
                <a:gd name="connsiteY21" fmla="*/ 8203 h 74778"/>
                <a:gd name="connsiteX22" fmla="*/ 68124 w 100848"/>
                <a:gd name="connsiteY22" fmla="*/ 11325 h 74778"/>
                <a:gd name="connsiteX23" fmla="*/ 70992 w 100848"/>
                <a:gd name="connsiteY23" fmla="*/ 11312 h 74778"/>
                <a:gd name="connsiteX24" fmla="*/ 75158 w 100848"/>
                <a:gd name="connsiteY24" fmla="*/ 10930 h 74778"/>
                <a:gd name="connsiteX25" fmla="*/ 77515 w 100848"/>
                <a:gd name="connsiteY25" fmla="*/ 7829 h 74778"/>
                <a:gd name="connsiteX26" fmla="*/ 80307 w 100848"/>
                <a:gd name="connsiteY26" fmla="*/ 6722 h 74778"/>
                <a:gd name="connsiteX27" fmla="*/ 84386 w 100848"/>
                <a:gd name="connsiteY27" fmla="*/ 10078 h 74778"/>
                <a:gd name="connsiteX28" fmla="*/ 93586 w 100848"/>
                <a:gd name="connsiteY28" fmla="*/ 14323 h 74778"/>
                <a:gd name="connsiteX29" fmla="*/ 94137 w 100848"/>
                <a:gd name="connsiteY29" fmla="*/ 17577 h 74778"/>
                <a:gd name="connsiteX30" fmla="*/ 100725 w 100848"/>
                <a:gd name="connsiteY30" fmla="*/ 18416 h 74778"/>
                <a:gd name="connsiteX31" fmla="*/ 98517 w 100848"/>
                <a:gd name="connsiteY31" fmla="*/ 20007 h 74778"/>
                <a:gd name="connsiteX32" fmla="*/ 99563 w 100848"/>
                <a:gd name="connsiteY32" fmla="*/ 22146 h 74778"/>
                <a:gd name="connsiteX33" fmla="*/ 95703 w 100848"/>
                <a:gd name="connsiteY33" fmla="*/ 23966 h 74778"/>
                <a:gd name="connsiteX34" fmla="*/ 91029 w 100848"/>
                <a:gd name="connsiteY34" fmla="*/ 25860 h 74778"/>
                <a:gd name="connsiteX35" fmla="*/ 90270 w 100848"/>
                <a:gd name="connsiteY35" fmla="*/ 28618 h 74778"/>
                <a:gd name="connsiteX36" fmla="*/ 84714 w 100848"/>
                <a:gd name="connsiteY36" fmla="*/ 29486 h 74778"/>
                <a:gd name="connsiteX37" fmla="*/ 81223 w 100848"/>
                <a:gd name="connsiteY37" fmla="*/ 30858 h 74778"/>
                <a:gd name="connsiteX38" fmla="*/ 78683 w 100848"/>
                <a:gd name="connsiteY38" fmla="*/ 28208 h 74778"/>
                <a:gd name="connsiteX39" fmla="*/ 74474 w 100848"/>
                <a:gd name="connsiteY39" fmla="*/ 29864 h 74778"/>
                <a:gd name="connsiteX40" fmla="*/ 72910 w 100848"/>
                <a:gd name="connsiteY40" fmla="*/ 32049 h 74778"/>
                <a:gd name="connsiteX41" fmla="*/ 73999 w 100848"/>
                <a:gd name="connsiteY41" fmla="*/ 33740 h 74778"/>
                <a:gd name="connsiteX42" fmla="*/ 69224 w 100848"/>
                <a:gd name="connsiteY42" fmla="*/ 37602 h 74778"/>
                <a:gd name="connsiteX43" fmla="*/ 72568 w 100848"/>
                <a:gd name="connsiteY43" fmla="*/ 38564 h 74778"/>
                <a:gd name="connsiteX44" fmla="*/ 76508 w 100848"/>
                <a:gd name="connsiteY44" fmla="*/ 38569 h 74778"/>
                <a:gd name="connsiteX45" fmla="*/ 75109 w 100848"/>
                <a:gd name="connsiteY45" fmla="*/ 42867 h 74778"/>
                <a:gd name="connsiteX46" fmla="*/ 72396 w 100848"/>
                <a:gd name="connsiteY46" fmla="*/ 42846 h 74778"/>
                <a:gd name="connsiteX47" fmla="*/ 70072 w 100848"/>
                <a:gd name="connsiteY47" fmla="*/ 45083 h 74778"/>
                <a:gd name="connsiteX48" fmla="*/ 70244 w 100848"/>
                <a:gd name="connsiteY48" fmla="*/ 46867 h 74778"/>
                <a:gd name="connsiteX49" fmla="*/ 70624 w 100848"/>
                <a:gd name="connsiteY49" fmla="*/ 49098 h 74778"/>
                <a:gd name="connsiteX50" fmla="*/ 69536 w 100848"/>
                <a:gd name="connsiteY50" fmla="*/ 51874 h 74778"/>
                <a:gd name="connsiteX51" fmla="*/ 67696 w 100848"/>
                <a:gd name="connsiteY51" fmla="*/ 54668 h 74778"/>
                <a:gd name="connsiteX52" fmla="*/ 61485 w 100848"/>
                <a:gd name="connsiteY52" fmla="*/ 54756 h 74778"/>
                <a:gd name="connsiteX53" fmla="*/ 59008 w 100848"/>
                <a:gd name="connsiteY53" fmla="*/ 57361 h 74778"/>
                <a:gd name="connsiteX54" fmla="*/ 52494 w 100848"/>
                <a:gd name="connsiteY54" fmla="*/ 54924 h 74778"/>
                <a:gd name="connsiteX55" fmla="*/ 46927 w 100848"/>
                <a:gd name="connsiteY55" fmla="*/ 57111 h 74778"/>
                <a:gd name="connsiteX56" fmla="*/ 41092 w 100848"/>
                <a:gd name="connsiteY56" fmla="*/ 56663 h 74778"/>
                <a:gd name="connsiteX57" fmla="*/ 26086 w 100848"/>
                <a:gd name="connsiteY57" fmla="*/ 74768 h 74778"/>
                <a:gd name="connsiteX58" fmla="*/ 20687 w 100848"/>
                <a:gd name="connsiteY58" fmla="*/ 70676 h 74778"/>
                <a:gd name="connsiteX59" fmla="*/ 12996 w 100848"/>
                <a:gd name="connsiteY59" fmla="*/ 70975 h 74778"/>
                <a:gd name="connsiteX60" fmla="*/ 10379 w 100848"/>
                <a:gd name="connsiteY60" fmla="*/ 66142 h 74778"/>
                <a:gd name="connsiteX61" fmla="*/ 12601 w 100848"/>
                <a:gd name="connsiteY61" fmla="*/ 60245 h 74778"/>
                <a:gd name="connsiteX62" fmla="*/ 9248 w 100848"/>
                <a:gd name="connsiteY62" fmla="*/ 56985 h 74778"/>
                <a:gd name="connsiteX63" fmla="*/ 8532 w 100848"/>
                <a:gd name="connsiteY63" fmla="*/ 49295 h 74778"/>
                <a:gd name="connsiteX64" fmla="*/ 683 w 100848"/>
                <a:gd name="connsiteY64" fmla="*/ 44751 h 74778"/>
                <a:gd name="connsiteX0" fmla="*/ 683 w 100848"/>
                <a:gd name="connsiteY0" fmla="*/ 44751 h 75594"/>
                <a:gd name="connsiteX1" fmla="*/ 4206 w 100848"/>
                <a:gd name="connsiteY1" fmla="*/ 40885 h 75594"/>
                <a:gd name="connsiteX2" fmla="*/ 13786 w 100848"/>
                <a:gd name="connsiteY2" fmla="*/ 40814 h 75594"/>
                <a:gd name="connsiteX3" fmla="*/ 17936 w 100848"/>
                <a:gd name="connsiteY3" fmla="*/ 34899 h 75594"/>
                <a:gd name="connsiteX4" fmla="*/ 24349 w 100848"/>
                <a:gd name="connsiteY4" fmla="*/ 33920 h 75594"/>
                <a:gd name="connsiteX5" fmla="*/ 26849 w 100848"/>
                <a:gd name="connsiteY5" fmla="*/ 26814 h 75594"/>
                <a:gd name="connsiteX6" fmla="*/ 27550 w 100848"/>
                <a:gd name="connsiteY6" fmla="*/ 23320 h 75594"/>
                <a:gd name="connsiteX7" fmla="*/ 32552 w 100848"/>
                <a:gd name="connsiteY7" fmla="*/ 19047 h 75594"/>
                <a:gd name="connsiteX8" fmla="*/ 34621 w 100848"/>
                <a:gd name="connsiteY8" fmla="*/ 16380 h 75594"/>
                <a:gd name="connsiteX9" fmla="*/ 34537 w 100848"/>
                <a:gd name="connsiteY9" fmla="*/ 12760 h 75594"/>
                <a:gd name="connsiteX10" fmla="*/ 32166 w 100848"/>
                <a:gd name="connsiteY10" fmla="*/ 8931 h 75594"/>
                <a:gd name="connsiteX11" fmla="*/ 37615 w 100848"/>
                <a:gd name="connsiteY11" fmla="*/ 961 h 75594"/>
                <a:gd name="connsiteX12" fmla="*/ 42426 w 100848"/>
                <a:gd name="connsiteY12" fmla="*/ 4586 h 75594"/>
                <a:gd name="connsiteX13" fmla="*/ 46353 w 100848"/>
                <a:gd name="connsiteY13" fmla="*/ 5122 h 75594"/>
                <a:gd name="connsiteX14" fmla="*/ 49174 w 100848"/>
                <a:gd name="connsiteY14" fmla="*/ 2560 h 75594"/>
                <a:gd name="connsiteX15" fmla="*/ 52072 w 100848"/>
                <a:gd name="connsiteY15" fmla="*/ 4380 h 75594"/>
                <a:gd name="connsiteX16" fmla="*/ 54359 w 100848"/>
                <a:gd name="connsiteY16" fmla="*/ 88 h 75594"/>
                <a:gd name="connsiteX17" fmla="*/ 60139 w 100848"/>
                <a:gd name="connsiteY17" fmla="*/ 1604 h 75594"/>
                <a:gd name="connsiteX18" fmla="*/ 61421 w 100848"/>
                <a:gd name="connsiteY18" fmla="*/ 2950 h 75594"/>
                <a:gd name="connsiteX19" fmla="*/ 56857 w 100848"/>
                <a:gd name="connsiteY19" fmla="*/ 5507 h 75594"/>
                <a:gd name="connsiteX20" fmla="*/ 57342 w 100848"/>
                <a:gd name="connsiteY20" fmla="*/ 7470 h 75594"/>
                <a:gd name="connsiteX21" fmla="*/ 64328 w 100848"/>
                <a:gd name="connsiteY21" fmla="*/ 8203 h 75594"/>
                <a:gd name="connsiteX22" fmla="*/ 68124 w 100848"/>
                <a:gd name="connsiteY22" fmla="*/ 11325 h 75594"/>
                <a:gd name="connsiteX23" fmla="*/ 70992 w 100848"/>
                <a:gd name="connsiteY23" fmla="*/ 11312 h 75594"/>
                <a:gd name="connsiteX24" fmla="*/ 75158 w 100848"/>
                <a:gd name="connsiteY24" fmla="*/ 10930 h 75594"/>
                <a:gd name="connsiteX25" fmla="*/ 77515 w 100848"/>
                <a:gd name="connsiteY25" fmla="*/ 7829 h 75594"/>
                <a:gd name="connsiteX26" fmla="*/ 80307 w 100848"/>
                <a:gd name="connsiteY26" fmla="*/ 6722 h 75594"/>
                <a:gd name="connsiteX27" fmla="*/ 84386 w 100848"/>
                <a:gd name="connsiteY27" fmla="*/ 10078 h 75594"/>
                <a:gd name="connsiteX28" fmla="*/ 93586 w 100848"/>
                <a:gd name="connsiteY28" fmla="*/ 14323 h 75594"/>
                <a:gd name="connsiteX29" fmla="*/ 94137 w 100848"/>
                <a:gd name="connsiteY29" fmla="*/ 17577 h 75594"/>
                <a:gd name="connsiteX30" fmla="*/ 100725 w 100848"/>
                <a:gd name="connsiteY30" fmla="*/ 18416 h 75594"/>
                <a:gd name="connsiteX31" fmla="*/ 98517 w 100848"/>
                <a:gd name="connsiteY31" fmla="*/ 20007 h 75594"/>
                <a:gd name="connsiteX32" fmla="*/ 99563 w 100848"/>
                <a:gd name="connsiteY32" fmla="*/ 22146 h 75594"/>
                <a:gd name="connsiteX33" fmla="*/ 95703 w 100848"/>
                <a:gd name="connsiteY33" fmla="*/ 23966 h 75594"/>
                <a:gd name="connsiteX34" fmla="*/ 91029 w 100848"/>
                <a:gd name="connsiteY34" fmla="*/ 25860 h 75594"/>
                <a:gd name="connsiteX35" fmla="*/ 90270 w 100848"/>
                <a:gd name="connsiteY35" fmla="*/ 28618 h 75594"/>
                <a:gd name="connsiteX36" fmla="*/ 84714 w 100848"/>
                <a:gd name="connsiteY36" fmla="*/ 29486 h 75594"/>
                <a:gd name="connsiteX37" fmla="*/ 81223 w 100848"/>
                <a:gd name="connsiteY37" fmla="*/ 30858 h 75594"/>
                <a:gd name="connsiteX38" fmla="*/ 78683 w 100848"/>
                <a:gd name="connsiteY38" fmla="*/ 28208 h 75594"/>
                <a:gd name="connsiteX39" fmla="*/ 74474 w 100848"/>
                <a:gd name="connsiteY39" fmla="*/ 29864 h 75594"/>
                <a:gd name="connsiteX40" fmla="*/ 72910 w 100848"/>
                <a:gd name="connsiteY40" fmla="*/ 32049 h 75594"/>
                <a:gd name="connsiteX41" fmla="*/ 73999 w 100848"/>
                <a:gd name="connsiteY41" fmla="*/ 33740 h 75594"/>
                <a:gd name="connsiteX42" fmla="*/ 69224 w 100848"/>
                <a:gd name="connsiteY42" fmla="*/ 37602 h 75594"/>
                <a:gd name="connsiteX43" fmla="*/ 72568 w 100848"/>
                <a:gd name="connsiteY43" fmla="*/ 38564 h 75594"/>
                <a:gd name="connsiteX44" fmla="*/ 76508 w 100848"/>
                <a:gd name="connsiteY44" fmla="*/ 38569 h 75594"/>
                <a:gd name="connsiteX45" fmla="*/ 75109 w 100848"/>
                <a:gd name="connsiteY45" fmla="*/ 42867 h 75594"/>
                <a:gd name="connsiteX46" fmla="*/ 72396 w 100848"/>
                <a:gd name="connsiteY46" fmla="*/ 42846 h 75594"/>
                <a:gd name="connsiteX47" fmla="*/ 70072 w 100848"/>
                <a:gd name="connsiteY47" fmla="*/ 45083 h 75594"/>
                <a:gd name="connsiteX48" fmla="*/ 70244 w 100848"/>
                <a:gd name="connsiteY48" fmla="*/ 46867 h 75594"/>
                <a:gd name="connsiteX49" fmla="*/ 70624 w 100848"/>
                <a:gd name="connsiteY49" fmla="*/ 49098 h 75594"/>
                <a:gd name="connsiteX50" fmla="*/ 69536 w 100848"/>
                <a:gd name="connsiteY50" fmla="*/ 51874 h 75594"/>
                <a:gd name="connsiteX51" fmla="*/ 67696 w 100848"/>
                <a:gd name="connsiteY51" fmla="*/ 54668 h 75594"/>
                <a:gd name="connsiteX52" fmla="*/ 61485 w 100848"/>
                <a:gd name="connsiteY52" fmla="*/ 54756 h 75594"/>
                <a:gd name="connsiteX53" fmla="*/ 59008 w 100848"/>
                <a:gd name="connsiteY53" fmla="*/ 57361 h 75594"/>
                <a:gd name="connsiteX54" fmla="*/ 52494 w 100848"/>
                <a:gd name="connsiteY54" fmla="*/ 54924 h 75594"/>
                <a:gd name="connsiteX55" fmla="*/ 46927 w 100848"/>
                <a:gd name="connsiteY55" fmla="*/ 57111 h 75594"/>
                <a:gd name="connsiteX56" fmla="*/ 35254 w 100848"/>
                <a:gd name="connsiteY56" fmla="*/ 75591 h 75594"/>
                <a:gd name="connsiteX57" fmla="*/ 26086 w 100848"/>
                <a:gd name="connsiteY57" fmla="*/ 74768 h 75594"/>
                <a:gd name="connsiteX58" fmla="*/ 20687 w 100848"/>
                <a:gd name="connsiteY58" fmla="*/ 70676 h 75594"/>
                <a:gd name="connsiteX59" fmla="*/ 12996 w 100848"/>
                <a:gd name="connsiteY59" fmla="*/ 70975 h 75594"/>
                <a:gd name="connsiteX60" fmla="*/ 10379 w 100848"/>
                <a:gd name="connsiteY60" fmla="*/ 66142 h 75594"/>
                <a:gd name="connsiteX61" fmla="*/ 12601 w 100848"/>
                <a:gd name="connsiteY61" fmla="*/ 60245 h 75594"/>
                <a:gd name="connsiteX62" fmla="*/ 9248 w 100848"/>
                <a:gd name="connsiteY62" fmla="*/ 56985 h 75594"/>
                <a:gd name="connsiteX63" fmla="*/ 8532 w 100848"/>
                <a:gd name="connsiteY63" fmla="*/ 49295 h 75594"/>
                <a:gd name="connsiteX64" fmla="*/ 683 w 100848"/>
                <a:gd name="connsiteY64" fmla="*/ 44751 h 75594"/>
                <a:gd name="connsiteX0" fmla="*/ 683 w 100848"/>
                <a:gd name="connsiteY0" fmla="*/ 44751 h 79756"/>
                <a:gd name="connsiteX1" fmla="*/ 4206 w 100848"/>
                <a:gd name="connsiteY1" fmla="*/ 40885 h 79756"/>
                <a:gd name="connsiteX2" fmla="*/ 13786 w 100848"/>
                <a:gd name="connsiteY2" fmla="*/ 40814 h 79756"/>
                <a:gd name="connsiteX3" fmla="*/ 17936 w 100848"/>
                <a:gd name="connsiteY3" fmla="*/ 34899 h 79756"/>
                <a:gd name="connsiteX4" fmla="*/ 24349 w 100848"/>
                <a:gd name="connsiteY4" fmla="*/ 33920 h 79756"/>
                <a:gd name="connsiteX5" fmla="*/ 26849 w 100848"/>
                <a:gd name="connsiteY5" fmla="*/ 26814 h 79756"/>
                <a:gd name="connsiteX6" fmla="*/ 27550 w 100848"/>
                <a:gd name="connsiteY6" fmla="*/ 23320 h 79756"/>
                <a:gd name="connsiteX7" fmla="*/ 32552 w 100848"/>
                <a:gd name="connsiteY7" fmla="*/ 19047 h 79756"/>
                <a:gd name="connsiteX8" fmla="*/ 34621 w 100848"/>
                <a:gd name="connsiteY8" fmla="*/ 16380 h 79756"/>
                <a:gd name="connsiteX9" fmla="*/ 34537 w 100848"/>
                <a:gd name="connsiteY9" fmla="*/ 12760 h 79756"/>
                <a:gd name="connsiteX10" fmla="*/ 32166 w 100848"/>
                <a:gd name="connsiteY10" fmla="*/ 8931 h 79756"/>
                <a:gd name="connsiteX11" fmla="*/ 37615 w 100848"/>
                <a:gd name="connsiteY11" fmla="*/ 961 h 79756"/>
                <a:gd name="connsiteX12" fmla="*/ 42426 w 100848"/>
                <a:gd name="connsiteY12" fmla="*/ 4586 h 79756"/>
                <a:gd name="connsiteX13" fmla="*/ 46353 w 100848"/>
                <a:gd name="connsiteY13" fmla="*/ 5122 h 79756"/>
                <a:gd name="connsiteX14" fmla="*/ 49174 w 100848"/>
                <a:gd name="connsiteY14" fmla="*/ 2560 h 79756"/>
                <a:gd name="connsiteX15" fmla="*/ 52072 w 100848"/>
                <a:gd name="connsiteY15" fmla="*/ 4380 h 79756"/>
                <a:gd name="connsiteX16" fmla="*/ 54359 w 100848"/>
                <a:gd name="connsiteY16" fmla="*/ 88 h 79756"/>
                <a:gd name="connsiteX17" fmla="*/ 60139 w 100848"/>
                <a:gd name="connsiteY17" fmla="*/ 1604 h 79756"/>
                <a:gd name="connsiteX18" fmla="*/ 61421 w 100848"/>
                <a:gd name="connsiteY18" fmla="*/ 2950 h 79756"/>
                <a:gd name="connsiteX19" fmla="*/ 56857 w 100848"/>
                <a:gd name="connsiteY19" fmla="*/ 5507 h 79756"/>
                <a:gd name="connsiteX20" fmla="*/ 57342 w 100848"/>
                <a:gd name="connsiteY20" fmla="*/ 7470 h 79756"/>
                <a:gd name="connsiteX21" fmla="*/ 64328 w 100848"/>
                <a:gd name="connsiteY21" fmla="*/ 8203 h 79756"/>
                <a:gd name="connsiteX22" fmla="*/ 68124 w 100848"/>
                <a:gd name="connsiteY22" fmla="*/ 11325 h 79756"/>
                <a:gd name="connsiteX23" fmla="*/ 70992 w 100848"/>
                <a:gd name="connsiteY23" fmla="*/ 11312 h 79756"/>
                <a:gd name="connsiteX24" fmla="*/ 75158 w 100848"/>
                <a:gd name="connsiteY24" fmla="*/ 10930 h 79756"/>
                <a:gd name="connsiteX25" fmla="*/ 77515 w 100848"/>
                <a:gd name="connsiteY25" fmla="*/ 7829 h 79756"/>
                <a:gd name="connsiteX26" fmla="*/ 80307 w 100848"/>
                <a:gd name="connsiteY26" fmla="*/ 6722 h 79756"/>
                <a:gd name="connsiteX27" fmla="*/ 84386 w 100848"/>
                <a:gd name="connsiteY27" fmla="*/ 10078 h 79756"/>
                <a:gd name="connsiteX28" fmla="*/ 93586 w 100848"/>
                <a:gd name="connsiteY28" fmla="*/ 14323 h 79756"/>
                <a:gd name="connsiteX29" fmla="*/ 94137 w 100848"/>
                <a:gd name="connsiteY29" fmla="*/ 17577 h 79756"/>
                <a:gd name="connsiteX30" fmla="*/ 100725 w 100848"/>
                <a:gd name="connsiteY30" fmla="*/ 18416 h 79756"/>
                <a:gd name="connsiteX31" fmla="*/ 98517 w 100848"/>
                <a:gd name="connsiteY31" fmla="*/ 20007 h 79756"/>
                <a:gd name="connsiteX32" fmla="*/ 99563 w 100848"/>
                <a:gd name="connsiteY32" fmla="*/ 22146 h 79756"/>
                <a:gd name="connsiteX33" fmla="*/ 95703 w 100848"/>
                <a:gd name="connsiteY33" fmla="*/ 23966 h 79756"/>
                <a:gd name="connsiteX34" fmla="*/ 91029 w 100848"/>
                <a:gd name="connsiteY34" fmla="*/ 25860 h 79756"/>
                <a:gd name="connsiteX35" fmla="*/ 90270 w 100848"/>
                <a:gd name="connsiteY35" fmla="*/ 28618 h 79756"/>
                <a:gd name="connsiteX36" fmla="*/ 84714 w 100848"/>
                <a:gd name="connsiteY36" fmla="*/ 29486 h 79756"/>
                <a:gd name="connsiteX37" fmla="*/ 81223 w 100848"/>
                <a:gd name="connsiteY37" fmla="*/ 30858 h 79756"/>
                <a:gd name="connsiteX38" fmla="*/ 78683 w 100848"/>
                <a:gd name="connsiteY38" fmla="*/ 28208 h 79756"/>
                <a:gd name="connsiteX39" fmla="*/ 74474 w 100848"/>
                <a:gd name="connsiteY39" fmla="*/ 29864 h 79756"/>
                <a:gd name="connsiteX40" fmla="*/ 72910 w 100848"/>
                <a:gd name="connsiteY40" fmla="*/ 32049 h 79756"/>
                <a:gd name="connsiteX41" fmla="*/ 73999 w 100848"/>
                <a:gd name="connsiteY41" fmla="*/ 33740 h 79756"/>
                <a:gd name="connsiteX42" fmla="*/ 69224 w 100848"/>
                <a:gd name="connsiteY42" fmla="*/ 37602 h 79756"/>
                <a:gd name="connsiteX43" fmla="*/ 72568 w 100848"/>
                <a:gd name="connsiteY43" fmla="*/ 38564 h 79756"/>
                <a:gd name="connsiteX44" fmla="*/ 76508 w 100848"/>
                <a:gd name="connsiteY44" fmla="*/ 38569 h 79756"/>
                <a:gd name="connsiteX45" fmla="*/ 75109 w 100848"/>
                <a:gd name="connsiteY45" fmla="*/ 42867 h 79756"/>
                <a:gd name="connsiteX46" fmla="*/ 72396 w 100848"/>
                <a:gd name="connsiteY46" fmla="*/ 42846 h 79756"/>
                <a:gd name="connsiteX47" fmla="*/ 70072 w 100848"/>
                <a:gd name="connsiteY47" fmla="*/ 45083 h 79756"/>
                <a:gd name="connsiteX48" fmla="*/ 70244 w 100848"/>
                <a:gd name="connsiteY48" fmla="*/ 46867 h 79756"/>
                <a:gd name="connsiteX49" fmla="*/ 70624 w 100848"/>
                <a:gd name="connsiteY49" fmla="*/ 49098 h 79756"/>
                <a:gd name="connsiteX50" fmla="*/ 69536 w 100848"/>
                <a:gd name="connsiteY50" fmla="*/ 51874 h 79756"/>
                <a:gd name="connsiteX51" fmla="*/ 67696 w 100848"/>
                <a:gd name="connsiteY51" fmla="*/ 54668 h 79756"/>
                <a:gd name="connsiteX52" fmla="*/ 61485 w 100848"/>
                <a:gd name="connsiteY52" fmla="*/ 54756 h 79756"/>
                <a:gd name="connsiteX53" fmla="*/ 59008 w 100848"/>
                <a:gd name="connsiteY53" fmla="*/ 57361 h 79756"/>
                <a:gd name="connsiteX54" fmla="*/ 52494 w 100848"/>
                <a:gd name="connsiteY54" fmla="*/ 54924 h 79756"/>
                <a:gd name="connsiteX55" fmla="*/ 41593 w 100848"/>
                <a:gd name="connsiteY55" fmla="*/ 78733 h 79756"/>
                <a:gd name="connsiteX56" fmla="*/ 35254 w 100848"/>
                <a:gd name="connsiteY56" fmla="*/ 75591 h 79756"/>
                <a:gd name="connsiteX57" fmla="*/ 26086 w 100848"/>
                <a:gd name="connsiteY57" fmla="*/ 74768 h 79756"/>
                <a:gd name="connsiteX58" fmla="*/ 20687 w 100848"/>
                <a:gd name="connsiteY58" fmla="*/ 70676 h 79756"/>
                <a:gd name="connsiteX59" fmla="*/ 12996 w 100848"/>
                <a:gd name="connsiteY59" fmla="*/ 70975 h 79756"/>
                <a:gd name="connsiteX60" fmla="*/ 10379 w 100848"/>
                <a:gd name="connsiteY60" fmla="*/ 66142 h 79756"/>
                <a:gd name="connsiteX61" fmla="*/ 12601 w 100848"/>
                <a:gd name="connsiteY61" fmla="*/ 60245 h 79756"/>
                <a:gd name="connsiteX62" fmla="*/ 9248 w 100848"/>
                <a:gd name="connsiteY62" fmla="*/ 56985 h 79756"/>
                <a:gd name="connsiteX63" fmla="*/ 8532 w 100848"/>
                <a:gd name="connsiteY63" fmla="*/ 49295 h 79756"/>
                <a:gd name="connsiteX64" fmla="*/ 683 w 100848"/>
                <a:gd name="connsiteY64" fmla="*/ 44751 h 79756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537 w 100848"/>
                <a:gd name="connsiteY54" fmla="*/ 73265 h 78764"/>
                <a:gd name="connsiteX55" fmla="*/ 41593 w 100848"/>
                <a:gd name="connsiteY55" fmla="*/ 78733 h 78764"/>
                <a:gd name="connsiteX56" fmla="*/ 35254 w 100848"/>
                <a:gd name="connsiteY56" fmla="*/ 75591 h 78764"/>
                <a:gd name="connsiteX57" fmla="*/ 26086 w 100848"/>
                <a:gd name="connsiteY57" fmla="*/ 74768 h 78764"/>
                <a:gd name="connsiteX58" fmla="*/ 20687 w 100848"/>
                <a:gd name="connsiteY58" fmla="*/ 70676 h 78764"/>
                <a:gd name="connsiteX59" fmla="*/ 12996 w 100848"/>
                <a:gd name="connsiteY59" fmla="*/ 70975 h 78764"/>
                <a:gd name="connsiteX60" fmla="*/ 10379 w 100848"/>
                <a:gd name="connsiteY60" fmla="*/ 66142 h 78764"/>
                <a:gd name="connsiteX61" fmla="*/ 12601 w 100848"/>
                <a:gd name="connsiteY61" fmla="*/ 60245 h 78764"/>
                <a:gd name="connsiteX62" fmla="*/ 9248 w 100848"/>
                <a:gd name="connsiteY62" fmla="*/ 56985 h 78764"/>
                <a:gd name="connsiteX63" fmla="*/ 8532 w 100848"/>
                <a:gd name="connsiteY63" fmla="*/ 49295 h 78764"/>
                <a:gd name="connsiteX64" fmla="*/ 683 w 100848"/>
                <a:gd name="connsiteY64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45537 w 100848"/>
                <a:gd name="connsiteY55" fmla="*/ 73265 h 78764"/>
                <a:gd name="connsiteX56" fmla="*/ 41593 w 100848"/>
                <a:gd name="connsiteY56" fmla="*/ 78733 h 78764"/>
                <a:gd name="connsiteX57" fmla="*/ 35254 w 100848"/>
                <a:gd name="connsiteY57" fmla="*/ 75591 h 78764"/>
                <a:gd name="connsiteX58" fmla="*/ 26086 w 100848"/>
                <a:gd name="connsiteY58" fmla="*/ 74768 h 78764"/>
                <a:gd name="connsiteX59" fmla="*/ 20687 w 100848"/>
                <a:gd name="connsiteY59" fmla="*/ 70676 h 78764"/>
                <a:gd name="connsiteX60" fmla="*/ 12996 w 100848"/>
                <a:gd name="connsiteY60" fmla="*/ 70975 h 78764"/>
                <a:gd name="connsiteX61" fmla="*/ 10379 w 100848"/>
                <a:gd name="connsiteY61" fmla="*/ 66142 h 78764"/>
                <a:gd name="connsiteX62" fmla="*/ 12601 w 100848"/>
                <a:gd name="connsiteY62" fmla="*/ 60245 h 78764"/>
                <a:gd name="connsiteX63" fmla="*/ 9248 w 100848"/>
                <a:gd name="connsiteY63" fmla="*/ 56985 h 78764"/>
                <a:gd name="connsiteX64" fmla="*/ 8532 w 100848"/>
                <a:gd name="connsiteY64" fmla="*/ 49295 h 78764"/>
                <a:gd name="connsiteX65" fmla="*/ 683 w 100848"/>
                <a:gd name="connsiteY65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8142 w 100848"/>
                <a:gd name="connsiteY54" fmla="*/ 67777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48142 w 100848"/>
                <a:gd name="connsiteY55" fmla="*/ 67777 h 78764"/>
                <a:gd name="connsiteX56" fmla="*/ 50077 w 100848"/>
                <a:gd name="connsiteY56" fmla="*/ 73012 h 78764"/>
                <a:gd name="connsiteX57" fmla="*/ 45537 w 100848"/>
                <a:gd name="connsiteY57" fmla="*/ 73265 h 78764"/>
                <a:gd name="connsiteX58" fmla="*/ 41593 w 100848"/>
                <a:gd name="connsiteY58" fmla="*/ 78733 h 78764"/>
                <a:gd name="connsiteX59" fmla="*/ 35254 w 100848"/>
                <a:gd name="connsiteY59" fmla="*/ 75591 h 78764"/>
                <a:gd name="connsiteX60" fmla="*/ 26086 w 100848"/>
                <a:gd name="connsiteY60" fmla="*/ 74768 h 78764"/>
                <a:gd name="connsiteX61" fmla="*/ 20687 w 100848"/>
                <a:gd name="connsiteY61" fmla="*/ 70676 h 78764"/>
                <a:gd name="connsiteX62" fmla="*/ 12996 w 100848"/>
                <a:gd name="connsiteY62" fmla="*/ 70975 h 78764"/>
                <a:gd name="connsiteX63" fmla="*/ 10379 w 100848"/>
                <a:gd name="connsiteY63" fmla="*/ 66142 h 78764"/>
                <a:gd name="connsiteX64" fmla="*/ 12601 w 100848"/>
                <a:gd name="connsiteY64" fmla="*/ 60245 h 78764"/>
                <a:gd name="connsiteX65" fmla="*/ 9248 w 100848"/>
                <a:gd name="connsiteY65" fmla="*/ 56985 h 78764"/>
                <a:gd name="connsiteX66" fmla="*/ 8532 w 100848"/>
                <a:gd name="connsiteY66" fmla="*/ 49295 h 78764"/>
                <a:gd name="connsiteX67" fmla="*/ 683 w 100848"/>
                <a:gd name="connsiteY67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97001 w 100848"/>
                <a:gd name="connsiteY49" fmla="*/ 54244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15474"/>
                <a:gd name="connsiteY0" fmla="*/ 44751 h 78764"/>
                <a:gd name="connsiteX1" fmla="*/ 4206 w 115474"/>
                <a:gd name="connsiteY1" fmla="*/ 40885 h 78764"/>
                <a:gd name="connsiteX2" fmla="*/ 13786 w 115474"/>
                <a:gd name="connsiteY2" fmla="*/ 40814 h 78764"/>
                <a:gd name="connsiteX3" fmla="*/ 17936 w 115474"/>
                <a:gd name="connsiteY3" fmla="*/ 34899 h 78764"/>
                <a:gd name="connsiteX4" fmla="*/ 24349 w 115474"/>
                <a:gd name="connsiteY4" fmla="*/ 33920 h 78764"/>
                <a:gd name="connsiteX5" fmla="*/ 26849 w 115474"/>
                <a:gd name="connsiteY5" fmla="*/ 26814 h 78764"/>
                <a:gd name="connsiteX6" fmla="*/ 27550 w 115474"/>
                <a:gd name="connsiteY6" fmla="*/ 23320 h 78764"/>
                <a:gd name="connsiteX7" fmla="*/ 32552 w 115474"/>
                <a:gd name="connsiteY7" fmla="*/ 19047 h 78764"/>
                <a:gd name="connsiteX8" fmla="*/ 34621 w 115474"/>
                <a:gd name="connsiteY8" fmla="*/ 16380 h 78764"/>
                <a:gd name="connsiteX9" fmla="*/ 34537 w 115474"/>
                <a:gd name="connsiteY9" fmla="*/ 12760 h 78764"/>
                <a:gd name="connsiteX10" fmla="*/ 32166 w 115474"/>
                <a:gd name="connsiteY10" fmla="*/ 8931 h 78764"/>
                <a:gd name="connsiteX11" fmla="*/ 37615 w 115474"/>
                <a:gd name="connsiteY11" fmla="*/ 961 h 78764"/>
                <a:gd name="connsiteX12" fmla="*/ 42426 w 115474"/>
                <a:gd name="connsiteY12" fmla="*/ 4586 h 78764"/>
                <a:gd name="connsiteX13" fmla="*/ 46353 w 115474"/>
                <a:gd name="connsiteY13" fmla="*/ 5122 h 78764"/>
                <a:gd name="connsiteX14" fmla="*/ 49174 w 115474"/>
                <a:gd name="connsiteY14" fmla="*/ 2560 h 78764"/>
                <a:gd name="connsiteX15" fmla="*/ 52072 w 115474"/>
                <a:gd name="connsiteY15" fmla="*/ 4380 h 78764"/>
                <a:gd name="connsiteX16" fmla="*/ 54359 w 115474"/>
                <a:gd name="connsiteY16" fmla="*/ 88 h 78764"/>
                <a:gd name="connsiteX17" fmla="*/ 60139 w 115474"/>
                <a:gd name="connsiteY17" fmla="*/ 1604 h 78764"/>
                <a:gd name="connsiteX18" fmla="*/ 61421 w 115474"/>
                <a:gd name="connsiteY18" fmla="*/ 2950 h 78764"/>
                <a:gd name="connsiteX19" fmla="*/ 56857 w 115474"/>
                <a:gd name="connsiteY19" fmla="*/ 5507 h 78764"/>
                <a:gd name="connsiteX20" fmla="*/ 57342 w 115474"/>
                <a:gd name="connsiteY20" fmla="*/ 7470 h 78764"/>
                <a:gd name="connsiteX21" fmla="*/ 64328 w 115474"/>
                <a:gd name="connsiteY21" fmla="*/ 8203 h 78764"/>
                <a:gd name="connsiteX22" fmla="*/ 68124 w 115474"/>
                <a:gd name="connsiteY22" fmla="*/ 11325 h 78764"/>
                <a:gd name="connsiteX23" fmla="*/ 70992 w 115474"/>
                <a:gd name="connsiteY23" fmla="*/ 11312 h 78764"/>
                <a:gd name="connsiteX24" fmla="*/ 75158 w 115474"/>
                <a:gd name="connsiteY24" fmla="*/ 10930 h 78764"/>
                <a:gd name="connsiteX25" fmla="*/ 77515 w 115474"/>
                <a:gd name="connsiteY25" fmla="*/ 7829 h 78764"/>
                <a:gd name="connsiteX26" fmla="*/ 80307 w 115474"/>
                <a:gd name="connsiteY26" fmla="*/ 6722 h 78764"/>
                <a:gd name="connsiteX27" fmla="*/ 84386 w 115474"/>
                <a:gd name="connsiteY27" fmla="*/ 10078 h 78764"/>
                <a:gd name="connsiteX28" fmla="*/ 93586 w 115474"/>
                <a:gd name="connsiteY28" fmla="*/ 14323 h 78764"/>
                <a:gd name="connsiteX29" fmla="*/ 94137 w 115474"/>
                <a:gd name="connsiteY29" fmla="*/ 17577 h 78764"/>
                <a:gd name="connsiteX30" fmla="*/ 100725 w 115474"/>
                <a:gd name="connsiteY30" fmla="*/ 18416 h 78764"/>
                <a:gd name="connsiteX31" fmla="*/ 98517 w 115474"/>
                <a:gd name="connsiteY31" fmla="*/ 20007 h 78764"/>
                <a:gd name="connsiteX32" fmla="*/ 99563 w 115474"/>
                <a:gd name="connsiteY32" fmla="*/ 22146 h 78764"/>
                <a:gd name="connsiteX33" fmla="*/ 95703 w 115474"/>
                <a:gd name="connsiteY33" fmla="*/ 23966 h 78764"/>
                <a:gd name="connsiteX34" fmla="*/ 91029 w 115474"/>
                <a:gd name="connsiteY34" fmla="*/ 25860 h 78764"/>
                <a:gd name="connsiteX35" fmla="*/ 90270 w 115474"/>
                <a:gd name="connsiteY35" fmla="*/ 28618 h 78764"/>
                <a:gd name="connsiteX36" fmla="*/ 84714 w 115474"/>
                <a:gd name="connsiteY36" fmla="*/ 29486 h 78764"/>
                <a:gd name="connsiteX37" fmla="*/ 81223 w 115474"/>
                <a:gd name="connsiteY37" fmla="*/ 30858 h 78764"/>
                <a:gd name="connsiteX38" fmla="*/ 78683 w 115474"/>
                <a:gd name="connsiteY38" fmla="*/ 28208 h 78764"/>
                <a:gd name="connsiteX39" fmla="*/ 74474 w 115474"/>
                <a:gd name="connsiteY39" fmla="*/ 29864 h 78764"/>
                <a:gd name="connsiteX40" fmla="*/ 72910 w 115474"/>
                <a:gd name="connsiteY40" fmla="*/ 32049 h 78764"/>
                <a:gd name="connsiteX41" fmla="*/ 73999 w 115474"/>
                <a:gd name="connsiteY41" fmla="*/ 33740 h 78764"/>
                <a:gd name="connsiteX42" fmla="*/ 69224 w 115474"/>
                <a:gd name="connsiteY42" fmla="*/ 37602 h 78764"/>
                <a:gd name="connsiteX43" fmla="*/ 72568 w 115474"/>
                <a:gd name="connsiteY43" fmla="*/ 38564 h 78764"/>
                <a:gd name="connsiteX44" fmla="*/ 76508 w 115474"/>
                <a:gd name="connsiteY44" fmla="*/ 38569 h 78764"/>
                <a:gd name="connsiteX45" fmla="*/ 75109 w 115474"/>
                <a:gd name="connsiteY45" fmla="*/ 42867 h 78764"/>
                <a:gd name="connsiteX46" fmla="*/ 72396 w 115474"/>
                <a:gd name="connsiteY46" fmla="*/ 42846 h 78764"/>
                <a:gd name="connsiteX47" fmla="*/ 70072 w 115474"/>
                <a:gd name="connsiteY47" fmla="*/ 45083 h 78764"/>
                <a:gd name="connsiteX48" fmla="*/ 115470 w 115474"/>
                <a:gd name="connsiteY48" fmla="*/ 48990 h 78764"/>
                <a:gd name="connsiteX49" fmla="*/ 97001 w 115474"/>
                <a:gd name="connsiteY49" fmla="*/ 54244 h 78764"/>
                <a:gd name="connsiteX50" fmla="*/ 87399 w 115474"/>
                <a:gd name="connsiteY50" fmla="*/ 58498 h 78764"/>
                <a:gd name="connsiteX51" fmla="*/ 80726 w 115474"/>
                <a:gd name="connsiteY51" fmla="*/ 58308 h 78764"/>
                <a:gd name="connsiteX52" fmla="*/ 70022 w 115474"/>
                <a:gd name="connsiteY52" fmla="*/ 61217 h 78764"/>
                <a:gd name="connsiteX53" fmla="*/ 62138 w 115474"/>
                <a:gd name="connsiteY53" fmla="*/ 58620 h 78764"/>
                <a:gd name="connsiteX54" fmla="*/ 52584 w 115474"/>
                <a:gd name="connsiteY54" fmla="*/ 63268 h 78764"/>
                <a:gd name="connsiteX55" fmla="*/ 54540 w 115474"/>
                <a:gd name="connsiteY55" fmla="*/ 66340 h 78764"/>
                <a:gd name="connsiteX56" fmla="*/ 48142 w 115474"/>
                <a:gd name="connsiteY56" fmla="*/ 67777 h 78764"/>
                <a:gd name="connsiteX57" fmla="*/ 50077 w 115474"/>
                <a:gd name="connsiteY57" fmla="*/ 73012 h 78764"/>
                <a:gd name="connsiteX58" fmla="*/ 45537 w 115474"/>
                <a:gd name="connsiteY58" fmla="*/ 73265 h 78764"/>
                <a:gd name="connsiteX59" fmla="*/ 41593 w 115474"/>
                <a:gd name="connsiteY59" fmla="*/ 78733 h 78764"/>
                <a:gd name="connsiteX60" fmla="*/ 35254 w 115474"/>
                <a:gd name="connsiteY60" fmla="*/ 75591 h 78764"/>
                <a:gd name="connsiteX61" fmla="*/ 26086 w 115474"/>
                <a:gd name="connsiteY61" fmla="*/ 74768 h 78764"/>
                <a:gd name="connsiteX62" fmla="*/ 20687 w 115474"/>
                <a:gd name="connsiteY62" fmla="*/ 70676 h 78764"/>
                <a:gd name="connsiteX63" fmla="*/ 12996 w 115474"/>
                <a:gd name="connsiteY63" fmla="*/ 70975 h 78764"/>
                <a:gd name="connsiteX64" fmla="*/ 10379 w 115474"/>
                <a:gd name="connsiteY64" fmla="*/ 66142 h 78764"/>
                <a:gd name="connsiteX65" fmla="*/ 12601 w 115474"/>
                <a:gd name="connsiteY65" fmla="*/ 60245 h 78764"/>
                <a:gd name="connsiteX66" fmla="*/ 9248 w 115474"/>
                <a:gd name="connsiteY66" fmla="*/ 56985 h 78764"/>
                <a:gd name="connsiteX67" fmla="*/ 8532 w 115474"/>
                <a:gd name="connsiteY67" fmla="*/ 49295 h 78764"/>
                <a:gd name="connsiteX68" fmla="*/ 683 w 115474"/>
                <a:gd name="connsiteY68" fmla="*/ 44751 h 78764"/>
                <a:gd name="connsiteX0" fmla="*/ 683 w 115520"/>
                <a:gd name="connsiteY0" fmla="*/ 44751 h 78764"/>
                <a:gd name="connsiteX1" fmla="*/ 4206 w 115520"/>
                <a:gd name="connsiteY1" fmla="*/ 40885 h 78764"/>
                <a:gd name="connsiteX2" fmla="*/ 13786 w 115520"/>
                <a:gd name="connsiteY2" fmla="*/ 40814 h 78764"/>
                <a:gd name="connsiteX3" fmla="*/ 17936 w 115520"/>
                <a:gd name="connsiteY3" fmla="*/ 34899 h 78764"/>
                <a:gd name="connsiteX4" fmla="*/ 24349 w 115520"/>
                <a:gd name="connsiteY4" fmla="*/ 33920 h 78764"/>
                <a:gd name="connsiteX5" fmla="*/ 26849 w 115520"/>
                <a:gd name="connsiteY5" fmla="*/ 26814 h 78764"/>
                <a:gd name="connsiteX6" fmla="*/ 27550 w 115520"/>
                <a:gd name="connsiteY6" fmla="*/ 23320 h 78764"/>
                <a:gd name="connsiteX7" fmla="*/ 32552 w 115520"/>
                <a:gd name="connsiteY7" fmla="*/ 19047 h 78764"/>
                <a:gd name="connsiteX8" fmla="*/ 34621 w 115520"/>
                <a:gd name="connsiteY8" fmla="*/ 16380 h 78764"/>
                <a:gd name="connsiteX9" fmla="*/ 34537 w 115520"/>
                <a:gd name="connsiteY9" fmla="*/ 12760 h 78764"/>
                <a:gd name="connsiteX10" fmla="*/ 32166 w 115520"/>
                <a:gd name="connsiteY10" fmla="*/ 8931 h 78764"/>
                <a:gd name="connsiteX11" fmla="*/ 37615 w 115520"/>
                <a:gd name="connsiteY11" fmla="*/ 961 h 78764"/>
                <a:gd name="connsiteX12" fmla="*/ 42426 w 115520"/>
                <a:gd name="connsiteY12" fmla="*/ 4586 h 78764"/>
                <a:gd name="connsiteX13" fmla="*/ 46353 w 115520"/>
                <a:gd name="connsiteY13" fmla="*/ 5122 h 78764"/>
                <a:gd name="connsiteX14" fmla="*/ 49174 w 115520"/>
                <a:gd name="connsiteY14" fmla="*/ 2560 h 78764"/>
                <a:gd name="connsiteX15" fmla="*/ 52072 w 115520"/>
                <a:gd name="connsiteY15" fmla="*/ 4380 h 78764"/>
                <a:gd name="connsiteX16" fmla="*/ 54359 w 115520"/>
                <a:gd name="connsiteY16" fmla="*/ 88 h 78764"/>
                <a:gd name="connsiteX17" fmla="*/ 60139 w 115520"/>
                <a:gd name="connsiteY17" fmla="*/ 1604 h 78764"/>
                <a:gd name="connsiteX18" fmla="*/ 61421 w 115520"/>
                <a:gd name="connsiteY18" fmla="*/ 2950 h 78764"/>
                <a:gd name="connsiteX19" fmla="*/ 56857 w 115520"/>
                <a:gd name="connsiteY19" fmla="*/ 5507 h 78764"/>
                <a:gd name="connsiteX20" fmla="*/ 57342 w 115520"/>
                <a:gd name="connsiteY20" fmla="*/ 7470 h 78764"/>
                <a:gd name="connsiteX21" fmla="*/ 64328 w 115520"/>
                <a:gd name="connsiteY21" fmla="*/ 8203 h 78764"/>
                <a:gd name="connsiteX22" fmla="*/ 68124 w 115520"/>
                <a:gd name="connsiteY22" fmla="*/ 11325 h 78764"/>
                <a:gd name="connsiteX23" fmla="*/ 70992 w 115520"/>
                <a:gd name="connsiteY23" fmla="*/ 11312 h 78764"/>
                <a:gd name="connsiteX24" fmla="*/ 75158 w 115520"/>
                <a:gd name="connsiteY24" fmla="*/ 10930 h 78764"/>
                <a:gd name="connsiteX25" fmla="*/ 77515 w 115520"/>
                <a:gd name="connsiteY25" fmla="*/ 7829 h 78764"/>
                <a:gd name="connsiteX26" fmla="*/ 80307 w 115520"/>
                <a:gd name="connsiteY26" fmla="*/ 6722 h 78764"/>
                <a:gd name="connsiteX27" fmla="*/ 84386 w 115520"/>
                <a:gd name="connsiteY27" fmla="*/ 10078 h 78764"/>
                <a:gd name="connsiteX28" fmla="*/ 93586 w 115520"/>
                <a:gd name="connsiteY28" fmla="*/ 14323 h 78764"/>
                <a:gd name="connsiteX29" fmla="*/ 94137 w 115520"/>
                <a:gd name="connsiteY29" fmla="*/ 17577 h 78764"/>
                <a:gd name="connsiteX30" fmla="*/ 100725 w 115520"/>
                <a:gd name="connsiteY30" fmla="*/ 18416 h 78764"/>
                <a:gd name="connsiteX31" fmla="*/ 98517 w 115520"/>
                <a:gd name="connsiteY31" fmla="*/ 20007 h 78764"/>
                <a:gd name="connsiteX32" fmla="*/ 99563 w 115520"/>
                <a:gd name="connsiteY32" fmla="*/ 22146 h 78764"/>
                <a:gd name="connsiteX33" fmla="*/ 95703 w 115520"/>
                <a:gd name="connsiteY33" fmla="*/ 23966 h 78764"/>
                <a:gd name="connsiteX34" fmla="*/ 91029 w 115520"/>
                <a:gd name="connsiteY34" fmla="*/ 25860 h 78764"/>
                <a:gd name="connsiteX35" fmla="*/ 90270 w 115520"/>
                <a:gd name="connsiteY35" fmla="*/ 28618 h 78764"/>
                <a:gd name="connsiteX36" fmla="*/ 84714 w 115520"/>
                <a:gd name="connsiteY36" fmla="*/ 29486 h 78764"/>
                <a:gd name="connsiteX37" fmla="*/ 81223 w 115520"/>
                <a:gd name="connsiteY37" fmla="*/ 30858 h 78764"/>
                <a:gd name="connsiteX38" fmla="*/ 78683 w 115520"/>
                <a:gd name="connsiteY38" fmla="*/ 28208 h 78764"/>
                <a:gd name="connsiteX39" fmla="*/ 74474 w 115520"/>
                <a:gd name="connsiteY39" fmla="*/ 29864 h 78764"/>
                <a:gd name="connsiteX40" fmla="*/ 72910 w 115520"/>
                <a:gd name="connsiteY40" fmla="*/ 32049 h 78764"/>
                <a:gd name="connsiteX41" fmla="*/ 73999 w 115520"/>
                <a:gd name="connsiteY41" fmla="*/ 33740 h 78764"/>
                <a:gd name="connsiteX42" fmla="*/ 69224 w 115520"/>
                <a:gd name="connsiteY42" fmla="*/ 37602 h 78764"/>
                <a:gd name="connsiteX43" fmla="*/ 72568 w 115520"/>
                <a:gd name="connsiteY43" fmla="*/ 38564 h 78764"/>
                <a:gd name="connsiteX44" fmla="*/ 76508 w 115520"/>
                <a:gd name="connsiteY44" fmla="*/ 38569 h 78764"/>
                <a:gd name="connsiteX45" fmla="*/ 75109 w 115520"/>
                <a:gd name="connsiteY45" fmla="*/ 42867 h 78764"/>
                <a:gd name="connsiteX46" fmla="*/ 72396 w 115520"/>
                <a:gd name="connsiteY46" fmla="*/ 42846 h 78764"/>
                <a:gd name="connsiteX47" fmla="*/ 105582 w 115520"/>
                <a:gd name="connsiteY47" fmla="*/ 39550 h 78764"/>
                <a:gd name="connsiteX48" fmla="*/ 115470 w 115520"/>
                <a:gd name="connsiteY48" fmla="*/ 48990 h 78764"/>
                <a:gd name="connsiteX49" fmla="*/ 97001 w 115520"/>
                <a:gd name="connsiteY49" fmla="*/ 54244 h 78764"/>
                <a:gd name="connsiteX50" fmla="*/ 87399 w 115520"/>
                <a:gd name="connsiteY50" fmla="*/ 58498 h 78764"/>
                <a:gd name="connsiteX51" fmla="*/ 80726 w 115520"/>
                <a:gd name="connsiteY51" fmla="*/ 58308 h 78764"/>
                <a:gd name="connsiteX52" fmla="*/ 70022 w 115520"/>
                <a:gd name="connsiteY52" fmla="*/ 61217 h 78764"/>
                <a:gd name="connsiteX53" fmla="*/ 62138 w 115520"/>
                <a:gd name="connsiteY53" fmla="*/ 58620 h 78764"/>
                <a:gd name="connsiteX54" fmla="*/ 52584 w 115520"/>
                <a:gd name="connsiteY54" fmla="*/ 63268 h 78764"/>
                <a:gd name="connsiteX55" fmla="*/ 54540 w 115520"/>
                <a:gd name="connsiteY55" fmla="*/ 66340 h 78764"/>
                <a:gd name="connsiteX56" fmla="*/ 48142 w 115520"/>
                <a:gd name="connsiteY56" fmla="*/ 67777 h 78764"/>
                <a:gd name="connsiteX57" fmla="*/ 50077 w 115520"/>
                <a:gd name="connsiteY57" fmla="*/ 73012 h 78764"/>
                <a:gd name="connsiteX58" fmla="*/ 45537 w 115520"/>
                <a:gd name="connsiteY58" fmla="*/ 73265 h 78764"/>
                <a:gd name="connsiteX59" fmla="*/ 41593 w 115520"/>
                <a:gd name="connsiteY59" fmla="*/ 78733 h 78764"/>
                <a:gd name="connsiteX60" fmla="*/ 35254 w 115520"/>
                <a:gd name="connsiteY60" fmla="*/ 75591 h 78764"/>
                <a:gd name="connsiteX61" fmla="*/ 26086 w 115520"/>
                <a:gd name="connsiteY61" fmla="*/ 74768 h 78764"/>
                <a:gd name="connsiteX62" fmla="*/ 20687 w 115520"/>
                <a:gd name="connsiteY62" fmla="*/ 70676 h 78764"/>
                <a:gd name="connsiteX63" fmla="*/ 12996 w 115520"/>
                <a:gd name="connsiteY63" fmla="*/ 70975 h 78764"/>
                <a:gd name="connsiteX64" fmla="*/ 10379 w 115520"/>
                <a:gd name="connsiteY64" fmla="*/ 66142 h 78764"/>
                <a:gd name="connsiteX65" fmla="*/ 12601 w 115520"/>
                <a:gd name="connsiteY65" fmla="*/ 60245 h 78764"/>
                <a:gd name="connsiteX66" fmla="*/ 9248 w 115520"/>
                <a:gd name="connsiteY66" fmla="*/ 56985 h 78764"/>
                <a:gd name="connsiteX67" fmla="*/ 8532 w 115520"/>
                <a:gd name="connsiteY67" fmla="*/ 49295 h 78764"/>
                <a:gd name="connsiteX68" fmla="*/ 683 w 115520"/>
                <a:gd name="connsiteY68" fmla="*/ 44751 h 78764"/>
                <a:gd name="connsiteX0" fmla="*/ 683 w 115555"/>
                <a:gd name="connsiteY0" fmla="*/ 44751 h 78764"/>
                <a:gd name="connsiteX1" fmla="*/ 4206 w 115555"/>
                <a:gd name="connsiteY1" fmla="*/ 40885 h 78764"/>
                <a:gd name="connsiteX2" fmla="*/ 13786 w 115555"/>
                <a:gd name="connsiteY2" fmla="*/ 40814 h 78764"/>
                <a:gd name="connsiteX3" fmla="*/ 17936 w 115555"/>
                <a:gd name="connsiteY3" fmla="*/ 34899 h 78764"/>
                <a:gd name="connsiteX4" fmla="*/ 24349 w 115555"/>
                <a:gd name="connsiteY4" fmla="*/ 33920 h 78764"/>
                <a:gd name="connsiteX5" fmla="*/ 26849 w 115555"/>
                <a:gd name="connsiteY5" fmla="*/ 26814 h 78764"/>
                <a:gd name="connsiteX6" fmla="*/ 27550 w 115555"/>
                <a:gd name="connsiteY6" fmla="*/ 23320 h 78764"/>
                <a:gd name="connsiteX7" fmla="*/ 32552 w 115555"/>
                <a:gd name="connsiteY7" fmla="*/ 19047 h 78764"/>
                <a:gd name="connsiteX8" fmla="*/ 34621 w 115555"/>
                <a:gd name="connsiteY8" fmla="*/ 16380 h 78764"/>
                <a:gd name="connsiteX9" fmla="*/ 34537 w 115555"/>
                <a:gd name="connsiteY9" fmla="*/ 12760 h 78764"/>
                <a:gd name="connsiteX10" fmla="*/ 32166 w 115555"/>
                <a:gd name="connsiteY10" fmla="*/ 8931 h 78764"/>
                <a:gd name="connsiteX11" fmla="*/ 37615 w 115555"/>
                <a:gd name="connsiteY11" fmla="*/ 961 h 78764"/>
                <a:gd name="connsiteX12" fmla="*/ 42426 w 115555"/>
                <a:gd name="connsiteY12" fmla="*/ 4586 h 78764"/>
                <a:gd name="connsiteX13" fmla="*/ 46353 w 115555"/>
                <a:gd name="connsiteY13" fmla="*/ 5122 h 78764"/>
                <a:gd name="connsiteX14" fmla="*/ 49174 w 115555"/>
                <a:gd name="connsiteY14" fmla="*/ 2560 h 78764"/>
                <a:gd name="connsiteX15" fmla="*/ 52072 w 115555"/>
                <a:gd name="connsiteY15" fmla="*/ 4380 h 78764"/>
                <a:gd name="connsiteX16" fmla="*/ 54359 w 115555"/>
                <a:gd name="connsiteY16" fmla="*/ 88 h 78764"/>
                <a:gd name="connsiteX17" fmla="*/ 60139 w 115555"/>
                <a:gd name="connsiteY17" fmla="*/ 1604 h 78764"/>
                <a:gd name="connsiteX18" fmla="*/ 61421 w 115555"/>
                <a:gd name="connsiteY18" fmla="*/ 2950 h 78764"/>
                <a:gd name="connsiteX19" fmla="*/ 56857 w 115555"/>
                <a:gd name="connsiteY19" fmla="*/ 5507 h 78764"/>
                <a:gd name="connsiteX20" fmla="*/ 57342 w 115555"/>
                <a:gd name="connsiteY20" fmla="*/ 7470 h 78764"/>
                <a:gd name="connsiteX21" fmla="*/ 64328 w 115555"/>
                <a:gd name="connsiteY21" fmla="*/ 8203 h 78764"/>
                <a:gd name="connsiteX22" fmla="*/ 68124 w 115555"/>
                <a:gd name="connsiteY22" fmla="*/ 11325 h 78764"/>
                <a:gd name="connsiteX23" fmla="*/ 70992 w 115555"/>
                <a:gd name="connsiteY23" fmla="*/ 11312 h 78764"/>
                <a:gd name="connsiteX24" fmla="*/ 75158 w 115555"/>
                <a:gd name="connsiteY24" fmla="*/ 10930 h 78764"/>
                <a:gd name="connsiteX25" fmla="*/ 77515 w 115555"/>
                <a:gd name="connsiteY25" fmla="*/ 7829 h 78764"/>
                <a:gd name="connsiteX26" fmla="*/ 80307 w 115555"/>
                <a:gd name="connsiteY26" fmla="*/ 6722 h 78764"/>
                <a:gd name="connsiteX27" fmla="*/ 84386 w 115555"/>
                <a:gd name="connsiteY27" fmla="*/ 10078 h 78764"/>
                <a:gd name="connsiteX28" fmla="*/ 93586 w 115555"/>
                <a:gd name="connsiteY28" fmla="*/ 14323 h 78764"/>
                <a:gd name="connsiteX29" fmla="*/ 94137 w 115555"/>
                <a:gd name="connsiteY29" fmla="*/ 17577 h 78764"/>
                <a:gd name="connsiteX30" fmla="*/ 100725 w 115555"/>
                <a:gd name="connsiteY30" fmla="*/ 18416 h 78764"/>
                <a:gd name="connsiteX31" fmla="*/ 98517 w 115555"/>
                <a:gd name="connsiteY31" fmla="*/ 20007 h 78764"/>
                <a:gd name="connsiteX32" fmla="*/ 99563 w 115555"/>
                <a:gd name="connsiteY32" fmla="*/ 22146 h 78764"/>
                <a:gd name="connsiteX33" fmla="*/ 95703 w 115555"/>
                <a:gd name="connsiteY33" fmla="*/ 23966 h 78764"/>
                <a:gd name="connsiteX34" fmla="*/ 91029 w 115555"/>
                <a:gd name="connsiteY34" fmla="*/ 25860 h 78764"/>
                <a:gd name="connsiteX35" fmla="*/ 90270 w 115555"/>
                <a:gd name="connsiteY35" fmla="*/ 28618 h 78764"/>
                <a:gd name="connsiteX36" fmla="*/ 84714 w 115555"/>
                <a:gd name="connsiteY36" fmla="*/ 29486 h 78764"/>
                <a:gd name="connsiteX37" fmla="*/ 81223 w 115555"/>
                <a:gd name="connsiteY37" fmla="*/ 30858 h 78764"/>
                <a:gd name="connsiteX38" fmla="*/ 78683 w 115555"/>
                <a:gd name="connsiteY38" fmla="*/ 28208 h 78764"/>
                <a:gd name="connsiteX39" fmla="*/ 74474 w 115555"/>
                <a:gd name="connsiteY39" fmla="*/ 29864 h 78764"/>
                <a:gd name="connsiteX40" fmla="*/ 72910 w 115555"/>
                <a:gd name="connsiteY40" fmla="*/ 32049 h 78764"/>
                <a:gd name="connsiteX41" fmla="*/ 73999 w 115555"/>
                <a:gd name="connsiteY41" fmla="*/ 33740 h 78764"/>
                <a:gd name="connsiteX42" fmla="*/ 69224 w 115555"/>
                <a:gd name="connsiteY42" fmla="*/ 37602 h 78764"/>
                <a:gd name="connsiteX43" fmla="*/ 72568 w 115555"/>
                <a:gd name="connsiteY43" fmla="*/ 38564 h 78764"/>
                <a:gd name="connsiteX44" fmla="*/ 76508 w 115555"/>
                <a:gd name="connsiteY44" fmla="*/ 38569 h 78764"/>
                <a:gd name="connsiteX45" fmla="*/ 75109 w 115555"/>
                <a:gd name="connsiteY45" fmla="*/ 42867 h 78764"/>
                <a:gd name="connsiteX46" fmla="*/ 72396 w 115555"/>
                <a:gd name="connsiteY46" fmla="*/ 42846 h 78764"/>
                <a:gd name="connsiteX47" fmla="*/ 105582 w 115555"/>
                <a:gd name="connsiteY47" fmla="*/ 39550 h 78764"/>
                <a:gd name="connsiteX48" fmla="*/ 115470 w 115555"/>
                <a:gd name="connsiteY48" fmla="*/ 48990 h 78764"/>
                <a:gd name="connsiteX49" fmla="*/ 98585 w 115555"/>
                <a:gd name="connsiteY49" fmla="*/ 57166 h 78764"/>
                <a:gd name="connsiteX50" fmla="*/ 97001 w 115555"/>
                <a:gd name="connsiteY50" fmla="*/ 54244 h 78764"/>
                <a:gd name="connsiteX51" fmla="*/ 87399 w 115555"/>
                <a:gd name="connsiteY51" fmla="*/ 58498 h 78764"/>
                <a:gd name="connsiteX52" fmla="*/ 80726 w 115555"/>
                <a:gd name="connsiteY52" fmla="*/ 58308 h 78764"/>
                <a:gd name="connsiteX53" fmla="*/ 70022 w 115555"/>
                <a:gd name="connsiteY53" fmla="*/ 61217 h 78764"/>
                <a:gd name="connsiteX54" fmla="*/ 62138 w 115555"/>
                <a:gd name="connsiteY54" fmla="*/ 58620 h 78764"/>
                <a:gd name="connsiteX55" fmla="*/ 52584 w 115555"/>
                <a:gd name="connsiteY55" fmla="*/ 63268 h 78764"/>
                <a:gd name="connsiteX56" fmla="*/ 54540 w 115555"/>
                <a:gd name="connsiteY56" fmla="*/ 66340 h 78764"/>
                <a:gd name="connsiteX57" fmla="*/ 48142 w 115555"/>
                <a:gd name="connsiteY57" fmla="*/ 67777 h 78764"/>
                <a:gd name="connsiteX58" fmla="*/ 50077 w 115555"/>
                <a:gd name="connsiteY58" fmla="*/ 73012 h 78764"/>
                <a:gd name="connsiteX59" fmla="*/ 45537 w 115555"/>
                <a:gd name="connsiteY59" fmla="*/ 73265 h 78764"/>
                <a:gd name="connsiteX60" fmla="*/ 41593 w 115555"/>
                <a:gd name="connsiteY60" fmla="*/ 78733 h 78764"/>
                <a:gd name="connsiteX61" fmla="*/ 35254 w 115555"/>
                <a:gd name="connsiteY61" fmla="*/ 75591 h 78764"/>
                <a:gd name="connsiteX62" fmla="*/ 26086 w 115555"/>
                <a:gd name="connsiteY62" fmla="*/ 74768 h 78764"/>
                <a:gd name="connsiteX63" fmla="*/ 20687 w 115555"/>
                <a:gd name="connsiteY63" fmla="*/ 70676 h 78764"/>
                <a:gd name="connsiteX64" fmla="*/ 12996 w 115555"/>
                <a:gd name="connsiteY64" fmla="*/ 70975 h 78764"/>
                <a:gd name="connsiteX65" fmla="*/ 10379 w 115555"/>
                <a:gd name="connsiteY65" fmla="*/ 66142 h 78764"/>
                <a:gd name="connsiteX66" fmla="*/ 12601 w 115555"/>
                <a:gd name="connsiteY66" fmla="*/ 60245 h 78764"/>
                <a:gd name="connsiteX67" fmla="*/ 9248 w 115555"/>
                <a:gd name="connsiteY67" fmla="*/ 56985 h 78764"/>
                <a:gd name="connsiteX68" fmla="*/ 8532 w 115555"/>
                <a:gd name="connsiteY68" fmla="*/ 49295 h 78764"/>
                <a:gd name="connsiteX69" fmla="*/ 683 w 115555"/>
                <a:gd name="connsiteY69" fmla="*/ 44751 h 78764"/>
                <a:gd name="connsiteX0" fmla="*/ 683 w 115515"/>
                <a:gd name="connsiteY0" fmla="*/ 44751 h 78764"/>
                <a:gd name="connsiteX1" fmla="*/ 4206 w 115515"/>
                <a:gd name="connsiteY1" fmla="*/ 40885 h 78764"/>
                <a:gd name="connsiteX2" fmla="*/ 13786 w 115515"/>
                <a:gd name="connsiteY2" fmla="*/ 40814 h 78764"/>
                <a:gd name="connsiteX3" fmla="*/ 17936 w 115515"/>
                <a:gd name="connsiteY3" fmla="*/ 34899 h 78764"/>
                <a:gd name="connsiteX4" fmla="*/ 24349 w 115515"/>
                <a:gd name="connsiteY4" fmla="*/ 33920 h 78764"/>
                <a:gd name="connsiteX5" fmla="*/ 26849 w 115515"/>
                <a:gd name="connsiteY5" fmla="*/ 26814 h 78764"/>
                <a:gd name="connsiteX6" fmla="*/ 27550 w 115515"/>
                <a:gd name="connsiteY6" fmla="*/ 23320 h 78764"/>
                <a:gd name="connsiteX7" fmla="*/ 32552 w 115515"/>
                <a:gd name="connsiteY7" fmla="*/ 19047 h 78764"/>
                <a:gd name="connsiteX8" fmla="*/ 34621 w 115515"/>
                <a:gd name="connsiteY8" fmla="*/ 16380 h 78764"/>
                <a:gd name="connsiteX9" fmla="*/ 34537 w 115515"/>
                <a:gd name="connsiteY9" fmla="*/ 12760 h 78764"/>
                <a:gd name="connsiteX10" fmla="*/ 32166 w 115515"/>
                <a:gd name="connsiteY10" fmla="*/ 8931 h 78764"/>
                <a:gd name="connsiteX11" fmla="*/ 37615 w 115515"/>
                <a:gd name="connsiteY11" fmla="*/ 961 h 78764"/>
                <a:gd name="connsiteX12" fmla="*/ 42426 w 115515"/>
                <a:gd name="connsiteY12" fmla="*/ 4586 h 78764"/>
                <a:gd name="connsiteX13" fmla="*/ 46353 w 115515"/>
                <a:gd name="connsiteY13" fmla="*/ 5122 h 78764"/>
                <a:gd name="connsiteX14" fmla="*/ 49174 w 115515"/>
                <a:gd name="connsiteY14" fmla="*/ 2560 h 78764"/>
                <a:gd name="connsiteX15" fmla="*/ 52072 w 115515"/>
                <a:gd name="connsiteY15" fmla="*/ 4380 h 78764"/>
                <a:gd name="connsiteX16" fmla="*/ 54359 w 115515"/>
                <a:gd name="connsiteY16" fmla="*/ 88 h 78764"/>
                <a:gd name="connsiteX17" fmla="*/ 60139 w 115515"/>
                <a:gd name="connsiteY17" fmla="*/ 1604 h 78764"/>
                <a:gd name="connsiteX18" fmla="*/ 61421 w 115515"/>
                <a:gd name="connsiteY18" fmla="*/ 2950 h 78764"/>
                <a:gd name="connsiteX19" fmla="*/ 56857 w 115515"/>
                <a:gd name="connsiteY19" fmla="*/ 5507 h 78764"/>
                <a:gd name="connsiteX20" fmla="*/ 57342 w 115515"/>
                <a:gd name="connsiteY20" fmla="*/ 7470 h 78764"/>
                <a:gd name="connsiteX21" fmla="*/ 64328 w 115515"/>
                <a:gd name="connsiteY21" fmla="*/ 8203 h 78764"/>
                <a:gd name="connsiteX22" fmla="*/ 68124 w 115515"/>
                <a:gd name="connsiteY22" fmla="*/ 11325 h 78764"/>
                <a:gd name="connsiteX23" fmla="*/ 70992 w 115515"/>
                <a:gd name="connsiteY23" fmla="*/ 11312 h 78764"/>
                <a:gd name="connsiteX24" fmla="*/ 75158 w 115515"/>
                <a:gd name="connsiteY24" fmla="*/ 10930 h 78764"/>
                <a:gd name="connsiteX25" fmla="*/ 77515 w 115515"/>
                <a:gd name="connsiteY25" fmla="*/ 7829 h 78764"/>
                <a:gd name="connsiteX26" fmla="*/ 80307 w 115515"/>
                <a:gd name="connsiteY26" fmla="*/ 6722 h 78764"/>
                <a:gd name="connsiteX27" fmla="*/ 84386 w 115515"/>
                <a:gd name="connsiteY27" fmla="*/ 10078 h 78764"/>
                <a:gd name="connsiteX28" fmla="*/ 93586 w 115515"/>
                <a:gd name="connsiteY28" fmla="*/ 14323 h 78764"/>
                <a:gd name="connsiteX29" fmla="*/ 94137 w 115515"/>
                <a:gd name="connsiteY29" fmla="*/ 17577 h 78764"/>
                <a:gd name="connsiteX30" fmla="*/ 100725 w 115515"/>
                <a:gd name="connsiteY30" fmla="*/ 18416 h 78764"/>
                <a:gd name="connsiteX31" fmla="*/ 98517 w 115515"/>
                <a:gd name="connsiteY31" fmla="*/ 20007 h 78764"/>
                <a:gd name="connsiteX32" fmla="*/ 99563 w 115515"/>
                <a:gd name="connsiteY32" fmla="*/ 22146 h 78764"/>
                <a:gd name="connsiteX33" fmla="*/ 95703 w 115515"/>
                <a:gd name="connsiteY33" fmla="*/ 23966 h 78764"/>
                <a:gd name="connsiteX34" fmla="*/ 91029 w 115515"/>
                <a:gd name="connsiteY34" fmla="*/ 25860 h 78764"/>
                <a:gd name="connsiteX35" fmla="*/ 90270 w 115515"/>
                <a:gd name="connsiteY35" fmla="*/ 28618 h 78764"/>
                <a:gd name="connsiteX36" fmla="*/ 84714 w 115515"/>
                <a:gd name="connsiteY36" fmla="*/ 29486 h 78764"/>
                <a:gd name="connsiteX37" fmla="*/ 81223 w 115515"/>
                <a:gd name="connsiteY37" fmla="*/ 30858 h 78764"/>
                <a:gd name="connsiteX38" fmla="*/ 78683 w 115515"/>
                <a:gd name="connsiteY38" fmla="*/ 28208 h 78764"/>
                <a:gd name="connsiteX39" fmla="*/ 74474 w 115515"/>
                <a:gd name="connsiteY39" fmla="*/ 29864 h 78764"/>
                <a:gd name="connsiteX40" fmla="*/ 72910 w 115515"/>
                <a:gd name="connsiteY40" fmla="*/ 32049 h 78764"/>
                <a:gd name="connsiteX41" fmla="*/ 73999 w 115515"/>
                <a:gd name="connsiteY41" fmla="*/ 33740 h 78764"/>
                <a:gd name="connsiteX42" fmla="*/ 69224 w 115515"/>
                <a:gd name="connsiteY42" fmla="*/ 37602 h 78764"/>
                <a:gd name="connsiteX43" fmla="*/ 72568 w 115515"/>
                <a:gd name="connsiteY43" fmla="*/ 38564 h 78764"/>
                <a:gd name="connsiteX44" fmla="*/ 76508 w 115515"/>
                <a:gd name="connsiteY44" fmla="*/ 38569 h 78764"/>
                <a:gd name="connsiteX45" fmla="*/ 75109 w 115515"/>
                <a:gd name="connsiteY45" fmla="*/ 42867 h 78764"/>
                <a:gd name="connsiteX46" fmla="*/ 72396 w 115515"/>
                <a:gd name="connsiteY46" fmla="*/ 42846 h 78764"/>
                <a:gd name="connsiteX47" fmla="*/ 105582 w 115515"/>
                <a:gd name="connsiteY47" fmla="*/ 39550 h 78764"/>
                <a:gd name="connsiteX48" fmla="*/ 115470 w 115515"/>
                <a:gd name="connsiteY48" fmla="*/ 48990 h 78764"/>
                <a:gd name="connsiteX49" fmla="*/ 108335 w 115515"/>
                <a:gd name="connsiteY49" fmla="*/ 54483 h 78764"/>
                <a:gd name="connsiteX50" fmla="*/ 98585 w 115515"/>
                <a:gd name="connsiteY50" fmla="*/ 57166 h 78764"/>
                <a:gd name="connsiteX51" fmla="*/ 97001 w 115515"/>
                <a:gd name="connsiteY51" fmla="*/ 54244 h 78764"/>
                <a:gd name="connsiteX52" fmla="*/ 87399 w 115515"/>
                <a:gd name="connsiteY52" fmla="*/ 58498 h 78764"/>
                <a:gd name="connsiteX53" fmla="*/ 80726 w 115515"/>
                <a:gd name="connsiteY53" fmla="*/ 58308 h 78764"/>
                <a:gd name="connsiteX54" fmla="*/ 70022 w 115515"/>
                <a:gd name="connsiteY54" fmla="*/ 61217 h 78764"/>
                <a:gd name="connsiteX55" fmla="*/ 62138 w 115515"/>
                <a:gd name="connsiteY55" fmla="*/ 58620 h 78764"/>
                <a:gd name="connsiteX56" fmla="*/ 52584 w 115515"/>
                <a:gd name="connsiteY56" fmla="*/ 63268 h 78764"/>
                <a:gd name="connsiteX57" fmla="*/ 54540 w 115515"/>
                <a:gd name="connsiteY57" fmla="*/ 66340 h 78764"/>
                <a:gd name="connsiteX58" fmla="*/ 48142 w 115515"/>
                <a:gd name="connsiteY58" fmla="*/ 67777 h 78764"/>
                <a:gd name="connsiteX59" fmla="*/ 50077 w 115515"/>
                <a:gd name="connsiteY59" fmla="*/ 73012 h 78764"/>
                <a:gd name="connsiteX60" fmla="*/ 45537 w 115515"/>
                <a:gd name="connsiteY60" fmla="*/ 73265 h 78764"/>
                <a:gd name="connsiteX61" fmla="*/ 41593 w 115515"/>
                <a:gd name="connsiteY61" fmla="*/ 78733 h 78764"/>
                <a:gd name="connsiteX62" fmla="*/ 35254 w 115515"/>
                <a:gd name="connsiteY62" fmla="*/ 75591 h 78764"/>
                <a:gd name="connsiteX63" fmla="*/ 26086 w 115515"/>
                <a:gd name="connsiteY63" fmla="*/ 74768 h 78764"/>
                <a:gd name="connsiteX64" fmla="*/ 20687 w 115515"/>
                <a:gd name="connsiteY64" fmla="*/ 70676 h 78764"/>
                <a:gd name="connsiteX65" fmla="*/ 12996 w 115515"/>
                <a:gd name="connsiteY65" fmla="*/ 70975 h 78764"/>
                <a:gd name="connsiteX66" fmla="*/ 10379 w 115515"/>
                <a:gd name="connsiteY66" fmla="*/ 66142 h 78764"/>
                <a:gd name="connsiteX67" fmla="*/ 12601 w 115515"/>
                <a:gd name="connsiteY67" fmla="*/ 60245 h 78764"/>
                <a:gd name="connsiteX68" fmla="*/ 9248 w 115515"/>
                <a:gd name="connsiteY68" fmla="*/ 56985 h 78764"/>
                <a:gd name="connsiteX69" fmla="*/ 8532 w 115515"/>
                <a:gd name="connsiteY69" fmla="*/ 49295 h 78764"/>
                <a:gd name="connsiteX70" fmla="*/ 683 w 115515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05582 w 117619"/>
                <a:gd name="connsiteY47" fmla="*/ 39550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11102 w 117619"/>
                <a:gd name="connsiteY47" fmla="*/ 39953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27422"/>
                <a:gd name="connsiteY0" fmla="*/ 44751 h 78764"/>
                <a:gd name="connsiteX1" fmla="*/ 4206 w 127422"/>
                <a:gd name="connsiteY1" fmla="*/ 40885 h 78764"/>
                <a:gd name="connsiteX2" fmla="*/ 13786 w 127422"/>
                <a:gd name="connsiteY2" fmla="*/ 40814 h 78764"/>
                <a:gd name="connsiteX3" fmla="*/ 17936 w 127422"/>
                <a:gd name="connsiteY3" fmla="*/ 34899 h 78764"/>
                <a:gd name="connsiteX4" fmla="*/ 24349 w 127422"/>
                <a:gd name="connsiteY4" fmla="*/ 33920 h 78764"/>
                <a:gd name="connsiteX5" fmla="*/ 26849 w 127422"/>
                <a:gd name="connsiteY5" fmla="*/ 26814 h 78764"/>
                <a:gd name="connsiteX6" fmla="*/ 27550 w 127422"/>
                <a:gd name="connsiteY6" fmla="*/ 23320 h 78764"/>
                <a:gd name="connsiteX7" fmla="*/ 32552 w 127422"/>
                <a:gd name="connsiteY7" fmla="*/ 19047 h 78764"/>
                <a:gd name="connsiteX8" fmla="*/ 34621 w 127422"/>
                <a:gd name="connsiteY8" fmla="*/ 16380 h 78764"/>
                <a:gd name="connsiteX9" fmla="*/ 34537 w 127422"/>
                <a:gd name="connsiteY9" fmla="*/ 12760 h 78764"/>
                <a:gd name="connsiteX10" fmla="*/ 32166 w 127422"/>
                <a:gd name="connsiteY10" fmla="*/ 8931 h 78764"/>
                <a:gd name="connsiteX11" fmla="*/ 37615 w 127422"/>
                <a:gd name="connsiteY11" fmla="*/ 961 h 78764"/>
                <a:gd name="connsiteX12" fmla="*/ 42426 w 127422"/>
                <a:gd name="connsiteY12" fmla="*/ 4586 h 78764"/>
                <a:gd name="connsiteX13" fmla="*/ 46353 w 127422"/>
                <a:gd name="connsiteY13" fmla="*/ 5122 h 78764"/>
                <a:gd name="connsiteX14" fmla="*/ 49174 w 127422"/>
                <a:gd name="connsiteY14" fmla="*/ 2560 h 78764"/>
                <a:gd name="connsiteX15" fmla="*/ 52072 w 127422"/>
                <a:gd name="connsiteY15" fmla="*/ 4380 h 78764"/>
                <a:gd name="connsiteX16" fmla="*/ 54359 w 127422"/>
                <a:gd name="connsiteY16" fmla="*/ 88 h 78764"/>
                <a:gd name="connsiteX17" fmla="*/ 60139 w 127422"/>
                <a:gd name="connsiteY17" fmla="*/ 1604 h 78764"/>
                <a:gd name="connsiteX18" fmla="*/ 61421 w 127422"/>
                <a:gd name="connsiteY18" fmla="*/ 2950 h 78764"/>
                <a:gd name="connsiteX19" fmla="*/ 56857 w 127422"/>
                <a:gd name="connsiteY19" fmla="*/ 5507 h 78764"/>
                <a:gd name="connsiteX20" fmla="*/ 57342 w 127422"/>
                <a:gd name="connsiteY20" fmla="*/ 7470 h 78764"/>
                <a:gd name="connsiteX21" fmla="*/ 64328 w 127422"/>
                <a:gd name="connsiteY21" fmla="*/ 8203 h 78764"/>
                <a:gd name="connsiteX22" fmla="*/ 68124 w 127422"/>
                <a:gd name="connsiteY22" fmla="*/ 11325 h 78764"/>
                <a:gd name="connsiteX23" fmla="*/ 70992 w 127422"/>
                <a:gd name="connsiteY23" fmla="*/ 11312 h 78764"/>
                <a:gd name="connsiteX24" fmla="*/ 75158 w 127422"/>
                <a:gd name="connsiteY24" fmla="*/ 10930 h 78764"/>
                <a:gd name="connsiteX25" fmla="*/ 77515 w 127422"/>
                <a:gd name="connsiteY25" fmla="*/ 7829 h 78764"/>
                <a:gd name="connsiteX26" fmla="*/ 80307 w 127422"/>
                <a:gd name="connsiteY26" fmla="*/ 6722 h 78764"/>
                <a:gd name="connsiteX27" fmla="*/ 84386 w 127422"/>
                <a:gd name="connsiteY27" fmla="*/ 10078 h 78764"/>
                <a:gd name="connsiteX28" fmla="*/ 93586 w 127422"/>
                <a:gd name="connsiteY28" fmla="*/ 14323 h 78764"/>
                <a:gd name="connsiteX29" fmla="*/ 94137 w 127422"/>
                <a:gd name="connsiteY29" fmla="*/ 17577 h 78764"/>
                <a:gd name="connsiteX30" fmla="*/ 100725 w 127422"/>
                <a:gd name="connsiteY30" fmla="*/ 18416 h 78764"/>
                <a:gd name="connsiteX31" fmla="*/ 98517 w 127422"/>
                <a:gd name="connsiteY31" fmla="*/ 20007 h 78764"/>
                <a:gd name="connsiteX32" fmla="*/ 99563 w 127422"/>
                <a:gd name="connsiteY32" fmla="*/ 22146 h 78764"/>
                <a:gd name="connsiteX33" fmla="*/ 95703 w 127422"/>
                <a:gd name="connsiteY33" fmla="*/ 23966 h 78764"/>
                <a:gd name="connsiteX34" fmla="*/ 91029 w 127422"/>
                <a:gd name="connsiteY34" fmla="*/ 25860 h 78764"/>
                <a:gd name="connsiteX35" fmla="*/ 90270 w 127422"/>
                <a:gd name="connsiteY35" fmla="*/ 28618 h 78764"/>
                <a:gd name="connsiteX36" fmla="*/ 84714 w 127422"/>
                <a:gd name="connsiteY36" fmla="*/ 29486 h 78764"/>
                <a:gd name="connsiteX37" fmla="*/ 81223 w 127422"/>
                <a:gd name="connsiteY37" fmla="*/ 30858 h 78764"/>
                <a:gd name="connsiteX38" fmla="*/ 78683 w 127422"/>
                <a:gd name="connsiteY38" fmla="*/ 28208 h 78764"/>
                <a:gd name="connsiteX39" fmla="*/ 74474 w 127422"/>
                <a:gd name="connsiteY39" fmla="*/ 29864 h 78764"/>
                <a:gd name="connsiteX40" fmla="*/ 72910 w 127422"/>
                <a:gd name="connsiteY40" fmla="*/ 32049 h 78764"/>
                <a:gd name="connsiteX41" fmla="*/ 73999 w 127422"/>
                <a:gd name="connsiteY41" fmla="*/ 33740 h 78764"/>
                <a:gd name="connsiteX42" fmla="*/ 69224 w 127422"/>
                <a:gd name="connsiteY42" fmla="*/ 37602 h 78764"/>
                <a:gd name="connsiteX43" fmla="*/ 72568 w 127422"/>
                <a:gd name="connsiteY43" fmla="*/ 38564 h 78764"/>
                <a:gd name="connsiteX44" fmla="*/ 76508 w 127422"/>
                <a:gd name="connsiteY44" fmla="*/ 38569 h 78764"/>
                <a:gd name="connsiteX45" fmla="*/ 75109 w 127422"/>
                <a:gd name="connsiteY45" fmla="*/ 42867 h 78764"/>
                <a:gd name="connsiteX46" fmla="*/ 126291 w 127422"/>
                <a:gd name="connsiteY46" fmla="*/ 34366 h 78764"/>
                <a:gd name="connsiteX47" fmla="*/ 111102 w 127422"/>
                <a:gd name="connsiteY47" fmla="*/ 39953 h 78764"/>
                <a:gd name="connsiteX48" fmla="*/ 117587 w 127422"/>
                <a:gd name="connsiteY48" fmla="*/ 48950 h 78764"/>
                <a:gd name="connsiteX49" fmla="*/ 108335 w 127422"/>
                <a:gd name="connsiteY49" fmla="*/ 54483 h 78764"/>
                <a:gd name="connsiteX50" fmla="*/ 98585 w 127422"/>
                <a:gd name="connsiteY50" fmla="*/ 57166 h 78764"/>
                <a:gd name="connsiteX51" fmla="*/ 97001 w 127422"/>
                <a:gd name="connsiteY51" fmla="*/ 54244 h 78764"/>
                <a:gd name="connsiteX52" fmla="*/ 87399 w 127422"/>
                <a:gd name="connsiteY52" fmla="*/ 58498 h 78764"/>
                <a:gd name="connsiteX53" fmla="*/ 80726 w 127422"/>
                <a:gd name="connsiteY53" fmla="*/ 58308 h 78764"/>
                <a:gd name="connsiteX54" fmla="*/ 70022 w 127422"/>
                <a:gd name="connsiteY54" fmla="*/ 61217 h 78764"/>
                <a:gd name="connsiteX55" fmla="*/ 62138 w 127422"/>
                <a:gd name="connsiteY55" fmla="*/ 58620 h 78764"/>
                <a:gd name="connsiteX56" fmla="*/ 52584 w 127422"/>
                <a:gd name="connsiteY56" fmla="*/ 63268 h 78764"/>
                <a:gd name="connsiteX57" fmla="*/ 54540 w 127422"/>
                <a:gd name="connsiteY57" fmla="*/ 66340 h 78764"/>
                <a:gd name="connsiteX58" fmla="*/ 48142 w 127422"/>
                <a:gd name="connsiteY58" fmla="*/ 67777 h 78764"/>
                <a:gd name="connsiteX59" fmla="*/ 50077 w 127422"/>
                <a:gd name="connsiteY59" fmla="*/ 73012 h 78764"/>
                <a:gd name="connsiteX60" fmla="*/ 45537 w 127422"/>
                <a:gd name="connsiteY60" fmla="*/ 73265 h 78764"/>
                <a:gd name="connsiteX61" fmla="*/ 41593 w 127422"/>
                <a:gd name="connsiteY61" fmla="*/ 78733 h 78764"/>
                <a:gd name="connsiteX62" fmla="*/ 35254 w 127422"/>
                <a:gd name="connsiteY62" fmla="*/ 75591 h 78764"/>
                <a:gd name="connsiteX63" fmla="*/ 26086 w 127422"/>
                <a:gd name="connsiteY63" fmla="*/ 74768 h 78764"/>
                <a:gd name="connsiteX64" fmla="*/ 20687 w 127422"/>
                <a:gd name="connsiteY64" fmla="*/ 70676 h 78764"/>
                <a:gd name="connsiteX65" fmla="*/ 12996 w 127422"/>
                <a:gd name="connsiteY65" fmla="*/ 70975 h 78764"/>
                <a:gd name="connsiteX66" fmla="*/ 10379 w 127422"/>
                <a:gd name="connsiteY66" fmla="*/ 66142 h 78764"/>
                <a:gd name="connsiteX67" fmla="*/ 12601 w 127422"/>
                <a:gd name="connsiteY67" fmla="*/ 60245 h 78764"/>
                <a:gd name="connsiteX68" fmla="*/ 9248 w 127422"/>
                <a:gd name="connsiteY68" fmla="*/ 56985 h 78764"/>
                <a:gd name="connsiteX69" fmla="*/ 8532 w 127422"/>
                <a:gd name="connsiteY69" fmla="*/ 49295 h 78764"/>
                <a:gd name="connsiteX70" fmla="*/ 683 w 127422"/>
                <a:gd name="connsiteY70" fmla="*/ 44751 h 78764"/>
                <a:gd name="connsiteX0" fmla="*/ 683 w 127437"/>
                <a:gd name="connsiteY0" fmla="*/ 44751 h 78764"/>
                <a:gd name="connsiteX1" fmla="*/ 4206 w 127437"/>
                <a:gd name="connsiteY1" fmla="*/ 40885 h 78764"/>
                <a:gd name="connsiteX2" fmla="*/ 13786 w 127437"/>
                <a:gd name="connsiteY2" fmla="*/ 40814 h 78764"/>
                <a:gd name="connsiteX3" fmla="*/ 17936 w 127437"/>
                <a:gd name="connsiteY3" fmla="*/ 34899 h 78764"/>
                <a:gd name="connsiteX4" fmla="*/ 24349 w 127437"/>
                <a:gd name="connsiteY4" fmla="*/ 33920 h 78764"/>
                <a:gd name="connsiteX5" fmla="*/ 26849 w 127437"/>
                <a:gd name="connsiteY5" fmla="*/ 26814 h 78764"/>
                <a:gd name="connsiteX6" fmla="*/ 27550 w 127437"/>
                <a:gd name="connsiteY6" fmla="*/ 23320 h 78764"/>
                <a:gd name="connsiteX7" fmla="*/ 32552 w 127437"/>
                <a:gd name="connsiteY7" fmla="*/ 19047 h 78764"/>
                <a:gd name="connsiteX8" fmla="*/ 34621 w 127437"/>
                <a:gd name="connsiteY8" fmla="*/ 16380 h 78764"/>
                <a:gd name="connsiteX9" fmla="*/ 34537 w 127437"/>
                <a:gd name="connsiteY9" fmla="*/ 12760 h 78764"/>
                <a:gd name="connsiteX10" fmla="*/ 32166 w 127437"/>
                <a:gd name="connsiteY10" fmla="*/ 8931 h 78764"/>
                <a:gd name="connsiteX11" fmla="*/ 37615 w 127437"/>
                <a:gd name="connsiteY11" fmla="*/ 961 h 78764"/>
                <a:gd name="connsiteX12" fmla="*/ 42426 w 127437"/>
                <a:gd name="connsiteY12" fmla="*/ 4586 h 78764"/>
                <a:gd name="connsiteX13" fmla="*/ 46353 w 127437"/>
                <a:gd name="connsiteY13" fmla="*/ 5122 h 78764"/>
                <a:gd name="connsiteX14" fmla="*/ 49174 w 127437"/>
                <a:gd name="connsiteY14" fmla="*/ 2560 h 78764"/>
                <a:gd name="connsiteX15" fmla="*/ 52072 w 127437"/>
                <a:gd name="connsiteY15" fmla="*/ 4380 h 78764"/>
                <a:gd name="connsiteX16" fmla="*/ 54359 w 127437"/>
                <a:gd name="connsiteY16" fmla="*/ 88 h 78764"/>
                <a:gd name="connsiteX17" fmla="*/ 60139 w 127437"/>
                <a:gd name="connsiteY17" fmla="*/ 1604 h 78764"/>
                <a:gd name="connsiteX18" fmla="*/ 61421 w 127437"/>
                <a:gd name="connsiteY18" fmla="*/ 2950 h 78764"/>
                <a:gd name="connsiteX19" fmla="*/ 56857 w 127437"/>
                <a:gd name="connsiteY19" fmla="*/ 5507 h 78764"/>
                <a:gd name="connsiteX20" fmla="*/ 57342 w 127437"/>
                <a:gd name="connsiteY20" fmla="*/ 7470 h 78764"/>
                <a:gd name="connsiteX21" fmla="*/ 64328 w 127437"/>
                <a:gd name="connsiteY21" fmla="*/ 8203 h 78764"/>
                <a:gd name="connsiteX22" fmla="*/ 68124 w 127437"/>
                <a:gd name="connsiteY22" fmla="*/ 11325 h 78764"/>
                <a:gd name="connsiteX23" fmla="*/ 70992 w 127437"/>
                <a:gd name="connsiteY23" fmla="*/ 11312 h 78764"/>
                <a:gd name="connsiteX24" fmla="*/ 75158 w 127437"/>
                <a:gd name="connsiteY24" fmla="*/ 10930 h 78764"/>
                <a:gd name="connsiteX25" fmla="*/ 77515 w 127437"/>
                <a:gd name="connsiteY25" fmla="*/ 7829 h 78764"/>
                <a:gd name="connsiteX26" fmla="*/ 80307 w 127437"/>
                <a:gd name="connsiteY26" fmla="*/ 6722 h 78764"/>
                <a:gd name="connsiteX27" fmla="*/ 84386 w 127437"/>
                <a:gd name="connsiteY27" fmla="*/ 10078 h 78764"/>
                <a:gd name="connsiteX28" fmla="*/ 93586 w 127437"/>
                <a:gd name="connsiteY28" fmla="*/ 14323 h 78764"/>
                <a:gd name="connsiteX29" fmla="*/ 94137 w 127437"/>
                <a:gd name="connsiteY29" fmla="*/ 17577 h 78764"/>
                <a:gd name="connsiteX30" fmla="*/ 100725 w 127437"/>
                <a:gd name="connsiteY30" fmla="*/ 18416 h 78764"/>
                <a:gd name="connsiteX31" fmla="*/ 98517 w 127437"/>
                <a:gd name="connsiteY31" fmla="*/ 20007 h 78764"/>
                <a:gd name="connsiteX32" fmla="*/ 99563 w 127437"/>
                <a:gd name="connsiteY32" fmla="*/ 22146 h 78764"/>
                <a:gd name="connsiteX33" fmla="*/ 95703 w 127437"/>
                <a:gd name="connsiteY33" fmla="*/ 23966 h 78764"/>
                <a:gd name="connsiteX34" fmla="*/ 91029 w 127437"/>
                <a:gd name="connsiteY34" fmla="*/ 25860 h 78764"/>
                <a:gd name="connsiteX35" fmla="*/ 90270 w 127437"/>
                <a:gd name="connsiteY35" fmla="*/ 28618 h 78764"/>
                <a:gd name="connsiteX36" fmla="*/ 84714 w 127437"/>
                <a:gd name="connsiteY36" fmla="*/ 29486 h 78764"/>
                <a:gd name="connsiteX37" fmla="*/ 81223 w 127437"/>
                <a:gd name="connsiteY37" fmla="*/ 30858 h 78764"/>
                <a:gd name="connsiteX38" fmla="*/ 78683 w 127437"/>
                <a:gd name="connsiteY38" fmla="*/ 28208 h 78764"/>
                <a:gd name="connsiteX39" fmla="*/ 74474 w 127437"/>
                <a:gd name="connsiteY39" fmla="*/ 29864 h 78764"/>
                <a:gd name="connsiteX40" fmla="*/ 72910 w 127437"/>
                <a:gd name="connsiteY40" fmla="*/ 32049 h 78764"/>
                <a:gd name="connsiteX41" fmla="*/ 73999 w 127437"/>
                <a:gd name="connsiteY41" fmla="*/ 33740 h 78764"/>
                <a:gd name="connsiteX42" fmla="*/ 69224 w 127437"/>
                <a:gd name="connsiteY42" fmla="*/ 37602 h 78764"/>
                <a:gd name="connsiteX43" fmla="*/ 72568 w 127437"/>
                <a:gd name="connsiteY43" fmla="*/ 38564 h 78764"/>
                <a:gd name="connsiteX44" fmla="*/ 76508 w 127437"/>
                <a:gd name="connsiteY44" fmla="*/ 38569 h 78764"/>
                <a:gd name="connsiteX45" fmla="*/ 75109 w 127437"/>
                <a:gd name="connsiteY45" fmla="*/ 42867 h 78764"/>
                <a:gd name="connsiteX46" fmla="*/ 126291 w 127437"/>
                <a:gd name="connsiteY46" fmla="*/ 34366 h 78764"/>
                <a:gd name="connsiteX47" fmla="*/ 111102 w 127437"/>
                <a:gd name="connsiteY47" fmla="*/ 39953 h 78764"/>
                <a:gd name="connsiteX48" fmla="*/ 115562 w 127437"/>
                <a:gd name="connsiteY48" fmla="*/ 42421 h 78764"/>
                <a:gd name="connsiteX49" fmla="*/ 117587 w 127437"/>
                <a:gd name="connsiteY49" fmla="*/ 48950 h 78764"/>
                <a:gd name="connsiteX50" fmla="*/ 108335 w 127437"/>
                <a:gd name="connsiteY50" fmla="*/ 54483 h 78764"/>
                <a:gd name="connsiteX51" fmla="*/ 98585 w 127437"/>
                <a:gd name="connsiteY51" fmla="*/ 57166 h 78764"/>
                <a:gd name="connsiteX52" fmla="*/ 97001 w 127437"/>
                <a:gd name="connsiteY52" fmla="*/ 54244 h 78764"/>
                <a:gd name="connsiteX53" fmla="*/ 87399 w 127437"/>
                <a:gd name="connsiteY53" fmla="*/ 58498 h 78764"/>
                <a:gd name="connsiteX54" fmla="*/ 80726 w 127437"/>
                <a:gd name="connsiteY54" fmla="*/ 58308 h 78764"/>
                <a:gd name="connsiteX55" fmla="*/ 70022 w 127437"/>
                <a:gd name="connsiteY55" fmla="*/ 61217 h 78764"/>
                <a:gd name="connsiteX56" fmla="*/ 62138 w 127437"/>
                <a:gd name="connsiteY56" fmla="*/ 58620 h 78764"/>
                <a:gd name="connsiteX57" fmla="*/ 52584 w 127437"/>
                <a:gd name="connsiteY57" fmla="*/ 63268 h 78764"/>
                <a:gd name="connsiteX58" fmla="*/ 54540 w 127437"/>
                <a:gd name="connsiteY58" fmla="*/ 66340 h 78764"/>
                <a:gd name="connsiteX59" fmla="*/ 48142 w 127437"/>
                <a:gd name="connsiteY59" fmla="*/ 67777 h 78764"/>
                <a:gd name="connsiteX60" fmla="*/ 50077 w 127437"/>
                <a:gd name="connsiteY60" fmla="*/ 73012 h 78764"/>
                <a:gd name="connsiteX61" fmla="*/ 45537 w 127437"/>
                <a:gd name="connsiteY61" fmla="*/ 73265 h 78764"/>
                <a:gd name="connsiteX62" fmla="*/ 41593 w 127437"/>
                <a:gd name="connsiteY62" fmla="*/ 78733 h 78764"/>
                <a:gd name="connsiteX63" fmla="*/ 35254 w 127437"/>
                <a:gd name="connsiteY63" fmla="*/ 75591 h 78764"/>
                <a:gd name="connsiteX64" fmla="*/ 26086 w 127437"/>
                <a:gd name="connsiteY64" fmla="*/ 74768 h 78764"/>
                <a:gd name="connsiteX65" fmla="*/ 20687 w 127437"/>
                <a:gd name="connsiteY65" fmla="*/ 70676 h 78764"/>
                <a:gd name="connsiteX66" fmla="*/ 12996 w 127437"/>
                <a:gd name="connsiteY66" fmla="*/ 70975 h 78764"/>
                <a:gd name="connsiteX67" fmla="*/ 10379 w 127437"/>
                <a:gd name="connsiteY67" fmla="*/ 66142 h 78764"/>
                <a:gd name="connsiteX68" fmla="*/ 12601 w 127437"/>
                <a:gd name="connsiteY68" fmla="*/ 60245 h 78764"/>
                <a:gd name="connsiteX69" fmla="*/ 9248 w 127437"/>
                <a:gd name="connsiteY69" fmla="*/ 56985 h 78764"/>
                <a:gd name="connsiteX70" fmla="*/ 8532 w 127437"/>
                <a:gd name="connsiteY70" fmla="*/ 49295 h 78764"/>
                <a:gd name="connsiteX71" fmla="*/ 683 w 127437"/>
                <a:gd name="connsiteY71" fmla="*/ 44751 h 78764"/>
                <a:gd name="connsiteX0" fmla="*/ 683 w 128946"/>
                <a:gd name="connsiteY0" fmla="*/ 44751 h 78764"/>
                <a:gd name="connsiteX1" fmla="*/ 4206 w 128946"/>
                <a:gd name="connsiteY1" fmla="*/ 40885 h 78764"/>
                <a:gd name="connsiteX2" fmla="*/ 13786 w 128946"/>
                <a:gd name="connsiteY2" fmla="*/ 40814 h 78764"/>
                <a:gd name="connsiteX3" fmla="*/ 17936 w 128946"/>
                <a:gd name="connsiteY3" fmla="*/ 34899 h 78764"/>
                <a:gd name="connsiteX4" fmla="*/ 24349 w 128946"/>
                <a:gd name="connsiteY4" fmla="*/ 33920 h 78764"/>
                <a:gd name="connsiteX5" fmla="*/ 26849 w 128946"/>
                <a:gd name="connsiteY5" fmla="*/ 26814 h 78764"/>
                <a:gd name="connsiteX6" fmla="*/ 27550 w 128946"/>
                <a:gd name="connsiteY6" fmla="*/ 23320 h 78764"/>
                <a:gd name="connsiteX7" fmla="*/ 32552 w 128946"/>
                <a:gd name="connsiteY7" fmla="*/ 19047 h 78764"/>
                <a:gd name="connsiteX8" fmla="*/ 34621 w 128946"/>
                <a:gd name="connsiteY8" fmla="*/ 16380 h 78764"/>
                <a:gd name="connsiteX9" fmla="*/ 34537 w 128946"/>
                <a:gd name="connsiteY9" fmla="*/ 12760 h 78764"/>
                <a:gd name="connsiteX10" fmla="*/ 32166 w 128946"/>
                <a:gd name="connsiteY10" fmla="*/ 8931 h 78764"/>
                <a:gd name="connsiteX11" fmla="*/ 37615 w 128946"/>
                <a:gd name="connsiteY11" fmla="*/ 961 h 78764"/>
                <a:gd name="connsiteX12" fmla="*/ 42426 w 128946"/>
                <a:gd name="connsiteY12" fmla="*/ 4586 h 78764"/>
                <a:gd name="connsiteX13" fmla="*/ 46353 w 128946"/>
                <a:gd name="connsiteY13" fmla="*/ 5122 h 78764"/>
                <a:gd name="connsiteX14" fmla="*/ 49174 w 128946"/>
                <a:gd name="connsiteY14" fmla="*/ 2560 h 78764"/>
                <a:gd name="connsiteX15" fmla="*/ 52072 w 128946"/>
                <a:gd name="connsiteY15" fmla="*/ 4380 h 78764"/>
                <a:gd name="connsiteX16" fmla="*/ 54359 w 128946"/>
                <a:gd name="connsiteY16" fmla="*/ 88 h 78764"/>
                <a:gd name="connsiteX17" fmla="*/ 60139 w 128946"/>
                <a:gd name="connsiteY17" fmla="*/ 1604 h 78764"/>
                <a:gd name="connsiteX18" fmla="*/ 61421 w 128946"/>
                <a:gd name="connsiteY18" fmla="*/ 2950 h 78764"/>
                <a:gd name="connsiteX19" fmla="*/ 56857 w 128946"/>
                <a:gd name="connsiteY19" fmla="*/ 5507 h 78764"/>
                <a:gd name="connsiteX20" fmla="*/ 57342 w 128946"/>
                <a:gd name="connsiteY20" fmla="*/ 7470 h 78764"/>
                <a:gd name="connsiteX21" fmla="*/ 64328 w 128946"/>
                <a:gd name="connsiteY21" fmla="*/ 8203 h 78764"/>
                <a:gd name="connsiteX22" fmla="*/ 68124 w 128946"/>
                <a:gd name="connsiteY22" fmla="*/ 11325 h 78764"/>
                <a:gd name="connsiteX23" fmla="*/ 70992 w 128946"/>
                <a:gd name="connsiteY23" fmla="*/ 11312 h 78764"/>
                <a:gd name="connsiteX24" fmla="*/ 75158 w 128946"/>
                <a:gd name="connsiteY24" fmla="*/ 10930 h 78764"/>
                <a:gd name="connsiteX25" fmla="*/ 77515 w 128946"/>
                <a:gd name="connsiteY25" fmla="*/ 7829 h 78764"/>
                <a:gd name="connsiteX26" fmla="*/ 80307 w 128946"/>
                <a:gd name="connsiteY26" fmla="*/ 6722 h 78764"/>
                <a:gd name="connsiteX27" fmla="*/ 84386 w 128946"/>
                <a:gd name="connsiteY27" fmla="*/ 10078 h 78764"/>
                <a:gd name="connsiteX28" fmla="*/ 93586 w 128946"/>
                <a:gd name="connsiteY28" fmla="*/ 14323 h 78764"/>
                <a:gd name="connsiteX29" fmla="*/ 94137 w 128946"/>
                <a:gd name="connsiteY29" fmla="*/ 17577 h 78764"/>
                <a:gd name="connsiteX30" fmla="*/ 100725 w 128946"/>
                <a:gd name="connsiteY30" fmla="*/ 18416 h 78764"/>
                <a:gd name="connsiteX31" fmla="*/ 98517 w 128946"/>
                <a:gd name="connsiteY31" fmla="*/ 20007 h 78764"/>
                <a:gd name="connsiteX32" fmla="*/ 99563 w 128946"/>
                <a:gd name="connsiteY32" fmla="*/ 22146 h 78764"/>
                <a:gd name="connsiteX33" fmla="*/ 95703 w 128946"/>
                <a:gd name="connsiteY33" fmla="*/ 23966 h 78764"/>
                <a:gd name="connsiteX34" fmla="*/ 91029 w 128946"/>
                <a:gd name="connsiteY34" fmla="*/ 25860 h 78764"/>
                <a:gd name="connsiteX35" fmla="*/ 90270 w 128946"/>
                <a:gd name="connsiteY35" fmla="*/ 28618 h 78764"/>
                <a:gd name="connsiteX36" fmla="*/ 84714 w 128946"/>
                <a:gd name="connsiteY36" fmla="*/ 29486 h 78764"/>
                <a:gd name="connsiteX37" fmla="*/ 81223 w 128946"/>
                <a:gd name="connsiteY37" fmla="*/ 30858 h 78764"/>
                <a:gd name="connsiteX38" fmla="*/ 78683 w 128946"/>
                <a:gd name="connsiteY38" fmla="*/ 28208 h 78764"/>
                <a:gd name="connsiteX39" fmla="*/ 74474 w 128946"/>
                <a:gd name="connsiteY39" fmla="*/ 29864 h 78764"/>
                <a:gd name="connsiteX40" fmla="*/ 72910 w 128946"/>
                <a:gd name="connsiteY40" fmla="*/ 32049 h 78764"/>
                <a:gd name="connsiteX41" fmla="*/ 73999 w 128946"/>
                <a:gd name="connsiteY41" fmla="*/ 33740 h 78764"/>
                <a:gd name="connsiteX42" fmla="*/ 69224 w 128946"/>
                <a:gd name="connsiteY42" fmla="*/ 37602 h 78764"/>
                <a:gd name="connsiteX43" fmla="*/ 72568 w 128946"/>
                <a:gd name="connsiteY43" fmla="*/ 38564 h 78764"/>
                <a:gd name="connsiteX44" fmla="*/ 76508 w 128946"/>
                <a:gd name="connsiteY44" fmla="*/ 38569 h 78764"/>
                <a:gd name="connsiteX45" fmla="*/ 123773 w 128946"/>
                <a:gd name="connsiteY45" fmla="*/ 27999 h 78764"/>
                <a:gd name="connsiteX46" fmla="*/ 126291 w 128946"/>
                <a:gd name="connsiteY46" fmla="*/ 34366 h 78764"/>
                <a:gd name="connsiteX47" fmla="*/ 111102 w 128946"/>
                <a:gd name="connsiteY47" fmla="*/ 39953 h 78764"/>
                <a:gd name="connsiteX48" fmla="*/ 115562 w 128946"/>
                <a:gd name="connsiteY48" fmla="*/ 42421 h 78764"/>
                <a:gd name="connsiteX49" fmla="*/ 117587 w 128946"/>
                <a:gd name="connsiteY49" fmla="*/ 48950 h 78764"/>
                <a:gd name="connsiteX50" fmla="*/ 108335 w 128946"/>
                <a:gd name="connsiteY50" fmla="*/ 54483 h 78764"/>
                <a:gd name="connsiteX51" fmla="*/ 98585 w 128946"/>
                <a:gd name="connsiteY51" fmla="*/ 57166 h 78764"/>
                <a:gd name="connsiteX52" fmla="*/ 97001 w 128946"/>
                <a:gd name="connsiteY52" fmla="*/ 54244 h 78764"/>
                <a:gd name="connsiteX53" fmla="*/ 87399 w 128946"/>
                <a:gd name="connsiteY53" fmla="*/ 58498 h 78764"/>
                <a:gd name="connsiteX54" fmla="*/ 80726 w 128946"/>
                <a:gd name="connsiteY54" fmla="*/ 58308 h 78764"/>
                <a:gd name="connsiteX55" fmla="*/ 70022 w 128946"/>
                <a:gd name="connsiteY55" fmla="*/ 61217 h 78764"/>
                <a:gd name="connsiteX56" fmla="*/ 62138 w 128946"/>
                <a:gd name="connsiteY56" fmla="*/ 58620 h 78764"/>
                <a:gd name="connsiteX57" fmla="*/ 52584 w 128946"/>
                <a:gd name="connsiteY57" fmla="*/ 63268 h 78764"/>
                <a:gd name="connsiteX58" fmla="*/ 54540 w 128946"/>
                <a:gd name="connsiteY58" fmla="*/ 66340 h 78764"/>
                <a:gd name="connsiteX59" fmla="*/ 48142 w 128946"/>
                <a:gd name="connsiteY59" fmla="*/ 67777 h 78764"/>
                <a:gd name="connsiteX60" fmla="*/ 50077 w 128946"/>
                <a:gd name="connsiteY60" fmla="*/ 73012 h 78764"/>
                <a:gd name="connsiteX61" fmla="*/ 45537 w 128946"/>
                <a:gd name="connsiteY61" fmla="*/ 73265 h 78764"/>
                <a:gd name="connsiteX62" fmla="*/ 41593 w 128946"/>
                <a:gd name="connsiteY62" fmla="*/ 78733 h 78764"/>
                <a:gd name="connsiteX63" fmla="*/ 35254 w 128946"/>
                <a:gd name="connsiteY63" fmla="*/ 75591 h 78764"/>
                <a:gd name="connsiteX64" fmla="*/ 26086 w 128946"/>
                <a:gd name="connsiteY64" fmla="*/ 74768 h 78764"/>
                <a:gd name="connsiteX65" fmla="*/ 20687 w 128946"/>
                <a:gd name="connsiteY65" fmla="*/ 70676 h 78764"/>
                <a:gd name="connsiteX66" fmla="*/ 12996 w 128946"/>
                <a:gd name="connsiteY66" fmla="*/ 70975 h 78764"/>
                <a:gd name="connsiteX67" fmla="*/ 10379 w 128946"/>
                <a:gd name="connsiteY67" fmla="*/ 66142 h 78764"/>
                <a:gd name="connsiteX68" fmla="*/ 12601 w 128946"/>
                <a:gd name="connsiteY68" fmla="*/ 60245 h 78764"/>
                <a:gd name="connsiteX69" fmla="*/ 9248 w 128946"/>
                <a:gd name="connsiteY69" fmla="*/ 56985 h 78764"/>
                <a:gd name="connsiteX70" fmla="*/ 8532 w 128946"/>
                <a:gd name="connsiteY70" fmla="*/ 49295 h 78764"/>
                <a:gd name="connsiteX71" fmla="*/ 683 w 128946"/>
                <a:gd name="connsiteY71" fmla="*/ 44751 h 78764"/>
                <a:gd name="connsiteX0" fmla="*/ 683 w 129208"/>
                <a:gd name="connsiteY0" fmla="*/ 44751 h 78764"/>
                <a:gd name="connsiteX1" fmla="*/ 4206 w 129208"/>
                <a:gd name="connsiteY1" fmla="*/ 40885 h 78764"/>
                <a:gd name="connsiteX2" fmla="*/ 13786 w 129208"/>
                <a:gd name="connsiteY2" fmla="*/ 40814 h 78764"/>
                <a:gd name="connsiteX3" fmla="*/ 17936 w 129208"/>
                <a:gd name="connsiteY3" fmla="*/ 34899 h 78764"/>
                <a:gd name="connsiteX4" fmla="*/ 24349 w 129208"/>
                <a:gd name="connsiteY4" fmla="*/ 33920 h 78764"/>
                <a:gd name="connsiteX5" fmla="*/ 26849 w 129208"/>
                <a:gd name="connsiteY5" fmla="*/ 26814 h 78764"/>
                <a:gd name="connsiteX6" fmla="*/ 27550 w 129208"/>
                <a:gd name="connsiteY6" fmla="*/ 23320 h 78764"/>
                <a:gd name="connsiteX7" fmla="*/ 32552 w 129208"/>
                <a:gd name="connsiteY7" fmla="*/ 19047 h 78764"/>
                <a:gd name="connsiteX8" fmla="*/ 34621 w 129208"/>
                <a:gd name="connsiteY8" fmla="*/ 16380 h 78764"/>
                <a:gd name="connsiteX9" fmla="*/ 34537 w 129208"/>
                <a:gd name="connsiteY9" fmla="*/ 12760 h 78764"/>
                <a:gd name="connsiteX10" fmla="*/ 32166 w 129208"/>
                <a:gd name="connsiteY10" fmla="*/ 8931 h 78764"/>
                <a:gd name="connsiteX11" fmla="*/ 37615 w 129208"/>
                <a:gd name="connsiteY11" fmla="*/ 961 h 78764"/>
                <a:gd name="connsiteX12" fmla="*/ 42426 w 129208"/>
                <a:gd name="connsiteY12" fmla="*/ 4586 h 78764"/>
                <a:gd name="connsiteX13" fmla="*/ 46353 w 129208"/>
                <a:gd name="connsiteY13" fmla="*/ 5122 h 78764"/>
                <a:gd name="connsiteX14" fmla="*/ 49174 w 129208"/>
                <a:gd name="connsiteY14" fmla="*/ 2560 h 78764"/>
                <a:gd name="connsiteX15" fmla="*/ 52072 w 129208"/>
                <a:gd name="connsiteY15" fmla="*/ 4380 h 78764"/>
                <a:gd name="connsiteX16" fmla="*/ 54359 w 129208"/>
                <a:gd name="connsiteY16" fmla="*/ 88 h 78764"/>
                <a:gd name="connsiteX17" fmla="*/ 60139 w 129208"/>
                <a:gd name="connsiteY17" fmla="*/ 1604 h 78764"/>
                <a:gd name="connsiteX18" fmla="*/ 61421 w 129208"/>
                <a:gd name="connsiteY18" fmla="*/ 2950 h 78764"/>
                <a:gd name="connsiteX19" fmla="*/ 56857 w 129208"/>
                <a:gd name="connsiteY19" fmla="*/ 5507 h 78764"/>
                <a:gd name="connsiteX20" fmla="*/ 57342 w 129208"/>
                <a:gd name="connsiteY20" fmla="*/ 7470 h 78764"/>
                <a:gd name="connsiteX21" fmla="*/ 64328 w 129208"/>
                <a:gd name="connsiteY21" fmla="*/ 8203 h 78764"/>
                <a:gd name="connsiteX22" fmla="*/ 68124 w 129208"/>
                <a:gd name="connsiteY22" fmla="*/ 11325 h 78764"/>
                <a:gd name="connsiteX23" fmla="*/ 70992 w 129208"/>
                <a:gd name="connsiteY23" fmla="*/ 11312 h 78764"/>
                <a:gd name="connsiteX24" fmla="*/ 75158 w 129208"/>
                <a:gd name="connsiteY24" fmla="*/ 10930 h 78764"/>
                <a:gd name="connsiteX25" fmla="*/ 77515 w 129208"/>
                <a:gd name="connsiteY25" fmla="*/ 7829 h 78764"/>
                <a:gd name="connsiteX26" fmla="*/ 80307 w 129208"/>
                <a:gd name="connsiteY26" fmla="*/ 6722 h 78764"/>
                <a:gd name="connsiteX27" fmla="*/ 84386 w 129208"/>
                <a:gd name="connsiteY27" fmla="*/ 10078 h 78764"/>
                <a:gd name="connsiteX28" fmla="*/ 93586 w 129208"/>
                <a:gd name="connsiteY28" fmla="*/ 14323 h 78764"/>
                <a:gd name="connsiteX29" fmla="*/ 94137 w 129208"/>
                <a:gd name="connsiteY29" fmla="*/ 17577 h 78764"/>
                <a:gd name="connsiteX30" fmla="*/ 100725 w 129208"/>
                <a:gd name="connsiteY30" fmla="*/ 18416 h 78764"/>
                <a:gd name="connsiteX31" fmla="*/ 98517 w 129208"/>
                <a:gd name="connsiteY31" fmla="*/ 20007 h 78764"/>
                <a:gd name="connsiteX32" fmla="*/ 99563 w 129208"/>
                <a:gd name="connsiteY32" fmla="*/ 22146 h 78764"/>
                <a:gd name="connsiteX33" fmla="*/ 95703 w 129208"/>
                <a:gd name="connsiteY33" fmla="*/ 23966 h 78764"/>
                <a:gd name="connsiteX34" fmla="*/ 91029 w 129208"/>
                <a:gd name="connsiteY34" fmla="*/ 25860 h 78764"/>
                <a:gd name="connsiteX35" fmla="*/ 90270 w 129208"/>
                <a:gd name="connsiteY35" fmla="*/ 28618 h 78764"/>
                <a:gd name="connsiteX36" fmla="*/ 84714 w 129208"/>
                <a:gd name="connsiteY36" fmla="*/ 29486 h 78764"/>
                <a:gd name="connsiteX37" fmla="*/ 81223 w 129208"/>
                <a:gd name="connsiteY37" fmla="*/ 30858 h 78764"/>
                <a:gd name="connsiteX38" fmla="*/ 78683 w 129208"/>
                <a:gd name="connsiteY38" fmla="*/ 28208 h 78764"/>
                <a:gd name="connsiteX39" fmla="*/ 74474 w 129208"/>
                <a:gd name="connsiteY39" fmla="*/ 29864 h 78764"/>
                <a:gd name="connsiteX40" fmla="*/ 72910 w 129208"/>
                <a:gd name="connsiteY40" fmla="*/ 32049 h 78764"/>
                <a:gd name="connsiteX41" fmla="*/ 73999 w 129208"/>
                <a:gd name="connsiteY41" fmla="*/ 33740 h 78764"/>
                <a:gd name="connsiteX42" fmla="*/ 69224 w 129208"/>
                <a:gd name="connsiteY42" fmla="*/ 37602 h 78764"/>
                <a:gd name="connsiteX43" fmla="*/ 72568 w 129208"/>
                <a:gd name="connsiteY43" fmla="*/ 38564 h 78764"/>
                <a:gd name="connsiteX44" fmla="*/ 123773 w 129208"/>
                <a:gd name="connsiteY44" fmla="*/ 27999 h 78764"/>
                <a:gd name="connsiteX45" fmla="*/ 126291 w 129208"/>
                <a:gd name="connsiteY45" fmla="*/ 34366 h 78764"/>
                <a:gd name="connsiteX46" fmla="*/ 111102 w 129208"/>
                <a:gd name="connsiteY46" fmla="*/ 39953 h 78764"/>
                <a:gd name="connsiteX47" fmla="*/ 115562 w 129208"/>
                <a:gd name="connsiteY47" fmla="*/ 42421 h 78764"/>
                <a:gd name="connsiteX48" fmla="*/ 117587 w 129208"/>
                <a:gd name="connsiteY48" fmla="*/ 48950 h 78764"/>
                <a:gd name="connsiteX49" fmla="*/ 108335 w 129208"/>
                <a:gd name="connsiteY49" fmla="*/ 54483 h 78764"/>
                <a:gd name="connsiteX50" fmla="*/ 98585 w 129208"/>
                <a:gd name="connsiteY50" fmla="*/ 57166 h 78764"/>
                <a:gd name="connsiteX51" fmla="*/ 97001 w 129208"/>
                <a:gd name="connsiteY51" fmla="*/ 54244 h 78764"/>
                <a:gd name="connsiteX52" fmla="*/ 87399 w 129208"/>
                <a:gd name="connsiteY52" fmla="*/ 58498 h 78764"/>
                <a:gd name="connsiteX53" fmla="*/ 80726 w 129208"/>
                <a:gd name="connsiteY53" fmla="*/ 58308 h 78764"/>
                <a:gd name="connsiteX54" fmla="*/ 70022 w 129208"/>
                <a:gd name="connsiteY54" fmla="*/ 61217 h 78764"/>
                <a:gd name="connsiteX55" fmla="*/ 62138 w 129208"/>
                <a:gd name="connsiteY55" fmla="*/ 58620 h 78764"/>
                <a:gd name="connsiteX56" fmla="*/ 52584 w 129208"/>
                <a:gd name="connsiteY56" fmla="*/ 63268 h 78764"/>
                <a:gd name="connsiteX57" fmla="*/ 54540 w 129208"/>
                <a:gd name="connsiteY57" fmla="*/ 66340 h 78764"/>
                <a:gd name="connsiteX58" fmla="*/ 48142 w 129208"/>
                <a:gd name="connsiteY58" fmla="*/ 67777 h 78764"/>
                <a:gd name="connsiteX59" fmla="*/ 50077 w 129208"/>
                <a:gd name="connsiteY59" fmla="*/ 73012 h 78764"/>
                <a:gd name="connsiteX60" fmla="*/ 45537 w 129208"/>
                <a:gd name="connsiteY60" fmla="*/ 73265 h 78764"/>
                <a:gd name="connsiteX61" fmla="*/ 41593 w 129208"/>
                <a:gd name="connsiteY61" fmla="*/ 78733 h 78764"/>
                <a:gd name="connsiteX62" fmla="*/ 35254 w 129208"/>
                <a:gd name="connsiteY62" fmla="*/ 75591 h 78764"/>
                <a:gd name="connsiteX63" fmla="*/ 26086 w 129208"/>
                <a:gd name="connsiteY63" fmla="*/ 74768 h 78764"/>
                <a:gd name="connsiteX64" fmla="*/ 20687 w 129208"/>
                <a:gd name="connsiteY64" fmla="*/ 70676 h 78764"/>
                <a:gd name="connsiteX65" fmla="*/ 12996 w 129208"/>
                <a:gd name="connsiteY65" fmla="*/ 70975 h 78764"/>
                <a:gd name="connsiteX66" fmla="*/ 10379 w 129208"/>
                <a:gd name="connsiteY66" fmla="*/ 66142 h 78764"/>
                <a:gd name="connsiteX67" fmla="*/ 12601 w 129208"/>
                <a:gd name="connsiteY67" fmla="*/ 60245 h 78764"/>
                <a:gd name="connsiteX68" fmla="*/ 9248 w 129208"/>
                <a:gd name="connsiteY68" fmla="*/ 56985 h 78764"/>
                <a:gd name="connsiteX69" fmla="*/ 8532 w 129208"/>
                <a:gd name="connsiteY69" fmla="*/ 49295 h 78764"/>
                <a:gd name="connsiteX70" fmla="*/ 683 w 129208"/>
                <a:gd name="connsiteY70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69224 w 129433"/>
                <a:gd name="connsiteY42" fmla="*/ 37602 h 78764"/>
                <a:gd name="connsiteX43" fmla="*/ 123773 w 129433"/>
                <a:gd name="connsiteY43" fmla="*/ 27999 h 78764"/>
                <a:gd name="connsiteX44" fmla="*/ 126291 w 129433"/>
                <a:gd name="connsiteY44" fmla="*/ 34366 h 78764"/>
                <a:gd name="connsiteX45" fmla="*/ 111102 w 129433"/>
                <a:gd name="connsiteY45" fmla="*/ 39953 h 78764"/>
                <a:gd name="connsiteX46" fmla="*/ 115562 w 129433"/>
                <a:gd name="connsiteY46" fmla="*/ 42421 h 78764"/>
                <a:gd name="connsiteX47" fmla="*/ 117587 w 129433"/>
                <a:gd name="connsiteY47" fmla="*/ 48950 h 78764"/>
                <a:gd name="connsiteX48" fmla="*/ 108335 w 129433"/>
                <a:gd name="connsiteY48" fmla="*/ 54483 h 78764"/>
                <a:gd name="connsiteX49" fmla="*/ 98585 w 129433"/>
                <a:gd name="connsiteY49" fmla="*/ 57166 h 78764"/>
                <a:gd name="connsiteX50" fmla="*/ 97001 w 129433"/>
                <a:gd name="connsiteY50" fmla="*/ 54244 h 78764"/>
                <a:gd name="connsiteX51" fmla="*/ 87399 w 129433"/>
                <a:gd name="connsiteY51" fmla="*/ 58498 h 78764"/>
                <a:gd name="connsiteX52" fmla="*/ 80726 w 129433"/>
                <a:gd name="connsiteY52" fmla="*/ 58308 h 78764"/>
                <a:gd name="connsiteX53" fmla="*/ 70022 w 129433"/>
                <a:gd name="connsiteY53" fmla="*/ 61217 h 78764"/>
                <a:gd name="connsiteX54" fmla="*/ 62138 w 129433"/>
                <a:gd name="connsiteY54" fmla="*/ 58620 h 78764"/>
                <a:gd name="connsiteX55" fmla="*/ 52584 w 129433"/>
                <a:gd name="connsiteY55" fmla="*/ 63268 h 78764"/>
                <a:gd name="connsiteX56" fmla="*/ 54540 w 129433"/>
                <a:gd name="connsiteY56" fmla="*/ 66340 h 78764"/>
                <a:gd name="connsiteX57" fmla="*/ 48142 w 129433"/>
                <a:gd name="connsiteY57" fmla="*/ 67777 h 78764"/>
                <a:gd name="connsiteX58" fmla="*/ 50077 w 129433"/>
                <a:gd name="connsiteY58" fmla="*/ 73012 h 78764"/>
                <a:gd name="connsiteX59" fmla="*/ 45537 w 129433"/>
                <a:gd name="connsiteY59" fmla="*/ 73265 h 78764"/>
                <a:gd name="connsiteX60" fmla="*/ 41593 w 129433"/>
                <a:gd name="connsiteY60" fmla="*/ 78733 h 78764"/>
                <a:gd name="connsiteX61" fmla="*/ 35254 w 129433"/>
                <a:gd name="connsiteY61" fmla="*/ 75591 h 78764"/>
                <a:gd name="connsiteX62" fmla="*/ 26086 w 129433"/>
                <a:gd name="connsiteY62" fmla="*/ 74768 h 78764"/>
                <a:gd name="connsiteX63" fmla="*/ 20687 w 129433"/>
                <a:gd name="connsiteY63" fmla="*/ 70676 h 78764"/>
                <a:gd name="connsiteX64" fmla="*/ 12996 w 129433"/>
                <a:gd name="connsiteY64" fmla="*/ 70975 h 78764"/>
                <a:gd name="connsiteX65" fmla="*/ 10379 w 129433"/>
                <a:gd name="connsiteY65" fmla="*/ 66142 h 78764"/>
                <a:gd name="connsiteX66" fmla="*/ 12601 w 129433"/>
                <a:gd name="connsiteY66" fmla="*/ 60245 h 78764"/>
                <a:gd name="connsiteX67" fmla="*/ 9248 w 129433"/>
                <a:gd name="connsiteY67" fmla="*/ 56985 h 78764"/>
                <a:gd name="connsiteX68" fmla="*/ 8532 w 129433"/>
                <a:gd name="connsiteY68" fmla="*/ 49295 h 78764"/>
                <a:gd name="connsiteX69" fmla="*/ 683 w 129433"/>
                <a:gd name="connsiteY69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123773 w 129433"/>
                <a:gd name="connsiteY42" fmla="*/ 27999 h 78764"/>
                <a:gd name="connsiteX43" fmla="*/ 126291 w 129433"/>
                <a:gd name="connsiteY43" fmla="*/ 34366 h 78764"/>
                <a:gd name="connsiteX44" fmla="*/ 111102 w 129433"/>
                <a:gd name="connsiteY44" fmla="*/ 39953 h 78764"/>
                <a:gd name="connsiteX45" fmla="*/ 115562 w 129433"/>
                <a:gd name="connsiteY45" fmla="*/ 42421 h 78764"/>
                <a:gd name="connsiteX46" fmla="*/ 117587 w 129433"/>
                <a:gd name="connsiteY46" fmla="*/ 48950 h 78764"/>
                <a:gd name="connsiteX47" fmla="*/ 108335 w 129433"/>
                <a:gd name="connsiteY47" fmla="*/ 54483 h 78764"/>
                <a:gd name="connsiteX48" fmla="*/ 98585 w 129433"/>
                <a:gd name="connsiteY48" fmla="*/ 57166 h 78764"/>
                <a:gd name="connsiteX49" fmla="*/ 97001 w 129433"/>
                <a:gd name="connsiteY49" fmla="*/ 54244 h 78764"/>
                <a:gd name="connsiteX50" fmla="*/ 87399 w 129433"/>
                <a:gd name="connsiteY50" fmla="*/ 58498 h 78764"/>
                <a:gd name="connsiteX51" fmla="*/ 80726 w 129433"/>
                <a:gd name="connsiteY51" fmla="*/ 58308 h 78764"/>
                <a:gd name="connsiteX52" fmla="*/ 70022 w 129433"/>
                <a:gd name="connsiteY52" fmla="*/ 61217 h 78764"/>
                <a:gd name="connsiteX53" fmla="*/ 62138 w 129433"/>
                <a:gd name="connsiteY53" fmla="*/ 58620 h 78764"/>
                <a:gd name="connsiteX54" fmla="*/ 52584 w 129433"/>
                <a:gd name="connsiteY54" fmla="*/ 63268 h 78764"/>
                <a:gd name="connsiteX55" fmla="*/ 54540 w 129433"/>
                <a:gd name="connsiteY55" fmla="*/ 66340 h 78764"/>
                <a:gd name="connsiteX56" fmla="*/ 48142 w 129433"/>
                <a:gd name="connsiteY56" fmla="*/ 67777 h 78764"/>
                <a:gd name="connsiteX57" fmla="*/ 50077 w 129433"/>
                <a:gd name="connsiteY57" fmla="*/ 73012 h 78764"/>
                <a:gd name="connsiteX58" fmla="*/ 45537 w 129433"/>
                <a:gd name="connsiteY58" fmla="*/ 73265 h 78764"/>
                <a:gd name="connsiteX59" fmla="*/ 41593 w 129433"/>
                <a:gd name="connsiteY59" fmla="*/ 78733 h 78764"/>
                <a:gd name="connsiteX60" fmla="*/ 35254 w 129433"/>
                <a:gd name="connsiteY60" fmla="*/ 75591 h 78764"/>
                <a:gd name="connsiteX61" fmla="*/ 26086 w 129433"/>
                <a:gd name="connsiteY61" fmla="*/ 74768 h 78764"/>
                <a:gd name="connsiteX62" fmla="*/ 20687 w 129433"/>
                <a:gd name="connsiteY62" fmla="*/ 70676 h 78764"/>
                <a:gd name="connsiteX63" fmla="*/ 12996 w 129433"/>
                <a:gd name="connsiteY63" fmla="*/ 70975 h 78764"/>
                <a:gd name="connsiteX64" fmla="*/ 10379 w 129433"/>
                <a:gd name="connsiteY64" fmla="*/ 66142 h 78764"/>
                <a:gd name="connsiteX65" fmla="*/ 12601 w 129433"/>
                <a:gd name="connsiteY65" fmla="*/ 60245 h 78764"/>
                <a:gd name="connsiteX66" fmla="*/ 9248 w 129433"/>
                <a:gd name="connsiteY66" fmla="*/ 56985 h 78764"/>
                <a:gd name="connsiteX67" fmla="*/ 8532 w 129433"/>
                <a:gd name="connsiteY67" fmla="*/ 49295 h 78764"/>
                <a:gd name="connsiteX68" fmla="*/ 683 w 129433"/>
                <a:gd name="connsiteY68" fmla="*/ 44751 h 78764"/>
                <a:gd name="connsiteX0" fmla="*/ 683 w 129185"/>
                <a:gd name="connsiteY0" fmla="*/ 44751 h 78764"/>
                <a:gd name="connsiteX1" fmla="*/ 4206 w 129185"/>
                <a:gd name="connsiteY1" fmla="*/ 40885 h 78764"/>
                <a:gd name="connsiteX2" fmla="*/ 13786 w 129185"/>
                <a:gd name="connsiteY2" fmla="*/ 40814 h 78764"/>
                <a:gd name="connsiteX3" fmla="*/ 17936 w 129185"/>
                <a:gd name="connsiteY3" fmla="*/ 34899 h 78764"/>
                <a:gd name="connsiteX4" fmla="*/ 24349 w 129185"/>
                <a:gd name="connsiteY4" fmla="*/ 33920 h 78764"/>
                <a:gd name="connsiteX5" fmla="*/ 26849 w 129185"/>
                <a:gd name="connsiteY5" fmla="*/ 26814 h 78764"/>
                <a:gd name="connsiteX6" fmla="*/ 27550 w 129185"/>
                <a:gd name="connsiteY6" fmla="*/ 23320 h 78764"/>
                <a:gd name="connsiteX7" fmla="*/ 32552 w 129185"/>
                <a:gd name="connsiteY7" fmla="*/ 19047 h 78764"/>
                <a:gd name="connsiteX8" fmla="*/ 34621 w 129185"/>
                <a:gd name="connsiteY8" fmla="*/ 16380 h 78764"/>
                <a:gd name="connsiteX9" fmla="*/ 34537 w 129185"/>
                <a:gd name="connsiteY9" fmla="*/ 12760 h 78764"/>
                <a:gd name="connsiteX10" fmla="*/ 32166 w 129185"/>
                <a:gd name="connsiteY10" fmla="*/ 8931 h 78764"/>
                <a:gd name="connsiteX11" fmla="*/ 37615 w 129185"/>
                <a:gd name="connsiteY11" fmla="*/ 961 h 78764"/>
                <a:gd name="connsiteX12" fmla="*/ 42426 w 129185"/>
                <a:gd name="connsiteY12" fmla="*/ 4586 h 78764"/>
                <a:gd name="connsiteX13" fmla="*/ 46353 w 129185"/>
                <a:gd name="connsiteY13" fmla="*/ 5122 h 78764"/>
                <a:gd name="connsiteX14" fmla="*/ 49174 w 129185"/>
                <a:gd name="connsiteY14" fmla="*/ 2560 h 78764"/>
                <a:gd name="connsiteX15" fmla="*/ 52072 w 129185"/>
                <a:gd name="connsiteY15" fmla="*/ 4380 h 78764"/>
                <a:gd name="connsiteX16" fmla="*/ 54359 w 129185"/>
                <a:gd name="connsiteY16" fmla="*/ 88 h 78764"/>
                <a:gd name="connsiteX17" fmla="*/ 60139 w 129185"/>
                <a:gd name="connsiteY17" fmla="*/ 1604 h 78764"/>
                <a:gd name="connsiteX18" fmla="*/ 61421 w 129185"/>
                <a:gd name="connsiteY18" fmla="*/ 2950 h 78764"/>
                <a:gd name="connsiteX19" fmla="*/ 56857 w 129185"/>
                <a:gd name="connsiteY19" fmla="*/ 5507 h 78764"/>
                <a:gd name="connsiteX20" fmla="*/ 57342 w 129185"/>
                <a:gd name="connsiteY20" fmla="*/ 7470 h 78764"/>
                <a:gd name="connsiteX21" fmla="*/ 64328 w 129185"/>
                <a:gd name="connsiteY21" fmla="*/ 8203 h 78764"/>
                <a:gd name="connsiteX22" fmla="*/ 68124 w 129185"/>
                <a:gd name="connsiteY22" fmla="*/ 11325 h 78764"/>
                <a:gd name="connsiteX23" fmla="*/ 70992 w 129185"/>
                <a:gd name="connsiteY23" fmla="*/ 11312 h 78764"/>
                <a:gd name="connsiteX24" fmla="*/ 75158 w 129185"/>
                <a:gd name="connsiteY24" fmla="*/ 10930 h 78764"/>
                <a:gd name="connsiteX25" fmla="*/ 77515 w 129185"/>
                <a:gd name="connsiteY25" fmla="*/ 7829 h 78764"/>
                <a:gd name="connsiteX26" fmla="*/ 80307 w 129185"/>
                <a:gd name="connsiteY26" fmla="*/ 6722 h 78764"/>
                <a:gd name="connsiteX27" fmla="*/ 84386 w 129185"/>
                <a:gd name="connsiteY27" fmla="*/ 10078 h 78764"/>
                <a:gd name="connsiteX28" fmla="*/ 93586 w 129185"/>
                <a:gd name="connsiteY28" fmla="*/ 14323 h 78764"/>
                <a:gd name="connsiteX29" fmla="*/ 94137 w 129185"/>
                <a:gd name="connsiteY29" fmla="*/ 17577 h 78764"/>
                <a:gd name="connsiteX30" fmla="*/ 100725 w 129185"/>
                <a:gd name="connsiteY30" fmla="*/ 18416 h 78764"/>
                <a:gd name="connsiteX31" fmla="*/ 98517 w 129185"/>
                <a:gd name="connsiteY31" fmla="*/ 20007 h 78764"/>
                <a:gd name="connsiteX32" fmla="*/ 99563 w 129185"/>
                <a:gd name="connsiteY32" fmla="*/ 22146 h 78764"/>
                <a:gd name="connsiteX33" fmla="*/ 95703 w 129185"/>
                <a:gd name="connsiteY33" fmla="*/ 23966 h 78764"/>
                <a:gd name="connsiteX34" fmla="*/ 91029 w 129185"/>
                <a:gd name="connsiteY34" fmla="*/ 25860 h 78764"/>
                <a:gd name="connsiteX35" fmla="*/ 90270 w 129185"/>
                <a:gd name="connsiteY35" fmla="*/ 28618 h 78764"/>
                <a:gd name="connsiteX36" fmla="*/ 84714 w 129185"/>
                <a:gd name="connsiteY36" fmla="*/ 29486 h 78764"/>
                <a:gd name="connsiteX37" fmla="*/ 81223 w 129185"/>
                <a:gd name="connsiteY37" fmla="*/ 30858 h 78764"/>
                <a:gd name="connsiteX38" fmla="*/ 78683 w 129185"/>
                <a:gd name="connsiteY38" fmla="*/ 28208 h 78764"/>
                <a:gd name="connsiteX39" fmla="*/ 74474 w 129185"/>
                <a:gd name="connsiteY39" fmla="*/ 29864 h 78764"/>
                <a:gd name="connsiteX40" fmla="*/ 72910 w 129185"/>
                <a:gd name="connsiteY40" fmla="*/ 32049 h 78764"/>
                <a:gd name="connsiteX41" fmla="*/ 123773 w 129185"/>
                <a:gd name="connsiteY41" fmla="*/ 27999 h 78764"/>
                <a:gd name="connsiteX42" fmla="*/ 126291 w 129185"/>
                <a:gd name="connsiteY42" fmla="*/ 34366 h 78764"/>
                <a:gd name="connsiteX43" fmla="*/ 111102 w 129185"/>
                <a:gd name="connsiteY43" fmla="*/ 39953 h 78764"/>
                <a:gd name="connsiteX44" fmla="*/ 115562 w 129185"/>
                <a:gd name="connsiteY44" fmla="*/ 42421 h 78764"/>
                <a:gd name="connsiteX45" fmla="*/ 117587 w 129185"/>
                <a:gd name="connsiteY45" fmla="*/ 48950 h 78764"/>
                <a:gd name="connsiteX46" fmla="*/ 108335 w 129185"/>
                <a:gd name="connsiteY46" fmla="*/ 54483 h 78764"/>
                <a:gd name="connsiteX47" fmla="*/ 98585 w 129185"/>
                <a:gd name="connsiteY47" fmla="*/ 57166 h 78764"/>
                <a:gd name="connsiteX48" fmla="*/ 97001 w 129185"/>
                <a:gd name="connsiteY48" fmla="*/ 54244 h 78764"/>
                <a:gd name="connsiteX49" fmla="*/ 87399 w 129185"/>
                <a:gd name="connsiteY49" fmla="*/ 58498 h 78764"/>
                <a:gd name="connsiteX50" fmla="*/ 80726 w 129185"/>
                <a:gd name="connsiteY50" fmla="*/ 58308 h 78764"/>
                <a:gd name="connsiteX51" fmla="*/ 70022 w 129185"/>
                <a:gd name="connsiteY51" fmla="*/ 61217 h 78764"/>
                <a:gd name="connsiteX52" fmla="*/ 62138 w 129185"/>
                <a:gd name="connsiteY52" fmla="*/ 58620 h 78764"/>
                <a:gd name="connsiteX53" fmla="*/ 52584 w 129185"/>
                <a:gd name="connsiteY53" fmla="*/ 63268 h 78764"/>
                <a:gd name="connsiteX54" fmla="*/ 54540 w 129185"/>
                <a:gd name="connsiteY54" fmla="*/ 66340 h 78764"/>
                <a:gd name="connsiteX55" fmla="*/ 48142 w 129185"/>
                <a:gd name="connsiteY55" fmla="*/ 67777 h 78764"/>
                <a:gd name="connsiteX56" fmla="*/ 50077 w 129185"/>
                <a:gd name="connsiteY56" fmla="*/ 73012 h 78764"/>
                <a:gd name="connsiteX57" fmla="*/ 45537 w 129185"/>
                <a:gd name="connsiteY57" fmla="*/ 73265 h 78764"/>
                <a:gd name="connsiteX58" fmla="*/ 41593 w 129185"/>
                <a:gd name="connsiteY58" fmla="*/ 78733 h 78764"/>
                <a:gd name="connsiteX59" fmla="*/ 35254 w 129185"/>
                <a:gd name="connsiteY59" fmla="*/ 75591 h 78764"/>
                <a:gd name="connsiteX60" fmla="*/ 26086 w 129185"/>
                <a:gd name="connsiteY60" fmla="*/ 74768 h 78764"/>
                <a:gd name="connsiteX61" fmla="*/ 20687 w 129185"/>
                <a:gd name="connsiteY61" fmla="*/ 70676 h 78764"/>
                <a:gd name="connsiteX62" fmla="*/ 12996 w 129185"/>
                <a:gd name="connsiteY62" fmla="*/ 70975 h 78764"/>
                <a:gd name="connsiteX63" fmla="*/ 10379 w 129185"/>
                <a:gd name="connsiteY63" fmla="*/ 66142 h 78764"/>
                <a:gd name="connsiteX64" fmla="*/ 12601 w 129185"/>
                <a:gd name="connsiteY64" fmla="*/ 60245 h 78764"/>
                <a:gd name="connsiteX65" fmla="*/ 9248 w 129185"/>
                <a:gd name="connsiteY65" fmla="*/ 56985 h 78764"/>
                <a:gd name="connsiteX66" fmla="*/ 8532 w 129185"/>
                <a:gd name="connsiteY66" fmla="*/ 49295 h 78764"/>
                <a:gd name="connsiteX67" fmla="*/ 683 w 129185"/>
                <a:gd name="connsiteY67" fmla="*/ 44751 h 78764"/>
                <a:gd name="connsiteX0" fmla="*/ 683 w 129081"/>
                <a:gd name="connsiteY0" fmla="*/ 44751 h 78764"/>
                <a:gd name="connsiteX1" fmla="*/ 4206 w 129081"/>
                <a:gd name="connsiteY1" fmla="*/ 40885 h 78764"/>
                <a:gd name="connsiteX2" fmla="*/ 13786 w 129081"/>
                <a:gd name="connsiteY2" fmla="*/ 40814 h 78764"/>
                <a:gd name="connsiteX3" fmla="*/ 17936 w 129081"/>
                <a:gd name="connsiteY3" fmla="*/ 34899 h 78764"/>
                <a:gd name="connsiteX4" fmla="*/ 24349 w 129081"/>
                <a:gd name="connsiteY4" fmla="*/ 33920 h 78764"/>
                <a:gd name="connsiteX5" fmla="*/ 26849 w 129081"/>
                <a:gd name="connsiteY5" fmla="*/ 26814 h 78764"/>
                <a:gd name="connsiteX6" fmla="*/ 27550 w 129081"/>
                <a:gd name="connsiteY6" fmla="*/ 23320 h 78764"/>
                <a:gd name="connsiteX7" fmla="*/ 32552 w 129081"/>
                <a:gd name="connsiteY7" fmla="*/ 19047 h 78764"/>
                <a:gd name="connsiteX8" fmla="*/ 34621 w 129081"/>
                <a:gd name="connsiteY8" fmla="*/ 16380 h 78764"/>
                <a:gd name="connsiteX9" fmla="*/ 34537 w 129081"/>
                <a:gd name="connsiteY9" fmla="*/ 12760 h 78764"/>
                <a:gd name="connsiteX10" fmla="*/ 32166 w 129081"/>
                <a:gd name="connsiteY10" fmla="*/ 8931 h 78764"/>
                <a:gd name="connsiteX11" fmla="*/ 37615 w 129081"/>
                <a:gd name="connsiteY11" fmla="*/ 961 h 78764"/>
                <a:gd name="connsiteX12" fmla="*/ 42426 w 129081"/>
                <a:gd name="connsiteY12" fmla="*/ 4586 h 78764"/>
                <a:gd name="connsiteX13" fmla="*/ 46353 w 129081"/>
                <a:gd name="connsiteY13" fmla="*/ 5122 h 78764"/>
                <a:gd name="connsiteX14" fmla="*/ 49174 w 129081"/>
                <a:gd name="connsiteY14" fmla="*/ 2560 h 78764"/>
                <a:gd name="connsiteX15" fmla="*/ 52072 w 129081"/>
                <a:gd name="connsiteY15" fmla="*/ 4380 h 78764"/>
                <a:gd name="connsiteX16" fmla="*/ 54359 w 129081"/>
                <a:gd name="connsiteY16" fmla="*/ 88 h 78764"/>
                <a:gd name="connsiteX17" fmla="*/ 60139 w 129081"/>
                <a:gd name="connsiteY17" fmla="*/ 1604 h 78764"/>
                <a:gd name="connsiteX18" fmla="*/ 61421 w 129081"/>
                <a:gd name="connsiteY18" fmla="*/ 2950 h 78764"/>
                <a:gd name="connsiteX19" fmla="*/ 56857 w 129081"/>
                <a:gd name="connsiteY19" fmla="*/ 5507 h 78764"/>
                <a:gd name="connsiteX20" fmla="*/ 57342 w 129081"/>
                <a:gd name="connsiteY20" fmla="*/ 7470 h 78764"/>
                <a:gd name="connsiteX21" fmla="*/ 64328 w 129081"/>
                <a:gd name="connsiteY21" fmla="*/ 8203 h 78764"/>
                <a:gd name="connsiteX22" fmla="*/ 68124 w 129081"/>
                <a:gd name="connsiteY22" fmla="*/ 11325 h 78764"/>
                <a:gd name="connsiteX23" fmla="*/ 70992 w 129081"/>
                <a:gd name="connsiteY23" fmla="*/ 11312 h 78764"/>
                <a:gd name="connsiteX24" fmla="*/ 75158 w 129081"/>
                <a:gd name="connsiteY24" fmla="*/ 10930 h 78764"/>
                <a:gd name="connsiteX25" fmla="*/ 77515 w 129081"/>
                <a:gd name="connsiteY25" fmla="*/ 7829 h 78764"/>
                <a:gd name="connsiteX26" fmla="*/ 80307 w 129081"/>
                <a:gd name="connsiteY26" fmla="*/ 6722 h 78764"/>
                <a:gd name="connsiteX27" fmla="*/ 84386 w 129081"/>
                <a:gd name="connsiteY27" fmla="*/ 10078 h 78764"/>
                <a:gd name="connsiteX28" fmla="*/ 93586 w 129081"/>
                <a:gd name="connsiteY28" fmla="*/ 14323 h 78764"/>
                <a:gd name="connsiteX29" fmla="*/ 94137 w 129081"/>
                <a:gd name="connsiteY29" fmla="*/ 17577 h 78764"/>
                <a:gd name="connsiteX30" fmla="*/ 100725 w 129081"/>
                <a:gd name="connsiteY30" fmla="*/ 18416 h 78764"/>
                <a:gd name="connsiteX31" fmla="*/ 98517 w 129081"/>
                <a:gd name="connsiteY31" fmla="*/ 20007 h 78764"/>
                <a:gd name="connsiteX32" fmla="*/ 99563 w 129081"/>
                <a:gd name="connsiteY32" fmla="*/ 22146 h 78764"/>
                <a:gd name="connsiteX33" fmla="*/ 95703 w 129081"/>
                <a:gd name="connsiteY33" fmla="*/ 23966 h 78764"/>
                <a:gd name="connsiteX34" fmla="*/ 91029 w 129081"/>
                <a:gd name="connsiteY34" fmla="*/ 25860 h 78764"/>
                <a:gd name="connsiteX35" fmla="*/ 90270 w 129081"/>
                <a:gd name="connsiteY35" fmla="*/ 28618 h 78764"/>
                <a:gd name="connsiteX36" fmla="*/ 84714 w 129081"/>
                <a:gd name="connsiteY36" fmla="*/ 29486 h 78764"/>
                <a:gd name="connsiteX37" fmla="*/ 81223 w 129081"/>
                <a:gd name="connsiteY37" fmla="*/ 30858 h 78764"/>
                <a:gd name="connsiteX38" fmla="*/ 78683 w 129081"/>
                <a:gd name="connsiteY38" fmla="*/ 28208 h 78764"/>
                <a:gd name="connsiteX39" fmla="*/ 74474 w 129081"/>
                <a:gd name="connsiteY39" fmla="*/ 29864 h 78764"/>
                <a:gd name="connsiteX40" fmla="*/ 123773 w 129081"/>
                <a:gd name="connsiteY40" fmla="*/ 27999 h 78764"/>
                <a:gd name="connsiteX41" fmla="*/ 126291 w 129081"/>
                <a:gd name="connsiteY41" fmla="*/ 34366 h 78764"/>
                <a:gd name="connsiteX42" fmla="*/ 111102 w 129081"/>
                <a:gd name="connsiteY42" fmla="*/ 39953 h 78764"/>
                <a:gd name="connsiteX43" fmla="*/ 115562 w 129081"/>
                <a:gd name="connsiteY43" fmla="*/ 42421 h 78764"/>
                <a:gd name="connsiteX44" fmla="*/ 117587 w 129081"/>
                <a:gd name="connsiteY44" fmla="*/ 48950 h 78764"/>
                <a:gd name="connsiteX45" fmla="*/ 108335 w 129081"/>
                <a:gd name="connsiteY45" fmla="*/ 54483 h 78764"/>
                <a:gd name="connsiteX46" fmla="*/ 98585 w 129081"/>
                <a:gd name="connsiteY46" fmla="*/ 57166 h 78764"/>
                <a:gd name="connsiteX47" fmla="*/ 97001 w 129081"/>
                <a:gd name="connsiteY47" fmla="*/ 54244 h 78764"/>
                <a:gd name="connsiteX48" fmla="*/ 87399 w 129081"/>
                <a:gd name="connsiteY48" fmla="*/ 58498 h 78764"/>
                <a:gd name="connsiteX49" fmla="*/ 80726 w 129081"/>
                <a:gd name="connsiteY49" fmla="*/ 58308 h 78764"/>
                <a:gd name="connsiteX50" fmla="*/ 70022 w 129081"/>
                <a:gd name="connsiteY50" fmla="*/ 61217 h 78764"/>
                <a:gd name="connsiteX51" fmla="*/ 62138 w 129081"/>
                <a:gd name="connsiteY51" fmla="*/ 58620 h 78764"/>
                <a:gd name="connsiteX52" fmla="*/ 52584 w 129081"/>
                <a:gd name="connsiteY52" fmla="*/ 63268 h 78764"/>
                <a:gd name="connsiteX53" fmla="*/ 54540 w 129081"/>
                <a:gd name="connsiteY53" fmla="*/ 66340 h 78764"/>
                <a:gd name="connsiteX54" fmla="*/ 48142 w 129081"/>
                <a:gd name="connsiteY54" fmla="*/ 67777 h 78764"/>
                <a:gd name="connsiteX55" fmla="*/ 50077 w 129081"/>
                <a:gd name="connsiteY55" fmla="*/ 73012 h 78764"/>
                <a:gd name="connsiteX56" fmla="*/ 45537 w 129081"/>
                <a:gd name="connsiteY56" fmla="*/ 73265 h 78764"/>
                <a:gd name="connsiteX57" fmla="*/ 41593 w 129081"/>
                <a:gd name="connsiteY57" fmla="*/ 78733 h 78764"/>
                <a:gd name="connsiteX58" fmla="*/ 35254 w 129081"/>
                <a:gd name="connsiteY58" fmla="*/ 75591 h 78764"/>
                <a:gd name="connsiteX59" fmla="*/ 26086 w 129081"/>
                <a:gd name="connsiteY59" fmla="*/ 74768 h 78764"/>
                <a:gd name="connsiteX60" fmla="*/ 20687 w 129081"/>
                <a:gd name="connsiteY60" fmla="*/ 70676 h 78764"/>
                <a:gd name="connsiteX61" fmla="*/ 12996 w 129081"/>
                <a:gd name="connsiteY61" fmla="*/ 70975 h 78764"/>
                <a:gd name="connsiteX62" fmla="*/ 10379 w 129081"/>
                <a:gd name="connsiteY62" fmla="*/ 66142 h 78764"/>
                <a:gd name="connsiteX63" fmla="*/ 12601 w 129081"/>
                <a:gd name="connsiteY63" fmla="*/ 60245 h 78764"/>
                <a:gd name="connsiteX64" fmla="*/ 9248 w 129081"/>
                <a:gd name="connsiteY64" fmla="*/ 56985 h 78764"/>
                <a:gd name="connsiteX65" fmla="*/ 8532 w 129081"/>
                <a:gd name="connsiteY65" fmla="*/ 49295 h 78764"/>
                <a:gd name="connsiteX66" fmla="*/ 683 w 129081"/>
                <a:gd name="connsiteY66" fmla="*/ 44751 h 78764"/>
                <a:gd name="connsiteX0" fmla="*/ 683 w 128805"/>
                <a:gd name="connsiteY0" fmla="*/ 44751 h 78764"/>
                <a:gd name="connsiteX1" fmla="*/ 4206 w 128805"/>
                <a:gd name="connsiteY1" fmla="*/ 40885 h 78764"/>
                <a:gd name="connsiteX2" fmla="*/ 13786 w 128805"/>
                <a:gd name="connsiteY2" fmla="*/ 40814 h 78764"/>
                <a:gd name="connsiteX3" fmla="*/ 17936 w 128805"/>
                <a:gd name="connsiteY3" fmla="*/ 34899 h 78764"/>
                <a:gd name="connsiteX4" fmla="*/ 24349 w 128805"/>
                <a:gd name="connsiteY4" fmla="*/ 33920 h 78764"/>
                <a:gd name="connsiteX5" fmla="*/ 26849 w 128805"/>
                <a:gd name="connsiteY5" fmla="*/ 26814 h 78764"/>
                <a:gd name="connsiteX6" fmla="*/ 27550 w 128805"/>
                <a:gd name="connsiteY6" fmla="*/ 23320 h 78764"/>
                <a:gd name="connsiteX7" fmla="*/ 32552 w 128805"/>
                <a:gd name="connsiteY7" fmla="*/ 19047 h 78764"/>
                <a:gd name="connsiteX8" fmla="*/ 34621 w 128805"/>
                <a:gd name="connsiteY8" fmla="*/ 16380 h 78764"/>
                <a:gd name="connsiteX9" fmla="*/ 34537 w 128805"/>
                <a:gd name="connsiteY9" fmla="*/ 12760 h 78764"/>
                <a:gd name="connsiteX10" fmla="*/ 32166 w 128805"/>
                <a:gd name="connsiteY10" fmla="*/ 8931 h 78764"/>
                <a:gd name="connsiteX11" fmla="*/ 37615 w 128805"/>
                <a:gd name="connsiteY11" fmla="*/ 961 h 78764"/>
                <a:gd name="connsiteX12" fmla="*/ 42426 w 128805"/>
                <a:gd name="connsiteY12" fmla="*/ 4586 h 78764"/>
                <a:gd name="connsiteX13" fmla="*/ 46353 w 128805"/>
                <a:gd name="connsiteY13" fmla="*/ 5122 h 78764"/>
                <a:gd name="connsiteX14" fmla="*/ 49174 w 128805"/>
                <a:gd name="connsiteY14" fmla="*/ 2560 h 78764"/>
                <a:gd name="connsiteX15" fmla="*/ 52072 w 128805"/>
                <a:gd name="connsiteY15" fmla="*/ 4380 h 78764"/>
                <a:gd name="connsiteX16" fmla="*/ 54359 w 128805"/>
                <a:gd name="connsiteY16" fmla="*/ 88 h 78764"/>
                <a:gd name="connsiteX17" fmla="*/ 60139 w 128805"/>
                <a:gd name="connsiteY17" fmla="*/ 1604 h 78764"/>
                <a:gd name="connsiteX18" fmla="*/ 61421 w 128805"/>
                <a:gd name="connsiteY18" fmla="*/ 2950 h 78764"/>
                <a:gd name="connsiteX19" fmla="*/ 56857 w 128805"/>
                <a:gd name="connsiteY19" fmla="*/ 5507 h 78764"/>
                <a:gd name="connsiteX20" fmla="*/ 57342 w 128805"/>
                <a:gd name="connsiteY20" fmla="*/ 7470 h 78764"/>
                <a:gd name="connsiteX21" fmla="*/ 64328 w 128805"/>
                <a:gd name="connsiteY21" fmla="*/ 8203 h 78764"/>
                <a:gd name="connsiteX22" fmla="*/ 68124 w 128805"/>
                <a:gd name="connsiteY22" fmla="*/ 11325 h 78764"/>
                <a:gd name="connsiteX23" fmla="*/ 70992 w 128805"/>
                <a:gd name="connsiteY23" fmla="*/ 11312 h 78764"/>
                <a:gd name="connsiteX24" fmla="*/ 75158 w 128805"/>
                <a:gd name="connsiteY24" fmla="*/ 10930 h 78764"/>
                <a:gd name="connsiteX25" fmla="*/ 77515 w 128805"/>
                <a:gd name="connsiteY25" fmla="*/ 7829 h 78764"/>
                <a:gd name="connsiteX26" fmla="*/ 80307 w 128805"/>
                <a:gd name="connsiteY26" fmla="*/ 6722 h 78764"/>
                <a:gd name="connsiteX27" fmla="*/ 84386 w 128805"/>
                <a:gd name="connsiteY27" fmla="*/ 10078 h 78764"/>
                <a:gd name="connsiteX28" fmla="*/ 93586 w 128805"/>
                <a:gd name="connsiteY28" fmla="*/ 14323 h 78764"/>
                <a:gd name="connsiteX29" fmla="*/ 94137 w 128805"/>
                <a:gd name="connsiteY29" fmla="*/ 17577 h 78764"/>
                <a:gd name="connsiteX30" fmla="*/ 100725 w 128805"/>
                <a:gd name="connsiteY30" fmla="*/ 18416 h 78764"/>
                <a:gd name="connsiteX31" fmla="*/ 98517 w 128805"/>
                <a:gd name="connsiteY31" fmla="*/ 20007 h 78764"/>
                <a:gd name="connsiteX32" fmla="*/ 99563 w 128805"/>
                <a:gd name="connsiteY32" fmla="*/ 22146 h 78764"/>
                <a:gd name="connsiteX33" fmla="*/ 95703 w 128805"/>
                <a:gd name="connsiteY33" fmla="*/ 23966 h 78764"/>
                <a:gd name="connsiteX34" fmla="*/ 91029 w 128805"/>
                <a:gd name="connsiteY34" fmla="*/ 25860 h 78764"/>
                <a:gd name="connsiteX35" fmla="*/ 90270 w 128805"/>
                <a:gd name="connsiteY35" fmla="*/ 28618 h 78764"/>
                <a:gd name="connsiteX36" fmla="*/ 84714 w 128805"/>
                <a:gd name="connsiteY36" fmla="*/ 29486 h 78764"/>
                <a:gd name="connsiteX37" fmla="*/ 81223 w 128805"/>
                <a:gd name="connsiteY37" fmla="*/ 30858 h 78764"/>
                <a:gd name="connsiteX38" fmla="*/ 78683 w 128805"/>
                <a:gd name="connsiteY38" fmla="*/ 28208 h 78764"/>
                <a:gd name="connsiteX39" fmla="*/ 123773 w 128805"/>
                <a:gd name="connsiteY39" fmla="*/ 27999 h 78764"/>
                <a:gd name="connsiteX40" fmla="*/ 126291 w 128805"/>
                <a:gd name="connsiteY40" fmla="*/ 34366 h 78764"/>
                <a:gd name="connsiteX41" fmla="*/ 111102 w 128805"/>
                <a:gd name="connsiteY41" fmla="*/ 39953 h 78764"/>
                <a:gd name="connsiteX42" fmla="*/ 115562 w 128805"/>
                <a:gd name="connsiteY42" fmla="*/ 42421 h 78764"/>
                <a:gd name="connsiteX43" fmla="*/ 117587 w 128805"/>
                <a:gd name="connsiteY43" fmla="*/ 48950 h 78764"/>
                <a:gd name="connsiteX44" fmla="*/ 108335 w 128805"/>
                <a:gd name="connsiteY44" fmla="*/ 54483 h 78764"/>
                <a:gd name="connsiteX45" fmla="*/ 98585 w 128805"/>
                <a:gd name="connsiteY45" fmla="*/ 57166 h 78764"/>
                <a:gd name="connsiteX46" fmla="*/ 97001 w 128805"/>
                <a:gd name="connsiteY46" fmla="*/ 54244 h 78764"/>
                <a:gd name="connsiteX47" fmla="*/ 87399 w 128805"/>
                <a:gd name="connsiteY47" fmla="*/ 58498 h 78764"/>
                <a:gd name="connsiteX48" fmla="*/ 80726 w 128805"/>
                <a:gd name="connsiteY48" fmla="*/ 58308 h 78764"/>
                <a:gd name="connsiteX49" fmla="*/ 70022 w 128805"/>
                <a:gd name="connsiteY49" fmla="*/ 61217 h 78764"/>
                <a:gd name="connsiteX50" fmla="*/ 62138 w 128805"/>
                <a:gd name="connsiteY50" fmla="*/ 58620 h 78764"/>
                <a:gd name="connsiteX51" fmla="*/ 52584 w 128805"/>
                <a:gd name="connsiteY51" fmla="*/ 63268 h 78764"/>
                <a:gd name="connsiteX52" fmla="*/ 54540 w 128805"/>
                <a:gd name="connsiteY52" fmla="*/ 66340 h 78764"/>
                <a:gd name="connsiteX53" fmla="*/ 48142 w 128805"/>
                <a:gd name="connsiteY53" fmla="*/ 67777 h 78764"/>
                <a:gd name="connsiteX54" fmla="*/ 50077 w 128805"/>
                <a:gd name="connsiteY54" fmla="*/ 73012 h 78764"/>
                <a:gd name="connsiteX55" fmla="*/ 45537 w 128805"/>
                <a:gd name="connsiteY55" fmla="*/ 73265 h 78764"/>
                <a:gd name="connsiteX56" fmla="*/ 41593 w 128805"/>
                <a:gd name="connsiteY56" fmla="*/ 78733 h 78764"/>
                <a:gd name="connsiteX57" fmla="*/ 35254 w 128805"/>
                <a:gd name="connsiteY57" fmla="*/ 75591 h 78764"/>
                <a:gd name="connsiteX58" fmla="*/ 26086 w 128805"/>
                <a:gd name="connsiteY58" fmla="*/ 74768 h 78764"/>
                <a:gd name="connsiteX59" fmla="*/ 20687 w 128805"/>
                <a:gd name="connsiteY59" fmla="*/ 70676 h 78764"/>
                <a:gd name="connsiteX60" fmla="*/ 12996 w 128805"/>
                <a:gd name="connsiteY60" fmla="*/ 70975 h 78764"/>
                <a:gd name="connsiteX61" fmla="*/ 10379 w 128805"/>
                <a:gd name="connsiteY61" fmla="*/ 66142 h 78764"/>
                <a:gd name="connsiteX62" fmla="*/ 12601 w 128805"/>
                <a:gd name="connsiteY62" fmla="*/ 60245 h 78764"/>
                <a:gd name="connsiteX63" fmla="*/ 9248 w 128805"/>
                <a:gd name="connsiteY63" fmla="*/ 56985 h 78764"/>
                <a:gd name="connsiteX64" fmla="*/ 8532 w 128805"/>
                <a:gd name="connsiteY64" fmla="*/ 49295 h 78764"/>
                <a:gd name="connsiteX65" fmla="*/ 683 w 128805"/>
                <a:gd name="connsiteY65" fmla="*/ 44751 h 78764"/>
                <a:gd name="connsiteX0" fmla="*/ 683 w 128641"/>
                <a:gd name="connsiteY0" fmla="*/ 44751 h 78764"/>
                <a:gd name="connsiteX1" fmla="*/ 4206 w 128641"/>
                <a:gd name="connsiteY1" fmla="*/ 40885 h 78764"/>
                <a:gd name="connsiteX2" fmla="*/ 13786 w 128641"/>
                <a:gd name="connsiteY2" fmla="*/ 40814 h 78764"/>
                <a:gd name="connsiteX3" fmla="*/ 17936 w 128641"/>
                <a:gd name="connsiteY3" fmla="*/ 34899 h 78764"/>
                <a:gd name="connsiteX4" fmla="*/ 24349 w 128641"/>
                <a:gd name="connsiteY4" fmla="*/ 33920 h 78764"/>
                <a:gd name="connsiteX5" fmla="*/ 26849 w 128641"/>
                <a:gd name="connsiteY5" fmla="*/ 26814 h 78764"/>
                <a:gd name="connsiteX6" fmla="*/ 27550 w 128641"/>
                <a:gd name="connsiteY6" fmla="*/ 23320 h 78764"/>
                <a:gd name="connsiteX7" fmla="*/ 32552 w 128641"/>
                <a:gd name="connsiteY7" fmla="*/ 19047 h 78764"/>
                <a:gd name="connsiteX8" fmla="*/ 34621 w 128641"/>
                <a:gd name="connsiteY8" fmla="*/ 16380 h 78764"/>
                <a:gd name="connsiteX9" fmla="*/ 34537 w 128641"/>
                <a:gd name="connsiteY9" fmla="*/ 12760 h 78764"/>
                <a:gd name="connsiteX10" fmla="*/ 32166 w 128641"/>
                <a:gd name="connsiteY10" fmla="*/ 8931 h 78764"/>
                <a:gd name="connsiteX11" fmla="*/ 37615 w 128641"/>
                <a:gd name="connsiteY11" fmla="*/ 961 h 78764"/>
                <a:gd name="connsiteX12" fmla="*/ 42426 w 128641"/>
                <a:gd name="connsiteY12" fmla="*/ 4586 h 78764"/>
                <a:gd name="connsiteX13" fmla="*/ 46353 w 128641"/>
                <a:gd name="connsiteY13" fmla="*/ 5122 h 78764"/>
                <a:gd name="connsiteX14" fmla="*/ 49174 w 128641"/>
                <a:gd name="connsiteY14" fmla="*/ 2560 h 78764"/>
                <a:gd name="connsiteX15" fmla="*/ 52072 w 128641"/>
                <a:gd name="connsiteY15" fmla="*/ 4380 h 78764"/>
                <a:gd name="connsiteX16" fmla="*/ 54359 w 128641"/>
                <a:gd name="connsiteY16" fmla="*/ 88 h 78764"/>
                <a:gd name="connsiteX17" fmla="*/ 60139 w 128641"/>
                <a:gd name="connsiteY17" fmla="*/ 1604 h 78764"/>
                <a:gd name="connsiteX18" fmla="*/ 61421 w 128641"/>
                <a:gd name="connsiteY18" fmla="*/ 2950 h 78764"/>
                <a:gd name="connsiteX19" fmla="*/ 56857 w 128641"/>
                <a:gd name="connsiteY19" fmla="*/ 5507 h 78764"/>
                <a:gd name="connsiteX20" fmla="*/ 57342 w 128641"/>
                <a:gd name="connsiteY20" fmla="*/ 7470 h 78764"/>
                <a:gd name="connsiteX21" fmla="*/ 64328 w 128641"/>
                <a:gd name="connsiteY21" fmla="*/ 8203 h 78764"/>
                <a:gd name="connsiteX22" fmla="*/ 68124 w 128641"/>
                <a:gd name="connsiteY22" fmla="*/ 11325 h 78764"/>
                <a:gd name="connsiteX23" fmla="*/ 70992 w 128641"/>
                <a:gd name="connsiteY23" fmla="*/ 11312 h 78764"/>
                <a:gd name="connsiteX24" fmla="*/ 75158 w 128641"/>
                <a:gd name="connsiteY24" fmla="*/ 10930 h 78764"/>
                <a:gd name="connsiteX25" fmla="*/ 77515 w 128641"/>
                <a:gd name="connsiteY25" fmla="*/ 7829 h 78764"/>
                <a:gd name="connsiteX26" fmla="*/ 80307 w 128641"/>
                <a:gd name="connsiteY26" fmla="*/ 6722 h 78764"/>
                <a:gd name="connsiteX27" fmla="*/ 84386 w 128641"/>
                <a:gd name="connsiteY27" fmla="*/ 10078 h 78764"/>
                <a:gd name="connsiteX28" fmla="*/ 93586 w 128641"/>
                <a:gd name="connsiteY28" fmla="*/ 14323 h 78764"/>
                <a:gd name="connsiteX29" fmla="*/ 94137 w 128641"/>
                <a:gd name="connsiteY29" fmla="*/ 17577 h 78764"/>
                <a:gd name="connsiteX30" fmla="*/ 100725 w 128641"/>
                <a:gd name="connsiteY30" fmla="*/ 18416 h 78764"/>
                <a:gd name="connsiteX31" fmla="*/ 98517 w 128641"/>
                <a:gd name="connsiteY31" fmla="*/ 20007 h 78764"/>
                <a:gd name="connsiteX32" fmla="*/ 99563 w 128641"/>
                <a:gd name="connsiteY32" fmla="*/ 22146 h 78764"/>
                <a:gd name="connsiteX33" fmla="*/ 95703 w 128641"/>
                <a:gd name="connsiteY33" fmla="*/ 23966 h 78764"/>
                <a:gd name="connsiteX34" fmla="*/ 91029 w 128641"/>
                <a:gd name="connsiteY34" fmla="*/ 25860 h 78764"/>
                <a:gd name="connsiteX35" fmla="*/ 90270 w 128641"/>
                <a:gd name="connsiteY35" fmla="*/ 28618 h 78764"/>
                <a:gd name="connsiteX36" fmla="*/ 84714 w 128641"/>
                <a:gd name="connsiteY36" fmla="*/ 29486 h 78764"/>
                <a:gd name="connsiteX37" fmla="*/ 81223 w 128641"/>
                <a:gd name="connsiteY37" fmla="*/ 30858 h 78764"/>
                <a:gd name="connsiteX38" fmla="*/ 123773 w 128641"/>
                <a:gd name="connsiteY38" fmla="*/ 27999 h 78764"/>
                <a:gd name="connsiteX39" fmla="*/ 126291 w 128641"/>
                <a:gd name="connsiteY39" fmla="*/ 34366 h 78764"/>
                <a:gd name="connsiteX40" fmla="*/ 111102 w 128641"/>
                <a:gd name="connsiteY40" fmla="*/ 39953 h 78764"/>
                <a:gd name="connsiteX41" fmla="*/ 115562 w 128641"/>
                <a:gd name="connsiteY41" fmla="*/ 42421 h 78764"/>
                <a:gd name="connsiteX42" fmla="*/ 117587 w 128641"/>
                <a:gd name="connsiteY42" fmla="*/ 48950 h 78764"/>
                <a:gd name="connsiteX43" fmla="*/ 108335 w 128641"/>
                <a:gd name="connsiteY43" fmla="*/ 54483 h 78764"/>
                <a:gd name="connsiteX44" fmla="*/ 98585 w 128641"/>
                <a:gd name="connsiteY44" fmla="*/ 57166 h 78764"/>
                <a:gd name="connsiteX45" fmla="*/ 97001 w 128641"/>
                <a:gd name="connsiteY45" fmla="*/ 54244 h 78764"/>
                <a:gd name="connsiteX46" fmla="*/ 87399 w 128641"/>
                <a:gd name="connsiteY46" fmla="*/ 58498 h 78764"/>
                <a:gd name="connsiteX47" fmla="*/ 80726 w 128641"/>
                <a:gd name="connsiteY47" fmla="*/ 58308 h 78764"/>
                <a:gd name="connsiteX48" fmla="*/ 70022 w 128641"/>
                <a:gd name="connsiteY48" fmla="*/ 61217 h 78764"/>
                <a:gd name="connsiteX49" fmla="*/ 62138 w 128641"/>
                <a:gd name="connsiteY49" fmla="*/ 58620 h 78764"/>
                <a:gd name="connsiteX50" fmla="*/ 52584 w 128641"/>
                <a:gd name="connsiteY50" fmla="*/ 63268 h 78764"/>
                <a:gd name="connsiteX51" fmla="*/ 54540 w 128641"/>
                <a:gd name="connsiteY51" fmla="*/ 66340 h 78764"/>
                <a:gd name="connsiteX52" fmla="*/ 48142 w 128641"/>
                <a:gd name="connsiteY52" fmla="*/ 67777 h 78764"/>
                <a:gd name="connsiteX53" fmla="*/ 50077 w 128641"/>
                <a:gd name="connsiteY53" fmla="*/ 73012 h 78764"/>
                <a:gd name="connsiteX54" fmla="*/ 45537 w 128641"/>
                <a:gd name="connsiteY54" fmla="*/ 73265 h 78764"/>
                <a:gd name="connsiteX55" fmla="*/ 41593 w 128641"/>
                <a:gd name="connsiteY55" fmla="*/ 78733 h 78764"/>
                <a:gd name="connsiteX56" fmla="*/ 35254 w 128641"/>
                <a:gd name="connsiteY56" fmla="*/ 75591 h 78764"/>
                <a:gd name="connsiteX57" fmla="*/ 26086 w 128641"/>
                <a:gd name="connsiteY57" fmla="*/ 74768 h 78764"/>
                <a:gd name="connsiteX58" fmla="*/ 20687 w 128641"/>
                <a:gd name="connsiteY58" fmla="*/ 70676 h 78764"/>
                <a:gd name="connsiteX59" fmla="*/ 12996 w 128641"/>
                <a:gd name="connsiteY59" fmla="*/ 70975 h 78764"/>
                <a:gd name="connsiteX60" fmla="*/ 10379 w 128641"/>
                <a:gd name="connsiteY60" fmla="*/ 66142 h 78764"/>
                <a:gd name="connsiteX61" fmla="*/ 12601 w 128641"/>
                <a:gd name="connsiteY61" fmla="*/ 60245 h 78764"/>
                <a:gd name="connsiteX62" fmla="*/ 9248 w 128641"/>
                <a:gd name="connsiteY62" fmla="*/ 56985 h 78764"/>
                <a:gd name="connsiteX63" fmla="*/ 8532 w 128641"/>
                <a:gd name="connsiteY63" fmla="*/ 49295 h 78764"/>
                <a:gd name="connsiteX64" fmla="*/ 683 w 128641"/>
                <a:gd name="connsiteY64" fmla="*/ 44751 h 78764"/>
                <a:gd name="connsiteX0" fmla="*/ 683 w 128423"/>
                <a:gd name="connsiteY0" fmla="*/ 44751 h 78764"/>
                <a:gd name="connsiteX1" fmla="*/ 4206 w 128423"/>
                <a:gd name="connsiteY1" fmla="*/ 40885 h 78764"/>
                <a:gd name="connsiteX2" fmla="*/ 13786 w 128423"/>
                <a:gd name="connsiteY2" fmla="*/ 40814 h 78764"/>
                <a:gd name="connsiteX3" fmla="*/ 17936 w 128423"/>
                <a:gd name="connsiteY3" fmla="*/ 34899 h 78764"/>
                <a:gd name="connsiteX4" fmla="*/ 24349 w 128423"/>
                <a:gd name="connsiteY4" fmla="*/ 33920 h 78764"/>
                <a:gd name="connsiteX5" fmla="*/ 26849 w 128423"/>
                <a:gd name="connsiteY5" fmla="*/ 26814 h 78764"/>
                <a:gd name="connsiteX6" fmla="*/ 27550 w 128423"/>
                <a:gd name="connsiteY6" fmla="*/ 23320 h 78764"/>
                <a:gd name="connsiteX7" fmla="*/ 32552 w 128423"/>
                <a:gd name="connsiteY7" fmla="*/ 19047 h 78764"/>
                <a:gd name="connsiteX8" fmla="*/ 34621 w 128423"/>
                <a:gd name="connsiteY8" fmla="*/ 16380 h 78764"/>
                <a:gd name="connsiteX9" fmla="*/ 34537 w 128423"/>
                <a:gd name="connsiteY9" fmla="*/ 12760 h 78764"/>
                <a:gd name="connsiteX10" fmla="*/ 32166 w 128423"/>
                <a:gd name="connsiteY10" fmla="*/ 8931 h 78764"/>
                <a:gd name="connsiteX11" fmla="*/ 37615 w 128423"/>
                <a:gd name="connsiteY11" fmla="*/ 961 h 78764"/>
                <a:gd name="connsiteX12" fmla="*/ 42426 w 128423"/>
                <a:gd name="connsiteY12" fmla="*/ 4586 h 78764"/>
                <a:gd name="connsiteX13" fmla="*/ 46353 w 128423"/>
                <a:gd name="connsiteY13" fmla="*/ 5122 h 78764"/>
                <a:gd name="connsiteX14" fmla="*/ 49174 w 128423"/>
                <a:gd name="connsiteY14" fmla="*/ 2560 h 78764"/>
                <a:gd name="connsiteX15" fmla="*/ 52072 w 128423"/>
                <a:gd name="connsiteY15" fmla="*/ 4380 h 78764"/>
                <a:gd name="connsiteX16" fmla="*/ 54359 w 128423"/>
                <a:gd name="connsiteY16" fmla="*/ 88 h 78764"/>
                <a:gd name="connsiteX17" fmla="*/ 60139 w 128423"/>
                <a:gd name="connsiteY17" fmla="*/ 1604 h 78764"/>
                <a:gd name="connsiteX18" fmla="*/ 61421 w 128423"/>
                <a:gd name="connsiteY18" fmla="*/ 2950 h 78764"/>
                <a:gd name="connsiteX19" fmla="*/ 56857 w 128423"/>
                <a:gd name="connsiteY19" fmla="*/ 5507 h 78764"/>
                <a:gd name="connsiteX20" fmla="*/ 57342 w 128423"/>
                <a:gd name="connsiteY20" fmla="*/ 7470 h 78764"/>
                <a:gd name="connsiteX21" fmla="*/ 64328 w 128423"/>
                <a:gd name="connsiteY21" fmla="*/ 8203 h 78764"/>
                <a:gd name="connsiteX22" fmla="*/ 68124 w 128423"/>
                <a:gd name="connsiteY22" fmla="*/ 11325 h 78764"/>
                <a:gd name="connsiteX23" fmla="*/ 70992 w 128423"/>
                <a:gd name="connsiteY23" fmla="*/ 11312 h 78764"/>
                <a:gd name="connsiteX24" fmla="*/ 75158 w 128423"/>
                <a:gd name="connsiteY24" fmla="*/ 10930 h 78764"/>
                <a:gd name="connsiteX25" fmla="*/ 77515 w 128423"/>
                <a:gd name="connsiteY25" fmla="*/ 7829 h 78764"/>
                <a:gd name="connsiteX26" fmla="*/ 80307 w 128423"/>
                <a:gd name="connsiteY26" fmla="*/ 6722 h 78764"/>
                <a:gd name="connsiteX27" fmla="*/ 84386 w 128423"/>
                <a:gd name="connsiteY27" fmla="*/ 10078 h 78764"/>
                <a:gd name="connsiteX28" fmla="*/ 93586 w 128423"/>
                <a:gd name="connsiteY28" fmla="*/ 14323 h 78764"/>
                <a:gd name="connsiteX29" fmla="*/ 94137 w 128423"/>
                <a:gd name="connsiteY29" fmla="*/ 17577 h 78764"/>
                <a:gd name="connsiteX30" fmla="*/ 100725 w 128423"/>
                <a:gd name="connsiteY30" fmla="*/ 18416 h 78764"/>
                <a:gd name="connsiteX31" fmla="*/ 98517 w 128423"/>
                <a:gd name="connsiteY31" fmla="*/ 20007 h 78764"/>
                <a:gd name="connsiteX32" fmla="*/ 99563 w 128423"/>
                <a:gd name="connsiteY32" fmla="*/ 22146 h 78764"/>
                <a:gd name="connsiteX33" fmla="*/ 95703 w 128423"/>
                <a:gd name="connsiteY33" fmla="*/ 23966 h 78764"/>
                <a:gd name="connsiteX34" fmla="*/ 91029 w 128423"/>
                <a:gd name="connsiteY34" fmla="*/ 25860 h 78764"/>
                <a:gd name="connsiteX35" fmla="*/ 90270 w 128423"/>
                <a:gd name="connsiteY35" fmla="*/ 28618 h 78764"/>
                <a:gd name="connsiteX36" fmla="*/ 84714 w 128423"/>
                <a:gd name="connsiteY36" fmla="*/ 29486 h 78764"/>
                <a:gd name="connsiteX37" fmla="*/ 123773 w 128423"/>
                <a:gd name="connsiteY37" fmla="*/ 27999 h 78764"/>
                <a:gd name="connsiteX38" fmla="*/ 126291 w 128423"/>
                <a:gd name="connsiteY38" fmla="*/ 34366 h 78764"/>
                <a:gd name="connsiteX39" fmla="*/ 111102 w 128423"/>
                <a:gd name="connsiteY39" fmla="*/ 39953 h 78764"/>
                <a:gd name="connsiteX40" fmla="*/ 115562 w 128423"/>
                <a:gd name="connsiteY40" fmla="*/ 42421 h 78764"/>
                <a:gd name="connsiteX41" fmla="*/ 117587 w 128423"/>
                <a:gd name="connsiteY41" fmla="*/ 48950 h 78764"/>
                <a:gd name="connsiteX42" fmla="*/ 108335 w 128423"/>
                <a:gd name="connsiteY42" fmla="*/ 54483 h 78764"/>
                <a:gd name="connsiteX43" fmla="*/ 98585 w 128423"/>
                <a:gd name="connsiteY43" fmla="*/ 57166 h 78764"/>
                <a:gd name="connsiteX44" fmla="*/ 97001 w 128423"/>
                <a:gd name="connsiteY44" fmla="*/ 54244 h 78764"/>
                <a:gd name="connsiteX45" fmla="*/ 87399 w 128423"/>
                <a:gd name="connsiteY45" fmla="*/ 58498 h 78764"/>
                <a:gd name="connsiteX46" fmla="*/ 80726 w 128423"/>
                <a:gd name="connsiteY46" fmla="*/ 58308 h 78764"/>
                <a:gd name="connsiteX47" fmla="*/ 70022 w 128423"/>
                <a:gd name="connsiteY47" fmla="*/ 61217 h 78764"/>
                <a:gd name="connsiteX48" fmla="*/ 62138 w 128423"/>
                <a:gd name="connsiteY48" fmla="*/ 58620 h 78764"/>
                <a:gd name="connsiteX49" fmla="*/ 52584 w 128423"/>
                <a:gd name="connsiteY49" fmla="*/ 63268 h 78764"/>
                <a:gd name="connsiteX50" fmla="*/ 54540 w 128423"/>
                <a:gd name="connsiteY50" fmla="*/ 66340 h 78764"/>
                <a:gd name="connsiteX51" fmla="*/ 48142 w 128423"/>
                <a:gd name="connsiteY51" fmla="*/ 67777 h 78764"/>
                <a:gd name="connsiteX52" fmla="*/ 50077 w 128423"/>
                <a:gd name="connsiteY52" fmla="*/ 73012 h 78764"/>
                <a:gd name="connsiteX53" fmla="*/ 45537 w 128423"/>
                <a:gd name="connsiteY53" fmla="*/ 73265 h 78764"/>
                <a:gd name="connsiteX54" fmla="*/ 41593 w 128423"/>
                <a:gd name="connsiteY54" fmla="*/ 78733 h 78764"/>
                <a:gd name="connsiteX55" fmla="*/ 35254 w 128423"/>
                <a:gd name="connsiteY55" fmla="*/ 75591 h 78764"/>
                <a:gd name="connsiteX56" fmla="*/ 26086 w 128423"/>
                <a:gd name="connsiteY56" fmla="*/ 74768 h 78764"/>
                <a:gd name="connsiteX57" fmla="*/ 20687 w 128423"/>
                <a:gd name="connsiteY57" fmla="*/ 70676 h 78764"/>
                <a:gd name="connsiteX58" fmla="*/ 12996 w 128423"/>
                <a:gd name="connsiteY58" fmla="*/ 70975 h 78764"/>
                <a:gd name="connsiteX59" fmla="*/ 10379 w 128423"/>
                <a:gd name="connsiteY59" fmla="*/ 66142 h 78764"/>
                <a:gd name="connsiteX60" fmla="*/ 12601 w 128423"/>
                <a:gd name="connsiteY60" fmla="*/ 60245 h 78764"/>
                <a:gd name="connsiteX61" fmla="*/ 9248 w 128423"/>
                <a:gd name="connsiteY61" fmla="*/ 56985 h 78764"/>
                <a:gd name="connsiteX62" fmla="*/ 8532 w 128423"/>
                <a:gd name="connsiteY62" fmla="*/ 49295 h 78764"/>
                <a:gd name="connsiteX63" fmla="*/ 683 w 128423"/>
                <a:gd name="connsiteY63" fmla="*/ 44751 h 78764"/>
                <a:gd name="connsiteX0" fmla="*/ 683 w 128090"/>
                <a:gd name="connsiteY0" fmla="*/ 44751 h 78764"/>
                <a:gd name="connsiteX1" fmla="*/ 4206 w 128090"/>
                <a:gd name="connsiteY1" fmla="*/ 40885 h 78764"/>
                <a:gd name="connsiteX2" fmla="*/ 13786 w 128090"/>
                <a:gd name="connsiteY2" fmla="*/ 40814 h 78764"/>
                <a:gd name="connsiteX3" fmla="*/ 17936 w 128090"/>
                <a:gd name="connsiteY3" fmla="*/ 34899 h 78764"/>
                <a:gd name="connsiteX4" fmla="*/ 24349 w 128090"/>
                <a:gd name="connsiteY4" fmla="*/ 33920 h 78764"/>
                <a:gd name="connsiteX5" fmla="*/ 26849 w 128090"/>
                <a:gd name="connsiteY5" fmla="*/ 26814 h 78764"/>
                <a:gd name="connsiteX6" fmla="*/ 27550 w 128090"/>
                <a:gd name="connsiteY6" fmla="*/ 23320 h 78764"/>
                <a:gd name="connsiteX7" fmla="*/ 32552 w 128090"/>
                <a:gd name="connsiteY7" fmla="*/ 19047 h 78764"/>
                <a:gd name="connsiteX8" fmla="*/ 34621 w 128090"/>
                <a:gd name="connsiteY8" fmla="*/ 16380 h 78764"/>
                <a:gd name="connsiteX9" fmla="*/ 34537 w 128090"/>
                <a:gd name="connsiteY9" fmla="*/ 12760 h 78764"/>
                <a:gd name="connsiteX10" fmla="*/ 32166 w 128090"/>
                <a:gd name="connsiteY10" fmla="*/ 8931 h 78764"/>
                <a:gd name="connsiteX11" fmla="*/ 37615 w 128090"/>
                <a:gd name="connsiteY11" fmla="*/ 961 h 78764"/>
                <a:gd name="connsiteX12" fmla="*/ 42426 w 128090"/>
                <a:gd name="connsiteY12" fmla="*/ 4586 h 78764"/>
                <a:gd name="connsiteX13" fmla="*/ 46353 w 128090"/>
                <a:gd name="connsiteY13" fmla="*/ 5122 h 78764"/>
                <a:gd name="connsiteX14" fmla="*/ 49174 w 128090"/>
                <a:gd name="connsiteY14" fmla="*/ 2560 h 78764"/>
                <a:gd name="connsiteX15" fmla="*/ 52072 w 128090"/>
                <a:gd name="connsiteY15" fmla="*/ 4380 h 78764"/>
                <a:gd name="connsiteX16" fmla="*/ 54359 w 128090"/>
                <a:gd name="connsiteY16" fmla="*/ 88 h 78764"/>
                <a:gd name="connsiteX17" fmla="*/ 60139 w 128090"/>
                <a:gd name="connsiteY17" fmla="*/ 1604 h 78764"/>
                <a:gd name="connsiteX18" fmla="*/ 61421 w 128090"/>
                <a:gd name="connsiteY18" fmla="*/ 2950 h 78764"/>
                <a:gd name="connsiteX19" fmla="*/ 56857 w 128090"/>
                <a:gd name="connsiteY19" fmla="*/ 5507 h 78764"/>
                <a:gd name="connsiteX20" fmla="*/ 57342 w 128090"/>
                <a:gd name="connsiteY20" fmla="*/ 7470 h 78764"/>
                <a:gd name="connsiteX21" fmla="*/ 64328 w 128090"/>
                <a:gd name="connsiteY21" fmla="*/ 8203 h 78764"/>
                <a:gd name="connsiteX22" fmla="*/ 68124 w 128090"/>
                <a:gd name="connsiteY22" fmla="*/ 11325 h 78764"/>
                <a:gd name="connsiteX23" fmla="*/ 70992 w 128090"/>
                <a:gd name="connsiteY23" fmla="*/ 11312 h 78764"/>
                <a:gd name="connsiteX24" fmla="*/ 75158 w 128090"/>
                <a:gd name="connsiteY24" fmla="*/ 10930 h 78764"/>
                <a:gd name="connsiteX25" fmla="*/ 77515 w 128090"/>
                <a:gd name="connsiteY25" fmla="*/ 7829 h 78764"/>
                <a:gd name="connsiteX26" fmla="*/ 80307 w 128090"/>
                <a:gd name="connsiteY26" fmla="*/ 6722 h 78764"/>
                <a:gd name="connsiteX27" fmla="*/ 84386 w 128090"/>
                <a:gd name="connsiteY27" fmla="*/ 10078 h 78764"/>
                <a:gd name="connsiteX28" fmla="*/ 93586 w 128090"/>
                <a:gd name="connsiteY28" fmla="*/ 14323 h 78764"/>
                <a:gd name="connsiteX29" fmla="*/ 94137 w 128090"/>
                <a:gd name="connsiteY29" fmla="*/ 17577 h 78764"/>
                <a:gd name="connsiteX30" fmla="*/ 100725 w 128090"/>
                <a:gd name="connsiteY30" fmla="*/ 18416 h 78764"/>
                <a:gd name="connsiteX31" fmla="*/ 98517 w 128090"/>
                <a:gd name="connsiteY31" fmla="*/ 20007 h 78764"/>
                <a:gd name="connsiteX32" fmla="*/ 99563 w 128090"/>
                <a:gd name="connsiteY32" fmla="*/ 22146 h 78764"/>
                <a:gd name="connsiteX33" fmla="*/ 95703 w 128090"/>
                <a:gd name="connsiteY33" fmla="*/ 23966 h 78764"/>
                <a:gd name="connsiteX34" fmla="*/ 91029 w 128090"/>
                <a:gd name="connsiteY34" fmla="*/ 25860 h 78764"/>
                <a:gd name="connsiteX35" fmla="*/ 90270 w 128090"/>
                <a:gd name="connsiteY35" fmla="*/ 28618 h 78764"/>
                <a:gd name="connsiteX36" fmla="*/ 123773 w 128090"/>
                <a:gd name="connsiteY36" fmla="*/ 27999 h 78764"/>
                <a:gd name="connsiteX37" fmla="*/ 126291 w 128090"/>
                <a:gd name="connsiteY37" fmla="*/ 34366 h 78764"/>
                <a:gd name="connsiteX38" fmla="*/ 111102 w 128090"/>
                <a:gd name="connsiteY38" fmla="*/ 39953 h 78764"/>
                <a:gd name="connsiteX39" fmla="*/ 115562 w 128090"/>
                <a:gd name="connsiteY39" fmla="*/ 42421 h 78764"/>
                <a:gd name="connsiteX40" fmla="*/ 117587 w 128090"/>
                <a:gd name="connsiteY40" fmla="*/ 48950 h 78764"/>
                <a:gd name="connsiteX41" fmla="*/ 108335 w 128090"/>
                <a:gd name="connsiteY41" fmla="*/ 54483 h 78764"/>
                <a:gd name="connsiteX42" fmla="*/ 98585 w 128090"/>
                <a:gd name="connsiteY42" fmla="*/ 57166 h 78764"/>
                <a:gd name="connsiteX43" fmla="*/ 97001 w 128090"/>
                <a:gd name="connsiteY43" fmla="*/ 54244 h 78764"/>
                <a:gd name="connsiteX44" fmla="*/ 87399 w 128090"/>
                <a:gd name="connsiteY44" fmla="*/ 58498 h 78764"/>
                <a:gd name="connsiteX45" fmla="*/ 80726 w 128090"/>
                <a:gd name="connsiteY45" fmla="*/ 58308 h 78764"/>
                <a:gd name="connsiteX46" fmla="*/ 70022 w 128090"/>
                <a:gd name="connsiteY46" fmla="*/ 61217 h 78764"/>
                <a:gd name="connsiteX47" fmla="*/ 62138 w 128090"/>
                <a:gd name="connsiteY47" fmla="*/ 58620 h 78764"/>
                <a:gd name="connsiteX48" fmla="*/ 52584 w 128090"/>
                <a:gd name="connsiteY48" fmla="*/ 63268 h 78764"/>
                <a:gd name="connsiteX49" fmla="*/ 54540 w 128090"/>
                <a:gd name="connsiteY49" fmla="*/ 66340 h 78764"/>
                <a:gd name="connsiteX50" fmla="*/ 48142 w 128090"/>
                <a:gd name="connsiteY50" fmla="*/ 67777 h 78764"/>
                <a:gd name="connsiteX51" fmla="*/ 50077 w 128090"/>
                <a:gd name="connsiteY51" fmla="*/ 73012 h 78764"/>
                <a:gd name="connsiteX52" fmla="*/ 45537 w 128090"/>
                <a:gd name="connsiteY52" fmla="*/ 73265 h 78764"/>
                <a:gd name="connsiteX53" fmla="*/ 41593 w 128090"/>
                <a:gd name="connsiteY53" fmla="*/ 78733 h 78764"/>
                <a:gd name="connsiteX54" fmla="*/ 35254 w 128090"/>
                <a:gd name="connsiteY54" fmla="*/ 75591 h 78764"/>
                <a:gd name="connsiteX55" fmla="*/ 26086 w 128090"/>
                <a:gd name="connsiteY55" fmla="*/ 74768 h 78764"/>
                <a:gd name="connsiteX56" fmla="*/ 20687 w 128090"/>
                <a:gd name="connsiteY56" fmla="*/ 70676 h 78764"/>
                <a:gd name="connsiteX57" fmla="*/ 12996 w 128090"/>
                <a:gd name="connsiteY57" fmla="*/ 70975 h 78764"/>
                <a:gd name="connsiteX58" fmla="*/ 10379 w 128090"/>
                <a:gd name="connsiteY58" fmla="*/ 66142 h 78764"/>
                <a:gd name="connsiteX59" fmla="*/ 12601 w 128090"/>
                <a:gd name="connsiteY59" fmla="*/ 60245 h 78764"/>
                <a:gd name="connsiteX60" fmla="*/ 9248 w 128090"/>
                <a:gd name="connsiteY60" fmla="*/ 56985 h 78764"/>
                <a:gd name="connsiteX61" fmla="*/ 8532 w 128090"/>
                <a:gd name="connsiteY61" fmla="*/ 49295 h 78764"/>
                <a:gd name="connsiteX62" fmla="*/ 683 w 128090"/>
                <a:gd name="connsiteY62" fmla="*/ 44751 h 78764"/>
                <a:gd name="connsiteX0" fmla="*/ 683 w 128047"/>
                <a:gd name="connsiteY0" fmla="*/ 44751 h 78764"/>
                <a:gd name="connsiteX1" fmla="*/ 4206 w 128047"/>
                <a:gd name="connsiteY1" fmla="*/ 40885 h 78764"/>
                <a:gd name="connsiteX2" fmla="*/ 13786 w 128047"/>
                <a:gd name="connsiteY2" fmla="*/ 40814 h 78764"/>
                <a:gd name="connsiteX3" fmla="*/ 17936 w 128047"/>
                <a:gd name="connsiteY3" fmla="*/ 34899 h 78764"/>
                <a:gd name="connsiteX4" fmla="*/ 24349 w 128047"/>
                <a:gd name="connsiteY4" fmla="*/ 33920 h 78764"/>
                <a:gd name="connsiteX5" fmla="*/ 26849 w 128047"/>
                <a:gd name="connsiteY5" fmla="*/ 26814 h 78764"/>
                <a:gd name="connsiteX6" fmla="*/ 27550 w 128047"/>
                <a:gd name="connsiteY6" fmla="*/ 23320 h 78764"/>
                <a:gd name="connsiteX7" fmla="*/ 32552 w 128047"/>
                <a:gd name="connsiteY7" fmla="*/ 19047 h 78764"/>
                <a:gd name="connsiteX8" fmla="*/ 34621 w 128047"/>
                <a:gd name="connsiteY8" fmla="*/ 16380 h 78764"/>
                <a:gd name="connsiteX9" fmla="*/ 34537 w 128047"/>
                <a:gd name="connsiteY9" fmla="*/ 12760 h 78764"/>
                <a:gd name="connsiteX10" fmla="*/ 32166 w 128047"/>
                <a:gd name="connsiteY10" fmla="*/ 8931 h 78764"/>
                <a:gd name="connsiteX11" fmla="*/ 37615 w 128047"/>
                <a:gd name="connsiteY11" fmla="*/ 961 h 78764"/>
                <a:gd name="connsiteX12" fmla="*/ 42426 w 128047"/>
                <a:gd name="connsiteY12" fmla="*/ 4586 h 78764"/>
                <a:gd name="connsiteX13" fmla="*/ 46353 w 128047"/>
                <a:gd name="connsiteY13" fmla="*/ 5122 h 78764"/>
                <a:gd name="connsiteX14" fmla="*/ 49174 w 128047"/>
                <a:gd name="connsiteY14" fmla="*/ 2560 h 78764"/>
                <a:gd name="connsiteX15" fmla="*/ 52072 w 128047"/>
                <a:gd name="connsiteY15" fmla="*/ 4380 h 78764"/>
                <a:gd name="connsiteX16" fmla="*/ 54359 w 128047"/>
                <a:gd name="connsiteY16" fmla="*/ 88 h 78764"/>
                <a:gd name="connsiteX17" fmla="*/ 60139 w 128047"/>
                <a:gd name="connsiteY17" fmla="*/ 1604 h 78764"/>
                <a:gd name="connsiteX18" fmla="*/ 61421 w 128047"/>
                <a:gd name="connsiteY18" fmla="*/ 2950 h 78764"/>
                <a:gd name="connsiteX19" fmla="*/ 56857 w 128047"/>
                <a:gd name="connsiteY19" fmla="*/ 5507 h 78764"/>
                <a:gd name="connsiteX20" fmla="*/ 57342 w 128047"/>
                <a:gd name="connsiteY20" fmla="*/ 7470 h 78764"/>
                <a:gd name="connsiteX21" fmla="*/ 64328 w 128047"/>
                <a:gd name="connsiteY21" fmla="*/ 8203 h 78764"/>
                <a:gd name="connsiteX22" fmla="*/ 68124 w 128047"/>
                <a:gd name="connsiteY22" fmla="*/ 11325 h 78764"/>
                <a:gd name="connsiteX23" fmla="*/ 70992 w 128047"/>
                <a:gd name="connsiteY23" fmla="*/ 11312 h 78764"/>
                <a:gd name="connsiteX24" fmla="*/ 75158 w 128047"/>
                <a:gd name="connsiteY24" fmla="*/ 10930 h 78764"/>
                <a:gd name="connsiteX25" fmla="*/ 77515 w 128047"/>
                <a:gd name="connsiteY25" fmla="*/ 7829 h 78764"/>
                <a:gd name="connsiteX26" fmla="*/ 80307 w 128047"/>
                <a:gd name="connsiteY26" fmla="*/ 6722 h 78764"/>
                <a:gd name="connsiteX27" fmla="*/ 84386 w 128047"/>
                <a:gd name="connsiteY27" fmla="*/ 10078 h 78764"/>
                <a:gd name="connsiteX28" fmla="*/ 93586 w 128047"/>
                <a:gd name="connsiteY28" fmla="*/ 14323 h 78764"/>
                <a:gd name="connsiteX29" fmla="*/ 94137 w 128047"/>
                <a:gd name="connsiteY29" fmla="*/ 17577 h 78764"/>
                <a:gd name="connsiteX30" fmla="*/ 100725 w 128047"/>
                <a:gd name="connsiteY30" fmla="*/ 18416 h 78764"/>
                <a:gd name="connsiteX31" fmla="*/ 98517 w 128047"/>
                <a:gd name="connsiteY31" fmla="*/ 20007 h 78764"/>
                <a:gd name="connsiteX32" fmla="*/ 99563 w 128047"/>
                <a:gd name="connsiteY32" fmla="*/ 22146 h 78764"/>
                <a:gd name="connsiteX33" fmla="*/ 95703 w 128047"/>
                <a:gd name="connsiteY33" fmla="*/ 23966 h 78764"/>
                <a:gd name="connsiteX34" fmla="*/ 91029 w 128047"/>
                <a:gd name="connsiteY34" fmla="*/ 25860 h 78764"/>
                <a:gd name="connsiteX35" fmla="*/ 123773 w 128047"/>
                <a:gd name="connsiteY35" fmla="*/ 27999 h 78764"/>
                <a:gd name="connsiteX36" fmla="*/ 126291 w 128047"/>
                <a:gd name="connsiteY36" fmla="*/ 34366 h 78764"/>
                <a:gd name="connsiteX37" fmla="*/ 111102 w 128047"/>
                <a:gd name="connsiteY37" fmla="*/ 39953 h 78764"/>
                <a:gd name="connsiteX38" fmla="*/ 115562 w 128047"/>
                <a:gd name="connsiteY38" fmla="*/ 42421 h 78764"/>
                <a:gd name="connsiteX39" fmla="*/ 117587 w 128047"/>
                <a:gd name="connsiteY39" fmla="*/ 48950 h 78764"/>
                <a:gd name="connsiteX40" fmla="*/ 108335 w 128047"/>
                <a:gd name="connsiteY40" fmla="*/ 54483 h 78764"/>
                <a:gd name="connsiteX41" fmla="*/ 98585 w 128047"/>
                <a:gd name="connsiteY41" fmla="*/ 57166 h 78764"/>
                <a:gd name="connsiteX42" fmla="*/ 97001 w 128047"/>
                <a:gd name="connsiteY42" fmla="*/ 54244 h 78764"/>
                <a:gd name="connsiteX43" fmla="*/ 87399 w 128047"/>
                <a:gd name="connsiteY43" fmla="*/ 58498 h 78764"/>
                <a:gd name="connsiteX44" fmla="*/ 80726 w 128047"/>
                <a:gd name="connsiteY44" fmla="*/ 58308 h 78764"/>
                <a:gd name="connsiteX45" fmla="*/ 70022 w 128047"/>
                <a:gd name="connsiteY45" fmla="*/ 61217 h 78764"/>
                <a:gd name="connsiteX46" fmla="*/ 62138 w 128047"/>
                <a:gd name="connsiteY46" fmla="*/ 58620 h 78764"/>
                <a:gd name="connsiteX47" fmla="*/ 52584 w 128047"/>
                <a:gd name="connsiteY47" fmla="*/ 63268 h 78764"/>
                <a:gd name="connsiteX48" fmla="*/ 54540 w 128047"/>
                <a:gd name="connsiteY48" fmla="*/ 66340 h 78764"/>
                <a:gd name="connsiteX49" fmla="*/ 48142 w 128047"/>
                <a:gd name="connsiteY49" fmla="*/ 67777 h 78764"/>
                <a:gd name="connsiteX50" fmla="*/ 50077 w 128047"/>
                <a:gd name="connsiteY50" fmla="*/ 73012 h 78764"/>
                <a:gd name="connsiteX51" fmla="*/ 45537 w 128047"/>
                <a:gd name="connsiteY51" fmla="*/ 73265 h 78764"/>
                <a:gd name="connsiteX52" fmla="*/ 41593 w 128047"/>
                <a:gd name="connsiteY52" fmla="*/ 78733 h 78764"/>
                <a:gd name="connsiteX53" fmla="*/ 35254 w 128047"/>
                <a:gd name="connsiteY53" fmla="*/ 75591 h 78764"/>
                <a:gd name="connsiteX54" fmla="*/ 26086 w 128047"/>
                <a:gd name="connsiteY54" fmla="*/ 74768 h 78764"/>
                <a:gd name="connsiteX55" fmla="*/ 20687 w 128047"/>
                <a:gd name="connsiteY55" fmla="*/ 70676 h 78764"/>
                <a:gd name="connsiteX56" fmla="*/ 12996 w 128047"/>
                <a:gd name="connsiteY56" fmla="*/ 70975 h 78764"/>
                <a:gd name="connsiteX57" fmla="*/ 10379 w 128047"/>
                <a:gd name="connsiteY57" fmla="*/ 66142 h 78764"/>
                <a:gd name="connsiteX58" fmla="*/ 12601 w 128047"/>
                <a:gd name="connsiteY58" fmla="*/ 60245 h 78764"/>
                <a:gd name="connsiteX59" fmla="*/ 9248 w 128047"/>
                <a:gd name="connsiteY59" fmla="*/ 56985 h 78764"/>
                <a:gd name="connsiteX60" fmla="*/ 8532 w 128047"/>
                <a:gd name="connsiteY60" fmla="*/ 49295 h 78764"/>
                <a:gd name="connsiteX61" fmla="*/ 683 w 128047"/>
                <a:gd name="connsiteY61" fmla="*/ 44751 h 78764"/>
                <a:gd name="connsiteX0" fmla="*/ 683 w 127791"/>
                <a:gd name="connsiteY0" fmla="*/ 44751 h 78764"/>
                <a:gd name="connsiteX1" fmla="*/ 4206 w 127791"/>
                <a:gd name="connsiteY1" fmla="*/ 40885 h 78764"/>
                <a:gd name="connsiteX2" fmla="*/ 13786 w 127791"/>
                <a:gd name="connsiteY2" fmla="*/ 40814 h 78764"/>
                <a:gd name="connsiteX3" fmla="*/ 17936 w 127791"/>
                <a:gd name="connsiteY3" fmla="*/ 34899 h 78764"/>
                <a:gd name="connsiteX4" fmla="*/ 24349 w 127791"/>
                <a:gd name="connsiteY4" fmla="*/ 33920 h 78764"/>
                <a:gd name="connsiteX5" fmla="*/ 26849 w 127791"/>
                <a:gd name="connsiteY5" fmla="*/ 26814 h 78764"/>
                <a:gd name="connsiteX6" fmla="*/ 27550 w 127791"/>
                <a:gd name="connsiteY6" fmla="*/ 23320 h 78764"/>
                <a:gd name="connsiteX7" fmla="*/ 32552 w 127791"/>
                <a:gd name="connsiteY7" fmla="*/ 19047 h 78764"/>
                <a:gd name="connsiteX8" fmla="*/ 34621 w 127791"/>
                <a:gd name="connsiteY8" fmla="*/ 16380 h 78764"/>
                <a:gd name="connsiteX9" fmla="*/ 34537 w 127791"/>
                <a:gd name="connsiteY9" fmla="*/ 12760 h 78764"/>
                <a:gd name="connsiteX10" fmla="*/ 32166 w 127791"/>
                <a:gd name="connsiteY10" fmla="*/ 8931 h 78764"/>
                <a:gd name="connsiteX11" fmla="*/ 37615 w 127791"/>
                <a:gd name="connsiteY11" fmla="*/ 961 h 78764"/>
                <a:gd name="connsiteX12" fmla="*/ 42426 w 127791"/>
                <a:gd name="connsiteY12" fmla="*/ 4586 h 78764"/>
                <a:gd name="connsiteX13" fmla="*/ 46353 w 127791"/>
                <a:gd name="connsiteY13" fmla="*/ 5122 h 78764"/>
                <a:gd name="connsiteX14" fmla="*/ 49174 w 127791"/>
                <a:gd name="connsiteY14" fmla="*/ 2560 h 78764"/>
                <a:gd name="connsiteX15" fmla="*/ 52072 w 127791"/>
                <a:gd name="connsiteY15" fmla="*/ 4380 h 78764"/>
                <a:gd name="connsiteX16" fmla="*/ 54359 w 127791"/>
                <a:gd name="connsiteY16" fmla="*/ 88 h 78764"/>
                <a:gd name="connsiteX17" fmla="*/ 60139 w 127791"/>
                <a:gd name="connsiteY17" fmla="*/ 1604 h 78764"/>
                <a:gd name="connsiteX18" fmla="*/ 61421 w 127791"/>
                <a:gd name="connsiteY18" fmla="*/ 2950 h 78764"/>
                <a:gd name="connsiteX19" fmla="*/ 56857 w 127791"/>
                <a:gd name="connsiteY19" fmla="*/ 5507 h 78764"/>
                <a:gd name="connsiteX20" fmla="*/ 57342 w 127791"/>
                <a:gd name="connsiteY20" fmla="*/ 7470 h 78764"/>
                <a:gd name="connsiteX21" fmla="*/ 64328 w 127791"/>
                <a:gd name="connsiteY21" fmla="*/ 8203 h 78764"/>
                <a:gd name="connsiteX22" fmla="*/ 68124 w 127791"/>
                <a:gd name="connsiteY22" fmla="*/ 11325 h 78764"/>
                <a:gd name="connsiteX23" fmla="*/ 70992 w 127791"/>
                <a:gd name="connsiteY23" fmla="*/ 11312 h 78764"/>
                <a:gd name="connsiteX24" fmla="*/ 75158 w 127791"/>
                <a:gd name="connsiteY24" fmla="*/ 10930 h 78764"/>
                <a:gd name="connsiteX25" fmla="*/ 77515 w 127791"/>
                <a:gd name="connsiteY25" fmla="*/ 7829 h 78764"/>
                <a:gd name="connsiteX26" fmla="*/ 80307 w 127791"/>
                <a:gd name="connsiteY26" fmla="*/ 6722 h 78764"/>
                <a:gd name="connsiteX27" fmla="*/ 84386 w 127791"/>
                <a:gd name="connsiteY27" fmla="*/ 10078 h 78764"/>
                <a:gd name="connsiteX28" fmla="*/ 93586 w 127791"/>
                <a:gd name="connsiteY28" fmla="*/ 14323 h 78764"/>
                <a:gd name="connsiteX29" fmla="*/ 94137 w 127791"/>
                <a:gd name="connsiteY29" fmla="*/ 17577 h 78764"/>
                <a:gd name="connsiteX30" fmla="*/ 100725 w 127791"/>
                <a:gd name="connsiteY30" fmla="*/ 18416 h 78764"/>
                <a:gd name="connsiteX31" fmla="*/ 98517 w 127791"/>
                <a:gd name="connsiteY31" fmla="*/ 20007 h 78764"/>
                <a:gd name="connsiteX32" fmla="*/ 99563 w 127791"/>
                <a:gd name="connsiteY32" fmla="*/ 22146 h 78764"/>
                <a:gd name="connsiteX33" fmla="*/ 95703 w 127791"/>
                <a:gd name="connsiteY33" fmla="*/ 23966 h 78764"/>
                <a:gd name="connsiteX34" fmla="*/ 123773 w 127791"/>
                <a:gd name="connsiteY34" fmla="*/ 27999 h 78764"/>
                <a:gd name="connsiteX35" fmla="*/ 126291 w 127791"/>
                <a:gd name="connsiteY35" fmla="*/ 34366 h 78764"/>
                <a:gd name="connsiteX36" fmla="*/ 111102 w 127791"/>
                <a:gd name="connsiteY36" fmla="*/ 39953 h 78764"/>
                <a:gd name="connsiteX37" fmla="*/ 115562 w 127791"/>
                <a:gd name="connsiteY37" fmla="*/ 42421 h 78764"/>
                <a:gd name="connsiteX38" fmla="*/ 117587 w 127791"/>
                <a:gd name="connsiteY38" fmla="*/ 48950 h 78764"/>
                <a:gd name="connsiteX39" fmla="*/ 108335 w 127791"/>
                <a:gd name="connsiteY39" fmla="*/ 54483 h 78764"/>
                <a:gd name="connsiteX40" fmla="*/ 98585 w 127791"/>
                <a:gd name="connsiteY40" fmla="*/ 57166 h 78764"/>
                <a:gd name="connsiteX41" fmla="*/ 97001 w 127791"/>
                <a:gd name="connsiteY41" fmla="*/ 54244 h 78764"/>
                <a:gd name="connsiteX42" fmla="*/ 87399 w 127791"/>
                <a:gd name="connsiteY42" fmla="*/ 58498 h 78764"/>
                <a:gd name="connsiteX43" fmla="*/ 80726 w 127791"/>
                <a:gd name="connsiteY43" fmla="*/ 58308 h 78764"/>
                <a:gd name="connsiteX44" fmla="*/ 70022 w 127791"/>
                <a:gd name="connsiteY44" fmla="*/ 61217 h 78764"/>
                <a:gd name="connsiteX45" fmla="*/ 62138 w 127791"/>
                <a:gd name="connsiteY45" fmla="*/ 58620 h 78764"/>
                <a:gd name="connsiteX46" fmla="*/ 52584 w 127791"/>
                <a:gd name="connsiteY46" fmla="*/ 63268 h 78764"/>
                <a:gd name="connsiteX47" fmla="*/ 54540 w 127791"/>
                <a:gd name="connsiteY47" fmla="*/ 66340 h 78764"/>
                <a:gd name="connsiteX48" fmla="*/ 48142 w 127791"/>
                <a:gd name="connsiteY48" fmla="*/ 67777 h 78764"/>
                <a:gd name="connsiteX49" fmla="*/ 50077 w 127791"/>
                <a:gd name="connsiteY49" fmla="*/ 73012 h 78764"/>
                <a:gd name="connsiteX50" fmla="*/ 45537 w 127791"/>
                <a:gd name="connsiteY50" fmla="*/ 73265 h 78764"/>
                <a:gd name="connsiteX51" fmla="*/ 41593 w 127791"/>
                <a:gd name="connsiteY51" fmla="*/ 78733 h 78764"/>
                <a:gd name="connsiteX52" fmla="*/ 35254 w 127791"/>
                <a:gd name="connsiteY52" fmla="*/ 75591 h 78764"/>
                <a:gd name="connsiteX53" fmla="*/ 26086 w 127791"/>
                <a:gd name="connsiteY53" fmla="*/ 74768 h 78764"/>
                <a:gd name="connsiteX54" fmla="*/ 20687 w 127791"/>
                <a:gd name="connsiteY54" fmla="*/ 70676 h 78764"/>
                <a:gd name="connsiteX55" fmla="*/ 12996 w 127791"/>
                <a:gd name="connsiteY55" fmla="*/ 70975 h 78764"/>
                <a:gd name="connsiteX56" fmla="*/ 10379 w 127791"/>
                <a:gd name="connsiteY56" fmla="*/ 66142 h 78764"/>
                <a:gd name="connsiteX57" fmla="*/ 12601 w 127791"/>
                <a:gd name="connsiteY57" fmla="*/ 60245 h 78764"/>
                <a:gd name="connsiteX58" fmla="*/ 9248 w 127791"/>
                <a:gd name="connsiteY58" fmla="*/ 56985 h 78764"/>
                <a:gd name="connsiteX59" fmla="*/ 8532 w 127791"/>
                <a:gd name="connsiteY59" fmla="*/ 49295 h 78764"/>
                <a:gd name="connsiteX60" fmla="*/ 683 w 127791"/>
                <a:gd name="connsiteY60" fmla="*/ 44751 h 78764"/>
                <a:gd name="connsiteX0" fmla="*/ 683 w 127600"/>
                <a:gd name="connsiteY0" fmla="*/ 44751 h 78764"/>
                <a:gd name="connsiteX1" fmla="*/ 4206 w 127600"/>
                <a:gd name="connsiteY1" fmla="*/ 40885 h 78764"/>
                <a:gd name="connsiteX2" fmla="*/ 13786 w 127600"/>
                <a:gd name="connsiteY2" fmla="*/ 40814 h 78764"/>
                <a:gd name="connsiteX3" fmla="*/ 17936 w 127600"/>
                <a:gd name="connsiteY3" fmla="*/ 34899 h 78764"/>
                <a:gd name="connsiteX4" fmla="*/ 24349 w 127600"/>
                <a:gd name="connsiteY4" fmla="*/ 33920 h 78764"/>
                <a:gd name="connsiteX5" fmla="*/ 26849 w 127600"/>
                <a:gd name="connsiteY5" fmla="*/ 26814 h 78764"/>
                <a:gd name="connsiteX6" fmla="*/ 27550 w 127600"/>
                <a:gd name="connsiteY6" fmla="*/ 23320 h 78764"/>
                <a:gd name="connsiteX7" fmla="*/ 32552 w 127600"/>
                <a:gd name="connsiteY7" fmla="*/ 19047 h 78764"/>
                <a:gd name="connsiteX8" fmla="*/ 34621 w 127600"/>
                <a:gd name="connsiteY8" fmla="*/ 16380 h 78764"/>
                <a:gd name="connsiteX9" fmla="*/ 34537 w 127600"/>
                <a:gd name="connsiteY9" fmla="*/ 12760 h 78764"/>
                <a:gd name="connsiteX10" fmla="*/ 32166 w 127600"/>
                <a:gd name="connsiteY10" fmla="*/ 8931 h 78764"/>
                <a:gd name="connsiteX11" fmla="*/ 37615 w 127600"/>
                <a:gd name="connsiteY11" fmla="*/ 961 h 78764"/>
                <a:gd name="connsiteX12" fmla="*/ 42426 w 127600"/>
                <a:gd name="connsiteY12" fmla="*/ 4586 h 78764"/>
                <a:gd name="connsiteX13" fmla="*/ 46353 w 127600"/>
                <a:gd name="connsiteY13" fmla="*/ 5122 h 78764"/>
                <a:gd name="connsiteX14" fmla="*/ 49174 w 127600"/>
                <a:gd name="connsiteY14" fmla="*/ 2560 h 78764"/>
                <a:gd name="connsiteX15" fmla="*/ 52072 w 127600"/>
                <a:gd name="connsiteY15" fmla="*/ 4380 h 78764"/>
                <a:gd name="connsiteX16" fmla="*/ 54359 w 127600"/>
                <a:gd name="connsiteY16" fmla="*/ 88 h 78764"/>
                <a:gd name="connsiteX17" fmla="*/ 60139 w 127600"/>
                <a:gd name="connsiteY17" fmla="*/ 1604 h 78764"/>
                <a:gd name="connsiteX18" fmla="*/ 61421 w 127600"/>
                <a:gd name="connsiteY18" fmla="*/ 2950 h 78764"/>
                <a:gd name="connsiteX19" fmla="*/ 56857 w 127600"/>
                <a:gd name="connsiteY19" fmla="*/ 5507 h 78764"/>
                <a:gd name="connsiteX20" fmla="*/ 57342 w 127600"/>
                <a:gd name="connsiteY20" fmla="*/ 7470 h 78764"/>
                <a:gd name="connsiteX21" fmla="*/ 64328 w 127600"/>
                <a:gd name="connsiteY21" fmla="*/ 8203 h 78764"/>
                <a:gd name="connsiteX22" fmla="*/ 68124 w 127600"/>
                <a:gd name="connsiteY22" fmla="*/ 11325 h 78764"/>
                <a:gd name="connsiteX23" fmla="*/ 70992 w 127600"/>
                <a:gd name="connsiteY23" fmla="*/ 11312 h 78764"/>
                <a:gd name="connsiteX24" fmla="*/ 75158 w 127600"/>
                <a:gd name="connsiteY24" fmla="*/ 10930 h 78764"/>
                <a:gd name="connsiteX25" fmla="*/ 77515 w 127600"/>
                <a:gd name="connsiteY25" fmla="*/ 7829 h 78764"/>
                <a:gd name="connsiteX26" fmla="*/ 80307 w 127600"/>
                <a:gd name="connsiteY26" fmla="*/ 6722 h 78764"/>
                <a:gd name="connsiteX27" fmla="*/ 84386 w 127600"/>
                <a:gd name="connsiteY27" fmla="*/ 10078 h 78764"/>
                <a:gd name="connsiteX28" fmla="*/ 93586 w 127600"/>
                <a:gd name="connsiteY28" fmla="*/ 14323 h 78764"/>
                <a:gd name="connsiteX29" fmla="*/ 94137 w 127600"/>
                <a:gd name="connsiteY29" fmla="*/ 17577 h 78764"/>
                <a:gd name="connsiteX30" fmla="*/ 100725 w 127600"/>
                <a:gd name="connsiteY30" fmla="*/ 18416 h 78764"/>
                <a:gd name="connsiteX31" fmla="*/ 98517 w 127600"/>
                <a:gd name="connsiteY31" fmla="*/ 20007 h 78764"/>
                <a:gd name="connsiteX32" fmla="*/ 99563 w 127600"/>
                <a:gd name="connsiteY32" fmla="*/ 22146 h 78764"/>
                <a:gd name="connsiteX33" fmla="*/ 123773 w 127600"/>
                <a:gd name="connsiteY33" fmla="*/ 27999 h 78764"/>
                <a:gd name="connsiteX34" fmla="*/ 126291 w 127600"/>
                <a:gd name="connsiteY34" fmla="*/ 34366 h 78764"/>
                <a:gd name="connsiteX35" fmla="*/ 111102 w 127600"/>
                <a:gd name="connsiteY35" fmla="*/ 39953 h 78764"/>
                <a:gd name="connsiteX36" fmla="*/ 115562 w 127600"/>
                <a:gd name="connsiteY36" fmla="*/ 42421 h 78764"/>
                <a:gd name="connsiteX37" fmla="*/ 117587 w 127600"/>
                <a:gd name="connsiteY37" fmla="*/ 48950 h 78764"/>
                <a:gd name="connsiteX38" fmla="*/ 108335 w 127600"/>
                <a:gd name="connsiteY38" fmla="*/ 54483 h 78764"/>
                <a:gd name="connsiteX39" fmla="*/ 98585 w 127600"/>
                <a:gd name="connsiteY39" fmla="*/ 57166 h 78764"/>
                <a:gd name="connsiteX40" fmla="*/ 97001 w 127600"/>
                <a:gd name="connsiteY40" fmla="*/ 54244 h 78764"/>
                <a:gd name="connsiteX41" fmla="*/ 87399 w 127600"/>
                <a:gd name="connsiteY41" fmla="*/ 58498 h 78764"/>
                <a:gd name="connsiteX42" fmla="*/ 80726 w 127600"/>
                <a:gd name="connsiteY42" fmla="*/ 58308 h 78764"/>
                <a:gd name="connsiteX43" fmla="*/ 70022 w 127600"/>
                <a:gd name="connsiteY43" fmla="*/ 61217 h 78764"/>
                <a:gd name="connsiteX44" fmla="*/ 62138 w 127600"/>
                <a:gd name="connsiteY44" fmla="*/ 58620 h 78764"/>
                <a:gd name="connsiteX45" fmla="*/ 52584 w 127600"/>
                <a:gd name="connsiteY45" fmla="*/ 63268 h 78764"/>
                <a:gd name="connsiteX46" fmla="*/ 54540 w 127600"/>
                <a:gd name="connsiteY46" fmla="*/ 66340 h 78764"/>
                <a:gd name="connsiteX47" fmla="*/ 48142 w 127600"/>
                <a:gd name="connsiteY47" fmla="*/ 67777 h 78764"/>
                <a:gd name="connsiteX48" fmla="*/ 50077 w 127600"/>
                <a:gd name="connsiteY48" fmla="*/ 73012 h 78764"/>
                <a:gd name="connsiteX49" fmla="*/ 45537 w 127600"/>
                <a:gd name="connsiteY49" fmla="*/ 73265 h 78764"/>
                <a:gd name="connsiteX50" fmla="*/ 41593 w 127600"/>
                <a:gd name="connsiteY50" fmla="*/ 78733 h 78764"/>
                <a:gd name="connsiteX51" fmla="*/ 35254 w 127600"/>
                <a:gd name="connsiteY51" fmla="*/ 75591 h 78764"/>
                <a:gd name="connsiteX52" fmla="*/ 26086 w 127600"/>
                <a:gd name="connsiteY52" fmla="*/ 74768 h 78764"/>
                <a:gd name="connsiteX53" fmla="*/ 20687 w 127600"/>
                <a:gd name="connsiteY53" fmla="*/ 70676 h 78764"/>
                <a:gd name="connsiteX54" fmla="*/ 12996 w 127600"/>
                <a:gd name="connsiteY54" fmla="*/ 70975 h 78764"/>
                <a:gd name="connsiteX55" fmla="*/ 10379 w 127600"/>
                <a:gd name="connsiteY55" fmla="*/ 66142 h 78764"/>
                <a:gd name="connsiteX56" fmla="*/ 12601 w 127600"/>
                <a:gd name="connsiteY56" fmla="*/ 60245 h 78764"/>
                <a:gd name="connsiteX57" fmla="*/ 9248 w 127600"/>
                <a:gd name="connsiteY57" fmla="*/ 56985 h 78764"/>
                <a:gd name="connsiteX58" fmla="*/ 8532 w 127600"/>
                <a:gd name="connsiteY58" fmla="*/ 49295 h 78764"/>
                <a:gd name="connsiteX59" fmla="*/ 683 w 127600"/>
                <a:gd name="connsiteY59" fmla="*/ 44751 h 78764"/>
                <a:gd name="connsiteX0" fmla="*/ 683 w 131749"/>
                <a:gd name="connsiteY0" fmla="*/ 44751 h 78764"/>
                <a:gd name="connsiteX1" fmla="*/ 4206 w 131749"/>
                <a:gd name="connsiteY1" fmla="*/ 40885 h 78764"/>
                <a:gd name="connsiteX2" fmla="*/ 13786 w 131749"/>
                <a:gd name="connsiteY2" fmla="*/ 40814 h 78764"/>
                <a:gd name="connsiteX3" fmla="*/ 17936 w 131749"/>
                <a:gd name="connsiteY3" fmla="*/ 34899 h 78764"/>
                <a:gd name="connsiteX4" fmla="*/ 24349 w 131749"/>
                <a:gd name="connsiteY4" fmla="*/ 33920 h 78764"/>
                <a:gd name="connsiteX5" fmla="*/ 26849 w 131749"/>
                <a:gd name="connsiteY5" fmla="*/ 26814 h 78764"/>
                <a:gd name="connsiteX6" fmla="*/ 27550 w 131749"/>
                <a:gd name="connsiteY6" fmla="*/ 23320 h 78764"/>
                <a:gd name="connsiteX7" fmla="*/ 32552 w 131749"/>
                <a:gd name="connsiteY7" fmla="*/ 19047 h 78764"/>
                <a:gd name="connsiteX8" fmla="*/ 34621 w 131749"/>
                <a:gd name="connsiteY8" fmla="*/ 16380 h 78764"/>
                <a:gd name="connsiteX9" fmla="*/ 34537 w 131749"/>
                <a:gd name="connsiteY9" fmla="*/ 12760 h 78764"/>
                <a:gd name="connsiteX10" fmla="*/ 32166 w 131749"/>
                <a:gd name="connsiteY10" fmla="*/ 8931 h 78764"/>
                <a:gd name="connsiteX11" fmla="*/ 37615 w 131749"/>
                <a:gd name="connsiteY11" fmla="*/ 961 h 78764"/>
                <a:gd name="connsiteX12" fmla="*/ 42426 w 131749"/>
                <a:gd name="connsiteY12" fmla="*/ 4586 h 78764"/>
                <a:gd name="connsiteX13" fmla="*/ 46353 w 131749"/>
                <a:gd name="connsiteY13" fmla="*/ 5122 h 78764"/>
                <a:gd name="connsiteX14" fmla="*/ 49174 w 131749"/>
                <a:gd name="connsiteY14" fmla="*/ 2560 h 78764"/>
                <a:gd name="connsiteX15" fmla="*/ 52072 w 131749"/>
                <a:gd name="connsiteY15" fmla="*/ 4380 h 78764"/>
                <a:gd name="connsiteX16" fmla="*/ 54359 w 131749"/>
                <a:gd name="connsiteY16" fmla="*/ 88 h 78764"/>
                <a:gd name="connsiteX17" fmla="*/ 60139 w 131749"/>
                <a:gd name="connsiteY17" fmla="*/ 1604 h 78764"/>
                <a:gd name="connsiteX18" fmla="*/ 61421 w 131749"/>
                <a:gd name="connsiteY18" fmla="*/ 2950 h 78764"/>
                <a:gd name="connsiteX19" fmla="*/ 56857 w 131749"/>
                <a:gd name="connsiteY19" fmla="*/ 5507 h 78764"/>
                <a:gd name="connsiteX20" fmla="*/ 57342 w 131749"/>
                <a:gd name="connsiteY20" fmla="*/ 7470 h 78764"/>
                <a:gd name="connsiteX21" fmla="*/ 64328 w 131749"/>
                <a:gd name="connsiteY21" fmla="*/ 8203 h 78764"/>
                <a:gd name="connsiteX22" fmla="*/ 68124 w 131749"/>
                <a:gd name="connsiteY22" fmla="*/ 11325 h 78764"/>
                <a:gd name="connsiteX23" fmla="*/ 70992 w 131749"/>
                <a:gd name="connsiteY23" fmla="*/ 11312 h 78764"/>
                <a:gd name="connsiteX24" fmla="*/ 75158 w 131749"/>
                <a:gd name="connsiteY24" fmla="*/ 10930 h 78764"/>
                <a:gd name="connsiteX25" fmla="*/ 77515 w 131749"/>
                <a:gd name="connsiteY25" fmla="*/ 7829 h 78764"/>
                <a:gd name="connsiteX26" fmla="*/ 80307 w 131749"/>
                <a:gd name="connsiteY26" fmla="*/ 6722 h 78764"/>
                <a:gd name="connsiteX27" fmla="*/ 84386 w 131749"/>
                <a:gd name="connsiteY27" fmla="*/ 10078 h 78764"/>
                <a:gd name="connsiteX28" fmla="*/ 93586 w 131749"/>
                <a:gd name="connsiteY28" fmla="*/ 14323 h 78764"/>
                <a:gd name="connsiteX29" fmla="*/ 94137 w 131749"/>
                <a:gd name="connsiteY29" fmla="*/ 17577 h 78764"/>
                <a:gd name="connsiteX30" fmla="*/ 100725 w 131749"/>
                <a:gd name="connsiteY30" fmla="*/ 18416 h 78764"/>
                <a:gd name="connsiteX31" fmla="*/ 98517 w 131749"/>
                <a:gd name="connsiteY31" fmla="*/ 20007 h 78764"/>
                <a:gd name="connsiteX32" fmla="*/ 99563 w 131749"/>
                <a:gd name="connsiteY32" fmla="*/ 22146 h 78764"/>
                <a:gd name="connsiteX33" fmla="*/ 129983 w 131749"/>
                <a:gd name="connsiteY33" fmla="*/ 28828 h 78764"/>
                <a:gd name="connsiteX34" fmla="*/ 126291 w 131749"/>
                <a:gd name="connsiteY34" fmla="*/ 34366 h 78764"/>
                <a:gd name="connsiteX35" fmla="*/ 111102 w 131749"/>
                <a:gd name="connsiteY35" fmla="*/ 39953 h 78764"/>
                <a:gd name="connsiteX36" fmla="*/ 115562 w 131749"/>
                <a:gd name="connsiteY36" fmla="*/ 42421 h 78764"/>
                <a:gd name="connsiteX37" fmla="*/ 117587 w 131749"/>
                <a:gd name="connsiteY37" fmla="*/ 48950 h 78764"/>
                <a:gd name="connsiteX38" fmla="*/ 108335 w 131749"/>
                <a:gd name="connsiteY38" fmla="*/ 54483 h 78764"/>
                <a:gd name="connsiteX39" fmla="*/ 98585 w 131749"/>
                <a:gd name="connsiteY39" fmla="*/ 57166 h 78764"/>
                <a:gd name="connsiteX40" fmla="*/ 97001 w 131749"/>
                <a:gd name="connsiteY40" fmla="*/ 54244 h 78764"/>
                <a:gd name="connsiteX41" fmla="*/ 87399 w 131749"/>
                <a:gd name="connsiteY41" fmla="*/ 58498 h 78764"/>
                <a:gd name="connsiteX42" fmla="*/ 80726 w 131749"/>
                <a:gd name="connsiteY42" fmla="*/ 58308 h 78764"/>
                <a:gd name="connsiteX43" fmla="*/ 70022 w 131749"/>
                <a:gd name="connsiteY43" fmla="*/ 61217 h 78764"/>
                <a:gd name="connsiteX44" fmla="*/ 62138 w 131749"/>
                <a:gd name="connsiteY44" fmla="*/ 58620 h 78764"/>
                <a:gd name="connsiteX45" fmla="*/ 52584 w 131749"/>
                <a:gd name="connsiteY45" fmla="*/ 63268 h 78764"/>
                <a:gd name="connsiteX46" fmla="*/ 54540 w 131749"/>
                <a:gd name="connsiteY46" fmla="*/ 66340 h 78764"/>
                <a:gd name="connsiteX47" fmla="*/ 48142 w 131749"/>
                <a:gd name="connsiteY47" fmla="*/ 67777 h 78764"/>
                <a:gd name="connsiteX48" fmla="*/ 50077 w 131749"/>
                <a:gd name="connsiteY48" fmla="*/ 73012 h 78764"/>
                <a:gd name="connsiteX49" fmla="*/ 45537 w 131749"/>
                <a:gd name="connsiteY49" fmla="*/ 73265 h 78764"/>
                <a:gd name="connsiteX50" fmla="*/ 41593 w 131749"/>
                <a:gd name="connsiteY50" fmla="*/ 78733 h 78764"/>
                <a:gd name="connsiteX51" fmla="*/ 35254 w 131749"/>
                <a:gd name="connsiteY51" fmla="*/ 75591 h 78764"/>
                <a:gd name="connsiteX52" fmla="*/ 26086 w 131749"/>
                <a:gd name="connsiteY52" fmla="*/ 74768 h 78764"/>
                <a:gd name="connsiteX53" fmla="*/ 20687 w 131749"/>
                <a:gd name="connsiteY53" fmla="*/ 70676 h 78764"/>
                <a:gd name="connsiteX54" fmla="*/ 12996 w 131749"/>
                <a:gd name="connsiteY54" fmla="*/ 70975 h 78764"/>
                <a:gd name="connsiteX55" fmla="*/ 10379 w 131749"/>
                <a:gd name="connsiteY55" fmla="*/ 66142 h 78764"/>
                <a:gd name="connsiteX56" fmla="*/ 12601 w 131749"/>
                <a:gd name="connsiteY56" fmla="*/ 60245 h 78764"/>
                <a:gd name="connsiteX57" fmla="*/ 9248 w 131749"/>
                <a:gd name="connsiteY57" fmla="*/ 56985 h 78764"/>
                <a:gd name="connsiteX58" fmla="*/ 8532 w 131749"/>
                <a:gd name="connsiteY58" fmla="*/ 49295 h 78764"/>
                <a:gd name="connsiteX59" fmla="*/ 683 w 131749"/>
                <a:gd name="connsiteY59" fmla="*/ 44751 h 78764"/>
                <a:gd name="connsiteX0" fmla="*/ 683 w 130188"/>
                <a:gd name="connsiteY0" fmla="*/ 44751 h 78764"/>
                <a:gd name="connsiteX1" fmla="*/ 4206 w 130188"/>
                <a:gd name="connsiteY1" fmla="*/ 40885 h 78764"/>
                <a:gd name="connsiteX2" fmla="*/ 13786 w 130188"/>
                <a:gd name="connsiteY2" fmla="*/ 40814 h 78764"/>
                <a:gd name="connsiteX3" fmla="*/ 17936 w 130188"/>
                <a:gd name="connsiteY3" fmla="*/ 34899 h 78764"/>
                <a:gd name="connsiteX4" fmla="*/ 24349 w 130188"/>
                <a:gd name="connsiteY4" fmla="*/ 33920 h 78764"/>
                <a:gd name="connsiteX5" fmla="*/ 26849 w 130188"/>
                <a:gd name="connsiteY5" fmla="*/ 26814 h 78764"/>
                <a:gd name="connsiteX6" fmla="*/ 27550 w 130188"/>
                <a:gd name="connsiteY6" fmla="*/ 23320 h 78764"/>
                <a:gd name="connsiteX7" fmla="*/ 32552 w 130188"/>
                <a:gd name="connsiteY7" fmla="*/ 19047 h 78764"/>
                <a:gd name="connsiteX8" fmla="*/ 34621 w 130188"/>
                <a:gd name="connsiteY8" fmla="*/ 16380 h 78764"/>
                <a:gd name="connsiteX9" fmla="*/ 34537 w 130188"/>
                <a:gd name="connsiteY9" fmla="*/ 12760 h 78764"/>
                <a:gd name="connsiteX10" fmla="*/ 32166 w 130188"/>
                <a:gd name="connsiteY10" fmla="*/ 8931 h 78764"/>
                <a:gd name="connsiteX11" fmla="*/ 37615 w 130188"/>
                <a:gd name="connsiteY11" fmla="*/ 961 h 78764"/>
                <a:gd name="connsiteX12" fmla="*/ 42426 w 130188"/>
                <a:gd name="connsiteY12" fmla="*/ 4586 h 78764"/>
                <a:gd name="connsiteX13" fmla="*/ 46353 w 130188"/>
                <a:gd name="connsiteY13" fmla="*/ 5122 h 78764"/>
                <a:gd name="connsiteX14" fmla="*/ 49174 w 130188"/>
                <a:gd name="connsiteY14" fmla="*/ 2560 h 78764"/>
                <a:gd name="connsiteX15" fmla="*/ 52072 w 130188"/>
                <a:gd name="connsiteY15" fmla="*/ 4380 h 78764"/>
                <a:gd name="connsiteX16" fmla="*/ 54359 w 130188"/>
                <a:gd name="connsiteY16" fmla="*/ 88 h 78764"/>
                <a:gd name="connsiteX17" fmla="*/ 60139 w 130188"/>
                <a:gd name="connsiteY17" fmla="*/ 1604 h 78764"/>
                <a:gd name="connsiteX18" fmla="*/ 61421 w 130188"/>
                <a:gd name="connsiteY18" fmla="*/ 2950 h 78764"/>
                <a:gd name="connsiteX19" fmla="*/ 56857 w 130188"/>
                <a:gd name="connsiteY19" fmla="*/ 5507 h 78764"/>
                <a:gd name="connsiteX20" fmla="*/ 57342 w 130188"/>
                <a:gd name="connsiteY20" fmla="*/ 7470 h 78764"/>
                <a:gd name="connsiteX21" fmla="*/ 64328 w 130188"/>
                <a:gd name="connsiteY21" fmla="*/ 8203 h 78764"/>
                <a:gd name="connsiteX22" fmla="*/ 68124 w 130188"/>
                <a:gd name="connsiteY22" fmla="*/ 11325 h 78764"/>
                <a:gd name="connsiteX23" fmla="*/ 70992 w 130188"/>
                <a:gd name="connsiteY23" fmla="*/ 11312 h 78764"/>
                <a:gd name="connsiteX24" fmla="*/ 75158 w 130188"/>
                <a:gd name="connsiteY24" fmla="*/ 10930 h 78764"/>
                <a:gd name="connsiteX25" fmla="*/ 77515 w 130188"/>
                <a:gd name="connsiteY25" fmla="*/ 7829 h 78764"/>
                <a:gd name="connsiteX26" fmla="*/ 80307 w 130188"/>
                <a:gd name="connsiteY26" fmla="*/ 6722 h 78764"/>
                <a:gd name="connsiteX27" fmla="*/ 84386 w 130188"/>
                <a:gd name="connsiteY27" fmla="*/ 10078 h 78764"/>
                <a:gd name="connsiteX28" fmla="*/ 93586 w 130188"/>
                <a:gd name="connsiteY28" fmla="*/ 14323 h 78764"/>
                <a:gd name="connsiteX29" fmla="*/ 94137 w 130188"/>
                <a:gd name="connsiteY29" fmla="*/ 17577 h 78764"/>
                <a:gd name="connsiteX30" fmla="*/ 100725 w 130188"/>
                <a:gd name="connsiteY30" fmla="*/ 18416 h 78764"/>
                <a:gd name="connsiteX31" fmla="*/ 98517 w 130188"/>
                <a:gd name="connsiteY31" fmla="*/ 20007 h 78764"/>
                <a:gd name="connsiteX32" fmla="*/ 99563 w 130188"/>
                <a:gd name="connsiteY32" fmla="*/ 22146 h 78764"/>
                <a:gd name="connsiteX33" fmla="*/ 129983 w 130188"/>
                <a:gd name="connsiteY33" fmla="*/ 28828 h 78764"/>
                <a:gd name="connsiteX34" fmla="*/ 126291 w 130188"/>
                <a:gd name="connsiteY34" fmla="*/ 34366 h 78764"/>
                <a:gd name="connsiteX35" fmla="*/ 111102 w 130188"/>
                <a:gd name="connsiteY35" fmla="*/ 39953 h 78764"/>
                <a:gd name="connsiteX36" fmla="*/ 115562 w 130188"/>
                <a:gd name="connsiteY36" fmla="*/ 42421 h 78764"/>
                <a:gd name="connsiteX37" fmla="*/ 117587 w 130188"/>
                <a:gd name="connsiteY37" fmla="*/ 48950 h 78764"/>
                <a:gd name="connsiteX38" fmla="*/ 108335 w 130188"/>
                <a:gd name="connsiteY38" fmla="*/ 54483 h 78764"/>
                <a:gd name="connsiteX39" fmla="*/ 98585 w 130188"/>
                <a:gd name="connsiteY39" fmla="*/ 57166 h 78764"/>
                <a:gd name="connsiteX40" fmla="*/ 97001 w 130188"/>
                <a:gd name="connsiteY40" fmla="*/ 54244 h 78764"/>
                <a:gd name="connsiteX41" fmla="*/ 87399 w 130188"/>
                <a:gd name="connsiteY41" fmla="*/ 58498 h 78764"/>
                <a:gd name="connsiteX42" fmla="*/ 80726 w 130188"/>
                <a:gd name="connsiteY42" fmla="*/ 58308 h 78764"/>
                <a:gd name="connsiteX43" fmla="*/ 70022 w 130188"/>
                <a:gd name="connsiteY43" fmla="*/ 61217 h 78764"/>
                <a:gd name="connsiteX44" fmla="*/ 62138 w 130188"/>
                <a:gd name="connsiteY44" fmla="*/ 58620 h 78764"/>
                <a:gd name="connsiteX45" fmla="*/ 52584 w 130188"/>
                <a:gd name="connsiteY45" fmla="*/ 63268 h 78764"/>
                <a:gd name="connsiteX46" fmla="*/ 54540 w 130188"/>
                <a:gd name="connsiteY46" fmla="*/ 66340 h 78764"/>
                <a:gd name="connsiteX47" fmla="*/ 48142 w 130188"/>
                <a:gd name="connsiteY47" fmla="*/ 67777 h 78764"/>
                <a:gd name="connsiteX48" fmla="*/ 50077 w 130188"/>
                <a:gd name="connsiteY48" fmla="*/ 73012 h 78764"/>
                <a:gd name="connsiteX49" fmla="*/ 45537 w 130188"/>
                <a:gd name="connsiteY49" fmla="*/ 73265 h 78764"/>
                <a:gd name="connsiteX50" fmla="*/ 41593 w 130188"/>
                <a:gd name="connsiteY50" fmla="*/ 78733 h 78764"/>
                <a:gd name="connsiteX51" fmla="*/ 35254 w 130188"/>
                <a:gd name="connsiteY51" fmla="*/ 75591 h 78764"/>
                <a:gd name="connsiteX52" fmla="*/ 26086 w 130188"/>
                <a:gd name="connsiteY52" fmla="*/ 74768 h 78764"/>
                <a:gd name="connsiteX53" fmla="*/ 20687 w 130188"/>
                <a:gd name="connsiteY53" fmla="*/ 70676 h 78764"/>
                <a:gd name="connsiteX54" fmla="*/ 12996 w 130188"/>
                <a:gd name="connsiteY54" fmla="*/ 70975 h 78764"/>
                <a:gd name="connsiteX55" fmla="*/ 10379 w 130188"/>
                <a:gd name="connsiteY55" fmla="*/ 66142 h 78764"/>
                <a:gd name="connsiteX56" fmla="*/ 12601 w 130188"/>
                <a:gd name="connsiteY56" fmla="*/ 60245 h 78764"/>
                <a:gd name="connsiteX57" fmla="*/ 9248 w 130188"/>
                <a:gd name="connsiteY57" fmla="*/ 56985 h 78764"/>
                <a:gd name="connsiteX58" fmla="*/ 8532 w 130188"/>
                <a:gd name="connsiteY58" fmla="*/ 49295 h 78764"/>
                <a:gd name="connsiteX59" fmla="*/ 683 w 130188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98517 w 134255"/>
                <a:gd name="connsiteY31" fmla="*/ 2000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92161 w 134255"/>
                <a:gd name="connsiteY25" fmla="*/ 1641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5518 h 79531"/>
                <a:gd name="connsiteX1" fmla="*/ 4206 w 134255"/>
                <a:gd name="connsiteY1" fmla="*/ 41652 h 79531"/>
                <a:gd name="connsiteX2" fmla="*/ 13786 w 134255"/>
                <a:gd name="connsiteY2" fmla="*/ 41581 h 79531"/>
                <a:gd name="connsiteX3" fmla="*/ 17936 w 134255"/>
                <a:gd name="connsiteY3" fmla="*/ 35666 h 79531"/>
                <a:gd name="connsiteX4" fmla="*/ 24349 w 134255"/>
                <a:gd name="connsiteY4" fmla="*/ 34687 h 79531"/>
                <a:gd name="connsiteX5" fmla="*/ 26849 w 134255"/>
                <a:gd name="connsiteY5" fmla="*/ 27581 h 79531"/>
                <a:gd name="connsiteX6" fmla="*/ 27550 w 134255"/>
                <a:gd name="connsiteY6" fmla="*/ 24087 h 79531"/>
                <a:gd name="connsiteX7" fmla="*/ 32552 w 134255"/>
                <a:gd name="connsiteY7" fmla="*/ 19814 h 79531"/>
                <a:gd name="connsiteX8" fmla="*/ 34621 w 134255"/>
                <a:gd name="connsiteY8" fmla="*/ 17147 h 79531"/>
                <a:gd name="connsiteX9" fmla="*/ 34537 w 134255"/>
                <a:gd name="connsiteY9" fmla="*/ 13527 h 79531"/>
                <a:gd name="connsiteX10" fmla="*/ 32166 w 134255"/>
                <a:gd name="connsiteY10" fmla="*/ 9698 h 79531"/>
                <a:gd name="connsiteX11" fmla="*/ 37615 w 134255"/>
                <a:gd name="connsiteY11" fmla="*/ 1728 h 79531"/>
                <a:gd name="connsiteX12" fmla="*/ 42426 w 134255"/>
                <a:gd name="connsiteY12" fmla="*/ 5353 h 79531"/>
                <a:gd name="connsiteX13" fmla="*/ 46353 w 134255"/>
                <a:gd name="connsiteY13" fmla="*/ 5889 h 79531"/>
                <a:gd name="connsiteX14" fmla="*/ 49174 w 134255"/>
                <a:gd name="connsiteY14" fmla="*/ 3327 h 79531"/>
                <a:gd name="connsiteX15" fmla="*/ 52072 w 134255"/>
                <a:gd name="connsiteY15" fmla="*/ 5147 h 79531"/>
                <a:gd name="connsiteX16" fmla="*/ 54359 w 134255"/>
                <a:gd name="connsiteY16" fmla="*/ 855 h 79531"/>
                <a:gd name="connsiteX17" fmla="*/ 60139 w 134255"/>
                <a:gd name="connsiteY17" fmla="*/ 2371 h 79531"/>
                <a:gd name="connsiteX18" fmla="*/ 61421 w 134255"/>
                <a:gd name="connsiteY18" fmla="*/ 3717 h 79531"/>
                <a:gd name="connsiteX19" fmla="*/ 56857 w 134255"/>
                <a:gd name="connsiteY19" fmla="*/ 6274 h 79531"/>
                <a:gd name="connsiteX20" fmla="*/ 57342 w 134255"/>
                <a:gd name="connsiteY20" fmla="*/ 8237 h 79531"/>
                <a:gd name="connsiteX21" fmla="*/ 64328 w 134255"/>
                <a:gd name="connsiteY21" fmla="*/ 8970 h 79531"/>
                <a:gd name="connsiteX22" fmla="*/ 68124 w 134255"/>
                <a:gd name="connsiteY22" fmla="*/ 12092 h 79531"/>
                <a:gd name="connsiteX23" fmla="*/ 70992 w 134255"/>
                <a:gd name="connsiteY23" fmla="*/ 12079 h 79531"/>
                <a:gd name="connsiteX24" fmla="*/ 88762 w 134255"/>
                <a:gd name="connsiteY24" fmla="*/ 360 h 79531"/>
                <a:gd name="connsiteX25" fmla="*/ 92161 w 134255"/>
                <a:gd name="connsiteY25" fmla="*/ 2408 h 79531"/>
                <a:gd name="connsiteX26" fmla="*/ 88277 w 134255"/>
                <a:gd name="connsiteY26" fmla="*/ 7643 h 79531"/>
                <a:gd name="connsiteX27" fmla="*/ 93414 w 134255"/>
                <a:gd name="connsiteY27" fmla="*/ 10979 h 79531"/>
                <a:gd name="connsiteX28" fmla="*/ 99607 w 134255"/>
                <a:gd name="connsiteY28" fmla="*/ 8085 h 79531"/>
                <a:gd name="connsiteX29" fmla="*/ 103650 w 134255"/>
                <a:gd name="connsiteY29" fmla="*/ 16239 h 79531"/>
                <a:gd name="connsiteX30" fmla="*/ 107696 w 134255"/>
                <a:gd name="connsiteY30" fmla="*/ 19964 h 79531"/>
                <a:gd name="connsiteX31" fmla="*/ 128990 w 134255"/>
                <a:gd name="connsiteY31" fmla="*/ 19694 h 79531"/>
                <a:gd name="connsiteX32" fmla="*/ 132762 w 134255"/>
                <a:gd name="connsiteY32" fmla="*/ 23775 h 79531"/>
                <a:gd name="connsiteX33" fmla="*/ 129983 w 134255"/>
                <a:gd name="connsiteY33" fmla="*/ 29595 h 79531"/>
                <a:gd name="connsiteX34" fmla="*/ 126291 w 134255"/>
                <a:gd name="connsiteY34" fmla="*/ 35133 h 79531"/>
                <a:gd name="connsiteX35" fmla="*/ 111102 w 134255"/>
                <a:gd name="connsiteY35" fmla="*/ 40720 h 79531"/>
                <a:gd name="connsiteX36" fmla="*/ 115562 w 134255"/>
                <a:gd name="connsiteY36" fmla="*/ 43188 h 79531"/>
                <a:gd name="connsiteX37" fmla="*/ 117587 w 134255"/>
                <a:gd name="connsiteY37" fmla="*/ 49717 h 79531"/>
                <a:gd name="connsiteX38" fmla="*/ 108335 w 134255"/>
                <a:gd name="connsiteY38" fmla="*/ 55250 h 79531"/>
                <a:gd name="connsiteX39" fmla="*/ 98585 w 134255"/>
                <a:gd name="connsiteY39" fmla="*/ 57933 h 79531"/>
                <a:gd name="connsiteX40" fmla="*/ 97001 w 134255"/>
                <a:gd name="connsiteY40" fmla="*/ 55011 h 79531"/>
                <a:gd name="connsiteX41" fmla="*/ 87399 w 134255"/>
                <a:gd name="connsiteY41" fmla="*/ 59265 h 79531"/>
                <a:gd name="connsiteX42" fmla="*/ 80726 w 134255"/>
                <a:gd name="connsiteY42" fmla="*/ 59075 h 79531"/>
                <a:gd name="connsiteX43" fmla="*/ 70022 w 134255"/>
                <a:gd name="connsiteY43" fmla="*/ 61984 h 79531"/>
                <a:gd name="connsiteX44" fmla="*/ 62138 w 134255"/>
                <a:gd name="connsiteY44" fmla="*/ 59387 h 79531"/>
                <a:gd name="connsiteX45" fmla="*/ 52584 w 134255"/>
                <a:gd name="connsiteY45" fmla="*/ 64035 h 79531"/>
                <a:gd name="connsiteX46" fmla="*/ 54540 w 134255"/>
                <a:gd name="connsiteY46" fmla="*/ 67107 h 79531"/>
                <a:gd name="connsiteX47" fmla="*/ 48142 w 134255"/>
                <a:gd name="connsiteY47" fmla="*/ 68544 h 79531"/>
                <a:gd name="connsiteX48" fmla="*/ 50077 w 134255"/>
                <a:gd name="connsiteY48" fmla="*/ 73779 h 79531"/>
                <a:gd name="connsiteX49" fmla="*/ 45537 w 134255"/>
                <a:gd name="connsiteY49" fmla="*/ 74032 h 79531"/>
                <a:gd name="connsiteX50" fmla="*/ 41593 w 134255"/>
                <a:gd name="connsiteY50" fmla="*/ 79500 h 79531"/>
                <a:gd name="connsiteX51" fmla="*/ 35254 w 134255"/>
                <a:gd name="connsiteY51" fmla="*/ 76358 h 79531"/>
                <a:gd name="connsiteX52" fmla="*/ 26086 w 134255"/>
                <a:gd name="connsiteY52" fmla="*/ 75535 h 79531"/>
                <a:gd name="connsiteX53" fmla="*/ 20687 w 134255"/>
                <a:gd name="connsiteY53" fmla="*/ 71443 h 79531"/>
                <a:gd name="connsiteX54" fmla="*/ 12996 w 134255"/>
                <a:gd name="connsiteY54" fmla="*/ 71742 h 79531"/>
                <a:gd name="connsiteX55" fmla="*/ 10379 w 134255"/>
                <a:gd name="connsiteY55" fmla="*/ 66909 h 79531"/>
                <a:gd name="connsiteX56" fmla="*/ 12601 w 134255"/>
                <a:gd name="connsiteY56" fmla="*/ 61012 h 79531"/>
                <a:gd name="connsiteX57" fmla="*/ 9248 w 134255"/>
                <a:gd name="connsiteY57" fmla="*/ 57752 h 79531"/>
                <a:gd name="connsiteX58" fmla="*/ 8532 w 134255"/>
                <a:gd name="connsiteY58" fmla="*/ 50062 h 79531"/>
                <a:gd name="connsiteX59" fmla="*/ 683 w 134255"/>
                <a:gd name="connsiteY59" fmla="*/ 45518 h 79531"/>
                <a:gd name="connsiteX0" fmla="*/ 683 w 134255"/>
                <a:gd name="connsiteY0" fmla="*/ 45628 h 79641"/>
                <a:gd name="connsiteX1" fmla="*/ 4206 w 134255"/>
                <a:gd name="connsiteY1" fmla="*/ 41762 h 79641"/>
                <a:gd name="connsiteX2" fmla="*/ 13786 w 134255"/>
                <a:gd name="connsiteY2" fmla="*/ 41691 h 79641"/>
                <a:gd name="connsiteX3" fmla="*/ 17936 w 134255"/>
                <a:gd name="connsiteY3" fmla="*/ 35776 h 79641"/>
                <a:gd name="connsiteX4" fmla="*/ 24349 w 134255"/>
                <a:gd name="connsiteY4" fmla="*/ 34797 h 79641"/>
                <a:gd name="connsiteX5" fmla="*/ 26849 w 134255"/>
                <a:gd name="connsiteY5" fmla="*/ 27691 h 79641"/>
                <a:gd name="connsiteX6" fmla="*/ 27550 w 134255"/>
                <a:gd name="connsiteY6" fmla="*/ 24197 h 79641"/>
                <a:gd name="connsiteX7" fmla="*/ 32552 w 134255"/>
                <a:gd name="connsiteY7" fmla="*/ 19924 h 79641"/>
                <a:gd name="connsiteX8" fmla="*/ 34621 w 134255"/>
                <a:gd name="connsiteY8" fmla="*/ 17257 h 79641"/>
                <a:gd name="connsiteX9" fmla="*/ 34537 w 134255"/>
                <a:gd name="connsiteY9" fmla="*/ 13637 h 79641"/>
                <a:gd name="connsiteX10" fmla="*/ 32166 w 134255"/>
                <a:gd name="connsiteY10" fmla="*/ 9808 h 79641"/>
                <a:gd name="connsiteX11" fmla="*/ 37615 w 134255"/>
                <a:gd name="connsiteY11" fmla="*/ 1838 h 79641"/>
                <a:gd name="connsiteX12" fmla="*/ 42426 w 134255"/>
                <a:gd name="connsiteY12" fmla="*/ 5463 h 79641"/>
                <a:gd name="connsiteX13" fmla="*/ 46353 w 134255"/>
                <a:gd name="connsiteY13" fmla="*/ 5999 h 79641"/>
                <a:gd name="connsiteX14" fmla="*/ 49174 w 134255"/>
                <a:gd name="connsiteY14" fmla="*/ 3437 h 79641"/>
                <a:gd name="connsiteX15" fmla="*/ 52072 w 134255"/>
                <a:gd name="connsiteY15" fmla="*/ 5257 h 79641"/>
                <a:gd name="connsiteX16" fmla="*/ 54359 w 134255"/>
                <a:gd name="connsiteY16" fmla="*/ 965 h 79641"/>
                <a:gd name="connsiteX17" fmla="*/ 60139 w 134255"/>
                <a:gd name="connsiteY17" fmla="*/ 2481 h 79641"/>
                <a:gd name="connsiteX18" fmla="*/ 61421 w 134255"/>
                <a:gd name="connsiteY18" fmla="*/ 3827 h 79641"/>
                <a:gd name="connsiteX19" fmla="*/ 56857 w 134255"/>
                <a:gd name="connsiteY19" fmla="*/ 6384 h 79641"/>
                <a:gd name="connsiteX20" fmla="*/ 57342 w 134255"/>
                <a:gd name="connsiteY20" fmla="*/ 8347 h 79641"/>
                <a:gd name="connsiteX21" fmla="*/ 64328 w 134255"/>
                <a:gd name="connsiteY21" fmla="*/ 9080 h 79641"/>
                <a:gd name="connsiteX22" fmla="*/ 68124 w 134255"/>
                <a:gd name="connsiteY22" fmla="*/ 12202 h 79641"/>
                <a:gd name="connsiteX23" fmla="*/ 70992 w 134255"/>
                <a:gd name="connsiteY23" fmla="*/ 12189 h 79641"/>
                <a:gd name="connsiteX24" fmla="*/ 88762 w 134255"/>
                <a:gd name="connsiteY24" fmla="*/ 470 h 79641"/>
                <a:gd name="connsiteX25" fmla="*/ 92161 w 134255"/>
                <a:gd name="connsiteY25" fmla="*/ 2518 h 79641"/>
                <a:gd name="connsiteX26" fmla="*/ 91482 w 134255"/>
                <a:gd name="connsiteY26" fmla="*/ 5539 h 79641"/>
                <a:gd name="connsiteX27" fmla="*/ 88277 w 134255"/>
                <a:gd name="connsiteY27" fmla="*/ 7753 h 79641"/>
                <a:gd name="connsiteX28" fmla="*/ 93414 w 134255"/>
                <a:gd name="connsiteY28" fmla="*/ 11089 h 79641"/>
                <a:gd name="connsiteX29" fmla="*/ 99607 w 134255"/>
                <a:gd name="connsiteY29" fmla="*/ 8195 h 79641"/>
                <a:gd name="connsiteX30" fmla="*/ 103650 w 134255"/>
                <a:gd name="connsiteY30" fmla="*/ 16349 h 79641"/>
                <a:gd name="connsiteX31" fmla="*/ 107696 w 134255"/>
                <a:gd name="connsiteY31" fmla="*/ 20074 h 79641"/>
                <a:gd name="connsiteX32" fmla="*/ 128990 w 134255"/>
                <a:gd name="connsiteY32" fmla="*/ 19804 h 79641"/>
                <a:gd name="connsiteX33" fmla="*/ 132762 w 134255"/>
                <a:gd name="connsiteY33" fmla="*/ 23885 h 79641"/>
                <a:gd name="connsiteX34" fmla="*/ 129983 w 134255"/>
                <a:gd name="connsiteY34" fmla="*/ 29705 h 79641"/>
                <a:gd name="connsiteX35" fmla="*/ 126291 w 134255"/>
                <a:gd name="connsiteY35" fmla="*/ 35243 h 79641"/>
                <a:gd name="connsiteX36" fmla="*/ 111102 w 134255"/>
                <a:gd name="connsiteY36" fmla="*/ 40830 h 79641"/>
                <a:gd name="connsiteX37" fmla="*/ 115562 w 134255"/>
                <a:gd name="connsiteY37" fmla="*/ 43298 h 79641"/>
                <a:gd name="connsiteX38" fmla="*/ 117587 w 134255"/>
                <a:gd name="connsiteY38" fmla="*/ 49827 h 79641"/>
                <a:gd name="connsiteX39" fmla="*/ 108335 w 134255"/>
                <a:gd name="connsiteY39" fmla="*/ 55360 h 79641"/>
                <a:gd name="connsiteX40" fmla="*/ 98585 w 134255"/>
                <a:gd name="connsiteY40" fmla="*/ 58043 h 79641"/>
                <a:gd name="connsiteX41" fmla="*/ 97001 w 134255"/>
                <a:gd name="connsiteY41" fmla="*/ 55121 h 79641"/>
                <a:gd name="connsiteX42" fmla="*/ 87399 w 134255"/>
                <a:gd name="connsiteY42" fmla="*/ 59375 h 79641"/>
                <a:gd name="connsiteX43" fmla="*/ 80726 w 134255"/>
                <a:gd name="connsiteY43" fmla="*/ 59185 h 79641"/>
                <a:gd name="connsiteX44" fmla="*/ 70022 w 134255"/>
                <a:gd name="connsiteY44" fmla="*/ 62094 h 79641"/>
                <a:gd name="connsiteX45" fmla="*/ 62138 w 134255"/>
                <a:gd name="connsiteY45" fmla="*/ 59497 h 79641"/>
                <a:gd name="connsiteX46" fmla="*/ 52584 w 134255"/>
                <a:gd name="connsiteY46" fmla="*/ 64145 h 79641"/>
                <a:gd name="connsiteX47" fmla="*/ 54540 w 134255"/>
                <a:gd name="connsiteY47" fmla="*/ 67217 h 79641"/>
                <a:gd name="connsiteX48" fmla="*/ 48142 w 134255"/>
                <a:gd name="connsiteY48" fmla="*/ 68654 h 79641"/>
                <a:gd name="connsiteX49" fmla="*/ 50077 w 134255"/>
                <a:gd name="connsiteY49" fmla="*/ 73889 h 79641"/>
                <a:gd name="connsiteX50" fmla="*/ 45537 w 134255"/>
                <a:gd name="connsiteY50" fmla="*/ 74142 h 79641"/>
                <a:gd name="connsiteX51" fmla="*/ 41593 w 134255"/>
                <a:gd name="connsiteY51" fmla="*/ 79610 h 79641"/>
                <a:gd name="connsiteX52" fmla="*/ 35254 w 134255"/>
                <a:gd name="connsiteY52" fmla="*/ 76468 h 79641"/>
                <a:gd name="connsiteX53" fmla="*/ 26086 w 134255"/>
                <a:gd name="connsiteY53" fmla="*/ 75645 h 79641"/>
                <a:gd name="connsiteX54" fmla="*/ 20687 w 134255"/>
                <a:gd name="connsiteY54" fmla="*/ 71553 h 79641"/>
                <a:gd name="connsiteX55" fmla="*/ 12996 w 134255"/>
                <a:gd name="connsiteY55" fmla="*/ 71852 h 79641"/>
                <a:gd name="connsiteX56" fmla="*/ 10379 w 134255"/>
                <a:gd name="connsiteY56" fmla="*/ 67019 h 79641"/>
                <a:gd name="connsiteX57" fmla="*/ 12601 w 134255"/>
                <a:gd name="connsiteY57" fmla="*/ 61122 h 79641"/>
                <a:gd name="connsiteX58" fmla="*/ 9248 w 134255"/>
                <a:gd name="connsiteY58" fmla="*/ 57862 h 79641"/>
                <a:gd name="connsiteX59" fmla="*/ 8532 w 134255"/>
                <a:gd name="connsiteY59" fmla="*/ 50172 h 79641"/>
                <a:gd name="connsiteX60" fmla="*/ 683 w 134255"/>
                <a:gd name="connsiteY60" fmla="*/ 45628 h 79641"/>
                <a:gd name="connsiteX0" fmla="*/ 683 w 134255"/>
                <a:gd name="connsiteY0" fmla="*/ 47696 h 81709"/>
                <a:gd name="connsiteX1" fmla="*/ 4206 w 134255"/>
                <a:gd name="connsiteY1" fmla="*/ 43830 h 81709"/>
                <a:gd name="connsiteX2" fmla="*/ 13786 w 134255"/>
                <a:gd name="connsiteY2" fmla="*/ 43759 h 81709"/>
                <a:gd name="connsiteX3" fmla="*/ 17936 w 134255"/>
                <a:gd name="connsiteY3" fmla="*/ 37844 h 81709"/>
                <a:gd name="connsiteX4" fmla="*/ 24349 w 134255"/>
                <a:gd name="connsiteY4" fmla="*/ 36865 h 81709"/>
                <a:gd name="connsiteX5" fmla="*/ 26849 w 134255"/>
                <a:gd name="connsiteY5" fmla="*/ 29759 h 81709"/>
                <a:gd name="connsiteX6" fmla="*/ 27550 w 134255"/>
                <a:gd name="connsiteY6" fmla="*/ 26265 h 81709"/>
                <a:gd name="connsiteX7" fmla="*/ 32552 w 134255"/>
                <a:gd name="connsiteY7" fmla="*/ 21992 h 81709"/>
                <a:gd name="connsiteX8" fmla="*/ 34621 w 134255"/>
                <a:gd name="connsiteY8" fmla="*/ 19325 h 81709"/>
                <a:gd name="connsiteX9" fmla="*/ 34537 w 134255"/>
                <a:gd name="connsiteY9" fmla="*/ 15705 h 81709"/>
                <a:gd name="connsiteX10" fmla="*/ 32166 w 134255"/>
                <a:gd name="connsiteY10" fmla="*/ 11876 h 81709"/>
                <a:gd name="connsiteX11" fmla="*/ 37615 w 134255"/>
                <a:gd name="connsiteY11" fmla="*/ 3906 h 81709"/>
                <a:gd name="connsiteX12" fmla="*/ 42426 w 134255"/>
                <a:gd name="connsiteY12" fmla="*/ 7531 h 81709"/>
                <a:gd name="connsiteX13" fmla="*/ 46353 w 134255"/>
                <a:gd name="connsiteY13" fmla="*/ 8067 h 81709"/>
                <a:gd name="connsiteX14" fmla="*/ 49174 w 134255"/>
                <a:gd name="connsiteY14" fmla="*/ 5505 h 81709"/>
                <a:gd name="connsiteX15" fmla="*/ 52072 w 134255"/>
                <a:gd name="connsiteY15" fmla="*/ 7325 h 81709"/>
                <a:gd name="connsiteX16" fmla="*/ 54359 w 134255"/>
                <a:gd name="connsiteY16" fmla="*/ 3033 h 81709"/>
                <a:gd name="connsiteX17" fmla="*/ 60139 w 134255"/>
                <a:gd name="connsiteY17" fmla="*/ 4549 h 81709"/>
                <a:gd name="connsiteX18" fmla="*/ 61421 w 134255"/>
                <a:gd name="connsiteY18" fmla="*/ 5895 h 81709"/>
                <a:gd name="connsiteX19" fmla="*/ 56857 w 134255"/>
                <a:gd name="connsiteY19" fmla="*/ 8452 h 81709"/>
                <a:gd name="connsiteX20" fmla="*/ 57342 w 134255"/>
                <a:gd name="connsiteY20" fmla="*/ 10415 h 81709"/>
                <a:gd name="connsiteX21" fmla="*/ 64328 w 134255"/>
                <a:gd name="connsiteY21" fmla="*/ 11148 h 81709"/>
                <a:gd name="connsiteX22" fmla="*/ 68124 w 134255"/>
                <a:gd name="connsiteY22" fmla="*/ 14270 h 81709"/>
                <a:gd name="connsiteX23" fmla="*/ 70992 w 134255"/>
                <a:gd name="connsiteY23" fmla="*/ 14257 h 81709"/>
                <a:gd name="connsiteX24" fmla="*/ 90603 w 134255"/>
                <a:gd name="connsiteY24" fmla="*/ 307 h 81709"/>
                <a:gd name="connsiteX25" fmla="*/ 92161 w 134255"/>
                <a:gd name="connsiteY25" fmla="*/ 4586 h 81709"/>
                <a:gd name="connsiteX26" fmla="*/ 91482 w 134255"/>
                <a:gd name="connsiteY26" fmla="*/ 7607 h 81709"/>
                <a:gd name="connsiteX27" fmla="*/ 88277 w 134255"/>
                <a:gd name="connsiteY27" fmla="*/ 9821 h 81709"/>
                <a:gd name="connsiteX28" fmla="*/ 93414 w 134255"/>
                <a:gd name="connsiteY28" fmla="*/ 13157 h 81709"/>
                <a:gd name="connsiteX29" fmla="*/ 99607 w 134255"/>
                <a:gd name="connsiteY29" fmla="*/ 10263 h 81709"/>
                <a:gd name="connsiteX30" fmla="*/ 103650 w 134255"/>
                <a:gd name="connsiteY30" fmla="*/ 18417 h 81709"/>
                <a:gd name="connsiteX31" fmla="*/ 107696 w 134255"/>
                <a:gd name="connsiteY31" fmla="*/ 22142 h 81709"/>
                <a:gd name="connsiteX32" fmla="*/ 128990 w 134255"/>
                <a:gd name="connsiteY32" fmla="*/ 21872 h 81709"/>
                <a:gd name="connsiteX33" fmla="*/ 132762 w 134255"/>
                <a:gd name="connsiteY33" fmla="*/ 25953 h 81709"/>
                <a:gd name="connsiteX34" fmla="*/ 129983 w 134255"/>
                <a:gd name="connsiteY34" fmla="*/ 31773 h 81709"/>
                <a:gd name="connsiteX35" fmla="*/ 126291 w 134255"/>
                <a:gd name="connsiteY35" fmla="*/ 37311 h 81709"/>
                <a:gd name="connsiteX36" fmla="*/ 111102 w 134255"/>
                <a:gd name="connsiteY36" fmla="*/ 42898 h 81709"/>
                <a:gd name="connsiteX37" fmla="*/ 115562 w 134255"/>
                <a:gd name="connsiteY37" fmla="*/ 45366 h 81709"/>
                <a:gd name="connsiteX38" fmla="*/ 117587 w 134255"/>
                <a:gd name="connsiteY38" fmla="*/ 51895 h 81709"/>
                <a:gd name="connsiteX39" fmla="*/ 108335 w 134255"/>
                <a:gd name="connsiteY39" fmla="*/ 57428 h 81709"/>
                <a:gd name="connsiteX40" fmla="*/ 98585 w 134255"/>
                <a:gd name="connsiteY40" fmla="*/ 60111 h 81709"/>
                <a:gd name="connsiteX41" fmla="*/ 97001 w 134255"/>
                <a:gd name="connsiteY41" fmla="*/ 57189 h 81709"/>
                <a:gd name="connsiteX42" fmla="*/ 87399 w 134255"/>
                <a:gd name="connsiteY42" fmla="*/ 61443 h 81709"/>
                <a:gd name="connsiteX43" fmla="*/ 80726 w 134255"/>
                <a:gd name="connsiteY43" fmla="*/ 61253 h 81709"/>
                <a:gd name="connsiteX44" fmla="*/ 70022 w 134255"/>
                <a:gd name="connsiteY44" fmla="*/ 64162 h 81709"/>
                <a:gd name="connsiteX45" fmla="*/ 62138 w 134255"/>
                <a:gd name="connsiteY45" fmla="*/ 61565 h 81709"/>
                <a:gd name="connsiteX46" fmla="*/ 52584 w 134255"/>
                <a:gd name="connsiteY46" fmla="*/ 66213 h 81709"/>
                <a:gd name="connsiteX47" fmla="*/ 54540 w 134255"/>
                <a:gd name="connsiteY47" fmla="*/ 69285 h 81709"/>
                <a:gd name="connsiteX48" fmla="*/ 48142 w 134255"/>
                <a:gd name="connsiteY48" fmla="*/ 70722 h 81709"/>
                <a:gd name="connsiteX49" fmla="*/ 50077 w 134255"/>
                <a:gd name="connsiteY49" fmla="*/ 75957 h 81709"/>
                <a:gd name="connsiteX50" fmla="*/ 45537 w 134255"/>
                <a:gd name="connsiteY50" fmla="*/ 76210 h 81709"/>
                <a:gd name="connsiteX51" fmla="*/ 41593 w 134255"/>
                <a:gd name="connsiteY51" fmla="*/ 81678 h 81709"/>
                <a:gd name="connsiteX52" fmla="*/ 35254 w 134255"/>
                <a:gd name="connsiteY52" fmla="*/ 78536 h 81709"/>
                <a:gd name="connsiteX53" fmla="*/ 26086 w 134255"/>
                <a:gd name="connsiteY53" fmla="*/ 77713 h 81709"/>
                <a:gd name="connsiteX54" fmla="*/ 20687 w 134255"/>
                <a:gd name="connsiteY54" fmla="*/ 73621 h 81709"/>
                <a:gd name="connsiteX55" fmla="*/ 12996 w 134255"/>
                <a:gd name="connsiteY55" fmla="*/ 73920 h 81709"/>
                <a:gd name="connsiteX56" fmla="*/ 10379 w 134255"/>
                <a:gd name="connsiteY56" fmla="*/ 69087 h 81709"/>
                <a:gd name="connsiteX57" fmla="*/ 12601 w 134255"/>
                <a:gd name="connsiteY57" fmla="*/ 63190 h 81709"/>
                <a:gd name="connsiteX58" fmla="*/ 9248 w 134255"/>
                <a:gd name="connsiteY58" fmla="*/ 59930 h 81709"/>
                <a:gd name="connsiteX59" fmla="*/ 8532 w 134255"/>
                <a:gd name="connsiteY59" fmla="*/ 52240 h 81709"/>
                <a:gd name="connsiteX60" fmla="*/ 683 w 134255"/>
                <a:gd name="connsiteY60" fmla="*/ 47696 h 81709"/>
                <a:gd name="connsiteX0" fmla="*/ 683 w 134255"/>
                <a:gd name="connsiteY0" fmla="*/ 51029 h 85042"/>
                <a:gd name="connsiteX1" fmla="*/ 4206 w 134255"/>
                <a:gd name="connsiteY1" fmla="*/ 47163 h 85042"/>
                <a:gd name="connsiteX2" fmla="*/ 13786 w 134255"/>
                <a:gd name="connsiteY2" fmla="*/ 47092 h 85042"/>
                <a:gd name="connsiteX3" fmla="*/ 17936 w 134255"/>
                <a:gd name="connsiteY3" fmla="*/ 41177 h 85042"/>
                <a:gd name="connsiteX4" fmla="*/ 24349 w 134255"/>
                <a:gd name="connsiteY4" fmla="*/ 40198 h 85042"/>
                <a:gd name="connsiteX5" fmla="*/ 26849 w 134255"/>
                <a:gd name="connsiteY5" fmla="*/ 33092 h 85042"/>
                <a:gd name="connsiteX6" fmla="*/ 27550 w 134255"/>
                <a:gd name="connsiteY6" fmla="*/ 29598 h 85042"/>
                <a:gd name="connsiteX7" fmla="*/ 32552 w 134255"/>
                <a:gd name="connsiteY7" fmla="*/ 25325 h 85042"/>
                <a:gd name="connsiteX8" fmla="*/ 34621 w 134255"/>
                <a:gd name="connsiteY8" fmla="*/ 22658 h 85042"/>
                <a:gd name="connsiteX9" fmla="*/ 34537 w 134255"/>
                <a:gd name="connsiteY9" fmla="*/ 19038 h 85042"/>
                <a:gd name="connsiteX10" fmla="*/ 32166 w 134255"/>
                <a:gd name="connsiteY10" fmla="*/ 15209 h 85042"/>
                <a:gd name="connsiteX11" fmla="*/ 37615 w 134255"/>
                <a:gd name="connsiteY11" fmla="*/ 7239 h 85042"/>
                <a:gd name="connsiteX12" fmla="*/ 42426 w 134255"/>
                <a:gd name="connsiteY12" fmla="*/ 10864 h 85042"/>
                <a:gd name="connsiteX13" fmla="*/ 46353 w 134255"/>
                <a:gd name="connsiteY13" fmla="*/ 11400 h 85042"/>
                <a:gd name="connsiteX14" fmla="*/ 49174 w 134255"/>
                <a:gd name="connsiteY14" fmla="*/ 8838 h 85042"/>
                <a:gd name="connsiteX15" fmla="*/ 52072 w 134255"/>
                <a:gd name="connsiteY15" fmla="*/ 10658 h 85042"/>
                <a:gd name="connsiteX16" fmla="*/ 54359 w 134255"/>
                <a:gd name="connsiteY16" fmla="*/ 6366 h 85042"/>
                <a:gd name="connsiteX17" fmla="*/ 60139 w 134255"/>
                <a:gd name="connsiteY17" fmla="*/ 7882 h 85042"/>
                <a:gd name="connsiteX18" fmla="*/ 61421 w 134255"/>
                <a:gd name="connsiteY18" fmla="*/ 9228 h 85042"/>
                <a:gd name="connsiteX19" fmla="*/ 56857 w 134255"/>
                <a:gd name="connsiteY19" fmla="*/ 11785 h 85042"/>
                <a:gd name="connsiteX20" fmla="*/ 57342 w 134255"/>
                <a:gd name="connsiteY20" fmla="*/ 13748 h 85042"/>
                <a:gd name="connsiteX21" fmla="*/ 64328 w 134255"/>
                <a:gd name="connsiteY21" fmla="*/ 14481 h 85042"/>
                <a:gd name="connsiteX22" fmla="*/ 68124 w 134255"/>
                <a:gd name="connsiteY22" fmla="*/ 17603 h 85042"/>
                <a:gd name="connsiteX23" fmla="*/ 92058 w 134255"/>
                <a:gd name="connsiteY23" fmla="*/ 707 h 85042"/>
                <a:gd name="connsiteX24" fmla="*/ 90603 w 134255"/>
                <a:gd name="connsiteY24" fmla="*/ 3640 h 85042"/>
                <a:gd name="connsiteX25" fmla="*/ 92161 w 134255"/>
                <a:gd name="connsiteY25" fmla="*/ 7919 h 85042"/>
                <a:gd name="connsiteX26" fmla="*/ 91482 w 134255"/>
                <a:gd name="connsiteY26" fmla="*/ 10940 h 85042"/>
                <a:gd name="connsiteX27" fmla="*/ 88277 w 134255"/>
                <a:gd name="connsiteY27" fmla="*/ 13154 h 85042"/>
                <a:gd name="connsiteX28" fmla="*/ 93414 w 134255"/>
                <a:gd name="connsiteY28" fmla="*/ 16490 h 85042"/>
                <a:gd name="connsiteX29" fmla="*/ 99607 w 134255"/>
                <a:gd name="connsiteY29" fmla="*/ 13596 h 85042"/>
                <a:gd name="connsiteX30" fmla="*/ 103650 w 134255"/>
                <a:gd name="connsiteY30" fmla="*/ 21750 h 85042"/>
                <a:gd name="connsiteX31" fmla="*/ 107696 w 134255"/>
                <a:gd name="connsiteY31" fmla="*/ 25475 h 85042"/>
                <a:gd name="connsiteX32" fmla="*/ 128990 w 134255"/>
                <a:gd name="connsiteY32" fmla="*/ 25205 h 85042"/>
                <a:gd name="connsiteX33" fmla="*/ 132762 w 134255"/>
                <a:gd name="connsiteY33" fmla="*/ 29286 h 85042"/>
                <a:gd name="connsiteX34" fmla="*/ 129983 w 134255"/>
                <a:gd name="connsiteY34" fmla="*/ 35106 h 85042"/>
                <a:gd name="connsiteX35" fmla="*/ 126291 w 134255"/>
                <a:gd name="connsiteY35" fmla="*/ 40644 h 85042"/>
                <a:gd name="connsiteX36" fmla="*/ 111102 w 134255"/>
                <a:gd name="connsiteY36" fmla="*/ 46231 h 85042"/>
                <a:gd name="connsiteX37" fmla="*/ 115562 w 134255"/>
                <a:gd name="connsiteY37" fmla="*/ 48699 h 85042"/>
                <a:gd name="connsiteX38" fmla="*/ 117587 w 134255"/>
                <a:gd name="connsiteY38" fmla="*/ 55228 h 85042"/>
                <a:gd name="connsiteX39" fmla="*/ 108335 w 134255"/>
                <a:gd name="connsiteY39" fmla="*/ 60761 h 85042"/>
                <a:gd name="connsiteX40" fmla="*/ 98585 w 134255"/>
                <a:gd name="connsiteY40" fmla="*/ 63444 h 85042"/>
                <a:gd name="connsiteX41" fmla="*/ 97001 w 134255"/>
                <a:gd name="connsiteY41" fmla="*/ 60522 h 85042"/>
                <a:gd name="connsiteX42" fmla="*/ 87399 w 134255"/>
                <a:gd name="connsiteY42" fmla="*/ 64776 h 85042"/>
                <a:gd name="connsiteX43" fmla="*/ 80726 w 134255"/>
                <a:gd name="connsiteY43" fmla="*/ 64586 h 85042"/>
                <a:gd name="connsiteX44" fmla="*/ 70022 w 134255"/>
                <a:gd name="connsiteY44" fmla="*/ 67495 h 85042"/>
                <a:gd name="connsiteX45" fmla="*/ 62138 w 134255"/>
                <a:gd name="connsiteY45" fmla="*/ 64898 h 85042"/>
                <a:gd name="connsiteX46" fmla="*/ 52584 w 134255"/>
                <a:gd name="connsiteY46" fmla="*/ 69546 h 85042"/>
                <a:gd name="connsiteX47" fmla="*/ 54540 w 134255"/>
                <a:gd name="connsiteY47" fmla="*/ 72618 h 85042"/>
                <a:gd name="connsiteX48" fmla="*/ 48142 w 134255"/>
                <a:gd name="connsiteY48" fmla="*/ 74055 h 85042"/>
                <a:gd name="connsiteX49" fmla="*/ 50077 w 134255"/>
                <a:gd name="connsiteY49" fmla="*/ 79290 h 85042"/>
                <a:gd name="connsiteX50" fmla="*/ 45537 w 134255"/>
                <a:gd name="connsiteY50" fmla="*/ 79543 h 85042"/>
                <a:gd name="connsiteX51" fmla="*/ 41593 w 134255"/>
                <a:gd name="connsiteY51" fmla="*/ 85011 h 85042"/>
                <a:gd name="connsiteX52" fmla="*/ 35254 w 134255"/>
                <a:gd name="connsiteY52" fmla="*/ 81869 h 85042"/>
                <a:gd name="connsiteX53" fmla="*/ 26086 w 134255"/>
                <a:gd name="connsiteY53" fmla="*/ 81046 h 85042"/>
                <a:gd name="connsiteX54" fmla="*/ 20687 w 134255"/>
                <a:gd name="connsiteY54" fmla="*/ 76954 h 85042"/>
                <a:gd name="connsiteX55" fmla="*/ 12996 w 134255"/>
                <a:gd name="connsiteY55" fmla="*/ 77253 h 85042"/>
                <a:gd name="connsiteX56" fmla="*/ 10379 w 134255"/>
                <a:gd name="connsiteY56" fmla="*/ 72420 h 85042"/>
                <a:gd name="connsiteX57" fmla="*/ 12601 w 134255"/>
                <a:gd name="connsiteY57" fmla="*/ 66523 h 85042"/>
                <a:gd name="connsiteX58" fmla="*/ 9248 w 134255"/>
                <a:gd name="connsiteY58" fmla="*/ 63263 h 85042"/>
                <a:gd name="connsiteX59" fmla="*/ 8532 w 134255"/>
                <a:gd name="connsiteY59" fmla="*/ 55573 h 85042"/>
                <a:gd name="connsiteX60" fmla="*/ 683 w 134255"/>
                <a:gd name="connsiteY60" fmla="*/ 51029 h 85042"/>
                <a:gd name="connsiteX0" fmla="*/ 683 w 134255"/>
                <a:gd name="connsiteY0" fmla="*/ 55641 h 89654"/>
                <a:gd name="connsiteX1" fmla="*/ 4206 w 134255"/>
                <a:gd name="connsiteY1" fmla="*/ 51775 h 89654"/>
                <a:gd name="connsiteX2" fmla="*/ 13786 w 134255"/>
                <a:gd name="connsiteY2" fmla="*/ 51704 h 89654"/>
                <a:gd name="connsiteX3" fmla="*/ 17936 w 134255"/>
                <a:gd name="connsiteY3" fmla="*/ 45789 h 89654"/>
                <a:gd name="connsiteX4" fmla="*/ 24349 w 134255"/>
                <a:gd name="connsiteY4" fmla="*/ 44810 h 89654"/>
                <a:gd name="connsiteX5" fmla="*/ 26849 w 134255"/>
                <a:gd name="connsiteY5" fmla="*/ 37704 h 89654"/>
                <a:gd name="connsiteX6" fmla="*/ 27550 w 134255"/>
                <a:gd name="connsiteY6" fmla="*/ 34210 h 89654"/>
                <a:gd name="connsiteX7" fmla="*/ 32552 w 134255"/>
                <a:gd name="connsiteY7" fmla="*/ 29937 h 89654"/>
                <a:gd name="connsiteX8" fmla="*/ 34621 w 134255"/>
                <a:gd name="connsiteY8" fmla="*/ 27270 h 89654"/>
                <a:gd name="connsiteX9" fmla="*/ 34537 w 134255"/>
                <a:gd name="connsiteY9" fmla="*/ 23650 h 89654"/>
                <a:gd name="connsiteX10" fmla="*/ 32166 w 134255"/>
                <a:gd name="connsiteY10" fmla="*/ 19821 h 89654"/>
                <a:gd name="connsiteX11" fmla="*/ 37615 w 134255"/>
                <a:gd name="connsiteY11" fmla="*/ 11851 h 89654"/>
                <a:gd name="connsiteX12" fmla="*/ 42426 w 134255"/>
                <a:gd name="connsiteY12" fmla="*/ 15476 h 89654"/>
                <a:gd name="connsiteX13" fmla="*/ 46353 w 134255"/>
                <a:gd name="connsiteY13" fmla="*/ 16012 h 89654"/>
                <a:gd name="connsiteX14" fmla="*/ 49174 w 134255"/>
                <a:gd name="connsiteY14" fmla="*/ 13450 h 89654"/>
                <a:gd name="connsiteX15" fmla="*/ 52072 w 134255"/>
                <a:gd name="connsiteY15" fmla="*/ 15270 h 89654"/>
                <a:gd name="connsiteX16" fmla="*/ 54359 w 134255"/>
                <a:gd name="connsiteY16" fmla="*/ 10978 h 89654"/>
                <a:gd name="connsiteX17" fmla="*/ 60139 w 134255"/>
                <a:gd name="connsiteY17" fmla="*/ 12494 h 89654"/>
                <a:gd name="connsiteX18" fmla="*/ 61421 w 134255"/>
                <a:gd name="connsiteY18" fmla="*/ 13840 h 89654"/>
                <a:gd name="connsiteX19" fmla="*/ 56857 w 134255"/>
                <a:gd name="connsiteY19" fmla="*/ 16397 h 89654"/>
                <a:gd name="connsiteX20" fmla="*/ 57342 w 134255"/>
                <a:gd name="connsiteY20" fmla="*/ 18360 h 89654"/>
                <a:gd name="connsiteX21" fmla="*/ 64328 w 134255"/>
                <a:gd name="connsiteY21" fmla="*/ 19093 h 89654"/>
                <a:gd name="connsiteX22" fmla="*/ 89302 w 134255"/>
                <a:gd name="connsiteY22" fmla="*/ 532 h 89654"/>
                <a:gd name="connsiteX23" fmla="*/ 92058 w 134255"/>
                <a:gd name="connsiteY23" fmla="*/ 5319 h 89654"/>
                <a:gd name="connsiteX24" fmla="*/ 90603 w 134255"/>
                <a:gd name="connsiteY24" fmla="*/ 8252 h 89654"/>
                <a:gd name="connsiteX25" fmla="*/ 92161 w 134255"/>
                <a:gd name="connsiteY25" fmla="*/ 12531 h 89654"/>
                <a:gd name="connsiteX26" fmla="*/ 91482 w 134255"/>
                <a:gd name="connsiteY26" fmla="*/ 15552 h 89654"/>
                <a:gd name="connsiteX27" fmla="*/ 88277 w 134255"/>
                <a:gd name="connsiteY27" fmla="*/ 17766 h 89654"/>
                <a:gd name="connsiteX28" fmla="*/ 93414 w 134255"/>
                <a:gd name="connsiteY28" fmla="*/ 21102 h 89654"/>
                <a:gd name="connsiteX29" fmla="*/ 99607 w 134255"/>
                <a:gd name="connsiteY29" fmla="*/ 18208 h 89654"/>
                <a:gd name="connsiteX30" fmla="*/ 103650 w 134255"/>
                <a:gd name="connsiteY30" fmla="*/ 26362 h 89654"/>
                <a:gd name="connsiteX31" fmla="*/ 107696 w 134255"/>
                <a:gd name="connsiteY31" fmla="*/ 30087 h 89654"/>
                <a:gd name="connsiteX32" fmla="*/ 128990 w 134255"/>
                <a:gd name="connsiteY32" fmla="*/ 29817 h 89654"/>
                <a:gd name="connsiteX33" fmla="*/ 132762 w 134255"/>
                <a:gd name="connsiteY33" fmla="*/ 33898 h 89654"/>
                <a:gd name="connsiteX34" fmla="*/ 129983 w 134255"/>
                <a:gd name="connsiteY34" fmla="*/ 39718 h 89654"/>
                <a:gd name="connsiteX35" fmla="*/ 126291 w 134255"/>
                <a:gd name="connsiteY35" fmla="*/ 45256 h 89654"/>
                <a:gd name="connsiteX36" fmla="*/ 111102 w 134255"/>
                <a:gd name="connsiteY36" fmla="*/ 50843 h 89654"/>
                <a:gd name="connsiteX37" fmla="*/ 115562 w 134255"/>
                <a:gd name="connsiteY37" fmla="*/ 53311 h 89654"/>
                <a:gd name="connsiteX38" fmla="*/ 117587 w 134255"/>
                <a:gd name="connsiteY38" fmla="*/ 59840 h 89654"/>
                <a:gd name="connsiteX39" fmla="*/ 108335 w 134255"/>
                <a:gd name="connsiteY39" fmla="*/ 65373 h 89654"/>
                <a:gd name="connsiteX40" fmla="*/ 98585 w 134255"/>
                <a:gd name="connsiteY40" fmla="*/ 68056 h 89654"/>
                <a:gd name="connsiteX41" fmla="*/ 97001 w 134255"/>
                <a:gd name="connsiteY41" fmla="*/ 65134 h 89654"/>
                <a:gd name="connsiteX42" fmla="*/ 87399 w 134255"/>
                <a:gd name="connsiteY42" fmla="*/ 69388 h 89654"/>
                <a:gd name="connsiteX43" fmla="*/ 80726 w 134255"/>
                <a:gd name="connsiteY43" fmla="*/ 69198 h 89654"/>
                <a:gd name="connsiteX44" fmla="*/ 70022 w 134255"/>
                <a:gd name="connsiteY44" fmla="*/ 72107 h 89654"/>
                <a:gd name="connsiteX45" fmla="*/ 62138 w 134255"/>
                <a:gd name="connsiteY45" fmla="*/ 69510 h 89654"/>
                <a:gd name="connsiteX46" fmla="*/ 52584 w 134255"/>
                <a:gd name="connsiteY46" fmla="*/ 74158 h 89654"/>
                <a:gd name="connsiteX47" fmla="*/ 54540 w 134255"/>
                <a:gd name="connsiteY47" fmla="*/ 77230 h 89654"/>
                <a:gd name="connsiteX48" fmla="*/ 48142 w 134255"/>
                <a:gd name="connsiteY48" fmla="*/ 78667 h 89654"/>
                <a:gd name="connsiteX49" fmla="*/ 50077 w 134255"/>
                <a:gd name="connsiteY49" fmla="*/ 83902 h 89654"/>
                <a:gd name="connsiteX50" fmla="*/ 45537 w 134255"/>
                <a:gd name="connsiteY50" fmla="*/ 84155 h 89654"/>
                <a:gd name="connsiteX51" fmla="*/ 41593 w 134255"/>
                <a:gd name="connsiteY51" fmla="*/ 89623 h 89654"/>
                <a:gd name="connsiteX52" fmla="*/ 35254 w 134255"/>
                <a:gd name="connsiteY52" fmla="*/ 86481 h 89654"/>
                <a:gd name="connsiteX53" fmla="*/ 26086 w 134255"/>
                <a:gd name="connsiteY53" fmla="*/ 85658 h 89654"/>
                <a:gd name="connsiteX54" fmla="*/ 20687 w 134255"/>
                <a:gd name="connsiteY54" fmla="*/ 81566 h 89654"/>
                <a:gd name="connsiteX55" fmla="*/ 12996 w 134255"/>
                <a:gd name="connsiteY55" fmla="*/ 81865 h 89654"/>
                <a:gd name="connsiteX56" fmla="*/ 10379 w 134255"/>
                <a:gd name="connsiteY56" fmla="*/ 77032 h 89654"/>
                <a:gd name="connsiteX57" fmla="*/ 12601 w 134255"/>
                <a:gd name="connsiteY57" fmla="*/ 71135 h 89654"/>
                <a:gd name="connsiteX58" fmla="*/ 9248 w 134255"/>
                <a:gd name="connsiteY58" fmla="*/ 67875 h 89654"/>
                <a:gd name="connsiteX59" fmla="*/ 8532 w 134255"/>
                <a:gd name="connsiteY59" fmla="*/ 60185 h 89654"/>
                <a:gd name="connsiteX60" fmla="*/ 683 w 134255"/>
                <a:gd name="connsiteY60" fmla="*/ 55641 h 89654"/>
                <a:gd name="connsiteX0" fmla="*/ 683 w 134255"/>
                <a:gd name="connsiteY0" fmla="*/ 55450 h 89463"/>
                <a:gd name="connsiteX1" fmla="*/ 4206 w 134255"/>
                <a:gd name="connsiteY1" fmla="*/ 51584 h 89463"/>
                <a:gd name="connsiteX2" fmla="*/ 13786 w 134255"/>
                <a:gd name="connsiteY2" fmla="*/ 51513 h 89463"/>
                <a:gd name="connsiteX3" fmla="*/ 17936 w 134255"/>
                <a:gd name="connsiteY3" fmla="*/ 45598 h 89463"/>
                <a:gd name="connsiteX4" fmla="*/ 24349 w 134255"/>
                <a:gd name="connsiteY4" fmla="*/ 44619 h 89463"/>
                <a:gd name="connsiteX5" fmla="*/ 26849 w 134255"/>
                <a:gd name="connsiteY5" fmla="*/ 37513 h 89463"/>
                <a:gd name="connsiteX6" fmla="*/ 27550 w 134255"/>
                <a:gd name="connsiteY6" fmla="*/ 34019 h 89463"/>
                <a:gd name="connsiteX7" fmla="*/ 32552 w 134255"/>
                <a:gd name="connsiteY7" fmla="*/ 29746 h 89463"/>
                <a:gd name="connsiteX8" fmla="*/ 34621 w 134255"/>
                <a:gd name="connsiteY8" fmla="*/ 27079 h 89463"/>
                <a:gd name="connsiteX9" fmla="*/ 34537 w 134255"/>
                <a:gd name="connsiteY9" fmla="*/ 23459 h 89463"/>
                <a:gd name="connsiteX10" fmla="*/ 32166 w 134255"/>
                <a:gd name="connsiteY10" fmla="*/ 19630 h 89463"/>
                <a:gd name="connsiteX11" fmla="*/ 37615 w 134255"/>
                <a:gd name="connsiteY11" fmla="*/ 11660 h 89463"/>
                <a:gd name="connsiteX12" fmla="*/ 42426 w 134255"/>
                <a:gd name="connsiteY12" fmla="*/ 15285 h 89463"/>
                <a:gd name="connsiteX13" fmla="*/ 46353 w 134255"/>
                <a:gd name="connsiteY13" fmla="*/ 15821 h 89463"/>
                <a:gd name="connsiteX14" fmla="*/ 49174 w 134255"/>
                <a:gd name="connsiteY14" fmla="*/ 13259 h 89463"/>
                <a:gd name="connsiteX15" fmla="*/ 52072 w 134255"/>
                <a:gd name="connsiteY15" fmla="*/ 15079 h 89463"/>
                <a:gd name="connsiteX16" fmla="*/ 54359 w 134255"/>
                <a:gd name="connsiteY16" fmla="*/ 10787 h 89463"/>
                <a:gd name="connsiteX17" fmla="*/ 60139 w 134255"/>
                <a:gd name="connsiteY17" fmla="*/ 12303 h 89463"/>
                <a:gd name="connsiteX18" fmla="*/ 61421 w 134255"/>
                <a:gd name="connsiteY18" fmla="*/ 13649 h 89463"/>
                <a:gd name="connsiteX19" fmla="*/ 56857 w 134255"/>
                <a:gd name="connsiteY19" fmla="*/ 16206 h 89463"/>
                <a:gd name="connsiteX20" fmla="*/ 57342 w 134255"/>
                <a:gd name="connsiteY20" fmla="*/ 18169 h 89463"/>
                <a:gd name="connsiteX21" fmla="*/ 64328 w 134255"/>
                <a:gd name="connsiteY21" fmla="*/ 18902 h 89463"/>
                <a:gd name="connsiteX22" fmla="*/ 89302 w 134255"/>
                <a:gd name="connsiteY22" fmla="*/ 341 h 89463"/>
                <a:gd name="connsiteX23" fmla="*/ 96989 w 134255"/>
                <a:gd name="connsiteY23" fmla="*/ 6744 h 89463"/>
                <a:gd name="connsiteX24" fmla="*/ 92058 w 134255"/>
                <a:gd name="connsiteY24" fmla="*/ 5128 h 89463"/>
                <a:gd name="connsiteX25" fmla="*/ 90603 w 134255"/>
                <a:gd name="connsiteY25" fmla="*/ 8061 h 89463"/>
                <a:gd name="connsiteX26" fmla="*/ 92161 w 134255"/>
                <a:gd name="connsiteY26" fmla="*/ 12340 h 89463"/>
                <a:gd name="connsiteX27" fmla="*/ 91482 w 134255"/>
                <a:gd name="connsiteY27" fmla="*/ 15361 h 89463"/>
                <a:gd name="connsiteX28" fmla="*/ 88277 w 134255"/>
                <a:gd name="connsiteY28" fmla="*/ 17575 h 89463"/>
                <a:gd name="connsiteX29" fmla="*/ 93414 w 134255"/>
                <a:gd name="connsiteY29" fmla="*/ 20911 h 89463"/>
                <a:gd name="connsiteX30" fmla="*/ 99607 w 134255"/>
                <a:gd name="connsiteY30" fmla="*/ 18017 h 89463"/>
                <a:gd name="connsiteX31" fmla="*/ 103650 w 134255"/>
                <a:gd name="connsiteY31" fmla="*/ 26171 h 89463"/>
                <a:gd name="connsiteX32" fmla="*/ 107696 w 134255"/>
                <a:gd name="connsiteY32" fmla="*/ 29896 h 89463"/>
                <a:gd name="connsiteX33" fmla="*/ 128990 w 134255"/>
                <a:gd name="connsiteY33" fmla="*/ 29626 h 89463"/>
                <a:gd name="connsiteX34" fmla="*/ 132762 w 134255"/>
                <a:gd name="connsiteY34" fmla="*/ 33707 h 89463"/>
                <a:gd name="connsiteX35" fmla="*/ 129983 w 134255"/>
                <a:gd name="connsiteY35" fmla="*/ 39527 h 89463"/>
                <a:gd name="connsiteX36" fmla="*/ 126291 w 134255"/>
                <a:gd name="connsiteY36" fmla="*/ 45065 h 89463"/>
                <a:gd name="connsiteX37" fmla="*/ 111102 w 134255"/>
                <a:gd name="connsiteY37" fmla="*/ 50652 h 89463"/>
                <a:gd name="connsiteX38" fmla="*/ 115562 w 134255"/>
                <a:gd name="connsiteY38" fmla="*/ 53120 h 89463"/>
                <a:gd name="connsiteX39" fmla="*/ 117587 w 134255"/>
                <a:gd name="connsiteY39" fmla="*/ 59649 h 89463"/>
                <a:gd name="connsiteX40" fmla="*/ 108335 w 134255"/>
                <a:gd name="connsiteY40" fmla="*/ 65182 h 89463"/>
                <a:gd name="connsiteX41" fmla="*/ 98585 w 134255"/>
                <a:gd name="connsiteY41" fmla="*/ 67865 h 89463"/>
                <a:gd name="connsiteX42" fmla="*/ 97001 w 134255"/>
                <a:gd name="connsiteY42" fmla="*/ 64943 h 89463"/>
                <a:gd name="connsiteX43" fmla="*/ 87399 w 134255"/>
                <a:gd name="connsiteY43" fmla="*/ 69197 h 89463"/>
                <a:gd name="connsiteX44" fmla="*/ 80726 w 134255"/>
                <a:gd name="connsiteY44" fmla="*/ 69007 h 89463"/>
                <a:gd name="connsiteX45" fmla="*/ 70022 w 134255"/>
                <a:gd name="connsiteY45" fmla="*/ 71916 h 89463"/>
                <a:gd name="connsiteX46" fmla="*/ 62138 w 134255"/>
                <a:gd name="connsiteY46" fmla="*/ 69319 h 89463"/>
                <a:gd name="connsiteX47" fmla="*/ 52584 w 134255"/>
                <a:gd name="connsiteY47" fmla="*/ 73967 h 89463"/>
                <a:gd name="connsiteX48" fmla="*/ 54540 w 134255"/>
                <a:gd name="connsiteY48" fmla="*/ 77039 h 89463"/>
                <a:gd name="connsiteX49" fmla="*/ 48142 w 134255"/>
                <a:gd name="connsiteY49" fmla="*/ 78476 h 89463"/>
                <a:gd name="connsiteX50" fmla="*/ 50077 w 134255"/>
                <a:gd name="connsiteY50" fmla="*/ 83711 h 89463"/>
                <a:gd name="connsiteX51" fmla="*/ 45537 w 134255"/>
                <a:gd name="connsiteY51" fmla="*/ 83964 h 89463"/>
                <a:gd name="connsiteX52" fmla="*/ 41593 w 134255"/>
                <a:gd name="connsiteY52" fmla="*/ 89432 h 89463"/>
                <a:gd name="connsiteX53" fmla="*/ 35254 w 134255"/>
                <a:gd name="connsiteY53" fmla="*/ 86290 h 89463"/>
                <a:gd name="connsiteX54" fmla="*/ 26086 w 134255"/>
                <a:gd name="connsiteY54" fmla="*/ 85467 h 89463"/>
                <a:gd name="connsiteX55" fmla="*/ 20687 w 134255"/>
                <a:gd name="connsiteY55" fmla="*/ 81375 h 89463"/>
                <a:gd name="connsiteX56" fmla="*/ 12996 w 134255"/>
                <a:gd name="connsiteY56" fmla="*/ 81674 h 89463"/>
                <a:gd name="connsiteX57" fmla="*/ 10379 w 134255"/>
                <a:gd name="connsiteY57" fmla="*/ 76841 h 89463"/>
                <a:gd name="connsiteX58" fmla="*/ 12601 w 134255"/>
                <a:gd name="connsiteY58" fmla="*/ 70944 h 89463"/>
                <a:gd name="connsiteX59" fmla="*/ 9248 w 134255"/>
                <a:gd name="connsiteY59" fmla="*/ 67684 h 89463"/>
                <a:gd name="connsiteX60" fmla="*/ 8532 w 134255"/>
                <a:gd name="connsiteY60" fmla="*/ 59994 h 89463"/>
                <a:gd name="connsiteX61" fmla="*/ 683 w 134255"/>
                <a:gd name="connsiteY61" fmla="*/ 55450 h 89463"/>
                <a:gd name="connsiteX0" fmla="*/ 683 w 134255"/>
                <a:gd name="connsiteY0" fmla="*/ 55552 h 89565"/>
                <a:gd name="connsiteX1" fmla="*/ 4206 w 134255"/>
                <a:gd name="connsiteY1" fmla="*/ 51686 h 89565"/>
                <a:gd name="connsiteX2" fmla="*/ 13786 w 134255"/>
                <a:gd name="connsiteY2" fmla="*/ 51615 h 89565"/>
                <a:gd name="connsiteX3" fmla="*/ 17936 w 134255"/>
                <a:gd name="connsiteY3" fmla="*/ 45700 h 89565"/>
                <a:gd name="connsiteX4" fmla="*/ 24349 w 134255"/>
                <a:gd name="connsiteY4" fmla="*/ 44721 h 89565"/>
                <a:gd name="connsiteX5" fmla="*/ 26849 w 134255"/>
                <a:gd name="connsiteY5" fmla="*/ 37615 h 89565"/>
                <a:gd name="connsiteX6" fmla="*/ 27550 w 134255"/>
                <a:gd name="connsiteY6" fmla="*/ 34121 h 89565"/>
                <a:gd name="connsiteX7" fmla="*/ 32552 w 134255"/>
                <a:gd name="connsiteY7" fmla="*/ 29848 h 89565"/>
                <a:gd name="connsiteX8" fmla="*/ 34621 w 134255"/>
                <a:gd name="connsiteY8" fmla="*/ 27181 h 89565"/>
                <a:gd name="connsiteX9" fmla="*/ 34537 w 134255"/>
                <a:gd name="connsiteY9" fmla="*/ 23561 h 89565"/>
                <a:gd name="connsiteX10" fmla="*/ 32166 w 134255"/>
                <a:gd name="connsiteY10" fmla="*/ 19732 h 89565"/>
                <a:gd name="connsiteX11" fmla="*/ 37615 w 134255"/>
                <a:gd name="connsiteY11" fmla="*/ 11762 h 89565"/>
                <a:gd name="connsiteX12" fmla="*/ 42426 w 134255"/>
                <a:gd name="connsiteY12" fmla="*/ 15387 h 89565"/>
                <a:gd name="connsiteX13" fmla="*/ 46353 w 134255"/>
                <a:gd name="connsiteY13" fmla="*/ 15923 h 89565"/>
                <a:gd name="connsiteX14" fmla="*/ 49174 w 134255"/>
                <a:gd name="connsiteY14" fmla="*/ 13361 h 89565"/>
                <a:gd name="connsiteX15" fmla="*/ 52072 w 134255"/>
                <a:gd name="connsiteY15" fmla="*/ 15181 h 89565"/>
                <a:gd name="connsiteX16" fmla="*/ 54359 w 134255"/>
                <a:gd name="connsiteY16" fmla="*/ 10889 h 89565"/>
                <a:gd name="connsiteX17" fmla="*/ 60139 w 134255"/>
                <a:gd name="connsiteY17" fmla="*/ 12405 h 89565"/>
                <a:gd name="connsiteX18" fmla="*/ 61421 w 134255"/>
                <a:gd name="connsiteY18" fmla="*/ 13751 h 89565"/>
                <a:gd name="connsiteX19" fmla="*/ 56857 w 134255"/>
                <a:gd name="connsiteY19" fmla="*/ 16308 h 89565"/>
                <a:gd name="connsiteX20" fmla="*/ 57342 w 134255"/>
                <a:gd name="connsiteY20" fmla="*/ 18271 h 89565"/>
                <a:gd name="connsiteX21" fmla="*/ 64328 w 134255"/>
                <a:gd name="connsiteY21" fmla="*/ 19004 h 89565"/>
                <a:gd name="connsiteX22" fmla="*/ 89302 w 134255"/>
                <a:gd name="connsiteY22" fmla="*/ 443 h 89565"/>
                <a:gd name="connsiteX23" fmla="*/ 98189 w 134255"/>
                <a:gd name="connsiteY23" fmla="*/ 5877 h 89565"/>
                <a:gd name="connsiteX24" fmla="*/ 96989 w 134255"/>
                <a:gd name="connsiteY24" fmla="*/ 6846 h 89565"/>
                <a:gd name="connsiteX25" fmla="*/ 92058 w 134255"/>
                <a:gd name="connsiteY25" fmla="*/ 5230 h 89565"/>
                <a:gd name="connsiteX26" fmla="*/ 90603 w 134255"/>
                <a:gd name="connsiteY26" fmla="*/ 8163 h 89565"/>
                <a:gd name="connsiteX27" fmla="*/ 92161 w 134255"/>
                <a:gd name="connsiteY27" fmla="*/ 12442 h 89565"/>
                <a:gd name="connsiteX28" fmla="*/ 91482 w 134255"/>
                <a:gd name="connsiteY28" fmla="*/ 15463 h 89565"/>
                <a:gd name="connsiteX29" fmla="*/ 88277 w 134255"/>
                <a:gd name="connsiteY29" fmla="*/ 17677 h 89565"/>
                <a:gd name="connsiteX30" fmla="*/ 93414 w 134255"/>
                <a:gd name="connsiteY30" fmla="*/ 21013 h 89565"/>
                <a:gd name="connsiteX31" fmla="*/ 99607 w 134255"/>
                <a:gd name="connsiteY31" fmla="*/ 18119 h 89565"/>
                <a:gd name="connsiteX32" fmla="*/ 103650 w 134255"/>
                <a:gd name="connsiteY32" fmla="*/ 26273 h 89565"/>
                <a:gd name="connsiteX33" fmla="*/ 107696 w 134255"/>
                <a:gd name="connsiteY33" fmla="*/ 29998 h 89565"/>
                <a:gd name="connsiteX34" fmla="*/ 128990 w 134255"/>
                <a:gd name="connsiteY34" fmla="*/ 29728 h 89565"/>
                <a:gd name="connsiteX35" fmla="*/ 132762 w 134255"/>
                <a:gd name="connsiteY35" fmla="*/ 33809 h 89565"/>
                <a:gd name="connsiteX36" fmla="*/ 129983 w 134255"/>
                <a:gd name="connsiteY36" fmla="*/ 39629 h 89565"/>
                <a:gd name="connsiteX37" fmla="*/ 126291 w 134255"/>
                <a:gd name="connsiteY37" fmla="*/ 45167 h 89565"/>
                <a:gd name="connsiteX38" fmla="*/ 111102 w 134255"/>
                <a:gd name="connsiteY38" fmla="*/ 50754 h 89565"/>
                <a:gd name="connsiteX39" fmla="*/ 115562 w 134255"/>
                <a:gd name="connsiteY39" fmla="*/ 53222 h 89565"/>
                <a:gd name="connsiteX40" fmla="*/ 117587 w 134255"/>
                <a:gd name="connsiteY40" fmla="*/ 59751 h 89565"/>
                <a:gd name="connsiteX41" fmla="*/ 108335 w 134255"/>
                <a:gd name="connsiteY41" fmla="*/ 65284 h 89565"/>
                <a:gd name="connsiteX42" fmla="*/ 98585 w 134255"/>
                <a:gd name="connsiteY42" fmla="*/ 67967 h 89565"/>
                <a:gd name="connsiteX43" fmla="*/ 97001 w 134255"/>
                <a:gd name="connsiteY43" fmla="*/ 65045 h 89565"/>
                <a:gd name="connsiteX44" fmla="*/ 87399 w 134255"/>
                <a:gd name="connsiteY44" fmla="*/ 69299 h 89565"/>
                <a:gd name="connsiteX45" fmla="*/ 80726 w 134255"/>
                <a:gd name="connsiteY45" fmla="*/ 69109 h 89565"/>
                <a:gd name="connsiteX46" fmla="*/ 70022 w 134255"/>
                <a:gd name="connsiteY46" fmla="*/ 72018 h 89565"/>
                <a:gd name="connsiteX47" fmla="*/ 62138 w 134255"/>
                <a:gd name="connsiteY47" fmla="*/ 69421 h 89565"/>
                <a:gd name="connsiteX48" fmla="*/ 52584 w 134255"/>
                <a:gd name="connsiteY48" fmla="*/ 74069 h 89565"/>
                <a:gd name="connsiteX49" fmla="*/ 54540 w 134255"/>
                <a:gd name="connsiteY49" fmla="*/ 77141 h 89565"/>
                <a:gd name="connsiteX50" fmla="*/ 48142 w 134255"/>
                <a:gd name="connsiteY50" fmla="*/ 78578 h 89565"/>
                <a:gd name="connsiteX51" fmla="*/ 50077 w 134255"/>
                <a:gd name="connsiteY51" fmla="*/ 83813 h 89565"/>
                <a:gd name="connsiteX52" fmla="*/ 45537 w 134255"/>
                <a:gd name="connsiteY52" fmla="*/ 84066 h 89565"/>
                <a:gd name="connsiteX53" fmla="*/ 41593 w 134255"/>
                <a:gd name="connsiteY53" fmla="*/ 89534 h 89565"/>
                <a:gd name="connsiteX54" fmla="*/ 35254 w 134255"/>
                <a:gd name="connsiteY54" fmla="*/ 86392 h 89565"/>
                <a:gd name="connsiteX55" fmla="*/ 26086 w 134255"/>
                <a:gd name="connsiteY55" fmla="*/ 85569 h 89565"/>
                <a:gd name="connsiteX56" fmla="*/ 20687 w 134255"/>
                <a:gd name="connsiteY56" fmla="*/ 81477 h 89565"/>
                <a:gd name="connsiteX57" fmla="*/ 12996 w 134255"/>
                <a:gd name="connsiteY57" fmla="*/ 81776 h 89565"/>
                <a:gd name="connsiteX58" fmla="*/ 10379 w 134255"/>
                <a:gd name="connsiteY58" fmla="*/ 76943 h 89565"/>
                <a:gd name="connsiteX59" fmla="*/ 12601 w 134255"/>
                <a:gd name="connsiteY59" fmla="*/ 71046 h 89565"/>
                <a:gd name="connsiteX60" fmla="*/ 9248 w 134255"/>
                <a:gd name="connsiteY60" fmla="*/ 67786 h 89565"/>
                <a:gd name="connsiteX61" fmla="*/ 8532 w 134255"/>
                <a:gd name="connsiteY61" fmla="*/ 60096 h 89565"/>
                <a:gd name="connsiteX62" fmla="*/ 683 w 134255"/>
                <a:gd name="connsiteY62" fmla="*/ 55552 h 89565"/>
                <a:gd name="connsiteX0" fmla="*/ 683 w 134255"/>
                <a:gd name="connsiteY0" fmla="*/ 60543 h 94556"/>
                <a:gd name="connsiteX1" fmla="*/ 4206 w 134255"/>
                <a:gd name="connsiteY1" fmla="*/ 56677 h 94556"/>
                <a:gd name="connsiteX2" fmla="*/ 13786 w 134255"/>
                <a:gd name="connsiteY2" fmla="*/ 56606 h 94556"/>
                <a:gd name="connsiteX3" fmla="*/ 17936 w 134255"/>
                <a:gd name="connsiteY3" fmla="*/ 50691 h 94556"/>
                <a:gd name="connsiteX4" fmla="*/ 24349 w 134255"/>
                <a:gd name="connsiteY4" fmla="*/ 49712 h 94556"/>
                <a:gd name="connsiteX5" fmla="*/ 26849 w 134255"/>
                <a:gd name="connsiteY5" fmla="*/ 42606 h 94556"/>
                <a:gd name="connsiteX6" fmla="*/ 27550 w 134255"/>
                <a:gd name="connsiteY6" fmla="*/ 39112 h 94556"/>
                <a:gd name="connsiteX7" fmla="*/ 32552 w 134255"/>
                <a:gd name="connsiteY7" fmla="*/ 34839 h 94556"/>
                <a:gd name="connsiteX8" fmla="*/ 34621 w 134255"/>
                <a:gd name="connsiteY8" fmla="*/ 32172 h 94556"/>
                <a:gd name="connsiteX9" fmla="*/ 34537 w 134255"/>
                <a:gd name="connsiteY9" fmla="*/ 28552 h 94556"/>
                <a:gd name="connsiteX10" fmla="*/ 32166 w 134255"/>
                <a:gd name="connsiteY10" fmla="*/ 24723 h 94556"/>
                <a:gd name="connsiteX11" fmla="*/ 37615 w 134255"/>
                <a:gd name="connsiteY11" fmla="*/ 16753 h 94556"/>
                <a:gd name="connsiteX12" fmla="*/ 42426 w 134255"/>
                <a:gd name="connsiteY12" fmla="*/ 20378 h 94556"/>
                <a:gd name="connsiteX13" fmla="*/ 46353 w 134255"/>
                <a:gd name="connsiteY13" fmla="*/ 20914 h 94556"/>
                <a:gd name="connsiteX14" fmla="*/ 49174 w 134255"/>
                <a:gd name="connsiteY14" fmla="*/ 18352 h 94556"/>
                <a:gd name="connsiteX15" fmla="*/ 52072 w 134255"/>
                <a:gd name="connsiteY15" fmla="*/ 20172 h 94556"/>
                <a:gd name="connsiteX16" fmla="*/ 54359 w 134255"/>
                <a:gd name="connsiteY16" fmla="*/ 15880 h 94556"/>
                <a:gd name="connsiteX17" fmla="*/ 60139 w 134255"/>
                <a:gd name="connsiteY17" fmla="*/ 17396 h 94556"/>
                <a:gd name="connsiteX18" fmla="*/ 61421 w 134255"/>
                <a:gd name="connsiteY18" fmla="*/ 18742 h 94556"/>
                <a:gd name="connsiteX19" fmla="*/ 56857 w 134255"/>
                <a:gd name="connsiteY19" fmla="*/ 21299 h 94556"/>
                <a:gd name="connsiteX20" fmla="*/ 57342 w 134255"/>
                <a:gd name="connsiteY20" fmla="*/ 23262 h 94556"/>
                <a:gd name="connsiteX21" fmla="*/ 64328 w 134255"/>
                <a:gd name="connsiteY21" fmla="*/ 23995 h 94556"/>
                <a:gd name="connsiteX22" fmla="*/ 81777 w 134255"/>
                <a:gd name="connsiteY22" fmla="*/ 271 h 94556"/>
                <a:gd name="connsiteX23" fmla="*/ 98189 w 134255"/>
                <a:gd name="connsiteY23" fmla="*/ 10868 h 94556"/>
                <a:gd name="connsiteX24" fmla="*/ 96989 w 134255"/>
                <a:gd name="connsiteY24" fmla="*/ 11837 h 94556"/>
                <a:gd name="connsiteX25" fmla="*/ 92058 w 134255"/>
                <a:gd name="connsiteY25" fmla="*/ 10221 h 94556"/>
                <a:gd name="connsiteX26" fmla="*/ 90603 w 134255"/>
                <a:gd name="connsiteY26" fmla="*/ 13154 h 94556"/>
                <a:gd name="connsiteX27" fmla="*/ 92161 w 134255"/>
                <a:gd name="connsiteY27" fmla="*/ 17433 h 94556"/>
                <a:gd name="connsiteX28" fmla="*/ 91482 w 134255"/>
                <a:gd name="connsiteY28" fmla="*/ 20454 h 94556"/>
                <a:gd name="connsiteX29" fmla="*/ 88277 w 134255"/>
                <a:gd name="connsiteY29" fmla="*/ 22668 h 94556"/>
                <a:gd name="connsiteX30" fmla="*/ 93414 w 134255"/>
                <a:gd name="connsiteY30" fmla="*/ 26004 h 94556"/>
                <a:gd name="connsiteX31" fmla="*/ 99607 w 134255"/>
                <a:gd name="connsiteY31" fmla="*/ 23110 h 94556"/>
                <a:gd name="connsiteX32" fmla="*/ 103650 w 134255"/>
                <a:gd name="connsiteY32" fmla="*/ 31264 h 94556"/>
                <a:gd name="connsiteX33" fmla="*/ 107696 w 134255"/>
                <a:gd name="connsiteY33" fmla="*/ 34989 h 94556"/>
                <a:gd name="connsiteX34" fmla="*/ 128990 w 134255"/>
                <a:gd name="connsiteY34" fmla="*/ 34719 h 94556"/>
                <a:gd name="connsiteX35" fmla="*/ 132762 w 134255"/>
                <a:gd name="connsiteY35" fmla="*/ 38800 h 94556"/>
                <a:gd name="connsiteX36" fmla="*/ 129983 w 134255"/>
                <a:gd name="connsiteY36" fmla="*/ 44620 h 94556"/>
                <a:gd name="connsiteX37" fmla="*/ 126291 w 134255"/>
                <a:gd name="connsiteY37" fmla="*/ 50158 h 94556"/>
                <a:gd name="connsiteX38" fmla="*/ 111102 w 134255"/>
                <a:gd name="connsiteY38" fmla="*/ 55745 h 94556"/>
                <a:gd name="connsiteX39" fmla="*/ 115562 w 134255"/>
                <a:gd name="connsiteY39" fmla="*/ 58213 h 94556"/>
                <a:gd name="connsiteX40" fmla="*/ 117587 w 134255"/>
                <a:gd name="connsiteY40" fmla="*/ 64742 h 94556"/>
                <a:gd name="connsiteX41" fmla="*/ 108335 w 134255"/>
                <a:gd name="connsiteY41" fmla="*/ 70275 h 94556"/>
                <a:gd name="connsiteX42" fmla="*/ 98585 w 134255"/>
                <a:gd name="connsiteY42" fmla="*/ 72958 h 94556"/>
                <a:gd name="connsiteX43" fmla="*/ 97001 w 134255"/>
                <a:gd name="connsiteY43" fmla="*/ 70036 h 94556"/>
                <a:gd name="connsiteX44" fmla="*/ 87399 w 134255"/>
                <a:gd name="connsiteY44" fmla="*/ 74290 h 94556"/>
                <a:gd name="connsiteX45" fmla="*/ 80726 w 134255"/>
                <a:gd name="connsiteY45" fmla="*/ 74100 h 94556"/>
                <a:gd name="connsiteX46" fmla="*/ 70022 w 134255"/>
                <a:gd name="connsiteY46" fmla="*/ 77009 h 94556"/>
                <a:gd name="connsiteX47" fmla="*/ 62138 w 134255"/>
                <a:gd name="connsiteY47" fmla="*/ 74412 h 94556"/>
                <a:gd name="connsiteX48" fmla="*/ 52584 w 134255"/>
                <a:gd name="connsiteY48" fmla="*/ 79060 h 94556"/>
                <a:gd name="connsiteX49" fmla="*/ 54540 w 134255"/>
                <a:gd name="connsiteY49" fmla="*/ 82132 h 94556"/>
                <a:gd name="connsiteX50" fmla="*/ 48142 w 134255"/>
                <a:gd name="connsiteY50" fmla="*/ 83569 h 94556"/>
                <a:gd name="connsiteX51" fmla="*/ 50077 w 134255"/>
                <a:gd name="connsiteY51" fmla="*/ 88804 h 94556"/>
                <a:gd name="connsiteX52" fmla="*/ 45537 w 134255"/>
                <a:gd name="connsiteY52" fmla="*/ 89057 h 94556"/>
                <a:gd name="connsiteX53" fmla="*/ 41593 w 134255"/>
                <a:gd name="connsiteY53" fmla="*/ 94525 h 94556"/>
                <a:gd name="connsiteX54" fmla="*/ 35254 w 134255"/>
                <a:gd name="connsiteY54" fmla="*/ 91383 h 94556"/>
                <a:gd name="connsiteX55" fmla="*/ 26086 w 134255"/>
                <a:gd name="connsiteY55" fmla="*/ 90560 h 94556"/>
                <a:gd name="connsiteX56" fmla="*/ 20687 w 134255"/>
                <a:gd name="connsiteY56" fmla="*/ 86468 h 94556"/>
                <a:gd name="connsiteX57" fmla="*/ 12996 w 134255"/>
                <a:gd name="connsiteY57" fmla="*/ 86767 h 94556"/>
                <a:gd name="connsiteX58" fmla="*/ 10379 w 134255"/>
                <a:gd name="connsiteY58" fmla="*/ 81934 h 94556"/>
                <a:gd name="connsiteX59" fmla="*/ 12601 w 134255"/>
                <a:gd name="connsiteY59" fmla="*/ 76037 h 94556"/>
                <a:gd name="connsiteX60" fmla="*/ 9248 w 134255"/>
                <a:gd name="connsiteY60" fmla="*/ 72777 h 94556"/>
                <a:gd name="connsiteX61" fmla="*/ 8532 w 134255"/>
                <a:gd name="connsiteY61" fmla="*/ 65087 h 94556"/>
                <a:gd name="connsiteX62" fmla="*/ 683 w 134255"/>
                <a:gd name="connsiteY62" fmla="*/ 60543 h 94556"/>
                <a:gd name="connsiteX0" fmla="*/ 683 w 134255"/>
                <a:gd name="connsiteY0" fmla="*/ 60715 h 94728"/>
                <a:gd name="connsiteX1" fmla="*/ 4206 w 134255"/>
                <a:gd name="connsiteY1" fmla="*/ 56849 h 94728"/>
                <a:gd name="connsiteX2" fmla="*/ 13786 w 134255"/>
                <a:gd name="connsiteY2" fmla="*/ 56778 h 94728"/>
                <a:gd name="connsiteX3" fmla="*/ 17936 w 134255"/>
                <a:gd name="connsiteY3" fmla="*/ 50863 h 94728"/>
                <a:gd name="connsiteX4" fmla="*/ 24349 w 134255"/>
                <a:gd name="connsiteY4" fmla="*/ 49884 h 94728"/>
                <a:gd name="connsiteX5" fmla="*/ 26849 w 134255"/>
                <a:gd name="connsiteY5" fmla="*/ 42778 h 94728"/>
                <a:gd name="connsiteX6" fmla="*/ 27550 w 134255"/>
                <a:gd name="connsiteY6" fmla="*/ 39284 h 94728"/>
                <a:gd name="connsiteX7" fmla="*/ 32552 w 134255"/>
                <a:gd name="connsiteY7" fmla="*/ 35011 h 94728"/>
                <a:gd name="connsiteX8" fmla="*/ 34621 w 134255"/>
                <a:gd name="connsiteY8" fmla="*/ 32344 h 94728"/>
                <a:gd name="connsiteX9" fmla="*/ 34537 w 134255"/>
                <a:gd name="connsiteY9" fmla="*/ 28724 h 94728"/>
                <a:gd name="connsiteX10" fmla="*/ 32166 w 134255"/>
                <a:gd name="connsiteY10" fmla="*/ 24895 h 94728"/>
                <a:gd name="connsiteX11" fmla="*/ 37615 w 134255"/>
                <a:gd name="connsiteY11" fmla="*/ 16925 h 94728"/>
                <a:gd name="connsiteX12" fmla="*/ 42426 w 134255"/>
                <a:gd name="connsiteY12" fmla="*/ 20550 h 94728"/>
                <a:gd name="connsiteX13" fmla="*/ 46353 w 134255"/>
                <a:gd name="connsiteY13" fmla="*/ 21086 h 94728"/>
                <a:gd name="connsiteX14" fmla="*/ 49174 w 134255"/>
                <a:gd name="connsiteY14" fmla="*/ 18524 h 94728"/>
                <a:gd name="connsiteX15" fmla="*/ 52072 w 134255"/>
                <a:gd name="connsiteY15" fmla="*/ 20344 h 94728"/>
                <a:gd name="connsiteX16" fmla="*/ 54359 w 134255"/>
                <a:gd name="connsiteY16" fmla="*/ 16052 h 94728"/>
                <a:gd name="connsiteX17" fmla="*/ 60139 w 134255"/>
                <a:gd name="connsiteY17" fmla="*/ 17568 h 94728"/>
                <a:gd name="connsiteX18" fmla="*/ 61421 w 134255"/>
                <a:gd name="connsiteY18" fmla="*/ 18914 h 94728"/>
                <a:gd name="connsiteX19" fmla="*/ 56857 w 134255"/>
                <a:gd name="connsiteY19" fmla="*/ 21471 h 94728"/>
                <a:gd name="connsiteX20" fmla="*/ 57342 w 134255"/>
                <a:gd name="connsiteY20" fmla="*/ 23434 h 94728"/>
                <a:gd name="connsiteX21" fmla="*/ 64328 w 134255"/>
                <a:gd name="connsiteY21" fmla="*/ 24167 h 94728"/>
                <a:gd name="connsiteX22" fmla="*/ 84727 w 134255"/>
                <a:gd name="connsiteY22" fmla="*/ 4232 h 94728"/>
                <a:gd name="connsiteX23" fmla="*/ 81777 w 134255"/>
                <a:gd name="connsiteY23" fmla="*/ 443 h 94728"/>
                <a:gd name="connsiteX24" fmla="*/ 98189 w 134255"/>
                <a:gd name="connsiteY24" fmla="*/ 11040 h 94728"/>
                <a:gd name="connsiteX25" fmla="*/ 96989 w 134255"/>
                <a:gd name="connsiteY25" fmla="*/ 12009 h 94728"/>
                <a:gd name="connsiteX26" fmla="*/ 92058 w 134255"/>
                <a:gd name="connsiteY26" fmla="*/ 10393 h 94728"/>
                <a:gd name="connsiteX27" fmla="*/ 90603 w 134255"/>
                <a:gd name="connsiteY27" fmla="*/ 13326 h 94728"/>
                <a:gd name="connsiteX28" fmla="*/ 92161 w 134255"/>
                <a:gd name="connsiteY28" fmla="*/ 17605 h 94728"/>
                <a:gd name="connsiteX29" fmla="*/ 91482 w 134255"/>
                <a:gd name="connsiteY29" fmla="*/ 20626 h 94728"/>
                <a:gd name="connsiteX30" fmla="*/ 88277 w 134255"/>
                <a:gd name="connsiteY30" fmla="*/ 22840 h 94728"/>
                <a:gd name="connsiteX31" fmla="*/ 93414 w 134255"/>
                <a:gd name="connsiteY31" fmla="*/ 26176 h 94728"/>
                <a:gd name="connsiteX32" fmla="*/ 99607 w 134255"/>
                <a:gd name="connsiteY32" fmla="*/ 23282 h 94728"/>
                <a:gd name="connsiteX33" fmla="*/ 103650 w 134255"/>
                <a:gd name="connsiteY33" fmla="*/ 31436 h 94728"/>
                <a:gd name="connsiteX34" fmla="*/ 107696 w 134255"/>
                <a:gd name="connsiteY34" fmla="*/ 35161 h 94728"/>
                <a:gd name="connsiteX35" fmla="*/ 128990 w 134255"/>
                <a:gd name="connsiteY35" fmla="*/ 34891 h 94728"/>
                <a:gd name="connsiteX36" fmla="*/ 132762 w 134255"/>
                <a:gd name="connsiteY36" fmla="*/ 38972 h 94728"/>
                <a:gd name="connsiteX37" fmla="*/ 129983 w 134255"/>
                <a:gd name="connsiteY37" fmla="*/ 44792 h 94728"/>
                <a:gd name="connsiteX38" fmla="*/ 126291 w 134255"/>
                <a:gd name="connsiteY38" fmla="*/ 50330 h 94728"/>
                <a:gd name="connsiteX39" fmla="*/ 111102 w 134255"/>
                <a:gd name="connsiteY39" fmla="*/ 55917 h 94728"/>
                <a:gd name="connsiteX40" fmla="*/ 115562 w 134255"/>
                <a:gd name="connsiteY40" fmla="*/ 58385 h 94728"/>
                <a:gd name="connsiteX41" fmla="*/ 117587 w 134255"/>
                <a:gd name="connsiteY41" fmla="*/ 64914 h 94728"/>
                <a:gd name="connsiteX42" fmla="*/ 108335 w 134255"/>
                <a:gd name="connsiteY42" fmla="*/ 70447 h 94728"/>
                <a:gd name="connsiteX43" fmla="*/ 98585 w 134255"/>
                <a:gd name="connsiteY43" fmla="*/ 73130 h 94728"/>
                <a:gd name="connsiteX44" fmla="*/ 97001 w 134255"/>
                <a:gd name="connsiteY44" fmla="*/ 70208 h 94728"/>
                <a:gd name="connsiteX45" fmla="*/ 87399 w 134255"/>
                <a:gd name="connsiteY45" fmla="*/ 74462 h 94728"/>
                <a:gd name="connsiteX46" fmla="*/ 80726 w 134255"/>
                <a:gd name="connsiteY46" fmla="*/ 74272 h 94728"/>
                <a:gd name="connsiteX47" fmla="*/ 70022 w 134255"/>
                <a:gd name="connsiteY47" fmla="*/ 77181 h 94728"/>
                <a:gd name="connsiteX48" fmla="*/ 62138 w 134255"/>
                <a:gd name="connsiteY48" fmla="*/ 74584 h 94728"/>
                <a:gd name="connsiteX49" fmla="*/ 52584 w 134255"/>
                <a:gd name="connsiteY49" fmla="*/ 79232 h 94728"/>
                <a:gd name="connsiteX50" fmla="*/ 54540 w 134255"/>
                <a:gd name="connsiteY50" fmla="*/ 82304 h 94728"/>
                <a:gd name="connsiteX51" fmla="*/ 48142 w 134255"/>
                <a:gd name="connsiteY51" fmla="*/ 83741 h 94728"/>
                <a:gd name="connsiteX52" fmla="*/ 50077 w 134255"/>
                <a:gd name="connsiteY52" fmla="*/ 88976 h 94728"/>
                <a:gd name="connsiteX53" fmla="*/ 45537 w 134255"/>
                <a:gd name="connsiteY53" fmla="*/ 89229 h 94728"/>
                <a:gd name="connsiteX54" fmla="*/ 41593 w 134255"/>
                <a:gd name="connsiteY54" fmla="*/ 94697 h 94728"/>
                <a:gd name="connsiteX55" fmla="*/ 35254 w 134255"/>
                <a:gd name="connsiteY55" fmla="*/ 91555 h 94728"/>
                <a:gd name="connsiteX56" fmla="*/ 26086 w 134255"/>
                <a:gd name="connsiteY56" fmla="*/ 90732 h 94728"/>
                <a:gd name="connsiteX57" fmla="*/ 20687 w 134255"/>
                <a:gd name="connsiteY57" fmla="*/ 86640 h 94728"/>
                <a:gd name="connsiteX58" fmla="*/ 12996 w 134255"/>
                <a:gd name="connsiteY58" fmla="*/ 86939 h 94728"/>
                <a:gd name="connsiteX59" fmla="*/ 10379 w 134255"/>
                <a:gd name="connsiteY59" fmla="*/ 82106 h 94728"/>
                <a:gd name="connsiteX60" fmla="*/ 12601 w 134255"/>
                <a:gd name="connsiteY60" fmla="*/ 76209 h 94728"/>
                <a:gd name="connsiteX61" fmla="*/ 9248 w 134255"/>
                <a:gd name="connsiteY61" fmla="*/ 72949 h 94728"/>
                <a:gd name="connsiteX62" fmla="*/ 8532 w 134255"/>
                <a:gd name="connsiteY62" fmla="*/ 65259 h 94728"/>
                <a:gd name="connsiteX63" fmla="*/ 683 w 134255"/>
                <a:gd name="connsiteY63" fmla="*/ 60715 h 94728"/>
                <a:gd name="connsiteX0" fmla="*/ 683 w 134255"/>
                <a:gd name="connsiteY0" fmla="*/ 60577 h 94590"/>
                <a:gd name="connsiteX1" fmla="*/ 4206 w 134255"/>
                <a:gd name="connsiteY1" fmla="*/ 56711 h 94590"/>
                <a:gd name="connsiteX2" fmla="*/ 13786 w 134255"/>
                <a:gd name="connsiteY2" fmla="*/ 56640 h 94590"/>
                <a:gd name="connsiteX3" fmla="*/ 17936 w 134255"/>
                <a:gd name="connsiteY3" fmla="*/ 50725 h 94590"/>
                <a:gd name="connsiteX4" fmla="*/ 24349 w 134255"/>
                <a:gd name="connsiteY4" fmla="*/ 49746 h 94590"/>
                <a:gd name="connsiteX5" fmla="*/ 26849 w 134255"/>
                <a:gd name="connsiteY5" fmla="*/ 42640 h 94590"/>
                <a:gd name="connsiteX6" fmla="*/ 27550 w 134255"/>
                <a:gd name="connsiteY6" fmla="*/ 39146 h 94590"/>
                <a:gd name="connsiteX7" fmla="*/ 32552 w 134255"/>
                <a:gd name="connsiteY7" fmla="*/ 34873 h 94590"/>
                <a:gd name="connsiteX8" fmla="*/ 34621 w 134255"/>
                <a:gd name="connsiteY8" fmla="*/ 32206 h 94590"/>
                <a:gd name="connsiteX9" fmla="*/ 34537 w 134255"/>
                <a:gd name="connsiteY9" fmla="*/ 28586 h 94590"/>
                <a:gd name="connsiteX10" fmla="*/ 32166 w 134255"/>
                <a:gd name="connsiteY10" fmla="*/ 24757 h 94590"/>
                <a:gd name="connsiteX11" fmla="*/ 37615 w 134255"/>
                <a:gd name="connsiteY11" fmla="*/ 16787 h 94590"/>
                <a:gd name="connsiteX12" fmla="*/ 42426 w 134255"/>
                <a:gd name="connsiteY12" fmla="*/ 20412 h 94590"/>
                <a:gd name="connsiteX13" fmla="*/ 46353 w 134255"/>
                <a:gd name="connsiteY13" fmla="*/ 20948 h 94590"/>
                <a:gd name="connsiteX14" fmla="*/ 49174 w 134255"/>
                <a:gd name="connsiteY14" fmla="*/ 18386 h 94590"/>
                <a:gd name="connsiteX15" fmla="*/ 52072 w 134255"/>
                <a:gd name="connsiteY15" fmla="*/ 20206 h 94590"/>
                <a:gd name="connsiteX16" fmla="*/ 54359 w 134255"/>
                <a:gd name="connsiteY16" fmla="*/ 15914 h 94590"/>
                <a:gd name="connsiteX17" fmla="*/ 60139 w 134255"/>
                <a:gd name="connsiteY17" fmla="*/ 17430 h 94590"/>
                <a:gd name="connsiteX18" fmla="*/ 61421 w 134255"/>
                <a:gd name="connsiteY18" fmla="*/ 18776 h 94590"/>
                <a:gd name="connsiteX19" fmla="*/ 56857 w 134255"/>
                <a:gd name="connsiteY19" fmla="*/ 21333 h 94590"/>
                <a:gd name="connsiteX20" fmla="*/ 57342 w 134255"/>
                <a:gd name="connsiteY20" fmla="*/ 23296 h 94590"/>
                <a:gd name="connsiteX21" fmla="*/ 64328 w 134255"/>
                <a:gd name="connsiteY21" fmla="*/ 24029 h 94590"/>
                <a:gd name="connsiteX22" fmla="*/ 81909 w 134255"/>
                <a:gd name="connsiteY22" fmla="*/ 4789 h 94590"/>
                <a:gd name="connsiteX23" fmla="*/ 81777 w 134255"/>
                <a:gd name="connsiteY23" fmla="*/ 305 h 94590"/>
                <a:gd name="connsiteX24" fmla="*/ 98189 w 134255"/>
                <a:gd name="connsiteY24" fmla="*/ 10902 h 94590"/>
                <a:gd name="connsiteX25" fmla="*/ 96989 w 134255"/>
                <a:gd name="connsiteY25" fmla="*/ 11871 h 94590"/>
                <a:gd name="connsiteX26" fmla="*/ 92058 w 134255"/>
                <a:gd name="connsiteY26" fmla="*/ 10255 h 94590"/>
                <a:gd name="connsiteX27" fmla="*/ 90603 w 134255"/>
                <a:gd name="connsiteY27" fmla="*/ 13188 h 94590"/>
                <a:gd name="connsiteX28" fmla="*/ 92161 w 134255"/>
                <a:gd name="connsiteY28" fmla="*/ 17467 h 94590"/>
                <a:gd name="connsiteX29" fmla="*/ 91482 w 134255"/>
                <a:gd name="connsiteY29" fmla="*/ 20488 h 94590"/>
                <a:gd name="connsiteX30" fmla="*/ 88277 w 134255"/>
                <a:gd name="connsiteY30" fmla="*/ 22702 h 94590"/>
                <a:gd name="connsiteX31" fmla="*/ 93414 w 134255"/>
                <a:gd name="connsiteY31" fmla="*/ 26038 h 94590"/>
                <a:gd name="connsiteX32" fmla="*/ 99607 w 134255"/>
                <a:gd name="connsiteY32" fmla="*/ 23144 h 94590"/>
                <a:gd name="connsiteX33" fmla="*/ 103650 w 134255"/>
                <a:gd name="connsiteY33" fmla="*/ 31298 h 94590"/>
                <a:gd name="connsiteX34" fmla="*/ 107696 w 134255"/>
                <a:gd name="connsiteY34" fmla="*/ 35023 h 94590"/>
                <a:gd name="connsiteX35" fmla="*/ 128990 w 134255"/>
                <a:gd name="connsiteY35" fmla="*/ 34753 h 94590"/>
                <a:gd name="connsiteX36" fmla="*/ 132762 w 134255"/>
                <a:gd name="connsiteY36" fmla="*/ 38834 h 94590"/>
                <a:gd name="connsiteX37" fmla="*/ 129983 w 134255"/>
                <a:gd name="connsiteY37" fmla="*/ 44654 h 94590"/>
                <a:gd name="connsiteX38" fmla="*/ 126291 w 134255"/>
                <a:gd name="connsiteY38" fmla="*/ 50192 h 94590"/>
                <a:gd name="connsiteX39" fmla="*/ 111102 w 134255"/>
                <a:gd name="connsiteY39" fmla="*/ 55779 h 94590"/>
                <a:gd name="connsiteX40" fmla="*/ 115562 w 134255"/>
                <a:gd name="connsiteY40" fmla="*/ 58247 h 94590"/>
                <a:gd name="connsiteX41" fmla="*/ 117587 w 134255"/>
                <a:gd name="connsiteY41" fmla="*/ 64776 h 94590"/>
                <a:gd name="connsiteX42" fmla="*/ 108335 w 134255"/>
                <a:gd name="connsiteY42" fmla="*/ 70309 h 94590"/>
                <a:gd name="connsiteX43" fmla="*/ 98585 w 134255"/>
                <a:gd name="connsiteY43" fmla="*/ 72992 h 94590"/>
                <a:gd name="connsiteX44" fmla="*/ 97001 w 134255"/>
                <a:gd name="connsiteY44" fmla="*/ 70070 h 94590"/>
                <a:gd name="connsiteX45" fmla="*/ 87399 w 134255"/>
                <a:gd name="connsiteY45" fmla="*/ 74324 h 94590"/>
                <a:gd name="connsiteX46" fmla="*/ 80726 w 134255"/>
                <a:gd name="connsiteY46" fmla="*/ 74134 h 94590"/>
                <a:gd name="connsiteX47" fmla="*/ 70022 w 134255"/>
                <a:gd name="connsiteY47" fmla="*/ 77043 h 94590"/>
                <a:gd name="connsiteX48" fmla="*/ 62138 w 134255"/>
                <a:gd name="connsiteY48" fmla="*/ 74446 h 94590"/>
                <a:gd name="connsiteX49" fmla="*/ 52584 w 134255"/>
                <a:gd name="connsiteY49" fmla="*/ 79094 h 94590"/>
                <a:gd name="connsiteX50" fmla="*/ 54540 w 134255"/>
                <a:gd name="connsiteY50" fmla="*/ 82166 h 94590"/>
                <a:gd name="connsiteX51" fmla="*/ 48142 w 134255"/>
                <a:gd name="connsiteY51" fmla="*/ 83603 h 94590"/>
                <a:gd name="connsiteX52" fmla="*/ 50077 w 134255"/>
                <a:gd name="connsiteY52" fmla="*/ 88838 h 94590"/>
                <a:gd name="connsiteX53" fmla="*/ 45537 w 134255"/>
                <a:gd name="connsiteY53" fmla="*/ 89091 h 94590"/>
                <a:gd name="connsiteX54" fmla="*/ 41593 w 134255"/>
                <a:gd name="connsiteY54" fmla="*/ 94559 h 94590"/>
                <a:gd name="connsiteX55" fmla="*/ 35254 w 134255"/>
                <a:gd name="connsiteY55" fmla="*/ 91417 h 94590"/>
                <a:gd name="connsiteX56" fmla="*/ 26086 w 134255"/>
                <a:gd name="connsiteY56" fmla="*/ 90594 h 94590"/>
                <a:gd name="connsiteX57" fmla="*/ 20687 w 134255"/>
                <a:gd name="connsiteY57" fmla="*/ 86502 h 94590"/>
                <a:gd name="connsiteX58" fmla="*/ 12996 w 134255"/>
                <a:gd name="connsiteY58" fmla="*/ 86801 h 94590"/>
                <a:gd name="connsiteX59" fmla="*/ 10379 w 134255"/>
                <a:gd name="connsiteY59" fmla="*/ 81968 h 94590"/>
                <a:gd name="connsiteX60" fmla="*/ 12601 w 134255"/>
                <a:gd name="connsiteY60" fmla="*/ 76071 h 94590"/>
                <a:gd name="connsiteX61" fmla="*/ 9248 w 134255"/>
                <a:gd name="connsiteY61" fmla="*/ 72811 h 94590"/>
                <a:gd name="connsiteX62" fmla="*/ 8532 w 134255"/>
                <a:gd name="connsiteY62" fmla="*/ 65121 h 94590"/>
                <a:gd name="connsiteX63" fmla="*/ 683 w 134255"/>
                <a:gd name="connsiteY63" fmla="*/ 60577 h 94590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63258 w 134255"/>
                <a:gd name="connsiteY23" fmla="*/ 4806 h 94932"/>
                <a:gd name="connsiteX24" fmla="*/ 70275 w 134255"/>
                <a:gd name="connsiteY24" fmla="*/ 4268 h 94932"/>
                <a:gd name="connsiteX25" fmla="*/ 75905 w 134255"/>
                <a:gd name="connsiteY25" fmla="*/ 6967 h 94932"/>
                <a:gd name="connsiteX26" fmla="*/ 81909 w 134255"/>
                <a:gd name="connsiteY26" fmla="*/ 5131 h 94932"/>
                <a:gd name="connsiteX27" fmla="*/ 81777 w 134255"/>
                <a:gd name="connsiteY27" fmla="*/ 647 h 94932"/>
                <a:gd name="connsiteX28" fmla="*/ 85817 w 134255"/>
                <a:gd name="connsiteY28" fmla="*/ 1172 h 94932"/>
                <a:gd name="connsiteX29" fmla="*/ 98189 w 134255"/>
                <a:gd name="connsiteY29" fmla="*/ 11244 h 94932"/>
                <a:gd name="connsiteX30" fmla="*/ 96989 w 134255"/>
                <a:gd name="connsiteY30" fmla="*/ 12213 h 94932"/>
                <a:gd name="connsiteX31" fmla="*/ 92058 w 134255"/>
                <a:gd name="connsiteY31" fmla="*/ 10597 h 94932"/>
                <a:gd name="connsiteX32" fmla="*/ 90603 w 134255"/>
                <a:gd name="connsiteY32" fmla="*/ 13530 h 94932"/>
                <a:gd name="connsiteX33" fmla="*/ 92161 w 134255"/>
                <a:gd name="connsiteY33" fmla="*/ 17809 h 94932"/>
                <a:gd name="connsiteX34" fmla="*/ 91482 w 134255"/>
                <a:gd name="connsiteY34" fmla="*/ 20830 h 94932"/>
                <a:gd name="connsiteX35" fmla="*/ 88277 w 134255"/>
                <a:gd name="connsiteY35" fmla="*/ 23044 h 94932"/>
                <a:gd name="connsiteX36" fmla="*/ 93414 w 134255"/>
                <a:gd name="connsiteY36" fmla="*/ 26380 h 94932"/>
                <a:gd name="connsiteX37" fmla="*/ 99607 w 134255"/>
                <a:gd name="connsiteY37" fmla="*/ 23486 h 94932"/>
                <a:gd name="connsiteX38" fmla="*/ 103650 w 134255"/>
                <a:gd name="connsiteY38" fmla="*/ 31640 h 94932"/>
                <a:gd name="connsiteX39" fmla="*/ 107696 w 134255"/>
                <a:gd name="connsiteY39" fmla="*/ 35365 h 94932"/>
                <a:gd name="connsiteX40" fmla="*/ 128990 w 134255"/>
                <a:gd name="connsiteY40" fmla="*/ 35095 h 94932"/>
                <a:gd name="connsiteX41" fmla="*/ 132762 w 134255"/>
                <a:gd name="connsiteY41" fmla="*/ 39176 h 94932"/>
                <a:gd name="connsiteX42" fmla="*/ 129983 w 134255"/>
                <a:gd name="connsiteY42" fmla="*/ 44996 h 94932"/>
                <a:gd name="connsiteX43" fmla="*/ 126291 w 134255"/>
                <a:gd name="connsiteY43" fmla="*/ 50534 h 94932"/>
                <a:gd name="connsiteX44" fmla="*/ 111102 w 134255"/>
                <a:gd name="connsiteY44" fmla="*/ 56121 h 94932"/>
                <a:gd name="connsiteX45" fmla="*/ 115562 w 134255"/>
                <a:gd name="connsiteY45" fmla="*/ 58589 h 94932"/>
                <a:gd name="connsiteX46" fmla="*/ 117587 w 134255"/>
                <a:gd name="connsiteY46" fmla="*/ 65118 h 94932"/>
                <a:gd name="connsiteX47" fmla="*/ 108335 w 134255"/>
                <a:gd name="connsiteY47" fmla="*/ 70651 h 94932"/>
                <a:gd name="connsiteX48" fmla="*/ 98585 w 134255"/>
                <a:gd name="connsiteY48" fmla="*/ 73334 h 94932"/>
                <a:gd name="connsiteX49" fmla="*/ 97001 w 134255"/>
                <a:gd name="connsiteY49" fmla="*/ 70412 h 94932"/>
                <a:gd name="connsiteX50" fmla="*/ 87399 w 134255"/>
                <a:gd name="connsiteY50" fmla="*/ 74666 h 94932"/>
                <a:gd name="connsiteX51" fmla="*/ 80726 w 134255"/>
                <a:gd name="connsiteY51" fmla="*/ 74476 h 94932"/>
                <a:gd name="connsiteX52" fmla="*/ 70022 w 134255"/>
                <a:gd name="connsiteY52" fmla="*/ 77385 h 94932"/>
                <a:gd name="connsiteX53" fmla="*/ 62138 w 134255"/>
                <a:gd name="connsiteY53" fmla="*/ 74788 h 94932"/>
                <a:gd name="connsiteX54" fmla="*/ 52584 w 134255"/>
                <a:gd name="connsiteY54" fmla="*/ 79436 h 94932"/>
                <a:gd name="connsiteX55" fmla="*/ 54540 w 134255"/>
                <a:gd name="connsiteY55" fmla="*/ 82508 h 94932"/>
                <a:gd name="connsiteX56" fmla="*/ 48142 w 134255"/>
                <a:gd name="connsiteY56" fmla="*/ 83945 h 94932"/>
                <a:gd name="connsiteX57" fmla="*/ 50077 w 134255"/>
                <a:gd name="connsiteY57" fmla="*/ 89180 h 94932"/>
                <a:gd name="connsiteX58" fmla="*/ 45537 w 134255"/>
                <a:gd name="connsiteY58" fmla="*/ 89433 h 94932"/>
                <a:gd name="connsiteX59" fmla="*/ 41593 w 134255"/>
                <a:gd name="connsiteY59" fmla="*/ 94901 h 94932"/>
                <a:gd name="connsiteX60" fmla="*/ 35254 w 134255"/>
                <a:gd name="connsiteY60" fmla="*/ 91759 h 94932"/>
                <a:gd name="connsiteX61" fmla="*/ 26086 w 134255"/>
                <a:gd name="connsiteY61" fmla="*/ 90936 h 94932"/>
                <a:gd name="connsiteX62" fmla="*/ 20687 w 134255"/>
                <a:gd name="connsiteY62" fmla="*/ 86844 h 94932"/>
                <a:gd name="connsiteX63" fmla="*/ 12996 w 134255"/>
                <a:gd name="connsiteY63" fmla="*/ 87143 h 94932"/>
                <a:gd name="connsiteX64" fmla="*/ 10379 w 134255"/>
                <a:gd name="connsiteY64" fmla="*/ 82310 h 94932"/>
                <a:gd name="connsiteX65" fmla="*/ 12601 w 134255"/>
                <a:gd name="connsiteY65" fmla="*/ 76413 h 94932"/>
                <a:gd name="connsiteX66" fmla="*/ 9248 w 134255"/>
                <a:gd name="connsiteY66" fmla="*/ 73153 h 94932"/>
                <a:gd name="connsiteX67" fmla="*/ 8532 w 134255"/>
                <a:gd name="connsiteY67" fmla="*/ 65463 h 94932"/>
                <a:gd name="connsiteX68" fmla="*/ 683 w 134255"/>
                <a:gd name="connsiteY68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51561 w 134255"/>
                <a:gd name="connsiteY21" fmla="*/ 10431 h 94932"/>
                <a:gd name="connsiteX22" fmla="*/ 63258 w 134255"/>
                <a:gd name="connsiteY22" fmla="*/ 4806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1561 w 134255"/>
                <a:gd name="connsiteY20" fmla="*/ 10431 h 94932"/>
                <a:gd name="connsiteX21" fmla="*/ 63258 w 134255"/>
                <a:gd name="connsiteY21" fmla="*/ 4806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1561 w 134255"/>
                <a:gd name="connsiteY19" fmla="*/ 10431 h 94932"/>
                <a:gd name="connsiteX20" fmla="*/ 63258 w 134255"/>
                <a:gd name="connsiteY20" fmla="*/ 4806 h 94932"/>
                <a:gd name="connsiteX21" fmla="*/ 70275 w 134255"/>
                <a:gd name="connsiteY21" fmla="*/ 4268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51561 w 134255"/>
                <a:gd name="connsiteY18" fmla="*/ 10431 h 94932"/>
                <a:gd name="connsiteX19" fmla="*/ 63258 w 134255"/>
                <a:gd name="connsiteY19" fmla="*/ 4806 h 94932"/>
                <a:gd name="connsiteX20" fmla="*/ 70275 w 134255"/>
                <a:gd name="connsiteY20" fmla="*/ 4268 h 94932"/>
                <a:gd name="connsiteX21" fmla="*/ 75905 w 134255"/>
                <a:gd name="connsiteY21" fmla="*/ 6967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9067 w 134255"/>
                <a:gd name="connsiteY9" fmla="*/ 13017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3406 w 134255"/>
                <a:gd name="connsiteY9" fmla="*/ 18225 h 94932"/>
                <a:gd name="connsiteX10" fmla="*/ 29067 w 134255"/>
                <a:gd name="connsiteY10" fmla="*/ 13017 h 94932"/>
                <a:gd name="connsiteX11" fmla="*/ 33428 w 134255"/>
                <a:gd name="connsiteY11" fmla="*/ 17642 h 94932"/>
                <a:gd name="connsiteX12" fmla="*/ 37615 w 134255"/>
                <a:gd name="connsiteY12" fmla="*/ 17129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667 w 134255"/>
                <a:gd name="connsiteY8" fmla="*/ 27338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18731 w 134255"/>
                <a:gd name="connsiteY4" fmla="*/ 39213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34733 w 168305"/>
                <a:gd name="connsiteY0" fmla="*/ 60919 h 136647"/>
                <a:gd name="connsiteX1" fmla="*/ 38256 w 168305"/>
                <a:gd name="connsiteY1" fmla="*/ 57053 h 136647"/>
                <a:gd name="connsiteX2" fmla="*/ 47836 w 168305"/>
                <a:gd name="connsiteY2" fmla="*/ 56982 h 136647"/>
                <a:gd name="connsiteX3" fmla="*/ 51986 w 168305"/>
                <a:gd name="connsiteY3" fmla="*/ 51067 h 136647"/>
                <a:gd name="connsiteX4" fmla="*/ 52781 w 168305"/>
                <a:gd name="connsiteY4" fmla="*/ 39213 h 136647"/>
                <a:gd name="connsiteX5" fmla="*/ 54695 w 168305"/>
                <a:gd name="connsiteY5" fmla="*/ 38065 h 136647"/>
                <a:gd name="connsiteX6" fmla="*/ 61097 w 168305"/>
                <a:gd name="connsiteY6" fmla="*/ 36795 h 136647"/>
                <a:gd name="connsiteX7" fmla="*/ 63252 w 168305"/>
                <a:gd name="connsiteY7" fmla="*/ 29365 h 136647"/>
                <a:gd name="connsiteX8" fmla="*/ 57433 w 168305"/>
                <a:gd name="connsiteY8" fmla="*/ 27482 h 136647"/>
                <a:gd name="connsiteX9" fmla="*/ 51584 w 168305"/>
                <a:gd name="connsiteY9" fmla="*/ 27801 h 136647"/>
                <a:gd name="connsiteX10" fmla="*/ 58306 w 168305"/>
                <a:gd name="connsiteY10" fmla="*/ 22635 h 136647"/>
                <a:gd name="connsiteX11" fmla="*/ 57456 w 168305"/>
                <a:gd name="connsiteY11" fmla="*/ 18225 h 136647"/>
                <a:gd name="connsiteX12" fmla="*/ 63117 w 168305"/>
                <a:gd name="connsiteY12" fmla="*/ 13017 h 136647"/>
                <a:gd name="connsiteX13" fmla="*/ 67478 w 168305"/>
                <a:gd name="connsiteY13" fmla="*/ 17642 h 136647"/>
                <a:gd name="connsiteX14" fmla="*/ 71665 w 168305"/>
                <a:gd name="connsiteY14" fmla="*/ 17129 h 136647"/>
                <a:gd name="connsiteX15" fmla="*/ 76773 w 168305"/>
                <a:gd name="connsiteY15" fmla="*/ 15471 h 136647"/>
                <a:gd name="connsiteX16" fmla="*/ 85587 w 168305"/>
                <a:gd name="connsiteY16" fmla="*/ 13944 h 136647"/>
                <a:gd name="connsiteX17" fmla="*/ 85611 w 168305"/>
                <a:gd name="connsiteY17" fmla="*/ 10431 h 136647"/>
                <a:gd name="connsiteX18" fmla="*/ 97308 w 168305"/>
                <a:gd name="connsiteY18" fmla="*/ 4806 h 136647"/>
                <a:gd name="connsiteX19" fmla="*/ 104325 w 168305"/>
                <a:gd name="connsiteY19" fmla="*/ 4268 h 136647"/>
                <a:gd name="connsiteX20" fmla="*/ 109955 w 168305"/>
                <a:gd name="connsiteY20" fmla="*/ 6967 h 136647"/>
                <a:gd name="connsiteX21" fmla="*/ 115959 w 168305"/>
                <a:gd name="connsiteY21" fmla="*/ 5131 h 136647"/>
                <a:gd name="connsiteX22" fmla="*/ 115827 w 168305"/>
                <a:gd name="connsiteY22" fmla="*/ 647 h 136647"/>
                <a:gd name="connsiteX23" fmla="*/ 119867 w 168305"/>
                <a:gd name="connsiteY23" fmla="*/ 1172 h 136647"/>
                <a:gd name="connsiteX24" fmla="*/ 132239 w 168305"/>
                <a:gd name="connsiteY24" fmla="*/ 11244 h 136647"/>
                <a:gd name="connsiteX25" fmla="*/ 131039 w 168305"/>
                <a:gd name="connsiteY25" fmla="*/ 12213 h 136647"/>
                <a:gd name="connsiteX26" fmla="*/ 126108 w 168305"/>
                <a:gd name="connsiteY26" fmla="*/ 10597 h 136647"/>
                <a:gd name="connsiteX27" fmla="*/ 124653 w 168305"/>
                <a:gd name="connsiteY27" fmla="*/ 13530 h 136647"/>
                <a:gd name="connsiteX28" fmla="*/ 126211 w 168305"/>
                <a:gd name="connsiteY28" fmla="*/ 17809 h 136647"/>
                <a:gd name="connsiteX29" fmla="*/ 125532 w 168305"/>
                <a:gd name="connsiteY29" fmla="*/ 20830 h 136647"/>
                <a:gd name="connsiteX30" fmla="*/ 122327 w 168305"/>
                <a:gd name="connsiteY30" fmla="*/ 23044 h 136647"/>
                <a:gd name="connsiteX31" fmla="*/ 127464 w 168305"/>
                <a:gd name="connsiteY31" fmla="*/ 26380 h 136647"/>
                <a:gd name="connsiteX32" fmla="*/ 133657 w 168305"/>
                <a:gd name="connsiteY32" fmla="*/ 23486 h 136647"/>
                <a:gd name="connsiteX33" fmla="*/ 137700 w 168305"/>
                <a:gd name="connsiteY33" fmla="*/ 31640 h 136647"/>
                <a:gd name="connsiteX34" fmla="*/ 141746 w 168305"/>
                <a:gd name="connsiteY34" fmla="*/ 35365 h 136647"/>
                <a:gd name="connsiteX35" fmla="*/ 163040 w 168305"/>
                <a:gd name="connsiteY35" fmla="*/ 35095 h 136647"/>
                <a:gd name="connsiteX36" fmla="*/ 166812 w 168305"/>
                <a:gd name="connsiteY36" fmla="*/ 39176 h 136647"/>
                <a:gd name="connsiteX37" fmla="*/ 164033 w 168305"/>
                <a:gd name="connsiteY37" fmla="*/ 44996 h 136647"/>
                <a:gd name="connsiteX38" fmla="*/ 160341 w 168305"/>
                <a:gd name="connsiteY38" fmla="*/ 50534 h 136647"/>
                <a:gd name="connsiteX39" fmla="*/ 145152 w 168305"/>
                <a:gd name="connsiteY39" fmla="*/ 56121 h 136647"/>
                <a:gd name="connsiteX40" fmla="*/ 149612 w 168305"/>
                <a:gd name="connsiteY40" fmla="*/ 58589 h 136647"/>
                <a:gd name="connsiteX41" fmla="*/ 151637 w 168305"/>
                <a:gd name="connsiteY41" fmla="*/ 65118 h 136647"/>
                <a:gd name="connsiteX42" fmla="*/ 142385 w 168305"/>
                <a:gd name="connsiteY42" fmla="*/ 70651 h 136647"/>
                <a:gd name="connsiteX43" fmla="*/ 132635 w 168305"/>
                <a:gd name="connsiteY43" fmla="*/ 73334 h 136647"/>
                <a:gd name="connsiteX44" fmla="*/ 131051 w 168305"/>
                <a:gd name="connsiteY44" fmla="*/ 70412 h 136647"/>
                <a:gd name="connsiteX45" fmla="*/ 121449 w 168305"/>
                <a:gd name="connsiteY45" fmla="*/ 74666 h 136647"/>
                <a:gd name="connsiteX46" fmla="*/ 114776 w 168305"/>
                <a:gd name="connsiteY46" fmla="*/ 74476 h 136647"/>
                <a:gd name="connsiteX47" fmla="*/ 104072 w 168305"/>
                <a:gd name="connsiteY47" fmla="*/ 77385 h 136647"/>
                <a:gd name="connsiteX48" fmla="*/ 96188 w 168305"/>
                <a:gd name="connsiteY48" fmla="*/ 74788 h 136647"/>
                <a:gd name="connsiteX49" fmla="*/ 86634 w 168305"/>
                <a:gd name="connsiteY49" fmla="*/ 79436 h 136647"/>
                <a:gd name="connsiteX50" fmla="*/ 88590 w 168305"/>
                <a:gd name="connsiteY50" fmla="*/ 82508 h 136647"/>
                <a:gd name="connsiteX51" fmla="*/ 82192 w 168305"/>
                <a:gd name="connsiteY51" fmla="*/ 83945 h 136647"/>
                <a:gd name="connsiteX52" fmla="*/ 84127 w 168305"/>
                <a:gd name="connsiteY52" fmla="*/ 89180 h 136647"/>
                <a:gd name="connsiteX53" fmla="*/ 79587 w 168305"/>
                <a:gd name="connsiteY53" fmla="*/ 89433 h 136647"/>
                <a:gd name="connsiteX54" fmla="*/ 75643 w 168305"/>
                <a:gd name="connsiteY54" fmla="*/ 94901 h 136647"/>
                <a:gd name="connsiteX55" fmla="*/ 69304 w 168305"/>
                <a:gd name="connsiteY55" fmla="*/ 91759 h 136647"/>
                <a:gd name="connsiteX56" fmla="*/ 60136 w 168305"/>
                <a:gd name="connsiteY56" fmla="*/ 90936 h 136647"/>
                <a:gd name="connsiteX57" fmla="*/ 54737 w 168305"/>
                <a:gd name="connsiteY57" fmla="*/ 86844 h 136647"/>
                <a:gd name="connsiteX58" fmla="*/ 26 w 168305"/>
                <a:gd name="connsiteY58" fmla="*/ 136645 h 136647"/>
                <a:gd name="connsiteX59" fmla="*/ 44429 w 168305"/>
                <a:gd name="connsiteY59" fmla="*/ 82310 h 136647"/>
                <a:gd name="connsiteX60" fmla="*/ 46651 w 168305"/>
                <a:gd name="connsiteY60" fmla="*/ 76413 h 136647"/>
                <a:gd name="connsiteX61" fmla="*/ 43298 w 168305"/>
                <a:gd name="connsiteY61" fmla="*/ 73153 h 136647"/>
                <a:gd name="connsiteX62" fmla="*/ 42582 w 168305"/>
                <a:gd name="connsiteY62" fmla="*/ 65463 h 136647"/>
                <a:gd name="connsiteX63" fmla="*/ 34733 w 168305"/>
                <a:gd name="connsiteY63" fmla="*/ 60919 h 136647"/>
                <a:gd name="connsiteX0" fmla="*/ 43432 w 177004"/>
                <a:gd name="connsiteY0" fmla="*/ 60919 h 136647"/>
                <a:gd name="connsiteX1" fmla="*/ 46955 w 177004"/>
                <a:gd name="connsiteY1" fmla="*/ 57053 h 136647"/>
                <a:gd name="connsiteX2" fmla="*/ 56535 w 177004"/>
                <a:gd name="connsiteY2" fmla="*/ 56982 h 136647"/>
                <a:gd name="connsiteX3" fmla="*/ 60685 w 177004"/>
                <a:gd name="connsiteY3" fmla="*/ 51067 h 136647"/>
                <a:gd name="connsiteX4" fmla="*/ 61480 w 177004"/>
                <a:gd name="connsiteY4" fmla="*/ 39213 h 136647"/>
                <a:gd name="connsiteX5" fmla="*/ 63394 w 177004"/>
                <a:gd name="connsiteY5" fmla="*/ 38065 h 136647"/>
                <a:gd name="connsiteX6" fmla="*/ 69796 w 177004"/>
                <a:gd name="connsiteY6" fmla="*/ 36795 h 136647"/>
                <a:gd name="connsiteX7" fmla="*/ 71951 w 177004"/>
                <a:gd name="connsiteY7" fmla="*/ 29365 h 136647"/>
                <a:gd name="connsiteX8" fmla="*/ 66132 w 177004"/>
                <a:gd name="connsiteY8" fmla="*/ 27482 h 136647"/>
                <a:gd name="connsiteX9" fmla="*/ 60283 w 177004"/>
                <a:gd name="connsiteY9" fmla="*/ 27801 h 136647"/>
                <a:gd name="connsiteX10" fmla="*/ 67005 w 177004"/>
                <a:gd name="connsiteY10" fmla="*/ 22635 h 136647"/>
                <a:gd name="connsiteX11" fmla="*/ 66155 w 177004"/>
                <a:gd name="connsiteY11" fmla="*/ 18225 h 136647"/>
                <a:gd name="connsiteX12" fmla="*/ 71816 w 177004"/>
                <a:gd name="connsiteY12" fmla="*/ 13017 h 136647"/>
                <a:gd name="connsiteX13" fmla="*/ 76177 w 177004"/>
                <a:gd name="connsiteY13" fmla="*/ 17642 h 136647"/>
                <a:gd name="connsiteX14" fmla="*/ 80364 w 177004"/>
                <a:gd name="connsiteY14" fmla="*/ 17129 h 136647"/>
                <a:gd name="connsiteX15" fmla="*/ 85472 w 177004"/>
                <a:gd name="connsiteY15" fmla="*/ 15471 h 136647"/>
                <a:gd name="connsiteX16" fmla="*/ 94286 w 177004"/>
                <a:gd name="connsiteY16" fmla="*/ 13944 h 136647"/>
                <a:gd name="connsiteX17" fmla="*/ 94310 w 177004"/>
                <a:gd name="connsiteY17" fmla="*/ 10431 h 136647"/>
                <a:gd name="connsiteX18" fmla="*/ 106007 w 177004"/>
                <a:gd name="connsiteY18" fmla="*/ 4806 h 136647"/>
                <a:gd name="connsiteX19" fmla="*/ 113024 w 177004"/>
                <a:gd name="connsiteY19" fmla="*/ 4268 h 136647"/>
                <a:gd name="connsiteX20" fmla="*/ 118654 w 177004"/>
                <a:gd name="connsiteY20" fmla="*/ 6967 h 136647"/>
                <a:gd name="connsiteX21" fmla="*/ 124658 w 177004"/>
                <a:gd name="connsiteY21" fmla="*/ 5131 h 136647"/>
                <a:gd name="connsiteX22" fmla="*/ 124526 w 177004"/>
                <a:gd name="connsiteY22" fmla="*/ 647 h 136647"/>
                <a:gd name="connsiteX23" fmla="*/ 128566 w 177004"/>
                <a:gd name="connsiteY23" fmla="*/ 1172 h 136647"/>
                <a:gd name="connsiteX24" fmla="*/ 140938 w 177004"/>
                <a:gd name="connsiteY24" fmla="*/ 11244 h 136647"/>
                <a:gd name="connsiteX25" fmla="*/ 139738 w 177004"/>
                <a:gd name="connsiteY25" fmla="*/ 12213 h 136647"/>
                <a:gd name="connsiteX26" fmla="*/ 134807 w 177004"/>
                <a:gd name="connsiteY26" fmla="*/ 10597 h 136647"/>
                <a:gd name="connsiteX27" fmla="*/ 133352 w 177004"/>
                <a:gd name="connsiteY27" fmla="*/ 13530 h 136647"/>
                <a:gd name="connsiteX28" fmla="*/ 134910 w 177004"/>
                <a:gd name="connsiteY28" fmla="*/ 17809 h 136647"/>
                <a:gd name="connsiteX29" fmla="*/ 134231 w 177004"/>
                <a:gd name="connsiteY29" fmla="*/ 20830 h 136647"/>
                <a:gd name="connsiteX30" fmla="*/ 131026 w 177004"/>
                <a:gd name="connsiteY30" fmla="*/ 23044 h 136647"/>
                <a:gd name="connsiteX31" fmla="*/ 136163 w 177004"/>
                <a:gd name="connsiteY31" fmla="*/ 26380 h 136647"/>
                <a:gd name="connsiteX32" fmla="*/ 142356 w 177004"/>
                <a:gd name="connsiteY32" fmla="*/ 23486 h 136647"/>
                <a:gd name="connsiteX33" fmla="*/ 146399 w 177004"/>
                <a:gd name="connsiteY33" fmla="*/ 31640 h 136647"/>
                <a:gd name="connsiteX34" fmla="*/ 150445 w 177004"/>
                <a:gd name="connsiteY34" fmla="*/ 35365 h 136647"/>
                <a:gd name="connsiteX35" fmla="*/ 171739 w 177004"/>
                <a:gd name="connsiteY35" fmla="*/ 35095 h 136647"/>
                <a:gd name="connsiteX36" fmla="*/ 175511 w 177004"/>
                <a:gd name="connsiteY36" fmla="*/ 39176 h 136647"/>
                <a:gd name="connsiteX37" fmla="*/ 172732 w 177004"/>
                <a:gd name="connsiteY37" fmla="*/ 44996 h 136647"/>
                <a:gd name="connsiteX38" fmla="*/ 169040 w 177004"/>
                <a:gd name="connsiteY38" fmla="*/ 50534 h 136647"/>
                <a:gd name="connsiteX39" fmla="*/ 153851 w 177004"/>
                <a:gd name="connsiteY39" fmla="*/ 56121 h 136647"/>
                <a:gd name="connsiteX40" fmla="*/ 158311 w 177004"/>
                <a:gd name="connsiteY40" fmla="*/ 58589 h 136647"/>
                <a:gd name="connsiteX41" fmla="*/ 160336 w 177004"/>
                <a:gd name="connsiteY41" fmla="*/ 65118 h 136647"/>
                <a:gd name="connsiteX42" fmla="*/ 151084 w 177004"/>
                <a:gd name="connsiteY42" fmla="*/ 70651 h 136647"/>
                <a:gd name="connsiteX43" fmla="*/ 141334 w 177004"/>
                <a:gd name="connsiteY43" fmla="*/ 73334 h 136647"/>
                <a:gd name="connsiteX44" fmla="*/ 139750 w 177004"/>
                <a:gd name="connsiteY44" fmla="*/ 70412 h 136647"/>
                <a:gd name="connsiteX45" fmla="*/ 130148 w 177004"/>
                <a:gd name="connsiteY45" fmla="*/ 74666 h 136647"/>
                <a:gd name="connsiteX46" fmla="*/ 123475 w 177004"/>
                <a:gd name="connsiteY46" fmla="*/ 74476 h 136647"/>
                <a:gd name="connsiteX47" fmla="*/ 112771 w 177004"/>
                <a:gd name="connsiteY47" fmla="*/ 77385 h 136647"/>
                <a:gd name="connsiteX48" fmla="*/ 104887 w 177004"/>
                <a:gd name="connsiteY48" fmla="*/ 74788 h 136647"/>
                <a:gd name="connsiteX49" fmla="*/ 95333 w 177004"/>
                <a:gd name="connsiteY49" fmla="*/ 79436 h 136647"/>
                <a:gd name="connsiteX50" fmla="*/ 97289 w 177004"/>
                <a:gd name="connsiteY50" fmla="*/ 82508 h 136647"/>
                <a:gd name="connsiteX51" fmla="*/ 90891 w 177004"/>
                <a:gd name="connsiteY51" fmla="*/ 83945 h 136647"/>
                <a:gd name="connsiteX52" fmla="*/ 92826 w 177004"/>
                <a:gd name="connsiteY52" fmla="*/ 89180 h 136647"/>
                <a:gd name="connsiteX53" fmla="*/ 88286 w 177004"/>
                <a:gd name="connsiteY53" fmla="*/ 89433 h 136647"/>
                <a:gd name="connsiteX54" fmla="*/ 84342 w 177004"/>
                <a:gd name="connsiteY54" fmla="*/ 94901 h 136647"/>
                <a:gd name="connsiteX55" fmla="*/ 78003 w 177004"/>
                <a:gd name="connsiteY55" fmla="*/ 91759 h 136647"/>
                <a:gd name="connsiteX56" fmla="*/ 68835 w 177004"/>
                <a:gd name="connsiteY56" fmla="*/ 90936 h 136647"/>
                <a:gd name="connsiteX57" fmla="*/ 63436 w 177004"/>
                <a:gd name="connsiteY57" fmla="*/ 86844 h 136647"/>
                <a:gd name="connsiteX58" fmla="*/ 8725 w 177004"/>
                <a:gd name="connsiteY58" fmla="*/ 136645 h 136647"/>
                <a:gd name="connsiteX59" fmla="*/ 21 w 177004"/>
                <a:gd name="connsiteY59" fmla="*/ 133172 h 136647"/>
                <a:gd name="connsiteX60" fmla="*/ 55350 w 177004"/>
                <a:gd name="connsiteY60" fmla="*/ 76413 h 136647"/>
                <a:gd name="connsiteX61" fmla="*/ 51997 w 177004"/>
                <a:gd name="connsiteY61" fmla="*/ 73153 h 136647"/>
                <a:gd name="connsiteX62" fmla="*/ 51281 w 177004"/>
                <a:gd name="connsiteY62" fmla="*/ 65463 h 136647"/>
                <a:gd name="connsiteX63" fmla="*/ 43432 w 177004"/>
                <a:gd name="connsiteY63" fmla="*/ 60919 h 136647"/>
                <a:gd name="connsiteX0" fmla="*/ 45398 w 178970"/>
                <a:gd name="connsiteY0" fmla="*/ 60919 h 136647"/>
                <a:gd name="connsiteX1" fmla="*/ 48921 w 178970"/>
                <a:gd name="connsiteY1" fmla="*/ 57053 h 136647"/>
                <a:gd name="connsiteX2" fmla="*/ 58501 w 178970"/>
                <a:gd name="connsiteY2" fmla="*/ 56982 h 136647"/>
                <a:gd name="connsiteX3" fmla="*/ 62651 w 178970"/>
                <a:gd name="connsiteY3" fmla="*/ 51067 h 136647"/>
                <a:gd name="connsiteX4" fmla="*/ 63446 w 178970"/>
                <a:gd name="connsiteY4" fmla="*/ 39213 h 136647"/>
                <a:gd name="connsiteX5" fmla="*/ 65360 w 178970"/>
                <a:gd name="connsiteY5" fmla="*/ 38065 h 136647"/>
                <a:gd name="connsiteX6" fmla="*/ 71762 w 178970"/>
                <a:gd name="connsiteY6" fmla="*/ 36795 h 136647"/>
                <a:gd name="connsiteX7" fmla="*/ 73917 w 178970"/>
                <a:gd name="connsiteY7" fmla="*/ 29365 h 136647"/>
                <a:gd name="connsiteX8" fmla="*/ 68098 w 178970"/>
                <a:gd name="connsiteY8" fmla="*/ 27482 h 136647"/>
                <a:gd name="connsiteX9" fmla="*/ 62249 w 178970"/>
                <a:gd name="connsiteY9" fmla="*/ 27801 h 136647"/>
                <a:gd name="connsiteX10" fmla="*/ 68971 w 178970"/>
                <a:gd name="connsiteY10" fmla="*/ 22635 h 136647"/>
                <a:gd name="connsiteX11" fmla="*/ 68121 w 178970"/>
                <a:gd name="connsiteY11" fmla="*/ 18225 h 136647"/>
                <a:gd name="connsiteX12" fmla="*/ 73782 w 178970"/>
                <a:gd name="connsiteY12" fmla="*/ 13017 h 136647"/>
                <a:gd name="connsiteX13" fmla="*/ 78143 w 178970"/>
                <a:gd name="connsiteY13" fmla="*/ 17642 h 136647"/>
                <a:gd name="connsiteX14" fmla="*/ 82330 w 178970"/>
                <a:gd name="connsiteY14" fmla="*/ 17129 h 136647"/>
                <a:gd name="connsiteX15" fmla="*/ 87438 w 178970"/>
                <a:gd name="connsiteY15" fmla="*/ 15471 h 136647"/>
                <a:gd name="connsiteX16" fmla="*/ 96252 w 178970"/>
                <a:gd name="connsiteY16" fmla="*/ 13944 h 136647"/>
                <a:gd name="connsiteX17" fmla="*/ 96276 w 178970"/>
                <a:gd name="connsiteY17" fmla="*/ 10431 h 136647"/>
                <a:gd name="connsiteX18" fmla="*/ 107973 w 178970"/>
                <a:gd name="connsiteY18" fmla="*/ 4806 h 136647"/>
                <a:gd name="connsiteX19" fmla="*/ 114990 w 178970"/>
                <a:gd name="connsiteY19" fmla="*/ 4268 h 136647"/>
                <a:gd name="connsiteX20" fmla="*/ 120620 w 178970"/>
                <a:gd name="connsiteY20" fmla="*/ 6967 h 136647"/>
                <a:gd name="connsiteX21" fmla="*/ 126624 w 178970"/>
                <a:gd name="connsiteY21" fmla="*/ 5131 h 136647"/>
                <a:gd name="connsiteX22" fmla="*/ 126492 w 178970"/>
                <a:gd name="connsiteY22" fmla="*/ 647 h 136647"/>
                <a:gd name="connsiteX23" fmla="*/ 130532 w 178970"/>
                <a:gd name="connsiteY23" fmla="*/ 1172 h 136647"/>
                <a:gd name="connsiteX24" fmla="*/ 142904 w 178970"/>
                <a:gd name="connsiteY24" fmla="*/ 11244 h 136647"/>
                <a:gd name="connsiteX25" fmla="*/ 141704 w 178970"/>
                <a:gd name="connsiteY25" fmla="*/ 12213 h 136647"/>
                <a:gd name="connsiteX26" fmla="*/ 136773 w 178970"/>
                <a:gd name="connsiteY26" fmla="*/ 10597 h 136647"/>
                <a:gd name="connsiteX27" fmla="*/ 135318 w 178970"/>
                <a:gd name="connsiteY27" fmla="*/ 13530 h 136647"/>
                <a:gd name="connsiteX28" fmla="*/ 136876 w 178970"/>
                <a:gd name="connsiteY28" fmla="*/ 17809 h 136647"/>
                <a:gd name="connsiteX29" fmla="*/ 136197 w 178970"/>
                <a:gd name="connsiteY29" fmla="*/ 20830 h 136647"/>
                <a:gd name="connsiteX30" fmla="*/ 132992 w 178970"/>
                <a:gd name="connsiteY30" fmla="*/ 23044 h 136647"/>
                <a:gd name="connsiteX31" fmla="*/ 138129 w 178970"/>
                <a:gd name="connsiteY31" fmla="*/ 26380 h 136647"/>
                <a:gd name="connsiteX32" fmla="*/ 144322 w 178970"/>
                <a:gd name="connsiteY32" fmla="*/ 23486 h 136647"/>
                <a:gd name="connsiteX33" fmla="*/ 148365 w 178970"/>
                <a:gd name="connsiteY33" fmla="*/ 31640 h 136647"/>
                <a:gd name="connsiteX34" fmla="*/ 152411 w 178970"/>
                <a:gd name="connsiteY34" fmla="*/ 35365 h 136647"/>
                <a:gd name="connsiteX35" fmla="*/ 173705 w 178970"/>
                <a:gd name="connsiteY35" fmla="*/ 35095 h 136647"/>
                <a:gd name="connsiteX36" fmla="*/ 177477 w 178970"/>
                <a:gd name="connsiteY36" fmla="*/ 39176 h 136647"/>
                <a:gd name="connsiteX37" fmla="*/ 174698 w 178970"/>
                <a:gd name="connsiteY37" fmla="*/ 44996 h 136647"/>
                <a:gd name="connsiteX38" fmla="*/ 171006 w 178970"/>
                <a:gd name="connsiteY38" fmla="*/ 50534 h 136647"/>
                <a:gd name="connsiteX39" fmla="*/ 155817 w 178970"/>
                <a:gd name="connsiteY39" fmla="*/ 56121 h 136647"/>
                <a:gd name="connsiteX40" fmla="*/ 160277 w 178970"/>
                <a:gd name="connsiteY40" fmla="*/ 58589 h 136647"/>
                <a:gd name="connsiteX41" fmla="*/ 162302 w 178970"/>
                <a:gd name="connsiteY41" fmla="*/ 65118 h 136647"/>
                <a:gd name="connsiteX42" fmla="*/ 153050 w 178970"/>
                <a:gd name="connsiteY42" fmla="*/ 70651 h 136647"/>
                <a:gd name="connsiteX43" fmla="*/ 143300 w 178970"/>
                <a:gd name="connsiteY43" fmla="*/ 73334 h 136647"/>
                <a:gd name="connsiteX44" fmla="*/ 141716 w 178970"/>
                <a:gd name="connsiteY44" fmla="*/ 70412 h 136647"/>
                <a:gd name="connsiteX45" fmla="*/ 132114 w 178970"/>
                <a:gd name="connsiteY45" fmla="*/ 74666 h 136647"/>
                <a:gd name="connsiteX46" fmla="*/ 125441 w 178970"/>
                <a:gd name="connsiteY46" fmla="*/ 74476 h 136647"/>
                <a:gd name="connsiteX47" fmla="*/ 114737 w 178970"/>
                <a:gd name="connsiteY47" fmla="*/ 77385 h 136647"/>
                <a:gd name="connsiteX48" fmla="*/ 106853 w 178970"/>
                <a:gd name="connsiteY48" fmla="*/ 74788 h 136647"/>
                <a:gd name="connsiteX49" fmla="*/ 97299 w 178970"/>
                <a:gd name="connsiteY49" fmla="*/ 79436 h 136647"/>
                <a:gd name="connsiteX50" fmla="*/ 99255 w 178970"/>
                <a:gd name="connsiteY50" fmla="*/ 82508 h 136647"/>
                <a:gd name="connsiteX51" fmla="*/ 92857 w 178970"/>
                <a:gd name="connsiteY51" fmla="*/ 83945 h 136647"/>
                <a:gd name="connsiteX52" fmla="*/ 94792 w 178970"/>
                <a:gd name="connsiteY52" fmla="*/ 89180 h 136647"/>
                <a:gd name="connsiteX53" fmla="*/ 90252 w 178970"/>
                <a:gd name="connsiteY53" fmla="*/ 89433 h 136647"/>
                <a:gd name="connsiteX54" fmla="*/ 86308 w 178970"/>
                <a:gd name="connsiteY54" fmla="*/ 94901 h 136647"/>
                <a:gd name="connsiteX55" fmla="*/ 79969 w 178970"/>
                <a:gd name="connsiteY55" fmla="*/ 91759 h 136647"/>
                <a:gd name="connsiteX56" fmla="*/ 70801 w 178970"/>
                <a:gd name="connsiteY56" fmla="*/ 90936 h 136647"/>
                <a:gd name="connsiteX57" fmla="*/ 65402 w 178970"/>
                <a:gd name="connsiteY57" fmla="*/ 86844 h 136647"/>
                <a:gd name="connsiteX58" fmla="*/ 10691 w 178970"/>
                <a:gd name="connsiteY58" fmla="*/ 136645 h 136647"/>
                <a:gd name="connsiteX59" fmla="*/ 1987 w 178970"/>
                <a:gd name="connsiteY59" fmla="*/ 133172 h 136647"/>
                <a:gd name="connsiteX60" fmla="*/ 16 w 178970"/>
                <a:gd name="connsiteY60" fmla="*/ 121499 h 136647"/>
                <a:gd name="connsiteX61" fmla="*/ 53963 w 178970"/>
                <a:gd name="connsiteY61" fmla="*/ 73153 h 136647"/>
                <a:gd name="connsiteX62" fmla="*/ 53247 w 178970"/>
                <a:gd name="connsiteY62" fmla="*/ 65463 h 136647"/>
                <a:gd name="connsiteX63" fmla="*/ 45398 w 178970"/>
                <a:gd name="connsiteY63" fmla="*/ 60919 h 136647"/>
                <a:gd name="connsiteX0" fmla="*/ 45593 w 179165"/>
                <a:gd name="connsiteY0" fmla="*/ 60919 h 136647"/>
                <a:gd name="connsiteX1" fmla="*/ 49116 w 179165"/>
                <a:gd name="connsiteY1" fmla="*/ 57053 h 136647"/>
                <a:gd name="connsiteX2" fmla="*/ 58696 w 179165"/>
                <a:gd name="connsiteY2" fmla="*/ 56982 h 136647"/>
                <a:gd name="connsiteX3" fmla="*/ 62846 w 179165"/>
                <a:gd name="connsiteY3" fmla="*/ 51067 h 136647"/>
                <a:gd name="connsiteX4" fmla="*/ 63641 w 179165"/>
                <a:gd name="connsiteY4" fmla="*/ 39213 h 136647"/>
                <a:gd name="connsiteX5" fmla="*/ 65555 w 179165"/>
                <a:gd name="connsiteY5" fmla="*/ 38065 h 136647"/>
                <a:gd name="connsiteX6" fmla="*/ 71957 w 179165"/>
                <a:gd name="connsiteY6" fmla="*/ 36795 h 136647"/>
                <a:gd name="connsiteX7" fmla="*/ 74112 w 179165"/>
                <a:gd name="connsiteY7" fmla="*/ 29365 h 136647"/>
                <a:gd name="connsiteX8" fmla="*/ 68293 w 179165"/>
                <a:gd name="connsiteY8" fmla="*/ 27482 h 136647"/>
                <a:gd name="connsiteX9" fmla="*/ 62444 w 179165"/>
                <a:gd name="connsiteY9" fmla="*/ 27801 h 136647"/>
                <a:gd name="connsiteX10" fmla="*/ 69166 w 179165"/>
                <a:gd name="connsiteY10" fmla="*/ 22635 h 136647"/>
                <a:gd name="connsiteX11" fmla="*/ 68316 w 179165"/>
                <a:gd name="connsiteY11" fmla="*/ 18225 h 136647"/>
                <a:gd name="connsiteX12" fmla="*/ 73977 w 179165"/>
                <a:gd name="connsiteY12" fmla="*/ 13017 h 136647"/>
                <a:gd name="connsiteX13" fmla="*/ 78338 w 179165"/>
                <a:gd name="connsiteY13" fmla="*/ 17642 h 136647"/>
                <a:gd name="connsiteX14" fmla="*/ 82525 w 179165"/>
                <a:gd name="connsiteY14" fmla="*/ 17129 h 136647"/>
                <a:gd name="connsiteX15" fmla="*/ 87633 w 179165"/>
                <a:gd name="connsiteY15" fmla="*/ 15471 h 136647"/>
                <a:gd name="connsiteX16" fmla="*/ 96447 w 179165"/>
                <a:gd name="connsiteY16" fmla="*/ 13944 h 136647"/>
                <a:gd name="connsiteX17" fmla="*/ 96471 w 179165"/>
                <a:gd name="connsiteY17" fmla="*/ 10431 h 136647"/>
                <a:gd name="connsiteX18" fmla="*/ 108168 w 179165"/>
                <a:gd name="connsiteY18" fmla="*/ 4806 h 136647"/>
                <a:gd name="connsiteX19" fmla="*/ 115185 w 179165"/>
                <a:gd name="connsiteY19" fmla="*/ 4268 h 136647"/>
                <a:gd name="connsiteX20" fmla="*/ 120815 w 179165"/>
                <a:gd name="connsiteY20" fmla="*/ 6967 h 136647"/>
                <a:gd name="connsiteX21" fmla="*/ 126819 w 179165"/>
                <a:gd name="connsiteY21" fmla="*/ 5131 h 136647"/>
                <a:gd name="connsiteX22" fmla="*/ 126687 w 179165"/>
                <a:gd name="connsiteY22" fmla="*/ 647 h 136647"/>
                <a:gd name="connsiteX23" fmla="*/ 130727 w 179165"/>
                <a:gd name="connsiteY23" fmla="*/ 1172 h 136647"/>
                <a:gd name="connsiteX24" fmla="*/ 143099 w 179165"/>
                <a:gd name="connsiteY24" fmla="*/ 11244 h 136647"/>
                <a:gd name="connsiteX25" fmla="*/ 141899 w 179165"/>
                <a:gd name="connsiteY25" fmla="*/ 12213 h 136647"/>
                <a:gd name="connsiteX26" fmla="*/ 136968 w 179165"/>
                <a:gd name="connsiteY26" fmla="*/ 10597 h 136647"/>
                <a:gd name="connsiteX27" fmla="*/ 135513 w 179165"/>
                <a:gd name="connsiteY27" fmla="*/ 13530 h 136647"/>
                <a:gd name="connsiteX28" fmla="*/ 137071 w 179165"/>
                <a:gd name="connsiteY28" fmla="*/ 17809 h 136647"/>
                <a:gd name="connsiteX29" fmla="*/ 136392 w 179165"/>
                <a:gd name="connsiteY29" fmla="*/ 20830 h 136647"/>
                <a:gd name="connsiteX30" fmla="*/ 133187 w 179165"/>
                <a:gd name="connsiteY30" fmla="*/ 23044 h 136647"/>
                <a:gd name="connsiteX31" fmla="*/ 138324 w 179165"/>
                <a:gd name="connsiteY31" fmla="*/ 26380 h 136647"/>
                <a:gd name="connsiteX32" fmla="*/ 144517 w 179165"/>
                <a:gd name="connsiteY32" fmla="*/ 23486 h 136647"/>
                <a:gd name="connsiteX33" fmla="*/ 148560 w 179165"/>
                <a:gd name="connsiteY33" fmla="*/ 31640 h 136647"/>
                <a:gd name="connsiteX34" fmla="*/ 152606 w 179165"/>
                <a:gd name="connsiteY34" fmla="*/ 35365 h 136647"/>
                <a:gd name="connsiteX35" fmla="*/ 173900 w 179165"/>
                <a:gd name="connsiteY35" fmla="*/ 35095 h 136647"/>
                <a:gd name="connsiteX36" fmla="*/ 177672 w 179165"/>
                <a:gd name="connsiteY36" fmla="*/ 39176 h 136647"/>
                <a:gd name="connsiteX37" fmla="*/ 174893 w 179165"/>
                <a:gd name="connsiteY37" fmla="*/ 44996 h 136647"/>
                <a:gd name="connsiteX38" fmla="*/ 171201 w 179165"/>
                <a:gd name="connsiteY38" fmla="*/ 50534 h 136647"/>
                <a:gd name="connsiteX39" fmla="*/ 156012 w 179165"/>
                <a:gd name="connsiteY39" fmla="*/ 56121 h 136647"/>
                <a:gd name="connsiteX40" fmla="*/ 160472 w 179165"/>
                <a:gd name="connsiteY40" fmla="*/ 58589 h 136647"/>
                <a:gd name="connsiteX41" fmla="*/ 162497 w 179165"/>
                <a:gd name="connsiteY41" fmla="*/ 65118 h 136647"/>
                <a:gd name="connsiteX42" fmla="*/ 153245 w 179165"/>
                <a:gd name="connsiteY42" fmla="*/ 70651 h 136647"/>
                <a:gd name="connsiteX43" fmla="*/ 143495 w 179165"/>
                <a:gd name="connsiteY43" fmla="*/ 73334 h 136647"/>
                <a:gd name="connsiteX44" fmla="*/ 141911 w 179165"/>
                <a:gd name="connsiteY44" fmla="*/ 70412 h 136647"/>
                <a:gd name="connsiteX45" fmla="*/ 132309 w 179165"/>
                <a:gd name="connsiteY45" fmla="*/ 74666 h 136647"/>
                <a:gd name="connsiteX46" fmla="*/ 125636 w 179165"/>
                <a:gd name="connsiteY46" fmla="*/ 74476 h 136647"/>
                <a:gd name="connsiteX47" fmla="*/ 114932 w 179165"/>
                <a:gd name="connsiteY47" fmla="*/ 77385 h 136647"/>
                <a:gd name="connsiteX48" fmla="*/ 107048 w 179165"/>
                <a:gd name="connsiteY48" fmla="*/ 74788 h 136647"/>
                <a:gd name="connsiteX49" fmla="*/ 97494 w 179165"/>
                <a:gd name="connsiteY49" fmla="*/ 79436 h 136647"/>
                <a:gd name="connsiteX50" fmla="*/ 99450 w 179165"/>
                <a:gd name="connsiteY50" fmla="*/ 82508 h 136647"/>
                <a:gd name="connsiteX51" fmla="*/ 93052 w 179165"/>
                <a:gd name="connsiteY51" fmla="*/ 83945 h 136647"/>
                <a:gd name="connsiteX52" fmla="*/ 94987 w 179165"/>
                <a:gd name="connsiteY52" fmla="*/ 89180 h 136647"/>
                <a:gd name="connsiteX53" fmla="*/ 90447 w 179165"/>
                <a:gd name="connsiteY53" fmla="*/ 89433 h 136647"/>
                <a:gd name="connsiteX54" fmla="*/ 86503 w 179165"/>
                <a:gd name="connsiteY54" fmla="*/ 94901 h 136647"/>
                <a:gd name="connsiteX55" fmla="*/ 80164 w 179165"/>
                <a:gd name="connsiteY55" fmla="*/ 91759 h 136647"/>
                <a:gd name="connsiteX56" fmla="*/ 70996 w 179165"/>
                <a:gd name="connsiteY56" fmla="*/ 90936 h 136647"/>
                <a:gd name="connsiteX57" fmla="*/ 65597 w 179165"/>
                <a:gd name="connsiteY57" fmla="*/ 86844 h 136647"/>
                <a:gd name="connsiteX58" fmla="*/ 10886 w 179165"/>
                <a:gd name="connsiteY58" fmla="*/ 136645 h 136647"/>
                <a:gd name="connsiteX59" fmla="*/ 2182 w 179165"/>
                <a:gd name="connsiteY59" fmla="*/ 133172 h 136647"/>
                <a:gd name="connsiteX60" fmla="*/ 211 w 179165"/>
                <a:gd name="connsiteY60" fmla="*/ 121499 h 136647"/>
                <a:gd name="connsiteX61" fmla="*/ 1803 w 179165"/>
                <a:gd name="connsiteY61" fmla="*/ 114947 h 136647"/>
                <a:gd name="connsiteX62" fmla="*/ 53442 w 179165"/>
                <a:gd name="connsiteY62" fmla="*/ 65463 h 136647"/>
                <a:gd name="connsiteX63" fmla="*/ 45593 w 179165"/>
                <a:gd name="connsiteY63" fmla="*/ 60919 h 136647"/>
                <a:gd name="connsiteX0" fmla="*/ 56350 w 189922"/>
                <a:gd name="connsiteY0" fmla="*/ 60919 h 136647"/>
                <a:gd name="connsiteX1" fmla="*/ 59873 w 189922"/>
                <a:gd name="connsiteY1" fmla="*/ 57053 h 136647"/>
                <a:gd name="connsiteX2" fmla="*/ 69453 w 189922"/>
                <a:gd name="connsiteY2" fmla="*/ 56982 h 136647"/>
                <a:gd name="connsiteX3" fmla="*/ 73603 w 189922"/>
                <a:gd name="connsiteY3" fmla="*/ 51067 h 136647"/>
                <a:gd name="connsiteX4" fmla="*/ 74398 w 189922"/>
                <a:gd name="connsiteY4" fmla="*/ 39213 h 136647"/>
                <a:gd name="connsiteX5" fmla="*/ 76312 w 189922"/>
                <a:gd name="connsiteY5" fmla="*/ 38065 h 136647"/>
                <a:gd name="connsiteX6" fmla="*/ 82714 w 189922"/>
                <a:gd name="connsiteY6" fmla="*/ 36795 h 136647"/>
                <a:gd name="connsiteX7" fmla="*/ 84869 w 189922"/>
                <a:gd name="connsiteY7" fmla="*/ 29365 h 136647"/>
                <a:gd name="connsiteX8" fmla="*/ 79050 w 189922"/>
                <a:gd name="connsiteY8" fmla="*/ 27482 h 136647"/>
                <a:gd name="connsiteX9" fmla="*/ 73201 w 189922"/>
                <a:gd name="connsiteY9" fmla="*/ 27801 h 136647"/>
                <a:gd name="connsiteX10" fmla="*/ 79923 w 189922"/>
                <a:gd name="connsiteY10" fmla="*/ 22635 h 136647"/>
                <a:gd name="connsiteX11" fmla="*/ 79073 w 189922"/>
                <a:gd name="connsiteY11" fmla="*/ 18225 h 136647"/>
                <a:gd name="connsiteX12" fmla="*/ 84734 w 189922"/>
                <a:gd name="connsiteY12" fmla="*/ 13017 h 136647"/>
                <a:gd name="connsiteX13" fmla="*/ 89095 w 189922"/>
                <a:gd name="connsiteY13" fmla="*/ 17642 h 136647"/>
                <a:gd name="connsiteX14" fmla="*/ 93282 w 189922"/>
                <a:gd name="connsiteY14" fmla="*/ 17129 h 136647"/>
                <a:gd name="connsiteX15" fmla="*/ 98390 w 189922"/>
                <a:gd name="connsiteY15" fmla="*/ 15471 h 136647"/>
                <a:gd name="connsiteX16" fmla="*/ 107204 w 189922"/>
                <a:gd name="connsiteY16" fmla="*/ 13944 h 136647"/>
                <a:gd name="connsiteX17" fmla="*/ 107228 w 189922"/>
                <a:gd name="connsiteY17" fmla="*/ 10431 h 136647"/>
                <a:gd name="connsiteX18" fmla="*/ 118925 w 189922"/>
                <a:gd name="connsiteY18" fmla="*/ 4806 h 136647"/>
                <a:gd name="connsiteX19" fmla="*/ 125942 w 189922"/>
                <a:gd name="connsiteY19" fmla="*/ 4268 h 136647"/>
                <a:gd name="connsiteX20" fmla="*/ 131572 w 189922"/>
                <a:gd name="connsiteY20" fmla="*/ 6967 h 136647"/>
                <a:gd name="connsiteX21" fmla="*/ 137576 w 189922"/>
                <a:gd name="connsiteY21" fmla="*/ 5131 h 136647"/>
                <a:gd name="connsiteX22" fmla="*/ 137444 w 189922"/>
                <a:gd name="connsiteY22" fmla="*/ 647 h 136647"/>
                <a:gd name="connsiteX23" fmla="*/ 141484 w 189922"/>
                <a:gd name="connsiteY23" fmla="*/ 1172 h 136647"/>
                <a:gd name="connsiteX24" fmla="*/ 153856 w 189922"/>
                <a:gd name="connsiteY24" fmla="*/ 11244 h 136647"/>
                <a:gd name="connsiteX25" fmla="*/ 152656 w 189922"/>
                <a:gd name="connsiteY25" fmla="*/ 12213 h 136647"/>
                <a:gd name="connsiteX26" fmla="*/ 147725 w 189922"/>
                <a:gd name="connsiteY26" fmla="*/ 10597 h 136647"/>
                <a:gd name="connsiteX27" fmla="*/ 146270 w 189922"/>
                <a:gd name="connsiteY27" fmla="*/ 13530 h 136647"/>
                <a:gd name="connsiteX28" fmla="*/ 147828 w 189922"/>
                <a:gd name="connsiteY28" fmla="*/ 17809 h 136647"/>
                <a:gd name="connsiteX29" fmla="*/ 147149 w 189922"/>
                <a:gd name="connsiteY29" fmla="*/ 20830 h 136647"/>
                <a:gd name="connsiteX30" fmla="*/ 143944 w 189922"/>
                <a:gd name="connsiteY30" fmla="*/ 23044 h 136647"/>
                <a:gd name="connsiteX31" fmla="*/ 149081 w 189922"/>
                <a:gd name="connsiteY31" fmla="*/ 26380 h 136647"/>
                <a:gd name="connsiteX32" fmla="*/ 155274 w 189922"/>
                <a:gd name="connsiteY32" fmla="*/ 23486 h 136647"/>
                <a:gd name="connsiteX33" fmla="*/ 159317 w 189922"/>
                <a:gd name="connsiteY33" fmla="*/ 31640 h 136647"/>
                <a:gd name="connsiteX34" fmla="*/ 163363 w 189922"/>
                <a:gd name="connsiteY34" fmla="*/ 35365 h 136647"/>
                <a:gd name="connsiteX35" fmla="*/ 184657 w 189922"/>
                <a:gd name="connsiteY35" fmla="*/ 35095 h 136647"/>
                <a:gd name="connsiteX36" fmla="*/ 188429 w 189922"/>
                <a:gd name="connsiteY36" fmla="*/ 39176 h 136647"/>
                <a:gd name="connsiteX37" fmla="*/ 185650 w 189922"/>
                <a:gd name="connsiteY37" fmla="*/ 44996 h 136647"/>
                <a:gd name="connsiteX38" fmla="*/ 181958 w 189922"/>
                <a:gd name="connsiteY38" fmla="*/ 50534 h 136647"/>
                <a:gd name="connsiteX39" fmla="*/ 166769 w 189922"/>
                <a:gd name="connsiteY39" fmla="*/ 56121 h 136647"/>
                <a:gd name="connsiteX40" fmla="*/ 171229 w 189922"/>
                <a:gd name="connsiteY40" fmla="*/ 58589 h 136647"/>
                <a:gd name="connsiteX41" fmla="*/ 173254 w 189922"/>
                <a:gd name="connsiteY41" fmla="*/ 65118 h 136647"/>
                <a:gd name="connsiteX42" fmla="*/ 164002 w 189922"/>
                <a:gd name="connsiteY42" fmla="*/ 70651 h 136647"/>
                <a:gd name="connsiteX43" fmla="*/ 154252 w 189922"/>
                <a:gd name="connsiteY43" fmla="*/ 73334 h 136647"/>
                <a:gd name="connsiteX44" fmla="*/ 152668 w 189922"/>
                <a:gd name="connsiteY44" fmla="*/ 70412 h 136647"/>
                <a:gd name="connsiteX45" fmla="*/ 143066 w 189922"/>
                <a:gd name="connsiteY45" fmla="*/ 74666 h 136647"/>
                <a:gd name="connsiteX46" fmla="*/ 136393 w 189922"/>
                <a:gd name="connsiteY46" fmla="*/ 74476 h 136647"/>
                <a:gd name="connsiteX47" fmla="*/ 125689 w 189922"/>
                <a:gd name="connsiteY47" fmla="*/ 77385 h 136647"/>
                <a:gd name="connsiteX48" fmla="*/ 117805 w 189922"/>
                <a:gd name="connsiteY48" fmla="*/ 74788 h 136647"/>
                <a:gd name="connsiteX49" fmla="*/ 108251 w 189922"/>
                <a:gd name="connsiteY49" fmla="*/ 79436 h 136647"/>
                <a:gd name="connsiteX50" fmla="*/ 110207 w 189922"/>
                <a:gd name="connsiteY50" fmla="*/ 82508 h 136647"/>
                <a:gd name="connsiteX51" fmla="*/ 103809 w 189922"/>
                <a:gd name="connsiteY51" fmla="*/ 83945 h 136647"/>
                <a:gd name="connsiteX52" fmla="*/ 105744 w 189922"/>
                <a:gd name="connsiteY52" fmla="*/ 89180 h 136647"/>
                <a:gd name="connsiteX53" fmla="*/ 101204 w 189922"/>
                <a:gd name="connsiteY53" fmla="*/ 89433 h 136647"/>
                <a:gd name="connsiteX54" fmla="*/ 97260 w 189922"/>
                <a:gd name="connsiteY54" fmla="*/ 94901 h 136647"/>
                <a:gd name="connsiteX55" fmla="*/ 90921 w 189922"/>
                <a:gd name="connsiteY55" fmla="*/ 91759 h 136647"/>
                <a:gd name="connsiteX56" fmla="*/ 81753 w 189922"/>
                <a:gd name="connsiteY56" fmla="*/ 90936 h 136647"/>
                <a:gd name="connsiteX57" fmla="*/ 76354 w 189922"/>
                <a:gd name="connsiteY57" fmla="*/ 86844 h 136647"/>
                <a:gd name="connsiteX58" fmla="*/ 21643 w 189922"/>
                <a:gd name="connsiteY58" fmla="*/ 136645 h 136647"/>
                <a:gd name="connsiteX59" fmla="*/ 12939 w 189922"/>
                <a:gd name="connsiteY59" fmla="*/ 133172 h 136647"/>
                <a:gd name="connsiteX60" fmla="*/ 10968 w 189922"/>
                <a:gd name="connsiteY60" fmla="*/ 121499 h 136647"/>
                <a:gd name="connsiteX61" fmla="*/ 12560 w 189922"/>
                <a:gd name="connsiteY61" fmla="*/ 114947 h 136647"/>
                <a:gd name="connsiteX62" fmla="*/ 16 w 189922"/>
                <a:gd name="connsiteY62" fmla="*/ 106790 h 136647"/>
                <a:gd name="connsiteX63" fmla="*/ 56350 w 189922"/>
                <a:gd name="connsiteY63" fmla="*/ 60919 h 136647"/>
                <a:gd name="connsiteX0" fmla="*/ 2174 w 191073"/>
                <a:gd name="connsiteY0" fmla="*/ 96786 h 136647"/>
                <a:gd name="connsiteX1" fmla="*/ 61024 w 191073"/>
                <a:gd name="connsiteY1" fmla="*/ 57053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75549 w 191073"/>
                <a:gd name="connsiteY5" fmla="*/ 392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9866 w 191073"/>
                <a:gd name="connsiteY6" fmla="*/ 58970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12289 w 191073"/>
                <a:gd name="connsiteY5" fmla="*/ 55806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8650 w 191073"/>
                <a:gd name="connsiteY9" fmla="*/ 37562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7367 w 191073"/>
                <a:gd name="connsiteY13" fmla="*/ 7234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7367 w 191073"/>
                <a:gd name="connsiteY11" fmla="*/ 7234 h 136647"/>
                <a:gd name="connsiteX12" fmla="*/ 90246 w 191073"/>
                <a:gd name="connsiteY12" fmla="*/ 17642 h 136647"/>
                <a:gd name="connsiteX13" fmla="*/ 94433 w 191073"/>
                <a:gd name="connsiteY13" fmla="*/ 17129 h 136647"/>
                <a:gd name="connsiteX14" fmla="*/ 99541 w 191073"/>
                <a:gd name="connsiteY14" fmla="*/ 15471 h 136647"/>
                <a:gd name="connsiteX15" fmla="*/ 108355 w 191073"/>
                <a:gd name="connsiteY15" fmla="*/ 13944 h 136647"/>
                <a:gd name="connsiteX16" fmla="*/ 108379 w 191073"/>
                <a:gd name="connsiteY16" fmla="*/ 10431 h 136647"/>
                <a:gd name="connsiteX17" fmla="*/ 120076 w 191073"/>
                <a:gd name="connsiteY17" fmla="*/ 4806 h 136647"/>
                <a:gd name="connsiteX18" fmla="*/ 127093 w 191073"/>
                <a:gd name="connsiteY18" fmla="*/ 4268 h 136647"/>
                <a:gd name="connsiteX19" fmla="*/ 132723 w 191073"/>
                <a:gd name="connsiteY19" fmla="*/ 6967 h 136647"/>
                <a:gd name="connsiteX20" fmla="*/ 138727 w 191073"/>
                <a:gd name="connsiteY20" fmla="*/ 5131 h 136647"/>
                <a:gd name="connsiteX21" fmla="*/ 138595 w 191073"/>
                <a:gd name="connsiteY21" fmla="*/ 647 h 136647"/>
                <a:gd name="connsiteX22" fmla="*/ 142635 w 191073"/>
                <a:gd name="connsiteY22" fmla="*/ 1172 h 136647"/>
                <a:gd name="connsiteX23" fmla="*/ 155007 w 191073"/>
                <a:gd name="connsiteY23" fmla="*/ 11244 h 136647"/>
                <a:gd name="connsiteX24" fmla="*/ 153807 w 191073"/>
                <a:gd name="connsiteY24" fmla="*/ 12213 h 136647"/>
                <a:gd name="connsiteX25" fmla="*/ 148876 w 191073"/>
                <a:gd name="connsiteY25" fmla="*/ 10597 h 136647"/>
                <a:gd name="connsiteX26" fmla="*/ 147421 w 191073"/>
                <a:gd name="connsiteY26" fmla="*/ 13530 h 136647"/>
                <a:gd name="connsiteX27" fmla="*/ 148979 w 191073"/>
                <a:gd name="connsiteY27" fmla="*/ 17809 h 136647"/>
                <a:gd name="connsiteX28" fmla="*/ 148300 w 191073"/>
                <a:gd name="connsiteY28" fmla="*/ 20830 h 136647"/>
                <a:gd name="connsiteX29" fmla="*/ 145095 w 191073"/>
                <a:gd name="connsiteY29" fmla="*/ 23044 h 136647"/>
                <a:gd name="connsiteX30" fmla="*/ 150232 w 191073"/>
                <a:gd name="connsiteY30" fmla="*/ 26380 h 136647"/>
                <a:gd name="connsiteX31" fmla="*/ 156425 w 191073"/>
                <a:gd name="connsiteY31" fmla="*/ 23486 h 136647"/>
                <a:gd name="connsiteX32" fmla="*/ 160468 w 191073"/>
                <a:gd name="connsiteY32" fmla="*/ 31640 h 136647"/>
                <a:gd name="connsiteX33" fmla="*/ 164514 w 191073"/>
                <a:gd name="connsiteY33" fmla="*/ 35365 h 136647"/>
                <a:gd name="connsiteX34" fmla="*/ 185808 w 191073"/>
                <a:gd name="connsiteY34" fmla="*/ 35095 h 136647"/>
                <a:gd name="connsiteX35" fmla="*/ 189580 w 191073"/>
                <a:gd name="connsiteY35" fmla="*/ 39176 h 136647"/>
                <a:gd name="connsiteX36" fmla="*/ 186801 w 191073"/>
                <a:gd name="connsiteY36" fmla="*/ 44996 h 136647"/>
                <a:gd name="connsiteX37" fmla="*/ 183109 w 191073"/>
                <a:gd name="connsiteY37" fmla="*/ 50534 h 136647"/>
                <a:gd name="connsiteX38" fmla="*/ 167920 w 191073"/>
                <a:gd name="connsiteY38" fmla="*/ 56121 h 136647"/>
                <a:gd name="connsiteX39" fmla="*/ 172380 w 191073"/>
                <a:gd name="connsiteY39" fmla="*/ 58589 h 136647"/>
                <a:gd name="connsiteX40" fmla="*/ 174405 w 191073"/>
                <a:gd name="connsiteY40" fmla="*/ 65118 h 136647"/>
                <a:gd name="connsiteX41" fmla="*/ 165153 w 191073"/>
                <a:gd name="connsiteY41" fmla="*/ 70651 h 136647"/>
                <a:gd name="connsiteX42" fmla="*/ 155403 w 191073"/>
                <a:gd name="connsiteY42" fmla="*/ 73334 h 136647"/>
                <a:gd name="connsiteX43" fmla="*/ 153819 w 191073"/>
                <a:gd name="connsiteY43" fmla="*/ 70412 h 136647"/>
                <a:gd name="connsiteX44" fmla="*/ 144217 w 191073"/>
                <a:gd name="connsiteY44" fmla="*/ 74666 h 136647"/>
                <a:gd name="connsiteX45" fmla="*/ 137544 w 191073"/>
                <a:gd name="connsiteY45" fmla="*/ 74476 h 136647"/>
                <a:gd name="connsiteX46" fmla="*/ 126840 w 191073"/>
                <a:gd name="connsiteY46" fmla="*/ 77385 h 136647"/>
                <a:gd name="connsiteX47" fmla="*/ 118956 w 191073"/>
                <a:gd name="connsiteY47" fmla="*/ 74788 h 136647"/>
                <a:gd name="connsiteX48" fmla="*/ 109402 w 191073"/>
                <a:gd name="connsiteY48" fmla="*/ 79436 h 136647"/>
                <a:gd name="connsiteX49" fmla="*/ 111358 w 191073"/>
                <a:gd name="connsiteY49" fmla="*/ 82508 h 136647"/>
                <a:gd name="connsiteX50" fmla="*/ 104960 w 191073"/>
                <a:gd name="connsiteY50" fmla="*/ 83945 h 136647"/>
                <a:gd name="connsiteX51" fmla="*/ 106895 w 191073"/>
                <a:gd name="connsiteY51" fmla="*/ 89180 h 136647"/>
                <a:gd name="connsiteX52" fmla="*/ 102355 w 191073"/>
                <a:gd name="connsiteY52" fmla="*/ 89433 h 136647"/>
                <a:gd name="connsiteX53" fmla="*/ 98411 w 191073"/>
                <a:gd name="connsiteY53" fmla="*/ 94901 h 136647"/>
                <a:gd name="connsiteX54" fmla="*/ 92072 w 191073"/>
                <a:gd name="connsiteY54" fmla="*/ 91759 h 136647"/>
                <a:gd name="connsiteX55" fmla="*/ 82904 w 191073"/>
                <a:gd name="connsiteY55" fmla="*/ 90936 h 136647"/>
                <a:gd name="connsiteX56" fmla="*/ 77505 w 191073"/>
                <a:gd name="connsiteY56" fmla="*/ 86844 h 136647"/>
                <a:gd name="connsiteX57" fmla="*/ 22794 w 191073"/>
                <a:gd name="connsiteY57" fmla="*/ 136645 h 136647"/>
                <a:gd name="connsiteX58" fmla="*/ 14090 w 191073"/>
                <a:gd name="connsiteY58" fmla="*/ 133172 h 136647"/>
                <a:gd name="connsiteX59" fmla="*/ 12119 w 191073"/>
                <a:gd name="connsiteY59" fmla="*/ 121499 h 136647"/>
                <a:gd name="connsiteX60" fmla="*/ 13711 w 191073"/>
                <a:gd name="connsiteY60" fmla="*/ 114947 h 136647"/>
                <a:gd name="connsiteX61" fmla="*/ 1167 w 191073"/>
                <a:gd name="connsiteY61" fmla="*/ 106790 h 136647"/>
                <a:gd name="connsiteX62" fmla="*/ 2174 w 191073"/>
                <a:gd name="connsiteY62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6623 w 191073"/>
                <a:gd name="connsiteY11" fmla="*/ 21010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120292 h 160153"/>
                <a:gd name="connsiteX1" fmla="*/ 4504 w 191073"/>
                <a:gd name="connsiteY1" fmla="*/ 108747 h 160153"/>
                <a:gd name="connsiteX2" fmla="*/ 10021 w 191073"/>
                <a:gd name="connsiteY2" fmla="*/ 106566 h 160153"/>
                <a:gd name="connsiteX3" fmla="*/ 3145 w 191073"/>
                <a:gd name="connsiteY3" fmla="*/ 96863 h 160153"/>
                <a:gd name="connsiteX4" fmla="*/ 11933 w 191073"/>
                <a:gd name="connsiteY4" fmla="*/ 93194 h 160153"/>
                <a:gd name="connsiteX5" fmla="*/ 8232 w 191073"/>
                <a:gd name="connsiteY5" fmla="*/ 83981 h 160153"/>
                <a:gd name="connsiteX6" fmla="*/ 14666 w 191073"/>
                <a:gd name="connsiteY6" fmla="*/ 79432 h 160153"/>
                <a:gd name="connsiteX7" fmla="*/ 25662 w 191073"/>
                <a:gd name="connsiteY7" fmla="*/ 78083 h 160153"/>
                <a:gd name="connsiteX8" fmla="*/ 40567 w 191073"/>
                <a:gd name="connsiteY8" fmla="*/ 67762 h 160153"/>
                <a:gd name="connsiteX9" fmla="*/ 57479 w 191073"/>
                <a:gd name="connsiteY9" fmla="*/ 54000 h 160153"/>
                <a:gd name="connsiteX10" fmla="*/ 63298 w 191073"/>
                <a:gd name="connsiteY10" fmla="*/ 55349 h 160153"/>
                <a:gd name="connsiteX11" fmla="*/ 76623 w 191073"/>
                <a:gd name="connsiteY11" fmla="*/ 44516 h 160153"/>
                <a:gd name="connsiteX12" fmla="*/ 87367 w 191073"/>
                <a:gd name="connsiteY12" fmla="*/ 30740 h 160153"/>
                <a:gd name="connsiteX13" fmla="*/ 108572 w 191073"/>
                <a:gd name="connsiteY13" fmla="*/ 1 h 160153"/>
                <a:gd name="connsiteX14" fmla="*/ 94433 w 191073"/>
                <a:gd name="connsiteY14" fmla="*/ 40635 h 160153"/>
                <a:gd name="connsiteX15" fmla="*/ 99541 w 191073"/>
                <a:gd name="connsiteY15" fmla="*/ 38977 h 160153"/>
                <a:gd name="connsiteX16" fmla="*/ 108355 w 191073"/>
                <a:gd name="connsiteY16" fmla="*/ 37450 h 160153"/>
                <a:gd name="connsiteX17" fmla="*/ 108379 w 191073"/>
                <a:gd name="connsiteY17" fmla="*/ 33937 h 160153"/>
                <a:gd name="connsiteX18" fmla="*/ 120076 w 191073"/>
                <a:gd name="connsiteY18" fmla="*/ 28312 h 160153"/>
                <a:gd name="connsiteX19" fmla="*/ 127093 w 191073"/>
                <a:gd name="connsiteY19" fmla="*/ 27774 h 160153"/>
                <a:gd name="connsiteX20" fmla="*/ 132723 w 191073"/>
                <a:gd name="connsiteY20" fmla="*/ 30473 h 160153"/>
                <a:gd name="connsiteX21" fmla="*/ 138727 w 191073"/>
                <a:gd name="connsiteY21" fmla="*/ 28637 h 160153"/>
                <a:gd name="connsiteX22" fmla="*/ 138595 w 191073"/>
                <a:gd name="connsiteY22" fmla="*/ 24153 h 160153"/>
                <a:gd name="connsiteX23" fmla="*/ 142635 w 191073"/>
                <a:gd name="connsiteY23" fmla="*/ 24678 h 160153"/>
                <a:gd name="connsiteX24" fmla="*/ 155007 w 191073"/>
                <a:gd name="connsiteY24" fmla="*/ 34750 h 160153"/>
                <a:gd name="connsiteX25" fmla="*/ 153807 w 191073"/>
                <a:gd name="connsiteY25" fmla="*/ 35719 h 160153"/>
                <a:gd name="connsiteX26" fmla="*/ 148876 w 191073"/>
                <a:gd name="connsiteY26" fmla="*/ 34103 h 160153"/>
                <a:gd name="connsiteX27" fmla="*/ 147421 w 191073"/>
                <a:gd name="connsiteY27" fmla="*/ 37036 h 160153"/>
                <a:gd name="connsiteX28" fmla="*/ 148979 w 191073"/>
                <a:gd name="connsiteY28" fmla="*/ 41315 h 160153"/>
                <a:gd name="connsiteX29" fmla="*/ 148300 w 191073"/>
                <a:gd name="connsiteY29" fmla="*/ 44336 h 160153"/>
                <a:gd name="connsiteX30" fmla="*/ 145095 w 191073"/>
                <a:gd name="connsiteY30" fmla="*/ 46550 h 160153"/>
                <a:gd name="connsiteX31" fmla="*/ 150232 w 191073"/>
                <a:gd name="connsiteY31" fmla="*/ 49886 h 160153"/>
                <a:gd name="connsiteX32" fmla="*/ 156425 w 191073"/>
                <a:gd name="connsiteY32" fmla="*/ 46992 h 160153"/>
                <a:gd name="connsiteX33" fmla="*/ 160468 w 191073"/>
                <a:gd name="connsiteY33" fmla="*/ 55146 h 160153"/>
                <a:gd name="connsiteX34" fmla="*/ 164514 w 191073"/>
                <a:gd name="connsiteY34" fmla="*/ 58871 h 160153"/>
                <a:gd name="connsiteX35" fmla="*/ 185808 w 191073"/>
                <a:gd name="connsiteY35" fmla="*/ 58601 h 160153"/>
                <a:gd name="connsiteX36" fmla="*/ 189580 w 191073"/>
                <a:gd name="connsiteY36" fmla="*/ 62682 h 160153"/>
                <a:gd name="connsiteX37" fmla="*/ 186801 w 191073"/>
                <a:gd name="connsiteY37" fmla="*/ 68502 h 160153"/>
                <a:gd name="connsiteX38" fmla="*/ 183109 w 191073"/>
                <a:gd name="connsiteY38" fmla="*/ 74040 h 160153"/>
                <a:gd name="connsiteX39" fmla="*/ 167920 w 191073"/>
                <a:gd name="connsiteY39" fmla="*/ 79627 h 160153"/>
                <a:gd name="connsiteX40" fmla="*/ 172380 w 191073"/>
                <a:gd name="connsiteY40" fmla="*/ 82095 h 160153"/>
                <a:gd name="connsiteX41" fmla="*/ 174405 w 191073"/>
                <a:gd name="connsiteY41" fmla="*/ 88624 h 160153"/>
                <a:gd name="connsiteX42" fmla="*/ 165153 w 191073"/>
                <a:gd name="connsiteY42" fmla="*/ 94157 h 160153"/>
                <a:gd name="connsiteX43" fmla="*/ 155403 w 191073"/>
                <a:gd name="connsiteY43" fmla="*/ 96840 h 160153"/>
                <a:gd name="connsiteX44" fmla="*/ 153819 w 191073"/>
                <a:gd name="connsiteY44" fmla="*/ 93918 h 160153"/>
                <a:gd name="connsiteX45" fmla="*/ 144217 w 191073"/>
                <a:gd name="connsiteY45" fmla="*/ 98172 h 160153"/>
                <a:gd name="connsiteX46" fmla="*/ 137544 w 191073"/>
                <a:gd name="connsiteY46" fmla="*/ 97982 h 160153"/>
                <a:gd name="connsiteX47" fmla="*/ 126840 w 191073"/>
                <a:gd name="connsiteY47" fmla="*/ 100891 h 160153"/>
                <a:gd name="connsiteX48" fmla="*/ 118956 w 191073"/>
                <a:gd name="connsiteY48" fmla="*/ 98294 h 160153"/>
                <a:gd name="connsiteX49" fmla="*/ 109402 w 191073"/>
                <a:gd name="connsiteY49" fmla="*/ 102942 h 160153"/>
                <a:gd name="connsiteX50" fmla="*/ 111358 w 191073"/>
                <a:gd name="connsiteY50" fmla="*/ 106014 h 160153"/>
                <a:gd name="connsiteX51" fmla="*/ 104960 w 191073"/>
                <a:gd name="connsiteY51" fmla="*/ 107451 h 160153"/>
                <a:gd name="connsiteX52" fmla="*/ 106895 w 191073"/>
                <a:gd name="connsiteY52" fmla="*/ 112686 h 160153"/>
                <a:gd name="connsiteX53" fmla="*/ 102355 w 191073"/>
                <a:gd name="connsiteY53" fmla="*/ 112939 h 160153"/>
                <a:gd name="connsiteX54" fmla="*/ 98411 w 191073"/>
                <a:gd name="connsiteY54" fmla="*/ 118407 h 160153"/>
                <a:gd name="connsiteX55" fmla="*/ 92072 w 191073"/>
                <a:gd name="connsiteY55" fmla="*/ 115265 h 160153"/>
                <a:gd name="connsiteX56" fmla="*/ 82904 w 191073"/>
                <a:gd name="connsiteY56" fmla="*/ 114442 h 160153"/>
                <a:gd name="connsiteX57" fmla="*/ 77505 w 191073"/>
                <a:gd name="connsiteY57" fmla="*/ 110350 h 160153"/>
                <a:gd name="connsiteX58" fmla="*/ 22794 w 191073"/>
                <a:gd name="connsiteY58" fmla="*/ 160151 h 160153"/>
                <a:gd name="connsiteX59" fmla="*/ 14090 w 191073"/>
                <a:gd name="connsiteY59" fmla="*/ 156678 h 160153"/>
                <a:gd name="connsiteX60" fmla="*/ 12119 w 191073"/>
                <a:gd name="connsiteY60" fmla="*/ 145005 h 160153"/>
                <a:gd name="connsiteX61" fmla="*/ 13711 w 191073"/>
                <a:gd name="connsiteY61" fmla="*/ 138453 h 160153"/>
                <a:gd name="connsiteX62" fmla="*/ 1167 w 191073"/>
                <a:gd name="connsiteY62" fmla="*/ 130296 h 160153"/>
                <a:gd name="connsiteX63" fmla="*/ 2174 w 191073"/>
                <a:gd name="connsiteY63" fmla="*/ 120292 h 160153"/>
                <a:gd name="connsiteX0" fmla="*/ 2174 w 191073"/>
                <a:gd name="connsiteY0" fmla="*/ 121482 h 161343"/>
                <a:gd name="connsiteX1" fmla="*/ 4504 w 191073"/>
                <a:gd name="connsiteY1" fmla="*/ 109937 h 161343"/>
                <a:gd name="connsiteX2" fmla="*/ 10021 w 191073"/>
                <a:gd name="connsiteY2" fmla="*/ 107756 h 161343"/>
                <a:gd name="connsiteX3" fmla="*/ 3145 w 191073"/>
                <a:gd name="connsiteY3" fmla="*/ 98053 h 161343"/>
                <a:gd name="connsiteX4" fmla="*/ 11933 w 191073"/>
                <a:gd name="connsiteY4" fmla="*/ 94384 h 161343"/>
                <a:gd name="connsiteX5" fmla="*/ 8232 w 191073"/>
                <a:gd name="connsiteY5" fmla="*/ 85171 h 161343"/>
                <a:gd name="connsiteX6" fmla="*/ 14666 w 191073"/>
                <a:gd name="connsiteY6" fmla="*/ 80622 h 161343"/>
                <a:gd name="connsiteX7" fmla="*/ 25662 w 191073"/>
                <a:gd name="connsiteY7" fmla="*/ 79273 h 161343"/>
                <a:gd name="connsiteX8" fmla="*/ 40567 w 191073"/>
                <a:gd name="connsiteY8" fmla="*/ 68952 h 161343"/>
                <a:gd name="connsiteX9" fmla="*/ 57479 w 191073"/>
                <a:gd name="connsiteY9" fmla="*/ 55190 h 161343"/>
                <a:gd name="connsiteX10" fmla="*/ 63298 w 191073"/>
                <a:gd name="connsiteY10" fmla="*/ 56539 h 161343"/>
                <a:gd name="connsiteX11" fmla="*/ 76623 w 191073"/>
                <a:gd name="connsiteY11" fmla="*/ 45706 h 161343"/>
                <a:gd name="connsiteX12" fmla="*/ 87367 w 191073"/>
                <a:gd name="connsiteY12" fmla="*/ 31930 h 161343"/>
                <a:gd name="connsiteX13" fmla="*/ 108572 w 191073"/>
                <a:gd name="connsiteY13" fmla="*/ 1191 h 161343"/>
                <a:gd name="connsiteX14" fmla="*/ 148307 w 191073"/>
                <a:gd name="connsiteY14" fmla="*/ 3911 h 161343"/>
                <a:gd name="connsiteX15" fmla="*/ 99541 w 191073"/>
                <a:gd name="connsiteY15" fmla="*/ 40167 h 161343"/>
                <a:gd name="connsiteX16" fmla="*/ 108355 w 191073"/>
                <a:gd name="connsiteY16" fmla="*/ 38640 h 161343"/>
                <a:gd name="connsiteX17" fmla="*/ 108379 w 191073"/>
                <a:gd name="connsiteY17" fmla="*/ 35127 h 161343"/>
                <a:gd name="connsiteX18" fmla="*/ 120076 w 191073"/>
                <a:gd name="connsiteY18" fmla="*/ 29502 h 161343"/>
                <a:gd name="connsiteX19" fmla="*/ 127093 w 191073"/>
                <a:gd name="connsiteY19" fmla="*/ 28964 h 161343"/>
                <a:gd name="connsiteX20" fmla="*/ 132723 w 191073"/>
                <a:gd name="connsiteY20" fmla="*/ 31663 h 161343"/>
                <a:gd name="connsiteX21" fmla="*/ 138727 w 191073"/>
                <a:gd name="connsiteY21" fmla="*/ 29827 h 161343"/>
                <a:gd name="connsiteX22" fmla="*/ 138595 w 191073"/>
                <a:gd name="connsiteY22" fmla="*/ 25343 h 161343"/>
                <a:gd name="connsiteX23" fmla="*/ 142635 w 191073"/>
                <a:gd name="connsiteY23" fmla="*/ 25868 h 161343"/>
                <a:gd name="connsiteX24" fmla="*/ 155007 w 191073"/>
                <a:gd name="connsiteY24" fmla="*/ 35940 h 161343"/>
                <a:gd name="connsiteX25" fmla="*/ 153807 w 191073"/>
                <a:gd name="connsiteY25" fmla="*/ 36909 h 161343"/>
                <a:gd name="connsiteX26" fmla="*/ 148876 w 191073"/>
                <a:gd name="connsiteY26" fmla="*/ 35293 h 161343"/>
                <a:gd name="connsiteX27" fmla="*/ 147421 w 191073"/>
                <a:gd name="connsiteY27" fmla="*/ 38226 h 161343"/>
                <a:gd name="connsiteX28" fmla="*/ 148979 w 191073"/>
                <a:gd name="connsiteY28" fmla="*/ 42505 h 161343"/>
                <a:gd name="connsiteX29" fmla="*/ 148300 w 191073"/>
                <a:gd name="connsiteY29" fmla="*/ 45526 h 161343"/>
                <a:gd name="connsiteX30" fmla="*/ 145095 w 191073"/>
                <a:gd name="connsiteY30" fmla="*/ 47740 h 161343"/>
                <a:gd name="connsiteX31" fmla="*/ 150232 w 191073"/>
                <a:gd name="connsiteY31" fmla="*/ 51076 h 161343"/>
                <a:gd name="connsiteX32" fmla="*/ 156425 w 191073"/>
                <a:gd name="connsiteY32" fmla="*/ 48182 h 161343"/>
                <a:gd name="connsiteX33" fmla="*/ 160468 w 191073"/>
                <a:gd name="connsiteY33" fmla="*/ 56336 h 161343"/>
                <a:gd name="connsiteX34" fmla="*/ 164514 w 191073"/>
                <a:gd name="connsiteY34" fmla="*/ 60061 h 161343"/>
                <a:gd name="connsiteX35" fmla="*/ 185808 w 191073"/>
                <a:gd name="connsiteY35" fmla="*/ 59791 h 161343"/>
                <a:gd name="connsiteX36" fmla="*/ 189580 w 191073"/>
                <a:gd name="connsiteY36" fmla="*/ 63872 h 161343"/>
                <a:gd name="connsiteX37" fmla="*/ 186801 w 191073"/>
                <a:gd name="connsiteY37" fmla="*/ 69692 h 161343"/>
                <a:gd name="connsiteX38" fmla="*/ 183109 w 191073"/>
                <a:gd name="connsiteY38" fmla="*/ 75230 h 161343"/>
                <a:gd name="connsiteX39" fmla="*/ 167920 w 191073"/>
                <a:gd name="connsiteY39" fmla="*/ 80817 h 161343"/>
                <a:gd name="connsiteX40" fmla="*/ 172380 w 191073"/>
                <a:gd name="connsiteY40" fmla="*/ 83285 h 161343"/>
                <a:gd name="connsiteX41" fmla="*/ 174405 w 191073"/>
                <a:gd name="connsiteY41" fmla="*/ 89814 h 161343"/>
                <a:gd name="connsiteX42" fmla="*/ 165153 w 191073"/>
                <a:gd name="connsiteY42" fmla="*/ 95347 h 161343"/>
                <a:gd name="connsiteX43" fmla="*/ 155403 w 191073"/>
                <a:gd name="connsiteY43" fmla="*/ 98030 h 161343"/>
                <a:gd name="connsiteX44" fmla="*/ 153819 w 191073"/>
                <a:gd name="connsiteY44" fmla="*/ 95108 h 161343"/>
                <a:gd name="connsiteX45" fmla="*/ 144217 w 191073"/>
                <a:gd name="connsiteY45" fmla="*/ 99362 h 161343"/>
                <a:gd name="connsiteX46" fmla="*/ 137544 w 191073"/>
                <a:gd name="connsiteY46" fmla="*/ 99172 h 161343"/>
                <a:gd name="connsiteX47" fmla="*/ 126840 w 191073"/>
                <a:gd name="connsiteY47" fmla="*/ 102081 h 161343"/>
                <a:gd name="connsiteX48" fmla="*/ 118956 w 191073"/>
                <a:gd name="connsiteY48" fmla="*/ 99484 h 161343"/>
                <a:gd name="connsiteX49" fmla="*/ 109402 w 191073"/>
                <a:gd name="connsiteY49" fmla="*/ 104132 h 161343"/>
                <a:gd name="connsiteX50" fmla="*/ 111358 w 191073"/>
                <a:gd name="connsiteY50" fmla="*/ 107204 h 161343"/>
                <a:gd name="connsiteX51" fmla="*/ 104960 w 191073"/>
                <a:gd name="connsiteY51" fmla="*/ 108641 h 161343"/>
                <a:gd name="connsiteX52" fmla="*/ 106895 w 191073"/>
                <a:gd name="connsiteY52" fmla="*/ 113876 h 161343"/>
                <a:gd name="connsiteX53" fmla="*/ 102355 w 191073"/>
                <a:gd name="connsiteY53" fmla="*/ 114129 h 161343"/>
                <a:gd name="connsiteX54" fmla="*/ 98411 w 191073"/>
                <a:gd name="connsiteY54" fmla="*/ 119597 h 161343"/>
                <a:gd name="connsiteX55" fmla="*/ 92072 w 191073"/>
                <a:gd name="connsiteY55" fmla="*/ 116455 h 161343"/>
                <a:gd name="connsiteX56" fmla="*/ 82904 w 191073"/>
                <a:gd name="connsiteY56" fmla="*/ 115632 h 161343"/>
                <a:gd name="connsiteX57" fmla="*/ 77505 w 191073"/>
                <a:gd name="connsiteY57" fmla="*/ 111540 h 161343"/>
                <a:gd name="connsiteX58" fmla="*/ 22794 w 191073"/>
                <a:gd name="connsiteY58" fmla="*/ 161341 h 161343"/>
                <a:gd name="connsiteX59" fmla="*/ 14090 w 191073"/>
                <a:gd name="connsiteY59" fmla="*/ 157868 h 161343"/>
                <a:gd name="connsiteX60" fmla="*/ 12119 w 191073"/>
                <a:gd name="connsiteY60" fmla="*/ 146195 h 161343"/>
                <a:gd name="connsiteX61" fmla="*/ 13711 w 191073"/>
                <a:gd name="connsiteY61" fmla="*/ 139643 h 161343"/>
                <a:gd name="connsiteX62" fmla="*/ 1167 w 191073"/>
                <a:gd name="connsiteY62" fmla="*/ 131486 h 161343"/>
                <a:gd name="connsiteX63" fmla="*/ 2174 w 191073"/>
                <a:gd name="connsiteY63" fmla="*/ 121482 h 161343"/>
                <a:gd name="connsiteX0" fmla="*/ 2174 w 191073"/>
                <a:gd name="connsiteY0" fmla="*/ 122267 h 162128"/>
                <a:gd name="connsiteX1" fmla="*/ 4504 w 191073"/>
                <a:gd name="connsiteY1" fmla="*/ 110722 h 162128"/>
                <a:gd name="connsiteX2" fmla="*/ 10021 w 191073"/>
                <a:gd name="connsiteY2" fmla="*/ 108541 h 162128"/>
                <a:gd name="connsiteX3" fmla="*/ 3145 w 191073"/>
                <a:gd name="connsiteY3" fmla="*/ 98838 h 162128"/>
                <a:gd name="connsiteX4" fmla="*/ 11933 w 191073"/>
                <a:gd name="connsiteY4" fmla="*/ 95169 h 162128"/>
                <a:gd name="connsiteX5" fmla="*/ 8232 w 191073"/>
                <a:gd name="connsiteY5" fmla="*/ 85956 h 162128"/>
                <a:gd name="connsiteX6" fmla="*/ 14666 w 191073"/>
                <a:gd name="connsiteY6" fmla="*/ 81407 h 162128"/>
                <a:gd name="connsiteX7" fmla="*/ 25662 w 191073"/>
                <a:gd name="connsiteY7" fmla="*/ 80058 h 162128"/>
                <a:gd name="connsiteX8" fmla="*/ 40567 w 191073"/>
                <a:gd name="connsiteY8" fmla="*/ 69737 h 162128"/>
                <a:gd name="connsiteX9" fmla="*/ 57479 w 191073"/>
                <a:gd name="connsiteY9" fmla="*/ 55975 h 162128"/>
                <a:gd name="connsiteX10" fmla="*/ 63298 w 191073"/>
                <a:gd name="connsiteY10" fmla="*/ 57324 h 162128"/>
                <a:gd name="connsiteX11" fmla="*/ 76623 w 191073"/>
                <a:gd name="connsiteY11" fmla="*/ 46491 h 162128"/>
                <a:gd name="connsiteX12" fmla="*/ 87367 w 191073"/>
                <a:gd name="connsiteY12" fmla="*/ 32715 h 162128"/>
                <a:gd name="connsiteX13" fmla="*/ 87010 w 191073"/>
                <a:gd name="connsiteY13" fmla="*/ 2098 h 162128"/>
                <a:gd name="connsiteX14" fmla="*/ 108572 w 191073"/>
                <a:gd name="connsiteY14" fmla="*/ 1976 h 162128"/>
                <a:gd name="connsiteX15" fmla="*/ 148307 w 191073"/>
                <a:gd name="connsiteY15" fmla="*/ 4696 h 162128"/>
                <a:gd name="connsiteX16" fmla="*/ 99541 w 191073"/>
                <a:gd name="connsiteY16" fmla="*/ 40952 h 162128"/>
                <a:gd name="connsiteX17" fmla="*/ 108355 w 191073"/>
                <a:gd name="connsiteY17" fmla="*/ 39425 h 162128"/>
                <a:gd name="connsiteX18" fmla="*/ 108379 w 191073"/>
                <a:gd name="connsiteY18" fmla="*/ 35912 h 162128"/>
                <a:gd name="connsiteX19" fmla="*/ 120076 w 191073"/>
                <a:gd name="connsiteY19" fmla="*/ 30287 h 162128"/>
                <a:gd name="connsiteX20" fmla="*/ 127093 w 191073"/>
                <a:gd name="connsiteY20" fmla="*/ 29749 h 162128"/>
                <a:gd name="connsiteX21" fmla="*/ 132723 w 191073"/>
                <a:gd name="connsiteY21" fmla="*/ 32448 h 162128"/>
                <a:gd name="connsiteX22" fmla="*/ 138727 w 191073"/>
                <a:gd name="connsiteY22" fmla="*/ 30612 h 162128"/>
                <a:gd name="connsiteX23" fmla="*/ 138595 w 191073"/>
                <a:gd name="connsiteY23" fmla="*/ 26128 h 162128"/>
                <a:gd name="connsiteX24" fmla="*/ 142635 w 191073"/>
                <a:gd name="connsiteY24" fmla="*/ 26653 h 162128"/>
                <a:gd name="connsiteX25" fmla="*/ 155007 w 191073"/>
                <a:gd name="connsiteY25" fmla="*/ 36725 h 162128"/>
                <a:gd name="connsiteX26" fmla="*/ 153807 w 191073"/>
                <a:gd name="connsiteY26" fmla="*/ 37694 h 162128"/>
                <a:gd name="connsiteX27" fmla="*/ 148876 w 191073"/>
                <a:gd name="connsiteY27" fmla="*/ 36078 h 162128"/>
                <a:gd name="connsiteX28" fmla="*/ 147421 w 191073"/>
                <a:gd name="connsiteY28" fmla="*/ 39011 h 162128"/>
                <a:gd name="connsiteX29" fmla="*/ 148979 w 191073"/>
                <a:gd name="connsiteY29" fmla="*/ 43290 h 162128"/>
                <a:gd name="connsiteX30" fmla="*/ 148300 w 191073"/>
                <a:gd name="connsiteY30" fmla="*/ 46311 h 162128"/>
                <a:gd name="connsiteX31" fmla="*/ 145095 w 191073"/>
                <a:gd name="connsiteY31" fmla="*/ 48525 h 162128"/>
                <a:gd name="connsiteX32" fmla="*/ 150232 w 191073"/>
                <a:gd name="connsiteY32" fmla="*/ 51861 h 162128"/>
                <a:gd name="connsiteX33" fmla="*/ 156425 w 191073"/>
                <a:gd name="connsiteY33" fmla="*/ 48967 h 162128"/>
                <a:gd name="connsiteX34" fmla="*/ 160468 w 191073"/>
                <a:gd name="connsiteY34" fmla="*/ 57121 h 162128"/>
                <a:gd name="connsiteX35" fmla="*/ 164514 w 191073"/>
                <a:gd name="connsiteY35" fmla="*/ 60846 h 162128"/>
                <a:gd name="connsiteX36" fmla="*/ 185808 w 191073"/>
                <a:gd name="connsiteY36" fmla="*/ 60576 h 162128"/>
                <a:gd name="connsiteX37" fmla="*/ 189580 w 191073"/>
                <a:gd name="connsiteY37" fmla="*/ 64657 h 162128"/>
                <a:gd name="connsiteX38" fmla="*/ 186801 w 191073"/>
                <a:gd name="connsiteY38" fmla="*/ 70477 h 162128"/>
                <a:gd name="connsiteX39" fmla="*/ 183109 w 191073"/>
                <a:gd name="connsiteY39" fmla="*/ 76015 h 162128"/>
                <a:gd name="connsiteX40" fmla="*/ 167920 w 191073"/>
                <a:gd name="connsiteY40" fmla="*/ 81602 h 162128"/>
                <a:gd name="connsiteX41" fmla="*/ 172380 w 191073"/>
                <a:gd name="connsiteY41" fmla="*/ 84070 h 162128"/>
                <a:gd name="connsiteX42" fmla="*/ 174405 w 191073"/>
                <a:gd name="connsiteY42" fmla="*/ 90599 h 162128"/>
                <a:gd name="connsiteX43" fmla="*/ 165153 w 191073"/>
                <a:gd name="connsiteY43" fmla="*/ 96132 h 162128"/>
                <a:gd name="connsiteX44" fmla="*/ 155403 w 191073"/>
                <a:gd name="connsiteY44" fmla="*/ 98815 h 162128"/>
                <a:gd name="connsiteX45" fmla="*/ 153819 w 191073"/>
                <a:gd name="connsiteY45" fmla="*/ 95893 h 162128"/>
                <a:gd name="connsiteX46" fmla="*/ 144217 w 191073"/>
                <a:gd name="connsiteY46" fmla="*/ 100147 h 162128"/>
                <a:gd name="connsiteX47" fmla="*/ 137544 w 191073"/>
                <a:gd name="connsiteY47" fmla="*/ 99957 h 162128"/>
                <a:gd name="connsiteX48" fmla="*/ 126840 w 191073"/>
                <a:gd name="connsiteY48" fmla="*/ 102866 h 162128"/>
                <a:gd name="connsiteX49" fmla="*/ 118956 w 191073"/>
                <a:gd name="connsiteY49" fmla="*/ 100269 h 162128"/>
                <a:gd name="connsiteX50" fmla="*/ 109402 w 191073"/>
                <a:gd name="connsiteY50" fmla="*/ 104917 h 162128"/>
                <a:gd name="connsiteX51" fmla="*/ 111358 w 191073"/>
                <a:gd name="connsiteY51" fmla="*/ 107989 h 162128"/>
                <a:gd name="connsiteX52" fmla="*/ 104960 w 191073"/>
                <a:gd name="connsiteY52" fmla="*/ 109426 h 162128"/>
                <a:gd name="connsiteX53" fmla="*/ 106895 w 191073"/>
                <a:gd name="connsiteY53" fmla="*/ 114661 h 162128"/>
                <a:gd name="connsiteX54" fmla="*/ 102355 w 191073"/>
                <a:gd name="connsiteY54" fmla="*/ 114914 h 162128"/>
                <a:gd name="connsiteX55" fmla="*/ 98411 w 191073"/>
                <a:gd name="connsiteY55" fmla="*/ 120382 h 162128"/>
                <a:gd name="connsiteX56" fmla="*/ 92072 w 191073"/>
                <a:gd name="connsiteY56" fmla="*/ 117240 h 162128"/>
                <a:gd name="connsiteX57" fmla="*/ 82904 w 191073"/>
                <a:gd name="connsiteY57" fmla="*/ 116417 h 162128"/>
                <a:gd name="connsiteX58" fmla="*/ 77505 w 191073"/>
                <a:gd name="connsiteY58" fmla="*/ 112325 h 162128"/>
                <a:gd name="connsiteX59" fmla="*/ 22794 w 191073"/>
                <a:gd name="connsiteY59" fmla="*/ 162126 h 162128"/>
                <a:gd name="connsiteX60" fmla="*/ 14090 w 191073"/>
                <a:gd name="connsiteY60" fmla="*/ 158653 h 162128"/>
                <a:gd name="connsiteX61" fmla="*/ 12119 w 191073"/>
                <a:gd name="connsiteY61" fmla="*/ 146980 h 162128"/>
                <a:gd name="connsiteX62" fmla="*/ 13711 w 191073"/>
                <a:gd name="connsiteY62" fmla="*/ 140428 h 162128"/>
                <a:gd name="connsiteX63" fmla="*/ 1167 w 191073"/>
                <a:gd name="connsiteY63" fmla="*/ 132271 h 162128"/>
                <a:gd name="connsiteX64" fmla="*/ 2174 w 191073"/>
                <a:gd name="connsiteY64" fmla="*/ 122267 h 162128"/>
                <a:gd name="connsiteX0" fmla="*/ 2174 w 191073"/>
                <a:gd name="connsiteY0" fmla="*/ 121483 h 161344"/>
                <a:gd name="connsiteX1" fmla="*/ 4504 w 191073"/>
                <a:gd name="connsiteY1" fmla="*/ 109938 h 161344"/>
                <a:gd name="connsiteX2" fmla="*/ 10021 w 191073"/>
                <a:gd name="connsiteY2" fmla="*/ 107757 h 161344"/>
                <a:gd name="connsiteX3" fmla="*/ 3145 w 191073"/>
                <a:gd name="connsiteY3" fmla="*/ 98054 h 161344"/>
                <a:gd name="connsiteX4" fmla="*/ 11933 w 191073"/>
                <a:gd name="connsiteY4" fmla="*/ 94385 h 161344"/>
                <a:gd name="connsiteX5" fmla="*/ 8232 w 191073"/>
                <a:gd name="connsiteY5" fmla="*/ 85172 h 161344"/>
                <a:gd name="connsiteX6" fmla="*/ 14666 w 191073"/>
                <a:gd name="connsiteY6" fmla="*/ 80623 h 161344"/>
                <a:gd name="connsiteX7" fmla="*/ 25662 w 191073"/>
                <a:gd name="connsiteY7" fmla="*/ 79274 h 161344"/>
                <a:gd name="connsiteX8" fmla="*/ 40567 w 191073"/>
                <a:gd name="connsiteY8" fmla="*/ 68953 h 161344"/>
                <a:gd name="connsiteX9" fmla="*/ 57479 w 191073"/>
                <a:gd name="connsiteY9" fmla="*/ 55191 h 161344"/>
                <a:gd name="connsiteX10" fmla="*/ 63298 w 191073"/>
                <a:gd name="connsiteY10" fmla="*/ 56540 h 161344"/>
                <a:gd name="connsiteX11" fmla="*/ 76623 w 191073"/>
                <a:gd name="connsiteY11" fmla="*/ 45707 h 161344"/>
                <a:gd name="connsiteX12" fmla="*/ 87367 w 191073"/>
                <a:gd name="connsiteY12" fmla="*/ 31931 h 161344"/>
                <a:gd name="connsiteX13" fmla="*/ 73701 w 191073"/>
                <a:gd name="connsiteY13" fmla="*/ 19596 h 161344"/>
                <a:gd name="connsiteX14" fmla="*/ 87010 w 191073"/>
                <a:gd name="connsiteY14" fmla="*/ 1314 h 161344"/>
                <a:gd name="connsiteX15" fmla="*/ 108572 w 191073"/>
                <a:gd name="connsiteY15" fmla="*/ 1192 h 161344"/>
                <a:gd name="connsiteX16" fmla="*/ 148307 w 191073"/>
                <a:gd name="connsiteY16" fmla="*/ 3912 h 161344"/>
                <a:gd name="connsiteX17" fmla="*/ 99541 w 191073"/>
                <a:gd name="connsiteY17" fmla="*/ 40168 h 161344"/>
                <a:gd name="connsiteX18" fmla="*/ 108355 w 191073"/>
                <a:gd name="connsiteY18" fmla="*/ 38641 h 161344"/>
                <a:gd name="connsiteX19" fmla="*/ 108379 w 191073"/>
                <a:gd name="connsiteY19" fmla="*/ 35128 h 161344"/>
                <a:gd name="connsiteX20" fmla="*/ 120076 w 191073"/>
                <a:gd name="connsiteY20" fmla="*/ 29503 h 161344"/>
                <a:gd name="connsiteX21" fmla="*/ 127093 w 191073"/>
                <a:gd name="connsiteY21" fmla="*/ 28965 h 161344"/>
                <a:gd name="connsiteX22" fmla="*/ 132723 w 191073"/>
                <a:gd name="connsiteY22" fmla="*/ 31664 h 161344"/>
                <a:gd name="connsiteX23" fmla="*/ 138727 w 191073"/>
                <a:gd name="connsiteY23" fmla="*/ 29828 h 161344"/>
                <a:gd name="connsiteX24" fmla="*/ 138595 w 191073"/>
                <a:gd name="connsiteY24" fmla="*/ 25344 h 161344"/>
                <a:gd name="connsiteX25" fmla="*/ 142635 w 191073"/>
                <a:gd name="connsiteY25" fmla="*/ 25869 h 161344"/>
                <a:gd name="connsiteX26" fmla="*/ 155007 w 191073"/>
                <a:gd name="connsiteY26" fmla="*/ 35941 h 161344"/>
                <a:gd name="connsiteX27" fmla="*/ 153807 w 191073"/>
                <a:gd name="connsiteY27" fmla="*/ 36910 h 161344"/>
                <a:gd name="connsiteX28" fmla="*/ 148876 w 191073"/>
                <a:gd name="connsiteY28" fmla="*/ 35294 h 161344"/>
                <a:gd name="connsiteX29" fmla="*/ 147421 w 191073"/>
                <a:gd name="connsiteY29" fmla="*/ 38227 h 161344"/>
                <a:gd name="connsiteX30" fmla="*/ 148979 w 191073"/>
                <a:gd name="connsiteY30" fmla="*/ 42506 h 161344"/>
                <a:gd name="connsiteX31" fmla="*/ 148300 w 191073"/>
                <a:gd name="connsiteY31" fmla="*/ 45527 h 161344"/>
                <a:gd name="connsiteX32" fmla="*/ 145095 w 191073"/>
                <a:gd name="connsiteY32" fmla="*/ 47741 h 161344"/>
                <a:gd name="connsiteX33" fmla="*/ 150232 w 191073"/>
                <a:gd name="connsiteY33" fmla="*/ 51077 h 161344"/>
                <a:gd name="connsiteX34" fmla="*/ 156425 w 191073"/>
                <a:gd name="connsiteY34" fmla="*/ 48183 h 161344"/>
                <a:gd name="connsiteX35" fmla="*/ 160468 w 191073"/>
                <a:gd name="connsiteY35" fmla="*/ 56337 h 161344"/>
                <a:gd name="connsiteX36" fmla="*/ 164514 w 191073"/>
                <a:gd name="connsiteY36" fmla="*/ 60062 h 161344"/>
                <a:gd name="connsiteX37" fmla="*/ 185808 w 191073"/>
                <a:gd name="connsiteY37" fmla="*/ 59792 h 161344"/>
                <a:gd name="connsiteX38" fmla="*/ 189580 w 191073"/>
                <a:gd name="connsiteY38" fmla="*/ 63873 h 161344"/>
                <a:gd name="connsiteX39" fmla="*/ 186801 w 191073"/>
                <a:gd name="connsiteY39" fmla="*/ 69693 h 161344"/>
                <a:gd name="connsiteX40" fmla="*/ 183109 w 191073"/>
                <a:gd name="connsiteY40" fmla="*/ 75231 h 161344"/>
                <a:gd name="connsiteX41" fmla="*/ 167920 w 191073"/>
                <a:gd name="connsiteY41" fmla="*/ 80818 h 161344"/>
                <a:gd name="connsiteX42" fmla="*/ 172380 w 191073"/>
                <a:gd name="connsiteY42" fmla="*/ 83286 h 161344"/>
                <a:gd name="connsiteX43" fmla="*/ 174405 w 191073"/>
                <a:gd name="connsiteY43" fmla="*/ 89815 h 161344"/>
                <a:gd name="connsiteX44" fmla="*/ 165153 w 191073"/>
                <a:gd name="connsiteY44" fmla="*/ 95348 h 161344"/>
                <a:gd name="connsiteX45" fmla="*/ 155403 w 191073"/>
                <a:gd name="connsiteY45" fmla="*/ 98031 h 161344"/>
                <a:gd name="connsiteX46" fmla="*/ 153819 w 191073"/>
                <a:gd name="connsiteY46" fmla="*/ 95109 h 161344"/>
                <a:gd name="connsiteX47" fmla="*/ 144217 w 191073"/>
                <a:gd name="connsiteY47" fmla="*/ 99363 h 161344"/>
                <a:gd name="connsiteX48" fmla="*/ 137544 w 191073"/>
                <a:gd name="connsiteY48" fmla="*/ 99173 h 161344"/>
                <a:gd name="connsiteX49" fmla="*/ 126840 w 191073"/>
                <a:gd name="connsiteY49" fmla="*/ 102082 h 161344"/>
                <a:gd name="connsiteX50" fmla="*/ 118956 w 191073"/>
                <a:gd name="connsiteY50" fmla="*/ 99485 h 161344"/>
                <a:gd name="connsiteX51" fmla="*/ 109402 w 191073"/>
                <a:gd name="connsiteY51" fmla="*/ 104133 h 161344"/>
                <a:gd name="connsiteX52" fmla="*/ 111358 w 191073"/>
                <a:gd name="connsiteY52" fmla="*/ 107205 h 161344"/>
                <a:gd name="connsiteX53" fmla="*/ 104960 w 191073"/>
                <a:gd name="connsiteY53" fmla="*/ 108642 h 161344"/>
                <a:gd name="connsiteX54" fmla="*/ 106895 w 191073"/>
                <a:gd name="connsiteY54" fmla="*/ 113877 h 161344"/>
                <a:gd name="connsiteX55" fmla="*/ 102355 w 191073"/>
                <a:gd name="connsiteY55" fmla="*/ 114130 h 161344"/>
                <a:gd name="connsiteX56" fmla="*/ 98411 w 191073"/>
                <a:gd name="connsiteY56" fmla="*/ 119598 h 161344"/>
                <a:gd name="connsiteX57" fmla="*/ 92072 w 191073"/>
                <a:gd name="connsiteY57" fmla="*/ 116456 h 161344"/>
                <a:gd name="connsiteX58" fmla="*/ 82904 w 191073"/>
                <a:gd name="connsiteY58" fmla="*/ 115633 h 161344"/>
                <a:gd name="connsiteX59" fmla="*/ 77505 w 191073"/>
                <a:gd name="connsiteY59" fmla="*/ 111541 h 161344"/>
                <a:gd name="connsiteX60" fmla="*/ 22794 w 191073"/>
                <a:gd name="connsiteY60" fmla="*/ 161342 h 161344"/>
                <a:gd name="connsiteX61" fmla="*/ 14090 w 191073"/>
                <a:gd name="connsiteY61" fmla="*/ 157869 h 161344"/>
                <a:gd name="connsiteX62" fmla="*/ 12119 w 191073"/>
                <a:gd name="connsiteY62" fmla="*/ 146196 h 161344"/>
                <a:gd name="connsiteX63" fmla="*/ 13711 w 191073"/>
                <a:gd name="connsiteY63" fmla="*/ 139644 h 161344"/>
                <a:gd name="connsiteX64" fmla="*/ 1167 w 191073"/>
                <a:gd name="connsiteY64" fmla="*/ 131487 h 161344"/>
                <a:gd name="connsiteX65" fmla="*/ 2174 w 191073"/>
                <a:gd name="connsiteY65" fmla="*/ 121483 h 161344"/>
                <a:gd name="connsiteX0" fmla="*/ 2174 w 191073"/>
                <a:gd name="connsiteY0" fmla="*/ 122614 h 162475"/>
                <a:gd name="connsiteX1" fmla="*/ 4504 w 191073"/>
                <a:gd name="connsiteY1" fmla="*/ 111069 h 162475"/>
                <a:gd name="connsiteX2" fmla="*/ 10021 w 191073"/>
                <a:gd name="connsiteY2" fmla="*/ 108888 h 162475"/>
                <a:gd name="connsiteX3" fmla="*/ 3145 w 191073"/>
                <a:gd name="connsiteY3" fmla="*/ 99185 h 162475"/>
                <a:gd name="connsiteX4" fmla="*/ 11933 w 191073"/>
                <a:gd name="connsiteY4" fmla="*/ 95516 h 162475"/>
                <a:gd name="connsiteX5" fmla="*/ 8232 w 191073"/>
                <a:gd name="connsiteY5" fmla="*/ 86303 h 162475"/>
                <a:gd name="connsiteX6" fmla="*/ 14666 w 191073"/>
                <a:gd name="connsiteY6" fmla="*/ 81754 h 162475"/>
                <a:gd name="connsiteX7" fmla="*/ 25662 w 191073"/>
                <a:gd name="connsiteY7" fmla="*/ 80405 h 162475"/>
                <a:gd name="connsiteX8" fmla="*/ 40567 w 191073"/>
                <a:gd name="connsiteY8" fmla="*/ 70084 h 162475"/>
                <a:gd name="connsiteX9" fmla="*/ 57479 w 191073"/>
                <a:gd name="connsiteY9" fmla="*/ 56322 h 162475"/>
                <a:gd name="connsiteX10" fmla="*/ 63298 w 191073"/>
                <a:gd name="connsiteY10" fmla="*/ 57671 h 162475"/>
                <a:gd name="connsiteX11" fmla="*/ 76623 w 191073"/>
                <a:gd name="connsiteY11" fmla="*/ 46838 h 162475"/>
                <a:gd name="connsiteX12" fmla="*/ 87367 w 191073"/>
                <a:gd name="connsiteY12" fmla="*/ 33062 h 162475"/>
                <a:gd name="connsiteX13" fmla="*/ 73701 w 191073"/>
                <a:gd name="connsiteY13" fmla="*/ 20727 h 162475"/>
                <a:gd name="connsiteX14" fmla="*/ 87010 w 191073"/>
                <a:gd name="connsiteY14" fmla="*/ 2445 h 162475"/>
                <a:gd name="connsiteX15" fmla="*/ 108572 w 191073"/>
                <a:gd name="connsiteY15" fmla="*/ 2323 h 162475"/>
                <a:gd name="connsiteX16" fmla="*/ 117143 w 191073"/>
                <a:gd name="connsiteY16" fmla="*/ 52 h 162475"/>
                <a:gd name="connsiteX17" fmla="*/ 148307 w 191073"/>
                <a:gd name="connsiteY17" fmla="*/ 5043 h 162475"/>
                <a:gd name="connsiteX18" fmla="*/ 99541 w 191073"/>
                <a:gd name="connsiteY18" fmla="*/ 41299 h 162475"/>
                <a:gd name="connsiteX19" fmla="*/ 108355 w 191073"/>
                <a:gd name="connsiteY19" fmla="*/ 39772 h 162475"/>
                <a:gd name="connsiteX20" fmla="*/ 108379 w 191073"/>
                <a:gd name="connsiteY20" fmla="*/ 36259 h 162475"/>
                <a:gd name="connsiteX21" fmla="*/ 120076 w 191073"/>
                <a:gd name="connsiteY21" fmla="*/ 30634 h 162475"/>
                <a:gd name="connsiteX22" fmla="*/ 127093 w 191073"/>
                <a:gd name="connsiteY22" fmla="*/ 30096 h 162475"/>
                <a:gd name="connsiteX23" fmla="*/ 132723 w 191073"/>
                <a:gd name="connsiteY23" fmla="*/ 32795 h 162475"/>
                <a:gd name="connsiteX24" fmla="*/ 138727 w 191073"/>
                <a:gd name="connsiteY24" fmla="*/ 30959 h 162475"/>
                <a:gd name="connsiteX25" fmla="*/ 138595 w 191073"/>
                <a:gd name="connsiteY25" fmla="*/ 26475 h 162475"/>
                <a:gd name="connsiteX26" fmla="*/ 142635 w 191073"/>
                <a:gd name="connsiteY26" fmla="*/ 27000 h 162475"/>
                <a:gd name="connsiteX27" fmla="*/ 155007 w 191073"/>
                <a:gd name="connsiteY27" fmla="*/ 37072 h 162475"/>
                <a:gd name="connsiteX28" fmla="*/ 153807 w 191073"/>
                <a:gd name="connsiteY28" fmla="*/ 38041 h 162475"/>
                <a:gd name="connsiteX29" fmla="*/ 148876 w 191073"/>
                <a:gd name="connsiteY29" fmla="*/ 36425 h 162475"/>
                <a:gd name="connsiteX30" fmla="*/ 147421 w 191073"/>
                <a:gd name="connsiteY30" fmla="*/ 39358 h 162475"/>
                <a:gd name="connsiteX31" fmla="*/ 148979 w 191073"/>
                <a:gd name="connsiteY31" fmla="*/ 43637 h 162475"/>
                <a:gd name="connsiteX32" fmla="*/ 148300 w 191073"/>
                <a:gd name="connsiteY32" fmla="*/ 46658 h 162475"/>
                <a:gd name="connsiteX33" fmla="*/ 145095 w 191073"/>
                <a:gd name="connsiteY33" fmla="*/ 48872 h 162475"/>
                <a:gd name="connsiteX34" fmla="*/ 150232 w 191073"/>
                <a:gd name="connsiteY34" fmla="*/ 52208 h 162475"/>
                <a:gd name="connsiteX35" fmla="*/ 156425 w 191073"/>
                <a:gd name="connsiteY35" fmla="*/ 49314 h 162475"/>
                <a:gd name="connsiteX36" fmla="*/ 160468 w 191073"/>
                <a:gd name="connsiteY36" fmla="*/ 57468 h 162475"/>
                <a:gd name="connsiteX37" fmla="*/ 164514 w 191073"/>
                <a:gd name="connsiteY37" fmla="*/ 61193 h 162475"/>
                <a:gd name="connsiteX38" fmla="*/ 185808 w 191073"/>
                <a:gd name="connsiteY38" fmla="*/ 60923 h 162475"/>
                <a:gd name="connsiteX39" fmla="*/ 189580 w 191073"/>
                <a:gd name="connsiteY39" fmla="*/ 65004 h 162475"/>
                <a:gd name="connsiteX40" fmla="*/ 186801 w 191073"/>
                <a:gd name="connsiteY40" fmla="*/ 70824 h 162475"/>
                <a:gd name="connsiteX41" fmla="*/ 183109 w 191073"/>
                <a:gd name="connsiteY41" fmla="*/ 76362 h 162475"/>
                <a:gd name="connsiteX42" fmla="*/ 167920 w 191073"/>
                <a:gd name="connsiteY42" fmla="*/ 81949 h 162475"/>
                <a:gd name="connsiteX43" fmla="*/ 172380 w 191073"/>
                <a:gd name="connsiteY43" fmla="*/ 84417 h 162475"/>
                <a:gd name="connsiteX44" fmla="*/ 174405 w 191073"/>
                <a:gd name="connsiteY44" fmla="*/ 90946 h 162475"/>
                <a:gd name="connsiteX45" fmla="*/ 165153 w 191073"/>
                <a:gd name="connsiteY45" fmla="*/ 96479 h 162475"/>
                <a:gd name="connsiteX46" fmla="*/ 155403 w 191073"/>
                <a:gd name="connsiteY46" fmla="*/ 99162 h 162475"/>
                <a:gd name="connsiteX47" fmla="*/ 153819 w 191073"/>
                <a:gd name="connsiteY47" fmla="*/ 96240 h 162475"/>
                <a:gd name="connsiteX48" fmla="*/ 144217 w 191073"/>
                <a:gd name="connsiteY48" fmla="*/ 100494 h 162475"/>
                <a:gd name="connsiteX49" fmla="*/ 137544 w 191073"/>
                <a:gd name="connsiteY49" fmla="*/ 100304 h 162475"/>
                <a:gd name="connsiteX50" fmla="*/ 126840 w 191073"/>
                <a:gd name="connsiteY50" fmla="*/ 103213 h 162475"/>
                <a:gd name="connsiteX51" fmla="*/ 118956 w 191073"/>
                <a:gd name="connsiteY51" fmla="*/ 100616 h 162475"/>
                <a:gd name="connsiteX52" fmla="*/ 109402 w 191073"/>
                <a:gd name="connsiteY52" fmla="*/ 105264 h 162475"/>
                <a:gd name="connsiteX53" fmla="*/ 111358 w 191073"/>
                <a:gd name="connsiteY53" fmla="*/ 108336 h 162475"/>
                <a:gd name="connsiteX54" fmla="*/ 104960 w 191073"/>
                <a:gd name="connsiteY54" fmla="*/ 109773 h 162475"/>
                <a:gd name="connsiteX55" fmla="*/ 106895 w 191073"/>
                <a:gd name="connsiteY55" fmla="*/ 115008 h 162475"/>
                <a:gd name="connsiteX56" fmla="*/ 102355 w 191073"/>
                <a:gd name="connsiteY56" fmla="*/ 115261 h 162475"/>
                <a:gd name="connsiteX57" fmla="*/ 98411 w 191073"/>
                <a:gd name="connsiteY57" fmla="*/ 120729 h 162475"/>
                <a:gd name="connsiteX58" fmla="*/ 92072 w 191073"/>
                <a:gd name="connsiteY58" fmla="*/ 117587 h 162475"/>
                <a:gd name="connsiteX59" fmla="*/ 82904 w 191073"/>
                <a:gd name="connsiteY59" fmla="*/ 116764 h 162475"/>
                <a:gd name="connsiteX60" fmla="*/ 77505 w 191073"/>
                <a:gd name="connsiteY60" fmla="*/ 112672 h 162475"/>
                <a:gd name="connsiteX61" fmla="*/ 22794 w 191073"/>
                <a:gd name="connsiteY61" fmla="*/ 162473 h 162475"/>
                <a:gd name="connsiteX62" fmla="*/ 14090 w 191073"/>
                <a:gd name="connsiteY62" fmla="*/ 159000 h 162475"/>
                <a:gd name="connsiteX63" fmla="*/ 12119 w 191073"/>
                <a:gd name="connsiteY63" fmla="*/ 147327 h 162475"/>
                <a:gd name="connsiteX64" fmla="*/ 13711 w 191073"/>
                <a:gd name="connsiteY64" fmla="*/ 140775 h 162475"/>
                <a:gd name="connsiteX65" fmla="*/ 1167 w 191073"/>
                <a:gd name="connsiteY65" fmla="*/ 132618 h 162475"/>
                <a:gd name="connsiteX66" fmla="*/ 2174 w 191073"/>
                <a:gd name="connsiteY66" fmla="*/ 122614 h 162475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99541 w 191073"/>
                <a:gd name="connsiteY19" fmla="*/ 41303 h 162479"/>
                <a:gd name="connsiteX20" fmla="*/ 108355 w 191073"/>
                <a:gd name="connsiteY20" fmla="*/ 39776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0076 w 191073"/>
                <a:gd name="connsiteY21" fmla="*/ 30638 h 162479"/>
                <a:gd name="connsiteX22" fmla="*/ 127093 w 191073"/>
                <a:gd name="connsiteY22" fmla="*/ 30100 h 162479"/>
                <a:gd name="connsiteX23" fmla="*/ 132723 w 191073"/>
                <a:gd name="connsiteY23" fmla="*/ 32799 h 162479"/>
                <a:gd name="connsiteX24" fmla="*/ 138727 w 191073"/>
                <a:gd name="connsiteY24" fmla="*/ 30963 h 162479"/>
                <a:gd name="connsiteX25" fmla="*/ 138595 w 191073"/>
                <a:gd name="connsiteY25" fmla="*/ 26479 h 162479"/>
                <a:gd name="connsiteX26" fmla="*/ 142635 w 191073"/>
                <a:gd name="connsiteY26" fmla="*/ 27004 h 162479"/>
                <a:gd name="connsiteX27" fmla="*/ 155007 w 191073"/>
                <a:gd name="connsiteY27" fmla="*/ 37076 h 162479"/>
                <a:gd name="connsiteX28" fmla="*/ 153807 w 191073"/>
                <a:gd name="connsiteY28" fmla="*/ 38045 h 162479"/>
                <a:gd name="connsiteX29" fmla="*/ 148876 w 191073"/>
                <a:gd name="connsiteY29" fmla="*/ 36429 h 162479"/>
                <a:gd name="connsiteX30" fmla="*/ 147421 w 191073"/>
                <a:gd name="connsiteY30" fmla="*/ 39362 h 162479"/>
                <a:gd name="connsiteX31" fmla="*/ 148979 w 191073"/>
                <a:gd name="connsiteY31" fmla="*/ 43641 h 162479"/>
                <a:gd name="connsiteX32" fmla="*/ 148300 w 191073"/>
                <a:gd name="connsiteY32" fmla="*/ 46662 h 162479"/>
                <a:gd name="connsiteX33" fmla="*/ 145095 w 191073"/>
                <a:gd name="connsiteY33" fmla="*/ 48876 h 162479"/>
                <a:gd name="connsiteX34" fmla="*/ 150232 w 191073"/>
                <a:gd name="connsiteY34" fmla="*/ 52212 h 162479"/>
                <a:gd name="connsiteX35" fmla="*/ 156425 w 191073"/>
                <a:gd name="connsiteY35" fmla="*/ 49318 h 162479"/>
                <a:gd name="connsiteX36" fmla="*/ 160468 w 191073"/>
                <a:gd name="connsiteY36" fmla="*/ 57472 h 162479"/>
                <a:gd name="connsiteX37" fmla="*/ 164514 w 191073"/>
                <a:gd name="connsiteY37" fmla="*/ 61197 h 162479"/>
                <a:gd name="connsiteX38" fmla="*/ 185808 w 191073"/>
                <a:gd name="connsiteY38" fmla="*/ 60927 h 162479"/>
                <a:gd name="connsiteX39" fmla="*/ 189580 w 191073"/>
                <a:gd name="connsiteY39" fmla="*/ 65008 h 162479"/>
                <a:gd name="connsiteX40" fmla="*/ 186801 w 191073"/>
                <a:gd name="connsiteY40" fmla="*/ 70828 h 162479"/>
                <a:gd name="connsiteX41" fmla="*/ 183109 w 191073"/>
                <a:gd name="connsiteY41" fmla="*/ 76366 h 162479"/>
                <a:gd name="connsiteX42" fmla="*/ 167920 w 191073"/>
                <a:gd name="connsiteY42" fmla="*/ 81953 h 162479"/>
                <a:gd name="connsiteX43" fmla="*/ 172380 w 191073"/>
                <a:gd name="connsiteY43" fmla="*/ 84421 h 162479"/>
                <a:gd name="connsiteX44" fmla="*/ 174405 w 191073"/>
                <a:gd name="connsiteY44" fmla="*/ 90950 h 162479"/>
                <a:gd name="connsiteX45" fmla="*/ 165153 w 191073"/>
                <a:gd name="connsiteY45" fmla="*/ 96483 h 162479"/>
                <a:gd name="connsiteX46" fmla="*/ 155403 w 191073"/>
                <a:gd name="connsiteY46" fmla="*/ 99166 h 162479"/>
                <a:gd name="connsiteX47" fmla="*/ 153819 w 191073"/>
                <a:gd name="connsiteY47" fmla="*/ 96244 h 162479"/>
                <a:gd name="connsiteX48" fmla="*/ 144217 w 191073"/>
                <a:gd name="connsiteY48" fmla="*/ 100498 h 162479"/>
                <a:gd name="connsiteX49" fmla="*/ 137544 w 191073"/>
                <a:gd name="connsiteY49" fmla="*/ 100308 h 162479"/>
                <a:gd name="connsiteX50" fmla="*/ 126840 w 191073"/>
                <a:gd name="connsiteY50" fmla="*/ 103217 h 162479"/>
                <a:gd name="connsiteX51" fmla="*/ 118956 w 191073"/>
                <a:gd name="connsiteY51" fmla="*/ 100620 h 162479"/>
                <a:gd name="connsiteX52" fmla="*/ 109402 w 191073"/>
                <a:gd name="connsiteY52" fmla="*/ 105268 h 162479"/>
                <a:gd name="connsiteX53" fmla="*/ 111358 w 191073"/>
                <a:gd name="connsiteY53" fmla="*/ 108340 h 162479"/>
                <a:gd name="connsiteX54" fmla="*/ 104960 w 191073"/>
                <a:gd name="connsiteY54" fmla="*/ 109777 h 162479"/>
                <a:gd name="connsiteX55" fmla="*/ 106895 w 191073"/>
                <a:gd name="connsiteY55" fmla="*/ 115012 h 162479"/>
                <a:gd name="connsiteX56" fmla="*/ 102355 w 191073"/>
                <a:gd name="connsiteY56" fmla="*/ 115265 h 162479"/>
                <a:gd name="connsiteX57" fmla="*/ 98411 w 191073"/>
                <a:gd name="connsiteY57" fmla="*/ 120733 h 162479"/>
                <a:gd name="connsiteX58" fmla="*/ 92072 w 191073"/>
                <a:gd name="connsiteY58" fmla="*/ 117591 h 162479"/>
                <a:gd name="connsiteX59" fmla="*/ 82904 w 191073"/>
                <a:gd name="connsiteY59" fmla="*/ 116768 h 162479"/>
                <a:gd name="connsiteX60" fmla="*/ 77505 w 191073"/>
                <a:gd name="connsiteY60" fmla="*/ 112676 h 162479"/>
                <a:gd name="connsiteX61" fmla="*/ 22794 w 191073"/>
                <a:gd name="connsiteY61" fmla="*/ 162477 h 162479"/>
                <a:gd name="connsiteX62" fmla="*/ 14090 w 191073"/>
                <a:gd name="connsiteY62" fmla="*/ 159004 h 162479"/>
                <a:gd name="connsiteX63" fmla="*/ 12119 w 191073"/>
                <a:gd name="connsiteY63" fmla="*/ 147331 h 162479"/>
                <a:gd name="connsiteX64" fmla="*/ 13711 w 191073"/>
                <a:gd name="connsiteY64" fmla="*/ 140779 h 162479"/>
                <a:gd name="connsiteX65" fmla="*/ 1167 w 191073"/>
                <a:gd name="connsiteY65" fmla="*/ 132622 h 162479"/>
                <a:gd name="connsiteX66" fmla="*/ 2174 w 191073"/>
                <a:gd name="connsiteY66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7093 w 191073"/>
                <a:gd name="connsiteY21" fmla="*/ 30100 h 162479"/>
                <a:gd name="connsiteX22" fmla="*/ 132723 w 191073"/>
                <a:gd name="connsiteY22" fmla="*/ 32799 h 162479"/>
                <a:gd name="connsiteX23" fmla="*/ 138727 w 191073"/>
                <a:gd name="connsiteY23" fmla="*/ 30963 h 162479"/>
                <a:gd name="connsiteX24" fmla="*/ 138595 w 191073"/>
                <a:gd name="connsiteY24" fmla="*/ 26479 h 162479"/>
                <a:gd name="connsiteX25" fmla="*/ 142635 w 191073"/>
                <a:gd name="connsiteY25" fmla="*/ 27004 h 162479"/>
                <a:gd name="connsiteX26" fmla="*/ 155007 w 191073"/>
                <a:gd name="connsiteY26" fmla="*/ 37076 h 162479"/>
                <a:gd name="connsiteX27" fmla="*/ 153807 w 191073"/>
                <a:gd name="connsiteY27" fmla="*/ 38045 h 162479"/>
                <a:gd name="connsiteX28" fmla="*/ 148876 w 191073"/>
                <a:gd name="connsiteY28" fmla="*/ 36429 h 162479"/>
                <a:gd name="connsiteX29" fmla="*/ 147421 w 191073"/>
                <a:gd name="connsiteY29" fmla="*/ 39362 h 162479"/>
                <a:gd name="connsiteX30" fmla="*/ 148979 w 191073"/>
                <a:gd name="connsiteY30" fmla="*/ 43641 h 162479"/>
                <a:gd name="connsiteX31" fmla="*/ 148300 w 191073"/>
                <a:gd name="connsiteY31" fmla="*/ 46662 h 162479"/>
                <a:gd name="connsiteX32" fmla="*/ 145095 w 191073"/>
                <a:gd name="connsiteY32" fmla="*/ 48876 h 162479"/>
                <a:gd name="connsiteX33" fmla="*/ 150232 w 191073"/>
                <a:gd name="connsiteY33" fmla="*/ 52212 h 162479"/>
                <a:gd name="connsiteX34" fmla="*/ 156425 w 191073"/>
                <a:gd name="connsiteY34" fmla="*/ 49318 h 162479"/>
                <a:gd name="connsiteX35" fmla="*/ 160468 w 191073"/>
                <a:gd name="connsiteY35" fmla="*/ 57472 h 162479"/>
                <a:gd name="connsiteX36" fmla="*/ 164514 w 191073"/>
                <a:gd name="connsiteY36" fmla="*/ 61197 h 162479"/>
                <a:gd name="connsiteX37" fmla="*/ 185808 w 191073"/>
                <a:gd name="connsiteY37" fmla="*/ 60927 h 162479"/>
                <a:gd name="connsiteX38" fmla="*/ 189580 w 191073"/>
                <a:gd name="connsiteY38" fmla="*/ 65008 h 162479"/>
                <a:gd name="connsiteX39" fmla="*/ 186801 w 191073"/>
                <a:gd name="connsiteY39" fmla="*/ 70828 h 162479"/>
                <a:gd name="connsiteX40" fmla="*/ 183109 w 191073"/>
                <a:gd name="connsiteY40" fmla="*/ 76366 h 162479"/>
                <a:gd name="connsiteX41" fmla="*/ 167920 w 191073"/>
                <a:gd name="connsiteY41" fmla="*/ 81953 h 162479"/>
                <a:gd name="connsiteX42" fmla="*/ 172380 w 191073"/>
                <a:gd name="connsiteY42" fmla="*/ 84421 h 162479"/>
                <a:gd name="connsiteX43" fmla="*/ 174405 w 191073"/>
                <a:gd name="connsiteY43" fmla="*/ 90950 h 162479"/>
                <a:gd name="connsiteX44" fmla="*/ 165153 w 191073"/>
                <a:gd name="connsiteY44" fmla="*/ 96483 h 162479"/>
                <a:gd name="connsiteX45" fmla="*/ 155403 w 191073"/>
                <a:gd name="connsiteY45" fmla="*/ 99166 h 162479"/>
                <a:gd name="connsiteX46" fmla="*/ 153819 w 191073"/>
                <a:gd name="connsiteY46" fmla="*/ 96244 h 162479"/>
                <a:gd name="connsiteX47" fmla="*/ 144217 w 191073"/>
                <a:gd name="connsiteY47" fmla="*/ 100498 h 162479"/>
                <a:gd name="connsiteX48" fmla="*/ 137544 w 191073"/>
                <a:gd name="connsiteY48" fmla="*/ 100308 h 162479"/>
                <a:gd name="connsiteX49" fmla="*/ 126840 w 191073"/>
                <a:gd name="connsiteY49" fmla="*/ 103217 h 162479"/>
                <a:gd name="connsiteX50" fmla="*/ 118956 w 191073"/>
                <a:gd name="connsiteY50" fmla="*/ 100620 h 162479"/>
                <a:gd name="connsiteX51" fmla="*/ 109402 w 191073"/>
                <a:gd name="connsiteY51" fmla="*/ 105268 h 162479"/>
                <a:gd name="connsiteX52" fmla="*/ 111358 w 191073"/>
                <a:gd name="connsiteY52" fmla="*/ 108340 h 162479"/>
                <a:gd name="connsiteX53" fmla="*/ 104960 w 191073"/>
                <a:gd name="connsiteY53" fmla="*/ 109777 h 162479"/>
                <a:gd name="connsiteX54" fmla="*/ 106895 w 191073"/>
                <a:gd name="connsiteY54" fmla="*/ 115012 h 162479"/>
                <a:gd name="connsiteX55" fmla="*/ 102355 w 191073"/>
                <a:gd name="connsiteY55" fmla="*/ 115265 h 162479"/>
                <a:gd name="connsiteX56" fmla="*/ 98411 w 191073"/>
                <a:gd name="connsiteY56" fmla="*/ 120733 h 162479"/>
                <a:gd name="connsiteX57" fmla="*/ 92072 w 191073"/>
                <a:gd name="connsiteY57" fmla="*/ 117591 h 162479"/>
                <a:gd name="connsiteX58" fmla="*/ 82904 w 191073"/>
                <a:gd name="connsiteY58" fmla="*/ 116768 h 162479"/>
                <a:gd name="connsiteX59" fmla="*/ 77505 w 191073"/>
                <a:gd name="connsiteY59" fmla="*/ 112676 h 162479"/>
                <a:gd name="connsiteX60" fmla="*/ 22794 w 191073"/>
                <a:gd name="connsiteY60" fmla="*/ 162477 h 162479"/>
                <a:gd name="connsiteX61" fmla="*/ 14090 w 191073"/>
                <a:gd name="connsiteY61" fmla="*/ 159004 h 162479"/>
                <a:gd name="connsiteX62" fmla="*/ 12119 w 191073"/>
                <a:gd name="connsiteY62" fmla="*/ 147331 h 162479"/>
                <a:gd name="connsiteX63" fmla="*/ 13711 w 191073"/>
                <a:gd name="connsiteY63" fmla="*/ 140779 h 162479"/>
                <a:gd name="connsiteX64" fmla="*/ 1167 w 191073"/>
                <a:gd name="connsiteY64" fmla="*/ 132622 h 162479"/>
                <a:gd name="connsiteX65" fmla="*/ 2174 w 191073"/>
                <a:gd name="connsiteY65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27093 w 191073"/>
                <a:gd name="connsiteY20" fmla="*/ 30100 h 162479"/>
                <a:gd name="connsiteX21" fmla="*/ 132723 w 191073"/>
                <a:gd name="connsiteY21" fmla="*/ 32799 h 162479"/>
                <a:gd name="connsiteX22" fmla="*/ 138727 w 191073"/>
                <a:gd name="connsiteY22" fmla="*/ 30963 h 162479"/>
                <a:gd name="connsiteX23" fmla="*/ 138595 w 191073"/>
                <a:gd name="connsiteY23" fmla="*/ 26479 h 162479"/>
                <a:gd name="connsiteX24" fmla="*/ 142635 w 191073"/>
                <a:gd name="connsiteY24" fmla="*/ 27004 h 162479"/>
                <a:gd name="connsiteX25" fmla="*/ 155007 w 191073"/>
                <a:gd name="connsiteY25" fmla="*/ 37076 h 162479"/>
                <a:gd name="connsiteX26" fmla="*/ 153807 w 191073"/>
                <a:gd name="connsiteY26" fmla="*/ 38045 h 162479"/>
                <a:gd name="connsiteX27" fmla="*/ 148876 w 191073"/>
                <a:gd name="connsiteY27" fmla="*/ 36429 h 162479"/>
                <a:gd name="connsiteX28" fmla="*/ 147421 w 191073"/>
                <a:gd name="connsiteY28" fmla="*/ 39362 h 162479"/>
                <a:gd name="connsiteX29" fmla="*/ 148979 w 191073"/>
                <a:gd name="connsiteY29" fmla="*/ 43641 h 162479"/>
                <a:gd name="connsiteX30" fmla="*/ 148300 w 191073"/>
                <a:gd name="connsiteY30" fmla="*/ 46662 h 162479"/>
                <a:gd name="connsiteX31" fmla="*/ 145095 w 191073"/>
                <a:gd name="connsiteY31" fmla="*/ 48876 h 162479"/>
                <a:gd name="connsiteX32" fmla="*/ 150232 w 191073"/>
                <a:gd name="connsiteY32" fmla="*/ 52212 h 162479"/>
                <a:gd name="connsiteX33" fmla="*/ 156425 w 191073"/>
                <a:gd name="connsiteY33" fmla="*/ 49318 h 162479"/>
                <a:gd name="connsiteX34" fmla="*/ 160468 w 191073"/>
                <a:gd name="connsiteY34" fmla="*/ 57472 h 162479"/>
                <a:gd name="connsiteX35" fmla="*/ 164514 w 191073"/>
                <a:gd name="connsiteY35" fmla="*/ 61197 h 162479"/>
                <a:gd name="connsiteX36" fmla="*/ 185808 w 191073"/>
                <a:gd name="connsiteY36" fmla="*/ 60927 h 162479"/>
                <a:gd name="connsiteX37" fmla="*/ 189580 w 191073"/>
                <a:gd name="connsiteY37" fmla="*/ 65008 h 162479"/>
                <a:gd name="connsiteX38" fmla="*/ 186801 w 191073"/>
                <a:gd name="connsiteY38" fmla="*/ 70828 h 162479"/>
                <a:gd name="connsiteX39" fmla="*/ 183109 w 191073"/>
                <a:gd name="connsiteY39" fmla="*/ 76366 h 162479"/>
                <a:gd name="connsiteX40" fmla="*/ 167920 w 191073"/>
                <a:gd name="connsiteY40" fmla="*/ 81953 h 162479"/>
                <a:gd name="connsiteX41" fmla="*/ 172380 w 191073"/>
                <a:gd name="connsiteY41" fmla="*/ 84421 h 162479"/>
                <a:gd name="connsiteX42" fmla="*/ 174405 w 191073"/>
                <a:gd name="connsiteY42" fmla="*/ 90950 h 162479"/>
                <a:gd name="connsiteX43" fmla="*/ 165153 w 191073"/>
                <a:gd name="connsiteY43" fmla="*/ 96483 h 162479"/>
                <a:gd name="connsiteX44" fmla="*/ 155403 w 191073"/>
                <a:gd name="connsiteY44" fmla="*/ 99166 h 162479"/>
                <a:gd name="connsiteX45" fmla="*/ 153819 w 191073"/>
                <a:gd name="connsiteY45" fmla="*/ 96244 h 162479"/>
                <a:gd name="connsiteX46" fmla="*/ 144217 w 191073"/>
                <a:gd name="connsiteY46" fmla="*/ 100498 h 162479"/>
                <a:gd name="connsiteX47" fmla="*/ 137544 w 191073"/>
                <a:gd name="connsiteY47" fmla="*/ 100308 h 162479"/>
                <a:gd name="connsiteX48" fmla="*/ 126840 w 191073"/>
                <a:gd name="connsiteY48" fmla="*/ 103217 h 162479"/>
                <a:gd name="connsiteX49" fmla="*/ 118956 w 191073"/>
                <a:gd name="connsiteY49" fmla="*/ 100620 h 162479"/>
                <a:gd name="connsiteX50" fmla="*/ 109402 w 191073"/>
                <a:gd name="connsiteY50" fmla="*/ 105268 h 162479"/>
                <a:gd name="connsiteX51" fmla="*/ 111358 w 191073"/>
                <a:gd name="connsiteY51" fmla="*/ 108340 h 162479"/>
                <a:gd name="connsiteX52" fmla="*/ 104960 w 191073"/>
                <a:gd name="connsiteY52" fmla="*/ 109777 h 162479"/>
                <a:gd name="connsiteX53" fmla="*/ 106895 w 191073"/>
                <a:gd name="connsiteY53" fmla="*/ 115012 h 162479"/>
                <a:gd name="connsiteX54" fmla="*/ 102355 w 191073"/>
                <a:gd name="connsiteY54" fmla="*/ 115265 h 162479"/>
                <a:gd name="connsiteX55" fmla="*/ 98411 w 191073"/>
                <a:gd name="connsiteY55" fmla="*/ 120733 h 162479"/>
                <a:gd name="connsiteX56" fmla="*/ 92072 w 191073"/>
                <a:gd name="connsiteY56" fmla="*/ 117591 h 162479"/>
                <a:gd name="connsiteX57" fmla="*/ 82904 w 191073"/>
                <a:gd name="connsiteY57" fmla="*/ 116768 h 162479"/>
                <a:gd name="connsiteX58" fmla="*/ 77505 w 191073"/>
                <a:gd name="connsiteY58" fmla="*/ 112676 h 162479"/>
                <a:gd name="connsiteX59" fmla="*/ 22794 w 191073"/>
                <a:gd name="connsiteY59" fmla="*/ 162477 h 162479"/>
                <a:gd name="connsiteX60" fmla="*/ 14090 w 191073"/>
                <a:gd name="connsiteY60" fmla="*/ 159004 h 162479"/>
                <a:gd name="connsiteX61" fmla="*/ 12119 w 191073"/>
                <a:gd name="connsiteY61" fmla="*/ 147331 h 162479"/>
                <a:gd name="connsiteX62" fmla="*/ 13711 w 191073"/>
                <a:gd name="connsiteY62" fmla="*/ 140779 h 162479"/>
                <a:gd name="connsiteX63" fmla="*/ 1167 w 191073"/>
                <a:gd name="connsiteY63" fmla="*/ 132622 h 162479"/>
                <a:gd name="connsiteX64" fmla="*/ 2174 w 191073"/>
                <a:gd name="connsiteY64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53807 w 191073"/>
                <a:gd name="connsiteY25" fmla="*/ 38045 h 162479"/>
                <a:gd name="connsiteX26" fmla="*/ 148876 w 191073"/>
                <a:gd name="connsiteY26" fmla="*/ 36429 h 162479"/>
                <a:gd name="connsiteX27" fmla="*/ 147421 w 191073"/>
                <a:gd name="connsiteY27" fmla="*/ 39362 h 162479"/>
                <a:gd name="connsiteX28" fmla="*/ 148979 w 191073"/>
                <a:gd name="connsiteY28" fmla="*/ 43641 h 162479"/>
                <a:gd name="connsiteX29" fmla="*/ 148300 w 191073"/>
                <a:gd name="connsiteY29" fmla="*/ 46662 h 162479"/>
                <a:gd name="connsiteX30" fmla="*/ 145095 w 191073"/>
                <a:gd name="connsiteY30" fmla="*/ 48876 h 162479"/>
                <a:gd name="connsiteX31" fmla="*/ 150232 w 191073"/>
                <a:gd name="connsiteY31" fmla="*/ 52212 h 162479"/>
                <a:gd name="connsiteX32" fmla="*/ 156425 w 191073"/>
                <a:gd name="connsiteY32" fmla="*/ 49318 h 162479"/>
                <a:gd name="connsiteX33" fmla="*/ 160468 w 191073"/>
                <a:gd name="connsiteY33" fmla="*/ 57472 h 162479"/>
                <a:gd name="connsiteX34" fmla="*/ 164514 w 191073"/>
                <a:gd name="connsiteY34" fmla="*/ 61197 h 162479"/>
                <a:gd name="connsiteX35" fmla="*/ 185808 w 191073"/>
                <a:gd name="connsiteY35" fmla="*/ 60927 h 162479"/>
                <a:gd name="connsiteX36" fmla="*/ 189580 w 191073"/>
                <a:gd name="connsiteY36" fmla="*/ 65008 h 162479"/>
                <a:gd name="connsiteX37" fmla="*/ 186801 w 191073"/>
                <a:gd name="connsiteY37" fmla="*/ 70828 h 162479"/>
                <a:gd name="connsiteX38" fmla="*/ 183109 w 191073"/>
                <a:gd name="connsiteY38" fmla="*/ 76366 h 162479"/>
                <a:gd name="connsiteX39" fmla="*/ 167920 w 191073"/>
                <a:gd name="connsiteY39" fmla="*/ 81953 h 162479"/>
                <a:gd name="connsiteX40" fmla="*/ 172380 w 191073"/>
                <a:gd name="connsiteY40" fmla="*/ 84421 h 162479"/>
                <a:gd name="connsiteX41" fmla="*/ 174405 w 191073"/>
                <a:gd name="connsiteY41" fmla="*/ 90950 h 162479"/>
                <a:gd name="connsiteX42" fmla="*/ 165153 w 191073"/>
                <a:gd name="connsiteY42" fmla="*/ 96483 h 162479"/>
                <a:gd name="connsiteX43" fmla="*/ 155403 w 191073"/>
                <a:gd name="connsiteY43" fmla="*/ 99166 h 162479"/>
                <a:gd name="connsiteX44" fmla="*/ 153819 w 191073"/>
                <a:gd name="connsiteY44" fmla="*/ 96244 h 162479"/>
                <a:gd name="connsiteX45" fmla="*/ 144217 w 191073"/>
                <a:gd name="connsiteY45" fmla="*/ 100498 h 162479"/>
                <a:gd name="connsiteX46" fmla="*/ 137544 w 191073"/>
                <a:gd name="connsiteY46" fmla="*/ 100308 h 162479"/>
                <a:gd name="connsiteX47" fmla="*/ 126840 w 191073"/>
                <a:gd name="connsiteY47" fmla="*/ 103217 h 162479"/>
                <a:gd name="connsiteX48" fmla="*/ 118956 w 191073"/>
                <a:gd name="connsiteY48" fmla="*/ 100620 h 162479"/>
                <a:gd name="connsiteX49" fmla="*/ 109402 w 191073"/>
                <a:gd name="connsiteY49" fmla="*/ 105268 h 162479"/>
                <a:gd name="connsiteX50" fmla="*/ 111358 w 191073"/>
                <a:gd name="connsiteY50" fmla="*/ 108340 h 162479"/>
                <a:gd name="connsiteX51" fmla="*/ 104960 w 191073"/>
                <a:gd name="connsiteY51" fmla="*/ 109777 h 162479"/>
                <a:gd name="connsiteX52" fmla="*/ 106895 w 191073"/>
                <a:gd name="connsiteY52" fmla="*/ 115012 h 162479"/>
                <a:gd name="connsiteX53" fmla="*/ 102355 w 191073"/>
                <a:gd name="connsiteY53" fmla="*/ 115265 h 162479"/>
                <a:gd name="connsiteX54" fmla="*/ 98411 w 191073"/>
                <a:gd name="connsiteY54" fmla="*/ 120733 h 162479"/>
                <a:gd name="connsiteX55" fmla="*/ 92072 w 191073"/>
                <a:gd name="connsiteY55" fmla="*/ 117591 h 162479"/>
                <a:gd name="connsiteX56" fmla="*/ 82904 w 191073"/>
                <a:gd name="connsiteY56" fmla="*/ 116768 h 162479"/>
                <a:gd name="connsiteX57" fmla="*/ 77505 w 191073"/>
                <a:gd name="connsiteY57" fmla="*/ 112676 h 162479"/>
                <a:gd name="connsiteX58" fmla="*/ 22794 w 191073"/>
                <a:gd name="connsiteY58" fmla="*/ 162477 h 162479"/>
                <a:gd name="connsiteX59" fmla="*/ 14090 w 191073"/>
                <a:gd name="connsiteY59" fmla="*/ 159004 h 162479"/>
                <a:gd name="connsiteX60" fmla="*/ 12119 w 191073"/>
                <a:gd name="connsiteY60" fmla="*/ 147331 h 162479"/>
                <a:gd name="connsiteX61" fmla="*/ 13711 w 191073"/>
                <a:gd name="connsiteY61" fmla="*/ 140779 h 162479"/>
                <a:gd name="connsiteX62" fmla="*/ 1167 w 191073"/>
                <a:gd name="connsiteY62" fmla="*/ 132622 h 162479"/>
                <a:gd name="connsiteX63" fmla="*/ 2174 w 191073"/>
                <a:gd name="connsiteY63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48876 w 191073"/>
                <a:gd name="connsiteY25" fmla="*/ 36429 h 162479"/>
                <a:gd name="connsiteX26" fmla="*/ 147421 w 191073"/>
                <a:gd name="connsiteY26" fmla="*/ 39362 h 162479"/>
                <a:gd name="connsiteX27" fmla="*/ 148979 w 191073"/>
                <a:gd name="connsiteY27" fmla="*/ 43641 h 162479"/>
                <a:gd name="connsiteX28" fmla="*/ 148300 w 191073"/>
                <a:gd name="connsiteY28" fmla="*/ 46662 h 162479"/>
                <a:gd name="connsiteX29" fmla="*/ 145095 w 191073"/>
                <a:gd name="connsiteY29" fmla="*/ 48876 h 162479"/>
                <a:gd name="connsiteX30" fmla="*/ 150232 w 191073"/>
                <a:gd name="connsiteY30" fmla="*/ 52212 h 162479"/>
                <a:gd name="connsiteX31" fmla="*/ 156425 w 191073"/>
                <a:gd name="connsiteY31" fmla="*/ 49318 h 162479"/>
                <a:gd name="connsiteX32" fmla="*/ 160468 w 191073"/>
                <a:gd name="connsiteY32" fmla="*/ 57472 h 162479"/>
                <a:gd name="connsiteX33" fmla="*/ 164514 w 191073"/>
                <a:gd name="connsiteY33" fmla="*/ 61197 h 162479"/>
                <a:gd name="connsiteX34" fmla="*/ 185808 w 191073"/>
                <a:gd name="connsiteY34" fmla="*/ 60927 h 162479"/>
                <a:gd name="connsiteX35" fmla="*/ 189580 w 191073"/>
                <a:gd name="connsiteY35" fmla="*/ 65008 h 162479"/>
                <a:gd name="connsiteX36" fmla="*/ 186801 w 191073"/>
                <a:gd name="connsiteY36" fmla="*/ 70828 h 162479"/>
                <a:gd name="connsiteX37" fmla="*/ 183109 w 191073"/>
                <a:gd name="connsiteY37" fmla="*/ 76366 h 162479"/>
                <a:gd name="connsiteX38" fmla="*/ 167920 w 191073"/>
                <a:gd name="connsiteY38" fmla="*/ 81953 h 162479"/>
                <a:gd name="connsiteX39" fmla="*/ 172380 w 191073"/>
                <a:gd name="connsiteY39" fmla="*/ 84421 h 162479"/>
                <a:gd name="connsiteX40" fmla="*/ 174405 w 191073"/>
                <a:gd name="connsiteY40" fmla="*/ 90950 h 162479"/>
                <a:gd name="connsiteX41" fmla="*/ 165153 w 191073"/>
                <a:gd name="connsiteY41" fmla="*/ 96483 h 162479"/>
                <a:gd name="connsiteX42" fmla="*/ 155403 w 191073"/>
                <a:gd name="connsiteY42" fmla="*/ 99166 h 162479"/>
                <a:gd name="connsiteX43" fmla="*/ 153819 w 191073"/>
                <a:gd name="connsiteY43" fmla="*/ 96244 h 162479"/>
                <a:gd name="connsiteX44" fmla="*/ 144217 w 191073"/>
                <a:gd name="connsiteY44" fmla="*/ 100498 h 162479"/>
                <a:gd name="connsiteX45" fmla="*/ 137544 w 191073"/>
                <a:gd name="connsiteY45" fmla="*/ 100308 h 162479"/>
                <a:gd name="connsiteX46" fmla="*/ 126840 w 191073"/>
                <a:gd name="connsiteY46" fmla="*/ 103217 h 162479"/>
                <a:gd name="connsiteX47" fmla="*/ 118956 w 191073"/>
                <a:gd name="connsiteY47" fmla="*/ 100620 h 162479"/>
                <a:gd name="connsiteX48" fmla="*/ 109402 w 191073"/>
                <a:gd name="connsiteY48" fmla="*/ 105268 h 162479"/>
                <a:gd name="connsiteX49" fmla="*/ 111358 w 191073"/>
                <a:gd name="connsiteY49" fmla="*/ 108340 h 162479"/>
                <a:gd name="connsiteX50" fmla="*/ 104960 w 191073"/>
                <a:gd name="connsiteY50" fmla="*/ 109777 h 162479"/>
                <a:gd name="connsiteX51" fmla="*/ 106895 w 191073"/>
                <a:gd name="connsiteY51" fmla="*/ 115012 h 162479"/>
                <a:gd name="connsiteX52" fmla="*/ 102355 w 191073"/>
                <a:gd name="connsiteY52" fmla="*/ 115265 h 162479"/>
                <a:gd name="connsiteX53" fmla="*/ 98411 w 191073"/>
                <a:gd name="connsiteY53" fmla="*/ 120733 h 162479"/>
                <a:gd name="connsiteX54" fmla="*/ 92072 w 191073"/>
                <a:gd name="connsiteY54" fmla="*/ 117591 h 162479"/>
                <a:gd name="connsiteX55" fmla="*/ 82904 w 191073"/>
                <a:gd name="connsiteY55" fmla="*/ 116768 h 162479"/>
                <a:gd name="connsiteX56" fmla="*/ 77505 w 191073"/>
                <a:gd name="connsiteY56" fmla="*/ 112676 h 162479"/>
                <a:gd name="connsiteX57" fmla="*/ 22794 w 191073"/>
                <a:gd name="connsiteY57" fmla="*/ 162477 h 162479"/>
                <a:gd name="connsiteX58" fmla="*/ 14090 w 191073"/>
                <a:gd name="connsiteY58" fmla="*/ 159004 h 162479"/>
                <a:gd name="connsiteX59" fmla="*/ 12119 w 191073"/>
                <a:gd name="connsiteY59" fmla="*/ 147331 h 162479"/>
                <a:gd name="connsiteX60" fmla="*/ 13711 w 191073"/>
                <a:gd name="connsiteY60" fmla="*/ 140779 h 162479"/>
                <a:gd name="connsiteX61" fmla="*/ 1167 w 191073"/>
                <a:gd name="connsiteY61" fmla="*/ 132622 h 162479"/>
                <a:gd name="connsiteX62" fmla="*/ 2174 w 191073"/>
                <a:gd name="connsiteY62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48876 w 191073"/>
                <a:gd name="connsiteY24" fmla="*/ 36429 h 162479"/>
                <a:gd name="connsiteX25" fmla="*/ 147421 w 191073"/>
                <a:gd name="connsiteY25" fmla="*/ 39362 h 162479"/>
                <a:gd name="connsiteX26" fmla="*/ 148979 w 191073"/>
                <a:gd name="connsiteY26" fmla="*/ 43641 h 162479"/>
                <a:gd name="connsiteX27" fmla="*/ 148300 w 191073"/>
                <a:gd name="connsiteY27" fmla="*/ 46662 h 162479"/>
                <a:gd name="connsiteX28" fmla="*/ 145095 w 191073"/>
                <a:gd name="connsiteY28" fmla="*/ 48876 h 162479"/>
                <a:gd name="connsiteX29" fmla="*/ 150232 w 191073"/>
                <a:gd name="connsiteY29" fmla="*/ 52212 h 162479"/>
                <a:gd name="connsiteX30" fmla="*/ 156425 w 191073"/>
                <a:gd name="connsiteY30" fmla="*/ 49318 h 162479"/>
                <a:gd name="connsiteX31" fmla="*/ 160468 w 191073"/>
                <a:gd name="connsiteY31" fmla="*/ 57472 h 162479"/>
                <a:gd name="connsiteX32" fmla="*/ 164514 w 191073"/>
                <a:gd name="connsiteY32" fmla="*/ 61197 h 162479"/>
                <a:gd name="connsiteX33" fmla="*/ 185808 w 191073"/>
                <a:gd name="connsiteY33" fmla="*/ 60927 h 162479"/>
                <a:gd name="connsiteX34" fmla="*/ 189580 w 191073"/>
                <a:gd name="connsiteY34" fmla="*/ 65008 h 162479"/>
                <a:gd name="connsiteX35" fmla="*/ 186801 w 191073"/>
                <a:gd name="connsiteY35" fmla="*/ 70828 h 162479"/>
                <a:gd name="connsiteX36" fmla="*/ 183109 w 191073"/>
                <a:gd name="connsiteY36" fmla="*/ 76366 h 162479"/>
                <a:gd name="connsiteX37" fmla="*/ 167920 w 191073"/>
                <a:gd name="connsiteY37" fmla="*/ 81953 h 162479"/>
                <a:gd name="connsiteX38" fmla="*/ 172380 w 191073"/>
                <a:gd name="connsiteY38" fmla="*/ 84421 h 162479"/>
                <a:gd name="connsiteX39" fmla="*/ 174405 w 191073"/>
                <a:gd name="connsiteY39" fmla="*/ 90950 h 162479"/>
                <a:gd name="connsiteX40" fmla="*/ 165153 w 191073"/>
                <a:gd name="connsiteY40" fmla="*/ 96483 h 162479"/>
                <a:gd name="connsiteX41" fmla="*/ 155403 w 191073"/>
                <a:gd name="connsiteY41" fmla="*/ 99166 h 162479"/>
                <a:gd name="connsiteX42" fmla="*/ 153819 w 191073"/>
                <a:gd name="connsiteY42" fmla="*/ 96244 h 162479"/>
                <a:gd name="connsiteX43" fmla="*/ 144217 w 191073"/>
                <a:gd name="connsiteY43" fmla="*/ 100498 h 162479"/>
                <a:gd name="connsiteX44" fmla="*/ 137544 w 191073"/>
                <a:gd name="connsiteY44" fmla="*/ 100308 h 162479"/>
                <a:gd name="connsiteX45" fmla="*/ 126840 w 191073"/>
                <a:gd name="connsiteY45" fmla="*/ 103217 h 162479"/>
                <a:gd name="connsiteX46" fmla="*/ 118956 w 191073"/>
                <a:gd name="connsiteY46" fmla="*/ 100620 h 162479"/>
                <a:gd name="connsiteX47" fmla="*/ 109402 w 191073"/>
                <a:gd name="connsiteY47" fmla="*/ 105268 h 162479"/>
                <a:gd name="connsiteX48" fmla="*/ 111358 w 191073"/>
                <a:gd name="connsiteY48" fmla="*/ 108340 h 162479"/>
                <a:gd name="connsiteX49" fmla="*/ 104960 w 191073"/>
                <a:gd name="connsiteY49" fmla="*/ 109777 h 162479"/>
                <a:gd name="connsiteX50" fmla="*/ 106895 w 191073"/>
                <a:gd name="connsiteY50" fmla="*/ 115012 h 162479"/>
                <a:gd name="connsiteX51" fmla="*/ 102355 w 191073"/>
                <a:gd name="connsiteY51" fmla="*/ 115265 h 162479"/>
                <a:gd name="connsiteX52" fmla="*/ 98411 w 191073"/>
                <a:gd name="connsiteY52" fmla="*/ 120733 h 162479"/>
                <a:gd name="connsiteX53" fmla="*/ 92072 w 191073"/>
                <a:gd name="connsiteY53" fmla="*/ 117591 h 162479"/>
                <a:gd name="connsiteX54" fmla="*/ 82904 w 191073"/>
                <a:gd name="connsiteY54" fmla="*/ 116768 h 162479"/>
                <a:gd name="connsiteX55" fmla="*/ 77505 w 191073"/>
                <a:gd name="connsiteY55" fmla="*/ 112676 h 162479"/>
                <a:gd name="connsiteX56" fmla="*/ 22794 w 191073"/>
                <a:gd name="connsiteY56" fmla="*/ 162477 h 162479"/>
                <a:gd name="connsiteX57" fmla="*/ 14090 w 191073"/>
                <a:gd name="connsiteY57" fmla="*/ 159004 h 162479"/>
                <a:gd name="connsiteX58" fmla="*/ 12119 w 191073"/>
                <a:gd name="connsiteY58" fmla="*/ 147331 h 162479"/>
                <a:gd name="connsiteX59" fmla="*/ 13711 w 191073"/>
                <a:gd name="connsiteY59" fmla="*/ 140779 h 162479"/>
                <a:gd name="connsiteX60" fmla="*/ 1167 w 191073"/>
                <a:gd name="connsiteY60" fmla="*/ 132622 h 162479"/>
                <a:gd name="connsiteX61" fmla="*/ 2174 w 191073"/>
                <a:gd name="connsiteY61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8876 w 191073"/>
                <a:gd name="connsiteY23" fmla="*/ 36429 h 162479"/>
                <a:gd name="connsiteX24" fmla="*/ 147421 w 191073"/>
                <a:gd name="connsiteY24" fmla="*/ 39362 h 162479"/>
                <a:gd name="connsiteX25" fmla="*/ 148979 w 191073"/>
                <a:gd name="connsiteY25" fmla="*/ 43641 h 162479"/>
                <a:gd name="connsiteX26" fmla="*/ 148300 w 191073"/>
                <a:gd name="connsiteY26" fmla="*/ 46662 h 162479"/>
                <a:gd name="connsiteX27" fmla="*/ 145095 w 191073"/>
                <a:gd name="connsiteY27" fmla="*/ 48876 h 162479"/>
                <a:gd name="connsiteX28" fmla="*/ 150232 w 191073"/>
                <a:gd name="connsiteY28" fmla="*/ 52212 h 162479"/>
                <a:gd name="connsiteX29" fmla="*/ 156425 w 191073"/>
                <a:gd name="connsiteY29" fmla="*/ 49318 h 162479"/>
                <a:gd name="connsiteX30" fmla="*/ 160468 w 191073"/>
                <a:gd name="connsiteY30" fmla="*/ 57472 h 162479"/>
                <a:gd name="connsiteX31" fmla="*/ 164514 w 191073"/>
                <a:gd name="connsiteY31" fmla="*/ 61197 h 162479"/>
                <a:gd name="connsiteX32" fmla="*/ 185808 w 191073"/>
                <a:gd name="connsiteY32" fmla="*/ 60927 h 162479"/>
                <a:gd name="connsiteX33" fmla="*/ 189580 w 191073"/>
                <a:gd name="connsiteY33" fmla="*/ 65008 h 162479"/>
                <a:gd name="connsiteX34" fmla="*/ 186801 w 191073"/>
                <a:gd name="connsiteY34" fmla="*/ 70828 h 162479"/>
                <a:gd name="connsiteX35" fmla="*/ 183109 w 191073"/>
                <a:gd name="connsiteY35" fmla="*/ 76366 h 162479"/>
                <a:gd name="connsiteX36" fmla="*/ 167920 w 191073"/>
                <a:gd name="connsiteY36" fmla="*/ 81953 h 162479"/>
                <a:gd name="connsiteX37" fmla="*/ 172380 w 191073"/>
                <a:gd name="connsiteY37" fmla="*/ 84421 h 162479"/>
                <a:gd name="connsiteX38" fmla="*/ 174405 w 191073"/>
                <a:gd name="connsiteY38" fmla="*/ 90950 h 162479"/>
                <a:gd name="connsiteX39" fmla="*/ 165153 w 191073"/>
                <a:gd name="connsiteY39" fmla="*/ 96483 h 162479"/>
                <a:gd name="connsiteX40" fmla="*/ 155403 w 191073"/>
                <a:gd name="connsiteY40" fmla="*/ 99166 h 162479"/>
                <a:gd name="connsiteX41" fmla="*/ 153819 w 191073"/>
                <a:gd name="connsiteY41" fmla="*/ 96244 h 162479"/>
                <a:gd name="connsiteX42" fmla="*/ 144217 w 191073"/>
                <a:gd name="connsiteY42" fmla="*/ 100498 h 162479"/>
                <a:gd name="connsiteX43" fmla="*/ 137544 w 191073"/>
                <a:gd name="connsiteY43" fmla="*/ 100308 h 162479"/>
                <a:gd name="connsiteX44" fmla="*/ 126840 w 191073"/>
                <a:gd name="connsiteY44" fmla="*/ 103217 h 162479"/>
                <a:gd name="connsiteX45" fmla="*/ 118956 w 191073"/>
                <a:gd name="connsiteY45" fmla="*/ 100620 h 162479"/>
                <a:gd name="connsiteX46" fmla="*/ 109402 w 191073"/>
                <a:gd name="connsiteY46" fmla="*/ 105268 h 162479"/>
                <a:gd name="connsiteX47" fmla="*/ 111358 w 191073"/>
                <a:gd name="connsiteY47" fmla="*/ 108340 h 162479"/>
                <a:gd name="connsiteX48" fmla="*/ 104960 w 191073"/>
                <a:gd name="connsiteY48" fmla="*/ 109777 h 162479"/>
                <a:gd name="connsiteX49" fmla="*/ 106895 w 191073"/>
                <a:gd name="connsiteY49" fmla="*/ 115012 h 162479"/>
                <a:gd name="connsiteX50" fmla="*/ 102355 w 191073"/>
                <a:gd name="connsiteY50" fmla="*/ 115265 h 162479"/>
                <a:gd name="connsiteX51" fmla="*/ 98411 w 191073"/>
                <a:gd name="connsiteY51" fmla="*/ 120733 h 162479"/>
                <a:gd name="connsiteX52" fmla="*/ 92072 w 191073"/>
                <a:gd name="connsiteY52" fmla="*/ 117591 h 162479"/>
                <a:gd name="connsiteX53" fmla="*/ 82904 w 191073"/>
                <a:gd name="connsiteY53" fmla="*/ 116768 h 162479"/>
                <a:gd name="connsiteX54" fmla="*/ 77505 w 191073"/>
                <a:gd name="connsiteY54" fmla="*/ 112676 h 162479"/>
                <a:gd name="connsiteX55" fmla="*/ 22794 w 191073"/>
                <a:gd name="connsiteY55" fmla="*/ 162477 h 162479"/>
                <a:gd name="connsiteX56" fmla="*/ 14090 w 191073"/>
                <a:gd name="connsiteY56" fmla="*/ 159004 h 162479"/>
                <a:gd name="connsiteX57" fmla="*/ 12119 w 191073"/>
                <a:gd name="connsiteY57" fmla="*/ 147331 h 162479"/>
                <a:gd name="connsiteX58" fmla="*/ 13711 w 191073"/>
                <a:gd name="connsiteY58" fmla="*/ 140779 h 162479"/>
                <a:gd name="connsiteX59" fmla="*/ 1167 w 191073"/>
                <a:gd name="connsiteY59" fmla="*/ 132622 h 162479"/>
                <a:gd name="connsiteX60" fmla="*/ 2174 w 191073"/>
                <a:gd name="connsiteY60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48876 w 191073"/>
                <a:gd name="connsiteY22" fmla="*/ 36429 h 162479"/>
                <a:gd name="connsiteX23" fmla="*/ 147421 w 191073"/>
                <a:gd name="connsiteY23" fmla="*/ 39362 h 162479"/>
                <a:gd name="connsiteX24" fmla="*/ 148979 w 191073"/>
                <a:gd name="connsiteY24" fmla="*/ 43641 h 162479"/>
                <a:gd name="connsiteX25" fmla="*/ 148300 w 191073"/>
                <a:gd name="connsiteY25" fmla="*/ 46662 h 162479"/>
                <a:gd name="connsiteX26" fmla="*/ 145095 w 191073"/>
                <a:gd name="connsiteY26" fmla="*/ 48876 h 162479"/>
                <a:gd name="connsiteX27" fmla="*/ 150232 w 191073"/>
                <a:gd name="connsiteY27" fmla="*/ 52212 h 162479"/>
                <a:gd name="connsiteX28" fmla="*/ 156425 w 191073"/>
                <a:gd name="connsiteY28" fmla="*/ 49318 h 162479"/>
                <a:gd name="connsiteX29" fmla="*/ 160468 w 191073"/>
                <a:gd name="connsiteY29" fmla="*/ 57472 h 162479"/>
                <a:gd name="connsiteX30" fmla="*/ 164514 w 191073"/>
                <a:gd name="connsiteY30" fmla="*/ 61197 h 162479"/>
                <a:gd name="connsiteX31" fmla="*/ 185808 w 191073"/>
                <a:gd name="connsiteY31" fmla="*/ 60927 h 162479"/>
                <a:gd name="connsiteX32" fmla="*/ 189580 w 191073"/>
                <a:gd name="connsiteY32" fmla="*/ 65008 h 162479"/>
                <a:gd name="connsiteX33" fmla="*/ 186801 w 191073"/>
                <a:gd name="connsiteY33" fmla="*/ 70828 h 162479"/>
                <a:gd name="connsiteX34" fmla="*/ 183109 w 191073"/>
                <a:gd name="connsiteY34" fmla="*/ 76366 h 162479"/>
                <a:gd name="connsiteX35" fmla="*/ 167920 w 191073"/>
                <a:gd name="connsiteY35" fmla="*/ 81953 h 162479"/>
                <a:gd name="connsiteX36" fmla="*/ 172380 w 191073"/>
                <a:gd name="connsiteY36" fmla="*/ 84421 h 162479"/>
                <a:gd name="connsiteX37" fmla="*/ 174405 w 191073"/>
                <a:gd name="connsiteY37" fmla="*/ 90950 h 162479"/>
                <a:gd name="connsiteX38" fmla="*/ 165153 w 191073"/>
                <a:gd name="connsiteY38" fmla="*/ 96483 h 162479"/>
                <a:gd name="connsiteX39" fmla="*/ 155403 w 191073"/>
                <a:gd name="connsiteY39" fmla="*/ 99166 h 162479"/>
                <a:gd name="connsiteX40" fmla="*/ 153819 w 191073"/>
                <a:gd name="connsiteY40" fmla="*/ 96244 h 162479"/>
                <a:gd name="connsiteX41" fmla="*/ 144217 w 191073"/>
                <a:gd name="connsiteY41" fmla="*/ 100498 h 162479"/>
                <a:gd name="connsiteX42" fmla="*/ 137544 w 191073"/>
                <a:gd name="connsiteY42" fmla="*/ 100308 h 162479"/>
                <a:gd name="connsiteX43" fmla="*/ 126840 w 191073"/>
                <a:gd name="connsiteY43" fmla="*/ 103217 h 162479"/>
                <a:gd name="connsiteX44" fmla="*/ 118956 w 191073"/>
                <a:gd name="connsiteY44" fmla="*/ 100620 h 162479"/>
                <a:gd name="connsiteX45" fmla="*/ 109402 w 191073"/>
                <a:gd name="connsiteY45" fmla="*/ 105268 h 162479"/>
                <a:gd name="connsiteX46" fmla="*/ 111358 w 191073"/>
                <a:gd name="connsiteY46" fmla="*/ 108340 h 162479"/>
                <a:gd name="connsiteX47" fmla="*/ 104960 w 191073"/>
                <a:gd name="connsiteY47" fmla="*/ 109777 h 162479"/>
                <a:gd name="connsiteX48" fmla="*/ 106895 w 191073"/>
                <a:gd name="connsiteY48" fmla="*/ 115012 h 162479"/>
                <a:gd name="connsiteX49" fmla="*/ 102355 w 191073"/>
                <a:gd name="connsiteY49" fmla="*/ 115265 h 162479"/>
                <a:gd name="connsiteX50" fmla="*/ 98411 w 191073"/>
                <a:gd name="connsiteY50" fmla="*/ 120733 h 162479"/>
                <a:gd name="connsiteX51" fmla="*/ 92072 w 191073"/>
                <a:gd name="connsiteY51" fmla="*/ 117591 h 162479"/>
                <a:gd name="connsiteX52" fmla="*/ 82904 w 191073"/>
                <a:gd name="connsiteY52" fmla="*/ 116768 h 162479"/>
                <a:gd name="connsiteX53" fmla="*/ 77505 w 191073"/>
                <a:gd name="connsiteY53" fmla="*/ 112676 h 162479"/>
                <a:gd name="connsiteX54" fmla="*/ 22794 w 191073"/>
                <a:gd name="connsiteY54" fmla="*/ 162477 h 162479"/>
                <a:gd name="connsiteX55" fmla="*/ 14090 w 191073"/>
                <a:gd name="connsiteY55" fmla="*/ 159004 h 162479"/>
                <a:gd name="connsiteX56" fmla="*/ 12119 w 191073"/>
                <a:gd name="connsiteY56" fmla="*/ 147331 h 162479"/>
                <a:gd name="connsiteX57" fmla="*/ 13711 w 191073"/>
                <a:gd name="connsiteY57" fmla="*/ 140779 h 162479"/>
                <a:gd name="connsiteX58" fmla="*/ 1167 w 191073"/>
                <a:gd name="connsiteY58" fmla="*/ 132622 h 162479"/>
                <a:gd name="connsiteX59" fmla="*/ 2174 w 191073"/>
                <a:gd name="connsiteY59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83673 w 191073"/>
                <a:gd name="connsiteY27" fmla="*/ 43443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202918"/>
                <a:gd name="connsiteY0" fmla="*/ 122618 h 162479"/>
                <a:gd name="connsiteX1" fmla="*/ 4504 w 202918"/>
                <a:gd name="connsiteY1" fmla="*/ 111073 h 162479"/>
                <a:gd name="connsiteX2" fmla="*/ 10021 w 202918"/>
                <a:gd name="connsiteY2" fmla="*/ 108892 h 162479"/>
                <a:gd name="connsiteX3" fmla="*/ 3145 w 202918"/>
                <a:gd name="connsiteY3" fmla="*/ 99189 h 162479"/>
                <a:gd name="connsiteX4" fmla="*/ 11933 w 202918"/>
                <a:gd name="connsiteY4" fmla="*/ 95520 h 162479"/>
                <a:gd name="connsiteX5" fmla="*/ 8232 w 202918"/>
                <a:gd name="connsiteY5" fmla="*/ 86307 h 162479"/>
                <a:gd name="connsiteX6" fmla="*/ 14666 w 202918"/>
                <a:gd name="connsiteY6" fmla="*/ 81758 h 162479"/>
                <a:gd name="connsiteX7" fmla="*/ 25662 w 202918"/>
                <a:gd name="connsiteY7" fmla="*/ 80409 h 162479"/>
                <a:gd name="connsiteX8" fmla="*/ 40567 w 202918"/>
                <a:gd name="connsiteY8" fmla="*/ 70088 h 162479"/>
                <a:gd name="connsiteX9" fmla="*/ 57479 w 202918"/>
                <a:gd name="connsiteY9" fmla="*/ 56326 h 162479"/>
                <a:gd name="connsiteX10" fmla="*/ 63298 w 202918"/>
                <a:gd name="connsiteY10" fmla="*/ 57675 h 162479"/>
                <a:gd name="connsiteX11" fmla="*/ 76623 w 202918"/>
                <a:gd name="connsiteY11" fmla="*/ 46842 h 162479"/>
                <a:gd name="connsiteX12" fmla="*/ 87367 w 202918"/>
                <a:gd name="connsiteY12" fmla="*/ 33066 h 162479"/>
                <a:gd name="connsiteX13" fmla="*/ 73701 w 202918"/>
                <a:gd name="connsiteY13" fmla="*/ 20731 h 162479"/>
                <a:gd name="connsiteX14" fmla="*/ 87010 w 202918"/>
                <a:gd name="connsiteY14" fmla="*/ 2449 h 162479"/>
                <a:gd name="connsiteX15" fmla="*/ 104115 w 202918"/>
                <a:gd name="connsiteY15" fmla="*/ 350 h 162479"/>
                <a:gd name="connsiteX16" fmla="*/ 108572 w 202918"/>
                <a:gd name="connsiteY16" fmla="*/ 2327 h 162479"/>
                <a:gd name="connsiteX17" fmla="*/ 117143 w 202918"/>
                <a:gd name="connsiteY17" fmla="*/ 56 h 162479"/>
                <a:gd name="connsiteX18" fmla="*/ 149175 w 202918"/>
                <a:gd name="connsiteY18" fmla="*/ 3560 h 162479"/>
                <a:gd name="connsiteX19" fmla="*/ 147782 w 202918"/>
                <a:gd name="connsiteY19" fmla="*/ 16244 h 162479"/>
                <a:gd name="connsiteX20" fmla="*/ 146047 w 202918"/>
                <a:gd name="connsiteY20" fmla="*/ 23569 h 162479"/>
                <a:gd name="connsiteX21" fmla="*/ 152570 w 202918"/>
                <a:gd name="connsiteY21" fmla="*/ 28150 h 162479"/>
                <a:gd name="connsiteX22" fmla="*/ 161337 w 202918"/>
                <a:gd name="connsiteY22" fmla="*/ 25225 h 162479"/>
                <a:gd name="connsiteX23" fmla="*/ 168715 w 202918"/>
                <a:gd name="connsiteY23" fmla="*/ 29251 h 162479"/>
                <a:gd name="connsiteX24" fmla="*/ 168644 w 202918"/>
                <a:gd name="connsiteY24" fmla="*/ 36417 h 162479"/>
                <a:gd name="connsiteX25" fmla="*/ 178423 w 202918"/>
                <a:gd name="connsiteY25" fmla="*/ 37114 h 162479"/>
                <a:gd name="connsiteX26" fmla="*/ 184139 w 202918"/>
                <a:gd name="connsiteY26" fmla="*/ 39458 h 162479"/>
                <a:gd name="connsiteX27" fmla="*/ 183673 w 202918"/>
                <a:gd name="connsiteY27" fmla="*/ 43443 h 162479"/>
                <a:gd name="connsiteX28" fmla="*/ 202892 w 202918"/>
                <a:gd name="connsiteY28" fmla="*/ 59938 h 162479"/>
                <a:gd name="connsiteX29" fmla="*/ 164514 w 202918"/>
                <a:gd name="connsiteY29" fmla="*/ 61197 h 162479"/>
                <a:gd name="connsiteX30" fmla="*/ 185808 w 202918"/>
                <a:gd name="connsiteY30" fmla="*/ 60927 h 162479"/>
                <a:gd name="connsiteX31" fmla="*/ 189580 w 202918"/>
                <a:gd name="connsiteY31" fmla="*/ 65008 h 162479"/>
                <a:gd name="connsiteX32" fmla="*/ 186801 w 202918"/>
                <a:gd name="connsiteY32" fmla="*/ 70828 h 162479"/>
                <a:gd name="connsiteX33" fmla="*/ 183109 w 202918"/>
                <a:gd name="connsiteY33" fmla="*/ 76366 h 162479"/>
                <a:gd name="connsiteX34" fmla="*/ 167920 w 202918"/>
                <a:gd name="connsiteY34" fmla="*/ 81953 h 162479"/>
                <a:gd name="connsiteX35" fmla="*/ 172380 w 202918"/>
                <a:gd name="connsiteY35" fmla="*/ 84421 h 162479"/>
                <a:gd name="connsiteX36" fmla="*/ 174405 w 202918"/>
                <a:gd name="connsiteY36" fmla="*/ 90950 h 162479"/>
                <a:gd name="connsiteX37" fmla="*/ 165153 w 202918"/>
                <a:gd name="connsiteY37" fmla="*/ 96483 h 162479"/>
                <a:gd name="connsiteX38" fmla="*/ 155403 w 202918"/>
                <a:gd name="connsiteY38" fmla="*/ 99166 h 162479"/>
                <a:gd name="connsiteX39" fmla="*/ 153819 w 202918"/>
                <a:gd name="connsiteY39" fmla="*/ 96244 h 162479"/>
                <a:gd name="connsiteX40" fmla="*/ 144217 w 202918"/>
                <a:gd name="connsiteY40" fmla="*/ 100498 h 162479"/>
                <a:gd name="connsiteX41" fmla="*/ 137544 w 202918"/>
                <a:gd name="connsiteY41" fmla="*/ 100308 h 162479"/>
                <a:gd name="connsiteX42" fmla="*/ 126840 w 202918"/>
                <a:gd name="connsiteY42" fmla="*/ 103217 h 162479"/>
                <a:gd name="connsiteX43" fmla="*/ 118956 w 202918"/>
                <a:gd name="connsiteY43" fmla="*/ 100620 h 162479"/>
                <a:gd name="connsiteX44" fmla="*/ 109402 w 202918"/>
                <a:gd name="connsiteY44" fmla="*/ 105268 h 162479"/>
                <a:gd name="connsiteX45" fmla="*/ 111358 w 202918"/>
                <a:gd name="connsiteY45" fmla="*/ 108340 h 162479"/>
                <a:gd name="connsiteX46" fmla="*/ 104960 w 202918"/>
                <a:gd name="connsiteY46" fmla="*/ 109777 h 162479"/>
                <a:gd name="connsiteX47" fmla="*/ 106895 w 202918"/>
                <a:gd name="connsiteY47" fmla="*/ 115012 h 162479"/>
                <a:gd name="connsiteX48" fmla="*/ 102355 w 202918"/>
                <a:gd name="connsiteY48" fmla="*/ 115265 h 162479"/>
                <a:gd name="connsiteX49" fmla="*/ 98411 w 202918"/>
                <a:gd name="connsiteY49" fmla="*/ 120733 h 162479"/>
                <a:gd name="connsiteX50" fmla="*/ 92072 w 202918"/>
                <a:gd name="connsiteY50" fmla="*/ 117591 h 162479"/>
                <a:gd name="connsiteX51" fmla="*/ 82904 w 202918"/>
                <a:gd name="connsiteY51" fmla="*/ 116768 h 162479"/>
                <a:gd name="connsiteX52" fmla="*/ 77505 w 202918"/>
                <a:gd name="connsiteY52" fmla="*/ 112676 h 162479"/>
                <a:gd name="connsiteX53" fmla="*/ 22794 w 202918"/>
                <a:gd name="connsiteY53" fmla="*/ 162477 h 162479"/>
                <a:gd name="connsiteX54" fmla="*/ 14090 w 202918"/>
                <a:gd name="connsiteY54" fmla="*/ 159004 h 162479"/>
                <a:gd name="connsiteX55" fmla="*/ 12119 w 202918"/>
                <a:gd name="connsiteY55" fmla="*/ 147331 h 162479"/>
                <a:gd name="connsiteX56" fmla="*/ 13711 w 202918"/>
                <a:gd name="connsiteY56" fmla="*/ 140779 h 162479"/>
                <a:gd name="connsiteX57" fmla="*/ 1167 w 202918"/>
                <a:gd name="connsiteY57" fmla="*/ 132622 h 162479"/>
                <a:gd name="connsiteX58" fmla="*/ 2174 w 202918"/>
                <a:gd name="connsiteY58" fmla="*/ 122618 h 162479"/>
                <a:gd name="connsiteX0" fmla="*/ 2174 w 202898"/>
                <a:gd name="connsiteY0" fmla="*/ 122618 h 162479"/>
                <a:gd name="connsiteX1" fmla="*/ 4504 w 202898"/>
                <a:gd name="connsiteY1" fmla="*/ 111073 h 162479"/>
                <a:gd name="connsiteX2" fmla="*/ 10021 w 202898"/>
                <a:gd name="connsiteY2" fmla="*/ 108892 h 162479"/>
                <a:gd name="connsiteX3" fmla="*/ 3145 w 202898"/>
                <a:gd name="connsiteY3" fmla="*/ 99189 h 162479"/>
                <a:gd name="connsiteX4" fmla="*/ 11933 w 202898"/>
                <a:gd name="connsiteY4" fmla="*/ 95520 h 162479"/>
                <a:gd name="connsiteX5" fmla="*/ 8232 w 202898"/>
                <a:gd name="connsiteY5" fmla="*/ 86307 h 162479"/>
                <a:gd name="connsiteX6" fmla="*/ 14666 w 202898"/>
                <a:gd name="connsiteY6" fmla="*/ 81758 h 162479"/>
                <a:gd name="connsiteX7" fmla="*/ 25662 w 202898"/>
                <a:gd name="connsiteY7" fmla="*/ 80409 h 162479"/>
                <a:gd name="connsiteX8" fmla="*/ 40567 w 202898"/>
                <a:gd name="connsiteY8" fmla="*/ 70088 h 162479"/>
                <a:gd name="connsiteX9" fmla="*/ 57479 w 202898"/>
                <a:gd name="connsiteY9" fmla="*/ 56326 h 162479"/>
                <a:gd name="connsiteX10" fmla="*/ 63298 w 202898"/>
                <a:gd name="connsiteY10" fmla="*/ 57675 h 162479"/>
                <a:gd name="connsiteX11" fmla="*/ 76623 w 202898"/>
                <a:gd name="connsiteY11" fmla="*/ 46842 h 162479"/>
                <a:gd name="connsiteX12" fmla="*/ 87367 w 202898"/>
                <a:gd name="connsiteY12" fmla="*/ 33066 h 162479"/>
                <a:gd name="connsiteX13" fmla="*/ 73701 w 202898"/>
                <a:gd name="connsiteY13" fmla="*/ 20731 h 162479"/>
                <a:gd name="connsiteX14" fmla="*/ 87010 w 202898"/>
                <a:gd name="connsiteY14" fmla="*/ 2449 h 162479"/>
                <a:gd name="connsiteX15" fmla="*/ 104115 w 202898"/>
                <a:gd name="connsiteY15" fmla="*/ 350 h 162479"/>
                <a:gd name="connsiteX16" fmla="*/ 108572 w 202898"/>
                <a:gd name="connsiteY16" fmla="*/ 2327 h 162479"/>
                <a:gd name="connsiteX17" fmla="*/ 117143 w 202898"/>
                <a:gd name="connsiteY17" fmla="*/ 56 h 162479"/>
                <a:gd name="connsiteX18" fmla="*/ 149175 w 202898"/>
                <a:gd name="connsiteY18" fmla="*/ 3560 h 162479"/>
                <a:gd name="connsiteX19" fmla="*/ 147782 w 202898"/>
                <a:gd name="connsiteY19" fmla="*/ 16244 h 162479"/>
                <a:gd name="connsiteX20" fmla="*/ 146047 w 202898"/>
                <a:gd name="connsiteY20" fmla="*/ 23569 h 162479"/>
                <a:gd name="connsiteX21" fmla="*/ 152570 w 202898"/>
                <a:gd name="connsiteY21" fmla="*/ 28150 h 162479"/>
                <a:gd name="connsiteX22" fmla="*/ 161337 w 202898"/>
                <a:gd name="connsiteY22" fmla="*/ 25225 h 162479"/>
                <a:gd name="connsiteX23" fmla="*/ 168715 w 202898"/>
                <a:gd name="connsiteY23" fmla="*/ 29251 h 162479"/>
                <a:gd name="connsiteX24" fmla="*/ 168644 w 202898"/>
                <a:gd name="connsiteY24" fmla="*/ 36417 h 162479"/>
                <a:gd name="connsiteX25" fmla="*/ 178423 w 202898"/>
                <a:gd name="connsiteY25" fmla="*/ 37114 h 162479"/>
                <a:gd name="connsiteX26" fmla="*/ 184139 w 202898"/>
                <a:gd name="connsiteY26" fmla="*/ 39458 h 162479"/>
                <a:gd name="connsiteX27" fmla="*/ 183673 w 202898"/>
                <a:gd name="connsiteY27" fmla="*/ 43443 h 162479"/>
                <a:gd name="connsiteX28" fmla="*/ 202892 w 202898"/>
                <a:gd name="connsiteY28" fmla="*/ 59938 h 162479"/>
                <a:gd name="connsiteX29" fmla="*/ 185808 w 202898"/>
                <a:gd name="connsiteY29" fmla="*/ 60927 h 162479"/>
                <a:gd name="connsiteX30" fmla="*/ 189580 w 202898"/>
                <a:gd name="connsiteY30" fmla="*/ 65008 h 162479"/>
                <a:gd name="connsiteX31" fmla="*/ 186801 w 202898"/>
                <a:gd name="connsiteY31" fmla="*/ 70828 h 162479"/>
                <a:gd name="connsiteX32" fmla="*/ 183109 w 202898"/>
                <a:gd name="connsiteY32" fmla="*/ 76366 h 162479"/>
                <a:gd name="connsiteX33" fmla="*/ 167920 w 202898"/>
                <a:gd name="connsiteY33" fmla="*/ 81953 h 162479"/>
                <a:gd name="connsiteX34" fmla="*/ 172380 w 202898"/>
                <a:gd name="connsiteY34" fmla="*/ 84421 h 162479"/>
                <a:gd name="connsiteX35" fmla="*/ 174405 w 202898"/>
                <a:gd name="connsiteY35" fmla="*/ 90950 h 162479"/>
                <a:gd name="connsiteX36" fmla="*/ 165153 w 202898"/>
                <a:gd name="connsiteY36" fmla="*/ 96483 h 162479"/>
                <a:gd name="connsiteX37" fmla="*/ 155403 w 202898"/>
                <a:gd name="connsiteY37" fmla="*/ 99166 h 162479"/>
                <a:gd name="connsiteX38" fmla="*/ 153819 w 202898"/>
                <a:gd name="connsiteY38" fmla="*/ 96244 h 162479"/>
                <a:gd name="connsiteX39" fmla="*/ 144217 w 202898"/>
                <a:gd name="connsiteY39" fmla="*/ 100498 h 162479"/>
                <a:gd name="connsiteX40" fmla="*/ 137544 w 202898"/>
                <a:gd name="connsiteY40" fmla="*/ 100308 h 162479"/>
                <a:gd name="connsiteX41" fmla="*/ 126840 w 202898"/>
                <a:gd name="connsiteY41" fmla="*/ 103217 h 162479"/>
                <a:gd name="connsiteX42" fmla="*/ 118956 w 202898"/>
                <a:gd name="connsiteY42" fmla="*/ 100620 h 162479"/>
                <a:gd name="connsiteX43" fmla="*/ 109402 w 202898"/>
                <a:gd name="connsiteY43" fmla="*/ 105268 h 162479"/>
                <a:gd name="connsiteX44" fmla="*/ 111358 w 202898"/>
                <a:gd name="connsiteY44" fmla="*/ 108340 h 162479"/>
                <a:gd name="connsiteX45" fmla="*/ 104960 w 202898"/>
                <a:gd name="connsiteY45" fmla="*/ 109777 h 162479"/>
                <a:gd name="connsiteX46" fmla="*/ 106895 w 202898"/>
                <a:gd name="connsiteY46" fmla="*/ 115012 h 162479"/>
                <a:gd name="connsiteX47" fmla="*/ 102355 w 202898"/>
                <a:gd name="connsiteY47" fmla="*/ 115265 h 162479"/>
                <a:gd name="connsiteX48" fmla="*/ 98411 w 202898"/>
                <a:gd name="connsiteY48" fmla="*/ 120733 h 162479"/>
                <a:gd name="connsiteX49" fmla="*/ 92072 w 202898"/>
                <a:gd name="connsiteY49" fmla="*/ 117591 h 162479"/>
                <a:gd name="connsiteX50" fmla="*/ 82904 w 202898"/>
                <a:gd name="connsiteY50" fmla="*/ 116768 h 162479"/>
                <a:gd name="connsiteX51" fmla="*/ 77505 w 202898"/>
                <a:gd name="connsiteY51" fmla="*/ 112676 h 162479"/>
                <a:gd name="connsiteX52" fmla="*/ 22794 w 202898"/>
                <a:gd name="connsiteY52" fmla="*/ 162477 h 162479"/>
                <a:gd name="connsiteX53" fmla="*/ 14090 w 202898"/>
                <a:gd name="connsiteY53" fmla="*/ 159004 h 162479"/>
                <a:gd name="connsiteX54" fmla="*/ 12119 w 202898"/>
                <a:gd name="connsiteY54" fmla="*/ 147331 h 162479"/>
                <a:gd name="connsiteX55" fmla="*/ 13711 w 202898"/>
                <a:gd name="connsiteY55" fmla="*/ 140779 h 162479"/>
                <a:gd name="connsiteX56" fmla="*/ 1167 w 202898"/>
                <a:gd name="connsiteY56" fmla="*/ 132622 h 162479"/>
                <a:gd name="connsiteX57" fmla="*/ 2174 w 202898"/>
                <a:gd name="connsiteY57" fmla="*/ 122618 h 162479"/>
                <a:gd name="connsiteX0" fmla="*/ 2174 w 202951"/>
                <a:gd name="connsiteY0" fmla="*/ 122618 h 162479"/>
                <a:gd name="connsiteX1" fmla="*/ 4504 w 202951"/>
                <a:gd name="connsiteY1" fmla="*/ 111073 h 162479"/>
                <a:gd name="connsiteX2" fmla="*/ 10021 w 202951"/>
                <a:gd name="connsiteY2" fmla="*/ 108892 h 162479"/>
                <a:gd name="connsiteX3" fmla="*/ 3145 w 202951"/>
                <a:gd name="connsiteY3" fmla="*/ 99189 h 162479"/>
                <a:gd name="connsiteX4" fmla="*/ 11933 w 202951"/>
                <a:gd name="connsiteY4" fmla="*/ 95520 h 162479"/>
                <a:gd name="connsiteX5" fmla="*/ 8232 w 202951"/>
                <a:gd name="connsiteY5" fmla="*/ 86307 h 162479"/>
                <a:gd name="connsiteX6" fmla="*/ 14666 w 202951"/>
                <a:gd name="connsiteY6" fmla="*/ 81758 h 162479"/>
                <a:gd name="connsiteX7" fmla="*/ 25662 w 202951"/>
                <a:gd name="connsiteY7" fmla="*/ 80409 h 162479"/>
                <a:gd name="connsiteX8" fmla="*/ 40567 w 202951"/>
                <a:gd name="connsiteY8" fmla="*/ 70088 h 162479"/>
                <a:gd name="connsiteX9" fmla="*/ 57479 w 202951"/>
                <a:gd name="connsiteY9" fmla="*/ 56326 h 162479"/>
                <a:gd name="connsiteX10" fmla="*/ 63298 w 202951"/>
                <a:gd name="connsiteY10" fmla="*/ 57675 h 162479"/>
                <a:gd name="connsiteX11" fmla="*/ 76623 w 202951"/>
                <a:gd name="connsiteY11" fmla="*/ 46842 h 162479"/>
                <a:gd name="connsiteX12" fmla="*/ 87367 w 202951"/>
                <a:gd name="connsiteY12" fmla="*/ 33066 h 162479"/>
                <a:gd name="connsiteX13" fmla="*/ 73701 w 202951"/>
                <a:gd name="connsiteY13" fmla="*/ 20731 h 162479"/>
                <a:gd name="connsiteX14" fmla="*/ 87010 w 202951"/>
                <a:gd name="connsiteY14" fmla="*/ 2449 h 162479"/>
                <a:gd name="connsiteX15" fmla="*/ 104115 w 202951"/>
                <a:gd name="connsiteY15" fmla="*/ 350 h 162479"/>
                <a:gd name="connsiteX16" fmla="*/ 108572 w 202951"/>
                <a:gd name="connsiteY16" fmla="*/ 2327 h 162479"/>
                <a:gd name="connsiteX17" fmla="*/ 117143 w 202951"/>
                <a:gd name="connsiteY17" fmla="*/ 56 h 162479"/>
                <a:gd name="connsiteX18" fmla="*/ 149175 w 202951"/>
                <a:gd name="connsiteY18" fmla="*/ 3560 h 162479"/>
                <a:gd name="connsiteX19" fmla="*/ 147782 w 202951"/>
                <a:gd name="connsiteY19" fmla="*/ 16244 h 162479"/>
                <a:gd name="connsiteX20" fmla="*/ 146047 w 202951"/>
                <a:gd name="connsiteY20" fmla="*/ 23569 h 162479"/>
                <a:gd name="connsiteX21" fmla="*/ 152570 w 202951"/>
                <a:gd name="connsiteY21" fmla="*/ 28150 h 162479"/>
                <a:gd name="connsiteX22" fmla="*/ 161337 w 202951"/>
                <a:gd name="connsiteY22" fmla="*/ 25225 h 162479"/>
                <a:gd name="connsiteX23" fmla="*/ 168715 w 202951"/>
                <a:gd name="connsiteY23" fmla="*/ 29251 h 162479"/>
                <a:gd name="connsiteX24" fmla="*/ 168644 w 202951"/>
                <a:gd name="connsiteY24" fmla="*/ 36417 h 162479"/>
                <a:gd name="connsiteX25" fmla="*/ 178423 w 202951"/>
                <a:gd name="connsiteY25" fmla="*/ 37114 h 162479"/>
                <a:gd name="connsiteX26" fmla="*/ 184139 w 202951"/>
                <a:gd name="connsiteY26" fmla="*/ 39458 h 162479"/>
                <a:gd name="connsiteX27" fmla="*/ 183673 w 202951"/>
                <a:gd name="connsiteY27" fmla="*/ 43443 h 162479"/>
                <a:gd name="connsiteX28" fmla="*/ 202892 w 202951"/>
                <a:gd name="connsiteY28" fmla="*/ 59938 h 162479"/>
                <a:gd name="connsiteX29" fmla="*/ 189580 w 202951"/>
                <a:gd name="connsiteY29" fmla="*/ 65008 h 162479"/>
                <a:gd name="connsiteX30" fmla="*/ 186801 w 202951"/>
                <a:gd name="connsiteY30" fmla="*/ 70828 h 162479"/>
                <a:gd name="connsiteX31" fmla="*/ 183109 w 202951"/>
                <a:gd name="connsiteY31" fmla="*/ 76366 h 162479"/>
                <a:gd name="connsiteX32" fmla="*/ 167920 w 202951"/>
                <a:gd name="connsiteY32" fmla="*/ 81953 h 162479"/>
                <a:gd name="connsiteX33" fmla="*/ 172380 w 202951"/>
                <a:gd name="connsiteY33" fmla="*/ 84421 h 162479"/>
                <a:gd name="connsiteX34" fmla="*/ 174405 w 202951"/>
                <a:gd name="connsiteY34" fmla="*/ 90950 h 162479"/>
                <a:gd name="connsiteX35" fmla="*/ 165153 w 202951"/>
                <a:gd name="connsiteY35" fmla="*/ 96483 h 162479"/>
                <a:gd name="connsiteX36" fmla="*/ 155403 w 202951"/>
                <a:gd name="connsiteY36" fmla="*/ 99166 h 162479"/>
                <a:gd name="connsiteX37" fmla="*/ 153819 w 202951"/>
                <a:gd name="connsiteY37" fmla="*/ 96244 h 162479"/>
                <a:gd name="connsiteX38" fmla="*/ 144217 w 202951"/>
                <a:gd name="connsiteY38" fmla="*/ 100498 h 162479"/>
                <a:gd name="connsiteX39" fmla="*/ 137544 w 202951"/>
                <a:gd name="connsiteY39" fmla="*/ 100308 h 162479"/>
                <a:gd name="connsiteX40" fmla="*/ 126840 w 202951"/>
                <a:gd name="connsiteY40" fmla="*/ 103217 h 162479"/>
                <a:gd name="connsiteX41" fmla="*/ 118956 w 202951"/>
                <a:gd name="connsiteY41" fmla="*/ 100620 h 162479"/>
                <a:gd name="connsiteX42" fmla="*/ 109402 w 202951"/>
                <a:gd name="connsiteY42" fmla="*/ 105268 h 162479"/>
                <a:gd name="connsiteX43" fmla="*/ 111358 w 202951"/>
                <a:gd name="connsiteY43" fmla="*/ 108340 h 162479"/>
                <a:gd name="connsiteX44" fmla="*/ 104960 w 202951"/>
                <a:gd name="connsiteY44" fmla="*/ 109777 h 162479"/>
                <a:gd name="connsiteX45" fmla="*/ 106895 w 202951"/>
                <a:gd name="connsiteY45" fmla="*/ 115012 h 162479"/>
                <a:gd name="connsiteX46" fmla="*/ 102355 w 202951"/>
                <a:gd name="connsiteY46" fmla="*/ 115265 h 162479"/>
                <a:gd name="connsiteX47" fmla="*/ 98411 w 202951"/>
                <a:gd name="connsiteY47" fmla="*/ 120733 h 162479"/>
                <a:gd name="connsiteX48" fmla="*/ 92072 w 202951"/>
                <a:gd name="connsiteY48" fmla="*/ 117591 h 162479"/>
                <a:gd name="connsiteX49" fmla="*/ 82904 w 202951"/>
                <a:gd name="connsiteY49" fmla="*/ 116768 h 162479"/>
                <a:gd name="connsiteX50" fmla="*/ 77505 w 202951"/>
                <a:gd name="connsiteY50" fmla="*/ 112676 h 162479"/>
                <a:gd name="connsiteX51" fmla="*/ 22794 w 202951"/>
                <a:gd name="connsiteY51" fmla="*/ 162477 h 162479"/>
                <a:gd name="connsiteX52" fmla="*/ 14090 w 202951"/>
                <a:gd name="connsiteY52" fmla="*/ 159004 h 162479"/>
                <a:gd name="connsiteX53" fmla="*/ 12119 w 202951"/>
                <a:gd name="connsiteY53" fmla="*/ 147331 h 162479"/>
                <a:gd name="connsiteX54" fmla="*/ 13711 w 202951"/>
                <a:gd name="connsiteY54" fmla="*/ 140779 h 162479"/>
                <a:gd name="connsiteX55" fmla="*/ 1167 w 202951"/>
                <a:gd name="connsiteY55" fmla="*/ 132622 h 162479"/>
                <a:gd name="connsiteX56" fmla="*/ 2174 w 202951"/>
                <a:gd name="connsiteY56" fmla="*/ 122618 h 162479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82904 w 202951"/>
                <a:gd name="connsiteY49" fmla="*/ 116768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39354 w 202951"/>
                <a:gd name="connsiteY49" fmla="*/ 147354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14 w 202951"/>
                <a:gd name="connsiteY48" fmla="*/ 12870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54592 w 202951"/>
                <a:gd name="connsiteY44" fmla="*/ 112203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54592 w 202951"/>
                <a:gd name="connsiteY43" fmla="*/ 112203 h 162508"/>
                <a:gd name="connsiteX44" fmla="*/ 128447 w 202951"/>
                <a:gd name="connsiteY44" fmla="*/ 121497 h 162508"/>
                <a:gd name="connsiteX45" fmla="*/ 129633 w 202951"/>
                <a:gd name="connsiteY45" fmla="*/ 127492 h 162508"/>
                <a:gd name="connsiteX46" fmla="*/ 102800 w 202951"/>
                <a:gd name="connsiteY46" fmla="*/ 132010 h 162508"/>
                <a:gd name="connsiteX47" fmla="*/ 82576 w 202951"/>
                <a:gd name="connsiteY47" fmla="*/ 128051 h 162508"/>
                <a:gd name="connsiteX48" fmla="*/ 76228 w 202951"/>
                <a:gd name="connsiteY48" fmla="*/ 135044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54592 w 202951"/>
                <a:gd name="connsiteY42" fmla="*/ 112203 h 162508"/>
                <a:gd name="connsiteX43" fmla="*/ 128447 w 202951"/>
                <a:gd name="connsiteY43" fmla="*/ 121497 h 162508"/>
                <a:gd name="connsiteX44" fmla="*/ 129633 w 202951"/>
                <a:gd name="connsiteY44" fmla="*/ 127492 h 162508"/>
                <a:gd name="connsiteX45" fmla="*/ 102800 w 202951"/>
                <a:gd name="connsiteY45" fmla="*/ 132010 h 162508"/>
                <a:gd name="connsiteX46" fmla="*/ 82576 w 202951"/>
                <a:gd name="connsiteY46" fmla="*/ 128051 h 162508"/>
                <a:gd name="connsiteX47" fmla="*/ 76228 w 202951"/>
                <a:gd name="connsiteY47" fmla="*/ 135044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54592 w 202951"/>
                <a:gd name="connsiteY41" fmla="*/ 112203 h 162508"/>
                <a:gd name="connsiteX42" fmla="*/ 128447 w 202951"/>
                <a:gd name="connsiteY42" fmla="*/ 121497 h 162508"/>
                <a:gd name="connsiteX43" fmla="*/ 129633 w 202951"/>
                <a:gd name="connsiteY43" fmla="*/ 127492 h 162508"/>
                <a:gd name="connsiteX44" fmla="*/ 102800 w 202951"/>
                <a:gd name="connsiteY44" fmla="*/ 132010 h 162508"/>
                <a:gd name="connsiteX45" fmla="*/ 82576 w 202951"/>
                <a:gd name="connsiteY45" fmla="*/ 128051 h 162508"/>
                <a:gd name="connsiteX46" fmla="*/ 76228 w 202951"/>
                <a:gd name="connsiteY46" fmla="*/ 135044 h 162508"/>
                <a:gd name="connsiteX47" fmla="*/ 69707 w 202951"/>
                <a:gd name="connsiteY47" fmla="*/ 137148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54592 w 202951"/>
                <a:gd name="connsiteY40" fmla="*/ 112203 h 162508"/>
                <a:gd name="connsiteX41" fmla="*/ 128447 w 202951"/>
                <a:gd name="connsiteY41" fmla="*/ 121497 h 162508"/>
                <a:gd name="connsiteX42" fmla="*/ 129633 w 202951"/>
                <a:gd name="connsiteY42" fmla="*/ 127492 h 162508"/>
                <a:gd name="connsiteX43" fmla="*/ 102800 w 202951"/>
                <a:gd name="connsiteY43" fmla="*/ 132010 h 162508"/>
                <a:gd name="connsiteX44" fmla="*/ 82576 w 202951"/>
                <a:gd name="connsiteY44" fmla="*/ 128051 h 162508"/>
                <a:gd name="connsiteX45" fmla="*/ 76228 w 202951"/>
                <a:gd name="connsiteY45" fmla="*/ 135044 h 162508"/>
                <a:gd name="connsiteX46" fmla="*/ 69707 w 202951"/>
                <a:gd name="connsiteY46" fmla="*/ 137148 h 162508"/>
                <a:gd name="connsiteX47" fmla="*/ 61875 w 202951"/>
                <a:gd name="connsiteY47" fmla="*/ 144083 h 162508"/>
                <a:gd name="connsiteX48" fmla="*/ 55053 w 202951"/>
                <a:gd name="connsiteY48" fmla="*/ 143474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3819 w 202951"/>
                <a:gd name="connsiteY36" fmla="*/ 96244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54592 w 202951"/>
                <a:gd name="connsiteY35" fmla="*/ 112203 h 162508"/>
                <a:gd name="connsiteX36" fmla="*/ 128447 w 202951"/>
                <a:gd name="connsiteY36" fmla="*/ 121497 h 162508"/>
                <a:gd name="connsiteX37" fmla="*/ 129633 w 202951"/>
                <a:gd name="connsiteY37" fmla="*/ 127492 h 162508"/>
                <a:gd name="connsiteX38" fmla="*/ 102800 w 202951"/>
                <a:gd name="connsiteY38" fmla="*/ 132010 h 162508"/>
                <a:gd name="connsiteX39" fmla="*/ 82576 w 202951"/>
                <a:gd name="connsiteY39" fmla="*/ 128051 h 162508"/>
                <a:gd name="connsiteX40" fmla="*/ 76228 w 202951"/>
                <a:gd name="connsiteY40" fmla="*/ 135044 h 162508"/>
                <a:gd name="connsiteX41" fmla="*/ 69707 w 202951"/>
                <a:gd name="connsiteY41" fmla="*/ 137148 h 162508"/>
                <a:gd name="connsiteX42" fmla="*/ 61875 w 202951"/>
                <a:gd name="connsiteY42" fmla="*/ 144083 h 162508"/>
                <a:gd name="connsiteX43" fmla="*/ 55053 w 202951"/>
                <a:gd name="connsiteY43" fmla="*/ 143474 h 162508"/>
                <a:gd name="connsiteX44" fmla="*/ 43873 w 202951"/>
                <a:gd name="connsiteY44" fmla="*/ 149331 h 162508"/>
                <a:gd name="connsiteX45" fmla="*/ 34563 w 202951"/>
                <a:gd name="connsiteY45" fmla="*/ 160373 h 162508"/>
                <a:gd name="connsiteX46" fmla="*/ 22794 w 202951"/>
                <a:gd name="connsiteY46" fmla="*/ 162477 h 162508"/>
                <a:gd name="connsiteX47" fmla="*/ 14090 w 202951"/>
                <a:gd name="connsiteY47" fmla="*/ 159004 h 162508"/>
                <a:gd name="connsiteX48" fmla="*/ 12119 w 202951"/>
                <a:gd name="connsiteY48" fmla="*/ 147331 h 162508"/>
                <a:gd name="connsiteX49" fmla="*/ 13711 w 202951"/>
                <a:gd name="connsiteY49" fmla="*/ 140779 h 162508"/>
                <a:gd name="connsiteX50" fmla="*/ 1167 w 202951"/>
                <a:gd name="connsiteY50" fmla="*/ 132622 h 162508"/>
                <a:gd name="connsiteX51" fmla="*/ 2174 w 202951"/>
                <a:gd name="connsiteY51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63439 w 202951"/>
                <a:gd name="connsiteY35" fmla="*/ 115826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81823 w 202951"/>
                <a:gd name="connsiteY33" fmla="*/ 105461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82661 w 202951"/>
                <a:gd name="connsiteY32" fmla="*/ 88837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93264 w 202951"/>
                <a:gd name="connsiteY30" fmla="*/ 71416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3079"/>
                <a:gd name="connsiteY0" fmla="*/ 122618 h 162508"/>
                <a:gd name="connsiteX1" fmla="*/ 4504 w 203079"/>
                <a:gd name="connsiteY1" fmla="*/ 111073 h 162508"/>
                <a:gd name="connsiteX2" fmla="*/ 10021 w 203079"/>
                <a:gd name="connsiteY2" fmla="*/ 108892 h 162508"/>
                <a:gd name="connsiteX3" fmla="*/ 3145 w 203079"/>
                <a:gd name="connsiteY3" fmla="*/ 99189 h 162508"/>
                <a:gd name="connsiteX4" fmla="*/ 11933 w 203079"/>
                <a:gd name="connsiteY4" fmla="*/ 95520 h 162508"/>
                <a:gd name="connsiteX5" fmla="*/ 8232 w 203079"/>
                <a:gd name="connsiteY5" fmla="*/ 86307 h 162508"/>
                <a:gd name="connsiteX6" fmla="*/ 14666 w 203079"/>
                <a:gd name="connsiteY6" fmla="*/ 81758 h 162508"/>
                <a:gd name="connsiteX7" fmla="*/ 25662 w 203079"/>
                <a:gd name="connsiteY7" fmla="*/ 80409 h 162508"/>
                <a:gd name="connsiteX8" fmla="*/ 40567 w 203079"/>
                <a:gd name="connsiteY8" fmla="*/ 70088 h 162508"/>
                <a:gd name="connsiteX9" fmla="*/ 57479 w 203079"/>
                <a:gd name="connsiteY9" fmla="*/ 56326 h 162508"/>
                <a:gd name="connsiteX10" fmla="*/ 63298 w 203079"/>
                <a:gd name="connsiteY10" fmla="*/ 57675 h 162508"/>
                <a:gd name="connsiteX11" fmla="*/ 76623 w 203079"/>
                <a:gd name="connsiteY11" fmla="*/ 46842 h 162508"/>
                <a:gd name="connsiteX12" fmla="*/ 87367 w 203079"/>
                <a:gd name="connsiteY12" fmla="*/ 33066 h 162508"/>
                <a:gd name="connsiteX13" fmla="*/ 73701 w 203079"/>
                <a:gd name="connsiteY13" fmla="*/ 20731 h 162508"/>
                <a:gd name="connsiteX14" fmla="*/ 87010 w 203079"/>
                <a:gd name="connsiteY14" fmla="*/ 2449 h 162508"/>
                <a:gd name="connsiteX15" fmla="*/ 104115 w 203079"/>
                <a:gd name="connsiteY15" fmla="*/ 350 h 162508"/>
                <a:gd name="connsiteX16" fmla="*/ 108572 w 203079"/>
                <a:gd name="connsiteY16" fmla="*/ 2327 h 162508"/>
                <a:gd name="connsiteX17" fmla="*/ 117143 w 203079"/>
                <a:gd name="connsiteY17" fmla="*/ 56 h 162508"/>
                <a:gd name="connsiteX18" fmla="*/ 149175 w 203079"/>
                <a:gd name="connsiteY18" fmla="*/ 3560 h 162508"/>
                <a:gd name="connsiteX19" fmla="*/ 147782 w 203079"/>
                <a:gd name="connsiteY19" fmla="*/ 16244 h 162508"/>
                <a:gd name="connsiteX20" fmla="*/ 146047 w 203079"/>
                <a:gd name="connsiteY20" fmla="*/ 23569 h 162508"/>
                <a:gd name="connsiteX21" fmla="*/ 152570 w 203079"/>
                <a:gd name="connsiteY21" fmla="*/ 28150 h 162508"/>
                <a:gd name="connsiteX22" fmla="*/ 161337 w 203079"/>
                <a:gd name="connsiteY22" fmla="*/ 25225 h 162508"/>
                <a:gd name="connsiteX23" fmla="*/ 168715 w 203079"/>
                <a:gd name="connsiteY23" fmla="*/ 29251 h 162508"/>
                <a:gd name="connsiteX24" fmla="*/ 168644 w 203079"/>
                <a:gd name="connsiteY24" fmla="*/ 36417 h 162508"/>
                <a:gd name="connsiteX25" fmla="*/ 178423 w 203079"/>
                <a:gd name="connsiteY25" fmla="*/ 37114 h 162508"/>
                <a:gd name="connsiteX26" fmla="*/ 184139 w 203079"/>
                <a:gd name="connsiteY26" fmla="*/ 39458 h 162508"/>
                <a:gd name="connsiteX27" fmla="*/ 183673 w 203079"/>
                <a:gd name="connsiteY27" fmla="*/ 43443 h 162508"/>
                <a:gd name="connsiteX28" fmla="*/ 202892 w 203079"/>
                <a:gd name="connsiteY28" fmla="*/ 59938 h 162508"/>
                <a:gd name="connsiteX29" fmla="*/ 193264 w 203079"/>
                <a:gd name="connsiteY29" fmla="*/ 71416 h 162508"/>
                <a:gd name="connsiteX30" fmla="*/ 189883 w 203079"/>
                <a:gd name="connsiteY30" fmla="*/ 77069 h 162508"/>
                <a:gd name="connsiteX31" fmla="*/ 193339 w 203079"/>
                <a:gd name="connsiteY31" fmla="*/ 85304 h 162508"/>
                <a:gd name="connsiteX32" fmla="*/ 182661 w 203079"/>
                <a:gd name="connsiteY32" fmla="*/ 88837 h 162508"/>
                <a:gd name="connsiteX33" fmla="*/ 174716 w 203079"/>
                <a:gd name="connsiteY33" fmla="*/ 96489 h 162508"/>
                <a:gd name="connsiteX34" fmla="*/ 181823 w 203079"/>
                <a:gd name="connsiteY34" fmla="*/ 105461 h 162508"/>
                <a:gd name="connsiteX35" fmla="*/ 173554 w 203079"/>
                <a:gd name="connsiteY35" fmla="*/ 104122 h 162508"/>
                <a:gd name="connsiteX36" fmla="*/ 171362 w 203079"/>
                <a:gd name="connsiteY36" fmla="*/ 110021 h 162508"/>
                <a:gd name="connsiteX37" fmla="*/ 163439 w 203079"/>
                <a:gd name="connsiteY37" fmla="*/ 115826 h 162508"/>
                <a:gd name="connsiteX38" fmla="*/ 154592 w 203079"/>
                <a:gd name="connsiteY38" fmla="*/ 112203 h 162508"/>
                <a:gd name="connsiteX39" fmla="*/ 128447 w 203079"/>
                <a:gd name="connsiteY39" fmla="*/ 121497 h 162508"/>
                <a:gd name="connsiteX40" fmla="*/ 129633 w 203079"/>
                <a:gd name="connsiteY40" fmla="*/ 127492 h 162508"/>
                <a:gd name="connsiteX41" fmla="*/ 102800 w 203079"/>
                <a:gd name="connsiteY41" fmla="*/ 132010 h 162508"/>
                <a:gd name="connsiteX42" fmla="*/ 82576 w 203079"/>
                <a:gd name="connsiteY42" fmla="*/ 128051 h 162508"/>
                <a:gd name="connsiteX43" fmla="*/ 76228 w 203079"/>
                <a:gd name="connsiteY43" fmla="*/ 135044 h 162508"/>
                <a:gd name="connsiteX44" fmla="*/ 69707 w 203079"/>
                <a:gd name="connsiteY44" fmla="*/ 137148 h 162508"/>
                <a:gd name="connsiteX45" fmla="*/ 61875 w 203079"/>
                <a:gd name="connsiteY45" fmla="*/ 144083 h 162508"/>
                <a:gd name="connsiteX46" fmla="*/ 55053 w 203079"/>
                <a:gd name="connsiteY46" fmla="*/ 143474 h 162508"/>
                <a:gd name="connsiteX47" fmla="*/ 43873 w 203079"/>
                <a:gd name="connsiteY47" fmla="*/ 149331 h 162508"/>
                <a:gd name="connsiteX48" fmla="*/ 34563 w 203079"/>
                <a:gd name="connsiteY48" fmla="*/ 160373 h 162508"/>
                <a:gd name="connsiteX49" fmla="*/ 22794 w 203079"/>
                <a:gd name="connsiteY49" fmla="*/ 162477 h 162508"/>
                <a:gd name="connsiteX50" fmla="*/ 14090 w 203079"/>
                <a:gd name="connsiteY50" fmla="*/ 159004 h 162508"/>
                <a:gd name="connsiteX51" fmla="*/ 12119 w 203079"/>
                <a:gd name="connsiteY51" fmla="*/ 147331 h 162508"/>
                <a:gd name="connsiteX52" fmla="*/ 13711 w 203079"/>
                <a:gd name="connsiteY52" fmla="*/ 140779 h 162508"/>
                <a:gd name="connsiteX53" fmla="*/ 1167 w 203079"/>
                <a:gd name="connsiteY53" fmla="*/ 132622 h 162508"/>
                <a:gd name="connsiteX54" fmla="*/ 2174 w 203079"/>
                <a:gd name="connsiteY54" fmla="*/ 122618 h 162508"/>
                <a:gd name="connsiteX0" fmla="*/ 2174 w 203079"/>
                <a:gd name="connsiteY0" fmla="*/ 143909 h 183799"/>
                <a:gd name="connsiteX1" fmla="*/ 4504 w 203079"/>
                <a:gd name="connsiteY1" fmla="*/ 132364 h 183799"/>
                <a:gd name="connsiteX2" fmla="*/ 10021 w 203079"/>
                <a:gd name="connsiteY2" fmla="*/ 130183 h 183799"/>
                <a:gd name="connsiteX3" fmla="*/ 3145 w 203079"/>
                <a:gd name="connsiteY3" fmla="*/ 120480 h 183799"/>
                <a:gd name="connsiteX4" fmla="*/ 11933 w 203079"/>
                <a:gd name="connsiteY4" fmla="*/ 116811 h 183799"/>
                <a:gd name="connsiteX5" fmla="*/ 8232 w 203079"/>
                <a:gd name="connsiteY5" fmla="*/ 107598 h 183799"/>
                <a:gd name="connsiteX6" fmla="*/ 14666 w 203079"/>
                <a:gd name="connsiteY6" fmla="*/ 103049 h 183799"/>
                <a:gd name="connsiteX7" fmla="*/ 25662 w 203079"/>
                <a:gd name="connsiteY7" fmla="*/ 101700 h 183799"/>
                <a:gd name="connsiteX8" fmla="*/ 40567 w 203079"/>
                <a:gd name="connsiteY8" fmla="*/ 91379 h 183799"/>
                <a:gd name="connsiteX9" fmla="*/ 57479 w 203079"/>
                <a:gd name="connsiteY9" fmla="*/ 77617 h 183799"/>
                <a:gd name="connsiteX10" fmla="*/ 63298 w 203079"/>
                <a:gd name="connsiteY10" fmla="*/ 78966 h 183799"/>
                <a:gd name="connsiteX11" fmla="*/ 76623 w 203079"/>
                <a:gd name="connsiteY11" fmla="*/ 68133 h 183799"/>
                <a:gd name="connsiteX12" fmla="*/ 87367 w 203079"/>
                <a:gd name="connsiteY12" fmla="*/ 54357 h 183799"/>
                <a:gd name="connsiteX13" fmla="*/ 73701 w 203079"/>
                <a:gd name="connsiteY13" fmla="*/ 42022 h 183799"/>
                <a:gd name="connsiteX14" fmla="*/ 87010 w 203079"/>
                <a:gd name="connsiteY14" fmla="*/ 23740 h 183799"/>
                <a:gd name="connsiteX15" fmla="*/ 104115 w 203079"/>
                <a:gd name="connsiteY15" fmla="*/ 21641 h 183799"/>
                <a:gd name="connsiteX16" fmla="*/ 108572 w 203079"/>
                <a:gd name="connsiteY16" fmla="*/ 23618 h 183799"/>
                <a:gd name="connsiteX17" fmla="*/ 116754 w 203079"/>
                <a:gd name="connsiteY17" fmla="*/ 6 h 183799"/>
                <a:gd name="connsiteX18" fmla="*/ 149175 w 203079"/>
                <a:gd name="connsiteY18" fmla="*/ 24851 h 183799"/>
                <a:gd name="connsiteX19" fmla="*/ 147782 w 203079"/>
                <a:gd name="connsiteY19" fmla="*/ 37535 h 183799"/>
                <a:gd name="connsiteX20" fmla="*/ 146047 w 203079"/>
                <a:gd name="connsiteY20" fmla="*/ 44860 h 183799"/>
                <a:gd name="connsiteX21" fmla="*/ 152570 w 203079"/>
                <a:gd name="connsiteY21" fmla="*/ 49441 h 183799"/>
                <a:gd name="connsiteX22" fmla="*/ 161337 w 203079"/>
                <a:gd name="connsiteY22" fmla="*/ 46516 h 183799"/>
                <a:gd name="connsiteX23" fmla="*/ 168715 w 203079"/>
                <a:gd name="connsiteY23" fmla="*/ 50542 h 183799"/>
                <a:gd name="connsiteX24" fmla="*/ 168644 w 203079"/>
                <a:gd name="connsiteY24" fmla="*/ 57708 h 183799"/>
                <a:gd name="connsiteX25" fmla="*/ 178423 w 203079"/>
                <a:gd name="connsiteY25" fmla="*/ 58405 h 183799"/>
                <a:gd name="connsiteX26" fmla="*/ 184139 w 203079"/>
                <a:gd name="connsiteY26" fmla="*/ 60749 h 183799"/>
                <a:gd name="connsiteX27" fmla="*/ 183673 w 203079"/>
                <a:gd name="connsiteY27" fmla="*/ 64734 h 183799"/>
                <a:gd name="connsiteX28" fmla="*/ 202892 w 203079"/>
                <a:gd name="connsiteY28" fmla="*/ 81229 h 183799"/>
                <a:gd name="connsiteX29" fmla="*/ 193264 w 203079"/>
                <a:gd name="connsiteY29" fmla="*/ 92707 h 183799"/>
                <a:gd name="connsiteX30" fmla="*/ 189883 w 203079"/>
                <a:gd name="connsiteY30" fmla="*/ 98360 h 183799"/>
                <a:gd name="connsiteX31" fmla="*/ 193339 w 203079"/>
                <a:gd name="connsiteY31" fmla="*/ 106595 h 183799"/>
                <a:gd name="connsiteX32" fmla="*/ 182661 w 203079"/>
                <a:gd name="connsiteY32" fmla="*/ 110128 h 183799"/>
                <a:gd name="connsiteX33" fmla="*/ 174716 w 203079"/>
                <a:gd name="connsiteY33" fmla="*/ 117780 h 183799"/>
                <a:gd name="connsiteX34" fmla="*/ 181823 w 203079"/>
                <a:gd name="connsiteY34" fmla="*/ 126752 h 183799"/>
                <a:gd name="connsiteX35" fmla="*/ 173554 w 203079"/>
                <a:gd name="connsiteY35" fmla="*/ 125413 h 183799"/>
                <a:gd name="connsiteX36" fmla="*/ 171362 w 203079"/>
                <a:gd name="connsiteY36" fmla="*/ 131312 h 183799"/>
                <a:gd name="connsiteX37" fmla="*/ 163439 w 203079"/>
                <a:gd name="connsiteY37" fmla="*/ 137117 h 183799"/>
                <a:gd name="connsiteX38" fmla="*/ 154592 w 203079"/>
                <a:gd name="connsiteY38" fmla="*/ 133494 h 183799"/>
                <a:gd name="connsiteX39" fmla="*/ 128447 w 203079"/>
                <a:gd name="connsiteY39" fmla="*/ 142788 h 183799"/>
                <a:gd name="connsiteX40" fmla="*/ 129633 w 203079"/>
                <a:gd name="connsiteY40" fmla="*/ 148783 h 183799"/>
                <a:gd name="connsiteX41" fmla="*/ 102800 w 203079"/>
                <a:gd name="connsiteY41" fmla="*/ 153301 h 183799"/>
                <a:gd name="connsiteX42" fmla="*/ 82576 w 203079"/>
                <a:gd name="connsiteY42" fmla="*/ 149342 h 183799"/>
                <a:gd name="connsiteX43" fmla="*/ 76228 w 203079"/>
                <a:gd name="connsiteY43" fmla="*/ 156335 h 183799"/>
                <a:gd name="connsiteX44" fmla="*/ 69707 w 203079"/>
                <a:gd name="connsiteY44" fmla="*/ 158439 h 183799"/>
                <a:gd name="connsiteX45" fmla="*/ 61875 w 203079"/>
                <a:gd name="connsiteY45" fmla="*/ 165374 h 183799"/>
                <a:gd name="connsiteX46" fmla="*/ 55053 w 203079"/>
                <a:gd name="connsiteY46" fmla="*/ 164765 h 183799"/>
                <a:gd name="connsiteX47" fmla="*/ 43873 w 203079"/>
                <a:gd name="connsiteY47" fmla="*/ 170622 h 183799"/>
                <a:gd name="connsiteX48" fmla="*/ 34563 w 203079"/>
                <a:gd name="connsiteY48" fmla="*/ 181664 h 183799"/>
                <a:gd name="connsiteX49" fmla="*/ 22794 w 203079"/>
                <a:gd name="connsiteY49" fmla="*/ 183768 h 183799"/>
                <a:gd name="connsiteX50" fmla="*/ 14090 w 203079"/>
                <a:gd name="connsiteY50" fmla="*/ 180295 h 183799"/>
                <a:gd name="connsiteX51" fmla="*/ 12119 w 203079"/>
                <a:gd name="connsiteY51" fmla="*/ 168622 h 183799"/>
                <a:gd name="connsiteX52" fmla="*/ 13711 w 203079"/>
                <a:gd name="connsiteY52" fmla="*/ 162070 h 183799"/>
                <a:gd name="connsiteX53" fmla="*/ 1167 w 203079"/>
                <a:gd name="connsiteY53" fmla="*/ 153913 h 183799"/>
                <a:gd name="connsiteX54" fmla="*/ 2174 w 203079"/>
                <a:gd name="connsiteY54" fmla="*/ 143909 h 183799"/>
                <a:gd name="connsiteX0" fmla="*/ 2174 w 203079"/>
                <a:gd name="connsiteY0" fmla="*/ 186206 h 226096"/>
                <a:gd name="connsiteX1" fmla="*/ 4504 w 203079"/>
                <a:gd name="connsiteY1" fmla="*/ 174661 h 226096"/>
                <a:gd name="connsiteX2" fmla="*/ 10021 w 203079"/>
                <a:gd name="connsiteY2" fmla="*/ 172480 h 226096"/>
                <a:gd name="connsiteX3" fmla="*/ 3145 w 203079"/>
                <a:gd name="connsiteY3" fmla="*/ 162777 h 226096"/>
                <a:gd name="connsiteX4" fmla="*/ 11933 w 203079"/>
                <a:gd name="connsiteY4" fmla="*/ 159108 h 226096"/>
                <a:gd name="connsiteX5" fmla="*/ 8232 w 203079"/>
                <a:gd name="connsiteY5" fmla="*/ 149895 h 226096"/>
                <a:gd name="connsiteX6" fmla="*/ 14666 w 203079"/>
                <a:gd name="connsiteY6" fmla="*/ 145346 h 226096"/>
                <a:gd name="connsiteX7" fmla="*/ 25662 w 203079"/>
                <a:gd name="connsiteY7" fmla="*/ 143997 h 226096"/>
                <a:gd name="connsiteX8" fmla="*/ 40567 w 203079"/>
                <a:gd name="connsiteY8" fmla="*/ 133676 h 226096"/>
                <a:gd name="connsiteX9" fmla="*/ 57479 w 203079"/>
                <a:gd name="connsiteY9" fmla="*/ 119914 h 226096"/>
                <a:gd name="connsiteX10" fmla="*/ 63298 w 203079"/>
                <a:gd name="connsiteY10" fmla="*/ 121263 h 226096"/>
                <a:gd name="connsiteX11" fmla="*/ 76623 w 203079"/>
                <a:gd name="connsiteY11" fmla="*/ 110430 h 226096"/>
                <a:gd name="connsiteX12" fmla="*/ 87367 w 203079"/>
                <a:gd name="connsiteY12" fmla="*/ 96654 h 226096"/>
                <a:gd name="connsiteX13" fmla="*/ 73701 w 203079"/>
                <a:gd name="connsiteY13" fmla="*/ 84319 h 226096"/>
                <a:gd name="connsiteX14" fmla="*/ 87010 w 203079"/>
                <a:gd name="connsiteY14" fmla="*/ 66037 h 226096"/>
                <a:gd name="connsiteX15" fmla="*/ 104115 w 203079"/>
                <a:gd name="connsiteY15" fmla="*/ 63938 h 226096"/>
                <a:gd name="connsiteX16" fmla="*/ 108572 w 203079"/>
                <a:gd name="connsiteY16" fmla="*/ 65915 h 226096"/>
                <a:gd name="connsiteX17" fmla="*/ 116754 w 203079"/>
                <a:gd name="connsiteY17" fmla="*/ 42303 h 226096"/>
                <a:gd name="connsiteX18" fmla="*/ 138746 w 203079"/>
                <a:gd name="connsiteY18" fmla="*/ 557 h 226096"/>
                <a:gd name="connsiteX19" fmla="*/ 147782 w 203079"/>
                <a:gd name="connsiteY19" fmla="*/ 79832 h 226096"/>
                <a:gd name="connsiteX20" fmla="*/ 146047 w 203079"/>
                <a:gd name="connsiteY20" fmla="*/ 87157 h 226096"/>
                <a:gd name="connsiteX21" fmla="*/ 152570 w 203079"/>
                <a:gd name="connsiteY21" fmla="*/ 91738 h 226096"/>
                <a:gd name="connsiteX22" fmla="*/ 161337 w 203079"/>
                <a:gd name="connsiteY22" fmla="*/ 88813 h 226096"/>
                <a:gd name="connsiteX23" fmla="*/ 168715 w 203079"/>
                <a:gd name="connsiteY23" fmla="*/ 92839 h 226096"/>
                <a:gd name="connsiteX24" fmla="*/ 168644 w 203079"/>
                <a:gd name="connsiteY24" fmla="*/ 100005 h 226096"/>
                <a:gd name="connsiteX25" fmla="*/ 178423 w 203079"/>
                <a:gd name="connsiteY25" fmla="*/ 100702 h 226096"/>
                <a:gd name="connsiteX26" fmla="*/ 184139 w 203079"/>
                <a:gd name="connsiteY26" fmla="*/ 103046 h 226096"/>
                <a:gd name="connsiteX27" fmla="*/ 183673 w 203079"/>
                <a:gd name="connsiteY27" fmla="*/ 107031 h 226096"/>
                <a:gd name="connsiteX28" fmla="*/ 202892 w 203079"/>
                <a:gd name="connsiteY28" fmla="*/ 123526 h 226096"/>
                <a:gd name="connsiteX29" fmla="*/ 193264 w 203079"/>
                <a:gd name="connsiteY29" fmla="*/ 135004 h 226096"/>
                <a:gd name="connsiteX30" fmla="*/ 189883 w 203079"/>
                <a:gd name="connsiteY30" fmla="*/ 140657 h 226096"/>
                <a:gd name="connsiteX31" fmla="*/ 193339 w 203079"/>
                <a:gd name="connsiteY31" fmla="*/ 148892 h 226096"/>
                <a:gd name="connsiteX32" fmla="*/ 182661 w 203079"/>
                <a:gd name="connsiteY32" fmla="*/ 152425 h 226096"/>
                <a:gd name="connsiteX33" fmla="*/ 174716 w 203079"/>
                <a:gd name="connsiteY33" fmla="*/ 160077 h 226096"/>
                <a:gd name="connsiteX34" fmla="*/ 181823 w 203079"/>
                <a:gd name="connsiteY34" fmla="*/ 169049 h 226096"/>
                <a:gd name="connsiteX35" fmla="*/ 173554 w 203079"/>
                <a:gd name="connsiteY35" fmla="*/ 167710 h 226096"/>
                <a:gd name="connsiteX36" fmla="*/ 171362 w 203079"/>
                <a:gd name="connsiteY36" fmla="*/ 173609 h 226096"/>
                <a:gd name="connsiteX37" fmla="*/ 163439 w 203079"/>
                <a:gd name="connsiteY37" fmla="*/ 179414 h 226096"/>
                <a:gd name="connsiteX38" fmla="*/ 154592 w 203079"/>
                <a:gd name="connsiteY38" fmla="*/ 175791 h 226096"/>
                <a:gd name="connsiteX39" fmla="*/ 128447 w 203079"/>
                <a:gd name="connsiteY39" fmla="*/ 185085 h 226096"/>
                <a:gd name="connsiteX40" fmla="*/ 129633 w 203079"/>
                <a:gd name="connsiteY40" fmla="*/ 191080 h 226096"/>
                <a:gd name="connsiteX41" fmla="*/ 102800 w 203079"/>
                <a:gd name="connsiteY41" fmla="*/ 195598 h 226096"/>
                <a:gd name="connsiteX42" fmla="*/ 82576 w 203079"/>
                <a:gd name="connsiteY42" fmla="*/ 191639 h 226096"/>
                <a:gd name="connsiteX43" fmla="*/ 76228 w 203079"/>
                <a:gd name="connsiteY43" fmla="*/ 198632 h 226096"/>
                <a:gd name="connsiteX44" fmla="*/ 69707 w 203079"/>
                <a:gd name="connsiteY44" fmla="*/ 200736 h 226096"/>
                <a:gd name="connsiteX45" fmla="*/ 61875 w 203079"/>
                <a:gd name="connsiteY45" fmla="*/ 207671 h 226096"/>
                <a:gd name="connsiteX46" fmla="*/ 55053 w 203079"/>
                <a:gd name="connsiteY46" fmla="*/ 207062 h 226096"/>
                <a:gd name="connsiteX47" fmla="*/ 43873 w 203079"/>
                <a:gd name="connsiteY47" fmla="*/ 212919 h 226096"/>
                <a:gd name="connsiteX48" fmla="*/ 34563 w 203079"/>
                <a:gd name="connsiteY48" fmla="*/ 223961 h 226096"/>
                <a:gd name="connsiteX49" fmla="*/ 22794 w 203079"/>
                <a:gd name="connsiteY49" fmla="*/ 226065 h 226096"/>
                <a:gd name="connsiteX50" fmla="*/ 14090 w 203079"/>
                <a:gd name="connsiteY50" fmla="*/ 222592 h 226096"/>
                <a:gd name="connsiteX51" fmla="*/ 12119 w 203079"/>
                <a:gd name="connsiteY51" fmla="*/ 210919 h 226096"/>
                <a:gd name="connsiteX52" fmla="*/ 13711 w 203079"/>
                <a:gd name="connsiteY52" fmla="*/ 204367 h 226096"/>
                <a:gd name="connsiteX53" fmla="*/ 1167 w 203079"/>
                <a:gd name="connsiteY53" fmla="*/ 196210 h 226096"/>
                <a:gd name="connsiteX54" fmla="*/ 2174 w 203079"/>
                <a:gd name="connsiteY54" fmla="*/ 186206 h 226096"/>
                <a:gd name="connsiteX0" fmla="*/ 2174 w 203079"/>
                <a:gd name="connsiteY0" fmla="*/ 187439 h 227329"/>
                <a:gd name="connsiteX1" fmla="*/ 4504 w 203079"/>
                <a:gd name="connsiteY1" fmla="*/ 175894 h 227329"/>
                <a:gd name="connsiteX2" fmla="*/ 10021 w 203079"/>
                <a:gd name="connsiteY2" fmla="*/ 173713 h 227329"/>
                <a:gd name="connsiteX3" fmla="*/ 3145 w 203079"/>
                <a:gd name="connsiteY3" fmla="*/ 164010 h 227329"/>
                <a:gd name="connsiteX4" fmla="*/ 11933 w 203079"/>
                <a:gd name="connsiteY4" fmla="*/ 160341 h 227329"/>
                <a:gd name="connsiteX5" fmla="*/ 8232 w 203079"/>
                <a:gd name="connsiteY5" fmla="*/ 151128 h 227329"/>
                <a:gd name="connsiteX6" fmla="*/ 14666 w 203079"/>
                <a:gd name="connsiteY6" fmla="*/ 146579 h 227329"/>
                <a:gd name="connsiteX7" fmla="*/ 25662 w 203079"/>
                <a:gd name="connsiteY7" fmla="*/ 145230 h 227329"/>
                <a:gd name="connsiteX8" fmla="*/ 40567 w 203079"/>
                <a:gd name="connsiteY8" fmla="*/ 134909 h 227329"/>
                <a:gd name="connsiteX9" fmla="*/ 57479 w 203079"/>
                <a:gd name="connsiteY9" fmla="*/ 121147 h 227329"/>
                <a:gd name="connsiteX10" fmla="*/ 63298 w 203079"/>
                <a:gd name="connsiteY10" fmla="*/ 122496 h 227329"/>
                <a:gd name="connsiteX11" fmla="*/ 76623 w 203079"/>
                <a:gd name="connsiteY11" fmla="*/ 111663 h 227329"/>
                <a:gd name="connsiteX12" fmla="*/ 87367 w 203079"/>
                <a:gd name="connsiteY12" fmla="*/ 97887 h 227329"/>
                <a:gd name="connsiteX13" fmla="*/ 73701 w 203079"/>
                <a:gd name="connsiteY13" fmla="*/ 85552 h 227329"/>
                <a:gd name="connsiteX14" fmla="*/ 87010 w 203079"/>
                <a:gd name="connsiteY14" fmla="*/ 67270 h 227329"/>
                <a:gd name="connsiteX15" fmla="*/ 104115 w 203079"/>
                <a:gd name="connsiteY15" fmla="*/ 65171 h 227329"/>
                <a:gd name="connsiteX16" fmla="*/ 108572 w 203079"/>
                <a:gd name="connsiteY16" fmla="*/ 67148 h 227329"/>
                <a:gd name="connsiteX17" fmla="*/ 116754 w 203079"/>
                <a:gd name="connsiteY17" fmla="*/ 43536 h 227329"/>
                <a:gd name="connsiteX18" fmla="*/ 118659 w 203079"/>
                <a:gd name="connsiteY18" fmla="*/ 27161 h 227329"/>
                <a:gd name="connsiteX19" fmla="*/ 138746 w 203079"/>
                <a:gd name="connsiteY19" fmla="*/ 1790 h 227329"/>
                <a:gd name="connsiteX20" fmla="*/ 147782 w 203079"/>
                <a:gd name="connsiteY20" fmla="*/ 81065 h 227329"/>
                <a:gd name="connsiteX21" fmla="*/ 146047 w 203079"/>
                <a:gd name="connsiteY21" fmla="*/ 88390 h 227329"/>
                <a:gd name="connsiteX22" fmla="*/ 152570 w 203079"/>
                <a:gd name="connsiteY22" fmla="*/ 92971 h 227329"/>
                <a:gd name="connsiteX23" fmla="*/ 161337 w 203079"/>
                <a:gd name="connsiteY23" fmla="*/ 90046 h 227329"/>
                <a:gd name="connsiteX24" fmla="*/ 168715 w 203079"/>
                <a:gd name="connsiteY24" fmla="*/ 94072 h 227329"/>
                <a:gd name="connsiteX25" fmla="*/ 168644 w 203079"/>
                <a:gd name="connsiteY25" fmla="*/ 101238 h 227329"/>
                <a:gd name="connsiteX26" fmla="*/ 178423 w 203079"/>
                <a:gd name="connsiteY26" fmla="*/ 101935 h 227329"/>
                <a:gd name="connsiteX27" fmla="*/ 184139 w 203079"/>
                <a:gd name="connsiteY27" fmla="*/ 104279 h 227329"/>
                <a:gd name="connsiteX28" fmla="*/ 183673 w 203079"/>
                <a:gd name="connsiteY28" fmla="*/ 108264 h 227329"/>
                <a:gd name="connsiteX29" fmla="*/ 202892 w 203079"/>
                <a:gd name="connsiteY29" fmla="*/ 124759 h 227329"/>
                <a:gd name="connsiteX30" fmla="*/ 193264 w 203079"/>
                <a:gd name="connsiteY30" fmla="*/ 136237 h 227329"/>
                <a:gd name="connsiteX31" fmla="*/ 189883 w 203079"/>
                <a:gd name="connsiteY31" fmla="*/ 141890 h 227329"/>
                <a:gd name="connsiteX32" fmla="*/ 193339 w 203079"/>
                <a:gd name="connsiteY32" fmla="*/ 150125 h 227329"/>
                <a:gd name="connsiteX33" fmla="*/ 182661 w 203079"/>
                <a:gd name="connsiteY33" fmla="*/ 153658 h 227329"/>
                <a:gd name="connsiteX34" fmla="*/ 174716 w 203079"/>
                <a:gd name="connsiteY34" fmla="*/ 161310 h 227329"/>
                <a:gd name="connsiteX35" fmla="*/ 181823 w 203079"/>
                <a:gd name="connsiteY35" fmla="*/ 170282 h 227329"/>
                <a:gd name="connsiteX36" fmla="*/ 173554 w 203079"/>
                <a:gd name="connsiteY36" fmla="*/ 168943 h 227329"/>
                <a:gd name="connsiteX37" fmla="*/ 171362 w 203079"/>
                <a:gd name="connsiteY37" fmla="*/ 174842 h 227329"/>
                <a:gd name="connsiteX38" fmla="*/ 163439 w 203079"/>
                <a:gd name="connsiteY38" fmla="*/ 180647 h 227329"/>
                <a:gd name="connsiteX39" fmla="*/ 154592 w 203079"/>
                <a:gd name="connsiteY39" fmla="*/ 177024 h 227329"/>
                <a:gd name="connsiteX40" fmla="*/ 128447 w 203079"/>
                <a:gd name="connsiteY40" fmla="*/ 186318 h 227329"/>
                <a:gd name="connsiteX41" fmla="*/ 129633 w 203079"/>
                <a:gd name="connsiteY41" fmla="*/ 192313 h 227329"/>
                <a:gd name="connsiteX42" fmla="*/ 102800 w 203079"/>
                <a:gd name="connsiteY42" fmla="*/ 196831 h 227329"/>
                <a:gd name="connsiteX43" fmla="*/ 82576 w 203079"/>
                <a:gd name="connsiteY43" fmla="*/ 192872 h 227329"/>
                <a:gd name="connsiteX44" fmla="*/ 76228 w 203079"/>
                <a:gd name="connsiteY44" fmla="*/ 199865 h 227329"/>
                <a:gd name="connsiteX45" fmla="*/ 69707 w 203079"/>
                <a:gd name="connsiteY45" fmla="*/ 201969 h 227329"/>
                <a:gd name="connsiteX46" fmla="*/ 61875 w 203079"/>
                <a:gd name="connsiteY46" fmla="*/ 208904 h 227329"/>
                <a:gd name="connsiteX47" fmla="*/ 55053 w 203079"/>
                <a:gd name="connsiteY47" fmla="*/ 208295 h 227329"/>
                <a:gd name="connsiteX48" fmla="*/ 43873 w 203079"/>
                <a:gd name="connsiteY48" fmla="*/ 214152 h 227329"/>
                <a:gd name="connsiteX49" fmla="*/ 34563 w 203079"/>
                <a:gd name="connsiteY49" fmla="*/ 225194 h 227329"/>
                <a:gd name="connsiteX50" fmla="*/ 22794 w 203079"/>
                <a:gd name="connsiteY50" fmla="*/ 227298 h 227329"/>
                <a:gd name="connsiteX51" fmla="*/ 14090 w 203079"/>
                <a:gd name="connsiteY51" fmla="*/ 223825 h 227329"/>
                <a:gd name="connsiteX52" fmla="*/ 12119 w 203079"/>
                <a:gd name="connsiteY52" fmla="*/ 212152 h 227329"/>
                <a:gd name="connsiteX53" fmla="*/ 13711 w 203079"/>
                <a:gd name="connsiteY53" fmla="*/ 205600 h 227329"/>
                <a:gd name="connsiteX54" fmla="*/ 1167 w 203079"/>
                <a:gd name="connsiteY54" fmla="*/ 197443 h 227329"/>
                <a:gd name="connsiteX55" fmla="*/ 2174 w 203079"/>
                <a:gd name="connsiteY55" fmla="*/ 187439 h 227329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46047 w 203079"/>
                <a:gd name="connsiteY21" fmla="*/ 94765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95043 w 203079"/>
                <a:gd name="connsiteY24" fmla="*/ 58560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78423 w 211084"/>
                <a:gd name="connsiteY26" fmla="*/ 108310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202892 w 211084"/>
                <a:gd name="connsiteY28" fmla="*/ 131134 h 233704"/>
                <a:gd name="connsiteX29" fmla="*/ 193264 w 211084"/>
                <a:gd name="connsiteY29" fmla="*/ 142612 h 233704"/>
                <a:gd name="connsiteX30" fmla="*/ 189883 w 211084"/>
                <a:gd name="connsiteY30" fmla="*/ 148265 h 233704"/>
                <a:gd name="connsiteX31" fmla="*/ 193339 w 211084"/>
                <a:gd name="connsiteY31" fmla="*/ 156500 h 233704"/>
                <a:gd name="connsiteX32" fmla="*/ 182661 w 211084"/>
                <a:gd name="connsiteY32" fmla="*/ 160033 h 233704"/>
                <a:gd name="connsiteX33" fmla="*/ 174716 w 211084"/>
                <a:gd name="connsiteY33" fmla="*/ 167685 h 233704"/>
                <a:gd name="connsiteX34" fmla="*/ 181823 w 211084"/>
                <a:gd name="connsiteY34" fmla="*/ 176657 h 233704"/>
                <a:gd name="connsiteX35" fmla="*/ 173554 w 211084"/>
                <a:gd name="connsiteY35" fmla="*/ 175318 h 233704"/>
                <a:gd name="connsiteX36" fmla="*/ 171362 w 211084"/>
                <a:gd name="connsiteY36" fmla="*/ 181217 h 233704"/>
                <a:gd name="connsiteX37" fmla="*/ 163439 w 211084"/>
                <a:gd name="connsiteY37" fmla="*/ 187022 h 233704"/>
                <a:gd name="connsiteX38" fmla="*/ 154592 w 211084"/>
                <a:gd name="connsiteY38" fmla="*/ 183399 h 233704"/>
                <a:gd name="connsiteX39" fmla="*/ 128447 w 211084"/>
                <a:gd name="connsiteY39" fmla="*/ 192693 h 233704"/>
                <a:gd name="connsiteX40" fmla="*/ 129633 w 211084"/>
                <a:gd name="connsiteY40" fmla="*/ 198688 h 233704"/>
                <a:gd name="connsiteX41" fmla="*/ 102800 w 211084"/>
                <a:gd name="connsiteY41" fmla="*/ 203206 h 233704"/>
                <a:gd name="connsiteX42" fmla="*/ 82576 w 211084"/>
                <a:gd name="connsiteY42" fmla="*/ 199247 h 233704"/>
                <a:gd name="connsiteX43" fmla="*/ 76228 w 211084"/>
                <a:gd name="connsiteY43" fmla="*/ 206240 h 233704"/>
                <a:gd name="connsiteX44" fmla="*/ 69707 w 211084"/>
                <a:gd name="connsiteY44" fmla="*/ 208344 h 233704"/>
                <a:gd name="connsiteX45" fmla="*/ 61875 w 211084"/>
                <a:gd name="connsiteY45" fmla="*/ 215279 h 233704"/>
                <a:gd name="connsiteX46" fmla="*/ 55053 w 211084"/>
                <a:gd name="connsiteY46" fmla="*/ 214670 h 233704"/>
                <a:gd name="connsiteX47" fmla="*/ 43873 w 211084"/>
                <a:gd name="connsiteY47" fmla="*/ 220527 h 233704"/>
                <a:gd name="connsiteX48" fmla="*/ 34563 w 211084"/>
                <a:gd name="connsiteY48" fmla="*/ 231569 h 233704"/>
                <a:gd name="connsiteX49" fmla="*/ 22794 w 211084"/>
                <a:gd name="connsiteY49" fmla="*/ 233673 h 233704"/>
                <a:gd name="connsiteX50" fmla="*/ 14090 w 211084"/>
                <a:gd name="connsiteY50" fmla="*/ 230200 h 233704"/>
                <a:gd name="connsiteX51" fmla="*/ 12119 w 211084"/>
                <a:gd name="connsiteY51" fmla="*/ 218527 h 233704"/>
                <a:gd name="connsiteX52" fmla="*/ 13711 w 211084"/>
                <a:gd name="connsiteY52" fmla="*/ 211975 h 233704"/>
                <a:gd name="connsiteX53" fmla="*/ 1167 w 211084"/>
                <a:gd name="connsiteY53" fmla="*/ 203818 h 233704"/>
                <a:gd name="connsiteX54" fmla="*/ 2174 w 211084"/>
                <a:gd name="connsiteY54" fmla="*/ 193814 h 233704"/>
                <a:gd name="connsiteX0" fmla="*/ 2174 w 215274"/>
                <a:gd name="connsiteY0" fmla="*/ 193814 h 233704"/>
                <a:gd name="connsiteX1" fmla="*/ 4504 w 215274"/>
                <a:gd name="connsiteY1" fmla="*/ 182269 h 233704"/>
                <a:gd name="connsiteX2" fmla="*/ 10021 w 215274"/>
                <a:gd name="connsiteY2" fmla="*/ 180088 h 233704"/>
                <a:gd name="connsiteX3" fmla="*/ 3145 w 215274"/>
                <a:gd name="connsiteY3" fmla="*/ 170385 h 233704"/>
                <a:gd name="connsiteX4" fmla="*/ 11933 w 215274"/>
                <a:gd name="connsiteY4" fmla="*/ 166716 h 233704"/>
                <a:gd name="connsiteX5" fmla="*/ 8232 w 215274"/>
                <a:gd name="connsiteY5" fmla="*/ 157503 h 233704"/>
                <a:gd name="connsiteX6" fmla="*/ 14666 w 215274"/>
                <a:gd name="connsiteY6" fmla="*/ 152954 h 233704"/>
                <a:gd name="connsiteX7" fmla="*/ 25662 w 215274"/>
                <a:gd name="connsiteY7" fmla="*/ 151605 h 233704"/>
                <a:gd name="connsiteX8" fmla="*/ 40567 w 215274"/>
                <a:gd name="connsiteY8" fmla="*/ 141284 h 233704"/>
                <a:gd name="connsiteX9" fmla="*/ 57479 w 215274"/>
                <a:gd name="connsiteY9" fmla="*/ 127522 h 233704"/>
                <a:gd name="connsiteX10" fmla="*/ 63298 w 215274"/>
                <a:gd name="connsiteY10" fmla="*/ 128871 h 233704"/>
                <a:gd name="connsiteX11" fmla="*/ 76623 w 215274"/>
                <a:gd name="connsiteY11" fmla="*/ 118038 h 233704"/>
                <a:gd name="connsiteX12" fmla="*/ 87367 w 215274"/>
                <a:gd name="connsiteY12" fmla="*/ 104262 h 233704"/>
                <a:gd name="connsiteX13" fmla="*/ 73701 w 215274"/>
                <a:gd name="connsiteY13" fmla="*/ 91927 h 233704"/>
                <a:gd name="connsiteX14" fmla="*/ 87010 w 215274"/>
                <a:gd name="connsiteY14" fmla="*/ 73645 h 233704"/>
                <a:gd name="connsiteX15" fmla="*/ 104115 w 215274"/>
                <a:gd name="connsiteY15" fmla="*/ 71546 h 233704"/>
                <a:gd name="connsiteX16" fmla="*/ 108572 w 215274"/>
                <a:gd name="connsiteY16" fmla="*/ 73523 h 233704"/>
                <a:gd name="connsiteX17" fmla="*/ 116754 w 215274"/>
                <a:gd name="connsiteY17" fmla="*/ 49911 h 233704"/>
                <a:gd name="connsiteX18" fmla="*/ 118659 w 215274"/>
                <a:gd name="connsiteY18" fmla="*/ 33536 h 233704"/>
                <a:gd name="connsiteX19" fmla="*/ 138746 w 215274"/>
                <a:gd name="connsiteY19" fmla="*/ 8165 h 233704"/>
                <a:gd name="connsiteX20" fmla="*/ 153501 w 215274"/>
                <a:gd name="connsiteY20" fmla="*/ 1809 h 233704"/>
                <a:gd name="connsiteX21" fmla="*/ 173648 w 215274"/>
                <a:gd name="connsiteY21" fmla="*/ 23873 h 233704"/>
                <a:gd name="connsiteX22" fmla="*/ 184909 w 215274"/>
                <a:gd name="connsiteY22" fmla="*/ 40132 h 233704"/>
                <a:gd name="connsiteX23" fmla="*/ 181618 w 215274"/>
                <a:gd name="connsiteY23" fmla="*/ 46929 h 233704"/>
                <a:gd name="connsiteX24" fmla="*/ 195043 w 215274"/>
                <a:gd name="connsiteY24" fmla="*/ 58560 h 233704"/>
                <a:gd name="connsiteX25" fmla="*/ 211066 w 215274"/>
                <a:gd name="connsiteY25" fmla="*/ 72516 h 233704"/>
                <a:gd name="connsiteX26" fmla="*/ 196980 w 215274"/>
                <a:gd name="connsiteY26" fmla="*/ 97007 h 233704"/>
                <a:gd name="connsiteX27" fmla="*/ 199703 w 215274"/>
                <a:gd name="connsiteY27" fmla="*/ 122830 h 233704"/>
                <a:gd name="connsiteX28" fmla="*/ 202892 w 215274"/>
                <a:gd name="connsiteY28" fmla="*/ 131134 h 233704"/>
                <a:gd name="connsiteX29" fmla="*/ 215026 w 215274"/>
                <a:gd name="connsiteY29" fmla="*/ 130969 h 233704"/>
                <a:gd name="connsiteX30" fmla="*/ 189883 w 215274"/>
                <a:gd name="connsiteY30" fmla="*/ 148265 h 233704"/>
                <a:gd name="connsiteX31" fmla="*/ 193339 w 215274"/>
                <a:gd name="connsiteY31" fmla="*/ 156500 h 233704"/>
                <a:gd name="connsiteX32" fmla="*/ 182661 w 215274"/>
                <a:gd name="connsiteY32" fmla="*/ 160033 h 233704"/>
                <a:gd name="connsiteX33" fmla="*/ 174716 w 215274"/>
                <a:gd name="connsiteY33" fmla="*/ 167685 h 233704"/>
                <a:gd name="connsiteX34" fmla="*/ 181823 w 215274"/>
                <a:gd name="connsiteY34" fmla="*/ 176657 h 233704"/>
                <a:gd name="connsiteX35" fmla="*/ 173554 w 215274"/>
                <a:gd name="connsiteY35" fmla="*/ 175318 h 233704"/>
                <a:gd name="connsiteX36" fmla="*/ 171362 w 215274"/>
                <a:gd name="connsiteY36" fmla="*/ 181217 h 233704"/>
                <a:gd name="connsiteX37" fmla="*/ 163439 w 215274"/>
                <a:gd name="connsiteY37" fmla="*/ 187022 h 233704"/>
                <a:gd name="connsiteX38" fmla="*/ 154592 w 215274"/>
                <a:gd name="connsiteY38" fmla="*/ 183399 h 233704"/>
                <a:gd name="connsiteX39" fmla="*/ 128447 w 215274"/>
                <a:gd name="connsiteY39" fmla="*/ 192693 h 233704"/>
                <a:gd name="connsiteX40" fmla="*/ 129633 w 215274"/>
                <a:gd name="connsiteY40" fmla="*/ 198688 h 233704"/>
                <a:gd name="connsiteX41" fmla="*/ 102800 w 215274"/>
                <a:gd name="connsiteY41" fmla="*/ 203206 h 233704"/>
                <a:gd name="connsiteX42" fmla="*/ 82576 w 215274"/>
                <a:gd name="connsiteY42" fmla="*/ 199247 h 233704"/>
                <a:gd name="connsiteX43" fmla="*/ 76228 w 215274"/>
                <a:gd name="connsiteY43" fmla="*/ 206240 h 233704"/>
                <a:gd name="connsiteX44" fmla="*/ 69707 w 215274"/>
                <a:gd name="connsiteY44" fmla="*/ 208344 h 233704"/>
                <a:gd name="connsiteX45" fmla="*/ 61875 w 215274"/>
                <a:gd name="connsiteY45" fmla="*/ 215279 h 233704"/>
                <a:gd name="connsiteX46" fmla="*/ 55053 w 215274"/>
                <a:gd name="connsiteY46" fmla="*/ 214670 h 233704"/>
                <a:gd name="connsiteX47" fmla="*/ 43873 w 215274"/>
                <a:gd name="connsiteY47" fmla="*/ 220527 h 233704"/>
                <a:gd name="connsiteX48" fmla="*/ 34563 w 215274"/>
                <a:gd name="connsiteY48" fmla="*/ 231569 h 233704"/>
                <a:gd name="connsiteX49" fmla="*/ 22794 w 215274"/>
                <a:gd name="connsiteY49" fmla="*/ 233673 h 233704"/>
                <a:gd name="connsiteX50" fmla="*/ 14090 w 215274"/>
                <a:gd name="connsiteY50" fmla="*/ 230200 h 233704"/>
                <a:gd name="connsiteX51" fmla="*/ 12119 w 215274"/>
                <a:gd name="connsiteY51" fmla="*/ 218527 h 233704"/>
                <a:gd name="connsiteX52" fmla="*/ 13711 w 215274"/>
                <a:gd name="connsiteY52" fmla="*/ 211975 h 233704"/>
                <a:gd name="connsiteX53" fmla="*/ 1167 w 215274"/>
                <a:gd name="connsiteY53" fmla="*/ 203818 h 233704"/>
                <a:gd name="connsiteX54" fmla="*/ 2174 w 215274"/>
                <a:gd name="connsiteY54" fmla="*/ 193814 h 233704"/>
                <a:gd name="connsiteX0" fmla="*/ 2174 w 225881"/>
                <a:gd name="connsiteY0" fmla="*/ 193814 h 233704"/>
                <a:gd name="connsiteX1" fmla="*/ 4504 w 225881"/>
                <a:gd name="connsiteY1" fmla="*/ 182269 h 233704"/>
                <a:gd name="connsiteX2" fmla="*/ 10021 w 225881"/>
                <a:gd name="connsiteY2" fmla="*/ 180088 h 233704"/>
                <a:gd name="connsiteX3" fmla="*/ 3145 w 225881"/>
                <a:gd name="connsiteY3" fmla="*/ 170385 h 233704"/>
                <a:gd name="connsiteX4" fmla="*/ 11933 w 225881"/>
                <a:gd name="connsiteY4" fmla="*/ 166716 h 233704"/>
                <a:gd name="connsiteX5" fmla="*/ 8232 w 225881"/>
                <a:gd name="connsiteY5" fmla="*/ 157503 h 233704"/>
                <a:gd name="connsiteX6" fmla="*/ 14666 w 225881"/>
                <a:gd name="connsiteY6" fmla="*/ 152954 h 233704"/>
                <a:gd name="connsiteX7" fmla="*/ 25662 w 225881"/>
                <a:gd name="connsiteY7" fmla="*/ 151605 h 233704"/>
                <a:gd name="connsiteX8" fmla="*/ 40567 w 225881"/>
                <a:gd name="connsiteY8" fmla="*/ 141284 h 233704"/>
                <a:gd name="connsiteX9" fmla="*/ 57479 w 225881"/>
                <a:gd name="connsiteY9" fmla="*/ 127522 h 233704"/>
                <a:gd name="connsiteX10" fmla="*/ 63298 w 225881"/>
                <a:gd name="connsiteY10" fmla="*/ 128871 h 233704"/>
                <a:gd name="connsiteX11" fmla="*/ 76623 w 225881"/>
                <a:gd name="connsiteY11" fmla="*/ 118038 h 233704"/>
                <a:gd name="connsiteX12" fmla="*/ 87367 w 225881"/>
                <a:gd name="connsiteY12" fmla="*/ 104262 h 233704"/>
                <a:gd name="connsiteX13" fmla="*/ 73701 w 225881"/>
                <a:gd name="connsiteY13" fmla="*/ 91927 h 233704"/>
                <a:gd name="connsiteX14" fmla="*/ 87010 w 225881"/>
                <a:gd name="connsiteY14" fmla="*/ 73645 h 233704"/>
                <a:gd name="connsiteX15" fmla="*/ 104115 w 225881"/>
                <a:gd name="connsiteY15" fmla="*/ 71546 h 233704"/>
                <a:gd name="connsiteX16" fmla="*/ 108572 w 225881"/>
                <a:gd name="connsiteY16" fmla="*/ 73523 h 233704"/>
                <a:gd name="connsiteX17" fmla="*/ 116754 w 225881"/>
                <a:gd name="connsiteY17" fmla="*/ 49911 h 233704"/>
                <a:gd name="connsiteX18" fmla="*/ 118659 w 225881"/>
                <a:gd name="connsiteY18" fmla="*/ 33536 h 233704"/>
                <a:gd name="connsiteX19" fmla="*/ 138746 w 225881"/>
                <a:gd name="connsiteY19" fmla="*/ 8165 h 233704"/>
                <a:gd name="connsiteX20" fmla="*/ 153501 w 225881"/>
                <a:gd name="connsiteY20" fmla="*/ 1809 h 233704"/>
                <a:gd name="connsiteX21" fmla="*/ 173648 w 225881"/>
                <a:gd name="connsiteY21" fmla="*/ 23873 h 233704"/>
                <a:gd name="connsiteX22" fmla="*/ 184909 w 225881"/>
                <a:gd name="connsiteY22" fmla="*/ 40132 h 233704"/>
                <a:gd name="connsiteX23" fmla="*/ 181618 w 225881"/>
                <a:gd name="connsiteY23" fmla="*/ 46929 h 233704"/>
                <a:gd name="connsiteX24" fmla="*/ 195043 w 225881"/>
                <a:gd name="connsiteY24" fmla="*/ 58560 h 233704"/>
                <a:gd name="connsiteX25" fmla="*/ 211066 w 225881"/>
                <a:gd name="connsiteY25" fmla="*/ 72516 h 233704"/>
                <a:gd name="connsiteX26" fmla="*/ 196980 w 225881"/>
                <a:gd name="connsiteY26" fmla="*/ 97007 h 233704"/>
                <a:gd name="connsiteX27" fmla="*/ 199703 w 225881"/>
                <a:gd name="connsiteY27" fmla="*/ 122830 h 233704"/>
                <a:gd name="connsiteX28" fmla="*/ 202892 w 225881"/>
                <a:gd name="connsiteY28" fmla="*/ 131134 h 233704"/>
                <a:gd name="connsiteX29" fmla="*/ 215026 w 225881"/>
                <a:gd name="connsiteY29" fmla="*/ 130969 h 233704"/>
                <a:gd name="connsiteX30" fmla="*/ 225106 w 225881"/>
                <a:gd name="connsiteY30" fmla="*/ 160950 h 233704"/>
                <a:gd name="connsiteX31" fmla="*/ 193339 w 225881"/>
                <a:gd name="connsiteY31" fmla="*/ 156500 h 233704"/>
                <a:gd name="connsiteX32" fmla="*/ 182661 w 225881"/>
                <a:gd name="connsiteY32" fmla="*/ 160033 h 233704"/>
                <a:gd name="connsiteX33" fmla="*/ 174716 w 225881"/>
                <a:gd name="connsiteY33" fmla="*/ 167685 h 233704"/>
                <a:gd name="connsiteX34" fmla="*/ 181823 w 225881"/>
                <a:gd name="connsiteY34" fmla="*/ 176657 h 233704"/>
                <a:gd name="connsiteX35" fmla="*/ 173554 w 225881"/>
                <a:gd name="connsiteY35" fmla="*/ 175318 h 233704"/>
                <a:gd name="connsiteX36" fmla="*/ 171362 w 225881"/>
                <a:gd name="connsiteY36" fmla="*/ 181217 h 233704"/>
                <a:gd name="connsiteX37" fmla="*/ 163439 w 225881"/>
                <a:gd name="connsiteY37" fmla="*/ 187022 h 233704"/>
                <a:gd name="connsiteX38" fmla="*/ 154592 w 225881"/>
                <a:gd name="connsiteY38" fmla="*/ 183399 h 233704"/>
                <a:gd name="connsiteX39" fmla="*/ 128447 w 225881"/>
                <a:gd name="connsiteY39" fmla="*/ 192693 h 233704"/>
                <a:gd name="connsiteX40" fmla="*/ 129633 w 225881"/>
                <a:gd name="connsiteY40" fmla="*/ 198688 h 233704"/>
                <a:gd name="connsiteX41" fmla="*/ 102800 w 225881"/>
                <a:gd name="connsiteY41" fmla="*/ 203206 h 233704"/>
                <a:gd name="connsiteX42" fmla="*/ 82576 w 225881"/>
                <a:gd name="connsiteY42" fmla="*/ 199247 h 233704"/>
                <a:gd name="connsiteX43" fmla="*/ 76228 w 225881"/>
                <a:gd name="connsiteY43" fmla="*/ 206240 h 233704"/>
                <a:gd name="connsiteX44" fmla="*/ 69707 w 225881"/>
                <a:gd name="connsiteY44" fmla="*/ 208344 h 233704"/>
                <a:gd name="connsiteX45" fmla="*/ 61875 w 225881"/>
                <a:gd name="connsiteY45" fmla="*/ 215279 h 233704"/>
                <a:gd name="connsiteX46" fmla="*/ 55053 w 225881"/>
                <a:gd name="connsiteY46" fmla="*/ 214670 h 233704"/>
                <a:gd name="connsiteX47" fmla="*/ 43873 w 225881"/>
                <a:gd name="connsiteY47" fmla="*/ 220527 h 233704"/>
                <a:gd name="connsiteX48" fmla="*/ 34563 w 225881"/>
                <a:gd name="connsiteY48" fmla="*/ 231569 h 233704"/>
                <a:gd name="connsiteX49" fmla="*/ 22794 w 225881"/>
                <a:gd name="connsiteY49" fmla="*/ 233673 h 233704"/>
                <a:gd name="connsiteX50" fmla="*/ 14090 w 225881"/>
                <a:gd name="connsiteY50" fmla="*/ 230200 h 233704"/>
                <a:gd name="connsiteX51" fmla="*/ 12119 w 225881"/>
                <a:gd name="connsiteY51" fmla="*/ 218527 h 233704"/>
                <a:gd name="connsiteX52" fmla="*/ 13711 w 225881"/>
                <a:gd name="connsiteY52" fmla="*/ 211975 h 233704"/>
                <a:gd name="connsiteX53" fmla="*/ 1167 w 225881"/>
                <a:gd name="connsiteY53" fmla="*/ 203818 h 233704"/>
                <a:gd name="connsiteX54" fmla="*/ 2174 w 225881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182661 w 225108"/>
                <a:gd name="connsiteY32" fmla="*/ 160033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3439 w 225108"/>
                <a:gd name="connsiteY36" fmla="*/ 187022 h 233704"/>
                <a:gd name="connsiteX37" fmla="*/ 154592 w 225108"/>
                <a:gd name="connsiteY37" fmla="*/ 183399 h 233704"/>
                <a:gd name="connsiteX38" fmla="*/ 128447 w 225108"/>
                <a:gd name="connsiteY38" fmla="*/ 192693 h 233704"/>
                <a:gd name="connsiteX39" fmla="*/ 129633 w 225108"/>
                <a:gd name="connsiteY39" fmla="*/ 198688 h 233704"/>
                <a:gd name="connsiteX40" fmla="*/ 102800 w 225108"/>
                <a:gd name="connsiteY40" fmla="*/ 20320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54592 w 225108"/>
                <a:gd name="connsiteY36" fmla="*/ 183399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65400 w 225108"/>
                <a:gd name="connsiteY37" fmla="*/ 206209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29633 w 225108"/>
                <a:gd name="connsiteY37" fmla="*/ 198688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298 w 225108"/>
                <a:gd name="connsiteY40" fmla="*/ 20543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11631 w 225108"/>
                <a:gd name="connsiteY40" fmla="*/ 208325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92930 w 225108"/>
                <a:gd name="connsiteY42" fmla="*/ 218322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38"/>
                <a:gd name="connsiteX1" fmla="*/ 4504 w 225108"/>
                <a:gd name="connsiteY1" fmla="*/ 182269 h 233738"/>
                <a:gd name="connsiteX2" fmla="*/ 10021 w 225108"/>
                <a:gd name="connsiteY2" fmla="*/ 180088 h 233738"/>
                <a:gd name="connsiteX3" fmla="*/ 3145 w 225108"/>
                <a:gd name="connsiteY3" fmla="*/ 170385 h 233738"/>
                <a:gd name="connsiteX4" fmla="*/ 11933 w 225108"/>
                <a:gd name="connsiteY4" fmla="*/ 166716 h 233738"/>
                <a:gd name="connsiteX5" fmla="*/ 8232 w 225108"/>
                <a:gd name="connsiteY5" fmla="*/ 157503 h 233738"/>
                <a:gd name="connsiteX6" fmla="*/ 14666 w 225108"/>
                <a:gd name="connsiteY6" fmla="*/ 152954 h 233738"/>
                <a:gd name="connsiteX7" fmla="*/ 25662 w 225108"/>
                <a:gd name="connsiteY7" fmla="*/ 151605 h 233738"/>
                <a:gd name="connsiteX8" fmla="*/ 40567 w 225108"/>
                <a:gd name="connsiteY8" fmla="*/ 141284 h 233738"/>
                <a:gd name="connsiteX9" fmla="*/ 57479 w 225108"/>
                <a:gd name="connsiteY9" fmla="*/ 127522 h 233738"/>
                <a:gd name="connsiteX10" fmla="*/ 63298 w 225108"/>
                <a:gd name="connsiteY10" fmla="*/ 128871 h 233738"/>
                <a:gd name="connsiteX11" fmla="*/ 76623 w 225108"/>
                <a:gd name="connsiteY11" fmla="*/ 118038 h 233738"/>
                <a:gd name="connsiteX12" fmla="*/ 87367 w 225108"/>
                <a:gd name="connsiteY12" fmla="*/ 104262 h 233738"/>
                <a:gd name="connsiteX13" fmla="*/ 73701 w 225108"/>
                <a:gd name="connsiteY13" fmla="*/ 91927 h 233738"/>
                <a:gd name="connsiteX14" fmla="*/ 87010 w 225108"/>
                <a:gd name="connsiteY14" fmla="*/ 73645 h 233738"/>
                <a:gd name="connsiteX15" fmla="*/ 104115 w 225108"/>
                <a:gd name="connsiteY15" fmla="*/ 71546 h 233738"/>
                <a:gd name="connsiteX16" fmla="*/ 108572 w 225108"/>
                <a:gd name="connsiteY16" fmla="*/ 73523 h 233738"/>
                <a:gd name="connsiteX17" fmla="*/ 116754 w 225108"/>
                <a:gd name="connsiteY17" fmla="*/ 49911 h 233738"/>
                <a:gd name="connsiteX18" fmla="*/ 118659 w 225108"/>
                <a:gd name="connsiteY18" fmla="*/ 33536 h 233738"/>
                <a:gd name="connsiteX19" fmla="*/ 138746 w 225108"/>
                <a:gd name="connsiteY19" fmla="*/ 8165 h 233738"/>
                <a:gd name="connsiteX20" fmla="*/ 153501 w 225108"/>
                <a:gd name="connsiteY20" fmla="*/ 1809 h 233738"/>
                <a:gd name="connsiteX21" fmla="*/ 173648 w 225108"/>
                <a:gd name="connsiteY21" fmla="*/ 23873 h 233738"/>
                <a:gd name="connsiteX22" fmla="*/ 184909 w 225108"/>
                <a:gd name="connsiteY22" fmla="*/ 40132 h 233738"/>
                <a:gd name="connsiteX23" fmla="*/ 181618 w 225108"/>
                <a:gd name="connsiteY23" fmla="*/ 46929 h 233738"/>
                <a:gd name="connsiteX24" fmla="*/ 195043 w 225108"/>
                <a:gd name="connsiteY24" fmla="*/ 58560 h 233738"/>
                <a:gd name="connsiteX25" fmla="*/ 211066 w 225108"/>
                <a:gd name="connsiteY25" fmla="*/ 72516 h 233738"/>
                <a:gd name="connsiteX26" fmla="*/ 196980 w 225108"/>
                <a:gd name="connsiteY26" fmla="*/ 97007 h 233738"/>
                <a:gd name="connsiteX27" fmla="*/ 199703 w 225108"/>
                <a:gd name="connsiteY27" fmla="*/ 122830 h 233738"/>
                <a:gd name="connsiteX28" fmla="*/ 202892 w 225108"/>
                <a:gd name="connsiteY28" fmla="*/ 131134 h 233738"/>
                <a:gd name="connsiteX29" fmla="*/ 215026 w 225108"/>
                <a:gd name="connsiteY29" fmla="*/ 130969 h 233738"/>
                <a:gd name="connsiteX30" fmla="*/ 225106 w 225108"/>
                <a:gd name="connsiteY30" fmla="*/ 160950 h 233738"/>
                <a:gd name="connsiteX31" fmla="*/ 214104 w 225108"/>
                <a:gd name="connsiteY31" fmla="*/ 166472 h 233738"/>
                <a:gd name="connsiteX32" fmla="*/ 224191 w 225108"/>
                <a:gd name="connsiteY32" fmla="*/ 179978 h 233738"/>
                <a:gd name="connsiteX33" fmla="*/ 196228 w 225108"/>
                <a:gd name="connsiteY33" fmla="*/ 193059 h 233738"/>
                <a:gd name="connsiteX34" fmla="*/ 183854 w 225108"/>
                <a:gd name="connsiteY34" fmla="*/ 199727 h 233738"/>
                <a:gd name="connsiteX35" fmla="*/ 171947 w 225108"/>
                <a:gd name="connsiteY35" fmla="*/ 198521 h 233738"/>
                <a:gd name="connsiteX36" fmla="*/ 165400 w 225108"/>
                <a:gd name="connsiteY36" fmla="*/ 206209 h 233738"/>
                <a:gd name="connsiteX37" fmla="*/ 145463 w 225108"/>
                <a:gd name="connsiteY37" fmla="*/ 208170 h 233738"/>
                <a:gd name="connsiteX38" fmla="*/ 137439 w 225108"/>
                <a:gd name="connsiteY38" fmla="*/ 208497 h 233738"/>
                <a:gd name="connsiteX39" fmla="*/ 127871 w 225108"/>
                <a:gd name="connsiteY39" fmla="*/ 224648 h 233738"/>
                <a:gd name="connsiteX40" fmla="*/ 120092 w 225108"/>
                <a:gd name="connsiteY40" fmla="*/ 221320 h 233738"/>
                <a:gd name="connsiteX41" fmla="*/ 111631 w 225108"/>
                <a:gd name="connsiteY41" fmla="*/ 208325 h 233738"/>
                <a:gd name="connsiteX42" fmla="*/ 92930 w 225108"/>
                <a:gd name="connsiteY42" fmla="*/ 218322 h 233738"/>
                <a:gd name="connsiteX43" fmla="*/ 93233 w 225108"/>
                <a:gd name="connsiteY43" fmla="*/ 233680 h 233738"/>
                <a:gd name="connsiteX44" fmla="*/ 69707 w 225108"/>
                <a:gd name="connsiteY44" fmla="*/ 208344 h 233738"/>
                <a:gd name="connsiteX45" fmla="*/ 61875 w 225108"/>
                <a:gd name="connsiteY45" fmla="*/ 215279 h 233738"/>
                <a:gd name="connsiteX46" fmla="*/ 55053 w 225108"/>
                <a:gd name="connsiteY46" fmla="*/ 214670 h 233738"/>
                <a:gd name="connsiteX47" fmla="*/ 43873 w 225108"/>
                <a:gd name="connsiteY47" fmla="*/ 220527 h 233738"/>
                <a:gd name="connsiteX48" fmla="*/ 34563 w 225108"/>
                <a:gd name="connsiteY48" fmla="*/ 231569 h 233738"/>
                <a:gd name="connsiteX49" fmla="*/ 22794 w 225108"/>
                <a:gd name="connsiteY49" fmla="*/ 233673 h 233738"/>
                <a:gd name="connsiteX50" fmla="*/ 14090 w 225108"/>
                <a:gd name="connsiteY50" fmla="*/ 230200 h 233738"/>
                <a:gd name="connsiteX51" fmla="*/ 12119 w 225108"/>
                <a:gd name="connsiteY51" fmla="*/ 218527 h 233738"/>
                <a:gd name="connsiteX52" fmla="*/ 13711 w 225108"/>
                <a:gd name="connsiteY52" fmla="*/ 211975 h 233738"/>
                <a:gd name="connsiteX53" fmla="*/ 1167 w 225108"/>
                <a:gd name="connsiteY53" fmla="*/ 203818 h 233738"/>
                <a:gd name="connsiteX54" fmla="*/ 2174 w 225108"/>
                <a:gd name="connsiteY54" fmla="*/ 193814 h 233738"/>
                <a:gd name="connsiteX0" fmla="*/ 2174 w 225108"/>
                <a:gd name="connsiteY0" fmla="*/ 193814 h 235723"/>
                <a:gd name="connsiteX1" fmla="*/ 4504 w 225108"/>
                <a:gd name="connsiteY1" fmla="*/ 182269 h 235723"/>
                <a:gd name="connsiteX2" fmla="*/ 10021 w 225108"/>
                <a:gd name="connsiteY2" fmla="*/ 180088 h 235723"/>
                <a:gd name="connsiteX3" fmla="*/ 3145 w 225108"/>
                <a:gd name="connsiteY3" fmla="*/ 170385 h 235723"/>
                <a:gd name="connsiteX4" fmla="*/ 11933 w 225108"/>
                <a:gd name="connsiteY4" fmla="*/ 166716 h 235723"/>
                <a:gd name="connsiteX5" fmla="*/ 8232 w 225108"/>
                <a:gd name="connsiteY5" fmla="*/ 157503 h 235723"/>
                <a:gd name="connsiteX6" fmla="*/ 14666 w 225108"/>
                <a:gd name="connsiteY6" fmla="*/ 152954 h 235723"/>
                <a:gd name="connsiteX7" fmla="*/ 25662 w 225108"/>
                <a:gd name="connsiteY7" fmla="*/ 151605 h 235723"/>
                <a:gd name="connsiteX8" fmla="*/ 40567 w 225108"/>
                <a:gd name="connsiteY8" fmla="*/ 141284 h 235723"/>
                <a:gd name="connsiteX9" fmla="*/ 57479 w 225108"/>
                <a:gd name="connsiteY9" fmla="*/ 127522 h 235723"/>
                <a:gd name="connsiteX10" fmla="*/ 63298 w 225108"/>
                <a:gd name="connsiteY10" fmla="*/ 128871 h 235723"/>
                <a:gd name="connsiteX11" fmla="*/ 76623 w 225108"/>
                <a:gd name="connsiteY11" fmla="*/ 118038 h 235723"/>
                <a:gd name="connsiteX12" fmla="*/ 87367 w 225108"/>
                <a:gd name="connsiteY12" fmla="*/ 104262 h 235723"/>
                <a:gd name="connsiteX13" fmla="*/ 73701 w 225108"/>
                <a:gd name="connsiteY13" fmla="*/ 91927 h 235723"/>
                <a:gd name="connsiteX14" fmla="*/ 87010 w 225108"/>
                <a:gd name="connsiteY14" fmla="*/ 73645 h 235723"/>
                <a:gd name="connsiteX15" fmla="*/ 104115 w 225108"/>
                <a:gd name="connsiteY15" fmla="*/ 71546 h 235723"/>
                <a:gd name="connsiteX16" fmla="*/ 108572 w 225108"/>
                <a:gd name="connsiteY16" fmla="*/ 73523 h 235723"/>
                <a:gd name="connsiteX17" fmla="*/ 116754 w 225108"/>
                <a:gd name="connsiteY17" fmla="*/ 49911 h 235723"/>
                <a:gd name="connsiteX18" fmla="*/ 118659 w 225108"/>
                <a:gd name="connsiteY18" fmla="*/ 33536 h 235723"/>
                <a:gd name="connsiteX19" fmla="*/ 138746 w 225108"/>
                <a:gd name="connsiteY19" fmla="*/ 8165 h 235723"/>
                <a:gd name="connsiteX20" fmla="*/ 153501 w 225108"/>
                <a:gd name="connsiteY20" fmla="*/ 1809 h 235723"/>
                <a:gd name="connsiteX21" fmla="*/ 173648 w 225108"/>
                <a:gd name="connsiteY21" fmla="*/ 23873 h 235723"/>
                <a:gd name="connsiteX22" fmla="*/ 184909 w 225108"/>
                <a:gd name="connsiteY22" fmla="*/ 40132 h 235723"/>
                <a:gd name="connsiteX23" fmla="*/ 181618 w 225108"/>
                <a:gd name="connsiteY23" fmla="*/ 46929 h 235723"/>
                <a:gd name="connsiteX24" fmla="*/ 195043 w 225108"/>
                <a:gd name="connsiteY24" fmla="*/ 58560 h 235723"/>
                <a:gd name="connsiteX25" fmla="*/ 211066 w 225108"/>
                <a:gd name="connsiteY25" fmla="*/ 72516 h 235723"/>
                <a:gd name="connsiteX26" fmla="*/ 196980 w 225108"/>
                <a:gd name="connsiteY26" fmla="*/ 97007 h 235723"/>
                <a:gd name="connsiteX27" fmla="*/ 199703 w 225108"/>
                <a:gd name="connsiteY27" fmla="*/ 122830 h 235723"/>
                <a:gd name="connsiteX28" fmla="*/ 202892 w 225108"/>
                <a:gd name="connsiteY28" fmla="*/ 131134 h 235723"/>
                <a:gd name="connsiteX29" fmla="*/ 215026 w 225108"/>
                <a:gd name="connsiteY29" fmla="*/ 130969 h 235723"/>
                <a:gd name="connsiteX30" fmla="*/ 225106 w 225108"/>
                <a:gd name="connsiteY30" fmla="*/ 160950 h 235723"/>
                <a:gd name="connsiteX31" fmla="*/ 214104 w 225108"/>
                <a:gd name="connsiteY31" fmla="*/ 166472 h 235723"/>
                <a:gd name="connsiteX32" fmla="*/ 224191 w 225108"/>
                <a:gd name="connsiteY32" fmla="*/ 179978 h 235723"/>
                <a:gd name="connsiteX33" fmla="*/ 196228 w 225108"/>
                <a:gd name="connsiteY33" fmla="*/ 193059 h 235723"/>
                <a:gd name="connsiteX34" fmla="*/ 183854 w 225108"/>
                <a:gd name="connsiteY34" fmla="*/ 199727 h 235723"/>
                <a:gd name="connsiteX35" fmla="*/ 171947 w 225108"/>
                <a:gd name="connsiteY35" fmla="*/ 198521 h 235723"/>
                <a:gd name="connsiteX36" fmla="*/ 165400 w 225108"/>
                <a:gd name="connsiteY36" fmla="*/ 206209 h 235723"/>
                <a:gd name="connsiteX37" fmla="*/ 145463 w 225108"/>
                <a:gd name="connsiteY37" fmla="*/ 208170 h 235723"/>
                <a:gd name="connsiteX38" fmla="*/ 137439 w 225108"/>
                <a:gd name="connsiteY38" fmla="*/ 208497 h 235723"/>
                <a:gd name="connsiteX39" fmla="*/ 127871 w 225108"/>
                <a:gd name="connsiteY39" fmla="*/ 224648 h 235723"/>
                <a:gd name="connsiteX40" fmla="*/ 120092 w 225108"/>
                <a:gd name="connsiteY40" fmla="*/ 221320 h 235723"/>
                <a:gd name="connsiteX41" fmla="*/ 111631 w 225108"/>
                <a:gd name="connsiteY41" fmla="*/ 208325 h 235723"/>
                <a:gd name="connsiteX42" fmla="*/ 92930 w 225108"/>
                <a:gd name="connsiteY42" fmla="*/ 218322 h 235723"/>
                <a:gd name="connsiteX43" fmla="*/ 93233 w 225108"/>
                <a:gd name="connsiteY43" fmla="*/ 233680 h 235723"/>
                <a:gd name="connsiteX44" fmla="*/ 72682 w 225108"/>
                <a:gd name="connsiteY44" fmla="*/ 235628 h 235723"/>
                <a:gd name="connsiteX45" fmla="*/ 61875 w 225108"/>
                <a:gd name="connsiteY45" fmla="*/ 215279 h 235723"/>
                <a:gd name="connsiteX46" fmla="*/ 55053 w 225108"/>
                <a:gd name="connsiteY46" fmla="*/ 214670 h 235723"/>
                <a:gd name="connsiteX47" fmla="*/ 43873 w 225108"/>
                <a:gd name="connsiteY47" fmla="*/ 220527 h 235723"/>
                <a:gd name="connsiteX48" fmla="*/ 34563 w 225108"/>
                <a:gd name="connsiteY48" fmla="*/ 231569 h 235723"/>
                <a:gd name="connsiteX49" fmla="*/ 22794 w 225108"/>
                <a:gd name="connsiteY49" fmla="*/ 233673 h 235723"/>
                <a:gd name="connsiteX50" fmla="*/ 14090 w 225108"/>
                <a:gd name="connsiteY50" fmla="*/ 230200 h 235723"/>
                <a:gd name="connsiteX51" fmla="*/ 12119 w 225108"/>
                <a:gd name="connsiteY51" fmla="*/ 218527 h 235723"/>
                <a:gd name="connsiteX52" fmla="*/ 13711 w 225108"/>
                <a:gd name="connsiteY52" fmla="*/ 211975 h 235723"/>
                <a:gd name="connsiteX53" fmla="*/ 1167 w 225108"/>
                <a:gd name="connsiteY53" fmla="*/ 203818 h 235723"/>
                <a:gd name="connsiteX54" fmla="*/ 2174 w 225108"/>
                <a:gd name="connsiteY54" fmla="*/ 193814 h 235723"/>
                <a:gd name="connsiteX0" fmla="*/ 2174 w 225108"/>
                <a:gd name="connsiteY0" fmla="*/ 193814 h 235918"/>
                <a:gd name="connsiteX1" fmla="*/ 4504 w 225108"/>
                <a:gd name="connsiteY1" fmla="*/ 182269 h 235918"/>
                <a:gd name="connsiteX2" fmla="*/ 10021 w 225108"/>
                <a:gd name="connsiteY2" fmla="*/ 180088 h 235918"/>
                <a:gd name="connsiteX3" fmla="*/ 3145 w 225108"/>
                <a:gd name="connsiteY3" fmla="*/ 170385 h 235918"/>
                <a:gd name="connsiteX4" fmla="*/ 11933 w 225108"/>
                <a:gd name="connsiteY4" fmla="*/ 166716 h 235918"/>
                <a:gd name="connsiteX5" fmla="*/ 8232 w 225108"/>
                <a:gd name="connsiteY5" fmla="*/ 157503 h 235918"/>
                <a:gd name="connsiteX6" fmla="*/ 14666 w 225108"/>
                <a:gd name="connsiteY6" fmla="*/ 152954 h 235918"/>
                <a:gd name="connsiteX7" fmla="*/ 25662 w 225108"/>
                <a:gd name="connsiteY7" fmla="*/ 151605 h 235918"/>
                <a:gd name="connsiteX8" fmla="*/ 40567 w 225108"/>
                <a:gd name="connsiteY8" fmla="*/ 141284 h 235918"/>
                <a:gd name="connsiteX9" fmla="*/ 57479 w 225108"/>
                <a:gd name="connsiteY9" fmla="*/ 127522 h 235918"/>
                <a:gd name="connsiteX10" fmla="*/ 63298 w 225108"/>
                <a:gd name="connsiteY10" fmla="*/ 128871 h 235918"/>
                <a:gd name="connsiteX11" fmla="*/ 76623 w 225108"/>
                <a:gd name="connsiteY11" fmla="*/ 118038 h 235918"/>
                <a:gd name="connsiteX12" fmla="*/ 87367 w 225108"/>
                <a:gd name="connsiteY12" fmla="*/ 104262 h 235918"/>
                <a:gd name="connsiteX13" fmla="*/ 73701 w 225108"/>
                <a:gd name="connsiteY13" fmla="*/ 91927 h 235918"/>
                <a:gd name="connsiteX14" fmla="*/ 87010 w 225108"/>
                <a:gd name="connsiteY14" fmla="*/ 73645 h 235918"/>
                <a:gd name="connsiteX15" fmla="*/ 104115 w 225108"/>
                <a:gd name="connsiteY15" fmla="*/ 71546 h 235918"/>
                <a:gd name="connsiteX16" fmla="*/ 108572 w 225108"/>
                <a:gd name="connsiteY16" fmla="*/ 73523 h 235918"/>
                <a:gd name="connsiteX17" fmla="*/ 116754 w 225108"/>
                <a:gd name="connsiteY17" fmla="*/ 49911 h 235918"/>
                <a:gd name="connsiteX18" fmla="*/ 118659 w 225108"/>
                <a:gd name="connsiteY18" fmla="*/ 33536 h 235918"/>
                <a:gd name="connsiteX19" fmla="*/ 138746 w 225108"/>
                <a:gd name="connsiteY19" fmla="*/ 8165 h 235918"/>
                <a:gd name="connsiteX20" fmla="*/ 153501 w 225108"/>
                <a:gd name="connsiteY20" fmla="*/ 1809 h 235918"/>
                <a:gd name="connsiteX21" fmla="*/ 173648 w 225108"/>
                <a:gd name="connsiteY21" fmla="*/ 23873 h 235918"/>
                <a:gd name="connsiteX22" fmla="*/ 184909 w 225108"/>
                <a:gd name="connsiteY22" fmla="*/ 40132 h 235918"/>
                <a:gd name="connsiteX23" fmla="*/ 181618 w 225108"/>
                <a:gd name="connsiteY23" fmla="*/ 46929 h 235918"/>
                <a:gd name="connsiteX24" fmla="*/ 195043 w 225108"/>
                <a:gd name="connsiteY24" fmla="*/ 58560 h 235918"/>
                <a:gd name="connsiteX25" fmla="*/ 211066 w 225108"/>
                <a:gd name="connsiteY25" fmla="*/ 72516 h 235918"/>
                <a:gd name="connsiteX26" fmla="*/ 196980 w 225108"/>
                <a:gd name="connsiteY26" fmla="*/ 97007 h 235918"/>
                <a:gd name="connsiteX27" fmla="*/ 199703 w 225108"/>
                <a:gd name="connsiteY27" fmla="*/ 122830 h 235918"/>
                <a:gd name="connsiteX28" fmla="*/ 202892 w 225108"/>
                <a:gd name="connsiteY28" fmla="*/ 131134 h 235918"/>
                <a:gd name="connsiteX29" fmla="*/ 215026 w 225108"/>
                <a:gd name="connsiteY29" fmla="*/ 130969 h 235918"/>
                <a:gd name="connsiteX30" fmla="*/ 225106 w 225108"/>
                <a:gd name="connsiteY30" fmla="*/ 160950 h 235918"/>
                <a:gd name="connsiteX31" fmla="*/ 214104 w 225108"/>
                <a:gd name="connsiteY31" fmla="*/ 166472 h 235918"/>
                <a:gd name="connsiteX32" fmla="*/ 224191 w 225108"/>
                <a:gd name="connsiteY32" fmla="*/ 179978 h 235918"/>
                <a:gd name="connsiteX33" fmla="*/ 196228 w 225108"/>
                <a:gd name="connsiteY33" fmla="*/ 193059 h 235918"/>
                <a:gd name="connsiteX34" fmla="*/ 183854 w 225108"/>
                <a:gd name="connsiteY34" fmla="*/ 199727 h 235918"/>
                <a:gd name="connsiteX35" fmla="*/ 171947 w 225108"/>
                <a:gd name="connsiteY35" fmla="*/ 198521 h 235918"/>
                <a:gd name="connsiteX36" fmla="*/ 165400 w 225108"/>
                <a:gd name="connsiteY36" fmla="*/ 206209 h 235918"/>
                <a:gd name="connsiteX37" fmla="*/ 145463 w 225108"/>
                <a:gd name="connsiteY37" fmla="*/ 208170 h 235918"/>
                <a:gd name="connsiteX38" fmla="*/ 137439 w 225108"/>
                <a:gd name="connsiteY38" fmla="*/ 208497 h 235918"/>
                <a:gd name="connsiteX39" fmla="*/ 127871 w 225108"/>
                <a:gd name="connsiteY39" fmla="*/ 224648 h 235918"/>
                <a:gd name="connsiteX40" fmla="*/ 120092 w 225108"/>
                <a:gd name="connsiteY40" fmla="*/ 221320 h 235918"/>
                <a:gd name="connsiteX41" fmla="*/ 111631 w 225108"/>
                <a:gd name="connsiteY41" fmla="*/ 208325 h 235918"/>
                <a:gd name="connsiteX42" fmla="*/ 92930 w 225108"/>
                <a:gd name="connsiteY42" fmla="*/ 218322 h 235918"/>
                <a:gd name="connsiteX43" fmla="*/ 93233 w 225108"/>
                <a:gd name="connsiteY43" fmla="*/ 233680 h 235918"/>
                <a:gd name="connsiteX44" fmla="*/ 72682 w 225108"/>
                <a:gd name="connsiteY44" fmla="*/ 235628 h 235918"/>
                <a:gd name="connsiteX45" fmla="*/ 64786 w 225108"/>
                <a:gd name="connsiteY45" fmla="*/ 231720 h 235918"/>
                <a:gd name="connsiteX46" fmla="*/ 55053 w 225108"/>
                <a:gd name="connsiteY46" fmla="*/ 214670 h 235918"/>
                <a:gd name="connsiteX47" fmla="*/ 43873 w 225108"/>
                <a:gd name="connsiteY47" fmla="*/ 220527 h 235918"/>
                <a:gd name="connsiteX48" fmla="*/ 34563 w 225108"/>
                <a:gd name="connsiteY48" fmla="*/ 231569 h 235918"/>
                <a:gd name="connsiteX49" fmla="*/ 22794 w 225108"/>
                <a:gd name="connsiteY49" fmla="*/ 233673 h 235918"/>
                <a:gd name="connsiteX50" fmla="*/ 14090 w 225108"/>
                <a:gd name="connsiteY50" fmla="*/ 230200 h 235918"/>
                <a:gd name="connsiteX51" fmla="*/ 12119 w 225108"/>
                <a:gd name="connsiteY51" fmla="*/ 218527 h 235918"/>
                <a:gd name="connsiteX52" fmla="*/ 13711 w 225108"/>
                <a:gd name="connsiteY52" fmla="*/ 211975 h 235918"/>
                <a:gd name="connsiteX53" fmla="*/ 1167 w 225108"/>
                <a:gd name="connsiteY53" fmla="*/ 203818 h 235918"/>
                <a:gd name="connsiteX54" fmla="*/ 2174 w 225108"/>
                <a:gd name="connsiteY54" fmla="*/ 193814 h 235918"/>
                <a:gd name="connsiteX0" fmla="*/ 2174 w 225108"/>
                <a:gd name="connsiteY0" fmla="*/ 193814 h 247597"/>
                <a:gd name="connsiteX1" fmla="*/ 4504 w 225108"/>
                <a:gd name="connsiteY1" fmla="*/ 182269 h 247597"/>
                <a:gd name="connsiteX2" fmla="*/ 10021 w 225108"/>
                <a:gd name="connsiteY2" fmla="*/ 180088 h 247597"/>
                <a:gd name="connsiteX3" fmla="*/ 3145 w 225108"/>
                <a:gd name="connsiteY3" fmla="*/ 170385 h 247597"/>
                <a:gd name="connsiteX4" fmla="*/ 11933 w 225108"/>
                <a:gd name="connsiteY4" fmla="*/ 166716 h 247597"/>
                <a:gd name="connsiteX5" fmla="*/ 8232 w 225108"/>
                <a:gd name="connsiteY5" fmla="*/ 157503 h 247597"/>
                <a:gd name="connsiteX6" fmla="*/ 14666 w 225108"/>
                <a:gd name="connsiteY6" fmla="*/ 152954 h 247597"/>
                <a:gd name="connsiteX7" fmla="*/ 25662 w 225108"/>
                <a:gd name="connsiteY7" fmla="*/ 151605 h 247597"/>
                <a:gd name="connsiteX8" fmla="*/ 40567 w 225108"/>
                <a:gd name="connsiteY8" fmla="*/ 141284 h 247597"/>
                <a:gd name="connsiteX9" fmla="*/ 57479 w 225108"/>
                <a:gd name="connsiteY9" fmla="*/ 127522 h 247597"/>
                <a:gd name="connsiteX10" fmla="*/ 63298 w 225108"/>
                <a:gd name="connsiteY10" fmla="*/ 128871 h 247597"/>
                <a:gd name="connsiteX11" fmla="*/ 76623 w 225108"/>
                <a:gd name="connsiteY11" fmla="*/ 118038 h 247597"/>
                <a:gd name="connsiteX12" fmla="*/ 87367 w 225108"/>
                <a:gd name="connsiteY12" fmla="*/ 104262 h 247597"/>
                <a:gd name="connsiteX13" fmla="*/ 73701 w 225108"/>
                <a:gd name="connsiteY13" fmla="*/ 91927 h 247597"/>
                <a:gd name="connsiteX14" fmla="*/ 87010 w 225108"/>
                <a:gd name="connsiteY14" fmla="*/ 73645 h 247597"/>
                <a:gd name="connsiteX15" fmla="*/ 104115 w 225108"/>
                <a:gd name="connsiteY15" fmla="*/ 71546 h 247597"/>
                <a:gd name="connsiteX16" fmla="*/ 108572 w 225108"/>
                <a:gd name="connsiteY16" fmla="*/ 73523 h 247597"/>
                <a:gd name="connsiteX17" fmla="*/ 116754 w 225108"/>
                <a:gd name="connsiteY17" fmla="*/ 49911 h 247597"/>
                <a:gd name="connsiteX18" fmla="*/ 118659 w 225108"/>
                <a:gd name="connsiteY18" fmla="*/ 33536 h 247597"/>
                <a:gd name="connsiteX19" fmla="*/ 138746 w 225108"/>
                <a:gd name="connsiteY19" fmla="*/ 8165 h 247597"/>
                <a:gd name="connsiteX20" fmla="*/ 153501 w 225108"/>
                <a:gd name="connsiteY20" fmla="*/ 1809 h 247597"/>
                <a:gd name="connsiteX21" fmla="*/ 173648 w 225108"/>
                <a:gd name="connsiteY21" fmla="*/ 23873 h 247597"/>
                <a:gd name="connsiteX22" fmla="*/ 184909 w 225108"/>
                <a:gd name="connsiteY22" fmla="*/ 40132 h 247597"/>
                <a:gd name="connsiteX23" fmla="*/ 181618 w 225108"/>
                <a:gd name="connsiteY23" fmla="*/ 46929 h 247597"/>
                <a:gd name="connsiteX24" fmla="*/ 195043 w 225108"/>
                <a:gd name="connsiteY24" fmla="*/ 58560 h 247597"/>
                <a:gd name="connsiteX25" fmla="*/ 211066 w 225108"/>
                <a:gd name="connsiteY25" fmla="*/ 72516 h 247597"/>
                <a:gd name="connsiteX26" fmla="*/ 196980 w 225108"/>
                <a:gd name="connsiteY26" fmla="*/ 97007 h 247597"/>
                <a:gd name="connsiteX27" fmla="*/ 199703 w 225108"/>
                <a:gd name="connsiteY27" fmla="*/ 122830 h 247597"/>
                <a:gd name="connsiteX28" fmla="*/ 202892 w 225108"/>
                <a:gd name="connsiteY28" fmla="*/ 131134 h 247597"/>
                <a:gd name="connsiteX29" fmla="*/ 215026 w 225108"/>
                <a:gd name="connsiteY29" fmla="*/ 130969 h 247597"/>
                <a:gd name="connsiteX30" fmla="*/ 225106 w 225108"/>
                <a:gd name="connsiteY30" fmla="*/ 160950 h 247597"/>
                <a:gd name="connsiteX31" fmla="*/ 214104 w 225108"/>
                <a:gd name="connsiteY31" fmla="*/ 166472 h 247597"/>
                <a:gd name="connsiteX32" fmla="*/ 224191 w 225108"/>
                <a:gd name="connsiteY32" fmla="*/ 179978 h 247597"/>
                <a:gd name="connsiteX33" fmla="*/ 196228 w 225108"/>
                <a:gd name="connsiteY33" fmla="*/ 193059 h 247597"/>
                <a:gd name="connsiteX34" fmla="*/ 183854 w 225108"/>
                <a:gd name="connsiteY34" fmla="*/ 199727 h 247597"/>
                <a:gd name="connsiteX35" fmla="*/ 171947 w 225108"/>
                <a:gd name="connsiteY35" fmla="*/ 198521 h 247597"/>
                <a:gd name="connsiteX36" fmla="*/ 165400 w 225108"/>
                <a:gd name="connsiteY36" fmla="*/ 206209 h 247597"/>
                <a:gd name="connsiteX37" fmla="*/ 145463 w 225108"/>
                <a:gd name="connsiteY37" fmla="*/ 208170 h 247597"/>
                <a:gd name="connsiteX38" fmla="*/ 137439 w 225108"/>
                <a:gd name="connsiteY38" fmla="*/ 208497 h 247597"/>
                <a:gd name="connsiteX39" fmla="*/ 127871 w 225108"/>
                <a:gd name="connsiteY39" fmla="*/ 224648 h 247597"/>
                <a:gd name="connsiteX40" fmla="*/ 120092 w 225108"/>
                <a:gd name="connsiteY40" fmla="*/ 221320 h 247597"/>
                <a:gd name="connsiteX41" fmla="*/ 111631 w 225108"/>
                <a:gd name="connsiteY41" fmla="*/ 208325 h 247597"/>
                <a:gd name="connsiteX42" fmla="*/ 92930 w 225108"/>
                <a:gd name="connsiteY42" fmla="*/ 218322 h 247597"/>
                <a:gd name="connsiteX43" fmla="*/ 93233 w 225108"/>
                <a:gd name="connsiteY43" fmla="*/ 233680 h 247597"/>
                <a:gd name="connsiteX44" fmla="*/ 72682 w 225108"/>
                <a:gd name="connsiteY44" fmla="*/ 235628 h 247597"/>
                <a:gd name="connsiteX45" fmla="*/ 64786 w 225108"/>
                <a:gd name="connsiteY45" fmla="*/ 231720 h 247597"/>
                <a:gd name="connsiteX46" fmla="*/ 50050 w 225108"/>
                <a:gd name="connsiteY46" fmla="*/ 247054 h 247597"/>
                <a:gd name="connsiteX47" fmla="*/ 43873 w 225108"/>
                <a:gd name="connsiteY47" fmla="*/ 220527 h 247597"/>
                <a:gd name="connsiteX48" fmla="*/ 34563 w 225108"/>
                <a:gd name="connsiteY48" fmla="*/ 231569 h 247597"/>
                <a:gd name="connsiteX49" fmla="*/ 22794 w 225108"/>
                <a:gd name="connsiteY49" fmla="*/ 233673 h 247597"/>
                <a:gd name="connsiteX50" fmla="*/ 14090 w 225108"/>
                <a:gd name="connsiteY50" fmla="*/ 230200 h 247597"/>
                <a:gd name="connsiteX51" fmla="*/ 12119 w 225108"/>
                <a:gd name="connsiteY51" fmla="*/ 218527 h 247597"/>
                <a:gd name="connsiteX52" fmla="*/ 13711 w 225108"/>
                <a:gd name="connsiteY52" fmla="*/ 211975 h 247597"/>
                <a:gd name="connsiteX53" fmla="*/ 1167 w 225108"/>
                <a:gd name="connsiteY53" fmla="*/ 203818 h 247597"/>
                <a:gd name="connsiteX54" fmla="*/ 2174 w 225108"/>
                <a:gd name="connsiteY54" fmla="*/ 193814 h 247597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34563 w 225108"/>
                <a:gd name="connsiteY48" fmla="*/ 231569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14211 w 225108"/>
                <a:gd name="connsiteY49" fmla="*/ 23801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7541 w 230475"/>
                <a:gd name="connsiteY0" fmla="*/ 193814 h 248500"/>
                <a:gd name="connsiteX1" fmla="*/ 9871 w 230475"/>
                <a:gd name="connsiteY1" fmla="*/ 182269 h 248500"/>
                <a:gd name="connsiteX2" fmla="*/ 15388 w 230475"/>
                <a:gd name="connsiteY2" fmla="*/ 180088 h 248500"/>
                <a:gd name="connsiteX3" fmla="*/ 8512 w 230475"/>
                <a:gd name="connsiteY3" fmla="*/ 170385 h 248500"/>
                <a:gd name="connsiteX4" fmla="*/ 17300 w 230475"/>
                <a:gd name="connsiteY4" fmla="*/ 166716 h 248500"/>
                <a:gd name="connsiteX5" fmla="*/ 13599 w 230475"/>
                <a:gd name="connsiteY5" fmla="*/ 157503 h 248500"/>
                <a:gd name="connsiteX6" fmla="*/ 20033 w 230475"/>
                <a:gd name="connsiteY6" fmla="*/ 152954 h 248500"/>
                <a:gd name="connsiteX7" fmla="*/ 31029 w 230475"/>
                <a:gd name="connsiteY7" fmla="*/ 151605 h 248500"/>
                <a:gd name="connsiteX8" fmla="*/ 45934 w 230475"/>
                <a:gd name="connsiteY8" fmla="*/ 141284 h 248500"/>
                <a:gd name="connsiteX9" fmla="*/ 62846 w 230475"/>
                <a:gd name="connsiteY9" fmla="*/ 127522 h 248500"/>
                <a:gd name="connsiteX10" fmla="*/ 68665 w 230475"/>
                <a:gd name="connsiteY10" fmla="*/ 128871 h 248500"/>
                <a:gd name="connsiteX11" fmla="*/ 81990 w 230475"/>
                <a:gd name="connsiteY11" fmla="*/ 118038 h 248500"/>
                <a:gd name="connsiteX12" fmla="*/ 92734 w 230475"/>
                <a:gd name="connsiteY12" fmla="*/ 104262 h 248500"/>
                <a:gd name="connsiteX13" fmla="*/ 79068 w 230475"/>
                <a:gd name="connsiteY13" fmla="*/ 91927 h 248500"/>
                <a:gd name="connsiteX14" fmla="*/ 92377 w 230475"/>
                <a:gd name="connsiteY14" fmla="*/ 73645 h 248500"/>
                <a:gd name="connsiteX15" fmla="*/ 109482 w 230475"/>
                <a:gd name="connsiteY15" fmla="*/ 71546 h 248500"/>
                <a:gd name="connsiteX16" fmla="*/ 113939 w 230475"/>
                <a:gd name="connsiteY16" fmla="*/ 73523 h 248500"/>
                <a:gd name="connsiteX17" fmla="*/ 122121 w 230475"/>
                <a:gd name="connsiteY17" fmla="*/ 49911 h 248500"/>
                <a:gd name="connsiteX18" fmla="*/ 124026 w 230475"/>
                <a:gd name="connsiteY18" fmla="*/ 33536 h 248500"/>
                <a:gd name="connsiteX19" fmla="*/ 144113 w 230475"/>
                <a:gd name="connsiteY19" fmla="*/ 8165 h 248500"/>
                <a:gd name="connsiteX20" fmla="*/ 158868 w 230475"/>
                <a:gd name="connsiteY20" fmla="*/ 1809 h 248500"/>
                <a:gd name="connsiteX21" fmla="*/ 179015 w 230475"/>
                <a:gd name="connsiteY21" fmla="*/ 23873 h 248500"/>
                <a:gd name="connsiteX22" fmla="*/ 190276 w 230475"/>
                <a:gd name="connsiteY22" fmla="*/ 40132 h 248500"/>
                <a:gd name="connsiteX23" fmla="*/ 186985 w 230475"/>
                <a:gd name="connsiteY23" fmla="*/ 46929 h 248500"/>
                <a:gd name="connsiteX24" fmla="*/ 200410 w 230475"/>
                <a:gd name="connsiteY24" fmla="*/ 58560 h 248500"/>
                <a:gd name="connsiteX25" fmla="*/ 216433 w 230475"/>
                <a:gd name="connsiteY25" fmla="*/ 72516 h 248500"/>
                <a:gd name="connsiteX26" fmla="*/ 202347 w 230475"/>
                <a:gd name="connsiteY26" fmla="*/ 97007 h 248500"/>
                <a:gd name="connsiteX27" fmla="*/ 205070 w 230475"/>
                <a:gd name="connsiteY27" fmla="*/ 122830 h 248500"/>
                <a:gd name="connsiteX28" fmla="*/ 208259 w 230475"/>
                <a:gd name="connsiteY28" fmla="*/ 131134 h 248500"/>
                <a:gd name="connsiteX29" fmla="*/ 220393 w 230475"/>
                <a:gd name="connsiteY29" fmla="*/ 130969 h 248500"/>
                <a:gd name="connsiteX30" fmla="*/ 230473 w 230475"/>
                <a:gd name="connsiteY30" fmla="*/ 160950 h 248500"/>
                <a:gd name="connsiteX31" fmla="*/ 219471 w 230475"/>
                <a:gd name="connsiteY31" fmla="*/ 166472 h 248500"/>
                <a:gd name="connsiteX32" fmla="*/ 229558 w 230475"/>
                <a:gd name="connsiteY32" fmla="*/ 179978 h 248500"/>
                <a:gd name="connsiteX33" fmla="*/ 201595 w 230475"/>
                <a:gd name="connsiteY33" fmla="*/ 193059 h 248500"/>
                <a:gd name="connsiteX34" fmla="*/ 189221 w 230475"/>
                <a:gd name="connsiteY34" fmla="*/ 199727 h 248500"/>
                <a:gd name="connsiteX35" fmla="*/ 177314 w 230475"/>
                <a:gd name="connsiteY35" fmla="*/ 198521 h 248500"/>
                <a:gd name="connsiteX36" fmla="*/ 170767 w 230475"/>
                <a:gd name="connsiteY36" fmla="*/ 206209 h 248500"/>
                <a:gd name="connsiteX37" fmla="*/ 150830 w 230475"/>
                <a:gd name="connsiteY37" fmla="*/ 208170 h 248500"/>
                <a:gd name="connsiteX38" fmla="*/ 142806 w 230475"/>
                <a:gd name="connsiteY38" fmla="*/ 208497 h 248500"/>
                <a:gd name="connsiteX39" fmla="*/ 133238 w 230475"/>
                <a:gd name="connsiteY39" fmla="*/ 224648 h 248500"/>
                <a:gd name="connsiteX40" fmla="*/ 125459 w 230475"/>
                <a:gd name="connsiteY40" fmla="*/ 221320 h 248500"/>
                <a:gd name="connsiteX41" fmla="*/ 116998 w 230475"/>
                <a:gd name="connsiteY41" fmla="*/ 208325 h 248500"/>
                <a:gd name="connsiteX42" fmla="*/ 98297 w 230475"/>
                <a:gd name="connsiteY42" fmla="*/ 218322 h 248500"/>
                <a:gd name="connsiteX43" fmla="*/ 98600 w 230475"/>
                <a:gd name="connsiteY43" fmla="*/ 233680 h 248500"/>
                <a:gd name="connsiteX44" fmla="*/ 78049 w 230475"/>
                <a:gd name="connsiteY44" fmla="*/ 235628 h 248500"/>
                <a:gd name="connsiteX45" fmla="*/ 70153 w 230475"/>
                <a:gd name="connsiteY45" fmla="*/ 231720 h 248500"/>
                <a:gd name="connsiteX46" fmla="*/ 55417 w 230475"/>
                <a:gd name="connsiteY46" fmla="*/ 247054 h 248500"/>
                <a:gd name="connsiteX47" fmla="*/ 36460 w 230475"/>
                <a:gd name="connsiteY47" fmla="*/ 244475 h 248500"/>
                <a:gd name="connsiteX48" fmla="*/ 21364 w 230475"/>
                <a:gd name="connsiteY48" fmla="*/ 247567 h 248500"/>
                <a:gd name="connsiteX49" fmla="*/ 19578 w 230475"/>
                <a:gd name="connsiteY49" fmla="*/ 238013 h 248500"/>
                <a:gd name="connsiteX50" fmla="*/ 59 w 230475"/>
                <a:gd name="connsiteY50" fmla="*/ 229346 h 248500"/>
                <a:gd name="connsiteX51" fmla="*/ 17486 w 230475"/>
                <a:gd name="connsiteY51" fmla="*/ 218527 h 248500"/>
                <a:gd name="connsiteX52" fmla="*/ 19078 w 230475"/>
                <a:gd name="connsiteY52" fmla="*/ 211975 h 248500"/>
                <a:gd name="connsiteX53" fmla="*/ 6534 w 230475"/>
                <a:gd name="connsiteY53" fmla="*/ 203818 h 248500"/>
                <a:gd name="connsiteX54" fmla="*/ 7541 w 230475"/>
                <a:gd name="connsiteY54" fmla="*/ 193814 h 248500"/>
                <a:gd name="connsiteX0" fmla="*/ 10602 w 233536"/>
                <a:gd name="connsiteY0" fmla="*/ 193814 h 248500"/>
                <a:gd name="connsiteX1" fmla="*/ 12932 w 233536"/>
                <a:gd name="connsiteY1" fmla="*/ 182269 h 248500"/>
                <a:gd name="connsiteX2" fmla="*/ 18449 w 233536"/>
                <a:gd name="connsiteY2" fmla="*/ 180088 h 248500"/>
                <a:gd name="connsiteX3" fmla="*/ 11573 w 233536"/>
                <a:gd name="connsiteY3" fmla="*/ 170385 h 248500"/>
                <a:gd name="connsiteX4" fmla="*/ 20361 w 233536"/>
                <a:gd name="connsiteY4" fmla="*/ 166716 h 248500"/>
                <a:gd name="connsiteX5" fmla="*/ 16660 w 233536"/>
                <a:gd name="connsiteY5" fmla="*/ 157503 h 248500"/>
                <a:gd name="connsiteX6" fmla="*/ 23094 w 233536"/>
                <a:gd name="connsiteY6" fmla="*/ 152954 h 248500"/>
                <a:gd name="connsiteX7" fmla="*/ 34090 w 233536"/>
                <a:gd name="connsiteY7" fmla="*/ 151605 h 248500"/>
                <a:gd name="connsiteX8" fmla="*/ 48995 w 233536"/>
                <a:gd name="connsiteY8" fmla="*/ 141284 h 248500"/>
                <a:gd name="connsiteX9" fmla="*/ 65907 w 233536"/>
                <a:gd name="connsiteY9" fmla="*/ 127522 h 248500"/>
                <a:gd name="connsiteX10" fmla="*/ 71726 w 233536"/>
                <a:gd name="connsiteY10" fmla="*/ 128871 h 248500"/>
                <a:gd name="connsiteX11" fmla="*/ 85051 w 233536"/>
                <a:gd name="connsiteY11" fmla="*/ 118038 h 248500"/>
                <a:gd name="connsiteX12" fmla="*/ 95795 w 233536"/>
                <a:gd name="connsiteY12" fmla="*/ 104262 h 248500"/>
                <a:gd name="connsiteX13" fmla="*/ 82129 w 233536"/>
                <a:gd name="connsiteY13" fmla="*/ 91927 h 248500"/>
                <a:gd name="connsiteX14" fmla="*/ 95438 w 233536"/>
                <a:gd name="connsiteY14" fmla="*/ 73645 h 248500"/>
                <a:gd name="connsiteX15" fmla="*/ 112543 w 233536"/>
                <a:gd name="connsiteY15" fmla="*/ 71546 h 248500"/>
                <a:gd name="connsiteX16" fmla="*/ 117000 w 233536"/>
                <a:gd name="connsiteY16" fmla="*/ 73523 h 248500"/>
                <a:gd name="connsiteX17" fmla="*/ 125182 w 233536"/>
                <a:gd name="connsiteY17" fmla="*/ 49911 h 248500"/>
                <a:gd name="connsiteX18" fmla="*/ 127087 w 233536"/>
                <a:gd name="connsiteY18" fmla="*/ 33536 h 248500"/>
                <a:gd name="connsiteX19" fmla="*/ 147174 w 233536"/>
                <a:gd name="connsiteY19" fmla="*/ 8165 h 248500"/>
                <a:gd name="connsiteX20" fmla="*/ 161929 w 233536"/>
                <a:gd name="connsiteY20" fmla="*/ 1809 h 248500"/>
                <a:gd name="connsiteX21" fmla="*/ 182076 w 233536"/>
                <a:gd name="connsiteY21" fmla="*/ 23873 h 248500"/>
                <a:gd name="connsiteX22" fmla="*/ 193337 w 233536"/>
                <a:gd name="connsiteY22" fmla="*/ 40132 h 248500"/>
                <a:gd name="connsiteX23" fmla="*/ 190046 w 233536"/>
                <a:gd name="connsiteY23" fmla="*/ 46929 h 248500"/>
                <a:gd name="connsiteX24" fmla="*/ 203471 w 233536"/>
                <a:gd name="connsiteY24" fmla="*/ 58560 h 248500"/>
                <a:gd name="connsiteX25" fmla="*/ 219494 w 233536"/>
                <a:gd name="connsiteY25" fmla="*/ 72516 h 248500"/>
                <a:gd name="connsiteX26" fmla="*/ 205408 w 233536"/>
                <a:gd name="connsiteY26" fmla="*/ 97007 h 248500"/>
                <a:gd name="connsiteX27" fmla="*/ 208131 w 233536"/>
                <a:gd name="connsiteY27" fmla="*/ 122830 h 248500"/>
                <a:gd name="connsiteX28" fmla="*/ 211320 w 233536"/>
                <a:gd name="connsiteY28" fmla="*/ 131134 h 248500"/>
                <a:gd name="connsiteX29" fmla="*/ 223454 w 233536"/>
                <a:gd name="connsiteY29" fmla="*/ 130969 h 248500"/>
                <a:gd name="connsiteX30" fmla="*/ 233534 w 233536"/>
                <a:gd name="connsiteY30" fmla="*/ 160950 h 248500"/>
                <a:gd name="connsiteX31" fmla="*/ 222532 w 233536"/>
                <a:gd name="connsiteY31" fmla="*/ 166472 h 248500"/>
                <a:gd name="connsiteX32" fmla="*/ 232619 w 233536"/>
                <a:gd name="connsiteY32" fmla="*/ 179978 h 248500"/>
                <a:gd name="connsiteX33" fmla="*/ 204656 w 233536"/>
                <a:gd name="connsiteY33" fmla="*/ 193059 h 248500"/>
                <a:gd name="connsiteX34" fmla="*/ 192282 w 233536"/>
                <a:gd name="connsiteY34" fmla="*/ 199727 h 248500"/>
                <a:gd name="connsiteX35" fmla="*/ 180375 w 233536"/>
                <a:gd name="connsiteY35" fmla="*/ 198521 h 248500"/>
                <a:gd name="connsiteX36" fmla="*/ 173828 w 233536"/>
                <a:gd name="connsiteY36" fmla="*/ 206209 h 248500"/>
                <a:gd name="connsiteX37" fmla="*/ 153891 w 233536"/>
                <a:gd name="connsiteY37" fmla="*/ 208170 h 248500"/>
                <a:gd name="connsiteX38" fmla="*/ 145867 w 233536"/>
                <a:gd name="connsiteY38" fmla="*/ 208497 h 248500"/>
                <a:gd name="connsiteX39" fmla="*/ 136299 w 233536"/>
                <a:gd name="connsiteY39" fmla="*/ 224648 h 248500"/>
                <a:gd name="connsiteX40" fmla="*/ 128520 w 233536"/>
                <a:gd name="connsiteY40" fmla="*/ 221320 h 248500"/>
                <a:gd name="connsiteX41" fmla="*/ 120059 w 233536"/>
                <a:gd name="connsiteY41" fmla="*/ 208325 h 248500"/>
                <a:gd name="connsiteX42" fmla="*/ 101358 w 233536"/>
                <a:gd name="connsiteY42" fmla="*/ 218322 h 248500"/>
                <a:gd name="connsiteX43" fmla="*/ 101661 w 233536"/>
                <a:gd name="connsiteY43" fmla="*/ 233680 h 248500"/>
                <a:gd name="connsiteX44" fmla="*/ 81110 w 233536"/>
                <a:gd name="connsiteY44" fmla="*/ 235628 h 248500"/>
                <a:gd name="connsiteX45" fmla="*/ 73214 w 233536"/>
                <a:gd name="connsiteY45" fmla="*/ 231720 h 248500"/>
                <a:gd name="connsiteX46" fmla="*/ 58478 w 233536"/>
                <a:gd name="connsiteY46" fmla="*/ 247054 h 248500"/>
                <a:gd name="connsiteX47" fmla="*/ 39521 w 233536"/>
                <a:gd name="connsiteY47" fmla="*/ 244475 h 248500"/>
                <a:gd name="connsiteX48" fmla="*/ 24425 w 233536"/>
                <a:gd name="connsiteY48" fmla="*/ 247567 h 248500"/>
                <a:gd name="connsiteX49" fmla="*/ 22639 w 233536"/>
                <a:gd name="connsiteY49" fmla="*/ 238013 h 248500"/>
                <a:gd name="connsiteX50" fmla="*/ 3120 w 233536"/>
                <a:gd name="connsiteY50" fmla="*/ 229346 h 248500"/>
                <a:gd name="connsiteX51" fmla="*/ 38 w 233536"/>
                <a:gd name="connsiteY51" fmla="*/ 210558 h 248500"/>
                <a:gd name="connsiteX52" fmla="*/ 22139 w 233536"/>
                <a:gd name="connsiteY52" fmla="*/ 211975 h 248500"/>
                <a:gd name="connsiteX53" fmla="*/ 9595 w 233536"/>
                <a:gd name="connsiteY53" fmla="*/ 203818 h 248500"/>
                <a:gd name="connsiteX54" fmla="*/ 10602 w 233536"/>
                <a:gd name="connsiteY54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9794 w 233735"/>
                <a:gd name="connsiteY52" fmla="*/ 203818 h 248500"/>
                <a:gd name="connsiteX53" fmla="*/ 10801 w 233735"/>
                <a:gd name="connsiteY53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10801 w 233735"/>
                <a:gd name="connsiteY52" fmla="*/ 193814 h 248500"/>
                <a:gd name="connsiteX0" fmla="*/ 579 w 235291"/>
                <a:gd name="connsiteY0" fmla="*/ 193799 h 248500"/>
                <a:gd name="connsiteX1" fmla="*/ 14687 w 235291"/>
                <a:gd name="connsiteY1" fmla="*/ 182269 h 248500"/>
                <a:gd name="connsiteX2" fmla="*/ 20204 w 235291"/>
                <a:gd name="connsiteY2" fmla="*/ 180088 h 248500"/>
                <a:gd name="connsiteX3" fmla="*/ 13328 w 235291"/>
                <a:gd name="connsiteY3" fmla="*/ 170385 h 248500"/>
                <a:gd name="connsiteX4" fmla="*/ 22116 w 235291"/>
                <a:gd name="connsiteY4" fmla="*/ 166716 h 248500"/>
                <a:gd name="connsiteX5" fmla="*/ 18415 w 235291"/>
                <a:gd name="connsiteY5" fmla="*/ 157503 h 248500"/>
                <a:gd name="connsiteX6" fmla="*/ 24849 w 235291"/>
                <a:gd name="connsiteY6" fmla="*/ 152954 h 248500"/>
                <a:gd name="connsiteX7" fmla="*/ 35845 w 235291"/>
                <a:gd name="connsiteY7" fmla="*/ 151605 h 248500"/>
                <a:gd name="connsiteX8" fmla="*/ 50750 w 235291"/>
                <a:gd name="connsiteY8" fmla="*/ 141284 h 248500"/>
                <a:gd name="connsiteX9" fmla="*/ 67662 w 235291"/>
                <a:gd name="connsiteY9" fmla="*/ 127522 h 248500"/>
                <a:gd name="connsiteX10" fmla="*/ 73481 w 235291"/>
                <a:gd name="connsiteY10" fmla="*/ 128871 h 248500"/>
                <a:gd name="connsiteX11" fmla="*/ 86806 w 235291"/>
                <a:gd name="connsiteY11" fmla="*/ 118038 h 248500"/>
                <a:gd name="connsiteX12" fmla="*/ 97550 w 235291"/>
                <a:gd name="connsiteY12" fmla="*/ 104262 h 248500"/>
                <a:gd name="connsiteX13" fmla="*/ 83884 w 235291"/>
                <a:gd name="connsiteY13" fmla="*/ 91927 h 248500"/>
                <a:gd name="connsiteX14" fmla="*/ 97193 w 235291"/>
                <a:gd name="connsiteY14" fmla="*/ 73645 h 248500"/>
                <a:gd name="connsiteX15" fmla="*/ 114298 w 235291"/>
                <a:gd name="connsiteY15" fmla="*/ 71546 h 248500"/>
                <a:gd name="connsiteX16" fmla="*/ 118755 w 235291"/>
                <a:gd name="connsiteY16" fmla="*/ 73523 h 248500"/>
                <a:gd name="connsiteX17" fmla="*/ 126937 w 235291"/>
                <a:gd name="connsiteY17" fmla="*/ 49911 h 248500"/>
                <a:gd name="connsiteX18" fmla="*/ 128842 w 235291"/>
                <a:gd name="connsiteY18" fmla="*/ 33536 h 248500"/>
                <a:gd name="connsiteX19" fmla="*/ 148929 w 235291"/>
                <a:gd name="connsiteY19" fmla="*/ 8165 h 248500"/>
                <a:gd name="connsiteX20" fmla="*/ 163684 w 235291"/>
                <a:gd name="connsiteY20" fmla="*/ 1809 h 248500"/>
                <a:gd name="connsiteX21" fmla="*/ 183831 w 235291"/>
                <a:gd name="connsiteY21" fmla="*/ 23873 h 248500"/>
                <a:gd name="connsiteX22" fmla="*/ 195092 w 235291"/>
                <a:gd name="connsiteY22" fmla="*/ 40132 h 248500"/>
                <a:gd name="connsiteX23" fmla="*/ 191801 w 235291"/>
                <a:gd name="connsiteY23" fmla="*/ 46929 h 248500"/>
                <a:gd name="connsiteX24" fmla="*/ 205226 w 235291"/>
                <a:gd name="connsiteY24" fmla="*/ 58560 h 248500"/>
                <a:gd name="connsiteX25" fmla="*/ 221249 w 235291"/>
                <a:gd name="connsiteY25" fmla="*/ 72516 h 248500"/>
                <a:gd name="connsiteX26" fmla="*/ 207163 w 235291"/>
                <a:gd name="connsiteY26" fmla="*/ 97007 h 248500"/>
                <a:gd name="connsiteX27" fmla="*/ 209886 w 235291"/>
                <a:gd name="connsiteY27" fmla="*/ 122830 h 248500"/>
                <a:gd name="connsiteX28" fmla="*/ 213075 w 235291"/>
                <a:gd name="connsiteY28" fmla="*/ 131134 h 248500"/>
                <a:gd name="connsiteX29" fmla="*/ 225209 w 235291"/>
                <a:gd name="connsiteY29" fmla="*/ 130969 h 248500"/>
                <a:gd name="connsiteX30" fmla="*/ 235289 w 235291"/>
                <a:gd name="connsiteY30" fmla="*/ 160950 h 248500"/>
                <a:gd name="connsiteX31" fmla="*/ 224287 w 235291"/>
                <a:gd name="connsiteY31" fmla="*/ 166472 h 248500"/>
                <a:gd name="connsiteX32" fmla="*/ 234374 w 235291"/>
                <a:gd name="connsiteY32" fmla="*/ 179978 h 248500"/>
                <a:gd name="connsiteX33" fmla="*/ 206411 w 235291"/>
                <a:gd name="connsiteY33" fmla="*/ 193059 h 248500"/>
                <a:gd name="connsiteX34" fmla="*/ 194037 w 235291"/>
                <a:gd name="connsiteY34" fmla="*/ 199727 h 248500"/>
                <a:gd name="connsiteX35" fmla="*/ 182130 w 235291"/>
                <a:gd name="connsiteY35" fmla="*/ 198521 h 248500"/>
                <a:gd name="connsiteX36" fmla="*/ 175583 w 235291"/>
                <a:gd name="connsiteY36" fmla="*/ 206209 h 248500"/>
                <a:gd name="connsiteX37" fmla="*/ 155646 w 235291"/>
                <a:gd name="connsiteY37" fmla="*/ 208170 h 248500"/>
                <a:gd name="connsiteX38" fmla="*/ 147622 w 235291"/>
                <a:gd name="connsiteY38" fmla="*/ 208497 h 248500"/>
                <a:gd name="connsiteX39" fmla="*/ 138054 w 235291"/>
                <a:gd name="connsiteY39" fmla="*/ 224648 h 248500"/>
                <a:gd name="connsiteX40" fmla="*/ 130275 w 235291"/>
                <a:gd name="connsiteY40" fmla="*/ 221320 h 248500"/>
                <a:gd name="connsiteX41" fmla="*/ 121814 w 235291"/>
                <a:gd name="connsiteY41" fmla="*/ 208325 h 248500"/>
                <a:gd name="connsiteX42" fmla="*/ 103113 w 235291"/>
                <a:gd name="connsiteY42" fmla="*/ 218322 h 248500"/>
                <a:gd name="connsiteX43" fmla="*/ 103416 w 235291"/>
                <a:gd name="connsiteY43" fmla="*/ 233680 h 248500"/>
                <a:gd name="connsiteX44" fmla="*/ 82865 w 235291"/>
                <a:gd name="connsiteY44" fmla="*/ 235628 h 248500"/>
                <a:gd name="connsiteX45" fmla="*/ 74969 w 235291"/>
                <a:gd name="connsiteY45" fmla="*/ 231720 h 248500"/>
                <a:gd name="connsiteX46" fmla="*/ 60233 w 235291"/>
                <a:gd name="connsiteY46" fmla="*/ 247054 h 248500"/>
                <a:gd name="connsiteX47" fmla="*/ 41276 w 235291"/>
                <a:gd name="connsiteY47" fmla="*/ 244475 h 248500"/>
                <a:gd name="connsiteX48" fmla="*/ 26180 w 235291"/>
                <a:gd name="connsiteY48" fmla="*/ 247567 h 248500"/>
                <a:gd name="connsiteX49" fmla="*/ 24394 w 235291"/>
                <a:gd name="connsiteY49" fmla="*/ 238013 h 248500"/>
                <a:gd name="connsiteX50" fmla="*/ 4875 w 235291"/>
                <a:gd name="connsiteY50" fmla="*/ 229346 h 248500"/>
                <a:gd name="connsiteX51" fmla="*/ 1793 w 235291"/>
                <a:gd name="connsiteY51" fmla="*/ 210558 h 248500"/>
                <a:gd name="connsiteX52" fmla="*/ 579 w 235291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37105 w 252192"/>
                <a:gd name="connsiteY2" fmla="*/ 180088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84563 w 252192"/>
                <a:gd name="connsiteY8" fmla="*/ 127522 h 248500"/>
                <a:gd name="connsiteX9" fmla="*/ 90382 w 252192"/>
                <a:gd name="connsiteY9" fmla="*/ 128871 h 248500"/>
                <a:gd name="connsiteX10" fmla="*/ 103707 w 252192"/>
                <a:gd name="connsiteY10" fmla="*/ 118038 h 248500"/>
                <a:gd name="connsiteX11" fmla="*/ 114451 w 252192"/>
                <a:gd name="connsiteY11" fmla="*/ 104262 h 248500"/>
                <a:gd name="connsiteX12" fmla="*/ 100785 w 252192"/>
                <a:gd name="connsiteY12" fmla="*/ 91927 h 248500"/>
                <a:gd name="connsiteX13" fmla="*/ 114094 w 252192"/>
                <a:gd name="connsiteY13" fmla="*/ 73645 h 248500"/>
                <a:gd name="connsiteX14" fmla="*/ 131199 w 252192"/>
                <a:gd name="connsiteY14" fmla="*/ 71546 h 248500"/>
                <a:gd name="connsiteX15" fmla="*/ 135656 w 252192"/>
                <a:gd name="connsiteY15" fmla="*/ 73523 h 248500"/>
                <a:gd name="connsiteX16" fmla="*/ 143838 w 252192"/>
                <a:gd name="connsiteY16" fmla="*/ 49911 h 248500"/>
                <a:gd name="connsiteX17" fmla="*/ 145743 w 252192"/>
                <a:gd name="connsiteY17" fmla="*/ 33536 h 248500"/>
                <a:gd name="connsiteX18" fmla="*/ 165830 w 252192"/>
                <a:gd name="connsiteY18" fmla="*/ 8165 h 248500"/>
                <a:gd name="connsiteX19" fmla="*/ 180585 w 252192"/>
                <a:gd name="connsiteY19" fmla="*/ 1809 h 248500"/>
                <a:gd name="connsiteX20" fmla="*/ 200732 w 252192"/>
                <a:gd name="connsiteY20" fmla="*/ 23873 h 248500"/>
                <a:gd name="connsiteX21" fmla="*/ 211993 w 252192"/>
                <a:gd name="connsiteY21" fmla="*/ 40132 h 248500"/>
                <a:gd name="connsiteX22" fmla="*/ 208702 w 252192"/>
                <a:gd name="connsiteY22" fmla="*/ 46929 h 248500"/>
                <a:gd name="connsiteX23" fmla="*/ 222127 w 252192"/>
                <a:gd name="connsiteY23" fmla="*/ 58560 h 248500"/>
                <a:gd name="connsiteX24" fmla="*/ 238150 w 252192"/>
                <a:gd name="connsiteY24" fmla="*/ 72516 h 248500"/>
                <a:gd name="connsiteX25" fmla="*/ 224064 w 252192"/>
                <a:gd name="connsiteY25" fmla="*/ 97007 h 248500"/>
                <a:gd name="connsiteX26" fmla="*/ 226787 w 252192"/>
                <a:gd name="connsiteY26" fmla="*/ 122830 h 248500"/>
                <a:gd name="connsiteX27" fmla="*/ 229976 w 252192"/>
                <a:gd name="connsiteY27" fmla="*/ 131134 h 248500"/>
                <a:gd name="connsiteX28" fmla="*/ 242110 w 252192"/>
                <a:gd name="connsiteY28" fmla="*/ 130969 h 248500"/>
                <a:gd name="connsiteX29" fmla="*/ 252190 w 252192"/>
                <a:gd name="connsiteY29" fmla="*/ 160950 h 248500"/>
                <a:gd name="connsiteX30" fmla="*/ 241188 w 252192"/>
                <a:gd name="connsiteY30" fmla="*/ 166472 h 248500"/>
                <a:gd name="connsiteX31" fmla="*/ 251275 w 252192"/>
                <a:gd name="connsiteY31" fmla="*/ 179978 h 248500"/>
                <a:gd name="connsiteX32" fmla="*/ 223312 w 252192"/>
                <a:gd name="connsiteY32" fmla="*/ 193059 h 248500"/>
                <a:gd name="connsiteX33" fmla="*/ 210938 w 252192"/>
                <a:gd name="connsiteY33" fmla="*/ 199727 h 248500"/>
                <a:gd name="connsiteX34" fmla="*/ 199031 w 252192"/>
                <a:gd name="connsiteY34" fmla="*/ 198521 h 248500"/>
                <a:gd name="connsiteX35" fmla="*/ 192484 w 252192"/>
                <a:gd name="connsiteY35" fmla="*/ 206209 h 248500"/>
                <a:gd name="connsiteX36" fmla="*/ 172547 w 252192"/>
                <a:gd name="connsiteY36" fmla="*/ 208170 h 248500"/>
                <a:gd name="connsiteX37" fmla="*/ 164523 w 252192"/>
                <a:gd name="connsiteY37" fmla="*/ 208497 h 248500"/>
                <a:gd name="connsiteX38" fmla="*/ 154955 w 252192"/>
                <a:gd name="connsiteY38" fmla="*/ 224648 h 248500"/>
                <a:gd name="connsiteX39" fmla="*/ 147176 w 252192"/>
                <a:gd name="connsiteY39" fmla="*/ 221320 h 248500"/>
                <a:gd name="connsiteX40" fmla="*/ 138715 w 252192"/>
                <a:gd name="connsiteY40" fmla="*/ 208325 h 248500"/>
                <a:gd name="connsiteX41" fmla="*/ 120014 w 252192"/>
                <a:gd name="connsiteY41" fmla="*/ 218322 h 248500"/>
                <a:gd name="connsiteX42" fmla="*/ 120317 w 252192"/>
                <a:gd name="connsiteY42" fmla="*/ 233680 h 248500"/>
                <a:gd name="connsiteX43" fmla="*/ 99766 w 252192"/>
                <a:gd name="connsiteY43" fmla="*/ 235628 h 248500"/>
                <a:gd name="connsiteX44" fmla="*/ 91870 w 252192"/>
                <a:gd name="connsiteY44" fmla="*/ 231720 h 248500"/>
                <a:gd name="connsiteX45" fmla="*/ 77134 w 252192"/>
                <a:gd name="connsiteY45" fmla="*/ 247054 h 248500"/>
                <a:gd name="connsiteX46" fmla="*/ 58177 w 252192"/>
                <a:gd name="connsiteY46" fmla="*/ 244475 h 248500"/>
                <a:gd name="connsiteX47" fmla="*/ 43081 w 252192"/>
                <a:gd name="connsiteY47" fmla="*/ 247567 h 248500"/>
                <a:gd name="connsiteX48" fmla="*/ 41295 w 252192"/>
                <a:gd name="connsiteY48" fmla="*/ 238013 h 248500"/>
                <a:gd name="connsiteX49" fmla="*/ 21776 w 252192"/>
                <a:gd name="connsiteY49" fmla="*/ 229346 h 248500"/>
                <a:gd name="connsiteX50" fmla="*/ 18694 w 252192"/>
                <a:gd name="connsiteY50" fmla="*/ 210558 h 248500"/>
                <a:gd name="connsiteX51" fmla="*/ 17480 w 252192"/>
                <a:gd name="connsiteY51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0382 w 252192"/>
                <a:gd name="connsiteY8" fmla="*/ 128871 h 248500"/>
                <a:gd name="connsiteX9" fmla="*/ 103707 w 252192"/>
                <a:gd name="connsiteY9" fmla="*/ 118038 h 248500"/>
                <a:gd name="connsiteX10" fmla="*/ 114451 w 252192"/>
                <a:gd name="connsiteY10" fmla="*/ 104262 h 248500"/>
                <a:gd name="connsiteX11" fmla="*/ 100785 w 252192"/>
                <a:gd name="connsiteY11" fmla="*/ 91927 h 248500"/>
                <a:gd name="connsiteX12" fmla="*/ 114094 w 252192"/>
                <a:gd name="connsiteY12" fmla="*/ 73645 h 248500"/>
                <a:gd name="connsiteX13" fmla="*/ 131199 w 252192"/>
                <a:gd name="connsiteY13" fmla="*/ 71546 h 248500"/>
                <a:gd name="connsiteX14" fmla="*/ 135656 w 252192"/>
                <a:gd name="connsiteY14" fmla="*/ 73523 h 248500"/>
                <a:gd name="connsiteX15" fmla="*/ 143838 w 252192"/>
                <a:gd name="connsiteY15" fmla="*/ 49911 h 248500"/>
                <a:gd name="connsiteX16" fmla="*/ 145743 w 252192"/>
                <a:gd name="connsiteY16" fmla="*/ 33536 h 248500"/>
                <a:gd name="connsiteX17" fmla="*/ 165830 w 252192"/>
                <a:gd name="connsiteY17" fmla="*/ 8165 h 248500"/>
                <a:gd name="connsiteX18" fmla="*/ 180585 w 252192"/>
                <a:gd name="connsiteY18" fmla="*/ 1809 h 248500"/>
                <a:gd name="connsiteX19" fmla="*/ 200732 w 252192"/>
                <a:gd name="connsiteY19" fmla="*/ 23873 h 248500"/>
                <a:gd name="connsiteX20" fmla="*/ 211993 w 252192"/>
                <a:gd name="connsiteY20" fmla="*/ 40132 h 248500"/>
                <a:gd name="connsiteX21" fmla="*/ 208702 w 252192"/>
                <a:gd name="connsiteY21" fmla="*/ 46929 h 248500"/>
                <a:gd name="connsiteX22" fmla="*/ 222127 w 252192"/>
                <a:gd name="connsiteY22" fmla="*/ 58560 h 248500"/>
                <a:gd name="connsiteX23" fmla="*/ 238150 w 252192"/>
                <a:gd name="connsiteY23" fmla="*/ 72516 h 248500"/>
                <a:gd name="connsiteX24" fmla="*/ 224064 w 252192"/>
                <a:gd name="connsiteY24" fmla="*/ 97007 h 248500"/>
                <a:gd name="connsiteX25" fmla="*/ 226787 w 252192"/>
                <a:gd name="connsiteY25" fmla="*/ 122830 h 248500"/>
                <a:gd name="connsiteX26" fmla="*/ 229976 w 252192"/>
                <a:gd name="connsiteY26" fmla="*/ 131134 h 248500"/>
                <a:gd name="connsiteX27" fmla="*/ 242110 w 252192"/>
                <a:gd name="connsiteY27" fmla="*/ 130969 h 248500"/>
                <a:gd name="connsiteX28" fmla="*/ 252190 w 252192"/>
                <a:gd name="connsiteY28" fmla="*/ 160950 h 248500"/>
                <a:gd name="connsiteX29" fmla="*/ 241188 w 252192"/>
                <a:gd name="connsiteY29" fmla="*/ 166472 h 248500"/>
                <a:gd name="connsiteX30" fmla="*/ 251275 w 252192"/>
                <a:gd name="connsiteY30" fmla="*/ 179978 h 248500"/>
                <a:gd name="connsiteX31" fmla="*/ 223312 w 252192"/>
                <a:gd name="connsiteY31" fmla="*/ 193059 h 248500"/>
                <a:gd name="connsiteX32" fmla="*/ 210938 w 252192"/>
                <a:gd name="connsiteY32" fmla="*/ 199727 h 248500"/>
                <a:gd name="connsiteX33" fmla="*/ 199031 w 252192"/>
                <a:gd name="connsiteY33" fmla="*/ 198521 h 248500"/>
                <a:gd name="connsiteX34" fmla="*/ 192484 w 252192"/>
                <a:gd name="connsiteY34" fmla="*/ 206209 h 248500"/>
                <a:gd name="connsiteX35" fmla="*/ 172547 w 252192"/>
                <a:gd name="connsiteY35" fmla="*/ 208170 h 248500"/>
                <a:gd name="connsiteX36" fmla="*/ 164523 w 252192"/>
                <a:gd name="connsiteY36" fmla="*/ 208497 h 248500"/>
                <a:gd name="connsiteX37" fmla="*/ 154955 w 252192"/>
                <a:gd name="connsiteY37" fmla="*/ 224648 h 248500"/>
                <a:gd name="connsiteX38" fmla="*/ 147176 w 252192"/>
                <a:gd name="connsiteY38" fmla="*/ 221320 h 248500"/>
                <a:gd name="connsiteX39" fmla="*/ 138715 w 252192"/>
                <a:gd name="connsiteY39" fmla="*/ 208325 h 248500"/>
                <a:gd name="connsiteX40" fmla="*/ 120014 w 252192"/>
                <a:gd name="connsiteY40" fmla="*/ 218322 h 248500"/>
                <a:gd name="connsiteX41" fmla="*/ 120317 w 252192"/>
                <a:gd name="connsiteY41" fmla="*/ 233680 h 248500"/>
                <a:gd name="connsiteX42" fmla="*/ 99766 w 252192"/>
                <a:gd name="connsiteY42" fmla="*/ 235628 h 248500"/>
                <a:gd name="connsiteX43" fmla="*/ 91870 w 252192"/>
                <a:gd name="connsiteY43" fmla="*/ 231720 h 248500"/>
                <a:gd name="connsiteX44" fmla="*/ 77134 w 252192"/>
                <a:gd name="connsiteY44" fmla="*/ 247054 h 248500"/>
                <a:gd name="connsiteX45" fmla="*/ 58177 w 252192"/>
                <a:gd name="connsiteY45" fmla="*/ 244475 h 248500"/>
                <a:gd name="connsiteX46" fmla="*/ 43081 w 252192"/>
                <a:gd name="connsiteY46" fmla="*/ 247567 h 248500"/>
                <a:gd name="connsiteX47" fmla="*/ 41295 w 252192"/>
                <a:gd name="connsiteY47" fmla="*/ 238013 h 248500"/>
                <a:gd name="connsiteX48" fmla="*/ 21776 w 252192"/>
                <a:gd name="connsiteY48" fmla="*/ 229346 h 248500"/>
                <a:gd name="connsiteX49" fmla="*/ 18694 w 252192"/>
                <a:gd name="connsiteY49" fmla="*/ 210558 h 248500"/>
                <a:gd name="connsiteX50" fmla="*/ 17480 w 252192"/>
                <a:gd name="connsiteY50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103707 w 252192"/>
                <a:gd name="connsiteY8" fmla="*/ 118038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43838 w 252192"/>
                <a:gd name="connsiteY13" fmla="*/ 49911 h 248500"/>
                <a:gd name="connsiteX14" fmla="*/ 145743 w 252192"/>
                <a:gd name="connsiteY14" fmla="*/ 33536 h 248500"/>
                <a:gd name="connsiteX15" fmla="*/ 165830 w 252192"/>
                <a:gd name="connsiteY15" fmla="*/ 8165 h 248500"/>
                <a:gd name="connsiteX16" fmla="*/ 180585 w 252192"/>
                <a:gd name="connsiteY16" fmla="*/ 1809 h 248500"/>
                <a:gd name="connsiteX17" fmla="*/ 200732 w 252192"/>
                <a:gd name="connsiteY17" fmla="*/ 23873 h 248500"/>
                <a:gd name="connsiteX18" fmla="*/ 211993 w 252192"/>
                <a:gd name="connsiteY18" fmla="*/ 40132 h 248500"/>
                <a:gd name="connsiteX19" fmla="*/ 208702 w 252192"/>
                <a:gd name="connsiteY19" fmla="*/ 46929 h 248500"/>
                <a:gd name="connsiteX20" fmla="*/ 222127 w 252192"/>
                <a:gd name="connsiteY20" fmla="*/ 58560 h 248500"/>
                <a:gd name="connsiteX21" fmla="*/ 238150 w 252192"/>
                <a:gd name="connsiteY21" fmla="*/ 72516 h 248500"/>
                <a:gd name="connsiteX22" fmla="*/ 224064 w 252192"/>
                <a:gd name="connsiteY22" fmla="*/ 97007 h 248500"/>
                <a:gd name="connsiteX23" fmla="*/ 226787 w 252192"/>
                <a:gd name="connsiteY23" fmla="*/ 122830 h 248500"/>
                <a:gd name="connsiteX24" fmla="*/ 229976 w 252192"/>
                <a:gd name="connsiteY24" fmla="*/ 131134 h 248500"/>
                <a:gd name="connsiteX25" fmla="*/ 242110 w 252192"/>
                <a:gd name="connsiteY25" fmla="*/ 130969 h 248500"/>
                <a:gd name="connsiteX26" fmla="*/ 252190 w 252192"/>
                <a:gd name="connsiteY26" fmla="*/ 160950 h 248500"/>
                <a:gd name="connsiteX27" fmla="*/ 241188 w 252192"/>
                <a:gd name="connsiteY27" fmla="*/ 166472 h 248500"/>
                <a:gd name="connsiteX28" fmla="*/ 251275 w 252192"/>
                <a:gd name="connsiteY28" fmla="*/ 179978 h 248500"/>
                <a:gd name="connsiteX29" fmla="*/ 223312 w 252192"/>
                <a:gd name="connsiteY29" fmla="*/ 193059 h 248500"/>
                <a:gd name="connsiteX30" fmla="*/ 210938 w 252192"/>
                <a:gd name="connsiteY30" fmla="*/ 199727 h 248500"/>
                <a:gd name="connsiteX31" fmla="*/ 199031 w 252192"/>
                <a:gd name="connsiteY31" fmla="*/ 198521 h 248500"/>
                <a:gd name="connsiteX32" fmla="*/ 192484 w 252192"/>
                <a:gd name="connsiteY32" fmla="*/ 206209 h 248500"/>
                <a:gd name="connsiteX33" fmla="*/ 172547 w 252192"/>
                <a:gd name="connsiteY33" fmla="*/ 208170 h 248500"/>
                <a:gd name="connsiteX34" fmla="*/ 164523 w 252192"/>
                <a:gd name="connsiteY34" fmla="*/ 208497 h 248500"/>
                <a:gd name="connsiteX35" fmla="*/ 154955 w 252192"/>
                <a:gd name="connsiteY35" fmla="*/ 224648 h 248500"/>
                <a:gd name="connsiteX36" fmla="*/ 147176 w 252192"/>
                <a:gd name="connsiteY36" fmla="*/ 221320 h 248500"/>
                <a:gd name="connsiteX37" fmla="*/ 138715 w 252192"/>
                <a:gd name="connsiteY37" fmla="*/ 208325 h 248500"/>
                <a:gd name="connsiteX38" fmla="*/ 120014 w 252192"/>
                <a:gd name="connsiteY38" fmla="*/ 218322 h 248500"/>
                <a:gd name="connsiteX39" fmla="*/ 120317 w 252192"/>
                <a:gd name="connsiteY39" fmla="*/ 233680 h 248500"/>
                <a:gd name="connsiteX40" fmla="*/ 99766 w 252192"/>
                <a:gd name="connsiteY40" fmla="*/ 235628 h 248500"/>
                <a:gd name="connsiteX41" fmla="*/ 91870 w 252192"/>
                <a:gd name="connsiteY41" fmla="*/ 231720 h 248500"/>
                <a:gd name="connsiteX42" fmla="*/ 77134 w 252192"/>
                <a:gd name="connsiteY42" fmla="*/ 247054 h 248500"/>
                <a:gd name="connsiteX43" fmla="*/ 58177 w 252192"/>
                <a:gd name="connsiteY43" fmla="*/ 244475 h 248500"/>
                <a:gd name="connsiteX44" fmla="*/ 43081 w 252192"/>
                <a:gd name="connsiteY44" fmla="*/ 247567 h 248500"/>
                <a:gd name="connsiteX45" fmla="*/ 41295 w 252192"/>
                <a:gd name="connsiteY45" fmla="*/ 238013 h 248500"/>
                <a:gd name="connsiteX46" fmla="*/ 21776 w 252192"/>
                <a:gd name="connsiteY46" fmla="*/ 229346 h 248500"/>
                <a:gd name="connsiteX47" fmla="*/ 18694 w 252192"/>
                <a:gd name="connsiteY47" fmla="*/ 210558 h 248500"/>
                <a:gd name="connsiteX48" fmla="*/ 17480 w 252192"/>
                <a:gd name="connsiteY48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00732 w 252192"/>
                <a:gd name="connsiteY16" fmla="*/ 23873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32008 w 252192"/>
                <a:gd name="connsiteY16" fmla="*/ 31000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7171 h 251872"/>
                <a:gd name="connsiteX1" fmla="*/ 486 w 252192"/>
                <a:gd name="connsiteY1" fmla="*/ 190918 h 251872"/>
                <a:gd name="connsiteX2" fmla="*/ 9758 w 252192"/>
                <a:gd name="connsiteY2" fmla="*/ 173617 h 251872"/>
                <a:gd name="connsiteX3" fmla="*/ 15270 w 252192"/>
                <a:gd name="connsiteY3" fmla="*/ 162342 h 251872"/>
                <a:gd name="connsiteX4" fmla="*/ 21998 w 252192"/>
                <a:gd name="connsiteY4" fmla="*/ 149692 h 251872"/>
                <a:gd name="connsiteX5" fmla="*/ 39272 w 252192"/>
                <a:gd name="connsiteY5" fmla="*/ 132219 h 251872"/>
                <a:gd name="connsiteX6" fmla="*/ 59303 w 252192"/>
                <a:gd name="connsiteY6" fmla="*/ 127619 h 251872"/>
                <a:gd name="connsiteX7" fmla="*/ 80976 w 252192"/>
                <a:gd name="connsiteY7" fmla="*/ 114474 h 251872"/>
                <a:gd name="connsiteX8" fmla="*/ 92567 w 252192"/>
                <a:gd name="connsiteY8" fmla="*/ 105718 h 251872"/>
                <a:gd name="connsiteX9" fmla="*/ 94310 w 252192"/>
                <a:gd name="connsiteY9" fmla="*/ 89030 h 251872"/>
                <a:gd name="connsiteX10" fmla="*/ 91562 w 252192"/>
                <a:gd name="connsiteY10" fmla="*/ 73946 h 251872"/>
                <a:gd name="connsiteX11" fmla="*/ 115213 w 252192"/>
                <a:gd name="connsiteY11" fmla="*/ 38067 h 251872"/>
                <a:gd name="connsiteX12" fmla="*/ 143838 w 252192"/>
                <a:gd name="connsiteY12" fmla="*/ 53283 h 251872"/>
                <a:gd name="connsiteX13" fmla="*/ 145743 w 252192"/>
                <a:gd name="connsiteY13" fmla="*/ 36908 h 251872"/>
                <a:gd name="connsiteX14" fmla="*/ 144483 w 252192"/>
                <a:gd name="connsiteY14" fmla="*/ 2882 h 251872"/>
                <a:gd name="connsiteX15" fmla="*/ 180585 w 252192"/>
                <a:gd name="connsiteY15" fmla="*/ 5181 h 251872"/>
                <a:gd name="connsiteX16" fmla="*/ 232008 w 252192"/>
                <a:gd name="connsiteY16" fmla="*/ 34372 h 251872"/>
                <a:gd name="connsiteX17" fmla="*/ 211993 w 252192"/>
                <a:gd name="connsiteY17" fmla="*/ 43504 h 251872"/>
                <a:gd name="connsiteX18" fmla="*/ 208702 w 252192"/>
                <a:gd name="connsiteY18" fmla="*/ 50301 h 251872"/>
                <a:gd name="connsiteX19" fmla="*/ 222127 w 252192"/>
                <a:gd name="connsiteY19" fmla="*/ 61932 h 251872"/>
                <a:gd name="connsiteX20" fmla="*/ 238150 w 252192"/>
                <a:gd name="connsiteY20" fmla="*/ 75888 h 251872"/>
                <a:gd name="connsiteX21" fmla="*/ 224064 w 252192"/>
                <a:gd name="connsiteY21" fmla="*/ 100379 h 251872"/>
                <a:gd name="connsiteX22" fmla="*/ 226787 w 252192"/>
                <a:gd name="connsiteY22" fmla="*/ 126202 h 251872"/>
                <a:gd name="connsiteX23" fmla="*/ 229976 w 252192"/>
                <a:gd name="connsiteY23" fmla="*/ 134506 h 251872"/>
                <a:gd name="connsiteX24" fmla="*/ 242110 w 252192"/>
                <a:gd name="connsiteY24" fmla="*/ 134341 h 251872"/>
                <a:gd name="connsiteX25" fmla="*/ 252190 w 252192"/>
                <a:gd name="connsiteY25" fmla="*/ 164322 h 251872"/>
                <a:gd name="connsiteX26" fmla="*/ 241188 w 252192"/>
                <a:gd name="connsiteY26" fmla="*/ 169844 h 251872"/>
                <a:gd name="connsiteX27" fmla="*/ 251275 w 252192"/>
                <a:gd name="connsiteY27" fmla="*/ 183350 h 251872"/>
                <a:gd name="connsiteX28" fmla="*/ 223312 w 252192"/>
                <a:gd name="connsiteY28" fmla="*/ 196431 h 251872"/>
                <a:gd name="connsiteX29" fmla="*/ 210938 w 252192"/>
                <a:gd name="connsiteY29" fmla="*/ 203099 h 251872"/>
                <a:gd name="connsiteX30" fmla="*/ 199031 w 252192"/>
                <a:gd name="connsiteY30" fmla="*/ 201893 h 251872"/>
                <a:gd name="connsiteX31" fmla="*/ 192484 w 252192"/>
                <a:gd name="connsiteY31" fmla="*/ 209581 h 251872"/>
                <a:gd name="connsiteX32" fmla="*/ 172547 w 252192"/>
                <a:gd name="connsiteY32" fmla="*/ 211542 h 251872"/>
                <a:gd name="connsiteX33" fmla="*/ 164523 w 252192"/>
                <a:gd name="connsiteY33" fmla="*/ 211869 h 251872"/>
                <a:gd name="connsiteX34" fmla="*/ 154955 w 252192"/>
                <a:gd name="connsiteY34" fmla="*/ 228020 h 251872"/>
                <a:gd name="connsiteX35" fmla="*/ 147176 w 252192"/>
                <a:gd name="connsiteY35" fmla="*/ 224692 h 251872"/>
                <a:gd name="connsiteX36" fmla="*/ 138715 w 252192"/>
                <a:gd name="connsiteY36" fmla="*/ 211697 h 251872"/>
                <a:gd name="connsiteX37" fmla="*/ 120014 w 252192"/>
                <a:gd name="connsiteY37" fmla="*/ 221694 h 251872"/>
                <a:gd name="connsiteX38" fmla="*/ 120317 w 252192"/>
                <a:gd name="connsiteY38" fmla="*/ 237052 h 251872"/>
                <a:gd name="connsiteX39" fmla="*/ 99766 w 252192"/>
                <a:gd name="connsiteY39" fmla="*/ 239000 h 251872"/>
                <a:gd name="connsiteX40" fmla="*/ 91870 w 252192"/>
                <a:gd name="connsiteY40" fmla="*/ 235092 h 251872"/>
                <a:gd name="connsiteX41" fmla="*/ 77134 w 252192"/>
                <a:gd name="connsiteY41" fmla="*/ 250426 h 251872"/>
                <a:gd name="connsiteX42" fmla="*/ 58177 w 252192"/>
                <a:gd name="connsiteY42" fmla="*/ 247847 h 251872"/>
                <a:gd name="connsiteX43" fmla="*/ 43081 w 252192"/>
                <a:gd name="connsiteY43" fmla="*/ 250939 h 251872"/>
                <a:gd name="connsiteX44" fmla="*/ 41295 w 252192"/>
                <a:gd name="connsiteY44" fmla="*/ 241385 h 251872"/>
                <a:gd name="connsiteX45" fmla="*/ 21776 w 252192"/>
                <a:gd name="connsiteY45" fmla="*/ 232718 h 251872"/>
                <a:gd name="connsiteX46" fmla="*/ 18694 w 252192"/>
                <a:gd name="connsiteY46" fmla="*/ 213930 h 251872"/>
                <a:gd name="connsiteX47" fmla="*/ 17480 w 252192"/>
                <a:gd name="connsiteY47" fmla="*/ 197171 h 251872"/>
                <a:gd name="connsiteX0" fmla="*/ 17480 w 252192"/>
                <a:gd name="connsiteY0" fmla="*/ 196959 h 251660"/>
                <a:gd name="connsiteX1" fmla="*/ 486 w 252192"/>
                <a:gd name="connsiteY1" fmla="*/ 190706 h 251660"/>
                <a:gd name="connsiteX2" fmla="*/ 9758 w 252192"/>
                <a:gd name="connsiteY2" fmla="*/ 173405 h 251660"/>
                <a:gd name="connsiteX3" fmla="*/ 15270 w 252192"/>
                <a:gd name="connsiteY3" fmla="*/ 162130 h 251660"/>
                <a:gd name="connsiteX4" fmla="*/ 21998 w 252192"/>
                <a:gd name="connsiteY4" fmla="*/ 149480 h 251660"/>
                <a:gd name="connsiteX5" fmla="*/ 39272 w 252192"/>
                <a:gd name="connsiteY5" fmla="*/ 132007 h 251660"/>
                <a:gd name="connsiteX6" fmla="*/ 59303 w 252192"/>
                <a:gd name="connsiteY6" fmla="*/ 127407 h 251660"/>
                <a:gd name="connsiteX7" fmla="*/ 80976 w 252192"/>
                <a:gd name="connsiteY7" fmla="*/ 114262 h 251660"/>
                <a:gd name="connsiteX8" fmla="*/ 92567 w 252192"/>
                <a:gd name="connsiteY8" fmla="*/ 105506 h 251660"/>
                <a:gd name="connsiteX9" fmla="*/ 94310 w 252192"/>
                <a:gd name="connsiteY9" fmla="*/ 88818 h 251660"/>
                <a:gd name="connsiteX10" fmla="*/ 91562 w 252192"/>
                <a:gd name="connsiteY10" fmla="*/ 73734 h 251660"/>
                <a:gd name="connsiteX11" fmla="*/ 115213 w 252192"/>
                <a:gd name="connsiteY11" fmla="*/ 37855 h 251660"/>
                <a:gd name="connsiteX12" fmla="*/ 143838 w 252192"/>
                <a:gd name="connsiteY12" fmla="*/ 53071 h 251660"/>
                <a:gd name="connsiteX13" fmla="*/ 120241 w 252192"/>
                <a:gd name="connsiteY13" fmla="*/ 3346 h 251660"/>
                <a:gd name="connsiteX14" fmla="*/ 144483 w 252192"/>
                <a:gd name="connsiteY14" fmla="*/ 2670 h 251660"/>
                <a:gd name="connsiteX15" fmla="*/ 180585 w 252192"/>
                <a:gd name="connsiteY15" fmla="*/ 4969 h 251660"/>
                <a:gd name="connsiteX16" fmla="*/ 232008 w 252192"/>
                <a:gd name="connsiteY16" fmla="*/ 34160 h 251660"/>
                <a:gd name="connsiteX17" fmla="*/ 211993 w 252192"/>
                <a:gd name="connsiteY17" fmla="*/ 43292 h 251660"/>
                <a:gd name="connsiteX18" fmla="*/ 208702 w 252192"/>
                <a:gd name="connsiteY18" fmla="*/ 50089 h 251660"/>
                <a:gd name="connsiteX19" fmla="*/ 222127 w 252192"/>
                <a:gd name="connsiteY19" fmla="*/ 61720 h 251660"/>
                <a:gd name="connsiteX20" fmla="*/ 238150 w 252192"/>
                <a:gd name="connsiteY20" fmla="*/ 75676 h 251660"/>
                <a:gd name="connsiteX21" fmla="*/ 224064 w 252192"/>
                <a:gd name="connsiteY21" fmla="*/ 100167 h 251660"/>
                <a:gd name="connsiteX22" fmla="*/ 226787 w 252192"/>
                <a:gd name="connsiteY22" fmla="*/ 125990 h 251660"/>
                <a:gd name="connsiteX23" fmla="*/ 229976 w 252192"/>
                <a:gd name="connsiteY23" fmla="*/ 134294 h 251660"/>
                <a:gd name="connsiteX24" fmla="*/ 242110 w 252192"/>
                <a:gd name="connsiteY24" fmla="*/ 134129 h 251660"/>
                <a:gd name="connsiteX25" fmla="*/ 252190 w 252192"/>
                <a:gd name="connsiteY25" fmla="*/ 164110 h 251660"/>
                <a:gd name="connsiteX26" fmla="*/ 241188 w 252192"/>
                <a:gd name="connsiteY26" fmla="*/ 169632 h 251660"/>
                <a:gd name="connsiteX27" fmla="*/ 251275 w 252192"/>
                <a:gd name="connsiteY27" fmla="*/ 183138 h 251660"/>
                <a:gd name="connsiteX28" fmla="*/ 223312 w 252192"/>
                <a:gd name="connsiteY28" fmla="*/ 196219 h 251660"/>
                <a:gd name="connsiteX29" fmla="*/ 210938 w 252192"/>
                <a:gd name="connsiteY29" fmla="*/ 202887 h 251660"/>
                <a:gd name="connsiteX30" fmla="*/ 199031 w 252192"/>
                <a:gd name="connsiteY30" fmla="*/ 201681 h 251660"/>
                <a:gd name="connsiteX31" fmla="*/ 192484 w 252192"/>
                <a:gd name="connsiteY31" fmla="*/ 209369 h 251660"/>
                <a:gd name="connsiteX32" fmla="*/ 172547 w 252192"/>
                <a:gd name="connsiteY32" fmla="*/ 211330 h 251660"/>
                <a:gd name="connsiteX33" fmla="*/ 164523 w 252192"/>
                <a:gd name="connsiteY33" fmla="*/ 211657 h 251660"/>
                <a:gd name="connsiteX34" fmla="*/ 154955 w 252192"/>
                <a:gd name="connsiteY34" fmla="*/ 227808 h 251660"/>
                <a:gd name="connsiteX35" fmla="*/ 147176 w 252192"/>
                <a:gd name="connsiteY35" fmla="*/ 224480 h 251660"/>
                <a:gd name="connsiteX36" fmla="*/ 138715 w 252192"/>
                <a:gd name="connsiteY36" fmla="*/ 211485 h 251660"/>
                <a:gd name="connsiteX37" fmla="*/ 120014 w 252192"/>
                <a:gd name="connsiteY37" fmla="*/ 221482 h 251660"/>
                <a:gd name="connsiteX38" fmla="*/ 120317 w 252192"/>
                <a:gd name="connsiteY38" fmla="*/ 236840 h 251660"/>
                <a:gd name="connsiteX39" fmla="*/ 99766 w 252192"/>
                <a:gd name="connsiteY39" fmla="*/ 238788 h 251660"/>
                <a:gd name="connsiteX40" fmla="*/ 91870 w 252192"/>
                <a:gd name="connsiteY40" fmla="*/ 234880 h 251660"/>
                <a:gd name="connsiteX41" fmla="*/ 77134 w 252192"/>
                <a:gd name="connsiteY41" fmla="*/ 250214 h 251660"/>
                <a:gd name="connsiteX42" fmla="*/ 58177 w 252192"/>
                <a:gd name="connsiteY42" fmla="*/ 247635 h 251660"/>
                <a:gd name="connsiteX43" fmla="*/ 43081 w 252192"/>
                <a:gd name="connsiteY43" fmla="*/ 250727 h 251660"/>
                <a:gd name="connsiteX44" fmla="*/ 41295 w 252192"/>
                <a:gd name="connsiteY44" fmla="*/ 241173 h 251660"/>
                <a:gd name="connsiteX45" fmla="*/ 21776 w 252192"/>
                <a:gd name="connsiteY45" fmla="*/ 232506 h 251660"/>
                <a:gd name="connsiteX46" fmla="*/ 18694 w 252192"/>
                <a:gd name="connsiteY46" fmla="*/ 213718 h 251660"/>
                <a:gd name="connsiteX47" fmla="*/ 17480 w 252192"/>
                <a:gd name="connsiteY47" fmla="*/ 196959 h 251660"/>
                <a:gd name="connsiteX0" fmla="*/ 17480 w 252192"/>
                <a:gd name="connsiteY0" fmla="*/ 214990 h 269691"/>
                <a:gd name="connsiteX1" fmla="*/ 486 w 252192"/>
                <a:gd name="connsiteY1" fmla="*/ 208737 h 269691"/>
                <a:gd name="connsiteX2" fmla="*/ 9758 w 252192"/>
                <a:gd name="connsiteY2" fmla="*/ 191436 h 269691"/>
                <a:gd name="connsiteX3" fmla="*/ 15270 w 252192"/>
                <a:gd name="connsiteY3" fmla="*/ 180161 h 269691"/>
                <a:gd name="connsiteX4" fmla="*/ 21998 w 252192"/>
                <a:gd name="connsiteY4" fmla="*/ 167511 h 269691"/>
                <a:gd name="connsiteX5" fmla="*/ 39272 w 252192"/>
                <a:gd name="connsiteY5" fmla="*/ 150038 h 269691"/>
                <a:gd name="connsiteX6" fmla="*/ 59303 w 252192"/>
                <a:gd name="connsiteY6" fmla="*/ 145438 h 269691"/>
                <a:gd name="connsiteX7" fmla="*/ 80976 w 252192"/>
                <a:gd name="connsiteY7" fmla="*/ 132293 h 269691"/>
                <a:gd name="connsiteX8" fmla="*/ 92567 w 252192"/>
                <a:gd name="connsiteY8" fmla="*/ 123537 h 269691"/>
                <a:gd name="connsiteX9" fmla="*/ 94310 w 252192"/>
                <a:gd name="connsiteY9" fmla="*/ 106849 h 269691"/>
                <a:gd name="connsiteX10" fmla="*/ 91562 w 252192"/>
                <a:gd name="connsiteY10" fmla="*/ 91765 h 269691"/>
                <a:gd name="connsiteX11" fmla="*/ 115213 w 252192"/>
                <a:gd name="connsiteY11" fmla="*/ 55886 h 269691"/>
                <a:gd name="connsiteX12" fmla="*/ 97631 w 252192"/>
                <a:gd name="connsiteY12" fmla="*/ 0 h 269691"/>
                <a:gd name="connsiteX13" fmla="*/ 120241 w 252192"/>
                <a:gd name="connsiteY13" fmla="*/ 21377 h 269691"/>
                <a:gd name="connsiteX14" fmla="*/ 144483 w 252192"/>
                <a:gd name="connsiteY14" fmla="*/ 20701 h 269691"/>
                <a:gd name="connsiteX15" fmla="*/ 180585 w 252192"/>
                <a:gd name="connsiteY15" fmla="*/ 23000 h 269691"/>
                <a:gd name="connsiteX16" fmla="*/ 232008 w 252192"/>
                <a:gd name="connsiteY16" fmla="*/ 52191 h 269691"/>
                <a:gd name="connsiteX17" fmla="*/ 211993 w 252192"/>
                <a:gd name="connsiteY17" fmla="*/ 61323 h 269691"/>
                <a:gd name="connsiteX18" fmla="*/ 208702 w 252192"/>
                <a:gd name="connsiteY18" fmla="*/ 68120 h 269691"/>
                <a:gd name="connsiteX19" fmla="*/ 222127 w 252192"/>
                <a:gd name="connsiteY19" fmla="*/ 79751 h 269691"/>
                <a:gd name="connsiteX20" fmla="*/ 238150 w 252192"/>
                <a:gd name="connsiteY20" fmla="*/ 93707 h 269691"/>
                <a:gd name="connsiteX21" fmla="*/ 224064 w 252192"/>
                <a:gd name="connsiteY21" fmla="*/ 118198 h 269691"/>
                <a:gd name="connsiteX22" fmla="*/ 226787 w 252192"/>
                <a:gd name="connsiteY22" fmla="*/ 144021 h 269691"/>
                <a:gd name="connsiteX23" fmla="*/ 229976 w 252192"/>
                <a:gd name="connsiteY23" fmla="*/ 152325 h 269691"/>
                <a:gd name="connsiteX24" fmla="*/ 242110 w 252192"/>
                <a:gd name="connsiteY24" fmla="*/ 152160 h 269691"/>
                <a:gd name="connsiteX25" fmla="*/ 252190 w 252192"/>
                <a:gd name="connsiteY25" fmla="*/ 182141 h 269691"/>
                <a:gd name="connsiteX26" fmla="*/ 241188 w 252192"/>
                <a:gd name="connsiteY26" fmla="*/ 187663 h 269691"/>
                <a:gd name="connsiteX27" fmla="*/ 251275 w 252192"/>
                <a:gd name="connsiteY27" fmla="*/ 201169 h 269691"/>
                <a:gd name="connsiteX28" fmla="*/ 223312 w 252192"/>
                <a:gd name="connsiteY28" fmla="*/ 214250 h 269691"/>
                <a:gd name="connsiteX29" fmla="*/ 210938 w 252192"/>
                <a:gd name="connsiteY29" fmla="*/ 220918 h 269691"/>
                <a:gd name="connsiteX30" fmla="*/ 199031 w 252192"/>
                <a:gd name="connsiteY30" fmla="*/ 219712 h 269691"/>
                <a:gd name="connsiteX31" fmla="*/ 192484 w 252192"/>
                <a:gd name="connsiteY31" fmla="*/ 227400 h 269691"/>
                <a:gd name="connsiteX32" fmla="*/ 172547 w 252192"/>
                <a:gd name="connsiteY32" fmla="*/ 229361 h 269691"/>
                <a:gd name="connsiteX33" fmla="*/ 164523 w 252192"/>
                <a:gd name="connsiteY33" fmla="*/ 229688 h 269691"/>
                <a:gd name="connsiteX34" fmla="*/ 154955 w 252192"/>
                <a:gd name="connsiteY34" fmla="*/ 245839 h 269691"/>
                <a:gd name="connsiteX35" fmla="*/ 147176 w 252192"/>
                <a:gd name="connsiteY35" fmla="*/ 242511 h 269691"/>
                <a:gd name="connsiteX36" fmla="*/ 138715 w 252192"/>
                <a:gd name="connsiteY36" fmla="*/ 229516 h 269691"/>
                <a:gd name="connsiteX37" fmla="*/ 120014 w 252192"/>
                <a:gd name="connsiteY37" fmla="*/ 239513 h 269691"/>
                <a:gd name="connsiteX38" fmla="*/ 120317 w 252192"/>
                <a:gd name="connsiteY38" fmla="*/ 254871 h 269691"/>
                <a:gd name="connsiteX39" fmla="*/ 99766 w 252192"/>
                <a:gd name="connsiteY39" fmla="*/ 256819 h 269691"/>
                <a:gd name="connsiteX40" fmla="*/ 91870 w 252192"/>
                <a:gd name="connsiteY40" fmla="*/ 252911 h 269691"/>
                <a:gd name="connsiteX41" fmla="*/ 77134 w 252192"/>
                <a:gd name="connsiteY41" fmla="*/ 268245 h 269691"/>
                <a:gd name="connsiteX42" fmla="*/ 58177 w 252192"/>
                <a:gd name="connsiteY42" fmla="*/ 265666 h 269691"/>
                <a:gd name="connsiteX43" fmla="*/ 43081 w 252192"/>
                <a:gd name="connsiteY43" fmla="*/ 268758 h 269691"/>
                <a:gd name="connsiteX44" fmla="*/ 41295 w 252192"/>
                <a:gd name="connsiteY44" fmla="*/ 259204 h 269691"/>
                <a:gd name="connsiteX45" fmla="*/ 21776 w 252192"/>
                <a:gd name="connsiteY45" fmla="*/ 250537 h 269691"/>
                <a:gd name="connsiteX46" fmla="*/ 18694 w 252192"/>
                <a:gd name="connsiteY46" fmla="*/ 231749 h 269691"/>
                <a:gd name="connsiteX47" fmla="*/ 17480 w 252192"/>
                <a:gd name="connsiteY47" fmla="*/ 214990 h 269691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91562 w 252192"/>
                <a:gd name="connsiteY10" fmla="*/ 10523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25304 w 252192"/>
                <a:gd name="connsiteY6" fmla="*/ 98314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762 w 252192"/>
                <a:gd name="connsiteY5" fmla="*/ 137845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31607 w 266319"/>
                <a:gd name="connsiteY0" fmla="*/ 228464 h 283165"/>
                <a:gd name="connsiteX1" fmla="*/ 14613 w 266319"/>
                <a:gd name="connsiteY1" fmla="*/ 222211 h 283165"/>
                <a:gd name="connsiteX2" fmla="*/ 23885 w 266319"/>
                <a:gd name="connsiteY2" fmla="*/ 204910 h 283165"/>
                <a:gd name="connsiteX3" fmla="*/ 224 w 266319"/>
                <a:gd name="connsiteY3" fmla="*/ 172286 h 283165"/>
                <a:gd name="connsiteX4" fmla="*/ 30173 w 266319"/>
                <a:gd name="connsiteY4" fmla="*/ 134138 h 283165"/>
                <a:gd name="connsiteX5" fmla="*/ 44889 w 266319"/>
                <a:gd name="connsiteY5" fmla="*/ 137845 h 283165"/>
                <a:gd name="connsiteX6" fmla="*/ 55806 w 266319"/>
                <a:gd name="connsiteY6" fmla="*/ 116211 h 283165"/>
                <a:gd name="connsiteX7" fmla="*/ 39431 w 266319"/>
                <a:gd name="connsiteY7" fmla="*/ 98314 h 283165"/>
                <a:gd name="connsiteX8" fmla="*/ 42182 w 266319"/>
                <a:gd name="connsiteY8" fmla="*/ 71149 h 283165"/>
                <a:gd name="connsiteX9" fmla="*/ 62028 w 266319"/>
                <a:gd name="connsiteY9" fmla="*/ 71294 h 283165"/>
                <a:gd name="connsiteX10" fmla="*/ 52690 w 266319"/>
                <a:gd name="connsiteY10" fmla="*/ 51700 h 283165"/>
                <a:gd name="connsiteX11" fmla="*/ 84915 w 266319"/>
                <a:gd name="connsiteY11" fmla="*/ 28579 h 283165"/>
                <a:gd name="connsiteX12" fmla="*/ 82718 w 266319"/>
                <a:gd name="connsiteY12" fmla="*/ 469 h 283165"/>
                <a:gd name="connsiteX13" fmla="*/ 111758 w 266319"/>
                <a:gd name="connsiteY13" fmla="*/ 13474 h 283165"/>
                <a:gd name="connsiteX14" fmla="*/ 134368 w 266319"/>
                <a:gd name="connsiteY14" fmla="*/ 34851 h 283165"/>
                <a:gd name="connsiteX15" fmla="*/ 158610 w 266319"/>
                <a:gd name="connsiteY15" fmla="*/ 34175 h 283165"/>
                <a:gd name="connsiteX16" fmla="*/ 194712 w 266319"/>
                <a:gd name="connsiteY16" fmla="*/ 36474 h 283165"/>
                <a:gd name="connsiteX17" fmla="*/ 246135 w 266319"/>
                <a:gd name="connsiteY17" fmla="*/ 65665 h 283165"/>
                <a:gd name="connsiteX18" fmla="*/ 226120 w 266319"/>
                <a:gd name="connsiteY18" fmla="*/ 74797 h 283165"/>
                <a:gd name="connsiteX19" fmla="*/ 222829 w 266319"/>
                <a:gd name="connsiteY19" fmla="*/ 81594 h 283165"/>
                <a:gd name="connsiteX20" fmla="*/ 236254 w 266319"/>
                <a:gd name="connsiteY20" fmla="*/ 93225 h 283165"/>
                <a:gd name="connsiteX21" fmla="*/ 252277 w 266319"/>
                <a:gd name="connsiteY21" fmla="*/ 107181 h 283165"/>
                <a:gd name="connsiteX22" fmla="*/ 238191 w 266319"/>
                <a:gd name="connsiteY22" fmla="*/ 131672 h 283165"/>
                <a:gd name="connsiteX23" fmla="*/ 240914 w 266319"/>
                <a:gd name="connsiteY23" fmla="*/ 157495 h 283165"/>
                <a:gd name="connsiteX24" fmla="*/ 244103 w 266319"/>
                <a:gd name="connsiteY24" fmla="*/ 165799 h 283165"/>
                <a:gd name="connsiteX25" fmla="*/ 256237 w 266319"/>
                <a:gd name="connsiteY25" fmla="*/ 165634 h 283165"/>
                <a:gd name="connsiteX26" fmla="*/ 266317 w 266319"/>
                <a:gd name="connsiteY26" fmla="*/ 195615 h 283165"/>
                <a:gd name="connsiteX27" fmla="*/ 255315 w 266319"/>
                <a:gd name="connsiteY27" fmla="*/ 201137 h 283165"/>
                <a:gd name="connsiteX28" fmla="*/ 265402 w 266319"/>
                <a:gd name="connsiteY28" fmla="*/ 214643 h 283165"/>
                <a:gd name="connsiteX29" fmla="*/ 237439 w 266319"/>
                <a:gd name="connsiteY29" fmla="*/ 227724 h 283165"/>
                <a:gd name="connsiteX30" fmla="*/ 225065 w 266319"/>
                <a:gd name="connsiteY30" fmla="*/ 234392 h 283165"/>
                <a:gd name="connsiteX31" fmla="*/ 213158 w 266319"/>
                <a:gd name="connsiteY31" fmla="*/ 233186 h 283165"/>
                <a:gd name="connsiteX32" fmla="*/ 206611 w 266319"/>
                <a:gd name="connsiteY32" fmla="*/ 240874 h 283165"/>
                <a:gd name="connsiteX33" fmla="*/ 186674 w 266319"/>
                <a:gd name="connsiteY33" fmla="*/ 242835 h 283165"/>
                <a:gd name="connsiteX34" fmla="*/ 178650 w 266319"/>
                <a:gd name="connsiteY34" fmla="*/ 243162 h 283165"/>
                <a:gd name="connsiteX35" fmla="*/ 169082 w 266319"/>
                <a:gd name="connsiteY35" fmla="*/ 259313 h 283165"/>
                <a:gd name="connsiteX36" fmla="*/ 161303 w 266319"/>
                <a:gd name="connsiteY36" fmla="*/ 255985 h 283165"/>
                <a:gd name="connsiteX37" fmla="*/ 152842 w 266319"/>
                <a:gd name="connsiteY37" fmla="*/ 242990 h 283165"/>
                <a:gd name="connsiteX38" fmla="*/ 134141 w 266319"/>
                <a:gd name="connsiteY38" fmla="*/ 252987 h 283165"/>
                <a:gd name="connsiteX39" fmla="*/ 134444 w 266319"/>
                <a:gd name="connsiteY39" fmla="*/ 268345 h 283165"/>
                <a:gd name="connsiteX40" fmla="*/ 113893 w 266319"/>
                <a:gd name="connsiteY40" fmla="*/ 270293 h 283165"/>
                <a:gd name="connsiteX41" fmla="*/ 105997 w 266319"/>
                <a:gd name="connsiteY41" fmla="*/ 266385 h 283165"/>
                <a:gd name="connsiteX42" fmla="*/ 91261 w 266319"/>
                <a:gd name="connsiteY42" fmla="*/ 281719 h 283165"/>
                <a:gd name="connsiteX43" fmla="*/ 72304 w 266319"/>
                <a:gd name="connsiteY43" fmla="*/ 279140 h 283165"/>
                <a:gd name="connsiteX44" fmla="*/ 57208 w 266319"/>
                <a:gd name="connsiteY44" fmla="*/ 282232 h 283165"/>
                <a:gd name="connsiteX45" fmla="*/ 55422 w 266319"/>
                <a:gd name="connsiteY45" fmla="*/ 272678 h 283165"/>
                <a:gd name="connsiteX46" fmla="*/ 35903 w 266319"/>
                <a:gd name="connsiteY46" fmla="*/ 264011 h 283165"/>
                <a:gd name="connsiteX47" fmla="*/ 32821 w 266319"/>
                <a:gd name="connsiteY47" fmla="*/ 245223 h 283165"/>
                <a:gd name="connsiteX48" fmla="*/ 31607 w 266319"/>
                <a:gd name="connsiteY48" fmla="*/ 228464 h 283165"/>
                <a:gd name="connsiteX0" fmla="*/ 89976 w 324688"/>
                <a:gd name="connsiteY0" fmla="*/ 228464 h 283165"/>
                <a:gd name="connsiteX1" fmla="*/ 72982 w 324688"/>
                <a:gd name="connsiteY1" fmla="*/ 222211 h 283165"/>
                <a:gd name="connsiteX2" fmla="*/ 96 w 324688"/>
                <a:gd name="connsiteY2" fmla="*/ 163665 h 283165"/>
                <a:gd name="connsiteX3" fmla="*/ 58593 w 324688"/>
                <a:gd name="connsiteY3" fmla="*/ 172286 h 283165"/>
                <a:gd name="connsiteX4" fmla="*/ 88542 w 324688"/>
                <a:gd name="connsiteY4" fmla="*/ 134138 h 283165"/>
                <a:gd name="connsiteX5" fmla="*/ 103258 w 324688"/>
                <a:gd name="connsiteY5" fmla="*/ 137845 h 283165"/>
                <a:gd name="connsiteX6" fmla="*/ 114175 w 324688"/>
                <a:gd name="connsiteY6" fmla="*/ 116211 h 283165"/>
                <a:gd name="connsiteX7" fmla="*/ 97800 w 324688"/>
                <a:gd name="connsiteY7" fmla="*/ 98314 h 283165"/>
                <a:gd name="connsiteX8" fmla="*/ 100551 w 324688"/>
                <a:gd name="connsiteY8" fmla="*/ 71149 h 283165"/>
                <a:gd name="connsiteX9" fmla="*/ 120397 w 324688"/>
                <a:gd name="connsiteY9" fmla="*/ 71294 h 283165"/>
                <a:gd name="connsiteX10" fmla="*/ 111059 w 324688"/>
                <a:gd name="connsiteY10" fmla="*/ 51700 h 283165"/>
                <a:gd name="connsiteX11" fmla="*/ 143284 w 324688"/>
                <a:gd name="connsiteY11" fmla="*/ 28579 h 283165"/>
                <a:gd name="connsiteX12" fmla="*/ 141087 w 324688"/>
                <a:gd name="connsiteY12" fmla="*/ 469 h 283165"/>
                <a:gd name="connsiteX13" fmla="*/ 170127 w 324688"/>
                <a:gd name="connsiteY13" fmla="*/ 13474 h 283165"/>
                <a:gd name="connsiteX14" fmla="*/ 192737 w 324688"/>
                <a:gd name="connsiteY14" fmla="*/ 34851 h 283165"/>
                <a:gd name="connsiteX15" fmla="*/ 216979 w 324688"/>
                <a:gd name="connsiteY15" fmla="*/ 34175 h 283165"/>
                <a:gd name="connsiteX16" fmla="*/ 253081 w 324688"/>
                <a:gd name="connsiteY16" fmla="*/ 36474 h 283165"/>
                <a:gd name="connsiteX17" fmla="*/ 304504 w 324688"/>
                <a:gd name="connsiteY17" fmla="*/ 65665 h 283165"/>
                <a:gd name="connsiteX18" fmla="*/ 284489 w 324688"/>
                <a:gd name="connsiteY18" fmla="*/ 74797 h 283165"/>
                <a:gd name="connsiteX19" fmla="*/ 281198 w 324688"/>
                <a:gd name="connsiteY19" fmla="*/ 81594 h 283165"/>
                <a:gd name="connsiteX20" fmla="*/ 294623 w 324688"/>
                <a:gd name="connsiteY20" fmla="*/ 93225 h 283165"/>
                <a:gd name="connsiteX21" fmla="*/ 310646 w 324688"/>
                <a:gd name="connsiteY21" fmla="*/ 107181 h 283165"/>
                <a:gd name="connsiteX22" fmla="*/ 296560 w 324688"/>
                <a:gd name="connsiteY22" fmla="*/ 131672 h 283165"/>
                <a:gd name="connsiteX23" fmla="*/ 299283 w 324688"/>
                <a:gd name="connsiteY23" fmla="*/ 157495 h 283165"/>
                <a:gd name="connsiteX24" fmla="*/ 302472 w 324688"/>
                <a:gd name="connsiteY24" fmla="*/ 165799 h 283165"/>
                <a:gd name="connsiteX25" fmla="*/ 314606 w 324688"/>
                <a:gd name="connsiteY25" fmla="*/ 165634 h 283165"/>
                <a:gd name="connsiteX26" fmla="*/ 324686 w 324688"/>
                <a:gd name="connsiteY26" fmla="*/ 195615 h 283165"/>
                <a:gd name="connsiteX27" fmla="*/ 313684 w 324688"/>
                <a:gd name="connsiteY27" fmla="*/ 201137 h 283165"/>
                <a:gd name="connsiteX28" fmla="*/ 323771 w 324688"/>
                <a:gd name="connsiteY28" fmla="*/ 214643 h 283165"/>
                <a:gd name="connsiteX29" fmla="*/ 295808 w 324688"/>
                <a:gd name="connsiteY29" fmla="*/ 227724 h 283165"/>
                <a:gd name="connsiteX30" fmla="*/ 283434 w 324688"/>
                <a:gd name="connsiteY30" fmla="*/ 234392 h 283165"/>
                <a:gd name="connsiteX31" fmla="*/ 271527 w 324688"/>
                <a:gd name="connsiteY31" fmla="*/ 233186 h 283165"/>
                <a:gd name="connsiteX32" fmla="*/ 264980 w 324688"/>
                <a:gd name="connsiteY32" fmla="*/ 240874 h 283165"/>
                <a:gd name="connsiteX33" fmla="*/ 245043 w 324688"/>
                <a:gd name="connsiteY33" fmla="*/ 242835 h 283165"/>
                <a:gd name="connsiteX34" fmla="*/ 237019 w 324688"/>
                <a:gd name="connsiteY34" fmla="*/ 243162 h 283165"/>
                <a:gd name="connsiteX35" fmla="*/ 227451 w 324688"/>
                <a:gd name="connsiteY35" fmla="*/ 259313 h 283165"/>
                <a:gd name="connsiteX36" fmla="*/ 219672 w 324688"/>
                <a:gd name="connsiteY36" fmla="*/ 255985 h 283165"/>
                <a:gd name="connsiteX37" fmla="*/ 211211 w 324688"/>
                <a:gd name="connsiteY37" fmla="*/ 242990 h 283165"/>
                <a:gd name="connsiteX38" fmla="*/ 192510 w 324688"/>
                <a:gd name="connsiteY38" fmla="*/ 252987 h 283165"/>
                <a:gd name="connsiteX39" fmla="*/ 192813 w 324688"/>
                <a:gd name="connsiteY39" fmla="*/ 268345 h 283165"/>
                <a:gd name="connsiteX40" fmla="*/ 172262 w 324688"/>
                <a:gd name="connsiteY40" fmla="*/ 270293 h 283165"/>
                <a:gd name="connsiteX41" fmla="*/ 164366 w 324688"/>
                <a:gd name="connsiteY41" fmla="*/ 266385 h 283165"/>
                <a:gd name="connsiteX42" fmla="*/ 149630 w 324688"/>
                <a:gd name="connsiteY42" fmla="*/ 281719 h 283165"/>
                <a:gd name="connsiteX43" fmla="*/ 130673 w 324688"/>
                <a:gd name="connsiteY43" fmla="*/ 279140 h 283165"/>
                <a:gd name="connsiteX44" fmla="*/ 115577 w 324688"/>
                <a:gd name="connsiteY44" fmla="*/ 282232 h 283165"/>
                <a:gd name="connsiteX45" fmla="*/ 113791 w 324688"/>
                <a:gd name="connsiteY45" fmla="*/ 272678 h 283165"/>
                <a:gd name="connsiteX46" fmla="*/ 94272 w 324688"/>
                <a:gd name="connsiteY46" fmla="*/ 264011 h 283165"/>
                <a:gd name="connsiteX47" fmla="*/ 91190 w 324688"/>
                <a:gd name="connsiteY47" fmla="*/ 245223 h 283165"/>
                <a:gd name="connsiteX48" fmla="*/ 89976 w 324688"/>
                <a:gd name="connsiteY48" fmla="*/ 228464 h 283165"/>
                <a:gd name="connsiteX0" fmla="*/ 90326 w 325038"/>
                <a:gd name="connsiteY0" fmla="*/ 228464 h 283165"/>
                <a:gd name="connsiteX1" fmla="*/ 10859 w 325038"/>
                <a:gd name="connsiteY1" fmla="*/ 198469 h 283165"/>
                <a:gd name="connsiteX2" fmla="*/ 446 w 325038"/>
                <a:gd name="connsiteY2" fmla="*/ 163665 h 283165"/>
                <a:gd name="connsiteX3" fmla="*/ 58943 w 325038"/>
                <a:gd name="connsiteY3" fmla="*/ 172286 h 283165"/>
                <a:gd name="connsiteX4" fmla="*/ 88892 w 325038"/>
                <a:gd name="connsiteY4" fmla="*/ 134138 h 283165"/>
                <a:gd name="connsiteX5" fmla="*/ 103608 w 325038"/>
                <a:gd name="connsiteY5" fmla="*/ 137845 h 283165"/>
                <a:gd name="connsiteX6" fmla="*/ 114525 w 325038"/>
                <a:gd name="connsiteY6" fmla="*/ 116211 h 283165"/>
                <a:gd name="connsiteX7" fmla="*/ 98150 w 325038"/>
                <a:gd name="connsiteY7" fmla="*/ 98314 h 283165"/>
                <a:gd name="connsiteX8" fmla="*/ 100901 w 325038"/>
                <a:gd name="connsiteY8" fmla="*/ 71149 h 283165"/>
                <a:gd name="connsiteX9" fmla="*/ 120747 w 325038"/>
                <a:gd name="connsiteY9" fmla="*/ 71294 h 283165"/>
                <a:gd name="connsiteX10" fmla="*/ 111409 w 325038"/>
                <a:gd name="connsiteY10" fmla="*/ 51700 h 283165"/>
                <a:gd name="connsiteX11" fmla="*/ 143634 w 325038"/>
                <a:gd name="connsiteY11" fmla="*/ 28579 h 283165"/>
                <a:gd name="connsiteX12" fmla="*/ 141437 w 325038"/>
                <a:gd name="connsiteY12" fmla="*/ 469 h 283165"/>
                <a:gd name="connsiteX13" fmla="*/ 170477 w 325038"/>
                <a:gd name="connsiteY13" fmla="*/ 13474 h 283165"/>
                <a:gd name="connsiteX14" fmla="*/ 193087 w 325038"/>
                <a:gd name="connsiteY14" fmla="*/ 34851 h 283165"/>
                <a:gd name="connsiteX15" fmla="*/ 217329 w 325038"/>
                <a:gd name="connsiteY15" fmla="*/ 34175 h 283165"/>
                <a:gd name="connsiteX16" fmla="*/ 253431 w 325038"/>
                <a:gd name="connsiteY16" fmla="*/ 36474 h 283165"/>
                <a:gd name="connsiteX17" fmla="*/ 304854 w 325038"/>
                <a:gd name="connsiteY17" fmla="*/ 65665 h 283165"/>
                <a:gd name="connsiteX18" fmla="*/ 284839 w 325038"/>
                <a:gd name="connsiteY18" fmla="*/ 74797 h 283165"/>
                <a:gd name="connsiteX19" fmla="*/ 281548 w 325038"/>
                <a:gd name="connsiteY19" fmla="*/ 81594 h 283165"/>
                <a:gd name="connsiteX20" fmla="*/ 294973 w 325038"/>
                <a:gd name="connsiteY20" fmla="*/ 93225 h 283165"/>
                <a:gd name="connsiteX21" fmla="*/ 310996 w 325038"/>
                <a:gd name="connsiteY21" fmla="*/ 107181 h 283165"/>
                <a:gd name="connsiteX22" fmla="*/ 296910 w 325038"/>
                <a:gd name="connsiteY22" fmla="*/ 131672 h 283165"/>
                <a:gd name="connsiteX23" fmla="*/ 299633 w 325038"/>
                <a:gd name="connsiteY23" fmla="*/ 157495 h 283165"/>
                <a:gd name="connsiteX24" fmla="*/ 302822 w 325038"/>
                <a:gd name="connsiteY24" fmla="*/ 165799 h 283165"/>
                <a:gd name="connsiteX25" fmla="*/ 314956 w 325038"/>
                <a:gd name="connsiteY25" fmla="*/ 165634 h 283165"/>
                <a:gd name="connsiteX26" fmla="*/ 325036 w 325038"/>
                <a:gd name="connsiteY26" fmla="*/ 195615 h 283165"/>
                <a:gd name="connsiteX27" fmla="*/ 314034 w 325038"/>
                <a:gd name="connsiteY27" fmla="*/ 201137 h 283165"/>
                <a:gd name="connsiteX28" fmla="*/ 324121 w 325038"/>
                <a:gd name="connsiteY28" fmla="*/ 214643 h 283165"/>
                <a:gd name="connsiteX29" fmla="*/ 296158 w 325038"/>
                <a:gd name="connsiteY29" fmla="*/ 227724 h 283165"/>
                <a:gd name="connsiteX30" fmla="*/ 283784 w 325038"/>
                <a:gd name="connsiteY30" fmla="*/ 234392 h 283165"/>
                <a:gd name="connsiteX31" fmla="*/ 271877 w 325038"/>
                <a:gd name="connsiteY31" fmla="*/ 233186 h 283165"/>
                <a:gd name="connsiteX32" fmla="*/ 265330 w 325038"/>
                <a:gd name="connsiteY32" fmla="*/ 240874 h 283165"/>
                <a:gd name="connsiteX33" fmla="*/ 245393 w 325038"/>
                <a:gd name="connsiteY33" fmla="*/ 242835 h 283165"/>
                <a:gd name="connsiteX34" fmla="*/ 237369 w 325038"/>
                <a:gd name="connsiteY34" fmla="*/ 243162 h 283165"/>
                <a:gd name="connsiteX35" fmla="*/ 227801 w 325038"/>
                <a:gd name="connsiteY35" fmla="*/ 259313 h 283165"/>
                <a:gd name="connsiteX36" fmla="*/ 220022 w 325038"/>
                <a:gd name="connsiteY36" fmla="*/ 255985 h 283165"/>
                <a:gd name="connsiteX37" fmla="*/ 211561 w 325038"/>
                <a:gd name="connsiteY37" fmla="*/ 242990 h 283165"/>
                <a:gd name="connsiteX38" fmla="*/ 192860 w 325038"/>
                <a:gd name="connsiteY38" fmla="*/ 252987 h 283165"/>
                <a:gd name="connsiteX39" fmla="*/ 193163 w 325038"/>
                <a:gd name="connsiteY39" fmla="*/ 268345 h 283165"/>
                <a:gd name="connsiteX40" fmla="*/ 172612 w 325038"/>
                <a:gd name="connsiteY40" fmla="*/ 270293 h 283165"/>
                <a:gd name="connsiteX41" fmla="*/ 164716 w 325038"/>
                <a:gd name="connsiteY41" fmla="*/ 266385 h 283165"/>
                <a:gd name="connsiteX42" fmla="*/ 149980 w 325038"/>
                <a:gd name="connsiteY42" fmla="*/ 281719 h 283165"/>
                <a:gd name="connsiteX43" fmla="*/ 131023 w 325038"/>
                <a:gd name="connsiteY43" fmla="*/ 279140 h 283165"/>
                <a:gd name="connsiteX44" fmla="*/ 115927 w 325038"/>
                <a:gd name="connsiteY44" fmla="*/ 282232 h 283165"/>
                <a:gd name="connsiteX45" fmla="*/ 114141 w 325038"/>
                <a:gd name="connsiteY45" fmla="*/ 272678 h 283165"/>
                <a:gd name="connsiteX46" fmla="*/ 94622 w 325038"/>
                <a:gd name="connsiteY46" fmla="*/ 264011 h 283165"/>
                <a:gd name="connsiteX47" fmla="*/ 91540 w 325038"/>
                <a:gd name="connsiteY47" fmla="*/ 245223 h 283165"/>
                <a:gd name="connsiteX48" fmla="*/ 90326 w 325038"/>
                <a:gd name="connsiteY48" fmla="*/ 228464 h 283165"/>
                <a:gd name="connsiteX0" fmla="*/ 33 w 331132"/>
                <a:gd name="connsiteY0" fmla="*/ 228264 h 283165"/>
                <a:gd name="connsiteX1" fmla="*/ 16953 w 331132"/>
                <a:gd name="connsiteY1" fmla="*/ 198469 h 283165"/>
                <a:gd name="connsiteX2" fmla="*/ 6540 w 331132"/>
                <a:gd name="connsiteY2" fmla="*/ 163665 h 283165"/>
                <a:gd name="connsiteX3" fmla="*/ 65037 w 331132"/>
                <a:gd name="connsiteY3" fmla="*/ 172286 h 283165"/>
                <a:gd name="connsiteX4" fmla="*/ 94986 w 331132"/>
                <a:gd name="connsiteY4" fmla="*/ 134138 h 283165"/>
                <a:gd name="connsiteX5" fmla="*/ 109702 w 331132"/>
                <a:gd name="connsiteY5" fmla="*/ 137845 h 283165"/>
                <a:gd name="connsiteX6" fmla="*/ 120619 w 331132"/>
                <a:gd name="connsiteY6" fmla="*/ 116211 h 283165"/>
                <a:gd name="connsiteX7" fmla="*/ 104244 w 331132"/>
                <a:gd name="connsiteY7" fmla="*/ 98314 h 283165"/>
                <a:gd name="connsiteX8" fmla="*/ 106995 w 331132"/>
                <a:gd name="connsiteY8" fmla="*/ 71149 h 283165"/>
                <a:gd name="connsiteX9" fmla="*/ 126841 w 331132"/>
                <a:gd name="connsiteY9" fmla="*/ 71294 h 283165"/>
                <a:gd name="connsiteX10" fmla="*/ 117503 w 331132"/>
                <a:gd name="connsiteY10" fmla="*/ 51700 h 283165"/>
                <a:gd name="connsiteX11" fmla="*/ 149728 w 331132"/>
                <a:gd name="connsiteY11" fmla="*/ 28579 h 283165"/>
                <a:gd name="connsiteX12" fmla="*/ 147531 w 331132"/>
                <a:gd name="connsiteY12" fmla="*/ 469 h 283165"/>
                <a:gd name="connsiteX13" fmla="*/ 176571 w 331132"/>
                <a:gd name="connsiteY13" fmla="*/ 13474 h 283165"/>
                <a:gd name="connsiteX14" fmla="*/ 199181 w 331132"/>
                <a:gd name="connsiteY14" fmla="*/ 34851 h 283165"/>
                <a:gd name="connsiteX15" fmla="*/ 223423 w 331132"/>
                <a:gd name="connsiteY15" fmla="*/ 34175 h 283165"/>
                <a:gd name="connsiteX16" fmla="*/ 259525 w 331132"/>
                <a:gd name="connsiteY16" fmla="*/ 36474 h 283165"/>
                <a:gd name="connsiteX17" fmla="*/ 310948 w 331132"/>
                <a:gd name="connsiteY17" fmla="*/ 65665 h 283165"/>
                <a:gd name="connsiteX18" fmla="*/ 290933 w 331132"/>
                <a:gd name="connsiteY18" fmla="*/ 74797 h 283165"/>
                <a:gd name="connsiteX19" fmla="*/ 287642 w 331132"/>
                <a:gd name="connsiteY19" fmla="*/ 81594 h 283165"/>
                <a:gd name="connsiteX20" fmla="*/ 301067 w 331132"/>
                <a:gd name="connsiteY20" fmla="*/ 93225 h 283165"/>
                <a:gd name="connsiteX21" fmla="*/ 317090 w 331132"/>
                <a:gd name="connsiteY21" fmla="*/ 107181 h 283165"/>
                <a:gd name="connsiteX22" fmla="*/ 303004 w 331132"/>
                <a:gd name="connsiteY22" fmla="*/ 131672 h 283165"/>
                <a:gd name="connsiteX23" fmla="*/ 305727 w 331132"/>
                <a:gd name="connsiteY23" fmla="*/ 157495 h 283165"/>
                <a:gd name="connsiteX24" fmla="*/ 308916 w 331132"/>
                <a:gd name="connsiteY24" fmla="*/ 165799 h 283165"/>
                <a:gd name="connsiteX25" fmla="*/ 321050 w 331132"/>
                <a:gd name="connsiteY25" fmla="*/ 165634 h 283165"/>
                <a:gd name="connsiteX26" fmla="*/ 331130 w 331132"/>
                <a:gd name="connsiteY26" fmla="*/ 195615 h 283165"/>
                <a:gd name="connsiteX27" fmla="*/ 320128 w 331132"/>
                <a:gd name="connsiteY27" fmla="*/ 201137 h 283165"/>
                <a:gd name="connsiteX28" fmla="*/ 330215 w 331132"/>
                <a:gd name="connsiteY28" fmla="*/ 214643 h 283165"/>
                <a:gd name="connsiteX29" fmla="*/ 302252 w 331132"/>
                <a:gd name="connsiteY29" fmla="*/ 227724 h 283165"/>
                <a:gd name="connsiteX30" fmla="*/ 289878 w 331132"/>
                <a:gd name="connsiteY30" fmla="*/ 234392 h 283165"/>
                <a:gd name="connsiteX31" fmla="*/ 277971 w 331132"/>
                <a:gd name="connsiteY31" fmla="*/ 233186 h 283165"/>
                <a:gd name="connsiteX32" fmla="*/ 271424 w 331132"/>
                <a:gd name="connsiteY32" fmla="*/ 240874 h 283165"/>
                <a:gd name="connsiteX33" fmla="*/ 251487 w 331132"/>
                <a:gd name="connsiteY33" fmla="*/ 242835 h 283165"/>
                <a:gd name="connsiteX34" fmla="*/ 243463 w 331132"/>
                <a:gd name="connsiteY34" fmla="*/ 243162 h 283165"/>
                <a:gd name="connsiteX35" fmla="*/ 233895 w 331132"/>
                <a:gd name="connsiteY35" fmla="*/ 259313 h 283165"/>
                <a:gd name="connsiteX36" fmla="*/ 226116 w 331132"/>
                <a:gd name="connsiteY36" fmla="*/ 255985 h 283165"/>
                <a:gd name="connsiteX37" fmla="*/ 217655 w 331132"/>
                <a:gd name="connsiteY37" fmla="*/ 242990 h 283165"/>
                <a:gd name="connsiteX38" fmla="*/ 198954 w 331132"/>
                <a:gd name="connsiteY38" fmla="*/ 252987 h 283165"/>
                <a:gd name="connsiteX39" fmla="*/ 199257 w 331132"/>
                <a:gd name="connsiteY39" fmla="*/ 268345 h 283165"/>
                <a:gd name="connsiteX40" fmla="*/ 178706 w 331132"/>
                <a:gd name="connsiteY40" fmla="*/ 270293 h 283165"/>
                <a:gd name="connsiteX41" fmla="*/ 170810 w 331132"/>
                <a:gd name="connsiteY41" fmla="*/ 266385 h 283165"/>
                <a:gd name="connsiteX42" fmla="*/ 156074 w 331132"/>
                <a:gd name="connsiteY42" fmla="*/ 281719 h 283165"/>
                <a:gd name="connsiteX43" fmla="*/ 137117 w 331132"/>
                <a:gd name="connsiteY43" fmla="*/ 279140 h 283165"/>
                <a:gd name="connsiteX44" fmla="*/ 122021 w 331132"/>
                <a:gd name="connsiteY44" fmla="*/ 282232 h 283165"/>
                <a:gd name="connsiteX45" fmla="*/ 120235 w 331132"/>
                <a:gd name="connsiteY45" fmla="*/ 272678 h 283165"/>
                <a:gd name="connsiteX46" fmla="*/ 100716 w 331132"/>
                <a:gd name="connsiteY46" fmla="*/ 264011 h 283165"/>
                <a:gd name="connsiteX47" fmla="*/ 97634 w 331132"/>
                <a:gd name="connsiteY47" fmla="*/ 245223 h 283165"/>
                <a:gd name="connsiteX48" fmla="*/ 33 w 331132"/>
                <a:gd name="connsiteY48" fmla="*/ 228264 h 283165"/>
                <a:gd name="connsiteX0" fmla="*/ 2 w 331101"/>
                <a:gd name="connsiteY0" fmla="*/ 228264 h 283165"/>
                <a:gd name="connsiteX1" fmla="*/ 16922 w 331101"/>
                <a:gd name="connsiteY1" fmla="*/ 198469 h 283165"/>
                <a:gd name="connsiteX2" fmla="*/ 6509 w 331101"/>
                <a:gd name="connsiteY2" fmla="*/ 163665 h 283165"/>
                <a:gd name="connsiteX3" fmla="*/ 65006 w 331101"/>
                <a:gd name="connsiteY3" fmla="*/ 172286 h 283165"/>
                <a:gd name="connsiteX4" fmla="*/ 94955 w 331101"/>
                <a:gd name="connsiteY4" fmla="*/ 134138 h 283165"/>
                <a:gd name="connsiteX5" fmla="*/ 109671 w 331101"/>
                <a:gd name="connsiteY5" fmla="*/ 137845 h 283165"/>
                <a:gd name="connsiteX6" fmla="*/ 120588 w 331101"/>
                <a:gd name="connsiteY6" fmla="*/ 116211 h 283165"/>
                <a:gd name="connsiteX7" fmla="*/ 104213 w 331101"/>
                <a:gd name="connsiteY7" fmla="*/ 98314 h 283165"/>
                <a:gd name="connsiteX8" fmla="*/ 106964 w 331101"/>
                <a:gd name="connsiteY8" fmla="*/ 71149 h 283165"/>
                <a:gd name="connsiteX9" fmla="*/ 126810 w 331101"/>
                <a:gd name="connsiteY9" fmla="*/ 71294 h 283165"/>
                <a:gd name="connsiteX10" fmla="*/ 117472 w 331101"/>
                <a:gd name="connsiteY10" fmla="*/ 51700 h 283165"/>
                <a:gd name="connsiteX11" fmla="*/ 149697 w 331101"/>
                <a:gd name="connsiteY11" fmla="*/ 28579 h 283165"/>
                <a:gd name="connsiteX12" fmla="*/ 147500 w 331101"/>
                <a:gd name="connsiteY12" fmla="*/ 469 h 283165"/>
                <a:gd name="connsiteX13" fmla="*/ 176540 w 331101"/>
                <a:gd name="connsiteY13" fmla="*/ 13474 h 283165"/>
                <a:gd name="connsiteX14" fmla="*/ 199150 w 331101"/>
                <a:gd name="connsiteY14" fmla="*/ 34851 h 283165"/>
                <a:gd name="connsiteX15" fmla="*/ 223392 w 331101"/>
                <a:gd name="connsiteY15" fmla="*/ 34175 h 283165"/>
                <a:gd name="connsiteX16" fmla="*/ 259494 w 331101"/>
                <a:gd name="connsiteY16" fmla="*/ 36474 h 283165"/>
                <a:gd name="connsiteX17" fmla="*/ 310917 w 331101"/>
                <a:gd name="connsiteY17" fmla="*/ 65665 h 283165"/>
                <a:gd name="connsiteX18" fmla="*/ 290902 w 331101"/>
                <a:gd name="connsiteY18" fmla="*/ 74797 h 283165"/>
                <a:gd name="connsiteX19" fmla="*/ 287611 w 331101"/>
                <a:gd name="connsiteY19" fmla="*/ 81594 h 283165"/>
                <a:gd name="connsiteX20" fmla="*/ 301036 w 331101"/>
                <a:gd name="connsiteY20" fmla="*/ 93225 h 283165"/>
                <a:gd name="connsiteX21" fmla="*/ 317059 w 331101"/>
                <a:gd name="connsiteY21" fmla="*/ 107181 h 283165"/>
                <a:gd name="connsiteX22" fmla="*/ 302973 w 331101"/>
                <a:gd name="connsiteY22" fmla="*/ 131672 h 283165"/>
                <a:gd name="connsiteX23" fmla="*/ 305696 w 331101"/>
                <a:gd name="connsiteY23" fmla="*/ 157495 h 283165"/>
                <a:gd name="connsiteX24" fmla="*/ 308885 w 331101"/>
                <a:gd name="connsiteY24" fmla="*/ 165799 h 283165"/>
                <a:gd name="connsiteX25" fmla="*/ 321019 w 331101"/>
                <a:gd name="connsiteY25" fmla="*/ 165634 h 283165"/>
                <a:gd name="connsiteX26" fmla="*/ 331099 w 331101"/>
                <a:gd name="connsiteY26" fmla="*/ 195615 h 283165"/>
                <a:gd name="connsiteX27" fmla="*/ 320097 w 331101"/>
                <a:gd name="connsiteY27" fmla="*/ 201137 h 283165"/>
                <a:gd name="connsiteX28" fmla="*/ 330184 w 331101"/>
                <a:gd name="connsiteY28" fmla="*/ 214643 h 283165"/>
                <a:gd name="connsiteX29" fmla="*/ 302221 w 331101"/>
                <a:gd name="connsiteY29" fmla="*/ 227724 h 283165"/>
                <a:gd name="connsiteX30" fmla="*/ 289847 w 331101"/>
                <a:gd name="connsiteY30" fmla="*/ 234392 h 283165"/>
                <a:gd name="connsiteX31" fmla="*/ 277940 w 331101"/>
                <a:gd name="connsiteY31" fmla="*/ 233186 h 283165"/>
                <a:gd name="connsiteX32" fmla="*/ 271393 w 331101"/>
                <a:gd name="connsiteY32" fmla="*/ 240874 h 283165"/>
                <a:gd name="connsiteX33" fmla="*/ 251456 w 331101"/>
                <a:gd name="connsiteY33" fmla="*/ 242835 h 283165"/>
                <a:gd name="connsiteX34" fmla="*/ 243432 w 331101"/>
                <a:gd name="connsiteY34" fmla="*/ 243162 h 283165"/>
                <a:gd name="connsiteX35" fmla="*/ 233864 w 331101"/>
                <a:gd name="connsiteY35" fmla="*/ 259313 h 283165"/>
                <a:gd name="connsiteX36" fmla="*/ 226085 w 331101"/>
                <a:gd name="connsiteY36" fmla="*/ 255985 h 283165"/>
                <a:gd name="connsiteX37" fmla="*/ 217624 w 331101"/>
                <a:gd name="connsiteY37" fmla="*/ 242990 h 283165"/>
                <a:gd name="connsiteX38" fmla="*/ 198923 w 331101"/>
                <a:gd name="connsiteY38" fmla="*/ 252987 h 283165"/>
                <a:gd name="connsiteX39" fmla="*/ 199226 w 331101"/>
                <a:gd name="connsiteY39" fmla="*/ 268345 h 283165"/>
                <a:gd name="connsiteX40" fmla="*/ 178675 w 331101"/>
                <a:gd name="connsiteY40" fmla="*/ 270293 h 283165"/>
                <a:gd name="connsiteX41" fmla="*/ 170779 w 331101"/>
                <a:gd name="connsiteY41" fmla="*/ 266385 h 283165"/>
                <a:gd name="connsiteX42" fmla="*/ 156043 w 331101"/>
                <a:gd name="connsiteY42" fmla="*/ 281719 h 283165"/>
                <a:gd name="connsiteX43" fmla="*/ 137086 w 331101"/>
                <a:gd name="connsiteY43" fmla="*/ 279140 h 283165"/>
                <a:gd name="connsiteX44" fmla="*/ 121990 w 331101"/>
                <a:gd name="connsiteY44" fmla="*/ 282232 h 283165"/>
                <a:gd name="connsiteX45" fmla="*/ 120204 w 331101"/>
                <a:gd name="connsiteY45" fmla="*/ 272678 h 283165"/>
                <a:gd name="connsiteX46" fmla="*/ 100685 w 331101"/>
                <a:gd name="connsiteY46" fmla="*/ 264011 h 283165"/>
                <a:gd name="connsiteX47" fmla="*/ 97603 w 331101"/>
                <a:gd name="connsiteY47" fmla="*/ 245223 h 283165"/>
                <a:gd name="connsiteX48" fmla="*/ 43113 w 331101"/>
                <a:gd name="connsiteY48" fmla="*/ 225242 h 283165"/>
                <a:gd name="connsiteX49" fmla="*/ 2 w 331101"/>
                <a:gd name="connsiteY49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43120 w 331108"/>
                <a:gd name="connsiteY48" fmla="*/ 225242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76049 w 331108"/>
                <a:gd name="connsiteY46" fmla="*/ 269889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8306"/>
                <a:gd name="connsiteX1" fmla="*/ 16929 w 331108"/>
                <a:gd name="connsiteY1" fmla="*/ 198469 h 288306"/>
                <a:gd name="connsiteX2" fmla="*/ 6516 w 331108"/>
                <a:gd name="connsiteY2" fmla="*/ 163665 h 288306"/>
                <a:gd name="connsiteX3" fmla="*/ 65013 w 331108"/>
                <a:gd name="connsiteY3" fmla="*/ 172286 h 288306"/>
                <a:gd name="connsiteX4" fmla="*/ 94962 w 331108"/>
                <a:gd name="connsiteY4" fmla="*/ 134138 h 288306"/>
                <a:gd name="connsiteX5" fmla="*/ 109678 w 331108"/>
                <a:gd name="connsiteY5" fmla="*/ 137845 h 288306"/>
                <a:gd name="connsiteX6" fmla="*/ 120595 w 331108"/>
                <a:gd name="connsiteY6" fmla="*/ 116211 h 288306"/>
                <a:gd name="connsiteX7" fmla="*/ 104220 w 331108"/>
                <a:gd name="connsiteY7" fmla="*/ 98314 h 288306"/>
                <a:gd name="connsiteX8" fmla="*/ 106971 w 331108"/>
                <a:gd name="connsiteY8" fmla="*/ 71149 h 288306"/>
                <a:gd name="connsiteX9" fmla="*/ 126817 w 331108"/>
                <a:gd name="connsiteY9" fmla="*/ 71294 h 288306"/>
                <a:gd name="connsiteX10" fmla="*/ 117479 w 331108"/>
                <a:gd name="connsiteY10" fmla="*/ 51700 h 288306"/>
                <a:gd name="connsiteX11" fmla="*/ 149704 w 331108"/>
                <a:gd name="connsiteY11" fmla="*/ 28579 h 288306"/>
                <a:gd name="connsiteX12" fmla="*/ 147507 w 331108"/>
                <a:gd name="connsiteY12" fmla="*/ 469 h 288306"/>
                <a:gd name="connsiteX13" fmla="*/ 176547 w 331108"/>
                <a:gd name="connsiteY13" fmla="*/ 13474 h 288306"/>
                <a:gd name="connsiteX14" fmla="*/ 199157 w 331108"/>
                <a:gd name="connsiteY14" fmla="*/ 34851 h 288306"/>
                <a:gd name="connsiteX15" fmla="*/ 223399 w 331108"/>
                <a:gd name="connsiteY15" fmla="*/ 34175 h 288306"/>
                <a:gd name="connsiteX16" fmla="*/ 259501 w 331108"/>
                <a:gd name="connsiteY16" fmla="*/ 36474 h 288306"/>
                <a:gd name="connsiteX17" fmla="*/ 310924 w 331108"/>
                <a:gd name="connsiteY17" fmla="*/ 65665 h 288306"/>
                <a:gd name="connsiteX18" fmla="*/ 290909 w 331108"/>
                <a:gd name="connsiteY18" fmla="*/ 74797 h 288306"/>
                <a:gd name="connsiteX19" fmla="*/ 287618 w 331108"/>
                <a:gd name="connsiteY19" fmla="*/ 81594 h 288306"/>
                <a:gd name="connsiteX20" fmla="*/ 301043 w 331108"/>
                <a:gd name="connsiteY20" fmla="*/ 93225 h 288306"/>
                <a:gd name="connsiteX21" fmla="*/ 317066 w 331108"/>
                <a:gd name="connsiteY21" fmla="*/ 107181 h 288306"/>
                <a:gd name="connsiteX22" fmla="*/ 302980 w 331108"/>
                <a:gd name="connsiteY22" fmla="*/ 131672 h 288306"/>
                <a:gd name="connsiteX23" fmla="*/ 305703 w 331108"/>
                <a:gd name="connsiteY23" fmla="*/ 157495 h 288306"/>
                <a:gd name="connsiteX24" fmla="*/ 308892 w 331108"/>
                <a:gd name="connsiteY24" fmla="*/ 165799 h 288306"/>
                <a:gd name="connsiteX25" fmla="*/ 321026 w 331108"/>
                <a:gd name="connsiteY25" fmla="*/ 165634 h 288306"/>
                <a:gd name="connsiteX26" fmla="*/ 331106 w 331108"/>
                <a:gd name="connsiteY26" fmla="*/ 195615 h 288306"/>
                <a:gd name="connsiteX27" fmla="*/ 320104 w 331108"/>
                <a:gd name="connsiteY27" fmla="*/ 201137 h 288306"/>
                <a:gd name="connsiteX28" fmla="*/ 330191 w 331108"/>
                <a:gd name="connsiteY28" fmla="*/ 214643 h 288306"/>
                <a:gd name="connsiteX29" fmla="*/ 302228 w 331108"/>
                <a:gd name="connsiteY29" fmla="*/ 227724 h 288306"/>
                <a:gd name="connsiteX30" fmla="*/ 289854 w 331108"/>
                <a:gd name="connsiteY30" fmla="*/ 234392 h 288306"/>
                <a:gd name="connsiteX31" fmla="*/ 277947 w 331108"/>
                <a:gd name="connsiteY31" fmla="*/ 233186 h 288306"/>
                <a:gd name="connsiteX32" fmla="*/ 271400 w 331108"/>
                <a:gd name="connsiteY32" fmla="*/ 240874 h 288306"/>
                <a:gd name="connsiteX33" fmla="*/ 251463 w 331108"/>
                <a:gd name="connsiteY33" fmla="*/ 242835 h 288306"/>
                <a:gd name="connsiteX34" fmla="*/ 243439 w 331108"/>
                <a:gd name="connsiteY34" fmla="*/ 243162 h 288306"/>
                <a:gd name="connsiteX35" fmla="*/ 233871 w 331108"/>
                <a:gd name="connsiteY35" fmla="*/ 259313 h 288306"/>
                <a:gd name="connsiteX36" fmla="*/ 226092 w 331108"/>
                <a:gd name="connsiteY36" fmla="*/ 255985 h 288306"/>
                <a:gd name="connsiteX37" fmla="*/ 217631 w 331108"/>
                <a:gd name="connsiteY37" fmla="*/ 242990 h 288306"/>
                <a:gd name="connsiteX38" fmla="*/ 198930 w 331108"/>
                <a:gd name="connsiteY38" fmla="*/ 252987 h 288306"/>
                <a:gd name="connsiteX39" fmla="*/ 199233 w 331108"/>
                <a:gd name="connsiteY39" fmla="*/ 268345 h 288306"/>
                <a:gd name="connsiteX40" fmla="*/ 178682 w 331108"/>
                <a:gd name="connsiteY40" fmla="*/ 270293 h 288306"/>
                <a:gd name="connsiteX41" fmla="*/ 170786 w 331108"/>
                <a:gd name="connsiteY41" fmla="*/ 266385 h 288306"/>
                <a:gd name="connsiteX42" fmla="*/ 156050 w 331108"/>
                <a:gd name="connsiteY42" fmla="*/ 281719 h 288306"/>
                <a:gd name="connsiteX43" fmla="*/ 137093 w 331108"/>
                <a:gd name="connsiteY43" fmla="*/ 279140 h 288306"/>
                <a:gd name="connsiteX44" fmla="*/ 121997 w 331108"/>
                <a:gd name="connsiteY44" fmla="*/ 282232 h 288306"/>
                <a:gd name="connsiteX45" fmla="*/ 82396 w 331108"/>
                <a:gd name="connsiteY45" fmla="*/ 288292 h 288306"/>
                <a:gd name="connsiteX46" fmla="*/ 76049 w 331108"/>
                <a:gd name="connsiteY46" fmla="*/ 269889 h 288306"/>
                <a:gd name="connsiteX47" fmla="*/ 75821 w 331108"/>
                <a:gd name="connsiteY47" fmla="*/ 241943 h 288306"/>
                <a:gd name="connsiteX48" fmla="*/ 39864 w 331108"/>
                <a:gd name="connsiteY48" fmla="*/ 235031 h 288306"/>
                <a:gd name="connsiteX49" fmla="*/ 12461 w 331108"/>
                <a:gd name="connsiteY49" fmla="*/ 238996 h 288306"/>
                <a:gd name="connsiteX50" fmla="*/ 9 w 331108"/>
                <a:gd name="connsiteY50" fmla="*/ 228264 h 288306"/>
                <a:gd name="connsiteX0" fmla="*/ 9 w 331108"/>
                <a:gd name="connsiteY0" fmla="*/ 228264 h 297121"/>
                <a:gd name="connsiteX1" fmla="*/ 16929 w 331108"/>
                <a:gd name="connsiteY1" fmla="*/ 198469 h 297121"/>
                <a:gd name="connsiteX2" fmla="*/ 6516 w 331108"/>
                <a:gd name="connsiteY2" fmla="*/ 163665 h 297121"/>
                <a:gd name="connsiteX3" fmla="*/ 65013 w 331108"/>
                <a:gd name="connsiteY3" fmla="*/ 172286 h 297121"/>
                <a:gd name="connsiteX4" fmla="*/ 94962 w 331108"/>
                <a:gd name="connsiteY4" fmla="*/ 134138 h 297121"/>
                <a:gd name="connsiteX5" fmla="*/ 109678 w 331108"/>
                <a:gd name="connsiteY5" fmla="*/ 137845 h 297121"/>
                <a:gd name="connsiteX6" fmla="*/ 120595 w 331108"/>
                <a:gd name="connsiteY6" fmla="*/ 116211 h 297121"/>
                <a:gd name="connsiteX7" fmla="*/ 104220 w 331108"/>
                <a:gd name="connsiteY7" fmla="*/ 98314 h 297121"/>
                <a:gd name="connsiteX8" fmla="*/ 106971 w 331108"/>
                <a:gd name="connsiteY8" fmla="*/ 71149 h 297121"/>
                <a:gd name="connsiteX9" fmla="*/ 126817 w 331108"/>
                <a:gd name="connsiteY9" fmla="*/ 71294 h 297121"/>
                <a:gd name="connsiteX10" fmla="*/ 117479 w 331108"/>
                <a:gd name="connsiteY10" fmla="*/ 51700 h 297121"/>
                <a:gd name="connsiteX11" fmla="*/ 149704 w 331108"/>
                <a:gd name="connsiteY11" fmla="*/ 28579 h 297121"/>
                <a:gd name="connsiteX12" fmla="*/ 147507 w 331108"/>
                <a:gd name="connsiteY12" fmla="*/ 469 h 297121"/>
                <a:gd name="connsiteX13" fmla="*/ 176547 w 331108"/>
                <a:gd name="connsiteY13" fmla="*/ 13474 h 297121"/>
                <a:gd name="connsiteX14" fmla="*/ 199157 w 331108"/>
                <a:gd name="connsiteY14" fmla="*/ 34851 h 297121"/>
                <a:gd name="connsiteX15" fmla="*/ 223399 w 331108"/>
                <a:gd name="connsiteY15" fmla="*/ 34175 h 297121"/>
                <a:gd name="connsiteX16" fmla="*/ 259501 w 331108"/>
                <a:gd name="connsiteY16" fmla="*/ 36474 h 297121"/>
                <a:gd name="connsiteX17" fmla="*/ 310924 w 331108"/>
                <a:gd name="connsiteY17" fmla="*/ 65665 h 297121"/>
                <a:gd name="connsiteX18" fmla="*/ 290909 w 331108"/>
                <a:gd name="connsiteY18" fmla="*/ 74797 h 297121"/>
                <a:gd name="connsiteX19" fmla="*/ 287618 w 331108"/>
                <a:gd name="connsiteY19" fmla="*/ 81594 h 297121"/>
                <a:gd name="connsiteX20" fmla="*/ 301043 w 331108"/>
                <a:gd name="connsiteY20" fmla="*/ 93225 h 297121"/>
                <a:gd name="connsiteX21" fmla="*/ 317066 w 331108"/>
                <a:gd name="connsiteY21" fmla="*/ 107181 h 297121"/>
                <a:gd name="connsiteX22" fmla="*/ 302980 w 331108"/>
                <a:gd name="connsiteY22" fmla="*/ 131672 h 297121"/>
                <a:gd name="connsiteX23" fmla="*/ 305703 w 331108"/>
                <a:gd name="connsiteY23" fmla="*/ 157495 h 297121"/>
                <a:gd name="connsiteX24" fmla="*/ 308892 w 331108"/>
                <a:gd name="connsiteY24" fmla="*/ 165799 h 297121"/>
                <a:gd name="connsiteX25" fmla="*/ 321026 w 331108"/>
                <a:gd name="connsiteY25" fmla="*/ 165634 h 297121"/>
                <a:gd name="connsiteX26" fmla="*/ 331106 w 331108"/>
                <a:gd name="connsiteY26" fmla="*/ 195615 h 297121"/>
                <a:gd name="connsiteX27" fmla="*/ 320104 w 331108"/>
                <a:gd name="connsiteY27" fmla="*/ 201137 h 297121"/>
                <a:gd name="connsiteX28" fmla="*/ 330191 w 331108"/>
                <a:gd name="connsiteY28" fmla="*/ 214643 h 297121"/>
                <a:gd name="connsiteX29" fmla="*/ 302228 w 331108"/>
                <a:gd name="connsiteY29" fmla="*/ 227724 h 297121"/>
                <a:gd name="connsiteX30" fmla="*/ 289854 w 331108"/>
                <a:gd name="connsiteY30" fmla="*/ 234392 h 297121"/>
                <a:gd name="connsiteX31" fmla="*/ 277947 w 331108"/>
                <a:gd name="connsiteY31" fmla="*/ 233186 h 297121"/>
                <a:gd name="connsiteX32" fmla="*/ 271400 w 331108"/>
                <a:gd name="connsiteY32" fmla="*/ 240874 h 297121"/>
                <a:gd name="connsiteX33" fmla="*/ 251463 w 331108"/>
                <a:gd name="connsiteY33" fmla="*/ 242835 h 297121"/>
                <a:gd name="connsiteX34" fmla="*/ 243439 w 331108"/>
                <a:gd name="connsiteY34" fmla="*/ 243162 h 297121"/>
                <a:gd name="connsiteX35" fmla="*/ 233871 w 331108"/>
                <a:gd name="connsiteY35" fmla="*/ 259313 h 297121"/>
                <a:gd name="connsiteX36" fmla="*/ 226092 w 331108"/>
                <a:gd name="connsiteY36" fmla="*/ 255985 h 297121"/>
                <a:gd name="connsiteX37" fmla="*/ 217631 w 331108"/>
                <a:gd name="connsiteY37" fmla="*/ 242990 h 297121"/>
                <a:gd name="connsiteX38" fmla="*/ 198930 w 331108"/>
                <a:gd name="connsiteY38" fmla="*/ 252987 h 297121"/>
                <a:gd name="connsiteX39" fmla="*/ 199233 w 331108"/>
                <a:gd name="connsiteY39" fmla="*/ 268345 h 297121"/>
                <a:gd name="connsiteX40" fmla="*/ 178682 w 331108"/>
                <a:gd name="connsiteY40" fmla="*/ 270293 h 297121"/>
                <a:gd name="connsiteX41" fmla="*/ 170786 w 331108"/>
                <a:gd name="connsiteY41" fmla="*/ 266385 h 297121"/>
                <a:gd name="connsiteX42" fmla="*/ 156050 w 331108"/>
                <a:gd name="connsiteY42" fmla="*/ 281719 h 297121"/>
                <a:gd name="connsiteX43" fmla="*/ 137093 w 331108"/>
                <a:gd name="connsiteY43" fmla="*/ 279140 h 297121"/>
                <a:gd name="connsiteX44" fmla="*/ 121475 w 331108"/>
                <a:gd name="connsiteY44" fmla="*/ 297096 h 297121"/>
                <a:gd name="connsiteX45" fmla="*/ 82396 w 331108"/>
                <a:gd name="connsiteY45" fmla="*/ 288292 h 297121"/>
                <a:gd name="connsiteX46" fmla="*/ 76049 w 331108"/>
                <a:gd name="connsiteY46" fmla="*/ 269889 h 297121"/>
                <a:gd name="connsiteX47" fmla="*/ 75821 w 331108"/>
                <a:gd name="connsiteY47" fmla="*/ 241943 h 297121"/>
                <a:gd name="connsiteX48" fmla="*/ 39864 w 331108"/>
                <a:gd name="connsiteY48" fmla="*/ 235031 h 297121"/>
                <a:gd name="connsiteX49" fmla="*/ 12461 w 331108"/>
                <a:gd name="connsiteY49" fmla="*/ 238996 h 297121"/>
                <a:gd name="connsiteX50" fmla="*/ 9 w 331108"/>
                <a:gd name="connsiteY50" fmla="*/ 228264 h 297121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050 w 331108"/>
                <a:gd name="connsiteY42" fmla="*/ 281719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51326 w 331108"/>
                <a:gd name="connsiteY36" fmla="*/ 274150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58312"/>
                <a:gd name="connsiteY0" fmla="*/ 228264 h 311545"/>
                <a:gd name="connsiteX1" fmla="*/ 16929 w 358312"/>
                <a:gd name="connsiteY1" fmla="*/ 198469 h 311545"/>
                <a:gd name="connsiteX2" fmla="*/ 6516 w 358312"/>
                <a:gd name="connsiteY2" fmla="*/ 163665 h 311545"/>
                <a:gd name="connsiteX3" fmla="*/ 65013 w 358312"/>
                <a:gd name="connsiteY3" fmla="*/ 172286 h 311545"/>
                <a:gd name="connsiteX4" fmla="*/ 94962 w 358312"/>
                <a:gd name="connsiteY4" fmla="*/ 134138 h 311545"/>
                <a:gd name="connsiteX5" fmla="*/ 109678 w 358312"/>
                <a:gd name="connsiteY5" fmla="*/ 137845 h 311545"/>
                <a:gd name="connsiteX6" fmla="*/ 120595 w 358312"/>
                <a:gd name="connsiteY6" fmla="*/ 116211 h 311545"/>
                <a:gd name="connsiteX7" fmla="*/ 104220 w 358312"/>
                <a:gd name="connsiteY7" fmla="*/ 98314 h 311545"/>
                <a:gd name="connsiteX8" fmla="*/ 106971 w 358312"/>
                <a:gd name="connsiteY8" fmla="*/ 71149 h 311545"/>
                <a:gd name="connsiteX9" fmla="*/ 126817 w 358312"/>
                <a:gd name="connsiteY9" fmla="*/ 71294 h 311545"/>
                <a:gd name="connsiteX10" fmla="*/ 117479 w 358312"/>
                <a:gd name="connsiteY10" fmla="*/ 51700 h 311545"/>
                <a:gd name="connsiteX11" fmla="*/ 149704 w 358312"/>
                <a:gd name="connsiteY11" fmla="*/ 28579 h 311545"/>
                <a:gd name="connsiteX12" fmla="*/ 147507 w 358312"/>
                <a:gd name="connsiteY12" fmla="*/ 469 h 311545"/>
                <a:gd name="connsiteX13" fmla="*/ 176547 w 358312"/>
                <a:gd name="connsiteY13" fmla="*/ 13474 h 311545"/>
                <a:gd name="connsiteX14" fmla="*/ 199157 w 358312"/>
                <a:gd name="connsiteY14" fmla="*/ 34851 h 311545"/>
                <a:gd name="connsiteX15" fmla="*/ 223399 w 358312"/>
                <a:gd name="connsiteY15" fmla="*/ 34175 h 311545"/>
                <a:gd name="connsiteX16" fmla="*/ 259501 w 358312"/>
                <a:gd name="connsiteY16" fmla="*/ 36474 h 311545"/>
                <a:gd name="connsiteX17" fmla="*/ 310924 w 358312"/>
                <a:gd name="connsiteY17" fmla="*/ 65665 h 311545"/>
                <a:gd name="connsiteX18" fmla="*/ 290909 w 358312"/>
                <a:gd name="connsiteY18" fmla="*/ 74797 h 311545"/>
                <a:gd name="connsiteX19" fmla="*/ 358277 w 358312"/>
                <a:gd name="connsiteY19" fmla="*/ 75330 h 311545"/>
                <a:gd name="connsiteX20" fmla="*/ 301043 w 358312"/>
                <a:gd name="connsiteY20" fmla="*/ 93225 h 311545"/>
                <a:gd name="connsiteX21" fmla="*/ 317066 w 358312"/>
                <a:gd name="connsiteY21" fmla="*/ 107181 h 311545"/>
                <a:gd name="connsiteX22" fmla="*/ 302980 w 358312"/>
                <a:gd name="connsiteY22" fmla="*/ 131672 h 311545"/>
                <a:gd name="connsiteX23" fmla="*/ 305703 w 358312"/>
                <a:gd name="connsiteY23" fmla="*/ 157495 h 311545"/>
                <a:gd name="connsiteX24" fmla="*/ 308892 w 358312"/>
                <a:gd name="connsiteY24" fmla="*/ 165799 h 311545"/>
                <a:gd name="connsiteX25" fmla="*/ 321026 w 358312"/>
                <a:gd name="connsiteY25" fmla="*/ 165634 h 311545"/>
                <a:gd name="connsiteX26" fmla="*/ 331106 w 358312"/>
                <a:gd name="connsiteY26" fmla="*/ 195615 h 311545"/>
                <a:gd name="connsiteX27" fmla="*/ 320104 w 358312"/>
                <a:gd name="connsiteY27" fmla="*/ 201137 h 311545"/>
                <a:gd name="connsiteX28" fmla="*/ 330191 w 358312"/>
                <a:gd name="connsiteY28" fmla="*/ 214643 h 311545"/>
                <a:gd name="connsiteX29" fmla="*/ 302228 w 358312"/>
                <a:gd name="connsiteY29" fmla="*/ 227724 h 311545"/>
                <a:gd name="connsiteX30" fmla="*/ 289854 w 358312"/>
                <a:gd name="connsiteY30" fmla="*/ 234392 h 311545"/>
                <a:gd name="connsiteX31" fmla="*/ 277947 w 358312"/>
                <a:gd name="connsiteY31" fmla="*/ 233186 h 311545"/>
                <a:gd name="connsiteX32" fmla="*/ 271400 w 358312"/>
                <a:gd name="connsiteY32" fmla="*/ 240874 h 311545"/>
                <a:gd name="connsiteX33" fmla="*/ 251463 w 358312"/>
                <a:gd name="connsiteY33" fmla="*/ 242835 h 311545"/>
                <a:gd name="connsiteX34" fmla="*/ 243439 w 358312"/>
                <a:gd name="connsiteY34" fmla="*/ 243162 h 311545"/>
                <a:gd name="connsiteX35" fmla="*/ 233871 w 358312"/>
                <a:gd name="connsiteY35" fmla="*/ 259313 h 311545"/>
                <a:gd name="connsiteX36" fmla="*/ 251326 w 358312"/>
                <a:gd name="connsiteY36" fmla="*/ 274150 h 311545"/>
                <a:gd name="connsiteX37" fmla="*/ 232762 w 358312"/>
                <a:gd name="connsiteY37" fmla="*/ 283243 h 311545"/>
                <a:gd name="connsiteX38" fmla="*/ 216848 w 358312"/>
                <a:gd name="connsiteY38" fmla="*/ 291990 h 311545"/>
                <a:gd name="connsiteX39" fmla="*/ 203415 w 358312"/>
                <a:gd name="connsiteY39" fmla="*/ 289877 h 311545"/>
                <a:gd name="connsiteX40" fmla="*/ 186750 w 358312"/>
                <a:gd name="connsiteY40" fmla="*/ 301336 h 311545"/>
                <a:gd name="connsiteX41" fmla="*/ 177353 w 358312"/>
                <a:gd name="connsiteY41" fmla="*/ 287297 h 311545"/>
                <a:gd name="connsiteX42" fmla="*/ 156801 w 358312"/>
                <a:gd name="connsiteY42" fmla="*/ 286784 h 311545"/>
                <a:gd name="connsiteX43" fmla="*/ 141583 w 358312"/>
                <a:gd name="connsiteY43" fmla="*/ 311112 h 311545"/>
                <a:gd name="connsiteX44" fmla="*/ 121475 w 358312"/>
                <a:gd name="connsiteY44" fmla="*/ 297096 h 311545"/>
                <a:gd name="connsiteX45" fmla="*/ 82396 w 358312"/>
                <a:gd name="connsiteY45" fmla="*/ 288292 h 311545"/>
                <a:gd name="connsiteX46" fmla="*/ 76049 w 358312"/>
                <a:gd name="connsiteY46" fmla="*/ 269889 h 311545"/>
                <a:gd name="connsiteX47" fmla="*/ 75821 w 358312"/>
                <a:gd name="connsiteY47" fmla="*/ 241943 h 311545"/>
                <a:gd name="connsiteX48" fmla="*/ 39864 w 358312"/>
                <a:gd name="connsiteY48" fmla="*/ 235031 h 311545"/>
                <a:gd name="connsiteX49" fmla="*/ 12461 w 358312"/>
                <a:gd name="connsiteY49" fmla="*/ 238996 h 311545"/>
                <a:gd name="connsiteX50" fmla="*/ 9 w 358312"/>
                <a:gd name="connsiteY50" fmla="*/ 228264 h 311545"/>
                <a:gd name="connsiteX0" fmla="*/ 9 w 358337"/>
                <a:gd name="connsiteY0" fmla="*/ 228264 h 311545"/>
                <a:gd name="connsiteX1" fmla="*/ 16929 w 358337"/>
                <a:gd name="connsiteY1" fmla="*/ 198469 h 311545"/>
                <a:gd name="connsiteX2" fmla="*/ 6516 w 358337"/>
                <a:gd name="connsiteY2" fmla="*/ 163665 h 311545"/>
                <a:gd name="connsiteX3" fmla="*/ 65013 w 358337"/>
                <a:gd name="connsiteY3" fmla="*/ 172286 h 311545"/>
                <a:gd name="connsiteX4" fmla="*/ 94962 w 358337"/>
                <a:gd name="connsiteY4" fmla="*/ 134138 h 311545"/>
                <a:gd name="connsiteX5" fmla="*/ 109678 w 358337"/>
                <a:gd name="connsiteY5" fmla="*/ 137845 h 311545"/>
                <a:gd name="connsiteX6" fmla="*/ 120595 w 358337"/>
                <a:gd name="connsiteY6" fmla="*/ 116211 h 311545"/>
                <a:gd name="connsiteX7" fmla="*/ 104220 w 358337"/>
                <a:gd name="connsiteY7" fmla="*/ 98314 h 311545"/>
                <a:gd name="connsiteX8" fmla="*/ 106971 w 358337"/>
                <a:gd name="connsiteY8" fmla="*/ 71149 h 311545"/>
                <a:gd name="connsiteX9" fmla="*/ 126817 w 358337"/>
                <a:gd name="connsiteY9" fmla="*/ 71294 h 311545"/>
                <a:gd name="connsiteX10" fmla="*/ 117479 w 358337"/>
                <a:gd name="connsiteY10" fmla="*/ 51700 h 311545"/>
                <a:gd name="connsiteX11" fmla="*/ 149704 w 358337"/>
                <a:gd name="connsiteY11" fmla="*/ 28579 h 311545"/>
                <a:gd name="connsiteX12" fmla="*/ 147507 w 358337"/>
                <a:gd name="connsiteY12" fmla="*/ 469 h 311545"/>
                <a:gd name="connsiteX13" fmla="*/ 176547 w 358337"/>
                <a:gd name="connsiteY13" fmla="*/ 13474 h 311545"/>
                <a:gd name="connsiteX14" fmla="*/ 199157 w 358337"/>
                <a:gd name="connsiteY14" fmla="*/ 34851 h 311545"/>
                <a:gd name="connsiteX15" fmla="*/ 223399 w 358337"/>
                <a:gd name="connsiteY15" fmla="*/ 34175 h 311545"/>
                <a:gd name="connsiteX16" fmla="*/ 259501 w 358337"/>
                <a:gd name="connsiteY16" fmla="*/ 36474 h 311545"/>
                <a:gd name="connsiteX17" fmla="*/ 310924 w 358337"/>
                <a:gd name="connsiteY17" fmla="*/ 65665 h 311545"/>
                <a:gd name="connsiteX18" fmla="*/ 358277 w 358337"/>
                <a:gd name="connsiteY18" fmla="*/ 75330 h 311545"/>
                <a:gd name="connsiteX19" fmla="*/ 301043 w 358337"/>
                <a:gd name="connsiteY19" fmla="*/ 93225 h 311545"/>
                <a:gd name="connsiteX20" fmla="*/ 317066 w 358337"/>
                <a:gd name="connsiteY20" fmla="*/ 107181 h 311545"/>
                <a:gd name="connsiteX21" fmla="*/ 302980 w 358337"/>
                <a:gd name="connsiteY21" fmla="*/ 131672 h 311545"/>
                <a:gd name="connsiteX22" fmla="*/ 305703 w 358337"/>
                <a:gd name="connsiteY22" fmla="*/ 157495 h 311545"/>
                <a:gd name="connsiteX23" fmla="*/ 308892 w 358337"/>
                <a:gd name="connsiteY23" fmla="*/ 165799 h 311545"/>
                <a:gd name="connsiteX24" fmla="*/ 321026 w 358337"/>
                <a:gd name="connsiteY24" fmla="*/ 165634 h 311545"/>
                <a:gd name="connsiteX25" fmla="*/ 331106 w 358337"/>
                <a:gd name="connsiteY25" fmla="*/ 195615 h 311545"/>
                <a:gd name="connsiteX26" fmla="*/ 320104 w 358337"/>
                <a:gd name="connsiteY26" fmla="*/ 201137 h 311545"/>
                <a:gd name="connsiteX27" fmla="*/ 330191 w 358337"/>
                <a:gd name="connsiteY27" fmla="*/ 214643 h 311545"/>
                <a:gd name="connsiteX28" fmla="*/ 302228 w 358337"/>
                <a:gd name="connsiteY28" fmla="*/ 227724 h 311545"/>
                <a:gd name="connsiteX29" fmla="*/ 289854 w 358337"/>
                <a:gd name="connsiteY29" fmla="*/ 234392 h 311545"/>
                <a:gd name="connsiteX30" fmla="*/ 277947 w 358337"/>
                <a:gd name="connsiteY30" fmla="*/ 233186 h 311545"/>
                <a:gd name="connsiteX31" fmla="*/ 271400 w 358337"/>
                <a:gd name="connsiteY31" fmla="*/ 240874 h 311545"/>
                <a:gd name="connsiteX32" fmla="*/ 251463 w 358337"/>
                <a:gd name="connsiteY32" fmla="*/ 242835 h 311545"/>
                <a:gd name="connsiteX33" fmla="*/ 243439 w 358337"/>
                <a:gd name="connsiteY33" fmla="*/ 243162 h 311545"/>
                <a:gd name="connsiteX34" fmla="*/ 233871 w 358337"/>
                <a:gd name="connsiteY34" fmla="*/ 259313 h 311545"/>
                <a:gd name="connsiteX35" fmla="*/ 251326 w 358337"/>
                <a:gd name="connsiteY35" fmla="*/ 274150 h 311545"/>
                <a:gd name="connsiteX36" fmla="*/ 232762 w 358337"/>
                <a:gd name="connsiteY36" fmla="*/ 283243 h 311545"/>
                <a:gd name="connsiteX37" fmla="*/ 216848 w 358337"/>
                <a:gd name="connsiteY37" fmla="*/ 291990 h 311545"/>
                <a:gd name="connsiteX38" fmla="*/ 203415 w 358337"/>
                <a:gd name="connsiteY38" fmla="*/ 289877 h 311545"/>
                <a:gd name="connsiteX39" fmla="*/ 186750 w 358337"/>
                <a:gd name="connsiteY39" fmla="*/ 301336 h 311545"/>
                <a:gd name="connsiteX40" fmla="*/ 177353 w 358337"/>
                <a:gd name="connsiteY40" fmla="*/ 287297 h 311545"/>
                <a:gd name="connsiteX41" fmla="*/ 156801 w 358337"/>
                <a:gd name="connsiteY41" fmla="*/ 286784 h 311545"/>
                <a:gd name="connsiteX42" fmla="*/ 141583 w 358337"/>
                <a:gd name="connsiteY42" fmla="*/ 311112 h 311545"/>
                <a:gd name="connsiteX43" fmla="*/ 121475 w 358337"/>
                <a:gd name="connsiteY43" fmla="*/ 297096 h 311545"/>
                <a:gd name="connsiteX44" fmla="*/ 82396 w 358337"/>
                <a:gd name="connsiteY44" fmla="*/ 288292 h 311545"/>
                <a:gd name="connsiteX45" fmla="*/ 76049 w 358337"/>
                <a:gd name="connsiteY45" fmla="*/ 269889 h 311545"/>
                <a:gd name="connsiteX46" fmla="*/ 75821 w 358337"/>
                <a:gd name="connsiteY46" fmla="*/ 241943 h 311545"/>
                <a:gd name="connsiteX47" fmla="*/ 39864 w 358337"/>
                <a:gd name="connsiteY47" fmla="*/ 235031 h 311545"/>
                <a:gd name="connsiteX48" fmla="*/ 12461 w 358337"/>
                <a:gd name="connsiteY48" fmla="*/ 238996 h 311545"/>
                <a:gd name="connsiteX49" fmla="*/ 9 w 358337"/>
                <a:gd name="connsiteY49" fmla="*/ 228264 h 311545"/>
                <a:gd name="connsiteX0" fmla="*/ 9 w 391010"/>
                <a:gd name="connsiteY0" fmla="*/ 228264 h 311545"/>
                <a:gd name="connsiteX1" fmla="*/ 16929 w 391010"/>
                <a:gd name="connsiteY1" fmla="*/ 198469 h 311545"/>
                <a:gd name="connsiteX2" fmla="*/ 6516 w 391010"/>
                <a:gd name="connsiteY2" fmla="*/ 163665 h 311545"/>
                <a:gd name="connsiteX3" fmla="*/ 65013 w 391010"/>
                <a:gd name="connsiteY3" fmla="*/ 172286 h 311545"/>
                <a:gd name="connsiteX4" fmla="*/ 94962 w 391010"/>
                <a:gd name="connsiteY4" fmla="*/ 134138 h 311545"/>
                <a:gd name="connsiteX5" fmla="*/ 109678 w 391010"/>
                <a:gd name="connsiteY5" fmla="*/ 137845 h 311545"/>
                <a:gd name="connsiteX6" fmla="*/ 120595 w 391010"/>
                <a:gd name="connsiteY6" fmla="*/ 116211 h 311545"/>
                <a:gd name="connsiteX7" fmla="*/ 104220 w 391010"/>
                <a:gd name="connsiteY7" fmla="*/ 98314 h 311545"/>
                <a:gd name="connsiteX8" fmla="*/ 106971 w 391010"/>
                <a:gd name="connsiteY8" fmla="*/ 71149 h 311545"/>
                <a:gd name="connsiteX9" fmla="*/ 126817 w 391010"/>
                <a:gd name="connsiteY9" fmla="*/ 71294 h 311545"/>
                <a:gd name="connsiteX10" fmla="*/ 117479 w 391010"/>
                <a:gd name="connsiteY10" fmla="*/ 51700 h 311545"/>
                <a:gd name="connsiteX11" fmla="*/ 149704 w 391010"/>
                <a:gd name="connsiteY11" fmla="*/ 28579 h 311545"/>
                <a:gd name="connsiteX12" fmla="*/ 147507 w 391010"/>
                <a:gd name="connsiteY12" fmla="*/ 469 h 311545"/>
                <a:gd name="connsiteX13" fmla="*/ 176547 w 391010"/>
                <a:gd name="connsiteY13" fmla="*/ 13474 h 311545"/>
                <a:gd name="connsiteX14" fmla="*/ 199157 w 391010"/>
                <a:gd name="connsiteY14" fmla="*/ 34851 h 311545"/>
                <a:gd name="connsiteX15" fmla="*/ 223399 w 391010"/>
                <a:gd name="connsiteY15" fmla="*/ 34175 h 311545"/>
                <a:gd name="connsiteX16" fmla="*/ 259501 w 391010"/>
                <a:gd name="connsiteY16" fmla="*/ 36474 h 311545"/>
                <a:gd name="connsiteX17" fmla="*/ 310924 w 391010"/>
                <a:gd name="connsiteY17" fmla="*/ 65665 h 311545"/>
                <a:gd name="connsiteX18" fmla="*/ 358277 w 391010"/>
                <a:gd name="connsiteY18" fmla="*/ 75330 h 311545"/>
                <a:gd name="connsiteX19" fmla="*/ 391010 w 391010"/>
                <a:gd name="connsiteY19" fmla="*/ 55117 h 311545"/>
                <a:gd name="connsiteX20" fmla="*/ 317066 w 391010"/>
                <a:gd name="connsiteY20" fmla="*/ 107181 h 311545"/>
                <a:gd name="connsiteX21" fmla="*/ 302980 w 391010"/>
                <a:gd name="connsiteY21" fmla="*/ 131672 h 311545"/>
                <a:gd name="connsiteX22" fmla="*/ 305703 w 391010"/>
                <a:gd name="connsiteY22" fmla="*/ 157495 h 311545"/>
                <a:gd name="connsiteX23" fmla="*/ 308892 w 391010"/>
                <a:gd name="connsiteY23" fmla="*/ 165799 h 311545"/>
                <a:gd name="connsiteX24" fmla="*/ 321026 w 391010"/>
                <a:gd name="connsiteY24" fmla="*/ 165634 h 311545"/>
                <a:gd name="connsiteX25" fmla="*/ 331106 w 391010"/>
                <a:gd name="connsiteY25" fmla="*/ 195615 h 311545"/>
                <a:gd name="connsiteX26" fmla="*/ 320104 w 391010"/>
                <a:gd name="connsiteY26" fmla="*/ 201137 h 311545"/>
                <a:gd name="connsiteX27" fmla="*/ 330191 w 391010"/>
                <a:gd name="connsiteY27" fmla="*/ 214643 h 311545"/>
                <a:gd name="connsiteX28" fmla="*/ 302228 w 391010"/>
                <a:gd name="connsiteY28" fmla="*/ 227724 h 311545"/>
                <a:gd name="connsiteX29" fmla="*/ 289854 w 391010"/>
                <a:gd name="connsiteY29" fmla="*/ 234392 h 311545"/>
                <a:gd name="connsiteX30" fmla="*/ 277947 w 391010"/>
                <a:gd name="connsiteY30" fmla="*/ 233186 h 311545"/>
                <a:gd name="connsiteX31" fmla="*/ 271400 w 391010"/>
                <a:gd name="connsiteY31" fmla="*/ 240874 h 311545"/>
                <a:gd name="connsiteX32" fmla="*/ 251463 w 391010"/>
                <a:gd name="connsiteY32" fmla="*/ 242835 h 311545"/>
                <a:gd name="connsiteX33" fmla="*/ 243439 w 391010"/>
                <a:gd name="connsiteY33" fmla="*/ 243162 h 311545"/>
                <a:gd name="connsiteX34" fmla="*/ 233871 w 391010"/>
                <a:gd name="connsiteY34" fmla="*/ 259313 h 311545"/>
                <a:gd name="connsiteX35" fmla="*/ 251326 w 391010"/>
                <a:gd name="connsiteY35" fmla="*/ 274150 h 311545"/>
                <a:gd name="connsiteX36" fmla="*/ 232762 w 391010"/>
                <a:gd name="connsiteY36" fmla="*/ 283243 h 311545"/>
                <a:gd name="connsiteX37" fmla="*/ 216848 w 391010"/>
                <a:gd name="connsiteY37" fmla="*/ 291990 h 311545"/>
                <a:gd name="connsiteX38" fmla="*/ 203415 w 391010"/>
                <a:gd name="connsiteY38" fmla="*/ 289877 h 311545"/>
                <a:gd name="connsiteX39" fmla="*/ 186750 w 391010"/>
                <a:gd name="connsiteY39" fmla="*/ 301336 h 311545"/>
                <a:gd name="connsiteX40" fmla="*/ 177353 w 391010"/>
                <a:gd name="connsiteY40" fmla="*/ 287297 h 311545"/>
                <a:gd name="connsiteX41" fmla="*/ 156801 w 391010"/>
                <a:gd name="connsiteY41" fmla="*/ 286784 h 311545"/>
                <a:gd name="connsiteX42" fmla="*/ 141583 w 391010"/>
                <a:gd name="connsiteY42" fmla="*/ 311112 h 311545"/>
                <a:gd name="connsiteX43" fmla="*/ 121475 w 391010"/>
                <a:gd name="connsiteY43" fmla="*/ 297096 h 311545"/>
                <a:gd name="connsiteX44" fmla="*/ 82396 w 391010"/>
                <a:gd name="connsiteY44" fmla="*/ 288292 h 311545"/>
                <a:gd name="connsiteX45" fmla="*/ 76049 w 391010"/>
                <a:gd name="connsiteY45" fmla="*/ 269889 h 311545"/>
                <a:gd name="connsiteX46" fmla="*/ 75821 w 391010"/>
                <a:gd name="connsiteY46" fmla="*/ 241943 h 311545"/>
                <a:gd name="connsiteX47" fmla="*/ 39864 w 391010"/>
                <a:gd name="connsiteY47" fmla="*/ 235031 h 311545"/>
                <a:gd name="connsiteX48" fmla="*/ 12461 w 391010"/>
                <a:gd name="connsiteY48" fmla="*/ 238996 h 311545"/>
                <a:gd name="connsiteX49" fmla="*/ 9 w 391010"/>
                <a:gd name="connsiteY49" fmla="*/ 228264 h 311545"/>
                <a:gd name="connsiteX0" fmla="*/ 9 w 408723"/>
                <a:gd name="connsiteY0" fmla="*/ 228264 h 311545"/>
                <a:gd name="connsiteX1" fmla="*/ 16929 w 408723"/>
                <a:gd name="connsiteY1" fmla="*/ 198469 h 311545"/>
                <a:gd name="connsiteX2" fmla="*/ 6516 w 408723"/>
                <a:gd name="connsiteY2" fmla="*/ 163665 h 311545"/>
                <a:gd name="connsiteX3" fmla="*/ 65013 w 408723"/>
                <a:gd name="connsiteY3" fmla="*/ 172286 h 311545"/>
                <a:gd name="connsiteX4" fmla="*/ 94962 w 408723"/>
                <a:gd name="connsiteY4" fmla="*/ 134138 h 311545"/>
                <a:gd name="connsiteX5" fmla="*/ 109678 w 408723"/>
                <a:gd name="connsiteY5" fmla="*/ 137845 h 311545"/>
                <a:gd name="connsiteX6" fmla="*/ 120595 w 408723"/>
                <a:gd name="connsiteY6" fmla="*/ 116211 h 311545"/>
                <a:gd name="connsiteX7" fmla="*/ 104220 w 408723"/>
                <a:gd name="connsiteY7" fmla="*/ 98314 h 311545"/>
                <a:gd name="connsiteX8" fmla="*/ 106971 w 408723"/>
                <a:gd name="connsiteY8" fmla="*/ 71149 h 311545"/>
                <a:gd name="connsiteX9" fmla="*/ 126817 w 408723"/>
                <a:gd name="connsiteY9" fmla="*/ 71294 h 311545"/>
                <a:gd name="connsiteX10" fmla="*/ 117479 w 408723"/>
                <a:gd name="connsiteY10" fmla="*/ 51700 h 311545"/>
                <a:gd name="connsiteX11" fmla="*/ 149704 w 408723"/>
                <a:gd name="connsiteY11" fmla="*/ 28579 h 311545"/>
                <a:gd name="connsiteX12" fmla="*/ 147507 w 408723"/>
                <a:gd name="connsiteY12" fmla="*/ 469 h 311545"/>
                <a:gd name="connsiteX13" fmla="*/ 176547 w 408723"/>
                <a:gd name="connsiteY13" fmla="*/ 13474 h 311545"/>
                <a:gd name="connsiteX14" fmla="*/ 199157 w 408723"/>
                <a:gd name="connsiteY14" fmla="*/ 34851 h 311545"/>
                <a:gd name="connsiteX15" fmla="*/ 223399 w 408723"/>
                <a:gd name="connsiteY15" fmla="*/ 34175 h 311545"/>
                <a:gd name="connsiteX16" fmla="*/ 259501 w 408723"/>
                <a:gd name="connsiteY16" fmla="*/ 36474 h 311545"/>
                <a:gd name="connsiteX17" fmla="*/ 310924 w 408723"/>
                <a:gd name="connsiteY17" fmla="*/ 65665 h 311545"/>
                <a:gd name="connsiteX18" fmla="*/ 358277 w 408723"/>
                <a:gd name="connsiteY18" fmla="*/ 75330 h 311545"/>
                <a:gd name="connsiteX19" fmla="*/ 391010 w 408723"/>
                <a:gd name="connsiteY19" fmla="*/ 55117 h 311545"/>
                <a:gd name="connsiteX20" fmla="*/ 408707 w 408723"/>
                <a:gd name="connsiteY20" fmla="*/ 58643 h 311545"/>
                <a:gd name="connsiteX21" fmla="*/ 302980 w 408723"/>
                <a:gd name="connsiteY21" fmla="*/ 131672 h 311545"/>
                <a:gd name="connsiteX22" fmla="*/ 305703 w 408723"/>
                <a:gd name="connsiteY22" fmla="*/ 157495 h 311545"/>
                <a:gd name="connsiteX23" fmla="*/ 308892 w 408723"/>
                <a:gd name="connsiteY23" fmla="*/ 165799 h 311545"/>
                <a:gd name="connsiteX24" fmla="*/ 321026 w 408723"/>
                <a:gd name="connsiteY24" fmla="*/ 165634 h 311545"/>
                <a:gd name="connsiteX25" fmla="*/ 331106 w 408723"/>
                <a:gd name="connsiteY25" fmla="*/ 195615 h 311545"/>
                <a:gd name="connsiteX26" fmla="*/ 320104 w 408723"/>
                <a:gd name="connsiteY26" fmla="*/ 201137 h 311545"/>
                <a:gd name="connsiteX27" fmla="*/ 330191 w 408723"/>
                <a:gd name="connsiteY27" fmla="*/ 214643 h 311545"/>
                <a:gd name="connsiteX28" fmla="*/ 302228 w 408723"/>
                <a:gd name="connsiteY28" fmla="*/ 227724 h 311545"/>
                <a:gd name="connsiteX29" fmla="*/ 289854 w 408723"/>
                <a:gd name="connsiteY29" fmla="*/ 234392 h 311545"/>
                <a:gd name="connsiteX30" fmla="*/ 277947 w 408723"/>
                <a:gd name="connsiteY30" fmla="*/ 233186 h 311545"/>
                <a:gd name="connsiteX31" fmla="*/ 271400 w 408723"/>
                <a:gd name="connsiteY31" fmla="*/ 240874 h 311545"/>
                <a:gd name="connsiteX32" fmla="*/ 251463 w 408723"/>
                <a:gd name="connsiteY32" fmla="*/ 242835 h 311545"/>
                <a:gd name="connsiteX33" fmla="*/ 243439 w 408723"/>
                <a:gd name="connsiteY33" fmla="*/ 243162 h 311545"/>
                <a:gd name="connsiteX34" fmla="*/ 233871 w 408723"/>
                <a:gd name="connsiteY34" fmla="*/ 259313 h 311545"/>
                <a:gd name="connsiteX35" fmla="*/ 251326 w 408723"/>
                <a:gd name="connsiteY35" fmla="*/ 274150 h 311545"/>
                <a:gd name="connsiteX36" fmla="*/ 232762 w 408723"/>
                <a:gd name="connsiteY36" fmla="*/ 283243 h 311545"/>
                <a:gd name="connsiteX37" fmla="*/ 216848 w 408723"/>
                <a:gd name="connsiteY37" fmla="*/ 291990 h 311545"/>
                <a:gd name="connsiteX38" fmla="*/ 203415 w 408723"/>
                <a:gd name="connsiteY38" fmla="*/ 289877 h 311545"/>
                <a:gd name="connsiteX39" fmla="*/ 186750 w 408723"/>
                <a:gd name="connsiteY39" fmla="*/ 301336 h 311545"/>
                <a:gd name="connsiteX40" fmla="*/ 177353 w 408723"/>
                <a:gd name="connsiteY40" fmla="*/ 287297 h 311545"/>
                <a:gd name="connsiteX41" fmla="*/ 156801 w 408723"/>
                <a:gd name="connsiteY41" fmla="*/ 286784 h 311545"/>
                <a:gd name="connsiteX42" fmla="*/ 141583 w 408723"/>
                <a:gd name="connsiteY42" fmla="*/ 311112 h 311545"/>
                <a:gd name="connsiteX43" fmla="*/ 121475 w 408723"/>
                <a:gd name="connsiteY43" fmla="*/ 297096 h 311545"/>
                <a:gd name="connsiteX44" fmla="*/ 82396 w 408723"/>
                <a:gd name="connsiteY44" fmla="*/ 288292 h 311545"/>
                <a:gd name="connsiteX45" fmla="*/ 76049 w 408723"/>
                <a:gd name="connsiteY45" fmla="*/ 269889 h 311545"/>
                <a:gd name="connsiteX46" fmla="*/ 75821 w 408723"/>
                <a:gd name="connsiteY46" fmla="*/ 241943 h 311545"/>
                <a:gd name="connsiteX47" fmla="*/ 39864 w 408723"/>
                <a:gd name="connsiteY47" fmla="*/ 235031 h 311545"/>
                <a:gd name="connsiteX48" fmla="*/ 12461 w 408723"/>
                <a:gd name="connsiteY48" fmla="*/ 238996 h 311545"/>
                <a:gd name="connsiteX49" fmla="*/ 9 w 408723"/>
                <a:gd name="connsiteY49" fmla="*/ 228264 h 311545"/>
                <a:gd name="connsiteX0" fmla="*/ 9 w 420631"/>
                <a:gd name="connsiteY0" fmla="*/ 228264 h 311545"/>
                <a:gd name="connsiteX1" fmla="*/ 16929 w 420631"/>
                <a:gd name="connsiteY1" fmla="*/ 198469 h 311545"/>
                <a:gd name="connsiteX2" fmla="*/ 6516 w 420631"/>
                <a:gd name="connsiteY2" fmla="*/ 163665 h 311545"/>
                <a:gd name="connsiteX3" fmla="*/ 65013 w 420631"/>
                <a:gd name="connsiteY3" fmla="*/ 172286 h 311545"/>
                <a:gd name="connsiteX4" fmla="*/ 94962 w 420631"/>
                <a:gd name="connsiteY4" fmla="*/ 134138 h 311545"/>
                <a:gd name="connsiteX5" fmla="*/ 109678 w 420631"/>
                <a:gd name="connsiteY5" fmla="*/ 137845 h 311545"/>
                <a:gd name="connsiteX6" fmla="*/ 120595 w 420631"/>
                <a:gd name="connsiteY6" fmla="*/ 116211 h 311545"/>
                <a:gd name="connsiteX7" fmla="*/ 104220 w 420631"/>
                <a:gd name="connsiteY7" fmla="*/ 98314 h 311545"/>
                <a:gd name="connsiteX8" fmla="*/ 106971 w 420631"/>
                <a:gd name="connsiteY8" fmla="*/ 71149 h 311545"/>
                <a:gd name="connsiteX9" fmla="*/ 126817 w 420631"/>
                <a:gd name="connsiteY9" fmla="*/ 71294 h 311545"/>
                <a:gd name="connsiteX10" fmla="*/ 117479 w 420631"/>
                <a:gd name="connsiteY10" fmla="*/ 51700 h 311545"/>
                <a:gd name="connsiteX11" fmla="*/ 149704 w 420631"/>
                <a:gd name="connsiteY11" fmla="*/ 28579 h 311545"/>
                <a:gd name="connsiteX12" fmla="*/ 147507 w 420631"/>
                <a:gd name="connsiteY12" fmla="*/ 469 h 311545"/>
                <a:gd name="connsiteX13" fmla="*/ 176547 w 420631"/>
                <a:gd name="connsiteY13" fmla="*/ 13474 h 311545"/>
                <a:gd name="connsiteX14" fmla="*/ 199157 w 420631"/>
                <a:gd name="connsiteY14" fmla="*/ 34851 h 311545"/>
                <a:gd name="connsiteX15" fmla="*/ 223399 w 420631"/>
                <a:gd name="connsiteY15" fmla="*/ 34175 h 311545"/>
                <a:gd name="connsiteX16" fmla="*/ 259501 w 420631"/>
                <a:gd name="connsiteY16" fmla="*/ 36474 h 311545"/>
                <a:gd name="connsiteX17" fmla="*/ 310924 w 420631"/>
                <a:gd name="connsiteY17" fmla="*/ 65665 h 311545"/>
                <a:gd name="connsiteX18" fmla="*/ 358277 w 420631"/>
                <a:gd name="connsiteY18" fmla="*/ 75330 h 311545"/>
                <a:gd name="connsiteX19" fmla="*/ 391010 w 420631"/>
                <a:gd name="connsiteY19" fmla="*/ 55117 h 311545"/>
                <a:gd name="connsiteX20" fmla="*/ 408707 w 420631"/>
                <a:gd name="connsiteY20" fmla="*/ 58643 h 311545"/>
                <a:gd name="connsiteX21" fmla="*/ 414334 w 420631"/>
                <a:gd name="connsiteY21" fmla="*/ 97474 h 311545"/>
                <a:gd name="connsiteX22" fmla="*/ 305703 w 420631"/>
                <a:gd name="connsiteY22" fmla="*/ 157495 h 311545"/>
                <a:gd name="connsiteX23" fmla="*/ 308892 w 420631"/>
                <a:gd name="connsiteY23" fmla="*/ 165799 h 311545"/>
                <a:gd name="connsiteX24" fmla="*/ 321026 w 420631"/>
                <a:gd name="connsiteY24" fmla="*/ 165634 h 311545"/>
                <a:gd name="connsiteX25" fmla="*/ 331106 w 420631"/>
                <a:gd name="connsiteY25" fmla="*/ 195615 h 311545"/>
                <a:gd name="connsiteX26" fmla="*/ 320104 w 420631"/>
                <a:gd name="connsiteY26" fmla="*/ 201137 h 311545"/>
                <a:gd name="connsiteX27" fmla="*/ 330191 w 420631"/>
                <a:gd name="connsiteY27" fmla="*/ 214643 h 311545"/>
                <a:gd name="connsiteX28" fmla="*/ 302228 w 420631"/>
                <a:gd name="connsiteY28" fmla="*/ 227724 h 311545"/>
                <a:gd name="connsiteX29" fmla="*/ 289854 w 420631"/>
                <a:gd name="connsiteY29" fmla="*/ 234392 h 311545"/>
                <a:gd name="connsiteX30" fmla="*/ 277947 w 420631"/>
                <a:gd name="connsiteY30" fmla="*/ 233186 h 311545"/>
                <a:gd name="connsiteX31" fmla="*/ 271400 w 420631"/>
                <a:gd name="connsiteY31" fmla="*/ 240874 h 311545"/>
                <a:gd name="connsiteX32" fmla="*/ 251463 w 420631"/>
                <a:gd name="connsiteY32" fmla="*/ 242835 h 311545"/>
                <a:gd name="connsiteX33" fmla="*/ 243439 w 420631"/>
                <a:gd name="connsiteY33" fmla="*/ 243162 h 311545"/>
                <a:gd name="connsiteX34" fmla="*/ 233871 w 420631"/>
                <a:gd name="connsiteY34" fmla="*/ 259313 h 311545"/>
                <a:gd name="connsiteX35" fmla="*/ 251326 w 420631"/>
                <a:gd name="connsiteY35" fmla="*/ 274150 h 311545"/>
                <a:gd name="connsiteX36" fmla="*/ 232762 w 420631"/>
                <a:gd name="connsiteY36" fmla="*/ 283243 h 311545"/>
                <a:gd name="connsiteX37" fmla="*/ 216848 w 420631"/>
                <a:gd name="connsiteY37" fmla="*/ 291990 h 311545"/>
                <a:gd name="connsiteX38" fmla="*/ 203415 w 420631"/>
                <a:gd name="connsiteY38" fmla="*/ 289877 h 311545"/>
                <a:gd name="connsiteX39" fmla="*/ 186750 w 420631"/>
                <a:gd name="connsiteY39" fmla="*/ 301336 h 311545"/>
                <a:gd name="connsiteX40" fmla="*/ 177353 w 420631"/>
                <a:gd name="connsiteY40" fmla="*/ 287297 h 311545"/>
                <a:gd name="connsiteX41" fmla="*/ 156801 w 420631"/>
                <a:gd name="connsiteY41" fmla="*/ 286784 h 311545"/>
                <a:gd name="connsiteX42" fmla="*/ 141583 w 420631"/>
                <a:gd name="connsiteY42" fmla="*/ 311112 h 311545"/>
                <a:gd name="connsiteX43" fmla="*/ 121475 w 420631"/>
                <a:gd name="connsiteY43" fmla="*/ 297096 h 311545"/>
                <a:gd name="connsiteX44" fmla="*/ 82396 w 420631"/>
                <a:gd name="connsiteY44" fmla="*/ 288292 h 311545"/>
                <a:gd name="connsiteX45" fmla="*/ 76049 w 420631"/>
                <a:gd name="connsiteY45" fmla="*/ 269889 h 311545"/>
                <a:gd name="connsiteX46" fmla="*/ 75821 w 420631"/>
                <a:gd name="connsiteY46" fmla="*/ 241943 h 311545"/>
                <a:gd name="connsiteX47" fmla="*/ 39864 w 420631"/>
                <a:gd name="connsiteY47" fmla="*/ 235031 h 311545"/>
                <a:gd name="connsiteX48" fmla="*/ 12461 w 420631"/>
                <a:gd name="connsiteY48" fmla="*/ 238996 h 311545"/>
                <a:gd name="connsiteX49" fmla="*/ 9 w 420631"/>
                <a:gd name="connsiteY49" fmla="*/ 228264 h 311545"/>
                <a:gd name="connsiteX0" fmla="*/ 9 w 414813"/>
                <a:gd name="connsiteY0" fmla="*/ 228264 h 311545"/>
                <a:gd name="connsiteX1" fmla="*/ 16929 w 414813"/>
                <a:gd name="connsiteY1" fmla="*/ 198469 h 311545"/>
                <a:gd name="connsiteX2" fmla="*/ 6516 w 414813"/>
                <a:gd name="connsiteY2" fmla="*/ 163665 h 311545"/>
                <a:gd name="connsiteX3" fmla="*/ 65013 w 414813"/>
                <a:gd name="connsiteY3" fmla="*/ 172286 h 311545"/>
                <a:gd name="connsiteX4" fmla="*/ 94962 w 414813"/>
                <a:gd name="connsiteY4" fmla="*/ 134138 h 311545"/>
                <a:gd name="connsiteX5" fmla="*/ 109678 w 414813"/>
                <a:gd name="connsiteY5" fmla="*/ 137845 h 311545"/>
                <a:gd name="connsiteX6" fmla="*/ 120595 w 414813"/>
                <a:gd name="connsiteY6" fmla="*/ 116211 h 311545"/>
                <a:gd name="connsiteX7" fmla="*/ 104220 w 414813"/>
                <a:gd name="connsiteY7" fmla="*/ 98314 h 311545"/>
                <a:gd name="connsiteX8" fmla="*/ 106971 w 414813"/>
                <a:gd name="connsiteY8" fmla="*/ 71149 h 311545"/>
                <a:gd name="connsiteX9" fmla="*/ 126817 w 414813"/>
                <a:gd name="connsiteY9" fmla="*/ 71294 h 311545"/>
                <a:gd name="connsiteX10" fmla="*/ 117479 w 414813"/>
                <a:gd name="connsiteY10" fmla="*/ 51700 h 311545"/>
                <a:gd name="connsiteX11" fmla="*/ 149704 w 414813"/>
                <a:gd name="connsiteY11" fmla="*/ 28579 h 311545"/>
                <a:gd name="connsiteX12" fmla="*/ 147507 w 414813"/>
                <a:gd name="connsiteY12" fmla="*/ 469 h 311545"/>
                <a:gd name="connsiteX13" fmla="*/ 176547 w 414813"/>
                <a:gd name="connsiteY13" fmla="*/ 13474 h 311545"/>
                <a:gd name="connsiteX14" fmla="*/ 199157 w 414813"/>
                <a:gd name="connsiteY14" fmla="*/ 34851 h 311545"/>
                <a:gd name="connsiteX15" fmla="*/ 223399 w 414813"/>
                <a:gd name="connsiteY15" fmla="*/ 34175 h 311545"/>
                <a:gd name="connsiteX16" fmla="*/ 259501 w 414813"/>
                <a:gd name="connsiteY16" fmla="*/ 36474 h 311545"/>
                <a:gd name="connsiteX17" fmla="*/ 310924 w 414813"/>
                <a:gd name="connsiteY17" fmla="*/ 65665 h 311545"/>
                <a:gd name="connsiteX18" fmla="*/ 358277 w 414813"/>
                <a:gd name="connsiteY18" fmla="*/ 75330 h 311545"/>
                <a:gd name="connsiteX19" fmla="*/ 391010 w 414813"/>
                <a:gd name="connsiteY19" fmla="*/ 55117 h 311545"/>
                <a:gd name="connsiteX20" fmla="*/ 408707 w 414813"/>
                <a:gd name="connsiteY20" fmla="*/ 58643 h 311545"/>
                <a:gd name="connsiteX21" fmla="*/ 414334 w 414813"/>
                <a:gd name="connsiteY21" fmla="*/ 97474 h 311545"/>
                <a:gd name="connsiteX22" fmla="*/ 393098 w 414813"/>
                <a:gd name="connsiteY22" fmla="*/ 142147 h 311545"/>
                <a:gd name="connsiteX23" fmla="*/ 308892 w 414813"/>
                <a:gd name="connsiteY23" fmla="*/ 165799 h 311545"/>
                <a:gd name="connsiteX24" fmla="*/ 321026 w 414813"/>
                <a:gd name="connsiteY24" fmla="*/ 165634 h 311545"/>
                <a:gd name="connsiteX25" fmla="*/ 331106 w 414813"/>
                <a:gd name="connsiteY25" fmla="*/ 195615 h 311545"/>
                <a:gd name="connsiteX26" fmla="*/ 320104 w 414813"/>
                <a:gd name="connsiteY26" fmla="*/ 201137 h 311545"/>
                <a:gd name="connsiteX27" fmla="*/ 330191 w 414813"/>
                <a:gd name="connsiteY27" fmla="*/ 214643 h 311545"/>
                <a:gd name="connsiteX28" fmla="*/ 302228 w 414813"/>
                <a:gd name="connsiteY28" fmla="*/ 227724 h 311545"/>
                <a:gd name="connsiteX29" fmla="*/ 289854 w 414813"/>
                <a:gd name="connsiteY29" fmla="*/ 234392 h 311545"/>
                <a:gd name="connsiteX30" fmla="*/ 277947 w 414813"/>
                <a:gd name="connsiteY30" fmla="*/ 233186 h 311545"/>
                <a:gd name="connsiteX31" fmla="*/ 271400 w 414813"/>
                <a:gd name="connsiteY31" fmla="*/ 240874 h 311545"/>
                <a:gd name="connsiteX32" fmla="*/ 251463 w 414813"/>
                <a:gd name="connsiteY32" fmla="*/ 242835 h 311545"/>
                <a:gd name="connsiteX33" fmla="*/ 243439 w 414813"/>
                <a:gd name="connsiteY33" fmla="*/ 243162 h 311545"/>
                <a:gd name="connsiteX34" fmla="*/ 233871 w 414813"/>
                <a:gd name="connsiteY34" fmla="*/ 259313 h 311545"/>
                <a:gd name="connsiteX35" fmla="*/ 251326 w 414813"/>
                <a:gd name="connsiteY35" fmla="*/ 274150 h 311545"/>
                <a:gd name="connsiteX36" fmla="*/ 232762 w 414813"/>
                <a:gd name="connsiteY36" fmla="*/ 283243 h 311545"/>
                <a:gd name="connsiteX37" fmla="*/ 216848 w 414813"/>
                <a:gd name="connsiteY37" fmla="*/ 291990 h 311545"/>
                <a:gd name="connsiteX38" fmla="*/ 203415 w 414813"/>
                <a:gd name="connsiteY38" fmla="*/ 289877 h 311545"/>
                <a:gd name="connsiteX39" fmla="*/ 186750 w 414813"/>
                <a:gd name="connsiteY39" fmla="*/ 301336 h 311545"/>
                <a:gd name="connsiteX40" fmla="*/ 177353 w 414813"/>
                <a:gd name="connsiteY40" fmla="*/ 287297 h 311545"/>
                <a:gd name="connsiteX41" fmla="*/ 156801 w 414813"/>
                <a:gd name="connsiteY41" fmla="*/ 286784 h 311545"/>
                <a:gd name="connsiteX42" fmla="*/ 141583 w 414813"/>
                <a:gd name="connsiteY42" fmla="*/ 311112 h 311545"/>
                <a:gd name="connsiteX43" fmla="*/ 121475 w 414813"/>
                <a:gd name="connsiteY43" fmla="*/ 297096 h 311545"/>
                <a:gd name="connsiteX44" fmla="*/ 82396 w 414813"/>
                <a:gd name="connsiteY44" fmla="*/ 288292 h 311545"/>
                <a:gd name="connsiteX45" fmla="*/ 76049 w 414813"/>
                <a:gd name="connsiteY45" fmla="*/ 269889 h 311545"/>
                <a:gd name="connsiteX46" fmla="*/ 75821 w 414813"/>
                <a:gd name="connsiteY46" fmla="*/ 241943 h 311545"/>
                <a:gd name="connsiteX47" fmla="*/ 39864 w 414813"/>
                <a:gd name="connsiteY47" fmla="*/ 235031 h 311545"/>
                <a:gd name="connsiteX48" fmla="*/ 12461 w 414813"/>
                <a:gd name="connsiteY48" fmla="*/ 238996 h 311545"/>
                <a:gd name="connsiteX49" fmla="*/ 9 w 414813"/>
                <a:gd name="connsiteY49" fmla="*/ 228264 h 311545"/>
                <a:gd name="connsiteX0" fmla="*/ 9 w 423973"/>
                <a:gd name="connsiteY0" fmla="*/ 228264 h 311545"/>
                <a:gd name="connsiteX1" fmla="*/ 16929 w 423973"/>
                <a:gd name="connsiteY1" fmla="*/ 198469 h 311545"/>
                <a:gd name="connsiteX2" fmla="*/ 6516 w 423973"/>
                <a:gd name="connsiteY2" fmla="*/ 163665 h 311545"/>
                <a:gd name="connsiteX3" fmla="*/ 65013 w 423973"/>
                <a:gd name="connsiteY3" fmla="*/ 172286 h 311545"/>
                <a:gd name="connsiteX4" fmla="*/ 94962 w 423973"/>
                <a:gd name="connsiteY4" fmla="*/ 134138 h 311545"/>
                <a:gd name="connsiteX5" fmla="*/ 109678 w 423973"/>
                <a:gd name="connsiteY5" fmla="*/ 137845 h 311545"/>
                <a:gd name="connsiteX6" fmla="*/ 120595 w 423973"/>
                <a:gd name="connsiteY6" fmla="*/ 116211 h 311545"/>
                <a:gd name="connsiteX7" fmla="*/ 104220 w 423973"/>
                <a:gd name="connsiteY7" fmla="*/ 98314 h 311545"/>
                <a:gd name="connsiteX8" fmla="*/ 106971 w 423973"/>
                <a:gd name="connsiteY8" fmla="*/ 71149 h 311545"/>
                <a:gd name="connsiteX9" fmla="*/ 126817 w 423973"/>
                <a:gd name="connsiteY9" fmla="*/ 71294 h 311545"/>
                <a:gd name="connsiteX10" fmla="*/ 117479 w 423973"/>
                <a:gd name="connsiteY10" fmla="*/ 51700 h 311545"/>
                <a:gd name="connsiteX11" fmla="*/ 149704 w 423973"/>
                <a:gd name="connsiteY11" fmla="*/ 28579 h 311545"/>
                <a:gd name="connsiteX12" fmla="*/ 147507 w 423973"/>
                <a:gd name="connsiteY12" fmla="*/ 469 h 311545"/>
                <a:gd name="connsiteX13" fmla="*/ 176547 w 423973"/>
                <a:gd name="connsiteY13" fmla="*/ 13474 h 311545"/>
                <a:gd name="connsiteX14" fmla="*/ 199157 w 423973"/>
                <a:gd name="connsiteY14" fmla="*/ 34851 h 311545"/>
                <a:gd name="connsiteX15" fmla="*/ 223399 w 423973"/>
                <a:gd name="connsiteY15" fmla="*/ 34175 h 311545"/>
                <a:gd name="connsiteX16" fmla="*/ 259501 w 423973"/>
                <a:gd name="connsiteY16" fmla="*/ 36474 h 311545"/>
                <a:gd name="connsiteX17" fmla="*/ 310924 w 423973"/>
                <a:gd name="connsiteY17" fmla="*/ 65665 h 311545"/>
                <a:gd name="connsiteX18" fmla="*/ 358277 w 423973"/>
                <a:gd name="connsiteY18" fmla="*/ 75330 h 311545"/>
                <a:gd name="connsiteX19" fmla="*/ 391010 w 423973"/>
                <a:gd name="connsiteY19" fmla="*/ 55117 h 311545"/>
                <a:gd name="connsiteX20" fmla="*/ 408707 w 423973"/>
                <a:gd name="connsiteY20" fmla="*/ 58643 h 311545"/>
                <a:gd name="connsiteX21" fmla="*/ 414334 w 423973"/>
                <a:gd name="connsiteY21" fmla="*/ 97474 h 311545"/>
                <a:gd name="connsiteX22" fmla="*/ 393098 w 423973"/>
                <a:gd name="connsiteY22" fmla="*/ 142147 h 311545"/>
                <a:gd name="connsiteX23" fmla="*/ 423946 w 423973"/>
                <a:gd name="connsiteY23" fmla="*/ 163252 h 311545"/>
                <a:gd name="connsiteX24" fmla="*/ 321026 w 423973"/>
                <a:gd name="connsiteY24" fmla="*/ 165634 h 311545"/>
                <a:gd name="connsiteX25" fmla="*/ 331106 w 423973"/>
                <a:gd name="connsiteY25" fmla="*/ 195615 h 311545"/>
                <a:gd name="connsiteX26" fmla="*/ 320104 w 423973"/>
                <a:gd name="connsiteY26" fmla="*/ 201137 h 311545"/>
                <a:gd name="connsiteX27" fmla="*/ 330191 w 423973"/>
                <a:gd name="connsiteY27" fmla="*/ 214643 h 311545"/>
                <a:gd name="connsiteX28" fmla="*/ 302228 w 423973"/>
                <a:gd name="connsiteY28" fmla="*/ 227724 h 311545"/>
                <a:gd name="connsiteX29" fmla="*/ 289854 w 423973"/>
                <a:gd name="connsiteY29" fmla="*/ 234392 h 311545"/>
                <a:gd name="connsiteX30" fmla="*/ 277947 w 423973"/>
                <a:gd name="connsiteY30" fmla="*/ 233186 h 311545"/>
                <a:gd name="connsiteX31" fmla="*/ 271400 w 423973"/>
                <a:gd name="connsiteY31" fmla="*/ 240874 h 311545"/>
                <a:gd name="connsiteX32" fmla="*/ 251463 w 423973"/>
                <a:gd name="connsiteY32" fmla="*/ 242835 h 311545"/>
                <a:gd name="connsiteX33" fmla="*/ 243439 w 423973"/>
                <a:gd name="connsiteY33" fmla="*/ 243162 h 311545"/>
                <a:gd name="connsiteX34" fmla="*/ 233871 w 423973"/>
                <a:gd name="connsiteY34" fmla="*/ 259313 h 311545"/>
                <a:gd name="connsiteX35" fmla="*/ 251326 w 423973"/>
                <a:gd name="connsiteY35" fmla="*/ 274150 h 311545"/>
                <a:gd name="connsiteX36" fmla="*/ 232762 w 423973"/>
                <a:gd name="connsiteY36" fmla="*/ 283243 h 311545"/>
                <a:gd name="connsiteX37" fmla="*/ 216848 w 423973"/>
                <a:gd name="connsiteY37" fmla="*/ 291990 h 311545"/>
                <a:gd name="connsiteX38" fmla="*/ 203415 w 423973"/>
                <a:gd name="connsiteY38" fmla="*/ 289877 h 311545"/>
                <a:gd name="connsiteX39" fmla="*/ 186750 w 423973"/>
                <a:gd name="connsiteY39" fmla="*/ 301336 h 311545"/>
                <a:gd name="connsiteX40" fmla="*/ 177353 w 423973"/>
                <a:gd name="connsiteY40" fmla="*/ 287297 h 311545"/>
                <a:gd name="connsiteX41" fmla="*/ 156801 w 423973"/>
                <a:gd name="connsiteY41" fmla="*/ 286784 h 311545"/>
                <a:gd name="connsiteX42" fmla="*/ 141583 w 423973"/>
                <a:gd name="connsiteY42" fmla="*/ 311112 h 311545"/>
                <a:gd name="connsiteX43" fmla="*/ 121475 w 423973"/>
                <a:gd name="connsiteY43" fmla="*/ 297096 h 311545"/>
                <a:gd name="connsiteX44" fmla="*/ 82396 w 423973"/>
                <a:gd name="connsiteY44" fmla="*/ 288292 h 311545"/>
                <a:gd name="connsiteX45" fmla="*/ 76049 w 423973"/>
                <a:gd name="connsiteY45" fmla="*/ 269889 h 311545"/>
                <a:gd name="connsiteX46" fmla="*/ 75821 w 423973"/>
                <a:gd name="connsiteY46" fmla="*/ 241943 h 311545"/>
                <a:gd name="connsiteX47" fmla="*/ 39864 w 423973"/>
                <a:gd name="connsiteY47" fmla="*/ 235031 h 311545"/>
                <a:gd name="connsiteX48" fmla="*/ 12461 w 423973"/>
                <a:gd name="connsiteY48" fmla="*/ 238996 h 311545"/>
                <a:gd name="connsiteX49" fmla="*/ 9 w 423973"/>
                <a:gd name="connsiteY49" fmla="*/ 228264 h 311545"/>
                <a:gd name="connsiteX0" fmla="*/ 9 w 428341"/>
                <a:gd name="connsiteY0" fmla="*/ 228264 h 311545"/>
                <a:gd name="connsiteX1" fmla="*/ 16929 w 428341"/>
                <a:gd name="connsiteY1" fmla="*/ 198469 h 311545"/>
                <a:gd name="connsiteX2" fmla="*/ 6516 w 428341"/>
                <a:gd name="connsiteY2" fmla="*/ 163665 h 311545"/>
                <a:gd name="connsiteX3" fmla="*/ 65013 w 428341"/>
                <a:gd name="connsiteY3" fmla="*/ 172286 h 311545"/>
                <a:gd name="connsiteX4" fmla="*/ 94962 w 428341"/>
                <a:gd name="connsiteY4" fmla="*/ 134138 h 311545"/>
                <a:gd name="connsiteX5" fmla="*/ 109678 w 428341"/>
                <a:gd name="connsiteY5" fmla="*/ 137845 h 311545"/>
                <a:gd name="connsiteX6" fmla="*/ 120595 w 428341"/>
                <a:gd name="connsiteY6" fmla="*/ 116211 h 311545"/>
                <a:gd name="connsiteX7" fmla="*/ 104220 w 428341"/>
                <a:gd name="connsiteY7" fmla="*/ 98314 h 311545"/>
                <a:gd name="connsiteX8" fmla="*/ 106971 w 428341"/>
                <a:gd name="connsiteY8" fmla="*/ 71149 h 311545"/>
                <a:gd name="connsiteX9" fmla="*/ 126817 w 428341"/>
                <a:gd name="connsiteY9" fmla="*/ 71294 h 311545"/>
                <a:gd name="connsiteX10" fmla="*/ 117479 w 428341"/>
                <a:gd name="connsiteY10" fmla="*/ 51700 h 311545"/>
                <a:gd name="connsiteX11" fmla="*/ 149704 w 428341"/>
                <a:gd name="connsiteY11" fmla="*/ 28579 h 311545"/>
                <a:gd name="connsiteX12" fmla="*/ 147507 w 428341"/>
                <a:gd name="connsiteY12" fmla="*/ 469 h 311545"/>
                <a:gd name="connsiteX13" fmla="*/ 176547 w 428341"/>
                <a:gd name="connsiteY13" fmla="*/ 13474 h 311545"/>
                <a:gd name="connsiteX14" fmla="*/ 199157 w 428341"/>
                <a:gd name="connsiteY14" fmla="*/ 34851 h 311545"/>
                <a:gd name="connsiteX15" fmla="*/ 223399 w 428341"/>
                <a:gd name="connsiteY15" fmla="*/ 34175 h 311545"/>
                <a:gd name="connsiteX16" fmla="*/ 259501 w 428341"/>
                <a:gd name="connsiteY16" fmla="*/ 36474 h 311545"/>
                <a:gd name="connsiteX17" fmla="*/ 310924 w 428341"/>
                <a:gd name="connsiteY17" fmla="*/ 65665 h 311545"/>
                <a:gd name="connsiteX18" fmla="*/ 358277 w 428341"/>
                <a:gd name="connsiteY18" fmla="*/ 75330 h 311545"/>
                <a:gd name="connsiteX19" fmla="*/ 391010 w 428341"/>
                <a:gd name="connsiteY19" fmla="*/ 55117 h 311545"/>
                <a:gd name="connsiteX20" fmla="*/ 408707 w 428341"/>
                <a:gd name="connsiteY20" fmla="*/ 58643 h 311545"/>
                <a:gd name="connsiteX21" fmla="*/ 414334 w 428341"/>
                <a:gd name="connsiteY21" fmla="*/ 97474 h 311545"/>
                <a:gd name="connsiteX22" fmla="*/ 393098 w 428341"/>
                <a:gd name="connsiteY22" fmla="*/ 142147 h 311545"/>
                <a:gd name="connsiteX23" fmla="*/ 423946 w 428341"/>
                <a:gd name="connsiteY23" fmla="*/ 163252 h 311545"/>
                <a:gd name="connsiteX24" fmla="*/ 419652 w 428341"/>
                <a:gd name="connsiteY24" fmla="*/ 182611 h 311545"/>
                <a:gd name="connsiteX25" fmla="*/ 331106 w 428341"/>
                <a:gd name="connsiteY25" fmla="*/ 195615 h 311545"/>
                <a:gd name="connsiteX26" fmla="*/ 320104 w 428341"/>
                <a:gd name="connsiteY26" fmla="*/ 201137 h 311545"/>
                <a:gd name="connsiteX27" fmla="*/ 330191 w 428341"/>
                <a:gd name="connsiteY27" fmla="*/ 214643 h 311545"/>
                <a:gd name="connsiteX28" fmla="*/ 302228 w 428341"/>
                <a:gd name="connsiteY28" fmla="*/ 227724 h 311545"/>
                <a:gd name="connsiteX29" fmla="*/ 289854 w 428341"/>
                <a:gd name="connsiteY29" fmla="*/ 234392 h 311545"/>
                <a:gd name="connsiteX30" fmla="*/ 277947 w 428341"/>
                <a:gd name="connsiteY30" fmla="*/ 233186 h 311545"/>
                <a:gd name="connsiteX31" fmla="*/ 271400 w 428341"/>
                <a:gd name="connsiteY31" fmla="*/ 240874 h 311545"/>
                <a:gd name="connsiteX32" fmla="*/ 251463 w 428341"/>
                <a:gd name="connsiteY32" fmla="*/ 242835 h 311545"/>
                <a:gd name="connsiteX33" fmla="*/ 243439 w 428341"/>
                <a:gd name="connsiteY33" fmla="*/ 243162 h 311545"/>
                <a:gd name="connsiteX34" fmla="*/ 233871 w 428341"/>
                <a:gd name="connsiteY34" fmla="*/ 259313 h 311545"/>
                <a:gd name="connsiteX35" fmla="*/ 251326 w 428341"/>
                <a:gd name="connsiteY35" fmla="*/ 274150 h 311545"/>
                <a:gd name="connsiteX36" fmla="*/ 232762 w 428341"/>
                <a:gd name="connsiteY36" fmla="*/ 283243 h 311545"/>
                <a:gd name="connsiteX37" fmla="*/ 216848 w 428341"/>
                <a:gd name="connsiteY37" fmla="*/ 291990 h 311545"/>
                <a:gd name="connsiteX38" fmla="*/ 203415 w 428341"/>
                <a:gd name="connsiteY38" fmla="*/ 289877 h 311545"/>
                <a:gd name="connsiteX39" fmla="*/ 186750 w 428341"/>
                <a:gd name="connsiteY39" fmla="*/ 301336 h 311545"/>
                <a:gd name="connsiteX40" fmla="*/ 177353 w 428341"/>
                <a:gd name="connsiteY40" fmla="*/ 287297 h 311545"/>
                <a:gd name="connsiteX41" fmla="*/ 156801 w 428341"/>
                <a:gd name="connsiteY41" fmla="*/ 286784 h 311545"/>
                <a:gd name="connsiteX42" fmla="*/ 141583 w 428341"/>
                <a:gd name="connsiteY42" fmla="*/ 311112 h 311545"/>
                <a:gd name="connsiteX43" fmla="*/ 121475 w 428341"/>
                <a:gd name="connsiteY43" fmla="*/ 297096 h 311545"/>
                <a:gd name="connsiteX44" fmla="*/ 82396 w 428341"/>
                <a:gd name="connsiteY44" fmla="*/ 288292 h 311545"/>
                <a:gd name="connsiteX45" fmla="*/ 76049 w 428341"/>
                <a:gd name="connsiteY45" fmla="*/ 269889 h 311545"/>
                <a:gd name="connsiteX46" fmla="*/ 75821 w 428341"/>
                <a:gd name="connsiteY46" fmla="*/ 241943 h 311545"/>
                <a:gd name="connsiteX47" fmla="*/ 39864 w 428341"/>
                <a:gd name="connsiteY47" fmla="*/ 235031 h 311545"/>
                <a:gd name="connsiteX48" fmla="*/ 12461 w 428341"/>
                <a:gd name="connsiteY48" fmla="*/ 238996 h 311545"/>
                <a:gd name="connsiteX49" fmla="*/ 9 w 428341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20104 w 424905"/>
                <a:gd name="connsiteY26" fmla="*/ 201137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79361 w 424905"/>
                <a:gd name="connsiteY26" fmla="*/ 229923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30191 w 424497"/>
                <a:gd name="connsiteY28" fmla="*/ 214643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51326 w 424497"/>
                <a:gd name="connsiteY35" fmla="*/ 274150 h 311545"/>
                <a:gd name="connsiteX36" fmla="*/ 232762 w 424497"/>
                <a:gd name="connsiteY36" fmla="*/ 283243 h 311545"/>
                <a:gd name="connsiteX37" fmla="*/ 216848 w 424497"/>
                <a:gd name="connsiteY37" fmla="*/ 291990 h 311545"/>
                <a:gd name="connsiteX38" fmla="*/ 203415 w 424497"/>
                <a:gd name="connsiteY38" fmla="*/ 289877 h 311545"/>
                <a:gd name="connsiteX39" fmla="*/ 186750 w 424497"/>
                <a:gd name="connsiteY39" fmla="*/ 301336 h 311545"/>
                <a:gd name="connsiteX40" fmla="*/ 177353 w 424497"/>
                <a:gd name="connsiteY40" fmla="*/ 287297 h 311545"/>
                <a:gd name="connsiteX41" fmla="*/ 156801 w 424497"/>
                <a:gd name="connsiteY41" fmla="*/ 286784 h 311545"/>
                <a:gd name="connsiteX42" fmla="*/ 141583 w 424497"/>
                <a:gd name="connsiteY42" fmla="*/ 311112 h 311545"/>
                <a:gd name="connsiteX43" fmla="*/ 121475 w 424497"/>
                <a:gd name="connsiteY43" fmla="*/ 297096 h 311545"/>
                <a:gd name="connsiteX44" fmla="*/ 82396 w 424497"/>
                <a:gd name="connsiteY44" fmla="*/ 288292 h 311545"/>
                <a:gd name="connsiteX45" fmla="*/ 76049 w 424497"/>
                <a:gd name="connsiteY45" fmla="*/ 269889 h 311545"/>
                <a:gd name="connsiteX46" fmla="*/ 75821 w 424497"/>
                <a:gd name="connsiteY46" fmla="*/ 241943 h 311545"/>
                <a:gd name="connsiteX47" fmla="*/ 39864 w 424497"/>
                <a:gd name="connsiteY47" fmla="*/ 235031 h 311545"/>
                <a:gd name="connsiteX48" fmla="*/ 12461 w 424497"/>
                <a:gd name="connsiteY48" fmla="*/ 238996 h 311545"/>
                <a:gd name="connsiteX49" fmla="*/ 9 w 424497"/>
                <a:gd name="connsiteY49" fmla="*/ 228264 h 311545"/>
                <a:gd name="connsiteX0" fmla="*/ 9 w 424497"/>
                <a:gd name="connsiteY0" fmla="*/ 265261 h 348542"/>
                <a:gd name="connsiteX1" fmla="*/ 16929 w 424497"/>
                <a:gd name="connsiteY1" fmla="*/ 235466 h 348542"/>
                <a:gd name="connsiteX2" fmla="*/ 6516 w 424497"/>
                <a:gd name="connsiteY2" fmla="*/ 200662 h 348542"/>
                <a:gd name="connsiteX3" fmla="*/ 65013 w 424497"/>
                <a:gd name="connsiteY3" fmla="*/ 209283 h 348542"/>
                <a:gd name="connsiteX4" fmla="*/ 94962 w 424497"/>
                <a:gd name="connsiteY4" fmla="*/ 171135 h 348542"/>
                <a:gd name="connsiteX5" fmla="*/ 109678 w 424497"/>
                <a:gd name="connsiteY5" fmla="*/ 174842 h 348542"/>
                <a:gd name="connsiteX6" fmla="*/ 120595 w 424497"/>
                <a:gd name="connsiteY6" fmla="*/ 153208 h 348542"/>
                <a:gd name="connsiteX7" fmla="*/ 104220 w 424497"/>
                <a:gd name="connsiteY7" fmla="*/ 135311 h 348542"/>
                <a:gd name="connsiteX8" fmla="*/ 106971 w 424497"/>
                <a:gd name="connsiteY8" fmla="*/ 108146 h 348542"/>
                <a:gd name="connsiteX9" fmla="*/ 126817 w 424497"/>
                <a:gd name="connsiteY9" fmla="*/ 108291 h 348542"/>
                <a:gd name="connsiteX10" fmla="*/ 117479 w 424497"/>
                <a:gd name="connsiteY10" fmla="*/ 88697 h 348542"/>
                <a:gd name="connsiteX11" fmla="*/ 149704 w 424497"/>
                <a:gd name="connsiteY11" fmla="*/ 65576 h 348542"/>
                <a:gd name="connsiteX12" fmla="*/ 147507 w 424497"/>
                <a:gd name="connsiteY12" fmla="*/ 37466 h 348542"/>
                <a:gd name="connsiteX13" fmla="*/ 176547 w 424497"/>
                <a:gd name="connsiteY13" fmla="*/ 50471 h 348542"/>
                <a:gd name="connsiteX14" fmla="*/ 199157 w 424497"/>
                <a:gd name="connsiteY14" fmla="*/ 71848 h 348542"/>
                <a:gd name="connsiteX15" fmla="*/ 223399 w 424497"/>
                <a:gd name="connsiteY15" fmla="*/ 71172 h 348542"/>
                <a:gd name="connsiteX16" fmla="*/ 259501 w 424497"/>
                <a:gd name="connsiteY16" fmla="*/ 73471 h 348542"/>
                <a:gd name="connsiteX17" fmla="*/ 310924 w 424497"/>
                <a:gd name="connsiteY17" fmla="*/ 102662 h 348542"/>
                <a:gd name="connsiteX18" fmla="*/ 358277 w 424497"/>
                <a:gd name="connsiteY18" fmla="*/ 112327 h 348542"/>
                <a:gd name="connsiteX19" fmla="*/ 357320 w 424497"/>
                <a:gd name="connsiteY19" fmla="*/ 3 h 348542"/>
                <a:gd name="connsiteX20" fmla="*/ 408707 w 424497"/>
                <a:gd name="connsiteY20" fmla="*/ 95640 h 348542"/>
                <a:gd name="connsiteX21" fmla="*/ 414334 w 424497"/>
                <a:gd name="connsiteY21" fmla="*/ 134471 h 348542"/>
                <a:gd name="connsiteX22" fmla="*/ 393098 w 424497"/>
                <a:gd name="connsiteY22" fmla="*/ 179144 h 348542"/>
                <a:gd name="connsiteX23" fmla="*/ 423946 w 424497"/>
                <a:gd name="connsiteY23" fmla="*/ 200249 h 348542"/>
                <a:gd name="connsiteX24" fmla="*/ 419652 w 424497"/>
                <a:gd name="connsiteY24" fmla="*/ 219608 h 348542"/>
                <a:gd name="connsiteX25" fmla="*/ 400650 w 424497"/>
                <a:gd name="connsiteY25" fmla="*/ 246124 h 348542"/>
                <a:gd name="connsiteX26" fmla="*/ 387267 w 424497"/>
                <a:gd name="connsiteY26" fmla="*/ 252208 h 348542"/>
                <a:gd name="connsiteX27" fmla="*/ 379361 w 424497"/>
                <a:gd name="connsiteY27" fmla="*/ 266920 h 348542"/>
                <a:gd name="connsiteX28" fmla="*/ 387412 w 424497"/>
                <a:gd name="connsiteY28" fmla="*/ 286741 h 348542"/>
                <a:gd name="connsiteX29" fmla="*/ 379201 w 424497"/>
                <a:gd name="connsiteY29" fmla="*/ 309418 h 348542"/>
                <a:gd name="connsiteX30" fmla="*/ 357741 w 424497"/>
                <a:gd name="connsiteY30" fmla="*/ 311608 h 348542"/>
                <a:gd name="connsiteX31" fmla="*/ 354665 w 424497"/>
                <a:gd name="connsiteY31" fmla="*/ 298113 h 348542"/>
                <a:gd name="connsiteX32" fmla="*/ 323608 w 424497"/>
                <a:gd name="connsiteY32" fmla="*/ 295864 h 348542"/>
                <a:gd name="connsiteX33" fmla="*/ 278385 w 424497"/>
                <a:gd name="connsiteY33" fmla="*/ 285987 h 348542"/>
                <a:gd name="connsiteX34" fmla="*/ 268244 w 424497"/>
                <a:gd name="connsiteY34" fmla="*/ 302117 h 348542"/>
                <a:gd name="connsiteX35" fmla="*/ 251326 w 424497"/>
                <a:gd name="connsiteY35" fmla="*/ 311147 h 348542"/>
                <a:gd name="connsiteX36" fmla="*/ 232762 w 424497"/>
                <a:gd name="connsiteY36" fmla="*/ 320240 h 348542"/>
                <a:gd name="connsiteX37" fmla="*/ 216848 w 424497"/>
                <a:gd name="connsiteY37" fmla="*/ 328987 h 348542"/>
                <a:gd name="connsiteX38" fmla="*/ 203415 w 424497"/>
                <a:gd name="connsiteY38" fmla="*/ 326874 h 348542"/>
                <a:gd name="connsiteX39" fmla="*/ 186750 w 424497"/>
                <a:gd name="connsiteY39" fmla="*/ 338333 h 348542"/>
                <a:gd name="connsiteX40" fmla="*/ 177353 w 424497"/>
                <a:gd name="connsiteY40" fmla="*/ 324294 h 348542"/>
                <a:gd name="connsiteX41" fmla="*/ 156801 w 424497"/>
                <a:gd name="connsiteY41" fmla="*/ 323781 h 348542"/>
                <a:gd name="connsiteX42" fmla="*/ 141583 w 424497"/>
                <a:gd name="connsiteY42" fmla="*/ 348109 h 348542"/>
                <a:gd name="connsiteX43" fmla="*/ 121475 w 424497"/>
                <a:gd name="connsiteY43" fmla="*/ 334093 h 348542"/>
                <a:gd name="connsiteX44" fmla="*/ 82396 w 424497"/>
                <a:gd name="connsiteY44" fmla="*/ 325289 h 348542"/>
                <a:gd name="connsiteX45" fmla="*/ 76049 w 424497"/>
                <a:gd name="connsiteY45" fmla="*/ 306886 h 348542"/>
                <a:gd name="connsiteX46" fmla="*/ 75821 w 424497"/>
                <a:gd name="connsiteY46" fmla="*/ 278940 h 348542"/>
                <a:gd name="connsiteX47" fmla="*/ 39864 w 424497"/>
                <a:gd name="connsiteY47" fmla="*/ 272028 h 348542"/>
                <a:gd name="connsiteX48" fmla="*/ 12461 w 424497"/>
                <a:gd name="connsiteY48" fmla="*/ 275993 h 348542"/>
                <a:gd name="connsiteX49" fmla="*/ 9 w 424497"/>
                <a:gd name="connsiteY49" fmla="*/ 265261 h 348542"/>
                <a:gd name="connsiteX0" fmla="*/ 9 w 424497"/>
                <a:gd name="connsiteY0" fmla="*/ 269924 h 353205"/>
                <a:gd name="connsiteX1" fmla="*/ 16929 w 424497"/>
                <a:gd name="connsiteY1" fmla="*/ 240129 h 353205"/>
                <a:gd name="connsiteX2" fmla="*/ 6516 w 424497"/>
                <a:gd name="connsiteY2" fmla="*/ 205325 h 353205"/>
                <a:gd name="connsiteX3" fmla="*/ 65013 w 424497"/>
                <a:gd name="connsiteY3" fmla="*/ 213946 h 353205"/>
                <a:gd name="connsiteX4" fmla="*/ 94962 w 424497"/>
                <a:gd name="connsiteY4" fmla="*/ 175798 h 353205"/>
                <a:gd name="connsiteX5" fmla="*/ 109678 w 424497"/>
                <a:gd name="connsiteY5" fmla="*/ 179505 h 353205"/>
                <a:gd name="connsiteX6" fmla="*/ 120595 w 424497"/>
                <a:gd name="connsiteY6" fmla="*/ 157871 h 353205"/>
                <a:gd name="connsiteX7" fmla="*/ 104220 w 424497"/>
                <a:gd name="connsiteY7" fmla="*/ 139974 h 353205"/>
                <a:gd name="connsiteX8" fmla="*/ 106971 w 424497"/>
                <a:gd name="connsiteY8" fmla="*/ 112809 h 353205"/>
                <a:gd name="connsiteX9" fmla="*/ 126817 w 424497"/>
                <a:gd name="connsiteY9" fmla="*/ 112954 h 353205"/>
                <a:gd name="connsiteX10" fmla="*/ 117479 w 424497"/>
                <a:gd name="connsiteY10" fmla="*/ 93360 h 353205"/>
                <a:gd name="connsiteX11" fmla="*/ 149704 w 424497"/>
                <a:gd name="connsiteY11" fmla="*/ 70239 h 353205"/>
                <a:gd name="connsiteX12" fmla="*/ 147507 w 424497"/>
                <a:gd name="connsiteY12" fmla="*/ 42129 h 353205"/>
                <a:gd name="connsiteX13" fmla="*/ 176547 w 424497"/>
                <a:gd name="connsiteY13" fmla="*/ 55134 h 353205"/>
                <a:gd name="connsiteX14" fmla="*/ 199157 w 424497"/>
                <a:gd name="connsiteY14" fmla="*/ 76511 h 353205"/>
                <a:gd name="connsiteX15" fmla="*/ 223399 w 424497"/>
                <a:gd name="connsiteY15" fmla="*/ 75835 h 353205"/>
                <a:gd name="connsiteX16" fmla="*/ 259501 w 424497"/>
                <a:gd name="connsiteY16" fmla="*/ 78134 h 353205"/>
                <a:gd name="connsiteX17" fmla="*/ 310924 w 424497"/>
                <a:gd name="connsiteY17" fmla="*/ 107325 h 353205"/>
                <a:gd name="connsiteX18" fmla="*/ 312241 w 424497"/>
                <a:gd name="connsiteY18" fmla="*/ 9175 h 353205"/>
                <a:gd name="connsiteX19" fmla="*/ 357320 w 424497"/>
                <a:gd name="connsiteY19" fmla="*/ 4666 h 353205"/>
                <a:gd name="connsiteX20" fmla="*/ 408707 w 424497"/>
                <a:gd name="connsiteY20" fmla="*/ 100303 h 353205"/>
                <a:gd name="connsiteX21" fmla="*/ 414334 w 424497"/>
                <a:gd name="connsiteY21" fmla="*/ 139134 h 353205"/>
                <a:gd name="connsiteX22" fmla="*/ 393098 w 424497"/>
                <a:gd name="connsiteY22" fmla="*/ 183807 h 353205"/>
                <a:gd name="connsiteX23" fmla="*/ 423946 w 424497"/>
                <a:gd name="connsiteY23" fmla="*/ 204912 h 353205"/>
                <a:gd name="connsiteX24" fmla="*/ 419652 w 424497"/>
                <a:gd name="connsiteY24" fmla="*/ 224271 h 353205"/>
                <a:gd name="connsiteX25" fmla="*/ 400650 w 424497"/>
                <a:gd name="connsiteY25" fmla="*/ 250787 h 353205"/>
                <a:gd name="connsiteX26" fmla="*/ 387267 w 424497"/>
                <a:gd name="connsiteY26" fmla="*/ 256871 h 353205"/>
                <a:gd name="connsiteX27" fmla="*/ 379361 w 424497"/>
                <a:gd name="connsiteY27" fmla="*/ 271583 h 353205"/>
                <a:gd name="connsiteX28" fmla="*/ 387412 w 424497"/>
                <a:gd name="connsiteY28" fmla="*/ 291404 h 353205"/>
                <a:gd name="connsiteX29" fmla="*/ 379201 w 424497"/>
                <a:gd name="connsiteY29" fmla="*/ 314081 h 353205"/>
                <a:gd name="connsiteX30" fmla="*/ 357741 w 424497"/>
                <a:gd name="connsiteY30" fmla="*/ 316271 h 353205"/>
                <a:gd name="connsiteX31" fmla="*/ 354665 w 424497"/>
                <a:gd name="connsiteY31" fmla="*/ 302776 h 353205"/>
                <a:gd name="connsiteX32" fmla="*/ 323608 w 424497"/>
                <a:gd name="connsiteY32" fmla="*/ 300527 h 353205"/>
                <a:gd name="connsiteX33" fmla="*/ 278385 w 424497"/>
                <a:gd name="connsiteY33" fmla="*/ 290650 h 353205"/>
                <a:gd name="connsiteX34" fmla="*/ 268244 w 424497"/>
                <a:gd name="connsiteY34" fmla="*/ 306780 h 353205"/>
                <a:gd name="connsiteX35" fmla="*/ 251326 w 424497"/>
                <a:gd name="connsiteY35" fmla="*/ 315810 h 353205"/>
                <a:gd name="connsiteX36" fmla="*/ 232762 w 424497"/>
                <a:gd name="connsiteY36" fmla="*/ 324903 h 353205"/>
                <a:gd name="connsiteX37" fmla="*/ 216848 w 424497"/>
                <a:gd name="connsiteY37" fmla="*/ 333650 h 353205"/>
                <a:gd name="connsiteX38" fmla="*/ 203415 w 424497"/>
                <a:gd name="connsiteY38" fmla="*/ 331537 h 353205"/>
                <a:gd name="connsiteX39" fmla="*/ 186750 w 424497"/>
                <a:gd name="connsiteY39" fmla="*/ 342996 h 353205"/>
                <a:gd name="connsiteX40" fmla="*/ 177353 w 424497"/>
                <a:gd name="connsiteY40" fmla="*/ 328957 h 353205"/>
                <a:gd name="connsiteX41" fmla="*/ 156801 w 424497"/>
                <a:gd name="connsiteY41" fmla="*/ 328444 h 353205"/>
                <a:gd name="connsiteX42" fmla="*/ 141583 w 424497"/>
                <a:gd name="connsiteY42" fmla="*/ 352772 h 353205"/>
                <a:gd name="connsiteX43" fmla="*/ 121475 w 424497"/>
                <a:gd name="connsiteY43" fmla="*/ 338756 h 353205"/>
                <a:gd name="connsiteX44" fmla="*/ 82396 w 424497"/>
                <a:gd name="connsiteY44" fmla="*/ 329952 h 353205"/>
                <a:gd name="connsiteX45" fmla="*/ 76049 w 424497"/>
                <a:gd name="connsiteY45" fmla="*/ 311549 h 353205"/>
                <a:gd name="connsiteX46" fmla="*/ 75821 w 424497"/>
                <a:gd name="connsiteY46" fmla="*/ 283603 h 353205"/>
                <a:gd name="connsiteX47" fmla="*/ 39864 w 424497"/>
                <a:gd name="connsiteY47" fmla="*/ 276691 h 353205"/>
                <a:gd name="connsiteX48" fmla="*/ 12461 w 424497"/>
                <a:gd name="connsiteY48" fmla="*/ 280656 h 353205"/>
                <a:gd name="connsiteX49" fmla="*/ 9 w 424497"/>
                <a:gd name="connsiteY49" fmla="*/ 269924 h 353205"/>
                <a:gd name="connsiteX0" fmla="*/ 9 w 424497"/>
                <a:gd name="connsiteY0" fmla="*/ 292998 h 376279"/>
                <a:gd name="connsiteX1" fmla="*/ 16929 w 424497"/>
                <a:gd name="connsiteY1" fmla="*/ 263203 h 376279"/>
                <a:gd name="connsiteX2" fmla="*/ 6516 w 424497"/>
                <a:gd name="connsiteY2" fmla="*/ 228399 h 376279"/>
                <a:gd name="connsiteX3" fmla="*/ 65013 w 424497"/>
                <a:gd name="connsiteY3" fmla="*/ 237020 h 376279"/>
                <a:gd name="connsiteX4" fmla="*/ 94962 w 424497"/>
                <a:gd name="connsiteY4" fmla="*/ 198872 h 376279"/>
                <a:gd name="connsiteX5" fmla="*/ 109678 w 424497"/>
                <a:gd name="connsiteY5" fmla="*/ 202579 h 376279"/>
                <a:gd name="connsiteX6" fmla="*/ 120595 w 424497"/>
                <a:gd name="connsiteY6" fmla="*/ 180945 h 376279"/>
                <a:gd name="connsiteX7" fmla="*/ 104220 w 424497"/>
                <a:gd name="connsiteY7" fmla="*/ 163048 h 376279"/>
                <a:gd name="connsiteX8" fmla="*/ 106971 w 424497"/>
                <a:gd name="connsiteY8" fmla="*/ 135883 h 376279"/>
                <a:gd name="connsiteX9" fmla="*/ 126817 w 424497"/>
                <a:gd name="connsiteY9" fmla="*/ 136028 h 376279"/>
                <a:gd name="connsiteX10" fmla="*/ 117479 w 424497"/>
                <a:gd name="connsiteY10" fmla="*/ 116434 h 376279"/>
                <a:gd name="connsiteX11" fmla="*/ 149704 w 424497"/>
                <a:gd name="connsiteY11" fmla="*/ 93313 h 376279"/>
                <a:gd name="connsiteX12" fmla="*/ 147507 w 424497"/>
                <a:gd name="connsiteY12" fmla="*/ 65203 h 376279"/>
                <a:gd name="connsiteX13" fmla="*/ 176547 w 424497"/>
                <a:gd name="connsiteY13" fmla="*/ 78208 h 376279"/>
                <a:gd name="connsiteX14" fmla="*/ 199157 w 424497"/>
                <a:gd name="connsiteY14" fmla="*/ 99585 h 376279"/>
                <a:gd name="connsiteX15" fmla="*/ 223399 w 424497"/>
                <a:gd name="connsiteY15" fmla="*/ 98909 h 376279"/>
                <a:gd name="connsiteX16" fmla="*/ 259501 w 424497"/>
                <a:gd name="connsiteY16" fmla="*/ 101208 h 376279"/>
                <a:gd name="connsiteX17" fmla="*/ 256756 w 424497"/>
                <a:gd name="connsiteY17" fmla="*/ 269 h 376279"/>
                <a:gd name="connsiteX18" fmla="*/ 312241 w 424497"/>
                <a:gd name="connsiteY18" fmla="*/ 32249 h 376279"/>
                <a:gd name="connsiteX19" fmla="*/ 357320 w 424497"/>
                <a:gd name="connsiteY19" fmla="*/ 27740 h 376279"/>
                <a:gd name="connsiteX20" fmla="*/ 408707 w 424497"/>
                <a:gd name="connsiteY20" fmla="*/ 123377 h 376279"/>
                <a:gd name="connsiteX21" fmla="*/ 414334 w 424497"/>
                <a:gd name="connsiteY21" fmla="*/ 162208 h 376279"/>
                <a:gd name="connsiteX22" fmla="*/ 393098 w 424497"/>
                <a:gd name="connsiteY22" fmla="*/ 206881 h 376279"/>
                <a:gd name="connsiteX23" fmla="*/ 423946 w 424497"/>
                <a:gd name="connsiteY23" fmla="*/ 227986 h 376279"/>
                <a:gd name="connsiteX24" fmla="*/ 419652 w 424497"/>
                <a:gd name="connsiteY24" fmla="*/ 247345 h 376279"/>
                <a:gd name="connsiteX25" fmla="*/ 400650 w 424497"/>
                <a:gd name="connsiteY25" fmla="*/ 273861 h 376279"/>
                <a:gd name="connsiteX26" fmla="*/ 387267 w 424497"/>
                <a:gd name="connsiteY26" fmla="*/ 279945 h 376279"/>
                <a:gd name="connsiteX27" fmla="*/ 379361 w 424497"/>
                <a:gd name="connsiteY27" fmla="*/ 294657 h 376279"/>
                <a:gd name="connsiteX28" fmla="*/ 387412 w 424497"/>
                <a:gd name="connsiteY28" fmla="*/ 314478 h 376279"/>
                <a:gd name="connsiteX29" fmla="*/ 379201 w 424497"/>
                <a:gd name="connsiteY29" fmla="*/ 337155 h 376279"/>
                <a:gd name="connsiteX30" fmla="*/ 357741 w 424497"/>
                <a:gd name="connsiteY30" fmla="*/ 339345 h 376279"/>
                <a:gd name="connsiteX31" fmla="*/ 354665 w 424497"/>
                <a:gd name="connsiteY31" fmla="*/ 325850 h 376279"/>
                <a:gd name="connsiteX32" fmla="*/ 323608 w 424497"/>
                <a:gd name="connsiteY32" fmla="*/ 323601 h 376279"/>
                <a:gd name="connsiteX33" fmla="*/ 278385 w 424497"/>
                <a:gd name="connsiteY33" fmla="*/ 313724 h 376279"/>
                <a:gd name="connsiteX34" fmla="*/ 268244 w 424497"/>
                <a:gd name="connsiteY34" fmla="*/ 329854 h 376279"/>
                <a:gd name="connsiteX35" fmla="*/ 251326 w 424497"/>
                <a:gd name="connsiteY35" fmla="*/ 338884 h 376279"/>
                <a:gd name="connsiteX36" fmla="*/ 232762 w 424497"/>
                <a:gd name="connsiteY36" fmla="*/ 347977 h 376279"/>
                <a:gd name="connsiteX37" fmla="*/ 216848 w 424497"/>
                <a:gd name="connsiteY37" fmla="*/ 356724 h 376279"/>
                <a:gd name="connsiteX38" fmla="*/ 203415 w 424497"/>
                <a:gd name="connsiteY38" fmla="*/ 354611 h 376279"/>
                <a:gd name="connsiteX39" fmla="*/ 186750 w 424497"/>
                <a:gd name="connsiteY39" fmla="*/ 366070 h 376279"/>
                <a:gd name="connsiteX40" fmla="*/ 177353 w 424497"/>
                <a:gd name="connsiteY40" fmla="*/ 352031 h 376279"/>
                <a:gd name="connsiteX41" fmla="*/ 156801 w 424497"/>
                <a:gd name="connsiteY41" fmla="*/ 351518 h 376279"/>
                <a:gd name="connsiteX42" fmla="*/ 141583 w 424497"/>
                <a:gd name="connsiteY42" fmla="*/ 375846 h 376279"/>
                <a:gd name="connsiteX43" fmla="*/ 121475 w 424497"/>
                <a:gd name="connsiteY43" fmla="*/ 361830 h 376279"/>
                <a:gd name="connsiteX44" fmla="*/ 82396 w 424497"/>
                <a:gd name="connsiteY44" fmla="*/ 353026 h 376279"/>
                <a:gd name="connsiteX45" fmla="*/ 76049 w 424497"/>
                <a:gd name="connsiteY45" fmla="*/ 334623 h 376279"/>
                <a:gd name="connsiteX46" fmla="*/ 75821 w 424497"/>
                <a:gd name="connsiteY46" fmla="*/ 306677 h 376279"/>
                <a:gd name="connsiteX47" fmla="*/ 39864 w 424497"/>
                <a:gd name="connsiteY47" fmla="*/ 299765 h 376279"/>
                <a:gd name="connsiteX48" fmla="*/ 12461 w 424497"/>
                <a:gd name="connsiteY48" fmla="*/ 303730 h 376279"/>
                <a:gd name="connsiteX49" fmla="*/ 9 w 424497"/>
                <a:gd name="connsiteY49" fmla="*/ 292998 h 376279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47507 w 424497"/>
                <a:gd name="connsiteY12" fmla="*/ 65394 h 376470"/>
                <a:gd name="connsiteX13" fmla="*/ 176547 w 424497"/>
                <a:gd name="connsiteY13" fmla="*/ 78399 h 376470"/>
                <a:gd name="connsiteX14" fmla="*/ 199157 w 424497"/>
                <a:gd name="connsiteY14" fmla="*/ 99776 h 376470"/>
                <a:gd name="connsiteX15" fmla="*/ 223399 w 424497"/>
                <a:gd name="connsiteY15" fmla="*/ 99100 h 376470"/>
                <a:gd name="connsiteX16" fmla="*/ 187411 w 424497"/>
                <a:gd name="connsiteY16" fmla="*/ 53153 h 376470"/>
                <a:gd name="connsiteX17" fmla="*/ 256756 w 424497"/>
                <a:gd name="connsiteY17" fmla="*/ 460 h 376470"/>
                <a:gd name="connsiteX18" fmla="*/ 312241 w 424497"/>
                <a:gd name="connsiteY18" fmla="*/ 32440 h 376470"/>
                <a:gd name="connsiteX19" fmla="*/ 357320 w 424497"/>
                <a:gd name="connsiteY19" fmla="*/ 27931 h 376470"/>
                <a:gd name="connsiteX20" fmla="*/ 408707 w 424497"/>
                <a:gd name="connsiteY20" fmla="*/ 123568 h 376470"/>
                <a:gd name="connsiteX21" fmla="*/ 414334 w 424497"/>
                <a:gd name="connsiteY21" fmla="*/ 162399 h 376470"/>
                <a:gd name="connsiteX22" fmla="*/ 393098 w 424497"/>
                <a:gd name="connsiteY22" fmla="*/ 207072 h 376470"/>
                <a:gd name="connsiteX23" fmla="*/ 423946 w 424497"/>
                <a:gd name="connsiteY23" fmla="*/ 228177 h 376470"/>
                <a:gd name="connsiteX24" fmla="*/ 419652 w 424497"/>
                <a:gd name="connsiteY24" fmla="*/ 247536 h 376470"/>
                <a:gd name="connsiteX25" fmla="*/ 400650 w 424497"/>
                <a:gd name="connsiteY25" fmla="*/ 274052 h 376470"/>
                <a:gd name="connsiteX26" fmla="*/ 387267 w 424497"/>
                <a:gd name="connsiteY26" fmla="*/ 280136 h 376470"/>
                <a:gd name="connsiteX27" fmla="*/ 379361 w 424497"/>
                <a:gd name="connsiteY27" fmla="*/ 294848 h 376470"/>
                <a:gd name="connsiteX28" fmla="*/ 387412 w 424497"/>
                <a:gd name="connsiteY28" fmla="*/ 314669 h 376470"/>
                <a:gd name="connsiteX29" fmla="*/ 379201 w 424497"/>
                <a:gd name="connsiteY29" fmla="*/ 337346 h 376470"/>
                <a:gd name="connsiteX30" fmla="*/ 357741 w 424497"/>
                <a:gd name="connsiteY30" fmla="*/ 339536 h 376470"/>
                <a:gd name="connsiteX31" fmla="*/ 354665 w 424497"/>
                <a:gd name="connsiteY31" fmla="*/ 326041 h 376470"/>
                <a:gd name="connsiteX32" fmla="*/ 323608 w 424497"/>
                <a:gd name="connsiteY32" fmla="*/ 323792 h 376470"/>
                <a:gd name="connsiteX33" fmla="*/ 278385 w 424497"/>
                <a:gd name="connsiteY33" fmla="*/ 313915 h 376470"/>
                <a:gd name="connsiteX34" fmla="*/ 268244 w 424497"/>
                <a:gd name="connsiteY34" fmla="*/ 330045 h 376470"/>
                <a:gd name="connsiteX35" fmla="*/ 251326 w 424497"/>
                <a:gd name="connsiteY35" fmla="*/ 339075 h 376470"/>
                <a:gd name="connsiteX36" fmla="*/ 232762 w 424497"/>
                <a:gd name="connsiteY36" fmla="*/ 348168 h 376470"/>
                <a:gd name="connsiteX37" fmla="*/ 216848 w 424497"/>
                <a:gd name="connsiteY37" fmla="*/ 356915 h 376470"/>
                <a:gd name="connsiteX38" fmla="*/ 203415 w 424497"/>
                <a:gd name="connsiteY38" fmla="*/ 354802 h 376470"/>
                <a:gd name="connsiteX39" fmla="*/ 186750 w 424497"/>
                <a:gd name="connsiteY39" fmla="*/ 366261 h 376470"/>
                <a:gd name="connsiteX40" fmla="*/ 177353 w 424497"/>
                <a:gd name="connsiteY40" fmla="*/ 352222 h 376470"/>
                <a:gd name="connsiteX41" fmla="*/ 156801 w 424497"/>
                <a:gd name="connsiteY41" fmla="*/ 351709 h 376470"/>
                <a:gd name="connsiteX42" fmla="*/ 141583 w 424497"/>
                <a:gd name="connsiteY42" fmla="*/ 376037 h 376470"/>
                <a:gd name="connsiteX43" fmla="*/ 121475 w 424497"/>
                <a:gd name="connsiteY43" fmla="*/ 362021 h 376470"/>
                <a:gd name="connsiteX44" fmla="*/ 82396 w 424497"/>
                <a:gd name="connsiteY44" fmla="*/ 353217 h 376470"/>
                <a:gd name="connsiteX45" fmla="*/ 76049 w 424497"/>
                <a:gd name="connsiteY45" fmla="*/ 334814 h 376470"/>
                <a:gd name="connsiteX46" fmla="*/ 75821 w 424497"/>
                <a:gd name="connsiteY46" fmla="*/ 306868 h 376470"/>
                <a:gd name="connsiteX47" fmla="*/ 39864 w 424497"/>
                <a:gd name="connsiteY47" fmla="*/ 299956 h 376470"/>
                <a:gd name="connsiteX48" fmla="*/ 12461 w 424497"/>
                <a:gd name="connsiteY48" fmla="*/ 303921 h 376470"/>
                <a:gd name="connsiteX49" fmla="*/ 9 w 424497"/>
                <a:gd name="connsiteY49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47507 w 424497"/>
                <a:gd name="connsiteY12" fmla="*/ 65394 h 376470"/>
                <a:gd name="connsiteX13" fmla="*/ 176547 w 424497"/>
                <a:gd name="connsiteY13" fmla="*/ 78399 h 376470"/>
                <a:gd name="connsiteX14" fmla="*/ 199157 w 424497"/>
                <a:gd name="connsiteY14" fmla="*/ 99776 h 376470"/>
                <a:gd name="connsiteX15" fmla="*/ 159600 w 424497"/>
                <a:gd name="connsiteY15" fmla="*/ 54214 h 376470"/>
                <a:gd name="connsiteX16" fmla="*/ 187411 w 424497"/>
                <a:gd name="connsiteY16" fmla="*/ 53153 h 376470"/>
                <a:gd name="connsiteX17" fmla="*/ 256756 w 424497"/>
                <a:gd name="connsiteY17" fmla="*/ 460 h 376470"/>
                <a:gd name="connsiteX18" fmla="*/ 312241 w 424497"/>
                <a:gd name="connsiteY18" fmla="*/ 32440 h 376470"/>
                <a:gd name="connsiteX19" fmla="*/ 357320 w 424497"/>
                <a:gd name="connsiteY19" fmla="*/ 27931 h 376470"/>
                <a:gd name="connsiteX20" fmla="*/ 408707 w 424497"/>
                <a:gd name="connsiteY20" fmla="*/ 123568 h 376470"/>
                <a:gd name="connsiteX21" fmla="*/ 414334 w 424497"/>
                <a:gd name="connsiteY21" fmla="*/ 162399 h 376470"/>
                <a:gd name="connsiteX22" fmla="*/ 393098 w 424497"/>
                <a:gd name="connsiteY22" fmla="*/ 207072 h 376470"/>
                <a:gd name="connsiteX23" fmla="*/ 423946 w 424497"/>
                <a:gd name="connsiteY23" fmla="*/ 228177 h 376470"/>
                <a:gd name="connsiteX24" fmla="*/ 419652 w 424497"/>
                <a:gd name="connsiteY24" fmla="*/ 247536 h 376470"/>
                <a:gd name="connsiteX25" fmla="*/ 400650 w 424497"/>
                <a:gd name="connsiteY25" fmla="*/ 274052 h 376470"/>
                <a:gd name="connsiteX26" fmla="*/ 387267 w 424497"/>
                <a:gd name="connsiteY26" fmla="*/ 280136 h 376470"/>
                <a:gd name="connsiteX27" fmla="*/ 379361 w 424497"/>
                <a:gd name="connsiteY27" fmla="*/ 294848 h 376470"/>
                <a:gd name="connsiteX28" fmla="*/ 387412 w 424497"/>
                <a:gd name="connsiteY28" fmla="*/ 314669 h 376470"/>
                <a:gd name="connsiteX29" fmla="*/ 379201 w 424497"/>
                <a:gd name="connsiteY29" fmla="*/ 337346 h 376470"/>
                <a:gd name="connsiteX30" fmla="*/ 357741 w 424497"/>
                <a:gd name="connsiteY30" fmla="*/ 339536 h 376470"/>
                <a:gd name="connsiteX31" fmla="*/ 354665 w 424497"/>
                <a:gd name="connsiteY31" fmla="*/ 326041 h 376470"/>
                <a:gd name="connsiteX32" fmla="*/ 323608 w 424497"/>
                <a:gd name="connsiteY32" fmla="*/ 323792 h 376470"/>
                <a:gd name="connsiteX33" fmla="*/ 278385 w 424497"/>
                <a:gd name="connsiteY33" fmla="*/ 313915 h 376470"/>
                <a:gd name="connsiteX34" fmla="*/ 268244 w 424497"/>
                <a:gd name="connsiteY34" fmla="*/ 330045 h 376470"/>
                <a:gd name="connsiteX35" fmla="*/ 251326 w 424497"/>
                <a:gd name="connsiteY35" fmla="*/ 339075 h 376470"/>
                <a:gd name="connsiteX36" fmla="*/ 232762 w 424497"/>
                <a:gd name="connsiteY36" fmla="*/ 348168 h 376470"/>
                <a:gd name="connsiteX37" fmla="*/ 216848 w 424497"/>
                <a:gd name="connsiteY37" fmla="*/ 356915 h 376470"/>
                <a:gd name="connsiteX38" fmla="*/ 203415 w 424497"/>
                <a:gd name="connsiteY38" fmla="*/ 354802 h 376470"/>
                <a:gd name="connsiteX39" fmla="*/ 186750 w 424497"/>
                <a:gd name="connsiteY39" fmla="*/ 366261 h 376470"/>
                <a:gd name="connsiteX40" fmla="*/ 177353 w 424497"/>
                <a:gd name="connsiteY40" fmla="*/ 352222 h 376470"/>
                <a:gd name="connsiteX41" fmla="*/ 156801 w 424497"/>
                <a:gd name="connsiteY41" fmla="*/ 351709 h 376470"/>
                <a:gd name="connsiteX42" fmla="*/ 141583 w 424497"/>
                <a:gd name="connsiteY42" fmla="*/ 376037 h 376470"/>
                <a:gd name="connsiteX43" fmla="*/ 121475 w 424497"/>
                <a:gd name="connsiteY43" fmla="*/ 362021 h 376470"/>
                <a:gd name="connsiteX44" fmla="*/ 82396 w 424497"/>
                <a:gd name="connsiteY44" fmla="*/ 353217 h 376470"/>
                <a:gd name="connsiteX45" fmla="*/ 76049 w 424497"/>
                <a:gd name="connsiteY45" fmla="*/ 334814 h 376470"/>
                <a:gd name="connsiteX46" fmla="*/ 75821 w 424497"/>
                <a:gd name="connsiteY46" fmla="*/ 306868 h 376470"/>
                <a:gd name="connsiteX47" fmla="*/ 39864 w 424497"/>
                <a:gd name="connsiteY47" fmla="*/ 299956 h 376470"/>
                <a:gd name="connsiteX48" fmla="*/ 12461 w 424497"/>
                <a:gd name="connsiteY48" fmla="*/ 303921 h 376470"/>
                <a:gd name="connsiteX49" fmla="*/ 9 w 424497"/>
                <a:gd name="connsiteY49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47507 w 424497"/>
                <a:gd name="connsiteY12" fmla="*/ 65394 h 376470"/>
                <a:gd name="connsiteX13" fmla="*/ 176547 w 424497"/>
                <a:gd name="connsiteY13" fmla="*/ 78399 h 376470"/>
                <a:gd name="connsiteX14" fmla="*/ 148045 w 424497"/>
                <a:gd name="connsiteY14" fmla="*/ 30318 h 376470"/>
                <a:gd name="connsiteX15" fmla="*/ 159600 w 424497"/>
                <a:gd name="connsiteY15" fmla="*/ 54214 h 376470"/>
                <a:gd name="connsiteX16" fmla="*/ 187411 w 424497"/>
                <a:gd name="connsiteY16" fmla="*/ 53153 h 376470"/>
                <a:gd name="connsiteX17" fmla="*/ 256756 w 424497"/>
                <a:gd name="connsiteY17" fmla="*/ 460 h 376470"/>
                <a:gd name="connsiteX18" fmla="*/ 312241 w 424497"/>
                <a:gd name="connsiteY18" fmla="*/ 32440 h 376470"/>
                <a:gd name="connsiteX19" fmla="*/ 357320 w 424497"/>
                <a:gd name="connsiteY19" fmla="*/ 27931 h 376470"/>
                <a:gd name="connsiteX20" fmla="*/ 408707 w 424497"/>
                <a:gd name="connsiteY20" fmla="*/ 123568 h 376470"/>
                <a:gd name="connsiteX21" fmla="*/ 414334 w 424497"/>
                <a:gd name="connsiteY21" fmla="*/ 162399 h 376470"/>
                <a:gd name="connsiteX22" fmla="*/ 393098 w 424497"/>
                <a:gd name="connsiteY22" fmla="*/ 207072 h 376470"/>
                <a:gd name="connsiteX23" fmla="*/ 423946 w 424497"/>
                <a:gd name="connsiteY23" fmla="*/ 228177 h 376470"/>
                <a:gd name="connsiteX24" fmla="*/ 419652 w 424497"/>
                <a:gd name="connsiteY24" fmla="*/ 247536 h 376470"/>
                <a:gd name="connsiteX25" fmla="*/ 400650 w 424497"/>
                <a:gd name="connsiteY25" fmla="*/ 274052 h 376470"/>
                <a:gd name="connsiteX26" fmla="*/ 387267 w 424497"/>
                <a:gd name="connsiteY26" fmla="*/ 280136 h 376470"/>
                <a:gd name="connsiteX27" fmla="*/ 379361 w 424497"/>
                <a:gd name="connsiteY27" fmla="*/ 294848 h 376470"/>
                <a:gd name="connsiteX28" fmla="*/ 387412 w 424497"/>
                <a:gd name="connsiteY28" fmla="*/ 314669 h 376470"/>
                <a:gd name="connsiteX29" fmla="*/ 379201 w 424497"/>
                <a:gd name="connsiteY29" fmla="*/ 337346 h 376470"/>
                <a:gd name="connsiteX30" fmla="*/ 357741 w 424497"/>
                <a:gd name="connsiteY30" fmla="*/ 339536 h 376470"/>
                <a:gd name="connsiteX31" fmla="*/ 354665 w 424497"/>
                <a:gd name="connsiteY31" fmla="*/ 326041 h 376470"/>
                <a:gd name="connsiteX32" fmla="*/ 323608 w 424497"/>
                <a:gd name="connsiteY32" fmla="*/ 323792 h 376470"/>
                <a:gd name="connsiteX33" fmla="*/ 278385 w 424497"/>
                <a:gd name="connsiteY33" fmla="*/ 313915 h 376470"/>
                <a:gd name="connsiteX34" fmla="*/ 268244 w 424497"/>
                <a:gd name="connsiteY34" fmla="*/ 330045 h 376470"/>
                <a:gd name="connsiteX35" fmla="*/ 251326 w 424497"/>
                <a:gd name="connsiteY35" fmla="*/ 339075 h 376470"/>
                <a:gd name="connsiteX36" fmla="*/ 232762 w 424497"/>
                <a:gd name="connsiteY36" fmla="*/ 348168 h 376470"/>
                <a:gd name="connsiteX37" fmla="*/ 216848 w 424497"/>
                <a:gd name="connsiteY37" fmla="*/ 356915 h 376470"/>
                <a:gd name="connsiteX38" fmla="*/ 203415 w 424497"/>
                <a:gd name="connsiteY38" fmla="*/ 354802 h 376470"/>
                <a:gd name="connsiteX39" fmla="*/ 186750 w 424497"/>
                <a:gd name="connsiteY39" fmla="*/ 366261 h 376470"/>
                <a:gd name="connsiteX40" fmla="*/ 177353 w 424497"/>
                <a:gd name="connsiteY40" fmla="*/ 352222 h 376470"/>
                <a:gd name="connsiteX41" fmla="*/ 156801 w 424497"/>
                <a:gd name="connsiteY41" fmla="*/ 351709 h 376470"/>
                <a:gd name="connsiteX42" fmla="*/ 141583 w 424497"/>
                <a:gd name="connsiteY42" fmla="*/ 376037 h 376470"/>
                <a:gd name="connsiteX43" fmla="*/ 121475 w 424497"/>
                <a:gd name="connsiteY43" fmla="*/ 362021 h 376470"/>
                <a:gd name="connsiteX44" fmla="*/ 82396 w 424497"/>
                <a:gd name="connsiteY44" fmla="*/ 353217 h 376470"/>
                <a:gd name="connsiteX45" fmla="*/ 76049 w 424497"/>
                <a:gd name="connsiteY45" fmla="*/ 334814 h 376470"/>
                <a:gd name="connsiteX46" fmla="*/ 75821 w 424497"/>
                <a:gd name="connsiteY46" fmla="*/ 306868 h 376470"/>
                <a:gd name="connsiteX47" fmla="*/ 39864 w 424497"/>
                <a:gd name="connsiteY47" fmla="*/ 299956 h 376470"/>
                <a:gd name="connsiteX48" fmla="*/ 12461 w 424497"/>
                <a:gd name="connsiteY48" fmla="*/ 303921 h 376470"/>
                <a:gd name="connsiteX49" fmla="*/ 9 w 424497"/>
                <a:gd name="connsiteY49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47507 w 424497"/>
                <a:gd name="connsiteY12" fmla="*/ 65394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03823 w 424497"/>
                <a:gd name="connsiteY12" fmla="*/ 31041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64243 w 424497"/>
                <a:gd name="connsiteY11" fmla="*/ 10119 h 376470"/>
                <a:gd name="connsiteX12" fmla="*/ 103823 w 424497"/>
                <a:gd name="connsiteY12" fmla="*/ 31041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64243 w 424497"/>
                <a:gd name="connsiteY11" fmla="*/ 10119 h 376470"/>
                <a:gd name="connsiteX12" fmla="*/ 109242 w 424497"/>
                <a:gd name="connsiteY12" fmla="*/ 22540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42777 w 424497"/>
                <a:gd name="connsiteY10" fmla="*/ 25716 h 376470"/>
                <a:gd name="connsiteX11" fmla="*/ 64243 w 424497"/>
                <a:gd name="connsiteY11" fmla="*/ 10119 h 376470"/>
                <a:gd name="connsiteX12" fmla="*/ 109242 w 424497"/>
                <a:gd name="connsiteY12" fmla="*/ 22540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40394 w 464882"/>
                <a:gd name="connsiteY0" fmla="*/ 293189 h 376470"/>
                <a:gd name="connsiteX1" fmla="*/ 57314 w 464882"/>
                <a:gd name="connsiteY1" fmla="*/ 263394 h 376470"/>
                <a:gd name="connsiteX2" fmla="*/ 46901 w 464882"/>
                <a:gd name="connsiteY2" fmla="*/ 228590 h 376470"/>
                <a:gd name="connsiteX3" fmla="*/ 105398 w 464882"/>
                <a:gd name="connsiteY3" fmla="*/ 237211 h 376470"/>
                <a:gd name="connsiteX4" fmla="*/ 135347 w 464882"/>
                <a:gd name="connsiteY4" fmla="*/ 199063 h 376470"/>
                <a:gd name="connsiteX5" fmla="*/ 150063 w 464882"/>
                <a:gd name="connsiteY5" fmla="*/ 202770 h 376470"/>
                <a:gd name="connsiteX6" fmla="*/ 160980 w 464882"/>
                <a:gd name="connsiteY6" fmla="*/ 181136 h 376470"/>
                <a:gd name="connsiteX7" fmla="*/ 144605 w 464882"/>
                <a:gd name="connsiteY7" fmla="*/ 163239 h 376470"/>
                <a:gd name="connsiteX8" fmla="*/ 147356 w 464882"/>
                <a:gd name="connsiteY8" fmla="*/ 136074 h 376470"/>
                <a:gd name="connsiteX9" fmla="*/ 142 w 464882"/>
                <a:gd name="connsiteY9" fmla="*/ 145749 h 376470"/>
                <a:gd name="connsiteX10" fmla="*/ 83162 w 464882"/>
                <a:gd name="connsiteY10" fmla="*/ 25716 h 376470"/>
                <a:gd name="connsiteX11" fmla="*/ 104628 w 464882"/>
                <a:gd name="connsiteY11" fmla="*/ 10119 h 376470"/>
                <a:gd name="connsiteX12" fmla="*/ 149627 w 464882"/>
                <a:gd name="connsiteY12" fmla="*/ 22540 h 376470"/>
                <a:gd name="connsiteX13" fmla="*/ 188430 w 464882"/>
                <a:gd name="connsiteY13" fmla="*/ 30318 h 376470"/>
                <a:gd name="connsiteX14" fmla="*/ 199985 w 464882"/>
                <a:gd name="connsiteY14" fmla="*/ 54214 h 376470"/>
                <a:gd name="connsiteX15" fmla="*/ 227796 w 464882"/>
                <a:gd name="connsiteY15" fmla="*/ 53153 h 376470"/>
                <a:gd name="connsiteX16" fmla="*/ 297141 w 464882"/>
                <a:gd name="connsiteY16" fmla="*/ 460 h 376470"/>
                <a:gd name="connsiteX17" fmla="*/ 352626 w 464882"/>
                <a:gd name="connsiteY17" fmla="*/ 32440 h 376470"/>
                <a:gd name="connsiteX18" fmla="*/ 397705 w 464882"/>
                <a:gd name="connsiteY18" fmla="*/ 27931 h 376470"/>
                <a:gd name="connsiteX19" fmla="*/ 449092 w 464882"/>
                <a:gd name="connsiteY19" fmla="*/ 123568 h 376470"/>
                <a:gd name="connsiteX20" fmla="*/ 454719 w 464882"/>
                <a:gd name="connsiteY20" fmla="*/ 162399 h 376470"/>
                <a:gd name="connsiteX21" fmla="*/ 433483 w 464882"/>
                <a:gd name="connsiteY21" fmla="*/ 207072 h 376470"/>
                <a:gd name="connsiteX22" fmla="*/ 464331 w 464882"/>
                <a:gd name="connsiteY22" fmla="*/ 228177 h 376470"/>
                <a:gd name="connsiteX23" fmla="*/ 460037 w 464882"/>
                <a:gd name="connsiteY23" fmla="*/ 247536 h 376470"/>
                <a:gd name="connsiteX24" fmla="*/ 441035 w 464882"/>
                <a:gd name="connsiteY24" fmla="*/ 274052 h 376470"/>
                <a:gd name="connsiteX25" fmla="*/ 427652 w 464882"/>
                <a:gd name="connsiteY25" fmla="*/ 280136 h 376470"/>
                <a:gd name="connsiteX26" fmla="*/ 419746 w 464882"/>
                <a:gd name="connsiteY26" fmla="*/ 294848 h 376470"/>
                <a:gd name="connsiteX27" fmla="*/ 427797 w 464882"/>
                <a:gd name="connsiteY27" fmla="*/ 314669 h 376470"/>
                <a:gd name="connsiteX28" fmla="*/ 419586 w 464882"/>
                <a:gd name="connsiteY28" fmla="*/ 337346 h 376470"/>
                <a:gd name="connsiteX29" fmla="*/ 398126 w 464882"/>
                <a:gd name="connsiteY29" fmla="*/ 339536 h 376470"/>
                <a:gd name="connsiteX30" fmla="*/ 395050 w 464882"/>
                <a:gd name="connsiteY30" fmla="*/ 326041 h 376470"/>
                <a:gd name="connsiteX31" fmla="*/ 363993 w 464882"/>
                <a:gd name="connsiteY31" fmla="*/ 323792 h 376470"/>
                <a:gd name="connsiteX32" fmla="*/ 318770 w 464882"/>
                <a:gd name="connsiteY32" fmla="*/ 313915 h 376470"/>
                <a:gd name="connsiteX33" fmla="*/ 308629 w 464882"/>
                <a:gd name="connsiteY33" fmla="*/ 330045 h 376470"/>
                <a:gd name="connsiteX34" fmla="*/ 291711 w 464882"/>
                <a:gd name="connsiteY34" fmla="*/ 339075 h 376470"/>
                <a:gd name="connsiteX35" fmla="*/ 273147 w 464882"/>
                <a:gd name="connsiteY35" fmla="*/ 348168 h 376470"/>
                <a:gd name="connsiteX36" fmla="*/ 257233 w 464882"/>
                <a:gd name="connsiteY36" fmla="*/ 356915 h 376470"/>
                <a:gd name="connsiteX37" fmla="*/ 243800 w 464882"/>
                <a:gd name="connsiteY37" fmla="*/ 354802 h 376470"/>
                <a:gd name="connsiteX38" fmla="*/ 227135 w 464882"/>
                <a:gd name="connsiteY38" fmla="*/ 366261 h 376470"/>
                <a:gd name="connsiteX39" fmla="*/ 217738 w 464882"/>
                <a:gd name="connsiteY39" fmla="*/ 352222 h 376470"/>
                <a:gd name="connsiteX40" fmla="*/ 197186 w 464882"/>
                <a:gd name="connsiteY40" fmla="*/ 351709 h 376470"/>
                <a:gd name="connsiteX41" fmla="*/ 181968 w 464882"/>
                <a:gd name="connsiteY41" fmla="*/ 376037 h 376470"/>
                <a:gd name="connsiteX42" fmla="*/ 161860 w 464882"/>
                <a:gd name="connsiteY42" fmla="*/ 362021 h 376470"/>
                <a:gd name="connsiteX43" fmla="*/ 122781 w 464882"/>
                <a:gd name="connsiteY43" fmla="*/ 353217 h 376470"/>
                <a:gd name="connsiteX44" fmla="*/ 116434 w 464882"/>
                <a:gd name="connsiteY44" fmla="*/ 334814 h 376470"/>
                <a:gd name="connsiteX45" fmla="*/ 116206 w 464882"/>
                <a:gd name="connsiteY45" fmla="*/ 306868 h 376470"/>
                <a:gd name="connsiteX46" fmla="*/ 80249 w 464882"/>
                <a:gd name="connsiteY46" fmla="*/ 299956 h 376470"/>
                <a:gd name="connsiteX47" fmla="*/ 52846 w 464882"/>
                <a:gd name="connsiteY47" fmla="*/ 303921 h 376470"/>
                <a:gd name="connsiteX48" fmla="*/ 40394 w 464882"/>
                <a:gd name="connsiteY48" fmla="*/ 293189 h 376470"/>
                <a:gd name="connsiteX0" fmla="*/ 102317 w 526805"/>
                <a:gd name="connsiteY0" fmla="*/ 293189 h 376470"/>
                <a:gd name="connsiteX1" fmla="*/ 119237 w 526805"/>
                <a:gd name="connsiteY1" fmla="*/ 263394 h 376470"/>
                <a:gd name="connsiteX2" fmla="*/ 108824 w 526805"/>
                <a:gd name="connsiteY2" fmla="*/ 228590 h 376470"/>
                <a:gd name="connsiteX3" fmla="*/ 167321 w 526805"/>
                <a:gd name="connsiteY3" fmla="*/ 237211 h 376470"/>
                <a:gd name="connsiteX4" fmla="*/ 197270 w 526805"/>
                <a:gd name="connsiteY4" fmla="*/ 199063 h 376470"/>
                <a:gd name="connsiteX5" fmla="*/ 211986 w 526805"/>
                <a:gd name="connsiteY5" fmla="*/ 202770 h 376470"/>
                <a:gd name="connsiteX6" fmla="*/ 222903 w 526805"/>
                <a:gd name="connsiteY6" fmla="*/ 181136 h 376470"/>
                <a:gd name="connsiteX7" fmla="*/ 206528 w 526805"/>
                <a:gd name="connsiteY7" fmla="*/ 163239 h 376470"/>
                <a:gd name="connsiteX8" fmla="*/ 184 w 526805"/>
                <a:gd name="connsiteY8" fmla="*/ 197504 h 376470"/>
                <a:gd name="connsiteX9" fmla="*/ 62065 w 526805"/>
                <a:gd name="connsiteY9" fmla="*/ 145749 h 376470"/>
                <a:gd name="connsiteX10" fmla="*/ 145085 w 526805"/>
                <a:gd name="connsiteY10" fmla="*/ 25716 h 376470"/>
                <a:gd name="connsiteX11" fmla="*/ 166551 w 526805"/>
                <a:gd name="connsiteY11" fmla="*/ 10119 h 376470"/>
                <a:gd name="connsiteX12" fmla="*/ 211550 w 526805"/>
                <a:gd name="connsiteY12" fmla="*/ 22540 h 376470"/>
                <a:gd name="connsiteX13" fmla="*/ 250353 w 526805"/>
                <a:gd name="connsiteY13" fmla="*/ 30318 h 376470"/>
                <a:gd name="connsiteX14" fmla="*/ 261908 w 526805"/>
                <a:gd name="connsiteY14" fmla="*/ 54214 h 376470"/>
                <a:gd name="connsiteX15" fmla="*/ 289719 w 526805"/>
                <a:gd name="connsiteY15" fmla="*/ 53153 h 376470"/>
                <a:gd name="connsiteX16" fmla="*/ 359064 w 526805"/>
                <a:gd name="connsiteY16" fmla="*/ 460 h 376470"/>
                <a:gd name="connsiteX17" fmla="*/ 414549 w 526805"/>
                <a:gd name="connsiteY17" fmla="*/ 32440 h 376470"/>
                <a:gd name="connsiteX18" fmla="*/ 459628 w 526805"/>
                <a:gd name="connsiteY18" fmla="*/ 27931 h 376470"/>
                <a:gd name="connsiteX19" fmla="*/ 511015 w 526805"/>
                <a:gd name="connsiteY19" fmla="*/ 123568 h 376470"/>
                <a:gd name="connsiteX20" fmla="*/ 516642 w 526805"/>
                <a:gd name="connsiteY20" fmla="*/ 162399 h 376470"/>
                <a:gd name="connsiteX21" fmla="*/ 495406 w 526805"/>
                <a:gd name="connsiteY21" fmla="*/ 207072 h 376470"/>
                <a:gd name="connsiteX22" fmla="*/ 526254 w 526805"/>
                <a:gd name="connsiteY22" fmla="*/ 228177 h 376470"/>
                <a:gd name="connsiteX23" fmla="*/ 521960 w 526805"/>
                <a:gd name="connsiteY23" fmla="*/ 247536 h 376470"/>
                <a:gd name="connsiteX24" fmla="*/ 502958 w 526805"/>
                <a:gd name="connsiteY24" fmla="*/ 274052 h 376470"/>
                <a:gd name="connsiteX25" fmla="*/ 489575 w 526805"/>
                <a:gd name="connsiteY25" fmla="*/ 280136 h 376470"/>
                <a:gd name="connsiteX26" fmla="*/ 481669 w 526805"/>
                <a:gd name="connsiteY26" fmla="*/ 294848 h 376470"/>
                <a:gd name="connsiteX27" fmla="*/ 489720 w 526805"/>
                <a:gd name="connsiteY27" fmla="*/ 314669 h 376470"/>
                <a:gd name="connsiteX28" fmla="*/ 481509 w 526805"/>
                <a:gd name="connsiteY28" fmla="*/ 337346 h 376470"/>
                <a:gd name="connsiteX29" fmla="*/ 460049 w 526805"/>
                <a:gd name="connsiteY29" fmla="*/ 339536 h 376470"/>
                <a:gd name="connsiteX30" fmla="*/ 456973 w 526805"/>
                <a:gd name="connsiteY30" fmla="*/ 326041 h 376470"/>
                <a:gd name="connsiteX31" fmla="*/ 425916 w 526805"/>
                <a:gd name="connsiteY31" fmla="*/ 323792 h 376470"/>
                <a:gd name="connsiteX32" fmla="*/ 380693 w 526805"/>
                <a:gd name="connsiteY32" fmla="*/ 313915 h 376470"/>
                <a:gd name="connsiteX33" fmla="*/ 370552 w 526805"/>
                <a:gd name="connsiteY33" fmla="*/ 330045 h 376470"/>
                <a:gd name="connsiteX34" fmla="*/ 353634 w 526805"/>
                <a:gd name="connsiteY34" fmla="*/ 339075 h 376470"/>
                <a:gd name="connsiteX35" fmla="*/ 335070 w 526805"/>
                <a:gd name="connsiteY35" fmla="*/ 348168 h 376470"/>
                <a:gd name="connsiteX36" fmla="*/ 319156 w 526805"/>
                <a:gd name="connsiteY36" fmla="*/ 356915 h 376470"/>
                <a:gd name="connsiteX37" fmla="*/ 305723 w 526805"/>
                <a:gd name="connsiteY37" fmla="*/ 354802 h 376470"/>
                <a:gd name="connsiteX38" fmla="*/ 289058 w 526805"/>
                <a:gd name="connsiteY38" fmla="*/ 366261 h 376470"/>
                <a:gd name="connsiteX39" fmla="*/ 279661 w 526805"/>
                <a:gd name="connsiteY39" fmla="*/ 352222 h 376470"/>
                <a:gd name="connsiteX40" fmla="*/ 259109 w 526805"/>
                <a:gd name="connsiteY40" fmla="*/ 351709 h 376470"/>
                <a:gd name="connsiteX41" fmla="*/ 243891 w 526805"/>
                <a:gd name="connsiteY41" fmla="*/ 376037 h 376470"/>
                <a:gd name="connsiteX42" fmla="*/ 223783 w 526805"/>
                <a:gd name="connsiteY42" fmla="*/ 362021 h 376470"/>
                <a:gd name="connsiteX43" fmla="*/ 184704 w 526805"/>
                <a:gd name="connsiteY43" fmla="*/ 353217 h 376470"/>
                <a:gd name="connsiteX44" fmla="*/ 178357 w 526805"/>
                <a:gd name="connsiteY44" fmla="*/ 334814 h 376470"/>
                <a:gd name="connsiteX45" fmla="*/ 178129 w 526805"/>
                <a:gd name="connsiteY45" fmla="*/ 306868 h 376470"/>
                <a:gd name="connsiteX46" fmla="*/ 142172 w 526805"/>
                <a:gd name="connsiteY46" fmla="*/ 299956 h 376470"/>
                <a:gd name="connsiteX47" fmla="*/ 114769 w 526805"/>
                <a:gd name="connsiteY47" fmla="*/ 303921 h 376470"/>
                <a:gd name="connsiteX48" fmla="*/ 102317 w 526805"/>
                <a:gd name="connsiteY48" fmla="*/ 293189 h 376470"/>
                <a:gd name="connsiteX0" fmla="*/ 139692 w 564180"/>
                <a:gd name="connsiteY0" fmla="*/ 293189 h 376470"/>
                <a:gd name="connsiteX1" fmla="*/ 156612 w 564180"/>
                <a:gd name="connsiteY1" fmla="*/ 263394 h 376470"/>
                <a:gd name="connsiteX2" fmla="*/ 146199 w 564180"/>
                <a:gd name="connsiteY2" fmla="*/ 228590 h 376470"/>
                <a:gd name="connsiteX3" fmla="*/ 204696 w 564180"/>
                <a:gd name="connsiteY3" fmla="*/ 237211 h 376470"/>
                <a:gd name="connsiteX4" fmla="*/ 234645 w 564180"/>
                <a:gd name="connsiteY4" fmla="*/ 199063 h 376470"/>
                <a:gd name="connsiteX5" fmla="*/ 249361 w 564180"/>
                <a:gd name="connsiteY5" fmla="*/ 202770 h 376470"/>
                <a:gd name="connsiteX6" fmla="*/ 260278 w 564180"/>
                <a:gd name="connsiteY6" fmla="*/ 181136 h 376470"/>
                <a:gd name="connsiteX7" fmla="*/ 1 w 564180"/>
                <a:gd name="connsiteY7" fmla="*/ 265235 h 376470"/>
                <a:gd name="connsiteX8" fmla="*/ 37559 w 564180"/>
                <a:gd name="connsiteY8" fmla="*/ 197504 h 376470"/>
                <a:gd name="connsiteX9" fmla="*/ 99440 w 564180"/>
                <a:gd name="connsiteY9" fmla="*/ 145749 h 376470"/>
                <a:gd name="connsiteX10" fmla="*/ 182460 w 564180"/>
                <a:gd name="connsiteY10" fmla="*/ 25716 h 376470"/>
                <a:gd name="connsiteX11" fmla="*/ 203926 w 564180"/>
                <a:gd name="connsiteY11" fmla="*/ 10119 h 376470"/>
                <a:gd name="connsiteX12" fmla="*/ 248925 w 564180"/>
                <a:gd name="connsiteY12" fmla="*/ 22540 h 376470"/>
                <a:gd name="connsiteX13" fmla="*/ 287728 w 564180"/>
                <a:gd name="connsiteY13" fmla="*/ 30318 h 376470"/>
                <a:gd name="connsiteX14" fmla="*/ 299283 w 564180"/>
                <a:gd name="connsiteY14" fmla="*/ 54214 h 376470"/>
                <a:gd name="connsiteX15" fmla="*/ 327094 w 564180"/>
                <a:gd name="connsiteY15" fmla="*/ 53153 h 376470"/>
                <a:gd name="connsiteX16" fmla="*/ 396439 w 564180"/>
                <a:gd name="connsiteY16" fmla="*/ 460 h 376470"/>
                <a:gd name="connsiteX17" fmla="*/ 451924 w 564180"/>
                <a:gd name="connsiteY17" fmla="*/ 32440 h 376470"/>
                <a:gd name="connsiteX18" fmla="*/ 497003 w 564180"/>
                <a:gd name="connsiteY18" fmla="*/ 27931 h 376470"/>
                <a:gd name="connsiteX19" fmla="*/ 548390 w 564180"/>
                <a:gd name="connsiteY19" fmla="*/ 123568 h 376470"/>
                <a:gd name="connsiteX20" fmla="*/ 554017 w 564180"/>
                <a:gd name="connsiteY20" fmla="*/ 162399 h 376470"/>
                <a:gd name="connsiteX21" fmla="*/ 532781 w 564180"/>
                <a:gd name="connsiteY21" fmla="*/ 207072 h 376470"/>
                <a:gd name="connsiteX22" fmla="*/ 563629 w 564180"/>
                <a:gd name="connsiteY22" fmla="*/ 228177 h 376470"/>
                <a:gd name="connsiteX23" fmla="*/ 559335 w 564180"/>
                <a:gd name="connsiteY23" fmla="*/ 247536 h 376470"/>
                <a:gd name="connsiteX24" fmla="*/ 540333 w 564180"/>
                <a:gd name="connsiteY24" fmla="*/ 274052 h 376470"/>
                <a:gd name="connsiteX25" fmla="*/ 526950 w 564180"/>
                <a:gd name="connsiteY25" fmla="*/ 280136 h 376470"/>
                <a:gd name="connsiteX26" fmla="*/ 519044 w 564180"/>
                <a:gd name="connsiteY26" fmla="*/ 294848 h 376470"/>
                <a:gd name="connsiteX27" fmla="*/ 527095 w 564180"/>
                <a:gd name="connsiteY27" fmla="*/ 314669 h 376470"/>
                <a:gd name="connsiteX28" fmla="*/ 518884 w 564180"/>
                <a:gd name="connsiteY28" fmla="*/ 337346 h 376470"/>
                <a:gd name="connsiteX29" fmla="*/ 497424 w 564180"/>
                <a:gd name="connsiteY29" fmla="*/ 339536 h 376470"/>
                <a:gd name="connsiteX30" fmla="*/ 494348 w 564180"/>
                <a:gd name="connsiteY30" fmla="*/ 326041 h 376470"/>
                <a:gd name="connsiteX31" fmla="*/ 463291 w 564180"/>
                <a:gd name="connsiteY31" fmla="*/ 323792 h 376470"/>
                <a:gd name="connsiteX32" fmla="*/ 418068 w 564180"/>
                <a:gd name="connsiteY32" fmla="*/ 313915 h 376470"/>
                <a:gd name="connsiteX33" fmla="*/ 407927 w 564180"/>
                <a:gd name="connsiteY33" fmla="*/ 330045 h 376470"/>
                <a:gd name="connsiteX34" fmla="*/ 391009 w 564180"/>
                <a:gd name="connsiteY34" fmla="*/ 339075 h 376470"/>
                <a:gd name="connsiteX35" fmla="*/ 372445 w 564180"/>
                <a:gd name="connsiteY35" fmla="*/ 348168 h 376470"/>
                <a:gd name="connsiteX36" fmla="*/ 356531 w 564180"/>
                <a:gd name="connsiteY36" fmla="*/ 356915 h 376470"/>
                <a:gd name="connsiteX37" fmla="*/ 343098 w 564180"/>
                <a:gd name="connsiteY37" fmla="*/ 354802 h 376470"/>
                <a:gd name="connsiteX38" fmla="*/ 326433 w 564180"/>
                <a:gd name="connsiteY38" fmla="*/ 366261 h 376470"/>
                <a:gd name="connsiteX39" fmla="*/ 317036 w 564180"/>
                <a:gd name="connsiteY39" fmla="*/ 352222 h 376470"/>
                <a:gd name="connsiteX40" fmla="*/ 296484 w 564180"/>
                <a:gd name="connsiteY40" fmla="*/ 351709 h 376470"/>
                <a:gd name="connsiteX41" fmla="*/ 281266 w 564180"/>
                <a:gd name="connsiteY41" fmla="*/ 376037 h 376470"/>
                <a:gd name="connsiteX42" fmla="*/ 261158 w 564180"/>
                <a:gd name="connsiteY42" fmla="*/ 362021 h 376470"/>
                <a:gd name="connsiteX43" fmla="*/ 222079 w 564180"/>
                <a:gd name="connsiteY43" fmla="*/ 353217 h 376470"/>
                <a:gd name="connsiteX44" fmla="*/ 215732 w 564180"/>
                <a:gd name="connsiteY44" fmla="*/ 334814 h 376470"/>
                <a:gd name="connsiteX45" fmla="*/ 215504 w 564180"/>
                <a:gd name="connsiteY45" fmla="*/ 306868 h 376470"/>
                <a:gd name="connsiteX46" fmla="*/ 179547 w 564180"/>
                <a:gd name="connsiteY46" fmla="*/ 299956 h 376470"/>
                <a:gd name="connsiteX47" fmla="*/ 152144 w 564180"/>
                <a:gd name="connsiteY47" fmla="*/ 303921 h 376470"/>
                <a:gd name="connsiteX48" fmla="*/ 139692 w 564180"/>
                <a:gd name="connsiteY48" fmla="*/ 293189 h 376470"/>
                <a:gd name="connsiteX0" fmla="*/ 139693 w 564181"/>
                <a:gd name="connsiteY0" fmla="*/ 293189 h 376470"/>
                <a:gd name="connsiteX1" fmla="*/ 156613 w 564181"/>
                <a:gd name="connsiteY1" fmla="*/ 263394 h 376470"/>
                <a:gd name="connsiteX2" fmla="*/ 146200 w 564181"/>
                <a:gd name="connsiteY2" fmla="*/ 228590 h 376470"/>
                <a:gd name="connsiteX3" fmla="*/ 204697 w 564181"/>
                <a:gd name="connsiteY3" fmla="*/ 237211 h 376470"/>
                <a:gd name="connsiteX4" fmla="*/ 234646 w 564181"/>
                <a:gd name="connsiteY4" fmla="*/ 199063 h 376470"/>
                <a:gd name="connsiteX5" fmla="*/ 249362 w 564181"/>
                <a:gd name="connsiteY5" fmla="*/ 202770 h 376470"/>
                <a:gd name="connsiteX6" fmla="*/ 174980 w 564181"/>
                <a:gd name="connsiteY6" fmla="*/ 148930 h 376470"/>
                <a:gd name="connsiteX7" fmla="*/ 2 w 564181"/>
                <a:gd name="connsiteY7" fmla="*/ 265235 h 376470"/>
                <a:gd name="connsiteX8" fmla="*/ 37560 w 564181"/>
                <a:gd name="connsiteY8" fmla="*/ 197504 h 376470"/>
                <a:gd name="connsiteX9" fmla="*/ 99441 w 564181"/>
                <a:gd name="connsiteY9" fmla="*/ 145749 h 376470"/>
                <a:gd name="connsiteX10" fmla="*/ 182461 w 564181"/>
                <a:gd name="connsiteY10" fmla="*/ 25716 h 376470"/>
                <a:gd name="connsiteX11" fmla="*/ 203927 w 564181"/>
                <a:gd name="connsiteY11" fmla="*/ 10119 h 376470"/>
                <a:gd name="connsiteX12" fmla="*/ 248926 w 564181"/>
                <a:gd name="connsiteY12" fmla="*/ 22540 h 376470"/>
                <a:gd name="connsiteX13" fmla="*/ 287729 w 564181"/>
                <a:gd name="connsiteY13" fmla="*/ 30318 h 376470"/>
                <a:gd name="connsiteX14" fmla="*/ 299284 w 564181"/>
                <a:gd name="connsiteY14" fmla="*/ 54214 h 376470"/>
                <a:gd name="connsiteX15" fmla="*/ 327095 w 564181"/>
                <a:gd name="connsiteY15" fmla="*/ 53153 h 376470"/>
                <a:gd name="connsiteX16" fmla="*/ 396440 w 564181"/>
                <a:gd name="connsiteY16" fmla="*/ 460 h 376470"/>
                <a:gd name="connsiteX17" fmla="*/ 451925 w 564181"/>
                <a:gd name="connsiteY17" fmla="*/ 32440 h 376470"/>
                <a:gd name="connsiteX18" fmla="*/ 497004 w 564181"/>
                <a:gd name="connsiteY18" fmla="*/ 27931 h 376470"/>
                <a:gd name="connsiteX19" fmla="*/ 548391 w 564181"/>
                <a:gd name="connsiteY19" fmla="*/ 123568 h 376470"/>
                <a:gd name="connsiteX20" fmla="*/ 554018 w 564181"/>
                <a:gd name="connsiteY20" fmla="*/ 162399 h 376470"/>
                <a:gd name="connsiteX21" fmla="*/ 532782 w 564181"/>
                <a:gd name="connsiteY21" fmla="*/ 207072 h 376470"/>
                <a:gd name="connsiteX22" fmla="*/ 563630 w 564181"/>
                <a:gd name="connsiteY22" fmla="*/ 228177 h 376470"/>
                <a:gd name="connsiteX23" fmla="*/ 559336 w 564181"/>
                <a:gd name="connsiteY23" fmla="*/ 247536 h 376470"/>
                <a:gd name="connsiteX24" fmla="*/ 540334 w 564181"/>
                <a:gd name="connsiteY24" fmla="*/ 274052 h 376470"/>
                <a:gd name="connsiteX25" fmla="*/ 526951 w 564181"/>
                <a:gd name="connsiteY25" fmla="*/ 280136 h 376470"/>
                <a:gd name="connsiteX26" fmla="*/ 519045 w 564181"/>
                <a:gd name="connsiteY26" fmla="*/ 294848 h 376470"/>
                <a:gd name="connsiteX27" fmla="*/ 527096 w 564181"/>
                <a:gd name="connsiteY27" fmla="*/ 314669 h 376470"/>
                <a:gd name="connsiteX28" fmla="*/ 518885 w 564181"/>
                <a:gd name="connsiteY28" fmla="*/ 337346 h 376470"/>
                <a:gd name="connsiteX29" fmla="*/ 497425 w 564181"/>
                <a:gd name="connsiteY29" fmla="*/ 339536 h 376470"/>
                <a:gd name="connsiteX30" fmla="*/ 494349 w 564181"/>
                <a:gd name="connsiteY30" fmla="*/ 326041 h 376470"/>
                <a:gd name="connsiteX31" fmla="*/ 463292 w 564181"/>
                <a:gd name="connsiteY31" fmla="*/ 323792 h 376470"/>
                <a:gd name="connsiteX32" fmla="*/ 418069 w 564181"/>
                <a:gd name="connsiteY32" fmla="*/ 313915 h 376470"/>
                <a:gd name="connsiteX33" fmla="*/ 407928 w 564181"/>
                <a:gd name="connsiteY33" fmla="*/ 330045 h 376470"/>
                <a:gd name="connsiteX34" fmla="*/ 391010 w 564181"/>
                <a:gd name="connsiteY34" fmla="*/ 339075 h 376470"/>
                <a:gd name="connsiteX35" fmla="*/ 372446 w 564181"/>
                <a:gd name="connsiteY35" fmla="*/ 348168 h 376470"/>
                <a:gd name="connsiteX36" fmla="*/ 356532 w 564181"/>
                <a:gd name="connsiteY36" fmla="*/ 356915 h 376470"/>
                <a:gd name="connsiteX37" fmla="*/ 343099 w 564181"/>
                <a:gd name="connsiteY37" fmla="*/ 354802 h 376470"/>
                <a:gd name="connsiteX38" fmla="*/ 326434 w 564181"/>
                <a:gd name="connsiteY38" fmla="*/ 366261 h 376470"/>
                <a:gd name="connsiteX39" fmla="*/ 317037 w 564181"/>
                <a:gd name="connsiteY39" fmla="*/ 352222 h 376470"/>
                <a:gd name="connsiteX40" fmla="*/ 296485 w 564181"/>
                <a:gd name="connsiteY40" fmla="*/ 351709 h 376470"/>
                <a:gd name="connsiteX41" fmla="*/ 281267 w 564181"/>
                <a:gd name="connsiteY41" fmla="*/ 376037 h 376470"/>
                <a:gd name="connsiteX42" fmla="*/ 261159 w 564181"/>
                <a:gd name="connsiteY42" fmla="*/ 362021 h 376470"/>
                <a:gd name="connsiteX43" fmla="*/ 222080 w 564181"/>
                <a:gd name="connsiteY43" fmla="*/ 353217 h 376470"/>
                <a:gd name="connsiteX44" fmla="*/ 215733 w 564181"/>
                <a:gd name="connsiteY44" fmla="*/ 334814 h 376470"/>
                <a:gd name="connsiteX45" fmla="*/ 215505 w 564181"/>
                <a:gd name="connsiteY45" fmla="*/ 306868 h 376470"/>
                <a:gd name="connsiteX46" fmla="*/ 179548 w 564181"/>
                <a:gd name="connsiteY46" fmla="*/ 299956 h 376470"/>
                <a:gd name="connsiteX47" fmla="*/ 152145 w 564181"/>
                <a:gd name="connsiteY47" fmla="*/ 303921 h 376470"/>
                <a:gd name="connsiteX48" fmla="*/ 139693 w 564181"/>
                <a:gd name="connsiteY48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146204 w 564185"/>
                <a:gd name="connsiteY2" fmla="*/ 228590 h 376470"/>
                <a:gd name="connsiteX3" fmla="*/ 204701 w 564185"/>
                <a:gd name="connsiteY3" fmla="*/ 237211 h 376470"/>
                <a:gd name="connsiteX4" fmla="*/ 234650 w 564185"/>
                <a:gd name="connsiteY4" fmla="*/ 199063 h 376470"/>
                <a:gd name="connsiteX5" fmla="*/ 249366 w 564185"/>
                <a:gd name="connsiteY5" fmla="*/ 202770 h 376470"/>
                <a:gd name="connsiteX6" fmla="*/ 69617 w 564185"/>
                <a:gd name="connsiteY6" fmla="*/ 241718 h 376470"/>
                <a:gd name="connsiteX7" fmla="*/ 6 w 564185"/>
                <a:gd name="connsiteY7" fmla="*/ 265235 h 376470"/>
                <a:gd name="connsiteX8" fmla="*/ 37564 w 564185"/>
                <a:gd name="connsiteY8" fmla="*/ 197504 h 376470"/>
                <a:gd name="connsiteX9" fmla="*/ 99445 w 564185"/>
                <a:gd name="connsiteY9" fmla="*/ 145749 h 376470"/>
                <a:gd name="connsiteX10" fmla="*/ 182465 w 564185"/>
                <a:gd name="connsiteY10" fmla="*/ 25716 h 376470"/>
                <a:gd name="connsiteX11" fmla="*/ 203931 w 564185"/>
                <a:gd name="connsiteY11" fmla="*/ 10119 h 376470"/>
                <a:gd name="connsiteX12" fmla="*/ 248930 w 564185"/>
                <a:gd name="connsiteY12" fmla="*/ 22540 h 376470"/>
                <a:gd name="connsiteX13" fmla="*/ 287733 w 564185"/>
                <a:gd name="connsiteY13" fmla="*/ 30318 h 376470"/>
                <a:gd name="connsiteX14" fmla="*/ 299288 w 564185"/>
                <a:gd name="connsiteY14" fmla="*/ 54214 h 376470"/>
                <a:gd name="connsiteX15" fmla="*/ 327099 w 564185"/>
                <a:gd name="connsiteY15" fmla="*/ 53153 h 376470"/>
                <a:gd name="connsiteX16" fmla="*/ 396444 w 564185"/>
                <a:gd name="connsiteY16" fmla="*/ 460 h 376470"/>
                <a:gd name="connsiteX17" fmla="*/ 451929 w 564185"/>
                <a:gd name="connsiteY17" fmla="*/ 32440 h 376470"/>
                <a:gd name="connsiteX18" fmla="*/ 497008 w 564185"/>
                <a:gd name="connsiteY18" fmla="*/ 27931 h 376470"/>
                <a:gd name="connsiteX19" fmla="*/ 548395 w 564185"/>
                <a:gd name="connsiteY19" fmla="*/ 123568 h 376470"/>
                <a:gd name="connsiteX20" fmla="*/ 554022 w 564185"/>
                <a:gd name="connsiteY20" fmla="*/ 162399 h 376470"/>
                <a:gd name="connsiteX21" fmla="*/ 532786 w 564185"/>
                <a:gd name="connsiteY21" fmla="*/ 207072 h 376470"/>
                <a:gd name="connsiteX22" fmla="*/ 563634 w 564185"/>
                <a:gd name="connsiteY22" fmla="*/ 228177 h 376470"/>
                <a:gd name="connsiteX23" fmla="*/ 559340 w 564185"/>
                <a:gd name="connsiteY23" fmla="*/ 247536 h 376470"/>
                <a:gd name="connsiteX24" fmla="*/ 540338 w 564185"/>
                <a:gd name="connsiteY24" fmla="*/ 274052 h 376470"/>
                <a:gd name="connsiteX25" fmla="*/ 526955 w 564185"/>
                <a:gd name="connsiteY25" fmla="*/ 280136 h 376470"/>
                <a:gd name="connsiteX26" fmla="*/ 519049 w 564185"/>
                <a:gd name="connsiteY26" fmla="*/ 294848 h 376470"/>
                <a:gd name="connsiteX27" fmla="*/ 527100 w 564185"/>
                <a:gd name="connsiteY27" fmla="*/ 314669 h 376470"/>
                <a:gd name="connsiteX28" fmla="*/ 518889 w 564185"/>
                <a:gd name="connsiteY28" fmla="*/ 337346 h 376470"/>
                <a:gd name="connsiteX29" fmla="*/ 497429 w 564185"/>
                <a:gd name="connsiteY29" fmla="*/ 339536 h 376470"/>
                <a:gd name="connsiteX30" fmla="*/ 494353 w 564185"/>
                <a:gd name="connsiteY30" fmla="*/ 326041 h 376470"/>
                <a:gd name="connsiteX31" fmla="*/ 463296 w 564185"/>
                <a:gd name="connsiteY31" fmla="*/ 323792 h 376470"/>
                <a:gd name="connsiteX32" fmla="*/ 418073 w 564185"/>
                <a:gd name="connsiteY32" fmla="*/ 313915 h 376470"/>
                <a:gd name="connsiteX33" fmla="*/ 407932 w 564185"/>
                <a:gd name="connsiteY33" fmla="*/ 330045 h 376470"/>
                <a:gd name="connsiteX34" fmla="*/ 391014 w 564185"/>
                <a:gd name="connsiteY34" fmla="*/ 339075 h 376470"/>
                <a:gd name="connsiteX35" fmla="*/ 372450 w 564185"/>
                <a:gd name="connsiteY35" fmla="*/ 348168 h 376470"/>
                <a:gd name="connsiteX36" fmla="*/ 356536 w 564185"/>
                <a:gd name="connsiteY36" fmla="*/ 356915 h 376470"/>
                <a:gd name="connsiteX37" fmla="*/ 343103 w 564185"/>
                <a:gd name="connsiteY37" fmla="*/ 354802 h 376470"/>
                <a:gd name="connsiteX38" fmla="*/ 326438 w 564185"/>
                <a:gd name="connsiteY38" fmla="*/ 366261 h 376470"/>
                <a:gd name="connsiteX39" fmla="*/ 317041 w 564185"/>
                <a:gd name="connsiteY39" fmla="*/ 352222 h 376470"/>
                <a:gd name="connsiteX40" fmla="*/ 296489 w 564185"/>
                <a:gd name="connsiteY40" fmla="*/ 351709 h 376470"/>
                <a:gd name="connsiteX41" fmla="*/ 281271 w 564185"/>
                <a:gd name="connsiteY41" fmla="*/ 376037 h 376470"/>
                <a:gd name="connsiteX42" fmla="*/ 261163 w 564185"/>
                <a:gd name="connsiteY42" fmla="*/ 362021 h 376470"/>
                <a:gd name="connsiteX43" fmla="*/ 222084 w 564185"/>
                <a:gd name="connsiteY43" fmla="*/ 353217 h 376470"/>
                <a:gd name="connsiteX44" fmla="*/ 215737 w 564185"/>
                <a:gd name="connsiteY44" fmla="*/ 334814 h 376470"/>
                <a:gd name="connsiteX45" fmla="*/ 215509 w 564185"/>
                <a:gd name="connsiteY45" fmla="*/ 306868 h 376470"/>
                <a:gd name="connsiteX46" fmla="*/ 179552 w 564185"/>
                <a:gd name="connsiteY46" fmla="*/ 299956 h 376470"/>
                <a:gd name="connsiteX47" fmla="*/ 152149 w 564185"/>
                <a:gd name="connsiteY47" fmla="*/ 303921 h 376470"/>
                <a:gd name="connsiteX48" fmla="*/ 139697 w 564185"/>
                <a:gd name="connsiteY48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146204 w 564185"/>
                <a:gd name="connsiteY2" fmla="*/ 228590 h 376470"/>
                <a:gd name="connsiteX3" fmla="*/ 204701 w 564185"/>
                <a:gd name="connsiteY3" fmla="*/ 237211 h 376470"/>
                <a:gd name="connsiteX4" fmla="*/ 234650 w 564185"/>
                <a:gd name="connsiteY4" fmla="*/ 199063 h 376470"/>
                <a:gd name="connsiteX5" fmla="*/ 69617 w 564185"/>
                <a:gd name="connsiteY5" fmla="*/ 241718 h 376470"/>
                <a:gd name="connsiteX6" fmla="*/ 6 w 564185"/>
                <a:gd name="connsiteY6" fmla="*/ 265235 h 376470"/>
                <a:gd name="connsiteX7" fmla="*/ 37564 w 564185"/>
                <a:gd name="connsiteY7" fmla="*/ 197504 h 376470"/>
                <a:gd name="connsiteX8" fmla="*/ 99445 w 564185"/>
                <a:gd name="connsiteY8" fmla="*/ 145749 h 376470"/>
                <a:gd name="connsiteX9" fmla="*/ 182465 w 564185"/>
                <a:gd name="connsiteY9" fmla="*/ 25716 h 376470"/>
                <a:gd name="connsiteX10" fmla="*/ 203931 w 564185"/>
                <a:gd name="connsiteY10" fmla="*/ 10119 h 376470"/>
                <a:gd name="connsiteX11" fmla="*/ 248930 w 564185"/>
                <a:gd name="connsiteY11" fmla="*/ 22540 h 376470"/>
                <a:gd name="connsiteX12" fmla="*/ 287733 w 564185"/>
                <a:gd name="connsiteY12" fmla="*/ 30318 h 376470"/>
                <a:gd name="connsiteX13" fmla="*/ 299288 w 564185"/>
                <a:gd name="connsiteY13" fmla="*/ 54214 h 376470"/>
                <a:gd name="connsiteX14" fmla="*/ 327099 w 564185"/>
                <a:gd name="connsiteY14" fmla="*/ 53153 h 376470"/>
                <a:gd name="connsiteX15" fmla="*/ 396444 w 564185"/>
                <a:gd name="connsiteY15" fmla="*/ 460 h 376470"/>
                <a:gd name="connsiteX16" fmla="*/ 451929 w 564185"/>
                <a:gd name="connsiteY16" fmla="*/ 32440 h 376470"/>
                <a:gd name="connsiteX17" fmla="*/ 497008 w 564185"/>
                <a:gd name="connsiteY17" fmla="*/ 27931 h 376470"/>
                <a:gd name="connsiteX18" fmla="*/ 548395 w 564185"/>
                <a:gd name="connsiteY18" fmla="*/ 123568 h 376470"/>
                <a:gd name="connsiteX19" fmla="*/ 554022 w 564185"/>
                <a:gd name="connsiteY19" fmla="*/ 162399 h 376470"/>
                <a:gd name="connsiteX20" fmla="*/ 532786 w 564185"/>
                <a:gd name="connsiteY20" fmla="*/ 207072 h 376470"/>
                <a:gd name="connsiteX21" fmla="*/ 563634 w 564185"/>
                <a:gd name="connsiteY21" fmla="*/ 228177 h 376470"/>
                <a:gd name="connsiteX22" fmla="*/ 559340 w 564185"/>
                <a:gd name="connsiteY22" fmla="*/ 247536 h 376470"/>
                <a:gd name="connsiteX23" fmla="*/ 540338 w 564185"/>
                <a:gd name="connsiteY23" fmla="*/ 274052 h 376470"/>
                <a:gd name="connsiteX24" fmla="*/ 526955 w 564185"/>
                <a:gd name="connsiteY24" fmla="*/ 280136 h 376470"/>
                <a:gd name="connsiteX25" fmla="*/ 519049 w 564185"/>
                <a:gd name="connsiteY25" fmla="*/ 294848 h 376470"/>
                <a:gd name="connsiteX26" fmla="*/ 527100 w 564185"/>
                <a:gd name="connsiteY26" fmla="*/ 314669 h 376470"/>
                <a:gd name="connsiteX27" fmla="*/ 518889 w 564185"/>
                <a:gd name="connsiteY27" fmla="*/ 337346 h 376470"/>
                <a:gd name="connsiteX28" fmla="*/ 497429 w 564185"/>
                <a:gd name="connsiteY28" fmla="*/ 339536 h 376470"/>
                <a:gd name="connsiteX29" fmla="*/ 494353 w 564185"/>
                <a:gd name="connsiteY29" fmla="*/ 326041 h 376470"/>
                <a:gd name="connsiteX30" fmla="*/ 463296 w 564185"/>
                <a:gd name="connsiteY30" fmla="*/ 323792 h 376470"/>
                <a:gd name="connsiteX31" fmla="*/ 418073 w 564185"/>
                <a:gd name="connsiteY31" fmla="*/ 313915 h 376470"/>
                <a:gd name="connsiteX32" fmla="*/ 407932 w 564185"/>
                <a:gd name="connsiteY32" fmla="*/ 330045 h 376470"/>
                <a:gd name="connsiteX33" fmla="*/ 391014 w 564185"/>
                <a:gd name="connsiteY33" fmla="*/ 339075 h 376470"/>
                <a:gd name="connsiteX34" fmla="*/ 372450 w 564185"/>
                <a:gd name="connsiteY34" fmla="*/ 348168 h 376470"/>
                <a:gd name="connsiteX35" fmla="*/ 356536 w 564185"/>
                <a:gd name="connsiteY35" fmla="*/ 356915 h 376470"/>
                <a:gd name="connsiteX36" fmla="*/ 343103 w 564185"/>
                <a:gd name="connsiteY36" fmla="*/ 354802 h 376470"/>
                <a:gd name="connsiteX37" fmla="*/ 326438 w 564185"/>
                <a:gd name="connsiteY37" fmla="*/ 366261 h 376470"/>
                <a:gd name="connsiteX38" fmla="*/ 317041 w 564185"/>
                <a:gd name="connsiteY38" fmla="*/ 352222 h 376470"/>
                <a:gd name="connsiteX39" fmla="*/ 296489 w 564185"/>
                <a:gd name="connsiteY39" fmla="*/ 351709 h 376470"/>
                <a:gd name="connsiteX40" fmla="*/ 281271 w 564185"/>
                <a:gd name="connsiteY40" fmla="*/ 376037 h 376470"/>
                <a:gd name="connsiteX41" fmla="*/ 261163 w 564185"/>
                <a:gd name="connsiteY41" fmla="*/ 362021 h 376470"/>
                <a:gd name="connsiteX42" fmla="*/ 222084 w 564185"/>
                <a:gd name="connsiteY42" fmla="*/ 353217 h 376470"/>
                <a:gd name="connsiteX43" fmla="*/ 215737 w 564185"/>
                <a:gd name="connsiteY43" fmla="*/ 334814 h 376470"/>
                <a:gd name="connsiteX44" fmla="*/ 215509 w 564185"/>
                <a:gd name="connsiteY44" fmla="*/ 306868 h 376470"/>
                <a:gd name="connsiteX45" fmla="*/ 179552 w 564185"/>
                <a:gd name="connsiteY45" fmla="*/ 299956 h 376470"/>
                <a:gd name="connsiteX46" fmla="*/ 152149 w 564185"/>
                <a:gd name="connsiteY46" fmla="*/ 303921 h 376470"/>
                <a:gd name="connsiteX47" fmla="*/ 139697 w 564185"/>
                <a:gd name="connsiteY47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146204 w 564185"/>
                <a:gd name="connsiteY2" fmla="*/ 228590 h 376470"/>
                <a:gd name="connsiteX3" fmla="*/ 204701 w 564185"/>
                <a:gd name="connsiteY3" fmla="*/ 237211 h 376470"/>
                <a:gd name="connsiteX4" fmla="*/ 69617 w 564185"/>
                <a:gd name="connsiteY4" fmla="*/ 241718 h 376470"/>
                <a:gd name="connsiteX5" fmla="*/ 6 w 564185"/>
                <a:gd name="connsiteY5" fmla="*/ 265235 h 376470"/>
                <a:gd name="connsiteX6" fmla="*/ 37564 w 564185"/>
                <a:gd name="connsiteY6" fmla="*/ 197504 h 376470"/>
                <a:gd name="connsiteX7" fmla="*/ 99445 w 564185"/>
                <a:gd name="connsiteY7" fmla="*/ 145749 h 376470"/>
                <a:gd name="connsiteX8" fmla="*/ 182465 w 564185"/>
                <a:gd name="connsiteY8" fmla="*/ 25716 h 376470"/>
                <a:gd name="connsiteX9" fmla="*/ 203931 w 564185"/>
                <a:gd name="connsiteY9" fmla="*/ 10119 h 376470"/>
                <a:gd name="connsiteX10" fmla="*/ 248930 w 564185"/>
                <a:gd name="connsiteY10" fmla="*/ 22540 h 376470"/>
                <a:gd name="connsiteX11" fmla="*/ 287733 w 564185"/>
                <a:gd name="connsiteY11" fmla="*/ 30318 h 376470"/>
                <a:gd name="connsiteX12" fmla="*/ 299288 w 564185"/>
                <a:gd name="connsiteY12" fmla="*/ 54214 h 376470"/>
                <a:gd name="connsiteX13" fmla="*/ 327099 w 564185"/>
                <a:gd name="connsiteY13" fmla="*/ 53153 h 376470"/>
                <a:gd name="connsiteX14" fmla="*/ 396444 w 564185"/>
                <a:gd name="connsiteY14" fmla="*/ 460 h 376470"/>
                <a:gd name="connsiteX15" fmla="*/ 451929 w 564185"/>
                <a:gd name="connsiteY15" fmla="*/ 32440 h 376470"/>
                <a:gd name="connsiteX16" fmla="*/ 497008 w 564185"/>
                <a:gd name="connsiteY16" fmla="*/ 27931 h 376470"/>
                <a:gd name="connsiteX17" fmla="*/ 548395 w 564185"/>
                <a:gd name="connsiteY17" fmla="*/ 123568 h 376470"/>
                <a:gd name="connsiteX18" fmla="*/ 554022 w 564185"/>
                <a:gd name="connsiteY18" fmla="*/ 162399 h 376470"/>
                <a:gd name="connsiteX19" fmla="*/ 532786 w 564185"/>
                <a:gd name="connsiteY19" fmla="*/ 207072 h 376470"/>
                <a:gd name="connsiteX20" fmla="*/ 563634 w 564185"/>
                <a:gd name="connsiteY20" fmla="*/ 228177 h 376470"/>
                <a:gd name="connsiteX21" fmla="*/ 559340 w 564185"/>
                <a:gd name="connsiteY21" fmla="*/ 247536 h 376470"/>
                <a:gd name="connsiteX22" fmla="*/ 540338 w 564185"/>
                <a:gd name="connsiteY22" fmla="*/ 274052 h 376470"/>
                <a:gd name="connsiteX23" fmla="*/ 526955 w 564185"/>
                <a:gd name="connsiteY23" fmla="*/ 280136 h 376470"/>
                <a:gd name="connsiteX24" fmla="*/ 519049 w 564185"/>
                <a:gd name="connsiteY24" fmla="*/ 294848 h 376470"/>
                <a:gd name="connsiteX25" fmla="*/ 527100 w 564185"/>
                <a:gd name="connsiteY25" fmla="*/ 314669 h 376470"/>
                <a:gd name="connsiteX26" fmla="*/ 518889 w 564185"/>
                <a:gd name="connsiteY26" fmla="*/ 337346 h 376470"/>
                <a:gd name="connsiteX27" fmla="*/ 497429 w 564185"/>
                <a:gd name="connsiteY27" fmla="*/ 339536 h 376470"/>
                <a:gd name="connsiteX28" fmla="*/ 494353 w 564185"/>
                <a:gd name="connsiteY28" fmla="*/ 326041 h 376470"/>
                <a:gd name="connsiteX29" fmla="*/ 463296 w 564185"/>
                <a:gd name="connsiteY29" fmla="*/ 323792 h 376470"/>
                <a:gd name="connsiteX30" fmla="*/ 418073 w 564185"/>
                <a:gd name="connsiteY30" fmla="*/ 313915 h 376470"/>
                <a:gd name="connsiteX31" fmla="*/ 407932 w 564185"/>
                <a:gd name="connsiteY31" fmla="*/ 330045 h 376470"/>
                <a:gd name="connsiteX32" fmla="*/ 391014 w 564185"/>
                <a:gd name="connsiteY32" fmla="*/ 339075 h 376470"/>
                <a:gd name="connsiteX33" fmla="*/ 372450 w 564185"/>
                <a:gd name="connsiteY33" fmla="*/ 348168 h 376470"/>
                <a:gd name="connsiteX34" fmla="*/ 356536 w 564185"/>
                <a:gd name="connsiteY34" fmla="*/ 356915 h 376470"/>
                <a:gd name="connsiteX35" fmla="*/ 343103 w 564185"/>
                <a:gd name="connsiteY35" fmla="*/ 354802 h 376470"/>
                <a:gd name="connsiteX36" fmla="*/ 326438 w 564185"/>
                <a:gd name="connsiteY36" fmla="*/ 366261 h 376470"/>
                <a:gd name="connsiteX37" fmla="*/ 317041 w 564185"/>
                <a:gd name="connsiteY37" fmla="*/ 352222 h 376470"/>
                <a:gd name="connsiteX38" fmla="*/ 296489 w 564185"/>
                <a:gd name="connsiteY38" fmla="*/ 351709 h 376470"/>
                <a:gd name="connsiteX39" fmla="*/ 281271 w 564185"/>
                <a:gd name="connsiteY39" fmla="*/ 376037 h 376470"/>
                <a:gd name="connsiteX40" fmla="*/ 261163 w 564185"/>
                <a:gd name="connsiteY40" fmla="*/ 362021 h 376470"/>
                <a:gd name="connsiteX41" fmla="*/ 222084 w 564185"/>
                <a:gd name="connsiteY41" fmla="*/ 353217 h 376470"/>
                <a:gd name="connsiteX42" fmla="*/ 215737 w 564185"/>
                <a:gd name="connsiteY42" fmla="*/ 334814 h 376470"/>
                <a:gd name="connsiteX43" fmla="*/ 215509 w 564185"/>
                <a:gd name="connsiteY43" fmla="*/ 306868 h 376470"/>
                <a:gd name="connsiteX44" fmla="*/ 179552 w 564185"/>
                <a:gd name="connsiteY44" fmla="*/ 299956 h 376470"/>
                <a:gd name="connsiteX45" fmla="*/ 152149 w 564185"/>
                <a:gd name="connsiteY45" fmla="*/ 303921 h 376470"/>
                <a:gd name="connsiteX46" fmla="*/ 139697 w 564185"/>
                <a:gd name="connsiteY46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146204 w 564185"/>
                <a:gd name="connsiteY2" fmla="*/ 228590 h 376470"/>
                <a:gd name="connsiteX3" fmla="*/ 69617 w 564185"/>
                <a:gd name="connsiteY3" fmla="*/ 241718 h 376470"/>
                <a:gd name="connsiteX4" fmla="*/ 6 w 564185"/>
                <a:gd name="connsiteY4" fmla="*/ 265235 h 376470"/>
                <a:gd name="connsiteX5" fmla="*/ 37564 w 564185"/>
                <a:gd name="connsiteY5" fmla="*/ 197504 h 376470"/>
                <a:gd name="connsiteX6" fmla="*/ 99445 w 564185"/>
                <a:gd name="connsiteY6" fmla="*/ 145749 h 376470"/>
                <a:gd name="connsiteX7" fmla="*/ 182465 w 564185"/>
                <a:gd name="connsiteY7" fmla="*/ 25716 h 376470"/>
                <a:gd name="connsiteX8" fmla="*/ 203931 w 564185"/>
                <a:gd name="connsiteY8" fmla="*/ 10119 h 376470"/>
                <a:gd name="connsiteX9" fmla="*/ 248930 w 564185"/>
                <a:gd name="connsiteY9" fmla="*/ 22540 h 376470"/>
                <a:gd name="connsiteX10" fmla="*/ 287733 w 564185"/>
                <a:gd name="connsiteY10" fmla="*/ 30318 h 376470"/>
                <a:gd name="connsiteX11" fmla="*/ 299288 w 564185"/>
                <a:gd name="connsiteY11" fmla="*/ 54214 h 376470"/>
                <a:gd name="connsiteX12" fmla="*/ 327099 w 564185"/>
                <a:gd name="connsiteY12" fmla="*/ 53153 h 376470"/>
                <a:gd name="connsiteX13" fmla="*/ 396444 w 564185"/>
                <a:gd name="connsiteY13" fmla="*/ 460 h 376470"/>
                <a:gd name="connsiteX14" fmla="*/ 451929 w 564185"/>
                <a:gd name="connsiteY14" fmla="*/ 32440 h 376470"/>
                <a:gd name="connsiteX15" fmla="*/ 497008 w 564185"/>
                <a:gd name="connsiteY15" fmla="*/ 27931 h 376470"/>
                <a:gd name="connsiteX16" fmla="*/ 548395 w 564185"/>
                <a:gd name="connsiteY16" fmla="*/ 123568 h 376470"/>
                <a:gd name="connsiteX17" fmla="*/ 554022 w 564185"/>
                <a:gd name="connsiteY17" fmla="*/ 162399 h 376470"/>
                <a:gd name="connsiteX18" fmla="*/ 532786 w 564185"/>
                <a:gd name="connsiteY18" fmla="*/ 207072 h 376470"/>
                <a:gd name="connsiteX19" fmla="*/ 563634 w 564185"/>
                <a:gd name="connsiteY19" fmla="*/ 228177 h 376470"/>
                <a:gd name="connsiteX20" fmla="*/ 559340 w 564185"/>
                <a:gd name="connsiteY20" fmla="*/ 247536 h 376470"/>
                <a:gd name="connsiteX21" fmla="*/ 540338 w 564185"/>
                <a:gd name="connsiteY21" fmla="*/ 274052 h 376470"/>
                <a:gd name="connsiteX22" fmla="*/ 526955 w 564185"/>
                <a:gd name="connsiteY22" fmla="*/ 280136 h 376470"/>
                <a:gd name="connsiteX23" fmla="*/ 519049 w 564185"/>
                <a:gd name="connsiteY23" fmla="*/ 294848 h 376470"/>
                <a:gd name="connsiteX24" fmla="*/ 527100 w 564185"/>
                <a:gd name="connsiteY24" fmla="*/ 314669 h 376470"/>
                <a:gd name="connsiteX25" fmla="*/ 518889 w 564185"/>
                <a:gd name="connsiteY25" fmla="*/ 337346 h 376470"/>
                <a:gd name="connsiteX26" fmla="*/ 497429 w 564185"/>
                <a:gd name="connsiteY26" fmla="*/ 339536 h 376470"/>
                <a:gd name="connsiteX27" fmla="*/ 494353 w 564185"/>
                <a:gd name="connsiteY27" fmla="*/ 326041 h 376470"/>
                <a:gd name="connsiteX28" fmla="*/ 463296 w 564185"/>
                <a:gd name="connsiteY28" fmla="*/ 323792 h 376470"/>
                <a:gd name="connsiteX29" fmla="*/ 418073 w 564185"/>
                <a:gd name="connsiteY29" fmla="*/ 313915 h 376470"/>
                <a:gd name="connsiteX30" fmla="*/ 407932 w 564185"/>
                <a:gd name="connsiteY30" fmla="*/ 330045 h 376470"/>
                <a:gd name="connsiteX31" fmla="*/ 391014 w 564185"/>
                <a:gd name="connsiteY31" fmla="*/ 339075 h 376470"/>
                <a:gd name="connsiteX32" fmla="*/ 372450 w 564185"/>
                <a:gd name="connsiteY32" fmla="*/ 348168 h 376470"/>
                <a:gd name="connsiteX33" fmla="*/ 356536 w 564185"/>
                <a:gd name="connsiteY33" fmla="*/ 356915 h 376470"/>
                <a:gd name="connsiteX34" fmla="*/ 343103 w 564185"/>
                <a:gd name="connsiteY34" fmla="*/ 354802 h 376470"/>
                <a:gd name="connsiteX35" fmla="*/ 326438 w 564185"/>
                <a:gd name="connsiteY35" fmla="*/ 366261 h 376470"/>
                <a:gd name="connsiteX36" fmla="*/ 317041 w 564185"/>
                <a:gd name="connsiteY36" fmla="*/ 352222 h 376470"/>
                <a:gd name="connsiteX37" fmla="*/ 296489 w 564185"/>
                <a:gd name="connsiteY37" fmla="*/ 351709 h 376470"/>
                <a:gd name="connsiteX38" fmla="*/ 281271 w 564185"/>
                <a:gd name="connsiteY38" fmla="*/ 376037 h 376470"/>
                <a:gd name="connsiteX39" fmla="*/ 261163 w 564185"/>
                <a:gd name="connsiteY39" fmla="*/ 362021 h 376470"/>
                <a:gd name="connsiteX40" fmla="*/ 222084 w 564185"/>
                <a:gd name="connsiteY40" fmla="*/ 353217 h 376470"/>
                <a:gd name="connsiteX41" fmla="*/ 215737 w 564185"/>
                <a:gd name="connsiteY41" fmla="*/ 334814 h 376470"/>
                <a:gd name="connsiteX42" fmla="*/ 215509 w 564185"/>
                <a:gd name="connsiteY42" fmla="*/ 306868 h 376470"/>
                <a:gd name="connsiteX43" fmla="*/ 179552 w 564185"/>
                <a:gd name="connsiteY43" fmla="*/ 299956 h 376470"/>
                <a:gd name="connsiteX44" fmla="*/ 152149 w 564185"/>
                <a:gd name="connsiteY44" fmla="*/ 303921 h 376470"/>
                <a:gd name="connsiteX45" fmla="*/ 139697 w 564185"/>
                <a:gd name="connsiteY45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83856 w 564185"/>
                <a:gd name="connsiteY2" fmla="*/ 293650 h 376470"/>
                <a:gd name="connsiteX3" fmla="*/ 69617 w 564185"/>
                <a:gd name="connsiteY3" fmla="*/ 241718 h 376470"/>
                <a:gd name="connsiteX4" fmla="*/ 6 w 564185"/>
                <a:gd name="connsiteY4" fmla="*/ 265235 h 376470"/>
                <a:gd name="connsiteX5" fmla="*/ 37564 w 564185"/>
                <a:gd name="connsiteY5" fmla="*/ 197504 h 376470"/>
                <a:gd name="connsiteX6" fmla="*/ 99445 w 564185"/>
                <a:gd name="connsiteY6" fmla="*/ 145749 h 376470"/>
                <a:gd name="connsiteX7" fmla="*/ 182465 w 564185"/>
                <a:gd name="connsiteY7" fmla="*/ 25716 h 376470"/>
                <a:gd name="connsiteX8" fmla="*/ 203931 w 564185"/>
                <a:gd name="connsiteY8" fmla="*/ 10119 h 376470"/>
                <a:gd name="connsiteX9" fmla="*/ 248930 w 564185"/>
                <a:gd name="connsiteY9" fmla="*/ 22540 h 376470"/>
                <a:gd name="connsiteX10" fmla="*/ 287733 w 564185"/>
                <a:gd name="connsiteY10" fmla="*/ 30318 h 376470"/>
                <a:gd name="connsiteX11" fmla="*/ 299288 w 564185"/>
                <a:gd name="connsiteY11" fmla="*/ 54214 h 376470"/>
                <a:gd name="connsiteX12" fmla="*/ 327099 w 564185"/>
                <a:gd name="connsiteY12" fmla="*/ 53153 h 376470"/>
                <a:gd name="connsiteX13" fmla="*/ 396444 w 564185"/>
                <a:gd name="connsiteY13" fmla="*/ 460 h 376470"/>
                <a:gd name="connsiteX14" fmla="*/ 451929 w 564185"/>
                <a:gd name="connsiteY14" fmla="*/ 32440 h 376470"/>
                <a:gd name="connsiteX15" fmla="*/ 497008 w 564185"/>
                <a:gd name="connsiteY15" fmla="*/ 27931 h 376470"/>
                <a:gd name="connsiteX16" fmla="*/ 548395 w 564185"/>
                <a:gd name="connsiteY16" fmla="*/ 123568 h 376470"/>
                <a:gd name="connsiteX17" fmla="*/ 554022 w 564185"/>
                <a:gd name="connsiteY17" fmla="*/ 162399 h 376470"/>
                <a:gd name="connsiteX18" fmla="*/ 532786 w 564185"/>
                <a:gd name="connsiteY18" fmla="*/ 207072 h 376470"/>
                <a:gd name="connsiteX19" fmla="*/ 563634 w 564185"/>
                <a:gd name="connsiteY19" fmla="*/ 228177 h 376470"/>
                <a:gd name="connsiteX20" fmla="*/ 559340 w 564185"/>
                <a:gd name="connsiteY20" fmla="*/ 247536 h 376470"/>
                <a:gd name="connsiteX21" fmla="*/ 540338 w 564185"/>
                <a:gd name="connsiteY21" fmla="*/ 274052 h 376470"/>
                <a:gd name="connsiteX22" fmla="*/ 526955 w 564185"/>
                <a:gd name="connsiteY22" fmla="*/ 280136 h 376470"/>
                <a:gd name="connsiteX23" fmla="*/ 519049 w 564185"/>
                <a:gd name="connsiteY23" fmla="*/ 294848 h 376470"/>
                <a:gd name="connsiteX24" fmla="*/ 527100 w 564185"/>
                <a:gd name="connsiteY24" fmla="*/ 314669 h 376470"/>
                <a:gd name="connsiteX25" fmla="*/ 518889 w 564185"/>
                <a:gd name="connsiteY25" fmla="*/ 337346 h 376470"/>
                <a:gd name="connsiteX26" fmla="*/ 497429 w 564185"/>
                <a:gd name="connsiteY26" fmla="*/ 339536 h 376470"/>
                <a:gd name="connsiteX27" fmla="*/ 494353 w 564185"/>
                <a:gd name="connsiteY27" fmla="*/ 326041 h 376470"/>
                <a:gd name="connsiteX28" fmla="*/ 463296 w 564185"/>
                <a:gd name="connsiteY28" fmla="*/ 323792 h 376470"/>
                <a:gd name="connsiteX29" fmla="*/ 418073 w 564185"/>
                <a:gd name="connsiteY29" fmla="*/ 313915 h 376470"/>
                <a:gd name="connsiteX30" fmla="*/ 407932 w 564185"/>
                <a:gd name="connsiteY30" fmla="*/ 330045 h 376470"/>
                <a:gd name="connsiteX31" fmla="*/ 391014 w 564185"/>
                <a:gd name="connsiteY31" fmla="*/ 339075 h 376470"/>
                <a:gd name="connsiteX32" fmla="*/ 372450 w 564185"/>
                <a:gd name="connsiteY32" fmla="*/ 348168 h 376470"/>
                <a:gd name="connsiteX33" fmla="*/ 356536 w 564185"/>
                <a:gd name="connsiteY33" fmla="*/ 356915 h 376470"/>
                <a:gd name="connsiteX34" fmla="*/ 343103 w 564185"/>
                <a:gd name="connsiteY34" fmla="*/ 354802 h 376470"/>
                <a:gd name="connsiteX35" fmla="*/ 326438 w 564185"/>
                <a:gd name="connsiteY35" fmla="*/ 366261 h 376470"/>
                <a:gd name="connsiteX36" fmla="*/ 317041 w 564185"/>
                <a:gd name="connsiteY36" fmla="*/ 352222 h 376470"/>
                <a:gd name="connsiteX37" fmla="*/ 296489 w 564185"/>
                <a:gd name="connsiteY37" fmla="*/ 351709 h 376470"/>
                <a:gd name="connsiteX38" fmla="*/ 281271 w 564185"/>
                <a:gd name="connsiteY38" fmla="*/ 376037 h 376470"/>
                <a:gd name="connsiteX39" fmla="*/ 261163 w 564185"/>
                <a:gd name="connsiteY39" fmla="*/ 362021 h 376470"/>
                <a:gd name="connsiteX40" fmla="*/ 222084 w 564185"/>
                <a:gd name="connsiteY40" fmla="*/ 353217 h 376470"/>
                <a:gd name="connsiteX41" fmla="*/ 215737 w 564185"/>
                <a:gd name="connsiteY41" fmla="*/ 334814 h 376470"/>
                <a:gd name="connsiteX42" fmla="*/ 215509 w 564185"/>
                <a:gd name="connsiteY42" fmla="*/ 306868 h 376470"/>
                <a:gd name="connsiteX43" fmla="*/ 179552 w 564185"/>
                <a:gd name="connsiteY43" fmla="*/ 299956 h 376470"/>
                <a:gd name="connsiteX44" fmla="*/ 152149 w 564185"/>
                <a:gd name="connsiteY44" fmla="*/ 303921 h 376470"/>
                <a:gd name="connsiteX45" fmla="*/ 139697 w 564185"/>
                <a:gd name="connsiteY45" fmla="*/ 293189 h 376470"/>
                <a:gd name="connsiteX0" fmla="*/ 139697 w 564185"/>
                <a:gd name="connsiteY0" fmla="*/ 293189 h 376470"/>
                <a:gd name="connsiteX1" fmla="*/ 122994 w 564185"/>
                <a:gd name="connsiteY1" fmla="*/ 304440 h 376470"/>
                <a:gd name="connsiteX2" fmla="*/ 83856 w 564185"/>
                <a:gd name="connsiteY2" fmla="*/ 293650 h 376470"/>
                <a:gd name="connsiteX3" fmla="*/ 69617 w 564185"/>
                <a:gd name="connsiteY3" fmla="*/ 241718 h 376470"/>
                <a:gd name="connsiteX4" fmla="*/ 6 w 564185"/>
                <a:gd name="connsiteY4" fmla="*/ 265235 h 376470"/>
                <a:gd name="connsiteX5" fmla="*/ 37564 w 564185"/>
                <a:gd name="connsiteY5" fmla="*/ 197504 h 376470"/>
                <a:gd name="connsiteX6" fmla="*/ 99445 w 564185"/>
                <a:gd name="connsiteY6" fmla="*/ 145749 h 376470"/>
                <a:gd name="connsiteX7" fmla="*/ 182465 w 564185"/>
                <a:gd name="connsiteY7" fmla="*/ 25716 h 376470"/>
                <a:gd name="connsiteX8" fmla="*/ 203931 w 564185"/>
                <a:gd name="connsiteY8" fmla="*/ 10119 h 376470"/>
                <a:gd name="connsiteX9" fmla="*/ 248930 w 564185"/>
                <a:gd name="connsiteY9" fmla="*/ 22540 h 376470"/>
                <a:gd name="connsiteX10" fmla="*/ 287733 w 564185"/>
                <a:gd name="connsiteY10" fmla="*/ 30318 h 376470"/>
                <a:gd name="connsiteX11" fmla="*/ 299288 w 564185"/>
                <a:gd name="connsiteY11" fmla="*/ 54214 h 376470"/>
                <a:gd name="connsiteX12" fmla="*/ 327099 w 564185"/>
                <a:gd name="connsiteY12" fmla="*/ 53153 h 376470"/>
                <a:gd name="connsiteX13" fmla="*/ 396444 w 564185"/>
                <a:gd name="connsiteY13" fmla="*/ 460 h 376470"/>
                <a:gd name="connsiteX14" fmla="*/ 451929 w 564185"/>
                <a:gd name="connsiteY14" fmla="*/ 32440 h 376470"/>
                <a:gd name="connsiteX15" fmla="*/ 497008 w 564185"/>
                <a:gd name="connsiteY15" fmla="*/ 27931 h 376470"/>
                <a:gd name="connsiteX16" fmla="*/ 548395 w 564185"/>
                <a:gd name="connsiteY16" fmla="*/ 123568 h 376470"/>
                <a:gd name="connsiteX17" fmla="*/ 554022 w 564185"/>
                <a:gd name="connsiteY17" fmla="*/ 162399 h 376470"/>
                <a:gd name="connsiteX18" fmla="*/ 532786 w 564185"/>
                <a:gd name="connsiteY18" fmla="*/ 207072 h 376470"/>
                <a:gd name="connsiteX19" fmla="*/ 563634 w 564185"/>
                <a:gd name="connsiteY19" fmla="*/ 228177 h 376470"/>
                <a:gd name="connsiteX20" fmla="*/ 559340 w 564185"/>
                <a:gd name="connsiteY20" fmla="*/ 247536 h 376470"/>
                <a:gd name="connsiteX21" fmla="*/ 540338 w 564185"/>
                <a:gd name="connsiteY21" fmla="*/ 274052 h 376470"/>
                <a:gd name="connsiteX22" fmla="*/ 526955 w 564185"/>
                <a:gd name="connsiteY22" fmla="*/ 280136 h 376470"/>
                <a:gd name="connsiteX23" fmla="*/ 519049 w 564185"/>
                <a:gd name="connsiteY23" fmla="*/ 294848 h 376470"/>
                <a:gd name="connsiteX24" fmla="*/ 527100 w 564185"/>
                <a:gd name="connsiteY24" fmla="*/ 314669 h 376470"/>
                <a:gd name="connsiteX25" fmla="*/ 518889 w 564185"/>
                <a:gd name="connsiteY25" fmla="*/ 337346 h 376470"/>
                <a:gd name="connsiteX26" fmla="*/ 497429 w 564185"/>
                <a:gd name="connsiteY26" fmla="*/ 339536 h 376470"/>
                <a:gd name="connsiteX27" fmla="*/ 494353 w 564185"/>
                <a:gd name="connsiteY27" fmla="*/ 326041 h 376470"/>
                <a:gd name="connsiteX28" fmla="*/ 463296 w 564185"/>
                <a:gd name="connsiteY28" fmla="*/ 323792 h 376470"/>
                <a:gd name="connsiteX29" fmla="*/ 418073 w 564185"/>
                <a:gd name="connsiteY29" fmla="*/ 313915 h 376470"/>
                <a:gd name="connsiteX30" fmla="*/ 407932 w 564185"/>
                <a:gd name="connsiteY30" fmla="*/ 330045 h 376470"/>
                <a:gd name="connsiteX31" fmla="*/ 391014 w 564185"/>
                <a:gd name="connsiteY31" fmla="*/ 339075 h 376470"/>
                <a:gd name="connsiteX32" fmla="*/ 372450 w 564185"/>
                <a:gd name="connsiteY32" fmla="*/ 348168 h 376470"/>
                <a:gd name="connsiteX33" fmla="*/ 356536 w 564185"/>
                <a:gd name="connsiteY33" fmla="*/ 356915 h 376470"/>
                <a:gd name="connsiteX34" fmla="*/ 343103 w 564185"/>
                <a:gd name="connsiteY34" fmla="*/ 354802 h 376470"/>
                <a:gd name="connsiteX35" fmla="*/ 326438 w 564185"/>
                <a:gd name="connsiteY35" fmla="*/ 366261 h 376470"/>
                <a:gd name="connsiteX36" fmla="*/ 317041 w 564185"/>
                <a:gd name="connsiteY36" fmla="*/ 352222 h 376470"/>
                <a:gd name="connsiteX37" fmla="*/ 296489 w 564185"/>
                <a:gd name="connsiteY37" fmla="*/ 351709 h 376470"/>
                <a:gd name="connsiteX38" fmla="*/ 281271 w 564185"/>
                <a:gd name="connsiteY38" fmla="*/ 376037 h 376470"/>
                <a:gd name="connsiteX39" fmla="*/ 261163 w 564185"/>
                <a:gd name="connsiteY39" fmla="*/ 362021 h 376470"/>
                <a:gd name="connsiteX40" fmla="*/ 222084 w 564185"/>
                <a:gd name="connsiteY40" fmla="*/ 353217 h 376470"/>
                <a:gd name="connsiteX41" fmla="*/ 215737 w 564185"/>
                <a:gd name="connsiteY41" fmla="*/ 334814 h 376470"/>
                <a:gd name="connsiteX42" fmla="*/ 215509 w 564185"/>
                <a:gd name="connsiteY42" fmla="*/ 306868 h 376470"/>
                <a:gd name="connsiteX43" fmla="*/ 179552 w 564185"/>
                <a:gd name="connsiteY43" fmla="*/ 299956 h 376470"/>
                <a:gd name="connsiteX44" fmla="*/ 152149 w 564185"/>
                <a:gd name="connsiteY44" fmla="*/ 303921 h 376470"/>
                <a:gd name="connsiteX45" fmla="*/ 139697 w 564185"/>
                <a:gd name="connsiteY45" fmla="*/ 293189 h 376470"/>
                <a:gd name="connsiteX0" fmla="*/ 139697 w 564185"/>
                <a:gd name="connsiteY0" fmla="*/ 293189 h 376470"/>
                <a:gd name="connsiteX1" fmla="*/ 122994 w 564185"/>
                <a:gd name="connsiteY1" fmla="*/ 304440 h 376470"/>
                <a:gd name="connsiteX2" fmla="*/ 83856 w 564185"/>
                <a:gd name="connsiteY2" fmla="*/ 293650 h 376470"/>
                <a:gd name="connsiteX3" fmla="*/ 69617 w 564185"/>
                <a:gd name="connsiteY3" fmla="*/ 241718 h 376470"/>
                <a:gd name="connsiteX4" fmla="*/ 6 w 564185"/>
                <a:gd name="connsiteY4" fmla="*/ 265235 h 376470"/>
                <a:gd name="connsiteX5" fmla="*/ 37564 w 564185"/>
                <a:gd name="connsiteY5" fmla="*/ 197504 h 376470"/>
                <a:gd name="connsiteX6" fmla="*/ 99445 w 564185"/>
                <a:gd name="connsiteY6" fmla="*/ 145749 h 376470"/>
                <a:gd name="connsiteX7" fmla="*/ 182465 w 564185"/>
                <a:gd name="connsiteY7" fmla="*/ 25716 h 376470"/>
                <a:gd name="connsiteX8" fmla="*/ 203931 w 564185"/>
                <a:gd name="connsiteY8" fmla="*/ 10119 h 376470"/>
                <a:gd name="connsiteX9" fmla="*/ 248930 w 564185"/>
                <a:gd name="connsiteY9" fmla="*/ 22540 h 376470"/>
                <a:gd name="connsiteX10" fmla="*/ 287733 w 564185"/>
                <a:gd name="connsiteY10" fmla="*/ 30318 h 376470"/>
                <a:gd name="connsiteX11" fmla="*/ 299288 w 564185"/>
                <a:gd name="connsiteY11" fmla="*/ 54214 h 376470"/>
                <a:gd name="connsiteX12" fmla="*/ 327099 w 564185"/>
                <a:gd name="connsiteY12" fmla="*/ 53153 h 376470"/>
                <a:gd name="connsiteX13" fmla="*/ 396444 w 564185"/>
                <a:gd name="connsiteY13" fmla="*/ 460 h 376470"/>
                <a:gd name="connsiteX14" fmla="*/ 451929 w 564185"/>
                <a:gd name="connsiteY14" fmla="*/ 32440 h 376470"/>
                <a:gd name="connsiteX15" fmla="*/ 497008 w 564185"/>
                <a:gd name="connsiteY15" fmla="*/ 27931 h 376470"/>
                <a:gd name="connsiteX16" fmla="*/ 538777 w 564185"/>
                <a:gd name="connsiteY16" fmla="*/ 66178 h 376470"/>
                <a:gd name="connsiteX17" fmla="*/ 554022 w 564185"/>
                <a:gd name="connsiteY17" fmla="*/ 162399 h 376470"/>
                <a:gd name="connsiteX18" fmla="*/ 532786 w 564185"/>
                <a:gd name="connsiteY18" fmla="*/ 207072 h 376470"/>
                <a:gd name="connsiteX19" fmla="*/ 563634 w 564185"/>
                <a:gd name="connsiteY19" fmla="*/ 228177 h 376470"/>
                <a:gd name="connsiteX20" fmla="*/ 559340 w 564185"/>
                <a:gd name="connsiteY20" fmla="*/ 247536 h 376470"/>
                <a:gd name="connsiteX21" fmla="*/ 540338 w 564185"/>
                <a:gd name="connsiteY21" fmla="*/ 274052 h 376470"/>
                <a:gd name="connsiteX22" fmla="*/ 526955 w 564185"/>
                <a:gd name="connsiteY22" fmla="*/ 280136 h 376470"/>
                <a:gd name="connsiteX23" fmla="*/ 519049 w 564185"/>
                <a:gd name="connsiteY23" fmla="*/ 294848 h 376470"/>
                <a:gd name="connsiteX24" fmla="*/ 527100 w 564185"/>
                <a:gd name="connsiteY24" fmla="*/ 314669 h 376470"/>
                <a:gd name="connsiteX25" fmla="*/ 518889 w 564185"/>
                <a:gd name="connsiteY25" fmla="*/ 337346 h 376470"/>
                <a:gd name="connsiteX26" fmla="*/ 497429 w 564185"/>
                <a:gd name="connsiteY26" fmla="*/ 339536 h 376470"/>
                <a:gd name="connsiteX27" fmla="*/ 494353 w 564185"/>
                <a:gd name="connsiteY27" fmla="*/ 326041 h 376470"/>
                <a:gd name="connsiteX28" fmla="*/ 463296 w 564185"/>
                <a:gd name="connsiteY28" fmla="*/ 323792 h 376470"/>
                <a:gd name="connsiteX29" fmla="*/ 418073 w 564185"/>
                <a:gd name="connsiteY29" fmla="*/ 313915 h 376470"/>
                <a:gd name="connsiteX30" fmla="*/ 407932 w 564185"/>
                <a:gd name="connsiteY30" fmla="*/ 330045 h 376470"/>
                <a:gd name="connsiteX31" fmla="*/ 391014 w 564185"/>
                <a:gd name="connsiteY31" fmla="*/ 339075 h 376470"/>
                <a:gd name="connsiteX32" fmla="*/ 372450 w 564185"/>
                <a:gd name="connsiteY32" fmla="*/ 348168 h 376470"/>
                <a:gd name="connsiteX33" fmla="*/ 356536 w 564185"/>
                <a:gd name="connsiteY33" fmla="*/ 356915 h 376470"/>
                <a:gd name="connsiteX34" fmla="*/ 343103 w 564185"/>
                <a:gd name="connsiteY34" fmla="*/ 354802 h 376470"/>
                <a:gd name="connsiteX35" fmla="*/ 326438 w 564185"/>
                <a:gd name="connsiteY35" fmla="*/ 366261 h 376470"/>
                <a:gd name="connsiteX36" fmla="*/ 317041 w 564185"/>
                <a:gd name="connsiteY36" fmla="*/ 352222 h 376470"/>
                <a:gd name="connsiteX37" fmla="*/ 296489 w 564185"/>
                <a:gd name="connsiteY37" fmla="*/ 351709 h 376470"/>
                <a:gd name="connsiteX38" fmla="*/ 281271 w 564185"/>
                <a:gd name="connsiteY38" fmla="*/ 376037 h 376470"/>
                <a:gd name="connsiteX39" fmla="*/ 261163 w 564185"/>
                <a:gd name="connsiteY39" fmla="*/ 362021 h 376470"/>
                <a:gd name="connsiteX40" fmla="*/ 222084 w 564185"/>
                <a:gd name="connsiteY40" fmla="*/ 353217 h 376470"/>
                <a:gd name="connsiteX41" fmla="*/ 215737 w 564185"/>
                <a:gd name="connsiteY41" fmla="*/ 334814 h 376470"/>
                <a:gd name="connsiteX42" fmla="*/ 215509 w 564185"/>
                <a:gd name="connsiteY42" fmla="*/ 306868 h 376470"/>
                <a:gd name="connsiteX43" fmla="*/ 179552 w 564185"/>
                <a:gd name="connsiteY43" fmla="*/ 299956 h 376470"/>
                <a:gd name="connsiteX44" fmla="*/ 152149 w 564185"/>
                <a:gd name="connsiteY44" fmla="*/ 303921 h 376470"/>
                <a:gd name="connsiteX45" fmla="*/ 139697 w 564185"/>
                <a:gd name="connsiteY45" fmla="*/ 293189 h 376470"/>
                <a:gd name="connsiteX0" fmla="*/ 139697 w 573069"/>
                <a:gd name="connsiteY0" fmla="*/ 293189 h 376470"/>
                <a:gd name="connsiteX1" fmla="*/ 122994 w 573069"/>
                <a:gd name="connsiteY1" fmla="*/ 304440 h 376470"/>
                <a:gd name="connsiteX2" fmla="*/ 83856 w 573069"/>
                <a:gd name="connsiteY2" fmla="*/ 293650 h 376470"/>
                <a:gd name="connsiteX3" fmla="*/ 69617 w 573069"/>
                <a:gd name="connsiteY3" fmla="*/ 241718 h 376470"/>
                <a:gd name="connsiteX4" fmla="*/ 6 w 573069"/>
                <a:gd name="connsiteY4" fmla="*/ 265235 h 376470"/>
                <a:gd name="connsiteX5" fmla="*/ 37564 w 573069"/>
                <a:gd name="connsiteY5" fmla="*/ 197504 h 376470"/>
                <a:gd name="connsiteX6" fmla="*/ 99445 w 573069"/>
                <a:gd name="connsiteY6" fmla="*/ 145749 h 376470"/>
                <a:gd name="connsiteX7" fmla="*/ 182465 w 573069"/>
                <a:gd name="connsiteY7" fmla="*/ 25716 h 376470"/>
                <a:gd name="connsiteX8" fmla="*/ 203931 w 573069"/>
                <a:gd name="connsiteY8" fmla="*/ 10119 h 376470"/>
                <a:gd name="connsiteX9" fmla="*/ 248930 w 573069"/>
                <a:gd name="connsiteY9" fmla="*/ 22540 h 376470"/>
                <a:gd name="connsiteX10" fmla="*/ 287733 w 573069"/>
                <a:gd name="connsiteY10" fmla="*/ 30318 h 376470"/>
                <a:gd name="connsiteX11" fmla="*/ 299288 w 573069"/>
                <a:gd name="connsiteY11" fmla="*/ 54214 h 376470"/>
                <a:gd name="connsiteX12" fmla="*/ 327099 w 573069"/>
                <a:gd name="connsiteY12" fmla="*/ 53153 h 376470"/>
                <a:gd name="connsiteX13" fmla="*/ 396444 w 573069"/>
                <a:gd name="connsiteY13" fmla="*/ 460 h 376470"/>
                <a:gd name="connsiteX14" fmla="*/ 451929 w 573069"/>
                <a:gd name="connsiteY14" fmla="*/ 32440 h 376470"/>
                <a:gd name="connsiteX15" fmla="*/ 497008 w 573069"/>
                <a:gd name="connsiteY15" fmla="*/ 27931 h 376470"/>
                <a:gd name="connsiteX16" fmla="*/ 538777 w 573069"/>
                <a:gd name="connsiteY16" fmla="*/ 66178 h 376470"/>
                <a:gd name="connsiteX17" fmla="*/ 573049 w 573069"/>
                <a:gd name="connsiteY17" fmla="*/ 90473 h 376470"/>
                <a:gd name="connsiteX18" fmla="*/ 532786 w 573069"/>
                <a:gd name="connsiteY18" fmla="*/ 207072 h 376470"/>
                <a:gd name="connsiteX19" fmla="*/ 563634 w 573069"/>
                <a:gd name="connsiteY19" fmla="*/ 228177 h 376470"/>
                <a:gd name="connsiteX20" fmla="*/ 559340 w 573069"/>
                <a:gd name="connsiteY20" fmla="*/ 247536 h 376470"/>
                <a:gd name="connsiteX21" fmla="*/ 540338 w 573069"/>
                <a:gd name="connsiteY21" fmla="*/ 274052 h 376470"/>
                <a:gd name="connsiteX22" fmla="*/ 526955 w 573069"/>
                <a:gd name="connsiteY22" fmla="*/ 280136 h 376470"/>
                <a:gd name="connsiteX23" fmla="*/ 519049 w 573069"/>
                <a:gd name="connsiteY23" fmla="*/ 294848 h 376470"/>
                <a:gd name="connsiteX24" fmla="*/ 527100 w 573069"/>
                <a:gd name="connsiteY24" fmla="*/ 314669 h 376470"/>
                <a:gd name="connsiteX25" fmla="*/ 518889 w 573069"/>
                <a:gd name="connsiteY25" fmla="*/ 337346 h 376470"/>
                <a:gd name="connsiteX26" fmla="*/ 497429 w 573069"/>
                <a:gd name="connsiteY26" fmla="*/ 339536 h 376470"/>
                <a:gd name="connsiteX27" fmla="*/ 494353 w 573069"/>
                <a:gd name="connsiteY27" fmla="*/ 326041 h 376470"/>
                <a:gd name="connsiteX28" fmla="*/ 463296 w 573069"/>
                <a:gd name="connsiteY28" fmla="*/ 323792 h 376470"/>
                <a:gd name="connsiteX29" fmla="*/ 418073 w 573069"/>
                <a:gd name="connsiteY29" fmla="*/ 313915 h 376470"/>
                <a:gd name="connsiteX30" fmla="*/ 407932 w 573069"/>
                <a:gd name="connsiteY30" fmla="*/ 330045 h 376470"/>
                <a:gd name="connsiteX31" fmla="*/ 391014 w 573069"/>
                <a:gd name="connsiteY31" fmla="*/ 339075 h 376470"/>
                <a:gd name="connsiteX32" fmla="*/ 372450 w 573069"/>
                <a:gd name="connsiteY32" fmla="*/ 348168 h 376470"/>
                <a:gd name="connsiteX33" fmla="*/ 356536 w 573069"/>
                <a:gd name="connsiteY33" fmla="*/ 356915 h 376470"/>
                <a:gd name="connsiteX34" fmla="*/ 343103 w 573069"/>
                <a:gd name="connsiteY34" fmla="*/ 354802 h 376470"/>
                <a:gd name="connsiteX35" fmla="*/ 326438 w 573069"/>
                <a:gd name="connsiteY35" fmla="*/ 366261 h 376470"/>
                <a:gd name="connsiteX36" fmla="*/ 317041 w 573069"/>
                <a:gd name="connsiteY36" fmla="*/ 352222 h 376470"/>
                <a:gd name="connsiteX37" fmla="*/ 296489 w 573069"/>
                <a:gd name="connsiteY37" fmla="*/ 351709 h 376470"/>
                <a:gd name="connsiteX38" fmla="*/ 281271 w 573069"/>
                <a:gd name="connsiteY38" fmla="*/ 376037 h 376470"/>
                <a:gd name="connsiteX39" fmla="*/ 261163 w 573069"/>
                <a:gd name="connsiteY39" fmla="*/ 362021 h 376470"/>
                <a:gd name="connsiteX40" fmla="*/ 222084 w 573069"/>
                <a:gd name="connsiteY40" fmla="*/ 353217 h 376470"/>
                <a:gd name="connsiteX41" fmla="*/ 215737 w 573069"/>
                <a:gd name="connsiteY41" fmla="*/ 334814 h 376470"/>
                <a:gd name="connsiteX42" fmla="*/ 215509 w 573069"/>
                <a:gd name="connsiteY42" fmla="*/ 306868 h 376470"/>
                <a:gd name="connsiteX43" fmla="*/ 179552 w 573069"/>
                <a:gd name="connsiteY43" fmla="*/ 299956 h 376470"/>
                <a:gd name="connsiteX44" fmla="*/ 152149 w 573069"/>
                <a:gd name="connsiteY44" fmla="*/ 303921 h 376470"/>
                <a:gd name="connsiteX45" fmla="*/ 139697 w 573069"/>
                <a:gd name="connsiteY45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51929 w 605046"/>
                <a:gd name="connsiteY14" fmla="*/ 32440 h 376470"/>
                <a:gd name="connsiteX15" fmla="*/ 497008 w 605046"/>
                <a:gd name="connsiteY15" fmla="*/ 27931 h 376470"/>
                <a:gd name="connsiteX16" fmla="*/ 538777 w 605046"/>
                <a:gd name="connsiteY16" fmla="*/ 66178 h 376470"/>
                <a:gd name="connsiteX17" fmla="*/ 573049 w 605046"/>
                <a:gd name="connsiteY17" fmla="*/ 90473 h 376470"/>
                <a:gd name="connsiteX18" fmla="*/ 605029 w 605046"/>
                <a:gd name="connsiteY18" fmla="*/ 96100 h 376470"/>
                <a:gd name="connsiteX19" fmla="*/ 563634 w 605046"/>
                <a:gd name="connsiteY19" fmla="*/ 228177 h 376470"/>
                <a:gd name="connsiteX20" fmla="*/ 559340 w 605046"/>
                <a:gd name="connsiteY20" fmla="*/ 247536 h 376470"/>
                <a:gd name="connsiteX21" fmla="*/ 540338 w 605046"/>
                <a:gd name="connsiteY21" fmla="*/ 274052 h 376470"/>
                <a:gd name="connsiteX22" fmla="*/ 526955 w 605046"/>
                <a:gd name="connsiteY22" fmla="*/ 280136 h 376470"/>
                <a:gd name="connsiteX23" fmla="*/ 519049 w 605046"/>
                <a:gd name="connsiteY23" fmla="*/ 294848 h 376470"/>
                <a:gd name="connsiteX24" fmla="*/ 527100 w 605046"/>
                <a:gd name="connsiteY24" fmla="*/ 314669 h 376470"/>
                <a:gd name="connsiteX25" fmla="*/ 518889 w 605046"/>
                <a:gd name="connsiteY25" fmla="*/ 337346 h 376470"/>
                <a:gd name="connsiteX26" fmla="*/ 497429 w 605046"/>
                <a:gd name="connsiteY26" fmla="*/ 339536 h 376470"/>
                <a:gd name="connsiteX27" fmla="*/ 494353 w 605046"/>
                <a:gd name="connsiteY27" fmla="*/ 326041 h 376470"/>
                <a:gd name="connsiteX28" fmla="*/ 463296 w 605046"/>
                <a:gd name="connsiteY28" fmla="*/ 323792 h 376470"/>
                <a:gd name="connsiteX29" fmla="*/ 418073 w 605046"/>
                <a:gd name="connsiteY29" fmla="*/ 313915 h 376470"/>
                <a:gd name="connsiteX30" fmla="*/ 407932 w 605046"/>
                <a:gd name="connsiteY30" fmla="*/ 330045 h 376470"/>
                <a:gd name="connsiteX31" fmla="*/ 391014 w 605046"/>
                <a:gd name="connsiteY31" fmla="*/ 339075 h 376470"/>
                <a:gd name="connsiteX32" fmla="*/ 372450 w 605046"/>
                <a:gd name="connsiteY32" fmla="*/ 348168 h 376470"/>
                <a:gd name="connsiteX33" fmla="*/ 356536 w 605046"/>
                <a:gd name="connsiteY33" fmla="*/ 356915 h 376470"/>
                <a:gd name="connsiteX34" fmla="*/ 343103 w 605046"/>
                <a:gd name="connsiteY34" fmla="*/ 354802 h 376470"/>
                <a:gd name="connsiteX35" fmla="*/ 326438 w 605046"/>
                <a:gd name="connsiteY35" fmla="*/ 366261 h 376470"/>
                <a:gd name="connsiteX36" fmla="*/ 317041 w 605046"/>
                <a:gd name="connsiteY36" fmla="*/ 352222 h 376470"/>
                <a:gd name="connsiteX37" fmla="*/ 296489 w 605046"/>
                <a:gd name="connsiteY37" fmla="*/ 351709 h 376470"/>
                <a:gd name="connsiteX38" fmla="*/ 281271 w 605046"/>
                <a:gd name="connsiteY38" fmla="*/ 376037 h 376470"/>
                <a:gd name="connsiteX39" fmla="*/ 261163 w 605046"/>
                <a:gd name="connsiteY39" fmla="*/ 362021 h 376470"/>
                <a:gd name="connsiteX40" fmla="*/ 222084 w 605046"/>
                <a:gd name="connsiteY40" fmla="*/ 353217 h 376470"/>
                <a:gd name="connsiteX41" fmla="*/ 215737 w 605046"/>
                <a:gd name="connsiteY41" fmla="*/ 334814 h 376470"/>
                <a:gd name="connsiteX42" fmla="*/ 215509 w 605046"/>
                <a:gd name="connsiteY42" fmla="*/ 306868 h 376470"/>
                <a:gd name="connsiteX43" fmla="*/ 179552 w 605046"/>
                <a:gd name="connsiteY43" fmla="*/ 299956 h 376470"/>
                <a:gd name="connsiteX44" fmla="*/ 152149 w 605046"/>
                <a:gd name="connsiteY44" fmla="*/ 303921 h 376470"/>
                <a:gd name="connsiteX45" fmla="*/ 139697 w 605046"/>
                <a:gd name="connsiteY45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51929 w 605046"/>
                <a:gd name="connsiteY14" fmla="*/ 32440 h 376470"/>
                <a:gd name="connsiteX15" fmla="*/ 497008 w 605046"/>
                <a:gd name="connsiteY15" fmla="*/ 27931 h 376470"/>
                <a:gd name="connsiteX16" fmla="*/ 538777 w 605046"/>
                <a:gd name="connsiteY16" fmla="*/ 66178 h 376470"/>
                <a:gd name="connsiteX17" fmla="*/ 574876 w 605046"/>
                <a:gd name="connsiteY17" fmla="*/ 85270 h 376470"/>
                <a:gd name="connsiteX18" fmla="*/ 605029 w 605046"/>
                <a:gd name="connsiteY18" fmla="*/ 96100 h 376470"/>
                <a:gd name="connsiteX19" fmla="*/ 563634 w 605046"/>
                <a:gd name="connsiteY19" fmla="*/ 228177 h 376470"/>
                <a:gd name="connsiteX20" fmla="*/ 559340 w 605046"/>
                <a:gd name="connsiteY20" fmla="*/ 247536 h 376470"/>
                <a:gd name="connsiteX21" fmla="*/ 540338 w 605046"/>
                <a:gd name="connsiteY21" fmla="*/ 274052 h 376470"/>
                <a:gd name="connsiteX22" fmla="*/ 526955 w 605046"/>
                <a:gd name="connsiteY22" fmla="*/ 280136 h 376470"/>
                <a:gd name="connsiteX23" fmla="*/ 519049 w 605046"/>
                <a:gd name="connsiteY23" fmla="*/ 294848 h 376470"/>
                <a:gd name="connsiteX24" fmla="*/ 527100 w 605046"/>
                <a:gd name="connsiteY24" fmla="*/ 314669 h 376470"/>
                <a:gd name="connsiteX25" fmla="*/ 518889 w 605046"/>
                <a:gd name="connsiteY25" fmla="*/ 337346 h 376470"/>
                <a:gd name="connsiteX26" fmla="*/ 497429 w 605046"/>
                <a:gd name="connsiteY26" fmla="*/ 339536 h 376470"/>
                <a:gd name="connsiteX27" fmla="*/ 494353 w 605046"/>
                <a:gd name="connsiteY27" fmla="*/ 326041 h 376470"/>
                <a:gd name="connsiteX28" fmla="*/ 463296 w 605046"/>
                <a:gd name="connsiteY28" fmla="*/ 323792 h 376470"/>
                <a:gd name="connsiteX29" fmla="*/ 418073 w 605046"/>
                <a:gd name="connsiteY29" fmla="*/ 313915 h 376470"/>
                <a:gd name="connsiteX30" fmla="*/ 407932 w 605046"/>
                <a:gd name="connsiteY30" fmla="*/ 330045 h 376470"/>
                <a:gd name="connsiteX31" fmla="*/ 391014 w 605046"/>
                <a:gd name="connsiteY31" fmla="*/ 339075 h 376470"/>
                <a:gd name="connsiteX32" fmla="*/ 372450 w 605046"/>
                <a:gd name="connsiteY32" fmla="*/ 348168 h 376470"/>
                <a:gd name="connsiteX33" fmla="*/ 356536 w 605046"/>
                <a:gd name="connsiteY33" fmla="*/ 356915 h 376470"/>
                <a:gd name="connsiteX34" fmla="*/ 343103 w 605046"/>
                <a:gd name="connsiteY34" fmla="*/ 354802 h 376470"/>
                <a:gd name="connsiteX35" fmla="*/ 326438 w 605046"/>
                <a:gd name="connsiteY35" fmla="*/ 366261 h 376470"/>
                <a:gd name="connsiteX36" fmla="*/ 317041 w 605046"/>
                <a:gd name="connsiteY36" fmla="*/ 352222 h 376470"/>
                <a:gd name="connsiteX37" fmla="*/ 296489 w 605046"/>
                <a:gd name="connsiteY37" fmla="*/ 351709 h 376470"/>
                <a:gd name="connsiteX38" fmla="*/ 281271 w 605046"/>
                <a:gd name="connsiteY38" fmla="*/ 376037 h 376470"/>
                <a:gd name="connsiteX39" fmla="*/ 261163 w 605046"/>
                <a:gd name="connsiteY39" fmla="*/ 362021 h 376470"/>
                <a:gd name="connsiteX40" fmla="*/ 222084 w 605046"/>
                <a:gd name="connsiteY40" fmla="*/ 353217 h 376470"/>
                <a:gd name="connsiteX41" fmla="*/ 215737 w 605046"/>
                <a:gd name="connsiteY41" fmla="*/ 334814 h 376470"/>
                <a:gd name="connsiteX42" fmla="*/ 215509 w 605046"/>
                <a:gd name="connsiteY42" fmla="*/ 306868 h 376470"/>
                <a:gd name="connsiteX43" fmla="*/ 179552 w 605046"/>
                <a:gd name="connsiteY43" fmla="*/ 299956 h 376470"/>
                <a:gd name="connsiteX44" fmla="*/ 152149 w 605046"/>
                <a:gd name="connsiteY44" fmla="*/ 303921 h 376470"/>
                <a:gd name="connsiteX45" fmla="*/ 139697 w 605046"/>
                <a:gd name="connsiteY45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51929 w 605046"/>
                <a:gd name="connsiteY14" fmla="*/ 32440 h 376470"/>
                <a:gd name="connsiteX15" fmla="*/ 497008 w 605046"/>
                <a:gd name="connsiteY15" fmla="*/ 27931 h 376470"/>
                <a:gd name="connsiteX16" fmla="*/ 519150 w 605046"/>
                <a:gd name="connsiteY16" fmla="*/ 38996 h 376470"/>
                <a:gd name="connsiteX17" fmla="*/ 538777 w 605046"/>
                <a:gd name="connsiteY17" fmla="*/ 66178 h 376470"/>
                <a:gd name="connsiteX18" fmla="*/ 574876 w 605046"/>
                <a:gd name="connsiteY18" fmla="*/ 85270 h 376470"/>
                <a:gd name="connsiteX19" fmla="*/ 605029 w 605046"/>
                <a:gd name="connsiteY19" fmla="*/ 96100 h 376470"/>
                <a:gd name="connsiteX20" fmla="*/ 563634 w 605046"/>
                <a:gd name="connsiteY20" fmla="*/ 228177 h 376470"/>
                <a:gd name="connsiteX21" fmla="*/ 559340 w 605046"/>
                <a:gd name="connsiteY21" fmla="*/ 247536 h 376470"/>
                <a:gd name="connsiteX22" fmla="*/ 540338 w 605046"/>
                <a:gd name="connsiteY22" fmla="*/ 274052 h 376470"/>
                <a:gd name="connsiteX23" fmla="*/ 526955 w 605046"/>
                <a:gd name="connsiteY23" fmla="*/ 280136 h 376470"/>
                <a:gd name="connsiteX24" fmla="*/ 519049 w 605046"/>
                <a:gd name="connsiteY24" fmla="*/ 294848 h 376470"/>
                <a:gd name="connsiteX25" fmla="*/ 527100 w 605046"/>
                <a:gd name="connsiteY25" fmla="*/ 314669 h 376470"/>
                <a:gd name="connsiteX26" fmla="*/ 518889 w 605046"/>
                <a:gd name="connsiteY26" fmla="*/ 337346 h 376470"/>
                <a:gd name="connsiteX27" fmla="*/ 497429 w 605046"/>
                <a:gd name="connsiteY27" fmla="*/ 339536 h 376470"/>
                <a:gd name="connsiteX28" fmla="*/ 494353 w 605046"/>
                <a:gd name="connsiteY28" fmla="*/ 326041 h 376470"/>
                <a:gd name="connsiteX29" fmla="*/ 463296 w 605046"/>
                <a:gd name="connsiteY29" fmla="*/ 323792 h 376470"/>
                <a:gd name="connsiteX30" fmla="*/ 418073 w 605046"/>
                <a:gd name="connsiteY30" fmla="*/ 313915 h 376470"/>
                <a:gd name="connsiteX31" fmla="*/ 407932 w 605046"/>
                <a:gd name="connsiteY31" fmla="*/ 330045 h 376470"/>
                <a:gd name="connsiteX32" fmla="*/ 391014 w 605046"/>
                <a:gd name="connsiteY32" fmla="*/ 339075 h 376470"/>
                <a:gd name="connsiteX33" fmla="*/ 372450 w 605046"/>
                <a:gd name="connsiteY33" fmla="*/ 348168 h 376470"/>
                <a:gd name="connsiteX34" fmla="*/ 356536 w 605046"/>
                <a:gd name="connsiteY34" fmla="*/ 356915 h 376470"/>
                <a:gd name="connsiteX35" fmla="*/ 343103 w 605046"/>
                <a:gd name="connsiteY35" fmla="*/ 354802 h 376470"/>
                <a:gd name="connsiteX36" fmla="*/ 326438 w 605046"/>
                <a:gd name="connsiteY36" fmla="*/ 366261 h 376470"/>
                <a:gd name="connsiteX37" fmla="*/ 317041 w 605046"/>
                <a:gd name="connsiteY37" fmla="*/ 352222 h 376470"/>
                <a:gd name="connsiteX38" fmla="*/ 296489 w 605046"/>
                <a:gd name="connsiteY38" fmla="*/ 351709 h 376470"/>
                <a:gd name="connsiteX39" fmla="*/ 281271 w 605046"/>
                <a:gd name="connsiteY39" fmla="*/ 376037 h 376470"/>
                <a:gd name="connsiteX40" fmla="*/ 261163 w 605046"/>
                <a:gd name="connsiteY40" fmla="*/ 362021 h 376470"/>
                <a:gd name="connsiteX41" fmla="*/ 222084 w 605046"/>
                <a:gd name="connsiteY41" fmla="*/ 353217 h 376470"/>
                <a:gd name="connsiteX42" fmla="*/ 215737 w 605046"/>
                <a:gd name="connsiteY42" fmla="*/ 334814 h 376470"/>
                <a:gd name="connsiteX43" fmla="*/ 215509 w 605046"/>
                <a:gd name="connsiteY43" fmla="*/ 306868 h 376470"/>
                <a:gd name="connsiteX44" fmla="*/ 179552 w 605046"/>
                <a:gd name="connsiteY44" fmla="*/ 299956 h 376470"/>
                <a:gd name="connsiteX45" fmla="*/ 152149 w 605046"/>
                <a:gd name="connsiteY45" fmla="*/ 303921 h 376470"/>
                <a:gd name="connsiteX46" fmla="*/ 139697 w 605046"/>
                <a:gd name="connsiteY46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51929 w 605046"/>
                <a:gd name="connsiteY14" fmla="*/ 32440 h 376470"/>
                <a:gd name="connsiteX15" fmla="*/ 477053 w 605046"/>
                <a:gd name="connsiteY15" fmla="*/ 27872 h 376470"/>
                <a:gd name="connsiteX16" fmla="*/ 497008 w 605046"/>
                <a:gd name="connsiteY16" fmla="*/ 27931 h 376470"/>
                <a:gd name="connsiteX17" fmla="*/ 519150 w 605046"/>
                <a:gd name="connsiteY17" fmla="*/ 38996 h 376470"/>
                <a:gd name="connsiteX18" fmla="*/ 538777 w 605046"/>
                <a:gd name="connsiteY18" fmla="*/ 66178 h 376470"/>
                <a:gd name="connsiteX19" fmla="*/ 574876 w 605046"/>
                <a:gd name="connsiteY19" fmla="*/ 85270 h 376470"/>
                <a:gd name="connsiteX20" fmla="*/ 605029 w 605046"/>
                <a:gd name="connsiteY20" fmla="*/ 96100 h 376470"/>
                <a:gd name="connsiteX21" fmla="*/ 563634 w 605046"/>
                <a:gd name="connsiteY21" fmla="*/ 228177 h 376470"/>
                <a:gd name="connsiteX22" fmla="*/ 559340 w 605046"/>
                <a:gd name="connsiteY22" fmla="*/ 247536 h 376470"/>
                <a:gd name="connsiteX23" fmla="*/ 540338 w 605046"/>
                <a:gd name="connsiteY23" fmla="*/ 274052 h 376470"/>
                <a:gd name="connsiteX24" fmla="*/ 526955 w 605046"/>
                <a:gd name="connsiteY24" fmla="*/ 280136 h 376470"/>
                <a:gd name="connsiteX25" fmla="*/ 519049 w 605046"/>
                <a:gd name="connsiteY25" fmla="*/ 294848 h 376470"/>
                <a:gd name="connsiteX26" fmla="*/ 527100 w 605046"/>
                <a:gd name="connsiteY26" fmla="*/ 314669 h 376470"/>
                <a:gd name="connsiteX27" fmla="*/ 518889 w 605046"/>
                <a:gd name="connsiteY27" fmla="*/ 337346 h 376470"/>
                <a:gd name="connsiteX28" fmla="*/ 497429 w 605046"/>
                <a:gd name="connsiteY28" fmla="*/ 339536 h 376470"/>
                <a:gd name="connsiteX29" fmla="*/ 494353 w 605046"/>
                <a:gd name="connsiteY29" fmla="*/ 326041 h 376470"/>
                <a:gd name="connsiteX30" fmla="*/ 463296 w 605046"/>
                <a:gd name="connsiteY30" fmla="*/ 323792 h 376470"/>
                <a:gd name="connsiteX31" fmla="*/ 418073 w 605046"/>
                <a:gd name="connsiteY31" fmla="*/ 313915 h 376470"/>
                <a:gd name="connsiteX32" fmla="*/ 407932 w 605046"/>
                <a:gd name="connsiteY32" fmla="*/ 330045 h 376470"/>
                <a:gd name="connsiteX33" fmla="*/ 391014 w 605046"/>
                <a:gd name="connsiteY33" fmla="*/ 339075 h 376470"/>
                <a:gd name="connsiteX34" fmla="*/ 372450 w 605046"/>
                <a:gd name="connsiteY34" fmla="*/ 348168 h 376470"/>
                <a:gd name="connsiteX35" fmla="*/ 356536 w 605046"/>
                <a:gd name="connsiteY35" fmla="*/ 356915 h 376470"/>
                <a:gd name="connsiteX36" fmla="*/ 343103 w 605046"/>
                <a:gd name="connsiteY36" fmla="*/ 354802 h 376470"/>
                <a:gd name="connsiteX37" fmla="*/ 326438 w 605046"/>
                <a:gd name="connsiteY37" fmla="*/ 366261 h 376470"/>
                <a:gd name="connsiteX38" fmla="*/ 317041 w 605046"/>
                <a:gd name="connsiteY38" fmla="*/ 352222 h 376470"/>
                <a:gd name="connsiteX39" fmla="*/ 296489 w 605046"/>
                <a:gd name="connsiteY39" fmla="*/ 351709 h 376470"/>
                <a:gd name="connsiteX40" fmla="*/ 281271 w 605046"/>
                <a:gd name="connsiteY40" fmla="*/ 376037 h 376470"/>
                <a:gd name="connsiteX41" fmla="*/ 261163 w 605046"/>
                <a:gd name="connsiteY41" fmla="*/ 362021 h 376470"/>
                <a:gd name="connsiteX42" fmla="*/ 222084 w 605046"/>
                <a:gd name="connsiteY42" fmla="*/ 353217 h 376470"/>
                <a:gd name="connsiteX43" fmla="*/ 215737 w 605046"/>
                <a:gd name="connsiteY43" fmla="*/ 334814 h 376470"/>
                <a:gd name="connsiteX44" fmla="*/ 215509 w 605046"/>
                <a:gd name="connsiteY44" fmla="*/ 306868 h 376470"/>
                <a:gd name="connsiteX45" fmla="*/ 179552 w 605046"/>
                <a:gd name="connsiteY45" fmla="*/ 299956 h 376470"/>
                <a:gd name="connsiteX46" fmla="*/ 152149 w 605046"/>
                <a:gd name="connsiteY46" fmla="*/ 303921 h 376470"/>
                <a:gd name="connsiteX47" fmla="*/ 139697 w 605046"/>
                <a:gd name="connsiteY47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48456 w 605046"/>
                <a:gd name="connsiteY14" fmla="*/ 21522 h 376470"/>
                <a:gd name="connsiteX15" fmla="*/ 477053 w 605046"/>
                <a:gd name="connsiteY15" fmla="*/ 27872 h 376470"/>
                <a:gd name="connsiteX16" fmla="*/ 497008 w 605046"/>
                <a:gd name="connsiteY16" fmla="*/ 27931 h 376470"/>
                <a:gd name="connsiteX17" fmla="*/ 519150 w 605046"/>
                <a:gd name="connsiteY17" fmla="*/ 38996 h 376470"/>
                <a:gd name="connsiteX18" fmla="*/ 538777 w 605046"/>
                <a:gd name="connsiteY18" fmla="*/ 66178 h 376470"/>
                <a:gd name="connsiteX19" fmla="*/ 574876 w 605046"/>
                <a:gd name="connsiteY19" fmla="*/ 85270 h 376470"/>
                <a:gd name="connsiteX20" fmla="*/ 605029 w 605046"/>
                <a:gd name="connsiteY20" fmla="*/ 96100 h 376470"/>
                <a:gd name="connsiteX21" fmla="*/ 563634 w 605046"/>
                <a:gd name="connsiteY21" fmla="*/ 228177 h 376470"/>
                <a:gd name="connsiteX22" fmla="*/ 559340 w 605046"/>
                <a:gd name="connsiteY22" fmla="*/ 247536 h 376470"/>
                <a:gd name="connsiteX23" fmla="*/ 540338 w 605046"/>
                <a:gd name="connsiteY23" fmla="*/ 274052 h 376470"/>
                <a:gd name="connsiteX24" fmla="*/ 526955 w 605046"/>
                <a:gd name="connsiteY24" fmla="*/ 280136 h 376470"/>
                <a:gd name="connsiteX25" fmla="*/ 519049 w 605046"/>
                <a:gd name="connsiteY25" fmla="*/ 294848 h 376470"/>
                <a:gd name="connsiteX26" fmla="*/ 527100 w 605046"/>
                <a:gd name="connsiteY26" fmla="*/ 314669 h 376470"/>
                <a:gd name="connsiteX27" fmla="*/ 518889 w 605046"/>
                <a:gd name="connsiteY27" fmla="*/ 337346 h 376470"/>
                <a:gd name="connsiteX28" fmla="*/ 497429 w 605046"/>
                <a:gd name="connsiteY28" fmla="*/ 339536 h 376470"/>
                <a:gd name="connsiteX29" fmla="*/ 494353 w 605046"/>
                <a:gd name="connsiteY29" fmla="*/ 326041 h 376470"/>
                <a:gd name="connsiteX30" fmla="*/ 463296 w 605046"/>
                <a:gd name="connsiteY30" fmla="*/ 323792 h 376470"/>
                <a:gd name="connsiteX31" fmla="*/ 418073 w 605046"/>
                <a:gd name="connsiteY31" fmla="*/ 313915 h 376470"/>
                <a:gd name="connsiteX32" fmla="*/ 407932 w 605046"/>
                <a:gd name="connsiteY32" fmla="*/ 330045 h 376470"/>
                <a:gd name="connsiteX33" fmla="*/ 391014 w 605046"/>
                <a:gd name="connsiteY33" fmla="*/ 339075 h 376470"/>
                <a:gd name="connsiteX34" fmla="*/ 372450 w 605046"/>
                <a:gd name="connsiteY34" fmla="*/ 348168 h 376470"/>
                <a:gd name="connsiteX35" fmla="*/ 356536 w 605046"/>
                <a:gd name="connsiteY35" fmla="*/ 356915 h 376470"/>
                <a:gd name="connsiteX36" fmla="*/ 343103 w 605046"/>
                <a:gd name="connsiteY36" fmla="*/ 354802 h 376470"/>
                <a:gd name="connsiteX37" fmla="*/ 326438 w 605046"/>
                <a:gd name="connsiteY37" fmla="*/ 366261 h 376470"/>
                <a:gd name="connsiteX38" fmla="*/ 317041 w 605046"/>
                <a:gd name="connsiteY38" fmla="*/ 352222 h 376470"/>
                <a:gd name="connsiteX39" fmla="*/ 296489 w 605046"/>
                <a:gd name="connsiteY39" fmla="*/ 351709 h 376470"/>
                <a:gd name="connsiteX40" fmla="*/ 281271 w 605046"/>
                <a:gd name="connsiteY40" fmla="*/ 376037 h 376470"/>
                <a:gd name="connsiteX41" fmla="*/ 261163 w 605046"/>
                <a:gd name="connsiteY41" fmla="*/ 362021 h 376470"/>
                <a:gd name="connsiteX42" fmla="*/ 222084 w 605046"/>
                <a:gd name="connsiteY42" fmla="*/ 353217 h 376470"/>
                <a:gd name="connsiteX43" fmla="*/ 215737 w 605046"/>
                <a:gd name="connsiteY43" fmla="*/ 334814 h 376470"/>
                <a:gd name="connsiteX44" fmla="*/ 215509 w 605046"/>
                <a:gd name="connsiteY44" fmla="*/ 306868 h 376470"/>
                <a:gd name="connsiteX45" fmla="*/ 179552 w 605046"/>
                <a:gd name="connsiteY45" fmla="*/ 299956 h 376470"/>
                <a:gd name="connsiteX46" fmla="*/ 152149 w 605046"/>
                <a:gd name="connsiteY46" fmla="*/ 303921 h 376470"/>
                <a:gd name="connsiteX47" fmla="*/ 139697 w 605046"/>
                <a:gd name="connsiteY47" fmla="*/ 293189 h 376470"/>
                <a:gd name="connsiteX0" fmla="*/ 139697 w 605077"/>
                <a:gd name="connsiteY0" fmla="*/ 293189 h 376470"/>
                <a:gd name="connsiteX1" fmla="*/ 122994 w 605077"/>
                <a:gd name="connsiteY1" fmla="*/ 304440 h 376470"/>
                <a:gd name="connsiteX2" fmla="*/ 83856 w 605077"/>
                <a:gd name="connsiteY2" fmla="*/ 293650 h 376470"/>
                <a:gd name="connsiteX3" fmla="*/ 69617 w 605077"/>
                <a:gd name="connsiteY3" fmla="*/ 241718 h 376470"/>
                <a:gd name="connsiteX4" fmla="*/ 6 w 605077"/>
                <a:gd name="connsiteY4" fmla="*/ 265235 h 376470"/>
                <a:gd name="connsiteX5" fmla="*/ 37564 w 605077"/>
                <a:gd name="connsiteY5" fmla="*/ 197504 h 376470"/>
                <a:gd name="connsiteX6" fmla="*/ 99445 w 605077"/>
                <a:gd name="connsiteY6" fmla="*/ 145749 h 376470"/>
                <a:gd name="connsiteX7" fmla="*/ 182465 w 605077"/>
                <a:gd name="connsiteY7" fmla="*/ 25716 h 376470"/>
                <a:gd name="connsiteX8" fmla="*/ 203931 w 605077"/>
                <a:gd name="connsiteY8" fmla="*/ 10119 h 376470"/>
                <a:gd name="connsiteX9" fmla="*/ 248930 w 605077"/>
                <a:gd name="connsiteY9" fmla="*/ 22540 h 376470"/>
                <a:gd name="connsiteX10" fmla="*/ 287733 w 605077"/>
                <a:gd name="connsiteY10" fmla="*/ 30318 h 376470"/>
                <a:gd name="connsiteX11" fmla="*/ 299288 w 605077"/>
                <a:gd name="connsiteY11" fmla="*/ 54214 h 376470"/>
                <a:gd name="connsiteX12" fmla="*/ 327099 w 605077"/>
                <a:gd name="connsiteY12" fmla="*/ 53153 h 376470"/>
                <a:gd name="connsiteX13" fmla="*/ 396444 w 605077"/>
                <a:gd name="connsiteY13" fmla="*/ 460 h 376470"/>
                <a:gd name="connsiteX14" fmla="*/ 448456 w 605077"/>
                <a:gd name="connsiteY14" fmla="*/ 21522 h 376470"/>
                <a:gd name="connsiteX15" fmla="*/ 477053 w 605077"/>
                <a:gd name="connsiteY15" fmla="*/ 27872 h 376470"/>
                <a:gd name="connsiteX16" fmla="*/ 497008 w 605077"/>
                <a:gd name="connsiteY16" fmla="*/ 27931 h 376470"/>
                <a:gd name="connsiteX17" fmla="*/ 519150 w 605077"/>
                <a:gd name="connsiteY17" fmla="*/ 38996 h 376470"/>
                <a:gd name="connsiteX18" fmla="*/ 538777 w 605077"/>
                <a:gd name="connsiteY18" fmla="*/ 66178 h 376470"/>
                <a:gd name="connsiteX19" fmla="*/ 574876 w 605077"/>
                <a:gd name="connsiteY19" fmla="*/ 85270 h 376470"/>
                <a:gd name="connsiteX20" fmla="*/ 605029 w 605077"/>
                <a:gd name="connsiteY20" fmla="*/ 96100 h 376470"/>
                <a:gd name="connsiteX21" fmla="*/ 590649 w 605077"/>
                <a:gd name="connsiteY21" fmla="*/ 125018 h 376470"/>
                <a:gd name="connsiteX22" fmla="*/ 559340 w 605077"/>
                <a:gd name="connsiteY22" fmla="*/ 247536 h 376470"/>
                <a:gd name="connsiteX23" fmla="*/ 540338 w 605077"/>
                <a:gd name="connsiteY23" fmla="*/ 274052 h 376470"/>
                <a:gd name="connsiteX24" fmla="*/ 526955 w 605077"/>
                <a:gd name="connsiteY24" fmla="*/ 280136 h 376470"/>
                <a:gd name="connsiteX25" fmla="*/ 519049 w 605077"/>
                <a:gd name="connsiteY25" fmla="*/ 294848 h 376470"/>
                <a:gd name="connsiteX26" fmla="*/ 527100 w 605077"/>
                <a:gd name="connsiteY26" fmla="*/ 314669 h 376470"/>
                <a:gd name="connsiteX27" fmla="*/ 518889 w 605077"/>
                <a:gd name="connsiteY27" fmla="*/ 337346 h 376470"/>
                <a:gd name="connsiteX28" fmla="*/ 497429 w 605077"/>
                <a:gd name="connsiteY28" fmla="*/ 339536 h 376470"/>
                <a:gd name="connsiteX29" fmla="*/ 494353 w 605077"/>
                <a:gd name="connsiteY29" fmla="*/ 326041 h 376470"/>
                <a:gd name="connsiteX30" fmla="*/ 463296 w 605077"/>
                <a:gd name="connsiteY30" fmla="*/ 323792 h 376470"/>
                <a:gd name="connsiteX31" fmla="*/ 418073 w 605077"/>
                <a:gd name="connsiteY31" fmla="*/ 313915 h 376470"/>
                <a:gd name="connsiteX32" fmla="*/ 407932 w 605077"/>
                <a:gd name="connsiteY32" fmla="*/ 330045 h 376470"/>
                <a:gd name="connsiteX33" fmla="*/ 391014 w 605077"/>
                <a:gd name="connsiteY33" fmla="*/ 339075 h 376470"/>
                <a:gd name="connsiteX34" fmla="*/ 372450 w 605077"/>
                <a:gd name="connsiteY34" fmla="*/ 348168 h 376470"/>
                <a:gd name="connsiteX35" fmla="*/ 356536 w 605077"/>
                <a:gd name="connsiteY35" fmla="*/ 356915 h 376470"/>
                <a:gd name="connsiteX36" fmla="*/ 343103 w 605077"/>
                <a:gd name="connsiteY36" fmla="*/ 354802 h 376470"/>
                <a:gd name="connsiteX37" fmla="*/ 326438 w 605077"/>
                <a:gd name="connsiteY37" fmla="*/ 366261 h 376470"/>
                <a:gd name="connsiteX38" fmla="*/ 317041 w 605077"/>
                <a:gd name="connsiteY38" fmla="*/ 352222 h 376470"/>
                <a:gd name="connsiteX39" fmla="*/ 296489 w 605077"/>
                <a:gd name="connsiteY39" fmla="*/ 351709 h 376470"/>
                <a:gd name="connsiteX40" fmla="*/ 281271 w 605077"/>
                <a:gd name="connsiteY40" fmla="*/ 376037 h 376470"/>
                <a:gd name="connsiteX41" fmla="*/ 261163 w 605077"/>
                <a:gd name="connsiteY41" fmla="*/ 362021 h 376470"/>
                <a:gd name="connsiteX42" fmla="*/ 222084 w 605077"/>
                <a:gd name="connsiteY42" fmla="*/ 353217 h 376470"/>
                <a:gd name="connsiteX43" fmla="*/ 215737 w 605077"/>
                <a:gd name="connsiteY43" fmla="*/ 334814 h 376470"/>
                <a:gd name="connsiteX44" fmla="*/ 215509 w 605077"/>
                <a:gd name="connsiteY44" fmla="*/ 306868 h 376470"/>
                <a:gd name="connsiteX45" fmla="*/ 179552 w 605077"/>
                <a:gd name="connsiteY45" fmla="*/ 299956 h 376470"/>
                <a:gd name="connsiteX46" fmla="*/ 152149 w 605077"/>
                <a:gd name="connsiteY46" fmla="*/ 303921 h 376470"/>
                <a:gd name="connsiteX47" fmla="*/ 139697 w 605077"/>
                <a:gd name="connsiteY47" fmla="*/ 293189 h 376470"/>
                <a:gd name="connsiteX0" fmla="*/ 139697 w 641740"/>
                <a:gd name="connsiteY0" fmla="*/ 293189 h 376470"/>
                <a:gd name="connsiteX1" fmla="*/ 122994 w 641740"/>
                <a:gd name="connsiteY1" fmla="*/ 304440 h 376470"/>
                <a:gd name="connsiteX2" fmla="*/ 83856 w 641740"/>
                <a:gd name="connsiteY2" fmla="*/ 293650 h 376470"/>
                <a:gd name="connsiteX3" fmla="*/ 69617 w 641740"/>
                <a:gd name="connsiteY3" fmla="*/ 241718 h 376470"/>
                <a:gd name="connsiteX4" fmla="*/ 6 w 641740"/>
                <a:gd name="connsiteY4" fmla="*/ 265235 h 376470"/>
                <a:gd name="connsiteX5" fmla="*/ 37564 w 641740"/>
                <a:gd name="connsiteY5" fmla="*/ 197504 h 376470"/>
                <a:gd name="connsiteX6" fmla="*/ 99445 w 641740"/>
                <a:gd name="connsiteY6" fmla="*/ 145749 h 376470"/>
                <a:gd name="connsiteX7" fmla="*/ 182465 w 641740"/>
                <a:gd name="connsiteY7" fmla="*/ 25716 h 376470"/>
                <a:gd name="connsiteX8" fmla="*/ 203931 w 641740"/>
                <a:gd name="connsiteY8" fmla="*/ 10119 h 376470"/>
                <a:gd name="connsiteX9" fmla="*/ 248930 w 641740"/>
                <a:gd name="connsiteY9" fmla="*/ 22540 h 376470"/>
                <a:gd name="connsiteX10" fmla="*/ 287733 w 641740"/>
                <a:gd name="connsiteY10" fmla="*/ 30318 h 376470"/>
                <a:gd name="connsiteX11" fmla="*/ 299288 w 641740"/>
                <a:gd name="connsiteY11" fmla="*/ 54214 h 376470"/>
                <a:gd name="connsiteX12" fmla="*/ 327099 w 641740"/>
                <a:gd name="connsiteY12" fmla="*/ 53153 h 376470"/>
                <a:gd name="connsiteX13" fmla="*/ 396444 w 641740"/>
                <a:gd name="connsiteY13" fmla="*/ 460 h 376470"/>
                <a:gd name="connsiteX14" fmla="*/ 448456 w 641740"/>
                <a:gd name="connsiteY14" fmla="*/ 21522 h 376470"/>
                <a:gd name="connsiteX15" fmla="*/ 477053 w 641740"/>
                <a:gd name="connsiteY15" fmla="*/ 27872 h 376470"/>
                <a:gd name="connsiteX16" fmla="*/ 497008 w 641740"/>
                <a:gd name="connsiteY16" fmla="*/ 27931 h 376470"/>
                <a:gd name="connsiteX17" fmla="*/ 519150 w 641740"/>
                <a:gd name="connsiteY17" fmla="*/ 38996 h 376470"/>
                <a:gd name="connsiteX18" fmla="*/ 538777 w 641740"/>
                <a:gd name="connsiteY18" fmla="*/ 66178 h 376470"/>
                <a:gd name="connsiteX19" fmla="*/ 574876 w 641740"/>
                <a:gd name="connsiteY19" fmla="*/ 85270 h 376470"/>
                <a:gd name="connsiteX20" fmla="*/ 605029 w 641740"/>
                <a:gd name="connsiteY20" fmla="*/ 96100 h 376470"/>
                <a:gd name="connsiteX21" fmla="*/ 590649 w 641740"/>
                <a:gd name="connsiteY21" fmla="*/ 125018 h 376470"/>
                <a:gd name="connsiteX22" fmla="*/ 640899 w 641740"/>
                <a:gd name="connsiteY22" fmla="*/ 159359 h 376470"/>
                <a:gd name="connsiteX23" fmla="*/ 540338 w 641740"/>
                <a:gd name="connsiteY23" fmla="*/ 274052 h 376470"/>
                <a:gd name="connsiteX24" fmla="*/ 526955 w 641740"/>
                <a:gd name="connsiteY24" fmla="*/ 280136 h 376470"/>
                <a:gd name="connsiteX25" fmla="*/ 519049 w 641740"/>
                <a:gd name="connsiteY25" fmla="*/ 294848 h 376470"/>
                <a:gd name="connsiteX26" fmla="*/ 527100 w 641740"/>
                <a:gd name="connsiteY26" fmla="*/ 314669 h 376470"/>
                <a:gd name="connsiteX27" fmla="*/ 518889 w 641740"/>
                <a:gd name="connsiteY27" fmla="*/ 337346 h 376470"/>
                <a:gd name="connsiteX28" fmla="*/ 497429 w 641740"/>
                <a:gd name="connsiteY28" fmla="*/ 339536 h 376470"/>
                <a:gd name="connsiteX29" fmla="*/ 494353 w 641740"/>
                <a:gd name="connsiteY29" fmla="*/ 326041 h 376470"/>
                <a:gd name="connsiteX30" fmla="*/ 463296 w 641740"/>
                <a:gd name="connsiteY30" fmla="*/ 323792 h 376470"/>
                <a:gd name="connsiteX31" fmla="*/ 418073 w 641740"/>
                <a:gd name="connsiteY31" fmla="*/ 313915 h 376470"/>
                <a:gd name="connsiteX32" fmla="*/ 407932 w 641740"/>
                <a:gd name="connsiteY32" fmla="*/ 330045 h 376470"/>
                <a:gd name="connsiteX33" fmla="*/ 391014 w 641740"/>
                <a:gd name="connsiteY33" fmla="*/ 339075 h 376470"/>
                <a:gd name="connsiteX34" fmla="*/ 372450 w 641740"/>
                <a:gd name="connsiteY34" fmla="*/ 348168 h 376470"/>
                <a:gd name="connsiteX35" fmla="*/ 356536 w 641740"/>
                <a:gd name="connsiteY35" fmla="*/ 356915 h 376470"/>
                <a:gd name="connsiteX36" fmla="*/ 343103 w 641740"/>
                <a:gd name="connsiteY36" fmla="*/ 354802 h 376470"/>
                <a:gd name="connsiteX37" fmla="*/ 326438 w 641740"/>
                <a:gd name="connsiteY37" fmla="*/ 366261 h 376470"/>
                <a:gd name="connsiteX38" fmla="*/ 317041 w 641740"/>
                <a:gd name="connsiteY38" fmla="*/ 352222 h 376470"/>
                <a:gd name="connsiteX39" fmla="*/ 296489 w 641740"/>
                <a:gd name="connsiteY39" fmla="*/ 351709 h 376470"/>
                <a:gd name="connsiteX40" fmla="*/ 281271 w 641740"/>
                <a:gd name="connsiteY40" fmla="*/ 376037 h 376470"/>
                <a:gd name="connsiteX41" fmla="*/ 261163 w 641740"/>
                <a:gd name="connsiteY41" fmla="*/ 362021 h 376470"/>
                <a:gd name="connsiteX42" fmla="*/ 222084 w 641740"/>
                <a:gd name="connsiteY42" fmla="*/ 353217 h 376470"/>
                <a:gd name="connsiteX43" fmla="*/ 215737 w 641740"/>
                <a:gd name="connsiteY43" fmla="*/ 334814 h 376470"/>
                <a:gd name="connsiteX44" fmla="*/ 215509 w 641740"/>
                <a:gd name="connsiteY44" fmla="*/ 306868 h 376470"/>
                <a:gd name="connsiteX45" fmla="*/ 179552 w 641740"/>
                <a:gd name="connsiteY45" fmla="*/ 299956 h 376470"/>
                <a:gd name="connsiteX46" fmla="*/ 152149 w 641740"/>
                <a:gd name="connsiteY46" fmla="*/ 303921 h 376470"/>
                <a:gd name="connsiteX47" fmla="*/ 139697 w 641740"/>
                <a:gd name="connsiteY47" fmla="*/ 293189 h 376470"/>
                <a:gd name="connsiteX0" fmla="*/ 139697 w 690848"/>
                <a:gd name="connsiteY0" fmla="*/ 293189 h 376470"/>
                <a:gd name="connsiteX1" fmla="*/ 122994 w 690848"/>
                <a:gd name="connsiteY1" fmla="*/ 304440 h 376470"/>
                <a:gd name="connsiteX2" fmla="*/ 83856 w 690848"/>
                <a:gd name="connsiteY2" fmla="*/ 293650 h 376470"/>
                <a:gd name="connsiteX3" fmla="*/ 69617 w 690848"/>
                <a:gd name="connsiteY3" fmla="*/ 241718 h 376470"/>
                <a:gd name="connsiteX4" fmla="*/ 6 w 690848"/>
                <a:gd name="connsiteY4" fmla="*/ 265235 h 376470"/>
                <a:gd name="connsiteX5" fmla="*/ 37564 w 690848"/>
                <a:gd name="connsiteY5" fmla="*/ 197504 h 376470"/>
                <a:gd name="connsiteX6" fmla="*/ 99445 w 690848"/>
                <a:gd name="connsiteY6" fmla="*/ 145749 h 376470"/>
                <a:gd name="connsiteX7" fmla="*/ 182465 w 690848"/>
                <a:gd name="connsiteY7" fmla="*/ 25716 h 376470"/>
                <a:gd name="connsiteX8" fmla="*/ 203931 w 690848"/>
                <a:gd name="connsiteY8" fmla="*/ 10119 h 376470"/>
                <a:gd name="connsiteX9" fmla="*/ 248930 w 690848"/>
                <a:gd name="connsiteY9" fmla="*/ 22540 h 376470"/>
                <a:gd name="connsiteX10" fmla="*/ 287733 w 690848"/>
                <a:gd name="connsiteY10" fmla="*/ 30318 h 376470"/>
                <a:gd name="connsiteX11" fmla="*/ 299288 w 690848"/>
                <a:gd name="connsiteY11" fmla="*/ 54214 h 376470"/>
                <a:gd name="connsiteX12" fmla="*/ 327099 w 690848"/>
                <a:gd name="connsiteY12" fmla="*/ 53153 h 376470"/>
                <a:gd name="connsiteX13" fmla="*/ 396444 w 690848"/>
                <a:gd name="connsiteY13" fmla="*/ 460 h 376470"/>
                <a:gd name="connsiteX14" fmla="*/ 448456 w 690848"/>
                <a:gd name="connsiteY14" fmla="*/ 21522 h 376470"/>
                <a:gd name="connsiteX15" fmla="*/ 477053 w 690848"/>
                <a:gd name="connsiteY15" fmla="*/ 27872 h 376470"/>
                <a:gd name="connsiteX16" fmla="*/ 497008 w 690848"/>
                <a:gd name="connsiteY16" fmla="*/ 27931 h 376470"/>
                <a:gd name="connsiteX17" fmla="*/ 519150 w 690848"/>
                <a:gd name="connsiteY17" fmla="*/ 38996 h 376470"/>
                <a:gd name="connsiteX18" fmla="*/ 538777 w 690848"/>
                <a:gd name="connsiteY18" fmla="*/ 66178 h 376470"/>
                <a:gd name="connsiteX19" fmla="*/ 574876 w 690848"/>
                <a:gd name="connsiteY19" fmla="*/ 85270 h 376470"/>
                <a:gd name="connsiteX20" fmla="*/ 605029 w 690848"/>
                <a:gd name="connsiteY20" fmla="*/ 96100 h 376470"/>
                <a:gd name="connsiteX21" fmla="*/ 590649 w 690848"/>
                <a:gd name="connsiteY21" fmla="*/ 125018 h 376470"/>
                <a:gd name="connsiteX22" fmla="*/ 640899 w 690848"/>
                <a:gd name="connsiteY22" fmla="*/ 159359 h 376470"/>
                <a:gd name="connsiteX23" fmla="*/ 690331 w 690848"/>
                <a:gd name="connsiteY23" fmla="*/ 174395 h 376470"/>
                <a:gd name="connsiteX24" fmla="*/ 526955 w 690848"/>
                <a:gd name="connsiteY24" fmla="*/ 280136 h 376470"/>
                <a:gd name="connsiteX25" fmla="*/ 519049 w 690848"/>
                <a:gd name="connsiteY25" fmla="*/ 294848 h 376470"/>
                <a:gd name="connsiteX26" fmla="*/ 527100 w 690848"/>
                <a:gd name="connsiteY26" fmla="*/ 314669 h 376470"/>
                <a:gd name="connsiteX27" fmla="*/ 518889 w 690848"/>
                <a:gd name="connsiteY27" fmla="*/ 337346 h 376470"/>
                <a:gd name="connsiteX28" fmla="*/ 497429 w 690848"/>
                <a:gd name="connsiteY28" fmla="*/ 339536 h 376470"/>
                <a:gd name="connsiteX29" fmla="*/ 494353 w 690848"/>
                <a:gd name="connsiteY29" fmla="*/ 326041 h 376470"/>
                <a:gd name="connsiteX30" fmla="*/ 463296 w 690848"/>
                <a:gd name="connsiteY30" fmla="*/ 323792 h 376470"/>
                <a:gd name="connsiteX31" fmla="*/ 418073 w 690848"/>
                <a:gd name="connsiteY31" fmla="*/ 313915 h 376470"/>
                <a:gd name="connsiteX32" fmla="*/ 407932 w 690848"/>
                <a:gd name="connsiteY32" fmla="*/ 330045 h 376470"/>
                <a:gd name="connsiteX33" fmla="*/ 391014 w 690848"/>
                <a:gd name="connsiteY33" fmla="*/ 339075 h 376470"/>
                <a:gd name="connsiteX34" fmla="*/ 372450 w 690848"/>
                <a:gd name="connsiteY34" fmla="*/ 348168 h 376470"/>
                <a:gd name="connsiteX35" fmla="*/ 356536 w 690848"/>
                <a:gd name="connsiteY35" fmla="*/ 356915 h 376470"/>
                <a:gd name="connsiteX36" fmla="*/ 343103 w 690848"/>
                <a:gd name="connsiteY36" fmla="*/ 354802 h 376470"/>
                <a:gd name="connsiteX37" fmla="*/ 326438 w 690848"/>
                <a:gd name="connsiteY37" fmla="*/ 366261 h 376470"/>
                <a:gd name="connsiteX38" fmla="*/ 317041 w 690848"/>
                <a:gd name="connsiteY38" fmla="*/ 352222 h 376470"/>
                <a:gd name="connsiteX39" fmla="*/ 296489 w 690848"/>
                <a:gd name="connsiteY39" fmla="*/ 351709 h 376470"/>
                <a:gd name="connsiteX40" fmla="*/ 281271 w 690848"/>
                <a:gd name="connsiteY40" fmla="*/ 376037 h 376470"/>
                <a:gd name="connsiteX41" fmla="*/ 261163 w 690848"/>
                <a:gd name="connsiteY41" fmla="*/ 362021 h 376470"/>
                <a:gd name="connsiteX42" fmla="*/ 222084 w 690848"/>
                <a:gd name="connsiteY42" fmla="*/ 353217 h 376470"/>
                <a:gd name="connsiteX43" fmla="*/ 215737 w 690848"/>
                <a:gd name="connsiteY43" fmla="*/ 334814 h 376470"/>
                <a:gd name="connsiteX44" fmla="*/ 215509 w 690848"/>
                <a:gd name="connsiteY44" fmla="*/ 306868 h 376470"/>
                <a:gd name="connsiteX45" fmla="*/ 179552 w 690848"/>
                <a:gd name="connsiteY45" fmla="*/ 299956 h 376470"/>
                <a:gd name="connsiteX46" fmla="*/ 152149 w 690848"/>
                <a:gd name="connsiteY46" fmla="*/ 303921 h 376470"/>
                <a:gd name="connsiteX47" fmla="*/ 139697 w 690848"/>
                <a:gd name="connsiteY47" fmla="*/ 293189 h 376470"/>
                <a:gd name="connsiteX0" fmla="*/ 139697 w 711249"/>
                <a:gd name="connsiteY0" fmla="*/ 293189 h 376470"/>
                <a:gd name="connsiteX1" fmla="*/ 122994 w 711249"/>
                <a:gd name="connsiteY1" fmla="*/ 304440 h 376470"/>
                <a:gd name="connsiteX2" fmla="*/ 83856 w 711249"/>
                <a:gd name="connsiteY2" fmla="*/ 293650 h 376470"/>
                <a:gd name="connsiteX3" fmla="*/ 69617 w 711249"/>
                <a:gd name="connsiteY3" fmla="*/ 241718 h 376470"/>
                <a:gd name="connsiteX4" fmla="*/ 6 w 711249"/>
                <a:gd name="connsiteY4" fmla="*/ 265235 h 376470"/>
                <a:gd name="connsiteX5" fmla="*/ 37564 w 711249"/>
                <a:gd name="connsiteY5" fmla="*/ 197504 h 376470"/>
                <a:gd name="connsiteX6" fmla="*/ 99445 w 711249"/>
                <a:gd name="connsiteY6" fmla="*/ 145749 h 376470"/>
                <a:gd name="connsiteX7" fmla="*/ 182465 w 711249"/>
                <a:gd name="connsiteY7" fmla="*/ 25716 h 376470"/>
                <a:gd name="connsiteX8" fmla="*/ 203931 w 711249"/>
                <a:gd name="connsiteY8" fmla="*/ 10119 h 376470"/>
                <a:gd name="connsiteX9" fmla="*/ 248930 w 711249"/>
                <a:gd name="connsiteY9" fmla="*/ 22540 h 376470"/>
                <a:gd name="connsiteX10" fmla="*/ 287733 w 711249"/>
                <a:gd name="connsiteY10" fmla="*/ 30318 h 376470"/>
                <a:gd name="connsiteX11" fmla="*/ 299288 w 711249"/>
                <a:gd name="connsiteY11" fmla="*/ 54214 h 376470"/>
                <a:gd name="connsiteX12" fmla="*/ 327099 w 711249"/>
                <a:gd name="connsiteY12" fmla="*/ 53153 h 376470"/>
                <a:gd name="connsiteX13" fmla="*/ 396444 w 711249"/>
                <a:gd name="connsiteY13" fmla="*/ 460 h 376470"/>
                <a:gd name="connsiteX14" fmla="*/ 448456 w 711249"/>
                <a:gd name="connsiteY14" fmla="*/ 21522 h 376470"/>
                <a:gd name="connsiteX15" fmla="*/ 477053 w 711249"/>
                <a:gd name="connsiteY15" fmla="*/ 27872 h 376470"/>
                <a:gd name="connsiteX16" fmla="*/ 497008 w 711249"/>
                <a:gd name="connsiteY16" fmla="*/ 27931 h 376470"/>
                <a:gd name="connsiteX17" fmla="*/ 519150 w 711249"/>
                <a:gd name="connsiteY17" fmla="*/ 38996 h 376470"/>
                <a:gd name="connsiteX18" fmla="*/ 538777 w 711249"/>
                <a:gd name="connsiteY18" fmla="*/ 66178 h 376470"/>
                <a:gd name="connsiteX19" fmla="*/ 574876 w 711249"/>
                <a:gd name="connsiteY19" fmla="*/ 85270 h 376470"/>
                <a:gd name="connsiteX20" fmla="*/ 605029 w 711249"/>
                <a:gd name="connsiteY20" fmla="*/ 96100 h 376470"/>
                <a:gd name="connsiteX21" fmla="*/ 590649 w 711249"/>
                <a:gd name="connsiteY21" fmla="*/ 125018 h 376470"/>
                <a:gd name="connsiteX22" fmla="*/ 640899 w 711249"/>
                <a:gd name="connsiteY22" fmla="*/ 159359 h 376470"/>
                <a:gd name="connsiteX23" fmla="*/ 690331 w 711249"/>
                <a:gd name="connsiteY23" fmla="*/ 174395 h 376470"/>
                <a:gd name="connsiteX24" fmla="*/ 701741 w 711249"/>
                <a:gd name="connsiteY24" fmla="*/ 200042 h 376470"/>
                <a:gd name="connsiteX25" fmla="*/ 519049 w 711249"/>
                <a:gd name="connsiteY25" fmla="*/ 294848 h 376470"/>
                <a:gd name="connsiteX26" fmla="*/ 527100 w 711249"/>
                <a:gd name="connsiteY26" fmla="*/ 314669 h 376470"/>
                <a:gd name="connsiteX27" fmla="*/ 518889 w 711249"/>
                <a:gd name="connsiteY27" fmla="*/ 337346 h 376470"/>
                <a:gd name="connsiteX28" fmla="*/ 497429 w 711249"/>
                <a:gd name="connsiteY28" fmla="*/ 339536 h 376470"/>
                <a:gd name="connsiteX29" fmla="*/ 494353 w 711249"/>
                <a:gd name="connsiteY29" fmla="*/ 326041 h 376470"/>
                <a:gd name="connsiteX30" fmla="*/ 463296 w 711249"/>
                <a:gd name="connsiteY30" fmla="*/ 323792 h 376470"/>
                <a:gd name="connsiteX31" fmla="*/ 418073 w 711249"/>
                <a:gd name="connsiteY31" fmla="*/ 313915 h 376470"/>
                <a:gd name="connsiteX32" fmla="*/ 407932 w 711249"/>
                <a:gd name="connsiteY32" fmla="*/ 330045 h 376470"/>
                <a:gd name="connsiteX33" fmla="*/ 391014 w 711249"/>
                <a:gd name="connsiteY33" fmla="*/ 339075 h 376470"/>
                <a:gd name="connsiteX34" fmla="*/ 372450 w 711249"/>
                <a:gd name="connsiteY34" fmla="*/ 348168 h 376470"/>
                <a:gd name="connsiteX35" fmla="*/ 356536 w 711249"/>
                <a:gd name="connsiteY35" fmla="*/ 356915 h 376470"/>
                <a:gd name="connsiteX36" fmla="*/ 343103 w 711249"/>
                <a:gd name="connsiteY36" fmla="*/ 354802 h 376470"/>
                <a:gd name="connsiteX37" fmla="*/ 326438 w 711249"/>
                <a:gd name="connsiteY37" fmla="*/ 366261 h 376470"/>
                <a:gd name="connsiteX38" fmla="*/ 317041 w 711249"/>
                <a:gd name="connsiteY38" fmla="*/ 352222 h 376470"/>
                <a:gd name="connsiteX39" fmla="*/ 296489 w 711249"/>
                <a:gd name="connsiteY39" fmla="*/ 351709 h 376470"/>
                <a:gd name="connsiteX40" fmla="*/ 281271 w 711249"/>
                <a:gd name="connsiteY40" fmla="*/ 376037 h 376470"/>
                <a:gd name="connsiteX41" fmla="*/ 261163 w 711249"/>
                <a:gd name="connsiteY41" fmla="*/ 362021 h 376470"/>
                <a:gd name="connsiteX42" fmla="*/ 222084 w 711249"/>
                <a:gd name="connsiteY42" fmla="*/ 353217 h 376470"/>
                <a:gd name="connsiteX43" fmla="*/ 215737 w 711249"/>
                <a:gd name="connsiteY43" fmla="*/ 334814 h 376470"/>
                <a:gd name="connsiteX44" fmla="*/ 215509 w 711249"/>
                <a:gd name="connsiteY44" fmla="*/ 306868 h 376470"/>
                <a:gd name="connsiteX45" fmla="*/ 179552 w 711249"/>
                <a:gd name="connsiteY45" fmla="*/ 299956 h 376470"/>
                <a:gd name="connsiteX46" fmla="*/ 152149 w 711249"/>
                <a:gd name="connsiteY46" fmla="*/ 303921 h 376470"/>
                <a:gd name="connsiteX47" fmla="*/ 139697 w 711249"/>
                <a:gd name="connsiteY47" fmla="*/ 293189 h 376470"/>
                <a:gd name="connsiteX0" fmla="*/ 139697 w 703859"/>
                <a:gd name="connsiteY0" fmla="*/ 293189 h 376470"/>
                <a:gd name="connsiteX1" fmla="*/ 122994 w 703859"/>
                <a:gd name="connsiteY1" fmla="*/ 304440 h 376470"/>
                <a:gd name="connsiteX2" fmla="*/ 83856 w 703859"/>
                <a:gd name="connsiteY2" fmla="*/ 293650 h 376470"/>
                <a:gd name="connsiteX3" fmla="*/ 69617 w 703859"/>
                <a:gd name="connsiteY3" fmla="*/ 241718 h 376470"/>
                <a:gd name="connsiteX4" fmla="*/ 6 w 703859"/>
                <a:gd name="connsiteY4" fmla="*/ 265235 h 376470"/>
                <a:gd name="connsiteX5" fmla="*/ 37564 w 703859"/>
                <a:gd name="connsiteY5" fmla="*/ 197504 h 376470"/>
                <a:gd name="connsiteX6" fmla="*/ 99445 w 703859"/>
                <a:gd name="connsiteY6" fmla="*/ 145749 h 376470"/>
                <a:gd name="connsiteX7" fmla="*/ 182465 w 703859"/>
                <a:gd name="connsiteY7" fmla="*/ 25716 h 376470"/>
                <a:gd name="connsiteX8" fmla="*/ 203931 w 703859"/>
                <a:gd name="connsiteY8" fmla="*/ 10119 h 376470"/>
                <a:gd name="connsiteX9" fmla="*/ 248930 w 703859"/>
                <a:gd name="connsiteY9" fmla="*/ 22540 h 376470"/>
                <a:gd name="connsiteX10" fmla="*/ 287733 w 703859"/>
                <a:gd name="connsiteY10" fmla="*/ 30318 h 376470"/>
                <a:gd name="connsiteX11" fmla="*/ 299288 w 703859"/>
                <a:gd name="connsiteY11" fmla="*/ 54214 h 376470"/>
                <a:gd name="connsiteX12" fmla="*/ 327099 w 703859"/>
                <a:gd name="connsiteY12" fmla="*/ 53153 h 376470"/>
                <a:gd name="connsiteX13" fmla="*/ 396444 w 703859"/>
                <a:gd name="connsiteY13" fmla="*/ 460 h 376470"/>
                <a:gd name="connsiteX14" fmla="*/ 448456 w 703859"/>
                <a:gd name="connsiteY14" fmla="*/ 21522 h 376470"/>
                <a:gd name="connsiteX15" fmla="*/ 477053 w 703859"/>
                <a:gd name="connsiteY15" fmla="*/ 27872 h 376470"/>
                <a:gd name="connsiteX16" fmla="*/ 497008 w 703859"/>
                <a:gd name="connsiteY16" fmla="*/ 27931 h 376470"/>
                <a:gd name="connsiteX17" fmla="*/ 519150 w 703859"/>
                <a:gd name="connsiteY17" fmla="*/ 38996 h 376470"/>
                <a:gd name="connsiteX18" fmla="*/ 538777 w 703859"/>
                <a:gd name="connsiteY18" fmla="*/ 66178 h 376470"/>
                <a:gd name="connsiteX19" fmla="*/ 574876 w 703859"/>
                <a:gd name="connsiteY19" fmla="*/ 85270 h 376470"/>
                <a:gd name="connsiteX20" fmla="*/ 605029 w 703859"/>
                <a:gd name="connsiteY20" fmla="*/ 96100 h 376470"/>
                <a:gd name="connsiteX21" fmla="*/ 590649 w 703859"/>
                <a:gd name="connsiteY21" fmla="*/ 125018 h 376470"/>
                <a:gd name="connsiteX22" fmla="*/ 640899 w 703859"/>
                <a:gd name="connsiteY22" fmla="*/ 159359 h 376470"/>
                <a:gd name="connsiteX23" fmla="*/ 690331 w 703859"/>
                <a:gd name="connsiteY23" fmla="*/ 174395 h 376470"/>
                <a:gd name="connsiteX24" fmla="*/ 701741 w 703859"/>
                <a:gd name="connsiteY24" fmla="*/ 200042 h 376470"/>
                <a:gd name="connsiteX25" fmla="*/ 703832 w 703859"/>
                <a:gd name="connsiteY25" fmla="*/ 227127 h 376470"/>
                <a:gd name="connsiteX26" fmla="*/ 527100 w 703859"/>
                <a:gd name="connsiteY26" fmla="*/ 314669 h 376470"/>
                <a:gd name="connsiteX27" fmla="*/ 518889 w 703859"/>
                <a:gd name="connsiteY27" fmla="*/ 337346 h 376470"/>
                <a:gd name="connsiteX28" fmla="*/ 497429 w 703859"/>
                <a:gd name="connsiteY28" fmla="*/ 339536 h 376470"/>
                <a:gd name="connsiteX29" fmla="*/ 494353 w 703859"/>
                <a:gd name="connsiteY29" fmla="*/ 326041 h 376470"/>
                <a:gd name="connsiteX30" fmla="*/ 463296 w 703859"/>
                <a:gd name="connsiteY30" fmla="*/ 323792 h 376470"/>
                <a:gd name="connsiteX31" fmla="*/ 418073 w 703859"/>
                <a:gd name="connsiteY31" fmla="*/ 313915 h 376470"/>
                <a:gd name="connsiteX32" fmla="*/ 407932 w 703859"/>
                <a:gd name="connsiteY32" fmla="*/ 330045 h 376470"/>
                <a:gd name="connsiteX33" fmla="*/ 391014 w 703859"/>
                <a:gd name="connsiteY33" fmla="*/ 339075 h 376470"/>
                <a:gd name="connsiteX34" fmla="*/ 372450 w 703859"/>
                <a:gd name="connsiteY34" fmla="*/ 348168 h 376470"/>
                <a:gd name="connsiteX35" fmla="*/ 356536 w 703859"/>
                <a:gd name="connsiteY35" fmla="*/ 356915 h 376470"/>
                <a:gd name="connsiteX36" fmla="*/ 343103 w 703859"/>
                <a:gd name="connsiteY36" fmla="*/ 354802 h 376470"/>
                <a:gd name="connsiteX37" fmla="*/ 326438 w 703859"/>
                <a:gd name="connsiteY37" fmla="*/ 366261 h 376470"/>
                <a:gd name="connsiteX38" fmla="*/ 317041 w 703859"/>
                <a:gd name="connsiteY38" fmla="*/ 352222 h 376470"/>
                <a:gd name="connsiteX39" fmla="*/ 296489 w 703859"/>
                <a:gd name="connsiteY39" fmla="*/ 351709 h 376470"/>
                <a:gd name="connsiteX40" fmla="*/ 281271 w 703859"/>
                <a:gd name="connsiteY40" fmla="*/ 376037 h 376470"/>
                <a:gd name="connsiteX41" fmla="*/ 261163 w 703859"/>
                <a:gd name="connsiteY41" fmla="*/ 362021 h 376470"/>
                <a:gd name="connsiteX42" fmla="*/ 222084 w 703859"/>
                <a:gd name="connsiteY42" fmla="*/ 353217 h 376470"/>
                <a:gd name="connsiteX43" fmla="*/ 215737 w 703859"/>
                <a:gd name="connsiteY43" fmla="*/ 334814 h 376470"/>
                <a:gd name="connsiteX44" fmla="*/ 215509 w 703859"/>
                <a:gd name="connsiteY44" fmla="*/ 306868 h 376470"/>
                <a:gd name="connsiteX45" fmla="*/ 179552 w 703859"/>
                <a:gd name="connsiteY45" fmla="*/ 299956 h 376470"/>
                <a:gd name="connsiteX46" fmla="*/ 152149 w 703859"/>
                <a:gd name="connsiteY46" fmla="*/ 303921 h 376470"/>
                <a:gd name="connsiteX47" fmla="*/ 139697 w 703859"/>
                <a:gd name="connsiteY47" fmla="*/ 293189 h 376470"/>
                <a:gd name="connsiteX0" fmla="*/ 139697 w 703834"/>
                <a:gd name="connsiteY0" fmla="*/ 293189 h 376470"/>
                <a:gd name="connsiteX1" fmla="*/ 122994 w 703834"/>
                <a:gd name="connsiteY1" fmla="*/ 304440 h 376470"/>
                <a:gd name="connsiteX2" fmla="*/ 83856 w 703834"/>
                <a:gd name="connsiteY2" fmla="*/ 293650 h 376470"/>
                <a:gd name="connsiteX3" fmla="*/ 69617 w 703834"/>
                <a:gd name="connsiteY3" fmla="*/ 241718 h 376470"/>
                <a:gd name="connsiteX4" fmla="*/ 6 w 703834"/>
                <a:gd name="connsiteY4" fmla="*/ 265235 h 376470"/>
                <a:gd name="connsiteX5" fmla="*/ 37564 w 703834"/>
                <a:gd name="connsiteY5" fmla="*/ 197504 h 376470"/>
                <a:gd name="connsiteX6" fmla="*/ 99445 w 703834"/>
                <a:gd name="connsiteY6" fmla="*/ 145749 h 376470"/>
                <a:gd name="connsiteX7" fmla="*/ 182465 w 703834"/>
                <a:gd name="connsiteY7" fmla="*/ 25716 h 376470"/>
                <a:gd name="connsiteX8" fmla="*/ 203931 w 703834"/>
                <a:gd name="connsiteY8" fmla="*/ 10119 h 376470"/>
                <a:gd name="connsiteX9" fmla="*/ 248930 w 703834"/>
                <a:gd name="connsiteY9" fmla="*/ 22540 h 376470"/>
                <a:gd name="connsiteX10" fmla="*/ 287733 w 703834"/>
                <a:gd name="connsiteY10" fmla="*/ 30318 h 376470"/>
                <a:gd name="connsiteX11" fmla="*/ 299288 w 703834"/>
                <a:gd name="connsiteY11" fmla="*/ 54214 h 376470"/>
                <a:gd name="connsiteX12" fmla="*/ 327099 w 703834"/>
                <a:gd name="connsiteY12" fmla="*/ 53153 h 376470"/>
                <a:gd name="connsiteX13" fmla="*/ 396444 w 703834"/>
                <a:gd name="connsiteY13" fmla="*/ 460 h 376470"/>
                <a:gd name="connsiteX14" fmla="*/ 448456 w 703834"/>
                <a:gd name="connsiteY14" fmla="*/ 21522 h 376470"/>
                <a:gd name="connsiteX15" fmla="*/ 477053 w 703834"/>
                <a:gd name="connsiteY15" fmla="*/ 27872 h 376470"/>
                <a:gd name="connsiteX16" fmla="*/ 497008 w 703834"/>
                <a:gd name="connsiteY16" fmla="*/ 27931 h 376470"/>
                <a:gd name="connsiteX17" fmla="*/ 519150 w 703834"/>
                <a:gd name="connsiteY17" fmla="*/ 38996 h 376470"/>
                <a:gd name="connsiteX18" fmla="*/ 538777 w 703834"/>
                <a:gd name="connsiteY18" fmla="*/ 66178 h 376470"/>
                <a:gd name="connsiteX19" fmla="*/ 574876 w 703834"/>
                <a:gd name="connsiteY19" fmla="*/ 85270 h 376470"/>
                <a:gd name="connsiteX20" fmla="*/ 605029 w 703834"/>
                <a:gd name="connsiteY20" fmla="*/ 96100 h 376470"/>
                <a:gd name="connsiteX21" fmla="*/ 590649 w 703834"/>
                <a:gd name="connsiteY21" fmla="*/ 125018 h 376470"/>
                <a:gd name="connsiteX22" fmla="*/ 640899 w 703834"/>
                <a:gd name="connsiteY22" fmla="*/ 159359 h 376470"/>
                <a:gd name="connsiteX23" fmla="*/ 690331 w 703834"/>
                <a:gd name="connsiteY23" fmla="*/ 174395 h 376470"/>
                <a:gd name="connsiteX24" fmla="*/ 699166 w 703834"/>
                <a:gd name="connsiteY24" fmla="*/ 184490 h 376470"/>
                <a:gd name="connsiteX25" fmla="*/ 701741 w 703834"/>
                <a:gd name="connsiteY25" fmla="*/ 200042 h 376470"/>
                <a:gd name="connsiteX26" fmla="*/ 703832 w 703834"/>
                <a:gd name="connsiteY26" fmla="*/ 227127 h 376470"/>
                <a:gd name="connsiteX27" fmla="*/ 527100 w 703834"/>
                <a:gd name="connsiteY27" fmla="*/ 314669 h 376470"/>
                <a:gd name="connsiteX28" fmla="*/ 518889 w 703834"/>
                <a:gd name="connsiteY28" fmla="*/ 337346 h 376470"/>
                <a:gd name="connsiteX29" fmla="*/ 497429 w 703834"/>
                <a:gd name="connsiteY29" fmla="*/ 339536 h 376470"/>
                <a:gd name="connsiteX30" fmla="*/ 494353 w 703834"/>
                <a:gd name="connsiteY30" fmla="*/ 326041 h 376470"/>
                <a:gd name="connsiteX31" fmla="*/ 463296 w 703834"/>
                <a:gd name="connsiteY31" fmla="*/ 323792 h 376470"/>
                <a:gd name="connsiteX32" fmla="*/ 418073 w 703834"/>
                <a:gd name="connsiteY32" fmla="*/ 313915 h 376470"/>
                <a:gd name="connsiteX33" fmla="*/ 407932 w 703834"/>
                <a:gd name="connsiteY33" fmla="*/ 330045 h 376470"/>
                <a:gd name="connsiteX34" fmla="*/ 391014 w 703834"/>
                <a:gd name="connsiteY34" fmla="*/ 339075 h 376470"/>
                <a:gd name="connsiteX35" fmla="*/ 372450 w 703834"/>
                <a:gd name="connsiteY35" fmla="*/ 348168 h 376470"/>
                <a:gd name="connsiteX36" fmla="*/ 356536 w 703834"/>
                <a:gd name="connsiteY36" fmla="*/ 356915 h 376470"/>
                <a:gd name="connsiteX37" fmla="*/ 343103 w 703834"/>
                <a:gd name="connsiteY37" fmla="*/ 354802 h 376470"/>
                <a:gd name="connsiteX38" fmla="*/ 326438 w 703834"/>
                <a:gd name="connsiteY38" fmla="*/ 366261 h 376470"/>
                <a:gd name="connsiteX39" fmla="*/ 317041 w 703834"/>
                <a:gd name="connsiteY39" fmla="*/ 352222 h 376470"/>
                <a:gd name="connsiteX40" fmla="*/ 296489 w 703834"/>
                <a:gd name="connsiteY40" fmla="*/ 351709 h 376470"/>
                <a:gd name="connsiteX41" fmla="*/ 281271 w 703834"/>
                <a:gd name="connsiteY41" fmla="*/ 376037 h 376470"/>
                <a:gd name="connsiteX42" fmla="*/ 261163 w 703834"/>
                <a:gd name="connsiteY42" fmla="*/ 362021 h 376470"/>
                <a:gd name="connsiteX43" fmla="*/ 222084 w 703834"/>
                <a:gd name="connsiteY43" fmla="*/ 353217 h 376470"/>
                <a:gd name="connsiteX44" fmla="*/ 215737 w 703834"/>
                <a:gd name="connsiteY44" fmla="*/ 334814 h 376470"/>
                <a:gd name="connsiteX45" fmla="*/ 215509 w 703834"/>
                <a:gd name="connsiteY45" fmla="*/ 306868 h 376470"/>
                <a:gd name="connsiteX46" fmla="*/ 179552 w 703834"/>
                <a:gd name="connsiteY46" fmla="*/ 299956 h 376470"/>
                <a:gd name="connsiteX47" fmla="*/ 152149 w 703834"/>
                <a:gd name="connsiteY47" fmla="*/ 303921 h 376470"/>
                <a:gd name="connsiteX48" fmla="*/ 139697 w 703834"/>
                <a:gd name="connsiteY48" fmla="*/ 293189 h 376470"/>
                <a:gd name="connsiteX0" fmla="*/ 139697 w 748028"/>
                <a:gd name="connsiteY0" fmla="*/ 293189 h 376470"/>
                <a:gd name="connsiteX1" fmla="*/ 122994 w 748028"/>
                <a:gd name="connsiteY1" fmla="*/ 304440 h 376470"/>
                <a:gd name="connsiteX2" fmla="*/ 83856 w 748028"/>
                <a:gd name="connsiteY2" fmla="*/ 293650 h 376470"/>
                <a:gd name="connsiteX3" fmla="*/ 69617 w 748028"/>
                <a:gd name="connsiteY3" fmla="*/ 241718 h 376470"/>
                <a:gd name="connsiteX4" fmla="*/ 6 w 748028"/>
                <a:gd name="connsiteY4" fmla="*/ 265235 h 376470"/>
                <a:gd name="connsiteX5" fmla="*/ 37564 w 748028"/>
                <a:gd name="connsiteY5" fmla="*/ 197504 h 376470"/>
                <a:gd name="connsiteX6" fmla="*/ 99445 w 748028"/>
                <a:gd name="connsiteY6" fmla="*/ 145749 h 376470"/>
                <a:gd name="connsiteX7" fmla="*/ 182465 w 748028"/>
                <a:gd name="connsiteY7" fmla="*/ 25716 h 376470"/>
                <a:gd name="connsiteX8" fmla="*/ 203931 w 748028"/>
                <a:gd name="connsiteY8" fmla="*/ 10119 h 376470"/>
                <a:gd name="connsiteX9" fmla="*/ 248930 w 748028"/>
                <a:gd name="connsiteY9" fmla="*/ 22540 h 376470"/>
                <a:gd name="connsiteX10" fmla="*/ 287733 w 748028"/>
                <a:gd name="connsiteY10" fmla="*/ 30318 h 376470"/>
                <a:gd name="connsiteX11" fmla="*/ 299288 w 748028"/>
                <a:gd name="connsiteY11" fmla="*/ 54214 h 376470"/>
                <a:gd name="connsiteX12" fmla="*/ 327099 w 748028"/>
                <a:gd name="connsiteY12" fmla="*/ 53153 h 376470"/>
                <a:gd name="connsiteX13" fmla="*/ 396444 w 748028"/>
                <a:gd name="connsiteY13" fmla="*/ 460 h 376470"/>
                <a:gd name="connsiteX14" fmla="*/ 448456 w 748028"/>
                <a:gd name="connsiteY14" fmla="*/ 21522 h 376470"/>
                <a:gd name="connsiteX15" fmla="*/ 477053 w 748028"/>
                <a:gd name="connsiteY15" fmla="*/ 27872 h 376470"/>
                <a:gd name="connsiteX16" fmla="*/ 497008 w 748028"/>
                <a:gd name="connsiteY16" fmla="*/ 27931 h 376470"/>
                <a:gd name="connsiteX17" fmla="*/ 519150 w 748028"/>
                <a:gd name="connsiteY17" fmla="*/ 38996 h 376470"/>
                <a:gd name="connsiteX18" fmla="*/ 538777 w 748028"/>
                <a:gd name="connsiteY18" fmla="*/ 66178 h 376470"/>
                <a:gd name="connsiteX19" fmla="*/ 574876 w 748028"/>
                <a:gd name="connsiteY19" fmla="*/ 85270 h 376470"/>
                <a:gd name="connsiteX20" fmla="*/ 605029 w 748028"/>
                <a:gd name="connsiteY20" fmla="*/ 96100 h 376470"/>
                <a:gd name="connsiteX21" fmla="*/ 590649 w 748028"/>
                <a:gd name="connsiteY21" fmla="*/ 125018 h 376470"/>
                <a:gd name="connsiteX22" fmla="*/ 640899 w 748028"/>
                <a:gd name="connsiteY22" fmla="*/ 159359 h 376470"/>
                <a:gd name="connsiteX23" fmla="*/ 690331 w 748028"/>
                <a:gd name="connsiteY23" fmla="*/ 174395 h 376470"/>
                <a:gd name="connsiteX24" fmla="*/ 699166 w 748028"/>
                <a:gd name="connsiteY24" fmla="*/ 184490 h 376470"/>
                <a:gd name="connsiteX25" fmla="*/ 701741 w 748028"/>
                <a:gd name="connsiteY25" fmla="*/ 200042 h 376470"/>
                <a:gd name="connsiteX26" fmla="*/ 703832 w 748028"/>
                <a:gd name="connsiteY26" fmla="*/ 227127 h 376470"/>
                <a:gd name="connsiteX27" fmla="*/ 747999 w 748028"/>
                <a:gd name="connsiteY27" fmla="*/ 262779 h 376470"/>
                <a:gd name="connsiteX28" fmla="*/ 518889 w 748028"/>
                <a:gd name="connsiteY28" fmla="*/ 337346 h 376470"/>
                <a:gd name="connsiteX29" fmla="*/ 497429 w 748028"/>
                <a:gd name="connsiteY29" fmla="*/ 339536 h 376470"/>
                <a:gd name="connsiteX30" fmla="*/ 494353 w 748028"/>
                <a:gd name="connsiteY30" fmla="*/ 326041 h 376470"/>
                <a:gd name="connsiteX31" fmla="*/ 463296 w 748028"/>
                <a:gd name="connsiteY31" fmla="*/ 323792 h 376470"/>
                <a:gd name="connsiteX32" fmla="*/ 418073 w 748028"/>
                <a:gd name="connsiteY32" fmla="*/ 313915 h 376470"/>
                <a:gd name="connsiteX33" fmla="*/ 407932 w 748028"/>
                <a:gd name="connsiteY33" fmla="*/ 330045 h 376470"/>
                <a:gd name="connsiteX34" fmla="*/ 391014 w 748028"/>
                <a:gd name="connsiteY34" fmla="*/ 339075 h 376470"/>
                <a:gd name="connsiteX35" fmla="*/ 372450 w 748028"/>
                <a:gd name="connsiteY35" fmla="*/ 348168 h 376470"/>
                <a:gd name="connsiteX36" fmla="*/ 356536 w 748028"/>
                <a:gd name="connsiteY36" fmla="*/ 356915 h 376470"/>
                <a:gd name="connsiteX37" fmla="*/ 343103 w 748028"/>
                <a:gd name="connsiteY37" fmla="*/ 354802 h 376470"/>
                <a:gd name="connsiteX38" fmla="*/ 326438 w 748028"/>
                <a:gd name="connsiteY38" fmla="*/ 366261 h 376470"/>
                <a:gd name="connsiteX39" fmla="*/ 317041 w 748028"/>
                <a:gd name="connsiteY39" fmla="*/ 352222 h 376470"/>
                <a:gd name="connsiteX40" fmla="*/ 296489 w 748028"/>
                <a:gd name="connsiteY40" fmla="*/ 351709 h 376470"/>
                <a:gd name="connsiteX41" fmla="*/ 281271 w 748028"/>
                <a:gd name="connsiteY41" fmla="*/ 376037 h 376470"/>
                <a:gd name="connsiteX42" fmla="*/ 261163 w 748028"/>
                <a:gd name="connsiteY42" fmla="*/ 362021 h 376470"/>
                <a:gd name="connsiteX43" fmla="*/ 222084 w 748028"/>
                <a:gd name="connsiteY43" fmla="*/ 353217 h 376470"/>
                <a:gd name="connsiteX44" fmla="*/ 215737 w 748028"/>
                <a:gd name="connsiteY44" fmla="*/ 334814 h 376470"/>
                <a:gd name="connsiteX45" fmla="*/ 215509 w 748028"/>
                <a:gd name="connsiteY45" fmla="*/ 306868 h 376470"/>
                <a:gd name="connsiteX46" fmla="*/ 179552 w 748028"/>
                <a:gd name="connsiteY46" fmla="*/ 299956 h 376470"/>
                <a:gd name="connsiteX47" fmla="*/ 152149 w 748028"/>
                <a:gd name="connsiteY47" fmla="*/ 303921 h 376470"/>
                <a:gd name="connsiteX48" fmla="*/ 139697 w 748028"/>
                <a:gd name="connsiteY48" fmla="*/ 293189 h 376470"/>
                <a:gd name="connsiteX0" fmla="*/ 139697 w 748028"/>
                <a:gd name="connsiteY0" fmla="*/ 293189 h 376470"/>
                <a:gd name="connsiteX1" fmla="*/ 122994 w 748028"/>
                <a:gd name="connsiteY1" fmla="*/ 304440 h 376470"/>
                <a:gd name="connsiteX2" fmla="*/ 83856 w 748028"/>
                <a:gd name="connsiteY2" fmla="*/ 293650 h 376470"/>
                <a:gd name="connsiteX3" fmla="*/ 69617 w 748028"/>
                <a:gd name="connsiteY3" fmla="*/ 241718 h 376470"/>
                <a:gd name="connsiteX4" fmla="*/ 6 w 748028"/>
                <a:gd name="connsiteY4" fmla="*/ 265235 h 376470"/>
                <a:gd name="connsiteX5" fmla="*/ 37564 w 748028"/>
                <a:gd name="connsiteY5" fmla="*/ 197504 h 376470"/>
                <a:gd name="connsiteX6" fmla="*/ 99445 w 748028"/>
                <a:gd name="connsiteY6" fmla="*/ 145749 h 376470"/>
                <a:gd name="connsiteX7" fmla="*/ 182465 w 748028"/>
                <a:gd name="connsiteY7" fmla="*/ 25716 h 376470"/>
                <a:gd name="connsiteX8" fmla="*/ 203931 w 748028"/>
                <a:gd name="connsiteY8" fmla="*/ 10119 h 376470"/>
                <a:gd name="connsiteX9" fmla="*/ 248930 w 748028"/>
                <a:gd name="connsiteY9" fmla="*/ 22540 h 376470"/>
                <a:gd name="connsiteX10" fmla="*/ 287733 w 748028"/>
                <a:gd name="connsiteY10" fmla="*/ 30318 h 376470"/>
                <a:gd name="connsiteX11" fmla="*/ 299288 w 748028"/>
                <a:gd name="connsiteY11" fmla="*/ 54214 h 376470"/>
                <a:gd name="connsiteX12" fmla="*/ 327099 w 748028"/>
                <a:gd name="connsiteY12" fmla="*/ 53153 h 376470"/>
                <a:gd name="connsiteX13" fmla="*/ 396444 w 748028"/>
                <a:gd name="connsiteY13" fmla="*/ 460 h 376470"/>
                <a:gd name="connsiteX14" fmla="*/ 448456 w 748028"/>
                <a:gd name="connsiteY14" fmla="*/ 21522 h 376470"/>
                <a:gd name="connsiteX15" fmla="*/ 477053 w 748028"/>
                <a:gd name="connsiteY15" fmla="*/ 27872 h 376470"/>
                <a:gd name="connsiteX16" fmla="*/ 497008 w 748028"/>
                <a:gd name="connsiteY16" fmla="*/ 27931 h 376470"/>
                <a:gd name="connsiteX17" fmla="*/ 519150 w 748028"/>
                <a:gd name="connsiteY17" fmla="*/ 38996 h 376470"/>
                <a:gd name="connsiteX18" fmla="*/ 538777 w 748028"/>
                <a:gd name="connsiteY18" fmla="*/ 66178 h 376470"/>
                <a:gd name="connsiteX19" fmla="*/ 574876 w 748028"/>
                <a:gd name="connsiteY19" fmla="*/ 85270 h 376470"/>
                <a:gd name="connsiteX20" fmla="*/ 605029 w 748028"/>
                <a:gd name="connsiteY20" fmla="*/ 96100 h 376470"/>
                <a:gd name="connsiteX21" fmla="*/ 590649 w 748028"/>
                <a:gd name="connsiteY21" fmla="*/ 125018 h 376470"/>
                <a:gd name="connsiteX22" fmla="*/ 640899 w 748028"/>
                <a:gd name="connsiteY22" fmla="*/ 159359 h 376470"/>
                <a:gd name="connsiteX23" fmla="*/ 690331 w 748028"/>
                <a:gd name="connsiteY23" fmla="*/ 174395 h 376470"/>
                <a:gd name="connsiteX24" fmla="*/ 699166 w 748028"/>
                <a:gd name="connsiteY24" fmla="*/ 184490 h 376470"/>
                <a:gd name="connsiteX25" fmla="*/ 701741 w 748028"/>
                <a:gd name="connsiteY25" fmla="*/ 200042 h 376470"/>
                <a:gd name="connsiteX26" fmla="*/ 703832 w 748028"/>
                <a:gd name="connsiteY26" fmla="*/ 227127 h 376470"/>
                <a:gd name="connsiteX27" fmla="*/ 747999 w 748028"/>
                <a:gd name="connsiteY27" fmla="*/ 262779 h 376470"/>
                <a:gd name="connsiteX28" fmla="*/ 612312 w 748028"/>
                <a:gd name="connsiteY28" fmla="*/ 251603 h 376470"/>
                <a:gd name="connsiteX29" fmla="*/ 497429 w 748028"/>
                <a:gd name="connsiteY29" fmla="*/ 339536 h 376470"/>
                <a:gd name="connsiteX30" fmla="*/ 494353 w 748028"/>
                <a:gd name="connsiteY30" fmla="*/ 326041 h 376470"/>
                <a:gd name="connsiteX31" fmla="*/ 463296 w 748028"/>
                <a:gd name="connsiteY31" fmla="*/ 323792 h 376470"/>
                <a:gd name="connsiteX32" fmla="*/ 418073 w 748028"/>
                <a:gd name="connsiteY32" fmla="*/ 313915 h 376470"/>
                <a:gd name="connsiteX33" fmla="*/ 407932 w 748028"/>
                <a:gd name="connsiteY33" fmla="*/ 330045 h 376470"/>
                <a:gd name="connsiteX34" fmla="*/ 391014 w 748028"/>
                <a:gd name="connsiteY34" fmla="*/ 339075 h 376470"/>
                <a:gd name="connsiteX35" fmla="*/ 372450 w 748028"/>
                <a:gd name="connsiteY35" fmla="*/ 348168 h 376470"/>
                <a:gd name="connsiteX36" fmla="*/ 356536 w 748028"/>
                <a:gd name="connsiteY36" fmla="*/ 356915 h 376470"/>
                <a:gd name="connsiteX37" fmla="*/ 343103 w 748028"/>
                <a:gd name="connsiteY37" fmla="*/ 354802 h 376470"/>
                <a:gd name="connsiteX38" fmla="*/ 326438 w 748028"/>
                <a:gd name="connsiteY38" fmla="*/ 366261 h 376470"/>
                <a:gd name="connsiteX39" fmla="*/ 317041 w 748028"/>
                <a:gd name="connsiteY39" fmla="*/ 352222 h 376470"/>
                <a:gd name="connsiteX40" fmla="*/ 296489 w 748028"/>
                <a:gd name="connsiteY40" fmla="*/ 351709 h 376470"/>
                <a:gd name="connsiteX41" fmla="*/ 281271 w 748028"/>
                <a:gd name="connsiteY41" fmla="*/ 376037 h 376470"/>
                <a:gd name="connsiteX42" fmla="*/ 261163 w 748028"/>
                <a:gd name="connsiteY42" fmla="*/ 362021 h 376470"/>
                <a:gd name="connsiteX43" fmla="*/ 222084 w 748028"/>
                <a:gd name="connsiteY43" fmla="*/ 353217 h 376470"/>
                <a:gd name="connsiteX44" fmla="*/ 215737 w 748028"/>
                <a:gd name="connsiteY44" fmla="*/ 334814 h 376470"/>
                <a:gd name="connsiteX45" fmla="*/ 215509 w 748028"/>
                <a:gd name="connsiteY45" fmla="*/ 306868 h 376470"/>
                <a:gd name="connsiteX46" fmla="*/ 179552 w 748028"/>
                <a:gd name="connsiteY46" fmla="*/ 299956 h 376470"/>
                <a:gd name="connsiteX47" fmla="*/ 152149 w 748028"/>
                <a:gd name="connsiteY47" fmla="*/ 303921 h 376470"/>
                <a:gd name="connsiteX48" fmla="*/ 139697 w 748028"/>
                <a:gd name="connsiteY48" fmla="*/ 293189 h 376470"/>
                <a:gd name="connsiteX0" fmla="*/ 139697 w 748028"/>
                <a:gd name="connsiteY0" fmla="*/ 293189 h 376470"/>
                <a:gd name="connsiteX1" fmla="*/ 122994 w 748028"/>
                <a:gd name="connsiteY1" fmla="*/ 304440 h 376470"/>
                <a:gd name="connsiteX2" fmla="*/ 83856 w 748028"/>
                <a:gd name="connsiteY2" fmla="*/ 293650 h 376470"/>
                <a:gd name="connsiteX3" fmla="*/ 69617 w 748028"/>
                <a:gd name="connsiteY3" fmla="*/ 241718 h 376470"/>
                <a:gd name="connsiteX4" fmla="*/ 6 w 748028"/>
                <a:gd name="connsiteY4" fmla="*/ 265235 h 376470"/>
                <a:gd name="connsiteX5" fmla="*/ 37564 w 748028"/>
                <a:gd name="connsiteY5" fmla="*/ 197504 h 376470"/>
                <a:gd name="connsiteX6" fmla="*/ 99445 w 748028"/>
                <a:gd name="connsiteY6" fmla="*/ 145749 h 376470"/>
                <a:gd name="connsiteX7" fmla="*/ 182465 w 748028"/>
                <a:gd name="connsiteY7" fmla="*/ 25716 h 376470"/>
                <a:gd name="connsiteX8" fmla="*/ 203931 w 748028"/>
                <a:gd name="connsiteY8" fmla="*/ 10119 h 376470"/>
                <a:gd name="connsiteX9" fmla="*/ 248930 w 748028"/>
                <a:gd name="connsiteY9" fmla="*/ 22540 h 376470"/>
                <a:gd name="connsiteX10" fmla="*/ 287733 w 748028"/>
                <a:gd name="connsiteY10" fmla="*/ 30318 h 376470"/>
                <a:gd name="connsiteX11" fmla="*/ 299288 w 748028"/>
                <a:gd name="connsiteY11" fmla="*/ 54214 h 376470"/>
                <a:gd name="connsiteX12" fmla="*/ 327099 w 748028"/>
                <a:gd name="connsiteY12" fmla="*/ 53153 h 376470"/>
                <a:gd name="connsiteX13" fmla="*/ 396444 w 748028"/>
                <a:gd name="connsiteY13" fmla="*/ 460 h 376470"/>
                <a:gd name="connsiteX14" fmla="*/ 448456 w 748028"/>
                <a:gd name="connsiteY14" fmla="*/ 21522 h 376470"/>
                <a:gd name="connsiteX15" fmla="*/ 477053 w 748028"/>
                <a:gd name="connsiteY15" fmla="*/ 27872 h 376470"/>
                <a:gd name="connsiteX16" fmla="*/ 497008 w 748028"/>
                <a:gd name="connsiteY16" fmla="*/ 27931 h 376470"/>
                <a:gd name="connsiteX17" fmla="*/ 519150 w 748028"/>
                <a:gd name="connsiteY17" fmla="*/ 38996 h 376470"/>
                <a:gd name="connsiteX18" fmla="*/ 538777 w 748028"/>
                <a:gd name="connsiteY18" fmla="*/ 66178 h 376470"/>
                <a:gd name="connsiteX19" fmla="*/ 574876 w 748028"/>
                <a:gd name="connsiteY19" fmla="*/ 85270 h 376470"/>
                <a:gd name="connsiteX20" fmla="*/ 605029 w 748028"/>
                <a:gd name="connsiteY20" fmla="*/ 96100 h 376470"/>
                <a:gd name="connsiteX21" fmla="*/ 590649 w 748028"/>
                <a:gd name="connsiteY21" fmla="*/ 125018 h 376470"/>
                <a:gd name="connsiteX22" fmla="*/ 640899 w 748028"/>
                <a:gd name="connsiteY22" fmla="*/ 159359 h 376470"/>
                <a:gd name="connsiteX23" fmla="*/ 690331 w 748028"/>
                <a:gd name="connsiteY23" fmla="*/ 174395 h 376470"/>
                <a:gd name="connsiteX24" fmla="*/ 699166 w 748028"/>
                <a:gd name="connsiteY24" fmla="*/ 184490 h 376470"/>
                <a:gd name="connsiteX25" fmla="*/ 701741 w 748028"/>
                <a:gd name="connsiteY25" fmla="*/ 200042 h 376470"/>
                <a:gd name="connsiteX26" fmla="*/ 703832 w 748028"/>
                <a:gd name="connsiteY26" fmla="*/ 227127 h 376470"/>
                <a:gd name="connsiteX27" fmla="*/ 747999 w 748028"/>
                <a:gd name="connsiteY27" fmla="*/ 262779 h 376470"/>
                <a:gd name="connsiteX28" fmla="*/ 586035 w 748028"/>
                <a:gd name="connsiteY28" fmla="*/ 267099 h 376470"/>
                <a:gd name="connsiteX29" fmla="*/ 497429 w 748028"/>
                <a:gd name="connsiteY29" fmla="*/ 339536 h 376470"/>
                <a:gd name="connsiteX30" fmla="*/ 494353 w 748028"/>
                <a:gd name="connsiteY30" fmla="*/ 326041 h 376470"/>
                <a:gd name="connsiteX31" fmla="*/ 463296 w 748028"/>
                <a:gd name="connsiteY31" fmla="*/ 323792 h 376470"/>
                <a:gd name="connsiteX32" fmla="*/ 418073 w 748028"/>
                <a:gd name="connsiteY32" fmla="*/ 313915 h 376470"/>
                <a:gd name="connsiteX33" fmla="*/ 407932 w 748028"/>
                <a:gd name="connsiteY33" fmla="*/ 330045 h 376470"/>
                <a:gd name="connsiteX34" fmla="*/ 391014 w 748028"/>
                <a:gd name="connsiteY34" fmla="*/ 339075 h 376470"/>
                <a:gd name="connsiteX35" fmla="*/ 372450 w 748028"/>
                <a:gd name="connsiteY35" fmla="*/ 348168 h 376470"/>
                <a:gd name="connsiteX36" fmla="*/ 356536 w 748028"/>
                <a:gd name="connsiteY36" fmla="*/ 356915 h 376470"/>
                <a:gd name="connsiteX37" fmla="*/ 343103 w 748028"/>
                <a:gd name="connsiteY37" fmla="*/ 354802 h 376470"/>
                <a:gd name="connsiteX38" fmla="*/ 326438 w 748028"/>
                <a:gd name="connsiteY38" fmla="*/ 366261 h 376470"/>
                <a:gd name="connsiteX39" fmla="*/ 317041 w 748028"/>
                <a:gd name="connsiteY39" fmla="*/ 352222 h 376470"/>
                <a:gd name="connsiteX40" fmla="*/ 296489 w 748028"/>
                <a:gd name="connsiteY40" fmla="*/ 351709 h 376470"/>
                <a:gd name="connsiteX41" fmla="*/ 281271 w 748028"/>
                <a:gd name="connsiteY41" fmla="*/ 376037 h 376470"/>
                <a:gd name="connsiteX42" fmla="*/ 261163 w 748028"/>
                <a:gd name="connsiteY42" fmla="*/ 362021 h 376470"/>
                <a:gd name="connsiteX43" fmla="*/ 222084 w 748028"/>
                <a:gd name="connsiteY43" fmla="*/ 353217 h 376470"/>
                <a:gd name="connsiteX44" fmla="*/ 215737 w 748028"/>
                <a:gd name="connsiteY44" fmla="*/ 334814 h 376470"/>
                <a:gd name="connsiteX45" fmla="*/ 215509 w 748028"/>
                <a:gd name="connsiteY45" fmla="*/ 306868 h 376470"/>
                <a:gd name="connsiteX46" fmla="*/ 179552 w 748028"/>
                <a:gd name="connsiteY46" fmla="*/ 299956 h 376470"/>
                <a:gd name="connsiteX47" fmla="*/ 152149 w 748028"/>
                <a:gd name="connsiteY47" fmla="*/ 303921 h 376470"/>
                <a:gd name="connsiteX48" fmla="*/ 139697 w 748028"/>
                <a:gd name="connsiteY48" fmla="*/ 293189 h 376470"/>
                <a:gd name="connsiteX0" fmla="*/ 139697 w 748746"/>
                <a:gd name="connsiteY0" fmla="*/ 293189 h 376470"/>
                <a:gd name="connsiteX1" fmla="*/ 122994 w 748746"/>
                <a:gd name="connsiteY1" fmla="*/ 304440 h 376470"/>
                <a:gd name="connsiteX2" fmla="*/ 83856 w 748746"/>
                <a:gd name="connsiteY2" fmla="*/ 293650 h 376470"/>
                <a:gd name="connsiteX3" fmla="*/ 69617 w 748746"/>
                <a:gd name="connsiteY3" fmla="*/ 241718 h 376470"/>
                <a:gd name="connsiteX4" fmla="*/ 6 w 748746"/>
                <a:gd name="connsiteY4" fmla="*/ 265235 h 376470"/>
                <a:gd name="connsiteX5" fmla="*/ 37564 w 748746"/>
                <a:gd name="connsiteY5" fmla="*/ 197504 h 376470"/>
                <a:gd name="connsiteX6" fmla="*/ 99445 w 748746"/>
                <a:gd name="connsiteY6" fmla="*/ 145749 h 376470"/>
                <a:gd name="connsiteX7" fmla="*/ 182465 w 748746"/>
                <a:gd name="connsiteY7" fmla="*/ 25716 h 376470"/>
                <a:gd name="connsiteX8" fmla="*/ 203931 w 748746"/>
                <a:gd name="connsiteY8" fmla="*/ 10119 h 376470"/>
                <a:gd name="connsiteX9" fmla="*/ 248930 w 748746"/>
                <a:gd name="connsiteY9" fmla="*/ 22540 h 376470"/>
                <a:gd name="connsiteX10" fmla="*/ 287733 w 748746"/>
                <a:gd name="connsiteY10" fmla="*/ 30318 h 376470"/>
                <a:gd name="connsiteX11" fmla="*/ 299288 w 748746"/>
                <a:gd name="connsiteY11" fmla="*/ 54214 h 376470"/>
                <a:gd name="connsiteX12" fmla="*/ 327099 w 748746"/>
                <a:gd name="connsiteY12" fmla="*/ 53153 h 376470"/>
                <a:gd name="connsiteX13" fmla="*/ 396444 w 748746"/>
                <a:gd name="connsiteY13" fmla="*/ 460 h 376470"/>
                <a:gd name="connsiteX14" fmla="*/ 448456 w 748746"/>
                <a:gd name="connsiteY14" fmla="*/ 21522 h 376470"/>
                <a:gd name="connsiteX15" fmla="*/ 477053 w 748746"/>
                <a:gd name="connsiteY15" fmla="*/ 27872 h 376470"/>
                <a:gd name="connsiteX16" fmla="*/ 497008 w 748746"/>
                <a:gd name="connsiteY16" fmla="*/ 27931 h 376470"/>
                <a:gd name="connsiteX17" fmla="*/ 519150 w 748746"/>
                <a:gd name="connsiteY17" fmla="*/ 38996 h 376470"/>
                <a:gd name="connsiteX18" fmla="*/ 538777 w 748746"/>
                <a:gd name="connsiteY18" fmla="*/ 66178 h 376470"/>
                <a:gd name="connsiteX19" fmla="*/ 574876 w 748746"/>
                <a:gd name="connsiteY19" fmla="*/ 85270 h 376470"/>
                <a:gd name="connsiteX20" fmla="*/ 605029 w 748746"/>
                <a:gd name="connsiteY20" fmla="*/ 96100 h 376470"/>
                <a:gd name="connsiteX21" fmla="*/ 590649 w 748746"/>
                <a:gd name="connsiteY21" fmla="*/ 125018 h 376470"/>
                <a:gd name="connsiteX22" fmla="*/ 640899 w 748746"/>
                <a:gd name="connsiteY22" fmla="*/ 159359 h 376470"/>
                <a:gd name="connsiteX23" fmla="*/ 690331 w 748746"/>
                <a:gd name="connsiteY23" fmla="*/ 174395 h 376470"/>
                <a:gd name="connsiteX24" fmla="*/ 699166 w 748746"/>
                <a:gd name="connsiteY24" fmla="*/ 184490 h 376470"/>
                <a:gd name="connsiteX25" fmla="*/ 701741 w 748746"/>
                <a:gd name="connsiteY25" fmla="*/ 200042 h 376470"/>
                <a:gd name="connsiteX26" fmla="*/ 703832 w 748746"/>
                <a:gd name="connsiteY26" fmla="*/ 227127 h 376470"/>
                <a:gd name="connsiteX27" fmla="*/ 747999 w 748746"/>
                <a:gd name="connsiteY27" fmla="*/ 262779 h 376470"/>
                <a:gd name="connsiteX28" fmla="*/ 626161 w 748746"/>
                <a:gd name="connsiteY28" fmla="*/ 315361 h 376470"/>
                <a:gd name="connsiteX29" fmla="*/ 586035 w 748746"/>
                <a:gd name="connsiteY29" fmla="*/ 267099 h 376470"/>
                <a:gd name="connsiteX30" fmla="*/ 497429 w 748746"/>
                <a:gd name="connsiteY30" fmla="*/ 339536 h 376470"/>
                <a:gd name="connsiteX31" fmla="*/ 494353 w 748746"/>
                <a:gd name="connsiteY31" fmla="*/ 326041 h 376470"/>
                <a:gd name="connsiteX32" fmla="*/ 463296 w 748746"/>
                <a:gd name="connsiteY32" fmla="*/ 323792 h 376470"/>
                <a:gd name="connsiteX33" fmla="*/ 418073 w 748746"/>
                <a:gd name="connsiteY33" fmla="*/ 313915 h 376470"/>
                <a:gd name="connsiteX34" fmla="*/ 407932 w 748746"/>
                <a:gd name="connsiteY34" fmla="*/ 330045 h 376470"/>
                <a:gd name="connsiteX35" fmla="*/ 391014 w 748746"/>
                <a:gd name="connsiteY35" fmla="*/ 339075 h 376470"/>
                <a:gd name="connsiteX36" fmla="*/ 372450 w 748746"/>
                <a:gd name="connsiteY36" fmla="*/ 348168 h 376470"/>
                <a:gd name="connsiteX37" fmla="*/ 356536 w 748746"/>
                <a:gd name="connsiteY37" fmla="*/ 356915 h 376470"/>
                <a:gd name="connsiteX38" fmla="*/ 343103 w 748746"/>
                <a:gd name="connsiteY38" fmla="*/ 354802 h 376470"/>
                <a:gd name="connsiteX39" fmla="*/ 326438 w 748746"/>
                <a:gd name="connsiteY39" fmla="*/ 366261 h 376470"/>
                <a:gd name="connsiteX40" fmla="*/ 317041 w 748746"/>
                <a:gd name="connsiteY40" fmla="*/ 352222 h 376470"/>
                <a:gd name="connsiteX41" fmla="*/ 296489 w 748746"/>
                <a:gd name="connsiteY41" fmla="*/ 351709 h 376470"/>
                <a:gd name="connsiteX42" fmla="*/ 281271 w 748746"/>
                <a:gd name="connsiteY42" fmla="*/ 376037 h 376470"/>
                <a:gd name="connsiteX43" fmla="*/ 261163 w 748746"/>
                <a:gd name="connsiteY43" fmla="*/ 362021 h 376470"/>
                <a:gd name="connsiteX44" fmla="*/ 222084 w 748746"/>
                <a:gd name="connsiteY44" fmla="*/ 353217 h 376470"/>
                <a:gd name="connsiteX45" fmla="*/ 215737 w 748746"/>
                <a:gd name="connsiteY45" fmla="*/ 334814 h 376470"/>
                <a:gd name="connsiteX46" fmla="*/ 215509 w 748746"/>
                <a:gd name="connsiteY46" fmla="*/ 306868 h 376470"/>
                <a:gd name="connsiteX47" fmla="*/ 179552 w 748746"/>
                <a:gd name="connsiteY47" fmla="*/ 299956 h 376470"/>
                <a:gd name="connsiteX48" fmla="*/ 152149 w 748746"/>
                <a:gd name="connsiteY48" fmla="*/ 303921 h 376470"/>
                <a:gd name="connsiteX49" fmla="*/ 139697 w 748746"/>
                <a:gd name="connsiteY49" fmla="*/ 293189 h 376470"/>
                <a:gd name="connsiteX0" fmla="*/ 139697 w 748746"/>
                <a:gd name="connsiteY0" fmla="*/ 293189 h 376470"/>
                <a:gd name="connsiteX1" fmla="*/ 122994 w 748746"/>
                <a:gd name="connsiteY1" fmla="*/ 304440 h 376470"/>
                <a:gd name="connsiteX2" fmla="*/ 83856 w 748746"/>
                <a:gd name="connsiteY2" fmla="*/ 293650 h 376470"/>
                <a:gd name="connsiteX3" fmla="*/ 69617 w 748746"/>
                <a:gd name="connsiteY3" fmla="*/ 241718 h 376470"/>
                <a:gd name="connsiteX4" fmla="*/ 6 w 748746"/>
                <a:gd name="connsiteY4" fmla="*/ 265235 h 376470"/>
                <a:gd name="connsiteX5" fmla="*/ 37564 w 748746"/>
                <a:gd name="connsiteY5" fmla="*/ 197504 h 376470"/>
                <a:gd name="connsiteX6" fmla="*/ 99445 w 748746"/>
                <a:gd name="connsiteY6" fmla="*/ 145749 h 376470"/>
                <a:gd name="connsiteX7" fmla="*/ 182465 w 748746"/>
                <a:gd name="connsiteY7" fmla="*/ 25716 h 376470"/>
                <a:gd name="connsiteX8" fmla="*/ 203931 w 748746"/>
                <a:gd name="connsiteY8" fmla="*/ 10119 h 376470"/>
                <a:gd name="connsiteX9" fmla="*/ 248930 w 748746"/>
                <a:gd name="connsiteY9" fmla="*/ 22540 h 376470"/>
                <a:gd name="connsiteX10" fmla="*/ 287733 w 748746"/>
                <a:gd name="connsiteY10" fmla="*/ 30318 h 376470"/>
                <a:gd name="connsiteX11" fmla="*/ 299288 w 748746"/>
                <a:gd name="connsiteY11" fmla="*/ 54214 h 376470"/>
                <a:gd name="connsiteX12" fmla="*/ 327099 w 748746"/>
                <a:gd name="connsiteY12" fmla="*/ 53153 h 376470"/>
                <a:gd name="connsiteX13" fmla="*/ 396444 w 748746"/>
                <a:gd name="connsiteY13" fmla="*/ 460 h 376470"/>
                <a:gd name="connsiteX14" fmla="*/ 448456 w 748746"/>
                <a:gd name="connsiteY14" fmla="*/ 21522 h 376470"/>
                <a:gd name="connsiteX15" fmla="*/ 477053 w 748746"/>
                <a:gd name="connsiteY15" fmla="*/ 27872 h 376470"/>
                <a:gd name="connsiteX16" fmla="*/ 497008 w 748746"/>
                <a:gd name="connsiteY16" fmla="*/ 27931 h 376470"/>
                <a:gd name="connsiteX17" fmla="*/ 519150 w 748746"/>
                <a:gd name="connsiteY17" fmla="*/ 38996 h 376470"/>
                <a:gd name="connsiteX18" fmla="*/ 538777 w 748746"/>
                <a:gd name="connsiteY18" fmla="*/ 66178 h 376470"/>
                <a:gd name="connsiteX19" fmla="*/ 574876 w 748746"/>
                <a:gd name="connsiteY19" fmla="*/ 85270 h 376470"/>
                <a:gd name="connsiteX20" fmla="*/ 605029 w 748746"/>
                <a:gd name="connsiteY20" fmla="*/ 96100 h 376470"/>
                <a:gd name="connsiteX21" fmla="*/ 590649 w 748746"/>
                <a:gd name="connsiteY21" fmla="*/ 125018 h 376470"/>
                <a:gd name="connsiteX22" fmla="*/ 640899 w 748746"/>
                <a:gd name="connsiteY22" fmla="*/ 159359 h 376470"/>
                <a:gd name="connsiteX23" fmla="*/ 690331 w 748746"/>
                <a:gd name="connsiteY23" fmla="*/ 174395 h 376470"/>
                <a:gd name="connsiteX24" fmla="*/ 699166 w 748746"/>
                <a:gd name="connsiteY24" fmla="*/ 184490 h 376470"/>
                <a:gd name="connsiteX25" fmla="*/ 701741 w 748746"/>
                <a:gd name="connsiteY25" fmla="*/ 200042 h 376470"/>
                <a:gd name="connsiteX26" fmla="*/ 703832 w 748746"/>
                <a:gd name="connsiteY26" fmla="*/ 227127 h 376470"/>
                <a:gd name="connsiteX27" fmla="*/ 747999 w 748746"/>
                <a:gd name="connsiteY27" fmla="*/ 262779 h 376470"/>
                <a:gd name="connsiteX28" fmla="*/ 626161 w 748746"/>
                <a:gd name="connsiteY28" fmla="*/ 315361 h 376470"/>
                <a:gd name="connsiteX29" fmla="*/ 591096 w 748746"/>
                <a:gd name="connsiteY29" fmla="*/ 301244 h 376470"/>
                <a:gd name="connsiteX30" fmla="*/ 497429 w 748746"/>
                <a:gd name="connsiteY30" fmla="*/ 339536 h 376470"/>
                <a:gd name="connsiteX31" fmla="*/ 494353 w 748746"/>
                <a:gd name="connsiteY31" fmla="*/ 326041 h 376470"/>
                <a:gd name="connsiteX32" fmla="*/ 463296 w 748746"/>
                <a:gd name="connsiteY32" fmla="*/ 323792 h 376470"/>
                <a:gd name="connsiteX33" fmla="*/ 418073 w 748746"/>
                <a:gd name="connsiteY33" fmla="*/ 313915 h 376470"/>
                <a:gd name="connsiteX34" fmla="*/ 407932 w 748746"/>
                <a:gd name="connsiteY34" fmla="*/ 330045 h 376470"/>
                <a:gd name="connsiteX35" fmla="*/ 391014 w 748746"/>
                <a:gd name="connsiteY35" fmla="*/ 339075 h 376470"/>
                <a:gd name="connsiteX36" fmla="*/ 372450 w 748746"/>
                <a:gd name="connsiteY36" fmla="*/ 348168 h 376470"/>
                <a:gd name="connsiteX37" fmla="*/ 356536 w 748746"/>
                <a:gd name="connsiteY37" fmla="*/ 356915 h 376470"/>
                <a:gd name="connsiteX38" fmla="*/ 343103 w 748746"/>
                <a:gd name="connsiteY38" fmla="*/ 354802 h 376470"/>
                <a:gd name="connsiteX39" fmla="*/ 326438 w 748746"/>
                <a:gd name="connsiteY39" fmla="*/ 366261 h 376470"/>
                <a:gd name="connsiteX40" fmla="*/ 317041 w 748746"/>
                <a:gd name="connsiteY40" fmla="*/ 352222 h 376470"/>
                <a:gd name="connsiteX41" fmla="*/ 296489 w 748746"/>
                <a:gd name="connsiteY41" fmla="*/ 351709 h 376470"/>
                <a:gd name="connsiteX42" fmla="*/ 281271 w 748746"/>
                <a:gd name="connsiteY42" fmla="*/ 376037 h 376470"/>
                <a:gd name="connsiteX43" fmla="*/ 261163 w 748746"/>
                <a:gd name="connsiteY43" fmla="*/ 362021 h 376470"/>
                <a:gd name="connsiteX44" fmla="*/ 222084 w 748746"/>
                <a:gd name="connsiteY44" fmla="*/ 353217 h 376470"/>
                <a:gd name="connsiteX45" fmla="*/ 215737 w 748746"/>
                <a:gd name="connsiteY45" fmla="*/ 334814 h 376470"/>
                <a:gd name="connsiteX46" fmla="*/ 215509 w 748746"/>
                <a:gd name="connsiteY46" fmla="*/ 306868 h 376470"/>
                <a:gd name="connsiteX47" fmla="*/ 179552 w 748746"/>
                <a:gd name="connsiteY47" fmla="*/ 299956 h 376470"/>
                <a:gd name="connsiteX48" fmla="*/ 152149 w 748746"/>
                <a:gd name="connsiteY48" fmla="*/ 303921 h 376470"/>
                <a:gd name="connsiteX49" fmla="*/ 139697 w 748746"/>
                <a:gd name="connsiteY49" fmla="*/ 293189 h 376470"/>
                <a:gd name="connsiteX0" fmla="*/ 139697 w 748746"/>
                <a:gd name="connsiteY0" fmla="*/ 293189 h 376470"/>
                <a:gd name="connsiteX1" fmla="*/ 122994 w 748746"/>
                <a:gd name="connsiteY1" fmla="*/ 304440 h 376470"/>
                <a:gd name="connsiteX2" fmla="*/ 83856 w 748746"/>
                <a:gd name="connsiteY2" fmla="*/ 293650 h 376470"/>
                <a:gd name="connsiteX3" fmla="*/ 69617 w 748746"/>
                <a:gd name="connsiteY3" fmla="*/ 241718 h 376470"/>
                <a:gd name="connsiteX4" fmla="*/ 6 w 748746"/>
                <a:gd name="connsiteY4" fmla="*/ 265235 h 376470"/>
                <a:gd name="connsiteX5" fmla="*/ 37564 w 748746"/>
                <a:gd name="connsiteY5" fmla="*/ 197504 h 376470"/>
                <a:gd name="connsiteX6" fmla="*/ 99445 w 748746"/>
                <a:gd name="connsiteY6" fmla="*/ 145749 h 376470"/>
                <a:gd name="connsiteX7" fmla="*/ 182465 w 748746"/>
                <a:gd name="connsiteY7" fmla="*/ 25716 h 376470"/>
                <a:gd name="connsiteX8" fmla="*/ 203931 w 748746"/>
                <a:gd name="connsiteY8" fmla="*/ 10119 h 376470"/>
                <a:gd name="connsiteX9" fmla="*/ 248930 w 748746"/>
                <a:gd name="connsiteY9" fmla="*/ 22540 h 376470"/>
                <a:gd name="connsiteX10" fmla="*/ 287733 w 748746"/>
                <a:gd name="connsiteY10" fmla="*/ 30318 h 376470"/>
                <a:gd name="connsiteX11" fmla="*/ 299288 w 748746"/>
                <a:gd name="connsiteY11" fmla="*/ 54214 h 376470"/>
                <a:gd name="connsiteX12" fmla="*/ 327099 w 748746"/>
                <a:gd name="connsiteY12" fmla="*/ 53153 h 376470"/>
                <a:gd name="connsiteX13" fmla="*/ 396444 w 748746"/>
                <a:gd name="connsiteY13" fmla="*/ 460 h 376470"/>
                <a:gd name="connsiteX14" fmla="*/ 448456 w 748746"/>
                <a:gd name="connsiteY14" fmla="*/ 21522 h 376470"/>
                <a:gd name="connsiteX15" fmla="*/ 477053 w 748746"/>
                <a:gd name="connsiteY15" fmla="*/ 27872 h 376470"/>
                <a:gd name="connsiteX16" fmla="*/ 497008 w 748746"/>
                <a:gd name="connsiteY16" fmla="*/ 27931 h 376470"/>
                <a:gd name="connsiteX17" fmla="*/ 519150 w 748746"/>
                <a:gd name="connsiteY17" fmla="*/ 38996 h 376470"/>
                <a:gd name="connsiteX18" fmla="*/ 538777 w 748746"/>
                <a:gd name="connsiteY18" fmla="*/ 66178 h 376470"/>
                <a:gd name="connsiteX19" fmla="*/ 574876 w 748746"/>
                <a:gd name="connsiteY19" fmla="*/ 85270 h 376470"/>
                <a:gd name="connsiteX20" fmla="*/ 605029 w 748746"/>
                <a:gd name="connsiteY20" fmla="*/ 96100 h 376470"/>
                <a:gd name="connsiteX21" fmla="*/ 590649 w 748746"/>
                <a:gd name="connsiteY21" fmla="*/ 125018 h 376470"/>
                <a:gd name="connsiteX22" fmla="*/ 640899 w 748746"/>
                <a:gd name="connsiteY22" fmla="*/ 159359 h 376470"/>
                <a:gd name="connsiteX23" fmla="*/ 690331 w 748746"/>
                <a:gd name="connsiteY23" fmla="*/ 174395 h 376470"/>
                <a:gd name="connsiteX24" fmla="*/ 699166 w 748746"/>
                <a:gd name="connsiteY24" fmla="*/ 184490 h 376470"/>
                <a:gd name="connsiteX25" fmla="*/ 701741 w 748746"/>
                <a:gd name="connsiteY25" fmla="*/ 200042 h 376470"/>
                <a:gd name="connsiteX26" fmla="*/ 703832 w 748746"/>
                <a:gd name="connsiteY26" fmla="*/ 227127 h 376470"/>
                <a:gd name="connsiteX27" fmla="*/ 747999 w 748746"/>
                <a:gd name="connsiteY27" fmla="*/ 262779 h 376470"/>
                <a:gd name="connsiteX28" fmla="*/ 626161 w 748746"/>
                <a:gd name="connsiteY28" fmla="*/ 315361 h 376470"/>
                <a:gd name="connsiteX29" fmla="*/ 591096 w 748746"/>
                <a:gd name="connsiteY29" fmla="*/ 301244 h 376470"/>
                <a:gd name="connsiteX30" fmla="*/ 554602 w 748746"/>
                <a:gd name="connsiteY30" fmla="*/ 324679 h 376470"/>
                <a:gd name="connsiteX31" fmla="*/ 494353 w 748746"/>
                <a:gd name="connsiteY31" fmla="*/ 326041 h 376470"/>
                <a:gd name="connsiteX32" fmla="*/ 463296 w 748746"/>
                <a:gd name="connsiteY32" fmla="*/ 323792 h 376470"/>
                <a:gd name="connsiteX33" fmla="*/ 418073 w 748746"/>
                <a:gd name="connsiteY33" fmla="*/ 313915 h 376470"/>
                <a:gd name="connsiteX34" fmla="*/ 407932 w 748746"/>
                <a:gd name="connsiteY34" fmla="*/ 330045 h 376470"/>
                <a:gd name="connsiteX35" fmla="*/ 391014 w 748746"/>
                <a:gd name="connsiteY35" fmla="*/ 339075 h 376470"/>
                <a:gd name="connsiteX36" fmla="*/ 372450 w 748746"/>
                <a:gd name="connsiteY36" fmla="*/ 348168 h 376470"/>
                <a:gd name="connsiteX37" fmla="*/ 356536 w 748746"/>
                <a:gd name="connsiteY37" fmla="*/ 356915 h 376470"/>
                <a:gd name="connsiteX38" fmla="*/ 343103 w 748746"/>
                <a:gd name="connsiteY38" fmla="*/ 354802 h 376470"/>
                <a:gd name="connsiteX39" fmla="*/ 326438 w 748746"/>
                <a:gd name="connsiteY39" fmla="*/ 366261 h 376470"/>
                <a:gd name="connsiteX40" fmla="*/ 317041 w 748746"/>
                <a:gd name="connsiteY40" fmla="*/ 352222 h 376470"/>
                <a:gd name="connsiteX41" fmla="*/ 296489 w 748746"/>
                <a:gd name="connsiteY41" fmla="*/ 351709 h 376470"/>
                <a:gd name="connsiteX42" fmla="*/ 281271 w 748746"/>
                <a:gd name="connsiteY42" fmla="*/ 376037 h 376470"/>
                <a:gd name="connsiteX43" fmla="*/ 261163 w 748746"/>
                <a:gd name="connsiteY43" fmla="*/ 362021 h 376470"/>
                <a:gd name="connsiteX44" fmla="*/ 222084 w 748746"/>
                <a:gd name="connsiteY44" fmla="*/ 353217 h 376470"/>
                <a:gd name="connsiteX45" fmla="*/ 215737 w 748746"/>
                <a:gd name="connsiteY45" fmla="*/ 334814 h 376470"/>
                <a:gd name="connsiteX46" fmla="*/ 215509 w 748746"/>
                <a:gd name="connsiteY46" fmla="*/ 306868 h 376470"/>
                <a:gd name="connsiteX47" fmla="*/ 179552 w 748746"/>
                <a:gd name="connsiteY47" fmla="*/ 299956 h 376470"/>
                <a:gd name="connsiteX48" fmla="*/ 152149 w 748746"/>
                <a:gd name="connsiteY48" fmla="*/ 303921 h 376470"/>
                <a:gd name="connsiteX49" fmla="*/ 139697 w 748746"/>
                <a:gd name="connsiteY49" fmla="*/ 293189 h 376470"/>
                <a:gd name="connsiteX0" fmla="*/ 139697 w 748746"/>
                <a:gd name="connsiteY0" fmla="*/ 293189 h 376470"/>
                <a:gd name="connsiteX1" fmla="*/ 122994 w 748746"/>
                <a:gd name="connsiteY1" fmla="*/ 304440 h 376470"/>
                <a:gd name="connsiteX2" fmla="*/ 83856 w 748746"/>
                <a:gd name="connsiteY2" fmla="*/ 293650 h 376470"/>
                <a:gd name="connsiteX3" fmla="*/ 69617 w 748746"/>
                <a:gd name="connsiteY3" fmla="*/ 241718 h 376470"/>
                <a:gd name="connsiteX4" fmla="*/ 6 w 748746"/>
                <a:gd name="connsiteY4" fmla="*/ 265235 h 376470"/>
                <a:gd name="connsiteX5" fmla="*/ 37564 w 748746"/>
                <a:gd name="connsiteY5" fmla="*/ 197504 h 376470"/>
                <a:gd name="connsiteX6" fmla="*/ 99445 w 748746"/>
                <a:gd name="connsiteY6" fmla="*/ 145749 h 376470"/>
                <a:gd name="connsiteX7" fmla="*/ 182465 w 748746"/>
                <a:gd name="connsiteY7" fmla="*/ 25716 h 376470"/>
                <a:gd name="connsiteX8" fmla="*/ 203931 w 748746"/>
                <a:gd name="connsiteY8" fmla="*/ 10119 h 376470"/>
                <a:gd name="connsiteX9" fmla="*/ 248930 w 748746"/>
                <a:gd name="connsiteY9" fmla="*/ 22540 h 376470"/>
                <a:gd name="connsiteX10" fmla="*/ 287733 w 748746"/>
                <a:gd name="connsiteY10" fmla="*/ 30318 h 376470"/>
                <a:gd name="connsiteX11" fmla="*/ 299288 w 748746"/>
                <a:gd name="connsiteY11" fmla="*/ 54214 h 376470"/>
                <a:gd name="connsiteX12" fmla="*/ 327099 w 748746"/>
                <a:gd name="connsiteY12" fmla="*/ 53153 h 376470"/>
                <a:gd name="connsiteX13" fmla="*/ 396444 w 748746"/>
                <a:gd name="connsiteY13" fmla="*/ 460 h 376470"/>
                <a:gd name="connsiteX14" fmla="*/ 448456 w 748746"/>
                <a:gd name="connsiteY14" fmla="*/ 21522 h 376470"/>
                <a:gd name="connsiteX15" fmla="*/ 477053 w 748746"/>
                <a:gd name="connsiteY15" fmla="*/ 27872 h 376470"/>
                <a:gd name="connsiteX16" fmla="*/ 497008 w 748746"/>
                <a:gd name="connsiteY16" fmla="*/ 27931 h 376470"/>
                <a:gd name="connsiteX17" fmla="*/ 519150 w 748746"/>
                <a:gd name="connsiteY17" fmla="*/ 38996 h 376470"/>
                <a:gd name="connsiteX18" fmla="*/ 538777 w 748746"/>
                <a:gd name="connsiteY18" fmla="*/ 66178 h 376470"/>
                <a:gd name="connsiteX19" fmla="*/ 574876 w 748746"/>
                <a:gd name="connsiteY19" fmla="*/ 85270 h 376470"/>
                <a:gd name="connsiteX20" fmla="*/ 605029 w 748746"/>
                <a:gd name="connsiteY20" fmla="*/ 96100 h 376470"/>
                <a:gd name="connsiteX21" fmla="*/ 590649 w 748746"/>
                <a:gd name="connsiteY21" fmla="*/ 125018 h 376470"/>
                <a:gd name="connsiteX22" fmla="*/ 640899 w 748746"/>
                <a:gd name="connsiteY22" fmla="*/ 159359 h 376470"/>
                <a:gd name="connsiteX23" fmla="*/ 690331 w 748746"/>
                <a:gd name="connsiteY23" fmla="*/ 174395 h 376470"/>
                <a:gd name="connsiteX24" fmla="*/ 699166 w 748746"/>
                <a:gd name="connsiteY24" fmla="*/ 184490 h 376470"/>
                <a:gd name="connsiteX25" fmla="*/ 701741 w 748746"/>
                <a:gd name="connsiteY25" fmla="*/ 200042 h 376470"/>
                <a:gd name="connsiteX26" fmla="*/ 703832 w 748746"/>
                <a:gd name="connsiteY26" fmla="*/ 227127 h 376470"/>
                <a:gd name="connsiteX27" fmla="*/ 747999 w 748746"/>
                <a:gd name="connsiteY27" fmla="*/ 262779 h 376470"/>
                <a:gd name="connsiteX28" fmla="*/ 626161 w 748746"/>
                <a:gd name="connsiteY28" fmla="*/ 315361 h 376470"/>
                <a:gd name="connsiteX29" fmla="*/ 591096 w 748746"/>
                <a:gd name="connsiteY29" fmla="*/ 301244 h 376470"/>
                <a:gd name="connsiteX30" fmla="*/ 554602 w 748746"/>
                <a:gd name="connsiteY30" fmla="*/ 324679 h 376470"/>
                <a:gd name="connsiteX31" fmla="*/ 569071 w 748746"/>
                <a:gd name="connsiteY31" fmla="*/ 344448 h 376470"/>
                <a:gd name="connsiteX32" fmla="*/ 463296 w 748746"/>
                <a:gd name="connsiteY32" fmla="*/ 323792 h 376470"/>
                <a:gd name="connsiteX33" fmla="*/ 418073 w 748746"/>
                <a:gd name="connsiteY33" fmla="*/ 313915 h 376470"/>
                <a:gd name="connsiteX34" fmla="*/ 407932 w 748746"/>
                <a:gd name="connsiteY34" fmla="*/ 330045 h 376470"/>
                <a:gd name="connsiteX35" fmla="*/ 391014 w 748746"/>
                <a:gd name="connsiteY35" fmla="*/ 339075 h 376470"/>
                <a:gd name="connsiteX36" fmla="*/ 372450 w 748746"/>
                <a:gd name="connsiteY36" fmla="*/ 348168 h 376470"/>
                <a:gd name="connsiteX37" fmla="*/ 356536 w 748746"/>
                <a:gd name="connsiteY37" fmla="*/ 356915 h 376470"/>
                <a:gd name="connsiteX38" fmla="*/ 343103 w 748746"/>
                <a:gd name="connsiteY38" fmla="*/ 354802 h 376470"/>
                <a:gd name="connsiteX39" fmla="*/ 326438 w 748746"/>
                <a:gd name="connsiteY39" fmla="*/ 366261 h 376470"/>
                <a:gd name="connsiteX40" fmla="*/ 317041 w 748746"/>
                <a:gd name="connsiteY40" fmla="*/ 352222 h 376470"/>
                <a:gd name="connsiteX41" fmla="*/ 296489 w 748746"/>
                <a:gd name="connsiteY41" fmla="*/ 351709 h 376470"/>
                <a:gd name="connsiteX42" fmla="*/ 281271 w 748746"/>
                <a:gd name="connsiteY42" fmla="*/ 376037 h 376470"/>
                <a:gd name="connsiteX43" fmla="*/ 261163 w 748746"/>
                <a:gd name="connsiteY43" fmla="*/ 362021 h 376470"/>
                <a:gd name="connsiteX44" fmla="*/ 222084 w 748746"/>
                <a:gd name="connsiteY44" fmla="*/ 353217 h 376470"/>
                <a:gd name="connsiteX45" fmla="*/ 215737 w 748746"/>
                <a:gd name="connsiteY45" fmla="*/ 334814 h 376470"/>
                <a:gd name="connsiteX46" fmla="*/ 215509 w 748746"/>
                <a:gd name="connsiteY46" fmla="*/ 306868 h 376470"/>
                <a:gd name="connsiteX47" fmla="*/ 179552 w 748746"/>
                <a:gd name="connsiteY47" fmla="*/ 299956 h 376470"/>
                <a:gd name="connsiteX48" fmla="*/ 152149 w 748746"/>
                <a:gd name="connsiteY48" fmla="*/ 303921 h 376470"/>
                <a:gd name="connsiteX49" fmla="*/ 139697 w 748746"/>
                <a:gd name="connsiteY49" fmla="*/ 293189 h 376470"/>
                <a:gd name="connsiteX0" fmla="*/ 139697 w 748746"/>
                <a:gd name="connsiteY0" fmla="*/ 293189 h 409403"/>
                <a:gd name="connsiteX1" fmla="*/ 122994 w 748746"/>
                <a:gd name="connsiteY1" fmla="*/ 304440 h 409403"/>
                <a:gd name="connsiteX2" fmla="*/ 83856 w 748746"/>
                <a:gd name="connsiteY2" fmla="*/ 293650 h 409403"/>
                <a:gd name="connsiteX3" fmla="*/ 69617 w 748746"/>
                <a:gd name="connsiteY3" fmla="*/ 241718 h 409403"/>
                <a:gd name="connsiteX4" fmla="*/ 6 w 748746"/>
                <a:gd name="connsiteY4" fmla="*/ 265235 h 409403"/>
                <a:gd name="connsiteX5" fmla="*/ 37564 w 748746"/>
                <a:gd name="connsiteY5" fmla="*/ 197504 h 409403"/>
                <a:gd name="connsiteX6" fmla="*/ 99445 w 748746"/>
                <a:gd name="connsiteY6" fmla="*/ 145749 h 409403"/>
                <a:gd name="connsiteX7" fmla="*/ 182465 w 748746"/>
                <a:gd name="connsiteY7" fmla="*/ 25716 h 409403"/>
                <a:gd name="connsiteX8" fmla="*/ 203931 w 748746"/>
                <a:gd name="connsiteY8" fmla="*/ 10119 h 409403"/>
                <a:gd name="connsiteX9" fmla="*/ 248930 w 748746"/>
                <a:gd name="connsiteY9" fmla="*/ 22540 h 409403"/>
                <a:gd name="connsiteX10" fmla="*/ 287733 w 748746"/>
                <a:gd name="connsiteY10" fmla="*/ 30318 h 409403"/>
                <a:gd name="connsiteX11" fmla="*/ 299288 w 748746"/>
                <a:gd name="connsiteY11" fmla="*/ 54214 h 409403"/>
                <a:gd name="connsiteX12" fmla="*/ 327099 w 748746"/>
                <a:gd name="connsiteY12" fmla="*/ 53153 h 409403"/>
                <a:gd name="connsiteX13" fmla="*/ 396444 w 748746"/>
                <a:gd name="connsiteY13" fmla="*/ 460 h 409403"/>
                <a:gd name="connsiteX14" fmla="*/ 448456 w 748746"/>
                <a:gd name="connsiteY14" fmla="*/ 21522 h 409403"/>
                <a:gd name="connsiteX15" fmla="*/ 477053 w 748746"/>
                <a:gd name="connsiteY15" fmla="*/ 27872 h 409403"/>
                <a:gd name="connsiteX16" fmla="*/ 497008 w 748746"/>
                <a:gd name="connsiteY16" fmla="*/ 27931 h 409403"/>
                <a:gd name="connsiteX17" fmla="*/ 519150 w 748746"/>
                <a:gd name="connsiteY17" fmla="*/ 38996 h 409403"/>
                <a:gd name="connsiteX18" fmla="*/ 538777 w 748746"/>
                <a:gd name="connsiteY18" fmla="*/ 66178 h 409403"/>
                <a:gd name="connsiteX19" fmla="*/ 574876 w 748746"/>
                <a:gd name="connsiteY19" fmla="*/ 85270 h 409403"/>
                <a:gd name="connsiteX20" fmla="*/ 605029 w 748746"/>
                <a:gd name="connsiteY20" fmla="*/ 96100 h 409403"/>
                <a:gd name="connsiteX21" fmla="*/ 590649 w 748746"/>
                <a:gd name="connsiteY21" fmla="*/ 125018 h 409403"/>
                <a:gd name="connsiteX22" fmla="*/ 640899 w 748746"/>
                <a:gd name="connsiteY22" fmla="*/ 159359 h 409403"/>
                <a:gd name="connsiteX23" fmla="*/ 690331 w 748746"/>
                <a:gd name="connsiteY23" fmla="*/ 174395 h 409403"/>
                <a:gd name="connsiteX24" fmla="*/ 699166 w 748746"/>
                <a:gd name="connsiteY24" fmla="*/ 184490 h 409403"/>
                <a:gd name="connsiteX25" fmla="*/ 701741 w 748746"/>
                <a:gd name="connsiteY25" fmla="*/ 200042 h 409403"/>
                <a:gd name="connsiteX26" fmla="*/ 703832 w 748746"/>
                <a:gd name="connsiteY26" fmla="*/ 227127 h 409403"/>
                <a:gd name="connsiteX27" fmla="*/ 747999 w 748746"/>
                <a:gd name="connsiteY27" fmla="*/ 262779 h 409403"/>
                <a:gd name="connsiteX28" fmla="*/ 626161 w 748746"/>
                <a:gd name="connsiteY28" fmla="*/ 315361 h 409403"/>
                <a:gd name="connsiteX29" fmla="*/ 591096 w 748746"/>
                <a:gd name="connsiteY29" fmla="*/ 301244 h 409403"/>
                <a:gd name="connsiteX30" fmla="*/ 554602 w 748746"/>
                <a:gd name="connsiteY30" fmla="*/ 324679 h 409403"/>
                <a:gd name="connsiteX31" fmla="*/ 569071 w 748746"/>
                <a:gd name="connsiteY31" fmla="*/ 344448 h 409403"/>
                <a:gd name="connsiteX32" fmla="*/ 521998 w 748746"/>
                <a:gd name="connsiteY32" fmla="*/ 409403 h 409403"/>
                <a:gd name="connsiteX33" fmla="*/ 418073 w 748746"/>
                <a:gd name="connsiteY33" fmla="*/ 313915 h 409403"/>
                <a:gd name="connsiteX34" fmla="*/ 407932 w 748746"/>
                <a:gd name="connsiteY34" fmla="*/ 330045 h 409403"/>
                <a:gd name="connsiteX35" fmla="*/ 391014 w 748746"/>
                <a:gd name="connsiteY35" fmla="*/ 339075 h 409403"/>
                <a:gd name="connsiteX36" fmla="*/ 372450 w 748746"/>
                <a:gd name="connsiteY36" fmla="*/ 348168 h 409403"/>
                <a:gd name="connsiteX37" fmla="*/ 356536 w 748746"/>
                <a:gd name="connsiteY37" fmla="*/ 356915 h 409403"/>
                <a:gd name="connsiteX38" fmla="*/ 343103 w 748746"/>
                <a:gd name="connsiteY38" fmla="*/ 354802 h 409403"/>
                <a:gd name="connsiteX39" fmla="*/ 326438 w 748746"/>
                <a:gd name="connsiteY39" fmla="*/ 366261 h 409403"/>
                <a:gd name="connsiteX40" fmla="*/ 317041 w 748746"/>
                <a:gd name="connsiteY40" fmla="*/ 352222 h 409403"/>
                <a:gd name="connsiteX41" fmla="*/ 296489 w 748746"/>
                <a:gd name="connsiteY41" fmla="*/ 351709 h 409403"/>
                <a:gd name="connsiteX42" fmla="*/ 281271 w 748746"/>
                <a:gd name="connsiteY42" fmla="*/ 376037 h 409403"/>
                <a:gd name="connsiteX43" fmla="*/ 261163 w 748746"/>
                <a:gd name="connsiteY43" fmla="*/ 362021 h 409403"/>
                <a:gd name="connsiteX44" fmla="*/ 222084 w 748746"/>
                <a:gd name="connsiteY44" fmla="*/ 353217 h 409403"/>
                <a:gd name="connsiteX45" fmla="*/ 215737 w 748746"/>
                <a:gd name="connsiteY45" fmla="*/ 334814 h 409403"/>
                <a:gd name="connsiteX46" fmla="*/ 215509 w 748746"/>
                <a:gd name="connsiteY46" fmla="*/ 306868 h 409403"/>
                <a:gd name="connsiteX47" fmla="*/ 179552 w 748746"/>
                <a:gd name="connsiteY47" fmla="*/ 299956 h 409403"/>
                <a:gd name="connsiteX48" fmla="*/ 152149 w 748746"/>
                <a:gd name="connsiteY48" fmla="*/ 303921 h 409403"/>
                <a:gd name="connsiteX49" fmla="*/ 139697 w 748746"/>
                <a:gd name="connsiteY49" fmla="*/ 293189 h 409403"/>
                <a:gd name="connsiteX0" fmla="*/ 139697 w 748746"/>
                <a:gd name="connsiteY0" fmla="*/ 293189 h 412480"/>
                <a:gd name="connsiteX1" fmla="*/ 122994 w 748746"/>
                <a:gd name="connsiteY1" fmla="*/ 304440 h 412480"/>
                <a:gd name="connsiteX2" fmla="*/ 83856 w 748746"/>
                <a:gd name="connsiteY2" fmla="*/ 293650 h 412480"/>
                <a:gd name="connsiteX3" fmla="*/ 69617 w 748746"/>
                <a:gd name="connsiteY3" fmla="*/ 241718 h 412480"/>
                <a:gd name="connsiteX4" fmla="*/ 6 w 748746"/>
                <a:gd name="connsiteY4" fmla="*/ 265235 h 412480"/>
                <a:gd name="connsiteX5" fmla="*/ 37564 w 748746"/>
                <a:gd name="connsiteY5" fmla="*/ 197504 h 412480"/>
                <a:gd name="connsiteX6" fmla="*/ 99445 w 748746"/>
                <a:gd name="connsiteY6" fmla="*/ 145749 h 412480"/>
                <a:gd name="connsiteX7" fmla="*/ 182465 w 748746"/>
                <a:gd name="connsiteY7" fmla="*/ 25716 h 412480"/>
                <a:gd name="connsiteX8" fmla="*/ 203931 w 748746"/>
                <a:gd name="connsiteY8" fmla="*/ 10119 h 412480"/>
                <a:gd name="connsiteX9" fmla="*/ 248930 w 748746"/>
                <a:gd name="connsiteY9" fmla="*/ 22540 h 412480"/>
                <a:gd name="connsiteX10" fmla="*/ 287733 w 748746"/>
                <a:gd name="connsiteY10" fmla="*/ 30318 h 412480"/>
                <a:gd name="connsiteX11" fmla="*/ 299288 w 748746"/>
                <a:gd name="connsiteY11" fmla="*/ 54214 h 412480"/>
                <a:gd name="connsiteX12" fmla="*/ 327099 w 748746"/>
                <a:gd name="connsiteY12" fmla="*/ 53153 h 412480"/>
                <a:gd name="connsiteX13" fmla="*/ 396444 w 748746"/>
                <a:gd name="connsiteY13" fmla="*/ 460 h 412480"/>
                <a:gd name="connsiteX14" fmla="*/ 448456 w 748746"/>
                <a:gd name="connsiteY14" fmla="*/ 21522 h 412480"/>
                <a:gd name="connsiteX15" fmla="*/ 477053 w 748746"/>
                <a:gd name="connsiteY15" fmla="*/ 27872 h 412480"/>
                <a:gd name="connsiteX16" fmla="*/ 497008 w 748746"/>
                <a:gd name="connsiteY16" fmla="*/ 27931 h 412480"/>
                <a:gd name="connsiteX17" fmla="*/ 519150 w 748746"/>
                <a:gd name="connsiteY17" fmla="*/ 38996 h 412480"/>
                <a:gd name="connsiteX18" fmla="*/ 538777 w 748746"/>
                <a:gd name="connsiteY18" fmla="*/ 66178 h 412480"/>
                <a:gd name="connsiteX19" fmla="*/ 574876 w 748746"/>
                <a:gd name="connsiteY19" fmla="*/ 85270 h 412480"/>
                <a:gd name="connsiteX20" fmla="*/ 605029 w 748746"/>
                <a:gd name="connsiteY20" fmla="*/ 96100 h 412480"/>
                <a:gd name="connsiteX21" fmla="*/ 590649 w 748746"/>
                <a:gd name="connsiteY21" fmla="*/ 125018 h 412480"/>
                <a:gd name="connsiteX22" fmla="*/ 640899 w 748746"/>
                <a:gd name="connsiteY22" fmla="*/ 159359 h 412480"/>
                <a:gd name="connsiteX23" fmla="*/ 690331 w 748746"/>
                <a:gd name="connsiteY23" fmla="*/ 174395 h 412480"/>
                <a:gd name="connsiteX24" fmla="*/ 699166 w 748746"/>
                <a:gd name="connsiteY24" fmla="*/ 184490 h 412480"/>
                <a:gd name="connsiteX25" fmla="*/ 701741 w 748746"/>
                <a:gd name="connsiteY25" fmla="*/ 200042 h 412480"/>
                <a:gd name="connsiteX26" fmla="*/ 703832 w 748746"/>
                <a:gd name="connsiteY26" fmla="*/ 227127 h 412480"/>
                <a:gd name="connsiteX27" fmla="*/ 747999 w 748746"/>
                <a:gd name="connsiteY27" fmla="*/ 262779 h 412480"/>
                <a:gd name="connsiteX28" fmla="*/ 626161 w 748746"/>
                <a:gd name="connsiteY28" fmla="*/ 315361 h 412480"/>
                <a:gd name="connsiteX29" fmla="*/ 591096 w 748746"/>
                <a:gd name="connsiteY29" fmla="*/ 301244 h 412480"/>
                <a:gd name="connsiteX30" fmla="*/ 554602 w 748746"/>
                <a:gd name="connsiteY30" fmla="*/ 324679 h 412480"/>
                <a:gd name="connsiteX31" fmla="*/ 569071 w 748746"/>
                <a:gd name="connsiteY31" fmla="*/ 344448 h 412480"/>
                <a:gd name="connsiteX32" fmla="*/ 521998 w 748746"/>
                <a:gd name="connsiteY32" fmla="*/ 409403 h 412480"/>
                <a:gd name="connsiteX33" fmla="*/ 493960 w 748746"/>
                <a:gd name="connsiteY33" fmla="*/ 405304 h 412480"/>
                <a:gd name="connsiteX34" fmla="*/ 407932 w 748746"/>
                <a:gd name="connsiteY34" fmla="*/ 330045 h 412480"/>
                <a:gd name="connsiteX35" fmla="*/ 391014 w 748746"/>
                <a:gd name="connsiteY35" fmla="*/ 339075 h 412480"/>
                <a:gd name="connsiteX36" fmla="*/ 372450 w 748746"/>
                <a:gd name="connsiteY36" fmla="*/ 348168 h 412480"/>
                <a:gd name="connsiteX37" fmla="*/ 356536 w 748746"/>
                <a:gd name="connsiteY37" fmla="*/ 356915 h 412480"/>
                <a:gd name="connsiteX38" fmla="*/ 343103 w 748746"/>
                <a:gd name="connsiteY38" fmla="*/ 354802 h 412480"/>
                <a:gd name="connsiteX39" fmla="*/ 326438 w 748746"/>
                <a:gd name="connsiteY39" fmla="*/ 366261 h 412480"/>
                <a:gd name="connsiteX40" fmla="*/ 317041 w 748746"/>
                <a:gd name="connsiteY40" fmla="*/ 352222 h 412480"/>
                <a:gd name="connsiteX41" fmla="*/ 296489 w 748746"/>
                <a:gd name="connsiteY41" fmla="*/ 351709 h 412480"/>
                <a:gd name="connsiteX42" fmla="*/ 281271 w 748746"/>
                <a:gd name="connsiteY42" fmla="*/ 376037 h 412480"/>
                <a:gd name="connsiteX43" fmla="*/ 261163 w 748746"/>
                <a:gd name="connsiteY43" fmla="*/ 362021 h 412480"/>
                <a:gd name="connsiteX44" fmla="*/ 222084 w 748746"/>
                <a:gd name="connsiteY44" fmla="*/ 353217 h 412480"/>
                <a:gd name="connsiteX45" fmla="*/ 215737 w 748746"/>
                <a:gd name="connsiteY45" fmla="*/ 334814 h 412480"/>
                <a:gd name="connsiteX46" fmla="*/ 215509 w 748746"/>
                <a:gd name="connsiteY46" fmla="*/ 306868 h 412480"/>
                <a:gd name="connsiteX47" fmla="*/ 179552 w 748746"/>
                <a:gd name="connsiteY47" fmla="*/ 299956 h 412480"/>
                <a:gd name="connsiteX48" fmla="*/ 152149 w 748746"/>
                <a:gd name="connsiteY48" fmla="*/ 303921 h 412480"/>
                <a:gd name="connsiteX49" fmla="*/ 139697 w 748746"/>
                <a:gd name="connsiteY49" fmla="*/ 293189 h 412480"/>
                <a:gd name="connsiteX0" fmla="*/ 139697 w 748746"/>
                <a:gd name="connsiteY0" fmla="*/ 293189 h 461521"/>
                <a:gd name="connsiteX1" fmla="*/ 122994 w 748746"/>
                <a:gd name="connsiteY1" fmla="*/ 304440 h 461521"/>
                <a:gd name="connsiteX2" fmla="*/ 83856 w 748746"/>
                <a:gd name="connsiteY2" fmla="*/ 293650 h 461521"/>
                <a:gd name="connsiteX3" fmla="*/ 69617 w 748746"/>
                <a:gd name="connsiteY3" fmla="*/ 241718 h 461521"/>
                <a:gd name="connsiteX4" fmla="*/ 6 w 748746"/>
                <a:gd name="connsiteY4" fmla="*/ 265235 h 461521"/>
                <a:gd name="connsiteX5" fmla="*/ 37564 w 748746"/>
                <a:gd name="connsiteY5" fmla="*/ 197504 h 461521"/>
                <a:gd name="connsiteX6" fmla="*/ 99445 w 748746"/>
                <a:gd name="connsiteY6" fmla="*/ 145749 h 461521"/>
                <a:gd name="connsiteX7" fmla="*/ 182465 w 748746"/>
                <a:gd name="connsiteY7" fmla="*/ 25716 h 461521"/>
                <a:gd name="connsiteX8" fmla="*/ 203931 w 748746"/>
                <a:gd name="connsiteY8" fmla="*/ 10119 h 461521"/>
                <a:gd name="connsiteX9" fmla="*/ 248930 w 748746"/>
                <a:gd name="connsiteY9" fmla="*/ 22540 h 461521"/>
                <a:gd name="connsiteX10" fmla="*/ 287733 w 748746"/>
                <a:gd name="connsiteY10" fmla="*/ 30318 h 461521"/>
                <a:gd name="connsiteX11" fmla="*/ 299288 w 748746"/>
                <a:gd name="connsiteY11" fmla="*/ 54214 h 461521"/>
                <a:gd name="connsiteX12" fmla="*/ 327099 w 748746"/>
                <a:gd name="connsiteY12" fmla="*/ 53153 h 461521"/>
                <a:gd name="connsiteX13" fmla="*/ 396444 w 748746"/>
                <a:gd name="connsiteY13" fmla="*/ 460 h 461521"/>
                <a:gd name="connsiteX14" fmla="*/ 448456 w 748746"/>
                <a:gd name="connsiteY14" fmla="*/ 21522 h 461521"/>
                <a:gd name="connsiteX15" fmla="*/ 477053 w 748746"/>
                <a:gd name="connsiteY15" fmla="*/ 27872 h 461521"/>
                <a:gd name="connsiteX16" fmla="*/ 497008 w 748746"/>
                <a:gd name="connsiteY16" fmla="*/ 27931 h 461521"/>
                <a:gd name="connsiteX17" fmla="*/ 519150 w 748746"/>
                <a:gd name="connsiteY17" fmla="*/ 38996 h 461521"/>
                <a:gd name="connsiteX18" fmla="*/ 538777 w 748746"/>
                <a:gd name="connsiteY18" fmla="*/ 66178 h 461521"/>
                <a:gd name="connsiteX19" fmla="*/ 574876 w 748746"/>
                <a:gd name="connsiteY19" fmla="*/ 85270 h 461521"/>
                <a:gd name="connsiteX20" fmla="*/ 605029 w 748746"/>
                <a:gd name="connsiteY20" fmla="*/ 96100 h 461521"/>
                <a:gd name="connsiteX21" fmla="*/ 590649 w 748746"/>
                <a:gd name="connsiteY21" fmla="*/ 125018 h 461521"/>
                <a:gd name="connsiteX22" fmla="*/ 640899 w 748746"/>
                <a:gd name="connsiteY22" fmla="*/ 159359 h 461521"/>
                <a:gd name="connsiteX23" fmla="*/ 690331 w 748746"/>
                <a:gd name="connsiteY23" fmla="*/ 174395 h 461521"/>
                <a:gd name="connsiteX24" fmla="*/ 699166 w 748746"/>
                <a:gd name="connsiteY24" fmla="*/ 184490 h 461521"/>
                <a:gd name="connsiteX25" fmla="*/ 701741 w 748746"/>
                <a:gd name="connsiteY25" fmla="*/ 200042 h 461521"/>
                <a:gd name="connsiteX26" fmla="*/ 703832 w 748746"/>
                <a:gd name="connsiteY26" fmla="*/ 227127 h 461521"/>
                <a:gd name="connsiteX27" fmla="*/ 747999 w 748746"/>
                <a:gd name="connsiteY27" fmla="*/ 262779 h 461521"/>
                <a:gd name="connsiteX28" fmla="*/ 626161 w 748746"/>
                <a:gd name="connsiteY28" fmla="*/ 315361 h 461521"/>
                <a:gd name="connsiteX29" fmla="*/ 591096 w 748746"/>
                <a:gd name="connsiteY29" fmla="*/ 301244 h 461521"/>
                <a:gd name="connsiteX30" fmla="*/ 554602 w 748746"/>
                <a:gd name="connsiteY30" fmla="*/ 324679 h 461521"/>
                <a:gd name="connsiteX31" fmla="*/ 569071 w 748746"/>
                <a:gd name="connsiteY31" fmla="*/ 344448 h 461521"/>
                <a:gd name="connsiteX32" fmla="*/ 521998 w 748746"/>
                <a:gd name="connsiteY32" fmla="*/ 409403 h 461521"/>
                <a:gd name="connsiteX33" fmla="*/ 493960 w 748746"/>
                <a:gd name="connsiteY33" fmla="*/ 405304 h 461521"/>
                <a:gd name="connsiteX34" fmla="*/ 517948 w 748746"/>
                <a:gd name="connsiteY34" fmla="*/ 461422 h 461521"/>
                <a:gd name="connsiteX35" fmla="*/ 391014 w 748746"/>
                <a:gd name="connsiteY35" fmla="*/ 339075 h 461521"/>
                <a:gd name="connsiteX36" fmla="*/ 372450 w 748746"/>
                <a:gd name="connsiteY36" fmla="*/ 348168 h 461521"/>
                <a:gd name="connsiteX37" fmla="*/ 356536 w 748746"/>
                <a:gd name="connsiteY37" fmla="*/ 356915 h 461521"/>
                <a:gd name="connsiteX38" fmla="*/ 343103 w 748746"/>
                <a:gd name="connsiteY38" fmla="*/ 354802 h 461521"/>
                <a:gd name="connsiteX39" fmla="*/ 326438 w 748746"/>
                <a:gd name="connsiteY39" fmla="*/ 366261 h 461521"/>
                <a:gd name="connsiteX40" fmla="*/ 317041 w 748746"/>
                <a:gd name="connsiteY40" fmla="*/ 352222 h 461521"/>
                <a:gd name="connsiteX41" fmla="*/ 296489 w 748746"/>
                <a:gd name="connsiteY41" fmla="*/ 351709 h 461521"/>
                <a:gd name="connsiteX42" fmla="*/ 281271 w 748746"/>
                <a:gd name="connsiteY42" fmla="*/ 376037 h 461521"/>
                <a:gd name="connsiteX43" fmla="*/ 261163 w 748746"/>
                <a:gd name="connsiteY43" fmla="*/ 362021 h 461521"/>
                <a:gd name="connsiteX44" fmla="*/ 222084 w 748746"/>
                <a:gd name="connsiteY44" fmla="*/ 353217 h 461521"/>
                <a:gd name="connsiteX45" fmla="*/ 215737 w 748746"/>
                <a:gd name="connsiteY45" fmla="*/ 334814 h 461521"/>
                <a:gd name="connsiteX46" fmla="*/ 215509 w 748746"/>
                <a:gd name="connsiteY46" fmla="*/ 306868 h 461521"/>
                <a:gd name="connsiteX47" fmla="*/ 179552 w 748746"/>
                <a:gd name="connsiteY47" fmla="*/ 299956 h 461521"/>
                <a:gd name="connsiteX48" fmla="*/ 152149 w 748746"/>
                <a:gd name="connsiteY48" fmla="*/ 303921 h 461521"/>
                <a:gd name="connsiteX49" fmla="*/ 139697 w 748746"/>
                <a:gd name="connsiteY49" fmla="*/ 293189 h 461521"/>
                <a:gd name="connsiteX0" fmla="*/ 139697 w 748746"/>
                <a:gd name="connsiteY0" fmla="*/ 293189 h 462239"/>
                <a:gd name="connsiteX1" fmla="*/ 122994 w 748746"/>
                <a:gd name="connsiteY1" fmla="*/ 304440 h 462239"/>
                <a:gd name="connsiteX2" fmla="*/ 83856 w 748746"/>
                <a:gd name="connsiteY2" fmla="*/ 293650 h 462239"/>
                <a:gd name="connsiteX3" fmla="*/ 69617 w 748746"/>
                <a:gd name="connsiteY3" fmla="*/ 241718 h 462239"/>
                <a:gd name="connsiteX4" fmla="*/ 6 w 748746"/>
                <a:gd name="connsiteY4" fmla="*/ 265235 h 462239"/>
                <a:gd name="connsiteX5" fmla="*/ 37564 w 748746"/>
                <a:gd name="connsiteY5" fmla="*/ 197504 h 462239"/>
                <a:gd name="connsiteX6" fmla="*/ 99445 w 748746"/>
                <a:gd name="connsiteY6" fmla="*/ 145749 h 462239"/>
                <a:gd name="connsiteX7" fmla="*/ 182465 w 748746"/>
                <a:gd name="connsiteY7" fmla="*/ 25716 h 462239"/>
                <a:gd name="connsiteX8" fmla="*/ 203931 w 748746"/>
                <a:gd name="connsiteY8" fmla="*/ 10119 h 462239"/>
                <a:gd name="connsiteX9" fmla="*/ 248930 w 748746"/>
                <a:gd name="connsiteY9" fmla="*/ 22540 h 462239"/>
                <a:gd name="connsiteX10" fmla="*/ 287733 w 748746"/>
                <a:gd name="connsiteY10" fmla="*/ 30318 h 462239"/>
                <a:gd name="connsiteX11" fmla="*/ 299288 w 748746"/>
                <a:gd name="connsiteY11" fmla="*/ 54214 h 462239"/>
                <a:gd name="connsiteX12" fmla="*/ 327099 w 748746"/>
                <a:gd name="connsiteY12" fmla="*/ 53153 h 462239"/>
                <a:gd name="connsiteX13" fmla="*/ 396444 w 748746"/>
                <a:gd name="connsiteY13" fmla="*/ 460 h 462239"/>
                <a:gd name="connsiteX14" fmla="*/ 448456 w 748746"/>
                <a:gd name="connsiteY14" fmla="*/ 21522 h 462239"/>
                <a:gd name="connsiteX15" fmla="*/ 477053 w 748746"/>
                <a:gd name="connsiteY15" fmla="*/ 27872 h 462239"/>
                <a:gd name="connsiteX16" fmla="*/ 497008 w 748746"/>
                <a:gd name="connsiteY16" fmla="*/ 27931 h 462239"/>
                <a:gd name="connsiteX17" fmla="*/ 519150 w 748746"/>
                <a:gd name="connsiteY17" fmla="*/ 38996 h 462239"/>
                <a:gd name="connsiteX18" fmla="*/ 538777 w 748746"/>
                <a:gd name="connsiteY18" fmla="*/ 66178 h 462239"/>
                <a:gd name="connsiteX19" fmla="*/ 574876 w 748746"/>
                <a:gd name="connsiteY19" fmla="*/ 85270 h 462239"/>
                <a:gd name="connsiteX20" fmla="*/ 605029 w 748746"/>
                <a:gd name="connsiteY20" fmla="*/ 96100 h 462239"/>
                <a:gd name="connsiteX21" fmla="*/ 590649 w 748746"/>
                <a:gd name="connsiteY21" fmla="*/ 125018 h 462239"/>
                <a:gd name="connsiteX22" fmla="*/ 640899 w 748746"/>
                <a:gd name="connsiteY22" fmla="*/ 159359 h 462239"/>
                <a:gd name="connsiteX23" fmla="*/ 690331 w 748746"/>
                <a:gd name="connsiteY23" fmla="*/ 174395 h 462239"/>
                <a:gd name="connsiteX24" fmla="*/ 699166 w 748746"/>
                <a:gd name="connsiteY24" fmla="*/ 184490 h 462239"/>
                <a:gd name="connsiteX25" fmla="*/ 701741 w 748746"/>
                <a:gd name="connsiteY25" fmla="*/ 200042 h 462239"/>
                <a:gd name="connsiteX26" fmla="*/ 703832 w 748746"/>
                <a:gd name="connsiteY26" fmla="*/ 227127 h 462239"/>
                <a:gd name="connsiteX27" fmla="*/ 747999 w 748746"/>
                <a:gd name="connsiteY27" fmla="*/ 262779 h 462239"/>
                <a:gd name="connsiteX28" fmla="*/ 626161 w 748746"/>
                <a:gd name="connsiteY28" fmla="*/ 315361 h 462239"/>
                <a:gd name="connsiteX29" fmla="*/ 591096 w 748746"/>
                <a:gd name="connsiteY29" fmla="*/ 301244 h 462239"/>
                <a:gd name="connsiteX30" fmla="*/ 554602 w 748746"/>
                <a:gd name="connsiteY30" fmla="*/ 324679 h 462239"/>
                <a:gd name="connsiteX31" fmla="*/ 569071 w 748746"/>
                <a:gd name="connsiteY31" fmla="*/ 344448 h 462239"/>
                <a:gd name="connsiteX32" fmla="*/ 521998 w 748746"/>
                <a:gd name="connsiteY32" fmla="*/ 409403 h 462239"/>
                <a:gd name="connsiteX33" fmla="*/ 493960 w 748746"/>
                <a:gd name="connsiteY33" fmla="*/ 405304 h 462239"/>
                <a:gd name="connsiteX34" fmla="*/ 517948 w 748746"/>
                <a:gd name="connsiteY34" fmla="*/ 461422 h 462239"/>
                <a:gd name="connsiteX35" fmla="*/ 480953 w 748746"/>
                <a:gd name="connsiteY35" fmla="*/ 455181 h 462239"/>
                <a:gd name="connsiteX36" fmla="*/ 372450 w 748746"/>
                <a:gd name="connsiteY36" fmla="*/ 348168 h 462239"/>
                <a:gd name="connsiteX37" fmla="*/ 356536 w 748746"/>
                <a:gd name="connsiteY37" fmla="*/ 356915 h 462239"/>
                <a:gd name="connsiteX38" fmla="*/ 343103 w 748746"/>
                <a:gd name="connsiteY38" fmla="*/ 354802 h 462239"/>
                <a:gd name="connsiteX39" fmla="*/ 326438 w 748746"/>
                <a:gd name="connsiteY39" fmla="*/ 366261 h 462239"/>
                <a:gd name="connsiteX40" fmla="*/ 317041 w 748746"/>
                <a:gd name="connsiteY40" fmla="*/ 352222 h 462239"/>
                <a:gd name="connsiteX41" fmla="*/ 296489 w 748746"/>
                <a:gd name="connsiteY41" fmla="*/ 351709 h 462239"/>
                <a:gd name="connsiteX42" fmla="*/ 281271 w 748746"/>
                <a:gd name="connsiteY42" fmla="*/ 376037 h 462239"/>
                <a:gd name="connsiteX43" fmla="*/ 261163 w 748746"/>
                <a:gd name="connsiteY43" fmla="*/ 362021 h 462239"/>
                <a:gd name="connsiteX44" fmla="*/ 222084 w 748746"/>
                <a:gd name="connsiteY44" fmla="*/ 353217 h 462239"/>
                <a:gd name="connsiteX45" fmla="*/ 215737 w 748746"/>
                <a:gd name="connsiteY45" fmla="*/ 334814 h 462239"/>
                <a:gd name="connsiteX46" fmla="*/ 215509 w 748746"/>
                <a:gd name="connsiteY46" fmla="*/ 306868 h 462239"/>
                <a:gd name="connsiteX47" fmla="*/ 179552 w 748746"/>
                <a:gd name="connsiteY47" fmla="*/ 299956 h 462239"/>
                <a:gd name="connsiteX48" fmla="*/ 152149 w 748746"/>
                <a:gd name="connsiteY48" fmla="*/ 303921 h 462239"/>
                <a:gd name="connsiteX49" fmla="*/ 139697 w 748746"/>
                <a:gd name="connsiteY49" fmla="*/ 293189 h 462239"/>
                <a:gd name="connsiteX0" fmla="*/ 139697 w 748746"/>
                <a:gd name="connsiteY0" fmla="*/ 293189 h 471346"/>
                <a:gd name="connsiteX1" fmla="*/ 122994 w 748746"/>
                <a:gd name="connsiteY1" fmla="*/ 304440 h 471346"/>
                <a:gd name="connsiteX2" fmla="*/ 83856 w 748746"/>
                <a:gd name="connsiteY2" fmla="*/ 293650 h 471346"/>
                <a:gd name="connsiteX3" fmla="*/ 69617 w 748746"/>
                <a:gd name="connsiteY3" fmla="*/ 241718 h 471346"/>
                <a:gd name="connsiteX4" fmla="*/ 6 w 748746"/>
                <a:gd name="connsiteY4" fmla="*/ 265235 h 471346"/>
                <a:gd name="connsiteX5" fmla="*/ 37564 w 748746"/>
                <a:gd name="connsiteY5" fmla="*/ 197504 h 471346"/>
                <a:gd name="connsiteX6" fmla="*/ 99445 w 748746"/>
                <a:gd name="connsiteY6" fmla="*/ 145749 h 471346"/>
                <a:gd name="connsiteX7" fmla="*/ 182465 w 748746"/>
                <a:gd name="connsiteY7" fmla="*/ 25716 h 471346"/>
                <a:gd name="connsiteX8" fmla="*/ 203931 w 748746"/>
                <a:gd name="connsiteY8" fmla="*/ 10119 h 471346"/>
                <a:gd name="connsiteX9" fmla="*/ 248930 w 748746"/>
                <a:gd name="connsiteY9" fmla="*/ 22540 h 471346"/>
                <a:gd name="connsiteX10" fmla="*/ 287733 w 748746"/>
                <a:gd name="connsiteY10" fmla="*/ 30318 h 471346"/>
                <a:gd name="connsiteX11" fmla="*/ 299288 w 748746"/>
                <a:gd name="connsiteY11" fmla="*/ 54214 h 471346"/>
                <a:gd name="connsiteX12" fmla="*/ 327099 w 748746"/>
                <a:gd name="connsiteY12" fmla="*/ 53153 h 471346"/>
                <a:gd name="connsiteX13" fmla="*/ 396444 w 748746"/>
                <a:gd name="connsiteY13" fmla="*/ 460 h 471346"/>
                <a:gd name="connsiteX14" fmla="*/ 448456 w 748746"/>
                <a:gd name="connsiteY14" fmla="*/ 21522 h 471346"/>
                <a:gd name="connsiteX15" fmla="*/ 477053 w 748746"/>
                <a:gd name="connsiteY15" fmla="*/ 27872 h 471346"/>
                <a:gd name="connsiteX16" fmla="*/ 497008 w 748746"/>
                <a:gd name="connsiteY16" fmla="*/ 27931 h 471346"/>
                <a:gd name="connsiteX17" fmla="*/ 519150 w 748746"/>
                <a:gd name="connsiteY17" fmla="*/ 38996 h 471346"/>
                <a:gd name="connsiteX18" fmla="*/ 538777 w 748746"/>
                <a:gd name="connsiteY18" fmla="*/ 66178 h 471346"/>
                <a:gd name="connsiteX19" fmla="*/ 574876 w 748746"/>
                <a:gd name="connsiteY19" fmla="*/ 85270 h 471346"/>
                <a:gd name="connsiteX20" fmla="*/ 605029 w 748746"/>
                <a:gd name="connsiteY20" fmla="*/ 96100 h 471346"/>
                <a:gd name="connsiteX21" fmla="*/ 590649 w 748746"/>
                <a:gd name="connsiteY21" fmla="*/ 125018 h 471346"/>
                <a:gd name="connsiteX22" fmla="*/ 640899 w 748746"/>
                <a:gd name="connsiteY22" fmla="*/ 159359 h 471346"/>
                <a:gd name="connsiteX23" fmla="*/ 690331 w 748746"/>
                <a:gd name="connsiteY23" fmla="*/ 174395 h 471346"/>
                <a:gd name="connsiteX24" fmla="*/ 699166 w 748746"/>
                <a:gd name="connsiteY24" fmla="*/ 184490 h 471346"/>
                <a:gd name="connsiteX25" fmla="*/ 701741 w 748746"/>
                <a:gd name="connsiteY25" fmla="*/ 200042 h 471346"/>
                <a:gd name="connsiteX26" fmla="*/ 703832 w 748746"/>
                <a:gd name="connsiteY26" fmla="*/ 227127 h 471346"/>
                <a:gd name="connsiteX27" fmla="*/ 747999 w 748746"/>
                <a:gd name="connsiteY27" fmla="*/ 262779 h 471346"/>
                <a:gd name="connsiteX28" fmla="*/ 626161 w 748746"/>
                <a:gd name="connsiteY28" fmla="*/ 315361 h 471346"/>
                <a:gd name="connsiteX29" fmla="*/ 591096 w 748746"/>
                <a:gd name="connsiteY29" fmla="*/ 301244 h 471346"/>
                <a:gd name="connsiteX30" fmla="*/ 554602 w 748746"/>
                <a:gd name="connsiteY30" fmla="*/ 324679 h 471346"/>
                <a:gd name="connsiteX31" fmla="*/ 569071 w 748746"/>
                <a:gd name="connsiteY31" fmla="*/ 344448 h 471346"/>
                <a:gd name="connsiteX32" fmla="*/ 521998 w 748746"/>
                <a:gd name="connsiteY32" fmla="*/ 409403 h 471346"/>
                <a:gd name="connsiteX33" fmla="*/ 493960 w 748746"/>
                <a:gd name="connsiteY33" fmla="*/ 405304 h 471346"/>
                <a:gd name="connsiteX34" fmla="*/ 517948 w 748746"/>
                <a:gd name="connsiteY34" fmla="*/ 461422 h 471346"/>
                <a:gd name="connsiteX35" fmla="*/ 480953 w 748746"/>
                <a:gd name="connsiteY35" fmla="*/ 455181 h 471346"/>
                <a:gd name="connsiteX36" fmla="*/ 458175 w 748746"/>
                <a:gd name="connsiteY36" fmla="*/ 470885 h 471346"/>
                <a:gd name="connsiteX37" fmla="*/ 356536 w 748746"/>
                <a:gd name="connsiteY37" fmla="*/ 356915 h 471346"/>
                <a:gd name="connsiteX38" fmla="*/ 343103 w 748746"/>
                <a:gd name="connsiteY38" fmla="*/ 354802 h 471346"/>
                <a:gd name="connsiteX39" fmla="*/ 326438 w 748746"/>
                <a:gd name="connsiteY39" fmla="*/ 366261 h 471346"/>
                <a:gd name="connsiteX40" fmla="*/ 317041 w 748746"/>
                <a:gd name="connsiteY40" fmla="*/ 352222 h 471346"/>
                <a:gd name="connsiteX41" fmla="*/ 296489 w 748746"/>
                <a:gd name="connsiteY41" fmla="*/ 351709 h 471346"/>
                <a:gd name="connsiteX42" fmla="*/ 281271 w 748746"/>
                <a:gd name="connsiteY42" fmla="*/ 376037 h 471346"/>
                <a:gd name="connsiteX43" fmla="*/ 261163 w 748746"/>
                <a:gd name="connsiteY43" fmla="*/ 362021 h 471346"/>
                <a:gd name="connsiteX44" fmla="*/ 222084 w 748746"/>
                <a:gd name="connsiteY44" fmla="*/ 353217 h 471346"/>
                <a:gd name="connsiteX45" fmla="*/ 215737 w 748746"/>
                <a:gd name="connsiteY45" fmla="*/ 334814 h 471346"/>
                <a:gd name="connsiteX46" fmla="*/ 215509 w 748746"/>
                <a:gd name="connsiteY46" fmla="*/ 306868 h 471346"/>
                <a:gd name="connsiteX47" fmla="*/ 179552 w 748746"/>
                <a:gd name="connsiteY47" fmla="*/ 299956 h 471346"/>
                <a:gd name="connsiteX48" fmla="*/ 152149 w 748746"/>
                <a:gd name="connsiteY48" fmla="*/ 303921 h 471346"/>
                <a:gd name="connsiteX49" fmla="*/ 139697 w 748746"/>
                <a:gd name="connsiteY49" fmla="*/ 293189 h 471346"/>
                <a:gd name="connsiteX0" fmla="*/ 139697 w 748746"/>
                <a:gd name="connsiteY0" fmla="*/ 293189 h 476854"/>
                <a:gd name="connsiteX1" fmla="*/ 122994 w 748746"/>
                <a:gd name="connsiteY1" fmla="*/ 304440 h 476854"/>
                <a:gd name="connsiteX2" fmla="*/ 83856 w 748746"/>
                <a:gd name="connsiteY2" fmla="*/ 293650 h 476854"/>
                <a:gd name="connsiteX3" fmla="*/ 69617 w 748746"/>
                <a:gd name="connsiteY3" fmla="*/ 241718 h 476854"/>
                <a:gd name="connsiteX4" fmla="*/ 6 w 748746"/>
                <a:gd name="connsiteY4" fmla="*/ 265235 h 476854"/>
                <a:gd name="connsiteX5" fmla="*/ 37564 w 748746"/>
                <a:gd name="connsiteY5" fmla="*/ 197504 h 476854"/>
                <a:gd name="connsiteX6" fmla="*/ 99445 w 748746"/>
                <a:gd name="connsiteY6" fmla="*/ 145749 h 476854"/>
                <a:gd name="connsiteX7" fmla="*/ 182465 w 748746"/>
                <a:gd name="connsiteY7" fmla="*/ 25716 h 476854"/>
                <a:gd name="connsiteX8" fmla="*/ 203931 w 748746"/>
                <a:gd name="connsiteY8" fmla="*/ 10119 h 476854"/>
                <a:gd name="connsiteX9" fmla="*/ 248930 w 748746"/>
                <a:gd name="connsiteY9" fmla="*/ 22540 h 476854"/>
                <a:gd name="connsiteX10" fmla="*/ 287733 w 748746"/>
                <a:gd name="connsiteY10" fmla="*/ 30318 h 476854"/>
                <a:gd name="connsiteX11" fmla="*/ 299288 w 748746"/>
                <a:gd name="connsiteY11" fmla="*/ 54214 h 476854"/>
                <a:gd name="connsiteX12" fmla="*/ 327099 w 748746"/>
                <a:gd name="connsiteY12" fmla="*/ 53153 h 476854"/>
                <a:gd name="connsiteX13" fmla="*/ 396444 w 748746"/>
                <a:gd name="connsiteY13" fmla="*/ 460 h 476854"/>
                <a:gd name="connsiteX14" fmla="*/ 448456 w 748746"/>
                <a:gd name="connsiteY14" fmla="*/ 21522 h 476854"/>
                <a:gd name="connsiteX15" fmla="*/ 477053 w 748746"/>
                <a:gd name="connsiteY15" fmla="*/ 27872 h 476854"/>
                <a:gd name="connsiteX16" fmla="*/ 497008 w 748746"/>
                <a:gd name="connsiteY16" fmla="*/ 27931 h 476854"/>
                <a:gd name="connsiteX17" fmla="*/ 519150 w 748746"/>
                <a:gd name="connsiteY17" fmla="*/ 38996 h 476854"/>
                <a:gd name="connsiteX18" fmla="*/ 538777 w 748746"/>
                <a:gd name="connsiteY18" fmla="*/ 66178 h 476854"/>
                <a:gd name="connsiteX19" fmla="*/ 574876 w 748746"/>
                <a:gd name="connsiteY19" fmla="*/ 85270 h 476854"/>
                <a:gd name="connsiteX20" fmla="*/ 605029 w 748746"/>
                <a:gd name="connsiteY20" fmla="*/ 96100 h 476854"/>
                <a:gd name="connsiteX21" fmla="*/ 590649 w 748746"/>
                <a:gd name="connsiteY21" fmla="*/ 125018 h 476854"/>
                <a:gd name="connsiteX22" fmla="*/ 640899 w 748746"/>
                <a:gd name="connsiteY22" fmla="*/ 159359 h 476854"/>
                <a:gd name="connsiteX23" fmla="*/ 690331 w 748746"/>
                <a:gd name="connsiteY23" fmla="*/ 174395 h 476854"/>
                <a:gd name="connsiteX24" fmla="*/ 699166 w 748746"/>
                <a:gd name="connsiteY24" fmla="*/ 184490 h 476854"/>
                <a:gd name="connsiteX25" fmla="*/ 701741 w 748746"/>
                <a:gd name="connsiteY25" fmla="*/ 200042 h 476854"/>
                <a:gd name="connsiteX26" fmla="*/ 703832 w 748746"/>
                <a:gd name="connsiteY26" fmla="*/ 227127 h 476854"/>
                <a:gd name="connsiteX27" fmla="*/ 747999 w 748746"/>
                <a:gd name="connsiteY27" fmla="*/ 262779 h 476854"/>
                <a:gd name="connsiteX28" fmla="*/ 626161 w 748746"/>
                <a:gd name="connsiteY28" fmla="*/ 315361 h 476854"/>
                <a:gd name="connsiteX29" fmla="*/ 591096 w 748746"/>
                <a:gd name="connsiteY29" fmla="*/ 301244 h 476854"/>
                <a:gd name="connsiteX30" fmla="*/ 554602 w 748746"/>
                <a:gd name="connsiteY30" fmla="*/ 324679 h 476854"/>
                <a:gd name="connsiteX31" fmla="*/ 569071 w 748746"/>
                <a:gd name="connsiteY31" fmla="*/ 344448 h 476854"/>
                <a:gd name="connsiteX32" fmla="*/ 521998 w 748746"/>
                <a:gd name="connsiteY32" fmla="*/ 409403 h 476854"/>
                <a:gd name="connsiteX33" fmla="*/ 493960 w 748746"/>
                <a:gd name="connsiteY33" fmla="*/ 405304 h 476854"/>
                <a:gd name="connsiteX34" fmla="*/ 517948 w 748746"/>
                <a:gd name="connsiteY34" fmla="*/ 461422 h 476854"/>
                <a:gd name="connsiteX35" fmla="*/ 480953 w 748746"/>
                <a:gd name="connsiteY35" fmla="*/ 455181 h 476854"/>
                <a:gd name="connsiteX36" fmla="*/ 458175 w 748746"/>
                <a:gd name="connsiteY36" fmla="*/ 470885 h 476854"/>
                <a:gd name="connsiteX37" fmla="*/ 423270 w 748746"/>
                <a:gd name="connsiteY37" fmla="*/ 476687 h 476854"/>
                <a:gd name="connsiteX38" fmla="*/ 343103 w 748746"/>
                <a:gd name="connsiteY38" fmla="*/ 354802 h 476854"/>
                <a:gd name="connsiteX39" fmla="*/ 326438 w 748746"/>
                <a:gd name="connsiteY39" fmla="*/ 366261 h 476854"/>
                <a:gd name="connsiteX40" fmla="*/ 317041 w 748746"/>
                <a:gd name="connsiteY40" fmla="*/ 352222 h 476854"/>
                <a:gd name="connsiteX41" fmla="*/ 296489 w 748746"/>
                <a:gd name="connsiteY41" fmla="*/ 351709 h 476854"/>
                <a:gd name="connsiteX42" fmla="*/ 281271 w 748746"/>
                <a:gd name="connsiteY42" fmla="*/ 376037 h 476854"/>
                <a:gd name="connsiteX43" fmla="*/ 261163 w 748746"/>
                <a:gd name="connsiteY43" fmla="*/ 362021 h 476854"/>
                <a:gd name="connsiteX44" fmla="*/ 222084 w 748746"/>
                <a:gd name="connsiteY44" fmla="*/ 353217 h 476854"/>
                <a:gd name="connsiteX45" fmla="*/ 215737 w 748746"/>
                <a:gd name="connsiteY45" fmla="*/ 334814 h 476854"/>
                <a:gd name="connsiteX46" fmla="*/ 215509 w 748746"/>
                <a:gd name="connsiteY46" fmla="*/ 306868 h 476854"/>
                <a:gd name="connsiteX47" fmla="*/ 179552 w 748746"/>
                <a:gd name="connsiteY47" fmla="*/ 299956 h 476854"/>
                <a:gd name="connsiteX48" fmla="*/ 152149 w 748746"/>
                <a:gd name="connsiteY48" fmla="*/ 303921 h 476854"/>
                <a:gd name="connsiteX49" fmla="*/ 139697 w 748746"/>
                <a:gd name="connsiteY49" fmla="*/ 293189 h 476854"/>
                <a:gd name="connsiteX0" fmla="*/ 139697 w 748746"/>
                <a:gd name="connsiteY0" fmla="*/ 293189 h 533337"/>
                <a:gd name="connsiteX1" fmla="*/ 122994 w 748746"/>
                <a:gd name="connsiteY1" fmla="*/ 304440 h 533337"/>
                <a:gd name="connsiteX2" fmla="*/ 83856 w 748746"/>
                <a:gd name="connsiteY2" fmla="*/ 293650 h 533337"/>
                <a:gd name="connsiteX3" fmla="*/ 69617 w 748746"/>
                <a:gd name="connsiteY3" fmla="*/ 241718 h 533337"/>
                <a:gd name="connsiteX4" fmla="*/ 6 w 748746"/>
                <a:gd name="connsiteY4" fmla="*/ 265235 h 533337"/>
                <a:gd name="connsiteX5" fmla="*/ 37564 w 748746"/>
                <a:gd name="connsiteY5" fmla="*/ 197504 h 533337"/>
                <a:gd name="connsiteX6" fmla="*/ 99445 w 748746"/>
                <a:gd name="connsiteY6" fmla="*/ 145749 h 533337"/>
                <a:gd name="connsiteX7" fmla="*/ 182465 w 748746"/>
                <a:gd name="connsiteY7" fmla="*/ 25716 h 533337"/>
                <a:gd name="connsiteX8" fmla="*/ 203931 w 748746"/>
                <a:gd name="connsiteY8" fmla="*/ 10119 h 533337"/>
                <a:gd name="connsiteX9" fmla="*/ 248930 w 748746"/>
                <a:gd name="connsiteY9" fmla="*/ 22540 h 533337"/>
                <a:gd name="connsiteX10" fmla="*/ 287733 w 748746"/>
                <a:gd name="connsiteY10" fmla="*/ 30318 h 533337"/>
                <a:gd name="connsiteX11" fmla="*/ 299288 w 748746"/>
                <a:gd name="connsiteY11" fmla="*/ 54214 h 533337"/>
                <a:gd name="connsiteX12" fmla="*/ 327099 w 748746"/>
                <a:gd name="connsiteY12" fmla="*/ 53153 h 533337"/>
                <a:gd name="connsiteX13" fmla="*/ 396444 w 748746"/>
                <a:gd name="connsiteY13" fmla="*/ 460 h 533337"/>
                <a:gd name="connsiteX14" fmla="*/ 448456 w 748746"/>
                <a:gd name="connsiteY14" fmla="*/ 21522 h 533337"/>
                <a:gd name="connsiteX15" fmla="*/ 477053 w 748746"/>
                <a:gd name="connsiteY15" fmla="*/ 27872 h 533337"/>
                <a:gd name="connsiteX16" fmla="*/ 497008 w 748746"/>
                <a:gd name="connsiteY16" fmla="*/ 27931 h 533337"/>
                <a:gd name="connsiteX17" fmla="*/ 519150 w 748746"/>
                <a:gd name="connsiteY17" fmla="*/ 38996 h 533337"/>
                <a:gd name="connsiteX18" fmla="*/ 538777 w 748746"/>
                <a:gd name="connsiteY18" fmla="*/ 66178 h 533337"/>
                <a:gd name="connsiteX19" fmla="*/ 574876 w 748746"/>
                <a:gd name="connsiteY19" fmla="*/ 85270 h 533337"/>
                <a:gd name="connsiteX20" fmla="*/ 605029 w 748746"/>
                <a:gd name="connsiteY20" fmla="*/ 96100 h 533337"/>
                <a:gd name="connsiteX21" fmla="*/ 590649 w 748746"/>
                <a:gd name="connsiteY21" fmla="*/ 125018 h 533337"/>
                <a:gd name="connsiteX22" fmla="*/ 640899 w 748746"/>
                <a:gd name="connsiteY22" fmla="*/ 159359 h 533337"/>
                <a:gd name="connsiteX23" fmla="*/ 690331 w 748746"/>
                <a:gd name="connsiteY23" fmla="*/ 174395 h 533337"/>
                <a:gd name="connsiteX24" fmla="*/ 699166 w 748746"/>
                <a:gd name="connsiteY24" fmla="*/ 184490 h 533337"/>
                <a:gd name="connsiteX25" fmla="*/ 701741 w 748746"/>
                <a:gd name="connsiteY25" fmla="*/ 200042 h 533337"/>
                <a:gd name="connsiteX26" fmla="*/ 703832 w 748746"/>
                <a:gd name="connsiteY26" fmla="*/ 227127 h 533337"/>
                <a:gd name="connsiteX27" fmla="*/ 747999 w 748746"/>
                <a:gd name="connsiteY27" fmla="*/ 262779 h 533337"/>
                <a:gd name="connsiteX28" fmla="*/ 626161 w 748746"/>
                <a:gd name="connsiteY28" fmla="*/ 315361 h 533337"/>
                <a:gd name="connsiteX29" fmla="*/ 591096 w 748746"/>
                <a:gd name="connsiteY29" fmla="*/ 301244 h 533337"/>
                <a:gd name="connsiteX30" fmla="*/ 554602 w 748746"/>
                <a:gd name="connsiteY30" fmla="*/ 324679 h 533337"/>
                <a:gd name="connsiteX31" fmla="*/ 569071 w 748746"/>
                <a:gd name="connsiteY31" fmla="*/ 344448 h 533337"/>
                <a:gd name="connsiteX32" fmla="*/ 521998 w 748746"/>
                <a:gd name="connsiteY32" fmla="*/ 409403 h 533337"/>
                <a:gd name="connsiteX33" fmla="*/ 493960 w 748746"/>
                <a:gd name="connsiteY33" fmla="*/ 405304 h 533337"/>
                <a:gd name="connsiteX34" fmla="*/ 517948 w 748746"/>
                <a:gd name="connsiteY34" fmla="*/ 461422 h 533337"/>
                <a:gd name="connsiteX35" fmla="*/ 480953 w 748746"/>
                <a:gd name="connsiteY35" fmla="*/ 455181 h 533337"/>
                <a:gd name="connsiteX36" fmla="*/ 458175 w 748746"/>
                <a:gd name="connsiteY36" fmla="*/ 470885 h 533337"/>
                <a:gd name="connsiteX37" fmla="*/ 423270 w 748746"/>
                <a:gd name="connsiteY37" fmla="*/ 476687 h 533337"/>
                <a:gd name="connsiteX38" fmla="*/ 320206 w 748746"/>
                <a:gd name="connsiteY38" fmla="*/ 533327 h 533337"/>
                <a:gd name="connsiteX39" fmla="*/ 326438 w 748746"/>
                <a:gd name="connsiteY39" fmla="*/ 366261 h 533337"/>
                <a:gd name="connsiteX40" fmla="*/ 317041 w 748746"/>
                <a:gd name="connsiteY40" fmla="*/ 352222 h 533337"/>
                <a:gd name="connsiteX41" fmla="*/ 296489 w 748746"/>
                <a:gd name="connsiteY41" fmla="*/ 351709 h 533337"/>
                <a:gd name="connsiteX42" fmla="*/ 281271 w 748746"/>
                <a:gd name="connsiteY42" fmla="*/ 376037 h 533337"/>
                <a:gd name="connsiteX43" fmla="*/ 261163 w 748746"/>
                <a:gd name="connsiteY43" fmla="*/ 362021 h 533337"/>
                <a:gd name="connsiteX44" fmla="*/ 222084 w 748746"/>
                <a:gd name="connsiteY44" fmla="*/ 353217 h 533337"/>
                <a:gd name="connsiteX45" fmla="*/ 215737 w 748746"/>
                <a:gd name="connsiteY45" fmla="*/ 334814 h 533337"/>
                <a:gd name="connsiteX46" fmla="*/ 215509 w 748746"/>
                <a:gd name="connsiteY46" fmla="*/ 306868 h 533337"/>
                <a:gd name="connsiteX47" fmla="*/ 179552 w 748746"/>
                <a:gd name="connsiteY47" fmla="*/ 299956 h 533337"/>
                <a:gd name="connsiteX48" fmla="*/ 152149 w 748746"/>
                <a:gd name="connsiteY48" fmla="*/ 303921 h 533337"/>
                <a:gd name="connsiteX49" fmla="*/ 139697 w 748746"/>
                <a:gd name="connsiteY49" fmla="*/ 293189 h 533337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326438 w 748746"/>
                <a:gd name="connsiteY40" fmla="*/ 366261 h 534226"/>
                <a:gd name="connsiteX41" fmla="*/ 317041 w 748746"/>
                <a:gd name="connsiteY41" fmla="*/ 352222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182 w 748746"/>
                <a:gd name="connsiteY40" fmla="*/ 456596 h 534226"/>
                <a:gd name="connsiteX41" fmla="*/ 317041 w 748746"/>
                <a:gd name="connsiteY41" fmla="*/ 352222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182 w 748746"/>
                <a:gd name="connsiteY40" fmla="*/ 456596 h 534226"/>
                <a:gd name="connsiteX41" fmla="*/ 260255 w 748746"/>
                <a:gd name="connsiteY41" fmla="*/ 462329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0255 w 748746"/>
                <a:gd name="connsiteY41" fmla="*/ 462329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  <a:gd name="connsiteX47" fmla="*/ 179552 w 748746"/>
                <a:gd name="connsiteY47" fmla="*/ 299956 h 534226"/>
                <a:gd name="connsiteX48" fmla="*/ 152149 w 748746"/>
                <a:gd name="connsiteY48" fmla="*/ 303921 h 534226"/>
                <a:gd name="connsiteX49" fmla="*/ 139697 w 748746"/>
                <a:gd name="connsiteY49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  <a:gd name="connsiteX47" fmla="*/ 152149 w 748746"/>
                <a:gd name="connsiteY47" fmla="*/ 303921 h 534226"/>
                <a:gd name="connsiteX48" fmla="*/ 139697 w 748746"/>
                <a:gd name="connsiteY48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  <a:gd name="connsiteX47" fmla="*/ 139697 w 748746"/>
                <a:gd name="connsiteY47" fmla="*/ 293189 h 534226"/>
                <a:gd name="connsiteX0" fmla="*/ 133070 w 748746"/>
                <a:gd name="connsiteY0" fmla="*/ 342900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  <a:gd name="connsiteX0" fmla="*/ 297981 w 913657"/>
                <a:gd name="connsiteY0" fmla="*/ 342900 h 534226"/>
                <a:gd name="connsiteX1" fmla="*/ 287905 w 913657"/>
                <a:gd name="connsiteY1" fmla="*/ 304440 h 534226"/>
                <a:gd name="connsiteX2" fmla="*/ 248767 w 913657"/>
                <a:gd name="connsiteY2" fmla="*/ 293650 h 534226"/>
                <a:gd name="connsiteX3" fmla="*/ 234528 w 913657"/>
                <a:gd name="connsiteY3" fmla="*/ 241718 h 534226"/>
                <a:gd name="connsiteX4" fmla="*/ 1 w 913657"/>
                <a:gd name="connsiteY4" fmla="*/ 358032 h 534226"/>
                <a:gd name="connsiteX5" fmla="*/ 202475 w 913657"/>
                <a:gd name="connsiteY5" fmla="*/ 197504 h 534226"/>
                <a:gd name="connsiteX6" fmla="*/ 264356 w 913657"/>
                <a:gd name="connsiteY6" fmla="*/ 145749 h 534226"/>
                <a:gd name="connsiteX7" fmla="*/ 347376 w 913657"/>
                <a:gd name="connsiteY7" fmla="*/ 25716 h 534226"/>
                <a:gd name="connsiteX8" fmla="*/ 368842 w 913657"/>
                <a:gd name="connsiteY8" fmla="*/ 10119 h 534226"/>
                <a:gd name="connsiteX9" fmla="*/ 413841 w 913657"/>
                <a:gd name="connsiteY9" fmla="*/ 22540 h 534226"/>
                <a:gd name="connsiteX10" fmla="*/ 452644 w 913657"/>
                <a:gd name="connsiteY10" fmla="*/ 30318 h 534226"/>
                <a:gd name="connsiteX11" fmla="*/ 464199 w 913657"/>
                <a:gd name="connsiteY11" fmla="*/ 54214 h 534226"/>
                <a:gd name="connsiteX12" fmla="*/ 492010 w 913657"/>
                <a:gd name="connsiteY12" fmla="*/ 53153 h 534226"/>
                <a:gd name="connsiteX13" fmla="*/ 561355 w 913657"/>
                <a:gd name="connsiteY13" fmla="*/ 460 h 534226"/>
                <a:gd name="connsiteX14" fmla="*/ 613367 w 913657"/>
                <a:gd name="connsiteY14" fmla="*/ 21522 h 534226"/>
                <a:gd name="connsiteX15" fmla="*/ 641964 w 913657"/>
                <a:gd name="connsiteY15" fmla="*/ 27872 h 534226"/>
                <a:gd name="connsiteX16" fmla="*/ 661919 w 913657"/>
                <a:gd name="connsiteY16" fmla="*/ 27931 h 534226"/>
                <a:gd name="connsiteX17" fmla="*/ 684061 w 913657"/>
                <a:gd name="connsiteY17" fmla="*/ 38996 h 534226"/>
                <a:gd name="connsiteX18" fmla="*/ 703688 w 913657"/>
                <a:gd name="connsiteY18" fmla="*/ 66178 h 534226"/>
                <a:gd name="connsiteX19" fmla="*/ 739787 w 913657"/>
                <a:gd name="connsiteY19" fmla="*/ 85270 h 534226"/>
                <a:gd name="connsiteX20" fmla="*/ 769940 w 913657"/>
                <a:gd name="connsiteY20" fmla="*/ 96100 h 534226"/>
                <a:gd name="connsiteX21" fmla="*/ 755560 w 913657"/>
                <a:gd name="connsiteY21" fmla="*/ 125018 h 534226"/>
                <a:gd name="connsiteX22" fmla="*/ 805810 w 913657"/>
                <a:gd name="connsiteY22" fmla="*/ 159359 h 534226"/>
                <a:gd name="connsiteX23" fmla="*/ 855242 w 913657"/>
                <a:gd name="connsiteY23" fmla="*/ 174395 h 534226"/>
                <a:gd name="connsiteX24" fmla="*/ 864077 w 913657"/>
                <a:gd name="connsiteY24" fmla="*/ 184490 h 534226"/>
                <a:gd name="connsiteX25" fmla="*/ 866652 w 913657"/>
                <a:gd name="connsiteY25" fmla="*/ 200042 h 534226"/>
                <a:gd name="connsiteX26" fmla="*/ 868743 w 913657"/>
                <a:gd name="connsiteY26" fmla="*/ 227127 h 534226"/>
                <a:gd name="connsiteX27" fmla="*/ 912910 w 913657"/>
                <a:gd name="connsiteY27" fmla="*/ 262779 h 534226"/>
                <a:gd name="connsiteX28" fmla="*/ 791072 w 913657"/>
                <a:gd name="connsiteY28" fmla="*/ 315361 h 534226"/>
                <a:gd name="connsiteX29" fmla="*/ 756007 w 913657"/>
                <a:gd name="connsiteY29" fmla="*/ 301244 h 534226"/>
                <a:gd name="connsiteX30" fmla="*/ 719513 w 913657"/>
                <a:gd name="connsiteY30" fmla="*/ 324679 h 534226"/>
                <a:gd name="connsiteX31" fmla="*/ 733982 w 913657"/>
                <a:gd name="connsiteY31" fmla="*/ 344448 h 534226"/>
                <a:gd name="connsiteX32" fmla="*/ 686909 w 913657"/>
                <a:gd name="connsiteY32" fmla="*/ 409403 h 534226"/>
                <a:gd name="connsiteX33" fmla="*/ 658871 w 913657"/>
                <a:gd name="connsiteY33" fmla="*/ 405304 h 534226"/>
                <a:gd name="connsiteX34" fmla="*/ 682859 w 913657"/>
                <a:gd name="connsiteY34" fmla="*/ 461422 h 534226"/>
                <a:gd name="connsiteX35" fmla="*/ 645864 w 913657"/>
                <a:gd name="connsiteY35" fmla="*/ 455181 h 534226"/>
                <a:gd name="connsiteX36" fmla="*/ 623086 w 913657"/>
                <a:gd name="connsiteY36" fmla="*/ 470885 h 534226"/>
                <a:gd name="connsiteX37" fmla="*/ 588181 w 913657"/>
                <a:gd name="connsiteY37" fmla="*/ 476687 h 534226"/>
                <a:gd name="connsiteX38" fmla="*/ 485117 w 913657"/>
                <a:gd name="connsiteY38" fmla="*/ 533327 h 534226"/>
                <a:gd name="connsiteX39" fmla="*/ 463302 w 913657"/>
                <a:gd name="connsiteY39" fmla="*/ 497466 h 534226"/>
                <a:gd name="connsiteX40" fmla="*/ 459575 w 913657"/>
                <a:gd name="connsiteY40" fmla="*/ 469867 h 534226"/>
                <a:gd name="connsiteX41" fmla="*/ 426290 w 913657"/>
                <a:gd name="connsiteY41" fmla="*/ 469917 h 534226"/>
                <a:gd name="connsiteX42" fmla="*/ 398130 w 913657"/>
                <a:gd name="connsiteY42" fmla="*/ 455621 h 534226"/>
                <a:gd name="connsiteX43" fmla="*/ 355527 w 913657"/>
                <a:gd name="connsiteY43" fmla="*/ 415356 h 534226"/>
                <a:gd name="connsiteX44" fmla="*/ 352782 w 913657"/>
                <a:gd name="connsiteY44" fmla="*/ 385795 h 534226"/>
                <a:gd name="connsiteX45" fmla="*/ 294614 w 913657"/>
                <a:gd name="connsiteY45" fmla="*/ 385893 h 534226"/>
                <a:gd name="connsiteX46" fmla="*/ 297981 w 913657"/>
                <a:gd name="connsiteY46" fmla="*/ 342900 h 534226"/>
                <a:gd name="connsiteX0" fmla="*/ 500416 w 1116092"/>
                <a:gd name="connsiteY0" fmla="*/ 342900 h 534226"/>
                <a:gd name="connsiteX1" fmla="*/ 490340 w 1116092"/>
                <a:gd name="connsiteY1" fmla="*/ 304440 h 534226"/>
                <a:gd name="connsiteX2" fmla="*/ 451202 w 1116092"/>
                <a:gd name="connsiteY2" fmla="*/ 293650 h 534226"/>
                <a:gd name="connsiteX3" fmla="*/ 436963 w 1116092"/>
                <a:gd name="connsiteY3" fmla="*/ 241718 h 534226"/>
                <a:gd name="connsiteX4" fmla="*/ 202436 w 1116092"/>
                <a:gd name="connsiteY4" fmla="*/ 358032 h 534226"/>
                <a:gd name="connsiteX5" fmla="*/ 188 w 1116092"/>
                <a:gd name="connsiteY5" fmla="*/ 185677 h 534226"/>
                <a:gd name="connsiteX6" fmla="*/ 466791 w 1116092"/>
                <a:gd name="connsiteY6" fmla="*/ 145749 h 534226"/>
                <a:gd name="connsiteX7" fmla="*/ 549811 w 1116092"/>
                <a:gd name="connsiteY7" fmla="*/ 25716 h 534226"/>
                <a:gd name="connsiteX8" fmla="*/ 571277 w 1116092"/>
                <a:gd name="connsiteY8" fmla="*/ 10119 h 534226"/>
                <a:gd name="connsiteX9" fmla="*/ 616276 w 1116092"/>
                <a:gd name="connsiteY9" fmla="*/ 22540 h 534226"/>
                <a:gd name="connsiteX10" fmla="*/ 655079 w 1116092"/>
                <a:gd name="connsiteY10" fmla="*/ 30318 h 534226"/>
                <a:gd name="connsiteX11" fmla="*/ 666634 w 1116092"/>
                <a:gd name="connsiteY11" fmla="*/ 54214 h 534226"/>
                <a:gd name="connsiteX12" fmla="*/ 694445 w 1116092"/>
                <a:gd name="connsiteY12" fmla="*/ 53153 h 534226"/>
                <a:gd name="connsiteX13" fmla="*/ 763790 w 1116092"/>
                <a:gd name="connsiteY13" fmla="*/ 460 h 534226"/>
                <a:gd name="connsiteX14" fmla="*/ 815802 w 1116092"/>
                <a:gd name="connsiteY14" fmla="*/ 21522 h 534226"/>
                <a:gd name="connsiteX15" fmla="*/ 844399 w 1116092"/>
                <a:gd name="connsiteY15" fmla="*/ 27872 h 534226"/>
                <a:gd name="connsiteX16" fmla="*/ 864354 w 1116092"/>
                <a:gd name="connsiteY16" fmla="*/ 27931 h 534226"/>
                <a:gd name="connsiteX17" fmla="*/ 886496 w 1116092"/>
                <a:gd name="connsiteY17" fmla="*/ 38996 h 534226"/>
                <a:gd name="connsiteX18" fmla="*/ 906123 w 1116092"/>
                <a:gd name="connsiteY18" fmla="*/ 66178 h 534226"/>
                <a:gd name="connsiteX19" fmla="*/ 942222 w 1116092"/>
                <a:gd name="connsiteY19" fmla="*/ 85270 h 534226"/>
                <a:gd name="connsiteX20" fmla="*/ 972375 w 1116092"/>
                <a:gd name="connsiteY20" fmla="*/ 96100 h 534226"/>
                <a:gd name="connsiteX21" fmla="*/ 957995 w 1116092"/>
                <a:gd name="connsiteY21" fmla="*/ 125018 h 534226"/>
                <a:gd name="connsiteX22" fmla="*/ 1008245 w 1116092"/>
                <a:gd name="connsiteY22" fmla="*/ 159359 h 534226"/>
                <a:gd name="connsiteX23" fmla="*/ 1057677 w 1116092"/>
                <a:gd name="connsiteY23" fmla="*/ 174395 h 534226"/>
                <a:gd name="connsiteX24" fmla="*/ 1066512 w 1116092"/>
                <a:gd name="connsiteY24" fmla="*/ 184490 h 534226"/>
                <a:gd name="connsiteX25" fmla="*/ 1069087 w 1116092"/>
                <a:gd name="connsiteY25" fmla="*/ 200042 h 534226"/>
                <a:gd name="connsiteX26" fmla="*/ 1071178 w 1116092"/>
                <a:gd name="connsiteY26" fmla="*/ 227127 h 534226"/>
                <a:gd name="connsiteX27" fmla="*/ 1115345 w 1116092"/>
                <a:gd name="connsiteY27" fmla="*/ 262779 h 534226"/>
                <a:gd name="connsiteX28" fmla="*/ 993507 w 1116092"/>
                <a:gd name="connsiteY28" fmla="*/ 315361 h 534226"/>
                <a:gd name="connsiteX29" fmla="*/ 958442 w 1116092"/>
                <a:gd name="connsiteY29" fmla="*/ 301244 h 534226"/>
                <a:gd name="connsiteX30" fmla="*/ 921948 w 1116092"/>
                <a:gd name="connsiteY30" fmla="*/ 324679 h 534226"/>
                <a:gd name="connsiteX31" fmla="*/ 936417 w 1116092"/>
                <a:gd name="connsiteY31" fmla="*/ 344448 h 534226"/>
                <a:gd name="connsiteX32" fmla="*/ 889344 w 1116092"/>
                <a:gd name="connsiteY32" fmla="*/ 409403 h 534226"/>
                <a:gd name="connsiteX33" fmla="*/ 861306 w 1116092"/>
                <a:gd name="connsiteY33" fmla="*/ 405304 h 534226"/>
                <a:gd name="connsiteX34" fmla="*/ 885294 w 1116092"/>
                <a:gd name="connsiteY34" fmla="*/ 461422 h 534226"/>
                <a:gd name="connsiteX35" fmla="*/ 848299 w 1116092"/>
                <a:gd name="connsiteY35" fmla="*/ 455181 h 534226"/>
                <a:gd name="connsiteX36" fmla="*/ 825521 w 1116092"/>
                <a:gd name="connsiteY36" fmla="*/ 470885 h 534226"/>
                <a:gd name="connsiteX37" fmla="*/ 790616 w 1116092"/>
                <a:gd name="connsiteY37" fmla="*/ 476687 h 534226"/>
                <a:gd name="connsiteX38" fmla="*/ 687552 w 1116092"/>
                <a:gd name="connsiteY38" fmla="*/ 533327 h 534226"/>
                <a:gd name="connsiteX39" fmla="*/ 665737 w 1116092"/>
                <a:gd name="connsiteY39" fmla="*/ 497466 h 534226"/>
                <a:gd name="connsiteX40" fmla="*/ 662010 w 1116092"/>
                <a:gd name="connsiteY40" fmla="*/ 469867 h 534226"/>
                <a:gd name="connsiteX41" fmla="*/ 628725 w 1116092"/>
                <a:gd name="connsiteY41" fmla="*/ 469917 h 534226"/>
                <a:gd name="connsiteX42" fmla="*/ 600565 w 1116092"/>
                <a:gd name="connsiteY42" fmla="*/ 455621 h 534226"/>
                <a:gd name="connsiteX43" fmla="*/ 557962 w 1116092"/>
                <a:gd name="connsiteY43" fmla="*/ 415356 h 534226"/>
                <a:gd name="connsiteX44" fmla="*/ 555217 w 1116092"/>
                <a:gd name="connsiteY44" fmla="*/ 385795 h 534226"/>
                <a:gd name="connsiteX45" fmla="*/ 497049 w 1116092"/>
                <a:gd name="connsiteY45" fmla="*/ 385893 h 534226"/>
                <a:gd name="connsiteX46" fmla="*/ 500416 w 1116092"/>
                <a:gd name="connsiteY46" fmla="*/ 342900 h 534226"/>
                <a:gd name="connsiteX0" fmla="*/ 505204 w 1120880"/>
                <a:gd name="connsiteY0" fmla="*/ 342900 h 534226"/>
                <a:gd name="connsiteX1" fmla="*/ 495128 w 1120880"/>
                <a:gd name="connsiteY1" fmla="*/ 304440 h 534226"/>
                <a:gd name="connsiteX2" fmla="*/ 455990 w 1120880"/>
                <a:gd name="connsiteY2" fmla="*/ 293650 h 534226"/>
                <a:gd name="connsiteX3" fmla="*/ 441751 w 1120880"/>
                <a:gd name="connsiteY3" fmla="*/ 241718 h 534226"/>
                <a:gd name="connsiteX4" fmla="*/ 207224 w 1120880"/>
                <a:gd name="connsiteY4" fmla="*/ 358032 h 534226"/>
                <a:gd name="connsiteX5" fmla="*/ 4976 w 1120880"/>
                <a:gd name="connsiteY5" fmla="*/ 185677 h 534226"/>
                <a:gd name="connsiteX6" fmla="*/ 1157 w 1120880"/>
                <a:gd name="connsiteY6" fmla="*/ 100596 h 534226"/>
                <a:gd name="connsiteX7" fmla="*/ 554599 w 1120880"/>
                <a:gd name="connsiteY7" fmla="*/ 25716 h 534226"/>
                <a:gd name="connsiteX8" fmla="*/ 576065 w 1120880"/>
                <a:gd name="connsiteY8" fmla="*/ 10119 h 534226"/>
                <a:gd name="connsiteX9" fmla="*/ 621064 w 1120880"/>
                <a:gd name="connsiteY9" fmla="*/ 22540 h 534226"/>
                <a:gd name="connsiteX10" fmla="*/ 659867 w 1120880"/>
                <a:gd name="connsiteY10" fmla="*/ 30318 h 534226"/>
                <a:gd name="connsiteX11" fmla="*/ 671422 w 1120880"/>
                <a:gd name="connsiteY11" fmla="*/ 54214 h 534226"/>
                <a:gd name="connsiteX12" fmla="*/ 699233 w 1120880"/>
                <a:gd name="connsiteY12" fmla="*/ 53153 h 534226"/>
                <a:gd name="connsiteX13" fmla="*/ 768578 w 1120880"/>
                <a:gd name="connsiteY13" fmla="*/ 460 h 534226"/>
                <a:gd name="connsiteX14" fmla="*/ 820590 w 1120880"/>
                <a:gd name="connsiteY14" fmla="*/ 21522 h 534226"/>
                <a:gd name="connsiteX15" fmla="*/ 849187 w 1120880"/>
                <a:gd name="connsiteY15" fmla="*/ 27872 h 534226"/>
                <a:gd name="connsiteX16" fmla="*/ 869142 w 1120880"/>
                <a:gd name="connsiteY16" fmla="*/ 27931 h 534226"/>
                <a:gd name="connsiteX17" fmla="*/ 891284 w 1120880"/>
                <a:gd name="connsiteY17" fmla="*/ 38996 h 534226"/>
                <a:gd name="connsiteX18" fmla="*/ 910911 w 1120880"/>
                <a:gd name="connsiteY18" fmla="*/ 66178 h 534226"/>
                <a:gd name="connsiteX19" fmla="*/ 947010 w 1120880"/>
                <a:gd name="connsiteY19" fmla="*/ 85270 h 534226"/>
                <a:gd name="connsiteX20" fmla="*/ 977163 w 1120880"/>
                <a:gd name="connsiteY20" fmla="*/ 96100 h 534226"/>
                <a:gd name="connsiteX21" fmla="*/ 962783 w 1120880"/>
                <a:gd name="connsiteY21" fmla="*/ 125018 h 534226"/>
                <a:gd name="connsiteX22" fmla="*/ 1013033 w 1120880"/>
                <a:gd name="connsiteY22" fmla="*/ 159359 h 534226"/>
                <a:gd name="connsiteX23" fmla="*/ 1062465 w 1120880"/>
                <a:gd name="connsiteY23" fmla="*/ 174395 h 534226"/>
                <a:gd name="connsiteX24" fmla="*/ 1071300 w 1120880"/>
                <a:gd name="connsiteY24" fmla="*/ 184490 h 534226"/>
                <a:gd name="connsiteX25" fmla="*/ 1073875 w 1120880"/>
                <a:gd name="connsiteY25" fmla="*/ 200042 h 534226"/>
                <a:gd name="connsiteX26" fmla="*/ 1075966 w 1120880"/>
                <a:gd name="connsiteY26" fmla="*/ 227127 h 534226"/>
                <a:gd name="connsiteX27" fmla="*/ 1120133 w 1120880"/>
                <a:gd name="connsiteY27" fmla="*/ 262779 h 534226"/>
                <a:gd name="connsiteX28" fmla="*/ 998295 w 1120880"/>
                <a:gd name="connsiteY28" fmla="*/ 315361 h 534226"/>
                <a:gd name="connsiteX29" fmla="*/ 963230 w 1120880"/>
                <a:gd name="connsiteY29" fmla="*/ 301244 h 534226"/>
                <a:gd name="connsiteX30" fmla="*/ 926736 w 1120880"/>
                <a:gd name="connsiteY30" fmla="*/ 324679 h 534226"/>
                <a:gd name="connsiteX31" fmla="*/ 941205 w 1120880"/>
                <a:gd name="connsiteY31" fmla="*/ 344448 h 534226"/>
                <a:gd name="connsiteX32" fmla="*/ 894132 w 1120880"/>
                <a:gd name="connsiteY32" fmla="*/ 409403 h 534226"/>
                <a:gd name="connsiteX33" fmla="*/ 866094 w 1120880"/>
                <a:gd name="connsiteY33" fmla="*/ 405304 h 534226"/>
                <a:gd name="connsiteX34" fmla="*/ 890082 w 1120880"/>
                <a:gd name="connsiteY34" fmla="*/ 461422 h 534226"/>
                <a:gd name="connsiteX35" fmla="*/ 853087 w 1120880"/>
                <a:gd name="connsiteY35" fmla="*/ 455181 h 534226"/>
                <a:gd name="connsiteX36" fmla="*/ 830309 w 1120880"/>
                <a:gd name="connsiteY36" fmla="*/ 470885 h 534226"/>
                <a:gd name="connsiteX37" fmla="*/ 795404 w 1120880"/>
                <a:gd name="connsiteY37" fmla="*/ 476687 h 534226"/>
                <a:gd name="connsiteX38" fmla="*/ 692340 w 1120880"/>
                <a:gd name="connsiteY38" fmla="*/ 533327 h 534226"/>
                <a:gd name="connsiteX39" fmla="*/ 670525 w 1120880"/>
                <a:gd name="connsiteY39" fmla="*/ 497466 h 534226"/>
                <a:gd name="connsiteX40" fmla="*/ 666798 w 1120880"/>
                <a:gd name="connsiteY40" fmla="*/ 469867 h 534226"/>
                <a:gd name="connsiteX41" fmla="*/ 633513 w 1120880"/>
                <a:gd name="connsiteY41" fmla="*/ 469917 h 534226"/>
                <a:gd name="connsiteX42" fmla="*/ 605353 w 1120880"/>
                <a:gd name="connsiteY42" fmla="*/ 455621 h 534226"/>
                <a:gd name="connsiteX43" fmla="*/ 562750 w 1120880"/>
                <a:gd name="connsiteY43" fmla="*/ 415356 h 534226"/>
                <a:gd name="connsiteX44" fmla="*/ 560005 w 1120880"/>
                <a:gd name="connsiteY44" fmla="*/ 385795 h 534226"/>
                <a:gd name="connsiteX45" fmla="*/ 501837 w 1120880"/>
                <a:gd name="connsiteY45" fmla="*/ 385893 h 534226"/>
                <a:gd name="connsiteX46" fmla="*/ 505204 w 1120880"/>
                <a:gd name="connsiteY46" fmla="*/ 342900 h 534226"/>
                <a:gd name="connsiteX0" fmla="*/ 510977 w 1126653"/>
                <a:gd name="connsiteY0" fmla="*/ 342900 h 534226"/>
                <a:gd name="connsiteX1" fmla="*/ 500901 w 1126653"/>
                <a:gd name="connsiteY1" fmla="*/ 304440 h 534226"/>
                <a:gd name="connsiteX2" fmla="*/ 461763 w 1126653"/>
                <a:gd name="connsiteY2" fmla="*/ 293650 h 534226"/>
                <a:gd name="connsiteX3" fmla="*/ 447524 w 1126653"/>
                <a:gd name="connsiteY3" fmla="*/ 241718 h 534226"/>
                <a:gd name="connsiteX4" fmla="*/ 212997 w 1126653"/>
                <a:gd name="connsiteY4" fmla="*/ 358032 h 534226"/>
                <a:gd name="connsiteX5" fmla="*/ 10749 w 1126653"/>
                <a:gd name="connsiteY5" fmla="*/ 185677 h 534226"/>
                <a:gd name="connsiteX6" fmla="*/ 6930 w 1126653"/>
                <a:gd name="connsiteY6" fmla="*/ 100596 h 534226"/>
                <a:gd name="connsiteX7" fmla="*/ 81733 w 1126653"/>
                <a:gd name="connsiteY7" fmla="*/ 105016 h 534226"/>
                <a:gd name="connsiteX8" fmla="*/ 560372 w 1126653"/>
                <a:gd name="connsiteY8" fmla="*/ 25716 h 534226"/>
                <a:gd name="connsiteX9" fmla="*/ 581838 w 1126653"/>
                <a:gd name="connsiteY9" fmla="*/ 10119 h 534226"/>
                <a:gd name="connsiteX10" fmla="*/ 626837 w 1126653"/>
                <a:gd name="connsiteY10" fmla="*/ 22540 h 534226"/>
                <a:gd name="connsiteX11" fmla="*/ 665640 w 1126653"/>
                <a:gd name="connsiteY11" fmla="*/ 30318 h 534226"/>
                <a:gd name="connsiteX12" fmla="*/ 677195 w 1126653"/>
                <a:gd name="connsiteY12" fmla="*/ 54214 h 534226"/>
                <a:gd name="connsiteX13" fmla="*/ 705006 w 1126653"/>
                <a:gd name="connsiteY13" fmla="*/ 53153 h 534226"/>
                <a:gd name="connsiteX14" fmla="*/ 774351 w 1126653"/>
                <a:gd name="connsiteY14" fmla="*/ 460 h 534226"/>
                <a:gd name="connsiteX15" fmla="*/ 826363 w 1126653"/>
                <a:gd name="connsiteY15" fmla="*/ 21522 h 534226"/>
                <a:gd name="connsiteX16" fmla="*/ 854960 w 1126653"/>
                <a:gd name="connsiteY16" fmla="*/ 27872 h 534226"/>
                <a:gd name="connsiteX17" fmla="*/ 874915 w 1126653"/>
                <a:gd name="connsiteY17" fmla="*/ 27931 h 534226"/>
                <a:gd name="connsiteX18" fmla="*/ 897057 w 1126653"/>
                <a:gd name="connsiteY18" fmla="*/ 38996 h 534226"/>
                <a:gd name="connsiteX19" fmla="*/ 916684 w 1126653"/>
                <a:gd name="connsiteY19" fmla="*/ 66178 h 534226"/>
                <a:gd name="connsiteX20" fmla="*/ 952783 w 1126653"/>
                <a:gd name="connsiteY20" fmla="*/ 85270 h 534226"/>
                <a:gd name="connsiteX21" fmla="*/ 982936 w 1126653"/>
                <a:gd name="connsiteY21" fmla="*/ 96100 h 534226"/>
                <a:gd name="connsiteX22" fmla="*/ 968556 w 1126653"/>
                <a:gd name="connsiteY22" fmla="*/ 125018 h 534226"/>
                <a:gd name="connsiteX23" fmla="*/ 1018806 w 1126653"/>
                <a:gd name="connsiteY23" fmla="*/ 159359 h 534226"/>
                <a:gd name="connsiteX24" fmla="*/ 1068238 w 1126653"/>
                <a:gd name="connsiteY24" fmla="*/ 174395 h 534226"/>
                <a:gd name="connsiteX25" fmla="*/ 1077073 w 1126653"/>
                <a:gd name="connsiteY25" fmla="*/ 184490 h 534226"/>
                <a:gd name="connsiteX26" fmla="*/ 1079648 w 1126653"/>
                <a:gd name="connsiteY26" fmla="*/ 200042 h 534226"/>
                <a:gd name="connsiteX27" fmla="*/ 1081739 w 1126653"/>
                <a:gd name="connsiteY27" fmla="*/ 227127 h 534226"/>
                <a:gd name="connsiteX28" fmla="*/ 1125906 w 1126653"/>
                <a:gd name="connsiteY28" fmla="*/ 262779 h 534226"/>
                <a:gd name="connsiteX29" fmla="*/ 1004068 w 1126653"/>
                <a:gd name="connsiteY29" fmla="*/ 315361 h 534226"/>
                <a:gd name="connsiteX30" fmla="*/ 969003 w 1126653"/>
                <a:gd name="connsiteY30" fmla="*/ 301244 h 534226"/>
                <a:gd name="connsiteX31" fmla="*/ 932509 w 1126653"/>
                <a:gd name="connsiteY31" fmla="*/ 324679 h 534226"/>
                <a:gd name="connsiteX32" fmla="*/ 946978 w 1126653"/>
                <a:gd name="connsiteY32" fmla="*/ 344448 h 534226"/>
                <a:gd name="connsiteX33" fmla="*/ 899905 w 1126653"/>
                <a:gd name="connsiteY33" fmla="*/ 409403 h 534226"/>
                <a:gd name="connsiteX34" fmla="*/ 871867 w 1126653"/>
                <a:gd name="connsiteY34" fmla="*/ 405304 h 534226"/>
                <a:gd name="connsiteX35" fmla="*/ 895855 w 1126653"/>
                <a:gd name="connsiteY35" fmla="*/ 461422 h 534226"/>
                <a:gd name="connsiteX36" fmla="*/ 858860 w 1126653"/>
                <a:gd name="connsiteY36" fmla="*/ 455181 h 534226"/>
                <a:gd name="connsiteX37" fmla="*/ 836082 w 1126653"/>
                <a:gd name="connsiteY37" fmla="*/ 470885 h 534226"/>
                <a:gd name="connsiteX38" fmla="*/ 801177 w 1126653"/>
                <a:gd name="connsiteY38" fmla="*/ 476687 h 534226"/>
                <a:gd name="connsiteX39" fmla="*/ 698113 w 1126653"/>
                <a:gd name="connsiteY39" fmla="*/ 533327 h 534226"/>
                <a:gd name="connsiteX40" fmla="*/ 676298 w 1126653"/>
                <a:gd name="connsiteY40" fmla="*/ 497466 h 534226"/>
                <a:gd name="connsiteX41" fmla="*/ 672571 w 1126653"/>
                <a:gd name="connsiteY41" fmla="*/ 469867 h 534226"/>
                <a:gd name="connsiteX42" fmla="*/ 639286 w 1126653"/>
                <a:gd name="connsiteY42" fmla="*/ 469917 h 534226"/>
                <a:gd name="connsiteX43" fmla="*/ 611126 w 1126653"/>
                <a:gd name="connsiteY43" fmla="*/ 455621 h 534226"/>
                <a:gd name="connsiteX44" fmla="*/ 568523 w 1126653"/>
                <a:gd name="connsiteY44" fmla="*/ 415356 h 534226"/>
                <a:gd name="connsiteX45" fmla="*/ 565778 w 1126653"/>
                <a:gd name="connsiteY45" fmla="*/ 385795 h 534226"/>
                <a:gd name="connsiteX46" fmla="*/ 507610 w 1126653"/>
                <a:gd name="connsiteY46" fmla="*/ 385893 h 534226"/>
                <a:gd name="connsiteX47" fmla="*/ 510977 w 1126653"/>
                <a:gd name="connsiteY47" fmla="*/ 342900 h 534226"/>
                <a:gd name="connsiteX0" fmla="*/ 510977 w 1126653"/>
                <a:gd name="connsiteY0" fmla="*/ 342900 h 534226"/>
                <a:gd name="connsiteX1" fmla="*/ 500901 w 1126653"/>
                <a:gd name="connsiteY1" fmla="*/ 304440 h 534226"/>
                <a:gd name="connsiteX2" fmla="*/ 461763 w 1126653"/>
                <a:gd name="connsiteY2" fmla="*/ 293650 h 534226"/>
                <a:gd name="connsiteX3" fmla="*/ 447524 w 1126653"/>
                <a:gd name="connsiteY3" fmla="*/ 241718 h 534226"/>
                <a:gd name="connsiteX4" fmla="*/ 212997 w 1126653"/>
                <a:gd name="connsiteY4" fmla="*/ 358032 h 534226"/>
                <a:gd name="connsiteX5" fmla="*/ 10749 w 1126653"/>
                <a:gd name="connsiteY5" fmla="*/ 185677 h 534226"/>
                <a:gd name="connsiteX6" fmla="*/ 6930 w 1126653"/>
                <a:gd name="connsiteY6" fmla="*/ 100596 h 534226"/>
                <a:gd name="connsiteX7" fmla="*/ 81733 w 1126653"/>
                <a:gd name="connsiteY7" fmla="*/ 105016 h 534226"/>
                <a:gd name="connsiteX8" fmla="*/ 133990 w 1126653"/>
                <a:gd name="connsiteY8" fmla="*/ 75883 h 534226"/>
                <a:gd name="connsiteX9" fmla="*/ 560372 w 1126653"/>
                <a:gd name="connsiteY9" fmla="*/ 25716 h 534226"/>
                <a:gd name="connsiteX10" fmla="*/ 581838 w 1126653"/>
                <a:gd name="connsiteY10" fmla="*/ 10119 h 534226"/>
                <a:gd name="connsiteX11" fmla="*/ 626837 w 1126653"/>
                <a:gd name="connsiteY11" fmla="*/ 22540 h 534226"/>
                <a:gd name="connsiteX12" fmla="*/ 665640 w 1126653"/>
                <a:gd name="connsiteY12" fmla="*/ 30318 h 534226"/>
                <a:gd name="connsiteX13" fmla="*/ 677195 w 1126653"/>
                <a:gd name="connsiteY13" fmla="*/ 54214 h 534226"/>
                <a:gd name="connsiteX14" fmla="*/ 705006 w 1126653"/>
                <a:gd name="connsiteY14" fmla="*/ 53153 h 534226"/>
                <a:gd name="connsiteX15" fmla="*/ 774351 w 1126653"/>
                <a:gd name="connsiteY15" fmla="*/ 460 h 534226"/>
                <a:gd name="connsiteX16" fmla="*/ 826363 w 1126653"/>
                <a:gd name="connsiteY16" fmla="*/ 21522 h 534226"/>
                <a:gd name="connsiteX17" fmla="*/ 854960 w 1126653"/>
                <a:gd name="connsiteY17" fmla="*/ 27872 h 534226"/>
                <a:gd name="connsiteX18" fmla="*/ 874915 w 1126653"/>
                <a:gd name="connsiteY18" fmla="*/ 27931 h 534226"/>
                <a:gd name="connsiteX19" fmla="*/ 897057 w 1126653"/>
                <a:gd name="connsiteY19" fmla="*/ 38996 h 534226"/>
                <a:gd name="connsiteX20" fmla="*/ 916684 w 1126653"/>
                <a:gd name="connsiteY20" fmla="*/ 66178 h 534226"/>
                <a:gd name="connsiteX21" fmla="*/ 952783 w 1126653"/>
                <a:gd name="connsiteY21" fmla="*/ 85270 h 534226"/>
                <a:gd name="connsiteX22" fmla="*/ 982936 w 1126653"/>
                <a:gd name="connsiteY22" fmla="*/ 96100 h 534226"/>
                <a:gd name="connsiteX23" fmla="*/ 968556 w 1126653"/>
                <a:gd name="connsiteY23" fmla="*/ 125018 h 534226"/>
                <a:gd name="connsiteX24" fmla="*/ 1018806 w 1126653"/>
                <a:gd name="connsiteY24" fmla="*/ 159359 h 534226"/>
                <a:gd name="connsiteX25" fmla="*/ 1068238 w 1126653"/>
                <a:gd name="connsiteY25" fmla="*/ 174395 h 534226"/>
                <a:gd name="connsiteX26" fmla="*/ 1077073 w 1126653"/>
                <a:gd name="connsiteY26" fmla="*/ 184490 h 534226"/>
                <a:gd name="connsiteX27" fmla="*/ 1079648 w 1126653"/>
                <a:gd name="connsiteY27" fmla="*/ 200042 h 534226"/>
                <a:gd name="connsiteX28" fmla="*/ 1081739 w 1126653"/>
                <a:gd name="connsiteY28" fmla="*/ 227127 h 534226"/>
                <a:gd name="connsiteX29" fmla="*/ 1125906 w 1126653"/>
                <a:gd name="connsiteY29" fmla="*/ 262779 h 534226"/>
                <a:gd name="connsiteX30" fmla="*/ 1004068 w 1126653"/>
                <a:gd name="connsiteY30" fmla="*/ 315361 h 534226"/>
                <a:gd name="connsiteX31" fmla="*/ 969003 w 1126653"/>
                <a:gd name="connsiteY31" fmla="*/ 301244 h 534226"/>
                <a:gd name="connsiteX32" fmla="*/ 932509 w 1126653"/>
                <a:gd name="connsiteY32" fmla="*/ 324679 h 534226"/>
                <a:gd name="connsiteX33" fmla="*/ 946978 w 1126653"/>
                <a:gd name="connsiteY33" fmla="*/ 344448 h 534226"/>
                <a:gd name="connsiteX34" fmla="*/ 899905 w 1126653"/>
                <a:gd name="connsiteY34" fmla="*/ 409403 h 534226"/>
                <a:gd name="connsiteX35" fmla="*/ 871867 w 1126653"/>
                <a:gd name="connsiteY35" fmla="*/ 405304 h 534226"/>
                <a:gd name="connsiteX36" fmla="*/ 895855 w 1126653"/>
                <a:gd name="connsiteY36" fmla="*/ 461422 h 534226"/>
                <a:gd name="connsiteX37" fmla="*/ 858860 w 1126653"/>
                <a:gd name="connsiteY37" fmla="*/ 455181 h 534226"/>
                <a:gd name="connsiteX38" fmla="*/ 836082 w 1126653"/>
                <a:gd name="connsiteY38" fmla="*/ 470885 h 534226"/>
                <a:gd name="connsiteX39" fmla="*/ 801177 w 1126653"/>
                <a:gd name="connsiteY39" fmla="*/ 476687 h 534226"/>
                <a:gd name="connsiteX40" fmla="*/ 698113 w 1126653"/>
                <a:gd name="connsiteY40" fmla="*/ 533327 h 534226"/>
                <a:gd name="connsiteX41" fmla="*/ 676298 w 1126653"/>
                <a:gd name="connsiteY41" fmla="*/ 497466 h 534226"/>
                <a:gd name="connsiteX42" fmla="*/ 672571 w 1126653"/>
                <a:gd name="connsiteY42" fmla="*/ 469867 h 534226"/>
                <a:gd name="connsiteX43" fmla="*/ 639286 w 1126653"/>
                <a:gd name="connsiteY43" fmla="*/ 469917 h 534226"/>
                <a:gd name="connsiteX44" fmla="*/ 611126 w 1126653"/>
                <a:gd name="connsiteY44" fmla="*/ 455621 h 534226"/>
                <a:gd name="connsiteX45" fmla="*/ 568523 w 1126653"/>
                <a:gd name="connsiteY45" fmla="*/ 415356 h 534226"/>
                <a:gd name="connsiteX46" fmla="*/ 565778 w 1126653"/>
                <a:gd name="connsiteY46" fmla="*/ 385795 h 534226"/>
                <a:gd name="connsiteX47" fmla="*/ 507610 w 1126653"/>
                <a:gd name="connsiteY47" fmla="*/ 385893 h 534226"/>
                <a:gd name="connsiteX48" fmla="*/ 510977 w 1126653"/>
                <a:gd name="connsiteY48" fmla="*/ 342900 h 534226"/>
                <a:gd name="connsiteX0" fmla="*/ 510977 w 1126653"/>
                <a:gd name="connsiteY0" fmla="*/ 342900 h 534226"/>
                <a:gd name="connsiteX1" fmla="*/ 500901 w 1126653"/>
                <a:gd name="connsiteY1" fmla="*/ 304440 h 534226"/>
                <a:gd name="connsiteX2" fmla="*/ 461763 w 1126653"/>
                <a:gd name="connsiteY2" fmla="*/ 293650 h 534226"/>
                <a:gd name="connsiteX3" fmla="*/ 447524 w 1126653"/>
                <a:gd name="connsiteY3" fmla="*/ 241718 h 534226"/>
                <a:gd name="connsiteX4" fmla="*/ 212997 w 1126653"/>
                <a:gd name="connsiteY4" fmla="*/ 358032 h 534226"/>
                <a:gd name="connsiteX5" fmla="*/ 10749 w 1126653"/>
                <a:gd name="connsiteY5" fmla="*/ 185677 h 534226"/>
                <a:gd name="connsiteX6" fmla="*/ 6930 w 1126653"/>
                <a:gd name="connsiteY6" fmla="*/ 100596 h 534226"/>
                <a:gd name="connsiteX7" fmla="*/ 81733 w 1126653"/>
                <a:gd name="connsiteY7" fmla="*/ 105016 h 534226"/>
                <a:gd name="connsiteX8" fmla="*/ 133990 w 1126653"/>
                <a:gd name="connsiteY8" fmla="*/ 75883 h 534226"/>
                <a:gd name="connsiteX9" fmla="*/ 245089 w 1126653"/>
                <a:gd name="connsiteY9" fmla="*/ 123048 h 534226"/>
                <a:gd name="connsiteX10" fmla="*/ 560372 w 1126653"/>
                <a:gd name="connsiteY10" fmla="*/ 25716 h 534226"/>
                <a:gd name="connsiteX11" fmla="*/ 581838 w 1126653"/>
                <a:gd name="connsiteY11" fmla="*/ 10119 h 534226"/>
                <a:gd name="connsiteX12" fmla="*/ 626837 w 1126653"/>
                <a:gd name="connsiteY12" fmla="*/ 22540 h 534226"/>
                <a:gd name="connsiteX13" fmla="*/ 665640 w 1126653"/>
                <a:gd name="connsiteY13" fmla="*/ 30318 h 534226"/>
                <a:gd name="connsiteX14" fmla="*/ 677195 w 1126653"/>
                <a:gd name="connsiteY14" fmla="*/ 54214 h 534226"/>
                <a:gd name="connsiteX15" fmla="*/ 705006 w 1126653"/>
                <a:gd name="connsiteY15" fmla="*/ 53153 h 534226"/>
                <a:gd name="connsiteX16" fmla="*/ 774351 w 1126653"/>
                <a:gd name="connsiteY16" fmla="*/ 460 h 534226"/>
                <a:gd name="connsiteX17" fmla="*/ 826363 w 1126653"/>
                <a:gd name="connsiteY17" fmla="*/ 21522 h 534226"/>
                <a:gd name="connsiteX18" fmla="*/ 854960 w 1126653"/>
                <a:gd name="connsiteY18" fmla="*/ 27872 h 534226"/>
                <a:gd name="connsiteX19" fmla="*/ 874915 w 1126653"/>
                <a:gd name="connsiteY19" fmla="*/ 27931 h 534226"/>
                <a:gd name="connsiteX20" fmla="*/ 897057 w 1126653"/>
                <a:gd name="connsiteY20" fmla="*/ 38996 h 534226"/>
                <a:gd name="connsiteX21" fmla="*/ 916684 w 1126653"/>
                <a:gd name="connsiteY21" fmla="*/ 66178 h 534226"/>
                <a:gd name="connsiteX22" fmla="*/ 952783 w 1126653"/>
                <a:gd name="connsiteY22" fmla="*/ 85270 h 534226"/>
                <a:gd name="connsiteX23" fmla="*/ 982936 w 1126653"/>
                <a:gd name="connsiteY23" fmla="*/ 96100 h 534226"/>
                <a:gd name="connsiteX24" fmla="*/ 968556 w 1126653"/>
                <a:gd name="connsiteY24" fmla="*/ 125018 h 534226"/>
                <a:gd name="connsiteX25" fmla="*/ 1018806 w 1126653"/>
                <a:gd name="connsiteY25" fmla="*/ 159359 h 534226"/>
                <a:gd name="connsiteX26" fmla="*/ 1068238 w 1126653"/>
                <a:gd name="connsiteY26" fmla="*/ 174395 h 534226"/>
                <a:gd name="connsiteX27" fmla="*/ 1077073 w 1126653"/>
                <a:gd name="connsiteY27" fmla="*/ 184490 h 534226"/>
                <a:gd name="connsiteX28" fmla="*/ 1079648 w 1126653"/>
                <a:gd name="connsiteY28" fmla="*/ 200042 h 534226"/>
                <a:gd name="connsiteX29" fmla="*/ 1081739 w 1126653"/>
                <a:gd name="connsiteY29" fmla="*/ 227127 h 534226"/>
                <a:gd name="connsiteX30" fmla="*/ 1125906 w 1126653"/>
                <a:gd name="connsiteY30" fmla="*/ 262779 h 534226"/>
                <a:gd name="connsiteX31" fmla="*/ 1004068 w 1126653"/>
                <a:gd name="connsiteY31" fmla="*/ 315361 h 534226"/>
                <a:gd name="connsiteX32" fmla="*/ 969003 w 1126653"/>
                <a:gd name="connsiteY32" fmla="*/ 301244 h 534226"/>
                <a:gd name="connsiteX33" fmla="*/ 932509 w 1126653"/>
                <a:gd name="connsiteY33" fmla="*/ 324679 h 534226"/>
                <a:gd name="connsiteX34" fmla="*/ 946978 w 1126653"/>
                <a:gd name="connsiteY34" fmla="*/ 344448 h 534226"/>
                <a:gd name="connsiteX35" fmla="*/ 899905 w 1126653"/>
                <a:gd name="connsiteY35" fmla="*/ 409403 h 534226"/>
                <a:gd name="connsiteX36" fmla="*/ 871867 w 1126653"/>
                <a:gd name="connsiteY36" fmla="*/ 405304 h 534226"/>
                <a:gd name="connsiteX37" fmla="*/ 895855 w 1126653"/>
                <a:gd name="connsiteY37" fmla="*/ 461422 h 534226"/>
                <a:gd name="connsiteX38" fmla="*/ 858860 w 1126653"/>
                <a:gd name="connsiteY38" fmla="*/ 455181 h 534226"/>
                <a:gd name="connsiteX39" fmla="*/ 836082 w 1126653"/>
                <a:gd name="connsiteY39" fmla="*/ 470885 h 534226"/>
                <a:gd name="connsiteX40" fmla="*/ 801177 w 1126653"/>
                <a:gd name="connsiteY40" fmla="*/ 476687 h 534226"/>
                <a:gd name="connsiteX41" fmla="*/ 698113 w 1126653"/>
                <a:gd name="connsiteY41" fmla="*/ 533327 h 534226"/>
                <a:gd name="connsiteX42" fmla="*/ 676298 w 1126653"/>
                <a:gd name="connsiteY42" fmla="*/ 497466 h 534226"/>
                <a:gd name="connsiteX43" fmla="*/ 672571 w 1126653"/>
                <a:gd name="connsiteY43" fmla="*/ 469867 h 534226"/>
                <a:gd name="connsiteX44" fmla="*/ 639286 w 1126653"/>
                <a:gd name="connsiteY44" fmla="*/ 469917 h 534226"/>
                <a:gd name="connsiteX45" fmla="*/ 611126 w 1126653"/>
                <a:gd name="connsiteY45" fmla="*/ 455621 h 534226"/>
                <a:gd name="connsiteX46" fmla="*/ 568523 w 1126653"/>
                <a:gd name="connsiteY46" fmla="*/ 415356 h 534226"/>
                <a:gd name="connsiteX47" fmla="*/ 565778 w 1126653"/>
                <a:gd name="connsiteY47" fmla="*/ 385795 h 534226"/>
                <a:gd name="connsiteX48" fmla="*/ 507610 w 1126653"/>
                <a:gd name="connsiteY48" fmla="*/ 385893 h 534226"/>
                <a:gd name="connsiteX49" fmla="*/ 510977 w 1126653"/>
                <a:gd name="connsiteY49" fmla="*/ 342900 h 534226"/>
                <a:gd name="connsiteX0" fmla="*/ 510977 w 1126653"/>
                <a:gd name="connsiteY0" fmla="*/ 342900 h 534226"/>
                <a:gd name="connsiteX1" fmla="*/ 500901 w 1126653"/>
                <a:gd name="connsiteY1" fmla="*/ 304440 h 534226"/>
                <a:gd name="connsiteX2" fmla="*/ 461763 w 1126653"/>
                <a:gd name="connsiteY2" fmla="*/ 293650 h 534226"/>
                <a:gd name="connsiteX3" fmla="*/ 447524 w 1126653"/>
                <a:gd name="connsiteY3" fmla="*/ 241718 h 534226"/>
                <a:gd name="connsiteX4" fmla="*/ 212997 w 1126653"/>
                <a:gd name="connsiteY4" fmla="*/ 358032 h 534226"/>
                <a:gd name="connsiteX5" fmla="*/ 10749 w 1126653"/>
                <a:gd name="connsiteY5" fmla="*/ 185677 h 534226"/>
                <a:gd name="connsiteX6" fmla="*/ 6930 w 1126653"/>
                <a:gd name="connsiteY6" fmla="*/ 100596 h 534226"/>
                <a:gd name="connsiteX7" fmla="*/ 81733 w 1126653"/>
                <a:gd name="connsiteY7" fmla="*/ 105016 h 534226"/>
                <a:gd name="connsiteX8" fmla="*/ 133990 w 1126653"/>
                <a:gd name="connsiteY8" fmla="*/ 75883 h 534226"/>
                <a:gd name="connsiteX9" fmla="*/ 214290 w 1126653"/>
                <a:gd name="connsiteY9" fmla="*/ 96791 h 534226"/>
                <a:gd name="connsiteX10" fmla="*/ 245089 w 1126653"/>
                <a:gd name="connsiteY10" fmla="*/ 123048 h 534226"/>
                <a:gd name="connsiteX11" fmla="*/ 560372 w 1126653"/>
                <a:gd name="connsiteY11" fmla="*/ 25716 h 534226"/>
                <a:gd name="connsiteX12" fmla="*/ 581838 w 1126653"/>
                <a:gd name="connsiteY12" fmla="*/ 10119 h 534226"/>
                <a:gd name="connsiteX13" fmla="*/ 626837 w 1126653"/>
                <a:gd name="connsiteY13" fmla="*/ 22540 h 534226"/>
                <a:gd name="connsiteX14" fmla="*/ 665640 w 1126653"/>
                <a:gd name="connsiteY14" fmla="*/ 30318 h 534226"/>
                <a:gd name="connsiteX15" fmla="*/ 677195 w 1126653"/>
                <a:gd name="connsiteY15" fmla="*/ 54214 h 534226"/>
                <a:gd name="connsiteX16" fmla="*/ 705006 w 1126653"/>
                <a:gd name="connsiteY16" fmla="*/ 53153 h 534226"/>
                <a:gd name="connsiteX17" fmla="*/ 774351 w 1126653"/>
                <a:gd name="connsiteY17" fmla="*/ 460 h 534226"/>
                <a:gd name="connsiteX18" fmla="*/ 826363 w 1126653"/>
                <a:gd name="connsiteY18" fmla="*/ 21522 h 534226"/>
                <a:gd name="connsiteX19" fmla="*/ 854960 w 1126653"/>
                <a:gd name="connsiteY19" fmla="*/ 27872 h 534226"/>
                <a:gd name="connsiteX20" fmla="*/ 874915 w 1126653"/>
                <a:gd name="connsiteY20" fmla="*/ 27931 h 534226"/>
                <a:gd name="connsiteX21" fmla="*/ 897057 w 1126653"/>
                <a:gd name="connsiteY21" fmla="*/ 38996 h 534226"/>
                <a:gd name="connsiteX22" fmla="*/ 916684 w 1126653"/>
                <a:gd name="connsiteY22" fmla="*/ 66178 h 534226"/>
                <a:gd name="connsiteX23" fmla="*/ 952783 w 1126653"/>
                <a:gd name="connsiteY23" fmla="*/ 85270 h 534226"/>
                <a:gd name="connsiteX24" fmla="*/ 982936 w 1126653"/>
                <a:gd name="connsiteY24" fmla="*/ 96100 h 534226"/>
                <a:gd name="connsiteX25" fmla="*/ 968556 w 1126653"/>
                <a:gd name="connsiteY25" fmla="*/ 125018 h 534226"/>
                <a:gd name="connsiteX26" fmla="*/ 1018806 w 1126653"/>
                <a:gd name="connsiteY26" fmla="*/ 159359 h 534226"/>
                <a:gd name="connsiteX27" fmla="*/ 1068238 w 1126653"/>
                <a:gd name="connsiteY27" fmla="*/ 174395 h 534226"/>
                <a:gd name="connsiteX28" fmla="*/ 1077073 w 1126653"/>
                <a:gd name="connsiteY28" fmla="*/ 184490 h 534226"/>
                <a:gd name="connsiteX29" fmla="*/ 1079648 w 1126653"/>
                <a:gd name="connsiteY29" fmla="*/ 200042 h 534226"/>
                <a:gd name="connsiteX30" fmla="*/ 1081739 w 1126653"/>
                <a:gd name="connsiteY30" fmla="*/ 227127 h 534226"/>
                <a:gd name="connsiteX31" fmla="*/ 1125906 w 1126653"/>
                <a:gd name="connsiteY31" fmla="*/ 262779 h 534226"/>
                <a:gd name="connsiteX32" fmla="*/ 1004068 w 1126653"/>
                <a:gd name="connsiteY32" fmla="*/ 315361 h 534226"/>
                <a:gd name="connsiteX33" fmla="*/ 969003 w 1126653"/>
                <a:gd name="connsiteY33" fmla="*/ 301244 h 534226"/>
                <a:gd name="connsiteX34" fmla="*/ 932509 w 1126653"/>
                <a:gd name="connsiteY34" fmla="*/ 324679 h 534226"/>
                <a:gd name="connsiteX35" fmla="*/ 946978 w 1126653"/>
                <a:gd name="connsiteY35" fmla="*/ 344448 h 534226"/>
                <a:gd name="connsiteX36" fmla="*/ 899905 w 1126653"/>
                <a:gd name="connsiteY36" fmla="*/ 409403 h 534226"/>
                <a:gd name="connsiteX37" fmla="*/ 871867 w 1126653"/>
                <a:gd name="connsiteY37" fmla="*/ 405304 h 534226"/>
                <a:gd name="connsiteX38" fmla="*/ 895855 w 1126653"/>
                <a:gd name="connsiteY38" fmla="*/ 461422 h 534226"/>
                <a:gd name="connsiteX39" fmla="*/ 858860 w 1126653"/>
                <a:gd name="connsiteY39" fmla="*/ 455181 h 534226"/>
                <a:gd name="connsiteX40" fmla="*/ 836082 w 1126653"/>
                <a:gd name="connsiteY40" fmla="*/ 470885 h 534226"/>
                <a:gd name="connsiteX41" fmla="*/ 801177 w 1126653"/>
                <a:gd name="connsiteY41" fmla="*/ 476687 h 534226"/>
                <a:gd name="connsiteX42" fmla="*/ 698113 w 1126653"/>
                <a:gd name="connsiteY42" fmla="*/ 533327 h 534226"/>
                <a:gd name="connsiteX43" fmla="*/ 676298 w 1126653"/>
                <a:gd name="connsiteY43" fmla="*/ 497466 h 534226"/>
                <a:gd name="connsiteX44" fmla="*/ 672571 w 1126653"/>
                <a:gd name="connsiteY44" fmla="*/ 469867 h 534226"/>
                <a:gd name="connsiteX45" fmla="*/ 639286 w 1126653"/>
                <a:gd name="connsiteY45" fmla="*/ 469917 h 534226"/>
                <a:gd name="connsiteX46" fmla="*/ 611126 w 1126653"/>
                <a:gd name="connsiteY46" fmla="*/ 455621 h 534226"/>
                <a:gd name="connsiteX47" fmla="*/ 568523 w 1126653"/>
                <a:gd name="connsiteY47" fmla="*/ 415356 h 534226"/>
                <a:gd name="connsiteX48" fmla="*/ 565778 w 1126653"/>
                <a:gd name="connsiteY48" fmla="*/ 385795 h 534226"/>
                <a:gd name="connsiteX49" fmla="*/ 507610 w 1126653"/>
                <a:gd name="connsiteY49" fmla="*/ 385893 h 534226"/>
                <a:gd name="connsiteX50" fmla="*/ 510977 w 1126653"/>
                <a:gd name="connsiteY50" fmla="*/ 342900 h 534226"/>
                <a:gd name="connsiteX0" fmla="*/ 510977 w 1126653"/>
                <a:gd name="connsiteY0" fmla="*/ 342900 h 534226"/>
                <a:gd name="connsiteX1" fmla="*/ 500901 w 1126653"/>
                <a:gd name="connsiteY1" fmla="*/ 304440 h 534226"/>
                <a:gd name="connsiteX2" fmla="*/ 461763 w 1126653"/>
                <a:gd name="connsiteY2" fmla="*/ 293650 h 534226"/>
                <a:gd name="connsiteX3" fmla="*/ 447524 w 1126653"/>
                <a:gd name="connsiteY3" fmla="*/ 241718 h 534226"/>
                <a:gd name="connsiteX4" fmla="*/ 212997 w 1126653"/>
                <a:gd name="connsiteY4" fmla="*/ 358032 h 534226"/>
                <a:gd name="connsiteX5" fmla="*/ 10749 w 1126653"/>
                <a:gd name="connsiteY5" fmla="*/ 185677 h 534226"/>
                <a:gd name="connsiteX6" fmla="*/ 6930 w 1126653"/>
                <a:gd name="connsiteY6" fmla="*/ 100596 h 534226"/>
                <a:gd name="connsiteX7" fmla="*/ 81733 w 1126653"/>
                <a:gd name="connsiteY7" fmla="*/ 105016 h 534226"/>
                <a:gd name="connsiteX8" fmla="*/ 133990 w 1126653"/>
                <a:gd name="connsiteY8" fmla="*/ 75883 h 534226"/>
                <a:gd name="connsiteX9" fmla="*/ 214290 w 1126653"/>
                <a:gd name="connsiteY9" fmla="*/ 96791 h 534226"/>
                <a:gd name="connsiteX10" fmla="*/ 257307 w 1126653"/>
                <a:gd name="connsiteY10" fmla="*/ 114953 h 534226"/>
                <a:gd name="connsiteX11" fmla="*/ 560372 w 1126653"/>
                <a:gd name="connsiteY11" fmla="*/ 25716 h 534226"/>
                <a:gd name="connsiteX12" fmla="*/ 581838 w 1126653"/>
                <a:gd name="connsiteY12" fmla="*/ 10119 h 534226"/>
                <a:gd name="connsiteX13" fmla="*/ 626837 w 1126653"/>
                <a:gd name="connsiteY13" fmla="*/ 22540 h 534226"/>
                <a:gd name="connsiteX14" fmla="*/ 665640 w 1126653"/>
                <a:gd name="connsiteY14" fmla="*/ 30318 h 534226"/>
                <a:gd name="connsiteX15" fmla="*/ 677195 w 1126653"/>
                <a:gd name="connsiteY15" fmla="*/ 54214 h 534226"/>
                <a:gd name="connsiteX16" fmla="*/ 705006 w 1126653"/>
                <a:gd name="connsiteY16" fmla="*/ 53153 h 534226"/>
                <a:gd name="connsiteX17" fmla="*/ 774351 w 1126653"/>
                <a:gd name="connsiteY17" fmla="*/ 460 h 534226"/>
                <a:gd name="connsiteX18" fmla="*/ 826363 w 1126653"/>
                <a:gd name="connsiteY18" fmla="*/ 21522 h 534226"/>
                <a:gd name="connsiteX19" fmla="*/ 854960 w 1126653"/>
                <a:gd name="connsiteY19" fmla="*/ 27872 h 534226"/>
                <a:gd name="connsiteX20" fmla="*/ 874915 w 1126653"/>
                <a:gd name="connsiteY20" fmla="*/ 27931 h 534226"/>
                <a:gd name="connsiteX21" fmla="*/ 897057 w 1126653"/>
                <a:gd name="connsiteY21" fmla="*/ 38996 h 534226"/>
                <a:gd name="connsiteX22" fmla="*/ 916684 w 1126653"/>
                <a:gd name="connsiteY22" fmla="*/ 66178 h 534226"/>
                <a:gd name="connsiteX23" fmla="*/ 952783 w 1126653"/>
                <a:gd name="connsiteY23" fmla="*/ 85270 h 534226"/>
                <a:gd name="connsiteX24" fmla="*/ 982936 w 1126653"/>
                <a:gd name="connsiteY24" fmla="*/ 96100 h 534226"/>
                <a:gd name="connsiteX25" fmla="*/ 968556 w 1126653"/>
                <a:gd name="connsiteY25" fmla="*/ 125018 h 534226"/>
                <a:gd name="connsiteX26" fmla="*/ 1018806 w 1126653"/>
                <a:gd name="connsiteY26" fmla="*/ 159359 h 534226"/>
                <a:gd name="connsiteX27" fmla="*/ 1068238 w 1126653"/>
                <a:gd name="connsiteY27" fmla="*/ 174395 h 534226"/>
                <a:gd name="connsiteX28" fmla="*/ 1077073 w 1126653"/>
                <a:gd name="connsiteY28" fmla="*/ 184490 h 534226"/>
                <a:gd name="connsiteX29" fmla="*/ 1079648 w 1126653"/>
                <a:gd name="connsiteY29" fmla="*/ 200042 h 534226"/>
                <a:gd name="connsiteX30" fmla="*/ 1081739 w 1126653"/>
                <a:gd name="connsiteY30" fmla="*/ 227127 h 534226"/>
                <a:gd name="connsiteX31" fmla="*/ 1125906 w 1126653"/>
                <a:gd name="connsiteY31" fmla="*/ 262779 h 534226"/>
                <a:gd name="connsiteX32" fmla="*/ 1004068 w 1126653"/>
                <a:gd name="connsiteY32" fmla="*/ 315361 h 534226"/>
                <a:gd name="connsiteX33" fmla="*/ 969003 w 1126653"/>
                <a:gd name="connsiteY33" fmla="*/ 301244 h 534226"/>
                <a:gd name="connsiteX34" fmla="*/ 932509 w 1126653"/>
                <a:gd name="connsiteY34" fmla="*/ 324679 h 534226"/>
                <a:gd name="connsiteX35" fmla="*/ 946978 w 1126653"/>
                <a:gd name="connsiteY35" fmla="*/ 344448 h 534226"/>
                <a:gd name="connsiteX36" fmla="*/ 899905 w 1126653"/>
                <a:gd name="connsiteY36" fmla="*/ 409403 h 534226"/>
                <a:gd name="connsiteX37" fmla="*/ 871867 w 1126653"/>
                <a:gd name="connsiteY37" fmla="*/ 405304 h 534226"/>
                <a:gd name="connsiteX38" fmla="*/ 895855 w 1126653"/>
                <a:gd name="connsiteY38" fmla="*/ 461422 h 534226"/>
                <a:gd name="connsiteX39" fmla="*/ 858860 w 1126653"/>
                <a:gd name="connsiteY39" fmla="*/ 455181 h 534226"/>
                <a:gd name="connsiteX40" fmla="*/ 836082 w 1126653"/>
                <a:gd name="connsiteY40" fmla="*/ 470885 h 534226"/>
                <a:gd name="connsiteX41" fmla="*/ 801177 w 1126653"/>
                <a:gd name="connsiteY41" fmla="*/ 476687 h 534226"/>
                <a:gd name="connsiteX42" fmla="*/ 698113 w 1126653"/>
                <a:gd name="connsiteY42" fmla="*/ 533327 h 534226"/>
                <a:gd name="connsiteX43" fmla="*/ 676298 w 1126653"/>
                <a:gd name="connsiteY43" fmla="*/ 497466 h 534226"/>
                <a:gd name="connsiteX44" fmla="*/ 672571 w 1126653"/>
                <a:gd name="connsiteY44" fmla="*/ 469867 h 534226"/>
                <a:gd name="connsiteX45" fmla="*/ 639286 w 1126653"/>
                <a:gd name="connsiteY45" fmla="*/ 469917 h 534226"/>
                <a:gd name="connsiteX46" fmla="*/ 611126 w 1126653"/>
                <a:gd name="connsiteY46" fmla="*/ 455621 h 534226"/>
                <a:gd name="connsiteX47" fmla="*/ 568523 w 1126653"/>
                <a:gd name="connsiteY47" fmla="*/ 415356 h 534226"/>
                <a:gd name="connsiteX48" fmla="*/ 565778 w 1126653"/>
                <a:gd name="connsiteY48" fmla="*/ 385795 h 534226"/>
                <a:gd name="connsiteX49" fmla="*/ 507610 w 1126653"/>
                <a:gd name="connsiteY49" fmla="*/ 385893 h 534226"/>
                <a:gd name="connsiteX50" fmla="*/ 510977 w 1126653"/>
                <a:gd name="connsiteY50" fmla="*/ 342900 h 534226"/>
                <a:gd name="connsiteX0" fmla="*/ 510977 w 1126653"/>
                <a:gd name="connsiteY0" fmla="*/ 342900 h 534226"/>
                <a:gd name="connsiteX1" fmla="*/ 500901 w 1126653"/>
                <a:gd name="connsiteY1" fmla="*/ 304440 h 534226"/>
                <a:gd name="connsiteX2" fmla="*/ 461763 w 1126653"/>
                <a:gd name="connsiteY2" fmla="*/ 293650 h 534226"/>
                <a:gd name="connsiteX3" fmla="*/ 447524 w 1126653"/>
                <a:gd name="connsiteY3" fmla="*/ 241718 h 534226"/>
                <a:gd name="connsiteX4" fmla="*/ 212997 w 1126653"/>
                <a:gd name="connsiteY4" fmla="*/ 358032 h 534226"/>
                <a:gd name="connsiteX5" fmla="*/ 10749 w 1126653"/>
                <a:gd name="connsiteY5" fmla="*/ 185677 h 534226"/>
                <a:gd name="connsiteX6" fmla="*/ 6930 w 1126653"/>
                <a:gd name="connsiteY6" fmla="*/ 100596 h 534226"/>
                <a:gd name="connsiteX7" fmla="*/ 81733 w 1126653"/>
                <a:gd name="connsiteY7" fmla="*/ 105016 h 534226"/>
                <a:gd name="connsiteX8" fmla="*/ 133990 w 1126653"/>
                <a:gd name="connsiteY8" fmla="*/ 75883 h 534226"/>
                <a:gd name="connsiteX9" fmla="*/ 214290 w 1126653"/>
                <a:gd name="connsiteY9" fmla="*/ 96791 h 534226"/>
                <a:gd name="connsiteX10" fmla="*/ 257307 w 1126653"/>
                <a:gd name="connsiteY10" fmla="*/ 114953 h 534226"/>
                <a:gd name="connsiteX11" fmla="*/ 320669 w 1126653"/>
                <a:gd name="connsiteY11" fmla="*/ 50034 h 534226"/>
                <a:gd name="connsiteX12" fmla="*/ 581838 w 1126653"/>
                <a:gd name="connsiteY12" fmla="*/ 10119 h 534226"/>
                <a:gd name="connsiteX13" fmla="*/ 626837 w 1126653"/>
                <a:gd name="connsiteY13" fmla="*/ 22540 h 534226"/>
                <a:gd name="connsiteX14" fmla="*/ 665640 w 1126653"/>
                <a:gd name="connsiteY14" fmla="*/ 30318 h 534226"/>
                <a:gd name="connsiteX15" fmla="*/ 677195 w 1126653"/>
                <a:gd name="connsiteY15" fmla="*/ 54214 h 534226"/>
                <a:gd name="connsiteX16" fmla="*/ 705006 w 1126653"/>
                <a:gd name="connsiteY16" fmla="*/ 53153 h 534226"/>
                <a:gd name="connsiteX17" fmla="*/ 774351 w 1126653"/>
                <a:gd name="connsiteY17" fmla="*/ 460 h 534226"/>
                <a:gd name="connsiteX18" fmla="*/ 826363 w 1126653"/>
                <a:gd name="connsiteY18" fmla="*/ 21522 h 534226"/>
                <a:gd name="connsiteX19" fmla="*/ 854960 w 1126653"/>
                <a:gd name="connsiteY19" fmla="*/ 27872 h 534226"/>
                <a:gd name="connsiteX20" fmla="*/ 874915 w 1126653"/>
                <a:gd name="connsiteY20" fmla="*/ 27931 h 534226"/>
                <a:gd name="connsiteX21" fmla="*/ 897057 w 1126653"/>
                <a:gd name="connsiteY21" fmla="*/ 38996 h 534226"/>
                <a:gd name="connsiteX22" fmla="*/ 916684 w 1126653"/>
                <a:gd name="connsiteY22" fmla="*/ 66178 h 534226"/>
                <a:gd name="connsiteX23" fmla="*/ 952783 w 1126653"/>
                <a:gd name="connsiteY23" fmla="*/ 85270 h 534226"/>
                <a:gd name="connsiteX24" fmla="*/ 982936 w 1126653"/>
                <a:gd name="connsiteY24" fmla="*/ 96100 h 534226"/>
                <a:gd name="connsiteX25" fmla="*/ 968556 w 1126653"/>
                <a:gd name="connsiteY25" fmla="*/ 125018 h 534226"/>
                <a:gd name="connsiteX26" fmla="*/ 1018806 w 1126653"/>
                <a:gd name="connsiteY26" fmla="*/ 159359 h 534226"/>
                <a:gd name="connsiteX27" fmla="*/ 1068238 w 1126653"/>
                <a:gd name="connsiteY27" fmla="*/ 174395 h 534226"/>
                <a:gd name="connsiteX28" fmla="*/ 1077073 w 1126653"/>
                <a:gd name="connsiteY28" fmla="*/ 184490 h 534226"/>
                <a:gd name="connsiteX29" fmla="*/ 1079648 w 1126653"/>
                <a:gd name="connsiteY29" fmla="*/ 200042 h 534226"/>
                <a:gd name="connsiteX30" fmla="*/ 1081739 w 1126653"/>
                <a:gd name="connsiteY30" fmla="*/ 227127 h 534226"/>
                <a:gd name="connsiteX31" fmla="*/ 1125906 w 1126653"/>
                <a:gd name="connsiteY31" fmla="*/ 262779 h 534226"/>
                <a:gd name="connsiteX32" fmla="*/ 1004068 w 1126653"/>
                <a:gd name="connsiteY32" fmla="*/ 315361 h 534226"/>
                <a:gd name="connsiteX33" fmla="*/ 969003 w 1126653"/>
                <a:gd name="connsiteY33" fmla="*/ 301244 h 534226"/>
                <a:gd name="connsiteX34" fmla="*/ 932509 w 1126653"/>
                <a:gd name="connsiteY34" fmla="*/ 324679 h 534226"/>
                <a:gd name="connsiteX35" fmla="*/ 946978 w 1126653"/>
                <a:gd name="connsiteY35" fmla="*/ 344448 h 534226"/>
                <a:gd name="connsiteX36" fmla="*/ 899905 w 1126653"/>
                <a:gd name="connsiteY36" fmla="*/ 409403 h 534226"/>
                <a:gd name="connsiteX37" fmla="*/ 871867 w 1126653"/>
                <a:gd name="connsiteY37" fmla="*/ 405304 h 534226"/>
                <a:gd name="connsiteX38" fmla="*/ 895855 w 1126653"/>
                <a:gd name="connsiteY38" fmla="*/ 461422 h 534226"/>
                <a:gd name="connsiteX39" fmla="*/ 858860 w 1126653"/>
                <a:gd name="connsiteY39" fmla="*/ 455181 h 534226"/>
                <a:gd name="connsiteX40" fmla="*/ 836082 w 1126653"/>
                <a:gd name="connsiteY40" fmla="*/ 470885 h 534226"/>
                <a:gd name="connsiteX41" fmla="*/ 801177 w 1126653"/>
                <a:gd name="connsiteY41" fmla="*/ 476687 h 534226"/>
                <a:gd name="connsiteX42" fmla="*/ 698113 w 1126653"/>
                <a:gd name="connsiteY42" fmla="*/ 533327 h 534226"/>
                <a:gd name="connsiteX43" fmla="*/ 676298 w 1126653"/>
                <a:gd name="connsiteY43" fmla="*/ 497466 h 534226"/>
                <a:gd name="connsiteX44" fmla="*/ 672571 w 1126653"/>
                <a:gd name="connsiteY44" fmla="*/ 469867 h 534226"/>
                <a:gd name="connsiteX45" fmla="*/ 639286 w 1126653"/>
                <a:gd name="connsiteY45" fmla="*/ 469917 h 534226"/>
                <a:gd name="connsiteX46" fmla="*/ 611126 w 1126653"/>
                <a:gd name="connsiteY46" fmla="*/ 455621 h 534226"/>
                <a:gd name="connsiteX47" fmla="*/ 568523 w 1126653"/>
                <a:gd name="connsiteY47" fmla="*/ 415356 h 534226"/>
                <a:gd name="connsiteX48" fmla="*/ 565778 w 1126653"/>
                <a:gd name="connsiteY48" fmla="*/ 385795 h 534226"/>
                <a:gd name="connsiteX49" fmla="*/ 507610 w 1126653"/>
                <a:gd name="connsiteY49" fmla="*/ 385893 h 534226"/>
                <a:gd name="connsiteX50" fmla="*/ 510977 w 1126653"/>
                <a:gd name="connsiteY50" fmla="*/ 342900 h 534226"/>
                <a:gd name="connsiteX0" fmla="*/ 510977 w 1126653"/>
                <a:gd name="connsiteY0" fmla="*/ 342900 h 534226"/>
                <a:gd name="connsiteX1" fmla="*/ 500901 w 1126653"/>
                <a:gd name="connsiteY1" fmla="*/ 304440 h 534226"/>
                <a:gd name="connsiteX2" fmla="*/ 461763 w 1126653"/>
                <a:gd name="connsiteY2" fmla="*/ 293650 h 534226"/>
                <a:gd name="connsiteX3" fmla="*/ 447524 w 1126653"/>
                <a:gd name="connsiteY3" fmla="*/ 241718 h 534226"/>
                <a:gd name="connsiteX4" fmla="*/ 212997 w 1126653"/>
                <a:gd name="connsiteY4" fmla="*/ 358032 h 534226"/>
                <a:gd name="connsiteX5" fmla="*/ 10749 w 1126653"/>
                <a:gd name="connsiteY5" fmla="*/ 185677 h 534226"/>
                <a:gd name="connsiteX6" fmla="*/ 6930 w 1126653"/>
                <a:gd name="connsiteY6" fmla="*/ 100596 h 534226"/>
                <a:gd name="connsiteX7" fmla="*/ 81733 w 1126653"/>
                <a:gd name="connsiteY7" fmla="*/ 105016 h 534226"/>
                <a:gd name="connsiteX8" fmla="*/ 133990 w 1126653"/>
                <a:gd name="connsiteY8" fmla="*/ 75883 h 534226"/>
                <a:gd name="connsiteX9" fmla="*/ 214290 w 1126653"/>
                <a:gd name="connsiteY9" fmla="*/ 96791 h 534226"/>
                <a:gd name="connsiteX10" fmla="*/ 257307 w 1126653"/>
                <a:gd name="connsiteY10" fmla="*/ 114953 h 534226"/>
                <a:gd name="connsiteX11" fmla="*/ 320669 w 1126653"/>
                <a:gd name="connsiteY11" fmla="*/ 50034 h 534226"/>
                <a:gd name="connsiteX12" fmla="*/ 417328 w 1126653"/>
                <a:gd name="connsiteY12" fmla="*/ 66964 h 534226"/>
                <a:gd name="connsiteX13" fmla="*/ 626837 w 1126653"/>
                <a:gd name="connsiteY13" fmla="*/ 22540 h 534226"/>
                <a:gd name="connsiteX14" fmla="*/ 665640 w 1126653"/>
                <a:gd name="connsiteY14" fmla="*/ 30318 h 534226"/>
                <a:gd name="connsiteX15" fmla="*/ 677195 w 1126653"/>
                <a:gd name="connsiteY15" fmla="*/ 54214 h 534226"/>
                <a:gd name="connsiteX16" fmla="*/ 705006 w 1126653"/>
                <a:gd name="connsiteY16" fmla="*/ 53153 h 534226"/>
                <a:gd name="connsiteX17" fmla="*/ 774351 w 1126653"/>
                <a:gd name="connsiteY17" fmla="*/ 460 h 534226"/>
                <a:gd name="connsiteX18" fmla="*/ 826363 w 1126653"/>
                <a:gd name="connsiteY18" fmla="*/ 21522 h 534226"/>
                <a:gd name="connsiteX19" fmla="*/ 854960 w 1126653"/>
                <a:gd name="connsiteY19" fmla="*/ 27872 h 534226"/>
                <a:gd name="connsiteX20" fmla="*/ 874915 w 1126653"/>
                <a:gd name="connsiteY20" fmla="*/ 27931 h 534226"/>
                <a:gd name="connsiteX21" fmla="*/ 897057 w 1126653"/>
                <a:gd name="connsiteY21" fmla="*/ 38996 h 534226"/>
                <a:gd name="connsiteX22" fmla="*/ 916684 w 1126653"/>
                <a:gd name="connsiteY22" fmla="*/ 66178 h 534226"/>
                <a:gd name="connsiteX23" fmla="*/ 952783 w 1126653"/>
                <a:gd name="connsiteY23" fmla="*/ 85270 h 534226"/>
                <a:gd name="connsiteX24" fmla="*/ 982936 w 1126653"/>
                <a:gd name="connsiteY24" fmla="*/ 96100 h 534226"/>
                <a:gd name="connsiteX25" fmla="*/ 968556 w 1126653"/>
                <a:gd name="connsiteY25" fmla="*/ 125018 h 534226"/>
                <a:gd name="connsiteX26" fmla="*/ 1018806 w 1126653"/>
                <a:gd name="connsiteY26" fmla="*/ 159359 h 534226"/>
                <a:gd name="connsiteX27" fmla="*/ 1068238 w 1126653"/>
                <a:gd name="connsiteY27" fmla="*/ 174395 h 534226"/>
                <a:gd name="connsiteX28" fmla="*/ 1077073 w 1126653"/>
                <a:gd name="connsiteY28" fmla="*/ 184490 h 534226"/>
                <a:gd name="connsiteX29" fmla="*/ 1079648 w 1126653"/>
                <a:gd name="connsiteY29" fmla="*/ 200042 h 534226"/>
                <a:gd name="connsiteX30" fmla="*/ 1081739 w 1126653"/>
                <a:gd name="connsiteY30" fmla="*/ 227127 h 534226"/>
                <a:gd name="connsiteX31" fmla="*/ 1125906 w 1126653"/>
                <a:gd name="connsiteY31" fmla="*/ 262779 h 534226"/>
                <a:gd name="connsiteX32" fmla="*/ 1004068 w 1126653"/>
                <a:gd name="connsiteY32" fmla="*/ 315361 h 534226"/>
                <a:gd name="connsiteX33" fmla="*/ 969003 w 1126653"/>
                <a:gd name="connsiteY33" fmla="*/ 301244 h 534226"/>
                <a:gd name="connsiteX34" fmla="*/ 932509 w 1126653"/>
                <a:gd name="connsiteY34" fmla="*/ 324679 h 534226"/>
                <a:gd name="connsiteX35" fmla="*/ 946978 w 1126653"/>
                <a:gd name="connsiteY35" fmla="*/ 344448 h 534226"/>
                <a:gd name="connsiteX36" fmla="*/ 899905 w 1126653"/>
                <a:gd name="connsiteY36" fmla="*/ 409403 h 534226"/>
                <a:gd name="connsiteX37" fmla="*/ 871867 w 1126653"/>
                <a:gd name="connsiteY37" fmla="*/ 405304 h 534226"/>
                <a:gd name="connsiteX38" fmla="*/ 895855 w 1126653"/>
                <a:gd name="connsiteY38" fmla="*/ 461422 h 534226"/>
                <a:gd name="connsiteX39" fmla="*/ 858860 w 1126653"/>
                <a:gd name="connsiteY39" fmla="*/ 455181 h 534226"/>
                <a:gd name="connsiteX40" fmla="*/ 836082 w 1126653"/>
                <a:gd name="connsiteY40" fmla="*/ 470885 h 534226"/>
                <a:gd name="connsiteX41" fmla="*/ 801177 w 1126653"/>
                <a:gd name="connsiteY41" fmla="*/ 476687 h 534226"/>
                <a:gd name="connsiteX42" fmla="*/ 698113 w 1126653"/>
                <a:gd name="connsiteY42" fmla="*/ 533327 h 534226"/>
                <a:gd name="connsiteX43" fmla="*/ 676298 w 1126653"/>
                <a:gd name="connsiteY43" fmla="*/ 497466 h 534226"/>
                <a:gd name="connsiteX44" fmla="*/ 672571 w 1126653"/>
                <a:gd name="connsiteY44" fmla="*/ 469867 h 534226"/>
                <a:gd name="connsiteX45" fmla="*/ 639286 w 1126653"/>
                <a:gd name="connsiteY45" fmla="*/ 469917 h 534226"/>
                <a:gd name="connsiteX46" fmla="*/ 611126 w 1126653"/>
                <a:gd name="connsiteY46" fmla="*/ 455621 h 534226"/>
                <a:gd name="connsiteX47" fmla="*/ 568523 w 1126653"/>
                <a:gd name="connsiteY47" fmla="*/ 415356 h 534226"/>
                <a:gd name="connsiteX48" fmla="*/ 565778 w 1126653"/>
                <a:gd name="connsiteY48" fmla="*/ 385795 h 534226"/>
                <a:gd name="connsiteX49" fmla="*/ 507610 w 1126653"/>
                <a:gd name="connsiteY49" fmla="*/ 385893 h 534226"/>
                <a:gd name="connsiteX50" fmla="*/ 510977 w 1126653"/>
                <a:gd name="connsiteY50" fmla="*/ 342900 h 534226"/>
                <a:gd name="connsiteX0" fmla="*/ 510977 w 1126653"/>
                <a:gd name="connsiteY0" fmla="*/ 342900 h 534226"/>
                <a:gd name="connsiteX1" fmla="*/ 500901 w 1126653"/>
                <a:gd name="connsiteY1" fmla="*/ 304440 h 534226"/>
                <a:gd name="connsiteX2" fmla="*/ 461763 w 1126653"/>
                <a:gd name="connsiteY2" fmla="*/ 293650 h 534226"/>
                <a:gd name="connsiteX3" fmla="*/ 447524 w 1126653"/>
                <a:gd name="connsiteY3" fmla="*/ 241718 h 534226"/>
                <a:gd name="connsiteX4" fmla="*/ 212997 w 1126653"/>
                <a:gd name="connsiteY4" fmla="*/ 358032 h 534226"/>
                <a:gd name="connsiteX5" fmla="*/ 10749 w 1126653"/>
                <a:gd name="connsiteY5" fmla="*/ 185677 h 534226"/>
                <a:gd name="connsiteX6" fmla="*/ 6930 w 1126653"/>
                <a:gd name="connsiteY6" fmla="*/ 100596 h 534226"/>
                <a:gd name="connsiteX7" fmla="*/ 81733 w 1126653"/>
                <a:gd name="connsiteY7" fmla="*/ 105016 h 534226"/>
                <a:gd name="connsiteX8" fmla="*/ 133990 w 1126653"/>
                <a:gd name="connsiteY8" fmla="*/ 75883 h 534226"/>
                <a:gd name="connsiteX9" fmla="*/ 214290 w 1126653"/>
                <a:gd name="connsiteY9" fmla="*/ 96791 h 534226"/>
                <a:gd name="connsiteX10" fmla="*/ 257307 w 1126653"/>
                <a:gd name="connsiteY10" fmla="*/ 114953 h 534226"/>
                <a:gd name="connsiteX11" fmla="*/ 320669 w 1126653"/>
                <a:gd name="connsiteY11" fmla="*/ 50034 h 534226"/>
                <a:gd name="connsiteX12" fmla="*/ 464823 w 1126653"/>
                <a:gd name="connsiteY12" fmla="*/ 46475 h 534226"/>
                <a:gd name="connsiteX13" fmla="*/ 626837 w 1126653"/>
                <a:gd name="connsiteY13" fmla="*/ 22540 h 534226"/>
                <a:gd name="connsiteX14" fmla="*/ 665640 w 1126653"/>
                <a:gd name="connsiteY14" fmla="*/ 30318 h 534226"/>
                <a:gd name="connsiteX15" fmla="*/ 677195 w 1126653"/>
                <a:gd name="connsiteY15" fmla="*/ 54214 h 534226"/>
                <a:gd name="connsiteX16" fmla="*/ 705006 w 1126653"/>
                <a:gd name="connsiteY16" fmla="*/ 53153 h 534226"/>
                <a:gd name="connsiteX17" fmla="*/ 774351 w 1126653"/>
                <a:gd name="connsiteY17" fmla="*/ 460 h 534226"/>
                <a:gd name="connsiteX18" fmla="*/ 826363 w 1126653"/>
                <a:gd name="connsiteY18" fmla="*/ 21522 h 534226"/>
                <a:gd name="connsiteX19" fmla="*/ 854960 w 1126653"/>
                <a:gd name="connsiteY19" fmla="*/ 27872 h 534226"/>
                <a:gd name="connsiteX20" fmla="*/ 874915 w 1126653"/>
                <a:gd name="connsiteY20" fmla="*/ 27931 h 534226"/>
                <a:gd name="connsiteX21" fmla="*/ 897057 w 1126653"/>
                <a:gd name="connsiteY21" fmla="*/ 38996 h 534226"/>
                <a:gd name="connsiteX22" fmla="*/ 916684 w 1126653"/>
                <a:gd name="connsiteY22" fmla="*/ 66178 h 534226"/>
                <a:gd name="connsiteX23" fmla="*/ 952783 w 1126653"/>
                <a:gd name="connsiteY23" fmla="*/ 85270 h 534226"/>
                <a:gd name="connsiteX24" fmla="*/ 982936 w 1126653"/>
                <a:gd name="connsiteY24" fmla="*/ 96100 h 534226"/>
                <a:gd name="connsiteX25" fmla="*/ 968556 w 1126653"/>
                <a:gd name="connsiteY25" fmla="*/ 125018 h 534226"/>
                <a:gd name="connsiteX26" fmla="*/ 1018806 w 1126653"/>
                <a:gd name="connsiteY26" fmla="*/ 159359 h 534226"/>
                <a:gd name="connsiteX27" fmla="*/ 1068238 w 1126653"/>
                <a:gd name="connsiteY27" fmla="*/ 174395 h 534226"/>
                <a:gd name="connsiteX28" fmla="*/ 1077073 w 1126653"/>
                <a:gd name="connsiteY28" fmla="*/ 184490 h 534226"/>
                <a:gd name="connsiteX29" fmla="*/ 1079648 w 1126653"/>
                <a:gd name="connsiteY29" fmla="*/ 200042 h 534226"/>
                <a:gd name="connsiteX30" fmla="*/ 1081739 w 1126653"/>
                <a:gd name="connsiteY30" fmla="*/ 227127 h 534226"/>
                <a:gd name="connsiteX31" fmla="*/ 1125906 w 1126653"/>
                <a:gd name="connsiteY31" fmla="*/ 262779 h 534226"/>
                <a:gd name="connsiteX32" fmla="*/ 1004068 w 1126653"/>
                <a:gd name="connsiteY32" fmla="*/ 315361 h 534226"/>
                <a:gd name="connsiteX33" fmla="*/ 969003 w 1126653"/>
                <a:gd name="connsiteY33" fmla="*/ 301244 h 534226"/>
                <a:gd name="connsiteX34" fmla="*/ 932509 w 1126653"/>
                <a:gd name="connsiteY34" fmla="*/ 324679 h 534226"/>
                <a:gd name="connsiteX35" fmla="*/ 946978 w 1126653"/>
                <a:gd name="connsiteY35" fmla="*/ 344448 h 534226"/>
                <a:gd name="connsiteX36" fmla="*/ 899905 w 1126653"/>
                <a:gd name="connsiteY36" fmla="*/ 409403 h 534226"/>
                <a:gd name="connsiteX37" fmla="*/ 871867 w 1126653"/>
                <a:gd name="connsiteY37" fmla="*/ 405304 h 534226"/>
                <a:gd name="connsiteX38" fmla="*/ 895855 w 1126653"/>
                <a:gd name="connsiteY38" fmla="*/ 461422 h 534226"/>
                <a:gd name="connsiteX39" fmla="*/ 858860 w 1126653"/>
                <a:gd name="connsiteY39" fmla="*/ 455181 h 534226"/>
                <a:gd name="connsiteX40" fmla="*/ 836082 w 1126653"/>
                <a:gd name="connsiteY40" fmla="*/ 470885 h 534226"/>
                <a:gd name="connsiteX41" fmla="*/ 801177 w 1126653"/>
                <a:gd name="connsiteY41" fmla="*/ 476687 h 534226"/>
                <a:gd name="connsiteX42" fmla="*/ 698113 w 1126653"/>
                <a:gd name="connsiteY42" fmla="*/ 533327 h 534226"/>
                <a:gd name="connsiteX43" fmla="*/ 676298 w 1126653"/>
                <a:gd name="connsiteY43" fmla="*/ 497466 h 534226"/>
                <a:gd name="connsiteX44" fmla="*/ 672571 w 1126653"/>
                <a:gd name="connsiteY44" fmla="*/ 469867 h 534226"/>
                <a:gd name="connsiteX45" fmla="*/ 639286 w 1126653"/>
                <a:gd name="connsiteY45" fmla="*/ 469917 h 534226"/>
                <a:gd name="connsiteX46" fmla="*/ 611126 w 1126653"/>
                <a:gd name="connsiteY46" fmla="*/ 455621 h 534226"/>
                <a:gd name="connsiteX47" fmla="*/ 568523 w 1126653"/>
                <a:gd name="connsiteY47" fmla="*/ 415356 h 534226"/>
                <a:gd name="connsiteX48" fmla="*/ 565778 w 1126653"/>
                <a:gd name="connsiteY48" fmla="*/ 385795 h 534226"/>
                <a:gd name="connsiteX49" fmla="*/ 507610 w 1126653"/>
                <a:gd name="connsiteY49" fmla="*/ 385893 h 534226"/>
                <a:gd name="connsiteX50" fmla="*/ 510977 w 1126653"/>
                <a:gd name="connsiteY50" fmla="*/ 342900 h 534226"/>
                <a:gd name="connsiteX0" fmla="*/ 510977 w 1126653"/>
                <a:gd name="connsiteY0" fmla="*/ 342900 h 534226"/>
                <a:gd name="connsiteX1" fmla="*/ 500901 w 1126653"/>
                <a:gd name="connsiteY1" fmla="*/ 304440 h 534226"/>
                <a:gd name="connsiteX2" fmla="*/ 461763 w 1126653"/>
                <a:gd name="connsiteY2" fmla="*/ 293650 h 534226"/>
                <a:gd name="connsiteX3" fmla="*/ 447524 w 1126653"/>
                <a:gd name="connsiteY3" fmla="*/ 241718 h 534226"/>
                <a:gd name="connsiteX4" fmla="*/ 212997 w 1126653"/>
                <a:gd name="connsiteY4" fmla="*/ 358032 h 534226"/>
                <a:gd name="connsiteX5" fmla="*/ 10749 w 1126653"/>
                <a:gd name="connsiteY5" fmla="*/ 185677 h 534226"/>
                <a:gd name="connsiteX6" fmla="*/ 6930 w 1126653"/>
                <a:gd name="connsiteY6" fmla="*/ 100596 h 534226"/>
                <a:gd name="connsiteX7" fmla="*/ 81733 w 1126653"/>
                <a:gd name="connsiteY7" fmla="*/ 105016 h 534226"/>
                <a:gd name="connsiteX8" fmla="*/ 133990 w 1126653"/>
                <a:gd name="connsiteY8" fmla="*/ 75883 h 534226"/>
                <a:gd name="connsiteX9" fmla="*/ 214290 w 1126653"/>
                <a:gd name="connsiteY9" fmla="*/ 96791 h 534226"/>
                <a:gd name="connsiteX10" fmla="*/ 257307 w 1126653"/>
                <a:gd name="connsiteY10" fmla="*/ 114953 h 534226"/>
                <a:gd name="connsiteX11" fmla="*/ 320669 w 1126653"/>
                <a:gd name="connsiteY11" fmla="*/ 50034 h 534226"/>
                <a:gd name="connsiteX12" fmla="*/ 464823 w 1126653"/>
                <a:gd name="connsiteY12" fmla="*/ 46475 h 534226"/>
                <a:gd name="connsiteX13" fmla="*/ 511387 w 1126653"/>
                <a:gd name="connsiteY13" fmla="*/ 15233 h 534226"/>
                <a:gd name="connsiteX14" fmla="*/ 626837 w 1126653"/>
                <a:gd name="connsiteY14" fmla="*/ 22540 h 534226"/>
                <a:gd name="connsiteX15" fmla="*/ 665640 w 1126653"/>
                <a:gd name="connsiteY15" fmla="*/ 30318 h 534226"/>
                <a:gd name="connsiteX16" fmla="*/ 677195 w 1126653"/>
                <a:gd name="connsiteY16" fmla="*/ 54214 h 534226"/>
                <a:gd name="connsiteX17" fmla="*/ 705006 w 1126653"/>
                <a:gd name="connsiteY17" fmla="*/ 53153 h 534226"/>
                <a:gd name="connsiteX18" fmla="*/ 774351 w 1126653"/>
                <a:gd name="connsiteY18" fmla="*/ 460 h 534226"/>
                <a:gd name="connsiteX19" fmla="*/ 826363 w 1126653"/>
                <a:gd name="connsiteY19" fmla="*/ 21522 h 534226"/>
                <a:gd name="connsiteX20" fmla="*/ 854960 w 1126653"/>
                <a:gd name="connsiteY20" fmla="*/ 27872 h 534226"/>
                <a:gd name="connsiteX21" fmla="*/ 874915 w 1126653"/>
                <a:gd name="connsiteY21" fmla="*/ 27931 h 534226"/>
                <a:gd name="connsiteX22" fmla="*/ 897057 w 1126653"/>
                <a:gd name="connsiteY22" fmla="*/ 38996 h 534226"/>
                <a:gd name="connsiteX23" fmla="*/ 916684 w 1126653"/>
                <a:gd name="connsiteY23" fmla="*/ 66178 h 534226"/>
                <a:gd name="connsiteX24" fmla="*/ 952783 w 1126653"/>
                <a:gd name="connsiteY24" fmla="*/ 85270 h 534226"/>
                <a:gd name="connsiteX25" fmla="*/ 982936 w 1126653"/>
                <a:gd name="connsiteY25" fmla="*/ 96100 h 534226"/>
                <a:gd name="connsiteX26" fmla="*/ 968556 w 1126653"/>
                <a:gd name="connsiteY26" fmla="*/ 125018 h 534226"/>
                <a:gd name="connsiteX27" fmla="*/ 1018806 w 1126653"/>
                <a:gd name="connsiteY27" fmla="*/ 159359 h 534226"/>
                <a:gd name="connsiteX28" fmla="*/ 1068238 w 1126653"/>
                <a:gd name="connsiteY28" fmla="*/ 174395 h 534226"/>
                <a:gd name="connsiteX29" fmla="*/ 1077073 w 1126653"/>
                <a:gd name="connsiteY29" fmla="*/ 184490 h 534226"/>
                <a:gd name="connsiteX30" fmla="*/ 1079648 w 1126653"/>
                <a:gd name="connsiteY30" fmla="*/ 200042 h 534226"/>
                <a:gd name="connsiteX31" fmla="*/ 1081739 w 1126653"/>
                <a:gd name="connsiteY31" fmla="*/ 227127 h 534226"/>
                <a:gd name="connsiteX32" fmla="*/ 1125906 w 1126653"/>
                <a:gd name="connsiteY32" fmla="*/ 262779 h 534226"/>
                <a:gd name="connsiteX33" fmla="*/ 1004068 w 1126653"/>
                <a:gd name="connsiteY33" fmla="*/ 315361 h 534226"/>
                <a:gd name="connsiteX34" fmla="*/ 969003 w 1126653"/>
                <a:gd name="connsiteY34" fmla="*/ 301244 h 534226"/>
                <a:gd name="connsiteX35" fmla="*/ 932509 w 1126653"/>
                <a:gd name="connsiteY35" fmla="*/ 324679 h 534226"/>
                <a:gd name="connsiteX36" fmla="*/ 946978 w 1126653"/>
                <a:gd name="connsiteY36" fmla="*/ 344448 h 534226"/>
                <a:gd name="connsiteX37" fmla="*/ 899905 w 1126653"/>
                <a:gd name="connsiteY37" fmla="*/ 409403 h 534226"/>
                <a:gd name="connsiteX38" fmla="*/ 871867 w 1126653"/>
                <a:gd name="connsiteY38" fmla="*/ 405304 h 534226"/>
                <a:gd name="connsiteX39" fmla="*/ 895855 w 1126653"/>
                <a:gd name="connsiteY39" fmla="*/ 461422 h 534226"/>
                <a:gd name="connsiteX40" fmla="*/ 858860 w 1126653"/>
                <a:gd name="connsiteY40" fmla="*/ 455181 h 534226"/>
                <a:gd name="connsiteX41" fmla="*/ 836082 w 1126653"/>
                <a:gd name="connsiteY41" fmla="*/ 470885 h 534226"/>
                <a:gd name="connsiteX42" fmla="*/ 801177 w 1126653"/>
                <a:gd name="connsiteY42" fmla="*/ 476687 h 534226"/>
                <a:gd name="connsiteX43" fmla="*/ 698113 w 1126653"/>
                <a:gd name="connsiteY43" fmla="*/ 533327 h 534226"/>
                <a:gd name="connsiteX44" fmla="*/ 676298 w 1126653"/>
                <a:gd name="connsiteY44" fmla="*/ 497466 h 534226"/>
                <a:gd name="connsiteX45" fmla="*/ 672571 w 1126653"/>
                <a:gd name="connsiteY45" fmla="*/ 469867 h 534226"/>
                <a:gd name="connsiteX46" fmla="*/ 639286 w 1126653"/>
                <a:gd name="connsiteY46" fmla="*/ 469917 h 534226"/>
                <a:gd name="connsiteX47" fmla="*/ 611126 w 1126653"/>
                <a:gd name="connsiteY47" fmla="*/ 455621 h 534226"/>
                <a:gd name="connsiteX48" fmla="*/ 568523 w 1126653"/>
                <a:gd name="connsiteY48" fmla="*/ 415356 h 534226"/>
                <a:gd name="connsiteX49" fmla="*/ 565778 w 1126653"/>
                <a:gd name="connsiteY49" fmla="*/ 385795 h 534226"/>
                <a:gd name="connsiteX50" fmla="*/ 507610 w 1126653"/>
                <a:gd name="connsiteY50" fmla="*/ 385893 h 534226"/>
                <a:gd name="connsiteX51" fmla="*/ 510977 w 1126653"/>
                <a:gd name="connsiteY51" fmla="*/ 342900 h 534226"/>
                <a:gd name="connsiteX0" fmla="*/ 510977 w 1126653"/>
                <a:gd name="connsiteY0" fmla="*/ 360296 h 551622"/>
                <a:gd name="connsiteX1" fmla="*/ 500901 w 1126653"/>
                <a:gd name="connsiteY1" fmla="*/ 321836 h 551622"/>
                <a:gd name="connsiteX2" fmla="*/ 461763 w 1126653"/>
                <a:gd name="connsiteY2" fmla="*/ 311046 h 551622"/>
                <a:gd name="connsiteX3" fmla="*/ 447524 w 1126653"/>
                <a:gd name="connsiteY3" fmla="*/ 259114 h 551622"/>
                <a:gd name="connsiteX4" fmla="*/ 212997 w 1126653"/>
                <a:gd name="connsiteY4" fmla="*/ 375428 h 551622"/>
                <a:gd name="connsiteX5" fmla="*/ 10749 w 1126653"/>
                <a:gd name="connsiteY5" fmla="*/ 203073 h 551622"/>
                <a:gd name="connsiteX6" fmla="*/ 6930 w 1126653"/>
                <a:gd name="connsiteY6" fmla="*/ 117992 h 551622"/>
                <a:gd name="connsiteX7" fmla="*/ 81733 w 1126653"/>
                <a:gd name="connsiteY7" fmla="*/ 122412 h 551622"/>
                <a:gd name="connsiteX8" fmla="*/ 133990 w 1126653"/>
                <a:gd name="connsiteY8" fmla="*/ 93279 h 551622"/>
                <a:gd name="connsiteX9" fmla="*/ 214290 w 1126653"/>
                <a:gd name="connsiteY9" fmla="*/ 114187 h 551622"/>
                <a:gd name="connsiteX10" fmla="*/ 257307 w 1126653"/>
                <a:gd name="connsiteY10" fmla="*/ 132349 h 551622"/>
                <a:gd name="connsiteX11" fmla="*/ 320669 w 1126653"/>
                <a:gd name="connsiteY11" fmla="*/ 67430 h 551622"/>
                <a:gd name="connsiteX12" fmla="*/ 464823 w 1126653"/>
                <a:gd name="connsiteY12" fmla="*/ 63871 h 551622"/>
                <a:gd name="connsiteX13" fmla="*/ 511387 w 1126653"/>
                <a:gd name="connsiteY13" fmla="*/ 32629 h 551622"/>
                <a:gd name="connsiteX14" fmla="*/ 513014 w 1126653"/>
                <a:gd name="connsiteY14" fmla="*/ 66 h 551622"/>
                <a:gd name="connsiteX15" fmla="*/ 665640 w 1126653"/>
                <a:gd name="connsiteY15" fmla="*/ 47714 h 551622"/>
                <a:gd name="connsiteX16" fmla="*/ 677195 w 1126653"/>
                <a:gd name="connsiteY16" fmla="*/ 71610 h 551622"/>
                <a:gd name="connsiteX17" fmla="*/ 705006 w 1126653"/>
                <a:gd name="connsiteY17" fmla="*/ 70549 h 551622"/>
                <a:gd name="connsiteX18" fmla="*/ 774351 w 1126653"/>
                <a:gd name="connsiteY18" fmla="*/ 17856 h 551622"/>
                <a:gd name="connsiteX19" fmla="*/ 826363 w 1126653"/>
                <a:gd name="connsiteY19" fmla="*/ 38918 h 551622"/>
                <a:gd name="connsiteX20" fmla="*/ 854960 w 1126653"/>
                <a:gd name="connsiteY20" fmla="*/ 45268 h 551622"/>
                <a:gd name="connsiteX21" fmla="*/ 874915 w 1126653"/>
                <a:gd name="connsiteY21" fmla="*/ 45327 h 551622"/>
                <a:gd name="connsiteX22" fmla="*/ 897057 w 1126653"/>
                <a:gd name="connsiteY22" fmla="*/ 56392 h 551622"/>
                <a:gd name="connsiteX23" fmla="*/ 916684 w 1126653"/>
                <a:gd name="connsiteY23" fmla="*/ 83574 h 551622"/>
                <a:gd name="connsiteX24" fmla="*/ 952783 w 1126653"/>
                <a:gd name="connsiteY24" fmla="*/ 102666 h 551622"/>
                <a:gd name="connsiteX25" fmla="*/ 982936 w 1126653"/>
                <a:gd name="connsiteY25" fmla="*/ 113496 h 551622"/>
                <a:gd name="connsiteX26" fmla="*/ 968556 w 1126653"/>
                <a:gd name="connsiteY26" fmla="*/ 142414 h 551622"/>
                <a:gd name="connsiteX27" fmla="*/ 1018806 w 1126653"/>
                <a:gd name="connsiteY27" fmla="*/ 176755 h 551622"/>
                <a:gd name="connsiteX28" fmla="*/ 1068238 w 1126653"/>
                <a:gd name="connsiteY28" fmla="*/ 191791 h 551622"/>
                <a:gd name="connsiteX29" fmla="*/ 1077073 w 1126653"/>
                <a:gd name="connsiteY29" fmla="*/ 201886 h 551622"/>
                <a:gd name="connsiteX30" fmla="*/ 1079648 w 1126653"/>
                <a:gd name="connsiteY30" fmla="*/ 217438 h 551622"/>
                <a:gd name="connsiteX31" fmla="*/ 1081739 w 1126653"/>
                <a:gd name="connsiteY31" fmla="*/ 244523 h 551622"/>
                <a:gd name="connsiteX32" fmla="*/ 1125906 w 1126653"/>
                <a:gd name="connsiteY32" fmla="*/ 280175 h 551622"/>
                <a:gd name="connsiteX33" fmla="*/ 1004068 w 1126653"/>
                <a:gd name="connsiteY33" fmla="*/ 332757 h 551622"/>
                <a:gd name="connsiteX34" fmla="*/ 969003 w 1126653"/>
                <a:gd name="connsiteY34" fmla="*/ 318640 h 551622"/>
                <a:gd name="connsiteX35" fmla="*/ 932509 w 1126653"/>
                <a:gd name="connsiteY35" fmla="*/ 342075 h 551622"/>
                <a:gd name="connsiteX36" fmla="*/ 946978 w 1126653"/>
                <a:gd name="connsiteY36" fmla="*/ 361844 h 551622"/>
                <a:gd name="connsiteX37" fmla="*/ 899905 w 1126653"/>
                <a:gd name="connsiteY37" fmla="*/ 426799 h 551622"/>
                <a:gd name="connsiteX38" fmla="*/ 871867 w 1126653"/>
                <a:gd name="connsiteY38" fmla="*/ 422700 h 551622"/>
                <a:gd name="connsiteX39" fmla="*/ 895855 w 1126653"/>
                <a:gd name="connsiteY39" fmla="*/ 478818 h 551622"/>
                <a:gd name="connsiteX40" fmla="*/ 858860 w 1126653"/>
                <a:gd name="connsiteY40" fmla="*/ 472577 h 551622"/>
                <a:gd name="connsiteX41" fmla="*/ 836082 w 1126653"/>
                <a:gd name="connsiteY41" fmla="*/ 488281 h 551622"/>
                <a:gd name="connsiteX42" fmla="*/ 801177 w 1126653"/>
                <a:gd name="connsiteY42" fmla="*/ 494083 h 551622"/>
                <a:gd name="connsiteX43" fmla="*/ 698113 w 1126653"/>
                <a:gd name="connsiteY43" fmla="*/ 550723 h 551622"/>
                <a:gd name="connsiteX44" fmla="*/ 676298 w 1126653"/>
                <a:gd name="connsiteY44" fmla="*/ 514862 h 551622"/>
                <a:gd name="connsiteX45" fmla="*/ 672571 w 1126653"/>
                <a:gd name="connsiteY45" fmla="*/ 487263 h 551622"/>
                <a:gd name="connsiteX46" fmla="*/ 639286 w 1126653"/>
                <a:gd name="connsiteY46" fmla="*/ 487313 h 551622"/>
                <a:gd name="connsiteX47" fmla="*/ 611126 w 1126653"/>
                <a:gd name="connsiteY47" fmla="*/ 473017 h 551622"/>
                <a:gd name="connsiteX48" fmla="*/ 568523 w 1126653"/>
                <a:gd name="connsiteY48" fmla="*/ 432752 h 551622"/>
                <a:gd name="connsiteX49" fmla="*/ 565778 w 1126653"/>
                <a:gd name="connsiteY49" fmla="*/ 403191 h 551622"/>
                <a:gd name="connsiteX50" fmla="*/ 507610 w 1126653"/>
                <a:gd name="connsiteY50" fmla="*/ 403289 h 551622"/>
                <a:gd name="connsiteX51" fmla="*/ 510977 w 1126653"/>
                <a:gd name="connsiteY51" fmla="*/ 360296 h 551622"/>
                <a:gd name="connsiteX0" fmla="*/ 510977 w 1126653"/>
                <a:gd name="connsiteY0" fmla="*/ 360341 h 551667"/>
                <a:gd name="connsiteX1" fmla="*/ 500901 w 1126653"/>
                <a:gd name="connsiteY1" fmla="*/ 321881 h 551667"/>
                <a:gd name="connsiteX2" fmla="*/ 461763 w 1126653"/>
                <a:gd name="connsiteY2" fmla="*/ 311091 h 551667"/>
                <a:gd name="connsiteX3" fmla="*/ 447524 w 1126653"/>
                <a:gd name="connsiteY3" fmla="*/ 259159 h 551667"/>
                <a:gd name="connsiteX4" fmla="*/ 212997 w 1126653"/>
                <a:gd name="connsiteY4" fmla="*/ 375473 h 551667"/>
                <a:gd name="connsiteX5" fmla="*/ 10749 w 1126653"/>
                <a:gd name="connsiteY5" fmla="*/ 203118 h 551667"/>
                <a:gd name="connsiteX6" fmla="*/ 6930 w 1126653"/>
                <a:gd name="connsiteY6" fmla="*/ 118037 h 551667"/>
                <a:gd name="connsiteX7" fmla="*/ 81733 w 1126653"/>
                <a:gd name="connsiteY7" fmla="*/ 122457 h 551667"/>
                <a:gd name="connsiteX8" fmla="*/ 133990 w 1126653"/>
                <a:gd name="connsiteY8" fmla="*/ 93324 h 551667"/>
                <a:gd name="connsiteX9" fmla="*/ 214290 w 1126653"/>
                <a:gd name="connsiteY9" fmla="*/ 114232 h 551667"/>
                <a:gd name="connsiteX10" fmla="*/ 257307 w 1126653"/>
                <a:gd name="connsiteY10" fmla="*/ 132394 h 551667"/>
                <a:gd name="connsiteX11" fmla="*/ 320669 w 1126653"/>
                <a:gd name="connsiteY11" fmla="*/ 67475 h 551667"/>
                <a:gd name="connsiteX12" fmla="*/ 464823 w 1126653"/>
                <a:gd name="connsiteY12" fmla="*/ 63916 h 551667"/>
                <a:gd name="connsiteX13" fmla="*/ 511387 w 1126653"/>
                <a:gd name="connsiteY13" fmla="*/ 32674 h 551667"/>
                <a:gd name="connsiteX14" fmla="*/ 513014 w 1126653"/>
                <a:gd name="connsiteY14" fmla="*/ 111 h 551667"/>
                <a:gd name="connsiteX15" fmla="*/ 639917 w 1126653"/>
                <a:gd name="connsiteY15" fmla="*/ 26374 h 551667"/>
                <a:gd name="connsiteX16" fmla="*/ 677195 w 1126653"/>
                <a:gd name="connsiteY16" fmla="*/ 71655 h 551667"/>
                <a:gd name="connsiteX17" fmla="*/ 705006 w 1126653"/>
                <a:gd name="connsiteY17" fmla="*/ 70594 h 551667"/>
                <a:gd name="connsiteX18" fmla="*/ 774351 w 1126653"/>
                <a:gd name="connsiteY18" fmla="*/ 17901 h 551667"/>
                <a:gd name="connsiteX19" fmla="*/ 826363 w 1126653"/>
                <a:gd name="connsiteY19" fmla="*/ 38963 h 551667"/>
                <a:gd name="connsiteX20" fmla="*/ 854960 w 1126653"/>
                <a:gd name="connsiteY20" fmla="*/ 45313 h 551667"/>
                <a:gd name="connsiteX21" fmla="*/ 874915 w 1126653"/>
                <a:gd name="connsiteY21" fmla="*/ 45372 h 551667"/>
                <a:gd name="connsiteX22" fmla="*/ 897057 w 1126653"/>
                <a:gd name="connsiteY22" fmla="*/ 56437 h 551667"/>
                <a:gd name="connsiteX23" fmla="*/ 916684 w 1126653"/>
                <a:gd name="connsiteY23" fmla="*/ 83619 h 551667"/>
                <a:gd name="connsiteX24" fmla="*/ 952783 w 1126653"/>
                <a:gd name="connsiteY24" fmla="*/ 102711 h 551667"/>
                <a:gd name="connsiteX25" fmla="*/ 982936 w 1126653"/>
                <a:gd name="connsiteY25" fmla="*/ 113541 h 551667"/>
                <a:gd name="connsiteX26" fmla="*/ 968556 w 1126653"/>
                <a:gd name="connsiteY26" fmla="*/ 142459 h 551667"/>
                <a:gd name="connsiteX27" fmla="*/ 1018806 w 1126653"/>
                <a:gd name="connsiteY27" fmla="*/ 176800 h 551667"/>
                <a:gd name="connsiteX28" fmla="*/ 1068238 w 1126653"/>
                <a:gd name="connsiteY28" fmla="*/ 191836 h 551667"/>
                <a:gd name="connsiteX29" fmla="*/ 1077073 w 1126653"/>
                <a:gd name="connsiteY29" fmla="*/ 201931 h 551667"/>
                <a:gd name="connsiteX30" fmla="*/ 1079648 w 1126653"/>
                <a:gd name="connsiteY30" fmla="*/ 217483 h 551667"/>
                <a:gd name="connsiteX31" fmla="*/ 1081739 w 1126653"/>
                <a:gd name="connsiteY31" fmla="*/ 244568 h 551667"/>
                <a:gd name="connsiteX32" fmla="*/ 1125906 w 1126653"/>
                <a:gd name="connsiteY32" fmla="*/ 280220 h 551667"/>
                <a:gd name="connsiteX33" fmla="*/ 1004068 w 1126653"/>
                <a:gd name="connsiteY33" fmla="*/ 332802 h 551667"/>
                <a:gd name="connsiteX34" fmla="*/ 969003 w 1126653"/>
                <a:gd name="connsiteY34" fmla="*/ 318685 h 551667"/>
                <a:gd name="connsiteX35" fmla="*/ 932509 w 1126653"/>
                <a:gd name="connsiteY35" fmla="*/ 342120 h 551667"/>
                <a:gd name="connsiteX36" fmla="*/ 946978 w 1126653"/>
                <a:gd name="connsiteY36" fmla="*/ 361889 h 551667"/>
                <a:gd name="connsiteX37" fmla="*/ 899905 w 1126653"/>
                <a:gd name="connsiteY37" fmla="*/ 426844 h 551667"/>
                <a:gd name="connsiteX38" fmla="*/ 871867 w 1126653"/>
                <a:gd name="connsiteY38" fmla="*/ 422745 h 551667"/>
                <a:gd name="connsiteX39" fmla="*/ 895855 w 1126653"/>
                <a:gd name="connsiteY39" fmla="*/ 478863 h 551667"/>
                <a:gd name="connsiteX40" fmla="*/ 858860 w 1126653"/>
                <a:gd name="connsiteY40" fmla="*/ 472622 h 551667"/>
                <a:gd name="connsiteX41" fmla="*/ 836082 w 1126653"/>
                <a:gd name="connsiteY41" fmla="*/ 488326 h 551667"/>
                <a:gd name="connsiteX42" fmla="*/ 801177 w 1126653"/>
                <a:gd name="connsiteY42" fmla="*/ 494128 h 551667"/>
                <a:gd name="connsiteX43" fmla="*/ 698113 w 1126653"/>
                <a:gd name="connsiteY43" fmla="*/ 550768 h 551667"/>
                <a:gd name="connsiteX44" fmla="*/ 676298 w 1126653"/>
                <a:gd name="connsiteY44" fmla="*/ 514907 h 551667"/>
                <a:gd name="connsiteX45" fmla="*/ 672571 w 1126653"/>
                <a:gd name="connsiteY45" fmla="*/ 487308 h 551667"/>
                <a:gd name="connsiteX46" fmla="*/ 639286 w 1126653"/>
                <a:gd name="connsiteY46" fmla="*/ 487358 h 551667"/>
                <a:gd name="connsiteX47" fmla="*/ 611126 w 1126653"/>
                <a:gd name="connsiteY47" fmla="*/ 473062 h 551667"/>
                <a:gd name="connsiteX48" fmla="*/ 568523 w 1126653"/>
                <a:gd name="connsiteY48" fmla="*/ 432797 h 551667"/>
                <a:gd name="connsiteX49" fmla="*/ 565778 w 1126653"/>
                <a:gd name="connsiteY49" fmla="*/ 403236 h 551667"/>
                <a:gd name="connsiteX50" fmla="*/ 507610 w 1126653"/>
                <a:gd name="connsiteY50" fmla="*/ 403334 h 551667"/>
                <a:gd name="connsiteX51" fmla="*/ 510977 w 1126653"/>
                <a:gd name="connsiteY51" fmla="*/ 360341 h 551667"/>
                <a:gd name="connsiteX0" fmla="*/ 510977 w 1126653"/>
                <a:gd name="connsiteY0" fmla="*/ 387736 h 579062"/>
                <a:gd name="connsiteX1" fmla="*/ 500901 w 1126653"/>
                <a:gd name="connsiteY1" fmla="*/ 349276 h 579062"/>
                <a:gd name="connsiteX2" fmla="*/ 461763 w 1126653"/>
                <a:gd name="connsiteY2" fmla="*/ 338486 h 579062"/>
                <a:gd name="connsiteX3" fmla="*/ 447524 w 1126653"/>
                <a:gd name="connsiteY3" fmla="*/ 286554 h 579062"/>
                <a:gd name="connsiteX4" fmla="*/ 212997 w 1126653"/>
                <a:gd name="connsiteY4" fmla="*/ 402868 h 579062"/>
                <a:gd name="connsiteX5" fmla="*/ 10749 w 1126653"/>
                <a:gd name="connsiteY5" fmla="*/ 230513 h 579062"/>
                <a:gd name="connsiteX6" fmla="*/ 6930 w 1126653"/>
                <a:gd name="connsiteY6" fmla="*/ 145432 h 579062"/>
                <a:gd name="connsiteX7" fmla="*/ 81733 w 1126653"/>
                <a:gd name="connsiteY7" fmla="*/ 149852 h 579062"/>
                <a:gd name="connsiteX8" fmla="*/ 133990 w 1126653"/>
                <a:gd name="connsiteY8" fmla="*/ 120719 h 579062"/>
                <a:gd name="connsiteX9" fmla="*/ 214290 w 1126653"/>
                <a:gd name="connsiteY9" fmla="*/ 141627 h 579062"/>
                <a:gd name="connsiteX10" fmla="*/ 257307 w 1126653"/>
                <a:gd name="connsiteY10" fmla="*/ 159789 h 579062"/>
                <a:gd name="connsiteX11" fmla="*/ 320669 w 1126653"/>
                <a:gd name="connsiteY11" fmla="*/ 94870 h 579062"/>
                <a:gd name="connsiteX12" fmla="*/ 464823 w 1126653"/>
                <a:gd name="connsiteY12" fmla="*/ 91311 h 579062"/>
                <a:gd name="connsiteX13" fmla="*/ 511387 w 1126653"/>
                <a:gd name="connsiteY13" fmla="*/ 60069 h 579062"/>
                <a:gd name="connsiteX14" fmla="*/ 513014 w 1126653"/>
                <a:gd name="connsiteY14" fmla="*/ 27506 h 579062"/>
                <a:gd name="connsiteX15" fmla="*/ 639917 w 1126653"/>
                <a:gd name="connsiteY15" fmla="*/ 53769 h 579062"/>
                <a:gd name="connsiteX16" fmla="*/ 664156 w 1126653"/>
                <a:gd name="connsiteY16" fmla="*/ 640 h 579062"/>
                <a:gd name="connsiteX17" fmla="*/ 705006 w 1126653"/>
                <a:gd name="connsiteY17" fmla="*/ 97989 h 579062"/>
                <a:gd name="connsiteX18" fmla="*/ 774351 w 1126653"/>
                <a:gd name="connsiteY18" fmla="*/ 45296 h 579062"/>
                <a:gd name="connsiteX19" fmla="*/ 826363 w 1126653"/>
                <a:gd name="connsiteY19" fmla="*/ 66358 h 579062"/>
                <a:gd name="connsiteX20" fmla="*/ 854960 w 1126653"/>
                <a:gd name="connsiteY20" fmla="*/ 72708 h 579062"/>
                <a:gd name="connsiteX21" fmla="*/ 874915 w 1126653"/>
                <a:gd name="connsiteY21" fmla="*/ 72767 h 579062"/>
                <a:gd name="connsiteX22" fmla="*/ 897057 w 1126653"/>
                <a:gd name="connsiteY22" fmla="*/ 83832 h 579062"/>
                <a:gd name="connsiteX23" fmla="*/ 916684 w 1126653"/>
                <a:gd name="connsiteY23" fmla="*/ 111014 h 579062"/>
                <a:gd name="connsiteX24" fmla="*/ 952783 w 1126653"/>
                <a:gd name="connsiteY24" fmla="*/ 130106 h 579062"/>
                <a:gd name="connsiteX25" fmla="*/ 982936 w 1126653"/>
                <a:gd name="connsiteY25" fmla="*/ 140936 h 579062"/>
                <a:gd name="connsiteX26" fmla="*/ 968556 w 1126653"/>
                <a:gd name="connsiteY26" fmla="*/ 169854 h 579062"/>
                <a:gd name="connsiteX27" fmla="*/ 1018806 w 1126653"/>
                <a:gd name="connsiteY27" fmla="*/ 204195 h 579062"/>
                <a:gd name="connsiteX28" fmla="*/ 1068238 w 1126653"/>
                <a:gd name="connsiteY28" fmla="*/ 219231 h 579062"/>
                <a:gd name="connsiteX29" fmla="*/ 1077073 w 1126653"/>
                <a:gd name="connsiteY29" fmla="*/ 229326 h 579062"/>
                <a:gd name="connsiteX30" fmla="*/ 1079648 w 1126653"/>
                <a:gd name="connsiteY30" fmla="*/ 244878 h 579062"/>
                <a:gd name="connsiteX31" fmla="*/ 1081739 w 1126653"/>
                <a:gd name="connsiteY31" fmla="*/ 271963 h 579062"/>
                <a:gd name="connsiteX32" fmla="*/ 1125906 w 1126653"/>
                <a:gd name="connsiteY32" fmla="*/ 307615 h 579062"/>
                <a:gd name="connsiteX33" fmla="*/ 1004068 w 1126653"/>
                <a:gd name="connsiteY33" fmla="*/ 360197 h 579062"/>
                <a:gd name="connsiteX34" fmla="*/ 969003 w 1126653"/>
                <a:gd name="connsiteY34" fmla="*/ 346080 h 579062"/>
                <a:gd name="connsiteX35" fmla="*/ 932509 w 1126653"/>
                <a:gd name="connsiteY35" fmla="*/ 369515 h 579062"/>
                <a:gd name="connsiteX36" fmla="*/ 946978 w 1126653"/>
                <a:gd name="connsiteY36" fmla="*/ 389284 h 579062"/>
                <a:gd name="connsiteX37" fmla="*/ 899905 w 1126653"/>
                <a:gd name="connsiteY37" fmla="*/ 454239 h 579062"/>
                <a:gd name="connsiteX38" fmla="*/ 871867 w 1126653"/>
                <a:gd name="connsiteY38" fmla="*/ 450140 h 579062"/>
                <a:gd name="connsiteX39" fmla="*/ 895855 w 1126653"/>
                <a:gd name="connsiteY39" fmla="*/ 506258 h 579062"/>
                <a:gd name="connsiteX40" fmla="*/ 858860 w 1126653"/>
                <a:gd name="connsiteY40" fmla="*/ 500017 h 579062"/>
                <a:gd name="connsiteX41" fmla="*/ 836082 w 1126653"/>
                <a:gd name="connsiteY41" fmla="*/ 515721 h 579062"/>
                <a:gd name="connsiteX42" fmla="*/ 801177 w 1126653"/>
                <a:gd name="connsiteY42" fmla="*/ 521523 h 579062"/>
                <a:gd name="connsiteX43" fmla="*/ 698113 w 1126653"/>
                <a:gd name="connsiteY43" fmla="*/ 578163 h 579062"/>
                <a:gd name="connsiteX44" fmla="*/ 676298 w 1126653"/>
                <a:gd name="connsiteY44" fmla="*/ 542302 h 579062"/>
                <a:gd name="connsiteX45" fmla="*/ 672571 w 1126653"/>
                <a:gd name="connsiteY45" fmla="*/ 514703 h 579062"/>
                <a:gd name="connsiteX46" fmla="*/ 639286 w 1126653"/>
                <a:gd name="connsiteY46" fmla="*/ 514753 h 579062"/>
                <a:gd name="connsiteX47" fmla="*/ 611126 w 1126653"/>
                <a:gd name="connsiteY47" fmla="*/ 500457 h 579062"/>
                <a:gd name="connsiteX48" fmla="*/ 568523 w 1126653"/>
                <a:gd name="connsiteY48" fmla="*/ 460192 h 579062"/>
                <a:gd name="connsiteX49" fmla="*/ 565778 w 1126653"/>
                <a:gd name="connsiteY49" fmla="*/ 430631 h 579062"/>
                <a:gd name="connsiteX50" fmla="*/ 507610 w 1126653"/>
                <a:gd name="connsiteY50" fmla="*/ 430729 h 579062"/>
                <a:gd name="connsiteX51" fmla="*/ 510977 w 1126653"/>
                <a:gd name="connsiteY51" fmla="*/ 387736 h 579062"/>
                <a:gd name="connsiteX0" fmla="*/ 510977 w 1126653"/>
                <a:gd name="connsiteY0" fmla="*/ 463792 h 655118"/>
                <a:gd name="connsiteX1" fmla="*/ 500901 w 1126653"/>
                <a:gd name="connsiteY1" fmla="*/ 425332 h 655118"/>
                <a:gd name="connsiteX2" fmla="*/ 461763 w 1126653"/>
                <a:gd name="connsiteY2" fmla="*/ 414542 h 655118"/>
                <a:gd name="connsiteX3" fmla="*/ 447524 w 1126653"/>
                <a:gd name="connsiteY3" fmla="*/ 362610 h 655118"/>
                <a:gd name="connsiteX4" fmla="*/ 212997 w 1126653"/>
                <a:gd name="connsiteY4" fmla="*/ 478924 h 655118"/>
                <a:gd name="connsiteX5" fmla="*/ 10749 w 1126653"/>
                <a:gd name="connsiteY5" fmla="*/ 306569 h 655118"/>
                <a:gd name="connsiteX6" fmla="*/ 6930 w 1126653"/>
                <a:gd name="connsiteY6" fmla="*/ 221488 h 655118"/>
                <a:gd name="connsiteX7" fmla="*/ 81733 w 1126653"/>
                <a:gd name="connsiteY7" fmla="*/ 225908 h 655118"/>
                <a:gd name="connsiteX8" fmla="*/ 133990 w 1126653"/>
                <a:gd name="connsiteY8" fmla="*/ 196775 h 655118"/>
                <a:gd name="connsiteX9" fmla="*/ 214290 w 1126653"/>
                <a:gd name="connsiteY9" fmla="*/ 217683 h 655118"/>
                <a:gd name="connsiteX10" fmla="*/ 257307 w 1126653"/>
                <a:gd name="connsiteY10" fmla="*/ 235845 h 655118"/>
                <a:gd name="connsiteX11" fmla="*/ 320669 w 1126653"/>
                <a:gd name="connsiteY11" fmla="*/ 170926 h 655118"/>
                <a:gd name="connsiteX12" fmla="*/ 464823 w 1126653"/>
                <a:gd name="connsiteY12" fmla="*/ 167367 h 655118"/>
                <a:gd name="connsiteX13" fmla="*/ 511387 w 1126653"/>
                <a:gd name="connsiteY13" fmla="*/ 136125 h 655118"/>
                <a:gd name="connsiteX14" fmla="*/ 513014 w 1126653"/>
                <a:gd name="connsiteY14" fmla="*/ 103562 h 655118"/>
                <a:gd name="connsiteX15" fmla="*/ 639917 w 1126653"/>
                <a:gd name="connsiteY15" fmla="*/ 129825 h 655118"/>
                <a:gd name="connsiteX16" fmla="*/ 664156 w 1126653"/>
                <a:gd name="connsiteY16" fmla="*/ 76696 h 655118"/>
                <a:gd name="connsiteX17" fmla="*/ 747698 w 1126653"/>
                <a:gd name="connsiteY17" fmla="*/ 281 h 655118"/>
                <a:gd name="connsiteX18" fmla="*/ 774351 w 1126653"/>
                <a:gd name="connsiteY18" fmla="*/ 121352 h 655118"/>
                <a:gd name="connsiteX19" fmla="*/ 826363 w 1126653"/>
                <a:gd name="connsiteY19" fmla="*/ 142414 h 655118"/>
                <a:gd name="connsiteX20" fmla="*/ 854960 w 1126653"/>
                <a:gd name="connsiteY20" fmla="*/ 148764 h 655118"/>
                <a:gd name="connsiteX21" fmla="*/ 874915 w 1126653"/>
                <a:gd name="connsiteY21" fmla="*/ 148823 h 655118"/>
                <a:gd name="connsiteX22" fmla="*/ 897057 w 1126653"/>
                <a:gd name="connsiteY22" fmla="*/ 159888 h 655118"/>
                <a:gd name="connsiteX23" fmla="*/ 916684 w 1126653"/>
                <a:gd name="connsiteY23" fmla="*/ 187070 h 655118"/>
                <a:gd name="connsiteX24" fmla="*/ 952783 w 1126653"/>
                <a:gd name="connsiteY24" fmla="*/ 206162 h 655118"/>
                <a:gd name="connsiteX25" fmla="*/ 982936 w 1126653"/>
                <a:gd name="connsiteY25" fmla="*/ 216992 h 655118"/>
                <a:gd name="connsiteX26" fmla="*/ 968556 w 1126653"/>
                <a:gd name="connsiteY26" fmla="*/ 245910 h 655118"/>
                <a:gd name="connsiteX27" fmla="*/ 1018806 w 1126653"/>
                <a:gd name="connsiteY27" fmla="*/ 280251 h 655118"/>
                <a:gd name="connsiteX28" fmla="*/ 1068238 w 1126653"/>
                <a:gd name="connsiteY28" fmla="*/ 295287 h 655118"/>
                <a:gd name="connsiteX29" fmla="*/ 1077073 w 1126653"/>
                <a:gd name="connsiteY29" fmla="*/ 305382 h 655118"/>
                <a:gd name="connsiteX30" fmla="*/ 1079648 w 1126653"/>
                <a:gd name="connsiteY30" fmla="*/ 320934 h 655118"/>
                <a:gd name="connsiteX31" fmla="*/ 1081739 w 1126653"/>
                <a:gd name="connsiteY31" fmla="*/ 348019 h 655118"/>
                <a:gd name="connsiteX32" fmla="*/ 1125906 w 1126653"/>
                <a:gd name="connsiteY32" fmla="*/ 383671 h 655118"/>
                <a:gd name="connsiteX33" fmla="*/ 1004068 w 1126653"/>
                <a:gd name="connsiteY33" fmla="*/ 436253 h 655118"/>
                <a:gd name="connsiteX34" fmla="*/ 969003 w 1126653"/>
                <a:gd name="connsiteY34" fmla="*/ 422136 h 655118"/>
                <a:gd name="connsiteX35" fmla="*/ 932509 w 1126653"/>
                <a:gd name="connsiteY35" fmla="*/ 445571 h 655118"/>
                <a:gd name="connsiteX36" fmla="*/ 946978 w 1126653"/>
                <a:gd name="connsiteY36" fmla="*/ 465340 h 655118"/>
                <a:gd name="connsiteX37" fmla="*/ 899905 w 1126653"/>
                <a:gd name="connsiteY37" fmla="*/ 530295 h 655118"/>
                <a:gd name="connsiteX38" fmla="*/ 871867 w 1126653"/>
                <a:gd name="connsiteY38" fmla="*/ 526196 h 655118"/>
                <a:gd name="connsiteX39" fmla="*/ 895855 w 1126653"/>
                <a:gd name="connsiteY39" fmla="*/ 582314 h 655118"/>
                <a:gd name="connsiteX40" fmla="*/ 858860 w 1126653"/>
                <a:gd name="connsiteY40" fmla="*/ 576073 h 655118"/>
                <a:gd name="connsiteX41" fmla="*/ 836082 w 1126653"/>
                <a:gd name="connsiteY41" fmla="*/ 591777 h 655118"/>
                <a:gd name="connsiteX42" fmla="*/ 801177 w 1126653"/>
                <a:gd name="connsiteY42" fmla="*/ 597579 h 655118"/>
                <a:gd name="connsiteX43" fmla="*/ 698113 w 1126653"/>
                <a:gd name="connsiteY43" fmla="*/ 654219 h 655118"/>
                <a:gd name="connsiteX44" fmla="*/ 676298 w 1126653"/>
                <a:gd name="connsiteY44" fmla="*/ 618358 h 655118"/>
                <a:gd name="connsiteX45" fmla="*/ 672571 w 1126653"/>
                <a:gd name="connsiteY45" fmla="*/ 590759 h 655118"/>
                <a:gd name="connsiteX46" fmla="*/ 639286 w 1126653"/>
                <a:gd name="connsiteY46" fmla="*/ 590809 h 655118"/>
                <a:gd name="connsiteX47" fmla="*/ 611126 w 1126653"/>
                <a:gd name="connsiteY47" fmla="*/ 576513 h 655118"/>
                <a:gd name="connsiteX48" fmla="*/ 568523 w 1126653"/>
                <a:gd name="connsiteY48" fmla="*/ 536248 h 655118"/>
                <a:gd name="connsiteX49" fmla="*/ 565778 w 1126653"/>
                <a:gd name="connsiteY49" fmla="*/ 506687 h 655118"/>
                <a:gd name="connsiteX50" fmla="*/ 507610 w 1126653"/>
                <a:gd name="connsiteY50" fmla="*/ 506785 h 655118"/>
                <a:gd name="connsiteX51" fmla="*/ 510977 w 1126653"/>
                <a:gd name="connsiteY51" fmla="*/ 463792 h 655118"/>
                <a:gd name="connsiteX0" fmla="*/ 510977 w 1126653"/>
                <a:gd name="connsiteY0" fmla="*/ 463792 h 655118"/>
                <a:gd name="connsiteX1" fmla="*/ 500901 w 1126653"/>
                <a:gd name="connsiteY1" fmla="*/ 425332 h 655118"/>
                <a:gd name="connsiteX2" fmla="*/ 461763 w 1126653"/>
                <a:gd name="connsiteY2" fmla="*/ 414542 h 655118"/>
                <a:gd name="connsiteX3" fmla="*/ 447524 w 1126653"/>
                <a:gd name="connsiteY3" fmla="*/ 362610 h 655118"/>
                <a:gd name="connsiteX4" fmla="*/ 212997 w 1126653"/>
                <a:gd name="connsiteY4" fmla="*/ 478924 h 655118"/>
                <a:gd name="connsiteX5" fmla="*/ 10749 w 1126653"/>
                <a:gd name="connsiteY5" fmla="*/ 306569 h 655118"/>
                <a:gd name="connsiteX6" fmla="*/ 6930 w 1126653"/>
                <a:gd name="connsiteY6" fmla="*/ 221488 h 655118"/>
                <a:gd name="connsiteX7" fmla="*/ 81733 w 1126653"/>
                <a:gd name="connsiteY7" fmla="*/ 225908 h 655118"/>
                <a:gd name="connsiteX8" fmla="*/ 133990 w 1126653"/>
                <a:gd name="connsiteY8" fmla="*/ 196775 h 655118"/>
                <a:gd name="connsiteX9" fmla="*/ 214290 w 1126653"/>
                <a:gd name="connsiteY9" fmla="*/ 217683 h 655118"/>
                <a:gd name="connsiteX10" fmla="*/ 257307 w 1126653"/>
                <a:gd name="connsiteY10" fmla="*/ 235845 h 655118"/>
                <a:gd name="connsiteX11" fmla="*/ 320669 w 1126653"/>
                <a:gd name="connsiteY11" fmla="*/ 170926 h 655118"/>
                <a:gd name="connsiteX12" fmla="*/ 464823 w 1126653"/>
                <a:gd name="connsiteY12" fmla="*/ 167367 h 655118"/>
                <a:gd name="connsiteX13" fmla="*/ 511387 w 1126653"/>
                <a:gd name="connsiteY13" fmla="*/ 136125 h 655118"/>
                <a:gd name="connsiteX14" fmla="*/ 513014 w 1126653"/>
                <a:gd name="connsiteY14" fmla="*/ 103562 h 655118"/>
                <a:gd name="connsiteX15" fmla="*/ 639917 w 1126653"/>
                <a:gd name="connsiteY15" fmla="*/ 129825 h 655118"/>
                <a:gd name="connsiteX16" fmla="*/ 664156 w 1126653"/>
                <a:gd name="connsiteY16" fmla="*/ 76696 h 655118"/>
                <a:gd name="connsiteX17" fmla="*/ 747698 w 1126653"/>
                <a:gd name="connsiteY17" fmla="*/ 281 h 655118"/>
                <a:gd name="connsiteX18" fmla="*/ 825037 w 1126653"/>
                <a:gd name="connsiteY18" fmla="*/ 24637 h 655118"/>
                <a:gd name="connsiteX19" fmla="*/ 826363 w 1126653"/>
                <a:gd name="connsiteY19" fmla="*/ 142414 h 655118"/>
                <a:gd name="connsiteX20" fmla="*/ 854960 w 1126653"/>
                <a:gd name="connsiteY20" fmla="*/ 148764 h 655118"/>
                <a:gd name="connsiteX21" fmla="*/ 874915 w 1126653"/>
                <a:gd name="connsiteY21" fmla="*/ 148823 h 655118"/>
                <a:gd name="connsiteX22" fmla="*/ 897057 w 1126653"/>
                <a:gd name="connsiteY22" fmla="*/ 159888 h 655118"/>
                <a:gd name="connsiteX23" fmla="*/ 916684 w 1126653"/>
                <a:gd name="connsiteY23" fmla="*/ 187070 h 655118"/>
                <a:gd name="connsiteX24" fmla="*/ 952783 w 1126653"/>
                <a:gd name="connsiteY24" fmla="*/ 206162 h 655118"/>
                <a:gd name="connsiteX25" fmla="*/ 982936 w 1126653"/>
                <a:gd name="connsiteY25" fmla="*/ 216992 h 655118"/>
                <a:gd name="connsiteX26" fmla="*/ 968556 w 1126653"/>
                <a:gd name="connsiteY26" fmla="*/ 245910 h 655118"/>
                <a:gd name="connsiteX27" fmla="*/ 1018806 w 1126653"/>
                <a:gd name="connsiteY27" fmla="*/ 280251 h 655118"/>
                <a:gd name="connsiteX28" fmla="*/ 1068238 w 1126653"/>
                <a:gd name="connsiteY28" fmla="*/ 295287 h 655118"/>
                <a:gd name="connsiteX29" fmla="*/ 1077073 w 1126653"/>
                <a:gd name="connsiteY29" fmla="*/ 305382 h 655118"/>
                <a:gd name="connsiteX30" fmla="*/ 1079648 w 1126653"/>
                <a:gd name="connsiteY30" fmla="*/ 320934 h 655118"/>
                <a:gd name="connsiteX31" fmla="*/ 1081739 w 1126653"/>
                <a:gd name="connsiteY31" fmla="*/ 348019 h 655118"/>
                <a:gd name="connsiteX32" fmla="*/ 1125906 w 1126653"/>
                <a:gd name="connsiteY32" fmla="*/ 383671 h 655118"/>
                <a:gd name="connsiteX33" fmla="*/ 1004068 w 1126653"/>
                <a:gd name="connsiteY33" fmla="*/ 436253 h 655118"/>
                <a:gd name="connsiteX34" fmla="*/ 969003 w 1126653"/>
                <a:gd name="connsiteY34" fmla="*/ 422136 h 655118"/>
                <a:gd name="connsiteX35" fmla="*/ 932509 w 1126653"/>
                <a:gd name="connsiteY35" fmla="*/ 445571 h 655118"/>
                <a:gd name="connsiteX36" fmla="*/ 946978 w 1126653"/>
                <a:gd name="connsiteY36" fmla="*/ 465340 h 655118"/>
                <a:gd name="connsiteX37" fmla="*/ 899905 w 1126653"/>
                <a:gd name="connsiteY37" fmla="*/ 530295 h 655118"/>
                <a:gd name="connsiteX38" fmla="*/ 871867 w 1126653"/>
                <a:gd name="connsiteY38" fmla="*/ 526196 h 655118"/>
                <a:gd name="connsiteX39" fmla="*/ 895855 w 1126653"/>
                <a:gd name="connsiteY39" fmla="*/ 582314 h 655118"/>
                <a:gd name="connsiteX40" fmla="*/ 858860 w 1126653"/>
                <a:gd name="connsiteY40" fmla="*/ 576073 h 655118"/>
                <a:gd name="connsiteX41" fmla="*/ 836082 w 1126653"/>
                <a:gd name="connsiteY41" fmla="*/ 591777 h 655118"/>
                <a:gd name="connsiteX42" fmla="*/ 801177 w 1126653"/>
                <a:gd name="connsiteY42" fmla="*/ 597579 h 655118"/>
                <a:gd name="connsiteX43" fmla="*/ 698113 w 1126653"/>
                <a:gd name="connsiteY43" fmla="*/ 654219 h 655118"/>
                <a:gd name="connsiteX44" fmla="*/ 676298 w 1126653"/>
                <a:gd name="connsiteY44" fmla="*/ 618358 h 655118"/>
                <a:gd name="connsiteX45" fmla="*/ 672571 w 1126653"/>
                <a:gd name="connsiteY45" fmla="*/ 590759 h 655118"/>
                <a:gd name="connsiteX46" fmla="*/ 639286 w 1126653"/>
                <a:gd name="connsiteY46" fmla="*/ 590809 h 655118"/>
                <a:gd name="connsiteX47" fmla="*/ 611126 w 1126653"/>
                <a:gd name="connsiteY47" fmla="*/ 576513 h 655118"/>
                <a:gd name="connsiteX48" fmla="*/ 568523 w 1126653"/>
                <a:gd name="connsiteY48" fmla="*/ 536248 h 655118"/>
                <a:gd name="connsiteX49" fmla="*/ 565778 w 1126653"/>
                <a:gd name="connsiteY49" fmla="*/ 506687 h 655118"/>
                <a:gd name="connsiteX50" fmla="*/ 507610 w 1126653"/>
                <a:gd name="connsiteY50" fmla="*/ 506785 h 655118"/>
                <a:gd name="connsiteX51" fmla="*/ 510977 w 1126653"/>
                <a:gd name="connsiteY51" fmla="*/ 463792 h 655118"/>
                <a:gd name="connsiteX0" fmla="*/ 510977 w 1126653"/>
                <a:gd name="connsiteY0" fmla="*/ 463792 h 655118"/>
                <a:gd name="connsiteX1" fmla="*/ 500901 w 1126653"/>
                <a:gd name="connsiteY1" fmla="*/ 425332 h 655118"/>
                <a:gd name="connsiteX2" fmla="*/ 461763 w 1126653"/>
                <a:gd name="connsiteY2" fmla="*/ 414542 h 655118"/>
                <a:gd name="connsiteX3" fmla="*/ 447524 w 1126653"/>
                <a:gd name="connsiteY3" fmla="*/ 362610 h 655118"/>
                <a:gd name="connsiteX4" fmla="*/ 212997 w 1126653"/>
                <a:gd name="connsiteY4" fmla="*/ 478924 h 655118"/>
                <a:gd name="connsiteX5" fmla="*/ 10749 w 1126653"/>
                <a:gd name="connsiteY5" fmla="*/ 306569 h 655118"/>
                <a:gd name="connsiteX6" fmla="*/ 6930 w 1126653"/>
                <a:gd name="connsiteY6" fmla="*/ 221488 h 655118"/>
                <a:gd name="connsiteX7" fmla="*/ 81733 w 1126653"/>
                <a:gd name="connsiteY7" fmla="*/ 225908 h 655118"/>
                <a:gd name="connsiteX8" fmla="*/ 133990 w 1126653"/>
                <a:gd name="connsiteY8" fmla="*/ 196775 h 655118"/>
                <a:gd name="connsiteX9" fmla="*/ 214290 w 1126653"/>
                <a:gd name="connsiteY9" fmla="*/ 217683 h 655118"/>
                <a:gd name="connsiteX10" fmla="*/ 257307 w 1126653"/>
                <a:gd name="connsiteY10" fmla="*/ 235845 h 655118"/>
                <a:gd name="connsiteX11" fmla="*/ 320669 w 1126653"/>
                <a:gd name="connsiteY11" fmla="*/ 170926 h 655118"/>
                <a:gd name="connsiteX12" fmla="*/ 464823 w 1126653"/>
                <a:gd name="connsiteY12" fmla="*/ 167367 h 655118"/>
                <a:gd name="connsiteX13" fmla="*/ 511387 w 1126653"/>
                <a:gd name="connsiteY13" fmla="*/ 136125 h 655118"/>
                <a:gd name="connsiteX14" fmla="*/ 513014 w 1126653"/>
                <a:gd name="connsiteY14" fmla="*/ 103562 h 655118"/>
                <a:gd name="connsiteX15" fmla="*/ 639917 w 1126653"/>
                <a:gd name="connsiteY15" fmla="*/ 129825 h 655118"/>
                <a:gd name="connsiteX16" fmla="*/ 664156 w 1126653"/>
                <a:gd name="connsiteY16" fmla="*/ 76696 h 655118"/>
                <a:gd name="connsiteX17" fmla="*/ 747698 w 1126653"/>
                <a:gd name="connsiteY17" fmla="*/ 281 h 655118"/>
                <a:gd name="connsiteX18" fmla="*/ 825037 w 1126653"/>
                <a:gd name="connsiteY18" fmla="*/ 24637 h 655118"/>
                <a:gd name="connsiteX19" fmla="*/ 866836 w 1126653"/>
                <a:gd name="connsiteY19" fmla="*/ 68936 h 655118"/>
                <a:gd name="connsiteX20" fmla="*/ 854960 w 1126653"/>
                <a:gd name="connsiteY20" fmla="*/ 148764 h 655118"/>
                <a:gd name="connsiteX21" fmla="*/ 874915 w 1126653"/>
                <a:gd name="connsiteY21" fmla="*/ 148823 h 655118"/>
                <a:gd name="connsiteX22" fmla="*/ 897057 w 1126653"/>
                <a:gd name="connsiteY22" fmla="*/ 159888 h 655118"/>
                <a:gd name="connsiteX23" fmla="*/ 916684 w 1126653"/>
                <a:gd name="connsiteY23" fmla="*/ 187070 h 655118"/>
                <a:gd name="connsiteX24" fmla="*/ 952783 w 1126653"/>
                <a:gd name="connsiteY24" fmla="*/ 206162 h 655118"/>
                <a:gd name="connsiteX25" fmla="*/ 982936 w 1126653"/>
                <a:gd name="connsiteY25" fmla="*/ 216992 h 655118"/>
                <a:gd name="connsiteX26" fmla="*/ 968556 w 1126653"/>
                <a:gd name="connsiteY26" fmla="*/ 245910 h 655118"/>
                <a:gd name="connsiteX27" fmla="*/ 1018806 w 1126653"/>
                <a:gd name="connsiteY27" fmla="*/ 280251 h 655118"/>
                <a:gd name="connsiteX28" fmla="*/ 1068238 w 1126653"/>
                <a:gd name="connsiteY28" fmla="*/ 295287 h 655118"/>
                <a:gd name="connsiteX29" fmla="*/ 1077073 w 1126653"/>
                <a:gd name="connsiteY29" fmla="*/ 305382 h 655118"/>
                <a:gd name="connsiteX30" fmla="*/ 1079648 w 1126653"/>
                <a:gd name="connsiteY30" fmla="*/ 320934 h 655118"/>
                <a:gd name="connsiteX31" fmla="*/ 1081739 w 1126653"/>
                <a:gd name="connsiteY31" fmla="*/ 348019 h 655118"/>
                <a:gd name="connsiteX32" fmla="*/ 1125906 w 1126653"/>
                <a:gd name="connsiteY32" fmla="*/ 383671 h 655118"/>
                <a:gd name="connsiteX33" fmla="*/ 1004068 w 1126653"/>
                <a:gd name="connsiteY33" fmla="*/ 436253 h 655118"/>
                <a:gd name="connsiteX34" fmla="*/ 969003 w 1126653"/>
                <a:gd name="connsiteY34" fmla="*/ 422136 h 655118"/>
                <a:gd name="connsiteX35" fmla="*/ 932509 w 1126653"/>
                <a:gd name="connsiteY35" fmla="*/ 445571 h 655118"/>
                <a:gd name="connsiteX36" fmla="*/ 946978 w 1126653"/>
                <a:gd name="connsiteY36" fmla="*/ 465340 h 655118"/>
                <a:gd name="connsiteX37" fmla="*/ 899905 w 1126653"/>
                <a:gd name="connsiteY37" fmla="*/ 530295 h 655118"/>
                <a:gd name="connsiteX38" fmla="*/ 871867 w 1126653"/>
                <a:gd name="connsiteY38" fmla="*/ 526196 h 655118"/>
                <a:gd name="connsiteX39" fmla="*/ 895855 w 1126653"/>
                <a:gd name="connsiteY39" fmla="*/ 582314 h 655118"/>
                <a:gd name="connsiteX40" fmla="*/ 858860 w 1126653"/>
                <a:gd name="connsiteY40" fmla="*/ 576073 h 655118"/>
                <a:gd name="connsiteX41" fmla="*/ 836082 w 1126653"/>
                <a:gd name="connsiteY41" fmla="*/ 591777 h 655118"/>
                <a:gd name="connsiteX42" fmla="*/ 801177 w 1126653"/>
                <a:gd name="connsiteY42" fmla="*/ 597579 h 655118"/>
                <a:gd name="connsiteX43" fmla="*/ 698113 w 1126653"/>
                <a:gd name="connsiteY43" fmla="*/ 654219 h 655118"/>
                <a:gd name="connsiteX44" fmla="*/ 676298 w 1126653"/>
                <a:gd name="connsiteY44" fmla="*/ 618358 h 655118"/>
                <a:gd name="connsiteX45" fmla="*/ 672571 w 1126653"/>
                <a:gd name="connsiteY45" fmla="*/ 590759 h 655118"/>
                <a:gd name="connsiteX46" fmla="*/ 639286 w 1126653"/>
                <a:gd name="connsiteY46" fmla="*/ 590809 h 655118"/>
                <a:gd name="connsiteX47" fmla="*/ 611126 w 1126653"/>
                <a:gd name="connsiteY47" fmla="*/ 576513 h 655118"/>
                <a:gd name="connsiteX48" fmla="*/ 568523 w 1126653"/>
                <a:gd name="connsiteY48" fmla="*/ 536248 h 655118"/>
                <a:gd name="connsiteX49" fmla="*/ 565778 w 1126653"/>
                <a:gd name="connsiteY49" fmla="*/ 506687 h 655118"/>
                <a:gd name="connsiteX50" fmla="*/ 507610 w 1126653"/>
                <a:gd name="connsiteY50" fmla="*/ 506785 h 655118"/>
                <a:gd name="connsiteX51" fmla="*/ 510977 w 1126653"/>
                <a:gd name="connsiteY51" fmla="*/ 463792 h 655118"/>
                <a:gd name="connsiteX0" fmla="*/ 510977 w 1126653"/>
                <a:gd name="connsiteY0" fmla="*/ 463792 h 655118"/>
                <a:gd name="connsiteX1" fmla="*/ 500901 w 1126653"/>
                <a:gd name="connsiteY1" fmla="*/ 425332 h 655118"/>
                <a:gd name="connsiteX2" fmla="*/ 461763 w 1126653"/>
                <a:gd name="connsiteY2" fmla="*/ 414542 h 655118"/>
                <a:gd name="connsiteX3" fmla="*/ 447524 w 1126653"/>
                <a:gd name="connsiteY3" fmla="*/ 362610 h 655118"/>
                <a:gd name="connsiteX4" fmla="*/ 212997 w 1126653"/>
                <a:gd name="connsiteY4" fmla="*/ 478924 h 655118"/>
                <a:gd name="connsiteX5" fmla="*/ 10749 w 1126653"/>
                <a:gd name="connsiteY5" fmla="*/ 306569 h 655118"/>
                <a:gd name="connsiteX6" fmla="*/ 6930 w 1126653"/>
                <a:gd name="connsiteY6" fmla="*/ 221488 h 655118"/>
                <a:gd name="connsiteX7" fmla="*/ 81733 w 1126653"/>
                <a:gd name="connsiteY7" fmla="*/ 225908 h 655118"/>
                <a:gd name="connsiteX8" fmla="*/ 133990 w 1126653"/>
                <a:gd name="connsiteY8" fmla="*/ 196775 h 655118"/>
                <a:gd name="connsiteX9" fmla="*/ 214290 w 1126653"/>
                <a:gd name="connsiteY9" fmla="*/ 217683 h 655118"/>
                <a:gd name="connsiteX10" fmla="*/ 257307 w 1126653"/>
                <a:gd name="connsiteY10" fmla="*/ 235845 h 655118"/>
                <a:gd name="connsiteX11" fmla="*/ 320669 w 1126653"/>
                <a:gd name="connsiteY11" fmla="*/ 170926 h 655118"/>
                <a:gd name="connsiteX12" fmla="*/ 464823 w 1126653"/>
                <a:gd name="connsiteY12" fmla="*/ 167367 h 655118"/>
                <a:gd name="connsiteX13" fmla="*/ 511387 w 1126653"/>
                <a:gd name="connsiteY13" fmla="*/ 136125 h 655118"/>
                <a:gd name="connsiteX14" fmla="*/ 513014 w 1126653"/>
                <a:gd name="connsiteY14" fmla="*/ 103562 h 655118"/>
                <a:gd name="connsiteX15" fmla="*/ 639917 w 1126653"/>
                <a:gd name="connsiteY15" fmla="*/ 129825 h 655118"/>
                <a:gd name="connsiteX16" fmla="*/ 664156 w 1126653"/>
                <a:gd name="connsiteY16" fmla="*/ 76696 h 655118"/>
                <a:gd name="connsiteX17" fmla="*/ 747698 w 1126653"/>
                <a:gd name="connsiteY17" fmla="*/ 281 h 655118"/>
                <a:gd name="connsiteX18" fmla="*/ 825037 w 1126653"/>
                <a:gd name="connsiteY18" fmla="*/ 24637 h 655118"/>
                <a:gd name="connsiteX19" fmla="*/ 866836 w 1126653"/>
                <a:gd name="connsiteY19" fmla="*/ 68936 h 655118"/>
                <a:gd name="connsiteX20" fmla="*/ 854960 w 1126653"/>
                <a:gd name="connsiteY20" fmla="*/ 148764 h 655118"/>
                <a:gd name="connsiteX21" fmla="*/ 969398 w 1126653"/>
                <a:gd name="connsiteY21" fmla="*/ 14856 h 655118"/>
                <a:gd name="connsiteX22" fmla="*/ 897057 w 1126653"/>
                <a:gd name="connsiteY22" fmla="*/ 159888 h 655118"/>
                <a:gd name="connsiteX23" fmla="*/ 916684 w 1126653"/>
                <a:gd name="connsiteY23" fmla="*/ 187070 h 655118"/>
                <a:gd name="connsiteX24" fmla="*/ 952783 w 1126653"/>
                <a:gd name="connsiteY24" fmla="*/ 206162 h 655118"/>
                <a:gd name="connsiteX25" fmla="*/ 982936 w 1126653"/>
                <a:gd name="connsiteY25" fmla="*/ 216992 h 655118"/>
                <a:gd name="connsiteX26" fmla="*/ 968556 w 1126653"/>
                <a:gd name="connsiteY26" fmla="*/ 245910 h 655118"/>
                <a:gd name="connsiteX27" fmla="*/ 1018806 w 1126653"/>
                <a:gd name="connsiteY27" fmla="*/ 280251 h 655118"/>
                <a:gd name="connsiteX28" fmla="*/ 1068238 w 1126653"/>
                <a:gd name="connsiteY28" fmla="*/ 295287 h 655118"/>
                <a:gd name="connsiteX29" fmla="*/ 1077073 w 1126653"/>
                <a:gd name="connsiteY29" fmla="*/ 305382 h 655118"/>
                <a:gd name="connsiteX30" fmla="*/ 1079648 w 1126653"/>
                <a:gd name="connsiteY30" fmla="*/ 320934 h 655118"/>
                <a:gd name="connsiteX31" fmla="*/ 1081739 w 1126653"/>
                <a:gd name="connsiteY31" fmla="*/ 348019 h 655118"/>
                <a:gd name="connsiteX32" fmla="*/ 1125906 w 1126653"/>
                <a:gd name="connsiteY32" fmla="*/ 383671 h 655118"/>
                <a:gd name="connsiteX33" fmla="*/ 1004068 w 1126653"/>
                <a:gd name="connsiteY33" fmla="*/ 436253 h 655118"/>
                <a:gd name="connsiteX34" fmla="*/ 969003 w 1126653"/>
                <a:gd name="connsiteY34" fmla="*/ 422136 h 655118"/>
                <a:gd name="connsiteX35" fmla="*/ 932509 w 1126653"/>
                <a:gd name="connsiteY35" fmla="*/ 445571 h 655118"/>
                <a:gd name="connsiteX36" fmla="*/ 946978 w 1126653"/>
                <a:gd name="connsiteY36" fmla="*/ 465340 h 655118"/>
                <a:gd name="connsiteX37" fmla="*/ 899905 w 1126653"/>
                <a:gd name="connsiteY37" fmla="*/ 530295 h 655118"/>
                <a:gd name="connsiteX38" fmla="*/ 871867 w 1126653"/>
                <a:gd name="connsiteY38" fmla="*/ 526196 h 655118"/>
                <a:gd name="connsiteX39" fmla="*/ 895855 w 1126653"/>
                <a:gd name="connsiteY39" fmla="*/ 582314 h 655118"/>
                <a:gd name="connsiteX40" fmla="*/ 858860 w 1126653"/>
                <a:gd name="connsiteY40" fmla="*/ 576073 h 655118"/>
                <a:gd name="connsiteX41" fmla="*/ 836082 w 1126653"/>
                <a:gd name="connsiteY41" fmla="*/ 591777 h 655118"/>
                <a:gd name="connsiteX42" fmla="*/ 801177 w 1126653"/>
                <a:gd name="connsiteY42" fmla="*/ 597579 h 655118"/>
                <a:gd name="connsiteX43" fmla="*/ 698113 w 1126653"/>
                <a:gd name="connsiteY43" fmla="*/ 654219 h 655118"/>
                <a:gd name="connsiteX44" fmla="*/ 676298 w 1126653"/>
                <a:gd name="connsiteY44" fmla="*/ 618358 h 655118"/>
                <a:gd name="connsiteX45" fmla="*/ 672571 w 1126653"/>
                <a:gd name="connsiteY45" fmla="*/ 590759 h 655118"/>
                <a:gd name="connsiteX46" fmla="*/ 639286 w 1126653"/>
                <a:gd name="connsiteY46" fmla="*/ 590809 h 655118"/>
                <a:gd name="connsiteX47" fmla="*/ 611126 w 1126653"/>
                <a:gd name="connsiteY47" fmla="*/ 576513 h 655118"/>
                <a:gd name="connsiteX48" fmla="*/ 568523 w 1126653"/>
                <a:gd name="connsiteY48" fmla="*/ 536248 h 655118"/>
                <a:gd name="connsiteX49" fmla="*/ 565778 w 1126653"/>
                <a:gd name="connsiteY49" fmla="*/ 506687 h 655118"/>
                <a:gd name="connsiteX50" fmla="*/ 507610 w 1126653"/>
                <a:gd name="connsiteY50" fmla="*/ 506785 h 655118"/>
                <a:gd name="connsiteX51" fmla="*/ 510977 w 1126653"/>
                <a:gd name="connsiteY51" fmla="*/ 463792 h 655118"/>
                <a:gd name="connsiteX0" fmla="*/ 510977 w 1126653"/>
                <a:gd name="connsiteY0" fmla="*/ 463792 h 655118"/>
                <a:gd name="connsiteX1" fmla="*/ 500901 w 1126653"/>
                <a:gd name="connsiteY1" fmla="*/ 425332 h 655118"/>
                <a:gd name="connsiteX2" fmla="*/ 461763 w 1126653"/>
                <a:gd name="connsiteY2" fmla="*/ 414542 h 655118"/>
                <a:gd name="connsiteX3" fmla="*/ 447524 w 1126653"/>
                <a:gd name="connsiteY3" fmla="*/ 362610 h 655118"/>
                <a:gd name="connsiteX4" fmla="*/ 212997 w 1126653"/>
                <a:gd name="connsiteY4" fmla="*/ 478924 h 655118"/>
                <a:gd name="connsiteX5" fmla="*/ 10749 w 1126653"/>
                <a:gd name="connsiteY5" fmla="*/ 306569 h 655118"/>
                <a:gd name="connsiteX6" fmla="*/ 6930 w 1126653"/>
                <a:gd name="connsiteY6" fmla="*/ 221488 h 655118"/>
                <a:gd name="connsiteX7" fmla="*/ 81733 w 1126653"/>
                <a:gd name="connsiteY7" fmla="*/ 225908 h 655118"/>
                <a:gd name="connsiteX8" fmla="*/ 133990 w 1126653"/>
                <a:gd name="connsiteY8" fmla="*/ 196775 h 655118"/>
                <a:gd name="connsiteX9" fmla="*/ 214290 w 1126653"/>
                <a:gd name="connsiteY9" fmla="*/ 217683 h 655118"/>
                <a:gd name="connsiteX10" fmla="*/ 257307 w 1126653"/>
                <a:gd name="connsiteY10" fmla="*/ 235845 h 655118"/>
                <a:gd name="connsiteX11" fmla="*/ 320669 w 1126653"/>
                <a:gd name="connsiteY11" fmla="*/ 170926 h 655118"/>
                <a:gd name="connsiteX12" fmla="*/ 464823 w 1126653"/>
                <a:gd name="connsiteY12" fmla="*/ 167367 h 655118"/>
                <a:gd name="connsiteX13" fmla="*/ 511387 w 1126653"/>
                <a:gd name="connsiteY13" fmla="*/ 136125 h 655118"/>
                <a:gd name="connsiteX14" fmla="*/ 513014 w 1126653"/>
                <a:gd name="connsiteY14" fmla="*/ 103562 h 655118"/>
                <a:gd name="connsiteX15" fmla="*/ 639917 w 1126653"/>
                <a:gd name="connsiteY15" fmla="*/ 129825 h 655118"/>
                <a:gd name="connsiteX16" fmla="*/ 664156 w 1126653"/>
                <a:gd name="connsiteY16" fmla="*/ 76696 h 655118"/>
                <a:gd name="connsiteX17" fmla="*/ 747698 w 1126653"/>
                <a:gd name="connsiteY17" fmla="*/ 281 h 655118"/>
                <a:gd name="connsiteX18" fmla="*/ 825037 w 1126653"/>
                <a:gd name="connsiteY18" fmla="*/ 24637 h 655118"/>
                <a:gd name="connsiteX19" fmla="*/ 866836 w 1126653"/>
                <a:gd name="connsiteY19" fmla="*/ 68936 h 655118"/>
                <a:gd name="connsiteX20" fmla="*/ 913133 w 1126653"/>
                <a:gd name="connsiteY20" fmla="*/ 36110 h 655118"/>
                <a:gd name="connsiteX21" fmla="*/ 969398 w 1126653"/>
                <a:gd name="connsiteY21" fmla="*/ 14856 h 655118"/>
                <a:gd name="connsiteX22" fmla="*/ 897057 w 1126653"/>
                <a:gd name="connsiteY22" fmla="*/ 159888 h 655118"/>
                <a:gd name="connsiteX23" fmla="*/ 916684 w 1126653"/>
                <a:gd name="connsiteY23" fmla="*/ 187070 h 655118"/>
                <a:gd name="connsiteX24" fmla="*/ 952783 w 1126653"/>
                <a:gd name="connsiteY24" fmla="*/ 206162 h 655118"/>
                <a:gd name="connsiteX25" fmla="*/ 982936 w 1126653"/>
                <a:gd name="connsiteY25" fmla="*/ 216992 h 655118"/>
                <a:gd name="connsiteX26" fmla="*/ 968556 w 1126653"/>
                <a:gd name="connsiteY26" fmla="*/ 245910 h 655118"/>
                <a:gd name="connsiteX27" fmla="*/ 1018806 w 1126653"/>
                <a:gd name="connsiteY27" fmla="*/ 280251 h 655118"/>
                <a:gd name="connsiteX28" fmla="*/ 1068238 w 1126653"/>
                <a:gd name="connsiteY28" fmla="*/ 295287 h 655118"/>
                <a:gd name="connsiteX29" fmla="*/ 1077073 w 1126653"/>
                <a:gd name="connsiteY29" fmla="*/ 305382 h 655118"/>
                <a:gd name="connsiteX30" fmla="*/ 1079648 w 1126653"/>
                <a:gd name="connsiteY30" fmla="*/ 320934 h 655118"/>
                <a:gd name="connsiteX31" fmla="*/ 1081739 w 1126653"/>
                <a:gd name="connsiteY31" fmla="*/ 348019 h 655118"/>
                <a:gd name="connsiteX32" fmla="*/ 1125906 w 1126653"/>
                <a:gd name="connsiteY32" fmla="*/ 383671 h 655118"/>
                <a:gd name="connsiteX33" fmla="*/ 1004068 w 1126653"/>
                <a:gd name="connsiteY33" fmla="*/ 436253 h 655118"/>
                <a:gd name="connsiteX34" fmla="*/ 969003 w 1126653"/>
                <a:gd name="connsiteY34" fmla="*/ 422136 h 655118"/>
                <a:gd name="connsiteX35" fmla="*/ 932509 w 1126653"/>
                <a:gd name="connsiteY35" fmla="*/ 445571 h 655118"/>
                <a:gd name="connsiteX36" fmla="*/ 946978 w 1126653"/>
                <a:gd name="connsiteY36" fmla="*/ 465340 h 655118"/>
                <a:gd name="connsiteX37" fmla="*/ 899905 w 1126653"/>
                <a:gd name="connsiteY37" fmla="*/ 530295 h 655118"/>
                <a:gd name="connsiteX38" fmla="*/ 871867 w 1126653"/>
                <a:gd name="connsiteY38" fmla="*/ 526196 h 655118"/>
                <a:gd name="connsiteX39" fmla="*/ 895855 w 1126653"/>
                <a:gd name="connsiteY39" fmla="*/ 582314 h 655118"/>
                <a:gd name="connsiteX40" fmla="*/ 858860 w 1126653"/>
                <a:gd name="connsiteY40" fmla="*/ 576073 h 655118"/>
                <a:gd name="connsiteX41" fmla="*/ 836082 w 1126653"/>
                <a:gd name="connsiteY41" fmla="*/ 591777 h 655118"/>
                <a:gd name="connsiteX42" fmla="*/ 801177 w 1126653"/>
                <a:gd name="connsiteY42" fmla="*/ 597579 h 655118"/>
                <a:gd name="connsiteX43" fmla="*/ 698113 w 1126653"/>
                <a:gd name="connsiteY43" fmla="*/ 654219 h 655118"/>
                <a:gd name="connsiteX44" fmla="*/ 676298 w 1126653"/>
                <a:gd name="connsiteY44" fmla="*/ 618358 h 655118"/>
                <a:gd name="connsiteX45" fmla="*/ 672571 w 1126653"/>
                <a:gd name="connsiteY45" fmla="*/ 590759 h 655118"/>
                <a:gd name="connsiteX46" fmla="*/ 639286 w 1126653"/>
                <a:gd name="connsiteY46" fmla="*/ 590809 h 655118"/>
                <a:gd name="connsiteX47" fmla="*/ 611126 w 1126653"/>
                <a:gd name="connsiteY47" fmla="*/ 576513 h 655118"/>
                <a:gd name="connsiteX48" fmla="*/ 568523 w 1126653"/>
                <a:gd name="connsiteY48" fmla="*/ 536248 h 655118"/>
                <a:gd name="connsiteX49" fmla="*/ 565778 w 1126653"/>
                <a:gd name="connsiteY49" fmla="*/ 506687 h 655118"/>
                <a:gd name="connsiteX50" fmla="*/ 507610 w 1126653"/>
                <a:gd name="connsiteY50" fmla="*/ 506785 h 655118"/>
                <a:gd name="connsiteX51" fmla="*/ 510977 w 1126653"/>
                <a:gd name="connsiteY51" fmla="*/ 463792 h 655118"/>
                <a:gd name="connsiteX0" fmla="*/ 510977 w 1126653"/>
                <a:gd name="connsiteY0" fmla="*/ 486838 h 678164"/>
                <a:gd name="connsiteX1" fmla="*/ 500901 w 1126653"/>
                <a:gd name="connsiteY1" fmla="*/ 448378 h 678164"/>
                <a:gd name="connsiteX2" fmla="*/ 461763 w 1126653"/>
                <a:gd name="connsiteY2" fmla="*/ 437588 h 678164"/>
                <a:gd name="connsiteX3" fmla="*/ 447524 w 1126653"/>
                <a:gd name="connsiteY3" fmla="*/ 385656 h 678164"/>
                <a:gd name="connsiteX4" fmla="*/ 212997 w 1126653"/>
                <a:gd name="connsiteY4" fmla="*/ 501970 h 678164"/>
                <a:gd name="connsiteX5" fmla="*/ 10749 w 1126653"/>
                <a:gd name="connsiteY5" fmla="*/ 329615 h 678164"/>
                <a:gd name="connsiteX6" fmla="*/ 6930 w 1126653"/>
                <a:gd name="connsiteY6" fmla="*/ 244534 h 678164"/>
                <a:gd name="connsiteX7" fmla="*/ 81733 w 1126653"/>
                <a:gd name="connsiteY7" fmla="*/ 248954 h 678164"/>
                <a:gd name="connsiteX8" fmla="*/ 133990 w 1126653"/>
                <a:gd name="connsiteY8" fmla="*/ 219821 h 678164"/>
                <a:gd name="connsiteX9" fmla="*/ 214290 w 1126653"/>
                <a:gd name="connsiteY9" fmla="*/ 240729 h 678164"/>
                <a:gd name="connsiteX10" fmla="*/ 257307 w 1126653"/>
                <a:gd name="connsiteY10" fmla="*/ 258891 h 678164"/>
                <a:gd name="connsiteX11" fmla="*/ 320669 w 1126653"/>
                <a:gd name="connsiteY11" fmla="*/ 193972 h 678164"/>
                <a:gd name="connsiteX12" fmla="*/ 464823 w 1126653"/>
                <a:gd name="connsiteY12" fmla="*/ 190413 h 678164"/>
                <a:gd name="connsiteX13" fmla="*/ 511387 w 1126653"/>
                <a:gd name="connsiteY13" fmla="*/ 159171 h 678164"/>
                <a:gd name="connsiteX14" fmla="*/ 513014 w 1126653"/>
                <a:gd name="connsiteY14" fmla="*/ 126608 h 678164"/>
                <a:gd name="connsiteX15" fmla="*/ 639917 w 1126653"/>
                <a:gd name="connsiteY15" fmla="*/ 152871 h 678164"/>
                <a:gd name="connsiteX16" fmla="*/ 664156 w 1126653"/>
                <a:gd name="connsiteY16" fmla="*/ 99742 h 678164"/>
                <a:gd name="connsiteX17" fmla="*/ 747698 w 1126653"/>
                <a:gd name="connsiteY17" fmla="*/ 23327 h 678164"/>
                <a:gd name="connsiteX18" fmla="*/ 825037 w 1126653"/>
                <a:gd name="connsiteY18" fmla="*/ 47683 h 678164"/>
                <a:gd name="connsiteX19" fmla="*/ 866836 w 1126653"/>
                <a:gd name="connsiteY19" fmla="*/ 91982 h 678164"/>
                <a:gd name="connsiteX20" fmla="*/ 913133 w 1126653"/>
                <a:gd name="connsiteY20" fmla="*/ 59156 h 678164"/>
                <a:gd name="connsiteX21" fmla="*/ 969398 w 1126653"/>
                <a:gd name="connsiteY21" fmla="*/ 37902 h 678164"/>
                <a:gd name="connsiteX22" fmla="*/ 1027222 w 1126653"/>
                <a:gd name="connsiteY22" fmla="*/ 622 h 678164"/>
                <a:gd name="connsiteX23" fmla="*/ 916684 w 1126653"/>
                <a:gd name="connsiteY23" fmla="*/ 210116 h 678164"/>
                <a:gd name="connsiteX24" fmla="*/ 952783 w 1126653"/>
                <a:gd name="connsiteY24" fmla="*/ 229208 h 678164"/>
                <a:gd name="connsiteX25" fmla="*/ 982936 w 1126653"/>
                <a:gd name="connsiteY25" fmla="*/ 240038 h 678164"/>
                <a:gd name="connsiteX26" fmla="*/ 968556 w 1126653"/>
                <a:gd name="connsiteY26" fmla="*/ 268956 h 678164"/>
                <a:gd name="connsiteX27" fmla="*/ 1018806 w 1126653"/>
                <a:gd name="connsiteY27" fmla="*/ 303297 h 678164"/>
                <a:gd name="connsiteX28" fmla="*/ 1068238 w 1126653"/>
                <a:gd name="connsiteY28" fmla="*/ 318333 h 678164"/>
                <a:gd name="connsiteX29" fmla="*/ 1077073 w 1126653"/>
                <a:gd name="connsiteY29" fmla="*/ 328428 h 678164"/>
                <a:gd name="connsiteX30" fmla="*/ 1079648 w 1126653"/>
                <a:gd name="connsiteY30" fmla="*/ 343980 h 678164"/>
                <a:gd name="connsiteX31" fmla="*/ 1081739 w 1126653"/>
                <a:gd name="connsiteY31" fmla="*/ 371065 h 678164"/>
                <a:gd name="connsiteX32" fmla="*/ 1125906 w 1126653"/>
                <a:gd name="connsiteY32" fmla="*/ 406717 h 678164"/>
                <a:gd name="connsiteX33" fmla="*/ 1004068 w 1126653"/>
                <a:gd name="connsiteY33" fmla="*/ 459299 h 678164"/>
                <a:gd name="connsiteX34" fmla="*/ 969003 w 1126653"/>
                <a:gd name="connsiteY34" fmla="*/ 445182 h 678164"/>
                <a:gd name="connsiteX35" fmla="*/ 932509 w 1126653"/>
                <a:gd name="connsiteY35" fmla="*/ 468617 h 678164"/>
                <a:gd name="connsiteX36" fmla="*/ 946978 w 1126653"/>
                <a:gd name="connsiteY36" fmla="*/ 488386 h 678164"/>
                <a:gd name="connsiteX37" fmla="*/ 899905 w 1126653"/>
                <a:gd name="connsiteY37" fmla="*/ 553341 h 678164"/>
                <a:gd name="connsiteX38" fmla="*/ 871867 w 1126653"/>
                <a:gd name="connsiteY38" fmla="*/ 549242 h 678164"/>
                <a:gd name="connsiteX39" fmla="*/ 895855 w 1126653"/>
                <a:gd name="connsiteY39" fmla="*/ 605360 h 678164"/>
                <a:gd name="connsiteX40" fmla="*/ 858860 w 1126653"/>
                <a:gd name="connsiteY40" fmla="*/ 599119 h 678164"/>
                <a:gd name="connsiteX41" fmla="*/ 836082 w 1126653"/>
                <a:gd name="connsiteY41" fmla="*/ 614823 h 678164"/>
                <a:gd name="connsiteX42" fmla="*/ 801177 w 1126653"/>
                <a:gd name="connsiteY42" fmla="*/ 620625 h 678164"/>
                <a:gd name="connsiteX43" fmla="*/ 698113 w 1126653"/>
                <a:gd name="connsiteY43" fmla="*/ 677265 h 678164"/>
                <a:gd name="connsiteX44" fmla="*/ 676298 w 1126653"/>
                <a:gd name="connsiteY44" fmla="*/ 641404 h 678164"/>
                <a:gd name="connsiteX45" fmla="*/ 672571 w 1126653"/>
                <a:gd name="connsiteY45" fmla="*/ 613805 h 678164"/>
                <a:gd name="connsiteX46" fmla="*/ 639286 w 1126653"/>
                <a:gd name="connsiteY46" fmla="*/ 613855 h 678164"/>
                <a:gd name="connsiteX47" fmla="*/ 611126 w 1126653"/>
                <a:gd name="connsiteY47" fmla="*/ 599559 h 678164"/>
                <a:gd name="connsiteX48" fmla="*/ 568523 w 1126653"/>
                <a:gd name="connsiteY48" fmla="*/ 559294 h 678164"/>
                <a:gd name="connsiteX49" fmla="*/ 565778 w 1126653"/>
                <a:gd name="connsiteY49" fmla="*/ 529733 h 678164"/>
                <a:gd name="connsiteX50" fmla="*/ 507610 w 1126653"/>
                <a:gd name="connsiteY50" fmla="*/ 529831 h 678164"/>
                <a:gd name="connsiteX51" fmla="*/ 510977 w 1126653"/>
                <a:gd name="connsiteY51" fmla="*/ 486838 h 678164"/>
                <a:gd name="connsiteX0" fmla="*/ 510977 w 1126653"/>
                <a:gd name="connsiteY0" fmla="*/ 486838 h 678164"/>
                <a:gd name="connsiteX1" fmla="*/ 500901 w 1126653"/>
                <a:gd name="connsiteY1" fmla="*/ 448378 h 678164"/>
                <a:gd name="connsiteX2" fmla="*/ 461763 w 1126653"/>
                <a:gd name="connsiteY2" fmla="*/ 437588 h 678164"/>
                <a:gd name="connsiteX3" fmla="*/ 447524 w 1126653"/>
                <a:gd name="connsiteY3" fmla="*/ 385656 h 678164"/>
                <a:gd name="connsiteX4" fmla="*/ 212997 w 1126653"/>
                <a:gd name="connsiteY4" fmla="*/ 501970 h 678164"/>
                <a:gd name="connsiteX5" fmla="*/ 10749 w 1126653"/>
                <a:gd name="connsiteY5" fmla="*/ 329615 h 678164"/>
                <a:gd name="connsiteX6" fmla="*/ 6930 w 1126653"/>
                <a:gd name="connsiteY6" fmla="*/ 244534 h 678164"/>
                <a:gd name="connsiteX7" fmla="*/ 81733 w 1126653"/>
                <a:gd name="connsiteY7" fmla="*/ 248954 h 678164"/>
                <a:gd name="connsiteX8" fmla="*/ 133990 w 1126653"/>
                <a:gd name="connsiteY8" fmla="*/ 219821 h 678164"/>
                <a:gd name="connsiteX9" fmla="*/ 214290 w 1126653"/>
                <a:gd name="connsiteY9" fmla="*/ 240729 h 678164"/>
                <a:gd name="connsiteX10" fmla="*/ 257307 w 1126653"/>
                <a:gd name="connsiteY10" fmla="*/ 258891 h 678164"/>
                <a:gd name="connsiteX11" fmla="*/ 320669 w 1126653"/>
                <a:gd name="connsiteY11" fmla="*/ 193972 h 678164"/>
                <a:gd name="connsiteX12" fmla="*/ 464823 w 1126653"/>
                <a:gd name="connsiteY12" fmla="*/ 190413 h 678164"/>
                <a:gd name="connsiteX13" fmla="*/ 511387 w 1126653"/>
                <a:gd name="connsiteY13" fmla="*/ 159171 h 678164"/>
                <a:gd name="connsiteX14" fmla="*/ 513014 w 1126653"/>
                <a:gd name="connsiteY14" fmla="*/ 126608 h 678164"/>
                <a:gd name="connsiteX15" fmla="*/ 639917 w 1126653"/>
                <a:gd name="connsiteY15" fmla="*/ 152871 h 678164"/>
                <a:gd name="connsiteX16" fmla="*/ 664156 w 1126653"/>
                <a:gd name="connsiteY16" fmla="*/ 99742 h 678164"/>
                <a:gd name="connsiteX17" fmla="*/ 747698 w 1126653"/>
                <a:gd name="connsiteY17" fmla="*/ 23327 h 678164"/>
                <a:gd name="connsiteX18" fmla="*/ 825037 w 1126653"/>
                <a:gd name="connsiteY18" fmla="*/ 47683 h 678164"/>
                <a:gd name="connsiteX19" fmla="*/ 866836 w 1126653"/>
                <a:gd name="connsiteY19" fmla="*/ 91982 h 678164"/>
                <a:gd name="connsiteX20" fmla="*/ 913133 w 1126653"/>
                <a:gd name="connsiteY20" fmla="*/ 59156 h 678164"/>
                <a:gd name="connsiteX21" fmla="*/ 969398 w 1126653"/>
                <a:gd name="connsiteY21" fmla="*/ 37902 h 678164"/>
                <a:gd name="connsiteX22" fmla="*/ 1027222 w 1126653"/>
                <a:gd name="connsiteY22" fmla="*/ 622 h 678164"/>
                <a:gd name="connsiteX23" fmla="*/ 1075986 w 1126653"/>
                <a:gd name="connsiteY23" fmla="*/ 35948 h 678164"/>
                <a:gd name="connsiteX24" fmla="*/ 952783 w 1126653"/>
                <a:gd name="connsiteY24" fmla="*/ 229208 h 678164"/>
                <a:gd name="connsiteX25" fmla="*/ 982936 w 1126653"/>
                <a:gd name="connsiteY25" fmla="*/ 240038 h 678164"/>
                <a:gd name="connsiteX26" fmla="*/ 968556 w 1126653"/>
                <a:gd name="connsiteY26" fmla="*/ 268956 h 678164"/>
                <a:gd name="connsiteX27" fmla="*/ 1018806 w 1126653"/>
                <a:gd name="connsiteY27" fmla="*/ 303297 h 678164"/>
                <a:gd name="connsiteX28" fmla="*/ 1068238 w 1126653"/>
                <a:gd name="connsiteY28" fmla="*/ 318333 h 678164"/>
                <a:gd name="connsiteX29" fmla="*/ 1077073 w 1126653"/>
                <a:gd name="connsiteY29" fmla="*/ 328428 h 678164"/>
                <a:gd name="connsiteX30" fmla="*/ 1079648 w 1126653"/>
                <a:gd name="connsiteY30" fmla="*/ 343980 h 678164"/>
                <a:gd name="connsiteX31" fmla="*/ 1081739 w 1126653"/>
                <a:gd name="connsiteY31" fmla="*/ 371065 h 678164"/>
                <a:gd name="connsiteX32" fmla="*/ 1125906 w 1126653"/>
                <a:gd name="connsiteY32" fmla="*/ 406717 h 678164"/>
                <a:gd name="connsiteX33" fmla="*/ 1004068 w 1126653"/>
                <a:gd name="connsiteY33" fmla="*/ 459299 h 678164"/>
                <a:gd name="connsiteX34" fmla="*/ 969003 w 1126653"/>
                <a:gd name="connsiteY34" fmla="*/ 445182 h 678164"/>
                <a:gd name="connsiteX35" fmla="*/ 932509 w 1126653"/>
                <a:gd name="connsiteY35" fmla="*/ 468617 h 678164"/>
                <a:gd name="connsiteX36" fmla="*/ 946978 w 1126653"/>
                <a:gd name="connsiteY36" fmla="*/ 488386 h 678164"/>
                <a:gd name="connsiteX37" fmla="*/ 899905 w 1126653"/>
                <a:gd name="connsiteY37" fmla="*/ 553341 h 678164"/>
                <a:gd name="connsiteX38" fmla="*/ 871867 w 1126653"/>
                <a:gd name="connsiteY38" fmla="*/ 549242 h 678164"/>
                <a:gd name="connsiteX39" fmla="*/ 895855 w 1126653"/>
                <a:gd name="connsiteY39" fmla="*/ 605360 h 678164"/>
                <a:gd name="connsiteX40" fmla="*/ 858860 w 1126653"/>
                <a:gd name="connsiteY40" fmla="*/ 599119 h 678164"/>
                <a:gd name="connsiteX41" fmla="*/ 836082 w 1126653"/>
                <a:gd name="connsiteY41" fmla="*/ 614823 h 678164"/>
                <a:gd name="connsiteX42" fmla="*/ 801177 w 1126653"/>
                <a:gd name="connsiteY42" fmla="*/ 620625 h 678164"/>
                <a:gd name="connsiteX43" fmla="*/ 698113 w 1126653"/>
                <a:gd name="connsiteY43" fmla="*/ 677265 h 678164"/>
                <a:gd name="connsiteX44" fmla="*/ 676298 w 1126653"/>
                <a:gd name="connsiteY44" fmla="*/ 641404 h 678164"/>
                <a:gd name="connsiteX45" fmla="*/ 672571 w 1126653"/>
                <a:gd name="connsiteY45" fmla="*/ 613805 h 678164"/>
                <a:gd name="connsiteX46" fmla="*/ 639286 w 1126653"/>
                <a:gd name="connsiteY46" fmla="*/ 613855 h 678164"/>
                <a:gd name="connsiteX47" fmla="*/ 611126 w 1126653"/>
                <a:gd name="connsiteY47" fmla="*/ 599559 h 678164"/>
                <a:gd name="connsiteX48" fmla="*/ 568523 w 1126653"/>
                <a:gd name="connsiteY48" fmla="*/ 559294 h 678164"/>
                <a:gd name="connsiteX49" fmla="*/ 565778 w 1126653"/>
                <a:gd name="connsiteY49" fmla="*/ 529733 h 678164"/>
                <a:gd name="connsiteX50" fmla="*/ 507610 w 1126653"/>
                <a:gd name="connsiteY50" fmla="*/ 529831 h 678164"/>
                <a:gd name="connsiteX51" fmla="*/ 510977 w 1126653"/>
                <a:gd name="connsiteY51" fmla="*/ 486838 h 678164"/>
                <a:gd name="connsiteX0" fmla="*/ 510977 w 1126653"/>
                <a:gd name="connsiteY0" fmla="*/ 486838 h 678164"/>
                <a:gd name="connsiteX1" fmla="*/ 500901 w 1126653"/>
                <a:gd name="connsiteY1" fmla="*/ 448378 h 678164"/>
                <a:gd name="connsiteX2" fmla="*/ 461763 w 1126653"/>
                <a:gd name="connsiteY2" fmla="*/ 437588 h 678164"/>
                <a:gd name="connsiteX3" fmla="*/ 447524 w 1126653"/>
                <a:gd name="connsiteY3" fmla="*/ 385656 h 678164"/>
                <a:gd name="connsiteX4" fmla="*/ 212997 w 1126653"/>
                <a:gd name="connsiteY4" fmla="*/ 501970 h 678164"/>
                <a:gd name="connsiteX5" fmla="*/ 10749 w 1126653"/>
                <a:gd name="connsiteY5" fmla="*/ 329615 h 678164"/>
                <a:gd name="connsiteX6" fmla="*/ 6930 w 1126653"/>
                <a:gd name="connsiteY6" fmla="*/ 244534 h 678164"/>
                <a:gd name="connsiteX7" fmla="*/ 81733 w 1126653"/>
                <a:gd name="connsiteY7" fmla="*/ 248954 h 678164"/>
                <a:gd name="connsiteX8" fmla="*/ 133990 w 1126653"/>
                <a:gd name="connsiteY8" fmla="*/ 219821 h 678164"/>
                <a:gd name="connsiteX9" fmla="*/ 214290 w 1126653"/>
                <a:gd name="connsiteY9" fmla="*/ 240729 h 678164"/>
                <a:gd name="connsiteX10" fmla="*/ 257307 w 1126653"/>
                <a:gd name="connsiteY10" fmla="*/ 258891 h 678164"/>
                <a:gd name="connsiteX11" fmla="*/ 320669 w 1126653"/>
                <a:gd name="connsiteY11" fmla="*/ 193972 h 678164"/>
                <a:gd name="connsiteX12" fmla="*/ 464823 w 1126653"/>
                <a:gd name="connsiteY12" fmla="*/ 190413 h 678164"/>
                <a:gd name="connsiteX13" fmla="*/ 511387 w 1126653"/>
                <a:gd name="connsiteY13" fmla="*/ 159171 h 678164"/>
                <a:gd name="connsiteX14" fmla="*/ 513014 w 1126653"/>
                <a:gd name="connsiteY14" fmla="*/ 126608 h 678164"/>
                <a:gd name="connsiteX15" fmla="*/ 639917 w 1126653"/>
                <a:gd name="connsiteY15" fmla="*/ 152871 h 678164"/>
                <a:gd name="connsiteX16" fmla="*/ 664156 w 1126653"/>
                <a:gd name="connsiteY16" fmla="*/ 99742 h 678164"/>
                <a:gd name="connsiteX17" fmla="*/ 747698 w 1126653"/>
                <a:gd name="connsiteY17" fmla="*/ 23327 h 678164"/>
                <a:gd name="connsiteX18" fmla="*/ 825037 w 1126653"/>
                <a:gd name="connsiteY18" fmla="*/ 47683 h 678164"/>
                <a:gd name="connsiteX19" fmla="*/ 866836 w 1126653"/>
                <a:gd name="connsiteY19" fmla="*/ 91982 h 678164"/>
                <a:gd name="connsiteX20" fmla="*/ 913133 w 1126653"/>
                <a:gd name="connsiteY20" fmla="*/ 59156 h 678164"/>
                <a:gd name="connsiteX21" fmla="*/ 969398 w 1126653"/>
                <a:gd name="connsiteY21" fmla="*/ 37902 h 678164"/>
                <a:gd name="connsiteX22" fmla="*/ 1027222 w 1126653"/>
                <a:gd name="connsiteY22" fmla="*/ 622 h 678164"/>
                <a:gd name="connsiteX23" fmla="*/ 1075986 w 1126653"/>
                <a:gd name="connsiteY23" fmla="*/ 35948 h 678164"/>
                <a:gd name="connsiteX24" fmla="*/ 1089027 w 1126653"/>
                <a:gd name="connsiteY24" fmla="*/ 59338 h 678164"/>
                <a:gd name="connsiteX25" fmla="*/ 982936 w 1126653"/>
                <a:gd name="connsiteY25" fmla="*/ 240038 h 678164"/>
                <a:gd name="connsiteX26" fmla="*/ 968556 w 1126653"/>
                <a:gd name="connsiteY26" fmla="*/ 268956 h 678164"/>
                <a:gd name="connsiteX27" fmla="*/ 1018806 w 1126653"/>
                <a:gd name="connsiteY27" fmla="*/ 303297 h 678164"/>
                <a:gd name="connsiteX28" fmla="*/ 1068238 w 1126653"/>
                <a:gd name="connsiteY28" fmla="*/ 318333 h 678164"/>
                <a:gd name="connsiteX29" fmla="*/ 1077073 w 1126653"/>
                <a:gd name="connsiteY29" fmla="*/ 328428 h 678164"/>
                <a:gd name="connsiteX30" fmla="*/ 1079648 w 1126653"/>
                <a:gd name="connsiteY30" fmla="*/ 343980 h 678164"/>
                <a:gd name="connsiteX31" fmla="*/ 1081739 w 1126653"/>
                <a:gd name="connsiteY31" fmla="*/ 371065 h 678164"/>
                <a:gd name="connsiteX32" fmla="*/ 1125906 w 1126653"/>
                <a:gd name="connsiteY32" fmla="*/ 406717 h 678164"/>
                <a:gd name="connsiteX33" fmla="*/ 1004068 w 1126653"/>
                <a:gd name="connsiteY33" fmla="*/ 459299 h 678164"/>
                <a:gd name="connsiteX34" fmla="*/ 969003 w 1126653"/>
                <a:gd name="connsiteY34" fmla="*/ 445182 h 678164"/>
                <a:gd name="connsiteX35" fmla="*/ 932509 w 1126653"/>
                <a:gd name="connsiteY35" fmla="*/ 468617 h 678164"/>
                <a:gd name="connsiteX36" fmla="*/ 946978 w 1126653"/>
                <a:gd name="connsiteY36" fmla="*/ 488386 h 678164"/>
                <a:gd name="connsiteX37" fmla="*/ 899905 w 1126653"/>
                <a:gd name="connsiteY37" fmla="*/ 553341 h 678164"/>
                <a:gd name="connsiteX38" fmla="*/ 871867 w 1126653"/>
                <a:gd name="connsiteY38" fmla="*/ 549242 h 678164"/>
                <a:gd name="connsiteX39" fmla="*/ 895855 w 1126653"/>
                <a:gd name="connsiteY39" fmla="*/ 605360 h 678164"/>
                <a:gd name="connsiteX40" fmla="*/ 858860 w 1126653"/>
                <a:gd name="connsiteY40" fmla="*/ 599119 h 678164"/>
                <a:gd name="connsiteX41" fmla="*/ 836082 w 1126653"/>
                <a:gd name="connsiteY41" fmla="*/ 614823 h 678164"/>
                <a:gd name="connsiteX42" fmla="*/ 801177 w 1126653"/>
                <a:gd name="connsiteY42" fmla="*/ 620625 h 678164"/>
                <a:gd name="connsiteX43" fmla="*/ 698113 w 1126653"/>
                <a:gd name="connsiteY43" fmla="*/ 677265 h 678164"/>
                <a:gd name="connsiteX44" fmla="*/ 676298 w 1126653"/>
                <a:gd name="connsiteY44" fmla="*/ 641404 h 678164"/>
                <a:gd name="connsiteX45" fmla="*/ 672571 w 1126653"/>
                <a:gd name="connsiteY45" fmla="*/ 613805 h 678164"/>
                <a:gd name="connsiteX46" fmla="*/ 639286 w 1126653"/>
                <a:gd name="connsiteY46" fmla="*/ 613855 h 678164"/>
                <a:gd name="connsiteX47" fmla="*/ 611126 w 1126653"/>
                <a:gd name="connsiteY47" fmla="*/ 599559 h 678164"/>
                <a:gd name="connsiteX48" fmla="*/ 568523 w 1126653"/>
                <a:gd name="connsiteY48" fmla="*/ 559294 h 678164"/>
                <a:gd name="connsiteX49" fmla="*/ 565778 w 1126653"/>
                <a:gd name="connsiteY49" fmla="*/ 529733 h 678164"/>
                <a:gd name="connsiteX50" fmla="*/ 507610 w 1126653"/>
                <a:gd name="connsiteY50" fmla="*/ 529831 h 678164"/>
                <a:gd name="connsiteX51" fmla="*/ 510977 w 1126653"/>
                <a:gd name="connsiteY51" fmla="*/ 486838 h 678164"/>
                <a:gd name="connsiteX0" fmla="*/ 510977 w 1168653"/>
                <a:gd name="connsiteY0" fmla="*/ 486838 h 678164"/>
                <a:gd name="connsiteX1" fmla="*/ 500901 w 1168653"/>
                <a:gd name="connsiteY1" fmla="*/ 448378 h 678164"/>
                <a:gd name="connsiteX2" fmla="*/ 461763 w 1168653"/>
                <a:gd name="connsiteY2" fmla="*/ 437588 h 678164"/>
                <a:gd name="connsiteX3" fmla="*/ 447524 w 1168653"/>
                <a:gd name="connsiteY3" fmla="*/ 385656 h 678164"/>
                <a:gd name="connsiteX4" fmla="*/ 212997 w 1168653"/>
                <a:gd name="connsiteY4" fmla="*/ 501970 h 678164"/>
                <a:gd name="connsiteX5" fmla="*/ 10749 w 1168653"/>
                <a:gd name="connsiteY5" fmla="*/ 329615 h 678164"/>
                <a:gd name="connsiteX6" fmla="*/ 6930 w 1168653"/>
                <a:gd name="connsiteY6" fmla="*/ 244534 h 678164"/>
                <a:gd name="connsiteX7" fmla="*/ 81733 w 1168653"/>
                <a:gd name="connsiteY7" fmla="*/ 248954 h 678164"/>
                <a:gd name="connsiteX8" fmla="*/ 133990 w 1168653"/>
                <a:gd name="connsiteY8" fmla="*/ 219821 h 678164"/>
                <a:gd name="connsiteX9" fmla="*/ 214290 w 1168653"/>
                <a:gd name="connsiteY9" fmla="*/ 240729 h 678164"/>
                <a:gd name="connsiteX10" fmla="*/ 257307 w 1168653"/>
                <a:gd name="connsiteY10" fmla="*/ 258891 h 678164"/>
                <a:gd name="connsiteX11" fmla="*/ 320669 w 1168653"/>
                <a:gd name="connsiteY11" fmla="*/ 193972 h 678164"/>
                <a:gd name="connsiteX12" fmla="*/ 464823 w 1168653"/>
                <a:gd name="connsiteY12" fmla="*/ 190413 h 678164"/>
                <a:gd name="connsiteX13" fmla="*/ 511387 w 1168653"/>
                <a:gd name="connsiteY13" fmla="*/ 159171 h 678164"/>
                <a:gd name="connsiteX14" fmla="*/ 513014 w 1168653"/>
                <a:gd name="connsiteY14" fmla="*/ 126608 h 678164"/>
                <a:gd name="connsiteX15" fmla="*/ 639917 w 1168653"/>
                <a:gd name="connsiteY15" fmla="*/ 152871 h 678164"/>
                <a:gd name="connsiteX16" fmla="*/ 664156 w 1168653"/>
                <a:gd name="connsiteY16" fmla="*/ 99742 h 678164"/>
                <a:gd name="connsiteX17" fmla="*/ 747698 w 1168653"/>
                <a:gd name="connsiteY17" fmla="*/ 23327 h 678164"/>
                <a:gd name="connsiteX18" fmla="*/ 825037 w 1168653"/>
                <a:gd name="connsiteY18" fmla="*/ 47683 h 678164"/>
                <a:gd name="connsiteX19" fmla="*/ 866836 w 1168653"/>
                <a:gd name="connsiteY19" fmla="*/ 91982 h 678164"/>
                <a:gd name="connsiteX20" fmla="*/ 913133 w 1168653"/>
                <a:gd name="connsiteY20" fmla="*/ 59156 h 678164"/>
                <a:gd name="connsiteX21" fmla="*/ 969398 w 1168653"/>
                <a:gd name="connsiteY21" fmla="*/ 37902 h 678164"/>
                <a:gd name="connsiteX22" fmla="*/ 1027222 w 1168653"/>
                <a:gd name="connsiteY22" fmla="*/ 622 h 678164"/>
                <a:gd name="connsiteX23" fmla="*/ 1075986 w 1168653"/>
                <a:gd name="connsiteY23" fmla="*/ 35948 h 678164"/>
                <a:gd name="connsiteX24" fmla="*/ 1089027 w 1168653"/>
                <a:gd name="connsiteY24" fmla="*/ 59338 h 678164"/>
                <a:gd name="connsiteX25" fmla="*/ 1168650 w 1168653"/>
                <a:gd name="connsiteY25" fmla="*/ 81309 h 678164"/>
                <a:gd name="connsiteX26" fmla="*/ 968556 w 1168653"/>
                <a:gd name="connsiteY26" fmla="*/ 268956 h 678164"/>
                <a:gd name="connsiteX27" fmla="*/ 1018806 w 1168653"/>
                <a:gd name="connsiteY27" fmla="*/ 303297 h 678164"/>
                <a:gd name="connsiteX28" fmla="*/ 1068238 w 1168653"/>
                <a:gd name="connsiteY28" fmla="*/ 318333 h 678164"/>
                <a:gd name="connsiteX29" fmla="*/ 1077073 w 1168653"/>
                <a:gd name="connsiteY29" fmla="*/ 328428 h 678164"/>
                <a:gd name="connsiteX30" fmla="*/ 1079648 w 1168653"/>
                <a:gd name="connsiteY30" fmla="*/ 343980 h 678164"/>
                <a:gd name="connsiteX31" fmla="*/ 1081739 w 1168653"/>
                <a:gd name="connsiteY31" fmla="*/ 371065 h 678164"/>
                <a:gd name="connsiteX32" fmla="*/ 1125906 w 1168653"/>
                <a:gd name="connsiteY32" fmla="*/ 406717 h 678164"/>
                <a:gd name="connsiteX33" fmla="*/ 1004068 w 1168653"/>
                <a:gd name="connsiteY33" fmla="*/ 459299 h 678164"/>
                <a:gd name="connsiteX34" fmla="*/ 969003 w 1168653"/>
                <a:gd name="connsiteY34" fmla="*/ 445182 h 678164"/>
                <a:gd name="connsiteX35" fmla="*/ 932509 w 1168653"/>
                <a:gd name="connsiteY35" fmla="*/ 468617 h 678164"/>
                <a:gd name="connsiteX36" fmla="*/ 946978 w 1168653"/>
                <a:gd name="connsiteY36" fmla="*/ 488386 h 678164"/>
                <a:gd name="connsiteX37" fmla="*/ 899905 w 1168653"/>
                <a:gd name="connsiteY37" fmla="*/ 553341 h 678164"/>
                <a:gd name="connsiteX38" fmla="*/ 871867 w 1168653"/>
                <a:gd name="connsiteY38" fmla="*/ 549242 h 678164"/>
                <a:gd name="connsiteX39" fmla="*/ 895855 w 1168653"/>
                <a:gd name="connsiteY39" fmla="*/ 605360 h 678164"/>
                <a:gd name="connsiteX40" fmla="*/ 858860 w 1168653"/>
                <a:gd name="connsiteY40" fmla="*/ 599119 h 678164"/>
                <a:gd name="connsiteX41" fmla="*/ 836082 w 1168653"/>
                <a:gd name="connsiteY41" fmla="*/ 614823 h 678164"/>
                <a:gd name="connsiteX42" fmla="*/ 801177 w 1168653"/>
                <a:gd name="connsiteY42" fmla="*/ 620625 h 678164"/>
                <a:gd name="connsiteX43" fmla="*/ 698113 w 1168653"/>
                <a:gd name="connsiteY43" fmla="*/ 677265 h 678164"/>
                <a:gd name="connsiteX44" fmla="*/ 676298 w 1168653"/>
                <a:gd name="connsiteY44" fmla="*/ 641404 h 678164"/>
                <a:gd name="connsiteX45" fmla="*/ 672571 w 1168653"/>
                <a:gd name="connsiteY45" fmla="*/ 613805 h 678164"/>
                <a:gd name="connsiteX46" fmla="*/ 639286 w 1168653"/>
                <a:gd name="connsiteY46" fmla="*/ 613855 h 678164"/>
                <a:gd name="connsiteX47" fmla="*/ 611126 w 1168653"/>
                <a:gd name="connsiteY47" fmla="*/ 599559 h 678164"/>
                <a:gd name="connsiteX48" fmla="*/ 568523 w 1168653"/>
                <a:gd name="connsiteY48" fmla="*/ 559294 h 678164"/>
                <a:gd name="connsiteX49" fmla="*/ 565778 w 1168653"/>
                <a:gd name="connsiteY49" fmla="*/ 529733 h 678164"/>
                <a:gd name="connsiteX50" fmla="*/ 507610 w 1168653"/>
                <a:gd name="connsiteY50" fmla="*/ 529831 h 678164"/>
                <a:gd name="connsiteX51" fmla="*/ 510977 w 1168653"/>
                <a:gd name="connsiteY51" fmla="*/ 486838 h 678164"/>
                <a:gd name="connsiteX0" fmla="*/ 510977 w 1235210"/>
                <a:gd name="connsiteY0" fmla="*/ 486838 h 678164"/>
                <a:gd name="connsiteX1" fmla="*/ 500901 w 1235210"/>
                <a:gd name="connsiteY1" fmla="*/ 448378 h 678164"/>
                <a:gd name="connsiteX2" fmla="*/ 461763 w 1235210"/>
                <a:gd name="connsiteY2" fmla="*/ 437588 h 678164"/>
                <a:gd name="connsiteX3" fmla="*/ 447524 w 1235210"/>
                <a:gd name="connsiteY3" fmla="*/ 385656 h 678164"/>
                <a:gd name="connsiteX4" fmla="*/ 212997 w 1235210"/>
                <a:gd name="connsiteY4" fmla="*/ 501970 h 678164"/>
                <a:gd name="connsiteX5" fmla="*/ 10749 w 1235210"/>
                <a:gd name="connsiteY5" fmla="*/ 329615 h 678164"/>
                <a:gd name="connsiteX6" fmla="*/ 6930 w 1235210"/>
                <a:gd name="connsiteY6" fmla="*/ 244534 h 678164"/>
                <a:gd name="connsiteX7" fmla="*/ 81733 w 1235210"/>
                <a:gd name="connsiteY7" fmla="*/ 248954 h 678164"/>
                <a:gd name="connsiteX8" fmla="*/ 133990 w 1235210"/>
                <a:gd name="connsiteY8" fmla="*/ 219821 h 678164"/>
                <a:gd name="connsiteX9" fmla="*/ 214290 w 1235210"/>
                <a:gd name="connsiteY9" fmla="*/ 240729 h 678164"/>
                <a:gd name="connsiteX10" fmla="*/ 257307 w 1235210"/>
                <a:gd name="connsiteY10" fmla="*/ 258891 h 678164"/>
                <a:gd name="connsiteX11" fmla="*/ 320669 w 1235210"/>
                <a:gd name="connsiteY11" fmla="*/ 193972 h 678164"/>
                <a:gd name="connsiteX12" fmla="*/ 464823 w 1235210"/>
                <a:gd name="connsiteY12" fmla="*/ 190413 h 678164"/>
                <a:gd name="connsiteX13" fmla="*/ 511387 w 1235210"/>
                <a:gd name="connsiteY13" fmla="*/ 159171 h 678164"/>
                <a:gd name="connsiteX14" fmla="*/ 513014 w 1235210"/>
                <a:gd name="connsiteY14" fmla="*/ 126608 h 678164"/>
                <a:gd name="connsiteX15" fmla="*/ 639917 w 1235210"/>
                <a:gd name="connsiteY15" fmla="*/ 152871 h 678164"/>
                <a:gd name="connsiteX16" fmla="*/ 664156 w 1235210"/>
                <a:gd name="connsiteY16" fmla="*/ 99742 h 678164"/>
                <a:gd name="connsiteX17" fmla="*/ 747698 w 1235210"/>
                <a:gd name="connsiteY17" fmla="*/ 23327 h 678164"/>
                <a:gd name="connsiteX18" fmla="*/ 825037 w 1235210"/>
                <a:gd name="connsiteY18" fmla="*/ 47683 h 678164"/>
                <a:gd name="connsiteX19" fmla="*/ 866836 w 1235210"/>
                <a:gd name="connsiteY19" fmla="*/ 91982 h 678164"/>
                <a:gd name="connsiteX20" fmla="*/ 913133 w 1235210"/>
                <a:gd name="connsiteY20" fmla="*/ 59156 h 678164"/>
                <a:gd name="connsiteX21" fmla="*/ 969398 w 1235210"/>
                <a:gd name="connsiteY21" fmla="*/ 37902 h 678164"/>
                <a:gd name="connsiteX22" fmla="*/ 1027222 w 1235210"/>
                <a:gd name="connsiteY22" fmla="*/ 622 h 678164"/>
                <a:gd name="connsiteX23" fmla="*/ 1075986 w 1235210"/>
                <a:gd name="connsiteY23" fmla="*/ 35948 h 678164"/>
                <a:gd name="connsiteX24" fmla="*/ 1089027 w 1235210"/>
                <a:gd name="connsiteY24" fmla="*/ 59338 h 678164"/>
                <a:gd name="connsiteX25" fmla="*/ 1168650 w 1235210"/>
                <a:gd name="connsiteY25" fmla="*/ 81309 h 678164"/>
                <a:gd name="connsiteX26" fmla="*/ 1235198 w 1235210"/>
                <a:gd name="connsiteY26" fmla="*/ 158167 h 678164"/>
                <a:gd name="connsiteX27" fmla="*/ 1018806 w 1235210"/>
                <a:gd name="connsiteY27" fmla="*/ 303297 h 678164"/>
                <a:gd name="connsiteX28" fmla="*/ 1068238 w 1235210"/>
                <a:gd name="connsiteY28" fmla="*/ 318333 h 678164"/>
                <a:gd name="connsiteX29" fmla="*/ 1077073 w 1235210"/>
                <a:gd name="connsiteY29" fmla="*/ 328428 h 678164"/>
                <a:gd name="connsiteX30" fmla="*/ 1079648 w 1235210"/>
                <a:gd name="connsiteY30" fmla="*/ 343980 h 678164"/>
                <a:gd name="connsiteX31" fmla="*/ 1081739 w 1235210"/>
                <a:gd name="connsiteY31" fmla="*/ 371065 h 678164"/>
                <a:gd name="connsiteX32" fmla="*/ 1125906 w 1235210"/>
                <a:gd name="connsiteY32" fmla="*/ 406717 h 678164"/>
                <a:gd name="connsiteX33" fmla="*/ 1004068 w 1235210"/>
                <a:gd name="connsiteY33" fmla="*/ 459299 h 678164"/>
                <a:gd name="connsiteX34" fmla="*/ 969003 w 1235210"/>
                <a:gd name="connsiteY34" fmla="*/ 445182 h 678164"/>
                <a:gd name="connsiteX35" fmla="*/ 932509 w 1235210"/>
                <a:gd name="connsiteY35" fmla="*/ 468617 h 678164"/>
                <a:gd name="connsiteX36" fmla="*/ 946978 w 1235210"/>
                <a:gd name="connsiteY36" fmla="*/ 488386 h 678164"/>
                <a:gd name="connsiteX37" fmla="*/ 899905 w 1235210"/>
                <a:gd name="connsiteY37" fmla="*/ 553341 h 678164"/>
                <a:gd name="connsiteX38" fmla="*/ 871867 w 1235210"/>
                <a:gd name="connsiteY38" fmla="*/ 549242 h 678164"/>
                <a:gd name="connsiteX39" fmla="*/ 895855 w 1235210"/>
                <a:gd name="connsiteY39" fmla="*/ 605360 h 678164"/>
                <a:gd name="connsiteX40" fmla="*/ 858860 w 1235210"/>
                <a:gd name="connsiteY40" fmla="*/ 599119 h 678164"/>
                <a:gd name="connsiteX41" fmla="*/ 836082 w 1235210"/>
                <a:gd name="connsiteY41" fmla="*/ 614823 h 678164"/>
                <a:gd name="connsiteX42" fmla="*/ 801177 w 1235210"/>
                <a:gd name="connsiteY42" fmla="*/ 620625 h 678164"/>
                <a:gd name="connsiteX43" fmla="*/ 698113 w 1235210"/>
                <a:gd name="connsiteY43" fmla="*/ 677265 h 678164"/>
                <a:gd name="connsiteX44" fmla="*/ 676298 w 1235210"/>
                <a:gd name="connsiteY44" fmla="*/ 641404 h 678164"/>
                <a:gd name="connsiteX45" fmla="*/ 672571 w 1235210"/>
                <a:gd name="connsiteY45" fmla="*/ 613805 h 678164"/>
                <a:gd name="connsiteX46" fmla="*/ 639286 w 1235210"/>
                <a:gd name="connsiteY46" fmla="*/ 613855 h 678164"/>
                <a:gd name="connsiteX47" fmla="*/ 611126 w 1235210"/>
                <a:gd name="connsiteY47" fmla="*/ 599559 h 678164"/>
                <a:gd name="connsiteX48" fmla="*/ 568523 w 1235210"/>
                <a:gd name="connsiteY48" fmla="*/ 559294 h 678164"/>
                <a:gd name="connsiteX49" fmla="*/ 565778 w 1235210"/>
                <a:gd name="connsiteY49" fmla="*/ 529733 h 678164"/>
                <a:gd name="connsiteX50" fmla="*/ 507610 w 1235210"/>
                <a:gd name="connsiteY50" fmla="*/ 529831 h 678164"/>
                <a:gd name="connsiteX51" fmla="*/ 510977 w 1235210"/>
                <a:gd name="connsiteY51" fmla="*/ 486838 h 678164"/>
                <a:gd name="connsiteX0" fmla="*/ 510977 w 1407490"/>
                <a:gd name="connsiteY0" fmla="*/ 486838 h 678164"/>
                <a:gd name="connsiteX1" fmla="*/ 500901 w 1407490"/>
                <a:gd name="connsiteY1" fmla="*/ 448378 h 678164"/>
                <a:gd name="connsiteX2" fmla="*/ 461763 w 1407490"/>
                <a:gd name="connsiteY2" fmla="*/ 437588 h 678164"/>
                <a:gd name="connsiteX3" fmla="*/ 447524 w 1407490"/>
                <a:gd name="connsiteY3" fmla="*/ 385656 h 678164"/>
                <a:gd name="connsiteX4" fmla="*/ 212997 w 1407490"/>
                <a:gd name="connsiteY4" fmla="*/ 501970 h 678164"/>
                <a:gd name="connsiteX5" fmla="*/ 10749 w 1407490"/>
                <a:gd name="connsiteY5" fmla="*/ 329615 h 678164"/>
                <a:gd name="connsiteX6" fmla="*/ 6930 w 1407490"/>
                <a:gd name="connsiteY6" fmla="*/ 244534 h 678164"/>
                <a:gd name="connsiteX7" fmla="*/ 81733 w 1407490"/>
                <a:gd name="connsiteY7" fmla="*/ 248954 h 678164"/>
                <a:gd name="connsiteX8" fmla="*/ 133990 w 1407490"/>
                <a:gd name="connsiteY8" fmla="*/ 219821 h 678164"/>
                <a:gd name="connsiteX9" fmla="*/ 214290 w 1407490"/>
                <a:gd name="connsiteY9" fmla="*/ 240729 h 678164"/>
                <a:gd name="connsiteX10" fmla="*/ 257307 w 1407490"/>
                <a:gd name="connsiteY10" fmla="*/ 258891 h 678164"/>
                <a:gd name="connsiteX11" fmla="*/ 320669 w 1407490"/>
                <a:gd name="connsiteY11" fmla="*/ 193972 h 678164"/>
                <a:gd name="connsiteX12" fmla="*/ 464823 w 1407490"/>
                <a:gd name="connsiteY12" fmla="*/ 190413 h 678164"/>
                <a:gd name="connsiteX13" fmla="*/ 511387 w 1407490"/>
                <a:gd name="connsiteY13" fmla="*/ 159171 h 678164"/>
                <a:gd name="connsiteX14" fmla="*/ 513014 w 1407490"/>
                <a:gd name="connsiteY14" fmla="*/ 126608 h 678164"/>
                <a:gd name="connsiteX15" fmla="*/ 639917 w 1407490"/>
                <a:gd name="connsiteY15" fmla="*/ 152871 h 678164"/>
                <a:gd name="connsiteX16" fmla="*/ 664156 w 1407490"/>
                <a:gd name="connsiteY16" fmla="*/ 99742 h 678164"/>
                <a:gd name="connsiteX17" fmla="*/ 747698 w 1407490"/>
                <a:gd name="connsiteY17" fmla="*/ 23327 h 678164"/>
                <a:gd name="connsiteX18" fmla="*/ 825037 w 1407490"/>
                <a:gd name="connsiteY18" fmla="*/ 47683 h 678164"/>
                <a:gd name="connsiteX19" fmla="*/ 866836 w 1407490"/>
                <a:gd name="connsiteY19" fmla="*/ 91982 h 678164"/>
                <a:gd name="connsiteX20" fmla="*/ 913133 w 1407490"/>
                <a:gd name="connsiteY20" fmla="*/ 59156 h 678164"/>
                <a:gd name="connsiteX21" fmla="*/ 969398 w 1407490"/>
                <a:gd name="connsiteY21" fmla="*/ 37902 h 678164"/>
                <a:gd name="connsiteX22" fmla="*/ 1027222 w 1407490"/>
                <a:gd name="connsiteY22" fmla="*/ 622 h 678164"/>
                <a:gd name="connsiteX23" fmla="*/ 1075986 w 1407490"/>
                <a:gd name="connsiteY23" fmla="*/ 35948 h 678164"/>
                <a:gd name="connsiteX24" fmla="*/ 1089027 w 1407490"/>
                <a:gd name="connsiteY24" fmla="*/ 59338 h 678164"/>
                <a:gd name="connsiteX25" fmla="*/ 1168650 w 1407490"/>
                <a:gd name="connsiteY25" fmla="*/ 81309 h 678164"/>
                <a:gd name="connsiteX26" fmla="*/ 1235198 w 1407490"/>
                <a:gd name="connsiteY26" fmla="*/ 158167 h 678164"/>
                <a:gd name="connsiteX27" fmla="*/ 1404783 w 1407490"/>
                <a:gd name="connsiteY27" fmla="*/ 184809 h 678164"/>
                <a:gd name="connsiteX28" fmla="*/ 1068238 w 1407490"/>
                <a:gd name="connsiteY28" fmla="*/ 318333 h 678164"/>
                <a:gd name="connsiteX29" fmla="*/ 1077073 w 1407490"/>
                <a:gd name="connsiteY29" fmla="*/ 328428 h 678164"/>
                <a:gd name="connsiteX30" fmla="*/ 1079648 w 1407490"/>
                <a:gd name="connsiteY30" fmla="*/ 343980 h 678164"/>
                <a:gd name="connsiteX31" fmla="*/ 1081739 w 1407490"/>
                <a:gd name="connsiteY31" fmla="*/ 371065 h 678164"/>
                <a:gd name="connsiteX32" fmla="*/ 1125906 w 1407490"/>
                <a:gd name="connsiteY32" fmla="*/ 406717 h 678164"/>
                <a:gd name="connsiteX33" fmla="*/ 1004068 w 1407490"/>
                <a:gd name="connsiteY33" fmla="*/ 459299 h 678164"/>
                <a:gd name="connsiteX34" fmla="*/ 969003 w 1407490"/>
                <a:gd name="connsiteY34" fmla="*/ 445182 h 678164"/>
                <a:gd name="connsiteX35" fmla="*/ 932509 w 1407490"/>
                <a:gd name="connsiteY35" fmla="*/ 468617 h 678164"/>
                <a:gd name="connsiteX36" fmla="*/ 946978 w 1407490"/>
                <a:gd name="connsiteY36" fmla="*/ 488386 h 678164"/>
                <a:gd name="connsiteX37" fmla="*/ 899905 w 1407490"/>
                <a:gd name="connsiteY37" fmla="*/ 553341 h 678164"/>
                <a:gd name="connsiteX38" fmla="*/ 871867 w 1407490"/>
                <a:gd name="connsiteY38" fmla="*/ 549242 h 678164"/>
                <a:gd name="connsiteX39" fmla="*/ 895855 w 1407490"/>
                <a:gd name="connsiteY39" fmla="*/ 605360 h 678164"/>
                <a:gd name="connsiteX40" fmla="*/ 858860 w 1407490"/>
                <a:gd name="connsiteY40" fmla="*/ 599119 h 678164"/>
                <a:gd name="connsiteX41" fmla="*/ 836082 w 1407490"/>
                <a:gd name="connsiteY41" fmla="*/ 614823 h 678164"/>
                <a:gd name="connsiteX42" fmla="*/ 801177 w 1407490"/>
                <a:gd name="connsiteY42" fmla="*/ 620625 h 678164"/>
                <a:gd name="connsiteX43" fmla="*/ 698113 w 1407490"/>
                <a:gd name="connsiteY43" fmla="*/ 677265 h 678164"/>
                <a:gd name="connsiteX44" fmla="*/ 676298 w 1407490"/>
                <a:gd name="connsiteY44" fmla="*/ 641404 h 678164"/>
                <a:gd name="connsiteX45" fmla="*/ 672571 w 1407490"/>
                <a:gd name="connsiteY45" fmla="*/ 613805 h 678164"/>
                <a:gd name="connsiteX46" fmla="*/ 639286 w 1407490"/>
                <a:gd name="connsiteY46" fmla="*/ 613855 h 678164"/>
                <a:gd name="connsiteX47" fmla="*/ 611126 w 1407490"/>
                <a:gd name="connsiteY47" fmla="*/ 599559 h 678164"/>
                <a:gd name="connsiteX48" fmla="*/ 568523 w 1407490"/>
                <a:gd name="connsiteY48" fmla="*/ 559294 h 678164"/>
                <a:gd name="connsiteX49" fmla="*/ 565778 w 1407490"/>
                <a:gd name="connsiteY49" fmla="*/ 529733 h 678164"/>
                <a:gd name="connsiteX50" fmla="*/ 507610 w 1407490"/>
                <a:gd name="connsiteY50" fmla="*/ 529831 h 678164"/>
                <a:gd name="connsiteX51" fmla="*/ 510977 w 1407490"/>
                <a:gd name="connsiteY51" fmla="*/ 486838 h 678164"/>
                <a:gd name="connsiteX0" fmla="*/ 510977 w 1424024"/>
                <a:gd name="connsiteY0" fmla="*/ 486838 h 678164"/>
                <a:gd name="connsiteX1" fmla="*/ 500901 w 1424024"/>
                <a:gd name="connsiteY1" fmla="*/ 448378 h 678164"/>
                <a:gd name="connsiteX2" fmla="*/ 461763 w 1424024"/>
                <a:gd name="connsiteY2" fmla="*/ 437588 h 678164"/>
                <a:gd name="connsiteX3" fmla="*/ 447524 w 1424024"/>
                <a:gd name="connsiteY3" fmla="*/ 385656 h 678164"/>
                <a:gd name="connsiteX4" fmla="*/ 212997 w 1424024"/>
                <a:gd name="connsiteY4" fmla="*/ 501970 h 678164"/>
                <a:gd name="connsiteX5" fmla="*/ 10749 w 1424024"/>
                <a:gd name="connsiteY5" fmla="*/ 329615 h 678164"/>
                <a:gd name="connsiteX6" fmla="*/ 6930 w 1424024"/>
                <a:gd name="connsiteY6" fmla="*/ 244534 h 678164"/>
                <a:gd name="connsiteX7" fmla="*/ 81733 w 1424024"/>
                <a:gd name="connsiteY7" fmla="*/ 248954 h 678164"/>
                <a:gd name="connsiteX8" fmla="*/ 133990 w 1424024"/>
                <a:gd name="connsiteY8" fmla="*/ 219821 h 678164"/>
                <a:gd name="connsiteX9" fmla="*/ 214290 w 1424024"/>
                <a:gd name="connsiteY9" fmla="*/ 240729 h 678164"/>
                <a:gd name="connsiteX10" fmla="*/ 257307 w 1424024"/>
                <a:gd name="connsiteY10" fmla="*/ 258891 h 678164"/>
                <a:gd name="connsiteX11" fmla="*/ 320669 w 1424024"/>
                <a:gd name="connsiteY11" fmla="*/ 193972 h 678164"/>
                <a:gd name="connsiteX12" fmla="*/ 464823 w 1424024"/>
                <a:gd name="connsiteY12" fmla="*/ 190413 h 678164"/>
                <a:gd name="connsiteX13" fmla="*/ 511387 w 1424024"/>
                <a:gd name="connsiteY13" fmla="*/ 159171 h 678164"/>
                <a:gd name="connsiteX14" fmla="*/ 513014 w 1424024"/>
                <a:gd name="connsiteY14" fmla="*/ 126608 h 678164"/>
                <a:gd name="connsiteX15" fmla="*/ 639917 w 1424024"/>
                <a:gd name="connsiteY15" fmla="*/ 152871 h 678164"/>
                <a:gd name="connsiteX16" fmla="*/ 664156 w 1424024"/>
                <a:gd name="connsiteY16" fmla="*/ 99742 h 678164"/>
                <a:gd name="connsiteX17" fmla="*/ 747698 w 1424024"/>
                <a:gd name="connsiteY17" fmla="*/ 23327 h 678164"/>
                <a:gd name="connsiteX18" fmla="*/ 825037 w 1424024"/>
                <a:gd name="connsiteY18" fmla="*/ 47683 h 678164"/>
                <a:gd name="connsiteX19" fmla="*/ 866836 w 1424024"/>
                <a:gd name="connsiteY19" fmla="*/ 91982 h 678164"/>
                <a:gd name="connsiteX20" fmla="*/ 913133 w 1424024"/>
                <a:gd name="connsiteY20" fmla="*/ 59156 h 678164"/>
                <a:gd name="connsiteX21" fmla="*/ 969398 w 1424024"/>
                <a:gd name="connsiteY21" fmla="*/ 37902 h 678164"/>
                <a:gd name="connsiteX22" fmla="*/ 1027222 w 1424024"/>
                <a:gd name="connsiteY22" fmla="*/ 622 h 678164"/>
                <a:gd name="connsiteX23" fmla="*/ 1075986 w 1424024"/>
                <a:gd name="connsiteY23" fmla="*/ 35948 h 678164"/>
                <a:gd name="connsiteX24" fmla="*/ 1089027 w 1424024"/>
                <a:gd name="connsiteY24" fmla="*/ 59338 h 678164"/>
                <a:gd name="connsiteX25" fmla="*/ 1168650 w 1424024"/>
                <a:gd name="connsiteY25" fmla="*/ 81309 h 678164"/>
                <a:gd name="connsiteX26" fmla="*/ 1235198 w 1424024"/>
                <a:gd name="connsiteY26" fmla="*/ 158167 h 678164"/>
                <a:gd name="connsiteX27" fmla="*/ 1404783 w 1424024"/>
                <a:gd name="connsiteY27" fmla="*/ 184809 h 678164"/>
                <a:gd name="connsiteX28" fmla="*/ 1068238 w 1424024"/>
                <a:gd name="connsiteY28" fmla="*/ 318333 h 678164"/>
                <a:gd name="connsiteX29" fmla="*/ 1424015 w 1424024"/>
                <a:gd name="connsiteY29" fmla="*/ 238547 h 678164"/>
                <a:gd name="connsiteX30" fmla="*/ 1079648 w 1424024"/>
                <a:gd name="connsiteY30" fmla="*/ 343980 h 678164"/>
                <a:gd name="connsiteX31" fmla="*/ 1081739 w 1424024"/>
                <a:gd name="connsiteY31" fmla="*/ 371065 h 678164"/>
                <a:gd name="connsiteX32" fmla="*/ 1125906 w 1424024"/>
                <a:gd name="connsiteY32" fmla="*/ 406717 h 678164"/>
                <a:gd name="connsiteX33" fmla="*/ 1004068 w 1424024"/>
                <a:gd name="connsiteY33" fmla="*/ 459299 h 678164"/>
                <a:gd name="connsiteX34" fmla="*/ 969003 w 1424024"/>
                <a:gd name="connsiteY34" fmla="*/ 445182 h 678164"/>
                <a:gd name="connsiteX35" fmla="*/ 932509 w 1424024"/>
                <a:gd name="connsiteY35" fmla="*/ 468617 h 678164"/>
                <a:gd name="connsiteX36" fmla="*/ 946978 w 1424024"/>
                <a:gd name="connsiteY36" fmla="*/ 488386 h 678164"/>
                <a:gd name="connsiteX37" fmla="*/ 899905 w 1424024"/>
                <a:gd name="connsiteY37" fmla="*/ 553341 h 678164"/>
                <a:gd name="connsiteX38" fmla="*/ 871867 w 1424024"/>
                <a:gd name="connsiteY38" fmla="*/ 549242 h 678164"/>
                <a:gd name="connsiteX39" fmla="*/ 895855 w 1424024"/>
                <a:gd name="connsiteY39" fmla="*/ 605360 h 678164"/>
                <a:gd name="connsiteX40" fmla="*/ 858860 w 1424024"/>
                <a:gd name="connsiteY40" fmla="*/ 599119 h 678164"/>
                <a:gd name="connsiteX41" fmla="*/ 836082 w 1424024"/>
                <a:gd name="connsiteY41" fmla="*/ 614823 h 678164"/>
                <a:gd name="connsiteX42" fmla="*/ 801177 w 1424024"/>
                <a:gd name="connsiteY42" fmla="*/ 620625 h 678164"/>
                <a:gd name="connsiteX43" fmla="*/ 698113 w 1424024"/>
                <a:gd name="connsiteY43" fmla="*/ 677265 h 678164"/>
                <a:gd name="connsiteX44" fmla="*/ 676298 w 1424024"/>
                <a:gd name="connsiteY44" fmla="*/ 641404 h 678164"/>
                <a:gd name="connsiteX45" fmla="*/ 672571 w 1424024"/>
                <a:gd name="connsiteY45" fmla="*/ 613805 h 678164"/>
                <a:gd name="connsiteX46" fmla="*/ 639286 w 1424024"/>
                <a:gd name="connsiteY46" fmla="*/ 613855 h 678164"/>
                <a:gd name="connsiteX47" fmla="*/ 611126 w 1424024"/>
                <a:gd name="connsiteY47" fmla="*/ 599559 h 678164"/>
                <a:gd name="connsiteX48" fmla="*/ 568523 w 1424024"/>
                <a:gd name="connsiteY48" fmla="*/ 559294 h 678164"/>
                <a:gd name="connsiteX49" fmla="*/ 565778 w 1424024"/>
                <a:gd name="connsiteY49" fmla="*/ 529733 h 678164"/>
                <a:gd name="connsiteX50" fmla="*/ 507610 w 1424024"/>
                <a:gd name="connsiteY50" fmla="*/ 529831 h 678164"/>
                <a:gd name="connsiteX51" fmla="*/ 510977 w 1424024"/>
                <a:gd name="connsiteY51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447524 w 1432811"/>
                <a:gd name="connsiteY3" fmla="*/ 385656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079648 w 1432811"/>
                <a:gd name="connsiteY30" fmla="*/ 343980 h 678164"/>
                <a:gd name="connsiteX31" fmla="*/ 1081739 w 1432811"/>
                <a:gd name="connsiteY31" fmla="*/ 371065 h 678164"/>
                <a:gd name="connsiteX32" fmla="*/ 1125906 w 1432811"/>
                <a:gd name="connsiteY32" fmla="*/ 406717 h 678164"/>
                <a:gd name="connsiteX33" fmla="*/ 1004068 w 1432811"/>
                <a:gd name="connsiteY33" fmla="*/ 459299 h 678164"/>
                <a:gd name="connsiteX34" fmla="*/ 969003 w 1432811"/>
                <a:gd name="connsiteY34" fmla="*/ 445182 h 678164"/>
                <a:gd name="connsiteX35" fmla="*/ 932509 w 1432811"/>
                <a:gd name="connsiteY35" fmla="*/ 468617 h 678164"/>
                <a:gd name="connsiteX36" fmla="*/ 946978 w 1432811"/>
                <a:gd name="connsiteY36" fmla="*/ 488386 h 678164"/>
                <a:gd name="connsiteX37" fmla="*/ 899905 w 1432811"/>
                <a:gd name="connsiteY37" fmla="*/ 553341 h 678164"/>
                <a:gd name="connsiteX38" fmla="*/ 871867 w 1432811"/>
                <a:gd name="connsiteY38" fmla="*/ 549242 h 678164"/>
                <a:gd name="connsiteX39" fmla="*/ 895855 w 1432811"/>
                <a:gd name="connsiteY39" fmla="*/ 605360 h 678164"/>
                <a:gd name="connsiteX40" fmla="*/ 858860 w 1432811"/>
                <a:gd name="connsiteY40" fmla="*/ 599119 h 678164"/>
                <a:gd name="connsiteX41" fmla="*/ 836082 w 1432811"/>
                <a:gd name="connsiteY41" fmla="*/ 614823 h 678164"/>
                <a:gd name="connsiteX42" fmla="*/ 801177 w 1432811"/>
                <a:gd name="connsiteY42" fmla="*/ 620625 h 678164"/>
                <a:gd name="connsiteX43" fmla="*/ 698113 w 1432811"/>
                <a:gd name="connsiteY43" fmla="*/ 677265 h 678164"/>
                <a:gd name="connsiteX44" fmla="*/ 676298 w 1432811"/>
                <a:gd name="connsiteY44" fmla="*/ 641404 h 678164"/>
                <a:gd name="connsiteX45" fmla="*/ 672571 w 1432811"/>
                <a:gd name="connsiteY45" fmla="*/ 613805 h 678164"/>
                <a:gd name="connsiteX46" fmla="*/ 639286 w 1432811"/>
                <a:gd name="connsiteY46" fmla="*/ 613855 h 678164"/>
                <a:gd name="connsiteX47" fmla="*/ 611126 w 1432811"/>
                <a:gd name="connsiteY47" fmla="*/ 599559 h 678164"/>
                <a:gd name="connsiteX48" fmla="*/ 568523 w 1432811"/>
                <a:gd name="connsiteY48" fmla="*/ 559294 h 678164"/>
                <a:gd name="connsiteX49" fmla="*/ 565778 w 1432811"/>
                <a:gd name="connsiteY49" fmla="*/ 529733 h 678164"/>
                <a:gd name="connsiteX50" fmla="*/ 507610 w 1432811"/>
                <a:gd name="connsiteY50" fmla="*/ 529831 h 678164"/>
                <a:gd name="connsiteX51" fmla="*/ 510977 w 1432811"/>
                <a:gd name="connsiteY51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447524 w 1432811"/>
                <a:gd name="connsiteY3" fmla="*/ 385656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081739 w 1432811"/>
                <a:gd name="connsiteY31" fmla="*/ 371065 h 678164"/>
                <a:gd name="connsiteX32" fmla="*/ 1125906 w 1432811"/>
                <a:gd name="connsiteY32" fmla="*/ 406717 h 678164"/>
                <a:gd name="connsiteX33" fmla="*/ 1004068 w 1432811"/>
                <a:gd name="connsiteY33" fmla="*/ 459299 h 678164"/>
                <a:gd name="connsiteX34" fmla="*/ 969003 w 1432811"/>
                <a:gd name="connsiteY34" fmla="*/ 445182 h 678164"/>
                <a:gd name="connsiteX35" fmla="*/ 932509 w 1432811"/>
                <a:gd name="connsiteY35" fmla="*/ 468617 h 678164"/>
                <a:gd name="connsiteX36" fmla="*/ 946978 w 1432811"/>
                <a:gd name="connsiteY36" fmla="*/ 488386 h 678164"/>
                <a:gd name="connsiteX37" fmla="*/ 899905 w 1432811"/>
                <a:gd name="connsiteY37" fmla="*/ 553341 h 678164"/>
                <a:gd name="connsiteX38" fmla="*/ 871867 w 1432811"/>
                <a:gd name="connsiteY38" fmla="*/ 549242 h 678164"/>
                <a:gd name="connsiteX39" fmla="*/ 895855 w 1432811"/>
                <a:gd name="connsiteY39" fmla="*/ 605360 h 678164"/>
                <a:gd name="connsiteX40" fmla="*/ 858860 w 1432811"/>
                <a:gd name="connsiteY40" fmla="*/ 599119 h 678164"/>
                <a:gd name="connsiteX41" fmla="*/ 836082 w 1432811"/>
                <a:gd name="connsiteY41" fmla="*/ 614823 h 678164"/>
                <a:gd name="connsiteX42" fmla="*/ 801177 w 1432811"/>
                <a:gd name="connsiteY42" fmla="*/ 620625 h 678164"/>
                <a:gd name="connsiteX43" fmla="*/ 698113 w 1432811"/>
                <a:gd name="connsiteY43" fmla="*/ 677265 h 678164"/>
                <a:gd name="connsiteX44" fmla="*/ 676298 w 1432811"/>
                <a:gd name="connsiteY44" fmla="*/ 641404 h 678164"/>
                <a:gd name="connsiteX45" fmla="*/ 672571 w 1432811"/>
                <a:gd name="connsiteY45" fmla="*/ 613805 h 678164"/>
                <a:gd name="connsiteX46" fmla="*/ 639286 w 1432811"/>
                <a:gd name="connsiteY46" fmla="*/ 613855 h 678164"/>
                <a:gd name="connsiteX47" fmla="*/ 611126 w 1432811"/>
                <a:gd name="connsiteY47" fmla="*/ 599559 h 678164"/>
                <a:gd name="connsiteX48" fmla="*/ 568523 w 1432811"/>
                <a:gd name="connsiteY48" fmla="*/ 559294 h 678164"/>
                <a:gd name="connsiteX49" fmla="*/ 565778 w 1432811"/>
                <a:gd name="connsiteY49" fmla="*/ 529733 h 678164"/>
                <a:gd name="connsiteX50" fmla="*/ 507610 w 1432811"/>
                <a:gd name="connsiteY50" fmla="*/ 529831 h 678164"/>
                <a:gd name="connsiteX51" fmla="*/ 510977 w 1432811"/>
                <a:gd name="connsiteY51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447524 w 1432811"/>
                <a:gd name="connsiteY3" fmla="*/ 385656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366091 w 1432811"/>
                <a:gd name="connsiteY31" fmla="*/ 399511 h 678164"/>
                <a:gd name="connsiteX32" fmla="*/ 1125906 w 1432811"/>
                <a:gd name="connsiteY32" fmla="*/ 406717 h 678164"/>
                <a:gd name="connsiteX33" fmla="*/ 1004068 w 1432811"/>
                <a:gd name="connsiteY33" fmla="*/ 459299 h 678164"/>
                <a:gd name="connsiteX34" fmla="*/ 969003 w 1432811"/>
                <a:gd name="connsiteY34" fmla="*/ 445182 h 678164"/>
                <a:gd name="connsiteX35" fmla="*/ 932509 w 1432811"/>
                <a:gd name="connsiteY35" fmla="*/ 468617 h 678164"/>
                <a:gd name="connsiteX36" fmla="*/ 946978 w 1432811"/>
                <a:gd name="connsiteY36" fmla="*/ 488386 h 678164"/>
                <a:gd name="connsiteX37" fmla="*/ 899905 w 1432811"/>
                <a:gd name="connsiteY37" fmla="*/ 553341 h 678164"/>
                <a:gd name="connsiteX38" fmla="*/ 871867 w 1432811"/>
                <a:gd name="connsiteY38" fmla="*/ 549242 h 678164"/>
                <a:gd name="connsiteX39" fmla="*/ 895855 w 1432811"/>
                <a:gd name="connsiteY39" fmla="*/ 605360 h 678164"/>
                <a:gd name="connsiteX40" fmla="*/ 858860 w 1432811"/>
                <a:gd name="connsiteY40" fmla="*/ 599119 h 678164"/>
                <a:gd name="connsiteX41" fmla="*/ 836082 w 1432811"/>
                <a:gd name="connsiteY41" fmla="*/ 614823 h 678164"/>
                <a:gd name="connsiteX42" fmla="*/ 801177 w 1432811"/>
                <a:gd name="connsiteY42" fmla="*/ 620625 h 678164"/>
                <a:gd name="connsiteX43" fmla="*/ 698113 w 1432811"/>
                <a:gd name="connsiteY43" fmla="*/ 677265 h 678164"/>
                <a:gd name="connsiteX44" fmla="*/ 676298 w 1432811"/>
                <a:gd name="connsiteY44" fmla="*/ 641404 h 678164"/>
                <a:gd name="connsiteX45" fmla="*/ 672571 w 1432811"/>
                <a:gd name="connsiteY45" fmla="*/ 613805 h 678164"/>
                <a:gd name="connsiteX46" fmla="*/ 639286 w 1432811"/>
                <a:gd name="connsiteY46" fmla="*/ 613855 h 678164"/>
                <a:gd name="connsiteX47" fmla="*/ 611126 w 1432811"/>
                <a:gd name="connsiteY47" fmla="*/ 599559 h 678164"/>
                <a:gd name="connsiteX48" fmla="*/ 568523 w 1432811"/>
                <a:gd name="connsiteY48" fmla="*/ 559294 h 678164"/>
                <a:gd name="connsiteX49" fmla="*/ 565778 w 1432811"/>
                <a:gd name="connsiteY49" fmla="*/ 529733 h 678164"/>
                <a:gd name="connsiteX50" fmla="*/ 507610 w 1432811"/>
                <a:gd name="connsiteY50" fmla="*/ 529831 h 678164"/>
                <a:gd name="connsiteX51" fmla="*/ 510977 w 1432811"/>
                <a:gd name="connsiteY51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447524 w 1432811"/>
                <a:gd name="connsiteY3" fmla="*/ 385656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366091 w 1432811"/>
                <a:gd name="connsiteY31" fmla="*/ 399511 h 678164"/>
                <a:gd name="connsiteX32" fmla="*/ 1331904 w 1432811"/>
                <a:gd name="connsiteY32" fmla="*/ 428016 h 678164"/>
                <a:gd name="connsiteX33" fmla="*/ 1125906 w 1432811"/>
                <a:gd name="connsiteY33" fmla="*/ 406717 h 678164"/>
                <a:gd name="connsiteX34" fmla="*/ 1004068 w 1432811"/>
                <a:gd name="connsiteY34" fmla="*/ 459299 h 678164"/>
                <a:gd name="connsiteX35" fmla="*/ 969003 w 1432811"/>
                <a:gd name="connsiteY35" fmla="*/ 445182 h 678164"/>
                <a:gd name="connsiteX36" fmla="*/ 932509 w 1432811"/>
                <a:gd name="connsiteY36" fmla="*/ 468617 h 678164"/>
                <a:gd name="connsiteX37" fmla="*/ 946978 w 1432811"/>
                <a:gd name="connsiteY37" fmla="*/ 488386 h 678164"/>
                <a:gd name="connsiteX38" fmla="*/ 899905 w 1432811"/>
                <a:gd name="connsiteY38" fmla="*/ 553341 h 678164"/>
                <a:gd name="connsiteX39" fmla="*/ 871867 w 1432811"/>
                <a:gd name="connsiteY39" fmla="*/ 549242 h 678164"/>
                <a:gd name="connsiteX40" fmla="*/ 895855 w 1432811"/>
                <a:gd name="connsiteY40" fmla="*/ 605360 h 678164"/>
                <a:gd name="connsiteX41" fmla="*/ 858860 w 1432811"/>
                <a:gd name="connsiteY41" fmla="*/ 599119 h 678164"/>
                <a:gd name="connsiteX42" fmla="*/ 836082 w 1432811"/>
                <a:gd name="connsiteY42" fmla="*/ 614823 h 678164"/>
                <a:gd name="connsiteX43" fmla="*/ 801177 w 1432811"/>
                <a:gd name="connsiteY43" fmla="*/ 620625 h 678164"/>
                <a:gd name="connsiteX44" fmla="*/ 698113 w 1432811"/>
                <a:gd name="connsiteY44" fmla="*/ 677265 h 678164"/>
                <a:gd name="connsiteX45" fmla="*/ 676298 w 1432811"/>
                <a:gd name="connsiteY45" fmla="*/ 641404 h 678164"/>
                <a:gd name="connsiteX46" fmla="*/ 672571 w 1432811"/>
                <a:gd name="connsiteY46" fmla="*/ 613805 h 678164"/>
                <a:gd name="connsiteX47" fmla="*/ 639286 w 1432811"/>
                <a:gd name="connsiteY47" fmla="*/ 613855 h 678164"/>
                <a:gd name="connsiteX48" fmla="*/ 611126 w 1432811"/>
                <a:gd name="connsiteY48" fmla="*/ 599559 h 678164"/>
                <a:gd name="connsiteX49" fmla="*/ 568523 w 1432811"/>
                <a:gd name="connsiteY49" fmla="*/ 559294 h 678164"/>
                <a:gd name="connsiteX50" fmla="*/ 565778 w 1432811"/>
                <a:gd name="connsiteY50" fmla="*/ 529733 h 678164"/>
                <a:gd name="connsiteX51" fmla="*/ 507610 w 1432811"/>
                <a:gd name="connsiteY51" fmla="*/ 529831 h 678164"/>
                <a:gd name="connsiteX52" fmla="*/ 510977 w 1432811"/>
                <a:gd name="connsiteY52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447524 w 1432811"/>
                <a:gd name="connsiteY3" fmla="*/ 385656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366091 w 1432811"/>
                <a:gd name="connsiteY31" fmla="*/ 399511 h 678164"/>
                <a:gd name="connsiteX32" fmla="*/ 1331904 w 1432811"/>
                <a:gd name="connsiteY32" fmla="*/ 428016 h 678164"/>
                <a:gd name="connsiteX33" fmla="*/ 1125906 w 1432811"/>
                <a:gd name="connsiteY33" fmla="*/ 406717 h 678164"/>
                <a:gd name="connsiteX34" fmla="*/ 1118266 w 1432811"/>
                <a:gd name="connsiteY34" fmla="*/ 479706 h 678164"/>
                <a:gd name="connsiteX35" fmla="*/ 969003 w 1432811"/>
                <a:gd name="connsiteY35" fmla="*/ 445182 h 678164"/>
                <a:gd name="connsiteX36" fmla="*/ 932509 w 1432811"/>
                <a:gd name="connsiteY36" fmla="*/ 468617 h 678164"/>
                <a:gd name="connsiteX37" fmla="*/ 946978 w 1432811"/>
                <a:gd name="connsiteY37" fmla="*/ 488386 h 678164"/>
                <a:gd name="connsiteX38" fmla="*/ 899905 w 1432811"/>
                <a:gd name="connsiteY38" fmla="*/ 553341 h 678164"/>
                <a:gd name="connsiteX39" fmla="*/ 871867 w 1432811"/>
                <a:gd name="connsiteY39" fmla="*/ 549242 h 678164"/>
                <a:gd name="connsiteX40" fmla="*/ 895855 w 1432811"/>
                <a:gd name="connsiteY40" fmla="*/ 605360 h 678164"/>
                <a:gd name="connsiteX41" fmla="*/ 858860 w 1432811"/>
                <a:gd name="connsiteY41" fmla="*/ 599119 h 678164"/>
                <a:gd name="connsiteX42" fmla="*/ 836082 w 1432811"/>
                <a:gd name="connsiteY42" fmla="*/ 614823 h 678164"/>
                <a:gd name="connsiteX43" fmla="*/ 801177 w 1432811"/>
                <a:gd name="connsiteY43" fmla="*/ 620625 h 678164"/>
                <a:gd name="connsiteX44" fmla="*/ 698113 w 1432811"/>
                <a:gd name="connsiteY44" fmla="*/ 677265 h 678164"/>
                <a:gd name="connsiteX45" fmla="*/ 676298 w 1432811"/>
                <a:gd name="connsiteY45" fmla="*/ 641404 h 678164"/>
                <a:gd name="connsiteX46" fmla="*/ 672571 w 1432811"/>
                <a:gd name="connsiteY46" fmla="*/ 613805 h 678164"/>
                <a:gd name="connsiteX47" fmla="*/ 639286 w 1432811"/>
                <a:gd name="connsiteY47" fmla="*/ 613855 h 678164"/>
                <a:gd name="connsiteX48" fmla="*/ 611126 w 1432811"/>
                <a:gd name="connsiteY48" fmla="*/ 599559 h 678164"/>
                <a:gd name="connsiteX49" fmla="*/ 568523 w 1432811"/>
                <a:gd name="connsiteY49" fmla="*/ 559294 h 678164"/>
                <a:gd name="connsiteX50" fmla="*/ 565778 w 1432811"/>
                <a:gd name="connsiteY50" fmla="*/ 529733 h 678164"/>
                <a:gd name="connsiteX51" fmla="*/ 507610 w 1432811"/>
                <a:gd name="connsiteY51" fmla="*/ 529831 h 678164"/>
                <a:gd name="connsiteX52" fmla="*/ 510977 w 1432811"/>
                <a:gd name="connsiteY52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447524 w 1432811"/>
                <a:gd name="connsiteY3" fmla="*/ 385656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366091 w 1432811"/>
                <a:gd name="connsiteY31" fmla="*/ 399511 h 678164"/>
                <a:gd name="connsiteX32" fmla="*/ 1331904 w 1432811"/>
                <a:gd name="connsiteY32" fmla="*/ 428016 h 678164"/>
                <a:gd name="connsiteX33" fmla="*/ 1125906 w 1432811"/>
                <a:gd name="connsiteY33" fmla="*/ 406717 h 678164"/>
                <a:gd name="connsiteX34" fmla="*/ 1118266 w 1432811"/>
                <a:gd name="connsiteY34" fmla="*/ 479706 h 678164"/>
                <a:gd name="connsiteX35" fmla="*/ 1090851 w 1432811"/>
                <a:gd name="connsiteY35" fmla="*/ 545612 h 678164"/>
                <a:gd name="connsiteX36" fmla="*/ 932509 w 1432811"/>
                <a:gd name="connsiteY36" fmla="*/ 468617 h 678164"/>
                <a:gd name="connsiteX37" fmla="*/ 946978 w 1432811"/>
                <a:gd name="connsiteY37" fmla="*/ 488386 h 678164"/>
                <a:gd name="connsiteX38" fmla="*/ 899905 w 1432811"/>
                <a:gd name="connsiteY38" fmla="*/ 553341 h 678164"/>
                <a:gd name="connsiteX39" fmla="*/ 871867 w 1432811"/>
                <a:gd name="connsiteY39" fmla="*/ 549242 h 678164"/>
                <a:gd name="connsiteX40" fmla="*/ 895855 w 1432811"/>
                <a:gd name="connsiteY40" fmla="*/ 605360 h 678164"/>
                <a:gd name="connsiteX41" fmla="*/ 858860 w 1432811"/>
                <a:gd name="connsiteY41" fmla="*/ 599119 h 678164"/>
                <a:gd name="connsiteX42" fmla="*/ 836082 w 1432811"/>
                <a:gd name="connsiteY42" fmla="*/ 614823 h 678164"/>
                <a:gd name="connsiteX43" fmla="*/ 801177 w 1432811"/>
                <a:gd name="connsiteY43" fmla="*/ 620625 h 678164"/>
                <a:gd name="connsiteX44" fmla="*/ 698113 w 1432811"/>
                <a:gd name="connsiteY44" fmla="*/ 677265 h 678164"/>
                <a:gd name="connsiteX45" fmla="*/ 676298 w 1432811"/>
                <a:gd name="connsiteY45" fmla="*/ 641404 h 678164"/>
                <a:gd name="connsiteX46" fmla="*/ 672571 w 1432811"/>
                <a:gd name="connsiteY46" fmla="*/ 613805 h 678164"/>
                <a:gd name="connsiteX47" fmla="*/ 639286 w 1432811"/>
                <a:gd name="connsiteY47" fmla="*/ 613855 h 678164"/>
                <a:gd name="connsiteX48" fmla="*/ 611126 w 1432811"/>
                <a:gd name="connsiteY48" fmla="*/ 599559 h 678164"/>
                <a:gd name="connsiteX49" fmla="*/ 568523 w 1432811"/>
                <a:gd name="connsiteY49" fmla="*/ 559294 h 678164"/>
                <a:gd name="connsiteX50" fmla="*/ 565778 w 1432811"/>
                <a:gd name="connsiteY50" fmla="*/ 529733 h 678164"/>
                <a:gd name="connsiteX51" fmla="*/ 507610 w 1432811"/>
                <a:gd name="connsiteY51" fmla="*/ 529831 h 678164"/>
                <a:gd name="connsiteX52" fmla="*/ 510977 w 1432811"/>
                <a:gd name="connsiteY52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447524 w 1432811"/>
                <a:gd name="connsiteY3" fmla="*/ 385656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366091 w 1432811"/>
                <a:gd name="connsiteY31" fmla="*/ 399511 h 678164"/>
                <a:gd name="connsiteX32" fmla="*/ 1331904 w 1432811"/>
                <a:gd name="connsiteY32" fmla="*/ 428016 h 678164"/>
                <a:gd name="connsiteX33" fmla="*/ 1125906 w 1432811"/>
                <a:gd name="connsiteY33" fmla="*/ 406717 h 678164"/>
                <a:gd name="connsiteX34" fmla="*/ 1131143 w 1432811"/>
                <a:gd name="connsiteY34" fmla="*/ 482154 h 678164"/>
                <a:gd name="connsiteX35" fmla="*/ 1090851 w 1432811"/>
                <a:gd name="connsiteY35" fmla="*/ 545612 h 678164"/>
                <a:gd name="connsiteX36" fmla="*/ 932509 w 1432811"/>
                <a:gd name="connsiteY36" fmla="*/ 468617 h 678164"/>
                <a:gd name="connsiteX37" fmla="*/ 946978 w 1432811"/>
                <a:gd name="connsiteY37" fmla="*/ 488386 h 678164"/>
                <a:gd name="connsiteX38" fmla="*/ 899905 w 1432811"/>
                <a:gd name="connsiteY38" fmla="*/ 553341 h 678164"/>
                <a:gd name="connsiteX39" fmla="*/ 871867 w 1432811"/>
                <a:gd name="connsiteY39" fmla="*/ 549242 h 678164"/>
                <a:gd name="connsiteX40" fmla="*/ 895855 w 1432811"/>
                <a:gd name="connsiteY40" fmla="*/ 605360 h 678164"/>
                <a:gd name="connsiteX41" fmla="*/ 858860 w 1432811"/>
                <a:gd name="connsiteY41" fmla="*/ 599119 h 678164"/>
                <a:gd name="connsiteX42" fmla="*/ 836082 w 1432811"/>
                <a:gd name="connsiteY42" fmla="*/ 614823 h 678164"/>
                <a:gd name="connsiteX43" fmla="*/ 801177 w 1432811"/>
                <a:gd name="connsiteY43" fmla="*/ 620625 h 678164"/>
                <a:gd name="connsiteX44" fmla="*/ 698113 w 1432811"/>
                <a:gd name="connsiteY44" fmla="*/ 677265 h 678164"/>
                <a:gd name="connsiteX45" fmla="*/ 676298 w 1432811"/>
                <a:gd name="connsiteY45" fmla="*/ 641404 h 678164"/>
                <a:gd name="connsiteX46" fmla="*/ 672571 w 1432811"/>
                <a:gd name="connsiteY46" fmla="*/ 613805 h 678164"/>
                <a:gd name="connsiteX47" fmla="*/ 639286 w 1432811"/>
                <a:gd name="connsiteY47" fmla="*/ 613855 h 678164"/>
                <a:gd name="connsiteX48" fmla="*/ 611126 w 1432811"/>
                <a:gd name="connsiteY48" fmla="*/ 599559 h 678164"/>
                <a:gd name="connsiteX49" fmla="*/ 568523 w 1432811"/>
                <a:gd name="connsiteY49" fmla="*/ 559294 h 678164"/>
                <a:gd name="connsiteX50" fmla="*/ 565778 w 1432811"/>
                <a:gd name="connsiteY50" fmla="*/ 529733 h 678164"/>
                <a:gd name="connsiteX51" fmla="*/ 507610 w 1432811"/>
                <a:gd name="connsiteY51" fmla="*/ 529831 h 678164"/>
                <a:gd name="connsiteX52" fmla="*/ 510977 w 1432811"/>
                <a:gd name="connsiteY52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447524 w 1432811"/>
                <a:gd name="connsiteY3" fmla="*/ 385656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366091 w 1432811"/>
                <a:gd name="connsiteY31" fmla="*/ 399511 h 678164"/>
                <a:gd name="connsiteX32" fmla="*/ 1331904 w 1432811"/>
                <a:gd name="connsiteY32" fmla="*/ 428016 h 678164"/>
                <a:gd name="connsiteX33" fmla="*/ 1125906 w 1432811"/>
                <a:gd name="connsiteY33" fmla="*/ 406717 h 678164"/>
                <a:gd name="connsiteX34" fmla="*/ 1131143 w 1432811"/>
                <a:gd name="connsiteY34" fmla="*/ 482154 h 678164"/>
                <a:gd name="connsiteX35" fmla="*/ 1090851 w 1432811"/>
                <a:gd name="connsiteY35" fmla="*/ 545612 h 678164"/>
                <a:gd name="connsiteX36" fmla="*/ 993731 w 1432811"/>
                <a:gd name="connsiteY36" fmla="*/ 540593 h 678164"/>
                <a:gd name="connsiteX37" fmla="*/ 946978 w 1432811"/>
                <a:gd name="connsiteY37" fmla="*/ 488386 h 678164"/>
                <a:gd name="connsiteX38" fmla="*/ 899905 w 1432811"/>
                <a:gd name="connsiteY38" fmla="*/ 553341 h 678164"/>
                <a:gd name="connsiteX39" fmla="*/ 871867 w 1432811"/>
                <a:gd name="connsiteY39" fmla="*/ 549242 h 678164"/>
                <a:gd name="connsiteX40" fmla="*/ 895855 w 1432811"/>
                <a:gd name="connsiteY40" fmla="*/ 605360 h 678164"/>
                <a:gd name="connsiteX41" fmla="*/ 858860 w 1432811"/>
                <a:gd name="connsiteY41" fmla="*/ 599119 h 678164"/>
                <a:gd name="connsiteX42" fmla="*/ 836082 w 1432811"/>
                <a:gd name="connsiteY42" fmla="*/ 614823 h 678164"/>
                <a:gd name="connsiteX43" fmla="*/ 801177 w 1432811"/>
                <a:gd name="connsiteY43" fmla="*/ 620625 h 678164"/>
                <a:gd name="connsiteX44" fmla="*/ 698113 w 1432811"/>
                <a:gd name="connsiteY44" fmla="*/ 677265 h 678164"/>
                <a:gd name="connsiteX45" fmla="*/ 676298 w 1432811"/>
                <a:gd name="connsiteY45" fmla="*/ 641404 h 678164"/>
                <a:gd name="connsiteX46" fmla="*/ 672571 w 1432811"/>
                <a:gd name="connsiteY46" fmla="*/ 613805 h 678164"/>
                <a:gd name="connsiteX47" fmla="*/ 639286 w 1432811"/>
                <a:gd name="connsiteY47" fmla="*/ 613855 h 678164"/>
                <a:gd name="connsiteX48" fmla="*/ 611126 w 1432811"/>
                <a:gd name="connsiteY48" fmla="*/ 599559 h 678164"/>
                <a:gd name="connsiteX49" fmla="*/ 568523 w 1432811"/>
                <a:gd name="connsiteY49" fmla="*/ 559294 h 678164"/>
                <a:gd name="connsiteX50" fmla="*/ 565778 w 1432811"/>
                <a:gd name="connsiteY50" fmla="*/ 529733 h 678164"/>
                <a:gd name="connsiteX51" fmla="*/ 507610 w 1432811"/>
                <a:gd name="connsiteY51" fmla="*/ 529831 h 678164"/>
                <a:gd name="connsiteX52" fmla="*/ 510977 w 1432811"/>
                <a:gd name="connsiteY52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447524 w 1432811"/>
                <a:gd name="connsiteY3" fmla="*/ 385656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366091 w 1432811"/>
                <a:gd name="connsiteY31" fmla="*/ 399511 h 678164"/>
                <a:gd name="connsiteX32" fmla="*/ 1331904 w 1432811"/>
                <a:gd name="connsiteY32" fmla="*/ 428016 h 678164"/>
                <a:gd name="connsiteX33" fmla="*/ 1125906 w 1432811"/>
                <a:gd name="connsiteY33" fmla="*/ 406717 h 678164"/>
                <a:gd name="connsiteX34" fmla="*/ 1131143 w 1432811"/>
                <a:gd name="connsiteY34" fmla="*/ 482154 h 678164"/>
                <a:gd name="connsiteX35" fmla="*/ 1090851 w 1432811"/>
                <a:gd name="connsiteY35" fmla="*/ 545612 h 678164"/>
                <a:gd name="connsiteX36" fmla="*/ 993731 w 1432811"/>
                <a:gd name="connsiteY36" fmla="*/ 540593 h 678164"/>
                <a:gd name="connsiteX37" fmla="*/ 950898 w 1432811"/>
                <a:gd name="connsiteY37" fmla="*/ 568135 h 678164"/>
                <a:gd name="connsiteX38" fmla="*/ 899905 w 1432811"/>
                <a:gd name="connsiteY38" fmla="*/ 553341 h 678164"/>
                <a:gd name="connsiteX39" fmla="*/ 871867 w 1432811"/>
                <a:gd name="connsiteY39" fmla="*/ 549242 h 678164"/>
                <a:gd name="connsiteX40" fmla="*/ 895855 w 1432811"/>
                <a:gd name="connsiteY40" fmla="*/ 605360 h 678164"/>
                <a:gd name="connsiteX41" fmla="*/ 858860 w 1432811"/>
                <a:gd name="connsiteY41" fmla="*/ 599119 h 678164"/>
                <a:gd name="connsiteX42" fmla="*/ 836082 w 1432811"/>
                <a:gd name="connsiteY42" fmla="*/ 614823 h 678164"/>
                <a:gd name="connsiteX43" fmla="*/ 801177 w 1432811"/>
                <a:gd name="connsiteY43" fmla="*/ 620625 h 678164"/>
                <a:gd name="connsiteX44" fmla="*/ 698113 w 1432811"/>
                <a:gd name="connsiteY44" fmla="*/ 677265 h 678164"/>
                <a:gd name="connsiteX45" fmla="*/ 676298 w 1432811"/>
                <a:gd name="connsiteY45" fmla="*/ 641404 h 678164"/>
                <a:gd name="connsiteX46" fmla="*/ 672571 w 1432811"/>
                <a:gd name="connsiteY46" fmla="*/ 613805 h 678164"/>
                <a:gd name="connsiteX47" fmla="*/ 639286 w 1432811"/>
                <a:gd name="connsiteY47" fmla="*/ 613855 h 678164"/>
                <a:gd name="connsiteX48" fmla="*/ 611126 w 1432811"/>
                <a:gd name="connsiteY48" fmla="*/ 599559 h 678164"/>
                <a:gd name="connsiteX49" fmla="*/ 568523 w 1432811"/>
                <a:gd name="connsiteY49" fmla="*/ 559294 h 678164"/>
                <a:gd name="connsiteX50" fmla="*/ 565778 w 1432811"/>
                <a:gd name="connsiteY50" fmla="*/ 529733 h 678164"/>
                <a:gd name="connsiteX51" fmla="*/ 507610 w 1432811"/>
                <a:gd name="connsiteY51" fmla="*/ 529831 h 678164"/>
                <a:gd name="connsiteX52" fmla="*/ 510977 w 1432811"/>
                <a:gd name="connsiteY52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461763 w 1432811"/>
                <a:gd name="connsiteY2" fmla="*/ 437588 h 678164"/>
                <a:gd name="connsiteX3" fmla="*/ 350509 w 1432811"/>
                <a:gd name="connsiteY3" fmla="*/ 606391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366091 w 1432811"/>
                <a:gd name="connsiteY31" fmla="*/ 399511 h 678164"/>
                <a:gd name="connsiteX32" fmla="*/ 1331904 w 1432811"/>
                <a:gd name="connsiteY32" fmla="*/ 428016 h 678164"/>
                <a:gd name="connsiteX33" fmla="*/ 1125906 w 1432811"/>
                <a:gd name="connsiteY33" fmla="*/ 406717 h 678164"/>
                <a:gd name="connsiteX34" fmla="*/ 1131143 w 1432811"/>
                <a:gd name="connsiteY34" fmla="*/ 482154 h 678164"/>
                <a:gd name="connsiteX35" fmla="*/ 1090851 w 1432811"/>
                <a:gd name="connsiteY35" fmla="*/ 545612 h 678164"/>
                <a:gd name="connsiteX36" fmla="*/ 993731 w 1432811"/>
                <a:gd name="connsiteY36" fmla="*/ 540593 h 678164"/>
                <a:gd name="connsiteX37" fmla="*/ 950898 w 1432811"/>
                <a:gd name="connsiteY37" fmla="*/ 568135 h 678164"/>
                <a:gd name="connsiteX38" fmla="*/ 899905 w 1432811"/>
                <a:gd name="connsiteY38" fmla="*/ 553341 h 678164"/>
                <a:gd name="connsiteX39" fmla="*/ 871867 w 1432811"/>
                <a:gd name="connsiteY39" fmla="*/ 549242 h 678164"/>
                <a:gd name="connsiteX40" fmla="*/ 895855 w 1432811"/>
                <a:gd name="connsiteY40" fmla="*/ 605360 h 678164"/>
                <a:gd name="connsiteX41" fmla="*/ 858860 w 1432811"/>
                <a:gd name="connsiteY41" fmla="*/ 599119 h 678164"/>
                <a:gd name="connsiteX42" fmla="*/ 836082 w 1432811"/>
                <a:gd name="connsiteY42" fmla="*/ 614823 h 678164"/>
                <a:gd name="connsiteX43" fmla="*/ 801177 w 1432811"/>
                <a:gd name="connsiteY43" fmla="*/ 620625 h 678164"/>
                <a:gd name="connsiteX44" fmla="*/ 698113 w 1432811"/>
                <a:gd name="connsiteY44" fmla="*/ 677265 h 678164"/>
                <a:gd name="connsiteX45" fmla="*/ 676298 w 1432811"/>
                <a:gd name="connsiteY45" fmla="*/ 641404 h 678164"/>
                <a:gd name="connsiteX46" fmla="*/ 672571 w 1432811"/>
                <a:gd name="connsiteY46" fmla="*/ 613805 h 678164"/>
                <a:gd name="connsiteX47" fmla="*/ 639286 w 1432811"/>
                <a:gd name="connsiteY47" fmla="*/ 613855 h 678164"/>
                <a:gd name="connsiteX48" fmla="*/ 611126 w 1432811"/>
                <a:gd name="connsiteY48" fmla="*/ 599559 h 678164"/>
                <a:gd name="connsiteX49" fmla="*/ 568523 w 1432811"/>
                <a:gd name="connsiteY49" fmla="*/ 559294 h 678164"/>
                <a:gd name="connsiteX50" fmla="*/ 565778 w 1432811"/>
                <a:gd name="connsiteY50" fmla="*/ 529733 h 678164"/>
                <a:gd name="connsiteX51" fmla="*/ 507610 w 1432811"/>
                <a:gd name="connsiteY51" fmla="*/ 529831 h 678164"/>
                <a:gd name="connsiteX52" fmla="*/ 510977 w 1432811"/>
                <a:gd name="connsiteY52" fmla="*/ 486838 h 678164"/>
                <a:gd name="connsiteX0" fmla="*/ 510977 w 1432811"/>
                <a:gd name="connsiteY0" fmla="*/ 486838 h 678164"/>
                <a:gd name="connsiteX1" fmla="*/ 500901 w 1432811"/>
                <a:gd name="connsiteY1" fmla="*/ 448378 h 678164"/>
                <a:gd name="connsiteX2" fmla="*/ 511902 w 1432811"/>
                <a:gd name="connsiteY2" fmla="*/ 637681 h 678164"/>
                <a:gd name="connsiteX3" fmla="*/ 350509 w 1432811"/>
                <a:gd name="connsiteY3" fmla="*/ 606391 h 678164"/>
                <a:gd name="connsiteX4" fmla="*/ 212997 w 1432811"/>
                <a:gd name="connsiteY4" fmla="*/ 501970 h 678164"/>
                <a:gd name="connsiteX5" fmla="*/ 10749 w 1432811"/>
                <a:gd name="connsiteY5" fmla="*/ 329615 h 678164"/>
                <a:gd name="connsiteX6" fmla="*/ 6930 w 1432811"/>
                <a:gd name="connsiteY6" fmla="*/ 244534 h 678164"/>
                <a:gd name="connsiteX7" fmla="*/ 81733 w 1432811"/>
                <a:gd name="connsiteY7" fmla="*/ 248954 h 678164"/>
                <a:gd name="connsiteX8" fmla="*/ 133990 w 1432811"/>
                <a:gd name="connsiteY8" fmla="*/ 219821 h 678164"/>
                <a:gd name="connsiteX9" fmla="*/ 214290 w 1432811"/>
                <a:gd name="connsiteY9" fmla="*/ 240729 h 678164"/>
                <a:gd name="connsiteX10" fmla="*/ 257307 w 1432811"/>
                <a:gd name="connsiteY10" fmla="*/ 258891 h 678164"/>
                <a:gd name="connsiteX11" fmla="*/ 320669 w 1432811"/>
                <a:gd name="connsiteY11" fmla="*/ 193972 h 678164"/>
                <a:gd name="connsiteX12" fmla="*/ 464823 w 1432811"/>
                <a:gd name="connsiteY12" fmla="*/ 190413 h 678164"/>
                <a:gd name="connsiteX13" fmla="*/ 511387 w 1432811"/>
                <a:gd name="connsiteY13" fmla="*/ 159171 h 678164"/>
                <a:gd name="connsiteX14" fmla="*/ 513014 w 1432811"/>
                <a:gd name="connsiteY14" fmla="*/ 126608 h 678164"/>
                <a:gd name="connsiteX15" fmla="*/ 639917 w 1432811"/>
                <a:gd name="connsiteY15" fmla="*/ 152871 h 678164"/>
                <a:gd name="connsiteX16" fmla="*/ 664156 w 1432811"/>
                <a:gd name="connsiteY16" fmla="*/ 99742 h 678164"/>
                <a:gd name="connsiteX17" fmla="*/ 747698 w 1432811"/>
                <a:gd name="connsiteY17" fmla="*/ 23327 h 678164"/>
                <a:gd name="connsiteX18" fmla="*/ 825037 w 1432811"/>
                <a:gd name="connsiteY18" fmla="*/ 47683 h 678164"/>
                <a:gd name="connsiteX19" fmla="*/ 866836 w 1432811"/>
                <a:gd name="connsiteY19" fmla="*/ 91982 h 678164"/>
                <a:gd name="connsiteX20" fmla="*/ 913133 w 1432811"/>
                <a:gd name="connsiteY20" fmla="*/ 59156 h 678164"/>
                <a:gd name="connsiteX21" fmla="*/ 969398 w 1432811"/>
                <a:gd name="connsiteY21" fmla="*/ 37902 h 678164"/>
                <a:gd name="connsiteX22" fmla="*/ 1027222 w 1432811"/>
                <a:gd name="connsiteY22" fmla="*/ 622 h 678164"/>
                <a:gd name="connsiteX23" fmla="*/ 1075986 w 1432811"/>
                <a:gd name="connsiteY23" fmla="*/ 35948 h 678164"/>
                <a:gd name="connsiteX24" fmla="*/ 1089027 w 1432811"/>
                <a:gd name="connsiteY24" fmla="*/ 59338 h 678164"/>
                <a:gd name="connsiteX25" fmla="*/ 1168650 w 1432811"/>
                <a:gd name="connsiteY25" fmla="*/ 81309 h 678164"/>
                <a:gd name="connsiteX26" fmla="*/ 1235198 w 1432811"/>
                <a:gd name="connsiteY26" fmla="*/ 158167 h 678164"/>
                <a:gd name="connsiteX27" fmla="*/ 1404783 w 1432811"/>
                <a:gd name="connsiteY27" fmla="*/ 184809 h 678164"/>
                <a:gd name="connsiteX28" fmla="*/ 1430469 w 1432811"/>
                <a:gd name="connsiteY28" fmla="*/ 210090 h 678164"/>
                <a:gd name="connsiteX29" fmla="*/ 1424015 w 1432811"/>
                <a:gd name="connsiteY29" fmla="*/ 238547 h 678164"/>
                <a:gd name="connsiteX30" fmla="*/ 1354000 w 1432811"/>
                <a:gd name="connsiteY30" fmla="*/ 280235 h 678164"/>
                <a:gd name="connsiteX31" fmla="*/ 1366091 w 1432811"/>
                <a:gd name="connsiteY31" fmla="*/ 399511 h 678164"/>
                <a:gd name="connsiteX32" fmla="*/ 1331904 w 1432811"/>
                <a:gd name="connsiteY32" fmla="*/ 428016 h 678164"/>
                <a:gd name="connsiteX33" fmla="*/ 1125906 w 1432811"/>
                <a:gd name="connsiteY33" fmla="*/ 406717 h 678164"/>
                <a:gd name="connsiteX34" fmla="*/ 1131143 w 1432811"/>
                <a:gd name="connsiteY34" fmla="*/ 482154 h 678164"/>
                <a:gd name="connsiteX35" fmla="*/ 1090851 w 1432811"/>
                <a:gd name="connsiteY35" fmla="*/ 545612 h 678164"/>
                <a:gd name="connsiteX36" fmla="*/ 993731 w 1432811"/>
                <a:gd name="connsiteY36" fmla="*/ 540593 h 678164"/>
                <a:gd name="connsiteX37" fmla="*/ 950898 w 1432811"/>
                <a:gd name="connsiteY37" fmla="*/ 568135 h 678164"/>
                <a:gd name="connsiteX38" fmla="*/ 899905 w 1432811"/>
                <a:gd name="connsiteY38" fmla="*/ 553341 h 678164"/>
                <a:gd name="connsiteX39" fmla="*/ 871867 w 1432811"/>
                <a:gd name="connsiteY39" fmla="*/ 549242 h 678164"/>
                <a:gd name="connsiteX40" fmla="*/ 895855 w 1432811"/>
                <a:gd name="connsiteY40" fmla="*/ 605360 h 678164"/>
                <a:gd name="connsiteX41" fmla="*/ 858860 w 1432811"/>
                <a:gd name="connsiteY41" fmla="*/ 599119 h 678164"/>
                <a:gd name="connsiteX42" fmla="*/ 836082 w 1432811"/>
                <a:gd name="connsiteY42" fmla="*/ 614823 h 678164"/>
                <a:gd name="connsiteX43" fmla="*/ 801177 w 1432811"/>
                <a:gd name="connsiteY43" fmla="*/ 620625 h 678164"/>
                <a:gd name="connsiteX44" fmla="*/ 698113 w 1432811"/>
                <a:gd name="connsiteY44" fmla="*/ 677265 h 678164"/>
                <a:gd name="connsiteX45" fmla="*/ 676298 w 1432811"/>
                <a:gd name="connsiteY45" fmla="*/ 641404 h 678164"/>
                <a:gd name="connsiteX46" fmla="*/ 672571 w 1432811"/>
                <a:gd name="connsiteY46" fmla="*/ 613805 h 678164"/>
                <a:gd name="connsiteX47" fmla="*/ 639286 w 1432811"/>
                <a:gd name="connsiteY47" fmla="*/ 613855 h 678164"/>
                <a:gd name="connsiteX48" fmla="*/ 611126 w 1432811"/>
                <a:gd name="connsiteY48" fmla="*/ 599559 h 678164"/>
                <a:gd name="connsiteX49" fmla="*/ 568523 w 1432811"/>
                <a:gd name="connsiteY49" fmla="*/ 559294 h 678164"/>
                <a:gd name="connsiteX50" fmla="*/ 565778 w 1432811"/>
                <a:gd name="connsiteY50" fmla="*/ 529733 h 678164"/>
                <a:gd name="connsiteX51" fmla="*/ 507610 w 1432811"/>
                <a:gd name="connsiteY51" fmla="*/ 529831 h 678164"/>
                <a:gd name="connsiteX52" fmla="*/ 510977 w 1432811"/>
                <a:gd name="connsiteY52" fmla="*/ 486838 h 678164"/>
                <a:gd name="connsiteX0" fmla="*/ 510977 w 1432811"/>
                <a:gd name="connsiteY0" fmla="*/ 486838 h 678164"/>
                <a:gd name="connsiteX1" fmla="*/ 511902 w 1432811"/>
                <a:gd name="connsiteY1" fmla="*/ 637681 h 678164"/>
                <a:gd name="connsiteX2" fmla="*/ 350509 w 1432811"/>
                <a:gd name="connsiteY2" fmla="*/ 606391 h 678164"/>
                <a:gd name="connsiteX3" fmla="*/ 212997 w 1432811"/>
                <a:gd name="connsiteY3" fmla="*/ 501970 h 678164"/>
                <a:gd name="connsiteX4" fmla="*/ 10749 w 1432811"/>
                <a:gd name="connsiteY4" fmla="*/ 329615 h 678164"/>
                <a:gd name="connsiteX5" fmla="*/ 6930 w 1432811"/>
                <a:gd name="connsiteY5" fmla="*/ 244534 h 678164"/>
                <a:gd name="connsiteX6" fmla="*/ 81733 w 1432811"/>
                <a:gd name="connsiteY6" fmla="*/ 248954 h 678164"/>
                <a:gd name="connsiteX7" fmla="*/ 133990 w 1432811"/>
                <a:gd name="connsiteY7" fmla="*/ 219821 h 678164"/>
                <a:gd name="connsiteX8" fmla="*/ 214290 w 1432811"/>
                <a:gd name="connsiteY8" fmla="*/ 240729 h 678164"/>
                <a:gd name="connsiteX9" fmla="*/ 257307 w 1432811"/>
                <a:gd name="connsiteY9" fmla="*/ 258891 h 678164"/>
                <a:gd name="connsiteX10" fmla="*/ 320669 w 1432811"/>
                <a:gd name="connsiteY10" fmla="*/ 193972 h 678164"/>
                <a:gd name="connsiteX11" fmla="*/ 464823 w 1432811"/>
                <a:gd name="connsiteY11" fmla="*/ 190413 h 678164"/>
                <a:gd name="connsiteX12" fmla="*/ 511387 w 1432811"/>
                <a:gd name="connsiteY12" fmla="*/ 159171 h 678164"/>
                <a:gd name="connsiteX13" fmla="*/ 513014 w 1432811"/>
                <a:gd name="connsiteY13" fmla="*/ 126608 h 678164"/>
                <a:gd name="connsiteX14" fmla="*/ 639917 w 1432811"/>
                <a:gd name="connsiteY14" fmla="*/ 152871 h 678164"/>
                <a:gd name="connsiteX15" fmla="*/ 664156 w 1432811"/>
                <a:gd name="connsiteY15" fmla="*/ 99742 h 678164"/>
                <a:gd name="connsiteX16" fmla="*/ 747698 w 1432811"/>
                <a:gd name="connsiteY16" fmla="*/ 23327 h 678164"/>
                <a:gd name="connsiteX17" fmla="*/ 825037 w 1432811"/>
                <a:gd name="connsiteY17" fmla="*/ 47683 h 678164"/>
                <a:gd name="connsiteX18" fmla="*/ 866836 w 1432811"/>
                <a:gd name="connsiteY18" fmla="*/ 91982 h 678164"/>
                <a:gd name="connsiteX19" fmla="*/ 913133 w 1432811"/>
                <a:gd name="connsiteY19" fmla="*/ 59156 h 678164"/>
                <a:gd name="connsiteX20" fmla="*/ 969398 w 1432811"/>
                <a:gd name="connsiteY20" fmla="*/ 37902 h 678164"/>
                <a:gd name="connsiteX21" fmla="*/ 1027222 w 1432811"/>
                <a:gd name="connsiteY21" fmla="*/ 622 h 678164"/>
                <a:gd name="connsiteX22" fmla="*/ 1075986 w 1432811"/>
                <a:gd name="connsiteY22" fmla="*/ 35948 h 678164"/>
                <a:gd name="connsiteX23" fmla="*/ 1089027 w 1432811"/>
                <a:gd name="connsiteY23" fmla="*/ 59338 h 678164"/>
                <a:gd name="connsiteX24" fmla="*/ 1168650 w 1432811"/>
                <a:gd name="connsiteY24" fmla="*/ 81309 h 678164"/>
                <a:gd name="connsiteX25" fmla="*/ 1235198 w 1432811"/>
                <a:gd name="connsiteY25" fmla="*/ 158167 h 678164"/>
                <a:gd name="connsiteX26" fmla="*/ 1404783 w 1432811"/>
                <a:gd name="connsiteY26" fmla="*/ 184809 h 678164"/>
                <a:gd name="connsiteX27" fmla="*/ 1430469 w 1432811"/>
                <a:gd name="connsiteY27" fmla="*/ 210090 h 678164"/>
                <a:gd name="connsiteX28" fmla="*/ 1424015 w 1432811"/>
                <a:gd name="connsiteY28" fmla="*/ 238547 h 678164"/>
                <a:gd name="connsiteX29" fmla="*/ 1354000 w 1432811"/>
                <a:gd name="connsiteY29" fmla="*/ 280235 h 678164"/>
                <a:gd name="connsiteX30" fmla="*/ 1366091 w 1432811"/>
                <a:gd name="connsiteY30" fmla="*/ 399511 h 678164"/>
                <a:gd name="connsiteX31" fmla="*/ 1331904 w 1432811"/>
                <a:gd name="connsiteY31" fmla="*/ 428016 h 678164"/>
                <a:gd name="connsiteX32" fmla="*/ 1125906 w 1432811"/>
                <a:gd name="connsiteY32" fmla="*/ 406717 h 678164"/>
                <a:gd name="connsiteX33" fmla="*/ 1131143 w 1432811"/>
                <a:gd name="connsiteY33" fmla="*/ 482154 h 678164"/>
                <a:gd name="connsiteX34" fmla="*/ 1090851 w 1432811"/>
                <a:gd name="connsiteY34" fmla="*/ 545612 h 678164"/>
                <a:gd name="connsiteX35" fmla="*/ 993731 w 1432811"/>
                <a:gd name="connsiteY35" fmla="*/ 540593 h 678164"/>
                <a:gd name="connsiteX36" fmla="*/ 950898 w 1432811"/>
                <a:gd name="connsiteY36" fmla="*/ 568135 h 678164"/>
                <a:gd name="connsiteX37" fmla="*/ 899905 w 1432811"/>
                <a:gd name="connsiteY37" fmla="*/ 553341 h 678164"/>
                <a:gd name="connsiteX38" fmla="*/ 871867 w 1432811"/>
                <a:gd name="connsiteY38" fmla="*/ 549242 h 678164"/>
                <a:gd name="connsiteX39" fmla="*/ 895855 w 1432811"/>
                <a:gd name="connsiteY39" fmla="*/ 605360 h 678164"/>
                <a:gd name="connsiteX40" fmla="*/ 858860 w 1432811"/>
                <a:gd name="connsiteY40" fmla="*/ 599119 h 678164"/>
                <a:gd name="connsiteX41" fmla="*/ 836082 w 1432811"/>
                <a:gd name="connsiteY41" fmla="*/ 614823 h 678164"/>
                <a:gd name="connsiteX42" fmla="*/ 801177 w 1432811"/>
                <a:gd name="connsiteY42" fmla="*/ 620625 h 678164"/>
                <a:gd name="connsiteX43" fmla="*/ 698113 w 1432811"/>
                <a:gd name="connsiteY43" fmla="*/ 677265 h 678164"/>
                <a:gd name="connsiteX44" fmla="*/ 676298 w 1432811"/>
                <a:gd name="connsiteY44" fmla="*/ 641404 h 678164"/>
                <a:gd name="connsiteX45" fmla="*/ 672571 w 1432811"/>
                <a:gd name="connsiteY45" fmla="*/ 613805 h 678164"/>
                <a:gd name="connsiteX46" fmla="*/ 639286 w 1432811"/>
                <a:gd name="connsiteY46" fmla="*/ 613855 h 678164"/>
                <a:gd name="connsiteX47" fmla="*/ 611126 w 1432811"/>
                <a:gd name="connsiteY47" fmla="*/ 599559 h 678164"/>
                <a:gd name="connsiteX48" fmla="*/ 568523 w 1432811"/>
                <a:gd name="connsiteY48" fmla="*/ 559294 h 678164"/>
                <a:gd name="connsiteX49" fmla="*/ 565778 w 1432811"/>
                <a:gd name="connsiteY49" fmla="*/ 529733 h 678164"/>
                <a:gd name="connsiteX50" fmla="*/ 507610 w 1432811"/>
                <a:gd name="connsiteY50" fmla="*/ 529831 h 678164"/>
                <a:gd name="connsiteX51" fmla="*/ 510977 w 1432811"/>
                <a:gd name="connsiteY51" fmla="*/ 486838 h 678164"/>
                <a:gd name="connsiteX0" fmla="*/ 507610 w 1432811"/>
                <a:gd name="connsiteY0" fmla="*/ 529831 h 678164"/>
                <a:gd name="connsiteX1" fmla="*/ 511902 w 1432811"/>
                <a:gd name="connsiteY1" fmla="*/ 637681 h 678164"/>
                <a:gd name="connsiteX2" fmla="*/ 350509 w 1432811"/>
                <a:gd name="connsiteY2" fmla="*/ 606391 h 678164"/>
                <a:gd name="connsiteX3" fmla="*/ 212997 w 1432811"/>
                <a:gd name="connsiteY3" fmla="*/ 501970 h 678164"/>
                <a:gd name="connsiteX4" fmla="*/ 10749 w 1432811"/>
                <a:gd name="connsiteY4" fmla="*/ 329615 h 678164"/>
                <a:gd name="connsiteX5" fmla="*/ 6930 w 1432811"/>
                <a:gd name="connsiteY5" fmla="*/ 244534 h 678164"/>
                <a:gd name="connsiteX6" fmla="*/ 81733 w 1432811"/>
                <a:gd name="connsiteY6" fmla="*/ 248954 h 678164"/>
                <a:gd name="connsiteX7" fmla="*/ 133990 w 1432811"/>
                <a:gd name="connsiteY7" fmla="*/ 219821 h 678164"/>
                <a:gd name="connsiteX8" fmla="*/ 214290 w 1432811"/>
                <a:gd name="connsiteY8" fmla="*/ 240729 h 678164"/>
                <a:gd name="connsiteX9" fmla="*/ 257307 w 1432811"/>
                <a:gd name="connsiteY9" fmla="*/ 258891 h 678164"/>
                <a:gd name="connsiteX10" fmla="*/ 320669 w 1432811"/>
                <a:gd name="connsiteY10" fmla="*/ 193972 h 678164"/>
                <a:gd name="connsiteX11" fmla="*/ 464823 w 1432811"/>
                <a:gd name="connsiteY11" fmla="*/ 190413 h 678164"/>
                <a:gd name="connsiteX12" fmla="*/ 511387 w 1432811"/>
                <a:gd name="connsiteY12" fmla="*/ 159171 h 678164"/>
                <a:gd name="connsiteX13" fmla="*/ 513014 w 1432811"/>
                <a:gd name="connsiteY13" fmla="*/ 126608 h 678164"/>
                <a:gd name="connsiteX14" fmla="*/ 639917 w 1432811"/>
                <a:gd name="connsiteY14" fmla="*/ 152871 h 678164"/>
                <a:gd name="connsiteX15" fmla="*/ 664156 w 1432811"/>
                <a:gd name="connsiteY15" fmla="*/ 99742 h 678164"/>
                <a:gd name="connsiteX16" fmla="*/ 747698 w 1432811"/>
                <a:gd name="connsiteY16" fmla="*/ 23327 h 678164"/>
                <a:gd name="connsiteX17" fmla="*/ 825037 w 1432811"/>
                <a:gd name="connsiteY17" fmla="*/ 47683 h 678164"/>
                <a:gd name="connsiteX18" fmla="*/ 866836 w 1432811"/>
                <a:gd name="connsiteY18" fmla="*/ 91982 h 678164"/>
                <a:gd name="connsiteX19" fmla="*/ 913133 w 1432811"/>
                <a:gd name="connsiteY19" fmla="*/ 59156 h 678164"/>
                <a:gd name="connsiteX20" fmla="*/ 969398 w 1432811"/>
                <a:gd name="connsiteY20" fmla="*/ 37902 h 678164"/>
                <a:gd name="connsiteX21" fmla="*/ 1027222 w 1432811"/>
                <a:gd name="connsiteY21" fmla="*/ 622 h 678164"/>
                <a:gd name="connsiteX22" fmla="*/ 1075986 w 1432811"/>
                <a:gd name="connsiteY22" fmla="*/ 35948 h 678164"/>
                <a:gd name="connsiteX23" fmla="*/ 1089027 w 1432811"/>
                <a:gd name="connsiteY23" fmla="*/ 59338 h 678164"/>
                <a:gd name="connsiteX24" fmla="*/ 1168650 w 1432811"/>
                <a:gd name="connsiteY24" fmla="*/ 81309 h 678164"/>
                <a:gd name="connsiteX25" fmla="*/ 1235198 w 1432811"/>
                <a:gd name="connsiteY25" fmla="*/ 158167 h 678164"/>
                <a:gd name="connsiteX26" fmla="*/ 1404783 w 1432811"/>
                <a:gd name="connsiteY26" fmla="*/ 184809 h 678164"/>
                <a:gd name="connsiteX27" fmla="*/ 1430469 w 1432811"/>
                <a:gd name="connsiteY27" fmla="*/ 210090 h 678164"/>
                <a:gd name="connsiteX28" fmla="*/ 1424015 w 1432811"/>
                <a:gd name="connsiteY28" fmla="*/ 238547 h 678164"/>
                <a:gd name="connsiteX29" fmla="*/ 1354000 w 1432811"/>
                <a:gd name="connsiteY29" fmla="*/ 280235 h 678164"/>
                <a:gd name="connsiteX30" fmla="*/ 1366091 w 1432811"/>
                <a:gd name="connsiteY30" fmla="*/ 399511 h 678164"/>
                <a:gd name="connsiteX31" fmla="*/ 1331904 w 1432811"/>
                <a:gd name="connsiteY31" fmla="*/ 428016 h 678164"/>
                <a:gd name="connsiteX32" fmla="*/ 1125906 w 1432811"/>
                <a:gd name="connsiteY32" fmla="*/ 406717 h 678164"/>
                <a:gd name="connsiteX33" fmla="*/ 1131143 w 1432811"/>
                <a:gd name="connsiteY33" fmla="*/ 482154 h 678164"/>
                <a:gd name="connsiteX34" fmla="*/ 1090851 w 1432811"/>
                <a:gd name="connsiteY34" fmla="*/ 545612 h 678164"/>
                <a:gd name="connsiteX35" fmla="*/ 993731 w 1432811"/>
                <a:gd name="connsiteY35" fmla="*/ 540593 h 678164"/>
                <a:gd name="connsiteX36" fmla="*/ 950898 w 1432811"/>
                <a:gd name="connsiteY36" fmla="*/ 568135 h 678164"/>
                <a:gd name="connsiteX37" fmla="*/ 899905 w 1432811"/>
                <a:gd name="connsiteY37" fmla="*/ 553341 h 678164"/>
                <a:gd name="connsiteX38" fmla="*/ 871867 w 1432811"/>
                <a:gd name="connsiteY38" fmla="*/ 549242 h 678164"/>
                <a:gd name="connsiteX39" fmla="*/ 895855 w 1432811"/>
                <a:gd name="connsiteY39" fmla="*/ 605360 h 678164"/>
                <a:gd name="connsiteX40" fmla="*/ 858860 w 1432811"/>
                <a:gd name="connsiteY40" fmla="*/ 599119 h 678164"/>
                <a:gd name="connsiteX41" fmla="*/ 836082 w 1432811"/>
                <a:gd name="connsiteY41" fmla="*/ 614823 h 678164"/>
                <a:gd name="connsiteX42" fmla="*/ 801177 w 1432811"/>
                <a:gd name="connsiteY42" fmla="*/ 620625 h 678164"/>
                <a:gd name="connsiteX43" fmla="*/ 698113 w 1432811"/>
                <a:gd name="connsiteY43" fmla="*/ 677265 h 678164"/>
                <a:gd name="connsiteX44" fmla="*/ 676298 w 1432811"/>
                <a:gd name="connsiteY44" fmla="*/ 641404 h 678164"/>
                <a:gd name="connsiteX45" fmla="*/ 672571 w 1432811"/>
                <a:gd name="connsiteY45" fmla="*/ 613805 h 678164"/>
                <a:gd name="connsiteX46" fmla="*/ 639286 w 1432811"/>
                <a:gd name="connsiteY46" fmla="*/ 613855 h 678164"/>
                <a:gd name="connsiteX47" fmla="*/ 611126 w 1432811"/>
                <a:gd name="connsiteY47" fmla="*/ 599559 h 678164"/>
                <a:gd name="connsiteX48" fmla="*/ 568523 w 1432811"/>
                <a:gd name="connsiteY48" fmla="*/ 559294 h 678164"/>
                <a:gd name="connsiteX49" fmla="*/ 565778 w 1432811"/>
                <a:gd name="connsiteY49" fmla="*/ 529733 h 678164"/>
                <a:gd name="connsiteX50" fmla="*/ 507610 w 1432811"/>
                <a:gd name="connsiteY50" fmla="*/ 529831 h 678164"/>
                <a:gd name="connsiteX0" fmla="*/ 565778 w 1432811"/>
                <a:gd name="connsiteY0" fmla="*/ 529733 h 678164"/>
                <a:gd name="connsiteX1" fmla="*/ 511902 w 1432811"/>
                <a:gd name="connsiteY1" fmla="*/ 637681 h 678164"/>
                <a:gd name="connsiteX2" fmla="*/ 350509 w 1432811"/>
                <a:gd name="connsiteY2" fmla="*/ 606391 h 678164"/>
                <a:gd name="connsiteX3" fmla="*/ 212997 w 1432811"/>
                <a:gd name="connsiteY3" fmla="*/ 501970 h 678164"/>
                <a:gd name="connsiteX4" fmla="*/ 10749 w 1432811"/>
                <a:gd name="connsiteY4" fmla="*/ 329615 h 678164"/>
                <a:gd name="connsiteX5" fmla="*/ 6930 w 1432811"/>
                <a:gd name="connsiteY5" fmla="*/ 244534 h 678164"/>
                <a:gd name="connsiteX6" fmla="*/ 81733 w 1432811"/>
                <a:gd name="connsiteY6" fmla="*/ 248954 h 678164"/>
                <a:gd name="connsiteX7" fmla="*/ 133990 w 1432811"/>
                <a:gd name="connsiteY7" fmla="*/ 219821 h 678164"/>
                <a:gd name="connsiteX8" fmla="*/ 214290 w 1432811"/>
                <a:gd name="connsiteY8" fmla="*/ 240729 h 678164"/>
                <a:gd name="connsiteX9" fmla="*/ 257307 w 1432811"/>
                <a:gd name="connsiteY9" fmla="*/ 258891 h 678164"/>
                <a:gd name="connsiteX10" fmla="*/ 320669 w 1432811"/>
                <a:gd name="connsiteY10" fmla="*/ 193972 h 678164"/>
                <a:gd name="connsiteX11" fmla="*/ 464823 w 1432811"/>
                <a:gd name="connsiteY11" fmla="*/ 190413 h 678164"/>
                <a:gd name="connsiteX12" fmla="*/ 511387 w 1432811"/>
                <a:gd name="connsiteY12" fmla="*/ 159171 h 678164"/>
                <a:gd name="connsiteX13" fmla="*/ 513014 w 1432811"/>
                <a:gd name="connsiteY13" fmla="*/ 126608 h 678164"/>
                <a:gd name="connsiteX14" fmla="*/ 639917 w 1432811"/>
                <a:gd name="connsiteY14" fmla="*/ 152871 h 678164"/>
                <a:gd name="connsiteX15" fmla="*/ 664156 w 1432811"/>
                <a:gd name="connsiteY15" fmla="*/ 99742 h 678164"/>
                <a:gd name="connsiteX16" fmla="*/ 747698 w 1432811"/>
                <a:gd name="connsiteY16" fmla="*/ 23327 h 678164"/>
                <a:gd name="connsiteX17" fmla="*/ 825037 w 1432811"/>
                <a:gd name="connsiteY17" fmla="*/ 47683 h 678164"/>
                <a:gd name="connsiteX18" fmla="*/ 866836 w 1432811"/>
                <a:gd name="connsiteY18" fmla="*/ 91982 h 678164"/>
                <a:gd name="connsiteX19" fmla="*/ 913133 w 1432811"/>
                <a:gd name="connsiteY19" fmla="*/ 59156 h 678164"/>
                <a:gd name="connsiteX20" fmla="*/ 969398 w 1432811"/>
                <a:gd name="connsiteY20" fmla="*/ 37902 h 678164"/>
                <a:gd name="connsiteX21" fmla="*/ 1027222 w 1432811"/>
                <a:gd name="connsiteY21" fmla="*/ 622 h 678164"/>
                <a:gd name="connsiteX22" fmla="*/ 1075986 w 1432811"/>
                <a:gd name="connsiteY22" fmla="*/ 35948 h 678164"/>
                <a:gd name="connsiteX23" fmla="*/ 1089027 w 1432811"/>
                <a:gd name="connsiteY23" fmla="*/ 59338 h 678164"/>
                <a:gd name="connsiteX24" fmla="*/ 1168650 w 1432811"/>
                <a:gd name="connsiteY24" fmla="*/ 81309 h 678164"/>
                <a:gd name="connsiteX25" fmla="*/ 1235198 w 1432811"/>
                <a:gd name="connsiteY25" fmla="*/ 158167 h 678164"/>
                <a:gd name="connsiteX26" fmla="*/ 1404783 w 1432811"/>
                <a:gd name="connsiteY26" fmla="*/ 184809 h 678164"/>
                <a:gd name="connsiteX27" fmla="*/ 1430469 w 1432811"/>
                <a:gd name="connsiteY27" fmla="*/ 210090 h 678164"/>
                <a:gd name="connsiteX28" fmla="*/ 1424015 w 1432811"/>
                <a:gd name="connsiteY28" fmla="*/ 238547 h 678164"/>
                <a:gd name="connsiteX29" fmla="*/ 1354000 w 1432811"/>
                <a:gd name="connsiteY29" fmla="*/ 280235 h 678164"/>
                <a:gd name="connsiteX30" fmla="*/ 1366091 w 1432811"/>
                <a:gd name="connsiteY30" fmla="*/ 399511 h 678164"/>
                <a:gd name="connsiteX31" fmla="*/ 1331904 w 1432811"/>
                <a:gd name="connsiteY31" fmla="*/ 428016 h 678164"/>
                <a:gd name="connsiteX32" fmla="*/ 1125906 w 1432811"/>
                <a:gd name="connsiteY32" fmla="*/ 406717 h 678164"/>
                <a:gd name="connsiteX33" fmla="*/ 1131143 w 1432811"/>
                <a:gd name="connsiteY33" fmla="*/ 482154 h 678164"/>
                <a:gd name="connsiteX34" fmla="*/ 1090851 w 1432811"/>
                <a:gd name="connsiteY34" fmla="*/ 545612 h 678164"/>
                <a:gd name="connsiteX35" fmla="*/ 993731 w 1432811"/>
                <a:gd name="connsiteY35" fmla="*/ 540593 h 678164"/>
                <a:gd name="connsiteX36" fmla="*/ 950898 w 1432811"/>
                <a:gd name="connsiteY36" fmla="*/ 568135 h 678164"/>
                <a:gd name="connsiteX37" fmla="*/ 899905 w 1432811"/>
                <a:gd name="connsiteY37" fmla="*/ 553341 h 678164"/>
                <a:gd name="connsiteX38" fmla="*/ 871867 w 1432811"/>
                <a:gd name="connsiteY38" fmla="*/ 549242 h 678164"/>
                <a:gd name="connsiteX39" fmla="*/ 895855 w 1432811"/>
                <a:gd name="connsiteY39" fmla="*/ 605360 h 678164"/>
                <a:gd name="connsiteX40" fmla="*/ 858860 w 1432811"/>
                <a:gd name="connsiteY40" fmla="*/ 599119 h 678164"/>
                <a:gd name="connsiteX41" fmla="*/ 836082 w 1432811"/>
                <a:gd name="connsiteY41" fmla="*/ 614823 h 678164"/>
                <a:gd name="connsiteX42" fmla="*/ 801177 w 1432811"/>
                <a:gd name="connsiteY42" fmla="*/ 620625 h 678164"/>
                <a:gd name="connsiteX43" fmla="*/ 698113 w 1432811"/>
                <a:gd name="connsiteY43" fmla="*/ 677265 h 678164"/>
                <a:gd name="connsiteX44" fmla="*/ 676298 w 1432811"/>
                <a:gd name="connsiteY44" fmla="*/ 641404 h 678164"/>
                <a:gd name="connsiteX45" fmla="*/ 672571 w 1432811"/>
                <a:gd name="connsiteY45" fmla="*/ 613805 h 678164"/>
                <a:gd name="connsiteX46" fmla="*/ 639286 w 1432811"/>
                <a:gd name="connsiteY46" fmla="*/ 613855 h 678164"/>
                <a:gd name="connsiteX47" fmla="*/ 611126 w 1432811"/>
                <a:gd name="connsiteY47" fmla="*/ 599559 h 678164"/>
                <a:gd name="connsiteX48" fmla="*/ 568523 w 1432811"/>
                <a:gd name="connsiteY48" fmla="*/ 559294 h 678164"/>
                <a:gd name="connsiteX49" fmla="*/ 565778 w 1432811"/>
                <a:gd name="connsiteY49" fmla="*/ 529733 h 678164"/>
                <a:gd name="connsiteX0" fmla="*/ 568523 w 1432811"/>
                <a:gd name="connsiteY0" fmla="*/ 559294 h 678164"/>
                <a:gd name="connsiteX1" fmla="*/ 511902 w 1432811"/>
                <a:gd name="connsiteY1" fmla="*/ 637681 h 678164"/>
                <a:gd name="connsiteX2" fmla="*/ 350509 w 1432811"/>
                <a:gd name="connsiteY2" fmla="*/ 606391 h 678164"/>
                <a:gd name="connsiteX3" fmla="*/ 212997 w 1432811"/>
                <a:gd name="connsiteY3" fmla="*/ 501970 h 678164"/>
                <a:gd name="connsiteX4" fmla="*/ 10749 w 1432811"/>
                <a:gd name="connsiteY4" fmla="*/ 329615 h 678164"/>
                <a:gd name="connsiteX5" fmla="*/ 6930 w 1432811"/>
                <a:gd name="connsiteY5" fmla="*/ 244534 h 678164"/>
                <a:gd name="connsiteX6" fmla="*/ 81733 w 1432811"/>
                <a:gd name="connsiteY6" fmla="*/ 248954 h 678164"/>
                <a:gd name="connsiteX7" fmla="*/ 133990 w 1432811"/>
                <a:gd name="connsiteY7" fmla="*/ 219821 h 678164"/>
                <a:gd name="connsiteX8" fmla="*/ 214290 w 1432811"/>
                <a:gd name="connsiteY8" fmla="*/ 240729 h 678164"/>
                <a:gd name="connsiteX9" fmla="*/ 257307 w 1432811"/>
                <a:gd name="connsiteY9" fmla="*/ 258891 h 678164"/>
                <a:gd name="connsiteX10" fmla="*/ 320669 w 1432811"/>
                <a:gd name="connsiteY10" fmla="*/ 193972 h 678164"/>
                <a:gd name="connsiteX11" fmla="*/ 464823 w 1432811"/>
                <a:gd name="connsiteY11" fmla="*/ 190413 h 678164"/>
                <a:gd name="connsiteX12" fmla="*/ 511387 w 1432811"/>
                <a:gd name="connsiteY12" fmla="*/ 159171 h 678164"/>
                <a:gd name="connsiteX13" fmla="*/ 513014 w 1432811"/>
                <a:gd name="connsiteY13" fmla="*/ 126608 h 678164"/>
                <a:gd name="connsiteX14" fmla="*/ 639917 w 1432811"/>
                <a:gd name="connsiteY14" fmla="*/ 152871 h 678164"/>
                <a:gd name="connsiteX15" fmla="*/ 664156 w 1432811"/>
                <a:gd name="connsiteY15" fmla="*/ 99742 h 678164"/>
                <a:gd name="connsiteX16" fmla="*/ 747698 w 1432811"/>
                <a:gd name="connsiteY16" fmla="*/ 23327 h 678164"/>
                <a:gd name="connsiteX17" fmla="*/ 825037 w 1432811"/>
                <a:gd name="connsiteY17" fmla="*/ 47683 h 678164"/>
                <a:gd name="connsiteX18" fmla="*/ 866836 w 1432811"/>
                <a:gd name="connsiteY18" fmla="*/ 91982 h 678164"/>
                <a:gd name="connsiteX19" fmla="*/ 913133 w 1432811"/>
                <a:gd name="connsiteY19" fmla="*/ 59156 h 678164"/>
                <a:gd name="connsiteX20" fmla="*/ 969398 w 1432811"/>
                <a:gd name="connsiteY20" fmla="*/ 37902 h 678164"/>
                <a:gd name="connsiteX21" fmla="*/ 1027222 w 1432811"/>
                <a:gd name="connsiteY21" fmla="*/ 622 h 678164"/>
                <a:gd name="connsiteX22" fmla="*/ 1075986 w 1432811"/>
                <a:gd name="connsiteY22" fmla="*/ 35948 h 678164"/>
                <a:gd name="connsiteX23" fmla="*/ 1089027 w 1432811"/>
                <a:gd name="connsiteY23" fmla="*/ 59338 h 678164"/>
                <a:gd name="connsiteX24" fmla="*/ 1168650 w 1432811"/>
                <a:gd name="connsiteY24" fmla="*/ 81309 h 678164"/>
                <a:gd name="connsiteX25" fmla="*/ 1235198 w 1432811"/>
                <a:gd name="connsiteY25" fmla="*/ 158167 h 678164"/>
                <a:gd name="connsiteX26" fmla="*/ 1404783 w 1432811"/>
                <a:gd name="connsiteY26" fmla="*/ 184809 h 678164"/>
                <a:gd name="connsiteX27" fmla="*/ 1430469 w 1432811"/>
                <a:gd name="connsiteY27" fmla="*/ 210090 h 678164"/>
                <a:gd name="connsiteX28" fmla="*/ 1424015 w 1432811"/>
                <a:gd name="connsiteY28" fmla="*/ 238547 h 678164"/>
                <a:gd name="connsiteX29" fmla="*/ 1354000 w 1432811"/>
                <a:gd name="connsiteY29" fmla="*/ 280235 h 678164"/>
                <a:gd name="connsiteX30" fmla="*/ 1366091 w 1432811"/>
                <a:gd name="connsiteY30" fmla="*/ 399511 h 678164"/>
                <a:gd name="connsiteX31" fmla="*/ 1331904 w 1432811"/>
                <a:gd name="connsiteY31" fmla="*/ 428016 h 678164"/>
                <a:gd name="connsiteX32" fmla="*/ 1125906 w 1432811"/>
                <a:gd name="connsiteY32" fmla="*/ 406717 h 678164"/>
                <a:gd name="connsiteX33" fmla="*/ 1131143 w 1432811"/>
                <a:gd name="connsiteY33" fmla="*/ 482154 h 678164"/>
                <a:gd name="connsiteX34" fmla="*/ 1090851 w 1432811"/>
                <a:gd name="connsiteY34" fmla="*/ 545612 h 678164"/>
                <a:gd name="connsiteX35" fmla="*/ 993731 w 1432811"/>
                <a:gd name="connsiteY35" fmla="*/ 540593 h 678164"/>
                <a:gd name="connsiteX36" fmla="*/ 950898 w 1432811"/>
                <a:gd name="connsiteY36" fmla="*/ 568135 h 678164"/>
                <a:gd name="connsiteX37" fmla="*/ 899905 w 1432811"/>
                <a:gd name="connsiteY37" fmla="*/ 553341 h 678164"/>
                <a:gd name="connsiteX38" fmla="*/ 871867 w 1432811"/>
                <a:gd name="connsiteY38" fmla="*/ 549242 h 678164"/>
                <a:gd name="connsiteX39" fmla="*/ 895855 w 1432811"/>
                <a:gd name="connsiteY39" fmla="*/ 605360 h 678164"/>
                <a:gd name="connsiteX40" fmla="*/ 858860 w 1432811"/>
                <a:gd name="connsiteY40" fmla="*/ 599119 h 678164"/>
                <a:gd name="connsiteX41" fmla="*/ 836082 w 1432811"/>
                <a:gd name="connsiteY41" fmla="*/ 614823 h 678164"/>
                <a:gd name="connsiteX42" fmla="*/ 801177 w 1432811"/>
                <a:gd name="connsiteY42" fmla="*/ 620625 h 678164"/>
                <a:gd name="connsiteX43" fmla="*/ 698113 w 1432811"/>
                <a:gd name="connsiteY43" fmla="*/ 677265 h 678164"/>
                <a:gd name="connsiteX44" fmla="*/ 676298 w 1432811"/>
                <a:gd name="connsiteY44" fmla="*/ 641404 h 678164"/>
                <a:gd name="connsiteX45" fmla="*/ 672571 w 1432811"/>
                <a:gd name="connsiteY45" fmla="*/ 613805 h 678164"/>
                <a:gd name="connsiteX46" fmla="*/ 639286 w 1432811"/>
                <a:gd name="connsiteY46" fmla="*/ 613855 h 678164"/>
                <a:gd name="connsiteX47" fmla="*/ 611126 w 1432811"/>
                <a:gd name="connsiteY47" fmla="*/ 599559 h 678164"/>
                <a:gd name="connsiteX48" fmla="*/ 568523 w 1432811"/>
                <a:gd name="connsiteY48" fmla="*/ 559294 h 678164"/>
                <a:gd name="connsiteX0" fmla="*/ 611126 w 1432811"/>
                <a:gd name="connsiteY0" fmla="*/ 599559 h 678164"/>
                <a:gd name="connsiteX1" fmla="*/ 511902 w 1432811"/>
                <a:gd name="connsiteY1" fmla="*/ 637681 h 678164"/>
                <a:gd name="connsiteX2" fmla="*/ 350509 w 1432811"/>
                <a:gd name="connsiteY2" fmla="*/ 606391 h 678164"/>
                <a:gd name="connsiteX3" fmla="*/ 212997 w 1432811"/>
                <a:gd name="connsiteY3" fmla="*/ 501970 h 678164"/>
                <a:gd name="connsiteX4" fmla="*/ 10749 w 1432811"/>
                <a:gd name="connsiteY4" fmla="*/ 329615 h 678164"/>
                <a:gd name="connsiteX5" fmla="*/ 6930 w 1432811"/>
                <a:gd name="connsiteY5" fmla="*/ 244534 h 678164"/>
                <a:gd name="connsiteX6" fmla="*/ 81733 w 1432811"/>
                <a:gd name="connsiteY6" fmla="*/ 248954 h 678164"/>
                <a:gd name="connsiteX7" fmla="*/ 133990 w 1432811"/>
                <a:gd name="connsiteY7" fmla="*/ 219821 h 678164"/>
                <a:gd name="connsiteX8" fmla="*/ 214290 w 1432811"/>
                <a:gd name="connsiteY8" fmla="*/ 240729 h 678164"/>
                <a:gd name="connsiteX9" fmla="*/ 257307 w 1432811"/>
                <a:gd name="connsiteY9" fmla="*/ 258891 h 678164"/>
                <a:gd name="connsiteX10" fmla="*/ 320669 w 1432811"/>
                <a:gd name="connsiteY10" fmla="*/ 193972 h 678164"/>
                <a:gd name="connsiteX11" fmla="*/ 464823 w 1432811"/>
                <a:gd name="connsiteY11" fmla="*/ 190413 h 678164"/>
                <a:gd name="connsiteX12" fmla="*/ 511387 w 1432811"/>
                <a:gd name="connsiteY12" fmla="*/ 159171 h 678164"/>
                <a:gd name="connsiteX13" fmla="*/ 513014 w 1432811"/>
                <a:gd name="connsiteY13" fmla="*/ 126608 h 678164"/>
                <a:gd name="connsiteX14" fmla="*/ 639917 w 1432811"/>
                <a:gd name="connsiteY14" fmla="*/ 152871 h 678164"/>
                <a:gd name="connsiteX15" fmla="*/ 664156 w 1432811"/>
                <a:gd name="connsiteY15" fmla="*/ 99742 h 678164"/>
                <a:gd name="connsiteX16" fmla="*/ 747698 w 1432811"/>
                <a:gd name="connsiteY16" fmla="*/ 23327 h 678164"/>
                <a:gd name="connsiteX17" fmla="*/ 825037 w 1432811"/>
                <a:gd name="connsiteY17" fmla="*/ 47683 h 678164"/>
                <a:gd name="connsiteX18" fmla="*/ 866836 w 1432811"/>
                <a:gd name="connsiteY18" fmla="*/ 91982 h 678164"/>
                <a:gd name="connsiteX19" fmla="*/ 913133 w 1432811"/>
                <a:gd name="connsiteY19" fmla="*/ 59156 h 678164"/>
                <a:gd name="connsiteX20" fmla="*/ 969398 w 1432811"/>
                <a:gd name="connsiteY20" fmla="*/ 37902 h 678164"/>
                <a:gd name="connsiteX21" fmla="*/ 1027222 w 1432811"/>
                <a:gd name="connsiteY21" fmla="*/ 622 h 678164"/>
                <a:gd name="connsiteX22" fmla="*/ 1075986 w 1432811"/>
                <a:gd name="connsiteY22" fmla="*/ 35948 h 678164"/>
                <a:gd name="connsiteX23" fmla="*/ 1089027 w 1432811"/>
                <a:gd name="connsiteY23" fmla="*/ 59338 h 678164"/>
                <a:gd name="connsiteX24" fmla="*/ 1168650 w 1432811"/>
                <a:gd name="connsiteY24" fmla="*/ 81309 h 678164"/>
                <a:gd name="connsiteX25" fmla="*/ 1235198 w 1432811"/>
                <a:gd name="connsiteY25" fmla="*/ 158167 h 678164"/>
                <a:gd name="connsiteX26" fmla="*/ 1404783 w 1432811"/>
                <a:gd name="connsiteY26" fmla="*/ 184809 h 678164"/>
                <a:gd name="connsiteX27" fmla="*/ 1430469 w 1432811"/>
                <a:gd name="connsiteY27" fmla="*/ 210090 h 678164"/>
                <a:gd name="connsiteX28" fmla="*/ 1424015 w 1432811"/>
                <a:gd name="connsiteY28" fmla="*/ 238547 h 678164"/>
                <a:gd name="connsiteX29" fmla="*/ 1354000 w 1432811"/>
                <a:gd name="connsiteY29" fmla="*/ 280235 h 678164"/>
                <a:gd name="connsiteX30" fmla="*/ 1366091 w 1432811"/>
                <a:gd name="connsiteY30" fmla="*/ 399511 h 678164"/>
                <a:gd name="connsiteX31" fmla="*/ 1331904 w 1432811"/>
                <a:gd name="connsiteY31" fmla="*/ 428016 h 678164"/>
                <a:gd name="connsiteX32" fmla="*/ 1125906 w 1432811"/>
                <a:gd name="connsiteY32" fmla="*/ 406717 h 678164"/>
                <a:gd name="connsiteX33" fmla="*/ 1131143 w 1432811"/>
                <a:gd name="connsiteY33" fmla="*/ 482154 h 678164"/>
                <a:gd name="connsiteX34" fmla="*/ 1090851 w 1432811"/>
                <a:gd name="connsiteY34" fmla="*/ 545612 h 678164"/>
                <a:gd name="connsiteX35" fmla="*/ 993731 w 1432811"/>
                <a:gd name="connsiteY35" fmla="*/ 540593 h 678164"/>
                <a:gd name="connsiteX36" fmla="*/ 950898 w 1432811"/>
                <a:gd name="connsiteY36" fmla="*/ 568135 h 678164"/>
                <a:gd name="connsiteX37" fmla="*/ 899905 w 1432811"/>
                <a:gd name="connsiteY37" fmla="*/ 553341 h 678164"/>
                <a:gd name="connsiteX38" fmla="*/ 871867 w 1432811"/>
                <a:gd name="connsiteY38" fmla="*/ 549242 h 678164"/>
                <a:gd name="connsiteX39" fmla="*/ 895855 w 1432811"/>
                <a:gd name="connsiteY39" fmla="*/ 605360 h 678164"/>
                <a:gd name="connsiteX40" fmla="*/ 858860 w 1432811"/>
                <a:gd name="connsiteY40" fmla="*/ 599119 h 678164"/>
                <a:gd name="connsiteX41" fmla="*/ 836082 w 1432811"/>
                <a:gd name="connsiteY41" fmla="*/ 614823 h 678164"/>
                <a:gd name="connsiteX42" fmla="*/ 801177 w 1432811"/>
                <a:gd name="connsiteY42" fmla="*/ 620625 h 678164"/>
                <a:gd name="connsiteX43" fmla="*/ 698113 w 1432811"/>
                <a:gd name="connsiteY43" fmla="*/ 677265 h 678164"/>
                <a:gd name="connsiteX44" fmla="*/ 676298 w 1432811"/>
                <a:gd name="connsiteY44" fmla="*/ 641404 h 678164"/>
                <a:gd name="connsiteX45" fmla="*/ 672571 w 1432811"/>
                <a:gd name="connsiteY45" fmla="*/ 613805 h 678164"/>
                <a:gd name="connsiteX46" fmla="*/ 639286 w 1432811"/>
                <a:gd name="connsiteY46" fmla="*/ 613855 h 678164"/>
                <a:gd name="connsiteX47" fmla="*/ 611126 w 1432811"/>
                <a:gd name="connsiteY47" fmla="*/ 599559 h 678164"/>
                <a:gd name="connsiteX0" fmla="*/ 627205 w 1432811"/>
                <a:gd name="connsiteY0" fmla="*/ 704192 h 704351"/>
                <a:gd name="connsiteX1" fmla="*/ 511902 w 1432811"/>
                <a:gd name="connsiteY1" fmla="*/ 637681 h 704351"/>
                <a:gd name="connsiteX2" fmla="*/ 350509 w 1432811"/>
                <a:gd name="connsiteY2" fmla="*/ 606391 h 704351"/>
                <a:gd name="connsiteX3" fmla="*/ 212997 w 1432811"/>
                <a:gd name="connsiteY3" fmla="*/ 501970 h 704351"/>
                <a:gd name="connsiteX4" fmla="*/ 10749 w 1432811"/>
                <a:gd name="connsiteY4" fmla="*/ 329615 h 704351"/>
                <a:gd name="connsiteX5" fmla="*/ 6930 w 1432811"/>
                <a:gd name="connsiteY5" fmla="*/ 244534 h 704351"/>
                <a:gd name="connsiteX6" fmla="*/ 81733 w 1432811"/>
                <a:gd name="connsiteY6" fmla="*/ 248954 h 704351"/>
                <a:gd name="connsiteX7" fmla="*/ 133990 w 1432811"/>
                <a:gd name="connsiteY7" fmla="*/ 219821 h 704351"/>
                <a:gd name="connsiteX8" fmla="*/ 214290 w 1432811"/>
                <a:gd name="connsiteY8" fmla="*/ 240729 h 704351"/>
                <a:gd name="connsiteX9" fmla="*/ 257307 w 1432811"/>
                <a:gd name="connsiteY9" fmla="*/ 258891 h 704351"/>
                <a:gd name="connsiteX10" fmla="*/ 320669 w 1432811"/>
                <a:gd name="connsiteY10" fmla="*/ 193972 h 704351"/>
                <a:gd name="connsiteX11" fmla="*/ 464823 w 1432811"/>
                <a:gd name="connsiteY11" fmla="*/ 190413 h 704351"/>
                <a:gd name="connsiteX12" fmla="*/ 511387 w 1432811"/>
                <a:gd name="connsiteY12" fmla="*/ 159171 h 704351"/>
                <a:gd name="connsiteX13" fmla="*/ 513014 w 1432811"/>
                <a:gd name="connsiteY13" fmla="*/ 126608 h 704351"/>
                <a:gd name="connsiteX14" fmla="*/ 639917 w 1432811"/>
                <a:gd name="connsiteY14" fmla="*/ 152871 h 704351"/>
                <a:gd name="connsiteX15" fmla="*/ 664156 w 1432811"/>
                <a:gd name="connsiteY15" fmla="*/ 99742 h 704351"/>
                <a:gd name="connsiteX16" fmla="*/ 747698 w 1432811"/>
                <a:gd name="connsiteY16" fmla="*/ 23327 h 704351"/>
                <a:gd name="connsiteX17" fmla="*/ 825037 w 1432811"/>
                <a:gd name="connsiteY17" fmla="*/ 47683 h 704351"/>
                <a:gd name="connsiteX18" fmla="*/ 866836 w 1432811"/>
                <a:gd name="connsiteY18" fmla="*/ 91982 h 704351"/>
                <a:gd name="connsiteX19" fmla="*/ 913133 w 1432811"/>
                <a:gd name="connsiteY19" fmla="*/ 59156 h 704351"/>
                <a:gd name="connsiteX20" fmla="*/ 969398 w 1432811"/>
                <a:gd name="connsiteY20" fmla="*/ 37902 h 704351"/>
                <a:gd name="connsiteX21" fmla="*/ 1027222 w 1432811"/>
                <a:gd name="connsiteY21" fmla="*/ 622 h 704351"/>
                <a:gd name="connsiteX22" fmla="*/ 1075986 w 1432811"/>
                <a:gd name="connsiteY22" fmla="*/ 35948 h 704351"/>
                <a:gd name="connsiteX23" fmla="*/ 1089027 w 1432811"/>
                <a:gd name="connsiteY23" fmla="*/ 59338 h 704351"/>
                <a:gd name="connsiteX24" fmla="*/ 1168650 w 1432811"/>
                <a:gd name="connsiteY24" fmla="*/ 81309 h 704351"/>
                <a:gd name="connsiteX25" fmla="*/ 1235198 w 1432811"/>
                <a:gd name="connsiteY25" fmla="*/ 158167 h 704351"/>
                <a:gd name="connsiteX26" fmla="*/ 1404783 w 1432811"/>
                <a:gd name="connsiteY26" fmla="*/ 184809 h 704351"/>
                <a:gd name="connsiteX27" fmla="*/ 1430469 w 1432811"/>
                <a:gd name="connsiteY27" fmla="*/ 210090 h 704351"/>
                <a:gd name="connsiteX28" fmla="*/ 1424015 w 1432811"/>
                <a:gd name="connsiteY28" fmla="*/ 238547 h 704351"/>
                <a:gd name="connsiteX29" fmla="*/ 1354000 w 1432811"/>
                <a:gd name="connsiteY29" fmla="*/ 280235 h 704351"/>
                <a:gd name="connsiteX30" fmla="*/ 1366091 w 1432811"/>
                <a:gd name="connsiteY30" fmla="*/ 399511 h 704351"/>
                <a:gd name="connsiteX31" fmla="*/ 1331904 w 1432811"/>
                <a:gd name="connsiteY31" fmla="*/ 428016 h 704351"/>
                <a:gd name="connsiteX32" fmla="*/ 1125906 w 1432811"/>
                <a:gd name="connsiteY32" fmla="*/ 406717 h 704351"/>
                <a:gd name="connsiteX33" fmla="*/ 1131143 w 1432811"/>
                <a:gd name="connsiteY33" fmla="*/ 482154 h 704351"/>
                <a:gd name="connsiteX34" fmla="*/ 1090851 w 1432811"/>
                <a:gd name="connsiteY34" fmla="*/ 545612 h 704351"/>
                <a:gd name="connsiteX35" fmla="*/ 993731 w 1432811"/>
                <a:gd name="connsiteY35" fmla="*/ 540593 h 704351"/>
                <a:gd name="connsiteX36" fmla="*/ 950898 w 1432811"/>
                <a:gd name="connsiteY36" fmla="*/ 568135 h 704351"/>
                <a:gd name="connsiteX37" fmla="*/ 899905 w 1432811"/>
                <a:gd name="connsiteY37" fmla="*/ 553341 h 704351"/>
                <a:gd name="connsiteX38" fmla="*/ 871867 w 1432811"/>
                <a:gd name="connsiteY38" fmla="*/ 549242 h 704351"/>
                <a:gd name="connsiteX39" fmla="*/ 895855 w 1432811"/>
                <a:gd name="connsiteY39" fmla="*/ 605360 h 704351"/>
                <a:gd name="connsiteX40" fmla="*/ 858860 w 1432811"/>
                <a:gd name="connsiteY40" fmla="*/ 599119 h 704351"/>
                <a:gd name="connsiteX41" fmla="*/ 836082 w 1432811"/>
                <a:gd name="connsiteY41" fmla="*/ 614823 h 704351"/>
                <a:gd name="connsiteX42" fmla="*/ 801177 w 1432811"/>
                <a:gd name="connsiteY42" fmla="*/ 620625 h 704351"/>
                <a:gd name="connsiteX43" fmla="*/ 698113 w 1432811"/>
                <a:gd name="connsiteY43" fmla="*/ 677265 h 704351"/>
                <a:gd name="connsiteX44" fmla="*/ 676298 w 1432811"/>
                <a:gd name="connsiteY44" fmla="*/ 641404 h 704351"/>
                <a:gd name="connsiteX45" fmla="*/ 672571 w 1432811"/>
                <a:gd name="connsiteY45" fmla="*/ 613805 h 704351"/>
                <a:gd name="connsiteX46" fmla="*/ 639286 w 1432811"/>
                <a:gd name="connsiteY46" fmla="*/ 613855 h 704351"/>
                <a:gd name="connsiteX47" fmla="*/ 627205 w 1432811"/>
                <a:gd name="connsiteY47" fmla="*/ 704192 h 704351"/>
                <a:gd name="connsiteX0" fmla="*/ 627205 w 1432811"/>
                <a:gd name="connsiteY0" fmla="*/ 704192 h 706285"/>
                <a:gd name="connsiteX1" fmla="*/ 565682 w 1432811"/>
                <a:gd name="connsiteY1" fmla="*/ 680406 h 706285"/>
                <a:gd name="connsiteX2" fmla="*/ 511902 w 1432811"/>
                <a:gd name="connsiteY2" fmla="*/ 637681 h 706285"/>
                <a:gd name="connsiteX3" fmla="*/ 350509 w 1432811"/>
                <a:gd name="connsiteY3" fmla="*/ 606391 h 706285"/>
                <a:gd name="connsiteX4" fmla="*/ 212997 w 1432811"/>
                <a:gd name="connsiteY4" fmla="*/ 501970 h 706285"/>
                <a:gd name="connsiteX5" fmla="*/ 10749 w 1432811"/>
                <a:gd name="connsiteY5" fmla="*/ 329615 h 706285"/>
                <a:gd name="connsiteX6" fmla="*/ 6930 w 1432811"/>
                <a:gd name="connsiteY6" fmla="*/ 244534 h 706285"/>
                <a:gd name="connsiteX7" fmla="*/ 81733 w 1432811"/>
                <a:gd name="connsiteY7" fmla="*/ 248954 h 706285"/>
                <a:gd name="connsiteX8" fmla="*/ 133990 w 1432811"/>
                <a:gd name="connsiteY8" fmla="*/ 219821 h 706285"/>
                <a:gd name="connsiteX9" fmla="*/ 214290 w 1432811"/>
                <a:gd name="connsiteY9" fmla="*/ 240729 h 706285"/>
                <a:gd name="connsiteX10" fmla="*/ 257307 w 1432811"/>
                <a:gd name="connsiteY10" fmla="*/ 258891 h 706285"/>
                <a:gd name="connsiteX11" fmla="*/ 320669 w 1432811"/>
                <a:gd name="connsiteY11" fmla="*/ 193972 h 706285"/>
                <a:gd name="connsiteX12" fmla="*/ 464823 w 1432811"/>
                <a:gd name="connsiteY12" fmla="*/ 190413 h 706285"/>
                <a:gd name="connsiteX13" fmla="*/ 511387 w 1432811"/>
                <a:gd name="connsiteY13" fmla="*/ 159171 h 706285"/>
                <a:gd name="connsiteX14" fmla="*/ 513014 w 1432811"/>
                <a:gd name="connsiteY14" fmla="*/ 126608 h 706285"/>
                <a:gd name="connsiteX15" fmla="*/ 639917 w 1432811"/>
                <a:gd name="connsiteY15" fmla="*/ 152871 h 706285"/>
                <a:gd name="connsiteX16" fmla="*/ 664156 w 1432811"/>
                <a:gd name="connsiteY16" fmla="*/ 99742 h 706285"/>
                <a:gd name="connsiteX17" fmla="*/ 747698 w 1432811"/>
                <a:gd name="connsiteY17" fmla="*/ 23327 h 706285"/>
                <a:gd name="connsiteX18" fmla="*/ 825037 w 1432811"/>
                <a:gd name="connsiteY18" fmla="*/ 47683 h 706285"/>
                <a:gd name="connsiteX19" fmla="*/ 866836 w 1432811"/>
                <a:gd name="connsiteY19" fmla="*/ 91982 h 706285"/>
                <a:gd name="connsiteX20" fmla="*/ 913133 w 1432811"/>
                <a:gd name="connsiteY20" fmla="*/ 59156 h 706285"/>
                <a:gd name="connsiteX21" fmla="*/ 969398 w 1432811"/>
                <a:gd name="connsiteY21" fmla="*/ 37902 h 706285"/>
                <a:gd name="connsiteX22" fmla="*/ 1027222 w 1432811"/>
                <a:gd name="connsiteY22" fmla="*/ 622 h 706285"/>
                <a:gd name="connsiteX23" fmla="*/ 1075986 w 1432811"/>
                <a:gd name="connsiteY23" fmla="*/ 35948 h 706285"/>
                <a:gd name="connsiteX24" fmla="*/ 1089027 w 1432811"/>
                <a:gd name="connsiteY24" fmla="*/ 59338 h 706285"/>
                <a:gd name="connsiteX25" fmla="*/ 1168650 w 1432811"/>
                <a:gd name="connsiteY25" fmla="*/ 81309 h 706285"/>
                <a:gd name="connsiteX26" fmla="*/ 1235198 w 1432811"/>
                <a:gd name="connsiteY26" fmla="*/ 158167 h 706285"/>
                <a:gd name="connsiteX27" fmla="*/ 1404783 w 1432811"/>
                <a:gd name="connsiteY27" fmla="*/ 184809 h 706285"/>
                <a:gd name="connsiteX28" fmla="*/ 1430469 w 1432811"/>
                <a:gd name="connsiteY28" fmla="*/ 210090 h 706285"/>
                <a:gd name="connsiteX29" fmla="*/ 1424015 w 1432811"/>
                <a:gd name="connsiteY29" fmla="*/ 238547 h 706285"/>
                <a:gd name="connsiteX30" fmla="*/ 1354000 w 1432811"/>
                <a:gd name="connsiteY30" fmla="*/ 280235 h 706285"/>
                <a:gd name="connsiteX31" fmla="*/ 1366091 w 1432811"/>
                <a:gd name="connsiteY31" fmla="*/ 399511 h 706285"/>
                <a:gd name="connsiteX32" fmla="*/ 1331904 w 1432811"/>
                <a:gd name="connsiteY32" fmla="*/ 428016 h 706285"/>
                <a:gd name="connsiteX33" fmla="*/ 1125906 w 1432811"/>
                <a:gd name="connsiteY33" fmla="*/ 406717 h 706285"/>
                <a:gd name="connsiteX34" fmla="*/ 1131143 w 1432811"/>
                <a:gd name="connsiteY34" fmla="*/ 482154 h 706285"/>
                <a:gd name="connsiteX35" fmla="*/ 1090851 w 1432811"/>
                <a:gd name="connsiteY35" fmla="*/ 545612 h 706285"/>
                <a:gd name="connsiteX36" fmla="*/ 993731 w 1432811"/>
                <a:gd name="connsiteY36" fmla="*/ 540593 h 706285"/>
                <a:gd name="connsiteX37" fmla="*/ 950898 w 1432811"/>
                <a:gd name="connsiteY37" fmla="*/ 568135 h 706285"/>
                <a:gd name="connsiteX38" fmla="*/ 899905 w 1432811"/>
                <a:gd name="connsiteY38" fmla="*/ 553341 h 706285"/>
                <a:gd name="connsiteX39" fmla="*/ 871867 w 1432811"/>
                <a:gd name="connsiteY39" fmla="*/ 549242 h 706285"/>
                <a:gd name="connsiteX40" fmla="*/ 895855 w 1432811"/>
                <a:gd name="connsiteY40" fmla="*/ 605360 h 706285"/>
                <a:gd name="connsiteX41" fmla="*/ 858860 w 1432811"/>
                <a:gd name="connsiteY41" fmla="*/ 599119 h 706285"/>
                <a:gd name="connsiteX42" fmla="*/ 836082 w 1432811"/>
                <a:gd name="connsiteY42" fmla="*/ 614823 h 706285"/>
                <a:gd name="connsiteX43" fmla="*/ 801177 w 1432811"/>
                <a:gd name="connsiteY43" fmla="*/ 620625 h 706285"/>
                <a:gd name="connsiteX44" fmla="*/ 698113 w 1432811"/>
                <a:gd name="connsiteY44" fmla="*/ 677265 h 706285"/>
                <a:gd name="connsiteX45" fmla="*/ 676298 w 1432811"/>
                <a:gd name="connsiteY45" fmla="*/ 641404 h 706285"/>
                <a:gd name="connsiteX46" fmla="*/ 672571 w 1432811"/>
                <a:gd name="connsiteY46" fmla="*/ 613805 h 706285"/>
                <a:gd name="connsiteX47" fmla="*/ 639286 w 1432811"/>
                <a:gd name="connsiteY47" fmla="*/ 613855 h 706285"/>
                <a:gd name="connsiteX48" fmla="*/ 627205 w 1432811"/>
                <a:gd name="connsiteY48" fmla="*/ 704192 h 706285"/>
                <a:gd name="connsiteX0" fmla="*/ 627205 w 1432811"/>
                <a:gd name="connsiteY0" fmla="*/ 704192 h 753981"/>
                <a:gd name="connsiteX1" fmla="*/ 565682 w 1432811"/>
                <a:gd name="connsiteY1" fmla="*/ 680406 h 753981"/>
                <a:gd name="connsiteX2" fmla="*/ 511902 w 1432811"/>
                <a:gd name="connsiteY2" fmla="*/ 637681 h 753981"/>
                <a:gd name="connsiteX3" fmla="*/ 350509 w 1432811"/>
                <a:gd name="connsiteY3" fmla="*/ 606391 h 753981"/>
                <a:gd name="connsiteX4" fmla="*/ 212997 w 1432811"/>
                <a:gd name="connsiteY4" fmla="*/ 501970 h 753981"/>
                <a:gd name="connsiteX5" fmla="*/ 10749 w 1432811"/>
                <a:gd name="connsiteY5" fmla="*/ 329615 h 753981"/>
                <a:gd name="connsiteX6" fmla="*/ 6930 w 1432811"/>
                <a:gd name="connsiteY6" fmla="*/ 244534 h 753981"/>
                <a:gd name="connsiteX7" fmla="*/ 81733 w 1432811"/>
                <a:gd name="connsiteY7" fmla="*/ 248954 h 753981"/>
                <a:gd name="connsiteX8" fmla="*/ 133990 w 1432811"/>
                <a:gd name="connsiteY8" fmla="*/ 219821 h 753981"/>
                <a:gd name="connsiteX9" fmla="*/ 214290 w 1432811"/>
                <a:gd name="connsiteY9" fmla="*/ 240729 h 753981"/>
                <a:gd name="connsiteX10" fmla="*/ 257307 w 1432811"/>
                <a:gd name="connsiteY10" fmla="*/ 258891 h 753981"/>
                <a:gd name="connsiteX11" fmla="*/ 320669 w 1432811"/>
                <a:gd name="connsiteY11" fmla="*/ 193972 h 753981"/>
                <a:gd name="connsiteX12" fmla="*/ 464823 w 1432811"/>
                <a:gd name="connsiteY12" fmla="*/ 190413 h 753981"/>
                <a:gd name="connsiteX13" fmla="*/ 511387 w 1432811"/>
                <a:gd name="connsiteY13" fmla="*/ 159171 h 753981"/>
                <a:gd name="connsiteX14" fmla="*/ 513014 w 1432811"/>
                <a:gd name="connsiteY14" fmla="*/ 126608 h 753981"/>
                <a:gd name="connsiteX15" fmla="*/ 639917 w 1432811"/>
                <a:gd name="connsiteY15" fmla="*/ 152871 h 753981"/>
                <a:gd name="connsiteX16" fmla="*/ 664156 w 1432811"/>
                <a:gd name="connsiteY16" fmla="*/ 99742 h 753981"/>
                <a:gd name="connsiteX17" fmla="*/ 747698 w 1432811"/>
                <a:gd name="connsiteY17" fmla="*/ 23327 h 753981"/>
                <a:gd name="connsiteX18" fmla="*/ 825037 w 1432811"/>
                <a:gd name="connsiteY18" fmla="*/ 47683 h 753981"/>
                <a:gd name="connsiteX19" fmla="*/ 866836 w 1432811"/>
                <a:gd name="connsiteY19" fmla="*/ 91982 h 753981"/>
                <a:gd name="connsiteX20" fmla="*/ 913133 w 1432811"/>
                <a:gd name="connsiteY20" fmla="*/ 59156 h 753981"/>
                <a:gd name="connsiteX21" fmla="*/ 969398 w 1432811"/>
                <a:gd name="connsiteY21" fmla="*/ 37902 h 753981"/>
                <a:gd name="connsiteX22" fmla="*/ 1027222 w 1432811"/>
                <a:gd name="connsiteY22" fmla="*/ 622 h 753981"/>
                <a:gd name="connsiteX23" fmla="*/ 1075986 w 1432811"/>
                <a:gd name="connsiteY23" fmla="*/ 35948 h 753981"/>
                <a:gd name="connsiteX24" fmla="*/ 1089027 w 1432811"/>
                <a:gd name="connsiteY24" fmla="*/ 59338 h 753981"/>
                <a:gd name="connsiteX25" fmla="*/ 1168650 w 1432811"/>
                <a:gd name="connsiteY25" fmla="*/ 81309 h 753981"/>
                <a:gd name="connsiteX26" fmla="*/ 1235198 w 1432811"/>
                <a:gd name="connsiteY26" fmla="*/ 158167 h 753981"/>
                <a:gd name="connsiteX27" fmla="*/ 1404783 w 1432811"/>
                <a:gd name="connsiteY27" fmla="*/ 184809 h 753981"/>
                <a:gd name="connsiteX28" fmla="*/ 1430469 w 1432811"/>
                <a:gd name="connsiteY28" fmla="*/ 210090 h 753981"/>
                <a:gd name="connsiteX29" fmla="*/ 1424015 w 1432811"/>
                <a:gd name="connsiteY29" fmla="*/ 238547 h 753981"/>
                <a:gd name="connsiteX30" fmla="*/ 1354000 w 1432811"/>
                <a:gd name="connsiteY30" fmla="*/ 280235 h 753981"/>
                <a:gd name="connsiteX31" fmla="*/ 1366091 w 1432811"/>
                <a:gd name="connsiteY31" fmla="*/ 399511 h 753981"/>
                <a:gd name="connsiteX32" fmla="*/ 1331904 w 1432811"/>
                <a:gd name="connsiteY32" fmla="*/ 428016 h 753981"/>
                <a:gd name="connsiteX33" fmla="*/ 1125906 w 1432811"/>
                <a:gd name="connsiteY33" fmla="*/ 406717 h 753981"/>
                <a:gd name="connsiteX34" fmla="*/ 1131143 w 1432811"/>
                <a:gd name="connsiteY34" fmla="*/ 482154 h 753981"/>
                <a:gd name="connsiteX35" fmla="*/ 1090851 w 1432811"/>
                <a:gd name="connsiteY35" fmla="*/ 545612 h 753981"/>
                <a:gd name="connsiteX36" fmla="*/ 993731 w 1432811"/>
                <a:gd name="connsiteY36" fmla="*/ 540593 h 753981"/>
                <a:gd name="connsiteX37" fmla="*/ 950898 w 1432811"/>
                <a:gd name="connsiteY37" fmla="*/ 568135 h 753981"/>
                <a:gd name="connsiteX38" fmla="*/ 899905 w 1432811"/>
                <a:gd name="connsiteY38" fmla="*/ 553341 h 753981"/>
                <a:gd name="connsiteX39" fmla="*/ 871867 w 1432811"/>
                <a:gd name="connsiteY39" fmla="*/ 549242 h 753981"/>
                <a:gd name="connsiteX40" fmla="*/ 895855 w 1432811"/>
                <a:gd name="connsiteY40" fmla="*/ 605360 h 753981"/>
                <a:gd name="connsiteX41" fmla="*/ 858860 w 1432811"/>
                <a:gd name="connsiteY41" fmla="*/ 599119 h 753981"/>
                <a:gd name="connsiteX42" fmla="*/ 836082 w 1432811"/>
                <a:gd name="connsiteY42" fmla="*/ 614823 h 753981"/>
                <a:gd name="connsiteX43" fmla="*/ 801177 w 1432811"/>
                <a:gd name="connsiteY43" fmla="*/ 620625 h 753981"/>
                <a:gd name="connsiteX44" fmla="*/ 698113 w 1432811"/>
                <a:gd name="connsiteY44" fmla="*/ 677265 h 753981"/>
                <a:gd name="connsiteX45" fmla="*/ 676298 w 1432811"/>
                <a:gd name="connsiteY45" fmla="*/ 641404 h 753981"/>
                <a:gd name="connsiteX46" fmla="*/ 672571 w 1432811"/>
                <a:gd name="connsiteY46" fmla="*/ 613805 h 753981"/>
                <a:gd name="connsiteX47" fmla="*/ 709536 w 1432811"/>
                <a:gd name="connsiteY47" fmla="*/ 753962 h 753981"/>
                <a:gd name="connsiteX48" fmla="*/ 627205 w 1432811"/>
                <a:gd name="connsiteY48" fmla="*/ 704192 h 753981"/>
                <a:gd name="connsiteX0" fmla="*/ 627205 w 1432811"/>
                <a:gd name="connsiteY0" fmla="*/ 704192 h 753981"/>
                <a:gd name="connsiteX1" fmla="*/ 565682 w 1432811"/>
                <a:gd name="connsiteY1" fmla="*/ 680406 h 753981"/>
                <a:gd name="connsiteX2" fmla="*/ 511902 w 1432811"/>
                <a:gd name="connsiteY2" fmla="*/ 637681 h 753981"/>
                <a:gd name="connsiteX3" fmla="*/ 350509 w 1432811"/>
                <a:gd name="connsiteY3" fmla="*/ 606391 h 753981"/>
                <a:gd name="connsiteX4" fmla="*/ 212997 w 1432811"/>
                <a:gd name="connsiteY4" fmla="*/ 501970 h 753981"/>
                <a:gd name="connsiteX5" fmla="*/ 10749 w 1432811"/>
                <a:gd name="connsiteY5" fmla="*/ 329615 h 753981"/>
                <a:gd name="connsiteX6" fmla="*/ 6930 w 1432811"/>
                <a:gd name="connsiteY6" fmla="*/ 244534 h 753981"/>
                <a:gd name="connsiteX7" fmla="*/ 81733 w 1432811"/>
                <a:gd name="connsiteY7" fmla="*/ 248954 h 753981"/>
                <a:gd name="connsiteX8" fmla="*/ 133990 w 1432811"/>
                <a:gd name="connsiteY8" fmla="*/ 219821 h 753981"/>
                <a:gd name="connsiteX9" fmla="*/ 214290 w 1432811"/>
                <a:gd name="connsiteY9" fmla="*/ 240729 h 753981"/>
                <a:gd name="connsiteX10" fmla="*/ 257307 w 1432811"/>
                <a:gd name="connsiteY10" fmla="*/ 258891 h 753981"/>
                <a:gd name="connsiteX11" fmla="*/ 320669 w 1432811"/>
                <a:gd name="connsiteY11" fmla="*/ 193972 h 753981"/>
                <a:gd name="connsiteX12" fmla="*/ 464823 w 1432811"/>
                <a:gd name="connsiteY12" fmla="*/ 190413 h 753981"/>
                <a:gd name="connsiteX13" fmla="*/ 511387 w 1432811"/>
                <a:gd name="connsiteY13" fmla="*/ 159171 h 753981"/>
                <a:gd name="connsiteX14" fmla="*/ 513014 w 1432811"/>
                <a:gd name="connsiteY14" fmla="*/ 126608 h 753981"/>
                <a:gd name="connsiteX15" fmla="*/ 639917 w 1432811"/>
                <a:gd name="connsiteY15" fmla="*/ 152871 h 753981"/>
                <a:gd name="connsiteX16" fmla="*/ 664156 w 1432811"/>
                <a:gd name="connsiteY16" fmla="*/ 99742 h 753981"/>
                <a:gd name="connsiteX17" fmla="*/ 747698 w 1432811"/>
                <a:gd name="connsiteY17" fmla="*/ 23327 h 753981"/>
                <a:gd name="connsiteX18" fmla="*/ 825037 w 1432811"/>
                <a:gd name="connsiteY18" fmla="*/ 47683 h 753981"/>
                <a:gd name="connsiteX19" fmla="*/ 866836 w 1432811"/>
                <a:gd name="connsiteY19" fmla="*/ 91982 h 753981"/>
                <a:gd name="connsiteX20" fmla="*/ 913133 w 1432811"/>
                <a:gd name="connsiteY20" fmla="*/ 59156 h 753981"/>
                <a:gd name="connsiteX21" fmla="*/ 969398 w 1432811"/>
                <a:gd name="connsiteY21" fmla="*/ 37902 h 753981"/>
                <a:gd name="connsiteX22" fmla="*/ 1027222 w 1432811"/>
                <a:gd name="connsiteY22" fmla="*/ 622 h 753981"/>
                <a:gd name="connsiteX23" fmla="*/ 1075986 w 1432811"/>
                <a:gd name="connsiteY23" fmla="*/ 35948 h 753981"/>
                <a:gd name="connsiteX24" fmla="*/ 1089027 w 1432811"/>
                <a:gd name="connsiteY24" fmla="*/ 59338 h 753981"/>
                <a:gd name="connsiteX25" fmla="*/ 1168650 w 1432811"/>
                <a:gd name="connsiteY25" fmla="*/ 81309 h 753981"/>
                <a:gd name="connsiteX26" fmla="*/ 1235198 w 1432811"/>
                <a:gd name="connsiteY26" fmla="*/ 158167 h 753981"/>
                <a:gd name="connsiteX27" fmla="*/ 1404783 w 1432811"/>
                <a:gd name="connsiteY27" fmla="*/ 184809 h 753981"/>
                <a:gd name="connsiteX28" fmla="*/ 1430469 w 1432811"/>
                <a:gd name="connsiteY28" fmla="*/ 210090 h 753981"/>
                <a:gd name="connsiteX29" fmla="*/ 1424015 w 1432811"/>
                <a:gd name="connsiteY29" fmla="*/ 238547 h 753981"/>
                <a:gd name="connsiteX30" fmla="*/ 1354000 w 1432811"/>
                <a:gd name="connsiteY30" fmla="*/ 280235 h 753981"/>
                <a:gd name="connsiteX31" fmla="*/ 1366091 w 1432811"/>
                <a:gd name="connsiteY31" fmla="*/ 399511 h 753981"/>
                <a:gd name="connsiteX32" fmla="*/ 1331904 w 1432811"/>
                <a:gd name="connsiteY32" fmla="*/ 428016 h 753981"/>
                <a:gd name="connsiteX33" fmla="*/ 1125906 w 1432811"/>
                <a:gd name="connsiteY33" fmla="*/ 406717 h 753981"/>
                <a:gd name="connsiteX34" fmla="*/ 1131143 w 1432811"/>
                <a:gd name="connsiteY34" fmla="*/ 482154 h 753981"/>
                <a:gd name="connsiteX35" fmla="*/ 1090851 w 1432811"/>
                <a:gd name="connsiteY35" fmla="*/ 545612 h 753981"/>
                <a:gd name="connsiteX36" fmla="*/ 993731 w 1432811"/>
                <a:gd name="connsiteY36" fmla="*/ 540593 h 753981"/>
                <a:gd name="connsiteX37" fmla="*/ 950898 w 1432811"/>
                <a:gd name="connsiteY37" fmla="*/ 568135 h 753981"/>
                <a:gd name="connsiteX38" fmla="*/ 899905 w 1432811"/>
                <a:gd name="connsiteY38" fmla="*/ 553341 h 753981"/>
                <a:gd name="connsiteX39" fmla="*/ 871867 w 1432811"/>
                <a:gd name="connsiteY39" fmla="*/ 549242 h 753981"/>
                <a:gd name="connsiteX40" fmla="*/ 895855 w 1432811"/>
                <a:gd name="connsiteY40" fmla="*/ 605360 h 753981"/>
                <a:gd name="connsiteX41" fmla="*/ 858860 w 1432811"/>
                <a:gd name="connsiteY41" fmla="*/ 599119 h 753981"/>
                <a:gd name="connsiteX42" fmla="*/ 836082 w 1432811"/>
                <a:gd name="connsiteY42" fmla="*/ 614823 h 753981"/>
                <a:gd name="connsiteX43" fmla="*/ 801177 w 1432811"/>
                <a:gd name="connsiteY43" fmla="*/ 620625 h 753981"/>
                <a:gd name="connsiteX44" fmla="*/ 698113 w 1432811"/>
                <a:gd name="connsiteY44" fmla="*/ 677265 h 753981"/>
                <a:gd name="connsiteX45" fmla="*/ 676298 w 1432811"/>
                <a:gd name="connsiteY45" fmla="*/ 641404 h 753981"/>
                <a:gd name="connsiteX46" fmla="*/ 709536 w 1432811"/>
                <a:gd name="connsiteY46" fmla="*/ 753962 h 753981"/>
                <a:gd name="connsiteX47" fmla="*/ 627205 w 1432811"/>
                <a:gd name="connsiteY47" fmla="*/ 704192 h 753981"/>
                <a:gd name="connsiteX0" fmla="*/ 627205 w 1432811"/>
                <a:gd name="connsiteY0" fmla="*/ 704192 h 753981"/>
                <a:gd name="connsiteX1" fmla="*/ 565682 w 1432811"/>
                <a:gd name="connsiteY1" fmla="*/ 680406 h 753981"/>
                <a:gd name="connsiteX2" fmla="*/ 511902 w 1432811"/>
                <a:gd name="connsiteY2" fmla="*/ 637681 h 753981"/>
                <a:gd name="connsiteX3" fmla="*/ 350509 w 1432811"/>
                <a:gd name="connsiteY3" fmla="*/ 606391 h 753981"/>
                <a:gd name="connsiteX4" fmla="*/ 212997 w 1432811"/>
                <a:gd name="connsiteY4" fmla="*/ 501970 h 753981"/>
                <a:gd name="connsiteX5" fmla="*/ 10749 w 1432811"/>
                <a:gd name="connsiteY5" fmla="*/ 329615 h 753981"/>
                <a:gd name="connsiteX6" fmla="*/ 6930 w 1432811"/>
                <a:gd name="connsiteY6" fmla="*/ 244534 h 753981"/>
                <a:gd name="connsiteX7" fmla="*/ 81733 w 1432811"/>
                <a:gd name="connsiteY7" fmla="*/ 248954 h 753981"/>
                <a:gd name="connsiteX8" fmla="*/ 133990 w 1432811"/>
                <a:gd name="connsiteY8" fmla="*/ 219821 h 753981"/>
                <a:gd name="connsiteX9" fmla="*/ 214290 w 1432811"/>
                <a:gd name="connsiteY9" fmla="*/ 240729 h 753981"/>
                <a:gd name="connsiteX10" fmla="*/ 257307 w 1432811"/>
                <a:gd name="connsiteY10" fmla="*/ 258891 h 753981"/>
                <a:gd name="connsiteX11" fmla="*/ 320669 w 1432811"/>
                <a:gd name="connsiteY11" fmla="*/ 193972 h 753981"/>
                <a:gd name="connsiteX12" fmla="*/ 464823 w 1432811"/>
                <a:gd name="connsiteY12" fmla="*/ 190413 h 753981"/>
                <a:gd name="connsiteX13" fmla="*/ 511387 w 1432811"/>
                <a:gd name="connsiteY13" fmla="*/ 159171 h 753981"/>
                <a:gd name="connsiteX14" fmla="*/ 513014 w 1432811"/>
                <a:gd name="connsiteY14" fmla="*/ 126608 h 753981"/>
                <a:gd name="connsiteX15" fmla="*/ 639917 w 1432811"/>
                <a:gd name="connsiteY15" fmla="*/ 152871 h 753981"/>
                <a:gd name="connsiteX16" fmla="*/ 664156 w 1432811"/>
                <a:gd name="connsiteY16" fmla="*/ 99742 h 753981"/>
                <a:gd name="connsiteX17" fmla="*/ 747698 w 1432811"/>
                <a:gd name="connsiteY17" fmla="*/ 23327 h 753981"/>
                <a:gd name="connsiteX18" fmla="*/ 825037 w 1432811"/>
                <a:gd name="connsiteY18" fmla="*/ 47683 h 753981"/>
                <a:gd name="connsiteX19" fmla="*/ 866836 w 1432811"/>
                <a:gd name="connsiteY19" fmla="*/ 91982 h 753981"/>
                <a:gd name="connsiteX20" fmla="*/ 913133 w 1432811"/>
                <a:gd name="connsiteY20" fmla="*/ 59156 h 753981"/>
                <a:gd name="connsiteX21" fmla="*/ 969398 w 1432811"/>
                <a:gd name="connsiteY21" fmla="*/ 37902 h 753981"/>
                <a:gd name="connsiteX22" fmla="*/ 1027222 w 1432811"/>
                <a:gd name="connsiteY22" fmla="*/ 622 h 753981"/>
                <a:gd name="connsiteX23" fmla="*/ 1075986 w 1432811"/>
                <a:gd name="connsiteY23" fmla="*/ 35948 h 753981"/>
                <a:gd name="connsiteX24" fmla="*/ 1089027 w 1432811"/>
                <a:gd name="connsiteY24" fmla="*/ 59338 h 753981"/>
                <a:gd name="connsiteX25" fmla="*/ 1168650 w 1432811"/>
                <a:gd name="connsiteY25" fmla="*/ 81309 h 753981"/>
                <a:gd name="connsiteX26" fmla="*/ 1235198 w 1432811"/>
                <a:gd name="connsiteY26" fmla="*/ 158167 h 753981"/>
                <a:gd name="connsiteX27" fmla="*/ 1404783 w 1432811"/>
                <a:gd name="connsiteY27" fmla="*/ 184809 h 753981"/>
                <a:gd name="connsiteX28" fmla="*/ 1430469 w 1432811"/>
                <a:gd name="connsiteY28" fmla="*/ 210090 h 753981"/>
                <a:gd name="connsiteX29" fmla="*/ 1424015 w 1432811"/>
                <a:gd name="connsiteY29" fmla="*/ 238547 h 753981"/>
                <a:gd name="connsiteX30" fmla="*/ 1354000 w 1432811"/>
                <a:gd name="connsiteY30" fmla="*/ 280235 h 753981"/>
                <a:gd name="connsiteX31" fmla="*/ 1366091 w 1432811"/>
                <a:gd name="connsiteY31" fmla="*/ 399511 h 753981"/>
                <a:gd name="connsiteX32" fmla="*/ 1331904 w 1432811"/>
                <a:gd name="connsiteY32" fmla="*/ 428016 h 753981"/>
                <a:gd name="connsiteX33" fmla="*/ 1125906 w 1432811"/>
                <a:gd name="connsiteY33" fmla="*/ 406717 h 753981"/>
                <a:gd name="connsiteX34" fmla="*/ 1131143 w 1432811"/>
                <a:gd name="connsiteY34" fmla="*/ 482154 h 753981"/>
                <a:gd name="connsiteX35" fmla="*/ 1090851 w 1432811"/>
                <a:gd name="connsiteY35" fmla="*/ 545612 h 753981"/>
                <a:gd name="connsiteX36" fmla="*/ 993731 w 1432811"/>
                <a:gd name="connsiteY36" fmla="*/ 540593 h 753981"/>
                <a:gd name="connsiteX37" fmla="*/ 950898 w 1432811"/>
                <a:gd name="connsiteY37" fmla="*/ 568135 h 753981"/>
                <a:gd name="connsiteX38" fmla="*/ 899905 w 1432811"/>
                <a:gd name="connsiteY38" fmla="*/ 553341 h 753981"/>
                <a:gd name="connsiteX39" fmla="*/ 871867 w 1432811"/>
                <a:gd name="connsiteY39" fmla="*/ 549242 h 753981"/>
                <a:gd name="connsiteX40" fmla="*/ 895855 w 1432811"/>
                <a:gd name="connsiteY40" fmla="*/ 605360 h 753981"/>
                <a:gd name="connsiteX41" fmla="*/ 858860 w 1432811"/>
                <a:gd name="connsiteY41" fmla="*/ 599119 h 753981"/>
                <a:gd name="connsiteX42" fmla="*/ 836082 w 1432811"/>
                <a:gd name="connsiteY42" fmla="*/ 614823 h 753981"/>
                <a:gd name="connsiteX43" fmla="*/ 801177 w 1432811"/>
                <a:gd name="connsiteY43" fmla="*/ 620625 h 753981"/>
                <a:gd name="connsiteX44" fmla="*/ 698113 w 1432811"/>
                <a:gd name="connsiteY44" fmla="*/ 677265 h 753981"/>
                <a:gd name="connsiteX45" fmla="*/ 709536 w 1432811"/>
                <a:gd name="connsiteY45" fmla="*/ 753962 h 753981"/>
                <a:gd name="connsiteX46" fmla="*/ 627205 w 1432811"/>
                <a:gd name="connsiteY46" fmla="*/ 704192 h 753981"/>
                <a:gd name="connsiteX0" fmla="*/ 627205 w 1432811"/>
                <a:gd name="connsiteY0" fmla="*/ 704192 h 843102"/>
                <a:gd name="connsiteX1" fmla="*/ 565682 w 1432811"/>
                <a:gd name="connsiteY1" fmla="*/ 680406 h 843102"/>
                <a:gd name="connsiteX2" fmla="*/ 511902 w 1432811"/>
                <a:gd name="connsiteY2" fmla="*/ 637681 h 843102"/>
                <a:gd name="connsiteX3" fmla="*/ 350509 w 1432811"/>
                <a:gd name="connsiteY3" fmla="*/ 606391 h 843102"/>
                <a:gd name="connsiteX4" fmla="*/ 212997 w 1432811"/>
                <a:gd name="connsiteY4" fmla="*/ 501970 h 843102"/>
                <a:gd name="connsiteX5" fmla="*/ 10749 w 1432811"/>
                <a:gd name="connsiteY5" fmla="*/ 329615 h 843102"/>
                <a:gd name="connsiteX6" fmla="*/ 6930 w 1432811"/>
                <a:gd name="connsiteY6" fmla="*/ 244534 h 843102"/>
                <a:gd name="connsiteX7" fmla="*/ 81733 w 1432811"/>
                <a:gd name="connsiteY7" fmla="*/ 248954 h 843102"/>
                <a:gd name="connsiteX8" fmla="*/ 133990 w 1432811"/>
                <a:gd name="connsiteY8" fmla="*/ 219821 h 843102"/>
                <a:gd name="connsiteX9" fmla="*/ 214290 w 1432811"/>
                <a:gd name="connsiteY9" fmla="*/ 240729 h 843102"/>
                <a:gd name="connsiteX10" fmla="*/ 257307 w 1432811"/>
                <a:gd name="connsiteY10" fmla="*/ 258891 h 843102"/>
                <a:gd name="connsiteX11" fmla="*/ 320669 w 1432811"/>
                <a:gd name="connsiteY11" fmla="*/ 193972 h 843102"/>
                <a:gd name="connsiteX12" fmla="*/ 464823 w 1432811"/>
                <a:gd name="connsiteY12" fmla="*/ 190413 h 843102"/>
                <a:gd name="connsiteX13" fmla="*/ 511387 w 1432811"/>
                <a:gd name="connsiteY13" fmla="*/ 159171 h 843102"/>
                <a:gd name="connsiteX14" fmla="*/ 513014 w 1432811"/>
                <a:gd name="connsiteY14" fmla="*/ 126608 h 843102"/>
                <a:gd name="connsiteX15" fmla="*/ 639917 w 1432811"/>
                <a:gd name="connsiteY15" fmla="*/ 152871 h 843102"/>
                <a:gd name="connsiteX16" fmla="*/ 664156 w 1432811"/>
                <a:gd name="connsiteY16" fmla="*/ 99742 h 843102"/>
                <a:gd name="connsiteX17" fmla="*/ 747698 w 1432811"/>
                <a:gd name="connsiteY17" fmla="*/ 23327 h 843102"/>
                <a:gd name="connsiteX18" fmla="*/ 825037 w 1432811"/>
                <a:gd name="connsiteY18" fmla="*/ 47683 h 843102"/>
                <a:gd name="connsiteX19" fmla="*/ 866836 w 1432811"/>
                <a:gd name="connsiteY19" fmla="*/ 91982 h 843102"/>
                <a:gd name="connsiteX20" fmla="*/ 913133 w 1432811"/>
                <a:gd name="connsiteY20" fmla="*/ 59156 h 843102"/>
                <a:gd name="connsiteX21" fmla="*/ 969398 w 1432811"/>
                <a:gd name="connsiteY21" fmla="*/ 37902 h 843102"/>
                <a:gd name="connsiteX22" fmla="*/ 1027222 w 1432811"/>
                <a:gd name="connsiteY22" fmla="*/ 622 h 843102"/>
                <a:gd name="connsiteX23" fmla="*/ 1075986 w 1432811"/>
                <a:gd name="connsiteY23" fmla="*/ 35948 h 843102"/>
                <a:gd name="connsiteX24" fmla="*/ 1089027 w 1432811"/>
                <a:gd name="connsiteY24" fmla="*/ 59338 h 843102"/>
                <a:gd name="connsiteX25" fmla="*/ 1168650 w 1432811"/>
                <a:gd name="connsiteY25" fmla="*/ 81309 h 843102"/>
                <a:gd name="connsiteX26" fmla="*/ 1235198 w 1432811"/>
                <a:gd name="connsiteY26" fmla="*/ 158167 h 843102"/>
                <a:gd name="connsiteX27" fmla="*/ 1404783 w 1432811"/>
                <a:gd name="connsiteY27" fmla="*/ 184809 h 843102"/>
                <a:gd name="connsiteX28" fmla="*/ 1430469 w 1432811"/>
                <a:gd name="connsiteY28" fmla="*/ 210090 h 843102"/>
                <a:gd name="connsiteX29" fmla="*/ 1424015 w 1432811"/>
                <a:gd name="connsiteY29" fmla="*/ 238547 h 843102"/>
                <a:gd name="connsiteX30" fmla="*/ 1354000 w 1432811"/>
                <a:gd name="connsiteY30" fmla="*/ 280235 h 843102"/>
                <a:gd name="connsiteX31" fmla="*/ 1366091 w 1432811"/>
                <a:gd name="connsiteY31" fmla="*/ 399511 h 843102"/>
                <a:gd name="connsiteX32" fmla="*/ 1331904 w 1432811"/>
                <a:gd name="connsiteY32" fmla="*/ 428016 h 843102"/>
                <a:gd name="connsiteX33" fmla="*/ 1125906 w 1432811"/>
                <a:gd name="connsiteY33" fmla="*/ 406717 h 843102"/>
                <a:gd name="connsiteX34" fmla="*/ 1131143 w 1432811"/>
                <a:gd name="connsiteY34" fmla="*/ 482154 h 843102"/>
                <a:gd name="connsiteX35" fmla="*/ 1090851 w 1432811"/>
                <a:gd name="connsiteY35" fmla="*/ 545612 h 843102"/>
                <a:gd name="connsiteX36" fmla="*/ 993731 w 1432811"/>
                <a:gd name="connsiteY36" fmla="*/ 540593 h 843102"/>
                <a:gd name="connsiteX37" fmla="*/ 950898 w 1432811"/>
                <a:gd name="connsiteY37" fmla="*/ 568135 h 843102"/>
                <a:gd name="connsiteX38" fmla="*/ 899905 w 1432811"/>
                <a:gd name="connsiteY38" fmla="*/ 553341 h 843102"/>
                <a:gd name="connsiteX39" fmla="*/ 871867 w 1432811"/>
                <a:gd name="connsiteY39" fmla="*/ 549242 h 843102"/>
                <a:gd name="connsiteX40" fmla="*/ 895855 w 1432811"/>
                <a:gd name="connsiteY40" fmla="*/ 605360 h 843102"/>
                <a:gd name="connsiteX41" fmla="*/ 858860 w 1432811"/>
                <a:gd name="connsiteY41" fmla="*/ 599119 h 843102"/>
                <a:gd name="connsiteX42" fmla="*/ 836082 w 1432811"/>
                <a:gd name="connsiteY42" fmla="*/ 614823 h 843102"/>
                <a:gd name="connsiteX43" fmla="*/ 801177 w 1432811"/>
                <a:gd name="connsiteY43" fmla="*/ 620625 h 843102"/>
                <a:gd name="connsiteX44" fmla="*/ 874761 w 1432811"/>
                <a:gd name="connsiteY44" fmla="*/ 840203 h 843102"/>
                <a:gd name="connsiteX45" fmla="*/ 709536 w 1432811"/>
                <a:gd name="connsiteY45" fmla="*/ 753962 h 843102"/>
                <a:gd name="connsiteX46" fmla="*/ 627205 w 1432811"/>
                <a:gd name="connsiteY46" fmla="*/ 704192 h 843102"/>
                <a:gd name="connsiteX0" fmla="*/ 627205 w 1432811"/>
                <a:gd name="connsiteY0" fmla="*/ 704192 h 843102"/>
                <a:gd name="connsiteX1" fmla="*/ 565682 w 1432811"/>
                <a:gd name="connsiteY1" fmla="*/ 680406 h 843102"/>
                <a:gd name="connsiteX2" fmla="*/ 511902 w 1432811"/>
                <a:gd name="connsiteY2" fmla="*/ 637681 h 843102"/>
                <a:gd name="connsiteX3" fmla="*/ 350509 w 1432811"/>
                <a:gd name="connsiteY3" fmla="*/ 606391 h 843102"/>
                <a:gd name="connsiteX4" fmla="*/ 212997 w 1432811"/>
                <a:gd name="connsiteY4" fmla="*/ 501970 h 843102"/>
                <a:gd name="connsiteX5" fmla="*/ 10749 w 1432811"/>
                <a:gd name="connsiteY5" fmla="*/ 329615 h 843102"/>
                <a:gd name="connsiteX6" fmla="*/ 6930 w 1432811"/>
                <a:gd name="connsiteY6" fmla="*/ 244534 h 843102"/>
                <a:gd name="connsiteX7" fmla="*/ 81733 w 1432811"/>
                <a:gd name="connsiteY7" fmla="*/ 248954 h 843102"/>
                <a:gd name="connsiteX8" fmla="*/ 133990 w 1432811"/>
                <a:gd name="connsiteY8" fmla="*/ 219821 h 843102"/>
                <a:gd name="connsiteX9" fmla="*/ 214290 w 1432811"/>
                <a:gd name="connsiteY9" fmla="*/ 240729 h 843102"/>
                <a:gd name="connsiteX10" fmla="*/ 257307 w 1432811"/>
                <a:gd name="connsiteY10" fmla="*/ 258891 h 843102"/>
                <a:gd name="connsiteX11" fmla="*/ 320669 w 1432811"/>
                <a:gd name="connsiteY11" fmla="*/ 193972 h 843102"/>
                <a:gd name="connsiteX12" fmla="*/ 464823 w 1432811"/>
                <a:gd name="connsiteY12" fmla="*/ 190413 h 843102"/>
                <a:gd name="connsiteX13" fmla="*/ 511387 w 1432811"/>
                <a:gd name="connsiteY13" fmla="*/ 159171 h 843102"/>
                <a:gd name="connsiteX14" fmla="*/ 513014 w 1432811"/>
                <a:gd name="connsiteY14" fmla="*/ 126608 h 843102"/>
                <a:gd name="connsiteX15" fmla="*/ 639917 w 1432811"/>
                <a:gd name="connsiteY15" fmla="*/ 152871 h 843102"/>
                <a:gd name="connsiteX16" fmla="*/ 664156 w 1432811"/>
                <a:gd name="connsiteY16" fmla="*/ 99742 h 843102"/>
                <a:gd name="connsiteX17" fmla="*/ 747698 w 1432811"/>
                <a:gd name="connsiteY17" fmla="*/ 23327 h 843102"/>
                <a:gd name="connsiteX18" fmla="*/ 825037 w 1432811"/>
                <a:gd name="connsiteY18" fmla="*/ 47683 h 843102"/>
                <a:gd name="connsiteX19" fmla="*/ 866836 w 1432811"/>
                <a:gd name="connsiteY19" fmla="*/ 91982 h 843102"/>
                <a:gd name="connsiteX20" fmla="*/ 913133 w 1432811"/>
                <a:gd name="connsiteY20" fmla="*/ 59156 h 843102"/>
                <a:gd name="connsiteX21" fmla="*/ 969398 w 1432811"/>
                <a:gd name="connsiteY21" fmla="*/ 37902 h 843102"/>
                <a:gd name="connsiteX22" fmla="*/ 1027222 w 1432811"/>
                <a:gd name="connsiteY22" fmla="*/ 622 h 843102"/>
                <a:gd name="connsiteX23" fmla="*/ 1075986 w 1432811"/>
                <a:gd name="connsiteY23" fmla="*/ 35948 h 843102"/>
                <a:gd name="connsiteX24" fmla="*/ 1089027 w 1432811"/>
                <a:gd name="connsiteY24" fmla="*/ 59338 h 843102"/>
                <a:gd name="connsiteX25" fmla="*/ 1168650 w 1432811"/>
                <a:gd name="connsiteY25" fmla="*/ 81309 h 843102"/>
                <a:gd name="connsiteX26" fmla="*/ 1235198 w 1432811"/>
                <a:gd name="connsiteY26" fmla="*/ 158167 h 843102"/>
                <a:gd name="connsiteX27" fmla="*/ 1404783 w 1432811"/>
                <a:gd name="connsiteY27" fmla="*/ 184809 h 843102"/>
                <a:gd name="connsiteX28" fmla="*/ 1430469 w 1432811"/>
                <a:gd name="connsiteY28" fmla="*/ 210090 h 843102"/>
                <a:gd name="connsiteX29" fmla="*/ 1424015 w 1432811"/>
                <a:gd name="connsiteY29" fmla="*/ 238547 h 843102"/>
                <a:gd name="connsiteX30" fmla="*/ 1354000 w 1432811"/>
                <a:gd name="connsiteY30" fmla="*/ 280235 h 843102"/>
                <a:gd name="connsiteX31" fmla="*/ 1366091 w 1432811"/>
                <a:gd name="connsiteY31" fmla="*/ 399511 h 843102"/>
                <a:gd name="connsiteX32" fmla="*/ 1331904 w 1432811"/>
                <a:gd name="connsiteY32" fmla="*/ 428016 h 843102"/>
                <a:gd name="connsiteX33" fmla="*/ 1125906 w 1432811"/>
                <a:gd name="connsiteY33" fmla="*/ 406717 h 843102"/>
                <a:gd name="connsiteX34" fmla="*/ 1131143 w 1432811"/>
                <a:gd name="connsiteY34" fmla="*/ 482154 h 843102"/>
                <a:gd name="connsiteX35" fmla="*/ 1090851 w 1432811"/>
                <a:gd name="connsiteY35" fmla="*/ 545612 h 843102"/>
                <a:gd name="connsiteX36" fmla="*/ 993731 w 1432811"/>
                <a:gd name="connsiteY36" fmla="*/ 540593 h 843102"/>
                <a:gd name="connsiteX37" fmla="*/ 950898 w 1432811"/>
                <a:gd name="connsiteY37" fmla="*/ 568135 h 843102"/>
                <a:gd name="connsiteX38" fmla="*/ 899905 w 1432811"/>
                <a:gd name="connsiteY38" fmla="*/ 553341 h 843102"/>
                <a:gd name="connsiteX39" fmla="*/ 871867 w 1432811"/>
                <a:gd name="connsiteY39" fmla="*/ 549242 h 843102"/>
                <a:gd name="connsiteX40" fmla="*/ 895855 w 1432811"/>
                <a:gd name="connsiteY40" fmla="*/ 605360 h 843102"/>
                <a:gd name="connsiteX41" fmla="*/ 858860 w 1432811"/>
                <a:gd name="connsiteY41" fmla="*/ 599119 h 843102"/>
                <a:gd name="connsiteX42" fmla="*/ 836082 w 1432811"/>
                <a:gd name="connsiteY42" fmla="*/ 614823 h 843102"/>
                <a:gd name="connsiteX43" fmla="*/ 942640 w 1432811"/>
                <a:gd name="connsiteY43" fmla="*/ 746488 h 843102"/>
                <a:gd name="connsiteX44" fmla="*/ 874761 w 1432811"/>
                <a:gd name="connsiteY44" fmla="*/ 840203 h 843102"/>
                <a:gd name="connsiteX45" fmla="*/ 709536 w 1432811"/>
                <a:gd name="connsiteY45" fmla="*/ 753962 h 843102"/>
                <a:gd name="connsiteX46" fmla="*/ 627205 w 1432811"/>
                <a:gd name="connsiteY46" fmla="*/ 704192 h 843102"/>
                <a:gd name="connsiteX0" fmla="*/ 627205 w 1432811"/>
                <a:gd name="connsiteY0" fmla="*/ 704192 h 843102"/>
                <a:gd name="connsiteX1" fmla="*/ 565682 w 1432811"/>
                <a:gd name="connsiteY1" fmla="*/ 680406 h 843102"/>
                <a:gd name="connsiteX2" fmla="*/ 511902 w 1432811"/>
                <a:gd name="connsiteY2" fmla="*/ 637681 h 843102"/>
                <a:gd name="connsiteX3" fmla="*/ 350509 w 1432811"/>
                <a:gd name="connsiteY3" fmla="*/ 606391 h 843102"/>
                <a:gd name="connsiteX4" fmla="*/ 212997 w 1432811"/>
                <a:gd name="connsiteY4" fmla="*/ 501970 h 843102"/>
                <a:gd name="connsiteX5" fmla="*/ 10749 w 1432811"/>
                <a:gd name="connsiteY5" fmla="*/ 329615 h 843102"/>
                <a:gd name="connsiteX6" fmla="*/ 6930 w 1432811"/>
                <a:gd name="connsiteY6" fmla="*/ 244534 h 843102"/>
                <a:gd name="connsiteX7" fmla="*/ 81733 w 1432811"/>
                <a:gd name="connsiteY7" fmla="*/ 248954 h 843102"/>
                <a:gd name="connsiteX8" fmla="*/ 133990 w 1432811"/>
                <a:gd name="connsiteY8" fmla="*/ 219821 h 843102"/>
                <a:gd name="connsiteX9" fmla="*/ 214290 w 1432811"/>
                <a:gd name="connsiteY9" fmla="*/ 240729 h 843102"/>
                <a:gd name="connsiteX10" fmla="*/ 257307 w 1432811"/>
                <a:gd name="connsiteY10" fmla="*/ 258891 h 843102"/>
                <a:gd name="connsiteX11" fmla="*/ 320669 w 1432811"/>
                <a:gd name="connsiteY11" fmla="*/ 193972 h 843102"/>
                <a:gd name="connsiteX12" fmla="*/ 464823 w 1432811"/>
                <a:gd name="connsiteY12" fmla="*/ 190413 h 843102"/>
                <a:gd name="connsiteX13" fmla="*/ 511387 w 1432811"/>
                <a:gd name="connsiteY13" fmla="*/ 159171 h 843102"/>
                <a:gd name="connsiteX14" fmla="*/ 513014 w 1432811"/>
                <a:gd name="connsiteY14" fmla="*/ 126608 h 843102"/>
                <a:gd name="connsiteX15" fmla="*/ 639917 w 1432811"/>
                <a:gd name="connsiteY15" fmla="*/ 152871 h 843102"/>
                <a:gd name="connsiteX16" fmla="*/ 664156 w 1432811"/>
                <a:gd name="connsiteY16" fmla="*/ 99742 h 843102"/>
                <a:gd name="connsiteX17" fmla="*/ 747698 w 1432811"/>
                <a:gd name="connsiteY17" fmla="*/ 23327 h 843102"/>
                <a:gd name="connsiteX18" fmla="*/ 825037 w 1432811"/>
                <a:gd name="connsiteY18" fmla="*/ 47683 h 843102"/>
                <a:gd name="connsiteX19" fmla="*/ 866836 w 1432811"/>
                <a:gd name="connsiteY19" fmla="*/ 91982 h 843102"/>
                <a:gd name="connsiteX20" fmla="*/ 913133 w 1432811"/>
                <a:gd name="connsiteY20" fmla="*/ 59156 h 843102"/>
                <a:gd name="connsiteX21" fmla="*/ 969398 w 1432811"/>
                <a:gd name="connsiteY21" fmla="*/ 37902 h 843102"/>
                <a:gd name="connsiteX22" fmla="*/ 1027222 w 1432811"/>
                <a:gd name="connsiteY22" fmla="*/ 622 h 843102"/>
                <a:gd name="connsiteX23" fmla="*/ 1075986 w 1432811"/>
                <a:gd name="connsiteY23" fmla="*/ 35948 h 843102"/>
                <a:gd name="connsiteX24" fmla="*/ 1089027 w 1432811"/>
                <a:gd name="connsiteY24" fmla="*/ 59338 h 843102"/>
                <a:gd name="connsiteX25" fmla="*/ 1168650 w 1432811"/>
                <a:gd name="connsiteY25" fmla="*/ 81309 h 843102"/>
                <a:gd name="connsiteX26" fmla="*/ 1235198 w 1432811"/>
                <a:gd name="connsiteY26" fmla="*/ 158167 h 843102"/>
                <a:gd name="connsiteX27" fmla="*/ 1404783 w 1432811"/>
                <a:gd name="connsiteY27" fmla="*/ 184809 h 843102"/>
                <a:gd name="connsiteX28" fmla="*/ 1430469 w 1432811"/>
                <a:gd name="connsiteY28" fmla="*/ 210090 h 843102"/>
                <a:gd name="connsiteX29" fmla="*/ 1424015 w 1432811"/>
                <a:gd name="connsiteY29" fmla="*/ 238547 h 843102"/>
                <a:gd name="connsiteX30" fmla="*/ 1354000 w 1432811"/>
                <a:gd name="connsiteY30" fmla="*/ 280235 h 843102"/>
                <a:gd name="connsiteX31" fmla="*/ 1366091 w 1432811"/>
                <a:gd name="connsiteY31" fmla="*/ 399511 h 843102"/>
                <a:gd name="connsiteX32" fmla="*/ 1331904 w 1432811"/>
                <a:gd name="connsiteY32" fmla="*/ 428016 h 843102"/>
                <a:gd name="connsiteX33" fmla="*/ 1125906 w 1432811"/>
                <a:gd name="connsiteY33" fmla="*/ 406717 h 843102"/>
                <a:gd name="connsiteX34" fmla="*/ 1131143 w 1432811"/>
                <a:gd name="connsiteY34" fmla="*/ 482154 h 843102"/>
                <a:gd name="connsiteX35" fmla="*/ 1090851 w 1432811"/>
                <a:gd name="connsiteY35" fmla="*/ 545612 h 843102"/>
                <a:gd name="connsiteX36" fmla="*/ 993731 w 1432811"/>
                <a:gd name="connsiteY36" fmla="*/ 540593 h 843102"/>
                <a:gd name="connsiteX37" fmla="*/ 950898 w 1432811"/>
                <a:gd name="connsiteY37" fmla="*/ 568135 h 843102"/>
                <a:gd name="connsiteX38" fmla="*/ 899905 w 1432811"/>
                <a:gd name="connsiteY38" fmla="*/ 553341 h 843102"/>
                <a:gd name="connsiteX39" fmla="*/ 871867 w 1432811"/>
                <a:gd name="connsiteY39" fmla="*/ 549242 h 843102"/>
                <a:gd name="connsiteX40" fmla="*/ 895855 w 1432811"/>
                <a:gd name="connsiteY40" fmla="*/ 605360 h 843102"/>
                <a:gd name="connsiteX41" fmla="*/ 858860 w 1432811"/>
                <a:gd name="connsiteY41" fmla="*/ 599119 h 843102"/>
                <a:gd name="connsiteX42" fmla="*/ 909493 w 1432811"/>
                <a:gd name="connsiteY42" fmla="*/ 695193 h 843102"/>
                <a:gd name="connsiteX43" fmla="*/ 942640 w 1432811"/>
                <a:gd name="connsiteY43" fmla="*/ 746488 h 843102"/>
                <a:gd name="connsiteX44" fmla="*/ 874761 w 1432811"/>
                <a:gd name="connsiteY44" fmla="*/ 840203 h 843102"/>
                <a:gd name="connsiteX45" fmla="*/ 709536 w 1432811"/>
                <a:gd name="connsiteY45" fmla="*/ 753962 h 843102"/>
                <a:gd name="connsiteX46" fmla="*/ 627205 w 1432811"/>
                <a:gd name="connsiteY46" fmla="*/ 704192 h 843102"/>
                <a:gd name="connsiteX0" fmla="*/ 627205 w 1432811"/>
                <a:gd name="connsiteY0" fmla="*/ 704192 h 843102"/>
                <a:gd name="connsiteX1" fmla="*/ 565682 w 1432811"/>
                <a:gd name="connsiteY1" fmla="*/ 680406 h 843102"/>
                <a:gd name="connsiteX2" fmla="*/ 511902 w 1432811"/>
                <a:gd name="connsiteY2" fmla="*/ 637681 h 843102"/>
                <a:gd name="connsiteX3" fmla="*/ 350509 w 1432811"/>
                <a:gd name="connsiteY3" fmla="*/ 606391 h 843102"/>
                <a:gd name="connsiteX4" fmla="*/ 212997 w 1432811"/>
                <a:gd name="connsiteY4" fmla="*/ 501970 h 843102"/>
                <a:gd name="connsiteX5" fmla="*/ 10749 w 1432811"/>
                <a:gd name="connsiteY5" fmla="*/ 329615 h 843102"/>
                <a:gd name="connsiteX6" fmla="*/ 6930 w 1432811"/>
                <a:gd name="connsiteY6" fmla="*/ 244534 h 843102"/>
                <a:gd name="connsiteX7" fmla="*/ 81733 w 1432811"/>
                <a:gd name="connsiteY7" fmla="*/ 248954 h 843102"/>
                <a:gd name="connsiteX8" fmla="*/ 133990 w 1432811"/>
                <a:gd name="connsiteY8" fmla="*/ 219821 h 843102"/>
                <a:gd name="connsiteX9" fmla="*/ 214290 w 1432811"/>
                <a:gd name="connsiteY9" fmla="*/ 240729 h 843102"/>
                <a:gd name="connsiteX10" fmla="*/ 257307 w 1432811"/>
                <a:gd name="connsiteY10" fmla="*/ 258891 h 843102"/>
                <a:gd name="connsiteX11" fmla="*/ 320669 w 1432811"/>
                <a:gd name="connsiteY11" fmla="*/ 193972 h 843102"/>
                <a:gd name="connsiteX12" fmla="*/ 464823 w 1432811"/>
                <a:gd name="connsiteY12" fmla="*/ 190413 h 843102"/>
                <a:gd name="connsiteX13" fmla="*/ 511387 w 1432811"/>
                <a:gd name="connsiteY13" fmla="*/ 159171 h 843102"/>
                <a:gd name="connsiteX14" fmla="*/ 513014 w 1432811"/>
                <a:gd name="connsiteY14" fmla="*/ 126608 h 843102"/>
                <a:gd name="connsiteX15" fmla="*/ 639917 w 1432811"/>
                <a:gd name="connsiteY15" fmla="*/ 152871 h 843102"/>
                <a:gd name="connsiteX16" fmla="*/ 664156 w 1432811"/>
                <a:gd name="connsiteY16" fmla="*/ 99742 h 843102"/>
                <a:gd name="connsiteX17" fmla="*/ 747698 w 1432811"/>
                <a:gd name="connsiteY17" fmla="*/ 23327 h 843102"/>
                <a:gd name="connsiteX18" fmla="*/ 825037 w 1432811"/>
                <a:gd name="connsiteY18" fmla="*/ 47683 h 843102"/>
                <a:gd name="connsiteX19" fmla="*/ 866836 w 1432811"/>
                <a:gd name="connsiteY19" fmla="*/ 91982 h 843102"/>
                <a:gd name="connsiteX20" fmla="*/ 913133 w 1432811"/>
                <a:gd name="connsiteY20" fmla="*/ 59156 h 843102"/>
                <a:gd name="connsiteX21" fmla="*/ 969398 w 1432811"/>
                <a:gd name="connsiteY21" fmla="*/ 37902 h 843102"/>
                <a:gd name="connsiteX22" fmla="*/ 1027222 w 1432811"/>
                <a:gd name="connsiteY22" fmla="*/ 622 h 843102"/>
                <a:gd name="connsiteX23" fmla="*/ 1075986 w 1432811"/>
                <a:gd name="connsiteY23" fmla="*/ 35948 h 843102"/>
                <a:gd name="connsiteX24" fmla="*/ 1089027 w 1432811"/>
                <a:gd name="connsiteY24" fmla="*/ 59338 h 843102"/>
                <a:gd name="connsiteX25" fmla="*/ 1168650 w 1432811"/>
                <a:gd name="connsiteY25" fmla="*/ 81309 h 843102"/>
                <a:gd name="connsiteX26" fmla="*/ 1235198 w 1432811"/>
                <a:gd name="connsiteY26" fmla="*/ 158167 h 843102"/>
                <a:gd name="connsiteX27" fmla="*/ 1404783 w 1432811"/>
                <a:gd name="connsiteY27" fmla="*/ 184809 h 843102"/>
                <a:gd name="connsiteX28" fmla="*/ 1430469 w 1432811"/>
                <a:gd name="connsiteY28" fmla="*/ 210090 h 843102"/>
                <a:gd name="connsiteX29" fmla="*/ 1424015 w 1432811"/>
                <a:gd name="connsiteY29" fmla="*/ 238547 h 843102"/>
                <a:gd name="connsiteX30" fmla="*/ 1354000 w 1432811"/>
                <a:gd name="connsiteY30" fmla="*/ 280235 h 843102"/>
                <a:gd name="connsiteX31" fmla="*/ 1366091 w 1432811"/>
                <a:gd name="connsiteY31" fmla="*/ 399511 h 843102"/>
                <a:gd name="connsiteX32" fmla="*/ 1331904 w 1432811"/>
                <a:gd name="connsiteY32" fmla="*/ 428016 h 843102"/>
                <a:gd name="connsiteX33" fmla="*/ 1125906 w 1432811"/>
                <a:gd name="connsiteY33" fmla="*/ 406717 h 843102"/>
                <a:gd name="connsiteX34" fmla="*/ 1131143 w 1432811"/>
                <a:gd name="connsiteY34" fmla="*/ 482154 h 843102"/>
                <a:gd name="connsiteX35" fmla="*/ 1090851 w 1432811"/>
                <a:gd name="connsiteY35" fmla="*/ 545612 h 843102"/>
                <a:gd name="connsiteX36" fmla="*/ 993731 w 1432811"/>
                <a:gd name="connsiteY36" fmla="*/ 540593 h 843102"/>
                <a:gd name="connsiteX37" fmla="*/ 950898 w 1432811"/>
                <a:gd name="connsiteY37" fmla="*/ 568135 h 843102"/>
                <a:gd name="connsiteX38" fmla="*/ 899905 w 1432811"/>
                <a:gd name="connsiteY38" fmla="*/ 553341 h 843102"/>
                <a:gd name="connsiteX39" fmla="*/ 871867 w 1432811"/>
                <a:gd name="connsiteY39" fmla="*/ 549242 h 843102"/>
                <a:gd name="connsiteX40" fmla="*/ 895855 w 1432811"/>
                <a:gd name="connsiteY40" fmla="*/ 605360 h 843102"/>
                <a:gd name="connsiteX41" fmla="*/ 929605 w 1432811"/>
                <a:gd name="connsiteY41" fmla="*/ 653805 h 843102"/>
                <a:gd name="connsiteX42" fmla="*/ 909493 w 1432811"/>
                <a:gd name="connsiteY42" fmla="*/ 695193 h 843102"/>
                <a:gd name="connsiteX43" fmla="*/ 942640 w 1432811"/>
                <a:gd name="connsiteY43" fmla="*/ 746488 h 843102"/>
                <a:gd name="connsiteX44" fmla="*/ 874761 w 1432811"/>
                <a:gd name="connsiteY44" fmla="*/ 840203 h 843102"/>
                <a:gd name="connsiteX45" fmla="*/ 709536 w 1432811"/>
                <a:gd name="connsiteY45" fmla="*/ 753962 h 843102"/>
                <a:gd name="connsiteX46" fmla="*/ 627205 w 1432811"/>
                <a:gd name="connsiteY46" fmla="*/ 704192 h 843102"/>
                <a:gd name="connsiteX0" fmla="*/ 627205 w 1432811"/>
                <a:gd name="connsiteY0" fmla="*/ 704192 h 843102"/>
                <a:gd name="connsiteX1" fmla="*/ 565682 w 1432811"/>
                <a:gd name="connsiteY1" fmla="*/ 680406 h 843102"/>
                <a:gd name="connsiteX2" fmla="*/ 511902 w 1432811"/>
                <a:gd name="connsiteY2" fmla="*/ 637681 h 843102"/>
                <a:gd name="connsiteX3" fmla="*/ 350509 w 1432811"/>
                <a:gd name="connsiteY3" fmla="*/ 606391 h 843102"/>
                <a:gd name="connsiteX4" fmla="*/ 212997 w 1432811"/>
                <a:gd name="connsiteY4" fmla="*/ 501970 h 843102"/>
                <a:gd name="connsiteX5" fmla="*/ 10749 w 1432811"/>
                <a:gd name="connsiteY5" fmla="*/ 329615 h 843102"/>
                <a:gd name="connsiteX6" fmla="*/ 6930 w 1432811"/>
                <a:gd name="connsiteY6" fmla="*/ 244534 h 843102"/>
                <a:gd name="connsiteX7" fmla="*/ 81733 w 1432811"/>
                <a:gd name="connsiteY7" fmla="*/ 248954 h 843102"/>
                <a:gd name="connsiteX8" fmla="*/ 133990 w 1432811"/>
                <a:gd name="connsiteY8" fmla="*/ 219821 h 843102"/>
                <a:gd name="connsiteX9" fmla="*/ 214290 w 1432811"/>
                <a:gd name="connsiteY9" fmla="*/ 240729 h 843102"/>
                <a:gd name="connsiteX10" fmla="*/ 257307 w 1432811"/>
                <a:gd name="connsiteY10" fmla="*/ 258891 h 843102"/>
                <a:gd name="connsiteX11" fmla="*/ 320669 w 1432811"/>
                <a:gd name="connsiteY11" fmla="*/ 193972 h 843102"/>
                <a:gd name="connsiteX12" fmla="*/ 464823 w 1432811"/>
                <a:gd name="connsiteY12" fmla="*/ 190413 h 843102"/>
                <a:gd name="connsiteX13" fmla="*/ 511387 w 1432811"/>
                <a:gd name="connsiteY13" fmla="*/ 159171 h 843102"/>
                <a:gd name="connsiteX14" fmla="*/ 513014 w 1432811"/>
                <a:gd name="connsiteY14" fmla="*/ 126608 h 843102"/>
                <a:gd name="connsiteX15" fmla="*/ 639917 w 1432811"/>
                <a:gd name="connsiteY15" fmla="*/ 152871 h 843102"/>
                <a:gd name="connsiteX16" fmla="*/ 664156 w 1432811"/>
                <a:gd name="connsiteY16" fmla="*/ 99742 h 843102"/>
                <a:gd name="connsiteX17" fmla="*/ 747698 w 1432811"/>
                <a:gd name="connsiteY17" fmla="*/ 23327 h 843102"/>
                <a:gd name="connsiteX18" fmla="*/ 825037 w 1432811"/>
                <a:gd name="connsiteY18" fmla="*/ 47683 h 843102"/>
                <a:gd name="connsiteX19" fmla="*/ 866836 w 1432811"/>
                <a:gd name="connsiteY19" fmla="*/ 91982 h 843102"/>
                <a:gd name="connsiteX20" fmla="*/ 913133 w 1432811"/>
                <a:gd name="connsiteY20" fmla="*/ 59156 h 843102"/>
                <a:gd name="connsiteX21" fmla="*/ 969398 w 1432811"/>
                <a:gd name="connsiteY21" fmla="*/ 37902 h 843102"/>
                <a:gd name="connsiteX22" fmla="*/ 1027222 w 1432811"/>
                <a:gd name="connsiteY22" fmla="*/ 622 h 843102"/>
                <a:gd name="connsiteX23" fmla="*/ 1075986 w 1432811"/>
                <a:gd name="connsiteY23" fmla="*/ 35948 h 843102"/>
                <a:gd name="connsiteX24" fmla="*/ 1089027 w 1432811"/>
                <a:gd name="connsiteY24" fmla="*/ 59338 h 843102"/>
                <a:gd name="connsiteX25" fmla="*/ 1168650 w 1432811"/>
                <a:gd name="connsiteY25" fmla="*/ 81309 h 843102"/>
                <a:gd name="connsiteX26" fmla="*/ 1235198 w 1432811"/>
                <a:gd name="connsiteY26" fmla="*/ 158167 h 843102"/>
                <a:gd name="connsiteX27" fmla="*/ 1404783 w 1432811"/>
                <a:gd name="connsiteY27" fmla="*/ 184809 h 843102"/>
                <a:gd name="connsiteX28" fmla="*/ 1430469 w 1432811"/>
                <a:gd name="connsiteY28" fmla="*/ 210090 h 843102"/>
                <a:gd name="connsiteX29" fmla="*/ 1424015 w 1432811"/>
                <a:gd name="connsiteY29" fmla="*/ 238547 h 843102"/>
                <a:gd name="connsiteX30" fmla="*/ 1354000 w 1432811"/>
                <a:gd name="connsiteY30" fmla="*/ 280235 h 843102"/>
                <a:gd name="connsiteX31" fmla="*/ 1366091 w 1432811"/>
                <a:gd name="connsiteY31" fmla="*/ 399511 h 843102"/>
                <a:gd name="connsiteX32" fmla="*/ 1331904 w 1432811"/>
                <a:gd name="connsiteY32" fmla="*/ 428016 h 843102"/>
                <a:gd name="connsiteX33" fmla="*/ 1125906 w 1432811"/>
                <a:gd name="connsiteY33" fmla="*/ 406717 h 843102"/>
                <a:gd name="connsiteX34" fmla="*/ 1131143 w 1432811"/>
                <a:gd name="connsiteY34" fmla="*/ 482154 h 843102"/>
                <a:gd name="connsiteX35" fmla="*/ 1090851 w 1432811"/>
                <a:gd name="connsiteY35" fmla="*/ 545612 h 843102"/>
                <a:gd name="connsiteX36" fmla="*/ 993731 w 1432811"/>
                <a:gd name="connsiteY36" fmla="*/ 540593 h 843102"/>
                <a:gd name="connsiteX37" fmla="*/ 950898 w 1432811"/>
                <a:gd name="connsiteY37" fmla="*/ 568135 h 843102"/>
                <a:gd name="connsiteX38" fmla="*/ 899905 w 1432811"/>
                <a:gd name="connsiteY38" fmla="*/ 553341 h 843102"/>
                <a:gd name="connsiteX39" fmla="*/ 929078 w 1432811"/>
                <a:gd name="connsiteY39" fmla="*/ 590938 h 843102"/>
                <a:gd name="connsiteX40" fmla="*/ 895855 w 1432811"/>
                <a:gd name="connsiteY40" fmla="*/ 605360 h 843102"/>
                <a:gd name="connsiteX41" fmla="*/ 929605 w 1432811"/>
                <a:gd name="connsiteY41" fmla="*/ 653805 h 843102"/>
                <a:gd name="connsiteX42" fmla="*/ 909493 w 1432811"/>
                <a:gd name="connsiteY42" fmla="*/ 695193 h 843102"/>
                <a:gd name="connsiteX43" fmla="*/ 942640 w 1432811"/>
                <a:gd name="connsiteY43" fmla="*/ 746488 h 843102"/>
                <a:gd name="connsiteX44" fmla="*/ 874761 w 1432811"/>
                <a:gd name="connsiteY44" fmla="*/ 840203 h 843102"/>
                <a:gd name="connsiteX45" fmla="*/ 709536 w 1432811"/>
                <a:gd name="connsiteY45" fmla="*/ 753962 h 843102"/>
                <a:gd name="connsiteX46" fmla="*/ 627205 w 1432811"/>
                <a:gd name="connsiteY46" fmla="*/ 704192 h 843102"/>
                <a:gd name="connsiteX0" fmla="*/ 627205 w 1432811"/>
                <a:gd name="connsiteY0" fmla="*/ 704192 h 843102"/>
                <a:gd name="connsiteX1" fmla="*/ 565682 w 1432811"/>
                <a:gd name="connsiteY1" fmla="*/ 680406 h 843102"/>
                <a:gd name="connsiteX2" fmla="*/ 511902 w 1432811"/>
                <a:gd name="connsiteY2" fmla="*/ 637681 h 843102"/>
                <a:gd name="connsiteX3" fmla="*/ 350509 w 1432811"/>
                <a:gd name="connsiteY3" fmla="*/ 606391 h 843102"/>
                <a:gd name="connsiteX4" fmla="*/ 212997 w 1432811"/>
                <a:gd name="connsiteY4" fmla="*/ 501970 h 843102"/>
                <a:gd name="connsiteX5" fmla="*/ 10749 w 1432811"/>
                <a:gd name="connsiteY5" fmla="*/ 329615 h 843102"/>
                <a:gd name="connsiteX6" fmla="*/ 6930 w 1432811"/>
                <a:gd name="connsiteY6" fmla="*/ 244534 h 843102"/>
                <a:gd name="connsiteX7" fmla="*/ 81733 w 1432811"/>
                <a:gd name="connsiteY7" fmla="*/ 248954 h 843102"/>
                <a:gd name="connsiteX8" fmla="*/ 133990 w 1432811"/>
                <a:gd name="connsiteY8" fmla="*/ 219821 h 843102"/>
                <a:gd name="connsiteX9" fmla="*/ 214290 w 1432811"/>
                <a:gd name="connsiteY9" fmla="*/ 240729 h 843102"/>
                <a:gd name="connsiteX10" fmla="*/ 257307 w 1432811"/>
                <a:gd name="connsiteY10" fmla="*/ 258891 h 843102"/>
                <a:gd name="connsiteX11" fmla="*/ 320669 w 1432811"/>
                <a:gd name="connsiteY11" fmla="*/ 193972 h 843102"/>
                <a:gd name="connsiteX12" fmla="*/ 464823 w 1432811"/>
                <a:gd name="connsiteY12" fmla="*/ 190413 h 843102"/>
                <a:gd name="connsiteX13" fmla="*/ 511387 w 1432811"/>
                <a:gd name="connsiteY13" fmla="*/ 159171 h 843102"/>
                <a:gd name="connsiteX14" fmla="*/ 513014 w 1432811"/>
                <a:gd name="connsiteY14" fmla="*/ 126608 h 843102"/>
                <a:gd name="connsiteX15" fmla="*/ 639917 w 1432811"/>
                <a:gd name="connsiteY15" fmla="*/ 152871 h 843102"/>
                <a:gd name="connsiteX16" fmla="*/ 664156 w 1432811"/>
                <a:gd name="connsiteY16" fmla="*/ 99742 h 843102"/>
                <a:gd name="connsiteX17" fmla="*/ 747698 w 1432811"/>
                <a:gd name="connsiteY17" fmla="*/ 23327 h 843102"/>
                <a:gd name="connsiteX18" fmla="*/ 825037 w 1432811"/>
                <a:gd name="connsiteY18" fmla="*/ 47683 h 843102"/>
                <a:gd name="connsiteX19" fmla="*/ 866836 w 1432811"/>
                <a:gd name="connsiteY19" fmla="*/ 91982 h 843102"/>
                <a:gd name="connsiteX20" fmla="*/ 913133 w 1432811"/>
                <a:gd name="connsiteY20" fmla="*/ 59156 h 843102"/>
                <a:gd name="connsiteX21" fmla="*/ 969398 w 1432811"/>
                <a:gd name="connsiteY21" fmla="*/ 37902 h 843102"/>
                <a:gd name="connsiteX22" fmla="*/ 1027222 w 1432811"/>
                <a:gd name="connsiteY22" fmla="*/ 622 h 843102"/>
                <a:gd name="connsiteX23" fmla="*/ 1075986 w 1432811"/>
                <a:gd name="connsiteY23" fmla="*/ 35948 h 843102"/>
                <a:gd name="connsiteX24" fmla="*/ 1089027 w 1432811"/>
                <a:gd name="connsiteY24" fmla="*/ 59338 h 843102"/>
                <a:gd name="connsiteX25" fmla="*/ 1168650 w 1432811"/>
                <a:gd name="connsiteY25" fmla="*/ 81309 h 843102"/>
                <a:gd name="connsiteX26" fmla="*/ 1235198 w 1432811"/>
                <a:gd name="connsiteY26" fmla="*/ 158167 h 843102"/>
                <a:gd name="connsiteX27" fmla="*/ 1404783 w 1432811"/>
                <a:gd name="connsiteY27" fmla="*/ 184809 h 843102"/>
                <a:gd name="connsiteX28" fmla="*/ 1430469 w 1432811"/>
                <a:gd name="connsiteY28" fmla="*/ 210090 h 843102"/>
                <a:gd name="connsiteX29" fmla="*/ 1424015 w 1432811"/>
                <a:gd name="connsiteY29" fmla="*/ 238547 h 843102"/>
                <a:gd name="connsiteX30" fmla="*/ 1354000 w 1432811"/>
                <a:gd name="connsiteY30" fmla="*/ 280235 h 843102"/>
                <a:gd name="connsiteX31" fmla="*/ 1366091 w 1432811"/>
                <a:gd name="connsiteY31" fmla="*/ 399511 h 843102"/>
                <a:gd name="connsiteX32" fmla="*/ 1331904 w 1432811"/>
                <a:gd name="connsiteY32" fmla="*/ 428016 h 843102"/>
                <a:gd name="connsiteX33" fmla="*/ 1125906 w 1432811"/>
                <a:gd name="connsiteY33" fmla="*/ 406717 h 843102"/>
                <a:gd name="connsiteX34" fmla="*/ 1131143 w 1432811"/>
                <a:gd name="connsiteY34" fmla="*/ 482154 h 843102"/>
                <a:gd name="connsiteX35" fmla="*/ 1090851 w 1432811"/>
                <a:gd name="connsiteY35" fmla="*/ 545612 h 843102"/>
                <a:gd name="connsiteX36" fmla="*/ 993731 w 1432811"/>
                <a:gd name="connsiteY36" fmla="*/ 540593 h 843102"/>
                <a:gd name="connsiteX37" fmla="*/ 950898 w 1432811"/>
                <a:gd name="connsiteY37" fmla="*/ 568135 h 843102"/>
                <a:gd name="connsiteX38" fmla="*/ 934777 w 1432811"/>
                <a:gd name="connsiteY38" fmla="*/ 576900 h 843102"/>
                <a:gd name="connsiteX39" fmla="*/ 929078 w 1432811"/>
                <a:gd name="connsiteY39" fmla="*/ 590938 h 843102"/>
                <a:gd name="connsiteX40" fmla="*/ 895855 w 1432811"/>
                <a:gd name="connsiteY40" fmla="*/ 605360 h 843102"/>
                <a:gd name="connsiteX41" fmla="*/ 929605 w 1432811"/>
                <a:gd name="connsiteY41" fmla="*/ 653805 h 843102"/>
                <a:gd name="connsiteX42" fmla="*/ 909493 w 1432811"/>
                <a:gd name="connsiteY42" fmla="*/ 695193 h 843102"/>
                <a:gd name="connsiteX43" fmla="*/ 942640 w 1432811"/>
                <a:gd name="connsiteY43" fmla="*/ 746488 h 843102"/>
                <a:gd name="connsiteX44" fmla="*/ 874761 w 1432811"/>
                <a:gd name="connsiteY44" fmla="*/ 840203 h 843102"/>
                <a:gd name="connsiteX45" fmla="*/ 709536 w 1432811"/>
                <a:gd name="connsiteY45" fmla="*/ 753962 h 843102"/>
                <a:gd name="connsiteX46" fmla="*/ 627205 w 1432811"/>
                <a:gd name="connsiteY46" fmla="*/ 704192 h 843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432811" h="843102">
                  <a:moveTo>
                    <a:pt x="627205" y="704192"/>
                  </a:moveTo>
                  <a:cubicBezTo>
                    <a:pt x="615507" y="713077"/>
                    <a:pt x="584899" y="691491"/>
                    <a:pt x="565682" y="680406"/>
                  </a:cubicBezTo>
                  <a:cubicBezTo>
                    <a:pt x="546465" y="669321"/>
                    <a:pt x="548333" y="647810"/>
                    <a:pt x="511902" y="637681"/>
                  </a:cubicBezTo>
                  <a:cubicBezTo>
                    <a:pt x="497402" y="634068"/>
                    <a:pt x="374875" y="600284"/>
                    <a:pt x="350509" y="606391"/>
                  </a:cubicBezTo>
                  <a:cubicBezTo>
                    <a:pt x="348181" y="595525"/>
                    <a:pt x="212221" y="510097"/>
                    <a:pt x="212997" y="501970"/>
                  </a:cubicBezTo>
                  <a:cubicBezTo>
                    <a:pt x="216878" y="500394"/>
                    <a:pt x="3348" y="330650"/>
                    <a:pt x="10749" y="329615"/>
                  </a:cubicBezTo>
                  <a:cubicBezTo>
                    <a:pt x="18150" y="328580"/>
                    <a:pt x="-13380" y="260851"/>
                    <a:pt x="6930" y="244534"/>
                  </a:cubicBezTo>
                  <a:cubicBezTo>
                    <a:pt x="27240" y="228217"/>
                    <a:pt x="59037" y="249962"/>
                    <a:pt x="81733" y="248954"/>
                  </a:cubicBezTo>
                  <a:cubicBezTo>
                    <a:pt x="104429" y="247946"/>
                    <a:pt x="115348" y="218447"/>
                    <a:pt x="133990" y="219821"/>
                  </a:cubicBezTo>
                  <a:cubicBezTo>
                    <a:pt x="152632" y="221195"/>
                    <a:pt x="195774" y="232868"/>
                    <a:pt x="214290" y="240729"/>
                  </a:cubicBezTo>
                  <a:cubicBezTo>
                    <a:pt x="232806" y="248590"/>
                    <a:pt x="196175" y="273481"/>
                    <a:pt x="257307" y="258891"/>
                  </a:cubicBezTo>
                  <a:cubicBezTo>
                    <a:pt x="318439" y="244301"/>
                    <a:pt x="272078" y="201855"/>
                    <a:pt x="320669" y="193972"/>
                  </a:cubicBezTo>
                  <a:cubicBezTo>
                    <a:pt x="369260" y="186090"/>
                    <a:pt x="433893" y="191529"/>
                    <a:pt x="464823" y="190413"/>
                  </a:cubicBezTo>
                  <a:cubicBezTo>
                    <a:pt x="495753" y="189297"/>
                    <a:pt x="484385" y="163160"/>
                    <a:pt x="511387" y="159171"/>
                  </a:cubicBezTo>
                  <a:cubicBezTo>
                    <a:pt x="538389" y="155182"/>
                    <a:pt x="486449" y="128778"/>
                    <a:pt x="513014" y="126608"/>
                  </a:cubicBezTo>
                  <a:cubicBezTo>
                    <a:pt x="539579" y="124438"/>
                    <a:pt x="637902" y="154734"/>
                    <a:pt x="639917" y="152871"/>
                  </a:cubicBezTo>
                  <a:cubicBezTo>
                    <a:pt x="641933" y="151008"/>
                    <a:pt x="646193" y="121333"/>
                    <a:pt x="664156" y="99742"/>
                  </a:cubicBezTo>
                  <a:cubicBezTo>
                    <a:pt x="682119" y="78151"/>
                    <a:pt x="750440" y="18454"/>
                    <a:pt x="747698" y="23327"/>
                  </a:cubicBezTo>
                  <a:cubicBezTo>
                    <a:pt x="744956" y="28200"/>
                    <a:pt x="808574" y="41207"/>
                    <a:pt x="825037" y="47683"/>
                  </a:cubicBezTo>
                  <a:cubicBezTo>
                    <a:pt x="841500" y="54159"/>
                    <a:pt x="852153" y="90070"/>
                    <a:pt x="866836" y="91982"/>
                  </a:cubicBezTo>
                  <a:cubicBezTo>
                    <a:pt x="881519" y="93894"/>
                    <a:pt x="905620" y="59907"/>
                    <a:pt x="913133" y="59156"/>
                  </a:cubicBezTo>
                  <a:cubicBezTo>
                    <a:pt x="920646" y="58405"/>
                    <a:pt x="962375" y="36838"/>
                    <a:pt x="969398" y="37902"/>
                  </a:cubicBezTo>
                  <a:cubicBezTo>
                    <a:pt x="976421" y="38966"/>
                    <a:pt x="1020261" y="-5752"/>
                    <a:pt x="1027222" y="622"/>
                  </a:cubicBezTo>
                  <a:cubicBezTo>
                    <a:pt x="1034183" y="6996"/>
                    <a:pt x="1065698" y="29415"/>
                    <a:pt x="1075986" y="35948"/>
                  </a:cubicBezTo>
                  <a:cubicBezTo>
                    <a:pt x="1086274" y="42481"/>
                    <a:pt x="1073583" y="51778"/>
                    <a:pt x="1089027" y="59338"/>
                  </a:cubicBezTo>
                  <a:cubicBezTo>
                    <a:pt x="1104471" y="66898"/>
                    <a:pt x="1167665" y="75621"/>
                    <a:pt x="1168650" y="81309"/>
                  </a:cubicBezTo>
                  <a:cubicBezTo>
                    <a:pt x="1169635" y="86997"/>
                    <a:pt x="1236271" y="154870"/>
                    <a:pt x="1235198" y="158167"/>
                  </a:cubicBezTo>
                  <a:cubicBezTo>
                    <a:pt x="1236796" y="162829"/>
                    <a:pt x="1372238" y="176155"/>
                    <a:pt x="1404783" y="184809"/>
                  </a:cubicBezTo>
                  <a:cubicBezTo>
                    <a:pt x="1437328" y="193463"/>
                    <a:pt x="1422146" y="205672"/>
                    <a:pt x="1430469" y="210090"/>
                  </a:cubicBezTo>
                  <a:cubicBezTo>
                    <a:pt x="1438792" y="214508"/>
                    <a:pt x="1422113" y="234273"/>
                    <a:pt x="1424015" y="238547"/>
                  </a:cubicBezTo>
                  <a:cubicBezTo>
                    <a:pt x="1425917" y="242821"/>
                    <a:pt x="1363654" y="253408"/>
                    <a:pt x="1354000" y="280235"/>
                  </a:cubicBezTo>
                  <a:cubicBezTo>
                    <a:pt x="1344346" y="307062"/>
                    <a:pt x="1369033" y="378575"/>
                    <a:pt x="1366091" y="399511"/>
                  </a:cubicBezTo>
                  <a:cubicBezTo>
                    <a:pt x="1363150" y="420448"/>
                    <a:pt x="1371935" y="426815"/>
                    <a:pt x="1331904" y="428016"/>
                  </a:cubicBezTo>
                  <a:cubicBezTo>
                    <a:pt x="1291873" y="429217"/>
                    <a:pt x="1181286" y="397810"/>
                    <a:pt x="1125906" y="406717"/>
                  </a:cubicBezTo>
                  <a:cubicBezTo>
                    <a:pt x="1070526" y="415624"/>
                    <a:pt x="1158137" y="481434"/>
                    <a:pt x="1131143" y="482154"/>
                  </a:cubicBezTo>
                  <a:cubicBezTo>
                    <a:pt x="1104149" y="482874"/>
                    <a:pt x="1117726" y="533082"/>
                    <a:pt x="1090851" y="545612"/>
                  </a:cubicBezTo>
                  <a:cubicBezTo>
                    <a:pt x="1063976" y="558142"/>
                    <a:pt x="994436" y="539309"/>
                    <a:pt x="993731" y="540593"/>
                  </a:cubicBezTo>
                  <a:cubicBezTo>
                    <a:pt x="993026" y="541877"/>
                    <a:pt x="953974" y="567055"/>
                    <a:pt x="950898" y="568135"/>
                  </a:cubicBezTo>
                  <a:cubicBezTo>
                    <a:pt x="947822" y="569215"/>
                    <a:pt x="941829" y="576872"/>
                    <a:pt x="934777" y="576900"/>
                  </a:cubicBezTo>
                  <a:cubicBezTo>
                    <a:pt x="927725" y="576928"/>
                    <a:pt x="935565" y="586195"/>
                    <a:pt x="929078" y="590938"/>
                  </a:cubicBezTo>
                  <a:cubicBezTo>
                    <a:pt x="922591" y="595681"/>
                    <a:pt x="900365" y="601167"/>
                    <a:pt x="895855" y="605360"/>
                  </a:cubicBezTo>
                  <a:cubicBezTo>
                    <a:pt x="891345" y="609553"/>
                    <a:pt x="935519" y="650785"/>
                    <a:pt x="929605" y="653805"/>
                  </a:cubicBezTo>
                  <a:cubicBezTo>
                    <a:pt x="923691" y="656826"/>
                    <a:pt x="916078" y="698561"/>
                    <a:pt x="909493" y="695193"/>
                  </a:cubicBezTo>
                  <a:cubicBezTo>
                    <a:pt x="902908" y="691825"/>
                    <a:pt x="948754" y="748114"/>
                    <a:pt x="942640" y="746488"/>
                  </a:cubicBezTo>
                  <a:cubicBezTo>
                    <a:pt x="936526" y="744863"/>
                    <a:pt x="890034" y="817980"/>
                    <a:pt x="874761" y="840203"/>
                  </a:cubicBezTo>
                  <a:cubicBezTo>
                    <a:pt x="859488" y="862426"/>
                    <a:pt x="721354" y="749474"/>
                    <a:pt x="709536" y="753962"/>
                  </a:cubicBezTo>
                  <a:cubicBezTo>
                    <a:pt x="706179" y="755180"/>
                    <a:pt x="648436" y="700221"/>
                    <a:pt x="627205" y="704192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17" name="Freeform 19"/>
            <p:cNvSpPr>
              <a:spLocks/>
            </p:cNvSpPr>
            <p:nvPr/>
          </p:nvSpPr>
          <p:spPr bwMode="auto">
            <a:xfrm>
              <a:off x="5486612" y="2419586"/>
              <a:ext cx="1310963" cy="1169904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9397" h="20920">
                  <a:moveTo>
                    <a:pt x="52" y="17780"/>
                  </a:moveTo>
                  <a:cubicBezTo>
                    <a:pt x="52" y="17385"/>
                    <a:pt x="1720" y="17147"/>
                    <a:pt x="907" y="16967"/>
                  </a:cubicBezTo>
                  <a:cubicBezTo>
                    <a:pt x="413" y="16825"/>
                    <a:pt x="1171" y="15456"/>
                    <a:pt x="675" y="15923"/>
                  </a:cubicBezTo>
                  <a:cubicBezTo>
                    <a:pt x="88" y="16496"/>
                    <a:pt x="1809" y="15905"/>
                    <a:pt x="1361" y="15511"/>
                  </a:cubicBezTo>
                  <a:cubicBezTo>
                    <a:pt x="731" y="14938"/>
                    <a:pt x="1280" y="14887"/>
                    <a:pt x="1187" y="14657"/>
                  </a:cubicBezTo>
                  <a:cubicBezTo>
                    <a:pt x="1094" y="14427"/>
                    <a:pt x="816" y="14375"/>
                    <a:pt x="805" y="14131"/>
                  </a:cubicBezTo>
                  <a:cubicBezTo>
                    <a:pt x="794" y="13887"/>
                    <a:pt x="943" y="13087"/>
                    <a:pt x="1119" y="13195"/>
                  </a:cubicBezTo>
                  <a:cubicBezTo>
                    <a:pt x="1302" y="13267"/>
                    <a:pt x="1856" y="12962"/>
                    <a:pt x="1992" y="12745"/>
                  </a:cubicBezTo>
                  <a:cubicBezTo>
                    <a:pt x="2082" y="12531"/>
                    <a:pt x="1939" y="12427"/>
                    <a:pt x="1963" y="12221"/>
                  </a:cubicBezTo>
                  <a:cubicBezTo>
                    <a:pt x="1987" y="12015"/>
                    <a:pt x="2629" y="11761"/>
                    <a:pt x="2137" y="11511"/>
                  </a:cubicBezTo>
                  <a:cubicBezTo>
                    <a:pt x="1864" y="11403"/>
                    <a:pt x="2202" y="11062"/>
                    <a:pt x="2557" y="10919"/>
                  </a:cubicBezTo>
                  <a:cubicBezTo>
                    <a:pt x="3058" y="10668"/>
                    <a:pt x="2685" y="10493"/>
                    <a:pt x="2509" y="10136"/>
                  </a:cubicBezTo>
                  <a:cubicBezTo>
                    <a:pt x="2333" y="9779"/>
                    <a:pt x="1138" y="9203"/>
                    <a:pt x="1498" y="8775"/>
                  </a:cubicBezTo>
                  <a:cubicBezTo>
                    <a:pt x="1810" y="8380"/>
                    <a:pt x="410" y="7216"/>
                    <a:pt x="52" y="6893"/>
                  </a:cubicBezTo>
                  <a:cubicBezTo>
                    <a:pt x="-219" y="6606"/>
                    <a:pt x="640" y="6180"/>
                    <a:pt x="830" y="5908"/>
                  </a:cubicBezTo>
                  <a:cubicBezTo>
                    <a:pt x="1020" y="5636"/>
                    <a:pt x="966" y="5547"/>
                    <a:pt x="1192" y="5262"/>
                  </a:cubicBezTo>
                  <a:cubicBezTo>
                    <a:pt x="1418" y="4978"/>
                    <a:pt x="2364" y="3664"/>
                    <a:pt x="2185" y="4201"/>
                  </a:cubicBezTo>
                  <a:cubicBezTo>
                    <a:pt x="2027" y="4159"/>
                    <a:pt x="3272" y="3895"/>
                    <a:pt x="3867" y="3567"/>
                  </a:cubicBezTo>
                  <a:cubicBezTo>
                    <a:pt x="4462" y="3239"/>
                    <a:pt x="5582" y="2903"/>
                    <a:pt x="5757" y="2234"/>
                  </a:cubicBezTo>
                  <a:cubicBezTo>
                    <a:pt x="5932" y="1565"/>
                    <a:pt x="7759" y="1470"/>
                    <a:pt x="8129" y="1197"/>
                  </a:cubicBezTo>
                  <a:cubicBezTo>
                    <a:pt x="8499" y="924"/>
                    <a:pt x="9172" y="987"/>
                    <a:pt x="9874" y="790"/>
                  </a:cubicBezTo>
                  <a:cubicBezTo>
                    <a:pt x="10576" y="593"/>
                    <a:pt x="12022" y="-35"/>
                    <a:pt x="12343" y="16"/>
                  </a:cubicBezTo>
                  <a:cubicBezTo>
                    <a:pt x="12300" y="-164"/>
                    <a:pt x="11573" y="1168"/>
                    <a:pt x="11799" y="1095"/>
                  </a:cubicBezTo>
                  <a:cubicBezTo>
                    <a:pt x="13912" y="702"/>
                    <a:pt x="12330" y="1579"/>
                    <a:pt x="12867" y="1829"/>
                  </a:cubicBezTo>
                  <a:cubicBezTo>
                    <a:pt x="13404" y="2079"/>
                    <a:pt x="14351" y="2179"/>
                    <a:pt x="15023" y="2595"/>
                  </a:cubicBezTo>
                  <a:cubicBezTo>
                    <a:pt x="15695" y="3011"/>
                    <a:pt x="16672" y="3820"/>
                    <a:pt x="16898" y="4327"/>
                  </a:cubicBezTo>
                  <a:cubicBezTo>
                    <a:pt x="17124" y="4834"/>
                    <a:pt x="16087" y="5452"/>
                    <a:pt x="16381" y="5638"/>
                  </a:cubicBezTo>
                  <a:cubicBezTo>
                    <a:pt x="16675" y="5824"/>
                    <a:pt x="18344" y="5263"/>
                    <a:pt x="18660" y="5442"/>
                  </a:cubicBezTo>
                  <a:cubicBezTo>
                    <a:pt x="19019" y="5587"/>
                    <a:pt x="19505" y="5640"/>
                    <a:pt x="19689" y="5747"/>
                  </a:cubicBezTo>
                  <a:cubicBezTo>
                    <a:pt x="20036" y="5803"/>
                    <a:pt x="19950" y="5403"/>
                    <a:pt x="20580" y="5320"/>
                  </a:cubicBezTo>
                  <a:cubicBezTo>
                    <a:pt x="20989" y="5238"/>
                    <a:pt x="21581" y="4150"/>
                    <a:pt x="22063" y="4139"/>
                  </a:cubicBezTo>
                  <a:cubicBezTo>
                    <a:pt x="22545" y="4128"/>
                    <a:pt x="23197" y="4256"/>
                    <a:pt x="23224" y="4398"/>
                  </a:cubicBezTo>
                  <a:cubicBezTo>
                    <a:pt x="23251" y="4540"/>
                    <a:pt x="23628" y="5134"/>
                    <a:pt x="23462" y="5386"/>
                  </a:cubicBezTo>
                  <a:cubicBezTo>
                    <a:pt x="23296" y="5638"/>
                    <a:pt x="25644" y="5507"/>
                    <a:pt x="25027" y="5715"/>
                  </a:cubicBezTo>
                  <a:cubicBezTo>
                    <a:pt x="24410" y="5923"/>
                    <a:pt x="25851" y="5321"/>
                    <a:pt x="26098" y="5518"/>
                  </a:cubicBezTo>
                  <a:cubicBezTo>
                    <a:pt x="26345" y="5715"/>
                    <a:pt x="27758" y="5584"/>
                    <a:pt x="27991" y="6109"/>
                  </a:cubicBezTo>
                  <a:cubicBezTo>
                    <a:pt x="28224" y="6634"/>
                    <a:pt x="28334" y="7554"/>
                    <a:pt x="28403" y="8079"/>
                  </a:cubicBezTo>
                  <a:cubicBezTo>
                    <a:pt x="28472" y="8604"/>
                    <a:pt x="29350" y="7893"/>
                    <a:pt x="29391" y="8079"/>
                  </a:cubicBezTo>
                  <a:cubicBezTo>
                    <a:pt x="29432" y="8265"/>
                    <a:pt x="29281" y="8856"/>
                    <a:pt x="29062" y="9261"/>
                  </a:cubicBezTo>
                  <a:cubicBezTo>
                    <a:pt x="28843" y="9666"/>
                    <a:pt x="28170" y="9958"/>
                    <a:pt x="28074" y="10509"/>
                  </a:cubicBezTo>
                  <a:cubicBezTo>
                    <a:pt x="27978" y="11060"/>
                    <a:pt x="28202" y="12042"/>
                    <a:pt x="28072" y="12501"/>
                  </a:cubicBezTo>
                  <a:cubicBezTo>
                    <a:pt x="27714" y="12859"/>
                    <a:pt x="24867" y="13363"/>
                    <a:pt x="23920" y="13523"/>
                  </a:cubicBezTo>
                  <a:cubicBezTo>
                    <a:pt x="22973" y="13683"/>
                    <a:pt x="22865" y="13135"/>
                    <a:pt x="22391" y="13464"/>
                  </a:cubicBezTo>
                  <a:cubicBezTo>
                    <a:pt x="21917" y="13793"/>
                    <a:pt x="21253" y="14701"/>
                    <a:pt x="20745" y="15106"/>
                  </a:cubicBezTo>
                  <a:cubicBezTo>
                    <a:pt x="20237" y="15511"/>
                    <a:pt x="19988" y="16462"/>
                    <a:pt x="19510" y="16682"/>
                  </a:cubicBezTo>
                  <a:lnTo>
                    <a:pt x="18207" y="16817"/>
                  </a:lnTo>
                  <a:cubicBezTo>
                    <a:pt x="17757" y="17068"/>
                    <a:pt x="17003" y="17258"/>
                    <a:pt x="17088" y="17547"/>
                  </a:cubicBezTo>
                  <a:cubicBezTo>
                    <a:pt x="17099" y="18487"/>
                    <a:pt x="16553" y="17341"/>
                    <a:pt x="16709" y="18586"/>
                  </a:cubicBezTo>
                  <a:cubicBezTo>
                    <a:pt x="16865" y="19831"/>
                    <a:pt x="15804" y="18520"/>
                    <a:pt x="15804" y="19242"/>
                  </a:cubicBezTo>
                  <a:cubicBezTo>
                    <a:pt x="15804" y="19964"/>
                    <a:pt x="15584" y="20579"/>
                    <a:pt x="15474" y="20885"/>
                  </a:cubicBezTo>
                  <a:cubicBezTo>
                    <a:pt x="15364" y="21192"/>
                    <a:pt x="14883" y="19418"/>
                    <a:pt x="14650" y="19965"/>
                  </a:cubicBezTo>
                  <a:cubicBezTo>
                    <a:pt x="14417" y="20512"/>
                    <a:pt x="13470" y="18696"/>
                    <a:pt x="13086" y="19440"/>
                  </a:cubicBezTo>
                  <a:cubicBezTo>
                    <a:pt x="12702" y="20184"/>
                    <a:pt x="12167" y="18663"/>
                    <a:pt x="11687" y="18915"/>
                  </a:cubicBezTo>
                  <a:cubicBezTo>
                    <a:pt x="11034" y="19570"/>
                    <a:pt x="11082" y="16441"/>
                    <a:pt x="10286" y="17470"/>
                  </a:cubicBezTo>
                  <a:cubicBezTo>
                    <a:pt x="9490" y="18499"/>
                    <a:pt x="9271" y="18137"/>
                    <a:pt x="8640" y="18652"/>
                  </a:cubicBezTo>
                  <a:cubicBezTo>
                    <a:pt x="8009" y="19167"/>
                    <a:pt x="7912" y="18346"/>
                    <a:pt x="7157" y="18784"/>
                  </a:cubicBezTo>
                  <a:cubicBezTo>
                    <a:pt x="6402" y="19222"/>
                    <a:pt x="6833" y="17687"/>
                    <a:pt x="5592" y="18455"/>
                  </a:cubicBezTo>
                  <a:cubicBezTo>
                    <a:pt x="4351" y="19223"/>
                    <a:pt x="4002" y="18317"/>
                    <a:pt x="3087" y="18729"/>
                  </a:cubicBezTo>
                  <a:cubicBezTo>
                    <a:pt x="2548" y="18729"/>
                    <a:pt x="1738" y="18675"/>
                    <a:pt x="1334" y="18891"/>
                  </a:cubicBezTo>
                  <a:cubicBezTo>
                    <a:pt x="476" y="19320"/>
                    <a:pt x="52" y="18138"/>
                    <a:pt x="52" y="17780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18" name="Freeform 19"/>
            <p:cNvSpPr>
              <a:spLocks/>
            </p:cNvSpPr>
            <p:nvPr/>
          </p:nvSpPr>
          <p:spPr bwMode="auto">
            <a:xfrm>
              <a:off x="4019536" y="3596475"/>
              <a:ext cx="1509813" cy="968000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3045 w 29397"/>
                <a:gd name="connsiteY18" fmla="*/ 84 h 20920"/>
                <a:gd name="connsiteX19" fmla="*/ 5757 w 29397"/>
                <a:gd name="connsiteY19" fmla="*/ 2234 h 20920"/>
                <a:gd name="connsiteX20" fmla="*/ 8129 w 29397"/>
                <a:gd name="connsiteY20" fmla="*/ 1197 h 20920"/>
                <a:gd name="connsiteX21" fmla="*/ 9874 w 29397"/>
                <a:gd name="connsiteY21" fmla="*/ 790 h 20920"/>
                <a:gd name="connsiteX22" fmla="*/ 12343 w 29397"/>
                <a:gd name="connsiteY22" fmla="*/ 16 h 20920"/>
                <a:gd name="connsiteX23" fmla="*/ 11799 w 29397"/>
                <a:gd name="connsiteY23" fmla="*/ 1095 h 20920"/>
                <a:gd name="connsiteX24" fmla="*/ 12867 w 29397"/>
                <a:gd name="connsiteY24" fmla="*/ 1829 h 20920"/>
                <a:gd name="connsiteX25" fmla="*/ 15023 w 29397"/>
                <a:gd name="connsiteY25" fmla="*/ 2595 h 20920"/>
                <a:gd name="connsiteX26" fmla="*/ 16898 w 29397"/>
                <a:gd name="connsiteY26" fmla="*/ 4327 h 20920"/>
                <a:gd name="connsiteX27" fmla="*/ 16381 w 29397"/>
                <a:gd name="connsiteY27" fmla="*/ 5638 h 20920"/>
                <a:gd name="connsiteX28" fmla="*/ 18660 w 29397"/>
                <a:gd name="connsiteY28" fmla="*/ 5442 h 20920"/>
                <a:gd name="connsiteX29" fmla="*/ 19689 w 29397"/>
                <a:gd name="connsiteY29" fmla="*/ 5747 h 20920"/>
                <a:gd name="connsiteX30" fmla="*/ 20580 w 29397"/>
                <a:gd name="connsiteY30" fmla="*/ 5320 h 20920"/>
                <a:gd name="connsiteX31" fmla="*/ 22063 w 29397"/>
                <a:gd name="connsiteY31" fmla="*/ 4139 h 20920"/>
                <a:gd name="connsiteX32" fmla="*/ 23224 w 29397"/>
                <a:gd name="connsiteY32" fmla="*/ 4398 h 20920"/>
                <a:gd name="connsiteX33" fmla="*/ 23462 w 29397"/>
                <a:gd name="connsiteY33" fmla="*/ 5386 h 20920"/>
                <a:gd name="connsiteX34" fmla="*/ 25027 w 29397"/>
                <a:gd name="connsiteY34" fmla="*/ 5715 h 20920"/>
                <a:gd name="connsiteX35" fmla="*/ 26098 w 29397"/>
                <a:gd name="connsiteY35" fmla="*/ 5518 h 20920"/>
                <a:gd name="connsiteX36" fmla="*/ 27991 w 29397"/>
                <a:gd name="connsiteY36" fmla="*/ 6109 h 20920"/>
                <a:gd name="connsiteX37" fmla="*/ 28403 w 29397"/>
                <a:gd name="connsiteY37" fmla="*/ 8079 h 20920"/>
                <a:gd name="connsiteX38" fmla="*/ 29391 w 29397"/>
                <a:gd name="connsiteY38" fmla="*/ 8079 h 20920"/>
                <a:gd name="connsiteX39" fmla="*/ 29062 w 29397"/>
                <a:gd name="connsiteY39" fmla="*/ 9261 h 20920"/>
                <a:gd name="connsiteX40" fmla="*/ 28074 w 29397"/>
                <a:gd name="connsiteY40" fmla="*/ 10509 h 20920"/>
                <a:gd name="connsiteX41" fmla="*/ 28072 w 29397"/>
                <a:gd name="connsiteY41" fmla="*/ 12501 h 20920"/>
                <a:gd name="connsiteX42" fmla="*/ 23920 w 29397"/>
                <a:gd name="connsiteY42" fmla="*/ 13523 h 20920"/>
                <a:gd name="connsiteX43" fmla="*/ 22391 w 29397"/>
                <a:gd name="connsiteY43" fmla="*/ 13464 h 20920"/>
                <a:gd name="connsiteX44" fmla="*/ 20745 w 29397"/>
                <a:gd name="connsiteY44" fmla="*/ 15106 h 20920"/>
                <a:gd name="connsiteX45" fmla="*/ 19510 w 29397"/>
                <a:gd name="connsiteY45" fmla="*/ 16682 h 20920"/>
                <a:gd name="connsiteX46" fmla="*/ 18207 w 29397"/>
                <a:gd name="connsiteY46" fmla="*/ 16817 h 20920"/>
                <a:gd name="connsiteX47" fmla="*/ 17088 w 29397"/>
                <a:gd name="connsiteY47" fmla="*/ 17547 h 20920"/>
                <a:gd name="connsiteX48" fmla="*/ 16709 w 29397"/>
                <a:gd name="connsiteY48" fmla="*/ 18586 h 20920"/>
                <a:gd name="connsiteX49" fmla="*/ 15804 w 29397"/>
                <a:gd name="connsiteY49" fmla="*/ 19242 h 20920"/>
                <a:gd name="connsiteX50" fmla="*/ 15474 w 29397"/>
                <a:gd name="connsiteY50" fmla="*/ 20885 h 20920"/>
                <a:gd name="connsiteX51" fmla="*/ 14650 w 29397"/>
                <a:gd name="connsiteY51" fmla="*/ 19965 h 20920"/>
                <a:gd name="connsiteX52" fmla="*/ 13086 w 29397"/>
                <a:gd name="connsiteY52" fmla="*/ 19440 h 20920"/>
                <a:gd name="connsiteX53" fmla="*/ 11687 w 29397"/>
                <a:gd name="connsiteY53" fmla="*/ 18915 h 20920"/>
                <a:gd name="connsiteX54" fmla="*/ 10286 w 29397"/>
                <a:gd name="connsiteY54" fmla="*/ 17470 h 20920"/>
                <a:gd name="connsiteX55" fmla="*/ 8640 w 29397"/>
                <a:gd name="connsiteY55" fmla="*/ 18652 h 20920"/>
                <a:gd name="connsiteX56" fmla="*/ 7157 w 29397"/>
                <a:gd name="connsiteY56" fmla="*/ 18784 h 20920"/>
                <a:gd name="connsiteX57" fmla="*/ 5592 w 29397"/>
                <a:gd name="connsiteY57" fmla="*/ 18455 h 20920"/>
                <a:gd name="connsiteX58" fmla="*/ 3087 w 29397"/>
                <a:gd name="connsiteY58" fmla="*/ 18729 h 20920"/>
                <a:gd name="connsiteX59" fmla="*/ 1334 w 29397"/>
                <a:gd name="connsiteY59" fmla="*/ 18891 h 20920"/>
                <a:gd name="connsiteX60" fmla="*/ 52 w 29397"/>
                <a:gd name="connsiteY60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3045 w 29397"/>
                <a:gd name="connsiteY18" fmla="*/ 84 h 20920"/>
                <a:gd name="connsiteX19" fmla="*/ 6177 w 29397"/>
                <a:gd name="connsiteY19" fmla="*/ 643 h 20920"/>
                <a:gd name="connsiteX20" fmla="*/ 8129 w 29397"/>
                <a:gd name="connsiteY20" fmla="*/ 1197 h 20920"/>
                <a:gd name="connsiteX21" fmla="*/ 9874 w 29397"/>
                <a:gd name="connsiteY21" fmla="*/ 790 h 20920"/>
                <a:gd name="connsiteX22" fmla="*/ 12343 w 29397"/>
                <a:gd name="connsiteY22" fmla="*/ 16 h 20920"/>
                <a:gd name="connsiteX23" fmla="*/ 11799 w 29397"/>
                <a:gd name="connsiteY23" fmla="*/ 1095 h 20920"/>
                <a:gd name="connsiteX24" fmla="*/ 12867 w 29397"/>
                <a:gd name="connsiteY24" fmla="*/ 1829 h 20920"/>
                <a:gd name="connsiteX25" fmla="*/ 15023 w 29397"/>
                <a:gd name="connsiteY25" fmla="*/ 2595 h 20920"/>
                <a:gd name="connsiteX26" fmla="*/ 16898 w 29397"/>
                <a:gd name="connsiteY26" fmla="*/ 4327 h 20920"/>
                <a:gd name="connsiteX27" fmla="*/ 16381 w 29397"/>
                <a:gd name="connsiteY27" fmla="*/ 5638 h 20920"/>
                <a:gd name="connsiteX28" fmla="*/ 18660 w 29397"/>
                <a:gd name="connsiteY28" fmla="*/ 5442 h 20920"/>
                <a:gd name="connsiteX29" fmla="*/ 19689 w 29397"/>
                <a:gd name="connsiteY29" fmla="*/ 5747 h 20920"/>
                <a:gd name="connsiteX30" fmla="*/ 20580 w 29397"/>
                <a:gd name="connsiteY30" fmla="*/ 5320 h 20920"/>
                <a:gd name="connsiteX31" fmla="*/ 22063 w 29397"/>
                <a:gd name="connsiteY31" fmla="*/ 4139 h 20920"/>
                <a:gd name="connsiteX32" fmla="*/ 23224 w 29397"/>
                <a:gd name="connsiteY32" fmla="*/ 4398 h 20920"/>
                <a:gd name="connsiteX33" fmla="*/ 23462 w 29397"/>
                <a:gd name="connsiteY33" fmla="*/ 5386 h 20920"/>
                <a:gd name="connsiteX34" fmla="*/ 25027 w 29397"/>
                <a:gd name="connsiteY34" fmla="*/ 5715 h 20920"/>
                <a:gd name="connsiteX35" fmla="*/ 26098 w 29397"/>
                <a:gd name="connsiteY35" fmla="*/ 5518 h 20920"/>
                <a:gd name="connsiteX36" fmla="*/ 27991 w 29397"/>
                <a:gd name="connsiteY36" fmla="*/ 6109 h 20920"/>
                <a:gd name="connsiteX37" fmla="*/ 28403 w 29397"/>
                <a:gd name="connsiteY37" fmla="*/ 8079 h 20920"/>
                <a:gd name="connsiteX38" fmla="*/ 29391 w 29397"/>
                <a:gd name="connsiteY38" fmla="*/ 8079 h 20920"/>
                <a:gd name="connsiteX39" fmla="*/ 29062 w 29397"/>
                <a:gd name="connsiteY39" fmla="*/ 9261 h 20920"/>
                <a:gd name="connsiteX40" fmla="*/ 28074 w 29397"/>
                <a:gd name="connsiteY40" fmla="*/ 10509 h 20920"/>
                <a:gd name="connsiteX41" fmla="*/ 28072 w 29397"/>
                <a:gd name="connsiteY41" fmla="*/ 12501 h 20920"/>
                <a:gd name="connsiteX42" fmla="*/ 23920 w 29397"/>
                <a:gd name="connsiteY42" fmla="*/ 13523 h 20920"/>
                <a:gd name="connsiteX43" fmla="*/ 22391 w 29397"/>
                <a:gd name="connsiteY43" fmla="*/ 13464 h 20920"/>
                <a:gd name="connsiteX44" fmla="*/ 20745 w 29397"/>
                <a:gd name="connsiteY44" fmla="*/ 15106 h 20920"/>
                <a:gd name="connsiteX45" fmla="*/ 19510 w 29397"/>
                <a:gd name="connsiteY45" fmla="*/ 16682 h 20920"/>
                <a:gd name="connsiteX46" fmla="*/ 18207 w 29397"/>
                <a:gd name="connsiteY46" fmla="*/ 16817 h 20920"/>
                <a:gd name="connsiteX47" fmla="*/ 17088 w 29397"/>
                <a:gd name="connsiteY47" fmla="*/ 17547 h 20920"/>
                <a:gd name="connsiteX48" fmla="*/ 16709 w 29397"/>
                <a:gd name="connsiteY48" fmla="*/ 18586 h 20920"/>
                <a:gd name="connsiteX49" fmla="*/ 15804 w 29397"/>
                <a:gd name="connsiteY49" fmla="*/ 19242 h 20920"/>
                <a:gd name="connsiteX50" fmla="*/ 15474 w 29397"/>
                <a:gd name="connsiteY50" fmla="*/ 20885 h 20920"/>
                <a:gd name="connsiteX51" fmla="*/ 14650 w 29397"/>
                <a:gd name="connsiteY51" fmla="*/ 19965 h 20920"/>
                <a:gd name="connsiteX52" fmla="*/ 13086 w 29397"/>
                <a:gd name="connsiteY52" fmla="*/ 19440 h 20920"/>
                <a:gd name="connsiteX53" fmla="*/ 11687 w 29397"/>
                <a:gd name="connsiteY53" fmla="*/ 18915 h 20920"/>
                <a:gd name="connsiteX54" fmla="*/ 10286 w 29397"/>
                <a:gd name="connsiteY54" fmla="*/ 17470 h 20920"/>
                <a:gd name="connsiteX55" fmla="*/ 8640 w 29397"/>
                <a:gd name="connsiteY55" fmla="*/ 18652 h 20920"/>
                <a:gd name="connsiteX56" fmla="*/ 7157 w 29397"/>
                <a:gd name="connsiteY56" fmla="*/ 18784 h 20920"/>
                <a:gd name="connsiteX57" fmla="*/ 5592 w 29397"/>
                <a:gd name="connsiteY57" fmla="*/ 18455 h 20920"/>
                <a:gd name="connsiteX58" fmla="*/ 3087 w 29397"/>
                <a:gd name="connsiteY58" fmla="*/ 18729 h 20920"/>
                <a:gd name="connsiteX59" fmla="*/ 1334 w 29397"/>
                <a:gd name="connsiteY59" fmla="*/ 18891 h 20920"/>
                <a:gd name="connsiteX60" fmla="*/ 52 w 29397"/>
                <a:gd name="connsiteY60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3045 w 29397"/>
                <a:gd name="connsiteY18" fmla="*/ 84 h 20920"/>
                <a:gd name="connsiteX19" fmla="*/ 6177 w 29397"/>
                <a:gd name="connsiteY19" fmla="*/ 643 h 20920"/>
                <a:gd name="connsiteX20" fmla="*/ 8234 w 29397"/>
                <a:gd name="connsiteY20" fmla="*/ 276 h 20920"/>
                <a:gd name="connsiteX21" fmla="*/ 9874 w 29397"/>
                <a:gd name="connsiteY21" fmla="*/ 790 h 20920"/>
                <a:gd name="connsiteX22" fmla="*/ 12343 w 29397"/>
                <a:gd name="connsiteY22" fmla="*/ 16 h 20920"/>
                <a:gd name="connsiteX23" fmla="*/ 11799 w 29397"/>
                <a:gd name="connsiteY23" fmla="*/ 1095 h 20920"/>
                <a:gd name="connsiteX24" fmla="*/ 12867 w 29397"/>
                <a:gd name="connsiteY24" fmla="*/ 1829 h 20920"/>
                <a:gd name="connsiteX25" fmla="*/ 15023 w 29397"/>
                <a:gd name="connsiteY25" fmla="*/ 2595 h 20920"/>
                <a:gd name="connsiteX26" fmla="*/ 16898 w 29397"/>
                <a:gd name="connsiteY26" fmla="*/ 4327 h 20920"/>
                <a:gd name="connsiteX27" fmla="*/ 16381 w 29397"/>
                <a:gd name="connsiteY27" fmla="*/ 5638 h 20920"/>
                <a:gd name="connsiteX28" fmla="*/ 18660 w 29397"/>
                <a:gd name="connsiteY28" fmla="*/ 5442 h 20920"/>
                <a:gd name="connsiteX29" fmla="*/ 19689 w 29397"/>
                <a:gd name="connsiteY29" fmla="*/ 5747 h 20920"/>
                <a:gd name="connsiteX30" fmla="*/ 20580 w 29397"/>
                <a:gd name="connsiteY30" fmla="*/ 5320 h 20920"/>
                <a:gd name="connsiteX31" fmla="*/ 22063 w 29397"/>
                <a:gd name="connsiteY31" fmla="*/ 4139 h 20920"/>
                <a:gd name="connsiteX32" fmla="*/ 23224 w 29397"/>
                <a:gd name="connsiteY32" fmla="*/ 4398 h 20920"/>
                <a:gd name="connsiteX33" fmla="*/ 23462 w 29397"/>
                <a:gd name="connsiteY33" fmla="*/ 5386 h 20920"/>
                <a:gd name="connsiteX34" fmla="*/ 25027 w 29397"/>
                <a:gd name="connsiteY34" fmla="*/ 5715 h 20920"/>
                <a:gd name="connsiteX35" fmla="*/ 26098 w 29397"/>
                <a:gd name="connsiteY35" fmla="*/ 5518 h 20920"/>
                <a:gd name="connsiteX36" fmla="*/ 27991 w 29397"/>
                <a:gd name="connsiteY36" fmla="*/ 6109 h 20920"/>
                <a:gd name="connsiteX37" fmla="*/ 28403 w 29397"/>
                <a:gd name="connsiteY37" fmla="*/ 8079 h 20920"/>
                <a:gd name="connsiteX38" fmla="*/ 29391 w 29397"/>
                <a:gd name="connsiteY38" fmla="*/ 8079 h 20920"/>
                <a:gd name="connsiteX39" fmla="*/ 29062 w 29397"/>
                <a:gd name="connsiteY39" fmla="*/ 9261 h 20920"/>
                <a:gd name="connsiteX40" fmla="*/ 28074 w 29397"/>
                <a:gd name="connsiteY40" fmla="*/ 10509 h 20920"/>
                <a:gd name="connsiteX41" fmla="*/ 28072 w 29397"/>
                <a:gd name="connsiteY41" fmla="*/ 12501 h 20920"/>
                <a:gd name="connsiteX42" fmla="*/ 23920 w 29397"/>
                <a:gd name="connsiteY42" fmla="*/ 13523 h 20920"/>
                <a:gd name="connsiteX43" fmla="*/ 22391 w 29397"/>
                <a:gd name="connsiteY43" fmla="*/ 13464 h 20920"/>
                <a:gd name="connsiteX44" fmla="*/ 20745 w 29397"/>
                <a:gd name="connsiteY44" fmla="*/ 15106 h 20920"/>
                <a:gd name="connsiteX45" fmla="*/ 19510 w 29397"/>
                <a:gd name="connsiteY45" fmla="*/ 16682 h 20920"/>
                <a:gd name="connsiteX46" fmla="*/ 18207 w 29397"/>
                <a:gd name="connsiteY46" fmla="*/ 16817 h 20920"/>
                <a:gd name="connsiteX47" fmla="*/ 17088 w 29397"/>
                <a:gd name="connsiteY47" fmla="*/ 17547 h 20920"/>
                <a:gd name="connsiteX48" fmla="*/ 16709 w 29397"/>
                <a:gd name="connsiteY48" fmla="*/ 18586 h 20920"/>
                <a:gd name="connsiteX49" fmla="*/ 15804 w 29397"/>
                <a:gd name="connsiteY49" fmla="*/ 19242 h 20920"/>
                <a:gd name="connsiteX50" fmla="*/ 15474 w 29397"/>
                <a:gd name="connsiteY50" fmla="*/ 20885 h 20920"/>
                <a:gd name="connsiteX51" fmla="*/ 14650 w 29397"/>
                <a:gd name="connsiteY51" fmla="*/ 19965 h 20920"/>
                <a:gd name="connsiteX52" fmla="*/ 13086 w 29397"/>
                <a:gd name="connsiteY52" fmla="*/ 19440 h 20920"/>
                <a:gd name="connsiteX53" fmla="*/ 11687 w 29397"/>
                <a:gd name="connsiteY53" fmla="*/ 18915 h 20920"/>
                <a:gd name="connsiteX54" fmla="*/ 10286 w 29397"/>
                <a:gd name="connsiteY54" fmla="*/ 17470 h 20920"/>
                <a:gd name="connsiteX55" fmla="*/ 8640 w 29397"/>
                <a:gd name="connsiteY55" fmla="*/ 18652 h 20920"/>
                <a:gd name="connsiteX56" fmla="*/ 7157 w 29397"/>
                <a:gd name="connsiteY56" fmla="*/ 18784 h 20920"/>
                <a:gd name="connsiteX57" fmla="*/ 5592 w 29397"/>
                <a:gd name="connsiteY57" fmla="*/ 18455 h 20920"/>
                <a:gd name="connsiteX58" fmla="*/ 3087 w 29397"/>
                <a:gd name="connsiteY58" fmla="*/ 18729 h 20920"/>
                <a:gd name="connsiteX59" fmla="*/ 1334 w 29397"/>
                <a:gd name="connsiteY59" fmla="*/ 18891 h 20920"/>
                <a:gd name="connsiteX60" fmla="*/ 52 w 29397"/>
                <a:gd name="connsiteY60" fmla="*/ 17780 h 20920"/>
                <a:gd name="connsiteX0" fmla="*/ 286 w 29631"/>
                <a:gd name="connsiteY0" fmla="*/ 17780 h 20920"/>
                <a:gd name="connsiteX1" fmla="*/ 1141 w 29631"/>
                <a:gd name="connsiteY1" fmla="*/ 16967 h 20920"/>
                <a:gd name="connsiteX2" fmla="*/ 909 w 29631"/>
                <a:gd name="connsiteY2" fmla="*/ 15923 h 20920"/>
                <a:gd name="connsiteX3" fmla="*/ 1595 w 29631"/>
                <a:gd name="connsiteY3" fmla="*/ 15511 h 20920"/>
                <a:gd name="connsiteX4" fmla="*/ 1421 w 29631"/>
                <a:gd name="connsiteY4" fmla="*/ 14657 h 20920"/>
                <a:gd name="connsiteX5" fmla="*/ 1039 w 29631"/>
                <a:gd name="connsiteY5" fmla="*/ 14131 h 20920"/>
                <a:gd name="connsiteX6" fmla="*/ 1353 w 29631"/>
                <a:gd name="connsiteY6" fmla="*/ 13195 h 20920"/>
                <a:gd name="connsiteX7" fmla="*/ 2226 w 29631"/>
                <a:gd name="connsiteY7" fmla="*/ 12745 h 20920"/>
                <a:gd name="connsiteX8" fmla="*/ 2197 w 29631"/>
                <a:gd name="connsiteY8" fmla="*/ 12221 h 20920"/>
                <a:gd name="connsiteX9" fmla="*/ 2371 w 29631"/>
                <a:gd name="connsiteY9" fmla="*/ 11511 h 20920"/>
                <a:gd name="connsiteX10" fmla="*/ 2791 w 29631"/>
                <a:gd name="connsiteY10" fmla="*/ 10919 h 20920"/>
                <a:gd name="connsiteX11" fmla="*/ 2743 w 29631"/>
                <a:gd name="connsiteY11" fmla="*/ 10136 h 20920"/>
                <a:gd name="connsiteX12" fmla="*/ 1732 w 29631"/>
                <a:gd name="connsiteY12" fmla="*/ 8775 h 20920"/>
                <a:gd name="connsiteX13" fmla="*/ 286 w 29631"/>
                <a:gd name="connsiteY13" fmla="*/ 6893 h 20920"/>
                <a:gd name="connsiteX14" fmla="*/ 1064 w 29631"/>
                <a:gd name="connsiteY14" fmla="*/ 5908 h 20920"/>
                <a:gd name="connsiteX15" fmla="*/ 1426 w 29631"/>
                <a:gd name="connsiteY15" fmla="*/ 5262 h 20920"/>
                <a:gd name="connsiteX16" fmla="*/ 2419 w 29631"/>
                <a:gd name="connsiteY16" fmla="*/ 4201 h 20920"/>
                <a:gd name="connsiteX17" fmla="*/ 6 w 29631"/>
                <a:gd name="connsiteY17" fmla="*/ 1893 h 20920"/>
                <a:gd name="connsiteX18" fmla="*/ 3279 w 29631"/>
                <a:gd name="connsiteY18" fmla="*/ 84 h 20920"/>
                <a:gd name="connsiteX19" fmla="*/ 6411 w 29631"/>
                <a:gd name="connsiteY19" fmla="*/ 643 h 20920"/>
                <a:gd name="connsiteX20" fmla="*/ 8468 w 29631"/>
                <a:gd name="connsiteY20" fmla="*/ 276 h 20920"/>
                <a:gd name="connsiteX21" fmla="*/ 10108 w 29631"/>
                <a:gd name="connsiteY21" fmla="*/ 790 h 20920"/>
                <a:gd name="connsiteX22" fmla="*/ 12577 w 29631"/>
                <a:gd name="connsiteY22" fmla="*/ 16 h 20920"/>
                <a:gd name="connsiteX23" fmla="*/ 12033 w 29631"/>
                <a:gd name="connsiteY23" fmla="*/ 1095 h 20920"/>
                <a:gd name="connsiteX24" fmla="*/ 13101 w 29631"/>
                <a:gd name="connsiteY24" fmla="*/ 1829 h 20920"/>
                <a:gd name="connsiteX25" fmla="*/ 15257 w 29631"/>
                <a:gd name="connsiteY25" fmla="*/ 2595 h 20920"/>
                <a:gd name="connsiteX26" fmla="*/ 17132 w 29631"/>
                <a:gd name="connsiteY26" fmla="*/ 4327 h 20920"/>
                <a:gd name="connsiteX27" fmla="*/ 16615 w 29631"/>
                <a:gd name="connsiteY27" fmla="*/ 5638 h 20920"/>
                <a:gd name="connsiteX28" fmla="*/ 18894 w 29631"/>
                <a:gd name="connsiteY28" fmla="*/ 5442 h 20920"/>
                <a:gd name="connsiteX29" fmla="*/ 19923 w 29631"/>
                <a:gd name="connsiteY29" fmla="*/ 5747 h 20920"/>
                <a:gd name="connsiteX30" fmla="*/ 20814 w 29631"/>
                <a:gd name="connsiteY30" fmla="*/ 5320 h 20920"/>
                <a:gd name="connsiteX31" fmla="*/ 22297 w 29631"/>
                <a:gd name="connsiteY31" fmla="*/ 4139 h 20920"/>
                <a:gd name="connsiteX32" fmla="*/ 23458 w 29631"/>
                <a:gd name="connsiteY32" fmla="*/ 4398 h 20920"/>
                <a:gd name="connsiteX33" fmla="*/ 23696 w 29631"/>
                <a:gd name="connsiteY33" fmla="*/ 5386 h 20920"/>
                <a:gd name="connsiteX34" fmla="*/ 25261 w 29631"/>
                <a:gd name="connsiteY34" fmla="*/ 5715 h 20920"/>
                <a:gd name="connsiteX35" fmla="*/ 26332 w 29631"/>
                <a:gd name="connsiteY35" fmla="*/ 5518 h 20920"/>
                <a:gd name="connsiteX36" fmla="*/ 28225 w 29631"/>
                <a:gd name="connsiteY36" fmla="*/ 6109 h 20920"/>
                <a:gd name="connsiteX37" fmla="*/ 28637 w 29631"/>
                <a:gd name="connsiteY37" fmla="*/ 8079 h 20920"/>
                <a:gd name="connsiteX38" fmla="*/ 29625 w 29631"/>
                <a:gd name="connsiteY38" fmla="*/ 8079 h 20920"/>
                <a:gd name="connsiteX39" fmla="*/ 29296 w 29631"/>
                <a:gd name="connsiteY39" fmla="*/ 9261 h 20920"/>
                <a:gd name="connsiteX40" fmla="*/ 28308 w 29631"/>
                <a:gd name="connsiteY40" fmla="*/ 10509 h 20920"/>
                <a:gd name="connsiteX41" fmla="*/ 28306 w 29631"/>
                <a:gd name="connsiteY41" fmla="*/ 12501 h 20920"/>
                <a:gd name="connsiteX42" fmla="*/ 24154 w 29631"/>
                <a:gd name="connsiteY42" fmla="*/ 13523 h 20920"/>
                <a:gd name="connsiteX43" fmla="*/ 22625 w 29631"/>
                <a:gd name="connsiteY43" fmla="*/ 13464 h 20920"/>
                <a:gd name="connsiteX44" fmla="*/ 20979 w 29631"/>
                <a:gd name="connsiteY44" fmla="*/ 15106 h 20920"/>
                <a:gd name="connsiteX45" fmla="*/ 19744 w 29631"/>
                <a:gd name="connsiteY45" fmla="*/ 16682 h 20920"/>
                <a:gd name="connsiteX46" fmla="*/ 18441 w 29631"/>
                <a:gd name="connsiteY46" fmla="*/ 16817 h 20920"/>
                <a:gd name="connsiteX47" fmla="*/ 17322 w 29631"/>
                <a:gd name="connsiteY47" fmla="*/ 17547 h 20920"/>
                <a:gd name="connsiteX48" fmla="*/ 16943 w 29631"/>
                <a:gd name="connsiteY48" fmla="*/ 18586 h 20920"/>
                <a:gd name="connsiteX49" fmla="*/ 16038 w 29631"/>
                <a:gd name="connsiteY49" fmla="*/ 19242 h 20920"/>
                <a:gd name="connsiteX50" fmla="*/ 15708 w 29631"/>
                <a:gd name="connsiteY50" fmla="*/ 20885 h 20920"/>
                <a:gd name="connsiteX51" fmla="*/ 14884 w 29631"/>
                <a:gd name="connsiteY51" fmla="*/ 19965 h 20920"/>
                <a:gd name="connsiteX52" fmla="*/ 13320 w 29631"/>
                <a:gd name="connsiteY52" fmla="*/ 19440 h 20920"/>
                <a:gd name="connsiteX53" fmla="*/ 11921 w 29631"/>
                <a:gd name="connsiteY53" fmla="*/ 18915 h 20920"/>
                <a:gd name="connsiteX54" fmla="*/ 10520 w 29631"/>
                <a:gd name="connsiteY54" fmla="*/ 17470 h 20920"/>
                <a:gd name="connsiteX55" fmla="*/ 8874 w 29631"/>
                <a:gd name="connsiteY55" fmla="*/ 18652 h 20920"/>
                <a:gd name="connsiteX56" fmla="*/ 7391 w 29631"/>
                <a:gd name="connsiteY56" fmla="*/ 18784 h 20920"/>
                <a:gd name="connsiteX57" fmla="*/ 5826 w 29631"/>
                <a:gd name="connsiteY57" fmla="*/ 18455 h 20920"/>
                <a:gd name="connsiteX58" fmla="*/ 3321 w 29631"/>
                <a:gd name="connsiteY58" fmla="*/ 18729 h 20920"/>
                <a:gd name="connsiteX59" fmla="*/ 1568 w 29631"/>
                <a:gd name="connsiteY59" fmla="*/ 18891 h 20920"/>
                <a:gd name="connsiteX60" fmla="*/ 286 w 29631"/>
                <a:gd name="connsiteY60" fmla="*/ 17780 h 20920"/>
                <a:gd name="connsiteX0" fmla="*/ 2173 w 31518"/>
                <a:gd name="connsiteY0" fmla="*/ 17780 h 20920"/>
                <a:gd name="connsiteX1" fmla="*/ 3028 w 31518"/>
                <a:gd name="connsiteY1" fmla="*/ 16967 h 20920"/>
                <a:gd name="connsiteX2" fmla="*/ 2796 w 31518"/>
                <a:gd name="connsiteY2" fmla="*/ 15923 h 20920"/>
                <a:gd name="connsiteX3" fmla="*/ 3482 w 31518"/>
                <a:gd name="connsiteY3" fmla="*/ 15511 h 20920"/>
                <a:gd name="connsiteX4" fmla="*/ 3308 w 31518"/>
                <a:gd name="connsiteY4" fmla="*/ 14657 h 20920"/>
                <a:gd name="connsiteX5" fmla="*/ 2926 w 31518"/>
                <a:gd name="connsiteY5" fmla="*/ 14131 h 20920"/>
                <a:gd name="connsiteX6" fmla="*/ 3240 w 31518"/>
                <a:gd name="connsiteY6" fmla="*/ 13195 h 20920"/>
                <a:gd name="connsiteX7" fmla="*/ 4113 w 31518"/>
                <a:gd name="connsiteY7" fmla="*/ 12745 h 20920"/>
                <a:gd name="connsiteX8" fmla="*/ 4084 w 31518"/>
                <a:gd name="connsiteY8" fmla="*/ 12221 h 20920"/>
                <a:gd name="connsiteX9" fmla="*/ 4258 w 31518"/>
                <a:gd name="connsiteY9" fmla="*/ 11511 h 20920"/>
                <a:gd name="connsiteX10" fmla="*/ 4678 w 31518"/>
                <a:gd name="connsiteY10" fmla="*/ 10919 h 20920"/>
                <a:gd name="connsiteX11" fmla="*/ 4630 w 31518"/>
                <a:gd name="connsiteY11" fmla="*/ 10136 h 20920"/>
                <a:gd name="connsiteX12" fmla="*/ 3619 w 31518"/>
                <a:gd name="connsiteY12" fmla="*/ 8775 h 20920"/>
                <a:gd name="connsiteX13" fmla="*/ 2173 w 31518"/>
                <a:gd name="connsiteY13" fmla="*/ 6893 h 20920"/>
                <a:gd name="connsiteX14" fmla="*/ 2951 w 31518"/>
                <a:gd name="connsiteY14" fmla="*/ 5908 h 20920"/>
                <a:gd name="connsiteX15" fmla="*/ 3313 w 31518"/>
                <a:gd name="connsiteY15" fmla="*/ 5262 h 20920"/>
                <a:gd name="connsiteX16" fmla="*/ 4306 w 31518"/>
                <a:gd name="connsiteY16" fmla="*/ 4201 h 20920"/>
                <a:gd name="connsiteX17" fmla="*/ 3 w 31518"/>
                <a:gd name="connsiteY17" fmla="*/ 1558 h 20920"/>
                <a:gd name="connsiteX18" fmla="*/ 5166 w 31518"/>
                <a:gd name="connsiteY18" fmla="*/ 84 h 20920"/>
                <a:gd name="connsiteX19" fmla="*/ 8298 w 31518"/>
                <a:gd name="connsiteY19" fmla="*/ 643 h 20920"/>
                <a:gd name="connsiteX20" fmla="*/ 10355 w 31518"/>
                <a:gd name="connsiteY20" fmla="*/ 276 h 20920"/>
                <a:gd name="connsiteX21" fmla="*/ 11995 w 31518"/>
                <a:gd name="connsiteY21" fmla="*/ 790 h 20920"/>
                <a:gd name="connsiteX22" fmla="*/ 14464 w 31518"/>
                <a:gd name="connsiteY22" fmla="*/ 16 h 20920"/>
                <a:gd name="connsiteX23" fmla="*/ 13920 w 31518"/>
                <a:gd name="connsiteY23" fmla="*/ 1095 h 20920"/>
                <a:gd name="connsiteX24" fmla="*/ 14988 w 31518"/>
                <a:gd name="connsiteY24" fmla="*/ 1829 h 20920"/>
                <a:gd name="connsiteX25" fmla="*/ 17144 w 31518"/>
                <a:gd name="connsiteY25" fmla="*/ 2595 h 20920"/>
                <a:gd name="connsiteX26" fmla="*/ 19019 w 31518"/>
                <a:gd name="connsiteY26" fmla="*/ 4327 h 20920"/>
                <a:gd name="connsiteX27" fmla="*/ 18502 w 31518"/>
                <a:gd name="connsiteY27" fmla="*/ 5638 h 20920"/>
                <a:gd name="connsiteX28" fmla="*/ 20781 w 31518"/>
                <a:gd name="connsiteY28" fmla="*/ 5442 h 20920"/>
                <a:gd name="connsiteX29" fmla="*/ 21810 w 31518"/>
                <a:gd name="connsiteY29" fmla="*/ 5747 h 20920"/>
                <a:gd name="connsiteX30" fmla="*/ 22701 w 31518"/>
                <a:gd name="connsiteY30" fmla="*/ 5320 h 20920"/>
                <a:gd name="connsiteX31" fmla="*/ 24184 w 31518"/>
                <a:gd name="connsiteY31" fmla="*/ 4139 h 20920"/>
                <a:gd name="connsiteX32" fmla="*/ 25345 w 31518"/>
                <a:gd name="connsiteY32" fmla="*/ 4398 h 20920"/>
                <a:gd name="connsiteX33" fmla="*/ 25583 w 31518"/>
                <a:gd name="connsiteY33" fmla="*/ 5386 h 20920"/>
                <a:gd name="connsiteX34" fmla="*/ 27148 w 31518"/>
                <a:gd name="connsiteY34" fmla="*/ 5715 h 20920"/>
                <a:gd name="connsiteX35" fmla="*/ 28219 w 31518"/>
                <a:gd name="connsiteY35" fmla="*/ 5518 h 20920"/>
                <a:gd name="connsiteX36" fmla="*/ 30112 w 31518"/>
                <a:gd name="connsiteY36" fmla="*/ 6109 h 20920"/>
                <a:gd name="connsiteX37" fmla="*/ 30524 w 31518"/>
                <a:gd name="connsiteY37" fmla="*/ 8079 h 20920"/>
                <a:gd name="connsiteX38" fmla="*/ 31512 w 31518"/>
                <a:gd name="connsiteY38" fmla="*/ 8079 h 20920"/>
                <a:gd name="connsiteX39" fmla="*/ 31183 w 31518"/>
                <a:gd name="connsiteY39" fmla="*/ 9261 h 20920"/>
                <a:gd name="connsiteX40" fmla="*/ 30195 w 31518"/>
                <a:gd name="connsiteY40" fmla="*/ 10509 h 20920"/>
                <a:gd name="connsiteX41" fmla="*/ 30193 w 31518"/>
                <a:gd name="connsiteY41" fmla="*/ 12501 h 20920"/>
                <a:gd name="connsiteX42" fmla="*/ 26041 w 31518"/>
                <a:gd name="connsiteY42" fmla="*/ 13523 h 20920"/>
                <a:gd name="connsiteX43" fmla="*/ 24512 w 31518"/>
                <a:gd name="connsiteY43" fmla="*/ 13464 h 20920"/>
                <a:gd name="connsiteX44" fmla="*/ 22866 w 31518"/>
                <a:gd name="connsiteY44" fmla="*/ 15106 h 20920"/>
                <a:gd name="connsiteX45" fmla="*/ 21631 w 31518"/>
                <a:gd name="connsiteY45" fmla="*/ 16682 h 20920"/>
                <a:gd name="connsiteX46" fmla="*/ 20328 w 31518"/>
                <a:gd name="connsiteY46" fmla="*/ 16817 h 20920"/>
                <a:gd name="connsiteX47" fmla="*/ 19209 w 31518"/>
                <a:gd name="connsiteY47" fmla="*/ 17547 h 20920"/>
                <a:gd name="connsiteX48" fmla="*/ 18830 w 31518"/>
                <a:gd name="connsiteY48" fmla="*/ 18586 h 20920"/>
                <a:gd name="connsiteX49" fmla="*/ 17925 w 31518"/>
                <a:gd name="connsiteY49" fmla="*/ 19242 h 20920"/>
                <a:gd name="connsiteX50" fmla="*/ 17595 w 31518"/>
                <a:gd name="connsiteY50" fmla="*/ 20885 h 20920"/>
                <a:gd name="connsiteX51" fmla="*/ 16771 w 31518"/>
                <a:gd name="connsiteY51" fmla="*/ 19965 h 20920"/>
                <a:gd name="connsiteX52" fmla="*/ 15207 w 31518"/>
                <a:gd name="connsiteY52" fmla="*/ 19440 h 20920"/>
                <a:gd name="connsiteX53" fmla="*/ 13808 w 31518"/>
                <a:gd name="connsiteY53" fmla="*/ 18915 h 20920"/>
                <a:gd name="connsiteX54" fmla="*/ 12407 w 31518"/>
                <a:gd name="connsiteY54" fmla="*/ 17470 h 20920"/>
                <a:gd name="connsiteX55" fmla="*/ 10761 w 31518"/>
                <a:gd name="connsiteY55" fmla="*/ 18652 h 20920"/>
                <a:gd name="connsiteX56" fmla="*/ 9278 w 31518"/>
                <a:gd name="connsiteY56" fmla="*/ 18784 h 20920"/>
                <a:gd name="connsiteX57" fmla="*/ 7713 w 31518"/>
                <a:gd name="connsiteY57" fmla="*/ 18455 h 20920"/>
                <a:gd name="connsiteX58" fmla="*/ 5208 w 31518"/>
                <a:gd name="connsiteY58" fmla="*/ 18729 h 20920"/>
                <a:gd name="connsiteX59" fmla="*/ 3455 w 31518"/>
                <a:gd name="connsiteY59" fmla="*/ 18891 h 20920"/>
                <a:gd name="connsiteX60" fmla="*/ 2173 w 31518"/>
                <a:gd name="connsiteY60" fmla="*/ 17780 h 20920"/>
                <a:gd name="connsiteX0" fmla="*/ 5539 w 34884"/>
                <a:gd name="connsiteY0" fmla="*/ 17780 h 20920"/>
                <a:gd name="connsiteX1" fmla="*/ 6394 w 34884"/>
                <a:gd name="connsiteY1" fmla="*/ 16967 h 20920"/>
                <a:gd name="connsiteX2" fmla="*/ 6162 w 34884"/>
                <a:gd name="connsiteY2" fmla="*/ 15923 h 20920"/>
                <a:gd name="connsiteX3" fmla="*/ 6848 w 34884"/>
                <a:gd name="connsiteY3" fmla="*/ 15511 h 20920"/>
                <a:gd name="connsiteX4" fmla="*/ 6674 w 34884"/>
                <a:gd name="connsiteY4" fmla="*/ 14657 h 20920"/>
                <a:gd name="connsiteX5" fmla="*/ 6292 w 34884"/>
                <a:gd name="connsiteY5" fmla="*/ 14131 h 20920"/>
                <a:gd name="connsiteX6" fmla="*/ 6606 w 34884"/>
                <a:gd name="connsiteY6" fmla="*/ 13195 h 20920"/>
                <a:gd name="connsiteX7" fmla="*/ 7479 w 34884"/>
                <a:gd name="connsiteY7" fmla="*/ 12745 h 20920"/>
                <a:gd name="connsiteX8" fmla="*/ 7450 w 34884"/>
                <a:gd name="connsiteY8" fmla="*/ 12221 h 20920"/>
                <a:gd name="connsiteX9" fmla="*/ 7624 w 34884"/>
                <a:gd name="connsiteY9" fmla="*/ 11511 h 20920"/>
                <a:gd name="connsiteX10" fmla="*/ 8044 w 34884"/>
                <a:gd name="connsiteY10" fmla="*/ 10919 h 20920"/>
                <a:gd name="connsiteX11" fmla="*/ 7996 w 34884"/>
                <a:gd name="connsiteY11" fmla="*/ 10136 h 20920"/>
                <a:gd name="connsiteX12" fmla="*/ 6985 w 34884"/>
                <a:gd name="connsiteY12" fmla="*/ 8775 h 20920"/>
                <a:gd name="connsiteX13" fmla="*/ 5539 w 34884"/>
                <a:gd name="connsiteY13" fmla="*/ 6893 h 20920"/>
                <a:gd name="connsiteX14" fmla="*/ 6317 w 34884"/>
                <a:gd name="connsiteY14" fmla="*/ 5908 h 20920"/>
                <a:gd name="connsiteX15" fmla="*/ 6679 w 34884"/>
                <a:gd name="connsiteY15" fmla="*/ 5262 h 20920"/>
                <a:gd name="connsiteX16" fmla="*/ 8 w 34884"/>
                <a:gd name="connsiteY16" fmla="*/ 2359 h 20920"/>
                <a:gd name="connsiteX17" fmla="*/ 3369 w 34884"/>
                <a:gd name="connsiteY17" fmla="*/ 1558 h 20920"/>
                <a:gd name="connsiteX18" fmla="*/ 8532 w 34884"/>
                <a:gd name="connsiteY18" fmla="*/ 84 h 20920"/>
                <a:gd name="connsiteX19" fmla="*/ 11664 w 34884"/>
                <a:gd name="connsiteY19" fmla="*/ 643 h 20920"/>
                <a:gd name="connsiteX20" fmla="*/ 13721 w 34884"/>
                <a:gd name="connsiteY20" fmla="*/ 276 h 20920"/>
                <a:gd name="connsiteX21" fmla="*/ 15361 w 34884"/>
                <a:gd name="connsiteY21" fmla="*/ 790 h 20920"/>
                <a:gd name="connsiteX22" fmla="*/ 17830 w 34884"/>
                <a:gd name="connsiteY22" fmla="*/ 16 h 20920"/>
                <a:gd name="connsiteX23" fmla="*/ 17286 w 34884"/>
                <a:gd name="connsiteY23" fmla="*/ 1095 h 20920"/>
                <a:gd name="connsiteX24" fmla="*/ 18354 w 34884"/>
                <a:gd name="connsiteY24" fmla="*/ 1829 h 20920"/>
                <a:gd name="connsiteX25" fmla="*/ 20510 w 34884"/>
                <a:gd name="connsiteY25" fmla="*/ 2595 h 20920"/>
                <a:gd name="connsiteX26" fmla="*/ 22385 w 34884"/>
                <a:gd name="connsiteY26" fmla="*/ 4327 h 20920"/>
                <a:gd name="connsiteX27" fmla="*/ 21868 w 34884"/>
                <a:gd name="connsiteY27" fmla="*/ 5638 h 20920"/>
                <a:gd name="connsiteX28" fmla="*/ 24147 w 34884"/>
                <a:gd name="connsiteY28" fmla="*/ 5442 h 20920"/>
                <a:gd name="connsiteX29" fmla="*/ 25176 w 34884"/>
                <a:gd name="connsiteY29" fmla="*/ 5747 h 20920"/>
                <a:gd name="connsiteX30" fmla="*/ 26067 w 34884"/>
                <a:gd name="connsiteY30" fmla="*/ 5320 h 20920"/>
                <a:gd name="connsiteX31" fmla="*/ 27550 w 34884"/>
                <a:gd name="connsiteY31" fmla="*/ 4139 h 20920"/>
                <a:gd name="connsiteX32" fmla="*/ 28711 w 34884"/>
                <a:gd name="connsiteY32" fmla="*/ 4398 h 20920"/>
                <a:gd name="connsiteX33" fmla="*/ 28949 w 34884"/>
                <a:gd name="connsiteY33" fmla="*/ 5386 h 20920"/>
                <a:gd name="connsiteX34" fmla="*/ 30514 w 34884"/>
                <a:gd name="connsiteY34" fmla="*/ 5715 h 20920"/>
                <a:gd name="connsiteX35" fmla="*/ 31585 w 34884"/>
                <a:gd name="connsiteY35" fmla="*/ 5518 h 20920"/>
                <a:gd name="connsiteX36" fmla="*/ 33478 w 34884"/>
                <a:gd name="connsiteY36" fmla="*/ 6109 h 20920"/>
                <a:gd name="connsiteX37" fmla="*/ 33890 w 34884"/>
                <a:gd name="connsiteY37" fmla="*/ 8079 h 20920"/>
                <a:gd name="connsiteX38" fmla="*/ 34878 w 34884"/>
                <a:gd name="connsiteY38" fmla="*/ 8079 h 20920"/>
                <a:gd name="connsiteX39" fmla="*/ 34549 w 34884"/>
                <a:gd name="connsiteY39" fmla="*/ 9261 h 20920"/>
                <a:gd name="connsiteX40" fmla="*/ 33561 w 34884"/>
                <a:gd name="connsiteY40" fmla="*/ 10509 h 20920"/>
                <a:gd name="connsiteX41" fmla="*/ 33559 w 34884"/>
                <a:gd name="connsiteY41" fmla="*/ 12501 h 20920"/>
                <a:gd name="connsiteX42" fmla="*/ 29407 w 34884"/>
                <a:gd name="connsiteY42" fmla="*/ 13523 h 20920"/>
                <a:gd name="connsiteX43" fmla="*/ 27878 w 34884"/>
                <a:gd name="connsiteY43" fmla="*/ 13464 h 20920"/>
                <a:gd name="connsiteX44" fmla="*/ 26232 w 34884"/>
                <a:gd name="connsiteY44" fmla="*/ 15106 h 20920"/>
                <a:gd name="connsiteX45" fmla="*/ 24997 w 34884"/>
                <a:gd name="connsiteY45" fmla="*/ 16682 h 20920"/>
                <a:gd name="connsiteX46" fmla="*/ 23694 w 34884"/>
                <a:gd name="connsiteY46" fmla="*/ 16817 h 20920"/>
                <a:gd name="connsiteX47" fmla="*/ 22575 w 34884"/>
                <a:gd name="connsiteY47" fmla="*/ 17547 h 20920"/>
                <a:gd name="connsiteX48" fmla="*/ 22196 w 34884"/>
                <a:gd name="connsiteY48" fmla="*/ 18586 h 20920"/>
                <a:gd name="connsiteX49" fmla="*/ 21291 w 34884"/>
                <a:gd name="connsiteY49" fmla="*/ 19242 h 20920"/>
                <a:gd name="connsiteX50" fmla="*/ 20961 w 34884"/>
                <a:gd name="connsiteY50" fmla="*/ 20885 h 20920"/>
                <a:gd name="connsiteX51" fmla="*/ 20137 w 34884"/>
                <a:gd name="connsiteY51" fmla="*/ 19965 h 20920"/>
                <a:gd name="connsiteX52" fmla="*/ 18573 w 34884"/>
                <a:gd name="connsiteY52" fmla="*/ 19440 h 20920"/>
                <a:gd name="connsiteX53" fmla="*/ 17174 w 34884"/>
                <a:gd name="connsiteY53" fmla="*/ 18915 h 20920"/>
                <a:gd name="connsiteX54" fmla="*/ 15773 w 34884"/>
                <a:gd name="connsiteY54" fmla="*/ 17470 h 20920"/>
                <a:gd name="connsiteX55" fmla="*/ 14127 w 34884"/>
                <a:gd name="connsiteY55" fmla="*/ 18652 h 20920"/>
                <a:gd name="connsiteX56" fmla="*/ 12644 w 34884"/>
                <a:gd name="connsiteY56" fmla="*/ 18784 h 20920"/>
                <a:gd name="connsiteX57" fmla="*/ 11079 w 34884"/>
                <a:gd name="connsiteY57" fmla="*/ 18455 h 20920"/>
                <a:gd name="connsiteX58" fmla="*/ 8574 w 34884"/>
                <a:gd name="connsiteY58" fmla="*/ 18729 h 20920"/>
                <a:gd name="connsiteX59" fmla="*/ 6821 w 34884"/>
                <a:gd name="connsiteY59" fmla="*/ 18891 h 20920"/>
                <a:gd name="connsiteX60" fmla="*/ 5539 w 34884"/>
                <a:gd name="connsiteY60" fmla="*/ 17780 h 20920"/>
                <a:gd name="connsiteX0" fmla="*/ 8182 w 37527"/>
                <a:gd name="connsiteY0" fmla="*/ 17780 h 20920"/>
                <a:gd name="connsiteX1" fmla="*/ 9037 w 37527"/>
                <a:gd name="connsiteY1" fmla="*/ 16967 h 20920"/>
                <a:gd name="connsiteX2" fmla="*/ 8805 w 37527"/>
                <a:gd name="connsiteY2" fmla="*/ 15923 h 20920"/>
                <a:gd name="connsiteX3" fmla="*/ 9491 w 37527"/>
                <a:gd name="connsiteY3" fmla="*/ 15511 h 20920"/>
                <a:gd name="connsiteX4" fmla="*/ 9317 w 37527"/>
                <a:gd name="connsiteY4" fmla="*/ 14657 h 20920"/>
                <a:gd name="connsiteX5" fmla="*/ 8935 w 37527"/>
                <a:gd name="connsiteY5" fmla="*/ 14131 h 20920"/>
                <a:gd name="connsiteX6" fmla="*/ 9249 w 37527"/>
                <a:gd name="connsiteY6" fmla="*/ 13195 h 20920"/>
                <a:gd name="connsiteX7" fmla="*/ 10122 w 37527"/>
                <a:gd name="connsiteY7" fmla="*/ 12745 h 20920"/>
                <a:gd name="connsiteX8" fmla="*/ 10093 w 37527"/>
                <a:gd name="connsiteY8" fmla="*/ 12221 h 20920"/>
                <a:gd name="connsiteX9" fmla="*/ 10267 w 37527"/>
                <a:gd name="connsiteY9" fmla="*/ 11511 h 20920"/>
                <a:gd name="connsiteX10" fmla="*/ 10687 w 37527"/>
                <a:gd name="connsiteY10" fmla="*/ 10919 h 20920"/>
                <a:gd name="connsiteX11" fmla="*/ 10639 w 37527"/>
                <a:gd name="connsiteY11" fmla="*/ 10136 h 20920"/>
                <a:gd name="connsiteX12" fmla="*/ 9628 w 37527"/>
                <a:gd name="connsiteY12" fmla="*/ 8775 h 20920"/>
                <a:gd name="connsiteX13" fmla="*/ 8182 w 37527"/>
                <a:gd name="connsiteY13" fmla="*/ 6893 h 20920"/>
                <a:gd name="connsiteX14" fmla="*/ 8960 w 37527"/>
                <a:gd name="connsiteY14" fmla="*/ 5908 h 20920"/>
                <a:gd name="connsiteX15" fmla="*/ 188 w 37527"/>
                <a:gd name="connsiteY15" fmla="*/ 4090 h 20920"/>
                <a:gd name="connsiteX16" fmla="*/ 2651 w 37527"/>
                <a:gd name="connsiteY16" fmla="*/ 2359 h 20920"/>
                <a:gd name="connsiteX17" fmla="*/ 6012 w 37527"/>
                <a:gd name="connsiteY17" fmla="*/ 1558 h 20920"/>
                <a:gd name="connsiteX18" fmla="*/ 11175 w 37527"/>
                <a:gd name="connsiteY18" fmla="*/ 84 h 20920"/>
                <a:gd name="connsiteX19" fmla="*/ 14307 w 37527"/>
                <a:gd name="connsiteY19" fmla="*/ 643 h 20920"/>
                <a:gd name="connsiteX20" fmla="*/ 16364 w 37527"/>
                <a:gd name="connsiteY20" fmla="*/ 276 h 20920"/>
                <a:gd name="connsiteX21" fmla="*/ 18004 w 37527"/>
                <a:gd name="connsiteY21" fmla="*/ 790 h 20920"/>
                <a:gd name="connsiteX22" fmla="*/ 20473 w 37527"/>
                <a:gd name="connsiteY22" fmla="*/ 16 h 20920"/>
                <a:gd name="connsiteX23" fmla="*/ 19929 w 37527"/>
                <a:gd name="connsiteY23" fmla="*/ 1095 h 20920"/>
                <a:gd name="connsiteX24" fmla="*/ 20997 w 37527"/>
                <a:gd name="connsiteY24" fmla="*/ 1829 h 20920"/>
                <a:gd name="connsiteX25" fmla="*/ 23153 w 37527"/>
                <a:gd name="connsiteY25" fmla="*/ 2595 h 20920"/>
                <a:gd name="connsiteX26" fmla="*/ 25028 w 37527"/>
                <a:gd name="connsiteY26" fmla="*/ 4327 h 20920"/>
                <a:gd name="connsiteX27" fmla="*/ 24511 w 37527"/>
                <a:gd name="connsiteY27" fmla="*/ 5638 h 20920"/>
                <a:gd name="connsiteX28" fmla="*/ 26790 w 37527"/>
                <a:gd name="connsiteY28" fmla="*/ 5442 h 20920"/>
                <a:gd name="connsiteX29" fmla="*/ 27819 w 37527"/>
                <a:gd name="connsiteY29" fmla="*/ 5747 h 20920"/>
                <a:gd name="connsiteX30" fmla="*/ 28710 w 37527"/>
                <a:gd name="connsiteY30" fmla="*/ 5320 h 20920"/>
                <a:gd name="connsiteX31" fmla="*/ 30193 w 37527"/>
                <a:gd name="connsiteY31" fmla="*/ 4139 h 20920"/>
                <a:gd name="connsiteX32" fmla="*/ 31354 w 37527"/>
                <a:gd name="connsiteY32" fmla="*/ 4398 h 20920"/>
                <a:gd name="connsiteX33" fmla="*/ 31592 w 37527"/>
                <a:gd name="connsiteY33" fmla="*/ 5386 h 20920"/>
                <a:gd name="connsiteX34" fmla="*/ 33157 w 37527"/>
                <a:gd name="connsiteY34" fmla="*/ 5715 h 20920"/>
                <a:gd name="connsiteX35" fmla="*/ 34228 w 37527"/>
                <a:gd name="connsiteY35" fmla="*/ 5518 h 20920"/>
                <a:gd name="connsiteX36" fmla="*/ 36121 w 37527"/>
                <a:gd name="connsiteY36" fmla="*/ 6109 h 20920"/>
                <a:gd name="connsiteX37" fmla="*/ 36533 w 37527"/>
                <a:gd name="connsiteY37" fmla="*/ 8079 h 20920"/>
                <a:gd name="connsiteX38" fmla="*/ 37521 w 37527"/>
                <a:gd name="connsiteY38" fmla="*/ 8079 h 20920"/>
                <a:gd name="connsiteX39" fmla="*/ 37192 w 37527"/>
                <a:gd name="connsiteY39" fmla="*/ 9261 h 20920"/>
                <a:gd name="connsiteX40" fmla="*/ 36204 w 37527"/>
                <a:gd name="connsiteY40" fmla="*/ 10509 h 20920"/>
                <a:gd name="connsiteX41" fmla="*/ 36202 w 37527"/>
                <a:gd name="connsiteY41" fmla="*/ 12501 h 20920"/>
                <a:gd name="connsiteX42" fmla="*/ 32050 w 37527"/>
                <a:gd name="connsiteY42" fmla="*/ 13523 h 20920"/>
                <a:gd name="connsiteX43" fmla="*/ 30521 w 37527"/>
                <a:gd name="connsiteY43" fmla="*/ 13464 h 20920"/>
                <a:gd name="connsiteX44" fmla="*/ 28875 w 37527"/>
                <a:gd name="connsiteY44" fmla="*/ 15106 h 20920"/>
                <a:gd name="connsiteX45" fmla="*/ 27640 w 37527"/>
                <a:gd name="connsiteY45" fmla="*/ 16682 h 20920"/>
                <a:gd name="connsiteX46" fmla="*/ 26337 w 37527"/>
                <a:gd name="connsiteY46" fmla="*/ 16817 h 20920"/>
                <a:gd name="connsiteX47" fmla="*/ 25218 w 37527"/>
                <a:gd name="connsiteY47" fmla="*/ 17547 h 20920"/>
                <a:gd name="connsiteX48" fmla="*/ 24839 w 37527"/>
                <a:gd name="connsiteY48" fmla="*/ 18586 h 20920"/>
                <a:gd name="connsiteX49" fmla="*/ 23934 w 37527"/>
                <a:gd name="connsiteY49" fmla="*/ 19242 h 20920"/>
                <a:gd name="connsiteX50" fmla="*/ 23604 w 37527"/>
                <a:gd name="connsiteY50" fmla="*/ 20885 h 20920"/>
                <a:gd name="connsiteX51" fmla="*/ 22780 w 37527"/>
                <a:gd name="connsiteY51" fmla="*/ 19965 h 20920"/>
                <a:gd name="connsiteX52" fmla="*/ 21216 w 37527"/>
                <a:gd name="connsiteY52" fmla="*/ 19440 h 20920"/>
                <a:gd name="connsiteX53" fmla="*/ 19817 w 37527"/>
                <a:gd name="connsiteY53" fmla="*/ 18915 h 20920"/>
                <a:gd name="connsiteX54" fmla="*/ 18416 w 37527"/>
                <a:gd name="connsiteY54" fmla="*/ 17470 h 20920"/>
                <a:gd name="connsiteX55" fmla="*/ 16770 w 37527"/>
                <a:gd name="connsiteY55" fmla="*/ 18652 h 20920"/>
                <a:gd name="connsiteX56" fmla="*/ 15287 w 37527"/>
                <a:gd name="connsiteY56" fmla="*/ 18784 h 20920"/>
                <a:gd name="connsiteX57" fmla="*/ 13722 w 37527"/>
                <a:gd name="connsiteY57" fmla="*/ 18455 h 20920"/>
                <a:gd name="connsiteX58" fmla="*/ 11217 w 37527"/>
                <a:gd name="connsiteY58" fmla="*/ 18729 h 20920"/>
                <a:gd name="connsiteX59" fmla="*/ 9464 w 37527"/>
                <a:gd name="connsiteY59" fmla="*/ 18891 h 20920"/>
                <a:gd name="connsiteX60" fmla="*/ 8182 w 37527"/>
                <a:gd name="connsiteY60" fmla="*/ 17780 h 20920"/>
                <a:gd name="connsiteX0" fmla="*/ 8006 w 37351"/>
                <a:gd name="connsiteY0" fmla="*/ 17780 h 20920"/>
                <a:gd name="connsiteX1" fmla="*/ 8861 w 37351"/>
                <a:gd name="connsiteY1" fmla="*/ 16967 h 20920"/>
                <a:gd name="connsiteX2" fmla="*/ 8629 w 37351"/>
                <a:gd name="connsiteY2" fmla="*/ 15923 h 20920"/>
                <a:gd name="connsiteX3" fmla="*/ 9315 w 37351"/>
                <a:gd name="connsiteY3" fmla="*/ 15511 h 20920"/>
                <a:gd name="connsiteX4" fmla="*/ 9141 w 37351"/>
                <a:gd name="connsiteY4" fmla="*/ 14657 h 20920"/>
                <a:gd name="connsiteX5" fmla="*/ 8759 w 37351"/>
                <a:gd name="connsiteY5" fmla="*/ 14131 h 20920"/>
                <a:gd name="connsiteX6" fmla="*/ 9073 w 37351"/>
                <a:gd name="connsiteY6" fmla="*/ 13195 h 20920"/>
                <a:gd name="connsiteX7" fmla="*/ 9946 w 37351"/>
                <a:gd name="connsiteY7" fmla="*/ 12745 h 20920"/>
                <a:gd name="connsiteX8" fmla="*/ 9917 w 37351"/>
                <a:gd name="connsiteY8" fmla="*/ 12221 h 20920"/>
                <a:gd name="connsiteX9" fmla="*/ 10091 w 37351"/>
                <a:gd name="connsiteY9" fmla="*/ 11511 h 20920"/>
                <a:gd name="connsiteX10" fmla="*/ 10511 w 37351"/>
                <a:gd name="connsiteY10" fmla="*/ 10919 h 20920"/>
                <a:gd name="connsiteX11" fmla="*/ 10463 w 37351"/>
                <a:gd name="connsiteY11" fmla="*/ 10136 h 20920"/>
                <a:gd name="connsiteX12" fmla="*/ 9452 w 37351"/>
                <a:gd name="connsiteY12" fmla="*/ 8775 h 20920"/>
                <a:gd name="connsiteX13" fmla="*/ 8006 w 37351"/>
                <a:gd name="connsiteY13" fmla="*/ 6893 h 20920"/>
                <a:gd name="connsiteX14" fmla="*/ 3744 w 37351"/>
                <a:gd name="connsiteY14" fmla="*/ 6996 h 20920"/>
                <a:gd name="connsiteX15" fmla="*/ 12 w 37351"/>
                <a:gd name="connsiteY15" fmla="*/ 4090 h 20920"/>
                <a:gd name="connsiteX16" fmla="*/ 2475 w 37351"/>
                <a:gd name="connsiteY16" fmla="*/ 2359 h 20920"/>
                <a:gd name="connsiteX17" fmla="*/ 5836 w 37351"/>
                <a:gd name="connsiteY17" fmla="*/ 1558 h 20920"/>
                <a:gd name="connsiteX18" fmla="*/ 10999 w 37351"/>
                <a:gd name="connsiteY18" fmla="*/ 84 h 20920"/>
                <a:gd name="connsiteX19" fmla="*/ 14131 w 37351"/>
                <a:gd name="connsiteY19" fmla="*/ 643 h 20920"/>
                <a:gd name="connsiteX20" fmla="*/ 16188 w 37351"/>
                <a:gd name="connsiteY20" fmla="*/ 276 h 20920"/>
                <a:gd name="connsiteX21" fmla="*/ 17828 w 37351"/>
                <a:gd name="connsiteY21" fmla="*/ 790 h 20920"/>
                <a:gd name="connsiteX22" fmla="*/ 20297 w 37351"/>
                <a:gd name="connsiteY22" fmla="*/ 16 h 20920"/>
                <a:gd name="connsiteX23" fmla="*/ 19753 w 37351"/>
                <a:gd name="connsiteY23" fmla="*/ 1095 h 20920"/>
                <a:gd name="connsiteX24" fmla="*/ 20821 w 37351"/>
                <a:gd name="connsiteY24" fmla="*/ 1829 h 20920"/>
                <a:gd name="connsiteX25" fmla="*/ 22977 w 37351"/>
                <a:gd name="connsiteY25" fmla="*/ 2595 h 20920"/>
                <a:gd name="connsiteX26" fmla="*/ 24852 w 37351"/>
                <a:gd name="connsiteY26" fmla="*/ 4327 h 20920"/>
                <a:gd name="connsiteX27" fmla="*/ 24335 w 37351"/>
                <a:gd name="connsiteY27" fmla="*/ 5638 h 20920"/>
                <a:gd name="connsiteX28" fmla="*/ 26614 w 37351"/>
                <a:gd name="connsiteY28" fmla="*/ 5442 h 20920"/>
                <a:gd name="connsiteX29" fmla="*/ 27643 w 37351"/>
                <a:gd name="connsiteY29" fmla="*/ 5747 h 20920"/>
                <a:gd name="connsiteX30" fmla="*/ 28534 w 37351"/>
                <a:gd name="connsiteY30" fmla="*/ 5320 h 20920"/>
                <a:gd name="connsiteX31" fmla="*/ 30017 w 37351"/>
                <a:gd name="connsiteY31" fmla="*/ 4139 h 20920"/>
                <a:gd name="connsiteX32" fmla="*/ 31178 w 37351"/>
                <a:gd name="connsiteY32" fmla="*/ 4398 h 20920"/>
                <a:gd name="connsiteX33" fmla="*/ 31416 w 37351"/>
                <a:gd name="connsiteY33" fmla="*/ 5386 h 20920"/>
                <a:gd name="connsiteX34" fmla="*/ 32981 w 37351"/>
                <a:gd name="connsiteY34" fmla="*/ 5715 h 20920"/>
                <a:gd name="connsiteX35" fmla="*/ 34052 w 37351"/>
                <a:gd name="connsiteY35" fmla="*/ 5518 h 20920"/>
                <a:gd name="connsiteX36" fmla="*/ 35945 w 37351"/>
                <a:gd name="connsiteY36" fmla="*/ 6109 h 20920"/>
                <a:gd name="connsiteX37" fmla="*/ 36357 w 37351"/>
                <a:gd name="connsiteY37" fmla="*/ 8079 h 20920"/>
                <a:gd name="connsiteX38" fmla="*/ 37345 w 37351"/>
                <a:gd name="connsiteY38" fmla="*/ 8079 h 20920"/>
                <a:gd name="connsiteX39" fmla="*/ 37016 w 37351"/>
                <a:gd name="connsiteY39" fmla="*/ 9261 h 20920"/>
                <a:gd name="connsiteX40" fmla="*/ 36028 w 37351"/>
                <a:gd name="connsiteY40" fmla="*/ 10509 h 20920"/>
                <a:gd name="connsiteX41" fmla="*/ 36026 w 37351"/>
                <a:gd name="connsiteY41" fmla="*/ 12501 h 20920"/>
                <a:gd name="connsiteX42" fmla="*/ 31874 w 37351"/>
                <a:gd name="connsiteY42" fmla="*/ 13523 h 20920"/>
                <a:gd name="connsiteX43" fmla="*/ 30345 w 37351"/>
                <a:gd name="connsiteY43" fmla="*/ 13464 h 20920"/>
                <a:gd name="connsiteX44" fmla="*/ 28699 w 37351"/>
                <a:gd name="connsiteY44" fmla="*/ 15106 h 20920"/>
                <a:gd name="connsiteX45" fmla="*/ 27464 w 37351"/>
                <a:gd name="connsiteY45" fmla="*/ 16682 h 20920"/>
                <a:gd name="connsiteX46" fmla="*/ 26161 w 37351"/>
                <a:gd name="connsiteY46" fmla="*/ 16817 h 20920"/>
                <a:gd name="connsiteX47" fmla="*/ 25042 w 37351"/>
                <a:gd name="connsiteY47" fmla="*/ 17547 h 20920"/>
                <a:gd name="connsiteX48" fmla="*/ 24663 w 37351"/>
                <a:gd name="connsiteY48" fmla="*/ 18586 h 20920"/>
                <a:gd name="connsiteX49" fmla="*/ 23758 w 37351"/>
                <a:gd name="connsiteY49" fmla="*/ 19242 h 20920"/>
                <a:gd name="connsiteX50" fmla="*/ 23428 w 37351"/>
                <a:gd name="connsiteY50" fmla="*/ 20885 h 20920"/>
                <a:gd name="connsiteX51" fmla="*/ 22604 w 37351"/>
                <a:gd name="connsiteY51" fmla="*/ 19965 h 20920"/>
                <a:gd name="connsiteX52" fmla="*/ 21040 w 37351"/>
                <a:gd name="connsiteY52" fmla="*/ 19440 h 20920"/>
                <a:gd name="connsiteX53" fmla="*/ 19641 w 37351"/>
                <a:gd name="connsiteY53" fmla="*/ 18915 h 20920"/>
                <a:gd name="connsiteX54" fmla="*/ 18240 w 37351"/>
                <a:gd name="connsiteY54" fmla="*/ 17470 h 20920"/>
                <a:gd name="connsiteX55" fmla="*/ 16594 w 37351"/>
                <a:gd name="connsiteY55" fmla="*/ 18652 h 20920"/>
                <a:gd name="connsiteX56" fmla="*/ 15111 w 37351"/>
                <a:gd name="connsiteY56" fmla="*/ 18784 h 20920"/>
                <a:gd name="connsiteX57" fmla="*/ 13546 w 37351"/>
                <a:gd name="connsiteY57" fmla="*/ 18455 h 20920"/>
                <a:gd name="connsiteX58" fmla="*/ 11041 w 37351"/>
                <a:gd name="connsiteY58" fmla="*/ 18729 h 20920"/>
                <a:gd name="connsiteX59" fmla="*/ 9288 w 37351"/>
                <a:gd name="connsiteY59" fmla="*/ 18891 h 20920"/>
                <a:gd name="connsiteX60" fmla="*/ 8006 w 37351"/>
                <a:gd name="connsiteY60" fmla="*/ 17780 h 20920"/>
                <a:gd name="connsiteX0" fmla="*/ 7997 w 37342"/>
                <a:gd name="connsiteY0" fmla="*/ 17780 h 20920"/>
                <a:gd name="connsiteX1" fmla="*/ 8852 w 37342"/>
                <a:gd name="connsiteY1" fmla="*/ 16967 h 20920"/>
                <a:gd name="connsiteX2" fmla="*/ 8620 w 37342"/>
                <a:gd name="connsiteY2" fmla="*/ 15923 h 20920"/>
                <a:gd name="connsiteX3" fmla="*/ 9306 w 37342"/>
                <a:gd name="connsiteY3" fmla="*/ 15511 h 20920"/>
                <a:gd name="connsiteX4" fmla="*/ 9132 w 37342"/>
                <a:gd name="connsiteY4" fmla="*/ 14657 h 20920"/>
                <a:gd name="connsiteX5" fmla="*/ 8750 w 37342"/>
                <a:gd name="connsiteY5" fmla="*/ 14131 h 20920"/>
                <a:gd name="connsiteX6" fmla="*/ 9064 w 37342"/>
                <a:gd name="connsiteY6" fmla="*/ 13195 h 20920"/>
                <a:gd name="connsiteX7" fmla="*/ 9937 w 37342"/>
                <a:gd name="connsiteY7" fmla="*/ 12745 h 20920"/>
                <a:gd name="connsiteX8" fmla="*/ 9908 w 37342"/>
                <a:gd name="connsiteY8" fmla="*/ 12221 h 20920"/>
                <a:gd name="connsiteX9" fmla="*/ 10082 w 37342"/>
                <a:gd name="connsiteY9" fmla="*/ 11511 h 20920"/>
                <a:gd name="connsiteX10" fmla="*/ 10502 w 37342"/>
                <a:gd name="connsiteY10" fmla="*/ 10919 h 20920"/>
                <a:gd name="connsiteX11" fmla="*/ 10454 w 37342"/>
                <a:gd name="connsiteY11" fmla="*/ 10136 h 20920"/>
                <a:gd name="connsiteX12" fmla="*/ 9443 w 37342"/>
                <a:gd name="connsiteY12" fmla="*/ 8775 h 20920"/>
                <a:gd name="connsiteX13" fmla="*/ 7997 w 37342"/>
                <a:gd name="connsiteY13" fmla="*/ 6893 h 20920"/>
                <a:gd name="connsiteX14" fmla="*/ 3000 w 37342"/>
                <a:gd name="connsiteY14" fmla="*/ 7666 h 20920"/>
                <a:gd name="connsiteX15" fmla="*/ 3 w 37342"/>
                <a:gd name="connsiteY15" fmla="*/ 4090 h 20920"/>
                <a:gd name="connsiteX16" fmla="*/ 2466 w 37342"/>
                <a:gd name="connsiteY16" fmla="*/ 2359 h 20920"/>
                <a:gd name="connsiteX17" fmla="*/ 5827 w 37342"/>
                <a:gd name="connsiteY17" fmla="*/ 1558 h 20920"/>
                <a:gd name="connsiteX18" fmla="*/ 10990 w 37342"/>
                <a:gd name="connsiteY18" fmla="*/ 84 h 20920"/>
                <a:gd name="connsiteX19" fmla="*/ 14122 w 37342"/>
                <a:gd name="connsiteY19" fmla="*/ 643 h 20920"/>
                <a:gd name="connsiteX20" fmla="*/ 16179 w 37342"/>
                <a:gd name="connsiteY20" fmla="*/ 276 h 20920"/>
                <a:gd name="connsiteX21" fmla="*/ 17819 w 37342"/>
                <a:gd name="connsiteY21" fmla="*/ 790 h 20920"/>
                <a:gd name="connsiteX22" fmla="*/ 20288 w 37342"/>
                <a:gd name="connsiteY22" fmla="*/ 16 h 20920"/>
                <a:gd name="connsiteX23" fmla="*/ 19744 w 37342"/>
                <a:gd name="connsiteY23" fmla="*/ 1095 h 20920"/>
                <a:gd name="connsiteX24" fmla="*/ 20812 w 37342"/>
                <a:gd name="connsiteY24" fmla="*/ 1829 h 20920"/>
                <a:gd name="connsiteX25" fmla="*/ 22968 w 37342"/>
                <a:gd name="connsiteY25" fmla="*/ 2595 h 20920"/>
                <a:gd name="connsiteX26" fmla="*/ 24843 w 37342"/>
                <a:gd name="connsiteY26" fmla="*/ 4327 h 20920"/>
                <a:gd name="connsiteX27" fmla="*/ 24326 w 37342"/>
                <a:gd name="connsiteY27" fmla="*/ 5638 h 20920"/>
                <a:gd name="connsiteX28" fmla="*/ 26605 w 37342"/>
                <a:gd name="connsiteY28" fmla="*/ 5442 h 20920"/>
                <a:gd name="connsiteX29" fmla="*/ 27634 w 37342"/>
                <a:gd name="connsiteY29" fmla="*/ 5747 h 20920"/>
                <a:gd name="connsiteX30" fmla="*/ 28525 w 37342"/>
                <a:gd name="connsiteY30" fmla="*/ 5320 h 20920"/>
                <a:gd name="connsiteX31" fmla="*/ 30008 w 37342"/>
                <a:gd name="connsiteY31" fmla="*/ 4139 h 20920"/>
                <a:gd name="connsiteX32" fmla="*/ 31169 w 37342"/>
                <a:gd name="connsiteY32" fmla="*/ 4398 h 20920"/>
                <a:gd name="connsiteX33" fmla="*/ 31407 w 37342"/>
                <a:gd name="connsiteY33" fmla="*/ 5386 h 20920"/>
                <a:gd name="connsiteX34" fmla="*/ 32972 w 37342"/>
                <a:gd name="connsiteY34" fmla="*/ 5715 h 20920"/>
                <a:gd name="connsiteX35" fmla="*/ 34043 w 37342"/>
                <a:gd name="connsiteY35" fmla="*/ 5518 h 20920"/>
                <a:gd name="connsiteX36" fmla="*/ 35936 w 37342"/>
                <a:gd name="connsiteY36" fmla="*/ 6109 h 20920"/>
                <a:gd name="connsiteX37" fmla="*/ 36348 w 37342"/>
                <a:gd name="connsiteY37" fmla="*/ 8079 h 20920"/>
                <a:gd name="connsiteX38" fmla="*/ 37336 w 37342"/>
                <a:gd name="connsiteY38" fmla="*/ 8079 h 20920"/>
                <a:gd name="connsiteX39" fmla="*/ 37007 w 37342"/>
                <a:gd name="connsiteY39" fmla="*/ 9261 h 20920"/>
                <a:gd name="connsiteX40" fmla="*/ 36019 w 37342"/>
                <a:gd name="connsiteY40" fmla="*/ 10509 h 20920"/>
                <a:gd name="connsiteX41" fmla="*/ 36017 w 37342"/>
                <a:gd name="connsiteY41" fmla="*/ 12501 h 20920"/>
                <a:gd name="connsiteX42" fmla="*/ 31865 w 37342"/>
                <a:gd name="connsiteY42" fmla="*/ 13523 h 20920"/>
                <a:gd name="connsiteX43" fmla="*/ 30336 w 37342"/>
                <a:gd name="connsiteY43" fmla="*/ 13464 h 20920"/>
                <a:gd name="connsiteX44" fmla="*/ 28690 w 37342"/>
                <a:gd name="connsiteY44" fmla="*/ 15106 h 20920"/>
                <a:gd name="connsiteX45" fmla="*/ 27455 w 37342"/>
                <a:gd name="connsiteY45" fmla="*/ 16682 h 20920"/>
                <a:gd name="connsiteX46" fmla="*/ 26152 w 37342"/>
                <a:gd name="connsiteY46" fmla="*/ 16817 h 20920"/>
                <a:gd name="connsiteX47" fmla="*/ 25033 w 37342"/>
                <a:gd name="connsiteY47" fmla="*/ 17547 h 20920"/>
                <a:gd name="connsiteX48" fmla="*/ 24654 w 37342"/>
                <a:gd name="connsiteY48" fmla="*/ 18586 h 20920"/>
                <a:gd name="connsiteX49" fmla="*/ 23749 w 37342"/>
                <a:gd name="connsiteY49" fmla="*/ 19242 h 20920"/>
                <a:gd name="connsiteX50" fmla="*/ 23419 w 37342"/>
                <a:gd name="connsiteY50" fmla="*/ 20885 h 20920"/>
                <a:gd name="connsiteX51" fmla="*/ 22595 w 37342"/>
                <a:gd name="connsiteY51" fmla="*/ 19965 h 20920"/>
                <a:gd name="connsiteX52" fmla="*/ 21031 w 37342"/>
                <a:gd name="connsiteY52" fmla="*/ 19440 h 20920"/>
                <a:gd name="connsiteX53" fmla="*/ 19632 w 37342"/>
                <a:gd name="connsiteY53" fmla="*/ 18915 h 20920"/>
                <a:gd name="connsiteX54" fmla="*/ 18231 w 37342"/>
                <a:gd name="connsiteY54" fmla="*/ 17470 h 20920"/>
                <a:gd name="connsiteX55" fmla="*/ 16585 w 37342"/>
                <a:gd name="connsiteY55" fmla="*/ 18652 h 20920"/>
                <a:gd name="connsiteX56" fmla="*/ 15102 w 37342"/>
                <a:gd name="connsiteY56" fmla="*/ 18784 h 20920"/>
                <a:gd name="connsiteX57" fmla="*/ 13537 w 37342"/>
                <a:gd name="connsiteY57" fmla="*/ 18455 h 20920"/>
                <a:gd name="connsiteX58" fmla="*/ 11032 w 37342"/>
                <a:gd name="connsiteY58" fmla="*/ 18729 h 20920"/>
                <a:gd name="connsiteX59" fmla="*/ 9279 w 37342"/>
                <a:gd name="connsiteY59" fmla="*/ 18891 h 20920"/>
                <a:gd name="connsiteX60" fmla="*/ 7997 w 37342"/>
                <a:gd name="connsiteY60" fmla="*/ 17780 h 20920"/>
                <a:gd name="connsiteX0" fmla="*/ 7997 w 37342"/>
                <a:gd name="connsiteY0" fmla="*/ 17780 h 20920"/>
                <a:gd name="connsiteX1" fmla="*/ 8852 w 37342"/>
                <a:gd name="connsiteY1" fmla="*/ 16967 h 20920"/>
                <a:gd name="connsiteX2" fmla="*/ 8620 w 37342"/>
                <a:gd name="connsiteY2" fmla="*/ 15923 h 20920"/>
                <a:gd name="connsiteX3" fmla="*/ 9306 w 37342"/>
                <a:gd name="connsiteY3" fmla="*/ 15511 h 20920"/>
                <a:gd name="connsiteX4" fmla="*/ 9132 w 37342"/>
                <a:gd name="connsiteY4" fmla="*/ 14657 h 20920"/>
                <a:gd name="connsiteX5" fmla="*/ 8750 w 37342"/>
                <a:gd name="connsiteY5" fmla="*/ 14131 h 20920"/>
                <a:gd name="connsiteX6" fmla="*/ 9064 w 37342"/>
                <a:gd name="connsiteY6" fmla="*/ 13195 h 20920"/>
                <a:gd name="connsiteX7" fmla="*/ 9937 w 37342"/>
                <a:gd name="connsiteY7" fmla="*/ 12745 h 20920"/>
                <a:gd name="connsiteX8" fmla="*/ 9908 w 37342"/>
                <a:gd name="connsiteY8" fmla="*/ 12221 h 20920"/>
                <a:gd name="connsiteX9" fmla="*/ 10082 w 37342"/>
                <a:gd name="connsiteY9" fmla="*/ 11511 h 20920"/>
                <a:gd name="connsiteX10" fmla="*/ 10502 w 37342"/>
                <a:gd name="connsiteY10" fmla="*/ 10919 h 20920"/>
                <a:gd name="connsiteX11" fmla="*/ 10454 w 37342"/>
                <a:gd name="connsiteY11" fmla="*/ 10136 h 20920"/>
                <a:gd name="connsiteX12" fmla="*/ 9443 w 37342"/>
                <a:gd name="connsiteY12" fmla="*/ 8775 h 20920"/>
                <a:gd name="connsiteX13" fmla="*/ 6842 w 37342"/>
                <a:gd name="connsiteY13" fmla="*/ 8819 h 20920"/>
                <a:gd name="connsiteX14" fmla="*/ 3000 w 37342"/>
                <a:gd name="connsiteY14" fmla="*/ 7666 h 20920"/>
                <a:gd name="connsiteX15" fmla="*/ 3 w 37342"/>
                <a:gd name="connsiteY15" fmla="*/ 4090 h 20920"/>
                <a:gd name="connsiteX16" fmla="*/ 2466 w 37342"/>
                <a:gd name="connsiteY16" fmla="*/ 2359 h 20920"/>
                <a:gd name="connsiteX17" fmla="*/ 5827 w 37342"/>
                <a:gd name="connsiteY17" fmla="*/ 1558 h 20920"/>
                <a:gd name="connsiteX18" fmla="*/ 10990 w 37342"/>
                <a:gd name="connsiteY18" fmla="*/ 84 h 20920"/>
                <a:gd name="connsiteX19" fmla="*/ 14122 w 37342"/>
                <a:gd name="connsiteY19" fmla="*/ 643 h 20920"/>
                <a:gd name="connsiteX20" fmla="*/ 16179 w 37342"/>
                <a:gd name="connsiteY20" fmla="*/ 276 h 20920"/>
                <a:gd name="connsiteX21" fmla="*/ 17819 w 37342"/>
                <a:gd name="connsiteY21" fmla="*/ 790 h 20920"/>
                <a:gd name="connsiteX22" fmla="*/ 20288 w 37342"/>
                <a:gd name="connsiteY22" fmla="*/ 16 h 20920"/>
                <a:gd name="connsiteX23" fmla="*/ 19744 w 37342"/>
                <a:gd name="connsiteY23" fmla="*/ 1095 h 20920"/>
                <a:gd name="connsiteX24" fmla="*/ 20812 w 37342"/>
                <a:gd name="connsiteY24" fmla="*/ 1829 h 20920"/>
                <a:gd name="connsiteX25" fmla="*/ 22968 w 37342"/>
                <a:gd name="connsiteY25" fmla="*/ 2595 h 20920"/>
                <a:gd name="connsiteX26" fmla="*/ 24843 w 37342"/>
                <a:gd name="connsiteY26" fmla="*/ 4327 h 20920"/>
                <a:gd name="connsiteX27" fmla="*/ 24326 w 37342"/>
                <a:gd name="connsiteY27" fmla="*/ 5638 h 20920"/>
                <a:gd name="connsiteX28" fmla="*/ 26605 w 37342"/>
                <a:gd name="connsiteY28" fmla="*/ 5442 h 20920"/>
                <a:gd name="connsiteX29" fmla="*/ 27634 w 37342"/>
                <a:gd name="connsiteY29" fmla="*/ 5747 h 20920"/>
                <a:gd name="connsiteX30" fmla="*/ 28525 w 37342"/>
                <a:gd name="connsiteY30" fmla="*/ 5320 h 20920"/>
                <a:gd name="connsiteX31" fmla="*/ 30008 w 37342"/>
                <a:gd name="connsiteY31" fmla="*/ 4139 h 20920"/>
                <a:gd name="connsiteX32" fmla="*/ 31169 w 37342"/>
                <a:gd name="connsiteY32" fmla="*/ 4398 h 20920"/>
                <a:gd name="connsiteX33" fmla="*/ 31407 w 37342"/>
                <a:gd name="connsiteY33" fmla="*/ 5386 h 20920"/>
                <a:gd name="connsiteX34" fmla="*/ 32972 w 37342"/>
                <a:gd name="connsiteY34" fmla="*/ 5715 h 20920"/>
                <a:gd name="connsiteX35" fmla="*/ 34043 w 37342"/>
                <a:gd name="connsiteY35" fmla="*/ 5518 h 20920"/>
                <a:gd name="connsiteX36" fmla="*/ 35936 w 37342"/>
                <a:gd name="connsiteY36" fmla="*/ 6109 h 20920"/>
                <a:gd name="connsiteX37" fmla="*/ 36348 w 37342"/>
                <a:gd name="connsiteY37" fmla="*/ 8079 h 20920"/>
                <a:gd name="connsiteX38" fmla="*/ 37336 w 37342"/>
                <a:gd name="connsiteY38" fmla="*/ 8079 h 20920"/>
                <a:gd name="connsiteX39" fmla="*/ 37007 w 37342"/>
                <a:gd name="connsiteY39" fmla="*/ 9261 h 20920"/>
                <a:gd name="connsiteX40" fmla="*/ 36019 w 37342"/>
                <a:gd name="connsiteY40" fmla="*/ 10509 h 20920"/>
                <a:gd name="connsiteX41" fmla="*/ 36017 w 37342"/>
                <a:gd name="connsiteY41" fmla="*/ 12501 h 20920"/>
                <a:gd name="connsiteX42" fmla="*/ 31865 w 37342"/>
                <a:gd name="connsiteY42" fmla="*/ 13523 h 20920"/>
                <a:gd name="connsiteX43" fmla="*/ 30336 w 37342"/>
                <a:gd name="connsiteY43" fmla="*/ 13464 h 20920"/>
                <a:gd name="connsiteX44" fmla="*/ 28690 w 37342"/>
                <a:gd name="connsiteY44" fmla="*/ 15106 h 20920"/>
                <a:gd name="connsiteX45" fmla="*/ 27455 w 37342"/>
                <a:gd name="connsiteY45" fmla="*/ 16682 h 20920"/>
                <a:gd name="connsiteX46" fmla="*/ 26152 w 37342"/>
                <a:gd name="connsiteY46" fmla="*/ 16817 h 20920"/>
                <a:gd name="connsiteX47" fmla="*/ 25033 w 37342"/>
                <a:gd name="connsiteY47" fmla="*/ 17547 h 20920"/>
                <a:gd name="connsiteX48" fmla="*/ 24654 w 37342"/>
                <a:gd name="connsiteY48" fmla="*/ 18586 h 20920"/>
                <a:gd name="connsiteX49" fmla="*/ 23749 w 37342"/>
                <a:gd name="connsiteY49" fmla="*/ 19242 h 20920"/>
                <a:gd name="connsiteX50" fmla="*/ 23419 w 37342"/>
                <a:gd name="connsiteY50" fmla="*/ 20885 h 20920"/>
                <a:gd name="connsiteX51" fmla="*/ 22595 w 37342"/>
                <a:gd name="connsiteY51" fmla="*/ 19965 h 20920"/>
                <a:gd name="connsiteX52" fmla="*/ 21031 w 37342"/>
                <a:gd name="connsiteY52" fmla="*/ 19440 h 20920"/>
                <a:gd name="connsiteX53" fmla="*/ 19632 w 37342"/>
                <a:gd name="connsiteY53" fmla="*/ 18915 h 20920"/>
                <a:gd name="connsiteX54" fmla="*/ 18231 w 37342"/>
                <a:gd name="connsiteY54" fmla="*/ 17470 h 20920"/>
                <a:gd name="connsiteX55" fmla="*/ 16585 w 37342"/>
                <a:gd name="connsiteY55" fmla="*/ 18652 h 20920"/>
                <a:gd name="connsiteX56" fmla="*/ 15102 w 37342"/>
                <a:gd name="connsiteY56" fmla="*/ 18784 h 20920"/>
                <a:gd name="connsiteX57" fmla="*/ 13537 w 37342"/>
                <a:gd name="connsiteY57" fmla="*/ 18455 h 20920"/>
                <a:gd name="connsiteX58" fmla="*/ 11032 w 37342"/>
                <a:gd name="connsiteY58" fmla="*/ 18729 h 20920"/>
                <a:gd name="connsiteX59" fmla="*/ 9279 w 37342"/>
                <a:gd name="connsiteY59" fmla="*/ 18891 h 20920"/>
                <a:gd name="connsiteX60" fmla="*/ 7997 w 37342"/>
                <a:gd name="connsiteY60" fmla="*/ 17780 h 20920"/>
                <a:gd name="connsiteX0" fmla="*/ 7997 w 37342"/>
                <a:gd name="connsiteY0" fmla="*/ 17780 h 20920"/>
                <a:gd name="connsiteX1" fmla="*/ 8852 w 37342"/>
                <a:gd name="connsiteY1" fmla="*/ 16967 h 20920"/>
                <a:gd name="connsiteX2" fmla="*/ 8620 w 37342"/>
                <a:gd name="connsiteY2" fmla="*/ 15923 h 20920"/>
                <a:gd name="connsiteX3" fmla="*/ 9306 w 37342"/>
                <a:gd name="connsiteY3" fmla="*/ 15511 h 20920"/>
                <a:gd name="connsiteX4" fmla="*/ 9132 w 37342"/>
                <a:gd name="connsiteY4" fmla="*/ 14657 h 20920"/>
                <a:gd name="connsiteX5" fmla="*/ 8750 w 37342"/>
                <a:gd name="connsiteY5" fmla="*/ 14131 h 20920"/>
                <a:gd name="connsiteX6" fmla="*/ 9064 w 37342"/>
                <a:gd name="connsiteY6" fmla="*/ 13195 h 20920"/>
                <a:gd name="connsiteX7" fmla="*/ 9937 w 37342"/>
                <a:gd name="connsiteY7" fmla="*/ 12745 h 20920"/>
                <a:gd name="connsiteX8" fmla="*/ 9908 w 37342"/>
                <a:gd name="connsiteY8" fmla="*/ 12221 h 20920"/>
                <a:gd name="connsiteX9" fmla="*/ 10082 w 37342"/>
                <a:gd name="connsiteY9" fmla="*/ 11511 h 20920"/>
                <a:gd name="connsiteX10" fmla="*/ 10502 w 37342"/>
                <a:gd name="connsiteY10" fmla="*/ 10919 h 20920"/>
                <a:gd name="connsiteX11" fmla="*/ 10454 w 37342"/>
                <a:gd name="connsiteY11" fmla="*/ 10136 h 20920"/>
                <a:gd name="connsiteX12" fmla="*/ 7658 w 37342"/>
                <a:gd name="connsiteY12" fmla="*/ 10366 h 20920"/>
                <a:gd name="connsiteX13" fmla="*/ 6842 w 37342"/>
                <a:gd name="connsiteY13" fmla="*/ 8819 h 20920"/>
                <a:gd name="connsiteX14" fmla="*/ 3000 w 37342"/>
                <a:gd name="connsiteY14" fmla="*/ 7666 h 20920"/>
                <a:gd name="connsiteX15" fmla="*/ 3 w 37342"/>
                <a:gd name="connsiteY15" fmla="*/ 4090 h 20920"/>
                <a:gd name="connsiteX16" fmla="*/ 2466 w 37342"/>
                <a:gd name="connsiteY16" fmla="*/ 2359 h 20920"/>
                <a:gd name="connsiteX17" fmla="*/ 5827 w 37342"/>
                <a:gd name="connsiteY17" fmla="*/ 1558 h 20920"/>
                <a:gd name="connsiteX18" fmla="*/ 10990 w 37342"/>
                <a:gd name="connsiteY18" fmla="*/ 84 h 20920"/>
                <a:gd name="connsiteX19" fmla="*/ 14122 w 37342"/>
                <a:gd name="connsiteY19" fmla="*/ 643 h 20920"/>
                <a:gd name="connsiteX20" fmla="*/ 16179 w 37342"/>
                <a:gd name="connsiteY20" fmla="*/ 276 h 20920"/>
                <a:gd name="connsiteX21" fmla="*/ 17819 w 37342"/>
                <a:gd name="connsiteY21" fmla="*/ 790 h 20920"/>
                <a:gd name="connsiteX22" fmla="*/ 20288 w 37342"/>
                <a:gd name="connsiteY22" fmla="*/ 16 h 20920"/>
                <a:gd name="connsiteX23" fmla="*/ 19744 w 37342"/>
                <a:gd name="connsiteY23" fmla="*/ 1095 h 20920"/>
                <a:gd name="connsiteX24" fmla="*/ 20812 w 37342"/>
                <a:gd name="connsiteY24" fmla="*/ 1829 h 20920"/>
                <a:gd name="connsiteX25" fmla="*/ 22968 w 37342"/>
                <a:gd name="connsiteY25" fmla="*/ 2595 h 20920"/>
                <a:gd name="connsiteX26" fmla="*/ 24843 w 37342"/>
                <a:gd name="connsiteY26" fmla="*/ 4327 h 20920"/>
                <a:gd name="connsiteX27" fmla="*/ 24326 w 37342"/>
                <a:gd name="connsiteY27" fmla="*/ 5638 h 20920"/>
                <a:gd name="connsiteX28" fmla="*/ 26605 w 37342"/>
                <a:gd name="connsiteY28" fmla="*/ 5442 h 20920"/>
                <a:gd name="connsiteX29" fmla="*/ 27634 w 37342"/>
                <a:gd name="connsiteY29" fmla="*/ 5747 h 20920"/>
                <a:gd name="connsiteX30" fmla="*/ 28525 w 37342"/>
                <a:gd name="connsiteY30" fmla="*/ 5320 h 20920"/>
                <a:gd name="connsiteX31" fmla="*/ 30008 w 37342"/>
                <a:gd name="connsiteY31" fmla="*/ 4139 h 20920"/>
                <a:gd name="connsiteX32" fmla="*/ 31169 w 37342"/>
                <a:gd name="connsiteY32" fmla="*/ 4398 h 20920"/>
                <a:gd name="connsiteX33" fmla="*/ 31407 w 37342"/>
                <a:gd name="connsiteY33" fmla="*/ 5386 h 20920"/>
                <a:gd name="connsiteX34" fmla="*/ 32972 w 37342"/>
                <a:gd name="connsiteY34" fmla="*/ 5715 h 20920"/>
                <a:gd name="connsiteX35" fmla="*/ 34043 w 37342"/>
                <a:gd name="connsiteY35" fmla="*/ 5518 h 20920"/>
                <a:gd name="connsiteX36" fmla="*/ 35936 w 37342"/>
                <a:gd name="connsiteY36" fmla="*/ 6109 h 20920"/>
                <a:gd name="connsiteX37" fmla="*/ 36348 w 37342"/>
                <a:gd name="connsiteY37" fmla="*/ 8079 h 20920"/>
                <a:gd name="connsiteX38" fmla="*/ 37336 w 37342"/>
                <a:gd name="connsiteY38" fmla="*/ 8079 h 20920"/>
                <a:gd name="connsiteX39" fmla="*/ 37007 w 37342"/>
                <a:gd name="connsiteY39" fmla="*/ 9261 h 20920"/>
                <a:gd name="connsiteX40" fmla="*/ 36019 w 37342"/>
                <a:gd name="connsiteY40" fmla="*/ 10509 h 20920"/>
                <a:gd name="connsiteX41" fmla="*/ 36017 w 37342"/>
                <a:gd name="connsiteY41" fmla="*/ 12501 h 20920"/>
                <a:gd name="connsiteX42" fmla="*/ 31865 w 37342"/>
                <a:gd name="connsiteY42" fmla="*/ 13523 h 20920"/>
                <a:gd name="connsiteX43" fmla="*/ 30336 w 37342"/>
                <a:gd name="connsiteY43" fmla="*/ 13464 h 20920"/>
                <a:gd name="connsiteX44" fmla="*/ 28690 w 37342"/>
                <a:gd name="connsiteY44" fmla="*/ 15106 h 20920"/>
                <a:gd name="connsiteX45" fmla="*/ 27455 w 37342"/>
                <a:gd name="connsiteY45" fmla="*/ 16682 h 20920"/>
                <a:gd name="connsiteX46" fmla="*/ 26152 w 37342"/>
                <a:gd name="connsiteY46" fmla="*/ 16817 h 20920"/>
                <a:gd name="connsiteX47" fmla="*/ 25033 w 37342"/>
                <a:gd name="connsiteY47" fmla="*/ 17547 h 20920"/>
                <a:gd name="connsiteX48" fmla="*/ 24654 w 37342"/>
                <a:gd name="connsiteY48" fmla="*/ 18586 h 20920"/>
                <a:gd name="connsiteX49" fmla="*/ 23749 w 37342"/>
                <a:gd name="connsiteY49" fmla="*/ 19242 h 20920"/>
                <a:gd name="connsiteX50" fmla="*/ 23419 w 37342"/>
                <a:gd name="connsiteY50" fmla="*/ 20885 h 20920"/>
                <a:gd name="connsiteX51" fmla="*/ 22595 w 37342"/>
                <a:gd name="connsiteY51" fmla="*/ 19965 h 20920"/>
                <a:gd name="connsiteX52" fmla="*/ 21031 w 37342"/>
                <a:gd name="connsiteY52" fmla="*/ 19440 h 20920"/>
                <a:gd name="connsiteX53" fmla="*/ 19632 w 37342"/>
                <a:gd name="connsiteY53" fmla="*/ 18915 h 20920"/>
                <a:gd name="connsiteX54" fmla="*/ 18231 w 37342"/>
                <a:gd name="connsiteY54" fmla="*/ 17470 h 20920"/>
                <a:gd name="connsiteX55" fmla="*/ 16585 w 37342"/>
                <a:gd name="connsiteY55" fmla="*/ 18652 h 20920"/>
                <a:gd name="connsiteX56" fmla="*/ 15102 w 37342"/>
                <a:gd name="connsiteY56" fmla="*/ 18784 h 20920"/>
                <a:gd name="connsiteX57" fmla="*/ 13537 w 37342"/>
                <a:gd name="connsiteY57" fmla="*/ 18455 h 20920"/>
                <a:gd name="connsiteX58" fmla="*/ 11032 w 37342"/>
                <a:gd name="connsiteY58" fmla="*/ 18729 h 20920"/>
                <a:gd name="connsiteX59" fmla="*/ 9279 w 37342"/>
                <a:gd name="connsiteY59" fmla="*/ 18891 h 20920"/>
                <a:gd name="connsiteX60" fmla="*/ 7997 w 37342"/>
                <a:gd name="connsiteY60" fmla="*/ 17780 h 20920"/>
                <a:gd name="connsiteX0" fmla="*/ 7997 w 41822"/>
                <a:gd name="connsiteY0" fmla="*/ 17780 h 20920"/>
                <a:gd name="connsiteX1" fmla="*/ 8852 w 41822"/>
                <a:gd name="connsiteY1" fmla="*/ 16967 h 20920"/>
                <a:gd name="connsiteX2" fmla="*/ 8620 w 41822"/>
                <a:gd name="connsiteY2" fmla="*/ 15923 h 20920"/>
                <a:gd name="connsiteX3" fmla="*/ 9306 w 41822"/>
                <a:gd name="connsiteY3" fmla="*/ 15511 h 20920"/>
                <a:gd name="connsiteX4" fmla="*/ 9132 w 41822"/>
                <a:gd name="connsiteY4" fmla="*/ 14657 h 20920"/>
                <a:gd name="connsiteX5" fmla="*/ 8750 w 41822"/>
                <a:gd name="connsiteY5" fmla="*/ 14131 h 20920"/>
                <a:gd name="connsiteX6" fmla="*/ 9064 w 41822"/>
                <a:gd name="connsiteY6" fmla="*/ 13195 h 20920"/>
                <a:gd name="connsiteX7" fmla="*/ 9937 w 41822"/>
                <a:gd name="connsiteY7" fmla="*/ 12745 h 20920"/>
                <a:gd name="connsiteX8" fmla="*/ 9908 w 41822"/>
                <a:gd name="connsiteY8" fmla="*/ 12221 h 20920"/>
                <a:gd name="connsiteX9" fmla="*/ 10082 w 41822"/>
                <a:gd name="connsiteY9" fmla="*/ 11511 h 20920"/>
                <a:gd name="connsiteX10" fmla="*/ 10502 w 41822"/>
                <a:gd name="connsiteY10" fmla="*/ 10919 h 20920"/>
                <a:gd name="connsiteX11" fmla="*/ 10454 w 41822"/>
                <a:gd name="connsiteY11" fmla="*/ 10136 h 20920"/>
                <a:gd name="connsiteX12" fmla="*/ 7658 w 41822"/>
                <a:gd name="connsiteY12" fmla="*/ 10366 h 20920"/>
                <a:gd name="connsiteX13" fmla="*/ 6842 w 41822"/>
                <a:gd name="connsiteY13" fmla="*/ 8819 h 20920"/>
                <a:gd name="connsiteX14" fmla="*/ 3000 w 41822"/>
                <a:gd name="connsiteY14" fmla="*/ 7666 h 20920"/>
                <a:gd name="connsiteX15" fmla="*/ 3 w 41822"/>
                <a:gd name="connsiteY15" fmla="*/ 4090 h 20920"/>
                <a:gd name="connsiteX16" fmla="*/ 2466 w 41822"/>
                <a:gd name="connsiteY16" fmla="*/ 2359 h 20920"/>
                <a:gd name="connsiteX17" fmla="*/ 5827 w 41822"/>
                <a:gd name="connsiteY17" fmla="*/ 1558 h 20920"/>
                <a:gd name="connsiteX18" fmla="*/ 10990 w 41822"/>
                <a:gd name="connsiteY18" fmla="*/ 84 h 20920"/>
                <a:gd name="connsiteX19" fmla="*/ 14122 w 41822"/>
                <a:gd name="connsiteY19" fmla="*/ 643 h 20920"/>
                <a:gd name="connsiteX20" fmla="*/ 16179 w 41822"/>
                <a:gd name="connsiteY20" fmla="*/ 276 h 20920"/>
                <a:gd name="connsiteX21" fmla="*/ 17819 w 41822"/>
                <a:gd name="connsiteY21" fmla="*/ 790 h 20920"/>
                <a:gd name="connsiteX22" fmla="*/ 20288 w 41822"/>
                <a:gd name="connsiteY22" fmla="*/ 16 h 20920"/>
                <a:gd name="connsiteX23" fmla="*/ 19744 w 41822"/>
                <a:gd name="connsiteY23" fmla="*/ 1095 h 20920"/>
                <a:gd name="connsiteX24" fmla="*/ 20812 w 41822"/>
                <a:gd name="connsiteY24" fmla="*/ 1829 h 20920"/>
                <a:gd name="connsiteX25" fmla="*/ 22968 w 41822"/>
                <a:gd name="connsiteY25" fmla="*/ 2595 h 20920"/>
                <a:gd name="connsiteX26" fmla="*/ 24843 w 41822"/>
                <a:gd name="connsiteY26" fmla="*/ 4327 h 20920"/>
                <a:gd name="connsiteX27" fmla="*/ 24326 w 41822"/>
                <a:gd name="connsiteY27" fmla="*/ 5638 h 20920"/>
                <a:gd name="connsiteX28" fmla="*/ 26605 w 41822"/>
                <a:gd name="connsiteY28" fmla="*/ 5442 h 20920"/>
                <a:gd name="connsiteX29" fmla="*/ 27634 w 41822"/>
                <a:gd name="connsiteY29" fmla="*/ 5747 h 20920"/>
                <a:gd name="connsiteX30" fmla="*/ 28525 w 41822"/>
                <a:gd name="connsiteY30" fmla="*/ 5320 h 20920"/>
                <a:gd name="connsiteX31" fmla="*/ 30008 w 41822"/>
                <a:gd name="connsiteY31" fmla="*/ 4139 h 20920"/>
                <a:gd name="connsiteX32" fmla="*/ 31169 w 41822"/>
                <a:gd name="connsiteY32" fmla="*/ 4398 h 20920"/>
                <a:gd name="connsiteX33" fmla="*/ 31407 w 41822"/>
                <a:gd name="connsiteY33" fmla="*/ 5386 h 20920"/>
                <a:gd name="connsiteX34" fmla="*/ 32972 w 41822"/>
                <a:gd name="connsiteY34" fmla="*/ 5715 h 20920"/>
                <a:gd name="connsiteX35" fmla="*/ 34043 w 41822"/>
                <a:gd name="connsiteY35" fmla="*/ 5518 h 20920"/>
                <a:gd name="connsiteX36" fmla="*/ 41815 w 41822"/>
                <a:gd name="connsiteY36" fmla="*/ 4518 h 20920"/>
                <a:gd name="connsiteX37" fmla="*/ 36348 w 41822"/>
                <a:gd name="connsiteY37" fmla="*/ 8079 h 20920"/>
                <a:gd name="connsiteX38" fmla="*/ 37336 w 41822"/>
                <a:gd name="connsiteY38" fmla="*/ 8079 h 20920"/>
                <a:gd name="connsiteX39" fmla="*/ 37007 w 41822"/>
                <a:gd name="connsiteY39" fmla="*/ 9261 h 20920"/>
                <a:gd name="connsiteX40" fmla="*/ 36019 w 41822"/>
                <a:gd name="connsiteY40" fmla="*/ 10509 h 20920"/>
                <a:gd name="connsiteX41" fmla="*/ 36017 w 41822"/>
                <a:gd name="connsiteY41" fmla="*/ 12501 h 20920"/>
                <a:gd name="connsiteX42" fmla="*/ 31865 w 41822"/>
                <a:gd name="connsiteY42" fmla="*/ 13523 h 20920"/>
                <a:gd name="connsiteX43" fmla="*/ 30336 w 41822"/>
                <a:gd name="connsiteY43" fmla="*/ 13464 h 20920"/>
                <a:gd name="connsiteX44" fmla="*/ 28690 w 41822"/>
                <a:gd name="connsiteY44" fmla="*/ 15106 h 20920"/>
                <a:gd name="connsiteX45" fmla="*/ 27455 w 41822"/>
                <a:gd name="connsiteY45" fmla="*/ 16682 h 20920"/>
                <a:gd name="connsiteX46" fmla="*/ 26152 w 41822"/>
                <a:gd name="connsiteY46" fmla="*/ 16817 h 20920"/>
                <a:gd name="connsiteX47" fmla="*/ 25033 w 41822"/>
                <a:gd name="connsiteY47" fmla="*/ 17547 h 20920"/>
                <a:gd name="connsiteX48" fmla="*/ 24654 w 41822"/>
                <a:gd name="connsiteY48" fmla="*/ 18586 h 20920"/>
                <a:gd name="connsiteX49" fmla="*/ 23749 w 41822"/>
                <a:gd name="connsiteY49" fmla="*/ 19242 h 20920"/>
                <a:gd name="connsiteX50" fmla="*/ 23419 w 41822"/>
                <a:gd name="connsiteY50" fmla="*/ 20885 h 20920"/>
                <a:gd name="connsiteX51" fmla="*/ 22595 w 41822"/>
                <a:gd name="connsiteY51" fmla="*/ 19965 h 20920"/>
                <a:gd name="connsiteX52" fmla="*/ 21031 w 41822"/>
                <a:gd name="connsiteY52" fmla="*/ 19440 h 20920"/>
                <a:gd name="connsiteX53" fmla="*/ 19632 w 41822"/>
                <a:gd name="connsiteY53" fmla="*/ 18915 h 20920"/>
                <a:gd name="connsiteX54" fmla="*/ 18231 w 41822"/>
                <a:gd name="connsiteY54" fmla="*/ 17470 h 20920"/>
                <a:gd name="connsiteX55" fmla="*/ 16585 w 41822"/>
                <a:gd name="connsiteY55" fmla="*/ 18652 h 20920"/>
                <a:gd name="connsiteX56" fmla="*/ 15102 w 41822"/>
                <a:gd name="connsiteY56" fmla="*/ 18784 h 20920"/>
                <a:gd name="connsiteX57" fmla="*/ 13537 w 41822"/>
                <a:gd name="connsiteY57" fmla="*/ 18455 h 20920"/>
                <a:gd name="connsiteX58" fmla="*/ 11032 w 41822"/>
                <a:gd name="connsiteY58" fmla="*/ 18729 h 20920"/>
                <a:gd name="connsiteX59" fmla="*/ 9279 w 41822"/>
                <a:gd name="connsiteY59" fmla="*/ 18891 h 20920"/>
                <a:gd name="connsiteX60" fmla="*/ 7997 w 41822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37007 w 41816"/>
                <a:gd name="connsiteY39" fmla="*/ 9261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41207 w 41816"/>
                <a:gd name="connsiteY39" fmla="*/ 7335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37322 w 41816"/>
                <a:gd name="connsiteY39" fmla="*/ 9512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37532 w 41816"/>
                <a:gd name="connsiteY39" fmla="*/ 10935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963"/>
                <a:gd name="connsiteY0" fmla="*/ 17780 h 20920"/>
                <a:gd name="connsiteX1" fmla="*/ 8852 w 41963"/>
                <a:gd name="connsiteY1" fmla="*/ 16967 h 20920"/>
                <a:gd name="connsiteX2" fmla="*/ 8620 w 41963"/>
                <a:gd name="connsiteY2" fmla="*/ 15923 h 20920"/>
                <a:gd name="connsiteX3" fmla="*/ 9306 w 41963"/>
                <a:gd name="connsiteY3" fmla="*/ 15511 h 20920"/>
                <a:gd name="connsiteX4" fmla="*/ 9132 w 41963"/>
                <a:gd name="connsiteY4" fmla="*/ 14657 h 20920"/>
                <a:gd name="connsiteX5" fmla="*/ 8750 w 41963"/>
                <a:gd name="connsiteY5" fmla="*/ 14131 h 20920"/>
                <a:gd name="connsiteX6" fmla="*/ 9064 w 41963"/>
                <a:gd name="connsiteY6" fmla="*/ 13195 h 20920"/>
                <a:gd name="connsiteX7" fmla="*/ 9937 w 41963"/>
                <a:gd name="connsiteY7" fmla="*/ 12745 h 20920"/>
                <a:gd name="connsiteX8" fmla="*/ 9908 w 41963"/>
                <a:gd name="connsiteY8" fmla="*/ 12221 h 20920"/>
                <a:gd name="connsiteX9" fmla="*/ 10082 w 41963"/>
                <a:gd name="connsiteY9" fmla="*/ 11511 h 20920"/>
                <a:gd name="connsiteX10" fmla="*/ 10502 w 41963"/>
                <a:gd name="connsiteY10" fmla="*/ 10919 h 20920"/>
                <a:gd name="connsiteX11" fmla="*/ 10454 w 41963"/>
                <a:gd name="connsiteY11" fmla="*/ 10136 h 20920"/>
                <a:gd name="connsiteX12" fmla="*/ 7658 w 41963"/>
                <a:gd name="connsiteY12" fmla="*/ 10366 h 20920"/>
                <a:gd name="connsiteX13" fmla="*/ 6842 w 41963"/>
                <a:gd name="connsiteY13" fmla="*/ 8819 h 20920"/>
                <a:gd name="connsiteX14" fmla="*/ 3000 w 41963"/>
                <a:gd name="connsiteY14" fmla="*/ 7666 h 20920"/>
                <a:gd name="connsiteX15" fmla="*/ 3 w 41963"/>
                <a:gd name="connsiteY15" fmla="*/ 4090 h 20920"/>
                <a:gd name="connsiteX16" fmla="*/ 2466 w 41963"/>
                <a:gd name="connsiteY16" fmla="*/ 2359 h 20920"/>
                <a:gd name="connsiteX17" fmla="*/ 5827 w 41963"/>
                <a:gd name="connsiteY17" fmla="*/ 1558 h 20920"/>
                <a:gd name="connsiteX18" fmla="*/ 10990 w 41963"/>
                <a:gd name="connsiteY18" fmla="*/ 84 h 20920"/>
                <a:gd name="connsiteX19" fmla="*/ 14122 w 41963"/>
                <a:gd name="connsiteY19" fmla="*/ 643 h 20920"/>
                <a:gd name="connsiteX20" fmla="*/ 16179 w 41963"/>
                <a:gd name="connsiteY20" fmla="*/ 276 h 20920"/>
                <a:gd name="connsiteX21" fmla="*/ 17819 w 41963"/>
                <a:gd name="connsiteY21" fmla="*/ 790 h 20920"/>
                <a:gd name="connsiteX22" fmla="*/ 20288 w 41963"/>
                <a:gd name="connsiteY22" fmla="*/ 16 h 20920"/>
                <a:gd name="connsiteX23" fmla="*/ 19744 w 41963"/>
                <a:gd name="connsiteY23" fmla="*/ 1095 h 20920"/>
                <a:gd name="connsiteX24" fmla="*/ 20812 w 41963"/>
                <a:gd name="connsiteY24" fmla="*/ 1829 h 20920"/>
                <a:gd name="connsiteX25" fmla="*/ 22968 w 41963"/>
                <a:gd name="connsiteY25" fmla="*/ 2595 h 20920"/>
                <a:gd name="connsiteX26" fmla="*/ 24843 w 41963"/>
                <a:gd name="connsiteY26" fmla="*/ 4327 h 20920"/>
                <a:gd name="connsiteX27" fmla="*/ 24326 w 41963"/>
                <a:gd name="connsiteY27" fmla="*/ 5638 h 20920"/>
                <a:gd name="connsiteX28" fmla="*/ 26605 w 41963"/>
                <a:gd name="connsiteY28" fmla="*/ 5442 h 20920"/>
                <a:gd name="connsiteX29" fmla="*/ 27634 w 41963"/>
                <a:gd name="connsiteY29" fmla="*/ 5747 h 20920"/>
                <a:gd name="connsiteX30" fmla="*/ 28525 w 41963"/>
                <a:gd name="connsiteY30" fmla="*/ 5320 h 20920"/>
                <a:gd name="connsiteX31" fmla="*/ 30008 w 41963"/>
                <a:gd name="connsiteY31" fmla="*/ 4139 h 20920"/>
                <a:gd name="connsiteX32" fmla="*/ 31169 w 41963"/>
                <a:gd name="connsiteY32" fmla="*/ 4398 h 20920"/>
                <a:gd name="connsiteX33" fmla="*/ 31407 w 41963"/>
                <a:gd name="connsiteY33" fmla="*/ 5386 h 20920"/>
                <a:gd name="connsiteX34" fmla="*/ 32972 w 41963"/>
                <a:gd name="connsiteY34" fmla="*/ 5715 h 20920"/>
                <a:gd name="connsiteX35" fmla="*/ 35723 w 41963"/>
                <a:gd name="connsiteY35" fmla="*/ 1499 h 20920"/>
                <a:gd name="connsiteX36" fmla="*/ 41815 w 41963"/>
                <a:gd name="connsiteY36" fmla="*/ 4518 h 20920"/>
                <a:gd name="connsiteX37" fmla="*/ 36348 w 41963"/>
                <a:gd name="connsiteY37" fmla="*/ 8079 h 20920"/>
                <a:gd name="connsiteX38" fmla="*/ 41956 w 41963"/>
                <a:gd name="connsiteY38" fmla="*/ 6656 h 20920"/>
                <a:gd name="connsiteX39" fmla="*/ 37532 w 41963"/>
                <a:gd name="connsiteY39" fmla="*/ 10935 h 20920"/>
                <a:gd name="connsiteX40" fmla="*/ 36019 w 41963"/>
                <a:gd name="connsiteY40" fmla="*/ 10509 h 20920"/>
                <a:gd name="connsiteX41" fmla="*/ 36017 w 41963"/>
                <a:gd name="connsiteY41" fmla="*/ 12501 h 20920"/>
                <a:gd name="connsiteX42" fmla="*/ 31865 w 41963"/>
                <a:gd name="connsiteY42" fmla="*/ 13523 h 20920"/>
                <a:gd name="connsiteX43" fmla="*/ 30336 w 41963"/>
                <a:gd name="connsiteY43" fmla="*/ 13464 h 20920"/>
                <a:gd name="connsiteX44" fmla="*/ 28690 w 41963"/>
                <a:gd name="connsiteY44" fmla="*/ 15106 h 20920"/>
                <a:gd name="connsiteX45" fmla="*/ 27455 w 41963"/>
                <a:gd name="connsiteY45" fmla="*/ 16682 h 20920"/>
                <a:gd name="connsiteX46" fmla="*/ 26152 w 41963"/>
                <a:gd name="connsiteY46" fmla="*/ 16817 h 20920"/>
                <a:gd name="connsiteX47" fmla="*/ 25033 w 41963"/>
                <a:gd name="connsiteY47" fmla="*/ 17547 h 20920"/>
                <a:gd name="connsiteX48" fmla="*/ 24654 w 41963"/>
                <a:gd name="connsiteY48" fmla="*/ 18586 h 20920"/>
                <a:gd name="connsiteX49" fmla="*/ 23749 w 41963"/>
                <a:gd name="connsiteY49" fmla="*/ 19242 h 20920"/>
                <a:gd name="connsiteX50" fmla="*/ 23419 w 41963"/>
                <a:gd name="connsiteY50" fmla="*/ 20885 h 20920"/>
                <a:gd name="connsiteX51" fmla="*/ 22595 w 41963"/>
                <a:gd name="connsiteY51" fmla="*/ 19965 h 20920"/>
                <a:gd name="connsiteX52" fmla="*/ 21031 w 41963"/>
                <a:gd name="connsiteY52" fmla="*/ 19440 h 20920"/>
                <a:gd name="connsiteX53" fmla="*/ 19632 w 41963"/>
                <a:gd name="connsiteY53" fmla="*/ 18915 h 20920"/>
                <a:gd name="connsiteX54" fmla="*/ 18231 w 41963"/>
                <a:gd name="connsiteY54" fmla="*/ 17470 h 20920"/>
                <a:gd name="connsiteX55" fmla="*/ 16585 w 41963"/>
                <a:gd name="connsiteY55" fmla="*/ 18652 h 20920"/>
                <a:gd name="connsiteX56" fmla="*/ 15102 w 41963"/>
                <a:gd name="connsiteY56" fmla="*/ 18784 h 20920"/>
                <a:gd name="connsiteX57" fmla="*/ 13537 w 41963"/>
                <a:gd name="connsiteY57" fmla="*/ 18455 h 20920"/>
                <a:gd name="connsiteX58" fmla="*/ 11032 w 41963"/>
                <a:gd name="connsiteY58" fmla="*/ 18729 h 20920"/>
                <a:gd name="connsiteX59" fmla="*/ 9279 w 41963"/>
                <a:gd name="connsiteY59" fmla="*/ 18891 h 20920"/>
                <a:gd name="connsiteX60" fmla="*/ 7997 w 41963"/>
                <a:gd name="connsiteY60" fmla="*/ 17780 h 20920"/>
                <a:gd name="connsiteX0" fmla="*/ 7997 w 42964"/>
                <a:gd name="connsiteY0" fmla="*/ 17780 h 20920"/>
                <a:gd name="connsiteX1" fmla="*/ 8852 w 42964"/>
                <a:gd name="connsiteY1" fmla="*/ 16967 h 20920"/>
                <a:gd name="connsiteX2" fmla="*/ 8620 w 42964"/>
                <a:gd name="connsiteY2" fmla="*/ 15923 h 20920"/>
                <a:gd name="connsiteX3" fmla="*/ 9306 w 42964"/>
                <a:gd name="connsiteY3" fmla="*/ 15511 h 20920"/>
                <a:gd name="connsiteX4" fmla="*/ 9132 w 42964"/>
                <a:gd name="connsiteY4" fmla="*/ 14657 h 20920"/>
                <a:gd name="connsiteX5" fmla="*/ 8750 w 42964"/>
                <a:gd name="connsiteY5" fmla="*/ 14131 h 20920"/>
                <a:gd name="connsiteX6" fmla="*/ 9064 w 42964"/>
                <a:gd name="connsiteY6" fmla="*/ 13195 h 20920"/>
                <a:gd name="connsiteX7" fmla="*/ 9937 w 42964"/>
                <a:gd name="connsiteY7" fmla="*/ 12745 h 20920"/>
                <a:gd name="connsiteX8" fmla="*/ 9908 w 42964"/>
                <a:gd name="connsiteY8" fmla="*/ 12221 h 20920"/>
                <a:gd name="connsiteX9" fmla="*/ 10082 w 42964"/>
                <a:gd name="connsiteY9" fmla="*/ 11511 h 20920"/>
                <a:gd name="connsiteX10" fmla="*/ 10502 w 42964"/>
                <a:gd name="connsiteY10" fmla="*/ 10919 h 20920"/>
                <a:gd name="connsiteX11" fmla="*/ 10454 w 42964"/>
                <a:gd name="connsiteY11" fmla="*/ 10136 h 20920"/>
                <a:gd name="connsiteX12" fmla="*/ 7658 w 42964"/>
                <a:gd name="connsiteY12" fmla="*/ 10366 h 20920"/>
                <a:gd name="connsiteX13" fmla="*/ 6842 w 42964"/>
                <a:gd name="connsiteY13" fmla="*/ 8819 h 20920"/>
                <a:gd name="connsiteX14" fmla="*/ 3000 w 42964"/>
                <a:gd name="connsiteY14" fmla="*/ 7666 h 20920"/>
                <a:gd name="connsiteX15" fmla="*/ 3 w 42964"/>
                <a:gd name="connsiteY15" fmla="*/ 4090 h 20920"/>
                <a:gd name="connsiteX16" fmla="*/ 2466 w 42964"/>
                <a:gd name="connsiteY16" fmla="*/ 2359 h 20920"/>
                <a:gd name="connsiteX17" fmla="*/ 5827 w 42964"/>
                <a:gd name="connsiteY17" fmla="*/ 1558 h 20920"/>
                <a:gd name="connsiteX18" fmla="*/ 10990 w 42964"/>
                <a:gd name="connsiteY18" fmla="*/ 84 h 20920"/>
                <a:gd name="connsiteX19" fmla="*/ 14122 w 42964"/>
                <a:gd name="connsiteY19" fmla="*/ 643 h 20920"/>
                <a:gd name="connsiteX20" fmla="*/ 16179 w 42964"/>
                <a:gd name="connsiteY20" fmla="*/ 276 h 20920"/>
                <a:gd name="connsiteX21" fmla="*/ 17819 w 42964"/>
                <a:gd name="connsiteY21" fmla="*/ 790 h 20920"/>
                <a:gd name="connsiteX22" fmla="*/ 20288 w 42964"/>
                <a:gd name="connsiteY22" fmla="*/ 16 h 20920"/>
                <a:gd name="connsiteX23" fmla="*/ 19744 w 42964"/>
                <a:gd name="connsiteY23" fmla="*/ 1095 h 20920"/>
                <a:gd name="connsiteX24" fmla="*/ 20812 w 42964"/>
                <a:gd name="connsiteY24" fmla="*/ 1829 h 20920"/>
                <a:gd name="connsiteX25" fmla="*/ 22968 w 42964"/>
                <a:gd name="connsiteY25" fmla="*/ 2595 h 20920"/>
                <a:gd name="connsiteX26" fmla="*/ 24843 w 42964"/>
                <a:gd name="connsiteY26" fmla="*/ 4327 h 20920"/>
                <a:gd name="connsiteX27" fmla="*/ 24326 w 42964"/>
                <a:gd name="connsiteY27" fmla="*/ 5638 h 20920"/>
                <a:gd name="connsiteX28" fmla="*/ 26605 w 42964"/>
                <a:gd name="connsiteY28" fmla="*/ 5442 h 20920"/>
                <a:gd name="connsiteX29" fmla="*/ 27634 w 42964"/>
                <a:gd name="connsiteY29" fmla="*/ 5747 h 20920"/>
                <a:gd name="connsiteX30" fmla="*/ 28525 w 42964"/>
                <a:gd name="connsiteY30" fmla="*/ 5320 h 20920"/>
                <a:gd name="connsiteX31" fmla="*/ 30008 w 42964"/>
                <a:gd name="connsiteY31" fmla="*/ 4139 h 20920"/>
                <a:gd name="connsiteX32" fmla="*/ 31169 w 42964"/>
                <a:gd name="connsiteY32" fmla="*/ 4398 h 20920"/>
                <a:gd name="connsiteX33" fmla="*/ 31407 w 42964"/>
                <a:gd name="connsiteY33" fmla="*/ 5386 h 20920"/>
                <a:gd name="connsiteX34" fmla="*/ 32972 w 42964"/>
                <a:gd name="connsiteY34" fmla="*/ 5715 h 20920"/>
                <a:gd name="connsiteX35" fmla="*/ 35723 w 42964"/>
                <a:gd name="connsiteY35" fmla="*/ 1499 h 20920"/>
                <a:gd name="connsiteX36" fmla="*/ 41815 w 42964"/>
                <a:gd name="connsiteY36" fmla="*/ 4518 h 20920"/>
                <a:gd name="connsiteX37" fmla="*/ 42962 w 42964"/>
                <a:gd name="connsiteY37" fmla="*/ 4730 h 20920"/>
                <a:gd name="connsiteX38" fmla="*/ 41956 w 42964"/>
                <a:gd name="connsiteY38" fmla="*/ 6656 h 20920"/>
                <a:gd name="connsiteX39" fmla="*/ 37532 w 42964"/>
                <a:gd name="connsiteY39" fmla="*/ 10935 h 20920"/>
                <a:gd name="connsiteX40" fmla="*/ 36019 w 42964"/>
                <a:gd name="connsiteY40" fmla="*/ 10509 h 20920"/>
                <a:gd name="connsiteX41" fmla="*/ 36017 w 42964"/>
                <a:gd name="connsiteY41" fmla="*/ 12501 h 20920"/>
                <a:gd name="connsiteX42" fmla="*/ 31865 w 42964"/>
                <a:gd name="connsiteY42" fmla="*/ 13523 h 20920"/>
                <a:gd name="connsiteX43" fmla="*/ 30336 w 42964"/>
                <a:gd name="connsiteY43" fmla="*/ 13464 h 20920"/>
                <a:gd name="connsiteX44" fmla="*/ 28690 w 42964"/>
                <a:gd name="connsiteY44" fmla="*/ 15106 h 20920"/>
                <a:gd name="connsiteX45" fmla="*/ 27455 w 42964"/>
                <a:gd name="connsiteY45" fmla="*/ 16682 h 20920"/>
                <a:gd name="connsiteX46" fmla="*/ 26152 w 42964"/>
                <a:gd name="connsiteY46" fmla="*/ 16817 h 20920"/>
                <a:gd name="connsiteX47" fmla="*/ 25033 w 42964"/>
                <a:gd name="connsiteY47" fmla="*/ 17547 h 20920"/>
                <a:gd name="connsiteX48" fmla="*/ 24654 w 42964"/>
                <a:gd name="connsiteY48" fmla="*/ 18586 h 20920"/>
                <a:gd name="connsiteX49" fmla="*/ 23749 w 42964"/>
                <a:gd name="connsiteY49" fmla="*/ 19242 h 20920"/>
                <a:gd name="connsiteX50" fmla="*/ 23419 w 42964"/>
                <a:gd name="connsiteY50" fmla="*/ 20885 h 20920"/>
                <a:gd name="connsiteX51" fmla="*/ 22595 w 42964"/>
                <a:gd name="connsiteY51" fmla="*/ 19965 h 20920"/>
                <a:gd name="connsiteX52" fmla="*/ 21031 w 42964"/>
                <a:gd name="connsiteY52" fmla="*/ 19440 h 20920"/>
                <a:gd name="connsiteX53" fmla="*/ 19632 w 42964"/>
                <a:gd name="connsiteY53" fmla="*/ 18915 h 20920"/>
                <a:gd name="connsiteX54" fmla="*/ 18231 w 42964"/>
                <a:gd name="connsiteY54" fmla="*/ 17470 h 20920"/>
                <a:gd name="connsiteX55" fmla="*/ 16585 w 42964"/>
                <a:gd name="connsiteY55" fmla="*/ 18652 h 20920"/>
                <a:gd name="connsiteX56" fmla="*/ 15102 w 42964"/>
                <a:gd name="connsiteY56" fmla="*/ 18784 h 20920"/>
                <a:gd name="connsiteX57" fmla="*/ 13537 w 42964"/>
                <a:gd name="connsiteY57" fmla="*/ 18455 h 20920"/>
                <a:gd name="connsiteX58" fmla="*/ 11032 w 42964"/>
                <a:gd name="connsiteY58" fmla="*/ 18729 h 20920"/>
                <a:gd name="connsiteX59" fmla="*/ 9279 w 42964"/>
                <a:gd name="connsiteY59" fmla="*/ 18891 h 20920"/>
                <a:gd name="connsiteX60" fmla="*/ 7997 w 42964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4843 w 43038"/>
                <a:gd name="connsiteY26" fmla="*/ 4327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407 w 43038"/>
                <a:gd name="connsiteY33" fmla="*/ 5386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4563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4843 w 43038"/>
                <a:gd name="connsiteY26" fmla="*/ 4327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407 w 43038"/>
                <a:gd name="connsiteY33" fmla="*/ 5386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407 w 43038"/>
                <a:gd name="connsiteY33" fmla="*/ 5386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512 w 43038"/>
                <a:gd name="connsiteY33" fmla="*/ 2372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512 w 43038"/>
                <a:gd name="connsiteY33" fmla="*/ 2372 h 20920"/>
                <a:gd name="connsiteX34" fmla="*/ 32342 w 43038"/>
                <a:gd name="connsiteY34" fmla="*/ 3120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3122 w 43038"/>
                <a:gd name="connsiteY24" fmla="*/ 573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512 w 43038"/>
                <a:gd name="connsiteY33" fmla="*/ 2372 h 20920"/>
                <a:gd name="connsiteX34" fmla="*/ 32342 w 43038"/>
                <a:gd name="connsiteY34" fmla="*/ 3120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19744 w 43038"/>
                <a:gd name="connsiteY23" fmla="*/ 1397 h 21222"/>
                <a:gd name="connsiteX24" fmla="*/ 23122 w 43038"/>
                <a:gd name="connsiteY24" fmla="*/ 875 h 21222"/>
                <a:gd name="connsiteX25" fmla="*/ 22968 w 43038"/>
                <a:gd name="connsiteY25" fmla="*/ 2897 h 21222"/>
                <a:gd name="connsiteX26" fmla="*/ 27363 w 43038"/>
                <a:gd name="connsiteY26" fmla="*/ 2117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2968 w 43038"/>
                <a:gd name="connsiteY25" fmla="*/ 2897 h 21222"/>
                <a:gd name="connsiteX26" fmla="*/ 27363 w 43038"/>
                <a:gd name="connsiteY26" fmla="*/ 2117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5278 w 43038"/>
                <a:gd name="connsiteY25" fmla="*/ 1139 h 21222"/>
                <a:gd name="connsiteX26" fmla="*/ 27363 w 43038"/>
                <a:gd name="connsiteY26" fmla="*/ 2117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5278 w 43038"/>
                <a:gd name="connsiteY25" fmla="*/ 1139 h 21222"/>
                <a:gd name="connsiteX26" fmla="*/ 27888 w 43038"/>
                <a:gd name="connsiteY26" fmla="*/ 1615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5278 w 43038"/>
                <a:gd name="connsiteY25" fmla="*/ 1139 h 21222"/>
                <a:gd name="connsiteX26" fmla="*/ 27888 w 43038"/>
                <a:gd name="connsiteY26" fmla="*/ 1615 h 21222"/>
                <a:gd name="connsiteX27" fmla="*/ 29260 w 43038"/>
                <a:gd name="connsiteY27" fmla="*/ 167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1169 w 42986"/>
                <a:gd name="connsiteY32" fmla="*/ 4700 h 21222"/>
                <a:gd name="connsiteX33" fmla="*/ 31512 w 42986"/>
                <a:gd name="connsiteY33" fmla="*/ 2674 h 21222"/>
                <a:gd name="connsiteX34" fmla="*/ 32342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1169 w 42986"/>
                <a:gd name="connsiteY32" fmla="*/ 4700 h 21222"/>
                <a:gd name="connsiteX33" fmla="*/ 31512 w 42986"/>
                <a:gd name="connsiteY33" fmla="*/ 2674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1169 w 42986"/>
                <a:gd name="connsiteY32" fmla="*/ 4700 h 21222"/>
                <a:gd name="connsiteX33" fmla="*/ 35187 w 42986"/>
                <a:gd name="connsiteY33" fmla="*/ 1837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3269 w 42986"/>
                <a:gd name="connsiteY32" fmla="*/ 2105 h 21222"/>
                <a:gd name="connsiteX33" fmla="*/ 35187 w 42986"/>
                <a:gd name="connsiteY33" fmla="*/ 1837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1373 w 42986"/>
                <a:gd name="connsiteY31" fmla="*/ 2432 h 21222"/>
                <a:gd name="connsiteX32" fmla="*/ 33269 w 42986"/>
                <a:gd name="connsiteY32" fmla="*/ 2105 h 21222"/>
                <a:gd name="connsiteX33" fmla="*/ 35187 w 42986"/>
                <a:gd name="connsiteY33" fmla="*/ 1837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8231 w 42986"/>
                <a:gd name="connsiteY53" fmla="*/ 17772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27634 w 42986"/>
                <a:gd name="connsiteY29" fmla="*/ 6049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8231 w 42986"/>
                <a:gd name="connsiteY53" fmla="*/ 17772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30154 w 42986"/>
                <a:gd name="connsiteY29" fmla="*/ 2281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8231 w 42986"/>
                <a:gd name="connsiteY53" fmla="*/ 17772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30154 w 42986"/>
                <a:gd name="connsiteY29" fmla="*/ 2281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7706 w 42986"/>
                <a:gd name="connsiteY53" fmla="*/ 19698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30154 w 42986"/>
                <a:gd name="connsiteY29" fmla="*/ 2281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212 w 42986"/>
                <a:gd name="connsiteY52" fmla="*/ 20305 h 21222"/>
                <a:gd name="connsiteX53" fmla="*/ 17706 w 42986"/>
                <a:gd name="connsiteY53" fmla="*/ 19698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38"/>
                <a:gd name="connsiteX1" fmla="*/ 8852 w 42986"/>
                <a:gd name="connsiteY1" fmla="*/ 17269 h 21238"/>
                <a:gd name="connsiteX2" fmla="*/ 8620 w 42986"/>
                <a:gd name="connsiteY2" fmla="*/ 16225 h 21238"/>
                <a:gd name="connsiteX3" fmla="*/ 9306 w 42986"/>
                <a:gd name="connsiteY3" fmla="*/ 15813 h 21238"/>
                <a:gd name="connsiteX4" fmla="*/ 9132 w 42986"/>
                <a:gd name="connsiteY4" fmla="*/ 14959 h 21238"/>
                <a:gd name="connsiteX5" fmla="*/ 8750 w 42986"/>
                <a:gd name="connsiteY5" fmla="*/ 14433 h 21238"/>
                <a:gd name="connsiteX6" fmla="*/ 9064 w 42986"/>
                <a:gd name="connsiteY6" fmla="*/ 13497 h 21238"/>
                <a:gd name="connsiteX7" fmla="*/ 9937 w 42986"/>
                <a:gd name="connsiteY7" fmla="*/ 13047 h 21238"/>
                <a:gd name="connsiteX8" fmla="*/ 9908 w 42986"/>
                <a:gd name="connsiteY8" fmla="*/ 12523 h 21238"/>
                <a:gd name="connsiteX9" fmla="*/ 10082 w 42986"/>
                <a:gd name="connsiteY9" fmla="*/ 11813 h 21238"/>
                <a:gd name="connsiteX10" fmla="*/ 10502 w 42986"/>
                <a:gd name="connsiteY10" fmla="*/ 11221 h 21238"/>
                <a:gd name="connsiteX11" fmla="*/ 10454 w 42986"/>
                <a:gd name="connsiteY11" fmla="*/ 10438 h 21238"/>
                <a:gd name="connsiteX12" fmla="*/ 7658 w 42986"/>
                <a:gd name="connsiteY12" fmla="*/ 10668 h 21238"/>
                <a:gd name="connsiteX13" fmla="*/ 6842 w 42986"/>
                <a:gd name="connsiteY13" fmla="*/ 9121 h 21238"/>
                <a:gd name="connsiteX14" fmla="*/ 3000 w 42986"/>
                <a:gd name="connsiteY14" fmla="*/ 7968 h 21238"/>
                <a:gd name="connsiteX15" fmla="*/ 3 w 42986"/>
                <a:gd name="connsiteY15" fmla="*/ 4392 h 21238"/>
                <a:gd name="connsiteX16" fmla="*/ 2466 w 42986"/>
                <a:gd name="connsiteY16" fmla="*/ 2661 h 21238"/>
                <a:gd name="connsiteX17" fmla="*/ 5827 w 42986"/>
                <a:gd name="connsiteY17" fmla="*/ 1860 h 21238"/>
                <a:gd name="connsiteX18" fmla="*/ 10990 w 42986"/>
                <a:gd name="connsiteY18" fmla="*/ 386 h 21238"/>
                <a:gd name="connsiteX19" fmla="*/ 14122 w 42986"/>
                <a:gd name="connsiteY19" fmla="*/ 945 h 21238"/>
                <a:gd name="connsiteX20" fmla="*/ 16179 w 42986"/>
                <a:gd name="connsiteY20" fmla="*/ 578 h 21238"/>
                <a:gd name="connsiteX21" fmla="*/ 18344 w 42986"/>
                <a:gd name="connsiteY21" fmla="*/ 4 h 21238"/>
                <a:gd name="connsiteX22" fmla="*/ 20288 w 42986"/>
                <a:gd name="connsiteY22" fmla="*/ 318 h 21238"/>
                <a:gd name="connsiteX23" fmla="*/ 21529 w 42986"/>
                <a:gd name="connsiteY23" fmla="*/ 476 h 21238"/>
                <a:gd name="connsiteX24" fmla="*/ 23122 w 42986"/>
                <a:gd name="connsiteY24" fmla="*/ 875 h 21238"/>
                <a:gd name="connsiteX25" fmla="*/ 25278 w 42986"/>
                <a:gd name="connsiteY25" fmla="*/ 1139 h 21238"/>
                <a:gd name="connsiteX26" fmla="*/ 27888 w 42986"/>
                <a:gd name="connsiteY26" fmla="*/ 1615 h 21238"/>
                <a:gd name="connsiteX27" fmla="*/ 29260 w 42986"/>
                <a:gd name="connsiteY27" fmla="*/ 1670 h 21238"/>
                <a:gd name="connsiteX28" fmla="*/ 29860 w 42986"/>
                <a:gd name="connsiteY28" fmla="*/ 1642 h 21238"/>
                <a:gd name="connsiteX29" fmla="*/ 30154 w 42986"/>
                <a:gd name="connsiteY29" fmla="*/ 2281 h 21238"/>
                <a:gd name="connsiteX30" fmla="*/ 31373 w 42986"/>
                <a:gd name="connsiteY30" fmla="*/ 2432 h 21238"/>
                <a:gd name="connsiteX31" fmla="*/ 33269 w 42986"/>
                <a:gd name="connsiteY31" fmla="*/ 2105 h 21238"/>
                <a:gd name="connsiteX32" fmla="*/ 35187 w 42986"/>
                <a:gd name="connsiteY32" fmla="*/ 1837 h 21238"/>
                <a:gd name="connsiteX33" fmla="*/ 37906 w 42986"/>
                <a:gd name="connsiteY33" fmla="*/ 3422 h 21238"/>
                <a:gd name="connsiteX34" fmla="*/ 41707 w 42986"/>
                <a:gd name="connsiteY34" fmla="*/ 4062 h 21238"/>
                <a:gd name="connsiteX35" fmla="*/ 41815 w 42986"/>
                <a:gd name="connsiteY35" fmla="*/ 4820 h 21238"/>
                <a:gd name="connsiteX36" fmla="*/ 42962 w 42986"/>
                <a:gd name="connsiteY36" fmla="*/ 5032 h 21238"/>
                <a:gd name="connsiteX37" fmla="*/ 40591 w 42986"/>
                <a:gd name="connsiteY37" fmla="*/ 7293 h 21238"/>
                <a:gd name="connsiteX38" fmla="*/ 37532 w 42986"/>
                <a:gd name="connsiteY38" fmla="*/ 11237 h 21238"/>
                <a:gd name="connsiteX39" fmla="*/ 36019 w 42986"/>
                <a:gd name="connsiteY39" fmla="*/ 10811 h 21238"/>
                <a:gd name="connsiteX40" fmla="*/ 36017 w 42986"/>
                <a:gd name="connsiteY40" fmla="*/ 12803 h 21238"/>
                <a:gd name="connsiteX41" fmla="*/ 31865 w 42986"/>
                <a:gd name="connsiteY41" fmla="*/ 13825 h 21238"/>
                <a:gd name="connsiteX42" fmla="*/ 30336 w 42986"/>
                <a:gd name="connsiteY42" fmla="*/ 13766 h 21238"/>
                <a:gd name="connsiteX43" fmla="*/ 28690 w 42986"/>
                <a:gd name="connsiteY43" fmla="*/ 15408 h 21238"/>
                <a:gd name="connsiteX44" fmla="*/ 27455 w 42986"/>
                <a:gd name="connsiteY44" fmla="*/ 16984 h 21238"/>
                <a:gd name="connsiteX45" fmla="*/ 26152 w 42986"/>
                <a:gd name="connsiteY45" fmla="*/ 17119 h 21238"/>
                <a:gd name="connsiteX46" fmla="*/ 25033 w 42986"/>
                <a:gd name="connsiteY46" fmla="*/ 17849 h 21238"/>
                <a:gd name="connsiteX47" fmla="*/ 24654 w 42986"/>
                <a:gd name="connsiteY47" fmla="*/ 18888 h 21238"/>
                <a:gd name="connsiteX48" fmla="*/ 23749 w 42986"/>
                <a:gd name="connsiteY48" fmla="*/ 19544 h 21238"/>
                <a:gd name="connsiteX49" fmla="*/ 23419 w 42986"/>
                <a:gd name="connsiteY49" fmla="*/ 21187 h 21238"/>
                <a:gd name="connsiteX50" fmla="*/ 22595 w 42986"/>
                <a:gd name="connsiteY50" fmla="*/ 20267 h 21238"/>
                <a:gd name="connsiteX51" fmla="*/ 21031 w 42986"/>
                <a:gd name="connsiteY51" fmla="*/ 20830 h 21238"/>
                <a:gd name="connsiteX52" fmla="*/ 19212 w 42986"/>
                <a:gd name="connsiteY52" fmla="*/ 20305 h 21238"/>
                <a:gd name="connsiteX53" fmla="*/ 17706 w 42986"/>
                <a:gd name="connsiteY53" fmla="*/ 19698 h 21238"/>
                <a:gd name="connsiteX54" fmla="*/ 16585 w 42986"/>
                <a:gd name="connsiteY54" fmla="*/ 18954 h 21238"/>
                <a:gd name="connsiteX55" fmla="*/ 15102 w 42986"/>
                <a:gd name="connsiteY55" fmla="*/ 19086 h 21238"/>
                <a:gd name="connsiteX56" fmla="*/ 13537 w 42986"/>
                <a:gd name="connsiteY56" fmla="*/ 18757 h 21238"/>
                <a:gd name="connsiteX57" fmla="*/ 11032 w 42986"/>
                <a:gd name="connsiteY57" fmla="*/ 19031 h 21238"/>
                <a:gd name="connsiteX58" fmla="*/ 9279 w 42986"/>
                <a:gd name="connsiteY58" fmla="*/ 19193 h 21238"/>
                <a:gd name="connsiteX59" fmla="*/ 7997 w 42986"/>
                <a:gd name="connsiteY59" fmla="*/ 18082 h 21238"/>
                <a:gd name="connsiteX0" fmla="*/ 7997 w 42986"/>
                <a:gd name="connsiteY0" fmla="*/ 18082 h 21323"/>
                <a:gd name="connsiteX1" fmla="*/ 8852 w 42986"/>
                <a:gd name="connsiteY1" fmla="*/ 17269 h 21323"/>
                <a:gd name="connsiteX2" fmla="*/ 8620 w 42986"/>
                <a:gd name="connsiteY2" fmla="*/ 16225 h 21323"/>
                <a:gd name="connsiteX3" fmla="*/ 9306 w 42986"/>
                <a:gd name="connsiteY3" fmla="*/ 15813 h 21323"/>
                <a:gd name="connsiteX4" fmla="*/ 9132 w 42986"/>
                <a:gd name="connsiteY4" fmla="*/ 14959 h 21323"/>
                <a:gd name="connsiteX5" fmla="*/ 8750 w 42986"/>
                <a:gd name="connsiteY5" fmla="*/ 14433 h 21323"/>
                <a:gd name="connsiteX6" fmla="*/ 9064 w 42986"/>
                <a:gd name="connsiteY6" fmla="*/ 13497 h 21323"/>
                <a:gd name="connsiteX7" fmla="*/ 9937 w 42986"/>
                <a:gd name="connsiteY7" fmla="*/ 13047 h 21323"/>
                <a:gd name="connsiteX8" fmla="*/ 9908 w 42986"/>
                <a:gd name="connsiteY8" fmla="*/ 12523 h 21323"/>
                <a:gd name="connsiteX9" fmla="*/ 10082 w 42986"/>
                <a:gd name="connsiteY9" fmla="*/ 11813 h 21323"/>
                <a:gd name="connsiteX10" fmla="*/ 10502 w 42986"/>
                <a:gd name="connsiteY10" fmla="*/ 11221 h 21323"/>
                <a:gd name="connsiteX11" fmla="*/ 10454 w 42986"/>
                <a:gd name="connsiteY11" fmla="*/ 10438 h 21323"/>
                <a:gd name="connsiteX12" fmla="*/ 7658 w 42986"/>
                <a:gd name="connsiteY12" fmla="*/ 10668 h 21323"/>
                <a:gd name="connsiteX13" fmla="*/ 6842 w 42986"/>
                <a:gd name="connsiteY13" fmla="*/ 9121 h 21323"/>
                <a:gd name="connsiteX14" fmla="*/ 3000 w 42986"/>
                <a:gd name="connsiteY14" fmla="*/ 7968 h 21323"/>
                <a:gd name="connsiteX15" fmla="*/ 3 w 42986"/>
                <a:gd name="connsiteY15" fmla="*/ 4392 h 21323"/>
                <a:gd name="connsiteX16" fmla="*/ 2466 w 42986"/>
                <a:gd name="connsiteY16" fmla="*/ 2661 h 21323"/>
                <a:gd name="connsiteX17" fmla="*/ 5827 w 42986"/>
                <a:gd name="connsiteY17" fmla="*/ 1860 h 21323"/>
                <a:gd name="connsiteX18" fmla="*/ 10990 w 42986"/>
                <a:gd name="connsiteY18" fmla="*/ 386 h 21323"/>
                <a:gd name="connsiteX19" fmla="*/ 14122 w 42986"/>
                <a:gd name="connsiteY19" fmla="*/ 945 h 21323"/>
                <a:gd name="connsiteX20" fmla="*/ 16179 w 42986"/>
                <a:gd name="connsiteY20" fmla="*/ 578 h 21323"/>
                <a:gd name="connsiteX21" fmla="*/ 18344 w 42986"/>
                <a:gd name="connsiteY21" fmla="*/ 4 h 21323"/>
                <a:gd name="connsiteX22" fmla="*/ 20288 w 42986"/>
                <a:gd name="connsiteY22" fmla="*/ 318 h 21323"/>
                <a:gd name="connsiteX23" fmla="*/ 21529 w 42986"/>
                <a:gd name="connsiteY23" fmla="*/ 476 h 21323"/>
                <a:gd name="connsiteX24" fmla="*/ 23122 w 42986"/>
                <a:gd name="connsiteY24" fmla="*/ 875 h 21323"/>
                <a:gd name="connsiteX25" fmla="*/ 25278 w 42986"/>
                <a:gd name="connsiteY25" fmla="*/ 1139 h 21323"/>
                <a:gd name="connsiteX26" fmla="*/ 27888 w 42986"/>
                <a:gd name="connsiteY26" fmla="*/ 1615 h 21323"/>
                <a:gd name="connsiteX27" fmla="*/ 29260 w 42986"/>
                <a:gd name="connsiteY27" fmla="*/ 1670 h 21323"/>
                <a:gd name="connsiteX28" fmla="*/ 29860 w 42986"/>
                <a:gd name="connsiteY28" fmla="*/ 1642 h 21323"/>
                <a:gd name="connsiteX29" fmla="*/ 30154 w 42986"/>
                <a:gd name="connsiteY29" fmla="*/ 2281 h 21323"/>
                <a:gd name="connsiteX30" fmla="*/ 31373 w 42986"/>
                <a:gd name="connsiteY30" fmla="*/ 2432 h 21323"/>
                <a:gd name="connsiteX31" fmla="*/ 33269 w 42986"/>
                <a:gd name="connsiteY31" fmla="*/ 2105 h 21323"/>
                <a:gd name="connsiteX32" fmla="*/ 35187 w 42986"/>
                <a:gd name="connsiteY32" fmla="*/ 1837 h 21323"/>
                <a:gd name="connsiteX33" fmla="*/ 37906 w 42986"/>
                <a:gd name="connsiteY33" fmla="*/ 3422 h 21323"/>
                <a:gd name="connsiteX34" fmla="*/ 41707 w 42986"/>
                <a:gd name="connsiteY34" fmla="*/ 4062 h 21323"/>
                <a:gd name="connsiteX35" fmla="*/ 41815 w 42986"/>
                <a:gd name="connsiteY35" fmla="*/ 4820 h 21323"/>
                <a:gd name="connsiteX36" fmla="*/ 42962 w 42986"/>
                <a:gd name="connsiteY36" fmla="*/ 5032 h 21323"/>
                <a:gd name="connsiteX37" fmla="*/ 40591 w 42986"/>
                <a:gd name="connsiteY37" fmla="*/ 7293 h 21323"/>
                <a:gd name="connsiteX38" fmla="*/ 37532 w 42986"/>
                <a:gd name="connsiteY38" fmla="*/ 11237 h 21323"/>
                <a:gd name="connsiteX39" fmla="*/ 36019 w 42986"/>
                <a:gd name="connsiteY39" fmla="*/ 10811 h 21323"/>
                <a:gd name="connsiteX40" fmla="*/ 36017 w 42986"/>
                <a:gd name="connsiteY40" fmla="*/ 12803 h 21323"/>
                <a:gd name="connsiteX41" fmla="*/ 31865 w 42986"/>
                <a:gd name="connsiteY41" fmla="*/ 13825 h 21323"/>
                <a:gd name="connsiteX42" fmla="*/ 30336 w 42986"/>
                <a:gd name="connsiteY42" fmla="*/ 13766 h 21323"/>
                <a:gd name="connsiteX43" fmla="*/ 28690 w 42986"/>
                <a:gd name="connsiteY43" fmla="*/ 15408 h 21323"/>
                <a:gd name="connsiteX44" fmla="*/ 27455 w 42986"/>
                <a:gd name="connsiteY44" fmla="*/ 16984 h 21323"/>
                <a:gd name="connsiteX45" fmla="*/ 26152 w 42986"/>
                <a:gd name="connsiteY45" fmla="*/ 17119 h 21323"/>
                <a:gd name="connsiteX46" fmla="*/ 25033 w 42986"/>
                <a:gd name="connsiteY46" fmla="*/ 17849 h 21323"/>
                <a:gd name="connsiteX47" fmla="*/ 24654 w 42986"/>
                <a:gd name="connsiteY47" fmla="*/ 18888 h 21323"/>
                <a:gd name="connsiteX48" fmla="*/ 23749 w 42986"/>
                <a:gd name="connsiteY48" fmla="*/ 19544 h 21323"/>
                <a:gd name="connsiteX49" fmla="*/ 23419 w 42986"/>
                <a:gd name="connsiteY49" fmla="*/ 21187 h 21323"/>
                <a:gd name="connsiteX50" fmla="*/ 22490 w 42986"/>
                <a:gd name="connsiteY50" fmla="*/ 21188 h 21323"/>
                <a:gd name="connsiteX51" fmla="*/ 21031 w 42986"/>
                <a:gd name="connsiteY51" fmla="*/ 20830 h 21323"/>
                <a:gd name="connsiteX52" fmla="*/ 19212 w 42986"/>
                <a:gd name="connsiteY52" fmla="*/ 20305 h 21323"/>
                <a:gd name="connsiteX53" fmla="*/ 17706 w 42986"/>
                <a:gd name="connsiteY53" fmla="*/ 19698 h 21323"/>
                <a:gd name="connsiteX54" fmla="*/ 16585 w 42986"/>
                <a:gd name="connsiteY54" fmla="*/ 18954 h 21323"/>
                <a:gd name="connsiteX55" fmla="*/ 15102 w 42986"/>
                <a:gd name="connsiteY55" fmla="*/ 19086 h 21323"/>
                <a:gd name="connsiteX56" fmla="*/ 13537 w 42986"/>
                <a:gd name="connsiteY56" fmla="*/ 18757 h 21323"/>
                <a:gd name="connsiteX57" fmla="*/ 11032 w 42986"/>
                <a:gd name="connsiteY57" fmla="*/ 19031 h 21323"/>
                <a:gd name="connsiteX58" fmla="*/ 9279 w 42986"/>
                <a:gd name="connsiteY58" fmla="*/ 19193 h 21323"/>
                <a:gd name="connsiteX59" fmla="*/ 7997 w 42986"/>
                <a:gd name="connsiteY59" fmla="*/ 18082 h 21323"/>
                <a:gd name="connsiteX0" fmla="*/ 7997 w 42986"/>
                <a:gd name="connsiteY0" fmla="*/ 18082 h 22256"/>
                <a:gd name="connsiteX1" fmla="*/ 8852 w 42986"/>
                <a:gd name="connsiteY1" fmla="*/ 17269 h 22256"/>
                <a:gd name="connsiteX2" fmla="*/ 8620 w 42986"/>
                <a:gd name="connsiteY2" fmla="*/ 16225 h 22256"/>
                <a:gd name="connsiteX3" fmla="*/ 9306 w 42986"/>
                <a:gd name="connsiteY3" fmla="*/ 15813 h 22256"/>
                <a:gd name="connsiteX4" fmla="*/ 9132 w 42986"/>
                <a:gd name="connsiteY4" fmla="*/ 14959 h 22256"/>
                <a:gd name="connsiteX5" fmla="*/ 8750 w 42986"/>
                <a:gd name="connsiteY5" fmla="*/ 14433 h 22256"/>
                <a:gd name="connsiteX6" fmla="*/ 9064 w 42986"/>
                <a:gd name="connsiteY6" fmla="*/ 13497 h 22256"/>
                <a:gd name="connsiteX7" fmla="*/ 9937 w 42986"/>
                <a:gd name="connsiteY7" fmla="*/ 13047 h 22256"/>
                <a:gd name="connsiteX8" fmla="*/ 9908 w 42986"/>
                <a:gd name="connsiteY8" fmla="*/ 12523 h 22256"/>
                <a:gd name="connsiteX9" fmla="*/ 10082 w 42986"/>
                <a:gd name="connsiteY9" fmla="*/ 11813 h 22256"/>
                <a:gd name="connsiteX10" fmla="*/ 10502 w 42986"/>
                <a:gd name="connsiteY10" fmla="*/ 11221 h 22256"/>
                <a:gd name="connsiteX11" fmla="*/ 10454 w 42986"/>
                <a:gd name="connsiteY11" fmla="*/ 10438 h 22256"/>
                <a:gd name="connsiteX12" fmla="*/ 7658 w 42986"/>
                <a:gd name="connsiteY12" fmla="*/ 10668 h 22256"/>
                <a:gd name="connsiteX13" fmla="*/ 6842 w 42986"/>
                <a:gd name="connsiteY13" fmla="*/ 9121 h 22256"/>
                <a:gd name="connsiteX14" fmla="*/ 3000 w 42986"/>
                <a:gd name="connsiteY14" fmla="*/ 7968 h 22256"/>
                <a:gd name="connsiteX15" fmla="*/ 3 w 42986"/>
                <a:gd name="connsiteY15" fmla="*/ 4392 h 22256"/>
                <a:gd name="connsiteX16" fmla="*/ 2466 w 42986"/>
                <a:gd name="connsiteY16" fmla="*/ 2661 h 22256"/>
                <a:gd name="connsiteX17" fmla="*/ 5827 w 42986"/>
                <a:gd name="connsiteY17" fmla="*/ 1860 h 22256"/>
                <a:gd name="connsiteX18" fmla="*/ 10990 w 42986"/>
                <a:gd name="connsiteY18" fmla="*/ 386 h 22256"/>
                <a:gd name="connsiteX19" fmla="*/ 14122 w 42986"/>
                <a:gd name="connsiteY19" fmla="*/ 945 h 22256"/>
                <a:gd name="connsiteX20" fmla="*/ 16179 w 42986"/>
                <a:gd name="connsiteY20" fmla="*/ 578 h 22256"/>
                <a:gd name="connsiteX21" fmla="*/ 18344 w 42986"/>
                <a:gd name="connsiteY21" fmla="*/ 4 h 22256"/>
                <a:gd name="connsiteX22" fmla="*/ 20288 w 42986"/>
                <a:gd name="connsiteY22" fmla="*/ 318 h 22256"/>
                <a:gd name="connsiteX23" fmla="*/ 21529 w 42986"/>
                <a:gd name="connsiteY23" fmla="*/ 476 h 22256"/>
                <a:gd name="connsiteX24" fmla="*/ 23122 w 42986"/>
                <a:gd name="connsiteY24" fmla="*/ 875 h 22256"/>
                <a:gd name="connsiteX25" fmla="*/ 25278 w 42986"/>
                <a:gd name="connsiteY25" fmla="*/ 1139 h 22256"/>
                <a:gd name="connsiteX26" fmla="*/ 27888 w 42986"/>
                <a:gd name="connsiteY26" fmla="*/ 1615 h 22256"/>
                <a:gd name="connsiteX27" fmla="*/ 29260 w 42986"/>
                <a:gd name="connsiteY27" fmla="*/ 1670 h 22256"/>
                <a:gd name="connsiteX28" fmla="*/ 29860 w 42986"/>
                <a:gd name="connsiteY28" fmla="*/ 1642 h 22256"/>
                <a:gd name="connsiteX29" fmla="*/ 30154 w 42986"/>
                <a:gd name="connsiteY29" fmla="*/ 2281 h 22256"/>
                <a:gd name="connsiteX30" fmla="*/ 31373 w 42986"/>
                <a:gd name="connsiteY30" fmla="*/ 2432 h 22256"/>
                <a:gd name="connsiteX31" fmla="*/ 33269 w 42986"/>
                <a:gd name="connsiteY31" fmla="*/ 2105 h 22256"/>
                <a:gd name="connsiteX32" fmla="*/ 35187 w 42986"/>
                <a:gd name="connsiteY32" fmla="*/ 1837 h 22256"/>
                <a:gd name="connsiteX33" fmla="*/ 37906 w 42986"/>
                <a:gd name="connsiteY33" fmla="*/ 3422 h 22256"/>
                <a:gd name="connsiteX34" fmla="*/ 41707 w 42986"/>
                <a:gd name="connsiteY34" fmla="*/ 4062 h 22256"/>
                <a:gd name="connsiteX35" fmla="*/ 41815 w 42986"/>
                <a:gd name="connsiteY35" fmla="*/ 4820 h 22256"/>
                <a:gd name="connsiteX36" fmla="*/ 42962 w 42986"/>
                <a:gd name="connsiteY36" fmla="*/ 5032 h 22256"/>
                <a:gd name="connsiteX37" fmla="*/ 40591 w 42986"/>
                <a:gd name="connsiteY37" fmla="*/ 7293 h 22256"/>
                <a:gd name="connsiteX38" fmla="*/ 37532 w 42986"/>
                <a:gd name="connsiteY38" fmla="*/ 11237 h 22256"/>
                <a:gd name="connsiteX39" fmla="*/ 36019 w 42986"/>
                <a:gd name="connsiteY39" fmla="*/ 10811 h 22256"/>
                <a:gd name="connsiteX40" fmla="*/ 36017 w 42986"/>
                <a:gd name="connsiteY40" fmla="*/ 12803 h 22256"/>
                <a:gd name="connsiteX41" fmla="*/ 31865 w 42986"/>
                <a:gd name="connsiteY41" fmla="*/ 13825 h 22256"/>
                <a:gd name="connsiteX42" fmla="*/ 30336 w 42986"/>
                <a:gd name="connsiteY42" fmla="*/ 13766 h 22256"/>
                <a:gd name="connsiteX43" fmla="*/ 28690 w 42986"/>
                <a:gd name="connsiteY43" fmla="*/ 15408 h 22256"/>
                <a:gd name="connsiteX44" fmla="*/ 27455 w 42986"/>
                <a:gd name="connsiteY44" fmla="*/ 16984 h 22256"/>
                <a:gd name="connsiteX45" fmla="*/ 26152 w 42986"/>
                <a:gd name="connsiteY45" fmla="*/ 17119 h 22256"/>
                <a:gd name="connsiteX46" fmla="*/ 25033 w 42986"/>
                <a:gd name="connsiteY46" fmla="*/ 17849 h 22256"/>
                <a:gd name="connsiteX47" fmla="*/ 24654 w 42986"/>
                <a:gd name="connsiteY47" fmla="*/ 18888 h 22256"/>
                <a:gd name="connsiteX48" fmla="*/ 25114 w 42986"/>
                <a:gd name="connsiteY48" fmla="*/ 22056 h 22256"/>
                <a:gd name="connsiteX49" fmla="*/ 23419 w 42986"/>
                <a:gd name="connsiteY49" fmla="*/ 21187 h 22256"/>
                <a:gd name="connsiteX50" fmla="*/ 22490 w 42986"/>
                <a:gd name="connsiteY50" fmla="*/ 21188 h 22256"/>
                <a:gd name="connsiteX51" fmla="*/ 21031 w 42986"/>
                <a:gd name="connsiteY51" fmla="*/ 20830 h 22256"/>
                <a:gd name="connsiteX52" fmla="*/ 19212 w 42986"/>
                <a:gd name="connsiteY52" fmla="*/ 20305 h 22256"/>
                <a:gd name="connsiteX53" fmla="*/ 17706 w 42986"/>
                <a:gd name="connsiteY53" fmla="*/ 19698 h 22256"/>
                <a:gd name="connsiteX54" fmla="*/ 16585 w 42986"/>
                <a:gd name="connsiteY54" fmla="*/ 18954 h 22256"/>
                <a:gd name="connsiteX55" fmla="*/ 15102 w 42986"/>
                <a:gd name="connsiteY55" fmla="*/ 19086 h 22256"/>
                <a:gd name="connsiteX56" fmla="*/ 13537 w 42986"/>
                <a:gd name="connsiteY56" fmla="*/ 18757 h 22256"/>
                <a:gd name="connsiteX57" fmla="*/ 11032 w 42986"/>
                <a:gd name="connsiteY57" fmla="*/ 19031 h 22256"/>
                <a:gd name="connsiteX58" fmla="*/ 9279 w 42986"/>
                <a:gd name="connsiteY58" fmla="*/ 19193 h 22256"/>
                <a:gd name="connsiteX59" fmla="*/ 7997 w 42986"/>
                <a:gd name="connsiteY59" fmla="*/ 18082 h 22256"/>
                <a:gd name="connsiteX0" fmla="*/ 7997 w 42986"/>
                <a:gd name="connsiteY0" fmla="*/ 18082 h 22149"/>
                <a:gd name="connsiteX1" fmla="*/ 8852 w 42986"/>
                <a:gd name="connsiteY1" fmla="*/ 17269 h 22149"/>
                <a:gd name="connsiteX2" fmla="*/ 8620 w 42986"/>
                <a:gd name="connsiteY2" fmla="*/ 16225 h 22149"/>
                <a:gd name="connsiteX3" fmla="*/ 9306 w 42986"/>
                <a:gd name="connsiteY3" fmla="*/ 15813 h 22149"/>
                <a:gd name="connsiteX4" fmla="*/ 9132 w 42986"/>
                <a:gd name="connsiteY4" fmla="*/ 14959 h 22149"/>
                <a:gd name="connsiteX5" fmla="*/ 8750 w 42986"/>
                <a:gd name="connsiteY5" fmla="*/ 14433 h 22149"/>
                <a:gd name="connsiteX6" fmla="*/ 9064 w 42986"/>
                <a:gd name="connsiteY6" fmla="*/ 13497 h 22149"/>
                <a:gd name="connsiteX7" fmla="*/ 9937 w 42986"/>
                <a:gd name="connsiteY7" fmla="*/ 13047 h 22149"/>
                <a:gd name="connsiteX8" fmla="*/ 9908 w 42986"/>
                <a:gd name="connsiteY8" fmla="*/ 12523 h 22149"/>
                <a:gd name="connsiteX9" fmla="*/ 10082 w 42986"/>
                <a:gd name="connsiteY9" fmla="*/ 11813 h 22149"/>
                <a:gd name="connsiteX10" fmla="*/ 10502 w 42986"/>
                <a:gd name="connsiteY10" fmla="*/ 11221 h 22149"/>
                <a:gd name="connsiteX11" fmla="*/ 10454 w 42986"/>
                <a:gd name="connsiteY11" fmla="*/ 10438 h 22149"/>
                <a:gd name="connsiteX12" fmla="*/ 7658 w 42986"/>
                <a:gd name="connsiteY12" fmla="*/ 10668 h 22149"/>
                <a:gd name="connsiteX13" fmla="*/ 6842 w 42986"/>
                <a:gd name="connsiteY13" fmla="*/ 9121 h 22149"/>
                <a:gd name="connsiteX14" fmla="*/ 3000 w 42986"/>
                <a:gd name="connsiteY14" fmla="*/ 7968 h 22149"/>
                <a:gd name="connsiteX15" fmla="*/ 3 w 42986"/>
                <a:gd name="connsiteY15" fmla="*/ 4392 h 22149"/>
                <a:gd name="connsiteX16" fmla="*/ 2466 w 42986"/>
                <a:gd name="connsiteY16" fmla="*/ 2661 h 22149"/>
                <a:gd name="connsiteX17" fmla="*/ 5827 w 42986"/>
                <a:gd name="connsiteY17" fmla="*/ 1860 h 22149"/>
                <a:gd name="connsiteX18" fmla="*/ 10990 w 42986"/>
                <a:gd name="connsiteY18" fmla="*/ 386 h 22149"/>
                <a:gd name="connsiteX19" fmla="*/ 14122 w 42986"/>
                <a:gd name="connsiteY19" fmla="*/ 945 h 22149"/>
                <a:gd name="connsiteX20" fmla="*/ 16179 w 42986"/>
                <a:gd name="connsiteY20" fmla="*/ 578 h 22149"/>
                <a:gd name="connsiteX21" fmla="*/ 18344 w 42986"/>
                <a:gd name="connsiteY21" fmla="*/ 4 h 22149"/>
                <a:gd name="connsiteX22" fmla="*/ 20288 w 42986"/>
                <a:gd name="connsiteY22" fmla="*/ 318 h 22149"/>
                <a:gd name="connsiteX23" fmla="*/ 21529 w 42986"/>
                <a:gd name="connsiteY23" fmla="*/ 476 h 22149"/>
                <a:gd name="connsiteX24" fmla="*/ 23122 w 42986"/>
                <a:gd name="connsiteY24" fmla="*/ 875 h 22149"/>
                <a:gd name="connsiteX25" fmla="*/ 25278 w 42986"/>
                <a:gd name="connsiteY25" fmla="*/ 1139 h 22149"/>
                <a:gd name="connsiteX26" fmla="*/ 27888 w 42986"/>
                <a:gd name="connsiteY26" fmla="*/ 1615 h 22149"/>
                <a:gd name="connsiteX27" fmla="*/ 29260 w 42986"/>
                <a:gd name="connsiteY27" fmla="*/ 1670 h 22149"/>
                <a:gd name="connsiteX28" fmla="*/ 29860 w 42986"/>
                <a:gd name="connsiteY28" fmla="*/ 1642 h 22149"/>
                <a:gd name="connsiteX29" fmla="*/ 30154 w 42986"/>
                <a:gd name="connsiteY29" fmla="*/ 2281 h 22149"/>
                <a:gd name="connsiteX30" fmla="*/ 31373 w 42986"/>
                <a:gd name="connsiteY30" fmla="*/ 2432 h 22149"/>
                <a:gd name="connsiteX31" fmla="*/ 33269 w 42986"/>
                <a:gd name="connsiteY31" fmla="*/ 2105 h 22149"/>
                <a:gd name="connsiteX32" fmla="*/ 35187 w 42986"/>
                <a:gd name="connsiteY32" fmla="*/ 1837 h 22149"/>
                <a:gd name="connsiteX33" fmla="*/ 37906 w 42986"/>
                <a:gd name="connsiteY33" fmla="*/ 3422 h 22149"/>
                <a:gd name="connsiteX34" fmla="*/ 41707 w 42986"/>
                <a:gd name="connsiteY34" fmla="*/ 4062 h 22149"/>
                <a:gd name="connsiteX35" fmla="*/ 41815 w 42986"/>
                <a:gd name="connsiteY35" fmla="*/ 4820 h 22149"/>
                <a:gd name="connsiteX36" fmla="*/ 42962 w 42986"/>
                <a:gd name="connsiteY36" fmla="*/ 5032 h 22149"/>
                <a:gd name="connsiteX37" fmla="*/ 40591 w 42986"/>
                <a:gd name="connsiteY37" fmla="*/ 7293 h 22149"/>
                <a:gd name="connsiteX38" fmla="*/ 37532 w 42986"/>
                <a:gd name="connsiteY38" fmla="*/ 11237 h 22149"/>
                <a:gd name="connsiteX39" fmla="*/ 36019 w 42986"/>
                <a:gd name="connsiteY39" fmla="*/ 10811 h 22149"/>
                <a:gd name="connsiteX40" fmla="*/ 36017 w 42986"/>
                <a:gd name="connsiteY40" fmla="*/ 12803 h 22149"/>
                <a:gd name="connsiteX41" fmla="*/ 31865 w 42986"/>
                <a:gd name="connsiteY41" fmla="*/ 13825 h 22149"/>
                <a:gd name="connsiteX42" fmla="*/ 30336 w 42986"/>
                <a:gd name="connsiteY42" fmla="*/ 13766 h 22149"/>
                <a:gd name="connsiteX43" fmla="*/ 28690 w 42986"/>
                <a:gd name="connsiteY43" fmla="*/ 15408 h 22149"/>
                <a:gd name="connsiteX44" fmla="*/ 27455 w 42986"/>
                <a:gd name="connsiteY44" fmla="*/ 16984 h 22149"/>
                <a:gd name="connsiteX45" fmla="*/ 26152 w 42986"/>
                <a:gd name="connsiteY45" fmla="*/ 17119 h 22149"/>
                <a:gd name="connsiteX46" fmla="*/ 25033 w 42986"/>
                <a:gd name="connsiteY46" fmla="*/ 17849 h 22149"/>
                <a:gd name="connsiteX47" fmla="*/ 26544 w 42986"/>
                <a:gd name="connsiteY47" fmla="*/ 21651 h 22149"/>
                <a:gd name="connsiteX48" fmla="*/ 25114 w 42986"/>
                <a:gd name="connsiteY48" fmla="*/ 22056 h 22149"/>
                <a:gd name="connsiteX49" fmla="*/ 23419 w 42986"/>
                <a:gd name="connsiteY49" fmla="*/ 21187 h 22149"/>
                <a:gd name="connsiteX50" fmla="*/ 22490 w 42986"/>
                <a:gd name="connsiteY50" fmla="*/ 21188 h 22149"/>
                <a:gd name="connsiteX51" fmla="*/ 21031 w 42986"/>
                <a:gd name="connsiteY51" fmla="*/ 20830 h 22149"/>
                <a:gd name="connsiteX52" fmla="*/ 19212 w 42986"/>
                <a:gd name="connsiteY52" fmla="*/ 20305 h 22149"/>
                <a:gd name="connsiteX53" fmla="*/ 17706 w 42986"/>
                <a:gd name="connsiteY53" fmla="*/ 19698 h 22149"/>
                <a:gd name="connsiteX54" fmla="*/ 16585 w 42986"/>
                <a:gd name="connsiteY54" fmla="*/ 18954 h 22149"/>
                <a:gd name="connsiteX55" fmla="*/ 15102 w 42986"/>
                <a:gd name="connsiteY55" fmla="*/ 19086 h 22149"/>
                <a:gd name="connsiteX56" fmla="*/ 13537 w 42986"/>
                <a:gd name="connsiteY56" fmla="*/ 18757 h 22149"/>
                <a:gd name="connsiteX57" fmla="*/ 11032 w 42986"/>
                <a:gd name="connsiteY57" fmla="*/ 19031 h 22149"/>
                <a:gd name="connsiteX58" fmla="*/ 9279 w 42986"/>
                <a:gd name="connsiteY58" fmla="*/ 19193 h 22149"/>
                <a:gd name="connsiteX59" fmla="*/ 7997 w 42986"/>
                <a:gd name="connsiteY59" fmla="*/ 18082 h 22149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690 w 42986"/>
                <a:gd name="connsiteY43" fmla="*/ 15408 h 22068"/>
                <a:gd name="connsiteX44" fmla="*/ 27455 w 42986"/>
                <a:gd name="connsiteY44" fmla="*/ 16984 h 22068"/>
                <a:gd name="connsiteX45" fmla="*/ 26152 w 42986"/>
                <a:gd name="connsiteY45" fmla="*/ 17119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690 w 42986"/>
                <a:gd name="connsiteY43" fmla="*/ 15408 h 22068"/>
                <a:gd name="connsiteX44" fmla="*/ 27455 w 42986"/>
                <a:gd name="connsiteY44" fmla="*/ 16984 h 22068"/>
                <a:gd name="connsiteX45" fmla="*/ 29302 w 42986"/>
                <a:gd name="connsiteY45" fmla="*/ 20552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690 w 42986"/>
                <a:gd name="connsiteY43" fmla="*/ 15408 h 22068"/>
                <a:gd name="connsiteX44" fmla="*/ 28715 w 42986"/>
                <a:gd name="connsiteY44" fmla="*/ 18324 h 22068"/>
                <a:gd name="connsiteX45" fmla="*/ 29302 w 42986"/>
                <a:gd name="connsiteY45" fmla="*/ 20552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530 w 42986"/>
                <a:gd name="connsiteY43" fmla="*/ 17250 h 22068"/>
                <a:gd name="connsiteX44" fmla="*/ 28715 w 42986"/>
                <a:gd name="connsiteY44" fmla="*/ 18324 h 22068"/>
                <a:gd name="connsiteX45" fmla="*/ 29302 w 42986"/>
                <a:gd name="connsiteY45" fmla="*/ 20552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7683 w 42986"/>
                <a:gd name="connsiteY43" fmla="*/ 15241 h 22068"/>
                <a:gd name="connsiteX44" fmla="*/ 29530 w 42986"/>
                <a:gd name="connsiteY44" fmla="*/ 17250 h 22068"/>
                <a:gd name="connsiteX45" fmla="*/ 28715 w 42986"/>
                <a:gd name="connsiteY45" fmla="*/ 18324 h 22068"/>
                <a:gd name="connsiteX46" fmla="*/ 29302 w 42986"/>
                <a:gd name="connsiteY46" fmla="*/ 20552 h 22068"/>
                <a:gd name="connsiteX47" fmla="*/ 27868 w 42986"/>
                <a:gd name="connsiteY47" fmla="*/ 21030 h 22068"/>
                <a:gd name="connsiteX48" fmla="*/ 26544 w 42986"/>
                <a:gd name="connsiteY48" fmla="*/ 21651 h 22068"/>
                <a:gd name="connsiteX49" fmla="*/ 25114 w 42986"/>
                <a:gd name="connsiteY49" fmla="*/ 22056 h 22068"/>
                <a:gd name="connsiteX50" fmla="*/ 23419 w 42986"/>
                <a:gd name="connsiteY50" fmla="*/ 21187 h 22068"/>
                <a:gd name="connsiteX51" fmla="*/ 22490 w 42986"/>
                <a:gd name="connsiteY51" fmla="*/ 21188 h 22068"/>
                <a:gd name="connsiteX52" fmla="*/ 21031 w 42986"/>
                <a:gd name="connsiteY52" fmla="*/ 20830 h 22068"/>
                <a:gd name="connsiteX53" fmla="*/ 19212 w 42986"/>
                <a:gd name="connsiteY53" fmla="*/ 20305 h 22068"/>
                <a:gd name="connsiteX54" fmla="*/ 17706 w 42986"/>
                <a:gd name="connsiteY54" fmla="*/ 19698 h 22068"/>
                <a:gd name="connsiteX55" fmla="*/ 16585 w 42986"/>
                <a:gd name="connsiteY55" fmla="*/ 18954 h 22068"/>
                <a:gd name="connsiteX56" fmla="*/ 15102 w 42986"/>
                <a:gd name="connsiteY56" fmla="*/ 19086 h 22068"/>
                <a:gd name="connsiteX57" fmla="*/ 13537 w 42986"/>
                <a:gd name="connsiteY57" fmla="*/ 18757 h 22068"/>
                <a:gd name="connsiteX58" fmla="*/ 11032 w 42986"/>
                <a:gd name="connsiteY58" fmla="*/ 19031 h 22068"/>
                <a:gd name="connsiteX59" fmla="*/ 9279 w 42986"/>
                <a:gd name="connsiteY59" fmla="*/ 19193 h 22068"/>
                <a:gd name="connsiteX60" fmla="*/ 7997 w 42986"/>
                <a:gd name="connsiteY60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313 w 42986"/>
                <a:gd name="connsiteY43" fmla="*/ 13316 h 22068"/>
                <a:gd name="connsiteX44" fmla="*/ 27683 w 42986"/>
                <a:gd name="connsiteY44" fmla="*/ 15241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7683 w 42986"/>
                <a:gd name="connsiteY44" fmla="*/ 15241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3917 w 42986"/>
                <a:gd name="connsiteY40" fmla="*/ 11045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5914 w 42986"/>
                <a:gd name="connsiteY39" fmla="*/ 8718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5914 w 42986"/>
                <a:gd name="connsiteY39" fmla="*/ 8718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0872 w 42986"/>
                <a:gd name="connsiteY40" fmla="*/ 9538 h 22068"/>
                <a:gd name="connsiteX41" fmla="*/ 30710 w 42986"/>
                <a:gd name="connsiteY41" fmla="*/ 12988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0872 w 42986"/>
                <a:gd name="connsiteY40" fmla="*/ 9538 h 22068"/>
                <a:gd name="connsiteX41" fmla="*/ 31917 w 42986"/>
                <a:gd name="connsiteY41" fmla="*/ 12344 h 22068"/>
                <a:gd name="connsiteX42" fmla="*/ 30710 w 42986"/>
                <a:gd name="connsiteY42" fmla="*/ 12988 h 22068"/>
                <a:gd name="connsiteX43" fmla="*/ 30336 w 42986"/>
                <a:gd name="connsiteY43" fmla="*/ 13766 h 22068"/>
                <a:gd name="connsiteX44" fmla="*/ 29363 w 42986"/>
                <a:gd name="connsiteY44" fmla="*/ 14321 h 22068"/>
                <a:gd name="connsiteX45" fmla="*/ 29153 w 42986"/>
                <a:gd name="connsiteY45" fmla="*/ 15576 h 22068"/>
                <a:gd name="connsiteX46" fmla="*/ 29845 w 42986"/>
                <a:gd name="connsiteY46" fmla="*/ 17166 h 22068"/>
                <a:gd name="connsiteX47" fmla="*/ 28715 w 42986"/>
                <a:gd name="connsiteY47" fmla="*/ 18324 h 22068"/>
                <a:gd name="connsiteX48" fmla="*/ 29302 w 42986"/>
                <a:gd name="connsiteY48" fmla="*/ 20552 h 22068"/>
                <a:gd name="connsiteX49" fmla="*/ 27868 w 42986"/>
                <a:gd name="connsiteY49" fmla="*/ 21030 h 22068"/>
                <a:gd name="connsiteX50" fmla="*/ 26544 w 42986"/>
                <a:gd name="connsiteY50" fmla="*/ 21651 h 22068"/>
                <a:gd name="connsiteX51" fmla="*/ 25114 w 42986"/>
                <a:gd name="connsiteY51" fmla="*/ 22056 h 22068"/>
                <a:gd name="connsiteX52" fmla="*/ 23419 w 42986"/>
                <a:gd name="connsiteY52" fmla="*/ 21187 h 22068"/>
                <a:gd name="connsiteX53" fmla="*/ 22490 w 42986"/>
                <a:gd name="connsiteY53" fmla="*/ 21188 h 22068"/>
                <a:gd name="connsiteX54" fmla="*/ 21031 w 42986"/>
                <a:gd name="connsiteY54" fmla="*/ 20830 h 22068"/>
                <a:gd name="connsiteX55" fmla="*/ 19212 w 42986"/>
                <a:gd name="connsiteY55" fmla="*/ 20305 h 22068"/>
                <a:gd name="connsiteX56" fmla="*/ 17706 w 42986"/>
                <a:gd name="connsiteY56" fmla="*/ 19698 h 22068"/>
                <a:gd name="connsiteX57" fmla="*/ 16585 w 42986"/>
                <a:gd name="connsiteY57" fmla="*/ 18954 h 22068"/>
                <a:gd name="connsiteX58" fmla="*/ 15102 w 42986"/>
                <a:gd name="connsiteY58" fmla="*/ 19086 h 22068"/>
                <a:gd name="connsiteX59" fmla="*/ 13537 w 42986"/>
                <a:gd name="connsiteY59" fmla="*/ 18757 h 22068"/>
                <a:gd name="connsiteX60" fmla="*/ 11032 w 42986"/>
                <a:gd name="connsiteY60" fmla="*/ 19031 h 22068"/>
                <a:gd name="connsiteX61" fmla="*/ 9279 w 42986"/>
                <a:gd name="connsiteY61" fmla="*/ 19193 h 22068"/>
                <a:gd name="connsiteX62" fmla="*/ 7997 w 42986"/>
                <a:gd name="connsiteY62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3287 w 42986"/>
                <a:gd name="connsiteY40" fmla="*/ 11464 h 22068"/>
                <a:gd name="connsiteX41" fmla="*/ 31917 w 42986"/>
                <a:gd name="connsiteY41" fmla="*/ 12344 h 22068"/>
                <a:gd name="connsiteX42" fmla="*/ 30710 w 42986"/>
                <a:gd name="connsiteY42" fmla="*/ 12988 h 22068"/>
                <a:gd name="connsiteX43" fmla="*/ 30336 w 42986"/>
                <a:gd name="connsiteY43" fmla="*/ 13766 h 22068"/>
                <a:gd name="connsiteX44" fmla="*/ 29363 w 42986"/>
                <a:gd name="connsiteY44" fmla="*/ 14321 h 22068"/>
                <a:gd name="connsiteX45" fmla="*/ 29153 w 42986"/>
                <a:gd name="connsiteY45" fmla="*/ 15576 h 22068"/>
                <a:gd name="connsiteX46" fmla="*/ 29845 w 42986"/>
                <a:gd name="connsiteY46" fmla="*/ 17166 h 22068"/>
                <a:gd name="connsiteX47" fmla="*/ 28715 w 42986"/>
                <a:gd name="connsiteY47" fmla="*/ 18324 h 22068"/>
                <a:gd name="connsiteX48" fmla="*/ 29302 w 42986"/>
                <a:gd name="connsiteY48" fmla="*/ 20552 h 22068"/>
                <a:gd name="connsiteX49" fmla="*/ 27868 w 42986"/>
                <a:gd name="connsiteY49" fmla="*/ 21030 h 22068"/>
                <a:gd name="connsiteX50" fmla="*/ 26544 w 42986"/>
                <a:gd name="connsiteY50" fmla="*/ 21651 h 22068"/>
                <a:gd name="connsiteX51" fmla="*/ 25114 w 42986"/>
                <a:gd name="connsiteY51" fmla="*/ 22056 h 22068"/>
                <a:gd name="connsiteX52" fmla="*/ 23419 w 42986"/>
                <a:gd name="connsiteY52" fmla="*/ 21187 h 22068"/>
                <a:gd name="connsiteX53" fmla="*/ 22490 w 42986"/>
                <a:gd name="connsiteY53" fmla="*/ 21188 h 22068"/>
                <a:gd name="connsiteX54" fmla="*/ 21031 w 42986"/>
                <a:gd name="connsiteY54" fmla="*/ 20830 h 22068"/>
                <a:gd name="connsiteX55" fmla="*/ 19212 w 42986"/>
                <a:gd name="connsiteY55" fmla="*/ 20305 h 22068"/>
                <a:gd name="connsiteX56" fmla="*/ 17706 w 42986"/>
                <a:gd name="connsiteY56" fmla="*/ 19698 h 22068"/>
                <a:gd name="connsiteX57" fmla="*/ 16585 w 42986"/>
                <a:gd name="connsiteY57" fmla="*/ 18954 h 22068"/>
                <a:gd name="connsiteX58" fmla="*/ 15102 w 42986"/>
                <a:gd name="connsiteY58" fmla="*/ 19086 h 22068"/>
                <a:gd name="connsiteX59" fmla="*/ 13537 w 42986"/>
                <a:gd name="connsiteY59" fmla="*/ 18757 h 22068"/>
                <a:gd name="connsiteX60" fmla="*/ 11032 w 42986"/>
                <a:gd name="connsiteY60" fmla="*/ 19031 h 22068"/>
                <a:gd name="connsiteX61" fmla="*/ 9279 w 42986"/>
                <a:gd name="connsiteY61" fmla="*/ 19193 h 22068"/>
                <a:gd name="connsiteX62" fmla="*/ 7997 w 42986"/>
                <a:gd name="connsiteY62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4759 w 42986"/>
                <a:gd name="connsiteY39" fmla="*/ 9807 h 22068"/>
                <a:gd name="connsiteX40" fmla="*/ 33287 w 42986"/>
                <a:gd name="connsiteY40" fmla="*/ 11464 h 22068"/>
                <a:gd name="connsiteX41" fmla="*/ 31917 w 42986"/>
                <a:gd name="connsiteY41" fmla="*/ 12344 h 22068"/>
                <a:gd name="connsiteX42" fmla="*/ 30710 w 42986"/>
                <a:gd name="connsiteY42" fmla="*/ 12988 h 22068"/>
                <a:gd name="connsiteX43" fmla="*/ 30336 w 42986"/>
                <a:gd name="connsiteY43" fmla="*/ 13766 h 22068"/>
                <a:gd name="connsiteX44" fmla="*/ 29363 w 42986"/>
                <a:gd name="connsiteY44" fmla="*/ 14321 h 22068"/>
                <a:gd name="connsiteX45" fmla="*/ 29153 w 42986"/>
                <a:gd name="connsiteY45" fmla="*/ 15576 h 22068"/>
                <a:gd name="connsiteX46" fmla="*/ 29845 w 42986"/>
                <a:gd name="connsiteY46" fmla="*/ 17166 h 22068"/>
                <a:gd name="connsiteX47" fmla="*/ 28715 w 42986"/>
                <a:gd name="connsiteY47" fmla="*/ 18324 h 22068"/>
                <a:gd name="connsiteX48" fmla="*/ 29302 w 42986"/>
                <a:gd name="connsiteY48" fmla="*/ 20552 h 22068"/>
                <a:gd name="connsiteX49" fmla="*/ 27868 w 42986"/>
                <a:gd name="connsiteY49" fmla="*/ 21030 h 22068"/>
                <a:gd name="connsiteX50" fmla="*/ 26544 w 42986"/>
                <a:gd name="connsiteY50" fmla="*/ 21651 h 22068"/>
                <a:gd name="connsiteX51" fmla="*/ 25114 w 42986"/>
                <a:gd name="connsiteY51" fmla="*/ 22056 h 22068"/>
                <a:gd name="connsiteX52" fmla="*/ 23419 w 42986"/>
                <a:gd name="connsiteY52" fmla="*/ 21187 h 22068"/>
                <a:gd name="connsiteX53" fmla="*/ 22490 w 42986"/>
                <a:gd name="connsiteY53" fmla="*/ 21188 h 22068"/>
                <a:gd name="connsiteX54" fmla="*/ 21031 w 42986"/>
                <a:gd name="connsiteY54" fmla="*/ 20830 h 22068"/>
                <a:gd name="connsiteX55" fmla="*/ 19212 w 42986"/>
                <a:gd name="connsiteY55" fmla="*/ 20305 h 22068"/>
                <a:gd name="connsiteX56" fmla="*/ 17706 w 42986"/>
                <a:gd name="connsiteY56" fmla="*/ 19698 h 22068"/>
                <a:gd name="connsiteX57" fmla="*/ 16585 w 42986"/>
                <a:gd name="connsiteY57" fmla="*/ 18954 h 22068"/>
                <a:gd name="connsiteX58" fmla="*/ 15102 w 42986"/>
                <a:gd name="connsiteY58" fmla="*/ 19086 h 22068"/>
                <a:gd name="connsiteX59" fmla="*/ 13537 w 42986"/>
                <a:gd name="connsiteY59" fmla="*/ 18757 h 22068"/>
                <a:gd name="connsiteX60" fmla="*/ 11032 w 42986"/>
                <a:gd name="connsiteY60" fmla="*/ 19031 h 22068"/>
                <a:gd name="connsiteX61" fmla="*/ 9279 w 42986"/>
                <a:gd name="connsiteY61" fmla="*/ 19193 h 22068"/>
                <a:gd name="connsiteX62" fmla="*/ 7997 w 42986"/>
                <a:gd name="connsiteY62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4856 w 42986"/>
                <a:gd name="connsiteY39" fmla="*/ 8576 h 22068"/>
                <a:gd name="connsiteX40" fmla="*/ 34759 w 42986"/>
                <a:gd name="connsiteY40" fmla="*/ 9807 h 22068"/>
                <a:gd name="connsiteX41" fmla="*/ 33287 w 42986"/>
                <a:gd name="connsiteY41" fmla="*/ 11464 h 22068"/>
                <a:gd name="connsiteX42" fmla="*/ 31917 w 42986"/>
                <a:gd name="connsiteY42" fmla="*/ 12344 h 22068"/>
                <a:gd name="connsiteX43" fmla="*/ 30710 w 42986"/>
                <a:gd name="connsiteY43" fmla="*/ 12988 h 22068"/>
                <a:gd name="connsiteX44" fmla="*/ 30336 w 42986"/>
                <a:gd name="connsiteY44" fmla="*/ 13766 h 22068"/>
                <a:gd name="connsiteX45" fmla="*/ 29363 w 42986"/>
                <a:gd name="connsiteY45" fmla="*/ 14321 h 22068"/>
                <a:gd name="connsiteX46" fmla="*/ 29153 w 42986"/>
                <a:gd name="connsiteY46" fmla="*/ 15576 h 22068"/>
                <a:gd name="connsiteX47" fmla="*/ 29845 w 42986"/>
                <a:gd name="connsiteY47" fmla="*/ 17166 h 22068"/>
                <a:gd name="connsiteX48" fmla="*/ 28715 w 42986"/>
                <a:gd name="connsiteY48" fmla="*/ 18324 h 22068"/>
                <a:gd name="connsiteX49" fmla="*/ 29302 w 42986"/>
                <a:gd name="connsiteY49" fmla="*/ 20552 h 22068"/>
                <a:gd name="connsiteX50" fmla="*/ 27868 w 42986"/>
                <a:gd name="connsiteY50" fmla="*/ 21030 h 22068"/>
                <a:gd name="connsiteX51" fmla="*/ 26544 w 42986"/>
                <a:gd name="connsiteY51" fmla="*/ 21651 h 22068"/>
                <a:gd name="connsiteX52" fmla="*/ 25114 w 42986"/>
                <a:gd name="connsiteY52" fmla="*/ 22056 h 22068"/>
                <a:gd name="connsiteX53" fmla="*/ 23419 w 42986"/>
                <a:gd name="connsiteY53" fmla="*/ 21187 h 22068"/>
                <a:gd name="connsiteX54" fmla="*/ 22490 w 42986"/>
                <a:gd name="connsiteY54" fmla="*/ 21188 h 22068"/>
                <a:gd name="connsiteX55" fmla="*/ 21031 w 42986"/>
                <a:gd name="connsiteY55" fmla="*/ 20830 h 22068"/>
                <a:gd name="connsiteX56" fmla="*/ 19212 w 42986"/>
                <a:gd name="connsiteY56" fmla="*/ 20305 h 22068"/>
                <a:gd name="connsiteX57" fmla="*/ 17706 w 42986"/>
                <a:gd name="connsiteY57" fmla="*/ 19698 h 22068"/>
                <a:gd name="connsiteX58" fmla="*/ 16585 w 42986"/>
                <a:gd name="connsiteY58" fmla="*/ 18954 h 22068"/>
                <a:gd name="connsiteX59" fmla="*/ 15102 w 42986"/>
                <a:gd name="connsiteY59" fmla="*/ 19086 h 22068"/>
                <a:gd name="connsiteX60" fmla="*/ 13537 w 42986"/>
                <a:gd name="connsiteY60" fmla="*/ 18757 h 22068"/>
                <a:gd name="connsiteX61" fmla="*/ 11032 w 42986"/>
                <a:gd name="connsiteY61" fmla="*/ 19031 h 22068"/>
                <a:gd name="connsiteX62" fmla="*/ 9279 w 42986"/>
                <a:gd name="connsiteY62" fmla="*/ 19193 h 22068"/>
                <a:gd name="connsiteX63" fmla="*/ 7997 w 42986"/>
                <a:gd name="connsiteY63" fmla="*/ 18082 h 22068"/>
                <a:gd name="connsiteX0" fmla="*/ 7997 w 43088"/>
                <a:gd name="connsiteY0" fmla="*/ 18082 h 22068"/>
                <a:gd name="connsiteX1" fmla="*/ 8852 w 43088"/>
                <a:gd name="connsiteY1" fmla="*/ 17269 h 22068"/>
                <a:gd name="connsiteX2" fmla="*/ 8620 w 43088"/>
                <a:gd name="connsiteY2" fmla="*/ 16225 h 22068"/>
                <a:gd name="connsiteX3" fmla="*/ 9306 w 43088"/>
                <a:gd name="connsiteY3" fmla="*/ 15813 h 22068"/>
                <a:gd name="connsiteX4" fmla="*/ 9132 w 43088"/>
                <a:gd name="connsiteY4" fmla="*/ 14959 h 22068"/>
                <a:gd name="connsiteX5" fmla="*/ 8750 w 43088"/>
                <a:gd name="connsiteY5" fmla="*/ 14433 h 22068"/>
                <a:gd name="connsiteX6" fmla="*/ 9064 w 43088"/>
                <a:gd name="connsiteY6" fmla="*/ 13497 h 22068"/>
                <a:gd name="connsiteX7" fmla="*/ 9937 w 43088"/>
                <a:gd name="connsiteY7" fmla="*/ 13047 h 22068"/>
                <a:gd name="connsiteX8" fmla="*/ 9908 w 43088"/>
                <a:gd name="connsiteY8" fmla="*/ 12523 h 22068"/>
                <a:gd name="connsiteX9" fmla="*/ 10082 w 43088"/>
                <a:gd name="connsiteY9" fmla="*/ 11813 h 22068"/>
                <a:gd name="connsiteX10" fmla="*/ 10502 w 43088"/>
                <a:gd name="connsiteY10" fmla="*/ 11221 h 22068"/>
                <a:gd name="connsiteX11" fmla="*/ 10454 w 43088"/>
                <a:gd name="connsiteY11" fmla="*/ 10438 h 22068"/>
                <a:gd name="connsiteX12" fmla="*/ 7658 w 43088"/>
                <a:gd name="connsiteY12" fmla="*/ 10668 h 22068"/>
                <a:gd name="connsiteX13" fmla="*/ 6842 w 43088"/>
                <a:gd name="connsiteY13" fmla="*/ 9121 h 22068"/>
                <a:gd name="connsiteX14" fmla="*/ 3000 w 43088"/>
                <a:gd name="connsiteY14" fmla="*/ 7968 h 22068"/>
                <a:gd name="connsiteX15" fmla="*/ 3 w 43088"/>
                <a:gd name="connsiteY15" fmla="*/ 4392 h 22068"/>
                <a:gd name="connsiteX16" fmla="*/ 2466 w 43088"/>
                <a:gd name="connsiteY16" fmla="*/ 2661 h 22068"/>
                <a:gd name="connsiteX17" fmla="*/ 5827 w 43088"/>
                <a:gd name="connsiteY17" fmla="*/ 1860 h 22068"/>
                <a:gd name="connsiteX18" fmla="*/ 10990 w 43088"/>
                <a:gd name="connsiteY18" fmla="*/ 386 h 22068"/>
                <a:gd name="connsiteX19" fmla="*/ 14122 w 43088"/>
                <a:gd name="connsiteY19" fmla="*/ 945 h 22068"/>
                <a:gd name="connsiteX20" fmla="*/ 16179 w 43088"/>
                <a:gd name="connsiteY20" fmla="*/ 578 h 22068"/>
                <a:gd name="connsiteX21" fmla="*/ 18344 w 43088"/>
                <a:gd name="connsiteY21" fmla="*/ 4 h 22068"/>
                <a:gd name="connsiteX22" fmla="*/ 20288 w 43088"/>
                <a:gd name="connsiteY22" fmla="*/ 318 h 22068"/>
                <a:gd name="connsiteX23" fmla="*/ 21529 w 43088"/>
                <a:gd name="connsiteY23" fmla="*/ 476 h 22068"/>
                <a:gd name="connsiteX24" fmla="*/ 23122 w 43088"/>
                <a:gd name="connsiteY24" fmla="*/ 875 h 22068"/>
                <a:gd name="connsiteX25" fmla="*/ 25278 w 43088"/>
                <a:gd name="connsiteY25" fmla="*/ 1139 h 22068"/>
                <a:gd name="connsiteX26" fmla="*/ 27888 w 43088"/>
                <a:gd name="connsiteY26" fmla="*/ 1615 h 22068"/>
                <a:gd name="connsiteX27" fmla="*/ 29260 w 43088"/>
                <a:gd name="connsiteY27" fmla="*/ 1670 h 22068"/>
                <a:gd name="connsiteX28" fmla="*/ 29860 w 43088"/>
                <a:gd name="connsiteY28" fmla="*/ 1642 h 22068"/>
                <a:gd name="connsiteX29" fmla="*/ 30154 w 43088"/>
                <a:gd name="connsiteY29" fmla="*/ 2281 h 22068"/>
                <a:gd name="connsiteX30" fmla="*/ 31373 w 43088"/>
                <a:gd name="connsiteY30" fmla="*/ 2432 h 22068"/>
                <a:gd name="connsiteX31" fmla="*/ 33269 w 43088"/>
                <a:gd name="connsiteY31" fmla="*/ 2105 h 22068"/>
                <a:gd name="connsiteX32" fmla="*/ 35187 w 43088"/>
                <a:gd name="connsiteY32" fmla="*/ 1837 h 22068"/>
                <a:gd name="connsiteX33" fmla="*/ 37906 w 43088"/>
                <a:gd name="connsiteY33" fmla="*/ 3422 h 22068"/>
                <a:gd name="connsiteX34" fmla="*/ 41707 w 43088"/>
                <a:gd name="connsiteY34" fmla="*/ 4062 h 22068"/>
                <a:gd name="connsiteX35" fmla="*/ 42655 w 43088"/>
                <a:gd name="connsiteY35" fmla="*/ 4150 h 22068"/>
                <a:gd name="connsiteX36" fmla="*/ 42962 w 43088"/>
                <a:gd name="connsiteY36" fmla="*/ 5032 h 22068"/>
                <a:gd name="connsiteX37" fmla="*/ 40591 w 43088"/>
                <a:gd name="connsiteY37" fmla="*/ 7293 h 22068"/>
                <a:gd name="connsiteX38" fmla="*/ 36902 w 43088"/>
                <a:gd name="connsiteY38" fmla="*/ 6800 h 22068"/>
                <a:gd name="connsiteX39" fmla="*/ 34856 w 43088"/>
                <a:gd name="connsiteY39" fmla="*/ 8576 h 22068"/>
                <a:gd name="connsiteX40" fmla="*/ 34759 w 43088"/>
                <a:gd name="connsiteY40" fmla="*/ 9807 h 22068"/>
                <a:gd name="connsiteX41" fmla="*/ 33287 w 43088"/>
                <a:gd name="connsiteY41" fmla="*/ 11464 h 22068"/>
                <a:gd name="connsiteX42" fmla="*/ 31917 w 43088"/>
                <a:gd name="connsiteY42" fmla="*/ 12344 h 22068"/>
                <a:gd name="connsiteX43" fmla="*/ 30710 w 43088"/>
                <a:gd name="connsiteY43" fmla="*/ 12988 h 22068"/>
                <a:gd name="connsiteX44" fmla="*/ 30336 w 43088"/>
                <a:gd name="connsiteY44" fmla="*/ 13766 h 22068"/>
                <a:gd name="connsiteX45" fmla="*/ 29363 w 43088"/>
                <a:gd name="connsiteY45" fmla="*/ 14321 h 22068"/>
                <a:gd name="connsiteX46" fmla="*/ 29153 w 43088"/>
                <a:gd name="connsiteY46" fmla="*/ 15576 h 22068"/>
                <a:gd name="connsiteX47" fmla="*/ 29845 w 43088"/>
                <a:gd name="connsiteY47" fmla="*/ 17166 h 22068"/>
                <a:gd name="connsiteX48" fmla="*/ 28715 w 43088"/>
                <a:gd name="connsiteY48" fmla="*/ 18324 h 22068"/>
                <a:gd name="connsiteX49" fmla="*/ 29302 w 43088"/>
                <a:gd name="connsiteY49" fmla="*/ 20552 h 22068"/>
                <a:gd name="connsiteX50" fmla="*/ 27868 w 43088"/>
                <a:gd name="connsiteY50" fmla="*/ 21030 h 22068"/>
                <a:gd name="connsiteX51" fmla="*/ 26544 w 43088"/>
                <a:gd name="connsiteY51" fmla="*/ 21651 h 22068"/>
                <a:gd name="connsiteX52" fmla="*/ 25114 w 43088"/>
                <a:gd name="connsiteY52" fmla="*/ 22056 h 22068"/>
                <a:gd name="connsiteX53" fmla="*/ 23419 w 43088"/>
                <a:gd name="connsiteY53" fmla="*/ 21187 h 22068"/>
                <a:gd name="connsiteX54" fmla="*/ 22490 w 43088"/>
                <a:gd name="connsiteY54" fmla="*/ 21188 h 22068"/>
                <a:gd name="connsiteX55" fmla="*/ 21031 w 43088"/>
                <a:gd name="connsiteY55" fmla="*/ 20830 h 22068"/>
                <a:gd name="connsiteX56" fmla="*/ 19212 w 43088"/>
                <a:gd name="connsiteY56" fmla="*/ 20305 h 22068"/>
                <a:gd name="connsiteX57" fmla="*/ 17706 w 43088"/>
                <a:gd name="connsiteY57" fmla="*/ 19698 h 22068"/>
                <a:gd name="connsiteX58" fmla="*/ 16585 w 43088"/>
                <a:gd name="connsiteY58" fmla="*/ 18954 h 22068"/>
                <a:gd name="connsiteX59" fmla="*/ 15102 w 43088"/>
                <a:gd name="connsiteY59" fmla="*/ 19086 h 22068"/>
                <a:gd name="connsiteX60" fmla="*/ 13537 w 43088"/>
                <a:gd name="connsiteY60" fmla="*/ 18757 h 22068"/>
                <a:gd name="connsiteX61" fmla="*/ 11032 w 43088"/>
                <a:gd name="connsiteY61" fmla="*/ 19031 h 22068"/>
                <a:gd name="connsiteX62" fmla="*/ 9279 w 43088"/>
                <a:gd name="connsiteY62" fmla="*/ 19193 h 22068"/>
                <a:gd name="connsiteX63" fmla="*/ 7997 w 43088"/>
                <a:gd name="connsiteY63" fmla="*/ 18082 h 22068"/>
                <a:gd name="connsiteX0" fmla="*/ 7997 w 43100"/>
                <a:gd name="connsiteY0" fmla="*/ 18082 h 22068"/>
                <a:gd name="connsiteX1" fmla="*/ 8852 w 43100"/>
                <a:gd name="connsiteY1" fmla="*/ 17269 h 22068"/>
                <a:gd name="connsiteX2" fmla="*/ 8620 w 43100"/>
                <a:gd name="connsiteY2" fmla="*/ 16225 h 22068"/>
                <a:gd name="connsiteX3" fmla="*/ 9306 w 43100"/>
                <a:gd name="connsiteY3" fmla="*/ 15813 h 22068"/>
                <a:gd name="connsiteX4" fmla="*/ 9132 w 43100"/>
                <a:gd name="connsiteY4" fmla="*/ 14959 h 22068"/>
                <a:gd name="connsiteX5" fmla="*/ 8750 w 43100"/>
                <a:gd name="connsiteY5" fmla="*/ 14433 h 22068"/>
                <a:gd name="connsiteX6" fmla="*/ 9064 w 43100"/>
                <a:gd name="connsiteY6" fmla="*/ 13497 h 22068"/>
                <a:gd name="connsiteX7" fmla="*/ 9937 w 43100"/>
                <a:gd name="connsiteY7" fmla="*/ 13047 h 22068"/>
                <a:gd name="connsiteX8" fmla="*/ 9908 w 43100"/>
                <a:gd name="connsiteY8" fmla="*/ 12523 h 22068"/>
                <a:gd name="connsiteX9" fmla="*/ 10082 w 43100"/>
                <a:gd name="connsiteY9" fmla="*/ 11813 h 22068"/>
                <a:gd name="connsiteX10" fmla="*/ 10502 w 43100"/>
                <a:gd name="connsiteY10" fmla="*/ 11221 h 22068"/>
                <a:gd name="connsiteX11" fmla="*/ 10454 w 43100"/>
                <a:gd name="connsiteY11" fmla="*/ 10438 h 22068"/>
                <a:gd name="connsiteX12" fmla="*/ 7658 w 43100"/>
                <a:gd name="connsiteY12" fmla="*/ 10668 h 22068"/>
                <a:gd name="connsiteX13" fmla="*/ 6842 w 43100"/>
                <a:gd name="connsiteY13" fmla="*/ 9121 h 22068"/>
                <a:gd name="connsiteX14" fmla="*/ 3000 w 43100"/>
                <a:gd name="connsiteY14" fmla="*/ 7968 h 22068"/>
                <a:gd name="connsiteX15" fmla="*/ 3 w 43100"/>
                <a:gd name="connsiteY15" fmla="*/ 4392 h 22068"/>
                <a:gd name="connsiteX16" fmla="*/ 2466 w 43100"/>
                <a:gd name="connsiteY16" fmla="*/ 2661 h 22068"/>
                <a:gd name="connsiteX17" fmla="*/ 5827 w 43100"/>
                <a:gd name="connsiteY17" fmla="*/ 1860 h 22068"/>
                <a:gd name="connsiteX18" fmla="*/ 10990 w 43100"/>
                <a:gd name="connsiteY18" fmla="*/ 386 h 22068"/>
                <a:gd name="connsiteX19" fmla="*/ 14122 w 43100"/>
                <a:gd name="connsiteY19" fmla="*/ 945 h 22068"/>
                <a:gd name="connsiteX20" fmla="*/ 16179 w 43100"/>
                <a:gd name="connsiteY20" fmla="*/ 578 h 22068"/>
                <a:gd name="connsiteX21" fmla="*/ 18344 w 43100"/>
                <a:gd name="connsiteY21" fmla="*/ 4 h 22068"/>
                <a:gd name="connsiteX22" fmla="*/ 20288 w 43100"/>
                <a:gd name="connsiteY22" fmla="*/ 318 h 22068"/>
                <a:gd name="connsiteX23" fmla="*/ 21529 w 43100"/>
                <a:gd name="connsiteY23" fmla="*/ 476 h 22068"/>
                <a:gd name="connsiteX24" fmla="*/ 23122 w 43100"/>
                <a:gd name="connsiteY24" fmla="*/ 875 h 22068"/>
                <a:gd name="connsiteX25" fmla="*/ 25278 w 43100"/>
                <a:gd name="connsiteY25" fmla="*/ 1139 h 22068"/>
                <a:gd name="connsiteX26" fmla="*/ 27888 w 43100"/>
                <a:gd name="connsiteY26" fmla="*/ 1615 h 22068"/>
                <a:gd name="connsiteX27" fmla="*/ 29260 w 43100"/>
                <a:gd name="connsiteY27" fmla="*/ 1670 h 22068"/>
                <a:gd name="connsiteX28" fmla="*/ 29860 w 43100"/>
                <a:gd name="connsiteY28" fmla="*/ 1642 h 22068"/>
                <a:gd name="connsiteX29" fmla="*/ 30154 w 43100"/>
                <a:gd name="connsiteY29" fmla="*/ 2281 h 22068"/>
                <a:gd name="connsiteX30" fmla="*/ 31373 w 43100"/>
                <a:gd name="connsiteY30" fmla="*/ 2432 h 22068"/>
                <a:gd name="connsiteX31" fmla="*/ 33269 w 43100"/>
                <a:gd name="connsiteY31" fmla="*/ 2105 h 22068"/>
                <a:gd name="connsiteX32" fmla="*/ 35187 w 43100"/>
                <a:gd name="connsiteY32" fmla="*/ 1837 h 22068"/>
                <a:gd name="connsiteX33" fmla="*/ 37906 w 43100"/>
                <a:gd name="connsiteY33" fmla="*/ 3422 h 22068"/>
                <a:gd name="connsiteX34" fmla="*/ 41287 w 43100"/>
                <a:gd name="connsiteY34" fmla="*/ 3560 h 22068"/>
                <a:gd name="connsiteX35" fmla="*/ 42655 w 43100"/>
                <a:gd name="connsiteY35" fmla="*/ 4150 h 22068"/>
                <a:gd name="connsiteX36" fmla="*/ 42962 w 43100"/>
                <a:gd name="connsiteY36" fmla="*/ 5032 h 22068"/>
                <a:gd name="connsiteX37" fmla="*/ 40591 w 43100"/>
                <a:gd name="connsiteY37" fmla="*/ 7293 h 22068"/>
                <a:gd name="connsiteX38" fmla="*/ 36902 w 43100"/>
                <a:gd name="connsiteY38" fmla="*/ 6800 h 22068"/>
                <a:gd name="connsiteX39" fmla="*/ 34856 w 43100"/>
                <a:gd name="connsiteY39" fmla="*/ 8576 h 22068"/>
                <a:gd name="connsiteX40" fmla="*/ 34759 w 43100"/>
                <a:gd name="connsiteY40" fmla="*/ 9807 h 22068"/>
                <a:gd name="connsiteX41" fmla="*/ 33287 w 43100"/>
                <a:gd name="connsiteY41" fmla="*/ 11464 h 22068"/>
                <a:gd name="connsiteX42" fmla="*/ 31917 w 43100"/>
                <a:gd name="connsiteY42" fmla="*/ 12344 h 22068"/>
                <a:gd name="connsiteX43" fmla="*/ 30710 w 43100"/>
                <a:gd name="connsiteY43" fmla="*/ 12988 h 22068"/>
                <a:gd name="connsiteX44" fmla="*/ 30336 w 43100"/>
                <a:gd name="connsiteY44" fmla="*/ 13766 h 22068"/>
                <a:gd name="connsiteX45" fmla="*/ 29363 w 43100"/>
                <a:gd name="connsiteY45" fmla="*/ 14321 h 22068"/>
                <a:gd name="connsiteX46" fmla="*/ 29153 w 43100"/>
                <a:gd name="connsiteY46" fmla="*/ 15576 h 22068"/>
                <a:gd name="connsiteX47" fmla="*/ 29845 w 43100"/>
                <a:gd name="connsiteY47" fmla="*/ 17166 h 22068"/>
                <a:gd name="connsiteX48" fmla="*/ 28715 w 43100"/>
                <a:gd name="connsiteY48" fmla="*/ 18324 h 22068"/>
                <a:gd name="connsiteX49" fmla="*/ 29302 w 43100"/>
                <a:gd name="connsiteY49" fmla="*/ 20552 h 22068"/>
                <a:gd name="connsiteX50" fmla="*/ 27868 w 43100"/>
                <a:gd name="connsiteY50" fmla="*/ 21030 h 22068"/>
                <a:gd name="connsiteX51" fmla="*/ 26544 w 43100"/>
                <a:gd name="connsiteY51" fmla="*/ 21651 h 22068"/>
                <a:gd name="connsiteX52" fmla="*/ 25114 w 43100"/>
                <a:gd name="connsiteY52" fmla="*/ 22056 h 22068"/>
                <a:gd name="connsiteX53" fmla="*/ 23419 w 43100"/>
                <a:gd name="connsiteY53" fmla="*/ 21187 h 22068"/>
                <a:gd name="connsiteX54" fmla="*/ 22490 w 43100"/>
                <a:gd name="connsiteY54" fmla="*/ 21188 h 22068"/>
                <a:gd name="connsiteX55" fmla="*/ 21031 w 43100"/>
                <a:gd name="connsiteY55" fmla="*/ 20830 h 22068"/>
                <a:gd name="connsiteX56" fmla="*/ 19212 w 43100"/>
                <a:gd name="connsiteY56" fmla="*/ 20305 h 22068"/>
                <a:gd name="connsiteX57" fmla="*/ 17706 w 43100"/>
                <a:gd name="connsiteY57" fmla="*/ 19698 h 22068"/>
                <a:gd name="connsiteX58" fmla="*/ 16585 w 43100"/>
                <a:gd name="connsiteY58" fmla="*/ 18954 h 22068"/>
                <a:gd name="connsiteX59" fmla="*/ 15102 w 43100"/>
                <a:gd name="connsiteY59" fmla="*/ 19086 h 22068"/>
                <a:gd name="connsiteX60" fmla="*/ 13537 w 43100"/>
                <a:gd name="connsiteY60" fmla="*/ 18757 h 22068"/>
                <a:gd name="connsiteX61" fmla="*/ 11032 w 43100"/>
                <a:gd name="connsiteY61" fmla="*/ 19031 h 22068"/>
                <a:gd name="connsiteX62" fmla="*/ 9279 w 43100"/>
                <a:gd name="connsiteY62" fmla="*/ 19193 h 22068"/>
                <a:gd name="connsiteX63" fmla="*/ 7997 w 43100"/>
                <a:gd name="connsiteY63" fmla="*/ 18082 h 22068"/>
                <a:gd name="connsiteX0" fmla="*/ 7997 w 43100"/>
                <a:gd name="connsiteY0" fmla="*/ 18082 h 22068"/>
                <a:gd name="connsiteX1" fmla="*/ 8852 w 43100"/>
                <a:gd name="connsiteY1" fmla="*/ 17269 h 22068"/>
                <a:gd name="connsiteX2" fmla="*/ 8620 w 43100"/>
                <a:gd name="connsiteY2" fmla="*/ 16225 h 22068"/>
                <a:gd name="connsiteX3" fmla="*/ 9306 w 43100"/>
                <a:gd name="connsiteY3" fmla="*/ 15813 h 22068"/>
                <a:gd name="connsiteX4" fmla="*/ 9132 w 43100"/>
                <a:gd name="connsiteY4" fmla="*/ 14959 h 22068"/>
                <a:gd name="connsiteX5" fmla="*/ 8750 w 43100"/>
                <a:gd name="connsiteY5" fmla="*/ 14433 h 22068"/>
                <a:gd name="connsiteX6" fmla="*/ 9064 w 43100"/>
                <a:gd name="connsiteY6" fmla="*/ 13497 h 22068"/>
                <a:gd name="connsiteX7" fmla="*/ 9937 w 43100"/>
                <a:gd name="connsiteY7" fmla="*/ 13047 h 22068"/>
                <a:gd name="connsiteX8" fmla="*/ 9908 w 43100"/>
                <a:gd name="connsiteY8" fmla="*/ 12523 h 22068"/>
                <a:gd name="connsiteX9" fmla="*/ 10082 w 43100"/>
                <a:gd name="connsiteY9" fmla="*/ 11813 h 22068"/>
                <a:gd name="connsiteX10" fmla="*/ 10502 w 43100"/>
                <a:gd name="connsiteY10" fmla="*/ 11221 h 22068"/>
                <a:gd name="connsiteX11" fmla="*/ 10454 w 43100"/>
                <a:gd name="connsiteY11" fmla="*/ 10438 h 22068"/>
                <a:gd name="connsiteX12" fmla="*/ 7658 w 43100"/>
                <a:gd name="connsiteY12" fmla="*/ 10668 h 22068"/>
                <a:gd name="connsiteX13" fmla="*/ 6842 w 43100"/>
                <a:gd name="connsiteY13" fmla="*/ 9121 h 22068"/>
                <a:gd name="connsiteX14" fmla="*/ 3000 w 43100"/>
                <a:gd name="connsiteY14" fmla="*/ 7968 h 22068"/>
                <a:gd name="connsiteX15" fmla="*/ 3 w 43100"/>
                <a:gd name="connsiteY15" fmla="*/ 4392 h 22068"/>
                <a:gd name="connsiteX16" fmla="*/ 2466 w 43100"/>
                <a:gd name="connsiteY16" fmla="*/ 2661 h 22068"/>
                <a:gd name="connsiteX17" fmla="*/ 5827 w 43100"/>
                <a:gd name="connsiteY17" fmla="*/ 1860 h 22068"/>
                <a:gd name="connsiteX18" fmla="*/ 10990 w 43100"/>
                <a:gd name="connsiteY18" fmla="*/ 386 h 22068"/>
                <a:gd name="connsiteX19" fmla="*/ 14122 w 43100"/>
                <a:gd name="connsiteY19" fmla="*/ 945 h 22068"/>
                <a:gd name="connsiteX20" fmla="*/ 16179 w 43100"/>
                <a:gd name="connsiteY20" fmla="*/ 578 h 22068"/>
                <a:gd name="connsiteX21" fmla="*/ 18344 w 43100"/>
                <a:gd name="connsiteY21" fmla="*/ 4 h 22068"/>
                <a:gd name="connsiteX22" fmla="*/ 20288 w 43100"/>
                <a:gd name="connsiteY22" fmla="*/ 318 h 22068"/>
                <a:gd name="connsiteX23" fmla="*/ 21529 w 43100"/>
                <a:gd name="connsiteY23" fmla="*/ 476 h 22068"/>
                <a:gd name="connsiteX24" fmla="*/ 23122 w 43100"/>
                <a:gd name="connsiteY24" fmla="*/ 875 h 22068"/>
                <a:gd name="connsiteX25" fmla="*/ 25278 w 43100"/>
                <a:gd name="connsiteY25" fmla="*/ 1139 h 22068"/>
                <a:gd name="connsiteX26" fmla="*/ 27888 w 43100"/>
                <a:gd name="connsiteY26" fmla="*/ 1615 h 22068"/>
                <a:gd name="connsiteX27" fmla="*/ 29260 w 43100"/>
                <a:gd name="connsiteY27" fmla="*/ 1670 h 22068"/>
                <a:gd name="connsiteX28" fmla="*/ 29860 w 43100"/>
                <a:gd name="connsiteY28" fmla="*/ 1642 h 22068"/>
                <a:gd name="connsiteX29" fmla="*/ 30154 w 43100"/>
                <a:gd name="connsiteY29" fmla="*/ 2281 h 22068"/>
                <a:gd name="connsiteX30" fmla="*/ 31373 w 43100"/>
                <a:gd name="connsiteY30" fmla="*/ 2432 h 22068"/>
                <a:gd name="connsiteX31" fmla="*/ 33269 w 43100"/>
                <a:gd name="connsiteY31" fmla="*/ 2105 h 22068"/>
                <a:gd name="connsiteX32" fmla="*/ 35187 w 43100"/>
                <a:gd name="connsiteY32" fmla="*/ 1837 h 22068"/>
                <a:gd name="connsiteX33" fmla="*/ 38221 w 43100"/>
                <a:gd name="connsiteY33" fmla="*/ 3255 h 22068"/>
                <a:gd name="connsiteX34" fmla="*/ 41287 w 43100"/>
                <a:gd name="connsiteY34" fmla="*/ 3560 h 22068"/>
                <a:gd name="connsiteX35" fmla="*/ 42655 w 43100"/>
                <a:gd name="connsiteY35" fmla="*/ 4150 h 22068"/>
                <a:gd name="connsiteX36" fmla="*/ 42962 w 43100"/>
                <a:gd name="connsiteY36" fmla="*/ 5032 h 22068"/>
                <a:gd name="connsiteX37" fmla="*/ 40591 w 43100"/>
                <a:gd name="connsiteY37" fmla="*/ 7293 h 22068"/>
                <a:gd name="connsiteX38" fmla="*/ 36902 w 43100"/>
                <a:gd name="connsiteY38" fmla="*/ 6800 h 22068"/>
                <a:gd name="connsiteX39" fmla="*/ 34856 w 43100"/>
                <a:gd name="connsiteY39" fmla="*/ 8576 h 22068"/>
                <a:gd name="connsiteX40" fmla="*/ 34759 w 43100"/>
                <a:gd name="connsiteY40" fmla="*/ 9807 h 22068"/>
                <a:gd name="connsiteX41" fmla="*/ 33287 w 43100"/>
                <a:gd name="connsiteY41" fmla="*/ 11464 h 22068"/>
                <a:gd name="connsiteX42" fmla="*/ 31917 w 43100"/>
                <a:gd name="connsiteY42" fmla="*/ 12344 h 22068"/>
                <a:gd name="connsiteX43" fmla="*/ 30710 w 43100"/>
                <a:gd name="connsiteY43" fmla="*/ 12988 h 22068"/>
                <a:gd name="connsiteX44" fmla="*/ 30336 w 43100"/>
                <a:gd name="connsiteY44" fmla="*/ 13766 h 22068"/>
                <a:gd name="connsiteX45" fmla="*/ 29363 w 43100"/>
                <a:gd name="connsiteY45" fmla="*/ 14321 h 22068"/>
                <a:gd name="connsiteX46" fmla="*/ 29153 w 43100"/>
                <a:gd name="connsiteY46" fmla="*/ 15576 h 22068"/>
                <a:gd name="connsiteX47" fmla="*/ 29845 w 43100"/>
                <a:gd name="connsiteY47" fmla="*/ 17166 h 22068"/>
                <a:gd name="connsiteX48" fmla="*/ 28715 w 43100"/>
                <a:gd name="connsiteY48" fmla="*/ 18324 h 22068"/>
                <a:gd name="connsiteX49" fmla="*/ 29302 w 43100"/>
                <a:gd name="connsiteY49" fmla="*/ 20552 h 22068"/>
                <a:gd name="connsiteX50" fmla="*/ 27868 w 43100"/>
                <a:gd name="connsiteY50" fmla="*/ 21030 h 22068"/>
                <a:gd name="connsiteX51" fmla="*/ 26544 w 43100"/>
                <a:gd name="connsiteY51" fmla="*/ 21651 h 22068"/>
                <a:gd name="connsiteX52" fmla="*/ 25114 w 43100"/>
                <a:gd name="connsiteY52" fmla="*/ 22056 h 22068"/>
                <a:gd name="connsiteX53" fmla="*/ 23419 w 43100"/>
                <a:gd name="connsiteY53" fmla="*/ 21187 h 22068"/>
                <a:gd name="connsiteX54" fmla="*/ 22490 w 43100"/>
                <a:gd name="connsiteY54" fmla="*/ 21188 h 22068"/>
                <a:gd name="connsiteX55" fmla="*/ 21031 w 43100"/>
                <a:gd name="connsiteY55" fmla="*/ 20830 h 22068"/>
                <a:gd name="connsiteX56" fmla="*/ 19212 w 43100"/>
                <a:gd name="connsiteY56" fmla="*/ 20305 h 22068"/>
                <a:gd name="connsiteX57" fmla="*/ 17706 w 43100"/>
                <a:gd name="connsiteY57" fmla="*/ 19698 h 22068"/>
                <a:gd name="connsiteX58" fmla="*/ 16585 w 43100"/>
                <a:gd name="connsiteY58" fmla="*/ 18954 h 22068"/>
                <a:gd name="connsiteX59" fmla="*/ 15102 w 43100"/>
                <a:gd name="connsiteY59" fmla="*/ 19086 h 22068"/>
                <a:gd name="connsiteX60" fmla="*/ 13537 w 43100"/>
                <a:gd name="connsiteY60" fmla="*/ 18757 h 22068"/>
                <a:gd name="connsiteX61" fmla="*/ 11032 w 43100"/>
                <a:gd name="connsiteY61" fmla="*/ 19031 h 22068"/>
                <a:gd name="connsiteX62" fmla="*/ 9279 w 43100"/>
                <a:gd name="connsiteY62" fmla="*/ 19193 h 22068"/>
                <a:gd name="connsiteX63" fmla="*/ 7997 w 43100"/>
                <a:gd name="connsiteY63" fmla="*/ 18082 h 22068"/>
                <a:gd name="connsiteX0" fmla="*/ 8035 w 43138"/>
                <a:gd name="connsiteY0" fmla="*/ 18082 h 22068"/>
                <a:gd name="connsiteX1" fmla="*/ 8890 w 43138"/>
                <a:gd name="connsiteY1" fmla="*/ 17269 h 22068"/>
                <a:gd name="connsiteX2" fmla="*/ 8658 w 43138"/>
                <a:gd name="connsiteY2" fmla="*/ 16225 h 22068"/>
                <a:gd name="connsiteX3" fmla="*/ 9344 w 43138"/>
                <a:gd name="connsiteY3" fmla="*/ 15813 h 22068"/>
                <a:gd name="connsiteX4" fmla="*/ 9170 w 43138"/>
                <a:gd name="connsiteY4" fmla="*/ 14959 h 22068"/>
                <a:gd name="connsiteX5" fmla="*/ 8788 w 43138"/>
                <a:gd name="connsiteY5" fmla="*/ 14433 h 22068"/>
                <a:gd name="connsiteX6" fmla="*/ 9102 w 43138"/>
                <a:gd name="connsiteY6" fmla="*/ 13497 h 22068"/>
                <a:gd name="connsiteX7" fmla="*/ 9975 w 43138"/>
                <a:gd name="connsiteY7" fmla="*/ 13047 h 22068"/>
                <a:gd name="connsiteX8" fmla="*/ 9946 w 43138"/>
                <a:gd name="connsiteY8" fmla="*/ 12523 h 22068"/>
                <a:gd name="connsiteX9" fmla="*/ 10120 w 43138"/>
                <a:gd name="connsiteY9" fmla="*/ 11813 h 22068"/>
                <a:gd name="connsiteX10" fmla="*/ 10540 w 43138"/>
                <a:gd name="connsiteY10" fmla="*/ 11221 h 22068"/>
                <a:gd name="connsiteX11" fmla="*/ 10492 w 43138"/>
                <a:gd name="connsiteY11" fmla="*/ 10438 h 22068"/>
                <a:gd name="connsiteX12" fmla="*/ 7696 w 43138"/>
                <a:gd name="connsiteY12" fmla="*/ 10668 h 22068"/>
                <a:gd name="connsiteX13" fmla="*/ 6880 w 43138"/>
                <a:gd name="connsiteY13" fmla="*/ 9121 h 22068"/>
                <a:gd name="connsiteX14" fmla="*/ 3038 w 43138"/>
                <a:gd name="connsiteY14" fmla="*/ 7968 h 22068"/>
                <a:gd name="connsiteX15" fmla="*/ 41 w 43138"/>
                <a:gd name="connsiteY15" fmla="*/ 4392 h 22068"/>
                <a:gd name="connsiteX16" fmla="*/ 1139 w 43138"/>
                <a:gd name="connsiteY16" fmla="*/ 1824 h 22068"/>
                <a:gd name="connsiteX17" fmla="*/ 5865 w 43138"/>
                <a:gd name="connsiteY17" fmla="*/ 1860 h 22068"/>
                <a:gd name="connsiteX18" fmla="*/ 11028 w 43138"/>
                <a:gd name="connsiteY18" fmla="*/ 386 h 22068"/>
                <a:gd name="connsiteX19" fmla="*/ 14160 w 43138"/>
                <a:gd name="connsiteY19" fmla="*/ 945 h 22068"/>
                <a:gd name="connsiteX20" fmla="*/ 16217 w 43138"/>
                <a:gd name="connsiteY20" fmla="*/ 578 h 22068"/>
                <a:gd name="connsiteX21" fmla="*/ 18382 w 43138"/>
                <a:gd name="connsiteY21" fmla="*/ 4 h 22068"/>
                <a:gd name="connsiteX22" fmla="*/ 20326 w 43138"/>
                <a:gd name="connsiteY22" fmla="*/ 318 h 22068"/>
                <a:gd name="connsiteX23" fmla="*/ 21567 w 43138"/>
                <a:gd name="connsiteY23" fmla="*/ 476 h 22068"/>
                <a:gd name="connsiteX24" fmla="*/ 23160 w 43138"/>
                <a:gd name="connsiteY24" fmla="*/ 875 h 22068"/>
                <a:gd name="connsiteX25" fmla="*/ 25316 w 43138"/>
                <a:gd name="connsiteY25" fmla="*/ 1139 h 22068"/>
                <a:gd name="connsiteX26" fmla="*/ 27926 w 43138"/>
                <a:gd name="connsiteY26" fmla="*/ 1615 h 22068"/>
                <a:gd name="connsiteX27" fmla="*/ 29298 w 43138"/>
                <a:gd name="connsiteY27" fmla="*/ 1670 h 22068"/>
                <a:gd name="connsiteX28" fmla="*/ 29898 w 43138"/>
                <a:gd name="connsiteY28" fmla="*/ 1642 h 22068"/>
                <a:gd name="connsiteX29" fmla="*/ 30192 w 43138"/>
                <a:gd name="connsiteY29" fmla="*/ 2281 h 22068"/>
                <a:gd name="connsiteX30" fmla="*/ 31411 w 43138"/>
                <a:gd name="connsiteY30" fmla="*/ 2432 h 22068"/>
                <a:gd name="connsiteX31" fmla="*/ 33307 w 43138"/>
                <a:gd name="connsiteY31" fmla="*/ 2105 h 22068"/>
                <a:gd name="connsiteX32" fmla="*/ 35225 w 43138"/>
                <a:gd name="connsiteY32" fmla="*/ 1837 h 22068"/>
                <a:gd name="connsiteX33" fmla="*/ 38259 w 43138"/>
                <a:gd name="connsiteY33" fmla="*/ 3255 h 22068"/>
                <a:gd name="connsiteX34" fmla="*/ 41325 w 43138"/>
                <a:gd name="connsiteY34" fmla="*/ 3560 h 22068"/>
                <a:gd name="connsiteX35" fmla="*/ 42693 w 43138"/>
                <a:gd name="connsiteY35" fmla="*/ 4150 h 22068"/>
                <a:gd name="connsiteX36" fmla="*/ 43000 w 43138"/>
                <a:gd name="connsiteY36" fmla="*/ 5032 h 22068"/>
                <a:gd name="connsiteX37" fmla="*/ 40629 w 43138"/>
                <a:gd name="connsiteY37" fmla="*/ 7293 h 22068"/>
                <a:gd name="connsiteX38" fmla="*/ 36940 w 43138"/>
                <a:gd name="connsiteY38" fmla="*/ 6800 h 22068"/>
                <a:gd name="connsiteX39" fmla="*/ 34894 w 43138"/>
                <a:gd name="connsiteY39" fmla="*/ 8576 h 22068"/>
                <a:gd name="connsiteX40" fmla="*/ 34797 w 43138"/>
                <a:gd name="connsiteY40" fmla="*/ 9807 h 22068"/>
                <a:gd name="connsiteX41" fmla="*/ 33325 w 43138"/>
                <a:gd name="connsiteY41" fmla="*/ 11464 h 22068"/>
                <a:gd name="connsiteX42" fmla="*/ 31955 w 43138"/>
                <a:gd name="connsiteY42" fmla="*/ 12344 h 22068"/>
                <a:gd name="connsiteX43" fmla="*/ 30748 w 43138"/>
                <a:gd name="connsiteY43" fmla="*/ 12988 h 22068"/>
                <a:gd name="connsiteX44" fmla="*/ 30374 w 43138"/>
                <a:gd name="connsiteY44" fmla="*/ 13766 h 22068"/>
                <a:gd name="connsiteX45" fmla="*/ 29401 w 43138"/>
                <a:gd name="connsiteY45" fmla="*/ 14321 h 22068"/>
                <a:gd name="connsiteX46" fmla="*/ 29191 w 43138"/>
                <a:gd name="connsiteY46" fmla="*/ 15576 h 22068"/>
                <a:gd name="connsiteX47" fmla="*/ 29883 w 43138"/>
                <a:gd name="connsiteY47" fmla="*/ 17166 h 22068"/>
                <a:gd name="connsiteX48" fmla="*/ 28753 w 43138"/>
                <a:gd name="connsiteY48" fmla="*/ 18324 h 22068"/>
                <a:gd name="connsiteX49" fmla="*/ 29340 w 43138"/>
                <a:gd name="connsiteY49" fmla="*/ 20552 h 22068"/>
                <a:gd name="connsiteX50" fmla="*/ 27906 w 43138"/>
                <a:gd name="connsiteY50" fmla="*/ 21030 h 22068"/>
                <a:gd name="connsiteX51" fmla="*/ 26582 w 43138"/>
                <a:gd name="connsiteY51" fmla="*/ 21651 h 22068"/>
                <a:gd name="connsiteX52" fmla="*/ 25152 w 43138"/>
                <a:gd name="connsiteY52" fmla="*/ 22056 h 22068"/>
                <a:gd name="connsiteX53" fmla="*/ 23457 w 43138"/>
                <a:gd name="connsiteY53" fmla="*/ 21187 h 22068"/>
                <a:gd name="connsiteX54" fmla="*/ 22528 w 43138"/>
                <a:gd name="connsiteY54" fmla="*/ 21188 h 22068"/>
                <a:gd name="connsiteX55" fmla="*/ 21069 w 43138"/>
                <a:gd name="connsiteY55" fmla="*/ 20830 h 22068"/>
                <a:gd name="connsiteX56" fmla="*/ 19250 w 43138"/>
                <a:gd name="connsiteY56" fmla="*/ 20305 h 22068"/>
                <a:gd name="connsiteX57" fmla="*/ 17744 w 43138"/>
                <a:gd name="connsiteY57" fmla="*/ 19698 h 22068"/>
                <a:gd name="connsiteX58" fmla="*/ 16623 w 43138"/>
                <a:gd name="connsiteY58" fmla="*/ 18954 h 22068"/>
                <a:gd name="connsiteX59" fmla="*/ 15140 w 43138"/>
                <a:gd name="connsiteY59" fmla="*/ 19086 h 22068"/>
                <a:gd name="connsiteX60" fmla="*/ 13575 w 43138"/>
                <a:gd name="connsiteY60" fmla="*/ 18757 h 22068"/>
                <a:gd name="connsiteX61" fmla="*/ 11070 w 43138"/>
                <a:gd name="connsiteY61" fmla="*/ 19031 h 22068"/>
                <a:gd name="connsiteX62" fmla="*/ 9317 w 43138"/>
                <a:gd name="connsiteY62" fmla="*/ 19193 h 22068"/>
                <a:gd name="connsiteX63" fmla="*/ 8035 w 43138"/>
                <a:gd name="connsiteY63" fmla="*/ 18082 h 22068"/>
                <a:gd name="connsiteX0" fmla="*/ 8060 w 43163"/>
                <a:gd name="connsiteY0" fmla="*/ 18082 h 22068"/>
                <a:gd name="connsiteX1" fmla="*/ 8915 w 43163"/>
                <a:gd name="connsiteY1" fmla="*/ 17269 h 22068"/>
                <a:gd name="connsiteX2" fmla="*/ 8683 w 43163"/>
                <a:gd name="connsiteY2" fmla="*/ 16225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8060 w 43163"/>
                <a:gd name="connsiteY64" fmla="*/ 18082 h 22068"/>
                <a:gd name="connsiteX0" fmla="*/ 13519 w 43163"/>
                <a:gd name="connsiteY0" fmla="*/ 16659 h 22068"/>
                <a:gd name="connsiteX1" fmla="*/ 8915 w 43163"/>
                <a:gd name="connsiteY1" fmla="*/ 17269 h 22068"/>
                <a:gd name="connsiteX2" fmla="*/ 8683 w 43163"/>
                <a:gd name="connsiteY2" fmla="*/ 16225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8683 w 43163"/>
                <a:gd name="connsiteY2" fmla="*/ 16225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0000 w 43163"/>
                <a:gd name="connsiteY7" fmla="*/ 13047 h 22068"/>
                <a:gd name="connsiteX8" fmla="*/ 12701 w 43163"/>
                <a:gd name="connsiteY8" fmla="*/ 11937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6061 w 43163"/>
                <a:gd name="connsiteY63" fmla="*/ 17267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3519 w 43163"/>
                <a:gd name="connsiteY64" fmla="*/ 16659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3359 w 43163"/>
                <a:gd name="connsiteY3" fmla="*/ 1380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1226 w 43163"/>
                <a:gd name="connsiteY6" fmla="*/ 12911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1126 w 43163"/>
                <a:gd name="connsiteY8" fmla="*/ 12439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1126 w 43163"/>
                <a:gd name="connsiteY8" fmla="*/ 12439 h 22068"/>
                <a:gd name="connsiteX9" fmla="*/ 11090 w 43163"/>
                <a:gd name="connsiteY9" fmla="*/ 11897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1126 w 43163"/>
                <a:gd name="connsiteY8" fmla="*/ 12439 h 22068"/>
                <a:gd name="connsiteX9" fmla="*/ 11090 w 43163"/>
                <a:gd name="connsiteY9" fmla="*/ 11897 h 22068"/>
                <a:gd name="connsiteX10" fmla="*/ 10565 w 43163"/>
                <a:gd name="connsiteY10" fmla="*/ 11221 h 22068"/>
                <a:gd name="connsiteX11" fmla="*/ 10202 w 43163"/>
                <a:gd name="connsiteY11" fmla="*/ 11191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3163" h="22068">
                  <a:moveTo>
                    <a:pt x="12679" y="17161"/>
                  </a:moveTo>
                  <a:cubicBezTo>
                    <a:pt x="12679" y="16766"/>
                    <a:pt x="13508" y="16444"/>
                    <a:pt x="12695" y="16264"/>
                  </a:cubicBezTo>
                  <a:cubicBezTo>
                    <a:pt x="12201" y="16122"/>
                    <a:pt x="12539" y="14753"/>
                    <a:pt x="12043" y="15220"/>
                  </a:cubicBezTo>
                  <a:cubicBezTo>
                    <a:pt x="11456" y="15793"/>
                    <a:pt x="12757" y="15538"/>
                    <a:pt x="12309" y="15144"/>
                  </a:cubicBezTo>
                  <a:cubicBezTo>
                    <a:pt x="11679" y="14571"/>
                    <a:pt x="11370" y="14951"/>
                    <a:pt x="11190" y="14707"/>
                  </a:cubicBezTo>
                  <a:cubicBezTo>
                    <a:pt x="11010" y="14463"/>
                    <a:pt x="11222" y="13979"/>
                    <a:pt x="11228" y="13680"/>
                  </a:cubicBezTo>
                  <a:cubicBezTo>
                    <a:pt x="11234" y="13381"/>
                    <a:pt x="11050" y="12803"/>
                    <a:pt x="11226" y="12911"/>
                  </a:cubicBezTo>
                  <a:cubicBezTo>
                    <a:pt x="11409" y="12983"/>
                    <a:pt x="11124" y="13767"/>
                    <a:pt x="11260" y="13550"/>
                  </a:cubicBezTo>
                  <a:cubicBezTo>
                    <a:pt x="11350" y="13336"/>
                    <a:pt x="11154" y="12714"/>
                    <a:pt x="11126" y="12439"/>
                  </a:cubicBezTo>
                  <a:cubicBezTo>
                    <a:pt x="11098" y="12164"/>
                    <a:pt x="11582" y="12147"/>
                    <a:pt x="11090" y="11897"/>
                  </a:cubicBezTo>
                  <a:cubicBezTo>
                    <a:pt x="10817" y="11789"/>
                    <a:pt x="10210" y="11364"/>
                    <a:pt x="10565" y="11221"/>
                  </a:cubicBezTo>
                  <a:cubicBezTo>
                    <a:pt x="11066" y="10970"/>
                    <a:pt x="10676" y="11283"/>
                    <a:pt x="10202" y="11191"/>
                  </a:cubicBezTo>
                  <a:cubicBezTo>
                    <a:pt x="9728" y="11099"/>
                    <a:pt x="7361" y="11096"/>
                    <a:pt x="7721" y="10668"/>
                  </a:cubicBezTo>
                  <a:cubicBezTo>
                    <a:pt x="8033" y="10273"/>
                    <a:pt x="7263" y="9444"/>
                    <a:pt x="6905" y="9121"/>
                  </a:cubicBezTo>
                  <a:cubicBezTo>
                    <a:pt x="6634" y="8834"/>
                    <a:pt x="4203" y="8756"/>
                    <a:pt x="3063" y="7968"/>
                  </a:cubicBezTo>
                  <a:cubicBezTo>
                    <a:pt x="1923" y="7180"/>
                    <a:pt x="382" y="5416"/>
                    <a:pt x="66" y="4392"/>
                  </a:cubicBezTo>
                  <a:cubicBezTo>
                    <a:pt x="-250" y="3368"/>
                    <a:pt x="640" y="2257"/>
                    <a:pt x="1164" y="1824"/>
                  </a:cubicBezTo>
                  <a:cubicBezTo>
                    <a:pt x="1688" y="1391"/>
                    <a:pt x="2215" y="2626"/>
                    <a:pt x="3003" y="2632"/>
                  </a:cubicBezTo>
                  <a:cubicBezTo>
                    <a:pt x="3791" y="2638"/>
                    <a:pt x="4548" y="2234"/>
                    <a:pt x="5890" y="1860"/>
                  </a:cubicBezTo>
                  <a:cubicBezTo>
                    <a:pt x="7232" y="1486"/>
                    <a:pt x="10738" y="608"/>
                    <a:pt x="11053" y="386"/>
                  </a:cubicBezTo>
                  <a:cubicBezTo>
                    <a:pt x="11368" y="164"/>
                    <a:pt x="13320" y="913"/>
                    <a:pt x="14185" y="945"/>
                  </a:cubicBezTo>
                  <a:cubicBezTo>
                    <a:pt x="15050" y="977"/>
                    <a:pt x="15538" y="735"/>
                    <a:pt x="16242" y="578"/>
                  </a:cubicBezTo>
                  <a:cubicBezTo>
                    <a:pt x="16946" y="421"/>
                    <a:pt x="17722" y="47"/>
                    <a:pt x="18407" y="4"/>
                  </a:cubicBezTo>
                  <a:cubicBezTo>
                    <a:pt x="19092" y="-39"/>
                    <a:pt x="20030" y="267"/>
                    <a:pt x="20351" y="318"/>
                  </a:cubicBezTo>
                  <a:cubicBezTo>
                    <a:pt x="20308" y="138"/>
                    <a:pt x="21366" y="549"/>
                    <a:pt x="21592" y="476"/>
                  </a:cubicBezTo>
                  <a:cubicBezTo>
                    <a:pt x="23705" y="83"/>
                    <a:pt x="22560" y="765"/>
                    <a:pt x="23185" y="875"/>
                  </a:cubicBezTo>
                  <a:cubicBezTo>
                    <a:pt x="23810" y="985"/>
                    <a:pt x="24547" y="1016"/>
                    <a:pt x="25341" y="1139"/>
                  </a:cubicBezTo>
                  <a:cubicBezTo>
                    <a:pt x="26135" y="1262"/>
                    <a:pt x="27287" y="1527"/>
                    <a:pt x="27951" y="1615"/>
                  </a:cubicBezTo>
                  <a:cubicBezTo>
                    <a:pt x="28615" y="1703"/>
                    <a:pt x="28994" y="1666"/>
                    <a:pt x="29323" y="1670"/>
                  </a:cubicBezTo>
                  <a:cubicBezTo>
                    <a:pt x="29652" y="1675"/>
                    <a:pt x="29607" y="1463"/>
                    <a:pt x="29923" y="1642"/>
                  </a:cubicBezTo>
                  <a:cubicBezTo>
                    <a:pt x="30282" y="1787"/>
                    <a:pt x="30033" y="2174"/>
                    <a:pt x="30217" y="2281"/>
                  </a:cubicBezTo>
                  <a:cubicBezTo>
                    <a:pt x="31012" y="1729"/>
                    <a:pt x="30917" y="2461"/>
                    <a:pt x="31436" y="2432"/>
                  </a:cubicBezTo>
                  <a:cubicBezTo>
                    <a:pt x="31955" y="2403"/>
                    <a:pt x="32696" y="2204"/>
                    <a:pt x="33332" y="2105"/>
                  </a:cubicBezTo>
                  <a:cubicBezTo>
                    <a:pt x="33968" y="2006"/>
                    <a:pt x="34425" y="1645"/>
                    <a:pt x="35250" y="1837"/>
                  </a:cubicBezTo>
                  <a:cubicBezTo>
                    <a:pt x="36075" y="2029"/>
                    <a:pt x="37267" y="2968"/>
                    <a:pt x="38284" y="3255"/>
                  </a:cubicBezTo>
                  <a:cubicBezTo>
                    <a:pt x="39301" y="3542"/>
                    <a:pt x="40611" y="3411"/>
                    <a:pt x="41350" y="3560"/>
                  </a:cubicBezTo>
                  <a:cubicBezTo>
                    <a:pt x="42089" y="3709"/>
                    <a:pt x="42439" y="3905"/>
                    <a:pt x="42718" y="4150"/>
                  </a:cubicBezTo>
                  <a:cubicBezTo>
                    <a:pt x="42997" y="4395"/>
                    <a:pt x="43369" y="4508"/>
                    <a:pt x="43025" y="5032"/>
                  </a:cubicBezTo>
                  <a:cubicBezTo>
                    <a:pt x="42681" y="5556"/>
                    <a:pt x="41664" y="6998"/>
                    <a:pt x="40654" y="7293"/>
                  </a:cubicBezTo>
                  <a:cubicBezTo>
                    <a:pt x="39644" y="7588"/>
                    <a:pt x="37921" y="6586"/>
                    <a:pt x="36965" y="6800"/>
                  </a:cubicBezTo>
                  <a:cubicBezTo>
                    <a:pt x="36009" y="7014"/>
                    <a:pt x="35276" y="8075"/>
                    <a:pt x="34919" y="8576"/>
                  </a:cubicBezTo>
                  <a:cubicBezTo>
                    <a:pt x="34562" y="9077"/>
                    <a:pt x="35083" y="9326"/>
                    <a:pt x="34822" y="9807"/>
                  </a:cubicBezTo>
                  <a:cubicBezTo>
                    <a:pt x="34561" y="10288"/>
                    <a:pt x="33754" y="10818"/>
                    <a:pt x="33350" y="11464"/>
                  </a:cubicBezTo>
                  <a:cubicBezTo>
                    <a:pt x="32946" y="12110"/>
                    <a:pt x="32007" y="11769"/>
                    <a:pt x="31980" y="12344"/>
                  </a:cubicBezTo>
                  <a:cubicBezTo>
                    <a:pt x="31953" y="12919"/>
                    <a:pt x="31036" y="12751"/>
                    <a:pt x="30773" y="12988"/>
                  </a:cubicBezTo>
                  <a:cubicBezTo>
                    <a:pt x="30510" y="13225"/>
                    <a:pt x="30623" y="13544"/>
                    <a:pt x="30399" y="13766"/>
                  </a:cubicBezTo>
                  <a:cubicBezTo>
                    <a:pt x="30175" y="13988"/>
                    <a:pt x="29868" y="14075"/>
                    <a:pt x="29426" y="14321"/>
                  </a:cubicBezTo>
                  <a:cubicBezTo>
                    <a:pt x="28984" y="14567"/>
                    <a:pt x="29101" y="15088"/>
                    <a:pt x="29216" y="15576"/>
                  </a:cubicBezTo>
                  <a:cubicBezTo>
                    <a:pt x="29856" y="16231"/>
                    <a:pt x="29981" y="16708"/>
                    <a:pt x="29908" y="17166"/>
                  </a:cubicBezTo>
                  <a:cubicBezTo>
                    <a:pt x="29835" y="17624"/>
                    <a:pt x="29256" y="18104"/>
                    <a:pt x="28778" y="18324"/>
                  </a:cubicBezTo>
                  <a:lnTo>
                    <a:pt x="29365" y="20552"/>
                  </a:lnTo>
                  <a:cubicBezTo>
                    <a:pt x="28915" y="20803"/>
                    <a:pt x="27846" y="20741"/>
                    <a:pt x="27931" y="21030"/>
                  </a:cubicBezTo>
                  <a:cubicBezTo>
                    <a:pt x="27942" y="21970"/>
                    <a:pt x="27066" y="21480"/>
                    <a:pt x="26607" y="21651"/>
                  </a:cubicBezTo>
                  <a:cubicBezTo>
                    <a:pt x="26148" y="21822"/>
                    <a:pt x="25698" y="22133"/>
                    <a:pt x="25177" y="22056"/>
                  </a:cubicBezTo>
                  <a:cubicBezTo>
                    <a:pt x="24656" y="21979"/>
                    <a:pt x="23919" y="21332"/>
                    <a:pt x="23482" y="21187"/>
                  </a:cubicBezTo>
                  <a:cubicBezTo>
                    <a:pt x="23045" y="21042"/>
                    <a:pt x="22951" y="21247"/>
                    <a:pt x="22553" y="21188"/>
                  </a:cubicBezTo>
                  <a:cubicBezTo>
                    <a:pt x="22155" y="21129"/>
                    <a:pt x="21640" y="20977"/>
                    <a:pt x="21094" y="20830"/>
                  </a:cubicBezTo>
                  <a:cubicBezTo>
                    <a:pt x="20548" y="20683"/>
                    <a:pt x="19755" y="20053"/>
                    <a:pt x="19275" y="20305"/>
                  </a:cubicBezTo>
                  <a:cubicBezTo>
                    <a:pt x="18622" y="20960"/>
                    <a:pt x="18207" y="19923"/>
                    <a:pt x="17769" y="19698"/>
                  </a:cubicBezTo>
                  <a:cubicBezTo>
                    <a:pt x="17331" y="19473"/>
                    <a:pt x="17082" y="19056"/>
                    <a:pt x="16648" y="18954"/>
                  </a:cubicBezTo>
                  <a:cubicBezTo>
                    <a:pt x="16214" y="18852"/>
                    <a:pt x="15920" y="18648"/>
                    <a:pt x="15165" y="19086"/>
                  </a:cubicBezTo>
                  <a:cubicBezTo>
                    <a:pt x="14410" y="19524"/>
                    <a:pt x="14841" y="17989"/>
                    <a:pt x="13600" y="18757"/>
                  </a:cubicBezTo>
                  <a:cubicBezTo>
                    <a:pt x="12359" y="19525"/>
                    <a:pt x="12010" y="18619"/>
                    <a:pt x="11095" y="19031"/>
                  </a:cubicBezTo>
                  <a:cubicBezTo>
                    <a:pt x="10556" y="19031"/>
                    <a:pt x="12160" y="17888"/>
                    <a:pt x="11756" y="18104"/>
                  </a:cubicBezTo>
                  <a:cubicBezTo>
                    <a:pt x="10898" y="18533"/>
                    <a:pt x="12679" y="17519"/>
                    <a:pt x="12679" y="17161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19" name="Freeform 19"/>
            <p:cNvSpPr>
              <a:spLocks/>
            </p:cNvSpPr>
            <p:nvPr/>
          </p:nvSpPr>
          <p:spPr bwMode="auto">
            <a:xfrm>
              <a:off x="5794307" y="3978378"/>
              <a:ext cx="473955" cy="339807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2188 h 25328"/>
                <a:gd name="connsiteX1" fmla="*/ 907 w 29397"/>
                <a:gd name="connsiteY1" fmla="*/ 21375 h 25328"/>
                <a:gd name="connsiteX2" fmla="*/ 675 w 29397"/>
                <a:gd name="connsiteY2" fmla="*/ 20331 h 25328"/>
                <a:gd name="connsiteX3" fmla="*/ 1361 w 29397"/>
                <a:gd name="connsiteY3" fmla="*/ 19919 h 25328"/>
                <a:gd name="connsiteX4" fmla="*/ 1187 w 29397"/>
                <a:gd name="connsiteY4" fmla="*/ 19065 h 25328"/>
                <a:gd name="connsiteX5" fmla="*/ 805 w 29397"/>
                <a:gd name="connsiteY5" fmla="*/ 18539 h 25328"/>
                <a:gd name="connsiteX6" fmla="*/ 1119 w 29397"/>
                <a:gd name="connsiteY6" fmla="*/ 17603 h 25328"/>
                <a:gd name="connsiteX7" fmla="*/ 1992 w 29397"/>
                <a:gd name="connsiteY7" fmla="*/ 17153 h 25328"/>
                <a:gd name="connsiteX8" fmla="*/ 1963 w 29397"/>
                <a:gd name="connsiteY8" fmla="*/ 16629 h 25328"/>
                <a:gd name="connsiteX9" fmla="*/ 2137 w 29397"/>
                <a:gd name="connsiteY9" fmla="*/ 15919 h 25328"/>
                <a:gd name="connsiteX10" fmla="*/ 2557 w 29397"/>
                <a:gd name="connsiteY10" fmla="*/ 15327 h 25328"/>
                <a:gd name="connsiteX11" fmla="*/ 2509 w 29397"/>
                <a:gd name="connsiteY11" fmla="*/ 14544 h 25328"/>
                <a:gd name="connsiteX12" fmla="*/ 1498 w 29397"/>
                <a:gd name="connsiteY12" fmla="*/ 13183 h 25328"/>
                <a:gd name="connsiteX13" fmla="*/ 52 w 29397"/>
                <a:gd name="connsiteY13" fmla="*/ 11301 h 25328"/>
                <a:gd name="connsiteX14" fmla="*/ 830 w 29397"/>
                <a:gd name="connsiteY14" fmla="*/ 10316 h 25328"/>
                <a:gd name="connsiteX15" fmla="*/ 1192 w 29397"/>
                <a:gd name="connsiteY15" fmla="*/ 9670 h 25328"/>
                <a:gd name="connsiteX16" fmla="*/ 2185 w 29397"/>
                <a:gd name="connsiteY16" fmla="*/ 8609 h 25328"/>
                <a:gd name="connsiteX17" fmla="*/ 3867 w 29397"/>
                <a:gd name="connsiteY17" fmla="*/ 7975 h 25328"/>
                <a:gd name="connsiteX18" fmla="*/ 5757 w 29397"/>
                <a:gd name="connsiteY18" fmla="*/ 6642 h 25328"/>
                <a:gd name="connsiteX19" fmla="*/ 1114 w 29397"/>
                <a:gd name="connsiteY19" fmla="*/ 11 h 25328"/>
                <a:gd name="connsiteX20" fmla="*/ 9874 w 29397"/>
                <a:gd name="connsiteY20" fmla="*/ 5198 h 25328"/>
                <a:gd name="connsiteX21" fmla="*/ 12343 w 29397"/>
                <a:gd name="connsiteY21" fmla="*/ 4424 h 25328"/>
                <a:gd name="connsiteX22" fmla="*/ 11799 w 29397"/>
                <a:gd name="connsiteY22" fmla="*/ 5503 h 25328"/>
                <a:gd name="connsiteX23" fmla="*/ 12867 w 29397"/>
                <a:gd name="connsiteY23" fmla="*/ 6237 h 25328"/>
                <a:gd name="connsiteX24" fmla="*/ 15023 w 29397"/>
                <a:gd name="connsiteY24" fmla="*/ 7003 h 25328"/>
                <a:gd name="connsiteX25" fmla="*/ 16898 w 29397"/>
                <a:gd name="connsiteY25" fmla="*/ 8735 h 25328"/>
                <a:gd name="connsiteX26" fmla="*/ 16381 w 29397"/>
                <a:gd name="connsiteY26" fmla="*/ 10046 h 25328"/>
                <a:gd name="connsiteX27" fmla="*/ 18660 w 29397"/>
                <a:gd name="connsiteY27" fmla="*/ 9850 h 25328"/>
                <a:gd name="connsiteX28" fmla="*/ 19689 w 29397"/>
                <a:gd name="connsiteY28" fmla="*/ 10155 h 25328"/>
                <a:gd name="connsiteX29" fmla="*/ 20580 w 29397"/>
                <a:gd name="connsiteY29" fmla="*/ 9728 h 25328"/>
                <a:gd name="connsiteX30" fmla="*/ 22063 w 29397"/>
                <a:gd name="connsiteY30" fmla="*/ 8547 h 25328"/>
                <a:gd name="connsiteX31" fmla="*/ 23224 w 29397"/>
                <a:gd name="connsiteY31" fmla="*/ 8806 h 25328"/>
                <a:gd name="connsiteX32" fmla="*/ 23462 w 29397"/>
                <a:gd name="connsiteY32" fmla="*/ 9794 h 25328"/>
                <a:gd name="connsiteX33" fmla="*/ 25027 w 29397"/>
                <a:gd name="connsiteY33" fmla="*/ 10123 h 25328"/>
                <a:gd name="connsiteX34" fmla="*/ 26098 w 29397"/>
                <a:gd name="connsiteY34" fmla="*/ 9926 h 25328"/>
                <a:gd name="connsiteX35" fmla="*/ 27991 w 29397"/>
                <a:gd name="connsiteY35" fmla="*/ 10517 h 25328"/>
                <a:gd name="connsiteX36" fmla="*/ 28403 w 29397"/>
                <a:gd name="connsiteY36" fmla="*/ 12487 h 25328"/>
                <a:gd name="connsiteX37" fmla="*/ 29391 w 29397"/>
                <a:gd name="connsiteY37" fmla="*/ 12487 h 25328"/>
                <a:gd name="connsiteX38" fmla="*/ 29062 w 29397"/>
                <a:gd name="connsiteY38" fmla="*/ 13669 h 25328"/>
                <a:gd name="connsiteX39" fmla="*/ 28074 w 29397"/>
                <a:gd name="connsiteY39" fmla="*/ 14917 h 25328"/>
                <a:gd name="connsiteX40" fmla="*/ 28072 w 29397"/>
                <a:gd name="connsiteY40" fmla="*/ 16909 h 25328"/>
                <a:gd name="connsiteX41" fmla="*/ 23920 w 29397"/>
                <a:gd name="connsiteY41" fmla="*/ 17931 h 25328"/>
                <a:gd name="connsiteX42" fmla="*/ 22391 w 29397"/>
                <a:gd name="connsiteY42" fmla="*/ 17872 h 25328"/>
                <a:gd name="connsiteX43" fmla="*/ 20745 w 29397"/>
                <a:gd name="connsiteY43" fmla="*/ 19514 h 25328"/>
                <a:gd name="connsiteX44" fmla="*/ 19510 w 29397"/>
                <a:gd name="connsiteY44" fmla="*/ 21090 h 25328"/>
                <a:gd name="connsiteX45" fmla="*/ 18207 w 29397"/>
                <a:gd name="connsiteY45" fmla="*/ 21225 h 25328"/>
                <a:gd name="connsiteX46" fmla="*/ 17088 w 29397"/>
                <a:gd name="connsiteY46" fmla="*/ 21955 h 25328"/>
                <a:gd name="connsiteX47" fmla="*/ 16709 w 29397"/>
                <a:gd name="connsiteY47" fmla="*/ 22994 h 25328"/>
                <a:gd name="connsiteX48" fmla="*/ 15804 w 29397"/>
                <a:gd name="connsiteY48" fmla="*/ 23650 h 25328"/>
                <a:gd name="connsiteX49" fmla="*/ 15474 w 29397"/>
                <a:gd name="connsiteY49" fmla="*/ 25293 h 25328"/>
                <a:gd name="connsiteX50" fmla="*/ 14650 w 29397"/>
                <a:gd name="connsiteY50" fmla="*/ 24373 h 25328"/>
                <a:gd name="connsiteX51" fmla="*/ 13086 w 29397"/>
                <a:gd name="connsiteY51" fmla="*/ 23848 h 25328"/>
                <a:gd name="connsiteX52" fmla="*/ 11687 w 29397"/>
                <a:gd name="connsiteY52" fmla="*/ 23323 h 25328"/>
                <a:gd name="connsiteX53" fmla="*/ 10286 w 29397"/>
                <a:gd name="connsiteY53" fmla="*/ 21878 h 25328"/>
                <a:gd name="connsiteX54" fmla="*/ 8640 w 29397"/>
                <a:gd name="connsiteY54" fmla="*/ 23060 h 25328"/>
                <a:gd name="connsiteX55" fmla="*/ 7157 w 29397"/>
                <a:gd name="connsiteY55" fmla="*/ 23192 h 25328"/>
                <a:gd name="connsiteX56" fmla="*/ 5592 w 29397"/>
                <a:gd name="connsiteY56" fmla="*/ 22863 h 25328"/>
                <a:gd name="connsiteX57" fmla="*/ 3087 w 29397"/>
                <a:gd name="connsiteY57" fmla="*/ 23137 h 25328"/>
                <a:gd name="connsiteX58" fmla="*/ 1334 w 29397"/>
                <a:gd name="connsiteY58" fmla="*/ 23299 h 25328"/>
                <a:gd name="connsiteX59" fmla="*/ 52 w 29397"/>
                <a:gd name="connsiteY59" fmla="*/ 22188 h 25328"/>
                <a:gd name="connsiteX0" fmla="*/ 4437 w 33782"/>
                <a:gd name="connsiteY0" fmla="*/ 22392 h 25532"/>
                <a:gd name="connsiteX1" fmla="*/ 5292 w 33782"/>
                <a:gd name="connsiteY1" fmla="*/ 21579 h 25532"/>
                <a:gd name="connsiteX2" fmla="*/ 5060 w 33782"/>
                <a:gd name="connsiteY2" fmla="*/ 20535 h 25532"/>
                <a:gd name="connsiteX3" fmla="*/ 5746 w 33782"/>
                <a:gd name="connsiteY3" fmla="*/ 20123 h 25532"/>
                <a:gd name="connsiteX4" fmla="*/ 5572 w 33782"/>
                <a:gd name="connsiteY4" fmla="*/ 19269 h 25532"/>
                <a:gd name="connsiteX5" fmla="*/ 5190 w 33782"/>
                <a:gd name="connsiteY5" fmla="*/ 18743 h 25532"/>
                <a:gd name="connsiteX6" fmla="*/ 5504 w 33782"/>
                <a:gd name="connsiteY6" fmla="*/ 17807 h 25532"/>
                <a:gd name="connsiteX7" fmla="*/ 6377 w 33782"/>
                <a:gd name="connsiteY7" fmla="*/ 17357 h 25532"/>
                <a:gd name="connsiteX8" fmla="*/ 6348 w 33782"/>
                <a:gd name="connsiteY8" fmla="*/ 16833 h 25532"/>
                <a:gd name="connsiteX9" fmla="*/ 6522 w 33782"/>
                <a:gd name="connsiteY9" fmla="*/ 16123 h 25532"/>
                <a:gd name="connsiteX10" fmla="*/ 6942 w 33782"/>
                <a:gd name="connsiteY10" fmla="*/ 15531 h 25532"/>
                <a:gd name="connsiteX11" fmla="*/ 6894 w 33782"/>
                <a:gd name="connsiteY11" fmla="*/ 14748 h 25532"/>
                <a:gd name="connsiteX12" fmla="*/ 5883 w 33782"/>
                <a:gd name="connsiteY12" fmla="*/ 13387 h 25532"/>
                <a:gd name="connsiteX13" fmla="*/ 4437 w 33782"/>
                <a:gd name="connsiteY13" fmla="*/ 11505 h 25532"/>
                <a:gd name="connsiteX14" fmla="*/ 5215 w 33782"/>
                <a:gd name="connsiteY14" fmla="*/ 10520 h 25532"/>
                <a:gd name="connsiteX15" fmla="*/ 5577 w 33782"/>
                <a:gd name="connsiteY15" fmla="*/ 9874 h 25532"/>
                <a:gd name="connsiteX16" fmla="*/ 6570 w 33782"/>
                <a:gd name="connsiteY16" fmla="*/ 8813 h 25532"/>
                <a:gd name="connsiteX17" fmla="*/ 8252 w 33782"/>
                <a:gd name="connsiteY17" fmla="*/ 8179 h 25532"/>
                <a:gd name="connsiteX18" fmla="*/ 40 w 33782"/>
                <a:gd name="connsiteY18" fmla="*/ 1699 h 25532"/>
                <a:gd name="connsiteX19" fmla="*/ 5499 w 33782"/>
                <a:gd name="connsiteY19" fmla="*/ 215 h 25532"/>
                <a:gd name="connsiteX20" fmla="*/ 14259 w 33782"/>
                <a:gd name="connsiteY20" fmla="*/ 5402 h 25532"/>
                <a:gd name="connsiteX21" fmla="*/ 16728 w 33782"/>
                <a:gd name="connsiteY21" fmla="*/ 4628 h 25532"/>
                <a:gd name="connsiteX22" fmla="*/ 16184 w 33782"/>
                <a:gd name="connsiteY22" fmla="*/ 5707 h 25532"/>
                <a:gd name="connsiteX23" fmla="*/ 17252 w 33782"/>
                <a:gd name="connsiteY23" fmla="*/ 6441 h 25532"/>
                <a:gd name="connsiteX24" fmla="*/ 19408 w 33782"/>
                <a:gd name="connsiteY24" fmla="*/ 7207 h 25532"/>
                <a:gd name="connsiteX25" fmla="*/ 21283 w 33782"/>
                <a:gd name="connsiteY25" fmla="*/ 8939 h 25532"/>
                <a:gd name="connsiteX26" fmla="*/ 20766 w 33782"/>
                <a:gd name="connsiteY26" fmla="*/ 10250 h 25532"/>
                <a:gd name="connsiteX27" fmla="*/ 23045 w 33782"/>
                <a:gd name="connsiteY27" fmla="*/ 10054 h 25532"/>
                <a:gd name="connsiteX28" fmla="*/ 24074 w 33782"/>
                <a:gd name="connsiteY28" fmla="*/ 10359 h 25532"/>
                <a:gd name="connsiteX29" fmla="*/ 24965 w 33782"/>
                <a:gd name="connsiteY29" fmla="*/ 9932 h 25532"/>
                <a:gd name="connsiteX30" fmla="*/ 26448 w 33782"/>
                <a:gd name="connsiteY30" fmla="*/ 8751 h 25532"/>
                <a:gd name="connsiteX31" fmla="*/ 27609 w 33782"/>
                <a:gd name="connsiteY31" fmla="*/ 9010 h 25532"/>
                <a:gd name="connsiteX32" fmla="*/ 27847 w 33782"/>
                <a:gd name="connsiteY32" fmla="*/ 9998 h 25532"/>
                <a:gd name="connsiteX33" fmla="*/ 29412 w 33782"/>
                <a:gd name="connsiteY33" fmla="*/ 10327 h 25532"/>
                <a:gd name="connsiteX34" fmla="*/ 30483 w 33782"/>
                <a:gd name="connsiteY34" fmla="*/ 10130 h 25532"/>
                <a:gd name="connsiteX35" fmla="*/ 32376 w 33782"/>
                <a:gd name="connsiteY35" fmla="*/ 10721 h 25532"/>
                <a:gd name="connsiteX36" fmla="*/ 32788 w 33782"/>
                <a:gd name="connsiteY36" fmla="*/ 12691 h 25532"/>
                <a:gd name="connsiteX37" fmla="*/ 33776 w 33782"/>
                <a:gd name="connsiteY37" fmla="*/ 12691 h 25532"/>
                <a:gd name="connsiteX38" fmla="*/ 33447 w 33782"/>
                <a:gd name="connsiteY38" fmla="*/ 13873 h 25532"/>
                <a:gd name="connsiteX39" fmla="*/ 32459 w 33782"/>
                <a:gd name="connsiteY39" fmla="*/ 15121 h 25532"/>
                <a:gd name="connsiteX40" fmla="*/ 32457 w 33782"/>
                <a:gd name="connsiteY40" fmla="*/ 17113 h 25532"/>
                <a:gd name="connsiteX41" fmla="*/ 28305 w 33782"/>
                <a:gd name="connsiteY41" fmla="*/ 18135 h 25532"/>
                <a:gd name="connsiteX42" fmla="*/ 26776 w 33782"/>
                <a:gd name="connsiteY42" fmla="*/ 18076 h 25532"/>
                <a:gd name="connsiteX43" fmla="*/ 25130 w 33782"/>
                <a:gd name="connsiteY43" fmla="*/ 19718 h 25532"/>
                <a:gd name="connsiteX44" fmla="*/ 23895 w 33782"/>
                <a:gd name="connsiteY44" fmla="*/ 21294 h 25532"/>
                <a:gd name="connsiteX45" fmla="*/ 22592 w 33782"/>
                <a:gd name="connsiteY45" fmla="*/ 21429 h 25532"/>
                <a:gd name="connsiteX46" fmla="*/ 21473 w 33782"/>
                <a:gd name="connsiteY46" fmla="*/ 22159 h 25532"/>
                <a:gd name="connsiteX47" fmla="*/ 21094 w 33782"/>
                <a:gd name="connsiteY47" fmla="*/ 23198 h 25532"/>
                <a:gd name="connsiteX48" fmla="*/ 20189 w 33782"/>
                <a:gd name="connsiteY48" fmla="*/ 23854 h 25532"/>
                <a:gd name="connsiteX49" fmla="*/ 19859 w 33782"/>
                <a:gd name="connsiteY49" fmla="*/ 25497 h 25532"/>
                <a:gd name="connsiteX50" fmla="*/ 19035 w 33782"/>
                <a:gd name="connsiteY50" fmla="*/ 24577 h 25532"/>
                <a:gd name="connsiteX51" fmla="*/ 17471 w 33782"/>
                <a:gd name="connsiteY51" fmla="*/ 24052 h 25532"/>
                <a:gd name="connsiteX52" fmla="*/ 16072 w 33782"/>
                <a:gd name="connsiteY52" fmla="*/ 23527 h 25532"/>
                <a:gd name="connsiteX53" fmla="*/ 14671 w 33782"/>
                <a:gd name="connsiteY53" fmla="*/ 22082 h 25532"/>
                <a:gd name="connsiteX54" fmla="*/ 13025 w 33782"/>
                <a:gd name="connsiteY54" fmla="*/ 23264 h 25532"/>
                <a:gd name="connsiteX55" fmla="*/ 11542 w 33782"/>
                <a:gd name="connsiteY55" fmla="*/ 23396 h 25532"/>
                <a:gd name="connsiteX56" fmla="*/ 9977 w 33782"/>
                <a:gd name="connsiteY56" fmla="*/ 23067 h 25532"/>
                <a:gd name="connsiteX57" fmla="*/ 7472 w 33782"/>
                <a:gd name="connsiteY57" fmla="*/ 23341 h 25532"/>
                <a:gd name="connsiteX58" fmla="*/ 5719 w 33782"/>
                <a:gd name="connsiteY58" fmla="*/ 23503 h 25532"/>
                <a:gd name="connsiteX59" fmla="*/ 4437 w 33782"/>
                <a:gd name="connsiteY59" fmla="*/ 22392 h 25532"/>
                <a:gd name="connsiteX0" fmla="*/ 7138 w 36483"/>
                <a:gd name="connsiteY0" fmla="*/ 22317 h 25457"/>
                <a:gd name="connsiteX1" fmla="*/ 7993 w 36483"/>
                <a:gd name="connsiteY1" fmla="*/ 21504 h 25457"/>
                <a:gd name="connsiteX2" fmla="*/ 7761 w 36483"/>
                <a:gd name="connsiteY2" fmla="*/ 20460 h 25457"/>
                <a:gd name="connsiteX3" fmla="*/ 8447 w 36483"/>
                <a:gd name="connsiteY3" fmla="*/ 20048 h 25457"/>
                <a:gd name="connsiteX4" fmla="*/ 8273 w 36483"/>
                <a:gd name="connsiteY4" fmla="*/ 19194 h 25457"/>
                <a:gd name="connsiteX5" fmla="*/ 7891 w 36483"/>
                <a:gd name="connsiteY5" fmla="*/ 18668 h 25457"/>
                <a:gd name="connsiteX6" fmla="*/ 8205 w 36483"/>
                <a:gd name="connsiteY6" fmla="*/ 17732 h 25457"/>
                <a:gd name="connsiteX7" fmla="*/ 9078 w 36483"/>
                <a:gd name="connsiteY7" fmla="*/ 17282 h 25457"/>
                <a:gd name="connsiteX8" fmla="*/ 9049 w 36483"/>
                <a:gd name="connsiteY8" fmla="*/ 16758 h 25457"/>
                <a:gd name="connsiteX9" fmla="*/ 9223 w 36483"/>
                <a:gd name="connsiteY9" fmla="*/ 16048 h 25457"/>
                <a:gd name="connsiteX10" fmla="*/ 9643 w 36483"/>
                <a:gd name="connsiteY10" fmla="*/ 15456 h 25457"/>
                <a:gd name="connsiteX11" fmla="*/ 9595 w 36483"/>
                <a:gd name="connsiteY11" fmla="*/ 14673 h 25457"/>
                <a:gd name="connsiteX12" fmla="*/ 8584 w 36483"/>
                <a:gd name="connsiteY12" fmla="*/ 13312 h 25457"/>
                <a:gd name="connsiteX13" fmla="*/ 7138 w 36483"/>
                <a:gd name="connsiteY13" fmla="*/ 11430 h 25457"/>
                <a:gd name="connsiteX14" fmla="*/ 7916 w 36483"/>
                <a:gd name="connsiteY14" fmla="*/ 10445 h 25457"/>
                <a:gd name="connsiteX15" fmla="*/ 8278 w 36483"/>
                <a:gd name="connsiteY15" fmla="*/ 9799 h 25457"/>
                <a:gd name="connsiteX16" fmla="*/ 9271 w 36483"/>
                <a:gd name="connsiteY16" fmla="*/ 8738 h 25457"/>
                <a:gd name="connsiteX17" fmla="*/ 290 w 36483"/>
                <a:gd name="connsiteY17" fmla="*/ 3181 h 25457"/>
                <a:gd name="connsiteX18" fmla="*/ 2741 w 36483"/>
                <a:gd name="connsiteY18" fmla="*/ 1624 h 25457"/>
                <a:gd name="connsiteX19" fmla="*/ 8200 w 36483"/>
                <a:gd name="connsiteY19" fmla="*/ 140 h 25457"/>
                <a:gd name="connsiteX20" fmla="*/ 16960 w 36483"/>
                <a:gd name="connsiteY20" fmla="*/ 5327 h 25457"/>
                <a:gd name="connsiteX21" fmla="*/ 19429 w 36483"/>
                <a:gd name="connsiteY21" fmla="*/ 4553 h 25457"/>
                <a:gd name="connsiteX22" fmla="*/ 18885 w 36483"/>
                <a:gd name="connsiteY22" fmla="*/ 5632 h 25457"/>
                <a:gd name="connsiteX23" fmla="*/ 19953 w 36483"/>
                <a:gd name="connsiteY23" fmla="*/ 6366 h 25457"/>
                <a:gd name="connsiteX24" fmla="*/ 22109 w 36483"/>
                <a:gd name="connsiteY24" fmla="*/ 7132 h 25457"/>
                <a:gd name="connsiteX25" fmla="*/ 23984 w 36483"/>
                <a:gd name="connsiteY25" fmla="*/ 8864 h 25457"/>
                <a:gd name="connsiteX26" fmla="*/ 23467 w 36483"/>
                <a:gd name="connsiteY26" fmla="*/ 10175 h 25457"/>
                <a:gd name="connsiteX27" fmla="*/ 25746 w 36483"/>
                <a:gd name="connsiteY27" fmla="*/ 9979 h 25457"/>
                <a:gd name="connsiteX28" fmla="*/ 26775 w 36483"/>
                <a:gd name="connsiteY28" fmla="*/ 10284 h 25457"/>
                <a:gd name="connsiteX29" fmla="*/ 27666 w 36483"/>
                <a:gd name="connsiteY29" fmla="*/ 9857 h 25457"/>
                <a:gd name="connsiteX30" fmla="*/ 29149 w 36483"/>
                <a:gd name="connsiteY30" fmla="*/ 8676 h 25457"/>
                <a:gd name="connsiteX31" fmla="*/ 30310 w 36483"/>
                <a:gd name="connsiteY31" fmla="*/ 8935 h 25457"/>
                <a:gd name="connsiteX32" fmla="*/ 30548 w 36483"/>
                <a:gd name="connsiteY32" fmla="*/ 9923 h 25457"/>
                <a:gd name="connsiteX33" fmla="*/ 32113 w 36483"/>
                <a:gd name="connsiteY33" fmla="*/ 10252 h 25457"/>
                <a:gd name="connsiteX34" fmla="*/ 33184 w 36483"/>
                <a:gd name="connsiteY34" fmla="*/ 10055 h 25457"/>
                <a:gd name="connsiteX35" fmla="*/ 35077 w 36483"/>
                <a:gd name="connsiteY35" fmla="*/ 10646 h 25457"/>
                <a:gd name="connsiteX36" fmla="*/ 35489 w 36483"/>
                <a:gd name="connsiteY36" fmla="*/ 12616 h 25457"/>
                <a:gd name="connsiteX37" fmla="*/ 36477 w 36483"/>
                <a:gd name="connsiteY37" fmla="*/ 12616 h 25457"/>
                <a:gd name="connsiteX38" fmla="*/ 36148 w 36483"/>
                <a:gd name="connsiteY38" fmla="*/ 13798 h 25457"/>
                <a:gd name="connsiteX39" fmla="*/ 35160 w 36483"/>
                <a:gd name="connsiteY39" fmla="*/ 15046 h 25457"/>
                <a:gd name="connsiteX40" fmla="*/ 35158 w 36483"/>
                <a:gd name="connsiteY40" fmla="*/ 17038 h 25457"/>
                <a:gd name="connsiteX41" fmla="*/ 31006 w 36483"/>
                <a:gd name="connsiteY41" fmla="*/ 18060 h 25457"/>
                <a:gd name="connsiteX42" fmla="*/ 29477 w 36483"/>
                <a:gd name="connsiteY42" fmla="*/ 18001 h 25457"/>
                <a:gd name="connsiteX43" fmla="*/ 27831 w 36483"/>
                <a:gd name="connsiteY43" fmla="*/ 19643 h 25457"/>
                <a:gd name="connsiteX44" fmla="*/ 26596 w 36483"/>
                <a:gd name="connsiteY44" fmla="*/ 21219 h 25457"/>
                <a:gd name="connsiteX45" fmla="*/ 25293 w 36483"/>
                <a:gd name="connsiteY45" fmla="*/ 21354 h 25457"/>
                <a:gd name="connsiteX46" fmla="*/ 24174 w 36483"/>
                <a:gd name="connsiteY46" fmla="*/ 22084 h 25457"/>
                <a:gd name="connsiteX47" fmla="*/ 23795 w 36483"/>
                <a:gd name="connsiteY47" fmla="*/ 23123 h 25457"/>
                <a:gd name="connsiteX48" fmla="*/ 22890 w 36483"/>
                <a:gd name="connsiteY48" fmla="*/ 23779 h 25457"/>
                <a:gd name="connsiteX49" fmla="*/ 22560 w 36483"/>
                <a:gd name="connsiteY49" fmla="*/ 25422 h 25457"/>
                <a:gd name="connsiteX50" fmla="*/ 21736 w 36483"/>
                <a:gd name="connsiteY50" fmla="*/ 24502 h 25457"/>
                <a:gd name="connsiteX51" fmla="*/ 20172 w 36483"/>
                <a:gd name="connsiteY51" fmla="*/ 23977 h 25457"/>
                <a:gd name="connsiteX52" fmla="*/ 18773 w 36483"/>
                <a:gd name="connsiteY52" fmla="*/ 23452 h 25457"/>
                <a:gd name="connsiteX53" fmla="*/ 17372 w 36483"/>
                <a:gd name="connsiteY53" fmla="*/ 22007 h 25457"/>
                <a:gd name="connsiteX54" fmla="*/ 15726 w 36483"/>
                <a:gd name="connsiteY54" fmla="*/ 23189 h 25457"/>
                <a:gd name="connsiteX55" fmla="*/ 14243 w 36483"/>
                <a:gd name="connsiteY55" fmla="*/ 23321 h 25457"/>
                <a:gd name="connsiteX56" fmla="*/ 12678 w 36483"/>
                <a:gd name="connsiteY56" fmla="*/ 22992 h 25457"/>
                <a:gd name="connsiteX57" fmla="*/ 10173 w 36483"/>
                <a:gd name="connsiteY57" fmla="*/ 23266 h 25457"/>
                <a:gd name="connsiteX58" fmla="*/ 8420 w 36483"/>
                <a:gd name="connsiteY58" fmla="*/ 23428 h 25457"/>
                <a:gd name="connsiteX59" fmla="*/ 7138 w 36483"/>
                <a:gd name="connsiteY59" fmla="*/ 22317 h 25457"/>
                <a:gd name="connsiteX0" fmla="*/ 11341 w 40686"/>
                <a:gd name="connsiteY0" fmla="*/ 22317 h 25457"/>
                <a:gd name="connsiteX1" fmla="*/ 12196 w 40686"/>
                <a:gd name="connsiteY1" fmla="*/ 21504 h 25457"/>
                <a:gd name="connsiteX2" fmla="*/ 11964 w 40686"/>
                <a:gd name="connsiteY2" fmla="*/ 20460 h 25457"/>
                <a:gd name="connsiteX3" fmla="*/ 12650 w 40686"/>
                <a:gd name="connsiteY3" fmla="*/ 20048 h 25457"/>
                <a:gd name="connsiteX4" fmla="*/ 12476 w 40686"/>
                <a:gd name="connsiteY4" fmla="*/ 19194 h 25457"/>
                <a:gd name="connsiteX5" fmla="*/ 12094 w 40686"/>
                <a:gd name="connsiteY5" fmla="*/ 18668 h 25457"/>
                <a:gd name="connsiteX6" fmla="*/ 12408 w 40686"/>
                <a:gd name="connsiteY6" fmla="*/ 17732 h 25457"/>
                <a:gd name="connsiteX7" fmla="*/ 13281 w 40686"/>
                <a:gd name="connsiteY7" fmla="*/ 17282 h 25457"/>
                <a:gd name="connsiteX8" fmla="*/ 13252 w 40686"/>
                <a:gd name="connsiteY8" fmla="*/ 16758 h 25457"/>
                <a:gd name="connsiteX9" fmla="*/ 13426 w 40686"/>
                <a:gd name="connsiteY9" fmla="*/ 16048 h 25457"/>
                <a:gd name="connsiteX10" fmla="*/ 13846 w 40686"/>
                <a:gd name="connsiteY10" fmla="*/ 15456 h 25457"/>
                <a:gd name="connsiteX11" fmla="*/ 13798 w 40686"/>
                <a:gd name="connsiteY11" fmla="*/ 14673 h 25457"/>
                <a:gd name="connsiteX12" fmla="*/ 12787 w 40686"/>
                <a:gd name="connsiteY12" fmla="*/ 13312 h 25457"/>
                <a:gd name="connsiteX13" fmla="*/ 11341 w 40686"/>
                <a:gd name="connsiteY13" fmla="*/ 11430 h 25457"/>
                <a:gd name="connsiteX14" fmla="*/ 12119 w 40686"/>
                <a:gd name="connsiteY14" fmla="*/ 10445 h 25457"/>
                <a:gd name="connsiteX15" fmla="*/ 12481 w 40686"/>
                <a:gd name="connsiteY15" fmla="*/ 9799 h 25457"/>
                <a:gd name="connsiteX16" fmla="*/ 5 w 40686"/>
                <a:gd name="connsiteY16" fmla="*/ 3368 h 25457"/>
                <a:gd name="connsiteX17" fmla="*/ 4493 w 40686"/>
                <a:gd name="connsiteY17" fmla="*/ 3181 h 25457"/>
                <a:gd name="connsiteX18" fmla="*/ 6944 w 40686"/>
                <a:gd name="connsiteY18" fmla="*/ 1624 h 25457"/>
                <a:gd name="connsiteX19" fmla="*/ 12403 w 40686"/>
                <a:gd name="connsiteY19" fmla="*/ 140 h 25457"/>
                <a:gd name="connsiteX20" fmla="*/ 21163 w 40686"/>
                <a:gd name="connsiteY20" fmla="*/ 5327 h 25457"/>
                <a:gd name="connsiteX21" fmla="*/ 23632 w 40686"/>
                <a:gd name="connsiteY21" fmla="*/ 4553 h 25457"/>
                <a:gd name="connsiteX22" fmla="*/ 23088 w 40686"/>
                <a:gd name="connsiteY22" fmla="*/ 5632 h 25457"/>
                <a:gd name="connsiteX23" fmla="*/ 24156 w 40686"/>
                <a:gd name="connsiteY23" fmla="*/ 6366 h 25457"/>
                <a:gd name="connsiteX24" fmla="*/ 26312 w 40686"/>
                <a:gd name="connsiteY24" fmla="*/ 7132 h 25457"/>
                <a:gd name="connsiteX25" fmla="*/ 28187 w 40686"/>
                <a:gd name="connsiteY25" fmla="*/ 8864 h 25457"/>
                <a:gd name="connsiteX26" fmla="*/ 27670 w 40686"/>
                <a:gd name="connsiteY26" fmla="*/ 10175 h 25457"/>
                <a:gd name="connsiteX27" fmla="*/ 29949 w 40686"/>
                <a:gd name="connsiteY27" fmla="*/ 9979 h 25457"/>
                <a:gd name="connsiteX28" fmla="*/ 30978 w 40686"/>
                <a:gd name="connsiteY28" fmla="*/ 10284 h 25457"/>
                <a:gd name="connsiteX29" fmla="*/ 31869 w 40686"/>
                <a:gd name="connsiteY29" fmla="*/ 9857 h 25457"/>
                <a:gd name="connsiteX30" fmla="*/ 33352 w 40686"/>
                <a:gd name="connsiteY30" fmla="*/ 8676 h 25457"/>
                <a:gd name="connsiteX31" fmla="*/ 34513 w 40686"/>
                <a:gd name="connsiteY31" fmla="*/ 8935 h 25457"/>
                <a:gd name="connsiteX32" fmla="*/ 34751 w 40686"/>
                <a:gd name="connsiteY32" fmla="*/ 9923 h 25457"/>
                <a:gd name="connsiteX33" fmla="*/ 36316 w 40686"/>
                <a:gd name="connsiteY33" fmla="*/ 10252 h 25457"/>
                <a:gd name="connsiteX34" fmla="*/ 37387 w 40686"/>
                <a:gd name="connsiteY34" fmla="*/ 10055 h 25457"/>
                <a:gd name="connsiteX35" fmla="*/ 39280 w 40686"/>
                <a:gd name="connsiteY35" fmla="*/ 10646 h 25457"/>
                <a:gd name="connsiteX36" fmla="*/ 39692 w 40686"/>
                <a:gd name="connsiteY36" fmla="*/ 12616 h 25457"/>
                <a:gd name="connsiteX37" fmla="*/ 40680 w 40686"/>
                <a:gd name="connsiteY37" fmla="*/ 12616 h 25457"/>
                <a:gd name="connsiteX38" fmla="*/ 40351 w 40686"/>
                <a:gd name="connsiteY38" fmla="*/ 13798 h 25457"/>
                <a:gd name="connsiteX39" fmla="*/ 39363 w 40686"/>
                <a:gd name="connsiteY39" fmla="*/ 15046 h 25457"/>
                <a:gd name="connsiteX40" fmla="*/ 39361 w 40686"/>
                <a:gd name="connsiteY40" fmla="*/ 17038 h 25457"/>
                <a:gd name="connsiteX41" fmla="*/ 35209 w 40686"/>
                <a:gd name="connsiteY41" fmla="*/ 18060 h 25457"/>
                <a:gd name="connsiteX42" fmla="*/ 33680 w 40686"/>
                <a:gd name="connsiteY42" fmla="*/ 18001 h 25457"/>
                <a:gd name="connsiteX43" fmla="*/ 32034 w 40686"/>
                <a:gd name="connsiteY43" fmla="*/ 19643 h 25457"/>
                <a:gd name="connsiteX44" fmla="*/ 30799 w 40686"/>
                <a:gd name="connsiteY44" fmla="*/ 21219 h 25457"/>
                <a:gd name="connsiteX45" fmla="*/ 29496 w 40686"/>
                <a:gd name="connsiteY45" fmla="*/ 21354 h 25457"/>
                <a:gd name="connsiteX46" fmla="*/ 28377 w 40686"/>
                <a:gd name="connsiteY46" fmla="*/ 22084 h 25457"/>
                <a:gd name="connsiteX47" fmla="*/ 27998 w 40686"/>
                <a:gd name="connsiteY47" fmla="*/ 23123 h 25457"/>
                <a:gd name="connsiteX48" fmla="*/ 27093 w 40686"/>
                <a:gd name="connsiteY48" fmla="*/ 23779 h 25457"/>
                <a:gd name="connsiteX49" fmla="*/ 26763 w 40686"/>
                <a:gd name="connsiteY49" fmla="*/ 25422 h 25457"/>
                <a:gd name="connsiteX50" fmla="*/ 25939 w 40686"/>
                <a:gd name="connsiteY50" fmla="*/ 24502 h 25457"/>
                <a:gd name="connsiteX51" fmla="*/ 24375 w 40686"/>
                <a:gd name="connsiteY51" fmla="*/ 23977 h 25457"/>
                <a:gd name="connsiteX52" fmla="*/ 22976 w 40686"/>
                <a:gd name="connsiteY52" fmla="*/ 23452 h 25457"/>
                <a:gd name="connsiteX53" fmla="*/ 21575 w 40686"/>
                <a:gd name="connsiteY53" fmla="*/ 22007 h 25457"/>
                <a:gd name="connsiteX54" fmla="*/ 19929 w 40686"/>
                <a:gd name="connsiteY54" fmla="*/ 23189 h 25457"/>
                <a:gd name="connsiteX55" fmla="*/ 18446 w 40686"/>
                <a:gd name="connsiteY55" fmla="*/ 23321 h 25457"/>
                <a:gd name="connsiteX56" fmla="*/ 16881 w 40686"/>
                <a:gd name="connsiteY56" fmla="*/ 22992 h 25457"/>
                <a:gd name="connsiteX57" fmla="*/ 14376 w 40686"/>
                <a:gd name="connsiteY57" fmla="*/ 23266 h 25457"/>
                <a:gd name="connsiteX58" fmla="*/ 12623 w 40686"/>
                <a:gd name="connsiteY58" fmla="*/ 23428 h 25457"/>
                <a:gd name="connsiteX59" fmla="*/ 11341 w 40686"/>
                <a:gd name="connsiteY59" fmla="*/ 22317 h 25457"/>
                <a:gd name="connsiteX0" fmla="*/ 15550 w 44895"/>
                <a:gd name="connsiteY0" fmla="*/ 22317 h 25457"/>
                <a:gd name="connsiteX1" fmla="*/ 16405 w 44895"/>
                <a:gd name="connsiteY1" fmla="*/ 21504 h 25457"/>
                <a:gd name="connsiteX2" fmla="*/ 16173 w 44895"/>
                <a:gd name="connsiteY2" fmla="*/ 20460 h 25457"/>
                <a:gd name="connsiteX3" fmla="*/ 16859 w 44895"/>
                <a:gd name="connsiteY3" fmla="*/ 20048 h 25457"/>
                <a:gd name="connsiteX4" fmla="*/ 16685 w 44895"/>
                <a:gd name="connsiteY4" fmla="*/ 19194 h 25457"/>
                <a:gd name="connsiteX5" fmla="*/ 16303 w 44895"/>
                <a:gd name="connsiteY5" fmla="*/ 18668 h 25457"/>
                <a:gd name="connsiteX6" fmla="*/ 16617 w 44895"/>
                <a:gd name="connsiteY6" fmla="*/ 17732 h 25457"/>
                <a:gd name="connsiteX7" fmla="*/ 17490 w 44895"/>
                <a:gd name="connsiteY7" fmla="*/ 17282 h 25457"/>
                <a:gd name="connsiteX8" fmla="*/ 17461 w 44895"/>
                <a:gd name="connsiteY8" fmla="*/ 16758 h 25457"/>
                <a:gd name="connsiteX9" fmla="*/ 17635 w 44895"/>
                <a:gd name="connsiteY9" fmla="*/ 16048 h 25457"/>
                <a:gd name="connsiteX10" fmla="*/ 18055 w 44895"/>
                <a:gd name="connsiteY10" fmla="*/ 15456 h 25457"/>
                <a:gd name="connsiteX11" fmla="*/ 18007 w 44895"/>
                <a:gd name="connsiteY11" fmla="*/ 14673 h 25457"/>
                <a:gd name="connsiteX12" fmla="*/ 16996 w 44895"/>
                <a:gd name="connsiteY12" fmla="*/ 13312 h 25457"/>
                <a:gd name="connsiteX13" fmla="*/ 15550 w 44895"/>
                <a:gd name="connsiteY13" fmla="*/ 11430 h 25457"/>
                <a:gd name="connsiteX14" fmla="*/ 16328 w 44895"/>
                <a:gd name="connsiteY14" fmla="*/ 10445 h 25457"/>
                <a:gd name="connsiteX15" fmla="*/ 415 w 44895"/>
                <a:gd name="connsiteY15" fmla="*/ 1743 h 25457"/>
                <a:gd name="connsiteX16" fmla="*/ 4214 w 44895"/>
                <a:gd name="connsiteY16" fmla="*/ 3368 h 25457"/>
                <a:gd name="connsiteX17" fmla="*/ 8702 w 44895"/>
                <a:gd name="connsiteY17" fmla="*/ 3181 h 25457"/>
                <a:gd name="connsiteX18" fmla="*/ 11153 w 44895"/>
                <a:gd name="connsiteY18" fmla="*/ 1624 h 25457"/>
                <a:gd name="connsiteX19" fmla="*/ 16612 w 44895"/>
                <a:gd name="connsiteY19" fmla="*/ 140 h 25457"/>
                <a:gd name="connsiteX20" fmla="*/ 25372 w 44895"/>
                <a:gd name="connsiteY20" fmla="*/ 5327 h 25457"/>
                <a:gd name="connsiteX21" fmla="*/ 27841 w 44895"/>
                <a:gd name="connsiteY21" fmla="*/ 4553 h 25457"/>
                <a:gd name="connsiteX22" fmla="*/ 27297 w 44895"/>
                <a:gd name="connsiteY22" fmla="*/ 5632 h 25457"/>
                <a:gd name="connsiteX23" fmla="*/ 28365 w 44895"/>
                <a:gd name="connsiteY23" fmla="*/ 6366 h 25457"/>
                <a:gd name="connsiteX24" fmla="*/ 30521 w 44895"/>
                <a:gd name="connsiteY24" fmla="*/ 7132 h 25457"/>
                <a:gd name="connsiteX25" fmla="*/ 32396 w 44895"/>
                <a:gd name="connsiteY25" fmla="*/ 8864 h 25457"/>
                <a:gd name="connsiteX26" fmla="*/ 31879 w 44895"/>
                <a:gd name="connsiteY26" fmla="*/ 10175 h 25457"/>
                <a:gd name="connsiteX27" fmla="*/ 34158 w 44895"/>
                <a:gd name="connsiteY27" fmla="*/ 9979 h 25457"/>
                <a:gd name="connsiteX28" fmla="*/ 35187 w 44895"/>
                <a:gd name="connsiteY28" fmla="*/ 10284 h 25457"/>
                <a:gd name="connsiteX29" fmla="*/ 36078 w 44895"/>
                <a:gd name="connsiteY29" fmla="*/ 9857 h 25457"/>
                <a:gd name="connsiteX30" fmla="*/ 37561 w 44895"/>
                <a:gd name="connsiteY30" fmla="*/ 8676 h 25457"/>
                <a:gd name="connsiteX31" fmla="*/ 38722 w 44895"/>
                <a:gd name="connsiteY31" fmla="*/ 8935 h 25457"/>
                <a:gd name="connsiteX32" fmla="*/ 38960 w 44895"/>
                <a:gd name="connsiteY32" fmla="*/ 9923 h 25457"/>
                <a:gd name="connsiteX33" fmla="*/ 40525 w 44895"/>
                <a:gd name="connsiteY33" fmla="*/ 10252 h 25457"/>
                <a:gd name="connsiteX34" fmla="*/ 41596 w 44895"/>
                <a:gd name="connsiteY34" fmla="*/ 10055 h 25457"/>
                <a:gd name="connsiteX35" fmla="*/ 43489 w 44895"/>
                <a:gd name="connsiteY35" fmla="*/ 10646 h 25457"/>
                <a:gd name="connsiteX36" fmla="*/ 43901 w 44895"/>
                <a:gd name="connsiteY36" fmla="*/ 12616 h 25457"/>
                <a:gd name="connsiteX37" fmla="*/ 44889 w 44895"/>
                <a:gd name="connsiteY37" fmla="*/ 12616 h 25457"/>
                <a:gd name="connsiteX38" fmla="*/ 44560 w 44895"/>
                <a:gd name="connsiteY38" fmla="*/ 13798 h 25457"/>
                <a:gd name="connsiteX39" fmla="*/ 43572 w 44895"/>
                <a:gd name="connsiteY39" fmla="*/ 15046 h 25457"/>
                <a:gd name="connsiteX40" fmla="*/ 43570 w 44895"/>
                <a:gd name="connsiteY40" fmla="*/ 17038 h 25457"/>
                <a:gd name="connsiteX41" fmla="*/ 39418 w 44895"/>
                <a:gd name="connsiteY41" fmla="*/ 18060 h 25457"/>
                <a:gd name="connsiteX42" fmla="*/ 37889 w 44895"/>
                <a:gd name="connsiteY42" fmla="*/ 18001 h 25457"/>
                <a:gd name="connsiteX43" fmla="*/ 36243 w 44895"/>
                <a:gd name="connsiteY43" fmla="*/ 19643 h 25457"/>
                <a:gd name="connsiteX44" fmla="*/ 35008 w 44895"/>
                <a:gd name="connsiteY44" fmla="*/ 21219 h 25457"/>
                <a:gd name="connsiteX45" fmla="*/ 33705 w 44895"/>
                <a:gd name="connsiteY45" fmla="*/ 21354 h 25457"/>
                <a:gd name="connsiteX46" fmla="*/ 32586 w 44895"/>
                <a:gd name="connsiteY46" fmla="*/ 22084 h 25457"/>
                <a:gd name="connsiteX47" fmla="*/ 32207 w 44895"/>
                <a:gd name="connsiteY47" fmla="*/ 23123 h 25457"/>
                <a:gd name="connsiteX48" fmla="*/ 31302 w 44895"/>
                <a:gd name="connsiteY48" fmla="*/ 23779 h 25457"/>
                <a:gd name="connsiteX49" fmla="*/ 30972 w 44895"/>
                <a:gd name="connsiteY49" fmla="*/ 25422 h 25457"/>
                <a:gd name="connsiteX50" fmla="*/ 30148 w 44895"/>
                <a:gd name="connsiteY50" fmla="*/ 24502 h 25457"/>
                <a:gd name="connsiteX51" fmla="*/ 28584 w 44895"/>
                <a:gd name="connsiteY51" fmla="*/ 23977 h 25457"/>
                <a:gd name="connsiteX52" fmla="*/ 27185 w 44895"/>
                <a:gd name="connsiteY52" fmla="*/ 23452 h 25457"/>
                <a:gd name="connsiteX53" fmla="*/ 25784 w 44895"/>
                <a:gd name="connsiteY53" fmla="*/ 22007 h 25457"/>
                <a:gd name="connsiteX54" fmla="*/ 24138 w 44895"/>
                <a:gd name="connsiteY54" fmla="*/ 23189 h 25457"/>
                <a:gd name="connsiteX55" fmla="*/ 22655 w 44895"/>
                <a:gd name="connsiteY55" fmla="*/ 23321 h 25457"/>
                <a:gd name="connsiteX56" fmla="*/ 21090 w 44895"/>
                <a:gd name="connsiteY56" fmla="*/ 22992 h 25457"/>
                <a:gd name="connsiteX57" fmla="*/ 18585 w 44895"/>
                <a:gd name="connsiteY57" fmla="*/ 23266 h 25457"/>
                <a:gd name="connsiteX58" fmla="*/ 16832 w 44895"/>
                <a:gd name="connsiteY58" fmla="*/ 23428 h 25457"/>
                <a:gd name="connsiteX59" fmla="*/ 15550 w 44895"/>
                <a:gd name="connsiteY59" fmla="*/ 22317 h 25457"/>
                <a:gd name="connsiteX0" fmla="*/ 17120 w 46465"/>
                <a:gd name="connsiteY0" fmla="*/ 22317 h 25457"/>
                <a:gd name="connsiteX1" fmla="*/ 17975 w 46465"/>
                <a:gd name="connsiteY1" fmla="*/ 21504 h 25457"/>
                <a:gd name="connsiteX2" fmla="*/ 17743 w 46465"/>
                <a:gd name="connsiteY2" fmla="*/ 20460 h 25457"/>
                <a:gd name="connsiteX3" fmla="*/ 18429 w 46465"/>
                <a:gd name="connsiteY3" fmla="*/ 20048 h 25457"/>
                <a:gd name="connsiteX4" fmla="*/ 18255 w 46465"/>
                <a:gd name="connsiteY4" fmla="*/ 19194 h 25457"/>
                <a:gd name="connsiteX5" fmla="*/ 17873 w 46465"/>
                <a:gd name="connsiteY5" fmla="*/ 18668 h 25457"/>
                <a:gd name="connsiteX6" fmla="*/ 18187 w 46465"/>
                <a:gd name="connsiteY6" fmla="*/ 17732 h 25457"/>
                <a:gd name="connsiteX7" fmla="*/ 19060 w 46465"/>
                <a:gd name="connsiteY7" fmla="*/ 17282 h 25457"/>
                <a:gd name="connsiteX8" fmla="*/ 19031 w 46465"/>
                <a:gd name="connsiteY8" fmla="*/ 16758 h 25457"/>
                <a:gd name="connsiteX9" fmla="*/ 19205 w 46465"/>
                <a:gd name="connsiteY9" fmla="*/ 16048 h 25457"/>
                <a:gd name="connsiteX10" fmla="*/ 19625 w 46465"/>
                <a:gd name="connsiteY10" fmla="*/ 15456 h 25457"/>
                <a:gd name="connsiteX11" fmla="*/ 19577 w 46465"/>
                <a:gd name="connsiteY11" fmla="*/ 14673 h 25457"/>
                <a:gd name="connsiteX12" fmla="*/ 18566 w 46465"/>
                <a:gd name="connsiteY12" fmla="*/ 13312 h 25457"/>
                <a:gd name="connsiteX13" fmla="*/ 17120 w 46465"/>
                <a:gd name="connsiteY13" fmla="*/ 11430 h 25457"/>
                <a:gd name="connsiteX14" fmla="*/ 1062 w 46465"/>
                <a:gd name="connsiteY14" fmla="*/ 4627 h 25457"/>
                <a:gd name="connsiteX15" fmla="*/ 1985 w 46465"/>
                <a:gd name="connsiteY15" fmla="*/ 1743 h 25457"/>
                <a:gd name="connsiteX16" fmla="*/ 5784 w 46465"/>
                <a:gd name="connsiteY16" fmla="*/ 3368 h 25457"/>
                <a:gd name="connsiteX17" fmla="*/ 10272 w 46465"/>
                <a:gd name="connsiteY17" fmla="*/ 3181 h 25457"/>
                <a:gd name="connsiteX18" fmla="*/ 12723 w 46465"/>
                <a:gd name="connsiteY18" fmla="*/ 1624 h 25457"/>
                <a:gd name="connsiteX19" fmla="*/ 18182 w 46465"/>
                <a:gd name="connsiteY19" fmla="*/ 140 h 25457"/>
                <a:gd name="connsiteX20" fmla="*/ 26942 w 46465"/>
                <a:gd name="connsiteY20" fmla="*/ 5327 h 25457"/>
                <a:gd name="connsiteX21" fmla="*/ 29411 w 46465"/>
                <a:gd name="connsiteY21" fmla="*/ 4553 h 25457"/>
                <a:gd name="connsiteX22" fmla="*/ 28867 w 46465"/>
                <a:gd name="connsiteY22" fmla="*/ 5632 h 25457"/>
                <a:gd name="connsiteX23" fmla="*/ 29935 w 46465"/>
                <a:gd name="connsiteY23" fmla="*/ 6366 h 25457"/>
                <a:gd name="connsiteX24" fmla="*/ 32091 w 46465"/>
                <a:gd name="connsiteY24" fmla="*/ 7132 h 25457"/>
                <a:gd name="connsiteX25" fmla="*/ 33966 w 46465"/>
                <a:gd name="connsiteY25" fmla="*/ 8864 h 25457"/>
                <a:gd name="connsiteX26" fmla="*/ 33449 w 46465"/>
                <a:gd name="connsiteY26" fmla="*/ 10175 h 25457"/>
                <a:gd name="connsiteX27" fmla="*/ 35728 w 46465"/>
                <a:gd name="connsiteY27" fmla="*/ 9979 h 25457"/>
                <a:gd name="connsiteX28" fmla="*/ 36757 w 46465"/>
                <a:gd name="connsiteY28" fmla="*/ 10284 h 25457"/>
                <a:gd name="connsiteX29" fmla="*/ 37648 w 46465"/>
                <a:gd name="connsiteY29" fmla="*/ 9857 h 25457"/>
                <a:gd name="connsiteX30" fmla="*/ 39131 w 46465"/>
                <a:gd name="connsiteY30" fmla="*/ 8676 h 25457"/>
                <a:gd name="connsiteX31" fmla="*/ 40292 w 46465"/>
                <a:gd name="connsiteY31" fmla="*/ 8935 h 25457"/>
                <a:gd name="connsiteX32" fmla="*/ 40530 w 46465"/>
                <a:gd name="connsiteY32" fmla="*/ 9923 h 25457"/>
                <a:gd name="connsiteX33" fmla="*/ 42095 w 46465"/>
                <a:gd name="connsiteY33" fmla="*/ 10252 h 25457"/>
                <a:gd name="connsiteX34" fmla="*/ 43166 w 46465"/>
                <a:gd name="connsiteY34" fmla="*/ 10055 h 25457"/>
                <a:gd name="connsiteX35" fmla="*/ 45059 w 46465"/>
                <a:gd name="connsiteY35" fmla="*/ 10646 h 25457"/>
                <a:gd name="connsiteX36" fmla="*/ 45471 w 46465"/>
                <a:gd name="connsiteY36" fmla="*/ 12616 h 25457"/>
                <a:gd name="connsiteX37" fmla="*/ 46459 w 46465"/>
                <a:gd name="connsiteY37" fmla="*/ 12616 h 25457"/>
                <a:gd name="connsiteX38" fmla="*/ 46130 w 46465"/>
                <a:gd name="connsiteY38" fmla="*/ 13798 h 25457"/>
                <a:gd name="connsiteX39" fmla="*/ 45142 w 46465"/>
                <a:gd name="connsiteY39" fmla="*/ 15046 h 25457"/>
                <a:gd name="connsiteX40" fmla="*/ 45140 w 46465"/>
                <a:gd name="connsiteY40" fmla="*/ 17038 h 25457"/>
                <a:gd name="connsiteX41" fmla="*/ 40988 w 46465"/>
                <a:gd name="connsiteY41" fmla="*/ 18060 h 25457"/>
                <a:gd name="connsiteX42" fmla="*/ 39459 w 46465"/>
                <a:gd name="connsiteY42" fmla="*/ 18001 h 25457"/>
                <a:gd name="connsiteX43" fmla="*/ 37813 w 46465"/>
                <a:gd name="connsiteY43" fmla="*/ 19643 h 25457"/>
                <a:gd name="connsiteX44" fmla="*/ 36578 w 46465"/>
                <a:gd name="connsiteY44" fmla="*/ 21219 h 25457"/>
                <a:gd name="connsiteX45" fmla="*/ 35275 w 46465"/>
                <a:gd name="connsiteY45" fmla="*/ 21354 h 25457"/>
                <a:gd name="connsiteX46" fmla="*/ 34156 w 46465"/>
                <a:gd name="connsiteY46" fmla="*/ 22084 h 25457"/>
                <a:gd name="connsiteX47" fmla="*/ 33777 w 46465"/>
                <a:gd name="connsiteY47" fmla="*/ 23123 h 25457"/>
                <a:gd name="connsiteX48" fmla="*/ 32872 w 46465"/>
                <a:gd name="connsiteY48" fmla="*/ 23779 h 25457"/>
                <a:gd name="connsiteX49" fmla="*/ 32542 w 46465"/>
                <a:gd name="connsiteY49" fmla="*/ 25422 h 25457"/>
                <a:gd name="connsiteX50" fmla="*/ 31718 w 46465"/>
                <a:gd name="connsiteY50" fmla="*/ 24502 h 25457"/>
                <a:gd name="connsiteX51" fmla="*/ 30154 w 46465"/>
                <a:gd name="connsiteY51" fmla="*/ 23977 h 25457"/>
                <a:gd name="connsiteX52" fmla="*/ 28755 w 46465"/>
                <a:gd name="connsiteY52" fmla="*/ 23452 h 25457"/>
                <a:gd name="connsiteX53" fmla="*/ 27354 w 46465"/>
                <a:gd name="connsiteY53" fmla="*/ 22007 h 25457"/>
                <a:gd name="connsiteX54" fmla="*/ 25708 w 46465"/>
                <a:gd name="connsiteY54" fmla="*/ 23189 h 25457"/>
                <a:gd name="connsiteX55" fmla="*/ 24225 w 46465"/>
                <a:gd name="connsiteY55" fmla="*/ 23321 h 25457"/>
                <a:gd name="connsiteX56" fmla="*/ 22660 w 46465"/>
                <a:gd name="connsiteY56" fmla="*/ 22992 h 25457"/>
                <a:gd name="connsiteX57" fmla="*/ 20155 w 46465"/>
                <a:gd name="connsiteY57" fmla="*/ 23266 h 25457"/>
                <a:gd name="connsiteX58" fmla="*/ 18402 w 46465"/>
                <a:gd name="connsiteY58" fmla="*/ 23428 h 25457"/>
                <a:gd name="connsiteX59" fmla="*/ 17120 w 46465"/>
                <a:gd name="connsiteY59" fmla="*/ 22317 h 25457"/>
                <a:gd name="connsiteX0" fmla="*/ 17163 w 46508"/>
                <a:gd name="connsiteY0" fmla="*/ 22317 h 25457"/>
                <a:gd name="connsiteX1" fmla="*/ 18018 w 46508"/>
                <a:gd name="connsiteY1" fmla="*/ 21504 h 25457"/>
                <a:gd name="connsiteX2" fmla="*/ 17786 w 46508"/>
                <a:gd name="connsiteY2" fmla="*/ 20460 h 25457"/>
                <a:gd name="connsiteX3" fmla="*/ 18472 w 46508"/>
                <a:gd name="connsiteY3" fmla="*/ 20048 h 25457"/>
                <a:gd name="connsiteX4" fmla="*/ 18298 w 46508"/>
                <a:gd name="connsiteY4" fmla="*/ 19194 h 25457"/>
                <a:gd name="connsiteX5" fmla="*/ 17916 w 46508"/>
                <a:gd name="connsiteY5" fmla="*/ 18668 h 25457"/>
                <a:gd name="connsiteX6" fmla="*/ 18230 w 46508"/>
                <a:gd name="connsiteY6" fmla="*/ 17732 h 25457"/>
                <a:gd name="connsiteX7" fmla="*/ 19103 w 46508"/>
                <a:gd name="connsiteY7" fmla="*/ 17282 h 25457"/>
                <a:gd name="connsiteX8" fmla="*/ 19074 w 46508"/>
                <a:gd name="connsiteY8" fmla="*/ 16758 h 25457"/>
                <a:gd name="connsiteX9" fmla="*/ 19248 w 46508"/>
                <a:gd name="connsiteY9" fmla="*/ 16048 h 25457"/>
                <a:gd name="connsiteX10" fmla="*/ 19668 w 46508"/>
                <a:gd name="connsiteY10" fmla="*/ 15456 h 25457"/>
                <a:gd name="connsiteX11" fmla="*/ 19620 w 46508"/>
                <a:gd name="connsiteY11" fmla="*/ 14673 h 25457"/>
                <a:gd name="connsiteX12" fmla="*/ 18609 w 46508"/>
                <a:gd name="connsiteY12" fmla="*/ 13312 h 25457"/>
                <a:gd name="connsiteX13" fmla="*/ 46 w 46508"/>
                <a:gd name="connsiteY13" fmla="*/ 6060 h 25457"/>
                <a:gd name="connsiteX14" fmla="*/ 1105 w 46508"/>
                <a:gd name="connsiteY14" fmla="*/ 4627 h 25457"/>
                <a:gd name="connsiteX15" fmla="*/ 2028 w 46508"/>
                <a:gd name="connsiteY15" fmla="*/ 1743 h 25457"/>
                <a:gd name="connsiteX16" fmla="*/ 5827 w 46508"/>
                <a:gd name="connsiteY16" fmla="*/ 3368 h 25457"/>
                <a:gd name="connsiteX17" fmla="*/ 10315 w 46508"/>
                <a:gd name="connsiteY17" fmla="*/ 3181 h 25457"/>
                <a:gd name="connsiteX18" fmla="*/ 12766 w 46508"/>
                <a:gd name="connsiteY18" fmla="*/ 1624 h 25457"/>
                <a:gd name="connsiteX19" fmla="*/ 18225 w 46508"/>
                <a:gd name="connsiteY19" fmla="*/ 140 h 25457"/>
                <a:gd name="connsiteX20" fmla="*/ 26985 w 46508"/>
                <a:gd name="connsiteY20" fmla="*/ 5327 h 25457"/>
                <a:gd name="connsiteX21" fmla="*/ 29454 w 46508"/>
                <a:gd name="connsiteY21" fmla="*/ 4553 h 25457"/>
                <a:gd name="connsiteX22" fmla="*/ 28910 w 46508"/>
                <a:gd name="connsiteY22" fmla="*/ 5632 h 25457"/>
                <a:gd name="connsiteX23" fmla="*/ 29978 w 46508"/>
                <a:gd name="connsiteY23" fmla="*/ 6366 h 25457"/>
                <a:gd name="connsiteX24" fmla="*/ 32134 w 46508"/>
                <a:gd name="connsiteY24" fmla="*/ 7132 h 25457"/>
                <a:gd name="connsiteX25" fmla="*/ 34009 w 46508"/>
                <a:gd name="connsiteY25" fmla="*/ 8864 h 25457"/>
                <a:gd name="connsiteX26" fmla="*/ 33492 w 46508"/>
                <a:gd name="connsiteY26" fmla="*/ 10175 h 25457"/>
                <a:gd name="connsiteX27" fmla="*/ 35771 w 46508"/>
                <a:gd name="connsiteY27" fmla="*/ 9979 h 25457"/>
                <a:gd name="connsiteX28" fmla="*/ 36800 w 46508"/>
                <a:gd name="connsiteY28" fmla="*/ 10284 h 25457"/>
                <a:gd name="connsiteX29" fmla="*/ 37691 w 46508"/>
                <a:gd name="connsiteY29" fmla="*/ 9857 h 25457"/>
                <a:gd name="connsiteX30" fmla="*/ 39174 w 46508"/>
                <a:gd name="connsiteY30" fmla="*/ 8676 h 25457"/>
                <a:gd name="connsiteX31" fmla="*/ 40335 w 46508"/>
                <a:gd name="connsiteY31" fmla="*/ 8935 h 25457"/>
                <a:gd name="connsiteX32" fmla="*/ 40573 w 46508"/>
                <a:gd name="connsiteY32" fmla="*/ 9923 h 25457"/>
                <a:gd name="connsiteX33" fmla="*/ 42138 w 46508"/>
                <a:gd name="connsiteY33" fmla="*/ 10252 h 25457"/>
                <a:gd name="connsiteX34" fmla="*/ 43209 w 46508"/>
                <a:gd name="connsiteY34" fmla="*/ 10055 h 25457"/>
                <a:gd name="connsiteX35" fmla="*/ 45102 w 46508"/>
                <a:gd name="connsiteY35" fmla="*/ 10646 h 25457"/>
                <a:gd name="connsiteX36" fmla="*/ 45514 w 46508"/>
                <a:gd name="connsiteY36" fmla="*/ 12616 h 25457"/>
                <a:gd name="connsiteX37" fmla="*/ 46502 w 46508"/>
                <a:gd name="connsiteY37" fmla="*/ 12616 h 25457"/>
                <a:gd name="connsiteX38" fmla="*/ 46173 w 46508"/>
                <a:gd name="connsiteY38" fmla="*/ 13798 h 25457"/>
                <a:gd name="connsiteX39" fmla="*/ 45185 w 46508"/>
                <a:gd name="connsiteY39" fmla="*/ 15046 h 25457"/>
                <a:gd name="connsiteX40" fmla="*/ 45183 w 46508"/>
                <a:gd name="connsiteY40" fmla="*/ 17038 h 25457"/>
                <a:gd name="connsiteX41" fmla="*/ 41031 w 46508"/>
                <a:gd name="connsiteY41" fmla="*/ 18060 h 25457"/>
                <a:gd name="connsiteX42" fmla="*/ 39502 w 46508"/>
                <a:gd name="connsiteY42" fmla="*/ 18001 h 25457"/>
                <a:gd name="connsiteX43" fmla="*/ 37856 w 46508"/>
                <a:gd name="connsiteY43" fmla="*/ 19643 h 25457"/>
                <a:gd name="connsiteX44" fmla="*/ 36621 w 46508"/>
                <a:gd name="connsiteY44" fmla="*/ 21219 h 25457"/>
                <a:gd name="connsiteX45" fmla="*/ 35318 w 46508"/>
                <a:gd name="connsiteY45" fmla="*/ 21354 h 25457"/>
                <a:gd name="connsiteX46" fmla="*/ 34199 w 46508"/>
                <a:gd name="connsiteY46" fmla="*/ 22084 h 25457"/>
                <a:gd name="connsiteX47" fmla="*/ 33820 w 46508"/>
                <a:gd name="connsiteY47" fmla="*/ 23123 h 25457"/>
                <a:gd name="connsiteX48" fmla="*/ 32915 w 46508"/>
                <a:gd name="connsiteY48" fmla="*/ 23779 h 25457"/>
                <a:gd name="connsiteX49" fmla="*/ 32585 w 46508"/>
                <a:gd name="connsiteY49" fmla="*/ 25422 h 25457"/>
                <a:gd name="connsiteX50" fmla="*/ 31761 w 46508"/>
                <a:gd name="connsiteY50" fmla="*/ 24502 h 25457"/>
                <a:gd name="connsiteX51" fmla="*/ 30197 w 46508"/>
                <a:gd name="connsiteY51" fmla="*/ 23977 h 25457"/>
                <a:gd name="connsiteX52" fmla="*/ 28798 w 46508"/>
                <a:gd name="connsiteY52" fmla="*/ 23452 h 25457"/>
                <a:gd name="connsiteX53" fmla="*/ 27397 w 46508"/>
                <a:gd name="connsiteY53" fmla="*/ 22007 h 25457"/>
                <a:gd name="connsiteX54" fmla="*/ 25751 w 46508"/>
                <a:gd name="connsiteY54" fmla="*/ 23189 h 25457"/>
                <a:gd name="connsiteX55" fmla="*/ 24268 w 46508"/>
                <a:gd name="connsiteY55" fmla="*/ 23321 h 25457"/>
                <a:gd name="connsiteX56" fmla="*/ 22703 w 46508"/>
                <a:gd name="connsiteY56" fmla="*/ 22992 h 25457"/>
                <a:gd name="connsiteX57" fmla="*/ 20198 w 46508"/>
                <a:gd name="connsiteY57" fmla="*/ 23266 h 25457"/>
                <a:gd name="connsiteX58" fmla="*/ 18445 w 46508"/>
                <a:gd name="connsiteY58" fmla="*/ 23428 h 25457"/>
                <a:gd name="connsiteX59" fmla="*/ 17163 w 46508"/>
                <a:gd name="connsiteY59" fmla="*/ 22317 h 25457"/>
                <a:gd name="connsiteX0" fmla="*/ 22129 w 51474"/>
                <a:gd name="connsiteY0" fmla="*/ 22317 h 25457"/>
                <a:gd name="connsiteX1" fmla="*/ 22984 w 51474"/>
                <a:gd name="connsiteY1" fmla="*/ 21504 h 25457"/>
                <a:gd name="connsiteX2" fmla="*/ 22752 w 51474"/>
                <a:gd name="connsiteY2" fmla="*/ 20460 h 25457"/>
                <a:gd name="connsiteX3" fmla="*/ 23438 w 51474"/>
                <a:gd name="connsiteY3" fmla="*/ 20048 h 25457"/>
                <a:gd name="connsiteX4" fmla="*/ 23264 w 51474"/>
                <a:gd name="connsiteY4" fmla="*/ 19194 h 25457"/>
                <a:gd name="connsiteX5" fmla="*/ 22882 w 51474"/>
                <a:gd name="connsiteY5" fmla="*/ 18668 h 25457"/>
                <a:gd name="connsiteX6" fmla="*/ 23196 w 51474"/>
                <a:gd name="connsiteY6" fmla="*/ 17732 h 25457"/>
                <a:gd name="connsiteX7" fmla="*/ 24069 w 51474"/>
                <a:gd name="connsiteY7" fmla="*/ 17282 h 25457"/>
                <a:gd name="connsiteX8" fmla="*/ 24040 w 51474"/>
                <a:gd name="connsiteY8" fmla="*/ 16758 h 25457"/>
                <a:gd name="connsiteX9" fmla="*/ 24214 w 51474"/>
                <a:gd name="connsiteY9" fmla="*/ 16048 h 25457"/>
                <a:gd name="connsiteX10" fmla="*/ 24634 w 51474"/>
                <a:gd name="connsiteY10" fmla="*/ 15456 h 25457"/>
                <a:gd name="connsiteX11" fmla="*/ 24586 w 51474"/>
                <a:gd name="connsiteY11" fmla="*/ 14673 h 25457"/>
                <a:gd name="connsiteX12" fmla="*/ 4 w 51474"/>
                <a:gd name="connsiteY12" fmla="*/ 5704 h 25457"/>
                <a:gd name="connsiteX13" fmla="*/ 5012 w 51474"/>
                <a:gd name="connsiteY13" fmla="*/ 6060 h 25457"/>
                <a:gd name="connsiteX14" fmla="*/ 6071 w 51474"/>
                <a:gd name="connsiteY14" fmla="*/ 4627 h 25457"/>
                <a:gd name="connsiteX15" fmla="*/ 6994 w 51474"/>
                <a:gd name="connsiteY15" fmla="*/ 1743 h 25457"/>
                <a:gd name="connsiteX16" fmla="*/ 10793 w 51474"/>
                <a:gd name="connsiteY16" fmla="*/ 3368 h 25457"/>
                <a:gd name="connsiteX17" fmla="*/ 15281 w 51474"/>
                <a:gd name="connsiteY17" fmla="*/ 3181 h 25457"/>
                <a:gd name="connsiteX18" fmla="*/ 17732 w 51474"/>
                <a:gd name="connsiteY18" fmla="*/ 1624 h 25457"/>
                <a:gd name="connsiteX19" fmla="*/ 23191 w 51474"/>
                <a:gd name="connsiteY19" fmla="*/ 140 h 25457"/>
                <a:gd name="connsiteX20" fmla="*/ 31951 w 51474"/>
                <a:gd name="connsiteY20" fmla="*/ 5327 h 25457"/>
                <a:gd name="connsiteX21" fmla="*/ 34420 w 51474"/>
                <a:gd name="connsiteY21" fmla="*/ 4553 h 25457"/>
                <a:gd name="connsiteX22" fmla="*/ 33876 w 51474"/>
                <a:gd name="connsiteY22" fmla="*/ 5632 h 25457"/>
                <a:gd name="connsiteX23" fmla="*/ 34944 w 51474"/>
                <a:gd name="connsiteY23" fmla="*/ 6366 h 25457"/>
                <a:gd name="connsiteX24" fmla="*/ 37100 w 51474"/>
                <a:gd name="connsiteY24" fmla="*/ 7132 h 25457"/>
                <a:gd name="connsiteX25" fmla="*/ 38975 w 51474"/>
                <a:gd name="connsiteY25" fmla="*/ 8864 h 25457"/>
                <a:gd name="connsiteX26" fmla="*/ 38458 w 51474"/>
                <a:gd name="connsiteY26" fmla="*/ 10175 h 25457"/>
                <a:gd name="connsiteX27" fmla="*/ 40737 w 51474"/>
                <a:gd name="connsiteY27" fmla="*/ 9979 h 25457"/>
                <a:gd name="connsiteX28" fmla="*/ 41766 w 51474"/>
                <a:gd name="connsiteY28" fmla="*/ 10284 h 25457"/>
                <a:gd name="connsiteX29" fmla="*/ 42657 w 51474"/>
                <a:gd name="connsiteY29" fmla="*/ 9857 h 25457"/>
                <a:gd name="connsiteX30" fmla="*/ 44140 w 51474"/>
                <a:gd name="connsiteY30" fmla="*/ 8676 h 25457"/>
                <a:gd name="connsiteX31" fmla="*/ 45301 w 51474"/>
                <a:gd name="connsiteY31" fmla="*/ 8935 h 25457"/>
                <a:gd name="connsiteX32" fmla="*/ 45539 w 51474"/>
                <a:gd name="connsiteY32" fmla="*/ 9923 h 25457"/>
                <a:gd name="connsiteX33" fmla="*/ 47104 w 51474"/>
                <a:gd name="connsiteY33" fmla="*/ 10252 h 25457"/>
                <a:gd name="connsiteX34" fmla="*/ 48175 w 51474"/>
                <a:gd name="connsiteY34" fmla="*/ 10055 h 25457"/>
                <a:gd name="connsiteX35" fmla="*/ 50068 w 51474"/>
                <a:gd name="connsiteY35" fmla="*/ 10646 h 25457"/>
                <a:gd name="connsiteX36" fmla="*/ 50480 w 51474"/>
                <a:gd name="connsiteY36" fmla="*/ 12616 h 25457"/>
                <a:gd name="connsiteX37" fmla="*/ 51468 w 51474"/>
                <a:gd name="connsiteY37" fmla="*/ 12616 h 25457"/>
                <a:gd name="connsiteX38" fmla="*/ 51139 w 51474"/>
                <a:gd name="connsiteY38" fmla="*/ 13798 h 25457"/>
                <a:gd name="connsiteX39" fmla="*/ 50151 w 51474"/>
                <a:gd name="connsiteY39" fmla="*/ 15046 h 25457"/>
                <a:gd name="connsiteX40" fmla="*/ 50149 w 51474"/>
                <a:gd name="connsiteY40" fmla="*/ 17038 h 25457"/>
                <a:gd name="connsiteX41" fmla="*/ 45997 w 51474"/>
                <a:gd name="connsiteY41" fmla="*/ 18060 h 25457"/>
                <a:gd name="connsiteX42" fmla="*/ 44468 w 51474"/>
                <a:gd name="connsiteY42" fmla="*/ 18001 h 25457"/>
                <a:gd name="connsiteX43" fmla="*/ 42822 w 51474"/>
                <a:gd name="connsiteY43" fmla="*/ 19643 h 25457"/>
                <a:gd name="connsiteX44" fmla="*/ 41587 w 51474"/>
                <a:gd name="connsiteY44" fmla="*/ 21219 h 25457"/>
                <a:gd name="connsiteX45" fmla="*/ 40284 w 51474"/>
                <a:gd name="connsiteY45" fmla="*/ 21354 h 25457"/>
                <a:gd name="connsiteX46" fmla="*/ 39165 w 51474"/>
                <a:gd name="connsiteY46" fmla="*/ 22084 h 25457"/>
                <a:gd name="connsiteX47" fmla="*/ 38786 w 51474"/>
                <a:gd name="connsiteY47" fmla="*/ 23123 h 25457"/>
                <a:gd name="connsiteX48" fmla="*/ 37881 w 51474"/>
                <a:gd name="connsiteY48" fmla="*/ 23779 h 25457"/>
                <a:gd name="connsiteX49" fmla="*/ 37551 w 51474"/>
                <a:gd name="connsiteY49" fmla="*/ 25422 h 25457"/>
                <a:gd name="connsiteX50" fmla="*/ 36727 w 51474"/>
                <a:gd name="connsiteY50" fmla="*/ 24502 h 25457"/>
                <a:gd name="connsiteX51" fmla="*/ 35163 w 51474"/>
                <a:gd name="connsiteY51" fmla="*/ 23977 h 25457"/>
                <a:gd name="connsiteX52" fmla="*/ 33764 w 51474"/>
                <a:gd name="connsiteY52" fmla="*/ 23452 h 25457"/>
                <a:gd name="connsiteX53" fmla="*/ 32363 w 51474"/>
                <a:gd name="connsiteY53" fmla="*/ 22007 h 25457"/>
                <a:gd name="connsiteX54" fmla="*/ 30717 w 51474"/>
                <a:gd name="connsiteY54" fmla="*/ 23189 h 25457"/>
                <a:gd name="connsiteX55" fmla="*/ 29234 w 51474"/>
                <a:gd name="connsiteY55" fmla="*/ 23321 h 25457"/>
                <a:gd name="connsiteX56" fmla="*/ 27669 w 51474"/>
                <a:gd name="connsiteY56" fmla="*/ 22992 h 25457"/>
                <a:gd name="connsiteX57" fmla="*/ 25164 w 51474"/>
                <a:gd name="connsiteY57" fmla="*/ 23266 h 25457"/>
                <a:gd name="connsiteX58" fmla="*/ 23411 w 51474"/>
                <a:gd name="connsiteY58" fmla="*/ 23428 h 25457"/>
                <a:gd name="connsiteX59" fmla="*/ 22129 w 51474"/>
                <a:gd name="connsiteY59" fmla="*/ 22317 h 25457"/>
                <a:gd name="connsiteX0" fmla="*/ 22232 w 51577"/>
                <a:gd name="connsiteY0" fmla="*/ 22317 h 25457"/>
                <a:gd name="connsiteX1" fmla="*/ 23087 w 51577"/>
                <a:gd name="connsiteY1" fmla="*/ 21504 h 25457"/>
                <a:gd name="connsiteX2" fmla="*/ 22855 w 51577"/>
                <a:gd name="connsiteY2" fmla="*/ 20460 h 25457"/>
                <a:gd name="connsiteX3" fmla="*/ 23541 w 51577"/>
                <a:gd name="connsiteY3" fmla="*/ 20048 h 25457"/>
                <a:gd name="connsiteX4" fmla="*/ 23367 w 51577"/>
                <a:gd name="connsiteY4" fmla="*/ 19194 h 25457"/>
                <a:gd name="connsiteX5" fmla="*/ 22985 w 51577"/>
                <a:gd name="connsiteY5" fmla="*/ 18668 h 25457"/>
                <a:gd name="connsiteX6" fmla="*/ 23299 w 51577"/>
                <a:gd name="connsiteY6" fmla="*/ 17732 h 25457"/>
                <a:gd name="connsiteX7" fmla="*/ 24172 w 51577"/>
                <a:gd name="connsiteY7" fmla="*/ 17282 h 25457"/>
                <a:gd name="connsiteX8" fmla="*/ 24143 w 51577"/>
                <a:gd name="connsiteY8" fmla="*/ 16758 h 25457"/>
                <a:gd name="connsiteX9" fmla="*/ 24317 w 51577"/>
                <a:gd name="connsiteY9" fmla="*/ 16048 h 25457"/>
                <a:gd name="connsiteX10" fmla="*/ 24737 w 51577"/>
                <a:gd name="connsiteY10" fmla="*/ 15456 h 25457"/>
                <a:gd name="connsiteX11" fmla="*/ 4205 w 51577"/>
                <a:gd name="connsiteY11" fmla="*/ 9526 h 25457"/>
                <a:gd name="connsiteX12" fmla="*/ 107 w 51577"/>
                <a:gd name="connsiteY12" fmla="*/ 5704 h 25457"/>
                <a:gd name="connsiteX13" fmla="*/ 5115 w 51577"/>
                <a:gd name="connsiteY13" fmla="*/ 6060 h 25457"/>
                <a:gd name="connsiteX14" fmla="*/ 6174 w 51577"/>
                <a:gd name="connsiteY14" fmla="*/ 4627 h 25457"/>
                <a:gd name="connsiteX15" fmla="*/ 7097 w 51577"/>
                <a:gd name="connsiteY15" fmla="*/ 1743 h 25457"/>
                <a:gd name="connsiteX16" fmla="*/ 10896 w 51577"/>
                <a:gd name="connsiteY16" fmla="*/ 3368 h 25457"/>
                <a:gd name="connsiteX17" fmla="*/ 15384 w 51577"/>
                <a:gd name="connsiteY17" fmla="*/ 3181 h 25457"/>
                <a:gd name="connsiteX18" fmla="*/ 17835 w 51577"/>
                <a:gd name="connsiteY18" fmla="*/ 1624 h 25457"/>
                <a:gd name="connsiteX19" fmla="*/ 23294 w 51577"/>
                <a:gd name="connsiteY19" fmla="*/ 140 h 25457"/>
                <a:gd name="connsiteX20" fmla="*/ 32054 w 51577"/>
                <a:gd name="connsiteY20" fmla="*/ 5327 h 25457"/>
                <a:gd name="connsiteX21" fmla="*/ 34523 w 51577"/>
                <a:gd name="connsiteY21" fmla="*/ 4553 h 25457"/>
                <a:gd name="connsiteX22" fmla="*/ 33979 w 51577"/>
                <a:gd name="connsiteY22" fmla="*/ 5632 h 25457"/>
                <a:gd name="connsiteX23" fmla="*/ 35047 w 51577"/>
                <a:gd name="connsiteY23" fmla="*/ 6366 h 25457"/>
                <a:gd name="connsiteX24" fmla="*/ 37203 w 51577"/>
                <a:gd name="connsiteY24" fmla="*/ 7132 h 25457"/>
                <a:gd name="connsiteX25" fmla="*/ 39078 w 51577"/>
                <a:gd name="connsiteY25" fmla="*/ 8864 h 25457"/>
                <a:gd name="connsiteX26" fmla="*/ 38561 w 51577"/>
                <a:gd name="connsiteY26" fmla="*/ 10175 h 25457"/>
                <a:gd name="connsiteX27" fmla="*/ 40840 w 51577"/>
                <a:gd name="connsiteY27" fmla="*/ 9979 h 25457"/>
                <a:gd name="connsiteX28" fmla="*/ 41869 w 51577"/>
                <a:gd name="connsiteY28" fmla="*/ 10284 h 25457"/>
                <a:gd name="connsiteX29" fmla="*/ 42760 w 51577"/>
                <a:gd name="connsiteY29" fmla="*/ 9857 h 25457"/>
                <a:gd name="connsiteX30" fmla="*/ 44243 w 51577"/>
                <a:gd name="connsiteY30" fmla="*/ 8676 h 25457"/>
                <a:gd name="connsiteX31" fmla="*/ 45404 w 51577"/>
                <a:gd name="connsiteY31" fmla="*/ 8935 h 25457"/>
                <a:gd name="connsiteX32" fmla="*/ 45642 w 51577"/>
                <a:gd name="connsiteY32" fmla="*/ 9923 h 25457"/>
                <a:gd name="connsiteX33" fmla="*/ 47207 w 51577"/>
                <a:gd name="connsiteY33" fmla="*/ 10252 h 25457"/>
                <a:gd name="connsiteX34" fmla="*/ 48278 w 51577"/>
                <a:gd name="connsiteY34" fmla="*/ 10055 h 25457"/>
                <a:gd name="connsiteX35" fmla="*/ 50171 w 51577"/>
                <a:gd name="connsiteY35" fmla="*/ 10646 h 25457"/>
                <a:gd name="connsiteX36" fmla="*/ 50583 w 51577"/>
                <a:gd name="connsiteY36" fmla="*/ 12616 h 25457"/>
                <a:gd name="connsiteX37" fmla="*/ 51571 w 51577"/>
                <a:gd name="connsiteY37" fmla="*/ 12616 h 25457"/>
                <a:gd name="connsiteX38" fmla="*/ 51242 w 51577"/>
                <a:gd name="connsiteY38" fmla="*/ 13798 h 25457"/>
                <a:gd name="connsiteX39" fmla="*/ 50254 w 51577"/>
                <a:gd name="connsiteY39" fmla="*/ 15046 h 25457"/>
                <a:gd name="connsiteX40" fmla="*/ 50252 w 51577"/>
                <a:gd name="connsiteY40" fmla="*/ 17038 h 25457"/>
                <a:gd name="connsiteX41" fmla="*/ 46100 w 51577"/>
                <a:gd name="connsiteY41" fmla="*/ 18060 h 25457"/>
                <a:gd name="connsiteX42" fmla="*/ 44571 w 51577"/>
                <a:gd name="connsiteY42" fmla="*/ 18001 h 25457"/>
                <a:gd name="connsiteX43" fmla="*/ 42925 w 51577"/>
                <a:gd name="connsiteY43" fmla="*/ 19643 h 25457"/>
                <a:gd name="connsiteX44" fmla="*/ 41690 w 51577"/>
                <a:gd name="connsiteY44" fmla="*/ 21219 h 25457"/>
                <a:gd name="connsiteX45" fmla="*/ 40387 w 51577"/>
                <a:gd name="connsiteY45" fmla="*/ 21354 h 25457"/>
                <a:gd name="connsiteX46" fmla="*/ 39268 w 51577"/>
                <a:gd name="connsiteY46" fmla="*/ 22084 h 25457"/>
                <a:gd name="connsiteX47" fmla="*/ 38889 w 51577"/>
                <a:gd name="connsiteY47" fmla="*/ 23123 h 25457"/>
                <a:gd name="connsiteX48" fmla="*/ 37984 w 51577"/>
                <a:gd name="connsiteY48" fmla="*/ 23779 h 25457"/>
                <a:gd name="connsiteX49" fmla="*/ 37654 w 51577"/>
                <a:gd name="connsiteY49" fmla="*/ 25422 h 25457"/>
                <a:gd name="connsiteX50" fmla="*/ 36830 w 51577"/>
                <a:gd name="connsiteY50" fmla="*/ 24502 h 25457"/>
                <a:gd name="connsiteX51" fmla="*/ 35266 w 51577"/>
                <a:gd name="connsiteY51" fmla="*/ 23977 h 25457"/>
                <a:gd name="connsiteX52" fmla="*/ 33867 w 51577"/>
                <a:gd name="connsiteY52" fmla="*/ 23452 h 25457"/>
                <a:gd name="connsiteX53" fmla="*/ 32466 w 51577"/>
                <a:gd name="connsiteY53" fmla="*/ 22007 h 25457"/>
                <a:gd name="connsiteX54" fmla="*/ 30820 w 51577"/>
                <a:gd name="connsiteY54" fmla="*/ 23189 h 25457"/>
                <a:gd name="connsiteX55" fmla="*/ 29337 w 51577"/>
                <a:gd name="connsiteY55" fmla="*/ 23321 h 25457"/>
                <a:gd name="connsiteX56" fmla="*/ 27772 w 51577"/>
                <a:gd name="connsiteY56" fmla="*/ 22992 h 25457"/>
                <a:gd name="connsiteX57" fmla="*/ 25267 w 51577"/>
                <a:gd name="connsiteY57" fmla="*/ 23266 h 25457"/>
                <a:gd name="connsiteX58" fmla="*/ 23514 w 51577"/>
                <a:gd name="connsiteY58" fmla="*/ 23428 h 25457"/>
                <a:gd name="connsiteX59" fmla="*/ 22232 w 51577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23224 w 51502"/>
                <a:gd name="connsiteY6" fmla="*/ 17732 h 25457"/>
                <a:gd name="connsiteX7" fmla="*/ 24097 w 51502"/>
                <a:gd name="connsiteY7" fmla="*/ 17282 h 25457"/>
                <a:gd name="connsiteX8" fmla="*/ 24068 w 51502"/>
                <a:gd name="connsiteY8" fmla="*/ 16758 h 25457"/>
                <a:gd name="connsiteX9" fmla="*/ 24242 w 51502"/>
                <a:gd name="connsiteY9" fmla="*/ 16048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23224 w 51502"/>
                <a:gd name="connsiteY6" fmla="*/ 17732 h 25457"/>
                <a:gd name="connsiteX7" fmla="*/ 24097 w 51502"/>
                <a:gd name="connsiteY7" fmla="*/ 17282 h 25457"/>
                <a:gd name="connsiteX8" fmla="*/ 24068 w 51502"/>
                <a:gd name="connsiteY8" fmla="*/ 16758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23224 w 51502"/>
                <a:gd name="connsiteY6" fmla="*/ 17732 h 25457"/>
                <a:gd name="connsiteX7" fmla="*/ 24097 w 51502"/>
                <a:gd name="connsiteY7" fmla="*/ 17282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23224 w 51502"/>
                <a:gd name="connsiteY6" fmla="*/ 17732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11966 w 51502"/>
                <a:gd name="connsiteY5" fmla="*/ 2045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13190 w 51502"/>
                <a:gd name="connsiteY4" fmla="*/ 23222 h 25457"/>
                <a:gd name="connsiteX5" fmla="*/ 11966 w 51502"/>
                <a:gd name="connsiteY5" fmla="*/ 2045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18135 w 51502"/>
                <a:gd name="connsiteY3" fmla="*/ 24523 h 25457"/>
                <a:gd name="connsiteX4" fmla="*/ 13190 w 51502"/>
                <a:gd name="connsiteY4" fmla="*/ 23222 h 25457"/>
                <a:gd name="connsiteX5" fmla="*/ 11966 w 51502"/>
                <a:gd name="connsiteY5" fmla="*/ 2045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1938 w 51502"/>
                <a:gd name="connsiteY2" fmla="*/ 23593 h 25457"/>
                <a:gd name="connsiteX3" fmla="*/ 18135 w 51502"/>
                <a:gd name="connsiteY3" fmla="*/ 24523 h 25457"/>
                <a:gd name="connsiteX4" fmla="*/ 13190 w 51502"/>
                <a:gd name="connsiteY4" fmla="*/ 23222 h 25457"/>
                <a:gd name="connsiteX5" fmla="*/ 11966 w 51502"/>
                <a:gd name="connsiteY5" fmla="*/ 2045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522 h 25662"/>
                <a:gd name="connsiteX1" fmla="*/ 23012 w 51502"/>
                <a:gd name="connsiteY1" fmla="*/ 21709 h 25662"/>
                <a:gd name="connsiteX2" fmla="*/ 21938 w 51502"/>
                <a:gd name="connsiteY2" fmla="*/ 23798 h 25662"/>
                <a:gd name="connsiteX3" fmla="*/ 18135 w 51502"/>
                <a:gd name="connsiteY3" fmla="*/ 24728 h 25662"/>
                <a:gd name="connsiteX4" fmla="*/ 13190 w 51502"/>
                <a:gd name="connsiteY4" fmla="*/ 23427 h 25662"/>
                <a:gd name="connsiteX5" fmla="*/ 11966 w 51502"/>
                <a:gd name="connsiteY5" fmla="*/ 20663 h 25662"/>
                <a:gd name="connsiteX6" fmla="*/ 13683 w 51502"/>
                <a:gd name="connsiteY6" fmla="*/ 19280 h 25662"/>
                <a:gd name="connsiteX7" fmla="*/ 17363 w 51502"/>
                <a:gd name="connsiteY7" fmla="*/ 17934 h 25662"/>
                <a:gd name="connsiteX8" fmla="*/ 17895 w 51502"/>
                <a:gd name="connsiteY8" fmla="*/ 15620 h 25662"/>
                <a:gd name="connsiteX9" fmla="*/ 14421 w 51502"/>
                <a:gd name="connsiteY9" fmla="*/ 13568 h 25662"/>
                <a:gd name="connsiteX10" fmla="*/ 10071 w 51502"/>
                <a:gd name="connsiteY10" fmla="*/ 12752 h 25662"/>
                <a:gd name="connsiteX11" fmla="*/ 4130 w 51502"/>
                <a:gd name="connsiteY11" fmla="*/ 9731 h 25662"/>
                <a:gd name="connsiteX12" fmla="*/ 32 w 51502"/>
                <a:gd name="connsiteY12" fmla="*/ 5909 h 25662"/>
                <a:gd name="connsiteX13" fmla="*/ 5040 w 51502"/>
                <a:gd name="connsiteY13" fmla="*/ 6265 h 25662"/>
                <a:gd name="connsiteX14" fmla="*/ 6099 w 51502"/>
                <a:gd name="connsiteY14" fmla="*/ 4832 h 25662"/>
                <a:gd name="connsiteX15" fmla="*/ 7022 w 51502"/>
                <a:gd name="connsiteY15" fmla="*/ 1948 h 25662"/>
                <a:gd name="connsiteX16" fmla="*/ 10821 w 51502"/>
                <a:gd name="connsiteY16" fmla="*/ 3573 h 25662"/>
                <a:gd name="connsiteX17" fmla="*/ 15309 w 51502"/>
                <a:gd name="connsiteY17" fmla="*/ 3386 h 25662"/>
                <a:gd name="connsiteX18" fmla="*/ 17760 w 51502"/>
                <a:gd name="connsiteY18" fmla="*/ 1829 h 25662"/>
                <a:gd name="connsiteX19" fmla="*/ 23219 w 51502"/>
                <a:gd name="connsiteY19" fmla="*/ 345 h 25662"/>
                <a:gd name="connsiteX20" fmla="*/ 31979 w 51502"/>
                <a:gd name="connsiteY20" fmla="*/ 5532 h 25662"/>
                <a:gd name="connsiteX21" fmla="*/ 34448 w 51502"/>
                <a:gd name="connsiteY21" fmla="*/ 4758 h 25662"/>
                <a:gd name="connsiteX22" fmla="*/ 29414 w 51502"/>
                <a:gd name="connsiteY22" fmla="*/ 19 h 25662"/>
                <a:gd name="connsiteX23" fmla="*/ 34972 w 51502"/>
                <a:gd name="connsiteY23" fmla="*/ 6571 h 25662"/>
                <a:gd name="connsiteX24" fmla="*/ 37128 w 51502"/>
                <a:gd name="connsiteY24" fmla="*/ 7337 h 25662"/>
                <a:gd name="connsiteX25" fmla="*/ 39003 w 51502"/>
                <a:gd name="connsiteY25" fmla="*/ 9069 h 25662"/>
                <a:gd name="connsiteX26" fmla="*/ 38486 w 51502"/>
                <a:gd name="connsiteY26" fmla="*/ 10380 h 25662"/>
                <a:gd name="connsiteX27" fmla="*/ 40765 w 51502"/>
                <a:gd name="connsiteY27" fmla="*/ 10184 h 25662"/>
                <a:gd name="connsiteX28" fmla="*/ 41794 w 51502"/>
                <a:gd name="connsiteY28" fmla="*/ 10489 h 25662"/>
                <a:gd name="connsiteX29" fmla="*/ 42685 w 51502"/>
                <a:gd name="connsiteY29" fmla="*/ 10062 h 25662"/>
                <a:gd name="connsiteX30" fmla="*/ 44168 w 51502"/>
                <a:gd name="connsiteY30" fmla="*/ 8881 h 25662"/>
                <a:gd name="connsiteX31" fmla="*/ 45329 w 51502"/>
                <a:gd name="connsiteY31" fmla="*/ 9140 h 25662"/>
                <a:gd name="connsiteX32" fmla="*/ 45567 w 51502"/>
                <a:gd name="connsiteY32" fmla="*/ 10128 h 25662"/>
                <a:gd name="connsiteX33" fmla="*/ 47132 w 51502"/>
                <a:gd name="connsiteY33" fmla="*/ 10457 h 25662"/>
                <a:gd name="connsiteX34" fmla="*/ 48203 w 51502"/>
                <a:gd name="connsiteY34" fmla="*/ 10260 h 25662"/>
                <a:gd name="connsiteX35" fmla="*/ 50096 w 51502"/>
                <a:gd name="connsiteY35" fmla="*/ 10851 h 25662"/>
                <a:gd name="connsiteX36" fmla="*/ 50508 w 51502"/>
                <a:gd name="connsiteY36" fmla="*/ 12821 h 25662"/>
                <a:gd name="connsiteX37" fmla="*/ 51496 w 51502"/>
                <a:gd name="connsiteY37" fmla="*/ 12821 h 25662"/>
                <a:gd name="connsiteX38" fmla="*/ 51167 w 51502"/>
                <a:gd name="connsiteY38" fmla="*/ 14003 h 25662"/>
                <a:gd name="connsiteX39" fmla="*/ 50179 w 51502"/>
                <a:gd name="connsiteY39" fmla="*/ 15251 h 25662"/>
                <a:gd name="connsiteX40" fmla="*/ 50177 w 51502"/>
                <a:gd name="connsiteY40" fmla="*/ 17243 h 25662"/>
                <a:gd name="connsiteX41" fmla="*/ 46025 w 51502"/>
                <a:gd name="connsiteY41" fmla="*/ 18265 h 25662"/>
                <a:gd name="connsiteX42" fmla="*/ 44496 w 51502"/>
                <a:gd name="connsiteY42" fmla="*/ 18206 h 25662"/>
                <a:gd name="connsiteX43" fmla="*/ 42850 w 51502"/>
                <a:gd name="connsiteY43" fmla="*/ 19848 h 25662"/>
                <a:gd name="connsiteX44" fmla="*/ 41615 w 51502"/>
                <a:gd name="connsiteY44" fmla="*/ 21424 h 25662"/>
                <a:gd name="connsiteX45" fmla="*/ 40312 w 51502"/>
                <a:gd name="connsiteY45" fmla="*/ 21559 h 25662"/>
                <a:gd name="connsiteX46" fmla="*/ 39193 w 51502"/>
                <a:gd name="connsiteY46" fmla="*/ 22289 h 25662"/>
                <a:gd name="connsiteX47" fmla="*/ 38814 w 51502"/>
                <a:gd name="connsiteY47" fmla="*/ 23328 h 25662"/>
                <a:gd name="connsiteX48" fmla="*/ 37909 w 51502"/>
                <a:gd name="connsiteY48" fmla="*/ 23984 h 25662"/>
                <a:gd name="connsiteX49" fmla="*/ 37579 w 51502"/>
                <a:gd name="connsiteY49" fmla="*/ 25627 h 25662"/>
                <a:gd name="connsiteX50" fmla="*/ 36755 w 51502"/>
                <a:gd name="connsiteY50" fmla="*/ 24707 h 25662"/>
                <a:gd name="connsiteX51" fmla="*/ 35191 w 51502"/>
                <a:gd name="connsiteY51" fmla="*/ 24182 h 25662"/>
                <a:gd name="connsiteX52" fmla="*/ 33792 w 51502"/>
                <a:gd name="connsiteY52" fmla="*/ 23657 h 25662"/>
                <a:gd name="connsiteX53" fmla="*/ 32391 w 51502"/>
                <a:gd name="connsiteY53" fmla="*/ 22212 h 25662"/>
                <a:gd name="connsiteX54" fmla="*/ 30745 w 51502"/>
                <a:gd name="connsiteY54" fmla="*/ 23394 h 25662"/>
                <a:gd name="connsiteX55" fmla="*/ 29262 w 51502"/>
                <a:gd name="connsiteY55" fmla="*/ 23526 h 25662"/>
                <a:gd name="connsiteX56" fmla="*/ 27697 w 51502"/>
                <a:gd name="connsiteY56" fmla="*/ 23197 h 25662"/>
                <a:gd name="connsiteX57" fmla="*/ 25192 w 51502"/>
                <a:gd name="connsiteY57" fmla="*/ 23471 h 25662"/>
                <a:gd name="connsiteX58" fmla="*/ 23439 w 51502"/>
                <a:gd name="connsiteY58" fmla="*/ 23633 h 25662"/>
                <a:gd name="connsiteX59" fmla="*/ 22157 w 51502"/>
                <a:gd name="connsiteY59" fmla="*/ 22522 h 25662"/>
                <a:gd name="connsiteX0" fmla="*/ 22157 w 51502"/>
                <a:gd name="connsiteY0" fmla="*/ 23265 h 26405"/>
                <a:gd name="connsiteX1" fmla="*/ 23012 w 51502"/>
                <a:gd name="connsiteY1" fmla="*/ 22452 h 26405"/>
                <a:gd name="connsiteX2" fmla="*/ 21938 w 51502"/>
                <a:gd name="connsiteY2" fmla="*/ 24541 h 26405"/>
                <a:gd name="connsiteX3" fmla="*/ 18135 w 51502"/>
                <a:gd name="connsiteY3" fmla="*/ 25471 h 26405"/>
                <a:gd name="connsiteX4" fmla="*/ 13190 w 51502"/>
                <a:gd name="connsiteY4" fmla="*/ 24170 h 26405"/>
                <a:gd name="connsiteX5" fmla="*/ 11966 w 51502"/>
                <a:gd name="connsiteY5" fmla="*/ 21406 h 26405"/>
                <a:gd name="connsiteX6" fmla="*/ 13683 w 51502"/>
                <a:gd name="connsiteY6" fmla="*/ 20023 h 26405"/>
                <a:gd name="connsiteX7" fmla="*/ 17363 w 51502"/>
                <a:gd name="connsiteY7" fmla="*/ 18677 h 26405"/>
                <a:gd name="connsiteX8" fmla="*/ 17895 w 51502"/>
                <a:gd name="connsiteY8" fmla="*/ 16363 h 26405"/>
                <a:gd name="connsiteX9" fmla="*/ 14421 w 51502"/>
                <a:gd name="connsiteY9" fmla="*/ 14311 h 26405"/>
                <a:gd name="connsiteX10" fmla="*/ 10071 w 51502"/>
                <a:gd name="connsiteY10" fmla="*/ 13495 h 26405"/>
                <a:gd name="connsiteX11" fmla="*/ 4130 w 51502"/>
                <a:gd name="connsiteY11" fmla="*/ 10474 h 26405"/>
                <a:gd name="connsiteX12" fmla="*/ 32 w 51502"/>
                <a:gd name="connsiteY12" fmla="*/ 6652 h 26405"/>
                <a:gd name="connsiteX13" fmla="*/ 5040 w 51502"/>
                <a:gd name="connsiteY13" fmla="*/ 7008 h 26405"/>
                <a:gd name="connsiteX14" fmla="*/ 6099 w 51502"/>
                <a:gd name="connsiteY14" fmla="*/ 5575 h 26405"/>
                <a:gd name="connsiteX15" fmla="*/ 7022 w 51502"/>
                <a:gd name="connsiteY15" fmla="*/ 2691 h 26405"/>
                <a:gd name="connsiteX16" fmla="*/ 10821 w 51502"/>
                <a:gd name="connsiteY16" fmla="*/ 4316 h 26405"/>
                <a:gd name="connsiteX17" fmla="*/ 15309 w 51502"/>
                <a:gd name="connsiteY17" fmla="*/ 4129 h 26405"/>
                <a:gd name="connsiteX18" fmla="*/ 17760 w 51502"/>
                <a:gd name="connsiteY18" fmla="*/ 2572 h 26405"/>
                <a:gd name="connsiteX19" fmla="*/ 23219 w 51502"/>
                <a:gd name="connsiteY19" fmla="*/ 1088 h 26405"/>
                <a:gd name="connsiteX20" fmla="*/ 27489 w 51502"/>
                <a:gd name="connsiteY20" fmla="*/ 233 h 26405"/>
                <a:gd name="connsiteX21" fmla="*/ 34448 w 51502"/>
                <a:gd name="connsiteY21" fmla="*/ 5501 h 26405"/>
                <a:gd name="connsiteX22" fmla="*/ 29414 w 51502"/>
                <a:gd name="connsiteY22" fmla="*/ 762 h 26405"/>
                <a:gd name="connsiteX23" fmla="*/ 34972 w 51502"/>
                <a:gd name="connsiteY23" fmla="*/ 7314 h 26405"/>
                <a:gd name="connsiteX24" fmla="*/ 37128 w 51502"/>
                <a:gd name="connsiteY24" fmla="*/ 8080 h 26405"/>
                <a:gd name="connsiteX25" fmla="*/ 39003 w 51502"/>
                <a:gd name="connsiteY25" fmla="*/ 9812 h 26405"/>
                <a:gd name="connsiteX26" fmla="*/ 38486 w 51502"/>
                <a:gd name="connsiteY26" fmla="*/ 11123 h 26405"/>
                <a:gd name="connsiteX27" fmla="*/ 40765 w 51502"/>
                <a:gd name="connsiteY27" fmla="*/ 10927 h 26405"/>
                <a:gd name="connsiteX28" fmla="*/ 41794 w 51502"/>
                <a:gd name="connsiteY28" fmla="*/ 11232 h 26405"/>
                <a:gd name="connsiteX29" fmla="*/ 42685 w 51502"/>
                <a:gd name="connsiteY29" fmla="*/ 10805 h 26405"/>
                <a:gd name="connsiteX30" fmla="*/ 44168 w 51502"/>
                <a:gd name="connsiteY30" fmla="*/ 9624 h 26405"/>
                <a:gd name="connsiteX31" fmla="*/ 45329 w 51502"/>
                <a:gd name="connsiteY31" fmla="*/ 9883 h 26405"/>
                <a:gd name="connsiteX32" fmla="*/ 45567 w 51502"/>
                <a:gd name="connsiteY32" fmla="*/ 10871 h 26405"/>
                <a:gd name="connsiteX33" fmla="*/ 47132 w 51502"/>
                <a:gd name="connsiteY33" fmla="*/ 11200 h 26405"/>
                <a:gd name="connsiteX34" fmla="*/ 48203 w 51502"/>
                <a:gd name="connsiteY34" fmla="*/ 11003 h 26405"/>
                <a:gd name="connsiteX35" fmla="*/ 50096 w 51502"/>
                <a:gd name="connsiteY35" fmla="*/ 11594 h 26405"/>
                <a:gd name="connsiteX36" fmla="*/ 50508 w 51502"/>
                <a:gd name="connsiteY36" fmla="*/ 13564 h 26405"/>
                <a:gd name="connsiteX37" fmla="*/ 51496 w 51502"/>
                <a:gd name="connsiteY37" fmla="*/ 13564 h 26405"/>
                <a:gd name="connsiteX38" fmla="*/ 51167 w 51502"/>
                <a:gd name="connsiteY38" fmla="*/ 14746 h 26405"/>
                <a:gd name="connsiteX39" fmla="*/ 50179 w 51502"/>
                <a:gd name="connsiteY39" fmla="*/ 15994 h 26405"/>
                <a:gd name="connsiteX40" fmla="*/ 50177 w 51502"/>
                <a:gd name="connsiteY40" fmla="*/ 17986 h 26405"/>
                <a:gd name="connsiteX41" fmla="*/ 46025 w 51502"/>
                <a:gd name="connsiteY41" fmla="*/ 19008 h 26405"/>
                <a:gd name="connsiteX42" fmla="*/ 44496 w 51502"/>
                <a:gd name="connsiteY42" fmla="*/ 18949 h 26405"/>
                <a:gd name="connsiteX43" fmla="*/ 42850 w 51502"/>
                <a:gd name="connsiteY43" fmla="*/ 20591 h 26405"/>
                <a:gd name="connsiteX44" fmla="*/ 41615 w 51502"/>
                <a:gd name="connsiteY44" fmla="*/ 22167 h 26405"/>
                <a:gd name="connsiteX45" fmla="*/ 40312 w 51502"/>
                <a:gd name="connsiteY45" fmla="*/ 22302 h 26405"/>
                <a:gd name="connsiteX46" fmla="*/ 39193 w 51502"/>
                <a:gd name="connsiteY46" fmla="*/ 23032 h 26405"/>
                <a:gd name="connsiteX47" fmla="*/ 38814 w 51502"/>
                <a:gd name="connsiteY47" fmla="*/ 24071 h 26405"/>
                <a:gd name="connsiteX48" fmla="*/ 37909 w 51502"/>
                <a:gd name="connsiteY48" fmla="*/ 24727 h 26405"/>
                <a:gd name="connsiteX49" fmla="*/ 37579 w 51502"/>
                <a:gd name="connsiteY49" fmla="*/ 26370 h 26405"/>
                <a:gd name="connsiteX50" fmla="*/ 36755 w 51502"/>
                <a:gd name="connsiteY50" fmla="*/ 25450 h 26405"/>
                <a:gd name="connsiteX51" fmla="*/ 35191 w 51502"/>
                <a:gd name="connsiteY51" fmla="*/ 24925 h 26405"/>
                <a:gd name="connsiteX52" fmla="*/ 33792 w 51502"/>
                <a:gd name="connsiteY52" fmla="*/ 24400 h 26405"/>
                <a:gd name="connsiteX53" fmla="*/ 32391 w 51502"/>
                <a:gd name="connsiteY53" fmla="*/ 22955 h 26405"/>
                <a:gd name="connsiteX54" fmla="*/ 30745 w 51502"/>
                <a:gd name="connsiteY54" fmla="*/ 24137 h 26405"/>
                <a:gd name="connsiteX55" fmla="*/ 29262 w 51502"/>
                <a:gd name="connsiteY55" fmla="*/ 24269 h 26405"/>
                <a:gd name="connsiteX56" fmla="*/ 27697 w 51502"/>
                <a:gd name="connsiteY56" fmla="*/ 23940 h 26405"/>
                <a:gd name="connsiteX57" fmla="*/ 25192 w 51502"/>
                <a:gd name="connsiteY57" fmla="*/ 24214 h 26405"/>
                <a:gd name="connsiteX58" fmla="*/ 23439 w 51502"/>
                <a:gd name="connsiteY58" fmla="*/ 24376 h 26405"/>
                <a:gd name="connsiteX59" fmla="*/ 22157 w 51502"/>
                <a:gd name="connsiteY59" fmla="*/ 23265 h 2640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7134 h 26225"/>
                <a:gd name="connsiteX24" fmla="*/ 37128 w 51502"/>
                <a:gd name="connsiteY24" fmla="*/ 7900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0765 w 51502"/>
                <a:gd name="connsiteY27" fmla="*/ 10747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7128 w 51502"/>
                <a:gd name="connsiteY24" fmla="*/ 7900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0765 w 51502"/>
                <a:gd name="connsiteY27" fmla="*/ 10747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0765 w 51502"/>
                <a:gd name="connsiteY27" fmla="*/ 10747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7 w 51502"/>
                <a:gd name="connsiteY39" fmla="*/ 17806 h 26225"/>
                <a:gd name="connsiteX40" fmla="*/ 46025 w 51502"/>
                <a:gd name="connsiteY40" fmla="*/ 18828 h 26225"/>
                <a:gd name="connsiteX41" fmla="*/ 44496 w 51502"/>
                <a:gd name="connsiteY41" fmla="*/ 18769 h 26225"/>
                <a:gd name="connsiteX42" fmla="*/ 42850 w 51502"/>
                <a:gd name="connsiteY42" fmla="*/ 20411 h 26225"/>
                <a:gd name="connsiteX43" fmla="*/ 41615 w 51502"/>
                <a:gd name="connsiteY43" fmla="*/ 21987 h 26225"/>
                <a:gd name="connsiteX44" fmla="*/ 40312 w 51502"/>
                <a:gd name="connsiteY44" fmla="*/ 22122 h 26225"/>
                <a:gd name="connsiteX45" fmla="*/ 39193 w 51502"/>
                <a:gd name="connsiteY45" fmla="*/ 22852 h 26225"/>
                <a:gd name="connsiteX46" fmla="*/ 38814 w 51502"/>
                <a:gd name="connsiteY46" fmla="*/ 23891 h 26225"/>
                <a:gd name="connsiteX47" fmla="*/ 37909 w 51502"/>
                <a:gd name="connsiteY47" fmla="*/ 24547 h 26225"/>
                <a:gd name="connsiteX48" fmla="*/ 37579 w 51502"/>
                <a:gd name="connsiteY48" fmla="*/ 26190 h 26225"/>
                <a:gd name="connsiteX49" fmla="*/ 36755 w 51502"/>
                <a:gd name="connsiteY49" fmla="*/ 25270 h 26225"/>
                <a:gd name="connsiteX50" fmla="*/ 35191 w 51502"/>
                <a:gd name="connsiteY50" fmla="*/ 24745 h 26225"/>
                <a:gd name="connsiteX51" fmla="*/ 33792 w 51502"/>
                <a:gd name="connsiteY51" fmla="*/ 24220 h 26225"/>
                <a:gd name="connsiteX52" fmla="*/ 32391 w 51502"/>
                <a:gd name="connsiteY52" fmla="*/ 22775 h 26225"/>
                <a:gd name="connsiteX53" fmla="*/ 30745 w 51502"/>
                <a:gd name="connsiteY53" fmla="*/ 23957 h 26225"/>
                <a:gd name="connsiteX54" fmla="*/ 29262 w 51502"/>
                <a:gd name="connsiteY54" fmla="*/ 24089 h 26225"/>
                <a:gd name="connsiteX55" fmla="*/ 27697 w 51502"/>
                <a:gd name="connsiteY55" fmla="*/ 23760 h 26225"/>
                <a:gd name="connsiteX56" fmla="*/ 25192 w 51502"/>
                <a:gd name="connsiteY56" fmla="*/ 24034 h 26225"/>
                <a:gd name="connsiteX57" fmla="*/ 23439 w 51502"/>
                <a:gd name="connsiteY57" fmla="*/ 24196 h 26225"/>
                <a:gd name="connsiteX58" fmla="*/ 22157 w 51502"/>
                <a:gd name="connsiteY58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508 w 51502"/>
                <a:gd name="connsiteY35" fmla="*/ 13384 h 26225"/>
                <a:gd name="connsiteX36" fmla="*/ 51496 w 51502"/>
                <a:gd name="connsiteY36" fmla="*/ 13384 h 26225"/>
                <a:gd name="connsiteX37" fmla="*/ 51167 w 51502"/>
                <a:gd name="connsiteY37" fmla="*/ 14566 h 26225"/>
                <a:gd name="connsiteX38" fmla="*/ 50177 w 51502"/>
                <a:gd name="connsiteY38" fmla="*/ 17806 h 26225"/>
                <a:gd name="connsiteX39" fmla="*/ 46025 w 51502"/>
                <a:gd name="connsiteY39" fmla="*/ 18828 h 26225"/>
                <a:gd name="connsiteX40" fmla="*/ 44496 w 51502"/>
                <a:gd name="connsiteY40" fmla="*/ 18769 h 26225"/>
                <a:gd name="connsiteX41" fmla="*/ 42850 w 51502"/>
                <a:gd name="connsiteY41" fmla="*/ 20411 h 26225"/>
                <a:gd name="connsiteX42" fmla="*/ 41615 w 51502"/>
                <a:gd name="connsiteY42" fmla="*/ 21987 h 26225"/>
                <a:gd name="connsiteX43" fmla="*/ 40312 w 51502"/>
                <a:gd name="connsiteY43" fmla="*/ 22122 h 26225"/>
                <a:gd name="connsiteX44" fmla="*/ 39193 w 51502"/>
                <a:gd name="connsiteY44" fmla="*/ 22852 h 26225"/>
                <a:gd name="connsiteX45" fmla="*/ 38814 w 51502"/>
                <a:gd name="connsiteY45" fmla="*/ 23891 h 26225"/>
                <a:gd name="connsiteX46" fmla="*/ 37909 w 51502"/>
                <a:gd name="connsiteY46" fmla="*/ 24547 h 26225"/>
                <a:gd name="connsiteX47" fmla="*/ 37579 w 51502"/>
                <a:gd name="connsiteY47" fmla="*/ 26190 h 26225"/>
                <a:gd name="connsiteX48" fmla="*/ 36755 w 51502"/>
                <a:gd name="connsiteY48" fmla="*/ 25270 h 26225"/>
                <a:gd name="connsiteX49" fmla="*/ 35191 w 51502"/>
                <a:gd name="connsiteY49" fmla="*/ 24745 h 26225"/>
                <a:gd name="connsiteX50" fmla="*/ 33792 w 51502"/>
                <a:gd name="connsiteY50" fmla="*/ 24220 h 26225"/>
                <a:gd name="connsiteX51" fmla="*/ 32391 w 51502"/>
                <a:gd name="connsiteY51" fmla="*/ 22775 h 26225"/>
                <a:gd name="connsiteX52" fmla="*/ 30745 w 51502"/>
                <a:gd name="connsiteY52" fmla="*/ 23957 h 26225"/>
                <a:gd name="connsiteX53" fmla="*/ 29262 w 51502"/>
                <a:gd name="connsiteY53" fmla="*/ 24089 h 26225"/>
                <a:gd name="connsiteX54" fmla="*/ 27697 w 51502"/>
                <a:gd name="connsiteY54" fmla="*/ 23760 h 26225"/>
                <a:gd name="connsiteX55" fmla="*/ 25192 w 51502"/>
                <a:gd name="connsiteY55" fmla="*/ 24034 h 26225"/>
                <a:gd name="connsiteX56" fmla="*/ 23439 w 51502"/>
                <a:gd name="connsiteY56" fmla="*/ 24196 h 26225"/>
                <a:gd name="connsiteX57" fmla="*/ 22157 w 51502"/>
                <a:gd name="connsiteY57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50508 w 51502"/>
                <a:gd name="connsiteY34" fmla="*/ 13384 h 26225"/>
                <a:gd name="connsiteX35" fmla="*/ 51496 w 51502"/>
                <a:gd name="connsiteY35" fmla="*/ 13384 h 26225"/>
                <a:gd name="connsiteX36" fmla="*/ 51167 w 51502"/>
                <a:gd name="connsiteY36" fmla="*/ 14566 h 26225"/>
                <a:gd name="connsiteX37" fmla="*/ 50177 w 51502"/>
                <a:gd name="connsiteY37" fmla="*/ 17806 h 26225"/>
                <a:gd name="connsiteX38" fmla="*/ 46025 w 51502"/>
                <a:gd name="connsiteY38" fmla="*/ 18828 h 26225"/>
                <a:gd name="connsiteX39" fmla="*/ 44496 w 51502"/>
                <a:gd name="connsiteY39" fmla="*/ 18769 h 26225"/>
                <a:gd name="connsiteX40" fmla="*/ 42850 w 51502"/>
                <a:gd name="connsiteY40" fmla="*/ 20411 h 26225"/>
                <a:gd name="connsiteX41" fmla="*/ 41615 w 51502"/>
                <a:gd name="connsiteY41" fmla="*/ 21987 h 26225"/>
                <a:gd name="connsiteX42" fmla="*/ 40312 w 51502"/>
                <a:gd name="connsiteY42" fmla="*/ 22122 h 26225"/>
                <a:gd name="connsiteX43" fmla="*/ 39193 w 51502"/>
                <a:gd name="connsiteY43" fmla="*/ 22852 h 26225"/>
                <a:gd name="connsiteX44" fmla="*/ 38814 w 51502"/>
                <a:gd name="connsiteY44" fmla="*/ 23891 h 26225"/>
                <a:gd name="connsiteX45" fmla="*/ 37909 w 51502"/>
                <a:gd name="connsiteY45" fmla="*/ 24547 h 26225"/>
                <a:gd name="connsiteX46" fmla="*/ 37579 w 51502"/>
                <a:gd name="connsiteY46" fmla="*/ 26190 h 26225"/>
                <a:gd name="connsiteX47" fmla="*/ 36755 w 51502"/>
                <a:gd name="connsiteY47" fmla="*/ 25270 h 26225"/>
                <a:gd name="connsiteX48" fmla="*/ 35191 w 51502"/>
                <a:gd name="connsiteY48" fmla="*/ 24745 h 26225"/>
                <a:gd name="connsiteX49" fmla="*/ 33792 w 51502"/>
                <a:gd name="connsiteY49" fmla="*/ 24220 h 26225"/>
                <a:gd name="connsiteX50" fmla="*/ 32391 w 51502"/>
                <a:gd name="connsiteY50" fmla="*/ 22775 h 26225"/>
                <a:gd name="connsiteX51" fmla="*/ 30745 w 51502"/>
                <a:gd name="connsiteY51" fmla="*/ 23957 h 26225"/>
                <a:gd name="connsiteX52" fmla="*/ 29262 w 51502"/>
                <a:gd name="connsiteY52" fmla="*/ 24089 h 26225"/>
                <a:gd name="connsiteX53" fmla="*/ 27697 w 51502"/>
                <a:gd name="connsiteY53" fmla="*/ 23760 h 26225"/>
                <a:gd name="connsiteX54" fmla="*/ 25192 w 51502"/>
                <a:gd name="connsiteY54" fmla="*/ 24034 h 26225"/>
                <a:gd name="connsiteX55" fmla="*/ 23439 w 51502"/>
                <a:gd name="connsiteY55" fmla="*/ 24196 h 26225"/>
                <a:gd name="connsiteX56" fmla="*/ 22157 w 51502"/>
                <a:gd name="connsiteY56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50508 w 51502"/>
                <a:gd name="connsiteY33" fmla="*/ 13384 h 26225"/>
                <a:gd name="connsiteX34" fmla="*/ 51496 w 51502"/>
                <a:gd name="connsiteY34" fmla="*/ 13384 h 26225"/>
                <a:gd name="connsiteX35" fmla="*/ 51167 w 51502"/>
                <a:gd name="connsiteY35" fmla="*/ 14566 h 26225"/>
                <a:gd name="connsiteX36" fmla="*/ 50177 w 51502"/>
                <a:gd name="connsiteY36" fmla="*/ 17806 h 26225"/>
                <a:gd name="connsiteX37" fmla="*/ 46025 w 51502"/>
                <a:gd name="connsiteY37" fmla="*/ 18828 h 26225"/>
                <a:gd name="connsiteX38" fmla="*/ 44496 w 51502"/>
                <a:gd name="connsiteY38" fmla="*/ 18769 h 26225"/>
                <a:gd name="connsiteX39" fmla="*/ 42850 w 51502"/>
                <a:gd name="connsiteY39" fmla="*/ 20411 h 26225"/>
                <a:gd name="connsiteX40" fmla="*/ 41615 w 51502"/>
                <a:gd name="connsiteY40" fmla="*/ 21987 h 26225"/>
                <a:gd name="connsiteX41" fmla="*/ 40312 w 51502"/>
                <a:gd name="connsiteY41" fmla="*/ 22122 h 26225"/>
                <a:gd name="connsiteX42" fmla="*/ 39193 w 51502"/>
                <a:gd name="connsiteY42" fmla="*/ 22852 h 26225"/>
                <a:gd name="connsiteX43" fmla="*/ 38814 w 51502"/>
                <a:gd name="connsiteY43" fmla="*/ 23891 h 26225"/>
                <a:gd name="connsiteX44" fmla="*/ 37909 w 51502"/>
                <a:gd name="connsiteY44" fmla="*/ 24547 h 26225"/>
                <a:gd name="connsiteX45" fmla="*/ 37579 w 51502"/>
                <a:gd name="connsiteY45" fmla="*/ 26190 h 26225"/>
                <a:gd name="connsiteX46" fmla="*/ 36755 w 51502"/>
                <a:gd name="connsiteY46" fmla="*/ 25270 h 26225"/>
                <a:gd name="connsiteX47" fmla="*/ 35191 w 51502"/>
                <a:gd name="connsiteY47" fmla="*/ 24745 h 26225"/>
                <a:gd name="connsiteX48" fmla="*/ 33792 w 51502"/>
                <a:gd name="connsiteY48" fmla="*/ 24220 h 26225"/>
                <a:gd name="connsiteX49" fmla="*/ 32391 w 51502"/>
                <a:gd name="connsiteY49" fmla="*/ 22775 h 26225"/>
                <a:gd name="connsiteX50" fmla="*/ 30745 w 51502"/>
                <a:gd name="connsiteY50" fmla="*/ 23957 h 26225"/>
                <a:gd name="connsiteX51" fmla="*/ 29262 w 51502"/>
                <a:gd name="connsiteY51" fmla="*/ 24089 h 26225"/>
                <a:gd name="connsiteX52" fmla="*/ 27697 w 51502"/>
                <a:gd name="connsiteY52" fmla="*/ 23760 h 26225"/>
                <a:gd name="connsiteX53" fmla="*/ 25192 w 51502"/>
                <a:gd name="connsiteY53" fmla="*/ 24034 h 26225"/>
                <a:gd name="connsiteX54" fmla="*/ 23439 w 51502"/>
                <a:gd name="connsiteY54" fmla="*/ 24196 h 26225"/>
                <a:gd name="connsiteX55" fmla="*/ 22157 w 51502"/>
                <a:gd name="connsiteY55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50508 w 51502"/>
                <a:gd name="connsiteY32" fmla="*/ 13384 h 26225"/>
                <a:gd name="connsiteX33" fmla="*/ 51496 w 51502"/>
                <a:gd name="connsiteY33" fmla="*/ 13384 h 26225"/>
                <a:gd name="connsiteX34" fmla="*/ 51167 w 51502"/>
                <a:gd name="connsiteY34" fmla="*/ 14566 h 26225"/>
                <a:gd name="connsiteX35" fmla="*/ 50177 w 51502"/>
                <a:gd name="connsiteY35" fmla="*/ 17806 h 26225"/>
                <a:gd name="connsiteX36" fmla="*/ 46025 w 51502"/>
                <a:gd name="connsiteY36" fmla="*/ 18828 h 26225"/>
                <a:gd name="connsiteX37" fmla="*/ 44496 w 51502"/>
                <a:gd name="connsiteY37" fmla="*/ 18769 h 26225"/>
                <a:gd name="connsiteX38" fmla="*/ 42850 w 51502"/>
                <a:gd name="connsiteY38" fmla="*/ 20411 h 26225"/>
                <a:gd name="connsiteX39" fmla="*/ 41615 w 51502"/>
                <a:gd name="connsiteY39" fmla="*/ 21987 h 26225"/>
                <a:gd name="connsiteX40" fmla="*/ 40312 w 51502"/>
                <a:gd name="connsiteY40" fmla="*/ 22122 h 26225"/>
                <a:gd name="connsiteX41" fmla="*/ 39193 w 51502"/>
                <a:gd name="connsiteY41" fmla="*/ 22852 h 26225"/>
                <a:gd name="connsiteX42" fmla="*/ 38814 w 51502"/>
                <a:gd name="connsiteY42" fmla="*/ 23891 h 26225"/>
                <a:gd name="connsiteX43" fmla="*/ 37909 w 51502"/>
                <a:gd name="connsiteY43" fmla="*/ 24547 h 26225"/>
                <a:gd name="connsiteX44" fmla="*/ 37579 w 51502"/>
                <a:gd name="connsiteY44" fmla="*/ 26190 h 26225"/>
                <a:gd name="connsiteX45" fmla="*/ 36755 w 51502"/>
                <a:gd name="connsiteY45" fmla="*/ 25270 h 26225"/>
                <a:gd name="connsiteX46" fmla="*/ 35191 w 51502"/>
                <a:gd name="connsiteY46" fmla="*/ 24745 h 26225"/>
                <a:gd name="connsiteX47" fmla="*/ 33792 w 51502"/>
                <a:gd name="connsiteY47" fmla="*/ 24220 h 26225"/>
                <a:gd name="connsiteX48" fmla="*/ 32391 w 51502"/>
                <a:gd name="connsiteY48" fmla="*/ 22775 h 26225"/>
                <a:gd name="connsiteX49" fmla="*/ 30745 w 51502"/>
                <a:gd name="connsiteY49" fmla="*/ 23957 h 26225"/>
                <a:gd name="connsiteX50" fmla="*/ 29262 w 51502"/>
                <a:gd name="connsiteY50" fmla="*/ 24089 h 26225"/>
                <a:gd name="connsiteX51" fmla="*/ 27697 w 51502"/>
                <a:gd name="connsiteY51" fmla="*/ 23760 h 26225"/>
                <a:gd name="connsiteX52" fmla="*/ 25192 w 51502"/>
                <a:gd name="connsiteY52" fmla="*/ 24034 h 26225"/>
                <a:gd name="connsiteX53" fmla="*/ 23439 w 51502"/>
                <a:gd name="connsiteY53" fmla="*/ 24196 h 26225"/>
                <a:gd name="connsiteX54" fmla="*/ 22157 w 51502"/>
                <a:gd name="connsiteY54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50508 w 51502"/>
                <a:gd name="connsiteY31" fmla="*/ 13384 h 26225"/>
                <a:gd name="connsiteX32" fmla="*/ 51496 w 51502"/>
                <a:gd name="connsiteY32" fmla="*/ 13384 h 26225"/>
                <a:gd name="connsiteX33" fmla="*/ 51167 w 51502"/>
                <a:gd name="connsiteY33" fmla="*/ 14566 h 26225"/>
                <a:gd name="connsiteX34" fmla="*/ 50177 w 51502"/>
                <a:gd name="connsiteY34" fmla="*/ 17806 h 26225"/>
                <a:gd name="connsiteX35" fmla="*/ 46025 w 51502"/>
                <a:gd name="connsiteY35" fmla="*/ 18828 h 26225"/>
                <a:gd name="connsiteX36" fmla="*/ 44496 w 51502"/>
                <a:gd name="connsiteY36" fmla="*/ 18769 h 26225"/>
                <a:gd name="connsiteX37" fmla="*/ 42850 w 51502"/>
                <a:gd name="connsiteY37" fmla="*/ 20411 h 26225"/>
                <a:gd name="connsiteX38" fmla="*/ 41615 w 51502"/>
                <a:gd name="connsiteY38" fmla="*/ 21987 h 26225"/>
                <a:gd name="connsiteX39" fmla="*/ 40312 w 51502"/>
                <a:gd name="connsiteY39" fmla="*/ 22122 h 26225"/>
                <a:gd name="connsiteX40" fmla="*/ 39193 w 51502"/>
                <a:gd name="connsiteY40" fmla="*/ 22852 h 26225"/>
                <a:gd name="connsiteX41" fmla="*/ 38814 w 51502"/>
                <a:gd name="connsiteY41" fmla="*/ 23891 h 26225"/>
                <a:gd name="connsiteX42" fmla="*/ 37909 w 51502"/>
                <a:gd name="connsiteY42" fmla="*/ 24547 h 26225"/>
                <a:gd name="connsiteX43" fmla="*/ 37579 w 51502"/>
                <a:gd name="connsiteY43" fmla="*/ 26190 h 26225"/>
                <a:gd name="connsiteX44" fmla="*/ 36755 w 51502"/>
                <a:gd name="connsiteY44" fmla="*/ 25270 h 26225"/>
                <a:gd name="connsiteX45" fmla="*/ 35191 w 51502"/>
                <a:gd name="connsiteY45" fmla="*/ 24745 h 26225"/>
                <a:gd name="connsiteX46" fmla="*/ 33792 w 51502"/>
                <a:gd name="connsiteY46" fmla="*/ 24220 h 26225"/>
                <a:gd name="connsiteX47" fmla="*/ 32391 w 51502"/>
                <a:gd name="connsiteY47" fmla="*/ 22775 h 26225"/>
                <a:gd name="connsiteX48" fmla="*/ 30745 w 51502"/>
                <a:gd name="connsiteY48" fmla="*/ 23957 h 26225"/>
                <a:gd name="connsiteX49" fmla="*/ 29262 w 51502"/>
                <a:gd name="connsiteY49" fmla="*/ 24089 h 26225"/>
                <a:gd name="connsiteX50" fmla="*/ 27697 w 51502"/>
                <a:gd name="connsiteY50" fmla="*/ 23760 h 26225"/>
                <a:gd name="connsiteX51" fmla="*/ 25192 w 51502"/>
                <a:gd name="connsiteY51" fmla="*/ 24034 h 26225"/>
                <a:gd name="connsiteX52" fmla="*/ 23439 w 51502"/>
                <a:gd name="connsiteY52" fmla="*/ 24196 h 26225"/>
                <a:gd name="connsiteX53" fmla="*/ 22157 w 51502"/>
                <a:gd name="connsiteY53" fmla="*/ 23085 h 26225"/>
                <a:gd name="connsiteX0" fmla="*/ 22157 w 51553"/>
                <a:gd name="connsiteY0" fmla="*/ 23085 h 26225"/>
                <a:gd name="connsiteX1" fmla="*/ 23012 w 51553"/>
                <a:gd name="connsiteY1" fmla="*/ 22272 h 26225"/>
                <a:gd name="connsiteX2" fmla="*/ 21938 w 51553"/>
                <a:gd name="connsiteY2" fmla="*/ 24361 h 26225"/>
                <a:gd name="connsiteX3" fmla="*/ 18135 w 51553"/>
                <a:gd name="connsiteY3" fmla="*/ 25291 h 26225"/>
                <a:gd name="connsiteX4" fmla="*/ 13190 w 51553"/>
                <a:gd name="connsiteY4" fmla="*/ 23990 h 26225"/>
                <a:gd name="connsiteX5" fmla="*/ 11966 w 51553"/>
                <a:gd name="connsiteY5" fmla="*/ 21226 h 26225"/>
                <a:gd name="connsiteX6" fmla="*/ 13683 w 51553"/>
                <a:gd name="connsiteY6" fmla="*/ 19843 h 26225"/>
                <a:gd name="connsiteX7" fmla="*/ 17363 w 51553"/>
                <a:gd name="connsiteY7" fmla="*/ 18497 h 26225"/>
                <a:gd name="connsiteX8" fmla="*/ 17895 w 51553"/>
                <a:gd name="connsiteY8" fmla="*/ 16183 h 26225"/>
                <a:gd name="connsiteX9" fmla="*/ 14421 w 51553"/>
                <a:gd name="connsiteY9" fmla="*/ 14131 h 26225"/>
                <a:gd name="connsiteX10" fmla="*/ 10071 w 51553"/>
                <a:gd name="connsiteY10" fmla="*/ 13315 h 26225"/>
                <a:gd name="connsiteX11" fmla="*/ 4130 w 51553"/>
                <a:gd name="connsiteY11" fmla="*/ 10294 h 26225"/>
                <a:gd name="connsiteX12" fmla="*/ 32 w 51553"/>
                <a:gd name="connsiteY12" fmla="*/ 6472 h 26225"/>
                <a:gd name="connsiteX13" fmla="*/ 5040 w 51553"/>
                <a:gd name="connsiteY13" fmla="*/ 6828 h 26225"/>
                <a:gd name="connsiteX14" fmla="*/ 6099 w 51553"/>
                <a:gd name="connsiteY14" fmla="*/ 5395 h 26225"/>
                <a:gd name="connsiteX15" fmla="*/ 7022 w 51553"/>
                <a:gd name="connsiteY15" fmla="*/ 2511 h 26225"/>
                <a:gd name="connsiteX16" fmla="*/ 10821 w 51553"/>
                <a:gd name="connsiteY16" fmla="*/ 4136 h 26225"/>
                <a:gd name="connsiteX17" fmla="*/ 15309 w 51553"/>
                <a:gd name="connsiteY17" fmla="*/ 3949 h 26225"/>
                <a:gd name="connsiteX18" fmla="*/ 17760 w 51553"/>
                <a:gd name="connsiteY18" fmla="*/ 2392 h 26225"/>
                <a:gd name="connsiteX19" fmla="*/ 23219 w 51553"/>
                <a:gd name="connsiteY19" fmla="*/ 908 h 26225"/>
                <a:gd name="connsiteX20" fmla="*/ 27489 w 51553"/>
                <a:gd name="connsiteY20" fmla="*/ 53 h 26225"/>
                <a:gd name="connsiteX21" fmla="*/ 33045 w 51553"/>
                <a:gd name="connsiteY21" fmla="*/ 2412 h 26225"/>
                <a:gd name="connsiteX22" fmla="*/ 29414 w 51553"/>
                <a:gd name="connsiteY22" fmla="*/ 582 h 26225"/>
                <a:gd name="connsiteX23" fmla="*/ 34972 w 51553"/>
                <a:gd name="connsiteY23" fmla="*/ 5120 h 26225"/>
                <a:gd name="connsiteX24" fmla="*/ 39092 w 51553"/>
                <a:gd name="connsiteY24" fmla="*/ 6334 h 26225"/>
                <a:gd name="connsiteX25" fmla="*/ 39003 w 51553"/>
                <a:gd name="connsiteY25" fmla="*/ 9632 h 26225"/>
                <a:gd name="connsiteX26" fmla="*/ 38486 w 51553"/>
                <a:gd name="connsiteY26" fmla="*/ 10943 h 26225"/>
                <a:gd name="connsiteX27" fmla="*/ 44132 w 51553"/>
                <a:gd name="connsiteY27" fmla="*/ 8286 h 26225"/>
                <a:gd name="connsiteX28" fmla="*/ 41794 w 51553"/>
                <a:gd name="connsiteY28" fmla="*/ 11052 h 26225"/>
                <a:gd name="connsiteX29" fmla="*/ 42685 w 51553"/>
                <a:gd name="connsiteY29" fmla="*/ 10625 h 26225"/>
                <a:gd name="connsiteX30" fmla="*/ 50508 w 51553"/>
                <a:gd name="connsiteY30" fmla="*/ 13384 h 26225"/>
                <a:gd name="connsiteX31" fmla="*/ 51496 w 51553"/>
                <a:gd name="connsiteY31" fmla="*/ 13384 h 26225"/>
                <a:gd name="connsiteX32" fmla="*/ 51167 w 51553"/>
                <a:gd name="connsiteY32" fmla="*/ 14566 h 26225"/>
                <a:gd name="connsiteX33" fmla="*/ 50177 w 51553"/>
                <a:gd name="connsiteY33" fmla="*/ 17806 h 26225"/>
                <a:gd name="connsiteX34" fmla="*/ 46025 w 51553"/>
                <a:gd name="connsiteY34" fmla="*/ 18828 h 26225"/>
                <a:gd name="connsiteX35" fmla="*/ 44496 w 51553"/>
                <a:gd name="connsiteY35" fmla="*/ 18769 h 26225"/>
                <a:gd name="connsiteX36" fmla="*/ 42850 w 51553"/>
                <a:gd name="connsiteY36" fmla="*/ 20411 h 26225"/>
                <a:gd name="connsiteX37" fmla="*/ 41615 w 51553"/>
                <a:gd name="connsiteY37" fmla="*/ 21987 h 26225"/>
                <a:gd name="connsiteX38" fmla="*/ 40312 w 51553"/>
                <a:gd name="connsiteY38" fmla="*/ 22122 h 26225"/>
                <a:gd name="connsiteX39" fmla="*/ 39193 w 51553"/>
                <a:gd name="connsiteY39" fmla="*/ 22852 h 26225"/>
                <a:gd name="connsiteX40" fmla="*/ 38814 w 51553"/>
                <a:gd name="connsiteY40" fmla="*/ 23891 h 26225"/>
                <a:gd name="connsiteX41" fmla="*/ 37909 w 51553"/>
                <a:gd name="connsiteY41" fmla="*/ 24547 h 26225"/>
                <a:gd name="connsiteX42" fmla="*/ 37579 w 51553"/>
                <a:gd name="connsiteY42" fmla="*/ 26190 h 26225"/>
                <a:gd name="connsiteX43" fmla="*/ 36755 w 51553"/>
                <a:gd name="connsiteY43" fmla="*/ 25270 h 26225"/>
                <a:gd name="connsiteX44" fmla="*/ 35191 w 51553"/>
                <a:gd name="connsiteY44" fmla="*/ 24745 h 26225"/>
                <a:gd name="connsiteX45" fmla="*/ 33792 w 51553"/>
                <a:gd name="connsiteY45" fmla="*/ 24220 h 26225"/>
                <a:gd name="connsiteX46" fmla="*/ 32391 w 51553"/>
                <a:gd name="connsiteY46" fmla="*/ 22775 h 26225"/>
                <a:gd name="connsiteX47" fmla="*/ 30745 w 51553"/>
                <a:gd name="connsiteY47" fmla="*/ 23957 h 26225"/>
                <a:gd name="connsiteX48" fmla="*/ 29262 w 51553"/>
                <a:gd name="connsiteY48" fmla="*/ 24089 h 26225"/>
                <a:gd name="connsiteX49" fmla="*/ 27697 w 51553"/>
                <a:gd name="connsiteY49" fmla="*/ 23760 h 26225"/>
                <a:gd name="connsiteX50" fmla="*/ 25192 w 51553"/>
                <a:gd name="connsiteY50" fmla="*/ 24034 h 26225"/>
                <a:gd name="connsiteX51" fmla="*/ 23439 w 51553"/>
                <a:gd name="connsiteY51" fmla="*/ 24196 h 26225"/>
                <a:gd name="connsiteX52" fmla="*/ 22157 w 51553"/>
                <a:gd name="connsiteY52" fmla="*/ 23085 h 26225"/>
                <a:gd name="connsiteX0" fmla="*/ 22157 w 51553"/>
                <a:gd name="connsiteY0" fmla="*/ 23085 h 26225"/>
                <a:gd name="connsiteX1" fmla="*/ 23012 w 51553"/>
                <a:gd name="connsiteY1" fmla="*/ 22272 h 26225"/>
                <a:gd name="connsiteX2" fmla="*/ 21938 w 51553"/>
                <a:gd name="connsiteY2" fmla="*/ 24361 h 26225"/>
                <a:gd name="connsiteX3" fmla="*/ 18135 w 51553"/>
                <a:gd name="connsiteY3" fmla="*/ 25291 h 26225"/>
                <a:gd name="connsiteX4" fmla="*/ 13190 w 51553"/>
                <a:gd name="connsiteY4" fmla="*/ 23990 h 26225"/>
                <a:gd name="connsiteX5" fmla="*/ 11966 w 51553"/>
                <a:gd name="connsiteY5" fmla="*/ 21226 h 26225"/>
                <a:gd name="connsiteX6" fmla="*/ 13683 w 51553"/>
                <a:gd name="connsiteY6" fmla="*/ 19843 h 26225"/>
                <a:gd name="connsiteX7" fmla="*/ 17363 w 51553"/>
                <a:gd name="connsiteY7" fmla="*/ 18497 h 26225"/>
                <a:gd name="connsiteX8" fmla="*/ 17895 w 51553"/>
                <a:gd name="connsiteY8" fmla="*/ 16183 h 26225"/>
                <a:gd name="connsiteX9" fmla="*/ 14421 w 51553"/>
                <a:gd name="connsiteY9" fmla="*/ 14131 h 26225"/>
                <a:gd name="connsiteX10" fmla="*/ 10071 w 51553"/>
                <a:gd name="connsiteY10" fmla="*/ 13315 h 26225"/>
                <a:gd name="connsiteX11" fmla="*/ 4130 w 51553"/>
                <a:gd name="connsiteY11" fmla="*/ 10294 h 26225"/>
                <a:gd name="connsiteX12" fmla="*/ 32 w 51553"/>
                <a:gd name="connsiteY12" fmla="*/ 6472 h 26225"/>
                <a:gd name="connsiteX13" fmla="*/ 5040 w 51553"/>
                <a:gd name="connsiteY13" fmla="*/ 6828 h 26225"/>
                <a:gd name="connsiteX14" fmla="*/ 6099 w 51553"/>
                <a:gd name="connsiteY14" fmla="*/ 5395 h 26225"/>
                <a:gd name="connsiteX15" fmla="*/ 7022 w 51553"/>
                <a:gd name="connsiteY15" fmla="*/ 2511 h 26225"/>
                <a:gd name="connsiteX16" fmla="*/ 10821 w 51553"/>
                <a:gd name="connsiteY16" fmla="*/ 4136 h 26225"/>
                <a:gd name="connsiteX17" fmla="*/ 15309 w 51553"/>
                <a:gd name="connsiteY17" fmla="*/ 3949 h 26225"/>
                <a:gd name="connsiteX18" fmla="*/ 17760 w 51553"/>
                <a:gd name="connsiteY18" fmla="*/ 2392 h 26225"/>
                <a:gd name="connsiteX19" fmla="*/ 23219 w 51553"/>
                <a:gd name="connsiteY19" fmla="*/ 908 h 26225"/>
                <a:gd name="connsiteX20" fmla="*/ 27489 w 51553"/>
                <a:gd name="connsiteY20" fmla="*/ 53 h 26225"/>
                <a:gd name="connsiteX21" fmla="*/ 33045 w 51553"/>
                <a:gd name="connsiteY21" fmla="*/ 2412 h 26225"/>
                <a:gd name="connsiteX22" fmla="*/ 29414 w 51553"/>
                <a:gd name="connsiteY22" fmla="*/ 582 h 26225"/>
                <a:gd name="connsiteX23" fmla="*/ 34972 w 51553"/>
                <a:gd name="connsiteY23" fmla="*/ 5120 h 26225"/>
                <a:gd name="connsiteX24" fmla="*/ 39092 w 51553"/>
                <a:gd name="connsiteY24" fmla="*/ 6334 h 26225"/>
                <a:gd name="connsiteX25" fmla="*/ 39003 w 51553"/>
                <a:gd name="connsiteY25" fmla="*/ 9632 h 26225"/>
                <a:gd name="connsiteX26" fmla="*/ 38486 w 51553"/>
                <a:gd name="connsiteY26" fmla="*/ 10943 h 26225"/>
                <a:gd name="connsiteX27" fmla="*/ 41794 w 51553"/>
                <a:gd name="connsiteY27" fmla="*/ 11052 h 26225"/>
                <a:gd name="connsiteX28" fmla="*/ 42685 w 51553"/>
                <a:gd name="connsiteY28" fmla="*/ 10625 h 26225"/>
                <a:gd name="connsiteX29" fmla="*/ 50508 w 51553"/>
                <a:gd name="connsiteY29" fmla="*/ 13384 h 26225"/>
                <a:gd name="connsiteX30" fmla="*/ 51496 w 51553"/>
                <a:gd name="connsiteY30" fmla="*/ 13384 h 26225"/>
                <a:gd name="connsiteX31" fmla="*/ 51167 w 51553"/>
                <a:gd name="connsiteY31" fmla="*/ 14566 h 26225"/>
                <a:gd name="connsiteX32" fmla="*/ 50177 w 51553"/>
                <a:gd name="connsiteY32" fmla="*/ 17806 h 26225"/>
                <a:gd name="connsiteX33" fmla="*/ 46025 w 51553"/>
                <a:gd name="connsiteY33" fmla="*/ 18828 h 26225"/>
                <a:gd name="connsiteX34" fmla="*/ 44496 w 51553"/>
                <a:gd name="connsiteY34" fmla="*/ 18769 h 26225"/>
                <a:gd name="connsiteX35" fmla="*/ 42850 w 51553"/>
                <a:gd name="connsiteY35" fmla="*/ 20411 h 26225"/>
                <a:gd name="connsiteX36" fmla="*/ 41615 w 51553"/>
                <a:gd name="connsiteY36" fmla="*/ 21987 h 26225"/>
                <a:gd name="connsiteX37" fmla="*/ 40312 w 51553"/>
                <a:gd name="connsiteY37" fmla="*/ 22122 h 26225"/>
                <a:gd name="connsiteX38" fmla="*/ 39193 w 51553"/>
                <a:gd name="connsiteY38" fmla="*/ 22852 h 26225"/>
                <a:gd name="connsiteX39" fmla="*/ 38814 w 51553"/>
                <a:gd name="connsiteY39" fmla="*/ 23891 h 26225"/>
                <a:gd name="connsiteX40" fmla="*/ 37909 w 51553"/>
                <a:gd name="connsiteY40" fmla="*/ 24547 h 26225"/>
                <a:gd name="connsiteX41" fmla="*/ 37579 w 51553"/>
                <a:gd name="connsiteY41" fmla="*/ 26190 h 26225"/>
                <a:gd name="connsiteX42" fmla="*/ 36755 w 51553"/>
                <a:gd name="connsiteY42" fmla="*/ 25270 h 26225"/>
                <a:gd name="connsiteX43" fmla="*/ 35191 w 51553"/>
                <a:gd name="connsiteY43" fmla="*/ 24745 h 26225"/>
                <a:gd name="connsiteX44" fmla="*/ 33792 w 51553"/>
                <a:gd name="connsiteY44" fmla="*/ 24220 h 26225"/>
                <a:gd name="connsiteX45" fmla="*/ 32391 w 51553"/>
                <a:gd name="connsiteY45" fmla="*/ 22775 h 26225"/>
                <a:gd name="connsiteX46" fmla="*/ 30745 w 51553"/>
                <a:gd name="connsiteY46" fmla="*/ 23957 h 26225"/>
                <a:gd name="connsiteX47" fmla="*/ 29262 w 51553"/>
                <a:gd name="connsiteY47" fmla="*/ 24089 h 26225"/>
                <a:gd name="connsiteX48" fmla="*/ 27697 w 51553"/>
                <a:gd name="connsiteY48" fmla="*/ 23760 h 26225"/>
                <a:gd name="connsiteX49" fmla="*/ 25192 w 51553"/>
                <a:gd name="connsiteY49" fmla="*/ 24034 h 26225"/>
                <a:gd name="connsiteX50" fmla="*/ 23439 w 51553"/>
                <a:gd name="connsiteY50" fmla="*/ 24196 h 26225"/>
                <a:gd name="connsiteX51" fmla="*/ 22157 w 51553"/>
                <a:gd name="connsiteY51" fmla="*/ 23085 h 26225"/>
                <a:gd name="connsiteX0" fmla="*/ 23439 w 51553"/>
                <a:gd name="connsiteY0" fmla="*/ 24196 h 26225"/>
                <a:gd name="connsiteX1" fmla="*/ 23012 w 51553"/>
                <a:gd name="connsiteY1" fmla="*/ 22272 h 26225"/>
                <a:gd name="connsiteX2" fmla="*/ 21938 w 51553"/>
                <a:gd name="connsiteY2" fmla="*/ 24361 h 26225"/>
                <a:gd name="connsiteX3" fmla="*/ 18135 w 51553"/>
                <a:gd name="connsiteY3" fmla="*/ 25291 h 26225"/>
                <a:gd name="connsiteX4" fmla="*/ 13190 w 51553"/>
                <a:gd name="connsiteY4" fmla="*/ 23990 h 26225"/>
                <a:gd name="connsiteX5" fmla="*/ 11966 w 51553"/>
                <a:gd name="connsiteY5" fmla="*/ 21226 h 26225"/>
                <a:gd name="connsiteX6" fmla="*/ 13683 w 51553"/>
                <a:gd name="connsiteY6" fmla="*/ 19843 h 26225"/>
                <a:gd name="connsiteX7" fmla="*/ 17363 w 51553"/>
                <a:gd name="connsiteY7" fmla="*/ 18497 h 26225"/>
                <a:gd name="connsiteX8" fmla="*/ 17895 w 51553"/>
                <a:gd name="connsiteY8" fmla="*/ 16183 h 26225"/>
                <a:gd name="connsiteX9" fmla="*/ 14421 w 51553"/>
                <a:gd name="connsiteY9" fmla="*/ 14131 h 26225"/>
                <a:gd name="connsiteX10" fmla="*/ 10071 w 51553"/>
                <a:gd name="connsiteY10" fmla="*/ 13315 h 26225"/>
                <a:gd name="connsiteX11" fmla="*/ 4130 w 51553"/>
                <a:gd name="connsiteY11" fmla="*/ 10294 h 26225"/>
                <a:gd name="connsiteX12" fmla="*/ 32 w 51553"/>
                <a:gd name="connsiteY12" fmla="*/ 6472 h 26225"/>
                <a:gd name="connsiteX13" fmla="*/ 5040 w 51553"/>
                <a:gd name="connsiteY13" fmla="*/ 6828 h 26225"/>
                <a:gd name="connsiteX14" fmla="*/ 6099 w 51553"/>
                <a:gd name="connsiteY14" fmla="*/ 5395 h 26225"/>
                <a:gd name="connsiteX15" fmla="*/ 7022 w 51553"/>
                <a:gd name="connsiteY15" fmla="*/ 2511 h 26225"/>
                <a:gd name="connsiteX16" fmla="*/ 10821 w 51553"/>
                <a:gd name="connsiteY16" fmla="*/ 4136 h 26225"/>
                <a:gd name="connsiteX17" fmla="*/ 15309 w 51553"/>
                <a:gd name="connsiteY17" fmla="*/ 3949 h 26225"/>
                <a:gd name="connsiteX18" fmla="*/ 17760 w 51553"/>
                <a:gd name="connsiteY18" fmla="*/ 2392 h 26225"/>
                <a:gd name="connsiteX19" fmla="*/ 23219 w 51553"/>
                <a:gd name="connsiteY19" fmla="*/ 908 h 26225"/>
                <a:gd name="connsiteX20" fmla="*/ 27489 w 51553"/>
                <a:gd name="connsiteY20" fmla="*/ 53 h 26225"/>
                <a:gd name="connsiteX21" fmla="*/ 33045 w 51553"/>
                <a:gd name="connsiteY21" fmla="*/ 2412 h 26225"/>
                <a:gd name="connsiteX22" fmla="*/ 29414 w 51553"/>
                <a:gd name="connsiteY22" fmla="*/ 582 h 26225"/>
                <a:gd name="connsiteX23" fmla="*/ 34972 w 51553"/>
                <a:gd name="connsiteY23" fmla="*/ 5120 h 26225"/>
                <a:gd name="connsiteX24" fmla="*/ 39092 w 51553"/>
                <a:gd name="connsiteY24" fmla="*/ 6334 h 26225"/>
                <a:gd name="connsiteX25" fmla="*/ 39003 w 51553"/>
                <a:gd name="connsiteY25" fmla="*/ 9632 h 26225"/>
                <a:gd name="connsiteX26" fmla="*/ 38486 w 51553"/>
                <a:gd name="connsiteY26" fmla="*/ 10943 h 26225"/>
                <a:gd name="connsiteX27" fmla="*/ 41794 w 51553"/>
                <a:gd name="connsiteY27" fmla="*/ 11052 h 26225"/>
                <a:gd name="connsiteX28" fmla="*/ 42685 w 51553"/>
                <a:gd name="connsiteY28" fmla="*/ 10625 h 26225"/>
                <a:gd name="connsiteX29" fmla="*/ 50508 w 51553"/>
                <a:gd name="connsiteY29" fmla="*/ 13384 h 26225"/>
                <a:gd name="connsiteX30" fmla="*/ 51496 w 51553"/>
                <a:gd name="connsiteY30" fmla="*/ 13384 h 26225"/>
                <a:gd name="connsiteX31" fmla="*/ 51167 w 51553"/>
                <a:gd name="connsiteY31" fmla="*/ 14566 h 26225"/>
                <a:gd name="connsiteX32" fmla="*/ 50177 w 51553"/>
                <a:gd name="connsiteY32" fmla="*/ 17806 h 26225"/>
                <a:gd name="connsiteX33" fmla="*/ 46025 w 51553"/>
                <a:gd name="connsiteY33" fmla="*/ 18828 h 26225"/>
                <a:gd name="connsiteX34" fmla="*/ 44496 w 51553"/>
                <a:gd name="connsiteY34" fmla="*/ 18769 h 26225"/>
                <a:gd name="connsiteX35" fmla="*/ 42850 w 51553"/>
                <a:gd name="connsiteY35" fmla="*/ 20411 h 26225"/>
                <a:gd name="connsiteX36" fmla="*/ 41615 w 51553"/>
                <a:gd name="connsiteY36" fmla="*/ 21987 h 26225"/>
                <a:gd name="connsiteX37" fmla="*/ 40312 w 51553"/>
                <a:gd name="connsiteY37" fmla="*/ 22122 h 26225"/>
                <a:gd name="connsiteX38" fmla="*/ 39193 w 51553"/>
                <a:gd name="connsiteY38" fmla="*/ 22852 h 26225"/>
                <a:gd name="connsiteX39" fmla="*/ 38814 w 51553"/>
                <a:gd name="connsiteY39" fmla="*/ 23891 h 26225"/>
                <a:gd name="connsiteX40" fmla="*/ 37909 w 51553"/>
                <a:gd name="connsiteY40" fmla="*/ 24547 h 26225"/>
                <a:gd name="connsiteX41" fmla="*/ 37579 w 51553"/>
                <a:gd name="connsiteY41" fmla="*/ 26190 h 26225"/>
                <a:gd name="connsiteX42" fmla="*/ 36755 w 51553"/>
                <a:gd name="connsiteY42" fmla="*/ 25270 h 26225"/>
                <a:gd name="connsiteX43" fmla="*/ 35191 w 51553"/>
                <a:gd name="connsiteY43" fmla="*/ 24745 h 26225"/>
                <a:gd name="connsiteX44" fmla="*/ 33792 w 51553"/>
                <a:gd name="connsiteY44" fmla="*/ 24220 h 26225"/>
                <a:gd name="connsiteX45" fmla="*/ 32391 w 51553"/>
                <a:gd name="connsiteY45" fmla="*/ 22775 h 26225"/>
                <a:gd name="connsiteX46" fmla="*/ 30745 w 51553"/>
                <a:gd name="connsiteY46" fmla="*/ 23957 h 26225"/>
                <a:gd name="connsiteX47" fmla="*/ 29262 w 51553"/>
                <a:gd name="connsiteY47" fmla="*/ 24089 h 26225"/>
                <a:gd name="connsiteX48" fmla="*/ 27697 w 51553"/>
                <a:gd name="connsiteY48" fmla="*/ 23760 h 26225"/>
                <a:gd name="connsiteX49" fmla="*/ 25192 w 51553"/>
                <a:gd name="connsiteY49" fmla="*/ 24034 h 26225"/>
                <a:gd name="connsiteX50" fmla="*/ 23439 w 51553"/>
                <a:gd name="connsiteY50" fmla="*/ 24196 h 26225"/>
                <a:gd name="connsiteX0" fmla="*/ 23439 w 51553"/>
                <a:gd name="connsiteY0" fmla="*/ 24196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30745 w 51553"/>
                <a:gd name="connsiteY45" fmla="*/ 23957 h 26225"/>
                <a:gd name="connsiteX46" fmla="*/ 29262 w 51553"/>
                <a:gd name="connsiteY46" fmla="*/ 24089 h 26225"/>
                <a:gd name="connsiteX47" fmla="*/ 27697 w 51553"/>
                <a:gd name="connsiteY47" fmla="*/ 23760 h 26225"/>
                <a:gd name="connsiteX48" fmla="*/ 25192 w 51553"/>
                <a:gd name="connsiteY48" fmla="*/ 24034 h 26225"/>
                <a:gd name="connsiteX49" fmla="*/ 23439 w 51553"/>
                <a:gd name="connsiteY49" fmla="*/ 24196 h 26225"/>
                <a:gd name="connsiteX0" fmla="*/ 25192 w 51553"/>
                <a:gd name="connsiteY0" fmla="*/ 24034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30745 w 51553"/>
                <a:gd name="connsiteY45" fmla="*/ 23957 h 26225"/>
                <a:gd name="connsiteX46" fmla="*/ 29262 w 51553"/>
                <a:gd name="connsiteY46" fmla="*/ 24089 h 26225"/>
                <a:gd name="connsiteX47" fmla="*/ 27697 w 51553"/>
                <a:gd name="connsiteY47" fmla="*/ 23760 h 26225"/>
                <a:gd name="connsiteX48" fmla="*/ 25192 w 51553"/>
                <a:gd name="connsiteY48" fmla="*/ 24034 h 26225"/>
                <a:gd name="connsiteX0" fmla="*/ 27697 w 51553"/>
                <a:gd name="connsiteY0" fmla="*/ 23760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30745 w 51553"/>
                <a:gd name="connsiteY45" fmla="*/ 23957 h 26225"/>
                <a:gd name="connsiteX46" fmla="*/ 29262 w 51553"/>
                <a:gd name="connsiteY46" fmla="*/ 24089 h 26225"/>
                <a:gd name="connsiteX47" fmla="*/ 27697 w 51553"/>
                <a:gd name="connsiteY47" fmla="*/ 23760 h 26225"/>
                <a:gd name="connsiteX0" fmla="*/ 29262 w 51553"/>
                <a:gd name="connsiteY0" fmla="*/ 24089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30745 w 51553"/>
                <a:gd name="connsiteY45" fmla="*/ 23957 h 26225"/>
                <a:gd name="connsiteX46" fmla="*/ 29262 w 51553"/>
                <a:gd name="connsiteY46" fmla="*/ 24089 h 26225"/>
                <a:gd name="connsiteX0" fmla="*/ 29262 w 51553"/>
                <a:gd name="connsiteY0" fmla="*/ 24089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29262 w 51553"/>
                <a:gd name="connsiteY45" fmla="*/ 24089 h 26225"/>
                <a:gd name="connsiteX0" fmla="*/ 29262 w 51553"/>
                <a:gd name="connsiteY0" fmla="*/ 24089 h 26252"/>
                <a:gd name="connsiteX1" fmla="*/ 21938 w 51553"/>
                <a:gd name="connsiteY1" fmla="*/ 24361 h 26252"/>
                <a:gd name="connsiteX2" fmla="*/ 18135 w 51553"/>
                <a:gd name="connsiteY2" fmla="*/ 25291 h 26252"/>
                <a:gd name="connsiteX3" fmla="*/ 13190 w 51553"/>
                <a:gd name="connsiteY3" fmla="*/ 23990 h 26252"/>
                <a:gd name="connsiteX4" fmla="*/ 11966 w 51553"/>
                <a:gd name="connsiteY4" fmla="*/ 21226 h 26252"/>
                <a:gd name="connsiteX5" fmla="*/ 13683 w 51553"/>
                <a:gd name="connsiteY5" fmla="*/ 19843 h 26252"/>
                <a:gd name="connsiteX6" fmla="*/ 17363 w 51553"/>
                <a:gd name="connsiteY6" fmla="*/ 18497 h 26252"/>
                <a:gd name="connsiteX7" fmla="*/ 17895 w 51553"/>
                <a:gd name="connsiteY7" fmla="*/ 16183 h 26252"/>
                <a:gd name="connsiteX8" fmla="*/ 14421 w 51553"/>
                <a:gd name="connsiteY8" fmla="*/ 14131 h 26252"/>
                <a:gd name="connsiteX9" fmla="*/ 10071 w 51553"/>
                <a:gd name="connsiteY9" fmla="*/ 13315 h 26252"/>
                <a:gd name="connsiteX10" fmla="*/ 4130 w 51553"/>
                <a:gd name="connsiteY10" fmla="*/ 10294 h 26252"/>
                <a:gd name="connsiteX11" fmla="*/ 32 w 51553"/>
                <a:gd name="connsiteY11" fmla="*/ 6472 h 26252"/>
                <a:gd name="connsiteX12" fmla="*/ 5040 w 51553"/>
                <a:gd name="connsiteY12" fmla="*/ 6828 h 26252"/>
                <a:gd name="connsiteX13" fmla="*/ 6099 w 51553"/>
                <a:gd name="connsiteY13" fmla="*/ 5395 h 26252"/>
                <a:gd name="connsiteX14" fmla="*/ 7022 w 51553"/>
                <a:gd name="connsiteY14" fmla="*/ 2511 h 26252"/>
                <a:gd name="connsiteX15" fmla="*/ 10821 w 51553"/>
                <a:gd name="connsiteY15" fmla="*/ 4136 h 26252"/>
                <a:gd name="connsiteX16" fmla="*/ 15309 w 51553"/>
                <a:gd name="connsiteY16" fmla="*/ 3949 h 26252"/>
                <a:gd name="connsiteX17" fmla="*/ 17760 w 51553"/>
                <a:gd name="connsiteY17" fmla="*/ 2392 h 26252"/>
                <a:gd name="connsiteX18" fmla="*/ 23219 w 51553"/>
                <a:gd name="connsiteY18" fmla="*/ 908 h 26252"/>
                <a:gd name="connsiteX19" fmla="*/ 27489 w 51553"/>
                <a:gd name="connsiteY19" fmla="*/ 53 h 26252"/>
                <a:gd name="connsiteX20" fmla="*/ 33045 w 51553"/>
                <a:gd name="connsiteY20" fmla="*/ 2412 h 26252"/>
                <a:gd name="connsiteX21" fmla="*/ 29414 w 51553"/>
                <a:gd name="connsiteY21" fmla="*/ 582 h 26252"/>
                <a:gd name="connsiteX22" fmla="*/ 34972 w 51553"/>
                <a:gd name="connsiteY22" fmla="*/ 5120 h 26252"/>
                <a:gd name="connsiteX23" fmla="*/ 39092 w 51553"/>
                <a:gd name="connsiteY23" fmla="*/ 6334 h 26252"/>
                <a:gd name="connsiteX24" fmla="*/ 39003 w 51553"/>
                <a:gd name="connsiteY24" fmla="*/ 9632 h 26252"/>
                <a:gd name="connsiteX25" fmla="*/ 38486 w 51553"/>
                <a:gd name="connsiteY25" fmla="*/ 10943 h 26252"/>
                <a:gd name="connsiteX26" fmla="*/ 41794 w 51553"/>
                <a:gd name="connsiteY26" fmla="*/ 11052 h 26252"/>
                <a:gd name="connsiteX27" fmla="*/ 42685 w 51553"/>
                <a:gd name="connsiteY27" fmla="*/ 10625 h 26252"/>
                <a:gd name="connsiteX28" fmla="*/ 50508 w 51553"/>
                <a:gd name="connsiteY28" fmla="*/ 13384 h 26252"/>
                <a:gd name="connsiteX29" fmla="*/ 51496 w 51553"/>
                <a:gd name="connsiteY29" fmla="*/ 13384 h 26252"/>
                <a:gd name="connsiteX30" fmla="*/ 51167 w 51553"/>
                <a:gd name="connsiteY30" fmla="*/ 14566 h 26252"/>
                <a:gd name="connsiteX31" fmla="*/ 50177 w 51553"/>
                <a:gd name="connsiteY31" fmla="*/ 17806 h 26252"/>
                <a:gd name="connsiteX32" fmla="*/ 46025 w 51553"/>
                <a:gd name="connsiteY32" fmla="*/ 18828 h 26252"/>
                <a:gd name="connsiteX33" fmla="*/ 44496 w 51553"/>
                <a:gd name="connsiteY33" fmla="*/ 18769 h 26252"/>
                <a:gd name="connsiteX34" fmla="*/ 42850 w 51553"/>
                <a:gd name="connsiteY34" fmla="*/ 20411 h 26252"/>
                <a:gd name="connsiteX35" fmla="*/ 41615 w 51553"/>
                <a:gd name="connsiteY35" fmla="*/ 21987 h 26252"/>
                <a:gd name="connsiteX36" fmla="*/ 40312 w 51553"/>
                <a:gd name="connsiteY36" fmla="*/ 22122 h 26252"/>
                <a:gd name="connsiteX37" fmla="*/ 39193 w 51553"/>
                <a:gd name="connsiteY37" fmla="*/ 22852 h 26252"/>
                <a:gd name="connsiteX38" fmla="*/ 38814 w 51553"/>
                <a:gd name="connsiteY38" fmla="*/ 23891 h 26252"/>
                <a:gd name="connsiteX39" fmla="*/ 37909 w 51553"/>
                <a:gd name="connsiteY39" fmla="*/ 24547 h 26252"/>
                <a:gd name="connsiteX40" fmla="*/ 37579 w 51553"/>
                <a:gd name="connsiteY40" fmla="*/ 26190 h 26252"/>
                <a:gd name="connsiteX41" fmla="*/ 36755 w 51553"/>
                <a:gd name="connsiteY41" fmla="*/ 25270 h 26252"/>
                <a:gd name="connsiteX42" fmla="*/ 33792 w 51553"/>
                <a:gd name="connsiteY42" fmla="*/ 24220 h 26252"/>
                <a:gd name="connsiteX43" fmla="*/ 32391 w 51553"/>
                <a:gd name="connsiteY43" fmla="*/ 22775 h 26252"/>
                <a:gd name="connsiteX44" fmla="*/ 29262 w 51553"/>
                <a:gd name="connsiteY44" fmla="*/ 24089 h 26252"/>
                <a:gd name="connsiteX0" fmla="*/ 29262 w 51553"/>
                <a:gd name="connsiteY0" fmla="*/ 24089 h 26192"/>
                <a:gd name="connsiteX1" fmla="*/ 21938 w 51553"/>
                <a:gd name="connsiteY1" fmla="*/ 24361 h 26192"/>
                <a:gd name="connsiteX2" fmla="*/ 18135 w 51553"/>
                <a:gd name="connsiteY2" fmla="*/ 25291 h 26192"/>
                <a:gd name="connsiteX3" fmla="*/ 13190 w 51553"/>
                <a:gd name="connsiteY3" fmla="*/ 23990 h 26192"/>
                <a:gd name="connsiteX4" fmla="*/ 11966 w 51553"/>
                <a:gd name="connsiteY4" fmla="*/ 21226 h 26192"/>
                <a:gd name="connsiteX5" fmla="*/ 13683 w 51553"/>
                <a:gd name="connsiteY5" fmla="*/ 19843 h 26192"/>
                <a:gd name="connsiteX6" fmla="*/ 17363 w 51553"/>
                <a:gd name="connsiteY6" fmla="*/ 18497 h 26192"/>
                <a:gd name="connsiteX7" fmla="*/ 17895 w 51553"/>
                <a:gd name="connsiteY7" fmla="*/ 16183 h 26192"/>
                <a:gd name="connsiteX8" fmla="*/ 14421 w 51553"/>
                <a:gd name="connsiteY8" fmla="*/ 14131 h 26192"/>
                <a:gd name="connsiteX9" fmla="*/ 10071 w 51553"/>
                <a:gd name="connsiteY9" fmla="*/ 13315 h 26192"/>
                <a:gd name="connsiteX10" fmla="*/ 4130 w 51553"/>
                <a:gd name="connsiteY10" fmla="*/ 10294 h 26192"/>
                <a:gd name="connsiteX11" fmla="*/ 32 w 51553"/>
                <a:gd name="connsiteY11" fmla="*/ 6472 h 26192"/>
                <a:gd name="connsiteX12" fmla="*/ 5040 w 51553"/>
                <a:gd name="connsiteY12" fmla="*/ 6828 h 26192"/>
                <a:gd name="connsiteX13" fmla="*/ 6099 w 51553"/>
                <a:gd name="connsiteY13" fmla="*/ 5395 h 26192"/>
                <a:gd name="connsiteX14" fmla="*/ 7022 w 51553"/>
                <a:gd name="connsiteY14" fmla="*/ 2511 h 26192"/>
                <a:gd name="connsiteX15" fmla="*/ 10821 w 51553"/>
                <a:gd name="connsiteY15" fmla="*/ 4136 h 26192"/>
                <a:gd name="connsiteX16" fmla="*/ 15309 w 51553"/>
                <a:gd name="connsiteY16" fmla="*/ 3949 h 26192"/>
                <a:gd name="connsiteX17" fmla="*/ 17760 w 51553"/>
                <a:gd name="connsiteY17" fmla="*/ 2392 h 26192"/>
                <a:gd name="connsiteX18" fmla="*/ 23219 w 51553"/>
                <a:gd name="connsiteY18" fmla="*/ 908 h 26192"/>
                <a:gd name="connsiteX19" fmla="*/ 27489 w 51553"/>
                <a:gd name="connsiteY19" fmla="*/ 53 h 26192"/>
                <a:gd name="connsiteX20" fmla="*/ 33045 w 51553"/>
                <a:gd name="connsiteY20" fmla="*/ 2412 h 26192"/>
                <a:gd name="connsiteX21" fmla="*/ 29414 w 51553"/>
                <a:gd name="connsiteY21" fmla="*/ 582 h 26192"/>
                <a:gd name="connsiteX22" fmla="*/ 34972 w 51553"/>
                <a:gd name="connsiteY22" fmla="*/ 5120 h 26192"/>
                <a:gd name="connsiteX23" fmla="*/ 39092 w 51553"/>
                <a:gd name="connsiteY23" fmla="*/ 6334 h 26192"/>
                <a:gd name="connsiteX24" fmla="*/ 39003 w 51553"/>
                <a:gd name="connsiteY24" fmla="*/ 9632 h 26192"/>
                <a:gd name="connsiteX25" fmla="*/ 38486 w 51553"/>
                <a:gd name="connsiteY25" fmla="*/ 10943 h 26192"/>
                <a:gd name="connsiteX26" fmla="*/ 41794 w 51553"/>
                <a:gd name="connsiteY26" fmla="*/ 11052 h 26192"/>
                <a:gd name="connsiteX27" fmla="*/ 42685 w 51553"/>
                <a:gd name="connsiteY27" fmla="*/ 10625 h 26192"/>
                <a:gd name="connsiteX28" fmla="*/ 50508 w 51553"/>
                <a:gd name="connsiteY28" fmla="*/ 13384 h 26192"/>
                <a:gd name="connsiteX29" fmla="*/ 51496 w 51553"/>
                <a:gd name="connsiteY29" fmla="*/ 13384 h 26192"/>
                <a:gd name="connsiteX30" fmla="*/ 51167 w 51553"/>
                <a:gd name="connsiteY30" fmla="*/ 14566 h 26192"/>
                <a:gd name="connsiteX31" fmla="*/ 50177 w 51553"/>
                <a:gd name="connsiteY31" fmla="*/ 17806 h 26192"/>
                <a:gd name="connsiteX32" fmla="*/ 46025 w 51553"/>
                <a:gd name="connsiteY32" fmla="*/ 18828 h 26192"/>
                <a:gd name="connsiteX33" fmla="*/ 44496 w 51553"/>
                <a:gd name="connsiteY33" fmla="*/ 18769 h 26192"/>
                <a:gd name="connsiteX34" fmla="*/ 42850 w 51553"/>
                <a:gd name="connsiteY34" fmla="*/ 20411 h 26192"/>
                <a:gd name="connsiteX35" fmla="*/ 41615 w 51553"/>
                <a:gd name="connsiteY35" fmla="*/ 21987 h 26192"/>
                <a:gd name="connsiteX36" fmla="*/ 40312 w 51553"/>
                <a:gd name="connsiteY36" fmla="*/ 22122 h 26192"/>
                <a:gd name="connsiteX37" fmla="*/ 39193 w 51553"/>
                <a:gd name="connsiteY37" fmla="*/ 22852 h 26192"/>
                <a:gd name="connsiteX38" fmla="*/ 38814 w 51553"/>
                <a:gd name="connsiteY38" fmla="*/ 23891 h 26192"/>
                <a:gd name="connsiteX39" fmla="*/ 37909 w 51553"/>
                <a:gd name="connsiteY39" fmla="*/ 24547 h 26192"/>
                <a:gd name="connsiteX40" fmla="*/ 37579 w 51553"/>
                <a:gd name="connsiteY40" fmla="*/ 26190 h 26192"/>
                <a:gd name="connsiteX41" fmla="*/ 33792 w 51553"/>
                <a:gd name="connsiteY41" fmla="*/ 24220 h 26192"/>
                <a:gd name="connsiteX42" fmla="*/ 32391 w 51553"/>
                <a:gd name="connsiteY42" fmla="*/ 22775 h 26192"/>
                <a:gd name="connsiteX43" fmla="*/ 29262 w 51553"/>
                <a:gd name="connsiteY43" fmla="*/ 24089 h 26192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2850 w 51553"/>
                <a:gd name="connsiteY34" fmla="*/ 20411 h 26190"/>
                <a:gd name="connsiteX35" fmla="*/ 41615 w 51553"/>
                <a:gd name="connsiteY35" fmla="*/ 21987 h 26190"/>
                <a:gd name="connsiteX36" fmla="*/ 40312 w 51553"/>
                <a:gd name="connsiteY36" fmla="*/ 22122 h 26190"/>
                <a:gd name="connsiteX37" fmla="*/ 39193 w 51553"/>
                <a:gd name="connsiteY37" fmla="*/ 22852 h 26190"/>
                <a:gd name="connsiteX38" fmla="*/ 38814 w 51553"/>
                <a:gd name="connsiteY38" fmla="*/ 23891 h 26190"/>
                <a:gd name="connsiteX39" fmla="*/ 37579 w 51553"/>
                <a:gd name="connsiteY39" fmla="*/ 26190 h 26190"/>
                <a:gd name="connsiteX40" fmla="*/ 33792 w 51553"/>
                <a:gd name="connsiteY40" fmla="*/ 24220 h 26190"/>
                <a:gd name="connsiteX41" fmla="*/ 32391 w 51553"/>
                <a:gd name="connsiteY41" fmla="*/ 22775 h 26190"/>
                <a:gd name="connsiteX42" fmla="*/ 29262 w 51553"/>
                <a:gd name="connsiteY42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2850 w 51553"/>
                <a:gd name="connsiteY34" fmla="*/ 20411 h 26190"/>
                <a:gd name="connsiteX35" fmla="*/ 41615 w 51553"/>
                <a:gd name="connsiteY35" fmla="*/ 21987 h 26190"/>
                <a:gd name="connsiteX36" fmla="*/ 40312 w 51553"/>
                <a:gd name="connsiteY36" fmla="*/ 22122 h 26190"/>
                <a:gd name="connsiteX37" fmla="*/ 39193 w 51553"/>
                <a:gd name="connsiteY37" fmla="*/ 22852 h 26190"/>
                <a:gd name="connsiteX38" fmla="*/ 37579 w 51553"/>
                <a:gd name="connsiteY38" fmla="*/ 26190 h 26190"/>
                <a:gd name="connsiteX39" fmla="*/ 33792 w 51553"/>
                <a:gd name="connsiteY39" fmla="*/ 24220 h 26190"/>
                <a:gd name="connsiteX40" fmla="*/ 32391 w 51553"/>
                <a:gd name="connsiteY40" fmla="*/ 22775 h 26190"/>
                <a:gd name="connsiteX41" fmla="*/ 29262 w 51553"/>
                <a:gd name="connsiteY41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2850 w 51553"/>
                <a:gd name="connsiteY34" fmla="*/ 20411 h 26190"/>
                <a:gd name="connsiteX35" fmla="*/ 41615 w 51553"/>
                <a:gd name="connsiteY35" fmla="*/ 21987 h 26190"/>
                <a:gd name="connsiteX36" fmla="*/ 40312 w 51553"/>
                <a:gd name="connsiteY36" fmla="*/ 22122 h 26190"/>
                <a:gd name="connsiteX37" fmla="*/ 37579 w 51553"/>
                <a:gd name="connsiteY37" fmla="*/ 26190 h 26190"/>
                <a:gd name="connsiteX38" fmla="*/ 33792 w 51553"/>
                <a:gd name="connsiteY38" fmla="*/ 24220 h 26190"/>
                <a:gd name="connsiteX39" fmla="*/ 32391 w 51553"/>
                <a:gd name="connsiteY39" fmla="*/ 22775 h 26190"/>
                <a:gd name="connsiteX40" fmla="*/ 29262 w 51553"/>
                <a:gd name="connsiteY40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2850 w 51553"/>
                <a:gd name="connsiteY34" fmla="*/ 20411 h 26190"/>
                <a:gd name="connsiteX35" fmla="*/ 41615 w 51553"/>
                <a:gd name="connsiteY35" fmla="*/ 21987 h 26190"/>
                <a:gd name="connsiteX36" fmla="*/ 37579 w 51553"/>
                <a:gd name="connsiteY36" fmla="*/ 26190 h 26190"/>
                <a:gd name="connsiteX37" fmla="*/ 33792 w 51553"/>
                <a:gd name="connsiteY37" fmla="*/ 24220 h 26190"/>
                <a:gd name="connsiteX38" fmla="*/ 32391 w 51553"/>
                <a:gd name="connsiteY38" fmla="*/ 22775 h 26190"/>
                <a:gd name="connsiteX39" fmla="*/ 29262 w 51553"/>
                <a:gd name="connsiteY39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1615 w 51553"/>
                <a:gd name="connsiteY34" fmla="*/ 21987 h 26190"/>
                <a:gd name="connsiteX35" fmla="*/ 37579 w 51553"/>
                <a:gd name="connsiteY35" fmla="*/ 26190 h 26190"/>
                <a:gd name="connsiteX36" fmla="*/ 33792 w 51553"/>
                <a:gd name="connsiteY36" fmla="*/ 24220 h 26190"/>
                <a:gd name="connsiteX37" fmla="*/ 32391 w 51553"/>
                <a:gd name="connsiteY37" fmla="*/ 22775 h 26190"/>
                <a:gd name="connsiteX38" fmla="*/ 29262 w 51553"/>
                <a:gd name="connsiteY38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46062 w 51553"/>
                <a:gd name="connsiteY25" fmla="*/ 7586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1615 w 51553"/>
                <a:gd name="connsiteY34" fmla="*/ 21987 h 26190"/>
                <a:gd name="connsiteX35" fmla="*/ 37579 w 51553"/>
                <a:gd name="connsiteY35" fmla="*/ 26190 h 26190"/>
                <a:gd name="connsiteX36" fmla="*/ 33792 w 51553"/>
                <a:gd name="connsiteY36" fmla="*/ 24220 h 26190"/>
                <a:gd name="connsiteX37" fmla="*/ 32391 w 51553"/>
                <a:gd name="connsiteY37" fmla="*/ 22775 h 26190"/>
                <a:gd name="connsiteX38" fmla="*/ 29262 w 51553"/>
                <a:gd name="connsiteY38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46062 w 51553"/>
                <a:gd name="connsiteY25" fmla="*/ 7586 h 26190"/>
                <a:gd name="connsiteX26" fmla="*/ 49651 w 51553"/>
                <a:gd name="connsiteY26" fmla="*/ 9038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1615 w 51553"/>
                <a:gd name="connsiteY34" fmla="*/ 21987 h 26190"/>
                <a:gd name="connsiteX35" fmla="*/ 37579 w 51553"/>
                <a:gd name="connsiteY35" fmla="*/ 26190 h 26190"/>
                <a:gd name="connsiteX36" fmla="*/ 33792 w 51553"/>
                <a:gd name="connsiteY36" fmla="*/ 24220 h 26190"/>
                <a:gd name="connsiteX37" fmla="*/ 32391 w 51553"/>
                <a:gd name="connsiteY37" fmla="*/ 22775 h 26190"/>
                <a:gd name="connsiteX38" fmla="*/ 29262 w 51553"/>
                <a:gd name="connsiteY38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41248 w 51553"/>
                <a:gd name="connsiteY24" fmla="*/ 7171 h 26190"/>
                <a:gd name="connsiteX25" fmla="*/ 46062 w 51553"/>
                <a:gd name="connsiteY25" fmla="*/ 7586 h 26190"/>
                <a:gd name="connsiteX26" fmla="*/ 49651 w 51553"/>
                <a:gd name="connsiteY26" fmla="*/ 9038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1615 w 51553"/>
                <a:gd name="connsiteY34" fmla="*/ 21987 h 26190"/>
                <a:gd name="connsiteX35" fmla="*/ 37579 w 51553"/>
                <a:gd name="connsiteY35" fmla="*/ 26190 h 26190"/>
                <a:gd name="connsiteX36" fmla="*/ 33792 w 51553"/>
                <a:gd name="connsiteY36" fmla="*/ 24220 h 26190"/>
                <a:gd name="connsiteX37" fmla="*/ 32391 w 51553"/>
                <a:gd name="connsiteY37" fmla="*/ 22775 h 26190"/>
                <a:gd name="connsiteX38" fmla="*/ 29262 w 51553"/>
                <a:gd name="connsiteY38" fmla="*/ 24089 h 26190"/>
                <a:gd name="connsiteX0" fmla="*/ 29262 w 52360"/>
                <a:gd name="connsiteY0" fmla="*/ 24089 h 26190"/>
                <a:gd name="connsiteX1" fmla="*/ 21938 w 52360"/>
                <a:gd name="connsiteY1" fmla="*/ 24361 h 26190"/>
                <a:gd name="connsiteX2" fmla="*/ 18135 w 52360"/>
                <a:gd name="connsiteY2" fmla="*/ 25291 h 26190"/>
                <a:gd name="connsiteX3" fmla="*/ 13190 w 52360"/>
                <a:gd name="connsiteY3" fmla="*/ 23990 h 26190"/>
                <a:gd name="connsiteX4" fmla="*/ 11966 w 52360"/>
                <a:gd name="connsiteY4" fmla="*/ 21226 h 26190"/>
                <a:gd name="connsiteX5" fmla="*/ 13683 w 52360"/>
                <a:gd name="connsiteY5" fmla="*/ 19843 h 26190"/>
                <a:gd name="connsiteX6" fmla="*/ 17363 w 52360"/>
                <a:gd name="connsiteY6" fmla="*/ 18497 h 26190"/>
                <a:gd name="connsiteX7" fmla="*/ 17895 w 52360"/>
                <a:gd name="connsiteY7" fmla="*/ 16183 h 26190"/>
                <a:gd name="connsiteX8" fmla="*/ 14421 w 52360"/>
                <a:gd name="connsiteY8" fmla="*/ 14131 h 26190"/>
                <a:gd name="connsiteX9" fmla="*/ 10071 w 52360"/>
                <a:gd name="connsiteY9" fmla="*/ 13315 h 26190"/>
                <a:gd name="connsiteX10" fmla="*/ 4130 w 52360"/>
                <a:gd name="connsiteY10" fmla="*/ 10294 h 26190"/>
                <a:gd name="connsiteX11" fmla="*/ 32 w 52360"/>
                <a:gd name="connsiteY11" fmla="*/ 6472 h 26190"/>
                <a:gd name="connsiteX12" fmla="*/ 5040 w 52360"/>
                <a:gd name="connsiteY12" fmla="*/ 6828 h 26190"/>
                <a:gd name="connsiteX13" fmla="*/ 6099 w 52360"/>
                <a:gd name="connsiteY13" fmla="*/ 5395 h 26190"/>
                <a:gd name="connsiteX14" fmla="*/ 7022 w 52360"/>
                <a:gd name="connsiteY14" fmla="*/ 2511 h 26190"/>
                <a:gd name="connsiteX15" fmla="*/ 10821 w 52360"/>
                <a:gd name="connsiteY15" fmla="*/ 4136 h 26190"/>
                <a:gd name="connsiteX16" fmla="*/ 15309 w 52360"/>
                <a:gd name="connsiteY16" fmla="*/ 3949 h 26190"/>
                <a:gd name="connsiteX17" fmla="*/ 17760 w 52360"/>
                <a:gd name="connsiteY17" fmla="*/ 2392 h 26190"/>
                <a:gd name="connsiteX18" fmla="*/ 23219 w 52360"/>
                <a:gd name="connsiteY18" fmla="*/ 908 h 26190"/>
                <a:gd name="connsiteX19" fmla="*/ 27489 w 52360"/>
                <a:gd name="connsiteY19" fmla="*/ 53 h 26190"/>
                <a:gd name="connsiteX20" fmla="*/ 33045 w 52360"/>
                <a:gd name="connsiteY20" fmla="*/ 2412 h 26190"/>
                <a:gd name="connsiteX21" fmla="*/ 29414 w 52360"/>
                <a:gd name="connsiteY21" fmla="*/ 582 h 26190"/>
                <a:gd name="connsiteX22" fmla="*/ 34972 w 52360"/>
                <a:gd name="connsiteY22" fmla="*/ 5120 h 26190"/>
                <a:gd name="connsiteX23" fmla="*/ 39092 w 52360"/>
                <a:gd name="connsiteY23" fmla="*/ 6334 h 26190"/>
                <a:gd name="connsiteX24" fmla="*/ 41248 w 52360"/>
                <a:gd name="connsiteY24" fmla="*/ 7171 h 26190"/>
                <a:gd name="connsiteX25" fmla="*/ 46062 w 52360"/>
                <a:gd name="connsiteY25" fmla="*/ 7586 h 26190"/>
                <a:gd name="connsiteX26" fmla="*/ 49651 w 52360"/>
                <a:gd name="connsiteY26" fmla="*/ 9038 h 26190"/>
                <a:gd name="connsiteX27" fmla="*/ 51945 w 52360"/>
                <a:gd name="connsiteY27" fmla="*/ 9730 h 26190"/>
                <a:gd name="connsiteX28" fmla="*/ 50508 w 52360"/>
                <a:gd name="connsiteY28" fmla="*/ 13384 h 26190"/>
                <a:gd name="connsiteX29" fmla="*/ 51496 w 52360"/>
                <a:gd name="connsiteY29" fmla="*/ 13384 h 26190"/>
                <a:gd name="connsiteX30" fmla="*/ 51167 w 52360"/>
                <a:gd name="connsiteY30" fmla="*/ 14566 h 26190"/>
                <a:gd name="connsiteX31" fmla="*/ 50177 w 52360"/>
                <a:gd name="connsiteY31" fmla="*/ 17806 h 26190"/>
                <a:gd name="connsiteX32" fmla="*/ 46025 w 52360"/>
                <a:gd name="connsiteY32" fmla="*/ 18828 h 26190"/>
                <a:gd name="connsiteX33" fmla="*/ 44496 w 52360"/>
                <a:gd name="connsiteY33" fmla="*/ 18769 h 26190"/>
                <a:gd name="connsiteX34" fmla="*/ 41615 w 52360"/>
                <a:gd name="connsiteY34" fmla="*/ 21987 h 26190"/>
                <a:gd name="connsiteX35" fmla="*/ 37579 w 52360"/>
                <a:gd name="connsiteY35" fmla="*/ 26190 h 26190"/>
                <a:gd name="connsiteX36" fmla="*/ 33792 w 52360"/>
                <a:gd name="connsiteY36" fmla="*/ 24220 h 26190"/>
                <a:gd name="connsiteX37" fmla="*/ 32391 w 52360"/>
                <a:gd name="connsiteY37" fmla="*/ 22775 h 26190"/>
                <a:gd name="connsiteX38" fmla="*/ 29262 w 52360"/>
                <a:gd name="connsiteY38" fmla="*/ 24089 h 26190"/>
                <a:gd name="connsiteX0" fmla="*/ 26456 w 52360"/>
                <a:gd name="connsiteY0" fmla="*/ 26327 h 26328"/>
                <a:gd name="connsiteX1" fmla="*/ 21938 w 52360"/>
                <a:gd name="connsiteY1" fmla="*/ 24361 h 26328"/>
                <a:gd name="connsiteX2" fmla="*/ 18135 w 52360"/>
                <a:gd name="connsiteY2" fmla="*/ 25291 h 26328"/>
                <a:gd name="connsiteX3" fmla="*/ 13190 w 52360"/>
                <a:gd name="connsiteY3" fmla="*/ 23990 h 26328"/>
                <a:gd name="connsiteX4" fmla="*/ 11966 w 52360"/>
                <a:gd name="connsiteY4" fmla="*/ 21226 h 26328"/>
                <a:gd name="connsiteX5" fmla="*/ 13683 w 52360"/>
                <a:gd name="connsiteY5" fmla="*/ 19843 h 26328"/>
                <a:gd name="connsiteX6" fmla="*/ 17363 w 52360"/>
                <a:gd name="connsiteY6" fmla="*/ 18497 h 26328"/>
                <a:gd name="connsiteX7" fmla="*/ 17895 w 52360"/>
                <a:gd name="connsiteY7" fmla="*/ 16183 h 26328"/>
                <a:gd name="connsiteX8" fmla="*/ 14421 w 52360"/>
                <a:gd name="connsiteY8" fmla="*/ 14131 h 26328"/>
                <a:gd name="connsiteX9" fmla="*/ 10071 w 52360"/>
                <a:gd name="connsiteY9" fmla="*/ 13315 h 26328"/>
                <a:gd name="connsiteX10" fmla="*/ 4130 w 52360"/>
                <a:gd name="connsiteY10" fmla="*/ 10294 h 26328"/>
                <a:gd name="connsiteX11" fmla="*/ 32 w 52360"/>
                <a:gd name="connsiteY11" fmla="*/ 6472 h 26328"/>
                <a:gd name="connsiteX12" fmla="*/ 5040 w 52360"/>
                <a:gd name="connsiteY12" fmla="*/ 6828 h 26328"/>
                <a:gd name="connsiteX13" fmla="*/ 6099 w 52360"/>
                <a:gd name="connsiteY13" fmla="*/ 5395 h 26328"/>
                <a:gd name="connsiteX14" fmla="*/ 7022 w 52360"/>
                <a:gd name="connsiteY14" fmla="*/ 2511 h 26328"/>
                <a:gd name="connsiteX15" fmla="*/ 10821 w 52360"/>
                <a:gd name="connsiteY15" fmla="*/ 4136 h 26328"/>
                <a:gd name="connsiteX16" fmla="*/ 15309 w 52360"/>
                <a:gd name="connsiteY16" fmla="*/ 3949 h 26328"/>
                <a:gd name="connsiteX17" fmla="*/ 17760 w 52360"/>
                <a:gd name="connsiteY17" fmla="*/ 2392 h 26328"/>
                <a:gd name="connsiteX18" fmla="*/ 23219 w 52360"/>
                <a:gd name="connsiteY18" fmla="*/ 908 h 26328"/>
                <a:gd name="connsiteX19" fmla="*/ 27489 w 52360"/>
                <a:gd name="connsiteY19" fmla="*/ 53 h 26328"/>
                <a:gd name="connsiteX20" fmla="*/ 33045 w 52360"/>
                <a:gd name="connsiteY20" fmla="*/ 2412 h 26328"/>
                <a:gd name="connsiteX21" fmla="*/ 29414 w 52360"/>
                <a:gd name="connsiteY21" fmla="*/ 582 h 26328"/>
                <a:gd name="connsiteX22" fmla="*/ 34972 w 52360"/>
                <a:gd name="connsiteY22" fmla="*/ 5120 h 26328"/>
                <a:gd name="connsiteX23" fmla="*/ 39092 w 52360"/>
                <a:gd name="connsiteY23" fmla="*/ 6334 h 26328"/>
                <a:gd name="connsiteX24" fmla="*/ 41248 w 52360"/>
                <a:gd name="connsiteY24" fmla="*/ 7171 h 26328"/>
                <a:gd name="connsiteX25" fmla="*/ 46062 w 52360"/>
                <a:gd name="connsiteY25" fmla="*/ 7586 h 26328"/>
                <a:gd name="connsiteX26" fmla="*/ 49651 w 52360"/>
                <a:gd name="connsiteY26" fmla="*/ 9038 h 26328"/>
                <a:gd name="connsiteX27" fmla="*/ 51945 w 52360"/>
                <a:gd name="connsiteY27" fmla="*/ 9730 h 26328"/>
                <a:gd name="connsiteX28" fmla="*/ 50508 w 52360"/>
                <a:gd name="connsiteY28" fmla="*/ 13384 h 26328"/>
                <a:gd name="connsiteX29" fmla="*/ 51496 w 52360"/>
                <a:gd name="connsiteY29" fmla="*/ 13384 h 26328"/>
                <a:gd name="connsiteX30" fmla="*/ 51167 w 52360"/>
                <a:gd name="connsiteY30" fmla="*/ 14566 h 26328"/>
                <a:gd name="connsiteX31" fmla="*/ 50177 w 52360"/>
                <a:gd name="connsiteY31" fmla="*/ 17806 h 26328"/>
                <a:gd name="connsiteX32" fmla="*/ 46025 w 52360"/>
                <a:gd name="connsiteY32" fmla="*/ 18828 h 26328"/>
                <a:gd name="connsiteX33" fmla="*/ 44496 w 52360"/>
                <a:gd name="connsiteY33" fmla="*/ 18769 h 26328"/>
                <a:gd name="connsiteX34" fmla="*/ 41615 w 52360"/>
                <a:gd name="connsiteY34" fmla="*/ 21987 h 26328"/>
                <a:gd name="connsiteX35" fmla="*/ 37579 w 52360"/>
                <a:gd name="connsiteY35" fmla="*/ 26190 h 26328"/>
                <a:gd name="connsiteX36" fmla="*/ 33792 w 52360"/>
                <a:gd name="connsiteY36" fmla="*/ 24220 h 26328"/>
                <a:gd name="connsiteX37" fmla="*/ 32391 w 52360"/>
                <a:gd name="connsiteY37" fmla="*/ 22775 h 26328"/>
                <a:gd name="connsiteX38" fmla="*/ 26456 w 52360"/>
                <a:gd name="connsiteY38" fmla="*/ 26327 h 26328"/>
                <a:gd name="connsiteX0" fmla="*/ 26456 w 52360"/>
                <a:gd name="connsiteY0" fmla="*/ 26327 h 29964"/>
                <a:gd name="connsiteX1" fmla="*/ 21938 w 52360"/>
                <a:gd name="connsiteY1" fmla="*/ 24361 h 29964"/>
                <a:gd name="connsiteX2" fmla="*/ 18135 w 52360"/>
                <a:gd name="connsiteY2" fmla="*/ 25291 h 29964"/>
                <a:gd name="connsiteX3" fmla="*/ 13190 w 52360"/>
                <a:gd name="connsiteY3" fmla="*/ 23990 h 29964"/>
                <a:gd name="connsiteX4" fmla="*/ 11966 w 52360"/>
                <a:gd name="connsiteY4" fmla="*/ 21226 h 29964"/>
                <a:gd name="connsiteX5" fmla="*/ 13683 w 52360"/>
                <a:gd name="connsiteY5" fmla="*/ 19843 h 29964"/>
                <a:gd name="connsiteX6" fmla="*/ 17363 w 52360"/>
                <a:gd name="connsiteY6" fmla="*/ 18497 h 29964"/>
                <a:gd name="connsiteX7" fmla="*/ 17895 w 52360"/>
                <a:gd name="connsiteY7" fmla="*/ 16183 h 29964"/>
                <a:gd name="connsiteX8" fmla="*/ 14421 w 52360"/>
                <a:gd name="connsiteY8" fmla="*/ 14131 h 29964"/>
                <a:gd name="connsiteX9" fmla="*/ 10071 w 52360"/>
                <a:gd name="connsiteY9" fmla="*/ 13315 h 29964"/>
                <a:gd name="connsiteX10" fmla="*/ 4130 w 52360"/>
                <a:gd name="connsiteY10" fmla="*/ 10294 h 29964"/>
                <a:gd name="connsiteX11" fmla="*/ 32 w 52360"/>
                <a:gd name="connsiteY11" fmla="*/ 6472 h 29964"/>
                <a:gd name="connsiteX12" fmla="*/ 5040 w 52360"/>
                <a:gd name="connsiteY12" fmla="*/ 6828 h 29964"/>
                <a:gd name="connsiteX13" fmla="*/ 6099 w 52360"/>
                <a:gd name="connsiteY13" fmla="*/ 5395 h 29964"/>
                <a:gd name="connsiteX14" fmla="*/ 7022 w 52360"/>
                <a:gd name="connsiteY14" fmla="*/ 2511 h 29964"/>
                <a:gd name="connsiteX15" fmla="*/ 10821 w 52360"/>
                <a:gd name="connsiteY15" fmla="*/ 4136 h 29964"/>
                <a:gd name="connsiteX16" fmla="*/ 15309 w 52360"/>
                <a:gd name="connsiteY16" fmla="*/ 3949 h 29964"/>
                <a:gd name="connsiteX17" fmla="*/ 17760 w 52360"/>
                <a:gd name="connsiteY17" fmla="*/ 2392 h 29964"/>
                <a:gd name="connsiteX18" fmla="*/ 23219 w 52360"/>
                <a:gd name="connsiteY18" fmla="*/ 908 h 29964"/>
                <a:gd name="connsiteX19" fmla="*/ 27489 w 52360"/>
                <a:gd name="connsiteY19" fmla="*/ 53 h 29964"/>
                <a:gd name="connsiteX20" fmla="*/ 33045 w 52360"/>
                <a:gd name="connsiteY20" fmla="*/ 2412 h 29964"/>
                <a:gd name="connsiteX21" fmla="*/ 29414 w 52360"/>
                <a:gd name="connsiteY21" fmla="*/ 582 h 29964"/>
                <a:gd name="connsiteX22" fmla="*/ 34972 w 52360"/>
                <a:gd name="connsiteY22" fmla="*/ 5120 h 29964"/>
                <a:gd name="connsiteX23" fmla="*/ 39092 w 52360"/>
                <a:gd name="connsiteY23" fmla="*/ 6334 h 29964"/>
                <a:gd name="connsiteX24" fmla="*/ 41248 w 52360"/>
                <a:gd name="connsiteY24" fmla="*/ 7171 h 29964"/>
                <a:gd name="connsiteX25" fmla="*/ 46062 w 52360"/>
                <a:gd name="connsiteY25" fmla="*/ 7586 h 29964"/>
                <a:gd name="connsiteX26" fmla="*/ 49651 w 52360"/>
                <a:gd name="connsiteY26" fmla="*/ 9038 h 29964"/>
                <a:gd name="connsiteX27" fmla="*/ 51945 w 52360"/>
                <a:gd name="connsiteY27" fmla="*/ 9730 h 29964"/>
                <a:gd name="connsiteX28" fmla="*/ 50508 w 52360"/>
                <a:gd name="connsiteY28" fmla="*/ 13384 h 29964"/>
                <a:gd name="connsiteX29" fmla="*/ 51496 w 52360"/>
                <a:gd name="connsiteY29" fmla="*/ 13384 h 29964"/>
                <a:gd name="connsiteX30" fmla="*/ 51167 w 52360"/>
                <a:gd name="connsiteY30" fmla="*/ 14566 h 29964"/>
                <a:gd name="connsiteX31" fmla="*/ 50177 w 52360"/>
                <a:gd name="connsiteY31" fmla="*/ 17806 h 29964"/>
                <a:gd name="connsiteX32" fmla="*/ 46025 w 52360"/>
                <a:gd name="connsiteY32" fmla="*/ 18828 h 29964"/>
                <a:gd name="connsiteX33" fmla="*/ 44496 w 52360"/>
                <a:gd name="connsiteY33" fmla="*/ 18769 h 29964"/>
                <a:gd name="connsiteX34" fmla="*/ 41615 w 52360"/>
                <a:gd name="connsiteY34" fmla="*/ 21987 h 29964"/>
                <a:gd name="connsiteX35" fmla="*/ 37579 w 52360"/>
                <a:gd name="connsiteY35" fmla="*/ 26190 h 29964"/>
                <a:gd name="connsiteX36" fmla="*/ 33792 w 52360"/>
                <a:gd name="connsiteY36" fmla="*/ 24220 h 29964"/>
                <a:gd name="connsiteX37" fmla="*/ 28743 w 52360"/>
                <a:gd name="connsiteY37" fmla="*/ 29936 h 29964"/>
                <a:gd name="connsiteX38" fmla="*/ 26456 w 52360"/>
                <a:gd name="connsiteY38" fmla="*/ 26327 h 29964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1615 w 52360"/>
                <a:gd name="connsiteY34" fmla="*/ 21987 h 29936"/>
                <a:gd name="connsiteX35" fmla="*/ 37579 w 52360"/>
                <a:gd name="connsiteY35" fmla="*/ 26190 h 29936"/>
                <a:gd name="connsiteX36" fmla="*/ 33511 w 52360"/>
                <a:gd name="connsiteY36" fmla="*/ 26458 h 29936"/>
                <a:gd name="connsiteX37" fmla="*/ 28743 w 52360"/>
                <a:gd name="connsiteY37" fmla="*/ 29936 h 29936"/>
                <a:gd name="connsiteX38" fmla="*/ 26456 w 52360"/>
                <a:gd name="connsiteY38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1615 w 52360"/>
                <a:gd name="connsiteY34" fmla="*/ 21987 h 29936"/>
                <a:gd name="connsiteX35" fmla="*/ 37579 w 52360"/>
                <a:gd name="connsiteY35" fmla="*/ 28651 h 29936"/>
                <a:gd name="connsiteX36" fmla="*/ 33511 w 52360"/>
                <a:gd name="connsiteY36" fmla="*/ 26458 h 29936"/>
                <a:gd name="connsiteX37" fmla="*/ 28743 w 52360"/>
                <a:gd name="connsiteY37" fmla="*/ 29936 h 29936"/>
                <a:gd name="connsiteX38" fmla="*/ 26456 w 52360"/>
                <a:gd name="connsiteY38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39931 w 52360"/>
                <a:gd name="connsiteY34" fmla="*/ 26462 h 29936"/>
                <a:gd name="connsiteX35" fmla="*/ 37579 w 52360"/>
                <a:gd name="connsiteY35" fmla="*/ 28651 h 29936"/>
                <a:gd name="connsiteX36" fmla="*/ 33511 w 52360"/>
                <a:gd name="connsiteY36" fmla="*/ 26458 h 29936"/>
                <a:gd name="connsiteX37" fmla="*/ 28743 w 52360"/>
                <a:gd name="connsiteY37" fmla="*/ 29936 h 29936"/>
                <a:gd name="connsiteX38" fmla="*/ 26456 w 52360"/>
                <a:gd name="connsiteY38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2309 w 52360"/>
                <a:gd name="connsiteY34" fmla="*/ 28353 h 29936"/>
                <a:gd name="connsiteX35" fmla="*/ 39931 w 52360"/>
                <a:gd name="connsiteY35" fmla="*/ 26462 h 29936"/>
                <a:gd name="connsiteX36" fmla="*/ 37579 w 52360"/>
                <a:gd name="connsiteY36" fmla="*/ 28651 h 29936"/>
                <a:gd name="connsiteX37" fmla="*/ 33511 w 52360"/>
                <a:gd name="connsiteY37" fmla="*/ 26458 h 29936"/>
                <a:gd name="connsiteX38" fmla="*/ 28743 w 52360"/>
                <a:gd name="connsiteY38" fmla="*/ 29936 h 29936"/>
                <a:gd name="connsiteX39" fmla="*/ 26456 w 52360"/>
                <a:gd name="connsiteY39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4834 w 52360"/>
                <a:gd name="connsiteY34" fmla="*/ 27011 h 29936"/>
                <a:gd name="connsiteX35" fmla="*/ 42309 w 52360"/>
                <a:gd name="connsiteY35" fmla="*/ 28353 h 29936"/>
                <a:gd name="connsiteX36" fmla="*/ 39931 w 52360"/>
                <a:gd name="connsiteY36" fmla="*/ 26462 h 29936"/>
                <a:gd name="connsiteX37" fmla="*/ 37579 w 52360"/>
                <a:gd name="connsiteY37" fmla="*/ 28651 h 29936"/>
                <a:gd name="connsiteX38" fmla="*/ 33511 w 52360"/>
                <a:gd name="connsiteY38" fmla="*/ 26458 h 29936"/>
                <a:gd name="connsiteX39" fmla="*/ 28743 w 52360"/>
                <a:gd name="connsiteY39" fmla="*/ 29936 h 29936"/>
                <a:gd name="connsiteX40" fmla="*/ 26456 w 52360"/>
                <a:gd name="connsiteY40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4834 w 52360"/>
                <a:gd name="connsiteY34" fmla="*/ 22312 h 29936"/>
                <a:gd name="connsiteX35" fmla="*/ 44834 w 52360"/>
                <a:gd name="connsiteY35" fmla="*/ 27011 h 29936"/>
                <a:gd name="connsiteX36" fmla="*/ 42309 w 52360"/>
                <a:gd name="connsiteY36" fmla="*/ 28353 h 29936"/>
                <a:gd name="connsiteX37" fmla="*/ 39931 w 52360"/>
                <a:gd name="connsiteY37" fmla="*/ 26462 h 29936"/>
                <a:gd name="connsiteX38" fmla="*/ 37579 w 52360"/>
                <a:gd name="connsiteY38" fmla="*/ 28651 h 29936"/>
                <a:gd name="connsiteX39" fmla="*/ 33511 w 52360"/>
                <a:gd name="connsiteY39" fmla="*/ 26458 h 29936"/>
                <a:gd name="connsiteX40" fmla="*/ 28743 w 52360"/>
                <a:gd name="connsiteY40" fmla="*/ 29936 h 29936"/>
                <a:gd name="connsiteX41" fmla="*/ 26456 w 52360"/>
                <a:gd name="connsiteY41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5899 w 52360"/>
                <a:gd name="connsiteY33" fmla="*/ 21230 h 29936"/>
                <a:gd name="connsiteX34" fmla="*/ 44834 w 52360"/>
                <a:gd name="connsiteY34" fmla="*/ 22312 h 29936"/>
                <a:gd name="connsiteX35" fmla="*/ 44834 w 52360"/>
                <a:gd name="connsiteY35" fmla="*/ 27011 h 29936"/>
                <a:gd name="connsiteX36" fmla="*/ 42309 w 52360"/>
                <a:gd name="connsiteY36" fmla="*/ 28353 h 29936"/>
                <a:gd name="connsiteX37" fmla="*/ 39931 w 52360"/>
                <a:gd name="connsiteY37" fmla="*/ 26462 h 29936"/>
                <a:gd name="connsiteX38" fmla="*/ 37579 w 52360"/>
                <a:gd name="connsiteY38" fmla="*/ 28651 h 29936"/>
                <a:gd name="connsiteX39" fmla="*/ 33511 w 52360"/>
                <a:gd name="connsiteY39" fmla="*/ 26458 h 29936"/>
                <a:gd name="connsiteX40" fmla="*/ 28743 w 52360"/>
                <a:gd name="connsiteY40" fmla="*/ 29936 h 29936"/>
                <a:gd name="connsiteX41" fmla="*/ 26456 w 52360"/>
                <a:gd name="connsiteY41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8270 w 52360"/>
                <a:gd name="connsiteY32" fmla="*/ 18828 h 29936"/>
                <a:gd name="connsiteX33" fmla="*/ 45899 w 52360"/>
                <a:gd name="connsiteY33" fmla="*/ 21230 h 29936"/>
                <a:gd name="connsiteX34" fmla="*/ 44834 w 52360"/>
                <a:gd name="connsiteY34" fmla="*/ 22312 h 29936"/>
                <a:gd name="connsiteX35" fmla="*/ 44834 w 52360"/>
                <a:gd name="connsiteY35" fmla="*/ 27011 h 29936"/>
                <a:gd name="connsiteX36" fmla="*/ 42309 w 52360"/>
                <a:gd name="connsiteY36" fmla="*/ 28353 h 29936"/>
                <a:gd name="connsiteX37" fmla="*/ 39931 w 52360"/>
                <a:gd name="connsiteY37" fmla="*/ 26462 h 29936"/>
                <a:gd name="connsiteX38" fmla="*/ 37579 w 52360"/>
                <a:gd name="connsiteY38" fmla="*/ 28651 h 29936"/>
                <a:gd name="connsiteX39" fmla="*/ 33511 w 52360"/>
                <a:gd name="connsiteY39" fmla="*/ 26458 h 29936"/>
                <a:gd name="connsiteX40" fmla="*/ 28743 w 52360"/>
                <a:gd name="connsiteY40" fmla="*/ 29936 h 29936"/>
                <a:gd name="connsiteX41" fmla="*/ 26456 w 52360"/>
                <a:gd name="connsiteY41" fmla="*/ 26327 h 29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2360" h="29936">
                  <a:moveTo>
                    <a:pt x="26456" y="26327"/>
                  </a:moveTo>
                  <a:cubicBezTo>
                    <a:pt x="25322" y="25398"/>
                    <a:pt x="23792" y="24161"/>
                    <a:pt x="21938" y="24361"/>
                  </a:cubicBezTo>
                  <a:cubicBezTo>
                    <a:pt x="21351" y="24934"/>
                    <a:pt x="18583" y="25685"/>
                    <a:pt x="18135" y="25291"/>
                  </a:cubicBezTo>
                  <a:cubicBezTo>
                    <a:pt x="17505" y="24718"/>
                    <a:pt x="14218" y="24667"/>
                    <a:pt x="13190" y="23990"/>
                  </a:cubicBezTo>
                  <a:cubicBezTo>
                    <a:pt x="12162" y="23313"/>
                    <a:pt x="11884" y="21917"/>
                    <a:pt x="11966" y="21226"/>
                  </a:cubicBezTo>
                  <a:cubicBezTo>
                    <a:pt x="12048" y="20535"/>
                    <a:pt x="13507" y="19735"/>
                    <a:pt x="13683" y="19843"/>
                  </a:cubicBezTo>
                  <a:cubicBezTo>
                    <a:pt x="13866" y="19915"/>
                    <a:pt x="17227" y="18714"/>
                    <a:pt x="17363" y="18497"/>
                  </a:cubicBezTo>
                  <a:cubicBezTo>
                    <a:pt x="17453" y="18283"/>
                    <a:pt x="18385" y="16911"/>
                    <a:pt x="17895" y="16183"/>
                  </a:cubicBezTo>
                  <a:cubicBezTo>
                    <a:pt x="17405" y="15455"/>
                    <a:pt x="14913" y="14381"/>
                    <a:pt x="14421" y="14131"/>
                  </a:cubicBezTo>
                  <a:cubicBezTo>
                    <a:pt x="14148" y="14023"/>
                    <a:pt x="9716" y="13458"/>
                    <a:pt x="10071" y="13315"/>
                  </a:cubicBezTo>
                  <a:cubicBezTo>
                    <a:pt x="10572" y="13064"/>
                    <a:pt x="5803" y="11435"/>
                    <a:pt x="4130" y="10294"/>
                  </a:cubicBezTo>
                  <a:cubicBezTo>
                    <a:pt x="2457" y="9154"/>
                    <a:pt x="-328" y="6900"/>
                    <a:pt x="32" y="6472"/>
                  </a:cubicBezTo>
                  <a:cubicBezTo>
                    <a:pt x="344" y="6077"/>
                    <a:pt x="5398" y="7151"/>
                    <a:pt x="5040" y="6828"/>
                  </a:cubicBezTo>
                  <a:cubicBezTo>
                    <a:pt x="4769" y="6541"/>
                    <a:pt x="5769" y="6114"/>
                    <a:pt x="6099" y="5395"/>
                  </a:cubicBezTo>
                  <a:cubicBezTo>
                    <a:pt x="6429" y="4676"/>
                    <a:pt x="6235" y="2721"/>
                    <a:pt x="7022" y="2511"/>
                  </a:cubicBezTo>
                  <a:cubicBezTo>
                    <a:pt x="7809" y="2301"/>
                    <a:pt x="11000" y="3599"/>
                    <a:pt x="10821" y="4136"/>
                  </a:cubicBezTo>
                  <a:cubicBezTo>
                    <a:pt x="10663" y="4094"/>
                    <a:pt x="14153" y="4240"/>
                    <a:pt x="15309" y="3949"/>
                  </a:cubicBezTo>
                  <a:cubicBezTo>
                    <a:pt x="16465" y="3658"/>
                    <a:pt x="16442" y="2899"/>
                    <a:pt x="17760" y="2392"/>
                  </a:cubicBezTo>
                  <a:cubicBezTo>
                    <a:pt x="19078" y="1885"/>
                    <a:pt x="21598" y="1298"/>
                    <a:pt x="23219" y="908"/>
                  </a:cubicBezTo>
                  <a:cubicBezTo>
                    <a:pt x="24840" y="518"/>
                    <a:pt x="25851" y="-198"/>
                    <a:pt x="27489" y="53"/>
                  </a:cubicBezTo>
                  <a:cubicBezTo>
                    <a:pt x="29127" y="304"/>
                    <a:pt x="32724" y="2361"/>
                    <a:pt x="33045" y="2412"/>
                  </a:cubicBezTo>
                  <a:cubicBezTo>
                    <a:pt x="33002" y="2232"/>
                    <a:pt x="29188" y="655"/>
                    <a:pt x="29414" y="582"/>
                  </a:cubicBezTo>
                  <a:cubicBezTo>
                    <a:pt x="31527" y="189"/>
                    <a:pt x="33359" y="4161"/>
                    <a:pt x="34972" y="5120"/>
                  </a:cubicBezTo>
                  <a:cubicBezTo>
                    <a:pt x="36585" y="6079"/>
                    <a:pt x="38046" y="5992"/>
                    <a:pt x="39092" y="6334"/>
                  </a:cubicBezTo>
                  <a:cubicBezTo>
                    <a:pt x="40138" y="6676"/>
                    <a:pt x="40086" y="6962"/>
                    <a:pt x="41248" y="7171"/>
                  </a:cubicBezTo>
                  <a:cubicBezTo>
                    <a:pt x="42410" y="7380"/>
                    <a:pt x="44662" y="7275"/>
                    <a:pt x="46062" y="7586"/>
                  </a:cubicBezTo>
                  <a:cubicBezTo>
                    <a:pt x="47462" y="7897"/>
                    <a:pt x="48951" y="9091"/>
                    <a:pt x="49651" y="9038"/>
                  </a:cubicBezTo>
                  <a:cubicBezTo>
                    <a:pt x="49998" y="9094"/>
                    <a:pt x="51315" y="9813"/>
                    <a:pt x="51945" y="9730"/>
                  </a:cubicBezTo>
                  <a:cubicBezTo>
                    <a:pt x="53397" y="10119"/>
                    <a:pt x="50583" y="12775"/>
                    <a:pt x="50508" y="13384"/>
                  </a:cubicBezTo>
                  <a:cubicBezTo>
                    <a:pt x="50433" y="13993"/>
                    <a:pt x="51455" y="13198"/>
                    <a:pt x="51496" y="13384"/>
                  </a:cubicBezTo>
                  <a:cubicBezTo>
                    <a:pt x="51537" y="13570"/>
                    <a:pt x="51387" y="13829"/>
                    <a:pt x="51167" y="14566"/>
                  </a:cubicBezTo>
                  <a:cubicBezTo>
                    <a:pt x="50947" y="15303"/>
                    <a:pt x="51034" y="17096"/>
                    <a:pt x="50177" y="17806"/>
                  </a:cubicBezTo>
                  <a:cubicBezTo>
                    <a:pt x="49320" y="18516"/>
                    <a:pt x="48983" y="18257"/>
                    <a:pt x="48270" y="18828"/>
                  </a:cubicBezTo>
                  <a:cubicBezTo>
                    <a:pt x="47557" y="19399"/>
                    <a:pt x="46472" y="20649"/>
                    <a:pt x="45899" y="21230"/>
                  </a:cubicBezTo>
                  <a:cubicBezTo>
                    <a:pt x="45326" y="21811"/>
                    <a:pt x="44778" y="20938"/>
                    <a:pt x="44834" y="22312"/>
                  </a:cubicBezTo>
                  <a:cubicBezTo>
                    <a:pt x="44890" y="23686"/>
                    <a:pt x="45114" y="26004"/>
                    <a:pt x="44834" y="27011"/>
                  </a:cubicBezTo>
                  <a:cubicBezTo>
                    <a:pt x="44554" y="28018"/>
                    <a:pt x="42846" y="28109"/>
                    <a:pt x="42309" y="28353"/>
                  </a:cubicBezTo>
                  <a:cubicBezTo>
                    <a:pt x="41772" y="28597"/>
                    <a:pt x="40672" y="25480"/>
                    <a:pt x="39931" y="26462"/>
                  </a:cubicBezTo>
                  <a:cubicBezTo>
                    <a:pt x="38586" y="27863"/>
                    <a:pt x="38649" y="28652"/>
                    <a:pt x="37579" y="28651"/>
                  </a:cubicBezTo>
                  <a:cubicBezTo>
                    <a:pt x="36509" y="28650"/>
                    <a:pt x="34376" y="27027"/>
                    <a:pt x="33511" y="26458"/>
                  </a:cubicBezTo>
                  <a:cubicBezTo>
                    <a:pt x="32858" y="27113"/>
                    <a:pt x="29919" y="29958"/>
                    <a:pt x="28743" y="29936"/>
                  </a:cubicBezTo>
                  <a:cubicBezTo>
                    <a:pt x="27567" y="29914"/>
                    <a:pt x="27590" y="27256"/>
                    <a:pt x="26456" y="26327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0187AC">
                    <a:lumMod val="40000"/>
                    <a:lumOff val="60000"/>
                  </a:srgbClr>
                </a:solidFill>
                <a:latin typeface="Calibri"/>
              </a:endParaRPr>
            </a:p>
          </p:txBody>
        </p:sp>
        <p:sp>
          <p:nvSpPr>
            <p:cNvPr id="120" name="Freeform 19"/>
            <p:cNvSpPr>
              <a:spLocks/>
            </p:cNvSpPr>
            <p:nvPr/>
          </p:nvSpPr>
          <p:spPr bwMode="auto">
            <a:xfrm rot="16832167">
              <a:off x="7697470" y="4369739"/>
              <a:ext cx="719244" cy="595723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2188 h 25328"/>
                <a:gd name="connsiteX1" fmla="*/ 907 w 29397"/>
                <a:gd name="connsiteY1" fmla="*/ 21375 h 25328"/>
                <a:gd name="connsiteX2" fmla="*/ 675 w 29397"/>
                <a:gd name="connsiteY2" fmla="*/ 20331 h 25328"/>
                <a:gd name="connsiteX3" fmla="*/ 1361 w 29397"/>
                <a:gd name="connsiteY3" fmla="*/ 19919 h 25328"/>
                <a:gd name="connsiteX4" fmla="*/ 1187 w 29397"/>
                <a:gd name="connsiteY4" fmla="*/ 19065 h 25328"/>
                <a:gd name="connsiteX5" fmla="*/ 805 w 29397"/>
                <a:gd name="connsiteY5" fmla="*/ 18539 h 25328"/>
                <a:gd name="connsiteX6" fmla="*/ 1119 w 29397"/>
                <a:gd name="connsiteY6" fmla="*/ 17603 h 25328"/>
                <a:gd name="connsiteX7" fmla="*/ 1992 w 29397"/>
                <a:gd name="connsiteY7" fmla="*/ 17153 h 25328"/>
                <a:gd name="connsiteX8" fmla="*/ 1963 w 29397"/>
                <a:gd name="connsiteY8" fmla="*/ 16629 h 25328"/>
                <a:gd name="connsiteX9" fmla="*/ 2137 w 29397"/>
                <a:gd name="connsiteY9" fmla="*/ 15919 h 25328"/>
                <a:gd name="connsiteX10" fmla="*/ 2557 w 29397"/>
                <a:gd name="connsiteY10" fmla="*/ 15327 h 25328"/>
                <a:gd name="connsiteX11" fmla="*/ 2509 w 29397"/>
                <a:gd name="connsiteY11" fmla="*/ 14544 h 25328"/>
                <a:gd name="connsiteX12" fmla="*/ 1498 w 29397"/>
                <a:gd name="connsiteY12" fmla="*/ 13183 h 25328"/>
                <a:gd name="connsiteX13" fmla="*/ 52 w 29397"/>
                <a:gd name="connsiteY13" fmla="*/ 11301 h 25328"/>
                <a:gd name="connsiteX14" fmla="*/ 830 w 29397"/>
                <a:gd name="connsiteY14" fmla="*/ 10316 h 25328"/>
                <a:gd name="connsiteX15" fmla="*/ 1192 w 29397"/>
                <a:gd name="connsiteY15" fmla="*/ 9670 h 25328"/>
                <a:gd name="connsiteX16" fmla="*/ 2185 w 29397"/>
                <a:gd name="connsiteY16" fmla="*/ 8609 h 25328"/>
                <a:gd name="connsiteX17" fmla="*/ 3867 w 29397"/>
                <a:gd name="connsiteY17" fmla="*/ 7975 h 25328"/>
                <a:gd name="connsiteX18" fmla="*/ 5757 w 29397"/>
                <a:gd name="connsiteY18" fmla="*/ 6642 h 25328"/>
                <a:gd name="connsiteX19" fmla="*/ 1114 w 29397"/>
                <a:gd name="connsiteY19" fmla="*/ 11 h 25328"/>
                <a:gd name="connsiteX20" fmla="*/ 9874 w 29397"/>
                <a:gd name="connsiteY20" fmla="*/ 5198 h 25328"/>
                <a:gd name="connsiteX21" fmla="*/ 12343 w 29397"/>
                <a:gd name="connsiteY21" fmla="*/ 4424 h 25328"/>
                <a:gd name="connsiteX22" fmla="*/ 11799 w 29397"/>
                <a:gd name="connsiteY22" fmla="*/ 5503 h 25328"/>
                <a:gd name="connsiteX23" fmla="*/ 12867 w 29397"/>
                <a:gd name="connsiteY23" fmla="*/ 6237 h 25328"/>
                <a:gd name="connsiteX24" fmla="*/ 15023 w 29397"/>
                <a:gd name="connsiteY24" fmla="*/ 7003 h 25328"/>
                <a:gd name="connsiteX25" fmla="*/ 16898 w 29397"/>
                <a:gd name="connsiteY25" fmla="*/ 8735 h 25328"/>
                <a:gd name="connsiteX26" fmla="*/ 16381 w 29397"/>
                <a:gd name="connsiteY26" fmla="*/ 10046 h 25328"/>
                <a:gd name="connsiteX27" fmla="*/ 18660 w 29397"/>
                <a:gd name="connsiteY27" fmla="*/ 9850 h 25328"/>
                <a:gd name="connsiteX28" fmla="*/ 19689 w 29397"/>
                <a:gd name="connsiteY28" fmla="*/ 10155 h 25328"/>
                <a:gd name="connsiteX29" fmla="*/ 20580 w 29397"/>
                <a:gd name="connsiteY29" fmla="*/ 9728 h 25328"/>
                <a:gd name="connsiteX30" fmla="*/ 22063 w 29397"/>
                <a:gd name="connsiteY30" fmla="*/ 8547 h 25328"/>
                <a:gd name="connsiteX31" fmla="*/ 23224 w 29397"/>
                <a:gd name="connsiteY31" fmla="*/ 8806 h 25328"/>
                <a:gd name="connsiteX32" fmla="*/ 23462 w 29397"/>
                <a:gd name="connsiteY32" fmla="*/ 9794 h 25328"/>
                <a:gd name="connsiteX33" fmla="*/ 25027 w 29397"/>
                <a:gd name="connsiteY33" fmla="*/ 10123 h 25328"/>
                <a:gd name="connsiteX34" fmla="*/ 26098 w 29397"/>
                <a:gd name="connsiteY34" fmla="*/ 9926 h 25328"/>
                <a:gd name="connsiteX35" fmla="*/ 27991 w 29397"/>
                <a:gd name="connsiteY35" fmla="*/ 10517 h 25328"/>
                <a:gd name="connsiteX36" fmla="*/ 28403 w 29397"/>
                <a:gd name="connsiteY36" fmla="*/ 12487 h 25328"/>
                <a:gd name="connsiteX37" fmla="*/ 29391 w 29397"/>
                <a:gd name="connsiteY37" fmla="*/ 12487 h 25328"/>
                <a:gd name="connsiteX38" fmla="*/ 29062 w 29397"/>
                <a:gd name="connsiteY38" fmla="*/ 13669 h 25328"/>
                <a:gd name="connsiteX39" fmla="*/ 28074 w 29397"/>
                <a:gd name="connsiteY39" fmla="*/ 14917 h 25328"/>
                <a:gd name="connsiteX40" fmla="*/ 28072 w 29397"/>
                <a:gd name="connsiteY40" fmla="*/ 16909 h 25328"/>
                <a:gd name="connsiteX41" fmla="*/ 23920 w 29397"/>
                <a:gd name="connsiteY41" fmla="*/ 17931 h 25328"/>
                <a:gd name="connsiteX42" fmla="*/ 22391 w 29397"/>
                <a:gd name="connsiteY42" fmla="*/ 17872 h 25328"/>
                <a:gd name="connsiteX43" fmla="*/ 20745 w 29397"/>
                <a:gd name="connsiteY43" fmla="*/ 19514 h 25328"/>
                <a:gd name="connsiteX44" fmla="*/ 19510 w 29397"/>
                <a:gd name="connsiteY44" fmla="*/ 21090 h 25328"/>
                <a:gd name="connsiteX45" fmla="*/ 18207 w 29397"/>
                <a:gd name="connsiteY45" fmla="*/ 21225 h 25328"/>
                <a:gd name="connsiteX46" fmla="*/ 17088 w 29397"/>
                <a:gd name="connsiteY46" fmla="*/ 21955 h 25328"/>
                <a:gd name="connsiteX47" fmla="*/ 16709 w 29397"/>
                <a:gd name="connsiteY47" fmla="*/ 22994 h 25328"/>
                <a:gd name="connsiteX48" fmla="*/ 15804 w 29397"/>
                <a:gd name="connsiteY48" fmla="*/ 23650 h 25328"/>
                <a:gd name="connsiteX49" fmla="*/ 15474 w 29397"/>
                <a:gd name="connsiteY49" fmla="*/ 25293 h 25328"/>
                <a:gd name="connsiteX50" fmla="*/ 14650 w 29397"/>
                <a:gd name="connsiteY50" fmla="*/ 24373 h 25328"/>
                <a:gd name="connsiteX51" fmla="*/ 13086 w 29397"/>
                <a:gd name="connsiteY51" fmla="*/ 23848 h 25328"/>
                <a:gd name="connsiteX52" fmla="*/ 11687 w 29397"/>
                <a:gd name="connsiteY52" fmla="*/ 23323 h 25328"/>
                <a:gd name="connsiteX53" fmla="*/ 10286 w 29397"/>
                <a:gd name="connsiteY53" fmla="*/ 21878 h 25328"/>
                <a:gd name="connsiteX54" fmla="*/ 8640 w 29397"/>
                <a:gd name="connsiteY54" fmla="*/ 23060 h 25328"/>
                <a:gd name="connsiteX55" fmla="*/ 7157 w 29397"/>
                <a:gd name="connsiteY55" fmla="*/ 23192 h 25328"/>
                <a:gd name="connsiteX56" fmla="*/ 5592 w 29397"/>
                <a:gd name="connsiteY56" fmla="*/ 22863 h 25328"/>
                <a:gd name="connsiteX57" fmla="*/ 3087 w 29397"/>
                <a:gd name="connsiteY57" fmla="*/ 23137 h 25328"/>
                <a:gd name="connsiteX58" fmla="*/ 1334 w 29397"/>
                <a:gd name="connsiteY58" fmla="*/ 23299 h 25328"/>
                <a:gd name="connsiteX59" fmla="*/ 52 w 29397"/>
                <a:gd name="connsiteY59" fmla="*/ 22188 h 25328"/>
                <a:gd name="connsiteX0" fmla="*/ 4437 w 33782"/>
                <a:gd name="connsiteY0" fmla="*/ 22392 h 25532"/>
                <a:gd name="connsiteX1" fmla="*/ 5292 w 33782"/>
                <a:gd name="connsiteY1" fmla="*/ 21579 h 25532"/>
                <a:gd name="connsiteX2" fmla="*/ 5060 w 33782"/>
                <a:gd name="connsiteY2" fmla="*/ 20535 h 25532"/>
                <a:gd name="connsiteX3" fmla="*/ 5746 w 33782"/>
                <a:gd name="connsiteY3" fmla="*/ 20123 h 25532"/>
                <a:gd name="connsiteX4" fmla="*/ 5572 w 33782"/>
                <a:gd name="connsiteY4" fmla="*/ 19269 h 25532"/>
                <a:gd name="connsiteX5" fmla="*/ 5190 w 33782"/>
                <a:gd name="connsiteY5" fmla="*/ 18743 h 25532"/>
                <a:gd name="connsiteX6" fmla="*/ 5504 w 33782"/>
                <a:gd name="connsiteY6" fmla="*/ 17807 h 25532"/>
                <a:gd name="connsiteX7" fmla="*/ 6377 w 33782"/>
                <a:gd name="connsiteY7" fmla="*/ 17357 h 25532"/>
                <a:gd name="connsiteX8" fmla="*/ 6348 w 33782"/>
                <a:gd name="connsiteY8" fmla="*/ 16833 h 25532"/>
                <a:gd name="connsiteX9" fmla="*/ 6522 w 33782"/>
                <a:gd name="connsiteY9" fmla="*/ 16123 h 25532"/>
                <a:gd name="connsiteX10" fmla="*/ 6942 w 33782"/>
                <a:gd name="connsiteY10" fmla="*/ 15531 h 25532"/>
                <a:gd name="connsiteX11" fmla="*/ 6894 w 33782"/>
                <a:gd name="connsiteY11" fmla="*/ 14748 h 25532"/>
                <a:gd name="connsiteX12" fmla="*/ 5883 w 33782"/>
                <a:gd name="connsiteY12" fmla="*/ 13387 h 25532"/>
                <a:gd name="connsiteX13" fmla="*/ 4437 w 33782"/>
                <a:gd name="connsiteY13" fmla="*/ 11505 h 25532"/>
                <a:gd name="connsiteX14" fmla="*/ 5215 w 33782"/>
                <a:gd name="connsiteY14" fmla="*/ 10520 h 25532"/>
                <a:gd name="connsiteX15" fmla="*/ 5577 w 33782"/>
                <a:gd name="connsiteY15" fmla="*/ 9874 h 25532"/>
                <a:gd name="connsiteX16" fmla="*/ 6570 w 33782"/>
                <a:gd name="connsiteY16" fmla="*/ 8813 h 25532"/>
                <a:gd name="connsiteX17" fmla="*/ 8252 w 33782"/>
                <a:gd name="connsiteY17" fmla="*/ 8179 h 25532"/>
                <a:gd name="connsiteX18" fmla="*/ 40 w 33782"/>
                <a:gd name="connsiteY18" fmla="*/ 1699 h 25532"/>
                <a:gd name="connsiteX19" fmla="*/ 5499 w 33782"/>
                <a:gd name="connsiteY19" fmla="*/ 215 h 25532"/>
                <a:gd name="connsiteX20" fmla="*/ 14259 w 33782"/>
                <a:gd name="connsiteY20" fmla="*/ 5402 h 25532"/>
                <a:gd name="connsiteX21" fmla="*/ 16728 w 33782"/>
                <a:gd name="connsiteY21" fmla="*/ 4628 h 25532"/>
                <a:gd name="connsiteX22" fmla="*/ 16184 w 33782"/>
                <a:gd name="connsiteY22" fmla="*/ 5707 h 25532"/>
                <a:gd name="connsiteX23" fmla="*/ 17252 w 33782"/>
                <a:gd name="connsiteY23" fmla="*/ 6441 h 25532"/>
                <a:gd name="connsiteX24" fmla="*/ 19408 w 33782"/>
                <a:gd name="connsiteY24" fmla="*/ 7207 h 25532"/>
                <a:gd name="connsiteX25" fmla="*/ 21283 w 33782"/>
                <a:gd name="connsiteY25" fmla="*/ 8939 h 25532"/>
                <a:gd name="connsiteX26" fmla="*/ 20766 w 33782"/>
                <a:gd name="connsiteY26" fmla="*/ 10250 h 25532"/>
                <a:gd name="connsiteX27" fmla="*/ 23045 w 33782"/>
                <a:gd name="connsiteY27" fmla="*/ 10054 h 25532"/>
                <a:gd name="connsiteX28" fmla="*/ 24074 w 33782"/>
                <a:gd name="connsiteY28" fmla="*/ 10359 h 25532"/>
                <a:gd name="connsiteX29" fmla="*/ 24965 w 33782"/>
                <a:gd name="connsiteY29" fmla="*/ 9932 h 25532"/>
                <a:gd name="connsiteX30" fmla="*/ 26448 w 33782"/>
                <a:gd name="connsiteY30" fmla="*/ 8751 h 25532"/>
                <a:gd name="connsiteX31" fmla="*/ 27609 w 33782"/>
                <a:gd name="connsiteY31" fmla="*/ 9010 h 25532"/>
                <a:gd name="connsiteX32" fmla="*/ 27847 w 33782"/>
                <a:gd name="connsiteY32" fmla="*/ 9998 h 25532"/>
                <a:gd name="connsiteX33" fmla="*/ 29412 w 33782"/>
                <a:gd name="connsiteY33" fmla="*/ 10327 h 25532"/>
                <a:gd name="connsiteX34" fmla="*/ 30483 w 33782"/>
                <a:gd name="connsiteY34" fmla="*/ 10130 h 25532"/>
                <a:gd name="connsiteX35" fmla="*/ 32376 w 33782"/>
                <a:gd name="connsiteY35" fmla="*/ 10721 h 25532"/>
                <a:gd name="connsiteX36" fmla="*/ 32788 w 33782"/>
                <a:gd name="connsiteY36" fmla="*/ 12691 h 25532"/>
                <a:gd name="connsiteX37" fmla="*/ 33776 w 33782"/>
                <a:gd name="connsiteY37" fmla="*/ 12691 h 25532"/>
                <a:gd name="connsiteX38" fmla="*/ 33447 w 33782"/>
                <a:gd name="connsiteY38" fmla="*/ 13873 h 25532"/>
                <a:gd name="connsiteX39" fmla="*/ 32459 w 33782"/>
                <a:gd name="connsiteY39" fmla="*/ 15121 h 25532"/>
                <a:gd name="connsiteX40" fmla="*/ 32457 w 33782"/>
                <a:gd name="connsiteY40" fmla="*/ 17113 h 25532"/>
                <a:gd name="connsiteX41" fmla="*/ 28305 w 33782"/>
                <a:gd name="connsiteY41" fmla="*/ 18135 h 25532"/>
                <a:gd name="connsiteX42" fmla="*/ 26776 w 33782"/>
                <a:gd name="connsiteY42" fmla="*/ 18076 h 25532"/>
                <a:gd name="connsiteX43" fmla="*/ 25130 w 33782"/>
                <a:gd name="connsiteY43" fmla="*/ 19718 h 25532"/>
                <a:gd name="connsiteX44" fmla="*/ 23895 w 33782"/>
                <a:gd name="connsiteY44" fmla="*/ 21294 h 25532"/>
                <a:gd name="connsiteX45" fmla="*/ 22592 w 33782"/>
                <a:gd name="connsiteY45" fmla="*/ 21429 h 25532"/>
                <a:gd name="connsiteX46" fmla="*/ 21473 w 33782"/>
                <a:gd name="connsiteY46" fmla="*/ 22159 h 25532"/>
                <a:gd name="connsiteX47" fmla="*/ 21094 w 33782"/>
                <a:gd name="connsiteY47" fmla="*/ 23198 h 25532"/>
                <a:gd name="connsiteX48" fmla="*/ 20189 w 33782"/>
                <a:gd name="connsiteY48" fmla="*/ 23854 h 25532"/>
                <a:gd name="connsiteX49" fmla="*/ 19859 w 33782"/>
                <a:gd name="connsiteY49" fmla="*/ 25497 h 25532"/>
                <a:gd name="connsiteX50" fmla="*/ 19035 w 33782"/>
                <a:gd name="connsiteY50" fmla="*/ 24577 h 25532"/>
                <a:gd name="connsiteX51" fmla="*/ 17471 w 33782"/>
                <a:gd name="connsiteY51" fmla="*/ 24052 h 25532"/>
                <a:gd name="connsiteX52" fmla="*/ 16072 w 33782"/>
                <a:gd name="connsiteY52" fmla="*/ 23527 h 25532"/>
                <a:gd name="connsiteX53" fmla="*/ 14671 w 33782"/>
                <a:gd name="connsiteY53" fmla="*/ 22082 h 25532"/>
                <a:gd name="connsiteX54" fmla="*/ 13025 w 33782"/>
                <a:gd name="connsiteY54" fmla="*/ 23264 h 25532"/>
                <a:gd name="connsiteX55" fmla="*/ 11542 w 33782"/>
                <a:gd name="connsiteY55" fmla="*/ 23396 h 25532"/>
                <a:gd name="connsiteX56" fmla="*/ 9977 w 33782"/>
                <a:gd name="connsiteY56" fmla="*/ 23067 h 25532"/>
                <a:gd name="connsiteX57" fmla="*/ 7472 w 33782"/>
                <a:gd name="connsiteY57" fmla="*/ 23341 h 25532"/>
                <a:gd name="connsiteX58" fmla="*/ 5719 w 33782"/>
                <a:gd name="connsiteY58" fmla="*/ 23503 h 25532"/>
                <a:gd name="connsiteX59" fmla="*/ 4437 w 33782"/>
                <a:gd name="connsiteY59" fmla="*/ 22392 h 25532"/>
                <a:gd name="connsiteX0" fmla="*/ 7138 w 36483"/>
                <a:gd name="connsiteY0" fmla="*/ 22317 h 25457"/>
                <a:gd name="connsiteX1" fmla="*/ 7993 w 36483"/>
                <a:gd name="connsiteY1" fmla="*/ 21504 h 25457"/>
                <a:gd name="connsiteX2" fmla="*/ 7761 w 36483"/>
                <a:gd name="connsiteY2" fmla="*/ 20460 h 25457"/>
                <a:gd name="connsiteX3" fmla="*/ 8447 w 36483"/>
                <a:gd name="connsiteY3" fmla="*/ 20048 h 25457"/>
                <a:gd name="connsiteX4" fmla="*/ 8273 w 36483"/>
                <a:gd name="connsiteY4" fmla="*/ 19194 h 25457"/>
                <a:gd name="connsiteX5" fmla="*/ 7891 w 36483"/>
                <a:gd name="connsiteY5" fmla="*/ 18668 h 25457"/>
                <a:gd name="connsiteX6" fmla="*/ 8205 w 36483"/>
                <a:gd name="connsiteY6" fmla="*/ 17732 h 25457"/>
                <a:gd name="connsiteX7" fmla="*/ 9078 w 36483"/>
                <a:gd name="connsiteY7" fmla="*/ 17282 h 25457"/>
                <a:gd name="connsiteX8" fmla="*/ 9049 w 36483"/>
                <a:gd name="connsiteY8" fmla="*/ 16758 h 25457"/>
                <a:gd name="connsiteX9" fmla="*/ 9223 w 36483"/>
                <a:gd name="connsiteY9" fmla="*/ 16048 h 25457"/>
                <a:gd name="connsiteX10" fmla="*/ 9643 w 36483"/>
                <a:gd name="connsiteY10" fmla="*/ 15456 h 25457"/>
                <a:gd name="connsiteX11" fmla="*/ 9595 w 36483"/>
                <a:gd name="connsiteY11" fmla="*/ 14673 h 25457"/>
                <a:gd name="connsiteX12" fmla="*/ 8584 w 36483"/>
                <a:gd name="connsiteY12" fmla="*/ 13312 h 25457"/>
                <a:gd name="connsiteX13" fmla="*/ 7138 w 36483"/>
                <a:gd name="connsiteY13" fmla="*/ 11430 h 25457"/>
                <a:gd name="connsiteX14" fmla="*/ 7916 w 36483"/>
                <a:gd name="connsiteY14" fmla="*/ 10445 h 25457"/>
                <a:gd name="connsiteX15" fmla="*/ 8278 w 36483"/>
                <a:gd name="connsiteY15" fmla="*/ 9799 h 25457"/>
                <a:gd name="connsiteX16" fmla="*/ 9271 w 36483"/>
                <a:gd name="connsiteY16" fmla="*/ 8738 h 25457"/>
                <a:gd name="connsiteX17" fmla="*/ 290 w 36483"/>
                <a:gd name="connsiteY17" fmla="*/ 3181 h 25457"/>
                <a:gd name="connsiteX18" fmla="*/ 2741 w 36483"/>
                <a:gd name="connsiteY18" fmla="*/ 1624 h 25457"/>
                <a:gd name="connsiteX19" fmla="*/ 8200 w 36483"/>
                <a:gd name="connsiteY19" fmla="*/ 140 h 25457"/>
                <a:gd name="connsiteX20" fmla="*/ 16960 w 36483"/>
                <a:gd name="connsiteY20" fmla="*/ 5327 h 25457"/>
                <a:gd name="connsiteX21" fmla="*/ 19429 w 36483"/>
                <a:gd name="connsiteY21" fmla="*/ 4553 h 25457"/>
                <a:gd name="connsiteX22" fmla="*/ 18885 w 36483"/>
                <a:gd name="connsiteY22" fmla="*/ 5632 h 25457"/>
                <a:gd name="connsiteX23" fmla="*/ 19953 w 36483"/>
                <a:gd name="connsiteY23" fmla="*/ 6366 h 25457"/>
                <a:gd name="connsiteX24" fmla="*/ 22109 w 36483"/>
                <a:gd name="connsiteY24" fmla="*/ 7132 h 25457"/>
                <a:gd name="connsiteX25" fmla="*/ 23984 w 36483"/>
                <a:gd name="connsiteY25" fmla="*/ 8864 h 25457"/>
                <a:gd name="connsiteX26" fmla="*/ 23467 w 36483"/>
                <a:gd name="connsiteY26" fmla="*/ 10175 h 25457"/>
                <a:gd name="connsiteX27" fmla="*/ 25746 w 36483"/>
                <a:gd name="connsiteY27" fmla="*/ 9979 h 25457"/>
                <a:gd name="connsiteX28" fmla="*/ 26775 w 36483"/>
                <a:gd name="connsiteY28" fmla="*/ 10284 h 25457"/>
                <a:gd name="connsiteX29" fmla="*/ 27666 w 36483"/>
                <a:gd name="connsiteY29" fmla="*/ 9857 h 25457"/>
                <a:gd name="connsiteX30" fmla="*/ 29149 w 36483"/>
                <a:gd name="connsiteY30" fmla="*/ 8676 h 25457"/>
                <a:gd name="connsiteX31" fmla="*/ 30310 w 36483"/>
                <a:gd name="connsiteY31" fmla="*/ 8935 h 25457"/>
                <a:gd name="connsiteX32" fmla="*/ 30548 w 36483"/>
                <a:gd name="connsiteY32" fmla="*/ 9923 h 25457"/>
                <a:gd name="connsiteX33" fmla="*/ 32113 w 36483"/>
                <a:gd name="connsiteY33" fmla="*/ 10252 h 25457"/>
                <a:gd name="connsiteX34" fmla="*/ 33184 w 36483"/>
                <a:gd name="connsiteY34" fmla="*/ 10055 h 25457"/>
                <a:gd name="connsiteX35" fmla="*/ 35077 w 36483"/>
                <a:gd name="connsiteY35" fmla="*/ 10646 h 25457"/>
                <a:gd name="connsiteX36" fmla="*/ 35489 w 36483"/>
                <a:gd name="connsiteY36" fmla="*/ 12616 h 25457"/>
                <a:gd name="connsiteX37" fmla="*/ 36477 w 36483"/>
                <a:gd name="connsiteY37" fmla="*/ 12616 h 25457"/>
                <a:gd name="connsiteX38" fmla="*/ 36148 w 36483"/>
                <a:gd name="connsiteY38" fmla="*/ 13798 h 25457"/>
                <a:gd name="connsiteX39" fmla="*/ 35160 w 36483"/>
                <a:gd name="connsiteY39" fmla="*/ 15046 h 25457"/>
                <a:gd name="connsiteX40" fmla="*/ 35158 w 36483"/>
                <a:gd name="connsiteY40" fmla="*/ 17038 h 25457"/>
                <a:gd name="connsiteX41" fmla="*/ 31006 w 36483"/>
                <a:gd name="connsiteY41" fmla="*/ 18060 h 25457"/>
                <a:gd name="connsiteX42" fmla="*/ 29477 w 36483"/>
                <a:gd name="connsiteY42" fmla="*/ 18001 h 25457"/>
                <a:gd name="connsiteX43" fmla="*/ 27831 w 36483"/>
                <a:gd name="connsiteY43" fmla="*/ 19643 h 25457"/>
                <a:gd name="connsiteX44" fmla="*/ 26596 w 36483"/>
                <a:gd name="connsiteY44" fmla="*/ 21219 h 25457"/>
                <a:gd name="connsiteX45" fmla="*/ 25293 w 36483"/>
                <a:gd name="connsiteY45" fmla="*/ 21354 h 25457"/>
                <a:gd name="connsiteX46" fmla="*/ 24174 w 36483"/>
                <a:gd name="connsiteY46" fmla="*/ 22084 h 25457"/>
                <a:gd name="connsiteX47" fmla="*/ 23795 w 36483"/>
                <a:gd name="connsiteY47" fmla="*/ 23123 h 25457"/>
                <a:gd name="connsiteX48" fmla="*/ 22890 w 36483"/>
                <a:gd name="connsiteY48" fmla="*/ 23779 h 25457"/>
                <a:gd name="connsiteX49" fmla="*/ 22560 w 36483"/>
                <a:gd name="connsiteY49" fmla="*/ 25422 h 25457"/>
                <a:gd name="connsiteX50" fmla="*/ 21736 w 36483"/>
                <a:gd name="connsiteY50" fmla="*/ 24502 h 25457"/>
                <a:gd name="connsiteX51" fmla="*/ 20172 w 36483"/>
                <a:gd name="connsiteY51" fmla="*/ 23977 h 25457"/>
                <a:gd name="connsiteX52" fmla="*/ 18773 w 36483"/>
                <a:gd name="connsiteY52" fmla="*/ 23452 h 25457"/>
                <a:gd name="connsiteX53" fmla="*/ 17372 w 36483"/>
                <a:gd name="connsiteY53" fmla="*/ 22007 h 25457"/>
                <a:gd name="connsiteX54" fmla="*/ 15726 w 36483"/>
                <a:gd name="connsiteY54" fmla="*/ 23189 h 25457"/>
                <a:gd name="connsiteX55" fmla="*/ 14243 w 36483"/>
                <a:gd name="connsiteY55" fmla="*/ 23321 h 25457"/>
                <a:gd name="connsiteX56" fmla="*/ 12678 w 36483"/>
                <a:gd name="connsiteY56" fmla="*/ 22992 h 25457"/>
                <a:gd name="connsiteX57" fmla="*/ 10173 w 36483"/>
                <a:gd name="connsiteY57" fmla="*/ 23266 h 25457"/>
                <a:gd name="connsiteX58" fmla="*/ 8420 w 36483"/>
                <a:gd name="connsiteY58" fmla="*/ 23428 h 25457"/>
                <a:gd name="connsiteX59" fmla="*/ 7138 w 36483"/>
                <a:gd name="connsiteY59" fmla="*/ 22317 h 25457"/>
                <a:gd name="connsiteX0" fmla="*/ 11341 w 40686"/>
                <a:gd name="connsiteY0" fmla="*/ 22317 h 25457"/>
                <a:gd name="connsiteX1" fmla="*/ 12196 w 40686"/>
                <a:gd name="connsiteY1" fmla="*/ 21504 h 25457"/>
                <a:gd name="connsiteX2" fmla="*/ 11964 w 40686"/>
                <a:gd name="connsiteY2" fmla="*/ 20460 h 25457"/>
                <a:gd name="connsiteX3" fmla="*/ 12650 w 40686"/>
                <a:gd name="connsiteY3" fmla="*/ 20048 h 25457"/>
                <a:gd name="connsiteX4" fmla="*/ 12476 w 40686"/>
                <a:gd name="connsiteY4" fmla="*/ 19194 h 25457"/>
                <a:gd name="connsiteX5" fmla="*/ 12094 w 40686"/>
                <a:gd name="connsiteY5" fmla="*/ 18668 h 25457"/>
                <a:gd name="connsiteX6" fmla="*/ 12408 w 40686"/>
                <a:gd name="connsiteY6" fmla="*/ 17732 h 25457"/>
                <a:gd name="connsiteX7" fmla="*/ 13281 w 40686"/>
                <a:gd name="connsiteY7" fmla="*/ 17282 h 25457"/>
                <a:gd name="connsiteX8" fmla="*/ 13252 w 40686"/>
                <a:gd name="connsiteY8" fmla="*/ 16758 h 25457"/>
                <a:gd name="connsiteX9" fmla="*/ 13426 w 40686"/>
                <a:gd name="connsiteY9" fmla="*/ 16048 h 25457"/>
                <a:gd name="connsiteX10" fmla="*/ 13846 w 40686"/>
                <a:gd name="connsiteY10" fmla="*/ 15456 h 25457"/>
                <a:gd name="connsiteX11" fmla="*/ 13798 w 40686"/>
                <a:gd name="connsiteY11" fmla="*/ 14673 h 25457"/>
                <a:gd name="connsiteX12" fmla="*/ 12787 w 40686"/>
                <a:gd name="connsiteY12" fmla="*/ 13312 h 25457"/>
                <a:gd name="connsiteX13" fmla="*/ 11341 w 40686"/>
                <a:gd name="connsiteY13" fmla="*/ 11430 h 25457"/>
                <a:gd name="connsiteX14" fmla="*/ 12119 w 40686"/>
                <a:gd name="connsiteY14" fmla="*/ 10445 h 25457"/>
                <a:gd name="connsiteX15" fmla="*/ 12481 w 40686"/>
                <a:gd name="connsiteY15" fmla="*/ 9799 h 25457"/>
                <a:gd name="connsiteX16" fmla="*/ 5 w 40686"/>
                <a:gd name="connsiteY16" fmla="*/ 3368 h 25457"/>
                <a:gd name="connsiteX17" fmla="*/ 4493 w 40686"/>
                <a:gd name="connsiteY17" fmla="*/ 3181 h 25457"/>
                <a:gd name="connsiteX18" fmla="*/ 6944 w 40686"/>
                <a:gd name="connsiteY18" fmla="*/ 1624 h 25457"/>
                <a:gd name="connsiteX19" fmla="*/ 12403 w 40686"/>
                <a:gd name="connsiteY19" fmla="*/ 140 h 25457"/>
                <a:gd name="connsiteX20" fmla="*/ 21163 w 40686"/>
                <a:gd name="connsiteY20" fmla="*/ 5327 h 25457"/>
                <a:gd name="connsiteX21" fmla="*/ 23632 w 40686"/>
                <a:gd name="connsiteY21" fmla="*/ 4553 h 25457"/>
                <a:gd name="connsiteX22" fmla="*/ 23088 w 40686"/>
                <a:gd name="connsiteY22" fmla="*/ 5632 h 25457"/>
                <a:gd name="connsiteX23" fmla="*/ 24156 w 40686"/>
                <a:gd name="connsiteY23" fmla="*/ 6366 h 25457"/>
                <a:gd name="connsiteX24" fmla="*/ 26312 w 40686"/>
                <a:gd name="connsiteY24" fmla="*/ 7132 h 25457"/>
                <a:gd name="connsiteX25" fmla="*/ 28187 w 40686"/>
                <a:gd name="connsiteY25" fmla="*/ 8864 h 25457"/>
                <a:gd name="connsiteX26" fmla="*/ 27670 w 40686"/>
                <a:gd name="connsiteY26" fmla="*/ 10175 h 25457"/>
                <a:gd name="connsiteX27" fmla="*/ 29949 w 40686"/>
                <a:gd name="connsiteY27" fmla="*/ 9979 h 25457"/>
                <a:gd name="connsiteX28" fmla="*/ 30978 w 40686"/>
                <a:gd name="connsiteY28" fmla="*/ 10284 h 25457"/>
                <a:gd name="connsiteX29" fmla="*/ 31869 w 40686"/>
                <a:gd name="connsiteY29" fmla="*/ 9857 h 25457"/>
                <a:gd name="connsiteX30" fmla="*/ 33352 w 40686"/>
                <a:gd name="connsiteY30" fmla="*/ 8676 h 25457"/>
                <a:gd name="connsiteX31" fmla="*/ 34513 w 40686"/>
                <a:gd name="connsiteY31" fmla="*/ 8935 h 25457"/>
                <a:gd name="connsiteX32" fmla="*/ 34751 w 40686"/>
                <a:gd name="connsiteY32" fmla="*/ 9923 h 25457"/>
                <a:gd name="connsiteX33" fmla="*/ 36316 w 40686"/>
                <a:gd name="connsiteY33" fmla="*/ 10252 h 25457"/>
                <a:gd name="connsiteX34" fmla="*/ 37387 w 40686"/>
                <a:gd name="connsiteY34" fmla="*/ 10055 h 25457"/>
                <a:gd name="connsiteX35" fmla="*/ 39280 w 40686"/>
                <a:gd name="connsiteY35" fmla="*/ 10646 h 25457"/>
                <a:gd name="connsiteX36" fmla="*/ 39692 w 40686"/>
                <a:gd name="connsiteY36" fmla="*/ 12616 h 25457"/>
                <a:gd name="connsiteX37" fmla="*/ 40680 w 40686"/>
                <a:gd name="connsiteY37" fmla="*/ 12616 h 25457"/>
                <a:gd name="connsiteX38" fmla="*/ 40351 w 40686"/>
                <a:gd name="connsiteY38" fmla="*/ 13798 h 25457"/>
                <a:gd name="connsiteX39" fmla="*/ 39363 w 40686"/>
                <a:gd name="connsiteY39" fmla="*/ 15046 h 25457"/>
                <a:gd name="connsiteX40" fmla="*/ 39361 w 40686"/>
                <a:gd name="connsiteY40" fmla="*/ 17038 h 25457"/>
                <a:gd name="connsiteX41" fmla="*/ 35209 w 40686"/>
                <a:gd name="connsiteY41" fmla="*/ 18060 h 25457"/>
                <a:gd name="connsiteX42" fmla="*/ 33680 w 40686"/>
                <a:gd name="connsiteY42" fmla="*/ 18001 h 25457"/>
                <a:gd name="connsiteX43" fmla="*/ 32034 w 40686"/>
                <a:gd name="connsiteY43" fmla="*/ 19643 h 25457"/>
                <a:gd name="connsiteX44" fmla="*/ 30799 w 40686"/>
                <a:gd name="connsiteY44" fmla="*/ 21219 h 25457"/>
                <a:gd name="connsiteX45" fmla="*/ 29496 w 40686"/>
                <a:gd name="connsiteY45" fmla="*/ 21354 h 25457"/>
                <a:gd name="connsiteX46" fmla="*/ 28377 w 40686"/>
                <a:gd name="connsiteY46" fmla="*/ 22084 h 25457"/>
                <a:gd name="connsiteX47" fmla="*/ 27998 w 40686"/>
                <a:gd name="connsiteY47" fmla="*/ 23123 h 25457"/>
                <a:gd name="connsiteX48" fmla="*/ 27093 w 40686"/>
                <a:gd name="connsiteY48" fmla="*/ 23779 h 25457"/>
                <a:gd name="connsiteX49" fmla="*/ 26763 w 40686"/>
                <a:gd name="connsiteY49" fmla="*/ 25422 h 25457"/>
                <a:gd name="connsiteX50" fmla="*/ 25939 w 40686"/>
                <a:gd name="connsiteY50" fmla="*/ 24502 h 25457"/>
                <a:gd name="connsiteX51" fmla="*/ 24375 w 40686"/>
                <a:gd name="connsiteY51" fmla="*/ 23977 h 25457"/>
                <a:gd name="connsiteX52" fmla="*/ 22976 w 40686"/>
                <a:gd name="connsiteY52" fmla="*/ 23452 h 25457"/>
                <a:gd name="connsiteX53" fmla="*/ 21575 w 40686"/>
                <a:gd name="connsiteY53" fmla="*/ 22007 h 25457"/>
                <a:gd name="connsiteX54" fmla="*/ 19929 w 40686"/>
                <a:gd name="connsiteY54" fmla="*/ 23189 h 25457"/>
                <a:gd name="connsiteX55" fmla="*/ 18446 w 40686"/>
                <a:gd name="connsiteY55" fmla="*/ 23321 h 25457"/>
                <a:gd name="connsiteX56" fmla="*/ 16881 w 40686"/>
                <a:gd name="connsiteY56" fmla="*/ 22992 h 25457"/>
                <a:gd name="connsiteX57" fmla="*/ 14376 w 40686"/>
                <a:gd name="connsiteY57" fmla="*/ 23266 h 25457"/>
                <a:gd name="connsiteX58" fmla="*/ 12623 w 40686"/>
                <a:gd name="connsiteY58" fmla="*/ 23428 h 25457"/>
                <a:gd name="connsiteX59" fmla="*/ 11341 w 40686"/>
                <a:gd name="connsiteY59" fmla="*/ 22317 h 25457"/>
                <a:gd name="connsiteX0" fmla="*/ 15550 w 44895"/>
                <a:gd name="connsiteY0" fmla="*/ 22317 h 25457"/>
                <a:gd name="connsiteX1" fmla="*/ 16405 w 44895"/>
                <a:gd name="connsiteY1" fmla="*/ 21504 h 25457"/>
                <a:gd name="connsiteX2" fmla="*/ 16173 w 44895"/>
                <a:gd name="connsiteY2" fmla="*/ 20460 h 25457"/>
                <a:gd name="connsiteX3" fmla="*/ 16859 w 44895"/>
                <a:gd name="connsiteY3" fmla="*/ 20048 h 25457"/>
                <a:gd name="connsiteX4" fmla="*/ 16685 w 44895"/>
                <a:gd name="connsiteY4" fmla="*/ 19194 h 25457"/>
                <a:gd name="connsiteX5" fmla="*/ 16303 w 44895"/>
                <a:gd name="connsiteY5" fmla="*/ 18668 h 25457"/>
                <a:gd name="connsiteX6" fmla="*/ 16617 w 44895"/>
                <a:gd name="connsiteY6" fmla="*/ 17732 h 25457"/>
                <a:gd name="connsiteX7" fmla="*/ 17490 w 44895"/>
                <a:gd name="connsiteY7" fmla="*/ 17282 h 25457"/>
                <a:gd name="connsiteX8" fmla="*/ 17461 w 44895"/>
                <a:gd name="connsiteY8" fmla="*/ 16758 h 25457"/>
                <a:gd name="connsiteX9" fmla="*/ 17635 w 44895"/>
                <a:gd name="connsiteY9" fmla="*/ 16048 h 25457"/>
                <a:gd name="connsiteX10" fmla="*/ 18055 w 44895"/>
                <a:gd name="connsiteY10" fmla="*/ 15456 h 25457"/>
                <a:gd name="connsiteX11" fmla="*/ 18007 w 44895"/>
                <a:gd name="connsiteY11" fmla="*/ 14673 h 25457"/>
                <a:gd name="connsiteX12" fmla="*/ 16996 w 44895"/>
                <a:gd name="connsiteY12" fmla="*/ 13312 h 25457"/>
                <a:gd name="connsiteX13" fmla="*/ 15550 w 44895"/>
                <a:gd name="connsiteY13" fmla="*/ 11430 h 25457"/>
                <a:gd name="connsiteX14" fmla="*/ 16328 w 44895"/>
                <a:gd name="connsiteY14" fmla="*/ 10445 h 25457"/>
                <a:gd name="connsiteX15" fmla="*/ 415 w 44895"/>
                <a:gd name="connsiteY15" fmla="*/ 1743 h 25457"/>
                <a:gd name="connsiteX16" fmla="*/ 4214 w 44895"/>
                <a:gd name="connsiteY16" fmla="*/ 3368 h 25457"/>
                <a:gd name="connsiteX17" fmla="*/ 8702 w 44895"/>
                <a:gd name="connsiteY17" fmla="*/ 3181 h 25457"/>
                <a:gd name="connsiteX18" fmla="*/ 11153 w 44895"/>
                <a:gd name="connsiteY18" fmla="*/ 1624 h 25457"/>
                <a:gd name="connsiteX19" fmla="*/ 16612 w 44895"/>
                <a:gd name="connsiteY19" fmla="*/ 140 h 25457"/>
                <a:gd name="connsiteX20" fmla="*/ 25372 w 44895"/>
                <a:gd name="connsiteY20" fmla="*/ 5327 h 25457"/>
                <a:gd name="connsiteX21" fmla="*/ 27841 w 44895"/>
                <a:gd name="connsiteY21" fmla="*/ 4553 h 25457"/>
                <a:gd name="connsiteX22" fmla="*/ 27297 w 44895"/>
                <a:gd name="connsiteY22" fmla="*/ 5632 h 25457"/>
                <a:gd name="connsiteX23" fmla="*/ 28365 w 44895"/>
                <a:gd name="connsiteY23" fmla="*/ 6366 h 25457"/>
                <a:gd name="connsiteX24" fmla="*/ 30521 w 44895"/>
                <a:gd name="connsiteY24" fmla="*/ 7132 h 25457"/>
                <a:gd name="connsiteX25" fmla="*/ 32396 w 44895"/>
                <a:gd name="connsiteY25" fmla="*/ 8864 h 25457"/>
                <a:gd name="connsiteX26" fmla="*/ 31879 w 44895"/>
                <a:gd name="connsiteY26" fmla="*/ 10175 h 25457"/>
                <a:gd name="connsiteX27" fmla="*/ 34158 w 44895"/>
                <a:gd name="connsiteY27" fmla="*/ 9979 h 25457"/>
                <a:gd name="connsiteX28" fmla="*/ 35187 w 44895"/>
                <a:gd name="connsiteY28" fmla="*/ 10284 h 25457"/>
                <a:gd name="connsiteX29" fmla="*/ 36078 w 44895"/>
                <a:gd name="connsiteY29" fmla="*/ 9857 h 25457"/>
                <a:gd name="connsiteX30" fmla="*/ 37561 w 44895"/>
                <a:gd name="connsiteY30" fmla="*/ 8676 h 25457"/>
                <a:gd name="connsiteX31" fmla="*/ 38722 w 44895"/>
                <a:gd name="connsiteY31" fmla="*/ 8935 h 25457"/>
                <a:gd name="connsiteX32" fmla="*/ 38960 w 44895"/>
                <a:gd name="connsiteY32" fmla="*/ 9923 h 25457"/>
                <a:gd name="connsiteX33" fmla="*/ 40525 w 44895"/>
                <a:gd name="connsiteY33" fmla="*/ 10252 h 25457"/>
                <a:gd name="connsiteX34" fmla="*/ 41596 w 44895"/>
                <a:gd name="connsiteY34" fmla="*/ 10055 h 25457"/>
                <a:gd name="connsiteX35" fmla="*/ 43489 w 44895"/>
                <a:gd name="connsiteY35" fmla="*/ 10646 h 25457"/>
                <a:gd name="connsiteX36" fmla="*/ 43901 w 44895"/>
                <a:gd name="connsiteY36" fmla="*/ 12616 h 25457"/>
                <a:gd name="connsiteX37" fmla="*/ 44889 w 44895"/>
                <a:gd name="connsiteY37" fmla="*/ 12616 h 25457"/>
                <a:gd name="connsiteX38" fmla="*/ 44560 w 44895"/>
                <a:gd name="connsiteY38" fmla="*/ 13798 h 25457"/>
                <a:gd name="connsiteX39" fmla="*/ 43572 w 44895"/>
                <a:gd name="connsiteY39" fmla="*/ 15046 h 25457"/>
                <a:gd name="connsiteX40" fmla="*/ 43570 w 44895"/>
                <a:gd name="connsiteY40" fmla="*/ 17038 h 25457"/>
                <a:gd name="connsiteX41" fmla="*/ 39418 w 44895"/>
                <a:gd name="connsiteY41" fmla="*/ 18060 h 25457"/>
                <a:gd name="connsiteX42" fmla="*/ 37889 w 44895"/>
                <a:gd name="connsiteY42" fmla="*/ 18001 h 25457"/>
                <a:gd name="connsiteX43" fmla="*/ 36243 w 44895"/>
                <a:gd name="connsiteY43" fmla="*/ 19643 h 25457"/>
                <a:gd name="connsiteX44" fmla="*/ 35008 w 44895"/>
                <a:gd name="connsiteY44" fmla="*/ 21219 h 25457"/>
                <a:gd name="connsiteX45" fmla="*/ 33705 w 44895"/>
                <a:gd name="connsiteY45" fmla="*/ 21354 h 25457"/>
                <a:gd name="connsiteX46" fmla="*/ 32586 w 44895"/>
                <a:gd name="connsiteY46" fmla="*/ 22084 h 25457"/>
                <a:gd name="connsiteX47" fmla="*/ 32207 w 44895"/>
                <a:gd name="connsiteY47" fmla="*/ 23123 h 25457"/>
                <a:gd name="connsiteX48" fmla="*/ 31302 w 44895"/>
                <a:gd name="connsiteY48" fmla="*/ 23779 h 25457"/>
                <a:gd name="connsiteX49" fmla="*/ 30972 w 44895"/>
                <a:gd name="connsiteY49" fmla="*/ 25422 h 25457"/>
                <a:gd name="connsiteX50" fmla="*/ 30148 w 44895"/>
                <a:gd name="connsiteY50" fmla="*/ 24502 h 25457"/>
                <a:gd name="connsiteX51" fmla="*/ 28584 w 44895"/>
                <a:gd name="connsiteY51" fmla="*/ 23977 h 25457"/>
                <a:gd name="connsiteX52" fmla="*/ 27185 w 44895"/>
                <a:gd name="connsiteY52" fmla="*/ 23452 h 25457"/>
                <a:gd name="connsiteX53" fmla="*/ 25784 w 44895"/>
                <a:gd name="connsiteY53" fmla="*/ 22007 h 25457"/>
                <a:gd name="connsiteX54" fmla="*/ 24138 w 44895"/>
                <a:gd name="connsiteY54" fmla="*/ 23189 h 25457"/>
                <a:gd name="connsiteX55" fmla="*/ 22655 w 44895"/>
                <a:gd name="connsiteY55" fmla="*/ 23321 h 25457"/>
                <a:gd name="connsiteX56" fmla="*/ 21090 w 44895"/>
                <a:gd name="connsiteY56" fmla="*/ 22992 h 25457"/>
                <a:gd name="connsiteX57" fmla="*/ 18585 w 44895"/>
                <a:gd name="connsiteY57" fmla="*/ 23266 h 25457"/>
                <a:gd name="connsiteX58" fmla="*/ 16832 w 44895"/>
                <a:gd name="connsiteY58" fmla="*/ 23428 h 25457"/>
                <a:gd name="connsiteX59" fmla="*/ 15550 w 44895"/>
                <a:gd name="connsiteY59" fmla="*/ 22317 h 25457"/>
                <a:gd name="connsiteX0" fmla="*/ 17120 w 46465"/>
                <a:gd name="connsiteY0" fmla="*/ 22317 h 25457"/>
                <a:gd name="connsiteX1" fmla="*/ 17975 w 46465"/>
                <a:gd name="connsiteY1" fmla="*/ 21504 h 25457"/>
                <a:gd name="connsiteX2" fmla="*/ 17743 w 46465"/>
                <a:gd name="connsiteY2" fmla="*/ 20460 h 25457"/>
                <a:gd name="connsiteX3" fmla="*/ 18429 w 46465"/>
                <a:gd name="connsiteY3" fmla="*/ 20048 h 25457"/>
                <a:gd name="connsiteX4" fmla="*/ 18255 w 46465"/>
                <a:gd name="connsiteY4" fmla="*/ 19194 h 25457"/>
                <a:gd name="connsiteX5" fmla="*/ 17873 w 46465"/>
                <a:gd name="connsiteY5" fmla="*/ 18668 h 25457"/>
                <a:gd name="connsiteX6" fmla="*/ 18187 w 46465"/>
                <a:gd name="connsiteY6" fmla="*/ 17732 h 25457"/>
                <a:gd name="connsiteX7" fmla="*/ 19060 w 46465"/>
                <a:gd name="connsiteY7" fmla="*/ 17282 h 25457"/>
                <a:gd name="connsiteX8" fmla="*/ 19031 w 46465"/>
                <a:gd name="connsiteY8" fmla="*/ 16758 h 25457"/>
                <a:gd name="connsiteX9" fmla="*/ 19205 w 46465"/>
                <a:gd name="connsiteY9" fmla="*/ 16048 h 25457"/>
                <a:gd name="connsiteX10" fmla="*/ 19625 w 46465"/>
                <a:gd name="connsiteY10" fmla="*/ 15456 h 25457"/>
                <a:gd name="connsiteX11" fmla="*/ 19577 w 46465"/>
                <a:gd name="connsiteY11" fmla="*/ 14673 h 25457"/>
                <a:gd name="connsiteX12" fmla="*/ 18566 w 46465"/>
                <a:gd name="connsiteY12" fmla="*/ 13312 h 25457"/>
                <a:gd name="connsiteX13" fmla="*/ 17120 w 46465"/>
                <a:gd name="connsiteY13" fmla="*/ 11430 h 25457"/>
                <a:gd name="connsiteX14" fmla="*/ 1062 w 46465"/>
                <a:gd name="connsiteY14" fmla="*/ 4627 h 25457"/>
                <a:gd name="connsiteX15" fmla="*/ 1985 w 46465"/>
                <a:gd name="connsiteY15" fmla="*/ 1743 h 25457"/>
                <a:gd name="connsiteX16" fmla="*/ 5784 w 46465"/>
                <a:gd name="connsiteY16" fmla="*/ 3368 h 25457"/>
                <a:gd name="connsiteX17" fmla="*/ 10272 w 46465"/>
                <a:gd name="connsiteY17" fmla="*/ 3181 h 25457"/>
                <a:gd name="connsiteX18" fmla="*/ 12723 w 46465"/>
                <a:gd name="connsiteY18" fmla="*/ 1624 h 25457"/>
                <a:gd name="connsiteX19" fmla="*/ 18182 w 46465"/>
                <a:gd name="connsiteY19" fmla="*/ 140 h 25457"/>
                <a:gd name="connsiteX20" fmla="*/ 26942 w 46465"/>
                <a:gd name="connsiteY20" fmla="*/ 5327 h 25457"/>
                <a:gd name="connsiteX21" fmla="*/ 29411 w 46465"/>
                <a:gd name="connsiteY21" fmla="*/ 4553 h 25457"/>
                <a:gd name="connsiteX22" fmla="*/ 28867 w 46465"/>
                <a:gd name="connsiteY22" fmla="*/ 5632 h 25457"/>
                <a:gd name="connsiteX23" fmla="*/ 29935 w 46465"/>
                <a:gd name="connsiteY23" fmla="*/ 6366 h 25457"/>
                <a:gd name="connsiteX24" fmla="*/ 32091 w 46465"/>
                <a:gd name="connsiteY24" fmla="*/ 7132 h 25457"/>
                <a:gd name="connsiteX25" fmla="*/ 33966 w 46465"/>
                <a:gd name="connsiteY25" fmla="*/ 8864 h 25457"/>
                <a:gd name="connsiteX26" fmla="*/ 33449 w 46465"/>
                <a:gd name="connsiteY26" fmla="*/ 10175 h 25457"/>
                <a:gd name="connsiteX27" fmla="*/ 35728 w 46465"/>
                <a:gd name="connsiteY27" fmla="*/ 9979 h 25457"/>
                <a:gd name="connsiteX28" fmla="*/ 36757 w 46465"/>
                <a:gd name="connsiteY28" fmla="*/ 10284 h 25457"/>
                <a:gd name="connsiteX29" fmla="*/ 37648 w 46465"/>
                <a:gd name="connsiteY29" fmla="*/ 9857 h 25457"/>
                <a:gd name="connsiteX30" fmla="*/ 39131 w 46465"/>
                <a:gd name="connsiteY30" fmla="*/ 8676 h 25457"/>
                <a:gd name="connsiteX31" fmla="*/ 40292 w 46465"/>
                <a:gd name="connsiteY31" fmla="*/ 8935 h 25457"/>
                <a:gd name="connsiteX32" fmla="*/ 40530 w 46465"/>
                <a:gd name="connsiteY32" fmla="*/ 9923 h 25457"/>
                <a:gd name="connsiteX33" fmla="*/ 42095 w 46465"/>
                <a:gd name="connsiteY33" fmla="*/ 10252 h 25457"/>
                <a:gd name="connsiteX34" fmla="*/ 43166 w 46465"/>
                <a:gd name="connsiteY34" fmla="*/ 10055 h 25457"/>
                <a:gd name="connsiteX35" fmla="*/ 45059 w 46465"/>
                <a:gd name="connsiteY35" fmla="*/ 10646 h 25457"/>
                <a:gd name="connsiteX36" fmla="*/ 45471 w 46465"/>
                <a:gd name="connsiteY36" fmla="*/ 12616 h 25457"/>
                <a:gd name="connsiteX37" fmla="*/ 46459 w 46465"/>
                <a:gd name="connsiteY37" fmla="*/ 12616 h 25457"/>
                <a:gd name="connsiteX38" fmla="*/ 46130 w 46465"/>
                <a:gd name="connsiteY38" fmla="*/ 13798 h 25457"/>
                <a:gd name="connsiteX39" fmla="*/ 45142 w 46465"/>
                <a:gd name="connsiteY39" fmla="*/ 15046 h 25457"/>
                <a:gd name="connsiteX40" fmla="*/ 45140 w 46465"/>
                <a:gd name="connsiteY40" fmla="*/ 17038 h 25457"/>
                <a:gd name="connsiteX41" fmla="*/ 40988 w 46465"/>
                <a:gd name="connsiteY41" fmla="*/ 18060 h 25457"/>
                <a:gd name="connsiteX42" fmla="*/ 39459 w 46465"/>
                <a:gd name="connsiteY42" fmla="*/ 18001 h 25457"/>
                <a:gd name="connsiteX43" fmla="*/ 37813 w 46465"/>
                <a:gd name="connsiteY43" fmla="*/ 19643 h 25457"/>
                <a:gd name="connsiteX44" fmla="*/ 36578 w 46465"/>
                <a:gd name="connsiteY44" fmla="*/ 21219 h 25457"/>
                <a:gd name="connsiteX45" fmla="*/ 35275 w 46465"/>
                <a:gd name="connsiteY45" fmla="*/ 21354 h 25457"/>
                <a:gd name="connsiteX46" fmla="*/ 34156 w 46465"/>
                <a:gd name="connsiteY46" fmla="*/ 22084 h 25457"/>
                <a:gd name="connsiteX47" fmla="*/ 33777 w 46465"/>
                <a:gd name="connsiteY47" fmla="*/ 23123 h 25457"/>
                <a:gd name="connsiteX48" fmla="*/ 32872 w 46465"/>
                <a:gd name="connsiteY48" fmla="*/ 23779 h 25457"/>
                <a:gd name="connsiteX49" fmla="*/ 32542 w 46465"/>
                <a:gd name="connsiteY49" fmla="*/ 25422 h 25457"/>
                <a:gd name="connsiteX50" fmla="*/ 31718 w 46465"/>
                <a:gd name="connsiteY50" fmla="*/ 24502 h 25457"/>
                <a:gd name="connsiteX51" fmla="*/ 30154 w 46465"/>
                <a:gd name="connsiteY51" fmla="*/ 23977 h 25457"/>
                <a:gd name="connsiteX52" fmla="*/ 28755 w 46465"/>
                <a:gd name="connsiteY52" fmla="*/ 23452 h 25457"/>
                <a:gd name="connsiteX53" fmla="*/ 27354 w 46465"/>
                <a:gd name="connsiteY53" fmla="*/ 22007 h 25457"/>
                <a:gd name="connsiteX54" fmla="*/ 25708 w 46465"/>
                <a:gd name="connsiteY54" fmla="*/ 23189 h 25457"/>
                <a:gd name="connsiteX55" fmla="*/ 24225 w 46465"/>
                <a:gd name="connsiteY55" fmla="*/ 23321 h 25457"/>
                <a:gd name="connsiteX56" fmla="*/ 22660 w 46465"/>
                <a:gd name="connsiteY56" fmla="*/ 22992 h 25457"/>
                <a:gd name="connsiteX57" fmla="*/ 20155 w 46465"/>
                <a:gd name="connsiteY57" fmla="*/ 23266 h 25457"/>
                <a:gd name="connsiteX58" fmla="*/ 18402 w 46465"/>
                <a:gd name="connsiteY58" fmla="*/ 23428 h 25457"/>
                <a:gd name="connsiteX59" fmla="*/ 17120 w 46465"/>
                <a:gd name="connsiteY59" fmla="*/ 22317 h 25457"/>
                <a:gd name="connsiteX0" fmla="*/ 17163 w 46508"/>
                <a:gd name="connsiteY0" fmla="*/ 22317 h 25457"/>
                <a:gd name="connsiteX1" fmla="*/ 18018 w 46508"/>
                <a:gd name="connsiteY1" fmla="*/ 21504 h 25457"/>
                <a:gd name="connsiteX2" fmla="*/ 17786 w 46508"/>
                <a:gd name="connsiteY2" fmla="*/ 20460 h 25457"/>
                <a:gd name="connsiteX3" fmla="*/ 18472 w 46508"/>
                <a:gd name="connsiteY3" fmla="*/ 20048 h 25457"/>
                <a:gd name="connsiteX4" fmla="*/ 18298 w 46508"/>
                <a:gd name="connsiteY4" fmla="*/ 19194 h 25457"/>
                <a:gd name="connsiteX5" fmla="*/ 17916 w 46508"/>
                <a:gd name="connsiteY5" fmla="*/ 18668 h 25457"/>
                <a:gd name="connsiteX6" fmla="*/ 18230 w 46508"/>
                <a:gd name="connsiteY6" fmla="*/ 17732 h 25457"/>
                <a:gd name="connsiteX7" fmla="*/ 19103 w 46508"/>
                <a:gd name="connsiteY7" fmla="*/ 17282 h 25457"/>
                <a:gd name="connsiteX8" fmla="*/ 19074 w 46508"/>
                <a:gd name="connsiteY8" fmla="*/ 16758 h 25457"/>
                <a:gd name="connsiteX9" fmla="*/ 19248 w 46508"/>
                <a:gd name="connsiteY9" fmla="*/ 16048 h 25457"/>
                <a:gd name="connsiteX10" fmla="*/ 19668 w 46508"/>
                <a:gd name="connsiteY10" fmla="*/ 15456 h 25457"/>
                <a:gd name="connsiteX11" fmla="*/ 19620 w 46508"/>
                <a:gd name="connsiteY11" fmla="*/ 14673 h 25457"/>
                <a:gd name="connsiteX12" fmla="*/ 18609 w 46508"/>
                <a:gd name="connsiteY12" fmla="*/ 13312 h 25457"/>
                <a:gd name="connsiteX13" fmla="*/ 46 w 46508"/>
                <a:gd name="connsiteY13" fmla="*/ 6060 h 25457"/>
                <a:gd name="connsiteX14" fmla="*/ 1105 w 46508"/>
                <a:gd name="connsiteY14" fmla="*/ 4627 h 25457"/>
                <a:gd name="connsiteX15" fmla="*/ 2028 w 46508"/>
                <a:gd name="connsiteY15" fmla="*/ 1743 h 25457"/>
                <a:gd name="connsiteX16" fmla="*/ 5827 w 46508"/>
                <a:gd name="connsiteY16" fmla="*/ 3368 h 25457"/>
                <a:gd name="connsiteX17" fmla="*/ 10315 w 46508"/>
                <a:gd name="connsiteY17" fmla="*/ 3181 h 25457"/>
                <a:gd name="connsiteX18" fmla="*/ 12766 w 46508"/>
                <a:gd name="connsiteY18" fmla="*/ 1624 h 25457"/>
                <a:gd name="connsiteX19" fmla="*/ 18225 w 46508"/>
                <a:gd name="connsiteY19" fmla="*/ 140 h 25457"/>
                <a:gd name="connsiteX20" fmla="*/ 26985 w 46508"/>
                <a:gd name="connsiteY20" fmla="*/ 5327 h 25457"/>
                <a:gd name="connsiteX21" fmla="*/ 29454 w 46508"/>
                <a:gd name="connsiteY21" fmla="*/ 4553 h 25457"/>
                <a:gd name="connsiteX22" fmla="*/ 28910 w 46508"/>
                <a:gd name="connsiteY22" fmla="*/ 5632 h 25457"/>
                <a:gd name="connsiteX23" fmla="*/ 29978 w 46508"/>
                <a:gd name="connsiteY23" fmla="*/ 6366 h 25457"/>
                <a:gd name="connsiteX24" fmla="*/ 32134 w 46508"/>
                <a:gd name="connsiteY24" fmla="*/ 7132 h 25457"/>
                <a:gd name="connsiteX25" fmla="*/ 34009 w 46508"/>
                <a:gd name="connsiteY25" fmla="*/ 8864 h 25457"/>
                <a:gd name="connsiteX26" fmla="*/ 33492 w 46508"/>
                <a:gd name="connsiteY26" fmla="*/ 10175 h 25457"/>
                <a:gd name="connsiteX27" fmla="*/ 35771 w 46508"/>
                <a:gd name="connsiteY27" fmla="*/ 9979 h 25457"/>
                <a:gd name="connsiteX28" fmla="*/ 36800 w 46508"/>
                <a:gd name="connsiteY28" fmla="*/ 10284 h 25457"/>
                <a:gd name="connsiteX29" fmla="*/ 37691 w 46508"/>
                <a:gd name="connsiteY29" fmla="*/ 9857 h 25457"/>
                <a:gd name="connsiteX30" fmla="*/ 39174 w 46508"/>
                <a:gd name="connsiteY30" fmla="*/ 8676 h 25457"/>
                <a:gd name="connsiteX31" fmla="*/ 40335 w 46508"/>
                <a:gd name="connsiteY31" fmla="*/ 8935 h 25457"/>
                <a:gd name="connsiteX32" fmla="*/ 40573 w 46508"/>
                <a:gd name="connsiteY32" fmla="*/ 9923 h 25457"/>
                <a:gd name="connsiteX33" fmla="*/ 42138 w 46508"/>
                <a:gd name="connsiteY33" fmla="*/ 10252 h 25457"/>
                <a:gd name="connsiteX34" fmla="*/ 43209 w 46508"/>
                <a:gd name="connsiteY34" fmla="*/ 10055 h 25457"/>
                <a:gd name="connsiteX35" fmla="*/ 45102 w 46508"/>
                <a:gd name="connsiteY35" fmla="*/ 10646 h 25457"/>
                <a:gd name="connsiteX36" fmla="*/ 45514 w 46508"/>
                <a:gd name="connsiteY36" fmla="*/ 12616 h 25457"/>
                <a:gd name="connsiteX37" fmla="*/ 46502 w 46508"/>
                <a:gd name="connsiteY37" fmla="*/ 12616 h 25457"/>
                <a:gd name="connsiteX38" fmla="*/ 46173 w 46508"/>
                <a:gd name="connsiteY38" fmla="*/ 13798 h 25457"/>
                <a:gd name="connsiteX39" fmla="*/ 45185 w 46508"/>
                <a:gd name="connsiteY39" fmla="*/ 15046 h 25457"/>
                <a:gd name="connsiteX40" fmla="*/ 45183 w 46508"/>
                <a:gd name="connsiteY40" fmla="*/ 17038 h 25457"/>
                <a:gd name="connsiteX41" fmla="*/ 41031 w 46508"/>
                <a:gd name="connsiteY41" fmla="*/ 18060 h 25457"/>
                <a:gd name="connsiteX42" fmla="*/ 39502 w 46508"/>
                <a:gd name="connsiteY42" fmla="*/ 18001 h 25457"/>
                <a:gd name="connsiteX43" fmla="*/ 37856 w 46508"/>
                <a:gd name="connsiteY43" fmla="*/ 19643 h 25457"/>
                <a:gd name="connsiteX44" fmla="*/ 36621 w 46508"/>
                <a:gd name="connsiteY44" fmla="*/ 21219 h 25457"/>
                <a:gd name="connsiteX45" fmla="*/ 35318 w 46508"/>
                <a:gd name="connsiteY45" fmla="*/ 21354 h 25457"/>
                <a:gd name="connsiteX46" fmla="*/ 34199 w 46508"/>
                <a:gd name="connsiteY46" fmla="*/ 22084 h 25457"/>
                <a:gd name="connsiteX47" fmla="*/ 33820 w 46508"/>
                <a:gd name="connsiteY47" fmla="*/ 23123 h 25457"/>
                <a:gd name="connsiteX48" fmla="*/ 32915 w 46508"/>
                <a:gd name="connsiteY48" fmla="*/ 23779 h 25457"/>
                <a:gd name="connsiteX49" fmla="*/ 32585 w 46508"/>
                <a:gd name="connsiteY49" fmla="*/ 25422 h 25457"/>
                <a:gd name="connsiteX50" fmla="*/ 31761 w 46508"/>
                <a:gd name="connsiteY50" fmla="*/ 24502 h 25457"/>
                <a:gd name="connsiteX51" fmla="*/ 30197 w 46508"/>
                <a:gd name="connsiteY51" fmla="*/ 23977 h 25457"/>
                <a:gd name="connsiteX52" fmla="*/ 28798 w 46508"/>
                <a:gd name="connsiteY52" fmla="*/ 23452 h 25457"/>
                <a:gd name="connsiteX53" fmla="*/ 27397 w 46508"/>
                <a:gd name="connsiteY53" fmla="*/ 22007 h 25457"/>
                <a:gd name="connsiteX54" fmla="*/ 25751 w 46508"/>
                <a:gd name="connsiteY54" fmla="*/ 23189 h 25457"/>
                <a:gd name="connsiteX55" fmla="*/ 24268 w 46508"/>
                <a:gd name="connsiteY55" fmla="*/ 23321 h 25457"/>
                <a:gd name="connsiteX56" fmla="*/ 22703 w 46508"/>
                <a:gd name="connsiteY56" fmla="*/ 22992 h 25457"/>
                <a:gd name="connsiteX57" fmla="*/ 20198 w 46508"/>
                <a:gd name="connsiteY57" fmla="*/ 23266 h 25457"/>
                <a:gd name="connsiteX58" fmla="*/ 18445 w 46508"/>
                <a:gd name="connsiteY58" fmla="*/ 23428 h 25457"/>
                <a:gd name="connsiteX59" fmla="*/ 17163 w 46508"/>
                <a:gd name="connsiteY59" fmla="*/ 22317 h 25457"/>
                <a:gd name="connsiteX0" fmla="*/ 22129 w 51474"/>
                <a:gd name="connsiteY0" fmla="*/ 22317 h 25457"/>
                <a:gd name="connsiteX1" fmla="*/ 22984 w 51474"/>
                <a:gd name="connsiteY1" fmla="*/ 21504 h 25457"/>
                <a:gd name="connsiteX2" fmla="*/ 22752 w 51474"/>
                <a:gd name="connsiteY2" fmla="*/ 20460 h 25457"/>
                <a:gd name="connsiteX3" fmla="*/ 23438 w 51474"/>
                <a:gd name="connsiteY3" fmla="*/ 20048 h 25457"/>
                <a:gd name="connsiteX4" fmla="*/ 23264 w 51474"/>
                <a:gd name="connsiteY4" fmla="*/ 19194 h 25457"/>
                <a:gd name="connsiteX5" fmla="*/ 22882 w 51474"/>
                <a:gd name="connsiteY5" fmla="*/ 18668 h 25457"/>
                <a:gd name="connsiteX6" fmla="*/ 23196 w 51474"/>
                <a:gd name="connsiteY6" fmla="*/ 17732 h 25457"/>
                <a:gd name="connsiteX7" fmla="*/ 24069 w 51474"/>
                <a:gd name="connsiteY7" fmla="*/ 17282 h 25457"/>
                <a:gd name="connsiteX8" fmla="*/ 24040 w 51474"/>
                <a:gd name="connsiteY8" fmla="*/ 16758 h 25457"/>
                <a:gd name="connsiteX9" fmla="*/ 24214 w 51474"/>
                <a:gd name="connsiteY9" fmla="*/ 16048 h 25457"/>
                <a:gd name="connsiteX10" fmla="*/ 24634 w 51474"/>
                <a:gd name="connsiteY10" fmla="*/ 15456 h 25457"/>
                <a:gd name="connsiteX11" fmla="*/ 24586 w 51474"/>
                <a:gd name="connsiteY11" fmla="*/ 14673 h 25457"/>
                <a:gd name="connsiteX12" fmla="*/ 4 w 51474"/>
                <a:gd name="connsiteY12" fmla="*/ 5704 h 25457"/>
                <a:gd name="connsiteX13" fmla="*/ 5012 w 51474"/>
                <a:gd name="connsiteY13" fmla="*/ 6060 h 25457"/>
                <a:gd name="connsiteX14" fmla="*/ 6071 w 51474"/>
                <a:gd name="connsiteY14" fmla="*/ 4627 h 25457"/>
                <a:gd name="connsiteX15" fmla="*/ 6994 w 51474"/>
                <a:gd name="connsiteY15" fmla="*/ 1743 h 25457"/>
                <a:gd name="connsiteX16" fmla="*/ 10793 w 51474"/>
                <a:gd name="connsiteY16" fmla="*/ 3368 h 25457"/>
                <a:gd name="connsiteX17" fmla="*/ 15281 w 51474"/>
                <a:gd name="connsiteY17" fmla="*/ 3181 h 25457"/>
                <a:gd name="connsiteX18" fmla="*/ 17732 w 51474"/>
                <a:gd name="connsiteY18" fmla="*/ 1624 h 25457"/>
                <a:gd name="connsiteX19" fmla="*/ 23191 w 51474"/>
                <a:gd name="connsiteY19" fmla="*/ 140 h 25457"/>
                <a:gd name="connsiteX20" fmla="*/ 31951 w 51474"/>
                <a:gd name="connsiteY20" fmla="*/ 5327 h 25457"/>
                <a:gd name="connsiteX21" fmla="*/ 34420 w 51474"/>
                <a:gd name="connsiteY21" fmla="*/ 4553 h 25457"/>
                <a:gd name="connsiteX22" fmla="*/ 33876 w 51474"/>
                <a:gd name="connsiteY22" fmla="*/ 5632 h 25457"/>
                <a:gd name="connsiteX23" fmla="*/ 34944 w 51474"/>
                <a:gd name="connsiteY23" fmla="*/ 6366 h 25457"/>
                <a:gd name="connsiteX24" fmla="*/ 37100 w 51474"/>
                <a:gd name="connsiteY24" fmla="*/ 7132 h 25457"/>
                <a:gd name="connsiteX25" fmla="*/ 38975 w 51474"/>
                <a:gd name="connsiteY25" fmla="*/ 8864 h 25457"/>
                <a:gd name="connsiteX26" fmla="*/ 38458 w 51474"/>
                <a:gd name="connsiteY26" fmla="*/ 10175 h 25457"/>
                <a:gd name="connsiteX27" fmla="*/ 40737 w 51474"/>
                <a:gd name="connsiteY27" fmla="*/ 9979 h 25457"/>
                <a:gd name="connsiteX28" fmla="*/ 41766 w 51474"/>
                <a:gd name="connsiteY28" fmla="*/ 10284 h 25457"/>
                <a:gd name="connsiteX29" fmla="*/ 42657 w 51474"/>
                <a:gd name="connsiteY29" fmla="*/ 9857 h 25457"/>
                <a:gd name="connsiteX30" fmla="*/ 44140 w 51474"/>
                <a:gd name="connsiteY30" fmla="*/ 8676 h 25457"/>
                <a:gd name="connsiteX31" fmla="*/ 45301 w 51474"/>
                <a:gd name="connsiteY31" fmla="*/ 8935 h 25457"/>
                <a:gd name="connsiteX32" fmla="*/ 45539 w 51474"/>
                <a:gd name="connsiteY32" fmla="*/ 9923 h 25457"/>
                <a:gd name="connsiteX33" fmla="*/ 47104 w 51474"/>
                <a:gd name="connsiteY33" fmla="*/ 10252 h 25457"/>
                <a:gd name="connsiteX34" fmla="*/ 48175 w 51474"/>
                <a:gd name="connsiteY34" fmla="*/ 10055 h 25457"/>
                <a:gd name="connsiteX35" fmla="*/ 50068 w 51474"/>
                <a:gd name="connsiteY35" fmla="*/ 10646 h 25457"/>
                <a:gd name="connsiteX36" fmla="*/ 50480 w 51474"/>
                <a:gd name="connsiteY36" fmla="*/ 12616 h 25457"/>
                <a:gd name="connsiteX37" fmla="*/ 51468 w 51474"/>
                <a:gd name="connsiteY37" fmla="*/ 12616 h 25457"/>
                <a:gd name="connsiteX38" fmla="*/ 51139 w 51474"/>
                <a:gd name="connsiteY38" fmla="*/ 13798 h 25457"/>
                <a:gd name="connsiteX39" fmla="*/ 50151 w 51474"/>
                <a:gd name="connsiteY39" fmla="*/ 15046 h 25457"/>
                <a:gd name="connsiteX40" fmla="*/ 50149 w 51474"/>
                <a:gd name="connsiteY40" fmla="*/ 17038 h 25457"/>
                <a:gd name="connsiteX41" fmla="*/ 45997 w 51474"/>
                <a:gd name="connsiteY41" fmla="*/ 18060 h 25457"/>
                <a:gd name="connsiteX42" fmla="*/ 44468 w 51474"/>
                <a:gd name="connsiteY42" fmla="*/ 18001 h 25457"/>
                <a:gd name="connsiteX43" fmla="*/ 42822 w 51474"/>
                <a:gd name="connsiteY43" fmla="*/ 19643 h 25457"/>
                <a:gd name="connsiteX44" fmla="*/ 41587 w 51474"/>
                <a:gd name="connsiteY44" fmla="*/ 21219 h 25457"/>
                <a:gd name="connsiteX45" fmla="*/ 40284 w 51474"/>
                <a:gd name="connsiteY45" fmla="*/ 21354 h 25457"/>
                <a:gd name="connsiteX46" fmla="*/ 39165 w 51474"/>
                <a:gd name="connsiteY46" fmla="*/ 22084 h 25457"/>
                <a:gd name="connsiteX47" fmla="*/ 38786 w 51474"/>
                <a:gd name="connsiteY47" fmla="*/ 23123 h 25457"/>
                <a:gd name="connsiteX48" fmla="*/ 37881 w 51474"/>
                <a:gd name="connsiteY48" fmla="*/ 23779 h 25457"/>
                <a:gd name="connsiteX49" fmla="*/ 37551 w 51474"/>
                <a:gd name="connsiteY49" fmla="*/ 25422 h 25457"/>
                <a:gd name="connsiteX50" fmla="*/ 36727 w 51474"/>
                <a:gd name="connsiteY50" fmla="*/ 24502 h 25457"/>
                <a:gd name="connsiteX51" fmla="*/ 35163 w 51474"/>
                <a:gd name="connsiteY51" fmla="*/ 23977 h 25457"/>
                <a:gd name="connsiteX52" fmla="*/ 33764 w 51474"/>
                <a:gd name="connsiteY52" fmla="*/ 23452 h 25457"/>
                <a:gd name="connsiteX53" fmla="*/ 32363 w 51474"/>
                <a:gd name="connsiteY53" fmla="*/ 22007 h 25457"/>
                <a:gd name="connsiteX54" fmla="*/ 30717 w 51474"/>
                <a:gd name="connsiteY54" fmla="*/ 23189 h 25457"/>
                <a:gd name="connsiteX55" fmla="*/ 29234 w 51474"/>
                <a:gd name="connsiteY55" fmla="*/ 23321 h 25457"/>
                <a:gd name="connsiteX56" fmla="*/ 27669 w 51474"/>
                <a:gd name="connsiteY56" fmla="*/ 22992 h 25457"/>
                <a:gd name="connsiteX57" fmla="*/ 25164 w 51474"/>
                <a:gd name="connsiteY57" fmla="*/ 23266 h 25457"/>
                <a:gd name="connsiteX58" fmla="*/ 23411 w 51474"/>
                <a:gd name="connsiteY58" fmla="*/ 23428 h 25457"/>
                <a:gd name="connsiteX59" fmla="*/ 22129 w 51474"/>
                <a:gd name="connsiteY59" fmla="*/ 22317 h 25457"/>
                <a:gd name="connsiteX0" fmla="*/ 22232 w 51577"/>
                <a:gd name="connsiteY0" fmla="*/ 22317 h 25457"/>
                <a:gd name="connsiteX1" fmla="*/ 23087 w 51577"/>
                <a:gd name="connsiteY1" fmla="*/ 21504 h 25457"/>
                <a:gd name="connsiteX2" fmla="*/ 22855 w 51577"/>
                <a:gd name="connsiteY2" fmla="*/ 20460 h 25457"/>
                <a:gd name="connsiteX3" fmla="*/ 23541 w 51577"/>
                <a:gd name="connsiteY3" fmla="*/ 20048 h 25457"/>
                <a:gd name="connsiteX4" fmla="*/ 23367 w 51577"/>
                <a:gd name="connsiteY4" fmla="*/ 19194 h 25457"/>
                <a:gd name="connsiteX5" fmla="*/ 22985 w 51577"/>
                <a:gd name="connsiteY5" fmla="*/ 18668 h 25457"/>
                <a:gd name="connsiteX6" fmla="*/ 23299 w 51577"/>
                <a:gd name="connsiteY6" fmla="*/ 17732 h 25457"/>
                <a:gd name="connsiteX7" fmla="*/ 24172 w 51577"/>
                <a:gd name="connsiteY7" fmla="*/ 17282 h 25457"/>
                <a:gd name="connsiteX8" fmla="*/ 24143 w 51577"/>
                <a:gd name="connsiteY8" fmla="*/ 16758 h 25457"/>
                <a:gd name="connsiteX9" fmla="*/ 24317 w 51577"/>
                <a:gd name="connsiteY9" fmla="*/ 16048 h 25457"/>
                <a:gd name="connsiteX10" fmla="*/ 24737 w 51577"/>
                <a:gd name="connsiteY10" fmla="*/ 15456 h 25457"/>
                <a:gd name="connsiteX11" fmla="*/ 4205 w 51577"/>
                <a:gd name="connsiteY11" fmla="*/ 9526 h 25457"/>
                <a:gd name="connsiteX12" fmla="*/ 107 w 51577"/>
                <a:gd name="connsiteY12" fmla="*/ 5704 h 25457"/>
                <a:gd name="connsiteX13" fmla="*/ 5115 w 51577"/>
                <a:gd name="connsiteY13" fmla="*/ 6060 h 25457"/>
                <a:gd name="connsiteX14" fmla="*/ 6174 w 51577"/>
                <a:gd name="connsiteY14" fmla="*/ 4627 h 25457"/>
                <a:gd name="connsiteX15" fmla="*/ 7097 w 51577"/>
                <a:gd name="connsiteY15" fmla="*/ 1743 h 25457"/>
                <a:gd name="connsiteX16" fmla="*/ 10896 w 51577"/>
                <a:gd name="connsiteY16" fmla="*/ 3368 h 25457"/>
                <a:gd name="connsiteX17" fmla="*/ 15384 w 51577"/>
                <a:gd name="connsiteY17" fmla="*/ 3181 h 25457"/>
                <a:gd name="connsiteX18" fmla="*/ 17835 w 51577"/>
                <a:gd name="connsiteY18" fmla="*/ 1624 h 25457"/>
                <a:gd name="connsiteX19" fmla="*/ 23294 w 51577"/>
                <a:gd name="connsiteY19" fmla="*/ 140 h 25457"/>
                <a:gd name="connsiteX20" fmla="*/ 32054 w 51577"/>
                <a:gd name="connsiteY20" fmla="*/ 5327 h 25457"/>
                <a:gd name="connsiteX21" fmla="*/ 34523 w 51577"/>
                <a:gd name="connsiteY21" fmla="*/ 4553 h 25457"/>
                <a:gd name="connsiteX22" fmla="*/ 33979 w 51577"/>
                <a:gd name="connsiteY22" fmla="*/ 5632 h 25457"/>
                <a:gd name="connsiteX23" fmla="*/ 35047 w 51577"/>
                <a:gd name="connsiteY23" fmla="*/ 6366 h 25457"/>
                <a:gd name="connsiteX24" fmla="*/ 37203 w 51577"/>
                <a:gd name="connsiteY24" fmla="*/ 7132 h 25457"/>
                <a:gd name="connsiteX25" fmla="*/ 39078 w 51577"/>
                <a:gd name="connsiteY25" fmla="*/ 8864 h 25457"/>
                <a:gd name="connsiteX26" fmla="*/ 38561 w 51577"/>
                <a:gd name="connsiteY26" fmla="*/ 10175 h 25457"/>
                <a:gd name="connsiteX27" fmla="*/ 40840 w 51577"/>
                <a:gd name="connsiteY27" fmla="*/ 9979 h 25457"/>
                <a:gd name="connsiteX28" fmla="*/ 41869 w 51577"/>
                <a:gd name="connsiteY28" fmla="*/ 10284 h 25457"/>
                <a:gd name="connsiteX29" fmla="*/ 42760 w 51577"/>
                <a:gd name="connsiteY29" fmla="*/ 9857 h 25457"/>
                <a:gd name="connsiteX30" fmla="*/ 44243 w 51577"/>
                <a:gd name="connsiteY30" fmla="*/ 8676 h 25457"/>
                <a:gd name="connsiteX31" fmla="*/ 45404 w 51577"/>
                <a:gd name="connsiteY31" fmla="*/ 8935 h 25457"/>
                <a:gd name="connsiteX32" fmla="*/ 45642 w 51577"/>
                <a:gd name="connsiteY32" fmla="*/ 9923 h 25457"/>
                <a:gd name="connsiteX33" fmla="*/ 47207 w 51577"/>
                <a:gd name="connsiteY33" fmla="*/ 10252 h 25457"/>
                <a:gd name="connsiteX34" fmla="*/ 48278 w 51577"/>
                <a:gd name="connsiteY34" fmla="*/ 10055 h 25457"/>
                <a:gd name="connsiteX35" fmla="*/ 50171 w 51577"/>
                <a:gd name="connsiteY35" fmla="*/ 10646 h 25457"/>
                <a:gd name="connsiteX36" fmla="*/ 50583 w 51577"/>
                <a:gd name="connsiteY36" fmla="*/ 12616 h 25457"/>
                <a:gd name="connsiteX37" fmla="*/ 51571 w 51577"/>
                <a:gd name="connsiteY37" fmla="*/ 12616 h 25457"/>
                <a:gd name="connsiteX38" fmla="*/ 51242 w 51577"/>
                <a:gd name="connsiteY38" fmla="*/ 13798 h 25457"/>
                <a:gd name="connsiteX39" fmla="*/ 50254 w 51577"/>
                <a:gd name="connsiteY39" fmla="*/ 15046 h 25457"/>
                <a:gd name="connsiteX40" fmla="*/ 50252 w 51577"/>
                <a:gd name="connsiteY40" fmla="*/ 17038 h 25457"/>
                <a:gd name="connsiteX41" fmla="*/ 46100 w 51577"/>
                <a:gd name="connsiteY41" fmla="*/ 18060 h 25457"/>
                <a:gd name="connsiteX42" fmla="*/ 44571 w 51577"/>
                <a:gd name="connsiteY42" fmla="*/ 18001 h 25457"/>
                <a:gd name="connsiteX43" fmla="*/ 42925 w 51577"/>
                <a:gd name="connsiteY43" fmla="*/ 19643 h 25457"/>
                <a:gd name="connsiteX44" fmla="*/ 41690 w 51577"/>
                <a:gd name="connsiteY44" fmla="*/ 21219 h 25457"/>
                <a:gd name="connsiteX45" fmla="*/ 40387 w 51577"/>
                <a:gd name="connsiteY45" fmla="*/ 21354 h 25457"/>
                <a:gd name="connsiteX46" fmla="*/ 39268 w 51577"/>
                <a:gd name="connsiteY46" fmla="*/ 22084 h 25457"/>
                <a:gd name="connsiteX47" fmla="*/ 38889 w 51577"/>
                <a:gd name="connsiteY47" fmla="*/ 23123 h 25457"/>
                <a:gd name="connsiteX48" fmla="*/ 37984 w 51577"/>
                <a:gd name="connsiteY48" fmla="*/ 23779 h 25457"/>
                <a:gd name="connsiteX49" fmla="*/ 37654 w 51577"/>
                <a:gd name="connsiteY49" fmla="*/ 25422 h 25457"/>
                <a:gd name="connsiteX50" fmla="*/ 36830 w 51577"/>
                <a:gd name="connsiteY50" fmla="*/ 24502 h 25457"/>
                <a:gd name="connsiteX51" fmla="*/ 35266 w 51577"/>
                <a:gd name="connsiteY51" fmla="*/ 23977 h 25457"/>
                <a:gd name="connsiteX52" fmla="*/ 33867 w 51577"/>
                <a:gd name="connsiteY52" fmla="*/ 23452 h 25457"/>
                <a:gd name="connsiteX53" fmla="*/ 32466 w 51577"/>
                <a:gd name="connsiteY53" fmla="*/ 22007 h 25457"/>
                <a:gd name="connsiteX54" fmla="*/ 30820 w 51577"/>
                <a:gd name="connsiteY54" fmla="*/ 23189 h 25457"/>
                <a:gd name="connsiteX55" fmla="*/ 29337 w 51577"/>
                <a:gd name="connsiteY55" fmla="*/ 23321 h 25457"/>
                <a:gd name="connsiteX56" fmla="*/ 27772 w 51577"/>
                <a:gd name="connsiteY56" fmla="*/ 22992 h 25457"/>
                <a:gd name="connsiteX57" fmla="*/ 25267 w 51577"/>
                <a:gd name="connsiteY57" fmla="*/ 23266 h 25457"/>
                <a:gd name="connsiteX58" fmla="*/ 23514 w 51577"/>
                <a:gd name="connsiteY58" fmla="*/ 23428 h 25457"/>
                <a:gd name="connsiteX59" fmla="*/ 22232 w 51577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23224 w 51502"/>
                <a:gd name="connsiteY6" fmla="*/ 17732 h 25457"/>
                <a:gd name="connsiteX7" fmla="*/ 24097 w 51502"/>
                <a:gd name="connsiteY7" fmla="*/ 17282 h 25457"/>
                <a:gd name="connsiteX8" fmla="*/ 24068 w 51502"/>
                <a:gd name="connsiteY8" fmla="*/ 16758 h 25457"/>
                <a:gd name="connsiteX9" fmla="*/ 24242 w 51502"/>
                <a:gd name="connsiteY9" fmla="*/ 16048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23224 w 51502"/>
                <a:gd name="connsiteY6" fmla="*/ 17732 h 25457"/>
                <a:gd name="connsiteX7" fmla="*/ 24097 w 51502"/>
                <a:gd name="connsiteY7" fmla="*/ 17282 h 25457"/>
                <a:gd name="connsiteX8" fmla="*/ 24068 w 51502"/>
                <a:gd name="connsiteY8" fmla="*/ 16758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23224 w 51502"/>
                <a:gd name="connsiteY6" fmla="*/ 17732 h 25457"/>
                <a:gd name="connsiteX7" fmla="*/ 24097 w 51502"/>
                <a:gd name="connsiteY7" fmla="*/ 17282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23224 w 51502"/>
                <a:gd name="connsiteY6" fmla="*/ 17732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22910 w 51502"/>
                <a:gd name="connsiteY5" fmla="*/ 1866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23292 w 51502"/>
                <a:gd name="connsiteY4" fmla="*/ 19194 h 25457"/>
                <a:gd name="connsiteX5" fmla="*/ 11966 w 51502"/>
                <a:gd name="connsiteY5" fmla="*/ 2045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23466 w 51502"/>
                <a:gd name="connsiteY3" fmla="*/ 20048 h 25457"/>
                <a:gd name="connsiteX4" fmla="*/ 13190 w 51502"/>
                <a:gd name="connsiteY4" fmla="*/ 23222 h 25457"/>
                <a:gd name="connsiteX5" fmla="*/ 11966 w 51502"/>
                <a:gd name="connsiteY5" fmla="*/ 2045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2780 w 51502"/>
                <a:gd name="connsiteY2" fmla="*/ 20460 h 25457"/>
                <a:gd name="connsiteX3" fmla="*/ 18135 w 51502"/>
                <a:gd name="connsiteY3" fmla="*/ 24523 h 25457"/>
                <a:gd name="connsiteX4" fmla="*/ 13190 w 51502"/>
                <a:gd name="connsiteY4" fmla="*/ 23222 h 25457"/>
                <a:gd name="connsiteX5" fmla="*/ 11966 w 51502"/>
                <a:gd name="connsiteY5" fmla="*/ 2045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317 h 25457"/>
                <a:gd name="connsiteX1" fmla="*/ 23012 w 51502"/>
                <a:gd name="connsiteY1" fmla="*/ 21504 h 25457"/>
                <a:gd name="connsiteX2" fmla="*/ 21938 w 51502"/>
                <a:gd name="connsiteY2" fmla="*/ 23593 h 25457"/>
                <a:gd name="connsiteX3" fmla="*/ 18135 w 51502"/>
                <a:gd name="connsiteY3" fmla="*/ 24523 h 25457"/>
                <a:gd name="connsiteX4" fmla="*/ 13190 w 51502"/>
                <a:gd name="connsiteY4" fmla="*/ 23222 h 25457"/>
                <a:gd name="connsiteX5" fmla="*/ 11966 w 51502"/>
                <a:gd name="connsiteY5" fmla="*/ 20458 h 25457"/>
                <a:gd name="connsiteX6" fmla="*/ 13683 w 51502"/>
                <a:gd name="connsiteY6" fmla="*/ 19075 h 25457"/>
                <a:gd name="connsiteX7" fmla="*/ 17363 w 51502"/>
                <a:gd name="connsiteY7" fmla="*/ 17729 h 25457"/>
                <a:gd name="connsiteX8" fmla="*/ 17895 w 51502"/>
                <a:gd name="connsiteY8" fmla="*/ 15415 h 25457"/>
                <a:gd name="connsiteX9" fmla="*/ 14421 w 51502"/>
                <a:gd name="connsiteY9" fmla="*/ 13363 h 25457"/>
                <a:gd name="connsiteX10" fmla="*/ 10071 w 51502"/>
                <a:gd name="connsiteY10" fmla="*/ 12547 h 25457"/>
                <a:gd name="connsiteX11" fmla="*/ 4130 w 51502"/>
                <a:gd name="connsiteY11" fmla="*/ 9526 h 25457"/>
                <a:gd name="connsiteX12" fmla="*/ 32 w 51502"/>
                <a:gd name="connsiteY12" fmla="*/ 5704 h 25457"/>
                <a:gd name="connsiteX13" fmla="*/ 5040 w 51502"/>
                <a:gd name="connsiteY13" fmla="*/ 6060 h 25457"/>
                <a:gd name="connsiteX14" fmla="*/ 6099 w 51502"/>
                <a:gd name="connsiteY14" fmla="*/ 4627 h 25457"/>
                <a:gd name="connsiteX15" fmla="*/ 7022 w 51502"/>
                <a:gd name="connsiteY15" fmla="*/ 1743 h 25457"/>
                <a:gd name="connsiteX16" fmla="*/ 10821 w 51502"/>
                <a:gd name="connsiteY16" fmla="*/ 3368 h 25457"/>
                <a:gd name="connsiteX17" fmla="*/ 15309 w 51502"/>
                <a:gd name="connsiteY17" fmla="*/ 3181 h 25457"/>
                <a:gd name="connsiteX18" fmla="*/ 17760 w 51502"/>
                <a:gd name="connsiteY18" fmla="*/ 1624 h 25457"/>
                <a:gd name="connsiteX19" fmla="*/ 23219 w 51502"/>
                <a:gd name="connsiteY19" fmla="*/ 140 h 25457"/>
                <a:gd name="connsiteX20" fmla="*/ 31979 w 51502"/>
                <a:gd name="connsiteY20" fmla="*/ 5327 h 25457"/>
                <a:gd name="connsiteX21" fmla="*/ 34448 w 51502"/>
                <a:gd name="connsiteY21" fmla="*/ 4553 h 25457"/>
                <a:gd name="connsiteX22" fmla="*/ 33904 w 51502"/>
                <a:gd name="connsiteY22" fmla="*/ 5632 h 25457"/>
                <a:gd name="connsiteX23" fmla="*/ 34972 w 51502"/>
                <a:gd name="connsiteY23" fmla="*/ 6366 h 25457"/>
                <a:gd name="connsiteX24" fmla="*/ 37128 w 51502"/>
                <a:gd name="connsiteY24" fmla="*/ 7132 h 25457"/>
                <a:gd name="connsiteX25" fmla="*/ 39003 w 51502"/>
                <a:gd name="connsiteY25" fmla="*/ 8864 h 25457"/>
                <a:gd name="connsiteX26" fmla="*/ 38486 w 51502"/>
                <a:gd name="connsiteY26" fmla="*/ 10175 h 25457"/>
                <a:gd name="connsiteX27" fmla="*/ 40765 w 51502"/>
                <a:gd name="connsiteY27" fmla="*/ 9979 h 25457"/>
                <a:gd name="connsiteX28" fmla="*/ 41794 w 51502"/>
                <a:gd name="connsiteY28" fmla="*/ 10284 h 25457"/>
                <a:gd name="connsiteX29" fmla="*/ 42685 w 51502"/>
                <a:gd name="connsiteY29" fmla="*/ 9857 h 25457"/>
                <a:gd name="connsiteX30" fmla="*/ 44168 w 51502"/>
                <a:gd name="connsiteY30" fmla="*/ 8676 h 25457"/>
                <a:gd name="connsiteX31" fmla="*/ 45329 w 51502"/>
                <a:gd name="connsiteY31" fmla="*/ 8935 h 25457"/>
                <a:gd name="connsiteX32" fmla="*/ 45567 w 51502"/>
                <a:gd name="connsiteY32" fmla="*/ 9923 h 25457"/>
                <a:gd name="connsiteX33" fmla="*/ 47132 w 51502"/>
                <a:gd name="connsiteY33" fmla="*/ 10252 h 25457"/>
                <a:gd name="connsiteX34" fmla="*/ 48203 w 51502"/>
                <a:gd name="connsiteY34" fmla="*/ 10055 h 25457"/>
                <a:gd name="connsiteX35" fmla="*/ 50096 w 51502"/>
                <a:gd name="connsiteY35" fmla="*/ 10646 h 25457"/>
                <a:gd name="connsiteX36" fmla="*/ 50508 w 51502"/>
                <a:gd name="connsiteY36" fmla="*/ 12616 h 25457"/>
                <a:gd name="connsiteX37" fmla="*/ 51496 w 51502"/>
                <a:gd name="connsiteY37" fmla="*/ 12616 h 25457"/>
                <a:gd name="connsiteX38" fmla="*/ 51167 w 51502"/>
                <a:gd name="connsiteY38" fmla="*/ 13798 h 25457"/>
                <a:gd name="connsiteX39" fmla="*/ 50179 w 51502"/>
                <a:gd name="connsiteY39" fmla="*/ 15046 h 25457"/>
                <a:gd name="connsiteX40" fmla="*/ 50177 w 51502"/>
                <a:gd name="connsiteY40" fmla="*/ 17038 h 25457"/>
                <a:gd name="connsiteX41" fmla="*/ 46025 w 51502"/>
                <a:gd name="connsiteY41" fmla="*/ 18060 h 25457"/>
                <a:gd name="connsiteX42" fmla="*/ 44496 w 51502"/>
                <a:gd name="connsiteY42" fmla="*/ 18001 h 25457"/>
                <a:gd name="connsiteX43" fmla="*/ 42850 w 51502"/>
                <a:gd name="connsiteY43" fmla="*/ 19643 h 25457"/>
                <a:gd name="connsiteX44" fmla="*/ 41615 w 51502"/>
                <a:gd name="connsiteY44" fmla="*/ 21219 h 25457"/>
                <a:gd name="connsiteX45" fmla="*/ 40312 w 51502"/>
                <a:gd name="connsiteY45" fmla="*/ 21354 h 25457"/>
                <a:gd name="connsiteX46" fmla="*/ 39193 w 51502"/>
                <a:gd name="connsiteY46" fmla="*/ 22084 h 25457"/>
                <a:gd name="connsiteX47" fmla="*/ 38814 w 51502"/>
                <a:gd name="connsiteY47" fmla="*/ 23123 h 25457"/>
                <a:gd name="connsiteX48" fmla="*/ 37909 w 51502"/>
                <a:gd name="connsiteY48" fmla="*/ 23779 h 25457"/>
                <a:gd name="connsiteX49" fmla="*/ 37579 w 51502"/>
                <a:gd name="connsiteY49" fmla="*/ 25422 h 25457"/>
                <a:gd name="connsiteX50" fmla="*/ 36755 w 51502"/>
                <a:gd name="connsiteY50" fmla="*/ 24502 h 25457"/>
                <a:gd name="connsiteX51" fmla="*/ 35191 w 51502"/>
                <a:gd name="connsiteY51" fmla="*/ 23977 h 25457"/>
                <a:gd name="connsiteX52" fmla="*/ 33792 w 51502"/>
                <a:gd name="connsiteY52" fmla="*/ 23452 h 25457"/>
                <a:gd name="connsiteX53" fmla="*/ 32391 w 51502"/>
                <a:gd name="connsiteY53" fmla="*/ 22007 h 25457"/>
                <a:gd name="connsiteX54" fmla="*/ 30745 w 51502"/>
                <a:gd name="connsiteY54" fmla="*/ 23189 h 25457"/>
                <a:gd name="connsiteX55" fmla="*/ 29262 w 51502"/>
                <a:gd name="connsiteY55" fmla="*/ 23321 h 25457"/>
                <a:gd name="connsiteX56" fmla="*/ 27697 w 51502"/>
                <a:gd name="connsiteY56" fmla="*/ 22992 h 25457"/>
                <a:gd name="connsiteX57" fmla="*/ 25192 w 51502"/>
                <a:gd name="connsiteY57" fmla="*/ 23266 h 25457"/>
                <a:gd name="connsiteX58" fmla="*/ 23439 w 51502"/>
                <a:gd name="connsiteY58" fmla="*/ 23428 h 25457"/>
                <a:gd name="connsiteX59" fmla="*/ 22157 w 51502"/>
                <a:gd name="connsiteY59" fmla="*/ 22317 h 25457"/>
                <a:gd name="connsiteX0" fmla="*/ 22157 w 51502"/>
                <a:gd name="connsiteY0" fmla="*/ 22522 h 25662"/>
                <a:gd name="connsiteX1" fmla="*/ 23012 w 51502"/>
                <a:gd name="connsiteY1" fmla="*/ 21709 h 25662"/>
                <a:gd name="connsiteX2" fmla="*/ 21938 w 51502"/>
                <a:gd name="connsiteY2" fmla="*/ 23798 h 25662"/>
                <a:gd name="connsiteX3" fmla="*/ 18135 w 51502"/>
                <a:gd name="connsiteY3" fmla="*/ 24728 h 25662"/>
                <a:gd name="connsiteX4" fmla="*/ 13190 w 51502"/>
                <a:gd name="connsiteY4" fmla="*/ 23427 h 25662"/>
                <a:gd name="connsiteX5" fmla="*/ 11966 w 51502"/>
                <a:gd name="connsiteY5" fmla="*/ 20663 h 25662"/>
                <a:gd name="connsiteX6" fmla="*/ 13683 w 51502"/>
                <a:gd name="connsiteY6" fmla="*/ 19280 h 25662"/>
                <a:gd name="connsiteX7" fmla="*/ 17363 w 51502"/>
                <a:gd name="connsiteY7" fmla="*/ 17934 h 25662"/>
                <a:gd name="connsiteX8" fmla="*/ 17895 w 51502"/>
                <a:gd name="connsiteY8" fmla="*/ 15620 h 25662"/>
                <a:gd name="connsiteX9" fmla="*/ 14421 w 51502"/>
                <a:gd name="connsiteY9" fmla="*/ 13568 h 25662"/>
                <a:gd name="connsiteX10" fmla="*/ 10071 w 51502"/>
                <a:gd name="connsiteY10" fmla="*/ 12752 h 25662"/>
                <a:gd name="connsiteX11" fmla="*/ 4130 w 51502"/>
                <a:gd name="connsiteY11" fmla="*/ 9731 h 25662"/>
                <a:gd name="connsiteX12" fmla="*/ 32 w 51502"/>
                <a:gd name="connsiteY12" fmla="*/ 5909 h 25662"/>
                <a:gd name="connsiteX13" fmla="*/ 5040 w 51502"/>
                <a:gd name="connsiteY13" fmla="*/ 6265 h 25662"/>
                <a:gd name="connsiteX14" fmla="*/ 6099 w 51502"/>
                <a:gd name="connsiteY14" fmla="*/ 4832 h 25662"/>
                <a:gd name="connsiteX15" fmla="*/ 7022 w 51502"/>
                <a:gd name="connsiteY15" fmla="*/ 1948 h 25662"/>
                <a:gd name="connsiteX16" fmla="*/ 10821 w 51502"/>
                <a:gd name="connsiteY16" fmla="*/ 3573 h 25662"/>
                <a:gd name="connsiteX17" fmla="*/ 15309 w 51502"/>
                <a:gd name="connsiteY17" fmla="*/ 3386 h 25662"/>
                <a:gd name="connsiteX18" fmla="*/ 17760 w 51502"/>
                <a:gd name="connsiteY18" fmla="*/ 1829 h 25662"/>
                <a:gd name="connsiteX19" fmla="*/ 23219 w 51502"/>
                <a:gd name="connsiteY19" fmla="*/ 345 h 25662"/>
                <a:gd name="connsiteX20" fmla="*/ 31979 w 51502"/>
                <a:gd name="connsiteY20" fmla="*/ 5532 h 25662"/>
                <a:gd name="connsiteX21" fmla="*/ 34448 w 51502"/>
                <a:gd name="connsiteY21" fmla="*/ 4758 h 25662"/>
                <a:gd name="connsiteX22" fmla="*/ 29414 w 51502"/>
                <a:gd name="connsiteY22" fmla="*/ 19 h 25662"/>
                <a:gd name="connsiteX23" fmla="*/ 34972 w 51502"/>
                <a:gd name="connsiteY23" fmla="*/ 6571 h 25662"/>
                <a:gd name="connsiteX24" fmla="*/ 37128 w 51502"/>
                <a:gd name="connsiteY24" fmla="*/ 7337 h 25662"/>
                <a:gd name="connsiteX25" fmla="*/ 39003 w 51502"/>
                <a:gd name="connsiteY25" fmla="*/ 9069 h 25662"/>
                <a:gd name="connsiteX26" fmla="*/ 38486 w 51502"/>
                <a:gd name="connsiteY26" fmla="*/ 10380 h 25662"/>
                <a:gd name="connsiteX27" fmla="*/ 40765 w 51502"/>
                <a:gd name="connsiteY27" fmla="*/ 10184 h 25662"/>
                <a:gd name="connsiteX28" fmla="*/ 41794 w 51502"/>
                <a:gd name="connsiteY28" fmla="*/ 10489 h 25662"/>
                <a:gd name="connsiteX29" fmla="*/ 42685 w 51502"/>
                <a:gd name="connsiteY29" fmla="*/ 10062 h 25662"/>
                <a:gd name="connsiteX30" fmla="*/ 44168 w 51502"/>
                <a:gd name="connsiteY30" fmla="*/ 8881 h 25662"/>
                <a:gd name="connsiteX31" fmla="*/ 45329 w 51502"/>
                <a:gd name="connsiteY31" fmla="*/ 9140 h 25662"/>
                <a:gd name="connsiteX32" fmla="*/ 45567 w 51502"/>
                <a:gd name="connsiteY32" fmla="*/ 10128 h 25662"/>
                <a:gd name="connsiteX33" fmla="*/ 47132 w 51502"/>
                <a:gd name="connsiteY33" fmla="*/ 10457 h 25662"/>
                <a:gd name="connsiteX34" fmla="*/ 48203 w 51502"/>
                <a:gd name="connsiteY34" fmla="*/ 10260 h 25662"/>
                <a:gd name="connsiteX35" fmla="*/ 50096 w 51502"/>
                <a:gd name="connsiteY35" fmla="*/ 10851 h 25662"/>
                <a:gd name="connsiteX36" fmla="*/ 50508 w 51502"/>
                <a:gd name="connsiteY36" fmla="*/ 12821 h 25662"/>
                <a:gd name="connsiteX37" fmla="*/ 51496 w 51502"/>
                <a:gd name="connsiteY37" fmla="*/ 12821 h 25662"/>
                <a:gd name="connsiteX38" fmla="*/ 51167 w 51502"/>
                <a:gd name="connsiteY38" fmla="*/ 14003 h 25662"/>
                <a:gd name="connsiteX39" fmla="*/ 50179 w 51502"/>
                <a:gd name="connsiteY39" fmla="*/ 15251 h 25662"/>
                <a:gd name="connsiteX40" fmla="*/ 50177 w 51502"/>
                <a:gd name="connsiteY40" fmla="*/ 17243 h 25662"/>
                <a:gd name="connsiteX41" fmla="*/ 46025 w 51502"/>
                <a:gd name="connsiteY41" fmla="*/ 18265 h 25662"/>
                <a:gd name="connsiteX42" fmla="*/ 44496 w 51502"/>
                <a:gd name="connsiteY42" fmla="*/ 18206 h 25662"/>
                <a:gd name="connsiteX43" fmla="*/ 42850 w 51502"/>
                <a:gd name="connsiteY43" fmla="*/ 19848 h 25662"/>
                <a:gd name="connsiteX44" fmla="*/ 41615 w 51502"/>
                <a:gd name="connsiteY44" fmla="*/ 21424 h 25662"/>
                <a:gd name="connsiteX45" fmla="*/ 40312 w 51502"/>
                <a:gd name="connsiteY45" fmla="*/ 21559 h 25662"/>
                <a:gd name="connsiteX46" fmla="*/ 39193 w 51502"/>
                <a:gd name="connsiteY46" fmla="*/ 22289 h 25662"/>
                <a:gd name="connsiteX47" fmla="*/ 38814 w 51502"/>
                <a:gd name="connsiteY47" fmla="*/ 23328 h 25662"/>
                <a:gd name="connsiteX48" fmla="*/ 37909 w 51502"/>
                <a:gd name="connsiteY48" fmla="*/ 23984 h 25662"/>
                <a:gd name="connsiteX49" fmla="*/ 37579 w 51502"/>
                <a:gd name="connsiteY49" fmla="*/ 25627 h 25662"/>
                <a:gd name="connsiteX50" fmla="*/ 36755 w 51502"/>
                <a:gd name="connsiteY50" fmla="*/ 24707 h 25662"/>
                <a:gd name="connsiteX51" fmla="*/ 35191 w 51502"/>
                <a:gd name="connsiteY51" fmla="*/ 24182 h 25662"/>
                <a:gd name="connsiteX52" fmla="*/ 33792 w 51502"/>
                <a:gd name="connsiteY52" fmla="*/ 23657 h 25662"/>
                <a:gd name="connsiteX53" fmla="*/ 32391 w 51502"/>
                <a:gd name="connsiteY53" fmla="*/ 22212 h 25662"/>
                <a:gd name="connsiteX54" fmla="*/ 30745 w 51502"/>
                <a:gd name="connsiteY54" fmla="*/ 23394 h 25662"/>
                <a:gd name="connsiteX55" fmla="*/ 29262 w 51502"/>
                <a:gd name="connsiteY55" fmla="*/ 23526 h 25662"/>
                <a:gd name="connsiteX56" fmla="*/ 27697 w 51502"/>
                <a:gd name="connsiteY56" fmla="*/ 23197 h 25662"/>
                <a:gd name="connsiteX57" fmla="*/ 25192 w 51502"/>
                <a:gd name="connsiteY57" fmla="*/ 23471 h 25662"/>
                <a:gd name="connsiteX58" fmla="*/ 23439 w 51502"/>
                <a:gd name="connsiteY58" fmla="*/ 23633 h 25662"/>
                <a:gd name="connsiteX59" fmla="*/ 22157 w 51502"/>
                <a:gd name="connsiteY59" fmla="*/ 22522 h 25662"/>
                <a:gd name="connsiteX0" fmla="*/ 22157 w 51502"/>
                <a:gd name="connsiteY0" fmla="*/ 23265 h 26405"/>
                <a:gd name="connsiteX1" fmla="*/ 23012 w 51502"/>
                <a:gd name="connsiteY1" fmla="*/ 22452 h 26405"/>
                <a:gd name="connsiteX2" fmla="*/ 21938 w 51502"/>
                <a:gd name="connsiteY2" fmla="*/ 24541 h 26405"/>
                <a:gd name="connsiteX3" fmla="*/ 18135 w 51502"/>
                <a:gd name="connsiteY3" fmla="*/ 25471 h 26405"/>
                <a:gd name="connsiteX4" fmla="*/ 13190 w 51502"/>
                <a:gd name="connsiteY4" fmla="*/ 24170 h 26405"/>
                <a:gd name="connsiteX5" fmla="*/ 11966 w 51502"/>
                <a:gd name="connsiteY5" fmla="*/ 21406 h 26405"/>
                <a:gd name="connsiteX6" fmla="*/ 13683 w 51502"/>
                <a:gd name="connsiteY6" fmla="*/ 20023 h 26405"/>
                <a:gd name="connsiteX7" fmla="*/ 17363 w 51502"/>
                <a:gd name="connsiteY7" fmla="*/ 18677 h 26405"/>
                <a:gd name="connsiteX8" fmla="*/ 17895 w 51502"/>
                <a:gd name="connsiteY8" fmla="*/ 16363 h 26405"/>
                <a:gd name="connsiteX9" fmla="*/ 14421 w 51502"/>
                <a:gd name="connsiteY9" fmla="*/ 14311 h 26405"/>
                <a:gd name="connsiteX10" fmla="*/ 10071 w 51502"/>
                <a:gd name="connsiteY10" fmla="*/ 13495 h 26405"/>
                <a:gd name="connsiteX11" fmla="*/ 4130 w 51502"/>
                <a:gd name="connsiteY11" fmla="*/ 10474 h 26405"/>
                <a:gd name="connsiteX12" fmla="*/ 32 w 51502"/>
                <a:gd name="connsiteY12" fmla="*/ 6652 h 26405"/>
                <a:gd name="connsiteX13" fmla="*/ 5040 w 51502"/>
                <a:gd name="connsiteY13" fmla="*/ 7008 h 26405"/>
                <a:gd name="connsiteX14" fmla="*/ 6099 w 51502"/>
                <a:gd name="connsiteY14" fmla="*/ 5575 h 26405"/>
                <a:gd name="connsiteX15" fmla="*/ 7022 w 51502"/>
                <a:gd name="connsiteY15" fmla="*/ 2691 h 26405"/>
                <a:gd name="connsiteX16" fmla="*/ 10821 w 51502"/>
                <a:gd name="connsiteY16" fmla="*/ 4316 h 26405"/>
                <a:gd name="connsiteX17" fmla="*/ 15309 w 51502"/>
                <a:gd name="connsiteY17" fmla="*/ 4129 h 26405"/>
                <a:gd name="connsiteX18" fmla="*/ 17760 w 51502"/>
                <a:gd name="connsiteY18" fmla="*/ 2572 h 26405"/>
                <a:gd name="connsiteX19" fmla="*/ 23219 w 51502"/>
                <a:gd name="connsiteY19" fmla="*/ 1088 h 26405"/>
                <a:gd name="connsiteX20" fmla="*/ 27489 w 51502"/>
                <a:gd name="connsiteY20" fmla="*/ 233 h 26405"/>
                <a:gd name="connsiteX21" fmla="*/ 34448 w 51502"/>
                <a:gd name="connsiteY21" fmla="*/ 5501 h 26405"/>
                <a:gd name="connsiteX22" fmla="*/ 29414 w 51502"/>
                <a:gd name="connsiteY22" fmla="*/ 762 h 26405"/>
                <a:gd name="connsiteX23" fmla="*/ 34972 w 51502"/>
                <a:gd name="connsiteY23" fmla="*/ 7314 h 26405"/>
                <a:gd name="connsiteX24" fmla="*/ 37128 w 51502"/>
                <a:gd name="connsiteY24" fmla="*/ 8080 h 26405"/>
                <a:gd name="connsiteX25" fmla="*/ 39003 w 51502"/>
                <a:gd name="connsiteY25" fmla="*/ 9812 h 26405"/>
                <a:gd name="connsiteX26" fmla="*/ 38486 w 51502"/>
                <a:gd name="connsiteY26" fmla="*/ 11123 h 26405"/>
                <a:gd name="connsiteX27" fmla="*/ 40765 w 51502"/>
                <a:gd name="connsiteY27" fmla="*/ 10927 h 26405"/>
                <a:gd name="connsiteX28" fmla="*/ 41794 w 51502"/>
                <a:gd name="connsiteY28" fmla="*/ 11232 h 26405"/>
                <a:gd name="connsiteX29" fmla="*/ 42685 w 51502"/>
                <a:gd name="connsiteY29" fmla="*/ 10805 h 26405"/>
                <a:gd name="connsiteX30" fmla="*/ 44168 w 51502"/>
                <a:gd name="connsiteY30" fmla="*/ 9624 h 26405"/>
                <a:gd name="connsiteX31" fmla="*/ 45329 w 51502"/>
                <a:gd name="connsiteY31" fmla="*/ 9883 h 26405"/>
                <a:gd name="connsiteX32" fmla="*/ 45567 w 51502"/>
                <a:gd name="connsiteY32" fmla="*/ 10871 h 26405"/>
                <a:gd name="connsiteX33" fmla="*/ 47132 w 51502"/>
                <a:gd name="connsiteY33" fmla="*/ 11200 h 26405"/>
                <a:gd name="connsiteX34" fmla="*/ 48203 w 51502"/>
                <a:gd name="connsiteY34" fmla="*/ 11003 h 26405"/>
                <a:gd name="connsiteX35" fmla="*/ 50096 w 51502"/>
                <a:gd name="connsiteY35" fmla="*/ 11594 h 26405"/>
                <a:gd name="connsiteX36" fmla="*/ 50508 w 51502"/>
                <a:gd name="connsiteY36" fmla="*/ 13564 h 26405"/>
                <a:gd name="connsiteX37" fmla="*/ 51496 w 51502"/>
                <a:gd name="connsiteY37" fmla="*/ 13564 h 26405"/>
                <a:gd name="connsiteX38" fmla="*/ 51167 w 51502"/>
                <a:gd name="connsiteY38" fmla="*/ 14746 h 26405"/>
                <a:gd name="connsiteX39" fmla="*/ 50179 w 51502"/>
                <a:gd name="connsiteY39" fmla="*/ 15994 h 26405"/>
                <a:gd name="connsiteX40" fmla="*/ 50177 w 51502"/>
                <a:gd name="connsiteY40" fmla="*/ 17986 h 26405"/>
                <a:gd name="connsiteX41" fmla="*/ 46025 w 51502"/>
                <a:gd name="connsiteY41" fmla="*/ 19008 h 26405"/>
                <a:gd name="connsiteX42" fmla="*/ 44496 w 51502"/>
                <a:gd name="connsiteY42" fmla="*/ 18949 h 26405"/>
                <a:gd name="connsiteX43" fmla="*/ 42850 w 51502"/>
                <a:gd name="connsiteY43" fmla="*/ 20591 h 26405"/>
                <a:gd name="connsiteX44" fmla="*/ 41615 w 51502"/>
                <a:gd name="connsiteY44" fmla="*/ 22167 h 26405"/>
                <a:gd name="connsiteX45" fmla="*/ 40312 w 51502"/>
                <a:gd name="connsiteY45" fmla="*/ 22302 h 26405"/>
                <a:gd name="connsiteX46" fmla="*/ 39193 w 51502"/>
                <a:gd name="connsiteY46" fmla="*/ 23032 h 26405"/>
                <a:gd name="connsiteX47" fmla="*/ 38814 w 51502"/>
                <a:gd name="connsiteY47" fmla="*/ 24071 h 26405"/>
                <a:gd name="connsiteX48" fmla="*/ 37909 w 51502"/>
                <a:gd name="connsiteY48" fmla="*/ 24727 h 26405"/>
                <a:gd name="connsiteX49" fmla="*/ 37579 w 51502"/>
                <a:gd name="connsiteY49" fmla="*/ 26370 h 26405"/>
                <a:gd name="connsiteX50" fmla="*/ 36755 w 51502"/>
                <a:gd name="connsiteY50" fmla="*/ 25450 h 26405"/>
                <a:gd name="connsiteX51" fmla="*/ 35191 w 51502"/>
                <a:gd name="connsiteY51" fmla="*/ 24925 h 26405"/>
                <a:gd name="connsiteX52" fmla="*/ 33792 w 51502"/>
                <a:gd name="connsiteY52" fmla="*/ 24400 h 26405"/>
                <a:gd name="connsiteX53" fmla="*/ 32391 w 51502"/>
                <a:gd name="connsiteY53" fmla="*/ 22955 h 26405"/>
                <a:gd name="connsiteX54" fmla="*/ 30745 w 51502"/>
                <a:gd name="connsiteY54" fmla="*/ 24137 h 26405"/>
                <a:gd name="connsiteX55" fmla="*/ 29262 w 51502"/>
                <a:gd name="connsiteY55" fmla="*/ 24269 h 26405"/>
                <a:gd name="connsiteX56" fmla="*/ 27697 w 51502"/>
                <a:gd name="connsiteY56" fmla="*/ 23940 h 26405"/>
                <a:gd name="connsiteX57" fmla="*/ 25192 w 51502"/>
                <a:gd name="connsiteY57" fmla="*/ 24214 h 26405"/>
                <a:gd name="connsiteX58" fmla="*/ 23439 w 51502"/>
                <a:gd name="connsiteY58" fmla="*/ 24376 h 26405"/>
                <a:gd name="connsiteX59" fmla="*/ 22157 w 51502"/>
                <a:gd name="connsiteY59" fmla="*/ 23265 h 2640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7134 h 26225"/>
                <a:gd name="connsiteX24" fmla="*/ 37128 w 51502"/>
                <a:gd name="connsiteY24" fmla="*/ 7900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0765 w 51502"/>
                <a:gd name="connsiteY27" fmla="*/ 10747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7128 w 51502"/>
                <a:gd name="connsiteY24" fmla="*/ 7900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0765 w 51502"/>
                <a:gd name="connsiteY27" fmla="*/ 10747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0765 w 51502"/>
                <a:gd name="connsiteY27" fmla="*/ 10747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9 w 51502"/>
                <a:gd name="connsiteY39" fmla="*/ 15814 h 26225"/>
                <a:gd name="connsiteX40" fmla="*/ 50177 w 51502"/>
                <a:gd name="connsiteY40" fmla="*/ 17806 h 26225"/>
                <a:gd name="connsiteX41" fmla="*/ 46025 w 51502"/>
                <a:gd name="connsiteY41" fmla="*/ 18828 h 26225"/>
                <a:gd name="connsiteX42" fmla="*/ 44496 w 51502"/>
                <a:gd name="connsiteY42" fmla="*/ 18769 h 26225"/>
                <a:gd name="connsiteX43" fmla="*/ 42850 w 51502"/>
                <a:gd name="connsiteY43" fmla="*/ 20411 h 26225"/>
                <a:gd name="connsiteX44" fmla="*/ 41615 w 51502"/>
                <a:gd name="connsiteY44" fmla="*/ 21987 h 26225"/>
                <a:gd name="connsiteX45" fmla="*/ 40312 w 51502"/>
                <a:gd name="connsiteY45" fmla="*/ 22122 h 26225"/>
                <a:gd name="connsiteX46" fmla="*/ 39193 w 51502"/>
                <a:gd name="connsiteY46" fmla="*/ 22852 h 26225"/>
                <a:gd name="connsiteX47" fmla="*/ 38814 w 51502"/>
                <a:gd name="connsiteY47" fmla="*/ 23891 h 26225"/>
                <a:gd name="connsiteX48" fmla="*/ 37909 w 51502"/>
                <a:gd name="connsiteY48" fmla="*/ 24547 h 26225"/>
                <a:gd name="connsiteX49" fmla="*/ 37579 w 51502"/>
                <a:gd name="connsiteY49" fmla="*/ 26190 h 26225"/>
                <a:gd name="connsiteX50" fmla="*/ 36755 w 51502"/>
                <a:gd name="connsiteY50" fmla="*/ 25270 h 26225"/>
                <a:gd name="connsiteX51" fmla="*/ 35191 w 51502"/>
                <a:gd name="connsiteY51" fmla="*/ 24745 h 26225"/>
                <a:gd name="connsiteX52" fmla="*/ 33792 w 51502"/>
                <a:gd name="connsiteY52" fmla="*/ 24220 h 26225"/>
                <a:gd name="connsiteX53" fmla="*/ 32391 w 51502"/>
                <a:gd name="connsiteY53" fmla="*/ 22775 h 26225"/>
                <a:gd name="connsiteX54" fmla="*/ 30745 w 51502"/>
                <a:gd name="connsiteY54" fmla="*/ 23957 h 26225"/>
                <a:gd name="connsiteX55" fmla="*/ 29262 w 51502"/>
                <a:gd name="connsiteY55" fmla="*/ 24089 h 26225"/>
                <a:gd name="connsiteX56" fmla="*/ 27697 w 51502"/>
                <a:gd name="connsiteY56" fmla="*/ 23760 h 26225"/>
                <a:gd name="connsiteX57" fmla="*/ 25192 w 51502"/>
                <a:gd name="connsiteY57" fmla="*/ 24034 h 26225"/>
                <a:gd name="connsiteX58" fmla="*/ 23439 w 51502"/>
                <a:gd name="connsiteY58" fmla="*/ 24196 h 26225"/>
                <a:gd name="connsiteX59" fmla="*/ 22157 w 51502"/>
                <a:gd name="connsiteY59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096 w 51502"/>
                <a:gd name="connsiteY35" fmla="*/ 11414 h 26225"/>
                <a:gd name="connsiteX36" fmla="*/ 50508 w 51502"/>
                <a:gd name="connsiteY36" fmla="*/ 13384 h 26225"/>
                <a:gd name="connsiteX37" fmla="*/ 51496 w 51502"/>
                <a:gd name="connsiteY37" fmla="*/ 13384 h 26225"/>
                <a:gd name="connsiteX38" fmla="*/ 51167 w 51502"/>
                <a:gd name="connsiteY38" fmla="*/ 14566 h 26225"/>
                <a:gd name="connsiteX39" fmla="*/ 50177 w 51502"/>
                <a:gd name="connsiteY39" fmla="*/ 17806 h 26225"/>
                <a:gd name="connsiteX40" fmla="*/ 46025 w 51502"/>
                <a:gd name="connsiteY40" fmla="*/ 18828 h 26225"/>
                <a:gd name="connsiteX41" fmla="*/ 44496 w 51502"/>
                <a:gd name="connsiteY41" fmla="*/ 18769 h 26225"/>
                <a:gd name="connsiteX42" fmla="*/ 42850 w 51502"/>
                <a:gd name="connsiteY42" fmla="*/ 20411 h 26225"/>
                <a:gd name="connsiteX43" fmla="*/ 41615 w 51502"/>
                <a:gd name="connsiteY43" fmla="*/ 21987 h 26225"/>
                <a:gd name="connsiteX44" fmla="*/ 40312 w 51502"/>
                <a:gd name="connsiteY44" fmla="*/ 22122 h 26225"/>
                <a:gd name="connsiteX45" fmla="*/ 39193 w 51502"/>
                <a:gd name="connsiteY45" fmla="*/ 22852 h 26225"/>
                <a:gd name="connsiteX46" fmla="*/ 38814 w 51502"/>
                <a:gd name="connsiteY46" fmla="*/ 23891 h 26225"/>
                <a:gd name="connsiteX47" fmla="*/ 37909 w 51502"/>
                <a:gd name="connsiteY47" fmla="*/ 24547 h 26225"/>
                <a:gd name="connsiteX48" fmla="*/ 37579 w 51502"/>
                <a:gd name="connsiteY48" fmla="*/ 26190 h 26225"/>
                <a:gd name="connsiteX49" fmla="*/ 36755 w 51502"/>
                <a:gd name="connsiteY49" fmla="*/ 25270 h 26225"/>
                <a:gd name="connsiteX50" fmla="*/ 35191 w 51502"/>
                <a:gd name="connsiteY50" fmla="*/ 24745 h 26225"/>
                <a:gd name="connsiteX51" fmla="*/ 33792 w 51502"/>
                <a:gd name="connsiteY51" fmla="*/ 24220 h 26225"/>
                <a:gd name="connsiteX52" fmla="*/ 32391 w 51502"/>
                <a:gd name="connsiteY52" fmla="*/ 22775 h 26225"/>
                <a:gd name="connsiteX53" fmla="*/ 30745 w 51502"/>
                <a:gd name="connsiteY53" fmla="*/ 23957 h 26225"/>
                <a:gd name="connsiteX54" fmla="*/ 29262 w 51502"/>
                <a:gd name="connsiteY54" fmla="*/ 24089 h 26225"/>
                <a:gd name="connsiteX55" fmla="*/ 27697 w 51502"/>
                <a:gd name="connsiteY55" fmla="*/ 23760 h 26225"/>
                <a:gd name="connsiteX56" fmla="*/ 25192 w 51502"/>
                <a:gd name="connsiteY56" fmla="*/ 24034 h 26225"/>
                <a:gd name="connsiteX57" fmla="*/ 23439 w 51502"/>
                <a:gd name="connsiteY57" fmla="*/ 24196 h 26225"/>
                <a:gd name="connsiteX58" fmla="*/ 22157 w 51502"/>
                <a:gd name="connsiteY58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48203 w 51502"/>
                <a:gd name="connsiteY34" fmla="*/ 10823 h 26225"/>
                <a:gd name="connsiteX35" fmla="*/ 50508 w 51502"/>
                <a:gd name="connsiteY35" fmla="*/ 13384 h 26225"/>
                <a:gd name="connsiteX36" fmla="*/ 51496 w 51502"/>
                <a:gd name="connsiteY36" fmla="*/ 13384 h 26225"/>
                <a:gd name="connsiteX37" fmla="*/ 51167 w 51502"/>
                <a:gd name="connsiteY37" fmla="*/ 14566 h 26225"/>
                <a:gd name="connsiteX38" fmla="*/ 50177 w 51502"/>
                <a:gd name="connsiteY38" fmla="*/ 17806 h 26225"/>
                <a:gd name="connsiteX39" fmla="*/ 46025 w 51502"/>
                <a:gd name="connsiteY39" fmla="*/ 18828 h 26225"/>
                <a:gd name="connsiteX40" fmla="*/ 44496 w 51502"/>
                <a:gd name="connsiteY40" fmla="*/ 18769 h 26225"/>
                <a:gd name="connsiteX41" fmla="*/ 42850 w 51502"/>
                <a:gd name="connsiteY41" fmla="*/ 20411 h 26225"/>
                <a:gd name="connsiteX42" fmla="*/ 41615 w 51502"/>
                <a:gd name="connsiteY42" fmla="*/ 21987 h 26225"/>
                <a:gd name="connsiteX43" fmla="*/ 40312 w 51502"/>
                <a:gd name="connsiteY43" fmla="*/ 22122 h 26225"/>
                <a:gd name="connsiteX44" fmla="*/ 39193 w 51502"/>
                <a:gd name="connsiteY44" fmla="*/ 22852 h 26225"/>
                <a:gd name="connsiteX45" fmla="*/ 38814 w 51502"/>
                <a:gd name="connsiteY45" fmla="*/ 23891 h 26225"/>
                <a:gd name="connsiteX46" fmla="*/ 37909 w 51502"/>
                <a:gd name="connsiteY46" fmla="*/ 24547 h 26225"/>
                <a:gd name="connsiteX47" fmla="*/ 37579 w 51502"/>
                <a:gd name="connsiteY47" fmla="*/ 26190 h 26225"/>
                <a:gd name="connsiteX48" fmla="*/ 36755 w 51502"/>
                <a:gd name="connsiteY48" fmla="*/ 25270 h 26225"/>
                <a:gd name="connsiteX49" fmla="*/ 35191 w 51502"/>
                <a:gd name="connsiteY49" fmla="*/ 24745 h 26225"/>
                <a:gd name="connsiteX50" fmla="*/ 33792 w 51502"/>
                <a:gd name="connsiteY50" fmla="*/ 24220 h 26225"/>
                <a:gd name="connsiteX51" fmla="*/ 32391 w 51502"/>
                <a:gd name="connsiteY51" fmla="*/ 22775 h 26225"/>
                <a:gd name="connsiteX52" fmla="*/ 30745 w 51502"/>
                <a:gd name="connsiteY52" fmla="*/ 23957 h 26225"/>
                <a:gd name="connsiteX53" fmla="*/ 29262 w 51502"/>
                <a:gd name="connsiteY53" fmla="*/ 24089 h 26225"/>
                <a:gd name="connsiteX54" fmla="*/ 27697 w 51502"/>
                <a:gd name="connsiteY54" fmla="*/ 23760 h 26225"/>
                <a:gd name="connsiteX55" fmla="*/ 25192 w 51502"/>
                <a:gd name="connsiteY55" fmla="*/ 24034 h 26225"/>
                <a:gd name="connsiteX56" fmla="*/ 23439 w 51502"/>
                <a:gd name="connsiteY56" fmla="*/ 24196 h 26225"/>
                <a:gd name="connsiteX57" fmla="*/ 22157 w 51502"/>
                <a:gd name="connsiteY57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47132 w 51502"/>
                <a:gd name="connsiteY33" fmla="*/ 11020 h 26225"/>
                <a:gd name="connsiteX34" fmla="*/ 50508 w 51502"/>
                <a:gd name="connsiteY34" fmla="*/ 13384 h 26225"/>
                <a:gd name="connsiteX35" fmla="*/ 51496 w 51502"/>
                <a:gd name="connsiteY35" fmla="*/ 13384 h 26225"/>
                <a:gd name="connsiteX36" fmla="*/ 51167 w 51502"/>
                <a:gd name="connsiteY36" fmla="*/ 14566 h 26225"/>
                <a:gd name="connsiteX37" fmla="*/ 50177 w 51502"/>
                <a:gd name="connsiteY37" fmla="*/ 17806 h 26225"/>
                <a:gd name="connsiteX38" fmla="*/ 46025 w 51502"/>
                <a:gd name="connsiteY38" fmla="*/ 18828 h 26225"/>
                <a:gd name="connsiteX39" fmla="*/ 44496 w 51502"/>
                <a:gd name="connsiteY39" fmla="*/ 18769 h 26225"/>
                <a:gd name="connsiteX40" fmla="*/ 42850 w 51502"/>
                <a:gd name="connsiteY40" fmla="*/ 20411 h 26225"/>
                <a:gd name="connsiteX41" fmla="*/ 41615 w 51502"/>
                <a:gd name="connsiteY41" fmla="*/ 21987 h 26225"/>
                <a:gd name="connsiteX42" fmla="*/ 40312 w 51502"/>
                <a:gd name="connsiteY42" fmla="*/ 22122 h 26225"/>
                <a:gd name="connsiteX43" fmla="*/ 39193 w 51502"/>
                <a:gd name="connsiteY43" fmla="*/ 22852 h 26225"/>
                <a:gd name="connsiteX44" fmla="*/ 38814 w 51502"/>
                <a:gd name="connsiteY44" fmla="*/ 23891 h 26225"/>
                <a:gd name="connsiteX45" fmla="*/ 37909 w 51502"/>
                <a:gd name="connsiteY45" fmla="*/ 24547 h 26225"/>
                <a:gd name="connsiteX46" fmla="*/ 37579 w 51502"/>
                <a:gd name="connsiteY46" fmla="*/ 26190 h 26225"/>
                <a:gd name="connsiteX47" fmla="*/ 36755 w 51502"/>
                <a:gd name="connsiteY47" fmla="*/ 25270 h 26225"/>
                <a:gd name="connsiteX48" fmla="*/ 35191 w 51502"/>
                <a:gd name="connsiteY48" fmla="*/ 24745 h 26225"/>
                <a:gd name="connsiteX49" fmla="*/ 33792 w 51502"/>
                <a:gd name="connsiteY49" fmla="*/ 24220 h 26225"/>
                <a:gd name="connsiteX50" fmla="*/ 32391 w 51502"/>
                <a:gd name="connsiteY50" fmla="*/ 22775 h 26225"/>
                <a:gd name="connsiteX51" fmla="*/ 30745 w 51502"/>
                <a:gd name="connsiteY51" fmla="*/ 23957 h 26225"/>
                <a:gd name="connsiteX52" fmla="*/ 29262 w 51502"/>
                <a:gd name="connsiteY52" fmla="*/ 24089 h 26225"/>
                <a:gd name="connsiteX53" fmla="*/ 27697 w 51502"/>
                <a:gd name="connsiteY53" fmla="*/ 23760 h 26225"/>
                <a:gd name="connsiteX54" fmla="*/ 25192 w 51502"/>
                <a:gd name="connsiteY54" fmla="*/ 24034 h 26225"/>
                <a:gd name="connsiteX55" fmla="*/ 23439 w 51502"/>
                <a:gd name="connsiteY55" fmla="*/ 24196 h 26225"/>
                <a:gd name="connsiteX56" fmla="*/ 22157 w 51502"/>
                <a:gd name="connsiteY56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45567 w 51502"/>
                <a:gd name="connsiteY32" fmla="*/ 10691 h 26225"/>
                <a:gd name="connsiteX33" fmla="*/ 50508 w 51502"/>
                <a:gd name="connsiteY33" fmla="*/ 13384 h 26225"/>
                <a:gd name="connsiteX34" fmla="*/ 51496 w 51502"/>
                <a:gd name="connsiteY34" fmla="*/ 13384 h 26225"/>
                <a:gd name="connsiteX35" fmla="*/ 51167 w 51502"/>
                <a:gd name="connsiteY35" fmla="*/ 14566 h 26225"/>
                <a:gd name="connsiteX36" fmla="*/ 50177 w 51502"/>
                <a:gd name="connsiteY36" fmla="*/ 17806 h 26225"/>
                <a:gd name="connsiteX37" fmla="*/ 46025 w 51502"/>
                <a:gd name="connsiteY37" fmla="*/ 18828 h 26225"/>
                <a:gd name="connsiteX38" fmla="*/ 44496 w 51502"/>
                <a:gd name="connsiteY38" fmla="*/ 18769 h 26225"/>
                <a:gd name="connsiteX39" fmla="*/ 42850 w 51502"/>
                <a:gd name="connsiteY39" fmla="*/ 20411 h 26225"/>
                <a:gd name="connsiteX40" fmla="*/ 41615 w 51502"/>
                <a:gd name="connsiteY40" fmla="*/ 21987 h 26225"/>
                <a:gd name="connsiteX41" fmla="*/ 40312 w 51502"/>
                <a:gd name="connsiteY41" fmla="*/ 22122 h 26225"/>
                <a:gd name="connsiteX42" fmla="*/ 39193 w 51502"/>
                <a:gd name="connsiteY42" fmla="*/ 22852 h 26225"/>
                <a:gd name="connsiteX43" fmla="*/ 38814 w 51502"/>
                <a:gd name="connsiteY43" fmla="*/ 23891 h 26225"/>
                <a:gd name="connsiteX44" fmla="*/ 37909 w 51502"/>
                <a:gd name="connsiteY44" fmla="*/ 24547 h 26225"/>
                <a:gd name="connsiteX45" fmla="*/ 37579 w 51502"/>
                <a:gd name="connsiteY45" fmla="*/ 26190 h 26225"/>
                <a:gd name="connsiteX46" fmla="*/ 36755 w 51502"/>
                <a:gd name="connsiteY46" fmla="*/ 25270 h 26225"/>
                <a:gd name="connsiteX47" fmla="*/ 35191 w 51502"/>
                <a:gd name="connsiteY47" fmla="*/ 24745 h 26225"/>
                <a:gd name="connsiteX48" fmla="*/ 33792 w 51502"/>
                <a:gd name="connsiteY48" fmla="*/ 24220 h 26225"/>
                <a:gd name="connsiteX49" fmla="*/ 32391 w 51502"/>
                <a:gd name="connsiteY49" fmla="*/ 22775 h 26225"/>
                <a:gd name="connsiteX50" fmla="*/ 30745 w 51502"/>
                <a:gd name="connsiteY50" fmla="*/ 23957 h 26225"/>
                <a:gd name="connsiteX51" fmla="*/ 29262 w 51502"/>
                <a:gd name="connsiteY51" fmla="*/ 24089 h 26225"/>
                <a:gd name="connsiteX52" fmla="*/ 27697 w 51502"/>
                <a:gd name="connsiteY52" fmla="*/ 23760 h 26225"/>
                <a:gd name="connsiteX53" fmla="*/ 25192 w 51502"/>
                <a:gd name="connsiteY53" fmla="*/ 24034 h 26225"/>
                <a:gd name="connsiteX54" fmla="*/ 23439 w 51502"/>
                <a:gd name="connsiteY54" fmla="*/ 24196 h 26225"/>
                <a:gd name="connsiteX55" fmla="*/ 22157 w 51502"/>
                <a:gd name="connsiteY55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45329 w 51502"/>
                <a:gd name="connsiteY31" fmla="*/ 9703 h 26225"/>
                <a:gd name="connsiteX32" fmla="*/ 50508 w 51502"/>
                <a:gd name="connsiteY32" fmla="*/ 13384 h 26225"/>
                <a:gd name="connsiteX33" fmla="*/ 51496 w 51502"/>
                <a:gd name="connsiteY33" fmla="*/ 13384 h 26225"/>
                <a:gd name="connsiteX34" fmla="*/ 51167 w 51502"/>
                <a:gd name="connsiteY34" fmla="*/ 14566 h 26225"/>
                <a:gd name="connsiteX35" fmla="*/ 50177 w 51502"/>
                <a:gd name="connsiteY35" fmla="*/ 17806 h 26225"/>
                <a:gd name="connsiteX36" fmla="*/ 46025 w 51502"/>
                <a:gd name="connsiteY36" fmla="*/ 18828 h 26225"/>
                <a:gd name="connsiteX37" fmla="*/ 44496 w 51502"/>
                <a:gd name="connsiteY37" fmla="*/ 18769 h 26225"/>
                <a:gd name="connsiteX38" fmla="*/ 42850 w 51502"/>
                <a:gd name="connsiteY38" fmla="*/ 20411 h 26225"/>
                <a:gd name="connsiteX39" fmla="*/ 41615 w 51502"/>
                <a:gd name="connsiteY39" fmla="*/ 21987 h 26225"/>
                <a:gd name="connsiteX40" fmla="*/ 40312 w 51502"/>
                <a:gd name="connsiteY40" fmla="*/ 22122 h 26225"/>
                <a:gd name="connsiteX41" fmla="*/ 39193 w 51502"/>
                <a:gd name="connsiteY41" fmla="*/ 22852 h 26225"/>
                <a:gd name="connsiteX42" fmla="*/ 38814 w 51502"/>
                <a:gd name="connsiteY42" fmla="*/ 23891 h 26225"/>
                <a:gd name="connsiteX43" fmla="*/ 37909 w 51502"/>
                <a:gd name="connsiteY43" fmla="*/ 24547 h 26225"/>
                <a:gd name="connsiteX44" fmla="*/ 37579 w 51502"/>
                <a:gd name="connsiteY44" fmla="*/ 26190 h 26225"/>
                <a:gd name="connsiteX45" fmla="*/ 36755 w 51502"/>
                <a:gd name="connsiteY45" fmla="*/ 25270 h 26225"/>
                <a:gd name="connsiteX46" fmla="*/ 35191 w 51502"/>
                <a:gd name="connsiteY46" fmla="*/ 24745 h 26225"/>
                <a:gd name="connsiteX47" fmla="*/ 33792 w 51502"/>
                <a:gd name="connsiteY47" fmla="*/ 24220 h 26225"/>
                <a:gd name="connsiteX48" fmla="*/ 32391 w 51502"/>
                <a:gd name="connsiteY48" fmla="*/ 22775 h 26225"/>
                <a:gd name="connsiteX49" fmla="*/ 30745 w 51502"/>
                <a:gd name="connsiteY49" fmla="*/ 23957 h 26225"/>
                <a:gd name="connsiteX50" fmla="*/ 29262 w 51502"/>
                <a:gd name="connsiteY50" fmla="*/ 24089 h 26225"/>
                <a:gd name="connsiteX51" fmla="*/ 27697 w 51502"/>
                <a:gd name="connsiteY51" fmla="*/ 23760 h 26225"/>
                <a:gd name="connsiteX52" fmla="*/ 25192 w 51502"/>
                <a:gd name="connsiteY52" fmla="*/ 24034 h 26225"/>
                <a:gd name="connsiteX53" fmla="*/ 23439 w 51502"/>
                <a:gd name="connsiteY53" fmla="*/ 24196 h 26225"/>
                <a:gd name="connsiteX54" fmla="*/ 22157 w 51502"/>
                <a:gd name="connsiteY54" fmla="*/ 23085 h 26225"/>
                <a:gd name="connsiteX0" fmla="*/ 22157 w 51502"/>
                <a:gd name="connsiteY0" fmla="*/ 23085 h 26225"/>
                <a:gd name="connsiteX1" fmla="*/ 23012 w 51502"/>
                <a:gd name="connsiteY1" fmla="*/ 22272 h 26225"/>
                <a:gd name="connsiteX2" fmla="*/ 21938 w 51502"/>
                <a:gd name="connsiteY2" fmla="*/ 24361 h 26225"/>
                <a:gd name="connsiteX3" fmla="*/ 18135 w 51502"/>
                <a:gd name="connsiteY3" fmla="*/ 25291 h 26225"/>
                <a:gd name="connsiteX4" fmla="*/ 13190 w 51502"/>
                <a:gd name="connsiteY4" fmla="*/ 23990 h 26225"/>
                <a:gd name="connsiteX5" fmla="*/ 11966 w 51502"/>
                <a:gd name="connsiteY5" fmla="*/ 21226 h 26225"/>
                <a:gd name="connsiteX6" fmla="*/ 13683 w 51502"/>
                <a:gd name="connsiteY6" fmla="*/ 19843 h 26225"/>
                <a:gd name="connsiteX7" fmla="*/ 17363 w 51502"/>
                <a:gd name="connsiteY7" fmla="*/ 18497 h 26225"/>
                <a:gd name="connsiteX8" fmla="*/ 17895 w 51502"/>
                <a:gd name="connsiteY8" fmla="*/ 16183 h 26225"/>
                <a:gd name="connsiteX9" fmla="*/ 14421 w 51502"/>
                <a:gd name="connsiteY9" fmla="*/ 14131 h 26225"/>
                <a:gd name="connsiteX10" fmla="*/ 10071 w 51502"/>
                <a:gd name="connsiteY10" fmla="*/ 13315 h 26225"/>
                <a:gd name="connsiteX11" fmla="*/ 4130 w 51502"/>
                <a:gd name="connsiteY11" fmla="*/ 10294 h 26225"/>
                <a:gd name="connsiteX12" fmla="*/ 32 w 51502"/>
                <a:gd name="connsiteY12" fmla="*/ 6472 h 26225"/>
                <a:gd name="connsiteX13" fmla="*/ 5040 w 51502"/>
                <a:gd name="connsiteY13" fmla="*/ 6828 h 26225"/>
                <a:gd name="connsiteX14" fmla="*/ 6099 w 51502"/>
                <a:gd name="connsiteY14" fmla="*/ 5395 h 26225"/>
                <a:gd name="connsiteX15" fmla="*/ 7022 w 51502"/>
                <a:gd name="connsiteY15" fmla="*/ 2511 h 26225"/>
                <a:gd name="connsiteX16" fmla="*/ 10821 w 51502"/>
                <a:gd name="connsiteY16" fmla="*/ 4136 h 26225"/>
                <a:gd name="connsiteX17" fmla="*/ 15309 w 51502"/>
                <a:gd name="connsiteY17" fmla="*/ 3949 h 26225"/>
                <a:gd name="connsiteX18" fmla="*/ 17760 w 51502"/>
                <a:gd name="connsiteY18" fmla="*/ 2392 h 26225"/>
                <a:gd name="connsiteX19" fmla="*/ 23219 w 51502"/>
                <a:gd name="connsiteY19" fmla="*/ 908 h 26225"/>
                <a:gd name="connsiteX20" fmla="*/ 27489 w 51502"/>
                <a:gd name="connsiteY20" fmla="*/ 53 h 26225"/>
                <a:gd name="connsiteX21" fmla="*/ 33045 w 51502"/>
                <a:gd name="connsiteY21" fmla="*/ 2412 h 26225"/>
                <a:gd name="connsiteX22" fmla="*/ 29414 w 51502"/>
                <a:gd name="connsiteY22" fmla="*/ 582 h 26225"/>
                <a:gd name="connsiteX23" fmla="*/ 34972 w 51502"/>
                <a:gd name="connsiteY23" fmla="*/ 5120 h 26225"/>
                <a:gd name="connsiteX24" fmla="*/ 39092 w 51502"/>
                <a:gd name="connsiteY24" fmla="*/ 6334 h 26225"/>
                <a:gd name="connsiteX25" fmla="*/ 39003 w 51502"/>
                <a:gd name="connsiteY25" fmla="*/ 9632 h 26225"/>
                <a:gd name="connsiteX26" fmla="*/ 38486 w 51502"/>
                <a:gd name="connsiteY26" fmla="*/ 10943 h 26225"/>
                <a:gd name="connsiteX27" fmla="*/ 44132 w 51502"/>
                <a:gd name="connsiteY27" fmla="*/ 8286 h 26225"/>
                <a:gd name="connsiteX28" fmla="*/ 41794 w 51502"/>
                <a:gd name="connsiteY28" fmla="*/ 11052 h 26225"/>
                <a:gd name="connsiteX29" fmla="*/ 42685 w 51502"/>
                <a:gd name="connsiteY29" fmla="*/ 10625 h 26225"/>
                <a:gd name="connsiteX30" fmla="*/ 44168 w 51502"/>
                <a:gd name="connsiteY30" fmla="*/ 9444 h 26225"/>
                <a:gd name="connsiteX31" fmla="*/ 50508 w 51502"/>
                <a:gd name="connsiteY31" fmla="*/ 13384 h 26225"/>
                <a:gd name="connsiteX32" fmla="*/ 51496 w 51502"/>
                <a:gd name="connsiteY32" fmla="*/ 13384 h 26225"/>
                <a:gd name="connsiteX33" fmla="*/ 51167 w 51502"/>
                <a:gd name="connsiteY33" fmla="*/ 14566 h 26225"/>
                <a:gd name="connsiteX34" fmla="*/ 50177 w 51502"/>
                <a:gd name="connsiteY34" fmla="*/ 17806 h 26225"/>
                <a:gd name="connsiteX35" fmla="*/ 46025 w 51502"/>
                <a:gd name="connsiteY35" fmla="*/ 18828 h 26225"/>
                <a:gd name="connsiteX36" fmla="*/ 44496 w 51502"/>
                <a:gd name="connsiteY36" fmla="*/ 18769 h 26225"/>
                <a:gd name="connsiteX37" fmla="*/ 42850 w 51502"/>
                <a:gd name="connsiteY37" fmla="*/ 20411 h 26225"/>
                <a:gd name="connsiteX38" fmla="*/ 41615 w 51502"/>
                <a:gd name="connsiteY38" fmla="*/ 21987 h 26225"/>
                <a:gd name="connsiteX39" fmla="*/ 40312 w 51502"/>
                <a:gd name="connsiteY39" fmla="*/ 22122 h 26225"/>
                <a:gd name="connsiteX40" fmla="*/ 39193 w 51502"/>
                <a:gd name="connsiteY40" fmla="*/ 22852 h 26225"/>
                <a:gd name="connsiteX41" fmla="*/ 38814 w 51502"/>
                <a:gd name="connsiteY41" fmla="*/ 23891 h 26225"/>
                <a:gd name="connsiteX42" fmla="*/ 37909 w 51502"/>
                <a:gd name="connsiteY42" fmla="*/ 24547 h 26225"/>
                <a:gd name="connsiteX43" fmla="*/ 37579 w 51502"/>
                <a:gd name="connsiteY43" fmla="*/ 26190 h 26225"/>
                <a:gd name="connsiteX44" fmla="*/ 36755 w 51502"/>
                <a:gd name="connsiteY44" fmla="*/ 25270 h 26225"/>
                <a:gd name="connsiteX45" fmla="*/ 35191 w 51502"/>
                <a:gd name="connsiteY45" fmla="*/ 24745 h 26225"/>
                <a:gd name="connsiteX46" fmla="*/ 33792 w 51502"/>
                <a:gd name="connsiteY46" fmla="*/ 24220 h 26225"/>
                <a:gd name="connsiteX47" fmla="*/ 32391 w 51502"/>
                <a:gd name="connsiteY47" fmla="*/ 22775 h 26225"/>
                <a:gd name="connsiteX48" fmla="*/ 30745 w 51502"/>
                <a:gd name="connsiteY48" fmla="*/ 23957 h 26225"/>
                <a:gd name="connsiteX49" fmla="*/ 29262 w 51502"/>
                <a:gd name="connsiteY49" fmla="*/ 24089 h 26225"/>
                <a:gd name="connsiteX50" fmla="*/ 27697 w 51502"/>
                <a:gd name="connsiteY50" fmla="*/ 23760 h 26225"/>
                <a:gd name="connsiteX51" fmla="*/ 25192 w 51502"/>
                <a:gd name="connsiteY51" fmla="*/ 24034 h 26225"/>
                <a:gd name="connsiteX52" fmla="*/ 23439 w 51502"/>
                <a:gd name="connsiteY52" fmla="*/ 24196 h 26225"/>
                <a:gd name="connsiteX53" fmla="*/ 22157 w 51502"/>
                <a:gd name="connsiteY53" fmla="*/ 23085 h 26225"/>
                <a:gd name="connsiteX0" fmla="*/ 22157 w 51553"/>
                <a:gd name="connsiteY0" fmla="*/ 23085 h 26225"/>
                <a:gd name="connsiteX1" fmla="*/ 23012 w 51553"/>
                <a:gd name="connsiteY1" fmla="*/ 22272 h 26225"/>
                <a:gd name="connsiteX2" fmla="*/ 21938 w 51553"/>
                <a:gd name="connsiteY2" fmla="*/ 24361 h 26225"/>
                <a:gd name="connsiteX3" fmla="*/ 18135 w 51553"/>
                <a:gd name="connsiteY3" fmla="*/ 25291 h 26225"/>
                <a:gd name="connsiteX4" fmla="*/ 13190 w 51553"/>
                <a:gd name="connsiteY4" fmla="*/ 23990 h 26225"/>
                <a:gd name="connsiteX5" fmla="*/ 11966 w 51553"/>
                <a:gd name="connsiteY5" fmla="*/ 21226 h 26225"/>
                <a:gd name="connsiteX6" fmla="*/ 13683 w 51553"/>
                <a:gd name="connsiteY6" fmla="*/ 19843 h 26225"/>
                <a:gd name="connsiteX7" fmla="*/ 17363 w 51553"/>
                <a:gd name="connsiteY7" fmla="*/ 18497 h 26225"/>
                <a:gd name="connsiteX8" fmla="*/ 17895 w 51553"/>
                <a:gd name="connsiteY8" fmla="*/ 16183 h 26225"/>
                <a:gd name="connsiteX9" fmla="*/ 14421 w 51553"/>
                <a:gd name="connsiteY9" fmla="*/ 14131 h 26225"/>
                <a:gd name="connsiteX10" fmla="*/ 10071 w 51553"/>
                <a:gd name="connsiteY10" fmla="*/ 13315 h 26225"/>
                <a:gd name="connsiteX11" fmla="*/ 4130 w 51553"/>
                <a:gd name="connsiteY11" fmla="*/ 10294 h 26225"/>
                <a:gd name="connsiteX12" fmla="*/ 32 w 51553"/>
                <a:gd name="connsiteY12" fmla="*/ 6472 h 26225"/>
                <a:gd name="connsiteX13" fmla="*/ 5040 w 51553"/>
                <a:gd name="connsiteY13" fmla="*/ 6828 h 26225"/>
                <a:gd name="connsiteX14" fmla="*/ 6099 w 51553"/>
                <a:gd name="connsiteY14" fmla="*/ 5395 h 26225"/>
                <a:gd name="connsiteX15" fmla="*/ 7022 w 51553"/>
                <a:gd name="connsiteY15" fmla="*/ 2511 h 26225"/>
                <a:gd name="connsiteX16" fmla="*/ 10821 w 51553"/>
                <a:gd name="connsiteY16" fmla="*/ 4136 h 26225"/>
                <a:gd name="connsiteX17" fmla="*/ 15309 w 51553"/>
                <a:gd name="connsiteY17" fmla="*/ 3949 h 26225"/>
                <a:gd name="connsiteX18" fmla="*/ 17760 w 51553"/>
                <a:gd name="connsiteY18" fmla="*/ 2392 h 26225"/>
                <a:gd name="connsiteX19" fmla="*/ 23219 w 51553"/>
                <a:gd name="connsiteY19" fmla="*/ 908 h 26225"/>
                <a:gd name="connsiteX20" fmla="*/ 27489 w 51553"/>
                <a:gd name="connsiteY20" fmla="*/ 53 h 26225"/>
                <a:gd name="connsiteX21" fmla="*/ 33045 w 51553"/>
                <a:gd name="connsiteY21" fmla="*/ 2412 h 26225"/>
                <a:gd name="connsiteX22" fmla="*/ 29414 w 51553"/>
                <a:gd name="connsiteY22" fmla="*/ 582 h 26225"/>
                <a:gd name="connsiteX23" fmla="*/ 34972 w 51553"/>
                <a:gd name="connsiteY23" fmla="*/ 5120 h 26225"/>
                <a:gd name="connsiteX24" fmla="*/ 39092 w 51553"/>
                <a:gd name="connsiteY24" fmla="*/ 6334 h 26225"/>
                <a:gd name="connsiteX25" fmla="*/ 39003 w 51553"/>
                <a:gd name="connsiteY25" fmla="*/ 9632 h 26225"/>
                <a:gd name="connsiteX26" fmla="*/ 38486 w 51553"/>
                <a:gd name="connsiteY26" fmla="*/ 10943 h 26225"/>
                <a:gd name="connsiteX27" fmla="*/ 44132 w 51553"/>
                <a:gd name="connsiteY27" fmla="*/ 8286 h 26225"/>
                <a:gd name="connsiteX28" fmla="*/ 41794 w 51553"/>
                <a:gd name="connsiteY28" fmla="*/ 11052 h 26225"/>
                <a:gd name="connsiteX29" fmla="*/ 42685 w 51553"/>
                <a:gd name="connsiteY29" fmla="*/ 10625 h 26225"/>
                <a:gd name="connsiteX30" fmla="*/ 50508 w 51553"/>
                <a:gd name="connsiteY30" fmla="*/ 13384 h 26225"/>
                <a:gd name="connsiteX31" fmla="*/ 51496 w 51553"/>
                <a:gd name="connsiteY31" fmla="*/ 13384 h 26225"/>
                <a:gd name="connsiteX32" fmla="*/ 51167 w 51553"/>
                <a:gd name="connsiteY32" fmla="*/ 14566 h 26225"/>
                <a:gd name="connsiteX33" fmla="*/ 50177 w 51553"/>
                <a:gd name="connsiteY33" fmla="*/ 17806 h 26225"/>
                <a:gd name="connsiteX34" fmla="*/ 46025 w 51553"/>
                <a:gd name="connsiteY34" fmla="*/ 18828 h 26225"/>
                <a:gd name="connsiteX35" fmla="*/ 44496 w 51553"/>
                <a:gd name="connsiteY35" fmla="*/ 18769 h 26225"/>
                <a:gd name="connsiteX36" fmla="*/ 42850 w 51553"/>
                <a:gd name="connsiteY36" fmla="*/ 20411 h 26225"/>
                <a:gd name="connsiteX37" fmla="*/ 41615 w 51553"/>
                <a:gd name="connsiteY37" fmla="*/ 21987 h 26225"/>
                <a:gd name="connsiteX38" fmla="*/ 40312 w 51553"/>
                <a:gd name="connsiteY38" fmla="*/ 22122 h 26225"/>
                <a:gd name="connsiteX39" fmla="*/ 39193 w 51553"/>
                <a:gd name="connsiteY39" fmla="*/ 22852 h 26225"/>
                <a:gd name="connsiteX40" fmla="*/ 38814 w 51553"/>
                <a:gd name="connsiteY40" fmla="*/ 23891 h 26225"/>
                <a:gd name="connsiteX41" fmla="*/ 37909 w 51553"/>
                <a:gd name="connsiteY41" fmla="*/ 24547 h 26225"/>
                <a:gd name="connsiteX42" fmla="*/ 37579 w 51553"/>
                <a:gd name="connsiteY42" fmla="*/ 26190 h 26225"/>
                <a:gd name="connsiteX43" fmla="*/ 36755 w 51553"/>
                <a:gd name="connsiteY43" fmla="*/ 25270 h 26225"/>
                <a:gd name="connsiteX44" fmla="*/ 35191 w 51553"/>
                <a:gd name="connsiteY44" fmla="*/ 24745 h 26225"/>
                <a:gd name="connsiteX45" fmla="*/ 33792 w 51553"/>
                <a:gd name="connsiteY45" fmla="*/ 24220 h 26225"/>
                <a:gd name="connsiteX46" fmla="*/ 32391 w 51553"/>
                <a:gd name="connsiteY46" fmla="*/ 22775 h 26225"/>
                <a:gd name="connsiteX47" fmla="*/ 30745 w 51553"/>
                <a:gd name="connsiteY47" fmla="*/ 23957 h 26225"/>
                <a:gd name="connsiteX48" fmla="*/ 29262 w 51553"/>
                <a:gd name="connsiteY48" fmla="*/ 24089 h 26225"/>
                <a:gd name="connsiteX49" fmla="*/ 27697 w 51553"/>
                <a:gd name="connsiteY49" fmla="*/ 23760 h 26225"/>
                <a:gd name="connsiteX50" fmla="*/ 25192 w 51553"/>
                <a:gd name="connsiteY50" fmla="*/ 24034 h 26225"/>
                <a:gd name="connsiteX51" fmla="*/ 23439 w 51553"/>
                <a:gd name="connsiteY51" fmla="*/ 24196 h 26225"/>
                <a:gd name="connsiteX52" fmla="*/ 22157 w 51553"/>
                <a:gd name="connsiteY52" fmla="*/ 23085 h 26225"/>
                <a:gd name="connsiteX0" fmla="*/ 22157 w 51553"/>
                <a:gd name="connsiteY0" fmla="*/ 23085 h 26225"/>
                <a:gd name="connsiteX1" fmla="*/ 23012 w 51553"/>
                <a:gd name="connsiteY1" fmla="*/ 22272 h 26225"/>
                <a:gd name="connsiteX2" fmla="*/ 21938 w 51553"/>
                <a:gd name="connsiteY2" fmla="*/ 24361 h 26225"/>
                <a:gd name="connsiteX3" fmla="*/ 18135 w 51553"/>
                <a:gd name="connsiteY3" fmla="*/ 25291 h 26225"/>
                <a:gd name="connsiteX4" fmla="*/ 13190 w 51553"/>
                <a:gd name="connsiteY4" fmla="*/ 23990 h 26225"/>
                <a:gd name="connsiteX5" fmla="*/ 11966 w 51553"/>
                <a:gd name="connsiteY5" fmla="*/ 21226 h 26225"/>
                <a:gd name="connsiteX6" fmla="*/ 13683 w 51553"/>
                <a:gd name="connsiteY6" fmla="*/ 19843 h 26225"/>
                <a:gd name="connsiteX7" fmla="*/ 17363 w 51553"/>
                <a:gd name="connsiteY7" fmla="*/ 18497 h 26225"/>
                <a:gd name="connsiteX8" fmla="*/ 17895 w 51553"/>
                <a:gd name="connsiteY8" fmla="*/ 16183 h 26225"/>
                <a:gd name="connsiteX9" fmla="*/ 14421 w 51553"/>
                <a:gd name="connsiteY9" fmla="*/ 14131 h 26225"/>
                <a:gd name="connsiteX10" fmla="*/ 10071 w 51553"/>
                <a:gd name="connsiteY10" fmla="*/ 13315 h 26225"/>
                <a:gd name="connsiteX11" fmla="*/ 4130 w 51553"/>
                <a:gd name="connsiteY11" fmla="*/ 10294 h 26225"/>
                <a:gd name="connsiteX12" fmla="*/ 32 w 51553"/>
                <a:gd name="connsiteY12" fmla="*/ 6472 h 26225"/>
                <a:gd name="connsiteX13" fmla="*/ 5040 w 51553"/>
                <a:gd name="connsiteY13" fmla="*/ 6828 h 26225"/>
                <a:gd name="connsiteX14" fmla="*/ 6099 w 51553"/>
                <a:gd name="connsiteY14" fmla="*/ 5395 h 26225"/>
                <a:gd name="connsiteX15" fmla="*/ 7022 w 51553"/>
                <a:gd name="connsiteY15" fmla="*/ 2511 h 26225"/>
                <a:gd name="connsiteX16" fmla="*/ 10821 w 51553"/>
                <a:gd name="connsiteY16" fmla="*/ 4136 h 26225"/>
                <a:gd name="connsiteX17" fmla="*/ 15309 w 51553"/>
                <a:gd name="connsiteY17" fmla="*/ 3949 h 26225"/>
                <a:gd name="connsiteX18" fmla="*/ 17760 w 51553"/>
                <a:gd name="connsiteY18" fmla="*/ 2392 h 26225"/>
                <a:gd name="connsiteX19" fmla="*/ 23219 w 51553"/>
                <a:gd name="connsiteY19" fmla="*/ 908 h 26225"/>
                <a:gd name="connsiteX20" fmla="*/ 27489 w 51553"/>
                <a:gd name="connsiteY20" fmla="*/ 53 h 26225"/>
                <a:gd name="connsiteX21" fmla="*/ 33045 w 51553"/>
                <a:gd name="connsiteY21" fmla="*/ 2412 h 26225"/>
                <a:gd name="connsiteX22" fmla="*/ 29414 w 51553"/>
                <a:gd name="connsiteY22" fmla="*/ 582 h 26225"/>
                <a:gd name="connsiteX23" fmla="*/ 34972 w 51553"/>
                <a:gd name="connsiteY23" fmla="*/ 5120 h 26225"/>
                <a:gd name="connsiteX24" fmla="*/ 39092 w 51553"/>
                <a:gd name="connsiteY24" fmla="*/ 6334 h 26225"/>
                <a:gd name="connsiteX25" fmla="*/ 39003 w 51553"/>
                <a:gd name="connsiteY25" fmla="*/ 9632 h 26225"/>
                <a:gd name="connsiteX26" fmla="*/ 38486 w 51553"/>
                <a:gd name="connsiteY26" fmla="*/ 10943 h 26225"/>
                <a:gd name="connsiteX27" fmla="*/ 41794 w 51553"/>
                <a:gd name="connsiteY27" fmla="*/ 11052 h 26225"/>
                <a:gd name="connsiteX28" fmla="*/ 42685 w 51553"/>
                <a:gd name="connsiteY28" fmla="*/ 10625 h 26225"/>
                <a:gd name="connsiteX29" fmla="*/ 50508 w 51553"/>
                <a:gd name="connsiteY29" fmla="*/ 13384 h 26225"/>
                <a:gd name="connsiteX30" fmla="*/ 51496 w 51553"/>
                <a:gd name="connsiteY30" fmla="*/ 13384 h 26225"/>
                <a:gd name="connsiteX31" fmla="*/ 51167 w 51553"/>
                <a:gd name="connsiteY31" fmla="*/ 14566 h 26225"/>
                <a:gd name="connsiteX32" fmla="*/ 50177 w 51553"/>
                <a:gd name="connsiteY32" fmla="*/ 17806 h 26225"/>
                <a:gd name="connsiteX33" fmla="*/ 46025 w 51553"/>
                <a:gd name="connsiteY33" fmla="*/ 18828 h 26225"/>
                <a:gd name="connsiteX34" fmla="*/ 44496 w 51553"/>
                <a:gd name="connsiteY34" fmla="*/ 18769 h 26225"/>
                <a:gd name="connsiteX35" fmla="*/ 42850 w 51553"/>
                <a:gd name="connsiteY35" fmla="*/ 20411 h 26225"/>
                <a:gd name="connsiteX36" fmla="*/ 41615 w 51553"/>
                <a:gd name="connsiteY36" fmla="*/ 21987 h 26225"/>
                <a:gd name="connsiteX37" fmla="*/ 40312 w 51553"/>
                <a:gd name="connsiteY37" fmla="*/ 22122 h 26225"/>
                <a:gd name="connsiteX38" fmla="*/ 39193 w 51553"/>
                <a:gd name="connsiteY38" fmla="*/ 22852 h 26225"/>
                <a:gd name="connsiteX39" fmla="*/ 38814 w 51553"/>
                <a:gd name="connsiteY39" fmla="*/ 23891 h 26225"/>
                <a:gd name="connsiteX40" fmla="*/ 37909 w 51553"/>
                <a:gd name="connsiteY40" fmla="*/ 24547 h 26225"/>
                <a:gd name="connsiteX41" fmla="*/ 37579 w 51553"/>
                <a:gd name="connsiteY41" fmla="*/ 26190 h 26225"/>
                <a:gd name="connsiteX42" fmla="*/ 36755 w 51553"/>
                <a:gd name="connsiteY42" fmla="*/ 25270 h 26225"/>
                <a:gd name="connsiteX43" fmla="*/ 35191 w 51553"/>
                <a:gd name="connsiteY43" fmla="*/ 24745 h 26225"/>
                <a:gd name="connsiteX44" fmla="*/ 33792 w 51553"/>
                <a:gd name="connsiteY44" fmla="*/ 24220 h 26225"/>
                <a:gd name="connsiteX45" fmla="*/ 32391 w 51553"/>
                <a:gd name="connsiteY45" fmla="*/ 22775 h 26225"/>
                <a:gd name="connsiteX46" fmla="*/ 30745 w 51553"/>
                <a:gd name="connsiteY46" fmla="*/ 23957 h 26225"/>
                <a:gd name="connsiteX47" fmla="*/ 29262 w 51553"/>
                <a:gd name="connsiteY47" fmla="*/ 24089 h 26225"/>
                <a:gd name="connsiteX48" fmla="*/ 27697 w 51553"/>
                <a:gd name="connsiteY48" fmla="*/ 23760 h 26225"/>
                <a:gd name="connsiteX49" fmla="*/ 25192 w 51553"/>
                <a:gd name="connsiteY49" fmla="*/ 24034 h 26225"/>
                <a:gd name="connsiteX50" fmla="*/ 23439 w 51553"/>
                <a:gd name="connsiteY50" fmla="*/ 24196 h 26225"/>
                <a:gd name="connsiteX51" fmla="*/ 22157 w 51553"/>
                <a:gd name="connsiteY51" fmla="*/ 23085 h 26225"/>
                <a:gd name="connsiteX0" fmla="*/ 23439 w 51553"/>
                <a:gd name="connsiteY0" fmla="*/ 24196 h 26225"/>
                <a:gd name="connsiteX1" fmla="*/ 23012 w 51553"/>
                <a:gd name="connsiteY1" fmla="*/ 22272 h 26225"/>
                <a:gd name="connsiteX2" fmla="*/ 21938 w 51553"/>
                <a:gd name="connsiteY2" fmla="*/ 24361 h 26225"/>
                <a:gd name="connsiteX3" fmla="*/ 18135 w 51553"/>
                <a:gd name="connsiteY3" fmla="*/ 25291 h 26225"/>
                <a:gd name="connsiteX4" fmla="*/ 13190 w 51553"/>
                <a:gd name="connsiteY4" fmla="*/ 23990 h 26225"/>
                <a:gd name="connsiteX5" fmla="*/ 11966 w 51553"/>
                <a:gd name="connsiteY5" fmla="*/ 21226 h 26225"/>
                <a:gd name="connsiteX6" fmla="*/ 13683 w 51553"/>
                <a:gd name="connsiteY6" fmla="*/ 19843 h 26225"/>
                <a:gd name="connsiteX7" fmla="*/ 17363 w 51553"/>
                <a:gd name="connsiteY7" fmla="*/ 18497 h 26225"/>
                <a:gd name="connsiteX8" fmla="*/ 17895 w 51553"/>
                <a:gd name="connsiteY8" fmla="*/ 16183 h 26225"/>
                <a:gd name="connsiteX9" fmla="*/ 14421 w 51553"/>
                <a:gd name="connsiteY9" fmla="*/ 14131 h 26225"/>
                <a:gd name="connsiteX10" fmla="*/ 10071 w 51553"/>
                <a:gd name="connsiteY10" fmla="*/ 13315 h 26225"/>
                <a:gd name="connsiteX11" fmla="*/ 4130 w 51553"/>
                <a:gd name="connsiteY11" fmla="*/ 10294 h 26225"/>
                <a:gd name="connsiteX12" fmla="*/ 32 w 51553"/>
                <a:gd name="connsiteY12" fmla="*/ 6472 h 26225"/>
                <a:gd name="connsiteX13" fmla="*/ 5040 w 51553"/>
                <a:gd name="connsiteY13" fmla="*/ 6828 h 26225"/>
                <a:gd name="connsiteX14" fmla="*/ 6099 w 51553"/>
                <a:gd name="connsiteY14" fmla="*/ 5395 h 26225"/>
                <a:gd name="connsiteX15" fmla="*/ 7022 w 51553"/>
                <a:gd name="connsiteY15" fmla="*/ 2511 h 26225"/>
                <a:gd name="connsiteX16" fmla="*/ 10821 w 51553"/>
                <a:gd name="connsiteY16" fmla="*/ 4136 h 26225"/>
                <a:gd name="connsiteX17" fmla="*/ 15309 w 51553"/>
                <a:gd name="connsiteY17" fmla="*/ 3949 h 26225"/>
                <a:gd name="connsiteX18" fmla="*/ 17760 w 51553"/>
                <a:gd name="connsiteY18" fmla="*/ 2392 h 26225"/>
                <a:gd name="connsiteX19" fmla="*/ 23219 w 51553"/>
                <a:gd name="connsiteY19" fmla="*/ 908 h 26225"/>
                <a:gd name="connsiteX20" fmla="*/ 27489 w 51553"/>
                <a:gd name="connsiteY20" fmla="*/ 53 h 26225"/>
                <a:gd name="connsiteX21" fmla="*/ 33045 w 51553"/>
                <a:gd name="connsiteY21" fmla="*/ 2412 h 26225"/>
                <a:gd name="connsiteX22" fmla="*/ 29414 w 51553"/>
                <a:gd name="connsiteY22" fmla="*/ 582 h 26225"/>
                <a:gd name="connsiteX23" fmla="*/ 34972 w 51553"/>
                <a:gd name="connsiteY23" fmla="*/ 5120 h 26225"/>
                <a:gd name="connsiteX24" fmla="*/ 39092 w 51553"/>
                <a:gd name="connsiteY24" fmla="*/ 6334 h 26225"/>
                <a:gd name="connsiteX25" fmla="*/ 39003 w 51553"/>
                <a:gd name="connsiteY25" fmla="*/ 9632 h 26225"/>
                <a:gd name="connsiteX26" fmla="*/ 38486 w 51553"/>
                <a:gd name="connsiteY26" fmla="*/ 10943 h 26225"/>
                <a:gd name="connsiteX27" fmla="*/ 41794 w 51553"/>
                <a:gd name="connsiteY27" fmla="*/ 11052 h 26225"/>
                <a:gd name="connsiteX28" fmla="*/ 42685 w 51553"/>
                <a:gd name="connsiteY28" fmla="*/ 10625 h 26225"/>
                <a:gd name="connsiteX29" fmla="*/ 50508 w 51553"/>
                <a:gd name="connsiteY29" fmla="*/ 13384 h 26225"/>
                <a:gd name="connsiteX30" fmla="*/ 51496 w 51553"/>
                <a:gd name="connsiteY30" fmla="*/ 13384 h 26225"/>
                <a:gd name="connsiteX31" fmla="*/ 51167 w 51553"/>
                <a:gd name="connsiteY31" fmla="*/ 14566 h 26225"/>
                <a:gd name="connsiteX32" fmla="*/ 50177 w 51553"/>
                <a:gd name="connsiteY32" fmla="*/ 17806 h 26225"/>
                <a:gd name="connsiteX33" fmla="*/ 46025 w 51553"/>
                <a:gd name="connsiteY33" fmla="*/ 18828 h 26225"/>
                <a:gd name="connsiteX34" fmla="*/ 44496 w 51553"/>
                <a:gd name="connsiteY34" fmla="*/ 18769 h 26225"/>
                <a:gd name="connsiteX35" fmla="*/ 42850 w 51553"/>
                <a:gd name="connsiteY35" fmla="*/ 20411 h 26225"/>
                <a:gd name="connsiteX36" fmla="*/ 41615 w 51553"/>
                <a:gd name="connsiteY36" fmla="*/ 21987 h 26225"/>
                <a:gd name="connsiteX37" fmla="*/ 40312 w 51553"/>
                <a:gd name="connsiteY37" fmla="*/ 22122 h 26225"/>
                <a:gd name="connsiteX38" fmla="*/ 39193 w 51553"/>
                <a:gd name="connsiteY38" fmla="*/ 22852 h 26225"/>
                <a:gd name="connsiteX39" fmla="*/ 38814 w 51553"/>
                <a:gd name="connsiteY39" fmla="*/ 23891 h 26225"/>
                <a:gd name="connsiteX40" fmla="*/ 37909 w 51553"/>
                <a:gd name="connsiteY40" fmla="*/ 24547 h 26225"/>
                <a:gd name="connsiteX41" fmla="*/ 37579 w 51553"/>
                <a:gd name="connsiteY41" fmla="*/ 26190 h 26225"/>
                <a:gd name="connsiteX42" fmla="*/ 36755 w 51553"/>
                <a:gd name="connsiteY42" fmla="*/ 25270 h 26225"/>
                <a:gd name="connsiteX43" fmla="*/ 35191 w 51553"/>
                <a:gd name="connsiteY43" fmla="*/ 24745 h 26225"/>
                <a:gd name="connsiteX44" fmla="*/ 33792 w 51553"/>
                <a:gd name="connsiteY44" fmla="*/ 24220 h 26225"/>
                <a:gd name="connsiteX45" fmla="*/ 32391 w 51553"/>
                <a:gd name="connsiteY45" fmla="*/ 22775 h 26225"/>
                <a:gd name="connsiteX46" fmla="*/ 30745 w 51553"/>
                <a:gd name="connsiteY46" fmla="*/ 23957 h 26225"/>
                <a:gd name="connsiteX47" fmla="*/ 29262 w 51553"/>
                <a:gd name="connsiteY47" fmla="*/ 24089 h 26225"/>
                <a:gd name="connsiteX48" fmla="*/ 27697 w 51553"/>
                <a:gd name="connsiteY48" fmla="*/ 23760 h 26225"/>
                <a:gd name="connsiteX49" fmla="*/ 25192 w 51553"/>
                <a:gd name="connsiteY49" fmla="*/ 24034 h 26225"/>
                <a:gd name="connsiteX50" fmla="*/ 23439 w 51553"/>
                <a:gd name="connsiteY50" fmla="*/ 24196 h 26225"/>
                <a:gd name="connsiteX0" fmla="*/ 23439 w 51553"/>
                <a:gd name="connsiteY0" fmla="*/ 24196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30745 w 51553"/>
                <a:gd name="connsiteY45" fmla="*/ 23957 h 26225"/>
                <a:gd name="connsiteX46" fmla="*/ 29262 w 51553"/>
                <a:gd name="connsiteY46" fmla="*/ 24089 h 26225"/>
                <a:gd name="connsiteX47" fmla="*/ 27697 w 51553"/>
                <a:gd name="connsiteY47" fmla="*/ 23760 h 26225"/>
                <a:gd name="connsiteX48" fmla="*/ 25192 w 51553"/>
                <a:gd name="connsiteY48" fmla="*/ 24034 h 26225"/>
                <a:gd name="connsiteX49" fmla="*/ 23439 w 51553"/>
                <a:gd name="connsiteY49" fmla="*/ 24196 h 26225"/>
                <a:gd name="connsiteX0" fmla="*/ 25192 w 51553"/>
                <a:gd name="connsiteY0" fmla="*/ 24034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30745 w 51553"/>
                <a:gd name="connsiteY45" fmla="*/ 23957 h 26225"/>
                <a:gd name="connsiteX46" fmla="*/ 29262 w 51553"/>
                <a:gd name="connsiteY46" fmla="*/ 24089 h 26225"/>
                <a:gd name="connsiteX47" fmla="*/ 27697 w 51553"/>
                <a:gd name="connsiteY47" fmla="*/ 23760 h 26225"/>
                <a:gd name="connsiteX48" fmla="*/ 25192 w 51553"/>
                <a:gd name="connsiteY48" fmla="*/ 24034 h 26225"/>
                <a:gd name="connsiteX0" fmla="*/ 27697 w 51553"/>
                <a:gd name="connsiteY0" fmla="*/ 23760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30745 w 51553"/>
                <a:gd name="connsiteY45" fmla="*/ 23957 h 26225"/>
                <a:gd name="connsiteX46" fmla="*/ 29262 w 51553"/>
                <a:gd name="connsiteY46" fmla="*/ 24089 h 26225"/>
                <a:gd name="connsiteX47" fmla="*/ 27697 w 51553"/>
                <a:gd name="connsiteY47" fmla="*/ 23760 h 26225"/>
                <a:gd name="connsiteX0" fmla="*/ 29262 w 51553"/>
                <a:gd name="connsiteY0" fmla="*/ 24089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30745 w 51553"/>
                <a:gd name="connsiteY45" fmla="*/ 23957 h 26225"/>
                <a:gd name="connsiteX46" fmla="*/ 29262 w 51553"/>
                <a:gd name="connsiteY46" fmla="*/ 24089 h 26225"/>
                <a:gd name="connsiteX0" fmla="*/ 29262 w 51553"/>
                <a:gd name="connsiteY0" fmla="*/ 24089 h 26225"/>
                <a:gd name="connsiteX1" fmla="*/ 21938 w 51553"/>
                <a:gd name="connsiteY1" fmla="*/ 24361 h 26225"/>
                <a:gd name="connsiteX2" fmla="*/ 18135 w 51553"/>
                <a:gd name="connsiteY2" fmla="*/ 25291 h 26225"/>
                <a:gd name="connsiteX3" fmla="*/ 13190 w 51553"/>
                <a:gd name="connsiteY3" fmla="*/ 23990 h 26225"/>
                <a:gd name="connsiteX4" fmla="*/ 11966 w 51553"/>
                <a:gd name="connsiteY4" fmla="*/ 21226 h 26225"/>
                <a:gd name="connsiteX5" fmla="*/ 13683 w 51553"/>
                <a:gd name="connsiteY5" fmla="*/ 19843 h 26225"/>
                <a:gd name="connsiteX6" fmla="*/ 17363 w 51553"/>
                <a:gd name="connsiteY6" fmla="*/ 18497 h 26225"/>
                <a:gd name="connsiteX7" fmla="*/ 17895 w 51553"/>
                <a:gd name="connsiteY7" fmla="*/ 16183 h 26225"/>
                <a:gd name="connsiteX8" fmla="*/ 14421 w 51553"/>
                <a:gd name="connsiteY8" fmla="*/ 14131 h 26225"/>
                <a:gd name="connsiteX9" fmla="*/ 10071 w 51553"/>
                <a:gd name="connsiteY9" fmla="*/ 13315 h 26225"/>
                <a:gd name="connsiteX10" fmla="*/ 4130 w 51553"/>
                <a:gd name="connsiteY10" fmla="*/ 10294 h 26225"/>
                <a:gd name="connsiteX11" fmla="*/ 32 w 51553"/>
                <a:gd name="connsiteY11" fmla="*/ 6472 h 26225"/>
                <a:gd name="connsiteX12" fmla="*/ 5040 w 51553"/>
                <a:gd name="connsiteY12" fmla="*/ 6828 h 26225"/>
                <a:gd name="connsiteX13" fmla="*/ 6099 w 51553"/>
                <a:gd name="connsiteY13" fmla="*/ 5395 h 26225"/>
                <a:gd name="connsiteX14" fmla="*/ 7022 w 51553"/>
                <a:gd name="connsiteY14" fmla="*/ 2511 h 26225"/>
                <a:gd name="connsiteX15" fmla="*/ 10821 w 51553"/>
                <a:gd name="connsiteY15" fmla="*/ 4136 h 26225"/>
                <a:gd name="connsiteX16" fmla="*/ 15309 w 51553"/>
                <a:gd name="connsiteY16" fmla="*/ 3949 h 26225"/>
                <a:gd name="connsiteX17" fmla="*/ 17760 w 51553"/>
                <a:gd name="connsiteY17" fmla="*/ 2392 h 26225"/>
                <a:gd name="connsiteX18" fmla="*/ 23219 w 51553"/>
                <a:gd name="connsiteY18" fmla="*/ 908 h 26225"/>
                <a:gd name="connsiteX19" fmla="*/ 27489 w 51553"/>
                <a:gd name="connsiteY19" fmla="*/ 53 h 26225"/>
                <a:gd name="connsiteX20" fmla="*/ 33045 w 51553"/>
                <a:gd name="connsiteY20" fmla="*/ 2412 h 26225"/>
                <a:gd name="connsiteX21" fmla="*/ 29414 w 51553"/>
                <a:gd name="connsiteY21" fmla="*/ 582 h 26225"/>
                <a:gd name="connsiteX22" fmla="*/ 34972 w 51553"/>
                <a:gd name="connsiteY22" fmla="*/ 5120 h 26225"/>
                <a:gd name="connsiteX23" fmla="*/ 39092 w 51553"/>
                <a:gd name="connsiteY23" fmla="*/ 6334 h 26225"/>
                <a:gd name="connsiteX24" fmla="*/ 39003 w 51553"/>
                <a:gd name="connsiteY24" fmla="*/ 9632 h 26225"/>
                <a:gd name="connsiteX25" fmla="*/ 38486 w 51553"/>
                <a:gd name="connsiteY25" fmla="*/ 10943 h 26225"/>
                <a:gd name="connsiteX26" fmla="*/ 41794 w 51553"/>
                <a:gd name="connsiteY26" fmla="*/ 11052 h 26225"/>
                <a:gd name="connsiteX27" fmla="*/ 42685 w 51553"/>
                <a:gd name="connsiteY27" fmla="*/ 10625 h 26225"/>
                <a:gd name="connsiteX28" fmla="*/ 50508 w 51553"/>
                <a:gd name="connsiteY28" fmla="*/ 13384 h 26225"/>
                <a:gd name="connsiteX29" fmla="*/ 51496 w 51553"/>
                <a:gd name="connsiteY29" fmla="*/ 13384 h 26225"/>
                <a:gd name="connsiteX30" fmla="*/ 51167 w 51553"/>
                <a:gd name="connsiteY30" fmla="*/ 14566 h 26225"/>
                <a:gd name="connsiteX31" fmla="*/ 50177 w 51553"/>
                <a:gd name="connsiteY31" fmla="*/ 17806 h 26225"/>
                <a:gd name="connsiteX32" fmla="*/ 46025 w 51553"/>
                <a:gd name="connsiteY32" fmla="*/ 18828 h 26225"/>
                <a:gd name="connsiteX33" fmla="*/ 44496 w 51553"/>
                <a:gd name="connsiteY33" fmla="*/ 18769 h 26225"/>
                <a:gd name="connsiteX34" fmla="*/ 42850 w 51553"/>
                <a:gd name="connsiteY34" fmla="*/ 20411 h 26225"/>
                <a:gd name="connsiteX35" fmla="*/ 41615 w 51553"/>
                <a:gd name="connsiteY35" fmla="*/ 21987 h 26225"/>
                <a:gd name="connsiteX36" fmla="*/ 40312 w 51553"/>
                <a:gd name="connsiteY36" fmla="*/ 22122 h 26225"/>
                <a:gd name="connsiteX37" fmla="*/ 39193 w 51553"/>
                <a:gd name="connsiteY37" fmla="*/ 22852 h 26225"/>
                <a:gd name="connsiteX38" fmla="*/ 38814 w 51553"/>
                <a:gd name="connsiteY38" fmla="*/ 23891 h 26225"/>
                <a:gd name="connsiteX39" fmla="*/ 37909 w 51553"/>
                <a:gd name="connsiteY39" fmla="*/ 24547 h 26225"/>
                <a:gd name="connsiteX40" fmla="*/ 37579 w 51553"/>
                <a:gd name="connsiteY40" fmla="*/ 26190 h 26225"/>
                <a:gd name="connsiteX41" fmla="*/ 36755 w 51553"/>
                <a:gd name="connsiteY41" fmla="*/ 25270 h 26225"/>
                <a:gd name="connsiteX42" fmla="*/ 35191 w 51553"/>
                <a:gd name="connsiteY42" fmla="*/ 24745 h 26225"/>
                <a:gd name="connsiteX43" fmla="*/ 33792 w 51553"/>
                <a:gd name="connsiteY43" fmla="*/ 24220 h 26225"/>
                <a:gd name="connsiteX44" fmla="*/ 32391 w 51553"/>
                <a:gd name="connsiteY44" fmla="*/ 22775 h 26225"/>
                <a:gd name="connsiteX45" fmla="*/ 29262 w 51553"/>
                <a:gd name="connsiteY45" fmla="*/ 24089 h 26225"/>
                <a:gd name="connsiteX0" fmla="*/ 29262 w 51553"/>
                <a:gd name="connsiteY0" fmla="*/ 24089 h 26252"/>
                <a:gd name="connsiteX1" fmla="*/ 21938 w 51553"/>
                <a:gd name="connsiteY1" fmla="*/ 24361 h 26252"/>
                <a:gd name="connsiteX2" fmla="*/ 18135 w 51553"/>
                <a:gd name="connsiteY2" fmla="*/ 25291 h 26252"/>
                <a:gd name="connsiteX3" fmla="*/ 13190 w 51553"/>
                <a:gd name="connsiteY3" fmla="*/ 23990 h 26252"/>
                <a:gd name="connsiteX4" fmla="*/ 11966 w 51553"/>
                <a:gd name="connsiteY4" fmla="*/ 21226 h 26252"/>
                <a:gd name="connsiteX5" fmla="*/ 13683 w 51553"/>
                <a:gd name="connsiteY5" fmla="*/ 19843 h 26252"/>
                <a:gd name="connsiteX6" fmla="*/ 17363 w 51553"/>
                <a:gd name="connsiteY6" fmla="*/ 18497 h 26252"/>
                <a:gd name="connsiteX7" fmla="*/ 17895 w 51553"/>
                <a:gd name="connsiteY7" fmla="*/ 16183 h 26252"/>
                <a:gd name="connsiteX8" fmla="*/ 14421 w 51553"/>
                <a:gd name="connsiteY8" fmla="*/ 14131 h 26252"/>
                <a:gd name="connsiteX9" fmla="*/ 10071 w 51553"/>
                <a:gd name="connsiteY9" fmla="*/ 13315 h 26252"/>
                <a:gd name="connsiteX10" fmla="*/ 4130 w 51553"/>
                <a:gd name="connsiteY10" fmla="*/ 10294 h 26252"/>
                <a:gd name="connsiteX11" fmla="*/ 32 w 51553"/>
                <a:gd name="connsiteY11" fmla="*/ 6472 h 26252"/>
                <a:gd name="connsiteX12" fmla="*/ 5040 w 51553"/>
                <a:gd name="connsiteY12" fmla="*/ 6828 h 26252"/>
                <a:gd name="connsiteX13" fmla="*/ 6099 w 51553"/>
                <a:gd name="connsiteY13" fmla="*/ 5395 h 26252"/>
                <a:gd name="connsiteX14" fmla="*/ 7022 w 51553"/>
                <a:gd name="connsiteY14" fmla="*/ 2511 h 26252"/>
                <a:gd name="connsiteX15" fmla="*/ 10821 w 51553"/>
                <a:gd name="connsiteY15" fmla="*/ 4136 h 26252"/>
                <a:gd name="connsiteX16" fmla="*/ 15309 w 51553"/>
                <a:gd name="connsiteY16" fmla="*/ 3949 h 26252"/>
                <a:gd name="connsiteX17" fmla="*/ 17760 w 51553"/>
                <a:gd name="connsiteY17" fmla="*/ 2392 h 26252"/>
                <a:gd name="connsiteX18" fmla="*/ 23219 w 51553"/>
                <a:gd name="connsiteY18" fmla="*/ 908 h 26252"/>
                <a:gd name="connsiteX19" fmla="*/ 27489 w 51553"/>
                <a:gd name="connsiteY19" fmla="*/ 53 h 26252"/>
                <a:gd name="connsiteX20" fmla="*/ 33045 w 51553"/>
                <a:gd name="connsiteY20" fmla="*/ 2412 h 26252"/>
                <a:gd name="connsiteX21" fmla="*/ 29414 w 51553"/>
                <a:gd name="connsiteY21" fmla="*/ 582 h 26252"/>
                <a:gd name="connsiteX22" fmla="*/ 34972 w 51553"/>
                <a:gd name="connsiteY22" fmla="*/ 5120 h 26252"/>
                <a:gd name="connsiteX23" fmla="*/ 39092 w 51553"/>
                <a:gd name="connsiteY23" fmla="*/ 6334 h 26252"/>
                <a:gd name="connsiteX24" fmla="*/ 39003 w 51553"/>
                <a:gd name="connsiteY24" fmla="*/ 9632 h 26252"/>
                <a:gd name="connsiteX25" fmla="*/ 38486 w 51553"/>
                <a:gd name="connsiteY25" fmla="*/ 10943 h 26252"/>
                <a:gd name="connsiteX26" fmla="*/ 41794 w 51553"/>
                <a:gd name="connsiteY26" fmla="*/ 11052 h 26252"/>
                <a:gd name="connsiteX27" fmla="*/ 42685 w 51553"/>
                <a:gd name="connsiteY27" fmla="*/ 10625 h 26252"/>
                <a:gd name="connsiteX28" fmla="*/ 50508 w 51553"/>
                <a:gd name="connsiteY28" fmla="*/ 13384 h 26252"/>
                <a:gd name="connsiteX29" fmla="*/ 51496 w 51553"/>
                <a:gd name="connsiteY29" fmla="*/ 13384 h 26252"/>
                <a:gd name="connsiteX30" fmla="*/ 51167 w 51553"/>
                <a:gd name="connsiteY30" fmla="*/ 14566 h 26252"/>
                <a:gd name="connsiteX31" fmla="*/ 50177 w 51553"/>
                <a:gd name="connsiteY31" fmla="*/ 17806 h 26252"/>
                <a:gd name="connsiteX32" fmla="*/ 46025 w 51553"/>
                <a:gd name="connsiteY32" fmla="*/ 18828 h 26252"/>
                <a:gd name="connsiteX33" fmla="*/ 44496 w 51553"/>
                <a:gd name="connsiteY33" fmla="*/ 18769 h 26252"/>
                <a:gd name="connsiteX34" fmla="*/ 42850 w 51553"/>
                <a:gd name="connsiteY34" fmla="*/ 20411 h 26252"/>
                <a:gd name="connsiteX35" fmla="*/ 41615 w 51553"/>
                <a:gd name="connsiteY35" fmla="*/ 21987 h 26252"/>
                <a:gd name="connsiteX36" fmla="*/ 40312 w 51553"/>
                <a:gd name="connsiteY36" fmla="*/ 22122 h 26252"/>
                <a:gd name="connsiteX37" fmla="*/ 39193 w 51553"/>
                <a:gd name="connsiteY37" fmla="*/ 22852 h 26252"/>
                <a:gd name="connsiteX38" fmla="*/ 38814 w 51553"/>
                <a:gd name="connsiteY38" fmla="*/ 23891 h 26252"/>
                <a:gd name="connsiteX39" fmla="*/ 37909 w 51553"/>
                <a:gd name="connsiteY39" fmla="*/ 24547 h 26252"/>
                <a:gd name="connsiteX40" fmla="*/ 37579 w 51553"/>
                <a:gd name="connsiteY40" fmla="*/ 26190 h 26252"/>
                <a:gd name="connsiteX41" fmla="*/ 36755 w 51553"/>
                <a:gd name="connsiteY41" fmla="*/ 25270 h 26252"/>
                <a:gd name="connsiteX42" fmla="*/ 33792 w 51553"/>
                <a:gd name="connsiteY42" fmla="*/ 24220 h 26252"/>
                <a:gd name="connsiteX43" fmla="*/ 32391 w 51553"/>
                <a:gd name="connsiteY43" fmla="*/ 22775 h 26252"/>
                <a:gd name="connsiteX44" fmla="*/ 29262 w 51553"/>
                <a:gd name="connsiteY44" fmla="*/ 24089 h 26252"/>
                <a:gd name="connsiteX0" fmla="*/ 29262 w 51553"/>
                <a:gd name="connsiteY0" fmla="*/ 24089 h 26192"/>
                <a:gd name="connsiteX1" fmla="*/ 21938 w 51553"/>
                <a:gd name="connsiteY1" fmla="*/ 24361 h 26192"/>
                <a:gd name="connsiteX2" fmla="*/ 18135 w 51553"/>
                <a:gd name="connsiteY2" fmla="*/ 25291 h 26192"/>
                <a:gd name="connsiteX3" fmla="*/ 13190 w 51553"/>
                <a:gd name="connsiteY3" fmla="*/ 23990 h 26192"/>
                <a:gd name="connsiteX4" fmla="*/ 11966 w 51553"/>
                <a:gd name="connsiteY4" fmla="*/ 21226 h 26192"/>
                <a:gd name="connsiteX5" fmla="*/ 13683 w 51553"/>
                <a:gd name="connsiteY5" fmla="*/ 19843 h 26192"/>
                <a:gd name="connsiteX6" fmla="*/ 17363 w 51553"/>
                <a:gd name="connsiteY6" fmla="*/ 18497 h 26192"/>
                <a:gd name="connsiteX7" fmla="*/ 17895 w 51553"/>
                <a:gd name="connsiteY7" fmla="*/ 16183 h 26192"/>
                <a:gd name="connsiteX8" fmla="*/ 14421 w 51553"/>
                <a:gd name="connsiteY8" fmla="*/ 14131 h 26192"/>
                <a:gd name="connsiteX9" fmla="*/ 10071 w 51553"/>
                <a:gd name="connsiteY9" fmla="*/ 13315 h 26192"/>
                <a:gd name="connsiteX10" fmla="*/ 4130 w 51553"/>
                <a:gd name="connsiteY10" fmla="*/ 10294 h 26192"/>
                <a:gd name="connsiteX11" fmla="*/ 32 w 51553"/>
                <a:gd name="connsiteY11" fmla="*/ 6472 h 26192"/>
                <a:gd name="connsiteX12" fmla="*/ 5040 w 51553"/>
                <a:gd name="connsiteY12" fmla="*/ 6828 h 26192"/>
                <a:gd name="connsiteX13" fmla="*/ 6099 w 51553"/>
                <a:gd name="connsiteY13" fmla="*/ 5395 h 26192"/>
                <a:gd name="connsiteX14" fmla="*/ 7022 w 51553"/>
                <a:gd name="connsiteY14" fmla="*/ 2511 h 26192"/>
                <a:gd name="connsiteX15" fmla="*/ 10821 w 51553"/>
                <a:gd name="connsiteY15" fmla="*/ 4136 h 26192"/>
                <a:gd name="connsiteX16" fmla="*/ 15309 w 51553"/>
                <a:gd name="connsiteY16" fmla="*/ 3949 h 26192"/>
                <a:gd name="connsiteX17" fmla="*/ 17760 w 51553"/>
                <a:gd name="connsiteY17" fmla="*/ 2392 h 26192"/>
                <a:gd name="connsiteX18" fmla="*/ 23219 w 51553"/>
                <a:gd name="connsiteY18" fmla="*/ 908 h 26192"/>
                <a:gd name="connsiteX19" fmla="*/ 27489 w 51553"/>
                <a:gd name="connsiteY19" fmla="*/ 53 h 26192"/>
                <a:gd name="connsiteX20" fmla="*/ 33045 w 51553"/>
                <a:gd name="connsiteY20" fmla="*/ 2412 h 26192"/>
                <a:gd name="connsiteX21" fmla="*/ 29414 w 51553"/>
                <a:gd name="connsiteY21" fmla="*/ 582 h 26192"/>
                <a:gd name="connsiteX22" fmla="*/ 34972 w 51553"/>
                <a:gd name="connsiteY22" fmla="*/ 5120 h 26192"/>
                <a:gd name="connsiteX23" fmla="*/ 39092 w 51553"/>
                <a:gd name="connsiteY23" fmla="*/ 6334 h 26192"/>
                <a:gd name="connsiteX24" fmla="*/ 39003 w 51553"/>
                <a:gd name="connsiteY24" fmla="*/ 9632 h 26192"/>
                <a:gd name="connsiteX25" fmla="*/ 38486 w 51553"/>
                <a:gd name="connsiteY25" fmla="*/ 10943 h 26192"/>
                <a:gd name="connsiteX26" fmla="*/ 41794 w 51553"/>
                <a:gd name="connsiteY26" fmla="*/ 11052 h 26192"/>
                <a:gd name="connsiteX27" fmla="*/ 42685 w 51553"/>
                <a:gd name="connsiteY27" fmla="*/ 10625 h 26192"/>
                <a:gd name="connsiteX28" fmla="*/ 50508 w 51553"/>
                <a:gd name="connsiteY28" fmla="*/ 13384 h 26192"/>
                <a:gd name="connsiteX29" fmla="*/ 51496 w 51553"/>
                <a:gd name="connsiteY29" fmla="*/ 13384 h 26192"/>
                <a:gd name="connsiteX30" fmla="*/ 51167 w 51553"/>
                <a:gd name="connsiteY30" fmla="*/ 14566 h 26192"/>
                <a:gd name="connsiteX31" fmla="*/ 50177 w 51553"/>
                <a:gd name="connsiteY31" fmla="*/ 17806 h 26192"/>
                <a:gd name="connsiteX32" fmla="*/ 46025 w 51553"/>
                <a:gd name="connsiteY32" fmla="*/ 18828 h 26192"/>
                <a:gd name="connsiteX33" fmla="*/ 44496 w 51553"/>
                <a:gd name="connsiteY33" fmla="*/ 18769 h 26192"/>
                <a:gd name="connsiteX34" fmla="*/ 42850 w 51553"/>
                <a:gd name="connsiteY34" fmla="*/ 20411 h 26192"/>
                <a:gd name="connsiteX35" fmla="*/ 41615 w 51553"/>
                <a:gd name="connsiteY35" fmla="*/ 21987 h 26192"/>
                <a:gd name="connsiteX36" fmla="*/ 40312 w 51553"/>
                <a:gd name="connsiteY36" fmla="*/ 22122 h 26192"/>
                <a:gd name="connsiteX37" fmla="*/ 39193 w 51553"/>
                <a:gd name="connsiteY37" fmla="*/ 22852 h 26192"/>
                <a:gd name="connsiteX38" fmla="*/ 38814 w 51553"/>
                <a:gd name="connsiteY38" fmla="*/ 23891 h 26192"/>
                <a:gd name="connsiteX39" fmla="*/ 37909 w 51553"/>
                <a:gd name="connsiteY39" fmla="*/ 24547 h 26192"/>
                <a:gd name="connsiteX40" fmla="*/ 37579 w 51553"/>
                <a:gd name="connsiteY40" fmla="*/ 26190 h 26192"/>
                <a:gd name="connsiteX41" fmla="*/ 33792 w 51553"/>
                <a:gd name="connsiteY41" fmla="*/ 24220 h 26192"/>
                <a:gd name="connsiteX42" fmla="*/ 32391 w 51553"/>
                <a:gd name="connsiteY42" fmla="*/ 22775 h 26192"/>
                <a:gd name="connsiteX43" fmla="*/ 29262 w 51553"/>
                <a:gd name="connsiteY43" fmla="*/ 24089 h 26192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2850 w 51553"/>
                <a:gd name="connsiteY34" fmla="*/ 20411 h 26190"/>
                <a:gd name="connsiteX35" fmla="*/ 41615 w 51553"/>
                <a:gd name="connsiteY35" fmla="*/ 21987 h 26190"/>
                <a:gd name="connsiteX36" fmla="*/ 40312 w 51553"/>
                <a:gd name="connsiteY36" fmla="*/ 22122 h 26190"/>
                <a:gd name="connsiteX37" fmla="*/ 39193 w 51553"/>
                <a:gd name="connsiteY37" fmla="*/ 22852 h 26190"/>
                <a:gd name="connsiteX38" fmla="*/ 38814 w 51553"/>
                <a:gd name="connsiteY38" fmla="*/ 23891 h 26190"/>
                <a:gd name="connsiteX39" fmla="*/ 37579 w 51553"/>
                <a:gd name="connsiteY39" fmla="*/ 26190 h 26190"/>
                <a:gd name="connsiteX40" fmla="*/ 33792 w 51553"/>
                <a:gd name="connsiteY40" fmla="*/ 24220 h 26190"/>
                <a:gd name="connsiteX41" fmla="*/ 32391 w 51553"/>
                <a:gd name="connsiteY41" fmla="*/ 22775 h 26190"/>
                <a:gd name="connsiteX42" fmla="*/ 29262 w 51553"/>
                <a:gd name="connsiteY42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2850 w 51553"/>
                <a:gd name="connsiteY34" fmla="*/ 20411 h 26190"/>
                <a:gd name="connsiteX35" fmla="*/ 41615 w 51553"/>
                <a:gd name="connsiteY35" fmla="*/ 21987 h 26190"/>
                <a:gd name="connsiteX36" fmla="*/ 40312 w 51553"/>
                <a:gd name="connsiteY36" fmla="*/ 22122 h 26190"/>
                <a:gd name="connsiteX37" fmla="*/ 39193 w 51553"/>
                <a:gd name="connsiteY37" fmla="*/ 22852 h 26190"/>
                <a:gd name="connsiteX38" fmla="*/ 37579 w 51553"/>
                <a:gd name="connsiteY38" fmla="*/ 26190 h 26190"/>
                <a:gd name="connsiteX39" fmla="*/ 33792 w 51553"/>
                <a:gd name="connsiteY39" fmla="*/ 24220 h 26190"/>
                <a:gd name="connsiteX40" fmla="*/ 32391 w 51553"/>
                <a:gd name="connsiteY40" fmla="*/ 22775 h 26190"/>
                <a:gd name="connsiteX41" fmla="*/ 29262 w 51553"/>
                <a:gd name="connsiteY41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2850 w 51553"/>
                <a:gd name="connsiteY34" fmla="*/ 20411 h 26190"/>
                <a:gd name="connsiteX35" fmla="*/ 41615 w 51553"/>
                <a:gd name="connsiteY35" fmla="*/ 21987 h 26190"/>
                <a:gd name="connsiteX36" fmla="*/ 40312 w 51553"/>
                <a:gd name="connsiteY36" fmla="*/ 22122 h 26190"/>
                <a:gd name="connsiteX37" fmla="*/ 37579 w 51553"/>
                <a:gd name="connsiteY37" fmla="*/ 26190 h 26190"/>
                <a:gd name="connsiteX38" fmla="*/ 33792 w 51553"/>
                <a:gd name="connsiteY38" fmla="*/ 24220 h 26190"/>
                <a:gd name="connsiteX39" fmla="*/ 32391 w 51553"/>
                <a:gd name="connsiteY39" fmla="*/ 22775 h 26190"/>
                <a:gd name="connsiteX40" fmla="*/ 29262 w 51553"/>
                <a:gd name="connsiteY40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2850 w 51553"/>
                <a:gd name="connsiteY34" fmla="*/ 20411 h 26190"/>
                <a:gd name="connsiteX35" fmla="*/ 41615 w 51553"/>
                <a:gd name="connsiteY35" fmla="*/ 21987 h 26190"/>
                <a:gd name="connsiteX36" fmla="*/ 37579 w 51553"/>
                <a:gd name="connsiteY36" fmla="*/ 26190 h 26190"/>
                <a:gd name="connsiteX37" fmla="*/ 33792 w 51553"/>
                <a:gd name="connsiteY37" fmla="*/ 24220 h 26190"/>
                <a:gd name="connsiteX38" fmla="*/ 32391 w 51553"/>
                <a:gd name="connsiteY38" fmla="*/ 22775 h 26190"/>
                <a:gd name="connsiteX39" fmla="*/ 29262 w 51553"/>
                <a:gd name="connsiteY39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38486 w 51553"/>
                <a:gd name="connsiteY25" fmla="*/ 10943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1615 w 51553"/>
                <a:gd name="connsiteY34" fmla="*/ 21987 h 26190"/>
                <a:gd name="connsiteX35" fmla="*/ 37579 w 51553"/>
                <a:gd name="connsiteY35" fmla="*/ 26190 h 26190"/>
                <a:gd name="connsiteX36" fmla="*/ 33792 w 51553"/>
                <a:gd name="connsiteY36" fmla="*/ 24220 h 26190"/>
                <a:gd name="connsiteX37" fmla="*/ 32391 w 51553"/>
                <a:gd name="connsiteY37" fmla="*/ 22775 h 26190"/>
                <a:gd name="connsiteX38" fmla="*/ 29262 w 51553"/>
                <a:gd name="connsiteY38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46062 w 51553"/>
                <a:gd name="connsiteY25" fmla="*/ 7586 h 26190"/>
                <a:gd name="connsiteX26" fmla="*/ 41794 w 51553"/>
                <a:gd name="connsiteY26" fmla="*/ 11052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1615 w 51553"/>
                <a:gd name="connsiteY34" fmla="*/ 21987 h 26190"/>
                <a:gd name="connsiteX35" fmla="*/ 37579 w 51553"/>
                <a:gd name="connsiteY35" fmla="*/ 26190 h 26190"/>
                <a:gd name="connsiteX36" fmla="*/ 33792 w 51553"/>
                <a:gd name="connsiteY36" fmla="*/ 24220 h 26190"/>
                <a:gd name="connsiteX37" fmla="*/ 32391 w 51553"/>
                <a:gd name="connsiteY37" fmla="*/ 22775 h 26190"/>
                <a:gd name="connsiteX38" fmla="*/ 29262 w 51553"/>
                <a:gd name="connsiteY38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39003 w 51553"/>
                <a:gd name="connsiteY24" fmla="*/ 9632 h 26190"/>
                <a:gd name="connsiteX25" fmla="*/ 46062 w 51553"/>
                <a:gd name="connsiteY25" fmla="*/ 7586 h 26190"/>
                <a:gd name="connsiteX26" fmla="*/ 49651 w 51553"/>
                <a:gd name="connsiteY26" fmla="*/ 9038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1615 w 51553"/>
                <a:gd name="connsiteY34" fmla="*/ 21987 h 26190"/>
                <a:gd name="connsiteX35" fmla="*/ 37579 w 51553"/>
                <a:gd name="connsiteY35" fmla="*/ 26190 h 26190"/>
                <a:gd name="connsiteX36" fmla="*/ 33792 w 51553"/>
                <a:gd name="connsiteY36" fmla="*/ 24220 h 26190"/>
                <a:gd name="connsiteX37" fmla="*/ 32391 w 51553"/>
                <a:gd name="connsiteY37" fmla="*/ 22775 h 26190"/>
                <a:gd name="connsiteX38" fmla="*/ 29262 w 51553"/>
                <a:gd name="connsiteY38" fmla="*/ 24089 h 26190"/>
                <a:gd name="connsiteX0" fmla="*/ 29262 w 51553"/>
                <a:gd name="connsiteY0" fmla="*/ 24089 h 26190"/>
                <a:gd name="connsiteX1" fmla="*/ 21938 w 51553"/>
                <a:gd name="connsiteY1" fmla="*/ 24361 h 26190"/>
                <a:gd name="connsiteX2" fmla="*/ 18135 w 51553"/>
                <a:gd name="connsiteY2" fmla="*/ 25291 h 26190"/>
                <a:gd name="connsiteX3" fmla="*/ 13190 w 51553"/>
                <a:gd name="connsiteY3" fmla="*/ 23990 h 26190"/>
                <a:gd name="connsiteX4" fmla="*/ 11966 w 51553"/>
                <a:gd name="connsiteY4" fmla="*/ 21226 h 26190"/>
                <a:gd name="connsiteX5" fmla="*/ 13683 w 51553"/>
                <a:gd name="connsiteY5" fmla="*/ 19843 h 26190"/>
                <a:gd name="connsiteX6" fmla="*/ 17363 w 51553"/>
                <a:gd name="connsiteY6" fmla="*/ 18497 h 26190"/>
                <a:gd name="connsiteX7" fmla="*/ 17895 w 51553"/>
                <a:gd name="connsiteY7" fmla="*/ 16183 h 26190"/>
                <a:gd name="connsiteX8" fmla="*/ 14421 w 51553"/>
                <a:gd name="connsiteY8" fmla="*/ 14131 h 26190"/>
                <a:gd name="connsiteX9" fmla="*/ 10071 w 51553"/>
                <a:gd name="connsiteY9" fmla="*/ 13315 h 26190"/>
                <a:gd name="connsiteX10" fmla="*/ 4130 w 51553"/>
                <a:gd name="connsiteY10" fmla="*/ 10294 h 26190"/>
                <a:gd name="connsiteX11" fmla="*/ 32 w 51553"/>
                <a:gd name="connsiteY11" fmla="*/ 6472 h 26190"/>
                <a:gd name="connsiteX12" fmla="*/ 5040 w 51553"/>
                <a:gd name="connsiteY12" fmla="*/ 6828 h 26190"/>
                <a:gd name="connsiteX13" fmla="*/ 6099 w 51553"/>
                <a:gd name="connsiteY13" fmla="*/ 5395 h 26190"/>
                <a:gd name="connsiteX14" fmla="*/ 7022 w 51553"/>
                <a:gd name="connsiteY14" fmla="*/ 2511 h 26190"/>
                <a:gd name="connsiteX15" fmla="*/ 10821 w 51553"/>
                <a:gd name="connsiteY15" fmla="*/ 4136 h 26190"/>
                <a:gd name="connsiteX16" fmla="*/ 15309 w 51553"/>
                <a:gd name="connsiteY16" fmla="*/ 3949 h 26190"/>
                <a:gd name="connsiteX17" fmla="*/ 17760 w 51553"/>
                <a:gd name="connsiteY17" fmla="*/ 2392 h 26190"/>
                <a:gd name="connsiteX18" fmla="*/ 23219 w 51553"/>
                <a:gd name="connsiteY18" fmla="*/ 908 h 26190"/>
                <a:gd name="connsiteX19" fmla="*/ 27489 w 51553"/>
                <a:gd name="connsiteY19" fmla="*/ 53 h 26190"/>
                <a:gd name="connsiteX20" fmla="*/ 33045 w 51553"/>
                <a:gd name="connsiteY20" fmla="*/ 2412 h 26190"/>
                <a:gd name="connsiteX21" fmla="*/ 29414 w 51553"/>
                <a:gd name="connsiteY21" fmla="*/ 582 h 26190"/>
                <a:gd name="connsiteX22" fmla="*/ 34972 w 51553"/>
                <a:gd name="connsiteY22" fmla="*/ 5120 h 26190"/>
                <a:gd name="connsiteX23" fmla="*/ 39092 w 51553"/>
                <a:gd name="connsiteY23" fmla="*/ 6334 h 26190"/>
                <a:gd name="connsiteX24" fmla="*/ 41248 w 51553"/>
                <a:gd name="connsiteY24" fmla="*/ 7171 h 26190"/>
                <a:gd name="connsiteX25" fmla="*/ 46062 w 51553"/>
                <a:gd name="connsiteY25" fmla="*/ 7586 h 26190"/>
                <a:gd name="connsiteX26" fmla="*/ 49651 w 51553"/>
                <a:gd name="connsiteY26" fmla="*/ 9038 h 26190"/>
                <a:gd name="connsiteX27" fmla="*/ 42685 w 51553"/>
                <a:gd name="connsiteY27" fmla="*/ 10625 h 26190"/>
                <a:gd name="connsiteX28" fmla="*/ 50508 w 51553"/>
                <a:gd name="connsiteY28" fmla="*/ 13384 h 26190"/>
                <a:gd name="connsiteX29" fmla="*/ 51496 w 51553"/>
                <a:gd name="connsiteY29" fmla="*/ 13384 h 26190"/>
                <a:gd name="connsiteX30" fmla="*/ 51167 w 51553"/>
                <a:gd name="connsiteY30" fmla="*/ 14566 h 26190"/>
                <a:gd name="connsiteX31" fmla="*/ 50177 w 51553"/>
                <a:gd name="connsiteY31" fmla="*/ 17806 h 26190"/>
                <a:gd name="connsiteX32" fmla="*/ 46025 w 51553"/>
                <a:gd name="connsiteY32" fmla="*/ 18828 h 26190"/>
                <a:gd name="connsiteX33" fmla="*/ 44496 w 51553"/>
                <a:gd name="connsiteY33" fmla="*/ 18769 h 26190"/>
                <a:gd name="connsiteX34" fmla="*/ 41615 w 51553"/>
                <a:gd name="connsiteY34" fmla="*/ 21987 h 26190"/>
                <a:gd name="connsiteX35" fmla="*/ 37579 w 51553"/>
                <a:gd name="connsiteY35" fmla="*/ 26190 h 26190"/>
                <a:gd name="connsiteX36" fmla="*/ 33792 w 51553"/>
                <a:gd name="connsiteY36" fmla="*/ 24220 h 26190"/>
                <a:gd name="connsiteX37" fmla="*/ 32391 w 51553"/>
                <a:gd name="connsiteY37" fmla="*/ 22775 h 26190"/>
                <a:gd name="connsiteX38" fmla="*/ 29262 w 51553"/>
                <a:gd name="connsiteY38" fmla="*/ 24089 h 26190"/>
                <a:gd name="connsiteX0" fmla="*/ 29262 w 52360"/>
                <a:gd name="connsiteY0" fmla="*/ 24089 h 26190"/>
                <a:gd name="connsiteX1" fmla="*/ 21938 w 52360"/>
                <a:gd name="connsiteY1" fmla="*/ 24361 h 26190"/>
                <a:gd name="connsiteX2" fmla="*/ 18135 w 52360"/>
                <a:gd name="connsiteY2" fmla="*/ 25291 h 26190"/>
                <a:gd name="connsiteX3" fmla="*/ 13190 w 52360"/>
                <a:gd name="connsiteY3" fmla="*/ 23990 h 26190"/>
                <a:gd name="connsiteX4" fmla="*/ 11966 w 52360"/>
                <a:gd name="connsiteY4" fmla="*/ 21226 h 26190"/>
                <a:gd name="connsiteX5" fmla="*/ 13683 w 52360"/>
                <a:gd name="connsiteY5" fmla="*/ 19843 h 26190"/>
                <a:gd name="connsiteX6" fmla="*/ 17363 w 52360"/>
                <a:gd name="connsiteY6" fmla="*/ 18497 h 26190"/>
                <a:gd name="connsiteX7" fmla="*/ 17895 w 52360"/>
                <a:gd name="connsiteY7" fmla="*/ 16183 h 26190"/>
                <a:gd name="connsiteX8" fmla="*/ 14421 w 52360"/>
                <a:gd name="connsiteY8" fmla="*/ 14131 h 26190"/>
                <a:gd name="connsiteX9" fmla="*/ 10071 w 52360"/>
                <a:gd name="connsiteY9" fmla="*/ 13315 h 26190"/>
                <a:gd name="connsiteX10" fmla="*/ 4130 w 52360"/>
                <a:gd name="connsiteY10" fmla="*/ 10294 h 26190"/>
                <a:gd name="connsiteX11" fmla="*/ 32 w 52360"/>
                <a:gd name="connsiteY11" fmla="*/ 6472 h 26190"/>
                <a:gd name="connsiteX12" fmla="*/ 5040 w 52360"/>
                <a:gd name="connsiteY12" fmla="*/ 6828 h 26190"/>
                <a:gd name="connsiteX13" fmla="*/ 6099 w 52360"/>
                <a:gd name="connsiteY13" fmla="*/ 5395 h 26190"/>
                <a:gd name="connsiteX14" fmla="*/ 7022 w 52360"/>
                <a:gd name="connsiteY14" fmla="*/ 2511 h 26190"/>
                <a:gd name="connsiteX15" fmla="*/ 10821 w 52360"/>
                <a:gd name="connsiteY15" fmla="*/ 4136 h 26190"/>
                <a:gd name="connsiteX16" fmla="*/ 15309 w 52360"/>
                <a:gd name="connsiteY16" fmla="*/ 3949 h 26190"/>
                <a:gd name="connsiteX17" fmla="*/ 17760 w 52360"/>
                <a:gd name="connsiteY17" fmla="*/ 2392 h 26190"/>
                <a:gd name="connsiteX18" fmla="*/ 23219 w 52360"/>
                <a:gd name="connsiteY18" fmla="*/ 908 h 26190"/>
                <a:gd name="connsiteX19" fmla="*/ 27489 w 52360"/>
                <a:gd name="connsiteY19" fmla="*/ 53 h 26190"/>
                <a:gd name="connsiteX20" fmla="*/ 33045 w 52360"/>
                <a:gd name="connsiteY20" fmla="*/ 2412 h 26190"/>
                <a:gd name="connsiteX21" fmla="*/ 29414 w 52360"/>
                <a:gd name="connsiteY21" fmla="*/ 582 h 26190"/>
                <a:gd name="connsiteX22" fmla="*/ 34972 w 52360"/>
                <a:gd name="connsiteY22" fmla="*/ 5120 h 26190"/>
                <a:gd name="connsiteX23" fmla="*/ 39092 w 52360"/>
                <a:gd name="connsiteY23" fmla="*/ 6334 h 26190"/>
                <a:gd name="connsiteX24" fmla="*/ 41248 w 52360"/>
                <a:gd name="connsiteY24" fmla="*/ 7171 h 26190"/>
                <a:gd name="connsiteX25" fmla="*/ 46062 w 52360"/>
                <a:gd name="connsiteY25" fmla="*/ 7586 h 26190"/>
                <a:gd name="connsiteX26" fmla="*/ 49651 w 52360"/>
                <a:gd name="connsiteY26" fmla="*/ 9038 h 26190"/>
                <a:gd name="connsiteX27" fmla="*/ 51945 w 52360"/>
                <a:gd name="connsiteY27" fmla="*/ 9730 h 26190"/>
                <a:gd name="connsiteX28" fmla="*/ 50508 w 52360"/>
                <a:gd name="connsiteY28" fmla="*/ 13384 h 26190"/>
                <a:gd name="connsiteX29" fmla="*/ 51496 w 52360"/>
                <a:gd name="connsiteY29" fmla="*/ 13384 h 26190"/>
                <a:gd name="connsiteX30" fmla="*/ 51167 w 52360"/>
                <a:gd name="connsiteY30" fmla="*/ 14566 h 26190"/>
                <a:gd name="connsiteX31" fmla="*/ 50177 w 52360"/>
                <a:gd name="connsiteY31" fmla="*/ 17806 h 26190"/>
                <a:gd name="connsiteX32" fmla="*/ 46025 w 52360"/>
                <a:gd name="connsiteY32" fmla="*/ 18828 h 26190"/>
                <a:gd name="connsiteX33" fmla="*/ 44496 w 52360"/>
                <a:gd name="connsiteY33" fmla="*/ 18769 h 26190"/>
                <a:gd name="connsiteX34" fmla="*/ 41615 w 52360"/>
                <a:gd name="connsiteY34" fmla="*/ 21987 h 26190"/>
                <a:gd name="connsiteX35" fmla="*/ 37579 w 52360"/>
                <a:gd name="connsiteY35" fmla="*/ 26190 h 26190"/>
                <a:gd name="connsiteX36" fmla="*/ 33792 w 52360"/>
                <a:gd name="connsiteY36" fmla="*/ 24220 h 26190"/>
                <a:gd name="connsiteX37" fmla="*/ 32391 w 52360"/>
                <a:gd name="connsiteY37" fmla="*/ 22775 h 26190"/>
                <a:gd name="connsiteX38" fmla="*/ 29262 w 52360"/>
                <a:gd name="connsiteY38" fmla="*/ 24089 h 26190"/>
                <a:gd name="connsiteX0" fmla="*/ 26456 w 52360"/>
                <a:gd name="connsiteY0" fmla="*/ 26327 h 26328"/>
                <a:gd name="connsiteX1" fmla="*/ 21938 w 52360"/>
                <a:gd name="connsiteY1" fmla="*/ 24361 h 26328"/>
                <a:gd name="connsiteX2" fmla="*/ 18135 w 52360"/>
                <a:gd name="connsiteY2" fmla="*/ 25291 h 26328"/>
                <a:gd name="connsiteX3" fmla="*/ 13190 w 52360"/>
                <a:gd name="connsiteY3" fmla="*/ 23990 h 26328"/>
                <a:gd name="connsiteX4" fmla="*/ 11966 w 52360"/>
                <a:gd name="connsiteY4" fmla="*/ 21226 h 26328"/>
                <a:gd name="connsiteX5" fmla="*/ 13683 w 52360"/>
                <a:gd name="connsiteY5" fmla="*/ 19843 h 26328"/>
                <a:gd name="connsiteX6" fmla="*/ 17363 w 52360"/>
                <a:gd name="connsiteY6" fmla="*/ 18497 h 26328"/>
                <a:gd name="connsiteX7" fmla="*/ 17895 w 52360"/>
                <a:gd name="connsiteY7" fmla="*/ 16183 h 26328"/>
                <a:gd name="connsiteX8" fmla="*/ 14421 w 52360"/>
                <a:gd name="connsiteY8" fmla="*/ 14131 h 26328"/>
                <a:gd name="connsiteX9" fmla="*/ 10071 w 52360"/>
                <a:gd name="connsiteY9" fmla="*/ 13315 h 26328"/>
                <a:gd name="connsiteX10" fmla="*/ 4130 w 52360"/>
                <a:gd name="connsiteY10" fmla="*/ 10294 h 26328"/>
                <a:gd name="connsiteX11" fmla="*/ 32 w 52360"/>
                <a:gd name="connsiteY11" fmla="*/ 6472 h 26328"/>
                <a:gd name="connsiteX12" fmla="*/ 5040 w 52360"/>
                <a:gd name="connsiteY12" fmla="*/ 6828 h 26328"/>
                <a:gd name="connsiteX13" fmla="*/ 6099 w 52360"/>
                <a:gd name="connsiteY13" fmla="*/ 5395 h 26328"/>
                <a:gd name="connsiteX14" fmla="*/ 7022 w 52360"/>
                <a:gd name="connsiteY14" fmla="*/ 2511 h 26328"/>
                <a:gd name="connsiteX15" fmla="*/ 10821 w 52360"/>
                <a:gd name="connsiteY15" fmla="*/ 4136 h 26328"/>
                <a:gd name="connsiteX16" fmla="*/ 15309 w 52360"/>
                <a:gd name="connsiteY16" fmla="*/ 3949 h 26328"/>
                <a:gd name="connsiteX17" fmla="*/ 17760 w 52360"/>
                <a:gd name="connsiteY17" fmla="*/ 2392 h 26328"/>
                <a:gd name="connsiteX18" fmla="*/ 23219 w 52360"/>
                <a:gd name="connsiteY18" fmla="*/ 908 h 26328"/>
                <a:gd name="connsiteX19" fmla="*/ 27489 w 52360"/>
                <a:gd name="connsiteY19" fmla="*/ 53 h 26328"/>
                <a:gd name="connsiteX20" fmla="*/ 33045 w 52360"/>
                <a:gd name="connsiteY20" fmla="*/ 2412 h 26328"/>
                <a:gd name="connsiteX21" fmla="*/ 29414 w 52360"/>
                <a:gd name="connsiteY21" fmla="*/ 582 h 26328"/>
                <a:gd name="connsiteX22" fmla="*/ 34972 w 52360"/>
                <a:gd name="connsiteY22" fmla="*/ 5120 h 26328"/>
                <a:gd name="connsiteX23" fmla="*/ 39092 w 52360"/>
                <a:gd name="connsiteY23" fmla="*/ 6334 h 26328"/>
                <a:gd name="connsiteX24" fmla="*/ 41248 w 52360"/>
                <a:gd name="connsiteY24" fmla="*/ 7171 h 26328"/>
                <a:gd name="connsiteX25" fmla="*/ 46062 w 52360"/>
                <a:gd name="connsiteY25" fmla="*/ 7586 h 26328"/>
                <a:gd name="connsiteX26" fmla="*/ 49651 w 52360"/>
                <a:gd name="connsiteY26" fmla="*/ 9038 h 26328"/>
                <a:gd name="connsiteX27" fmla="*/ 51945 w 52360"/>
                <a:gd name="connsiteY27" fmla="*/ 9730 h 26328"/>
                <a:gd name="connsiteX28" fmla="*/ 50508 w 52360"/>
                <a:gd name="connsiteY28" fmla="*/ 13384 h 26328"/>
                <a:gd name="connsiteX29" fmla="*/ 51496 w 52360"/>
                <a:gd name="connsiteY29" fmla="*/ 13384 h 26328"/>
                <a:gd name="connsiteX30" fmla="*/ 51167 w 52360"/>
                <a:gd name="connsiteY30" fmla="*/ 14566 h 26328"/>
                <a:gd name="connsiteX31" fmla="*/ 50177 w 52360"/>
                <a:gd name="connsiteY31" fmla="*/ 17806 h 26328"/>
                <a:gd name="connsiteX32" fmla="*/ 46025 w 52360"/>
                <a:gd name="connsiteY32" fmla="*/ 18828 h 26328"/>
                <a:gd name="connsiteX33" fmla="*/ 44496 w 52360"/>
                <a:gd name="connsiteY33" fmla="*/ 18769 h 26328"/>
                <a:gd name="connsiteX34" fmla="*/ 41615 w 52360"/>
                <a:gd name="connsiteY34" fmla="*/ 21987 h 26328"/>
                <a:gd name="connsiteX35" fmla="*/ 37579 w 52360"/>
                <a:gd name="connsiteY35" fmla="*/ 26190 h 26328"/>
                <a:gd name="connsiteX36" fmla="*/ 33792 w 52360"/>
                <a:gd name="connsiteY36" fmla="*/ 24220 h 26328"/>
                <a:gd name="connsiteX37" fmla="*/ 32391 w 52360"/>
                <a:gd name="connsiteY37" fmla="*/ 22775 h 26328"/>
                <a:gd name="connsiteX38" fmla="*/ 26456 w 52360"/>
                <a:gd name="connsiteY38" fmla="*/ 26327 h 26328"/>
                <a:gd name="connsiteX0" fmla="*/ 26456 w 52360"/>
                <a:gd name="connsiteY0" fmla="*/ 26327 h 29964"/>
                <a:gd name="connsiteX1" fmla="*/ 21938 w 52360"/>
                <a:gd name="connsiteY1" fmla="*/ 24361 h 29964"/>
                <a:gd name="connsiteX2" fmla="*/ 18135 w 52360"/>
                <a:gd name="connsiteY2" fmla="*/ 25291 h 29964"/>
                <a:gd name="connsiteX3" fmla="*/ 13190 w 52360"/>
                <a:gd name="connsiteY3" fmla="*/ 23990 h 29964"/>
                <a:gd name="connsiteX4" fmla="*/ 11966 w 52360"/>
                <a:gd name="connsiteY4" fmla="*/ 21226 h 29964"/>
                <a:gd name="connsiteX5" fmla="*/ 13683 w 52360"/>
                <a:gd name="connsiteY5" fmla="*/ 19843 h 29964"/>
                <a:gd name="connsiteX6" fmla="*/ 17363 w 52360"/>
                <a:gd name="connsiteY6" fmla="*/ 18497 h 29964"/>
                <a:gd name="connsiteX7" fmla="*/ 17895 w 52360"/>
                <a:gd name="connsiteY7" fmla="*/ 16183 h 29964"/>
                <a:gd name="connsiteX8" fmla="*/ 14421 w 52360"/>
                <a:gd name="connsiteY8" fmla="*/ 14131 h 29964"/>
                <a:gd name="connsiteX9" fmla="*/ 10071 w 52360"/>
                <a:gd name="connsiteY9" fmla="*/ 13315 h 29964"/>
                <a:gd name="connsiteX10" fmla="*/ 4130 w 52360"/>
                <a:gd name="connsiteY10" fmla="*/ 10294 h 29964"/>
                <a:gd name="connsiteX11" fmla="*/ 32 w 52360"/>
                <a:gd name="connsiteY11" fmla="*/ 6472 h 29964"/>
                <a:gd name="connsiteX12" fmla="*/ 5040 w 52360"/>
                <a:gd name="connsiteY12" fmla="*/ 6828 h 29964"/>
                <a:gd name="connsiteX13" fmla="*/ 6099 w 52360"/>
                <a:gd name="connsiteY13" fmla="*/ 5395 h 29964"/>
                <a:gd name="connsiteX14" fmla="*/ 7022 w 52360"/>
                <a:gd name="connsiteY14" fmla="*/ 2511 h 29964"/>
                <a:gd name="connsiteX15" fmla="*/ 10821 w 52360"/>
                <a:gd name="connsiteY15" fmla="*/ 4136 h 29964"/>
                <a:gd name="connsiteX16" fmla="*/ 15309 w 52360"/>
                <a:gd name="connsiteY16" fmla="*/ 3949 h 29964"/>
                <a:gd name="connsiteX17" fmla="*/ 17760 w 52360"/>
                <a:gd name="connsiteY17" fmla="*/ 2392 h 29964"/>
                <a:gd name="connsiteX18" fmla="*/ 23219 w 52360"/>
                <a:gd name="connsiteY18" fmla="*/ 908 h 29964"/>
                <a:gd name="connsiteX19" fmla="*/ 27489 w 52360"/>
                <a:gd name="connsiteY19" fmla="*/ 53 h 29964"/>
                <a:gd name="connsiteX20" fmla="*/ 33045 w 52360"/>
                <a:gd name="connsiteY20" fmla="*/ 2412 h 29964"/>
                <a:gd name="connsiteX21" fmla="*/ 29414 w 52360"/>
                <a:gd name="connsiteY21" fmla="*/ 582 h 29964"/>
                <a:gd name="connsiteX22" fmla="*/ 34972 w 52360"/>
                <a:gd name="connsiteY22" fmla="*/ 5120 h 29964"/>
                <a:gd name="connsiteX23" fmla="*/ 39092 w 52360"/>
                <a:gd name="connsiteY23" fmla="*/ 6334 h 29964"/>
                <a:gd name="connsiteX24" fmla="*/ 41248 w 52360"/>
                <a:gd name="connsiteY24" fmla="*/ 7171 h 29964"/>
                <a:gd name="connsiteX25" fmla="*/ 46062 w 52360"/>
                <a:gd name="connsiteY25" fmla="*/ 7586 h 29964"/>
                <a:gd name="connsiteX26" fmla="*/ 49651 w 52360"/>
                <a:gd name="connsiteY26" fmla="*/ 9038 h 29964"/>
                <a:gd name="connsiteX27" fmla="*/ 51945 w 52360"/>
                <a:gd name="connsiteY27" fmla="*/ 9730 h 29964"/>
                <a:gd name="connsiteX28" fmla="*/ 50508 w 52360"/>
                <a:gd name="connsiteY28" fmla="*/ 13384 h 29964"/>
                <a:gd name="connsiteX29" fmla="*/ 51496 w 52360"/>
                <a:gd name="connsiteY29" fmla="*/ 13384 h 29964"/>
                <a:gd name="connsiteX30" fmla="*/ 51167 w 52360"/>
                <a:gd name="connsiteY30" fmla="*/ 14566 h 29964"/>
                <a:gd name="connsiteX31" fmla="*/ 50177 w 52360"/>
                <a:gd name="connsiteY31" fmla="*/ 17806 h 29964"/>
                <a:gd name="connsiteX32" fmla="*/ 46025 w 52360"/>
                <a:gd name="connsiteY32" fmla="*/ 18828 h 29964"/>
                <a:gd name="connsiteX33" fmla="*/ 44496 w 52360"/>
                <a:gd name="connsiteY33" fmla="*/ 18769 h 29964"/>
                <a:gd name="connsiteX34" fmla="*/ 41615 w 52360"/>
                <a:gd name="connsiteY34" fmla="*/ 21987 h 29964"/>
                <a:gd name="connsiteX35" fmla="*/ 37579 w 52360"/>
                <a:gd name="connsiteY35" fmla="*/ 26190 h 29964"/>
                <a:gd name="connsiteX36" fmla="*/ 33792 w 52360"/>
                <a:gd name="connsiteY36" fmla="*/ 24220 h 29964"/>
                <a:gd name="connsiteX37" fmla="*/ 28743 w 52360"/>
                <a:gd name="connsiteY37" fmla="*/ 29936 h 29964"/>
                <a:gd name="connsiteX38" fmla="*/ 26456 w 52360"/>
                <a:gd name="connsiteY38" fmla="*/ 26327 h 29964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1615 w 52360"/>
                <a:gd name="connsiteY34" fmla="*/ 21987 h 29936"/>
                <a:gd name="connsiteX35" fmla="*/ 37579 w 52360"/>
                <a:gd name="connsiteY35" fmla="*/ 26190 h 29936"/>
                <a:gd name="connsiteX36" fmla="*/ 33511 w 52360"/>
                <a:gd name="connsiteY36" fmla="*/ 26458 h 29936"/>
                <a:gd name="connsiteX37" fmla="*/ 28743 w 52360"/>
                <a:gd name="connsiteY37" fmla="*/ 29936 h 29936"/>
                <a:gd name="connsiteX38" fmla="*/ 26456 w 52360"/>
                <a:gd name="connsiteY38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1615 w 52360"/>
                <a:gd name="connsiteY34" fmla="*/ 21987 h 29936"/>
                <a:gd name="connsiteX35" fmla="*/ 37579 w 52360"/>
                <a:gd name="connsiteY35" fmla="*/ 28651 h 29936"/>
                <a:gd name="connsiteX36" fmla="*/ 33511 w 52360"/>
                <a:gd name="connsiteY36" fmla="*/ 26458 h 29936"/>
                <a:gd name="connsiteX37" fmla="*/ 28743 w 52360"/>
                <a:gd name="connsiteY37" fmla="*/ 29936 h 29936"/>
                <a:gd name="connsiteX38" fmla="*/ 26456 w 52360"/>
                <a:gd name="connsiteY38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39931 w 52360"/>
                <a:gd name="connsiteY34" fmla="*/ 26462 h 29936"/>
                <a:gd name="connsiteX35" fmla="*/ 37579 w 52360"/>
                <a:gd name="connsiteY35" fmla="*/ 28651 h 29936"/>
                <a:gd name="connsiteX36" fmla="*/ 33511 w 52360"/>
                <a:gd name="connsiteY36" fmla="*/ 26458 h 29936"/>
                <a:gd name="connsiteX37" fmla="*/ 28743 w 52360"/>
                <a:gd name="connsiteY37" fmla="*/ 29936 h 29936"/>
                <a:gd name="connsiteX38" fmla="*/ 26456 w 52360"/>
                <a:gd name="connsiteY38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2309 w 52360"/>
                <a:gd name="connsiteY34" fmla="*/ 28353 h 29936"/>
                <a:gd name="connsiteX35" fmla="*/ 39931 w 52360"/>
                <a:gd name="connsiteY35" fmla="*/ 26462 h 29936"/>
                <a:gd name="connsiteX36" fmla="*/ 37579 w 52360"/>
                <a:gd name="connsiteY36" fmla="*/ 28651 h 29936"/>
                <a:gd name="connsiteX37" fmla="*/ 33511 w 52360"/>
                <a:gd name="connsiteY37" fmla="*/ 26458 h 29936"/>
                <a:gd name="connsiteX38" fmla="*/ 28743 w 52360"/>
                <a:gd name="connsiteY38" fmla="*/ 29936 h 29936"/>
                <a:gd name="connsiteX39" fmla="*/ 26456 w 52360"/>
                <a:gd name="connsiteY39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4834 w 52360"/>
                <a:gd name="connsiteY34" fmla="*/ 27011 h 29936"/>
                <a:gd name="connsiteX35" fmla="*/ 42309 w 52360"/>
                <a:gd name="connsiteY35" fmla="*/ 28353 h 29936"/>
                <a:gd name="connsiteX36" fmla="*/ 39931 w 52360"/>
                <a:gd name="connsiteY36" fmla="*/ 26462 h 29936"/>
                <a:gd name="connsiteX37" fmla="*/ 37579 w 52360"/>
                <a:gd name="connsiteY37" fmla="*/ 28651 h 29936"/>
                <a:gd name="connsiteX38" fmla="*/ 33511 w 52360"/>
                <a:gd name="connsiteY38" fmla="*/ 26458 h 29936"/>
                <a:gd name="connsiteX39" fmla="*/ 28743 w 52360"/>
                <a:gd name="connsiteY39" fmla="*/ 29936 h 29936"/>
                <a:gd name="connsiteX40" fmla="*/ 26456 w 52360"/>
                <a:gd name="connsiteY40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4496 w 52360"/>
                <a:gd name="connsiteY33" fmla="*/ 18769 h 29936"/>
                <a:gd name="connsiteX34" fmla="*/ 44834 w 52360"/>
                <a:gd name="connsiteY34" fmla="*/ 22312 h 29936"/>
                <a:gd name="connsiteX35" fmla="*/ 44834 w 52360"/>
                <a:gd name="connsiteY35" fmla="*/ 27011 h 29936"/>
                <a:gd name="connsiteX36" fmla="*/ 42309 w 52360"/>
                <a:gd name="connsiteY36" fmla="*/ 28353 h 29936"/>
                <a:gd name="connsiteX37" fmla="*/ 39931 w 52360"/>
                <a:gd name="connsiteY37" fmla="*/ 26462 h 29936"/>
                <a:gd name="connsiteX38" fmla="*/ 37579 w 52360"/>
                <a:gd name="connsiteY38" fmla="*/ 28651 h 29936"/>
                <a:gd name="connsiteX39" fmla="*/ 33511 w 52360"/>
                <a:gd name="connsiteY39" fmla="*/ 26458 h 29936"/>
                <a:gd name="connsiteX40" fmla="*/ 28743 w 52360"/>
                <a:gd name="connsiteY40" fmla="*/ 29936 h 29936"/>
                <a:gd name="connsiteX41" fmla="*/ 26456 w 52360"/>
                <a:gd name="connsiteY41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6025 w 52360"/>
                <a:gd name="connsiteY32" fmla="*/ 18828 h 29936"/>
                <a:gd name="connsiteX33" fmla="*/ 45899 w 52360"/>
                <a:gd name="connsiteY33" fmla="*/ 21230 h 29936"/>
                <a:gd name="connsiteX34" fmla="*/ 44834 w 52360"/>
                <a:gd name="connsiteY34" fmla="*/ 22312 h 29936"/>
                <a:gd name="connsiteX35" fmla="*/ 44834 w 52360"/>
                <a:gd name="connsiteY35" fmla="*/ 27011 h 29936"/>
                <a:gd name="connsiteX36" fmla="*/ 42309 w 52360"/>
                <a:gd name="connsiteY36" fmla="*/ 28353 h 29936"/>
                <a:gd name="connsiteX37" fmla="*/ 39931 w 52360"/>
                <a:gd name="connsiteY37" fmla="*/ 26462 h 29936"/>
                <a:gd name="connsiteX38" fmla="*/ 37579 w 52360"/>
                <a:gd name="connsiteY38" fmla="*/ 28651 h 29936"/>
                <a:gd name="connsiteX39" fmla="*/ 33511 w 52360"/>
                <a:gd name="connsiteY39" fmla="*/ 26458 h 29936"/>
                <a:gd name="connsiteX40" fmla="*/ 28743 w 52360"/>
                <a:gd name="connsiteY40" fmla="*/ 29936 h 29936"/>
                <a:gd name="connsiteX41" fmla="*/ 26456 w 52360"/>
                <a:gd name="connsiteY41" fmla="*/ 26327 h 29936"/>
                <a:gd name="connsiteX0" fmla="*/ 26456 w 52360"/>
                <a:gd name="connsiteY0" fmla="*/ 26327 h 29936"/>
                <a:gd name="connsiteX1" fmla="*/ 21938 w 52360"/>
                <a:gd name="connsiteY1" fmla="*/ 24361 h 29936"/>
                <a:gd name="connsiteX2" fmla="*/ 18135 w 52360"/>
                <a:gd name="connsiteY2" fmla="*/ 25291 h 29936"/>
                <a:gd name="connsiteX3" fmla="*/ 13190 w 52360"/>
                <a:gd name="connsiteY3" fmla="*/ 23990 h 29936"/>
                <a:gd name="connsiteX4" fmla="*/ 11966 w 52360"/>
                <a:gd name="connsiteY4" fmla="*/ 21226 h 29936"/>
                <a:gd name="connsiteX5" fmla="*/ 13683 w 52360"/>
                <a:gd name="connsiteY5" fmla="*/ 19843 h 29936"/>
                <a:gd name="connsiteX6" fmla="*/ 17363 w 52360"/>
                <a:gd name="connsiteY6" fmla="*/ 18497 h 29936"/>
                <a:gd name="connsiteX7" fmla="*/ 17895 w 52360"/>
                <a:gd name="connsiteY7" fmla="*/ 16183 h 29936"/>
                <a:gd name="connsiteX8" fmla="*/ 14421 w 52360"/>
                <a:gd name="connsiteY8" fmla="*/ 14131 h 29936"/>
                <a:gd name="connsiteX9" fmla="*/ 10071 w 52360"/>
                <a:gd name="connsiteY9" fmla="*/ 13315 h 29936"/>
                <a:gd name="connsiteX10" fmla="*/ 4130 w 52360"/>
                <a:gd name="connsiteY10" fmla="*/ 10294 h 29936"/>
                <a:gd name="connsiteX11" fmla="*/ 32 w 52360"/>
                <a:gd name="connsiteY11" fmla="*/ 6472 h 29936"/>
                <a:gd name="connsiteX12" fmla="*/ 5040 w 52360"/>
                <a:gd name="connsiteY12" fmla="*/ 6828 h 29936"/>
                <a:gd name="connsiteX13" fmla="*/ 6099 w 52360"/>
                <a:gd name="connsiteY13" fmla="*/ 5395 h 29936"/>
                <a:gd name="connsiteX14" fmla="*/ 7022 w 52360"/>
                <a:gd name="connsiteY14" fmla="*/ 2511 h 29936"/>
                <a:gd name="connsiteX15" fmla="*/ 10821 w 52360"/>
                <a:gd name="connsiteY15" fmla="*/ 4136 h 29936"/>
                <a:gd name="connsiteX16" fmla="*/ 15309 w 52360"/>
                <a:gd name="connsiteY16" fmla="*/ 3949 h 29936"/>
                <a:gd name="connsiteX17" fmla="*/ 17760 w 52360"/>
                <a:gd name="connsiteY17" fmla="*/ 2392 h 29936"/>
                <a:gd name="connsiteX18" fmla="*/ 23219 w 52360"/>
                <a:gd name="connsiteY18" fmla="*/ 908 h 29936"/>
                <a:gd name="connsiteX19" fmla="*/ 27489 w 52360"/>
                <a:gd name="connsiteY19" fmla="*/ 53 h 29936"/>
                <a:gd name="connsiteX20" fmla="*/ 33045 w 52360"/>
                <a:gd name="connsiteY20" fmla="*/ 2412 h 29936"/>
                <a:gd name="connsiteX21" fmla="*/ 29414 w 52360"/>
                <a:gd name="connsiteY21" fmla="*/ 582 h 29936"/>
                <a:gd name="connsiteX22" fmla="*/ 34972 w 52360"/>
                <a:gd name="connsiteY22" fmla="*/ 5120 h 29936"/>
                <a:gd name="connsiteX23" fmla="*/ 39092 w 52360"/>
                <a:gd name="connsiteY23" fmla="*/ 6334 h 29936"/>
                <a:gd name="connsiteX24" fmla="*/ 41248 w 52360"/>
                <a:gd name="connsiteY24" fmla="*/ 7171 h 29936"/>
                <a:gd name="connsiteX25" fmla="*/ 46062 w 52360"/>
                <a:gd name="connsiteY25" fmla="*/ 7586 h 29936"/>
                <a:gd name="connsiteX26" fmla="*/ 49651 w 52360"/>
                <a:gd name="connsiteY26" fmla="*/ 9038 h 29936"/>
                <a:gd name="connsiteX27" fmla="*/ 51945 w 52360"/>
                <a:gd name="connsiteY27" fmla="*/ 9730 h 29936"/>
                <a:gd name="connsiteX28" fmla="*/ 50508 w 52360"/>
                <a:gd name="connsiteY28" fmla="*/ 13384 h 29936"/>
                <a:gd name="connsiteX29" fmla="*/ 51496 w 52360"/>
                <a:gd name="connsiteY29" fmla="*/ 13384 h 29936"/>
                <a:gd name="connsiteX30" fmla="*/ 51167 w 52360"/>
                <a:gd name="connsiteY30" fmla="*/ 14566 h 29936"/>
                <a:gd name="connsiteX31" fmla="*/ 50177 w 52360"/>
                <a:gd name="connsiteY31" fmla="*/ 17806 h 29936"/>
                <a:gd name="connsiteX32" fmla="*/ 48270 w 52360"/>
                <a:gd name="connsiteY32" fmla="*/ 18828 h 29936"/>
                <a:gd name="connsiteX33" fmla="*/ 45899 w 52360"/>
                <a:gd name="connsiteY33" fmla="*/ 21230 h 29936"/>
                <a:gd name="connsiteX34" fmla="*/ 44834 w 52360"/>
                <a:gd name="connsiteY34" fmla="*/ 22312 h 29936"/>
                <a:gd name="connsiteX35" fmla="*/ 44834 w 52360"/>
                <a:gd name="connsiteY35" fmla="*/ 27011 h 29936"/>
                <a:gd name="connsiteX36" fmla="*/ 42309 w 52360"/>
                <a:gd name="connsiteY36" fmla="*/ 28353 h 29936"/>
                <a:gd name="connsiteX37" fmla="*/ 39931 w 52360"/>
                <a:gd name="connsiteY37" fmla="*/ 26462 h 29936"/>
                <a:gd name="connsiteX38" fmla="*/ 37579 w 52360"/>
                <a:gd name="connsiteY38" fmla="*/ 28651 h 29936"/>
                <a:gd name="connsiteX39" fmla="*/ 33511 w 52360"/>
                <a:gd name="connsiteY39" fmla="*/ 26458 h 29936"/>
                <a:gd name="connsiteX40" fmla="*/ 28743 w 52360"/>
                <a:gd name="connsiteY40" fmla="*/ 29936 h 29936"/>
                <a:gd name="connsiteX41" fmla="*/ 26456 w 52360"/>
                <a:gd name="connsiteY41" fmla="*/ 26327 h 29936"/>
                <a:gd name="connsiteX0" fmla="*/ 40147 w 66051"/>
                <a:gd name="connsiteY0" fmla="*/ 29397 h 33006"/>
                <a:gd name="connsiteX1" fmla="*/ 35629 w 66051"/>
                <a:gd name="connsiteY1" fmla="*/ 27431 h 33006"/>
                <a:gd name="connsiteX2" fmla="*/ 31826 w 66051"/>
                <a:gd name="connsiteY2" fmla="*/ 28361 h 33006"/>
                <a:gd name="connsiteX3" fmla="*/ 26881 w 66051"/>
                <a:gd name="connsiteY3" fmla="*/ 27060 h 33006"/>
                <a:gd name="connsiteX4" fmla="*/ 25657 w 66051"/>
                <a:gd name="connsiteY4" fmla="*/ 24296 h 33006"/>
                <a:gd name="connsiteX5" fmla="*/ 27374 w 66051"/>
                <a:gd name="connsiteY5" fmla="*/ 22913 h 33006"/>
                <a:gd name="connsiteX6" fmla="*/ 31054 w 66051"/>
                <a:gd name="connsiteY6" fmla="*/ 21567 h 33006"/>
                <a:gd name="connsiteX7" fmla="*/ 31586 w 66051"/>
                <a:gd name="connsiteY7" fmla="*/ 19253 h 33006"/>
                <a:gd name="connsiteX8" fmla="*/ 28112 w 66051"/>
                <a:gd name="connsiteY8" fmla="*/ 17201 h 33006"/>
                <a:gd name="connsiteX9" fmla="*/ 23762 w 66051"/>
                <a:gd name="connsiteY9" fmla="*/ 16385 h 33006"/>
                <a:gd name="connsiteX10" fmla="*/ 17821 w 66051"/>
                <a:gd name="connsiteY10" fmla="*/ 13364 h 33006"/>
                <a:gd name="connsiteX11" fmla="*/ 6 w 66051"/>
                <a:gd name="connsiteY11" fmla="*/ 10 h 33006"/>
                <a:gd name="connsiteX12" fmla="*/ 18731 w 66051"/>
                <a:gd name="connsiteY12" fmla="*/ 9898 h 33006"/>
                <a:gd name="connsiteX13" fmla="*/ 19790 w 66051"/>
                <a:gd name="connsiteY13" fmla="*/ 8465 h 33006"/>
                <a:gd name="connsiteX14" fmla="*/ 20713 w 66051"/>
                <a:gd name="connsiteY14" fmla="*/ 5581 h 33006"/>
                <a:gd name="connsiteX15" fmla="*/ 24512 w 66051"/>
                <a:gd name="connsiteY15" fmla="*/ 7206 h 33006"/>
                <a:gd name="connsiteX16" fmla="*/ 29000 w 66051"/>
                <a:gd name="connsiteY16" fmla="*/ 7019 h 33006"/>
                <a:gd name="connsiteX17" fmla="*/ 31451 w 66051"/>
                <a:gd name="connsiteY17" fmla="*/ 5462 h 33006"/>
                <a:gd name="connsiteX18" fmla="*/ 36910 w 66051"/>
                <a:gd name="connsiteY18" fmla="*/ 3978 h 33006"/>
                <a:gd name="connsiteX19" fmla="*/ 41180 w 66051"/>
                <a:gd name="connsiteY19" fmla="*/ 3123 h 33006"/>
                <a:gd name="connsiteX20" fmla="*/ 46736 w 66051"/>
                <a:gd name="connsiteY20" fmla="*/ 5482 h 33006"/>
                <a:gd name="connsiteX21" fmla="*/ 43105 w 66051"/>
                <a:gd name="connsiteY21" fmla="*/ 3652 h 33006"/>
                <a:gd name="connsiteX22" fmla="*/ 48663 w 66051"/>
                <a:gd name="connsiteY22" fmla="*/ 8190 h 33006"/>
                <a:gd name="connsiteX23" fmla="*/ 52783 w 66051"/>
                <a:gd name="connsiteY23" fmla="*/ 9404 h 33006"/>
                <a:gd name="connsiteX24" fmla="*/ 54939 w 66051"/>
                <a:gd name="connsiteY24" fmla="*/ 10241 h 33006"/>
                <a:gd name="connsiteX25" fmla="*/ 59753 w 66051"/>
                <a:gd name="connsiteY25" fmla="*/ 10656 h 33006"/>
                <a:gd name="connsiteX26" fmla="*/ 63342 w 66051"/>
                <a:gd name="connsiteY26" fmla="*/ 12108 h 33006"/>
                <a:gd name="connsiteX27" fmla="*/ 65636 w 66051"/>
                <a:gd name="connsiteY27" fmla="*/ 12800 h 33006"/>
                <a:gd name="connsiteX28" fmla="*/ 64199 w 66051"/>
                <a:gd name="connsiteY28" fmla="*/ 16454 h 33006"/>
                <a:gd name="connsiteX29" fmla="*/ 65187 w 66051"/>
                <a:gd name="connsiteY29" fmla="*/ 16454 h 33006"/>
                <a:gd name="connsiteX30" fmla="*/ 64858 w 66051"/>
                <a:gd name="connsiteY30" fmla="*/ 17636 h 33006"/>
                <a:gd name="connsiteX31" fmla="*/ 63868 w 66051"/>
                <a:gd name="connsiteY31" fmla="*/ 20876 h 33006"/>
                <a:gd name="connsiteX32" fmla="*/ 61961 w 66051"/>
                <a:gd name="connsiteY32" fmla="*/ 21898 h 33006"/>
                <a:gd name="connsiteX33" fmla="*/ 59590 w 66051"/>
                <a:gd name="connsiteY33" fmla="*/ 24300 h 33006"/>
                <a:gd name="connsiteX34" fmla="*/ 58525 w 66051"/>
                <a:gd name="connsiteY34" fmla="*/ 25382 h 33006"/>
                <a:gd name="connsiteX35" fmla="*/ 58525 w 66051"/>
                <a:gd name="connsiteY35" fmla="*/ 30081 h 33006"/>
                <a:gd name="connsiteX36" fmla="*/ 56000 w 66051"/>
                <a:gd name="connsiteY36" fmla="*/ 31423 h 33006"/>
                <a:gd name="connsiteX37" fmla="*/ 53622 w 66051"/>
                <a:gd name="connsiteY37" fmla="*/ 29532 h 33006"/>
                <a:gd name="connsiteX38" fmla="*/ 51270 w 66051"/>
                <a:gd name="connsiteY38" fmla="*/ 31721 h 33006"/>
                <a:gd name="connsiteX39" fmla="*/ 47202 w 66051"/>
                <a:gd name="connsiteY39" fmla="*/ 29528 h 33006"/>
                <a:gd name="connsiteX40" fmla="*/ 42434 w 66051"/>
                <a:gd name="connsiteY40" fmla="*/ 33006 h 33006"/>
                <a:gd name="connsiteX41" fmla="*/ 40147 w 66051"/>
                <a:gd name="connsiteY41" fmla="*/ 29397 h 33006"/>
                <a:gd name="connsiteX0" fmla="*/ 43321 w 69225"/>
                <a:gd name="connsiteY0" fmla="*/ 29397 h 33006"/>
                <a:gd name="connsiteX1" fmla="*/ 38803 w 69225"/>
                <a:gd name="connsiteY1" fmla="*/ 27431 h 33006"/>
                <a:gd name="connsiteX2" fmla="*/ 35000 w 69225"/>
                <a:gd name="connsiteY2" fmla="*/ 28361 h 33006"/>
                <a:gd name="connsiteX3" fmla="*/ 30055 w 69225"/>
                <a:gd name="connsiteY3" fmla="*/ 27060 h 33006"/>
                <a:gd name="connsiteX4" fmla="*/ 28831 w 69225"/>
                <a:gd name="connsiteY4" fmla="*/ 24296 h 33006"/>
                <a:gd name="connsiteX5" fmla="*/ 30548 w 69225"/>
                <a:gd name="connsiteY5" fmla="*/ 22913 h 33006"/>
                <a:gd name="connsiteX6" fmla="*/ 34228 w 69225"/>
                <a:gd name="connsiteY6" fmla="*/ 21567 h 33006"/>
                <a:gd name="connsiteX7" fmla="*/ 34760 w 69225"/>
                <a:gd name="connsiteY7" fmla="*/ 19253 h 33006"/>
                <a:gd name="connsiteX8" fmla="*/ 31286 w 69225"/>
                <a:gd name="connsiteY8" fmla="*/ 17201 h 33006"/>
                <a:gd name="connsiteX9" fmla="*/ 26936 w 69225"/>
                <a:gd name="connsiteY9" fmla="*/ 16385 h 33006"/>
                <a:gd name="connsiteX10" fmla="*/ 1457 w 69225"/>
                <a:gd name="connsiteY10" fmla="*/ 9568 h 33006"/>
                <a:gd name="connsiteX11" fmla="*/ 3180 w 69225"/>
                <a:gd name="connsiteY11" fmla="*/ 10 h 33006"/>
                <a:gd name="connsiteX12" fmla="*/ 21905 w 69225"/>
                <a:gd name="connsiteY12" fmla="*/ 9898 h 33006"/>
                <a:gd name="connsiteX13" fmla="*/ 22964 w 69225"/>
                <a:gd name="connsiteY13" fmla="*/ 8465 h 33006"/>
                <a:gd name="connsiteX14" fmla="*/ 23887 w 69225"/>
                <a:gd name="connsiteY14" fmla="*/ 5581 h 33006"/>
                <a:gd name="connsiteX15" fmla="*/ 27686 w 69225"/>
                <a:gd name="connsiteY15" fmla="*/ 7206 h 33006"/>
                <a:gd name="connsiteX16" fmla="*/ 32174 w 69225"/>
                <a:gd name="connsiteY16" fmla="*/ 7019 h 33006"/>
                <a:gd name="connsiteX17" fmla="*/ 34625 w 69225"/>
                <a:gd name="connsiteY17" fmla="*/ 5462 h 33006"/>
                <a:gd name="connsiteX18" fmla="*/ 40084 w 69225"/>
                <a:gd name="connsiteY18" fmla="*/ 3978 h 33006"/>
                <a:gd name="connsiteX19" fmla="*/ 44354 w 69225"/>
                <a:gd name="connsiteY19" fmla="*/ 3123 h 33006"/>
                <a:gd name="connsiteX20" fmla="*/ 49910 w 69225"/>
                <a:gd name="connsiteY20" fmla="*/ 5482 h 33006"/>
                <a:gd name="connsiteX21" fmla="*/ 46279 w 69225"/>
                <a:gd name="connsiteY21" fmla="*/ 3652 h 33006"/>
                <a:gd name="connsiteX22" fmla="*/ 51837 w 69225"/>
                <a:gd name="connsiteY22" fmla="*/ 8190 h 33006"/>
                <a:gd name="connsiteX23" fmla="*/ 55957 w 69225"/>
                <a:gd name="connsiteY23" fmla="*/ 9404 h 33006"/>
                <a:gd name="connsiteX24" fmla="*/ 58113 w 69225"/>
                <a:gd name="connsiteY24" fmla="*/ 10241 h 33006"/>
                <a:gd name="connsiteX25" fmla="*/ 62927 w 69225"/>
                <a:gd name="connsiteY25" fmla="*/ 10656 h 33006"/>
                <a:gd name="connsiteX26" fmla="*/ 66516 w 69225"/>
                <a:gd name="connsiteY26" fmla="*/ 12108 h 33006"/>
                <a:gd name="connsiteX27" fmla="*/ 68810 w 69225"/>
                <a:gd name="connsiteY27" fmla="*/ 12800 h 33006"/>
                <a:gd name="connsiteX28" fmla="*/ 67373 w 69225"/>
                <a:gd name="connsiteY28" fmla="*/ 16454 h 33006"/>
                <a:gd name="connsiteX29" fmla="*/ 68361 w 69225"/>
                <a:gd name="connsiteY29" fmla="*/ 16454 h 33006"/>
                <a:gd name="connsiteX30" fmla="*/ 68032 w 69225"/>
                <a:gd name="connsiteY30" fmla="*/ 17636 h 33006"/>
                <a:gd name="connsiteX31" fmla="*/ 67042 w 69225"/>
                <a:gd name="connsiteY31" fmla="*/ 20876 h 33006"/>
                <a:gd name="connsiteX32" fmla="*/ 65135 w 69225"/>
                <a:gd name="connsiteY32" fmla="*/ 21898 h 33006"/>
                <a:gd name="connsiteX33" fmla="*/ 62764 w 69225"/>
                <a:gd name="connsiteY33" fmla="*/ 24300 h 33006"/>
                <a:gd name="connsiteX34" fmla="*/ 61699 w 69225"/>
                <a:gd name="connsiteY34" fmla="*/ 25382 h 33006"/>
                <a:gd name="connsiteX35" fmla="*/ 61699 w 69225"/>
                <a:gd name="connsiteY35" fmla="*/ 30081 h 33006"/>
                <a:gd name="connsiteX36" fmla="*/ 59174 w 69225"/>
                <a:gd name="connsiteY36" fmla="*/ 31423 h 33006"/>
                <a:gd name="connsiteX37" fmla="*/ 56796 w 69225"/>
                <a:gd name="connsiteY37" fmla="*/ 29532 h 33006"/>
                <a:gd name="connsiteX38" fmla="*/ 54444 w 69225"/>
                <a:gd name="connsiteY38" fmla="*/ 31721 h 33006"/>
                <a:gd name="connsiteX39" fmla="*/ 50376 w 69225"/>
                <a:gd name="connsiteY39" fmla="*/ 29528 h 33006"/>
                <a:gd name="connsiteX40" fmla="*/ 45608 w 69225"/>
                <a:gd name="connsiteY40" fmla="*/ 33006 h 33006"/>
                <a:gd name="connsiteX41" fmla="*/ 43321 w 69225"/>
                <a:gd name="connsiteY41" fmla="*/ 29397 h 33006"/>
                <a:gd name="connsiteX0" fmla="*/ 45860 w 71764"/>
                <a:gd name="connsiteY0" fmla="*/ 29397 h 33006"/>
                <a:gd name="connsiteX1" fmla="*/ 41342 w 71764"/>
                <a:gd name="connsiteY1" fmla="*/ 27431 h 33006"/>
                <a:gd name="connsiteX2" fmla="*/ 37539 w 71764"/>
                <a:gd name="connsiteY2" fmla="*/ 28361 h 33006"/>
                <a:gd name="connsiteX3" fmla="*/ 32594 w 71764"/>
                <a:gd name="connsiteY3" fmla="*/ 27060 h 33006"/>
                <a:gd name="connsiteX4" fmla="*/ 31370 w 71764"/>
                <a:gd name="connsiteY4" fmla="*/ 24296 h 33006"/>
                <a:gd name="connsiteX5" fmla="*/ 33087 w 71764"/>
                <a:gd name="connsiteY5" fmla="*/ 22913 h 33006"/>
                <a:gd name="connsiteX6" fmla="*/ 36767 w 71764"/>
                <a:gd name="connsiteY6" fmla="*/ 21567 h 33006"/>
                <a:gd name="connsiteX7" fmla="*/ 37299 w 71764"/>
                <a:gd name="connsiteY7" fmla="*/ 19253 h 33006"/>
                <a:gd name="connsiteX8" fmla="*/ 33825 w 71764"/>
                <a:gd name="connsiteY8" fmla="*/ 17201 h 33006"/>
                <a:gd name="connsiteX9" fmla="*/ 2 w 71764"/>
                <a:gd name="connsiteY9" fmla="*/ 14945 h 33006"/>
                <a:gd name="connsiteX10" fmla="*/ 3996 w 71764"/>
                <a:gd name="connsiteY10" fmla="*/ 9568 h 33006"/>
                <a:gd name="connsiteX11" fmla="*/ 5719 w 71764"/>
                <a:gd name="connsiteY11" fmla="*/ 10 h 33006"/>
                <a:gd name="connsiteX12" fmla="*/ 24444 w 71764"/>
                <a:gd name="connsiteY12" fmla="*/ 9898 h 33006"/>
                <a:gd name="connsiteX13" fmla="*/ 25503 w 71764"/>
                <a:gd name="connsiteY13" fmla="*/ 8465 h 33006"/>
                <a:gd name="connsiteX14" fmla="*/ 26426 w 71764"/>
                <a:gd name="connsiteY14" fmla="*/ 5581 h 33006"/>
                <a:gd name="connsiteX15" fmla="*/ 30225 w 71764"/>
                <a:gd name="connsiteY15" fmla="*/ 7206 h 33006"/>
                <a:gd name="connsiteX16" fmla="*/ 34713 w 71764"/>
                <a:gd name="connsiteY16" fmla="*/ 7019 h 33006"/>
                <a:gd name="connsiteX17" fmla="*/ 37164 w 71764"/>
                <a:gd name="connsiteY17" fmla="*/ 5462 h 33006"/>
                <a:gd name="connsiteX18" fmla="*/ 42623 w 71764"/>
                <a:gd name="connsiteY18" fmla="*/ 3978 h 33006"/>
                <a:gd name="connsiteX19" fmla="*/ 46893 w 71764"/>
                <a:gd name="connsiteY19" fmla="*/ 3123 h 33006"/>
                <a:gd name="connsiteX20" fmla="*/ 52449 w 71764"/>
                <a:gd name="connsiteY20" fmla="*/ 5482 h 33006"/>
                <a:gd name="connsiteX21" fmla="*/ 48818 w 71764"/>
                <a:gd name="connsiteY21" fmla="*/ 3652 h 33006"/>
                <a:gd name="connsiteX22" fmla="*/ 54376 w 71764"/>
                <a:gd name="connsiteY22" fmla="*/ 8190 h 33006"/>
                <a:gd name="connsiteX23" fmla="*/ 58496 w 71764"/>
                <a:gd name="connsiteY23" fmla="*/ 9404 h 33006"/>
                <a:gd name="connsiteX24" fmla="*/ 60652 w 71764"/>
                <a:gd name="connsiteY24" fmla="*/ 10241 h 33006"/>
                <a:gd name="connsiteX25" fmla="*/ 65466 w 71764"/>
                <a:gd name="connsiteY25" fmla="*/ 10656 h 33006"/>
                <a:gd name="connsiteX26" fmla="*/ 69055 w 71764"/>
                <a:gd name="connsiteY26" fmla="*/ 12108 h 33006"/>
                <a:gd name="connsiteX27" fmla="*/ 71349 w 71764"/>
                <a:gd name="connsiteY27" fmla="*/ 12800 h 33006"/>
                <a:gd name="connsiteX28" fmla="*/ 69912 w 71764"/>
                <a:gd name="connsiteY28" fmla="*/ 16454 h 33006"/>
                <a:gd name="connsiteX29" fmla="*/ 70900 w 71764"/>
                <a:gd name="connsiteY29" fmla="*/ 16454 h 33006"/>
                <a:gd name="connsiteX30" fmla="*/ 70571 w 71764"/>
                <a:gd name="connsiteY30" fmla="*/ 17636 h 33006"/>
                <a:gd name="connsiteX31" fmla="*/ 69581 w 71764"/>
                <a:gd name="connsiteY31" fmla="*/ 20876 h 33006"/>
                <a:gd name="connsiteX32" fmla="*/ 67674 w 71764"/>
                <a:gd name="connsiteY32" fmla="*/ 21898 h 33006"/>
                <a:gd name="connsiteX33" fmla="*/ 65303 w 71764"/>
                <a:gd name="connsiteY33" fmla="*/ 24300 h 33006"/>
                <a:gd name="connsiteX34" fmla="*/ 64238 w 71764"/>
                <a:gd name="connsiteY34" fmla="*/ 25382 h 33006"/>
                <a:gd name="connsiteX35" fmla="*/ 64238 w 71764"/>
                <a:gd name="connsiteY35" fmla="*/ 30081 h 33006"/>
                <a:gd name="connsiteX36" fmla="*/ 61713 w 71764"/>
                <a:gd name="connsiteY36" fmla="*/ 31423 h 33006"/>
                <a:gd name="connsiteX37" fmla="*/ 59335 w 71764"/>
                <a:gd name="connsiteY37" fmla="*/ 29532 h 33006"/>
                <a:gd name="connsiteX38" fmla="*/ 56983 w 71764"/>
                <a:gd name="connsiteY38" fmla="*/ 31721 h 33006"/>
                <a:gd name="connsiteX39" fmla="*/ 52915 w 71764"/>
                <a:gd name="connsiteY39" fmla="*/ 29528 h 33006"/>
                <a:gd name="connsiteX40" fmla="*/ 48147 w 71764"/>
                <a:gd name="connsiteY40" fmla="*/ 33006 h 33006"/>
                <a:gd name="connsiteX41" fmla="*/ 45860 w 71764"/>
                <a:gd name="connsiteY41" fmla="*/ 29397 h 33006"/>
                <a:gd name="connsiteX0" fmla="*/ 45858 w 71762"/>
                <a:gd name="connsiteY0" fmla="*/ 29397 h 33006"/>
                <a:gd name="connsiteX1" fmla="*/ 41340 w 71762"/>
                <a:gd name="connsiteY1" fmla="*/ 27431 h 33006"/>
                <a:gd name="connsiteX2" fmla="*/ 37537 w 71762"/>
                <a:gd name="connsiteY2" fmla="*/ 28361 h 33006"/>
                <a:gd name="connsiteX3" fmla="*/ 32592 w 71762"/>
                <a:gd name="connsiteY3" fmla="*/ 27060 h 33006"/>
                <a:gd name="connsiteX4" fmla="*/ 31368 w 71762"/>
                <a:gd name="connsiteY4" fmla="*/ 24296 h 33006"/>
                <a:gd name="connsiteX5" fmla="*/ 33085 w 71762"/>
                <a:gd name="connsiteY5" fmla="*/ 22913 h 33006"/>
                <a:gd name="connsiteX6" fmla="*/ 36765 w 71762"/>
                <a:gd name="connsiteY6" fmla="*/ 21567 h 33006"/>
                <a:gd name="connsiteX7" fmla="*/ 37297 w 71762"/>
                <a:gd name="connsiteY7" fmla="*/ 19253 h 33006"/>
                <a:gd name="connsiteX8" fmla="*/ 33823 w 71762"/>
                <a:gd name="connsiteY8" fmla="*/ 17201 h 33006"/>
                <a:gd name="connsiteX9" fmla="*/ 4931 w 71762"/>
                <a:gd name="connsiteY9" fmla="*/ 14665 h 33006"/>
                <a:gd name="connsiteX10" fmla="*/ 0 w 71762"/>
                <a:gd name="connsiteY10" fmla="*/ 14945 h 33006"/>
                <a:gd name="connsiteX11" fmla="*/ 3994 w 71762"/>
                <a:gd name="connsiteY11" fmla="*/ 9568 h 33006"/>
                <a:gd name="connsiteX12" fmla="*/ 5717 w 71762"/>
                <a:gd name="connsiteY12" fmla="*/ 10 h 33006"/>
                <a:gd name="connsiteX13" fmla="*/ 24442 w 71762"/>
                <a:gd name="connsiteY13" fmla="*/ 9898 h 33006"/>
                <a:gd name="connsiteX14" fmla="*/ 25501 w 71762"/>
                <a:gd name="connsiteY14" fmla="*/ 8465 h 33006"/>
                <a:gd name="connsiteX15" fmla="*/ 26424 w 71762"/>
                <a:gd name="connsiteY15" fmla="*/ 5581 h 33006"/>
                <a:gd name="connsiteX16" fmla="*/ 30223 w 71762"/>
                <a:gd name="connsiteY16" fmla="*/ 7206 h 33006"/>
                <a:gd name="connsiteX17" fmla="*/ 34711 w 71762"/>
                <a:gd name="connsiteY17" fmla="*/ 7019 h 33006"/>
                <a:gd name="connsiteX18" fmla="*/ 37162 w 71762"/>
                <a:gd name="connsiteY18" fmla="*/ 5462 h 33006"/>
                <a:gd name="connsiteX19" fmla="*/ 42621 w 71762"/>
                <a:gd name="connsiteY19" fmla="*/ 3978 h 33006"/>
                <a:gd name="connsiteX20" fmla="*/ 46891 w 71762"/>
                <a:gd name="connsiteY20" fmla="*/ 3123 h 33006"/>
                <a:gd name="connsiteX21" fmla="*/ 52447 w 71762"/>
                <a:gd name="connsiteY21" fmla="*/ 5482 h 33006"/>
                <a:gd name="connsiteX22" fmla="*/ 48816 w 71762"/>
                <a:gd name="connsiteY22" fmla="*/ 3652 h 33006"/>
                <a:gd name="connsiteX23" fmla="*/ 54374 w 71762"/>
                <a:gd name="connsiteY23" fmla="*/ 8190 h 33006"/>
                <a:gd name="connsiteX24" fmla="*/ 58494 w 71762"/>
                <a:gd name="connsiteY24" fmla="*/ 9404 h 33006"/>
                <a:gd name="connsiteX25" fmla="*/ 60650 w 71762"/>
                <a:gd name="connsiteY25" fmla="*/ 10241 h 33006"/>
                <a:gd name="connsiteX26" fmla="*/ 65464 w 71762"/>
                <a:gd name="connsiteY26" fmla="*/ 10656 h 33006"/>
                <a:gd name="connsiteX27" fmla="*/ 69053 w 71762"/>
                <a:gd name="connsiteY27" fmla="*/ 12108 h 33006"/>
                <a:gd name="connsiteX28" fmla="*/ 71347 w 71762"/>
                <a:gd name="connsiteY28" fmla="*/ 12800 h 33006"/>
                <a:gd name="connsiteX29" fmla="*/ 69910 w 71762"/>
                <a:gd name="connsiteY29" fmla="*/ 16454 h 33006"/>
                <a:gd name="connsiteX30" fmla="*/ 70898 w 71762"/>
                <a:gd name="connsiteY30" fmla="*/ 16454 h 33006"/>
                <a:gd name="connsiteX31" fmla="*/ 70569 w 71762"/>
                <a:gd name="connsiteY31" fmla="*/ 17636 h 33006"/>
                <a:gd name="connsiteX32" fmla="*/ 69579 w 71762"/>
                <a:gd name="connsiteY32" fmla="*/ 20876 h 33006"/>
                <a:gd name="connsiteX33" fmla="*/ 67672 w 71762"/>
                <a:gd name="connsiteY33" fmla="*/ 21898 h 33006"/>
                <a:gd name="connsiteX34" fmla="*/ 65301 w 71762"/>
                <a:gd name="connsiteY34" fmla="*/ 24300 h 33006"/>
                <a:gd name="connsiteX35" fmla="*/ 64236 w 71762"/>
                <a:gd name="connsiteY35" fmla="*/ 25382 h 33006"/>
                <a:gd name="connsiteX36" fmla="*/ 64236 w 71762"/>
                <a:gd name="connsiteY36" fmla="*/ 30081 h 33006"/>
                <a:gd name="connsiteX37" fmla="*/ 61711 w 71762"/>
                <a:gd name="connsiteY37" fmla="*/ 31423 h 33006"/>
                <a:gd name="connsiteX38" fmla="*/ 59333 w 71762"/>
                <a:gd name="connsiteY38" fmla="*/ 29532 h 33006"/>
                <a:gd name="connsiteX39" fmla="*/ 56981 w 71762"/>
                <a:gd name="connsiteY39" fmla="*/ 31721 h 33006"/>
                <a:gd name="connsiteX40" fmla="*/ 52913 w 71762"/>
                <a:gd name="connsiteY40" fmla="*/ 29528 h 33006"/>
                <a:gd name="connsiteX41" fmla="*/ 48145 w 71762"/>
                <a:gd name="connsiteY41" fmla="*/ 33006 h 33006"/>
                <a:gd name="connsiteX42" fmla="*/ 45858 w 71762"/>
                <a:gd name="connsiteY42" fmla="*/ 29397 h 33006"/>
                <a:gd name="connsiteX0" fmla="*/ 45913 w 71817"/>
                <a:gd name="connsiteY0" fmla="*/ 29397 h 33006"/>
                <a:gd name="connsiteX1" fmla="*/ 41395 w 71817"/>
                <a:gd name="connsiteY1" fmla="*/ 27431 h 33006"/>
                <a:gd name="connsiteX2" fmla="*/ 37592 w 71817"/>
                <a:gd name="connsiteY2" fmla="*/ 28361 h 33006"/>
                <a:gd name="connsiteX3" fmla="*/ 32647 w 71817"/>
                <a:gd name="connsiteY3" fmla="*/ 27060 h 33006"/>
                <a:gd name="connsiteX4" fmla="*/ 31423 w 71817"/>
                <a:gd name="connsiteY4" fmla="*/ 24296 h 33006"/>
                <a:gd name="connsiteX5" fmla="*/ 33140 w 71817"/>
                <a:gd name="connsiteY5" fmla="*/ 22913 h 33006"/>
                <a:gd name="connsiteX6" fmla="*/ 36820 w 71817"/>
                <a:gd name="connsiteY6" fmla="*/ 21567 h 33006"/>
                <a:gd name="connsiteX7" fmla="*/ 37352 w 71817"/>
                <a:gd name="connsiteY7" fmla="*/ 19253 h 33006"/>
                <a:gd name="connsiteX8" fmla="*/ 33878 w 71817"/>
                <a:gd name="connsiteY8" fmla="*/ 17201 h 33006"/>
                <a:gd name="connsiteX9" fmla="*/ 4415 w 71817"/>
                <a:gd name="connsiteY9" fmla="*/ 14782 h 33006"/>
                <a:gd name="connsiteX10" fmla="*/ 55 w 71817"/>
                <a:gd name="connsiteY10" fmla="*/ 14945 h 33006"/>
                <a:gd name="connsiteX11" fmla="*/ 4049 w 71817"/>
                <a:gd name="connsiteY11" fmla="*/ 9568 h 33006"/>
                <a:gd name="connsiteX12" fmla="*/ 5772 w 71817"/>
                <a:gd name="connsiteY12" fmla="*/ 10 h 33006"/>
                <a:gd name="connsiteX13" fmla="*/ 24497 w 71817"/>
                <a:gd name="connsiteY13" fmla="*/ 9898 h 33006"/>
                <a:gd name="connsiteX14" fmla="*/ 25556 w 71817"/>
                <a:gd name="connsiteY14" fmla="*/ 8465 h 33006"/>
                <a:gd name="connsiteX15" fmla="*/ 26479 w 71817"/>
                <a:gd name="connsiteY15" fmla="*/ 5581 h 33006"/>
                <a:gd name="connsiteX16" fmla="*/ 30278 w 71817"/>
                <a:gd name="connsiteY16" fmla="*/ 7206 h 33006"/>
                <a:gd name="connsiteX17" fmla="*/ 34766 w 71817"/>
                <a:gd name="connsiteY17" fmla="*/ 7019 h 33006"/>
                <a:gd name="connsiteX18" fmla="*/ 37217 w 71817"/>
                <a:gd name="connsiteY18" fmla="*/ 5462 h 33006"/>
                <a:gd name="connsiteX19" fmla="*/ 42676 w 71817"/>
                <a:gd name="connsiteY19" fmla="*/ 3978 h 33006"/>
                <a:gd name="connsiteX20" fmla="*/ 46946 w 71817"/>
                <a:gd name="connsiteY20" fmla="*/ 3123 h 33006"/>
                <a:gd name="connsiteX21" fmla="*/ 52502 w 71817"/>
                <a:gd name="connsiteY21" fmla="*/ 5482 h 33006"/>
                <a:gd name="connsiteX22" fmla="*/ 48871 w 71817"/>
                <a:gd name="connsiteY22" fmla="*/ 3652 h 33006"/>
                <a:gd name="connsiteX23" fmla="*/ 54429 w 71817"/>
                <a:gd name="connsiteY23" fmla="*/ 8190 h 33006"/>
                <a:gd name="connsiteX24" fmla="*/ 58549 w 71817"/>
                <a:gd name="connsiteY24" fmla="*/ 9404 h 33006"/>
                <a:gd name="connsiteX25" fmla="*/ 60705 w 71817"/>
                <a:gd name="connsiteY25" fmla="*/ 10241 h 33006"/>
                <a:gd name="connsiteX26" fmla="*/ 65519 w 71817"/>
                <a:gd name="connsiteY26" fmla="*/ 10656 h 33006"/>
                <a:gd name="connsiteX27" fmla="*/ 69108 w 71817"/>
                <a:gd name="connsiteY27" fmla="*/ 12108 h 33006"/>
                <a:gd name="connsiteX28" fmla="*/ 71402 w 71817"/>
                <a:gd name="connsiteY28" fmla="*/ 12800 h 33006"/>
                <a:gd name="connsiteX29" fmla="*/ 69965 w 71817"/>
                <a:gd name="connsiteY29" fmla="*/ 16454 h 33006"/>
                <a:gd name="connsiteX30" fmla="*/ 70953 w 71817"/>
                <a:gd name="connsiteY30" fmla="*/ 16454 h 33006"/>
                <a:gd name="connsiteX31" fmla="*/ 70624 w 71817"/>
                <a:gd name="connsiteY31" fmla="*/ 17636 h 33006"/>
                <a:gd name="connsiteX32" fmla="*/ 69634 w 71817"/>
                <a:gd name="connsiteY32" fmla="*/ 20876 h 33006"/>
                <a:gd name="connsiteX33" fmla="*/ 67727 w 71817"/>
                <a:gd name="connsiteY33" fmla="*/ 21898 h 33006"/>
                <a:gd name="connsiteX34" fmla="*/ 65356 w 71817"/>
                <a:gd name="connsiteY34" fmla="*/ 24300 h 33006"/>
                <a:gd name="connsiteX35" fmla="*/ 64291 w 71817"/>
                <a:gd name="connsiteY35" fmla="*/ 25382 h 33006"/>
                <a:gd name="connsiteX36" fmla="*/ 64291 w 71817"/>
                <a:gd name="connsiteY36" fmla="*/ 30081 h 33006"/>
                <a:gd name="connsiteX37" fmla="*/ 61766 w 71817"/>
                <a:gd name="connsiteY37" fmla="*/ 31423 h 33006"/>
                <a:gd name="connsiteX38" fmla="*/ 59388 w 71817"/>
                <a:gd name="connsiteY38" fmla="*/ 29532 h 33006"/>
                <a:gd name="connsiteX39" fmla="*/ 57036 w 71817"/>
                <a:gd name="connsiteY39" fmla="*/ 31721 h 33006"/>
                <a:gd name="connsiteX40" fmla="*/ 52968 w 71817"/>
                <a:gd name="connsiteY40" fmla="*/ 29528 h 33006"/>
                <a:gd name="connsiteX41" fmla="*/ 48200 w 71817"/>
                <a:gd name="connsiteY41" fmla="*/ 33006 h 33006"/>
                <a:gd name="connsiteX42" fmla="*/ 45913 w 71817"/>
                <a:gd name="connsiteY42" fmla="*/ 29397 h 33006"/>
                <a:gd name="connsiteX0" fmla="*/ 45913 w 71817"/>
                <a:gd name="connsiteY0" fmla="*/ 29397 h 33006"/>
                <a:gd name="connsiteX1" fmla="*/ 41395 w 71817"/>
                <a:gd name="connsiteY1" fmla="*/ 27431 h 33006"/>
                <a:gd name="connsiteX2" fmla="*/ 37592 w 71817"/>
                <a:gd name="connsiteY2" fmla="*/ 28361 h 33006"/>
                <a:gd name="connsiteX3" fmla="*/ 32647 w 71817"/>
                <a:gd name="connsiteY3" fmla="*/ 27060 h 33006"/>
                <a:gd name="connsiteX4" fmla="*/ 31423 w 71817"/>
                <a:gd name="connsiteY4" fmla="*/ 24296 h 33006"/>
                <a:gd name="connsiteX5" fmla="*/ 33140 w 71817"/>
                <a:gd name="connsiteY5" fmla="*/ 22913 h 33006"/>
                <a:gd name="connsiteX6" fmla="*/ 36820 w 71817"/>
                <a:gd name="connsiteY6" fmla="*/ 21567 h 33006"/>
                <a:gd name="connsiteX7" fmla="*/ 37352 w 71817"/>
                <a:gd name="connsiteY7" fmla="*/ 19253 h 33006"/>
                <a:gd name="connsiteX8" fmla="*/ 33878 w 71817"/>
                <a:gd name="connsiteY8" fmla="*/ 17201 h 33006"/>
                <a:gd name="connsiteX9" fmla="*/ 4415 w 71817"/>
                <a:gd name="connsiteY9" fmla="*/ 14782 h 33006"/>
                <a:gd name="connsiteX10" fmla="*/ 55 w 71817"/>
                <a:gd name="connsiteY10" fmla="*/ 14945 h 33006"/>
                <a:gd name="connsiteX11" fmla="*/ 4049 w 71817"/>
                <a:gd name="connsiteY11" fmla="*/ 9568 h 33006"/>
                <a:gd name="connsiteX12" fmla="*/ 5772 w 71817"/>
                <a:gd name="connsiteY12" fmla="*/ 10 h 33006"/>
                <a:gd name="connsiteX13" fmla="*/ 24497 w 71817"/>
                <a:gd name="connsiteY13" fmla="*/ 9898 h 33006"/>
                <a:gd name="connsiteX14" fmla="*/ 25556 w 71817"/>
                <a:gd name="connsiteY14" fmla="*/ 8465 h 33006"/>
                <a:gd name="connsiteX15" fmla="*/ 26479 w 71817"/>
                <a:gd name="connsiteY15" fmla="*/ 5581 h 33006"/>
                <a:gd name="connsiteX16" fmla="*/ 30278 w 71817"/>
                <a:gd name="connsiteY16" fmla="*/ 7206 h 33006"/>
                <a:gd name="connsiteX17" fmla="*/ 34766 w 71817"/>
                <a:gd name="connsiteY17" fmla="*/ 7019 h 33006"/>
                <a:gd name="connsiteX18" fmla="*/ 37217 w 71817"/>
                <a:gd name="connsiteY18" fmla="*/ 5462 h 33006"/>
                <a:gd name="connsiteX19" fmla="*/ 42676 w 71817"/>
                <a:gd name="connsiteY19" fmla="*/ 3978 h 33006"/>
                <a:gd name="connsiteX20" fmla="*/ 46946 w 71817"/>
                <a:gd name="connsiteY20" fmla="*/ 3123 h 33006"/>
                <a:gd name="connsiteX21" fmla="*/ 52502 w 71817"/>
                <a:gd name="connsiteY21" fmla="*/ 5482 h 33006"/>
                <a:gd name="connsiteX22" fmla="*/ 48871 w 71817"/>
                <a:gd name="connsiteY22" fmla="*/ 3652 h 33006"/>
                <a:gd name="connsiteX23" fmla="*/ 54429 w 71817"/>
                <a:gd name="connsiteY23" fmla="*/ 8190 h 33006"/>
                <a:gd name="connsiteX24" fmla="*/ 58549 w 71817"/>
                <a:gd name="connsiteY24" fmla="*/ 9404 h 33006"/>
                <a:gd name="connsiteX25" fmla="*/ 60705 w 71817"/>
                <a:gd name="connsiteY25" fmla="*/ 10241 h 33006"/>
                <a:gd name="connsiteX26" fmla="*/ 65519 w 71817"/>
                <a:gd name="connsiteY26" fmla="*/ 10656 h 33006"/>
                <a:gd name="connsiteX27" fmla="*/ 69108 w 71817"/>
                <a:gd name="connsiteY27" fmla="*/ 12108 h 33006"/>
                <a:gd name="connsiteX28" fmla="*/ 71402 w 71817"/>
                <a:gd name="connsiteY28" fmla="*/ 12800 h 33006"/>
                <a:gd name="connsiteX29" fmla="*/ 69965 w 71817"/>
                <a:gd name="connsiteY29" fmla="*/ 16454 h 33006"/>
                <a:gd name="connsiteX30" fmla="*/ 70953 w 71817"/>
                <a:gd name="connsiteY30" fmla="*/ 16454 h 33006"/>
                <a:gd name="connsiteX31" fmla="*/ 70624 w 71817"/>
                <a:gd name="connsiteY31" fmla="*/ 17636 h 33006"/>
                <a:gd name="connsiteX32" fmla="*/ 69634 w 71817"/>
                <a:gd name="connsiteY32" fmla="*/ 20876 h 33006"/>
                <a:gd name="connsiteX33" fmla="*/ 67727 w 71817"/>
                <a:gd name="connsiteY33" fmla="*/ 21898 h 33006"/>
                <a:gd name="connsiteX34" fmla="*/ 65356 w 71817"/>
                <a:gd name="connsiteY34" fmla="*/ 24300 h 33006"/>
                <a:gd name="connsiteX35" fmla="*/ 64291 w 71817"/>
                <a:gd name="connsiteY35" fmla="*/ 25382 h 33006"/>
                <a:gd name="connsiteX36" fmla="*/ 64291 w 71817"/>
                <a:gd name="connsiteY36" fmla="*/ 30081 h 33006"/>
                <a:gd name="connsiteX37" fmla="*/ 61766 w 71817"/>
                <a:gd name="connsiteY37" fmla="*/ 31423 h 33006"/>
                <a:gd name="connsiteX38" fmla="*/ 59388 w 71817"/>
                <a:gd name="connsiteY38" fmla="*/ 29532 h 33006"/>
                <a:gd name="connsiteX39" fmla="*/ 57036 w 71817"/>
                <a:gd name="connsiteY39" fmla="*/ 31721 h 33006"/>
                <a:gd name="connsiteX40" fmla="*/ 52968 w 71817"/>
                <a:gd name="connsiteY40" fmla="*/ 29528 h 33006"/>
                <a:gd name="connsiteX41" fmla="*/ 48200 w 71817"/>
                <a:gd name="connsiteY41" fmla="*/ 33006 h 33006"/>
                <a:gd name="connsiteX42" fmla="*/ 45913 w 71817"/>
                <a:gd name="connsiteY42" fmla="*/ 29397 h 33006"/>
                <a:gd name="connsiteX0" fmla="*/ 45913 w 71817"/>
                <a:gd name="connsiteY0" fmla="*/ 29397 h 33006"/>
                <a:gd name="connsiteX1" fmla="*/ 41395 w 71817"/>
                <a:gd name="connsiteY1" fmla="*/ 27431 h 33006"/>
                <a:gd name="connsiteX2" fmla="*/ 37592 w 71817"/>
                <a:gd name="connsiteY2" fmla="*/ 28361 h 33006"/>
                <a:gd name="connsiteX3" fmla="*/ 32647 w 71817"/>
                <a:gd name="connsiteY3" fmla="*/ 27060 h 33006"/>
                <a:gd name="connsiteX4" fmla="*/ 31423 w 71817"/>
                <a:gd name="connsiteY4" fmla="*/ 24296 h 33006"/>
                <a:gd name="connsiteX5" fmla="*/ 33140 w 71817"/>
                <a:gd name="connsiteY5" fmla="*/ 22913 h 33006"/>
                <a:gd name="connsiteX6" fmla="*/ 36820 w 71817"/>
                <a:gd name="connsiteY6" fmla="*/ 21567 h 33006"/>
                <a:gd name="connsiteX7" fmla="*/ 37352 w 71817"/>
                <a:gd name="connsiteY7" fmla="*/ 19253 h 33006"/>
                <a:gd name="connsiteX8" fmla="*/ 33878 w 71817"/>
                <a:gd name="connsiteY8" fmla="*/ 17201 h 33006"/>
                <a:gd name="connsiteX9" fmla="*/ 6047 w 71817"/>
                <a:gd name="connsiteY9" fmla="*/ 20942 h 33006"/>
                <a:gd name="connsiteX10" fmla="*/ 4415 w 71817"/>
                <a:gd name="connsiteY10" fmla="*/ 14782 h 33006"/>
                <a:gd name="connsiteX11" fmla="*/ 55 w 71817"/>
                <a:gd name="connsiteY11" fmla="*/ 14945 h 33006"/>
                <a:gd name="connsiteX12" fmla="*/ 4049 w 71817"/>
                <a:gd name="connsiteY12" fmla="*/ 9568 h 33006"/>
                <a:gd name="connsiteX13" fmla="*/ 5772 w 71817"/>
                <a:gd name="connsiteY13" fmla="*/ 10 h 33006"/>
                <a:gd name="connsiteX14" fmla="*/ 24497 w 71817"/>
                <a:gd name="connsiteY14" fmla="*/ 9898 h 33006"/>
                <a:gd name="connsiteX15" fmla="*/ 25556 w 71817"/>
                <a:gd name="connsiteY15" fmla="*/ 8465 h 33006"/>
                <a:gd name="connsiteX16" fmla="*/ 26479 w 71817"/>
                <a:gd name="connsiteY16" fmla="*/ 5581 h 33006"/>
                <a:gd name="connsiteX17" fmla="*/ 30278 w 71817"/>
                <a:gd name="connsiteY17" fmla="*/ 7206 h 33006"/>
                <a:gd name="connsiteX18" fmla="*/ 34766 w 71817"/>
                <a:gd name="connsiteY18" fmla="*/ 7019 h 33006"/>
                <a:gd name="connsiteX19" fmla="*/ 37217 w 71817"/>
                <a:gd name="connsiteY19" fmla="*/ 5462 h 33006"/>
                <a:gd name="connsiteX20" fmla="*/ 42676 w 71817"/>
                <a:gd name="connsiteY20" fmla="*/ 3978 h 33006"/>
                <a:gd name="connsiteX21" fmla="*/ 46946 w 71817"/>
                <a:gd name="connsiteY21" fmla="*/ 3123 h 33006"/>
                <a:gd name="connsiteX22" fmla="*/ 52502 w 71817"/>
                <a:gd name="connsiteY22" fmla="*/ 5482 h 33006"/>
                <a:gd name="connsiteX23" fmla="*/ 48871 w 71817"/>
                <a:gd name="connsiteY23" fmla="*/ 3652 h 33006"/>
                <a:gd name="connsiteX24" fmla="*/ 54429 w 71817"/>
                <a:gd name="connsiteY24" fmla="*/ 8190 h 33006"/>
                <a:gd name="connsiteX25" fmla="*/ 58549 w 71817"/>
                <a:gd name="connsiteY25" fmla="*/ 9404 h 33006"/>
                <a:gd name="connsiteX26" fmla="*/ 60705 w 71817"/>
                <a:gd name="connsiteY26" fmla="*/ 10241 h 33006"/>
                <a:gd name="connsiteX27" fmla="*/ 65519 w 71817"/>
                <a:gd name="connsiteY27" fmla="*/ 10656 h 33006"/>
                <a:gd name="connsiteX28" fmla="*/ 69108 w 71817"/>
                <a:gd name="connsiteY28" fmla="*/ 12108 h 33006"/>
                <a:gd name="connsiteX29" fmla="*/ 71402 w 71817"/>
                <a:gd name="connsiteY29" fmla="*/ 12800 h 33006"/>
                <a:gd name="connsiteX30" fmla="*/ 69965 w 71817"/>
                <a:gd name="connsiteY30" fmla="*/ 16454 h 33006"/>
                <a:gd name="connsiteX31" fmla="*/ 70953 w 71817"/>
                <a:gd name="connsiteY31" fmla="*/ 16454 h 33006"/>
                <a:gd name="connsiteX32" fmla="*/ 70624 w 71817"/>
                <a:gd name="connsiteY32" fmla="*/ 17636 h 33006"/>
                <a:gd name="connsiteX33" fmla="*/ 69634 w 71817"/>
                <a:gd name="connsiteY33" fmla="*/ 20876 h 33006"/>
                <a:gd name="connsiteX34" fmla="*/ 67727 w 71817"/>
                <a:gd name="connsiteY34" fmla="*/ 21898 h 33006"/>
                <a:gd name="connsiteX35" fmla="*/ 65356 w 71817"/>
                <a:gd name="connsiteY35" fmla="*/ 24300 h 33006"/>
                <a:gd name="connsiteX36" fmla="*/ 64291 w 71817"/>
                <a:gd name="connsiteY36" fmla="*/ 25382 h 33006"/>
                <a:gd name="connsiteX37" fmla="*/ 64291 w 71817"/>
                <a:gd name="connsiteY37" fmla="*/ 30081 h 33006"/>
                <a:gd name="connsiteX38" fmla="*/ 61766 w 71817"/>
                <a:gd name="connsiteY38" fmla="*/ 31423 h 33006"/>
                <a:gd name="connsiteX39" fmla="*/ 59388 w 71817"/>
                <a:gd name="connsiteY39" fmla="*/ 29532 h 33006"/>
                <a:gd name="connsiteX40" fmla="*/ 57036 w 71817"/>
                <a:gd name="connsiteY40" fmla="*/ 31721 h 33006"/>
                <a:gd name="connsiteX41" fmla="*/ 52968 w 71817"/>
                <a:gd name="connsiteY41" fmla="*/ 29528 h 33006"/>
                <a:gd name="connsiteX42" fmla="*/ 48200 w 71817"/>
                <a:gd name="connsiteY42" fmla="*/ 33006 h 33006"/>
                <a:gd name="connsiteX43" fmla="*/ 45913 w 71817"/>
                <a:gd name="connsiteY43" fmla="*/ 29397 h 33006"/>
                <a:gd name="connsiteX0" fmla="*/ 45913 w 71817"/>
                <a:gd name="connsiteY0" fmla="*/ 29397 h 33006"/>
                <a:gd name="connsiteX1" fmla="*/ 41395 w 71817"/>
                <a:gd name="connsiteY1" fmla="*/ 27431 h 33006"/>
                <a:gd name="connsiteX2" fmla="*/ 37592 w 71817"/>
                <a:gd name="connsiteY2" fmla="*/ 28361 h 33006"/>
                <a:gd name="connsiteX3" fmla="*/ 32647 w 71817"/>
                <a:gd name="connsiteY3" fmla="*/ 27060 h 33006"/>
                <a:gd name="connsiteX4" fmla="*/ 31423 w 71817"/>
                <a:gd name="connsiteY4" fmla="*/ 24296 h 33006"/>
                <a:gd name="connsiteX5" fmla="*/ 33140 w 71817"/>
                <a:gd name="connsiteY5" fmla="*/ 22913 h 33006"/>
                <a:gd name="connsiteX6" fmla="*/ 36820 w 71817"/>
                <a:gd name="connsiteY6" fmla="*/ 21567 h 33006"/>
                <a:gd name="connsiteX7" fmla="*/ 37352 w 71817"/>
                <a:gd name="connsiteY7" fmla="*/ 19253 h 33006"/>
                <a:gd name="connsiteX8" fmla="*/ 33878 w 71817"/>
                <a:gd name="connsiteY8" fmla="*/ 17201 h 33006"/>
                <a:gd name="connsiteX9" fmla="*/ 9000 w 71817"/>
                <a:gd name="connsiteY9" fmla="*/ 26182 h 33006"/>
                <a:gd name="connsiteX10" fmla="*/ 6047 w 71817"/>
                <a:gd name="connsiteY10" fmla="*/ 20942 h 33006"/>
                <a:gd name="connsiteX11" fmla="*/ 4415 w 71817"/>
                <a:gd name="connsiteY11" fmla="*/ 14782 h 33006"/>
                <a:gd name="connsiteX12" fmla="*/ 55 w 71817"/>
                <a:gd name="connsiteY12" fmla="*/ 14945 h 33006"/>
                <a:gd name="connsiteX13" fmla="*/ 4049 w 71817"/>
                <a:gd name="connsiteY13" fmla="*/ 9568 h 33006"/>
                <a:gd name="connsiteX14" fmla="*/ 5772 w 71817"/>
                <a:gd name="connsiteY14" fmla="*/ 10 h 33006"/>
                <a:gd name="connsiteX15" fmla="*/ 24497 w 71817"/>
                <a:gd name="connsiteY15" fmla="*/ 9898 h 33006"/>
                <a:gd name="connsiteX16" fmla="*/ 25556 w 71817"/>
                <a:gd name="connsiteY16" fmla="*/ 8465 h 33006"/>
                <a:gd name="connsiteX17" fmla="*/ 26479 w 71817"/>
                <a:gd name="connsiteY17" fmla="*/ 5581 h 33006"/>
                <a:gd name="connsiteX18" fmla="*/ 30278 w 71817"/>
                <a:gd name="connsiteY18" fmla="*/ 7206 h 33006"/>
                <a:gd name="connsiteX19" fmla="*/ 34766 w 71817"/>
                <a:gd name="connsiteY19" fmla="*/ 7019 h 33006"/>
                <a:gd name="connsiteX20" fmla="*/ 37217 w 71817"/>
                <a:gd name="connsiteY20" fmla="*/ 5462 h 33006"/>
                <a:gd name="connsiteX21" fmla="*/ 42676 w 71817"/>
                <a:gd name="connsiteY21" fmla="*/ 3978 h 33006"/>
                <a:gd name="connsiteX22" fmla="*/ 46946 w 71817"/>
                <a:gd name="connsiteY22" fmla="*/ 3123 h 33006"/>
                <a:gd name="connsiteX23" fmla="*/ 52502 w 71817"/>
                <a:gd name="connsiteY23" fmla="*/ 5482 h 33006"/>
                <a:gd name="connsiteX24" fmla="*/ 48871 w 71817"/>
                <a:gd name="connsiteY24" fmla="*/ 3652 h 33006"/>
                <a:gd name="connsiteX25" fmla="*/ 54429 w 71817"/>
                <a:gd name="connsiteY25" fmla="*/ 8190 h 33006"/>
                <a:gd name="connsiteX26" fmla="*/ 58549 w 71817"/>
                <a:gd name="connsiteY26" fmla="*/ 9404 h 33006"/>
                <a:gd name="connsiteX27" fmla="*/ 60705 w 71817"/>
                <a:gd name="connsiteY27" fmla="*/ 10241 h 33006"/>
                <a:gd name="connsiteX28" fmla="*/ 65519 w 71817"/>
                <a:gd name="connsiteY28" fmla="*/ 10656 h 33006"/>
                <a:gd name="connsiteX29" fmla="*/ 69108 w 71817"/>
                <a:gd name="connsiteY29" fmla="*/ 12108 h 33006"/>
                <a:gd name="connsiteX30" fmla="*/ 71402 w 71817"/>
                <a:gd name="connsiteY30" fmla="*/ 12800 h 33006"/>
                <a:gd name="connsiteX31" fmla="*/ 69965 w 71817"/>
                <a:gd name="connsiteY31" fmla="*/ 16454 h 33006"/>
                <a:gd name="connsiteX32" fmla="*/ 70953 w 71817"/>
                <a:gd name="connsiteY32" fmla="*/ 16454 h 33006"/>
                <a:gd name="connsiteX33" fmla="*/ 70624 w 71817"/>
                <a:gd name="connsiteY33" fmla="*/ 17636 h 33006"/>
                <a:gd name="connsiteX34" fmla="*/ 69634 w 71817"/>
                <a:gd name="connsiteY34" fmla="*/ 20876 h 33006"/>
                <a:gd name="connsiteX35" fmla="*/ 67727 w 71817"/>
                <a:gd name="connsiteY35" fmla="*/ 21898 h 33006"/>
                <a:gd name="connsiteX36" fmla="*/ 65356 w 71817"/>
                <a:gd name="connsiteY36" fmla="*/ 24300 h 33006"/>
                <a:gd name="connsiteX37" fmla="*/ 64291 w 71817"/>
                <a:gd name="connsiteY37" fmla="*/ 25382 h 33006"/>
                <a:gd name="connsiteX38" fmla="*/ 64291 w 71817"/>
                <a:gd name="connsiteY38" fmla="*/ 30081 h 33006"/>
                <a:gd name="connsiteX39" fmla="*/ 61766 w 71817"/>
                <a:gd name="connsiteY39" fmla="*/ 31423 h 33006"/>
                <a:gd name="connsiteX40" fmla="*/ 59388 w 71817"/>
                <a:gd name="connsiteY40" fmla="*/ 29532 h 33006"/>
                <a:gd name="connsiteX41" fmla="*/ 57036 w 71817"/>
                <a:gd name="connsiteY41" fmla="*/ 31721 h 33006"/>
                <a:gd name="connsiteX42" fmla="*/ 52968 w 71817"/>
                <a:gd name="connsiteY42" fmla="*/ 29528 h 33006"/>
                <a:gd name="connsiteX43" fmla="*/ 48200 w 71817"/>
                <a:gd name="connsiteY43" fmla="*/ 33006 h 33006"/>
                <a:gd name="connsiteX44" fmla="*/ 45913 w 71817"/>
                <a:gd name="connsiteY44" fmla="*/ 29397 h 33006"/>
                <a:gd name="connsiteX0" fmla="*/ 45913 w 71817"/>
                <a:gd name="connsiteY0" fmla="*/ 29397 h 33006"/>
                <a:gd name="connsiteX1" fmla="*/ 41395 w 71817"/>
                <a:gd name="connsiteY1" fmla="*/ 27431 h 33006"/>
                <a:gd name="connsiteX2" fmla="*/ 37592 w 71817"/>
                <a:gd name="connsiteY2" fmla="*/ 28361 h 33006"/>
                <a:gd name="connsiteX3" fmla="*/ 32647 w 71817"/>
                <a:gd name="connsiteY3" fmla="*/ 27060 h 33006"/>
                <a:gd name="connsiteX4" fmla="*/ 31423 w 71817"/>
                <a:gd name="connsiteY4" fmla="*/ 24296 h 33006"/>
                <a:gd name="connsiteX5" fmla="*/ 33140 w 71817"/>
                <a:gd name="connsiteY5" fmla="*/ 22913 h 33006"/>
                <a:gd name="connsiteX6" fmla="*/ 36820 w 71817"/>
                <a:gd name="connsiteY6" fmla="*/ 21567 h 33006"/>
                <a:gd name="connsiteX7" fmla="*/ 37352 w 71817"/>
                <a:gd name="connsiteY7" fmla="*/ 19253 h 33006"/>
                <a:gd name="connsiteX8" fmla="*/ 33878 w 71817"/>
                <a:gd name="connsiteY8" fmla="*/ 17201 h 33006"/>
                <a:gd name="connsiteX9" fmla="*/ 12047 w 71817"/>
                <a:gd name="connsiteY9" fmla="*/ 28481 h 33006"/>
                <a:gd name="connsiteX10" fmla="*/ 9000 w 71817"/>
                <a:gd name="connsiteY10" fmla="*/ 26182 h 33006"/>
                <a:gd name="connsiteX11" fmla="*/ 6047 w 71817"/>
                <a:gd name="connsiteY11" fmla="*/ 20942 h 33006"/>
                <a:gd name="connsiteX12" fmla="*/ 4415 w 71817"/>
                <a:gd name="connsiteY12" fmla="*/ 14782 h 33006"/>
                <a:gd name="connsiteX13" fmla="*/ 55 w 71817"/>
                <a:gd name="connsiteY13" fmla="*/ 14945 h 33006"/>
                <a:gd name="connsiteX14" fmla="*/ 4049 w 71817"/>
                <a:gd name="connsiteY14" fmla="*/ 9568 h 33006"/>
                <a:gd name="connsiteX15" fmla="*/ 5772 w 71817"/>
                <a:gd name="connsiteY15" fmla="*/ 10 h 33006"/>
                <a:gd name="connsiteX16" fmla="*/ 24497 w 71817"/>
                <a:gd name="connsiteY16" fmla="*/ 9898 h 33006"/>
                <a:gd name="connsiteX17" fmla="*/ 25556 w 71817"/>
                <a:gd name="connsiteY17" fmla="*/ 8465 h 33006"/>
                <a:gd name="connsiteX18" fmla="*/ 26479 w 71817"/>
                <a:gd name="connsiteY18" fmla="*/ 5581 h 33006"/>
                <a:gd name="connsiteX19" fmla="*/ 30278 w 71817"/>
                <a:gd name="connsiteY19" fmla="*/ 7206 h 33006"/>
                <a:gd name="connsiteX20" fmla="*/ 34766 w 71817"/>
                <a:gd name="connsiteY20" fmla="*/ 7019 h 33006"/>
                <a:gd name="connsiteX21" fmla="*/ 37217 w 71817"/>
                <a:gd name="connsiteY21" fmla="*/ 5462 h 33006"/>
                <a:gd name="connsiteX22" fmla="*/ 42676 w 71817"/>
                <a:gd name="connsiteY22" fmla="*/ 3978 h 33006"/>
                <a:gd name="connsiteX23" fmla="*/ 46946 w 71817"/>
                <a:gd name="connsiteY23" fmla="*/ 3123 h 33006"/>
                <a:gd name="connsiteX24" fmla="*/ 52502 w 71817"/>
                <a:gd name="connsiteY24" fmla="*/ 5482 h 33006"/>
                <a:gd name="connsiteX25" fmla="*/ 48871 w 71817"/>
                <a:gd name="connsiteY25" fmla="*/ 3652 h 33006"/>
                <a:gd name="connsiteX26" fmla="*/ 54429 w 71817"/>
                <a:gd name="connsiteY26" fmla="*/ 8190 h 33006"/>
                <a:gd name="connsiteX27" fmla="*/ 58549 w 71817"/>
                <a:gd name="connsiteY27" fmla="*/ 9404 h 33006"/>
                <a:gd name="connsiteX28" fmla="*/ 60705 w 71817"/>
                <a:gd name="connsiteY28" fmla="*/ 10241 h 33006"/>
                <a:gd name="connsiteX29" fmla="*/ 65519 w 71817"/>
                <a:gd name="connsiteY29" fmla="*/ 10656 h 33006"/>
                <a:gd name="connsiteX30" fmla="*/ 69108 w 71817"/>
                <a:gd name="connsiteY30" fmla="*/ 12108 h 33006"/>
                <a:gd name="connsiteX31" fmla="*/ 71402 w 71817"/>
                <a:gd name="connsiteY31" fmla="*/ 12800 h 33006"/>
                <a:gd name="connsiteX32" fmla="*/ 69965 w 71817"/>
                <a:gd name="connsiteY32" fmla="*/ 16454 h 33006"/>
                <a:gd name="connsiteX33" fmla="*/ 70953 w 71817"/>
                <a:gd name="connsiteY33" fmla="*/ 16454 h 33006"/>
                <a:gd name="connsiteX34" fmla="*/ 70624 w 71817"/>
                <a:gd name="connsiteY34" fmla="*/ 17636 h 33006"/>
                <a:gd name="connsiteX35" fmla="*/ 69634 w 71817"/>
                <a:gd name="connsiteY35" fmla="*/ 20876 h 33006"/>
                <a:gd name="connsiteX36" fmla="*/ 67727 w 71817"/>
                <a:gd name="connsiteY36" fmla="*/ 21898 h 33006"/>
                <a:gd name="connsiteX37" fmla="*/ 65356 w 71817"/>
                <a:gd name="connsiteY37" fmla="*/ 24300 h 33006"/>
                <a:gd name="connsiteX38" fmla="*/ 64291 w 71817"/>
                <a:gd name="connsiteY38" fmla="*/ 25382 h 33006"/>
                <a:gd name="connsiteX39" fmla="*/ 64291 w 71817"/>
                <a:gd name="connsiteY39" fmla="*/ 30081 h 33006"/>
                <a:gd name="connsiteX40" fmla="*/ 61766 w 71817"/>
                <a:gd name="connsiteY40" fmla="*/ 31423 h 33006"/>
                <a:gd name="connsiteX41" fmla="*/ 59388 w 71817"/>
                <a:gd name="connsiteY41" fmla="*/ 29532 h 33006"/>
                <a:gd name="connsiteX42" fmla="*/ 57036 w 71817"/>
                <a:gd name="connsiteY42" fmla="*/ 31721 h 33006"/>
                <a:gd name="connsiteX43" fmla="*/ 52968 w 71817"/>
                <a:gd name="connsiteY43" fmla="*/ 29528 h 33006"/>
                <a:gd name="connsiteX44" fmla="*/ 48200 w 71817"/>
                <a:gd name="connsiteY44" fmla="*/ 33006 h 33006"/>
                <a:gd name="connsiteX45" fmla="*/ 45913 w 71817"/>
                <a:gd name="connsiteY45" fmla="*/ 29397 h 33006"/>
                <a:gd name="connsiteX0" fmla="*/ 45913 w 71817"/>
                <a:gd name="connsiteY0" fmla="*/ 29397 h 33006"/>
                <a:gd name="connsiteX1" fmla="*/ 41395 w 71817"/>
                <a:gd name="connsiteY1" fmla="*/ 27431 h 33006"/>
                <a:gd name="connsiteX2" fmla="*/ 37592 w 71817"/>
                <a:gd name="connsiteY2" fmla="*/ 28361 h 33006"/>
                <a:gd name="connsiteX3" fmla="*/ 32647 w 71817"/>
                <a:gd name="connsiteY3" fmla="*/ 27060 h 33006"/>
                <a:gd name="connsiteX4" fmla="*/ 31423 w 71817"/>
                <a:gd name="connsiteY4" fmla="*/ 24296 h 33006"/>
                <a:gd name="connsiteX5" fmla="*/ 33140 w 71817"/>
                <a:gd name="connsiteY5" fmla="*/ 22913 h 33006"/>
                <a:gd name="connsiteX6" fmla="*/ 36820 w 71817"/>
                <a:gd name="connsiteY6" fmla="*/ 21567 h 33006"/>
                <a:gd name="connsiteX7" fmla="*/ 37352 w 71817"/>
                <a:gd name="connsiteY7" fmla="*/ 19253 h 33006"/>
                <a:gd name="connsiteX8" fmla="*/ 19118 w 71817"/>
                <a:gd name="connsiteY8" fmla="*/ 27688 h 33006"/>
                <a:gd name="connsiteX9" fmla="*/ 12047 w 71817"/>
                <a:gd name="connsiteY9" fmla="*/ 28481 h 33006"/>
                <a:gd name="connsiteX10" fmla="*/ 9000 w 71817"/>
                <a:gd name="connsiteY10" fmla="*/ 26182 h 33006"/>
                <a:gd name="connsiteX11" fmla="*/ 6047 w 71817"/>
                <a:gd name="connsiteY11" fmla="*/ 20942 h 33006"/>
                <a:gd name="connsiteX12" fmla="*/ 4415 w 71817"/>
                <a:gd name="connsiteY12" fmla="*/ 14782 h 33006"/>
                <a:gd name="connsiteX13" fmla="*/ 55 w 71817"/>
                <a:gd name="connsiteY13" fmla="*/ 14945 h 33006"/>
                <a:gd name="connsiteX14" fmla="*/ 4049 w 71817"/>
                <a:gd name="connsiteY14" fmla="*/ 9568 h 33006"/>
                <a:gd name="connsiteX15" fmla="*/ 5772 w 71817"/>
                <a:gd name="connsiteY15" fmla="*/ 10 h 33006"/>
                <a:gd name="connsiteX16" fmla="*/ 24497 w 71817"/>
                <a:gd name="connsiteY16" fmla="*/ 9898 h 33006"/>
                <a:gd name="connsiteX17" fmla="*/ 25556 w 71817"/>
                <a:gd name="connsiteY17" fmla="*/ 8465 h 33006"/>
                <a:gd name="connsiteX18" fmla="*/ 26479 w 71817"/>
                <a:gd name="connsiteY18" fmla="*/ 5581 h 33006"/>
                <a:gd name="connsiteX19" fmla="*/ 30278 w 71817"/>
                <a:gd name="connsiteY19" fmla="*/ 7206 h 33006"/>
                <a:gd name="connsiteX20" fmla="*/ 34766 w 71817"/>
                <a:gd name="connsiteY20" fmla="*/ 7019 h 33006"/>
                <a:gd name="connsiteX21" fmla="*/ 37217 w 71817"/>
                <a:gd name="connsiteY21" fmla="*/ 5462 h 33006"/>
                <a:gd name="connsiteX22" fmla="*/ 42676 w 71817"/>
                <a:gd name="connsiteY22" fmla="*/ 3978 h 33006"/>
                <a:gd name="connsiteX23" fmla="*/ 46946 w 71817"/>
                <a:gd name="connsiteY23" fmla="*/ 3123 h 33006"/>
                <a:gd name="connsiteX24" fmla="*/ 52502 w 71817"/>
                <a:gd name="connsiteY24" fmla="*/ 5482 h 33006"/>
                <a:gd name="connsiteX25" fmla="*/ 48871 w 71817"/>
                <a:gd name="connsiteY25" fmla="*/ 3652 h 33006"/>
                <a:gd name="connsiteX26" fmla="*/ 54429 w 71817"/>
                <a:gd name="connsiteY26" fmla="*/ 8190 h 33006"/>
                <a:gd name="connsiteX27" fmla="*/ 58549 w 71817"/>
                <a:gd name="connsiteY27" fmla="*/ 9404 h 33006"/>
                <a:gd name="connsiteX28" fmla="*/ 60705 w 71817"/>
                <a:gd name="connsiteY28" fmla="*/ 10241 h 33006"/>
                <a:gd name="connsiteX29" fmla="*/ 65519 w 71817"/>
                <a:gd name="connsiteY29" fmla="*/ 10656 h 33006"/>
                <a:gd name="connsiteX30" fmla="*/ 69108 w 71817"/>
                <a:gd name="connsiteY30" fmla="*/ 12108 h 33006"/>
                <a:gd name="connsiteX31" fmla="*/ 71402 w 71817"/>
                <a:gd name="connsiteY31" fmla="*/ 12800 h 33006"/>
                <a:gd name="connsiteX32" fmla="*/ 69965 w 71817"/>
                <a:gd name="connsiteY32" fmla="*/ 16454 h 33006"/>
                <a:gd name="connsiteX33" fmla="*/ 70953 w 71817"/>
                <a:gd name="connsiteY33" fmla="*/ 16454 h 33006"/>
                <a:gd name="connsiteX34" fmla="*/ 70624 w 71817"/>
                <a:gd name="connsiteY34" fmla="*/ 17636 h 33006"/>
                <a:gd name="connsiteX35" fmla="*/ 69634 w 71817"/>
                <a:gd name="connsiteY35" fmla="*/ 20876 h 33006"/>
                <a:gd name="connsiteX36" fmla="*/ 67727 w 71817"/>
                <a:gd name="connsiteY36" fmla="*/ 21898 h 33006"/>
                <a:gd name="connsiteX37" fmla="*/ 65356 w 71817"/>
                <a:gd name="connsiteY37" fmla="*/ 24300 h 33006"/>
                <a:gd name="connsiteX38" fmla="*/ 64291 w 71817"/>
                <a:gd name="connsiteY38" fmla="*/ 25382 h 33006"/>
                <a:gd name="connsiteX39" fmla="*/ 64291 w 71817"/>
                <a:gd name="connsiteY39" fmla="*/ 30081 h 33006"/>
                <a:gd name="connsiteX40" fmla="*/ 61766 w 71817"/>
                <a:gd name="connsiteY40" fmla="*/ 31423 h 33006"/>
                <a:gd name="connsiteX41" fmla="*/ 59388 w 71817"/>
                <a:gd name="connsiteY41" fmla="*/ 29532 h 33006"/>
                <a:gd name="connsiteX42" fmla="*/ 57036 w 71817"/>
                <a:gd name="connsiteY42" fmla="*/ 31721 h 33006"/>
                <a:gd name="connsiteX43" fmla="*/ 52968 w 71817"/>
                <a:gd name="connsiteY43" fmla="*/ 29528 h 33006"/>
                <a:gd name="connsiteX44" fmla="*/ 48200 w 71817"/>
                <a:gd name="connsiteY44" fmla="*/ 33006 h 33006"/>
                <a:gd name="connsiteX45" fmla="*/ 45913 w 71817"/>
                <a:gd name="connsiteY45" fmla="*/ 29397 h 33006"/>
                <a:gd name="connsiteX0" fmla="*/ 45913 w 71817"/>
                <a:gd name="connsiteY0" fmla="*/ 29397 h 33006"/>
                <a:gd name="connsiteX1" fmla="*/ 41395 w 71817"/>
                <a:gd name="connsiteY1" fmla="*/ 27431 h 33006"/>
                <a:gd name="connsiteX2" fmla="*/ 37592 w 71817"/>
                <a:gd name="connsiteY2" fmla="*/ 28361 h 33006"/>
                <a:gd name="connsiteX3" fmla="*/ 32647 w 71817"/>
                <a:gd name="connsiteY3" fmla="*/ 27060 h 33006"/>
                <a:gd name="connsiteX4" fmla="*/ 31423 w 71817"/>
                <a:gd name="connsiteY4" fmla="*/ 24296 h 33006"/>
                <a:gd name="connsiteX5" fmla="*/ 33140 w 71817"/>
                <a:gd name="connsiteY5" fmla="*/ 22913 h 33006"/>
                <a:gd name="connsiteX6" fmla="*/ 36820 w 71817"/>
                <a:gd name="connsiteY6" fmla="*/ 21567 h 33006"/>
                <a:gd name="connsiteX7" fmla="*/ 23182 w 71817"/>
                <a:gd name="connsiteY7" fmla="*/ 27996 h 33006"/>
                <a:gd name="connsiteX8" fmla="*/ 19118 w 71817"/>
                <a:gd name="connsiteY8" fmla="*/ 27688 h 33006"/>
                <a:gd name="connsiteX9" fmla="*/ 12047 w 71817"/>
                <a:gd name="connsiteY9" fmla="*/ 28481 h 33006"/>
                <a:gd name="connsiteX10" fmla="*/ 9000 w 71817"/>
                <a:gd name="connsiteY10" fmla="*/ 26182 h 33006"/>
                <a:gd name="connsiteX11" fmla="*/ 6047 w 71817"/>
                <a:gd name="connsiteY11" fmla="*/ 20942 h 33006"/>
                <a:gd name="connsiteX12" fmla="*/ 4415 w 71817"/>
                <a:gd name="connsiteY12" fmla="*/ 14782 h 33006"/>
                <a:gd name="connsiteX13" fmla="*/ 55 w 71817"/>
                <a:gd name="connsiteY13" fmla="*/ 14945 h 33006"/>
                <a:gd name="connsiteX14" fmla="*/ 4049 w 71817"/>
                <a:gd name="connsiteY14" fmla="*/ 9568 h 33006"/>
                <a:gd name="connsiteX15" fmla="*/ 5772 w 71817"/>
                <a:gd name="connsiteY15" fmla="*/ 10 h 33006"/>
                <a:gd name="connsiteX16" fmla="*/ 24497 w 71817"/>
                <a:gd name="connsiteY16" fmla="*/ 9898 h 33006"/>
                <a:gd name="connsiteX17" fmla="*/ 25556 w 71817"/>
                <a:gd name="connsiteY17" fmla="*/ 8465 h 33006"/>
                <a:gd name="connsiteX18" fmla="*/ 26479 w 71817"/>
                <a:gd name="connsiteY18" fmla="*/ 5581 h 33006"/>
                <a:gd name="connsiteX19" fmla="*/ 30278 w 71817"/>
                <a:gd name="connsiteY19" fmla="*/ 7206 h 33006"/>
                <a:gd name="connsiteX20" fmla="*/ 34766 w 71817"/>
                <a:gd name="connsiteY20" fmla="*/ 7019 h 33006"/>
                <a:gd name="connsiteX21" fmla="*/ 37217 w 71817"/>
                <a:gd name="connsiteY21" fmla="*/ 5462 h 33006"/>
                <a:gd name="connsiteX22" fmla="*/ 42676 w 71817"/>
                <a:gd name="connsiteY22" fmla="*/ 3978 h 33006"/>
                <a:gd name="connsiteX23" fmla="*/ 46946 w 71817"/>
                <a:gd name="connsiteY23" fmla="*/ 3123 h 33006"/>
                <a:gd name="connsiteX24" fmla="*/ 52502 w 71817"/>
                <a:gd name="connsiteY24" fmla="*/ 5482 h 33006"/>
                <a:gd name="connsiteX25" fmla="*/ 48871 w 71817"/>
                <a:gd name="connsiteY25" fmla="*/ 3652 h 33006"/>
                <a:gd name="connsiteX26" fmla="*/ 54429 w 71817"/>
                <a:gd name="connsiteY26" fmla="*/ 8190 h 33006"/>
                <a:gd name="connsiteX27" fmla="*/ 58549 w 71817"/>
                <a:gd name="connsiteY27" fmla="*/ 9404 h 33006"/>
                <a:gd name="connsiteX28" fmla="*/ 60705 w 71817"/>
                <a:gd name="connsiteY28" fmla="*/ 10241 h 33006"/>
                <a:gd name="connsiteX29" fmla="*/ 65519 w 71817"/>
                <a:gd name="connsiteY29" fmla="*/ 10656 h 33006"/>
                <a:gd name="connsiteX30" fmla="*/ 69108 w 71817"/>
                <a:gd name="connsiteY30" fmla="*/ 12108 h 33006"/>
                <a:gd name="connsiteX31" fmla="*/ 71402 w 71817"/>
                <a:gd name="connsiteY31" fmla="*/ 12800 h 33006"/>
                <a:gd name="connsiteX32" fmla="*/ 69965 w 71817"/>
                <a:gd name="connsiteY32" fmla="*/ 16454 h 33006"/>
                <a:gd name="connsiteX33" fmla="*/ 70953 w 71817"/>
                <a:gd name="connsiteY33" fmla="*/ 16454 h 33006"/>
                <a:gd name="connsiteX34" fmla="*/ 70624 w 71817"/>
                <a:gd name="connsiteY34" fmla="*/ 17636 h 33006"/>
                <a:gd name="connsiteX35" fmla="*/ 69634 w 71817"/>
                <a:gd name="connsiteY35" fmla="*/ 20876 h 33006"/>
                <a:gd name="connsiteX36" fmla="*/ 67727 w 71817"/>
                <a:gd name="connsiteY36" fmla="*/ 21898 h 33006"/>
                <a:gd name="connsiteX37" fmla="*/ 65356 w 71817"/>
                <a:gd name="connsiteY37" fmla="*/ 24300 h 33006"/>
                <a:gd name="connsiteX38" fmla="*/ 64291 w 71817"/>
                <a:gd name="connsiteY38" fmla="*/ 25382 h 33006"/>
                <a:gd name="connsiteX39" fmla="*/ 64291 w 71817"/>
                <a:gd name="connsiteY39" fmla="*/ 30081 h 33006"/>
                <a:gd name="connsiteX40" fmla="*/ 61766 w 71817"/>
                <a:gd name="connsiteY40" fmla="*/ 31423 h 33006"/>
                <a:gd name="connsiteX41" fmla="*/ 59388 w 71817"/>
                <a:gd name="connsiteY41" fmla="*/ 29532 h 33006"/>
                <a:gd name="connsiteX42" fmla="*/ 57036 w 71817"/>
                <a:gd name="connsiteY42" fmla="*/ 31721 h 33006"/>
                <a:gd name="connsiteX43" fmla="*/ 52968 w 71817"/>
                <a:gd name="connsiteY43" fmla="*/ 29528 h 33006"/>
                <a:gd name="connsiteX44" fmla="*/ 48200 w 71817"/>
                <a:gd name="connsiteY44" fmla="*/ 33006 h 33006"/>
                <a:gd name="connsiteX45" fmla="*/ 45913 w 71817"/>
                <a:gd name="connsiteY45" fmla="*/ 29397 h 33006"/>
                <a:gd name="connsiteX0" fmla="*/ 45913 w 71817"/>
                <a:gd name="connsiteY0" fmla="*/ 29397 h 33370"/>
                <a:gd name="connsiteX1" fmla="*/ 41395 w 71817"/>
                <a:gd name="connsiteY1" fmla="*/ 27431 h 33370"/>
                <a:gd name="connsiteX2" fmla="*/ 37592 w 71817"/>
                <a:gd name="connsiteY2" fmla="*/ 28361 h 33370"/>
                <a:gd name="connsiteX3" fmla="*/ 32647 w 71817"/>
                <a:gd name="connsiteY3" fmla="*/ 27060 h 33370"/>
                <a:gd name="connsiteX4" fmla="*/ 31423 w 71817"/>
                <a:gd name="connsiteY4" fmla="*/ 24296 h 33370"/>
                <a:gd name="connsiteX5" fmla="*/ 33140 w 71817"/>
                <a:gd name="connsiteY5" fmla="*/ 22913 h 33370"/>
                <a:gd name="connsiteX6" fmla="*/ 21987 w 71817"/>
                <a:gd name="connsiteY6" fmla="*/ 33367 h 33370"/>
                <a:gd name="connsiteX7" fmla="*/ 23182 w 71817"/>
                <a:gd name="connsiteY7" fmla="*/ 27996 h 33370"/>
                <a:gd name="connsiteX8" fmla="*/ 19118 w 71817"/>
                <a:gd name="connsiteY8" fmla="*/ 27688 h 33370"/>
                <a:gd name="connsiteX9" fmla="*/ 12047 w 71817"/>
                <a:gd name="connsiteY9" fmla="*/ 28481 h 33370"/>
                <a:gd name="connsiteX10" fmla="*/ 9000 w 71817"/>
                <a:gd name="connsiteY10" fmla="*/ 26182 h 33370"/>
                <a:gd name="connsiteX11" fmla="*/ 6047 w 71817"/>
                <a:gd name="connsiteY11" fmla="*/ 20942 h 33370"/>
                <a:gd name="connsiteX12" fmla="*/ 4415 w 71817"/>
                <a:gd name="connsiteY12" fmla="*/ 14782 h 33370"/>
                <a:gd name="connsiteX13" fmla="*/ 55 w 71817"/>
                <a:gd name="connsiteY13" fmla="*/ 14945 h 33370"/>
                <a:gd name="connsiteX14" fmla="*/ 4049 w 71817"/>
                <a:gd name="connsiteY14" fmla="*/ 9568 h 33370"/>
                <a:gd name="connsiteX15" fmla="*/ 5772 w 71817"/>
                <a:gd name="connsiteY15" fmla="*/ 10 h 33370"/>
                <a:gd name="connsiteX16" fmla="*/ 24497 w 71817"/>
                <a:gd name="connsiteY16" fmla="*/ 9898 h 33370"/>
                <a:gd name="connsiteX17" fmla="*/ 25556 w 71817"/>
                <a:gd name="connsiteY17" fmla="*/ 8465 h 33370"/>
                <a:gd name="connsiteX18" fmla="*/ 26479 w 71817"/>
                <a:gd name="connsiteY18" fmla="*/ 5581 h 33370"/>
                <a:gd name="connsiteX19" fmla="*/ 30278 w 71817"/>
                <a:gd name="connsiteY19" fmla="*/ 7206 h 33370"/>
                <a:gd name="connsiteX20" fmla="*/ 34766 w 71817"/>
                <a:gd name="connsiteY20" fmla="*/ 7019 h 33370"/>
                <a:gd name="connsiteX21" fmla="*/ 37217 w 71817"/>
                <a:gd name="connsiteY21" fmla="*/ 5462 h 33370"/>
                <a:gd name="connsiteX22" fmla="*/ 42676 w 71817"/>
                <a:gd name="connsiteY22" fmla="*/ 3978 h 33370"/>
                <a:gd name="connsiteX23" fmla="*/ 46946 w 71817"/>
                <a:gd name="connsiteY23" fmla="*/ 3123 h 33370"/>
                <a:gd name="connsiteX24" fmla="*/ 52502 w 71817"/>
                <a:gd name="connsiteY24" fmla="*/ 5482 h 33370"/>
                <a:gd name="connsiteX25" fmla="*/ 48871 w 71817"/>
                <a:gd name="connsiteY25" fmla="*/ 3652 h 33370"/>
                <a:gd name="connsiteX26" fmla="*/ 54429 w 71817"/>
                <a:gd name="connsiteY26" fmla="*/ 8190 h 33370"/>
                <a:gd name="connsiteX27" fmla="*/ 58549 w 71817"/>
                <a:gd name="connsiteY27" fmla="*/ 9404 h 33370"/>
                <a:gd name="connsiteX28" fmla="*/ 60705 w 71817"/>
                <a:gd name="connsiteY28" fmla="*/ 10241 h 33370"/>
                <a:gd name="connsiteX29" fmla="*/ 65519 w 71817"/>
                <a:gd name="connsiteY29" fmla="*/ 10656 h 33370"/>
                <a:gd name="connsiteX30" fmla="*/ 69108 w 71817"/>
                <a:gd name="connsiteY30" fmla="*/ 12108 h 33370"/>
                <a:gd name="connsiteX31" fmla="*/ 71402 w 71817"/>
                <a:gd name="connsiteY31" fmla="*/ 12800 h 33370"/>
                <a:gd name="connsiteX32" fmla="*/ 69965 w 71817"/>
                <a:gd name="connsiteY32" fmla="*/ 16454 h 33370"/>
                <a:gd name="connsiteX33" fmla="*/ 70953 w 71817"/>
                <a:gd name="connsiteY33" fmla="*/ 16454 h 33370"/>
                <a:gd name="connsiteX34" fmla="*/ 70624 w 71817"/>
                <a:gd name="connsiteY34" fmla="*/ 17636 h 33370"/>
                <a:gd name="connsiteX35" fmla="*/ 69634 w 71817"/>
                <a:gd name="connsiteY35" fmla="*/ 20876 h 33370"/>
                <a:gd name="connsiteX36" fmla="*/ 67727 w 71817"/>
                <a:gd name="connsiteY36" fmla="*/ 21898 h 33370"/>
                <a:gd name="connsiteX37" fmla="*/ 65356 w 71817"/>
                <a:gd name="connsiteY37" fmla="*/ 24300 h 33370"/>
                <a:gd name="connsiteX38" fmla="*/ 64291 w 71817"/>
                <a:gd name="connsiteY38" fmla="*/ 25382 h 33370"/>
                <a:gd name="connsiteX39" fmla="*/ 64291 w 71817"/>
                <a:gd name="connsiteY39" fmla="*/ 30081 h 33370"/>
                <a:gd name="connsiteX40" fmla="*/ 61766 w 71817"/>
                <a:gd name="connsiteY40" fmla="*/ 31423 h 33370"/>
                <a:gd name="connsiteX41" fmla="*/ 59388 w 71817"/>
                <a:gd name="connsiteY41" fmla="*/ 29532 h 33370"/>
                <a:gd name="connsiteX42" fmla="*/ 57036 w 71817"/>
                <a:gd name="connsiteY42" fmla="*/ 31721 h 33370"/>
                <a:gd name="connsiteX43" fmla="*/ 52968 w 71817"/>
                <a:gd name="connsiteY43" fmla="*/ 29528 h 33370"/>
                <a:gd name="connsiteX44" fmla="*/ 48200 w 71817"/>
                <a:gd name="connsiteY44" fmla="*/ 33006 h 33370"/>
                <a:gd name="connsiteX45" fmla="*/ 45913 w 71817"/>
                <a:gd name="connsiteY45" fmla="*/ 29397 h 33370"/>
                <a:gd name="connsiteX0" fmla="*/ 45913 w 71817"/>
                <a:gd name="connsiteY0" fmla="*/ 29397 h 35467"/>
                <a:gd name="connsiteX1" fmla="*/ 41395 w 71817"/>
                <a:gd name="connsiteY1" fmla="*/ 27431 h 35467"/>
                <a:gd name="connsiteX2" fmla="*/ 37592 w 71817"/>
                <a:gd name="connsiteY2" fmla="*/ 28361 h 35467"/>
                <a:gd name="connsiteX3" fmla="*/ 32647 w 71817"/>
                <a:gd name="connsiteY3" fmla="*/ 27060 h 35467"/>
                <a:gd name="connsiteX4" fmla="*/ 26219 w 71817"/>
                <a:gd name="connsiteY4" fmla="*/ 35425 h 35467"/>
                <a:gd name="connsiteX5" fmla="*/ 33140 w 71817"/>
                <a:gd name="connsiteY5" fmla="*/ 22913 h 35467"/>
                <a:gd name="connsiteX6" fmla="*/ 21987 w 71817"/>
                <a:gd name="connsiteY6" fmla="*/ 33367 h 35467"/>
                <a:gd name="connsiteX7" fmla="*/ 23182 w 71817"/>
                <a:gd name="connsiteY7" fmla="*/ 27996 h 35467"/>
                <a:gd name="connsiteX8" fmla="*/ 19118 w 71817"/>
                <a:gd name="connsiteY8" fmla="*/ 27688 h 35467"/>
                <a:gd name="connsiteX9" fmla="*/ 12047 w 71817"/>
                <a:gd name="connsiteY9" fmla="*/ 28481 h 35467"/>
                <a:gd name="connsiteX10" fmla="*/ 9000 w 71817"/>
                <a:gd name="connsiteY10" fmla="*/ 26182 h 35467"/>
                <a:gd name="connsiteX11" fmla="*/ 6047 w 71817"/>
                <a:gd name="connsiteY11" fmla="*/ 20942 h 35467"/>
                <a:gd name="connsiteX12" fmla="*/ 4415 w 71817"/>
                <a:gd name="connsiteY12" fmla="*/ 14782 h 35467"/>
                <a:gd name="connsiteX13" fmla="*/ 55 w 71817"/>
                <a:gd name="connsiteY13" fmla="*/ 14945 h 35467"/>
                <a:gd name="connsiteX14" fmla="*/ 4049 w 71817"/>
                <a:gd name="connsiteY14" fmla="*/ 9568 h 35467"/>
                <a:gd name="connsiteX15" fmla="*/ 5772 w 71817"/>
                <a:gd name="connsiteY15" fmla="*/ 10 h 35467"/>
                <a:gd name="connsiteX16" fmla="*/ 24497 w 71817"/>
                <a:gd name="connsiteY16" fmla="*/ 9898 h 35467"/>
                <a:gd name="connsiteX17" fmla="*/ 25556 w 71817"/>
                <a:gd name="connsiteY17" fmla="*/ 8465 h 35467"/>
                <a:gd name="connsiteX18" fmla="*/ 26479 w 71817"/>
                <a:gd name="connsiteY18" fmla="*/ 5581 h 35467"/>
                <a:gd name="connsiteX19" fmla="*/ 30278 w 71817"/>
                <a:gd name="connsiteY19" fmla="*/ 7206 h 35467"/>
                <a:gd name="connsiteX20" fmla="*/ 34766 w 71817"/>
                <a:gd name="connsiteY20" fmla="*/ 7019 h 35467"/>
                <a:gd name="connsiteX21" fmla="*/ 37217 w 71817"/>
                <a:gd name="connsiteY21" fmla="*/ 5462 h 35467"/>
                <a:gd name="connsiteX22" fmla="*/ 42676 w 71817"/>
                <a:gd name="connsiteY22" fmla="*/ 3978 h 35467"/>
                <a:gd name="connsiteX23" fmla="*/ 46946 w 71817"/>
                <a:gd name="connsiteY23" fmla="*/ 3123 h 35467"/>
                <a:gd name="connsiteX24" fmla="*/ 52502 w 71817"/>
                <a:gd name="connsiteY24" fmla="*/ 5482 h 35467"/>
                <a:gd name="connsiteX25" fmla="*/ 48871 w 71817"/>
                <a:gd name="connsiteY25" fmla="*/ 3652 h 35467"/>
                <a:gd name="connsiteX26" fmla="*/ 54429 w 71817"/>
                <a:gd name="connsiteY26" fmla="*/ 8190 h 35467"/>
                <a:gd name="connsiteX27" fmla="*/ 58549 w 71817"/>
                <a:gd name="connsiteY27" fmla="*/ 9404 h 35467"/>
                <a:gd name="connsiteX28" fmla="*/ 60705 w 71817"/>
                <a:gd name="connsiteY28" fmla="*/ 10241 h 35467"/>
                <a:gd name="connsiteX29" fmla="*/ 65519 w 71817"/>
                <a:gd name="connsiteY29" fmla="*/ 10656 h 35467"/>
                <a:gd name="connsiteX30" fmla="*/ 69108 w 71817"/>
                <a:gd name="connsiteY30" fmla="*/ 12108 h 35467"/>
                <a:gd name="connsiteX31" fmla="*/ 71402 w 71817"/>
                <a:gd name="connsiteY31" fmla="*/ 12800 h 35467"/>
                <a:gd name="connsiteX32" fmla="*/ 69965 w 71817"/>
                <a:gd name="connsiteY32" fmla="*/ 16454 h 35467"/>
                <a:gd name="connsiteX33" fmla="*/ 70953 w 71817"/>
                <a:gd name="connsiteY33" fmla="*/ 16454 h 35467"/>
                <a:gd name="connsiteX34" fmla="*/ 70624 w 71817"/>
                <a:gd name="connsiteY34" fmla="*/ 17636 h 35467"/>
                <a:gd name="connsiteX35" fmla="*/ 69634 w 71817"/>
                <a:gd name="connsiteY35" fmla="*/ 20876 h 35467"/>
                <a:gd name="connsiteX36" fmla="*/ 67727 w 71817"/>
                <a:gd name="connsiteY36" fmla="*/ 21898 h 35467"/>
                <a:gd name="connsiteX37" fmla="*/ 65356 w 71817"/>
                <a:gd name="connsiteY37" fmla="*/ 24300 h 35467"/>
                <a:gd name="connsiteX38" fmla="*/ 64291 w 71817"/>
                <a:gd name="connsiteY38" fmla="*/ 25382 h 35467"/>
                <a:gd name="connsiteX39" fmla="*/ 64291 w 71817"/>
                <a:gd name="connsiteY39" fmla="*/ 30081 h 35467"/>
                <a:gd name="connsiteX40" fmla="*/ 61766 w 71817"/>
                <a:gd name="connsiteY40" fmla="*/ 31423 h 35467"/>
                <a:gd name="connsiteX41" fmla="*/ 59388 w 71817"/>
                <a:gd name="connsiteY41" fmla="*/ 29532 h 35467"/>
                <a:gd name="connsiteX42" fmla="*/ 57036 w 71817"/>
                <a:gd name="connsiteY42" fmla="*/ 31721 h 35467"/>
                <a:gd name="connsiteX43" fmla="*/ 52968 w 71817"/>
                <a:gd name="connsiteY43" fmla="*/ 29528 h 35467"/>
                <a:gd name="connsiteX44" fmla="*/ 48200 w 71817"/>
                <a:gd name="connsiteY44" fmla="*/ 33006 h 35467"/>
                <a:gd name="connsiteX45" fmla="*/ 45913 w 71817"/>
                <a:gd name="connsiteY45" fmla="*/ 29397 h 35467"/>
                <a:gd name="connsiteX0" fmla="*/ 45913 w 71817"/>
                <a:gd name="connsiteY0" fmla="*/ 29397 h 35856"/>
                <a:gd name="connsiteX1" fmla="*/ 41395 w 71817"/>
                <a:gd name="connsiteY1" fmla="*/ 27431 h 35856"/>
                <a:gd name="connsiteX2" fmla="*/ 37592 w 71817"/>
                <a:gd name="connsiteY2" fmla="*/ 28361 h 35856"/>
                <a:gd name="connsiteX3" fmla="*/ 32647 w 71817"/>
                <a:gd name="connsiteY3" fmla="*/ 27060 h 35856"/>
                <a:gd name="connsiteX4" fmla="*/ 26219 w 71817"/>
                <a:gd name="connsiteY4" fmla="*/ 35425 h 35856"/>
                <a:gd name="connsiteX5" fmla="*/ 24227 w 71817"/>
                <a:gd name="connsiteY5" fmla="*/ 34801 h 35856"/>
                <a:gd name="connsiteX6" fmla="*/ 21987 w 71817"/>
                <a:gd name="connsiteY6" fmla="*/ 33367 h 35856"/>
                <a:gd name="connsiteX7" fmla="*/ 23182 w 71817"/>
                <a:gd name="connsiteY7" fmla="*/ 27996 h 35856"/>
                <a:gd name="connsiteX8" fmla="*/ 19118 w 71817"/>
                <a:gd name="connsiteY8" fmla="*/ 27688 h 35856"/>
                <a:gd name="connsiteX9" fmla="*/ 12047 w 71817"/>
                <a:gd name="connsiteY9" fmla="*/ 28481 h 35856"/>
                <a:gd name="connsiteX10" fmla="*/ 9000 w 71817"/>
                <a:gd name="connsiteY10" fmla="*/ 26182 h 35856"/>
                <a:gd name="connsiteX11" fmla="*/ 6047 w 71817"/>
                <a:gd name="connsiteY11" fmla="*/ 20942 h 35856"/>
                <a:gd name="connsiteX12" fmla="*/ 4415 w 71817"/>
                <a:gd name="connsiteY12" fmla="*/ 14782 h 35856"/>
                <a:gd name="connsiteX13" fmla="*/ 55 w 71817"/>
                <a:gd name="connsiteY13" fmla="*/ 14945 h 35856"/>
                <a:gd name="connsiteX14" fmla="*/ 4049 w 71817"/>
                <a:gd name="connsiteY14" fmla="*/ 9568 h 35856"/>
                <a:gd name="connsiteX15" fmla="*/ 5772 w 71817"/>
                <a:gd name="connsiteY15" fmla="*/ 10 h 35856"/>
                <a:gd name="connsiteX16" fmla="*/ 24497 w 71817"/>
                <a:gd name="connsiteY16" fmla="*/ 9898 h 35856"/>
                <a:gd name="connsiteX17" fmla="*/ 25556 w 71817"/>
                <a:gd name="connsiteY17" fmla="*/ 8465 h 35856"/>
                <a:gd name="connsiteX18" fmla="*/ 26479 w 71817"/>
                <a:gd name="connsiteY18" fmla="*/ 5581 h 35856"/>
                <a:gd name="connsiteX19" fmla="*/ 30278 w 71817"/>
                <a:gd name="connsiteY19" fmla="*/ 7206 h 35856"/>
                <a:gd name="connsiteX20" fmla="*/ 34766 w 71817"/>
                <a:gd name="connsiteY20" fmla="*/ 7019 h 35856"/>
                <a:gd name="connsiteX21" fmla="*/ 37217 w 71817"/>
                <a:gd name="connsiteY21" fmla="*/ 5462 h 35856"/>
                <a:gd name="connsiteX22" fmla="*/ 42676 w 71817"/>
                <a:gd name="connsiteY22" fmla="*/ 3978 h 35856"/>
                <a:gd name="connsiteX23" fmla="*/ 46946 w 71817"/>
                <a:gd name="connsiteY23" fmla="*/ 3123 h 35856"/>
                <a:gd name="connsiteX24" fmla="*/ 52502 w 71817"/>
                <a:gd name="connsiteY24" fmla="*/ 5482 h 35856"/>
                <a:gd name="connsiteX25" fmla="*/ 48871 w 71817"/>
                <a:gd name="connsiteY25" fmla="*/ 3652 h 35856"/>
                <a:gd name="connsiteX26" fmla="*/ 54429 w 71817"/>
                <a:gd name="connsiteY26" fmla="*/ 8190 h 35856"/>
                <a:gd name="connsiteX27" fmla="*/ 58549 w 71817"/>
                <a:gd name="connsiteY27" fmla="*/ 9404 h 35856"/>
                <a:gd name="connsiteX28" fmla="*/ 60705 w 71817"/>
                <a:gd name="connsiteY28" fmla="*/ 10241 h 35856"/>
                <a:gd name="connsiteX29" fmla="*/ 65519 w 71817"/>
                <a:gd name="connsiteY29" fmla="*/ 10656 h 35856"/>
                <a:gd name="connsiteX30" fmla="*/ 69108 w 71817"/>
                <a:gd name="connsiteY30" fmla="*/ 12108 h 35856"/>
                <a:gd name="connsiteX31" fmla="*/ 71402 w 71817"/>
                <a:gd name="connsiteY31" fmla="*/ 12800 h 35856"/>
                <a:gd name="connsiteX32" fmla="*/ 69965 w 71817"/>
                <a:gd name="connsiteY32" fmla="*/ 16454 h 35856"/>
                <a:gd name="connsiteX33" fmla="*/ 70953 w 71817"/>
                <a:gd name="connsiteY33" fmla="*/ 16454 h 35856"/>
                <a:gd name="connsiteX34" fmla="*/ 70624 w 71817"/>
                <a:gd name="connsiteY34" fmla="*/ 17636 h 35856"/>
                <a:gd name="connsiteX35" fmla="*/ 69634 w 71817"/>
                <a:gd name="connsiteY35" fmla="*/ 20876 h 35856"/>
                <a:gd name="connsiteX36" fmla="*/ 67727 w 71817"/>
                <a:gd name="connsiteY36" fmla="*/ 21898 h 35856"/>
                <a:gd name="connsiteX37" fmla="*/ 65356 w 71817"/>
                <a:gd name="connsiteY37" fmla="*/ 24300 h 35856"/>
                <a:gd name="connsiteX38" fmla="*/ 64291 w 71817"/>
                <a:gd name="connsiteY38" fmla="*/ 25382 h 35856"/>
                <a:gd name="connsiteX39" fmla="*/ 64291 w 71817"/>
                <a:gd name="connsiteY39" fmla="*/ 30081 h 35856"/>
                <a:gd name="connsiteX40" fmla="*/ 61766 w 71817"/>
                <a:gd name="connsiteY40" fmla="*/ 31423 h 35856"/>
                <a:gd name="connsiteX41" fmla="*/ 59388 w 71817"/>
                <a:gd name="connsiteY41" fmla="*/ 29532 h 35856"/>
                <a:gd name="connsiteX42" fmla="*/ 57036 w 71817"/>
                <a:gd name="connsiteY42" fmla="*/ 31721 h 35856"/>
                <a:gd name="connsiteX43" fmla="*/ 52968 w 71817"/>
                <a:gd name="connsiteY43" fmla="*/ 29528 h 35856"/>
                <a:gd name="connsiteX44" fmla="*/ 48200 w 71817"/>
                <a:gd name="connsiteY44" fmla="*/ 33006 h 35856"/>
                <a:gd name="connsiteX45" fmla="*/ 45913 w 71817"/>
                <a:gd name="connsiteY45" fmla="*/ 29397 h 35856"/>
                <a:gd name="connsiteX0" fmla="*/ 45913 w 71817"/>
                <a:gd name="connsiteY0" fmla="*/ 29397 h 36893"/>
                <a:gd name="connsiteX1" fmla="*/ 41395 w 71817"/>
                <a:gd name="connsiteY1" fmla="*/ 27431 h 36893"/>
                <a:gd name="connsiteX2" fmla="*/ 37592 w 71817"/>
                <a:gd name="connsiteY2" fmla="*/ 28361 h 36893"/>
                <a:gd name="connsiteX3" fmla="*/ 29229 w 71817"/>
                <a:gd name="connsiteY3" fmla="*/ 36525 h 36893"/>
                <a:gd name="connsiteX4" fmla="*/ 26219 w 71817"/>
                <a:gd name="connsiteY4" fmla="*/ 35425 h 36893"/>
                <a:gd name="connsiteX5" fmla="*/ 24227 w 71817"/>
                <a:gd name="connsiteY5" fmla="*/ 34801 h 36893"/>
                <a:gd name="connsiteX6" fmla="*/ 21987 w 71817"/>
                <a:gd name="connsiteY6" fmla="*/ 33367 h 36893"/>
                <a:gd name="connsiteX7" fmla="*/ 23182 w 71817"/>
                <a:gd name="connsiteY7" fmla="*/ 27996 h 36893"/>
                <a:gd name="connsiteX8" fmla="*/ 19118 w 71817"/>
                <a:gd name="connsiteY8" fmla="*/ 27688 h 36893"/>
                <a:gd name="connsiteX9" fmla="*/ 12047 w 71817"/>
                <a:gd name="connsiteY9" fmla="*/ 28481 h 36893"/>
                <a:gd name="connsiteX10" fmla="*/ 9000 w 71817"/>
                <a:gd name="connsiteY10" fmla="*/ 26182 h 36893"/>
                <a:gd name="connsiteX11" fmla="*/ 6047 w 71817"/>
                <a:gd name="connsiteY11" fmla="*/ 20942 h 36893"/>
                <a:gd name="connsiteX12" fmla="*/ 4415 w 71817"/>
                <a:gd name="connsiteY12" fmla="*/ 14782 h 36893"/>
                <a:gd name="connsiteX13" fmla="*/ 55 w 71817"/>
                <a:gd name="connsiteY13" fmla="*/ 14945 h 36893"/>
                <a:gd name="connsiteX14" fmla="*/ 4049 w 71817"/>
                <a:gd name="connsiteY14" fmla="*/ 9568 h 36893"/>
                <a:gd name="connsiteX15" fmla="*/ 5772 w 71817"/>
                <a:gd name="connsiteY15" fmla="*/ 10 h 36893"/>
                <a:gd name="connsiteX16" fmla="*/ 24497 w 71817"/>
                <a:gd name="connsiteY16" fmla="*/ 9898 h 36893"/>
                <a:gd name="connsiteX17" fmla="*/ 25556 w 71817"/>
                <a:gd name="connsiteY17" fmla="*/ 8465 h 36893"/>
                <a:gd name="connsiteX18" fmla="*/ 26479 w 71817"/>
                <a:gd name="connsiteY18" fmla="*/ 5581 h 36893"/>
                <a:gd name="connsiteX19" fmla="*/ 30278 w 71817"/>
                <a:gd name="connsiteY19" fmla="*/ 7206 h 36893"/>
                <a:gd name="connsiteX20" fmla="*/ 34766 w 71817"/>
                <a:gd name="connsiteY20" fmla="*/ 7019 h 36893"/>
                <a:gd name="connsiteX21" fmla="*/ 37217 w 71817"/>
                <a:gd name="connsiteY21" fmla="*/ 5462 h 36893"/>
                <a:gd name="connsiteX22" fmla="*/ 42676 w 71817"/>
                <a:gd name="connsiteY22" fmla="*/ 3978 h 36893"/>
                <a:gd name="connsiteX23" fmla="*/ 46946 w 71817"/>
                <a:gd name="connsiteY23" fmla="*/ 3123 h 36893"/>
                <a:gd name="connsiteX24" fmla="*/ 52502 w 71817"/>
                <a:gd name="connsiteY24" fmla="*/ 5482 h 36893"/>
                <a:gd name="connsiteX25" fmla="*/ 48871 w 71817"/>
                <a:gd name="connsiteY25" fmla="*/ 3652 h 36893"/>
                <a:gd name="connsiteX26" fmla="*/ 54429 w 71817"/>
                <a:gd name="connsiteY26" fmla="*/ 8190 h 36893"/>
                <a:gd name="connsiteX27" fmla="*/ 58549 w 71817"/>
                <a:gd name="connsiteY27" fmla="*/ 9404 h 36893"/>
                <a:gd name="connsiteX28" fmla="*/ 60705 w 71817"/>
                <a:gd name="connsiteY28" fmla="*/ 10241 h 36893"/>
                <a:gd name="connsiteX29" fmla="*/ 65519 w 71817"/>
                <a:gd name="connsiteY29" fmla="*/ 10656 h 36893"/>
                <a:gd name="connsiteX30" fmla="*/ 69108 w 71817"/>
                <a:gd name="connsiteY30" fmla="*/ 12108 h 36893"/>
                <a:gd name="connsiteX31" fmla="*/ 71402 w 71817"/>
                <a:gd name="connsiteY31" fmla="*/ 12800 h 36893"/>
                <a:gd name="connsiteX32" fmla="*/ 69965 w 71817"/>
                <a:gd name="connsiteY32" fmla="*/ 16454 h 36893"/>
                <a:gd name="connsiteX33" fmla="*/ 70953 w 71817"/>
                <a:gd name="connsiteY33" fmla="*/ 16454 h 36893"/>
                <a:gd name="connsiteX34" fmla="*/ 70624 w 71817"/>
                <a:gd name="connsiteY34" fmla="*/ 17636 h 36893"/>
                <a:gd name="connsiteX35" fmla="*/ 69634 w 71817"/>
                <a:gd name="connsiteY35" fmla="*/ 20876 h 36893"/>
                <a:gd name="connsiteX36" fmla="*/ 67727 w 71817"/>
                <a:gd name="connsiteY36" fmla="*/ 21898 h 36893"/>
                <a:gd name="connsiteX37" fmla="*/ 65356 w 71817"/>
                <a:gd name="connsiteY37" fmla="*/ 24300 h 36893"/>
                <a:gd name="connsiteX38" fmla="*/ 64291 w 71817"/>
                <a:gd name="connsiteY38" fmla="*/ 25382 h 36893"/>
                <a:gd name="connsiteX39" fmla="*/ 64291 w 71817"/>
                <a:gd name="connsiteY39" fmla="*/ 30081 h 36893"/>
                <a:gd name="connsiteX40" fmla="*/ 61766 w 71817"/>
                <a:gd name="connsiteY40" fmla="*/ 31423 h 36893"/>
                <a:gd name="connsiteX41" fmla="*/ 59388 w 71817"/>
                <a:gd name="connsiteY41" fmla="*/ 29532 h 36893"/>
                <a:gd name="connsiteX42" fmla="*/ 57036 w 71817"/>
                <a:gd name="connsiteY42" fmla="*/ 31721 h 36893"/>
                <a:gd name="connsiteX43" fmla="*/ 52968 w 71817"/>
                <a:gd name="connsiteY43" fmla="*/ 29528 h 36893"/>
                <a:gd name="connsiteX44" fmla="*/ 48200 w 71817"/>
                <a:gd name="connsiteY44" fmla="*/ 33006 h 36893"/>
                <a:gd name="connsiteX45" fmla="*/ 45913 w 71817"/>
                <a:gd name="connsiteY45" fmla="*/ 29397 h 36893"/>
                <a:gd name="connsiteX0" fmla="*/ 45913 w 71817"/>
                <a:gd name="connsiteY0" fmla="*/ 29397 h 38676"/>
                <a:gd name="connsiteX1" fmla="*/ 41395 w 71817"/>
                <a:gd name="connsiteY1" fmla="*/ 27431 h 38676"/>
                <a:gd name="connsiteX2" fmla="*/ 31658 w 71817"/>
                <a:gd name="connsiteY2" fmla="*/ 38666 h 38676"/>
                <a:gd name="connsiteX3" fmla="*/ 29229 w 71817"/>
                <a:gd name="connsiteY3" fmla="*/ 36525 h 38676"/>
                <a:gd name="connsiteX4" fmla="*/ 26219 w 71817"/>
                <a:gd name="connsiteY4" fmla="*/ 35425 h 38676"/>
                <a:gd name="connsiteX5" fmla="*/ 24227 w 71817"/>
                <a:gd name="connsiteY5" fmla="*/ 34801 h 38676"/>
                <a:gd name="connsiteX6" fmla="*/ 21987 w 71817"/>
                <a:gd name="connsiteY6" fmla="*/ 33367 h 38676"/>
                <a:gd name="connsiteX7" fmla="*/ 23182 w 71817"/>
                <a:gd name="connsiteY7" fmla="*/ 27996 h 38676"/>
                <a:gd name="connsiteX8" fmla="*/ 19118 w 71817"/>
                <a:gd name="connsiteY8" fmla="*/ 27688 h 38676"/>
                <a:gd name="connsiteX9" fmla="*/ 12047 w 71817"/>
                <a:gd name="connsiteY9" fmla="*/ 28481 h 38676"/>
                <a:gd name="connsiteX10" fmla="*/ 9000 w 71817"/>
                <a:gd name="connsiteY10" fmla="*/ 26182 h 38676"/>
                <a:gd name="connsiteX11" fmla="*/ 6047 w 71817"/>
                <a:gd name="connsiteY11" fmla="*/ 20942 h 38676"/>
                <a:gd name="connsiteX12" fmla="*/ 4415 w 71817"/>
                <a:gd name="connsiteY12" fmla="*/ 14782 h 38676"/>
                <a:gd name="connsiteX13" fmla="*/ 55 w 71817"/>
                <a:gd name="connsiteY13" fmla="*/ 14945 h 38676"/>
                <a:gd name="connsiteX14" fmla="*/ 4049 w 71817"/>
                <a:gd name="connsiteY14" fmla="*/ 9568 h 38676"/>
                <a:gd name="connsiteX15" fmla="*/ 5772 w 71817"/>
                <a:gd name="connsiteY15" fmla="*/ 10 h 38676"/>
                <a:gd name="connsiteX16" fmla="*/ 24497 w 71817"/>
                <a:gd name="connsiteY16" fmla="*/ 9898 h 38676"/>
                <a:gd name="connsiteX17" fmla="*/ 25556 w 71817"/>
                <a:gd name="connsiteY17" fmla="*/ 8465 h 38676"/>
                <a:gd name="connsiteX18" fmla="*/ 26479 w 71817"/>
                <a:gd name="connsiteY18" fmla="*/ 5581 h 38676"/>
                <a:gd name="connsiteX19" fmla="*/ 30278 w 71817"/>
                <a:gd name="connsiteY19" fmla="*/ 7206 h 38676"/>
                <a:gd name="connsiteX20" fmla="*/ 34766 w 71817"/>
                <a:gd name="connsiteY20" fmla="*/ 7019 h 38676"/>
                <a:gd name="connsiteX21" fmla="*/ 37217 w 71817"/>
                <a:gd name="connsiteY21" fmla="*/ 5462 h 38676"/>
                <a:gd name="connsiteX22" fmla="*/ 42676 w 71817"/>
                <a:gd name="connsiteY22" fmla="*/ 3978 h 38676"/>
                <a:gd name="connsiteX23" fmla="*/ 46946 w 71817"/>
                <a:gd name="connsiteY23" fmla="*/ 3123 h 38676"/>
                <a:gd name="connsiteX24" fmla="*/ 52502 w 71817"/>
                <a:gd name="connsiteY24" fmla="*/ 5482 h 38676"/>
                <a:gd name="connsiteX25" fmla="*/ 48871 w 71817"/>
                <a:gd name="connsiteY25" fmla="*/ 3652 h 38676"/>
                <a:gd name="connsiteX26" fmla="*/ 54429 w 71817"/>
                <a:gd name="connsiteY26" fmla="*/ 8190 h 38676"/>
                <a:gd name="connsiteX27" fmla="*/ 58549 w 71817"/>
                <a:gd name="connsiteY27" fmla="*/ 9404 h 38676"/>
                <a:gd name="connsiteX28" fmla="*/ 60705 w 71817"/>
                <a:gd name="connsiteY28" fmla="*/ 10241 h 38676"/>
                <a:gd name="connsiteX29" fmla="*/ 65519 w 71817"/>
                <a:gd name="connsiteY29" fmla="*/ 10656 h 38676"/>
                <a:gd name="connsiteX30" fmla="*/ 69108 w 71817"/>
                <a:gd name="connsiteY30" fmla="*/ 12108 h 38676"/>
                <a:gd name="connsiteX31" fmla="*/ 71402 w 71817"/>
                <a:gd name="connsiteY31" fmla="*/ 12800 h 38676"/>
                <a:gd name="connsiteX32" fmla="*/ 69965 w 71817"/>
                <a:gd name="connsiteY32" fmla="*/ 16454 h 38676"/>
                <a:gd name="connsiteX33" fmla="*/ 70953 w 71817"/>
                <a:gd name="connsiteY33" fmla="*/ 16454 h 38676"/>
                <a:gd name="connsiteX34" fmla="*/ 70624 w 71817"/>
                <a:gd name="connsiteY34" fmla="*/ 17636 h 38676"/>
                <a:gd name="connsiteX35" fmla="*/ 69634 w 71817"/>
                <a:gd name="connsiteY35" fmla="*/ 20876 h 38676"/>
                <a:gd name="connsiteX36" fmla="*/ 67727 w 71817"/>
                <a:gd name="connsiteY36" fmla="*/ 21898 h 38676"/>
                <a:gd name="connsiteX37" fmla="*/ 65356 w 71817"/>
                <a:gd name="connsiteY37" fmla="*/ 24300 h 38676"/>
                <a:gd name="connsiteX38" fmla="*/ 64291 w 71817"/>
                <a:gd name="connsiteY38" fmla="*/ 25382 h 38676"/>
                <a:gd name="connsiteX39" fmla="*/ 64291 w 71817"/>
                <a:gd name="connsiteY39" fmla="*/ 30081 h 38676"/>
                <a:gd name="connsiteX40" fmla="*/ 61766 w 71817"/>
                <a:gd name="connsiteY40" fmla="*/ 31423 h 38676"/>
                <a:gd name="connsiteX41" fmla="*/ 59388 w 71817"/>
                <a:gd name="connsiteY41" fmla="*/ 29532 h 38676"/>
                <a:gd name="connsiteX42" fmla="*/ 57036 w 71817"/>
                <a:gd name="connsiteY42" fmla="*/ 31721 h 38676"/>
                <a:gd name="connsiteX43" fmla="*/ 52968 w 71817"/>
                <a:gd name="connsiteY43" fmla="*/ 29528 h 38676"/>
                <a:gd name="connsiteX44" fmla="*/ 48200 w 71817"/>
                <a:gd name="connsiteY44" fmla="*/ 33006 h 38676"/>
                <a:gd name="connsiteX45" fmla="*/ 45913 w 71817"/>
                <a:gd name="connsiteY45" fmla="*/ 29397 h 38676"/>
                <a:gd name="connsiteX0" fmla="*/ 45913 w 71817"/>
                <a:gd name="connsiteY0" fmla="*/ 29397 h 40359"/>
                <a:gd name="connsiteX1" fmla="*/ 35886 w 71817"/>
                <a:gd name="connsiteY1" fmla="*/ 40246 h 40359"/>
                <a:gd name="connsiteX2" fmla="*/ 31658 w 71817"/>
                <a:gd name="connsiteY2" fmla="*/ 38666 h 40359"/>
                <a:gd name="connsiteX3" fmla="*/ 29229 w 71817"/>
                <a:gd name="connsiteY3" fmla="*/ 36525 h 40359"/>
                <a:gd name="connsiteX4" fmla="*/ 26219 w 71817"/>
                <a:gd name="connsiteY4" fmla="*/ 35425 h 40359"/>
                <a:gd name="connsiteX5" fmla="*/ 24227 w 71817"/>
                <a:gd name="connsiteY5" fmla="*/ 34801 h 40359"/>
                <a:gd name="connsiteX6" fmla="*/ 21987 w 71817"/>
                <a:gd name="connsiteY6" fmla="*/ 33367 h 40359"/>
                <a:gd name="connsiteX7" fmla="*/ 23182 w 71817"/>
                <a:gd name="connsiteY7" fmla="*/ 27996 h 40359"/>
                <a:gd name="connsiteX8" fmla="*/ 19118 w 71817"/>
                <a:gd name="connsiteY8" fmla="*/ 27688 h 40359"/>
                <a:gd name="connsiteX9" fmla="*/ 12047 w 71817"/>
                <a:gd name="connsiteY9" fmla="*/ 28481 h 40359"/>
                <a:gd name="connsiteX10" fmla="*/ 9000 w 71817"/>
                <a:gd name="connsiteY10" fmla="*/ 26182 h 40359"/>
                <a:gd name="connsiteX11" fmla="*/ 6047 w 71817"/>
                <a:gd name="connsiteY11" fmla="*/ 20942 h 40359"/>
                <a:gd name="connsiteX12" fmla="*/ 4415 w 71817"/>
                <a:gd name="connsiteY12" fmla="*/ 14782 h 40359"/>
                <a:gd name="connsiteX13" fmla="*/ 55 w 71817"/>
                <a:gd name="connsiteY13" fmla="*/ 14945 h 40359"/>
                <a:gd name="connsiteX14" fmla="*/ 4049 w 71817"/>
                <a:gd name="connsiteY14" fmla="*/ 9568 h 40359"/>
                <a:gd name="connsiteX15" fmla="*/ 5772 w 71817"/>
                <a:gd name="connsiteY15" fmla="*/ 10 h 40359"/>
                <a:gd name="connsiteX16" fmla="*/ 24497 w 71817"/>
                <a:gd name="connsiteY16" fmla="*/ 9898 h 40359"/>
                <a:gd name="connsiteX17" fmla="*/ 25556 w 71817"/>
                <a:gd name="connsiteY17" fmla="*/ 8465 h 40359"/>
                <a:gd name="connsiteX18" fmla="*/ 26479 w 71817"/>
                <a:gd name="connsiteY18" fmla="*/ 5581 h 40359"/>
                <a:gd name="connsiteX19" fmla="*/ 30278 w 71817"/>
                <a:gd name="connsiteY19" fmla="*/ 7206 h 40359"/>
                <a:gd name="connsiteX20" fmla="*/ 34766 w 71817"/>
                <a:gd name="connsiteY20" fmla="*/ 7019 h 40359"/>
                <a:gd name="connsiteX21" fmla="*/ 37217 w 71817"/>
                <a:gd name="connsiteY21" fmla="*/ 5462 h 40359"/>
                <a:gd name="connsiteX22" fmla="*/ 42676 w 71817"/>
                <a:gd name="connsiteY22" fmla="*/ 3978 h 40359"/>
                <a:gd name="connsiteX23" fmla="*/ 46946 w 71817"/>
                <a:gd name="connsiteY23" fmla="*/ 3123 h 40359"/>
                <a:gd name="connsiteX24" fmla="*/ 52502 w 71817"/>
                <a:gd name="connsiteY24" fmla="*/ 5482 h 40359"/>
                <a:gd name="connsiteX25" fmla="*/ 48871 w 71817"/>
                <a:gd name="connsiteY25" fmla="*/ 3652 h 40359"/>
                <a:gd name="connsiteX26" fmla="*/ 54429 w 71817"/>
                <a:gd name="connsiteY26" fmla="*/ 8190 h 40359"/>
                <a:gd name="connsiteX27" fmla="*/ 58549 w 71817"/>
                <a:gd name="connsiteY27" fmla="*/ 9404 h 40359"/>
                <a:gd name="connsiteX28" fmla="*/ 60705 w 71817"/>
                <a:gd name="connsiteY28" fmla="*/ 10241 h 40359"/>
                <a:gd name="connsiteX29" fmla="*/ 65519 w 71817"/>
                <a:gd name="connsiteY29" fmla="*/ 10656 h 40359"/>
                <a:gd name="connsiteX30" fmla="*/ 69108 w 71817"/>
                <a:gd name="connsiteY30" fmla="*/ 12108 h 40359"/>
                <a:gd name="connsiteX31" fmla="*/ 71402 w 71817"/>
                <a:gd name="connsiteY31" fmla="*/ 12800 h 40359"/>
                <a:gd name="connsiteX32" fmla="*/ 69965 w 71817"/>
                <a:gd name="connsiteY32" fmla="*/ 16454 h 40359"/>
                <a:gd name="connsiteX33" fmla="*/ 70953 w 71817"/>
                <a:gd name="connsiteY33" fmla="*/ 16454 h 40359"/>
                <a:gd name="connsiteX34" fmla="*/ 70624 w 71817"/>
                <a:gd name="connsiteY34" fmla="*/ 17636 h 40359"/>
                <a:gd name="connsiteX35" fmla="*/ 69634 w 71817"/>
                <a:gd name="connsiteY35" fmla="*/ 20876 h 40359"/>
                <a:gd name="connsiteX36" fmla="*/ 67727 w 71817"/>
                <a:gd name="connsiteY36" fmla="*/ 21898 h 40359"/>
                <a:gd name="connsiteX37" fmla="*/ 65356 w 71817"/>
                <a:gd name="connsiteY37" fmla="*/ 24300 h 40359"/>
                <a:gd name="connsiteX38" fmla="*/ 64291 w 71817"/>
                <a:gd name="connsiteY38" fmla="*/ 25382 h 40359"/>
                <a:gd name="connsiteX39" fmla="*/ 64291 w 71817"/>
                <a:gd name="connsiteY39" fmla="*/ 30081 h 40359"/>
                <a:gd name="connsiteX40" fmla="*/ 61766 w 71817"/>
                <a:gd name="connsiteY40" fmla="*/ 31423 h 40359"/>
                <a:gd name="connsiteX41" fmla="*/ 59388 w 71817"/>
                <a:gd name="connsiteY41" fmla="*/ 29532 h 40359"/>
                <a:gd name="connsiteX42" fmla="*/ 57036 w 71817"/>
                <a:gd name="connsiteY42" fmla="*/ 31721 h 40359"/>
                <a:gd name="connsiteX43" fmla="*/ 52968 w 71817"/>
                <a:gd name="connsiteY43" fmla="*/ 29528 h 40359"/>
                <a:gd name="connsiteX44" fmla="*/ 48200 w 71817"/>
                <a:gd name="connsiteY44" fmla="*/ 33006 h 40359"/>
                <a:gd name="connsiteX45" fmla="*/ 45913 w 71817"/>
                <a:gd name="connsiteY45" fmla="*/ 29397 h 40359"/>
                <a:gd name="connsiteX0" fmla="*/ 35851 w 71817"/>
                <a:gd name="connsiteY0" fmla="*/ 46715 h 46840"/>
                <a:gd name="connsiteX1" fmla="*/ 35886 w 71817"/>
                <a:gd name="connsiteY1" fmla="*/ 40246 h 46840"/>
                <a:gd name="connsiteX2" fmla="*/ 31658 w 71817"/>
                <a:gd name="connsiteY2" fmla="*/ 38666 h 46840"/>
                <a:gd name="connsiteX3" fmla="*/ 29229 w 71817"/>
                <a:gd name="connsiteY3" fmla="*/ 36525 h 46840"/>
                <a:gd name="connsiteX4" fmla="*/ 26219 w 71817"/>
                <a:gd name="connsiteY4" fmla="*/ 35425 h 46840"/>
                <a:gd name="connsiteX5" fmla="*/ 24227 w 71817"/>
                <a:gd name="connsiteY5" fmla="*/ 34801 h 46840"/>
                <a:gd name="connsiteX6" fmla="*/ 21987 w 71817"/>
                <a:gd name="connsiteY6" fmla="*/ 33367 h 46840"/>
                <a:gd name="connsiteX7" fmla="*/ 23182 w 71817"/>
                <a:gd name="connsiteY7" fmla="*/ 27996 h 46840"/>
                <a:gd name="connsiteX8" fmla="*/ 19118 w 71817"/>
                <a:gd name="connsiteY8" fmla="*/ 27688 h 46840"/>
                <a:gd name="connsiteX9" fmla="*/ 12047 w 71817"/>
                <a:gd name="connsiteY9" fmla="*/ 28481 h 46840"/>
                <a:gd name="connsiteX10" fmla="*/ 9000 w 71817"/>
                <a:gd name="connsiteY10" fmla="*/ 26182 h 46840"/>
                <a:gd name="connsiteX11" fmla="*/ 6047 w 71817"/>
                <a:gd name="connsiteY11" fmla="*/ 20942 h 46840"/>
                <a:gd name="connsiteX12" fmla="*/ 4415 w 71817"/>
                <a:gd name="connsiteY12" fmla="*/ 14782 h 46840"/>
                <a:gd name="connsiteX13" fmla="*/ 55 w 71817"/>
                <a:gd name="connsiteY13" fmla="*/ 14945 h 46840"/>
                <a:gd name="connsiteX14" fmla="*/ 4049 w 71817"/>
                <a:gd name="connsiteY14" fmla="*/ 9568 h 46840"/>
                <a:gd name="connsiteX15" fmla="*/ 5772 w 71817"/>
                <a:gd name="connsiteY15" fmla="*/ 10 h 46840"/>
                <a:gd name="connsiteX16" fmla="*/ 24497 w 71817"/>
                <a:gd name="connsiteY16" fmla="*/ 9898 h 46840"/>
                <a:gd name="connsiteX17" fmla="*/ 25556 w 71817"/>
                <a:gd name="connsiteY17" fmla="*/ 8465 h 46840"/>
                <a:gd name="connsiteX18" fmla="*/ 26479 w 71817"/>
                <a:gd name="connsiteY18" fmla="*/ 5581 h 46840"/>
                <a:gd name="connsiteX19" fmla="*/ 30278 w 71817"/>
                <a:gd name="connsiteY19" fmla="*/ 7206 h 46840"/>
                <a:gd name="connsiteX20" fmla="*/ 34766 w 71817"/>
                <a:gd name="connsiteY20" fmla="*/ 7019 h 46840"/>
                <a:gd name="connsiteX21" fmla="*/ 37217 w 71817"/>
                <a:gd name="connsiteY21" fmla="*/ 5462 h 46840"/>
                <a:gd name="connsiteX22" fmla="*/ 42676 w 71817"/>
                <a:gd name="connsiteY22" fmla="*/ 3978 h 46840"/>
                <a:gd name="connsiteX23" fmla="*/ 46946 w 71817"/>
                <a:gd name="connsiteY23" fmla="*/ 3123 h 46840"/>
                <a:gd name="connsiteX24" fmla="*/ 52502 w 71817"/>
                <a:gd name="connsiteY24" fmla="*/ 5482 h 46840"/>
                <a:gd name="connsiteX25" fmla="*/ 48871 w 71817"/>
                <a:gd name="connsiteY25" fmla="*/ 3652 h 46840"/>
                <a:gd name="connsiteX26" fmla="*/ 54429 w 71817"/>
                <a:gd name="connsiteY26" fmla="*/ 8190 h 46840"/>
                <a:gd name="connsiteX27" fmla="*/ 58549 w 71817"/>
                <a:gd name="connsiteY27" fmla="*/ 9404 h 46840"/>
                <a:gd name="connsiteX28" fmla="*/ 60705 w 71817"/>
                <a:gd name="connsiteY28" fmla="*/ 10241 h 46840"/>
                <a:gd name="connsiteX29" fmla="*/ 65519 w 71817"/>
                <a:gd name="connsiteY29" fmla="*/ 10656 h 46840"/>
                <a:gd name="connsiteX30" fmla="*/ 69108 w 71817"/>
                <a:gd name="connsiteY30" fmla="*/ 12108 h 46840"/>
                <a:gd name="connsiteX31" fmla="*/ 71402 w 71817"/>
                <a:gd name="connsiteY31" fmla="*/ 12800 h 46840"/>
                <a:gd name="connsiteX32" fmla="*/ 69965 w 71817"/>
                <a:gd name="connsiteY32" fmla="*/ 16454 h 46840"/>
                <a:gd name="connsiteX33" fmla="*/ 70953 w 71817"/>
                <a:gd name="connsiteY33" fmla="*/ 16454 h 46840"/>
                <a:gd name="connsiteX34" fmla="*/ 70624 w 71817"/>
                <a:gd name="connsiteY34" fmla="*/ 17636 h 46840"/>
                <a:gd name="connsiteX35" fmla="*/ 69634 w 71817"/>
                <a:gd name="connsiteY35" fmla="*/ 20876 h 46840"/>
                <a:gd name="connsiteX36" fmla="*/ 67727 w 71817"/>
                <a:gd name="connsiteY36" fmla="*/ 21898 h 46840"/>
                <a:gd name="connsiteX37" fmla="*/ 65356 w 71817"/>
                <a:gd name="connsiteY37" fmla="*/ 24300 h 46840"/>
                <a:gd name="connsiteX38" fmla="*/ 64291 w 71817"/>
                <a:gd name="connsiteY38" fmla="*/ 25382 h 46840"/>
                <a:gd name="connsiteX39" fmla="*/ 64291 w 71817"/>
                <a:gd name="connsiteY39" fmla="*/ 30081 h 46840"/>
                <a:gd name="connsiteX40" fmla="*/ 61766 w 71817"/>
                <a:gd name="connsiteY40" fmla="*/ 31423 h 46840"/>
                <a:gd name="connsiteX41" fmla="*/ 59388 w 71817"/>
                <a:gd name="connsiteY41" fmla="*/ 29532 h 46840"/>
                <a:gd name="connsiteX42" fmla="*/ 57036 w 71817"/>
                <a:gd name="connsiteY42" fmla="*/ 31721 h 46840"/>
                <a:gd name="connsiteX43" fmla="*/ 52968 w 71817"/>
                <a:gd name="connsiteY43" fmla="*/ 29528 h 46840"/>
                <a:gd name="connsiteX44" fmla="*/ 48200 w 71817"/>
                <a:gd name="connsiteY44" fmla="*/ 33006 h 46840"/>
                <a:gd name="connsiteX45" fmla="*/ 35851 w 71817"/>
                <a:gd name="connsiteY45" fmla="*/ 46715 h 46840"/>
                <a:gd name="connsiteX0" fmla="*/ 35851 w 71817"/>
                <a:gd name="connsiteY0" fmla="*/ 46715 h 48706"/>
                <a:gd name="connsiteX1" fmla="*/ 35886 w 71817"/>
                <a:gd name="connsiteY1" fmla="*/ 40246 h 48706"/>
                <a:gd name="connsiteX2" fmla="*/ 31658 w 71817"/>
                <a:gd name="connsiteY2" fmla="*/ 38666 h 48706"/>
                <a:gd name="connsiteX3" fmla="*/ 29229 w 71817"/>
                <a:gd name="connsiteY3" fmla="*/ 36525 h 48706"/>
                <a:gd name="connsiteX4" fmla="*/ 26219 w 71817"/>
                <a:gd name="connsiteY4" fmla="*/ 35425 h 48706"/>
                <a:gd name="connsiteX5" fmla="*/ 24227 w 71817"/>
                <a:gd name="connsiteY5" fmla="*/ 34801 h 48706"/>
                <a:gd name="connsiteX6" fmla="*/ 21987 w 71817"/>
                <a:gd name="connsiteY6" fmla="*/ 33367 h 48706"/>
                <a:gd name="connsiteX7" fmla="*/ 23182 w 71817"/>
                <a:gd name="connsiteY7" fmla="*/ 27996 h 48706"/>
                <a:gd name="connsiteX8" fmla="*/ 19118 w 71817"/>
                <a:gd name="connsiteY8" fmla="*/ 27688 h 48706"/>
                <a:gd name="connsiteX9" fmla="*/ 12047 w 71817"/>
                <a:gd name="connsiteY9" fmla="*/ 28481 h 48706"/>
                <a:gd name="connsiteX10" fmla="*/ 9000 w 71817"/>
                <a:gd name="connsiteY10" fmla="*/ 26182 h 48706"/>
                <a:gd name="connsiteX11" fmla="*/ 6047 w 71817"/>
                <a:gd name="connsiteY11" fmla="*/ 20942 h 48706"/>
                <a:gd name="connsiteX12" fmla="*/ 4415 w 71817"/>
                <a:gd name="connsiteY12" fmla="*/ 14782 h 48706"/>
                <a:gd name="connsiteX13" fmla="*/ 55 w 71817"/>
                <a:gd name="connsiteY13" fmla="*/ 14945 h 48706"/>
                <a:gd name="connsiteX14" fmla="*/ 4049 w 71817"/>
                <a:gd name="connsiteY14" fmla="*/ 9568 h 48706"/>
                <a:gd name="connsiteX15" fmla="*/ 5772 w 71817"/>
                <a:gd name="connsiteY15" fmla="*/ 10 h 48706"/>
                <a:gd name="connsiteX16" fmla="*/ 24497 w 71817"/>
                <a:gd name="connsiteY16" fmla="*/ 9898 h 48706"/>
                <a:gd name="connsiteX17" fmla="*/ 25556 w 71817"/>
                <a:gd name="connsiteY17" fmla="*/ 8465 h 48706"/>
                <a:gd name="connsiteX18" fmla="*/ 26479 w 71817"/>
                <a:gd name="connsiteY18" fmla="*/ 5581 h 48706"/>
                <a:gd name="connsiteX19" fmla="*/ 30278 w 71817"/>
                <a:gd name="connsiteY19" fmla="*/ 7206 h 48706"/>
                <a:gd name="connsiteX20" fmla="*/ 34766 w 71817"/>
                <a:gd name="connsiteY20" fmla="*/ 7019 h 48706"/>
                <a:gd name="connsiteX21" fmla="*/ 37217 w 71817"/>
                <a:gd name="connsiteY21" fmla="*/ 5462 h 48706"/>
                <a:gd name="connsiteX22" fmla="*/ 42676 w 71817"/>
                <a:gd name="connsiteY22" fmla="*/ 3978 h 48706"/>
                <a:gd name="connsiteX23" fmla="*/ 46946 w 71817"/>
                <a:gd name="connsiteY23" fmla="*/ 3123 h 48706"/>
                <a:gd name="connsiteX24" fmla="*/ 52502 w 71817"/>
                <a:gd name="connsiteY24" fmla="*/ 5482 h 48706"/>
                <a:gd name="connsiteX25" fmla="*/ 48871 w 71817"/>
                <a:gd name="connsiteY25" fmla="*/ 3652 h 48706"/>
                <a:gd name="connsiteX26" fmla="*/ 54429 w 71817"/>
                <a:gd name="connsiteY26" fmla="*/ 8190 h 48706"/>
                <a:gd name="connsiteX27" fmla="*/ 58549 w 71817"/>
                <a:gd name="connsiteY27" fmla="*/ 9404 h 48706"/>
                <a:gd name="connsiteX28" fmla="*/ 60705 w 71817"/>
                <a:gd name="connsiteY28" fmla="*/ 10241 h 48706"/>
                <a:gd name="connsiteX29" fmla="*/ 65519 w 71817"/>
                <a:gd name="connsiteY29" fmla="*/ 10656 h 48706"/>
                <a:gd name="connsiteX30" fmla="*/ 69108 w 71817"/>
                <a:gd name="connsiteY30" fmla="*/ 12108 h 48706"/>
                <a:gd name="connsiteX31" fmla="*/ 71402 w 71817"/>
                <a:gd name="connsiteY31" fmla="*/ 12800 h 48706"/>
                <a:gd name="connsiteX32" fmla="*/ 69965 w 71817"/>
                <a:gd name="connsiteY32" fmla="*/ 16454 h 48706"/>
                <a:gd name="connsiteX33" fmla="*/ 70953 w 71817"/>
                <a:gd name="connsiteY33" fmla="*/ 16454 h 48706"/>
                <a:gd name="connsiteX34" fmla="*/ 70624 w 71817"/>
                <a:gd name="connsiteY34" fmla="*/ 17636 h 48706"/>
                <a:gd name="connsiteX35" fmla="*/ 69634 w 71817"/>
                <a:gd name="connsiteY35" fmla="*/ 20876 h 48706"/>
                <a:gd name="connsiteX36" fmla="*/ 67727 w 71817"/>
                <a:gd name="connsiteY36" fmla="*/ 21898 h 48706"/>
                <a:gd name="connsiteX37" fmla="*/ 65356 w 71817"/>
                <a:gd name="connsiteY37" fmla="*/ 24300 h 48706"/>
                <a:gd name="connsiteX38" fmla="*/ 64291 w 71817"/>
                <a:gd name="connsiteY38" fmla="*/ 25382 h 48706"/>
                <a:gd name="connsiteX39" fmla="*/ 64291 w 71817"/>
                <a:gd name="connsiteY39" fmla="*/ 30081 h 48706"/>
                <a:gd name="connsiteX40" fmla="*/ 61766 w 71817"/>
                <a:gd name="connsiteY40" fmla="*/ 31423 h 48706"/>
                <a:gd name="connsiteX41" fmla="*/ 59388 w 71817"/>
                <a:gd name="connsiteY41" fmla="*/ 29532 h 48706"/>
                <a:gd name="connsiteX42" fmla="*/ 57036 w 71817"/>
                <a:gd name="connsiteY42" fmla="*/ 31721 h 48706"/>
                <a:gd name="connsiteX43" fmla="*/ 52968 w 71817"/>
                <a:gd name="connsiteY43" fmla="*/ 29528 h 48706"/>
                <a:gd name="connsiteX44" fmla="*/ 48200 w 71817"/>
                <a:gd name="connsiteY44" fmla="*/ 33006 h 48706"/>
                <a:gd name="connsiteX45" fmla="*/ 38910 w 71817"/>
                <a:gd name="connsiteY45" fmla="*/ 47662 h 48706"/>
                <a:gd name="connsiteX46" fmla="*/ 35851 w 71817"/>
                <a:gd name="connsiteY46" fmla="*/ 46715 h 48706"/>
                <a:gd name="connsiteX0" fmla="*/ 35851 w 71817"/>
                <a:gd name="connsiteY0" fmla="*/ 46715 h 51726"/>
                <a:gd name="connsiteX1" fmla="*/ 35886 w 71817"/>
                <a:gd name="connsiteY1" fmla="*/ 40246 h 51726"/>
                <a:gd name="connsiteX2" fmla="*/ 31658 w 71817"/>
                <a:gd name="connsiteY2" fmla="*/ 38666 h 51726"/>
                <a:gd name="connsiteX3" fmla="*/ 29229 w 71817"/>
                <a:gd name="connsiteY3" fmla="*/ 36525 h 51726"/>
                <a:gd name="connsiteX4" fmla="*/ 26219 w 71817"/>
                <a:gd name="connsiteY4" fmla="*/ 35425 h 51726"/>
                <a:gd name="connsiteX5" fmla="*/ 24227 w 71817"/>
                <a:gd name="connsiteY5" fmla="*/ 34801 h 51726"/>
                <a:gd name="connsiteX6" fmla="*/ 21987 w 71817"/>
                <a:gd name="connsiteY6" fmla="*/ 33367 h 51726"/>
                <a:gd name="connsiteX7" fmla="*/ 23182 w 71817"/>
                <a:gd name="connsiteY7" fmla="*/ 27996 h 51726"/>
                <a:gd name="connsiteX8" fmla="*/ 19118 w 71817"/>
                <a:gd name="connsiteY8" fmla="*/ 27688 h 51726"/>
                <a:gd name="connsiteX9" fmla="*/ 12047 w 71817"/>
                <a:gd name="connsiteY9" fmla="*/ 28481 h 51726"/>
                <a:gd name="connsiteX10" fmla="*/ 9000 w 71817"/>
                <a:gd name="connsiteY10" fmla="*/ 26182 h 51726"/>
                <a:gd name="connsiteX11" fmla="*/ 6047 w 71817"/>
                <a:gd name="connsiteY11" fmla="*/ 20942 h 51726"/>
                <a:gd name="connsiteX12" fmla="*/ 4415 w 71817"/>
                <a:gd name="connsiteY12" fmla="*/ 14782 h 51726"/>
                <a:gd name="connsiteX13" fmla="*/ 55 w 71817"/>
                <a:gd name="connsiteY13" fmla="*/ 14945 h 51726"/>
                <a:gd name="connsiteX14" fmla="*/ 4049 w 71817"/>
                <a:gd name="connsiteY14" fmla="*/ 9568 h 51726"/>
                <a:gd name="connsiteX15" fmla="*/ 5772 w 71817"/>
                <a:gd name="connsiteY15" fmla="*/ 10 h 51726"/>
                <a:gd name="connsiteX16" fmla="*/ 24497 w 71817"/>
                <a:gd name="connsiteY16" fmla="*/ 9898 h 51726"/>
                <a:gd name="connsiteX17" fmla="*/ 25556 w 71817"/>
                <a:gd name="connsiteY17" fmla="*/ 8465 h 51726"/>
                <a:gd name="connsiteX18" fmla="*/ 26479 w 71817"/>
                <a:gd name="connsiteY18" fmla="*/ 5581 h 51726"/>
                <a:gd name="connsiteX19" fmla="*/ 30278 w 71817"/>
                <a:gd name="connsiteY19" fmla="*/ 7206 h 51726"/>
                <a:gd name="connsiteX20" fmla="*/ 34766 w 71817"/>
                <a:gd name="connsiteY20" fmla="*/ 7019 h 51726"/>
                <a:gd name="connsiteX21" fmla="*/ 37217 w 71817"/>
                <a:gd name="connsiteY21" fmla="*/ 5462 h 51726"/>
                <a:gd name="connsiteX22" fmla="*/ 42676 w 71817"/>
                <a:gd name="connsiteY22" fmla="*/ 3978 h 51726"/>
                <a:gd name="connsiteX23" fmla="*/ 46946 w 71817"/>
                <a:gd name="connsiteY23" fmla="*/ 3123 h 51726"/>
                <a:gd name="connsiteX24" fmla="*/ 52502 w 71817"/>
                <a:gd name="connsiteY24" fmla="*/ 5482 h 51726"/>
                <a:gd name="connsiteX25" fmla="*/ 48871 w 71817"/>
                <a:gd name="connsiteY25" fmla="*/ 3652 h 51726"/>
                <a:gd name="connsiteX26" fmla="*/ 54429 w 71817"/>
                <a:gd name="connsiteY26" fmla="*/ 8190 h 51726"/>
                <a:gd name="connsiteX27" fmla="*/ 58549 w 71817"/>
                <a:gd name="connsiteY27" fmla="*/ 9404 h 51726"/>
                <a:gd name="connsiteX28" fmla="*/ 60705 w 71817"/>
                <a:gd name="connsiteY28" fmla="*/ 10241 h 51726"/>
                <a:gd name="connsiteX29" fmla="*/ 65519 w 71817"/>
                <a:gd name="connsiteY29" fmla="*/ 10656 h 51726"/>
                <a:gd name="connsiteX30" fmla="*/ 69108 w 71817"/>
                <a:gd name="connsiteY30" fmla="*/ 12108 h 51726"/>
                <a:gd name="connsiteX31" fmla="*/ 71402 w 71817"/>
                <a:gd name="connsiteY31" fmla="*/ 12800 h 51726"/>
                <a:gd name="connsiteX32" fmla="*/ 69965 w 71817"/>
                <a:gd name="connsiteY32" fmla="*/ 16454 h 51726"/>
                <a:gd name="connsiteX33" fmla="*/ 70953 w 71817"/>
                <a:gd name="connsiteY33" fmla="*/ 16454 h 51726"/>
                <a:gd name="connsiteX34" fmla="*/ 70624 w 71817"/>
                <a:gd name="connsiteY34" fmla="*/ 17636 h 51726"/>
                <a:gd name="connsiteX35" fmla="*/ 69634 w 71817"/>
                <a:gd name="connsiteY35" fmla="*/ 20876 h 51726"/>
                <a:gd name="connsiteX36" fmla="*/ 67727 w 71817"/>
                <a:gd name="connsiteY36" fmla="*/ 21898 h 51726"/>
                <a:gd name="connsiteX37" fmla="*/ 65356 w 71817"/>
                <a:gd name="connsiteY37" fmla="*/ 24300 h 51726"/>
                <a:gd name="connsiteX38" fmla="*/ 64291 w 71817"/>
                <a:gd name="connsiteY38" fmla="*/ 25382 h 51726"/>
                <a:gd name="connsiteX39" fmla="*/ 64291 w 71817"/>
                <a:gd name="connsiteY39" fmla="*/ 30081 h 51726"/>
                <a:gd name="connsiteX40" fmla="*/ 61766 w 71817"/>
                <a:gd name="connsiteY40" fmla="*/ 31423 h 51726"/>
                <a:gd name="connsiteX41" fmla="*/ 59388 w 71817"/>
                <a:gd name="connsiteY41" fmla="*/ 29532 h 51726"/>
                <a:gd name="connsiteX42" fmla="*/ 57036 w 71817"/>
                <a:gd name="connsiteY42" fmla="*/ 31721 h 51726"/>
                <a:gd name="connsiteX43" fmla="*/ 52968 w 71817"/>
                <a:gd name="connsiteY43" fmla="*/ 29528 h 51726"/>
                <a:gd name="connsiteX44" fmla="*/ 48200 w 71817"/>
                <a:gd name="connsiteY44" fmla="*/ 33006 h 51726"/>
                <a:gd name="connsiteX45" fmla="*/ 40688 w 71817"/>
                <a:gd name="connsiteY45" fmla="*/ 51195 h 51726"/>
                <a:gd name="connsiteX46" fmla="*/ 38910 w 71817"/>
                <a:gd name="connsiteY46" fmla="*/ 47662 h 51726"/>
                <a:gd name="connsiteX47" fmla="*/ 35851 w 71817"/>
                <a:gd name="connsiteY47" fmla="*/ 46715 h 51726"/>
                <a:gd name="connsiteX0" fmla="*/ 35851 w 71817"/>
                <a:gd name="connsiteY0" fmla="*/ 46715 h 52064"/>
                <a:gd name="connsiteX1" fmla="*/ 35886 w 71817"/>
                <a:gd name="connsiteY1" fmla="*/ 40246 h 52064"/>
                <a:gd name="connsiteX2" fmla="*/ 31658 w 71817"/>
                <a:gd name="connsiteY2" fmla="*/ 38666 h 52064"/>
                <a:gd name="connsiteX3" fmla="*/ 29229 w 71817"/>
                <a:gd name="connsiteY3" fmla="*/ 36525 h 52064"/>
                <a:gd name="connsiteX4" fmla="*/ 26219 w 71817"/>
                <a:gd name="connsiteY4" fmla="*/ 35425 h 52064"/>
                <a:gd name="connsiteX5" fmla="*/ 24227 w 71817"/>
                <a:gd name="connsiteY5" fmla="*/ 34801 h 52064"/>
                <a:gd name="connsiteX6" fmla="*/ 21987 w 71817"/>
                <a:gd name="connsiteY6" fmla="*/ 33367 h 52064"/>
                <a:gd name="connsiteX7" fmla="*/ 23182 w 71817"/>
                <a:gd name="connsiteY7" fmla="*/ 27996 h 52064"/>
                <a:gd name="connsiteX8" fmla="*/ 19118 w 71817"/>
                <a:gd name="connsiteY8" fmla="*/ 27688 h 52064"/>
                <a:gd name="connsiteX9" fmla="*/ 12047 w 71817"/>
                <a:gd name="connsiteY9" fmla="*/ 28481 h 52064"/>
                <a:gd name="connsiteX10" fmla="*/ 9000 w 71817"/>
                <a:gd name="connsiteY10" fmla="*/ 26182 h 52064"/>
                <a:gd name="connsiteX11" fmla="*/ 6047 w 71817"/>
                <a:gd name="connsiteY11" fmla="*/ 20942 h 52064"/>
                <a:gd name="connsiteX12" fmla="*/ 4415 w 71817"/>
                <a:gd name="connsiteY12" fmla="*/ 14782 h 52064"/>
                <a:gd name="connsiteX13" fmla="*/ 55 w 71817"/>
                <a:gd name="connsiteY13" fmla="*/ 14945 h 52064"/>
                <a:gd name="connsiteX14" fmla="*/ 4049 w 71817"/>
                <a:gd name="connsiteY14" fmla="*/ 9568 h 52064"/>
                <a:gd name="connsiteX15" fmla="*/ 5772 w 71817"/>
                <a:gd name="connsiteY15" fmla="*/ 10 h 52064"/>
                <a:gd name="connsiteX16" fmla="*/ 24497 w 71817"/>
                <a:gd name="connsiteY16" fmla="*/ 9898 h 52064"/>
                <a:gd name="connsiteX17" fmla="*/ 25556 w 71817"/>
                <a:gd name="connsiteY17" fmla="*/ 8465 h 52064"/>
                <a:gd name="connsiteX18" fmla="*/ 26479 w 71817"/>
                <a:gd name="connsiteY18" fmla="*/ 5581 h 52064"/>
                <a:gd name="connsiteX19" fmla="*/ 30278 w 71817"/>
                <a:gd name="connsiteY19" fmla="*/ 7206 h 52064"/>
                <a:gd name="connsiteX20" fmla="*/ 34766 w 71817"/>
                <a:gd name="connsiteY20" fmla="*/ 7019 h 52064"/>
                <a:gd name="connsiteX21" fmla="*/ 37217 w 71817"/>
                <a:gd name="connsiteY21" fmla="*/ 5462 h 52064"/>
                <a:gd name="connsiteX22" fmla="*/ 42676 w 71817"/>
                <a:gd name="connsiteY22" fmla="*/ 3978 h 52064"/>
                <a:gd name="connsiteX23" fmla="*/ 46946 w 71817"/>
                <a:gd name="connsiteY23" fmla="*/ 3123 h 52064"/>
                <a:gd name="connsiteX24" fmla="*/ 52502 w 71817"/>
                <a:gd name="connsiteY24" fmla="*/ 5482 h 52064"/>
                <a:gd name="connsiteX25" fmla="*/ 48871 w 71817"/>
                <a:gd name="connsiteY25" fmla="*/ 3652 h 52064"/>
                <a:gd name="connsiteX26" fmla="*/ 54429 w 71817"/>
                <a:gd name="connsiteY26" fmla="*/ 8190 h 52064"/>
                <a:gd name="connsiteX27" fmla="*/ 58549 w 71817"/>
                <a:gd name="connsiteY27" fmla="*/ 9404 h 52064"/>
                <a:gd name="connsiteX28" fmla="*/ 60705 w 71817"/>
                <a:gd name="connsiteY28" fmla="*/ 10241 h 52064"/>
                <a:gd name="connsiteX29" fmla="*/ 65519 w 71817"/>
                <a:gd name="connsiteY29" fmla="*/ 10656 h 52064"/>
                <a:gd name="connsiteX30" fmla="*/ 69108 w 71817"/>
                <a:gd name="connsiteY30" fmla="*/ 12108 h 52064"/>
                <a:gd name="connsiteX31" fmla="*/ 71402 w 71817"/>
                <a:gd name="connsiteY31" fmla="*/ 12800 h 52064"/>
                <a:gd name="connsiteX32" fmla="*/ 69965 w 71817"/>
                <a:gd name="connsiteY32" fmla="*/ 16454 h 52064"/>
                <a:gd name="connsiteX33" fmla="*/ 70953 w 71817"/>
                <a:gd name="connsiteY33" fmla="*/ 16454 h 52064"/>
                <a:gd name="connsiteX34" fmla="*/ 70624 w 71817"/>
                <a:gd name="connsiteY34" fmla="*/ 17636 h 52064"/>
                <a:gd name="connsiteX35" fmla="*/ 69634 w 71817"/>
                <a:gd name="connsiteY35" fmla="*/ 20876 h 52064"/>
                <a:gd name="connsiteX36" fmla="*/ 67727 w 71817"/>
                <a:gd name="connsiteY36" fmla="*/ 21898 h 52064"/>
                <a:gd name="connsiteX37" fmla="*/ 65356 w 71817"/>
                <a:gd name="connsiteY37" fmla="*/ 24300 h 52064"/>
                <a:gd name="connsiteX38" fmla="*/ 64291 w 71817"/>
                <a:gd name="connsiteY38" fmla="*/ 25382 h 52064"/>
                <a:gd name="connsiteX39" fmla="*/ 64291 w 71817"/>
                <a:gd name="connsiteY39" fmla="*/ 30081 h 52064"/>
                <a:gd name="connsiteX40" fmla="*/ 61766 w 71817"/>
                <a:gd name="connsiteY40" fmla="*/ 31423 h 52064"/>
                <a:gd name="connsiteX41" fmla="*/ 59388 w 71817"/>
                <a:gd name="connsiteY41" fmla="*/ 29532 h 52064"/>
                <a:gd name="connsiteX42" fmla="*/ 57036 w 71817"/>
                <a:gd name="connsiteY42" fmla="*/ 31721 h 52064"/>
                <a:gd name="connsiteX43" fmla="*/ 52968 w 71817"/>
                <a:gd name="connsiteY43" fmla="*/ 29528 h 52064"/>
                <a:gd name="connsiteX44" fmla="*/ 48200 w 71817"/>
                <a:gd name="connsiteY44" fmla="*/ 33006 h 52064"/>
                <a:gd name="connsiteX45" fmla="*/ 42972 w 71817"/>
                <a:gd name="connsiteY45" fmla="*/ 50728 h 52064"/>
                <a:gd name="connsiteX46" fmla="*/ 40688 w 71817"/>
                <a:gd name="connsiteY46" fmla="*/ 51195 h 52064"/>
                <a:gd name="connsiteX47" fmla="*/ 38910 w 71817"/>
                <a:gd name="connsiteY47" fmla="*/ 47662 h 52064"/>
                <a:gd name="connsiteX48" fmla="*/ 35851 w 71817"/>
                <a:gd name="connsiteY48" fmla="*/ 46715 h 52064"/>
                <a:gd name="connsiteX0" fmla="*/ 35851 w 71817"/>
                <a:gd name="connsiteY0" fmla="*/ 46715 h 51310"/>
                <a:gd name="connsiteX1" fmla="*/ 35886 w 71817"/>
                <a:gd name="connsiteY1" fmla="*/ 40246 h 51310"/>
                <a:gd name="connsiteX2" fmla="*/ 31658 w 71817"/>
                <a:gd name="connsiteY2" fmla="*/ 38666 h 51310"/>
                <a:gd name="connsiteX3" fmla="*/ 29229 w 71817"/>
                <a:gd name="connsiteY3" fmla="*/ 36525 h 51310"/>
                <a:gd name="connsiteX4" fmla="*/ 26219 w 71817"/>
                <a:gd name="connsiteY4" fmla="*/ 35425 h 51310"/>
                <a:gd name="connsiteX5" fmla="*/ 24227 w 71817"/>
                <a:gd name="connsiteY5" fmla="*/ 34801 h 51310"/>
                <a:gd name="connsiteX6" fmla="*/ 21987 w 71817"/>
                <a:gd name="connsiteY6" fmla="*/ 33367 h 51310"/>
                <a:gd name="connsiteX7" fmla="*/ 23182 w 71817"/>
                <a:gd name="connsiteY7" fmla="*/ 27996 h 51310"/>
                <a:gd name="connsiteX8" fmla="*/ 19118 w 71817"/>
                <a:gd name="connsiteY8" fmla="*/ 27688 h 51310"/>
                <a:gd name="connsiteX9" fmla="*/ 12047 w 71817"/>
                <a:gd name="connsiteY9" fmla="*/ 28481 h 51310"/>
                <a:gd name="connsiteX10" fmla="*/ 9000 w 71817"/>
                <a:gd name="connsiteY10" fmla="*/ 26182 h 51310"/>
                <a:gd name="connsiteX11" fmla="*/ 6047 w 71817"/>
                <a:gd name="connsiteY11" fmla="*/ 20942 h 51310"/>
                <a:gd name="connsiteX12" fmla="*/ 4415 w 71817"/>
                <a:gd name="connsiteY12" fmla="*/ 14782 h 51310"/>
                <a:gd name="connsiteX13" fmla="*/ 55 w 71817"/>
                <a:gd name="connsiteY13" fmla="*/ 14945 h 51310"/>
                <a:gd name="connsiteX14" fmla="*/ 4049 w 71817"/>
                <a:gd name="connsiteY14" fmla="*/ 9568 h 51310"/>
                <a:gd name="connsiteX15" fmla="*/ 5772 w 71817"/>
                <a:gd name="connsiteY15" fmla="*/ 10 h 51310"/>
                <a:gd name="connsiteX16" fmla="*/ 24497 w 71817"/>
                <a:gd name="connsiteY16" fmla="*/ 9898 h 51310"/>
                <a:gd name="connsiteX17" fmla="*/ 25556 w 71817"/>
                <a:gd name="connsiteY17" fmla="*/ 8465 h 51310"/>
                <a:gd name="connsiteX18" fmla="*/ 26479 w 71817"/>
                <a:gd name="connsiteY18" fmla="*/ 5581 h 51310"/>
                <a:gd name="connsiteX19" fmla="*/ 30278 w 71817"/>
                <a:gd name="connsiteY19" fmla="*/ 7206 h 51310"/>
                <a:gd name="connsiteX20" fmla="*/ 34766 w 71817"/>
                <a:gd name="connsiteY20" fmla="*/ 7019 h 51310"/>
                <a:gd name="connsiteX21" fmla="*/ 37217 w 71817"/>
                <a:gd name="connsiteY21" fmla="*/ 5462 h 51310"/>
                <a:gd name="connsiteX22" fmla="*/ 42676 w 71817"/>
                <a:gd name="connsiteY22" fmla="*/ 3978 h 51310"/>
                <a:gd name="connsiteX23" fmla="*/ 46946 w 71817"/>
                <a:gd name="connsiteY23" fmla="*/ 3123 h 51310"/>
                <a:gd name="connsiteX24" fmla="*/ 52502 w 71817"/>
                <a:gd name="connsiteY24" fmla="*/ 5482 h 51310"/>
                <a:gd name="connsiteX25" fmla="*/ 48871 w 71817"/>
                <a:gd name="connsiteY25" fmla="*/ 3652 h 51310"/>
                <a:gd name="connsiteX26" fmla="*/ 54429 w 71817"/>
                <a:gd name="connsiteY26" fmla="*/ 8190 h 51310"/>
                <a:gd name="connsiteX27" fmla="*/ 58549 w 71817"/>
                <a:gd name="connsiteY27" fmla="*/ 9404 h 51310"/>
                <a:gd name="connsiteX28" fmla="*/ 60705 w 71817"/>
                <a:gd name="connsiteY28" fmla="*/ 10241 h 51310"/>
                <a:gd name="connsiteX29" fmla="*/ 65519 w 71817"/>
                <a:gd name="connsiteY29" fmla="*/ 10656 h 51310"/>
                <a:gd name="connsiteX30" fmla="*/ 69108 w 71817"/>
                <a:gd name="connsiteY30" fmla="*/ 12108 h 51310"/>
                <a:gd name="connsiteX31" fmla="*/ 71402 w 71817"/>
                <a:gd name="connsiteY31" fmla="*/ 12800 h 51310"/>
                <a:gd name="connsiteX32" fmla="*/ 69965 w 71817"/>
                <a:gd name="connsiteY32" fmla="*/ 16454 h 51310"/>
                <a:gd name="connsiteX33" fmla="*/ 70953 w 71817"/>
                <a:gd name="connsiteY33" fmla="*/ 16454 h 51310"/>
                <a:gd name="connsiteX34" fmla="*/ 70624 w 71817"/>
                <a:gd name="connsiteY34" fmla="*/ 17636 h 51310"/>
                <a:gd name="connsiteX35" fmla="*/ 69634 w 71817"/>
                <a:gd name="connsiteY35" fmla="*/ 20876 h 51310"/>
                <a:gd name="connsiteX36" fmla="*/ 67727 w 71817"/>
                <a:gd name="connsiteY36" fmla="*/ 21898 h 51310"/>
                <a:gd name="connsiteX37" fmla="*/ 65356 w 71817"/>
                <a:gd name="connsiteY37" fmla="*/ 24300 h 51310"/>
                <a:gd name="connsiteX38" fmla="*/ 64291 w 71817"/>
                <a:gd name="connsiteY38" fmla="*/ 25382 h 51310"/>
                <a:gd name="connsiteX39" fmla="*/ 64291 w 71817"/>
                <a:gd name="connsiteY39" fmla="*/ 30081 h 51310"/>
                <a:gd name="connsiteX40" fmla="*/ 61766 w 71817"/>
                <a:gd name="connsiteY40" fmla="*/ 31423 h 51310"/>
                <a:gd name="connsiteX41" fmla="*/ 59388 w 71817"/>
                <a:gd name="connsiteY41" fmla="*/ 29532 h 51310"/>
                <a:gd name="connsiteX42" fmla="*/ 57036 w 71817"/>
                <a:gd name="connsiteY42" fmla="*/ 31721 h 51310"/>
                <a:gd name="connsiteX43" fmla="*/ 52968 w 71817"/>
                <a:gd name="connsiteY43" fmla="*/ 29528 h 51310"/>
                <a:gd name="connsiteX44" fmla="*/ 48200 w 71817"/>
                <a:gd name="connsiteY44" fmla="*/ 33006 h 51310"/>
                <a:gd name="connsiteX45" fmla="*/ 45381 w 71817"/>
                <a:gd name="connsiteY45" fmla="*/ 49261 h 51310"/>
                <a:gd name="connsiteX46" fmla="*/ 42972 w 71817"/>
                <a:gd name="connsiteY46" fmla="*/ 50728 h 51310"/>
                <a:gd name="connsiteX47" fmla="*/ 40688 w 71817"/>
                <a:gd name="connsiteY47" fmla="*/ 51195 h 51310"/>
                <a:gd name="connsiteX48" fmla="*/ 38910 w 71817"/>
                <a:gd name="connsiteY48" fmla="*/ 47662 h 51310"/>
                <a:gd name="connsiteX49" fmla="*/ 35851 w 71817"/>
                <a:gd name="connsiteY49" fmla="*/ 46715 h 51310"/>
                <a:gd name="connsiteX0" fmla="*/ 35851 w 71817"/>
                <a:gd name="connsiteY0" fmla="*/ 46715 h 51310"/>
                <a:gd name="connsiteX1" fmla="*/ 35886 w 71817"/>
                <a:gd name="connsiteY1" fmla="*/ 40246 h 51310"/>
                <a:gd name="connsiteX2" fmla="*/ 31658 w 71817"/>
                <a:gd name="connsiteY2" fmla="*/ 38666 h 51310"/>
                <a:gd name="connsiteX3" fmla="*/ 29229 w 71817"/>
                <a:gd name="connsiteY3" fmla="*/ 36525 h 51310"/>
                <a:gd name="connsiteX4" fmla="*/ 26219 w 71817"/>
                <a:gd name="connsiteY4" fmla="*/ 35425 h 51310"/>
                <a:gd name="connsiteX5" fmla="*/ 24227 w 71817"/>
                <a:gd name="connsiteY5" fmla="*/ 34801 h 51310"/>
                <a:gd name="connsiteX6" fmla="*/ 21987 w 71817"/>
                <a:gd name="connsiteY6" fmla="*/ 33367 h 51310"/>
                <a:gd name="connsiteX7" fmla="*/ 23182 w 71817"/>
                <a:gd name="connsiteY7" fmla="*/ 27996 h 51310"/>
                <a:gd name="connsiteX8" fmla="*/ 19118 w 71817"/>
                <a:gd name="connsiteY8" fmla="*/ 27688 h 51310"/>
                <a:gd name="connsiteX9" fmla="*/ 12047 w 71817"/>
                <a:gd name="connsiteY9" fmla="*/ 28481 h 51310"/>
                <a:gd name="connsiteX10" fmla="*/ 9000 w 71817"/>
                <a:gd name="connsiteY10" fmla="*/ 26182 h 51310"/>
                <a:gd name="connsiteX11" fmla="*/ 6047 w 71817"/>
                <a:gd name="connsiteY11" fmla="*/ 20942 h 51310"/>
                <a:gd name="connsiteX12" fmla="*/ 4415 w 71817"/>
                <a:gd name="connsiteY12" fmla="*/ 14782 h 51310"/>
                <a:gd name="connsiteX13" fmla="*/ 55 w 71817"/>
                <a:gd name="connsiteY13" fmla="*/ 14945 h 51310"/>
                <a:gd name="connsiteX14" fmla="*/ 4049 w 71817"/>
                <a:gd name="connsiteY14" fmla="*/ 9568 h 51310"/>
                <a:gd name="connsiteX15" fmla="*/ 5772 w 71817"/>
                <a:gd name="connsiteY15" fmla="*/ 10 h 51310"/>
                <a:gd name="connsiteX16" fmla="*/ 24497 w 71817"/>
                <a:gd name="connsiteY16" fmla="*/ 9898 h 51310"/>
                <a:gd name="connsiteX17" fmla="*/ 25556 w 71817"/>
                <a:gd name="connsiteY17" fmla="*/ 8465 h 51310"/>
                <a:gd name="connsiteX18" fmla="*/ 26479 w 71817"/>
                <a:gd name="connsiteY18" fmla="*/ 5581 h 51310"/>
                <a:gd name="connsiteX19" fmla="*/ 30278 w 71817"/>
                <a:gd name="connsiteY19" fmla="*/ 7206 h 51310"/>
                <a:gd name="connsiteX20" fmla="*/ 34766 w 71817"/>
                <a:gd name="connsiteY20" fmla="*/ 7019 h 51310"/>
                <a:gd name="connsiteX21" fmla="*/ 37217 w 71817"/>
                <a:gd name="connsiteY21" fmla="*/ 5462 h 51310"/>
                <a:gd name="connsiteX22" fmla="*/ 42676 w 71817"/>
                <a:gd name="connsiteY22" fmla="*/ 3978 h 51310"/>
                <a:gd name="connsiteX23" fmla="*/ 46946 w 71817"/>
                <a:gd name="connsiteY23" fmla="*/ 3123 h 51310"/>
                <a:gd name="connsiteX24" fmla="*/ 52502 w 71817"/>
                <a:gd name="connsiteY24" fmla="*/ 5482 h 51310"/>
                <a:gd name="connsiteX25" fmla="*/ 48871 w 71817"/>
                <a:gd name="connsiteY25" fmla="*/ 3652 h 51310"/>
                <a:gd name="connsiteX26" fmla="*/ 54429 w 71817"/>
                <a:gd name="connsiteY26" fmla="*/ 8190 h 51310"/>
                <a:gd name="connsiteX27" fmla="*/ 58549 w 71817"/>
                <a:gd name="connsiteY27" fmla="*/ 9404 h 51310"/>
                <a:gd name="connsiteX28" fmla="*/ 60705 w 71817"/>
                <a:gd name="connsiteY28" fmla="*/ 10241 h 51310"/>
                <a:gd name="connsiteX29" fmla="*/ 65519 w 71817"/>
                <a:gd name="connsiteY29" fmla="*/ 10656 h 51310"/>
                <a:gd name="connsiteX30" fmla="*/ 69108 w 71817"/>
                <a:gd name="connsiteY30" fmla="*/ 12108 h 51310"/>
                <a:gd name="connsiteX31" fmla="*/ 71402 w 71817"/>
                <a:gd name="connsiteY31" fmla="*/ 12800 h 51310"/>
                <a:gd name="connsiteX32" fmla="*/ 69965 w 71817"/>
                <a:gd name="connsiteY32" fmla="*/ 16454 h 51310"/>
                <a:gd name="connsiteX33" fmla="*/ 70953 w 71817"/>
                <a:gd name="connsiteY33" fmla="*/ 16454 h 51310"/>
                <a:gd name="connsiteX34" fmla="*/ 70624 w 71817"/>
                <a:gd name="connsiteY34" fmla="*/ 17636 h 51310"/>
                <a:gd name="connsiteX35" fmla="*/ 69634 w 71817"/>
                <a:gd name="connsiteY35" fmla="*/ 20876 h 51310"/>
                <a:gd name="connsiteX36" fmla="*/ 67727 w 71817"/>
                <a:gd name="connsiteY36" fmla="*/ 21898 h 51310"/>
                <a:gd name="connsiteX37" fmla="*/ 65356 w 71817"/>
                <a:gd name="connsiteY37" fmla="*/ 24300 h 51310"/>
                <a:gd name="connsiteX38" fmla="*/ 64291 w 71817"/>
                <a:gd name="connsiteY38" fmla="*/ 25382 h 51310"/>
                <a:gd name="connsiteX39" fmla="*/ 64291 w 71817"/>
                <a:gd name="connsiteY39" fmla="*/ 30081 h 51310"/>
                <a:gd name="connsiteX40" fmla="*/ 61766 w 71817"/>
                <a:gd name="connsiteY40" fmla="*/ 31423 h 51310"/>
                <a:gd name="connsiteX41" fmla="*/ 59388 w 71817"/>
                <a:gd name="connsiteY41" fmla="*/ 29532 h 51310"/>
                <a:gd name="connsiteX42" fmla="*/ 57036 w 71817"/>
                <a:gd name="connsiteY42" fmla="*/ 31721 h 51310"/>
                <a:gd name="connsiteX43" fmla="*/ 52968 w 71817"/>
                <a:gd name="connsiteY43" fmla="*/ 29528 h 51310"/>
                <a:gd name="connsiteX44" fmla="*/ 48200 w 71817"/>
                <a:gd name="connsiteY44" fmla="*/ 33006 h 51310"/>
                <a:gd name="connsiteX45" fmla="*/ 44751 w 71817"/>
                <a:gd name="connsiteY45" fmla="*/ 40299 h 51310"/>
                <a:gd name="connsiteX46" fmla="*/ 45381 w 71817"/>
                <a:gd name="connsiteY46" fmla="*/ 49261 h 51310"/>
                <a:gd name="connsiteX47" fmla="*/ 42972 w 71817"/>
                <a:gd name="connsiteY47" fmla="*/ 50728 h 51310"/>
                <a:gd name="connsiteX48" fmla="*/ 40688 w 71817"/>
                <a:gd name="connsiteY48" fmla="*/ 51195 h 51310"/>
                <a:gd name="connsiteX49" fmla="*/ 38910 w 71817"/>
                <a:gd name="connsiteY49" fmla="*/ 47662 h 51310"/>
                <a:gd name="connsiteX50" fmla="*/ 35851 w 71817"/>
                <a:gd name="connsiteY50" fmla="*/ 46715 h 51310"/>
                <a:gd name="connsiteX0" fmla="*/ 35851 w 71817"/>
                <a:gd name="connsiteY0" fmla="*/ 46715 h 51310"/>
                <a:gd name="connsiteX1" fmla="*/ 35886 w 71817"/>
                <a:gd name="connsiteY1" fmla="*/ 40246 h 51310"/>
                <a:gd name="connsiteX2" fmla="*/ 31658 w 71817"/>
                <a:gd name="connsiteY2" fmla="*/ 38666 h 51310"/>
                <a:gd name="connsiteX3" fmla="*/ 29229 w 71817"/>
                <a:gd name="connsiteY3" fmla="*/ 36525 h 51310"/>
                <a:gd name="connsiteX4" fmla="*/ 26219 w 71817"/>
                <a:gd name="connsiteY4" fmla="*/ 35425 h 51310"/>
                <a:gd name="connsiteX5" fmla="*/ 24227 w 71817"/>
                <a:gd name="connsiteY5" fmla="*/ 34801 h 51310"/>
                <a:gd name="connsiteX6" fmla="*/ 21987 w 71817"/>
                <a:gd name="connsiteY6" fmla="*/ 33367 h 51310"/>
                <a:gd name="connsiteX7" fmla="*/ 23182 w 71817"/>
                <a:gd name="connsiteY7" fmla="*/ 27996 h 51310"/>
                <a:gd name="connsiteX8" fmla="*/ 19118 w 71817"/>
                <a:gd name="connsiteY8" fmla="*/ 27688 h 51310"/>
                <a:gd name="connsiteX9" fmla="*/ 12047 w 71817"/>
                <a:gd name="connsiteY9" fmla="*/ 28481 h 51310"/>
                <a:gd name="connsiteX10" fmla="*/ 9000 w 71817"/>
                <a:gd name="connsiteY10" fmla="*/ 26182 h 51310"/>
                <a:gd name="connsiteX11" fmla="*/ 6047 w 71817"/>
                <a:gd name="connsiteY11" fmla="*/ 20942 h 51310"/>
                <a:gd name="connsiteX12" fmla="*/ 4415 w 71817"/>
                <a:gd name="connsiteY12" fmla="*/ 14782 h 51310"/>
                <a:gd name="connsiteX13" fmla="*/ 55 w 71817"/>
                <a:gd name="connsiteY13" fmla="*/ 14945 h 51310"/>
                <a:gd name="connsiteX14" fmla="*/ 4049 w 71817"/>
                <a:gd name="connsiteY14" fmla="*/ 9568 h 51310"/>
                <a:gd name="connsiteX15" fmla="*/ 5772 w 71817"/>
                <a:gd name="connsiteY15" fmla="*/ 10 h 51310"/>
                <a:gd name="connsiteX16" fmla="*/ 24497 w 71817"/>
                <a:gd name="connsiteY16" fmla="*/ 9898 h 51310"/>
                <a:gd name="connsiteX17" fmla="*/ 25556 w 71817"/>
                <a:gd name="connsiteY17" fmla="*/ 8465 h 51310"/>
                <a:gd name="connsiteX18" fmla="*/ 26479 w 71817"/>
                <a:gd name="connsiteY18" fmla="*/ 5581 h 51310"/>
                <a:gd name="connsiteX19" fmla="*/ 30278 w 71817"/>
                <a:gd name="connsiteY19" fmla="*/ 7206 h 51310"/>
                <a:gd name="connsiteX20" fmla="*/ 34766 w 71817"/>
                <a:gd name="connsiteY20" fmla="*/ 7019 h 51310"/>
                <a:gd name="connsiteX21" fmla="*/ 37217 w 71817"/>
                <a:gd name="connsiteY21" fmla="*/ 5462 h 51310"/>
                <a:gd name="connsiteX22" fmla="*/ 42676 w 71817"/>
                <a:gd name="connsiteY22" fmla="*/ 3978 h 51310"/>
                <a:gd name="connsiteX23" fmla="*/ 46946 w 71817"/>
                <a:gd name="connsiteY23" fmla="*/ 3123 h 51310"/>
                <a:gd name="connsiteX24" fmla="*/ 52502 w 71817"/>
                <a:gd name="connsiteY24" fmla="*/ 5482 h 51310"/>
                <a:gd name="connsiteX25" fmla="*/ 48871 w 71817"/>
                <a:gd name="connsiteY25" fmla="*/ 3652 h 51310"/>
                <a:gd name="connsiteX26" fmla="*/ 54429 w 71817"/>
                <a:gd name="connsiteY26" fmla="*/ 8190 h 51310"/>
                <a:gd name="connsiteX27" fmla="*/ 58549 w 71817"/>
                <a:gd name="connsiteY27" fmla="*/ 9404 h 51310"/>
                <a:gd name="connsiteX28" fmla="*/ 60705 w 71817"/>
                <a:gd name="connsiteY28" fmla="*/ 10241 h 51310"/>
                <a:gd name="connsiteX29" fmla="*/ 65519 w 71817"/>
                <a:gd name="connsiteY29" fmla="*/ 10656 h 51310"/>
                <a:gd name="connsiteX30" fmla="*/ 69108 w 71817"/>
                <a:gd name="connsiteY30" fmla="*/ 12108 h 51310"/>
                <a:gd name="connsiteX31" fmla="*/ 71402 w 71817"/>
                <a:gd name="connsiteY31" fmla="*/ 12800 h 51310"/>
                <a:gd name="connsiteX32" fmla="*/ 69965 w 71817"/>
                <a:gd name="connsiteY32" fmla="*/ 16454 h 51310"/>
                <a:gd name="connsiteX33" fmla="*/ 70953 w 71817"/>
                <a:gd name="connsiteY33" fmla="*/ 16454 h 51310"/>
                <a:gd name="connsiteX34" fmla="*/ 70624 w 71817"/>
                <a:gd name="connsiteY34" fmla="*/ 17636 h 51310"/>
                <a:gd name="connsiteX35" fmla="*/ 69634 w 71817"/>
                <a:gd name="connsiteY35" fmla="*/ 20876 h 51310"/>
                <a:gd name="connsiteX36" fmla="*/ 67727 w 71817"/>
                <a:gd name="connsiteY36" fmla="*/ 21898 h 51310"/>
                <a:gd name="connsiteX37" fmla="*/ 65356 w 71817"/>
                <a:gd name="connsiteY37" fmla="*/ 24300 h 51310"/>
                <a:gd name="connsiteX38" fmla="*/ 64291 w 71817"/>
                <a:gd name="connsiteY38" fmla="*/ 25382 h 51310"/>
                <a:gd name="connsiteX39" fmla="*/ 64291 w 71817"/>
                <a:gd name="connsiteY39" fmla="*/ 30081 h 51310"/>
                <a:gd name="connsiteX40" fmla="*/ 61766 w 71817"/>
                <a:gd name="connsiteY40" fmla="*/ 31423 h 51310"/>
                <a:gd name="connsiteX41" fmla="*/ 59388 w 71817"/>
                <a:gd name="connsiteY41" fmla="*/ 29532 h 51310"/>
                <a:gd name="connsiteX42" fmla="*/ 57036 w 71817"/>
                <a:gd name="connsiteY42" fmla="*/ 31721 h 51310"/>
                <a:gd name="connsiteX43" fmla="*/ 52968 w 71817"/>
                <a:gd name="connsiteY43" fmla="*/ 29528 h 51310"/>
                <a:gd name="connsiteX44" fmla="*/ 46607 w 71817"/>
                <a:gd name="connsiteY44" fmla="*/ 37553 h 51310"/>
                <a:gd name="connsiteX45" fmla="*/ 44751 w 71817"/>
                <a:gd name="connsiteY45" fmla="*/ 40299 h 51310"/>
                <a:gd name="connsiteX46" fmla="*/ 45381 w 71817"/>
                <a:gd name="connsiteY46" fmla="*/ 49261 h 51310"/>
                <a:gd name="connsiteX47" fmla="*/ 42972 w 71817"/>
                <a:gd name="connsiteY47" fmla="*/ 50728 h 51310"/>
                <a:gd name="connsiteX48" fmla="*/ 40688 w 71817"/>
                <a:gd name="connsiteY48" fmla="*/ 51195 h 51310"/>
                <a:gd name="connsiteX49" fmla="*/ 38910 w 71817"/>
                <a:gd name="connsiteY49" fmla="*/ 47662 h 51310"/>
                <a:gd name="connsiteX50" fmla="*/ 35851 w 71817"/>
                <a:gd name="connsiteY50" fmla="*/ 46715 h 51310"/>
                <a:gd name="connsiteX0" fmla="*/ 35851 w 71817"/>
                <a:gd name="connsiteY0" fmla="*/ 46715 h 51310"/>
                <a:gd name="connsiteX1" fmla="*/ 35886 w 71817"/>
                <a:gd name="connsiteY1" fmla="*/ 40246 h 51310"/>
                <a:gd name="connsiteX2" fmla="*/ 31658 w 71817"/>
                <a:gd name="connsiteY2" fmla="*/ 38666 h 51310"/>
                <a:gd name="connsiteX3" fmla="*/ 29229 w 71817"/>
                <a:gd name="connsiteY3" fmla="*/ 36525 h 51310"/>
                <a:gd name="connsiteX4" fmla="*/ 26219 w 71817"/>
                <a:gd name="connsiteY4" fmla="*/ 35425 h 51310"/>
                <a:gd name="connsiteX5" fmla="*/ 24227 w 71817"/>
                <a:gd name="connsiteY5" fmla="*/ 34801 h 51310"/>
                <a:gd name="connsiteX6" fmla="*/ 21987 w 71817"/>
                <a:gd name="connsiteY6" fmla="*/ 33367 h 51310"/>
                <a:gd name="connsiteX7" fmla="*/ 23182 w 71817"/>
                <a:gd name="connsiteY7" fmla="*/ 27996 h 51310"/>
                <a:gd name="connsiteX8" fmla="*/ 19118 w 71817"/>
                <a:gd name="connsiteY8" fmla="*/ 27688 h 51310"/>
                <a:gd name="connsiteX9" fmla="*/ 12047 w 71817"/>
                <a:gd name="connsiteY9" fmla="*/ 28481 h 51310"/>
                <a:gd name="connsiteX10" fmla="*/ 9000 w 71817"/>
                <a:gd name="connsiteY10" fmla="*/ 26182 h 51310"/>
                <a:gd name="connsiteX11" fmla="*/ 6047 w 71817"/>
                <a:gd name="connsiteY11" fmla="*/ 20942 h 51310"/>
                <a:gd name="connsiteX12" fmla="*/ 4415 w 71817"/>
                <a:gd name="connsiteY12" fmla="*/ 14782 h 51310"/>
                <a:gd name="connsiteX13" fmla="*/ 55 w 71817"/>
                <a:gd name="connsiteY13" fmla="*/ 14945 h 51310"/>
                <a:gd name="connsiteX14" fmla="*/ 4049 w 71817"/>
                <a:gd name="connsiteY14" fmla="*/ 9568 h 51310"/>
                <a:gd name="connsiteX15" fmla="*/ 5772 w 71817"/>
                <a:gd name="connsiteY15" fmla="*/ 10 h 51310"/>
                <a:gd name="connsiteX16" fmla="*/ 24497 w 71817"/>
                <a:gd name="connsiteY16" fmla="*/ 9898 h 51310"/>
                <a:gd name="connsiteX17" fmla="*/ 25556 w 71817"/>
                <a:gd name="connsiteY17" fmla="*/ 8465 h 51310"/>
                <a:gd name="connsiteX18" fmla="*/ 26479 w 71817"/>
                <a:gd name="connsiteY18" fmla="*/ 5581 h 51310"/>
                <a:gd name="connsiteX19" fmla="*/ 30278 w 71817"/>
                <a:gd name="connsiteY19" fmla="*/ 7206 h 51310"/>
                <a:gd name="connsiteX20" fmla="*/ 34766 w 71817"/>
                <a:gd name="connsiteY20" fmla="*/ 7019 h 51310"/>
                <a:gd name="connsiteX21" fmla="*/ 37217 w 71817"/>
                <a:gd name="connsiteY21" fmla="*/ 5462 h 51310"/>
                <a:gd name="connsiteX22" fmla="*/ 42676 w 71817"/>
                <a:gd name="connsiteY22" fmla="*/ 3978 h 51310"/>
                <a:gd name="connsiteX23" fmla="*/ 46946 w 71817"/>
                <a:gd name="connsiteY23" fmla="*/ 3123 h 51310"/>
                <a:gd name="connsiteX24" fmla="*/ 52502 w 71817"/>
                <a:gd name="connsiteY24" fmla="*/ 5482 h 51310"/>
                <a:gd name="connsiteX25" fmla="*/ 48871 w 71817"/>
                <a:gd name="connsiteY25" fmla="*/ 3652 h 51310"/>
                <a:gd name="connsiteX26" fmla="*/ 54429 w 71817"/>
                <a:gd name="connsiteY26" fmla="*/ 8190 h 51310"/>
                <a:gd name="connsiteX27" fmla="*/ 58549 w 71817"/>
                <a:gd name="connsiteY27" fmla="*/ 9404 h 51310"/>
                <a:gd name="connsiteX28" fmla="*/ 60705 w 71817"/>
                <a:gd name="connsiteY28" fmla="*/ 10241 h 51310"/>
                <a:gd name="connsiteX29" fmla="*/ 65519 w 71817"/>
                <a:gd name="connsiteY29" fmla="*/ 10656 h 51310"/>
                <a:gd name="connsiteX30" fmla="*/ 69108 w 71817"/>
                <a:gd name="connsiteY30" fmla="*/ 12108 h 51310"/>
                <a:gd name="connsiteX31" fmla="*/ 71402 w 71817"/>
                <a:gd name="connsiteY31" fmla="*/ 12800 h 51310"/>
                <a:gd name="connsiteX32" fmla="*/ 69965 w 71817"/>
                <a:gd name="connsiteY32" fmla="*/ 16454 h 51310"/>
                <a:gd name="connsiteX33" fmla="*/ 70953 w 71817"/>
                <a:gd name="connsiteY33" fmla="*/ 16454 h 51310"/>
                <a:gd name="connsiteX34" fmla="*/ 70624 w 71817"/>
                <a:gd name="connsiteY34" fmla="*/ 17636 h 51310"/>
                <a:gd name="connsiteX35" fmla="*/ 69634 w 71817"/>
                <a:gd name="connsiteY35" fmla="*/ 20876 h 51310"/>
                <a:gd name="connsiteX36" fmla="*/ 67727 w 71817"/>
                <a:gd name="connsiteY36" fmla="*/ 21898 h 51310"/>
                <a:gd name="connsiteX37" fmla="*/ 65356 w 71817"/>
                <a:gd name="connsiteY37" fmla="*/ 24300 h 51310"/>
                <a:gd name="connsiteX38" fmla="*/ 64291 w 71817"/>
                <a:gd name="connsiteY38" fmla="*/ 25382 h 51310"/>
                <a:gd name="connsiteX39" fmla="*/ 64291 w 71817"/>
                <a:gd name="connsiteY39" fmla="*/ 30081 h 51310"/>
                <a:gd name="connsiteX40" fmla="*/ 61766 w 71817"/>
                <a:gd name="connsiteY40" fmla="*/ 31423 h 51310"/>
                <a:gd name="connsiteX41" fmla="*/ 59388 w 71817"/>
                <a:gd name="connsiteY41" fmla="*/ 29532 h 51310"/>
                <a:gd name="connsiteX42" fmla="*/ 57036 w 71817"/>
                <a:gd name="connsiteY42" fmla="*/ 31721 h 51310"/>
                <a:gd name="connsiteX43" fmla="*/ 49623 w 71817"/>
                <a:gd name="connsiteY43" fmla="*/ 37680 h 51310"/>
                <a:gd name="connsiteX44" fmla="*/ 46607 w 71817"/>
                <a:gd name="connsiteY44" fmla="*/ 37553 h 51310"/>
                <a:gd name="connsiteX45" fmla="*/ 44751 w 71817"/>
                <a:gd name="connsiteY45" fmla="*/ 40299 h 51310"/>
                <a:gd name="connsiteX46" fmla="*/ 45381 w 71817"/>
                <a:gd name="connsiteY46" fmla="*/ 49261 h 51310"/>
                <a:gd name="connsiteX47" fmla="*/ 42972 w 71817"/>
                <a:gd name="connsiteY47" fmla="*/ 50728 h 51310"/>
                <a:gd name="connsiteX48" fmla="*/ 40688 w 71817"/>
                <a:gd name="connsiteY48" fmla="*/ 51195 h 51310"/>
                <a:gd name="connsiteX49" fmla="*/ 38910 w 71817"/>
                <a:gd name="connsiteY49" fmla="*/ 47662 h 51310"/>
                <a:gd name="connsiteX50" fmla="*/ 35851 w 71817"/>
                <a:gd name="connsiteY50" fmla="*/ 46715 h 51310"/>
                <a:gd name="connsiteX0" fmla="*/ 35851 w 71817"/>
                <a:gd name="connsiteY0" fmla="*/ 46715 h 51310"/>
                <a:gd name="connsiteX1" fmla="*/ 35886 w 71817"/>
                <a:gd name="connsiteY1" fmla="*/ 40246 h 51310"/>
                <a:gd name="connsiteX2" fmla="*/ 31658 w 71817"/>
                <a:gd name="connsiteY2" fmla="*/ 38666 h 51310"/>
                <a:gd name="connsiteX3" fmla="*/ 29229 w 71817"/>
                <a:gd name="connsiteY3" fmla="*/ 36525 h 51310"/>
                <a:gd name="connsiteX4" fmla="*/ 26219 w 71817"/>
                <a:gd name="connsiteY4" fmla="*/ 35425 h 51310"/>
                <a:gd name="connsiteX5" fmla="*/ 24227 w 71817"/>
                <a:gd name="connsiteY5" fmla="*/ 34801 h 51310"/>
                <a:gd name="connsiteX6" fmla="*/ 21987 w 71817"/>
                <a:gd name="connsiteY6" fmla="*/ 33367 h 51310"/>
                <a:gd name="connsiteX7" fmla="*/ 23182 w 71817"/>
                <a:gd name="connsiteY7" fmla="*/ 27996 h 51310"/>
                <a:gd name="connsiteX8" fmla="*/ 19118 w 71817"/>
                <a:gd name="connsiteY8" fmla="*/ 27688 h 51310"/>
                <a:gd name="connsiteX9" fmla="*/ 12047 w 71817"/>
                <a:gd name="connsiteY9" fmla="*/ 28481 h 51310"/>
                <a:gd name="connsiteX10" fmla="*/ 9000 w 71817"/>
                <a:gd name="connsiteY10" fmla="*/ 26182 h 51310"/>
                <a:gd name="connsiteX11" fmla="*/ 6047 w 71817"/>
                <a:gd name="connsiteY11" fmla="*/ 20942 h 51310"/>
                <a:gd name="connsiteX12" fmla="*/ 4415 w 71817"/>
                <a:gd name="connsiteY12" fmla="*/ 14782 h 51310"/>
                <a:gd name="connsiteX13" fmla="*/ 55 w 71817"/>
                <a:gd name="connsiteY13" fmla="*/ 14945 h 51310"/>
                <a:gd name="connsiteX14" fmla="*/ 4049 w 71817"/>
                <a:gd name="connsiteY14" fmla="*/ 9568 h 51310"/>
                <a:gd name="connsiteX15" fmla="*/ 5772 w 71817"/>
                <a:gd name="connsiteY15" fmla="*/ 10 h 51310"/>
                <a:gd name="connsiteX16" fmla="*/ 24497 w 71817"/>
                <a:gd name="connsiteY16" fmla="*/ 9898 h 51310"/>
                <a:gd name="connsiteX17" fmla="*/ 25556 w 71817"/>
                <a:gd name="connsiteY17" fmla="*/ 8465 h 51310"/>
                <a:gd name="connsiteX18" fmla="*/ 26479 w 71817"/>
                <a:gd name="connsiteY18" fmla="*/ 5581 h 51310"/>
                <a:gd name="connsiteX19" fmla="*/ 30278 w 71817"/>
                <a:gd name="connsiteY19" fmla="*/ 7206 h 51310"/>
                <a:gd name="connsiteX20" fmla="*/ 34766 w 71817"/>
                <a:gd name="connsiteY20" fmla="*/ 7019 h 51310"/>
                <a:gd name="connsiteX21" fmla="*/ 37217 w 71817"/>
                <a:gd name="connsiteY21" fmla="*/ 5462 h 51310"/>
                <a:gd name="connsiteX22" fmla="*/ 42676 w 71817"/>
                <a:gd name="connsiteY22" fmla="*/ 3978 h 51310"/>
                <a:gd name="connsiteX23" fmla="*/ 46946 w 71817"/>
                <a:gd name="connsiteY23" fmla="*/ 3123 h 51310"/>
                <a:gd name="connsiteX24" fmla="*/ 52502 w 71817"/>
                <a:gd name="connsiteY24" fmla="*/ 5482 h 51310"/>
                <a:gd name="connsiteX25" fmla="*/ 48871 w 71817"/>
                <a:gd name="connsiteY25" fmla="*/ 3652 h 51310"/>
                <a:gd name="connsiteX26" fmla="*/ 54429 w 71817"/>
                <a:gd name="connsiteY26" fmla="*/ 8190 h 51310"/>
                <a:gd name="connsiteX27" fmla="*/ 58549 w 71817"/>
                <a:gd name="connsiteY27" fmla="*/ 9404 h 51310"/>
                <a:gd name="connsiteX28" fmla="*/ 60705 w 71817"/>
                <a:gd name="connsiteY28" fmla="*/ 10241 h 51310"/>
                <a:gd name="connsiteX29" fmla="*/ 65519 w 71817"/>
                <a:gd name="connsiteY29" fmla="*/ 10656 h 51310"/>
                <a:gd name="connsiteX30" fmla="*/ 69108 w 71817"/>
                <a:gd name="connsiteY30" fmla="*/ 12108 h 51310"/>
                <a:gd name="connsiteX31" fmla="*/ 71402 w 71817"/>
                <a:gd name="connsiteY31" fmla="*/ 12800 h 51310"/>
                <a:gd name="connsiteX32" fmla="*/ 69965 w 71817"/>
                <a:gd name="connsiteY32" fmla="*/ 16454 h 51310"/>
                <a:gd name="connsiteX33" fmla="*/ 70953 w 71817"/>
                <a:gd name="connsiteY33" fmla="*/ 16454 h 51310"/>
                <a:gd name="connsiteX34" fmla="*/ 70624 w 71817"/>
                <a:gd name="connsiteY34" fmla="*/ 17636 h 51310"/>
                <a:gd name="connsiteX35" fmla="*/ 69634 w 71817"/>
                <a:gd name="connsiteY35" fmla="*/ 20876 h 51310"/>
                <a:gd name="connsiteX36" fmla="*/ 67727 w 71817"/>
                <a:gd name="connsiteY36" fmla="*/ 21898 h 51310"/>
                <a:gd name="connsiteX37" fmla="*/ 65356 w 71817"/>
                <a:gd name="connsiteY37" fmla="*/ 24300 h 51310"/>
                <a:gd name="connsiteX38" fmla="*/ 64291 w 71817"/>
                <a:gd name="connsiteY38" fmla="*/ 25382 h 51310"/>
                <a:gd name="connsiteX39" fmla="*/ 64291 w 71817"/>
                <a:gd name="connsiteY39" fmla="*/ 30081 h 51310"/>
                <a:gd name="connsiteX40" fmla="*/ 61766 w 71817"/>
                <a:gd name="connsiteY40" fmla="*/ 31423 h 51310"/>
                <a:gd name="connsiteX41" fmla="*/ 59388 w 71817"/>
                <a:gd name="connsiteY41" fmla="*/ 29532 h 51310"/>
                <a:gd name="connsiteX42" fmla="*/ 51852 w 71817"/>
                <a:gd name="connsiteY42" fmla="*/ 41223 h 51310"/>
                <a:gd name="connsiteX43" fmla="*/ 49623 w 71817"/>
                <a:gd name="connsiteY43" fmla="*/ 37680 h 51310"/>
                <a:gd name="connsiteX44" fmla="*/ 46607 w 71817"/>
                <a:gd name="connsiteY44" fmla="*/ 37553 h 51310"/>
                <a:gd name="connsiteX45" fmla="*/ 44751 w 71817"/>
                <a:gd name="connsiteY45" fmla="*/ 40299 h 51310"/>
                <a:gd name="connsiteX46" fmla="*/ 45381 w 71817"/>
                <a:gd name="connsiteY46" fmla="*/ 49261 h 51310"/>
                <a:gd name="connsiteX47" fmla="*/ 42972 w 71817"/>
                <a:gd name="connsiteY47" fmla="*/ 50728 h 51310"/>
                <a:gd name="connsiteX48" fmla="*/ 40688 w 71817"/>
                <a:gd name="connsiteY48" fmla="*/ 51195 h 51310"/>
                <a:gd name="connsiteX49" fmla="*/ 38910 w 71817"/>
                <a:gd name="connsiteY49" fmla="*/ 47662 h 51310"/>
                <a:gd name="connsiteX50" fmla="*/ 35851 w 71817"/>
                <a:gd name="connsiteY50" fmla="*/ 46715 h 51310"/>
                <a:gd name="connsiteX0" fmla="*/ 35851 w 71817"/>
                <a:gd name="connsiteY0" fmla="*/ 46715 h 51310"/>
                <a:gd name="connsiteX1" fmla="*/ 35886 w 71817"/>
                <a:gd name="connsiteY1" fmla="*/ 40246 h 51310"/>
                <a:gd name="connsiteX2" fmla="*/ 31658 w 71817"/>
                <a:gd name="connsiteY2" fmla="*/ 38666 h 51310"/>
                <a:gd name="connsiteX3" fmla="*/ 29229 w 71817"/>
                <a:gd name="connsiteY3" fmla="*/ 36525 h 51310"/>
                <a:gd name="connsiteX4" fmla="*/ 26219 w 71817"/>
                <a:gd name="connsiteY4" fmla="*/ 35425 h 51310"/>
                <a:gd name="connsiteX5" fmla="*/ 24227 w 71817"/>
                <a:gd name="connsiteY5" fmla="*/ 34801 h 51310"/>
                <a:gd name="connsiteX6" fmla="*/ 21987 w 71817"/>
                <a:gd name="connsiteY6" fmla="*/ 33367 h 51310"/>
                <a:gd name="connsiteX7" fmla="*/ 23182 w 71817"/>
                <a:gd name="connsiteY7" fmla="*/ 27996 h 51310"/>
                <a:gd name="connsiteX8" fmla="*/ 19118 w 71817"/>
                <a:gd name="connsiteY8" fmla="*/ 27688 h 51310"/>
                <a:gd name="connsiteX9" fmla="*/ 12047 w 71817"/>
                <a:gd name="connsiteY9" fmla="*/ 28481 h 51310"/>
                <a:gd name="connsiteX10" fmla="*/ 9000 w 71817"/>
                <a:gd name="connsiteY10" fmla="*/ 26182 h 51310"/>
                <a:gd name="connsiteX11" fmla="*/ 6047 w 71817"/>
                <a:gd name="connsiteY11" fmla="*/ 20942 h 51310"/>
                <a:gd name="connsiteX12" fmla="*/ 4415 w 71817"/>
                <a:gd name="connsiteY12" fmla="*/ 14782 h 51310"/>
                <a:gd name="connsiteX13" fmla="*/ 55 w 71817"/>
                <a:gd name="connsiteY13" fmla="*/ 14945 h 51310"/>
                <a:gd name="connsiteX14" fmla="*/ 4049 w 71817"/>
                <a:gd name="connsiteY14" fmla="*/ 9568 h 51310"/>
                <a:gd name="connsiteX15" fmla="*/ 5772 w 71817"/>
                <a:gd name="connsiteY15" fmla="*/ 10 h 51310"/>
                <a:gd name="connsiteX16" fmla="*/ 24497 w 71817"/>
                <a:gd name="connsiteY16" fmla="*/ 9898 h 51310"/>
                <a:gd name="connsiteX17" fmla="*/ 25556 w 71817"/>
                <a:gd name="connsiteY17" fmla="*/ 8465 h 51310"/>
                <a:gd name="connsiteX18" fmla="*/ 26479 w 71817"/>
                <a:gd name="connsiteY18" fmla="*/ 5581 h 51310"/>
                <a:gd name="connsiteX19" fmla="*/ 30278 w 71817"/>
                <a:gd name="connsiteY19" fmla="*/ 7206 h 51310"/>
                <a:gd name="connsiteX20" fmla="*/ 34766 w 71817"/>
                <a:gd name="connsiteY20" fmla="*/ 7019 h 51310"/>
                <a:gd name="connsiteX21" fmla="*/ 37217 w 71817"/>
                <a:gd name="connsiteY21" fmla="*/ 5462 h 51310"/>
                <a:gd name="connsiteX22" fmla="*/ 42676 w 71817"/>
                <a:gd name="connsiteY22" fmla="*/ 3978 h 51310"/>
                <a:gd name="connsiteX23" fmla="*/ 46946 w 71817"/>
                <a:gd name="connsiteY23" fmla="*/ 3123 h 51310"/>
                <a:gd name="connsiteX24" fmla="*/ 52502 w 71817"/>
                <a:gd name="connsiteY24" fmla="*/ 5482 h 51310"/>
                <a:gd name="connsiteX25" fmla="*/ 48871 w 71817"/>
                <a:gd name="connsiteY25" fmla="*/ 3652 h 51310"/>
                <a:gd name="connsiteX26" fmla="*/ 54429 w 71817"/>
                <a:gd name="connsiteY26" fmla="*/ 8190 h 51310"/>
                <a:gd name="connsiteX27" fmla="*/ 58549 w 71817"/>
                <a:gd name="connsiteY27" fmla="*/ 9404 h 51310"/>
                <a:gd name="connsiteX28" fmla="*/ 60705 w 71817"/>
                <a:gd name="connsiteY28" fmla="*/ 10241 h 51310"/>
                <a:gd name="connsiteX29" fmla="*/ 65519 w 71817"/>
                <a:gd name="connsiteY29" fmla="*/ 10656 h 51310"/>
                <a:gd name="connsiteX30" fmla="*/ 69108 w 71817"/>
                <a:gd name="connsiteY30" fmla="*/ 12108 h 51310"/>
                <a:gd name="connsiteX31" fmla="*/ 71402 w 71817"/>
                <a:gd name="connsiteY31" fmla="*/ 12800 h 51310"/>
                <a:gd name="connsiteX32" fmla="*/ 69965 w 71817"/>
                <a:gd name="connsiteY32" fmla="*/ 16454 h 51310"/>
                <a:gd name="connsiteX33" fmla="*/ 70953 w 71817"/>
                <a:gd name="connsiteY33" fmla="*/ 16454 h 51310"/>
                <a:gd name="connsiteX34" fmla="*/ 70624 w 71817"/>
                <a:gd name="connsiteY34" fmla="*/ 17636 h 51310"/>
                <a:gd name="connsiteX35" fmla="*/ 69634 w 71817"/>
                <a:gd name="connsiteY35" fmla="*/ 20876 h 51310"/>
                <a:gd name="connsiteX36" fmla="*/ 67727 w 71817"/>
                <a:gd name="connsiteY36" fmla="*/ 21898 h 51310"/>
                <a:gd name="connsiteX37" fmla="*/ 65356 w 71817"/>
                <a:gd name="connsiteY37" fmla="*/ 24300 h 51310"/>
                <a:gd name="connsiteX38" fmla="*/ 64291 w 71817"/>
                <a:gd name="connsiteY38" fmla="*/ 25382 h 51310"/>
                <a:gd name="connsiteX39" fmla="*/ 64291 w 71817"/>
                <a:gd name="connsiteY39" fmla="*/ 30081 h 51310"/>
                <a:gd name="connsiteX40" fmla="*/ 61766 w 71817"/>
                <a:gd name="connsiteY40" fmla="*/ 31423 h 51310"/>
                <a:gd name="connsiteX41" fmla="*/ 55213 w 71817"/>
                <a:gd name="connsiteY41" fmla="*/ 44996 h 51310"/>
                <a:gd name="connsiteX42" fmla="*/ 51852 w 71817"/>
                <a:gd name="connsiteY42" fmla="*/ 41223 h 51310"/>
                <a:gd name="connsiteX43" fmla="*/ 49623 w 71817"/>
                <a:gd name="connsiteY43" fmla="*/ 37680 h 51310"/>
                <a:gd name="connsiteX44" fmla="*/ 46607 w 71817"/>
                <a:gd name="connsiteY44" fmla="*/ 37553 h 51310"/>
                <a:gd name="connsiteX45" fmla="*/ 44751 w 71817"/>
                <a:gd name="connsiteY45" fmla="*/ 40299 h 51310"/>
                <a:gd name="connsiteX46" fmla="*/ 45381 w 71817"/>
                <a:gd name="connsiteY46" fmla="*/ 49261 h 51310"/>
                <a:gd name="connsiteX47" fmla="*/ 42972 w 71817"/>
                <a:gd name="connsiteY47" fmla="*/ 50728 h 51310"/>
                <a:gd name="connsiteX48" fmla="*/ 40688 w 71817"/>
                <a:gd name="connsiteY48" fmla="*/ 51195 h 51310"/>
                <a:gd name="connsiteX49" fmla="*/ 38910 w 71817"/>
                <a:gd name="connsiteY49" fmla="*/ 47662 h 51310"/>
                <a:gd name="connsiteX50" fmla="*/ 35851 w 71817"/>
                <a:gd name="connsiteY50" fmla="*/ 46715 h 51310"/>
                <a:gd name="connsiteX0" fmla="*/ 35851 w 72367"/>
                <a:gd name="connsiteY0" fmla="*/ 46715 h 51310"/>
                <a:gd name="connsiteX1" fmla="*/ 35886 w 72367"/>
                <a:gd name="connsiteY1" fmla="*/ 40246 h 51310"/>
                <a:gd name="connsiteX2" fmla="*/ 31658 w 72367"/>
                <a:gd name="connsiteY2" fmla="*/ 38666 h 51310"/>
                <a:gd name="connsiteX3" fmla="*/ 29229 w 72367"/>
                <a:gd name="connsiteY3" fmla="*/ 36525 h 51310"/>
                <a:gd name="connsiteX4" fmla="*/ 26219 w 72367"/>
                <a:gd name="connsiteY4" fmla="*/ 35425 h 51310"/>
                <a:gd name="connsiteX5" fmla="*/ 24227 w 72367"/>
                <a:gd name="connsiteY5" fmla="*/ 34801 h 51310"/>
                <a:gd name="connsiteX6" fmla="*/ 21987 w 72367"/>
                <a:gd name="connsiteY6" fmla="*/ 33367 h 51310"/>
                <a:gd name="connsiteX7" fmla="*/ 23182 w 72367"/>
                <a:gd name="connsiteY7" fmla="*/ 27996 h 51310"/>
                <a:gd name="connsiteX8" fmla="*/ 19118 w 72367"/>
                <a:gd name="connsiteY8" fmla="*/ 27688 h 51310"/>
                <a:gd name="connsiteX9" fmla="*/ 12047 w 72367"/>
                <a:gd name="connsiteY9" fmla="*/ 28481 h 51310"/>
                <a:gd name="connsiteX10" fmla="*/ 9000 w 72367"/>
                <a:gd name="connsiteY10" fmla="*/ 26182 h 51310"/>
                <a:gd name="connsiteX11" fmla="*/ 6047 w 72367"/>
                <a:gd name="connsiteY11" fmla="*/ 20942 h 51310"/>
                <a:gd name="connsiteX12" fmla="*/ 4415 w 72367"/>
                <a:gd name="connsiteY12" fmla="*/ 14782 h 51310"/>
                <a:gd name="connsiteX13" fmla="*/ 55 w 72367"/>
                <a:gd name="connsiteY13" fmla="*/ 14945 h 51310"/>
                <a:gd name="connsiteX14" fmla="*/ 4049 w 72367"/>
                <a:gd name="connsiteY14" fmla="*/ 9568 h 51310"/>
                <a:gd name="connsiteX15" fmla="*/ 5772 w 72367"/>
                <a:gd name="connsiteY15" fmla="*/ 10 h 51310"/>
                <a:gd name="connsiteX16" fmla="*/ 24497 w 72367"/>
                <a:gd name="connsiteY16" fmla="*/ 9898 h 51310"/>
                <a:gd name="connsiteX17" fmla="*/ 25556 w 72367"/>
                <a:gd name="connsiteY17" fmla="*/ 8465 h 51310"/>
                <a:gd name="connsiteX18" fmla="*/ 26479 w 72367"/>
                <a:gd name="connsiteY18" fmla="*/ 5581 h 51310"/>
                <a:gd name="connsiteX19" fmla="*/ 30278 w 72367"/>
                <a:gd name="connsiteY19" fmla="*/ 7206 h 51310"/>
                <a:gd name="connsiteX20" fmla="*/ 34766 w 72367"/>
                <a:gd name="connsiteY20" fmla="*/ 7019 h 51310"/>
                <a:gd name="connsiteX21" fmla="*/ 37217 w 72367"/>
                <a:gd name="connsiteY21" fmla="*/ 5462 h 51310"/>
                <a:gd name="connsiteX22" fmla="*/ 42676 w 72367"/>
                <a:gd name="connsiteY22" fmla="*/ 3978 h 51310"/>
                <a:gd name="connsiteX23" fmla="*/ 46946 w 72367"/>
                <a:gd name="connsiteY23" fmla="*/ 3123 h 51310"/>
                <a:gd name="connsiteX24" fmla="*/ 52502 w 72367"/>
                <a:gd name="connsiteY24" fmla="*/ 5482 h 51310"/>
                <a:gd name="connsiteX25" fmla="*/ 48871 w 72367"/>
                <a:gd name="connsiteY25" fmla="*/ 3652 h 51310"/>
                <a:gd name="connsiteX26" fmla="*/ 54429 w 72367"/>
                <a:gd name="connsiteY26" fmla="*/ 8190 h 51310"/>
                <a:gd name="connsiteX27" fmla="*/ 58549 w 72367"/>
                <a:gd name="connsiteY27" fmla="*/ 9404 h 51310"/>
                <a:gd name="connsiteX28" fmla="*/ 60705 w 72367"/>
                <a:gd name="connsiteY28" fmla="*/ 10241 h 51310"/>
                <a:gd name="connsiteX29" fmla="*/ 65519 w 72367"/>
                <a:gd name="connsiteY29" fmla="*/ 10656 h 51310"/>
                <a:gd name="connsiteX30" fmla="*/ 69108 w 72367"/>
                <a:gd name="connsiteY30" fmla="*/ 12108 h 51310"/>
                <a:gd name="connsiteX31" fmla="*/ 71402 w 72367"/>
                <a:gd name="connsiteY31" fmla="*/ 12800 h 51310"/>
                <a:gd name="connsiteX32" fmla="*/ 69965 w 72367"/>
                <a:gd name="connsiteY32" fmla="*/ 16454 h 51310"/>
                <a:gd name="connsiteX33" fmla="*/ 70953 w 72367"/>
                <a:gd name="connsiteY33" fmla="*/ 16454 h 51310"/>
                <a:gd name="connsiteX34" fmla="*/ 70624 w 72367"/>
                <a:gd name="connsiteY34" fmla="*/ 17636 h 51310"/>
                <a:gd name="connsiteX35" fmla="*/ 69634 w 72367"/>
                <a:gd name="connsiteY35" fmla="*/ 20876 h 51310"/>
                <a:gd name="connsiteX36" fmla="*/ 67727 w 72367"/>
                <a:gd name="connsiteY36" fmla="*/ 21898 h 51310"/>
                <a:gd name="connsiteX37" fmla="*/ 65356 w 72367"/>
                <a:gd name="connsiteY37" fmla="*/ 24300 h 51310"/>
                <a:gd name="connsiteX38" fmla="*/ 64291 w 72367"/>
                <a:gd name="connsiteY38" fmla="*/ 25382 h 51310"/>
                <a:gd name="connsiteX39" fmla="*/ 64291 w 72367"/>
                <a:gd name="connsiteY39" fmla="*/ 30081 h 51310"/>
                <a:gd name="connsiteX40" fmla="*/ 72344 w 72367"/>
                <a:gd name="connsiteY40" fmla="*/ 41597 h 51310"/>
                <a:gd name="connsiteX41" fmla="*/ 55213 w 72367"/>
                <a:gd name="connsiteY41" fmla="*/ 44996 h 51310"/>
                <a:gd name="connsiteX42" fmla="*/ 51852 w 72367"/>
                <a:gd name="connsiteY42" fmla="*/ 41223 h 51310"/>
                <a:gd name="connsiteX43" fmla="*/ 49623 w 72367"/>
                <a:gd name="connsiteY43" fmla="*/ 37680 h 51310"/>
                <a:gd name="connsiteX44" fmla="*/ 46607 w 72367"/>
                <a:gd name="connsiteY44" fmla="*/ 37553 h 51310"/>
                <a:gd name="connsiteX45" fmla="*/ 44751 w 72367"/>
                <a:gd name="connsiteY45" fmla="*/ 40299 h 51310"/>
                <a:gd name="connsiteX46" fmla="*/ 45381 w 72367"/>
                <a:gd name="connsiteY46" fmla="*/ 49261 h 51310"/>
                <a:gd name="connsiteX47" fmla="*/ 42972 w 72367"/>
                <a:gd name="connsiteY47" fmla="*/ 50728 h 51310"/>
                <a:gd name="connsiteX48" fmla="*/ 40688 w 72367"/>
                <a:gd name="connsiteY48" fmla="*/ 51195 h 51310"/>
                <a:gd name="connsiteX49" fmla="*/ 38910 w 72367"/>
                <a:gd name="connsiteY49" fmla="*/ 47662 h 51310"/>
                <a:gd name="connsiteX50" fmla="*/ 35851 w 72367"/>
                <a:gd name="connsiteY50" fmla="*/ 46715 h 51310"/>
                <a:gd name="connsiteX0" fmla="*/ 35851 w 72474"/>
                <a:gd name="connsiteY0" fmla="*/ 46715 h 51310"/>
                <a:gd name="connsiteX1" fmla="*/ 35886 w 72474"/>
                <a:gd name="connsiteY1" fmla="*/ 40246 h 51310"/>
                <a:gd name="connsiteX2" fmla="*/ 31658 w 72474"/>
                <a:gd name="connsiteY2" fmla="*/ 38666 h 51310"/>
                <a:gd name="connsiteX3" fmla="*/ 29229 w 72474"/>
                <a:gd name="connsiteY3" fmla="*/ 36525 h 51310"/>
                <a:gd name="connsiteX4" fmla="*/ 26219 w 72474"/>
                <a:gd name="connsiteY4" fmla="*/ 35425 h 51310"/>
                <a:gd name="connsiteX5" fmla="*/ 24227 w 72474"/>
                <a:gd name="connsiteY5" fmla="*/ 34801 h 51310"/>
                <a:gd name="connsiteX6" fmla="*/ 21987 w 72474"/>
                <a:gd name="connsiteY6" fmla="*/ 33367 h 51310"/>
                <a:gd name="connsiteX7" fmla="*/ 23182 w 72474"/>
                <a:gd name="connsiteY7" fmla="*/ 27996 h 51310"/>
                <a:gd name="connsiteX8" fmla="*/ 19118 w 72474"/>
                <a:gd name="connsiteY8" fmla="*/ 27688 h 51310"/>
                <a:gd name="connsiteX9" fmla="*/ 12047 w 72474"/>
                <a:gd name="connsiteY9" fmla="*/ 28481 h 51310"/>
                <a:gd name="connsiteX10" fmla="*/ 9000 w 72474"/>
                <a:gd name="connsiteY10" fmla="*/ 26182 h 51310"/>
                <a:gd name="connsiteX11" fmla="*/ 6047 w 72474"/>
                <a:gd name="connsiteY11" fmla="*/ 20942 h 51310"/>
                <a:gd name="connsiteX12" fmla="*/ 4415 w 72474"/>
                <a:gd name="connsiteY12" fmla="*/ 14782 h 51310"/>
                <a:gd name="connsiteX13" fmla="*/ 55 w 72474"/>
                <a:gd name="connsiteY13" fmla="*/ 14945 h 51310"/>
                <a:gd name="connsiteX14" fmla="*/ 4049 w 72474"/>
                <a:gd name="connsiteY14" fmla="*/ 9568 h 51310"/>
                <a:gd name="connsiteX15" fmla="*/ 5772 w 72474"/>
                <a:gd name="connsiteY15" fmla="*/ 10 h 51310"/>
                <a:gd name="connsiteX16" fmla="*/ 24497 w 72474"/>
                <a:gd name="connsiteY16" fmla="*/ 9898 h 51310"/>
                <a:gd name="connsiteX17" fmla="*/ 25556 w 72474"/>
                <a:gd name="connsiteY17" fmla="*/ 8465 h 51310"/>
                <a:gd name="connsiteX18" fmla="*/ 26479 w 72474"/>
                <a:gd name="connsiteY18" fmla="*/ 5581 h 51310"/>
                <a:gd name="connsiteX19" fmla="*/ 30278 w 72474"/>
                <a:gd name="connsiteY19" fmla="*/ 7206 h 51310"/>
                <a:gd name="connsiteX20" fmla="*/ 34766 w 72474"/>
                <a:gd name="connsiteY20" fmla="*/ 7019 h 51310"/>
                <a:gd name="connsiteX21" fmla="*/ 37217 w 72474"/>
                <a:gd name="connsiteY21" fmla="*/ 5462 h 51310"/>
                <a:gd name="connsiteX22" fmla="*/ 42676 w 72474"/>
                <a:gd name="connsiteY22" fmla="*/ 3978 h 51310"/>
                <a:gd name="connsiteX23" fmla="*/ 46946 w 72474"/>
                <a:gd name="connsiteY23" fmla="*/ 3123 h 51310"/>
                <a:gd name="connsiteX24" fmla="*/ 52502 w 72474"/>
                <a:gd name="connsiteY24" fmla="*/ 5482 h 51310"/>
                <a:gd name="connsiteX25" fmla="*/ 48871 w 72474"/>
                <a:gd name="connsiteY25" fmla="*/ 3652 h 51310"/>
                <a:gd name="connsiteX26" fmla="*/ 54429 w 72474"/>
                <a:gd name="connsiteY26" fmla="*/ 8190 h 51310"/>
                <a:gd name="connsiteX27" fmla="*/ 58549 w 72474"/>
                <a:gd name="connsiteY27" fmla="*/ 9404 h 51310"/>
                <a:gd name="connsiteX28" fmla="*/ 60705 w 72474"/>
                <a:gd name="connsiteY28" fmla="*/ 10241 h 51310"/>
                <a:gd name="connsiteX29" fmla="*/ 65519 w 72474"/>
                <a:gd name="connsiteY29" fmla="*/ 10656 h 51310"/>
                <a:gd name="connsiteX30" fmla="*/ 69108 w 72474"/>
                <a:gd name="connsiteY30" fmla="*/ 12108 h 51310"/>
                <a:gd name="connsiteX31" fmla="*/ 71402 w 72474"/>
                <a:gd name="connsiteY31" fmla="*/ 12800 h 51310"/>
                <a:gd name="connsiteX32" fmla="*/ 69965 w 72474"/>
                <a:gd name="connsiteY32" fmla="*/ 16454 h 51310"/>
                <a:gd name="connsiteX33" fmla="*/ 70953 w 72474"/>
                <a:gd name="connsiteY33" fmla="*/ 16454 h 51310"/>
                <a:gd name="connsiteX34" fmla="*/ 70624 w 72474"/>
                <a:gd name="connsiteY34" fmla="*/ 17636 h 51310"/>
                <a:gd name="connsiteX35" fmla="*/ 69634 w 72474"/>
                <a:gd name="connsiteY35" fmla="*/ 20876 h 51310"/>
                <a:gd name="connsiteX36" fmla="*/ 67727 w 72474"/>
                <a:gd name="connsiteY36" fmla="*/ 21898 h 51310"/>
                <a:gd name="connsiteX37" fmla="*/ 65356 w 72474"/>
                <a:gd name="connsiteY37" fmla="*/ 24300 h 51310"/>
                <a:gd name="connsiteX38" fmla="*/ 64291 w 72474"/>
                <a:gd name="connsiteY38" fmla="*/ 25382 h 51310"/>
                <a:gd name="connsiteX39" fmla="*/ 71843 w 72474"/>
                <a:gd name="connsiteY39" fmla="*/ 36329 h 51310"/>
                <a:gd name="connsiteX40" fmla="*/ 72344 w 72474"/>
                <a:gd name="connsiteY40" fmla="*/ 41597 h 51310"/>
                <a:gd name="connsiteX41" fmla="*/ 55213 w 72474"/>
                <a:gd name="connsiteY41" fmla="*/ 44996 h 51310"/>
                <a:gd name="connsiteX42" fmla="*/ 51852 w 72474"/>
                <a:gd name="connsiteY42" fmla="*/ 41223 h 51310"/>
                <a:gd name="connsiteX43" fmla="*/ 49623 w 72474"/>
                <a:gd name="connsiteY43" fmla="*/ 37680 h 51310"/>
                <a:gd name="connsiteX44" fmla="*/ 46607 w 72474"/>
                <a:gd name="connsiteY44" fmla="*/ 37553 h 51310"/>
                <a:gd name="connsiteX45" fmla="*/ 44751 w 72474"/>
                <a:gd name="connsiteY45" fmla="*/ 40299 h 51310"/>
                <a:gd name="connsiteX46" fmla="*/ 45381 w 72474"/>
                <a:gd name="connsiteY46" fmla="*/ 49261 h 51310"/>
                <a:gd name="connsiteX47" fmla="*/ 42972 w 72474"/>
                <a:gd name="connsiteY47" fmla="*/ 50728 h 51310"/>
                <a:gd name="connsiteX48" fmla="*/ 40688 w 72474"/>
                <a:gd name="connsiteY48" fmla="*/ 51195 h 51310"/>
                <a:gd name="connsiteX49" fmla="*/ 38910 w 72474"/>
                <a:gd name="connsiteY49" fmla="*/ 47662 h 51310"/>
                <a:gd name="connsiteX50" fmla="*/ 35851 w 72474"/>
                <a:gd name="connsiteY50" fmla="*/ 46715 h 51310"/>
                <a:gd name="connsiteX0" fmla="*/ 35851 w 72474"/>
                <a:gd name="connsiteY0" fmla="*/ 46715 h 51310"/>
                <a:gd name="connsiteX1" fmla="*/ 35886 w 72474"/>
                <a:gd name="connsiteY1" fmla="*/ 40246 h 51310"/>
                <a:gd name="connsiteX2" fmla="*/ 31658 w 72474"/>
                <a:gd name="connsiteY2" fmla="*/ 38666 h 51310"/>
                <a:gd name="connsiteX3" fmla="*/ 29229 w 72474"/>
                <a:gd name="connsiteY3" fmla="*/ 36525 h 51310"/>
                <a:gd name="connsiteX4" fmla="*/ 26219 w 72474"/>
                <a:gd name="connsiteY4" fmla="*/ 35425 h 51310"/>
                <a:gd name="connsiteX5" fmla="*/ 24227 w 72474"/>
                <a:gd name="connsiteY5" fmla="*/ 34801 h 51310"/>
                <a:gd name="connsiteX6" fmla="*/ 21987 w 72474"/>
                <a:gd name="connsiteY6" fmla="*/ 33367 h 51310"/>
                <a:gd name="connsiteX7" fmla="*/ 23182 w 72474"/>
                <a:gd name="connsiteY7" fmla="*/ 27996 h 51310"/>
                <a:gd name="connsiteX8" fmla="*/ 19118 w 72474"/>
                <a:gd name="connsiteY8" fmla="*/ 27688 h 51310"/>
                <a:gd name="connsiteX9" fmla="*/ 12047 w 72474"/>
                <a:gd name="connsiteY9" fmla="*/ 28481 h 51310"/>
                <a:gd name="connsiteX10" fmla="*/ 9000 w 72474"/>
                <a:gd name="connsiteY10" fmla="*/ 26182 h 51310"/>
                <a:gd name="connsiteX11" fmla="*/ 6047 w 72474"/>
                <a:gd name="connsiteY11" fmla="*/ 20942 h 51310"/>
                <a:gd name="connsiteX12" fmla="*/ 4415 w 72474"/>
                <a:gd name="connsiteY12" fmla="*/ 14782 h 51310"/>
                <a:gd name="connsiteX13" fmla="*/ 55 w 72474"/>
                <a:gd name="connsiteY13" fmla="*/ 14945 h 51310"/>
                <a:gd name="connsiteX14" fmla="*/ 4049 w 72474"/>
                <a:gd name="connsiteY14" fmla="*/ 9568 h 51310"/>
                <a:gd name="connsiteX15" fmla="*/ 5772 w 72474"/>
                <a:gd name="connsiteY15" fmla="*/ 10 h 51310"/>
                <a:gd name="connsiteX16" fmla="*/ 24497 w 72474"/>
                <a:gd name="connsiteY16" fmla="*/ 9898 h 51310"/>
                <a:gd name="connsiteX17" fmla="*/ 25556 w 72474"/>
                <a:gd name="connsiteY17" fmla="*/ 8465 h 51310"/>
                <a:gd name="connsiteX18" fmla="*/ 26479 w 72474"/>
                <a:gd name="connsiteY18" fmla="*/ 5581 h 51310"/>
                <a:gd name="connsiteX19" fmla="*/ 30278 w 72474"/>
                <a:gd name="connsiteY19" fmla="*/ 7206 h 51310"/>
                <a:gd name="connsiteX20" fmla="*/ 34766 w 72474"/>
                <a:gd name="connsiteY20" fmla="*/ 7019 h 51310"/>
                <a:gd name="connsiteX21" fmla="*/ 37217 w 72474"/>
                <a:gd name="connsiteY21" fmla="*/ 5462 h 51310"/>
                <a:gd name="connsiteX22" fmla="*/ 42676 w 72474"/>
                <a:gd name="connsiteY22" fmla="*/ 3978 h 51310"/>
                <a:gd name="connsiteX23" fmla="*/ 46946 w 72474"/>
                <a:gd name="connsiteY23" fmla="*/ 3123 h 51310"/>
                <a:gd name="connsiteX24" fmla="*/ 52502 w 72474"/>
                <a:gd name="connsiteY24" fmla="*/ 5482 h 51310"/>
                <a:gd name="connsiteX25" fmla="*/ 48871 w 72474"/>
                <a:gd name="connsiteY25" fmla="*/ 3652 h 51310"/>
                <a:gd name="connsiteX26" fmla="*/ 54429 w 72474"/>
                <a:gd name="connsiteY26" fmla="*/ 8190 h 51310"/>
                <a:gd name="connsiteX27" fmla="*/ 58549 w 72474"/>
                <a:gd name="connsiteY27" fmla="*/ 9404 h 51310"/>
                <a:gd name="connsiteX28" fmla="*/ 60705 w 72474"/>
                <a:gd name="connsiteY28" fmla="*/ 10241 h 51310"/>
                <a:gd name="connsiteX29" fmla="*/ 65519 w 72474"/>
                <a:gd name="connsiteY29" fmla="*/ 10656 h 51310"/>
                <a:gd name="connsiteX30" fmla="*/ 69108 w 72474"/>
                <a:gd name="connsiteY30" fmla="*/ 12108 h 51310"/>
                <a:gd name="connsiteX31" fmla="*/ 71402 w 72474"/>
                <a:gd name="connsiteY31" fmla="*/ 12800 h 51310"/>
                <a:gd name="connsiteX32" fmla="*/ 69965 w 72474"/>
                <a:gd name="connsiteY32" fmla="*/ 16454 h 51310"/>
                <a:gd name="connsiteX33" fmla="*/ 70953 w 72474"/>
                <a:gd name="connsiteY33" fmla="*/ 16454 h 51310"/>
                <a:gd name="connsiteX34" fmla="*/ 70624 w 72474"/>
                <a:gd name="connsiteY34" fmla="*/ 17636 h 51310"/>
                <a:gd name="connsiteX35" fmla="*/ 69634 w 72474"/>
                <a:gd name="connsiteY35" fmla="*/ 20876 h 51310"/>
                <a:gd name="connsiteX36" fmla="*/ 67727 w 72474"/>
                <a:gd name="connsiteY36" fmla="*/ 21898 h 51310"/>
                <a:gd name="connsiteX37" fmla="*/ 65356 w 72474"/>
                <a:gd name="connsiteY37" fmla="*/ 24300 h 51310"/>
                <a:gd name="connsiteX38" fmla="*/ 71790 w 72474"/>
                <a:gd name="connsiteY38" fmla="*/ 31316 h 51310"/>
                <a:gd name="connsiteX39" fmla="*/ 71843 w 72474"/>
                <a:gd name="connsiteY39" fmla="*/ 36329 h 51310"/>
                <a:gd name="connsiteX40" fmla="*/ 72344 w 72474"/>
                <a:gd name="connsiteY40" fmla="*/ 41597 h 51310"/>
                <a:gd name="connsiteX41" fmla="*/ 55213 w 72474"/>
                <a:gd name="connsiteY41" fmla="*/ 44996 h 51310"/>
                <a:gd name="connsiteX42" fmla="*/ 51852 w 72474"/>
                <a:gd name="connsiteY42" fmla="*/ 41223 h 51310"/>
                <a:gd name="connsiteX43" fmla="*/ 49623 w 72474"/>
                <a:gd name="connsiteY43" fmla="*/ 37680 h 51310"/>
                <a:gd name="connsiteX44" fmla="*/ 46607 w 72474"/>
                <a:gd name="connsiteY44" fmla="*/ 37553 h 51310"/>
                <a:gd name="connsiteX45" fmla="*/ 44751 w 72474"/>
                <a:gd name="connsiteY45" fmla="*/ 40299 h 51310"/>
                <a:gd name="connsiteX46" fmla="*/ 45381 w 72474"/>
                <a:gd name="connsiteY46" fmla="*/ 49261 h 51310"/>
                <a:gd name="connsiteX47" fmla="*/ 42972 w 72474"/>
                <a:gd name="connsiteY47" fmla="*/ 50728 h 51310"/>
                <a:gd name="connsiteX48" fmla="*/ 40688 w 72474"/>
                <a:gd name="connsiteY48" fmla="*/ 51195 h 51310"/>
                <a:gd name="connsiteX49" fmla="*/ 38910 w 72474"/>
                <a:gd name="connsiteY49" fmla="*/ 47662 h 51310"/>
                <a:gd name="connsiteX50" fmla="*/ 35851 w 72474"/>
                <a:gd name="connsiteY50" fmla="*/ 46715 h 51310"/>
                <a:gd name="connsiteX0" fmla="*/ 35851 w 72474"/>
                <a:gd name="connsiteY0" fmla="*/ 46715 h 51310"/>
                <a:gd name="connsiteX1" fmla="*/ 35886 w 72474"/>
                <a:gd name="connsiteY1" fmla="*/ 40246 h 51310"/>
                <a:gd name="connsiteX2" fmla="*/ 31658 w 72474"/>
                <a:gd name="connsiteY2" fmla="*/ 38666 h 51310"/>
                <a:gd name="connsiteX3" fmla="*/ 29229 w 72474"/>
                <a:gd name="connsiteY3" fmla="*/ 36525 h 51310"/>
                <a:gd name="connsiteX4" fmla="*/ 26219 w 72474"/>
                <a:gd name="connsiteY4" fmla="*/ 35425 h 51310"/>
                <a:gd name="connsiteX5" fmla="*/ 24227 w 72474"/>
                <a:gd name="connsiteY5" fmla="*/ 34801 h 51310"/>
                <a:gd name="connsiteX6" fmla="*/ 21987 w 72474"/>
                <a:gd name="connsiteY6" fmla="*/ 33367 h 51310"/>
                <a:gd name="connsiteX7" fmla="*/ 23182 w 72474"/>
                <a:gd name="connsiteY7" fmla="*/ 27996 h 51310"/>
                <a:gd name="connsiteX8" fmla="*/ 19118 w 72474"/>
                <a:gd name="connsiteY8" fmla="*/ 27688 h 51310"/>
                <a:gd name="connsiteX9" fmla="*/ 12047 w 72474"/>
                <a:gd name="connsiteY9" fmla="*/ 28481 h 51310"/>
                <a:gd name="connsiteX10" fmla="*/ 9000 w 72474"/>
                <a:gd name="connsiteY10" fmla="*/ 26182 h 51310"/>
                <a:gd name="connsiteX11" fmla="*/ 6047 w 72474"/>
                <a:gd name="connsiteY11" fmla="*/ 20942 h 51310"/>
                <a:gd name="connsiteX12" fmla="*/ 4415 w 72474"/>
                <a:gd name="connsiteY12" fmla="*/ 14782 h 51310"/>
                <a:gd name="connsiteX13" fmla="*/ 55 w 72474"/>
                <a:gd name="connsiteY13" fmla="*/ 14945 h 51310"/>
                <a:gd name="connsiteX14" fmla="*/ 4049 w 72474"/>
                <a:gd name="connsiteY14" fmla="*/ 9568 h 51310"/>
                <a:gd name="connsiteX15" fmla="*/ 5772 w 72474"/>
                <a:gd name="connsiteY15" fmla="*/ 10 h 51310"/>
                <a:gd name="connsiteX16" fmla="*/ 24497 w 72474"/>
                <a:gd name="connsiteY16" fmla="*/ 9898 h 51310"/>
                <a:gd name="connsiteX17" fmla="*/ 25556 w 72474"/>
                <a:gd name="connsiteY17" fmla="*/ 8465 h 51310"/>
                <a:gd name="connsiteX18" fmla="*/ 26479 w 72474"/>
                <a:gd name="connsiteY18" fmla="*/ 5581 h 51310"/>
                <a:gd name="connsiteX19" fmla="*/ 30278 w 72474"/>
                <a:gd name="connsiteY19" fmla="*/ 7206 h 51310"/>
                <a:gd name="connsiteX20" fmla="*/ 34766 w 72474"/>
                <a:gd name="connsiteY20" fmla="*/ 7019 h 51310"/>
                <a:gd name="connsiteX21" fmla="*/ 37217 w 72474"/>
                <a:gd name="connsiteY21" fmla="*/ 5462 h 51310"/>
                <a:gd name="connsiteX22" fmla="*/ 42676 w 72474"/>
                <a:gd name="connsiteY22" fmla="*/ 3978 h 51310"/>
                <a:gd name="connsiteX23" fmla="*/ 46946 w 72474"/>
                <a:gd name="connsiteY23" fmla="*/ 3123 h 51310"/>
                <a:gd name="connsiteX24" fmla="*/ 52502 w 72474"/>
                <a:gd name="connsiteY24" fmla="*/ 5482 h 51310"/>
                <a:gd name="connsiteX25" fmla="*/ 48871 w 72474"/>
                <a:gd name="connsiteY25" fmla="*/ 3652 h 51310"/>
                <a:gd name="connsiteX26" fmla="*/ 54429 w 72474"/>
                <a:gd name="connsiteY26" fmla="*/ 8190 h 51310"/>
                <a:gd name="connsiteX27" fmla="*/ 58549 w 72474"/>
                <a:gd name="connsiteY27" fmla="*/ 9404 h 51310"/>
                <a:gd name="connsiteX28" fmla="*/ 60705 w 72474"/>
                <a:gd name="connsiteY28" fmla="*/ 10241 h 51310"/>
                <a:gd name="connsiteX29" fmla="*/ 65519 w 72474"/>
                <a:gd name="connsiteY29" fmla="*/ 10656 h 51310"/>
                <a:gd name="connsiteX30" fmla="*/ 69108 w 72474"/>
                <a:gd name="connsiteY30" fmla="*/ 12108 h 51310"/>
                <a:gd name="connsiteX31" fmla="*/ 71402 w 72474"/>
                <a:gd name="connsiteY31" fmla="*/ 12800 h 51310"/>
                <a:gd name="connsiteX32" fmla="*/ 69965 w 72474"/>
                <a:gd name="connsiteY32" fmla="*/ 16454 h 51310"/>
                <a:gd name="connsiteX33" fmla="*/ 70953 w 72474"/>
                <a:gd name="connsiteY33" fmla="*/ 16454 h 51310"/>
                <a:gd name="connsiteX34" fmla="*/ 70624 w 72474"/>
                <a:gd name="connsiteY34" fmla="*/ 17636 h 51310"/>
                <a:gd name="connsiteX35" fmla="*/ 69634 w 72474"/>
                <a:gd name="connsiteY35" fmla="*/ 20876 h 51310"/>
                <a:gd name="connsiteX36" fmla="*/ 67727 w 72474"/>
                <a:gd name="connsiteY36" fmla="*/ 21898 h 51310"/>
                <a:gd name="connsiteX37" fmla="*/ 71236 w 72474"/>
                <a:gd name="connsiteY37" fmla="*/ 27643 h 51310"/>
                <a:gd name="connsiteX38" fmla="*/ 71790 w 72474"/>
                <a:gd name="connsiteY38" fmla="*/ 31316 h 51310"/>
                <a:gd name="connsiteX39" fmla="*/ 71843 w 72474"/>
                <a:gd name="connsiteY39" fmla="*/ 36329 h 51310"/>
                <a:gd name="connsiteX40" fmla="*/ 72344 w 72474"/>
                <a:gd name="connsiteY40" fmla="*/ 41597 h 51310"/>
                <a:gd name="connsiteX41" fmla="*/ 55213 w 72474"/>
                <a:gd name="connsiteY41" fmla="*/ 44996 h 51310"/>
                <a:gd name="connsiteX42" fmla="*/ 51852 w 72474"/>
                <a:gd name="connsiteY42" fmla="*/ 41223 h 51310"/>
                <a:gd name="connsiteX43" fmla="*/ 49623 w 72474"/>
                <a:gd name="connsiteY43" fmla="*/ 37680 h 51310"/>
                <a:gd name="connsiteX44" fmla="*/ 46607 w 72474"/>
                <a:gd name="connsiteY44" fmla="*/ 37553 h 51310"/>
                <a:gd name="connsiteX45" fmla="*/ 44751 w 72474"/>
                <a:gd name="connsiteY45" fmla="*/ 40299 h 51310"/>
                <a:gd name="connsiteX46" fmla="*/ 45381 w 72474"/>
                <a:gd name="connsiteY46" fmla="*/ 49261 h 51310"/>
                <a:gd name="connsiteX47" fmla="*/ 42972 w 72474"/>
                <a:gd name="connsiteY47" fmla="*/ 50728 h 51310"/>
                <a:gd name="connsiteX48" fmla="*/ 40688 w 72474"/>
                <a:gd name="connsiteY48" fmla="*/ 51195 h 51310"/>
                <a:gd name="connsiteX49" fmla="*/ 38910 w 72474"/>
                <a:gd name="connsiteY49" fmla="*/ 47662 h 51310"/>
                <a:gd name="connsiteX50" fmla="*/ 35851 w 72474"/>
                <a:gd name="connsiteY50" fmla="*/ 46715 h 51310"/>
                <a:gd name="connsiteX0" fmla="*/ 35851 w 73786"/>
                <a:gd name="connsiteY0" fmla="*/ 46715 h 51310"/>
                <a:gd name="connsiteX1" fmla="*/ 35886 w 73786"/>
                <a:gd name="connsiteY1" fmla="*/ 40246 h 51310"/>
                <a:gd name="connsiteX2" fmla="*/ 31658 w 73786"/>
                <a:gd name="connsiteY2" fmla="*/ 38666 h 51310"/>
                <a:gd name="connsiteX3" fmla="*/ 29229 w 73786"/>
                <a:gd name="connsiteY3" fmla="*/ 36525 h 51310"/>
                <a:gd name="connsiteX4" fmla="*/ 26219 w 73786"/>
                <a:gd name="connsiteY4" fmla="*/ 35425 h 51310"/>
                <a:gd name="connsiteX5" fmla="*/ 24227 w 73786"/>
                <a:gd name="connsiteY5" fmla="*/ 34801 h 51310"/>
                <a:gd name="connsiteX6" fmla="*/ 21987 w 73786"/>
                <a:gd name="connsiteY6" fmla="*/ 33367 h 51310"/>
                <a:gd name="connsiteX7" fmla="*/ 23182 w 73786"/>
                <a:gd name="connsiteY7" fmla="*/ 27996 h 51310"/>
                <a:gd name="connsiteX8" fmla="*/ 19118 w 73786"/>
                <a:gd name="connsiteY8" fmla="*/ 27688 h 51310"/>
                <a:gd name="connsiteX9" fmla="*/ 12047 w 73786"/>
                <a:gd name="connsiteY9" fmla="*/ 28481 h 51310"/>
                <a:gd name="connsiteX10" fmla="*/ 9000 w 73786"/>
                <a:gd name="connsiteY10" fmla="*/ 26182 h 51310"/>
                <a:gd name="connsiteX11" fmla="*/ 6047 w 73786"/>
                <a:gd name="connsiteY11" fmla="*/ 20942 h 51310"/>
                <a:gd name="connsiteX12" fmla="*/ 4415 w 73786"/>
                <a:gd name="connsiteY12" fmla="*/ 14782 h 51310"/>
                <a:gd name="connsiteX13" fmla="*/ 55 w 73786"/>
                <a:gd name="connsiteY13" fmla="*/ 14945 h 51310"/>
                <a:gd name="connsiteX14" fmla="*/ 4049 w 73786"/>
                <a:gd name="connsiteY14" fmla="*/ 9568 h 51310"/>
                <a:gd name="connsiteX15" fmla="*/ 5772 w 73786"/>
                <a:gd name="connsiteY15" fmla="*/ 10 h 51310"/>
                <a:gd name="connsiteX16" fmla="*/ 24497 w 73786"/>
                <a:gd name="connsiteY16" fmla="*/ 9898 h 51310"/>
                <a:gd name="connsiteX17" fmla="*/ 25556 w 73786"/>
                <a:gd name="connsiteY17" fmla="*/ 8465 h 51310"/>
                <a:gd name="connsiteX18" fmla="*/ 26479 w 73786"/>
                <a:gd name="connsiteY18" fmla="*/ 5581 h 51310"/>
                <a:gd name="connsiteX19" fmla="*/ 30278 w 73786"/>
                <a:gd name="connsiteY19" fmla="*/ 7206 h 51310"/>
                <a:gd name="connsiteX20" fmla="*/ 34766 w 73786"/>
                <a:gd name="connsiteY20" fmla="*/ 7019 h 51310"/>
                <a:gd name="connsiteX21" fmla="*/ 37217 w 73786"/>
                <a:gd name="connsiteY21" fmla="*/ 5462 h 51310"/>
                <a:gd name="connsiteX22" fmla="*/ 42676 w 73786"/>
                <a:gd name="connsiteY22" fmla="*/ 3978 h 51310"/>
                <a:gd name="connsiteX23" fmla="*/ 46946 w 73786"/>
                <a:gd name="connsiteY23" fmla="*/ 3123 h 51310"/>
                <a:gd name="connsiteX24" fmla="*/ 52502 w 73786"/>
                <a:gd name="connsiteY24" fmla="*/ 5482 h 51310"/>
                <a:gd name="connsiteX25" fmla="*/ 48871 w 73786"/>
                <a:gd name="connsiteY25" fmla="*/ 3652 h 51310"/>
                <a:gd name="connsiteX26" fmla="*/ 54429 w 73786"/>
                <a:gd name="connsiteY26" fmla="*/ 8190 h 51310"/>
                <a:gd name="connsiteX27" fmla="*/ 58549 w 73786"/>
                <a:gd name="connsiteY27" fmla="*/ 9404 h 51310"/>
                <a:gd name="connsiteX28" fmla="*/ 60705 w 73786"/>
                <a:gd name="connsiteY28" fmla="*/ 10241 h 51310"/>
                <a:gd name="connsiteX29" fmla="*/ 65519 w 73786"/>
                <a:gd name="connsiteY29" fmla="*/ 10656 h 51310"/>
                <a:gd name="connsiteX30" fmla="*/ 69108 w 73786"/>
                <a:gd name="connsiteY30" fmla="*/ 12108 h 51310"/>
                <a:gd name="connsiteX31" fmla="*/ 71402 w 73786"/>
                <a:gd name="connsiteY31" fmla="*/ 12800 h 51310"/>
                <a:gd name="connsiteX32" fmla="*/ 69965 w 73786"/>
                <a:gd name="connsiteY32" fmla="*/ 16454 h 51310"/>
                <a:gd name="connsiteX33" fmla="*/ 70953 w 73786"/>
                <a:gd name="connsiteY33" fmla="*/ 16454 h 51310"/>
                <a:gd name="connsiteX34" fmla="*/ 70624 w 73786"/>
                <a:gd name="connsiteY34" fmla="*/ 17636 h 51310"/>
                <a:gd name="connsiteX35" fmla="*/ 69634 w 73786"/>
                <a:gd name="connsiteY35" fmla="*/ 20876 h 51310"/>
                <a:gd name="connsiteX36" fmla="*/ 73766 w 73786"/>
                <a:gd name="connsiteY36" fmla="*/ 26182 h 51310"/>
                <a:gd name="connsiteX37" fmla="*/ 71236 w 73786"/>
                <a:gd name="connsiteY37" fmla="*/ 27643 h 51310"/>
                <a:gd name="connsiteX38" fmla="*/ 71790 w 73786"/>
                <a:gd name="connsiteY38" fmla="*/ 31316 h 51310"/>
                <a:gd name="connsiteX39" fmla="*/ 71843 w 73786"/>
                <a:gd name="connsiteY39" fmla="*/ 36329 h 51310"/>
                <a:gd name="connsiteX40" fmla="*/ 72344 w 73786"/>
                <a:gd name="connsiteY40" fmla="*/ 41597 h 51310"/>
                <a:gd name="connsiteX41" fmla="*/ 55213 w 73786"/>
                <a:gd name="connsiteY41" fmla="*/ 44996 h 51310"/>
                <a:gd name="connsiteX42" fmla="*/ 51852 w 73786"/>
                <a:gd name="connsiteY42" fmla="*/ 41223 h 51310"/>
                <a:gd name="connsiteX43" fmla="*/ 49623 w 73786"/>
                <a:gd name="connsiteY43" fmla="*/ 37680 h 51310"/>
                <a:gd name="connsiteX44" fmla="*/ 46607 w 73786"/>
                <a:gd name="connsiteY44" fmla="*/ 37553 h 51310"/>
                <a:gd name="connsiteX45" fmla="*/ 44751 w 73786"/>
                <a:gd name="connsiteY45" fmla="*/ 40299 h 51310"/>
                <a:gd name="connsiteX46" fmla="*/ 45381 w 73786"/>
                <a:gd name="connsiteY46" fmla="*/ 49261 h 51310"/>
                <a:gd name="connsiteX47" fmla="*/ 42972 w 73786"/>
                <a:gd name="connsiteY47" fmla="*/ 50728 h 51310"/>
                <a:gd name="connsiteX48" fmla="*/ 40688 w 73786"/>
                <a:gd name="connsiteY48" fmla="*/ 51195 h 51310"/>
                <a:gd name="connsiteX49" fmla="*/ 38910 w 73786"/>
                <a:gd name="connsiteY49" fmla="*/ 47662 h 51310"/>
                <a:gd name="connsiteX50" fmla="*/ 35851 w 73786"/>
                <a:gd name="connsiteY50" fmla="*/ 46715 h 51310"/>
                <a:gd name="connsiteX0" fmla="*/ 35851 w 75508"/>
                <a:gd name="connsiteY0" fmla="*/ 46715 h 51310"/>
                <a:gd name="connsiteX1" fmla="*/ 35886 w 75508"/>
                <a:gd name="connsiteY1" fmla="*/ 40246 h 51310"/>
                <a:gd name="connsiteX2" fmla="*/ 31658 w 75508"/>
                <a:gd name="connsiteY2" fmla="*/ 38666 h 51310"/>
                <a:gd name="connsiteX3" fmla="*/ 29229 w 75508"/>
                <a:gd name="connsiteY3" fmla="*/ 36525 h 51310"/>
                <a:gd name="connsiteX4" fmla="*/ 26219 w 75508"/>
                <a:gd name="connsiteY4" fmla="*/ 35425 h 51310"/>
                <a:gd name="connsiteX5" fmla="*/ 24227 w 75508"/>
                <a:gd name="connsiteY5" fmla="*/ 34801 h 51310"/>
                <a:gd name="connsiteX6" fmla="*/ 21987 w 75508"/>
                <a:gd name="connsiteY6" fmla="*/ 33367 h 51310"/>
                <a:gd name="connsiteX7" fmla="*/ 23182 w 75508"/>
                <a:gd name="connsiteY7" fmla="*/ 27996 h 51310"/>
                <a:gd name="connsiteX8" fmla="*/ 19118 w 75508"/>
                <a:gd name="connsiteY8" fmla="*/ 27688 h 51310"/>
                <a:gd name="connsiteX9" fmla="*/ 12047 w 75508"/>
                <a:gd name="connsiteY9" fmla="*/ 28481 h 51310"/>
                <a:gd name="connsiteX10" fmla="*/ 9000 w 75508"/>
                <a:gd name="connsiteY10" fmla="*/ 26182 h 51310"/>
                <a:gd name="connsiteX11" fmla="*/ 6047 w 75508"/>
                <a:gd name="connsiteY11" fmla="*/ 20942 h 51310"/>
                <a:gd name="connsiteX12" fmla="*/ 4415 w 75508"/>
                <a:gd name="connsiteY12" fmla="*/ 14782 h 51310"/>
                <a:gd name="connsiteX13" fmla="*/ 55 w 75508"/>
                <a:gd name="connsiteY13" fmla="*/ 14945 h 51310"/>
                <a:gd name="connsiteX14" fmla="*/ 4049 w 75508"/>
                <a:gd name="connsiteY14" fmla="*/ 9568 h 51310"/>
                <a:gd name="connsiteX15" fmla="*/ 5772 w 75508"/>
                <a:gd name="connsiteY15" fmla="*/ 10 h 51310"/>
                <a:gd name="connsiteX16" fmla="*/ 24497 w 75508"/>
                <a:gd name="connsiteY16" fmla="*/ 9898 h 51310"/>
                <a:gd name="connsiteX17" fmla="*/ 25556 w 75508"/>
                <a:gd name="connsiteY17" fmla="*/ 8465 h 51310"/>
                <a:gd name="connsiteX18" fmla="*/ 26479 w 75508"/>
                <a:gd name="connsiteY18" fmla="*/ 5581 h 51310"/>
                <a:gd name="connsiteX19" fmla="*/ 30278 w 75508"/>
                <a:gd name="connsiteY19" fmla="*/ 7206 h 51310"/>
                <a:gd name="connsiteX20" fmla="*/ 34766 w 75508"/>
                <a:gd name="connsiteY20" fmla="*/ 7019 h 51310"/>
                <a:gd name="connsiteX21" fmla="*/ 37217 w 75508"/>
                <a:gd name="connsiteY21" fmla="*/ 5462 h 51310"/>
                <a:gd name="connsiteX22" fmla="*/ 42676 w 75508"/>
                <a:gd name="connsiteY22" fmla="*/ 3978 h 51310"/>
                <a:gd name="connsiteX23" fmla="*/ 46946 w 75508"/>
                <a:gd name="connsiteY23" fmla="*/ 3123 h 51310"/>
                <a:gd name="connsiteX24" fmla="*/ 52502 w 75508"/>
                <a:gd name="connsiteY24" fmla="*/ 5482 h 51310"/>
                <a:gd name="connsiteX25" fmla="*/ 48871 w 75508"/>
                <a:gd name="connsiteY25" fmla="*/ 3652 h 51310"/>
                <a:gd name="connsiteX26" fmla="*/ 54429 w 75508"/>
                <a:gd name="connsiteY26" fmla="*/ 8190 h 51310"/>
                <a:gd name="connsiteX27" fmla="*/ 58549 w 75508"/>
                <a:gd name="connsiteY27" fmla="*/ 9404 h 51310"/>
                <a:gd name="connsiteX28" fmla="*/ 60705 w 75508"/>
                <a:gd name="connsiteY28" fmla="*/ 10241 h 51310"/>
                <a:gd name="connsiteX29" fmla="*/ 65519 w 75508"/>
                <a:gd name="connsiteY29" fmla="*/ 10656 h 51310"/>
                <a:gd name="connsiteX30" fmla="*/ 69108 w 75508"/>
                <a:gd name="connsiteY30" fmla="*/ 12108 h 51310"/>
                <a:gd name="connsiteX31" fmla="*/ 71402 w 75508"/>
                <a:gd name="connsiteY31" fmla="*/ 12800 h 51310"/>
                <a:gd name="connsiteX32" fmla="*/ 69965 w 75508"/>
                <a:gd name="connsiteY32" fmla="*/ 16454 h 51310"/>
                <a:gd name="connsiteX33" fmla="*/ 70953 w 75508"/>
                <a:gd name="connsiteY33" fmla="*/ 16454 h 51310"/>
                <a:gd name="connsiteX34" fmla="*/ 70624 w 75508"/>
                <a:gd name="connsiteY34" fmla="*/ 17636 h 51310"/>
                <a:gd name="connsiteX35" fmla="*/ 75408 w 75508"/>
                <a:gd name="connsiteY35" fmla="*/ 23591 h 51310"/>
                <a:gd name="connsiteX36" fmla="*/ 73766 w 75508"/>
                <a:gd name="connsiteY36" fmla="*/ 26182 h 51310"/>
                <a:gd name="connsiteX37" fmla="*/ 71236 w 75508"/>
                <a:gd name="connsiteY37" fmla="*/ 27643 h 51310"/>
                <a:gd name="connsiteX38" fmla="*/ 71790 w 75508"/>
                <a:gd name="connsiteY38" fmla="*/ 31316 h 51310"/>
                <a:gd name="connsiteX39" fmla="*/ 71843 w 75508"/>
                <a:gd name="connsiteY39" fmla="*/ 36329 h 51310"/>
                <a:gd name="connsiteX40" fmla="*/ 72344 w 75508"/>
                <a:gd name="connsiteY40" fmla="*/ 41597 h 51310"/>
                <a:gd name="connsiteX41" fmla="*/ 55213 w 75508"/>
                <a:gd name="connsiteY41" fmla="*/ 44996 h 51310"/>
                <a:gd name="connsiteX42" fmla="*/ 51852 w 75508"/>
                <a:gd name="connsiteY42" fmla="*/ 41223 h 51310"/>
                <a:gd name="connsiteX43" fmla="*/ 49623 w 75508"/>
                <a:gd name="connsiteY43" fmla="*/ 37680 h 51310"/>
                <a:gd name="connsiteX44" fmla="*/ 46607 w 75508"/>
                <a:gd name="connsiteY44" fmla="*/ 37553 h 51310"/>
                <a:gd name="connsiteX45" fmla="*/ 44751 w 75508"/>
                <a:gd name="connsiteY45" fmla="*/ 40299 h 51310"/>
                <a:gd name="connsiteX46" fmla="*/ 45381 w 75508"/>
                <a:gd name="connsiteY46" fmla="*/ 49261 h 51310"/>
                <a:gd name="connsiteX47" fmla="*/ 42972 w 75508"/>
                <a:gd name="connsiteY47" fmla="*/ 50728 h 51310"/>
                <a:gd name="connsiteX48" fmla="*/ 40688 w 75508"/>
                <a:gd name="connsiteY48" fmla="*/ 51195 h 51310"/>
                <a:gd name="connsiteX49" fmla="*/ 38910 w 75508"/>
                <a:gd name="connsiteY49" fmla="*/ 47662 h 51310"/>
                <a:gd name="connsiteX50" fmla="*/ 35851 w 75508"/>
                <a:gd name="connsiteY50" fmla="*/ 46715 h 51310"/>
                <a:gd name="connsiteX0" fmla="*/ 35851 w 75454"/>
                <a:gd name="connsiteY0" fmla="*/ 46715 h 51310"/>
                <a:gd name="connsiteX1" fmla="*/ 35886 w 75454"/>
                <a:gd name="connsiteY1" fmla="*/ 40246 h 51310"/>
                <a:gd name="connsiteX2" fmla="*/ 31658 w 75454"/>
                <a:gd name="connsiteY2" fmla="*/ 38666 h 51310"/>
                <a:gd name="connsiteX3" fmla="*/ 29229 w 75454"/>
                <a:gd name="connsiteY3" fmla="*/ 36525 h 51310"/>
                <a:gd name="connsiteX4" fmla="*/ 26219 w 75454"/>
                <a:gd name="connsiteY4" fmla="*/ 35425 h 51310"/>
                <a:gd name="connsiteX5" fmla="*/ 24227 w 75454"/>
                <a:gd name="connsiteY5" fmla="*/ 34801 h 51310"/>
                <a:gd name="connsiteX6" fmla="*/ 21987 w 75454"/>
                <a:gd name="connsiteY6" fmla="*/ 33367 h 51310"/>
                <a:gd name="connsiteX7" fmla="*/ 23182 w 75454"/>
                <a:gd name="connsiteY7" fmla="*/ 27996 h 51310"/>
                <a:gd name="connsiteX8" fmla="*/ 19118 w 75454"/>
                <a:gd name="connsiteY8" fmla="*/ 27688 h 51310"/>
                <a:gd name="connsiteX9" fmla="*/ 12047 w 75454"/>
                <a:gd name="connsiteY9" fmla="*/ 28481 h 51310"/>
                <a:gd name="connsiteX10" fmla="*/ 9000 w 75454"/>
                <a:gd name="connsiteY10" fmla="*/ 26182 h 51310"/>
                <a:gd name="connsiteX11" fmla="*/ 6047 w 75454"/>
                <a:gd name="connsiteY11" fmla="*/ 20942 h 51310"/>
                <a:gd name="connsiteX12" fmla="*/ 4415 w 75454"/>
                <a:gd name="connsiteY12" fmla="*/ 14782 h 51310"/>
                <a:gd name="connsiteX13" fmla="*/ 55 w 75454"/>
                <a:gd name="connsiteY13" fmla="*/ 14945 h 51310"/>
                <a:gd name="connsiteX14" fmla="*/ 4049 w 75454"/>
                <a:gd name="connsiteY14" fmla="*/ 9568 h 51310"/>
                <a:gd name="connsiteX15" fmla="*/ 5772 w 75454"/>
                <a:gd name="connsiteY15" fmla="*/ 10 h 51310"/>
                <a:gd name="connsiteX16" fmla="*/ 24497 w 75454"/>
                <a:gd name="connsiteY16" fmla="*/ 9898 h 51310"/>
                <a:gd name="connsiteX17" fmla="*/ 25556 w 75454"/>
                <a:gd name="connsiteY17" fmla="*/ 8465 h 51310"/>
                <a:gd name="connsiteX18" fmla="*/ 26479 w 75454"/>
                <a:gd name="connsiteY18" fmla="*/ 5581 h 51310"/>
                <a:gd name="connsiteX19" fmla="*/ 30278 w 75454"/>
                <a:gd name="connsiteY19" fmla="*/ 7206 h 51310"/>
                <a:gd name="connsiteX20" fmla="*/ 34766 w 75454"/>
                <a:gd name="connsiteY20" fmla="*/ 7019 h 51310"/>
                <a:gd name="connsiteX21" fmla="*/ 37217 w 75454"/>
                <a:gd name="connsiteY21" fmla="*/ 5462 h 51310"/>
                <a:gd name="connsiteX22" fmla="*/ 42676 w 75454"/>
                <a:gd name="connsiteY22" fmla="*/ 3978 h 51310"/>
                <a:gd name="connsiteX23" fmla="*/ 46946 w 75454"/>
                <a:gd name="connsiteY23" fmla="*/ 3123 h 51310"/>
                <a:gd name="connsiteX24" fmla="*/ 52502 w 75454"/>
                <a:gd name="connsiteY24" fmla="*/ 5482 h 51310"/>
                <a:gd name="connsiteX25" fmla="*/ 48871 w 75454"/>
                <a:gd name="connsiteY25" fmla="*/ 3652 h 51310"/>
                <a:gd name="connsiteX26" fmla="*/ 54429 w 75454"/>
                <a:gd name="connsiteY26" fmla="*/ 8190 h 51310"/>
                <a:gd name="connsiteX27" fmla="*/ 58549 w 75454"/>
                <a:gd name="connsiteY27" fmla="*/ 9404 h 51310"/>
                <a:gd name="connsiteX28" fmla="*/ 60705 w 75454"/>
                <a:gd name="connsiteY28" fmla="*/ 10241 h 51310"/>
                <a:gd name="connsiteX29" fmla="*/ 65519 w 75454"/>
                <a:gd name="connsiteY29" fmla="*/ 10656 h 51310"/>
                <a:gd name="connsiteX30" fmla="*/ 69108 w 75454"/>
                <a:gd name="connsiteY30" fmla="*/ 12108 h 51310"/>
                <a:gd name="connsiteX31" fmla="*/ 71402 w 75454"/>
                <a:gd name="connsiteY31" fmla="*/ 12800 h 51310"/>
                <a:gd name="connsiteX32" fmla="*/ 69965 w 75454"/>
                <a:gd name="connsiteY32" fmla="*/ 16454 h 51310"/>
                <a:gd name="connsiteX33" fmla="*/ 70953 w 75454"/>
                <a:gd name="connsiteY33" fmla="*/ 16454 h 51310"/>
                <a:gd name="connsiteX34" fmla="*/ 64379 w 75454"/>
                <a:gd name="connsiteY34" fmla="*/ 20861 h 51310"/>
                <a:gd name="connsiteX35" fmla="*/ 75408 w 75454"/>
                <a:gd name="connsiteY35" fmla="*/ 23591 h 51310"/>
                <a:gd name="connsiteX36" fmla="*/ 73766 w 75454"/>
                <a:gd name="connsiteY36" fmla="*/ 26182 h 51310"/>
                <a:gd name="connsiteX37" fmla="*/ 71236 w 75454"/>
                <a:gd name="connsiteY37" fmla="*/ 27643 h 51310"/>
                <a:gd name="connsiteX38" fmla="*/ 71790 w 75454"/>
                <a:gd name="connsiteY38" fmla="*/ 31316 h 51310"/>
                <a:gd name="connsiteX39" fmla="*/ 71843 w 75454"/>
                <a:gd name="connsiteY39" fmla="*/ 36329 h 51310"/>
                <a:gd name="connsiteX40" fmla="*/ 72344 w 75454"/>
                <a:gd name="connsiteY40" fmla="*/ 41597 h 51310"/>
                <a:gd name="connsiteX41" fmla="*/ 55213 w 75454"/>
                <a:gd name="connsiteY41" fmla="*/ 44996 h 51310"/>
                <a:gd name="connsiteX42" fmla="*/ 51852 w 75454"/>
                <a:gd name="connsiteY42" fmla="*/ 41223 h 51310"/>
                <a:gd name="connsiteX43" fmla="*/ 49623 w 75454"/>
                <a:gd name="connsiteY43" fmla="*/ 37680 h 51310"/>
                <a:gd name="connsiteX44" fmla="*/ 46607 w 75454"/>
                <a:gd name="connsiteY44" fmla="*/ 37553 h 51310"/>
                <a:gd name="connsiteX45" fmla="*/ 44751 w 75454"/>
                <a:gd name="connsiteY45" fmla="*/ 40299 h 51310"/>
                <a:gd name="connsiteX46" fmla="*/ 45381 w 75454"/>
                <a:gd name="connsiteY46" fmla="*/ 49261 h 51310"/>
                <a:gd name="connsiteX47" fmla="*/ 42972 w 75454"/>
                <a:gd name="connsiteY47" fmla="*/ 50728 h 51310"/>
                <a:gd name="connsiteX48" fmla="*/ 40688 w 75454"/>
                <a:gd name="connsiteY48" fmla="*/ 51195 h 51310"/>
                <a:gd name="connsiteX49" fmla="*/ 38910 w 75454"/>
                <a:gd name="connsiteY49" fmla="*/ 47662 h 51310"/>
                <a:gd name="connsiteX50" fmla="*/ 35851 w 75454"/>
                <a:gd name="connsiteY50" fmla="*/ 46715 h 51310"/>
                <a:gd name="connsiteX0" fmla="*/ 35851 w 75457"/>
                <a:gd name="connsiteY0" fmla="*/ 46715 h 51310"/>
                <a:gd name="connsiteX1" fmla="*/ 35886 w 75457"/>
                <a:gd name="connsiteY1" fmla="*/ 40246 h 51310"/>
                <a:gd name="connsiteX2" fmla="*/ 31658 w 75457"/>
                <a:gd name="connsiteY2" fmla="*/ 38666 h 51310"/>
                <a:gd name="connsiteX3" fmla="*/ 29229 w 75457"/>
                <a:gd name="connsiteY3" fmla="*/ 36525 h 51310"/>
                <a:gd name="connsiteX4" fmla="*/ 26219 w 75457"/>
                <a:gd name="connsiteY4" fmla="*/ 35425 h 51310"/>
                <a:gd name="connsiteX5" fmla="*/ 24227 w 75457"/>
                <a:gd name="connsiteY5" fmla="*/ 34801 h 51310"/>
                <a:gd name="connsiteX6" fmla="*/ 21987 w 75457"/>
                <a:gd name="connsiteY6" fmla="*/ 33367 h 51310"/>
                <a:gd name="connsiteX7" fmla="*/ 23182 w 75457"/>
                <a:gd name="connsiteY7" fmla="*/ 27996 h 51310"/>
                <a:gd name="connsiteX8" fmla="*/ 19118 w 75457"/>
                <a:gd name="connsiteY8" fmla="*/ 27688 h 51310"/>
                <a:gd name="connsiteX9" fmla="*/ 12047 w 75457"/>
                <a:gd name="connsiteY9" fmla="*/ 28481 h 51310"/>
                <a:gd name="connsiteX10" fmla="*/ 9000 w 75457"/>
                <a:gd name="connsiteY10" fmla="*/ 26182 h 51310"/>
                <a:gd name="connsiteX11" fmla="*/ 6047 w 75457"/>
                <a:gd name="connsiteY11" fmla="*/ 20942 h 51310"/>
                <a:gd name="connsiteX12" fmla="*/ 4415 w 75457"/>
                <a:gd name="connsiteY12" fmla="*/ 14782 h 51310"/>
                <a:gd name="connsiteX13" fmla="*/ 55 w 75457"/>
                <a:gd name="connsiteY13" fmla="*/ 14945 h 51310"/>
                <a:gd name="connsiteX14" fmla="*/ 4049 w 75457"/>
                <a:gd name="connsiteY14" fmla="*/ 9568 h 51310"/>
                <a:gd name="connsiteX15" fmla="*/ 5772 w 75457"/>
                <a:gd name="connsiteY15" fmla="*/ 10 h 51310"/>
                <a:gd name="connsiteX16" fmla="*/ 24497 w 75457"/>
                <a:gd name="connsiteY16" fmla="*/ 9898 h 51310"/>
                <a:gd name="connsiteX17" fmla="*/ 25556 w 75457"/>
                <a:gd name="connsiteY17" fmla="*/ 8465 h 51310"/>
                <a:gd name="connsiteX18" fmla="*/ 26479 w 75457"/>
                <a:gd name="connsiteY18" fmla="*/ 5581 h 51310"/>
                <a:gd name="connsiteX19" fmla="*/ 30278 w 75457"/>
                <a:gd name="connsiteY19" fmla="*/ 7206 h 51310"/>
                <a:gd name="connsiteX20" fmla="*/ 34766 w 75457"/>
                <a:gd name="connsiteY20" fmla="*/ 7019 h 51310"/>
                <a:gd name="connsiteX21" fmla="*/ 37217 w 75457"/>
                <a:gd name="connsiteY21" fmla="*/ 5462 h 51310"/>
                <a:gd name="connsiteX22" fmla="*/ 42676 w 75457"/>
                <a:gd name="connsiteY22" fmla="*/ 3978 h 51310"/>
                <a:gd name="connsiteX23" fmla="*/ 46946 w 75457"/>
                <a:gd name="connsiteY23" fmla="*/ 3123 h 51310"/>
                <a:gd name="connsiteX24" fmla="*/ 52502 w 75457"/>
                <a:gd name="connsiteY24" fmla="*/ 5482 h 51310"/>
                <a:gd name="connsiteX25" fmla="*/ 48871 w 75457"/>
                <a:gd name="connsiteY25" fmla="*/ 3652 h 51310"/>
                <a:gd name="connsiteX26" fmla="*/ 54429 w 75457"/>
                <a:gd name="connsiteY26" fmla="*/ 8190 h 51310"/>
                <a:gd name="connsiteX27" fmla="*/ 58549 w 75457"/>
                <a:gd name="connsiteY27" fmla="*/ 9404 h 51310"/>
                <a:gd name="connsiteX28" fmla="*/ 60705 w 75457"/>
                <a:gd name="connsiteY28" fmla="*/ 10241 h 51310"/>
                <a:gd name="connsiteX29" fmla="*/ 65519 w 75457"/>
                <a:gd name="connsiteY29" fmla="*/ 10656 h 51310"/>
                <a:gd name="connsiteX30" fmla="*/ 69108 w 75457"/>
                <a:gd name="connsiteY30" fmla="*/ 12108 h 51310"/>
                <a:gd name="connsiteX31" fmla="*/ 71402 w 75457"/>
                <a:gd name="connsiteY31" fmla="*/ 12800 h 51310"/>
                <a:gd name="connsiteX32" fmla="*/ 69965 w 75457"/>
                <a:gd name="connsiteY32" fmla="*/ 16454 h 51310"/>
                <a:gd name="connsiteX33" fmla="*/ 67084 w 75457"/>
                <a:gd name="connsiteY33" fmla="*/ 16271 h 51310"/>
                <a:gd name="connsiteX34" fmla="*/ 64379 w 75457"/>
                <a:gd name="connsiteY34" fmla="*/ 20861 h 51310"/>
                <a:gd name="connsiteX35" fmla="*/ 75408 w 75457"/>
                <a:gd name="connsiteY35" fmla="*/ 23591 h 51310"/>
                <a:gd name="connsiteX36" fmla="*/ 73766 w 75457"/>
                <a:gd name="connsiteY36" fmla="*/ 26182 h 51310"/>
                <a:gd name="connsiteX37" fmla="*/ 71236 w 75457"/>
                <a:gd name="connsiteY37" fmla="*/ 27643 h 51310"/>
                <a:gd name="connsiteX38" fmla="*/ 71790 w 75457"/>
                <a:gd name="connsiteY38" fmla="*/ 31316 h 51310"/>
                <a:gd name="connsiteX39" fmla="*/ 71843 w 75457"/>
                <a:gd name="connsiteY39" fmla="*/ 36329 h 51310"/>
                <a:gd name="connsiteX40" fmla="*/ 72344 w 75457"/>
                <a:gd name="connsiteY40" fmla="*/ 41597 h 51310"/>
                <a:gd name="connsiteX41" fmla="*/ 55213 w 75457"/>
                <a:gd name="connsiteY41" fmla="*/ 44996 h 51310"/>
                <a:gd name="connsiteX42" fmla="*/ 51852 w 75457"/>
                <a:gd name="connsiteY42" fmla="*/ 41223 h 51310"/>
                <a:gd name="connsiteX43" fmla="*/ 49623 w 75457"/>
                <a:gd name="connsiteY43" fmla="*/ 37680 h 51310"/>
                <a:gd name="connsiteX44" fmla="*/ 46607 w 75457"/>
                <a:gd name="connsiteY44" fmla="*/ 37553 h 51310"/>
                <a:gd name="connsiteX45" fmla="*/ 44751 w 75457"/>
                <a:gd name="connsiteY45" fmla="*/ 40299 h 51310"/>
                <a:gd name="connsiteX46" fmla="*/ 45381 w 75457"/>
                <a:gd name="connsiteY46" fmla="*/ 49261 h 51310"/>
                <a:gd name="connsiteX47" fmla="*/ 42972 w 75457"/>
                <a:gd name="connsiteY47" fmla="*/ 50728 h 51310"/>
                <a:gd name="connsiteX48" fmla="*/ 40688 w 75457"/>
                <a:gd name="connsiteY48" fmla="*/ 51195 h 51310"/>
                <a:gd name="connsiteX49" fmla="*/ 38910 w 75457"/>
                <a:gd name="connsiteY49" fmla="*/ 47662 h 51310"/>
                <a:gd name="connsiteX50" fmla="*/ 35851 w 75457"/>
                <a:gd name="connsiteY50" fmla="*/ 46715 h 51310"/>
                <a:gd name="connsiteX0" fmla="*/ 35851 w 75521"/>
                <a:gd name="connsiteY0" fmla="*/ 46715 h 51310"/>
                <a:gd name="connsiteX1" fmla="*/ 35886 w 75521"/>
                <a:gd name="connsiteY1" fmla="*/ 40246 h 51310"/>
                <a:gd name="connsiteX2" fmla="*/ 31658 w 75521"/>
                <a:gd name="connsiteY2" fmla="*/ 38666 h 51310"/>
                <a:gd name="connsiteX3" fmla="*/ 29229 w 75521"/>
                <a:gd name="connsiteY3" fmla="*/ 36525 h 51310"/>
                <a:gd name="connsiteX4" fmla="*/ 26219 w 75521"/>
                <a:gd name="connsiteY4" fmla="*/ 35425 h 51310"/>
                <a:gd name="connsiteX5" fmla="*/ 24227 w 75521"/>
                <a:gd name="connsiteY5" fmla="*/ 34801 h 51310"/>
                <a:gd name="connsiteX6" fmla="*/ 21987 w 75521"/>
                <a:gd name="connsiteY6" fmla="*/ 33367 h 51310"/>
                <a:gd name="connsiteX7" fmla="*/ 23182 w 75521"/>
                <a:gd name="connsiteY7" fmla="*/ 27996 h 51310"/>
                <a:gd name="connsiteX8" fmla="*/ 19118 w 75521"/>
                <a:gd name="connsiteY8" fmla="*/ 27688 h 51310"/>
                <a:gd name="connsiteX9" fmla="*/ 12047 w 75521"/>
                <a:gd name="connsiteY9" fmla="*/ 28481 h 51310"/>
                <a:gd name="connsiteX10" fmla="*/ 9000 w 75521"/>
                <a:gd name="connsiteY10" fmla="*/ 26182 h 51310"/>
                <a:gd name="connsiteX11" fmla="*/ 6047 w 75521"/>
                <a:gd name="connsiteY11" fmla="*/ 20942 h 51310"/>
                <a:gd name="connsiteX12" fmla="*/ 4415 w 75521"/>
                <a:gd name="connsiteY12" fmla="*/ 14782 h 51310"/>
                <a:gd name="connsiteX13" fmla="*/ 55 w 75521"/>
                <a:gd name="connsiteY13" fmla="*/ 14945 h 51310"/>
                <a:gd name="connsiteX14" fmla="*/ 4049 w 75521"/>
                <a:gd name="connsiteY14" fmla="*/ 9568 h 51310"/>
                <a:gd name="connsiteX15" fmla="*/ 5772 w 75521"/>
                <a:gd name="connsiteY15" fmla="*/ 10 h 51310"/>
                <a:gd name="connsiteX16" fmla="*/ 24497 w 75521"/>
                <a:gd name="connsiteY16" fmla="*/ 9898 h 51310"/>
                <a:gd name="connsiteX17" fmla="*/ 25556 w 75521"/>
                <a:gd name="connsiteY17" fmla="*/ 8465 h 51310"/>
                <a:gd name="connsiteX18" fmla="*/ 26479 w 75521"/>
                <a:gd name="connsiteY18" fmla="*/ 5581 h 51310"/>
                <a:gd name="connsiteX19" fmla="*/ 30278 w 75521"/>
                <a:gd name="connsiteY19" fmla="*/ 7206 h 51310"/>
                <a:gd name="connsiteX20" fmla="*/ 34766 w 75521"/>
                <a:gd name="connsiteY20" fmla="*/ 7019 h 51310"/>
                <a:gd name="connsiteX21" fmla="*/ 37217 w 75521"/>
                <a:gd name="connsiteY21" fmla="*/ 5462 h 51310"/>
                <a:gd name="connsiteX22" fmla="*/ 42676 w 75521"/>
                <a:gd name="connsiteY22" fmla="*/ 3978 h 51310"/>
                <a:gd name="connsiteX23" fmla="*/ 46946 w 75521"/>
                <a:gd name="connsiteY23" fmla="*/ 3123 h 51310"/>
                <a:gd name="connsiteX24" fmla="*/ 52502 w 75521"/>
                <a:gd name="connsiteY24" fmla="*/ 5482 h 51310"/>
                <a:gd name="connsiteX25" fmla="*/ 48871 w 75521"/>
                <a:gd name="connsiteY25" fmla="*/ 3652 h 51310"/>
                <a:gd name="connsiteX26" fmla="*/ 54429 w 75521"/>
                <a:gd name="connsiteY26" fmla="*/ 8190 h 51310"/>
                <a:gd name="connsiteX27" fmla="*/ 58549 w 75521"/>
                <a:gd name="connsiteY27" fmla="*/ 9404 h 51310"/>
                <a:gd name="connsiteX28" fmla="*/ 60705 w 75521"/>
                <a:gd name="connsiteY28" fmla="*/ 10241 h 51310"/>
                <a:gd name="connsiteX29" fmla="*/ 65519 w 75521"/>
                <a:gd name="connsiteY29" fmla="*/ 10656 h 51310"/>
                <a:gd name="connsiteX30" fmla="*/ 69108 w 75521"/>
                <a:gd name="connsiteY30" fmla="*/ 12108 h 51310"/>
                <a:gd name="connsiteX31" fmla="*/ 71402 w 75521"/>
                <a:gd name="connsiteY31" fmla="*/ 12800 h 51310"/>
                <a:gd name="connsiteX32" fmla="*/ 69965 w 75521"/>
                <a:gd name="connsiteY32" fmla="*/ 16454 h 51310"/>
                <a:gd name="connsiteX33" fmla="*/ 67084 w 75521"/>
                <a:gd name="connsiteY33" fmla="*/ 16271 h 51310"/>
                <a:gd name="connsiteX34" fmla="*/ 70657 w 75521"/>
                <a:gd name="connsiteY34" fmla="*/ 19577 h 51310"/>
                <a:gd name="connsiteX35" fmla="*/ 75408 w 75521"/>
                <a:gd name="connsiteY35" fmla="*/ 23591 h 51310"/>
                <a:gd name="connsiteX36" fmla="*/ 73766 w 75521"/>
                <a:gd name="connsiteY36" fmla="*/ 26182 h 51310"/>
                <a:gd name="connsiteX37" fmla="*/ 71236 w 75521"/>
                <a:gd name="connsiteY37" fmla="*/ 27643 h 51310"/>
                <a:gd name="connsiteX38" fmla="*/ 71790 w 75521"/>
                <a:gd name="connsiteY38" fmla="*/ 31316 h 51310"/>
                <a:gd name="connsiteX39" fmla="*/ 71843 w 75521"/>
                <a:gd name="connsiteY39" fmla="*/ 36329 h 51310"/>
                <a:gd name="connsiteX40" fmla="*/ 72344 w 75521"/>
                <a:gd name="connsiteY40" fmla="*/ 41597 h 51310"/>
                <a:gd name="connsiteX41" fmla="*/ 55213 w 75521"/>
                <a:gd name="connsiteY41" fmla="*/ 44996 h 51310"/>
                <a:gd name="connsiteX42" fmla="*/ 51852 w 75521"/>
                <a:gd name="connsiteY42" fmla="*/ 41223 h 51310"/>
                <a:gd name="connsiteX43" fmla="*/ 49623 w 75521"/>
                <a:gd name="connsiteY43" fmla="*/ 37680 h 51310"/>
                <a:gd name="connsiteX44" fmla="*/ 46607 w 75521"/>
                <a:gd name="connsiteY44" fmla="*/ 37553 h 51310"/>
                <a:gd name="connsiteX45" fmla="*/ 44751 w 75521"/>
                <a:gd name="connsiteY45" fmla="*/ 40299 h 51310"/>
                <a:gd name="connsiteX46" fmla="*/ 45381 w 75521"/>
                <a:gd name="connsiteY46" fmla="*/ 49261 h 51310"/>
                <a:gd name="connsiteX47" fmla="*/ 42972 w 75521"/>
                <a:gd name="connsiteY47" fmla="*/ 50728 h 51310"/>
                <a:gd name="connsiteX48" fmla="*/ 40688 w 75521"/>
                <a:gd name="connsiteY48" fmla="*/ 51195 h 51310"/>
                <a:gd name="connsiteX49" fmla="*/ 38910 w 75521"/>
                <a:gd name="connsiteY49" fmla="*/ 47662 h 51310"/>
                <a:gd name="connsiteX50" fmla="*/ 35851 w 75521"/>
                <a:gd name="connsiteY50" fmla="*/ 46715 h 51310"/>
                <a:gd name="connsiteX0" fmla="*/ 35851 w 77065"/>
                <a:gd name="connsiteY0" fmla="*/ 46715 h 51310"/>
                <a:gd name="connsiteX1" fmla="*/ 35886 w 77065"/>
                <a:gd name="connsiteY1" fmla="*/ 40246 h 51310"/>
                <a:gd name="connsiteX2" fmla="*/ 31658 w 77065"/>
                <a:gd name="connsiteY2" fmla="*/ 38666 h 51310"/>
                <a:gd name="connsiteX3" fmla="*/ 29229 w 77065"/>
                <a:gd name="connsiteY3" fmla="*/ 36525 h 51310"/>
                <a:gd name="connsiteX4" fmla="*/ 26219 w 77065"/>
                <a:gd name="connsiteY4" fmla="*/ 35425 h 51310"/>
                <a:gd name="connsiteX5" fmla="*/ 24227 w 77065"/>
                <a:gd name="connsiteY5" fmla="*/ 34801 h 51310"/>
                <a:gd name="connsiteX6" fmla="*/ 21987 w 77065"/>
                <a:gd name="connsiteY6" fmla="*/ 33367 h 51310"/>
                <a:gd name="connsiteX7" fmla="*/ 23182 w 77065"/>
                <a:gd name="connsiteY7" fmla="*/ 27996 h 51310"/>
                <a:gd name="connsiteX8" fmla="*/ 19118 w 77065"/>
                <a:gd name="connsiteY8" fmla="*/ 27688 h 51310"/>
                <a:gd name="connsiteX9" fmla="*/ 12047 w 77065"/>
                <a:gd name="connsiteY9" fmla="*/ 28481 h 51310"/>
                <a:gd name="connsiteX10" fmla="*/ 9000 w 77065"/>
                <a:gd name="connsiteY10" fmla="*/ 26182 h 51310"/>
                <a:gd name="connsiteX11" fmla="*/ 6047 w 77065"/>
                <a:gd name="connsiteY11" fmla="*/ 20942 h 51310"/>
                <a:gd name="connsiteX12" fmla="*/ 4415 w 77065"/>
                <a:gd name="connsiteY12" fmla="*/ 14782 h 51310"/>
                <a:gd name="connsiteX13" fmla="*/ 55 w 77065"/>
                <a:gd name="connsiteY13" fmla="*/ 14945 h 51310"/>
                <a:gd name="connsiteX14" fmla="*/ 4049 w 77065"/>
                <a:gd name="connsiteY14" fmla="*/ 9568 h 51310"/>
                <a:gd name="connsiteX15" fmla="*/ 5772 w 77065"/>
                <a:gd name="connsiteY15" fmla="*/ 10 h 51310"/>
                <a:gd name="connsiteX16" fmla="*/ 24497 w 77065"/>
                <a:gd name="connsiteY16" fmla="*/ 9898 h 51310"/>
                <a:gd name="connsiteX17" fmla="*/ 25556 w 77065"/>
                <a:gd name="connsiteY17" fmla="*/ 8465 h 51310"/>
                <a:gd name="connsiteX18" fmla="*/ 26479 w 77065"/>
                <a:gd name="connsiteY18" fmla="*/ 5581 h 51310"/>
                <a:gd name="connsiteX19" fmla="*/ 30278 w 77065"/>
                <a:gd name="connsiteY19" fmla="*/ 7206 h 51310"/>
                <a:gd name="connsiteX20" fmla="*/ 34766 w 77065"/>
                <a:gd name="connsiteY20" fmla="*/ 7019 h 51310"/>
                <a:gd name="connsiteX21" fmla="*/ 37217 w 77065"/>
                <a:gd name="connsiteY21" fmla="*/ 5462 h 51310"/>
                <a:gd name="connsiteX22" fmla="*/ 42676 w 77065"/>
                <a:gd name="connsiteY22" fmla="*/ 3978 h 51310"/>
                <a:gd name="connsiteX23" fmla="*/ 46946 w 77065"/>
                <a:gd name="connsiteY23" fmla="*/ 3123 h 51310"/>
                <a:gd name="connsiteX24" fmla="*/ 52502 w 77065"/>
                <a:gd name="connsiteY24" fmla="*/ 5482 h 51310"/>
                <a:gd name="connsiteX25" fmla="*/ 48871 w 77065"/>
                <a:gd name="connsiteY25" fmla="*/ 3652 h 51310"/>
                <a:gd name="connsiteX26" fmla="*/ 54429 w 77065"/>
                <a:gd name="connsiteY26" fmla="*/ 8190 h 51310"/>
                <a:gd name="connsiteX27" fmla="*/ 58549 w 77065"/>
                <a:gd name="connsiteY27" fmla="*/ 9404 h 51310"/>
                <a:gd name="connsiteX28" fmla="*/ 60705 w 77065"/>
                <a:gd name="connsiteY28" fmla="*/ 10241 h 51310"/>
                <a:gd name="connsiteX29" fmla="*/ 65519 w 77065"/>
                <a:gd name="connsiteY29" fmla="*/ 10656 h 51310"/>
                <a:gd name="connsiteX30" fmla="*/ 69108 w 77065"/>
                <a:gd name="connsiteY30" fmla="*/ 12108 h 51310"/>
                <a:gd name="connsiteX31" fmla="*/ 71402 w 77065"/>
                <a:gd name="connsiteY31" fmla="*/ 12800 h 51310"/>
                <a:gd name="connsiteX32" fmla="*/ 76993 w 77065"/>
                <a:gd name="connsiteY32" fmla="*/ 14367 h 51310"/>
                <a:gd name="connsiteX33" fmla="*/ 67084 w 77065"/>
                <a:gd name="connsiteY33" fmla="*/ 16271 h 51310"/>
                <a:gd name="connsiteX34" fmla="*/ 70657 w 77065"/>
                <a:gd name="connsiteY34" fmla="*/ 19577 h 51310"/>
                <a:gd name="connsiteX35" fmla="*/ 75408 w 77065"/>
                <a:gd name="connsiteY35" fmla="*/ 23591 h 51310"/>
                <a:gd name="connsiteX36" fmla="*/ 73766 w 77065"/>
                <a:gd name="connsiteY36" fmla="*/ 26182 h 51310"/>
                <a:gd name="connsiteX37" fmla="*/ 71236 w 77065"/>
                <a:gd name="connsiteY37" fmla="*/ 27643 h 51310"/>
                <a:gd name="connsiteX38" fmla="*/ 71790 w 77065"/>
                <a:gd name="connsiteY38" fmla="*/ 31316 h 51310"/>
                <a:gd name="connsiteX39" fmla="*/ 71843 w 77065"/>
                <a:gd name="connsiteY39" fmla="*/ 36329 h 51310"/>
                <a:gd name="connsiteX40" fmla="*/ 72344 w 77065"/>
                <a:gd name="connsiteY40" fmla="*/ 41597 h 51310"/>
                <a:gd name="connsiteX41" fmla="*/ 55213 w 77065"/>
                <a:gd name="connsiteY41" fmla="*/ 44996 h 51310"/>
                <a:gd name="connsiteX42" fmla="*/ 51852 w 77065"/>
                <a:gd name="connsiteY42" fmla="*/ 41223 h 51310"/>
                <a:gd name="connsiteX43" fmla="*/ 49623 w 77065"/>
                <a:gd name="connsiteY43" fmla="*/ 37680 h 51310"/>
                <a:gd name="connsiteX44" fmla="*/ 46607 w 77065"/>
                <a:gd name="connsiteY44" fmla="*/ 37553 h 51310"/>
                <a:gd name="connsiteX45" fmla="*/ 44751 w 77065"/>
                <a:gd name="connsiteY45" fmla="*/ 40299 h 51310"/>
                <a:gd name="connsiteX46" fmla="*/ 45381 w 77065"/>
                <a:gd name="connsiteY46" fmla="*/ 49261 h 51310"/>
                <a:gd name="connsiteX47" fmla="*/ 42972 w 77065"/>
                <a:gd name="connsiteY47" fmla="*/ 50728 h 51310"/>
                <a:gd name="connsiteX48" fmla="*/ 40688 w 77065"/>
                <a:gd name="connsiteY48" fmla="*/ 51195 h 51310"/>
                <a:gd name="connsiteX49" fmla="*/ 38910 w 77065"/>
                <a:gd name="connsiteY49" fmla="*/ 47662 h 51310"/>
                <a:gd name="connsiteX50" fmla="*/ 35851 w 77065"/>
                <a:gd name="connsiteY50" fmla="*/ 46715 h 51310"/>
                <a:gd name="connsiteX0" fmla="*/ 35851 w 77065"/>
                <a:gd name="connsiteY0" fmla="*/ 60525 h 65120"/>
                <a:gd name="connsiteX1" fmla="*/ 35886 w 77065"/>
                <a:gd name="connsiteY1" fmla="*/ 54056 h 65120"/>
                <a:gd name="connsiteX2" fmla="*/ 31658 w 77065"/>
                <a:gd name="connsiteY2" fmla="*/ 52476 h 65120"/>
                <a:gd name="connsiteX3" fmla="*/ 29229 w 77065"/>
                <a:gd name="connsiteY3" fmla="*/ 50335 h 65120"/>
                <a:gd name="connsiteX4" fmla="*/ 26219 w 77065"/>
                <a:gd name="connsiteY4" fmla="*/ 49235 h 65120"/>
                <a:gd name="connsiteX5" fmla="*/ 24227 w 77065"/>
                <a:gd name="connsiteY5" fmla="*/ 48611 h 65120"/>
                <a:gd name="connsiteX6" fmla="*/ 21987 w 77065"/>
                <a:gd name="connsiteY6" fmla="*/ 47177 h 65120"/>
                <a:gd name="connsiteX7" fmla="*/ 23182 w 77065"/>
                <a:gd name="connsiteY7" fmla="*/ 41806 h 65120"/>
                <a:gd name="connsiteX8" fmla="*/ 19118 w 77065"/>
                <a:gd name="connsiteY8" fmla="*/ 41498 h 65120"/>
                <a:gd name="connsiteX9" fmla="*/ 12047 w 77065"/>
                <a:gd name="connsiteY9" fmla="*/ 42291 h 65120"/>
                <a:gd name="connsiteX10" fmla="*/ 9000 w 77065"/>
                <a:gd name="connsiteY10" fmla="*/ 39992 h 65120"/>
                <a:gd name="connsiteX11" fmla="*/ 6047 w 77065"/>
                <a:gd name="connsiteY11" fmla="*/ 34752 h 65120"/>
                <a:gd name="connsiteX12" fmla="*/ 4415 w 77065"/>
                <a:gd name="connsiteY12" fmla="*/ 28592 h 65120"/>
                <a:gd name="connsiteX13" fmla="*/ 55 w 77065"/>
                <a:gd name="connsiteY13" fmla="*/ 28755 h 65120"/>
                <a:gd name="connsiteX14" fmla="*/ 4049 w 77065"/>
                <a:gd name="connsiteY14" fmla="*/ 23378 h 65120"/>
                <a:gd name="connsiteX15" fmla="*/ 5772 w 77065"/>
                <a:gd name="connsiteY15" fmla="*/ 13820 h 65120"/>
                <a:gd name="connsiteX16" fmla="*/ 13402 w 77065"/>
                <a:gd name="connsiteY16" fmla="*/ 3 h 65120"/>
                <a:gd name="connsiteX17" fmla="*/ 25556 w 77065"/>
                <a:gd name="connsiteY17" fmla="*/ 22275 h 65120"/>
                <a:gd name="connsiteX18" fmla="*/ 26479 w 77065"/>
                <a:gd name="connsiteY18" fmla="*/ 19391 h 65120"/>
                <a:gd name="connsiteX19" fmla="*/ 30278 w 77065"/>
                <a:gd name="connsiteY19" fmla="*/ 21016 h 65120"/>
                <a:gd name="connsiteX20" fmla="*/ 34766 w 77065"/>
                <a:gd name="connsiteY20" fmla="*/ 20829 h 65120"/>
                <a:gd name="connsiteX21" fmla="*/ 37217 w 77065"/>
                <a:gd name="connsiteY21" fmla="*/ 19272 h 65120"/>
                <a:gd name="connsiteX22" fmla="*/ 42676 w 77065"/>
                <a:gd name="connsiteY22" fmla="*/ 17788 h 65120"/>
                <a:gd name="connsiteX23" fmla="*/ 46946 w 77065"/>
                <a:gd name="connsiteY23" fmla="*/ 16933 h 65120"/>
                <a:gd name="connsiteX24" fmla="*/ 52502 w 77065"/>
                <a:gd name="connsiteY24" fmla="*/ 19292 h 65120"/>
                <a:gd name="connsiteX25" fmla="*/ 48871 w 77065"/>
                <a:gd name="connsiteY25" fmla="*/ 17462 h 65120"/>
                <a:gd name="connsiteX26" fmla="*/ 54429 w 77065"/>
                <a:gd name="connsiteY26" fmla="*/ 22000 h 65120"/>
                <a:gd name="connsiteX27" fmla="*/ 58549 w 77065"/>
                <a:gd name="connsiteY27" fmla="*/ 23214 h 65120"/>
                <a:gd name="connsiteX28" fmla="*/ 60705 w 77065"/>
                <a:gd name="connsiteY28" fmla="*/ 24051 h 65120"/>
                <a:gd name="connsiteX29" fmla="*/ 65519 w 77065"/>
                <a:gd name="connsiteY29" fmla="*/ 24466 h 65120"/>
                <a:gd name="connsiteX30" fmla="*/ 69108 w 77065"/>
                <a:gd name="connsiteY30" fmla="*/ 25918 h 65120"/>
                <a:gd name="connsiteX31" fmla="*/ 71402 w 77065"/>
                <a:gd name="connsiteY31" fmla="*/ 26610 h 65120"/>
                <a:gd name="connsiteX32" fmla="*/ 76993 w 77065"/>
                <a:gd name="connsiteY32" fmla="*/ 28177 h 65120"/>
                <a:gd name="connsiteX33" fmla="*/ 67084 w 77065"/>
                <a:gd name="connsiteY33" fmla="*/ 30081 h 65120"/>
                <a:gd name="connsiteX34" fmla="*/ 70657 w 77065"/>
                <a:gd name="connsiteY34" fmla="*/ 33387 h 65120"/>
                <a:gd name="connsiteX35" fmla="*/ 75408 w 77065"/>
                <a:gd name="connsiteY35" fmla="*/ 37401 h 65120"/>
                <a:gd name="connsiteX36" fmla="*/ 73766 w 77065"/>
                <a:gd name="connsiteY36" fmla="*/ 39992 h 65120"/>
                <a:gd name="connsiteX37" fmla="*/ 71236 w 77065"/>
                <a:gd name="connsiteY37" fmla="*/ 41453 h 65120"/>
                <a:gd name="connsiteX38" fmla="*/ 71790 w 77065"/>
                <a:gd name="connsiteY38" fmla="*/ 45126 h 65120"/>
                <a:gd name="connsiteX39" fmla="*/ 71843 w 77065"/>
                <a:gd name="connsiteY39" fmla="*/ 50139 h 65120"/>
                <a:gd name="connsiteX40" fmla="*/ 72344 w 77065"/>
                <a:gd name="connsiteY40" fmla="*/ 55407 h 65120"/>
                <a:gd name="connsiteX41" fmla="*/ 55213 w 77065"/>
                <a:gd name="connsiteY41" fmla="*/ 58806 h 65120"/>
                <a:gd name="connsiteX42" fmla="*/ 51852 w 77065"/>
                <a:gd name="connsiteY42" fmla="*/ 55033 h 65120"/>
                <a:gd name="connsiteX43" fmla="*/ 49623 w 77065"/>
                <a:gd name="connsiteY43" fmla="*/ 51490 h 65120"/>
                <a:gd name="connsiteX44" fmla="*/ 46607 w 77065"/>
                <a:gd name="connsiteY44" fmla="*/ 51363 h 65120"/>
                <a:gd name="connsiteX45" fmla="*/ 44751 w 77065"/>
                <a:gd name="connsiteY45" fmla="*/ 54109 h 65120"/>
                <a:gd name="connsiteX46" fmla="*/ 45381 w 77065"/>
                <a:gd name="connsiteY46" fmla="*/ 63071 h 65120"/>
                <a:gd name="connsiteX47" fmla="*/ 42972 w 77065"/>
                <a:gd name="connsiteY47" fmla="*/ 64538 h 65120"/>
                <a:gd name="connsiteX48" fmla="*/ 40688 w 77065"/>
                <a:gd name="connsiteY48" fmla="*/ 65005 h 65120"/>
                <a:gd name="connsiteX49" fmla="*/ 38910 w 77065"/>
                <a:gd name="connsiteY49" fmla="*/ 61472 h 65120"/>
                <a:gd name="connsiteX50" fmla="*/ 35851 w 77065"/>
                <a:gd name="connsiteY50" fmla="*/ 60525 h 65120"/>
                <a:gd name="connsiteX0" fmla="*/ 35851 w 77065"/>
                <a:gd name="connsiteY0" fmla="*/ 60525 h 65120"/>
                <a:gd name="connsiteX1" fmla="*/ 35886 w 77065"/>
                <a:gd name="connsiteY1" fmla="*/ 54056 h 65120"/>
                <a:gd name="connsiteX2" fmla="*/ 31658 w 77065"/>
                <a:gd name="connsiteY2" fmla="*/ 52476 h 65120"/>
                <a:gd name="connsiteX3" fmla="*/ 29229 w 77065"/>
                <a:gd name="connsiteY3" fmla="*/ 50335 h 65120"/>
                <a:gd name="connsiteX4" fmla="*/ 26219 w 77065"/>
                <a:gd name="connsiteY4" fmla="*/ 49235 h 65120"/>
                <a:gd name="connsiteX5" fmla="*/ 24227 w 77065"/>
                <a:gd name="connsiteY5" fmla="*/ 48611 h 65120"/>
                <a:gd name="connsiteX6" fmla="*/ 21987 w 77065"/>
                <a:gd name="connsiteY6" fmla="*/ 47177 h 65120"/>
                <a:gd name="connsiteX7" fmla="*/ 23182 w 77065"/>
                <a:gd name="connsiteY7" fmla="*/ 41806 h 65120"/>
                <a:gd name="connsiteX8" fmla="*/ 19118 w 77065"/>
                <a:gd name="connsiteY8" fmla="*/ 41498 h 65120"/>
                <a:gd name="connsiteX9" fmla="*/ 12047 w 77065"/>
                <a:gd name="connsiteY9" fmla="*/ 42291 h 65120"/>
                <a:gd name="connsiteX10" fmla="*/ 9000 w 77065"/>
                <a:gd name="connsiteY10" fmla="*/ 39992 h 65120"/>
                <a:gd name="connsiteX11" fmla="*/ 6047 w 77065"/>
                <a:gd name="connsiteY11" fmla="*/ 34752 h 65120"/>
                <a:gd name="connsiteX12" fmla="*/ 4415 w 77065"/>
                <a:gd name="connsiteY12" fmla="*/ 28592 h 65120"/>
                <a:gd name="connsiteX13" fmla="*/ 55 w 77065"/>
                <a:gd name="connsiteY13" fmla="*/ 28755 h 65120"/>
                <a:gd name="connsiteX14" fmla="*/ 4049 w 77065"/>
                <a:gd name="connsiteY14" fmla="*/ 23378 h 65120"/>
                <a:gd name="connsiteX15" fmla="*/ 5606 w 77065"/>
                <a:gd name="connsiteY15" fmla="*/ 18075 h 65120"/>
                <a:gd name="connsiteX16" fmla="*/ 13402 w 77065"/>
                <a:gd name="connsiteY16" fmla="*/ 3 h 65120"/>
                <a:gd name="connsiteX17" fmla="*/ 25556 w 77065"/>
                <a:gd name="connsiteY17" fmla="*/ 22275 h 65120"/>
                <a:gd name="connsiteX18" fmla="*/ 26479 w 77065"/>
                <a:gd name="connsiteY18" fmla="*/ 19391 h 65120"/>
                <a:gd name="connsiteX19" fmla="*/ 30278 w 77065"/>
                <a:gd name="connsiteY19" fmla="*/ 21016 h 65120"/>
                <a:gd name="connsiteX20" fmla="*/ 34766 w 77065"/>
                <a:gd name="connsiteY20" fmla="*/ 20829 h 65120"/>
                <a:gd name="connsiteX21" fmla="*/ 37217 w 77065"/>
                <a:gd name="connsiteY21" fmla="*/ 19272 h 65120"/>
                <a:gd name="connsiteX22" fmla="*/ 42676 w 77065"/>
                <a:gd name="connsiteY22" fmla="*/ 17788 h 65120"/>
                <a:gd name="connsiteX23" fmla="*/ 46946 w 77065"/>
                <a:gd name="connsiteY23" fmla="*/ 16933 h 65120"/>
                <a:gd name="connsiteX24" fmla="*/ 52502 w 77065"/>
                <a:gd name="connsiteY24" fmla="*/ 19292 h 65120"/>
                <a:gd name="connsiteX25" fmla="*/ 48871 w 77065"/>
                <a:gd name="connsiteY25" fmla="*/ 17462 h 65120"/>
                <a:gd name="connsiteX26" fmla="*/ 54429 w 77065"/>
                <a:gd name="connsiteY26" fmla="*/ 22000 h 65120"/>
                <a:gd name="connsiteX27" fmla="*/ 58549 w 77065"/>
                <a:gd name="connsiteY27" fmla="*/ 23214 h 65120"/>
                <a:gd name="connsiteX28" fmla="*/ 60705 w 77065"/>
                <a:gd name="connsiteY28" fmla="*/ 24051 h 65120"/>
                <a:gd name="connsiteX29" fmla="*/ 65519 w 77065"/>
                <a:gd name="connsiteY29" fmla="*/ 24466 h 65120"/>
                <a:gd name="connsiteX30" fmla="*/ 69108 w 77065"/>
                <a:gd name="connsiteY30" fmla="*/ 25918 h 65120"/>
                <a:gd name="connsiteX31" fmla="*/ 71402 w 77065"/>
                <a:gd name="connsiteY31" fmla="*/ 26610 h 65120"/>
                <a:gd name="connsiteX32" fmla="*/ 76993 w 77065"/>
                <a:gd name="connsiteY32" fmla="*/ 28177 h 65120"/>
                <a:gd name="connsiteX33" fmla="*/ 67084 w 77065"/>
                <a:gd name="connsiteY33" fmla="*/ 30081 h 65120"/>
                <a:gd name="connsiteX34" fmla="*/ 70657 w 77065"/>
                <a:gd name="connsiteY34" fmla="*/ 33387 h 65120"/>
                <a:gd name="connsiteX35" fmla="*/ 75408 w 77065"/>
                <a:gd name="connsiteY35" fmla="*/ 37401 h 65120"/>
                <a:gd name="connsiteX36" fmla="*/ 73766 w 77065"/>
                <a:gd name="connsiteY36" fmla="*/ 39992 h 65120"/>
                <a:gd name="connsiteX37" fmla="*/ 71236 w 77065"/>
                <a:gd name="connsiteY37" fmla="*/ 41453 h 65120"/>
                <a:gd name="connsiteX38" fmla="*/ 71790 w 77065"/>
                <a:gd name="connsiteY38" fmla="*/ 45126 h 65120"/>
                <a:gd name="connsiteX39" fmla="*/ 71843 w 77065"/>
                <a:gd name="connsiteY39" fmla="*/ 50139 h 65120"/>
                <a:gd name="connsiteX40" fmla="*/ 72344 w 77065"/>
                <a:gd name="connsiteY40" fmla="*/ 55407 h 65120"/>
                <a:gd name="connsiteX41" fmla="*/ 55213 w 77065"/>
                <a:gd name="connsiteY41" fmla="*/ 58806 h 65120"/>
                <a:gd name="connsiteX42" fmla="*/ 51852 w 77065"/>
                <a:gd name="connsiteY42" fmla="*/ 55033 h 65120"/>
                <a:gd name="connsiteX43" fmla="*/ 49623 w 77065"/>
                <a:gd name="connsiteY43" fmla="*/ 51490 h 65120"/>
                <a:gd name="connsiteX44" fmla="*/ 46607 w 77065"/>
                <a:gd name="connsiteY44" fmla="*/ 51363 h 65120"/>
                <a:gd name="connsiteX45" fmla="*/ 44751 w 77065"/>
                <a:gd name="connsiteY45" fmla="*/ 54109 h 65120"/>
                <a:gd name="connsiteX46" fmla="*/ 45381 w 77065"/>
                <a:gd name="connsiteY46" fmla="*/ 63071 h 65120"/>
                <a:gd name="connsiteX47" fmla="*/ 42972 w 77065"/>
                <a:gd name="connsiteY47" fmla="*/ 64538 h 65120"/>
                <a:gd name="connsiteX48" fmla="*/ 40688 w 77065"/>
                <a:gd name="connsiteY48" fmla="*/ 65005 h 65120"/>
                <a:gd name="connsiteX49" fmla="*/ 38910 w 77065"/>
                <a:gd name="connsiteY49" fmla="*/ 61472 h 65120"/>
                <a:gd name="connsiteX50" fmla="*/ 35851 w 77065"/>
                <a:gd name="connsiteY50" fmla="*/ 60525 h 65120"/>
                <a:gd name="connsiteX0" fmla="*/ 35851 w 77065"/>
                <a:gd name="connsiteY0" fmla="*/ 60636 h 65231"/>
                <a:gd name="connsiteX1" fmla="*/ 35886 w 77065"/>
                <a:gd name="connsiteY1" fmla="*/ 54167 h 65231"/>
                <a:gd name="connsiteX2" fmla="*/ 31658 w 77065"/>
                <a:gd name="connsiteY2" fmla="*/ 52587 h 65231"/>
                <a:gd name="connsiteX3" fmla="*/ 29229 w 77065"/>
                <a:gd name="connsiteY3" fmla="*/ 50446 h 65231"/>
                <a:gd name="connsiteX4" fmla="*/ 26219 w 77065"/>
                <a:gd name="connsiteY4" fmla="*/ 49346 h 65231"/>
                <a:gd name="connsiteX5" fmla="*/ 24227 w 77065"/>
                <a:gd name="connsiteY5" fmla="*/ 48722 h 65231"/>
                <a:gd name="connsiteX6" fmla="*/ 21987 w 77065"/>
                <a:gd name="connsiteY6" fmla="*/ 47288 h 65231"/>
                <a:gd name="connsiteX7" fmla="*/ 23182 w 77065"/>
                <a:gd name="connsiteY7" fmla="*/ 41917 h 65231"/>
                <a:gd name="connsiteX8" fmla="*/ 19118 w 77065"/>
                <a:gd name="connsiteY8" fmla="*/ 41609 h 65231"/>
                <a:gd name="connsiteX9" fmla="*/ 12047 w 77065"/>
                <a:gd name="connsiteY9" fmla="*/ 42402 h 65231"/>
                <a:gd name="connsiteX10" fmla="*/ 9000 w 77065"/>
                <a:gd name="connsiteY10" fmla="*/ 40103 h 65231"/>
                <a:gd name="connsiteX11" fmla="*/ 6047 w 77065"/>
                <a:gd name="connsiteY11" fmla="*/ 34863 h 65231"/>
                <a:gd name="connsiteX12" fmla="*/ 4415 w 77065"/>
                <a:gd name="connsiteY12" fmla="*/ 28703 h 65231"/>
                <a:gd name="connsiteX13" fmla="*/ 55 w 77065"/>
                <a:gd name="connsiteY13" fmla="*/ 28866 h 65231"/>
                <a:gd name="connsiteX14" fmla="*/ 4049 w 77065"/>
                <a:gd name="connsiteY14" fmla="*/ 23489 h 65231"/>
                <a:gd name="connsiteX15" fmla="*/ 5606 w 77065"/>
                <a:gd name="connsiteY15" fmla="*/ 18186 h 65231"/>
                <a:gd name="connsiteX16" fmla="*/ 3845 w 77065"/>
                <a:gd name="connsiteY16" fmla="*/ 14858 h 65231"/>
                <a:gd name="connsiteX17" fmla="*/ 13402 w 77065"/>
                <a:gd name="connsiteY17" fmla="*/ 114 h 65231"/>
                <a:gd name="connsiteX18" fmla="*/ 25556 w 77065"/>
                <a:gd name="connsiteY18" fmla="*/ 22386 h 65231"/>
                <a:gd name="connsiteX19" fmla="*/ 26479 w 77065"/>
                <a:gd name="connsiteY19" fmla="*/ 19502 h 65231"/>
                <a:gd name="connsiteX20" fmla="*/ 30278 w 77065"/>
                <a:gd name="connsiteY20" fmla="*/ 21127 h 65231"/>
                <a:gd name="connsiteX21" fmla="*/ 34766 w 77065"/>
                <a:gd name="connsiteY21" fmla="*/ 20940 h 65231"/>
                <a:gd name="connsiteX22" fmla="*/ 37217 w 77065"/>
                <a:gd name="connsiteY22" fmla="*/ 19383 h 65231"/>
                <a:gd name="connsiteX23" fmla="*/ 42676 w 77065"/>
                <a:gd name="connsiteY23" fmla="*/ 17899 h 65231"/>
                <a:gd name="connsiteX24" fmla="*/ 46946 w 77065"/>
                <a:gd name="connsiteY24" fmla="*/ 17044 h 65231"/>
                <a:gd name="connsiteX25" fmla="*/ 52502 w 77065"/>
                <a:gd name="connsiteY25" fmla="*/ 19403 h 65231"/>
                <a:gd name="connsiteX26" fmla="*/ 48871 w 77065"/>
                <a:gd name="connsiteY26" fmla="*/ 17573 h 65231"/>
                <a:gd name="connsiteX27" fmla="*/ 54429 w 77065"/>
                <a:gd name="connsiteY27" fmla="*/ 22111 h 65231"/>
                <a:gd name="connsiteX28" fmla="*/ 58549 w 77065"/>
                <a:gd name="connsiteY28" fmla="*/ 23325 h 65231"/>
                <a:gd name="connsiteX29" fmla="*/ 60705 w 77065"/>
                <a:gd name="connsiteY29" fmla="*/ 24162 h 65231"/>
                <a:gd name="connsiteX30" fmla="*/ 65519 w 77065"/>
                <a:gd name="connsiteY30" fmla="*/ 24577 h 65231"/>
                <a:gd name="connsiteX31" fmla="*/ 69108 w 77065"/>
                <a:gd name="connsiteY31" fmla="*/ 26029 h 65231"/>
                <a:gd name="connsiteX32" fmla="*/ 71402 w 77065"/>
                <a:gd name="connsiteY32" fmla="*/ 26721 h 65231"/>
                <a:gd name="connsiteX33" fmla="*/ 76993 w 77065"/>
                <a:gd name="connsiteY33" fmla="*/ 28288 h 65231"/>
                <a:gd name="connsiteX34" fmla="*/ 67084 w 77065"/>
                <a:gd name="connsiteY34" fmla="*/ 30192 h 65231"/>
                <a:gd name="connsiteX35" fmla="*/ 70657 w 77065"/>
                <a:gd name="connsiteY35" fmla="*/ 33498 h 65231"/>
                <a:gd name="connsiteX36" fmla="*/ 75408 w 77065"/>
                <a:gd name="connsiteY36" fmla="*/ 37512 h 65231"/>
                <a:gd name="connsiteX37" fmla="*/ 73766 w 77065"/>
                <a:gd name="connsiteY37" fmla="*/ 40103 h 65231"/>
                <a:gd name="connsiteX38" fmla="*/ 71236 w 77065"/>
                <a:gd name="connsiteY38" fmla="*/ 41564 h 65231"/>
                <a:gd name="connsiteX39" fmla="*/ 71790 w 77065"/>
                <a:gd name="connsiteY39" fmla="*/ 45237 h 65231"/>
                <a:gd name="connsiteX40" fmla="*/ 71843 w 77065"/>
                <a:gd name="connsiteY40" fmla="*/ 50250 h 65231"/>
                <a:gd name="connsiteX41" fmla="*/ 72344 w 77065"/>
                <a:gd name="connsiteY41" fmla="*/ 55518 h 65231"/>
                <a:gd name="connsiteX42" fmla="*/ 55213 w 77065"/>
                <a:gd name="connsiteY42" fmla="*/ 58917 h 65231"/>
                <a:gd name="connsiteX43" fmla="*/ 51852 w 77065"/>
                <a:gd name="connsiteY43" fmla="*/ 55144 h 65231"/>
                <a:gd name="connsiteX44" fmla="*/ 49623 w 77065"/>
                <a:gd name="connsiteY44" fmla="*/ 51601 h 65231"/>
                <a:gd name="connsiteX45" fmla="*/ 46607 w 77065"/>
                <a:gd name="connsiteY45" fmla="*/ 51474 h 65231"/>
                <a:gd name="connsiteX46" fmla="*/ 44751 w 77065"/>
                <a:gd name="connsiteY46" fmla="*/ 54220 h 65231"/>
                <a:gd name="connsiteX47" fmla="*/ 45381 w 77065"/>
                <a:gd name="connsiteY47" fmla="*/ 63182 h 65231"/>
                <a:gd name="connsiteX48" fmla="*/ 42972 w 77065"/>
                <a:gd name="connsiteY48" fmla="*/ 64649 h 65231"/>
                <a:gd name="connsiteX49" fmla="*/ 40688 w 77065"/>
                <a:gd name="connsiteY49" fmla="*/ 65116 h 65231"/>
                <a:gd name="connsiteX50" fmla="*/ 38910 w 77065"/>
                <a:gd name="connsiteY50" fmla="*/ 61583 h 65231"/>
                <a:gd name="connsiteX51" fmla="*/ 35851 w 77065"/>
                <a:gd name="connsiteY51" fmla="*/ 60636 h 65231"/>
                <a:gd name="connsiteX0" fmla="*/ 36590 w 77804"/>
                <a:gd name="connsiteY0" fmla="*/ 60722 h 65317"/>
                <a:gd name="connsiteX1" fmla="*/ 36625 w 77804"/>
                <a:gd name="connsiteY1" fmla="*/ 54253 h 65317"/>
                <a:gd name="connsiteX2" fmla="*/ 32397 w 77804"/>
                <a:gd name="connsiteY2" fmla="*/ 52673 h 65317"/>
                <a:gd name="connsiteX3" fmla="*/ 29968 w 77804"/>
                <a:gd name="connsiteY3" fmla="*/ 50532 h 65317"/>
                <a:gd name="connsiteX4" fmla="*/ 26958 w 77804"/>
                <a:gd name="connsiteY4" fmla="*/ 49432 h 65317"/>
                <a:gd name="connsiteX5" fmla="*/ 24966 w 77804"/>
                <a:gd name="connsiteY5" fmla="*/ 48808 h 65317"/>
                <a:gd name="connsiteX6" fmla="*/ 22726 w 77804"/>
                <a:gd name="connsiteY6" fmla="*/ 47374 h 65317"/>
                <a:gd name="connsiteX7" fmla="*/ 23921 w 77804"/>
                <a:gd name="connsiteY7" fmla="*/ 42003 h 65317"/>
                <a:gd name="connsiteX8" fmla="*/ 19857 w 77804"/>
                <a:gd name="connsiteY8" fmla="*/ 41695 h 65317"/>
                <a:gd name="connsiteX9" fmla="*/ 12786 w 77804"/>
                <a:gd name="connsiteY9" fmla="*/ 42488 h 65317"/>
                <a:gd name="connsiteX10" fmla="*/ 9739 w 77804"/>
                <a:gd name="connsiteY10" fmla="*/ 40189 h 65317"/>
                <a:gd name="connsiteX11" fmla="*/ 6786 w 77804"/>
                <a:gd name="connsiteY11" fmla="*/ 34949 h 65317"/>
                <a:gd name="connsiteX12" fmla="*/ 5154 w 77804"/>
                <a:gd name="connsiteY12" fmla="*/ 28789 h 65317"/>
                <a:gd name="connsiteX13" fmla="*/ 794 w 77804"/>
                <a:gd name="connsiteY13" fmla="*/ 28952 h 65317"/>
                <a:gd name="connsiteX14" fmla="*/ 4788 w 77804"/>
                <a:gd name="connsiteY14" fmla="*/ 23575 h 65317"/>
                <a:gd name="connsiteX15" fmla="*/ 6345 w 77804"/>
                <a:gd name="connsiteY15" fmla="*/ 18272 h 65317"/>
                <a:gd name="connsiteX16" fmla="*/ 4584 w 77804"/>
                <a:gd name="connsiteY16" fmla="*/ 14944 h 65317"/>
                <a:gd name="connsiteX17" fmla="*/ 264 w 77804"/>
                <a:gd name="connsiteY17" fmla="*/ 19075 h 65317"/>
                <a:gd name="connsiteX18" fmla="*/ 14141 w 77804"/>
                <a:gd name="connsiteY18" fmla="*/ 200 h 65317"/>
                <a:gd name="connsiteX19" fmla="*/ 26295 w 77804"/>
                <a:gd name="connsiteY19" fmla="*/ 22472 h 65317"/>
                <a:gd name="connsiteX20" fmla="*/ 27218 w 77804"/>
                <a:gd name="connsiteY20" fmla="*/ 19588 h 65317"/>
                <a:gd name="connsiteX21" fmla="*/ 31017 w 77804"/>
                <a:gd name="connsiteY21" fmla="*/ 21213 h 65317"/>
                <a:gd name="connsiteX22" fmla="*/ 35505 w 77804"/>
                <a:gd name="connsiteY22" fmla="*/ 21026 h 65317"/>
                <a:gd name="connsiteX23" fmla="*/ 37956 w 77804"/>
                <a:gd name="connsiteY23" fmla="*/ 19469 h 65317"/>
                <a:gd name="connsiteX24" fmla="*/ 43415 w 77804"/>
                <a:gd name="connsiteY24" fmla="*/ 17985 h 65317"/>
                <a:gd name="connsiteX25" fmla="*/ 47685 w 77804"/>
                <a:gd name="connsiteY25" fmla="*/ 17130 h 65317"/>
                <a:gd name="connsiteX26" fmla="*/ 53241 w 77804"/>
                <a:gd name="connsiteY26" fmla="*/ 19489 h 65317"/>
                <a:gd name="connsiteX27" fmla="*/ 49610 w 77804"/>
                <a:gd name="connsiteY27" fmla="*/ 17659 h 65317"/>
                <a:gd name="connsiteX28" fmla="*/ 55168 w 77804"/>
                <a:gd name="connsiteY28" fmla="*/ 22197 h 65317"/>
                <a:gd name="connsiteX29" fmla="*/ 59288 w 77804"/>
                <a:gd name="connsiteY29" fmla="*/ 23411 h 65317"/>
                <a:gd name="connsiteX30" fmla="*/ 61444 w 77804"/>
                <a:gd name="connsiteY30" fmla="*/ 24248 h 65317"/>
                <a:gd name="connsiteX31" fmla="*/ 66258 w 77804"/>
                <a:gd name="connsiteY31" fmla="*/ 24663 h 65317"/>
                <a:gd name="connsiteX32" fmla="*/ 69847 w 77804"/>
                <a:gd name="connsiteY32" fmla="*/ 26115 h 65317"/>
                <a:gd name="connsiteX33" fmla="*/ 72141 w 77804"/>
                <a:gd name="connsiteY33" fmla="*/ 26807 h 65317"/>
                <a:gd name="connsiteX34" fmla="*/ 77732 w 77804"/>
                <a:gd name="connsiteY34" fmla="*/ 28374 h 65317"/>
                <a:gd name="connsiteX35" fmla="*/ 67823 w 77804"/>
                <a:gd name="connsiteY35" fmla="*/ 30278 h 65317"/>
                <a:gd name="connsiteX36" fmla="*/ 71396 w 77804"/>
                <a:gd name="connsiteY36" fmla="*/ 33584 h 65317"/>
                <a:gd name="connsiteX37" fmla="*/ 76147 w 77804"/>
                <a:gd name="connsiteY37" fmla="*/ 37598 h 65317"/>
                <a:gd name="connsiteX38" fmla="*/ 74505 w 77804"/>
                <a:gd name="connsiteY38" fmla="*/ 40189 h 65317"/>
                <a:gd name="connsiteX39" fmla="*/ 71975 w 77804"/>
                <a:gd name="connsiteY39" fmla="*/ 41650 h 65317"/>
                <a:gd name="connsiteX40" fmla="*/ 72529 w 77804"/>
                <a:gd name="connsiteY40" fmla="*/ 45323 h 65317"/>
                <a:gd name="connsiteX41" fmla="*/ 72582 w 77804"/>
                <a:gd name="connsiteY41" fmla="*/ 50336 h 65317"/>
                <a:gd name="connsiteX42" fmla="*/ 73083 w 77804"/>
                <a:gd name="connsiteY42" fmla="*/ 55604 h 65317"/>
                <a:gd name="connsiteX43" fmla="*/ 55952 w 77804"/>
                <a:gd name="connsiteY43" fmla="*/ 59003 h 65317"/>
                <a:gd name="connsiteX44" fmla="*/ 52591 w 77804"/>
                <a:gd name="connsiteY44" fmla="*/ 55230 h 65317"/>
                <a:gd name="connsiteX45" fmla="*/ 50362 w 77804"/>
                <a:gd name="connsiteY45" fmla="*/ 51687 h 65317"/>
                <a:gd name="connsiteX46" fmla="*/ 47346 w 77804"/>
                <a:gd name="connsiteY46" fmla="*/ 51560 h 65317"/>
                <a:gd name="connsiteX47" fmla="*/ 45490 w 77804"/>
                <a:gd name="connsiteY47" fmla="*/ 54306 h 65317"/>
                <a:gd name="connsiteX48" fmla="*/ 46120 w 77804"/>
                <a:gd name="connsiteY48" fmla="*/ 63268 h 65317"/>
                <a:gd name="connsiteX49" fmla="*/ 43711 w 77804"/>
                <a:gd name="connsiteY49" fmla="*/ 64735 h 65317"/>
                <a:gd name="connsiteX50" fmla="*/ 41427 w 77804"/>
                <a:gd name="connsiteY50" fmla="*/ 65202 h 65317"/>
                <a:gd name="connsiteX51" fmla="*/ 39649 w 77804"/>
                <a:gd name="connsiteY51" fmla="*/ 61669 h 65317"/>
                <a:gd name="connsiteX52" fmla="*/ 36590 w 77804"/>
                <a:gd name="connsiteY52" fmla="*/ 60722 h 65317"/>
                <a:gd name="connsiteX0" fmla="*/ 40327 w 81541"/>
                <a:gd name="connsiteY0" fmla="*/ 60662 h 65257"/>
                <a:gd name="connsiteX1" fmla="*/ 40362 w 81541"/>
                <a:gd name="connsiteY1" fmla="*/ 54193 h 65257"/>
                <a:gd name="connsiteX2" fmla="*/ 36134 w 81541"/>
                <a:gd name="connsiteY2" fmla="*/ 52613 h 65257"/>
                <a:gd name="connsiteX3" fmla="*/ 33705 w 81541"/>
                <a:gd name="connsiteY3" fmla="*/ 50472 h 65257"/>
                <a:gd name="connsiteX4" fmla="*/ 30695 w 81541"/>
                <a:gd name="connsiteY4" fmla="*/ 49372 h 65257"/>
                <a:gd name="connsiteX5" fmla="*/ 28703 w 81541"/>
                <a:gd name="connsiteY5" fmla="*/ 48748 h 65257"/>
                <a:gd name="connsiteX6" fmla="*/ 26463 w 81541"/>
                <a:gd name="connsiteY6" fmla="*/ 47314 h 65257"/>
                <a:gd name="connsiteX7" fmla="*/ 27658 w 81541"/>
                <a:gd name="connsiteY7" fmla="*/ 41943 h 65257"/>
                <a:gd name="connsiteX8" fmla="*/ 23594 w 81541"/>
                <a:gd name="connsiteY8" fmla="*/ 41635 h 65257"/>
                <a:gd name="connsiteX9" fmla="*/ 16523 w 81541"/>
                <a:gd name="connsiteY9" fmla="*/ 42428 h 65257"/>
                <a:gd name="connsiteX10" fmla="*/ 13476 w 81541"/>
                <a:gd name="connsiteY10" fmla="*/ 40129 h 65257"/>
                <a:gd name="connsiteX11" fmla="*/ 10523 w 81541"/>
                <a:gd name="connsiteY11" fmla="*/ 34889 h 65257"/>
                <a:gd name="connsiteX12" fmla="*/ 8891 w 81541"/>
                <a:gd name="connsiteY12" fmla="*/ 28729 h 65257"/>
                <a:gd name="connsiteX13" fmla="*/ 4531 w 81541"/>
                <a:gd name="connsiteY13" fmla="*/ 28892 h 65257"/>
                <a:gd name="connsiteX14" fmla="*/ 8525 w 81541"/>
                <a:gd name="connsiteY14" fmla="*/ 23515 h 65257"/>
                <a:gd name="connsiteX15" fmla="*/ 10082 w 81541"/>
                <a:gd name="connsiteY15" fmla="*/ 18212 h 65257"/>
                <a:gd name="connsiteX16" fmla="*/ 8321 w 81541"/>
                <a:gd name="connsiteY16" fmla="*/ 14884 h 65257"/>
                <a:gd name="connsiteX17" fmla="*/ 4001 w 81541"/>
                <a:gd name="connsiteY17" fmla="*/ 19015 h 65257"/>
                <a:gd name="connsiteX18" fmla="*/ 543 w 81541"/>
                <a:gd name="connsiteY18" fmla="*/ 17774 h 65257"/>
                <a:gd name="connsiteX19" fmla="*/ 17878 w 81541"/>
                <a:gd name="connsiteY19" fmla="*/ 140 h 65257"/>
                <a:gd name="connsiteX20" fmla="*/ 30032 w 81541"/>
                <a:gd name="connsiteY20" fmla="*/ 22412 h 65257"/>
                <a:gd name="connsiteX21" fmla="*/ 30955 w 81541"/>
                <a:gd name="connsiteY21" fmla="*/ 19528 h 65257"/>
                <a:gd name="connsiteX22" fmla="*/ 34754 w 81541"/>
                <a:gd name="connsiteY22" fmla="*/ 21153 h 65257"/>
                <a:gd name="connsiteX23" fmla="*/ 39242 w 81541"/>
                <a:gd name="connsiteY23" fmla="*/ 20966 h 65257"/>
                <a:gd name="connsiteX24" fmla="*/ 41693 w 81541"/>
                <a:gd name="connsiteY24" fmla="*/ 19409 h 65257"/>
                <a:gd name="connsiteX25" fmla="*/ 47152 w 81541"/>
                <a:gd name="connsiteY25" fmla="*/ 17925 h 65257"/>
                <a:gd name="connsiteX26" fmla="*/ 51422 w 81541"/>
                <a:gd name="connsiteY26" fmla="*/ 17070 h 65257"/>
                <a:gd name="connsiteX27" fmla="*/ 56978 w 81541"/>
                <a:gd name="connsiteY27" fmla="*/ 19429 h 65257"/>
                <a:gd name="connsiteX28" fmla="*/ 53347 w 81541"/>
                <a:gd name="connsiteY28" fmla="*/ 17599 h 65257"/>
                <a:gd name="connsiteX29" fmla="*/ 58905 w 81541"/>
                <a:gd name="connsiteY29" fmla="*/ 22137 h 65257"/>
                <a:gd name="connsiteX30" fmla="*/ 63025 w 81541"/>
                <a:gd name="connsiteY30" fmla="*/ 23351 h 65257"/>
                <a:gd name="connsiteX31" fmla="*/ 65181 w 81541"/>
                <a:gd name="connsiteY31" fmla="*/ 24188 h 65257"/>
                <a:gd name="connsiteX32" fmla="*/ 69995 w 81541"/>
                <a:gd name="connsiteY32" fmla="*/ 24603 h 65257"/>
                <a:gd name="connsiteX33" fmla="*/ 73584 w 81541"/>
                <a:gd name="connsiteY33" fmla="*/ 26055 h 65257"/>
                <a:gd name="connsiteX34" fmla="*/ 75878 w 81541"/>
                <a:gd name="connsiteY34" fmla="*/ 26747 h 65257"/>
                <a:gd name="connsiteX35" fmla="*/ 81469 w 81541"/>
                <a:gd name="connsiteY35" fmla="*/ 28314 h 65257"/>
                <a:gd name="connsiteX36" fmla="*/ 71560 w 81541"/>
                <a:gd name="connsiteY36" fmla="*/ 30218 h 65257"/>
                <a:gd name="connsiteX37" fmla="*/ 75133 w 81541"/>
                <a:gd name="connsiteY37" fmla="*/ 33524 h 65257"/>
                <a:gd name="connsiteX38" fmla="*/ 79884 w 81541"/>
                <a:gd name="connsiteY38" fmla="*/ 37538 h 65257"/>
                <a:gd name="connsiteX39" fmla="*/ 78242 w 81541"/>
                <a:gd name="connsiteY39" fmla="*/ 40129 h 65257"/>
                <a:gd name="connsiteX40" fmla="*/ 75712 w 81541"/>
                <a:gd name="connsiteY40" fmla="*/ 41590 h 65257"/>
                <a:gd name="connsiteX41" fmla="*/ 76266 w 81541"/>
                <a:gd name="connsiteY41" fmla="*/ 45263 h 65257"/>
                <a:gd name="connsiteX42" fmla="*/ 76319 w 81541"/>
                <a:gd name="connsiteY42" fmla="*/ 50276 h 65257"/>
                <a:gd name="connsiteX43" fmla="*/ 76820 w 81541"/>
                <a:gd name="connsiteY43" fmla="*/ 55544 h 65257"/>
                <a:gd name="connsiteX44" fmla="*/ 59689 w 81541"/>
                <a:gd name="connsiteY44" fmla="*/ 58943 h 65257"/>
                <a:gd name="connsiteX45" fmla="*/ 56328 w 81541"/>
                <a:gd name="connsiteY45" fmla="*/ 55170 h 65257"/>
                <a:gd name="connsiteX46" fmla="*/ 54099 w 81541"/>
                <a:gd name="connsiteY46" fmla="*/ 51627 h 65257"/>
                <a:gd name="connsiteX47" fmla="*/ 51083 w 81541"/>
                <a:gd name="connsiteY47" fmla="*/ 51500 h 65257"/>
                <a:gd name="connsiteX48" fmla="*/ 49227 w 81541"/>
                <a:gd name="connsiteY48" fmla="*/ 54246 h 65257"/>
                <a:gd name="connsiteX49" fmla="*/ 49857 w 81541"/>
                <a:gd name="connsiteY49" fmla="*/ 63208 h 65257"/>
                <a:gd name="connsiteX50" fmla="*/ 47448 w 81541"/>
                <a:gd name="connsiteY50" fmla="*/ 64675 h 65257"/>
                <a:gd name="connsiteX51" fmla="*/ 45164 w 81541"/>
                <a:gd name="connsiteY51" fmla="*/ 65142 h 65257"/>
                <a:gd name="connsiteX52" fmla="*/ 43386 w 81541"/>
                <a:gd name="connsiteY52" fmla="*/ 61609 h 65257"/>
                <a:gd name="connsiteX53" fmla="*/ 40327 w 81541"/>
                <a:gd name="connsiteY53" fmla="*/ 60662 h 65257"/>
                <a:gd name="connsiteX0" fmla="*/ 40040 w 81254"/>
                <a:gd name="connsiteY0" fmla="*/ 60744 h 65339"/>
                <a:gd name="connsiteX1" fmla="*/ 40075 w 81254"/>
                <a:gd name="connsiteY1" fmla="*/ 54275 h 65339"/>
                <a:gd name="connsiteX2" fmla="*/ 35847 w 81254"/>
                <a:gd name="connsiteY2" fmla="*/ 52695 h 65339"/>
                <a:gd name="connsiteX3" fmla="*/ 33418 w 81254"/>
                <a:gd name="connsiteY3" fmla="*/ 50554 h 65339"/>
                <a:gd name="connsiteX4" fmla="*/ 30408 w 81254"/>
                <a:gd name="connsiteY4" fmla="*/ 49454 h 65339"/>
                <a:gd name="connsiteX5" fmla="*/ 28416 w 81254"/>
                <a:gd name="connsiteY5" fmla="*/ 48830 h 65339"/>
                <a:gd name="connsiteX6" fmla="*/ 26176 w 81254"/>
                <a:gd name="connsiteY6" fmla="*/ 47396 h 65339"/>
                <a:gd name="connsiteX7" fmla="*/ 27371 w 81254"/>
                <a:gd name="connsiteY7" fmla="*/ 42025 h 65339"/>
                <a:gd name="connsiteX8" fmla="*/ 23307 w 81254"/>
                <a:gd name="connsiteY8" fmla="*/ 41717 h 65339"/>
                <a:gd name="connsiteX9" fmla="*/ 16236 w 81254"/>
                <a:gd name="connsiteY9" fmla="*/ 42510 h 65339"/>
                <a:gd name="connsiteX10" fmla="*/ 13189 w 81254"/>
                <a:gd name="connsiteY10" fmla="*/ 40211 h 65339"/>
                <a:gd name="connsiteX11" fmla="*/ 10236 w 81254"/>
                <a:gd name="connsiteY11" fmla="*/ 34971 h 65339"/>
                <a:gd name="connsiteX12" fmla="*/ 8604 w 81254"/>
                <a:gd name="connsiteY12" fmla="*/ 28811 h 65339"/>
                <a:gd name="connsiteX13" fmla="*/ 4244 w 81254"/>
                <a:gd name="connsiteY13" fmla="*/ 28974 h 65339"/>
                <a:gd name="connsiteX14" fmla="*/ 8238 w 81254"/>
                <a:gd name="connsiteY14" fmla="*/ 23597 h 65339"/>
                <a:gd name="connsiteX15" fmla="*/ 9795 w 81254"/>
                <a:gd name="connsiteY15" fmla="*/ 18294 h 65339"/>
                <a:gd name="connsiteX16" fmla="*/ 8034 w 81254"/>
                <a:gd name="connsiteY16" fmla="*/ 14966 h 65339"/>
                <a:gd name="connsiteX17" fmla="*/ 3714 w 81254"/>
                <a:gd name="connsiteY17" fmla="*/ 19097 h 65339"/>
                <a:gd name="connsiteX18" fmla="*/ 256 w 81254"/>
                <a:gd name="connsiteY18" fmla="*/ 17856 h 65339"/>
                <a:gd name="connsiteX19" fmla="*/ 1816 w 81254"/>
                <a:gd name="connsiteY19" fmla="*/ 11368 h 65339"/>
                <a:gd name="connsiteX20" fmla="*/ 17591 w 81254"/>
                <a:gd name="connsiteY20" fmla="*/ 222 h 65339"/>
                <a:gd name="connsiteX21" fmla="*/ 29745 w 81254"/>
                <a:gd name="connsiteY21" fmla="*/ 22494 h 65339"/>
                <a:gd name="connsiteX22" fmla="*/ 30668 w 81254"/>
                <a:gd name="connsiteY22" fmla="*/ 19610 h 65339"/>
                <a:gd name="connsiteX23" fmla="*/ 34467 w 81254"/>
                <a:gd name="connsiteY23" fmla="*/ 21235 h 65339"/>
                <a:gd name="connsiteX24" fmla="*/ 38955 w 81254"/>
                <a:gd name="connsiteY24" fmla="*/ 21048 h 65339"/>
                <a:gd name="connsiteX25" fmla="*/ 41406 w 81254"/>
                <a:gd name="connsiteY25" fmla="*/ 19491 h 65339"/>
                <a:gd name="connsiteX26" fmla="*/ 46865 w 81254"/>
                <a:gd name="connsiteY26" fmla="*/ 18007 h 65339"/>
                <a:gd name="connsiteX27" fmla="*/ 51135 w 81254"/>
                <a:gd name="connsiteY27" fmla="*/ 17152 h 65339"/>
                <a:gd name="connsiteX28" fmla="*/ 56691 w 81254"/>
                <a:gd name="connsiteY28" fmla="*/ 19511 h 65339"/>
                <a:gd name="connsiteX29" fmla="*/ 53060 w 81254"/>
                <a:gd name="connsiteY29" fmla="*/ 17681 h 65339"/>
                <a:gd name="connsiteX30" fmla="*/ 58618 w 81254"/>
                <a:gd name="connsiteY30" fmla="*/ 22219 h 65339"/>
                <a:gd name="connsiteX31" fmla="*/ 62738 w 81254"/>
                <a:gd name="connsiteY31" fmla="*/ 23433 h 65339"/>
                <a:gd name="connsiteX32" fmla="*/ 64894 w 81254"/>
                <a:gd name="connsiteY32" fmla="*/ 24270 h 65339"/>
                <a:gd name="connsiteX33" fmla="*/ 69708 w 81254"/>
                <a:gd name="connsiteY33" fmla="*/ 24685 h 65339"/>
                <a:gd name="connsiteX34" fmla="*/ 73297 w 81254"/>
                <a:gd name="connsiteY34" fmla="*/ 26137 h 65339"/>
                <a:gd name="connsiteX35" fmla="*/ 75591 w 81254"/>
                <a:gd name="connsiteY35" fmla="*/ 26829 h 65339"/>
                <a:gd name="connsiteX36" fmla="*/ 81182 w 81254"/>
                <a:gd name="connsiteY36" fmla="*/ 28396 h 65339"/>
                <a:gd name="connsiteX37" fmla="*/ 71273 w 81254"/>
                <a:gd name="connsiteY37" fmla="*/ 30300 h 65339"/>
                <a:gd name="connsiteX38" fmla="*/ 74846 w 81254"/>
                <a:gd name="connsiteY38" fmla="*/ 33606 h 65339"/>
                <a:gd name="connsiteX39" fmla="*/ 79597 w 81254"/>
                <a:gd name="connsiteY39" fmla="*/ 37620 h 65339"/>
                <a:gd name="connsiteX40" fmla="*/ 77955 w 81254"/>
                <a:gd name="connsiteY40" fmla="*/ 40211 h 65339"/>
                <a:gd name="connsiteX41" fmla="*/ 75425 w 81254"/>
                <a:gd name="connsiteY41" fmla="*/ 41672 h 65339"/>
                <a:gd name="connsiteX42" fmla="*/ 75979 w 81254"/>
                <a:gd name="connsiteY42" fmla="*/ 45345 h 65339"/>
                <a:gd name="connsiteX43" fmla="*/ 76032 w 81254"/>
                <a:gd name="connsiteY43" fmla="*/ 50358 h 65339"/>
                <a:gd name="connsiteX44" fmla="*/ 76533 w 81254"/>
                <a:gd name="connsiteY44" fmla="*/ 55626 h 65339"/>
                <a:gd name="connsiteX45" fmla="*/ 59402 w 81254"/>
                <a:gd name="connsiteY45" fmla="*/ 59025 h 65339"/>
                <a:gd name="connsiteX46" fmla="*/ 56041 w 81254"/>
                <a:gd name="connsiteY46" fmla="*/ 55252 h 65339"/>
                <a:gd name="connsiteX47" fmla="*/ 53812 w 81254"/>
                <a:gd name="connsiteY47" fmla="*/ 51709 h 65339"/>
                <a:gd name="connsiteX48" fmla="*/ 50796 w 81254"/>
                <a:gd name="connsiteY48" fmla="*/ 51582 h 65339"/>
                <a:gd name="connsiteX49" fmla="*/ 48940 w 81254"/>
                <a:gd name="connsiteY49" fmla="*/ 54328 h 65339"/>
                <a:gd name="connsiteX50" fmla="*/ 49570 w 81254"/>
                <a:gd name="connsiteY50" fmla="*/ 63290 h 65339"/>
                <a:gd name="connsiteX51" fmla="*/ 47161 w 81254"/>
                <a:gd name="connsiteY51" fmla="*/ 64757 h 65339"/>
                <a:gd name="connsiteX52" fmla="*/ 44877 w 81254"/>
                <a:gd name="connsiteY52" fmla="*/ 65224 h 65339"/>
                <a:gd name="connsiteX53" fmla="*/ 43099 w 81254"/>
                <a:gd name="connsiteY53" fmla="*/ 61691 h 65339"/>
                <a:gd name="connsiteX54" fmla="*/ 40040 w 81254"/>
                <a:gd name="connsiteY54" fmla="*/ 60744 h 65339"/>
                <a:gd name="connsiteX0" fmla="*/ 40040 w 81254"/>
                <a:gd name="connsiteY0" fmla="*/ 60734 h 65329"/>
                <a:gd name="connsiteX1" fmla="*/ 40075 w 81254"/>
                <a:gd name="connsiteY1" fmla="*/ 54265 h 65329"/>
                <a:gd name="connsiteX2" fmla="*/ 35847 w 81254"/>
                <a:gd name="connsiteY2" fmla="*/ 52685 h 65329"/>
                <a:gd name="connsiteX3" fmla="*/ 33418 w 81254"/>
                <a:gd name="connsiteY3" fmla="*/ 50544 h 65329"/>
                <a:gd name="connsiteX4" fmla="*/ 30408 w 81254"/>
                <a:gd name="connsiteY4" fmla="*/ 49444 h 65329"/>
                <a:gd name="connsiteX5" fmla="*/ 28416 w 81254"/>
                <a:gd name="connsiteY5" fmla="*/ 48820 h 65329"/>
                <a:gd name="connsiteX6" fmla="*/ 26176 w 81254"/>
                <a:gd name="connsiteY6" fmla="*/ 47386 h 65329"/>
                <a:gd name="connsiteX7" fmla="*/ 27371 w 81254"/>
                <a:gd name="connsiteY7" fmla="*/ 42015 h 65329"/>
                <a:gd name="connsiteX8" fmla="*/ 23307 w 81254"/>
                <a:gd name="connsiteY8" fmla="*/ 41707 h 65329"/>
                <a:gd name="connsiteX9" fmla="*/ 16236 w 81254"/>
                <a:gd name="connsiteY9" fmla="*/ 42500 h 65329"/>
                <a:gd name="connsiteX10" fmla="*/ 13189 w 81254"/>
                <a:gd name="connsiteY10" fmla="*/ 40201 h 65329"/>
                <a:gd name="connsiteX11" fmla="*/ 10236 w 81254"/>
                <a:gd name="connsiteY11" fmla="*/ 34961 h 65329"/>
                <a:gd name="connsiteX12" fmla="*/ 8604 w 81254"/>
                <a:gd name="connsiteY12" fmla="*/ 28801 h 65329"/>
                <a:gd name="connsiteX13" fmla="*/ 4244 w 81254"/>
                <a:gd name="connsiteY13" fmla="*/ 28964 h 65329"/>
                <a:gd name="connsiteX14" fmla="*/ 8238 w 81254"/>
                <a:gd name="connsiteY14" fmla="*/ 23587 h 65329"/>
                <a:gd name="connsiteX15" fmla="*/ 9795 w 81254"/>
                <a:gd name="connsiteY15" fmla="*/ 18284 h 65329"/>
                <a:gd name="connsiteX16" fmla="*/ 8034 w 81254"/>
                <a:gd name="connsiteY16" fmla="*/ 14956 h 65329"/>
                <a:gd name="connsiteX17" fmla="*/ 3714 w 81254"/>
                <a:gd name="connsiteY17" fmla="*/ 19087 h 65329"/>
                <a:gd name="connsiteX18" fmla="*/ 256 w 81254"/>
                <a:gd name="connsiteY18" fmla="*/ 17846 h 65329"/>
                <a:gd name="connsiteX19" fmla="*/ 1816 w 81254"/>
                <a:gd name="connsiteY19" fmla="*/ 11358 h 65329"/>
                <a:gd name="connsiteX20" fmla="*/ 17591 w 81254"/>
                <a:gd name="connsiteY20" fmla="*/ 212 h 65329"/>
                <a:gd name="connsiteX21" fmla="*/ 29745 w 81254"/>
                <a:gd name="connsiteY21" fmla="*/ 22484 h 65329"/>
                <a:gd name="connsiteX22" fmla="*/ 30668 w 81254"/>
                <a:gd name="connsiteY22" fmla="*/ 19600 h 65329"/>
                <a:gd name="connsiteX23" fmla="*/ 34467 w 81254"/>
                <a:gd name="connsiteY23" fmla="*/ 21225 h 65329"/>
                <a:gd name="connsiteX24" fmla="*/ 38955 w 81254"/>
                <a:gd name="connsiteY24" fmla="*/ 21038 h 65329"/>
                <a:gd name="connsiteX25" fmla="*/ 41406 w 81254"/>
                <a:gd name="connsiteY25" fmla="*/ 19481 h 65329"/>
                <a:gd name="connsiteX26" fmla="*/ 46865 w 81254"/>
                <a:gd name="connsiteY26" fmla="*/ 17997 h 65329"/>
                <a:gd name="connsiteX27" fmla="*/ 51135 w 81254"/>
                <a:gd name="connsiteY27" fmla="*/ 17142 h 65329"/>
                <a:gd name="connsiteX28" fmla="*/ 56691 w 81254"/>
                <a:gd name="connsiteY28" fmla="*/ 19501 h 65329"/>
                <a:gd name="connsiteX29" fmla="*/ 53060 w 81254"/>
                <a:gd name="connsiteY29" fmla="*/ 17671 h 65329"/>
                <a:gd name="connsiteX30" fmla="*/ 58618 w 81254"/>
                <a:gd name="connsiteY30" fmla="*/ 22209 h 65329"/>
                <a:gd name="connsiteX31" fmla="*/ 62738 w 81254"/>
                <a:gd name="connsiteY31" fmla="*/ 23423 h 65329"/>
                <a:gd name="connsiteX32" fmla="*/ 64894 w 81254"/>
                <a:gd name="connsiteY32" fmla="*/ 24260 h 65329"/>
                <a:gd name="connsiteX33" fmla="*/ 69708 w 81254"/>
                <a:gd name="connsiteY33" fmla="*/ 24675 h 65329"/>
                <a:gd name="connsiteX34" fmla="*/ 73297 w 81254"/>
                <a:gd name="connsiteY34" fmla="*/ 26127 h 65329"/>
                <a:gd name="connsiteX35" fmla="*/ 75591 w 81254"/>
                <a:gd name="connsiteY35" fmla="*/ 26819 h 65329"/>
                <a:gd name="connsiteX36" fmla="*/ 81182 w 81254"/>
                <a:gd name="connsiteY36" fmla="*/ 28386 h 65329"/>
                <a:gd name="connsiteX37" fmla="*/ 71273 w 81254"/>
                <a:gd name="connsiteY37" fmla="*/ 30290 h 65329"/>
                <a:gd name="connsiteX38" fmla="*/ 74846 w 81254"/>
                <a:gd name="connsiteY38" fmla="*/ 33596 h 65329"/>
                <a:gd name="connsiteX39" fmla="*/ 79597 w 81254"/>
                <a:gd name="connsiteY39" fmla="*/ 37610 h 65329"/>
                <a:gd name="connsiteX40" fmla="*/ 77955 w 81254"/>
                <a:gd name="connsiteY40" fmla="*/ 40201 h 65329"/>
                <a:gd name="connsiteX41" fmla="*/ 75425 w 81254"/>
                <a:gd name="connsiteY41" fmla="*/ 41662 h 65329"/>
                <a:gd name="connsiteX42" fmla="*/ 75979 w 81254"/>
                <a:gd name="connsiteY42" fmla="*/ 45335 h 65329"/>
                <a:gd name="connsiteX43" fmla="*/ 76032 w 81254"/>
                <a:gd name="connsiteY43" fmla="*/ 50348 h 65329"/>
                <a:gd name="connsiteX44" fmla="*/ 76533 w 81254"/>
                <a:gd name="connsiteY44" fmla="*/ 55616 h 65329"/>
                <a:gd name="connsiteX45" fmla="*/ 59402 w 81254"/>
                <a:gd name="connsiteY45" fmla="*/ 59015 h 65329"/>
                <a:gd name="connsiteX46" fmla="*/ 56041 w 81254"/>
                <a:gd name="connsiteY46" fmla="*/ 55242 h 65329"/>
                <a:gd name="connsiteX47" fmla="*/ 53812 w 81254"/>
                <a:gd name="connsiteY47" fmla="*/ 51699 h 65329"/>
                <a:gd name="connsiteX48" fmla="*/ 50796 w 81254"/>
                <a:gd name="connsiteY48" fmla="*/ 51572 h 65329"/>
                <a:gd name="connsiteX49" fmla="*/ 48940 w 81254"/>
                <a:gd name="connsiteY49" fmla="*/ 54318 h 65329"/>
                <a:gd name="connsiteX50" fmla="*/ 49570 w 81254"/>
                <a:gd name="connsiteY50" fmla="*/ 63280 h 65329"/>
                <a:gd name="connsiteX51" fmla="*/ 47161 w 81254"/>
                <a:gd name="connsiteY51" fmla="*/ 64747 h 65329"/>
                <a:gd name="connsiteX52" fmla="*/ 44877 w 81254"/>
                <a:gd name="connsiteY52" fmla="*/ 65214 h 65329"/>
                <a:gd name="connsiteX53" fmla="*/ 43099 w 81254"/>
                <a:gd name="connsiteY53" fmla="*/ 61681 h 65329"/>
                <a:gd name="connsiteX54" fmla="*/ 40040 w 81254"/>
                <a:gd name="connsiteY54" fmla="*/ 60734 h 65329"/>
                <a:gd name="connsiteX0" fmla="*/ 41650 w 82864"/>
                <a:gd name="connsiteY0" fmla="*/ 61023 h 65618"/>
                <a:gd name="connsiteX1" fmla="*/ 41685 w 82864"/>
                <a:gd name="connsiteY1" fmla="*/ 54554 h 65618"/>
                <a:gd name="connsiteX2" fmla="*/ 37457 w 82864"/>
                <a:gd name="connsiteY2" fmla="*/ 52974 h 65618"/>
                <a:gd name="connsiteX3" fmla="*/ 35028 w 82864"/>
                <a:gd name="connsiteY3" fmla="*/ 50833 h 65618"/>
                <a:gd name="connsiteX4" fmla="*/ 32018 w 82864"/>
                <a:gd name="connsiteY4" fmla="*/ 49733 h 65618"/>
                <a:gd name="connsiteX5" fmla="*/ 30026 w 82864"/>
                <a:gd name="connsiteY5" fmla="*/ 49109 h 65618"/>
                <a:gd name="connsiteX6" fmla="*/ 27786 w 82864"/>
                <a:gd name="connsiteY6" fmla="*/ 47675 h 65618"/>
                <a:gd name="connsiteX7" fmla="*/ 28981 w 82864"/>
                <a:gd name="connsiteY7" fmla="*/ 42304 h 65618"/>
                <a:gd name="connsiteX8" fmla="*/ 24917 w 82864"/>
                <a:gd name="connsiteY8" fmla="*/ 41996 h 65618"/>
                <a:gd name="connsiteX9" fmla="*/ 17846 w 82864"/>
                <a:gd name="connsiteY9" fmla="*/ 42789 h 65618"/>
                <a:gd name="connsiteX10" fmla="*/ 14799 w 82864"/>
                <a:gd name="connsiteY10" fmla="*/ 40490 h 65618"/>
                <a:gd name="connsiteX11" fmla="*/ 11846 w 82864"/>
                <a:gd name="connsiteY11" fmla="*/ 35250 h 65618"/>
                <a:gd name="connsiteX12" fmla="*/ 10214 w 82864"/>
                <a:gd name="connsiteY12" fmla="*/ 29090 h 65618"/>
                <a:gd name="connsiteX13" fmla="*/ 5854 w 82864"/>
                <a:gd name="connsiteY13" fmla="*/ 29253 h 65618"/>
                <a:gd name="connsiteX14" fmla="*/ 9848 w 82864"/>
                <a:gd name="connsiteY14" fmla="*/ 23876 h 65618"/>
                <a:gd name="connsiteX15" fmla="*/ 11405 w 82864"/>
                <a:gd name="connsiteY15" fmla="*/ 18573 h 65618"/>
                <a:gd name="connsiteX16" fmla="*/ 9644 w 82864"/>
                <a:gd name="connsiteY16" fmla="*/ 15245 h 65618"/>
                <a:gd name="connsiteX17" fmla="*/ 5324 w 82864"/>
                <a:gd name="connsiteY17" fmla="*/ 19376 h 65618"/>
                <a:gd name="connsiteX18" fmla="*/ 1866 w 82864"/>
                <a:gd name="connsiteY18" fmla="*/ 18135 h 65618"/>
                <a:gd name="connsiteX19" fmla="*/ 3426 w 82864"/>
                <a:gd name="connsiteY19" fmla="*/ 11647 h 65618"/>
                <a:gd name="connsiteX20" fmla="*/ 685 w 82864"/>
                <a:gd name="connsiteY20" fmla="*/ 7662 h 65618"/>
                <a:gd name="connsiteX21" fmla="*/ 19201 w 82864"/>
                <a:gd name="connsiteY21" fmla="*/ 501 h 65618"/>
                <a:gd name="connsiteX22" fmla="*/ 31355 w 82864"/>
                <a:gd name="connsiteY22" fmla="*/ 22773 h 65618"/>
                <a:gd name="connsiteX23" fmla="*/ 32278 w 82864"/>
                <a:gd name="connsiteY23" fmla="*/ 19889 h 65618"/>
                <a:gd name="connsiteX24" fmla="*/ 36077 w 82864"/>
                <a:gd name="connsiteY24" fmla="*/ 21514 h 65618"/>
                <a:gd name="connsiteX25" fmla="*/ 40565 w 82864"/>
                <a:gd name="connsiteY25" fmla="*/ 21327 h 65618"/>
                <a:gd name="connsiteX26" fmla="*/ 43016 w 82864"/>
                <a:gd name="connsiteY26" fmla="*/ 19770 h 65618"/>
                <a:gd name="connsiteX27" fmla="*/ 48475 w 82864"/>
                <a:gd name="connsiteY27" fmla="*/ 18286 h 65618"/>
                <a:gd name="connsiteX28" fmla="*/ 52745 w 82864"/>
                <a:gd name="connsiteY28" fmla="*/ 17431 h 65618"/>
                <a:gd name="connsiteX29" fmla="*/ 58301 w 82864"/>
                <a:gd name="connsiteY29" fmla="*/ 19790 h 65618"/>
                <a:gd name="connsiteX30" fmla="*/ 54670 w 82864"/>
                <a:gd name="connsiteY30" fmla="*/ 17960 h 65618"/>
                <a:gd name="connsiteX31" fmla="*/ 60228 w 82864"/>
                <a:gd name="connsiteY31" fmla="*/ 22498 h 65618"/>
                <a:gd name="connsiteX32" fmla="*/ 64348 w 82864"/>
                <a:gd name="connsiteY32" fmla="*/ 23712 h 65618"/>
                <a:gd name="connsiteX33" fmla="*/ 66504 w 82864"/>
                <a:gd name="connsiteY33" fmla="*/ 24549 h 65618"/>
                <a:gd name="connsiteX34" fmla="*/ 71318 w 82864"/>
                <a:gd name="connsiteY34" fmla="*/ 24964 h 65618"/>
                <a:gd name="connsiteX35" fmla="*/ 74907 w 82864"/>
                <a:gd name="connsiteY35" fmla="*/ 26416 h 65618"/>
                <a:gd name="connsiteX36" fmla="*/ 77201 w 82864"/>
                <a:gd name="connsiteY36" fmla="*/ 27108 h 65618"/>
                <a:gd name="connsiteX37" fmla="*/ 82792 w 82864"/>
                <a:gd name="connsiteY37" fmla="*/ 28675 h 65618"/>
                <a:gd name="connsiteX38" fmla="*/ 72883 w 82864"/>
                <a:gd name="connsiteY38" fmla="*/ 30579 h 65618"/>
                <a:gd name="connsiteX39" fmla="*/ 76456 w 82864"/>
                <a:gd name="connsiteY39" fmla="*/ 33885 h 65618"/>
                <a:gd name="connsiteX40" fmla="*/ 81207 w 82864"/>
                <a:gd name="connsiteY40" fmla="*/ 37899 h 65618"/>
                <a:gd name="connsiteX41" fmla="*/ 79565 w 82864"/>
                <a:gd name="connsiteY41" fmla="*/ 40490 h 65618"/>
                <a:gd name="connsiteX42" fmla="*/ 77035 w 82864"/>
                <a:gd name="connsiteY42" fmla="*/ 41951 h 65618"/>
                <a:gd name="connsiteX43" fmla="*/ 77589 w 82864"/>
                <a:gd name="connsiteY43" fmla="*/ 45624 h 65618"/>
                <a:gd name="connsiteX44" fmla="*/ 77642 w 82864"/>
                <a:gd name="connsiteY44" fmla="*/ 50637 h 65618"/>
                <a:gd name="connsiteX45" fmla="*/ 78143 w 82864"/>
                <a:gd name="connsiteY45" fmla="*/ 55905 h 65618"/>
                <a:gd name="connsiteX46" fmla="*/ 61012 w 82864"/>
                <a:gd name="connsiteY46" fmla="*/ 59304 h 65618"/>
                <a:gd name="connsiteX47" fmla="*/ 57651 w 82864"/>
                <a:gd name="connsiteY47" fmla="*/ 55531 h 65618"/>
                <a:gd name="connsiteX48" fmla="*/ 55422 w 82864"/>
                <a:gd name="connsiteY48" fmla="*/ 51988 h 65618"/>
                <a:gd name="connsiteX49" fmla="*/ 52406 w 82864"/>
                <a:gd name="connsiteY49" fmla="*/ 51861 h 65618"/>
                <a:gd name="connsiteX50" fmla="*/ 50550 w 82864"/>
                <a:gd name="connsiteY50" fmla="*/ 54607 h 65618"/>
                <a:gd name="connsiteX51" fmla="*/ 51180 w 82864"/>
                <a:gd name="connsiteY51" fmla="*/ 63569 h 65618"/>
                <a:gd name="connsiteX52" fmla="*/ 48771 w 82864"/>
                <a:gd name="connsiteY52" fmla="*/ 65036 h 65618"/>
                <a:gd name="connsiteX53" fmla="*/ 46487 w 82864"/>
                <a:gd name="connsiteY53" fmla="*/ 65503 h 65618"/>
                <a:gd name="connsiteX54" fmla="*/ 44709 w 82864"/>
                <a:gd name="connsiteY54" fmla="*/ 61970 h 65618"/>
                <a:gd name="connsiteX55" fmla="*/ 41650 w 82864"/>
                <a:gd name="connsiteY55" fmla="*/ 61023 h 65618"/>
                <a:gd name="connsiteX0" fmla="*/ 40988 w 82202"/>
                <a:gd name="connsiteY0" fmla="*/ 61694 h 66289"/>
                <a:gd name="connsiteX1" fmla="*/ 41023 w 82202"/>
                <a:gd name="connsiteY1" fmla="*/ 55225 h 66289"/>
                <a:gd name="connsiteX2" fmla="*/ 36795 w 82202"/>
                <a:gd name="connsiteY2" fmla="*/ 53645 h 66289"/>
                <a:gd name="connsiteX3" fmla="*/ 34366 w 82202"/>
                <a:gd name="connsiteY3" fmla="*/ 51504 h 66289"/>
                <a:gd name="connsiteX4" fmla="*/ 31356 w 82202"/>
                <a:gd name="connsiteY4" fmla="*/ 50404 h 66289"/>
                <a:gd name="connsiteX5" fmla="*/ 29364 w 82202"/>
                <a:gd name="connsiteY5" fmla="*/ 49780 h 66289"/>
                <a:gd name="connsiteX6" fmla="*/ 27124 w 82202"/>
                <a:gd name="connsiteY6" fmla="*/ 48346 h 66289"/>
                <a:gd name="connsiteX7" fmla="*/ 28319 w 82202"/>
                <a:gd name="connsiteY7" fmla="*/ 42975 h 66289"/>
                <a:gd name="connsiteX8" fmla="*/ 24255 w 82202"/>
                <a:gd name="connsiteY8" fmla="*/ 42667 h 66289"/>
                <a:gd name="connsiteX9" fmla="*/ 17184 w 82202"/>
                <a:gd name="connsiteY9" fmla="*/ 43460 h 66289"/>
                <a:gd name="connsiteX10" fmla="*/ 14137 w 82202"/>
                <a:gd name="connsiteY10" fmla="*/ 41161 h 66289"/>
                <a:gd name="connsiteX11" fmla="*/ 11184 w 82202"/>
                <a:gd name="connsiteY11" fmla="*/ 35921 h 66289"/>
                <a:gd name="connsiteX12" fmla="*/ 9552 w 82202"/>
                <a:gd name="connsiteY12" fmla="*/ 29761 h 66289"/>
                <a:gd name="connsiteX13" fmla="*/ 5192 w 82202"/>
                <a:gd name="connsiteY13" fmla="*/ 29924 h 66289"/>
                <a:gd name="connsiteX14" fmla="*/ 9186 w 82202"/>
                <a:gd name="connsiteY14" fmla="*/ 24547 h 66289"/>
                <a:gd name="connsiteX15" fmla="*/ 10743 w 82202"/>
                <a:gd name="connsiteY15" fmla="*/ 19244 h 66289"/>
                <a:gd name="connsiteX16" fmla="*/ 8982 w 82202"/>
                <a:gd name="connsiteY16" fmla="*/ 15916 h 66289"/>
                <a:gd name="connsiteX17" fmla="*/ 4662 w 82202"/>
                <a:gd name="connsiteY17" fmla="*/ 20047 h 66289"/>
                <a:gd name="connsiteX18" fmla="*/ 1204 w 82202"/>
                <a:gd name="connsiteY18" fmla="*/ 18806 h 66289"/>
                <a:gd name="connsiteX19" fmla="*/ 2764 w 82202"/>
                <a:gd name="connsiteY19" fmla="*/ 12318 h 66289"/>
                <a:gd name="connsiteX20" fmla="*/ 23 w 82202"/>
                <a:gd name="connsiteY20" fmla="*/ 8333 h 66289"/>
                <a:gd name="connsiteX21" fmla="*/ 3560 w 82202"/>
                <a:gd name="connsiteY21" fmla="*/ 3064 h 66289"/>
                <a:gd name="connsiteX22" fmla="*/ 18539 w 82202"/>
                <a:gd name="connsiteY22" fmla="*/ 1172 h 66289"/>
                <a:gd name="connsiteX23" fmla="*/ 30693 w 82202"/>
                <a:gd name="connsiteY23" fmla="*/ 23444 h 66289"/>
                <a:gd name="connsiteX24" fmla="*/ 31616 w 82202"/>
                <a:gd name="connsiteY24" fmla="*/ 20560 h 66289"/>
                <a:gd name="connsiteX25" fmla="*/ 35415 w 82202"/>
                <a:gd name="connsiteY25" fmla="*/ 22185 h 66289"/>
                <a:gd name="connsiteX26" fmla="*/ 39903 w 82202"/>
                <a:gd name="connsiteY26" fmla="*/ 21998 h 66289"/>
                <a:gd name="connsiteX27" fmla="*/ 42354 w 82202"/>
                <a:gd name="connsiteY27" fmla="*/ 20441 h 66289"/>
                <a:gd name="connsiteX28" fmla="*/ 47813 w 82202"/>
                <a:gd name="connsiteY28" fmla="*/ 18957 h 66289"/>
                <a:gd name="connsiteX29" fmla="*/ 52083 w 82202"/>
                <a:gd name="connsiteY29" fmla="*/ 18102 h 66289"/>
                <a:gd name="connsiteX30" fmla="*/ 57639 w 82202"/>
                <a:gd name="connsiteY30" fmla="*/ 20461 h 66289"/>
                <a:gd name="connsiteX31" fmla="*/ 54008 w 82202"/>
                <a:gd name="connsiteY31" fmla="*/ 18631 h 66289"/>
                <a:gd name="connsiteX32" fmla="*/ 59566 w 82202"/>
                <a:gd name="connsiteY32" fmla="*/ 23169 h 66289"/>
                <a:gd name="connsiteX33" fmla="*/ 63686 w 82202"/>
                <a:gd name="connsiteY33" fmla="*/ 24383 h 66289"/>
                <a:gd name="connsiteX34" fmla="*/ 65842 w 82202"/>
                <a:gd name="connsiteY34" fmla="*/ 25220 h 66289"/>
                <a:gd name="connsiteX35" fmla="*/ 70656 w 82202"/>
                <a:gd name="connsiteY35" fmla="*/ 25635 h 66289"/>
                <a:gd name="connsiteX36" fmla="*/ 74245 w 82202"/>
                <a:gd name="connsiteY36" fmla="*/ 27087 h 66289"/>
                <a:gd name="connsiteX37" fmla="*/ 76539 w 82202"/>
                <a:gd name="connsiteY37" fmla="*/ 27779 h 66289"/>
                <a:gd name="connsiteX38" fmla="*/ 82130 w 82202"/>
                <a:gd name="connsiteY38" fmla="*/ 29346 h 66289"/>
                <a:gd name="connsiteX39" fmla="*/ 72221 w 82202"/>
                <a:gd name="connsiteY39" fmla="*/ 31250 h 66289"/>
                <a:gd name="connsiteX40" fmla="*/ 75794 w 82202"/>
                <a:gd name="connsiteY40" fmla="*/ 34556 h 66289"/>
                <a:gd name="connsiteX41" fmla="*/ 80545 w 82202"/>
                <a:gd name="connsiteY41" fmla="*/ 38570 h 66289"/>
                <a:gd name="connsiteX42" fmla="*/ 78903 w 82202"/>
                <a:gd name="connsiteY42" fmla="*/ 41161 h 66289"/>
                <a:gd name="connsiteX43" fmla="*/ 76373 w 82202"/>
                <a:gd name="connsiteY43" fmla="*/ 42622 h 66289"/>
                <a:gd name="connsiteX44" fmla="*/ 76927 w 82202"/>
                <a:gd name="connsiteY44" fmla="*/ 46295 h 66289"/>
                <a:gd name="connsiteX45" fmla="*/ 76980 w 82202"/>
                <a:gd name="connsiteY45" fmla="*/ 51308 h 66289"/>
                <a:gd name="connsiteX46" fmla="*/ 77481 w 82202"/>
                <a:gd name="connsiteY46" fmla="*/ 56576 h 66289"/>
                <a:gd name="connsiteX47" fmla="*/ 60350 w 82202"/>
                <a:gd name="connsiteY47" fmla="*/ 59975 h 66289"/>
                <a:gd name="connsiteX48" fmla="*/ 56989 w 82202"/>
                <a:gd name="connsiteY48" fmla="*/ 56202 h 66289"/>
                <a:gd name="connsiteX49" fmla="*/ 54760 w 82202"/>
                <a:gd name="connsiteY49" fmla="*/ 52659 h 66289"/>
                <a:gd name="connsiteX50" fmla="*/ 51744 w 82202"/>
                <a:gd name="connsiteY50" fmla="*/ 52532 h 66289"/>
                <a:gd name="connsiteX51" fmla="*/ 49888 w 82202"/>
                <a:gd name="connsiteY51" fmla="*/ 55278 h 66289"/>
                <a:gd name="connsiteX52" fmla="*/ 50518 w 82202"/>
                <a:gd name="connsiteY52" fmla="*/ 64240 h 66289"/>
                <a:gd name="connsiteX53" fmla="*/ 48109 w 82202"/>
                <a:gd name="connsiteY53" fmla="*/ 65707 h 66289"/>
                <a:gd name="connsiteX54" fmla="*/ 45825 w 82202"/>
                <a:gd name="connsiteY54" fmla="*/ 66174 h 66289"/>
                <a:gd name="connsiteX55" fmla="*/ 44047 w 82202"/>
                <a:gd name="connsiteY55" fmla="*/ 62641 h 66289"/>
                <a:gd name="connsiteX56" fmla="*/ 40988 w 82202"/>
                <a:gd name="connsiteY56" fmla="*/ 61694 h 66289"/>
                <a:gd name="connsiteX0" fmla="*/ 40988 w 82202"/>
                <a:gd name="connsiteY0" fmla="*/ 61552 h 66147"/>
                <a:gd name="connsiteX1" fmla="*/ 41023 w 82202"/>
                <a:gd name="connsiteY1" fmla="*/ 55083 h 66147"/>
                <a:gd name="connsiteX2" fmla="*/ 36795 w 82202"/>
                <a:gd name="connsiteY2" fmla="*/ 53503 h 66147"/>
                <a:gd name="connsiteX3" fmla="*/ 34366 w 82202"/>
                <a:gd name="connsiteY3" fmla="*/ 51362 h 66147"/>
                <a:gd name="connsiteX4" fmla="*/ 31356 w 82202"/>
                <a:gd name="connsiteY4" fmla="*/ 50262 h 66147"/>
                <a:gd name="connsiteX5" fmla="*/ 29364 w 82202"/>
                <a:gd name="connsiteY5" fmla="*/ 49638 h 66147"/>
                <a:gd name="connsiteX6" fmla="*/ 27124 w 82202"/>
                <a:gd name="connsiteY6" fmla="*/ 48204 h 66147"/>
                <a:gd name="connsiteX7" fmla="*/ 28319 w 82202"/>
                <a:gd name="connsiteY7" fmla="*/ 42833 h 66147"/>
                <a:gd name="connsiteX8" fmla="*/ 24255 w 82202"/>
                <a:gd name="connsiteY8" fmla="*/ 42525 h 66147"/>
                <a:gd name="connsiteX9" fmla="*/ 17184 w 82202"/>
                <a:gd name="connsiteY9" fmla="*/ 43318 h 66147"/>
                <a:gd name="connsiteX10" fmla="*/ 14137 w 82202"/>
                <a:gd name="connsiteY10" fmla="*/ 41019 h 66147"/>
                <a:gd name="connsiteX11" fmla="*/ 11184 w 82202"/>
                <a:gd name="connsiteY11" fmla="*/ 35779 h 66147"/>
                <a:gd name="connsiteX12" fmla="*/ 9552 w 82202"/>
                <a:gd name="connsiteY12" fmla="*/ 29619 h 66147"/>
                <a:gd name="connsiteX13" fmla="*/ 5192 w 82202"/>
                <a:gd name="connsiteY13" fmla="*/ 29782 h 66147"/>
                <a:gd name="connsiteX14" fmla="*/ 9186 w 82202"/>
                <a:gd name="connsiteY14" fmla="*/ 24405 h 66147"/>
                <a:gd name="connsiteX15" fmla="*/ 10743 w 82202"/>
                <a:gd name="connsiteY15" fmla="*/ 19102 h 66147"/>
                <a:gd name="connsiteX16" fmla="*/ 8982 w 82202"/>
                <a:gd name="connsiteY16" fmla="*/ 15774 h 66147"/>
                <a:gd name="connsiteX17" fmla="*/ 4662 w 82202"/>
                <a:gd name="connsiteY17" fmla="*/ 19905 h 66147"/>
                <a:gd name="connsiteX18" fmla="*/ 1204 w 82202"/>
                <a:gd name="connsiteY18" fmla="*/ 18664 h 66147"/>
                <a:gd name="connsiteX19" fmla="*/ 2764 w 82202"/>
                <a:gd name="connsiteY19" fmla="*/ 12176 h 66147"/>
                <a:gd name="connsiteX20" fmla="*/ 23 w 82202"/>
                <a:gd name="connsiteY20" fmla="*/ 8191 h 66147"/>
                <a:gd name="connsiteX21" fmla="*/ 3560 w 82202"/>
                <a:gd name="connsiteY21" fmla="*/ 2922 h 66147"/>
                <a:gd name="connsiteX22" fmla="*/ 9566 w 82202"/>
                <a:gd name="connsiteY22" fmla="*/ 5265 h 66147"/>
                <a:gd name="connsiteX23" fmla="*/ 18539 w 82202"/>
                <a:gd name="connsiteY23" fmla="*/ 1030 h 66147"/>
                <a:gd name="connsiteX24" fmla="*/ 30693 w 82202"/>
                <a:gd name="connsiteY24" fmla="*/ 23302 h 66147"/>
                <a:gd name="connsiteX25" fmla="*/ 31616 w 82202"/>
                <a:gd name="connsiteY25" fmla="*/ 20418 h 66147"/>
                <a:gd name="connsiteX26" fmla="*/ 35415 w 82202"/>
                <a:gd name="connsiteY26" fmla="*/ 22043 h 66147"/>
                <a:gd name="connsiteX27" fmla="*/ 39903 w 82202"/>
                <a:gd name="connsiteY27" fmla="*/ 21856 h 66147"/>
                <a:gd name="connsiteX28" fmla="*/ 42354 w 82202"/>
                <a:gd name="connsiteY28" fmla="*/ 20299 h 66147"/>
                <a:gd name="connsiteX29" fmla="*/ 47813 w 82202"/>
                <a:gd name="connsiteY29" fmla="*/ 18815 h 66147"/>
                <a:gd name="connsiteX30" fmla="*/ 52083 w 82202"/>
                <a:gd name="connsiteY30" fmla="*/ 17960 h 66147"/>
                <a:gd name="connsiteX31" fmla="*/ 57639 w 82202"/>
                <a:gd name="connsiteY31" fmla="*/ 20319 h 66147"/>
                <a:gd name="connsiteX32" fmla="*/ 54008 w 82202"/>
                <a:gd name="connsiteY32" fmla="*/ 18489 h 66147"/>
                <a:gd name="connsiteX33" fmla="*/ 59566 w 82202"/>
                <a:gd name="connsiteY33" fmla="*/ 23027 h 66147"/>
                <a:gd name="connsiteX34" fmla="*/ 63686 w 82202"/>
                <a:gd name="connsiteY34" fmla="*/ 24241 h 66147"/>
                <a:gd name="connsiteX35" fmla="*/ 65842 w 82202"/>
                <a:gd name="connsiteY35" fmla="*/ 25078 h 66147"/>
                <a:gd name="connsiteX36" fmla="*/ 70656 w 82202"/>
                <a:gd name="connsiteY36" fmla="*/ 25493 h 66147"/>
                <a:gd name="connsiteX37" fmla="*/ 74245 w 82202"/>
                <a:gd name="connsiteY37" fmla="*/ 26945 h 66147"/>
                <a:gd name="connsiteX38" fmla="*/ 76539 w 82202"/>
                <a:gd name="connsiteY38" fmla="*/ 27637 h 66147"/>
                <a:gd name="connsiteX39" fmla="*/ 82130 w 82202"/>
                <a:gd name="connsiteY39" fmla="*/ 29204 h 66147"/>
                <a:gd name="connsiteX40" fmla="*/ 72221 w 82202"/>
                <a:gd name="connsiteY40" fmla="*/ 31108 h 66147"/>
                <a:gd name="connsiteX41" fmla="*/ 75794 w 82202"/>
                <a:gd name="connsiteY41" fmla="*/ 34414 h 66147"/>
                <a:gd name="connsiteX42" fmla="*/ 80545 w 82202"/>
                <a:gd name="connsiteY42" fmla="*/ 38428 h 66147"/>
                <a:gd name="connsiteX43" fmla="*/ 78903 w 82202"/>
                <a:gd name="connsiteY43" fmla="*/ 41019 h 66147"/>
                <a:gd name="connsiteX44" fmla="*/ 76373 w 82202"/>
                <a:gd name="connsiteY44" fmla="*/ 42480 h 66147"/>
                <a:gd name="connsiteX45" fmla="*/ 76927 w 82202"/>
                <a:gd name="connsiteY45" fmla="*/ 46153 h 66147"/>
                <a:gd name="connsiteX46" fmla="*/ 76980 w 82202"/>
                <a:gd name="connsiteY46" fmla="*/ 51166 h 66147"/>
                <a:gd name="connsiteX47" fmla="*/ 77481 w 82202"/>
                <a:gd name="connsiteY47" fmla="*/ 56434 h 66147"/>
                <a:gd name="connsiteX48" fmla="*/ 60350 w 82202"/>
                <a:gd name="connsiteY48" fmla="*/ 59833 h 66147"/>
                <a:gd name="connsiteX49" fmla="*/ 56989 w 82202"/>
                <a:gd name="connsiteY49" fmla="*/ 56060 h 66147"/>
                <a:gd name="connsiteX50" fmla="*/ 54760 w 82202"/>
                <a:gd name="connsiteY50" fmla="*/ 52517 h 66147"/>
                <a:gd name="connsiteX51" fmla="*/ 51744 w 82202"/>
                <a:gd name="connsiteY51" fmla="*/ 52390 h 66147"/>
                <a:gd name="connsiteX52" fmla="*/ 49888 w 82202"/>
                <a:gd name="connsiteY52" fmla="*/ 55136 h 66147"/>
                <a:gd name="connsiteX53" fmla="*/ 50518 w 82202"/>
                <a:gd name="connsiteY53" fmla="*/ 64098 h 66147"/>
                <a:gd name="connsiteX54" fmla="*/ 48109 w 82202"/>
                <a:gd name="connsiteY54" fmla="*/ 65565 h 66147"/>
                <a:gd name="connsiteX55" fmla="*/ 45825 w 82202"/>
                <a:gd name="connsiteY55" fmla="*/ 66032 h 66147"/>
                <a:gd name="connsiteX56" fmla="*/ 44047 w 82202"/>
                <a:gd name="connsiteY56" fmla="*/ 62499 h 66147"/>
                <a:gd name="connsiteX57" fmla="*/ 40988 w 82202"/>
                <a:gd name="connsiteY57" fmla="*/ 61552 h 66147"/>
                <a:gd name="connsiteX0" fmla="*/ 40988 w 82202"/>
                <a:gd name="connsiteY0" fmla="*/ 61295 h 65890"/>
                <a:gd name="connsiteX1" fmla="*/ 41023 w 82202"/>
                <a:gd name="connsiteY1" fmla="*/ 54826 h 65890"/>
                <a:gd name="connsiteX2" fmla="*/ 36795 w 82202"/>
                <a:gd name="connsiteY2" fmla="*/ 53246 h 65890"/>
                <a:gd name="connsiteX3" fmla="*/ 34366 w 82202"/>
                <a:gd name="connsiteY3" fmla="*/ 51105 h 65890"/>
                <a:gd name="connsiteX4" fmla="*/ 31356 w 82202"/>
                <a:gd name="connsiteY4" fmla="*/ 50005 h 65890"/>
                <a:gd name="connsiteX5" fmla="*/ 29364 w 82202"/>
                <a:gd name="connsiteY5" fmla="*/ 49381 h 65890"/>
                <a:gd name="connsiteX6" fmla="*/ 27124 w 82202"/>
                <a:gd name="connsiteY6" fmla="*/ 47947 h 65890"/>
                <a:gd name="connsiteX7" fmla="*/ 28319 w 82202"/>
                <a:gd name="connsiteY7" fmla="*/ 42576 h 65890"/>
                <a:gd name="connsiteX8" fmla="*/ 24255 w 82202"/>
                <a:gd name="connsiteY8" fmla="*/ 42268 h 65890"/>
                <a:gd name="connsiteX9" fmla="*/ 17184 w 82202"/>
                <a:gd name="connsiteY9" fmla="*/ 43061 h 65890"/>
                <a:gd name="connsiteX10" fmla="*/ 14137 w 82202"/>
                <a:gd name="connsiteY10" fmla="*/ 40762 h 65890"/>
                <a:gd name="connsiteX11" fmla="*/ 11184 w 82202"/>
                <a:gd name="connsiteY11" fmla="*/ 35522 h 65890"/>
                <a:gd name="connsiteX12" fmla="*/ 9552 w 82202"/>
                <a:gd name="connsiteY12" fmla="*/ 29362 h 65890"/>
                <a:gd name="connsiteX13" fmla="*/ 5192 w 82202"/>
                <a:gd name="connsiteY13" fmla="*/ 29525 h 65890"/>
                <a:gd name="connsiteX14" fmla="*/ 9186 w 82202"/>
                <a:gd name="connsiteY14" fmla="*/ 24148 h 65890"/>
                <a:gd name="connsiteX15" fmla="*/ 10743 w 82202"/>
                <a:gd name="connsiteY15" fmla="*/ 18845 h 65890"/>
                <a:gd name="connsiteX16" fmla="*/ 8982 w 82202"/>
                <a:gd name="connsiteY16" fmla="*/ 15517 h 65890"/>
                <a:gd name="connsiteX17" fmla="*/ 4662 w 82202"/>
                <a:gd name="connsiteY17" fmla="*/ 19648 h 65890"/>
                <a:gd name="connsiteX18" fmla="*/ 1204 w 82202"/>
                <a:gd name="connsiteY18" fmla="*/ 18407 h 65890"/>
                <a:gd name="connsiteX19" fmla="*/ 2764 w 82202"/>
                <a:gd name="connsiteY19" fmla="*/ 11919 h 65890"/>
                <a:gd name="connsiteX20" fmla="*/ 23 w 82202"/>
                <a:gd name="connsiteY20" fmla="*/ 7934 h 65890"/>
                <a:gd name="connsiteX21" fmla="*/ 3560 w 82202"/>
                <a:gd name="connsiteY21" fmla="*/ 2665 h 65890"/>
                <a:gd name="connsiteX22" fmla="*/ 8670 w 82202"/>
                <a:gd name="connsiteY22" fmla="*/ 8438 h 65890"/>
                <a:gd name="connsiteX23" fmla="*/ 18539 w 82202"/>
                <a:gd name="connsiteY23" fmla="*/ 773 h 65890"/>
                <a:gd name="connsiteX24" fmla="*/ 30693 w 82202"/>
                <a:gd name="connsiteY24" fmla="*/ 23045 h 65890"/>
                <a:gd name="connsiteX25" fmla="*/ 31616 w 82202"/>
                <a:gd name="connsiteY25" fmla="*/ 20161 h 65890"/>
                <a:gd name="connsiteX26" fmla="*/ 35415 w 82202"/>
                <a:gd name="connsiteY26" fmla="*/ 21786 h 65890"/>
                <a:gd name="connsiteX27" fmla="*/ 39903 w 82202"/>
                <a:gd name="connsiteY27" fmla="*/ 21599 h 65890"/>
                <a:gd name="connsiteX28" fmla="*/ 42354 w 82202"/>
                <a:gd name="connsiteY28" fmla="*/ 20042 h 65890"/>
                <a:gd name="connsiteX29" fmla="*/ 47813 w 82202"/>
                <a:gd name="connsiteY29" fmla="*/ 18558 h 65890"/>
                <a:gd name="connsiteX30" fmla="*/ 52083 w 82202"/>
                <a:gd name="connsiteY30" fmla="*/ 17703 h 65890"/>
                <a:gd name="connsiteX31" fmla="*/ 57639 w 82202"/>
                <a:gd name="connsiteY31" fmla="*/ 20062 h 65890"/>
                <a:gd name="connsiteX32" fmla="*/ 54008 w 82202"/>
                <a:gd name="connsiteY32" fmla="*/ 18232 h 65890"/>
                <a:gd name="connsiteX33" fmla="*/ 59566 w 82202"/>
                <a:gd name="connsiteY33" fmla="*/ 22770 h 65890"/>
                <a:gd name="connsiteX34" fmla="*/ 63686 w 82202"/>
                <a:gd name="connsiteY34" fmla="*/ 23984 h 65890"/>
                <a:gd name="connsiteX35" fmla="*/ 65842 w 82202"/>
                <a:gd name="connsiteY35" fmla="*/ 24821 h 65890"/>
                <a:gd name="connsiteX36" fmla="*/ 70656 w 82202"/>
                <a:gd name="connsiteY36" fmla="*/ 25236 h 65890"/>
                <a:gd name="connsiteX37" fmla="*/ 74245 w 82202"/>
                <a:gd name="connsiteY37" fmla="*/ 26688 h 65890"/>
                <a:gd name="connsiteX38" fmla="*/ 76539 w 82202"/>
                <a:gd name="connsiteY38" fmla="*/ 27380 h 65890"/>
                <a:gd name="connsiteX39" fmla="*/ 82130 w 82202"/>
                <a:gd name="connsiteY39" fmla="*/ 28947 h 65890"/>
                <a:gd name="connsiteX40" fmla="*/ 72221 w 82202"/>
                <a:gd name="connsiteY40" fmla="*/ 30851 h 65890"/>
                <a:gd name="connsiteX41" fmla="*/ 75794 w 82202"/>
                <a:gd name="connsiteY41" fmla="*/ 34157 h 65890"/>
                <a:gd name="connsiteX42" fmla="*/ 80545 w 82202"/>
                <a:gd name="connsiteY42" fmla="*/ 38171 h 65890"/>
                <a:gd name="connsiteX43" fmla="*/ 78903 w 82202"/>
                <a:gd name="connsiteY43" fmla="*/ 40762 h 65890"/>
                <a:gd name="connsiteX44" fmla="*/ 76373 w 82202"/>
                <a:gd name="connsiteY44" fmla="*/ 42223 h 65890"/>
                <a:gd name="connsiteX45" fmla="*/ 76927 w 82202"/>
                <a:gd name="connsiteY45" fmla="*/ 45896 h 65890"/>
                <a:gd name="connsiteX46" fmla="*/ 76980 w 82202"/>
                <a:gd name="connsiteY46" fmla="*/ 50909 h 65890"/>
                <a:gd name="connsiteX47" fmla="*/ 77481 w 82202"/>
                <a:gd name="connsiteY47" fmla="*/ 56177 h 65890"/>
                <a:gd name="connsiteX48" fmla="*/ 60350 w 82202"/>
                <a:gd name="connsiteY48" fmla="*/ 59576 h 65890"/>
                <a:gd name="connsiteX49" fmla="*/ 56989 w 82202"/>
                <a:gd name="connsiteY49" fmla="*/ 55803 h 65890"/>
                <a:gd name="connsiteX50" fmla="*/ 54760 w 82202"/>
                <a:gd name="connsiteY50" fmla="*/ 52260 h 65890"/>
                <a:gd name="connsiteX51" fmla="*/ 51744 w 82202"/>
                <a:gd name="connsiteY51" fmla="*/ 52133 h 65890"/>
                <a:gd name="connsiteX52" fmla="*/ 49888 w 82202"/>
                <a:gd name="connsiteY52" fmla="*/ 54879 h 65890"/>
                <a:gd name="connsiteX53" fmla="*/ 50518 w 82202"/>
                <a:gd name="connsiteY53" fmla="*/ 63841 h 65890"/>
                <a:gd name="connsiteX54" fmla="*/ 48109 w 82202"/>
                <a:gd name="connsiteY54" fmla="*/ 65308 h 65890"/>
                <a:gd name="connsiteX55" fmla="*/ 45825 w 82202"/>
                <a:gd name="connsiteY55" fmla="*/ 65775 h 65890"/>
                <a:gd name="connsiteX56" fmla="*/ 44047 w 82202"/>
                <a:gd name="connsiteY56" fmla="*/ 62242 h 65890"/>
                <a:gd name="connsiteX57" fmla="*/ 40988 w 82202"/>
                <a:gd name="connsiteY57" fmla="*/ 61295 h 65890"/>
                <a:gd name="connsiteX0" fmla="*/ 40988 w 82202"/>
                <a:gd name="connsiteY0" fmla="*/ 61501 h 66096"/>
                <a:gd name="connsiteX1" fmla="*/ 41023 w 82202"/>
                <a:gd name="connsiteY1" fmla="*/ 55032 h 66096"/>
                <a:gd name="connsiteX2" fmla="*/ 36795 w 82202"/>
                <a:gd name="connsiteY2" fmla="*/ 53452 h 66096"/>
                <a:gd name="connsiteX3" fmla="*/ 34366 w 82202"/>
                <a:gd name="connsiteY3" fmla="*/ 51311 h 66096"/>
                <a:gd name="connsiteX4" fmla="*/ 31356 w 82202"/>
                <a:gd name="connsiteY4" fmla="*/ 50211 h 66096"/>
                <a:gd name="connsiteX5" fmla="*/ 29364 w 82202"/>
                <a:gd name="connsiteY5" fmla="*/ 49587 h 66096"/>
                <a:gd name="connsiteX6" fmla="*/ 27124 w 82202"/>
                <a:gd name="connsiteY6" fmla="*/ 48153 h 66096"/>
                <a:gd name="connsiteX7" fmla="*/ 28319 w 82202"/>
                <a:gd name="connsiteY7" fmla="*/ 42782 h 66096"/>
                <a:gd name="connsiteX8" fmla="*/ 24255 w 82202"/>
                <a:gd name="connsiteY8" fmla="*/ 42474 h 66096"/>
                <a:gd name="connsiteX9" fmla="*/ 17184 w 82202"/>
                <a:gd name="connsiteY9" fmla="*/ 43267 h 66096"/>
                <a:gd name="connsiteX10" fmla="*/ 14137 w 82202"/>
                <a:gd name="connsiteY10" fmla="*/ 40968 h 66096"/>
                <a:gd name="connsiteX11" fmla="*/ 11184 w 82202"/>
                <a:gd name="connsiteY11" fmla="*/ 35728 h 66096"/>
                <a:gd name="connsiteX12" fmla="*/ 9552 w 82202"/>
                <a:gd name="connsiteY12" fmla="*/ 29568 h 66096"/>
                <a:gd name="connsiteX13" fmla="*/ 5192 w 82202"/>
                <a:gd name="connsiteY13" fmla="*/ 29731 h 66096"/>
                <a:gd name="connsiteX14" fmla="*/ 9186 w 82202"/>
                <a:gd name="connsiteY14" fmla="*/ 24354 h 66096"/>
                <a:gd name="connsiteX15" fmla="*/ 10743 w 82202"/>
                <a:gd name="connsiteY15" fmla="*/ 19051 h 66096"/>
                <a:gd name="connsiteX16" fmla="*/ 8982 w 82202"/>
                <a:gd name="connsiteY16" fmla="*/ 15723 h 66096"/>
                <a:gd name="connsiteX17" fmla="*/ 4662 w 82202"/>
                <a:gd name="connsiteY17" fmla="*/ 19854 h 66096"/>
                <a:gd name="connsiteX18" fmla="*/ 1204 w 82202"/>
                <a:gd name="connsiteY18" fmla="*/ 18613 h 66096"/>
                <a:gd name="connsiteX19" fmla="*/ 2764 w 82202"/>
                <a:gd name="connsiteY19" fmla="*/ 12125 h 66096"/>
                <a:gd name="connsiteX20" fmla="*/ 23 w 82202"/>
                <a:gd name="connsiteY20" fmla="*/ 8140 h 66096"/>
                <a:gd name="connsiteX21" fmla="*/ 3560 w 82202"/>
                <a:gd name="connsiteY21" fmla="*/ 2871 h 66096"/>
                <a:gd name="connsiteX22" fmla="*/ 6998 w 82202"/>
                <a:gd name="connsiteY22" fmla="*/ 5739 h 66096"/>
                <a:gd name="connsiteX23" fmla="*/ 18539 w 82202"/>
                <a:gd name="connsiteY23" fmla="*/ 979 h 66096"/>
                <a:gd name="connsiteX24" fmla="*/ 30693 w 82202"/>
                <a:gd name="connsiteY24" fmla="*/ 23251 h 66096"/>
                <a:gd name="connsiteX25" fmla="*/ 31616 w 82202"/>
                <a:gd name="connsiteY25" fmla="*/ 20367 h 66096"/>
                <a:gd name="connsiteX26" fmla="*/ 35415 w 82202"/>
                <a:gd name="connsiteY26" fmla="*/ 21992 h 66096"/>
                <a:gd name="connsiteX27" fmla="*/ 39903 w 82202"/>
                <a:gd name="connsiteY27" fmla="*/ 21805 h 66096"/>
                <a:gd name="connsiteX28" fmla="*/ 42354 w 82202"/>
                <a:gd name="connsiteY28" fmla="*/ 20248 h 66096"/>
                <a:gd name="connsiteX29" fmla="*/ 47813 w 82202"/>
                <a:gd name="connsiteY29" fmla="*/ 18764 h 66096"/>
                <a:gd name="connsiteX30" fmla="*/ 52083 w 82202"/>
                <a:gd name="connsiteY30" fmla="*/ 17909 h 66096"/>
                <a:gd name="connsiteX31" fmla="*/ 57639 w 82202"/>
                <a:gd name="connsiteY31" fmla="*/ 20268 h 66096"/>
                <a:gd name="connsiteX32" fmla="*/ 54008 w 82202"/>
                <a:gd name="connsiteY32" fmla="*/ 18438 h 66096"/>
                <a:gd name="connsiteX33" fmla="*/ 59566 w 82202"/>
                <a:gd name="connsiteY33" fmla="*/ 22976 h 66096"/>
                <a:gd name="connsiteX34" fmla="*/ 63686 w 82202"/>
                <a:gd name="connsiteY34" fmla="*/ 24190 h 66096"/>
                <a:gd name="connsiteX35" fmla="*/ 65842 w 82202"/>
                <a:gd name="connsiteY35" fmla="*/ 25027 h 66096"/>
                <a:gd name="connsiteX36" fmla="*/ 70656 w 82202"/>
                <a:gd name="connsiteY36" fmla="*/ 25442 h 66096"/>
                <a:gd name="connsiteX37" fmla="*/ 74245 w 82202"/>
                <a:gd name="connsiteY37" fmla="*/ 26894 h 66096"/>
                <a:gd name="connsiteX38" fmla="*/ 76539 w 82202"/>
                <a:gd name="connsiteY38" fmla="*/ 27586 h 66096"/>
                <a:gd name="connsiteX39" fmla="*/ 82130 w 82202"/>
                <a:gd name="connsiteY39" fmla="*/ 29153 h 66096"/>
                <a:gd name="connsiteX40" fmla="*/ 72221 w 82202"/>
                <a:gd name="connsiteY40" fmla="*/ 31057 h 66096"/>
                <a:gd name="connsiteX41" fmla="*/ 75794 w 82202"/>
                <a:gd name="connsiteY41" fmla="*/ 34363 h 66096"/>
                <a:gd name="connsiteX42" fmla="*/ 80545 w 82202"/>
                <a:gd name="connsiteY42" fmla="*/ 38377 h 66096"/>
                <a:gd name="connsiteX43" fmla="*/ 78903 w 82202"/>
                <a:gd name="connsiteY43" fmla="*/ 40968 h 66096"/>
                <a:gd name="connsiteX44" fmla="*/ 76373 w 82202"/>
                <a:gd name="connsiteY44" fmla="*/ 42429 h 66096"/>
                <a:gd name="connsiteX45" fmla="*/ 76927 w 82202"/>
                <a:gd name="connsiteY45" fmla="*/ 46102 h 66096"/>
                <a:gd name="connsiteX46" fmla="*/ 76980 w 82202"/>
                <a:gd name="connsiteY46" fmla="*/ 51115 h 66096"/>
                <a:gd name="connsiteX47" fmla="*/ 77481 w 82202"/>
                <a:gd name="connsiteY47" fmla="*/ 56383 h 66096"/>
                <a:gd name="connsiteX48" fmla="*/ 60350 w 82202"/>
                <a:gd name="connsiteY48" fmla="*/ 59782 h 66096"/>
                <a:gd name="connsiteX49" fmla="*/ 56989 w 82202"/>
                <a:gd name="connsiteY49" fmla="*/ 56009 h 66096"/>
                <a:gd name="connsiteX50" fmla="*/ 54760 w 82202"/>
                <a:gd name="connsiteY50" fmla="*/ 52466 h 66096"/>
                <a:gd name="connsiteX51" fmla="*/ 51744 w 82202"/>
                <a:gd name="connsiteY51" fmla="*/ 52339 h 66096"/>
                <a:gd name="connsiteX52" fmla="*/ 49888 w 82202"/>
                <a:gd name="connsiteY52" fmla="*/ 55085 h 66096"/>
                <a:gd name="connsiteX53" fmla="*/ 50518 w 82202"/>
                <a:gd name="connsiteY53" fmla="*/ 64047 h 66096"/>
                <a:gd name="connsiteX54" fmla="*/ 48109 w 82202"/>
                <a:gd name="connsiteY54" fmla="*/ 65514 h 66096"/>
                <a:gd name="connsiteX55" fmla="*/ 45825 w 82202"/>
                <a:gd name="connsiteY55" fmla="*/ 65981 h 66096"/>
                <a:gd name="connsiteX56" fmla="*/ 44047 w 82202"/>
                <a:gd name="connsiteY56" fmla="*/ 62448 h 66096"/>
                <a:gd name="connsiteX57" fmla="*/ 40988 w 82202"/>
                <a:gd name="connsiteY57" fmla="*/ 61501 h 66096"/>
                <a:gd name="connsiteX0" fmla="*/ 40988 w 82202"/>
                <a:gd name="connsiteY0" fmla="*/ 61918 h 66513"/>
                <a:gd name="connsiteX1" fmla="*/ 41023 w 82202"/>
                <a:gd name="connsiteY1" fmla="*/ 55449 h 66513"/>
                <a:gd name="connsiteX2" fmla="*/ 36795 w 82202"/>
                <a:gd name="connsiteY2" fmla="*/ 53869 h 66513"/>
                <a:gd name="connsiteX3" fmla="*/ 34366 w 82202"/>
                <a:gd name="connsiteY3" fmla="*/ 51728 h 66513"/>
                <a:gd name="connsiteX4" fmla="*/ 31356 w 82202"/>
                <a:gd name="connsiteY4" fmla="*/ 50628 h 66513"/>
                <a:gd name="connsiteX5" fmla="*/ 29364 w 82202"/>
                <a:gd name="connsiteY5" fmla="*/ 50004 h 66513"/>
                <a:gd name="connsiteX6" fmla="*/ 27124 w 82202"/>
                <a:gd name="connsiteY6" fmla="*/ 48570 h 66513"/>
                <a:gd name="connsiteX7" fmla="*/ 28319 w 82202"/>
                <a:gd name="connsiteY7" fmla="*/ 43199 h 66513"/>
                <a:gd name="connsiteX8" fmla="*/ 24255 w 82202"/>
                <a:gd name="connsiteY8" fmla="*/ 42891 h 66513"/>
                <a:gd name="connsiteX9" fmla="*/ 17184 w 82202"/>
                <a:gd name="connsiteY9" fmla="*/ 43684 h 66513"/>
                <a:gd name="connsiteX10" fmla="*/ 14137 w 82202"/>
                <a:gd name="connsiteY10" fmla="*/ 41385 h 66513"/>
                <a:gd name="connsiteX11" fmla="*/ 11184 w 82202"/>
                <a:gd name="connsiteY11" fmla="*/ 36145 h 66513"/>
                <a:gd name="connsiteX12" fmla="*/ 9552 w 82202"/>
                <a:gd name="connsiteY12" fmla="*/ 29985 h 66513"/>
                <a:gd name="connsiteX13" fmla="*/ 5192 w 82202"/>
                <a:gd name="connsiteY13" fmla="*/ 30148 h 66513"/>
                <a:gd name="connsiteX14" fmla="*/ 9186 w 82202"/>
                <a:gd name="connsiteY14" fmla="*/ 24771 h 66513"/>
                <a:gd name="connsiteX15" fmla="*/ 10743 w 82202"/>
                <a:gd name="connsiteY15" fmla="*/ 19468 h 66513"/>
                <a:gd name="connsiteX16" fmla="*/ 8982 w 82202"/>
                <a:gd name="connsiteY16" fmla="*/ 16140 h 66513"/>
                <a:gd name="connsiteX17" fmla="*/ 4662 w 82202"/>
                <a:gd name="connsiteY17" fmla="*/ 20271 h 66513"/>
                <a:gd name="connsiteX18" fmla="*/ 1204 w 82202"/>
                <a:gd name="connsiteY18" fmla="*/ 19030 h 66513"/>
                <a:gd name="connsiteX19" fmla="*/ 2764 w 82202"/>
                <a:gd name="connsiteY19" fmla="*/ 12542 h 66513"/>
                <a:gd name="connsiteX20" fmla="*/ 23 w 82202"/>
                <a:gd name="connsiteY20" fmla="*/ 8557 h 66513"/>
                <a:gd name="connsiteX21" fmla="*/ 3560 w 82202"/>
                <a:gd name="connsiteY21" fmla="*/ 3288 h 66513"/>
                <a:gd name="connsiteX22" fmla="*/ 6998 w 82202"/>
                <a:gd name="connsiteY22" fmla="*/ 6156 h 66513"/>
                <a:gd name="connsiteX23" fmla="*/ 9945 w 82202"/>
                <a:gd name="connsiteY23" fmla="*/ 2631 h 66513"/>
                <a:gd name="connsiteX24" fmla="*/ 18539 w 82202"/>
                <a:gd name="connsiteY24" fmla="*/ 1396 h 66513"/>
                <a:gd name="connsiteX25" fmla="*/ 30693 w 82202"/>
                <a:gd name="connsiteY25" fmla="*/ 23668 h 66513"/>
                <a:gd name="connsiteX26" fmla="*/ 31616 w 82202"/>
                <a:gd name="connsiteY26" fmla="*/ 20784 h 66513"/>
                <a:gd name="connsiteX27" fmla="*/ 35415 w 82202"/>
                <a:gd name="connsiteY27" fmla="*/ 22409 h 66513"/>
                <a:gd name="connsiteX28" fmla="*/ 39903 w 82202"/>
                <a:gd name="connsiteY28" fmla="*/ 22222 h 66513"/>
                <a:gd name="connsiteX29" fmla="*/ 42354 w 82202"/>
                <a:gd name="connsiteY29" fmla="*/ 20665 h 66513"/>
                <a:gd name="connsiteX30" fmla="*/ 47813 w 82202"/>
                <a:gd name="connsiteY30" fmla="*/ 19181 h 66513"/>
                <a:gd name="connsiteX31" fmla="*/ 52083 w 82202"/>
                <a:gd name="connsiteY31" fmla="*/ 18326 h 66513"/>
                <a:gd name="connsiteX32" fmla="*/ 57639 w 82202"/>
                <a:gd name="connsiteY32" fmla="*/ 20685 h 66513"/>
                <a:gd name="connsiteX33" fmla="*/ 54008 w 82202"/>
                <a:gd name="connsiteY33" fmla="*/ 18855 h 66513"/>
                <a:gd name="connsiteX34" fmla="*/ 59566 w 82202"/>
                <a:gd name="connsiteY34" fmla="*/ 23393 h 66513"/>
                <a:gd name="connsiteX35" fmla="*/ 63686 w 82202"/>
                <a:gd name="connsiteY35" fmla="*/ 24607 h 66513"/>
                <a:gd name="connsiteX36" fmla="*/ 65842 w 82202"/>
                <a:gd name="connsiteY36" fmla="*/ 25444 h 66513"/>
                <a:gd name="connsiteX37" fmla="*/ 70656 w 82202"/>
                <a:gd name="connsiteY37" fmla="*/ 25859 h 66513"/>
                <a:gd name="connsiteX38" fmla="*/ 74245 w 82202"/>
                <a:gd name="connsiteY38" fmla="*/ 27311 h 66513"/>
                <a:gd name="connsiteX39" fmla="*/ 76539 w 82202"/>
                <a:gd name="connsiteY39" fmla="*/ 28003 h 66513"/>
                <a:gd name="connsiteX40" fmla="*/ 82130 w 82202"/>
                <a:gd name="connsiteY40" fmla="*/ 29570 h 66513"/>
                <a:gd name="connsiteX41" fmla="*/ 72221 w 82202"/>
                <a:gd name="connsiteY41" fmla="*/ 31474 h 66513"/>
                <a:gd name="connsiteX42" fmla="*/ 75794 w 82202"/>
                <a:gd name="connsiteY42" fmla="*/ 34780 h 66513"/>
                <a:gd name="connsiteX43" fmla="*/ 80545 w 82202"/>
                <a:gd name="connsiteY43" fmla="*/ 38794 h 66513"/>
                <a:gd name="connsiteX44" fmla="*/ 78903 w 82202"/>
                <a:gd name="connsiteY44" fmla="*/ 41385 h 66513"/>
                <a:gd name="connsiteX45" fmla="*/ 76373 w 82202"/>
                <a:gd name="connsiteY45" fmla="*/ 42846 h 66513"/>
                <a:gd name="connsiteX46" fmla="*/ 76927 w 82202"/>
                <a:gd name="connsiteY46" fmla="*/ 46519 h 66513"/>
                <a:gd name="connsiteX47" fmla="*/ 76980 w 82202"/>
                <a:gd name="connsiteY47" fmla="*/ 51532 h 66513"/>
                <a:gd name="connsiteX48" fmla="*/ 77481 w 82202"/>
                <a:gd name="connsiteY48" fmla="*/ 56800 h 66513"/>
                <a:gd name="connsiteX49" fmla="*/ 60350 w 82202"/>
                <a:gd name="connsiteY49" fmla="*/ 60199 h 66513"/>
                <a:gd name="connsiteX50" fmla="*/ 56989 w 82202"/>
                <a:gd name="connsiteY50" fmla="*/ 56426 h 66513"/>
                <a:gd name="connsiteX51" fmla="*/ 54760 w 82202"/>
                <a:gd name="connsiteY51" fmla="*/ 52883 h 66513"/>
                <a:gd name="connsiteX52" fmla="*/ 51744 w 82202"/>
                <a:gd name="connsiteY52" fmla="*/ 52756 h 66513"/>
                <a:gd name="connsiteX53" fmla="*/ 49888 w 82202"/>
                <a:gd name="connsiteY53" fmla="*/ 55502 h 66513"/>
                <a:gd name="connsiteX54" fmla="*/ 50518 w 82202"/>
                <a:gd name="connsiteY54" fmla="*/ 64464 h 66513"/>
                <a:gd name="connsiteX55" fmla="*/ 48109 w 82202"/>
                <a:gd name="connsiteY55" fmla="*/ 65931 h 66513"/>
                <a:gd name="connsiteX56" fmla="*/ 45825 w 82202"/>
                <a:gd name="connsiteY56" fmla="*/ 66398 h 66513"/>
                <a:gd name="connsiteX57" fmla="*/ 44047 w 82202"/>
                <a:gd name="connsiteY57" fmla="*/ 62865 h 66513"/>
                <a:gd name="connsiteX58" fmla="*/ 40988 w 82202"/>
                <a:gd name="connsiteY58" fmla="*/ 61918 h 66513"/>
                <a:gd name="connsiteX0" fmla="*/ 40988 w 82202"/>
                <a:gd name="connsiteY0" fmla="*/ 64455 h 69050"/>
                <a:gd name="connsiteX1" fmla="*/ 41023 w 82202"/>
                <a:gd name="connsiteY1" fmla="*/ 57986 h 69050"/>
                <a:gd name="connsiteX2" fmla="*/ 36795 w 82202"/>
                <a:gd name="connsiteY2" fmla="*/ 56406 h 69050"/>
                <a:gd name="connsiteX3" fmla="*/ 34366 w 82202"/>
                <a:gd name="connsiteY3" fmla="*/ 54265 h 69050"/>
                <a:gd name="connsiteX4" fmla="*/ 31356 w 82202"/>
                <a:gd name="connsiteY4" fmla="*/ 53165 h 69050"/>
                <a:gd name="connsiteX5" fmla="*/ 29364 w 82202"/>
                <a:gd name="connsiteY5" fmla="*/ 52541 h 69050"/>
                <a:gd name="connsiteX6" fmla="*/ 27124 w 82202"/>
                <a:gd name="connsiteY6" fmla="*/ 51107 h 69050"/>
                <a:gd name="connsiteX7" fmla="*/ 28319 w 82202"/>
                <a:gd name="connsiteY7" fmla="*/ 45736 h 69050"/>
                <a:gd name="connsiteX8" fmla="*/ 24255 w 82202"/>
                <a:gd name="connsiteY8" fmla="*/ 45428 h 69050"/>
                <a:gd name="connsiteX9" fmla="*/ 17184 w 82202"/>
                <a:gd name="connsiteY9" fmla="*/ 46221 h 69050"/>
                <a:gd name="connsiteX10" fmla="*/ 14137 w 82202"/>
                <a:gd name="connsiteY10" fmla="*/ 43922 h 69050"/>
                <a:gd name="connsiteX11" fmla="*/ 11184 w 82202"/>
                <a:gd name="connsiteY11" fmla="*/ 38682 h 69050"/>
                <a:gd name="connsiteX12" fmla="*/ 9552 w 82202"/>
                <a:gd name="connsiteY12" fmla="*/ 32522 h 69050"/>
                <a:gd name="connsiteX13" fmla="*/ 5192 w 82202"/>
                <a:gd name="connsiteY13" fmla="*/ 32685 h 69050"/>
                <a:gd name="connsiteX14" fmla="*/ 9186 w 82202"/>
                <a:gd name="connsiteY14" fmla="*/ 27308 h 69050"/>
                <a:gd name="connsiteX15" fmla="*/ 10743 w 82202"/>
                <a:gd name="connsiteY15" fmla="*/ 22005 h 69050"/>
                <a:gd name="connsiteX16" fmla="*/ 8982 w 82202"/>
                <a:gd name="connsiteY16" fmla="*/ 18677 h 69050"/>
                <a:gd name="connsiteX17" fmla="*/ 4662 w 82202"/>
                <a:gd name="connsiteY17" fmla="*/ 22808 h 69050"/>
                <a:gd name="connsiteX18" fmla="*/ 1204 w 82202"/>
                <a:gd name="connsiteY18" fmla="*/ 21567 h 69050"/>
                <a:gd name="connsiteX19" fmla="*/ 2764 w 82202"/>
                <a:gd name="connsiteY19" fmla="*/ 15079 h 69050"/>
                <a:gd name="connsiteX20" fmla="*/ 23 w 82202"/>
                <a:gd name="connsiteY20" fmla="*/ 11094 h 69050"/>
                <a:gd name="connsiteX21" fmla="*/ 3560 w 82202"/>
                <a:gd name="connsiteY21" fmla="*/ 5825 h 69050"/>
                <a:gd name="connsiteX22" fmla="*/ 6998 w 82202"/>
                <a:gd name="connsiteY22" fmla="*/ 8693 h 69050"/>
                <a:gd name="connsiteX23" fmla="*/ 9945 w 82202"/>
                <a:gd name="connsiteY23" fmla="*/ 5168 h 69050"/>
                <a:gd name="connsiteX24" fmla="*/ 7702 w 82202"/>
                <a:gd name="connsiteY24" fmla="*/ 955 h 69050"/>
                <a:gd name="connsiteX25" fmla="*/ 30693 w 82202"/>
                <a:gd name="connsiteY25" fmla="*/ 26205 h 69050"/>
                <a:gd name="connsiteX26" fmla="*/ 31616 w 82202"/>
                <a:gd name="connsiteY26" fmla="*/ 23321 h 69050"/>
                <a:gd name="connsiteX27" fmla="*/ 35415 w 82202"/>
                <a:gd name="connsiteY27" fmla="*/ 24946 h 69050"/>
                <a:gd name="connsiteX28" fmla="*/ 39903 w 82202"/>
                <a:gd name="connsiteY28" fmla="*/ 24759 h 69050"/>
                <a:gd name="connsiteX29" fmla="*/ 42354 w 82202"/>
                <a:gd name="connsiteY29" fmla="*/ 23202 h 69050"/>
                <a:gd name="connsiteX30" fmla="*/ 47813 w 82202"/>
                <a:gd name="connsiteY30" fmla="*/ 21718 h 69050"/>
                <a:gd name="connsiteX31" fmla="*/ 52083 w 82202"/>
                <a:gd name="connsiteY31" fmla="*/ 20863 h 69050"/>
                <a:gd name="connsiteX32" fmla="*/ 57639 w 82202"/>
                <a:gd name="connsiteY32" fmla="*/ 23222 h 69050"/>
                <a:gd name="connsiteX33" fmla="*/ 54008 w 82202"/>
                <a:gd name="connsiteY33" fmla="*/ 21392 h 69050"/>
                <a:gd name="connsiteX34" fmla="*/ 59566 w 82202"/>
                <a:gd name="connsiteY34" fmla="*/ 25930 h 69050"/>
                <a:gd name="connsiteX35" fmla="*/ 63686 w 82202"/>
                <a:gd name="connsiteY35" fmla="*/ 27144 h 69050"/>
                <a:gd name="connsiteX36" fmla="*/ 65842 w 82202"/>
                <a:gd name="connsiteY36" fmla="*/ 27981 h 69050"/>
                <a:gd name="connsiteX37" fmla="*/ 70656 w 82202"/>
                <a:gd name="connsiteY37" fmla="*/ 28396 h 69050"/>
                <a:gd name="connsiteX38" fmla="*/ 74245 w 82202"/>
                <a:gd name="connsiteY38" fmla="*/ 29848 h 69050"/>
                <a:gd name="connsiteX39" fmla="*/ 76539 w 82202"/>
                <a:gd name="connsiteY39" fmla="*/ 30540 h 69050"/>
                <a:gd name="connsiteX40" fmla="*/ 82130 w 82202"/>
                <a:gd name="connsiteY40" fmla="*/ 32107 h 69050"/>
                <a:gd name="connsiteX41" fmla="*/ 72221 w 82202"/>
                <a:gd name="connsiteY41" fmla="*/ 34011 h 69050"/>
                <a:gd name="connsiteX42" fmla="*/ 75794 w 82202"/>
                <a:gd name="connsiteY42" fmla="*/ 37317 h 69050"/>
                <a:gd name="connsiteX43" fmla="*/ 80545 w 82202"/>
                <a:gd name="connsiteY43" fmla="*/ 41331 h 69050"/>
                <a:gd name="connsiteX44" fmla="*/ 78903 w 82202"/>
                <a:gd name="connsiteY44" fmla="*/ 43922 h 69050"/>
                <a:gd name="connsiteX45" fmla="*/ 76373 w 82202"/>
                <a:gd name="connsiteY45" fmla="*/ 45383 h 69050"/>
                <a:gd name="connsiteX46" fmla="*/ 76927 w 82202"/>
                <a:gd name="connsiteY46" fmla="*/ 49056 h 69050"/>
                <a:gd name="connsiteX47" fmla="*/ 76980 w 82202"/>
                <a:gd name="connsiteY47" fmla="*/ 54069 h 69050"/>
                <a:gd name="connsiteX48" fmla="*/ 77481 w 82202"/>
                <a:gd name="connsiteY48" fmla="*/ 59337 h 69050"/>
                <a:gd name="connsiteX49" fmla="*/ 60350 w 82202"/>
                <a:gd name="connsiteY49" fmla="*/ 62736 h 69050"/>
                <a:gd name="connsiteX50" fmla="*/ 56989 w 82202"/>
                <a:gd name="connsiteY50" fmla="*/ 58963 h 69050"/>
                <a:gd name="connsiteX51" fmla="*/ 54760 w 82202"/>
                <a:gd name="connsiteY51" fmla="*/ 55420 h 69050"/>
                <a:gd name="connsiteX52" fmla="*/ 51744 w 82202"/>
                <a:gd name="connsiteY52" fmla="*/ 55293 h 69050"/>
                <a:gd name="connsiteX53" fmla="*/ 49888 w 82202"/>
                <a:gd name="connsiteY53" fmla="*/ 58039 h 69050"/>
                <a:gd name="connsiteX54" fmla="*/ 50518 w 82202"/>
                <a:gd name="connsiteY54" fmla="*/ 67001 h 69050"/>
                <a:gd name="connsiteX55" fmla="*/ 48109 w 82202"/>
                <a:gd name="connsiteY55" fmla="*/ 68468 h 69050"/>
                <a:gd name="connsiteX56" fmla="*/ 45825 w 82202"/>
                <a:gd name="connsiteY56" fmla="*/ 68935 h 69050"/>
                <a:gd name="connsiteX57" fmla="*/ 44047 w 82202"/>
                <a:gd name="connsiteY57" fmla="*/ 65402 h 69050"/>
                <a:gd name="connsiteX58" fmla="*/ 40988 w 82202"/>
                <a:gd name="connsiteY58" fmla="*/ 64455 h 69050"/>
                <a:gd name="connsiteX0" fmla="*/ 40988 w 82202"/>
                <a:gd name="connsiteY0" fmla="*/ 65922 h 70517"/>
                <a:gd name="connsiteX1" fmla="*/ 41023 w 82202"/>
                <a:gd name="connsiteY1" fmla="*/ 59453 h 70517"/>
                <a:gd name="connsiteX2" fmla="*/ 36795 w 82202"/>
                <a:gd name="connsiteY2" fmla="*/ 57873 h 70517"/>
                <a:gd name="connsiteX3" fmla="*/ 34366 w 82202"/>
                <a:gd name="connsiteY3" fmla="*/ 55732 h 70517"/>
                <a:gd name="connsiteX4" fmla="*/ 31356 w 82202"/>
                <a:gd name="connsiteY4" fmla="*/ 54632 h 70517"/>
                <a:gd name="connsiteX5" fmla="*/ 29364 w 82202"/>
                <a:gd name="connsiteY5" fmla="*/ 54008 h 70517"/>
                <a:gd name="connsiteX6" fmla="*/ 27124 w 82202"/>
                <a:gd name="connsiteY6" fmla="*/ 52574 h 70517"/>
                <a:gd name="connsiteX7" fmla="*/ 28319 w 82202"/>
                <a:gd name="connsiteY7" fmla="*/ 47203 h 70517"/>
                <a:gd name="connsiteX8" fmla="*/ 24255 w 82202"/>
                <a:gd name="connsiteY8" fmla="*/ 46895 h 70517"/>
                <a:gd name="connsiteX9" fmla="*/ 17184 w 82202"/>
                <a:gd name="connsiteY9" fmla="*/ 47688 h 70517"/>
                <a:gd name="connsiteX10" fmla="*/ 14137 w 82202"/>
                <a:gd name="connsiteY10" fmla="*/ 45389 h 70517"/>
                <a:gd name="connsiteX11" fmla="*/ 11184 w 82202"/>
                <a:gd name="connsiteY11" fmla="*/ 40149 h 70517"/>
                <a:gd name="connsiteX12" fmla="*/ 9552 w 82202"/>
                <a:gd name="connsiteY12" fmla="*/ 33989 h 70517"/>
                <a:gd name="connsiteX13" fmla="*/ 5192 w 82202"/>
                <a:gd name="connsiteY13" fmla="*/ 34152 h 70517"/>
                <a:gd name="connsiteX14" fmla="*/ 9186 w 82202"/>
                <a:gd name="connsiteY14" fmla="*/ 28775 h 70517"/>
                <a:gd name="connsiteX15" fmla="*/ 10743 w 82202"/>
                <a:gd name="connsiteY15" fmla="*/ 23472 h 70517"/>
                <a:gd name="connsiteX16" fmla="*/ 8982 w 82202"/>
                <a:gd name="connsiteY16" fmla="*/ 20144 h 70517"/>
                <a:gd name="connsiteX17" fmla="*/ 4662 w 82202"/>
                <a:gd name="connsiteY17" fmla="*/ 24275 h 70517"/>
                <a:gd name="connsiteX18" fmla="*/ 1204 w 82202"/>
                <a:gd name="connsiteY18" fmla="*/ 23034 h 70517"/>
                <a:gd name="connsiteX19" fmla="*/ 2764 w 82202"/>
                <a:gd name="connsiteY19" fmla="*/ 16546 h 70517"/>
                <a:gd name="connsiteX20" fmla="*/ 23 w 82202"/>
                <a:gd name="connsiteY20" fmla="*/ 12561 h 70517"/>
                <a:gd name="connsiteX21" fmla="*/ 3560 w 82202"/>
                <a:gd name="connsiteY21" fmla="*/ 7292 h 70517"/>
                <a:gd name="connsiteX22" fmla="*/ 6998 w 82202"/>
                <a:gd name="connsiteY22" fmla="*/ 10160 h 70517"/>
                <a:gd name="connsiteX23" fmla="*/ 9945 w 82202"/>
                <a:gd name="connsiteY23" fmla="*/ 6635 h 70517"/>
                <a:gd name="connsiteX24" fmla="*/ 7702 w 82202"/>
                <a:gd name="connsiteY24" fmla="*/ 2422 h 70517"/>
                <a:gd name="connsiteX25" fmla="*/ 13535 w 82202"/>
                <a:gd name="connsiteY25" fmla="*/ 1680 h 70517"/>
                <a:gd name="connsiteX26" fmla="*/ 30693 w 82202"/>
                <a:gd name="connsiteY26" fmla="*/ 27672 h 70517"/>
                <a:gd name="connsiteX27" fmla="*/ 31616 w 82202"/>
                <a:gd name="connsiteY27" fmla="*/ 24788 h 70517"/>
                <a:gd name="connsiteX28" fmla="*/ 35415 w 82202"/>
                <a:gd name="connsiteY28" fmla="*/ 26413 h 70517"/>
                <a:gd name="connsiteX29" fmla="*/ 39903 w 82202"/>
                <a:gd name="connsiteY29" fmla="*/ 26226 h 70517"/>
                <a:gd name="connsiteX30" fmla="*/ 42354 w 82202"/>
                <a:gd name="connsiteY30" fmla="*/ 24669 h 70517"/>
                <a:gd name="connsiteX31" fmla="*/ 47813 w 82202"/>
                <a:gd name="connsiteY31" fmla="*/ 23185 h 70517"/>
                <a:gd name="connsiteX32" fmla="*/ 52083 w 82202"/>
                <a:gd name="connsiteY32" fmla="*/ 22330 h 70517"/>
                <a:gd name="connsiteX33" fmla="*/ 57639 w 82202"/>
                <a:gd name="connsiteY33" fmla="*/ 24689 h 70517"/>
                <a:gd name="connsiteX34" fmla="*/ 54008 w 82202"/>
                <a:gd name="connsiteY34" fmla="*/ 22859 h 70517"/>
                <a:gd name="connsiteX35" fmla="*/ 59566 w 82202"/>
                <a:gd name="connsiteY35" fmla="*/ 27397 h 70517"/>
                <a:gd name="connsiteX36" fmla="*/ 63686 w 82202"/>
                <a:gd name="connsiteY36" fmla="*/ 28611 h 70517"/>
                <a:gd name="connsiteX37" fmla="*/ 65842 w 82202"/>
                <a:gd name="connsiteY37" fmla="*/ 29448 h 70517"/>
                <a:gd name="connsiteX38" fmla="*/ 70656 w 82202"/>
                <a:gd name="connsiteY38" fmla="*/ 29863 h 70517"/>
                <a:gd name="connsiteX39" fmla="*/ 74245 w 82202"/>
                <a:gd name="connsiteY39" fmla="*/ 31315 h 70517"/>
                <a:gd name="connsiteX40" fmla="*/ 76539 w 82202"/>
                <a:gd name="connsiteY40" fmla="*/ 32007 h 70517"/>
                <a:gd name="connsiteX41" fmla="*/ 82130 w 82202"/>
                <a:gd name="connsiteY41" fmla="*/ 33574 h 70517"/>
                <a:gd name="connsiteX42" fmla="*/ 72221 w 82202"/>
                <a:gd name="connsiteY42" fmla="*/ 35478 h 70517"/>
                <a:gd name="connsiteX43" fmla="*/ 75794 w 82202"/>
                <a:gd name="connsiteY43" fmla="*/ 38784 h 70517"/>
                <a:gd name="connsiteX44" fmla="*/ 80545 w 82202"/>
                <a:gd name="connsiteY44" fmla="*/ 42798 h 70517"/>
                <a:gd name="connsiteX45" fmla="*/ 78903 w 82202"/>
                <a:gd name="connsiteY45" fmla="*/ 45389 h 70517"/>
                <a:gd name="connsiteX46" fmla="*/ 76373 w 82202"/>
                <a:gd name="connsiteY46" fmla="*/ 46850 h 70517"/>
                <a:gd name="connsiteX47" fmla="*/ 76927 w 82202"/>
                <a:gd name="connsiteY47" fmla="*/ 50523 h 70517"/>
                <a:gd name="connsiteX48" fmla="*/ 76980 w 82202"/>
                <a:gd name="connsiteY48" fmla="*/ 55536 h 70517"/>
                <a:gd name="connsiteX49" fmla="*/ 77481 w 82202"/>
                <a:gd name="connsiteY49" fmla="*/ 60804 h 70517"/>
                <a:gd name="connsiteX50" fmla="*/ 60350 w 82202"/>
                <a:gd name="connsiteY50" fmla="*/ 64203 h 70517"/>
                <a:gd name="connsiteX51" fmla="*/ 56989 w 82202"/>
                <a:gd name="connsiteY51" fmla="*/ 60430 h 70517"/>
                <a:gd name="connsiteX52" fmla="*/ 54760 w 82202"/>
                <a:gd name="connsiteY52" fmla="*/ 56887 h 70517"/>
                <a:gd name="connsiteX53" fmla="*/ 51744 w 82202"/>
                <a:gd name="connsiteY53" fmla="*/ 56760 h 70517"/>
                <a:gd name="connsiteX54" fmla="*/ 49888 w 82202"/>
                <a:gd name="connsiteY54" fmla="*/ 59506 h 70517"/>
                <a:gd name="connsiteX55" fmla="*/ 50518 w 82202"/>
                <a:gd name="connsiteY55" fmla="*/ 68468 h 70517"/>
                <a:gd name="connsiteX56" fmla="*/ 48109 w 82202"/>
                <a:gd name="connsiteY56" fmla="*/ 69935 h 70517"/>
                <a:gd name="connsiteX57" fmla="*/ 45825 w 82202"/>
                <a:gd name="connsiteY57" fmla="*/ 70402 h 70517"/>
                <a:gd name="connsiteX58" fmla="*/ 44047 w 82202"/>
                <a:gd name="connsiteY58" fmla="*/ 66869 h 70517"/>
                <a:gd name="connsiteX59" fmla="*/ 40988 w 82202"/>
                <a:gd name="connsiteY59" fmla="*/ 65922 h 70517"/>
                <a:gd name="connsiteX0" fmla="*/ 40988 w 82202"/>
                <a:gd name="connsiteY0" fmla="*/ 71300 h 75895"/>
                <a:gd name="connsiteX1" fmla="*/ 41023 w 82202"/>
                <a:gd name="connsiteY1" fmla="*/ 64831 h 75895"/>
                <a:gd name="connsiteX2" fmla="*/ 36795 w 82202"/>
                <a:gd name="connsiteY2" fmla="*/ 63251 h 75895"/>
                <a:gd name="connsiteX3" fmla="*/ 34366 w 82202"/>
                <a:gd name="connsiteY3" fmla="*/ 61110 h 75895"/>
                <a:gd name="connsiteX4" fmla="*/ 31356 w 82202"/>
                <a:gd name="connsiteY4" fmla="*/ 60010 h 75895"/>
                <a:gd name="connsiteX5" fmla="*/ 29364 w 82202"/>
                <a:gd name="connsiteY5" fmla="*/ 59386 h 75895"/>
                <a:gd name="connsiteX6" fmla="*/ 27124 w 82202"/>
                <a:gd name="connsiteY6" fmla="*/ 57952 h 75895"/>
                <a:gd name="connsiteX7" fmla="*/ 28319 w 82202"/>
                <a:gd name="connsiteY7" fmla="*/ 52581 h 75895"/>
                <a:gd name="connsiteX8" fmla="*/ 24255 w 82202"/>
                <a:gd name="connsiteY8" fmla="*/ 52273 h 75895"/>
                <a:gd name="connsiteX9" fmla="*/ 17184 w 82202"/>
                <a:gd name="connsiteY9" fmla="*/ 53066 h 75895"/>
                <a:gd name="connsiteX10" fmla="*/ 14137 w 82202"/>
                <a:gd name="connsiteY10" fmla="*/ 50767 h 75895"/>
                <a:gd name="connsiteX11" fmla="*/ 11184 w 82202"/>
                <a:gd name="connsiteY11" fmla="*/ 45527 h 75895"/>
                <a:gd name="connsiteX12" fmla="*/ 9552 w 82202"/>
                <a:gd name="connsiteY12" fmla="*/ 39367 h 75895"/>
                <a:gd name="connsiteX13" fmla="*/ 5192 w 82202"/>
                <a:gd name="connsiteY13" fmla="*/ 39530 h 75895"/>
                <a:gd name="connsiteX14" fmla="*/ 9186 w 82202"/>
                <a:gd name="connsiteY14" fmla="*/ 34153 h 75895"/>
                <a:gd name="connsiteX15" fmla="*/ 10743 w 82202"/>
                <a:gd name="connsiteY15" fmla="*/ 28850 h 75895"/>
                <a:gd name="connsiteX16" fmla="*/ 8982 w 82202"/>
                <a:gd name="connsiteY16" fmla="*/ 25522 h 75895"/>
                <a:gd name="connsiteX17" fmla="*/ 4662 w 82202"/>
                <a:gd name="connsiteY17" fmla="*/ 29653 h 75895"/>
                <a:gd name="connsiteX18" fmla="*/ 1204 w 82202"/>
                <a:gd name="connsiteY18" fmla="*/ 28412 h 75895"/>
                <a:gd name="connsiteX19" fmla="*/ 2764 w 82202"/>
                <a:gd name="connsiteY19" fmla="*/ 21924 h 75895"/>
                <a:gd name="connsiteX20" fmla="*/ 23 w 82202"/>
                <a:gd name="connsiteY20" fmla="*/ 17939 h 75895"/>
                <a:gd name="connsiteX21" fmla="*/ 3560 w 82202"/>
                <a:gd name="connsiteY21" fmla="*/ 12670 h 75895"/>
                <a:gd name="connsiteX22" fmla="*/ 6998 w 82202"/>
                <a:gd name="connsiteY22" fmla="*/ 15538 h 75895"/>
                <a:gd name="connsiteX23" fmla="*/ 9945 w 82202"/>
                <a:gd name="connsiteY23" fmla="*/ 12013 h 75895"/>
                <a:gd name="connsiteX24" fmla="*/ 7702 w 82202"/>
                <a:gd name="connsiteY24" fmla="*/ 7800 h 75895"/>
                <a:gd name="connsiteX25" fmla="*/ 13535 w 82202"/>
                <a:gd name="connsiteY25" fmla="*/ 7058 h 75895"/>
                <a:gd name="connsiteX26" fmla="*/ 12812 w 82202"/>
                <a:gd name="connsiteY26" fmla="*/ 1037 h 75895"/>
                <a:gd name="connsiteX27" fmla="*/ 30693 w 82202"/>
                <a:gd name="connsiteY27" fmla="*/ 33050 h 75895"/>
                <a:gd name="connsiteX28" fmla="*/ 31616 w 82202"/>
                <a:gd name="connsiteY28" fmla="*/ 30166 h 75895"/>
                <a:gd name="connsiteX29" fmla="*/ 35415 w 82202"/>
                <a:gd name="connsiteY29" fmla="*/ 31791 h 75895"/>
                <a:gd name="connsiteX30" fmla="*/ 39903 w 82202"/>
                <a:gd name="connsiteY30" fmla="*/ 31604 h 75895"/>
                <a:gd name="connsiteX31" fmla="*/ 42354 w 82202"/>
                <a:gd name="connsiteY31" fmla="*/ 30047 h 75895"/>
                <a:gd name="connsiteX32" fmla="*/ 47813 w 82202"/>
                <a:gd name="connsiteY32" fmla="*/ 28563 h 75895"/>
                <a:gd name="connsiteX33" fmla="*/ 52083 w 82202"/>
                <a:gd name="connsiteY33" fmla="*/ 27708 h 75895"/>
                <a:gd name="connsiteX34" fmla="*/ 57639 w 82202"/>
                <a:gd name="connsiteY34" fmla="*/ 30067 h 75895"/>
                <a:gd name="connsiteX35" fmla="*/ 54008 w 82202"/>
                <a:gd name="connsiteY35" fmla="*/ 28237 h 75895"/>
                <a:gd name="connsiteX36" fmla="*/ 59566 w 82202"/>
                <a:gd name="connsiteY36" fmla="*/ 32775 h 75895"/>
                <a:gd name="connsiteX37" fmla="*/ 63686 w 82202"/>
                <a:gd name="connsiteY37" fmla="*/ 33989 h 75895"/>
                <a:gd name="connsiteX38" fmla="*/ 65842 w 82202"/>
                <a:gd name="connsiteY38" fmla="*/ 34826 h 75895"/>
                <a:gd name="connsiteX39" fmla="*/ 70656 w 82202"/>
                <a:gd name="connsiteY39" fmla="*/ 35241 h 75895"/>
                <a:gd name="connsiteX40" fmla="*/ 74245 w 82202"/>
                <a:gd name="connsiteY40" fmla="*/ 36693 h 75895"/>
                <a:gd name="connsiteX41" fmla="*/ 76539 w 82202"/>
                <a:gd name="connsiteY41" fmla="*/ 37385 h 75895"/>
                <a:gd name="connsiteX42" fmla="*/ 82130 w 82202"/>
                <a:gd name="connsiteY42" fmla="*/ 38952 h 75895"/>
                <a:gd name="connsiteX43" fmla="*/ 72221 w 82202"/>
                <a:gd name="connsiteY43" fmla="*/ 40856 h 75895"/>
                <a:gd name="connsiteX44" fmla="*/ 75794 w 82202"/>
                <a:gd name="connsiteY44" fmla="*/ 44162 h 75895"/>
                <a:gd name="connsiteX45" fmla="*/ 80545 w 82202"/>
                <a:gd name="connsiteY45" fmla="*/ 48176 h 75895"/>
                <a:gd name="connsiteX46" fmla="*/ 78903 w 82202"/>
                <a:gd name="connsiteY46" fmla="*/ 50767 h 75895"/>
                <a:gd name="connsiteX47" fmla="*/ 76373 w 82202"/>
                <a:gd name="connsiteY47" fmla="*/ 52228 h 75895"/>
                <a:gd name="connsiteX48" fmla="*/ 76927 w 82202"/>
                <a:gd name="connsiteY48" fmla="*/ 55901 h 75895"/>
                <a:gd name="connsiteX49" fmla="*/ 76980 w 82202"/>
                <a:gd name="connsiteY49" fmla="*/ 60914 h 75895"/>
                <a:gd name="connsiteX50" fmla="*/ 77481 w 82202"/>
                <a:gd name="connsiteY50" fmla="*/ 66182 h 75895"/>
                <a:gd name="connsiteX51" fmla="*/ 60350 w 82202"/>
                <a:gd name="connsiteY51" fmla="*/ 69581 h 75895"/>
                <a:gd name="connsiteX52" fmla="*/ 56989 w 82202"/>
                <a:gd name="connsiteY52" fmla="*/ 65808 h 75895"/>
                <a:gd name="connsiteX53" fmla="*/ 54760 w 82202"/>
                <a:gd name="connsiteY53" fmla="*/ 62265 h 75895"/>
                <a:gd name="connsiteX54" fmla="*/ 51744 w 82202"/>
                <a:gd name="connsiteY54" fmla="*/ 62138 h 75895"/>
                <a:gd name="connsiteX55" fmla="*/ 49888 w 82202"/>
                <a:gd name="connsiteY55" fmla="*/ 64884 h 75895"/>
                <a:gd name="connsiteX56" fmla="*/ 50518 w 82202"/>
                <a:gd name="connsiteY56" fmla="*/ 73846 h 75895"/>
                <a:gd name="connsiteX57" fmla="*/ 48109 w 82202"/>
                <a:gd name="connsiteY57" fmla="*/ 75313 h 75895"/>
                <a:gd name="connsiteX58" fmla="*/ 45825 w 82202"/>
                <a:gd name="connsiteY58" fmla="*/ 75780 h 75895"/>
                <a:gd name="connsiteX59" fmla="*/ 44047 w 82202"/>
                <a:gd name="connsiteY59" fmla="*/ 72247 h 75895"/>
                <a:gd name="connsiteX60" fmla="*/ 40988 w 82202"/>
                <a:gd name="connsiteY60" fmla="*/ 71300 h 75895"/>
                <a:gd name="connsiteX0" fmla="*/ 40988 w 82202"/>
                <a:gd name="connsiteY0" fmla="*/ 71786 h 76381"/>
                <a:gd name="connsiteX1" fmla="*/ 41023 w 82202"/>
                <a:gd name="connsiteY1" fmla="*/ 65317 h 76381"/>
                <a:gd name="connsiteX2" fmla="*/ 36795 w 82202"/>
                <a:gd name="connsiteY2" fmla="*/ 63737 h 76381"/>
                <a:gd name="connsiteX3" fmla="*/ 34366 w 82202"/>
                <a:gd name="connsiteY3" fmla="*/ 61596 h 76381"/>
                <a:gd name="connsiteX4" fmla="*/ 31356 w 82202"/>
                <a:gd name="connsiteY4" fmla="*/ 60496 h 76381"/>
                <a:gd name="connsiteX5" fmla="*/ 29364 w 82202"/>
                <a:gd name="connsiteY5" fmla="*/ 59872 h 76381"/>
                <a:gd name="connsiteX6" fmla="*/ 27124 w 82202"/>
                <a:gd name="connsiteY6" fmla="*/ 58438 h 76381"/>
                <a:gd name="connsiteX7" fmla="*/ 28319 w 82202"/>
                <a:gd name="connsiteY7" fmla="*/ 53067 h 76381"/>
                <a:gd name="connsiteX8" fmla="*/ 24255 w 82202"/>
                <a:gd name="connsiteY8" fmla="*/ 52759 h 76381"/>
                <a:gd name="connsiteX9" fmla="*/ 17184 w 82202"/>
                <a:gd name="connsiteY9" fmla="*/ 53552 h 76381"/>
                <a:gd name="connsiteX10" fmla="*/ 14137 w 82202"/>
                <a:gd name="connsiteY10" fmla="*/ 51253 h 76381"/>
                <a:gd name="connsiteX11" fmla="*/ 11184 w 82202"/>
                <a:gd name="connsiteY11" fmla="*/ 46013 h 76381"/>
                <a:gd name="connsiteX12" fmla="*/ 9552 w 82202"/>
                <a:gd name="connsiteY12" fmla="*/ 39853 h 76381"/>
                <a:gd name="connsiteX13" fmla="*/ 5192 w 82202"/>
                <a:gd name="connsiteY13" fmla="*/ 40016 h 76381"/>
                <a:gd name="connsiteX14" fmla="*/ 9186 w 82202"/>
                <a:gd name="connsiteY14" fmla="*/ 34639 h 76381"/>
                <a:gd name="connsiteX15" fmla="*/ 10743 w 82202"/>
                <a:gd name="connsiteY15" fmla="*/ 29336 h 76381"/>
                <a:gd name="connsiteX16" fmla="*/ 8982 w 82202"/>
                <a:gd name="connsiteY16" fmla="*/ 26008 h 76381"/>
                <a:gd name="connsiteX17" fmla="*/ 4662 w 82202"/>
                <a:gd name="connsiteY17" fmla="*/ 30139 h 76381"/>
                <a:gd name="connsiteX18" fmla="*/ 1204 w 82202"/>
                <a:gd name="connsiteY18" fmla="*/ 28898 h 76381"/>
                <a:gd name="connsiteX19" fmla="*/ 2764 w 82202"/>
                <a:gd name="connsiteY19" fmla="*/ 22410 h 76381"/>
                <a:gd name="connsiteX20" fmla="*/ 23 w 82202"/>
                <a:gd name="connsiteY20" fmla="*/ 18425 h 76381"/>
                <a:gd name="connsiteX21" fmla="*/ 3560 w 82202"/>
                <a:gd name="connsiteY21" fmla="*/ 13156 h 76381"/>
                <a:gd name="connsiteX22" fmla="*/ 6998 w 82202"/>
                <a:gd name="connsiteY22" fmla="*/ 16024 h 76381"/>
                <a:gd name="connsiteX23" fmla="*/ 9945 w 82202"/>
                <a:gd name="connsiteY23" fmla="*/ 12499 h 76381"/>
                <a:gd name="connsiteX24" fmla="*/ 7702 w 82202"/>
                <a:gd name="connsiteY24" fmla="*/ 8286 h 76381"/>
                <a:gd name="connsiteX25" fmla="*/ 13535 w 82202"/>
                <a:gd name="connsiteY25" fmla="*/ 7544 h 76381"/>
                <a:gd name="connsiteX26" fmla="*/ 12812 w 82202"/>
                <a:gd name="connsiteY26" fmla="*/ 1523 h 76381"/>
                <a:gd name="connsiteX27" fmla="*/ 15361 w 82202"/>
                <a:gd name="connsiteY27" fmla="*/ 2625 h 76381"/>
                <a:gd name="connsiteX28" fmla="*/ 30693 w 82202"/>
                <a:gd name="connsiteY28" fmla="*/ 33536 h 76381"/>
                <a:gd name="connsiteX29" fmla="*/ 31616 w 82202"/>
                <a:gd name="connsiteY29" fmla="*/ 30652 h 76381"/>
                <a:gd name="connsiteX30" fmla="*/ 35415 w 82202"/>
                <a:gd name="connsiteY30" fmla="*/ 32277 h 76381"/>
                <a:gd name="connsiteX31" fmla="*/ 39903 w 82202"/>
                <a:gd name="connsiteY31" fmla="*/ 32090 h 76381"/>
                <a:gd name="connsiteX32" fmla="*/ 42354 w 82202"/>
                <a:gd name="connsiteY32" fmla="*/ 30533 h 76381"/>
                <a:gd name="connsiteX33" fmla="*/ 47813 w 82202"/>
                <a:gd name="connsiteY33" fmla="*/ 29049 h 76381"/>
                <a:gd name="connsiteX34" fmla="*/ 52083 w 82202"/>
                <a:gd name="connsiteY34" fmla="*/ 28194 h 76381"/>
                <a:gd name="connsiteX35" fmla="*/ 57639 w 82202"/>
                <a:gd name="connsiteY35" fmla="*/ 30553 h 76381"/>
                <a:gd name="connsiteX36" fmla="*/ 54008 w 82202"/>
                <a:gd name="connsiteY36" fmla="*/ 28723 h 76381"/>
                <a:gd name="connsiteX37" fmla="*/ 59566 w 82202"/>
                <a:gd name="connsiteY37" fmla="*/ 33261 h 76381"/>
                <a:gd name="connsiteX38" fmla="*/ 63686 w 82202"/>
                <a:gd name="connsiteY38" fmla="*/ 34475 h 76381"/>
                <a:gd name="connsiteX39" fmla="*/ 65842 w 82202"/>
                <a:gd name="connsiteY39" fmla="*/ 35312 h 76381"/>
                <a:gd name="connsiteX40" fmla="*/ 70656 w 82202"/>
                <a:gd name="connsiteY40" fmla="*/ 35727 h 76381"/>
                <a:gd name="connsiteX41" fmla="*/ 74245 w 82202"/>
                <a:gd name="connsiteY41" fmla="*/ 37179 h 76381"/>
                <a:gd name="connsiteX42" fmla="*/ 76539 w 82202"/>
                <a:gd name="connsiteY42" fmla="*/ 37871 h 76381"/>
                <a:gd name="connsiteX43" fmla="*/ 82130 w 82202"/>
                <a:gd name="connsiteY43" fmla="*/ 39438 h 76381"/>
                <a:gd name="connsiteX44" fmla="*/ 72221 w 82202"/>
                <a:gd name="connsiteY44" fmla="*/ 41342 h 76381"/>
                <a:gd name="connsiteX45" fmla="*/ 75794 w 82202"/>
                <a:gd name="connsiteY45" fmla="*/ 44648 h 76381"/>
                <a:gd name="connsiteX46" fmla="*/ 80545 w 82202"/>
                <a:gd name="connsiteY46" fmla="*/ 48662 h 76381"/>
                <a:gd name="connsiteX47" fmla="*/ 78903 w 82202"/>
                <a:gd name="connsiteY47" fmla="*/ 51253 h 76381"/>
                <a:gd name="connsiteX48" fmla="*/ 76373 w 82202"/>
                <a:gd name="connsiteY48" fmla="*/ 52714 h 76381"/>
                <a:gd name="connsiteX49" fmla="*/ 76927 w 82202"/>
                <a:gd name="connsiteY49" fmla="*/ 56387 h 76381"/>
                <a:gd name="connsiteX50" fmla="*/ 76980 w 82202"/>
                <a:gd name="connsiteY50" fmla="*/ 61400 h 76381"/>
                <a:gd name="connsiteX51" fmla="*/ 77481 w 82202"/>
                <a:gd name="connsiteY51" fmla="*/ 66668 h 76381"/>
                <a:gd name="connsiteX52" fmla="*/ 60350 w 82202"/>
                <a:gd name="connsiteY52" fmla="*/ 70067 h 76381"/>
                <a:gd name="connsiteX53" fmla="*/ 56989 w 82202"/>
                <a:gd name="connsiteY53" fmla="*/ 66294 h 76381"/>
                <a:gd name="connsiteX54" fmla="*/ 54760 w 82202"/>
                <a:gd name="connsiteY54" fmla="*/ 62751 h 76381"/>
                <a:gd name="connsiteX55" fmla="*/ 51744 w 82202"/>
                <a:gd name="connsiteY55" fmla="*/ 62624 h 76381"/>
                <a:gd name="connsiteX56" fmla="*/ 49888 w 82202"/>
                <a:gd name="connsiteY56" fmla="*/ 65370 h 76381"/>
                <a:gd name="connsiteX57" fmla="*/ 50518 w 82202"/>
                <a:gd name="connsiteY57" fmla="*/ 74332 h 76381"/>
                <a:gd name="connsiteX58" fmla="*/ 48109 w 82202"/>
                <a:gd name="connsiteY58" fmla="*/ 75799 h 76381"/>
                <a:gd name="connsiteX59" fmla="*/ 45825 w 82202"/>
                <a:gd name="connsiteY59" fmla="*/ 76266 h 76381"/>
                <a:gd name="connsiteX60" fmla="*/ 44047 w 82202"/>
                <a:gd name="connsiteY60" fmla="*/ 72733 h 76381"/>
                <a:gd name="connsiteX61" fmla="*/ 40988 w 82202"/>
                <a:gd name="connsiteY61" fmla="*/ 71786 h 76381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30693 w 82202"/>
                <a:gd name="connsiteY29" fmla="*/ 32021 h 74866"/>
                <a:gd name="connsiteX30" fmla="*/ 31616 w 82202"/>
                <a:gd name="connsiteY30" fmla="*/ 29137 h 74866"/>
                <a:gd name="connsiteX31" fmla="*/ 35415 w 82202"/>
                <a:gd name="connsiteY31" fmla="*/ 30762 h 74866"/>
                <a:gd name="connsiteX32" fmla="*/ 39903 w 82202"/>
                <a:gd name="connsiteY32" fmla="*/ 30575 h 74866"/>
                <a:gd name="connsiteX33" fmla="*/ 42354 w 82202"/>
                <a:gd name="connsiteY33" fmla="*/ 29018 h 74866"/>
                <a:gd name="connsiteX34" fmla="*/ 47813 w 82202"/>
                <a:gd name="connsiteY34" fmla="*/ 27534 h 74866"/>
                <a:gd name="connsiteX35" fmla="*/ 52083 w 82202"/>
                <a:gd name="connsiteY35" fmla="*/ 26679 h 74866"/>
                <a:gd name="connsiteX36" fmla="*/ 57639 w 82202"/>
                <a:gd name="connsiteY36" fmla="*/ 29038 h 74866"/>
                <a:gd name="connsiteX37" fmla="*/ 54008 w 82202"/>
                <a:gd name="connsiteY37" fmla="*/ 27208 h 74866"/>
                <a:gd name="connsiteX38" fmla="*/ 59566 w 82202"/>
                <a:gd name="connsiteY38" fmla="*/ 31746 h 74866"/>
                <a:gd name="connsiteX39" fmla="*/ 63686 w 82202"/>
                <a:gd name="connsiteY39" fmla="*/ 32960 h 74866"/>
                <a:gd name="connsiteX40" fmla="*/ 65842 w 82202"/>
                <a:gd name="connsiteY40" fmla="*/ 33797 h 74866"/>
                <a:gd name="connsiteX41" fmla="*/ 70656 w 82202"/>
                <a:gd name="connsiteY41" fmla="*/ 34212 h 74866"/>
                <a:gd name="connsiteX42" fmla="*/ 74245 w 82202"/>
                <a:gd name="connsiteY42" fmla="*/ 35664 h 74866"/>
                <a:gd name="connsiteX43" fmla="*/ 76539 w 82202"/>
                <a:gd name="connsiteY43" fmla="*/ 36356 h 74866"/>
                <a:gd name="connsiteX44" fmla="*/ 82130 w 82202"/>
                <a:gd name="connsiteY44" fmla="*/ 37923 h 74866"/>
                <a:gd name="connsiteX45" fmla="*/ 72221 w 82202"/>
                <a:gd name="connsiteY45" fmla="*/ 39827 h 74866"/>
                <a:gd name="connsiteX46" fmla="*/ 75794 w 82202"/>
                <a:gd name="connsiteY46" fmla="*/ 43133 h 74866"/>
                <a:gd name="connsiteX47" fmla="*/ 80545 w 82202"/>
                <a:gd name="connsiteY47" fmla="*/ 47147 h 74866"/>
                <a:gd name="connsiteX48" fmla="*/ 78903 w 82202"/>
                <a:gd name="connsiteY48" fmla="*/ 49738 h 74866"/>
                <a:gd name="connsiteX49" fmla="*/ 76373 w 82202"/>
                <a:gd name="connsiteY49" fmla="*/ 51199 h 74866"/>
                <a:gd name="connsiteX50" fmla="*/ 76927 w 82202"/>
                <a:gd name="connsiteY50" fmla="*/ 54872 h 74866"/>
                <a:gd name="connsiteX51" fmla="*/ 76980 w 82202"/>
                <a:gd name="connsiteY51" fmla="*/ 59885 h 74866"/>
                <a:gd name="connsiteX52" fmla="*/ 77481 w 82202"/>
                <a:gd name="connsiteY52" fmla="*/ 65153 h 74866"/>
                <a:gd name="connsiteX53" fmla="*/ 60350 w 82202"/>
                <a:gd name="connsiteY53" fmla="*/ 68552 h 74866"/>
                <a:gd name="connsiteX54" fmla="*/ 56989 w 82202"/>
                <a:gd name="connsiteY54" fmla="*/ 64779 h 74866"/>
                <a:gd name="connsiteX55" fmla="*/ 54760 w 82202"/>
                <a:gd name="connsiteY55" fmla="*/ 61236 h 74866"/>
                <a:gd name="connsiteX56" fmla="*/ 51744 w 82202"/>
                <a:gd name="connsiteY56" fmla="*/ 61109 h 74866"/>
                <a:gd name="connsiteX57" fmla="*/ 49888 w 82202"/>
                <a:gd name="connsiteY57" fmla="*/ 63855 h 74866"/>
                <a:gd name="connsiteX58" fmla="*/ 50518 w 82202"/>
                <a:gd name="connsiteY58" fmla="*/ 72817 h 74866"/>
                <a:gd name="connsiteX59" fmla="*/ 48109 w 82202"/>
                <a:gd name="connsiteY59" fmla="*/ 74284 h 74866"/>
                <a:gd name="connsiteX60" fmla="*/ 45825 w 82202"/>
                <a:gd name="connsiteY60" fmla="*/ 74751 h 74866"/>
                <a:gd name="connsiteX61" fmla="*/ 44047 w 82202"/>
                <a:gd name="connsiteY61" fmla="*/ 71218 h 74866"/>
                <a:gd name="connsiteX62" fmla="*/ 40988 w 82202"/>
                <a:gd name="connsiteY62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30693 w 82202"/>
                <a:gd name="connsiteY29" fmla="*/ 32021 h 74866"/>
                <a:gd name="connsiteX30" fmla="*/ 31616 w 82202"/>
                <a:gd name="connsiteY30" fmla="*/ 29137 h 74866"/>
                <a:gd name="connsiteX31" fmla="*/ 35415 w 82202"/>
                <a:gd name="connsiteY31" fmla="*/ 30762 h 74866"/>
                <a:gd name="connsiteX32" fmla="*/ 39903 w 82202"/>
                <a:gd name="connsiteY32" fmla="*/ 30575 h 74866"/>
                <a:gd name="connsiteX33" fmla="*/ 42354 w 82202"/>
                <a:gd name="connsiteY33" fmla="*/ 29018 h 74866"/>
                <a:gd name="connsiteX34" fmla="*/ 47813 w 82202"/>
                <a:gd name="connsiteY34" fmla="*/ 27534 h 74866"/>
                <a:gd name="connsiteX35" fmla="*/ 52083 w 82202"/>
                <a:gd name="connsiteY35" fmla="*/ 26679 h 74866"/>
                <a:gd name="connsiteX36" fmla="*/ 57639 w 82202"/>
                <a:gd name="connsiteY36" fmla="*/ 29038 h 74866"/>
                <a:gd name="connsiteX37" fmla="*/ 54008 w 82202"/>
                <a:gd name="connsiteY37" fmla="*/ 27208 h 74866"/>
                <a:gd name="connsiteX38" fmla="*/ 59566 w 82202"/>
                <a:gd name="connsiteY38" fmla="*/ 31746 h 74866"/>
                <a:gd name="connsiteX39" fmla="*/ 63686 w 82202"/>
                <a:gd name="connsiteY39" fmla="*/ 32960 h 74866"/>
                <a:gd name="connsiteX40" fmla="*/ 65842 w 82202"/>
                <a:gd name="connsiteY40" fmla="*/ 33797 h 74866"/>
                <a:gd name="connsiteX41" fmla="*/ 70656 w 82202"/>
                <a:gd name="connsiteY41" fmla="*/ 34212 h 74866"/>
                <a:gd name="connsiteX42" fmla="*/ 74245 w 82202"/>
                <a:gd name="connsiteY42" fmla="*/ 35664 h 74866"/>
                <a:gd name="connsiteX43" fmla="*/ 76539 w 82202"/>
                <a:gd name="connsiteY43" fmla="*/ 36356 h 74866"/>
                <a:gd name="connsiteX44" fmla="*/ 82130 w 82202"/>
                <a:gd name="connsiteY44" fmla="*/ 37923 h 74866"/>
                <a:gd name="connsiteX45" fmla="*/ 72221 w 82202"/>
                <a:gd name="connsiteY45" fmla="*/ 39827 h 74866"/>
                <a:gd name="connsiteX46" fmla="*/ 75794 w 82202"/>
                <a:gd name="connsiteY46" fmla="*/ 43133 h 74866"/>
                <a:gd name="connsiteX47" fmla="*/ 80545 w 82202"/>
                <a:gd name="connsiteY47" fmla="*/ 47147 h 74866"/>
                <a:gd name="connsiteX48" fmla="*/ 78903 w 82202"/>
                <a:gd name="connsiteY48" fmla="*/ 49738 h 74866"/>
                <a:gd name="connsiteX49" fmla="*/ 76373 w 82202"/>
                <a:gd name="connsiteY49" fmla="*/ 51199 h 74866"/>
                <a:gd name="connsiteX50" fmla="*/ 76927 w 82202"/>
                <a:gd name="connsiteY50" fmla="*/ 54872 h 74866"/>
                <a:gd name="connsiteX51" fmla="*/ 76980 w 82202"/>
                <a:gd name="connsiteY51" fmla="*/ 59885 h 74866"/>
                <a:gd name="connsiteX52" fmla="*/ 77481 w 82202"/>
                <a:gd name="connsiteY52" fmla="*/ 65153 h 74866"/>
                <a:gd name="connsiteX53" fmla="*/ 60350 w 82202"/>
                <a:gd name="connsiteY53" fmla="*/ 68552 h 74866"/>
                <a:gd name="connsiteX54" fmla="*/ 56989 w 82202"/>
                <a:gd name="connsiteY54" fmla="*/ 64779 h 74866"/>
                <a:gd name="connsiteX55" fmla="*/ 54760 w 82202"/>
                <a:gd name="connsiteY55" fmla="*/ 61236 h 74866"/>
                <a:gd name="connsiteX56" fmla="*/ 51744 w 82202"/>
                <a:gd name="connsiteY56" fmla="*/ 61109 h 74866"/>
                <a:gd name="connsiteX57" fmla="*/ 49888 w 82202"/>
                <a:gd name="connsiteY57" fmla="*/ 63855 h 74866"/>
                <a:gd name="connsiteX58" fmla="*/ 50518 w 82202"/>
                <a:gd name="connsiteY58" fmla="*/ 72817 h 74866"/>
                <a:gd name="connsiteX59" fmla="*/ 48109 w 82202"/>
                <a:gd name="connsiteY59" fmla="*/ 74284 h 74866"/>
                <a:gd name="connsiteX60" fmla="*/ 45825 w 82202"/>
                <a:gd name="connsiteY60" fmla="*/ 74751 h 74866"/>
                <a:gd name="connsiteX61" fmla="*/ 44047 w 82202"/>
                <a:gd name="connsiteY61" fmla="*/ 71218 h 74866"/>
                <a:gd name="connsiteX62" fmla="*/ 40988 w 82202"/>
                <a:gd name="connsiteY62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30693 w 82202"/>
                <a:gd name="connsiteY30" fmla="*/ 32021 h 74866"/>
                <a:gd name="connsiteX31" fmla="*/ 31616 w 82202"/>
                <a:gd name="connsiteY31" fmla="*/ 29137 h 74866"/>
                <a:gd name="connsiteX32" fmla="*/ 35415 w 82202"/>
                <a:gd name="connsiteY32" fmla="*/ 30762 h 74866"/>
                <a:gd name="connsiteX33" fmla="*/ 39903 w 82202"/>
                <a:gd name="connsiteY33" fmla="*/ 30575 h 74866"/>
                <a:gd name="connsiteX34" fmla="*/ 42354 w 82202"/>
                <a:gd name="connsiteY34" fmla="*/ 29018 h 74866"/>
                <a:gd name="connsiteX35" fmla="*/ 47813 w 82202"/>
                <a:gd name="connsiteY35" fmla="*/ 27534 h 74866"/>
                <a:gd name="connsiteX36" fmla="*/ 52083 w 82202"/>
                <a:gd name="connsiteY36" fmla="*/ 26679 h 74866"/>
                <a:gd name="connsiteX37" fmla="*/ 57639 w 82202"/>
                <a:gd name="connsiteY37" fmla="*/ 29038 h 74866"/>
                <a:gd name="connsiteX38" fmla="*/ 54008 w 82202"/>
                <a:gd name="connsiteY38" fmla="*/ 27208 h 74866"/>
                <a:gd name="connsiteX39" fmla="*/ 59566 w 82202"/>
                <a:gd name="connsiteY39" fmla="*/ 31746 h 74866"/>
                <a:gd name="connsiteX40" fmla="*/ 63686 w 82202"/>
                <a:gd name="connsiteY40" fmla="*/ 32960 h 74866"/>
                <a:gd name="connsiteX41" fmla="*/ 65842 w 82202"/>
                <a:gd name="connsiteY41" fmla="*/ 33797 h 74866"/>
                <a:gd name="connsiteX42" fmla="*/ 70656 w 82202"/>
                <a:gd name="connsiteY42" fmla="*/ 34212 h 74866"/>
                <a:gd name="connsiteX43" fmla="*/ 74245 w 82202"/>
                <a:gd name="connsiteY43" fmla="*/ 35664 h 74866"/>
                <a:gd name="connsiteX44" fmla="*/ 76539 w 82202"/>
                <a:gd name="connsiteY44" fmla="*/ 36356 h 74866"/>
                <a:gd name="connsiteX45" fmla="*/ 82130 w 82202"/>
                <a:gd name="connsiteY45" fmla="*/ 37923 h 74866"/>
                <a:gd name="connsiteX46" fmla="*/ 72221 w 82202"/>
                <a:gd name="connsiteY46" fmla="*/ 39827 h 74866"/>
                <a:gd name="connsiteX47" fmla="*/ 75794 w 82202"/>
                <a:gd name="connsiteY47" fmla="*/ 43133 h 74866"/>
                <a:gd name="connsiteX48" fmla="*/ 80545 w 82202"/>
                <a:gd name="connsiteY48" fmla="*/ 47147 h 74866"/>
                <a:gd name="connsiteX49" fmla="*/ 78903 w 82202"/>
                <a:gd name="connsiteY49" fmla="*/ 49738 h 74866"/>
                <a:gd name="connsiteX50" fmla="*/ 76373 w 82202"/>
                <a:gd name="connsiteY50" fmla="*/ 51199 h 74866"/>
                <a:gd name="connsiteX51" fmla="*/ 76927 w 82202"/>
                <a:gd name="connsiteY51" fmla="*/ 54872 h 74866"/>
                <a:gd name="connsiteX52" fmla="*/ 76980 w 82202"/>
                <a:gd name="connsiteY52" fmla="*/ 59885 h 74866"/>
                <a:gd name="connsiteX53" fmla="*/ 77481 w 82202"/>
                <a:gd name="connsiteY53" fmla="*/ 65153 h 74866"/>
                <a:gd name="connsiteX54" fmla="*/ 60350 w 82202"/>
                <a:gd name="connsiteY54" fmla="*/ 68552 h 74866"/>
                <a:gd name="connsiteX55" fmla="*/ 56989 w 82202"/>
                <a:gd name="connsiteY55" fmla="*/ 64779 h 74866"/>
                <a:gd name="connsiteX56" fmla="*/ 54760 w 82202"/>
                <a:gd name="connsiteY56" fmla="*/ 61236 h 74866"/>
                <a:gd name="connsiteX57" fmla="*/ 51744 w 82202"/>
                <a:gd name="connsiteY57" fmla="*/ 61109 h 74866"/>
                <a:gd name="connsiteX58" fmla="*/ 49888 w 82202"/>
                <a:gd name="connsiteY58" fmla="*/ 63855 h 74866"/>
                <a:gd name="connsiteX59" fmla="*/ 50518 w 82202"/>
                <a:gd name="connsiteY59" fmla="*/ 72817 h 74866"/>
                <a:gd name="connsiteX60" fmla="*/ 48109 w 82202"/>
                <a:gd name="connsiteY60" fmla="*/ 74284 h 74866"/>
                <a:gd name="connsiteX61" fmla="*/ 45825 w 82202"/>
                <a:gd name="connsiteY61" fmla="*/ 74751 h 74866"/>
                <a:gd name="connsiteX62" fmla="*/ 44047 w 82202"/>
                <a:gd name="connsiteY62" fmla="*/ 71218 h 74866"/>
                <a:gd name="connsiteX63" fmla="*/ 40988 w 82202"/>
                <a:gd name="connsiteY63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616 w 82202"/>
                <a:gd name="connsiteY31" fmla="*/ 29137 h 74866"/>
                <a:gd name="connsiteX32" fmla="*/ 35415 w 82202"/>
                <a:gd name="connsiteY32" fmla="*/ 30762 h 74866"/>
                <a:gd name="connsiteX33" fmla="*/ 39903 w 82202"/>
                <a:gd name="connsiteY33" fmla="*/ 30575 h 74866"/>
                <a:gd name="connsiteX34" fmla="*/ 42354 w 82202"/>
                <a:gd name="connsiteY34" fmla="*/ 29018 h 74866"/>
                <a:gd name="connsiteX35" fmla="*/ 47813 w 82202"/>
                <a:gd name="connsiteY35" fmla="*/ 27534 h 74866"/>
                <a:gd name="connsiteX36" fmla="*/ 52083 w 82202"/>
                <a:gd name="connsiteY36" fmla="*/ 26679 h 74866"/>
                <a:gd name="connsiteX37" fmla="*/ 57639 w 82202"/>
                <a:gd name="connsiteY37" fmla="*/ 29038 h 74866"/>
                <a:gd name="connsiteX38" fmla="*/ 54008 w 82202"/>
                <a:gd name="connsiteY38" fmla="*/ 27208 h 74866"/>
                <a:gd name="connsiteX39" fmla="*/ 59566 w 82202"/>
                <a:gd name="connsiteY39" fmla="*/ 31746 h 74866"/>
                <a:gd name="connsiteX40" fmla="*/ 63686 w 82202"/>
                <a:gd name="connsiteY40" fmla="*/ 32960 h 74866"/>
                <a:gd name="connsiteX41" fmla="*/ 65842 w 82202"/>
                <a:gd name="connsiteY41" fmla="*/ 33797 h 74866"/>
                <a:gd name="connsiteX42" fmla="*/ 70656 w 82202"/>
                <a:gd name="connsiteY42" fmla="*/ 34212 h 74866"/>
                <a:gd name="connsiteX43" fmla="*/ 74245 w 82202"/>
                <a:gd name="connsiteY43" fmla="*/ 35664 h 74866"/>
                <a:gd name="connsiteX44" fmla="*/ 76539 w 82202"/>
                <a:gd name="connsiteY44" fmla="*/ 36356 h 74866"/>
                <a:gd name="connsiteX45" fmla="*/ 82130 w 82202"/>
                <a:gd name="connsiteY45" fmla="*/ 37923 h 74866"/>
                <a:gd name="connsiteX46" fmla="*/ 72221 w 82202"/>
                <a:gd name="connsiteY46" fmla="*/ 39827 h 74866"/>
                <a:gd name="connsiteX47" fmla="*/ 75794 w 82202"/>
                <a:gd name="connsiteY47" fmla="*/ 43133 h 74866"/>
                <a:gd name="connsiteX48" fmla="*/ 80545 w 82202"/>
                <a:gd name="connsiteY48" fmla="*/ 47147 h 74866"/>
                <a:gd name="connsiteX49" fmla="*/ 78903 w 82202"/>
                <a:gd name="connsiteY49" fmla="*/ 49738 h 74866"/>
                <a:gd name="connsiteX50" fmla="*/ 76373 w 82202"/>
                <a:gd name="connsiteY50" fmla="*/ 51199 h 74866"/>
                <a:gd name="connsiteX51" fmla="*/ 76927 w 82202"/>
                <a:gd name="connsiteY51" fmla="*/ 54872 h 74866"/>
                <a:gd name="connsiteX52" fmla="*/ 76980 w 82202"/>
                <a:gd name="connsiteY52" fmla="*/ 59885 h 74866"/>
                <a:gd name="connsiteX53" fmla="*/ 77481 w 82202"/>
                <a:gd name="connsiteY53" fmla="*/ 65153 h 74866"/>
                <a:gd name="connsiteX54" fmla="*/ 60350 w 82202"/>
                <a:gd name="connsiteY54" fmla="*/ 68552 h 74866"/>
                <a:gd name="connsiteX55" fmla="*/ 56989 w 82202"/>
                <a:gd name="connsiteY55" fmla="*/ 64779 h 74866"/>
                <a:gd name="connsiteX56" fmla="*/ 54760 w 82202"/>
                <a:gd name="connsiteY56" fmla="*/ 61236 h 74866"/>
                <a:gd name="connsiteX57" fmla="*/ 51744 w 82202"/>
                <a:gd name="connsiteY57" fmla="*/ 61109 h 74866"/>
                <a:gd name="connsiteX58" fmla="*/ 49888 w 82202"/>
                <a:gd name="connsiteY58" fmla="*/ 63855 h 74866"/>
                <a:gd name="connsiteX59" fmla="*/ 50518 w 82202"/>
                <a:gd name="connsiteY59" fmla="*/ 72817 h 74866"/>
                <a:gd name="connsiteX60" fmla="*/ 48109 w 82202"/>
                <a:gd name="connsiteY60" fmla="*/ 74284 h 74866"/>
                <a:gd name="connsiteX61" fmla="*/ 45825 w 82202"/>
                <a:gd name="connsiteY61" fmla="*/ 74751 h 74866"/>
                <a:gd name="connsiteX62" fmla="*/ 44047 w 82202"/>
                <a:gd name="connsiteY62" fmla="*/ 71218 h 74866"/>
                <a:gd name="connsiteX63" fmla="*/ 40988 w 82202"/>
                <a:gd name="connsiteY63" fmla="*/ 70271 h 74866"/>
                <a:gd name="connsiteX0" fmla="*/ 40988 w 82202"/>
                <a:gd name="connsiteY0" fmla="*/ 71099 h 75694"/>
                <a:gd name="connsiteX1" fmla="*/ 41023 w 82202"/>
                <a:gd name="connsiteY1" fmla="*/ 64630 h 75694"/>
                <a:gd name="connsiteX2" fmla="*/ 36795 w 82202"/>
                <a:gd name="connsiteY2" fmla="*/ 63050 h 75694"/>
                <a:gd name="connsiteX3" fmla="*/ 34366 w 82202"/>
                <a:gd name="connsiteY3" fmla="*/ 60909 h 75694"/>
                <a:gd name="connsiteX4" fmla="*/ 31356 w 82202"/>
                <a:gd name="connsiteY4" fmla="*/ 59809 h 75694"/>
                <a:gd name="connsiteX5" fmla="*/ 29364 w 82202"/>
                <a:gd name="connsiteY5" fmla="*/ 59185 h 75694"/>
                <a:gd name="connsiteX6" fmla="*/ 27124 w 82202"/>
                <a:gd name="connsiteY6" fmla="*/ 57751 h 75694"/>
                <a:gd name="connsiteX7" fmla="*/ 28319 w 82202"/>
                <a:gd name="connsiteY7" fmla="*/ 52380 h 75694"/>
                <a:gd name="connsiteX8" fmla="*/ 24255 w 82202"/>
                <a:gd name="connsiteY8" fmla="*/ 52072 h 75694"/>
                <a:gd name="connsiteX9" fmla="*/ 17184 w 82202"/>
                <a:gd name="connsiteY9" fmla="*/ 52865 h 75694"/>
                <a:gd name="connsiteX10" fmla="*/ 14137 w 82202"/>
                <a:gd name="connsiteY10" fmla="*/ 50566 h 75694"/>
                <a:gd name="connsiteX11" fmla="*/ 11184 w 82202"/>
                <a:gd name="connsiteY11" fmla="*/ 45326 h 75694"/>
                <a:gd name="connsiteX12" fmla="*/ 9552 w 82202"/>
                <a:gd name="connsiteY12" fmla="*/ 39166 h 75694"/>
                <a:gd name="connsiteX13" fmla="*/ 5192 w 82202"/>
                <a:gd name="connsiteY13" fmla="*/ 39329 h 75694"/>
                <a:gd name="connsiteX14" fmla="*/ 9186 w 82202"/>
                <a:gd name="connsiteY14" fmla="*/ 33952 h 75694"/>
                <a:gd name="connsiteX15" fmla="*/ 10743 w 82202"/>
                <a:gd name="connsiteY15" fmla="*/ 28649 h 75694"/>
                <a:gd name="connsiteX16" fmla="*/ 8982 w 82202"/>
                <a:gd name="connsiteY16" fmla="*/ 25321 h 75694"/>
                <a:gd name="connsiteX17" fmla="*/ 4662 w 82202"/>
                <a:gd name="connsiteY17" fmla="*/ 29452 h 75694"/>
                <a:gd name="connsiteX18" fmla="*/ 1204 w 82202"/>
                <a:gd name="connsiteY18" fmla="*/ 28211 h 75694"/>
                <a:gd name="connsiteX19" fmla="*/ 2764 w 82202"/>
                <a:gd name="connsiteY19" fmla="*/ 21723 h 75694"/>
                <a:gd name="connsiteX20" fmla="*/ 23 w 82202"/>
                <a:gd name="connsiteY20" fmla="*/ 17738 h 75694"/>
                <a:gd name="connsiteX21" fmla="*/ 3560 w 82202"/>
                <a:gd name="connsiteY21" fmla="*/ 12469 h 75694"/>
                <a:gd name="connsiteX22" fmla="*/ 6998 w 82202"/>
                <a:gd name="connsiteY22" fmla="*/ 15337 h 75694"/>
                <a:gd name="connsiteX23" fmla="*/ 9945 w 82202"/>
                <a:gd name="connsiteY23" fmla="*/ 11812 h 75694"/>
                <a:gd name="connsiteX24" fmla="*/ 7702 w 82202"/>
                <a:gd name="connsiteY24" fmla="*/ 7599 h 75694"/>
                <a:gd name="connsiteX25" fmla="*/ 13535 w 82202"/>
                <a:gd name="connsiteY25" fmla="*/ 6857 h 75694"/>
                <a:gd name="connsiteX26" fmla="*/ 12812 w 82202"/>
                <a:gd name="connsiteY26" fmla="*/ 836 h 75694"/>
                <a:gd name="connsiteX27" fmla="*/ 15361 w 82202"/>
                <a:gd name="connsiteY27" fmla="*/ 1938 h 75694"/>
                <a:gd name="connsiteX28" fmla="*/ 21917 w 82202"/>
                <a:gd name="connsiteY28" fmla="*/ 5792 h 75694"/>
                <a:gd name="connsiteX29" fmla="*/ 26012 w 82202"/>
                <a:gd name="connsiteY29" fmla="*/ 10799 h 75694"/>
                <a:gd name="connsiteX30" fmla="*/ 26971 w 82202"/>
                <a:gd name="connsiteY30" fmla="*/ 2116 h 75694"/>
                <a:gd name="connsiteX31" fmla="*/ 31438 w 82202"/>
                <a:gd name="connsiteY31" fmla="*/ 2728 h 75694"/>
                <a:gd name="connsiteX32" fmla="*/ 35415 w 82202"/>
                <a:gd name="connsiteY32" fmla="*/ 31590 h 75694"/>
                <a:gd name="connsiteX33" fmla="*/ 39903 w 82202"/>
                <a:gd name="connsiteY33" fmla="*/ 31403 h 75694"/>
                <a:gd name="connsiteX34" fmla="*/ 42354 w 82202"/>
                <a:gd name="connsiteY34" fmla="*/ 29846 h 75694"/>
                <a:gd name="connsiteX35" fmla="*/ 47813 w 82202"/>
                <a:gd name="connsiteY35" fmla="*/ 28362 h 75694"/>
                <a:gd name="connsiteX36" fmla="*/ 52083 w 82202"/>
                <a:gd name="connsiteY36" fmla="*/ 27507 h 75694"/>
                <a:gd name="connsiteX37" fmla="*/ 57639 w 82202"/>
                <a:gd name="connsiteY37" fmla="*/ 29866 h 75694"/>
                <a:gd name="connsiteX38" fmla="*/ 54008 w 82202"/>
                <a:gd name="connsiteY38" fmla="*/ 28036 h 75694"/>
                <a:gd name="connsiteX39" fmla="*/ 59566 w 82202"/>
                <a:gd name="connsiteY39" fmla="*/ 32574 h 75694"/>
                <a:gd name="connsiteX40" fmla="*/ 63686 w 82202"/>
                <a:gd name="connsiteY40" fmla="*/ 33788 h 75694"/>
                <a:gd name="connsiteX41" fmla="*/ 65842 w 82202"/>
                <a:gd name="connsiteY41" fmla="*/ 34625 h 75694"/>
                <a:gd name="connsiteX42" fmla="*/ 70656 w 82202"/>
                <a:gd name="connsiteY42" fmla="*/ 35040 h 75694"/>
                <a:gd name="connsiteX43" fmla="*/ 74245 w 82202"/>
                <a:gd name="connsiteY43" fmla="*/ 36492 h 75694"/>
                <a:gd name="connsiteX44" fmla="*/ 76539 w 82202"/>
                <a:gd name="connsiteY44" fmla="*/ 37184 h 75694"/>
                <a:gd name="connsiteX45" fmla="*/ 82130 w 82202"/>
                <a:gd name="connsiteY45" fmla="*/ 38751 h 75694"/>
                <a:gd name="connsiteX46" fmla="*/ 72221 w 82202"/>
                <a:gd name="connsiteY46" fmla="*/ 40655 h 75694"/>
                <a:gd name="connsiteX47" fmla="*/ 75794 w 82202"/>
                <a:gd name="connsiteY47" fmla="*/ 43961 h 75694"/>
                <a:gd name="connsiteX48" fmla="*/ 80545 w 82202"/>
                <a:gd name="connsiteY48" fmla="*/ 47975 h 75694"/>
                <a:gd name="connsiteX49" fmla="*/ 78903 w 82202"/>
                <a:gd name="connsiteY49" fmla="*/ 50566 h 75694"/>
                <a:gd name="connsiteX50" fmla="*/ 76373 w 82202"/>
                <a:gd name="connsiteY50" fmla="*/ 52027 h 75694"/>
                <a:gd name="connsiteX51" fmla="*/ 76927 w 82202"/>
                <a:gd name="connsiteY51" fmla="*/ 55700 h 75694"/>
                <a:gd name="connsiteX52" fmla="*/ 76980 w 82202"/>
                <a:gd name="connsiteY52" fmla="*/ 60713 h 75694"/>
                <a:gd name="connsiteX53" fmla="*/ 77481 w 82202"/>
                <a:gd name="connsiteY53" fmla="*/ 65981 h 75694"/>
                <a:gd name="connsiteX54" fmla="*/ 60350 w 82202"/>
                <a:gd name="connsiteY54" fmla="*/ 69380 h 75694"/>
                <a:gd name="connsiteX55" fmla="*/ 56989 w 82202"/>
                <a:gd name="connsiteY55" fmla="*/ 65607 h 75694"/>
                <a:gd name="connsiteX56" fmla="*/ 54760 w 82202"/>
                <a:gd name="connsiteY56" fmla="*/ 62064 h 75694"/>
                <a:gd name="connsiteX57" fmla="*/ 51744 w 82202"/>
                <a:gd name="connsiteY57" fmla="*/ 61937 h 75694"/>
                <a:gd name="connsiteX58" fmla="*/ 49888 w 82202"/>
                <a:gd name="connsiteY58" fmla="*/ 64683 h 75694"/>
                <a:gd name="connsiteX59" fmla="*/ 50518 w 82202"/>
                <a:gd name="connsiteY59" fmla="*/ 73645 h 75694"/>
                <a:gd name="connsiteX60" fmla="*/ 48109 w 82202"/>
                <a:gd name="connsiteY60" fmla="*/ 75112 h 75694"/>
                <a:gd name="connsiteX61" fmla="*/ 45825 w 82202"/>
                <a:gd name="connsiteY61" fmla="*/ 75579 h 75694"/>
                <a:gd name="connsiteX62" fmla="*/ 44047 w 82202"/>
                <a:gd name="connsiteY62" fmla="*/ 72046 h 75694"/>
                <a:gd name="connsiteX63" fmla="*/ 40988 w 82202"/>
                <a:gd name="connsiteY63" fmla="*/ 71099 h 75694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5415 w 82202"/>
                <a:gd name="connsiteY33" fmla="*/ 30762 h 74866"/>
                <a:gd name="connsiteX34" fmla="*/ 39903 w 82202"/>
                <a:gd name="connsiteY34" fmla="*/ 30575 h 74866"/>
                <a:gd name="connsiteX35" fmla="*/ 42354 w 82202"/>
                <a:gd name="connsiteY35" fmla="*/ 29018 h 74866"/>
                <a:gd name="connsiteX36" fmla="*/ 47813 w 82202"/>
                <a:gd name="connsiteY36" fmla="*/ 27534 h 74866"/>
                <a:gd name="connsiteX37" fmla="*/ 52083 w 82202"/>
                <a:gd name="connsiteY37" fmla="*/ 26679 h 74866"/>
                <a:gd name="connsiteX38" fmla="*/ 57639 w 82202"/>
                <a:gd name="connsiteY38" fmla="*/ 29038 h 74866"/>
                <a:gd name="connsiteX39" fmla="*/ 54008 w 82202"/>
                <a:gd name="connsiteY39" fmla="*/ 27208 h 74866"/>
                <a:gd name="connsiteX40" fmla="*/ 59566 w 82202"/>
                <a:gd name="connsiteY40" fmla="*/ 31746 h 74866"/>
                <a:gd name="connsiteX41" fmla="*/ 63686 w 82202"/>
                <a:gd name="connsiteY41" fmla="*/ 32960 h 74866"/>
                <a:gd name="connsiteX42" fmla="*/ 65842 w 82202"/>
                <a:gd name="connsiteY42" fmla="*/ 33797 h 74866"/>
                <a:gd name="connsiteX43" fmla="*/ 70656 w 82202"/>
                <a:gd name="connsiteY43" fmla="*/ 34212 h 74866"/>
                <a:gd name="connsiteX44" fmla="*/ 74245 w 82202"/>
                <a:gd name="connsiteY44" fmla="*/ 35664 h 74866"/>
                <a:gd name="connsiteX45" fmla="*/ 76539 w 82202"/>
                <a:gd name="connsiteY45" fmla="*/ 36356 h 74866"/>
                <a:gd name="connsiteX46" fmla="*/ 82130 w 82202"/>
                <a:gd name="connsiteY46" fmla="*/ 37923 h 74866"/>
                <a:gd name="connsiteX47" fmla="*/ 72221 w 82202"/>
                <a:gd name="connsiteY47" fmla="*/ 39827 h 74866"/>
                <a:gd name="connsiteX48" fmla="*/ 75794 w 82202"/>
                <a:gd name="connsiteY48" fmla="*/ 43133 h 74866"/>
                <a:gd name="connsiteX49" fmla="*/ 80545 w 82202"/>
                <a:gd name="connsiteY49" fmla="*/ 47147 h 74866"/>
                <a:gd name="connsiteX50" fmla="*/ 78903 w 82202"/>
                <a:gd name="connsiteY50" fmla="*/ 49738 h 74866"/>
                <a:gd name="connsiteX51" fmla="*/ 76373 w 82202"/>
                <a:gd name="connsiteY51" fmla="*/ 51199 h 74866"/>
                <a:gd name="connsiteX52" fmla="*/ 76927 w 82202"/>
                <a:gd name="connsiteY52" fmla="*/ 54872 h 74866"/>
                <a:gd name="connsiteX53" fmla="*/ 76980 w 82202"/>
                <a:gd name="connsiteY53" fmla="*/ 59885 h 74866"/>
                <a:gd name="connsiteX54" fmla="*/ 77481 w 82202"/>
                <a:gd name="connsiteY54" fmla="*/ 65153 h 74866"/>
                <a:gd name="connsiteX55" fmla="*/ 60350 w 82202"/>
                <a:gd name="connsiteY55" fmla="*/ 68552 h 74866"/>
                <a:gd name="connsiteX56" fmla="*/ 56989 w 82202"/>
                <a:gd name="connsiteY56" fmla="*/ 64779 h 74866"/>
                <a:gd name="connsiteX57" fmla="*/ 54760 w 82202"/>
                <a:gd name="connsiteY57" fmla="*/ 61236 h 74866"/>
                <a:gd name="connsiteX58" fmla="*/ 51744 w 82202"/>
                <a:gd name="connsiteY58" fmla="*/ 61109 h 74866"/>
                <a:gd name="connsiteX59" fmla="*/ 49888 w 82202"/>
                <a:gd name="connsiteY59" fmla="*/ 63855 h 74866"/>
                <a:gd name="connsiteX60" fmla="*/ 50518 w 82202"/>
                <a:gd name="connsiteY60" fmla="*/ 72817 h 74866"/>
                <a:gd name="connsiteX61" fmla="*/ 48109 w 82202"/>
                <a:gd name="connsiteY61" fmla="*/ 74284 h 74866"/>
                <a:gd name="connsiteX62" fmla="*/ 45825 w 82202"/>
                <a:gd name="connsiteY62" fmla="*/ 74751 h 74866"/>
                <a:gd name="connsiteX63" fmla="*/ 44047 w 82202"/>
                <a:gd name="connsiteY63" fmla="*/ 71218 h 74866"/>
                <a:gd name="connsiteX64" fmla="*/ 40988 w 82202"/>
                <a:gd name="connsiteY64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5415 w 82202"/>
                <a:gd name="connsiteY33" fmla="*/ 30762 h 74866"/>
                <a:gd name="connsiteX34" fmla="*/ 39903 w 82202"/>
                <a:gd name="connsiteY34" fmla="*/ 30575 h 74866"/>
                <a:gd name="connsiteX35" fmla="*/ 42354 w 82202"/>
                <a:gd name="connsiteY35" fmla="*/ 29018 h 74866"/>
                <a:gd name="connsiteX36" fmla="*/ 47813 w 82202"/>
                <a:gd name="connsiteY36" fmla="*/ 27534 h 74866"/>
                <a:gd name="connsiteX37" fmla="*/ 52083 w 82202"/>
                <a:gd name="connsiteY37" fmla="*/ 26679 h 74866"/>
                <a:gd name="connsiteX38" fmla="*/ 57639 w 82202"/>
                <a:gd name="connsiteY38" fmla="*/ 29038 h 74866"/>
                <a:gd name="connsiteX39" fmla="*/ 54008 w 82202"/>
                <a:gd name="connsiteY39" fmla="*/ 27208 h 74866"/>
                <a:gd name="connsiteX40" fmla="*/ 59566 w 82202"/>
                <a:gd name="connsiteY40" fmla="*/ 31746 h 74866"/>
                <a:gd name="connsiteX41" fmla="*/ 63686 w 82202"/>
                <a:gd name="connsiteY41" fmla="*/ 32960 h 74866"/>
                <a:gd name="connsiteX42" fmla="*/ 65842 w 82202"/>
                <a:gd name="connsiteY42" fmla="*/ 33797 h 74866"/>
                <a:gd name="connsiteX43" fmla="*/ 70656 w 82202"/>
                <a:gd name="connsiteY43" fmla="*/ 34212 h 74866"/>
                <a:gd name="connsiteX44" fmla="*/ 74245 w 82202"/>
                <a:gd name="connsiteY44" fmla="*/ 35664 h 74866"/>
                <a:gd name="connsiteX45" fmla="*/ 76539 w 82202"/>
                <a:gd name="connsiteY45" fmla="*/ 36356 h 74866"/>
                <a:gd name="connsiteX46" fmla="*/ 82130 w 82202"/>
                <a:gd name="connsiteY46" fmla="*/ 37923 h 74866"/>
                <a:gd name="connsiteX47" fmla="*/ 72221 w 82202"/>
                <a:gd name="connsiteY47" fmla="*/ 39827 h 74866"/>
                <a:gd name="connsiteX48" fmla="*/ 75794 w 82202"/>
                <a:gd name="connsiteY48" fmla="*/ 43133 h 74866"/>
                <a:gd name="connsiteX49" fmla="*/ 80545 w 82202"/>
                <a:gd name="connsiteY49" fmla="*/ 47147 h 74866"/>
                <a:gd name="connsiteX50" fmla="*/ 78903 w 82202"/>
                <a:gd name="connsiteY50" fmla="*/ 49738 h 74866"/>
                <a:gd name="connsiteX51" fmla="*/ 76373 w 82202"/>
                <a:gd name="connsiteY51" fmla="*/ 51199 h 74866"/>
                <a:gd name="connsiteX52" fmla="*/ 76927 w 82202"/>
                <a:gd name="connsiteY52" fmla="*/ 54872 h 74866"/>
                <a:gd name="connsiteX53" fmla="*/ 76980 w 82202"/>
                <a:gd name="connsiteY53" fmla="*/ 59885 h 74866"/>
                <a:gd name="connsiteX54" fmla="*/ 77481 w 82202"/>
                <a:gd name="connsiteY54" fmla="*/ 65153 h 74866"/>
                <a:gd name="connsiteX55" fmla="*/ 60350 w 82202"/>
                <a:gd name="connsiteY55" fmla="*/ 68552 h 74866"/>
                <a:gd name="connsiteX56" fmla="*/ 56989 w 82202"/>
                <a:gd name="connsiteY56" fmla="*/ 64779 h 74866"/>
                <a:gd name="connsiteX57" fmla="*/ 54760 w 82202"/>
                <a:gd name="connsiteY57" fmla="*/ 61236 h 74866"/>
                <a:gd name="connsiteX58" fmla="*/ 51744 w 82202"/>
                <a:gd name="connsiteY58" fmla="*/ 61109 h 74866"/>
                <a:gd name="connsiteX59" fmla="*/ 49888 w 82202"/>
                <a:gd name="connsiteY59" fmla="*/ 63855 h 74866"/>
                <a:gd name="connsiteX60" fmla="*/ 50518 w 82202"/>
                <a:gd name="connsiteY60" fmla="*/ 72817 h 74866"/>
                <a:gd name="connsiteX61" fmla="*/ 48109 w 82202"/>
                <a:gd name="connsiteY61" fmla="*/ 74284 h 74866"/>
                <a:gd name="connsiteX62" fmla="*/ 45825 w 82202"/>
                <a:gd name="connsiteY62" fmla="*/ 74751 h 74866"/>
                <a:gd name="connsiteX63" fmla="*/ 44047 w 82202"/>
                <a:gd name="connsiteY63" fmla="*/ 71218 h 74866"/>
                <a:gd name="connsiteX64" fmla="*/ 40988 w 82202"/>
                <a:gd name="connsiteY64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5415 w 82202"/>
                <a:gd name="connsiteY34" fmla="*/ 30762 h 74866"/>
                <a:gd name="connsiteX35" fmla="*/ 39903 w 82202"/>
                <a:gd name="connsiteY35" fmla="*/ 30575 h 74866"/>
                <a:gd name="connsiteX36" fmla="*/ 42354 w 82202"/>
                <a:gd name="connsiteY36" fmla="*/ 29018 h 74866"/>
                <a:gd name="connsiteX37" fmla="*/ 47813 w 82202"/>
                <a:gd name="connsiteY37" fmla="*/ 27534 h 74866"/>
                <a:gd name="connsiteX38" fmla="*/ 52083 w 82202"/>
                <a:gd name="connsiteY38" fmla="*/ 26679 h 74866"/>
                <a:gd name="connsiteX39" fmla="*/ 57639 w 82202"/>
                <a:gd name="connsiteY39" fmla="*/ 29038 h 74866"/>
                <a:gd name="connsiteX40" fmla="*/ 54008 w 82202"/>
                <a:gd name="connsiteY40" fmla="*/ 27208 h 74866"/>
                <a:gd name="connsiteX41" fmla="*/ 59566 w 82202"/>
                <a:gd name="connsiteY41" fmla="*/ 31746 h 74866"/>
                <a:gd name="connsiteX42" fmla="*/ 63686 w 82202"/>
                <a:gd name="connsiteY42" fmla="*/ 32960 h 74866"/>
                <a:gd name="connsiteX43" fmla="*/ 65842 w 82202"/>
                <a:gd name="connsiteY43" fmla="*/ 33797 h 74866"/>
                <a:gd name="connsiteX44" fmla="*/ 70656 w 82202"/>
                <a:gd name="connsiteY44" fmla="*/ 34212 h 74866"/>
                <a:gd name="connsiteX45" fmla="*/ 74245 w 82202"/>
                <a:gd name="connsiteY45" fmla="*/ 35664 h 74866"/>
                <a:gd name="connsiteX46" fmla="*/ 76539 w 82202"/>
                <a:gd name="connsiteY46" fmla="*/ 36356 h 74866"/>
                <a:gd name="connsiteX47" fmla="*/ 82130 w 82202"/>
                <a:gd name="connsiteY47" fmla="*/ 37923 h 74866"/>
                <a:gd name="connsiteX48" fmla="*/ 72221 w 82202"/>
                <a:gd name="connsiteY48" fmla="*/ 39827 h 74866"/>
                <a:gd name="connsiteX49" fmla="*/ 75794 w 82202"/>
                <a:gd name="connsiteY49" fmla="*/ 43133 h 74866"/>
                <a:gd name="connsiteX50" fmla="*/ 80545 w 82202"/>
                <a:gd name="connsiteY50" fmla="*/ 47147 h 74866"/>
                <a:gd name="connsiteX51" fmla="*/ 78903 w 82202"/>
                <a:gd name="connsiteY51" fmla="*/ 49738 h 74866"/>
                <a:gd name="connsiteX52" fmla="*/ 76373 w 82202"/>
                <a:gd name="connsiteY52" fmla="*/ 51199 h 74866"/>
                <a:gd name="connsiteX53" fmla="*/ 76927 w 82202"/>
                <a:gd name="connsiteY53" fmla="*/ 54872 h 74866"/>
                <a:gd name="connsiteX54" fmla="*/ 76980 w 82202"/>
                <a:gd name="connsiteY54" fmla="*/ 59885 h 74866"/>
                <a:gd name="connsiteX55" fmla="*/ 77481 w 82202"/>
                <a:gd name="connsiteY55" fmla="*/ 65153 h 74866"/>
                <a:gd name="connsiteX56" fmla="*/ 60350 w 82202"/>
                <a:gd name="connsiteY56" fmla="*/ 68552 h 74866"/>
                <a:gd name="connsiteX57" fmla="*/ 56989 w 82202"/>
                <a:gd name="connsiteY57" fmla="*/ 64779 h 74866"/>
                <a:gd name="connsiteX58" fmla="*/ 54760 w 82202"/>
                <a:gd name="connsiteY58" fmla="*/ 61236 h 74866"/>
                <a:gd name="connsiteX59" fmla="*/ 51744 w 82202"/>
                <a:gd name="connsiteY59" fmla="*/ 61109 h 74866"/>
                <a:gd name="connsiteX60" fmla="*/ 49888 w 82202"/>
                <a:gd name="connsiteY60" fmla="*/ 63855 h 74866"/>
                <a:gd name="connsiteX61" fmla="*/ 50518 w 82202"/>
                <a:gd name="connsiteY61" fmla="*/ 72817 h 74866"/>
                <a:gd name="connsiteX62" fmla="*/ 48109 w 82202"/>
                <a:gd name="connsiteY62" fmla="*/ 74284 h 74866"/>
                <a:gd name="connsiteX63" fmla="*/ 45825 w 82202"/>
                <a:gd name="connsiteY63" fmla="*/ 74751 h 74866"/>
                <a:gd name="connsiteX64" fmla="*/ 44047 w 82202"/>
                <a:gd name="connsiteY64" fmla="*/ 71218 h 74866"/>
                <a:gd name="connsiteX65" fmla="*/ 40988 w 82202"/>
                <a:gd name="connsiteY65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9903 w 82202"/>
                <a:gd name="connsiteY35" fmla="*/ 30575 h 74866"/>
                <a:gd name="connsiteX36" fmla="*/ 42354 w 82202"/>
                <a:gd name="connsiteY36" fmla="*/ 29018 h 74866"/>
                <a:gd name="connsiteX37" fmla="*/ 47813 w 82202"/>
                <a:gd name="connsiteY37" fmla="*/ 27534 h 74866"/>
                <a:gd name="connsiteX38" fmla="*/ 52083 w 82202"/>
                <a:gd name="connsiteY38" fmla="*/ 26679 h 74866"/>
                <a:gd name="connsiteX39" fmla="*/ 57639 w 82202"/>
                <a:gd name="connsiteY39" fmla="*/ 29038 h 74866"/>
                <a:gd name="connsiteX40" fmla="*/ 54008 w 82202"/>
                <a:gd name="connsiteY40" fmla="*/ 27208 h 74866"/>
                <a:gd name="connsiteX41" fmla="*/ 59566 w 82202"/>
                <a:gd name="connsiteY41" fmla="*/ 31746 h 74866"/>
                <a:gd name="connsiteX42" fmla="*/ 63686 w 82202"/>
                <a:gd name="connsiteY42" fmla="*/ 32960 h 74866"/>
                <a:gd name="connsiteX43" fmla="*/ 65842 w 82202"/>
                <a:gd name="connsiteY43" fmla="*/ 33797 h 74866"/>
                <a:gd name="connsiteX44" fmla="*/ 70656 w 82202"/>
                <a:gd name="connsiteY44" fmla="*/ 34212 h 74866"/>
                <a:gd name="connsiteX45" fmla="*/ 74245 w 82202"/>
                <a:gd name="connsiteY45" fmla="*/ 35664 h 74866"/>
                <a:gd name="connsiteX46" fmla="*/ 76539 w 82202"/>
                <a:gd name="connsiteY46" fmla="*/ 36356 h 74866"/>
                <a:gd name="connsiteX47" fmla="*/ 82130 w 82202"/>
                <a:gd name="connsiteY47" fmla="*/ 37923 h 74866"/>
                <a:gd name="connsiteX48" fmla="*/ 72221 w 82202"/>
                <a:gd name="connsiteY48" fmla="*/ 39827 h 74866"/>
                <a:gd name="connsiteX49" fmla="*/ 75794 w 82202"/>
                <a:gd name="connsiteY49" fmla="*/ 43133 h 74866"/>
                <a:gd name="connsiteX50" fmla="*/ 80545 w 82202"/>
                <a:gd name="connsiteY50" fmla="*/ 47147 h 74866"/>
                <a:gd name="connsiteX51" fmla="*/ 78903 w 82202"/>
                <a:gd name="connsiteY51" fmla="*/ 49738 h 74866"/>
                <a:gd name="connsiteX52" fmla="*/ 76373 w 82202"/>
                <a:gd name="connsiteY52" fmla="*/ 51199 h 74866"/>
                <a:gd name="connsiteX53" fmla="*/ 76927 w 82202"/>
                <a:gd name="connsiteY53" fmla="*/ 54872 h 74866"/>
                <a:gd name="connsiteX54" fmla="*/ 76980 w 82202"/>
                <a:gd name="connsiteY54" fmla="*/ 59885 h 74866"/>
                <a:gd name="connsiteX55" fmla="*/ 77481 w 82202"/>
                <a:gd name="connsiteY55" fmla="*/ 65153 h 74866"/>
                <a:gd name="connsiteX56" fmla="*/ 60350 w 82202"/>
                <a:gd name="connsiteY56" fmla="*/ 68552 h 74866"/>
                <a:gd name="connsiteX57" fmla="*/ 56989 w 82202"/>
                <a:gd name="connsiteY57" fmla="*/ 64779 h 74866"/>
                <a:gd name="connsiteX58" fmla="*/ 54760 w 82202"/>
                <a:gd name="connsiteY58" fmla="*/ 61236 h 74866"/>
                <a:gd name="connsiteX59" fmla="*/ 51744 w 82202"/>
                <a:gd name="connsiteY59" fmla="*/ 61109 h 74866"/>
                <a:gd name="connsiteX60" fmla="*/ 49888 w 82202"/>
                <a:gd name="connsiteY60" fmla="*/ 63855 h 74866"/>
                <a:gd name="connsiteX61" fmla="*/ 50518 w 82202"/>
                <a:gd name="connsiteY61" fmla="*/ 72817 h 74866"/>
                <a:gd name="connsiteX62" fmla="*/ 48109 w 82202"/>
                <a:gd name="connsiteY62" fmla="*/ 74284 h 74866"/>
                <a:gd name="connsiteX63" fmla="*/ 45825 w 82202"/>
                <a:gd name="connsiteY63" fmla="*/ 74751 h 74866"/>
                <a:gd name="connsiteX64" fmla="*/ 44047 w 82202"/>
                <a:gd name="connsiteY64" fmla="*/ 71218 h 74866"/>
                <a:gd name="connsiteX65" fmla="*/ 40988 w 82202"/>
                <a:gd name="connsiteY65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42354 w 82202"/>
                <a:gd name="connsiteY36" fmla="*/ 29018 h 74866"/>
                <a:gd name="connsiteX37" fmla="*/ 47813 w 82202"/>
                <a:gd name="connsiteY37" fmla="*/ 27534 h 74866"/>
                <a:gd name="connsiteX38" fmla="*/ 52083 w 82202"/>
                <a:gd name="connsiteY38" fmla="*/ 26679 h 74866"/>
                <a:gd name="connsiteX39" fmla="*/ 57639 w 82202"/>
                <a:gd name="connsiteY39" fmla="*/ 29038 h 74866"/>
                <a:gd name="connsiteX40" fmla="*/ 54008 w 82202"/>
                <a:gd name="connsiteY40" fmla="*/ 27208 h 74866"/>
                <a:gd name="connsiteX41" fmla="*/ 59566 w 82202"/>
                <a:gd name="connsiteY41" fmla="*/ 31746 h 74866"/>
                <a:gd name="connsiteX42" fmla="*/ 63686 w 82202"/>
                <a:gd name="connsiteY42" fmla="*/ 32960 h 74866"/>
                <a:gd name="connsiteX43" fmla="*/ 65842 w 82202"/>
                <a:gd name="connsiteY43" fmla="*/ 33797 h 74866"/>
                <a:gd name="connsiteX44" fmla="*/ 70656 w 82202"/>
                <a:gd name="connsiteY44" fmla="*/ 34212 h 74866"/>
                <a:gd name="connsiteX45" fmla="*/ 74245 w 82202"/>
                <a:gd name="connsiteY45" fmla="*/ 35664 h 74866"/>
                <a:gd name="connsiteX46" fmla="*/ 76539 w 82202"/>
                <a:gd name="connsiteY46" fmla="*/ 36356 h 74866"/>
                <a:gd name="connsiteX47" fmla="*/ 82130 w 82202"/>
                <a:gd name="connsiteY47" fmla="*/ 37923 h 74866"/>
                <a:gd name="connsiteX48" fmla="*/ 72221 w 82202"/>
                <a:gd name="connsiteY48" fmla="*/ 39827 h 74866"/>
                <a:gd name="connsiteX49" fmla="*/ 75794 w 82202"/>
                <a:gd name="connsiteY49" fmla="*/ 43133 h 74866"/>
                <a:gd name="connsiteX50" fmla="*/ 80545 w 82202"/>
                <a:gd name="connsiteY50" fmla="*/ 47147 h 74866"/>
                <a:gd name="connsiteX51" fmla="*/ 78903 w 82202"/>
                <a:gd name="connsiteY51" fmla="*/ 49738 h 74866"/>
                <a:gd name="connsiteX52" fmla="*/ 76373 w 82202"/>
                <a:gd name="connsiteY52" fmla="*/ 51199 h 74866"/>
                <a:gd name="connsiteX53" fmla="*/ 76927 w 82202"/>
                <a:gd name="connsiteY53" fmla="*/ 54872 h 74866"/>
                <a:gd name="connsiteX54" fmla="*/ 76980 w 82202"/>
                <a:gd name="connsiteY54" fmla="*/ 59885 h 74866"/>
                <a:gd name="connsiteX55" fmla="*/ 77481 w 82202"/>
                <a:gd name="connsiteY55" fmla="*/ 65153 h 74866"/>
                <a:gd name="connsiteX56" fmla="*/ 60350 w 82202"/>
                <a:gd name="connsiteY56" fmla="*/ 68552 h 74866"/>
                <a:gd name="connsiteX57" fmla="*/ 56989 w 82202"/>
                <a:gd name="connsiteY57" fmla="*/ 64779 h 74866"/>
                <a:gd name="connsiteX58" fmla="*/ 54760 w 82202"/>
                <a:gd name="connsiteY58" fmla="*/ 61236 h 74866"/>
                <a:gd name="connsiteX59" fmla="*/ 51744 w 82202"/>
                <a:gd name="connsiteY59" fmla="*/ 61109 h 74866"/>
                <a:gd name="connsiteX60" fmla="*/ 49888 w 82202"/>
                <a:gd name="connsiteY60" fmla="*/ 63855 h 74866"/>
                <a:gd name="connsiteX61" fmla="*/ 50518 w 82202"/>
                <a:gd name="connsiteY61" fmla="*/ 72817 h 74866"/>
                <a:gd name="connsiteX62" fmla="*/ 48109 w 82202"/>
                <a:gd name="connsiteY62" fmla="*/ 74284 h 74866"/>
                <a:gd name="connsiteX63" fmla="*/ 45825 w 82202"/>
                <a:gd name="connsiteY63" fmla="*/ 74751 h 74866"/>
                <a:gd name="connsiteX64" fmla="*/ 44047 w 82202"/>
                <a:gd name="connsiteY64" fmla="*/ 71218 h 74866"/>
                <a:gd name="connsiteX65" fmla="*/ 40988 w 82202"/>
                <a:gd name="connsiteY65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47813 w 82202"/>
                <a:gd name="connsiteY37" fmla="*/ 27534 h 74866"/>
                <a:gd name="connsiteX38" fmla="*/ 52083 w 82202"/>
                <a:gd name="connsiteY38" fmla="*/ 26679 h 74866"/>
                <a:gd name="connsiteX39" fmla="*/ 57639 w 82202"/>
                <a:gd name="connsiteY39" fmla="*/ 29038 h 74866"/>
                <a:gd name="connsiteX40" fmla="*/ 54008 w 82202"/>
                <a:gd name="connsiteY40" fmla="*/ 27208 h 74866"/>
                <a:gd name="connsiteX41" fmla="*/ 59566 w 82202"/>
                <a:gd name="connsiteY41" fmla="*/ 31746 h 74866"/>
                <a:gd name="connsiteX42" fmla="*/ 63686 w 82202"/>
                <a:gd name="connsiteY42" fmla="*/ 32960 h 74866"/>
                <a:gd name="connsiteX43" fmla="*/ 65842 w 82202"/>
                <a:gd name="connsiteY43" fmla="*/ 33797 h 74866"/>
                <a:gd name="connsiteX44" fmla="*/ 70656 w 82202"/>
                <a:gd name="connsiteY44" fmla="*/ 34212 h 74866"/>
                <a:gd name="connsiteX45" fmla="*/ 74245 w 82202"/>
                <a:gd name="connsiteY45" fmla="*/ 35664 h 74866"/>
                <a:gd name="connsiteX46" fmla="*/ 76539 w 82202"/>
                <a:gd name="connsiteY46" fmla="*/ 36356 h 74866"/>
                <a:gd name="connsiteX47" fmla="*/ 82130 w 82202"/>
                <a:gd name="connsiteY47" fmla="*/ 37923 h 74866"/>
                <a:gd name="connsiteX48" fmla="*/ 72221 w 82202"/>
                <a:gd name="connsiteY48" fmla="*/ 39827 h 74866"/>
                <a:gd name="connsiteX49" fmla="*/ 75794 w 82202"/>
                <a:gd name="connsiteY49" fmla="*/ 43133 h 74866"/>
                <a:gd name="connsiteX50" fmla="*/ 80545 w 82202"/>
                <a:gd name="connsiteY50" fmla="*/ 47147 h 74866"/>
                <a:gd name="connsiteX51" fmla="*/ 78903 w 82202"/>
                <a:gd name="connsiteY51" fmla="*/ 49738 h 74866"/>
                <a:gd name="connsiteX52" fmla="*/ 76373 w 82202"/>
                <a:gd name="connsiteY52" fmla="*/ 51199 h 74866"/>
                <a:gd name="connsiteX53" fmla="*/ 76927 w 82202"/>
                <a:gd name="connsiteY53" fmla="*/ 54872 h 74866"/>
                <a:gd name="connsiteX54" fmla="*/ 76980 w 82202"/>
                <a:gd name="connsiteY54" fmla="*/ 59885 h 74866"/>
                <a:gd name="connsiteX55" fmla="*/ 77481 w 82202"/>
                <a:gd name="connsiteY55" fmla="*/ 65153 h 74866"/>
                <a:gd name="connsiteX56" fmla="*/ 60350 w 82202"/>
                <a:gd name="connsiteY56" fmla="*/ 68552 h 74866"/>
                <a:gd name="connsiteX57" fmla="*/ 56989 w 82202"/>
                <a:gd name="connsiteY57" fmla="*/ 64779 h 74866"/>
                <a:gd name="connsiteX58" fmla="*/ 54760 w 82202"/>
                <a:gd name="connsiteY58" fmla="*/ 61236 h 74866"/>
                <a:gd name="connsiteX59" fmla="*/ 51744 w 82202"/>
                <a:gd name="connsiteY59" fmla="*/ 61109 h 74866"/>
                <a:gd name="connsiteX60" fmla="*/ 49888 w 82202"/>
                <a:gd name="connsiteY60" fmla="*/ 63855 h 74866"/>
                <a:gd name="connsiteX61" fmla="*/ 50518 w 82202"/>
                <a:gd name="connsiteY61" fmla="*/ 72817 h 74866"/>
                <a:gd name="connsiteX62" fmla="*/ 48109 w 82202"/>
                <a:gd name="connsiteY62" fmla="*/ 74284 h 74866"/>
                <a:gd name="connsiteX63" fmla="*/ 45825 w 82202"/>
                <a:gd name="connsiteY63" fmla="*/ 74751 h 74866"/>
                <a:gd name="connsiteX64" fmla="*/ 44047 w 82202"/>
                <a:gd name="connsiteY64" fmla="*/ 71218 h 74866"/>
                <a:gd name="connsiteX65" fmla="*/ 40988 w 82202"/>
                <a:gd name="connsiteY65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52083 w 82202"/>
                <a:gd name="connsiteY38" fmla="*/ 26679 h 74866"/>
                <a:gd name="connsiteX39" fmla="*/ 57639 w 82202"/>
                <a:gd name="connsiteY39" fmla="*/ 29038 h 74866"/>
                <a:gd name="connsiteX40" fmla="*/ 54008 w 82202"/>
                <a:gd name="connsiteY40" fmla="*/ 27208 h 74866"/>
                <a:gd name="connsiteX41" fmla="*/ 59566 w 82202"/>
                <a:gd name="connsiteY41" fmla="*/ 31746 h 74866"/>
                <a:gd name="connsiteX42" fmla="*/ 63686 w 82202"/>
                <a:gd name="connsiteY42" fmla="*/ 32960 h 74866"/>
                <a:gd name="connsiteX43" fmla="*/ 65842 w 82202"/>
                <a:gd name="connsiteY43" fmla="*/ 33797 h 74866"/>
                <a:gd name="connsiteX44" fmla="*/ 70656 w 82202"/>
                <a:gd name="connsiteY44" fmla="*/ 34212 h 74866"/>
                <a:gd name="connsiteX45" fmla="*/ 74245 w 82202"/>
                <a:gd name="connsiteY45" fmla="*/ 35664 h 74866"/>
                <a:gd name="connsiteX46" fmla="*/ 76539 w 82202"/>
                <a:gd name="connsiteY46" fmla="*/ 36356 h 74866"/>
                <a:gd name="connsiteX47" fmla="*/ 82130 w 82202"/>
                <a:gd name="connsiteY47" fmla="*/ 37923 h 74866"/>
                <a:gd name="connsiteX48" fmla="*/ 72221 w 82202"/>
                <a:gd name="connsiteY48" fmla="*/ 39827 h 74866"/>
                <a:gd name="connsiteX49" fmla="*/ 75794 w 82202"/>
                <a:gd name="connsiteY49" fmla="*/ 43133 h 74866"/>
                <a:gd name="connsiteX50" fmla="*/ 80545 w 82202"/>
                <a:gd name="connsiteY50" fmla="*/ 47147 h 74866"/>
                <a:gd name="connsiteX51" fmla="*/ 78903 w 82202"/>
                <a:gd name="connsiteY51" fmla="*/ 49738 h 74866"/>
                <a:gd name="connsiteX52" fmla="*/ 76373 w 82202"/>
                <a:gd name="connsiteY52" fmla="*/ 51199 h 74866"/>
                <a:gd name="connsiteX53" fmla="*/ 76927 w 82202"/>
                <a:gd name="connsiteY53" fmla="*/ 54872 h 74866"/>
                <a:gd name="connsiteX54" fmla="*/ 76980 w 82202"/>
                <a:gd name="connsiteY54" fmla="*/ 59885 h 74866"/>
                <a:gd name="connsiteX55" fmla="*/ 77481 w 82202"/>
                <a:gd name="connsiteY55" fmla="*/ 65153 h 74866"/>
                <a:gd name="connsiteX56" fmla="*/ 60350 w 82202"/>
                <a:gd name="connsiteY56" fmla="*/ 68552 h 74866"/>
                <a:gd name="connsiteX57" fmla="*/ 56989 w 82202"/>
                <a:gd name="connsiteY57" fmla="*/ 64779 h 74866"/>
                <a:gd name="connsiteX58" fmla="*/ 54760 w 82202"/>
                <a:gd name="connsiteY58" fmla="*/ 61236 h 74866"/>
                <a:gd name="connsiteX59" fmla="*/ 51744 w 82202"/>
                <a:gd name="connsiteY59" fmla="*/ 61109 h 74866"/>
                <a:gd name="connsiteX60" fmla="*/ 49888 w 82202"/>
                <a:gd name="connsiteY60" fmla="*/ 63855 h 74866"/>
                <a:gd name="connsiteX61" fmla="*/ 50518 w 82202"/>
                <a:gd name="connsiteY61" fmla="*/ 72817 h 74866"/>
                <a:gd name="connsiteX62" fmla="*/ 48109 w 82202"/>
                <a:gd name="connsiteY62" fmla="*/ 74284 h 74866"/>
                <a:gd name="connsiteX63" fmla="*/ 45825 w 82202"/>
                <a:gd name="connsiteY63" fmla="*/ 74751 h 74866"/>
                <a:gd name="connsiteX64" fmla="*/ 44047 w 82202"/>
                <a:gd name="connsiteY64" fmla="*/ 71218 h 74866"/>
                <a:gd name="connsiteX65" fmla="*/ 40988 w 82202"/>
                <a:gd name="connsiteY65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57639 w 82202"/>
                <a:gd name="connsiteY39" fmla="*/ 29038 h 74866"/>
                <a:gd name="connsiteX40" fmla="*/ 54008 w 82202"/>
                <a:gd name="connsiteY40" fmla="*/ 27208 h 74866"/>
                <a:gd name="connsiteX41" fmla="*/ 59566 w 82202"/>
                <a:gd name="connsiteY41" fmla="*/ 31746 h 74866"/>
                <a:gd name="connsiteX42" fmla="*/ 63686 w 82202"/>
                <a:gd name="connsiteY42" fmla="*/ 32960 h 74866"/>
                <a:gd name="connsiteX43" fmla="*/ 65842 w 82202"/>
                <a:gd name="connsiteY43" fmla="*/ 33797 h 74866"/>
                <a:gd name="connsiteX44" fmla="*/ 70656 w 82202"/>
                <a:gd name="connsiteY44" fmla="*/ 34212 h 74866"/>
                <a:gd name="connsiteX45" fmla="*/ 74245 w 82202"/>
                <a:gd name="connsiteY45" fmla="*/ 35664 h 74866"/>
                <a:gd name="connsiteX46" fmla="*/ 76539 w 82202"/>
                <a:gd name="connsiteY46" fmla="*/ 36356 h 74866"/>
                <a:gd name="connsiteX47" fmla="*/ 82130 w 82202"/>
                <a:gd name="connsiteY47" fmla="*/ 37923 h 74866"/>
                <a:gd name="connsiteX48" fmla="*/ 72221 w 82202"/>
                <a:gd name="connsiteY48" fmla="*/ 39827 h 74866"/>
                <a:gd name="connsiteX49" fmla="*/ 75794 w 82202"/>
                <a:gd name="connsiteY49" fmla="*/ 43133 h 74866"/>
                <a:gd name="connsiteX50" fmla="*/ 80545 w 82202"/>
                <a:gd name="connsiteY50" fmla="*/ 47147 h 74866"/>
                <a:gd name="connsiteX51" fmla="*/ 78903 w 82202"/>
                <a:gd name="connsiteY51" fmla="*/ 49738 h 74866"/>
                <a:gd name="connsiteX52" fmla="*/ 76373 w 82202"/>
                <a:gd name="connsiteY52" fmla="*/ 51199 h 74866"/>
                <a:gd name="connsiteX53" fmla="*/ 76927 w 82202"/>
                <a:gd name="connsiteY53" fmla="*/ 54872 h 74866"/>
                <a:gd name="connsiteX54" fmla="*/ 76980 w 82202"/>
                <a:gd name="connsiteY54" fmla="*/ 59885 h 74866"/>
                <a:gd name="connsiteX55" fmla="*/ 77481 w 82202"/>
                <a:gd name="connsiteY55" fmla="*/ 65153 h 74866"/>
                <a:gd name="connsiteX56" fmla="*/ 60350 w 82202"/>
                <a:gd name="connsiteY56" fmla="*/ 68552 h 74866"/>
                <a:gd name="connsiteX57" fmla="*/ 56989 w 82202"/>
                <a:gd name="connsiteY57" fmla="*/ 64779 h 74866"/>
                <a:gd name="connsiteX58" fmla="*/ 54760 w 82202"/>
                <a:gd name="connsiteY58" fmla="*/ 61236 h 74866"/>
                <a:gd name="connsiteX59" fmla="*/ 51744 w 82202"/>
                <a:gd name="connsiteY59" fmla="*/ 61109 h 74866"/>
                <a:gd name="connsiteX60" fmla="*/ 49888 w 82202"/>
                <a:gd name="connsiteY60" fmla="*/ 63855 h 74866"/>
                <a:gd name="connsiteX61" fmla="*/ 50518 w 82202"/>
                <a:gd name="connsiteY61" fmla="*/ 72817 h 74866"/>
                <a:gd name="connsiteX62" fmla="*/ 48109 w 82202"/>
                <a:gd name="connsiteY62" fmla="*/ 74284 h 74866"/>
                <a:gd name="connsiteX63" fmla="*/ 45825 w 82202"/>
                <a:gd name="connsiteY63" fmla="*/ 74751 h 74866"/>
                <a:gd name="connsiteX64" fmla="*/ 44047 w 82202"/>
                <a:gd name="connsiteY64" fmla="*/ 71218 h 74866"/>
                <a:gd name="connsiteX65" fmla="*/ 40988 w 82202"/>
                <a:gd name="connsiteY65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1959 w 82202"/>
                <a:gd name="connsiteY39" fmla="*/ 18723 h 74866"/>
                <a:gd name="connsiteX40" fmla="*/ 57639 w 82202"/>
                <a:gd name="connsiteY40" fmla="*/ 29038 h 74866"/>
                <a:gd name="connsiteX41" fmla="*/ 54008 w 82202"/>
                <a:gd name="connsiteY41" fmla="*/ 27208 h 74866"/>
                <a:gd name="connsiteX42" fmla="*/ 59566 w 82202"/>
                <a:gd name="connsiteY42" fmla="*/ 31746 h 74866"/>
                <a:gd name="connsiteX43" fmla="*/ 63686 w 82202"/>
                <a:gd name="connsiteY43" fmla="*/ 32960 h 74866"/>
                <a:gd name="connsiteX44" fmla="*/ 65842 w 82202"/>
                <a:gd name="connsiteY44" fmla="*/ 33797 h 74866"/>
                <a:gd name="connsiteX45" fmla="*/ 70656 w 82202"/>
                <a:gd name="connsiteY45" fmla="*/ 34212 h 74866"/>
                <a:gd name="connsiteX46" fmla="*/ 74245 w 82202"/>
                <a:gd name="connsiteY46" fmla="*/ 35664 h 74866"/>
                <a:gd name="connsiteX47" fmla="*/ 76539 w 82202"/>
                <a:gd name="connsiteY47" fmla="*/ 36356 h 74866"/>
                <a:gd name="connsiteX48" fmla="*/ 82130 w 82202"/>
                <a:gd name="connsiteY48" fmla="*/ 37923 h 74866"/>
                <a:gd name="connsiteX49" fmla="*/ 72221 w 82202"/>
                <a:gd name="connsiteY49" fmla="*/ 39827 h 74866"/>
                <a:gd name="connsiteX50" fmla="*/ 75794 w 82202"/>
                <a:gd name="connsiteY50" fmla="*/ 43133 h 74866"/>
                <a:gd name="connsiteX51" fmla="*/ 80545 w 82202"/>
                <a:gd name="connsiteY51" fmla="*/ 47147 h 74866"/>
                <a:gd name="connsiteX52" fmla="*/ 78903 w 82202"/>
                <a:gd name="connsiteY52" fmla="*/ 49738 h 74866"/>
                <a:gd name="connsiteX53" fmla="*/ 76373 w 82202"/>
                <a:gd name="connsiteY53" fmla="*/ 51199 h 74866"/>
                <a:gd name="connsiteX54" fmla="*/ 76927 w 82202"/>
                <a:gd name="connsiteY54" fmla="*/ 54872 h 74866"/>
                <a:gd name="connsiteX55" fmla="*/ 76980 w 82202"/>
                <a:gd name="connsiteY55" fmla="*/ 59885 h 74866"/>
                <a:gd name="connsiteX56" fmla="*/ 77481 w 82202"/>
                <a:gd name="connsiteY56" fmla="*/ 65153 h 74866"/>
                <a:gd name="connsiteX57" fmla="*/ 60350 w 82202"/>
                <a:gd name="connsiteY57" fmla="*/ 68552 h 74866"/>
                <a:gd name="connsiteX58" fmla="*/ 56989 w 82202"/>
                <a:gd name="connsiteY58" fmla="*/ 64779 h 74866"/>
                <a:gd name="connsiteX59" fmla="*/ 54760 w 82202"/>
                <a:gd name="connsiteY59" fmla="*/ 61236 h 74866"/>
                <a:gd name="connsiteX60" fmla="*/ 51744 w 82202"/>
                <a:gd name="connsiteY60" fmla="*/ 61109 h 74866"/>
                <a:gd name="connsiteX61" fmla="*/ 49888 w 82202"/>
                <a:gd name="connsiteY61" fmla="*/ 63855 h 74866"/>
                <a:gd name="connsiteX62" fmla="*/ 50518 w 82202"/>
                <a:gd name="connsiteY62" fmla="*/ 72817 h 74866"/>
                <a:gd name="connsiteX63" fmla="*/ 48109 w 82202"/>
                <a:gd name="connsiteY63" fmla="*/ 74284 h 74866"/>
                <a:gd name="connsiteX64" fmla="*/ 45825 w 82202"/>
                <a:gd name="connsiteY64" fmla="*/ 74751 h 74866"/>
                <a:gd name="connsiteX65" fmla="*/ 44047 w 82202"/>
                <a:gd name="connsiteY65" fmla="*/ 71218 h 74866"/>
                <a:gd name="connsiteX66" fmla="*/ 40988 w 82202"/>
                <a:gd name="connsiteY66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8310 w 82202"/>
                <a:gd name="connsiteY39" fmla="*/ 30086 h 74866"/>
                <a:gd name="connsiteX40" fmla="*/ 57639 w 82202"/>
                <a:gd name="connsiteY40" fmla="*/ 29038 h 74866"/>
                <a:gd name="connsiteX41" fmla="*/ 54008 w 82202"/>
                <a:gd name="connsiteY41" fmla="*/ 27208 h 74866"/>
                <a:gd name="connsiteX42" fmla="*/ 59566 w 82202"/>
                <a:gd name="connsiteY42" fmla="*/ 31746 h 74866"/>
                <a:gd name="connsiteX43" fmla="*/ 63686 w 82202"/>
                <a:gd name="connsiteY43" fmla="*/ 32960 h 74866"/>
                <a:gd name="connsiteX44" fmla="*/ 65842 w 82202"/>
                <a:gd name="connsiteY44" fmla="*/ 33797 h 74866"/>
                <a:gd name="connsiteX45" fmla="*/ 70656 w 82202"/>
                <a:gd name="connsiteY45" fmla="*/ 34212 h 74866"/>
                <a:gd name="connsiteX46" fmla="*/ 74245 w 82202"/>
                <a:gd name="connsiteY46" fmla="*/ 35664 h 74866"/>
                <a:gd name="connsiteX47" fmla="*/ 76539 w 82202"/>
                <a:gd name="connsiteY47" fmla="*/ 36356 h 74866"/>
                <a:gd name="connsiteX48" fmla="*/ 82130 w 82202"/>
                <a:gd name="connsiteY48" fmla="*/ 37923 h 74866"/>
                <a:gd name="connsiteX49" fmla="*/ 72221 w 82202"/>
                <a:gd name="connsiteY49" fmla="*/ 39827 h 74866"/>
                <a:gd name="connsiteX50" fmla="*/ 75794 w 82202"/>
                <a:gd name="connsiteY50" fmla="*/ 43133 h 74866"/>
                <a:gd name="connsiteX51" fmla="*/ 80545 w 82202"/>
                <a:gd name="connsiteY51" fmla="*/ 47147 h 74866"/>
                <a:gd name="connsiteX52" fmla="*/ 78903 w 82202"/>
                <a:gd name="connsiteY52" fmla="*/ 49738 h 74866"/>
                <a:gd name="connsiteX53" fmla="*/ 76373 w 82202"/>
                <a:gd name="connsiteY53" fmla="*/ 51199 h 74866"/>
                <a:gd name="connsiteX54" fmla="*/ 76927 w 82202"/>
                <a:gd name="connsiteY54" fmla="*/ 54872 h 74866"/>
                <a:gd name="connsiteX55" fmla="*/ 76980 w 82202"/>
                <a:gd name="connsiteY55" fmla="*/ 59885 h 74866"/>
                <a:gd name="connsiteX56" fmla="*/ 77481 w 82202"/>
                <a:gd name="connsiteY56" fmla="*/ 65153 h 74866"/>
                <a:gd name="connsiteX57" fmla="*/ 60350 w 82202"/>
                <a:gd name="connsiteY57" fmla="*/ 68552 h 74866"/>
                <a:gd name="connsiteX58" fmla="*/ 56989 w 82202"/>
                <a:gd name="connsiteY58" fmla="*/ 64779 h 74866"/>
                <a:gd name="connsiteX59" fmla="*/ 54760 w 82202"/>
                <a:gd name="connsiteY59" fmla="*/ 61236 h 74866"/>
                <a:gd name="connsiteX60" fmla="*/ 51744 w 82202"/>
                <a:gd name="connsiteY60" fmla="*/ 61109 h 74866"/>
                <a:gd name="connsiteX61" fmla="*/ 49888 w 82202"/>
                <a:gd name="connsiteY61" fmla="*/ 63855 h 74866"/>
                <a:gd name="connsiteX62" fmla="*/ 50518 w 82202"/>
                <a:gd name="connsiteY62" fmla="*/ 72817 h 74866"/>
                <a:gd name="connsiteX63" fmla="*/ 48109 w 82202"/>
                <a:gd name="connsiteY63" fmla="*/ 74284 h 74866"/>
                <a:gd name="connsiteX64" fmla="*/ 45825 w 82202"/>
                <a:gd name="connsiteY64" fmla="*/ 74751 h 74866"/>
                <a:gd name="connsiteX65" fmla="*/ 44047 w 82202"/>
                <a:gd name="connsiteY65" fmla="*/ 71218 h 74866"/>
                <a:gd name="connsiteX66" fmla="*/ 40988 w 82202"/>
                <a:gd name="connsiteY66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2676 w 82202"/>
                <a:gd name="connsiteY39" fmla="*/ 15979 h 74866"/>
                <a:gd name="connsiteX40" fmla="*/ 48310 w 82202"/>
                <a:gd name="connsiteY40" fmla="*/ 30086 h 74866"/>
                <a:gd name="connsiteX41" fmla="*/ 57639 w 82202"/>
                <a:gd name="connsiteY41" fmla="*/ 29038 h 74866"/>
                <a:gd name="connsiteX42" fmla="*/ 54008 w 82202"/>
                <a:gd name="connsiteY42" fmla="*/ 27208 h 74866"/>
                <a:gd name="connsiteX43" fmla="*/ 59566 w 82202"/>
                <a:gd name="connsiteY43" fmla="*/ 31746 h 74866"/>
                <a:gd name="connsiteX44" fmla="*/ 63686 w 82202"/>
                <a:gd name="connsiteY44" fmla="*/ 32960 h 74866"/>
                <a:gd name="connsiteX45" fmla="*/ 65842 w 82202"/>
                <a:gd name="connsiteY45" fmla="*/ 33797 h 74866"/>
                <a:gd name="connsiteX46" fmla="*/ 70656 w 82202"/>
                <a:gd name="connsiteY46" fmla="*/ 34212 h 74866"/>
                <a:gd name="connsiteX47" fmla="*/ 74245 w 82202"/>
                <a:gd name="connsiteY47" fmla="*/ 35664 h 74866"/>
                <a:gd name="connsiteX48" fmla="*/ 76539 w 82202"/>
                <a:gd name="connsiteY48" fmla="*/ 36356 h 74866"/>
                <a:gd name="connsiteX49" fmla="*/ 82130 w 82202"/>
                <a:gd name="connsiteY49" fmla="*/ 37923 h 74866"/>
                <a:gd name="connsiteX50" fmla="*/ 72221 w 82202"/>
                <a:gd name="connsiteY50" fmla="*/ 39827 h 74866"/>
                <a:gd name="connsiteX51" fmla="*/ 75794 w 82202"/>
                <a:gd name="connsiteY51" fmla="*/ 43133 h 74866"/>
                <a:gd name="connsiteX52" fmla="*/ 80545 w 82202"/>
                <a:gd name="connsiteY52" fmla="*/ 47147 h 74866"/>
                <a:gd name="connsiteX53" fmla="*/ 78903 w 82202"/>
                <a:gd name="connsiteY53" fmla="*/ 49738 h 74866"/>
                <a:gd name="connsiteX54" fmla="*/ 76373 w 82202"/>
                <a:gd name="connsiteY54" fmla="*/ 51199 h 74866"/>
                <a:gd name="connsiteX55" fmla="*/ 76927 w 82202"/>
                <a:gd name="connsiteY55" fmla="*/ 54872 h 74866"/>
                <a:gd name="connsiteX56" fmla="*/ 76980 w 82202"/>
                <a:gd name="connsiteY56" fmla="*/ 59885 h 74866"/>
                <a:gd name="connsiteX57" fmla="*/ 77481 w 82202"/>
                <a:gd name="connsiteY57" fmla="*/ 65153 h 74866"/>
                <a:gd name="connsiteX58" fmla="*/ 60350 w 82202"/>
                <a:gd name="connsiteY58" fmla="*/ 68552 h 74866"/>
                <a:gd name="connsiteX59" fmla="*/ 56989 w 82202"/>
                <a:gd name="connsiteY59" fmla="*/ 64779 h 74866"/>
                <a:gd name="connsiteX60" fmla="*/ 54760 w 82202"/>
                <a:gd name="connsiteY60" fmla="*/ 61236 h 74866"/>
                <a:gd name="connsiteX61" fmla="*/ 51744 w 82202"/>
                <a:gd name="connsiteY61" fmla="*/ 61109 h 74866"/>
                <a:gd name="connsiteX62" fmla="*/ 49888 w 82202"/>
                <a:gd name="connsiteY62" fmla="*/ 63855 h 74866"/>
                <a:gd name="connsiteX63" fmla="*/ 50518 w 82202"/>
                <a:gd name="connsiteY63" fmla="*/ 72817 h 74866"/>
                <a:gd name="connsiteX64" fmla="*/ 48109 w 82202"/>
                <a:gd name="connsiteY64" fmla="*/ 74284 h 74866"/>
                <a:gd name="connsiteX65" fmla="*/ 45825 w 82202"/>
                <a:gd name="connsiteY65" fmla="*/ 74751 h 74866"/>
                <a:gd name="connsiteX66" fmla="*/ 44047 w 82202"/>
                <a:gd name="connsiteY66" fmla="*/ 71218 h 74866"/>
                <a:gd name="connsiteX67" fmla="*/ 40988 w 82202"/>
                <a:gd name="connsiteY67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2676 w 82202"/>
                <a:gd name="connsiteY39" fmla="*/ 15979 h 74866"/>
                <a:gd name="connsiteX40" fmla="*/ 48310 w 82202"/>
                <a:gd name="connsiteY40" fmla="*/ 30086 h 74866"/>
                <a:gd name="connsiteX41" fmla="*/ 57639 w 82202"/>
                <a:gd name="connsiteY41" fmla="*/ 29038 h 74866"/>
                <a:gd name="connsiteX42" fmla="*/ 54008 w 82202"/>
                <a:gd name="connsiteY42" fmla="*/ 27208 h 74866"/>
                <a:gd name="connsiteX43" fmla="*/ 59566 w 82202"/>
                <a:gd name="connsiteY43" fmla="*/ 31746 h 74866"/>
                <a:gd name="connsiteX44" fmla="*/ 63686 w 82202"/>
                <a:gd name="connsiteY44" fmla="*/ 32960 h 74866"/>
                <a:gd name="connsiteX45" fmla="*/ 65842 w 82202"/>
                <a:gd name="connsiteY45" fmla="*/ 33797 h 74866"/>
                <a:gd name="connsiteX46" fmla="*/ 70656 w 82202"/>
                <a:gd name="connsiteY46" fmla="*/ 34212 h 74866"/>
                <a:gd name="connsiteX47" fmla="*/ 74245 w 82202"/>
                <a:gd name="connsiteY47" fmla="*/ 35664 h 74866"/>
                <a:gd name="connsiteX48" fmla="*/ 76539 w 82202"/>
                <a:gd name="connsiteY48" fmla="*/ 36356 h 74866"/>
                <a:gd name="connsiteX49" fmla="*/ 82130 w 82202"/>
                <a:gd name="connsiteY49" fmla="*/ 37923 h 74866"/>
                <a:gd name="connsiteX50" fmla="*/ 72221 w 82202"/>
                <a:gd name="connsiteY50" fmla="*/ 39827 h 74866"/>
                <a:gd name="connsiteX51" fmla="*/ 75794 w 82202"/>
                <a:gd name="connsiteY51" fmla="*/ 43133 h 74866"/>
                <a:gd name="connsiteX52" fmla="*/ 80545 w 82202"/>
                <a:gd name="connsiteY52" fmla="*/ 47147 h 74866"/>
                <a:gd name="connsiteX53" fmla="*/ 78903 w 82202"/>
                <a:gd name="connsiteY53" fmla="*/ 49738 h 74866"/>
                <a:gd name="connsiteX54" fmla="*/ 76373 w 82202"/>
                <a:gd name="connsiteY54" fmla="*/ 51199 h 74866"/>
                <a:gd name="connsiteX55" fmla="*/ 76927 w 82202"/>
                <a:gd name="connsiteY55" fmla="*/ 54872 h 74866"/>
                <a:gd name="connsiteX56" fmla="*/ 76980 w 82202"/>
                <a:gd name="connsiteY56" fmla="*/ 59885 h 74866"/>
                <a:gd name="connsiteX57" fmla="*/ 77481 w 82202"/>
                <a:gd name="connsiteY57" fmla="*/ 65153 h 74866"/>
                <a:gd name="connsiteX58" fmla="*/ 60350 w 82202"/>
                <a:gd name="connsiteY58" fmla="*/ 68552 h 74866"/>
                <a:gd name="connsiteX59" fmla="*/ 56989 w 82202"/>
                <a:gd name="connsiteY59" fmla="*/ 64779 h 74866"/>
                <a:gd name="connsiteX60" fmla="*/ 54760 w 82202"/>
                <a:gd name="connsiteY60" fmla="*/ 61236 h 74866"/>
                <a:gd name="connsiteX61" fmla="*/ 51744 w 82202"/>
                <a:gd name="connsiteY61" fmla="*/ 61109 h 74866"/>
                <a:gd name="connsiteX62" fmla="*/ 49888 w 82202"/>
                <a:gd name="connsiteY62" fmla="*/ 63855 h 74866"/>
                <a:gd name="connsiteX63" fmla="*/ 50518 w 82202"/>
                <a:gd name="connsiteY63" fmla="*/ 72817 h 74866"/>
                <a:gd name="connsiteX64" fmla="*/ 48109 w 82202"/>
                <a:gd name="connsiteY64" fmla="*/ 74284 h 74866"/>
                <a:gd name="connsiteX65" fmla="*/ 45825 w 82202"/>
                <a:gd name="connsiteY65" fmla="*/ 74751 h 74866"/>
                <a:gd name="connsiteX66" fmla="*/ 44047 w 82202"/>
                <a:gd name="connsiteY66" fmla="*/ 71218 h 74866"/>
                <a:gd name="connsiteX67" fmla="*/ 40988 w 82202"/>
                <a:gd name="connsiteY67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2676 w 82202"/>
                <a:gd name="connsiteY39" fmla="*/ 15979 h 74866"/>
                <a:gd name="connsiteX40" fmla="*/ 46565 w 82202"/>
                <a:gd name="connsiteY40" fmla="*/ 14534 h 74866"/>
                <a:gd name="connsiteX41" fmla="*/ 48310 w 82202"/>
                <a:gd name="connsiteY41" fmla="*/ 30086 h 74866"/>
                <a:gd name="connsiteX42" fmla="*/ 57639 w 82202"/>
                <a:gd name="connsiteY42" fmla="*/ 29038 h 74866"/>
                <a:gd name="connsiteX43" fmla="*/ 54008 w 82202"/>
                <a:gd name="connsiteY43" fmla="*/ 27208 h 74866"/>
                <a:gd name="connsiteX44" fmla="*/ 59566 w 82202"/>
                <a:gd name="connsiteY44" fmla="*/ 31746 h 74866"/>
                <a:gd name="connsiteX45" fmla="*/ 63686 w 82202"/>
                <a:gd name="connsiteY45" fmla="*/ 32960 h 74866"/>
                <a:gd name="connsiteX46" fmla="*/ 65842 w 82202"/>
                <a:gd name="connsiteY46" fmla="*/ 33797 h 74866"/>
                <a:gd name="connsiteX47" fmla="*/ 70656 w 82202"/>
                <a:gd name="connsiteY47" fmla="*/ 34212 h 74866"/>
                <a:gd name="connsiteX48" fmla="*/ 74245 w 82202"/>
                <a:gd name="connsiteY48" fmla="*/ 35664 h 74866"/>
                <a:gd name="connsiteX49" fmla="*/ 76539 w 82202"/>
                <a:gd name="connsiteY49" fmla="*/ 36356 h 74866"/>
                <a:gd name="connsiteX50" fmla="*/ 82130 w 82202"/>
                <a:gd name="connsiteY50" fmla="*/ 37923 h 74866"/>
                <a:gd name="connsiteX51" fmla="*/ 72221 w 82202"/>
                <a:gd name="connsiteY51" fmla="*/ 39827 h 74866"/>
                <a:gd name="connsiteX52" fmla="*/ 75794 w 82202"/>
                <a:gd name="connsiteY52" fmla="*/ 43133 h 74866"/>
                <a:gd name="connsiteX53" fmla="*/ 80545 w 82202"/>
                <a:gd name="connsiteY53" fmla="*/ 47147 h 74866"/>
                <a:gd name="connsiteX54" fmla="*/ 78903 w 82202"/>
                <a:gd name="connsiteY54" fmla="*/ 49738 h 74866"/>
                <a:gd name="connsiteX55" fmla="*/ 76373 w 82202"/>
                <a:gd name="connsiteY55" fmla="*/ 51199 h 74866"/>
                <a:gd name="connsiteX56" fmla="*/ 76927 w 82202"/>
                <a:gd name="connsiteY56" fmla="*/ 54872 h 74866"/>
                <a:gd name="connsiteX57" fmla="*/ 76980 w 82202"/>
                <a:gd name="connsiteY57" fmla="*/ 59885 h 74866"/>
                <a:gd name="connsiteX58" fmla="*/ 77481 w 82202"/>
                <a:gd name="connsiteY58" fmla="*/ 65153 h 74866"/>
                <a:gd name="connsiteX59" fmla="*/ 60350 w 82202"/>
                <a:gd name="connsiteY59" fmla="*/ 68552 h 74866"/>
                <a:gd name="connsiteX60" fmla="*/ 56989 w 82202"/>
                <a:gd name="connsiteY60" fmla="*/ 64779 h 74866"/>
                <a:gd name="connsiteX61" fmla="*/ 54760 w 82202"/>
                <a:gd name="connsiteY61" fmla="*/ 61236 h 74866"/>
                <a:gd name="connsiteX62" fmla="*/ 51744 w 82202"/>
                <a:gd name="connsiteY62" fmla="*/ 61109 h 74866"/>
                <a:gd name="connsiteX63" fmla="*/ 49888 w 82202"/>
                <a:gd name="connsiteY63" fmla="*/ 63855 h 74866"/>
                <a:gd name="connsiteX64" fmla="*/ 50518 w 82202"/>
                <a:gd name="connsiteY64" fmla="*/ 72817 h 74866"/>
                <a:gd name="connsiteX65" fmla="*/ 48109 w 82202"/>
                <a:gd name="connsiteY65" fmla="*/ 74284 h 74866"/>
                <a:gd name="connsiteX66" fmla="*/ 45825 w 82202"/>
                <a:gd name="connsiteY66" fmla="*/ 74751 h 74866"/>
                <a:gd name="connsiteX67" fmla="*/ 44047 w 82202"/>
                <a:gd name="connsiteY67" fmla="*/ 71218 h 74866"/>
                <a:gd name="connsiteX68" fmla="*/ 40988 w 82202"/>
                <a:gd name="connsiteY68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2676 w 82202"/>
                <a:gd name="connsiteY39" fmla="*/ 15979 h 74866"/>
                <a:gd name="connsiteX40" fmla="*/ 46565 w 82202"/>
                <a:gd name="connsiteY40" fmla="*/ 14534 h 74866"/>
                <a:gd name="connsiteX41" fmla="*/ 47926 w 82202"/>
                <a:gd name="connsiteY41" fmla="*/ 24320 h 74866"/>
                <a:gd name="connsiteX42" fmla="*/ 57639 w 82202"/>
                <a:gd name="connsiteY42" fmla="*/ 29038 h 74866"/>
                <a:gd name="connsiteX43" fmla="*/ 54008 w 82202"/>
                <a:gd name="connsiteY43" fmla="*/ 27208 h 74866"/>
                <a:gd name="connsiteX44" fmla="*/ 59566 w 82202"/>
                <a:gd name="connsiteY44" fmla="*/ 31746 h 74866"/>
                <a:gd name="connsiteX45" fmla="*/ 63686 w 82202"/>
                <a:gd name="connsiteY45" fmla="*/ 32960 h 74866"/>
                <a:gd name="connsiteX46" fmla="*/ 65842 w 82202"/>
                <a:gd name="connsiteY46" fmla="*/ 33797 h 74866"/>
                <a:gd name="connsiteX47" fmla="*/ 70656 w 82202"/>
                <a:gd name="connsiteY47" fmla="*/ 34212 h 74866"/>
                <a:gd name="connsiteX48" fmla="*/ 74245 w 82202"/>
                <a:gd name="connsiteY48" fmla="*/ 35664 h 74866"/>
                <a:gd name="connsiteX49" fmla="*/ 76539 w 82202"/>
                <a:gd name="connsiteY49" fmla="*/ 36356 h 74866"/>
                <a:gd name="connsiteX50" fmla="*/ 82130 w 82202"/>
                <a:gd name="connsiteY50" fmla="*/ 37923 h 74866"/>
                <a:gd name="connsiteX51" fmla="*/ 72221 w 82202"/>
                <a:gd name="connsiteY51" fmla="*/ 39827 h 74866"/>
                <a:gd name="connsiteX52" fmla="*/ 75794 w 82202"/>
                <a:gd name="connsiteY52" fmla="*/ 43133 h 74866"/>
                <a:gd name="connsiteX53" fmla="*/ 80545 w 82202"/>
                <a:gd name="connsiteY53" fmla="*/ 47147 h 74866"/>
                <a:gd name="connsiteX54" fmla="*/ 78903 w 82202"/>
                <a:gd name="connsiteY54" fmla="*/ 49738 h 74866"/>
                <a:gd name="connsiteX55" fmla="*/ 76373 w 82202"/>
                <a:gd name="connsiteY55" fmla="*/ 51199 h 74866"/>
                <a:gd name="connsiteX56" fmla="*/ 76927 w 82202"/>
                <a:gd name="connsiteY56" fmla="*/ 54872 h 74866"/>
                <a:gd name="connsiteX57" fmla="*/ 76980 w 82202"/>
                <a:gd name="connsiteY57" fmla="*/ 59885 h 74866"/>
                <a:gd name="connsiteX58" fmla="*/ 77481 w 82202"/>
                <a:gd name="connsiteY58" fmla="*/ 65153 h 74866"/>
                <a:gd name="connsiteX59" fmla="*/ 60350 w 82202"/>
                <a:gd name="connsiteY59" fmla="*/ 68552 h 74866"/>
                <a:gd name="connsiteX60" fmla="*/ 56989 w 82202"/>
                <a:gd name="connsiteY60" fmla="*/ 64779 h 74866"/>
                <a:gd name="connsiteX61" fmla="*/ 54760 w 82202"/>
                <a:gd name="connsiteY61" fmla="*/ 61236 h 74866"/>
                <a:gd name="connsiteX62" fmla="*/ 51744 w 82202"/>
                <a:gd name="connsiteY62" fmla="*/ 61109 h 74866"/>
                <a:gd name="connsiteX63" fmla="*/ 49888 w 82202"/>
                <a:gd name="connsiteY63" fmla="*/ 63855 h 74866"/>
                <a:gd name="connsiteX64" fmla="*/ 50518 w 82202"/>
                <a:gd name="connsiteY64" fmla="*/ 72817 h 74866"/>
                <a:gd name="connsiteX65" fmla="*/ 48109 w 82202"/>
                <a:gd name="connsiteY65" fmla="*/ 74284 h 74866"/>
                <a:gd name="connsiteX66" fmla="*/ 45825 w 82202"/>
                <a:gd name="connsiteY66" fmla="*/ 74751 h 74866"/>
                <a:gd name="connsiteX67" fmla="*/ 44047 w 82202"/>
                <a:gd name="connsiteY67" fmla="*/ 71218 h 74866"/>
                <a:gd name="connsiteX68" fmla="*/ 40988 w 82202"/>
                <a:gd name="connsiteY68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2676 w 82202"/>
                <a:gd name="connsiteY39" fmla="*/ 15979 h 74866"/>
                <a:gd name="connsiteX40" fmla="*/ 46565 w 82202"/>
                <a:gd name="connsiteY40" fmla="*/ 14534 h 74866"/>
                <a:gd name="connsiteX41" fmla="*/ 47926 w 82202"/>
                <a:gd name="connsiteY41" fmla="*/ 24320 h 74866"/>
                <a:gd name="connsiteX42" fmla="*/ 57639 w 82202"/>
                <a:gd name="connsiteY42" fmla="*/ 29038 h 74866"/>
                <a:gd name="connsiteX43" fmla="*/ 51553 w 82202"/>
                <a:gd name="connsiteY43" fmla="*/ 23165 h 74866"/>
                <a:gd name="connsiteX44" fmla="*/ 59566 w 82202"/>
                <a:gd name="connsiteY44" fmla="*/ 31746 h 74866"/>
                <a:gd name="connsiteX45" fmla="*/ 63686 w 82202"/>
                <a:gd name="connsiteY45" fmla="*/ 32960 h 74866"/>
                <a:gd name="connsiteX46" fmla="*/ 65842 w 82202"/>
                <a:gd name="connsiteY46" fmla="*/ 33797 h 74866"/>
                <a:gd name="connsiteX47" fmla="*/ 70656 w 82202"/>
                <a:gd name="connsiteY47" fmla="*/ 34212 h 74866"/>
                <a:gd name="connsiteX48" fmla="*/ 74245 w 82202"/>
                <a:gd name="connsiteY48" fmla="*/ 35664 h 74866"/>
                <a:gd name="connsiteX49" fmla="*/ 76539 w 82202"/>
                <a:gd name="connsiteY49" fmla="*/ 36356 h 74866"/>
                <a:gd name="connsiteX50" fmla="*/ 82130 w 82202"/>
                <a:gd name="connsiteY50" fmla="*/ 37923 h 74866"/>
                <a:gd name="connsiteX51" fmla="*/ 72221 w 82202"/>
                <a:gd name="connsiteY51" fmla="*/ 39827 h 74866"/>
                <a:gd name="connsiteX52" fmla="*/ 75794 w 82202"/>
                <a:gd name="connsiteY52" fmla="*/ 43133 h 74866"/>
                <a:gd name="connsiteX53" fmla="*/ 80545 w 82202"/>
                <a:gd name="connsiteY53" fmla="*/ 47147 h 74866"/>
                <a:gd name="connsiteX54" fmla="*/ 78903 w 82202"/>
                <a:gd name="connsiteY54" fmla="*/ 49738 h 74866"/>
                <a:gd name="connsiteX55" fmla="*/ 76373 w 82202"/>
                <a:gd name="connsiteY55" fmla="*/ 51199 h 74866"/>
                <a:gd name="connsiteX56" fmla="*/ 76927 w 82202"/>
                <a:gd name="connsiteY56" fmla="*/ 54872 h 74866"/>
                <a:gd name="connsiteX57" fmla="*/ 76980 w 82202"/>
                <a:gd name="connsiteY57" fmla="*/ 59885 h 74866"/>
                <a:gd name="connsiteX58" fmla="*/ 77481 w 82202"/>
                <a:gd name="connsiteY58" fmla="*/ 65153 h 74866"/>
                <a:gd name="connsiteX59" fmla="*/ 60350 w 82202"/>
                <a:gd name="connsiteY59" fmla="*/ 68552 h 74866"/>
                <a:gd name="connsiteX60" fmla="*/ 56989 w 82202"/>
                <a:gd name="connsiteY60" fmla="*/ 64779 h 74866"/>
                <a:gd name="connsiteX61" fmla="*/ 54760 w 82202"/>
                <a:gd name="connsiteY61" fmla="*/ 61236 h 74866"/>
                <a:gd name="connsiteX62" fmla="*/ 51744 w 82202"/>
                <a:gd name="connsiteY62" fmla="*/ 61109 h 74866"/>
                <a:gd name="connsiteX63" fmla="*/ 49888 w 82202"/>
                <a:gd name="connsiteY63" fmla="*/ 63855 h 74866"/>
                <a:gd name="connsiteX64" fmla="*/ 50518 w 82202"/>
                <a:gd name="connsiteY64" fmla="*/ 72817 h 74866"/>
                <a:gd name="connsiteX65" fmla="*/ 48109 w 82202"/>
                <a:gd name="connsiteY65" fmla="*/ 74284 h 74866"/>
                <a:gd name="connsiteX66" fmla="*/ 45825 w 82202"/>
                <a:gd name="connsiteY66" fmla="*/ 74751 h 74866"/>
                <a:gd name="connsiteX67" fmla="*/ 44047 w 82202"/>
                <a:gd name="connsiteY67" fmla="*/ 71218 h 74866"/>
                <a:gd name="connsiteX68" fmla="*/ 40988 w 82202"/>
                <a:gd name="connsiteY68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2676 w 82202"/>
                <a:gd name="connsiteY39" fmla="*/ 15979 h 74866"/>
                <a:gd name="connsiteX40" fmla="*/ 46565 w 82202"/>
                <a:gd name="connsiteY40" fmla="*/ 14534 h 74866"/>
                <a:gd name="connsiteX41" fmla="*/ 47926 w 82202"/>
                <a:gd name="connsiteY41" fmla="*/ 24320 h 74866"/>
                <a:gd name="connsiteX42" fmla="*/ 50226 w 82202"/>
                <a:gd name="connsiteY42" fmla="*/ 25359 h 74866"/>
                <a:gd name="connsiteX43" fmla="*/ 51553 w 82202"/>
                <a:gd name="connsiteY43" fmla="*/ 23165 h 74866"/>
                <a:gd name="connsiteX44" fmla="*/ 59566 w 82202"/>
                <a:gd name="connsiteY44" fmla="*/ 31746 h 74866"/>
                <a:gd name="connsiteX45" fmla="*/ 63686 w 82202"/>
                <a:gd name="connsiteY45" fmla="*/ 32960 h 74866"/>
                <a:gd name="connsiteX46" fmla="*/ 65842 w 82202"/>
                <a:gd name="connsiteY46" fmla="*/ 33797 h 74866"/>
                <a:gd name="connsiteX47" fmla="*/ 70656 w 82202"/>
                <a:gd name="connsiteY47" fmla="*/ 34212 h 74866"/>
                <a:gd name="connsiteX48" fmla="*/ 74245 w 82202"/>
                <a:gd name="connsiteY48" fmla="*/ 35664 h 74866"/>
                <a:gd name="connsiteX49" fmla="*/ 76539 w 82202"/>
                <a:gd name="connsiteY49" fmla="*/ 36356 h 74866"/>
                <a:gd name="connsiteX50" fmla="*/ 82130 w 82202"/>
                <a:gd name="connsiteY50" fmla="*/ 37923 h 74866"/>
                <a:gd name="connsiteX51" fmla="*/ 72221 w 82202"/>
                <a:gd name="connsiteY51" fmla="*/ 39827 h 74866"/>
                <a:gd name="connsiteX52" fmla="*/ 75794 w 82202"/>
                <a:gd name="connsiteY52" fmla="*/ 43133 h 74866"/>
                <a:gd name="connsiteX53" fmla="*/ 80545 w 82202"/>
                <a:gd name="connsiteY53" fmla="*/ 47147 h 74866"/>
                <a:gd name="connsiteX54" fmla="*/ 78903 w 82202"/>
                <a:gd name="connsiteY54" fmla="*/ 49738 h 74866"/>
                <a:gd name="connsiteX55" fmla="*/ 76373 w 82202"/>
                <a:gd name="connsiteY55" fmla="*/ 51199 h 74866"/>
                <a:gd name="connsiteX56" fmla="*/ 76927 w 82202"/>
                <a:gd name="connsiteY56" fmla="*/ 54872 h 74866"/>
                <a:gd name="connsiteX57" fmla="*/ 76980 w 82202"/>
                <a:gd name="connsiteY57" fmla="*/ 59885 h 74866"/>
                <a:gd name="connsiteX58" fmla="*/ 77481 w 82202"/>
                <a:gd name="connsiteY58" fmla="*/ 65153 h 74866"/>
                <a:gd name="connsiteX59" fmla="*/ 60350 w 82202"/>
                <a:gd name="connsiteY59" fmla="*/ 68552 h 74866"/>
                <a:gd name="connsiteX60" fmla="*/ 56989 w 82202"/>
                <a:gd name="connsiteY60" fmla="*/ 64779 h 74866"/>
                <a:gd name="connsiteX61" fmla="*/ 54760 w 82202"/>
                <a:gd name="connsiteY61" fmla="*/ 61236 h 74866"/>
                <a:gd name="connsiteX62" fmla="*/ 51744 w 82202"/>
                <a:gd name="connsiteY62" fmla="*/ 61109 h 74866"/>
                <a:gd name="connsiteX63" fmla="*/ 49888 w 82202"/>
                <a:gd name="connsiteY63" fmla="*/ 63855 h 74866"/>
                <a:gd name="connsiteX64" fmla="*/ 50518 w 82202"/>
                <a:gd name="connsiteY64" fmla="*/ 72817 h 74866"/>
                <a:gd name="connsiteX65" fmla="*/ 48109 w 82202"/>
                <a:gd name="connsiteY65" fmla="*/ 74284 h 74866"/>
                <a:gd name="connsiteX66" fmla="*/ 45825 w 82202"/>
                <a:gd name="connsiteY66" fmla="*/ 74751 h 74866"/>
                <a:gd name="connsiteX67" fmla="*/ 44047 w 82202"/>
                <a:gd name="connsiteY67" fmla="*/ 71218 h 74866"/>
                <a:gd name="connsiteX68" fmla="*/ 40988 w 82202"/>
                <a:gd name="connsiteY68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2676 w 82202"/>
                <a:gd name="connsiteY39" fmla="*/ 15979 h 74866"/>
                <a:gd name="connsiteX40" fmla="*/ 46565 w 82202"/>
                <a:gd name="connsiteY40" fmla="*/ 14534 h 74866"/>
                <a:gd name="connsiteX41" fmla="*/ 47926 w 82202"/>
                <a:gd name="connsiteY41" fmla="*/ 24320 h 74866"/>
                <a:gd name="connsiteX42" fmla="*/ 50226 w 82202"/>
                <a:gd name="connsiteY42" fmla="*/ 25359 h 74866"/>
                <a:gd name="connsiteX43" fmla="*/ 52934 w 82202"/>
                <a:gd name="connsiteY43" fmla="*/ 17363 h 74866"/>
                <a:gd name="connsiteX44" fmla="*/ 59566 w 82202"/>
                <a:gd name="connsiteY44" fmla="*/ 31746 h 74866"/>
                <a:gd name="connsiteX45" fmla="*/ 63686 w 82202"/>
                <a:gd name="connsiteY45" fmla="*/ 32960 h 74866"/>
                <a:gd name="connsiteX46" fmla="*/ 65842 w 82202"/>
                <a:gd name="connsiteY46" fmla="*/ 33797 h 74866"/>
                <a:gd name="connsiteX47" fmla="*/ 70656 w 82202"/>
                <a:gd name="connsiteY47" fmla="*/ 34212 h 74866"/>
                <a:gd name="connsiteX48" fmla="*/ 74245 w 82202"/>
                <a:gd name="connsiteY48" fmla="*/ 35664 h 74866"/>
                <a:gd name="connsiteX49" fmla="*/ 76539 w 82202"/>
                <a:gd name="connsiteY49" fmla="*/ 36356 h 74866"/>
                <a:gd name="connsiteX50" fmla="*/ 82130 w 82202"/>
                <a:gd name="connsiteY50" fmla="*/ 37923 h 74866"/>
                <a:gd name="connsiteX51" fmla="*/ 72221 w 82202"/>
                <a:gd name="connsiteY51" fmla="*/ 39827 h 74866"/>
                <a:gd name="connsiteX52" fmla="*/ 75794 w 82202"/>
                <a:gd name="connsiteY52" fmla="*/ 43133 h 74866"/>
                <a:gd name="connsiteX53" fmla="*/ 80545 w 82202"/>
                <a:gd name="connsiteY53" fmla="*/ 47147 h 74866"/>
                <a:gd name="connsiteX54" fmla="*/ 78903 w 82202"/>
                <a:gd name="connsiteY54" fmla="*/ 49738 h 74866"/>
                <a:gd name="connsiteX55" fmla="*/ 76373 w 82202"/>
                <a:gd name="connsiteY55" fmla="*/ 51199 h 74866"/>
                <a:gd name="connsiteX56" fmla="*/ 76927 w 82202"/>
                <a:gd name="connsiteY56" fmla="*/ 54872 h 74866"/>
                <a:gd name="connsiteX57" fmla="*/ 76980 w 82202"/>
                <a:gd name="connsiteY57" fmla="*/ 59885 h 74866"/>
                <a:gd name="connsiteX58" fmla="*/ 77481 w 82202"/>
                <a:gd name="connsiteY58" fmla="*/ 65153 h 74866"/>
                <a:gd name="connsiteX59" fmla="*/ 60350 w 82202"/>
                <a:gd name="connsiteY59" fmla="*/ 68552 h 74866"/>
                <a:gd name="connsiteX60" fmla="*/ 56989 w 82202"/>
                <a:gd name="connsiteY60" fmla="*/ 64779 h 74866"/>
                <a:gd name="connsiteX61" fmla="*/ 54760 w 82202"/>
                <a:gd name="connsiteY61" fmla="*/ 61236 h 74866"/>
                <a:gd name="connsiteX62" fmla="*/ 51744 w 82202"/>
                <a:gd name="connsiteY62" fmla="*/ 61109 h 74866"/>
                <a:gd name="connsiteX63" fmla="*/ 49888 w 82202"/>
                <a:gd name="connsiteY63" fmla="*/ 63855 h 74866"/>
                <a:gd name="connsiteX64" fmla="*/ 50518 w 82202"/>
                <a:gd name="connsiteY64" fmla="*/ 72817 h 74866"/>
                <a:gd name="connsiteX65" fmla="*/ 48109 w 82202"/>
                <a:gd name="connsiteY65" fmla="*/ 74284 h 74866"/>
                <a:gd name="connsiteX66" fmla="*/ 45825 w 82202"/>
                <a:gd name="connsiteY66" fmla="*/ 74751 h 74866"/>
                <a:gd name="connsiteX67" fmla="*/ 44047 w 82202"/>
                <a:gd name="connsiteY67" fmla="*/ 71218 h 74866"/>
                <a:gd name="connsiteX68" fmla="*/ 40988 w 82202"/>
                <a:gd name="connsiteY68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2676 w 82202"/>
                <a:gd name="connsiteY39" fmla="*/ 15979 h 74866"/>
                <a:gd name="connsiteX40" fmla="*/ 46565 w 82202"/>
                <a:gd name="connsiteY40" fmla="*/ 14534 h 74866"/>
                <a:gd name="connsiteX41" fmla="*/ 47926 w 82202"/>
                <a:gd name="connsiteY41" fmla="*/ 24320 h 74866"/>
                <a:gd name="connsiteX42" fmla="*/ 50226 w 82202"/>
                <a:gd name="connsiteY42" fmla="*/ 25359 h 74866"/>
                <a:gd name="connsiteX43" fmla="*/ 52934 w 82202"/>
                <a:gd name="connsiteY43" fmla="*/ 17363 h 74866"/>
                <a:gd name="connsiteX44" fmla="*/ 59088 w 82202"/>
                <a:gd name="connsiteY44" fmla="*/ 28922 h 74866"/>
                <a:gd name="connsiteX45" fmla="*/ 63686 w 82202"/>
                <a:gd name="connsiteY45" fmla="*/ 32960 h 74866"/>
                <a:gd name="connsiteX46" fmla="*/ 65842 w 82202"/>
                <a:gd name="connsiteY46" fmla="*/ 33797 h 74866"/>
                <a:gd name="connsiteX47" fmla="*/ 70656 w 82202"/>
                <a:gd name="connsiteY47" fmla="*/ 34212 h 74866"/>
                <a:gd name="connsiteX48" fmla="*/ 74245 w 82202"/>
                <a:gd name="connsiteY48" fmla="*/ 35664 h 74866"/>
                <a:gd name="connsiteX49" fmla="*/ 76539 w 82202"/>
                <a:gd name="connsiteY49" fmla="*/ 36356 h 74866"/>
                <a:gd name="connsiteX50" fmla="*/ 82130 w 82202"/>
                <a:gd name="connsiteY50" fmla="*/ 37923 h 74866"/>
                <a:gd name="connsiteX51" fmla="*/ 72221 w 82202"/>
                <a:gd name="connsiteY51" fmla="*/ 39827 h 74866"/>
                <a:gd name="connsiteX52" fmla="*/ 75794 w 82202"/>
                <a:gd name="connsiteY52" fmla="*/ 43133 h 74866"/>
                <a:gd name="connsiteX53" fmla="*/ 80545 w 82202"/>
                <a:gd name="connsiteY53" fmla="*/ 47147 h 74866"/>
                <a:gd name="connsiteX54" fmla="*/ 78903 w 82202"/>
                <a:gd name="connsiteY54" fmla="*/ 49738 h 74866"/>
                <a:gd name="connsiteX55" fmla="*/ 76373 w 82202"/>
                <a:gd name="connsiteY55" fmla="*/ 51199 h 74866"/>
                <a:gd name="connsiteX56" fmla="*/ 76927 w 82202"/>
                <a:gd name="connsiteY56" fmla="*/ 54872 h 74866"/>
                <a:gd name="connsiteX57" fmla="*/ 76980 w 82202"/>
                <a:gd name="connsiteY57" fmla="*/ 59885 h 74866"/>
                <a:gd name="connsiteX58" fmla="*/ 77481 w 82202"/>
                <a:gd name="connsiteY58" fmla="*/ 65153 h 74866"/>
                <a:gd name="connsiteX59" fmla="*/ 60350 w 82202"/>
                <a:gd name="connsiteY59" fmla="*/ 68552 h 74866"/>
                <a:gd name="connsiteX60" fmla="*/ 56989 w 82202"/>
                <a:gd name="connsiteY60" fmla="*/ 64779 h 74866"/>
                <a:gd name="connsiteX61" fmla="*/ 54760 w 82202"/>
                <a:gd name="connsiteY61" fmla="*/ 61236 h 74866"/>
                <a:gd name="connsiteX62" fmla="*/ 51744 w 82202"/>
                <a:gd name="connsiteY62" fmla="*/ 61109 h 74866"/>
                <a:gd name="connsiteX63" fmla="*/ 49888 w 82202"/>
                <a:gd name="connsiteY63" fmla="*/ 63855 h 74866"/>
                <a:gd name="connsiteX64" fmla="*/ 50518 w 82202"/>
                <a:gd name="connsiteY64" fmla="*/ 72817 h 74866"/>
                <a:gd name="connsiteX65" fmla="*/ 48109 w 82202"/>
                <a:gd name="connsiteY65" fmla="*/ 74284 h 74866"/>
                <a:gd name="connsiteX66" fmla="*/ 45825 w 82202"/>
                <a:gd name="connsiteY66" fmla="*/ 74751 h 74866"/>
                <a:gd name="connsiteX67" fmla="*/ 44047 w 82202"/>
                <a:gd name="connsiteY67" fmla="*/ 71218 h 74866"/>
                <a:gd name="connsiteX68" fmla="*/ 40988 w 82202"/>
                <a:gd name="connsiteY68" fmla="*/ 70271 h 74866"/>
                <a:gd name="connsiteX0" fmla="*/ 40988 w 82202"/>
                <a:gd name="connsiteY0" fmla="*/ 70271 h 74866"/>
                <a:gd name="connsiteX1" fmla="*/ 41023 w 82202"/>
                <a:gd name="connsiteY1" fmla="*/ 63802 h 74866"/>
                <a:gd name="connsiteX2" fmla="*/ 36795 w 82202"/>
                <a:gd name="connsiteY2" fmla="*/ 62222 h 74866"/>
                <a:gd name="connsiteX3" fmla="*/ 34366 w 82202"/>
                <a:gd name="connsiteY3" fmla="*/ 60081 h 74866"/>
                <a:gd name="connsiteX4" fmla="*/ 31356 w 82202"/>
                <a:gd name="connsiteY4" fmla="*/ 58981 h 74866"/>
                <a:gd name="connsiteX5" fmla="*/ 29364 w 82202"/>
                <a:gd name="connsiteY5" fmla="*/ 58357 h 74866"/>
                <a:gd name="connsiteX6" fmla="*/ 27124 w 82202"/>
                <a:gd name="connsiteY6" fmla="*/ 56923 h 74866"/>
                <a:gd name="connsiteX7" fmla="*/ 28319 w 82202"/>
                <a:gd name="connsiteY7" fmla="*/ 51552 h 74866"/>
                <a:gd name="connsiteX8" fmla="*/ 24255 w 82202"/>
                <a:gd name="connsiteY8" fmla="*/ 51244 h 74866"/>
                <a:gd name="connsiteX9" fmla="*/ 17184 w 82202"/>
                <a:gd name="connsiteY9" fmla="*/ 52037 h 74866"/>
                <a:gd name="connsiteX10" fmla="*/ 14137 w 82202"/>
                <a:gd name="connsiteY10" fmla="*/ 49738 h 74866"/>
                <a:gd name="connsiteX11" fmla="*/ 11184 w 82202"/>
                <a:gd name="connsiteY11" fmla="*/ 44498 h 74866"/>
                <a:gd name="connsiteX12" fmla="*/ 9552 w 82202"/>
                <a:gd name="connsiteY12" fmla="*/ 38338 h 74866"/>
                <a:gd name="connsiteX13" fmla="*/ 5192 w 82202"/>
                <a:gd name="connsiteY13" fmla="*/ 38501 h 74866"/>
                <a:gd name="connsiteX14" fmla="*/ 9186 w 82202"/>
                <a:gd name="connsiteY14" fmla="*/ 33124 h 74866"/>
                <a:gd name="connsiteX15" fmla="*/ 10743 w 82202"/>
                <a:gd name="connsiteY15" fmla="*/ 27821 h 74866"/>
                <a:gd name="connsiteX16" fmla="*/ 8982 w 82202"/>
                <a:gd name="connsiteY16" fmla="*/ 24493 h 74866"/>
                <a:gd name="connsiteX17" fmla="*/ 4662 w 82202"/>
                <a:gd name="connsiteY17" fmla="*/ 28624 h 74866"/>
                <a:gd name="connsiteX18" fmla="*/ 1204 w 82202"/>
                <a:gd name="connsiteY18" fmla="*/ 27383 h 74866"/>
                <a:gd name="connsiteX19" fmla="*/ 2764 w 82202"/>
                <a:gd name="connsiteY19" fmla="*/ 20895 h 74866"/>
                <a:gd name="connsiteX20" fmla="*/ 23 w 82202"/>
                <a:gd name="connsiteY20" fmla="*/ 16910 h 74866"/>
                <a:gd name="connsiteX21" fmla="*/ 3560 w 82202"/>
                <a:gd name="connsiteY21" fmla="*/ 11641 h 74866"/>
                <a:gd name="connsiteX22" fmla="*/ 6998 w 82202"/>
                <a:gd name="connsiteY22" fmla="*/ 14509 h 74866"/>
                <a:gd name="connsiteX23" fmla="*/ 9945 w 82202"/>
                <a:gd name="connsiteY23" fmla="*/ 10984 h 74866"/>
                <a:gd name="connsiteX24" fmla="*/ 7702 w 82202"/>
                <a:gd name="connsiteY24" fmla="*/ 6771 h 74866"/>
                <a:gd name="connsiteX25" fmla="*/ 13535 w 82202"/>
                <a:gd name="connsiteY25" fmla="*/ 6029 h 74866"/>
                <a:gd name="connsiteX26" fmla="*/ 12812 w 82202"/>
                <a:gd name="connsiteY26" fmla="*/ 8 h 74866"/>
                <a:gd name="connsiteX27" fmla="*/ 15361 w 82202"/>
                <a:gd name="connsiteY27" fmla="*/ 1110 h 74866"/>
                <a:gd name="connsiteX28" fmla="*/ 21917 w 82202"/>
                <a:gd name="connsiteY28" fmla="*/ 4964 h 74866"/>
                <a:gd name="connsiteX29" fmla="*/ 26012 w 82202"/>
                <a:gd name="connsiteY29" fmla="*/ 9971 h 74866"/>
                <a:gd name="connsiteX30" fmla="*/ 26971 w 82202"/>
                <a:gd name="connsiteY30" fmla="*/ 1288 h 74866"/>
                <a:gd name="connsiteX31" fmla="*/ 31438 w 82202"/>
                <a:gd name="connsiteY31" fmla="*/ 1900 h 74866"/>
                <a:gd name="connsiteX32" fmla="*/ 29934 w 82202"/>
                <a:gd name="connsiteY32" fmla="*/ 10468 h 74866"/>
                <a:gd name="connsiteX33" fmla="*/ 32443 w 82202"/>
                <a:gd name="connsiteY33" fmla="*/ 14825 h 74866"/>
                <a:gd name="connsiteX34" fmla="*/ 34566 w 82202"/>
                <a:gd name="connsiteY34" fmla="*/ 25741 h 74866"/>
                <a:gd name="connsiteX35" fmla="*/ 36578 w 82202"/>
                <a:gd name="connsiteY35" fmla="*/ 23138 h 74866"/>
                <a:gd name="connsiteX36" fmla="*/ 38406 w 82202"/>
                <a:gd name="connsiteY36" fmla="*/ 21384 h 74866"/>
                <a:gd name="connsiteX37" fmla="*/ 37686 w 82202"/>
                <a:gd name="connsiteY37" fmla="*/ 13047 h 74866"/>
                <a:gd name="connsiteX38" fmla="*/ 39216 w 82202"/>
                <a:gd name="connsiteY38" fmla="*/ 8206 h 74866"/>
                <a:gd name="connsiteX39" fmla="*/ 42676 w 82202"/>
                <a:gd name="connsiteY39" fmla="*/ 15979 h 74866"/>
                <a:gd name="connsiteX40" fmla="*/ 46565 w 82202"/>
                <a:gd name="connsiteY40" fmla="*/ 14534 h 74866"/>
                <a:gd name="connsiteX41" fmla="*/ 47926 w 82202"/>
                <a:gd name="connsiteY41" fmla="*/ 24320 h 74866"/>
                <a:gd name="connsiteX42" fmla="*/ 50226 w 82202"/>
                <a:gd name="connsiteY42" fmla="*/ 25359 h 74866"/>
                <a:gd name="connsiteX43" fmla="*/ 52934 w 82202"/>
                <a:gd name="connsiteY43" fmla="*/ 17363 h 74866"/>
                <a:gd name="connsiteX44" fmla="*/ 59088 w 82202"/>
                <a:gd name="connsiteY44" fmla="*/ 28922 h 74866"/>
                <a:gd name="connsiteX45" fmla="*/ 63686 w 82202"/>
                <a:gd name="connsiteY45" fmla="*/ 32960 h 74866"/>
                <a:gd name="connsiteX46" fmla="*/ 65842 w 82202"/>
                <a:gd name="connsiteY46" fmla="*/ 33797 h 74866"/>
                <a:gd name="connsiteX47" fmla="*/ 70656 w 82202"/>
                <a:gd name="connsiteY47" fmla="*/ 34212 h 74866"/>
                <a:gd name="connsiteX48" fmla="*/ 74995 w 82202"/>
                <a:gd name="connsiteY48" fmla="*/ 34861 h 74866"/>
                <a:gd name="connsiteX49" fmla="*/ 76539 w 82202"/>
                <a:gd name="connsiteY49" fmla="*/ 36356 h 74866"/>
                <a:gd name="connsiteX50" fmla="*/ 82130 w 82202"/>
                <a:gd name="connsiteY50" fmla="*/ 37923 h 74866"/>
                <a:gd name="connsiteX51" fmla="*/ 72221 w 82202"/>
                <a:gd name="connsiteY51" fmla="*/ 39827 h 74866"/>
                <a:gd name="connsiteX52" fmla="*/ 75794 w 82202"/>
                <a:gd name="connsiteY52" fmla="*/ 43133 h 74866"/>
                <a:gd name="connsiteX53" fmla="*/ 80545 w 82202"/>
                <a:gd name="connsiteY53" fmla="*/ 47147 h 74866"/>
                <a:gd name="connsiteX54" fmla="*/ 78903 w 82202"/>
                <a:gd name="connsiteY54" fmla="*/ 49738 h 74866"/>
                <a:gd name="connsiteX55" fmla="*/ 76373 w 82202"/>
                <a:gd name="connsiteY55" fmla="*/ 51199 h 74866"/>
                <a:gd name="connsiteX56" fmla="*/ 76927 w 82202"/>
                <a:gd name="connsiteY56" fmla="*/ 54872 h 74866"/>
                <a:gd name="connsiteX57" fmla="*/ 76980 w 82202"/>
                <a:gd name="connsiteY57" fmla="*/ 59885 h 74866"/>
                <a:gd name="connsiteX58" fmla="*/ 77481 w 82202"/>
                <a:gd name="connsiteY58" fmla="*/ 65153 h 74866"/>
                <a:gd name="connsiteX59" fmla="*/ 60350 w 82202"/>
                <a:gd name="connsiteY59" fmla="*/ 68552 h 74866"/>
                <a:gd name="connsiteX60" fmla="*/ 56989 w 82202"/>
                <a:gd name="connsiteY60" fmla="*/ 64779 h 74866"/>
                <a:gd name="connsiteX61" fmla="*/ 54760 w 82202"/>
                <a:gd name="connsiteY61" fmla="*/ 61236 h 74866"/>
                <a:gd name="connsiteX62" fmla="*/ 51744 w 82202"/>
                <a:gd name="connsiteY62" fmla="*/ 61109 h 74866"/>
                <a:gd name="connsiteX63" fmla="*/ 49888 w 82202"/>
                <a:gd name="connsiteY63" fmla="*/ 63855 h 74866"/>
                <a:gd name="connsiteX64" fmla="*/ 50518 w 82202"/>
                <a:gd name="connsiteY64" fmla="*/ 72817 h 74866"/>
                <a:gd name="connsiteX65" fmla="*/ 48109 w 82202"/>
                <a:gd name="connsiteY65" fmla="*/ 74284 h 74866"/>
                <a:gd name="connsiteX66" fmla="*/ 45825 w 82202"/>
                <a:gd name="connsiteY66" fmla="*/ 74751 h 74866"/>
                <a:gd name="connsiteX67" fmla="*/ 44047 w 82202"/>
                <a:gd name="connsiteY67" fmla="*/ 71218 h 74866"/>
                <a:gd name="connsiteX68" fmla="*/ 40988 w 82202"/>
                <a:gd name="connsiteY68" fmla="*/ 70271 h 74866"/>
                <a:gd name="connsiteX0" fmla="*/ 40988 w 82310"/>
                <a:gd name="connsiteY0" fmla="*/ 70271 h 74866"/>
                <a:gd name="connsiteX1" fmla="*/ 41023 w 82310"/>
                <a:gd name="connsiteY1" fmla="*/ 63802 h 74866"/>
                <a:gd name="connsiteX2" fmla="*/ 36795 w 82310"/>
                <a:gd name="connsiteY2" fmla="*/ 62222 h 74866"/>
                <a:gd name="connsiteX3" fmla="*/ 34366 w 82310"/>
                <a:gd name="connsiteY3" fmla="*/ 60081 h 74866"/>
                <a:gd name="connsiteX4" fmla="*/ 31356 w 82310"/>
                <a:gd name="connsiteY4" fmla="*/ 58981 h 74866"/>
                <a:gd name="connsiteX5" fmla="*/ 29364 w 82310"/>
                <a:gd name="connsiteY5" fmla="*/ 58357 h 74866"/>
                <a:gd name="connsiteX6" fmla="*/ 27124 w 82310"/>
                <a:gd name="connsiteY6" fmla="*/ 56923 h 74866"/>
                <a:gd name="connsiteX7" fmla="*/ 28319 w 82310"/>
                <a:gd name="connsiteY7" fmla="*/ 51552 h 74866"/>
                <a:gd name="connsiteX8" fmla="*/ 24255 w 82310"/>
                <a:gd name="connsiteY8" fmla="*/ 51244 h 74866"/>
                <a:gd name="connsiteX9" fmla="*/ 17184 w 82310"/>
                <a:gd name="connsiteY9" fmla="*/ 52037 h 74866"/>
                <a:gd name="connsiteX10" fmla="*/ 14137 w 82310"/>
                <a:gd name="connsiteY10" fmla="*/ 49738 h 74866"/>
                <a:gd name="connsiteX11" fmla="*/ 11184 w 82310"/>
                <a:gd name="connsiteY11" fmla="*/ 44498 h 74866"/>
                <a:gd name="connsiteX12" fmla="*/ 9552 w 82310"/>
                <a:gd name="connsiteY12" fmla="*/ 38338 h 74866"/>
                <a:gd name="connsiteX13" fmla="*/ 5192 w 82310"/>
                <a:gd name="connsiteY13" fmla="*/ 38501 h 74866"/>
                <a:gd name="connsiteX14" fmla="*/ 9186 w 82310"/>
                <a:gd name="connsiteY14" fmla="*/ 33124 h 74866"/>
                <a:gd name="connsiteX15" fmla="*/ 10743 w 82310"/>
                <a:gd name="connsiteY15" fmla="*/ 27821 h 74866"/>
                <a:gd name="connsiteX16" fmla="*/ 8982 w 82310"/>
                <a:gd name="connsiteY16" fmla="*/ 24493 h 74866"/>
                <a:gd name="connsiteX17" fmla="*/ 4662 w 82310"/>
                <a:gd name="connsiteY17" fmla="*/ 28624 h 74866"/>
                <a:gd name="connsiteX18" fmla="*/ 1204 w 82310"/>
                <a:gd name="connsiteY18" fmla="*/ 27383 h 74866"/>
                <a:gd name="connsiteX19" fmla="*/ 2764 w 82310"/>
                <a:gd name="connsiteY19" fmla="*/ 20895 h 74866"/>
                <a:gd name="connsiteX20" fmla="*/ 23 w 82310"/>
                <a:gd name="connsiteY20" fmla="*/ 16910 h 74866"/>
                <a:gd name="connsiteX21" fmla="*/ 3560 w 82310"/>
                <a:gd name="connsiteY21" fmla="*/ 11641 h 74866"/>
                <a:gd name="connsiteX22" fmla="*/ 6998 w 82310"/>
                <a:gd name="connsiteY22" fmla="*/ 14509 h 74866"/>
                <a:gd name="connsiteX23" fmla="*/ 9945 w 82310"/>
                <a:gd name="connsiteY23" fmla="*/ 10984 h 74866"/>
                <a:gd name="connsiteX24" fmla="*/ 7702 w 82310"/>
                <a:gd name="connsiteY24" fmla="*/ 6771 h 74866"/>
                <a:gd name="connsiteX25" fmla="*/ 13535 w 82310"/>
                <a:gd name="connsiteY25" fmla="*/ 6029 h 74866"/>
                <a:gd name="connsiteX26" fmla="*/ 12812 w 82310"/>
                <a:gd name="connsiteY26" fmla="*/ 8 h 74866"/>
                <a:gd name="connsiteX27" fmla="*/ 15361 w 82310"/>
                <a:gd name="connsiteY27" fmla="*/ 1110 h 74866"/>
                <a:gd name="connsiteX28" fmla="*/ 21917 w 82310"/>
                <a:gd name="connsiteY28" fmla="*/ 4964 h 74866"/>
                <a:gd name="connsiteX29" fmla="*/ 26012 w 82310"/>
                <a:gd name="connsiteY29" fmla="*/ 9971 h 74866"/>
                <a:gd name="connsiteX30" fmla="*/ 26971 w 82310"/>
                <a:gd name="connsiteY30" fmla="*/ 1288 h 74866"/>
                <a:gd name="connsiteX31" fmla="*/ 31438 w 82310"/>
                <a:gd name="connsiteY31" fmla="*/ 1900 h 74866"/>
                <a:gd name="connsiteX32" fmla="*/ 29934 w 82310"/>
                <a:gd name="connsiteY32" fmla="*/ 10468 h 74866"/>
                <a:gd name="connsiteX33" fmla="*/ 32443 w 82310"/>
                <a:gd name="connsiteY33" fmla="*/ 14825 h 74866"/>
                <a:gd name="connsiteX34" fmla="*/ 34566 w 82310"/>
                <a:gd name="connsiteY34" fmla="*/ 25741 h 74866"/>
                <a:gd name="connsiteX35" fmla="*/ 36578 w 82310"/>
                <a:gd name="connsiteY35" fmla="*/ 23138 h 74866"/>
                <a:gd name="connsiteX36" fmla="*/ 38406 w 82310"/>
                <a:gd name="connsiteY36" fmla="*/ 21384 h 74866"/>
                <a:gd name="connsiteX37" fmla="*/ 37686 w 82310"/>
                <a:gd name="connsiteY37" fmla="*/ 13047 h 74866"/>
                <a:gd name="connsiteX38" fmla="*/ 39216 w 82310"/>
                <a:gd name="connsiteY38" fmla="*/ 8206 h 74866"/>
                <a:gd name="connsiteX39" fmla="*/ 42676 w 82310"/>
                <a:gd name="connsiteY39" fmla="*/ 15979 h 74866"/>
                <a:gd name="connsiteX40" fmla="*/ 46565 w 82310"/>
                <a:gd name="connsiteY40" fmla="*/ 14534 h 74866"/>
                <a:gd name="connsiteX41" fmla="*/ 47926 w 82310"/>
                <a:gd name="connsiteY41" fmla="*/ 24320 h 74866"/>
                <a:gd name="connsiteX42" fmla="*/ 50226 w 82310"/>
                <a:gd name="connsiteY42" fmla="*/ 25359 h 74866"/>
                <a:gd name="connsiteX43" fmla="*/ 52934 w 82310"/>
                <a:gd name="connsiteY43" fmla="*/ 17363 h 74866"/>
                <a:gd name="connsiteX44" fmla="*/ 59088 w 82310"/>
                <a:gd name="connsiteY44" fmla="*/ 28922 h 74866"/>
                <a:gd name="connsiteX45" fmla="*/ 63686 w 82310"/>
                <a:gd name="connsiteY45" fmla="*/ 32960 h 74866"/>
                <a:gd name="connsiteX46" fmla="*/ 65842 w 82310"/>
                <a:gd name="connsiteY46" fmla="*/ 33797 h 74866"/>
                <a:gd name="connsiteX47" fmla="*/ 70656 w 82310"/>
                <a:gd name="connsiteY47" fmla="*/ 34212 h 74866"/>
                <a:gd name="connsiteX48" fmla="*/ 74995 w 82310"/>
                <a:gd name="connsiteY48" fmla="*/ 34861 h 74866"/>
                <a:gd name="connsiteX49" fmla="*/ 78238 w 82310"/>
                <a:gd name="connsiteY49" fmla="*/ 32437 h 74866"/>
                <a:gd name="connsiteX50" fmla="*/ 82130 w 82310"/>
                <a:gd name="connsiteY50" fmla="*/ 37923 h 74866"/>
                <a:gd name="connsiteX51" fmla="*/ 72221 w 82310"/>
                <a:gd name="connsiteY51" fmla="*/ 39827 h 74866"/>
                <a:gd name="connsiteX52" fmla="*/ 75794 w 82310"/>
                <a:gd name="connsiteY52" fmla="*/ 43133 h 74866"/>
                <a:gd name="connsiteX53" fmla="*/ 80545 w 82310"/>
                <a:gd name="connsiteY53" fmla="*/ 47147 h 74866"/>
                <a:gd name="connsiteX54" fmla="*/ 78903 w 82310"/>
                <a:gd name="connsiteY54" fmla="*/ 49738 h 74866"/>
                <a:gd name="connsiteX55" fmla="*/ 76373 w 82310"/>
                <a:gd name="connsiteY55" fmla="*/ 51199 h 74866"/>
                <a:gd name="connsiteX56" fmla="*/ 76927 w 82310"/>
                <a:gd name="connsiteY56" fmla="*/ 54872 h 74866"/>
                <a:gd name="connsiteX57" fmla="*/ 76980 w 82310"/>
                <a:gd name="connsiteY57" fmla="*/ 59885 h 74866"/>
                <a:gd name="connsiteX58" fmla="*/ 77481 w 82310"/>
                <a:gd name="connsiteY58" fmla="*/ 65153 h 74866"/>
                <a:gd name="connsiteX59" fmla="*/ 60350 w 82310"/>
                <a:gd name="connsiteY59" fmla="*/ 68552 h 74866"/>
                <a:gd name="connsiteX60" fmla="*/ 56989 w 82310"/>
                <a:gd name="connsiteY60" fmla="*/ 64779 h 74866"/>
                <a:gd name="connsiteX61" fmla="*/ 54760 w 82310"/>
                <a:gd name="connsiteY61" fmla="*/ 61236 h 74866"/>
                <a:gd name="connsiteX62" fmla="*/ 51744 w 82310"/>
                <a:gd name="connsiteY62" fmla="*/ 61109 h 74866"/>
                <a:gd name="connsiteX63" fmla="*/ 49888 w 82310"/>
                <a:gd name="connsiteY63" fmla="*/ 63855 h 74866"/>
                <a:gd name="connsiteX64" fmla="*/ 50518 w 82310"/>
                <a:gd name="connsiteY64" fmla="*/ 72817 h 74866"/>
                <a:gd name="connsiteX65" fmla="*/ 48109 w 82310"/>
                <a:gd name="connsiteY65" fmla="*/ 74284 h 74866"/>
                <a:gd name="connsiteX66" fmla="*/ 45825 w 82310"/>
                <a:gd name="connsiteY66" fmla="*/ 74751 h 74866"/>
                <a:gd name="connsiteX67" fmla="*/ 44047 w 82310"/>
                <a:gd name="connsiteY67" fmla="*/ 71218 h 74866"/>
                <a:gd name="connsiteX68" fmla="*/ 40988 w 82310"/>
                <a:gd name="connsiteY68" fmla="*/ 70271 h 74866"/>
                <a:gd name="connsiteX0" fmla="*/ 40988 w 82194"/>
                <a:gd name="connsiteY0" fmla="*/ 70271 h 74866"/>
                <a:gd name="connsiteX1" fmla="*/ 41023 w 82194"/>
                <a:gd name="connsiteY1" fmla="*/ 63802 h 74866"/>
                <a:gd name="connsiteX2" fmla="*/ 36795 w 82194"/>
                <a:gd name="connsiteY2" fmla="*/ 62222 h 74866"/>
                <a:gd name="connsiteX3" fmla="*/ 34366 w 82194"/>
                <a:gd name="connsiteY3" fmla="*/ 60081 h 74866"/>
                <a:gd name="connsiteX4" fmla="*/ 31356 w 82194"/>
                <a:gd name="connsiteY4" fmla="*/ 58981 h 74866"/>
                <a:gd name="connsiteX5" fmla="*/ 29364 w 82194"/>
                <a:gd name="connsiteY5" fmla="*/ 58357 h 74866"/>
                <a:gd name="connsiteX6" fmla="*/ 27124 w 82194"/>
                <a:gd name="connsiteY6" fmla="*/ 56923 h 74866"/>
                <a:gd name="connsiteX7" fmla="*/ 28319 w 82194"/>
                <a:gd name="connsiteY7" fmla="*/ 51552 h 74866"/>
                <a:gd name="connsiteX8" fmla="*/ 24255 w 82194"/>
                <a:gd name="connsiteY8" fmla="*/ 51244 h 74866"/>
                <a:gd name="connsiteX9" fmla="*/ 17184 w 82194"/>
                <a:gd name="connsiteY9" fmla="*/ 52037 h 74866"/>
                <a:gd name="connsiteX10" fmla="*/ 14137 w 82194"/>
                <a:gd name="connsiteY10" fmla="*/ 49738 h 74866"/>
                <a:gd name="connsiteX11" fmla="*/ 11184 w 82194"/>
                <a:gd name="connsiteY11" fmla="*/ 44498 h 74866"/>
                <a:gd name="connsiteX12" fmla="*/ 9552 w 82194"/>
                <a:gd name="connsiteY12" fmla="*/ 38338 h 74866"/>
                <a:gd name="connsiteX13" fmla="*/ 5192 w 82194"/>
                <a:gd name="connsiteY13" fmla="*/ 38501 h 74866"/>
                <a:gd name="connsiteX14" fmla="*/ 9186 w 82194"/>
                <a:gd name="connsiteY14" fmla="*/ 33124 h 74866"/>
                <a:gd name="connsiteX15" fmla="*/ 10743 w 82194"/>
                <a:gd name="connsiteY15" fmla="*/ 27821 h 74866"/>
                <a:gd name="connsiteX16" fmla="*/ 8982 w 82194"/>
                <a:gd name="connsiteY16" fmla="*/ 24493 h 74866"/>
                <a:gd name="connsiteX17" fmla="*/ 4662 w 82194"/>
                <a:gd name="connsiteY17" fmla="*/ 28624 h 74866"/>
                <a:gd name="connsiteX18" fmla="*/ 1204 w 82194"/>
                <a:gd name="connsiteY18" fmla="*/ 27383 h 74866"/>
                <a:gd name="connsiteX19" fmla="*/ 2764 w 82194"/>
                <a:gd name="connsiteY19" fmla="*/ 20895 h 74866"/>
                <a:gd name="connsiteX20" fmla="*/ 23 w 82194"/>
                <a:gd name="connsiteY20" fmla="*/ 16910 h 74866"/>
                <a:gd name="connsiteX21" fmla="*/ 3560 w 82194"/>
                <a:gd name="connsiteY21" fmla="*/ 11641 h 74866"/>
                <a:gd name="connsiteX22" fmla="*/ 6998 w 82194"/>
                <a:gd name="connsiteY22" fmla="*/ 14509 h 74866"/>
                <a:gd name="connsiteX23" fmla="*/ 9945 w 82194"/>
                <a:gd name="connsiteY23" fmla="*/ 10984 h 74866"/>
                <a:gd name="connsiteX24" fmla="*/ 7702 w 82194"/>
                <a:gd name="connsiteY24" fmla="*/ 6771 h 74866"/>
                <a:gd name="connsiteX25" fmla="*/ 13535 w 82194"/>
                <a:gd name="connsiteY25" fmla="*/ 6029 h 74866"/>
                <a:gd name="connsiteX26" fmla="*/ 12812 w 82194"/>
                <a:gd name="connsiteY26" fmla="*/ 8 h 74866"/>
                <a:gd name="connsiteX27" fmla="*/ 15361 w 82194"/>
                <a:gd name="connsiteY27" fmla="*/ 1110 h 74866"/>
                <a:gd name="connsiteX28" fmla="*/ 21917 w 82194"/>
                <a:gd name="connsiteY28" fmla="*/ 4964 h 74866"/>
                <a:gd name="connsiteX29" fmla="*/ 26012 w 82194"/>
                <a:gd name="connsiteY29" fmla="*/ 9971 h 74866"/>
                <a:gd name="connsiteX30" fmla="*/ 26971 w 82194"/>
                <a:gd name="connsiteY30" fmla="*/ 1288 h 74866"/>
                <a:gd name="connsiteX31" fmla="*/ 31438 w 82194"/>
                <a:gd name="connsiteY31" fmla="*/ 1900 h 74866"/>
                <a:gd name="connsiteX32" fmla="*/ 29934 w 82194"/>
                <a:gd name="connsiteY32" fmla="*/ 10468 h 74866"/>
                <a:gd name="connsiteX33" fmla="*/ 32443 w 82194"/>
                <a:gd name="connsiteY33" fmla="*/ 14825 h 74866"/>
                <a:gd name="connsiteX34" fmla="*/ 34566 w 82194"/>
                <a:gd name="connsiteY34" fmla="*/ 25741 h 74866"/>
                <a:gd name="connsiteX35" fmla="*/ 36578 w 82194"/>
                <a:gd name="connsiteY35" fmla="*/ 23138 h 74866"/>
                <a:gd name="connsiteX36" fmla="*/ 38406 w 82194"/>
                <a:gd name="connsiteY36" fmla="*/ 21384 h 74866"/>
                <a:gd name="connsiteX37" fmla="*/ 37686 w 82194"/>
                <a:gd name="connsiteY37" fmla="*/ 13047 h 74866"/>
                <a:gd name="connsiteX38" fmla="*/ 39216 w 82194"/>
                <a:gd name="connsiteY38" fmla="*/ 8206 h 74866"/>
                <a:gd name="connsiteX39" fmla="*/ 42676 w 82194"/>
                <a:gd name="connsiteY39" fmla="*/ 15979 h 74866"/>
                <a:gd name="connsiteX40" fmla="*/ 46565 w 82194"/>
                <a:gd name="connsiteY40" fmla="*/ 14534 h 74866"/>
                <a:gd name="connsiteX41" fmla="*/ 47926 w 82194"/>
                <a:gd name="connsiteY41" fmla="*/ 24320 h 74866"/>
                <a:gd name="connsiteX42" fmla="*/ 50226 w 82194"/>
                <a:gd name="connsiteY42" fmla="*/ 25359 h 74866"/>
                <a:gd name="connsiteX43" fmla="*/ 52934 w 82194"/>
                <a:gd name="connsiteY43" fmla="*/ 17363 h 74866"/>
                <a:gd name="connsiteX44" fmla="*/ 59088 w 82194"/>
                <a:gd name="connsiteY44" fmla="*/ 28922 h 74866"/>
                <a:gd name="connsiteX45" fmla="*/ 63686 w 82194"/>
                <a:gd name="connsiteY45" fmla="*/ 32960 h 74866"/>
                <a:gd name="connsiteX46" fmla="*/ 65842 w 82194"/>
                <a:gd name="connsiteY46" fmla="*/ 33797 h 74866"/>
                <a:gd name="connsiteX47" fmla="*/ 70656 w 82194"/>
                <a:gd name="connsiteY47" fmla="*/ 34212 h 74866"/>
                <a:gd name="connsiteX48" fmla="*/ 74995 w 82194"/>
                <a:gd name="connsiteY48" fmla="*/ 34861 h 74866"/>
                <a:gd name="connsiteX49" fmla="*/ 78238 w 82194"/>
                <a:gd name="connsiteY49" fmla="*/ 32437 h 74866"/>
                <a:gd name="connsiteX50" fmla="*/ 82130 w 82194"/>
                <a:gd name="connsiteY50" fmla="*/ 37923 h 74866"/>
                <a:gd name="connsiteX51" fmla="*/ 75002 w 82194"/>
                <a:gd name="connsiteY51" fmla="*/ 40557 h 74866"/>
                <a:gd name="connsiteX52" fmla="*/ 75794 w 82194"/>
                <a:gd name="connsiteY52" fmla="*/ 43133 h 74866"/>
                <a:gd name="connsiteX53" fmla="*/ 80545 w 82194"/>
                <a:gd name="connsiteY53" fmla="*/ 47147 h 74866"/>
                <a:gd name="connsiteX54" fmla="*/ 78903 w 82194"/>
                <a:gd name="connsiteY54" fmla="*/ 49738 h 74866"/>
                <a:gd name="connsiteX55" fmla="*/ 76373 w 82194"/>
                <a:gd name="connsiteY55" fmla="*/ 51199 h 74866"/>
                <a:gd name="connsiteX56" fmla="*/ 76927 w 82194"/>
                <a:gd name="connsiteY56" fmla="*/ 54872 h 74866"/>
                <a:gd name="connsiteX57" fmla="*/ 76980 w 82194"/>
                <a:gd name="connsiteY57" fmla="*/ 59885 h 74866"/>
                <a:gd name="connsiteX58" fmla="*/ 77481 w 82194"/>
                <a:gd name="connsiteY58" fmla="*/ 65153 h 74866"/>
                <a:gd name="connsiteX59" fmla="*/ 60350 w 82194"/>
                <a:gd name="connsiteY59" fmla="*/ 68552 h 74866"/>
                <a:gd name="connsiteX60" fmla="*/ 56989 w 82194"/>
                <a:gd name="connsiteY60" fmla="*/ 64779 h 74866"/>
                <a:gd name="connsiteX61" fmla="*/ 54760 w 82194"/>
                <a:gd name="connsiteY61" fmla="*/ 61236 h 74866"/>
                <a:gd name="connsiteX62" fmla="*/ 51744 w 82194"/>
                <a:gd name="connsiteY62" fmla="*/ 61109 h 74866"/>
                <a:gd name="connsiteX63" fmla="*/ 49888 w 82194"/>
                <a:gd name="connsiteY63" fmla="*/ 63855 h 74866"/>
                <a:gd name="connsiteX64" fmla="*/ 50518 w 82194"/>
                <a:gd name="connsiteY64" fmla="*/ 72817 h 74866"/>
                <a:gd name="connsiteX65" fmla="*/ 48109 w 82194"/>
                <a:gd name="connsiteY65" fmla="*/ 74284 h 74866"/>
                <a:gd name="connsiteX66" fmla="*/ 45825 w 82194"/>
                <a:gd name="connsiteY66" fmla="*/ 74751 h 74866"/>
                <a:gd name="connsiteX67" fmla="*/ 44047 w 82194"/>
                <a:gd name="connsiteY67" fmla="*/ 71218 h 74866"/>
                <a:gd name="connsiteX68" fmla="*/ 40988 w 82194"/>
                <a:gd name="connsiteY68" fmla="*/ 70271 h 74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82194" h="74866">
                  <a:moveTo>
                    <a:pt x="40988" y="70271"/>
                  </a:moveTo>
                  <a:cubicBezTo>
                    <a:pt x="40484" y="69035"/>
                    <a:pt x="42877" y="63602"/>
                    <a:pt x="41023" y="63802"/>
                  </a:cubicBezTo>
                  <a:cubicBezTo>
                    <a:pt x="40436" y="64375"/>
                    <a:pt x="37243" y="62616"/>
                    <a:pt x="36795" y="62222"/>
                  </a:cubicBezTo>
                  <a:cubicBezTo>
                    <a:pt x="36165" y="61649"/>
                    <a:pt x="35272" y="60621"/>
                    <a:pt x="34366" y="60081"/>
                  </a:cubicBezTo>
                  <a:cubicBezTo>
                    <a:pt x="33460" y="59541"/>
                    <a:pt x="32190" y="59268"/>
                    <a:pt x="31356" y="58981"/>
                  </a:cubicBezTo>
                  <a:cubicBezTo>
                    <a:pt x="30522" y="58694"/>
                    <a:pt x="29188" y="58249"/>
                    <a:pt x="29364" y="58357"/>
                  </a:cubicBezTo>
                  <a:cubicBezTo>
                    <a:pt x="29547" y="58429"/>
                    <a:pt x="26988" y="57140"/>
                    <a:pt x="27124" y="56923"/>
                  </a:cubicBezTo>
                  <a:cubicBezTo>
                    <a:pt x="27214" y="56709"/>
                    <a:pt x="28797" y="52499"/>
                    <a:pt x="28319" y="51552"/>
                  </a:cubicBezTo>
                  <a:cubicBezTo>
                    <a:pt x="27841" y="50605"/>
                    <a:pt x="27416" y="50734"/>
                    <a:pt x="24255" y="51244"/>
                  </a:cubicBezTo>
                  <a:cubicBezTo>
                    <a:pt x="21094" y="51754"/>
                    <a:pt x="21330" y="50540"/>
                    <a:pt x="17184" y="52037"/>
                  </a:cubicBezTo>
                  <a:cubicBezTo>
                    <a:pt x="13038" y="53534"/>
                    <a:pt x="16193" y="49967"/>
                    <a:pt x="14137" y="49738"/>
                  </a:cubicBezTo>
                  <a:cubicBezTo>
                    <a:pt x="12081" y="49509"/>
                    <a:pt x="12939" y="45275"/>
                    <a:pt x="11184" y="44498"/>
                  </a:cubicBezTo>
                  <a:cubicBezTo>
                    <a:pt x="9429" y="43721"/>
                    <a:pt x="11764" y="38656"/>
                    <a:pt x="9552" y="38338"/>
                  </a:cubicBezTo>
                  <a:cubicBezTo>
                    <a:pt x="3915" y="37962"/>
                    <a:pt x="5348" y="39350"/>
                    <a:pt x="5192" y="38501"/>
                  </a:cubicBezTo>
                  <a:cubicBezTo>
                    <a:pt x="5693" y="38250"/>
                    <a:pt x="8261" y="34904"/>
                    <a:pt x="9186" y="33124"/>
                  </a:cubicBezTo>
                  <a:cubicBezTo>
                    <a:pt x="10111" y="31344"/>
                    <a:pt x="10224" y="29481"/>
                    <a:pt x="10743" y="27821"/>
                  </a:cubicBezTo>
                  <a:cubicBezTo>
                    <a:pt x="11262" y="26161"/>
                    <a:pt x="8769" y="26125"/>
                    <a:pt x="8982" y="24493"/>
                  </a:cubicBezTo>
                  <a:cubicBezTo>
                    <a:pt x="9195" y="22861"/>
                    <a:pt x="4608" y="29176"/>
                    <a:pt x="4662" y="28624"/>
                  </a:cubicBezTo>
                  <a:cubicBezTo>
                    <a:pt x="4716" y="28072"/>
                    <a:pt x="1075" y="28654"/>
                    <a:pt x="1204" y="27383"/>
                  </a:cubicBezTo>
                  <a:cubicBezTo>
                    <a:pt x="1333" y="26112"/>
                    <a:pt x="2325" y="22662"/>
                    <a:pt x="2764" y="20895"/>
                  </a:cubicBezTo>
                  <a:cubicBezTo>
                    <a:pt x="3203" y="19128"/>
                    <a:pt x="-314" y="18115"/>
                    <a:pt x="23" y="16910"/>
                  </a:cubicBezTo>
                  <a:cubicBezTo>
                    <a:pt x="360" y="15705"/>
                    <a:pt x="2046" y="12871"/>
                    <a:pt x="3560" y="11641"/>
                  </a:cubicBezTo>
                  <a:cubicBezTo>
                    <a:pt x="5074" y="10411"/>
                    <a:pt x="5774" y="14543"/>
                    <a:pt x="6998" y="14509"/>
                  </a:cubicBezTo>
                  <a:cubicBezTo>
                    <a:pt x="8223" y="14475"/>
                    <a:pt x="8021" y="11777"/>
                    <a:pt x="9945" y="10984"/>
                  </a:cubicBezTo>
                  <a:cubicBezTo>
                    <a:pt x="11869" y="10191"/>
                    <a:pt x="7295" y="6692"/>
                    <a:pt x="7702" y="6771"/>
                  </a:cubicBezTo>
                  <a:cubicBezTo>
                    <a:pt x="8109" y="6850"/>
                    <a:pt x="12245" y="5731"/>
                    <a:pt x="13535" y="6029"/>
                  </a:cubicBezTo>
                  <a:cubicBezTo>
                    <a:pt x="14825" y="6328"/>
                    <a:pt x="12227" y="-251"/>
                    <a:pt x="12812" y="8"/>
                  </a:cubicBezTo>
                  <a:cubicBezTo>
                    <a:pt x="13397" y="267"/>
                    <a:pt x="14261" y="-451"/>
                    <a:pt x="15361" y="1110"/>
                  </a:cubicBezTo>
                  <a:cubicBezTo>
                    <a:pt x="16462" y="2671"/>
                    <a:pt x="20157" y="2997"/>
                    <a:pt x="21917" y="4964"/>
                  </a:cubicBezTo>
                  <a:cubicBezTo>
                    <a:pt x="23677" y="6931"/>
                    <a:pt x="24549" y="5462"/>
                    <a:pt x="26012" y="9971"/>
                  </a:cubicBezTo>
                  <a:cubicBezTo>
                    <a:pt x="27475" y="14480"/>
                    <a:pt x="26067" y="2633"/>
                    <a:pt x="26971" y="1288"/>
                  </a:cubicBezTo>
                  <a:cubicBezTo>
                    <a:pt x="27875" y="-57"/>
                    <a:pt x="30944" y="370"/>
                    <a:pt x="31438" y="1900"/>
                  </a:cubicBezTo>
                  <a:cubicBezTo>
                    <a:pt x="31932" y="3430"/>
                    <a:pt x="29972" y="7785"/>
                    <a:pt x="29934" y="10468"/>
                  </a:cubicBezTo>
                  <a:cubicBezTo>
                    <a:pt x="29896" y="13151"/>
                    <a:pt x="31530" y="11443"/>
                    <a:pt x="32443" y="14825"/>
                  </a:cubicBezTo>
                  <a:cubicBezTo>
                    <a:pt x="33357" y="18207"/>
                    <a:pt x="33117" y="23645"/>
                    <a:pt x="34566" y="25741"/>
                  </a:cubicBezTo>
                  <a:cubicBezTo>
                    <a:pt x="34408" y="25699"/>
                    <a:pt x="35938" y="23864"/>
                    <a:pt x="36578" y="23138"/>
                  </a:cubicBezTo>
                  <a:cubicBezTo>
                    <a:pt x="37218" y="22412"/>
                    <a:pt x="38221" y="23066"/>
                    <a:pt x="38406" y="21384"/>
                  </a:cubicBezTo>
                  <a:cubicBezTo>
                    <a:pt x="38591" y="19702"/>
                    <a:pt x="37551" y="15243"/>
                    <a:pt x="37686" y="13047"/>
                  </a:cubicBezTo>
                  <a:cubicBezTo>
                    <a:pt x="37821" y="10851"/>
                    <a:pt x="38384" y="7717"/>
                    <a:pt x="39216" y="8206"/>
                  </a:cubicBezTo>
                  <a:cubicBezTo>
                    <a:pt x="40048" y="8695"/>
                    <a:pt x="41610" y="13539"/>
                    <a:pt x="42676" y="15979"/>
                  </a:cubicBezTo>
                  <a:cubicBezTo>
                    <a:pt x="43742" y="18419"/>
                    <a:pt x="45626" y="12183"/>
                    <a:pt x="46565" y="14534"/>
                  </a:cubicBezTo>
                  <a:cubicBezTo>
                    <a:pt x="47504" y="16885"/>
                    <a:pt x="45921" y="23288"/>
                    <a:pt x="47926" y="24320"/>
                  </a:cubicBezTo>
                  <a:cubicBezTo>
                    <a:pt x="49931" y="25352"/>
                    <a:pt x="49021" y="23456"/>
                    <a:pt x="50226" y="25359"/>
                  </a:cubicBezTo>
                  <a:cubicBezTo>
                    <a:pt x="50183" y="25179"/>
                    <a:pt x="52708" y="17436"/>
                    <a:pt x="52934" y="17363"/>
                  </a:cubicBezTo>
                  <a:cubicBezTo>
                    <a:pt x="55047" y="16970"/>
                    <a:pt x="57296" y="26323"/>
                    <a:pt x="59088" y="28922"/>
                  </a:cubicBezTo>
                  <a:cubicBezTo>
                    <a:pt x="60880" y="31521"/>
                    <a:pt x="62560" y="32148"/>
                    <a:pt x="63686" y="32960"/>
                  </a:cubicBezTo>
                  <a:cubicBezTo>
                    <a:pt x="64812" y="33773"/>
                    <a:pt x="64680" y="33588"/>
                    <a:pt x="65842" y="33797"/>
                  </a:cubicBezTo>
                  <a:cubicBezTo>
                    <a:pt x="67004" y="34006"/>
                    <a:pt x="69131" y="34035"/>
                    <a:pt x="70656" y="34212"/>
                  </a:cubicBezTo>
                  <a:cubicBezTo>
                    <a:pt x="72181" y="34389"/>
                    <a:pt x="74295" y="34914"/>
                    <a:pt x="74995" y="34861"/>
                  </a:cubicBezTo>
                  <a:cubicBezTo>
                    <a:pt x="75342" y="34917"/>
                    <a:pt x="77608" y="32520"/>
                    <a:pt x="78238" y="32437"/>
                  </a:cubicBezTo>
                  <a:cubicBezTo>
                    <a:pt x="79690" y="32826"/>
                    <a:pt x="82669" y="36570"/>
                    <a:pt x="82130" y="37923"/>
                  </a:cubicBezTo>
                  <a:cubicBezTo>
                    <a:pt x="81591" y="39276"/>
                    <a:pt x="76058" y="39689"/>
                    <a:pt x="75002" y="40557"/>
                  </a:cubicBezTo>
                  <a:cubicBezTo>
                    <a:pt x="73946" y="41425"/>
                    <a:pt x="74870" y="42035"/>
                    <a:pt x="75794" y="43133"/>
                  </a:cubicBezTo>
                  <a:cubicBezTo>
                    <a:pt x="76718" y="44231"/>
                    <a:pt x="81402" y="46437"/>
                    <a:pt x="80545" y="47147"/>
                  </a:cubicBezTo>
                  <a:cubicBezTo>
                    <a:pt x="79688" y="47857"/>
                    <a:pt x="79598" y="49063"/>
                    <a:pt x="78903" y="49738"/>
                  </a:cubicBezTo>
                  <a:cubicBezTo>
                    <a:pt x="78208" y="50413"/>
                    <a:pt x="76702" y="50343"/>
                    <a:pt x="76373" y="51199"/>
                  </a:cubicBezTo>
                  <a:cubicBezTo>
                    <a:pt x="76044" y="52055"/>
                    <a:pt x="76871" y="53498"/>
                    <a:pt x="76927" y="54872"/>
                  </a:cubicBezTo>
                  <a:cubicBezTo>
                    <a:pt x="76983" y="56246"/>
                    <a:pt x="77260" y="58878"/>
                    <a:pt x="76980" y="59885"/>
                  </a:cubicBezTo>
                  <a:cubicBezTo>
                    <a:pt x="76700" y="60892"/>
                    <a:pt x="78018" y="64909"/>
                    <a:pt x="77481" y="65153"/>
                  </a:cubicBezTo>
                  <a:cubicBezTo>
                    <a:pt x="76944" y="65397"/>
                    <a:pt x="61091" y="67570"/>
                    <a:pt x="60350" y="68552"/>
                  </a:cubicBezTo>
                  <a:cubicBezTo>
                    <a:pt x="59005" y="69953"/>
                    <a:pt x="57921" y="65998"/>
                    <a:pt x="56989" y="64779"/>
                  </a:cubicBezTo>
                  <a:cubicBezTo>
                    <a:pt x="56057" y="63560"/>
                    <a:pt x="55625" y="61805"/>
                    <a:pt x="54760" y="61236"/>
                  </a:cubicBezTo>
                  <a:cubicBezTo>
                    <a:pt x="54107" y="61891"/>
                    <a:pt x="52556" y="60673"/>
                    <a:pt x="51744" y="61109"/>
                  </a:cubicBezTo>
                  <a:cubicBezTo>
                    <a:pt x="50932" y="61545"/>
                    <a:pt x="50358" y="61146"/>
                    <a:pt x="49888" y="63855"/>
                  </a:cubicBezTo>
                  <a:cubicBezTo>
                    <a:pt x="49418" y="66564"/>
                    <a:pt x="51281" y="70929"/>
                    <a:pt x="50518" y="72817"/>
                  </a:cubicBezTo>
                  <a:cubicBezTo>
                    <a:pt x="49755" y="74705"/>
                    <a:pt x="48818" y="72949"/>
                    <a:pt x="48109" y="74284"/>
                  </a:cubicBezTo>
                  <a:cubicBezTo>
                    <a:pt x="47400" y="75619"/>
                    <a:pt x="46610" y="74157"/>
                    <a:pt x="45825" y="74751"/>
                  </a:cubicBezTo>
                  <a:cubicBezTo>
                    <a:pt x="45040" y="75345"/>
                    <a:pt x="45224" y="70374"/>
                    <a:pt x="44047" y="71218"/>
                  </a:cubicBezTo>
                  <a:cubicBezTo>
                    <a:pt x="41989" y="73503"/>
                    <a:pt x="41492" y="71507"/>
                    <a:pt x="40988" y="70271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0187AC">
                    <a:lumMod val="40000"/>
                    <a:lumOff val="60000"/>
                  </a:srgbClr>
                </a:solidFill>
                <a:latin typeface="Calibri"/>
              </a:endParaRPr>
            </a:p>
          </p:txBody>
        </p:sp>
        <p:sp>
          <p:nvSpPr>
            <p:cNvPr id="121" name="Freeform 19"/>
            <p:cNvSpPr>
              <a:spLocks/>
            </p:cNvSpPr>
            <p:nvPr/>
          </p:nvSpPr>
          <p:spPr bwMode="auto">
            <a:xfrm rot="20649859">
              <a:off x="1878087" y="1677875"/>
              <a:ext cx="157191" cy="433253"/>
            </a:xfrm>
            <a:custGeom>
              <a:avLst/>
              <a:gdLst>
                <a:gd name="connsiteX0" fmla="*/ 0 w 80059"/>
                <a:gd name="connsiteY0" fmla="*/ 0 h 226279"/>
                <a:gd name="connsiteX1" fmla="*/ 80059 w 80059"/>
                <a:gd name="connsiteY1" fmla="*/ 0 h 226279"/>
                <a:gd name="connsiteX2" fmla="*/ 80059 w 80059"/>
                <a:gd name="connsiteY2" fmla="*/ 226279 h 226279"/>
                <a:gd name="connsiteX3" fmla="*/ 0 w 80059"/>
                <a:gd name="connsiteY3" fmla="*/ 226279 h 226279"/>
                <a:gd name="connsiteX4" fmla="*/ 0 w 80059"/>
                <a:gd name="connsiteY4" fmla="*/ 0 h 226279"/>
                <a:gd name="connsiteX0" fmla="*/ 0 w 80059"/>
                <a:gd name="connsiteY0" fmla="*/ 0 h 226279"/>
                <a:gd name="connsiteX1" fmla="*/ 77786 w 80059"/>
                <a:gd name="connsiteY1" fmla="*/ 42919 h 226279"/>
                <a:gd name="connsiteX2" fmla="*/ 80059 w 80059"/>
                <a:gd name="connsiteY2" fmla="*/ 226279 h 226279"/>
                <a:gd name="connsiteX3" fmla="*/ 0 w 80059"/>
                <a:gd name="connsiteY3" fmla="*/ 226279 h 226279"/>
                <a:gd name="connsiteX4" fmla="*/ 0 w 80059"/>
                <a:gd name="connsiteY4" fmla="*/ 0 h 226279"/>
                <a:gd name="connsiteX0" fmla="*/ 0 w 80059"/>
                <a:gd name="connsiteY0" fmla="*/ 0 h 268625"/>
                <a:gd name="connsiteX1" fmla="*/ 77786 w 80059"/>
                <a:gd name="connsiteY1" fmla="*/ 42919 h 268625"/>
                <a:gd name="connsiteX2" fmla="*/ 80059 w 80059"/>
                <a:gd name="connsiteY2" fmla="*/ 226279 h 268625"/>
                <a:gd name="connsiteX3" fmla="*/ 76147 w 80059"/>
                <a:gd name="connsiteY3" fmla="*/ 268625 h 268625"/>
                <a:gd name="connsiteX4" fmla="*/ 0 w 80059"/>
                <a:gd name="connsiteY4" fmla="*/ 226279 h 268625"/>
                <a:gd name="connsiteX5" fmla="*/ 0 w 80059"/>
                <a:gd name="connsiteY5" fmla="*/ 0 h 268625"/>
                <a:gd name="connsiteX0" fmla="*/ 0 w 80059"/>
                <a:gd name="connsiteY0" fmla="*/ 0 h 268625"/>
                <a:gd name="connsiteX1" fmla="*/ 77786 w 80059"/>
                <a:gd name="connsiteY1" fmla="*/ 42919 h 268625"/>
                <a:gd name="connsiteX2" fmla="*/ 80059 w 80059"/>
                <a:gd name="connsiteY2" fmla="*/ 226279 h 268625"/>
                <a:gd name="connsiteX3" fmla="*/ 76147 w 80059"/>
                <a:gd name="connsiteY3" fmla="*/ 268625 h 268625"/>
                <a:gd name="connsiteX4" fmla="*/ 23545 w 80059"/>
                <a:gd name="connsiteY4" fmla="*/ 265586 h 268625"/>
                <a:gd name="connsiteX5" fmla="*/ 0 w 80059"/>
                <a:gd name="connsiteY5" fmla="*/ 226279 h 268625"/>
                <a:gd name="connsiteX6" fmla="*/ 0 w 80059"/>
                <a:gd name="connsiteY6" fmla="*/ 0 h 268625"/>
                <a:gd name="connsiteX0" fmla="*/ 0 w 80059"/>
                <a:gd name="connsiteY0" fmla="*/ 0 h 289459"/>
                <a:gd name="connsiteX1" fmla="*/ 77786 w 80059"/>
                <a:gd name="connsiteY1" fmla="*/ 42919 h 289459"/>
                <a:gd name="connsiteX2" fmla="*/ 80059 w 80059"/>
                <a:gd name="connsiteY2" fmla="*/ 226279 h 289459"/>
                <a:gd name="connsiteX3" fmla="*/ 76147 w 80059"/>
                <a:gd name="connsiteY3" fmla="*/ 268625 h 289459"/>
                <a:gd name="connsiteX4" fmla="*/ 23545 w 80059"/>
                <a:gd name="connsiteY4" fmla="*/ 265586 h 289459"/>
                <a:gd name="connsiteX5" fmla="*/ 0 w 80059"/>
                <a:gd name="connsiteY5" fmla="*/ 226279 h 289459"/>
                <a:gd name="connsiteX6" fmla="*/ 0 w 80059"/>
                <a:gd name="connsiteY6" fmla="*/ 0 h 289459"/>
                <a:gd name="connsiteX0" fmla="*/ 6511 w 86570"/>
                <a:gd name="connsiteY0" fmla="*/ 0 h 292450"/>
                <a:gd name="connsiteX1" fmla="*/ 84297 w 86570"/>
                <a:gd name="connsiteY1" fmla="*/ 42919 h 292450"/>
                <a:gd name="connsiteX2" fmla="*/ 86570 w 86570"/>
                <a:gd name="connsiteY2" fmla="*/ 226279 h 292450"/>
                <a:gd name="connsiteX3" fmla="*/ 82658 w 86570"/>
                <a:gd name="connsiteY3" fmla="*/ 268625 h 292450"/>
                <a:gd name="connsiteX4" fmla="*/ 30056 w 86570"/>
                <a:gd name="connsiteY4" fmla="*/ 265586 h 292450"/>
                <a:gd name="connsiteX5" fmla="*/ 0 w 86570"/>
                <a:gd name="connsiteY5" fmla="*/ 242254 h 292450"/>
                <a:gd name="connsiteX6" fmla="*/ 6511 w 86570"/>
                <a:gd name="connsiteY6" fmla="*/ 0 h 292450"/>
                <a:gd name="connsiteX0" fmla="*/ 6511 w 86570"/>
                <a:gd name="connsiteY0" fmla="*/ 0 h 292450"/>
                <a:gd name="connsiteX1" fmla="*/ 84297 w 86570"/>
                <a:gd name="connsiteY1" fmla="*/ 42919 h 292450"/>
                <a:gd name="connsiteX2" fmla="*/ 86570 w 86570"/>
                <a:gd name="connsiteY2" fmla="*/ 226279 h 292450"/>
                <a:gd name="connsiteX3" fmla="*/ 82658 w 86570"/>
                <a:gd name="connsiteY3" fmla="*/ 268625 h 292450"/>
                <a:gd name="connsiteX4" fmla="*/ 30056 w 86570"/>
                <a:gd name="connsiteY4" fmla="*/ 265586 h 292450"/>
                <a:gd name="connsiteX5" fmla="*/ 0 w 86570"/>
                <a:gd name="connsiteY5" fmla="*/ 242254 h 292450"/>
                <a:gd name="connsiteX6" fmla="*/ 599 w 86570"/>
                <a:gd name="connsiteY6" fmla="*/ 187924 h 292450"/>
                <a:gd name="connsiteX7" fmla="*/ 6511 w 86570"/>
                <a:gd name="connsiteY7" fmla="*/ 0 h 292450"/>
                <a:gd name="connsiteX0" fmla="*/ 37834 w 117893"/>
                <a:gd name="connsiteY0" fmla="*/ 0 h 292450"/>
                <a:gd name="connsiteX1" fmla="*/ 115620 w 117893"/>
                <a:gd name="connsiteY1" fmla="*/ 42919 h 292450"/>
                <a:gd name="connsiteX2" fmla="*/ 117893 w 117893"/>
                <a:gd name="connsiteY2" fmla="*/ 226279 h 292450"/>
                <a:gd name="connsiteX3" fmla="*/ 113981 w 117893"/>
                <a:gd name="connsiteY3" fmla="*/ 268625 h 292450"/>
                <a:gd name="connsiteX4" fmla="*/ 61379 w 117893"/>
                <a:gd name="connsiteY4" fmla="*/ 265586 h 292450"/>
                <a:gd name="connsiteX5" fmla="*/ 31323 w 117893"/>
                <a:gd name="connsiteY5" fmla="*/ 242254 h 292450"/>
                <a:gd name="connsiteX6" fmla="*/ 31922 w 117893"/>
                <a:gd name="connsiteY6" fmla="*/ 187924 h 292450"/>
                <a:gd name="connsiteX7" fmla="*/ 0 w 117893"/>
                <a:gd name="connsiteY7" fmla="*/ 188771 h 292450"/>
                <a:gd name="connsiteX8" fmla="*/ 37834 w 117893"/>
                <a:gd name="connsiteY8" fmla="*/ 0 h 292450"/>
                <a:gd name="connsiteX0" fmla="*/ 37834 w 117893"/>
                <a:gd name="connsiteY0" fmla="*/ 0 h 292450"/>
                <a:gd name="connsiteX1" fmla="*/ 115620 w 117893"/>
                <a:gd name="connsiteY1" fmla="*/ 42919 h 292450"/>
                <a:gd name="connsiteX2" fmla="*/ 117893 w 117893"/>
                <a:gd name="connsiteY2" fmla="*/ 226279 h 292450"/>
                <a:gd name="connsiteX3" fmla="*/ 113981 w 117893"/>
                <a:gd name="connsiteY3" fmla="*/ 268625 h 292450"/>
                <a:gd name="connsiteX4" fmla="*/ 61379 w 117893"/>
                <a:gd name="connsiteY4" fmla="*/ 265586 h 292450"/>
                <a:gd name="connsiteX5" fmla="*/ 31323 w 117893"/>
                <a:gd name="connsiteY5" fmla="*/ 242254 h 292450"/>
                <a:gd name="connsiteX6" fmla="*/ 31922 w 117893"/>
                <a:gd name="connsiteY6" fmla="*/ 187924 h 292450"/>
                <a:gd name="connsiteX7" fmla="*/ 0 w 117893"/>
                <a:gd name="connsiteY7" fmla="*/ 188771 h 292450"/>
                <a:gd name="connsiteX8" fmla="*/ 48284 w 117893"/>
                <a:gd name="connsiteY8" fmla="*/ 123260 h 292450"/>
                <a:gd name="connsiteX9" fmla="*/ 37834 w 117893"/>
                <a:gd name="connsiteY9" fmla="*/ 0 h 292450"/>
                <a:gd name="connsiteX0" fmla="*/ 37834 w 117893"/>
                <a:gd name="connsiteY0" fmla="*/ 0 h 292450"/>
                <a:gd name="connsiteX1" fmla="*/ 115620 w 117893"/>
                <a:gd name="connsiteY1" fmla="*/ 42919 h 292450"/>
                <a:gd name="connsiteX2" fmla="*/ 117893 w 117893"/>
                <a:gd name="connsiteY2" fmla="*/ 226279 h 292450"/>
                <a:gd name="connsiteX3" fmla="*/ 113981 w 117893"/>
                <a:gd name="connsiteY3" fmla="*/ 268625 h 292450"/>
                <a:gd name="connsiteX4" fmla="*/ 61379 w 117893"/>
                <a:gd name="connsiteY4" fmla="*/ 265586 h 292450"/>
                <a:gd name="connsiteX5" fmla="*/ 31323 w 117893"/>
                <a:gd name="connsiteY5" fmla="*/ 242254 h 292450"/>
                <a:gd name="connsiteX6" fmla="*/ 31922 w 117893"/>
                <a:gd name="connsiteY6" fmla="*/ 187924 h 292450"/>
                <a:gd name="connsiteX7" fmla="*/ 0 w 117893"/>
                <a:gd name="connsiteY7" fmla="*/ 188771 h 292450"/>
                <a:gd name="connsiteX8" fmla="*/ 16608 w 117893"/>
                <a:gd name="connsiteY8" fmla="*/ 116256 h 292450"/>
                <a:gd name="connsiteX9" fmla="*/ 37834 w 117893"/>
                <a:gd name="connsiteY9" fmla="*/ 0 h 292450"/>
                <a:gd name="connsiteX0" fmla="*/ 37834 w 117893"/>
                <a:gd name="connsiteY0" fmla="*/ 0 h 292450"/>
                <a:gd name="connsiteX1" fmla="*/ 115620 w 117893"/>
                <a:gd name="connsiteY1" fmla="*/ 42919 h 292450"/>
                <a:gd name="connsiteX2" fmla="*/ 117893 w 117893"/>
                <a:gd name="connsiteY2" fmla="*/ 226279 h 292450"/>
                <a:gd name="connsiteX3" fmla="*/ 113981 w 117893"/>
                <a:gd name="connsiteY3" fmla="*/ 268625 h 292450"/>
                <a:gd name="connsiteX4" fmla="*/ 61379 w 117893"/>
                <a:gd name="connsiteY4" fmla="*/ 265586 h 292450"/>
                <a:gd name="connsiteX5" fmla="*/ 31323 w 117893"/>
                <a:gd name="connsiteY5" fmla="*/ 242254 h 292450"/>
                <a:gd name="connsiteX6" fmla="*/ 31922 w 117893"/>
                <a:gd name="connsiteY6" fmla="*/ 187924 h 292450"/>
                <a:gd name="connsiteX7" fmla="*/ 0 w 117893"/>
                <a:gd name="connsiteY7" fmla="*/ 188771 h 292450"/>
                <a:gd name="connsiteX8" fmla="*/ 16608 w 117893"/>
                <a:gd name="connsiteY8" fmla="*/ 116256 h 292450"/>
                <a:gd name="connsiteX9" fmla="*/ 22493 w 117893"/>
                <a:gd name="connsiteY9" fmla="*/ 46639 h 292450"/>
                <a:gd name="connsiteX10" fmla="*/ 37834 w 117893"/>
                <a:gd name="connsiteY10" fmla="*/ 0 h 292450"/>
                <a:gd name="connsiteX0" fmla="*/ 37834 w 117893"/>
                <a:gd name="connsiteY0" fmla="*/ 11902 h 304352"/>
                <a:gd name="connsiteX1" fmla="*/ 60847 w 117893"/>
                <a:gd name="connsiteY1" fmla="*/ 115 h 304352"/>
                <a:gd name="connsiteX2" fmla="*/ 115620 w 117893"/>
                <a:gd name="connsiteY2" fmla="*/ 54821 h 304352"/>
                <a:gd name="connsiteX3" fmla="*/ 117893 w 117893"/>
                <a:gd name="connsiteY3" fmla="*/ 238181 h 304352"/>
                <a:gd name="connsiteX4" fmla="*/ 113981 w 117893"/>
                <a:gd name="connsiteY4" fmla="*/ 280527 h 304352"/>
                <a:gd name="connsiteX5" fmla="*/ 61379 w 117893"/>
                <a:gd name="connsiteY5" fmla="*/ 277488 h 304352"/>
                <a:gd name="connsiteX6" fmla="*/ 31323 w 117893"/>
                <a:gd name="connsiteY6" fmla="*/ 254156 h 304352"/>
                <a:gd name="connsiteX7" fmla="*/ 31922 w 117893"/>
                <a:gd name="connsiteY7" fmla="*/ 199826 h 304352"/>
                <a:gd name="connsiteX8" fmla="*/ 0 w 117893"/>
                <a:gd name="connsiteY8" fmla="*/ 200673 h 304352"/>
                <a:gd name="connsiteX9" fmla="*/ 16608 w 117893"/>
                <a:gd name="connsiteY9" fmla="*/ 128158 h 304352"/>
                <a:gd name="connsiteX10" fmla="*/ 22493 w 117893"/>
                <a:gd name="connsiteY10" fmla="*/ 58541 h 304352"/>
                <a:gd name="connsiteX11" fmla="*/ 37834 w 117893"/>
                <a:gd name="connsiteY11" fmla="*/ 11902 h 304352"/>
                <a:gd name="connsiteX0" fmla="*/ 37834 w 117893"/>
                <a:gd name="connsiteY0" fmla="*/ 32490 h 324940"/>
                <a:gd name="connsiteX1" fmla="*/ 60847 w 117893"/>
                <a:gd name="connsiteY1" fmla="*/ 20703 h 324940"/>
                <a:gd name="connsiteX2" fmla="*/ 107652 w 117893"/>
                <a:gd name="connsiteY2" fmla="*/ 2296 h 324940"/>
                <a:gd name="connsiteX3" fmla="*/ 115620 w 117893"/>
                <a:gd name="connsiteY3" fmla="*/ 75409 h 324940"/>
                <a:gd name="connsiteX4" fmla="*/ 117893 w 117893"/>
                <a:gd name="connsiteY4" fmla="*/ 258769 h 324940"/>
                <a:gd name="connsiteX5" fmla="*/ 113981 w 117893"/>
                <a:gd name="connsiteY5" fmla="*/ 301115 h 324940"/>
                <a:gd name="connsiteX6" fmla="*/ 61379 w 117893"/>
                <a:gd name="connsiteY6" fmla="*/ 298076 h 324940"/>
                <a:gd name="connsiteX7" fmla="*/ 31323 w 117893"/>
                <a:gd name="connsiteY7" fmla="*/ 274744 h 324940"/>
                <a:gd name="connsiteX8" fmla="*/ 31922 w 117893"/>
                <a:gd name="connsiteY8" fmla="*/ 220414 h 324940"/>
                <a:gd name="connsiteX9" fmla="*/ 0 w 117893"/>
                <a:gd name="connsiteY9" fmla="*/ 221261 h 324940"/>
                <a:gd name="connsiteX10" fmla="*/ 16608 w 117893"/>
                <a:gd name="connsiteY10" fmla="*/ 148746 h 324940"/>
                <a:gd name="connsiteX11" fmla="*/ 22493 w 117893"/>
                <a:gd name="connsiteY11" fmla="*/ 79129 h 324940"/>
                <a:gd name="connsiteX12" fmla="*/ 37834 w 117893"/>
                <a:gd name="connsiteY12" fmla="*/ 32490 h 324940"/>
                <a:gd name="connsiteX0" fmla="*/ 37834 w 117893"/>
                <a:gd name="connsiteY0" fmla="*/ 32490 h 324940"/>
                <a:gd name="connsiteX1" fmla="*/ 60847 w 117893"/>
                <a:gd name="connsiteY1" fmla="*/ 20703 h 324940"/>
                <a:gd name="connsiteX2" fmla="*/ 107652 w 117893"/>
                <a:gd name="connsiteY2" fmla="*/ 2296 h 324940"/>
                <a:gd name="connsiteX3" fmla="*/ 103299 w 117893"/>
                <a:gd name="connsiteY3" fmla="*/ 52545 h 324940"/>
                <a:gd name="connsiteX4" fmla="*/ 115620 w 117893"/>
                <a:gd name="connsiteY4" fmla="*/ 75409 h 324940"/>
                <a:gd name="connsiteX5" fmla="*/ 117893 w 117893"/>
                <a:gd name="connsiteY5" fmla="*/ 258769 h 324940"/>
                <a:gd name="connsiteX6" fmla="*/ 113981 w 117893"/>
                <a:gd name="connsiteY6" fmla="*/ 301115 h 324940"/>
                <a:gd name="connsiteX7" fmla="*/ 61379 w 117893"/>
                <a:gd name="connsiteY7" fmla="*/ 298076 h 324940"/>
                <a:gd name="connsiteX8" fmla="*/ 31323 w 117893"/>
                <a:gd name="connsiteY8" fmla="*/ 274744 h 324940"/>
                <a:gd name="connsiteX9" fmla="*/ 31922 w 117893"/>
                <a:gd name="connsiteY9" fmla="*/ 220414 h 324940"/>
                <a:gd name="connsiteX10" fmla="*/ 0 w 117893"/>
                <a:gd name="connsiteY10" fmla="*/ 221261 h 324940"/>
                <a:gd name="connsiteX11" fmla="*/ 16608 w 117893"/>
                <a:gd name="connsiteY11" fmla="*/ 148746 h 324940"/>
                <a:gd name="connsiteX12" fmla="*/ 22493 w 117893"/>
                <a:gd name="connsiteY12" fmla="*/ 79129 h 324940"/>
                <a:gd name="connsiteX13" fmla="*/ 37834 w 117893"/>
                <a:gd name="connsiteY13" fmla="*/ 32490 h 32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7893" h="324940">
                  <a:moveTo>
                    <a:pt x="37834" y="32490"/>
                  </a:moveTo>
                  <a:cubicBezTo>
                    <a:pt x="43946" y="34059"/>
                    <a:pt x="54735" y="19134"/>
                    <a:pt x="60847" y="20703"/>
                  </a:cubicBezTo>
                  <a:cubicBezTo>
                    <a:pt x="72472" y="33241"/>
                    <a:pt x="96027" y="-10242"/>
                    <a:pt x="107652" y="2296"/>
                  </a:cubicBezTo>
                  <a:cubicBezTo>
                    <a:pt x="110733" y="17031"/>
                    <a:pt x="100218" y="37810"/>
                    <a:pt x="103299" y="52545"/>
                  </a:cubicBezTo>
                  <a:lnTo>
                    <a:pt x="115620" y="75409"/>
                  </a:lnTo>
                  <a:cubicBezTo>
                    <a:pt x="116378" y="136529"/>
                    <a:pt x="117135" y="197649"/>
                    <a:pt x="117893" y="258769"/>
                  </a:cubicBezTo>
                  <a:cubicBezTo>
                    <a:pt x="111155" y="259462"/>
                    <a:pt x="120719" y="300422"/>
                    <a:pt x="113981" y="301115"/>
                  </a:cubicBezTo>
                  <a:cubicBezTo>
                    <a:pt x="96694" y="292251"/>
                    <a:pt x="78666" y="306940"/>
                    <a:pt x="61379" y="298076"/>
                  </a:cubicBezTo>
                  <a:cubicBezTo>
                    <a:pt x="48712" y="364793"/>
                    <a:pt x="39171" y="287846"/>
                    <a:pt x="31323" y="274744"/>
                  </a:cubicBezTo>
                  <a:cubicBezTo>
                    <a:pt x="31869" y="255412"/>
                    <a:pt x="31376" y="239746"/>
                    <a:pt x="31922" y="220414"/>
                  </a:cubicBezTo>
                  <a:cubicBezTo>
                    <a:pt x="30418" y="209427"/>
                    <a:pt x="1504" y="232248"/>
                    <a:pt x="0" y="221261"/>
                  </a:cubicBezTo>
                  <a:cubicBezTo>
                    <a:pt x="4397" y="194126"/>
                    <a:pt x="12211" y="175881"/>
                    <a:pt x="16608" y="148746"/>
                  </a:cubicBezTo>
                  <a:cubicBezTo>
                    <a:pt x="20403" y="126060"/>
                    <a:pt x="18698" y="101815"/>
                    <a:pt x="22493" y="79129"/>
                  </a:cubicBezTo>
                  <a:lnTo>
                    <a:pt x="37834" y="32490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22" name="Rectangle 20"/>
            <p:cNvSpPr>
              <a:spLocks/>
            </p:cNvSpPr>
            <p:nvPr/>
          </p:nvSpPr>
          <p:spPr bwMode="auto">
            <a:xfrm rot="3867341">
              <a:off x="5024903" y="1360891"/>
              <a:ext cx="288718" cy="251294"/>
            </a:xfrm>
            <a:custGeom>
              <a:avLst/>
              <a:gdLst>
                <a:gd name="connsiteX0" fmla="*/ 0 w 94661"/>
                <a:gd name="connsiteY0" fmla="*/ 0 h 67868"/>
                <a:gd name="connsiteX1" fmla="*/ 94661 w 94661"/>
                <a:gd name="connsiteY1" fmla="*/ 0 h 67868"/>
                <a:gd name="connsiteX2" fmla="*/ 94661 w 94661"/>
                <a:gd name="connsiteY2" fmla="*/ 67868 h 67868"/>
                <a:gd name="connsiteX3" fmla="*/ 0 w 94661"/>
                <a:gd name="connsiteY3" fmla="*/ 67868 h 67868"/>
                <a:gd name="connsiteX4" fmla="*/ 0 w 94661"/>
                <a:gd name="connsiteY4" fmla="*/ 0 h 67868"/>
                <a:gd name="connsiteX0" fmla="*/ 0 w 94661"/>
                <a:gd name="connsiteY0" fmla="*/ 47672 h 115540"/>
                <a:gd name="connsiteX1" fmla="*/ 58673 w 94661"/>
                <a:gd name="connsiteY1" fmla="*/ 8 h 115540"/>
                <a:gd name="connsiteX2" fmla="*/ 94661 w 94661"/>
                <a:gd name="connsiteY2" fmla="*/ 47672 h 115540"/>
                <a:gd name="connsiteX3" fmla="*/ 94661 w 94661"/>
                <a:gd name="connsiteY3" fmla="*/ 115540 h 115540"/>
                <a:gd name="connsiteX4" fmla="*/ 0 w 94661"/>
                <a:gd name="connsiteY4" fmla="*/ 115540 h 115540"/>
                <a:gd name="connsiteX5" fmla="*/ 0 w 94661"/>
                <a:gd name="connsiteY5" fmla="*/ 47672 h 115540"/>
                <a:gd name="connsiteX0" fmla="*/ 0 w 138529"/>
                <a:gd name="connsiteY0" fmla="*/ 24603 h 115547"/>
                <a:gd name="connsiteX1" fmla="*/ 102541 w 138529"/>
                <a:gd name="connsiteY1" fmla="*/ 15 h 115547"/>
                <a:gd name="connsiteX2" fmla="*/ 138529 w 138529"/>
                <a:gd name="connsiteY2" fmla="*/ 47679 h 115547"/>
                <a:gd name="connsiteX3" fmla="*/ 138529 w 138529"/>
                <a:gd name="connsiteY3" fmla="*/ 115547 h 115547"/>
                <a:gd name="connsiteX4" fmla="*/ 43868 w 138529"/>
                <a:gd name="connsiteY4" fmla="*/ 115547 h 115547"/>
                <a:gd name="connsiteX5" fmla="*/ 0 w 138529"/>
                <a:gd name="connsiteY5" fmla="*/ 24603 h 115547"/>
                <a:gd name="connsiteX0" fmla="*/ 0 w 210477"/>
                <a:gd name="connsiteY0" fmla="*/ 24603 h 115547"/>
                <a:gd name="connsiteX1" fmla="*/ 102541 w 210477"/>
                <a:gd name="connsiteY1" fmla="*/ 15 h 115547"/>
                <a:gd name="connsiteX2" fmla="*/ 210477 w 210477"/>
                <a:gd name="connsiteY2" fmla="*/ 20835 h 115547"/>
                <a:gd name="connsiteX3" fmla="*/ 138529 w 210477"/>
                <a:gd name="connsiteY3" fmla="*/ 115547 h 115547"/>
                <a:gd name="connsiteX4" fmla="*/ 43868 w 210477"/>
                <a:gd name="connsiteY4" fmla="*/ 115547 h 115547"/>
                <a:gd name="connsiteX5" fmla="*/ 0 w 210477"/>
                <a:gd name="connsiteY5" fmla="*/ 24603 h 115547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38529 w 210477"/>
                <a:gd name="connsiteY4" fmla="*/ 138298 h 138298"/>
                <a:gd name="connsiteX5" fmla="*/ 43868 w 210477"/>
                <a:gd name="connsiteY5" fmla="*/ 138298 h 138298"/>
                <a:gd name="connsiteX6" fmla="*/ 0 w 210477"/>
                <a:gd name="connsiteY6" fmla="*/ 47354 h 138298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90729 w 210477"/>
                <a:gd name="connsiteY4" fmla="*/ 94474 h 138298"/>
                <a:gd name="connsiteX5" fmla="*/ 138529 w 210477"/>
                <a:gd name="connsiteY5" fmla="*/ 138298 h 138298"/>
                <a:gd name="connsiteX6" fmla="*/ 43868 w 210477"/>
                <a:gd name="connsiteY6" fmla="*/ 138298 h 138298"/>
                <a:gd name="connsiteX7" fmla="*/ 0 w 210477"/>
                <a:gd name="connsiteY7" fmla="*/ 47354 h 138298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90729 w 210477"/>
                <a:gd name="connsiteY4" fmla="*/ 94474 h 138298"/>
                <a:gd name="connsiteX5" fmla="*/ 138529 w 210477"/>
                <a:gd name="connsiteY5" fmla="*/ 138298 h 138298"/>
                <a:gd name="connsiteX6" fmla="*/ 43868 w 210477"/>
                <a:gd name="connsiteY6" fmla="*/ 138298 h 138298"/>
                <a:gd name="connsiteX7" fmla="*/ 0 w 210477"/>
                <a:gd name="connsiteY7" fmla="*/ 47354 h 138298"/>
                <a:gd name="connsiteX0" fmla="*/ 0 w 215187"/>
                <a:gd name="connsiteY0" fmla="*/ 47354 h 153476"/>
                <a:gd name="connsiteX1" fmla="*/ 102541 w 215187"/>
                <a:gd name="connsiteY1" fmla="*/ 22766 h 153476"/>
                <a:gd name="connsiteX2" fmla="*/ 178823 w 215187"/>
                <a:gd name="connsiteY2" fmla="*/ 106 h 153476"/>
                <a:gd name="connsiteX3" fmla="*/ 210477 w 215187"/>
                <a:gd name="connsiteY3" fmla="*/ 43586 h 153476"/>
                <a:gd name="connsiteX4" fmla="*/ 190729 w 215187"/>
                <a:gd name="connsiteY4" fmla="*/ 94474 h 153476"/>
                <a:gd name="connsiteX5" fmla="*/ 213908 w 215187"/>
                <a:gd name="connsiteY5" fmla="*/ 152003 h 153476"/>
                <a:gd name="connsiteX6" fmla="*/ 138529 w 215187"/>
                <a:gd name="connsiteY6" fmla="*/ 138298 h 153476"/>
                <a:gd name="connsiteX7" fmla="*/ 43868 w 215187"/>
                <a:gd name="connsiteY7" fmla="*/ 138298 h 153476"/>
                <a:gd name="connsiteX8" fmla="*/ 0 w 215187"/>
                <a:gd name="connsiteY8" fmla="*/ 47354 h 153476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43868 w 215187"/>
                <a:gd name="connsiteY7" fmla="*/ 138298 h 182228"/>
                <a:gd name="connsiteX8" fmla="*/ 0 w 215187"/>
                <a:gd name="connsiteY8" fmla="*/ 47354 h 182228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121549 w 215187"/>
                <a:gd name="connsiteY7" fmla="*/ 133199 h 182228"/>
                <a:gd name="connsiteX8" fmla="*/ 43868 w 215187"/>
                <a:gd name="connsiteY8" fmla="*/ 138298 h 182228"/>
                <a:gd name="connsiteX9" fmla="*/ 0 w 215187"/>
                <a:gd name="connsiteY9" fmla="*/ 47354 h 182228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121549 w 215187"/>
                <a:gd name="connsiteY7" fmla="*/ 133199 h 182228"/>
                <a:gd name="connsiteX8" fmla="*/ 43868 w 215187"/>
                <a:gd name="connsiteY8" fmla="*/ 138298 h 182228"/>
                <a:gd name="connsiteX9" fmla="*/ 0 w 215187"/>
                <a:gd name="connsiteY9" fmla="*/ 47354 h 182228"/>
                <a:gd name="connsiteX0" fmla="*/ 0 w 215187"/>
                <a:gd name="connsiteY0" fmla="*/ 47354 h 187925"/>
                <a:gd name="connsiteX1" fmla="*/ 102541 w 215187"/>
                <a:gd name="connsiteY1" fmla="*/ 22766 h 187925"/>
                <a:gd name="connsiteX2" fmla="*/ 178823 w 215187"/>
                <a:gd name="connsiteY2" fmla="*/ 106 h 187925"/>
                <a:gd name="connsiteX3" fmla="*/ 210477 w 215187"/>
                <a:gd name="connsiteY3" fmla="*/ 43586 h 187925"/>
                <a:gd name="connsiteX4" fmla="*/ 190729 w 215187"/>
                <a:gd name="connsiteY4" fmla="*/ 94474 h 187925"/>
                <a:gd name="connsiteX5" fmla="*/ 213908 w 215187"/>
                <a:gd name="connsiteY5" fmla="*/ 152003 h 187925"/>
                <a:gd name="connsiteX6" fmla="*/ 159761 w 215187"/>
                <a:gd name="connsiteY6" fmla="*/ 182228 h 187925"/>
                <a:gd name="connsiteX7" fmla="*/ 121549 w 215187"/>
                <a:gd name="connsiteY7" fmla="*/ 133199 h 187925"/>
                <a:gd name="connsiteX8" fmla="*/ 63731 w 215187"/>
                <a:gd name="connsiteY8" fmla="*/ 187910 h 187925"/>
                <a:gd name="connsiteX9" fmla="*/ 43868 w 215187"/>
                <a:gd name="connsiteY9" fmla="*/ 138298 h 187925"/>
                <a:gd name="connsiteX10" fmla="*/ 0 w 215187"/>
                <a:gd name="connsiteY10" fmla="*/ 47354 h 187925"/>
                <a:gd name="connsiteX0" fmla="*/ 0 w 215187"/>
                <a:gd name="connsiteY0" fmla="*/ 47354 h 188471"/>
                <a:gd name="connsiteX1" fmla="*/ 102541 w 215187"/>
                <a:gd name="connsiteY1" fmla="*/ 22766 h 188471"/>
                <a:gd name="connsiteX2" fmla="*/ 178823 w 215187"/>
                <a:gd name="connsiteY2" fmla="*/ 106 h 188471"/>
                <a:gd name="connsiteX3" fmla="*/ 210477 w 215187"/>
                <a:gd name="connsiteY3" fmla="*/ 43586 h 188471"/>
                <a:gd name="connsiteX4" fmla="*/ 190729 w 215187"/>
                <a:gd name="connsiteY4" fmla="*/ 94474 h 188471"/>
                <a:gd name="connsiteX5" fmla="*/ 213908 w 215187"/>
                <a:gd name="connsiteY5" fmla="*/ 152003 h 188471"/>
                <a:gd name="connsiteX6" fmla="*/ 159761 w 215187"/>
                <a:gd name="connsiteY6" fmla="*/ 182228 h 188471"/>
                <a:gd name="connsiteX7" fmla="*/ 121549 w 215187"/>
                <a:gd name="connsiteY7" fmla="*/ 133199 h 188471"/>
                <a:gd name="connsiteX8" fmla="*/ 116254 w 215187"/>
                <a:gd name="connsiteY8" fmla="*/ 170785 h 188471"/>
                <a:gd name="connsiteX9" fmla="*/ 63731 w 215187"/>
                <a:gd name="connsiteY9" fmla="*/ 187910 h 188471"/>
                <a:gd name="connsiteX10" fmla="*/ 43868 w 215187"/>
                <a:gd name="connsiteY10" fmla="*/ 138298 h 188471"/>
                <a:gd name="connsiteX11" fmla="*/ 0 w 215187"/>
                <a:gd name="connsiteY11" fmla="*/ 47354 h 188471"/>
                <a:gd name="connsiteX0" fmla="*/ 4 w 215191"/>
                <a:gd name="connsiteY0" fmla="*/ 47354 h 188471"/>
                <a:gd name="connsiteX1" fmla="*/ 29242 w 215191"/>
                <a:gd name="connsiteY1" fmla="*/ 21517 h 188471"/>
                <a:gd name="connsiteX2" fmla="*/ 102545 w 215191"/>
                <a:gd name="connsiteY2" fmla="*/ 22766 h 188471"/>
                <a:gd name="connsiteX3" fmla="*/ 178827 w 215191"/>
                <a:gd name="connsiteY3" fmla="*/ 106 h 188471"/>
                <a:gd name="connsiteX4" fmla="*/ 210481 w 215191"/>
                <a:gd name="connsiteY4" fmla="*/ 43586 h 188471"/>
                <a:gd name="connsiteX5" fmla="*/ 190733 w 215191"/>
                <a:gd name="connsiteY5" fmla="*/ 94474 h 188471"/>
                <a:gd name="connsiteX6" fmla="*/ 213912 w 215191"/>
                <a:gd name="connsiteY6" fmla="*/ 152003 h 188471"/>
                <a:gd name="connsiteX7" fmla="*/ 159765 w 215191"/>
                <a:gd name="connsiteY7" fmla="*/ 182228 h 188471"/>
                <a:gd name="connsiteX8" fmla="*/ 121553 w 215191"/>
                <a:gd name="connsiteY8" fmla="*/ 133199 h 188471"/>
                <a:gd name="connsiteX9" fmla="*/ 116258 w 215191"/>
                <a:gd name="connsiteY9" fmla="*/ 170785 h 188471"/>
                <a:gd name="connsiteX10" fmla="*/ 63735 w 215191"/>
                <a:gd name="connsiteY10" fmla="*/ 187910 h 188471"/>
                <a:gd name="connsiteX11" fmla="*/ 43872 w 215191"/>
                <a:gd name="connsiteY11" fmla="*/ 138298 h 188471"/>
                <a:gd name="connsiteX12" fmla="*/ 4 w 215191"/>
                <a:gd name="connsiteY12" fmla="*/ 47354 h 188471"/>
                <a:gd name="connsiteX0" fmla="*/ 1351 w 216538"/>
                <a:gd name="connsiteY0" fmla="*/ 47354 h 188471"/>
                <a:gd name="connsiteX1" fmla="*/ 30589 w 216538"/>
                <a:gd name="connsiteY1" fmla="*/ 21517 h 188471"/>
                <a:gd name="connsiteX2" fmla="*/ 103892 w 216538"/>
                <a:gd name="connsiteY2" fmla="*/ 22766 h 188471"/>
                <a:gd name="connsiteX3" fmla="*/ 180174 w 216538"/>
                <a:gd name="connsiteY3" fmla="*/ 106 h 188471"/>
                <a:gd name="connsiteX4" fmla="*/ 211828 w 216538"/>
                <a:gd name="connsiteY4" fmla="*/ 43586 h 188471"/>
                <a:gd name="connsiteX5" fmla="*/ 192080 w 216538"/>
                <a:gd name="connsiteY5" fmla="*/ 94474 h 188471"/>
                <a:gd name="connsiteX6" fmla="*/ 215259 w 216538"/>
                <a:gd name="connsiteY6" fmla="*/ 152003 h 188471"/>
                <a:gd name="connsiteX7" fmla="*/ 161112 w 216538"/>
                <a:gd name="connsiteY7" fmla="*/ 182228 h 188471"/>
                <a:gd name="connsiteX8" fmla="*/ 122900 w 216538"/>
                <a:gd name="connsiteY8" fmla="*/ 133199 h 188471"/>
                <a:gd name="connsiteX9" fmla="*/ 117605 w 216538"/>
                <a:gd name="connsiteY9" fmla="*/ 170785 h 188471"/>
                <a:gd name="connsiteX10" fmla="*/ 65082 w 216538"/>
                <a:gd name="connsiteY10" fmla="*/ 187910 h 188471"/>
                <a:gd name="connsiteX11" fmla="*/ 45219 w 216538"/>
                <a:gd name="connsiteY11" fmla="*/ 138298 h 188471"/>
                <a:gd name="connsiteX12" fmla="*/ 6995 w 216538"/>
                <a:gd name="connsiteY12" fmla="*/ 84140 h 188471"/>
                <a:gd name="connsiteX13" fmla="*/ 1351 w 216538"/>
                <a:gd name="connsiteY13" fmla="*/ 47354 h 188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6538" h="188471">
                  <a:moveTo>
                    <a:pt x="1351" y="47354"/>
                  </a:moveTo>
                  <a:cubicBezTo>
                    <a:pt x="1080" y="29982"/>
                    <a:pt x="13499" y="25615"/>
                    <a:pt x="30589" y="21517"/>
                  </a:cubicBezTo>
                  <a:cubicBezTo>
                    <a:pt x="47679" y="17419"/>
                    <a:pt x="81129" y="28426"/>
                    <a:pt x="103892" y="22766"/>
                  </a:cubicBezTo>
                  <a:cubicBezTo>
                    <a:pt x="119832" y="24754"/>
                    <a:pt x="164234" y="-1882"/>
                    <a:pt x="180174" y="106"/>
                  </a:cubicBezTo>
                  <a:lnTo>
                    <a:pt x="211828" y="43586"/>
                  </a:lnTo>
                  <a:cubicBezTo>
                    <a:pt x="200662" y="58358"/>
                    <a:pt x="203246" y="79702"/>
                    <a:pt x="192080" y="94474"/>
                  </a:cubicBezTo>
                  <a:cubicBezTo>
                    <a:pt x="185204" y="108984"/>
                    <a:pt x="223959" y="144699"/>
                    <a:pt x="215259" y="152003"/>
                  </a:cubicBezTo>
                  <a:cubicBezTo>
                    <a:pt x="206559" y="159307"/>
                    <a:pt x="181112" y="180878"/>
                    <a:pt x="161112" y="182228"/>
                  </a:cubicBezTo>
                  <a:cubicBezTo>
                    <a:pt x="139162" y="174854"/>
                    <a:pt x="144850" y="140573"/>
                    <a:pt x="122900" y="133199"/>
                  </a:cubicBezTo>
                  <a:cubicBezTo>
                    <a:pt x="111775" y="129089"/>
                    <a:pt x="127241" y="161667"/>
                    <a:pt x="117605" y="170785"/>
                  </a:cubicBezTo>
                  <a:cubicBezTo>
                    <a:pt x="107969" y="179904"/>
                    <a:pt x="73273" y="191121"/>
                    <a:pt x="65082" y="187910"/>
                  </a:cubicBezTo>
                  <a:cubicBezTo>
                    <a:pt x="56891" y="184699"/>
                    <a:pt x="53643" y="156751"/>
                    <a:pt x="45219" y="138298"/>
                  </a:cubicBezTo>
                  <a:cubicBezTo>
                    <a:pt x="36795" y="119845"/>
                    <a:pt x="14306" y="99297"/>
                    <a:pt x="6995" y="84140"/>
                  </a:cubicBezTo>
                  <a:cubicBezTo>
                    <a:pt x="-316" y="68983"/>
                    <a:pt x="-1324" y="56633"/>
                    <a:pt x="1351" y="47354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>
                    <a:lumMod val="10000"/>
                    <a:lumOff val="90000"/>
                  </a:srgbClr>
                </a:solidFill>
                <a:latin typeface="Calibri"/>
              </a:endParaRPr>
            </a:p>
          </p:txBody>
        </p:sp>
        <p:sp>
          <p:nvSpPr>
            <p:cNvPr id="123" name="Rectangle 20"/>
            <p:cNvSpPr>
              <a:spLocks/>
            </p:cNvSpPr>
            <p:nvPr/>
          </p:nvSpPr>
          <p:spPr bwMode="auto">
            <a:xfrm rot="3867341">
              <a:off x="6573979" y="1868922"/>
              <a:ext cx="206157" cy="212287"/>
            </a:xfrm>
            <a:custGeom>
              <a:avLst/>
              <a:gdLst>
                <a:gd name="connsiteX0" fmla="*/ 0 w 94661"/>
                <a:gd name="connsiteY0" fmla="*/ 0 h 67868"/>
                <a:gd name="connsiteX1" fmla="*/ 94661 w 94661"/>
                <a:gd name="connsiteY1" fmla="*/ 0 h 67868"/>
                <a:gd name="connsiteX2" fmla="*/ 94661 w 94661"/>
                <a:gd name="connsiteY2" fmla="*/ 67868 h 67868"/>
                <a:gd name="connsiteX3" fmla="*/ 0 w 94661"/>
                <a:gd name="connsiteY3" fmla="*/ 67868 h 67868"/>
                <a:gd name="connsiteX4" fmla="*/ 0 w 94661"/>
                <a:gd name="connsiteY4" fmla="*/ 0 h 67868"/>
                <a:gd name="connsiteX0" fmla="*/ 0 w 94661"/>
                <a:gd name="connsiteY0" fmla="*/ 47672 h 115540"/>
                <a:gd name="connsiteX1" fmla="*/ 58673 w 94661"/>
                <a:gd name="connsiteY1" fmla="*/ 8 h 115540"/>
                <a:gd name="connsiteX2" fmla="*/ 94661 w 94661"/>
                <a:gd name="connsiteY2" fmla="*/ 47672 h 115540"/>
                <a:gd name="connsiteX3" fmla="*/ 94661 w 94661"/>
                <a:gd name="connsiteY3" fmla="*/ 115540 h 115540"/>
                <a:gd name="connsiteX4" fmla="*/ 0 w 94661"/>
                <a:gd name="connsiteY4" fmla="*/ 115540 h 115540"/>
                <a:gd name="connsiteX5" fmla="*/ 0 w 94661"/>
                <a:gd name="connsiteY5" fmla="*/ 47672 h 115540"/>
                <a:gd name="connsiteX0" fmla="*/ 0 w 138529"/>
                <a:gd name="connsiteY0" fmla="*/ 24603 h 115547"/>
                <a:gd name="connsiteX1" fmla="*/ 102541 w 138529"/>
                <a:gd name="connsiteY1" fmla="*/ 15 h 115547"/>
                <a:gd name="connsiteX2" fmla="*/ 138529 w 138529"/>
                <a:gd name="connsiteY2" fmla="*/ 47679 h 115547"/>
                <a:gd name="connsiteX3" fmla="*/ 138529 w 138529"/>
                <a:gd name="connsiteY3" fmla="*/ 115547 h 115547"/>
                <a:gd name="connsiteX4" fmla="*/ 43868 w 138529"/>
                <a:gd name="connsiteY4" fmla="*/ 115547 h 115547"/>
                <a:gd name="connsiteX5" fmla="*/ 0 w 138529"/>
                <a:gd name="connsiteY5" fmla="*/ 24603 h 115547"/>
                <a:gd name="connsiteX0" fmla="*/ 0 w 210477"/>
                <a:gd name="connsiteY0" fmla="*/ 24603 h 115547"/>
                <a:gd name="connsiteX1" fmla="*/ 102541 w 210477"/>
                <a:gd name="connsiteY1" fmla="*/ 15 h 115547"/>
                <a:gd name="connsiteX2" fmla="*/ 210477 w 210477"/>
                <a:gd name="connsiteY2" fmla="*/ 20835 h 115547"/>
                <a:gd name="connsiteX3" fmla="*/ 138529 w 210477"/>
                <a:gd name="connsiteY3" fmla="*/ 115547 h 115547"/>
                <a:gd name="connsiteX4" fmla="*/ 43868 w 210477"/>
                <a:gd name="connsiteY4" fmla="*/ 115547 h 115547"/>
                <a:gd name="connsiteX5" fmla="*/ 0 w 210477"/>
                <a:gd name="connsiteY5" fmla="*/ 24603 h 115547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38529 w 210477"/>
                <a:gd name="connsiteY4" fmla="*/ 138298 h 138298"/>
                <a:gd name="connsiteX5" fmla="*/ 43868 w 210477"/>
                <a:gd name="connsiteY5" fmla="*/ 138298 h 138298"/>
                <a:gd name="connsiteX6" fmla="*/ 0 w 210477"/>
                <a:gd name="connsiteY6" fmla="*/ 47354 h 138298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90729 w 210477"/>
                <a:gd name="connsiteY4" fmla="*/ 94474 h 138298"/>
                <a:gd name="connsiteX5" fmla="*/ 138529 w 210477"/>
                <a:gd name="connsiteY5" fmla="*/ 138298 h 138298"/>
                <a:gd name="connsiteX6" fmla="*/ 43868 w 210477"/>
                <a:gd name="connsiteY6" fmla="*/ 138298 h 138298"/>
                <a:gd name="connsiteX7" fmla="*/ 0 w 210477"/>
                <a:gd name="connsiteY7" fmla="*/ 47354 h 138298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90729 w 210477"/>
                <a:gd name="connsiteY4" fmla="*/ 94474 h 138298"/>
                <a:gd name="connsiteX5" fmla="*/ 138529 w 210477"/>
                <a:gd name="connsiteY5" fmla="*/ 138298 h 138298"/>
                <a:gd name="connsiteX6" fmla="*/ 43868 w 210477"/>
                <a:gd name="connsiteY6" fmla="*/ 138298 h 138298"/>
                <a:gd name="connsiteX7" fmla="*/ 0 w 210477"/>
                <a:gd name="connsiteY7" fmla="*/ 47354 h 138298"/>
                <a:gd name="connsiteX0" fmla="*/ 0 w 215187"/>
                <a:gd name="connsiteY0" fmla="*/ 47354 h 153476"/>
                <a:gd name="connsiteX1" fmla="*/ 102541 w 215187"/>
                <a:gd name="connsiteY1" fmla="*/ 22766 h 153476"/>
                <a:gd name="connsiteX2" fmla="*/ 178823 w 215187"/>
                <a:gd name="connsiteY2" fmla="*/ 106 h 153476"/>
                <a:gd name="connsiteX3" fmla="*/ 210477 w 215187"/>
                <a:gd name="connsiteY3" fmla="*/ 43586 h 153476"/>
                <a:gd name="connsiteX4" fmla="*/ 190729 w 215187"/>
                <a:gd name="connsiteY4" fmla="*/ 94474 h 153476"/>
                <a:gd name="connsiteX5" fmla="*/ 213908 w 215187"/>
                <a:gd name="connsiteY5" fmla="*/ 152003 h 153476"/>
                <a:gd name="connsiteX6" fmla="*/ 138529 w 215187"/>
                <a:gd name="connsiteY6" fmla="*/ 138298 h 153476"/>
                <a:gd name="connsiteX7" fmla="*/ 43868 w 215187"/>
                <a:gd name="connsiteY7" fmla="*/ 138298 h 153476"/>
                <a:gd name="connsiteX8" fmla="*/ 0 w 215187"/>
                <a:gd name="connsiteY8" fmla="*/ 47354 h 153476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43868 w 215187"/>
                <a:gd name="connsiteY7" fmla="*/ 138298 h 182228"/>
                <a:gd name="connsiteX8" fmla="*/ 0 w 215187"/>
                <a:gd name="connsiteY8" fmla="*/ 47354 h 182228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121549 w 215187"/>
                <a:gd name="connsiteY7" fmla="*/ 133199 h 182228"/>
                <a:gd name="connsiteX8" fmla="*/ 43868 w 215187"/>
                <a:gd name="connsiteY8" fmla="*/ 138298 h 182228"/>
                <a:gd name="connsiteX9" fmla="*/ 0 w 215187"/>
                <a:gd name="connsiteY9" fmla="*/ 47354 h 182228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121549 w 215187"/>
                <a:gd name="connsiteY7" fmla="*/ 133199 h 182228"/>
                <a:gd name="connsiteX8" fmla="*/ 43868 w 215187"/>
                <a:gd name="connsiteY8" fmla="*/ 138298 h 182228"/>
                <a:gd name="connsiteX9" fmla="*/ 0 w 215187"/>
                <a:gd name="connsiteY9" fmla="*/ 47354 h 182228"/>
                <a:gd name="connsiteX0" fmla="*/ 0 w 215187"/>
                <a:gd name="connsiteY0" fmla="*/ 47354 h 187925"/>
                <a:gd name="connsiteX1" fmla="*/ 102541 w 215187"/>
                <a:gd name="connsiteY1" fmla="*/ 22766 h 187925"/>
                <a:gd name="connsiteX2" fmla="*/ 178823 w 215187"/>
                <a:gd name="connsiteY2" fmla="*/ 106 h 187925"/>
                <a:gd name="connsiteX3" fmla="*/ 210477 w 215187"/>
                <a:gd name="connsiteY3" fmla="*/ 43586 h 187925"/>
                <a:gd name="connsiteX4" fmla="*/ 190729 w 215187"/>
                <a:gd name="connsiteY4" fmla="*/ 94474 h 187925"/>
                <a:gd name="connsiteX5" fmla="*/ 213908 w 215187"/>
                <a:gd name="connsiteY5" fmla="*/ 152003 h 187925"/>
                <a:gd name="connsiteX6" fmla="*/ 159761 w 215187"/>
                <a:gd name="connsiteY6" fmla="*/ 182228 h 187925"/>
                <a:gd name="connsiteX7" fmla="*/ 121549 w 215187"/>
                <a:gd name="connsiteY7" fmla="*/ 133199 h 187925"/>
                <a:gd name="connsiteX8" fmla="*/ 63731 w 215187"/>
                <a:gd name="connsiteY8" fmla="*/ 187910 h 187925"/>
                <a:gd name="connsiteX9" fmla="*/ 43868 w 215187"/>
                <a:gd name="connsiteY9" fmla="*/ 138298 h 187925"/>
                <a:gd name="connsiteX10" fmla="*/ 0 w 215187"/>
                <a:gd name="connsiteY10" fmla="*/ 47354 h 187925"/>
                <a:gd name="connsiteX0" fmla="*/ 0 w 215187"/>
                <a:gd name="connsiteY0" fmla="*/ 47354 h 188471"/>
                <a:gd name="connsiteX1" fmla="*/ 102541 w 215187"/>
                <a:gd name="connsiteY1" fmla="*/ 22766 h 188471"/>
                <a:gd name="connsiteX2" fmla="*/ 178823 w 215187"/>
                <a:gd name="connsiteY2" fmla="*/ 106 h 188471"/>
                <a:gd name="connsiteX3" fmla="*/ 210477 w 215187"/>
                <a:gd name="connsiteY3" fmla="*/ 43586 h 188471"/>
                <a:gd name="connsiteX4" fmla="*/ 190729 w 215187"/>
                <a:gd name="connsiteY4" fmla="*/ 94474 h 188471"/>
                <a:gd name="connsiteX5" fmla="*/ 213908 w 215187"/>
                <a:gd name="connsiteY5" fmla="*/ 152003 h 188471"/>
                <a:gd name="connsiteX6" fmla="*/ 159761 w 215187"/>
                <a:gd name="connsiteY6" fmla="*/ 182228 h 188471"/>
                <a:gd name="connsiteX7" fmla="*/ 121549 w 215187"/>
                <a:gd name="connsiteY7" fmla="*/ 133199 h 188471"/>
                <a:gd name="connsiteX8" fmla="*/ 116254 w 215187"/>
                <a:gd name="connsiteY8" fmla="*/ 170785 h 188471"/>
                <a:gd name="connsiteX9" fmla="*/ 63731 w 215187"/>
                <a:gd name="connsiteY9" fmla="*/ 187910 h 188471"/>
                <a:gd name="connsiteX10" fmla="*/ 43868 w 215187"/>
                <a:gd name="connsiteY10" fmla="*/ 138298 h 188471"/>
                <a:gd name="connsiteX11" fmla="*/ 0 w 215187"/>
                <a:gd name="connsiteY11" fmla="*/ 47354 h 188471"/>
                <a:gd name="connsiteX0" fmla="*/ 4 w 215191"/>
                <a:gd name="connsiteY0" fmla="*/ 47354 h 188471"/>
                <a:gd name="connsiteX1" fmla="*/ 29242 w 215191"/>
                <a:gd name="connsiteY1" fmla="*/ 21517 h 188471"/>
                <a:gd name="connsiteX2" fmla="*/ 102545 w 215191"/>
                <a:gd name="connsiteY2" fmla="*/ 22766 h 188471"/>
                <a:gd name="connsiteX3" fmla="*/ 178827 w 215191"/>
                <a:gd name="connsiteY3" fmla="*/ 106 h 188471"/>
                <a:gd name="connsiteX4" fmla="*/ 210481 w 215191"/>
                <a:gd name="connsiteY4" fmla="*/ 43586 h 188471"/>
                <a:gd name="connsiteX5" fmla="*/ 190733 w 215191"/>
                <a:gd name="connsiteY5" fmla="*/ 94474 h 188471"/>
                <a:gd name="connsiteX6" fmla="*/ 213912 w 215191"/>
                <a:gd name="connsiteY6" fmla="*/ 152003 h 188471"/>
                <a:gd name="connsiteX7" fmla="*/ 159765 w 215191"/>
                <a:gd name="connsiteY7" fmla="*/ 182228 h 188471"/>
                <a:gd name="connsiteX8" fmla="*/ 121553 w 215191"/>
                <a:gd name="connsiteY8" fmla="*/ 133199 h 188471"/>
                <a:gd name="connsiteX9" fmla="*/ 116258 w 215191"/>
                <a:gd name="connsiteY9" fmla="*/ 170785 h 188471"/>
                <a:gd name="connsiteX10" fmla="*/ 63735 w 215191"/>
                <a:gd name="connsiteY10" fmla="*/ 187910 h 188471"/>
                <a:gd name="connsiteX11" fmla="*/ 43872 w 215191"/>
                <a:gd name="connsiteY11" fmla="*/ 138298 h 188471"/>
                <a:gd name="connsiteX12" fmla="*/ 4 w 215191"/>
                <a:gd name="connsiteY12" fmla="*/ 47354 h 188471"/>
                <a:gd name="connsiteX0" fmla="*/ 1351 w 216538"/>
                <a:gd name="connsiteY0" fmla="*/ 47354 h 188471"/>
                <a:gd name="connsiteX1" fmla="*/ 30589 w 216538"/>
                <a:gd name="connsiteY1" fmla="*/ 21517 h 188471"/>
                <a:gd name="connsiteX2" fmla="*/ 103892 w 216538"/>
                <a:gd name="connsiteY2" fmla="*/ 22766 h 188471"/>
                <a:gd name="connsiteX3" fmla="*/ 180174 w 216538"/>
                <a:gd name="connsiteY3" fmla="*/ 106 h 188471"/>
                <a:gd name="connsiteX4" fmla="*/ 211828 w 216538"/>
                <a:gd name="connsiteY4" fmla="*/ 43586 h 188471"/>
                <a:gd name="connsiteX5" fmla="*/ 192080 w 216538"/>
                <a:gd name="connsiteY5" fmla="*/ 94474 h 188471"/>
                <a:gd name="connsiteX6" fmla="*/ 215259 w 216538"/>
                <a:gd name="connsiteY6" fmla="*/ 152003 h 188471"/>
                <a:gd name="connsiteX7" fmla="*/ 161112 w 216538"/>
                <a:gd name="connsiteY7" fmla="*/ 182228 h 188471"/>
                <a:gd name="connsiteX8" fmla="*/ 122900 w 216538"/>
                <a:gd name="connsiteY8" fmla="*/ 133199 h 188471"/>
                <a:gd name="connsiteX9" fmla="*/ 117605 w 216538"/>
                <a:gd name="connsiteY9" fmla="*/ 170785 h 188471"/>
                <a:gd name="connsiteX10" fmla="*/ 65082 w 216538"/>
                <a:gd name="connsiteY10" fmla="*/ 187910 h 188471"/>
                <a:gd name="connsiteX11" fmla="*/ 45219 w 216538"/>
                <a:gd name="connsiteY11" fmla="*/ 138298 h 188471"/>
                <a:gd name="connsiteX12" fmla="*/ 6995 w 216538"/>
                <a:gd name="connsiteY12" fmla="*/ 84140 h 188471"/>
                <a:gd name="connsiteX13" fmla="*/ 1351 w 216538"/>
                <a:gd name="connsiteY13" fmla="*/ 47354 h 188471"/>
                <a:gd name="connsiteX0" fmla="*/ 1351 w 216538"/>
                <a:gd name="connsiteY0" fmla="*/ 90062 h 231179"/>
                <a:gd name="connsiteX1" fmla="*/ 30589 w 216538"/>
                <a:gd name="connsiteY1" fmla="*/ 64225 h 231179"/>
                <a:gd name="connsiteX2" fmla="*/ 112970 w 216538"/>
                <a:gd name="connsiteY2" fmla="*/ 0 h 231179"/>
                <a:gd name="connsiteX3" fmla="*/ 180174 w 216538"/>
                <a:gd name="connsiteY3" fmla="*/ 42814 h 231179"/>
                <a:gd name="connsiteX4" fmla="*/ 211828 w 216538"/>
                <a:gd name="connsiteY4" fmla="*/ 86294 h 231179"/>
                <a:gd name="connsiteX5" fmla="*/ 192080 w 216538"/>
                <a:gd name="connsiteY5" fmla="*/ 137182 h 231179"/>
                <a:gd name="connsiteX6" fmla="*/ 215259 w 216538"/>
                <a:gd name="connsiteY6" fmla="*/ 194711 h 231179"/>
                <a:gd name="connsiteX7" fmla="*/ 161112 w 216538"/>
                <a:gd name="connsiteY7" fmla="*/ 224936 h 231179"/>
                <a:gd name="connsiteX8" fmla="*/ 122900 w 216538"/>
                <a:gd name="connsiteY8" fmla="*/ 175907 h 231179"/>
                <a:gd name="connsiteX9" fmla="*/ 117605 w 216538"/>
                <a:gd name="connsiteY9" fmla="*/ 213493 h 231179"/>
                <a:gd name="connsiteX10" fmla="*/ 65082 w 216538"/>
                <a:gd name="connsiteY10" fmla="*/ 230618 h 231179"/>
                <a:gd name="connsiteX11" fmla="*/ 45219 w 216538"/>
                <a:gd name="connsiteY11" fmla="*/ 181006 h 231179"/>
                <a:gd name="connsiteX12" fmla="*/ 6995 w 216538"/>
                <a:gd name="connsiteY12" fmla="*/ 126848 h 231179"/>
                <a:gd name="connsiteX13" fmla="*/ 1351 w 216538"/>
                <a:gd name="connsiteY13" fmla="*/ 90062 h 231179"/>
                <a:gd name="connsiteX0" fmla="*/ 1351 w 216538"/>
                <a:gd name="connsiteY0" fmla="*/ 90062 h 231179"/>
                <a:gd name="connsiteX1" fmla="*/ 30589 w 216538"/>
                <a:gd name="connsiteY1" fmla="*/ 64225 h 231179"/>
                <a:gd name="connsiteX2" fmla="*/ 112970 w 216538"/>
                <a:gd name="connsiteY2" fmla="*/ 0 h 231179"/>
                <a:gd name="connsiteX3" fmla="*/ 180174 w 216538"/>
                <a:gd name="connsiteY3" fmla="*/ 42814 h 231179"/>
                <a:gd name="connsiteX4" fmla="*/ 211828 w 216538"/>
                <a:gd name="connsiteY4" fmla="*/ 86294 h 231179"/>
                <a:gd name="connsiteX5" fmla="*/ 192080 w 216538"/>
                <a:gd name="connsiteY5" fmla="*/ 137182 h 231179"/>
                <a:gd name="connsiteX6" fmla="*/ 215259 w 216538"/>
                <a:gd name="connsiteY6" fmla="*/ 194711 h 231179"/>
                <a:gd name="connsiteX7" fmla="*/ 161112 w 216538"/>
                <a:gd name="connsiteY7" fmla="*/ 224936 h 231179"/>
                <a:gd name="connsiteX8" fmla="*/ 122900 w 216538"/>
                <a:gd name="connsiteY8" fmla="*/ 175907 h 231179"/>
                <a:gd name="connsiteX9" fmla="*/ 117605 w 216538"/>
                <a:gd name="connsiteY9" fmla="*/ 213493 h 231179"/>
                <a:gd name="connsiteX10" fmla="*/ 65082 w 216538"/>
                <a:gd name="connsiteY10" fmla="*/ 230618 h 231179"/>
                <a:gd name="connsiteX11" fmla="*/ 14563 w 216538"/>
                <a:gd name="connsiteY11" fmla="*/ 185393 h 231179"/>
                <a:gd name="connsiteX12" fmla="*/ 6995 w 216538"/>
                <a:gd name="connsiteY12" fmla="*/ 126848 h 231179"/>
                <a:gd name="connsiteX13" fmla="*/ 1351 w 216538"/>
                <a:gd name="connsiteY13" fmla="*/ 90062 h 231179"/>
                <a:gd name="connsiteX0" fmla="*/ 1351 w 216538"/>
                <a:gd name="connsiteY0" fmla="*/ 90062 h 231179"/>
                <a:gd name="connsiteX1" fmla="*/ 30589 w 216538"/>
                <a:gd name="connsiteY1" fmla="*/ 64225 h 231179"/>
                <a:gd name="connsiteX2" fmla="*/ 112970 w 216538"/>
                <a:gd name="connsiteY2" fmla="*/ 0 h 231179"/>
                <a:gd name="connsiteX3" fmla="*/ 180174 w 216538"/>
                <a:gd name="connsiteY3" fmla="*/ 42814 h 231179"/>
                <a:gd name="connsiteX4" fmla="*/ 211828 w 216538"/>
                <a:gd name="connsiteY4" fmla="*/ 86294 h 231179"/>
                <a:gd name="connsiteX5" fmla="*/ 192080 w 216538"/>
                <a:gd name="connsiteY5" fmla="*/ 137182 h 231179"/>
                <a:gd name="connsiteX6" fmla="*/ 215259 w 216538"/>
                <a:gd name="connsiteY6" fmla="*/ 194711 h 231179"/>
                <a:gd name="connsiteX7" fmla="*/ 161112 w 216538"/>
                <a:gd name="connsiteY7" fmla="*/ 224936 h 231179"/>
                <a:gd name="connsiteX8" fmla="*/ 144250 w 216538"/>
                <a:gd name="connsiteY8" fmla="*/ 224190 h 231179"/>
                <a:gd name="connsiteX9" fmla="*/ 117605 w 216538"/>
                <a:gd name="connsiteY9" fmla="*/ 213493 h 231179"/>
                <a:gd name="connsiteX10" fmla="*/ 65082 w 216538"/>
                <a:gd name="connsiteY10" fmla="*/ 230618 h 231179"/>
                <a:gd name="connsiteX11" fmla="*/ 14563 w 216538"/>
                <a:gd name="connsiteY11" fmla="*/ 185393 h 231179"/>
                <a:gd name="connsiteX12" fmla="*/ 6995 w 216538"/>
                <a:gd name="connsiteY12" fmla="*/ 126848 h 231179"/>
                <a:gd name="connsiteX13" fmla="*/ 1351 w 216538"/>
                <a:gd name="connsiteY13" fmla="*/ 90062 h 231179"/>
                <a:gd name="connsiteX0" fmla="*/ 1351 w 216538"/>
                <a:gd name="connsiteY0" fmla="*/ 90062 h 261127"/>
                <a:gd name="connsiteX1" fmla="*/ 30589 w 216538"/>
                <a:gd name="connsiteY1" fmla="*/ 64225 h 261127"/>
                <a:gd name="connsiteX2" fmla="*/ 112970 w 216538"/>
                <a:gd name="connsiteY2" fmla="*/ 0 h 261127"/>
                <a:gd name="connsiteX3" fmla="*/ 180174 w 216538"/>
                <a:gd name="connsiteY3" fmla="*/ 42814 h 261127"/>
                <a:gd name="connsiteX4" fmla="*/ 211828 w 216538"/>
                <a:gd name="connsiteY4" fmla="*/ 86294 h 261127"/>
                <a:gd name="connsiteX5" fmla="*/ 192080 w 216538"/>
                <a:gd name="connsiteY5" fmla="*/ 137182 h 261127"/>
                <a:gd name="connsiteX6" fmla="*/ 215259 w 216538"/>
                <a:gd name="connsiteY6" fmla="*/ 194711 h 261127"/>
                <a:gd name="connsiteX7" fmla="*/ 161112 w 216538"/>
                <a:gd name="connsiteY7" fmla="*/ 224936 h 261127"/>
                <a:gd name="connsiteX8" fmla="*/ 144250 w 216538"/>
                <a:gd name="connsiteY8" fmla="*/ 224190 h 261127"/>
                <a:gd name="connsiteX9" fmla="*/ 117605 w 216538"/>
                <a:gd name="connsiteY9" fmla="*/ 213493 h 261127"/>
                <a:gd name="connsiteX10" fmla="*/ 15679 w 216538"/>
                <a:gd name="connsiteY10" fmla="*/ 260952 h 261127"/>
                <a:gd name="connsiteX11" fmla="*/ 14563 w 216538"/>
                <a:gd name="connsiteY11" fmla="*/ 185393 h 261127"/>
                <a:gd name="connsiteX12" fmla="*/ 6995 w 216538"/>
                <a:gd name="connsiteY12" fmla="*/ 126848 h 261127"/>
                <a:gd name="connsiteX13" fmla="*/ 1351 w 216538"/>
                <a:gd name="connsiteY13" fmla="*/ 90062 h 261127"/>
                <a:gd name="connsiteX0" fmla="*/ 1351 w 216538"/>
                <a:gd name="connsiteY0" fmla="*/ 90062 h 261618"/>
                <a:gd name="connsiteX1" fmla="*/ 30589 w 216538"/>
                <a:gd name="connsiteY1" fmla="*/ 64225 h 261618"/>
                <a:gd name="connsiteX2" fmla="*/ 112970 w 216538"/>
                <a:gd name="connsiteY2" fmla="*/ 0 h 261618"/>
                <a:gd name="connsiteX3" fmla="*/ 180174 w 216538"/>
                <a:gd name="connsiteY3" fmla="*/ 42814 h 261618"/>
                <a:gd name="connsiteX4" fmla="*/ 211828 w 216538"/>
                <a:gd name="connsiteY4" fmla="*/ 86294 h 261618"/>
                <a:gd name="connsiteX5" fmla="*/ 192080 w 216538"/>
                <a:gd name="connsiteY5" fmla="*/ 137182 h 261618"/>
                <a:gd name="connsiteX6" fmla="*/ 215259 w 216538"/>
                <a:gd name="connsiteY6" fmla="*/ 194711 h 261618"/>
                <a:gd name="connsiteX7" fmla="*/ 161112 w 216538"/>
                <a:gd name="connsiteY7" fmla="*/ 224936 h 261618"/>
                <a:gd name="connsiteX8" fmla="*/ 144250 w 216538"/>
                <a:gd name="connsiteY8" fmla="*/ 224190 h 261618"/>
                <a:gd name="connsiteX9" fmla="*/ 117605 w 216538"/>
                <a:gd name="connsiteY9" fmla="*/ 213493 h 261618"/>
                <a:gd name="connsiteX10" fmla="*/ 70411 w 216538"/>
                <a:gd name="connsiteY10" fmla="*/ 204396 h 261618"/>
                <a:gd name="connsiteX11" fmla="*/ 15679 w 216538"/>
                <a:gd name="connsiteY11" fmla="*/ 260952 h 261618"/>
                <a:gd name="connsiteX12" fmla="*/ 14563 w 216538"/>
                <a:gd name="connsiteY12" fmla="*/ 185393 h 261618"/>
                <a:gd name="connsiteX13" fmla="*/ 6995 w 216538"/>
                <a:gd name="connsiteY13" fmla="*/ 126848 h 261618"/>
                <a:gd name="connsiteX14" fmla="*/ 1351 w 216538"/>
                <a:gd name="connsiteY14" fmla="*/ 90062 h 261618"/>
                <a:gd name="connsiteX0" fmla="*/ 1351 w 232378"/>
                <a:gd name="connsiteY0" fmla="*/ 90062 h 261619"/>
                <a:gd name="connsiteX1" fmla="*/ 30589 w 232378"/>
                <a:gd name="connsiteY1" fmla="*/ 64225 h 261619"/>
                <a:gd name="connsiteX2" fmla="*/ 112970 w 232378"/>
                <a:gd name="connsiteY2" fmla="*/ 0 h 261619"/>
                <a:gd name="connsiteX3" fmla="*/ 180174 w 232378"/>
                <a:gd name="connsiteY3" fmla="*/ 42814 h 261619"/>
                <a:gd name="connsiteX4" fmla="*/ 232378 w 232378"/>
                <a:gd name="connsiteY4" fmla="*/ 89769 h 261619"/>
                <a:gd name="connsiteX5" fmla="*/ 192080 w 232378"/>
                <a:gd name="connsiteY5" fmla="*/ 137182 h 261619"/>
                <a:gd name="connsiteX6" fmla="*/ 215259 w 232378"/>
                <a:gd name="connsiteY6" fmla="*/ 194711 h 261619"/>
                <a:gd name="connsiteX7" fmla="*/ 161112 w 232378"/>
                <a:gd name="connsiteY7" fmla="*/ 224936 h 261619"/>
                <a:gd name="connsiteX8" fmla="*/ 144250 w 232378"/>
                <a:gd name="connsiteY8" fmla="*/ 224190 h 261619"/>
                <a:gd name="connsiteX9" fmla="*/ 117605 w 232378"/>
                <a:gd name="connsiteY9" fmla="*/ 213493 h 261619"/>
                <a:gd name="connsiteX10" fmla="*/ 70411 w 232378"/>
                <a:gd name="connsiteY10" fmla="*/ 204396 h 261619"/>
                <a:gd name="connsiteX11" fmla="*/ 15679 w 232378"/>
                <a:gd name="connsiteY11" fmla="*/ 260952 h 261619"/>
                <a:gd name="connsiteX12" fmla="*/ 14563 w 232378"/>
                <a:gd name="connsiteY12" fmla="*/ 185393 h 261619"/>
                <a:gd name="connsiteX13" fmla="*/ 6995 w 232378"/>
                <a:gd name="connsiteY13" fmla="*/ 126848 h 261619"/>
                <a:gd name="connsiteX14" fmla="*/ 1351 w 232378"/>
                <a:gd name="connsiteY14" fmla="*/ 90062 h 261619"/>
                <a:gd name="connsiteX0" fmla="*/ 1351 w 232378"/>
                <a:gd name="connsiteY0" fmla="*/ 90062 h 261619"/>
                <a:gd name="connsiteX1" fmla="*/ 30589 w 232378"/>
                <a:gd name="connsiteY1" fmla="*/ 64225 h 261619"/>
                <a:gd name="connsiteX2" fmla="*/ 112970 w 232378"/>
                <a:gd name="connsiteY2" fmla="*/ 0 h 261619"/>
                <a:gd name="connsiteX3" fmla="*/ 180174 w 232378"/>
                <a:gd name="connsiteY3" fmla="*/ 42814 h 261619"/>
                <a:gd name="connsiteX4" fmla="*/ 232378 w 232378"/>
                <a:gd name="connsiteY4" fmla="*/ 89769 h 261619"/>
                <a:gd name="connsiteX5" fmla="*/ 215326 w 232378"/>
                <a:gd name="connsiteY5" fmla="*/ 148292 h 261619"/>
                <a:gd name="connsiteX6" fmla="*/ 215259 w 232378"/>
                <a:gd name="connsiteY6" fmla="*/ 194711 h 261619"/>
                <a:gd name="connsiteX7" fmla="*/ 161112 w 232378"/>
                <a:gd name="connsiteY7" fmla="*/ 224936 h 261619"/>
                <a:gd name="connsiteX8" fmla="*/ 144250 w 232378"/>
                <a:gd name="connsiteY8" fmla="*/ 224190 h 261619"/>
                <a:gd name="connsiteX9" fmla="*/ 117605 w 232378"/>
                <a:gd name="connsiteY9" fmla="*/ 213493 h 261619"/>
                <a:gd name="connsiteX10" fmla="*/ 70411 w 232378"/>
                <a:gd name="connsiteY10" fmla="*/ 204396 h 261619"/>
                <a:gd name="connsiteX11" fmla="*/ 15679 w 232378"/>
                <a:gd name="connsiteY11" fmla="*/ 260952 h 261619"/>
                <a:gd name="connsiteX12" fmla="*/ 14563 w 232378"/>
                <a:gd name="connsiteY12" fmla="*/ 185393 h 261619"/>
                <a:gd name="connsiteX13" fmla="*/ 6995 w 232378"/>
                <a:gd name="connsiteY13" fmla="*/ 126848 h 261619"/>
                <a:gd name="connsiteX14" fmla="*/ 1351 w 232378"/>
                <a:gd name="connsiteY14" fmla="*/ 90062 h 261619"/>
                <a:gd name="connsiteX0" fmla="*/ 1351 w 232378"/>
                <a:gd name="connsiteY0" fmla="*/ 90062 h 261619"/>
                <a:gd name="connsiteX1" fmla="*/ 30589 w 232378"/>
                <a:gd name="connsiteY1" fmla="*/ 64225 h 261619"/>
                <a:gd name="connsiteX2" fmla="*/ 112970 w 232378"/>
                <a:gd name="connsiteY2" fmla="*/ 0 h 261619"/>
                <a:gd name="connsiteX3" fmla="*/ 209710 w 232378"/>
                <a:gd name="connsiteY3" fmla="*/ 47410 h 261619"/>
                <a:gd name="connsiteX4" fmla="*/ 232378 w 232378"/>
                <a:gd name="connsiteY4" fmla="*/ 89769 h 261619"/>
                <a:gd name="connsiteX5" fmla="*/ 215326 w 232378"/>
                <a:gd name="connsiteY5" fmla="*/ 148292 h 261619"/>
                <a:gd name="connsiteX6" fmla="*/ 215259 w 232378"/>
                <a:gd name="connsiteY6" fmla="*/ 194711 h 261619"/>
                <a:gd name="connsiteX7" fmla="*/ 161112 w 232378"/>
                <a:gd name="connsiteY7" fmla="*/ 224936 h 261619"/>
                <a:gd name="connsiteX8" fmla="*/ 144250 w 232378"/>
                <a:gd name="connsiteY8" fmla="*/ 224190 h 261619"/>
                <a:gd name="connsiteX9" fmla="*/ 117605 w 232378"/>
                <a:gd name="connsiteY9" fmla="*/ 213493 h 261619"/>
                <a:gd name="connsiteX10" fmla="*/ 70411 w 232378"/>
                <a:gd name="connsiteY10" fmla="*/ 204396 h 261619"/>
                <a:gd name="connsiteX11" fmla="*/ 15679 w 232378"/>
                <a:gd name="connsiteY11" fmla="*/ 260952 h 261619"/>
                <a:gd name="connsiteX12" fmla="*/ 14563 w 232378"/>
                <a:gd name="connsiteY12" fmla="*/ 185393 h 261619"/>
                <a:gd name="connsiteX13" fmla="*/ 6995 w 232378"/>
                <a:gd name="connsiteY13" fmla="*/ 126848 h 261619"/>
                <a:gd name="connsiteX14" fmla="*/ 1351 w 232378"/>
                <a:gd name="connsiteY14" fmla="*/ 90062 h 261619"/>
                <a:gd name="connsiteX0" fmla="*/ 1351 w 232378"/>
                <a:gd name="connsiteY0" fmla="*/ 90573 h 262130"/>
                <a:gd name="connsiteX1" fmla="*/ 30589 w 232378"/>
                <a:gd name="connsiteY1" fmla="*/ 64736 h 262130"/>
                <a:gd name="connsiteX2" fmla="*/ 47901 w 232378"/>
                <a:gd name="connsiteY2" fmla="*/ 19617 h 262130"/>
                <a:gd name="connsiteX3" fmla="*/ 112970 w 232378"/>
                <a:gd name="connsiteY3" fmla="*/ 511 h 262130"/>
                <a:gd name="connsiteX4" fmla="*/ 209710 w 232378"/>
                <a:gd name="connsiteY4" fmla="*/ 47921 h 262130"/>
                <a:gd name="connsiteX5" fmla="*/ 232378 w 232378"/>
                <a:gd name="connsiteY5" fmla="*/ 90280 h 262130"/>
                <a:gd name="connsiteX6" fmla="*/ 215326 w 232378"/>
                <a:gd name="connsiteY6" fmla="*/ 148803 h 262130"/>
                <a:gd name="connsiteX7" fmla="*/ 215259 w 232378"/>
                <a:gd name="connsiteY7" fmla="*/ 195222 h 262130"/>
                <a:gd name="connsiteX8" fmla="*/ 161112 w 232378"/>
                <a:gd name="connsiteY8" fmla="*/ 225447 h 262130"/>
                <a:gd name="connsiteX9" fmla="*/ 144250 w 232378"/>
                <a:gd name="connsiteY9" fmla="*/ 224701 h 262130"/>
                <a:gd name="connsiteX10" fmla="*/ 117605 w 232378"/>
                <a:gd name="connsiteY10" fmla="*/ 214004 h 262130"/>
                <a:gd name="connsiteX11" fmla="*/ 70411 w 232378"/>
                <a:gd name="connsiteY11" fmla="*/ 204907 h 262130"/>
                <a:gd name="connsiteX12" fmla="*/ 15679 w 232378"/>
                <a:gd name="connsiteY12" fmla="*/ 261463 h 262130"/>
                <a:gd name="connsiteX13" fmla="*/ 14563 w 232378"/>
                <a:gd name="connsiteY13" fmla="*/ 185904 h 262130"/>
                <a:gd name="connsiteX14" fmla="*/ 6995 w 232378"/>
                <a:gd name="connsiteY14" fmla="*/ 127359 h 262130"/>
                <a:gd name="connsiteX15" fmla="*/ 1351 w 232378"/>
                <a:gd name="connsiteY15" fmla="*/ 90573 h 262130"/>
                <a:gd name="connsiteX0" fmla="*/ 1351 w 232378"/>
                <a:gd name="connsiteY0" fmla="*/ 90573 h 239289"/>
                <a:gd name="connsiteX1" fmla="*/ 30589 w 232378"/>
                <a:gd name="connsiteY1" fmla="*/ 64736 h 239289"/>
                <a:gd name="connsiteX2" fmla="*/ 47901 w 232378"/>
                <a:gd name="connsiteY2" fmla="*/ 19617 h 239289"/>
                <a:gd name="connsiteX3" fmla="*/ 112970 w 232378"/>
                <a:gd name="connsiteY3" fmla="*/ 511 h 239289"/>
                <a:gd name="connsiteX4" fmla="*/ 209710 w 232378"/>
                <a:gd name="connsiteY4" fmla="*/ 47921 h 239289"/>
                <a:gd name="connsiteX5" fmla="*/ 232378 w 232378"/>
                <a:gd name="connsiteY5" fmla="*/ 90280 h 239289"/>
                <a:gd name="connsiteX6" fmla="*/ 215326 w 232378"/>
                <a:gd name="connsiteY6" fmla="*/ 148803 h 239289"/>
                <a:gd name="connsiteX7" fmla="*/ 215259 w 232378"/>
                <a:gd name="connsiteY7" fmla="*/ 195222 h 239289"/>
                <a:gd name="connsiteX8" fmla="*/ 161112 w 232378"/>
                <a:gd name="connsiteY8" fmla="*/ 225447 h 239289"/>
                <a:gd name="connsiteX9" fmla="*/ 144250 w 232378"/>
                <a:gd name="connsiteY9" fmla="*/ 224701 h 239289"/>
                <a:gd name="connsiteX10" fmla="*/ 117605 w 232378"/>
                <a:gd name="connsiteY10" fmla="*/ 214004 h 239289"/>
                <a:gd name="connsiteX11" fmla="*/ 70411 w 232378"/>
                <a:gd name="connsiteY11" fmla="*/ 204907 h 239289"/>
                <a:gd name="connsiteX12" fmla="*/ 26791 w 232378"/>
                <a:gd name="connsiteY12" fmla="*/ 238216 h 239289"/>
                <a:gd name="connsiteX13" fmla="*/ 14563 w 232378"/>
                <a:gd name="connsiteY13" fmla="*/ 185904 h 239289"/>
                <a:gd name="connsiteX14" fmla="*/ 6995 w 232378"/>
                <a:gd name="connsiteY14" fmla="*/ 127359 h 239289"/>
                <a:gd name="connsiteX15" fmla="*/ 1351 w 232378"/>
                <a:gd name="connsiteY15" fmla="*/ 90573 h 239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378" h="239289">
                  <a:moveTo>
                    <a:pt x="1351" y="90573"/>
                  </a:moveTo>
                  <a:cubicBezTo>
                    <a:pt x="1080" y="73201"/>
                    <a:pt x="13499" y="68834"/>
                    <a:pt x="30589" y="64736"/>
                  </a:cubicBezTo>
                  <a:cubicBezTo>
                    <a:pt x="42858" y="54537"/>
                    <a:pt x="34171" y="30321"/>
                    <a:pt x="47901" y="19617"/>
                  </a:cubicBezTo>
                  <a:cubicBezTo>
                    <a:pt x="61631" y="8913"/>
                    <a:pt x="90513" y="-2579"/>
                    <a:pt x="112970" y="511"/>
                  </a:cubicBezTo>
                  <a:cubicBezTo>
                    <a:pt x="128910" y="2499"/>
                    <a:pt x="193770" y="45933"/>
                    <a:pt x="209710" y="47921"/>
                  </a:cubicBezTo>
                  <a:lnTo>
                    <a:pt x="232378" y="90280"/>
                  </a:lnTo>
                  <a:cubicBezTo>
                    <a:pt x="221212" y="105052"/>
                    <a:pt x="226492" y="134031"/>
                    <a:pt x="215326" y="148803"/>
                  </a:cubicBezTo>
                  <a:cubicBezTo>
                    <a:pt x="208450" y="163313"/>
                    <a:pt x="223959" y="187918"/>
                    <a:pt x="215259" y="195222"/>
                  </a:cubicBezTo>
                  <a:cubicBezTo>
                    <a:pt x="206559" y="202526"/>
                    <a:pt x="181112" y="224097"/>
                    <a:pt x="161112" y="225447"/>
                  </a:cubicBezTo>
                  <a:cubicBezTo>
                    <a:pt x="139162" y="218073"/>
                    <a:pt x="166200" y="232075"/>
                    <a:pt x="144250" y="224701"/>
                  </a:cubicBezTo>
                  <a:cubicBezTo>
                    <a:pt x="133125" y="220591"/>
                    <a:pt x="127241" y="204886"/>
                    <a:pt x="117605" y="214004"/>
                  </a:cubicBezTo>
                  <a:cubicBezTo>
                    <a:pt x="108575" y="214915"/>
                    <a:pt x="87399" y="196997"/>
                    <a:pt x="70411" y="204907"/>
                  </a:cubicBezTo>
                  <a:cubicBezTo>
                    <a:pt x="53423" y="212817"/>
                    <a:pt x="39376" y="245593"/>
                    <a:pt x="26791" y="238216"/>
                  </a:cubicBezTo>
                  <a:cubicBezTo>
                    <a:pt x="14207" y="230839"/>
                    <a:pt x="22987" y="204357"/>
                    <a:pt x="14563" y="185904"/>
                  </a:cubicBezTo>
                  <a:cubicBezTo>
                    <a:pt x="6139" y="167451"/>
                    <a:pt x="14306" y="142516"/>
                    <a:pt x="6995" y="127359"/>
                  </a:cubicBezTo>
                  <a:cubicBezTo>
                    <a:pt x="-316" y="112202"/>
                    <a:pt x="-1324" y="99852"/>
                    <a:pt x="1351" y="90573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24" name="Rectangle 20"/>
            <p:cNvSpPr>
              <a:spLocks/>
            </p:cNvSpPr>
            <p:nvPr/>
          </p:nvSpPr>
          <p:spPr bwMode="auto">
            <a:xfrm rot="3867341">
              <a:off x="6076529" y="5342911"/>
              <a:ext cx="205272" cy="189033"/>
            </a:xfrm>
            <a:custGeom>
              <a:avLst/>
              <a:gdLst>
                <a:gd name="connsiteX0" fmla="*/ 0 w 94661"/>
                <a:gd name="connsiteY0" fmla="*/ 0 h 67868"/>
                <a:gd name="connsiteX1" fmla="*/ 94661 w 94661"/>
                <a:gd name="connsiteY1" fmla="*/ 0 h 67868"/>
                <a:gd name="connsiteX2" fmla="*/ 94661 w 94661"/>
                <a:gd name="connsiteY2" fmla="*/ 67868 h 67868"/>
                <a:gd name="connsiteX3" fmla="*/ 0 w 94661"/>
                <a:gd name="connsiteY3" fmla="*/ 67868 h 67868"/>
                <a:gd name="connsiteX4" fmla="*/ 0 w 94661"/>
                <a:gd name="connsiteY4" fmla="*/ 0 h 67868"/>
                <a:gd name="connsiteX0" fmla="*/ 0 w 94661"/>
                <a:gd name="connsiteY0" fmla="*/ 47672 h 115540"/>
                <a:gd name="connsiteX1" fmla="*/ 58673 w 94661"/>
                <a:gd name="connsiteY1" fmla="*/ 8 h 115540"/>
                <a:gd name="connsiteX2" fmla="*/ 94661 w 94661"/>
                <a:gd name="connsiteY2" fmla="*/ 47672 h 115540"/>
                <a:gd name="connsiteX3" fmla="*/ 94661 w 94661"/>
                <a:gd name="connsiteY3" fmla="*/ 115540 h 115540"/>
                <a:gd name="connsiteX4" fmla="*/ 0 w 94661"/>
                <a:gd name="connsiteY4" fmla="*/ 115540 h 115540"/>
                <a:gd name="connsiteX5" fmla="*/ 0 w 94661"/>
                <a:gd name="connsiteY5" fmla="*/ 47672 h 115540"/>
                <a:gd name="connsiteX0" fmla="*/ 0 w 138529"/>
                <a:gd name="connsiteY0" fmla="*/ 24603 h 115547"/>
                <a:gd name="connsiteX1" fmla="*/ 102541 w 138529"/>
                <a:gd name="connsiteY1" fmla="*/ 15 h 115547"/>
                <a:gd name="connsiteX2" fmla="*/ 138529 w 138529"/>
                <a:gd name="connsiteY2" fmla="*/ 47679 h 115547"/>
                <a:gd name="connsiteX3" fmla="*/ 138529 w 138529"/>
                <a:gd name="connsiteY3" fmla="*/ 115547 h 115547"/>
                <a:gd name="connsiteX4" fmla="*/ 43868 w 138529"/>
                <a:gd name="connsiteY4" fmla="*/ 115547 h 115547"/>
                <a:gd name="connsiteX5" fmla="*/ 0 w 138529"/>
                <a:gd name="connsiteY5" fmla="*/ 24603 h 115547"/>
                <a:gd name="connsiteX0" fmla="*/ 0 w 210477"/>
                <a:gd name="connsiteY0" fmla="*/ 24603 h 115547"/>
                <a:gd name="connsiteX1" fmla="*/ 102541 w 210477"/>
                <a:gd name="connsiteY1" fmla="*/ 15 h 115547"/>
                <a:gd name="connsiteX2" fmla="*/ 210477 w 210477"/>
                <a:gd name="connsiteY2" fmla="*/ 20835 h 115547"/>
                <a:gd name="connsiteX3" fmla="*/ 138529 w 210477"/>
                <a:gd name="connsiteY3" fmla="*/ 115547 h 115547"/>
                <a:gd name="connsiteX4" fmla="*/ 43868 w 210477"/>
                <a:gd name="connsiteY4" fmla="*/ 115547 h 115547"/>
                <a:gd name="connsiteX5" fmla="*/ 0 w 210477"/>
                <a:gd name="connsiteY5" fmla="*/ 24603 h 115547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38529 w 210477"/>
                <a:gd name="connsiteY4" fmla="*/ 138298 h 138298"/>
                <a:gd name="connsiteX5" fmla="*/ 43868 w 210477"/>
                <a:gd name="connsiteY5" fmla="*/ 138298 h 138298"/>
                <a:gd name="connsiteX6" fmla="*/ 0 w 210477"/>
                <a:gd name="connsiteY6" fmla="*/ 47354 h 138298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90729 w 210477"/>
                <a:gd name="connsiteY4" fmla="*/ 94474 h 138298"/>
                <a:gd name="connsiteX5" fmla="*/ 138529 w 210477"/>
                <a:gd name="connsiteY5" fmla="*/ 138298 h 138298"/>
                <a:gd name="connsiteX6" fmla="*/ 43868 w 210477"/>
                <a:gd name="connsiteY6" fmla="*/ 138298 h 138298"/>
                <a:gd name="connsiteX7" fmla="*/ 0 w 210477"/>
                <a:gd name="connsiteY7" fmla="*/ 47354 h 138298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90729 w 210477"/>
                <a:gd name="connsiteY4" fmla="*/ 94474 h 138298"/>
                <a:gd name="connsiteX5" fmla="*/ 138529 w 210477"/>
                <a:gd name="connsiteY5" fmla="*/ 138298 h 138298"/>
                <a:gd name="connsiteX6" fmla="*/ 43868 w 210477"/>
                <a:gd name="connsiteY6" fmla="*/ 138298 h 138298"/>
                <a:gd name="connsiteX7" fmla="*/ 0 w 210477"/>
                <a:gd name="connsiteY7" fmla="*/ 47354 h 138298"/>
                <a:gd name="connsiteX0" fmla="*/ 0 w 215187"/>
                <a:gd name="connsiteY0" fmla="*/ 47354 h 153476"/>
                <a:gd name="connsiteX1" fmla="*/ 102541 w 215187"/>
                <a:gd name="connsiteY1" fmla="*/ 22766 h 153476"/>
                <a:gd name="connsiteX2" fmla="*/ 178823 w 215187"/>
                <a:gd name="connsiteY2" fmla="*/ 106 h 153476"/>
                <a:gd name="connsiteX3" fmla="*/ 210477 w 215187"/>
                <a:gd name="connsiteY3" fmla="*/ 43586 h 153476"/>
                <a:gd name="connsiteX4" fmla="*/ 190729 w 215187"/>
                <a:gd name="connsiteY4" fmla="*/ 94474 h 153476"/>
                <a:gd name="connsiteX5" fmla="*/ 213908 w 215187"/>
                <a:gd name="connsiteY5" fmla="*/ 152003 h 153476"/>
                <a:gd name="connsiteX6" fmla="*/ 138529 w 215187"/>
                <a:gd name="connsiteY6" fmla="*/ 138298 h 153476"/>
                <a:gd name="connsiteX7" fmla="*/ 43868 w 215187"/>
                <a:gd name="connsiteY7" fmla="*/ 138298 h 153476"/>
                <a:gd name="connsiteX8" fmla="*/ 0 w 215187"/>
                <a:gd name="connsiteY8" fmla="*/ 47354 h 153476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43868 w 215187"/>
                <a:gd name="connsiteY7" fmla="*/ 138298 h 182228"/>
                <a:gd name="connsiteX8" fmla="*/ 0 w 215187"/>
                <a:gd name="connsiteY8" fmla="*/ 47354 h 182228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121549 w 215187"/>
                <a:gd name="connsiteY7" fmla="*/ 133199 h 182228"/>
                <a:gd name="connsiteX8" fmla="*/ 43868 w 215187"/>
                <a:gd name="connsiteY8" fmla="*/ 138298 h 182228"/>
                <a:gd name="connsiteX9" fmla="*/ 0 w 215187"/>
                <a:gd name="connsiteY9" fmla="*/ 47354 h 182228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121549 w 215187"/>
                <a:gd name="connsiteY7" fmla="*/ 133199 h 182228"/>
                <a:gd name="connsiteX8" fmla="*/ 43868 w 215187"/>
                <a:gd name="connsiteY8" fmla="*/ 138298 h 182228"/>
                <a:gd name="connsiteX9" fmla="*/ 0 w 215187"/>
                <a:gd name="connsiteY9" fmla="*/ 47354 h 182228"/>
                <a:gd name="connsiteX0" fmla="*/ 0 w 215187"/>
                <a:gd name="connsiteY0" fmla="*/ 47354 h 187925"/>
                <a:gd name="connsiteX1" fmla="*/ 102541 w 215187"/>
                <a:gd name="connsiteY1" fmla="*/ 22766 h 187925"/>
                <a:gd name="connsiteX2" fmla="*/ 178823 w 215187"/>
                <a:gd name="connsiteY2" fmla="*/ 106 h 187925"/>
                <a:gd name="connsiteX3" fmla="*/ 210477 w 215187"/>
                <a:gd name="connsiteY3" fmla="*/ 43586 h 187925"/>
                <a:gd name="connsiteX4" fmla="*/ 190729 w 215187"/>
                <a:gd name="connsiteY4" fmla="*/ 94474 h 187925"/>
                <a:gd name="connsiteX5" fmla="*/ 213908 w 215187"/>
                <a:gd name="connsiteY5" fmla="*/ 152003 h 187925"/>
                <a:gd name="connsiteX6" fmla="*/ 159761 w 215187"/>
                <a:gd name="connsiteY6" fmla="*/ 182228 h 187925"/>
                <a:gd name="connsiteX7" fmla="*/ 121549 w 215187"/>
                <a:gd name="connsiteY7" fmla="*/ 133199 h 187925"/>
                <a:gd name="connsiteX8" fmla="*/ 63731 w 215187"/>
                <a:gd name="connsiteY8" fmla="*/ 187910 h 187925"/>
                <a:gd name="connsiteX9" fmla="*/ 43868 w 215187"/>
                <a:gd name="connsiteY9" fmla="*/ 138298 h 187925"/>
                <a:gd name="connsiteX10" fmla="*/ 0 w 215187"/>
                <a:gd name="connsiteY10" fmla="*/ 47354 h 187925"/>
                <a:gd name="connsiteX0" fmla="*/ 0 w 215187"/>
                <a:gd name="connsiteY0" fmla="*/ 47354 h 188471"/>
                <a:gd name="connsiteX1" fmla="*/ 102541 w 215187"/>
                <a:gd name="connsiteY1" fmla="*/ 22766 h 188471"/>
                <a:gd name="connsiteX2" fmla="*/ 178823 w 215187"/>
                <a:gd name="connsiteY2" fmla="*/ 106 h 188471"/>
                <a:gd name="connsiteX3" fmla="*/ 210477 w 215187"/>
                <a:gd name="connsiteY3" fmla="*/ 43586 h 188471"/>
                <a:gd name="connsiteX4" fmla="*/ 190729 w 215187"/>
                <a:gd name="connsiteY4" fmla="*/ 94474 h 188471"/>
                <a:gd name="connsiteX5" fmla="*/ 213908 w 215187"/>
                <a:gd name="connsiteY5" fmla="*/ 152003 h 188471"/>
                <a:gd name="connsiteX6" fmla="*/ 159761 w 215187"/>
                <a:gd name="connsiteY6" fmla="*/ 182228 h 188471"/>
                <a:gd name="connsiteX7" fmla="*/ 121549 w 215187"/>
                <a:gd name="connsiteY7" fmla="*/ 133199 h 188471"/>
                <a:gd name="connsiteX8" fmla="*/ 116254 w 215187"/>
                <a:gd name="connsiteY8" fmla="*/ 170785 h 188471"/>
                <a:gd name="connsiteX9" fmla="*/ 63731 w 215187"/>
                <a:gd name="connsiteY9" fmla="*/ 187910 h 188471"/>
                <a:gd name="connsiteX10" fmla="*/ 43868 w 215187"/>
                <a:gd name="connsiteY10" fmla="*/ 138298 h 188471"/>
                <a:gd name="connsiteX11" fmla="*/ 0 w 215187"/>
                <a:gd name="connsiteY11" fmla="*/ 47354 h 188471"/>
                <a:gd name="connsiteX0" fmla="*/ 4 w 215191"/>
                <a:gd name="connsiteY0" fmla="*/ 47354 h 188471"/>
                <a:gd name="connsiteX1" fmla="*/ 29242 w 215191"/>
                <a:gd name="connsiteY1" fmla="*/ 21517 h 188471"/>
                <a:gd name="connsiteX2" fmla="*/ 102545 w 215191"/>
                <a:gd name="connsiteY2" fmla="*/ 22766 h 188471"/>
                <a:gd name="connsiteX3" fmla="*/ 178827 w 215191"/>
                <a:gd name="connsiteY3" fmla="*/ 106 h 188471"/>
                <a:gd name="connsiteX4" fmla="*/ 210481 w 215191"/>
                <a:gd name="connsiteY4" fmla="*/ 43586 h 188471"/>
                <a:gd name="connsiteX5" fmla="*/ 190733 w 215191"/>
                <a:gd name="connsiteY5" fmla="*/ 94474 h 188471"/>
                <a:gd name="connsiteX6" fmla="*/ 213912 w 215191"/>
                <a:gd name="connsiteY6" fmla="*/ 152003 h 188471"/>
                <a:gd name="connsiteX7" fmla="*/ 159765 w 215191"/>
                <a:gd name="connsiteY7" fmla="*/ 182228 h 188471"/>
                <a:gd name="connsiteX8" fmla="*/ 121553 w 215191"/>
                <a:gd name="connsiteY8" fmla="*/ 133199 h 188471"/>
                <a:gd name="connsiteX9" fmla="*/ 116258 w 215191"/>
                <a:gd name="connsiteY9" fmla="*/ 170785 h 188471"/>
                <a:gd name="connsiteX10" fmla="*/ 63735 w 215191"/>
                <a:gd name="connsiteY10" fmla="*/ 187910 h 188471"/>
                <a:gd name="connsiteX11" fmla="*/ 43872 w 215191"/>
                <a:gd name="connsiteY11" fmla="*/ 138298 h 188471"/>
                <a:gd name="connsiteX12" fmla="*/ 4 w 215191"/>
                <a:gd name="connsiteY12" fmla="*/ 47354 h 188471"/>
                <a:gd name="connsiteX0" fmla="*/ 1351 w 216538"/>
                <a:gd name="connsiteY0" fmla="*/ 47354 h 188471"/>
                <a:gd name="connsiteX1" fmla="*/ 30589 w 216538"/>
                <a:gd name="connsiteY1" fmla="*/ 21517 h 188471"/>
                <a:gd name="connsiteX2" fmla="*/ 103892 w 216538"/>
                <a:gd name="connsiteY2" fmla="*/ 22766 h 188471"/>
                <a:gd name="connsiteX3" fmla="*/ 180174 w 216538"/>
                <a:gd name="connsiteY3" fmla="*/ 106 h 188471"/>
                <a:gd name="connsiteX4" fmla="*/ 211828 w 216538"/>
                <a:gd name="connsiteY4" fmla="*/ 43586 h 188471"/>
                <a:gd name="connsiteX5" fmla="*/ 192080 w 216538"/>
                <a:gd name="connsiteY5" fmla="*/ 94474 h 188471"/>
                <a:gd name="connsiteX6" fmla="*/ 215259 w 216538"/>
                <a:gd name="connsiteY6" fmla="*/ 152003 h 188471"/>
                <a:gd name="connsiteX7" fmla="*/ 161112 w 216538"/>
                <a:gd name="connsiteY7" fmla="*/ 182228 h 188471"/>
                <a:gd name="connsiteX8" fmla="*/ 122900 w 216538"/>
                <a:gd name="connsiteY8" fmla="*/ 133199 h 188471"/>
                <a:gd name="connsiteX9" fmla="*/ 117605 w 216538"/>
                <a:gd name="connsiteY9" fmla="*/ 170785 h 188471"/>
                <a:gd name="connsiteX10" fmla="*/ 65082 w 216538"/>
                <a:gd name="connsiteY10" fmla="*/ 187910 h 188471"/>
                <a:gd name="connsiteX11" fmla="*/ 45219 w 216538"/>
                <a:gd name="connsiteY11" fmla="*/ 138298 h 188471"/>
                <a:gd name="connsiteX12" fmla="*/ 6995 w 216538"/>
                <a:gd name="connsiteY12" fmla="*/ 84140 h 188471"/>
                <a:gd name="connsiteX13" fmla="*/ 1351 w 216538"/>
                <a:gd name="connsiteY13" fmla="*/ 47354 h 188471"/>
                <a:gd name="connsiteX0" fmla="*/ 1351 w 216538"/>
                <a:gd name="connsiteY0" fmla="*/ 90062 h 231179"/>
                <a:gd name="connsiteX1" fmla="*/ 30589 w 216538"/>
                <a:gd name="connsiteY1" fmla="*/ 64225 h 231179"/>
                <a:gd name="connsiteX2" fmla="*/ 112970 w 216538"/>
                <a:gd name="connsiteY2" fmla="*/ 0 h 231179"/>
                <a:gd name="connsiteX3" fmla="*/ 180174 w 216538"/>
                <a:gd name="connsiteY3" fmla="*/ 42814 h 231179"/>
                <a:gd name="connsiteX4" fmla="*/ 211828 w 216538"/>
                <a:gd name="connsiteY4" fmla="*/ 86294 h 231179"/>
                <a:gd name="connsiteX5" fmla="*/ 192080 w 216538"/>
                <a:gd name="connsiteY5" fmla="*/ 137182 h 231179"/>
                <a:gd name="connsiteX6" fmla="*/ 215259 w 216538"/>
                <a:gd name="connsiteY6" fmla="*/ 194711 h 231179"/>
                <a:gd name="connsiteX7" fmla="*/ 161112 w 216538"/>
                <a:gd name="connsiteY7" fmla="*/ 224936 h 231179"/>
                <a:gd name="connsiteX8" fmla="*/ 122900 w 216538"/>
                <a:gd name="connsiteY8" fmla="*/ 175907 h 231179"/>
                <a:gd name="connsiteX9" fmla="*/ 117605 w 216538"/>
                <a:gd name="connsiteY9" fmla="*/ 213493 h 231179"/>
                <a:gd name="connsiteX10" fmla="*/ 65082 w 216538"/>
                <a:gd name="connsiteY10" fmla="*/ 230618 h 231179"/>
                <a:gd name="connsiteX11" fmla="*/ 45219 w 216538"/>
                <a:gd name="connsiteY11" fmla="*/ 181006 h 231179"/>
                <a:gd name="connsiteX12" fmla="*/ 6995 w 216538"/>
                <a:gd name="connsiteY12" fmla="*/ 126848 h 231179"/>
                <a:gd name="connsiteX13" fmla="*/ 1351 w 216538"/>
                <a:gd name="connsiteY13" fmla="*/ 90062 h 231179"/>
                <a:gd name="connsiteX0" fmla="*/ 1351 w 216538"/>
                <a:gd name="connsiteY0" fmla="*/ 90062 h 231179"/>
                <a:gd name="connsiteX1" fmla="*/ 30589 w 216538"/>
                <a:gd name="connsiteY1" fmla="*/ 64225 h 231179"/>
                <a:gd name="connsiteX2" fmla="*/ 112970 w 216538"/>
                <a:gd name="connsiteY2" fmla="*/ 0 h 231179"/>
                <a:gd name="connsiteX3" fmla="*/ 180174 w 216538"/>
                <a:gd name="connsiteY3" fmla="*/ 42814 h 231179"/>
                <a:gd name="connsiteX4" fmla="*/ 211828 w 216538"/>
                <a:gd name="connsiteY4" fmla="*/ 86294 h 231179"/>
                <a:gd name="connsiteX5" fmla="*/ 192080 w 216538"/>
                <a:gd name="connsiteY5" fmla="*/ 137182 h 231179"/>
                <a:gd name="connsiteX6" fmla="*/ 215259 w 216538"/>
                <a:gd name="connsiteY6" fmla="*/ 194711 h 231179"/>
                <a:gd name="connsiteX7" fmla="*/ 161112 w 216538"/>
                <a:gd name="connsiteY7" fmla="*/ 224936 h 231179"/>
                <a:gd name="connsiteX8" fmla="*/ 122900 w 216538"/>
                <a:gd name="connsiteY8" fmla="*/ 175907 h 231179"/>
                <a:gd name="connsiteX9" fmla="*/ 117605 w 216538"/>
                <a:gd name="connsiteY9" fmla="*/ 213493 h 231179"/>
                <a:gd name="connsiteX10" fmla="*/ 65082 w 216538"/>
                <a:gd name="connsiteY10" fmla="*/ 230618 h 231179"/>
                <a:gd name="connsiteX11" fmla="*/ 14563 w 216538"/>
                <a:gd name="connsiteY11" fmla="*/ 185393 h 231179"/>
                <a:gd name="connsiteX12" fmla="*/ 6995 w 216538"/>
                <a:gd name="connsiteY12" fmla="*/ 126848 h 231179"/>
                <a:gd name="connsiteX13" fmla="*/ 1351 w 216538"/>
                <a:gd name="connsiteY13" fmla="*/ 90062 h 231179"/>
                <a:gd name="connsiteX0" fmla="*/ 1351 w 216538"/>
                <a:gd name="connsiteY0" fmla="*/ 90062 h 231179"/>
                <a:gd name="connsiteX1" fmla="*/ 30589 w 216538"/>
                <a:gd name="connsiteY1" fmla="*/ 64225 h 231179"/>
                <a:gd name="connsiteX2" fmla="*/ 112970 w 216538"/>
                <a:gd name="connsiteY2" fmla="*/ 0 h 231179"/>
                <a:gd name="connsiteX3" fmla="*/ 180174 w 216538"/>
                <a:gd name="connsiteY3" fmla="*/ 42814 h 231179"/>
                <a:gd name="connsiteX4" fmla="*/ 211828 w 216538"/>
                <a:gd name="connsiteY4" fmla="*/ 86294 h 231179"/>
                <a:gd name="connsiteX5" fmla="*/ 192080 w 216538"/>
                <a:gd name="connsiteY5" fmla="*/ 137182 h 231179"/>
                <a:gd name="connsiteX6" fmla="*/ 215259 w 216538"/>
                <a:gd name="connsiteY6" fmla="*/ 194711 h 231179"/>
                <a:gd name="connsiteX7" fmla="*/ 161112 w 216538"/>
                <a:gd name="connsiteY7" fmla="*/ 224936 h 231179"/>
                <a:gd name="connsiteX8" fmla="*/ 144250 w 216538"/>
                <a:gd name="connsiteY8" fmla="*/ 224190 h 231179"/>
                <a:gd name="connsiteX9" fmla="*/ 117605 w 216538"/>
                <a:gd name="connsiteY9" fmla="*/ 213493 h 231179"/>
                <a:gd name="connsiteX10" fmla="*/ 65082 w 216538"/>
                <a:gd name="connsiteY10" fmla="*/ 230618 h 231179"/>
                <a:gd name="connsiteX11" fmla="*/ 14563 w 216538"/>
                <a:gd name="connsiteY11" fmla="*/ 185393 h 231179"/>
                <a:gd name="connsiteX12" fmla="*/ 6995 w 216538"/>
                <a:gd name="connsiteY12" fmla="*/ 126848 h 231179"/>
                <a:gd name="connsiteX13" fmla="*/ 1351 w 216538"/>
                <a:gd name="connsiteY13" fmla="*/ 90062 h 231179"/>
                <a:gd name="connsiteX0" fmla="*/ 1351 w 216538"/>
                <a:gd name="connsiteY0" fmla="*/ 90062 h 261127"/>
                <a:gd name="connsiteX1" fmla="*/ 30589 w 216538"/>
                <a:gd name="connsiteY1" fmla="*/ 64225 h 261127"/>
                <a:gd name="connsiteX2" fmla="*/ 112970 w 216538"/>
                <a:gd name="connsiteY2" fmla="*/ 0 h 261127"/>
                <a:gd name="connsiteX3" fmla="*/ 180174 w 216538"/>
                <a:gd name="connsiteY3" fmla="*/ 42814 h 261127"/>
                <a:gd name="connsiteX4" fmla="*/ 211828 w 216538"/>
                <a:gd name="connsiteY4" fmla="*/ 86294 h 261127"/>
                <a:gd name="connsiteX5" fmla="*/ 192080 w 216538"/>
                <a:gd name="connsiteY5" fmla="*/ 137182 h 261127"/>
                <a:gd name="connsiteX6" fmla="*/ 215259 w 216538"/>
                <a:gd name="connsiteY6" fmla="*/ 194711 h 261127"/>
                <a:gd name="connsiteX7" fmla="*/ 161112 w 216538"/>
                <a:gd name="connsiteY7" fmla="*/ 224936 h 261127"/>
                <a:gd name="connsiteX8" fmla="*/ 144250 w 216538"/>
                <a:gd name="connsiteY8" fmla="*/ 224190 h 261127"/>
                <a:gd name="connsiteX9" fmla="*/ 117605 w 216538"/>
                <a:gd name="connsiteY9" fmla="*/ 213493 h 261127"/>
                <a:gd name="connsiteX10" fmla="*/ 15679 w 216538"/>
                <a:gd name="connsiteY10" fmla="*/ 260952 h 261127"/>
                <a:gd name="connsiteX11" fmla="*/ 14563 w 216538"/>
                <a:gd name="connsiteY11" fmla="*/ 185393 h 261127"/>
                <a:gd name="connsiteX12" fmla="*/ 6995 w 216538"/>
                <a:gd name="connsiteY12" fmla="*/ 126848 h 261127"/>
                <a:gd name="connsiteX13" fmla="*/ 1351 w 216538"/>
                <a:gd name="connsiteY13" fmla="*/ 90062 h 261127"/>
                <a:gd name="connsiteX0" fmla="*/ 1351 w 216538"/>
                <a:gd name="connsiteY0" fmla="*/ 90062 h 261618"/>
                <a:gd name="connsiteX1" fmla="*/ 30589 w 216538"/>
                <a:gd name="connsiteY1" fmla="*/ 64225 h 261618"/>
                <a:gd name="connsiteX2" fmla="*/ 112970 w 216538"/>
                <a:gd name="connsiteY2" fmla="*/ 0 h 261618"/>
                <a:gd name="connsiteX3" fmla="*/ 180174 w 216538"/>
                <a:gd name="connsiteY3" fmla="*/ 42814 h 261618"/>
                <a:gd name="connsiteX4" fmla="*/ 211828 w 216538"/>
                <a:gd name="connsiteY4" fmla="*/ 86294 h 261618"/>
                <a:gd name="connsiteX5" fmla="*/ 192080 w 216538"/>
                <a:gd name="connsiteY5" fmla="*/ 137182 h 261618"/>
                <a:gd name="connsiteX6" fmla="*/ 215259 w 216538"/>
                <a:gd name="connsiteY6" fmla="*/ 194711 h 261618"/>
                <a:gd name="connsiteX7" fmla="*/ 161112 w 216538"/>
                <a:gd name="connsiteY7" fmla="*/ 224936 h 261618"/>
                <a:gd name="connsiteX8" fmla="*/ 144250 w 216538"/>
                <a:gd name="connsiteY8" fmla="*/ 224190 h 261618"/>
                <a:gd name="connsiteX9" fmla="*/ 117605 w 216538"/>
                <a:gd name="connsiteY9" fmla="*/ 213493 h 261618"/>
                <a:gd name="connsiteX10" fmla="*/ 70411 w 216538"/>
                <a:gd name="connsiteY10" fmla="*/ 204396 h 261618"/>
                <a:gd name="connsiteX11" fmla="*/ 15679 w 216538"/>
                <a:gd name="connsiteY11" fmla="*/ 260952 h 261618"/>
                <a:gd name="connsiteX12" fmla="*/ 14563 w 216538"/>
                <a:gd name="connsiteY12" fmla="*/ 185393 h 261618"/>
                <a:gd name="connsiteX13" fmla="*/ 6995 w 216538"/>
                <a:gd name="connsiteY13" fmla="*/ 126848 h 261618"/>
                <a:gd name="connsiteX14" fmla="*/ 1351 w 216538"/>
                <a:gd name="connsiteY14" fmla="*/ 90062 h 261618"/>
                <a:gd name="connsiteX0" fmla="*/ 1351 w 232378"/>
                <a:gd name="connsiteY0" fmla="*/ 90062 h 261619"/>
                <a:gd name="connsiteX1" fmla="*/ 30589 w 232378"/>
                <a:gd name="connsiteY1" fmla="*/ 64225 h 261619"/>
                <a:gd name="connsiteX2" fmla="*/ 112970 w 232378"/>
                <a:gd name="connsiteY2" fmla="*/ 0 h 261619"/>
                <a:gd name="connsiteX3" fmla="*/ 180174 w 232378"/>
                <a:gd name="connsiteY3" fmla="*/ 42814 h 261619"/>
                <a:gd name="connsiteX4" fmla="*/ 232378 w 232378"/>
                <a:gd name="connsiteY4" fmla="*/ 89769 h 261619"/>
                <a:gd name="connsiteX5" fmla="*/ 192080 w 232378"/>
                <a:gd name="connsiteY5" fmla="*/ 137182 h 261619"/>
                <a:gd name="connsiteX6" fmla="*/ 215259 w 232378"/>
                <a:gd name="connsiteY6" fmla="*/ 194711 h 261619"/>
                <a:gd name="connsiteX7" fmla="*/ 161112 w 232378"/>
                <a:gd name="connsiteY7" fmla="*/ 224936 h 261619"/>
                <a:gd name="connsiteX8" fmla="*/ 144250 w 232378"/>
                <a:gd name="connsiteY8" fmla="*/ 224190 h 261619"/>
                <a:gd name="connsiteX9" fmla="*/ 117605 w 232378"/>
                <a:gd name="connsiteY9" fmla="*/ 213493 h 261619"/>
                <a:gd name="connsiteX10" fmla="*/ 70411 w 232378"/>
                <a:gd name="connsiteY10" fmla="*/ 204396 h 261619"/>
                <a:gd name="connsiteX11" fmla="*/ 15679 w 232378"/>
                <a:gd name="connsiteY11" fmla="*/ 260952 h 261619"/>
                <a:gd name="connsiteX12" fmla="*/ 14563 w 232378"/>
                <a:gd name="connsiteY12" fmla="*/ 185393 h 261619"/>
                <a:gd name="connsiteX13" fmla="*/ 6995 w 232378"/>
                <a:gd name="connsiteY13" fmla="*/ 126848 h 261619"/>
                <a:gd name="connsiteX14" fmla="*/ 1351 w 232378"/>
                <a:gd name="connsiteY14" fmla="*/ 90062 h 261619"/>
                <a:gd name="connsiteX0" fmla="*/ 1351 w 232378"/>
                <a:gd name="connsiteY0" fmla="*/ 90062 h 261619"/>
                <a:gd name="connsiteX1" fmla="*/ 30589 w 232378"/>
                <a:gd name="connsiteY1" fmla="*/ 64225 h 261619"/>
                <a:gd name="connsiteX2" fmla="*/ 112970 w 232378"/>
                <a:gd name="connsiteY2" fmla="*/ 0 h 261619"/>
                <a:gd name="connsiteX3" fmla="*/ 180174 w 232378"/>
                <a:gd name="connsiteY3" fmla="*/ 42814 h 261619"/>
                <a:gd name="connsiteX4" fmla="*/ 232378 w 232378"/>
                <a:gd name="connsiteY4" fmla="*/ 89769 h 261619"/>
                <a:gd name="connsiteX5" fmla="*/ 215326 w 232378"/>
                <a:gd name="connsiteY5" fmla="*/ 148292 h 261619"/>
                <a:gd name="connsiteX6" fmla="*/ 215259 w 232378"/>
                <a:gd name="connsiteY6" fmla="*/ 194711 h 261619"/>
                <a:gd name="connsiteX7" fmla="*/ 161112 w 232378"/>
                <a:gd name="connsiteY7" fmla="*/ 224936 h 261619"/>
                <a:gd name="connsiteX8" fmla="*/ 144250 w 232378"/>
                <a:gd name="connsiteY8" fmla="*/ 224190 h 261619"/>
                <a:gd name="connsiteX9" fmla="*/ 117605 w 232378"/>
                <a:gd name="connsiteY9" fmla="*/ 213493 h 261619"/>
                <a:gd name="connsiteX10" fmla="*/ 70411 w 232378"/>
                <a:gd name="connsiteY10" fmla="*/ 204396 h 261619"/>
                <a:gd name="connsiteX11" fmla="*/ 15679 w 232378"/>
                <a:gd name="connsiteY11" fmla="*/ 260952 h 261619"/>
                <a:gd name="connsiteX12" fmla="*/ 14563 w 232378"/>
                <a:gd name="connsiteY12" fmla="*/ 185393 h 261619"/>
                <a:gd name="connsiteX13" fmla="*/ 6995 w 232378"/>
                <a:gd name="connsiteY13" fmla="*/ 126848 h 261619"/>
                <a:gd name="connsiteX14" fmla="*/ 1351 w 232378"/>
                <a:gd name="connsiteY14" fmla="*/ 90062 h 261619"/>
                <a:gd name="connsiteX0" fmla="*/ 1351 w 232378"/>
                <a:gd name="connsiteY0" fmla="*/ 90062 h 261619"/>
                <a:gd name="connsiteX1" fmla="*/ 30589 w 232378"/>
                <a:gd name="connsiteY1" fmla="*/ 64225 h 261619"/>
                <a:gd name="connsiteX2" fmla="*/ 112970 w 232378"/>
                <a:gd name="connsiteY2" fmla="*/ 0 h 261619"/>
                <a:gd name="connsiteX3" fmla="*/ 209710 w 232378"/>
                <a:gd name="connsiteY3" fmla="*/ 47410 h 261619"/>
                <a:gd name="connsiteX4" fmla="*/ 232378 w 232378"/>
                <a:gd name="connsiteY4" fmla="*/ 89769 h 261619"/>
                <a:gd name="connsiteX5" fmla="*/ 215326 w 232378"/>
                <a:gd name="connsiteY5" fmla="*/ 148292 h 261619"/>
                <a:gd name="connsiteX6" fmla="*/ 215259 w 232378"/>
                <a:gd name="connsiteY6" fmla="*/ 194711 h 261619"/>
                <a:gd name="connsiteX7" fmla="*/ 161112 w 232378"/>
                <a:gd name="connsiteY7" fmla="*/ 224936 h 261619"/>
                <a:gd name="connsiteX8" fmla="*/ 144250 w 232378"/>
                <a:gd name="connsiteY8" fmla="*/ 224190 h 261619"/>
                <a:gd name="connsiteX9" fmla="*/ 117605 w 232378"/>
                <a:gd name="connsiteY9" fmla="*/ 213493 h 261619"/>
                <a:gd name="connsiteX10" fmla="*/ 70411 w 232378"/>
                <a:gd name="connsiteY10" fmla="*/ 204396 h 261619"/>
                <a:gd name="connsiteX11" fmla="*/ 15679 w 232378"/>
                <a:gd name="connsiteY11" fmla="*/ 260952 h 261619"/>
                <a:gd name="connsiteX12" fmla="*/ 14563 w 232378"/>
                <a:gd name="connsiteY12" fmla="*/ 185393 h 261619"/>
                <a:gd name="connsiteX13" fmla="*/ 6995 w 232378"/>
                <a:gd name="connsiteY13" fmla="*/ 126848 h 261619"/>
                <a:gd name="connsiteX14" fmla="*/ 1351 w 232378"/>
                <a:gd name="connsiteY14" fmla="*/ 90062 h 261619"/>
                <a:gd name="connsiteX0" fmla="*/ 1351 w 232378"/>
                <a:gd name="connsiteY0" fmla="*/ 90573 h 262130"/>
                <a:gd name="connsiteX1" fmla="*/ 30589 w 232378"/>
                <a:gd name="connsiteY1" fmla="*/ 64736 h 262130"/>
                <a:gd name="connsiteX2" fmla="*/ 47901 w 232378"/>
                <a:gd name="connsiteY2" fmla="*/ 19617 h 262130"/>
                <a:gd name="connsiteX3" fmla="*/ 112970 w 232378"/>
                <a:gd name="connsiteY3" fmla="*/ 511 h 262130"/>
                <a:gd name="connsiteX4" fmla="*/ 209710 w 232378"/>
                <a:gd name="connsiteY4" fmla="*/ 47921 h 262130"/>
                <a:gd name="connsiteX5" fmla="*/ 232378 w 232378"/>
                <a:gd name="connsiteY5" fmla="*/ 90280 h 262130"/>
                <a:gd name="connsiteX6" fmla="*/ 215326 w 232378"/>
                <a:gd name="connsiteY6" fmla="*/ 148803 h 262130"/>
                <a:gd name="connsiteX7" fmla="*/ 215259 w 232378"/>
                <a:gd name="connsiteY7" fmla="*/ 195222 h 262130"/>
                <a:gd name="connsiteX8" fmla="*/ 161112 w 232378"/>
                <a:gd name="connsiteY8" fmla="*/ 225447 h 262130"/>
                <a:gd name="connsiteX9" fmla="*/ 144250 w 232378"/>
                <a:gd name="connsiteY9" fmla="*/ 224701 h 262130"/>
                <a:gd name="connsiteX10" fmla="*/ 117605 w 232378"/>
                <a:gd name="connsiteY10" fmla="*/ 214004 h 262130"/>
                <a:gd name="connsiteX11" fmla="*/ 70411 w 232378"/>
                <a:gd name="connsiteY11" fmla="*/ 204907 h 262130"/>
                <a:gd name="connsiteX12" fmla="*/ 15679 w 232378"/>
                <a:gd name="connsiteY12" fmla="*/ 261463 h 262130"/>
                <a:gd name="connsiteX13" fmla="*/ 14563 w 232378"/>
                <a:gd name="connsiteY13" fmla="*/ 185904 h 262130"/>
                <a:gd name="connsiteX14" fmla="*/ 6995 w 232378"/>
                <a:gd name="connsiteY14" fmla="*/ 127359 h 262130"/>
                <a:gd name="connsiteX15" fmla="*/ 1351 w 232378"/>
                <a:gd name="connsiteY15" fmla="*/ 90573 h 262130"/>
                <a:gd name="connsiteX0" fmla="*/ 1351 w 232378"/>
                <a:gd name="connsiteY0" fmla="*/ 90573 h 239289"/>
                <a:gd name="connsiteX1" fmla="*/ 30589 w 232378"/>
                <a:gd name="connsiteY1" fmla="*/ 64736 h 239289"/>
                <a:gd name="connsiteX2" fmla="*/ 47901 w 232378"/>
                <a:gd name="connsiteY2" fmla="*/ 19617 h 239289"/>
                <a:gd name="connsiteX3" fmla="*/ 112970 w 232378"/>
                <a:gd name="connsiteY3" fmla="*/ 511 h 239289"/>
                <a:gd name="connsiteX4" fmla="*/ 209710 w 232378"/>
                <a:gd name="connsiteY4" fmla="*/ 47921 h 239289"/>
                <a:gd name="connsiteX5" fmla="*/ 232378 w 232378"/>
                <a:gd name="connsiteY5" fmla="*/ 90280 h 239289"/>
                <a:gd name="connsiteX6" fmla="*/ 215326 w 232378"/>
                <a:gd name="connsiteY6" fmla="*/ 148803 h 239289"/>
                <a:gd name="connsiteX7" fmla="*/ 215259 w 232378"/>
                <a:gd name="connsiteY7" fmla="*/ 195222 h 239289"/>
                <a:gd name="connsiteX8" fmla="*/ 161112 w 232378"/>
                <a:gd name="connsiteY8" fmla="*/ 225447 h 239289"/>
                <a:gd name="connsiteX9" fmla="*/ 144250 w 232378"/>
                <a:gd name="connsiteY9" fmla="*/ 224701 h 239289"/>
                <a:gd name="connsiteX10" fmla="*/ 117605 w 232378"/>
                <a:gd name="connsiteY10" fmla="*/ 214004 h 239289"/>
                <a:gd name="connsiteX11" fmla="*/ 70411 w 232378"/>
                <a:gd name="connsiteY11" fmla="*/ 204907 h 239289"/>
                <a:gd name="connsiteX12" fmla="*/ 26791 w 232378"/>
                <a:gd name="connsiteY12" fmla="*/ 238216 h 239289"/>
                <a:gd name="connsiteX13" fmla="*/ 14563 w 232378"/>
                <a:gd name="connsiteY13" fmla="*/ 185904 h 239289"/>
                <a:gd name="connsiteX14" fmla="*/ 6995 w 232378"/>
                <a:gd name="connsiteY14" fmla="*/ 127359 h 239289"/>
                <a:gd name="connsiteX15" fmla="*/ 1351 w 232378"/>
                <a:gd name="connsiteY15" fmla="*/ 90573 h 239289"/>
                <a:gd name="connsiteX0" fmla="*/ 128 w 269890"/>
                <a:gd name="connsiteY0" fmla="*/ 91264 h 239289"/>
                <a:gd name="connsiteX1" fmla="*/ 68101 w 269890"/>
                <a:gd name="connsiteY1" fmla="*/ 64736 h 239289"/>
                <a:gd name="connsiteX2" fmla="*/ 85413 w 269890"/>
                <a:gd name="connsiteY2" fmla="*/ 19617 h 239289"/>
                <a:gd name="connsiteX3" fmla="*/ 150482 w 269890"/>
                <a:gd name="connsiteY3" fmla="*/ 511 h 239289"/>
                <a:gd name="connsiteX4" fmla="*/ 247222 w 269890"/>
                <a:gd name="connsiteY4" fmla="*/ 47921 h 239289"/>
                <a:gd name="connsiteX5" fmla="*/ 269890 w 269890"/>
                <a:gd name="connsiteY5" fmla="*/ 90280 h 239289"/>
                <a:gd name="connsiteX6" fmla="*/ 252838 w 269890"/>
                <a:gd name="connsiteY6" fmla="*/ 148803 h 239289"/>
                <a:gd name="connsiteX7" fmla="*/ 252771 w 269890"/>
                <a:gd name="connsiteY7" fmla="*/ 195222 h 239289"/>
                <a:gd name="connsiteX8" fmla="*/ 198624 w 269890"/>
                <a:gd name="connsiteY8" fmla="*/ 225447 h 239289"/>
                <a:gd name="connsiteX9" fmla="*/ 181762 w 269890"/>
                <a:gd name="connsiteY9" fmla="*/ 224701 h 239289"/>
                <a:gd name="connsiteX10" fmla="*/ 155117 w 269890"/>
                <a:gd name="connsiteY10" fmla="*/ 214004 h 239289"/>
                <a:gd name="connsiteX11" fmla="*/ 107923 w 269890"/>
                <a:gd name="connsiteY11" fmla="*/ 204907 h 239289"/>
                <a:gd name="connsiteX12" fmla="*/ 64303 w 269890"/>
                <a:gd name="connsiteY12" fmla="*/ 238216 h 239289"/>
                <a:gd name="connsiteX13" fmla="*/ 52075 w 269890"/>
                <a:gd name="connsiteY13" fmla="*/ 185904 h 239289"/>
                <a:gd name="connsiteX14" fmla="*/ 44507 w 269890"/>
                <a:gd name="connsiteY14" fmla="*/ 127359 h 239289"/>
                <a:gd name="connsiteX15" fmla="*/ 128 w 269890"/>
                <a:gd name="connsiteY15" fmla="*/ 91264 h 239289"/>
                <a:gd name="connsiteX0" fmla="*/ 284 w 270046"/>
                <a:gd name="connsiteY0" fmla="*/ 91264 h 239289"/>
                <a:gd name="connsiteX1" fmla="*/ 68257 w 270046"/>
                <a:gd name="connsiteY1" fmla="*/ 64736 h 239289"/>
                <a:gd name="connsiteX2" fmla="*/ 85569 w 270046"/>
                <a:gd name="connsiteY2" fmla="*/ 19617 h 239289"/>
                <a:gd name="connsiteX3" fmla="*/ 150638 w 270046"/>
                <a:gd name="connsiteY3" fmla="*/ 511 h 239289"/>
                <a:gd name="connsiteX4" fmla="*/ 247378 w 270046"/>
                <a:gd name="connsiteY4" fmla="*/ 47921 h 239289"/>
                <a:gd name="connsiteX5" fmla="*/ 270046 w 270046"/>
                <a:gd name="connsiteY5" fmla="*/ 90280 h 239289"/>
                <a:gd name="connsiteX6" fmla="*/ 252994 w 270046"/>
                <a:gd name="connsiteY6" fmla="*/ 148803 h 239289"/>
                <a:gd name="connsiteX7" fmla="*/ 252927 w 270046"/>
                <a:gd name="connsiteY7" fmla="*/ 195222 h 239289"/>
                <a:gd name="connsiteX8" fmla="*/ 198780 w 270046"/>
                <a:gd name="connsiteY8" fmla="*/ 225447 h 239289"/>
                <a:gd name="connsiteX9" fmla="*/ 181918 w 270046"/>
                <a:gd name="connsiteY9" fmla="*/ 224701 h 239289"/>
                <a:gd name="connsiteX10" fmla="*/ 155273 w 270046"/>
                <a:gd name="connsiteY10" fmla="*/ 214004 h 239289"/>
                <a:gd name="connsiteX11" fmla="*/ 108079 w 270046"/>
                <a:gd name="connsiteY11" fmla="*/ 204907 h 239289"/>
                <a:gd name="connsiteX12" fmla="*/ 64459 w 270046"/>
                <a:gd name="connsiteY12" fmla="*/ 238216 h 239289"/>
                <a:gd name="connsiteX13" fmla="*/ 52231 w 270046"/>
                <a:gd name="connsiteY13" fmla="*/ 185904 h 239289"/>
                <a:gd name="connsiteX14" fmla="*/ 21792 w 270046"/>
                <a:gd name="connsiteY14" fmla="*/ 148432 h 239289"/>
                <a:gd name="connsiteX15" fmla="*/ 284 w 270046"/>
                <a:gd name="connsiteY15" fmla="*/ 91264 h 239289"/>
                <a:gd name="connsiteX0" fmla="*/ 284 w 270046"/>
                <a:gd name="connsiteY0" fmla="*/ 91264 h 270393"/>
                <a:gd name="connsiteX1" fmla="*/ 68257 w 270046"/>
                <a:gd name="connsiteY1" fmla="*/ 64736 h 270393"/>
                <a:gd name="connsiteX2" fmla="*/ 85569 w 270046"/>
                <a:gd name="connsiteY2" fmla="*/ 19617 h 270393"/>
                <a:gd name="connsiteX3" fmla="*/ 150638 w 270046"/>
                <a:gd name="connsiteY3" fmla="*/ 511 h 270393"/>
                <a:gd name="connsiteX4" fmla="*/ 247378 w 270046"/>
                <a:gd name="connsiteY4" fmla="*/ 47921 h 270393"/>
                <a:gd name="connsiteX5" fmla="*/ 270046 w 270046"/>
                <a:gd name="connsiteY5" fmla="*/ 90280 h 270393"/>
                <a:gd name="connsiteX6" fmla="*/ 252994 w 270046"/>
                <a:gd name="connsiteY6" fmla="*/ 148803 h 270393"/>
                <a:gd name="connsiteX7" fmla="*/ 252927 w 270046"/>
                <a:gd name="connsiteY7" fmla="*/ 195222 h 270393"/>
                <a:gd name="connsiteX8" fmla="*/ 198780 w 270046"/>
                <a:gd name="connsiteY8" fmla="*/ 225447 h 270393"/>
                <a:gd name="connsiteX9" fmla="*/ 181918 w 270046"/>
                <a:gd name="connsiteY9" fmla="*/ 224701 h 270393"/>
                <a:gd name="connsiteX10" fmla="*/ 155273 w 270046"/>
                <a:gd name="connsiteY10" fmla="*/ 214004 h 270393"/>
                <a:gd name="connsiteX11" fmla="*/ 108079 w 270046"/>
                <a:gd name="connsiteY11" fmla="*/ 204907 h 270393"/>
                <a:gd name="connsiteX12" fmla="*/ 103771 w 270046"/>
                <a:gd name="connsiteY12" fmla="*/ 269806 h 270393"/>
                <a:gd name="connsiteX13" fmla="*/ 52231 w 270046"/>
                <a:gd name="connsiteY13" fmla="*/ 185904 h 270393"/>
                <a:gd name="connsiteX14" fmla="*/ 21792 w 270046"/>
                <a:gd name="connsiteY14" fmla="*/ 148432 h 270393"/>
                <a:gd name="connsiteX15" fmla="*/ 284 w 270046"/>
                <a:gd name="connsiteY15" fmla="*/ 91264 h 270393"/>
                <a:gd name="connsiteX0" fmla="*/ 284 w 270046"/>
                <a:gd name="connsiteY0" fmla="*/ 91264 h 271011"/>
                <a:gd name="connsiteX1" fmla="*/ 68257 w 270046"/>
                <a:gd name="connsiteY1" fmla="*/ 64736 h 271011"/>
                <a:gd name="connsiteX2" fmla="*/ 85569 w 270046"/>
                <a:gd name="connsiteY2" fmla="*/ 19617 h 271011"/>
                <a:gd name="connsiteX3" fmla="*/ 150638 w 270046"/>
                <a:gd name="connsiteY3" fmla="*/ 511 h 271011"/>
                <a:gd name="connsiteX4" fmla="*/ 247378 w 270046"/>
                <a:gd name="connsiteY4" fmla="*/ 47921 h 271011"/>
                <a:gd name="connsiteX5" fmla="*/ 270046 w 270046"/>
                <a:gd name="connsiteY5" fmla="*/ 90280 h 271011"/>
                <a:gd name="connsiteX6" fmla="*/ 252994 w 270046"/>
                <a:gd name="connsiteY6" fmla="*/ 148803 h 271011"/>
                <a:gd name="connsiteX7" fmla="*/ 252927 w 270046"/>
                <a:gd name="connsiteY7" fmla="*/ 195222 h 271011"/>
                <a:gd name="connsiteX8" fmla="*/ 198780 w 270046"/>
                <a:gd name="connsiteY8" fmla="*/ 225447 h 271011"/>
                <a:gd name="connsiteX9" fmla="*/ 181918 w 270046"/>
                <a:gd name="connsiteY9" fmla="*/ 224701 h 271011"/>
                <a:gd name="connsiteX10" fmla="*/ 155273 w 270046"/>
                <a:gd name="connsiteY10" fmla="*/ 214004 h 271011"/>
                <a:gd name="connsiteX11" fmla="*/ 129383 w 270046"/>
                <a:gd name="connsiteY11" fmla="*/ 240693 h 271011"/>
                <a:gd name="connsiteX12" fmla="*/ 103771 w 270046"/>
                <a:gd name="connsiteY12" fmla="*/ 269806 h 271011"/>
                <a:gd name="connsiteX13" fmla="*/ 52231 w 270046"/>
                <a:gd name="connsiteY13" fmla="*/ 185904 h 271011"/>
                <a:gd name="connsiteX14" fmla="*/ 21792 w 270046"/>
                <a:gd name="connsiteY14" fmla="*/ 148432 h 271011"/>
                <a:gd name="connsiteX15" fmla="*/ 284 w 270046"/>
                <a:gd name="connsiteY15" fmla="*/ 91264 h 271011"/>
                <a:gd name="connsiteX0" fmla="*/ 284 w 270046"/>
                <a:gd name="connsiteY0" fmla="*/ 91264 h 271011"/>
                <a:gd name="connsiteX1" fmla="*/ 68257 w 270046"/>
                <a:gd name="connsiteY1" fmla="*/ 64736 h 271011"/>
                <a:gd name="connsiteX2" fmla="*/ 85569 w 270046"/>
                <a:gd name="connsiteY2" fmla="*/ 19617 h 271011"/>
                <a:gd name="connsiteX3" fmla="*/ 150638 w 270046"/>
                <a:gd name="connsiteY3" fmla="*/ 511 h 271011"/>
                <a:gd name="connsiteX4" fmla="*/ 247378 w 270046"/>
                <a:gd name="connsiteY4" fmla="*/ 47921 h 271011"/>
                <a:gd name="connsiteX5" fmla="*/ 270046 w 270046"/>
                <a:gd name="connsiteY5" fmla="*/ 90280 h 271011"/>
                <a:gd name="connsiteX6" fmla="*/ 252994 w 270046"/>
                <a:gd name="connsiteY6" fmla="*/ 148803 h 271011"/>
                <a:gd name="connsiteX7" fmla="*/ 252927 w 270046"/>
                <a:gd name="connsiteY7" fmla="*/ 195222 h 271011"/>
                <a:gd name="connsiteX8" fmla="*/ 198780 w 270046"/>
                <a:gd name="connsiteY8" fmla="*/ 225447 h 271011"/>
                <a:gd name="connsiteX9" fmla="*/ 200385 w 270046"/>
                <a:gd name="connsiteY9" fmla="*/ 246331 h 271011"/>
                <a:gd name="connsiteX10" fmla="*/ 155273 w 270046"/>
                <a:gd name="connsiteY10" fmla="*/ 214004 h 271011"/>
                <a:gd name="connsiteX11" fmla="*/ 129383 w 270046"/>
                <a:gd name="connsiteY11" fmla="*/ 240693 h 271011"/>
                <a:gd name="connsiteX12" fmla="*/ 103771 w 270046"/>
                <a:gd name="connsiteY12" fmla="*/ 269806 h 271011"/>
                <a:gd name="connsiteX13" fmla="*/ 52231 w 270046"/>
                <a:gd name="connsiteY13" fmla="*/ 185904 h 271011"/>
                <a:gd name="connsiteX14" fmla="*/ 21792 w 270046"/>
                <a:gd name="connsiteY14" fmla="*/ 148432 h 271011"/>
                <a:gd name="connsiteX15" fmla="*/ 284 w 270046"/>
                <a:gd name="connsiteY15" fmla="*/ 91264 h 271011"/>
                <a:gd name="connsiteX0" fmla="*/ 284 w 305763"/>
                <a:gd name="connsiteY0" fmla="*/ 91264 h 271011"/>
                <a:gd name="connsiteX1" fmla="*/ 68257 w 305763"/>
                <a:gd name="connsiteY1" fmla="*/ 64736 h 271011"/>
                <a:gd name="connsiteX2" fmla="*/ 85569 w 305763"/>
                <a:gd name="connsiteY2" fmla="*/ 19617 h 271011"/>
                <a:gd name="connsiteX3" fmla="*/ 150638 w 305763"/>
                <a:gd name="connsiteY3" fmla="*/ 511 h 271011"/>
                <a:gd name="connsiteX4" fmla="*/ 247378 w 305763"/>
                <a:gd name="connsiteY4" fmla="*/ 47921 h 271011"/>
                <a:gd name="connsiteX5" fmla="*/ 270046 w 305763"/>
                <a:gd name="connsiteY5" fmla="*/ 90280 h 271011"/>
                <a:gd name="connsiteX6" fmla="*/ 304297 w 305763"/>
                <a:gd name="connsiteY6" fmla="*/ 128515 h 271011"/>
                <a:gd name="connsiteX7" fmla="*/ 252927 w 305763"/>
                <a:gd name="connsiteY7" fmla="*/ 195222 h 271011"/>
                <a:gd name="connsiteX8" fmla="*/ 198780 w 305763"/>
                <a:gd name="connsiteY8" fmla="*/ 225447 h 271011"/>
                <a:gd name="connsiteX9" fmla="*/ 200385 w 305763"/>
                <a:gd name="connsiteY9" fmla="*/ 246331 h 271011"/>
                <a:gd name="connsiteX10" fmla="*/ 155273 w 305763"/>
                <a:gd name="connsiteY10" fmla="*/ 214004 h 271011"/>
                <a:gd name="connsiteX11" fmla="*/ 129383 w 305763"/>
                <a:gd name="connsiteY11" fmla="*/ 240693 h 271011"/>
                <a:gd name="connsiteX12" fmla="*/ 103771 w 305763"/>
                <a:gd name="connsiteY12" fmla="*/ 269806 h 271011"/>
                <a:gd name="connsiteX13" fmla="*/ 52231 w 305763"/>
                <a:gd name="connsiteY13" fmla="*/ 185904 h 271011"/>
                <a:gd name="connsiteX14" fmla="*/ 21792 w 305763"/>
                <a:gd name="connsiteY14" fmla="*/ 148432 h 271011"/>
                <a:gd name="connsiteX15" fmla="*/ 284 w 305763"/>
                <a:gd name="connsiteY15" fmla="*/ 91264 h 271011"/>
                <a:gd name="connsiteX0" fmla="*/ 284 w 311156"/>
                <a:gd name="connsiteY0" fmla="*/ 91264 h 271011"/>
                <a:gd name="connsiteX1" fmla="*/ 68257 w 311156"/>
                <a:gd name="connsiteY1" fmla="*/ 64736 h 271011"/>
                <a:gd name="connsiteX2" fmla="*/ 85569 w 311156"/>
                <a:gd name="connsiteY2" fmla="*/ 19617 h 271011"/>
                <a:gd name="connsiteX3" fmla="*/ 150638 w 311156"/>
                <a:gd name="connsiteY3" fmla="*/ 511 h 271011"/>
                <a:gd name="connsiteX4" fmla="*/ 247378 w 311156"/>
                <a:gd name="connsiteY4" fmla="*/ 47921 h 271011"/>
                <a:gd name="connsiteX5" fmla="*/ 311156 w 311156"/>
                <a:gd name="connsiteY5" fmla="*/ 77922 h 271011"/>
                <a:gd name="connsiteX6" fmla="*/ 304297 w 311156"/>
                <a:gd name="connsiteY6" fmla="*/ 128515 h 271011"/>
                <a:gd name="connsiteX7" fmla="*/ 252927 w 311156"/>
                <a:gd name="connsiteY7" fmla="*/ 195222 h 271011"/>
                <a:gd name="connsiteX8" fmla="*/ 198780 w 311156"/>
                <a:gd name="connsiteY8" fmla="*/ 225447 h 271011"/>
                <a:gd name="connsiteX9" fmla="*/ 200385 w 311156"/>
                <a:gd name="connsiteY9" fmla="*/ 246331 h 271011"/>
                <a:gd name="connsiteX10" fmla="*/ 155273 w 311156"/>
                <a:gd name="connsiteY10" fmla="*/ 214004 h 271011"/>
                <a:gd name="connsiteX11" fmla="*/ 129383 w 311156"/>
                <a:gd name="connsiteY11" fmla="*/ 240693 h 271011"/>
                <a:gd name="connsiteX12" fmla="*/ 103771 w 311156"/>
                <a:gd name="connsiteY12" fmla="*/ 269806 h 271011"/>
                <a:gd name="connsiteX13" fmla="*/ 52231 w 311156"/>
                <a:gd name="connsiteY13" fmla="*/ 185904 h 271011"/>
                <a:gd name="connsiteX14" fmla="*/ 21792 w 311156"/>
                <a:gd name="connsiteY14" fmla="*/ 148432 h 271011"/>
                <a:gd name="connsiteX15" fmla="*/ 284 w 311156"/>
                <a:gd name="connsiteY15" fmla="*/ 91264 h 271011"/>
                <a:gd name="connsiteX0" fmla="*/ 284 w 311156"/>
                <a:gd name="connsiteY0" fmla="*/ 91264 h 271011"/>
                <a:gd name="connsiteX1" fmla="*/ 68257 w 311156"/>
                <a:gd name="connsiteY1" fmla="*/ 64736 h 271011"/>
                <a:gd name="connsiteX2" fmla="*/ 85569 w 311156"/>
                <a:gd name="connsiteY2" fmla="*/ 19617 h 271011"/>
                <a:gd name="connsiteX3" fmla="*/ 150638 w 311156"/>
                <a:gd name="connsiteY3" fmla="*/ 511 h 271011"/>
                <a:gd name="connsiteX4" fmla="*/ 261074 w 311156"/>
                <a:gd name="connsiteY4" fmla="*/ 19262 h 271011"/>
                <a:gd name="connsiteX5" fmla="*/ 311156 w 311156"/>
                <a:gd name="connsiteY5" fmla="*/ 77922 h 271011"/>
                <a:gd name="connsiteX6" fmla="*/ 304297 w 311156"/>
                <a:gd name="connsiteY6" fmla="*/ 128515 h 271011"/>
                <a:gd name="connsiteX7" fmla="*/ 252927 w 311156"/>
                <a:gd name="connsiteY7" fmla="*/ 195222 h 271011"/>
                <a:gd name="connsiteX8" fmla="*/ 198780 w 311156"/>
                <a:gd name="connsiteY8" fmla="*/ 225447 h 271011"/>
                <a:gd name="connsiteX9" fmla="*/ 200385 w 311156"/>
                <a:gd name="connsiteY9" fmla="*/ 246331 h 271011"/>
                <a:gd name="connsiteX10" fmla="*/ 155273 w 311156"/>
                <a:gd name="connsiteY10" fmla="*/ 214004 h 271011"/>
                <a:gd name="connsiteX11" fmla="*/ 129383 w 311156"/>
                <a:gd name="connsiteY11" fmla="*/ 240693 h 271011"/>
                <a:gd name="connsiteX12" fmla="*/ 103771 w 311156"/>
                <a:gd name="connsiteY12" fmla="*/ 269806 h 271011"/>
                <a:gd name="connsiteX13" fmla="*/ 52231 w 311156"/>
                <a:gd name="connsiteY13" fmla="*/ 185904 h 271011"/>
                <a:gd name="connsiteX14" fmla="*/ 21792 w 311156"/>
                <a:gd name="connsiteY14" fmla="*/ 148432 h 271011"/>
                <a:gd name="connsiteX15" fmla="*/ 284 w 311156"/>
                <a:gd name="connsiteY15" fmla="*/ 91264 h 271011"/>
                <a:gd name="connsiteX0" fmla="*/ 284 w 311156"/>
                <a:gd name="connsiteY0" fmla="*/ 105966 h 285713"/>
                <a:gd name="connsiteX1" fmla="*/ 68257 w 311156"/>
                <a:gd name="connsiteY1" fmla="*/ 79438 h 285713"/>
                <a:gd name="connsiteX2" fmla="*/ 85569 w 311156"/>
                <a:gd name="connsiteY2" fmla="*/ 34319 h 285713"/>
                <a:gd name="connsiteX3" fmla="*/ 192993 w 311156"/>
                <a:gd name="connsiteY3" fmla="*/ 249 h 285713"/>
                <a:gd name="connsiteX4" fmla="*/ 261074 w 311156"/>
                <a:gd name="connsiteY4" fmla="*/ 33964 h 285713"/>
                <a:gd name="connsiteX5" fmla="*/ 311156 w 311156"/>
                <a:gd name="connsiteY5" fmla="*/ 92624 h 285713"/>
                <a:gd name="connsiteX6" fmla="*/ 304297 w 311156"/>
                <a:gd name="connsiteY6" fmla="*/ 143217 h 285713"/>
                <a:gd name="connsiteX7" fmla="*/ 252927 w 311156"/>
                <a:gd name="connsiteY7" fmla="*/ 209924 h 285713"/>
                <a:gd name="connsiteX8" fmla="*/ 198780 w 311156"/>
                <a:gd name="connsiteY8" fmla="*/ 240149 h 285713"/>
                <a:gd name="connsiteX9" fmla="*/ 200385 w 311156"/>
                <a:gd name="connsiteY9" fmla="*/ 261033 h 285713"/>
                <a:gd name="connsiteX10" fmla="*/ 155273 w 311156"/>
                <a:gd name="connsiteY10" fmla="*/ 228706 h 285713"/>
                <a:gd name="connsiteX11" fmla="*/ 129383 w 311156"/>
                <a:gd name="connsiteY11" fmla="*/ 255395 h 285713"/>
                <a:gd name="connsiteX12" fmla="*/ 103771 w 311156"/>
                <a:gd name="connsiteY12" fmla="*/ 284508 h 285713"/>
                <a:gd name="connsiteX13" fmla="*/ 52231 w 311156"/>
                <a:gd name="connsiteY13" fmla="*/ 200606 h 285713"/>
                <a:gd name="connsiteX14" fmla="*/ 21792 w 311156"/>
                <a:gd name="connsiteY14" fmla="*/ 163134 h 285713"/>
                <a:gd name="connsiteX15" fmla="*/ 284 w 311156"/>
                <a:gd name="connsiteY15" fmla="*/ 105966 h 285713"/>
                <a:gd name="connsiteX0" fmla="*/ 284 w 311156"/>
                <a:gd name="connsiteY0" fmla="*/ 105966 h 285713"/>
                <a:gd name="connsiteX1" fmla="*/ 40614 w 311156"/>
                <a:gd name="connsiteY1" fmla="*/ 50223 h 285713"/>
                <a:gd name="connsiteX2" fmla="*/ 85569 w 311156"/>
                <a:gd name="connsiteY2" fmla="*/ 34319 h 285713"/>
                <a:gd name="connsiteX3" fmla="*/ 192993 w 311156"/>
                <a:gd name="connsiteY3" fmla="*/ 249 h 285713"/>
                <a:gd name="connsiteX4" fmla="*/ 261074 w 311156"/>
                <a:gd name="connsiteY4" fmla="*/ 33964 h 285713"/>
                <a:gd name="connsiteX5" fmla="*/ 311156 w 311156"/>
                <a:gd name="connsiteY5" fmla="*/ 92624 h 285713"/>
                <a:gd name="connsiteX6" fmla="*/ 304297 w 311156"/>
                <a:gd name="connsiteY6" fmla="*/ 143217 h 285713"/>
                <a:gd name="connsiteX7" fmla="*/ 252927 w 311156"/>
                <a:gd name="connsiteY7" fmla="*/ 209924 h 285713"/>
                <a:gd name="connsiteX8" fmla="*/ 198780 w 311156"/>
                <a:gd name="connsiteY8" fmla="*/ 240149 h 285713"/>
                <a:gd name="connsiteX9" fmla="*/ 200385 w 311156"/>
                <a:gd name="connsiteY9" fmla="*/ 261033 h 285713"/>
                <a:gd name="connsiteX10" fmla="*/ 155273 w 311156"/>
                <a:gd name="connsiteY10" fmla="*/ 228706 h 285713"/>
                <a:gd name="connsiteX11" fmla="*/ 129383 w 311156"/>
                <a:gd name="connsiteY11" fmla="*/ 255395 h 285713"/>
                <a:gd name="connsiteX12" fmla="*/ 103771 w 311156"/>
                <a:gd name="connsiteY12" fmla="*/ 284508 h 285713"/>
                <a:gd name="connsiteX13" fmla="*/ 52231 w 311156"/>
                <a:gd name="connsiteY13" fmla="*/ 200606 h 285713"/>
                <a:gd name="connsiteX14" fmla="*/ 21792 w 311156"/>
                <a:gd name="connsiteY14" fmla="*/ 163134 h 285713"/>
                <a:gd name="connsiteX15" fmla="*/ 284 w 311156"/>
                <a:gd name="connsiteY15" fmla="*/ 105966 h 285713"/>
                <a:gd name="connsiteX0" fmla="*/ 284 w 311156"/>
                <a:gd name="connsiteY0" fmla="*/ 107947 h 287694"/>
                <a:gd name="connsiteX1" fmla="*/ 40614 w 311156"/>
                <a:gd name="connsiteY1" fmla="*/ 52204 h 287694"/>
                <a:gd name="connsiteX2" fmla="*/ 54073 w 311156"/>
                <a:gd name="connsiteY2" fmla="*/ 8445 h 287694"/>
                <a:gd name="connsiteX3" fmla="*/ 192993 w 311156"/>
                <a:gd name="connsiteY3" fmla="*/ 2230 h 287694"/>
                <a:gd name="connsiteX4" fmla="*/ 261074 w 311156"/>
                <a:gd name="connsiteY4" fmla="*/ 35945 h 287694"/>
                <a:gd name="connsiteX5" fmla="*/ 311156 w 311156"/>
                <a:gd name="connsiteY5" fmla="*/ 94605 h 287694"/>
                <a:gd name="connsiteX6" fmla="*/ 304297 w 311156"/>
                <a:gd name="connsiteY6" fmla="*/ 145198 h 287694"/>
                <a:gd name="connsiteX7" fmla="*/ 252927 w 311156"/>
                <a:gd name="connsiteY7" fmla="*/ 211905 h 287694"/>
                <a:gd name="connsiteX8" fmla="*/ 198780 w 311156"/>
                <a:gd name="connsiteY8" fmla="*/ 242130 h 287694"/>
                <a:gd name="connsiteX9" fmla="*/ 200385 w 311156"/>
                <a:gd name="connsiteY9" fmla="*/ 263014 h 287694"/>
                <a:gd name="connsiteX10" fmla="*/ 155273 w 311156"/>
                <a:gd name="connsiteY10" fmla="*/ 230687 h 287694"/>
                <a:gd name="connsiteX11" fmla="*/ 129383 w 311156"/>
                <a:gd name="connsiteY11" fmla="*/ 257376 h 287694"/>
                <a:gd name="connsiteX12" fmla="*/ 103771 w 311156"/>
                <a:gd name="connsiteY12" fmla="*/ 286489 h 287694"/>
                <a:gd name="connsiteX13" fmla="*/ 52231 w 311156"/>
                <a:gd name="connsiteY13" fmla="*/ 202587 h 287694"/>
                <a:gd name="connsiteX14" fmla="*/ 21792 w 311156"/>
                <a:gd name="connsiteY14" fmla="*/ 165115 h 287694"/>
                <a:gd name="connsiteX15" fmla="*/ 284 w 311156"/>
                <a:gd name="connsiteY15" fmla="*/ 107947 h 287694"/>
                <a:gd name="connsiteX0" fmla="*/ 284 w 311156"/>
                <a:gd name="connsiteY0" fmla="*/ 106796 h 286543"/>
                <a:gd name="connsiteX1" fmla="*/ 40614 w 311156"/>
                <a:gd name="connsiteY1" fmla="*/ 51053 h 286543"/>
                <a:gd name="connsiteX2" fmla="*/ 54073 w 311156"/>
                <a:gd name="connsiteY2" fmla="*/ 7294 h 286543"/>
                <a:gd name="connsiteX3" fmla="*/ 147963 w 311156"/>
                <a:gd name="connsiteY3" fmla="*/ 23312 h 286543"/>
                <a:gd name="connsiteX4" fmla="*/ 192993 w 311156"/>
                <a:gd name="connsiteY4" fmla="*/ 1079 h 286543"/>
                <a:gd name="connsiteX5" fmla="*/ 261074 w 311156"/>
                <a:gd name="connsiteY5" fmla="*/ 34794 h 286543"/>
                <a:gd name="connsiteX6" fmla="*/ 311156 w 311156"/>
                <a:gd name="connsiteY6" fmla="*/ 93454 h 286543"/>
                <a:gd name="connsiteX7" fmla="*/ 304297 w 311156"/>
                <a:gd name="connsiteY7" fmla="*/ 144047 h 286543"/>
                <a:gd name="connsiteX8" fmla="*/ 252927 w 311156"/>
                <a:gd name="connsiteY8" fmla="*/ 210754 h 286543"/>
                <a:gd name="connsiteX9" fmla="*/ 198780 w 311156"/>
                <a:gd name="connsiteY9" fmla="*/ 240979 h 286543"/>
                <a:gd name="connsiteX10" fmla="*/ 200385 w 311156"/>
                <a:gd name="connsiteY10" fmla="*/ 261863 h 286543"/>
                <a:gd name="connsiteX11" fmla="*/ 155273 w 311156"/>
                <a:gd name="connsiteY11" fmla="*/ 229536 h 286543"/>
                <a:gd name="connsiteX12" fmla="*/ 129383 w 311156"/>
                <a:gd name="connsiteY12" fmla="*/ 256225 h 286543"/>
                <a:gd name="connsiteX13" fmla="*/ 103771 w 311156"/>
                <a:gd name="connsiteY13" fmla="*/ 285338 h 286543"/>
                <a:gd name="connsiteX14" fmla="*/ 52231 w 311156"/>
                <a:gd name="connsiteY14" fmla="*/ 201436 h 286543"/>
                <a:gd name="connsiteX15" fmla="*/ 21792 w 311156"/>
                <a:gd name="connsiteY15" fmla="*/ 163964 h 286543"/>
                <a:gd name="connsiteX16" fmla="*/ 284 w 311156"/>
                <a:gd name="connsiteY16" fmla="*/ 106796 h 286543"/>
                <a:gd name="connsiteX0" fmla="*/ 284 w 311156"/>
                <a:gd name="connsiteY0" fmla="*/ 106796 h 286543"/>
                <a:gd name="connsiteX1" fmla="*/ 40614 w 311156"/>
                <a:gd name="connsiteY1" fmla="*/ 51053 h 286543"/>
                <a:gd name="connsiteX2" fmla="*/ 54073 w 311156"/>
                <a:gd name="connsiteY2" fmla="*/ 7294 h 286543"/>
                <a:gd name="connsiteX3" fmla="*/ 147963 w 311156"/>
                <a:gd name="connsiteY3" fmla="*/ 23312 h 286543"/>
                <a:gd name="connsiteX4" fmla="*/ 192993 w 311156"/>
                <a:gd name="connsiteY4" fmla="*/ 1079 h 286543"/>
                <a:gd name="connsiteX5" fmla="*/ 261074 w 311156"/>
                <a:gd name="connsiteY5" fmla="*/ 34794 h 286543"/>
                <a:gd name="connsiteX6" fmla="*/ 311156 w 311156"/>
                <a:gd name="connsiteY6" fmla="*/ 93454 h 286543"/>
                <a:gd name="connsiteX7" fmla="*/ 304297 w 311156"/>
                <a:gd name="connsiteY7" fmla="*/ 144047 h 286543"/>
                <a:gd name="connsiteX8" fmla="*/ 252927 w 311156"/>
                <a:gd name="connsiteY8" fmla="*/ 210754 h 286543"/>
                <a:gd name="connsiteX9" fmla="*/ 198780 w 311156"/>
                <a:gd name="connsiteY9" fmla="*/ 240979 h 286543"/>
                <a:gd name="connsiteX10" fmla="*/ 207187 w 311156"/>
                <a:gd name="connsiteY10" fmla="*/ 281116 h 286543"/>
                <a:gd name="connsiteX11" fmla="*/ 155273 w 311156"/>
                <a:gd name="connsiteY11" fmla="*/ 229536 h 286543"/>
                <a:gd name="connsiteX12" fmla="*/ 129383 w 311156"/>
                <a:gd name="connsiteY12" fmla="*/ 256225 h 286543"/>
                <a:gd name="connsiteX13" fmla="*/ 103771 w 311156"/>
                <a:gd name="connsiteY13" fmla="*/ 285338 h 286543"/>
                <a:gd name="connsiteX14" fmla="*/ 52231 w 311156"/>
                <a:gd name="connsiteY14" fmla="*/ 201436 h 286543"/>
                <a:gd name="connsiteX15" fmla="*/ 21792 w 311156"/>
                <a:gd name="connsiteY15" fmla="*/ 163964 h 286543"/>
                <a:gd name="connsiteX16" fmla="*/ 284 w 311156"/>
                <a:gd name="connsiteY16" fmla="*/ 106796 h 286543"/>
                <a:gd name="connsiteX0" fmla="*/ 284 w 311156"/>
                <a:gd name="connsiteY0" fmla="*/ 106796 h 286543"/>
                <a:gd name="connsiteX1" fmla="*/ 40614 w 311156"/>
                <a:gd name="connsiteY1" fmla="*/ 51053 h 286543"/>
                <a:gd name="connsiteX2" fmla="*/ 54073 w 311156"/>
                <a:gd name="connsiteY2" fmla="*/ 7294 h 286543"/>
                <a:gd name="connsiteX3" fmla="*/ 147963 w 311156"/>
                <a:gd name="connsiteY3" fmla="*/ 23312 h 286543"/>
                <a:gd name="connsiteX4" fmla="*/ 192993 w 311156"/>
                <a:gd name="connsiteY4" fmla="*/ 1079 h 286543"/>
                <a:gd name="connsiteX5" fmla="*/ 261074 w 311156"/>
                <a:gd name="connsiteY5" fmla="*/ 34794 h 286543"/>
                <a:gd name="connsiteX6" fmla="*/ 311156 w 311156"/>
                <a:gd name="connsiteY6" fmla="*/ 93454 h 286543"/>
                <a:gd name="connsiteX7" fmla="*/ 304297 w 311156"/>
                <a:gd name="connsiteY7" fmla="*/ 144047 h 286543"/>
                <a:gd name="connsiteX8" fmla="*/ 252927 w 311156"/>
                <a:gd name="connsiteY8" fmla="*/ 210754 h 286543"/>
                <a:gd name="connsiteX9" fmla="*/ 224835 w 311156"/>
                <a:gd name="connsiteY9" fmla="*/ 253431 h 286543"/>
                <a:gd name="connsiteX10" fmla="*/ 207187 w 311156"/>
                <a:gd name="connsiteY10" fmla="*/ 281116 h 286543"/>
                <a:gd name="connsiteX11" fmla="*/ 155273 w 311156"/>
                <a:gd name="connsiteY11" fmla="*/ 229536 h 286543"/>
                <a:gd name="connsiteX12" fmla="*/ 129383 w 311156"/>
                <a:gd name="connsiteY12" fmla="*/ 256225 h 286543"/>
                <a:gd name="connsiteX13" fmla="*/ 103771 w 311156"/>
                <a:gd name="connsiteY13" fmla="*/ 285338 h 286543"/>
                <a:gd name="connsiteX14" fmla="*/ 52231 w 311156"/>
                <a:gd name="connsiteY14" fmla="*/ 201436 h 286543"/>
                <a:gd name="connsiteX15" fmla="*/ 21792 w 311156"/>
                <a:gd name="connsiteY15" fmla="*/ 163964 h 286543"/>
                <a:gd name="connsiteX16" fmla="*/ 284 w 311156"/>
                <a:gd name="connsiteY16" fmla="*/ 106796 h 28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1156" h="286543">
                  <a:moveTo>
                    <a:pt x="284" y="106796"/>
                  </a:moveTo>
                  <a:cubicBezTo>
                    <a:pt x="13" y="89424"/>
                    <a:pt x="23524" y="55151"/>
                    <a:pt x="40614" y="51053"/>
                  </a:cubicBezTo>
                  <a:cubicBezTo>
                    <a:pt x="52883" y="40854"/>
                    <a:pt x="40343" y="17998"/>
                    <a:pt x="54073" y="7294"/>
                  </a:cubicBezTo>
                  <a:cubicBezTo>
                    <a:pt x="71661" y="-2275"/>
                    <a:pt x="124810" y="24348"/>
                    <a:pt x="147963" y="23312"/>
                  </a:cubicBezTo>
                  <a:cubicBezTo>
                    <a:pt x="171116" y="22276"/>
                    <a:pt x="173838" y="-5780"/>
                    <a:pt x="192993" y="1079"/>
                  </a:cubicBezTo>
                  <a:cubicBezTo>
                    <a:pt x="208933" y="3067"/>
                    <a:pt x="245134" y="32806"/>
                    <a:pt x="261074" y="34794"/>
                  </a:cubicBezTo>
                  <a:lnTo>
                    <a:pt x="311156" y="93454"/>
                  </a:lnTo>
                  <a:cubicBezTo>
                    <a:pt x="299990" y="108226"/>
                    <a:pt x="315463" y="129275"/>
                    <a:pt x="304297" y="144047"/>
                  </a:cubicBezTo>
                  <a:cubicBezTo>
                    <a:pt x="297421" y="158557"/>
                    <a:pt x="261627" y="203450"/>
                    <a:pt x="252927" y="210754"/>
                  </a:cubicBezTo>
                  <a:cubicBezTo>
                    <a:pt x="244227" y="218058"/>
                    <a:pt x="244835" y="252081"/>
                    <a:pt x="224835" y="253431"/>
                  </a:cubicBezTo>
                  <a:cubicBezTo>
                    <a:pt x="202885" y="246057"/>
                    <a:pt x="229137" y="288490"/>
                    <a:pt x="207187" y="281116"/>
                  </a:cubicBezTo>
                  <a:cubicBezTo>
                    <a:pt x="196062" y="277006"/>
                    <a:pt x="164909" y="220418"/>
                    <a:pt x="155273" y="229536"/>
                  </a:cubicBezTo>
                  <a:cubicBezTo>
                    <a:pt x="146243" y="230447"/>
                    <a:pt x="146371" y="248315"/>
                    <a:pt x="129383" y="256225"/>
                  </a:cubicBezTo>
                  <a:cubicBezTo>
                    <a:pt x="112395" y="264135"/>
                    <a:pt x="116356" y="292715"/>
                    <a:pt x="103771" y="285338"/>
                  </a:cubicBezTo>
                  <a:cubicBezTo>
                    <a:pt x="91187" y="277961"/>
                    <a:pt x="60655" y="219889"/>
                    <a:pt x="52231" y="201436"/>
                  </a:cubicBezTo>
                  <a:cubicBezTo>
                    <a:pt x="43807" y="182983"/>
                    <a:pt x="29103" y="179121"/>
                    <a:pt x="21792" y="163964"/>
                  </a:cubicBezTo>
                  <a:cubicBezTo>
                    <a:pt x="14481" y="148807"/>
                    <a:pt x="-2391" y="116075"/>
                    <a:pt x="284" y="106796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25" name="Rectangle 20"/>
            <p:cNvSpPr>
              <a:spLocks/>
            </p:cNvSpPr>
            <p:nvPr/>
          </p:nvSpPr>
          <p:spPr bwMode="auto">
            <a:xfrm rot="3867341">
              <a:off x="5096479" y="4955320"/>
              <a:ext cx="114633" cy="153505"/>
            </a:xfrm>
            <a:custGeom>
              <a:avLst/>
              <a:gdLst>
                <a:gd name="connsiteX0" fmla="*/ 0 w 94661"/>
                <a:gd name="connsiteY0" fmla="*/ 0 h 67868"/>
                <a:gd name="connsiteX1" fmla="*/ 94661 w 94661"/>
                <a:gd name="connsiteY1" fmla="*/ 0 h 67868"/>
                <a:gd name="connsiteX2" fmla="*/ 94661 w 94661"/>
                <a:gd name="connsiteY2" fmla="*/ 67868 h 67868"/>
                <a:gd name="connsiteX3" fmla="*/ 0 w 94661"/>
                <a:gd name="connsiteY3" fmla="*/ 67868 h 67868"/>
                <a:gd name="connsiteX4" fmla="*/ 0 w 94661"/>
                <a:gd name="connsiteY4" fmla="*/ 0 h 67868"/>
                <a:gd name="connsiteX0" fmla="*/ 0 w 94661"/>
                <a:gd name="connsiteY0" fmla="*/ 47672 h 115540"/>
                <a:gd name="connsiteX1" fmla="*/ 58673 w 94661"/>
                <a:gd name="connsiteY1" fmla="*/ 8 h 115540"/>
                <a:gd name="connsiteX2" fmla="*/ 94661 w 94661"/>
                <a:gd name="connsiteY2" fmla="*/ 47672 h 115540"/>
                <a:gd name="connsiteX3" fmla="*/ 94661 w 94661"/>
                <a:gd name="connsiteY3" fmla="*/ 115540 h 115540"/>
                <a:gd name="connsiteX4" fmla="*/ 0 w 94661"/>
                <a:gd name="connsiteY4" fmla="*/ 115540 h 115540"/>
                <a:gd name="connsiteX5" fmla="*/ 0 w 94661"/>
                <a:gd name="connsiteY5" fmla="*/ 47672 h 115540"/>
                <a:gd name="connsiteX0" fmla="*/ 0 w 138529"/>
                <a:gd name="connsiteY0" fmla="*/ 24603 h 115547"/>
                <a:gd name="connsiteX1" fmla="*/ 102541 w 138529"/>
                <a:gd name="connsiteY1" fmla="*/ 15 h 115547"/>
                <a:gd name="connsiteX2" fmla="*/ 138529 w 138529"/>
                <a:gd name="connsiteY2" fmla="*/ 47679 h 115547"/>
                <a:gd name="connsiteX3" fmla="*/ 138529 w 138529"/>
                <a:gd name="connsiteY3" fmla="*/ 115547 h 115547"/>
                <a:gd name="connsiteX4" fmla="*/ 43868 w 138529"/>
                <a:gd name="connsiteY4" fmla="*/ 115547 h 115547"/>
                <a:gd name="connsiteX5" fmla="*/ 0 w 138529"/>
                <a:gd name="connsiteY5" fmla="*/ 24603 h 115547"/>
                <a:gd name="connsiteX0" fmla="*/ 0 w 210477"/>
                <a:gd name="connsiteY0" fmla="*/ 24603 h 115547"/>
                <a:gd name="connsiteX1" fmla="*/ 102541 w 210477"/>
                <a:gd name="connsiteY1" fmla="*/ 15 h 115547"/>
                <a:gd name="connsiteX2" fmla="*/ 210477 w 210477"/>
                <a:gd name="connsiteY2" fmla="*/ 20835 h 115547"/>
                <a:gd name="connsiteX3" fmla="*/ 138529 w 210477"/>
                <a:gd name="connsiteY3" fmla="*/ 115547 h 115547"/>
                <a:gd name="connsiteX4" fmla="*/ 43868 w 210477"/>
                <a:gd name="connsiteY4" fmla="*/ 115547 h 115547"/>
                <a:gd name="connsiteX5" fmla="*/ 0 w 210477"/>
                <a:gd name="connsiteY5" fmla="*/ 24603 h 115547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38529 w 210477"/>
                <a:gd name="connsiteY4" fmla="*/ 138298 h 138298"/>
                <a:gd name="connsiteX5" fmla="*/ 43868 w 210477"/>
                <a:gd name="connsiteY5" fmla="*/ 138298 h 138298"/>
                <a:gd name="connsiteX6" fmla="*/ 0 w 210477"/>
                <a:gd name="connsiteY6" fmla="*/ 47354 h 138298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90729 w 210477"/>
                <a:gd name="connsiteY4" fmla="*/ 94474 h 138298"/>
                <a:gd name="connsiteX5" fmla="*/ 138529 w 210477"/>
                <a:gd name="connsiteY5" fmla="*/ 138298 h 138298"/>
                <a:gd name="connsiteX6" fmla="*/ 43868 w 210477"/>
                <a:gd name="connsiteY6" fmla="*/ 138298 h 138298"/>
                <a:gd name="connsiteX7" fmla="*/ 0 w 210477"/>
                <a:gd name="connsiteY7" fmla="*/ 47354 h 138298"/>
                <a:gd name="connsiteX0" fmla="*/ 0 w 210477"/>
                <a:gd name="connsiteY0" fmla="*/ 47354 h 138298"/>
                <a:gd name="connsiteX1" fmla="*/ 102541 w 210477"/>
                <a:gd name="connsiteY1" fmla="*/ 22766 h 138298"/>
                <a:gd name="connsiteX2" fmla="*/ 178823 w 210477"/>
                <a:gd name="connsiteY2" fmla="*/ 106 h 138298"/>
                <a:gd name="connsiteX3" fmla="*/ 210477 w 210477"/>
                <a:gd name="connsiteY3" fmla="*/ 43586 h 138298"/>
                <a:gd name="connsiteX4" fmla="*/ 190729 w 210477"/>
                <a:gd name="connsiteY4" fmla="*/ 94474 h 138298"/>
                <a:gd name="connsiteX5" fmla="*/ 138529 w 210477"/>
                <a:gd name="connsiteY5" fmla="*/ 138298 h 138298"/>
                <a:gd name="connsiteX6" fmla="*/ 43868 w 210477"/>
                <a:gd name="connsiteY6" fmla="*/ 138298 h 138298"/>
                <a:gd name="connsiteX7" fmla="*/ 0 w 210477"/>
                <a:gd name="connsiteY7" fmla="*/ 47354 h 138298"/>
                <a:gd name="connsiteX0" fmla="*/ 0 w 215187"/>
                <a:gd name="connsiteY0" fmla="*/ 47354 h 153476"/>
                <a:gd name="connsiteX1" fmla="*/ 102541 w 215187"/>
                <a:gd name="connsiteY1" fmla="*/ 22766 h 153476"/>
                <a:gd name="connsiteX2" fmla="*/ 178823 w 215187"/>
                <a:gd name="connsiteY2" fmla="*/ 106 h 153476"/>
                <a:gd name="connsiteX3" fmla="*/ 210477 w 215187"/>
                <a:gd name="connsiteY3" fmla="*/ 43586 h 153476"/>
                <a:gd name="connsiteX4" fmla="*/ 190729 w 215187"/>
                <a:gd name="connsiteY4" fmla="*/ 94474 h 153476"/>
                <a:gd name="connsiteX5" fmla="*/ 213908 w 215187"/>
                <a:gd name="connsiteY5" fmla="*/ 152003 h 153476"/>
                <a:gd name="connsiteX6" fmla="*/ 138529 w 215187"/>
                <a:gd name="connsiteY6" fmla="*/ 138298 h 153476"/>
                <a:gd name="connsiteX7" fmla="*/ 43868 w 215187"/>
                <a:gd name="connsiteY7" fmla="*/ 138298 h 153476"/>
                <a:gd name="connsiteX8" fmla="*/ 0 w 215187"/>
                <a:gd name="connsiteY8" fmla="*/ 47354 h 153476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43868 w 215187"/>
                <a:gd name="connsiteY7" fmla="*/ 138298 h 182228"/>
                <a:gd name="connsiteX8" fmla="*/ 0 w 215187"/>
                <a:gd name="connsiteY8" fmla="*/ 47354 h 182228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121549 w 215187"/>
                <a:gd name="connsiteY7" fmla="*/ 133199 h 182228"/>
                <a:gd name="connsiteX8" fmla="*/ 43868 w 215187"/>
                <a:gd name="connsiteY8" fmla="*/ 138298 h 182228"/>
                <a:gd name="connsiteX9" fmla="*/ 0 w 215187"/>
                <a:gd name="connsiteY9" fmla="*/ 47354 h 182228"/>
                <a:gd name="connsiteX0" fmla="*/ 0 w 215187"/>
                <a:gd name="connsiteY0" fmla="*/ 47354 h 182228"/>
                <a:gd name="connsiteX1" fmla="*/ 102541 w 215187"/>
                <a:gd name="connsiteY1" fmla="*/ 22766 h 182228"/>
                <a:gd name="connsiteX2" fmla="*/ 178823 w 215187"/>
                <a:gd name="connsiteY2" fmla="*/ 106 h 182228"/>
                <a:gd name="connsiteX3" fmla="*/ 210477 w 215187"/>
                <a:gd name="connsiteY3" fmla="*/ 43586 h 182228"/>
                <a:gd name="connsiteX4" fmla="*/ 190729 w 215187"/>
                <a:gd name="connsiteY4" fmla="*/ 94474 h 182228"/>
                <a:gd name="connsiteX5" fmla="*/ 213908 w 215187"/>
                <a:gd name="connsiteY5" fmla="*/ 152003 h 182228"/>
                <a:gd name="connsiteX6" fmla="*/ 159761 w 215187"/>
                <a:gd name="connsiteY6" fmla="*/ 182228 h 182228"/>
                <a:gd name="connsiteX7" fmla="*/ 121549 w 215187"/>
                <a:gd name="connsiteY7" fmla="*/ 133199 h 182228"/>
                <a:gd name="connsiteX8" fmla="*/ 43868 w 215187"/>
                <a:gd name="connsiteY8" fmla="*/ 138298 h 182228"/>
                <a:gd name="connsiteX9" fmla="*/ 0 w 215187"/>
                <a:gd name="connsiteY9" fmla="*/ 47354 h 182228"/>
                <a:gd name="connsiteX0" fmla="*/ 0 w 215187"/>
                <a:gd name="connsiteY0" fmla="*/ 47354 h 187925"/>
                <a:gd name="connsiteX1" fmla="*/ 102541 w 215187"/>
                <a:gd name="connsiteY1" fmla="*/ 22766 h 187925"/>
                <a:gd name="connsiteX2" fmla="*/ 178823 w 215187"/>
                <a:gd name="connsiteY2" fmla="*/ 106 h 187925"/>
                <a:gd name="connsiteX3" fmla="*/ 210477 w 215187"/>
                <a:gd name="connsiteY3" fmla="*/ 43586 h 187925"/>
                <a:gd name="connsiteX4" fmla="*/ 190729 w 215187"/>
                <a:gd name="connsiteY4" fmla="*/ 94474 h 187925"/>
                <a:gd name="connsiteX5" fmla="*/ 213908 w 215187"/>
                <a:gd name="connsiteY5" fmla="*/ 152003 h 187925"/>
                <a:gd name="connsiteX6" fmla="*/ 159761 w 215187"/>
                <a:gd name="connsiteY6" fmla="*/ 182228 h 187925"/>
                <a:gd name="connsiteX7" fmla="*/ 121549 w 215187"/>
                <a:gd name="connsiteY7" fmla="*/ 133199 h 187925"/>
                <a:gd name="connsiteX8" fmla="*/ 63731 w 215187"/>
                <a:gd name="connsiteY8" fmla="*/ 187910 h 187925"/>
                <a:gd name="connsiteX9" fmla="*/ 43868 w 215187"/>
                <a:gd name="connsiteY9" fmla="*/ 138298 h 187925"/>
                <a:gd name="connsiteX10" fmla="*/ 0 w 215187"/>
                <a:gd name="connsiteY10" fmla="*/ 47354 h 187925"/>
                <a:gd name="connsiteX0" fmla="*/ 0 w 215187"/>
                <a:gd name="connsiteY0" fmla="*/ 47354 h 188471"/>
                <a:gd name="connsiteX1" fmla="*/ 102541 w 215187"/>
                <a:gd name="connsiteY1" fmla="*/ 22766 h 188471"/>
                <a:gd name="connsiteX2" fmla="*/ 178823 w 215187"/>
                <a:gd name="connsiteY2" fmla="*/ 106 h 188471"/>
                <a:gd name="connsiteX3" fmla="*/ 210477 w 215187"/>
                <a:gd name="connsiteY3" fmla="*/ 43586 h 188471"/>
                <a:gd name="connsiteX4" fmla="*/ 190729 w 215187"/>
                <a:gd name="connsiteY4" fmla="*/ 94474 h 188471"/>
                <a:gd name="connsiteX5" fmla="*/ 213908 w 215187"/>
                <a:gd name="connsiteY5" fmla="*/ 152003 h 188471"/>
                <a:gd name="connsiteX6" fmla="*/ 159761 w 215187"/>
                <a:gd name="connsiteY6" fmla="*/ 182228 h 188471"/>
                <a:gd name="connsiteX7" fmla="*/ 121549 w 215187"/>
                <a:gd name="connsiteY7" fmla="*/ 133199 h 188471"/>
                <a:gd name="connsiteX8" fmla="*/ 116254 w 215187"/>
                <a:gd name="connsiteY8" fmla="*/ 170785 h 188471"/>
                <a:gd name="connsiteX9" fmla="*/ 63731 w 215187"/>
                <a:gd name="connsiteY9" fmla="*/ 187910 h 188471"/>
                <a:gd name="connsiteX10" fmla="*/ 43868 w 215187"/>
                <a:gd name="connsiteY10" fmla="*/ 138298 h 188471"/>
                <a:gd name="connsiteX11" fmla="*/ 0 w 215187"/>
                <a:gd name="connsiteY11" fmla="*/ 47354 h 188471"/>
                <a:gd name="connsiteX0" fmla="*/ 4 w 215191"/>
                <a:gd name="connsiteY0" fmla="*/ 47354 h 188471"/>
                <a:gd name="connsiteX1" fmla="*/ 29242 w 215191"/>
                <a:gd name="connsiteY1" fmla="*/ 21517 h 188471"/>
                <a:gd name="connsiteX2" fmla="*/ 102545 w 215191"/>
                <a:gd name="connsiteY2" fmla="*/ 22766 h 188471"/>
                <a:gd name="connsiteX3" fmla="*/ 178827 w 215191"/>
                <a:gd name="connsiteY3" fmla="*/ 106 h 188471"/>
                <a:gd name="connsiteX4" fmla="*/ 210481 w 215191"/>
                <a:gd name="connsiteY4" fmla="*/ 43586 h 188471"/>
                <a:gd name="connsiteX5" fmla="*/ 190733 w 215191"/>
                <a:gd name="connsiteY5" fmla="*/ 94474 h 188471"/>
                <a:gd name="connsiteX6" fmla="*/ 213912 w 215191"/>
                <a:gd name="connsiteY6" fmla="*/ 152003 h 188471"/>
                <a:gd name="connsiteX7" fmla="*/ 159765 w 215191"/>
                <a:gd name="connsiteY7" fmla="*/ 182228 h 188471"/>
                <a:gd name="connsiteX8" fmla="*/ 121553 w 215191"/>
                <a:gd name="connsiteY8" fmla="*/ 133199 h 188471"/>
                <a:gd name="connsiteX9" fmla="*/ 116258 w 215191"/>
                <a:gd name="connsiteY9" fmla="*/ 170785 h 188471"/>
                <a:gd name="connsiteX10" fmla="*/ 63735 w 215191"/>
                <a:gd name="connsiteY10" fmla="*/ 187910 h 188471"/>
                <a:gd name="connsiteX11" fmla="*/ 43872 w 215191"/>
                <a:gd name="connsiteY11" fmla="*/ 138298 h 188471"/>
                <a:gd name="connsiteX12" fmla="*/ 4 w 215191"/>
                <a:gd name="connsiteY12" fmla="*/ 47354 h 188471"/>
                <a:gd name="connsiteX0" fmla="*/ 1351 w 216538"/>
                <a:gd name="connsiteY0" fmla="*/ 47354 h 188471"/>
                <a:gd name="connsiteX1" fmla="*/ 30589 w 216538"/>
                <a:gd name="connsiteY1" fmla="*/ 21517 h 188471"/>
                <a:gd name="connsiteX2" fmla="*/ 103892 w 216538"/>
                <a:gd name="connsiteY2" fmla="*/ 22766 h 188471"/>
                <a:gd name="connsiteX3" fmla="*/ 180174 w 216538"/>
                <a:gd name="connsiteY3" fmla="*/ 106 h 188471"/>
                <a:gd name="connsiteX4" fmla="*/ 211828 w 216538"/>
                <a:gd name="connsiteY4" fmla="*/ 43586 h 188471"/>
                <a:gd name="connsiteX5" fmla="*/ 192080 w 216538"/>
                <a:gd name="connsiteY5" fmla="*/ 94474 h 188471"/>
                <a:gd name="connsiteX6" fmla="*/ 215259 w 216538"/>
                <a:gd name="connsiteY6" fmla="*/ 152003 h 188471"/>
                <a:gd name="connsiteX7" fmla="*/ 161112 w 216538"/>
                <a:gd name="connsiteY7" fmla="*/ 182228 h 188471"/>
                <a:gd name="connsiteX8" fmla="*/ 122900 w 216538"/>
                <a:gd name="connsiteY8" fmla="*/ 133199 h 188471"/>
                <a:gd name="connsiteX9" fmla="*/ 117605 w 216538"/>
                <a:gd name="connsiteY9" fmla="*/ 170785 h 188471"/>
                <a:gd name="connsiteX10" fmla="*/ 65082 w 216538"/>
                <a:gd name="connsiteY10" fmla="*/ 187910 h 188471"/>
                <a:gd name="connsiteX11" fmla="*/ 45219 w 216538"/>
                <a:gd name="connsiteY11" fmla="*/ 138298 h 188471"/>
                <a:gd name="connsiteX12" fmla="*/ 6995 w 216538"/>
                <a:gd name="connsiteY12" fmla="*/ 84140 h 188471"/>
                <a:gd name="connsiteX13" fmla="*/ 1351 w 216538"/>
                <a:gd name="connsiteY13" fmla="*/ 47354 h 188471"/>
                <a:gd name="connsiteX0" fmla="*/ 1351 w 216538"/>
                <a:gd name="connsiteY0" fmla="*/ 90062 h 231179"/>
                <a:gd name="connsiteX1" fmla="*/ 30589 w 216538"/>
                <a:gd name="connsiteY1" fmla="*/ 64225 h 231179"/>
                <a:gd name="connsiteX2" fmla="*/ 112970 w 216538"/>
                <a:gd name="connsiteY2" fmla="*/ 0 h 231179"/>
                <a:gd name="connsiteX3" fmla="*/ 180174 w 216538"/>
                <a:gd name="connsiteY3" fmla="*/ 42814 h 231179"/>
                <a:gd name="connsiteX4" fmla="*/ 211828 w 216538"/>
                <a:gd name="connsiteY4" fmla="*/ 86294 h 231179"/>
                <a:gd name="connsiteX5" fmla="*/ 192080 w 216538"/>
                <a:gd name="connsiteY5" fmla="*/ 137182 h 231179"/>
                <a:gd name="connsiteX6" fmla="*/ 215259 w 216538"/>
                <a:gd name="connsiteY6" fmla="*/ 194711 h 231179"/>
                <a:gd name="connsiteX7" fmla="*/ 161112 w 216538"/>
                <a:gd name="connsiteY7" fmla="*/ 224936 h 231179"/>
                <a:gd name="connsiteX8" fmla="*/ 122900 w 216538"/>
                <a:gd name="connsiteY8" fmla="*/ 175907 h 231179"/>
                <a:gd name="connsiteX9" fmla="*/ 117605 w 216538"/>
                <a:gd name="connsiteY9" fmla="*/ 213493 h 231179"/>
                <a:gd name="connsiteX10" fmla="*/ 65082 w 216538"/>
                <a:gd name="connsiteY10" fmla="*/ 230618 h 231179"/>
                <a:gd name="connsiteX11" fmla="*/ 45219 w 216538"/>
                <a:gd name="connsiteY11" fmla="*/ 181006 h 231179"/>
                <a:gd name="connsiteX12" fmla="*/ 6995 w 216538"/>
                <a:gd name="connsiteY12" fmla="*/ 126848 h 231179"/>
                <a:gd name="connsiteX13" fmla="*/ 1351 w 216538"/>
                <a:gd name="connsiteY13" fmla="*/ 90062 h 231179"/>
                <a:gd name="connsiteX0" fmla="*/ 1351 w 216538"/>
                <a:gd name="connsiteY0" fmla="*/ 90062 h 231179"/>
                <a:gd name="connsiteX1" fmla="*/ 30589 w 216538"/>
                <a:gd name="connsiteY1" fmla="*/ 64225 h 231179"/>
                <a:gd name="connsiteX2" fmla="*/ 112970 w 216538"/>
                <a:gd name="connsiteY2" fmla="*/ 0 h 231179"/>
                <a:gd name="connsiteX3" fmla="*/ 180174 w 216538"/>
                <a:gd name="connsiteY3" fmla="*/ 42814 h 231179"/>
                <a:gd name="connsiteX4" fmla="*/ 211828 w 216538"/>
                <a:gd name="connsiteY4" fmla="*/ 86294 h 231179"/>
                <a:gd name="connsiteX5" fmla="*/ 192080 w 216538"/>
                <a:gd name="connsiteY5" fmla="*/ 137182 h 231179"/>
                <a:gd name="connsiteX6" fmla="*/ 215259 w 216538"/>
                <a:gd name="connsiteY6" fmla="*/ 194711 h 231179"/>
                <a:gd name="connsiteX7" fmla="*/ 161112 w 216538"/>
                <a:gd name="connsiteY7" fmla="*/ 224936 h 231179"/>
                <a:gd name="connsiteX8" fmla="*/ 122900 w 216538"/>
                <a:gd name="connsiteY8" fmla="*/ 175907 h 231179"/>
                <a:gd name="connsiteX9" fmla="*/ 117605 w 216538"/>
                <a:gd name="connsiteY9" fmla="*/ 213493 h 231179"/>
                <a:gd name="connsiteX10" fmla="*/ 65082 w 216538"/>
                <a:gd name="connsiteY10" fmla="*/ 230618 h 231179"/>
                <a:gd name="connsiteX11" fmla="*/ 14563 w 216538"/>
                <a:gd name="connsiteY11" fmla="*/ 185393 h 231179"/>
                <a:gd name="connsiteX12" fmla="*/ 6995 w 216538"/>
                <a:gd name="connsiteY12" fmla="*/ 126848 h 231179"/>
                <a:gd name="connsiteX13" fmla="*/ 1351 w 216538"/>
                <a:gd name="connsiteY13" fmla="*/ 90062 h 231179"/>
                <a:gd name="connsiteX0" fmla="*/ 1351 w 216538"/>
                <a:gd name="connsiteY0" fmla="*/ 90062 h 231179"/>
                <a:gd name="connsiteX1" fmla="*/ 30589 w 216538"/>
                <a:gd name="connsiteY1" fmla="*/ 64225 h 231179"/>
                <a:gd name="connsiteX2" fmla="*/ 112970 w 216538"/>
                <a:gd name="connsiteY2" fmla="*/ 0 h 231179"/>
                <a:gd name="connsiteX3" fmla="*/ 180174 w 216538"/>
                <a:gd name="connsiteY3" fmla="*/ 42814 h 231179"/>
                <a:gd name="connsiteX4" fmla="*/ 211828 w 216538"/>
                <a:gd name="connsiteY4" fmla="*/ 86294 h 231179"/>
                <a:gd name="connsiteX5" fmla="*/ 192080 w 216538"/>
                <a:gd name="connsiteY5" fmla="*/ 137182 h 231179"/>
                <a:gd name="connsiteX6" fmla="*/ 215259 w 216538"/>
                <a:gd name="connsiteY6" fmla="*/ 194711 h 231179"/>
                <a:gd name="connsiteX7" fmla="*/ 161112 w 216538"/>
                <a:gd name="connsiteY7" fmla="*/ 224936 h 231179"/>
                <a:gd name="connsiteX8" fmla="*/ 144250 w 216538"/>
                <a:gd name="connsiteY8" fmla="*/ 224190 h 231179"/>
                <a:gd name="connsiteX9" fmla="*/ 117605 w 216538"/>
                <a:gd name="connsiteY9" fmla="*/ 213493 h 231179"/>
                <a:gd name="connsiteX10" fmla="*/ 65082 w 216538"/>
                <a:gd name="connsiteY10" fmla="*/ 230618 h 231179"/>
                <a:gd name="connsiteX11" fmla="*/ 14563 w 216538"/>
                <a:gd name="connsiteY11" fmla="*/ 185393 h 231179"/>
                <a:gd name="connsiteX12" fmla="*/ 6995 w 216538"/>
                <a:gd name="connsiteY12" fmla="*/ 126848 h 231179"/>
                <a:gd name="connsiteX13" fmla="*/ 1351 w 216538"/>
                <a:gd name="connsiteY13" fmla="*/ 90062 h 231179"/>
                <a:gd name="connsiteX0" fmla="*/ 1351 w 216538"/>
                <a:gd name="connsiteY0" fmla="*/ 90062 h 261127"/>
                <a:gd name="connsiteX1" fmla="*/ 30589 w 216538"/>
                <a:gd name="connsiteY1" fmla="*/ 64225 h 261127"/>
                <a:gd name="connsiteX2" fmla="*/ 112970 w 216538"/>
                <a:gd name="connsiteY2" fmla="*/ 0 h 261127"/>
                <a:gd name="connsiteX3" fmla="*/ 180174 w 216538"/>
                <a:gd name="connsiteY3" fmla="*/ 42814 h 261127"/>
                <a:gd name="connsiteX4" fmla="*/ 211828 w 216538"/>
                <a:gd name="connsiteY4" fmla="*/ 86294 h 261127"/>
                <a:gd name="connsiteX5" fmla="*/ 192080 w 216538"/>
                <a:gd name="connsiteY5" fmla="*/ 137182 h 261127"/>
                <a:gd name="connsiteX6" fmla="*/ 215259 w 216538"/>
                <a:gd name="connsiteY6" fmla="*/ 194711 h 261127"/>
                <a:gd name="connsiteX7" fmla="*/ 161112 w 216538"/>
                <a:gd name="connsiteY7" fmla="*/ 224936 h 261127"/>
                <a:gd name="connsiteX8" fmla="*/ 144250 w 216538"/>
                <a:gd name="connsiteY8" fmla="*/ 224190 h 261127"/>
                <a:gd name="connsiteX9" fmla="*/ 117605 w 216538"/>
                <a:gd name="connsiteY9" fmla="*/ 213493 h 261127"/>
                <a:gd name="connsiteX10" fmla="*/ 15679 w 216538"/>
                <a:gd name="connsiteY10" fmla="*/ 260952 h 261127"/>
                <a:gd name="connsiteX11" fmla="*/ 14563 w 216538"/>
                <a:gd name="connsiteY11" fmla="*/ 185393 h 261127"/>
                <a:gd name="connsiteX12" fmla="*/ 6995 w 216538"/>
                <a:gd name="connsiteY12" fmla="*/ 126848 h 261127"/>
                <a:gd name="connsiteX13" fmla="*/ 1351 w 216538"/>
                <a:gd name="connsiteY13" fmla="*/ 90062 h 261127"/>
                <a:gd name="connsiteX0" fmla="*/ 1351 w 216538"/>
                <a:gd name="connsiteY0" fmla="*/ 90062 h 261618"/>
                <a:gd name="connsiteX1" fmla="*/ 30589 w 216538"/>
                <a:gd name="connsiteY1" fmla="*/ 64225 h 261618"/>
                <a:gd name="connsiteX2" fmla="*/ 112970 w 216538"/>
                <a:gd name="connsiteY2" fmla="*/ 0 h 261618"/>
                <a:gd name="connsiteX3" fmla="*/ 180174 w 216538"/>
                <a:gd name="connsiteY3" fmla="*/ 42814 h 261618"/>
                <a:gd name="connsiteX4" fmla="*/ 211828 w 216538"/>
                <a:gd name="connsiteY4" fmla="*/ 86294 h 261618"/>
                <a:gd name="connsiteX5" fmla="*/ 192080 w 216538"/>
                <a:gd name="connsiteY5" fmla="*/ 137182 h 261618"/>
                <a:gd name="connsiteX6" fmla="*/ 215259 w 216538"/>
                <a:gd name="connsiteY6" fmla="*/ 194711 h 261618"/>
                <a:gd name="connsiteX7" fmla="*/ 161112 w 216538"/>
                <a:gd name="connsiteY7" fmla="*/ 224936 h 261618"/>
                <a:gd name="connsiteX8" fmla="*/ 144250 w 216538"/>
                <a:gd name="connsiteY8" fmla="*/ 224190 h 261618"/>
                <a:gd name="connsiteX9" fmla="*/ 117605 w 216538"/>
                <a:gd name="connsiteY9" fmla="*/ 213493 h 261618"/>
                <a:gd name="connsiteX10" fmla="*/ 70411 w 216538"/>
                <a:gd name="connsiteY10" fmla="*/ 204396 h 261618"/>
                <a:gd name="connsiteX11" fmla="*/ 15679 w 216538"/>
                <a:gd name="connsiteY11" fmla="*/ 260952 h 261618"/>
                <a:gd name="connsiteX12" fmla="*/ 14563 w 216538"/>
                <a:gd name="connsiteY12" fmla="*/ 185393 h 261618"/>
                <a:gd name="connsiteX13" fmla="*/ 6995 w 216538"/>
                <a:gd name="connsiteY13" fmla="*/ 126848 h 261618"/>
                <a:gd name="connsiteX14" fmla="*/ 1351 w 216538"/>
                <a:gd name="connsiteY14" fmla="*/ 90062 h 261618"/>
                <a:gd name="connsiteX0" fmla="*/ 1351 w 232378"/>
                <a:gd name="connsiteY0" fmla="*/ 90062 h 261619"/>
                <a:gd name="connsiteX1" fmla="*/ 30589 w 232378"/>
                <a:gd name="connsiteY1" fmla="*/ 64225 h 261619"/>
                <a:gd name="connsiteX2" fmla="*/ 112970 w 232378"/>
                <a:gd name="connsiteY2" fmla="*/ 0 h 261619"/>
                <a:gd name="connsiteX3" fmla="*/ 180174 w 232378"/>
                <a:gd name="connsiteY3" fmla="*/ 42814 h 261619"/>
                <a:gd name="connsiteX4" fmla="*/ 232378 w 232378"/>
                <a:gd name="connsiteY4" fmla="*/ 89769 h 261619"/>
                <a:gd name="connsiteX5" fmla="*/ 192080 w 232378"/>
                <a:gd name="connsiteY5" fmla="*/ 137182 h 261619"/>
                <a:gd name="connsiteX6" fmla="*/ 215259 w 232378"/>
                <a:gd name="connsiteY6" fmla="*/ 194711 h 261619"/>
                <a:gd name="connsiteX7" fmla="*/ 161112 w 232378"/>
                <a:gd name="connsiteY7" fmla="*/ 224936 h 261619"/>
                <a:gd name="connsiteX8" fmla="*/ 144250 w 232378"/>
                <a:gd name="connsiteY8" fmla="*/ 224190 h 261619"/>
                <a:gd name="connsiteX9" fmla="*/ 117605 w 232378"/>
                <a:gd name="connsiteY9" fmla="*/ 213493 h 261619"/>
                <a:gd name="connsiteX10" fmla="*/ 70411 w 232378"/>
                <a:gd name="connsiteY10" fmla="*/ 204396 h 261619"/>
                <a:gd name="connsiteX11" fmla="*/ 15679 w 232378"/>
                <a:gd name="connsiteY11" fmla="*/ 260952 h 261619"/>
                <a:gd name="connsiteX12" fmla="*/ 14563 w 232378"/>
                <a:gd name="connsiteY12" fmla="*/ 185393 h 261619"/>
                <a:gd name="connsiteX13" fmla="*/ 6995 w 232378"/>
                <a:gd name="connsiteY13" fmla="*/ 126848 h 261619"/>
                <a:gd name="connsiteX14" fmla="*/ 1351 w 232378"/>
                <a:gd name="connsiteY14" fmla="*/ 90062 h 261619"/>
                <a:gd name="connsiteX0" fmla="*/ 1351 w 232378"/>
                <a:gd name="connsiteY0" fmla="*/ 90062 h 261619"/>
                <a:gd name="connsiteX1" fmla="*/ 30589 w 232378"/>
                <a:gd name="connsiteY1" fmla="*/ 64225 h 261619"/>
                <a:gd name="connsiteX2" fmla="*/ 112970 w 232378"/>
                <a:gd name="connsiteY2" fmla="*/ 0 h 261619"/>
                <a:gd name="connsiteX3" fmla="*/ 180174 w 232378"/>
                <a:gd name="connsiteY3" fmla="*/ 42814 h 261619"/>
                <a:gd name="connsiteX4" fmla="*/ 232378 w 232378"/>
                <a:gd name="connsiteY4" fmla="*/ 89769 h 261619"/>
                <a:gd name="connsiteX5" fmla="*/ 215326 w 232378"/>
                <a:gd name="connsiteY5" fmla="*/ 148292 h 261619"/>
                <a:gd name="connsiteX6" fmla="*/ 215259 w 232378"/>
                <a:gd name="connsiteY6" fmla="*/ 194711 h 261619"/>
                <a:gd name="connsiteX7" fmla="*/ 161112 w 232378"/>
                <a:gd name="connsiteY7" fmla="*/ 224936 h 261619"/>
                <a:gd name="connsiteX8" fmla="*/ 144250 w 232378"/>
                <a:gd name="connsiteY8" fmla="*/ 224190 h 261619"/>
                <a:gd name="connsiteX9" fmla="*/ 117605 w 232378"/>
                <a:gd name="connsiteY9" fmla="*/ 213493 h 261619"/>
                <a:gd name="connsiteX10" fmla="*/ 70411 w 232378"/>
                <a:gd name="connsiteY10" fmla="*/ 204396 h 261619"/>
                <a:gd name="connsiteX11" fmla="*/ 15679 w 232378"/>
                <a:gd name="connsiteY11" fmla="*/ 260952 h 261619"/>
                <a:gd name="connsiteX12" fmla="*/ 14563 w 232378"/>
                <a:gd name="connsiteY12" fmla="*/ 185393 h 261619"/>
                <a:gd name="connsiteX13" fmla="*/ 6995 w 232378"/>
                <a:gd name="connsiteY13" fmla="*/ 126848 h 261619"/>
                <a:gd name="connsiteX14" fmla="*/ 1351 w 232378"/>
                <a:gd name="connsiteY14" fmla="*/ 90062 h 261619"/>
                <a:gd name="connsiteX0" fmla="*/ 1351 w 232378"/>
                <a:gd name="connsiteY0" fmla="*/ 90062 h 261619"/>
                <a:gd name="connsiteX1" fmla="*/ 30589 w 232378"/>
                <a:gd name="connsiteY1" fmla="*/ 64225 h 261619"/>
                <a:gd name="connsiteX2" fmla="*/ 112970 w 232378"/>
                <a:gd name="connsiteY2" fmla="*/ 0 h 261619"/>
                <a:gd name="connsiteX3" fmla="*/ 209710 w 232378"/>
                <a:gd name="connsiteY3" fmla="*/ 47410 h 261619"/>
                <a:gd name="connsiteX4" fmla="*/ 232378 w 232378"/>
                <a:gd name="connsiteY4" fmla="*/ 89769 h 261619"/>
                <a:gd name="connsiteX5" fmla="*/ 215326 w 232378"/>
                <a:gd name="connsiteY5" fmla="*/ 148292 h 261619"/>
                <a:gd name="connsiteX6" fmla="*/ 215259 w 232378"/>
                <a:gd name="connsiteY6" fmla="*/ 194711 h 261619"/>
                <a:gd name="connsiteX7" fmla="*/ 161112 w 232378"/>
                <a:gd name="connsiteY7" fmla="*/ 224936 h 261619"/>
                <a:gd name="connsiteX8" fmla="*/ 144250 w 232378"/>
                <a:gd name="connsiteY8" fmla="*/ 224190 h 261619"/>
                <a:gd name="connsiteX9" fmla="*/ 117605 w 232378"/>
                <a:gd name="connsiteY9" fmla="*/ 213493 h 261619"/>
                <a:gd name="connsiteX10" fmla="*/ 70411 w 232378"/>
                <a:gd name="connsiteY10" fmla="*/ 204396 h 261619"/>
                <a:gd name="connsiteX11" fmla="*/ 15679 w 232378"/>
                <a:gd name="connsiteY11" fmla="*/ 260952 h 261619"/>
                <a:gd name="connsiteX12" fmla="*/ 14563 w 232378"/>
                <a:gd name="connsiteY12" fmla="*/ 185393 h 261619"/>
                <a:gd name="connsiteX13" fmla="*/ 6995 w 232378"/>
                <a:gd name="connsiteY13" fmla="*/ 126848 h 261619"/>
                <a:gd name="connsiteX14" fmla="*/ 1351 w 232378"/>
                <a:gd name="connsiteY14" fmla="*/ 90062 h 261619"/>
                <a:gd name="connsiteX0" fmla="*/ 1351 w 232378"/>
                <a:gd name="connsiteY0" fmla="*/ 90573 h 262130"/>
                <a:gd name="connsiteX1" fmla="*/ 30589 w 232378"/>
                <a:gd name="connsiteY1" fmla="*/ 64736 h 262130"/>
                <a:gd name="connsiteX2" fmla="*/ 47901 w 232378"/>
                <a:gd name="connsiteY2" fmla="*/ 19617 h 262130"/>
                <a:gd name="connsiteX3" fmla="*/ 112970 w 232378"/>
                <a:gd name="connsiteY3" fmla="*/ 511 h 262130"/>
                <a:gd name="connsiteX4" fmla="*/ 209710 w 232378"/>
                <a:gd name="connsiteY4" fmla="*/ 47921 h 262130"/>
                <a:gd name="connsiteX5" fmla="*/ 232378 w 232378"/>
                <a:gd name="connsiteY5" fmla="*/ 90280 h 262130"/>
                <a:gd name="connsiteX6" fmla="*/ 215326 w 232378"/>
                <a:gd name="connsiteY6" fmla="*/ 148803 h 262130"/>
                <a:gd name="connsiteX7" fmla="*/ 215259 w 232378"/>
                <a:gd name="connsiteY7" fmla="*/ 195222 h 262130"/>
                <a:gd name="connsiteX8" fmla="*/ 161112 w 232378"/>
                <a:gd name="connsiteY8" fmla="*/ 225447 h 262130"/>
                <a:gd name="connsiteX9" fmla="*/ 144250 w 232378"/>
                <a:gd name="connsiteY9" fmla="*/ 224701 h 262130"/>
                <a:gd name="connsiteX10" fmla="*/ 117605 w 232378"/>
                <a:gd name="connsiteY10" fmla="*/ 214004 h 262130"/>
                <a:gd name="connsiteX11" fmla="*/ 70411 w 232378"/>
                <a:gd name="connsiteY11" fmla="*/ 204907 h 262130"/>
                <a:gd name="connsiteX12" fmla="*/ 15679 w 232378"/>
                <a:gd name="connsiteY12" fmla="*/ 261463 h 262130"/>
                <a:gd name="connsiteX13" fmla="*/ 14563 w 232378"/>
                <a:gd name="connsiteY13" fmla="*/ 185904 h 262130"/>
                <a:gd name="connsiteX14" fmla="*/ 6995 w 232378"/>
                <a:gd name="connsiteY14" fmla="*/ 127359 h 262130"/>
                <a:gd name="connsiteX15" fmla="*/ 1351 w 232378"/>
                <a:gd name="connsiteY15" fmla="*/ 90573 h 262130"/>
                <a:gd name="connsiteX0" fmla="*/ 1351 w 232378"/>
                <a:gd name="connsiteY0" fmla="*/ 90573 h 239289"/>
                <a:gd name="connsiteX1" fmla="*/ 30589 w 232378"/>
                <a:gd name="connsiteY1" fmla="*/ 64736 h 239289"/>
                <a:gd name="connsiteX2" fmla="*/ 47901 w 232378"/>
                <a:gd name="connsiteY2" fmla="*/ 19617 h 239289"/>
                <a:gd name="connsiteX3" fmla="*/ 112970 w 232378"/>
                <a:gd name="connsiteY3" fmla="*/ 511 h 239289"/>
                <a:gd name="connsiteX4" fmla="*/ 209710 w 232378"/>
                <a:gd name="connsiteY4" fmla="*/ 47921 h 239289"/>
                <a:gd name="connsiteX5" fmla="*/ 232378 w 232378"/>
                <a:gd name="connsiteY5" fmla="*/ 90280 h 239289"/>
                <a:gd name="connsiteX6" fmla="*/ 215326 w 232378"/>
                <a:gd name="connsiteY6" fmla="*/ 148803 h 239289"/>
                <a:gd name="connsiteX7" fmla="*/ 215259 w 232378"/>
                <a:gd name="connsiteY7" fmla="*/ 195222 h 239289"/>
                <a:gd name="connsiteX8" fmla="*/ 161112 w 232378"/>
                <a:gd name="connsiteY8" fmla="*/ 225447 h 239289"/>
                <a:gd name="connsiteX9" fmla="*/ 144250 w 232378"/>
                <a:gd name="connsiteY9" fmla="*/ 224701 h 239289"/>
                <a:gd name="connsiteX10" fmla="*/ 117605 w 232378"/>
                <a:gd name="connsiteY10" fmla="*/ 214004 h 239289"/>
                <a:gd name="connsiteX11" fmla="*/ 70411 w 232378"/>
                <a:gd name="connsiteY11" fmla="*/ 204907 h 239289"/>
                <a:gd name="connsiteX12" fmla="*/ 26791 w 232378"/>
                <a:gd name="connsiteY12" fmla="*/ 238216 h 239289"/>
                <a:gd name="connsiteX13" fmla="*/ 14563 w 232378"/>
                <a:gd name="connsiteY13" fmla="*/ 185904 h 239289"/>
                <a:gd name="connsiteX14" fmla="*/ 6995 w 232378"/>
                <a:gd name="connsiteY14" fmla="*/ 127359 h 239289"/>
                <a:gd name="connsiteX15" fmla="*/ 1351 w 232378"/>
                <a:gd name="connsiteY15" fmla="*/ 90573 h 239289"/>
                <a:gd name="connsiteX0" fmla="*/ 42239 w 273266"/>
                <a:gd name="connsiteY0" fmla="*/ 166817 h 315533"/>
                <a:gd name="connsiteX1" fmla="*/ 71477 w 273266"/>
                <a:gd name="connsiteY1" fmla="*/ 140980 h 315533"/>
                <a:gd name="connsiteX2" fmla="*/ 1345 w 273266"/>
                <a:gd name="connsiteY2" fmla="*/ 947 h 315533"/>
                <a:gd name="connsiteX3" fmla="*/ 153858 w 273266"/>
                <a:gd name="connsiteY3" fmla="*/ 76755 h 315533"/>
                <a:gd name="connsiteX4" fmla="*/ 250598 w 273266"/>
                <a:gd name="connsiteY4" fmla="*/ 124165 h 315533"/>
                <a:gd name="connsiteX5" fmla="*/ 273266 w 273266"/>
                <a:gd name="connsiteY5" fmla="*/ 166524 h 315533"/>
                <a:gd name="connsiteX6" fmla="*/ 256214 w 273266"/>
                <a:gd name="connsiteY6" fmla="*/ 225047 h 315533"/>
                <a:gd name="connsiteX7" fmla="*/ 256147 w 273266"/>
                <a:gd name="connsiteY7" fmla="*/ 271466 h 315533"/>
                <a:gd name="connsiteX8" fmla="*/ 202000 w 273266"/>
                <a:gd name="connsiteY8" fmla="*/ 301691 h 315533"/>
                <a:gd name="connsiteX9" fmla="*/ 185138 w 273266"/>
                <a:gd name="connsiteY9" fmla="*/ 300945 h 315533"/>
                <a:gd name="connsiteX10" fmla="*/ 158493 w 273266"/>
                <a:gd name="connsiteY10" fmla="*/ 290248 h 315533"/>
                <a:gd name="connsiteX11" fmla="*/ 111299 w 273266"/>
                <a:gd name="connsiteY11" fmla="*/ 281151 h 315533"/>
                <a:gd name="connsiteX12" fmla="*/ 67679 w 273266"/>
                <a:gd name="connsiteY12" fmla="*/ 314460 h 315533"/>
                <a:gd name="connsiteX13" fmla="*/ 55451 w 273266"/>
                <a:gd name="connsiteY13" fmla="*/ 262148 h 315533"/>
                <a:gd name="connsiteX14" fmla="*/ 47883 w 273266"/>
                <a:gd name="connsiteY14" fmla="*/ 203603 h 315533"/>
                <a:gd name="connsiteX15" fmla="*/ 42239 w 273266"/>
                <a:gd name="connsiteY15" fmla="*/ 166817 h 315533"/>
                <a:gd name="connsiteX0" fmla="*/ 42239 w 273266"/>
                <a:gd name="connsiteY0" fmla="*/ 215703 h 364419"/>
                <a:gd name="connsiteX1" fmla="*/ 71477 w 273266"/>
                <a:gd name="connsiteY1" fmla="*/ 189866 h 364419"/>
                <a:gd name="connsiteX2" fmla="*/ 1345 w 273266"/>
                <a:gd name="connsiteY2" fmla="*/ 49833 h 364419"/>
                <a:gd name="connsiteX3" fmla="*/ 127503 w 273266"/>
                <a:gd name="connsiteY3" fmla="*/ 160 h 364419"/>
                <a:gd name="connsiteX4" fmla="*/ 250598 w 273266"/>
                <a:gd name="connsiteY4" fmla="*/ 173051 h 364419"/>
                <a:gd name="connsiteX5" fmla="*/ 273266 w 273266"/>
                <a:gd name="connsiteY5" fmla="*/ 215410 h 364419"/>
                <a:gd name="connsiteX6" fmla="*/ 256214 w 273266"/>
                <a:gd name="connsiteY6" fmla="*/ 273933 h 364419"/>
                <a:gd name="connsiteX7" fmla="*/ 256147 w 273266"/>
                <a:gd name="connsiteY7" fmla="*/ 320352 h 364419"/>
                <a:gd name="connsiteX8" fmla="*/ 202000 w 273266"/>
                <a:gd name="connsiteY8" fmla="*/ 350577 h 364419"/>
                <a:gd name="connsiteX9" fmla="*/ 185138 w 273266"/>
                <a:gd name="connsiteY9" fmla="*/ 349831 h 364419"/>
                <a:gd name="connsiteX10" fmla="*/ 158493 w 273266"/>
                <a:gd name="connsiteY10" fmla="*/ 339134 h 364419"/>
                <a:gd name="connsiteX11" fmla="*/ 111299 w 273266"/>
                <a:gd name="connsiteY11" fmla="*/ 330037 h 364419"/>
                <a:gd name="connsiteX12" fmla="*/ 67679 w 273266"/>
                <a:gd name="connsiteY12" fmla="*/ 363346 h 364419"/>
                <a:gd name="connsiteX13" fmla="*/ 55451 w 273266"/>
                <a:gd name="connsiteY13" fmla="*/ 311034 h 364419"/>
                <a:gd name="connsiteX14" fmla="*/ 47883 w 273266"/>
                <a:gd name="connsiteY14" fmla="*/ 252489 h 364419"/>
                <a:gd name="connsiteX15" fmla="*/ 42239 w 273266"/>
                <a:gd name="connsiteY15" fmla="*/ 215703 h 364419"/>
                <a:gd name="connsiteX0" fmla="*/ 42239 w 316034"/>
                <a:gd name="connsiteY0" fmla="*/ 215703 h 364419"/>
                <a:gd name="connsiteX1" fmla="*/ 71477 w 316034"/>
                <a:gd name="connsiteY1" fmla="*/ 189866 h 364419"/>
                <a:gd name="connsiteX2" fmla="*/ 1345 w 316034"/>
                <a:gd name="connsiteY2" fmla="*/ 49833 h 364419"/>
                <a:gd name="connsiteX3" fmla="*/ 127503 w 316034"/>
                <a:gd name="connsiteY3" fmla="*/ 160 h 364419"/>
                <a:gd name="connsiteX4" fmla="*/ 250598 w 316034"/>
                <a:gd name="connsiteY4" fmla="*/ 173051 h 364419"/>
                <a:gd name="connsiteX5" fmla="*/ 316033 w 316034"/>
                <a:gd name="connsiteY5" fmla="*/ 209289 h 364419"/>
                <a:gd name="connsiteX6" fmla="*/ 256214 w 316034"/>
                <a:gd name="connsiteY6" fmla="*/ 273933 h 364419"/>
                <a:gd name="connsiteX7" fmla="*/ 256147 w 316034"/>
                <a:gd name="connsiteY7" fmla="*/ 320352 h 364419"/>
                <a:gd name="connsiteX8" fmla="*/ 202000 w 316034"/>
                <a:gd name="connsiteY8" fmla="*/ 350577 h 364419"/>
                <a:gd name="connsiteX9" fmla="*/ 185138 w 316034"/>
                <a:gd name="connsiteY9" fmla="*/ 349831 h 364419"/>
                <a:gd name="connsiteX10" fmla="*/ 158493 w 316034"/>
                <a:gd name="connsiteY10" fmla="*/ 339134 h 364419"/>
                <a:gd name="connsiteX11" fmla="*/ 111299 w 316034"/>
                <a:gd name="connsiteY11" fmla="*/ 330037 h 364419"/>
                <a:gd name="connsiteX12" fmla="*/ 67679 w 316034"/>
                <a:gd name="connsiteY12" fmla="*/ 363346 h 364419"/>
                <a:gd name="connsiteX13" fmla="*/ 55451 w 316034"/>
                <a:gd name="connsiteY13" fmla="*/ 311034 h 364419"/>
                <a:gd name="connsiteX14" fmla="*/ 47883 w 316034"/>
                <a:gd name="connsiteY14" fmla="*/ 252489 h 364419"/>
                <a:gd name="connsiteX15" fmla="*/ 42239 w 316034"/>
                <a:gd name="connsiteY15" fmla="*/ 215703 h 364419"/>
                <a:gd name="connsiteX0" fmla="*/ 42239 w 316034"/>
                <a:gd name="connsiteY0" fmla="*/ 215703 h 364419"/>
                <a:gd name="connsiteX1" fmla="*/ 71477 w 316034"/>
                <a:gd name="connsiteY1" fmla="*/ 189866 h 364419"/>
                <a:gd name="connsiteX2" fmla="*/ 1345 w 316034"/>
                <a:gd name="connsiteY2" fmla="*/ 49833 h 364419"/>
                <a:gd name="connsiteX3" fmla="*/ 127503 w 316034"/>
                <a:gd name="connsiteY3" fmla="*/ 160 h 364419"/>
                <a:gd name="connsiteX4" fmla="*/ 265382 w 316034"/>
                <a:gd name="connsiteY4" fmla="*/ 100433 h 364419"/>
                <a:gd name="connsiteX5" fmla="*/ 316033 w 316034"/>
                <a:gd name="connsiteY5" fmla="*/ 209289 h 364419"/>
                <a:gd name="connsiteX6" fmla="*/ 256214 w 316034"/>
                <a:gd name="connsiteY6" fmla="*/ 273933 h 364419"/>
                <a:gd name="connsiteX7" fmla="*/ 256147 w 316034"/>
                <a:gd name="connsiteY7" fmla="*/ 320352 h 364419"/>
                <a:gd name="connsiteX8" fmla="*/ 202000 w 316034"/>
                <a:gd name="connsiteY8" fmla="*/ 350577 h 364419"/>
                <a:gd name="connsiteX9" fmla="*/ 185138 w 316034"/>
                <a:gd name="connsiteY9" fmla="*/ 349831 h 364419"/>
                <a:gd name="connsiteX10" fmla="*/ 158493 w 316034"/>
                <a:gd name="connsiteY10" fmla="*/ 339134 h 364419"/>
                <a:gd name="connsiteX11" fmla="*/ 111299 w 316034"/>
                <a:gd name="connsiteY11" fmla="*/ 330037 h 364419"/>
                <a:gd name="connsiteX12" fmla="*/ 67679 w 316034"/>
                <a:gd name="connsiteY12" fmla="*/ 363346 h 364419"/>
                <a:gd name="connsiteX13" fmla="*/ 55451 w 316034"/>
                <a:gd name="connsiteY13" fmla="*/ 311034 h 364419"/>
                <a:gd name="connsiteX14" fmla="*/ 47883 w 316034"/>
                <a:gd name="connsiteY14" fmla="*/ 252489 h 364419"/>
                <a:gd name="connsiteX15" fmla="*/ 42239 w 316034"/>
                <a:gd name="connsiteY15" fmla="*/ 215703 h 364419"/>
                <a:gd name="connsiteX0" fmla="*/ 42239 w 316034"/>
                <a:gd name="connsiteY0" fmla="*/ 215703 h 482054"/>
                <a:gd name="connsiteX1" fmla="*/ 71477 w 316034"/>
                <a:gd name="connsiteY1" fmla="*/ 189866 h 482054"/>
                <a:gd name="connsiteX2" fmla="*/ 1345 w 316034"/>
                <a:gd name="connsiteY2" fmla="*/ 49833 h 482054"/>
                <a:gd name="connsiteX3" fmla="*/ 127503 w 316034"/>
                <a:gd name="connsiteY3" fmla="*/ 160 h 482054"/>
                <a:gd name="connsiteX4" fmla="*/ 265382 w 316034"/>
                <a:gd name="connsiteY4" fmla="*/ 100433 h 482054"/>
                <a:gd name="connsiteX5" fmla="*/ 316033 w 316034"/>
                <a:gd name="connsiteY5" fmla="*/ 209289 h 482054"/>
                <a:gd name="connsiteX6" fmla="*/ 256214 w 316034"/>
                <a:gd name="connsiteY6" fmla="*/ 273933 h 482054"/>
                <a:gd name="connsiteX7" fmla="*/ 256147 w 316034"/>
                <a:gd name="connsiteY7" fmla="*/ 320352 h 482054"/>
                <a:gd name="connsiteX8" fmla="*/ 202000 w 316034"/>
                <a:gd name="connsiteY8" fmla="*/ 350577 h 482054"/>
                <a:gd name="connsiteX9" fmla="*/ 185138 w 316034"/>
                <a:gd name="connsiteY9" fmla="*/ 349831 h 482054"/>
                <a:gd name="connsiteX10" fmla="*/ 158493 w 316034"/>
                <a:gd name="connsiteY10" fmla="*/ 339134 h 482054"/>
                <a:gd name="connsiteX11" fmla="*/ 111299 w 316034"/>
                <a:gd name="connsiteY11" fmla="*/ 330037 h 482054"/>
                <a:gd name="connsiteX12" fmla="*/ 37634 w 316034"/>
                <a:gd name="connsiteY12" fmla="*/ 481794 h 482054"/>
                <a:gd name="connsiteX13" fmla="*/ 55451 w 316034"/>
                <a:gd name="connsiteY13" fmla="*/ 311034 h 482054"/>
                <a:gd name="connsiteX14" fmla="*/ 47883 w 316034"/>
                <a:gd name="connsiteY14" fmla="*/ 252489 h 482054"/>
                <a:gd name="connsiteX15" fmla="*/ 42239 w 316034"/>
                <a:gd name="connsiteY15" fmla="*/ 215703 h 482054"/>
                <a:gd name="connsiteX0" fmla="*/ 42239 w 316034"/>
                <a:gd name="connsiteY0" fmla="*/ 215703 h 482054"/>
                <a:gd name="connsiteX1" fmla="*/ 71477 w 316034"/>
                <a:gd name="connsiteY1" fmla="*/ 189866 h 482054"/>
                <a:gd name="connsiteX2" fmla="*/ 1345 w 316034"/>
                <a:gd name="connsiteY2" fmla="*/ 49833 h 482054"/>
                <a:gd name="connsiteX3" fmla="*/ 127503 w 316034"/>
                <a:gd name="connsiteY3" fmla="*/ 160 h 482054"/>
                <a:gd name="connsiteX4" fmla="*/ 265382 w 316034"/>
                <a:gd name="connsiteY4" fmla="*/ 100433 h 482054"/>
                <a:gd name="connsiteX5" fmla="*/ 316033 w 316034"/>
                <a:gd name="connsiteY5" fmla="*/ 209289 h 482054"/>
                <a:gd name="connsiteX6" fmla="*/ 256214 w 316034"/>
                <a:gd name="connsiteY6" fmla="*/ 273933 h 482054"/>
                <a:gd name="connsiteX7" fmla="*/ 256147 w 316034"/>
                <a:gd name="connsiteY7" fmla="*/ 320352 h 482054"/>
                <a:gd name="connsiteX8" fmla="*/ 202000 w 316034"/>
                <a:gd name="connsiteY8" fmla="*/ 350577 h 482054"/>
                <a:gd name="connsiteX9" fmla="*/ 185138 w 316034"/>
                <a:gd name="connsiteY9" fmla="*/ 349831 h 482054"/>
                <a:gd name="connsiteX10" fmla="*/ 158493 w 316034"/>
                <a:gd name="connsiteY10" fmla="*/ 339134 h 482054"/>
                <a:gd name="connsiteX11" fmla="*/ 111299 w 316034"/>
                <a:gd name="connsiteY11" fmla="*/ 330037 h 482054"/>
                <a:gd name="connsiteX12" fmla="*/ 37634 w 316034"/>
                <a:gd name="connsiteY12" fmla="*/ 481794 h 482054"/>
                <a:gd name="connsiteX13" fmla="*/ 18567 w 316034"/>
                <a:gd name="connsiteY13" fmla="*/ 346527 h 482054"/>
                <a:gd name="connsiteX14" fmla="*/ 47883 w 316034"/>
                <a:gd name="connsiteY14" fmla="*/ 252489 h 482054"/>
                <a:gd name="connsiteX15" fmla="*/ 42239 w 316034"/>
                <a:gd name="connsiteY15" fmla="*/ 215703 h 482054"/>
                <a:gd name="connsiteX0" fmla="*/ 15211 w 316034"/>
                <a:gd name="connsiteY0" fmla="*/ 202786 h 482054"/>
                <a:gd name="connsiteX1" fmla="*/ 71477 w 316034"/>
                <a:gd name="connsiteY1" fmla="*/ 189866 h 482054"/>
                <a:gd name="connsiteX2" fmla="*/ 1345 w 316034"/>
                <a:gd name="connsiteY2" fmla="*/ 49833 h 482054"/>
                <a:gd name="connsiteX3" fmla="*/ 127503 w 316034"/>
                <a:gd name="connsiteY3" fmla="*/ 160 h 482054"/>
                <a:gd name="connsiteX4" fmla="*/ 265382 w 316034"/>
                <a:gd name="connsiteY4" fmla="*/ 100433 h 482054"/>
                <a:gd name="connsiteX5" fmla="*/ 316033 w 316034"/>
                <a:gd name="connsiteY5" fmla="*/ 209289 h 482054"/>
                <a:gd name="connsiteX6" fmla="*/ 256214 w 316034"/>
                <a:gd name="connsiteY6" fmla="*/ 273933 h 482054"/>
                <a:gd name="connsiteX7" fmla="*/ 256147 w 316034"/>
                <a:gd name="connsiteY7" fmla="*/ 320352 h 482054"/>
                <a:gd name="connsiteX8" fmla="*/ 202000 w 316034"/>
                <a:gd name="connsiteY8" fmla="*/ 350577 h 482054"/>
                <a:gd name="connsiteX9" fmla="*/ 185138 w 316034"/>
                <a:gd name="connsiteY9" fmla="*/ 349831 h 482054"/>
                <a:gd name="connsiteX10" fmla="*/ 158493 w 316034"/>
                <a:gd name="connsiteY10" fmla="*/ 339134 h 482054"/>
                <a:gd name="connsiteX11" fmla="*/ 111299 w 316034"/>
                <a:gd name="connsiteY11" fmla="*/ 330037 h 482054"/>
                <a:gd name="connsiteX12" fmla="*/ 37634 w 316034"/>
                <a:gd name="connsiteY12" fmla="*/ 481794 h 482054"/>
                <a:gd name="connsiteX13" fmla="*/ 18567 w 316034"/>
                <a:gd name="connsiteY13" fmla="*/ 346527 h 482054"/>
                <a:gd name="connsiteX14" fmla="*/ 47883 w 316034"/>
                <a:gd name="connsiteY14" fmla="*/ 252489 h 482054"/>
                <a:gd name="connsiteX15" fmla="*/ 15211 w 316034"/>
                <a:gd name="connsiteY15" fmla="*/ 202786 h 482054"/>
                <a:gd name="connsiteX0" fmla="*/ 15211 w 316034"/>
                <a:gd name="connsiteY0" fmla="*/ 202786 h 482771"/>
                <a:gd name="connsiteX1" fmla="*/ 71477 w 316034"/>
                <a:gd name="connsiteY1" fmla="*/ 189866 h 482771"/>
                <a:gd name="connsiteX2" fmla="*/ 1345 w 316034"/>
                <a:gd name="connsiteY2" fmla="*/ 49833 h 482771"/>
                <a:gd name="connsiteX3" fmla="*/ 127503 w 316034"/>
                <a:gd name="connsiteY3" fmla="*/ 160 h 482771"/>
                <a:gd name="connsiteX4" fmla="*/ 265382 w 316034"/>
                <a:gd name="connsiteY4" fmla="*/ 100433 h 482771"/>
                <a:gd name="connsiteX5" fmla="*/ 316033 w 316034"/>
                <a:gd name="connsiteY5" fmla="*/ 209289 h 482771"/>
                <a:gd name="connsiteX6" fmla="*/ 256214 w 316034"/>
                <a:gd name="connsiteY6" fmla="*/ 273933 h 482771"/>
                <a:gd name="connsiteX7" fmla="*/ 256147 w 316034"/>
                <a:gd name="connsiteY7" fmla="*/ 320352 h 482771"/>
                <a:gd name="connsiteX8" fmla="*/ 202000 w 316034"/>
                <a:gd name="connsiteY8" fmla="*/ 350577 h 482771"/>
                <a:gd name="connsiteX9" fmla="*/ 185138 w 316034"/>
                <a:gd name="connsiteY9" fmla="*/ 349831 h 482771"/>
                <a:gd name="connsiteX10" fmla="*/ 158493 w 316034"/>
                <a:gd name="connsiteY10" fmla="*/ 339134 h 482771"/>
                <a:gd name="connsiteX11" fmla="*/ 142821 w 316034"/>
                <a:gd name="connsiteY11" fmla="*/ 444704 h 482771"/>
                <a:gd name="connsiteX12" fmla="*/ 37634 w 316034"/>
                <a:gd name="connsiteY12" fmla="*/ 481794 h 482771"/>
                <a:gd name="connsiteX13" fmla="*/ 18567 w 316034"/>
                <a:gd name="connsiteY13" fmla="*/ 346527 h 482771"/>
                <a:gd name="connsiteX14" fmla="*/ 47883 w 316034"/>
                <a:gd name="connsiteY14" fmla="*/ 252489 h 482771"/>
                <a:gd name="connsiteX15" fmla="*/ 15211 w 316034"/>
                <a:gd name="connsiteY15" fmla="*/ 202786 h 482771"/>
                <a:gd name="connsiteX0" fmla="*/ 15211 w 316034"/>
                <a:gd name="connsiteY0" fmla="*/ 202786 h 482771"/>
                <a:gd name="connsiteX1" fmla="*/ 71477 w 316034"/>
                <a:gd name="connsiteY1" fmla="*/ 189866 h 482771"/>
                <a:gd name="connsiteX2" fmla="*/ 1345 w 316034"/>
                <a:gd name="connsiteY2" fmla="*/ 49833 h 482771"/>
                <a:gd name="connsiteX3" fmla="*/ 127503 w 316034"/>
                <a:gd name="connsiteY3" fmla="*/ 160 h 482771"/>
                <a:gd name="connsiteX4" fmla="*/ 265382 w 316034"/>
                <a:gd name="connsiteY4" fmla="*/ 100433 h 482771"/>
                <a:gd name="connsiteX5" fmla="*/ 316033 w 316034"/>
                <a:gd name="connsiteY5" fmla="*/ 209289 h 482771"/>
                <a:gd name="connsiteX6" fmla="*/ 256214 w 316034"/>
                <a:gd name="connsiteY6" fmla="*/ 273933 h 482771"/>
                <a:gd name="connsiteX7" fmla="*/ 256147 w 316034"/>
                <a:gd name="connsiteY7" fmla="*/ 320352 h 482771"/>
                <a:gd name="connsiteX8" fmla="*/ 202000 w 316034"/>
                <a:gd name="connsiteY8" fmla="*/ 350577 h 482771"/>
                <a:gd name="connsiteX9" fmla="*/ 185138 w 316034"/>
                <a:gd name="connsiteY9" fmla="*/ 349831 h 482771"/>
                <a:gd name="connsiteX10" fmla="*/ 215847 w 316034"/>
                <a:gd name="connsiteY10" fmla="*/ 399747 h 482771"/>
                <a:gd name="connsiteX11" fmla="*/ 142821 w 316034"/>
                <a:gd name="connsiteY11" fmla="*/ 444704 h 482771"/>
                <a:gd name="connsiteX12" fmla="*/ 37634 w 316034"/>
                <a:gd name="connsiteY12" fmla="*/ 481794 h 482771"/>
                <a:gd name="connsiteX13" fmla="*/ 18567 w 316034"/>
                <a:gd name="connsiteY13" fmla="*/ 346527 h 482771"/>
                <a:gd name="connsiteX14" fmla="*/ 47883 w 316034"/>
                <a:gd name="connsiteY14" fmla="*/ 252489 h 482771"/>
                <a:gd name="connsiteX15" fmla="*/ 15211 w 316034"/>
                <a:gd name="connsiteY15" fmla="*/ 202786 h 482771"/>
                <a:gd name="connsiteX0" fmla="*/ 15211 w 360023"/>
                <a:gd name="connsiteY0" fmla="*/ 202786 h 482771"/>
                <a:gd name="connsiteX1" fmla="*/ 71477 w 360023"/>
                <a:gd name="connsiteY1" fmla="*/ 189866 h 482771"/>
                <a:gd name="connsiteX2" fmla="*/ 1345 w 360023"/>
                <a:gd name="connsiteY2" fmla="*/ 49833 h 482771"/>
                <a:gd name="connsiteX3" fmla="*/ 127503 w 360023"/>
                <a:gd name="connsiteY3" fmla="*/ 160 h 482771"/>
                <a:gd name="connsiteX4" fmla="*/ 265382 w 360023"/>
                <a:gd name="connsiteY4" fmla="*/ 100433 h 482771"/>
                <a:gd name="connsiteX5" fmla="*/ 316033 w 360023"/>
                <a:gd name="connsiteY5" fmla="*/ 209289 h 482771"/>
                <a:gd name="connsiteX6" fmla="*/ 256214 w 360023"/>
                <a:gd name="connsiteY6" fmla="*/ 273933 h 482771"/>
                <a:gd name="connsiteX7" fmla="*/ 359568 w 360023"/>
                <a:gd name="connsiteY7" fmla="*/ 409621 h 482771"/>
                <a:gd name="connsiteX8" fmla="*/ 202000 w 360023"/>
                <a:gd name="connsiteY8" fmla="*/ 350577 h 482771"/>
                <a:gd name="connsiteX9" fmla="*/ 185138 w 360023"/>
                <a:gd name="connsiteY9" fmla="*/ 349831 h 482771"/>
                <a:gd name="connsiteX10" fmla="*/ 215847 w 360023"/>
                <a:gd name="connsiteY10" fmla="*/ 399747 h 482771"/>
                <a:gd name="connsiteX11" fmla="*/ 142821 w 360023"/>
                <a:gd name="connsiteY11" fmla="*/ 444704 h 482771"/>
                <a:gd name="connsiteX12" fmla="*/ 37634 w 360023"/>
                <a:gd name="connsiteY12" fmla="*/ 481794 h 482771"/>
                <a:gd name="connsiteX13" fmla="*/ 18567 w 360023"/>
                <a:gd name="connsiteY13" fmla="*/ 346527 h 482771"/>
                <a:gd name="connsiteX14" fmla="*/ 47883 w 360023"/>
                <a:gd name="connsiteY14" fmla="*/ 252489 h 482771"/>
                <a:gd name="connsiteX15" fmla="*/ 15211 w 360023"/>
                <a:gd name="connsiteY15" fmla="*/ 202786 h 482771"/>
                <a:gd name="connsiteX0" fmla="*/ 15211 w 360023"/>
                <a:gd name="connsiteY0" fmla="*/ 202786 h 482771"/>
                <a:gd name="connsiteX1" fmla="*/ 71477 w 360023"/>
                <a:gd name="connsiteY1" fmla="*/ 189866 h 482771"/>
                <a:gd name="connsiteX2" fmla="*/ 1345 w 360023"/>
                <a:gd name="connsiteY2" fmla="*/ 49833 h 482771"/>
                <a:gd name="connsiteX3" fmla="*/ 127503 w 360023"/>
                <a:gd name="connsiteY3" fmla="*/ 160 h 482771"/>
                <a:gd name="connsiteX4" fmla="*/ 265382 w 360023"/>
                <a:gd name="connsiteY4" fmla="*/ 100433 h 482771"/>
                <a:gd name="connsiteX5" fmla="*/ 316033 w 360023"/>
                <a:gd name="connsiteY5" fmla="*/ 209289 h 482771"/>
                <a:gd name="connsiteX6" fmla="*/ 256214 w 360023"/>
                <a:gd name="connsiteY6" fmla="*/ 273933 h 482771"/>
                <a:gd name="connsiteX7" fmla="*/ 359568 w 360023"/>
                <a:gd name="connsiteY7" fmla="*/ 409621 h 482771"/>
                <a:gd name="connsiteX8" fmla="*/ 202000 w 360023"/>
                <a:gd name="connsiteY8" fmla="*/ 350577 h 482771"/>
                <a:gd name="connsiteX9" fmla="*/ 228381 w 360023"/>
                <a:gd name="connsiteY9" fmla="*/ 370500 h 482771"/>
                <a:gd name="connsiteX10" fmla="*/ 215847 w 360023"/>
                <a:gd name="connsiteY10" fmla="*/ 399747 h 482771"/>
                <a:gd name="connsiteX11" fmla="*/ 142821 w 360023"/>
                <a:gd name="connsiteY11" fmla="*/ 444704 h 482771"/>
                <a:gd name="connsiteX12" fmla="*/ 37634 w 360023"/>
                <a:gd name="connsiteY12" fmla="*/ 481794 h 482771"/>
                <a:gd name="connsiteX13" fmla="*/ 18567 w 360023"/>
                <a:gd name="connsiteY13" fmla="*/ 346527 h 482771"/>
                <a:gd name="connsiteX14" fmla="*/ 47883 w 360023"/>
                <a:gd name="connsiteY14" fmla="*/ 252489 h 482771"/>
                <a:gd name="connsiteX15" fmla="*/ 15211 w 360023"/>
                <a:gd name="connsiteY15" fmla="*/ 202786 h 482771"/>
                <a:gd name="connsiteX0" fmla="*/ 15211 w 360517"/>
                <a:gd name="connsiteY0" fmla="*/ 202786 h 482771"/>
                <a:gd name="connsiteX1" fmla="*/ 71477 w 360517"/>
                <a:gd name="connsiteY1" fmla="*/ 189866 h 482771"/>
                <a:gd name="connsiteX2" fmla="*/ 1345 w 360517"/>
                <a:gd name="connsiteY2" fmla="*/ 49833 h 482771"/>
                <a:gd name="connsiteX3" fmla="*/ 127503 w 360517"/>
                <a:gd name="connsiteY3" fmla="*/ 160 h 482771"/>
                <a:gd name="connsiteX4" fmla="*/ 265382 w 360517"/>
                <a:gd name="connsiteY4" fmla="*/ 100433 h 482771"/>
                <a:gd name="connsiteX5" fmla="*/ 316033 w 360517"/>
                <a:gd name="connsiteY5" fmla="*/ 209289 h 482771"/>
                <a:gd name="connsiteX6" fmla="*/ 321082 w 360517"/>
                <a:gd name="connsiteY6" fmla="*/ 304934 h 482771"/>
                <a:gd name="connsiteX7" fmla="*/ 359568 w 360517"/>
                <a:gd name="connsiteY7" fmla="*/ 409621 h 482771"/>
                <a:gd name="connsiteX8" fmla="*/ 202000 w 360517"/>
                <a:gd name="connsiteY8" fmla="*/ 350577 h 482771"/>
                <a:gd name="connsiteX9" fmla="*/ 228381 w 360517"/>
                <a:gd name="connsiteY9" fmla="*/ 370500 h 482771"/>
                <a:gd name="connsiteX10" fmla="*/ 215847 w 360517"/>
                <a:gd name="connsiteY10" fmla="*/ 399747 h 482771"/>
                <a:gd name="connsiteX11" fmla="*/ 142821 w 360517"/>
                <a:gd name="connsiteY11" fmla="*/ 444704 h 482771"/>
                <a:gd name="connsiteX12" fmla="*/ 37634 w 360517"/>
                <a:gd name="connsiteY12" fmla="*/ 481794 h 482771"/>
                <a:gd name="connsiteX13" fmla="*/ 18567 w 360517"/>
                <a:gd name="connsiteY13" fmla="*/ 346527 h 482771"/>
                <a:gd name="connsiteX14" fmla="*/ 47883 w 360517"/>
                <a:gd name="connsiteY14" fmla="*/ 252489 h 482771"/>
                <a:gd name="connsiteX15" fmla="*/ 15211 w 360517"/>
                <a:gd name="connsiteY15" fmla="*/ 202786 h 48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0517" h="482771">
                  <a:moveTo>
                    <a:pt x="15211" y="202786"/>
                  </a:moveTo>
                  <a:cubicBezTo>
                    <a:pt x="14940" y="185414"/>
                    <a:pt x="54387" y="193964"/>
                    <a:pt x="71477" y="189866"/>
                  </a:cubicBezTo>
                  <a:cubicBezTo>
                    <a:pt x="83746" y="179667"/>
                    <a:pt x="-12385" y="60537"/>
                    <a:pt x="1345" y="49833"/>
                  </a:cubicBezTo>
                  <a:cubicBezTo>
                    <a:pt x="15075" y="39129"/>
                    <a:pt x="105046" y="-2930"/>
                    <a:pt x="127503" y="160"/>
                  </a:cubicBezTo>
                  <a:cubicBezTo>
                    <a:pt x="143443" y="2148"/>
                    <a:pt x="249442" y="98445"/>
                    <a:pt x="265382" y="100433"/>
                  </a:cubicBezTo>
                  <a:lnTo>
                    <a:pt x="316033" y="209289"/>
                  </a:lnTo>
                  <a:cubicBezTo>
                    <a:pt x="304867" y="224061"/>
                    <a:pt x="332248" y="290162"/>
                    <a:pt x="321082" y="304934"/>
                  </a:cubicBezTo>
                  <a:cubicBezTo>
                    <a:pt x="314206" y="319444"/>
                    <a:pt x="368268" y="402317"/>
                    <a:pt x="359568" y="409621"/>
                  </a:cubicBezTo>
                  <a:cubicBezTo>
                    <a:pt x="350868" y="416925"/>
                    <a:pt x="222000" y="349227"/>
                    <a:pt x="202000" y="350577"/>
                  </a:cubicBezTo>
                  <a:cubicBezTo>
                    <a:pt x="180050" y="343203"/>
                    <a:pt x="250331" y="377874"/>
                    <a:pt x="228381" y="370500"/>
                  </a:cubicBezTo>
                  <a:cubicBezTo>
                    <a:pt x="217256" y="366390"/>
                    <a:pt x="225483" y="390629"/>
                    <a:pt x="215847" y="399747"/>
                  </a:cubicBezTo>
                  <a:cubicBezTo>
                    <a:pt x="206817" y="400658"/>
                    <a:pt x="159809" y="436794"/>
                    <a:pt x="142821" y="444704"/>
                  </a:cubicBezTo>
                  <a:cubicBezTo>
                    <a:pt x="125833" y="452614"/>
                    <a:pt x="50219" y="489171"/>
                    <a:pt x="37634" y="481794"/>
                  </a:cubicBezTo>
                  <a:cubicBezTo>
                    <a:pt x="25050" y="474417"/>
                    <a:pt x="26991" y="364980"/>
                    <a:pt x="18567" y="346527"/>
                  </a:cubicBezTo>
                  <a:cubicBezTo>
                    <a:pt x="10143" y="328074"/>
                    <a:pt x="55194" y="267646"/>
                    <a:pt x="47883" y="252489"/>
                  </a:cubicBezTo>
                  <a:cubicBezTo>
                    <a:pt x="40572" y="237332"/>
                    <a:pt x="12536" y="212065"/>
                    <a:pt x="15211" y="202786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26" name="Freeform 19"/>
            <p:cNvSpPr>
              <a:spLocks/>
            </p:cNvSpPr>
            <p:nvPr/>
          </p:nvSpPr>
          <p:spPr bwMode="auto">
            <a:xfrm>
              <a:off x="5010015" y="1506519"/>
              <a:ext cx="1248771" cy="1126751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0324" h="29014">
                  <a:moveTo>
                    <a:pt x="16345" y="28067"/>
                  </a:moveTo>
                  <a:cubicBezTo>
                    <a:pt x="16035" y="27554"/>
                    <a:pt x="16150" y="26304"/>
                    <a:pt x="15436" y="25908"/>
                  </a:cubicBezTo>
                  <a:cubicBezTo>
                    <a:pt x="14722" y="25512"/>
                    <a:pt x="12607" y="25512"/>
                    <a:pt x="12063" y="25691"/>
                  </a:cubicBezTo>
                  <a:cubicBezTo>
                    <a:pt x="11519" y="25870"/>
                    <a:pt x="12461" y="26700"/>
                    <a:pt x="12173" y="26980"/>
                  </a:cubicBezTo>
                  <a:cubicBezTo>
                    <a:pt x="11885" y="27260"/>
                    <a:pt x="10158" y="27261"/>
                    <a:pt x="10334" y="27369"/>
                  </a:cubicBezTo>
                  <a:cubicBezTo>
                    <a:pt x="10517" y="27441"/>
                    <a:pt x="8918" y="26694"/>
                    <a:pt x="9054" y="26477"/>
                  </a:cubicBezTo>
                  <a:cubicBezTo>
                    <a:pt x="9144" y="26263"/>
                    <a:pt x="8180" y="25489"/>
                    <a:pt x="7671" y="25022"/>
                  </a:cubicBezTo>
                  <a:cubicBezTo>
                    <a:pt x="7162" y="24555"/>
                    <a:pt x="6492" y="23923"/>
                    <a:pt x="6000" y="23673"/>
                  </a:cubicBezTo>
                  <a:cubicBezTo>
                    <a:pt x="5727" y="23565"/>
                    <a:pt x="6127" y="23028"/>
                    <a:pt x="6482" y="22885"/>
                  </a:cubicBezTo>
                  <a:cubicBezTo>
                    <a:pt x="6983" y="22634"/>
                    <a:pt x="5862" y="22877"/>
                    <a:pt x="5634" y="22397"/>
                  </a:cubicBezTo>
                  <a:cubicBezTo>
                    <a:pt x="5406" y="21917"/>
                    <a:pt x="4755" y="20433"/>
                    <a:pt x="5115" y="20005"/>
                  </a:cubicBezTo>
                  <a:cubicBezTo>
                    <a:pt x="5427" y="19610"/>
                    <a:pt x="5934" y="18741"/>
                    <a:pt x="5576" y="18418"/>
                  </a:cubicBezTo>
                  <a:cubicBezTo>
                    <a:pt x="4365" y="18486"/>
                    <a:pt x="4109" y="13867"/>
                    <a:pt x="2834" y="14283"/>
                  </a:cubicBezTo>
                  <a:cubicBezTo>
                    <a:pt x="1559" y="14111"/>
                    <a:pt x="-424" y="14326"/>
                    <a:pt x="80" y="12969"/>
                  </a:cubicBezTo>
                  <a:cubicBezTo>
                    <a:pt x="584" y="11612"/>
                    <a:pt x="4637" y="7182"/>
                    <a:pt x="5855" y="6142"/>
                  </a:cubicBezTo>
                  <a:cubicBezTo>
                    <a:pt x="7073" y="5102"/>
                    <a:pt x="7397" y="7285"/>
                    <a:pt x="7386" y="6729"/>
                  </a:cubicBezTo>
                  <a:cubicBezTo>
                    <a:pt x="7375" y="6173"/>
                    <a:pt x="8942" y="5958"/>
                    <a:pt x="8801" y="5503"/>
                  </a:cubicBezTo>
                  <a:cubicBezTo>
                    <a:pt x="8660" y="5048"/>
                    <a:pt x="7908" y="4791"/>
                    <a:pt x="7955" y="4443"/>
                  </a:cubicBezTo>
                  <a:cubicBezTo>
                    <a:pt x="7797" y="4401"/>
                    <a:pt x="8293" y="3597"/>
                    <a:pt x="8591" y="3466"/>
                  </a:cubicBezTo>
                  <a:cubicBezTo>
                    <a:pt x="8889" y="3335"/>
                    <a:pt x="9104" y="4033"/>
                    <a:pt x="9743" y="3654"/>
                  </a:cubicBezTo>
                  <a:cubicBezTo>
                    <a:pt x="10382" y="3275"/>
                    <a:pt x="11173" y="1803"/>
                    <a:pt x="12423" y="1194"/>
                  </a:cubicBezTo>
                  <a:cubicBezTo>
                    <a:pt x="13673" y="585"/>
                    <a:pt x="15762" y="-38"/>
                    <a:pt x="17243" y="2"/>
                  </a:cubicBezTo>
                  <a:cubicBezTo>
                    <a:pt x="18724" y="42"/>
                    <a:pt x="20991" y="1385"/>
                    <a:pt x="21312" y="1436"/>
                  </a:cubicBezTo>
                  <a:cubicBezTo>
                    <a:pt x="21269" y="1256"/>
                    <a:pt x="20726" y="2244"/>
                    <a:pt x="20952" y="2171"/>
                  </a:cubicBezTo>
                  <a:cubicBezTo>
                    <a:pt x="23065" y="1778"/>
                    <a:pt x="22304" y="2435"/>
                    <a:pt x="22882" y="2366"/>
                  </a:cubicBezTo>
                  <a:cubicBezTo>
                    <a:pt x="23460" y="2297"/>
                    <a:pt x="24068" y="1685"/>
                    <a:pt x="24422" y="1758"/>
                  </a:cubicBezTo>
                  <a:cubicBezTo>
                    <a:pt x="24776" y="1831"/>
                    <a:pt x="24554" y="2533"/>
                    <a:pt x="25006" y="2803"/>
                  </a:cubicBezTo>
                  <a:cubicBezTo>
                    <a:pt x="25458" y="3073"/>
                    <a:pt x="26635" y="3496"/>
                    <a:pt x="27134" y="3379"/>
                  </a:cubicBezTo>
                  <a:cubicBezTo>
                    <a:pt x="27633" y="3262"/>
                    <a:pt x="27682" y="1924"/>
                    <a:pt x="27998" y="2103"/>
                  </a:cubicBezTo>
                  <a:cubicBezTo>
                    <a:pt x="28357" y="2248"/>
                    <a:pt x="29089" y="2252"/>
                    <a:pt x="29273" y="2359"/>
                  </a:cubicBezTo>
                  <a:cubicBezTo>
                    <a:pt x="29620" y="2415"/>
                    <a:pt x="28611" y="3242"/>
                    <a:pt x="29241" y="3159"/>
                  </a:cubicBezTo>
                  <a:cubicBezTo>
                    <a:pt x="29650" y="3077"/>
                    <a:pt x="28654" y="5108"/>
                    <a:pt x="29125" y="5559"/>
                  </a:cubicBezTo>
                  <a:cubicBezTo>
                    <a:pt x="29596" y="6010"/>
                    <a:pt x="31078" y="5978"/>
                    <a:pt x="32070" y="5867"/>
                  </a:cubicBezTo>
                  <a:cubicBezTo>
                    <a:pt x="33062" y="5756"/>
                    <a:pt x="34325" y="4518"/>
                    <a:pt x="35076" y="4893"/>
                  </a:cubicBezTo>
                  <a:cubicBezTo>
                    <a:pt x="35827" y="5268"/>
                    <a:pt x="36109" y="7565"/>
                    <a:pt x="36579" y="8116"/>
                  </a:cubicBezTo>
                  <a:cubicBezTo>
                    <a:pt x="37049" y="8667"/>
                    <a:pt x="36950" y="8275"/>
                    <a:pt x="37897" y="8201"/>
                  </a:cubicBezTo>
                  <a:cubicBezTo>
                    <a:pt x="38844" y="8127"/>
                    <a:pt x="38361" y="8563"/>
                    <a:pt x="38389" y="8851"/>
                  </a:cubicBezTo>
                  <a:cubicBezTo>
                    <a:pt x="38417" y="9139"/>
                    <a:pt x="37944" y="9542"/>
                    <a:pt x="38067" y="9932"/>
                  </a:cubicBezTo>
                  <a:cubicBezTo>
                    <a:pt x="38190" y="10322"/>
                    <a:pt x="38561" y="10738"/>
                    <a:pt x="39127" y="11193"/>
                  </a:cubicBezTo>
                  <a:cubicBezTo>
                    <a:pt x="39693" y="11648"/>
                    <a:pt x="38641" y="11957"/>
                    <a:pt x="39066" y="12419"/>
                  </a:cubicBezTo>
                  <a:cubicBezTo>
                    <a:pt x="39491" y="12881"/>
                    <a:pt x="40339" y="13640"/>
                    <a:pt x="40324" y="13963"/>
                  </a:cubicBezTo>
                  <a:cubicBezTo>
                    <a:pt x="40309" y="14286"/>
                    <a:pt x="39337" y="14199"/>
                    <a:pt x="38975" y="14355"/>
                  </a:cubicBezTo>
                  <a:cubicBezTo>
                    <a:pt x="38613" y="14511"/>
                    <a:pt x="38332" y="14600"/>
                    <a:pt x="38154" y="14899"/>
                  </a:cubicBezTo>
                  <a:cubicBezTo>
                    <a:pt x="37976" y="15198"/>
                    <a:pt x="37782" y="15599"/>
                    <a:pt x="37904" y="16147"/>
                  </a:cubicBezTo>
                  <a:cubicBezTo>
                    <a:pt x="38026" y="16695"/>
                    <a:pt x="39016" y="17729"/>
                    <a:pt x="38886" y="18188"/>
                  </a:cubicBezTo>
                  <a:cubicBezTo>
                    <a:pt x="38528" y="18546"/>
                    <a:pt x="38614" y="18609"/>
                    <a:pt x="38118" y="18671"/>
                  </a:cubicBezTo>
                  <a:cubicBezTo>
                    <a:pt x="37622" y="18733"/>
                    <a:pt x="36328" y="18438"/>
                    <a:pt x="35912" y="18563"/>
                  </a:cubicBezTo>
                  <a:cubicBezTo>
                    <a:pt x="35496" y="18688"/>
                    <a:pt x="36102" y="19315"/>
                    <a:pt x="35619" y="19420"/>
                  </a:cubicBezTo>
                  <a:cubicBezTo>
                    <a:pt x="35136" y="19525"/>
                    <a:pt x="33669" y="18538"/>
                    <a:pt x="33016" y="19190"/>
                  </a:cubicBezTo>
                  <a:cubicBezTo>
                    <a:pt x="32363" y="19842"/>
                    <a:pt x="32529" y="22471"/>
                    <a:pt x="31701" y="23335"/>
                  </a:cubicBezTo>
                  <a:cubicBezTo>
                    <a:pt x="30873" y="24199"/>
                    <a:pt x="28928" y="24046"/>
                    <a:pt x="28048" y="24377"/>
                  </a:cubicBezTo>
                  <a:cubicBezTo>
                    <a:pt x="27168" y="24709"/>
                    <a:pt x="27193" y="24976"/>
                    <a:pt x="26422" y="25324"/>
                  </a:cubicBezTo>
                  <a:cubicBezTo>
                    <a:pt x="25651" y="25672"/>
                    <a:pt x="23904" y="26214"/>
                    <a:pt x="23424" y="26466"/>
                  </a:cubicBezTo>
                  <a:cubicBezTo>
                    <a:pt x="22771" y="27121"/>
                    <a:pt x="22264" y="26962"/>
                    <a:pt x="21654" y="27327"/>
                  </a:cubicBezTo>
                  <a:cubicBezTo>
                    <a:pt x="21044" y="27692"/>
                    <a:pt x="20489" y="28380"/>
                    <a:pt x="19762" y="28656"/>
                  </a:cubicBezTo>
                  <a:cubicBezTo>
                    <a:pt x="19035" y="28932"/>
                    <a:pt x="17864" y="29083"/>
                    <a:pt x="17294" y="28985"/>
                  </a:cubicBezTo>
                  <a:cubicBezTo>
                    <a:pt x="16725" y="28887"/>
                    <a:pt x="16655" y="28580"/>
                    <a:pt x="16345" y="28067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27" name="Freeform 19"/>
            <p:cNvSpPr>
              <a:spLocks/>
            </p:cNvSpPr>
            <p:nvPr/>
          </p:nvSpPr>
          <p:spPr bwMode="auto">
            <a:xfrm>
              <a:off x="3901029" y="1478276"/>
              <a:ext cx="1277728" cy="1142557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16345 w 40324"/>
                <a:gd name="connsiteY0" fmla="*/ 33758 h 34705"/>
                <a:gd name="connsiteX1" fmla="*/ 15436 w 40324"/>
                <a:gd name="connsiteY1" fmla="*/ 31599 h 34705"/>
                <a:gd name="connsiteX2" fmla="*/ 12063 w 40324"/>
                <a:gd name="connsiteY2" fmla="*/ 31382 h 34705"/>
                <a:gd name="connsiteX3" fmla="*/ 12173 w 40324"/>
                <a:gd name="connsiteY3" fmla="*/ 32671 h 34705"/>
                <a:gd name="connsiteX4" fmla="*/ 10334 w 40324"/>
                <a:gd name="connsiteY4" fmla="*/ 33060 h 34705"/>
                <a:gd name="connsiteX5" fmla="*/ 9054 w 40324"/>
                <a:gd name="connsiteY5" fmla="*/ 32168 h 34705"/>
                <a:gd name="connsiteX6" fmla="*/ 7671 w 40324"/>
                <a:gd name="connsiteY6" fmla="*/ 30713 h 34705"/>
                <a:gd name="connsiteX7" fmla="*/ 6000 w 40324"/>
                <a:gd name="connsiteY7" fmla="*/ 29364 h 34705"/>
                <a:gd name="connsiteX8" fmla="*/ 6482 w 40324"/>
                <a:gd name="connsiteY8" fmla="*/ 28576 h 34705"/>
                <a:gd name="connsiteX9" fmla="*/ 5634 w 40324"/>
                <a:gd name="connsiteY9" fmla="*/ 28088 h 34705"/>
                <a:gd name="connsiteX10" fmla="*/ 5115 w 40324"/>
                <a:gd name="connsiteY10" fmla="*/ 25696 h 34705"/>
                <a:gd name="connsiteX11" fmla="*/ 5576 w 40324"/>
                <a:gd name="connsiteY11" fmla="*/ 24109 h 34705"/>
                <a:gd name="connsiteX12" fmla="*/ 2834 w 40324"/>
                <a:gd name="connsiteY12" fmla="*/ 19974 h 34705"/>
                <a:gd name="connsiteX13" fmla="*/ 80 w 40324"/>
                <a:gd name="connsiteY13" fmla="*/ 18660 h 34705"/>
                <a:gd name="connsiteX14" fmla="*/ 5855 w 40324"/>
                <a:gd name="connsiteY14" fmla="*/ 11833 h 34705"/>
                <a:gd name="connsiteX15" fmla="*/ 7386 w 40324"/>
                <a:gd name="connsiteY15" fmla="*/ 12420 h 34705"/>
                <a:gd name="connsiteX16" fmla="*/ 8801 w 40324"/>
                <a:gd name="connsiteY16" fmla="*/ 11194 h 34705"/>
                <a:gd name="connsiteX17" fmla="*/ 7955 w 40324"/>
                <a:gd name="connsiteY17" fmla="*/ 10134 h 34705"/>
                <a:gd name="connsiteX18" fmla="*/ 8591 w 40324"/>
                <a:gd name="connsiteY18" fmla="*/ 9157 h 34705"/>
                <a:gd name="connsiteX19" fmla="*/ 9743 w 40324"/>
                <a:gd name="connsiteY19" fmla="*/ 9345 h 34705"/>
                <a:gd name="connsiteX20" fmla="*/ 4138 w 40324"/>
                <a:gd name="connsiteY20" fmla="*/ 50 h 34705"/>
                <a:gd name="connsiteX21" fmla="*/ 17243 w 40324"/>
                <a:gd name="connsiteY21" fmla="*/ 5693 h 34705"/>
                <a:gd name="connsiteX22" fmla="*/ 21312 w 40324"/>
                <a:gd name="connsiteY22" fmla="*/ 7127 h 34705"/>
                <a:gd name="connsiteX23" fmla="*/ 20952 w 40324"/>
                <a:gd name="connsiteY23" fmla="*/ 7862 h 34705"/>
                <a:gd name="connsiteX24" fmla="*/ 22882 w 40324"/>
                <a:gd name="connsiteY24" fmla="*/ 8057 h 34705"/>
                <a:gd name="connsiteX25" fmla="*/ 24422 w 40324"/>
                <a:gd name="connsiteY25" fmla="*/ 7449 h 34705"/>
                <a:gd name="connsiteX26" fmla="*/ 25006 w 40324"/>
                <a:gd name="connsiteY26" fmla="*/ 8494 h 34705"/>
                <a:gd name="connsiteX27" fmla="*/ 27134 w 40324"/>
                <a:gd name="connsiteY27" fmla="*/ 9070 h 34705"/>
                <a:gd name="connsiteX28" fmla="*/ 27998 w 40324"/>
                <a:gd name="connsiteY28" fmla="*/ 7794 h 34705"/>
                <a:gd name="connsiteX29" fmla="*/ 29273 w 40324"/>
                <a:gd name="connsiteY29" fmla="*/ 8050 h 34705"/>
                <a:gd name="connsiteX30" fmla="*/ 29241 w 40324"/>
                <a:gd name="connsiteY30" fmla="*/ 8850 h 34705"/>
                <a:gd name="connsiteX31" fmla="*/ 29125 w 40324"/>
                <a:gd name="connsiteY31" fmla="*/ 11250 h 34705"/>
                <a:gd name="connsiteX32" fmla="*/ 32070 w 40324"/>
                <a:gd name="connsiteY32" fmla="*/ 11558 h 34705"/>
                <a:gd name="connsiteX33" fmla="*/ 35076 w 40324"/>
                <a:gd name="connsiteY33" fmla="*/ 10584 h 34705"/>
                <a:gd name="connsiteX34" fmla="*/ 36579 w 40324"/>
                <a:gd name="connsiteY34" fmla="*/ 13807 h 34705"/>
                <a:gd name="connsiteX35" fmla="*/ 37897 w 40324"/>
                <a:gd name="connsiteY35" fmla="*/ 13892 h 34705"/>
                <a:gd name="connsiteX36" fmla="*/ 38389 w 40324"/>
                <a:gd name="connsiteY36" fmla="*/ 14542 h 34705"/>
                <a:gd name="connsiteX37" fmla="*/ 38067 w 40324"/>
                <a:gd name="connsiteY37" fmla="*/ 15623 h 34705"/>
                <a:gd name="connsiteX38" fmla="*/ 39127 w 40324"/>
                <a:gd name="connsiteY38" fmla="*/ 16884 h 34705"/>
                <a:gd name="connsiteX39" fmla="*/ 39066 w 40324"/>
                <a:gd name="connsiteY39" fmla="*/ 18110 h 34705"/>
                <a:gd name="connsiteX40" fmla="*/ 40324 w 40324"/>
                <a:gd name="connsiteY40" fmla="*/ 19654 h 34705"/>
                <a:gd name="connsiteX41" fmla="*/ 38975 w 40324"/>
                <a:gd name="connsiteY41" fmla="*/ 20046 h 34705"/>
                <a:gd name="connsiteX42" fmla="*/ 38154 w 40324"/>
                <a:gd name="connsiteY42" fmla="*/ 20590 h 34705"/>
                <a:gd name="connsiteX43" fmla="*/ 37904 w 40324"/>
                <a:gd name="connsiteY43" fmla="*/ 21838 h 34705"/>
                <a:gd name="connsiteX44" fmla="*/ 38886 w 40324"/>
                <a:gd name="connsiteY44" fmla="*/ 23879 h 34705"/>
                <a:gd name="connsiteX45" fmla="*/ 38118 w 40324"/>
                <a:gd name="connsiteY45" fmla="*/ 24362 h 34705"/>
                <a:gd name="connsiteX46" fmla="*/ 35912 w 40324"/>
                <a:gd name="connsiteY46" fmla="*/ 24254 h 34705"/>
                <a:gd name="connsiteX47" fmla="*/ 35619 w 40324"/>
                <a:gd name="connsiteY47" fmla="*/ 25111 h 34705"/>
                <a:gd name="connsiteX48" fmla="*/ 33016 w 40324"/>
                <a:gd name="connsiteY48" fmla="*/ 24881 h 34705"/>
                <a:gd name="connsiteX49" fmla="*/ 31701 w 40324"/>
                <a:gd name="connsiteY49" fmla="*/ 29026 h 34705"/>
                <a:gd name="connsiteX50" fmla="*/ 28048 w 40324"/>
                <a:gd name="connsiteY50" fmla="*/ 30068 h 34705"/>
                <a:gd name="connsiteX51" fmla="*/ 26422 w 40324"/>
                <a:gd name="connsiteY51" fmla="*/ 31015 h 34705"/>
                <a:gd name="connsiteX52" fmla="*/ 23424 w 40324"/>
                <a:gd name="connsiteY52" fmla="*/ 32157 h 34705"/>
                <a:gd name="connsiteX53" fmla="*/ 21654 w 40324"/>
                <a:gd name="connsiteY53" fmla="*/ 33018 h 34705"/>
                <a:gd name="connsiteX54" fmla="*/ 19762 w 40324"/>
                <a:gd name="connsiteY54" fmla="*/ 34347 h 34705"/>
                <a:gd name="connsiteX55" fmla="*/ 17294 w 40324"/>
                <a:gd name="connsiteY55" fmla="*/ 34676 h 34705"/>
                <a:gd name="connsiteX56" fmla="*/ 16345 w 40324"/>
                <a:gd name="connsiteY56" fmla="*/ 33758 h 34705"/>
                <a:gd name="connsiteX0" fmla="*/ 16345 w 40324"/>
                <a:gd name="connsiteY0" fmla="*/ 33789 h 34736"/>
                <a:gd name="connsiteX1" fmla="*/ 15436 w 40324"/>
                <a:gd name="connsiteY1" fmla="*/ 31630 h 34736"/>
                <a:gd name="connsiteX2" fmla="*/ 12063 w 40324"/>
                <a:gd name="connsiteY2" fmla="*/ 31413 h 34736"/>
                <a:gd name="connsiteX3" fmla="*/ 12173 w 40324"/>
                <a:gd name="connsiteY3" fmla="*/ 32702 h 34736"/>
                <a:gd name="connsiteX4" fmla="*/ 10334 w 40324"/>
                <a:gd name="connsiteY4" fmla="*/ 33091 h 34736"/>
                <a:gd name="connsiteX5" fmla="*/ 9054 w 40324"/>
                <a:gd name="connsiteY5" fmla="*/ 32199 h 34736"/>
                <a:gd name="connsiteX6" fmla="*/ 7671 w 40324"/>
                <a:gd name="connsiteY6" fmla="*/ 30744 h 34736"/>
                <a:gd name="connsiteX7" fmla="*/ 6000 w 40324"/>
                <a:gd name="connsiteY7" fmla="*/ 29395 h 34736"/>
                <a:gd name="connsiteX8" fmla="*/ 6482 w 40324"/>
                <a:gd name="connsiteY8" fmla="*/ 28607 h 34736"/>
                <a:gd name="connsiteX9" fmla="*/ 5634 w 40324"/>
                <a:gd name="connsiteY9" fmla="*/ 28119 h 34736"/>
                <a:gd name="connsiteX10" fmla="*/ 5115 w 40324"/>
                <a:gd name="connsiteY10" fmla="*/ 25727 h 34736"/>
                <a:gd name="connsiteX11" fmla="*/ 5576 w 40324"/>
                <a:gd name="connsiteY11" fmla="*/ 24140 h 34736"/>
                <a:gd name="connsiteX12" fmla="*/ 2834 w 40324"/>
                <a:gd name="connsiteY12" fmla="*/ 20005 h 34736"/>
                <a:gd name="connsiteX13" fmla="*/ 80 w 40324"/>
                <a:gd name="connsiteY13" fmla="*/ 18691 h 34736"/>
                <a:gd name="connsiteX14" fmla="*/ 5855 w 40324"/>
                <a:gd name="connsiteY14" fmla="*/ 11864 h 34736"/>
                <a:gd name="connsiteX15" fmla="*/ 7386 w 40324"/>
                <a:gd name="connsiteY15" fmla="*/ 12451 h 34736"/>
                <a:gd name="connsiteX16" fmla="*/ 8801 w 40324"/>
                <a:gd name="connsiteY16" fmla="*/ 11225 h 34736"/>
                <a:gd name="connsiteX17" fmla="*/ 7955 w 40324"/>
                <a:gd name="connsiteY17" fmla="*/ 10165 h 34736"/>
                <a:gd name="connsiteX18" fmla="*/ 8591 w 40324"/>
                <a:gd name="connsiteY18" fmla="*/ 9188 h 34736"/>
                <a:gd name="connsiteX19" fmla="*/ 411 w 40324"/>
                <a:gd name="connsiteY19" fmla="*/ 2845 h 34736"/>
                <a:gd name="connsiteX20" fmla="*/ 4138 w 40324"/>
                <a:gd name="connsiteY20" fmla="*/ 81 h 34736"/>
                <a:gd name="connsiteX21" fmla="*/ 17243 w 40324"/>
                <a:gd name="connsiteY21" fmla="*/ 5724 h 34736"/>
                <a:gd name="connsiteX22" fmla="*/ 21312 w 40324"/>
                <a:gd name="connsiteY22" fmla="*/ 7158 h 34736"/>
                <a:gd name="connsiteX23" fmla="*/ 20952 w 40324"/>
                <a:gd name="connsiteY23" fmla="*/ 7893 h 34736"/>
                <a:gd name="connsiteX24" fmla="*/ 22882 w 40324"/>
                <a:gd name="connsiteY24" fmla="*/ 8088 h 34736"/>
                <a:gd name="connsiteX25" fmla="*/ 24422 w 40324"/>
                <a:gd name="connsiteY25" fmla="*/ 7480 h 34736"/>
                <a:gd name="connsiteX26" fmla="*/ 25006 w 40324"/>
                <a:gd name="connsiteY26" fmla="*/ 8525 h 34736"/>
                <a:gd name="connsiteX27" fmla="*/ 27134 w 40324"/>
                <a:gd name="connsiteY27" fmla="*/ 9101 h 34736"/>
                <a:gd name="connsiteX28" fmla="*/ 27998 w 40324"/>
                <a:gd name="connsiteY28" fmla="*/ 7825 h 34736"/>
                <a:gd name="connsiteX29" fmla="*/ 29273 w 40324"/>
                <a:gd name="connsiteY29" fmla="*/ 8081 h 34736"/>
                <a:gd name="connsiteX30" fmla="*/ 29241 w 40324"/>
                <a:gd name="connsiteY30" fmla="*/ 8881 h 34736"/>
                <a:gd name="connsiteX31" fmla="*/ 29125 w 40324"/>
                <a:gd name="connsiteY31" fmla="*/ 11281 h 34736"/>
                <a:gd name="connsiteX32" fmla="*/ 32070 w 40324"/>
                <a:gd name="connsiteY32" fmla="*/ 11589 h 34736"/>
                <a:gd name="connsiteX33" fmla="*/ 35076 w 40324"/>
                <a:gd name="connsiteY33" fmla="*/ 10615 h 34736"/>
                <a:gd name="connsiteX34" fmla="*/ 36579 w 40324"/>
                <a:gd name="connsiteY34" fmla="*/ 13838 h 34736"/>
                <a:gd name="connsiteX35" fmla="*/ 37897 w 40324"/>
                <a:gd name="connsiteY35" fmla="*/ 13923 h 34736"/>
                <a:gd name="connsiteX36" fmla="*/ 38389 w 40324"/>
                <a:gd name="connsiteY36" fmla="*/ 14573 h 34736"/>
                <a:gd name="connsiteX37" fmla="*/ 38067 w 40324"/>
                <a:gd name="connsiteY37" fmla="*/ 15654 h 34736"/>
                <a:gd name="connsiteX38" fmla="*/ 39127 w 40324"/>
                <a:gd name="connsiteY38" fmla="*/ 16915 h 34736"/>
                <a:gd name="connsiteX39" fmla="*/ 39066 w 40324"/>
                <a:gd name="connsiteY39" fmla="*/ 18141 h 34736"/>
                <a:gd name="connsiteX40" fmla="*/ 40324 w 40324"/>
                <a:gd name="connsiteY40" fmla="*/ 19685 h 34736"/>
                <a:gd name="connsiteX41" fmla="*/ 38975 w 40324"/>
                <a:gd name="connsiteY41" fmla="*/ 20077 h 34736"/>
                <a:gd name="connsiteX42" fmla="*/ 38154 w 40324"/>
                <a:gd name="connsiteY42" fmla="*/ 20621 h 34736"/>
                <a:gd name="connsiteX43" fmla="*/ 37904 w 40324"/>
                <a:gd name="connsiteY43" fmla="*/ 21869 h 34736"/>
                <a:gd name="connsiteX44" fmla="*/ 38886 w 40324"/>
                <a:gd name="connsiteY44" fmla="*/ 23910 h 34736"/>
                <a:gd name="connsiteX45" fmla="*/ 38118 w 40324"/>
                <a:gd name="connsiteY45" fmla="*/ 24393 h 34736"/>
                <a:gd name="connsiteX46" fmla="*/ 35912 w 40324"/>
                <a:gd name="connsiteY46" fmla="*/ 24285 h 34736"/>
                <a:gd name="connsiteX47" fmla="*/ 35619 w 40324"/>
                <a:gd name="connsiteY47" fmla="*/ 25142 h 34736"/>
                <a:gd name="connsiteX48" fmla="*/ 33016 w 40324"/>
                <a:gd name="connsiteY48" fmla="*/ 24912 h 34736"/>
                <a:gd name="connsiteX49" fmla="*/ 31701 w 40324"/>
                <a:gd name="connsiteY49" fmla="*/ 29057 h 34736"/>
                <a:gd name="connsiteX50" fmla="*/ 28048 w 40324"/>
                <a:gd name="connsiteY50" fmla="*/ 30099 h 34736"/>
                <a:gd name="connsiteX51" fmla="*/ 26422 w 40324"/>
                <a:gd name="connsiteY51" fmla="*/ 31046 h 34736"/>
                <a:gd name="connsiteX52" fmla="*/ 23424 w 40324"/>
                <a:gd name="connsiteY52" fmla="*/ 32188 h 34736"/>
                <a:gd name="connsiteX53" fmla="*/ 21654 w 40324"/>
                <a:gd name="connsiteY53" fmla="*/ 33049 h 34736"/>
                <a:gd name="connsiteX54" fmla="*/ 19762 w 40324"/>
                <a:gd name="connsiteY54" fmla="*/ 34378 h 34736"/>
                <a:gd name="connsiteX55" fmla="*/ 17294 w 40324"/>
                <a:gd name="connsiteY55" fmla="*/ 34707 h 34736"/>
                <a:gd name="connsiteX56" fmla="*/ 16345 w 40324"/>
                <a:gd name="connsiteY56" fmla="*/ 33789 h 34736"/>
                <a:gd name="connsiteX0" fmla="*/ 21437 w 45416"/>
                <a:gd name="connsiteY0" fmla="*/ 33789 h 34736"/>
                <a:gd name="connsiteX1" fmla="*/ 20528 w 45416"/>
                <a:gd name="connsiteY1" fmla="*/ 31630 h 34736"/>
                <a:gd name="connsiteX2" fmla="*/ 17155 w 45416"/>
                <a:gd name="connsiteY2" fmla="*/ 31413 h 34736"/>
                <a:gd name="connsiteX3" fmla="*/ 17265 w 45416"/>
                <a:gd name="connsiteY3" fmla="*/ 32702 h 34736"/>
                <a:gd name="connsiteX4" fmla="*/ 15426 w 45416"/>
                <a:gd name="connsiteY4" fmla="*/ 33091 h 34736"/>
                <a:gd name="connsiteX5" fmla="*/ 14146 w 45416"/>
                <a:gd name="connsiteY5" fmla="*/ 32199 h 34736"/>
                <a:gd name="connsiteX6" fmla="*/ 12763 w 45416"/>
                <a:gd name="connsiteY6" fmla="*/ 30744 h 34736"/>
                <a:gd name="connsiteX7" fmla="*/ 11092 w 45416"/>
                <a:gd name="connsiteY7" fmla="*/ 29395 h 34736"/>
                <a:gd name="connsiteX8" fmla="*/ 11574 w 45416"/>
                <a:gd name="connsiteY8" fmla="*/ 28607 h 34736"/>
                <a:gd name="connsiteX9" fmla="*/ 10726 w 45416"/>
                <a:gd name="connsiteY9" fmla="*/ 28119 h 34736"/>
                <a:gd name="connsiteX10" fmla="*/ 10207 w 45416"/>
                <a:gd name="connsiteY10" fmla="*/ 25727 h 34736"/>
                <a:gd name="connsiteX11" fmla="*/ 10668 w 45416"/>
                <a:gd name="connsiteY11" fmla="*/ 24140 h 34736"/>
                <a:gd name="connsiteX12" fmla="*/ 7926 w 45416"/>
                <a:gd name="connsiteY12" fmla="*/ 20005 h 34736"/>
                <a:gd name="connsiteX13" fmla="*/ 5172 w 45416"/>
                <a:gd name="connsiteY13" fmla="*/ 18691 h 34736"/>
                <a:gd name="connsiteX14" fmla="*/ 10947 w 45416"/>
                <a:gd name="connsiteY14" fmla="*/ 11864 h 34736"/>
                <a:gd name="connsiteX15" fmla="*/ 12478 w 45416"/>
                <a:gd name="connsiteY15" fmla="*/ 12451 h 34736"/>
                <a:gd name="connsiteX16" fmla="*/ 13893 w 45416"/>
                <a:gd name="connsiteY16" fmla="*/ 11225 h 34736"/>
                <a:gd name="connsiteX17" fmla="*/ 1 w 45416"/>
                <a:gd name="connsiteY17" fmla="*/ 9785 h 34736"/>
                <a:gd name="connsiteX18" fmla="*/ 13683 w 45416"/>
                <a:gd name="connsiteY18" fmla="*/ 9188 h 34736"/>
                <a:gd name="connsiteX19" fmla="*/ 5503 w 45416"/>
                <a:gd name="connsiteY19" fmla="*/ 2845 h 34736"/>
                <a:gd name="connsiteX20" fmla="*/ 9230 w 45416"/>
                <a:gd name="connsiteY20" fmla="*/ 81 h 34736"/>
                <a:gd name="connsiteX21" fmla="*/ 22335 w 45416"/>
                <a:gd name="connsiteY21" fmla="*/ 5724 h 34736"/>
                <a:gd name="connsiteX22" fmla="*/ 26404 w 45416"/>
                <a:gd name="connsiteY22" fmla="*/ 7158 h 34736"/>
                <a:gd name="connsiteX23" fmla="*/ 26044 w 45416"/>
                <a:gd name="connsiteY23" fmla="*/ 7893 h 34736"/>
                <a:gd name="connsiteX24" fmla="*/ 27974 w 45416"/>
                <a:gd name="connsiteY24" fmla="*/ 8088 h 34736"/>
                <a:gd name="connsiteX25" fmla="*/ 29514 w 45416"/>
                <a:gd name="connsiteY25" fmla="*/ 7480 h 34736"/>
                <a:gd name="connsiteX26" fmla="*/ 30098 w 45416"/>
                <a:gd name="connsiteY26" fmla="*/ 8525 h 34736"/>
                <a:gd name="connsiteX27" fmla="*/ 32226 w 45416"/>
                <a:gd name="connsiteY27" fmla="*/ 9101 h 34736"/>
                <a:gd name="connsiteX28" fmla="*/ 33090 w 45416"/>
                <a:gd name="connsiteY28" fmla="*/ 7825 h 34736"/>
                <a:gd name="connsiteX29" fmla="*/ 34365 w 45416"/>
                <a:gd name="connsiteY29" fmla="*/ 8081 h 34736"/>
                <a:gd name="connsiteX30" fmla="*/ 34333 w 45416"/>
                <a:gd name="connsiteY30" fmla="*/ 8881 h 34736"/>
                <a:gd name="connsiteX31" fmla="*/ 34217 w 45416"/>
                <a:gd name="connsiteY31" fmla="*/ 11281 h 34736"/>
                <a:gd name="connsiteX32" fmla="*/ 37162 w 45416"/>
                <a:gd name="connsiteY32" fmla="*/ 11589 h 34736"/>
                <a:gd name="connsiteX33" fmla="*/ 40168 w 45416"/>
                <a:gd name="connsiteY33" fmla="*/ 10615 h 34736"/>
                <a:gd name="connsiteX34" fmla="*/ 41671 w 45416"/>
                <a:gd name="connsiteY34" fmla="*/ 13838 h 34736"/>
                <a:gd name="connsiteX35" fmla="*/ 42989 w 45416"/>
                <a:gd name="connsiteY35" fmla="*/ 13923 h 34736"/>
                <a:gd name="connsiteX36" fmla="*/ 43481 w 45416"/>
                <a:gd name="connsiteY36" fmla="*/ 14573 h 34736"/>
                <a:gd name="connsiteX37" fmla="*/ 43159 w 45416"/>
                <a:gd name="connsiteY37" fmla="*/ 15654 h 34736"/>
                <a:gd name="connsiteX38" fmla="*/ 44219 w 45416"/>
                <a:gd name="connsiteY38" fmla="*/ 16915 h 34736"/>
                <a:gd name="connsiteX39" fmla="*/ 44158 w 45416"/>
                <a:gd name="connsiteY39" fmla="*/ 18141 h 34736"/>
                <a:gd name="connsiteX40" fmla="*/ 45416 w 45416"/>
                <a:gd name="connsiteY40" fmla="*/ 19685 h 34736"/>
                <a:gd name="connsiteX41" fmla="*/ 44067 w 45416"/>
                <a:gd name="connsiteY41" fmla="*/ 20077 h 34736"/>
                <a:gd name="connsiteX42" fmla="*/ 43246 w 45416"/>
                <a:gd name="connsiteY42" fmla="*/ 20621 h 34736"/>
                <a:gd name="connsiteX43" fmla="*/ 42996 w 45416"/>
                <a:gd name="connsiteY43" fmla="*/ 21869 h 34736"/>
                <a:gd name="connsiteX44" fmla="*/ 43978 w 45416"/>
                <a:gd name="connsiteY44" fmla="*/ 23910 h 34736"/>
                <a:gd name="connsiteX45" fmla="*/ 43210 w 45416"/>
                <a:gd name="connsiteY45" fmla="*/ 24393 h 34736"/>
                <a:gd name="connsiteX46" fmla="*/ 41004 w 45416"/>
                <a:gd name="connsiteY46" fmla="*/ 24285 h 34736"/>
                <a:gd name="connsiteX47" fmla="*/ 40711 w 45416"/>
                <a:gd name="connsiteY47" fmla="*/ 25142 h 34736"/>
                <a:gd name="connsiteX48" fmla="*/ 38108 w 45416"/>
                <a:gd name="connsiteY48" fmla="*/ 24912 h 34736"/>
                <a:gd name="connsiteX49" fmla="*/ 36793 w 45416"/>
                <a:gd name="connsiteY49" fmla="*/ 29057 h 34736"/>
                <a:gd name="connsiteX50" fmla="*/ 33140 w 45416"/>
                <a:gd name="connsiteY50" fmla="*/ 30099 h 34736"/>
                <a:gd name="connsiteX51" fmla="*/ 31514 w 45416"/>
                <a:gd name="connsiteY51" fmla="*/ 31046 h 34736"/>
                <a:gd name="connsiteX52" fmla="*/ 28516 w 45416"/>
                <a:gd name="connsiteY52" fmla="*/ 32188 h 34736"/>
                <a:gd name="connsiteX53" fmla="*/ 26746 w 45416"/>
                <a:gd name="connsiteY53" fmla="*/ 33049 h 34736"/>
                <a:gd name="connsiteX54" fmla="*/ 24854 w 45416"/>
                <a:gd name="connsiteY54" fmla="*/ 34378 h 34736"/>
                <a:gd name="connsiteX55" fmla="*/ 22386 w 45416"/>
                <a:gd name="connsiteY55" fmla="*/ 34707 h 34736"/>
                <a:gd name="connsiteX56" fmla="*/ 21437 w 45416"/>
                <a:gd name="connsiteY56" fmla="*/ 33789 h 34736"/>
                <a:gd name="connsiteX0" fmla="*/ 21439 w 45418"/>
                <a:gd name="connsiteY0" fmla="*/ 33773 h 34720"/>
                <a:gd name="connsiteX1" fmla="*/ 20530 w 45418"/>
                <a:gd name="connsiteY1" fmla="*/ 31614 h 34720"/>
                <a:gd name="connsiteX2" fmla="*/ 17157 w 45418"/>
                <a:gd name="connsiteY2" fmla="*/ 31397 h 34720"/>
                <a:gd name="connsiteX3" fmla="*/ 17267 w 45418"/>
                <a:gd name="connsiteY3" fmla="*/ 32686 h 34720"/>
                <a:gd name="connsiteX4" fmla="*/ 15428 w 45418"/>
                <a:gd name="connsiteY4" fmla="*/ 33075 h 34720"/>
                <a:gd name="connsiteX5" fmla="*/ 14148 w 45418"/>
                <a:gd name="connsiteY5" fmla="*/ 32183 h 34720"/>
                <a:gd name="connsiteX6" fmla="*/ 12765 w 45418"/>
                <a:gd name="connsiteY6" fmla="*/ 30728 h 34720"/>
                <a:gd name="connsiteX7" fmla="*/ 11094 w 45418"/>
                <a:gd name="connsiteY7" fmla="*/ 29379 h 34720"/>
                <a:gd name="connsiteX8" fmla="*/ 11576 w 45418"/>
                <a:gd name="connsiteY8" fmla="*/ 28591 h 34720"/>
                <a:gd name="connsiteX9" fmla="*/ 10728 w 45418"/>
                <a:gd name="connsiteY9" fmla="*/ 28103 h 34720"/>
                <a:gd name="connsiteX10" fmla="*/ 10209 w 45418"/>
                <a:gd name="connsiteY10" fmla="*/ 25711 h 34720"/>
                <a:gd name="connsiteX11" fmla="*/ 10670 w 45418"/>
                <a:gd name="connsiteY11" fmla="*/ 24124 h 34720"/>
                <a:gd name="connsiteX12" fmla="*/ 7928 w 45418"/>
                <a:gd name="connsiteY12" fmla="*/ 19989 h 34720"/>
                <a:gd name="connsiteX13" fmla="*/ 5174 w 45418"/>
                <a:gd name="connsiteY13" fmla="*/ 18675 h 34720"/>
                <a:gd name="connsiteX14" fmla="*/ 10949 w 45418"/>
                <a:gd name="connsiteY14" fmla="*/ 11848 h 34720"/>
                <a:gd name="connsiteX15" fmla="*/ 12480 w 45418"/>
                <a:gd name="connsiteY15" fmla="*/ 12435 h 34720"/>
                <a:gd name="connsiteX16" fmla="*/ 13895 w 45418"/>
                <a:gd name="connsiteY16" fmla="*/ 11209 h 34720"/>
                <a:gd name="connsiteX17" fmla="*/ 3 w 45418"/>
                <a:gd name="connsiteY17" fmla="*/ 9769 h 34720"/>
                <a:gd name="connsiteX18" fmla="*/ 5400 w 45418"/>
                <a:gd name="connsiteY18" fmla="*/ 5451 h 34720"/>
                <a:gd name="connsiteX19" fmla="*/ 5505 w 45418"/>
                <a:gd name="connsiteY19" fmla="*/ 2829 h 34720"/>
                <a:gd name="connsiteX20" fmla="*/ 9232 w 45418"/>
                <a:gd name="connsiteY20" fmla="*/ 65 h 34720"/>
                <a:gd name="connsiteX21" fmla="*/ 22337 w 45418"/>
                <a:gd name="connsiteY21" fmla="*/ 5708 h 34720"/>
                <a:gd name="connsiteX22" fmla="*/ 26406 w 45418"/>
                <a:gd name="connsiteY22" fmla="*/ 7142 h 34720"/>
                <a:gd name="connsiteX23" fmla="*/ 26046 w 45418"/>
                <a:gd name="connsiteY23" fmla="*/ 7877 h 34720"/>
                <a:gd name="connsiteX24" fmla="*/ 27976 w 45418"/>
                <a:gd name="connsiteY24" fmla="*/ 8072 h 34720"/>
                <a:gd name="connsiteX25" fmla="*/ 29516 w 45418"/>
                <a:gd name="connsiteY25" fmla="*/ 7464 h 34720"/>
                <a:gd name="connsiteX26" fmla="*/ 30100 w 45418"/>
                <a:gd name="connsiteY26" fmla="*/ 8509 h 34720"/>
                <a:gd name="connsiteX27" fmla="*/ 32228 w 45418"/>
                <a:gd name="connsiteY27" fmla="*/ 9085 h 34720"/>
                <a:gd name="connsiteX28" fmla="*/ 33092 w 45418"/>
                <a:gd name="connsiteY28" fmla="*/ 7809 h 34720"/>
                <a:gd name="connsiteX29" fmla="*/ 34367 w 45418"/>
                <a:gd name="connsiteY29" fmla="*/ 8065 h 34720"/>
                <a:gd name="connsiteX30" fmla="*/ 34335 w 45418"/>
                <a:gd name="connsiteY30" fmla="*/ 8865 h 34720"/>
                <a:gd name="connsiteX31" fmla="*/ 34219 w 45418"/>
                <a:gd name="connsiteY31" fmla="*/ 11265 h 34720"/>
                <a:gd name="connsiteX32" fmla="*/ 37164 w 45418"/>
                <a:gd name="connsiteY32" fmla="*/ 11573 h 34720"/>
                <a:gd name="connsiteX33" fmla="*/ 40170 w 45418"/>
                <a:gd name="connsiteY33" fmla="*/ 10599 h 34720"/>
                <a:gd name="connsiteX34" fmla="*/ 41673 w 45418"/>
                <a:gd name="connsiteY34" fmla="*/ 13822 h 34720"/>
                <a:gd name="connsiteX35" fmla="*/ 42991 w 45418"/>
                <a:gd name="connsiteY35" fmla="*/ 13907 h 34720"/>
                <a:gd name="connsiteX36" fmla="*/ 43483 w 45418"/>
                <a:gd name="connsiteY36" fmla="*/ 14557 h 34720"/>
                <a:gd name="connsiteX37" fmla="*/ 43161 w 45418"/>
                <a:gd name="connsiteY37" fmla="*/ 15638 h 34720"/>
                <a:gd name="connsiteX38" fmla="*/ 44221 w 45418"/>
                <a:gd name="connsiteY38" fmla="*/ 16899 h 34720"/>
                <a:gd name="connsiteX39" fmla="*/ 44160 w 45418"/>
                <a:gd name="connsiteY39" fmla="*/ 18125 h 34720"/>
                <a:gd name="connsiteX40" fmla="*/ 45418 w 45418"/>
                <a:gd name="connsiteY40" fmla="*/ 19669 h 34720"/>
                <a:gd name="connsiteX41" fmla="*/ 44069 w 45418"/>
                <a:gd name="connsiteY41" fmla="*/ 20061 h 34720"/>
                <a:gd name="connsiteX42" fmla="*/ 43248 w 45418"/>
                <a:gd name="connsiteY42" fmla="*/ 20605 h 34720"/>
                <a:gd name="connsiteX43" fmla="*/ 42998 w 45418"/>
                <a:gd name="connsiteY43" fmla="*/ 21853 h 34720"/>
                <a:gd name="connsiteX44" fmla="*/ 43980 w 45418"/>
                <a:gd name="connsiteY44" fmla="*/ 23894 h 34720"/>
                <a:gd name="connsiteX45" fmla="*/ 43212 w 45418"/>
                <a:gd name="connsiteY45" fmla="*/ 24377 h 34720"/>
                <a:gd name="connsiteX46" fmla="*/ 41006 w 45418"/>
                <a:gd name="connsiteY46" fmla="*/ 24269 h 34720"/>
                <a:gd name="connsiteX47" fmla="*/ 40713 w 45418"/>
                <a:gd name="connsiteY47" fmla="*/ 25126 h 34720"/>
                <a:gd name="connsiteX48" fmla="*/ 38110 w 45418"/>
                <a:gd name="connsiteY48" fmla="*/ 24896 h 34720"/>
                <a:gd name="connsiteX49" fmla="*/ 36795 w 45418"/>
                <a:gd name="connsiteY49" fmla="*/ 29041 h 34720"/>
                <a:gd name="connsiteX50" fmla="*/ 33142 w 45418"/>
                <a:gd name="connsiteY50" fmla="*/ 30083 h 34720"/>
                <a:gd name="connsiteX51" fmla="*/ 31516 w 45418"/>
                <a:gd name="connsiteY51" fmla="*/ 31030 h 34720"/>
                <a:gd name="connsiteX52" fmla="*/ 28518 w 45418"/>
                <a:gd name="connsiteY52" fmla="*/ 32172 h 34720"/>
                <a:gd name="connsiteX53" fmla="*/ 26748 w 45418"/>
                <a:gd name="connsiteY53" fmla="*/ 33033 h 34720"/>
                <a:gd name="connsiteX54" fmla="*/ 24856 w 45418"/>
                <a:gd name="connsiteY54" fmla="*/ 34362 h 34720"/>
                <a:gd name="connsiteX55" fmla="*/ 22388 w 45418"/>
                <a:gd name="connsiteY55" fmla="*/ 34691 h 34720"/>
                <a:gd name="connsiteX56" fmla="*/ 21439 w 45418"/>
                <a:gd name="connsiteY56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12684 w 47153"/>
                <a:gd name="connsiteY14" fmla="*/ 11848 h 34720"/>
                <a:gd name="connsiteX15" fmla="*/ 14215 w 47153"/>
                <a:gd name="connsiteY15" fmla="*/ 12435 h 34720"/>
                <a:gd name="connsiteX16" fmla="*/ 15630 w 47153"/>
                <a:gd name="connsiteY16" fmla="*/ 11209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12684 w 47153"/>
                <a:gd name="connsiteY14" fmla="*/ 11848 h 34720"/>
                <a:gd name="connsiteX15" fmla="*/ 14215 w 47153"/>
                <a:gd name="connsiteY15" fmla="*/ 12435 h 34720"/>
                <a:gd name="connsiteX16" fmla="*/ 2203 w 47153"/>
                <a:gd name="connsiteY16" fmla="*/ 12348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12684 w 47153"/>
                <a:gd name="connsiteY14" fmla="*/ 11848 h 34720"/>
                <a:gd name="connsiteX15" fmla="*/ 2407 w 47153"/>
                <a:gd name="connsiteY15" fmla="*/ 14030 h 34720"/>
                <a:gd name="connsiteX16" fmla="*/ 2203 w 47153"/>
                <a:gd name="connsiteY16" fmla="*/ 12348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2018 w 47153"/>
                <a:gd name="connsiteY14" fmla="*/ 17240 h 34720"/>
                <a:gd name="connsiteX15" fmla="*/ 2407 w 47153"/>
                <a:gd name="connsiteY15" fmla="*/ 14030 h 34720"/>
                <a:gd name="connsiteX16" fmla="*/ 2203 w 47153"/>
                <a:gd name="connsiteY16" fmla="*/ 12348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981 w 47960"/>
                <a:gd name="connsiteY0" fmla="*/ 33773 h 34720"/>
                <a:gd name="connsiteX1" fmla="*/ 23072 w 47960"/>
                <a:gd name="connsiteY1" fmla="*/ 31614 h 34720"/>
                <a:gd name="connsiteX2" fmla="*/ 19699 w 47960"/>
                <a:gd name="connsiteY2" fmla="*/ 31397 h 34720"/>
                <a:gd name="connsiteX3" fmla="*/ 19809 w 47960"/>
                <a:gd name="connsiteY3" fmla="*/ 32686 h 34720"/>
                <a:gd name="connsiteX4" fmla="*/ 17970 w 47960"/>
                <a:gd name="connsiteY4" fmla="*/ 33075 h 34720"/>
                <a:gd name="connsiteX5" fmla="*/ 16690 w 47960"/>
                <a:gd name="connsiteY5" fmla="*/ 32183 h 34720"/>
                <a:gd name="connsiteX6" fmla="*/ 15307 w 47960"/>
                <a:gd name="connsiteY6" fmla="*/ 30728 h 34720"/>
                <a:gd name="connsiteX7" fmla="*/ 13636 w 47960"/>
                <a:gd name="connsiteY7" fmla="*/ 29379 h 34720"/>
                <a:gd name="connsiteX8" fmla="*/ 14118 w 47960"/>
                <a:gd name="connsiteY8" fmla="*/ 28591 h 34720"/>
                <a:gd name="connsiteX9" fmla="*/ 13270 w 47960"/>
                <a:gd name="connsiteY9" fmla="*/ 28103 h 34720"/>
                <a:gd name="connsiteX10" fmla="*/ 12751 w 47960"/>
                <a:gd name="connsiteY10" fmla="*/ 25711 h 34720"/>
                <a:gd name="connsiteX11" fmla="*/ 13212 w 47960"/>
                <a:gd name="connsiteY11" fmla="*/ 24124 h 34720"/>
                <a:gd name="connsiteX12" fmla="*/ 10470 w 47960"/>
                <a:gd name="connsiteY12" fmla="*/ 19989 h 34720"/>
                <a:gd name="connsiteX13" fmla="*/ 288 w 47960"/>
                <a:gd name="connsiteY13" fmla="*/ 17612 h 34720"/>
                <a:gd name="connsiteX14" fmla="*/ 2825 w 47960"/>
                <a:gd name="connsiteY14" fmla="*/ 17240 h 34720"/>
                <a:gd name="connsiteX15" fmla="*/ 3214 w 47960"/>
                <a:gd name="connsiteY15" fmla="*/ 14030 h 34720"/>
                <a:gd name="connsiteX16" fmla="*/ 3010 w 47960"/>
                <a:gd name="connsiteY16" fmla="*/ 12348 h 34720"/>
                <a:gd name="connsiteX17" fmla="*/ 2545 w 47960"/>
                <a:gd name="connsiteY17" fmla="*/ 9769 h 34720"/>
                <a:gd name="connsiteX18" fmla="*/ 1298 w 47960"/>
                <a:gd name="connsiteY18" fmla="*/ 7081 h 34720"/>
                <a:gd name="connsiteX19" fmla="*/ 7942 w 47960"/>
                <a:gd name="connsiteY19" fmla="*/ 5451 h 34720"/>
                <a:gd name="connsiteX20" fmla="*/ 8047 w 47960"/>
                <a:gd name="connsiteY20" fmla="*/ 2829 h 34720"/>
                <a:gd name="connsiteX21" fmla="*/ 11774 w 47960"/>
                <a:gd name="connsiteY21" fmla="*/ 65 h 34720"/>
                <a:gd name="connsiteX22" fmla="*/ 24879 w 47960"/>
                <a:gd name="connsiteY22" fmla="*/ 5708 h 34720"/>
                <a:gd name="connsiteX23" fmla="*/ 28948 w 47960"/>
                <a:gd name="connsiteY23" fmla="*/ 7142 h 34720"/>
                <a:gd name="connsiteX24" fmla="*/ 28588 w 47960"/>
                <a:gd name="connsiteY24" fmla="*/ 7877 h 34720"/>
                <a:gd name="connsiteX25" fmla="*/ 30518 w 47960"/>
                <a:gd name="connsiteY25" fmla="*/ 8072 h 34720"/>
                <a:gd name="connsiteX26" fmla="*/ 32058 w 47960"/>
                <a:gd name="connsiteY26" fmla="*/ 7464 h 34720"/>
                <a:gd name="connsiteX27" fmla="*/ 32642 w 47960"/>
                <a:gd name="connsiteY27" fmla="*/ 8509 h 34720"/>
                <a:gd name="connsiteX28" fmla="*/ 34770 w 47960"/>
                <a:gd name="connsiteY28" fmla="*/ 9085 h 34720"/>
                <a:gd name="connsiteX29" fmla="*/ 35634 w 47960"/>
                <a:gd name="connsiteY29" fmla="*/ 7809 h 34720"/>
                <a:gd name="connsiteX30" fmla="*/ 36909 w 47960"/>
                <a:gd name="connsiteY30" fmla="*/ 8065 h 34720"/>
                <a:gd name="connsiteX31" fmla="*/ 36877 w 47960"/>
                <a:gd name="connsiteY31" fmla="*/ 8865 h 34720"/>
                <a:gd name="connsiteX32" fmla="*/ 36761 w 47960"/>
                <a:gd name="connsiteY32" fmla="*/ 11265 h 34720"/>
                <a:gd name="connsiteX33" fmla="*/ 39706 w 47960"/>
                <a:gd name="connsiteY33" fmla="*/ 11573 h 34720"/>
                <a:gd name="connsiteX34" fmla="*/ 42712 w 47960"/>
                <a:gd name="connsiteY34" fmla="*/ 10599 h 34720"/>
                <a:gd name="connsiteX35" fmla="*/ 44215 w 47960"/>
                <a:gd name="connsiteY35" fmla="*/ 13822 h 34720"/>
                <a:gd name="connsiteX36" fmla="*/ 45533 w 47960"/>
                <a:gd name="connsiteY36" fmla="*/ 13907 h 34720"/>
                <a:gd name="connsiteX37" fmla="*/ 46025 w 47960"/>
                <a:gd name="connsiteY37" fmla="*/ 14557 h 34720"/>
                <a:gd name="connsiteX38" fmla="*/ 45703 w 47960"/>
                <a:gd name="connsiteY38" fmla="*/ 15638 h 34720"/>
                <a:gd name="connsiteX39" fmla="*/ 46763 w 47960"/>
                <a:gd name="connsiteY39" fmla="*/ 16899 h 34720"/>
                <a:gd name="connsiteX40" fmla="*/ 46702 w 47960"/>
                <a:gd name="connsiteY40" fmla="*/ 18125 h 34720"/>
                <a:gd name="connsiteX41" fmla="*/ 47960 w 47960"/>
                <a:gd name="connsiteY41" fmla="*/ 19669 h 34720"/>
                <a:gd name="connsiteX42" fmla="*/ 46611 w 47960"/>
                <a:gd name="connsiteY42" fmla="*/ 20061 h 34720"/>
                <a:gd name="connsiteX43" fmla="*/ 45790 w 47960"/>
                <a:gd name="connsiteY43" fmla="*/ 20605 h 34720"/>
                <a:gd name="connsiteX44" fmla="*/ 45540 w 47960"/>
                <a:gd name="connsiteY44" fmla="*/ 21853 h 34720"/>
                <a:gd name="connsiteX45" fmla="*/ 46522 w 47960"/>
                <a:gd name="connsiteY45" fmla="*/ 23894 h 34720"/>
                <a:gd name="connsiteX46" fmla="*/ 45754 w 47960"/>
                <a:gd name="connsiteY46" fmla="*/ 24377 h 34720"/>
                <a:gd name="connsiteX47" fmla="*/ 43548 w 47960"/>
                <a:gd name="connsiteY47" fmla="*/ 24269 h 34720"/>
                <a:gd name="connsiteX48" fmla="*/ 43255 w 47960"/>
                <a:gd name="connsiteY48" fmla="*/ 25126 h 34720"/>
                <a:gd name="connsiteX49" fmla="*/ 40652 w 47960"/>
                <a:gd name="connsiteY49" fmla="*/ 24896 h 34720"/>
                <a:gd name="connsiteX50" fmla="*/ 39337 w 47960"/>
                <a:gd name="connsiteY50" fmla="*/ 29041 h 34720"/>
                <a:gd name="connsiteX51" fmla="*/ 35684 w 47960"/>
                <a:gd name="connsiteY51" fmla="*/ 30083 h 34720"/>
                <a:gd name="connsiteX52" fmla="*/ 34058 w 47960"/>
                <a:gd name="connsiteY52" fmla="*/ 31030 h 34720"/>
                <a:gd name="connsiteX53" fmla="*/ 31060 w 47960"/>
                <a:gd name="connsiteY53" fmla="*/ 32172 h 34720"/>
                <a:gd name="connsiteX54" fmla="*/ 29290 w 47960"/>
                <a:gd name="connsiteY54" fmla="*/ 33033 h 34720"/>
                <a:gd name="connsiteX55" fmla="*/ 27398 w 47960"/>
                <a:gd name="connsiteY55" fmla="*/ 34362 h 34720"/>
                <a:gd name="connsiteX56" fmla="*/ 24930 w 47960"/>
                <a:gd name="connsiteY56" fmla="*/ 34691 h 34720"/>
                <a:gd name="connsiteX57" fmla="*/ 23981 w 47960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14140 w 49349"/>
                <a:gd name="connsiteY10" fmla="*/ 25711 h 34720"/>
                <a:gd name="connsiteX11" fmla="*/ 14601 w 49349"/>
                <a:gd name="connsiteY11" fmla="*/ 24124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14140 w 49349"/>
                <a:gd name="connsiteY10" fmla="*/ 25711 h 34720"/>
                <a:gd name="connsiteX11" fmla="*/ 1174 w 49349"/>
                <a:gd name="connsiteY11" fmla="*/ 23061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3855 w 49349"/>
                <a:gd name="connsiteY10" fmla="*/ 25103 h 34720"/>
                <a:gd name="connsiteX11" fmla="*/ 1174 w 49349"/>
                <a:gd name="connsiteY11" fmla="*/ 23061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6088 w 49349"/>
                <a:gd name="connsiteY9" fmla="*/ 3053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8746 w 49349"/>
                <a:gd name="connsiteY8" fmla="*/ 30869 h 34720"/>
                <a:gd name="connsiteX9" fmla="*/ 6088 w 49349"/>
                <a:gd name="connsiteY9" fmla="*/ 3053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8930 w 49349"/>
                <a:gd name="connsiteY7" fmla="*/ 33708 h 34720"/>
                <a:gd name="connsiteX8" fmla="*/ 8746 w 49349"/>
                <a:gd name="connsiteY8" fmla="*/ 30869 h 34720"/>
                <a:gd name="connsiteX9" fmla="*/ 6088 w 49349"/>
                <a:gd name="connsiteY9" fmla="*/ 3053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7649"/>
                <a:gd name="connsiteX1" fmla="*/ 24461 w 49349"/>
                <a:gd name="connsiteY1" fmla="*/ 31614 h 37649"/>
                <a:gd name="connsiteX2" fmla="*/ 21088 w 49349"/>
                <a:gd name="connsiteY2" fmla="*/ 31397 h 37649"/>
                <a:gd name="connsiteX3" fmla="*/ 21198 w 49349"/>
                <a:gd name="connsiteY3" fmla="*/ 32686 h 37649"/>
                <a:gd name="connsiteX4" fmla="*/ 19359 w 49349"/>
                <a:gd name="connsiteY4" fmla="*/ 33075 h 37649"/>
                <a:gd name="connsiteX5" fmla="*/ 18079 w 49349"/>
                <a:gd name="connsiteY5" fmla="*/ 32183 h 37649"/>
                <a:gd name="connsiteX6" fmla="*/ 13268 w 49349"/>
                <a:gd name="connsiteY6" fmla="*/ 37638 h 37649"/>
                <a:gd name="connsiteX7" fmla="*/ 8930 w 49349"/>
                <a:gd name="connsiteY7" fmla="*/ 33708 h 37649"/>
                <a:gd name="connsiteX8" fmla="*/ 8746 w 49349"/>
                <a:gd name="connsiteY8" fmla="*/ 30869 h 37649"/>
                <a:gd name="connsiteX9" fmla="*/ 6088 w 49349"/>
                <a:gd name="connsiteY9" fmla="*/ 30533 h 37649"/>
                <a:gd name="connsiteX10" fmla="*/ 2782 w 49349"/>
                <a:gd name="connsiteY10" fmla="*/ 27737 h 37649"/>
                <a:gd name="connsiteX11" fmla="*/ 3855 w 49349"/>
                <a:gd name="connsiteY11" fmla="*/ 25103 h 37649"/>
                <a:gd name="connsiteX12" fmla="*/ 1174 w 49349"/>
                <a:gd name="connsiteY12" fmla="*/ 23061 h 37649"/>
                <a:gd name="connsiteX13" fmla="*/ 432 w 49349"/>
                <a:gd name="connsiteY13" fmla="*/ 19381 h 37649"/>
                <a:gd name="connsiteX14" fmla="*/ 1677 w 49349"/>
                <a:gd name="connsiteY14" fmla="*/ 17612 h 37649"/>
                <a:gd name="connsiteX15" fmla="*/ 4214 w 49349"/>
                <a:gd name="connsiteY15" fmla="*/ 17240 h 37649"/>
                <a:gd name="connsiteX16" fmla="*/ 4603 w 49349"/>
                <a:gd name="connsiteY16" fmla="*/ 14030 h 37649"/>
                <a:gd name="connsiteX17" fmla="*/ 4399 w 49349"/>
                <a:gd name="connsiteY17" fmla="*/ 12348 h 37649"/>
                <a:gd name="connsiteX18" fmla="*/ 3934 w 49349"/>
                <a:gd name="connsiteY18" fmla="*/ 9769 h 37649"/>
                <a:gd name="connsiteX19" fmla="*/ 2687 w 49349"/>
                <a:gd name="connsiteY19" fmla="*/ 7081 h 37649"/>
                <a:gd name="connsiteX20" fmla="*/ 9331 w 49349"/>
                <a:gd name="connsiteY20" fmla="*/ 5451 h 37649"/>
                <a:gd name="connsiteX21" fmla="*/ 9436 w 49349"/>
                <a:gd name="connsiteY21" fmla="*/ 2829 h 37649"/>
                <a:gd name="connsiteX22" fmla="*/ 13163 w 49349"/>
                <a:gd name="connsiteY22" fmla="*/ 65 h 37649"/>
                <a:gd name="connsiteX23" fmla="*/ 26268 w 49349"/>
                <a:gd name="connsiteY23" fmla="*/ 5708 h 37649"/>
                <a:gd name="connsiteX24" fmla="*/ 30337 w 49349"/>
                <a:gd name="connsiteY24" fmla="*/ 7142 h 37649"/>
                <a:gd name="connsiteX25" fmla="*/ 29977 w 49349"/>
                <a:gd name="connsiteY25" fmla="*/ 7877 h 37649"/>
                <a:gd name="connsiteX26" fmla="*/ 31907 w 49349"/>
                <a:gd name="connsiteY26" fmla="*/ 8072 h 37649"/>
                <a:gd name="connsiteX27" fmla="*/ 33447 w 49349"/>
                <a:gd name="connsiteY27" fmla="*/ 7464 h 37649"/>
                <a:gd name="connsiteX28" fmla="*/ 34031 w 49349"/>
                <a:gd name="connsiteY28" fmla="*/ 8509 h 37649"/>
                <a:gd name="connsiteX29" fmla="*/ 36159 w 49349"/>
                <a:gd name="connsiteY29" fmla="*/ 9085 h 37649"/>
                <a:gd name="connsiteX30" fmla="*/ 37023 w 49349"/>
                <a:gd name="connsiteY30" fmla="*/ 7809 h 37649"/>
                <a:gd name="connsiteX31" fmla="*/ 38298 w 49349"/>
                <a:gd name="connsiteY31" fmla="*/ 8065 h 37649"/>
                <a:gd name="connsiteX32" fmla="*/ 38266 w 49349"/>
                <a:gd name="connsiteY32" fmla="*/ 8865 h 37649"/>
                <a:gd name="connsiteX33" fmla="*/ 38150 w 49349"/>
                <a:gd name="connsiteY33" fmla="*/ 11265 h 37649"/>
                <a:gd name="connsiteX34" fmla="*/ 41095 w 49349"/>
                <a:gd name="connsiteY34" fmla="*/ 11573 h 37649"/>
                <a:gd name="connsiteX35" fmla="*/ 44101 w 49349"/>
                <a:gd name="connsiteY35" fmla="*/ 10599 h 37649"/>
                <a:gd name="connsiteX36" fmla="*/ 45604 w 49349"/>
                <a:gd name="connsiteY36" fmla="*/ 13822 h 37649"/>
                <a:gd name="connsiteX37" fmla="*/ 46922 w 49349"/>
                <a:gd name="connsiteY37" fmla="*/ 13907 h 37649"/>
                <a:gd name="connsiteX38" fmla="*/ 47414 w 49349"/>
                <a:gd name="connsiteY38" fmla="*/ 14557 h 37649"/>
                <a:gd name="connsiteX39" fmla="*/ 47092 w 49349"/>
                <a:gd name="connsiteY39" fmla="*/ 15638 h 37649"/>
                <a:gd name="connsiteX40" fmla="*/ 48152 w 49349"/>
                <a:gd name="connsiteY40" fmla="*/ 16899 h 37649"/>
                <a:gd name="connsiteX41" fmla="*/ 48091 w 49349"/>
                <a:gd name="connsiteY41" fmla="*/ 18125 h 37649"/>
                <a:gd name="connsiteX42" fmla="*/ 49349 w 49349"/>
                <a:gd name="connsiteY42" fmla="*/ 19669 h 37649"/>
                <a:gd name="connsiteX43" fmla="*/ 48000 w 49349"/>
                <a:gd name="connsiteY43" fmla="*/ 20061 h 37649"/>
                <a:gd name="connsiteX44" fmla="*/ 47179 w 49349"/>
                <a:gd name="connsiteY44" fmla="*/ 20605 h 37649"/>
                <a:gd name="connsiteX45" fmla="*/ 46929 w 49349"/>
                <a:gd name="connsiteY45" fmla="*/ 21853 h 37649"/>
                <a:gd name="connsiteX46" fmla="*/ 47911 w 49349"/>
                <a:gd name="connsiteY46" fmla="*/ 23894 h 37649"/>
                <a:gd name="connsiteX47" fmla="*/ 47143 w 49349"/>
                <a:gd name="connsiteY47" fmla="*/ 24377 h 37649"/>
                <a:gd name="connsiteX48" fmla="*/ 44937 w 49349"/>
                <a:gd name="connsiteY48" fmla="*/ 24269 h 37649"/>
                <a:gd name="connsiteX49" fmla="*/ 44644 w 49349"/>
                <a:gd name="connsiteY49" fmla="*/ 25126 h 37649"/>
                <a:gd name="connsiteX50" fmla="*/ 42041 w 49349"/>
                <a:gd name="connsiteY50" fmla="*/ 24896 h 37649"/>
                <a:gd name="connsiteX51" fmla="*/ 40726 w 49349"/>
                <a:gd name="connsiteY51" fmla="*/ 29041 h 37649"/>
                <a:gd name="connsiteX52" fmla="*/ 37073 w 49349"/>
                <a:gd name="connsiteY52" fmla="*/ 30083 h 37649"/>
                <a:gd name="connsiteX53" fmla="*/ 35447 w 49349"/>
                <a:gd name="connsiteY53" fmla="*/ 31030 h 37649"/>
                <a:gd name="connsiteX54" fmla="*/ 32449 w 49349"/>
                <a:gd name="connsiteY54" fmla="*/ 32172 h 37649"/>
                <a:gd name="connsiteX55" fmla="*/ 30679 w 49349"/>
                <a:gd name="connsiteY55" fmla="*/ 33033 h 37649"/>
                <a:gd name="connsiteX56" fmla="*/ 28787 w 49349"/>
                <a:gd name="connsiteY56" fmla="*/ 34362 h 37649"/>
                <a:gd name="connsiteX57" fmla="*/ 26319 w 49349"/>
                <a:gd name="connsiteY57" fmla="*/ 34691 h 37649"/>
                <a:gd name="connsiteX58" fmla="*/ 25370 w 49349"/>
                <a:gd name="connsiteY58" fmla="*/ 33773 h 37649"/>
                <a:gd name="connsiteX0" fmla="*/ 25370 w 49349"/>
                <a:gd name="connsiteY0" fmla="*/ 33773 h 39023"/>
                <a:gd name="connsiteX1" fmla="*/ 24461 w 49349"/>
                <a:gd name="connsiteY1" fmla="*/ 31614 h 39023"/>
                <a:gd name="connsiteX2" fmla="*/ 21088 w 49349"/>
                <a:gd name="connsiteY2" fmla="*/ 31397 h 39023"/>
                <a:gd name="connsiteX3" fmla="*/ 21198 w 49349"/>
                <a:gd name="connsiteY3" fmla="*/ 32686 h 39023"/>
                <a:gd name="connsiteX4" fmla="*/ 19359 w 49349"/>
                <a:gd name="connsiteY4" fmla="*/ 33075 h 39023"/>
                <a:gd name="connsiteX5" fmla="*/ 11223 w 49349"/>
                <a:gd name="connsiteY5" fmla="*/ 39018 h 39023"/>
                <a:gd name="connsiteX6" fmla="*/ 13268 w 49349"/>
                <a:gd name="connsiteY6" fmla="*/ 37638 h 39023"/>
                <a:gd name="connsiteX7" fmla="*/ 8930 w 49349"/>
                <a:gd name="connsiteY7" fmla="*/ 33708 h 39023"/>
                <a:gd name="connsiteX8" fmla="*/ 8746 w 49349"/>
                <a:gd name="connsiteY8" fmla="*/ 30869 h 39023"/>
                <a:gd name="connsiteX9" fmla="*/ 6088 w 49349"/>
                <a:gd name="connsiteY9" fmla="*/ 30533 h 39023"/>
                <a:gd name="connsiteX10" fmla="*/ 2782 w 49349"/>
                <a:gd name="connsiteY10" fmla="*/ 27737 h 39023"/>
                <a:gd name="connsiteX11" fmla="*/ 3855 w 49349"/>
                <a:gd name="connsiteY11" fmla="*/ 25103 h 39023"/>
                <a:gd name="connsiteX12" fmla="*/ 1174 w 49349"/>
                <a:gd name="connsiteY12" fmla="*/ 23061 h 39023"/>
                <a:gd name="connsiteX13" fmla="*/ 432 w 49349"/>
                <a:gd name="connsiteY13" fmla="*/ 19381 h 39023"/>
                <a:gd name="connsiteX14" fmla="*/ 1677 w 49349"/>
                <a:gd name="connsiteY14" fmla="*/ 17612 h 39023"/>
                <a:gd name="connsiteX15" fmla="*/ 4214 w 49349"/>
                <a:gd name="connsiteY15" fmla="*/ 17240 h 39023"/>
                <a:gd name="connsiteX16" fmla="*/ 4603 w 49349"/>
                <a:gd name="connsiteY16" fmla="*/ 14030 h 39023"/>
                <a:gd name="connsiteX17" fmla="*/ 4399 w 49349"/>
                <a:gd name="connsiteY17" fmla="*/ 12348 h 39023"/>
                <a:gd name="connsiteX18" fmla="*/ 3934 w 49349"/>
                <a:gd name="connsiteY18" fmla="*/ 9769 h 39023"/>
                <a:gd name="connsiteX19" fmla="*/ 2687 w 49349"/>
                <a:gd name="connsiteY19" fmla="*/ 7081 h 39023"/>
                <a:gd name="connsiteX20" fmla="*/ 9331 w 49349"/>
                <a:gd name="connsiteY20" fmla="*/ 5451 h 39023"/>
                <a:gd name="connsiteX21" fmla="*/ 9436 w 49349"/>
                <a:gd name="connsiteY21" fmla="*/ 2829 h 39023"/>
                <a:gd name="connsiteX22" fmla="*/ 13163 w 49349"/>
                <a:gd name="connsiteY22" fmla="*/ 65 h 39023"/>
                <a:gd name="connsiteX23" fmla="*/ 26268 w 49349"/>
                <a:gd name="connsiteY23" fmla="*/ 5708 h 39023"/>
                <a:gd name="connsiteX24" fmla="*/ 30337 w 49349"/>
                <a:gd name="connsiteY24" fmla="*/ 7142 h 39023"/>
                <a:gd name="connsiteX25" fmla="*/ 29977 w 49349"/>
                <a:gd name="connsiteY25" fmla="*/ 7877 h 39023"/>
                <a:gd name="connsiteX26" fmla="*/ 31907 w 49349"/>
                <a:gd name="connsiteY26" fmla="*/ 8072 h 39023"/>
                <a:gd name="connsiteX27" fmla="*/ 33447 w 49349"/>
                <a:gd name="connsiteY27" fmla="*/ 7464 h 39023"/>
                <a:gd name="connsiteX28" fmla="*/ 34031 w 49349"/>
                <a:gd name="connsiteY28" fmla="*/ 8509 h 39023"/>
                <a:gd name="connsiteX29" fmla="*/ 36159 w 49349"/>
                <a:gd name="connsiteY29" fmla="*/ 9085 h 39023"/>
                <a:gd name="connsiteX30" fmla="*/ 37023 w 49349"/>
                <a:gd name="connsiteY30" fmla="*/ 7809 h 39023"/>
                <a:gd name="connsiteX31" fmla="*/ 38298 w 49349"/>
                <a:gd name="connsiteY31" fmla="*/ 8065 h 39023"/>
                <a:gd name="connsiteX32" fmla="*/ 38266 w 49349"/>
                <a:gd name="connsiteY32" fmla="*/ 8865 h 39023"/>
                <a:gd name="connsiteX33" fmla="*/ 38150 w 49349"/>
                <a:gd name="connsiteY33" fmla="*/ 11265 h 39023"/>
                <a:gd name="connsiteX34" fmla="*/ 41095 w 49349"/>
                <a:gd name="connsiteY34" fmla="*/ 11573 h 39023"/>
                <a:gd name="connsiteX35" fmla="*/ 44101 w 49349"/>
                <a:gd name="connsiteY35" fmla="*/ 10599 h 39023"/>
                <a:gd name="connsiteX36" fmla="*/ 45604 w 49349"/>
                <a:gd name="connsiteY36" fmla="*/ 13822 h 39023"/>
                <a:gd name="connsiteX37" fmla="*/ 46922 w 49349"/>
                <a:gd name="connsiteY37" fmla="*/ 13907 h 39023"/>
                <a:gd name="connsiteX38" fmla="*/ 47414 w 49349"/>
                <a:gd name="connsiteY38" fmla="*/ 14557 h 39023"/>
                <a:gd name="connsiteX39" fmla="*/ 47092 w 49349"/>
                <a:gd name="connsiteY39" fmla="*/ 15638 h 39023"/>
                <a:gd name="connsiteX40" fmla="*/ 48152 w 49349"/>
                <a:gd name="connsiteY40" fmla="*/ 16899 h 39023"/>
                <a:gd name="connsiteX41" fmla="*/ 48091 w 49349"/>
                <a:gd name="connsiteY41" fmla="*/ 18125 h 39023"/>
                <a:gd name="connsiteX42" fmla="*/ 49349 w 49349"/>
                <a:gd name="connsiteY42" fmla="*/ 19669 h 39023"/>
                <a:gd name="connsiteX43" fmla="*/ 48000 w 49349"/>
                <a:gd name="connsiteY43" fmla="*/ 20061 h 39023"/>
                <a:gd name="connsiteX44" fmla="*/ 47179 w 49349"/>
                <a:gd name="connsiteY44" fmla="*/ 20605 h 39023"/>
                <a:gd name="connsiteX45" fmla="*/ 46929 w 49349"/>
                <a:gd name="connsiteY45" fmla="*/ 21853 h 39023"/>
                <a:gd name="connsiteX46" fmla="*/ 47911 w 49349"/>
                <a:gd name="connsiteY46" fmla="*/ 23894 h 39023"/>
                <a:gd name="connsiteX47" fmla="*/ 47143 w 49349"/>
                <a:gd name="connsiteY47" fmla="*/ 24377 h 39023"/>
                <a:gd name="connsiteX48" fmla="*/ 44937 w 49349"/>
                <a:gd name="connsiteY48" fmla="*/ 24269 h 39023"/>
                <a:gd name="connsiteX49" fmla="*/ 44644 w 49349"/>
                <a:gd name="connsiteY49" fmla="*/ 25126 h 39023"/>
                <a:gd name="connsiteX50" fmla="*/ 42041 w 49349"/>
                <a:gd name="connsiteY50" fmla="*/ 24896 h 39023"/>
                <a:gd name="connsiteX51" fmla="*/ 40726 w 49349"/>
                <a:gd name="connsiteY51" fmla="*/ 29041 h 39023"/>
                <a:gd name="connsiteX52" fmla="*/ 37073 w 49349"/>
                <a:gd name="connsiteY52" fmla="*/ 30083 h 39023"/>
                <a:gd name="connsiteX53" fmla="*/ 35447 w 49349"/>
                <a:gd name="connsiteY53" fmla="*/ 31030 h 39023"/>
                <a:gd name="connsiteX54" fmla="*/ 32449 w 49349"/>
                <a:gd name="connsiteY54" fmla="*/ 32172 h 39023"/>
                <a:gd name="connsiteX55" fmla="*/ 30679 w 49349"/>
                <a:gd name="connsiteY55" fmla="*/ 33033 h 39023"/>
                <a:gd name="connsiteX56" fmla="*/ 28787 w 49349"/>
                <a:gd name="connsiteY56" fmla="*/ 34362 h 39023"/>
                <a:gd name="connsiteX57" fmla="*/ 26319 w 49349"/>
                <a:gd name="connsiteY57" fmla="*/ 34691 h 39023"/>
                <a:gd name="connsiteX58" fmla="*/ 25370 w 49349"/>
                <a:gd name="connsiteY58" fmla="*/ 33773 h 39023"/>
                <a:gd name="connsiteX0" fmla="*/ 25370 w 49349"/>
                <a:gd name="connsiteY0" fmla="*/ 33773 h 39023"/>
                <a:gd name="connsiteX1" fmla="*/ 24461 w 49349"/>
                <a:gd name="connsiteY1" fmla="*/ 31614 h 39023"/>
                <a:gd name="connsiteX2" fmla="*/ 21088 w 49349"/>
                <a:gd name="connsiteY2" fmla="*/ 31397 h 39023"/>
                <a:gd name="connsiteX3" fmla="*/ 21198 w 49349"/>
                <a:gd name="connsiteY3" fmla="*/ 32686 h 39023"/>
                <a:gd name="connsiteX4" fmla="*/ 19359 w 49349"/>
                <a:gd name="connsiteY4" fmla="*/ 33075 h 39023"/>
                <a:gd name="connsiteX5" fmla="*/ 11223 w 49349"/>
                <a:gd name="connsiteY5" fmla="*/ 39018 h 39023"/>
                <a:gd name="connsiteX6" fmla="*/ 8930 w 49349"/>
                <a:gd name="connsiteY6" fmla="*/ 33708 h 39023"/>
                <a:gd name="connsiteX7" fmla="*/ 8746 w 49349"/>
                <a:gd name="connsiteY7" fmla="*/ 30869 h 39023"/>
                <a:gd name="connsiteX8" fmla="*/ 6088 w 49349"/>
                <a:gd name="connsiteY8" fmla="*/ 30533 h 39023"/>
                <a:gd name="connsiteX9" fmla="*/ 2782 w 49349"/>
                <a:gd name="connsiteY9" fmla="*/ 27737 h 39023"/>
                <a:gd name="connsiteX10" fmla="*/ 3855 w 49349"/>
                <a:gd name="connsiteY10" fmla="*/ 25103 h 39023"/>
                <a:gd name="connsiteX11" fmla="*/ 1174 w 49349"/>
                <a:gd name="connsiteY11" fmla="*/ 23061 h 39023"/>
                <a:gd name="connsiteX12" fmla="*/ 432 w 49349"/>
                <a:gd name="connsiteY12" fmla="*/ 19381 h 39023"/>
                <a:gd name="connsiteX13" fmla="*/ 1677 w 49349"/>
                <a:gd name="connsiteY13" fmla="*/ 17612 h 39023"/>
                <a:gd name="connsiteX14" fmla="*/ 4214 w 49349"/>
                <a:gd name="connsiteY14" fmla="*/ 17240 h 39023"/>
                <a:gd name="connsiteX15" fmla="*/ 4603 w 49349"/>
                <a:gd name="connsiteY15" fmla="*/ 14030 h 39023"/>
                <a:gd name="connsiteX16" fmla="*/ 4399 w 49349"/>
                <a:gd name="connsiteY16" fmla="*/ 12348 h 39023"/>
                <a:gd name="connsiteX17" fmla="*/ 3934 w 49349"/>
                <a:gd name="connsiteY17" fmla="*/ 9769 h 39023"/>
                <a:gd name="connsiteX18" fmla="*/ 2687 w 49349"/>
                <a:gd name="connsiteY18" fmla="*/ 7081 h 39023"/>
                <a:gd name="connsiteX19" fmla="*/ 9331 w 49349"/>
                <a:gd name="connsiteY19" fmla="*/ 5451 h 39023"/>
                <a:gd name="connsiteX20" fmla="*/ 9436 w 49349"/>
                <a:gd name="connsiteY20" fmla="*/ 2829 h 39023"/>
                <a:gd name="connsiteX21" fmla="*/ 13163 w 49349"/>
                <a:gd name="connsiteY21" fmla="*/ 65 h 39023"/>
                <a:gd name="connsiteX22" fmla="*/ 26268 w 49349"/>
                <a:gd name="connsiteY22" fmla="*/ 5708 h 39023"/>
                <a:gd name="connsiteX23" fmla="*/ 30337 w 49349"/>
                <a:gd name="connsiteY23" fmla="*/ 7142 h 39023"/>
                <a:gd name="connsiteX24" fmla="*/ 29977 w 49349"/>
                <a:gd name="connsiteY24" fmla="*/ 7877 h 39023"/>
                <a:gd name="connsiteX25" fmla="*/ 31907 w 49349"/>
                <a:gd name="connsiteY25" fmla="*/ 8072 h 39023"/>
                <a:gd name="connsiteX26" fmla="*/ 33447 w 49349"/>
                <a:gd name="connsiteY26" fmla="*/ 7464 h 39023"/>
                <a:gd name="connsiteX27" fmla="*/ 34031 w 49349"/>
                <a:gd name="connsiteY27" fmla="*/ 8509 h 39023"/>
                <a:gd name="connsiteX28" fmla="*/ 36159 w 49349"/>
                <a:gd name="connsiteY28" fmla="*/ 9085 h 39023"/>
                <a:gd name="connsiteX29" fmla="*/ 37023 w 49349"/>
                <a:gd name="connsiteY29" fmla="*/ 7809 h 39023"/>
                <a:gd name="connsiteX30" fmla="*/ 38298 w 49349"/>
                <a:gd name="connsiteY30" fmla="*/ 8065 h 39023"/>
                <a:gd name="connsiteX31" fmla="*/ 38266 w 49349"/>
                <a:gd name="connsiteY31" fmla="*/ 8865 h 39023"/>
                <a:gd name="connsiteX32" fmla="*/ 38150 w 49349"/>
                <a:gd name="connsiteY32" fmla="*/ 11265 h 39023"/>
                <a:gd name="connsiteX33" fmla="*/ 41095 w 49349"/>
                <a:gd name="connsiteY33" fmla="*/ 11573 h 39023"/>
                <a:gd name="connsiteX34" fmla="*/ 44101 w 49349"/>
                <a:gd name="connsiteY34" fmla="*/ 10599 h 39023"/>
                <a:gd name="connsiteX35" fmla="*/ 45604 w 49349"/>
                <a:gd name="connsiteY35" fmla="*/ 13822 h 39023"/>
                <a:gd name="connsiteX36" fmla="*/ 46922 w 49349"/>
                <a:gd name="connsiteY36" fmla="*/ 13907 h 39023"/>
                <a:gd name="connsiteX37" fmla="*/ 47414 w 49349"/>
                <a:gd name="connsiteY37" fmla="*/ 14557 h 39023"/>
                <a:gd name="connsiteX38" fmla="*/ 47092 w 49349"/>
                <a:gd name="connsiteY38" fmla="*/ 15638 h 39023"/>
                <a:gd name="connsiteX39" fmla="*/ 48152 w 49349"/>
                <a:gd name="connsiteY39" fmla="*/ 16899 h 39023"/>
                <a:gd name="connsiteX40" fmla="*/ 48091 w 49349"/>
                <a:gd name="connsiteY40" fmla="*/ 18125 h 39023"/>
                <a:gd name="connsiteX41" fmla="*/ 49349 w 49349"/>
                <a:gd name="connsiteY41" fmla="*/ 19669 h 39023"/>
                <a:gd name="connsiteX42" fmla="*/ 48000 w 49349"/>
                <a:gd name="connsiteY42" fmla="*/ 20061 h 39023"/>
                <a:gd name="connsiteX43" fmla="*/ 47179 w 49349"/>
                <a:gd name="connsiteY43" fmla="*/ 20605 h 39023"/>
                <a:gd name="connsiteX44" fmla="*/ 46929 w 49349"/>
                <a:gd name="connsiteY44" fmla="*/ 21853 h 39023"/>
                <a:gd name="connsiteX45" fmla="*/ 47911 w 49349"/>
                <a:gd name="connsiteY45" fmla="*/ 23894 h 39023"/>
                <a:gd name="connsiteX46" fmla="*/ 47143 w 49349"/>
                <a:gd name="connsiteY46" fmla="*/ 24377 h 39023"/>
                <a:gd name="connsiteX47" fmla="*/ 44937 w 49349"/>
                <a:gd name="connsiteY47" fmla="*/ 24269 h 39023"/>
                <a:gd name="connsiteX48" fmla="*/ 44644 w 49349"/>
                <a:gd name="connsiteY48" fmla="*/ 25126 h 39023"/>
                <a:gd name="connsiteX49" fmla="*/ 42041 w 49349"/>
                <a:gd name="connsiteY49" fmla="*/ 24896 h 39023"/>
                <a:gd name="connsiteX50" fmla="*/ 40726 w 49349"/>
                <a:gd name="connsiteY50" fmla="*/ 29041 h 39023"/>
                <a:gd name="connsiteX51" fmla="*/ 37073 w 49349"/>
                <a:gd name="connsiteY51" fmla="*/ 30083 h 39023"/>
                <a:gd name="connsiteX52" fmla="*/ 35447 w 49349"/>
                <a:gd name="connsiteY52" fmla="*/ 31030 h 39023"/>
                <a:gd name="connsiteX53" fmla="*/ 32449 w 49349"/>
                <a:gd name="connsiteY53" fmla="*/ 32172 h 39023"/>
                <a:gd name="connsiteX54" fmla="*/ 30679 w 49349"/>
                <a:gd name="connsiteY54" fmla="*/ 33033 h 39023"/>
                <a:gd name="connsiteX55" fmla="*/ 28787 w 49349"/>
                <a:gd name="connsiteY55" fmla="*/ 34362 h 39023"/>
                <a:gd name="connsiteX56" fmla="*/ 26319 w 49349"/>
                <a:gd name="connsiteY56" fmla="*/ 34691 h 39023"/>
                <a:gd name="connsiteX57" fmla="*/ 25370 w 49349"/>
                <a:gd name="connsiteY57" fmla="*/ 33773 h 39023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2842 w 49349"/>
                <a:gd name="connsiteY5" fmla="*/ 34082 h 34720"/>
                <a:gd name="connsiteX6" fmla="*/ 8930 w 49349"/>
                <a:gd name="connsiteY6" fmla="*/ 33708 h 34720"/>
                <a:gd name="connsiteX7" fmla="*/ 8746 w 49349"/>
                <a:gd name="connsiteY7" fmla="*/ 30869 h 34720"/>
                <a:gd name="connsiteX8" fmla="*/ 6088 w 49349"/>
                <a:gd name="connsiteY8" fmla="*/ 30533 h 34720"/>
                <a:gd name="connsiteX9" fmla="*/ 2782 w 49349"/>
                <a:gd name="connsiteY9" fmla="*/ 27737 h 34720"/>
                <a:gd name="connsiteX10" fmla="*/ 3855 w 49349"/>
                <a:gd name="connsiteY10" fmla="*/ 25103 h 34720"/>
                <a:gd name="connsiteX11" fmla="*/ 1174 w 49349"/>
                <a:gd name="connsiteY11" fmla="*/ 23061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7734"/>
                <a:gd name="connsiteX1" fmla="*/ 24461 w 49349"/>
                <a:gd name="connsiteY1" fmla="*/ 31614 h 37734"/>
                <a:gd name="connsiteX2" fmla="*/ 21088 w 49349"/>
                <a:gd name="connsiteY2" fmla="*/ 31397 h 37734"/>
                <a:gd name="connsiteX3" fmla="*/ 21198 w 49349"/>
                <a:gd name="connsiteY3" fmla="*/ 32686 h 37734"/>
                <a:gd name="connsiteX4" fmla="*/ 19359 w 49349"/>
                <a:gd name="connsiteY4" fmla="*/ 33075 h 37734"/>
                <a:gd name="connsiteX5" fmla="*/ 13794 w 49349"/>
                <a:gd name="connsiteY5" fmla="*/ 37727 h 37734"/>
                <a:gd name="connsiteX6" fmla="*/ 8930 w 49349"/>
                <a:gd name="connsiteY6" fmla="*/ 33708 h 37734"/>
                <a:gd name="connsiteX7" fmla="*/ 8746 w 49349"/>
                <a:gd name="connsiteY7" fmla="*/ 30869 h 37734"/>
                <a:gd name="connsiteX8" fmla="*/ 6088 w 49349"/>
                <a:gd name="connsiteY8" fmla="*/ 30533 h 37734"/>
                <a:gd name="connsiteX9" fmla="*/ 2782 w 49349"/>
                <a:gd name="connsiteY9" fmla="*/ 27737 h 37734"/>
                <a:gd name="connsiteX10" fmla="*/ 3855 w 49349"/>
                <a:gd name="connsiteY10" fmla="*/ 25103 h 37734"/>
                <a:gd name="connsiteX11" fmla="*/ 1174 w 49349"/>
                <a:gd name="connsiteY11" fmla="*/ 23061 h 37734"/>
                <a:gd name="connsiteX12" fmla="*/ 432 w 49349"/>
                <a:gd name="connsiteY12" fmla="*/ 19381 h 37734"/>
                <a:gd name="connsiteX13" fmla="*/ 1677 w 49349"/>
                <a:gd name="connsiteY13" fmla="*/ 17612 h 37734"/>
                <a:gd name="connsiteX14" fmla="*/ 4214 w 49349"/>
                <a:gd name="connsiteY14" fmla="*/ 17240 h 37734"/>
                <a:gd name="connsiteX15" fmla="*/ 4603 w 49349"/>
                <a:gd name="connsiteY15" fmla="*/ 14030 h 37734"/>
                <a:gd name="connsiteX16" fmla="*/ 4399 w 49349"/>
                <a:gd name="connsiteY16" fmla="*/ 12348 h 37734"/>
                <a:gd name="connsiteX17" fmla="*/ 3934 w 49349"/>
                <a:gd name="connsiteY17" fmla="*/ 9769 h 37734"/>
                <a:gd name="connsiteX18" fmla="*/ 2687 w 49349"/>
                <a:gd name="connsiteY18" fmla="*/ 7081 h 37734"/>
                <a:gd name="connsiteX19" fmla="*/ 9331 w 49349"/>
                <a:gd name="connsiteY19" fmla="*/ 5451 h 37734"/>
                <a:gd name="connsiteX20" fmla="*/ 9436 w 49349"/>
                <a:gd name="connsiteY20" fmla="*/ 2829 h 37734"/>
                <a:gd name="connsiteX21" fmla="*/ 13163 w 49349"/>
                <a:gd name="connsiteY21" fmla="*/ 65 h 37734"/>
                <a:gd name="connsiteX22" fmla="*/ 26268 w 49349"/>
                <a:gd name="connsiteY22" fmla="*/ 5708 h 37734"/>
                <a:gd name="connsiteX23" fmla="*/ 30337 w 49349"/>
                <a:gd name="connsiteY23" fmla="*/ 7142 h 37734"/>
                <a:gd name="connsiteX24" fmla="*/ 29977 w 49349"/>
                <a:gd name="connsiteY24" fmla="*/ 7877 h 37734"/>
                <a:gd name="connsiteX25" fmla="*/ 31907 w 49349"/>
                <a:gd name="connsiteY25" fmla="*/ 8072 h 37734"/>
                <a:gd name="connsiteX26" fmla="*/ 33447 w 49349"/>
                <a:gd name="connsiteY26" fmla="*/ 7464 h 37734"/>
                <a:gd name="connsiteX27" fmla="*/ 34031 w 49349"/>
                <a:gd name="connsiteY27" fmla="*/ 8509 h 37734"/>
                <a:gd name="connsiteX28" fmla="*/ 36159 w 49349"/>
                <a:gd name="connsiteY28" fmla="*/ 9085 h 37734"/>
                <a:gd name="connsiteX29" fmla="*/ 37023 w 49349"/>
                <a:gd name="connsiteY29" fmla="*/ 7809 h 37734"/>
                <a:gd name="connsiteX30" fmla="*/ 38298 w 49349"/>
                <a:gd name="connsiteY30" fmla="*/ 8065 h 37734"/>
                <a:gd name="connsiteX31" fmla="*/ 38266 w 49349"/>
                <a:gd name="connsiteY31" fmla="*/ 8865 h 37734"/>
                <a:gd name="connsiteX32" fmla="*/ 38150 w 49349"/>
                <a:gd name="connsiteY32" fmla="*/ 11265 h 37734"/>
                <a:gd name="connsiteX33" fmla="*/ 41095 w 49349"/>
                <a:gd name="connsiteY33" fmla="*/ 11573 h 37734"/>
                <a:gd name="connsiteX34" fmla="*/ 44101 w 49349"/>
                <a:gd name="connsiteY34" fmla="*/ 10599 h 37734"/>
                <a:gd name="connsiteX35" fmla="*/ 45604 w 49349"/>
                <a:gd name="connsiteY35" fmla="*/ 13822 h 37734"/>
                <a:gd name="connsiteX36" fmla="*/ 46922 w 49349"/>
                <a:gd name="connsiteY36" fmla="*/ 13907 h 37734"/>
                <a:gd name="connsiteX37" fmla="*/ 47414 w 49349"/>
                <a:gd name="connsiteY37" fmla="*/ 14557 h 37734"/>
                <a:gd name="connsiteX38" fmla="*/ 47092 w 49349"/>
                <a:gd name="connsiteY38" fmla="*/ 15638 h 37734"/>
                <a:gd name="connsiteX39" fmla="*/ 48152 w 49349"/>
                <a:gd name="connsiteY39" fmla="*/ 16899 h 37734"/>
                <a:gd name="connsiteX40" fmla="*/ 48091 w 49349"/>
                <a:gd name="connsiteY40" fmla="*/ 18125 h 37734"/>
                <a:gd name="connsiteX41" fmla="*/ 49349 w 49349"/>
                <a:gd name="connsiteY41" fmla="*/ 19669 h 37734"/>
                <a:gd name="connsiteX42" fmla="*/ 48000 w 49349"/>
                <a:gd name="connsiteY42" fmla="*/ 20061 h 37734"/>
                <a:gd name="connsiteX43" fmla="*/ 47179 w 49349"/>
                <a:gd name="connsiteY43" fmla="*/ 20605 h 37734"/>
                <a:gd name="connsiteX44" fmla="*/ 46929 w 49349"/>
                <a:gd name="connsiteY44" fmla="*/ 21853 h 37734"/>
                <a:gd name="connsiteX45" fmla="*/ 47911 w 49349"/>
                <a:gd name="connsiteY45" fmla="*/ 23894 h 37734"/>
                <a:gd name="connsiteX46" fmla="*/ 47143 w 49349"/>
                <a:gd name="connsiteY46" fmla="*/ 24377 h 37734"/>
                <a:gd name="connsiteX47" fmla="*/ 44937 w 49349"/>
                <a:gd name="connsiteY47" fmla="*/ 24269 h 37734"/>
                <a:gd name="connsiteX48" fmla="*/ 44644 w 49349"/>
                <a:gd name="connsiteY48" fmla="*/ 25126 h 37734"/>
                <a:gd name="connsiteX49" fmla="*/ 42041 w 49349"/>
                <a:gd name="connsiteY49" fmla="*/ 24896 h 37734"/>
                <a:gd name="connsiteX50" fmla="*/ 40726 w 49349"/>
                <a:gd name="connsiteY50" fmla="*/ 29041 h 37734"/>
                <a:gd name="connsiteX51" fmla="*/ 37073 w 49349"/>
                <a:gd name="connsiteY51" fmla="*/ 30083 h 37734"/>
                <a:gd name="connsiteX52" fmla="*/ 35447 w 49349"/>
                <a:gd name="connsiteY52" fmla="*/ 31030 h 37734"/>
                <a:gd name="connsiteX53" fmla="*/ 32449 w 49349"/>
                <a:gd name="connsiteY53" fmla="*/ 32172 h 37734"/>
                <a:gd name="connsiteX54" fmla="*/ 30679 w 49349"/>
                <a:gd name="connsiteY54" fmla="*/ 33033 h 37734"/>
                <a:gd name="connsiteX55" fmla="*/ 28787 w 49349"/>
                <a:gd name="connsiteY55" fmla="*/ 34362 h 37734"/>
                <a:gd name="connsiteX56" fmla="*/ 26319 w 49349"/>
                <a:gd name="connsiteY56" fmla="*/ 34691 h 37734"/>
                <a:gd name="connsiteX57" fmla="*/ 25370 w 49349"/>
                <a:gd name="connsiteY57" fmla="*/ 33773 h 37734"/>
                <a:gd name="connsiteX0" fmla="*/ 25370 w 49349"/>
                <a:gd name="connsiteY0" fmla="*/ 33773 h 39532"/>
                <a:gd name="connsiteX1" fmla="*/ 24461 w 49349"/>
                <a:gd name="connsiteY1" fmla="*/ 31614 h 39532"/>
                <a:gd name="connsiteX2" fmla="*/ 21088 w 49349"/>
                <a:gd name="connsiteY2" fmla="*/ 31397 h 39532"/>
                <a:gd name="connsiteX3" fmla="*/ 21198 w 49349"/>
                <a:gd name="connsiteY3" fmla="*/ 32686 h 39532"/>
                <a:gd name="connsiteX4" fmla="*/ 19359 w 49349"/>
                <a:gd name="connsiteY4" fmla="*/ 33075 h 39532"/>
                <a:gd name="connsiteX5" fmla="*/ 11162 w 49349"/>
                <a:gd name="connsiteY5" fmla="*/ 39355 h 39532"/>
                <a:gd name="connsiteX6" fmla="*/ 13794 w 49349"/>
                <a:gd name="connsiteY6" fmla="*/ 37727 h 39532"/>
                <a:gd name="connsiteX7" fmla="*/ 8930 w 49349"/>
                <a:gd name="connsiteY7" fmla="*/ 33708 h 39532"/>
                <a:gd name="connsiteX8" fmla="*/ 8746 w 49349"/>
                <a:gd name="connsiteY8" fmla="*/ 30869 h 39532"/>
                <a:gd name="connsiteX9" fmla="*/ 6088 w 49349"/>
                <a:gd name="connsiteY9" fmla="*/ 30533 h 39532"/>
                <a:gd name="connsiteX10" fmla="*/ 2782 w 49349"/>
                <a:gd name="connsiteY10" fmla="*/ 27737 h 39532"/>
                <a:gd name="connsiteX11" fmla="*/ 3855 w 49349"/>
                <a:gd name="connsiteY11" fmla="*/ 25103 h 39532"/>
                <a:gd name="connsiteX12" fmla="*/ 1174 w 49349"/>
                <a:gd name="connsiteY12" fmla="*/ 23061 h 39532"/>
                <a:gd name="connsiteX13" fmla="*/ 432 w 49349"/>
                <a:gd name="connsiteY13" fmla="*/ 19381 h 39532"/>
                <a:gd name="connsiteX14" fmla="*/ 1677 w 49349"/>
                <a:gd name="connsiteY14" fmla="*/ 17612 h 39532"/>
                <a:gd name="connsiteX15" fmla="*/ 4214 w 49349"/>
                <a:gd name="connsiteY15" fmla="*/ 17240 h 39532"/>
                <a:gd name="connsiteX16" fmla="*/ 4603 w 49349"/>
                <a:gd name="connsiteY16" fmla="*/ 14030 h 39532"/>
                <a:gd name="connsiteX17" fmla="*/ 4399 w 49349"/>
                <a:gd name="connsiteY17" fmla="*/ 12348 h 39532"/>
                <a:gd name="connsiteX18" fmla="*/ 3934 w 49349"/>
                <a:gd name="connsiteY18" fmla="*/ 9769 h 39532"/>
                <a:gd name="connsiteX19" fmla="*/ 2687 w 49349"/>
                <a:gd name="connsiteY19" fmla="*/ 7081 h 39532"/>
                <a:gd name="connsiteX20" fmla="*/ 9331 w 49349"/>
                <a:gd name="connsiteY20" fmla="*/ 5451 h 39532"/>
                <a:gd name="connsiteX21" fmla="*/ 9436 w 49349"/>
                <a:gd name="connsiteY21" fmla="*/ 2829 h 39532"/>
                <a:gd name="connsiteX22" fmla="*/ 13163 w 49349"/>
                <a:gd name="connsiteY22" fmla="*/ 65 h 39532"/>
                <a:gd name="connsiteX23" fmla="*/ 26268 w 49349"/>
                <a:gd name="connsiteY23" fmla="*/ 5708 h 39532"/>
                <a:gd name="connsiteX24" fmla="*/ 30337 w 49349"/>
                <a:gd name="connsiteY24" fmla="*/ 7142 h 39532"/>
                <a:gd name="connsiteX25" fmla="*/ 29977 w 49349"/>
                <a:gd name="connsiteY25" fmla="*/ 7877 h 39532"/>
                <a:gd name="connsiteX26" fmla="*/ 31907 w 49349"/>
                <a:gd name="connsiteY26" fmla="*/ 8072 h 39532"/>
                <a:gd name="connsiteX27" fmla="*/ 33447 w 49349"/>
                <a:gd name="connsiteY27" fmla="*/ 7464 h 39532"/>
                <a:gd name="connsiteX28" fmla="*/ 34031 w 49349"/>
                <a:gd name="connsiteY28" fmla="*/ 8509 h 39532"/>
                <a:gd name="connsiteX29" fmla="*/ 36159 w 49349"/>
                <a:gd name="connsiteY29" fmla="*/ 9085 h 39532"/>
                <a:gd name="connsiteX30" fmla="*/ 37023 w 49349"/>
                <a:gd name="connsiteY30" fmla="*/ 7809 h 39532"/>
                <a:gd name="connsiteX31" fmla="*/ 38298 w 49349"/>
                <a:gd name="connsiteY31" fmla="*/ 8065 h 39532"/>
                <a:gd name="connsiteX32" fmla="*/ 38266 w 49349"/>
                <a:gd name="connsiteY32" fmla="*/ 8865 h 39532"/>
                <a:gd name="connsiteX33" fmla="*/ 38150 w 49349"/>
                <a:gd name="connsiteY33" fmla="*/ 11265 h 39532"/>
                <a:gd name="connsiteX34" fmla="*/ 41095 w 49349"/>
                <a:gd name="connsiteY34" fmla="*/ 11573 h 39532"/>
                <a:gd name="connsiteX35" fmla="*/ 44101 w 49349"/>
                <a:gd name="connsiteY35" fmla="*/ 10599 h 39532"/>
                <a:gd name="connsiteX36" fmla="*/ 45604 w 49349"/>
                <a:gd name="connsiteY36" fmla="*/ 13822 h 39532"/>
                <a:gd name="connsiteX37" fmla="*/ 46922 w 49349"/>
                <a:gd name="connsiteY37" fmla="*/ 13907 h 39532"/>
                <a:gd name="connsiteX38" fmla="*/ 47414 w 49349"/>
                <a:gd name="connsiteY38" fmla="*/ 14557 h 39532"/>
                <a:gd name="connsiteX39" fmla="*/ 47092 w 49349"/>
                <a:gd name="connsiteY39" fmla="*/ 15638 h 39532"/>
                <a:gd name="connsiteX40" fmla="*/ 48152 w 49349"/>
                <a:gd name="connsiteY40" fmla="*/ 16899 h 39532"/>
                <a:gd name="connsiteX41" fmla="*/ 48091 w 49349"/>
                <a:gd name="connsiteY41" fmla="*/ 18125 h 39532"/>
                <a:gd name="connsiteX42" fmla="*/ 49349 w 49349"/>
                <a:gd name="connsiteY42" fmla="*/ 19669 h 39532"/>
                <a:gd name="connsiteX43" fmla="*/ 48000 w 49349"/>
                <a:gd name="connsiteY43" fmla="*/ 20061 h 39532"/>
                <a:gd name="connsiteX44" fmla="*/ 47179 w 49349"/>
                <a:gd name="connsiteY44" fmla="*/ 20605 h 39532"/>
                <a:gd name="connsiteX45" fmla="*/ 46929 w 49349"/>
                <a:gd name="connsiteY45" fmla="*/ 21853 h 39532"/>
                <a:gd name="connsiteX46" fmla="*/ 47911 w 49349"/>
                <a:gd name="connsiteY46" fmla="*/ 23894 h 39532"/>
                <a:gd name="connsiteX47" fmla="*/ 47143 w 49349"/>
                <a:gd name="connsiteY47" fmla="*/ 24377 h 39532"/>
                <a:gd name="connsiteX48" fmla="*/ 44937 w 49349"/>
                <a:gd name="connsiteY48" fmla="*/ 24269 h 39532"/>
                <a:gd name="connsiteX49" fmla="*/ 44644 w 49349"/>
                <a:gd name="connsiteY49" fmla="*/ 25126 h 39532"/>
                <a:gd name="connsiteX50" fmla="*/ 42041 w 49349"/>
                <a:gd name="connsiteY50" fmla="*/ 24896 h 39532"/>
                <a:gd name="connsiteX51" fmla="*/ 40726 w 49349"/>
                <a:gd name="connsiteY51" fmla="*/ 29041 h 39532"/>
                <a:gd name="connsiteX52" fmla="*/ 37073 w 49349"/>
                <a:gd name="connsiteY52" fmla="*/ 30083 h 39532"/>
                <a:gd name="connsiteX53" fmla="*/ 35447 w 49349"/>
                <a:gd name="connsiteY53" fmla="*/ 31030 h 39532"/>
                <a:gd name="connsiteX54" fmla="*/ 32449 w 49349"/>
                <a:gd name="connsiteY54" fmla="*/ 32172 h 39532"/>
                <a:gd name="connsiteX55" fmla="*/ 30679 w 49349"/>
                <a:gd name="connsiteY55" fmla="*/ 33033 h 39532"/>
                <a:gd name="connsiteX56" fmla="*/ 28787 w 49349"/>
                <a:gd name="connsiteY56" fmla="*/ 34362 h 39532"/>
                <a:gd name="connsiteX57" fmla="*/ 26319 w 49349"/>
                <a:gd name="connsiteY57" fmla="*/ 34691 h 39532"/>
                <a:gd name="connsiteX58" fmla="*/ 25370 w 49349"/>
                <a:gd name="connsiteY58" fmla="*/ 33773 h 39532"/>
                <a:gd name="connsiteX0" fmla="*/ 25370 w 49349"/>
                <a:gd name="connsiteY0" fmla="*/ 33773 h 40604"/>
                <a:gd name="connsiteX1" fmla="*/ 24461 w 49349"/>
                <a:gd name="connsiteY1" fmla="*/ 31614 h 40604"/>
                <a:gd name="connsiteX2" fmla="*/ 21088 w 49349"/>
                <a:gd name="connsiteY2" fmla="*/ 31397 h 40604"/>
                <a:gd name="connsiteX3" fmla="*/ 21198 w 49349"/>
                <a:gd name="connsiteY3" fmla="*/ 32686 h 40604"/>
                <a:gd name="connsiteX4" fmla="*/ 14883 w 49349"/>
                <a:gd name="connsiteY4" fmla="*/ 40517 h 40604"/>
                <a:gd name="connsiteX5" fmla="*/ 11162 w 49349"/>
                <a:gd name="connsiteY5" fmla="*/ 39355 h 40604"/>
                <a:gd name="connsiteX6" fmla="*/ 13794 w 49349"/>
                <a:gd name="connsiteY6" fmla="*/ 37727 h 40604"/>
                <a:gd name="connsiteX7" fmla="*/ 8930 w 49349"/>
                <a:gd name="connsiteY7" fmla="*/ 33708 h 40604"/>
                <a:gd name="connsiteX8" fmla="*/ 8746 w 49349"/>
                <a:gd name="connsiteY8" fmla="*/ 30869 h 40604"/>
                <a:gd name="connsiteX9" fmla="*/ 6088 w 49349"/>
                <a:gd name="connsiteY9" fmla="*/ 30533 h 40604"/>
                <a:gd name="connsiteX10" fmla="*/ 2782 w 49349"/>
                <a:gd name="connsiteY10" fmla="*/ 27737 h 40604"/>
                <a:gd name="connsiteX11" fmla="*/ 3855 w 49349"/>
                <a:gd name="connsiteY11" fmla="*/ 25103 h 40604"/>
                <a:gd name="connsiteX12" fmla="*/ 1174 w 49349"/>
                <a:gd name="connsiteY12" fmla="*/ 23061 h 40604"/>
                <a:gd name="connsiteX13" fmla="*/ 432 w 49349"/>
                <a:gd name="connsiteY13" fmla="*/ 19381 h 40604"/>
                <a:gd name="connsiteX14" fmla="*/ 1677 w 49349"/>
                <a:gd name="connsiteY14" fmla="*/ 17612 h 40604"/>
                <a:gd name="connsiteX15" fmla="*/ 4214 w 49349"/>
                <a:gd name="connsiteY15" fmla="*/ 17240 h 40604"/>
                <a:gd name="connsiteX16" fmla="*/ 4603 w 49349"/>
                <a:gd name="connsiteY16" fmla="*/ 14030 h 40604"/>
                <a:gd name="connsiteX17" fmla="*/ 4399 w 49349"/>
                <a:gd name="connsiteY17" fmla="*/ 12348 h 40604"/>
                <a:gd name="connsiteX18" fmla="*/ 3934 w 49349"/>
                <a:gd name="connsiteY18" fmla="*/ 9769 h 40604"/>
                <a:gd name="connsiteX19" fmla="*/ 2687 w 49349"/>
                <a:gd name="connsiteY19" fmla="*/ 7081 h 40604"/>
                <a:gd name="connsiteX20" fmla="*/ 9331 w 49349"/>
                <a:gd name="connsiteY20" fmla="*/ 5451 h 40604"/>
                <a:gd name="connsiteX21" fmla="*/ 9436 w 49349"/>
                <a:gd name="connsiteY21" fmla="*/ 2829 h 40604"/>
                <a:gd name="connsiteX22" fmla="*/ 13163 w 49349"/>
                <a:gd name="connsiteY22" fmla="*/ 65 h 40604"/>
                <a:gd name="connsiteX23" fmla="*/ 26268 w 49349"/>
                <a:gd name="connsiteY23" fmla="*/ 5708 h 40604"/>
                <a:gd name="connsiteX24" fmla="*/ 30337 w 49349"/>
                <a:gd name="connsiteY24" fmla="*/ 7142 h 40604"/>
                <a:gd name="connsiteX25" fmla="*/ 29977 w 49349"/>
                <a:gd name="connsiteY25" fmla="*/ 7877 h 40604"/>
                <a:gd name="connsiteX26" fmla="*/ 31907 w 49349"/>
                <a:gd name="connsiteY26" fmla="*/ 8072 h 40604"/>
                <a:gd name="connsiteX27" fmla="*/ 33447 w 49349"/>
                <a:gd name="connsiteY27" fmla="*/ 7464 h 40604"/>
                <a:gd name="connsiteX28" fmla="*/ 34031 w 49349"/>
                <a:gd name="connsiteY28" fmla="*/ 8509 h 40604"/>
                <a:gd name="connsiteX29" fmla="*/ 36159 w 49349"/>
                <a:gd name="connsiteY29" fmla="*/ 9085 h 40604"/>
                <a:gd name="connsiteX30" fmla="*/ 37023 w 49349"/>
                <a:gd name="connsiteY30" fmla="*/ 7809 h 40604"/>
                <a:gd name="connsiteX31" fmla="*/ 38298 w 49349"/>
                <a:gd name="connsiteY31" fmla="*/ 8065 h 40604"/>
                <a:gd name="connsiteX32" fmla="*/ 38266 w 49349"/>
                <a:gd name="connsiteY32" fmla="*/ 8865 h 40604"/>
                <a:gd name="connsiteX33" fmla="*/ 38150 w 49349"/>
                <a:gd name="connsiteY33" fmla="*/ 11265 h 40604"/>
                <a:gd name="connsiteX34" fmla="*/ 41095 w 49349"/>
                <a:gd name="connsiteY34" fmla="*/ 11573 h 40604"/>
                <a:gd name="connsiteX35" fmla="*/ 44101 w 49349"/>
                <a:gd name="connsiteY35" fmla="*/ 10599 h 40604"/>
                <a:gd name="connsiteX36" fmla="*/ 45604 w 49349"/>
                <a:gd name="connsiteY36" fmla="*/ 13822 h 40604"/>
                <a:gd name="connsiteX37" fmla="*/ 46922 w 49349"/>
                <a:gd name="connsiteY37" fmla="*/ 13907 h 40604"/>
                <a:gd name="connsiteX38" fmla="*/ 47414 w 49349"/>
                <a:gd name="connsiteY38" fmla="*/ 14557 h 40604"/>
                <a:gd name="connsiteX39" fmla="*/ 47092 w 49349"/>
                <a:gd name="connsiteY39" fmla="*/ 15638 h 40604"/>
                <a:gd name="connsiteX40" fmla="*/ 48152 w 49349"/>
                <a:gd name="connsiteY40" fmla="*/ 16899 h 40604"/>
                <a:gd name="connsiteX41" fmla="*/ 48091 w 49349"/>
                <a:gd name="connsiteY41" fmla="*/ 18125 h 40604"/>
                <a:gd name="connsiteX42" fmla="*/ 49349 w 49349"/>
                <a:gd name="connsiteY42" fmla="*/ 19669 h 40604"/>
                <a:gd name="connsiteX43" fmla="*/ 48000 w 49349"/>
                <a:gd name="connsiteY43" fmla="*/ 20061 h 40604"/>
                <a:gd name="connsiteX44" fmla="*/ 47179 w 49349"/>
                <a:gd name="connsiteY44" fmla="*/ 20605 h 40604"/>
                <a:gd name="connsiteX45" fmla="*/ 46929 w 49349"/>
                <a:gd name="connsiteY45" fmla="*/ 21853 h 40604"/>
                <a:gd name="connsiteX46" fmla="*/ 47911 w 49349"/>
                <a:gd name="connsiteY46" fmla="*/ 23894 h 40604"/>
                <a:gd name="connsiteX47" fmla="*/ 47143 w 49349"/>
                <a:gd name="connsiteY47" fmla="*/ 24377 h 40604"/>
                <a:gd name="connsiteX48" fmla="*/ 44937 w 49349"/>
                <a:gd name="connsiteY48" fmla="*/ 24269 h 40604"/>
                <a:gd name="connsiteX49" fmla="*/ 44644 w 49349"/>
                <a:gd name="connsiteY49" fmla="*/ 25126 h 40604"/>
                <a:gd name="connsiteX50" fmla="*/ 42041 w 49349"/>
                <a:gd name="connsiteY50" fmla="*/ 24896 h 40604"/>
                <a:gd name="connsiteX51" fmla="*/ 40726 w 49349"/>
                <a:gd name="connsiteY51" fmla="*/ 29041 h 40604"/>
                <a:gd name="connsiteX52" fmla="*/ 37073 w 49349"/>
                <a:gd name="connsiteY52" fmla="*/ 30083 h 40604"/>
                <a:gd name="connsiteX53" fmla="*/ 35447 w 49349"/>
                <a:gd name="connsiteY53" fmla="*/ 31030 h 40604"/>
                <a:gd name="connsiteX54" fmla="*/ 32449 w 49349"/>
                <a:gd name="connsiteY54" fmla="*/ 32172 h 40604"/>
                <a:gd name="connsiteX55" fmla="*/ 30679 w 49349"/>
                <a:gd name="connsiteY55" fmla="*/ 33033 h 40604"/>
                <a:gd name="connsiteX56" fmla="*/ 28787 w 49349"/>
                <a:gd name="connsiteY56" fmla="*/ 34362 h 40604"/>
                <a:gd name="connsiteX57" fmla="*/ 26319 w 49349"/>
                <a:gd name="connsiteY57" fmla="*/ 34691 h 40604"/>
                <a:gd name="connsiteX58" fmla="*/ 25370 w 49349"/>
                <a:gd name="connsiteY58" fmla="*/ 33773 h 40604"/>
                <a:gd name="connsiteX0" fmla="*/ 25370 w 49349"/>
                <a:gd name="connsiteY0" fmla="*/ 33773 h 40686"/>
                <a:gd name="connsiteX1" fmla="*/ 24461 w 49349"/>
                <a:gd name="connsiteY1" fmla="*/ 31614 h 40686"/>
                <a:gd name="connsiteX2" fmla="*/ 21088 w 49349"/>
                <a:gd name="connsiteY2" fmla="*/ 31397 h 40686"/>
                <a:gd name="connsiteX3" fmla="*/ 21198 w 49349"/>
                <a:gd name="connsiteY3" fmla="*/ 32686 h 40686"/>
                <a:gd name="connsiteX4" fmla="*/ 14883 w 49349"/>
                <a:gd name="connsiteY4" fmla="*/ 40517 h 40686"/>
                <a:gd name="connsiteX5" fmla="*/ 13794 w 49349"/>
                <a:gd name="connsiteY5" fmla="*/ 37727 h 40686"/>
                <a:gd name="connsiteX6" fmla="*/ 8930 w 49349"/>
                <a:gd name="connsiteY6" fmla="*/ 33708 h 40686"/>
                <a:gd name="connsiteX7" fmla="*/ 8746 w 49349"/>
                <a:gd name="connsiteY7" fmla="*/ 30869 h 40686"/>
                <a:gd name="connsiteX8" fmla="*/ 6088 w 49349"/>
                <a:gd name="connsiteY8" fmla="*/ 30533 h 40686"/>
                <a:gd name="connsiteX9" fmla="*/ 2782 w 49349"/>
                <a:gd name="connsiteY9" fmla="*/ 27737 h 40686"/>
                <a:gd name="connsiteX10" fmla="*/ 3855 w 49349"/>
                <a:gd name="connsiteY10" fmla="*/ 25103 h 40686"/>
                <a:gd name="connsiteX11" fmla="*/ 1174 w 49349"/>
                <a:gd name="connsiteY11" fmla="*/ 23061 h 40686"/>
                <a:gd name="connsiteX12" fmla="*/ 432 w 49349"/>
                <a:gd name="connsiteY12" fmla="*/ 19381 h 40686"/>
                <a:gd name="connsiteX13" fmla="*/ 1677 w 49349"/>
                <a:gd name="connsiteY13" fmla="*/ 17612 h 40686"/>
                <a:gd name="connsiteX14" fmla="*/ 4214 w 49349"/>
                <a:gd name="connsiteY14" fmla="*/ 17240 h 40686"/>
                <a:gd name="connsiteX15" fmla="*/ 4603 w 49349"/>
                <a:gd name="connsiteY15" fmla="*/ 14030 h 40686"/>
                <a:gd name="connsiteX16" fmla="*/ 4399 w 49349"/>
                <a:gd name="connsiteY16" fmla="*/ 12348 h 40686"/>
                <a:gd name="connsiteX17" fmla="*/ 3934 w 49349"/>
                <a:gd name="connsiteY17" fmla="*/ 9769 h 40686"/>
                <a:gd name="connsiteX18" fmla="*/ 2687 w 49349"/>
                <a:gd name="connsiteY18" fmla="*/ 7081 h 40686"/>
                <a:gd name="connsiteX19" fmla="*/ 9331 w 49349"/>
                <a:gd name="connsiteY19" fmla="*/ 5451 h 40686"/>
                <a:gd name="connsiteX20" fmla="*/ 9436 w 49349"/>
                <a:gd name="connsiteY20" fmla="*/ 2829 h 40686"/>
                <a:gd name="connsiteX21" fmla="*/ 13163 w 49349"/>
                <a:gd name="connsiteY21" fmla="*/ 65 h 40686"/>
                <a:gd name="connsiteX22" fmla="*/ 26268 w 49349"/>
                <a:gd name="connsiteY22" fmla="*/ 5708 h 40686"/>
                <a:gd name="connsiteX23" fmla="*/ 30337 w 49349"/>
                <a:gd name="connsiteY23" fmla="*/ 7142 h 40686"/>
                <a:gd name="connsiteX24" fmla="*/ 29977 w 49349"/>
                <a:gd name="connsiteY24" fmla="*/ 7877 h 40686"/>
                <a:gd name="connsiteX25" fmla="*/ 31907 w 49349"/>
                <a:gd name="connsiteY25" fmla="*/ 8072 h 40686"/>
                <a:gd name="connsiteX26" fmla="*/ 33447 w 49349"/>
                <a:gd name="connsiteY26" fmla="*/ 7464 h 40686"/>
                <a:gd name="connsiteX27" fmla="*/ 34031 w 49349"/>
                <a:gd name="connsiteY27" fmla="*/ 8509 h 40686"/>
                <a:gd name="connsiteX28" fmla="*/ 36159 w 49349"/>
                <a:gd name="connsiteY28" fmla="*/ 9085 h 40686"/>
                <a:gd name="connsiteX29" fmla="*/ 37023 w 49349"/>
                <a:gd name="connsiteY29" fmla="*/ 7809 h 40686"/>
                <a:gd name="connsiteX30" fmla="*/ 38298 w 49349"/>
                <a:gd name="connsiteY30" fmla="*/ 8065 h 40686"/>
                <a:gd name="connsiteX31" fmla="*/ 38266 w 49349"/>
                <a:gd name="connsiteY31" fmla="*/ 8865 h 40686"/>
                <a:gd name="connsiteX32" fmla="*/ 38150 w 49349"/>
                <a:gd name="connsiteY32" fmla="*/ 11265 h 40686"/>
                <a:gd name="connsiteX33" fmla="*/ 41095 w 49349"/>
                <a:gd name="connsiteY33" fmla="*/ 11573 h 40686"/>
                <a:gd name="connsiteX34" fmla="*/ 44101 w 49349"/>
                <a:gd name="connsiteY34" fmla="*/ 10599 h 40686"/>
                <a:gd name="connsiteX35" fmla="*/ 45604 w 49349"/>
                <a:gd name="connsiteY35" fmla="*/ 13822 h 40686"/>
                <a:gd name="connsiteX36" fmla="*/ 46922 w 49349"/>
                <a:gd name="connsiteY36" fmla="*/ 13907 h 40686"/>
                <a:gd name="connsiteX37" fmla="*/ 47414 w 49349"/>
                <a:gd name="connsiteY37" fmla="*/ 14557 h 40686"/>
                <a:gd name="connsiteX38" fmla="*/ 47092 w 49349"/>
                <a:gd name="connsiteY38" fmla="*/ 15638 h 40686"/>
                <a:gd name="connsiteX39" fmla="*/ 48152 w 49349"/>
                <a:gd name="connsiteY39" fmla="*/ 16899 h 40686"/>
                <a:gd name="connsiteX40" fmla="*/ 48091 w 49349"/>
                <a:gd name="connsiteY40" fmla="*/ 18125 h 40686"/>
                <a:gd name="connsiteX41" fmla="*/ 49349 w 49349"/>
                <a:gd name="connsiteY41" fmla="*/ 19669 h 40686"/>
                <a:gd name="connsiteX42" fmla="*/ 48000 w 49349"/>
                <a:gd name="connsiteY42" fmla="*/ 20061 h 40686"/>
                <a:gd name="connsiteX43" fmla="*/ 47179 w 49349"/>
                <a:gd name="connsiteY43" fmla="*/ 20605 h 40686"/>
                <a:gd name="connsiteX44" fmla="*/ 46929 w 49349"/>
                <a:gd name="connsiteY44" fmla="*/ 21853 h 40686"/>
                <a:gd name="connsiteX45" fmla="*/ 47911 w 49349"/>
                <a:gd name="connsiteY45" fmla="*/ 23894 h 40686"/>
                <a:gd name="connsiteX46" fmla="*/ 47143 w 49349"/>
                <a:gd name="connsiteY46" fmla="*/ 24377 h 40686"/>
                <a:gd name="connsiteX47" fmla="*/ 44937 w 49349"/>
                <a:gd name="connsiteY47" fmla="*/ 24269 h 40686"/>
                <a:gd name="connsiteX48" fmla="*/ 44644 w 49349"/>
                <a:gd name="connsiteY48" fmla="*/ 25126 h 40686"/>
                <a:gd name="connsiteX49" fmla="*/ 42041 w 49349"/>
                <a:gd name="connsiteY49" fmla="*/ 24896 h 40686"/>
                <a:gd name="connsiteX50" fmla="*/ 40726 w 49349"/>
                <a:gd name="connsiteY50" fmla="*/ 29041 h 40686"/>
                <a:gd name="connsiteX51" fmla="*/ 37073 w 49349"/>
                <a:gd name="connsiteY51" fmla="*/ 30083 h 40686"/>
                <a:gd name="connsiteX52" fmla="*/ 35447 w 49349"/>
                <a:gd name="connsiteY52" fmla="*/ 31030 h 40686"/>
                <a:gd name="connsiteX53" fmla="*/ 32449 w 49349"/>
                <a:gd name="connsiteY53" fmla="*/ 32172 h 40686"/>
                <a:gd name="connsiteX54" fmla="*/ 30679 w 49349"/>
                <a:gd name="connsiteY54" fmla="*/ 33033 h 40686"/>
                <a:gd name="connsiteX55" fmla="*/ 28787 w 49349"/>
                <a:gd name="connsiteY55" fmla="*/ 34362 h 40686"/>
                <a:gd name="connsiteX56" fmla="*/ 26319 w 49349"/>
                <a:gd name="connsiteY56" fmla="*/ 34691 h 40686"/>
                <a:gd name="connsiteX57" fmla="*/ 25370 w 49349"/>
                <a:gd name="connsiteY57" fmla="*/ 33773 h 40686"/>
                <a:gd name="connsiteX0" fmla="*/ 25370 w 49349"/>
                <a:gd name="connsiteY0" fmla="*/ 33773 h 40794"/>
                <a:gd name="connsiteX1" fmla="*/ 24461 w 49349"/>
                <a:gd name="connsiteY1" fmla="*/ 31614 h 40794"/>
                <a:gd name="connsiteX2" fmla="*/ 21088 w 49349"/>
                <a:gd name="connsiteY2" fmla="*/ 31397 h 40794"/>
                <a:gd name="connsiteX3" fmla="*/ 21198 w 49349"/>
                <a:gd name="connsiteY3" fmla="*/ 32686 h 40794"/>
                <a:gd name="connsiteX4" fmla="*/ 14883 w 49349"/>
                <a:gd name="connsiteY4" fmla="*/ 40517 h 40794"/>
                <a:gd name="connsiteX5" fmla="*/ 10496 w 49349"/>
                <a:gd name="connsiteY5" fmla="*/ 38976 h 40794"/>
                <a:gd name="connsiteX6" fmla="*/ 13794 w 49349"/>
                <a:gd name="connsiteY6" fmla="*/ 37727 h 40794"/>
                <a:gd name="connsiteX7" fmla="*/ 8930 w 49349"/>
                <a:gd name="connsiteY7" fmla="*/ 33708 h 40794"/>
                <a:gd name="connsiteX8" fmla="*/ 8746 w 49349"/>
                <a:gd name="connsiteY8" fmla="*/ 30869 h 40794"/>
                <a:gd name="connsiteX9" fmla="*/ 6088 w 49349"/>
                <a:gd name="connsiteY9" fmla="*/ 30533 h 40794"/>
                <a:gd name="connsiteX10" fmla="*/ 2782 w 49349"/>
                <a:gd name="connsiteY10" fmla="*/ 27737 h 40794"/>
                <a:gd name="connsiteX11" fmla="*/ 3855 w 49349"/>
                <a:gd name="connsiteY11" fmla="*/ 25103 h 40794"/>
                <a:gd name="connsiteX12" fmla="*/ 1174 w 49349"/>
                <a:gd name="connsiteY12" fmla="*/ 23061 h 40794"/>
                <a:gd name="connsiteX13" fmla="*/ 432 w 49349"/>
                <a:gd name="connsiteY13" fmla="*/ 19381 h 40794"/>
                <a:gd name="connsiteX14" fmla="*/ 1677 w 49349"/>
                <a:gd name="connsiteY14" fmla="*/ 17612 h 40794"/>
                <a:gd name="connsiteX15" fmla="*/ 4214 w 49349"/>
                <a:gd name="connsiteY15" fmla="*/ 17240 h 40794"/>
                <a:gd name="connsiteX16" fmla="*/ 4603 w 49349"/>
                <a:gd name="connsiteY16" fmla="*/ 14030 h 40794"/>
                <a:gd name="connsiteX17" fmla="*/ 4399 w 49349"/>
                <a:gd name="connsiteY17" fmla="*/ 12348 h 40794"/>
                <a:gd name="connsiteX18" fmla="*/ 3934 w 49349"/>
                <a:gd name="connsiteY18" fmla="*/ 9769 h 40794"/>
                <a:gd name="connsiteX19" fmla="*/ 2687 w 49349"/>
                <a:gd name="connsiteY19" fmla="*/ 7081 h 40794"/>
                <a:gd name="connsiteX20" fmla="*/ 9331 w 49349"/>
                <a:gd name="connsiteY20" fmla="*/ 5451 h 40794"/>
                <a:gd name="connsiteX21" fmla="*/ 9436 w 49349"/>
                <a:gd name="connsiteY21" fmla="*/ 2829 h 40794"/>
                <a:gd name="connsiteX22" fmla="*/ 13163 w 49349"/>
                <a:gd name="connsiteY22" fmla="*/ 65 h 40794"/>
                <a:gd name="connsiteX23" fmla="*/ 26268 w 49349"/>
                <a:gd name="connsiteY23" fmla="*/ 5708 h 40794"/>
                <a:gd name="connsiteX24" fmla="*/ 30337 w 49349"/>
                <a:gd name="connsiteY24" fmla="*/ 7142 h 40794"/>
                <a:gd name="connsiteX25" fmla="*/ 29977 w 49349"/>
                <a:gd name="connsiteY25" fmla="*/ 7877 h 40794"/>
                <a:gd name="connsiteX26" fmla="*/ 31907 w 49349"/>
                <a:gd name="connsiteY26" fmla="*/ 8072 h 40794"/>
                <a:gd name="connsiteX27" fmla="*/ 33447 w 49349"/>
                <a:gd name="connsiteY27" fmla="*/ 7464 h 40794"/>
                <a:gd name="connsiteX28" fmla="*/ 34031 w 49349"/>
                <a:gd name="connsiteY28" fmla="*/ 8509 h 40794"/>
                <a:gd name="connsiteX29" fmla="*/ 36159 w 49349"/>
                <a:gd name="connsiteY29" fmla="*/ 9085 h 40794"/>
                <a:gd name="connsiteX30" fmla="*/ 37023 w 49349"/>
                <a:gd name="connsiteY30" fmla="*/ 7809 h 40794"/>
                <a:gd name="connsiteX31" fmla="*/ 38298 w 49349"/>
                <a:gd name="connsiteY31" fmla="*/ 8065 h 40794"/>
                <a:gd name="connsiteX32" fmla="*/ 38266 w 49349"/>
                <a:gd name="connsiteY32" fmla="*/ 8865 h 40794"/>
                <a:gd name="connsiteX33" fmla="*/ 38150 w 49349"/>
                <a:gd name="connsiteY33" fmla="*/ 11265 h 40794"/>
                <a:gd name="connsiteX34" fmla="*/ 41095 w 49349"/>
                <a:gd name="connsiteY34" fmla="*/ 11573 h 40794"/>
                <a:gd name="connsiteX35" fmla="*/ 44101 w 49349"/>
                <a:gd name="connsiteY35" fmla="*/ 10599 h 40794"/>
                <a:gd name="connsiteX36" fmla="*/ 45604 w 49349"/>
                <a:gd name="connsiteY36" fmla="*/ 13822 h 40794"/>
                <a:gd name="connsiteX37" fmla="*/ 46922 w 49349"/>
                <a:gd name="connsiteY37" fmla="*/ 13907 h 40794"/>
                <a:gd name="connsiteX38" fmla="*/ 47414 w 49349"/>
                <a:gd name="connsiteY38" fmla="*/ 14557 h 40794"/>
                <a:gd name="connsiteX39" fmla="*/ 47092 w 49349"/>
                <a:gd name="connsiteY39" fmla="*/ 15638 h 40794"/>
                <a:gd name="connsiteX40" fmla="*/ 48152 w 49349"/>
                <a:gd name="connsiteY40" fmla="*/ 16899 h 40794"/>
                <a:gd name="connsiteX41" fmla="*/ 48091 w 49349"/>
                <a:gd name="connsiteY41" fmla="*/ 18125 h 40794"/>
                <a:gd name="connsiteX42" fmla="*/ 49349 w 49349"/>
                <a:gd name="connsiteY42" fmla="*/ 19669 h 40794"/>
                <a:gd name="connsiteX43" fmla="*/ 48000 w 49349"/>
                <a:gd name="connsiteY43" fmla="*/ 20061 h 40794"/>
                <a:gd name="connsiteX44" fmla="*/ 47179 w 49349"/>
                <a:gd name="connsiteY44" fmla="*/ 20605 h 40794"/>
                <a:gd name="connsiteX45" fmla="*/ 46929 w 49349"/>
                <a:gd name="connsiteY45" fmla="*/ 21853 h 40794"/>
                <a:gd name="connsiteX46" fmla="*/ 47911 w 49349"/>
                <a:gd name="connsiteY46" fmla="*/ 23894 h 40794"/>
                <a:gd name="connsiteX47" fmla="*/ 47143 w 49349"/>
                <a:gd name="connsiteY47" fmla="*/ 24377 h 40794"/>
                <a:gd name="connsiteX48" fmla="*/ 44937 w 49349"/>
                <a:gd name="connsiteY48" fmla="*/ 24269 h 40794"/>
                <a:gd name="connsiteX49" fmla="*/ 44644 w 49349"/>
                <a:gd name="connsiteY49" fmla="*/ 25126 h 40794"/>
                <a:gd name="connsiteX50" fmla="*/ 42041 w 49349"/>
                <a:gd name="connsiteY50" fmla="*/ 24896 h 40794"/>
                <a:gd name="connsiteX51" fmla="*/ 40726 w 49349"/>
                <a:gd name="connsiteY51" fmla="*/ 29041 h 40794"/>
                <a:gd name="connsiteX52" fmla="*/ 37073 w 49349"/>
                <a:gd name="connsiteY52" fmla="*/ 30083 h 40794"/>
                <a:gd name="connsiteX53" fmla="*/ 35447 w 49349"/>
                <a:gd name="connsiteY53" fmla="*/ 31030 h 40794"/>
                <a:gd name="connsiteX54" fmla="*/ 32449 w 49349"/>
                <a:gd name="connsiteY54" fmla="*/ 32172 h 40794"/>
                <a:gd name="connsiteX55" fmla="*/ 30679 w 49349"/>
                <a:gd name="connsiteY55" fmla="*/ 33033 h 40794"/>
                <a:gd name="connsiteX56" fmla="*/ 28787 w 49349"/>
                <a:gd name="connsiteY56" fmla="*/ 34362 h 40794"/>
                <a:gd name="connsiteX57" fmla="*/ 26319 w 49349"/>
                <a:gd name="connsiteY57" fmla="*/ 34691 h 40794"/>
                <a:gd name="connsiteX58" fmla="*/ 25370 w 49349"/>
                <a:gd name="connsiteY58" fmla="*/ 33773 h 40794"/>
                <a:gd name="connsiteX0" fmla="*/ 25370 w 49349"/>
                <a:gd name="connsiteY0" fmla="*/ 33773 h 40590"/>
                <a:gd name="connsiteX1" fmla="*/ 24461 w 49349"/>
                <a:gd name="connsiteY1" fmla="*/ 31614 h 40590"/>
                <a:gd name="connsiteX2" fmla="*/ 21088 w 49349"/>
                <a:gd name="connsiteY2" fmla="*/ 31397 h 40590"/>
                <a:gd name="connsiteX3" fmla="*/ 21198 w 49349"/>
                <a:gd name="connsiteY3" fmla="*/ 32686 h 40590"/>
                <a:gd name="connsiteX4" fmla="*/ 14978 w 49349"/>
                <a:gd name="connsiteY4" fmla="*/ 40289 h 40590"/>
                <a:gd name="connsiteX5" fmla="*/ 10496 w 49349"/>
                <a:gd name="connsiteY5" fmla="*/ 38976 h 40590"/>
                <a:gd name="connsiteX6" fmla="*/ 13794 w 49349"/>
                <a:gd name="connsiteY6" fmla="*/ 37727 h 40590"/>
                <a:gd name="connsiteX7" fmla="*/ 8930 w 49349"/>
                <a:gd name="connsiteY7" fmla="*/ 33708 h 40590"/>
                <a:gd name="connsiteX8" fmla="*/ 8746 w 49349"/>
                <a:gd name="connsiteY8" fmla="*/ 30869 h 40590"/>
                <a:gd name="connsiteX9" fmla="*/ 6088 w 49349"/>
                <a:gd name="connsiteY9" fmla="*/ 30533 h 40590"/>
                <a:gd name="connsiteX10" fmla="*/ 2782 w 49349"/>
                <a:gd name="connsiteY10" fmla="*/ 27737 h 40590"/>
                <a:gd name="connsiteX11" fmla="*/ 3855 w 49349"/>
                <a:gd name="connsiteY11" fmla="*/ 25103 h 40590"/>
                <a:gd name="connsiteX12" fmla="*/ 1174 w 49349"/>
                <a:gd name="connsiteY12" fmla="*/ 23061 h 40590"/>
                <a:gd name="connsiteX13" fmla="*/ 432 w 49349"/>
                <a:gd name="connsiteY13" fmla="*/ 19381 h 40590"/>
                <a:gd name="connsiteX14" fmla="*/ 1677 w 49349"/>
                <a:gd name="connsiteY14" fmla="*/ 17612 h 40590"/>
                <a:gd name="connsiteX15" fmla="*/ 4214 w 49349"/>
                <a:gd name="connsiteY15" fmla="*/ 17240 h 40590"/>
                <a:gd name="connsiteX16" fmla="*/ 4603 w 49349"/>
                <a:gd name="connsiteY16" fmla="*/ 14030 h 40590"/>
                <a:gd name="connsiteX17" fmla="*/ 4399 w 49349"/>
                <a:gd name="connsiteY17" fmla="*/ 12348 h 40590"/>
                <a:gd name="connsiteX18" fmla="*/ 3934 w 49349"/>
                <a:gd name="connsiteY18" fmla="*/ 9769 h 40590"/>
                <a:gd name="connsiteX19" fmla="*/ 2687 w 49349"/>
                <a:gd name="connsiteY19" fmla="*/ 7081 h 40590"/>
                <a:gd name="connsiteX20" fmla="*/ 9331 w 49349"/>
                <a:gd name="connsiteY20" fmla="*/ 5451 h 40590"/>
                <a:gd name="connsiteX21" fmla="*/ 9436 w 49349"/>
                <a:gd name="connsiteY21" fmla="*/ 2829 h 40590"/>
                <a:gd name="connsiteX22" fmla="*/ 13163 w 49349"/>
                <a:gd name="connsiteY22" fmla="*/ 65 h 40590"/>
                <a:gd name="connsiteX23" fmla="*/ 26268 w 49349"/>
                <a:gd name="connsiteY23" fmla="*/ 5708 h 40590"/>
                <a:gd name="connsiteX24" fmla="*/ 30337 w 49349"/>
                <a:gd name="connsiteY24" fmla="*/ 7142 h 40590"/>
                <a:gd name="connsiteX25" fmla="*/ 29977 w 49349"/>
                <a:gd name="connsiteY25" fmla="*/ 7877 h 40590"/>
                <a:gd name="connsiteX26" fmla="*/ 31907 w 49349"/>
                <a:gd name="connsiteY26" fmla="*/ 8072 h 40590"/>
                <a:gd name="connsiteX27" fmla="*/ 33447 w 49349"/>
                <a:gd name="connsiteY27" fmla="*/ 7464 h 40590"/>
                <a:gd name="connsiteX28" fmla="*/ 34031 w 49349"/>
                <a:gd name="connsiteY28" fmla="*/ 8509 h 40590"/>
                <a:gd name="connsiteX29" fmla="*/ 36159 w 49349"/>
                <a:gd name="connsiteY29" fmla="*/ 9085 h 40590"/>
                <a:gd name="connsiteX30" fmla="*/ 37023 w 49349"/>
                <a:gd name="connsiteY30" fmla="*/ 7809 h 40590"/>
                <a:gd name="connsiteX31" fmla="*/ 38298 w 49349"/>
                <a:gd name="connsiteY31" fmla="*/ 8065 h 40590"/>
                <a:gd name="connsiteX32" fmla="*/ 38266 w 49349"/>
                <a:gd name="connsiteY32" fmla="*/ 8865 h 40590"/>
                <a:gd name="connsiteX33" fmla="*/ 38150 w 49349"/>
                <a:gd name="connsiteY33" fmla="*/ 11265 h 40590"/>
                <a:gd name="connsiteX34" fmla="*/ 41095 w 49349"/>
                <a:gd name="connsiteY34" fmla="*/ 11573 h 40590"/>
                <a:gd name="connsiteX35" fmla="*/ 44101 w 49349"/>
                <a:gd name="connsiteY35" fmla="*/ 10599 h 40590"/>
                <a:gd name="connsiteX36" fmla="*/ 45604 w 49349"/>
                <a:gd name="connsiteY36" fmla="*/ 13822 h 40590"/>
                <a:gd name="connsiteX37" fmla="*/ 46922 w 49349"/>
                <a:gd name="connsiteY37" fmla="*/ 13907 h 40590"/>
                <a:gd name="connsiteX38" fmla="*/ 47414 w 49349"/>
                <a:gd name="connsiteY38" fmla="*/ 14557 h 40590"/>
                <a:gd name="connsiteX39" fmla="*/ 47092 w 49349"/>
                <a:gd name="connsiteY39" fmla="*/ 15638 h 40590"/>
                <a:gd name="connsiteX40" fmla="*/ 48152 w 49349"/>
                <a:gd name="connsiteY40" fmla="*/ 16899 h 40590"/>
                <a:gd name="connsiteX41" fmla="*/ 48091 w 49349"/>
                <a:gd name="connsiteY41" fmla="*/ 18125 h 40590"/>
                <a:gd name="connsiteX42" fmla="*/ 49349 w 49349"/>
                <a:gd name="connsiteY42" fmla="*/ 19669 h 40590"/>
                <a:gd name="connsiteX43" fmla="*/ 48000 w 49349"/>
                <a:gd name="connsiteY43" fmla="*/ 20061 h 40590"/>
                <a:gd name="connsiteX44" fmla="*/ 47179 w 49349"/>
                <a:gd name="connsiteY44" fmla="*/ 20605 h 40590"/>
                <a:gd name="connsiteX45" fmla="*/ 46929 w 49349"/>
                <a:gd name="connsiteY45" fmla="*/ 21853 h 40590"/>
                <a:gd name="connsiteX46" fmla="*/ 47911 w 49349"/>
                <a:gd name="connsiteY46" fmla="*/ 23894 h 40590"/>
                <a:gd name="connsiteX47" fmla="*/ 47143 w 49349"/>
                <a:gd name="connsiteY47" fmla="*/ 24377 h 40590"/>
                <a:gd name="connsiteX48" fmla="*/ 44937 w 49349"/>
                <a:gd name="connsiteY48" fmla="*/ 24269 h 40590"/>
                <a:gd name="connsiteX49" fmla="*/ 44644 w 49349"/>
                <a:gd name="connsiteY49" fmla="*/ 25126 h 40590"/>
                <a:gd name="connsiteX50" fmla="*/ 42041 w 49349"/>
                <a:gd name="connsiteY50" fmla="*/ 24896 h 40590"/>
                <a:gd name="connsiteX51" fmla="*/ 40726 w 49349"/>
                <a:gd name="connsiteY51" fmla="*/ 29041 h 40590"/>
                <a:gd name="connsiteX52" fmla="*/ 37073 w 49349"/>
                <a:gd name="connsiteY52" fmla="*/ 30083 h 40590"/>
                <a:gd name="connsiteX53" fmla="*/ 35447 w 49349"/>
                <a:gd name="connsiteY53" fmla="*/ 31030 h 40590"/>
                <a:gd name="connsiteX54" fmla="*/ 32449 w 49349"/>
                <a:gd name="connsiteY54" fmla="*/ 32172 h 40590"/>
                <a:gd name="connsiteX55" fmla="*/ 30679 w 49349"/>
                <a:gd name="connsiteY55" fmla="*/ 33033 h 40590"/>
                <a:gd name="connsiteX56" fmla="*/ 28787 w 49349"/>
                <a:gd name="connsiteY56" fmla="*/ 34362 h 40590"/>
                <a:gd name="connsiteX57" fmla="*/ 26319 w 49349"/>
                <a:gd name="connsiteY57" fmla="*/ 34691 h 40590"/>
                <a:gd name="connsiteX58" fmla="*/ 25370 w 49349"/>
                <a:gd name="connsiteY58" fmla="*/ 33773 h 40590"/>
                <a:gd name="connsiteX0" fmla="*/ 25370 w 49349"/>
                <a:gd name="connsiteY0" fmla="*/ 33773 h 40590"/>
                <a:gd name="connsiteX1" fmla="*/ 24461 w 49349"/>
                <a:gd name="connsiteY1" fmla="*/ 31614 h 40590"/>
                <a:gd name="connsiteX2" fmla="*/ 21088 w 49349"/>
                <a:gd name="connsiteY2" fmla="*/ 31397 h 40590"/>
                <a:gd name="connsiteX3" fmla="*/ 21198 w 49349"/>
                <a:gd name="connsiteY3" fmla="*/ 32686 h 40590"/>
                <a:gd name="connsiteX4" fmla="*/ 14978 w 49349"/>
                <a:gd name="connsiteY4" fmla="*/ 40289 h 40590"/>
                <a:gd name="connsiteX5" fmla="*/ 10496 w 49349"/>
                <a:gd name="connsiteY5" fmla="*/ 38976 h 40590"/>
                <a:gd name="connsiteX6" fmla="*/ 12746 w 49349"/>
                <a:gd name="connsiteY6" fmla="*/ 37347 h 40590"/>
                <a:gd name="connsiteX7" fmla="*/ 8930 w 49349"/>
                <a:gd name="connsiteY7" fmla="*/ 33708 h 40590"/>
                <a:gd name="connsiteX8" fmla="*/ 8746 w 49349"/>
                <a:gd name="connsiteY8" fmla="*/ 30869 h 40590"/>
                <a:gd name="connsiteX9" fmla="*/ 6088 w 49349"/>
                <a:gd name="connsiteY9" fmla="*/ 30533 h 40590"/>
                <a:gd name="connsiteX10" fmla="*/ 2782 w 49349"/>
                <a:gd name="connsiteY10" fmla="*/ 27737 h 40590"/>
                <a:gd name="connsiteX11" fmla="*/ 3855 w 49349"/>
                <a:gd name="connsiteY11" fmla="*/ 25103 h 40590"/>
                <a:gd name="connsiteX12" fmla="*/ 1174 w 49349"/>
                <a:gd name="connsiteY12" fmla="*/ 23061 h 40590"/>
                <a:gd name="connsiteX13" fmla="*/ 432 w 49349"/>
                <a:gd name="connsiteY13" fmla="*/ 19381 h 40590"/>
                <a:gd name="connsiteX14" fmla="*/ 1677 w 49349"/>
                <a:gd name="connsiteY14" fmla="*/ 17612 h 40590"/>
                <a:gd name="connsiteX15" fmla="*/ 4214 w 49349"/>
                <a:gd name="connsiteY15" fmla="*/ 17240 h 40590"/>
                <a:gd name="connsiteX16" fmla="*/ 4603 w 49349"/>
                <a:gd name="connsiteY16" fmla="*/ 14030 h 40590"/>
                <a:gd name="connsiteX17" fmla="*/ 4399 w 49349"/>
                <a:gd name="connsiteY17" fmla="*/ 12348 h 40590"/>
                <a:gd name="connsiteX18" fmla="*/ 3934 w 49349"/>
                <a:gd name="connsiteY18" fmla="*/ 9769 h 40590"/>
                <a:gd name="connsiteX19" fmla="*/ 2687 w 49349"/>
                <a:gd name="connsiteY19" fmla="*/ 7081 h 40590"/>
                <a:gd name="connsiteX20" fmla="*/ 9331 w 49349"/>
                <a:gd name="connsiteY20" fmla="*/ 5451 h 40590"/>
                <a:gd name="connsiteX21" fmla="*/ 9436 w 49349"/>
                <a:gd name="connsiteY21" fmla="*/ 2829 h 40590"/>
                <a:gd name="connsiteX22" fmla="*/ 13163 w 49349"/>
                <a:gd name="connsiteY22" fmla="*/ 65 h 40590"/>
                <a:gd name="connsiteX23" fmla="*/ 26268 w 49349"/>
                <a:gd name="connsiteY23" fmla="*/ 5708 h 40590"/>
                <a:gd name="connsiteX24" fmla="*/ 30337 w 49349"/>
                <a:gd name="connsiteY24" fmla="*/ 7142 h 40590"/>
                <a:gd name="connsiteX25" fmla="*/ 29977 w 49349"/>
                <a:gd name="connsiteY25" fmla="*/ 7877 h 40590"/>
                <a:gd name="connsiteX26" fmla="*/ 31907 w 49349"/>
                <a:gd name="connsiteY26" fmla="*/ 8072 h 40590"/>
                <a:gd name="connsiteX27" fmla="*/ 33447 w 49349"/>
                <a:gd name="connsiteY27" fmla="*/ 7464 h 40590"/>
                <a:gd name="connsiteX28" fmla="*/ 34031 w 49349"/>
                <a:gd name="connsiteY28" fmla="*/ 8509 h 40590"/>
                <a:gd name="connsiteX29" fmla="*/ 36159 w 49349"/>
                <a:gd name="connsiteY29" fmla="*/ 9085 h 40590"/>
                <a:gd name="connsiteX30" fmla="*/ 37023 w 49349"/>
                <a:gd name="connsiteY30" fmla="*/ 7809 h 40590"/>
                <a:gd name="connsiteX31" fmla="*/ 38298 w 49349"/>
                <a:gd name="connsiteY31" fmla="*/ 8065 h 40590"/>
                <a:gd name="connsiteX32" fmla="*/ 38266 w 49349"/>
                <a:gd name="connsiteY32" fmla="*/ 8865 h 40590"/>
                <a:gd name="connsiteX33" fmla="*/ 38150 w 49349"/>
                <a:gd name="connsiteY33" fmla="*/ 11265 h 40590"/>
                <a:gd name="connsiteX34" fmla="*/ 41095 w 49349"/>
                <a:gd name="connsiteY34" fmla="*/ 11573 h 40590"/>
                <a:gd name="connsiteX35" fmla="*/ 44101 w 49349"/>
                <a:gd name="connsiteY35" fmla="*/ 10599 h 40590"/>
                <a:gd name="connsiteX36" fmla="*/ 45604 w 49349"/>
                <a:gd name="connsiteY36" fmla="*/ 13822 h 40590"/>
                <a:gd name="connsiteX37" fmla="*/ 46922 w 49349"/>
                <a:gd name="connsiteY37" fmla="*/ 13907 h 40590"/>
                <a:gd name="connsiteX38" fmla="*/ 47414 w 49349"/>
                <a:gd name="connsiteY38" fmla="*/ 14557 h 40590"/>
                <a:gd name="connsiteX39" fmla="*/ 47092 w 49349"/>
                <a:gd name="connsiteY39" fmla="*/ 15638 h 40590"/>
                <a:gd name="connsiteX40" fmla="*/ 48152 w 49349"/>
                <a:gd name="connsiteY40" fmla="*/ 16899 h 40590"/>
                <a:gd name="connsiteX41" fmla="*/ 48091 w 49349"/>
                <a:gd name="connsiteY41" fmla="*/ 18125 h 40590"/>
                <a:gd name="connsiteX42" fmla="*/ 49349 w 49349"/>
                <a:gd name="connsiteY42" fmla="*/ 19669 h 40590"/>
                <a:gd name="connsiteX43" fmla="*/ 48000 w 49349"/>
                <a:gd name="connsiteY43" fmla="*/ 20061 h 40590"/>
                <a:gd name="connsiteX44" fmla="*/ 47179 w 49349"/>
                <a:gd name="connsiteY44" fmla="*/ 20605 h 40590"/>
                <a:gd name="connsiteX45" fmla="*/ 46929 w 49349"/>
                <a:gd name="connsiteY45" fmla="*/ 21853 h 40590"/>
                <a:gd name="connsiteX46" fmla="*/ 47911 w 49349"/>
                <a:gd name="connsiteY46" fmla="*/ 23894 h 40590"/>
                <a:gd name="connsiteX47" fmla="*/ 47143 w 49349"/>
                <a:gd name="connsiteY47" fmla="*/ 24377 h 40590"/>
                <a:gd name="connsiteX48" fmla="*/ 44937 w 49349"/>
                <a:gd name="connsiteY48" fmla="*/ 24269 h 40590"/>
                <a:gd name="connsiteX49" fmla="*/ 44644 w 49349"/>
                <a:gd name="connsiteY49" fmla="*/ 25126 h 40590"/>
                <a:gd name="connsiteX50" fmla="*/ 42041 w 49349"/>
                <a:gd name="connsiteY50" fmla="*/ 24896 h 40590"/>
                <a:gd name="connsiteX51" fmla="*/ 40726 w 49349"/>
                <a:gd name="connsiteY51" fmla="*/ 29041 h 40590"/>
                <a:gd name="connsiteX52" fmla="*/ 37073 w 49349"/>
                <a:gd name="connsiteY52" fmla="*/ 30083 h 40590"/>
                <a:gd name="connsiteX53" fmla="*/ 35447 w 49349"/>
                <a:gd name="connsiteY53" fmla="*/ 31030 h 40590"/>
                <a:gd name="connsiteX54" fmla="*/ 32449 w 49349"/>
                <a:gd name="connsiteY54" fmla="*/ 32172 h 40590"/>
                <a:gd name="connsiteX55" fmla="*/ 30679 w 49349"/>
                <a:gd name="connsiteY55" fmla="*/ 33033 h 40590"/>
                <a:gd name="connsiteX56" fmla="*/ 28787 w 49349"/>
                <a:gd name="connsiteY56" fmla="*/ 34362 h 40590"/>
                <a:gd name="connsiteX57" fmla="*/ 26319 w 49349"/>
                <a:gd name="connsiteY57" fmla="*/ 34691 h 40590"/>
                <a:gd name="connsiteX58" fmla="*/ 25370 w 49349"/>
                <a:gd name="connsiteY58" fmla="*/ 33773 h 40590"/>
                <a:gd name="connsiteX0" fmla="*/ 25370 w 49349"/>
                <a:gd name="connsiteY0" fmla="*/ 33773 h 40306"/>
                <a:gd name="connsiteX1" fmla="*/ 24461 w 49349"/>
                <a:gd name="connsiteY1" fmla="*/ 31614 h 40306"/>
                <a:gd name="connsiteX2" fmla="*/ 21088 w 49349"/>
                <a:gd name="connsiteY2" fmla="*/ 31397 h 40306"/>
                <a:gd name="connsiteX3" fmla="*/ 21198 w 49349"/>
                <a:gd name="connsiteY3" fmla="*/ 32686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25370 w 49349"/>
                <a:gd name="connsiteY0" fmla="*/ 33773 h 40306"/>
                <a:gd name="connsiteX1" fmla="*/ 24461 w 49349"/>
                <a:gd name="connsiteY1" fmla="*/ 31614 h 40306"/>
                <a:gd name="connsiteX2" fmla="*/ 21088 w 49349"/>
                <a:gd name="connsiteY2" fmla="*/ 31397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25370 w 49349"/>
                <a:gd name="connsiteY0" fmla="*/ 33773 h 40306"/>
                <a:gd name="connsiteX1" fmla="*/ 24461 w 49349"/>
                <a:gd name="connsiteY1" fmla="*/ 3161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25370 w 49349"/>
                <a:gd name="connsiteY0" fmla="*/ 33773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30036 w 49349"/>
                <a:gd name="connsiteY0" fmla="*/ 36962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30036 w 49349"/>
                <a:gd name="connsiteY59" fmla="*/ 36962 h 40306"/>
                <a:gd name="connsiteX0" fmla="*/ 26319 w 49349"/>
                <a:gd name="connsiteY0" fmla="*/ 34691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0" fmla="*/ 28787 w 49349"/>
                <a:gd name="connsiteY0" fmla="*/ 34362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0" fmla="*/ 27073 w 49349"/>
                <a:gd name="connsiteY0" fmla="*/ 40589 h 40663"/>
                <a:gd name="connsiteX1" fmla="*/ 27508 w 49349"/>
                <a:gd name="connsiteY1" fmla="*/ 37234 h 40663"/>
                <a:gd name="connsiteX2" fmla="*/ 24421 w 49349"/>
                <a:gd name="connsiteY2" fmla="*/ 37016 h 40663"/>
                <a:gd name="connsiteX3" fmla="*/ 20912 w 49349"/>
                <a:gd name="connsiteY3" fmla="*/ 36787 h 40663"/>
                <a:gd name="connsiteX4" fmla="*/ 17447 w 49349"/>
                <a:gd name="connsiteY4" fmla="*/ 39052 h 40663"/>
                <a:gd name="connsiteX5" fmla="*/ 14978 w 49349"/>
                <a:gd name="connsiteY5" fmla="*/ 40289 h 40663"/>
                <a:gd name="connsiteX6" fmla="*/ 10496 w 49349"/>
                <a:gd name="connsiteY6" fmla="*/ 38976 h 40663"/>
                <a:gd name="connsiteX7" fmla="*/ 12746 w 49349"/>
                <a:gd name="connsiteY7" fmla="*/ 37347 h 40663"/>
                <a:gd name="connsiteX8" fmla="*/ 8930 w 49349"/>
                <a:gd name="connsiteY8" fmla="*/ 33708 h 40663"/>
                <a:gd name="connsiteX9" fmla="*/ 8746 w 49349"/>
                <a:gd name="connsiteY9" fmla="*/ 30869 h 40663"/>
                <a:gd name="connsiteX10" fmla="*/ 6088 w 49349"/>
                <a:gd name="connsiteY10" fmla="*/ 30533 h 40663"/>
                <a:gd name="connsiteX11" fmla="*/ 2782 w 49349"/>
                <a:gd name="connsiteY11" fmla="*/ 27737 h 40663"/>
                <a:gd name="connsiteX12" fmla="*/ 3855 w 49349"/>
                <a:gd name="connsiteY12" fmla="*/ 25103 h 40663"/>
                <a:gd name="connsiteX13" fmla="*/ 1174 w 49349"/>
                <a:gd name="connsiteY13" fmla="*/ 23061 h 40663"/>
                <a:gd name="connsiteX14" fmla="*/ 432 w 49349"/>
                <a:gd name="connsiteY14" fmla="*/ 19381 h 40663"/>
                <a:gd name="connsiteX15" fmla="*/ 1677 w 49349"/>
                <a:gd name="connsiteY15" fmla="*/ 17612 h 40663"/>
                <a:gd name="connsiteX16" fmla="*/ 4214 w 49349"/>
                <a:gd name="connsiteY16" fmla="*/ 17240 h 40663"/>
                <a:gd name="connsiteX17" fmla="*/ 4603 w 49349"/>
                <a:gd name="connsiteY17" fmla="*/ 14030 h 40663"/>
                <a:gd name="connsiteX18" fmla="*/ 4399 w 49349"/>
                <a:gd name="connsiteY18" fmla="*/ 12348 h 40663"/>
                <a:gd name="connsiteX19" fmla="*/ 3934 w 49349"/>
                <a:gd name="connsiteY19" fmla="*/ 9769 h 40663"/>
                <a:gd name="connsiteX20" fmla="*/ 2687 w 49349"/>
                <a:gd name="connsiteY20" fmla="*/ 7081 h 40663"/>
                <a:gd name="connsiteX21" fmla="*/ 9331 w 49349"/>
                <a:gd name="connsiteY21" fmla="*/ 5451 h 40663"/>
                <a:gd name="connsiteX22" fmla="*/ 9436 w 49349"/>
                <a:gd name="connsiteY22" fmla="*/ 2829 h 40663"/>
                <a:gd name="connsiteX23" fmla="*/ 13163 w 49349"/>
                <a:gd name="connsiteY23" fmla="*/ 65 h 40663"/>
                <a:gd name="connsiteX24" fmla="*/ 26268 w 49349"/>
                <a:gd name="connsiteY24" fmla="*/ 5708 h 40663"/>
                <a:gd name="connsiteX25" fmla="*/ 30337 w 49349"/>
                <a:gd name="connsiteY25" fmla="*/ 7142 h 40663"/>
                <a:gd name="connsiteX26" fmla="*/ 29977 w 49349"/>
                <a:gd name="connsiteY26" fmla="*/ 7877 h 40663"/>
                <a:gd name="connsiteX27" fmla="*/ 31907 w 49349"/>
                <a:gd name="connsiteY27" fmla="*/ 8072 h 40663"/>
                <a:gd name="connsiteX28" fmla="*/ 33447 w 49349"/>
                <a:gd name="connsiteY28" fmla="*/ 7464 h 40663"/>
                <a:gd name="connsiteX29" fmla="*/ 34031 w 49349"/>
                <a:gd name="connsiteY29" fmla="*/ 8509 h 40663"/>
                <a:gd name="connsiteX30" fmla="*/ 36159 w 49349"/>
                <a:gd name="connsiteY30" fmla="*/ 9085 h 40663"/>
                <a:gd name="connsiteX31" fmla="*/ 37023 w 49349"/>
                <a:gd name="connsiteY31" fmla="*/ 7809 h 40663"/>
                <a:gd name="connsiteX32" fmla="*/ 38298 w 49349"/>
                <a:gd name="connsiteY32" fmla="*/ 8065 h 40663"/>
                <a:gd name="connsiteX33" fmla="*/ 38266 w 49349"/>
                <a:gd name="connsiteY33" fmla="*/ 8865 h 40663"/>
                <a:gd name="connsiteX34" fmla="*/ 38150 w 49349"/>
                <a:gd name="connsiteY34" fmla="*/ 11265 h 40663"/>
                <a:gd name="connsiteX35" fmla="*/ 41095 w 49349"/>
                <a:gd name="connsiteY35" fmla="*/ 11573 h 40663"/>
                <a:gd name="connsiteX36" fmla="*/ 44101 w 49349"/>
                <a:gd name="connsiteY36" fmla="*/ 10599 h 40663"/>
                <a:gd name="connsiteX37" fmla="*/ 45604 w 49349"/>
                <a:gd name="connsiteY37" fmla="*/ 13822 h 40663"/>
                <a:gd name="connsiteX38" fmla="*/ 46922 w 49349"/>
                <a:gd name="connsiteY38" fmla="*/ 13907 h 40663"/>
                <a:gd name="connsiteX39" fmla="*/ 47414 w 49349"/>
                <a:gd name="connsiteY39" fmla="*/ 14557 h 40663"/>
                <a:gd name="connsiteX40" fmla="*/ 47092 w 49349"/>
                <a:gd name="connsiteY40" fmla="*/ 15638 h 40663"/>
                <a:gd name="connsiteX41" fmla="*/ 48152 w 49349"/>
                <a:gd name="connsiteY41" fmla="*/ 16899 h 40663"/>
                <a:gd name="connsiteX42" fmla="*/ 48091 w 49349"/>
                <a:gd name="connsiteY42" fmla="*/ 18125 h 40663"/>
                <a:gd name="connsiteX43" fmla="*/ 49349 w 49349"/>
                <a:gd name="connsiteY43" fmla="*/ 19669 h 40663"/>
                <a:gd name="connsiteX44" fmla="*/ 48000 w 49349"/>
                <a:gd name="connsiteY44" fmla="*/ 20061 h 40663"/>
                <a:gd name="connsiteX45" fmla="*/ 47179 w 49349"/>
                <a:gd name="connsiteY45" fmla="*/ 20605 h 40663"/>
                <a:gd name="connsiteX46" fmla="*/ 46929 w 49349"/>
                <a:gd name="connsiteY46" fmla="*/ 21853 h 40663"/>
                <a:gd name="connsiteX47" fmla="*/ 47911 w 49349"/>
                <a:gd name="connsiteY47" fmla="*/ 23894 h 40663"/>
                <a:gd name="connsiteX48" fmla="*/ 47143 w 49349"/>
                <a:gd name="connsiteY48" fmla="*/ 24377 h 40663"/>
                <a:gd name="connsiteX49" fmla="*/ 44937 w 49349"/>
                <a:gd name="connsiteY49" fmla="*/ 24269 h 40663"/>
                <a:gd name="connsiteX50" fmla="*/ 44644 w 49349"/>
                <a:gd name="connsiteY50" fmla="*/ 25126 h 40663"/>
                <a:gd name="connsiteX51" fmla="*/ 42041 w 49349"/>
                <a:gd name="connsiteY51" fmla="*/ 24896 h 40663"/>
                <a:gd name="connsiteX52" fmla="*/ 40726 w 49349"/>
                <a:gd name="connsiteY52" fmla="*/ 29041 h 40663"/>
                <a:gd name="connsiteX53" fmla="*/ 37073 w 49349"/>
                <a:gd name="connsiteY53" fmla="*/ 30083 h 40663"/>
                <a:gd name="connsiteX54" fmla="*/ 35447 w 49349"/>
                <a:gd name="connsiteY54" fmla="*/ 31030 h 40663"/>
                <a:gd name="connsiteX55" fmla="*/ 32449 w 49349"/>
                <a:gd name="connsiteY55" fmla="*/ 32172 h 40663"/>
                <a:gd name="connsiteX56" fmla="*/ 30679 w 49349"/>
                <a:gd name="connsiteY56" fmla="*/ 33033 h 40663"/>
                <a:gd name="connsiteX57" fmla="*/ 27073 w 49349"/>
                <a:gd name="connsiteY57" fmla="*/ 40589 h 40663"/>
                <a:gd name="connsiteX0" fmla="*/ 27073 w 49349"/>
                <a:gd name="connsiteY0" fmla="*/ 40589 h 41779"/>
                <a:gd name="connsiteX1" fmla="*/ 27508 w 49349"/>
                <a:gd name="connsiteY1" fmla="*/ 37234 h 41779"/>
                <a:gd name="connsiteX2" fmla="*/ 24421 w 49349"/>
                <a:gd name="connsiteY2" fmla="*/ 37016 h 41779"/>
                <a:gd name="connsiteX3" fmla="*/ 20912 w 49349"/>
                <a:gd name="connsiteY3" fmla="*/ 36787 h 41779"/>
                <a:gd name="connsiteX4" fmla="*/ 17447 w 49349"/>
                <a:gd name="connsiteY4" fmla="*/ 39052 h 41779"/>
                <a:gd name="connsiteX5" fmla="*/ 14978 w 49349"/>
                <a:gd name="connsiteY5" fmla="*/ 40289 h 41779"/>
                <a:gd name="connsiteX6" fmla="*/ 10496 w 49349"/>
                <a:gd name="connsiteY6" fmla="*/ 38976 h 41779"/>
                <a:gd name="connsiteX7" fmla="*/ 12746 w 49349"/>
                <a:gd name="connsiteY7" fmla="*/ 37347 h 41779"/>
                <a:gd name="connsiteX8" fmla="*/ 8930 w 49349"/>
                <a:gd name="connsiteY8" fmla="*/ 33708 h 41779"/>
                <a:gd name="connsiteX9" fmla="*/ 8746 w 49349"/>
                <a:gd name="connsiteY9" fmla="*/ 30869 h 41779"/>
                <a:gd name="connsiteX10" fmla="*/ 6088 w 49349"/>
                <a:gd name="connsiteY10" fmla="*/ 30533 h 41779"/>
                <a:gd name="connsiteX11" fmla="*/ 2782 w 49349"/>
                <a:gd name="connsiteY11" fmla="*/ 27737 h 41779"/>
                <a:gd name="connsiteX12" fmla="*/ 3855 w 49349"/>
                <a:gd name="connsiteY12" fmla="*/ 25103 h 41779"/>
                <a:gd name="connsiteX13" fmla="*/ 1174 w 49349"/>
                <a:gd name="connsiteY13" fmla="*/ 23061 h 41779"/>
                <a:gd name="connsiteX14" fmla="*/ 432 w 49349"/>
                <a:gd name="connsiteY14" fmla="*/ 19381 h 41779"/>
                <a:gd name="connsiteX15" fmla="*/ 1677 w 49349"/>
                <a:gd name="connsiteY15" fmla="*/ 17612 h 41779"/>
                <a:gd name="connsiteX16" fmla="*/ 4214 w 49349"/>
                <a:gd name="connsiteY16" fmla="*/ 17240 h 41779"/>
                <a:gd name="connsiteX17" fmla="*/ 4603 w 49349"/>
                <a:gd name="connsiteY17" fmla="*/ 14030 h 41779"/>
                <a:gd name="connsiteX18" fmla="*/ 4399 w 49349"/>
                <a:gd name="connsiteY18" fmla="*/ 12348 h 41779"/>
                <a:gd name="connsiteX19" fmla="*/ 3934 w 49349"/>
                <a:gd name="connsiteY19" fmla="*/ 9769 h 41779"/>
                <a:gd name="connsiteX20" fmla="*/ 2687 w 49349"/>
                <a:gd name="connsiteY20" fmla="*/ 7081 h 41779"/>
                <a:gd name="connsiteX21" fmla="*/ 9331 w 49349"/>
                <a:gd name="connsiteY21" fmla="*/ 5451 h 41779"/>
                <a:gd name="connsiteX22" fmla="*/ 9436 w 49349"/>
                <a:gd name="connsiteY22" fmla="*/ 2829 h 41779"/>
                <a:gd name="connsiteX23" fmla="*/ 13163 w 49349"/>
                <a:gd name="connsiteY23" fmla="*/ 65 h 41779"/>
                <a:gd name="connsiteX24" fmla="*/ 26268 w 49349"/>
                <a:gd name="connsiteY24" fmla="*/ 5708 h 41779"/>
                <a:gd name="connsiteX25" fmla="*/ 30337 w 49349"/>
                <a:gd name="connsiteY25" fmla="*/ 7142 h 41779"/>
                <a:gd name="connsiteX26" fmla="*/ 29977 w 49349"/>
                <a:gd name="connsiteY26" fmla="*/ 7877 h 41779"/>
                <a:gd name="connsiteX27" fmla="*/ 31907 w 49349"/>
                <a:gd name="connsiteY27" fmla="*/ 8072 h 41779"/>
                <a:gd name="connsiteX28" fmla="*/ 33447 w 49349"/>
                <a:gd name="connsiteY28" fmla="*/ 7464 h 41779"/>
                <a:gd name="connsiteX29" fmla="*/ 34031 w 49349"/>
                <a:gd name="connsiteY29" fmla="*/ 8509 h 41779"/>
                <a:gd name="connsiteX30" fmla="*/ 36159 w 49349"/>
                <a:gd name="connsiteY30" fmla="*/ 9085 h 41779"/>
                <a:gd name="connsiteX31" fmla="*/ 37023 w 49349"/>
                <a:gd name="connsiteY31" fmla="*/ 7809 h 41779"/>
                <a:gd name="connsiteX32" fmla="*/ 38298 w 49349"/>
                <a:gd name="connsiteY32" fmla="*/ 8065 h 41779"/>
                <a:gd name="connsiteX33" fmla="*/ 38266 w 49349"/>
                <a:gd name="connsiteY33" fmla="*/ 8865 h 41779"/>
                <a:gd name="connsiteX34" fmla="*/ 38150 w 49349"/>
                <a:gd name="connsiteY34" fmla="*/ 11265 h 41779"/>
                <a:gd name="connsiteX35" fmla="*/ 41095 w 49349"/>
                <a:gd name="connsiteY35" fmla="*/ 11573 h 41779"/>
                <a:gd name="connsiteX36" fmla="*/ 44101 w 49349"/>
                <a:gd name="connsiteY36" fmla="*/ 10599 h 41779"/>
                <a:gd name="connsiteX37" fmla="*/ 45604 w 49349"/>
                <a:gd name="connsiteY37" fmla="*/ 13822 h 41779"/>
                <a:gd name="connsiteX38" fmla="*/ 46922 w 49349"/>
                <a:gd name="connsiteY38" fmla="*/ 13907 h 41779"/>
                <a:gd name="connsiteX39" fmla="*/ 47414 w 49349"/>
                <a:gd name="connsiteY39" fmla="*/ 14557 h 41779"/>
                <a:gd name="connsiteX40" fmla="*/ 47092 w 49349"/>
                <a:gd name="connsiteY40" fmla="*/ 15638 h 41779"/>
                <a:gd name="connsiteX41" fmla="*/ 48152 w 49349"/>
                <a:gd name="connsiteY41" fmla="*/ 16899 h 41779"/>
                <a:gd name="connsiteX42" fmla="*/ 48091 w 49349"/>
                <a:gd name="connsiteY42" fmla="*/ 18125 h 41779"/>
                <a:gd name="connsiteX43" fmla="*/ 49349 w 49349"/>
                <a:gd name="connsiteY43" fmla="*/ 19669 h 41779"/>
                <a:gd name="connsiteX44" fmla="*/ 48000 w 49349"/>
                <a:gd name="connsiteY44" fmla="*/ 20061 h 41779"/>
                <a:gd name="connsiteX45" fmla="*/ 47179 w 49349"/>
                <a:gd name="connsiteY45" fmla="*/ 20605 h 41779"/>
                <a:gd name="connsiteX46" fmla="*/ 46929 w 49349"/>
                <a:gd name="connsiteY46" fmla="*/ 21853 h 41779"/>
                <a:gd name="connsiteX47" fmla="*/ 47911 w 49349"/>
                <a:gd name="connsiteY47" fmla="*/ 23894 h 41779"/>
                <a:gd name="connsiteX48" fmla="*/ 47143 w 49349"/>
                <a:gd name="connsiteY48" fmla="*/ 24377 h 41779"/>
                <a:gd name="connsiteX49" fmla="*/ 44937 w 49349"/>
                <a:gd name="connsiteY49" fmla="*/ 24269 h 41779"/>
                <a:gd name="connsiteX50" fmla="*/ 44644 w 49349"/>
                <a:gd name="connsiteY50" fmla="*/ 25126 h 41779"/>
                <a:gd name="connsiteX51" fmla="*/ 42041 w 49349"/>
                <a:gd name="connsiteY51" fmla="*/ 24896 h 41779"/>
                <a:gd name="connsiteX52" fmla="*/ 40726 w 49349"/>
                <a:gd name="connsiteY52" fmla="*/ 29041 h 41779"/>
                <a:gd name="connsiteX53" fmla="*/ 37073 w 49349"/>
                <a:gd name="connsiteY53" fmla="*/ 30083 h 41779"/>
                <a:gd name="connsiteX54" fmla="*/ 35447 w 49349"/>
                <a:gd name="connsiteY54" fmla="*/ 31030 h 41779"/>
                <a:gd name="connsiteX55" fmla="*/ 32449 w 49349"/>
                <a:gd name="connsiteY55" fmla="*/ 32172 h 41779"/>
                <a:gd name="connsiteX56" fmla="*/ 31917 w 49349"/>
                <a:gd name="connsiteY56" fmla="*/ 41158 h 41779"/>
                <a:gd name="connsiteX57" fmla="*/ 27073 w 49349"/>
                <a:gd name="connsiteY57" fmla="*/ 40589 h 41779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0726 w 49349"/>
                <a:gd name="connsiteY52" fmla="*/ 29041 h 41236"/>
                <a:gd name="connsiteX53" fmla="*/ 37073 w 49349"/>
                <a:gd name="connsiteY53" fmla="*/ 30083 h 41236"/>
                <a:gd name="connsiteX54" fmla="*/ 35447 w 49349"/>
                <a:gd name="connsiteY54" fmla="*/ 31030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0726 w 49349"/>
                <a:gd name="connsiteY52" fmla="*/ 29041 h 41236"/>
                <a:gd name="connsiteX53" fmla="*/ 37073 w 49349"/>
                <a:gd name="connsiteY53" fmla="*/ 30083 h 41236"/>
                <a:gd name="connsiteX54" fmla="*/ 41827 w 49349"/>
                <a:gd name="connsiteY54" fmla="*/ 37409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0726 w 49349"/>
                <a:gd name="connsiteY52" fmla="*/ 29041 h 41236"/>
                <a:gd name="connsiteX53" fmla="*/ 44691 w 49349"/>
                <a:gd name="connsiteY53" fmla="*/ 37525 h 41236"/>
                <a:gd name="connsiteX54" fmla="*/ 41827 w 49349"/>
                <a:gd name="connsiteY54" fmla="*/ 37409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4630 w 49349"/>
                <a:gd name="connsiteY52" fmla="*/ 34053 h 41236"/>
                <a:gd name="connsiteX53" fmla="*/ 44691 w 49349"/>
                <a:gd name="connsiteY53" fmla="*/ 37525 h 41236"/>
                <a:gd name="connsiteX54" fmla="*/ 41827 w 49349"/>
                <a:gd name="connsiteY54" fmla="*/ 37409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5730 w 49349"/>
                <a:gd name="connsiteY52" fmla="*/ 33356 h 41236"/>
                <a:gd name="connsiteX53" fmla="*/ 44630 w 49349"/>
                <a:gd name="connsiteY53" fmla="*/ 34053 h 41236"/>
                <a:gd name="connsiteX54" fmla="*/ 44691 w 49349"/>
                <a:gd name="connsiteY54" fmla="*/ 37525 h 41236"/>
                <a:gd name="connsiteX55" fmla="*/ 41827 w 49349"/>
                <a:gd name="connsiteY55" fmla="*/ 37409 h 41236"/>
                <a:gd name="connsiteX56" fmla="*/ 34068 w 49349"/>
                <a:gd name="connsiteY56" fmla="*/ 39538 h 41236"/>
                <a:gd name="connsiteX57" fmla="*/ 31917 w 49349"/>
                <a:gd name="connsiteY57" fmla="*/ 41158 h 41236"/>
                <a:gd name="connsiteX58" fmla="*/ 27073 w 49349"/>
                <a:gd name="connsiteY58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6707 w 49349"/>
                <a:gd name="connsiteY51" fmla="*/ 30819 h 41236"/>
                <a:gd name="connsiteX52" fmla="*/ 45730 w 49349"/>
                <a:gd name="connsiteY52" fmla="*/ 33356 h 41236"/>
                <a:gd name="connsiteX53" fmla="*/ 44630 w 49349"/>
                <a:gd name="connsiteY53" fmla="*/ 34053 h 41236"/>
                <a:gd name="connsiteX54" fmla="*/ 44691 w 49349"/>
                <a:gd name="connsiteY54" fmla="*/ 37525 h 41236"/>
                <a:gd name="connsiteX55" fmla="*/ 41827 w 49349"/>
                <a:gd name="connsiteY55" fmla="*/ 37409 h 41236"/>
                <a:gd name="connsiteX56" fmla="*/ 34068 w 49349"/>
                <a:gd name="connsiteY56" fmla="*/ 39538 h 41236"/>
                <a:gd name="connsiteX57" fmla="*/ 31917 w 49349"/>
                <a:gd name="connsiteY57" fmla="*/ 41158 h 41236"/>
                <a:gd name="connsiteX58" fmla="*/ 27073 w 49349"/>
                <a:gd name="connsiteY58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9215 w 49349"/>
                <a:gd name="connsiteY50" fmla="*/ 32188 h 41236"/>
                <a:gd name="connsiteX51" fmla="*/ 46707 w 49349"/>
                <a:gd name="connsiteY51" fmla="*/ 30819 h 41236"/>
                <a:gd name="connsiteX52" fmla="*/ 45730 w 49349"/>
                <a:gd name="connsiteY52" fmla="*/ 33356 h 41236"/>
                <a:gd name="connsiteX53" fmla="*/ 44630 w 49349"/>
                <a:gd name="connsiteY53" fmla="*/ 34053 h 41236"/>
                <a:gd name="connsiteX54" fmla="*/ 44691 w 49349"/>
                <a:gd name="connsiteY54" fmla="*/ 37525 h 41236"/>
                <a:gd name="connsiteX55" fmla="*/ 41827 w 49349"/>
                <a:gd name="connsiteY55" fmla="*/ 37409 h 41236"/>
                <a:gd name="connsiteX56" fmla="*/ 34068 w 49349"/>
                <a:gd name="connsiteY56" fmla="*/ 39538 h 41236"/>
                <a:gd name="connsiteX57" fmla="*/ 31917 w 49349"/>
                <a:gd name="connsiteY57" fmla="*/ 41158 h 41236"/>
                <a:gd name="connsiteX58" fmla="*/ 27073 w 49349"/>
                <a:gd name="connsiteY58" fmla="*/ 40589 h 41236"/>
                <a:gd name="connsiteX0" fmla="*/ 27073 w 55714"/>
                <a:gd name="connsiteY0" fmla="*/ 40589 h 41236"/>
                <a:gd name="connsiteX1" fmla="*/ 27508 w 55714"/>
                <a:gd name="connsiteY1" fmla="*/ 37234 h 41236"/>
                <a:gd name="connsiteX2" fmla="*/ 24421 w 55714"/>
                <a:gd name="connsiteY2" fmla="*/ 37016 h 41236"/>
                <a:gd name="connsiteX3" fmla="*/ 20912 w 55714"/>
                <a:gd name="connsiteY3" fmla="*/ 36787 h 41236"/>
                <a:gd name="connsiteX4" fmla="*/ 17447 w 55714"/>
                <a:gd name="connsiteY4" fmla="*/ 39052 h 41236"/>
                <a:gd name="connsiteX5" fmla="*/ 14978 w 55714"/>
                <a:gd name="connsiteY5" fmla="*/ 40289 h 41236"/>
                <a:gd name="connsiteX6" fmla="*/ 10496 w 55714"/>
                <a:gd name="connsiteY6" fmla="*/ 38976 h 41236"/>
                <a:gd name="connsiteX7" fmla="*/ 12746 w 55714"/>
                <a:gd name="connsiteY7" fmla="*/ 37347 h 41236"/>
                <a:gd name="connsiteX8" fmla="*/ 8930 w 55714"/>
                <a:gd name="connsiteY8" fmla="*/ 33708 h 41236"/>
                <a:gd name="connsiteX9" fmla="*/ 8746 w 55714"/>
                <a:gd name="connsiteY9" fmla="*/ 30869 h 41236"/>
                <a:gd name="connsiteX10" fmla="*/ 6088 w 55714"/>
                <a:gd name="connsiteY10" fmla="*/ 30533 h 41236"/>
                <a:gd name="connsiteX11" fmla="*/ 2782 w 55714"/>
                <a:gd name="connsiteY11" fmla="*/ 27737 h 41236"/>
                <a:gd name="connsiteX12" fmla="*/ 3855 w 55714"/>
                <a:gd name="connsiteY12" fmla="*/ 25103 h 41236"/>
                <a:gd name="connsiteX13" fmla="*/ 1174 w 55714"/>
                <a:gd name="connsiteY13" fmla="*/ 23061 h 41236"/>
                <a:gd name="connsiteX14" fmla="*/ 432 w 55714"/>
                <a:gd name="connsiteY14" fmla="*/ 19381 h 41236"/>
                <a:gd name="connsiteX15" fmla="*/ 1677 w 55714"/>
                <a:gd name="connsiteY15" fmla="*/ 17612 h 41236"/>
                <a:gd name="connsiteX16" fmla="*/ 4214 w 55714"/>
                <a:gd name="connsiteY16" fmla="*/ 17240 h 41236"/>
                <a:gd name="connsiteX17" fmla="*/ 4603 w 55714"/>
                <a:gd name="connsiteY17" fmla="*/ 14030 h 41236"/>
                <a:gd name="connsiteX18" fmla="*/ 4399 w 55714"/>
                <a:gd name="connsiteY18" fmla="*/ 12348 h 41236"/>
                <a:gd name="connsiteX19" fmla="*/ 3934 w 55714"/>
                <a:gd name="connsiteY19" fmla="*/ 9769 h 41236"/>
                <a:gd name="connsiteX20" fmla="*/ 2687 w 55714"/>
                <a:gd name="connsiteY20" fmla="*/ 7081 h 41236"/>
                <a:gd name="connsiteX21" fmla="*/ 9331 w 55714"/>
                <a:gd name="connsiteY21" fmla="*/ 5451 h 41236"/>
                <a:gd name="connsiteX22" fmla="*/ 9436 w 55714"/>
                <a:gd name="connsiteY22" fmla="*/ 2829 h 41236"/>
                <a:gd name="connsiteX23" fmla="*/ 13163 w 55714"/>
                <a:gd name="connsiteY23" fmla="*/ 65 h 41236"/>
                <a:gd name="connsiteX24" fmla="*/ 26268 w 55714"/>
                <a:gd name="connsiteY24" fmla="*/ 5708 h 41236"/>
                <a:gd name="connsiteX25" fmla="*/ 30337 w 55714"/>
                <a:gd name="connsiteY25" fmla="*/ 7142 h 41236"/>
                <a:gd name="connsiteX26" fmla="*/ 29977 w 55714"/>
                <a:gd name="connsiteY26" fmla="*/ 7877 h 41236"/>
                <a:gd name="connsiteX27" fmla="*/ 31907 w 55714"/>
                <a:gd name="connsiteY27" fmla="*/ 8072 h 41236"/>
                <a:gd name="connsiteX28" fmla="*/ 33447 w 55714"/>
                <a:gd name="connsiteY28" fmla="*/ 7464 h 41236"/>
                <a:gd name="connsiteX29" fmla="*/ 34031 w 55714"/>
                <a:gd name="connsiteY29" fmla="*/ 8509 h 41236"/>
                <a:gd name="connsiteX30" fmla="*/ 36159 w 55714"/>
                <a:gd name="connsiteY30" fmla="*/ 9085 h 41236"/>
                <a:gd name="connsiteX31" fmla="*/ 37023 w 55714"/>
                <a:gd name="connsiteY31" fmla="*/ 7809 h 41236"/>
                <a:gd name="connsiteX32" fmla="*/ 38298 w 55714"/>
                <a:gd name="connsiteY32" fmla="*/ 8065 h 41236"/>
                <a:gd name="connsiteX33" fmla="*/ 38266 w 55714"/>
                <a:gd name="connsiteY33" fmla="*/ 8865 h 41236"/>
                <a:gd name="connsiteX34" fmla="*/ 38150 w 55714"/>
                <a:gd name="connsiteY34" fmla="*/ 11265 h 41236"/>
                <a:gd name="connsiteX35" fmla="*/ 41095 w 55714"/>
                <a:gd name="connsiteY35" fmla="*/ 11573 h 41236"/>
                <a:gd name="connsiteX36" fmla="*/ 44101 w 55714"/>
                <a:gd name="connsiteY36" fmla="*/ 10599 h 41236"/>
                <a:gd name="connsiteX37" fmla="*/ 45604 w 55714"/>
                <a:gd name="connsiteY37" fmla="*/ 13822 h 41236"/>
                <a:gd name="connsiteX38" fmla="*/ 46922 w 55714"/>
                <a:gd name="connsiteY38" fmla="*/ 13907 h 41236"/>
                <a:gd name="connsiteX39" fmla="*/ 47414 w 55714"/>
                <a:gd name="connsiteY39" fmla="*/ 14557 h 41236"/>
                <a:gd name="connsiteX40" fmla="*/ 47092 w 55714"/>
                <a:gd name="connsiteY40" fmla="*/ 15638 h 41236"/>
                <a:gd name="connsiteX41" fmla="*/ 48152 w 55714"/>
                <a:gd name="connsiteY41" fmla="*/ 16899 h 41236"/>
                <a:gd name="connsiteX42" fmla="*/ 48091 w 55714"/>
                <a:gd name="connsiteY42" fmla="*/ 18125 h 41236"/>
                <a:gd name="connsiteX43" fmla="*/ 49349 w 55714"/>
                <a:gd name="connsiteY43" fmla="*/ 19669 h 41236"/>
                <a:gd name="connsiteX44" fmla="*/ 48000 w 55714"/>
                <a:gd name="connsiteY44" fmla="*/ 20061 h 41236"/>
                <a:gd name="connsiteX45" fmla="*/ 47179 w 55714"/>
                <a:gd name="connsiteY45" fmla="*/ 20605 h 41236"/>
                <a:gd name="connsiteX46" fmla="*/ 46929 w 55714"/>
                <a:gd name="connsiteY46" fmla="*/ 21853 h 41236"/>
                <a:gd name="connsiteX47" fmla="*/ 47911 w 55714"/>
                <a:gd name="connsiteY47" fmla="*/ 23894 h 41236"/>
                <a:gd name="connsiteX48" fmla="*/ 47143 w 55714"/>
                <a:gd name="connsiteY48" fmla="*/ 24377 h 41236"/>
                <a:gd name="connsiteX49" fmla="*/ 55698 w 55714"/>
                <a:gd name="connsiteY49" fmla="*/ 30648 h 41236"/>
                <a:gd name="connsiteX50" fmla="*/ 49215 w 55714"/>
                <a:gd name="connsiteY50" fmla="*/ 32188 h 41236"/>
                <a:gd name="connsiteX51" fmla="*/ 46707 w 55714"/>
                <a:gd name="connsiteY51" fmla="*/ 30819 h 41236"/>
                <a:gd name="connsiteX52" fmla="*/ 45730 w 55714"/>
                <a:gd name="connsiteY52" fmla="*/ 33356 h 41236"/>
                <a:gd name="connsiteX53" fmla="*/ 44630 w 55714"/>
                <a:gd name="connsiteY53" fmla="*/ 34053 h 41236"/>
                <a:gd name="connsiteX54" fmla="*/ 44691 w 55714"/>
                <a:gd name="connsiteY54" fmla="*/ 37525 h 41236"/>
                <a:gd name="connsiteX55" fmla="*/ 41827 w 55714"/>
                <a:gd name="connsiteY55" fmla="*/ 37409 h 41236"/>
                <a:gd name="connsiteX56" fmla="*/ 34068 w 55714"/>
                <a:gd name="connsiteY56" fmla="*/ 39538 h 41236"/>
                <a:gd name="connsiteX57" fmla="*/ 31917 w 55714"/>
                <a:gd name="connsiteY57" fmla="*/ 41158 h 41236"/>
                <a:gd name="connsiteX58" fmla="*/ 27073 w 55714"/>
                <a:gd name="connsiteY58" fmla="*/ 40589 h 41236"/>
                <a:gd name="connsiteX0" fmla="*/ 27073 w 63874"/>
                <a:gd name="connsiteY0" fmla="*/ 40589 h 41236"/>
                <a:gd name="connsiteX1" fmla="*/ 27508 w 63874"/>
                <a:gd name="connsiteY1" fmla="*/ 37234 h 41236"/>
                <a:gd name="connsiteX2" fmla="*/ 24421 w 63874"/>
                <a:gd name="connsiteY2" fmla="*/ 37016 h 41236"/>
                <a:gd name="connsiteX3" fmla="*/ 20912 w 63874"/>
                <a:gd name="connsiteY3" fmla="*/ 36787 h 41236"/>
                <a:gd name="connsiteX4" fmla="*/ 17447 w 63874"/>
                <a:gd name="connsiteY4" fmla="*/ 39052 h 41236"/>
                <a:gd name="connsiteX5" fmla="*/ 14978 w 63874"/>
                <a:gd name="connsiteY5" fmla="*/ 40289 h 41236"/>
                <a:gd name="connsiteX6" fmla="*/ 10496 w 63874"/>
                <a:gd name="connsiteY6" fmla="*/ 38976 h 41236"/>
                <a:gd name="connsiteX7" fmla="*/ 12746 w 63874"/>
                <a:gd name="connsiteY7" fmla="*/ 37347 h 41236"/>
                <a:gd name="connsiteX8" fmla="*/ 8930 w 63874"/>
                <a:gd name="connsiteY8" fmla="*/ 33708 h 41236"/>
                <a:gd name="connsiteX9" fmla="*/ 8746 w 63874"/>
                <a:gd name="connsiteY9" fmla="*/ 30869 h 41236"/>
                <a:gd name="connsiteX10" fmla="*/ 6088 w 63874"/>
                <a:gd name="connsiteY10" fmla="*/ 30533 h 41236"/>
                <a:gd name="connsiteX11" fmla="*/ 2782 w 63874"/>
                <a:gd name="connsiteY11" fmla="*/ 27737 h 41236"/>
                <a:gd name="connsiteX12" fmla="*/ 3855 w 63874"/>
                <a:gd name="connsiteY12" fmla="*/ 25103 h 41236"/>
                <a:gd name="connsiteX13" fmla="*/ 1174 w 63874"/>
                <a:gd name="connsiteY13" fmla="*/ 23061 h 41236"/>
                <a:gd name="connsiteX14" fmla="*/ 432 w 63874"/>
                <a:gd name="connsiteY14" fmla="*/ 19381 h 41236"/>
                <a:gd name="connsiteX15" fmla="*/ 1677 w 63874"/>
                <a:gd name="connsiteY15" fmla="*/ 17612 h 41236"/>
                <a:gd name="connsiteX16" fmla="*/ 4214 w 63874"/>
                <a:gd name="connsiteY16" fmla="*/ 17240 h 41236"/>
                <a:gd name="connsiteX17" fmla="*/ 4603 w 63874"/>
                <a:gd name="connsiteY17" fmla="*/ 14030 h 41236"/>
                <a:gd name="connsiteX18" fmla="*/ 4399 w 63874"/>
                <a:gd name="connsiteY18" fmla="*/ 12348 h 41236"/>
                <a:gd name="connsiteX19" fmla="*/ 3934 w 63874"/>
                <a:gd name="connsiteY19" fmla="*/ 9769 h 41236"/>
                <a:gd name="connsiteX20" fmla="*/ 2687 w 63874"/>
                <a:gd name="connsiteY20" fmla="*/ 7081 h 41236"/>
                <a:gd name="connsiteX21" fmla="*/ 9331 w 63874"/>
                <a:gd name="connsiteY21" fmla="*/ 5451 h 41236"/>
                <a:gd name="connsiteX22" fmla="*/ 9436 w 63874"/>
                <a:gd name="connsiteY22" fmla="*/ 2829 h 41236"/>
                <a:gd name="connsiteX23" fmla="*/ 13163 w 63874"/>
                <a:gd name="connsiteY23" fmla="*/ 65 h 41236"/>
                <a:gd name="connsiteX24" fmla="*/ 26268 w 63874"/>
                <a:gd name="connsiteY24" fmla="*/ 5708 h 41236"/>
                <a:gd name="connsiteX25" fmla="*/ 30337 w 63874"/>
                <a:gd name="connsiteY25" fmla="*/ 7142 h 41236"/>
                <a:gd name="connsiteX26" fmla="*/ 29977 w 63874"/>
                <a:gd name="connsiteY26" fmla="*/ 7877 h 41236"/>
                <a:gd name="connsiteX27" fmla="*/ 31907 w 63874"/>
                <a:gd name="connsiteY27" fmla="*/ 8072 h 41236"/>
                <a:gd name="connsiteX28" fmla="*/ 33447 w 63874"/>
                <a:gd name="connsiteY28" fmla="*/ 7464 h 41236"/>
                <a:gd name="connsiteX29" fmla="*/ 34031 w 63874"/>
                <a:gd name="connsiteY29" fmla="*/ 8509 h 41236"/>
                <a:gd name="connsiteX30" fmla="*/ 36159 w 63874"/>
                <a:gd name="connsiteY30" fmla="*/ 9085 h 41236"/>
                <a:gd name="connsiteX31" fmla="*/ 37023 w 63874"/>
                <a:gd name="connsiteY31" fmla="*/ 7809 h 41236"/>
                <a:gd name="connsiteX32" fmla="*/ 38298 w 63874"/>
                <a:gd name="connsiteY32" fmla="*/ 8065 h 41236"/>
                <a:gd name="connsiteX33" fmla="*/ 38266 w 63874"/>
                <a:gd name="connsiteY33" fmla="*/ 8865 h 41236"/>
                <a:gd name="connsiteX34" fmla="*/ 38150 w 63874"/>
                <a:gd name="connsiteY34" fmla="*/ 11265 h 41236"/>
                <a:gd name="connsiteX35" fmla="*/ 41095 w 63874"/>
                <a:gd name="connsiteY35" fmla="*/ 11573 h 41236"/>
                <a:gd name="connsiteX36" fmla="*/ 44101 w 63874"/>
                <a:gd name="connsiteY36" fmla="*/ 10599 h 41236"/>
                <a:gd name="connsiteX37" fmla="*/ 45604 w 63874"/>
                <a:gd name="connsiteY37" fmla="*/ 13822 h 41236"/>
                <a:gd name="connsiteX38" fmla="*/ 46922 w 63874"/>
                <a:gd name="connsiteY38" fmla="*/ 13907 h 41236"/>
                <a:gd name="connsiteX39" fmla="*/ 47414 w 63874"/>
                <a:gd name="connsiteY39" fmla="*/ 14557 h 41236"/>
                <a:gd name="connsiteX40" fmla="*/ 47092 w 63874"/>
                <a:gd name="connsiteY40" fmla="*/ 15638 h 41236"/>
                <a:gd name="connsiteX41" fmla="*/ 48152 w 63874"/>
                <a:gd name="connsiteY41" fmla="*/ 16899 h 41236"/>
                <a:gd name="connsiteX42" fmla="*/ 48091 w 63874"/>
                <a:gd name="connsiteY42" fmla="*/ 18125 h 41236"/>
                <a:gd name="connsiteX43" fmla="*/ 49349 w 63874"/>
                <a:gd name="connsiteY43" fmla="*/ 19669 h 41236"/>
                <a:gd name="connsiteX44" fmla="*/ 48000 w 63874"/>
                <a:gd name="connsiteY44" fmla="*/ 20061 h 41236"/>
                <a:gd name="connsiteX45" fmla="*/ 47179 w 63874"/>
                <a:gd name="connsiteY45" fmla="*/ 20605 h 41236"/>
                <a:gd name="connsiteX46" fmla="*/ 46929 w 63874"/>
                <a:gd name="connsiteY46" fmla="*/ 21853 h 41236"/>
                <a:gd name="connsiteX47" fmla="*/ 47911 w 63874"/>
                <a:gd name="connsiteY47" fmla="*/ 23894 h 41236"/>
                <a:gd name="connsiteX48" fmla="*/ 63713 w 63874"/>
                <a:gd name="connsiteY48" fmla="*/ 25896 h 41236"/>
                <a:gd name="connsiteX49" fmla="*/ 55698 w 63874"/>
                <a:gd name="connsiteY49" fmla="*/ 30648 h 41236"/>
                <a:gd name="connsiteX50" fmla="*/ 49215 w 63874"/>
                <a:gd name="connsiteY50" fmla="*/ 32188 h 41236"/>
                <a:gd name="connsiteX51" fmla="*/ 46707 w 63874"/>
                <a:gd name="connsiteY51" fmla="*/ 30819 h 41236"/>
                <a:gd name="connsiteX52" fmla="*/ 45730 w 63874"/>
                <a:gd name="connsiteY52" fmla="*/ 33356 h 41236"/>
                <a:gd name="connsiteX53" fmla="*/ 44630 w 63874"/>
                <a:gd name="connsiteY53" fmla="*/ 34053 h 41236"/>
                <a:gd name="connsiteX54" fmla="*/ 44691 w 63874"/>
                <a:gd name="connsiteY54" fmla="*/ 37525 h 41236"/>
                <a:gd name="connsiteX55" fmla="*/ 41827 w 63874"/>
                <a:gd name="connsiteY55" fmla="*/ 37409 h 41236"/>
                <a:gd name="connsiteX56" fmla="*/ 34068 w 63874"/>
                <a:gd name="connsiteY56" fmla="*/ 39538 h 41236"/>
                <a:gd name="connsiteX57" fmla="*/ 31917 w 63874"/>
                <a:gd name="connsiteY57" fmla="*/ 41158 h 41236"/>
                <a:gd name="connsiteX58" fmla="*/ 27073 w 63874"/>
                <a:gd name="connsiteY58" fmla="*/ 40589 h 41236"/>
                <a:gd name="connsiteX0" fmla="*/ 27073 w 64006"/>
                <a:gd name="connsiteY0" fmla="*/ 40589 h 41236"/>
                <a:gd name="connsiteX1" fmla="*/ 27508 w 64006"/>
                <a:gd name="connsiteY1" fmla="*/ 37234 h 41236"/>
                <a:gd name="connsiteX2" fmla="*/ 24421 w 64006"/>
                <a:gd name="connsiteY2" fmla="*/ 37016 h 41236"/>
                <a:gd name="connsiteX3" fmla="*/ 20912 w 64006"/>
                <a:gd name="connsiteY3" fmla="*/ 36787 h 41236"/>
                <a:gd name="connsiteX4" fmla="*/ 17447 w 64006"/>
                <a:gd name="connsiteY4" fmla="*/ 39052 h 41236"/>
                <a:gd name="connsiteX5" fmla="*/ 14978 w 64006"/>
                <a:gd name="connsiteY5" fmla="*/ 40289 h 41236"/>
                <a:gd name="connsiteX6" fmla="*/ 10496 w 64006"/>
                <a:gd name="connsiteY6" fmla="*/ 38976 h 41236"/>
                <a:gd name="connsiteX7" fmla="*/ 12746 w 64006"/>
                <a:gd name="connsiteY7" fmla="*/ 37347 h 41236"/>
                <a:gd name="connsiteX8" fmla="*/ 8930 w 64006"/>
                <a:gd name="connsiteY8" fmla="*/ 33708 h 41236"/>
                <a:gd name="connsiteX9" fmla="*/ 8746 w 64006"/>
                <a:gd name="connsiteY9" fmla="*/ 30869 h 41236"/>
                <a:gd name="connsiteX10" fmla="*/ 6088 w 64006"/>
                <a:gd name="connsiteY10" fmla="*/ 30533 h 41236"/>
                <a:gd name="connsiteX11" fmla="*/ 2782 w 64006"/>
                <a:gd name="connsiteY11" fmla="*/ 27737 h 41236"/>
                <a:gd name="connsiteX12" fmla="*/ 3855 w 64006"/>
                <a:gd name="connsiteY12" fmla="*/ 25103 h 41236"/>
                <a:gd name="connsiteX13" fmla="*/ 1174 w 64006"/>
                <a:gd name="connsiteY13" fmla="*/ 23061 h 41236"/>
                <a:gd name="connsiteX14" fmla="*/ 432 w 64006"/>
                <a:gd name="connsiteY14" fmla="*/ 19381 h 41236"/>
                <a:gd name="connsiteX15" fmla="*/ 1677 w 64006"/>
                <a:gd name="connsiteY15" fmla="*/ 17612 h 41236"/>
                <a:gd name="connsiteX16" fmla="*/ 4214 w 64006"/>
                <a:gd name="connsiteY16" fmla="*/ 17240 h 41236"/>
                <a:gd name="connsiteX17" fmla="*/ 4603 w 64006"/>
                <a:gd name="connsiteY17" fmla="*/ 14030 h 41236"/>
                <a:gd name="connsiteX18" fmla="*/ 4399 w 64006"/>
                <a:gd name="connsiteY18" fmla="*/ 12348 h 41236"/>
                <a:gd name="connsiteX19" fmla="*/ 3934 w 64006"/>
                <a:gd name="connsiteY19" fmla="*/ 9769 h 41236"/>
                <a:gd name="connsiteX20" fmla="*/ 2687 w 64006"/>
                <a:gd name="connsiteY20" fmla="*/ 7081 h 41236"/>
                <a:gd name="connsiteX21" fmla="*/ 9331 w 64006"/>
                <a:gd name="connsiteY21" fmla="*/ 5451 h 41236"/>
                <a:gd name="connsiteX22" fmla="*/ 9436 w 64006"/>
                <a:gd name="connsiteY22" fmla="*/ 2829 h 41236"/>
                <a:gd name="connsiteX23" fmla="*/ 13163 w 64006"/>
                <a:gd name="connsiteY23" fmla="*/ 65 h 41236"/>
                <a:gd name="connsiteX24" fmla="*/ 26268 w 64006"/>
                <a:gd name="connsiteY24" fmla="*/ 5708 h 41236"/>
                <a:gd name="connsiteX25" fmla="*/ 30337 w 64006"/>
                <a:gd name="connsiteY25" fmla="*/ 7142 h 41236"/>
                <a:gd name="connsiteX26" fmla="*/ 29977 w 64006"/>
                <a:gd name="connsiteY26" fmla="*/ 7877 h 41236"/>
                <a:gd name="connsiteX27" fmla="*/ 31907 w 64006"/>
                <a:gd name="connsiteY27" fmla="*/ 8072 h 41236"/>
                <a:gd name="connsiteX28" fmla="*/ 33447 w 64006"/>
                <a:gd name="connsiteY28" fmla="*/ 7464 h 41236"/>
                <a:gd name="connsiteX29" fmla="*/ 34031 w 64006"/>
                <a:gd name="connsiteY29" fmla="*/ 8509 h 41236"/>
                <a:gd name="connsiteX30" fmla="*/ 36159 w 64006"/>
                <a:gd name="connsiteY30" fmla="*/ 9085 h 41236"/>
                <a:gd name="connsiteX31" fmla="*/ 37023 w 64006"/>
                <a:gd name="connsiteY31" fmla="*/ 7809 h 41236"/>
                <a:gd name="connsiteX32" fmla="*/ 38298 w 64006"/>
                <a:gd name="connsiteY32" fmla="*/ 8065 h 41236"/>
                <a:gd name="connsiteX33" fmla="*/ 38266 w 64006"/>
                <a:gd name="connsiteY33" fmla="*/ 8865 h 41236"/>
                <a:gd name="connsiteX34" fmla="*/ 38150 w 64006"/>
                <a:gd name="connsiteY34" fmla="*/ 11265 h 41236"/>
                <a:gd name="connsiteX35" fmla="*/ 41095 w 64006"/>
                <a:gd name="connsiteY35" fmla="*/ 11573 h 41236"/>
                <a:gd name="connsiteX36" fmla="*/ 44101 w 64006"/>
                <a:gd name="connsiteY36" fmla="*/ 10599 h 41236"/>
                <a:gd name="connsiteX37" fmla="*/ 45604 w 64006"/>
                <a:gd name="connsiteY37" fmla="*/ 13822 h 41236"/>
                <a:gd name="connsiteX38" fmla="*/ 46922 w 64006"/>
                <a:gd name="connsiteY38" fmla="*/ 13907 h 41236"/>
                <a:gd name="connsiteX39" fmla="*/ 47414 w 64006"/>
                <a:gd name="connsiteY39" fmla="*/ 14557 h 41236"/>
                <a:gd name="connsiteX40" fmla="*/ 47092 w 64006"/>
                <a:gd name="connsiteY40" fmla="*/ 15638 h 41236"/>
                <a:gd name="connsiteX41" fmla="*/ 48152 w 64006"/>
                <a:gd name="connsiteY41" fmla="*/ 16899 h 41236"/>
                <a:gd name="connsiteX42" fmla="*/ 48091 w 64006"/>
                <a:gd name="connsiteY42" fmla="*/ 18125 h 41236"/>
                <a:gd name="connsiteX43" fmla="*/ 49349 w 64006"/>
                <a:gd name="connsiteY43" fmla="*/ 19669 h 41236"/>
                <a:gd name="connsiteX44" fmla="*/ 48000 w 64006"/>
                <a:gd name="connsiteY44" fmla="*/ 20061 h 41236"/>
                <a:gd name="connsiteX45" fmla="*/ 47179 w 64006"/>
                <a:gd name="connsiteY45" fmla="*/ 20605 h 41236"/>
                <a:gd name="connsiteX46" fmla="*/ 46929 w 64006"/>
                <a:gd name="connsiteY46" fmla="*/ 21853 h 41236"/>
                <a:gd name="connsiteX47" fmla="*/ 47911 w 64006"/>
                <a:gd name="connsiteY47" fmla="*/ 23894 h 41236"/>
                <a:gd name="connsiteX48" fmla="*/ 63713 w 64006"/>
                <a:gd name="connsiteY48" fmla="*/ 25896 h 41236"/>
                <a:gd name="connsiteX49" fmla="*/ 58015 w 64006"/>
                <a:gd name="connsiteY49" fmla="*/ 35103 h 41236"/>
                <a:gd name="connsiteX50" fmla="*/ 55698 w 64006"/>
                <a:gd name="connsiteY50" fmla="*/ 30648 h 41236"/>
                <a:gd name="connsiteX51" fmla="*/ 49215 w 64006"/>
                <a:gd name="connsiteY51" fmla="*/ 32188 h 41236"/>
                <a:gd name="connsiteX52" fmla="*/ 46707 w 64006"/>
                <a:gd name="connsiteY52" fmla="*/ 30819 h 41236"/>
                <a:gd name="connsiteX53" fmla="*/ 45730 w 64006"/>
                <a:gd name="connsiteY53" fmla="*/ 33356 h 41236"/>
                <a:gd name="connsiteX54" fmla="*/ 44630 w 64006"/>
                <a:gd name="connsiteY54" fmla="*/ 34053 h 41236"/>
                <a:gd name="connsiteX55" fmla="*/ 44691 w 64006"/>
                <a:gd name="connsiteY55" fmla="*/ 37525 h 41236"/>
                <a:gd name="connsiteX56" fmla="*/ 41827 w 64006"/>
                <a:gd name="connsiteY56" fmla="*/ 37409 h 41236"/>
                <a:gd name="connsiteX57" fmla="*/ 34068 w 64006"/>
                <a:gd name="connsiteY57" fmla="*/ 39538 h 41236"/>
                <a:gd name="connsiteX58" fmla="*/ 31917 w 64006"/>
                <a:gd name="connsiteY58" fmla="*/ 41158 h 41236"/>
                <a:gd name="connsiteX59" fmla="*/ 27073 w 64006"/>
                <a:gd name="connsiteY59" fmla="*/ 40589 h 41236"/>
                <a:gd name="connsiteX0" fmla="*/ 27073 w 65053"/>
                <a:gd name="connsiteY0" fmla="*/ 40589 h 41236"/>
                <a:gd name="connsiteX1" fmla="*/ 27508 w 65053"/>
                <a:gd name="connsiteY1" fmla="*/ 37234 h 41236"/>
                <a:gd name="connsiteX2" fmla="*/ 24421 w 65053"/>
                <a:gd name="connsiteY2" fmla="*/ 37016 h 41236"/>
                <a:gd name="connsiteX3" fmla="*/ 20912 w 65053"/>
                <a:gd name="connsiteY3" fmla="*/ 36787 h 41236"/>
                <a:gd name="connsiteX4" fmla="*/ 17447 w 65053"/>
                <a:gd name="connsiteY4" fmla="*/ 39052 h 41236"/>
                <a:gd name="connsiteX5" fmla="*/ 14978 w 65053"/>
                <a:gd name="connsiteY5" fmla="*/ 40289 h 41236"/>
                <a:gd name="connsiteX6" fmla="*/ 10496 w 65053"/>
                <a:gd name="connsiteY6" fmla="*/ 38976 h 41236"/>
                <a:gd name="connsiteX7" fmla="*/ 12746 w 65053"/>
                <a:gd name="connsiteY7" fmla="*/ 37347 h 41236"/>
                <a:gd name="connsiteX8" fmla="*/ 8930 w 65053"/>
                <a:gd name="connsiteY8" fmla="*/ 33708 h 41236"/>
                <a:gd name="connsiteX9" fmla="*/ 8746 w 65053"/>
                <a:gd name="connsiteY9" fmla="*/ 30869 h 41236"/>
                <a:gd name="connsiteX10" fmla="*/ 6088 w 65053"/>
                <a:gd name="connsiteY10" fmla="*/ 30533 h 41236"/>
                <a:gd name="connsiteX11" fmla="*/ 2782 w 65053"/>
                <a:gd name="connsiteY11" fmla="*/ 27737 h 41236"/>
                <a:gd name="connsiteX12" fmla="*/ 3855 w 65053"/>
                <a:gd name="connsiteY12" fmla="*/ 25103 h 41236"/>
                <a:gd name="connsiteX13" fmla="*/ 1174 w 65053"/>
                <a:gd name="connsiteY13" fmla="*/ 23061 h 41236"/>
                <a:gd name="connsiteX14" fmla="*/ 432 w 65053"/>
                <a:gd name="connsiteY14" fmla="*/ 19381 h 41236"/>
                <a:gd name="connsiteX15" fmla="*/ 1677 w 65053"/>
                <a:gd name="connsiteY15" fmla="*/ 17612 h 41236"/>
                <a:gd name="connsiteX16" fmla="*/ 4214 w 65053"/>
                <a:gd name="connsiteY16" fmla="*/ 17240 h 41236"/>
                <a:gd name="connsiteX17" fmla="*/ 4603 w 65053"/>
                <a:gd name="connsiteY17" fmla="*/ 14030 h 41236"/>
                <a:gd name="connsiteX18" fmla="*/ 4399 w 65053"/>
                <a:gd name="connsiteY18" fmla="*/ 12348 h 41236"/>
                <a:gd name="connsiteX19" fmla="*/ 3934 w 65053"/>
                <a:gd name="connsiteY19" fmla="*/ 9769 h 41236"/>
                <a:gd name="connsiteX20" fmla="*/ 2687 w 65053"/>
                <a:gd name="connsiteY20" fmla="*/ 7081 h 41236"/>
                <a:gd name="connsiteX21" fmla="*/ 9331 w 65053"/>
                <a:gd name="connsiteY21" fmla="*/ 5451 h 41236"/>
                <a:gd name="connsiteX22" fmla="*/ 9436 w 65053"/>
                <a:gd name="connsiteY22" fmla="*/ 2829 h 41236"/>
                <a:gd name="connsiteX23" fmla="*/ 13163 w 65053"/>
                <a:gd name="connsiteY23" fmla="*/ 65 h 41236"/>
                <a:gd name="connsiteX24" fmla="*/ 26268 w 65053"/>
                <a:gd name="connsiteY24" fmla="*/ 5708 h 41236"/>
                <a:gd name="connsiteX25" fmla="*/ 30337 w 65053"/>
                <a:gd name="connsiteY25" fmla="*/ 7142 h 41236"/>
                <a:gd name="connsiteX26" fmla="*/ 29977 w 65053"/>
                <a:gd name="connsiteY26" fmla="*/ 7877 h 41236"/>
                <a:gd name="connsiteX27" fmla="*/ 31907 w 65053"/>
                <a:gd name="connsiteY27" fmla="*/ 8072 h 41236"/>
                <a:gd name="connsiteX28" fmla="*/ 33447 w 65053"/>
                <a:gd name="connsiteY28" fmla="*/ 7464 h 41236"/>
                <a:gd name="connsiteX29" fmla="*/ 34031 w 65053"/>
                <a:gd name="connsiteY29" fmla="*/ 8509 h 41236"/>
                <a:gd name="connsiteX30" fmla="*/ 36159 w 65053"/>
                <a:gd name="connsiteY30" fmla="*/ 9085 h 41236"/>
                <a:gd name="connsiteX31" fmla="*/ 37023 w 65053"/>
                <a:gd name="connsiteY31" fmla="*/ 7809 h 41236"/>
                <a:gd name="connsiteX32" fmla="*/ 38298 w 65053"/>
                <a:gd name="connsiteY32" fmla="*/ 8065 h 41236"/>
                <a:gd name="connsiteX33" fmla="*/ 38266 w 65053"/>
                <a:gd name="connsiteY33" fmla="*/ 8865 h 41236"/>
                <a:gd name="connsiteX34" fmla="*/ 38150 w 65053"/>
                <a:gd name="connsiteY34" fmla="*/ 11265 h 41236"/>
                <a:gd name="connsiteX35" fmla="*/ 41095 w 65053"/>
                <a:gd name="connsiteY35" fmla="*/ 11573 h 41236"/>
                <a:gd name="connsiteX36" fmla="*/ 44101 w 65053"/>
                <a:gd name="connsiteY36" fmla="*/ 10599 h 41236"/>
                <a:gd name="connsiteX37" fmla="*/ 45604 w 65053"/>
                <a:gd name="connsiteY37" fmla="*/ 13822 h 41236"/>
                <a:gd name="connsiteX38" fmla="*/ 46922 w 65053"/>
                <a:gd name="connsiteY38" fmla="*/ 13907 h 41236"/>
                <a:gd name="connsiteX39" fmla="*/ 47414 w 65053"/>
                <a:gd name="connsiteY39" fmla="*/ 14557 h 41236"/>
                <a:gd name="connsiteX40" fmla="*/ 47092 w 65053"/>
                <a:gd name="connsiteY40" fmla="*/ 15638 h 41236"/>
                <a:gd name="connsiteX41" fmla="*/ 48152 w 65053"/>
                <a:gd name="connsiteY41" fmla="*/ 16899 h 41236"/>
                <a:gd name="connsiteX42" fmla="*/ 48091 w 65053"/>
                <a:gd name="connsiteY42" fmla="*/ 18125 h 41236"/>
                <a:gd name="connsiteX43" fmla="*/ 49349 w 65053"/>
                <a:gd name="connsiteY43" fmla="*/ 19669 h 41236"/>
                <a:gd name="connsiteX44" fmla="*/ 48000 w 65053"/>
                <a:gd name="connsiteY44" fmla="*/ 20061 h 41236"/>
                <a:gd name="connsiteX45" fmla="*/ 47179 w 65053"/>
                <a:gd name="connsiteY45" fmla="*/ 20605 h 41236"/>
                <a:gd name="connsiteX46" fmla="*/ 46929 w 65053"/>
                <a:gd name="connsiteY46" fmla="*/ 21853 h 41236"/>
                <a:gd name="connsiteX47" fmla="*/ 47911 w 65053"/>
                <a:gd name="connsiteY47" fmla="*/ 23894 h 41236"/>
                <a:gd name="connsiteX48" fmla="*/ 63713 w 65053"/>
                <a:gd name="connsiteY48" fmla="*/ 25896 h 41236"/>
                <a:gd name="connsiteX49" fmla="*/ 63538 w 65053"/>
                <a:gd name="connsiteY49" fmla="*/ 33356 h 41236"/>
                <a:gd name="connsiteX50" fmla="*/ 58015 w 65053"/>
                <a:gd name="connsiteY50" fmla="*/ 35103 h 41236"/>
                <a:gd name="connsiteX51" fmla="*/ 55698 w 65053"/>
                <a:gd name="connsiteY51" fmla="*/ 30648 h 41236"/>
                <a:gd name="connsiteX52" fmla="*/ 49215 w 65053"/>
                <a:gd name="connsiteY52" fmla="*/ 32188 h 41236"/>
                <a:gd name="connsiteX53" fmla="*/ 46707 w 65053"/>
                <a:gd name="connsiteY53" fmla="*/ 30819 h 41236"/>
                <a:gd name="connsiteX54" fmla="*/ 45730 w 65053"/>
                <a:gd name="connsiteY54" fmla="*/ 33356 h 41236"/>
                <a:gd name="connsiteX55" fmla="*/ 44630 w 65053"/>
                <a:gd name="connsiteY55" fmla="*/ 34053 h 41236"/>
                <a:gd name="connsiteX56" fmla="*/ 44691 w 65053"/>
                <a:gd name="connsiteY56" fmla="*/ 37525 h 41236"/>
                <a:gd name="connsiteX57" fmla="*/ 41827 w 65053"/>
                <a:gd name="connsiteY57" fmla="*/ 37409 h 41236"/>
                <a:gd name="connsiteX58" fmla="*/ 34068 w 65053"/>
                <a:gd name="connsiteY58" fmla="*/ 39538 h 41236"/>
                <a:gd name="connsiteX59" fmla="*/ 31917 w 65053"/>
                <a:gd name="connsiteY59" fmla="*/ 41158 h 41236"/>
                <a:gd name="connsiteX60" fmla="*/ 27073 w 65053"/>
                <a:gd name="connsiteY60" fmla="*/ 40589 h 41236"/>
                <a:gd name="connsiteX0" fmla="*/ 27073 w 64774"/>
                <a:gd name="connsiteY0" fmla="*/ 40589 h 41236"/>
                <a:gd name="connsiteX1" fmla="*/ 27508 w 64774"/>
                <a:gd name="connsiteY1" fmla="*/ 37234 h 41236"/>
                <a:gd name="connsiteX2" fmla="*/ 24421 w 64774"/>
                <a:gd name="connsiteY2" fmla="*/ 37016 h 41236"/>
                <a:gd name="connsiteX3" fmla="*/ 20912 w 64774"/>
                <a:gd name="connsiteY3" fmla="*/ 36787 h 41236"/>
                <a:gd name="connsiteX4" fmla="*/ 17447 w 64774"/>
                <a:gd name="connsiteY4" fmla="*/ 39052 h 41236"/>
                <a:gd name="connsiteX5" fmla="*/ 14978 w 64774"/>
                <a:gd name="connsiteY5" fmla="*/ 40289 h 41236"/>
                <a:gd name="connsiteX6" fmla="*/ 10496 w 64774"/>
                <a:gd name="connsiteY6" fmla="*/ 38976 h 41236"/>
                <a:gd name="connsiteX7" fmla="*/ 12746 w 64774"/>
                <a:gd name="connsiteY7" fmla="*/ 37347 h 41236"/>
                <a:gd name="connsiteX8" fmla="*/ 8930 w 64774"/>
                <a:gd name="connsiteY8" fmla="*/ 33708 h 41236"/>
                <a:gd name="connsiteX9" fmla="*/ 8746 w 64774"/>
                <a:gd name="connsiteY9" fmla="*/ 30869 h 41236"/>
                <a:gd name="connsiteX10" fmla="*/ 6088 w 64774"/>
                <a:gd name="connsiteY10" fmla="*/ 30533 h 41236"/>
                <a:gd name="connsiteX11" fmla="*/ 2782 w 64774"/>
                <a:gd name="connsiteY11" fmla="*/ 27737 h 41236"/>
                <a:gd name="connsiteX12" fmla="*/ 3855 w 64774"/>
                <a:gd name="connsiteY12" fmla="*/ 25103 h 41236"/>
                <a:gd name="connsiteX13" fmla="*/ 1174 w 64774"/>
                <a:gd name="connsiteY13" fmla="*/ 23061 h 41236"/>
                <a:gd name="connsiteX14" fmla="*/ 432 w 64774"/>
                <a:gd name="connsiteY14" fmla="*/ 19381 h 41236"/>
                <a:gd name="connsiteX15" fmla="*/ 1677 w 64774"/>
                <a:gd name="connsiteY15" fmla="*/ 17612 h 41236"/>
                <a:gd name="connsiteX16" fmla="*/ 4214 w 64774"/>
                <a:gd name="connsiteY16" fmla="*/ 17240 h 41236"/>
                <a:gd name="connsiteX17" fmla="*/ 4603 w 64774"/>
                <a:gd name="connsiteY17" fmla="*/ 14030 h 41236"/>
                <a:gd name="connsiteX18" fmla="*/ 4399 w 64774"/>
                <a:gd name="connsiteY18" fmla="*/ 12348 h 41236"/>
                <a:gd name="connsiteX19" fmla="*/ 3934 w 64774"/>
                <a:gd name="connsiteY19" fmla="*/ 9769 h 41236"/>
                <a:gd name="connsiteX20" fmla="*/ 2687 w 64774"/>
                <a:gd name="connsiteY20" fmla="*/ 7081 h 41236"/>
                <a:gd name="connsiteX21" fmla="*/ 9331 w 64774"/>
                <a:gd name="connsiteY21" fmla="*/ 5451 h 41236"/>
                <a:gd name="connsiteX22" fmla="*/ 9436 w 64774"/>
                <a:gd name="connsiteY22" fmla="*/ 2829 h 41236"/>
                <a:gd name="connsiteX23" fmla="*/ 13163 w 64774"/>
                <a:gd name="connsiteY23" fmla="*/ 65 h 41236"/>
                <a:gd name="connsiteX24" fmla="*/ 26268 w 64774"/>
                <a:gd name="connsiteY24" fmla="*/ 5708 h 41236"/>
                <a:gd name="connsiteX25" fmla="*/ 30337 w 64774"/>
                <a:gd name="connsiteY25" fmla="*/ 7142 h 41236"/>
                <a:gd name="connsiteX26" fmla="*/ 29977 w 64774"/>
                <a:gd name="connsiteY26" fmla="*/ 7877 h 41236"/>
                <a:gd name="connsiteX27" fmla="*/ 31907 w 64774"/>
                <a:gd name="connsiteY27" fmla="*/ 8072 h 41236"/>
                <a:gd name="connsiteX28" fmla="*/ 33447 w 64774"/>
                <a:gd name="connsiteY28" fmla="*/ 7464 h 41236"/>
                <a:gd name="connsiteX29" fmla="*/ 34031 w 64774"/>
                <a:gd name="connsiteY29" fmla="*/ 8509 h 41236"/>
                <a:gd name="connsiteX30" fmla="*/ 36159 w 64774"/>
                <a:gd name="connsiteY30" fmla="*/ 9085 h 41236"/>
                <a:gd name="connsiteX31" fmla="*/ 37023 w 64774"/>
                <a:gd name="connsiteY31" fmla="*/ 7809 h 41236"/>
                <a:gd name="connsiteX32" fmla="*/ 38298 w 64774"/>
                <a:gd name="connsiteY32" fmla="*/ 8065 h 41236"/>
                <a:gd name="connsiteX33" fmla="*/ 38266 w 64774"/>
                <a:gd name="connsiteY33" fmla="*/ 8865 h 41236"/>
                <a:gd name="connsiteX34" fmla="*/ 38150 w 64774"/>
                <a:gd name="connsiteY34" fmla="*/ 11265 h 41236"/>
                <a:gd name="connsiteX35" fmla="*/ 41095 w 64774"/>
                <a:gd name="connsiteY35" fmla="*/ 11573 h 41236"/>
                <a:gd name="connsiteX36" fmla="*/ 44101 w 64774"/>
                <a:gd name="connsiteY36" fmla="*/ 10599 h 41236"/>
                <a:gd name="connsiteX37" fmla="*/ 45604 w 64774"/>
                <a:gd name="connsiteY37" fmla="*/ 13822 h 41236"/>
                <a:gd name="connsiteX38" fmla="*/ 46922 w 64774"/>
                <a:gd name="connsiteY38" fmla="*/ 13907 h 41236"/>
                <a:gd name="connsiteX39" fmla="*/ 47414 w 64774"/>
                <a:gd name="connsiteY39" fmla="*/ 14557 h 41236"/>
                <a:gd name="connsiteX40" fmla="*/ 47092 w 64774"/>
                <a:gd name="connsiteY40" fmla="*/ 15638 h 41236"/>
                <a:gd name="connsiteX41" fmla="*/ 48152 w 64774"/>
                <a:gd name="connsiteY41" fmla="*/ 16899 h 41236"/>
                <a:gd name="connsiteX42" fmla="*/ 48091 w 64774"/>
                <a:gd name="connsiteY42" fmla="*/ 18125 h 41236"/>
                <a:gd name="connsiteX43" fmla="*/ 49349 w 64774"/>
                <a:gd name="connsiteY43" fmla="*/ 19669 h 41236"/>
                <a:gd name="connsiteX44" fmla="*/ 48000 w 64774"/>
                <a:gd name="connsiteY44" fmla="*/ 20061 h 41236"/>
                <a:gd name="connsiteX45" fmla="*/ 47179 w 64774"/>
                <a:gd name="connsiteY45" fmla="*/ 20605 h 41236"/>
                <a:gd name="connsiteX46" fmla="*/ 46929 w 64774"/>
                <a:gd name="connsiteY46" fmla="*/ 21853 h 41236"/>
                <a:gd name="connsiteX47" fmla="*/ 47911 w 64774"/>
                <a:gd name="connsiteY47" fmla="*/ 23894 h 41236"/>
                <a:gd name="connsiteX48" fmla="*/ 63713 w 64774"/>
                <a:gd name="connsiteY48" fmla="*/ 25896 h 41236"/>
                <a:gd name="connsiteX49" fmla="*/ 63347 w 64774"/>
                <a:gd name="connsiteY49" fmla="*/ 28572 h 41236"/>
                <a:gd name="connsiteX50" fmla="*/ 63538 w 64774"/>
                <a:gd name="connsiteY50" fmla="*/ 33356 h 41236"/>
                <a:gd name="connsiteX51" fmla="*/ 58015 w 64774"/>
                <a:gd name="connsiteY51" fmla="*/ 35103 h 41236"/>
                <a:gd name="connsiteX52" fmla="*/ 55698 w 64774"/>
                <a:gd name="connsiteY52" fmla="*/ 30648 h 41236"/>
                <a:gd name="connsiteX53" fmla="*/ 49215 w 64774"/>
                <a:gd name="connsiteY53" fmla="*/ 32188 h 41236"/>
                <a:gd name="connsiteX54" fmla="*/ 46707 w 64774"/>
                <a:gd name="connsiteY54" fmla="*/ 30819 h 41236"/>
                <a:gd name="connsiteX55" fmla="*/ 45730 w 64774"/>
                <a:gd name="connsiteY55" fmla="*/ 33356 h 41236"/>
                <a:gd name="connsiteX56" fmla="*/ 44630 w 64774"/>
                <a:gd name="connsiteY56" fmla="*/ 34053 h 41236"/>
                <a:gd name="connsiteX57" fmla="*/ 44691 w 64774"/>
                <a:gd name="connsiteY57" fmla="*/ 37525 h 41236"/>
                <a:gd name="connsiteX58" fmla="*/ 41827 w 64774"/>
                <a:gd name="connsiteY58" fmla="*/ 37409 h 41236"/>
                <a:gd name="connsiteX59" fmla="*/ 34068 w 64774"/>
                <a:gd name="connsiteY59" fmla="*/ 39538 h 41236"/>
                <a:gd name="connsiteX60" fmla="*/ 31917 w 64774"/>
                <a:gd name="connsiteY60" fmla="*/ 41158 h 41236"/>
                <a:gd name="connsiteX61" fmla="*/ 27073 w 64774"/>
                <a:gd name="connsiteY61" fmla="*/ 40589 h 41236"/>
                <a:gd name="connsiteX0" fmla="*/ 27073 w 63988"/>
                <a:gd name="connsiteY0" fmla="*/ 40589 h 41236"/>
                <a:gd name="connsiteX1" fmla="*/ 27508 w 63988"/>
                <a:gd name="connsiteY1" fmla="*/ 37234 h 41236"/>
                <a:gd name="connsiteX2" fmla="*/ 24421 w 63988"/>
                <a:gd name="connsiteY2" fmla="*/ 37016 h 41236"/>
                <a:gd name="connsiteX3" fmla="*/ 20912 w 63988"/>
                <a:gd name="connsiteY3" fmla="*/ 36787 h 41236"/>
                <a:gd name="connsiteX4" fmla="*/ 17447 w 63988"/>
                <a:gd name="connsiteY4" fmla="*/ 39052 h 41236"/>
                <a:gd name="connsiteX5" fmla="*/ 14978 w 63988"/>
                <a:gd name="connsiteY5" fmla="*/ 40289 h 41236"/>
                <a:gd name="connsiteX6" fmla="*/ 10496 w 63988"/>
                <a:gd name="connsiteY6" fmla="*/ 38976 h 41236"/>
                <a:gd name="connsiteX7" fmla="*/ 12746 w 63988"/>
                <a:gd name="connsiteY7" fmla="*/ 37347 h 41236"/>
                <a:gd name="connsiteX8" fmla="*/ 8930 w 63988"/>
                <a:gd name="connsiteY8" fmla="*/ 33708 h 41236"/>
                <a:gd name="connsiteX9" fmla="*/ 8746 w 63988"/>
                <a:gd name="connsiteY9" fmla="*/ 30869 h 41236"/>
                <a:gd name="connsiteX10" fmla="*/ 6088 w 63988"/>
                <a:gd name="connsiteY10" fmla="*/ 30533 h 41236"/>
                <a:gd name="connsiteX11" fmla="*/ 2782 w 63988"/>
                <a:gd name="connsiteY11" fmla="*/ 27737 h 41236"/>
                <a:gd name="connsiteX12" fmla="*/ 3855 w 63988"/>
                <a:gd name="connsiteY12" fmla="*/ 25103 h 41236"/>
                <a:gd name="connsiteX13" fmla="*/ 1174 w 63988"/>
                <a:gd name="connsiteY13" fmla="*/ 23061 h 41236"/>
                <a:gd name="connsiteX14" fmla="*/ 432 w 63988"/>
                <a:gd name="connsiteY14" fmla="*/ 19381 h 41236"/>
                <a:gd name="connsiteX15" fmla="*/ 1677 w 63988"/>
                <a:gd name="connsiteY15" fmla="*/ 17612 h 41236"/>
                <a:gd name="connsiteX16" fmla="*/ 4214 w 63988"/>
                <a:gd name="connsiteY16" fmla="*/ 17240 h 41236"/>
                <a:gd name="connsiteX17" fmla="*/ 4603 w 63988"/>
                <a:gd name="connsiteY17" fmla="*/ 14030 h 41236"/>
                <a:gd name="connsiteX18" fmla="*/ 4399 w 63988"/>
                <a:gd name="connsiteY18" fmla="*/ 12348 h 41236"/>
                <a:gd name="connsiteX19" fmla="*/ 3934 w 63988"/>
                <a:gd name="connsiteY19" fmla="*/ 9769 h 41236"/>
                <a:gd name="connsiteX20" fmla="*/ 2687 w 63988"/>
                <a:gd name="connsiteY20" fmla="*/ 7081 h 41236"/>
                <a:gd name="connsiteX21" fmla="*/ 9331 w 63988"/>
                <a:gd name="connsiteY21" fmla="*/ 5451 h 41236"/>
                <a:gd name="connsiteX22" fmla="*/ 9436 w 63988"/>
                <a:gd name="connsiteY22" fmla="*/ 2829 h 41236"/>
                <a:gd name="connsiteX23" fmla="*/ 13163 w 63988"/>
                <a:gd name="connsiteY23" fmla="*/ 65 h 41236"/>
                <a:gd name="connsiteX24" fmla="*/ 26268 w 63988"/>
                <a:gd name="connsiteY24" fmla="*/ 5708 h 41236"/>
                <a:gd name="connsiteX25" fmla="*/ 30337 w 63988"/>
                <a:gd name="connsiteY25" fmla="*/ 7142 h 41236"/>
                <a:gd name="connsiteX26" fmla="*/ 29977 w 63988"/>
                <a:gd name="connsiteY26" fmla="*/ 7877 h 41236"/>
                <a:gd name="connsiteX27" fmla="*/ 31907 w 63988"/>
                <a:gd name="connsiteY27" fmla="*/ 8072 h 41236"/>
                <a:gd name="connsiteX28" fmla="*/ 33447 w 63988"/>
                <a:gd name="connsiteY28" fmla="*/ 7464 h 41236"/>
                <a:gd name="connsiteX29" fmla="*/ 34031 w 63988"/>
                <a:gd name="connsiteY29" fmla="*/ 8509 h 41236"/>
                <a:gd name="connsiteX30" fmla="*/ 36159 w 63988"/>
                <a:gd name="connsiteY30" fmla="*/ 9085 h 41236"/>
                <a:gd name="connsiteX31" fmla="*/ 37023 w 63988"/>
                <a:gd name="connsiteY31" fmla="*/ 7809 h 41236"/>
                <a:gd name="connsiteX32" fmla="*/ 38298 w 63988"/>
                <a:gd name="connsiteY32" fmla="*/ 8065 h 41236"/>
                <a:gd name="connsiteX33" fmla="*/ 38266 w 63988"/>
                <a:gd name="connsiteY33" fmla="*/ 8865 h 41236"/>
                <a:gd name="connsiteX34" fmla="*/ 38150 w 63988"/>
                <a:gd name="connsiteY34" fmla="*/ 11265 h 41236"/>
                <a:gd name="connsiteX35" fmla="*/ 41095 w 63988"/>
                <a:gd name="connsiteY35" fmla="*/ 11573 h 41236"/>
                <a:gd name="connsiteX36" fmla="*/ 44101 w 63988"/>
                <a:gd name="connsiteY36" fmla="*/ 10599 h 41236"/>
                <a:gd name="connsiteX37" fmla="*/ 45604 w 63988"/>
                <a:gd name="connsiteY37" fmla="*/ 13822 h 41236"/>
                <a:gd name="connsiteX38" fmla="*/ 46922 w 63988"/>
                <a:gd name="connsiteY38" fmla="*/ 13907 h 41236"/>
                <a:gd name="connsiteX39" fmla="*/ 47414 w 63988"/>
                <a:gd name="connsiteY39" fmla="*/ 14557 h 41236"/>
                <a:gd name="connsiteX40" fmla="*/ 47092 w 63988"/>
                <a:gd name="connsiteY40" fmla="*/ 15638 h 41236"/>
                <a:gd name="connsiteX41" fmla="*/ 48152 w 63988"/>
                <a:gd name="connsiteY41" fmla="*/ 16899 h 41236"/>
                <a:gd name="connsiteX42" fmla="*/ 48091 w 63988"/>
                <a:gd name="connsiteY42" fmla="*/ 18125 h 41236"/>
                <a:gd name="connsiteX43" fmla="*/ 49349 w 63988"/>
                <a:gd name="connsiteY43" fmla="*/ 19669 h 41236"/>
                <a:gd name="connsiteX44" fmla="*/ 48000 w 63988"/>
                <a:gd name="connsiteY44" fmla="*/ 20061 h 41236"/>
                <a:gd name="connsiteX45" fmla="*/ 47179 w 63988"/>
                <a:gd name="connsiteY45" fmla="*/ 20605 h 41236"/>
                <a:gd name="connsiteX46" fmla="*/ 46929 w 63988"/>
                <a:gd name="connsiteY46" fmla="*/ 21853 h 41236"/>
                <a:gd name="connsiteX47" fmla="*/ 47911 w 63988"/>
                <a:gd name="connsiteY47" fmla="*/ 23894 h 41236"/>
                <a:gd name="connsiteX48" fmla="*/ 60570 w 63988"/>
                <a:gd name="connsiteY48" fmla="*/ 25896 h 41236"/>
                <a:gd name="connsiteX49" fmla="*/ 63347 w 63988"/>
                <a:gd name="connsiteY49" fmla="*/ 28572 h 41236"/>
                <a:gd name="connsiteX50" fmla="*/ 63538 w 63988"/>
                <a:gd name="connsiteY50" fmla="*/ 33356 h 41236"/>
                <a:gd name="connsiteX51" fmla="*/ 58015 w 63988"/>
                <a:gd name="connsiteY51" fmla="*/ 35103 h 41236"/>
                <a:gd name="connsiteX52" fmla="*/ 55698 w 63988"/>
                <a:gd name="connsiteY52" fmla="*/ 30648 h 41236"/>
                <a:gd name="connsiteX53" fmla="*/ 49215 w 63988"/>
                <a:gd name="connsiteY53" fmla="*/ 32188 h 41236"/>
                <a:gd name="connsiteX54" fmla="*/ 46707 w 63988"/>
                <a:gd name="connsiteY54" fmla="*/ 30819 h 41236"/>
                <a:gd name="connsiteX55" fmla="*/ 45730 w 63988"/>
                <a:gd name="connsiteY55" fmla="*/ 33356 h 41236"/>
                <a:gd name="connsiteX56" fmla="*/ 44630 w 63988"/>
                <a:gd name="connsiteY56" fmla="*/ 34053 h 41236"/>
                <a:gd name="connsiteX57" fmla="*/ 44691 w 63988"/>
                <a:gd name="connsiteY57" fmla="*/ 37525 h 41236"/>
                <a:gd name="connsiteX58" fmla="*/ 41827 w 63988"/>
                <a:gd name="connsiteY58" fmla="*/ 37409 h 41236"/>
                <a:gd name="connsiteX59" fmla="*/ 34068 w 63988"/>
                <a:gd name="connsiteY59" fmla="*/ 39538 h 41236"/>
                <a:gd name="connsiteX60" fmla="*/ 31917 w 63988"/>
                <a:gd name="connsiteY60" fmla="*/ 41158 h 41236"/>
                <a:gd name="connsiteX61" fmla="*/ 27073 w 63988"/>
                <a:gd name="connsiteY61" fmla="*/ 40589 h 41236"/>
                <a:gd name="connsiteX0" fmla="*/ 27073 w 63800"/>
                <a:gd name="connsiteY0" fmla="*/ 40589 h 41236"/>
                <a:gd name="connsiteX1" fmla="*/ 27508 w 63800"/>
                <a:gd name="connsiteY1" fmla="*/ 37234 h 41236"/>
                <a:gd name="connsiteX2" fmla="*/ 24421 w 63800"/>
                <a:gd name="connsiteY2" fmla="*/ 37016 h 41236"/>
                <a:gd name="connsiteX3" fmla="*/ 20912 w 63800"/>
                <a:gd name="connsiteY3" fmla="*/ 36787 h 41236"/>
                <a:gd name="connsiteX4" fmla="*/ 17447 w 63800"/>
                <a:gd name="connsiteY4" fmla="*/ 39052 h 41236"/>
                <a:gd name="connsiteX5" fmla="*/ 14978 w 63800"/>
                <a:gd name="connsiteY5" fmla="*/ 40289 h 41236"/>
                <a:gd name="connsiteX6" fmla="*/ 10496 w 63800"/>
                <a:gd name="connsiteY6" fmla="*/ 38976 h 41236"/>
                <a:gd name="connsiteX7" fmla="*/ 12746 w 63800"/>
                <a:gd name="connsiteY7" fmla="*/ 37347 h 41236"/>
                <a:gd name="connsiteX8" fmla="*/ 8930 w 63800"/>
                <a:gd name="connsiteY8" fmla="*/ 33708 h 41236"/>
                <a:gd name="connsiteX9" fmla="*/ 8746 w 63800"/>
                <a:gd name="connsiteY9" fmla="*/ 30869 h 41236"/>
                <a:gd name="connsiteX10" fmla="*/ 6088 w 63800"/>
                <a:gd name="connsiteY10" fmla="*/ 30533 h 41236"/>
                <a:gd name="connsiteX11" fmla="*/ 2782 w 63800"/>
                <a:gd name="connsiteY11" fmla="*/ 27737 h 41236"/>
                <a:gd name="connsiteX12" fmla="*/ 3855 w 63800"/>
                <a:gd name="connsiteY12" fmla="*/ 25103 h 41236"/>
                <a:gd name="connsiteX13" fmla="*/ 1174 w 63800"/>
                <a:gd name="connsiteY13" fmla="*/ 23061 h 41236"/>
                <a:gd name="connsiteX14" fmla="*/ 432 w 63800"/>
                <a:gd name="connsiteY14" fmla="*/ 19381 h 41236"/>
                <a:gd name="connsiteX15" fmla="*/ 1677 w 63800"/>
                <a:gd name="connsiteY15" fmla="*/ 17612 h 41236"/>
                <a:gd name="connsiteX16" fmla="*/ 4214 w 63800"/>
                <a:gd name="connsiteY16" fmla="*/ 17240 h 41236"/>
                <a:gd name="connsiteX17" fmla="*/ 4603 w 63800"/>
                <a:gd name="connsiteY17" fmla="*/ 14030 h 41236"/>
                <a:gd name="connsiteX18" fmla="*/ 4399 w 63800"/>
                <a:gd name="connsiteY18" fmla="*/ 12348 h 41236"/>
                <a:gd name="connsiteX19" fmla="*/ 3934 w 63800"/>
                <a:gd name="connsiteY19" fmla="*/ 9769 h 41236"/>
                <a:gd name="connsiteX20" fmla="*/ 2687 w 63800"/>
                <a:gd name="connsiteY20" fmla="*/ 7081 h 41236"/>
                <a:gd name="connsiteX21" fmla="*/ 9331 w 63800"/>
                <a:gd name="connsiteY21" fmla="*/ 5451 h 41236"/>
                <a:gd name="connsiteX22" fmla="*/ 9436 w 63800"/>
                <a:gd name="connsiteY22" fmla="*/ 2829 h 41236"/>
                <a:gd name="connsiteX23" fmla="*/ 13163 w 63800"/>
                <a:gd name="connsiteY23" fmla="*/ 65 h 41236"/>
                <a:gd name="connsiteX24" fmla="*/ 26268 w 63800"/>
                <a:gd name="connsiteY24" fmla="*/ 5708 h 41236"/>
                <a:gd name="connsiteX25" fmla="*/ 30337 w 63800"/>
                <a:gd name="connsiteY25" fmla="*/ 7142 h 41236"/>
                <a:gd name="connsiteX26" fmla="*/ 29977 w 63800"/>
                <a:gd name="connsiteY26" fmla="*/ 7877 h 41236"/>
                <a:gd name="connsiteX27" fmla="*/ 31907 w 63800"/>
                <a:gd name="connsiteY27" fmla="*/ 8072 h 41236"/>
                <a:gd name="connsiteX28" fmla="*/ 33447 w 63800"/>
                <a:gd name="connsiteY28" fmla="*/ 7464 h 41236"/>
                <a:gd name="connsiteX29" fmla="*/ 34031 w 63800"/>
                <a:gd name="connsiteY29" fmla="*/ 8509 h 41236"/>
                <a:gd name="connsiteX30" fmla="*/ 36159 w 63800"/>
                <a:gd name="connsiteY30" fmla="*/ 9085 h 41236"/>
                <a:gd name="connsiteX31" fmla="*/ 37023 w 63800"/>
                <a:gd name="connsiteY31" fmla="*/ 7809 h 41236"/>
                <a:gd name="connsiteX32" fmla="*/ 38298 w 63800"/>
                <a:gd name="connsiteY32" fmla="*/ 8065 h 41236"/>
                <a:gd name="connsiteX33" fmla="*/ 38266 w 63800"/>
                <a:gd name="connsiteY33" fmla="*/ 8865 h 41236"/>
                <a:gd name="connsiteX34" fmla="*/ 38150 w 63800"/>
                <a:gd name="connsiteY34" fmla="*/ 11265 h 41236"/>
                <a:gd name="connsiteX35" fmla="*/ 41095 w 63800"/>
                <a:gd name="connsiteY35" fmla="*/ 11573 h 41236"/>
                <a:gd name="connsiteX36" fmla="*/ 44101 w 63800"/>
                <a:gd name="connsiteY36" fmla="*/ 10599 h 41236"/>
                <a:gd name="connsiteX37" fmla="*/ 45604 w 63800"/>
                <a:gd name="connsiteY37" fmla="*/ 13822 h 41236"/>
                <a:gd name="connsiteX38" fmla="*/ 46922 w 63800"/>
                <a:gd name="connsiteY38" fmla="*/ 13907 h 41236"/>
                <a:gd name="connsiteX39" fmla="*/ 47414 w 63800"/>
                <a:gd name="connsiteY39" fmla="*/ 14557 h 41236"/>
                <a:gd name="connsiteX40" fmla="*/ 47092 w 63800"/>
                <a:gd name="connsiteY40" fmla="*/ 15638 h 41236"/>
                <a:gd name="connsiteX41" fmla="*/ 48152 w 63800"/>
                <a:gd name="connsiteY41" fmla="*/ 16899 h 41236"/>
                <a:gd name="connsiteX42" fmla="*/ 48091 w 63800"/>
                <a:gd name="connsiteY42" fmla="*/ 18125 h 41236"/>
                <a:gd name="connsiteX43" fmla="*/ 49349 w 63800"/>
                <a:gd name="connsiteY43" fmla="*/ 19669 h 41236"/>
                <a:gd name="connsiteX44" fmla="*/ 48000 w 63800"/>
                <a:gd name="connsiteY44" fmla="*/ 20061 h 41236"/>
                <a:gd name="connsiteX45" fmla="*/ 47179 w 63800"/>
                <a:gd name="connsiteY45" fmla="*/ 20605 h 41236"/>
                <a:gd name="connsiteX46" fmla="*/ 46929 w 63800"/>
                <a:gd name="connsiteY46" fmla="*/ 21853 h 41236"/>
                <a:gd name="connsiteX47" fmla="*/ 47911 w 63800"/>
                <a:gd name="connsiteY47" fmla="*/ 23894 h 41236"/>
                <a:gd name="connsiteX48" fmla="*/ 60570 w 63800"/>
                <a:gd name="connsiteY48" fmla="*/ 25896 h 41236"/>
                <a:gd name="connsiteX49" fmla="*/ 61823 w 63800"/>
                <a:gd name="connsiteY49" fmla="*/ 28800 h 41236"/>
                <a:gd name="connsiteX50" fmla="*/ 63538 w 63800"/>
                <a:gd name="connsiteY50" fmla="*/ 33356 h 41236"/>
                <a:gd name="connsiteX51" fmla="*/ 58015 w 63800"/>
                <a:gd name="connsiteY51" fmla="*/ 35103 h 41236"/>
                <a:gd name="connsiteX52" fmla="*/ 55698 w 63800"/>
                <a:gd name="connsiteY52" fmla="*/ 30648 h 41236"/>
                <a:gd name="connsiteX53" fmla="*/ 49215 w 63800"/>
                <a:gd name="connsiteY53" fmla="*/ 32188 h 41236"/>
                <a:gd name="connsiteX54" fmla="*/ 46707 w 63800"/>
                <a:gd name="connsiteY54" fmla="*/ 30819 h 41236"/>
                <a:gd name="connsiteX55" fmla="*/ 45730 w 63800"/>
                <a:gd name="connsiteY55" fmla="*/ 33356 h 41236"/>
                <a:gd name="connsiteX56" fmla="*/ 44630 w 63800"/>
                <a:gd name="connsiteY56" fmla="*/ 34053 h 41236"/>
                <a:gd name="connsiteX57" fmla="*/ 44691 w 63800"/>
                <a:gd name="connsiteY57" fmla="*/ 37525 h 41236"/>
                <a:gd name="connsiteX58" fmla="*/ 41827 w 63800"/>
                <a:gd name="connsiteY58" fmla="*/ 37409 h 41236"/>
                <a:gd name="connsiteX59" fmla="*/ 34068 w 63800"/>
                <a:gd name="connsiteY59" fmla="*/ 39538 h 41236"/>
                <a:gd name="connsiteX60" fmla="*/ 31917 w 63800"/>
                <a:gd name="connsiteY60" fmla="*/ 41158 h 41236"/>
                <a:gd name="connsiteX61" fmla="*/ 27073 w 63800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46929 w 63872"/>
                <a:gd name="connsiteY46" fmla="*/ 21853 h 41236"/>
                <a:gd name="connsiteX47" fmla="*/ 47911 w 63872"/>
                <a:gd name="connsiteY47" fmla="*/ 23894 h 41236"/>
                <a:gd name="connsiteX48" fmla="*/ 60570 w 63872"/>
                <a:gd name="connsiteY48" fmla="*/ 25896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46929 w 63872"/>
                <a:gd name="connsiteY46" fmla="*/ 21853 h 41236"/>
                <a:gd name="connsiteX47" fmla="*/ 47911 w 63872"/>
                <a:gd name="connsiteY47" fmla="*/ 23894 h 41236"/>
                <a:gd name="connsiteX48" fmla="*/ 62760 w 63872"/>
                <a:gd name="connsiteY48" fmla="*/ 25364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46929 w 63872"/>
                <a:gd name="connsiteY46" fmla="*/ 21853 h 41236"/>
                <a:gd name="connsiteX47" fmla="*/ 60767 w 63872"/>
                <a:gd name="connsiteY47" fmla="*/ 19641 h 41236"/>
                <a:gd name="connsiteX48" fmla="*/ 62760 w 63872"/>
                <a:gd name="connsiteY48" fmla="*/ 25364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55119 w 63872"/>
                <a:gd name="connsiteY46" fmla="*/ 18815 h 41236"/>
                <a:gd name="connsiteX47" fmla="*/ 60767 w 63872"/>
                <a:gd name="connsiteY47" fmla="*/ 19641 h 41236"/>
                <a:gd name="connsiteX48" fmla="*/ 62760 w 63872"/>
                <a:gd name="connsiteY48" fmla="*/ 25364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55119 w 63872"/>
                <a:gd name="connsiteY45" fmla="*/ 18815 h 41236"/>
                <a:gd name="connsiteX46" fmla="*/ 60767 w 63872"/>
                <a:gd name="connsiteY46" fmla="*/ 19641 h 41236"/>
                <a:gd name="connsiteX47" fmla="*/ 62760 w 63872"/>
                <a:gd name="connsiteY47" fmla="*/ 25364 h 41236"/>
                <a:gd name="connsiteX48" fmla="*/ 61823 w 63872"/>
                <a:gd name="connsiteY48" fmla="*/ 28800 h 41236"/>
                <a:gd name="connsiteX49" fmla="*/ 63538 w 63872"/>
                <a:gd name="connsiteY49" fmla="*/ 33356 h 41236"/>
                <a:gd name="connsiteX50" fmla="*/ 58015 w 63872"/>
                <a:gd name="connsiteY50" fmla="*/ 35103 h 41236"/>
                <a:gd name="connsiteX51" fmla="*/ 55698 w 63872"/>
                <a:gd name="connsiteY51" fmla="*/ 30648 h 41236"/>
                <a:gd name="connsiteX52" fmla="*/ 49215 w 63872"/>
                <a:gd name="connsiteY52" fmla="*/ 32188 h 41236"/>
                <a:gd name="connsiteX53" fmla="*/ 46707 w 63872"/>
                <a:gd name="connsiteY53" fmla="*/ 30819 h 41236"/>
                <a:gd name="connsiteX54" fmla="*/ 45730 w 63872"/>
                <a:gd name="connsiteY54" fmla="*/ 33356 h 41236"/>
                <a:gd name="connsiteX55" fmla="*/ 44630 w 63872"/>
                <a:gd name="connsiteY55" fmla="*/ 34053 h 41236"/>
                <a:gd name="connsiteX56" fmla="*/ 44691 w 63872"/>
                <a:gd name="connsiteY56" fmla="*/ 37525 h 41236"/>
                <a:gd name="connsiteX57" fmla="*/ 41827 w 63872"/>
                <a:gd name="connsiteY57" fmla="*/ 37409 h 41236"/>
                <a:gd name="connsiteX58" fmla="*/ 34068 w 63872"/>
                <a:gd name="connsiteY58" fmla="*/ 39538 h 41236"/>
                <a:gd name="connsiteX59" fmla="*/ 31917 w 63872"/>
                <a:gd name="connsiteY59" fmla="*/ 41158 h 41236"/>
                <a:gd name="connsiteX60" fmla="*/ 27073 w 63872"/>
                <a:gd name="connsiteY60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55825 w 63872"/>
                <a:gd name="connsiteY43" fmla="*/ 14201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52567 w 63872"/>
                <a:gd name="connsiteY42" fmla="*/ 11518 h 41236"/>
                <a:gd name="connsiteX43" fmla="*/ 55825 w 63872"/>
                <a:gd name="connsiteY43" fmla="*/ 14201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50152 w 63872"/>
                <a:gd name="connsiteY41" fmla="*/ 11583 h 41236"/>
                <a:gd name="connsiteX42" fmla="*/ 52567 w 63872"/>
                <a:gd name="connsiteY42" fmla="*/ 11518 h 41236"/>
                <a:gd name="connsiteX43" fmla="*/ 55825 w 63872"/>
                <a:gd name="connsiteY43" fmla="*/ 14201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40742 w 63872"/>
                <a:gd name="connsiteY33" fmla="*/ 438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488 w 63872"/>
                <a:gd name="connsiteY32" fmla="*/ 4648 h 41236"/>
                <a:gd name="connsiteX33" fmla="*/ 40742 w 63872"/>
                <a:gd name="connsiteY33" fmla="*/ 438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6166 w 63872"/>
                <a:gd name="connsiteY31" fmla="*/ 1810 h 41236"/>
                <a:gd name="connsiteX32" fmla="*/ 38488 w 63872"/>
                <a:gd name="connsiteY32" fmla="*/ 4648 h 41236"/>
                <a:gd name="connsiteX33" fmla="*/ 40742 w 63872"/>
                <a:gd name="connsiteY33" fmla="*/ 438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951 h 41598"/>
                <a:gd name="connsiteX1" fmla="*/ 27508 w 63872"/>
                <a:gd name="connsiteY1" fmla="*/ 37596 h 41598"/>
                <a:gd name="connsiteX2" fmla="*/ 24421 w 63872"/>
                <a:gd name="connsiteY2" fmla="*/ 37378 h 41598"/>
                <a:gd name="connsiteX3" fmla="*/ 20912 w 63872"/>
                <a:gd name="connsiteY3" fmla="*/ 37149 h 41598"/>
                <a:gd name="connsiteX4" fmla="*/ 17447 w 63872"/>
                <a:gd name="connsiteY4" fmla="*/ 39414 h 41598"/>
                <a:gd name="connsiteX5" fmla="*/ 14978 w 63872"/>
                <a:gd name="connsiteY5" fmla="*/ 40651 h 41598"/>
                <a:gd name="connsiteX6" fmla="*/ 10496 w 63872"/>
                <a:gd name="connsiteY6" fmla="*/ 39338 h 41598"/>
                <a:gd name="connsiteX7" fmla="*/ 12746 w 63872"/>
                <a:gd name="connsiteY7" fmla="*/ 37709 h 41598"/>
                <a:gd name="connsiteX8" fmla="*/ 8930 w 63872"/>
                <a:gd name="connsiteY8" fmla="*/ 34070 h 41598"/>
                <a:gd name="connsiteX9" fmla="*/ 8746 w 63872"/>
                <a:gd name="connsiteY9" fmla="*/ 31231 h 41598"/>
                <a:gd name="connsiteX10" fmla="*/ 6088 w 63872"/>
                <a:gd name="connsiteY10" fmla="*/ 30895 h 41598"/>
                <a:gd name="connsiteX11" fmla="*/ 2782 w 63872"/>
                <a:gd name="connsiteY11" fmla="*/ 28099 h 41598"/>
                <a:gd name="connsiteX12" fmla="*/ 3855 w 63872"/>
                <a:gd name="connsiteY12" fmla="*/ 25465 h 41598"/>
                <a:gd name="connsiteX13" fmla="*/ 1174 w 63872"/>
                <a:gd name="connsiteY13" fmla="*/ 23423 h 41598"/>
                <a:gd name="connsiteX14" fmla="*/ 432 w 63872"/>
                <a:gd name="connsiteY14" fmla="*/ 19743 h 41598"/>
                <a:gd name="connsiteX15" fmla="*/ 1677 w 63872"/>
                <a:gd name="connsiteY15" fmla="*/ 17974 h 41598"/>
                <a:gd name="connsiteX16" fmla="*/ 4214 w 63872"/>
                <a:gd name="connsiteY16" fmla="*/ 17602 h 41598"/>
                <a:gd name="connsiteX17" fmla="*/ 4603 w 63872"/>
                <a:gd name="connsiteY17" fmla="*/ 14392 h 41598"/>
                <a:gd name="connsiteX18" fmla="*/ 4399 w 63872"/>
                <a:gd name="connsiteY18" fmla="*/ 12710 h 41598"/>
                <a:gd name="connsiteX19" fmla="*/ 3934 w 63872"/>
                <a:gd name="connsiteY19" fmla="*/ 10131 h 41598"/>
                <a:gd name="connsiteX20" fmla="*/ 2687 w 63872"/>
                <a:gd name="connsiteY20" fmla="*/ 7443 h 41598"/>
                <a:gd name="connsiteX21" fmla="*/ 9331 w 63872"/>
                <a:gd name="connsiteY21" fmla="*/ 5813 h 41598"/>
                <a:gd name="connsiteX22" fmla="*/ 9436 w 63872"/>
                <a:gd name="connsiteY22" fmla="*/ 3191 h 41598"/>
                <a:gd name="connsiteX23" fmla="*/ 13163 w 63872"/>
                <a:gd name="connsiteY23" fmla="*/ 427 h 41598"/>
                <a:gd name="connsiteX24" fmla="*/ 26268 w 63872"/>
                <a:gd name="connsiteY24" fmla="*/ 6070 h 41598"/>
                <a:gd name="connsiteX25" fmla="*/ 30337 w 63872"/>
                <a:gd name="connsiteY25" fmla="*/ 7504 h 41598"/>
                <a:gd name="connsiteX26" fmla="*/ 29977 w 63872"/>
                <a:gd name="connsiteY26" fmla="*/ 8239 h 41598"/>
                <a:gd name="connsiteX27" fmla="*/ 31907 w 63872"/>
                <a:gd name="connsiteY27" fmla="*/ 8434 h 41598"/>
                <a:gd name="connsiteX28" fmla="*/ 33447 w 63872"/>
                <a:gd name="connsiteY28" fmla="*/ 7826 h 41598"/>
                <a:gd name="connsiteX29" fmla="*/ 34031 w 63872"/>
                <a:gd name="connsiteY29" fmla="*/ 8871 h 41598"/>
                <a:gd name="connsiteX30" fmla="*/ 36635 w 63872"/>
                <a:gd name="connsiteY30" fmla="*/ 258 h 41598"/>
                <a:gd name="connsiteX31" fmla="*/ 36166 w 63872"/>
                <a:gd name="connsiteY31" fmla="*/ 2172 h 41598"/>
                <a:gd name="connsiteX32" fmla="*/ 38488 w 63872"/>
                <a:gd name="connsiteY32" fmla="*/ 5010 h 41598"/>
                <a:gd name="connsiteX33" fmla="*/ 40742 w 63872"/>
                <a:gd name="connsiteY33" fmla="*/ 4747 h 41598"/>
                <a:gd name="connsiteX34" fmla="*/ 41673 w 63872"/>
                <a:gd name="connsiteY34" fmla="*/ 6615 h 41598"/>
                <a:gd name="connsiteX35" fmla="*/ 43666 w 63872"/>
                <a:gd name="connsiteY35" fmla="*/ 7227 h 41598"/>
                <a:gd name="connsiteX36" fmla="*/ 44101 w 63872"/>
                <a:gd name="connsiteY36" fmla="*/ 10961 h 41598"/>
                <a:gd name="connsiteX37" fmla="*/ 45414 w 63872"/>
                <a:gd name="connsiteY37" fmla="*/ 11146 h 41598"/>
                <a:gd name="connsiteX38" fmla="*/ 46922 w 63872"/>
                <a:gd name="connsiteY38" fmla="*/ 12143 h 41598"/>
                <a:gd name="connsiteX39" fmla="*/ 48366 w 63872"/>
                <a:gd name="connsiteY39" fmla="*/ 11654 h 41598"/>
                <a:gd name="connsiteX40" fmla="*/ 50152 w 63872"/>
                <a:gd name="connsiteY40" fmla="*/ 11945 h 41598"/>
                <a:gd name="connsiteX41" fmla="*/ 52567 w 63872"/>
                <a:gd name="connsiteY41" fmla="*/ 11880 h 41598"/>
                <a:gd name="connsiteX42" fmla="*/ 55825 w 63872"/>
                <a:gd name="connsiteY42" fmla="*/ 14563 h 41598"/>
                <a:gd name="connsiteX43" fmla="*/ 55119 w 63872"/>
                <a:gd name="connsiteY43" fmla="*/ 19177 h 41598"/>
                <a:gd name="connsiteX44" fmla="*/ 60767 w 63872"/>
                <a:gd name="connsiteY44" fmla="*/ 20003 h 41598"/>
                <a:gd name="connsiteX45" fmla="*/ 62760 w 63872"/>
                <a:gd name="connsiteY45" fmla="*/ 25726 h 41598"/>
                <a:gd name="connsiteX46" fmla="*/ 61823 w 63872"/>
                <a:gd name="connsiteY46" fmla="*/ 29162 h 41598"/>
                <a:gd name="connsiteX47" fmla="*/ 63538 w 63872"/>
                <a:gd name="connsiteY47" fmla="*/ 33718 h 41598"/>
                <a:gd name="connsiteX48" fmla="*/ 58015 w 63872"/>
                <a:gd name="connsiteY48" fmla="*/ 35465 h 41598"/>
                <a:gd name="connsiteX49" fmla="*/ 55698 w 63872"/>
                <a:gd name="connsiteY49" fmla="*/ 31010 h 41598"/>
                <a:gd name="connsiteX50" fmla="*/ 49215 w 63872"/>
                <a:gd name="connsiteY50" fmla="*/ 32550 h 41598"/>
                <a:gd name="connsiteX51" fmla="*/ 46707 w 63872"/>
                <a:gd name="connsiteY51" fmla="*/ 31181 h 41598"/>
                <a:gd name="connsiteX52" fmla="*/ 45730 w 63872"/>
                <a:gd name="connsiteY52" fmla="*/ 33718 h 41598"/>
                <a:gd name="connsiteX53" fmla="*/ 44630 w 63872"/>
                <a:gd name="connsiteY53" fmla="*/ 34415 h 41598"/>
                <a:gd name="connsiteX54" fmla="*/ 44691 w 63872"/>
                <a:gd name="connsiteY54" fmla="*/ 37887 h 41598"/>
                <a:gd name="connsiteX55" fmla="*/ 41827 w 63872"/>
                <a:gd name="connsiteY55" fmla="*/ 37771 h 41598"/>
                <a:gd name="connsiteX56" fmla="*/ 34068 w 63872"/>
                <a:gd name="connsiteY56" fmla="*/ 39900 h 41598"/>
                <a:gd name="connsiteX57" fmla="*/ 31917 w 63872"/>
                <a:gd name="connsiteY57" fmla="*/ 41520 h 41598"/>
                <a:gd name="connsiteX58" fmla="*/ 27073 w 63872"/>
                <a:gd name="connsiteY58" fmla="*/ 40951 h 41598"/>
                <a:gd name="connsiteX0" fmla="*/ 27073 w 63872"/>
                <a:gd name="connsiteY0" fmla="*/ 41842 h 42489"/>
                <a:gd name="connsiteX1" fmla="*/ 27508 w 63872"/>
                <a:gd name="connsiteY1" fmla="*/ 38487 h 42489"/>
                <a:gd name="connsiteX2" fmla="*/ 24421 w 63872"/>
                <a:gd name="connsiteY2" fmla="*/ 38269 h 42489"/>
                <a:gd name="connsiteX3" fmla="*/ 20912 w 63872"/>
                <a:gd name="connsiteY3" fmla="*/ 38040 h 42489"/>
                <a:gd name="connsiteX4" fmla="*/ 17447 w 63872"/>
                <a:gd name="connsiteY4" fmla="*/ 40305 h 42489"/>
                <a:gd name="connsiteX5" fmla="*/ 14978 w 63872"/>
                <a:gd name="connsiteY5" fmla="*/ 41542 h 42489"/>
                <a:gd name="connsiteX6" fmla="*/ 10496 w 63872"/>
                <a:gd name="connsiteY6" fmla="*/ 40229 h 42489"/>
                <a:gd name="connsiteX7" fmla="*/ 12746 w 63872"/>
                <a:gd name="connsiteY7" fmla="*/ 38600 h 42489"/>
                <a:gd name="connsiteX8" fmla="*/ 8930 w 63872"/>
                <a:gd name="connsiteY8" fmla="*/ 34961 h 42489"/>
                <a:gd name="connsiteX9" fmla="*/ 8746 w 63872"/>
                <a:gd name="connsiteY9" fmla="*/ 32122 h 42489"/>
                <a:gd name="connsiteX10" fmla="*/ 6088 w 63872"/>
                <a:gd name="connsiteY10" fmla="*/ 31786 h 42489"/>
                <a:gd name="connsiteX11" fmla="*/ 2782 w 63872"/>
                <a:gd name="connsiteY11" fmla="*/ 28990 h 42489"/>
                <a:gd name="connsiteX12" fmla="*/ 3855 w 63872"/>
                <a:gd name="connsiteY12" fmla="*/ 26356 h 42489"/>
                <a:gd name="connsiteX13" fmla="*/ 1174 w 63872"/>
                <a:gd name="connsiteY13" fmla="*/ 24314 h 42489"/>
                <a:gd name="connsiteX14" fmla="*/ 432 w 63872"/>
                <a:gd name="connsiteY14" fmla="*/ 20634 h 42489"/>
                <a:gd name="connsiteX15" fmla="*/ 1677 w 63872"/>
                <a:gd name="connsiteY15" fmla="*/ 18865 h 42489"/>
                <a:gd name="connsiteX16" fmla="*/ 4214 w 63872"/>
                <a:gd name="connsiteY16" fmla="*/ 18493 h 42489"/>
                <a:gd name="connsiteX17" fmla="*/ 4603 w 63872"/>
                <a:gd name="connsiteY17" fmla="*/ 15283 h 42489"/>
                <a:gd name="connsiteX18" fmla="*/ 4399 w 63872"/>
                <a:gd name="connsiteY18" fmla="*/ 13601 h 42489"/>
                <a:gd name="connsiteX19" fmla="*/ 3934 w 63872"/>
                <a:gd name="connsiteY19" fmla="*/ 11022 h 42489"/>
                <a:gd name="connsiteX20" fmla="*/ 2687 w 63872"/>
                <a:gd name="connsiteY20" fmla="*/ 8334 h 42489"/>
                <a:gd name="connsiteX21" fmla="*/ 9331 w 63872"/>
                <a:gd name="connsiteY21" fmla="*/ 6704 h 42489"/>
                <a:gd name="connsiteX22" fmla="*/ 9436 w 63872"/>
                <a:gd name="connsiteY22" fmla="*/ 4082 h 42489"/>
                <a:gd name="connsiteX23" fmla="*/ 13163 w 63872"/>
                <a:gd name="connsiteY23" fmla="*/ 1318 h 42489"/>
                <a:gd name="connsiteX24" fmla="*/ 26268 w 63872"/>
                <a:gd name="connsiteY24" fmla="*/ 6961 h 42489"/>
                <a:gd name="connsiteX25" fmla="*/ 30337 w 63872"/>
                <a:gd name="connsiteY25" fmla="*/ 8395 h 42489"/>
                <a:gd name="connsiteX26" fmla="*/ 29977 w 63872"/>
                <a:gd name="connsiteY26" fmla="*/ 9130 h 42489"/>
                <a:gd name="connsiteX27" fmla="*/ 31907 w 63872"/>
                <a:gd name="connsiteY27" fmla="*/ 9325 h 42489"/>
                <a:gd name="connsiteX28" fmla="*/ 33447 w 63872"/>
                <a:gd name="connsiteY28" fmla="*/ 8717 h 42489"/>
                <a:gd name="connsiteX29" fmla="*/ 34888 w 63872"/>
                <a:gd name="connsiteY29" fmla="*/ 497 h 42489"/>
                <a:gd name="connsiteX30" fmla="*/ 36635 w 63872"/>
                <a:gd name="connsiteY30" fmla="*/ 1149 h 42489"/>
                <a:gd name="connsiteX31" fmla="*/ 36166 w 63872"/>
                <a:gd name="connsiteY31" fmla="*/ 3063 h 42489"/>
                <a:gd name="connsiteX32" fmla="*/ 38488 w 63872"/>
                <a:gd name="connsiteY32" fmla="*/ 5901 h 42489"/>
                <a:gd name="connsiteX33" fmla="*/ 40742 w 63872"/>
                <a:gd name="connsiteY33" fmla="*/ 5638 h 42489"/>
                <a:gd name="connsiteX34" fmla="*/ 41673 w 63872"/>
                <a:gd name="connsiteY34" fmla="*/ 7506 h 42489"/>
                <a:gd name="connsiteX35" fmla="*/ 43666 w 63872"/>
                <a:gd name="connsiteY35" fmla="*/ 8118 h 42489"/>
                <a:gd name="connsiteX36" fmla="*/ 44101 w 63872"/>
                <a:gd name="connsiteY36" fmla="*/ 11852 h 42489"/>
                <a:gd name="connsiteX37" fmla="*/ 45414 w 63872"/>
                <a:gd name="connsiteY37" fmla="*/ 12037 h 42489"/>
                <a:gd name="connsiteX38" fmla="*/ 46922 w 63872"/>
                <a:gd name="connsiteY38" fmla="*/ 13034 h 42489"/>
                <a:gd name="connsiteX39" fmla="*/ 48366 w 63872"/>
                <a:gd name="connsiteY39" fmla="*/ 12545 h 42489"/>
                <a:gd name="connsiteX40" fmla="*/ 50152 w 63872"/>
                <a:gd name="connsiteY40" fmla="*/ 12836 h 42489"/>
                <a:gd name="connsiteX41" fmla="*/ 52567 w 63872"/>
                <a:gd name="connsiteY41" fmla="*/ 12771 h 42489"/>
                <a:gd name="connsiteX42" fmla="*/ 55825 w 63872"/>
                <a:gd name="connsiteY42" fmla="*/ 15454 h 42489"/>
                <a:gd name="connsiteX43" fmla="*/ 55119 w 63872"/>
                <a:gd name="connsiteY43" fmla="*/ 20068 h 42489"/>
                <a:gd name="connsiteX44" fmla="*/ 60767 w 63872"/>
                <a:gd name="connsiteY44" fmla="*/ 20894 h 42489"/>
                <a:gd name="connsiteX45" fmla="*/ 62760 w 63872"/>
                <a:gd name="connsiteY45" fmla="*/ 26617 h 42489"/>
                <a:gd name="connsiteX46" fmla="*/ 61823 w 63872"/>
                <a:gd name="connsiteY46" fmla="*/ 30053 h 42489"/>
                <a:gd name="connsiteX47" fmla="*/ 63538 w 63872"/>
                <a:gd name="connsiteY47" fmla="*/ 34609 h 42489"/>
                <a:gd name="connsiteX48" fmla="*/ 58015 w 63872"/>
                <a:gd name="connsiteY48" fmla="*/ 36356 h 42489"/>
                <a:gd name="connsiteX49" fmla="*/ 55698 w 63872"/>
                <a:gd name="connsiteY49" fmla="*/ 31901 h 42489"/>
                <a:gd name="connsiteX50" fmla="*/ 49215 w 63872"/>
                <a:gd name="connsiteY50" fmla="*/ 33441 h 42489"/>
                <a:gd name="connsiteX51" fmla="*/ 46707 w 63872"/>
                <a:gd name="connsiteY51" fmla="*/ 32072 h 42489"/>
                <a:gd name="connsiteX52" fmla="*/ 45730 w 63872"/>
                <a:gd name="connsiteY52" fmla="*/ 34609 h 42489"/>
                <a:gd name="connsiteX53" fmla="*/ 44630 w 63872"/>
                <a:gd name="connsiteY53" fmla="*/ 35306 h 42489"/>
                <a:gd name="connsiteX54" fmla="*/ 44691 w 63872"/>
                <a:gd name="connsiteY54" fmla="*/ 38778 h 42489"/>
                <a:gd name="connsiteX55" fmla="*/ 41827 w 63872"/>
                <a:gd name="connsiteY55" fmla="*/ 38662 h 42489"/>
                <a:gd name="connsiteX56" fmla="*/ 34068 w 63872"/>
                <a:gd name="connsiteY56" fmla="*/ 40791 h 42489"/>
                <a:gd name="connsiteX57" fmla="*/ 31917 w 63872"/>
                <a:gd name="connsiteY57" fmla="*/ 42411 h 42489"/>
                <a:gd name="connsiteX58" fmla="*/ 27073 w 63872"/>
                <a:gd name="connsiteY58" fmla="*/ 41842 h 42489"/>
                <a:gd name="connsiteX0" fmla="*/ 27073 w 63872"/>
                <a:gd name="connsiteY0" fmla="*/ 41391 h 42038"/>
                <a:gd name="connsiteX1" fmla="*/ 27508 w 63872"/>
                <a:gd name="connsiteY1" fmla="*/ 38036 h 42038"/>
                <a:gd name="connsiteX2" fmla="*/ 24421 w 63872"/>
                <a:gd name="connsiteY2" fmla="*/ 37818 h 42038"/>
                <a:gd name="connsiteX3" fmla="*/ 20912 w 63872"/>
                <a:gd name="connsiteY3" fmla="*/ 37589 h 42038"/>
                <a:gd name="connsiteX4" fmla="*/ 17447 w 63872"/>
                <a:gd name="connsiteY4" fmla="*/ 39854 h 42038"/>
                <a:gd name="connsiteX5" fmla="*/ 14978 w 63872"/>
                <a:gd name="connsiteY5" fmla="*/ 41091 h 42038"/>
                <a:gd name="connsiteX6" fmla="*/ 10496 w 63872"/>
                <a:gd name="connsiteY6" fmla="*/ 39778 h 42038"/>
                <a:gd name="connsiteX7" fmla="*/ 12746 w 63872"/>
                <a:gd name="connsiteY7" fmla="*/ 38149 h 42038"/>
                <a:gd name="connsiteX8" fmla="*/ 8930 w 63872"/>
                <a:gd name="connsiteY8" fmla="*/ 34510 h 42038"/>
                <a:gd name="connsiteX9" fmla="*/ 8746 w 63872"/>
                <a:gd name="connsiteY9" fmla="*/ 31671 h 42038"/>
                <a:gd name="connsiteX10" fmla="*/ 6088 w 63872"/>
                <a:gd name="connsiteY10" fmla="*/ 31335 h 42038"/>
                <a:gd name="connsiteX11" fmla="*/ 2782 w 63872"/>
                <a:gd name="connsiteY11" fmla="*/ 28539 h 42038"/>
                <a:gd name="connsiteX12" fmla="*/ 3855 w 63872"/>
                <a:gd name="connsiteY12" fmla="*/ 25905 h 42038"/>
                <a:gd name="connsiteX13" fmla="*/ 1174 w 63872"/>
                <a:gd name="connsiteY13" fmla="*/ 23863 h 42038"/>
                <a:gd name="connsiteX14" fmla="*/ 432 w 63872"/>
                <a:gd name="connsiteY14" fmla="*/ 20183 h 42038"/>
                <a:gd name="connsiteX15" fmla="*/ 1677 w 63872"/>
                <a:gd name="connsiteY15" fmla="*/ 18414 h 42038"/>
                <a:gd name="connsiteX16" fmla="*/ 4214 w 63872"/>
                <a:gd name="connsiteY16" fmla="*/ 18042 h 42038"/>
                <a:gd name="connsiteX17" fmla="*/ 4603 w 63872"/>
                <a:gd name="connsiteY17" fmla="*/ 14832 h 42038"/>
                <a:gd name="connsiteX18" fmla="*/ 4399 w 63872"/>
                <a:gd name="connsiteY18" fmla="*/ 13150 h 42038"/>
                <a:gd name="connsiteX19" fmla="*/ 3934 w 63872"/>
                <a:gd name="connsiteY19" fmla="*/ 10571 h 42038"/>
                <a:gd name="connsiteX20" fmla="*/ 2687 w 63872"/>
                <a:gd name="connsiteY20" fmla="*/ 7883 h 42038"/>
                <a:gd name="connsiteX21" fmla="*/ 9331 w 63872"/>
                <a:gd name="connsiteY21" fmla="*/ 6253 h 42038"/>
                <a:gd name="connsiteX22" fmla="*/ 9436 w 63872"/>
                <a:gd name="connsiteY22" fmla="*/ 3631 h 42038"/>
                <a:gd name="connsiteX23" fmla="*/ 13163 w 63872"/>
                <a:gd name="connsiteY23" fmla="*/ 867 h 42038"/>
                <a:gd name="connsiteX24" fmla="*/ 26268 w 63872"/>
                <a:gd name="connsiteY24" fmla="*/ 6510 h 42038"/>
                <a:gd name="connsiteX25" fmla="*/ 30337 w 63872"/>
                <a:gd name="connsiteY25" fmla="*/ 7944 h 42038"/>
                <a:gd name="connsiteX26" fmla="*/ 29977 w 63872"/>
                <a:gd name="connsiteY26" fmla="*/ 8679 h 42038"/>
                <a:gd name="connsiteX27" fmla="*/ 31907 w 63872"/>
                <a:gd name="connsiteY27" fmla="*/ 8874 h 42038"/>
                <a:gd name="connsiteX28" fmla="*/ 33447 w 63872"/>
                <a:gd name="connsiteY28" fmla="*/ 1811 h 42038"/>
                <a:gd name="connsiteX29" fmla="*/ 34888 w 63872"/>
                <a:gd name="connsiteY29" fmla="*/ 46 h 42038"/>
                <a:gd name="connsiteX30" fmla="*/ 36635 w 63872"/>
                <a:gd name="connsiteY30" fmla="*/ 698 h 42038"/>
                <a:gd name="connsiteX31" fmla="*/ 36166 w 63872"/>
                <a:gd name="connsiteY31" fmla="*/ 2612 h 42038"/>
                <a:gd name="connsiteX32" fmla="*/ 38488 w 63872"/>
                <a:gd name="connsiteY32" fmla="*/ 5450 h 42038"/>
                <a:gd name="connsiteX33" fmla="*/ 40742 w 63872"/>
                <a:gd name="connsiteY33" fmla="*/ 5187 h 42038"/>
                <a:gd name="connsiteX34" fmla="*/ 41673 w 63872"/>
                <a:gd name="connsiteY34" fmla="*/ 7055 h 42038"/>
                <a:gd name="connsiteX35" fmla="*/ 43666 w 63872"/>
                <a:gd name="connsiteY35" fmla="*/ 7667 h 42038"/>
                <a:gd name="connsiteX36" fmla="*/ 44101 w 63872"/>
                <a:gd name="connsiteY36" fmla="*/ 11401 h 42038"/>
                <a:gd name="connsiteX37" fmla="*/ 45414 w 63872"/>
                <a:gd name="connsiteY37" fmla="*/ 11586 h 42038"/>
                <a:gd name="connsiteX38" fmla="*/ 46922 w 63872"/>
                <a:gd name="connsiteY38" fmla="*/ 12583 h 42038"/>
                <a:gd name="connsiteX39" fmla="*/ 48366 w 63872"/>
                <a:gd name="connsiteY39" fmla="*/ 12094 h 42038"/>
                <a:gd name="connsiteX40" fmla="*/ 50152 w 63872"/>
                <a:gd name="connsiteY40" fmla="*/ 12385 h 42038"/>
                <a:gd name="connsiteX41" fmla="*/ 52567 w 63872"/>
                <a:gd name="connsiteY41" fmla="*/ 12320 h 42038"/>
                <a:gd name="connsiteX42" fmla="*/ 55825 w 63872"/>
                <a:gd name="connsiteY42" fmla="*/ 15003 h 42038"/>
                <a:gd name="connsiteX43" fmla="*/ 55119 w 63872"/>
                <a:gd name="connsiteY43" fmla="*/ 19617 h 42038"/>
                <a:gd name="connsiteX44" fmla="*/ 60767 w 63872"/>
                <a:gd name="connsiteY44" fmla="*/ 20443 h 42038"/>
                <a:gd name="connsiteX45" fmla="*/ 62760 w 63872"/>
                <a:gd name="connsiteY45" fmla="*/ 26166 h 42038"/>
                <a:gd name="connsiteX46" fmla="*/ 61823 w 63872"/>
                <a:gd name="connsiteY46" fmla="*/ 29602 h 42038"/>
                <a:gd name="connsiteX47" fmla="*/ 63538 w 63872"/>
                <a:gd name="connsiteY47" fmla="*/ 34158 h 42038"/>
                <a:gd name="connsiteX48" fmla="*/ 58015 w 63872"/>
                <a:gd name="connsiteY48" fmla="*/ 35905 h 42038"/>
                <a:gd name="connsiteX49" fmla="*/ 55698 w 63872"/>
                <a:gd name="connsiteY49" fmla="*/ 31450 h 42038"/>
                <a:gd name="connsiteX50" fmla="*/ 49215 w 63872"/>
                <a:gd name="connsiteY50" fmla="*/ 32990 h 42038"/>
                <a:gd name="connsiteX51" fmla="*/ 46707 w 63872"/>
                <a:gd name="connsiteY51" fmla="*/ 31621 h 42038"/>
                <a:gd name="connsiteX52" fmla="*/ 45730 w 63872"/>
                <a:gd name="connsiteY52" fmla="*/ 34158 h 42038"/>
                <a:gd name="connsiteX53" fmla="*/ 44630 w 63872"/>
                <a:gd name="connsiteY53" fmla="*/ 34855 h 42038"/>
                <a:gd name="connsiteX54" fmla="*/ 44691 w 63872"/>
                <a:gd name="connsiteY54" fmla="*/ 38327 h 42038"/>
                <a:gd name="connsiteX55" fmla="*/ 41827 w 63872"/>
                <a:gd name="connsiteY55" fmla="*/ 38211 h 42038"/>
                <a:gd name="connsiteX56" fmla="*/ 34068 w 63872"/>
                <a:gd name="connsiteY56" fmla="*/ 40340 h 42038"/>
                <a:gd name="connsiteX57" fmla="*/ 31917 w 63872"/>
                <a:gd name="connsiteY57" fmla="*/ 41960 h 42038"/>
                <a:gd name="connsiteX58" fmla="*/ 27073 w 63872"/>
                <a:gd name="connsiteY58" fmla="*/ 41391 h 42038"/>
                <a:gd name="connsiteX0" fmla="*/ 27073 w 63872"/>
                <a:gd name="connsiteY0" fmla="*/ 41391 h 42038"/>
                <a:gd name="connsiteX1" fmla="*/ 27508 w 63872"/>
                <a:gd name="connsiteY1" fmla="*/ 38036 h 42038"/>
                <a:gd name="connsiteX2" fmla="*/ 24421 w 63872"/>
                <a:gd name="connsiteY2" fmla="*/ 37818 h 42038"/>
                <a:gd name="connsiteX3" fmla="*/ 20912 w 63872"/>
                <a:gd name="connsiteY3" fmla="*/ 37589 h 42038"/>
                <a:gd name="connsiteX4" fmla="*/ 17447 w 63872"/>
                <a:gd name="connsiteY4" fmla="*/ 39854 h 42038"/>
                <a:gd name="connsiteX5" fmla="*/ 14978 w 63872"/>
                <a:gd name="connsiteY5" fmla="*/ 41091 h 42038"/>
                <a:gd name="connsiteX6" fmla="*/ 10496 w 63872"/>
                <a:gd name="connsiteY6" fmla="*/ 39778 h 42038"/>
                <a:gd name="connsiteX7" fmla="*/ 12746 w 63872"/>
                <a:gd name="connsiteY7" fmla="*/ 38149 h 42038"/>
                <a:gd name="connsiteX8" fmla="*/ 8930 w 63872"/>
                <a:gd name="connsiteY8" fmla="*/ 34510 h 42038"/>
                <a:gd name="connsiteX9" fmla="*/ 8746 w 63872"/>
                <a:gd name="connsiteY9" fmla="*/ 31671 h 42038"/>
                <a:gd name="connsiteX10" fmla="*/ 6088 w 63872"/>
                <a:gd name="connsiteY10" fmla="*/ 31335 h 42038"/>
                <a:gd name="connsiteX11" fmla="*/ 2782 w 63872"/>
                <a:gd name="connsiteY11" fmla="*/ 28539 h 42038"/>
                <a:gd name="connsiteX12" fmla="*/ 3855 w 63872"/>
                <a:gd name="connsiteY12" fmla="*/ 25905 h 42038"/>
                <a:gd name="connsiteX13" fmla="*/ 1174 w 63872"/>
                <a:gd name="connsiteY13" fmla="*/ 23863 h 42038"/>
                <a:gd name="connsiteX14" fmla="*/ 432 w 63872"/>
                <a:gd name="connsiteY14" fmla="*/ 20183 h 42038"/>
                <a:gd name="connsiteX15" fmla="*/ 1677 w 63872"/>
                <a:gd name="connsiteY15" fmla="*/ 18414 h 42038"/>
                <a:gd name="connsiteX16" fmla="*/ 4214 w 63872"/>
                <a:gd name="connsiteY16" fmla="*/ 18042 h 42038"/>
                <a:gd name="connsiteX17" fmla="*/ 4603 w 63872"/>
                <a:gd name="connsiteY17" fmla="*/ 14832 h 42038"/>
                <a:gd name="connsiteX18" fmla="*/ 4399 w 63872"/>
                <a:gd name="connsiteY18" fmla="*/ 13150 h 42038"/>
                <a:gd name="connsiteX19" fmla="*/ 3934 w 63872"/>
                <a:gd name="connsiteY19" fmla="*/ 10571 h 42038"/>
                <a:gd name="connsiteX20" fmla="*/ 2687 w 63872"/>
                <a:gd name="connsiteY20" fmla="*/ 7883 h 42038"/>
                <a:gd name="connsiteX21" fmla="*/ 9331 w 63872"/>
                <a:gd name="connsiteY21" fmla="*/ 6253 h 42038"/>
                <a:gd name="connsiteX22" fmla="*/ 9436 w 63872"/>
                <a:gd name="connsiteY22" fmla="*/ 3631 h 42038"/>
                <a:gd name="connsiteX23" fmla="*/ 13163 w 63872"/>
                <a:gd name="connsiteY23" fmla="*/ 867 h 42038"/>
                <a:gd name="connsiteX24" fmla="*/ 26268 w 63872"/>
                <a:gd name="connsiteY24" fmla="*/ 6510 h 42038"/>
                <a:gd name="connsiteX25" fmla="*/ 30337 w 63872"/>
                <a:gd name="connsiteY25" fmla="*/ 7944 h 42038"/>
                <a:gd name="connsiteX26" fmla="*/ 29977 w 63872"/>
                <a:gd name="connsiteY26" fmla="*/ 8679 h 42038"/>
                <a:gd name="connsiteX27" fmla="*/ 30574 w 63872"/>
                <a:gd name="connsiteY27" fmla="*/ 1280 h 42038"/>
                <a:gd name="connsiteX28" fmla="*/ 33447 w 63872"/>
                <a:gd name="connsiteY28" fmla="*/ 1811 h 42038"/>
                <a:gd name="connsiteX29" fmla="*/ 34888 w 63872"/>
                <a:gd name="connsiteY29" fmla="*/ 46 h 42038"/>
                <a:gd name="connsiteX30" fmla="*/ 36635 w 63872"/>
                <a:gd name="connsiteY30" fmla="*/ 698 h 42038"/>
                <a:gd name="connsiteX31" fmla="*/ 36166 w 63872"/>
                <a:gd name="connsiteY31" fmla="*/ 2612 h 42038"/>
                <a:gd name="connsiteX32" fmla="*/ 38488 w 63872"/>
                <a:gd name="connsiteY32" fmla="*/ 5450 h 42038"/>
                <a:gd name="connsiteX33" fmla="*/ 40742 w 63872"/>
                <a:gd name="connsiteY33" fmla="*/ 5187 h 42038"/>
                <a:gd name="connsiteX34" fmla="*/ 41673 w 63872"/>
                <a:gd name="connsiteY34" fmla="*/ 7055 h 42038"/>
                <a:gd name="connsiteX35" fmla="*/ 43666 w 63872"/>
                <a:gd name="connsiteY35" fmla="*/ 7667 h 42038"/>
                <a:gd name="connsiteX36" fmla="*/ 44101 w 63872"/>
                <a:gd name="connsiteY36" fmla="*/ 11401 h 42038"/>
                <a:gd name="connsiteX37" fmla="*/ 45414 w 63872"/>
                <a:gd name="connsiteY37" fmla="*/ 11586 h 42038"/>
                <a:gd name="connsiteX38" fmla="*/ 46922 w 63872"/>
                <a:gd name="connsiteY38" fmla="*/ 12583 h 42038"/>
                <a:gd name="connsiteX39" fmla="*/ 48366 w 63872"/>
                <a:gd name="connsiteY39" fmla="*/ 12094 h 42038"/>
                <a:gd name="connsiteX40" fmla="*/ 50152 w 63872"/>
                <a:gd name="connsiteY40" fmla="*/ 12385 h 42038"/>
                <a:gd name="connsiteX41" fmla="*/ 52567 w 63872"/>
                <a:gd name="connsiteY41" fmla="*/ 12320 h 42038"/>
                <a:gd name="connsiteX42" fmla="*/ 55825 w 63872"/>
                <a:gd name="connsiteY42" fmla="*/ 15003 h 42038"/>
                <a:gd name="connsiteX43" fmla="*/ 55119 w 63872"/>
                <a:gd name="connsiteY43" fmla="*/ 19617 h 42038"/>
                <a:gd name="connsiteX44" fmla="*/ 60767 w 63872"/>
                <a:gd name="connsiteY44" fmla="*/ 20443 h 42038"/>
                <a:gd name="connsiteX45" fmla="*/ 62760 w 63872"/>
                <a:gd name="connsiteY45" fmla="*/ 26166 h 42038"/>
                <a:gd name="connsiteX46" fmla="*/ 61823 w 63872"/>
                <a:gd name="connsiteY46" fmla="*/ 29602 h 42038"/>
                <a:gd name="connsiteX47" fmla="*/ 63538 w 63872"/>
                <a:gd name="connsiteY47" fmla="*/ 34158 h 42038"/>
                <a:gd name="connsiteX48" fmla="*/ 58015 w 63872"/>
                <a:gd name="connsiteY48" fmla="*/ 35905 h 42038"/>
                <a:gd name="connsiteX49" fmla="*/ 55698 w 63872"/>
                <a:gd name="connsiteY49" fmla="*/ 31450 h 42038"/>
                <a:gd name="connsiteX50" fmla="*/ 49215 w 63872"/>
                <a:gd name="connsiteY50" fmla="*/ 32990 h 42038"/>
                <a:gd name="connsiteX51" fmla="*/ 46707 w 63872"/>
                <a:gd name="connsiteY51" fmla="*/ 31621 h 42038"/>
                <a:gd name="connsiteX52" fmla="*/ 45730 w 63872"/>
                <a:gd name="connsiteY52" fmla="*/ 34158 h 42038"/>
                <a:gd name="connsiteX53" fmla="*/ 44630 w 63872"/>
                <a:gd name="connsiteY53" fmla="*/ 34855 h 42038"/>
                <a:gd name="connsiteX54" fmla="*/ 44691 w 63872"/>
                <a:gd name="connsiteY54" fmla="*/ 38327 h 42038"/>
                <a:gd name="connsiteX55" fmla="*/ 41827 w 63872"/>
                <a:gd name="connsiteY55" fmla="*/ 38211 h 42038"/>
                <a:gd name="connsiteX56" fmla="*/ 34068 w 63872"/>
                <a:gd name="connsiteY56" fmla="*/ 40340 h 42038"/>
                <a:gd name="connsiteX57" fmla="*/ 31917 w 63872"/>
                <a:gd name="connsiteY57" fmla="*/ 41960 h 42038"/>
                <a:gd name="connsiteX58" fmla="*/ 27073 w 63872"/>
                <a:gd name="connsiteY58" fmla="*/ 41391 h 42038"/>
                <a:gd name="connsiteX0" fmla="*/ 27073 w 63872"/>
                <a:gd name="connsiteY0" fmla="*/ 41391 h 42038"/>
                <a:gd name="connsiteX1" fmla="*/ 27508 w 63872"/>
                <a:gd name="connsiteY1" fmla="*/ 38036 h 42038"/>
                <a:gd name="connsiteX2" fmla="*/ 24421 w 63872"/>
                <a:gd name="connsiteY2" fmla="*/ 37818 h 42038"/>
                <a:gd name="connsiteX3" fmla="*/ 20912 w 63872"/>
                <a:gd name="connsiteY3" fmla="*/ 37589 h 42038"/>
                <a:gd name="connsiteX4" fmla="*/ 17447 w 63872"/>
                <a:gd name="connsiteY4" fmla="*/ 39854 h 42038"/>
                <a:gd name="connsiteX5" fmla="*/ 14978 w 63872"/>
                <a:gd name="connsiteY5" fmla="*/ 41091 h 42038"/>
                <a:gd name="connsiteX6" fmla="*/ 10496 w 63872"/>
                <a:gd name="connsiteY6" fmla="*/ 39778 h 42038"/>
                <a:gd name="connsiteX7" fmla="*/ 12746 w 63872"/>
                <a:gd name="connsiteY7" fmla="*/ 38149 h 42038"/>
                <a:gd name="connsiteX8" fmla="*/ 8930 w 63872"/>
                <a:gd name="connsiteY8" fmla="*/ 34510 h 42038"/>
                <a:gd name="connsiteX9" fmla="*/ 8746 w 63872"/>
                <a:gd name="connsiteY9" fmla="*/ 31671 h 42038"/>
                <a:gd name="connsiteX10" fmla="*/ 6088 w 63872"/>
                <a:gd name="connsiteY10" fmla="*/ 31335 h 42038"/>
                <a:gd name="connsiteX11" fmla="*/ 2782 w 63872"/>
                <a:gd name="connsiteY11" fmla="*/ 28539 h 42038"/>
                <a:gd name="connsiteX12" fmla="*/ 3855 w 63872"/>
                <a:gd name="connsiteY12" fmla="*/ 25905 h 42038"/>
                <a:gd name="connsiteX13" fmla="*/ 1174 w 63872"/>
                <a:gd name="connsiteY13" fmla="*/ 23863 h 42038"/>
                <a:gd name="connsiteX14" fmla="*/ 432 w 63872"/>
                <a:gd name="connsiteY14" fmla="*/ 20183 h 42038"/>
                <a:gd name="connsiteX15" fmla="*/ 1677 w 63872"/>
                <a:gd name="connsiteY15" fmla="*/ 18414 h 42038"/>
                <a:gd name="connsiteX16" fmla="*/ 4214 w 63872"/>
                <a:gd name="connsiteY16" fmla="*/ 18042 h 42038"/>
                <a:gd name="connsiteX17" fmla="*/ 4603 w 63872"/>
                <a:gd name="connsiteY17" fmla="*/ 14832 h 42038"/>
                <a:gd name="connsiteX18" fmla="*/ 4399 w 63872"/>
                <a:gd name="connsiteY18" fmla="*/ 13150 h 42038"/>
                <a:gd name="connsiteX19" fmla="*/ 3934 w 63872"/>
                <a:gd name="connsiteY19" fmla="*/ 10571 h 42038"/>
                <a:gd name="connsiteX20" fmla="*/ 2687 w 63872"/>
                <a:gd name="connsiteY20" fmla="*/ 7883 h 42038"/>
                <a:gd name="connsiteX21" fmla="*/ 9331 w 63872"/>
                <a:gd name="connsiteY21" fmla="*/ 6253 h 42038"/>
                <a:gd name="connsiteX22" fmla="*/ 9436 w 63872"/>
                <a:gd name="connsiteY22" fmla="*/ 3631 h 42038"/>
                <a:gd name="connsiteX23" fmla="*/ 13163 w 63872"/>
                <a:gd name="connsiteY23" fmla="*/ 867 h 42038"/>
                <a:gd name="connsiteX24" fmla="*/ 26268 w 63872"/>
                <a:gd name="connsiteY24" fmla="*/ 6510 h 42038"/>
                <a:gd name="connsiteX25" fmla="*/ 30337 w 63872"/>
                <a:gd name="connsiteY25" fmla="*/ 7944 h 42038"/>
                <a:gd name="connsiteX26" fmla="*/ 28072 w 63872"/>
                <a:gd name="connsiteY26" fmla="*/ 402 h 42038"/>
                <a:gd name="connsiteX27" fmla="*/ 30574 w 63872"/>
                <a:gd name="connsiteY27" fmla="*/ 1280 h 42038"/>
                <a:gd name="connsiteX28" fmla="*/ 33447 w 63872"/>
                <a:gd name="connsiteY28" fmla="*/ 1811 h 42038"/>
                <a:gd name="connsiteX29" fmla="*/ 34888 w 63872"/>
                <a:gd name="connsiteY29" fmla="*/ 46 h 42038"/>
                <a:gd name="connsiteX30" fmla="*/ 36635 w 63872"/>
                <a:gd name="connsiteY30" fmla="*/ 698 h 42038"/>
                <a:gd name="connsiteX31" fmla="*/ 36166 w 63872"/>
                <a:gd name="connsiteY31" fmla="*/ 2612 h 42038"/>
                <a:gd name="connsiteX32" fmla="*/ 38488 w 63872"/>
                <a:gd name="connsiteY32" fmla="*/ 5450 h 42038"/>
                <a:gd name="connsiteX33" fmla="*/ 40742 w 63872"/>
                <a:gd name="connsiteY33" fmla="*/ 5187 h 42038"/>
                <a:gd name="connsiteX34" fmla="*/ 41673 w 63872"/>
                <a:gd name="connsiteY34" fmla="*/ 7055 h 42038"/>
                <a:gd name="connsiteX35" fmla="*/ 43666 w 63872"/>
                <a:gd name="connsiteY35" fmla="*/ 7667 h 42038"/>
                <a:gd name="connsiteX36" fmla="*/ 44101 w 63872"/>
                <a:gd name="connsiteY36" fmla="*/ 11401 h 42038"/>
                <a:gd name="connsiteX37" fmla="*/ 45414 w 63872"/>
                <a:gd name="connsiteY37" fmla="*/ 11586 h 42038"/>
                <a:gd name="connsiteX38" fmla="*/ 46922 w 63872"/>
                <a:gd name="connsiteY38" fmla="*/ 12583 h 42038"/>
                <a:gd name="connsiteX39" fmla="*/ 48366 w 63872"/>
                <a:gd name="connsiteY39" fmla="*/ 12094 h 42038"/>
                <a:gd name="connsiteX40" fmla="*/ 50152 w 63872"/>
                <a:gd name="connsiteY40" fmla="*/ 12385 h 42038"/>
                <a:gd name="connsiteX41" fmla="*/ 52567 w 63872"/>
                <a:gd name="connsiteY41" fmla="*/ 12320 h 42038"/>
                <a:gd name="connsiteX42" fmla="*/ 55825 w 63872"/>
                <a:gd name="connsiteY42" fmla="*/ 15003 h 42038"/>
                <a:gd name="connsiteX43" fmla="*/ 55119 w 63872"/>
                <a:gd name="connsiteY43" fmla="*/ 19617 h 42038"/>
                <a:gd name="connsiteX44" fmla="*/ 60767 w 63872"/>
                <a:gd name="connsiteY44" fmla="*/ 20443 h 42038"/>
                <a:gd name="connsiteX45" fmla="*/ 62760 w 63872"/>
                <a:gd name="connsiteY45" fmla="*/ 26166 h 42038"/>
                <a:gd name="connsiteX46" fmla="*/ 61823 w 63872"/>
                <a:gd name="connsiteY46" fmla="*/ 29602 h 42038"/>
                <a:gd name="connsiteX47" fmla="*/ 63538 w 63872"/>
                <a:gd name="connsiteY47" fmla="*/ 34158 h 42038"/>
                <a:gd name="connsiteX48" fmla="*/ 58015 w 63872"/>
                <a:gd name="connsiteY48" fmla="*/ 35905 h 42038"/>
                <a:gd name="connsiteX49" fmla="*/ 55698 w 63872"/>
                <a:gd name="connsiteY49" fmla="*/ 31450 h 42038"/>
                <a:gd name="connsiteX50" fmla="*/ 49215 w 63872"/>
                <a:gd name="connsiteY50" fmla="*/ 32990 h 42038"/>
                <a:gd name="connsiteX51" fmla="*/ 46707 w 63872"/>
                <a:gd name="connsiteY51" fmla="*/ 31621 h 42038"/>
                <a:gd name="connsiteX52" fmla="*/ 45730 w 63872"/>
                <a:gd name="connsiteY52" fmla="*/ 34158 h 42038"/>
                <a:gd name="connsiteX53" fmla="*/ 44630 w 63872"/>
                <a:gd name="connsiteY53" fmla="*/ 34855 h 42038"/>
                <a:gd name="connsiteX54" fmla="*/ 44691 w 63872"/>
                <a:gd name="connsiteY54" fmla="*/ 38327 h 42038"/>
                <a:gd name="connsiteX55" fmla="*/ 41827 w 63872"/>
                <a:gd name="connsiteY55" fmla="*/ 38211 h 42038"/>
                <a:gd name="connsiteX56" fmla="*/ 34068 w 63872"/>
                <a:gd name="connsiteY56" fmla="*/ 40340 h 42038"/>
                <a:gd name="connsiteX57" fmla="*/ 31917 w 63872"/>
                <a:gd name="connsiteY57" fmla="*/ 41960 h 42038"/>
                <a:gd name="connsiteX58" fmla="*/ 27073 w 63872"/>
                <a:gd name="connsiteY58" fmla="*/ 41391 h 42038"/>
                <a:gd name="connsiteX0" fmla="*/ 27073 w 63872"/>
                <a:gd name="connsiteY0" fmla="*/ 42873 h 43520"/>
                <a:gd name="connsiteX1" fmla="*/ 27508 w 63872"/>
                <a:gd name="connsiteY1" fmla="*/ 39518 h 43520"/>
                <a:gd name="connsiteX2" fmla="*/ 24421 w 63872"/>
                <a:gd name="connsiteY2" fmla="*/ 39300 h 43520"/>
                <a:gd name="connsiteX3" fmla="*/ 20912 w 63872"/>
                <a:gd name="connsiteY3" fmla="*/ 39071 h 43520"/>
                <a:gd name="connsiteX4" fmla="*/ 17447 w 63872"/>
                <a:gd name="connsiteY4" fmla="*/ 41336 h 43520"/>
                <a:gd name="connsiteX5" fmla="*/ 14978 w 63872"/>
                <a:gd name="connsiteY5" fmla="*/ 42573 h 43520"/>
                <a:gd name="connsiteX6" fmla="*/ 10496 w 63872"/>
                <a:gd name="connsiteY6" fmla="*/ 41260 h 43520"/>
                <a:gd name="connsiteX7" fmla="*/ 12746 w 63872"/>
                <a:gd name="connsiteY7" fmla="*/ 39631 h 43520"/>
                <a:gd name="connsiteX8" fmla="*/ 8930 w 63872"/>
                <a:gd name="connsiteY8" fmla="*/ 35992 h 43520"/>
                <a:gd name="connsiteX9" fmla="*/ 8746 w 63872"/>
                <a:gd name="connsiteY9" fmla="*/ 33153 h 43520"/>
                <a:gd name="connsiteX10" fmla="*/ 6088 w 63872"/>
                <a:gd name="connsiteY10" fmla="*/ 32817 h 43520"/>
                <a:gd name="connsiteX11" fmla="*/ 2782 w 63872"/>
                <a:gd name="connsiteY11" fmla="*/ 30021 h 43520"/>
                <a:gd name="connsiteX12" fmla="*/ 3855 w 63872"/>
                <a:gd name="connsiteY12" fmla="*/ 27387 h 43520"/>
                <a:gd name="connsiteX13" fmla="*/ 1174 w 63872"/>
                <a:gd name="connsiteY13" fmla="*/ 25345 h 43520"/>
                <a:gd name="connsiteX14" fmla="*/ 432 w 63872"/>
                <a:gd name="connsiteY14" fmla="*/ 21665 h 43520"/>
                <a:gd name="connsiteX15" fmla="*/ 1677 w 63872"/>
                <a:gd name="connsiteY15" fmla="*/ 19896 h 43520"/>
                <a:gd name="connsiteX16" fmla="*/ 4214 w 63872"/>
                <a:gd name="connsiteY16" fmla="*/ 19524 h 43520"/>
                <a:gd name="connsiteX17" fmla="*/ 4603 w 63872"/>
                <a:gd name="connsiteY17" fmla="*/ 16314 h 43520"/>
                <a:gd name="connsiteX18" fmla="*/ 4399 w 63872"/>
                <a:gd name="connsiteY18" fmla="*/ 14632 h 43520"/>
                <a:gd name="connsiteX19" fmla="*/ 3934 w 63872"/>
                <a:gd name="connsiteY19" fmla="*/ 12053 h 43520"/>
                <a:gd name="connsiteX20" fmla="*/ 2687 w 63872"/>
                <a:gd name="connsiteY20" fmla="*/ 9365 h 43520"/>
                <a:gd name="connsiteX21" fmla="*/ 9331 w 63872"/>
                <a:gd name="connsiteY21" fmla="*/ 7735 h 43520"/>
                <a:gd name="connsiteX22" fmla="*/ 9436 w 63872"/>
                <a:gd name="connsiteY22" fmla="*/ 5113 h 43520"/>
                <a:gd name="connsiteX23" fmla="*/ 13163 w 63872"/>
                <a:gd name="connsiteY23" fmla="*/ 2349 h 43520"/>
                <a:gd name="connsiteX24" fmla="*/ 26268 w 63872"/>
                <a:gd name="connsiteY24" fmla="*/ 7992 h 43520"/>
                <a:gd name="connsiteX25" fmla="*/ 24623 w 63872"/>
                <a:gd name="connsiteY25" fmla="*/ 10 h 43520"/>
                <a:gd name="connsiteX26" fmla="*/ 28072 w 63872"/>
                <a:gd name="connsiteY26" fmla="*/ 1884 h 43520"/>
                <a:gd name="connsiteX27" fmla="*/ 30574 w 63872"/>
                <a:gd name="connsiteY27" fmla="*/ 2762 h 43520"/>
                <a:gd name="connsiteX28" fmla="*/ 33447 w 63872"/>
                <a:gd name="connsiteY28" fmla="*/ 3293 h 43520"/>
                <a:gd name="connsiteX29" fmla="*/ 34888 w 63872"/>
                <a:gd name="connsiteY29" fmla="*/ 1528 h 43520"/>
                <a:gd name="connsiteX30" fmla="*/ 36635 w 63872"/>
                <a:gd name="connsiteY30" fmla="*/ 2180 h 43520"/>
                <a:gd name="connsiteX31" fmla="*/ 36166 w 63872"/>
                <a:gd name="connsiteY31" fmla="*/ 4094 h 43520"/>
                <a:gd name="connsiteX32" fmla="*/ 38488 w 63872"/>
                <a:gd name="connsiteY32" fmla="*/ 6932 h 43520"/>
                <a:gd name="connsiteX33" fmla="*/ 40742 w 63872"/>
                <a:gd name="connsiteY33" fmla="*/ 6669 h 43520"/>
                <a:gd name="connsiteX34" fmla="*/ 41673 w 63872"/>
                <a:gd name="connsiteY34" fmla="*/ 8537 h 43520"/>
                <a:gd name="connsiteX35" fmla="*/ 43666 w 63872"/>
                <a:gd name="connsiteY35" fmla="*/ 9149 h 43520"/>
                <a:gd name="connsiteX36" fmla="*/ 44101 w 63872"/>
                <a:gd name="connsiteY36" fmla="*/ 12883 h 43520"/>
                <a:gd name="connsiteX37" fmla="*/ 45414 w 63872"/>
                <a:gd name="connsiteY37" fmla="*/ 13068 h 43520"/>
                <a:gd name="connsiteX38" fmla="*/ 46922 w 63872"/>
                <a:gd name="connsiteY38" fmla="*/ 14065 h 43520"/>
                <a:gd name="connsiteX39" fmla="*/ 48366 w 63872"/>
                <a:gd name="connsiteY39" fmla="*/ 13576 h 43520"/>
                <a:gd name="connsiteX40" fmla="*/ 50152 w 63872"/>
                <a:gd name="connsiteY40" fmla="*/ 13867 h 43520"/>
                <a:gd name="connsiteX41" fmla="*/ 52567 w 63872"/>
                <a:gd name="connsiteY41" fmla="*/ 13802 h 43520"/>
                <a:gd name="connsiteX42" fmla="*/ 55825 w 63872"/>
                <a:gd name="connsiteY42" fmla="*/ 16485 h 43520"/>
                <a:gd name="connsiteX43" fmla="*/ 55119 w 63872"/>
                <a:gd name="connsiteY43" fmla="*/ 21099 h 43520"/>
                <a:gd name="connsiteX44" fmla="*/ 60767 w 63872"/>
                <a:gd name="connsiteY44" fmla="*/ 21925 h 43520"/>
                <a:gd name="connsiteX45" fmla="*/ 62760 w 63872"/>
                <a:gd name="connsiteY45" fmla="*/ 27648 h 43520"/>
                <a:gd name="connsiteX46" fmla="*/ 61823 w 63872"/>
                <a:gd name="connsiteY46" fmla="*/ 31084 h 43520"/>
                <a:gd name="connsiteX47" fmla="*/ 63538 w 63872"/>
                <a:gd name="connsiteY47" fmla="*/ 35640 h 43520"/>
                <a:gd name="connsiteX48" fmla="*/ 58015 w 63872"/>
                <a:gd name="connsiteY48" fmla="*/ 37387 h 43520"/>
                <a:gd name="connsiteX49" fmla="*/ 55698 w 63872"/>
                <a:gd name="connsiteY49" fmla="*/ 32932 h 43520"/>
                <a:gd name="connsiteX50" fmla="*/ 49215 w 63872"/>
                <a:gd name="connsiteY50" fmla="*/ 34472 h 43520"/>
                <a:gd name="connsiteX51" fmla="*/ 46707 w 63872"/>
                <a:gd name="connsiteY51" fmla="*/ 33103 h 43520"/>
                <a:gd name="connsiteX52" fmla="*/ 45730 w 63872"/>
                <a:gd name="connsiteY52" fmla="*/ 35640 h 43520"/>
                <a:gd name="connsiteX53" fmla="*/ 44630 w 63872"/>
                <a:gd name="connsiteY53" fmla="*/ 36337 h 43520"/>
                <a:gd name="connsiteX54" fmla="*/ 44691 w 63872"/>
                <a:gd name="connsiteY54" fmla="*/ 39809 h 43520"/>
                <a:gd name="connsiteX55" fmla="*/ 41827 w 63872"/>
                <a:gd name="connsiteY55" fmla="*/ 39693 h 43520"/>
                <a:gd name="connsiteX56" fmla="*/ 34068 w 63872"/>
                <a:gd name="connsiteY56" fmla="*/ 41822 h 43520"/>
                <a:gd name="connsiteX57" fmla="*/ 31917 w 63872"/>
                <a:gd name="connsiteY57" fmla="*/ 43442 h 43520"/>
                <a:gd name="connsiteX58" fmla="*/ 27073 w 63872"/>
                <a:gd name="connsiteY58" fmla="*/ 42873 h 43520"/>
                <a:gd name="connsiteX0" fmla="*/ 27073 w 63872"/>
                <a:gd name="connsiteY0" fmla="*/ 42948 h 43595"/>
                <a:gd name="connsiteX1" fmla="*/ 27508 w 63872"/>
                <a:gd name="connsiteY1" fmla="*/ 39593 h 43595"/>
                <a:gd name="connsiteX2" fmla="*/ 24421 w 63872"/>
                <a:gd name="connsiteY2" fmla="*/ 39375 h 43595"/>
                <a:gd name="connsiteX3" fmla="*/ 20912 w 63872"/>
                <a:gd name="connsiteY3" fmla="*/ 39146 h 43595"/>
                <a:gd name="connsiteX4" fmla="*/ 17447 w 63872"/>
                <a:gd name="connsiteY4" fmla="*/ 41411 h 43595"/>
                <a:gd name="connsiteX5" fmla="*/ 14978 w 63872"/>
                <a:gd name="connsiteY5" fmla="*/ 42648 h 43595"/>
                <a:gd name="connsiteX6" fmla="*/ 10496 w 63872"/>
                <a:gd name="connsiteY6" fmla="*/ 41335 h 43595"/>
                <a:gd name="connsiteX7" fmla="*/ 12746 w 63872"/>
                <a:gd name="connsiteY7" fmla="*/ 39706 h 43595"/>
                <a:gd name="connsiteX8" fmla="*/ 8930 w 63872"/>
                <a:gd name="connsiteY8" fmla="*/ 36067 h 43595"/>
                <a:gd name="connsiteX9" fmla="*/ 8746 w 63872"/>
                <a:gd name="connsiteY9" fmla="*/ 33228 h 43595"/>
                <a:gd name="connsiteX10" fmla="*/ 6088 w 63872"/>
                <a:gd name="connsiteY10" fmla="*/ 32892 h 43595"/>
                <a:gd name="connsiteX11" fmla="*/ 2782 w 63872"/>
                <a:gd name="connsiteY11" fmla="*/ 30096 h 43595"/>
                <a:gd name="connsiteX12" fmla="*/ 3855 w 63872"/>
                <a:gd name="connsiteY12" fmla="*/ 27462 h 43595"/>
                <a:gd name="connsiteX13" fmla="*/ 1174 w 63872"/>
                <a:gd name="connsiteY13" fmla="*/ 25420 h 43595"/>
                <a:gd name="connsiteX14" fmla="*/ 432 w 63872"/>
                <a:gd name="connsiteY14" fmla="*/ 21740 h 43595"/>
                <a:gd name="connsiteX15" fmla="*/ 1677 w 63872"/>
                <a:gd name="connsiteY15" fmla="*/ 19971 h 43595"/>
                <a:gd name="connsiteX16" fmla="*/ 4214 w 63872"/>
                <a:gd name="connsiteY16" fmla="*/ 19599 h 43595"/>
                <a:gd name="connsiteX17" fmla="*/ 4603 w 63872"/>
                <a:gd name="connsiteY17" fmla="*/ 16389 h 43595"/>
                <a:gd name="connsiteX18" fmla="*/ 4399 w 63872"/>
                <a:gd name="connsiteY18" fmla="*/ 14707 h 43595"/>
                <a:gd name="connsiteX19" fmla="*/ 3934 w 63872"/>
                <a:gd name="connsiteY19" fmla="*/ 12128 h 43595"/>
                <a:gd name="connsiteX20" fmla="*/ 2687 w 63872"/>
                <a:gd name="connsiteY20" fmla="*/ 9440 h 43595"/>
                <a:gd name="connsiteX21" fmla="*/ 9331 w 63872"/>
                <a:gd name="connsiteY21" fmla="*/ 7810 h 43595"/>
                <a:gd name="connsiteX22" fmla="*/ 9436 w 63872"/>
                <a:gd name="connsiteY22" fmla="*/ 5188 h 43595"/>
                <a:gd name="connsiteX23" fmla="*/ 13163 w 63872"/>
                <a:gd name="connsiteY23" fmla="*/ 2424 h 43595"/>
                <a:gd name="connsiteX24" fmla="*/ 22173 w 63872"/>
                <a:gd name="connsiteY24" fmla="*/ 245 h 43595"/>
                <a:gd name="connsiteX25" fmla="*/ 24623 w 63872"/>
                <a:gd name="connsiteY25" fmla="*/ 85 h 43595"/>
                <a:gd name="connsiteX26" fmla="*/ 28072 w 63872"/>
                <a:gd name="connsiteY26" fmla="*/ 1959 h 43595"/>
                <a:gd name="connsiteX27" fmla="*/ 30574 w 63872"/>
                <a:gd name="connsiteY27" fmla="*/ 2837 h 43595"/>
                <a:gd name="connsiteX28" fmla="*/ 33447 w 63872"/>
                <a:gd name="connsiteY28" fmla="*/ 3368 h 43595"/>
                <a:gd name="connsiteX29" fmla="*/ 34888 w 63872"/>
                <a:gd name="connsiteY29" fmla="*/ 1603 h 43595"/>
                <a:gd name="connsiteX30" fmla="*/ 36635 w 63872"/>
                <a:gd name="connsiteY30" fmla="*/ 2255 h 43595"/>
                <a:gd name="connsiteX31" fmla="*/ 36166 w 63872"/>
                <a:gd name="connsiteY31" fmla="*/ 4169 h 43595"/>
                <a:gd name="connsiteX32" fmla="*/ 38488 w 63872"/>
                <a:gd name="connsiteY32" fmla="*/ 7007 h 43595"/>
                <a:gd name="connsiteX33" fmla="*/ 40742 w 63872"/>
                <a:gd name="connsiteY33" fmla="*/ 6744 h 43595"/>
                <a:gd name="connsiteX34" fmla="*/ 41673 w 63872"/>
                <a:gd name="connsiteY34" fmla="*/ 8612 h 43595"/>
                <a:gd name="connsiteX35" fmla="*/ 43666 w 63872"/>
                <a:gd name="connsiteY35" fmla="*/ 9224 h 43595"/>
                <a:gd name="connsiteX36" fmla="*/ 44101 w 63872"/>
                <a:gd name="connsiteY36" fmla="*/ 12958 h 43595"/>
                <a:gd name="connsiteX37" fmla="*/ 45414 w 63872"/>
                <a:gd name="connsiteY37" fmla="*/ 13143 h 43595"/>
                <a:gd name="connsiteX38" fmla="*/ 46922 w 63872"/>
                <a:gd name="connsiteY38" fmla="*/ 14140 h 43595"/>
                <a:gd name="connsiteX39" fmla="*/ 48366 w 63872"/>
                <a:gd name="connsiteY39" fmla="*/ 13651 h 43595"/>
                <a:gd name="connsiteX40" fmla="*/ 50152 w 63872"/>
                <a:gd name="connsiteY40" fmla="*/ 13942 h 43595"/>
                <a:gd name="connsiteX41" fmla="*/ 52567 w 63872"/>
                <a:gd name="connsiteY41" fmla="*/ 13877 h 43595"/>
                <a:gd name="connsiteX42" fmla="*/ 55825 w 63872"/>
                <a:gd name="connsiteY42" fmla="*/ 16560 h 43595"/>
                <a:gd name="connsiteX43" fmla="*/ 55119 w 63872"/>
                <a:gd name="connsiteY43" fmla="*/ 21174 h 43595"/>
                <a:gd name="connsiteX44" fmla="*/ 60767 w 63872"/>
                <a:gd name="connsiteY44" fmla="*/ 22000 h 43595"/>
                <a:gd name="connsiteX45" fmla="*/ 62760 w 63872"/>
                <a:gd name="connsiteY45" fmla="*/ 27723 h 43595"/>
                <a:gd name="connsiteX46" fmla="*/ 61823 w 63872"/>
                <a:gd name="connsiteY46" fmla="*/ 31159 h 43595"/>
                <a:gd name="connsiteX47" fmla="*/ 63538 w 63872"/>
                <a:gd name="connsiteY47" fmla="*/ 35715 h 43595"/>
                <a:gd name="connsiteX48" fmla="*/ 58015 w 63872"/>
                <a:gd name="connsiteY48" fmla="*/ 37462 h 43595"/>
                <a:gd name="connsiteX49" fmla="*/ 55698 w 63872"/>
                <a:gd name="connsiteY49" fmla="*/ 33007 h 43595"/>
                <a:gd name="connsiteX50" fmla="*/ 49215 w 63872"/>
                <a:gd name="connsiteY50" fmla="*/ 34547 h 43595"/>
                <a:gd name="connsiteX51" fmla="*/ 46707 w 63872"/>
                <a:gd name="connsiteY51" fmla="*/ 33178 h 43595"/>
                <a:gd name="connsiteX52" fmla="*/ 45730 w 63872"/>
                <a:gd name="connsiteY52" fmla="*/ 35715 h 43595"/>
                <a:gd name="connsiteX53" fmla="*/ 44630 w 63872"/>
                <a:gd name="connsiteY53" fmla="*/ 36412 h 43595"/>
                <a:gd name="connsiteX54" fmla="*/ 44691 w 63872"/>
                <a:gd name="connsiteY54" fmla="*/ 39884 h 43595"/>
                <a:gd name="connsiteX55" fmla="*/ 41827 w 63872"/>
                <a:gd name="connsiteY55" fmla="*/ 39768 h 43595"/>
                <a:gd name="connsiteX56" fmla="*/ 34068 w 63872"/>
                <a:gd name="connsiteY56" fmla="*/ 41897 h 43595"/>
                <a:gd name="connsiteX57" fmla="*/ 31917 w 63872"/>
                <a:gd name="connsiteY57" fmla="*/ 43517 h 43595"/>
                <a:gd name="connsiteX58" fmla="*/ 27073 w 63872"/>
                <a:gd name="connsiteY58" fmla="*/ 42948 h 43595"/>
                <a:gd name="connsiteX0" fmla="*/ 27073 w 63872"/>
                <a:gd name="connsiteY0" fmla="*/ 42877 h 43524"/>
                <a:gd name="connsiteX1" fmla="*/ 27508 w 63872"/>
                <a:gd name="connsiteY1" fmla="*/ 39522 h 43524"/>
                <a:gd name="connsiteX2" fmla="*/ 24421 w 63872"/>
                <a:gd name="connsiteY2" fmla="*/ 39304 h 43524"/>
                <a:gd name="connsiteX3" fmla="*/ 20912 w 63872"/>
                <a:gd name="connsiteY3" fmla="*/ 39075 h 43524"/>
                <a:gd name="connsiteX4" fmla="*/ 17447 w 63872"/>
                <a:gd name="connsiteY4" fmla="*/ 41340 h 43524"/>
                <a:gd name="connsiteX5" fmla="*/ 14978 w 63872"/>
                <a:gd name="connsiteY5" fmla="*/ 42577 h 43524"/>
                <a:gd name="connsiteX6" fmla="*/ 10496 w 63872"/>
                <a:gd name="connsiteY6" fmla="*/ 41264 h 43524"/>
                <a:gd name="connsiteX7" fmla="*/ 12746 w 63872"/>
                <a:gd name="connsiteY7" fmla="*/ 39635 h 43524"/>
                <a:gd name="connsiteX8" fmla="*/ 8930 w 63872"/>
                <a:gd name="connsiteY8" fmla="*/ 35996 h 43524"/>
                <a:gd name="connsiteX9" fmla="*/ 8746 w 63872"/>
                <a:gd name="connsiteY9" fmla="*/ 33157 h 43524"/>
                <a:gd name="connsiteX10" fmla="*/ 6088 w 63872"/>
                <a:gd name="connsiteY10" fmla="*/ 32821 h 43524"/>
                <a:gd name="connsiteX11" fmla="*/ 2782 w 63872"/>
                <a:gd name="connsiteY11" fmla="*/ 30025 h 43524"/>
                <a:gd name="connsiteX12" fmla="*/ 3855 w 63872"/>
                <a:gd name="connsiteY12" fmla="*/ 27391 h 43524"/>
                <a:gd name="connsiteX13" fmla="*/ 1174 w 63872"/>
                <a:gd name="connsiteY13" fmla="*/ 25349 h 43524"/>
                <a:gd name="connsiteX14" fmla="*/ 432 w 63872"/>
                <a:gd name="connsiteY14" fmla="*/ 21669 h 43524"/>
                <a:gd name="connsiteX15" fmla="*/ 1677 w 63872"/>
                <a:gd name="connsiteY15" fmla="*/ 19900 h 43524"/>
                <a:gd name="connsiteX16" fmla="*/ 4214 w 63872"/>
                <a:gd name="connsiteY16" fmla="*/ 19528 h 43524"/>
                <a:gd name="connsiteX17" fmla="*/ 4603 w 63872"/>
                <a:gd name="connsiteY17" fmla="*/ 16318 h 43524"/>
                <a:gd name="connsiteX18" fmla="*/ 4399 w 63872"/>
                <a:gd name="connsiteY18" fmla="*/ 14636 h 43524"/>
                <a:gd name="connsiteX19" fmla="*/ 3934 w 63872"/>
                <a:gd name="connsiteY19" fmla="*/ 12057 h 43524"/>
                <a:gd name="connsiteX20" fmla="*/ 2687 w 63872"/>
                <a:gd name="connsiteY20" fmla="*/ 9369 h 43524"/>
                <a:gd name="connsiteX21" fmla="*/ 9331 w 63872"/>
                <a:gd name="connsiteY21" fmla="*/ 7739 h 43524"/>
                <a:gd name="connsiteX22" fmla="*/ 9436 w 63872"/>
                <a:gd name="connsiteY22" fmla="*/ 5117 h 43524"/>
                <a:gd name="connsiteX23" fmla="*/ 13163 w 63872"/>
                <a:gd name="connsiteY23" fmla="*/ 2353 h 43524"/>
                <a:gd name="connsiteX24" fmla="*/ 15638 w 63872"/>
                <a:gd name="connsiteY24" fmla="*/ 636 h 43524"/>
                <a:gd name="connsiteX25" fmla="*/ 22173 w 63872"/>
                <a:gd name="connsiteY25" fmla="*/ 174 h 43524"/>
                <a:gd name="connsiteX26" fmla="*/ 24623 w 63872"/>
                <a:gd name="connsiteY26" fmla="*/ 14 h 43524"/>
                <a:gd name="connsiteX27" fmla="*/ 28072 w 63872"/>
                <a:gd name="connsiteY27" fmla="*/ 1888 h 43524"/>
                <a:gd name="connsiteX28" fmla="*/ 30574 w 63872"/>
                <a:gd name="connsiteY28" fmla="*/ 2766 h 43524"/>
                <a:gd name="connsiteX29" fmla="*/ 33447 w 63872"/>
                <a:gd name="connsiteY29" fmla="*/ 3297 h 43524"/>
                <a:gd name="connsiteX30" fmla="*/ 34888 w 63872"/>
                <a:gd name="connsiteY30" fmla="*/ 1532 h 43524"/>
                <a:gd name="connsiteX31" fmla="*/ 36635 w 63872"/>
                <a:gd name="connsiteY31" fmla="*/ 2184 h 43524"/>
                <a:gd name="connsiteX32" fmla="*/ 36166 w 63872"/>
                <a:gd name="connsiteY32" fmla="*/ 4098 h 43524"/>
                <a:gd name="connsiteX33" fmla="*/ 38488 w 63872"/>
                <a:gd name="connsiteY33" fmla="*/ 6936 h 43524"/>
                <a:gd name="connsiteX34" fmla="*/ 40742 w 63872"/>
                <a:gd name="connsiteY34" fmla="*/ 6673 h 43524"/>
                <a:gd name="connsiteX35" fmla="*/ 41673 w 63872"/>
                <a:gd name="connsiteY35" fmla="*/ 8541 h 43524"/>
                <a:gd name="connsiteX36" fmla="*/ 43666 w 63872"/>
                <a:gd name="connsiteY36" fmla="*/ 9153 h 43524"/>
                <a:gd name="connsiteX37" fmla="*/ 44101 w 63872"/>
                <a:gd name="connsiteY37" fmla="*/ 12887 h 43524"/>
                <a:gd name="connsiteX38" fmla="*/ 45414 w 63872"/>
                <a:gd name="connsiteY38" fmla="*/ 13072 h 43524"/>
                <a:gd name="connsiteX39" fmla="*/ 46922 w 63872"/>
                <a:gd name="connsiteY39" fmla="*/ 14069 h 43524"/>
                <a:gd name="connsiteX40" fmla="*/ 48366 w 63872"/>
                <a:gd name="connsiteY40" fmla="*/ 13580 h 43524"/>
                <a:gd name="connsiteX41" fmla="*/ 50152 w 63872"/>
                <a:gd name="connsiteY41" fmla="*/ 13871 h 43524"/>
                <a:gd name="connsiteX42" fmla="*/ 52567 w 63872"/>
                <a:gd name="connsiteY42" fmla="*/ 13806 h 43524"/>
                <a:gd name="connsiteX43" fmla="*/ 55825 w 63872"/>
                <a:gd name="connsiteY43" fmla="*/ 16489 h 43524"/>
                <a:gd name="connsiteX44" fmla="*/ 55119 w 63872"/>
                <a:gd name="connsiteY44" fmla="*/ 21103 h 43524"/>
                <a:gd name="connsiteX45" fmla="*/ 60767 w 63872"/>
                <a:gd name="connsiteY45" fmla="*/ 21929 h 43524"/>
                <a:gd name="connsiteX46" fmla="*/ 62760 w 63872"/>
                <a:gd name="connsiteY46" fmla="*/ 27652 h 43524"/>
                <a:gd name="connsiteX47" fmla="*/ 61823 w 63872"/>
                <a:gd name="connsiteY47" fmla="*/ 31088 h 43524"/>
                <a:gd name="connsiteX48" fmla="*/ 63538 w 63872"/>
                <a:gd name="connsiteY48" fmla="*/ 35644 h 43524"/>
                <a:gd name="connsiteX49" fmla="*/ 58015 w 63872"/>
                <a:gd name="connsiteY49" fmla="*/ 37391 h 43524"/>
                <a:gd name="connsiteX50" fmla="*/ 55698 w 63872"/>
                <a:gd name="connsiteY50" fmla="*/ 32936 h 43524"/>
                <a:gd name="connsiteX51" fmla="*/ 49215 w 63872"/>
                <a:gd name="connsiteY51" fmla="*/ 34476 h 43524"/>
                <a:gd name="connsiteX52" fmla="*/ 46707 w 63872"/>
                <a:gd name="connsiteY52" fmla="*/ 33107 h 43524"/>
                <a:gd name="connsiteX53" fmla="*/ 45730 w 63872"/>
                <a:gd name="connsiteY53" fmla="*/ 35644 h 43524"/>
                <a:gd name="connsiteX54" fmla="*/ 44630 w 63872"/>
                <a:gd name="connsiteY54" fmla="*/ 36341 h 43524"/>
                <a:gd name="connsiteX55" fmla="*/ 44691 w 63872"/>
                <a:gd name="connsiteY55" fmla="*/ 39813 h 43524"/>
                <a:gd name="connsiteX56" fmla="*/ 41827 w 63872"/>
                <a:gd name="connsiteY56" fmla="*/ 39697 h 43524"/>
                <a:gd name="connsiteX57" fmla="*/ 34068 w 63872"/>
                <a:gd name="connsiteY57" fmla="*/ 41826 h 43524"/>
                <a:gd name="connsiteX58" fmla="*/ 31917 w 63872"/>
                <a:gd name="connsiteY58" fmla="*/ 43446 h 43524"/>
                <a:gd name="connsiteX59" fmla="*/ 27073 w 63872"/>
                <a:gd name="connsiteY59" fmla="*/ 42877 h 43524"/>
                <a:gd name="connsiteX0" fmla="*/ 27073 w 63872"/>
                <a:gd name="connsiteY0" fmla="*/ 42877 h 43524"/>
                <a:gd name="connsiteX1" fmla="*/ 27508 w 63872"/>
                <a:gd name="connsiteY1" fmla="*/ 39522 h 43524"/>
                <a:gd name="connsiteX2" fmla="*/ 24421 w 63872"/>
                <a:gd name="connsiteY2" fmla="*/ 39304 h 43524"/>
                <a:gd name="connsiteX3" fmla="*/ 20912 w 63872"/>
                <a:gd name="connsiteY3" fmla="*/ 39075 h 43524"/>
                <a:gd name="connsiteX4" fmla="*/ 17447 w 63872"/>
                <a:gd name="connsiteY4" fmla="*/ 41340 h 43524"/>
                <a:gd name="connsiteX5" fmla="*/ 14978 w 63872"/>
                <a:gd name="connsiteY5" fmla="*/ 42577 h 43524"/>
                <a:gd name="connsiteX6" fmla="*/ 10496 w 63872"/>
                <a:gd name="connsiteY6" fmla="*/ 41264 h 43524"/>
                <a:gd name="connsiteX7" fmla="*/ 12746 w 63872"/>
                <a:gd name="connsiteY7" fmla="*/ 39635 h 43524"/>
                <a:gd name="connsiteX8" fmla="*/ 8930 w 63872"/>
                <a:gd name="connsiteY8" fmla="*/ 35996 h 43524"/>
                <a:gd name="connsiteX9" fmla="*/ 8746 w 63872"/>
                <a:gd name="connsiteY9" fmla="*/ 33157 h 43524"/>
                <a:gd name="connsiteX10" fmla="*/ 6088 w 63872"/>
                <a:gd name="connsiteY10" fmla="*/ 32821 h 43524"/>
                <a:gd name="connsiteX11" fmla="*/ 2782 w 63872"/>
                <a:gd name="connsiteY11" fmla="*/ 30025 h 43524"/>
                <a:gd name="connsiteX12" fmla="*/ 3855 w 63872"/>
                <a:gd name="connsiteY12" fmla="*/ 27391 h 43524"/>
                <a:gd name="connsiteX13" fmla="*/ 1174 w 63872"/>
                <a:gd name="connsiteY13" fmla="*/ 25349 h 43524"/>
                <a:gd name="connsiteX14" fmla="*/ 432 w 63872"/>
                <a:gd name="connsiteY14" fmla="*/ 21669 h 43524"/>
                <a:gd name="connsiteX15" fmla="*/ 1677 w 63872"/>
                <a:gd name="connsiteY15" fmla="*/ 19900 h 43524"/>
                <a:gd name="connsiteX16" fmla="*/ 4214 w 63872"/>
                <a:gd name="connsiteY16" fmla="*/ 19528 h 43524"/>
                <a:gd name="connsiteX17" fmla="*/ 4603 w 63872"/>
                <a:gd name="connsiteY17" fmla="*/ 16318 h 43524"/>
                <a:gd name="connsiteX18" fmla="*/ 4399 w 63872"/>
                <a:gd name="connsiteY18" fmla="*/ 14636 h 43524"/>
                <a:gd name="connsiteX19" fmla="*/ 3934 w 63872"/>
                <a:gd name="connsiteY19" fmla="*/ 12057 h 43524"/>
                <a:gd name="connsiteX20" fmla="*/ 2687 w 63872"/>
                <a:gd name="connsiteY20" fmla="*/ 9369 h 43524"/>
                <a:gd name="connsiteX21" fmla="*/ 9331 w 63872"/>
                <a:gd name="connsiteY21" fmla="*/ 7739 h 43524"/>
                <a:gd name="connsiteX22" fmla="*/ 9436 w 63872"/>
                <a:gd name="connsiteY22" fmla="*/ 5117 h 43524"/>
                <a:gd name="connsiteX23" fmla="*/ 8782 w 63872"/>
                <a:gd name="connsiteY23" fmla="*/ 2610 h 43524"/>
                <a:gd name="connsiteX24" fmla="*/ 13163 w 63872"/>
                <a:gd name="connsiteY24" fmla="*/ 2353 h 43524"/>
                <a:gd name="connsiteX25" fmla="*/ 15638 w 63872"/>
                <a:gd name="connsiteY25" fmla="*/ 636 h 43524"/>
                <a:gd name="connsiteX26" fmla="*/ 22173 w 63872"/>
                <a:gd name="connsiteY26" fmla="*/ 174 h 43524"/>
                <a:gd name="connsiteX27" fmla="*/ 24623 w 63872"/>
                <a:gd name="connsiteY27" fmla="*/ 14 h 43524"/>
                <a:gd name="connsiteX28" fmla="*/ 28072 w 63872"/>
                <a:gd name="connsiteY28" fmla="*/ 1888 h 43524"/>
                <a:gd name="connsiteX29" fmla="*/ 30574 w 63872"/>
                <a:gd name="connsiteY29" fmla="*/ 2766 h 43524"/>
                <a:gd name="connsiteX30" fmla="*/ 33447 w 63872"/>
                <a:gd name="connsiteY30" fmla="*/ 3297 h 43524"/>
                <a:gd name="connsiteX31" fmla="*/ 34888 w 63872"/>
                <a:gd name="connsiteY31" fmla="*/ 1532 h 43524"/>
                <a:gd name="connsiteX32" fmla="*/ 36635 w 63872"/>
                <a:gd name="connsiteY32" fmla="*/ 2184 h 43524"/>
                <a:gd name="connsiteX33" fmla="*/ 36166 w 63872"/>
                <a:gd name="connsiteY33" fmla="*/ 4098 h 43524"/>
                <a:gd name="connsiteX34" fmla="*/ 38488 w 63872"/>
                <a:gd name="connsiteY34" fmla="*/ 6936 h 43524"/>
                <a:gd name="connsiteX35" fmla="*/ 40742 w 63872"/>
                <a:gd name="connsiteY35" fmla="*/ 6673 h 43524"/>
                <a:gd name="connsiteX36" fmla="*/ 41673 w 63872"/>
                <a:gd name="connsiteY36" fmla="*/ 8541 h 43524"/>
                <a:gd name="connsiteX37" fmla="*/ 43666 w 63872"/>
                <a:gd name="connsiteY37" fmla="*/ 9153 h 43524"/>
                <a:gd name="connsiteX38" fmla="*/ 44101 w 63872"/>
                <a:gd name="connsiteY38" fmla="*/ 12887 h 43524"/>
                <a:gd name="connsiteX39" fmla="*/ 45414 w 63872"/>
                <a:gd name="connsiteY39" fmla="*/ 13072 h 43524"/>
                <a:gd name="connsiteX40" fmla="*/ 46922 w 63872"/>
                <a:gd name="connsiteY40" fmla="*/ 14069 h 43524"/>
                <a:gd name="connsiteX41" fmla="*/ 48366 w 63872"/>
                <a:gd name="connsiteY41" fmla="*/ 13580 h 43524"/>
                <a:gd name="connsiteX42" fmla="*/ 50152 w 63872"/>
                <a:gd name="connsiteY42" fmla="*/ 13871 h 43524"/>
                <a:gd name="connsiteX43" fmla="*/ 52567 w 63872"/>
                <a:gd name="connsiteY43" fmla="*/ 13806 h 43524"/>
                <a:gd name="connsiteX44" fmla="*/ 55825 w 63872"/>
                <a:gd name="connsiteY44" fmla="*/ 16489 h 43524"/>
                <a:gd name="connsiteX45" fmla="*/ 55119 w 63872"/>
                <a:gd name="connsiteY45" fmla="*/ 21103 h 43524"/>
                <a:gd name="connsiteX46" fmla="*/ 60767 w 63872"/>
                <a:gd name="connsiteY46" fmla="*/ 21929 h 43524"/>
                <a:gd name="connsiteX47" fmla="*/ 62760 w 63872"/>
                <a:gd name="connsiteY47" fmla="*/ 27652 h 43524"/>
                <a:gd name="connsiteX48" fmla="*/ 61823 w 63872"/>
                <a:gd name="connsiteY48" fmla="*/ 31088 h 43524"/>
                <a:gd name="connsiteX49" fmla="*/ 63538 w 63872"/>
                <a:gd name="connsiteY49" fmla="*/ 35644 h 43524"/>
                <a:gd name="connsiteX50" fmla="*/ 58015 w 63872"/>
                <a:gd name="connsiteY50" fmla="*/ 37391 h 43524"/>
                <a:gd name="connsiteX51" fmla="*/ 55698 w 63872"/>
                <a:gd name="connsiteY51" fmla="*/ 32936 h 43524"/>
                <a:gd name="connsiteX52" fmla="*/ 49215 w 63872"/>
                <a:gd name="connsiteY52" fmla="*/ 34476 h 43524"/>
                <a:gd name="connsiteX53" fmla="*/ 46707 w 63872"/>
                <a:gd name="connsiteY53" fmla="*/ 33107 h 43524"/>
                <a:gd name="connsiteX54" fmla="*/ 45730 w 63872"/>
                <a:gd name="connsiteY54" fmla="*/ 35644 h 43524"/>
                <a:gd name="connsiteX55" fmla="*/ 44630 w 63872"/>
                <a:gd name="connsiteY55" fmla="*/ 36341 h 43524"/>
                <a:gd name="connsiteX56" fmla="*/ 44691 w 63872"/>
                <a:gd name="connsiteY56" fmla="*/ 39813 h 43524"/>
                <a:gd name="connsiteX57" fmla="*/ 41827 w 63872"/>
                <a:gd name="connsiteY57" fmla="*/ 39697 h 43524"/>
                <a:gd name="connsiteX58" fmla="*/ 34068 w 63872"/>
                <a:gd name="connsiteY58" fmla="*/ 41826 h 43524"/>
                <a:gd name="connsiteX59" fmla="*/ 31917 w 63872"/>
                <a:gd name="connsiteY59" fmla="*/ 43446 h 43524"/>
                <a:gd name="connsiteX60" fmla="*/ 27073 w 63872"/>
                <a:gd name="connsiteY60" fmla="*/ 42877 h 43524"/>
                <a:gd name="connsiteX0" fmla="*/ 27073 w 63872"/>
                <a:gd name="connsiteY0" fmla="*/ 44825 h 45472"/>
                <a:gd name="connsiteX1" fmla="*/ 27508 w 63872"/>
                <a:gd name="connsiteY1" fmla="*/ 41470 h 45472"/>
                <a:gd name="connsiteX2" fmla="*/ 24421 w 63872"/>
                <a:gd name="connsiteY2" fmla="*/ 41252 h 45472"/>
                <a:gd name="connsiteX3" fmla="*/ 20912 w 63872"/>
                <a:gd name="connsiteY3" fmla="*/ 41023 h 45472"/>
                <a:gd name="connsiteX4" fmla="*/ 17447 w 63872"/>
                <a:gd name="connsiteY4" fmla="*/ 43288 h 45472"/>
                <a:gd name="connsiteX5" fmla="*/ 14978 w 63872"/>
                <a:gd name="connsiteY5" fmla="*/ 44525 h 45472"/>
                <a:gd name="connsiteX6" fmla="*/ 10496 w 63872"/>
                <a:gd name="connsiteY6" fmla="*/ 43212 h 45472"/>
                <a:gd name="connsiteX7" fmla="*/ 12746 w 63872"/>
                <a:gd name="connsiteY7" fmla="*/ 41583 h 45472"/>
                <a:gd name="connsiteX8" fmla="*/ 8930 w 63872"/>
                <a:gd name="connsiteY8" fmla="*/ 37944 h 45472"/>
                <a:gd name="connsiteX9" fmla="*/ 8746 w 63872"/>
                <a:gd name="connsiteY9" fmla="*/ 35105 h 45472"/>
                <a:gd name="connsiteX10" fmla="*/ 6088 w 63872"/>
                <a:gd name="connsiteY10" fmla="*/ 34769 h 45472"/>
                <a:gd name="connsiteX11" fmla="*/ 2782 w 63872"/>
                <a:gd name="connsiteY11" fmla="*/ 31973 h 45472"/>
                <a:gd name="connsiteX12" fmla="*/ 3855 w 63872"/>
                <a:gd name="connsiteY12" fmla="*/ 29339 h 45472"/>
                <a:gd name="connsiteX13" fmla="*/ 1174 w 63872"/>
                <a:gd name="connsiteY13" fmla="*/ 27297 h 45472"/>
                <a:gd name="connsiteX14" fmla="*/ 432 w 63872"/>
                <a:gd name="connsiteY14" fmla="*/ 23617 h 45472"/>
                <a:gd name="connsiteX15" fmla="*/ 1677 w 63872"/>
                <a:gd name="connsiteY15" fmla="*/ 21848 h 45472"/>
                <a:gd name="connsiteX16" fmla="*/ 4214 w 63872"/>
                <a:gd name="connsiteY16" fmla="*/ 21476 h 45472"/>
                <a:gd name="connsiteX17" fmla="*/ 4603 w 63872"/>
                <a:gd name="connsiteY17" fmla="*/ 18266 h 45472"/>
                <a:gd name="connsiteX18" fmla="*/ 4399 w 63872"/>
                <a:gd name="connsiteY18" fmla="*/ 16584 h 45472"/>
                <a:gd name="connsiteX19" fmla="*/ 3934 w 63872"/>
                <a:gd name="connsiteY19" fmla="*/ 14005 h 45472"/>
                <a:gd name="connsiteX20" fmla="*/ 2687 w 63872"/>
                <a:gd name="connsiteY20" fmla="*/ 11317 h 45472"/>
                <a:gd name="connsiteX21" fmla="*/ 9331 w 63872"/>
                <a:gd name="connsiteY21" fmla="*/ 9687 h 45472"/>
                <a:gd name="connsiteX22" fmla="*/ 9436 w 63872"/>
                <a:gd name="connsiteY22" fmla="*/ 7065 h 45472"/>
                <a:gd name="connsiteX23" fmla="*/ 8782 w 63872"/>
                <a:gd name="connsiteY23" fmla="*/ 4558 h 45472"/>
                <a:gd name="connsiteX24" fmla="*/ 13163 w 63872"/>
                <a:gd name="connsiteY24" fmla="*/ 4301 h 45472"/>
                <a:gd name="connsiteX25" fmla="*/ 15638 w 63872"/>
                <a:gd name="connsiteY25" fmla="*/ 2584 h 45472"/>
                <a:gd name="connsiteX26" fmla="*/ 18019 w 63872"/>
                <a:gd name="connsiteY26" fmla="*/ 2 h 45472"/>
                <a:gd name="connsiteX27" fmla="*/ 22173 w 63872"/>
                <a:gd name="connsiteY27" fmla="*/ 2122 h 45472"/>
                <a:gd name="connsiteX28" fmla="*/ 24623 w 63872"/>
                <a:gd name="connsiteY28" fmla="*/ 1962 h 45472"/>
                <a:gd name="connsiteX29" fmla="*/ 28072 w 63872"/>
                <a:gd name="connsiteY29" fmla="*/ 3836 h 45472"/>
                <a:gd name="connsiteX30" fmla="*/ 30574 w 63872"/>
                <a:gd name="connsiteY30" fmla="*/ 4714 h 45472"/>
                <a:gd name="connsiteX31" fmla="*/ 33447 w 63872"/>
                <a:gd name="connsiteY31" fmla="*/ 5245 h 45472"/>
                <a:gd name="connsiteX32" fmla="*/ 34888 w 63872"/>
                <a:gd name="connsiteY32" fmla="*/ 3480 h 45472"/>
                <a:gd name="connsiteX33" fmla="*/ 36635 w 63872"/>
                <a:gd name="connsiteY33" fmla="*/ 4132 h 45472"/>
                <a:gd name="connsiteX34" fmla="*/ 36166 w 63872"/>
                <a:gd name="connsiteY34" fmla="*/ 6046 h 45472"/>
                <a:gd name="connsiteX35" fmla="*/ 38488 w 63872"/>
                <a:gd name="connsiteY35" fmla="*/ 8884 h 45472"/>
                <a:gd name="connsiteX36" fmla="*/ 40742 w 63872"/>
                <a:gd name="connsiteY36" fmla="*/ 8621 h 45472"/>
                <a:gd name="connsiteX37" fmla="*/ 41673 w 63872"/>
                <a:gd name="connsiteY37" fmla="*/ 10489 h 45472"/>
                <a:gd name="connsiteX38" fmla="*/ 43666 w 63872"/>
                <a:gd name="connsiteY38" fmla="*/ 11101 h 45472"/>
                <a:gd name="connsiteX39" fmla="*/ 44101 w 63872"/>
                <a:gd name="connsiteY39" fmla="*/ 14835 h 45472"/>
                <a:gd name="connsiteX40" fmla="*/ 45414 w 63872"/>
                <a:gd name="connsiteY40" fmla="*/ 15020 h 45472"/>
                <a:gd name="connsiteX41" fmla="*/ 46922 w 63872"/>
                <a:gd name="connsiteY41" fmla="*/ 16017 h 45472"/>
                <a:gd name="connsiteX42" fmla="*/ 48366 w 63872"/>
                <a:gd name="connsiteY42" fmla="*/ 15528 h 45472"/>
                <a:gd name="connsiteX43" fmla="*/ 50152 w 63872"/>
                <a:gd name="connsiteY43" fmla="*/ 15819 h 45472"/>
                <a:gd name="connsiteX44" fmla="*/ 52567 w 63872"/>
                <a:gd name="connsiteY44" fmla="*/ 15754 h 45472"/>
                <a:gd name="connsiteX45" fmla="*/ 55825 w 63872"/>
                <a:gd name="connsiteY45" fmla="*/ 18437 h 45472"/>
                <a:gd name="connsiteX46" fmla="*/ 55119 w 63872"/>
                <a:gd name="connsiteY46" fmla="*/ 23051 h 45472"/>
                <a:gd name="connsiteX47" fmla="*/ 60767 w 63872"/>
                <a:gd name="connsiteY47" fmla="*/ 23877 h 45472"/>
                <a:gd name="connsiteX48" fmla="*/ 62760 w 63872"/>
                <a:gd name="connsiteY48" fmla="*/ 29600 h 45472"/>
                <a:gd name="connsiteX49" fmla="*/ 61823 w 63872"/>
                <a:gd name="connsiteY49" fmla="*/ 33036 h 45472"/>
                <a:gd name="connsiteX50" fmla="*/ 63538 w 63872"/>
                <a:gd name="connsiteY50" fmla="*/ 37592 h 45472"/>
                <a:gd name="connsiteX51" fmla="*/ 58015 w 63872"/>
                <a:gd name="connsiteY51" fmla="*/ 39339 h 45472"/>
                <a:gd name="connsiteX52" fmla="*/ 55698 w 63872"/>
                <a:gd name="connsiteY52" fmla="*/ 34884 h 45472"/>
                <a:gd name="connsiteX53" fmla="*/ 49215 w 63872"/>
                <a:gd name="connsiteY53" fmla="*/ 36424 h 45472"/>
                <a:gd name="connsiteX54" fmla="*/ 46707 w 63872"/>
                <a:gd name="connsiteY54" fmla="*/ 35055 h 45472"/>
                <a:gd name="connsiteX55" fmla="*/ 45730 w 63872"/>
                <a:gd name="connsiteY55" fmla="*/ 37592 h 45472"/>
                <a:gd name="connsiteX56" fmla="*/ 44630 w 63872"/>
                <a:gd name="connsiteY56" fmla="*/ 38289 h 45472"/>
                <a:gd name="connsiteX57" fmla="*/ 44691 w 63872"/>
                <a:gd name="connsiteY57" fmla="*/ 41761 h 45472"/>
                <a:gd name="connsiteX58" fmla="*/ 41827 w 63872"/>
                <a:gd name="connsiteY58" fmla="*/ 41645 h 45472"/>
                <a:gd name="connsiteX59" fmla="*/ 34068 w 63872"/>
                <a:gd name="connsiteY59" fmla="*/ 43774 h 45472"/>
                <a:gd name="connsiteX60" fmla="*/ 31917 w 63872"/>
                <a:gd name="connsiteY60" fmla="*/ 45394 h 45472"/>
                <a:gd name="connsiteX61" fmla="*/ 27073 w 63872"/>
                <a:gd name="connsiteY61" fmla="*/ 44825 h 45472"/>
                <a:gd name="connsiteX0" fmla="*/ 27073 w 63872"/>
                <a:gd name="connsiteY0" fmla="*/ 44920 h 45567"/>
                <a:gd name="connsiteX1" fmla="*/ 27508 w 63872"/>
                <a:gd name="connsiteY1" fmla="*/ 41565 h 45567"/>
                <a:gd name="connsiteX2" fmla="*/ 24421 w 63872"/>
                <a:gd name="connsiteY2" fmla="*/ 41347 h 45567"/>
                <a:gd name="connsiteX3" fmla="*/ 20912 w 63872"/>
                <a:gd name="connsiteY3" fmla="*/ 41118 h 45567"/>
                <a:gd name="connsiteX4" fmla="*/ 17447 w 63872"/>
                <a:gd name="connsiteY4" fmla="*/ 43383 h 45567"/>
                <a:gd name="connsiteX5" fmla="*/ 14978 w 63872"/>
                <a:gd name="connsiteY5" fmla="*/ 44620 h 45567"/>
                <a:gd name="connsiteX6" fmla="*/ 10496 w 63872"/>
                <a:gd name="connsiteY6" fmla="*/ 43307 h 45567"/>
                <a:gd name="connsiteX7" fmla="*/ 12746 w 63872"/>
                <a:gd name="connsiteY7" fmla="*/ 41678 h 45567"/>
                <a:gd name="connsiteX8" fmla="*/ 8930 w 63872"/>
                <a:gd name="connsiteY8" fmla="*/ 38039 h 45567"/>
                <a:gd name="connsiteX9" fmla="*/ 8746 w 63872"/>
                <a:gd name="connsiteY9" fmla="*/ 35200 h 45567"/>
                <a:gd name="connsiteX10" fmla="*/ 6088 w 63872"/>
                <a:gd name="connsiteY10" fmla="*/ 34864 h 45567"/>
                <a:gd name="connsiteX11" fmla="*/ 2782 w 63872"/>
                <a:gd name="connsiteY11" fmla="*/ 32068 h 45567"/>
                <a:gd name="connsiteX12" fmla="*/ 3855 w 63872"/>
                <a:gd name="connsiteY12" fmla="*/ 29434 h 45567"/>
                <a:gd name="connsiteX13" fmla="*/ 1174 w 63872"/>
                <a:gd name="connsiteY13" fmla="*/ 27392 h 45567"/>
                <a:gd name="connsiteX14" fmla="*/ 432 w 63872"/>
                <a:gd name="connsiteY14" fmla="*/ 23712 h 45567"/>
                <a:gd name="connsiteX15" fmla="*/ 1677 w 63872"/>
                <a:gd name="connsiteY15" fmla="*/ 21943 h 45567"/>
                <a:gd name="connsiteX16" fmla="*/ 4214 w 63872"/>
                <a:gd name="connsiteY16" fmla="*/ 21571 h 45567"/>
                <a:gd name="connsiteX17" fmla="*/ 4603 w 63872"/>
                <a:gd name="connsiteY17" fmla="*/ 18361 h 45567"/>
                <a:gd name="connsiteX18" fmla="*/ 4399 w 63872"/>
                <a:gd name="connsiteY18" fmla="*/ 16679 h 45567"/>
                <a:gd name="connsiteX19" fmla="*/ 3934 w 63872"/>
                <a:gd name="connsiteY19" fmla="*/ 14100 h 45567"/>
                <a:gd name="connsiteX20" fmla="*/ 2687 w 63872"/>
                <a:gd name="connsiteY20" fmla="*/ 11412 h 45567"/>
                <a:gd name="connsiteX21" fmla="*/ 9331 w 63872"/>
                <a:gd name="connsiteY21" fmla="*/ 9782 h 45567"/>
                <a:gd name="connsiteX22" fmla="*/ 9436 w 63872"/>
                <a:gd name="connsiteY22" fmla="*/ 7160 h 45567"/>
                <a:gd name="connsiteX23" fmla="*/ 8782 w 63872"/>
                <a:gd name="connsiteY23" fmla="*/ 4653 h 45567"/>
                <a:gd name="connsiteX24" fmla="*/ 13163 w 63872"/>
                <a:gd name="connsiteY24" fmla="*/ 4396 h 45567"/>
                <a:gd name="connsiteX25" fmla="*/ 15638 w 63872"/>
                <a:gd name="connsiteY25" fmla="*/ 2679 h 45567"/>
                <a:gd name="connsiteX26" fmla="*/ 18019 w 63872"/>
                <a:gd name="connsiteY26" fmla="*/ 97 h 45567"/>
                <a:gd name="connsiteX27" fmla="*/ 20685 w 63872"/>
                <a:gd name="connsiteY27" fmla="*/ 477 h 45567"/>
                <a:gd name="connsiteX28" fmla="*/ 22173 w 63872"/>
                <a:gd name="connsiteY28" fmla="*/ 2217 h 45567"/>
                <a:gd name="connsiteX29" fmla="*/ 24623 w 63872"/>
                <a:gd name="connsiteY29" fmla="*/ 2057 h 45567"/>
                <a:gd name="connsiteX30" fmla="*/ 28072 w 63872"/>
                <a:gd name="connsiteY30" fmla="*/ 3931 h 45567"/>
                <a:gd name="connsiteX31" fmla="*/ 30574 w 63872"/>
                <a:gd name="connsiteY31" fmla="*/ 4809 h 45567"/>
                <a:gd name="connsiteX32" fmla="*/ 33447 w 63872"/>
                <a:gd name="connsiteY32" fmla="*/ 5340 h 45567"/>
                <a:gd name="connsiteX33" fmla="*/ 34888 w 63872"/>
                <a:gd name="connsiteY33" fmla="*/ 3575 h 45567"/>
                <a:gd name="connsiteX34" fmla="*/ 36635 w 63872"/>
                <a:gd name="connsiteY34" fmla="*/ 4227 h 45567"/>
                <a:gd name="connsiteX35" fmla="*/ 36166 w 63872"/>
                <a:gd name="connsiteY35" fmla="*/ 6141 h 45567"/>
                <a:gd name="connsiteX36" fmla="*/ 38488 w 63872"/>
                <a:gd name="connsiteY36" fmla="*/ 8979 h 45567"/>
                <a:gd name="connsiteX37" fmla="*/ 40742 w 63872"/>
                <a:gd name="connsiteY37" fmla="*/ 8716 h 45567"/>
                <a:gd name="connsiteX38" fmla="*/ 41673 w 63872"/>
                <a:gd name="connsiteY38" fmla="*/ 10584 h 45567"/>
                <a:gd name="connsiteX39" fmla="*/ 43666 w 63872"/>
                <a:gd name="connsiteY39" fmla="*/ 11196 h 45567"/>
                <a:gd name="connsiteX40" fmla="*/ 44101 w 63872"/>
                <a:gd name="connsiteY40" fmla="*/ 14930 h 45567"/>
                <a:gd name="connsiteX41" fmla="*/ 45414 w 63872"/>
                <a:gd name="connsiteY41" fmla="*/ 15115 h 45567"/>
                <a:gd name="connsiteX42" fmla="*/ 46922 w 63872"/>
                <a:gd name="connsiteY42" fmla="*/ 16112 h 45567"/>
                <a:gd name="connsiteX43" fmla="*/ 48366 w 63872"/>
                <a:gd name="connsiteY43" fmla="*/ 15623 h 45567"/>
                <a:gd name="connsiteX44" fmla="*/ 50152 w 63872"/>
                <a:gd name="connsiteY44" fmla="*/ 15914 h 45567"/>
                <a:gd name="connsiteX45" fmla="*/ 52567 w 63872"/>
                <a:gd name="connsiteY45" fmla="*/ 15849 h 45567"/>
                <a:gd name="connsiteX46" fmla="*/ 55825 w 63872"/>
                <a:gd name="connsiteY46" fmla="*/ 18532 h 45567"/>
                <a:gd name="connsiteX47" fmla="*/ 55119 w 63872"/>
                <a:gd name="connsiteY47" fmla="*/ 23146 h 45567"/>
                <a:gd name="connsiteX48" fmla="*/ 60767 w 63872"/>
                <a:gd name="connsiteY48" fmla="*/ 23972 h 45567"/>
                <a:gd name="connsiteX49" fmla="*/ 62760 w 63872"/>
                <a:gd name="connsiteY49" fmla="*/ 29695 h 45567"/>
                <a:gd name="connsiteX50" fmla="*/ 61823 w 63872"/>
                <a:gd name="connsiteY50" fmla="*/ 33131 h 45567"/>
                <a:gd name="connsiteX51" fmla="*/ 63538 w 63872"/>
                <a:gd name="connsiteY51" fmla="*/ 37687 h 45567"/>
                <a:gd name="connsiteX52" fmla="*/ 58015 w 63872"/>
                <a:gd name="connsiteY52" fmla="*/ 39434 h 45567"/>
                <a:gd name="connsiteX53" fmla="*/ 55698 w 63872"/>
                <a:gd name="connsiteY53" fmla="*/ 34979 h 45567"/>
                <a:gd name="connsiteX54" fmla="*/ 49215 w 63872"/>
                <a:gd name="connsiteY54" fmla="*/ 36519 h 45567"/>
                <a:gd name="connsiteX55" fmla="*/ 46707 w 63872"/>
                <a:gd name="connsiteY55" fmla="*/ 35150 h 45567"/>
                <a:gd name="connsiteX56" fmla="*/ 45730 w 63872"/>
                <a:gd name="connsiteY56" fmla="*/ 37687 h 45567"/>
                <a:gd name="connsiteX57" fmla="*/ 44630 w 63872"/>
                <a:gd name="connsiteY57" fmla="*/ 38384 h 45567"/>
                <a:gd name="connsiteX58" fmla="*/ 44691 w 63872"/>
                <a:gd name="connsiteY58" fmla="*/ 41856 h 45567"/>
                <a:gd name="connsiteX59" fmla="*/ 41827 w 63872"/>
                <a:gd name="connsiteY59" fmla="*/ 41740 h 45567"/>
                <a:gd name="connsiteX60" fmla="*/ 34068 w 63872"/>
                <a:gd name="connsiteY60" fmla="*/ 43869 h 45567"/>
                <a:gd name="connsiteX61" fmla="*/ 31917 w 63872"/>
                <a:gd name="connsiteY61" fmla="*/ 45489 h 45567"/>
                <a:gd name="connsiteX62" fmla="*/ 27073 w 63872"/>
                <a:gd name="connsiteY62" fmla="*/ 44920 h 45567"/>
                <a:gd name="connsiteX0" fmla="*/ 27073 w 63872"/>
                <a:gd name="connsiteY0" fmla="*/ 44899 h 45546"/>
                <a:gd name="connsiteX1" fmla="*/ 27508 w 63872"/>
                <a:gd name="connsiteY1" fmla="*/ 41544 h 45546"/>
                <a:gd name="connsiteX2" fmla="*/ 24421 w 63872"/>
                <a:gd name="connsiteY2" fmla="*/ 41326 h 45546"/>
                <a:gd name="connsiteX3" fmla="*/ 20912 w 63872"/>
                <a:gd name="connsiteY3" fmla="*/ 41097 h 45546"/>
                <a:gd name="connsiteX4" fmla="*/ 17447 w 63872"/>
                <a:gd name="connsiteY4" fmla="*/ 43362 h 45546"/>
                <a:gd name="connsiteX5" fmla="*/ 14978 w 63872"/>
                <a:gd name="connsiteY5" fmla="*/ 44599 h 45546"/>
                <a:gd name="connsiteX6" fmla="*/ 10496 w 63872"/>
                <a:gd name="connsiteY6" fmla="*/ 43286 h 45546"/>
                <a:gd name="connsiteX7" fmla="*/ 12746 w 63872"/>
                <a:gd name="connsiteY7" fmla="*/ 41657 h 45546"/>
                <a:gd name="connsiteX8" fmla="*/ 8930 w 63872"/>
                <a:gd name="connsiteY8" fmla="*/ 38018 h 45546"/>
                <a:gd name="connsiteX9" fmla="*/ 8746 w 63872"/>
                <a:gd name="connsiteY9" fmla="*/ 35179 h 45546"/>
                <a:gd name="connsiteX10" fmla="*/ 6088 w 63872"/>
                <a:gd name="connsiteY10" fmla="*/ 34843 h 45546"/>
                <a:gd name="connsiteX11" fmla="*/ 2782 w 63872"/>
                <a:gd name="connsiteY11" fmla="*/ 32047 h 45546"/>
                <a:gd name="connsiteX12" fmla="*/ 3855 w 63872"/>
                <a:gd name="connsiteY12" fmla="*/ 29413 h 45546"/>
                <a:gd name="connsiteX13" fmla="*/ 1174 w 63872"/>
                <a:gd name="connsiteY13" fmla="*/ 27371 h 45546"/>
                <a:gd name="connsiteX14" fmla="*/ 432 w 63872"/>
                <a:gd name="connsiteY14" fmla="*/ 23691 h 45546"/>
                <a:gd name="connsiteX15" fmla="*/ 1677 w 63872"/>
                <a:gd name="connsiteY15" fmla="*/ 21922 h 45546"/>
                <a:gd name="connsiteX16" fmla="*/ 4214 w 63872"/>
                <a:gd name="connsiteY16" fmla="*/ 21550 h 45546"/>
                <a:gd name="connsiteX17" fmla="*/ 4603 w 63872"/>
                <a:gd name="connsiteY17" fmla="*/ 18340 h 45546"/>
                <a:gd name="connsiteX18" fmla="*/ 4399 w 63872"/>
                <a:gd name="connsiteY18" fmla="*/ 16658 h 45546"/>
                <a:gd name="connsiteX19" fmla="*/ 3934 w 63872"/>
                <a:gd name="connsiteY19" fmla="*/ 14079 h 45546"/>
                <a:gd name="connsiteX20" fmla="*/ 2687 w 63872"/>
                <a:gd name="connsiteY20" fmla="*/ 11391 h 45546"/>
                <a:gd name="connsiteX21" fmla="*/ 9331 w 63872"/>
                <a:gd name="connsiteY21" fmla="*/ 9761 h 45546"/>
                <a:gd name="connsiteX22" fmla="*/ 9436 w 63872"/>
                <a:gd name="connsiteY22" fmla="*/ 7139 h 45546"/>
                <a:gd name="connsiteX23" fmla="*/ 8782 w 63872"/>
                <a:gd name="connsiteY23" fmla="*/ 4632 h 45546"/>
                <a:gd name="connsiteX24" fmla="*/ 13163 w 63872"/>
                <a:gd name="connsiteY24" fmla="*/ 4375 h 45546"/>
                <a:gd name="connsiteX25" fmla="*/ 15638 w 63872"/>
                <a:gd name="connsiteY25" fmla="*/ 2658 h 45546"/>
                <a:gd name="connsiteX26" fmla="*/ 15543 w 63872"/>
                <a:gd name="connsiteY26" fmla="*/ 456 h 45546"/>
                <a:gd name="connsiteX27" fmla="*/ 18019 w 63872"/>
                <a:gd name="connsiteY27" fmla="*/ 76 h 45546"/>
                <a:gd name="connsiteX28" fmla="*/ 20685 w 63872"/>
                <a:gd name="connsiteY28" fmla="*/ 456 h 45546"/>
                <a:gd name="connsiteX29" fmla="*/ 22173 w 63872"/>
                <a:gd name="connsiteY29" fmla="*/ 2196 h 45546"/>
                <a:gd name="connsiteX30" fmla="*/ 24623 w 63872"/>
                <a:gd name="connsiteY30" fmla="*/ 2036 h 45546"/>
                <a:gd name="connsiteX31" fmla="*/ 28072 w 63872"/>
                <a:gd name="connsiteY31" fmla="*/ 3910 h 45546"/>
                <a:gd name="connsiteX32" fmla="*/ 30574 w 63872"/>
                <a:gd name="connsiteY32" fmla="*/ 4788 h 45546"/>
                <a:gd name="connsiteX33" fmla="*/ 33447 w 63872"/>
                <a:gd name="connsiteY33" fmla="*/ 5319 h 45546"/>
                <a:gd name="connsiteX34" fmla="*/ 34888 w 63872"/>
                <a:gd name="connsiteY34" fmla="*/ 3554 h 45546"/>
                <a:gd name="connsiteX35" fmla="*/ 36635 w 63872"/>
                <a:gd name="connsiteY35" fmla="*/ 4206 h 45546"/>
                <a:gd name="connsiteX36" fmla="*/ 36166 w 63872"/>
                <a:gd name="connsiteY36" fmla="*/ 6120 h 45546"/>
                <a:gd name="connsiteX37" fmla="*/ 38488 w 63872"/>
                <a:gd name="connsiteY37" fmla="*/ 8958 h 45546"/>
                <a:gd name="connsiteX38" fmla="*/ 40742 w 63872"/>
                <a:gd name="connsiteY38" fmla="*/ 8695 h 45546"/>
                <a:gd name="connsiteX39" fmla="*/ 41673 w 63872"/>
                <a:gd name="connsiteY39" fmla="*/ 10563 h 45546"/>
                <a:gd name="connsiteX40" fmla="*/ 43666 w 63872"/>
                <a:gd name="connsiteY40" fmla="*/ 11175 h 45546"/>
                <a:gd name="connsiteX41" fmla="*/ 44101 w 63872"/>
                <a:gd name="connsiteY41" fmla="*/ 14909 h 45546"/>
                <a:gd name="connsiteX42" fmla="*/ 45414 w 63872"/>
                <a:gd name="connsiteY42" fmla="*/ 15094 h 45546"/>
                <a:gd name="connsiteX43" fmla="*/ 46922 w 63872"/>
                <a:gd name="connsiteY43" fmla="*/ 16091 h 45546"/>
                <a:gd name="connsiteX44" fmla="*/ 48366 w 63872"/>
                <a:gd name="connsiteY44" fmla="*/ 15602 h 45546"/>
                <a:gd name="connsiteX45" fmla="*/ 50152 w 63872"/>
                <a:gd name="connsiteY45" fmla="*/ 15893 h 45546"/>
                <a:gd name="connsiteX46" fmla="*/ 52567 w 63872"/>
                <a:gd name="connsiteY46" fmla="*/ 15828 h 45546"/>
                <a:gd name="connsiteX47" fmla="*/ 55825 w 63872"/>
                <a:gd name="connsiteY47" fmla="*/ 18511 h 45546"/>
                <a:gd name="connsiteX48" fmla="*/ 55119 w 63872"/>
                <a:gd name="connsiteY48" fmla="*/ 23125 h 45546"/>
                <a:gd name="connsiteX49" fmla="*/ 60767 w 63872"/>
                <a:gd name="connsiteY49" fmla="*/ 23951 h 45546"/>
                <a:gd name="connsiteX50" fmla="*/ 62760 w 63872"/>
                <a:gd name="connsiteY50" fmla="*/ 29674 h 45546"/>
                <a:gd name="connsiteX51" fmla="*/ 61823 w 63872"/>
                <a:gd name="connsiteY51" fmla="*/ 33110 h 45546"/>
                <a:gd name="connsiteX52" fmla="*/ 63538 w 63872"/>
                <a:gd name="connsiteY52" fmla="*/ 37666 h 45546"/>
                <a:gd name="connsiteX53" fmla="*/ 58015 w 63872"/>
                <a:gd name="connsiteY53" fmla="*/ 39413 h 45546"/>
                <a:gd name="connsiteX54" fmla="*/ 55698 w 63872"/>
                <a:gd name="connsiteY54" fmla="*/ 34958 h 45546"/>
                <a:gd name="connsiteX55" fmla="*/ 49215 w 63872"/>
                <a:gd name="connsiteY55" fmla="*/ 36498 h 45546"/>
                <a:gd name="connsiteX56" fmla="*/ 46707 w 63872"/>
                <a:gd name="connsiteY56" fmla="*/ 35129 h 45546"/>
                <a:gd name="connsiteX57" fmla="*/ 45730 w 63872"/>
                <a:gd name="connsiteY57" fmla="*/ 37666 h 45546"/>
                <a:gd name="connsiteX58" fmla="*/ 44630 w 63872"/>
                <a:gd name="connsiteY58" fmla="*/ 38363 h 45546"/>
                <a:gd name="connsiteX59" fmla="*/ 44691 w 63872"/>
                <a:gd name="connsiteY59" fmla="*/ 41835 h 45546"/>
                <a:gd name="connsiteX60" fmla="*/ 41827 w 63872"/>
                <a:gd name="connsiteY60" fmla="*/ 41719 h 45546"/>
                <a:gd name="connsiteX61" fmla="*/ 34068 w 63872"/>
                <a:gd name="connsiteY61" fmla="*/ 43848 h 45546"/>
                <a:gd name="connsiteX62" fmla="*/ 31917 w 63872"/>
                <a:gd name="connsiteY62" fmla="*/ 45468 h 45546"/>
                <a:gd name="connsiteX63" fmla="*/ 27073 w 63872"/>
                <a:gd name="connsiteY63" fmla="*/ 44899 h 4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63872" h="45546">
                  <a:moveTo>
                    <a:pt x="27073" y="44899"/>
                  </a:moveTo>
                  <a:cubicBezTo>
                    <a:pt x="26338" y="44245"/>
                    <a:pt x="28236" y="41102"/>
                    <a:pt x="27508" y="41544"/>
                  </a:cubicBezTo>
                  <a:cubicBezTo>
                    <a:pt x="26780" y="41986"/>
                    <a:pt x="25520" y="41400"/>
                    <a:pt x="24421" y="41326"/>
                  </a:cubicBezTo>
                  <a:cubicBezTo>
                    <a:pt x="23322" y="41252"/>
                    <a:pt x="22074" y="40758"/>
                    <a:pt x="20912" y="41097"/>
                  </a:cubicBezTo>
                  <a:cubicBezTo>
                    <a:pt x="19750" y="41436"/>
                    <a:pt x="18484" y="42095"/>
                    <a:pt x="17447" y="43362"/>
                  </a:cubicBezTo>
                  <a:cubicBezTo>
                    <a:pt x="16410" y="44629"/>
                    <a:pt x="16041" y="44434"/>
                    <a:pt x="14978" y="44599"/>
                  </a:cubicBezTo>
                  <a:cubicBezTo>
                    <a:pt x="13915" y="44764"/>
                    <a:pt x="10677" y="43751"/>
                    <a:pt x="10496" y="43286"/>
                  </a:cubicBezTo>
                  <a:cubicBezTo>
                    <a:pt x="10315" y="42821"/>
                    <a:pt x="13626" y="42510"/>
                    <a:pt x="12746" y="41657"/>
                  </a:cubicBezTo>
                  <a:cubicBezTo>
                    <a:pt x="11008" y="41762"/>
                    <a:pt x="9343" y="39376"/>
                    <a:pt x="8930" y="38018"/>
                  </a:cubicBezTo>
                  <a:cubicBezTo>
                    <a:pt x="8657" y="37910"/>
                    <a:pt x="8391" y="35322"/>
                    <a:pt x="8746" y="35179"/>
                  </a:cubicBezTo>
                  <a:cubicBezTo>
                    <a:pt x="9247" y="34928"/>
                    <a:pt x="7082" y="35365"/>
                    <a:pt x="6088" y="34843"/>
                  </a:cubicBezTo>
                  <a:cubicBezTo>
                    <a:pt x="5094" y="34321"/>
                    <a:pt x="4583" y="32547"/>
                    <a:pt x="2782" y="32047"/>
                  </a:cubicBezTo>
                  <a:cubicBezTo>
                    <a:pt x="981" y="31547"/>
                    <a:pt x="4790" y="29939"/>
                    <a:pt x="3855" y="29413"/>
                  </a:cubicBezTo>
                  <a:cubicBezTo>
                    <a:pt x="4167" y="29018"/>
                    <a:pt x="1532" y="27694"/>
                    <a:pt x="1174" y="27371"/>
                  </a:cubicBezTo>
                  <a:cubicBezTo>
                    <a:pt x="-37" y="27439"/>
                    <a:pt x="1707" y="23275"/>
                    <a:pt x="432" y="23691"/>
                  </a:cubicBezTo>
                  <a:cubicBezTo>
                    <a:pt x="-843" y="23519"/>
                    <a:pt x="1047" y="22279"/>
                    <a:pt x="1677" y="21922"/>
                  </a:cubicBezTo>
                  <a:cubicBezTo>
                    <a:pt x="2307" y="21565"/>
                    <a:pt x="3726" y="22147"/>
                    <a:pt x="4214" y="21550"/>
                  </a:cubicBezTo>
                  <a:cubicBezTo>
                    <a:pt x="4702" y="20953"/>
                    <a:pt x="4614" y="18896"/>
                    <a:pt x="4603" y="18340"/>
                  </a:cubicBezTo>
                  <a:cubicBezTo>
                    <a:pt x="4592" y="17784"/>
                    <a:pt x="4540" y="17113"/>
                    <a:pt x="4399" y="16658"/>
                  </a:cubicBezTo>
                  <a:cubicBezTo>
                    <a:pt x="4258" y="16203"/>
                    <a:pt x="5791" y="14678"/>
                    <a:pt x="3934" y="14079"/>
                  </a:cubicBezTo>
                  <a:cubicBezTo>
                    <a:pt x="2077" y="13480"/>
                    <a:pt x="1788" y="12111"/>
                    <a:pt x="2687" y="11391"/>
                  </a:cubicBezTo>
                  <a:cubicBezTo>
                    <a:pt x="3586" y="10671"/>
                    <a:pt x="8206" y="10470"/>
                    <a:pt x="9331" y="9761"/>
                  </a:cubicBezTo>
                  <a:cubicBezTo>
                    <a:pt x="10456" y="9052"/>
                    <a:pt x="9527" y="7994"/>
                    <a:pt x="9436" y="7139"/>
                  </a:cubicBezTo>
                  <a:cubicBezTo>
                    <a:pt x="9345" y="6284"/>
                    <a:pt x="8161" y="5093"/>
                    <a:pt x="8782" y="4632"/>
                  </a:cubicBezTo>
                  <a:cubicBezTo>
                    <a:pt x="9403" y="4171"/>
                    <a:pt x="12020" y="4704"/>
                    <a:pt x="13163" y="4375"/>
                  </a:cubicBezTo>
                  <a:cubicBezTo>
                    <a:pt x="14306" y="4046"/>
                    <a:pt x="15051" y="3109"/>
                    <a:pt x="15638" y="2658"/>
                  </a:cubicBezTo>
                  <a:cubicBezTo>
                    <a:pt x="16225" y="2207"/>
                    <a:pt x="15146" y="886"/>
                    <a:pt x="15543" y="456"/>
                  </a:cubicBezTo>
                  <a:cubicBezTo>
                    <a:pt x="15940" y="26"/>
                    <a:pt x="17353" y="279"/>
                    <a:pt x="18019" y="76"/>
                  </a:cubicBezTo>
                  <a:cubicBezTo>
                    <a:pt x="18686" y="-127"/>
                    <a:pt x="19993" y="103"/>
                    <a:pt x="20685" y="456"/>
                  </a:cubicBezTo>
                  <a:cubicBezTo>
                    <a:pt x="21377" y="809"/>
                    <a:pt x="21517" y="1933"/>
                    <a:pt x="22173" y="2196"/>
                  </a:cubicBezTo>
                  <a:cubicBezTo>
                    <a:pt x="22829" y="2459"/>
                    <a:pt x="24302" y="1985"/>
                    <a:pt x="24623" y="2036"/>
                  </a:cubicBezTo>
                  <a:cubicBezTo>
                    <a:pt x="24580" y="1856"/>
                    <a:pt x="27846" y="3983"/>
                    <a:pt x="28072" y="3910"/>
                  </a:cubicBezTo>
                  <a:cubicBezTo>
                    <a:pt x="30185" y="3517"/>
                    <a:pt x="29678" y="4553"/>
                    <a:pt x="30574" y="4788"/>
                  </a:cubicBezTo>
                  <a:cubicBezTo>
                    <a:pt x="31470" y="5023"/>
                    <a:pt x="32728" y="5525"/>
                    <a:pt x="33447" y="5319"/>
                  </a:cubicBezTo>
                  <a:cubicBezTo>
                    <a:pt x="34166" y="5113"/>
                    <a:pt x="34357" y="3739"/>
                    <a:pt x="34888" y="3554"/>
                  </a:cubicBezTo>
                  <a:cubicBezTo>
                    <a:pt x="35419" y="3369"/>
                    <a:pt x="36422" y="3778"/>
                    <a:pt x="36635" y="4206"/>
                  </a:cubicBezTo>
                  <a:cubicBezTo>
                    <a:pt x="36848" y="4634"/>
                    <a:pt x="35850" y="5941"/>
                    <a:pt x="36166" y="6120"/>
                  </a:cubicBezTo>
                  <a:cubicBezTo>
                    <a:pt x="36525" y="6265"/>
                    <a:pt x="38304" y="8851"/>
                    <a:pt x="38488" y="8958"/>
                  </a:cubicBezTo>
                  <a:cubicBezTo>
                    <a:pt x="38835" y="9014"/>
                    <a:pt x="40112" y="8778"/>
                    <a:pt x="40742" y="8695"/>
                  </a:cubicBezTo>
                  <a:cubicBezTo>
                    <a:pt x="41151" y="8613"/>
                    <a:pt x="41186" y="10150"/>
                    <a:pt x="41673" y="10563"/>
                  </a:cubicBezTo>
                  <a:cubicBezTo>
                    <a:pt x="42160" y="10976"/>
                    <a:pt x="43261" y="10451"/>
                    <a:pt x="43666" y="11175"/>
                  </a:cubicBezTo>
                  <a:cubicBezTo>
                    <a:pt x="44071" y="11899"/>
                    <a:pt x="43810" y="14256"/>
                    <a:pt x="44101" y="14909"/>
                  </a:cubicBezTo>
                  <a:cubicBezTo>
                    <a:pt x="44392" y="15562"/>
                    <a:pt x="44944" y="14897"/>
                    <a:pt x="45414" y="15094"/>
                  </a:cubicBezTo>
                  <a:cubicBezTo>
                    <a:pt x="45884" y="15291"/>
                    <a:pt x="45975" y="16165"/>
                    <a:pt x="46922" y="16091"/>
                  </a:cubicBezTo>
                  <a:cubicBezTo>
                    <a:pt x="47869" y="16017"/>
                    <a:pt x="47828" y="15635"/>
                    <a:pt x="48366" y="15602"/>
                  </a:cubicBezTo>
                  <a:cubicBezTo>
                    <a:pt x="48904" y="15569"/>
                    <a:pt x="49293" y="16399"/>
                    <a:pt x="50152" y="15893"/>
                  </a:cubicBezTo>
                  <a:cubicBezTo>
                    <a:pt x="51011" y="15387"/>
                    <a:pt x="52142" y="15366"/>
                    <a:pt x="52567" y="15828"/>
                  </a:cubicBezTo>
                  <a:cubicBezTo>
                    <a:pt x="52992" y="16290"/>
                    <a:pt x="55400" y="17295"/>
                    <a:pt x="55825" y="18511"/>
                  </a:cubicBezTo>
                  <a:cubicBezTo>
                    <a:pt x="56250" y="19727"/>
                    <a:pt x="54295" y="22218"/>
                    <a:pt x="55119" y="23125"/>
                  </a:cubicBezTo>
                  <a:cubicBezTo>
                    <a:pt x="55943" y="24032"/>
                    <a:pt x="60897" y="23492"/>
                    <a:pt x="60767" y="23951"/>
                  </a:cubicBezTo>
                  <a:cubicBezTo>
                    <a:pt x="60409" y="24309"/>
                    <a:pt x="62584" y="28148"/>
                    <a:pt x="62760" y="29674"/>
                  </a:cubicBezTo>
                  <a:cubicBezTo>
                    <a:pt x="62936" y="31200"/>
                    <a:pt x="61852" y="31867"/>
                    <a:pt x="61823" y="33110"/>
                  </a:cubicBezTo>
                  <a:cubicBezTo>
                    <a:pt x="62651" y="33366"/>
                    <a:pt x="64665" y="36502"/>
                    <a:pt x="63538" y="37666"/>
                  </a:cubicBezTo>
                  <a:cubicBezTo>
                    <a:pt x="62411" y="38830"/>
                    <a:pt x="59052" y="39485"/>
                    <a:pt x="58015" y="39413"/>
                  </a:cubicBezTo>
                  <a:cubicBezTo>
                    <a:pt x="56978" y="39341"/>
                    <a:pt x="57165" y="35444"/>
                    <a:pt x="55698" y="34958"/>
                  </a:cubicBezTo>
                  <a:cubicBezTo>
                    <a:pt x="54231" y="34472"/>
                    <a:pt x="50713" y="36470"/>
                    <a:pt x="49215" y="36498"/>
                  </a:cubicBezTo>
                  <a:cubicBezTo>
                    <a:pt x="47717" y="36526"/>
                    <a:pt x="47288" y="34934"/>
                    <a:pt x="46707" y="35129"/>
                  </a:cubicBezTo>
                  <a:cubicBezTo>
                    <a:pt x="46126" y="35324"/>
                    <a:pt x="45299" y="36140"/>
                    <a:pt x="45730" y="37666"/>
                  </a:cubicBezTo>
                  <a:cubicBezTo>
                    <a:pt x="46162" y="39192"/>
                    <a:pt x="44803" y="37668"/>
                    <a:pt x="44630" y="38363"/>
                  </a:cubicBezTo>
                  <a:cubicBezTo>
                    <a:pt x="44457" y="39058"/>
                    <a:pt x="45158" y="41276"/>
                    <a:pt x="44691" y="41835"/>
                  </a:cubicBezTo>
                  <a:cubicBezTo>
                    <a:pt x="44224" y="42394"/>
                    <a:pt x="43597" y="41384"/>
                    <a:pt x="41827" y="41719"/>
                  </a:cubicBezTo>
                  <a:cubicBezTo>
                    <a:pt x="40057" y="42054"/>
                    <a:pt x="34548" y="43596"/>
                    <a:pt x="34068" y="43848"/>
                  </a:cubicBezTo>
                  <a:cubicBezTo>
                    <a:pt x="33415" y="44503"/>
                    <a:pt x="33083" y="45293"/>
                    <a:pt x="31917" y="45468"/>
                  </a:cubicBezTo>
                  <a:cubicBezTo>
                    <a:pt x="30751" y="45643"/>
                    <a:pt x="27808" y="45553"/>
                    <a:pt x="27073" y="4489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b="1" dirty="0">
                <a:solidFill>
                  <a:srgbClr val="FF0000"/>
                </a:solidFill>
                <a:latin typeface="Calibri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8434974" y="3050511"/>
              <a:ext cx="1812029" cy="1281465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58812"/>
                <a:gd name="connsiteY0" fmla="*/ 17780 h 20920"/>
                <a:gd name="connsiteX1" fmla="*/ 907 w 58812"/>
                <a:gd name="connsiteY1" fmla="*/ 16967 h 20920"/>
                <a:gd name="connsiteX2" fmla="*/ 675 w 58812"/>
                <a:gd name="connsiteY2" fmla="*/ 15923 h 20920"/>
                <a:gd name="connsiteX3" fmla="*/ 1361 w 58812"/>
                <a:gd name="connsiteY3" fmla="*/ 15511 h 20920"/>
                <a:gd name="connsiteX4" fmla="*/ 1187 w 58812"/>
                <a:gd name="connsiteY4" fmla="*/ 14657 h 20920"/>
                <a:gd name="connsiteX5" fmla="*/ 805 w 58812"/>
                <a:gd name="connsiteY5" fmla="*/ 14131 h 20920"/>
                <a:gd name="connsiteX6" fmla="*/ 1119 w 58812"/>
                <a:gd name="connsiteY6" fmla="*/ 13195 h 20920"/>
                <a:gd name="connsiteX7" fmla="*/ 1992 w 58812"/>
                <a:gd name="connsiteY7" fmla="*/ 12745 h 20920"/>
                <a:gd name="connsiteX8" fmla="*/ 1963 w 58812"/>
                <a:gd name="connsiteY8" fmla="*/ 12221 h 20920"/>
                <a:gd name="connsiteX9" fmla="*/ 2137 w 58812"/>
                <a:gd name="connsiteY9" fmla="*/ 11511 h 20920"/>
                <a:gd name="connsiteX10" fmla="*/ 2557 w 58812"/>
                <a:gd name="connsiteY10" fmla="*/ 10919 h 20920"/>
                <a:gd name="connsiteX11" fmla="*/ 2509 w 58812"/>
                <a:gd name="connsiteY11" fmla="*/ 10136 h 20920"/>
                <a:gd name="connsiteX12" fmla="*/ 1498 w 58812"/>
                <a:gd name="connsiteY12" fmla="*/ 8775 h 20920"/>
                <a:gd name="connsiteX13" fmla="*/ 52 w 58812"/>
                <a:gd name="connsiteY13" fmla="*/ 6893 h 20920"/>
                <a:gd name="connsiteX14" fmla="*/ 830 w 58812"/>
                <a:gd name="connsiteY14" fmla="*/ 5908 h 20920"/>
                <a:gd name="connsiteX15" fmla="*/ 1192 w 58812"/>
                <a:gd name="connsiteY15" fmla="*/ 5262 h 20920"/>
                <a:gd name="connsiteX16" fmla="*/ 2185 w 58812"/>
                <a:gd name="connsiteY16" fmla="*/ 4201 h 20920"/>
                <a:gd name="connsiteX17" fmla="*/ 3867 w 58812"/>
                <a:gd name="connsiteY17" fmla="*/ 3567 h 20920"/>
                <a:gd name="connsiteX18" fmla="*/ 5757 w 58812"/>
                <a:gd name="connsiteY18" fmla="*/ 2234 h 20920"/>
                <a:gd name="connsiteX19" fmla="*/ 8129 w 58812"/>
                <a:gd name="connsiteY19" fmla="*/ 1197 h 20920"/>
                <a:gd name="connsiteX20" fmla="*/ 9874 w 58812"/>
                <a:gd name="connsiteY20" fmla="*/ 790 h 20920"/>
                <a:gd name="connsiteX21" fmla="*/ 12343 w 58812"/>
                <a:gd name="connsiteY21" fmla="*/ 16 h 20920"/>
                <a:gd name="connsiteX22" fmla="*/ 11799 w 58812"/>
                <a:gd name="connsiteY22" fmla="*/ 1095 h 20920"/>
                <a:gd name="connsiteX23" fmla="*/ 12867 w 58812"/>
                <a:gd name="connsiteY23" fmla="*/ 1829 h 20920"/>
                <a:gd name="connsiteX24" fmla="*/ 15023 w 58812"/>
                <a:gd name="connsiteY24" fmla="*/ 2595 h 20920"/>
                <a:gd name="connsiteX25" fmla="*/ 16898 w 58812"/>
                <a:gd name="connsiteY25" fmla="*/ 4327 h 20920"/>
                <a:gd name="connsiteX26" fmla="*/ 16381 w 58812"/>
                <a:gd name="connsiteY26" fmla="*/ 5638 h 20920"/>
                <a:gd name="connsiteX27" fmla="*/ 18660 w 58812"/>
                <a:gd name="connsiteY27" fmla="*/ 5442 h 20920"/>
                <a:gd name="connsiteX28" fmla="*/ 19689 w 58812"/>
                <a:gd name="connsiteY28" fmla="*/ 5747 h 20920"/>
                <a:gd name="connsiteX29" fmla="*/ 20580 w 58812"/>
                <a:gd name="connsiteY29" fmla="*/ 5320 h 20920"/>
                <a:gd name="connsiteX30" fmla="*/ 22063 w 58812"/>
                <a:gd name="connsiteY30" fmla="*/ 4139 h 20920"/>
                <a:gd name="connsiteX31" fmla="*/ 23224 w 58812"/>
                <a:gd name="connsiteY31" fmla="*/ 4398 h 20920"/>
                <a:gd name="connsiteX32" fmla="*/ 23462 w 58812"/>
                <a:gd name="connsiteY32" fmla="*/ 5386 h 20920"/>
                <a:gd name="connsiteX33" fmla="*/ 25027 w 58812"/>
                <a:gd name="connsiteY33" fmla="*/ 5715 h 20920"/>
                <a:gd name="connsiteX34" fmla="*/ 26098 w 58812"/>
                <a:gd name="connsiteY34" fmla="*/ 5518 h 20920"/>
                <a:gd name="connsiteX35" fmla="*/ 58811 w 58812"/>
                <a:gd name="connsiteY35" fmla="*/ 1416 h 20920"/>
                <a:gd name="connsiteX36" fmla="*/ 28403 w 58812"/>
                <a:gd name="connsiteY36" fmla="*/ 8079 h 20920"/>
                <a:gd name="connsiteX37" fmla="*/ 29391 w 58812"/>
                <a:gd name="connsiteY37" fmla="*/ 8079 h 20920"/>
                <a:gd name="connsiteX38" fmla="*/ 29062 w 58812"/>
                <a:gd name="connsiteY38" fmla="*/ 9261 h 20920"/>
                <a:gd name="connsiteX39" fmla="*/ 28074 w 58812"/>
                <a:gd name="connsiteY39" fmla="*/ 10509 h 20920"/>
                <a:gd name="connsiteX40" fmla="*/ 28072 w 58812"/>
                <a:gd name="connsiteY40" fmla="*/ 12501 h 20920"/>
                <a:gd name="connsiteX41" fmla="*/ 23920 w 58812"/>
                <a:gd name="connsiteY41" fmla="*/ 13523 h 20920"/>
                <a:gd name="connsiteX42" fmla="*/ 22391 w 58812"/>
                <a:gd name="connsiteY42" fmla="*/ 13464 h 20920"/>
                <a:gd name="connsiteX43" fmla="*/ 20745 w 58812"/>
                <a:gd name="connsiteY43" fmla="*/ 15106 h 20920"/>
                <a:gd name="connsiteX44" fmla="*/ 19510 w 58812"/>
                <a:gd name="connsiteY44" fmla="*/ 16682 h 20920"/>
                <a:gd name="connsiteX45" fmla="*/ 18207 w 58812"/>
                <a:gd name="connsiteY45" fmla="*/ 16817 h 20920"/>
                <a:gd name="connsiteX46" fmla="*/ 17088 w 58812"/>
                <a:gd name="connsiteY46" fmla="*/ 17547 h 20920"/>
                <a:gd name="connsiteX47" fmla="*/ 16709 w 58812"/>
                <a:gd name="connsiteY47" fmla="*/ 18586 h 20920"/>
                <a:gd name="connsiteX48" fmla="*/ 15804 w 58812"/>
                <a:gd name="connsiteY48" fmla="*/ 19242 h 20920"/>
                <a:gd name="connsiteX49" fmla="*/ 15474 w 58812"/>
                <a:gd name="connsiteY49" fmla="*/ 20885 h 20920"/>
                <a:gd name="connsiteX50" fmla="*/ 14650 w 58812"/>
                <a:gd name="connsiteY50" fmla="*/ 19965 h 20920"/>
                <a:gd name="connsiteX51" fmla="*/ 13086 w 58812"/>
                <a:gd name="connsiteY51" fmla="*/ 19440 h 20920"/>
                <a:gd name="connsiteX52" fmla="*/ 11687 w 58812"/>
                <a:gd name="connsiteY52" fmla="*/ 18915 h 20920"/>
                <a:gd name="connsiteX53" fmla="*/ 10286 w 58812"/>
                <a:gd name="connsiteY53" fmla="*/ 17470 h 20920"/>
                <a:gd name="connsiteX54" fmla="*/ 8640 w 58812"/>
                <a:gd name="connsiteY54" fmla="*/ 18652 h 20920"/>
                <a:gd name="connsiteX55" fmla="*/ 7157 w 58812"/>
                <a:gd name="connsiteY55" fmla="*/ 18784 h 20920"/>
                <a:gd name="connsiteX56" fmla="*/ 5592 w 58812"/>
                <a:gd name="connsiteY56" fmla="*/ 18455 h 20920"/>
                <a:gd name="connsiteX57" fmla="*/ 3087 w 58812"/>
                <a:gd name="connsiteY57" fmla="*/ 18729 h 20920"/>
                <a:gd name="connsiteX58" fmla="*/ 1334 w 58812"/>
                <a:gd name="connsiteY58" fmla="*/ 18891 h 20920"/>
                <a:gd name="connsiteX59" fmla="*/ 52 w 58812"/>
                <a:gd name="connsiteY59" fmla="*/ 17780 h 20920"/>
                <a:gd name="connsiteX0" fmla="*/ 52 w 63070"/>
                <a:gd name="connsiteY0" fmla="*/ 19191 h 22331"/>
                <a:gd name="connsiteX1" fmla="*/ 907 w 63070"/>
                <a:gd name="connsiteY1" fmla="*/ 18378 h 22331"/>
                <a:gd name="connsiteX2" fmla="*/ 675 w 63070"/>
                <a:gd name="connsiteY2" fmla="*/ 17334 h 22331"/>
                <a:gd name="connsiteX3" fmla="*/ 1361 w 63070"/>
                <a:gd name="connsiteY3" fmla="*/ 16922 h 22331"/>
                <a:gd name="connsiteX4" fmla="*/ 1187 w 63070"/>
                <a:gd name="connsiteY4" fmla="*/ 16068 h 22331"/>
                <a:gd name="connsiteX5" fmla="*/ 805 w 63070"/>
                <a:gd name="connsiteY5" fmla="*/ 15542 h 22331"/>
                <a:gd name="connsiteX6" fmla="*/ 1119 w 63070"/>
                <a:gd name="connsiteY6" fmla="*/ 14606 h 22331"/>
                <a:gd name="connsiteX7" fmla="*/ 1992 w 63070"/>
                <a:gd name="connsiteY7" fmla="*/ 14156 h 22331"/>
                <a:gd name="connsiteX8" fmla="*/ 1963 w 63070"/>
                <a:gd name="connsiteY8" fmla="*/ 13632 h 22331"/>
                <a:gd name="connsiteX9" fmla="*/ 2137 w 63070"/>
                <a:gd name="connsiteY9" fmla="*/ 12922 h 22331"/>
                <a:gd name="connsiteX10" fmla="*/ 2557 w 63070"/>
                <a:gd name="connsiteY10" fmla="*/ 12330 h 22331"/>
                <a:gd name="connsiteX11" fmla="*/ 2509 w 63070"/>
                <a:gd name="connsiteY11" fmla="*/ 11547 h 22331"/>
                <a:gd name="connsiteX12" fmla="*/ 1498 w 63070"/>
                <a:gd name="connsiteY12" fmla="*/ 10186 h 22331"/>
                <a:gd name="connsiteX13" fmla="*/ 52 w 63070"/>
                <a:gd name="connsiteY13" fmla="*/ 8304 h 22331"/>
                <a:gd name="connsiteX14" fmla="*/ 830 w 63070"/>
                <a:gd name="connsiteY14" fmla="*/ 7319 h 22331"/>
                <a:gd name="connsiteX15" fmla="*/ 1192 w 63070"/>
                <a:gd name="connsiteY15" fmla="*/ 6673 h 22331"/>
                <a:gd name="connsiteX16" fmla="*/ 2185 w 63070"/>
                <a:gd name="connsiteY16" fmla="*/ 5612 h 22331"/>
                <a:gd name="connsiteX17" fmla="*/ 3867 w 63070"/>
                <a:gd name="connsiteY17" fmla="*/ 4978 h 22331"/>
                <a:gd name="connsiteX18" fmla="*/ 5757 w 63070"/>
                <a:gd name="connsiteY18" fmla="*/ 3645 h 22331"/>
                <a:gd name="connsiteX19" fmla="*/ 8129 w 63070"/>
                <a:gd name="connsiteY19" fmla="*/ 2608 h 22331"/>
                <a:gd name="connsiteX20" fmla="*/ 9874 w 63070"/>
                <a:gd name="connsiteY20" fmla="*/ 2201 h 22331"/>
                <a:gd name="connsiteX21" fmla="*/ 12343 w 63070"/>
                <a:gd name="connsiteY21" fmla="*/ 1427 h 22331"/>
                <a:gd name="connsiteX22" fmla="*/ 11799 w 63070"/>
                <a:gd name="connsiteY22" fmla="*/ 2506 h 22331"/>
                <a:gd name="connsiteX23" fmla="*/ 12867 w 63070"/>
                <a:gd name="connsiteY23" fmla="*/ 3240 h 22331"/>
                <a:gd name="connsiteX24" fmla="*/ 15023 w 63070"/>
                <a:gd name="connsiteY24" fmla="*/ 4006 h 22331"/>
                <a:gd name="connsiteX25" fmla="*/ 16898 w 63070"/>
                <a:gd name="connsiteY25" fmla="*/ 5738 h 22331"/>
                <a:gd name="connsiteX26" fmla="*/ 16381 w 63070"/>
                <a:gd name="connsiteY26" fmla="*/ 7049 h 22331"/>
                <a:gd name="connsiteX27" fmla="*/ 18660 w 63070"/>
                <a:gd name="connsiteY27" fmla="*/ 6853 h 22331"/>
                <a:gd name="connsiteX28" fmla="*/ 19689 w 63070"/>
                <a:gd name="connsiteY28" fmla="*/ 7158 h 22331"/>
                <a:gd name="connsiteX29" fmla="*/ 20580 w 63070"/>
                <a:gd name="connsiteY29" fmla="*/ 6731 h 22331"/>
                <a:gd name="connsiteX30" fmla="*/ 22063 w 63070"/>
                <a:gd name="connsiteY30" fmla="*/ 5550 h 22331"/>
                <a:gd name="connsiteX31" fmla="*/ 23224 w 63070"/>
                <a:gd name="connsiteY31" fmla="*/ 5809 h 22331"/>
                <a:gd name="connsiteX32" fmla="*/ 23462 w 63070"/>
                <a:gd name="connsiteY32" fmla="*/ 6797 h 22331"/>
                <a:gd name="connsiteX33" fmla="*/ 25027 w 63070"/>
                <a:gd name="connsiteY33" fmla="*/ 7126 h 22331"/>
                <a:gd name="connsiteX34" fmla="*/ 26098 w 63070"/>
                <a:gd name="connsiteY34" fmla="*/ 6929 h 22331"/>
                <a:gd name="connsiteX35" fmla="*/ 59341 w 63070"/>
                <a:gd name="connsiteY35" fmla="*/ 149 h 22331"/>
                <a:gd name="connsiteX36" fmla="*/ 58811 w 63070"/>
                <a:gd name="connsiteY36" fmla="*/ 2827 h 22331"/>
                <a:gd name="connsiteX37" fmla="*/ 28403 w 63070"/>
                <a:gd name="connsiteY37" fmla="*/ 9490 h 22331"/>
                <a:gd name="connsiteX38" fmla="*/ 29391 w 63070"/>
                <a:gd name="connsiteY38" fmla="*/ 9490 h 22331"/>
                <a:gd name="connsiteX39" fmla="*/ 29062 w 63070"/>
                <a:gd name="connsiteY39" fmla="*/ 10672 h 22331"/>
                <a:gd name="connsiteX40" fmla="*/ 28074 w 63070"/>
                <a:gd name="connsiteY40" fmla="*/ 11920 h 22331"/>
                <a:gd name="connsiteX41" fmla="*/ 28072 w 63070"/>
                <a:gd name="connsiteY41" fmla="*/ 13912 h 22331"/>
                <a:gd name="connsiteX42" fmla="*/ 23920 w 63070"/>
                <a:gd name="connsiteY42" fmla="*/ 14934 h 22331"/>
                <a:gd name="connsiteX43" fmla="*/ 22391 w 63070"/>
                <a:gd name="connsiteY43" fmla="*/ 14875 h 22331"/>
                <a:gd name="connsiteX44" fmla="*/ 20745 w 63070"/>
                <a:gd name="connsiteY44" fmla="*/ 16517 h 22331"/>
                <a:gd name="connsiteX45" fmla="*/ 19510 w 63070"/>
                <a:gd name="connsiteY45" fmla="*/ 18093 h 22331"/>
                <a:gd name="connsiteX46" fmla="*/ 18207 w 63070"/>
                <a:gd name="connsiteY46" fmla="*/ 18228 h 22331"/>
                <a:gd name="connsiteX47" fmla="*/ 17088 w 63070"/>
                <a:gd name="connsiteY47" fmla="*/ 18958 h 22331"/>
                <a:gd name="connsiteX48" fmla="*/ 16709 w 63070"/>
                <a:gd name="connsiteY48" fmla="*/ 19997 h 22331"/>
                <a:gd name="connsiteX49" fmla="*/ 15804 w 63070"/>
                <a:gd name="connsiteY49" fmla="*/ 20653 h 22331"/>
                <a:gd name="connsiteX50" fmla="*/ 15474 w 63070"/>
                <a:gd name="connsiteY50" fmla="*/ 22296 h 22331"/>
                <a:gd name="connsiteX51" fmla="*/ 14650 w 63070"/>
                <a:gd name="connsiteY51" fmla="*/ 21376 h 22331"/>
                <a:gd name="connsiteX52" fmla="*/ 13086 w 63070"/>
                <a:gd name="connsiteY52" fmla="*/ 20851 h 22331"/>
                <a:gd name="connsiteX53" fmla="*/ 11687 w 63070"/>
                <a:gd name="connsiteY53" fmla="*/ 20326 h 22331"/>
                <a:gd name="connsiteX54" fmla="*/ 10286 w 63070"/>
                <a:gd name="connsiteY54" fmla="*/ 18881 h 22331"/>
                <a:gd name="connsiteX55" fmla="*/ 8640 w 63070"/>
                <a:gd name="connsiteY55" fmla="*/ 20063 h 22331"/>
                <a:gd name="connsiteX56" fmla="*/ 7157 w 63070"/>
                <a:gd name="connsiteY56" fmla="*/ 20195 h 22331"/>
                <a:gd name="connsiteX57" fmla="*/ 5592 w 63070"/>
                <a:gd name="connsiteY57" fmla="*/ 19866 h 22331"/>
                <a:gd name="connsiteX58" fmla="*/ 3087 w 63070"/>
                <a:gd name="connsiteY58" fmla="*/ 20140 h 22331"/>
                <a:gd name="connsiteX59" fmla="*/ 1334 w 63070"/>
                <a:gd name="connsiteY59" fmla="*/ 20302 h 22331"/>
                <a:gd name="connsiteX60" fmla="*/ 52 w 63070"/>
                <a:gd name="connsiteY60" fmla="*/ 19191 h 22331"/>
                <a:gd name="connsiteX0" fmla="*/ 52 w 60456"/>
                <a:gd name="connsiteY0" fmla="*/ 19042 h 22182"/>
                <a:gd name="connsiteX1" fmla="*/ 907 w 60456"/>
                <a:gd name="connsiteY1" fmla="*/ 18229 h 22182"/>
                <a:gd name="connsiteX2" fmla="*/ 675 w 60456"/>
                <a:gd name="connsiteY2" fmla="*/ 17185 h 22182"/>
                <a:gd name="connsiteX3" fmla="*/ 1361 w 60456"/>
                <a:gd name="connsiteY3" fmla="*/ 16773 h 22182"/>
                <a:gd name="connsiteX4" fmla="*/ 1187 w 60456"/>
                <a:gd name="connsiteY4" fmla="*/ 15919 h 22182"/>
                <a:gd name="connsiteX5" fmla="*/ 805 w 60456"/>
                <a:gd name="connsiteY5" fmla="*/ 15393 h 22182"/>
                <a:gd name="connsiteX6" fmla="*/ 1119 w 60456"/>
                <a:gd name="connsiteY6" fmla="*/ 14457 h 22182"/>
                <a:gd name="connsiteX7" fmla="*/ 1992 w 60456"/>
                <a:gd name="connsiteY7" fmla="*/ 14007 h 22182"/>
                <a:gd name="connsiteX8" fmla="*/ 1963 w 60456"/>
                <a:gd name="connsiteY8" fmla="*/ 13483 h 22182"/>
                <a:gd name="connsiteX9" fmla="*/ 2137 w 60456"/>
                <a:gd name="connsiteY9" fmla="*/ 12773 h 22182"/>
                <a:gd name="connsiteX10" fmla="*/ 2557 w 60456"/>
                <a:gd name="connsiteY10" fmla="*/ 12181 h 22182"/>
                <a:gd name="connsiteX11" fmla="*/ 2509 w 60456"/>
                <a:gd name="connsiteY11" fmla="*/ 11398 h 22182"/>
                <a:gd name="connsiteX12" fmla="*/ 1498 w 60456"/>
                <a:gd name="connsiteY12" fmla="*/ 10037 h 22182"/>
                <a:gd name="connsiteX13" fmla="*/ 52 w 60456"/>
                <a:gd name="connsiteY13" fmla="*/ 8155 h 22182"/>
                <a:gd name="connsiteX14" fmla="*/ 830 w 60456"/>
                <a:gd name="connsiteY14" fmla="*/ 7170 h 22182"/>
                <a:gd name="connsiteX15" fmla="*/ 1192 w 60456"/>
                <a:gd name="connsiteY15" fmla="*/ 6524 h 22182"/>
                <a:gd name="connsiteX16" fmla="*/ 2185 w 60456"/>
                <a:gd name="connsiteY16" fmla="*/ 5463 h 22182"/>
                <a:gd name="connsiteX17" fmla="*/ 3867 w 60456"/>
                <a:gd name="connsiteY17" fmla="*/ 4829 h 22182"/>
                <a:gd name="connsiteX18" fmla="*/ 5757 w 60456"/>
                <a:gd name="connsiteY18" fmla="*/ 3496 h 22182"/>
                <a:gd name="connsiteX19" fmla="*/ 8129 w 60456"/>
                <a:gd name="connsiteY19" fmla="*/ 2459 h 22182"/>
                <a:gd name="connsiteX20" fmla="*/ 9874 w 60456"/>
                <a:gd name="connsiteY20" fmla="*/ 2052 h 22182"/>
                <a:gd name="connsiteX21" fmla="*/ 12343 w 60456"/>
                <a:gd name="connsiteY21" fmla="*/ 1278 h 22182"/>
                <a:gd name="connsiteX22" fmla="*/ 11799 w 60456"/>
                <a:gd name="connsiteY22" fmla="*/ 2357 h 22182"/>
                <a:gd name="connsiteX23" fmla="*/ 12867 w 60456"/>
                <a:gd name="connsiteY23" fmla="*/ 3091 h 22182"/>
                <a:gd name="connsiteX24" fmla="*/ 15023 w 60456"/>
                <a:gd name="connsiteY24" fmla="*/ 3857 h 22182"/>
                <a:gd name="connsiteX25" fmla="*/ 16898 w 60456"/>
                <a:gd name="connsiteY25" fmla="*/ 5589 h 22182"/>
                <a:gd name="connsiteX26" fmla="*/ 16381 w 60456"/>
                <a:gd name="connsiteY26" fmla="*/ 6900 h 22182"/>
                <a:gd name="connsiteX27" fmla="*/ 18660 w 60456"/>
                <a:gd name="connsiteY27" fmla="*/ 6704 h 22182"/>
                <a:gd name="connsiteX28" fmla="*/ 19689 w 60456"/>
                <a:gd name="connsiteY28" fmla="*/ 7009 h 22182"/>
                <a:gd name="connsiteX29" fmla="*/ 20580 w 60456"/>
                <a:gd name="connsiteY29" fmla="*/ 6582 h 22182"/>
                <a:gd name="connsiteX30" fmla="*/ 22063 w 60456"/>
                <a:gd name="connsiteY30" fmla="*/ 5401 h 22182"/>
                <a:gd name="connsiteX31" fmla="*/ 23224 w 60456"/>
                <a:gd name="connsiteY31" fmla="*/ 5660 h 22182"/>
                <a:gd name="connsiteX32" fmla="*/ 23462 w 60456"/>
                <a:gd name="connsiteY32" fmla="*/ 6648 h 22182"/>
                <a:gd name="connsiteX33" fmla="*/ 25027 w 60456"/>
                <a:gd name="connsiteY33" fmla="*/ 6977 h 22182"/>
                <a:gd name="connsiteX34" fmla="*/ 26098 w 60456"/>
                <a:gd name="connsiteY34" fmla="*/ 6780 h 22182"/>
                <a:gd name="connsiteX35" fmla="*/ 59341 w 60456"/>
                <a:gd name="connsiteY35" fmla="*/ 0 h 22182"/>
                <a:gd name="connsiteX36" fmla="*/ 58811 w 60456"/>
                <a:gd name="connsiteY36" fmla="*/ 2678 h 22182"/>
                <a:gd name="connsiteX37" fmla="*/ 28403 w 60456"/>
                <a:gd name="connsiteY37" fmla="*/ 9341 h 22182"/>
                <a:gd name="connsiteX38" fmla="*/ 29391 w 60456"/>
                <a:gd name="connsiteY38" fmla="*/ 9341 h 22182"/>
                <a:gd name="connsiteX39" fmla="*/ 29062 w 60456"/>
                <a:gd name="connsiteY39" fmla="*/ 10523 h 22182"/>
                <a:gd name="connsiteX40" fmla="*/ 28074 w 60456"/>
                <a:gd name="connsiteY40" fmla="*/ 11771 h 22182"/>
                <a:gd name="connsiteX41" fmla="*/ 28072 w 60456"/>
                <a:gd name="connsiteY41" fmla="*/ 13763 h 22182"/>
                <a:gd name="connsiteX42" fmla="*/ 23920 w 60456"/>
                <a:gd name="connsiteY42" fmla="*/ 14785 h 22182"/>
                <a:gd name="connsiteX43" fmla="*/ 22391 w 60456"/>
                <a:gd name="connsiteY43" fmla="*/ 14726 h 22182"/>
                <a:gd name="connsiteX44" fmla="*/ 20745 w 60456"/>
                <a:gd name="connsiteY44" fmla="*/ 16368 h 22182"/>
                <a:gd name="connsiteX45" fmla="*/ 19510 w 60456"/>
                <a:gd name="connsiteY45" fmla="*/ 17944 h 22182"/>
                <a:gd name="connsiteX46" fmla="*/ 18207 w 60456"/>
                <a:gd name="connsiteY46" fmla="*/ 18079 h 22182"/>
                <a:gd name="connsiteX47" fmla="*/ 17088 w 60456"/>
                <a:gd name="connsiteY47" fmla="*/ 18809 h 22182"/>
                <a:gd name="connsiteX48" fmla="*/ 16709 w 60456"/>
                <a:gd name="connsiteY48" fmla="*/ 19848 h 22182"/>
                <a:gd name="connsiteX49" fmla="*/ 15804 w 60456"/>
                <a:gd name="connsiteY49" fmla="*/ 20504 h 22182"/>
                <a:gd name="connsiteX50" fmla="*/ 15474 w 60456"/>
                <a:gd name="connsiteY50" fmla="*/ 22147 h 22182"/>
                <a:gd name="connsiteX51" fmla="*/ 14650 w 60456"/>
                <a:gd name="connsiteY51" fmla="*/ 21227 h 22182"/>
                <a:gd name="connsiteX52" fmla="*/ 13086 w 60456"/>
                <a:gd name="connsiteY52" fmla="*/ 20702 h 22182"/>
                <a:gd name="connsiteX53" fmla="*/ 11687 w 60456"/>
                <a:gd name="connsiteY53" fmla="*/ 20177 h 22182"/>
                <a:gd name="connsiteX54" fmla="*/ 10286 w 60456"/>
                <a:gd name="connsiteY54" fmla="*/ 18732 h 22182"/>
                <a:gd name="connsiteX55" fmla="*/ 8640 w 60456"/>
                <a:gd name="connsiteY55" fmla="*/ 19914 h 22182"/>
                <a:gd name="connsiteX56" fmla="*/ 7157 w 60456"/>
                <a:gd name="connsiteY56" fmla="*/ 20046 h 22182"/>
                <a:gd name="connsiteX57" fmla="*/ 5592 w 60456"/>
                <a:gd name="connsiteY57" fmla="*/ 19717 h 22182"/>
                <a:gd name="connsiteX58" fmla="*/ 3087 w 60456"/>
                <a:gd name="connsiteY58" fmla="*/ 19991 h 22182"/>
                <a:gd name="connsiteX59" fmla="*/ 1334 w 60456"/>
                <a:gd name="connsiteY59" fmla="*/ 20153 h 22182"/>
                <a:gd name="connsiteX60" fmla="*/ 52 w 60456"/>
                <a:gd name="connsiteY60" fmla="*/ 19042 h 22182"/>
                <a:gd name="connsiteX0" fmla="*/ 52 w 59341"/>
                <a:gd name="connsiteY0" fmla="*/ 19042 h 22182"/>
                <a:gd name="connsiteX1" fmla="*/ 907 w 59341"/>
                <a:gd name="connsiteY1" fmla="*/ 18229 h 22182"/>
                <a:gd name="connsiteX2" fmla="*/ 675 w 59341"/>
                <a:gd name="connsiteY2" fmla="*/ 17185 h 22182"/>
                <a:gd name="connsiteX3" fmla="*/ 1361 w 59341"/>
                <a:gd name="connsiteY3" fmla="*/ 16773 h 22182"/>
                <a:gd name="connsiteX4" fmla="*/ 1187 w 59341"/>
                <a:gd name="connsiteY4" fmla="*/ 15919 h 22182"/>
                <a:gd name="connsiteX5" fmla="*/ 805 w 59341"/>
                <a:gd name="connsiteY5" fmla="*/ 15393 h 22182"/>
                <a:gd name="connsiteX6" fmla="*/ 1119 w 59341"/>
                <a:gd name="connsiteY6" fmla="*/ 14457 h 22182"/>
                <a:gd name="connsiteX7" fmla="*/ 1992 w 59341"/>
                <a:gd name="connsiteY7" fmla="*/ 14007 h 22182"/>
                <a:gd name="connsiteX8" fmla="*/ 1963 w 59341"/>
                <a:gd name="connsiteY8" fmla="*/ 13483 h 22182"/>
                <a:gd name="connsiteX9" fmla="*/ 2137 w 59341"/>
                <a:gd name="connsiteY9" fmla="*/ 12773 h 22182"/>
                <a:gd name="connsiteX10" fmla="*/ 2557 w 59341"/>
                <a:gd name="connsiteY10" fmla="*/ 12181 h 22182"/>
                <a:gd name="connsiteX11" fmla="*/ 2509 w 59341"/>
                <a:gd name="connsiteY11" fmla="*/ 11398 h 22182"/>
                <a:gd name="connsiteX12" fmla="*/ 1498 w 59341"/>
                <a:gd name="connsiteY12" fmla="*/ 10037 h 22182"/>
                <a:gd name="connsiteX13" fmla="*/ 52 w 59341"/>
                <a:gd name="connsiteY13" fmla="*/ 8155 h 22182"/>
                <a:gd name="connsiteX14" fmla="*/ 830 w 59341"/>
                <a:gd name="connsiteY14" fmla="*/ 7170 h 22182"/>
                <a:gd name="connsiteX15" fmla="*/ 1192 w 59341"/>
                <a:gd name="connsiteY15" fmla="*/ 6524 h 22182"/>
                <a:gd name="connsiteX16" fmla="*/ 2185 w 59341"/>
                <a:gd name="connsiteY16" fmla="*/ 5463 h 22182"/>
                <a:gd name="connsiteX17" fmla="*/ 3867 w 59341"/>
                <a:gd name="connsiteY17" fmla="*/ 4829 h 22182"/>
                <a:gd name="connsiteX18" fmla="*/ 5757 w 59341"/>
                <a:gd name="connsiteY18" fmla="*/ 3496 h 22182"/>
                <a:gd name="connsiteX19" fmla="*/ 8129 w 59341"/>
                <a:gd name="connsiteY19" fmla="*/ 2459 h 22182"/>
                <a:gd name="connsiteX20" fmla="*/ 9874 w 59341"/>
                <a:gd name="connsiteY20" fmla="*/ 2052 h 22182"/>
                <a:gd name="connsiteX21" fmla="*/ 12343 w 59341"/>
                <a:gd name="connsiteY21" fmla="*/ 1278 h 22182"/>
                <a:gd name="connsiteX22" fmla="*/ 11799 w 59341"/>
                <a:gd name="connsiteY22" fmla="*/ 2357 h 22182"/>
                <a:gd name="connsiteX23" fmla="*/ 12867 w 59341"/>
                <a:gd name="connsiteY23" fmla="*/ 3091 h 22182"/>
                <a:gd name="connsiteX24" fmla="*/ 15023 w 59341"/>
                <a:gd name="connsiteY24" fmla="*/ 3857 h 22182"/>
                <a:gd name="connsiteX25" fmla="*/ 16898 w 59341"/>
                <a:gd name="connsiteY25" fmla="*/ 5589 h 22182"/>
                <a:gd name="connsiteX26" fmla="*/ 16381 w 59341"/>
                <a:gd name="connsiteY26" fmla="*/ 6900 h 22182"/>
                <a:gd name="connsiteX27" fmla="*/ 18660 w 59341"/>
                <a:gd name="connsiteY27" fmla="*/ 6704 h 22182"/>
                <a:gd name="connsiteX28" fmla="*/ 19689 w 59341"/>
                <a:gd name="connsiteY28" fmla="*/ 7009 h 22182"/>
                <a:gd name="connsiteX29" fmla="*/ 20580 w 59341"/>
                <a:gd name="connsiteY29" fmla="*/ 6582 h 22182"/>
                <a:gd name="connsiteX30" fmla="*/ 22063 w 59341"/>
                <a:gd name="connsiteY30" fmla="*/ 5401 h 22182"/>
                <a:gd name="connsiteX31" fmla="*/ 23224 w 59341"/>
                <a:gd name="connsiteY31" fmla="*/ 5660 h 22182"/>
                <a:gd name="connsiteX32" fmla="*/ 23462 w 59341"/>
                <a:gd name="connsiteY32" fmla="*/ 6648 h 22182"/>
                <a:gd name="connsiteX33" fmla="*/ 25027 w 59341"/>
                <a:gd name="connsiteY33" fmla="*/ 6977 h 22182"/>
                <a:gd name="connsiteX34" fmla="*/ 26098 w 59341"/>
                <a:gd name="connsiteY34" fmla="*/ 6780 h 22182"/>
                <a:gd name="connsiteX35" fmla="*/ 59341 w 59341"/>
                <a:gd name="connsiteY35" fmla="*/ 0 h 22182"/>
                <a:gd name="connsiteX36" fmla="*/ 58811 w 59341"/>
                <a:gd name="connsiteY36" fmla="*/ 2678 h 22182"/>
                <a:gd name="connsiteX37" fmla="*/ 28403 w 59341"/>
                <a:gd name="connsiteY37" fmla="*/ 9341 h 22182"/>
                <a:gd name="connsiteX38" fmla="*/ 29391 w 59341"/>
                <a:gd name="connsiteY38" fmla="*/ 9341 h 22182"/>
                <a:gd name="connsiteX39" fmla="*/ 29062 w 59341"/>
                <a:gd name="connsiteY39" fmla="*/ 10523 h 22182"/>
                <a:gd name="connsiteX40" fmla="*/ 28074 w 59341"/>
                <a:gd name="connsiteY40" fmla="*/ 11771 h 22182"/>
                <a:gd name="connsiteX41" fmla="*/ 28072 w 59341"/>
                <a:gd name="connsiteY41" fmla="*/ 13763 h 22182"/>
                <a:gd name="connsiteX42" fmla="*/ 23920 w 59341"/>
                <a:gd name="connsiteY42" fmla="*/ 14785 h 22182"/>
                <a:gd name="connsiteX43" fmla="*/ 22391 w 59341"/>
                <a:gd name="connsiteY43" fmla="*/ 14726 h 22182"/>
                <a:gd name="connsiteX44" fmla="*/ 20745 w 59341"/>
                <a:gd name="connsiteY44" fmla="*/ 16368 h 22182"/>
                <a:gd name="connsiteX45" fmla="*/ 19510 w 59341"/>
                <a:gd name="connsiteY45" fmla="*/ 17944 h 22182"/>
                <a:gd name="connsiteX46" fmla="*/ 18207 w 59341"/>
                <a:gd name="connsiteY46" fmla="*/ 18079 h 22182"/>
                <a:gd name="connsiteX47" fmla="*/ 17088 w 59341"/>
                <a:gd name="connsiteY47" fmla="*/ 18809 h 22182"/>
                <a:gd name="connsiteX48" fmla="*/ 16709 w 59341"/>
                <a:gd name="connsiteY48" fmla="*/ 19848 h 22182"/>
                <a:gd name="connsiteX49" fmla="*/ 15804 w 59341"/>
                <a:gd name="connsiteY49" fmla="*/ 20504 h 22182"/>
                <a:gd name="connsiteX50" fmla="*/ 15474 w 59341"/>
                <a:gd name="connsiteY50" fmla="*/ 22147 h 22182"/>
                <a:gd name="connsiteX51" fmla="*/ 14650 w 59341"/>
                <a:gd name="connsiteY51" fmla="*/ 21227 h 22182"/>
                <a:gd name="connsiteX52" fmla="*/ 13086 w 59341"/>
                <a:gd name="connsiteY52" fmla="*/ 20702 h 22182"/>
                <a:gd name="connsiteX53" fmla="*/ 11687 w 59341"/>
                <a:gd name="connsiteY53" fmla="*/ 20177 h 22182"/>
                <a:gd name="connsiteX54" fmla="*/ 10286 w 59341"/>
                <a:gd name="connsiteY54" fmla="*/ 18732 h 22182"/>
                <a:gd name="connsiteX55" fmla="*/ 8640 w 59341"/>
                <a:gd name="connsiteY55" fmla="*/ 19914 h 22182"/>
                <a:gd name="connsiteX56" fmla="*/ 7157 w 59341"/>
                <a:gd name="connsiteY56" fmla="*/ 20046 h 22182"/>
                <a:gd name="connsiteX57" fmla="*/ 5592 w 59341"/>
                <a:gd name="connsiteY57" fmla="*/ 19717 h 22182"/>
                <a:gd name="connsiteX58" fmla="*/ 3087 w 59341"/>
                <a:gd name="connsiteY58" fmla="*/ 19991 h 22182"/>
                <a:gd name="connsiteX59" fmla="*/ 1334 w 59341"/>
                <a:gd name="connsiteY59" fmla="*/ 20153 h 22182"/>
                <a:gd name="connsiteX60" fmla="*/ 52 w 59341"/>
                <a:gd name="connsiteY60" fmla="*/ 19042 h 22182"/>
                <a:gd name="connsiteX0" fmla="*/ 52 w 59341"/>
                <a:gd name="connsiteY0" fmla="*/ 19042 h 22182"/>
                <a:gd name="connsiteX1" fmla="*/ 907 w 59341"/>
                <a:gd name="connsiteY1" fmla="*/ 18229 h 22182"/>
                <a:gd name="connsiteX2" fmla="*/ 675 w 59341"/>
                <a:gd name="connsiteY2" fmla="*/ 17185 h 22182"/>
                <a:gd name="connsiteX3" fmla="*/ 1361 w 59341"/>
                <a:gd name="connsiteY3" fmla="*/ 16773 h 22182"/>
                <a:gd name="connsiteX4" fmla="*/ 1187 w 59341"/>
                <a:gd name="connsiteY4" fmla="*/ 15919 h 22182"/>
                <a:gd name="connsiteX5" fmla="*/ 805 w 59341"/>
                <a:gd name="connsiteY5" fmla="*/ 15393 h 22182"/>
                <a:gd name="connsiteX6" fmla="*/ 1119 w 59341"/>
                <a:gd name="connsiteY6" fmla="*/ 14457 h 22182"/>
                <a:gd name="connsiteX7" fmla="*/ 1992 w 59341"/>
                <a:gd name="connsiteY7" fmla="*/ 14007 h 22182"/>
                <a:gd name="connsiteX8" fmla="*/ 1963 w 59341"/>
                <a:gd name="connsiteY8" fmla="*/ 13483 h 22182"/>
                <a:gd name="connsiteX9" fmla="*/ 2137 w 59341"/>
                <a:gd name="connsiteY9" fmla="*/ 12773 h 22182"/>
                <a:gd name="connsiteX10" fmla="*/ 2557 w 59341"/>
                <a:gd name="connsiteY10" fmla="*/ 12181 h 22182"/>
                <a:gd name="connsiteX11" fmla="*/ 2509 w 59341"/>
                <a:gd name="connsiteY11" fmla="*/ 11398 h 22182"/>
                <a:gd name="connsiteX12" fmla="*/ 1498 w 59341"/>
                <a:gd name="connsiteY12" fmla="*/ 10037 h 22182"/>
                <a:gd name="connsiteX13" fmla="*/ 52 w 59341"/>
                <a:gd name="connsiteY13" fmla="*/ 8155 h 22182"/>
                <a:gd name="connsiteX14" fmla="*/ 830 w 59341"/>
                <a:gd name="connsiteY14" fmla="*/ 7170 h 22182"/>
                <a:gd name="connsiteX15" fmla="*/ 1192 w 59341"/>
                <a:gd name="connsiteY15" fmla="*/ 6524 h 22182"/>
                <a:gd name="connsiteX16" fmla="*/ 2185 w 59341"/>
                <a:gd name="connsiteY16" fmla="*/ 5463 h 22182"/>
                <a:gd name="connsiteX17" fmla="*/ 3867 w 59341"/>
                <a:gd name="connsiteY17" fmla="*/ 4829 h 22182"/>
                <a:gd name="connsiteX18" fmla="*/ 5757 w 59341"/>
                <a:gd name="connsiteY18" fmla="*/ 3496 h 22182"/>
                <a:gd name="connsiteX19" fmla="*/ 8129 w 59341"/>
                <a:gd name="connsiteY19" fmla="*/ 2459 h 22182"/>
                <a:gd name="connsiteX20" fmla="*/ 9874 w 59341"/>
                <a:gd name="connsiteY20" fmla="*/ 2052 h 22182"/>
                <a:gd name="connsiteX21" fmla="*/ 12343 w 59341"/>
                <a:gd name="connsiteY21" fmla="*/ 1278 h 22182"/>
                <a:gd name="connsiteX22" fmla="*/ 11799 w 59341"/>
                <a:gd name="connsiteY22" fmla="*/ 2357 h 22182"/>
                <a:gd name="connsiteX23" fmla="*/ 12867 w 59341"/>
                <a:gd name="connsiteY23" fmla="*/ 3091 h 22182"/>
                <a:gd name="connsiteX24" fmla="*/ 15023 w 59341"/>
                <a:gd name="connsiteY24" fmla="*/ 3857 h 22182"/>
                <a:gd name="connsiteX25" fmla="*/ 16898 w 59341"/>
                <a:gd name="connsiteY25" fmla="*/ 5589 h 22182"/>
                <a:gd name="connsiteX26" fmla="*/ 16381 w 59341"/>
                <a:gd name="connsiteY26" fmla="*/ 6900 h 22182"/>
                <a:gd name="connsiteX27" fmla="*/ 18660 w 59341"/>
                <a:gd name="connsiteY27" fmla="*/ 6704 h 22182"/>
                <a:gd name="connsiteX28" fmla="*/ 19689 w 59341"/>
                <a:gd name="connsiteY28" fmla="*/ 7009 h 22182"/>
                <a:gd name="connsiteX29" fmla="*/ 20580 w 59341"/>
                <a:gd name="connsiteY29" fmla="*/ 6582 h 22182"/>
                <a:gd name="connsiteX30" fmla="*/ 22063 w 59341"/>
                <a:gd name="connsiteY30" fmla="*/ 5401 h 22182"/>
                <a:gd name="connsiteX31" fmla="*/ 23224 w 59341"/>
                <a:gd name="connsiteY31" fmla="*/ 5660 h 22182"/>
                <a:gd name="connsiteX32" fmla="*/ 23462 w 59341"/>
                <a:gd name="connsiteY32" fmla="*/ 6648 h 22182"/>
                <a:gd name="connsiteX33" fmla="*/ 25027 w 59341"/>
                <a:gd name="connsiteY33" fmla="*/ 6977 h 22182"/>
                <a:gd name="connsiteX34" fmla="*/ 26098 w 59341"/>
                <a:gd name="connsiteY34" fmla="*/ 6780 h 22182"/>
                <a:gd name="connsiteX35" fmla="*/ 59341 w 59341"/>
                <a:gd name="connsiteY35" fmla="*/ 0 h 22182"/>
                <a:gd name="connsiteX36" fmla="*/ 58811 w 59341"/>
                <a:gd name="connsiteY36" fmla="*/ 2678 h 22182"/>
                <a:gd name="connsiteX37" fmla="*/ 28403 w 59341"/>
                <a:gd name="connsiteY37" fmla="*/ 9341 h 22182"/>
                <a:gd name="connsiteX38" fmla="*/ 29391 w 59341"/>
                <a:gd name="connsiteY38" fmla="*/ 9341 h 22182"/>
                <a:gd name="connsiteX39" fmla="*/ 29062 w 59341"/>
                <a:gd name="connsiteY39" fmla="*/ 10523 h 22182"/>
                <a:gd name="connsiteX40" fmla="*/ 28074 w 59341"/>
                <a:gd name="connsiteY40" fmla="*/ 11771 h 22182"/>
                <a:gd name="connsiteX41" fmla="*/ 28072 w 59341"/>
                <a:gd name="connsiteY41" fmla="*/ 13763 h 22182"/>
                <a:gd name="connsiteX42" fmla="*/ 23920 w 59341"/>
                <a:gd name="connsiteY42" fmla="*/ 14785 h 22182"/>
                <a:gd name="connsiteX43" fmla="*/ 22391 w 59341"/>
                <a:gd name="connsiteY43" fmla="*/ 14726 h 22182"/>
                <a:gd name="connsiteX44" fmla="*/ 20745 w 59341"/>
                <a:gd name="connsiteY44" fmla="*/ 16368 h 22182"/>
                <a:gd name="connsiteX45" fmla="*/ 19510 w 59341"/>
                <a:gd name="connsiteY45" fmla="*/ 17944 h 22182"/>
                <a:gd name="connsiteX46" fmla="*/ 18207 w 59341"/>
                <a:gd name="connsiteY46" fmla="*/ 18079 h 22182"/>
                <a:gd name="connsiteX47" fmla="*/ 17088 w 59341"/>
                <a:gd name="connsiteY47" fmla="*/ 18809 h 22182"/>
                <a:gd name="connsiteX48" fmla="*/ 16709 w 59341"/>
                <a:gd name="connsiteY48" fmla="*/ 19848 h 22182"/>
                <a:gd name="connsiteX49" fmla="*/ 15804 w 59341"/>
                <a:gd name="connsiteY49" fmla="*/ 20504 h 22182"/>
                <a:gd name="connsiteX50" fmla="*/ 15474 w 59341"/>
                <a:gd name="connsiteY50" fmla="*/ 22147 h 22182"/>
                <a:gd name="connsiteX51" fmla="*/ 14650 w 59341"/>
                <a:gd name="connsiteY51" fmla="*/ 21227 h 22182"/>
                <a:gd name="connsiteX52" fmla="*/ 13086 w 59341"/>
                <a:gd name="connsiteY52" fmla="*/ 20702 h 22182"/>
                <a:gd name="connsiteX53" fmla="*/ 11687 w 59341"/>
                <a:gd name="connsiteY53" fmla="*/ 20177 h 22182"/>
                <a:gd name="connsiteX54" fmla="*/ 10286 w 59341"/>
                <a:gd name="connsiteY54" fmla="*/ 18732 h 22182"/>
                <a:gd name="connsiteX55" fmla="*/ 8640 w 59341"/>
                <a:gd name="connsiteY55" fmla="*/ 19914 h 22182"/>
                <a:gd name="connsiteX56" fmla="*/ 7157 w 59341"/>
                <a:gd name="connsiteY56" fmla="*/ 20046 h 22182"/>
                <a:gd name="connsiteX57" fmla="*/ 5592 w 59341"/>
                <a:gd name="connsiteY57" fmla="*/ 19717 h 22182"/>
                <a:gd name="connsiteX58" fmla="*/ 3087 w 59341"/>
                <a:gd name="connsiteY58" fmla="*/ 19991 h 22182"/>
                <a:gd name="connsiteX59" fmla="*/ 1334 w 59341"/>
                <a:gd name="connsiteY59" fmla="*/ 20153 h 22182"/>
                <a:gd name="connsiteX60" fmla="*/ 52 w 59341"/>
                <a:gd name="connsiteY60" fmla="*/ 19042 h 22182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55004 w 59341"/>
                <a:gd name="connsiteY35" fmla="*/ 582 h 22703"/>
                <a:gd name="connsiteX36" fmla="*/ 59341 w 59341"/>
                <a:gd name="connsiteY36" fmla="*/ 521 h 22703"/>
                <a:gd name="connsiteX37" fmla="*/ 58811 w 59341"/>
                <a:gd name="connsiteY37" fmla="*/ 3199 h 22703"/>
                <a:gd name="connsiteX38" fmla="*/ 28403 w 59341"/>
                <a:gd name="connsiteY38" fmla="*/ 9862 h 22703"/>
                <a:gd name="connsiteX39" fmla="*/ 29391 w 59341"/>
                <a:gd name="connsiteY39" fmla="*/ 9862 h 22703"/>
                <a:gd name="connsiteX40" fmla="*/ 29062 w 59341"/>
                <a:gd name="connsiteY40" fmla="*/ 11044 h 22703"/>
                <a:gd name="connsiteX41" fmla="*/ 28074 w 59341"/>
                <a:gd name="connsiteY41" fmla="*/ 12292 h 22703"/>
                <a:gd name="connsiteX42" fmla="*/ 28072 w 59341"/>
                <a:gd name="connsiteY42" fmla="*/ 14284 h 22703"/>
                <a:gd name="connsiteX43" fmla="*/ 23920 w 59341"/>
                <a:gd name="connsiteY43" fmla="*/ 15306 h 22703"/>
                <a:gd name="connsiteX44" fmla="*/ 22391 w 59341"/>
                <a:gd name="connsiteY44" fmla="*/ 15247 h 22703"/>
                <a:gd name="connsiteX45" fmla="*/ 20745 w 59341"/>
                <a:gd name="connsiteY45" fmla="*/ 16889 h 22703"/>
                <a:gd name="connsiteX46" fmla="*/ 19510 w 59341"/>
                <a:gd name="connsiteY46" fmla="*/ 18465 h 22703"/>
                <a:gd name="connsiteX47" fmla="*/ 18207 w 59341"/>
                <a:gd name="connsiteY47" fmla="*/ 18600 h 22703"/>
                <a:gd name="connsiteX48" fmla="*/ 17088 w 59341"/>
                <a:gd name="connsiteY48" fmla="*/ 19330 h 22703"/>
                <a:gd name="connsiteX49" fmla="*/ 16709 w 59341"/>
                <a:gd name="connsiteY49" fmla="*/ 20369 h 22703"/>
                <a:gd name="connsiteX50" fmla="*/ 15804 w 59341"/>
                <a:gd name="connsiteY50" fmla="*/ 21025 h 22703"/>
                <a:gd name="connsiteX51" fmla="*/ 15474 w 59341"/>
                <a:gd name="connsiteY51" fmla="*/ 22668 h 22703"/>
                <a:gd name="connsiteX52" fmla="*/ 14650 w 59341"/>
                <a:gd name="connsiteY52" fmla="*/ 21748 h 22703"/>
                <a:gd name="connsiteX53" fmla="*/ 13086 w 59341"/>
                <a:gd name="connsiteY53" fmla="*/ 21223 h 22703"/>
                <a:gd name="connsiteX54" fmla="*/ 11687 w 59341"/>
                <a:gd name="connsiteY54" fmla="*/ 20698 h 22703"/>
                <a:gd name="connsiteX55" fmla="*/ 10286 w 59341"/>
                <a:gd name="connsiteY55" fmla="*/ 19253 h 22703"/>
                <a:gd name="connsiteX56" fmla="*/ 8640 w 59341"/>
                <a:gd name="connsiteY56" fmla="*/ 20435 h 22703"/>
                <a:gd name="connsiteX57" fmla="*/ 7157 w 59341"/>
                <a:gd name="connsiteY57" fmla="*/ 20567 h 22703"/>
                <a:gd name="connsiteX58" fmla="*/ 5592 w 59341"/>
                <a:gd name="connsiteY58" fmla="*/ 20238 h 22703"/>
                <a:gd name="connsiteX59" fmla="*/ 3087 w 59341"/>
                <a:gd name="connsiteY59" fmla="*/ 20512 h 22703"/>
                <a:gd name="connsiteX60" fmla="*/ 1334 w 59341"/>
                <a:gd name="connsiteY60" fmla="*/ 20674 h 22703"/>
                <a:gd name="connsiteX61" fmla="*/ 52 w 59341"/>
                <a:gd name="connsiteY61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50977 w 59341"/>
                <a:gd name="connsiteY35" fmla="*/ 3794 h 22703"/>
                <a:gd name="connsiteX36" fmla="*/ 55004 w 59341"/>
                <a:gd name="connsiteY36" fmla="*/ 582 h 22703"/>
                <a:gd name="connsiteX37" fmla="*/ 59341 w 59341"/>
                <a:gd name="connsiteY37" fmla="*/ 521 h 22703"/>
                <a:gd name="connsiteX38" fmla="*/ 58811 w 59341"/>
                <a:gd name="connsiteY38" fmla="*/ 3199 h 22703"/>
                <a:gd name="connsiteX39" fmla="*/ 28403 w 59341"/>
                <a:gd name="connsiteY39" fmla="*/ 9862 h 22703"/>
                <a:gd name="connsiteX40" fmla="*/ 29391 w 59341"/>
                <a:gd name="connsiteY40" fmla="*/ 9862 h 22703"/>
                <a:gd name="connsiteX41" fmla="*/ 29062 w 59341"/>
                <a:gd name="connsiteY41" fmla="*/ 11044 h 22703"/>
                <a:gd name="connsiteX42" fmla="*/ 28074 w 59341"/>
                <a:gd name="connsiteY42" fmla="*/ 12292 h 22703"/>
                <a:gd name="connsiteX43" fmla="*/ 28072 w 59341"/>
                <a:gd name="connsiteY43" fmla="*/ 14284 h 22703"/>
                <a:gd name="connsiteX44" fmla="*/ 23920 w 59341"/>
                <a:gd name="connsiteY44" fmla="*/ 15306 h 22703"/>
                <a:gd name="connsiteX45" fmla="*/ 22391 w 59341"/>
                <a:gd name="connsiteY45" fmla="*/ 15247 h 22703"/>
                <a:gd name="connsiteX46" fmla="*/ 20745 w 59341"/>
                <a:gd name="connsiteY46" fmla="*/ 16889 h 22703"/>
                <a:gd name="connsiteX47" fmla="*/ 19510 w 59341"/>
                <a:gd name="connsiteY47" fmla="*/ 18465 h 22703"/>
                <a:gd name="connsiteX48" fmla="*/ 18207 w 59341"/>
                <a:gd name="connsiteY48" fmla="*/ 18600 h 22703"/>
                <a:gd name="connsiteX49" fmla="*/ 17088 w 59341"/>
                <a:gd name="connsiteY49" fmla="*/ 19330 h 22703"/>
                <a:gd name="connsiteX50" fmla="*/ 16709 w 59341"/>
                <a:gd name="connsiteY50" fmla="*/ 20369 h 22703"/>
                <a:gd name="connsiteX51" fmla="*/ 15804 w 59341"/>
                <a:gd name="connsiteY51" fmla="*/ 21025 h 22703"/>
                <a:gd name="connsiteX52" fmla="*/ 15474 w 59341"/>
                <a:gd name="connsiteY52" fmla="*/ 22668 h 22703"/>
                <a:gd name="connsiteX53" fmla="*/ 14650 w 59341"/>
                <a:gd name="connsiteY53" fmla="*/ 21748 h 22703"/>
                <a:gd name="connsiteX54" fmla="*/ 13086 w 59341"/>
                <a:gd name="connsiteY54" fmla="*/ 21223 h 22703"/>
                <a:gd name="connsiteX55" fmla="*/ 11687 w 59341"/>
                <a:gd name="connsiteY55" fmla="*/ 20698 h 22703"/>
                <a:gd name="connsiteX56" fmla="*/ 10286 w 59341"/>
                <a:gd name="connsiteY56" fmla="*/ 19253 h 22703"/>
                <a:gd name="connsiteX57" fmla="*/ 8640 w 59341"/>
                <a:gd name="connsiteY57" fmla="*/ 20435 h 22703"/>
                <a:gd name="connsiteX58" fmla="*/ 7157 w 59341"/>
                <a:gd name="connsiteY58" fmla="*/ 20567 h 22703"/>
                <a:gd name="connsiteX59" fmla="*/ 5592 w 59341"/>
                <a:gd name="connsiteY59" fmla="*/ 20238 h 22703"/>
                <a:gd name="connsiteX60" fmla="*/ 3087 w 59341"/>
                <a:gd name="connsiteY60" fmla="*/ 20512 h 22703"/>
                <a:gd name="connsiteX61" fmla="*/ 1334 w 59341"/>
                <a:gd name="connsiteY61" fmla="*/ 20674 h 22703"/>
                <a:gd name="connsiteX62" fmla="*/ 52 w 59341"/>
                <a:gd name="connsiteY62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50977 w 59341"/>
                <a:gd name="connsiteY35" fmla="*/ 3794 h 22703"/>
                <a:gd name="connsiteX36" fmla="*/ 51907 w 59341"/>
                <a:gd name="connsiteY36" fmla="*/ 1385 h 22703"/>
                <a:gd name="connsiteX37" fmla="*/ 55004 w 59341"/>
                <a:gd name="connsiteY37" fmla="*/ 582 h 22703"/>
                <a:gd name="connsiteX38" fmla="*/ 59341 w 59341"/>
                <a:gd name="connsiteY38" fmla="*/ 521 h 22703"/>
                <a:gd name="connsiteX39" fmla="*/ 58811 w 59341"/>
                <a:gd name="connsiteY39" fmla="*/ 3199 h 22703"/>
                <a:gd name="connsiteX40" fmla="*/ 28403 w 59341"/>
                <a:gd name="connsiteY40" fmla="*/ 9862 h 22703"/>
                <a:gd name="connsiteX41" fmla="*/ 29391 w 59341"/>
                <a:gd name="connsiteY41" fmla="*/ 9862 h 22703"/>
                <a:gd name="connsiteX42" fmla="*/ 29062 w 59341"/>
                <a:gd name="connsiteY42" fmla="*/ 11044 h 22703"/>
                <a:gd name="connsiteX43" fmla="*/ 28074 w 59341"/>
                <a:gd name="connsiteY43" fmla="*/ 12292 h 22703"/>
                <a:gd name="connsiteX44" fmla="*/ 28072 w 59341"/>
                <a:gd name="connsiteY44" fmla="*/ 14284 h 22703"/>
                <a:gd name="connsiteX45" fmla="*/ 23920 w 59341"/>
                <a:gd name="connsiteY45" fmla="*/ 15306 h 22703"/>
                <a:gd name="connsiteX46" fmla="*/ 22391 w 59341"/>
                <a:gd name="connsiteY46" fmla="*/ 15247 h 22703"/>
                <a:gd name="connsiteX47" fmla="*/ 20745 w 59341"/>
                <a:gd name="connsiteY47" fmla="*/ 16889 h 22703"/>
                <a:gd name="connsiteX48" fmla="*/ 19510 w 59341"/>
                <a:gd name="connsiteY48" fmla="*/ 18465 h 22703"/>
                <a:gd name="connsiteX49" fmla="*/ 18207 w 59341"/>
                <a:gd name="connsiteY49" fmla="*/ 18600 h 22703"/>
                <a:gd name="connsiteX50" fmla="*/ 17088 w 59341"/>
                <a:gd name="connsiteY50" fmla="*/ 19330 h 22703"/>
                <a:gd name="connsiteX51" fmla="*/ 16709 w 59341"/>
                <a:gd name="connsiteY51" fmla="*/ 20369 h 22703"/>
                <a:gd name="connsiteX52" fmla="*/ 15804 w 59341"/>
                <a:gd name="connsiteY52" fmla="*/ 21025 h 22703"/>
                <a:gd name="connsiteX53" fmla="*/ 15474 w 59341"/>
                <a:gd name="connsiteY53" fmla="*/ 22668 h 22703"/>
                <a:gd name="connsiteX54" fmla="*/ 14650 w 59341"/>
                <a:gd name="connsiteY54" fmla="*/ 21748 h 22703"/>
                <a:gd name="connsiteX55" fmla="*/ 13086 w 59341"/>
                <a:gd name="connsiteY55" fmla="*/ 21223 h 22703"/>
                <a:gd name="connsiteX56" fmla="*/ 11687 w 59341"/>
                <a:gd name="connsiteY56" fmla="*/ 20698 h 22703"/>
                <a:gd name="connsiteX57" fmla="*/ 10286 w 59341"/>
                <a:gd name="connsiteY57" fmla="*/ 19253 h 22703"/>
                <a:gd name="connsiteX58" fmla="*/ 8640 w 59341"/>
                <a:gd name="connsiteY58" fmla="*/ 20435 h 22703"/>
                <a:gd name="connsiteX59" fmla="*/ 7157 w 59341"/>
                <a:gd name="connsiteY59" fmla="*/ 20567 h 22703"/>
                <a:gd name="connsiteX60" fmla="*/ 5592 w 59341"/>
                <a:gd name="connsiteY60" fmla="*/ 20238 h 22703"/>
                <a:gd name="connsiteX61" fmla="*/ 3087 w 59341"/>
                <a:gd name="connsiteY61" fmla="*/ 20512 h 22703"/>
                <a:gd name="connsiteX62" fmla="*/ 1334 w 59341"/>
                <a:gd name="connsiteY62" fmla="*/ 20674 h 22703"/>
                <a:gd name="connsiteX63" fmla="*/ 52 w 59341"/>
                <a:gd name="connsiteY63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50048 w 59341"/>
                <a:gd name="connsiteY35" fmla="*/ 3732 h 22703"/>
                <a:gd name="connsiteX36" fmla="*/ 51907 w 59341"/>
                <a:gd name="connsiteY36" fmla="*/ 1385 h 22703"/>
                <a:gd name="connsiteX37" fmla="*/ 55004 w 59341"/>
                <a:gd name="connsiteY37" fmla="*/ 582 h 22703"/>
                <a:gd name="connsiteX38" fmla="*/ 59341 w 59341"/>
                <a:gd name="connsiteY38" fmla="*/ 521 h 22703"/>
                <a:gd name="connsiteX39" fmla="*/ 58811 w 59341"/>
                <a:gd name="connsiteY39" fmla="*/ 3199 h 22703"/>
                <a:gd name="connsiteX40" fmla="*/ 28403 w 59341"/>
                <a:gd name="connsiteY40" fmla="*/ 9862 h 22703"/>
                <a:gd name="connsiteX41" fmla="*/ 29391 w 59341"/>
                <a:gd name="connsiteY41" fmla="*/ 9862 h 22703"/>
                <a:gd name="connsiteX42" fmla="*/ 29062 w 59341"/>
                <a:gd name="connsiteY42" fmla="*/ 11044 h 22703"/>
                <a:gd name="connsiteX43" fmla="*/ 28074 w 59341"/>
                <a:gd name="connsiteY43" fmla="*/ 12292 h 22703"/>
                <a:gd name="connsiteX44" fmla="*/ 28072 w 59341"/>
                <a:gd name="connsiteY44" fmla="*/ 14284 h 22703"/>
                <a:gd name="connsiteX45" fmla="*/ 23920 w 59341"/>
                <a:gd name="connsiteY45" fmla="*/ 15306 h 22703"/>
                <a:gd name="connsiteX46" fmla="*/ 22391 w 59341"/>
                <a:gd name="connsiteY46" fmla="*/ 15247 h 22703"/>
                <a:gd name="connsiteX47" fmla="*/ 20745 w 59341"/>
                <a:gd name="connsiteY47" fmla="*/ 16889 h 22703"/>
                <a:gd name="connsiteX48" fmla="*/ 19510 w 59341"/>
                <a:gd name="connsiteY48" fmla="*/ 18465 h 22703"/>
                <a:gd name="connsiteX49" fmla="*/ 18207 w 59341"/>
                <a:gd name="connsiteY49" fmla="*/ 18600 h 22703"/>
                <a:gd name="connsiteX50" fmla="*/ 17088 w 59341"/>
                <a:gd name="connsiteY50" fmla="*/ 19330 h 22703"/>
                <a:gd name="connsiteX51" fmla="*/ 16709 w 59341"/>
                <a:gd name="connsiteY51" fmla="*/ 20369 h 22703"/>
                <a:gd name="connsiteX52" fmla="*/ 15804 w 59341"/>
                <a:gd name="connsiteY52" fmla="*/ 21025 h 22703"/>
                <a:gd name="connsiteX53" fmla="*/ 15474 w 59341"/>
                <a:gd name="connsiteY53" fmla="*/ 22668 h 22703"/>
                <a:gd name="connsiteX54" fmla="*/ 14650 w 59341"/>
                <a:gd name="connsiteY54" fmla="*/ 21748 h 22703"/>
                <a:gd name="connsiteX55" fmla="*/ 13086 w 59341"/>
                <a:gd name="connsiteY55" fmla="*/ 21223 h 22703"/>
                <a:gd name="connsiteX56" fmla="*/ 11687 w 59341"/>
                <a:gd name="connsiteY56" fmla="*/ 20698 h 22703"/>
                <a:gd name="connsiteX57" fmla="*/ 10286 w 59341"/>
                <a:gd name="connsiteY57" fmla="*/ 19253 h 22703"/>
                <a:gd name="connsiteX58" fmla="*/ 8640 w 59341"/>
                <a:gd name="connsiteY58" fmla="*/ 20435 h 22703"/>
                <a:gd name="connsiteX59" fmla="*/ 7157 w 59341"/>
                <a:gd name="connsiteY59" fmla="*/ 20567 h 22703"/>
                <a:gd name="connsiteX60" fmla="*/ 5592 w 59341"/>
                <a:gd name="connsiteY60" fmla="*/ 20238 h 22703"/>
                <a:gd name="connsiteX61" fmla="*/ 3087 w 59341"/>
                <a:gd name="connsiteY61" fmla="*/ 20512 h 22703"/>
                <a:gd name="connsiteX62" fmla="*/ 1334 w 59341"/>
                <a:gd name="connsiteY62" fmla="*/ 20674 h 22703"/>
                <a:gd name="connsiteX63" fmla="*/ 52 w 59341"/>
                <a:gd name="connsiteY63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46718 w 59341"/>
                <a:gd name="connsiteY35" fmla="*/ 3979 h 22703"/>
                <a:gd name="connsiteX36" fmla="*/ 50048 w 59341"/>
                <a:gd name="connsiteY36" fmla="*/ 3732 h 22703"/>
                <a:gd name="connsiteX37" fmla="*/ 51907 w 59341"/>
                <a:gd name="connsiteY37" fmla="*/ 1385 h 22703"/>
                <a:gd name="connsiteX38" fmla="*/ 55004 w 59341"/>
                <a:gd name="connsiteY38" fmla="*/ 582 h 22703"/>
                <a:gd name="connsiteX39" fmla="*/ 59341 w 59341"/>
                <a:gd name="connsiteY39" fmla="*/ 521 h 22703"/>
                <a:gd name="connsiteX40" fmla="*/ 58811 w 59341"/>
                <a:gd name="connsiteY40" fmla="*/ 3199 h 22703"/>
                <a:gd name="connsiteX41" fmla="*/ 28403 w 59341"/>
                <a:gd name="connsiteY41" fmla="*/ 9862 h 22703"/>
                <a:gd name="connsiteX42" fmla="*/ 29391 w 59341"/>
                <a:gd name="connsiteY42" fmla="*/ 9862 h 22703"/>
                <a:gd name="connsiteX43" fmla="*/ 29062 w 59341"/>
                <a:gd name="connsiteY43" fmla="*/ 11044 h 22703"/>
                <a:gd name="connsiteX44" fmla="*/ 28074 w 59341"/>
                <a:gd name="connsiteY44" fmla="*/ 12292 h 22703"/>
                <a:gd name="connsiteX45" fmla="*/ 28072 w 59341"/>
                <a:gd name="connsiteY45" fmla="*/ 14284 h 22703"/>
                <a:gd name="connsiteX46" fmla="*/ 23920 w 59341"/>
                <a:gd name="connsiteY46" fmla="*/ 15306 h 22703"/>
                <a:gd name="connsiteX47" fmla="*/ 22391 w 59341"/>
                <a:gd name="connsiteY47" fmla="*/ 15247 h 22703"/>
                <a:gd name="connsiteX48" fmla="*/ 20745 w 59341"/>
                <a:gd name="connsiteY48" fmla="*/ 16889 h 22703"/>
                <a:gd name="connsiteX49" fmla="*/ 19510 w 59341"/>
                <a:gd name="connsiteY49" fmla="*/ 18465 h 22703"/>
                <a:gd name="connsiteX50" fmla="*/ 18207 w 59341"/>
                <a:gd name="connsiteY50" fmla="*/ 18600 h 22703"/>
                <a:gd name="connsiteX51" fmla="*/ 17088 w 59341"/>
                <a:gd name="connsiteY51" fmla="*/ 19330 h 22703"/>
                <a:gd name="connsiteX52" fmla="*/ 16709 w 59341"/>
                <a:gd name="connsiteY52" fmla="*/ 20369 h 22703"/>
                <a:gd name="connsiteX53" fmla="*/ 15804 w 59341"/>
                <a:gd name="connsiteY53" fmla="*/ 21025 h 22703"/>
                <a:gd name="connsiteX54" fmla="*/ 15474 w 59341"/>
                <a:gd name="connsiteY54" fmla="*/ 22668 h 22703"/>
                <a:gd name="connsiteX55" fmla="*/ 14650 w 59341"/>
                <a:gd name="connsiteY55" fmla="*/ 21748 h 22703"/>
                <a:gd name="connsiteX56" fmla="*/ 13086 w 59341"/>
                <a:gd name="connsiteY56" fmla="*/ 21223 h 22703"/>
                <a:gd name="connsiteX57" fmla="*/ 11687 w 59341"/>
                <a:gd name="connsiteY57" fmla="*/ 20698 h 22703"/>
                <a:gd name="connsiteX58" fmla="*/ 10286 w 59341"/>
                <a:gd name="connsiteY58" fmla="*/ 19253 h 22703"/>
                <a:gd name="connsiteX59" fmla="*/ 8640 w 59341"/>
                <a:gd name="connsiteY59" fmla="*/ 20435 h 22703"/>
                <a:gd name="connsiteX60" fmla="*/ 7157 w 59341"/>
                <a:gd name="connsiteY60" fmla="*/ 20567 h 22703"/>
                <a:gd name="connsiteX61" fmla="*/ 5592 w 59341"/>
                <a:gd name="connsiteY61" fmla="*/ 20238 h 22703"/>
                <a:gd name="connsiteX62" fmla="*/ 3087 w 59341"/>
                <a:gd name="connsiteY62" fmla="*/ 20512 h 22703"/>
                <a:gd name="connsiteX63" fmla="*/ 1334 w 59341"/>
                <a:gd name="connsiteY63" fmla="*/ 20674 h 22703"/>
                <a:gd name="connsiteX64" fmla="*/ 52 w 59341"/>
                <a:gd name="connsiteY64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43156 w 59341"/>
                <a:gd name="connsiteY35" fmla="*/ 4843 h 22703"/>
                <a:gd name="connsiteX36" fmla="*/ 46718 w 59341"/>
                <a:gd name="connsiteY36" fmla="*/ 3979 h 22703"/>
                <a:gd name="connsiteX37" fmla="*/ 50048 w 59341"/>
                <a:gd name="connsiteY37" fmla="*/ 3732 h 22703"/>
                <a:gd name="connsiteX38" fmla="*/ 51907 w 59341"/>
                <a:gd name="connsiteY38" fmla="*/ 1385 h 22703"/>
                <a:gd name="connsiteX39" fmla="*/ 55004 w 59341"/>
                <a:gd name="connsiteY39" fmla="*/ 582 h 22703"/>
                <a:gd name="connsiteX40" fmla="*/ 59341 w 59341"/>
                <a:gd name="connsiteY40" fmla="*/ 521 h 22703"/>
                <a:gd name="connsiteX41" fmla="*/ 58811 w 59341"/>
                <a:gd name="connsiteY41" fmla="*/ 3199 h 22703"/>
                <a:gd name="connsiteX42" fmla="*/ 28403 w 59341"/>
                <a:gd name="connsiteY42" fmla="*/ 9862 h 22703"/>
                <a:gd name="connsiteX43" fmla="*/ 29391 w 59341"/>
                <a:gd name="connsiteY43" fmla="*/ 9862 h 22703"/>
                <a:gd name="connsiteX44" fmla="*/ 29062 w 59341"/>
                <a:gd name="connsiteY44" fmla="*/ 11044 h 22703"/>
                <a:gd name="connsiteX45" fmla="*/ 28074 w 59341"/>
                <a:gd name="connsiteY45" fmla="*/ 12292 h 22703"/>
                <a:gd name="connsiteX46" fmla="*/ 28072 w 59341"/>
                <a:gd name="connsiteY46" fmla="*/ 14284 h 22703"/>
                <a:gd name="connsiteX47" fmla="*/ 23920 w 59341"/>
                <a:gd name="connsiteY47" fmla="*/ 15306 h 22703"/>
                <a:gd name="connsiteX48" fmla="*/ 22391 w 59341"/>
                <a:gd name="connsiteY48" fmla="*/ 15247 h 22703"/>
                <a:gd name="connsiteX49" fmla="*/ 20745 w 59341"/>
                <a:gd name="connsiteY49" fmla="*/ 16889 h 22703"/>
                <a:gd name="connsiteX50" fmla="*/ 19510 w 59341"/>
                <a:gd name="connsiteY50" fmla="*/ 18465 h 22703"/>
                <a:gd name="connsiteX51" fmla="*/ 18207 w 59341"/>
                <a:gd name="connsiteY51" fmla="*/ 18600 h 22703"/>
                <a:gd name="connsiteX52" fmla="*/ 17088 w 59341"/>
                <a:gd name="connsiteY52" fmla="*/ 19330 h 22703"/>
                <a:gd name="connsiteX53" fmla="*/ 16709 w 59341"/>
                <a:gd name="connsiteY53" fmla="*/ 20369 h 22703"/>
                <a:gd name="connsiteX54" fmla="*/ 15804 w 59341"/>
                <a:gd name="connsiteY54" fmla="*/ 21025 h 22703"/>
                <a:gd name="connsiteX55" fmla="*/ 15474 w 59341"/>
                <a:gd name="connsiteY55" fmla="*/ 22668 h 22703"/>
                <a:gd name="connsiteX56" fmla="*/ 14650 w 59341"/>
                <a:gd name="connsiteY56" fmla="*/ 21748 h 22703"/>
                <a:gd name="connsiteX57" fmla="*/ 13086 w 59341"/>
                <a:gd name="connsiteY57" fmla="*/ 21223 h 22703"/>
                <a:gd name="connsiteX58" fmla="*/ 11687 w 59341"/>
                <a:gd name="connsiteY58" fmla="*/ 20698 h 22703"/>
                <a:gd name="connsiteX59" fmla="*/ 10286 w 59341"/>
                <a:gd name="connsiteY59" fmla="*/ 19253 h 22703"/>
                <a:gd name="connsiteX60" fmla="*/ 8640 w 59341"/>
                <a:gd name="connsiteY60" fmla="*/ 20435 h 22703"/>
                <a:gd name="connsiteX61" fmla="*/ 7157 w 59341"/>
                <a:gd name="connsiteY61" fmla="*/ 20567 h 22703"/>
                <a:gd name="connsiteX62" fmla="*/ 5592 w 59341"/>
                <a:gd name="connsiteY62" fmla="*/ 20238 h 22703"/>
                <a:gd name="connsiteX63" fmla="*/ 3087 w 59341"/>
                <a:gd name="connsiteY63" fmla="*/ 20512 h 22703"/>
                <a:gd name="connsiteX64" fmla="*/ 1334 w 59341"/>
                <a:gd name="connsiteY64" fmla="*/ 20674 h 22703"/>
                <a:gd name="connsiteX65" fmla="*/ 52 w 59341"/>
                <a:gd name="connsiteY65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28403 w 59341"/>
                <a:gd name="connsiteY43" fmla="*/ 9862 h 22703"/>
                <a:gd name="connsiteX44" fmla="*/ 29391 w 59341"/>
                <a:gd name="connsiteY44" fmla="*/ 9862 h 22703"/>
                <a:gd name="connsiteX45" fmla="*/ 29062 w 59341"/>
                <a:gd name="connsiteY45" fmla="*/ 11044 h 22703"/>
                <a:gd name="connsiteX46" fmla="*/ 28074 w 59341"/>
                <a:gd name="connsiteY46" fmla="*/ 12292 h 22703"/>
                <a:gd name="connsiteX47" fmla="*/ 28072 w 59341"/>
                <a:gd name="connsiteY47" fmla="*/ 14284 h 22703"/>
                <a:gd name="connsiteX48" fmla="*/ 23920 w 59341"/>
                <a:gd name="connsiteY48" fmla="*/ 15306 h 22703"/>
                <a:gd name="connsiteX49" fmla="*/ 22391 w 59341"/>
                <a:gd name="connsiteY49" fmla="*/ 15247 h 22703"/>
                <a:gd name="connsiteX50" fmla="*/ 20745 w 59341"/>
                <a:gd name="connsiteY50" fmla="*/ 16889 h 22703"/>
                <a:gd name="connsiteX51" fmla="*/ 19510 w 59341"/>
                <a:gd name="connsiteY51" fmla="*/ 18465 h 22703"/>
                <a:gd name="connsiteX52" fmla="*/ 18207 w 59341"/>
                <a:gd name="connsiteY52" fmla="*/ 18600 h 22703"/>
                <a:gd name="connsiteX53" fmla="*/ 17088 w 59341"/>
                <a:gd name="connsiteY53" fmla="*/ 19330 h 22703"/>
                <a:gd name="connsiteX54" fmla="*/ 16709 w 59341"/>
                <a:gd name="connsiteY54" fmla="*/ 20369 h 22703"/>
                <a:gd name="connsiteX55" fmla="*/ 15804 w 59341"/>
                <a:gd name="connsiteY55" fmla="*/ 21025 h 22703"/>
                <a:gd name="connsiteX56" fmla="*/ 15474 w 59341"/>
                <a:gd name="connsiteY56" fmla="*/ 22668 h 22703"/>
                <a:gd name="connsiteX57" fmla="*/ 14650 w 59341"/>
                <a:gd name="connsiteY57" fmla="*/ 21748 h 22703"/>
                <a:gd name="connsiteX58" fmla="*/ 13086 w 59341"/>
                <a:gd name="connsiteY58" fmla="*/ 21223 h 22703"/>
                <a:gd name="connsiteX59" fmla="*/ 11687 w 59341"/>
                <a:gd name="connsiteY59" fmla="*/ 20698 h 22703"/>
                <a:gd name="connsiteX60" fmla="*/ 10286 w 59341"/>
                <a:gd name="connsiteY60" fmla="*/ 19253 h 22703"/>
                <a:gd name="connsiteX61" fmla="*/ 8640 w 59341"/>
                <a:gd name="connsiteY61" fmla="*/ 20435 h 22703"/>
                <a:gd name="connsiteX62" fmla="*/ 7157 w 59341"/>
                <a:gd name="connsiteY62" fmla="*/ 20567 h 22703"/>
                <a:gd name="connsiteX63" fmla="*/ 5592 w 59341"/>
                <a:gd name="connsiteY63" fmla="*/ 20238 h 22703"/>
                <a:gd name="connsiteX64" fmla="*/ 3087 w 59341"/>
                <a:gd name="connsiteY64" fmla="*/ 20512 h 22703"/>
                <a:gd name="connsiteX65" fmla="*/ 1334 w 59341"/>
                <a:gd name="connsiteY65" fmla="*/ 20674 h 22703"/>
                <a:gd name="connsiteX66" fmla="*/ 52 w 59341"/>
                <a:gd name="connsiteY66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28403 w 59341"/>
                <a:gd name="connsiteY44" fmla="*/ 9862 h 22703"/>
                <a:gd name="connsiteX45" fmla="*/ 29391 w 59341"/>
                <a:gd name="connsiteY45" fmla="*/ 9862 h 22703"/>
                <a:gd name="connsiteX46" fmla="*/ 29062 w 59341"/>
                <a:gd name="connsiteY46" fmla="*/ 11044 h 22703"/>
                <a:gd name="connsiteX47" fmla="*/ 28074 w 59341"/>
                <a:gd name="connsiteY47" fmla="*/ 12292 h 22703"/>
                <a:gd name="connsiteX48" fmla="*/ 28072 w 59341"/>
                <a:gd name="connsiteY48" fmla="*/ 14284 h 22703"/>
                <a:gd name="connsiteX49" fmla="*/ 23920 w 59341"/>
                <a:gd name="connsiteY49" fmla="*/ 15306 h 22703"/>
                <a:gd name="connsiteX50" fmla="*/ 22391 w 59341"/>
                <a:gd name="connsiteY50" fmla="*/ 15247 h 22703"/>
                <a:gd name="connsiteX51" fmla="*/ 20745 w 59341"/>
                <a:gd name="connsiteY51" fmla="*/ 16889 h 22703"/>
                <a:gd name="connsiteX52" fmla="*/ 19510 w 59341"/>
                <a:gd name="connsiteY52" fmla="*/ 18465 h 22703"/>
                <a:gd name="connsiteX53" fmla="*/ 18207 w 59341"/>
                <a:gd name="connsiteY53" fmla="*/ 18600 h 22703"/>
                <a:gd name="connsiteX54" fmla="*/ 17088 w 59341"/>
                <a:gd name="connsiteY54" fmla="*/ 19330 h 22703"/>
                <a:gd name="connsiteX55" fmla="*/ 16709 w 59341"/>
                <a:gd name="connsiteY55" fmla="*/ 20369 h 22703"/>
                <a:gd name="connsiteX56" fmla="*/ 15804 w 59341"/>
                <a:gd name="connsiteY56" fmla="*/ 21025 h 22703"/>
                <a:gd name="connsiteX57" fmla="*/ 15474 w 59341"/>
                <a:gd name="connsiteY57" fmla="*/ 22668 h 22703"/>
                <a:gd name="connsiteX58" fmla="*/ 14650 w 59341"/>
                <a:gd name="connsiteY58" fmla="*/ 21748 h 22703"/>
                <a:gd name="connsiteX59" fmla="*/ 13086 w 59341"/>
                <a:gd name="connsiteY59" fmla="*/ 21223 h 22703"/>
                <a:gd name="connsiteX60" fmla="*/ 11687 w 59341"/>
                <a:gd name="connsiteY60" fmla="*/ 20698 h 22703"/>
                <a:gd name="connsiteX61" fmla="*/ 10286 w 59341"/>
                <a:gd name="connsiteY61" fmla="*/ 19253 h 22703"/>
                <a:gd name="connsiteX62" fmla="*/ 8640 w 59341"/>
                <a:gd name="connsiteY62" fmla="*/ 20435 h 22703"/>
                <a:gd name="connsiteX63" fmla="*/ 7157 w 59341"/>
                <a:gd name="connsiteY63" fmla="*/ 20567 h 22703"/>
                <a:gd name="connsiteX64" fmla="*/ 5592 w 59341"/>
                <a:gd name="connsiteY64" fmla="*/ 20238 h 22703"/>
                <a:gd name="connsiteX65" fmla="*/ 3087 w 59341"/>
                <a:gd name="connsiteY65" fmla="*/ 20512 h 22703"/>
                <a:gd name="connsiteX66" fmla="*/ 1334 w 59341"/>
                <a:gd name="connsiteY66" fmla="*/ 20674 h 22703"/>
                <a:gd name="connsiteX67" fmla="*/ 52 w 59341"/>
                <a:gd name="connsiteY67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3223 w 59341"/>
                <a:gd name="connsiteY44" fmla="*/ 9043 h 22703"/>
                <a:gd name="connsiteX45" fmla="*/ 28403 w 59341"/>
                <a:gd name="connsiteY45" fmla="*/ 9862 h 22703"/>
                <a:gd name="connsiteX46" fmla="*/ 29391 w 59341"/>
                <a:gd name="connsiteY46" fmla="*/ 9862 h 22703"/>
                <a:gd name="connsiteX47" fmla="*/ 29062 w 59341"/>
                <a:gd name="connsiteY47" fmla="*/ 11044 h 22703"/>
                <a:gd name="connsiteX48" fmla="*/ 28074 w 59341"/>
                <a:gd name="connsiteY48" fmla="*/ 12292 h 22703"/>
                <a:gd name="connsiteX49" fmla="*/ 28072 w 59341"/>
                <a:gd name="connsiteY49" fmla="*/ 14284 h 22703"/>
                <a:gd name="connsiteX50" fmla="*/ 23920 w 59341"/>
                <a:gd name="connsiteY50" fmla="*/ 15306 h 22703"/>
                <a:gd name="connsiteX51" fmla="*/ 22391 w 59341"/>
                <a:gd name="connsiteY51" fmla="*/ 15247 h 22703"/>
                <a:gd name="connsiteX52" fmla="*/ 20745 w 59341"/>
                <a:gd name="connsiteY52" fmla="*/ 16889 h 22703"/>
                <a:gd name="connsiteX53" fmla="*/ 19510 w 59341"/>
                <a:gd name="connsiteY53" fmla="*/ 18465 h 22703"/>
                <a:gd name="connsiteX54" fmla="*/ 18207 w 59341"/>
                <a:gd name="connsiteY54" fmla="*/ 18600 h 22703"/>
                <a:gd name="connsiteX55" fmla="*/ 17088 w 59341"/>
                <a:gd name="connsiteY55" fmla="*/ 19330 h 22703"/>
                <a:gd name="connsiteX56" fmla="*/ 16709 w 59341"/>
                <a:gd name="connsiteY56" fmla="*/ 20369 h 22703"/>
                <a:gd name="connsiteX57" fmla="*/ 15804 w 59341"/>
                <a:gd name="connsiteY57" fmla="*/ 21025 h 22703"/>
                <a:gd name="connsiteX58" fmla="*/ 15474 w 59341"/>
                <a:gd name="connsiteY58" fmla="*/ 22668 h 22703"/>
                <a:gd name="connsiteX59" fmla="*/ 14650 w 59341"/>
                <a:gd name="connsiteY59" fmla="*/ 21748 h 22703"/>
                <a:gd name="connsiteX60" fmla="*/ 13086 w 59341"/>
                <a:gd name="connsiteY60" fmla="*/ 21223 h 22703"/>
                <a:gd name="connsiteX61" fmla="*/ 11687 w 59341"/>
                <a:gd name="connsiteY61" fmla="*/ 20698 h 22703"/>
                <a:gd name="connsiteX62" fmla="*/ 10286 w 59341"/>
                <a:gd name="connsiteY62" fmla="*/ 19253 h 22703"/>
                <a:gd name="connsiteX63" fmla="*/ 8640 w 59341"/>
                <a:gd name="connsiteY63" fmla="*/ 20435 h 22703"/>
                <a:gd name="connsiteX64" fmla="*/ 7157 w 59341"/>
                <a:gd name="connsiteY64" fmla="*/ 20567 h 22703"/>
                <a:gd name="connsiteX65" fmla="*/ 5592 w 59341"/>
                <a:gd name="connsiteY65" fmla="*/ 20238 h 22703"/>
                <a:gd name="connsiteX66" fmla="*/ 3087 w 59341"/>
                <a:gd name="connsiteY66" fmla="*/ 20512 h 22703"/>
                <a:gd name="connsiteX67" fmla="*/ 1334 w 59341"/>
                <a:gd name="connsiteY67" fmla="*/ 20674 h 22703"/>
                <a:gd name="connsiteX68" fmla="*/ 52 w 59341"/>
                <a:gd name="connsiteY68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3223 w 59341"/>
                <a:gd name="connsiteY44" fmla="*/ 9043 h 22703"/>
                <a:gd name="connsiteX45" fmla="*/ 47802 w 59341"/>
                <a:gd name="connsiteY45" fmla="*/ 10216 h 22703"/>
                <a:gd name="connsiteX46" fmla="*/ 28403 w 59341"/>
                <a:gd name="connsiteY46" fmla="*/ 9862 h 22703"/>
                <a:gd name="connsiteX47" fmla="*/ 29391 w 59341"/>
                <a:gd name="connsiteY47" fmla="*/ 9862 h 22703"/>
                <a:gd name="connsiteX48" fmla="*/ 29062 w 59341"/>
                <a:gd name="connsiteY48" fmla="*/ 11044 h 22703"/>
                <a:gd name="connsiteX49" fmla="*/ 28074 w 59341"/>
                <a:gd name="connsiteY49" fmla="*/ 12292 h 22703"/>
                <a:gd name="connsiteX50" fmla="*/ 28072 w 59341"/>
                <a:gd name="connsiteY50" fmla="*/ 14284 h 22703"/>
                <a:gd name="connsiteX51" fmla="*/ 23920 w 59341"/>
                <a:gd name="connsiteY51" fmla="*/ 15306 h 22703"/>
                <a:gd name="connsiteX52" fmla="*/ 22391 w 59341"/>
                <a:gd name="connsiteY52" fmla="*/ 15247 h 22703"/>
                <a:gd name="connsiteX53" fmla="*/ 20745 w 59341"/>
                <a:gd name="connsiteY53" fmla="*/ 16889 h 22703"/>
                <a:gd name="connsiteX54" fmla="*/ 19510 w 59341"/>
                <a:gd name="connsiteY54" fmla="*/ 18465 h 22703"/>
                <a:gd name="connsiteX55" fmla="*/ 18207 w 59341"/>
                <a:gd name="connsiteY55" fmla="*/ 18600 h 22703"/>
                <a:gd name="connsiteX56" fmla="*/ 17088 w 59341"/>
                <a:gd name="connsiteY56" fmla="*/ 19330 h 22703"/>
                <a:gd name="connsiteX57" fmla="*/ 16709 w 59341"/>
                <a:gd name="connsiteY57" fmla="*/ 20369 h 22703"/>
                <a:gd name="connsiteX58" fmla="*/ 15804 w 59341"/>
                <a:gd name="connsiteY58" fmla="*/ 21025 h 22703"/>
                <a:gd name="connsiteX59" fmla="*/ 15474 w 59341"/>
                <a:gd name="connsiteY59" fmla="*/ 22668 h 22703"/>
                <a:gd name="connsiteX60" fmla="*/ 14650 w 59341"/>
                <a:gd name="connsiteY60" fmla="*/ 21748 h 22703"/>
                <a:gd name="connsiteX61" fmla="*/ 13086 w 59341"/>
                <a:gd name="connsiteY61" fmla="*/ 21223 h 22703"/>
                <a:gd name="connsiteX62" fmla="*/ 11687 w 59341"/>
                <a:gd name="connsiteY62" fmla="*/ 20698 h 22703"/>
                <a:gd name="connsiteX63" fmla="*/ 10286 w 59341"/>
                <a:gd name="connsiteY63" fmla="*/ 19253 h 22703"/>
                <a:gd name="connsiteX64" fmla="*/ 8640 w 59341"/>
                <a:gd name="connsiteY64" fmla="*/ 20435 h 22703"/>
                <a:gd name="connsiteX65" fmla="*/ 7157 w 59341"/>
                <a:gd name="connsiteY65" fmla="*/ 20567 h 22703"/>
                <a:gd name="connsiteX66" fmla="*/ 5592 w 59341"/>
                <a:gd name="connsiteY66" fmla="*/ 20238 h 22703"/>
                <a:gd name="connsiteX67" fmla="*/ 3087 w 59341"/>
                <a:gd name="connsiteY67" fmla="*/ 20512 h 22703"/>
                <a:gd name="connsiteX68" fmla="*/ 1334 w 59341"/>
                <a:gd name="connsiteY68" fmla="*/ 20674 h 22703"/>
                <a:gd name="connsiteX69" fmla="*/ 52 w 59341"/>
                <a:gd name="connsiteY69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3223 w 59341"/>
                <a:gd name="connsiteY44" fmla="*/ 9043 h 22703"/>
                <a:gd name="connsiteX45" fmla="*/ 50822 w 59341"/>
                <a:gd name="connsiteY45" fmla="*/ 9413 h 22703"/>
                <a:gd name="connsiteX46" fmla="*/ 47802 w 59341"/>
                <a:gd name="connsiteY46" fmla="*/ 10216 h 22703"/>
                <a:gd name="connsiteX47" fmla="*/ 28403 w 59341"/>
                <a:gd name="connsiteY47" fmla="*/ 9862 h 22703"/>
                <a:gd name="connsiteX48" fmla="*/ 29391 w 59341"/>
                <a:gd name="connsiteY48" fmla="*/ 9862 h 22703"/>
                <a:gd name="connsiteX49" fmla="*/ 29062 w 59341"/>
                <a:gd name="connsiteY49" fmla="*/ 11044 h 22703"/>
                <a:gd name="connsiteX50" fmla="*/ 28074 w 59341"/>
                <a:gd name="connsiteY50" fmla="*/ 12292 h 22703"/>
                <a:gd name="connsiteX51" fmla="*/ 28072 w 59341"/>
                <a:gd name="connsiteY51" fmla="*/ 14284 h 22703"/>
                <a:gd name="connsiteX52" fmla="*/ 23920 w 59341"/>
                <a:gd name="connsiteY52" fmla="*/ 15306 h 22703"/>
                <a:gd name="connsiteX53" fmla="*/ 22391 w 59341"/>
                <a:gd name="connsiteY53" fmla="*/ 15247 h 22703"/>
                <a:gd name="connsiteX54" fmla="*/ 20745 w 59341"/>
                <a:gd name="connsiteY54" fmla="*/ 16889 h 22703"/>
                <a:gd name="connsiteX55" fmla="*/ 19510 w 59341"/>
                <a:gd name="connsiteY55" fmla="*/ 18465 h 22703"/>
                <a:gd name="connsiteX56" fmla="*/ 18207 w 59341"/>
                <a:gd name="connsiteY56" fmla="*/ 18600 h 22703"/>
                <a:gd name="connsiteX57" fmla="*/ 17088 w 59341"/>
                <a:gd name="connsiteY57" fmla="*/ 19330 h 22703"/>
                <a:gd name="connsiteX58" fmla="*/ 16709 w 59341"/>
                <a:gd name="connsiteY58" fmla="*/ 20369 h 22703"/>
                <a:gd name="connsiteX59" fmla="*/ 15804 w 59341"/>
                <a:gd name="connsiteY59" fmla="*/ 21025 h 22703"/>
                <a:gd name="connsiteX60" fmla="*/ 15474 w 59341"/>
                <a:gd name="connsiteY60" fmla="*/ 22668 h 22703"/>
                <a:gd name="connsiteX61" fmla="*/ 14650 w 59341"/>
                <a:gd name="connsiteY61" fmla="*/ 21748 h 22703"/>
                <a:gd name="connsiteX62" fmla="*/ 13086 w 59341"/>
                <a:gd name="connsiteY62" fmla="*/ 21223 h 22703"/>
                <a:gd name="connsiteX63" fmla="*/ 11687 w 59341"/>
                <a:gd name="connsiteY63" fmla="*/ 20698 h 22703"/>
                <a:gd name="connsiteX64" fmla="*/ 10286 w 59341"/>
                <a:gd name="connsiteY64" fmla="*/ 19253 h 22703"/>
                <a:gd name="connsiteX65" fmla="*/ 8640 w 59341"/>
                <a:gd name="connsiteY65" fmla="*/ 20435 h 22703"/>
                <a:gd name="connsiteX66" fmla="*/ 7157 w 59341"/>
                <a:gd name="connsiteY66" fmla="*/ 20567 h 22703"/>
                <a:gd name="connsiteX67" fmla="*/ 5592 w 59341"/>
                <a:gd name="connsiteY67" fmla="*/ 20238 h 22703"/>
                <a:gd name="connsiteX68" fmla="*/ 3087 w 59341"/>
                <a:gd name="connsiteY68" fmla="*/ 20512 h 22703"/>
                <a:gd name="connsiteX69" fmla="*/ 1334 w 59341"/>
                <a:gd name="connsiteY69" fmla="*/ 20674 h 22703"/>
                <a:gd name="connsiteX70" fmla="*/ 52 w 59341"/>
                <a:gd name="connsiteY70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3223 w 59341"/>
                <a:gd name="connsiteY44" fmla="*/ 9043 h 22703"/>
                <a:gd name="connsiteX45" fmla="*/ 50822 w 59341"/>
                <a:gd name="connsiteY45" fmla="*/ 9413 h 22703"/>
                <a:gd name="connsiteX46" fmla="*/ 47802 w 59341"/>
                <a:gd name="connsiteY46" fmla="*/ 10216 h 22703"/>
                <a:gd name="connsiteX47" fmla="*/ 42072 w 59341"/>
                <a:gd name="connsiteY47" fmla="*/ 11513 h 22703"/>
                <a:gd name="connsiteX48" fmla="*/ 28403 w 59341"/>
                <a:gd name="connsiteY48" fmla="*/ 9862 h 22703"/>
                <a:gd name="connsiteX49" fmla="*/ 29391 w 59341"/>
                <a:gd name="connsiteY49" fmla="*/ 9862 h 22703"/>
                <a:gd name="connsiteX50" fmla="*/ 29062 w 59341"/>
                <a:gd name="connsiteY50" fmla="*/ 11044 h 22703"/>
                <a:gd name="connsiteX51" fmla="*/ 28074 w 59341"/>
                <a:gd name="connsiteY51" fmla="*/ 12292 h 22703"/>
                <a:gd name="connsiteX52" fmla="*/ 28072 w 59341"/>
                <a:gd name="connsiteY52" fmla="*/ 14284 h 22703"/>
                <a:gd name="connsiteX53" fmla="*/ 23920 w 59341"/>
                <a:gd name="connsiteY53" fmla="*/ 15306 h 22703"/>
                <a:gd name="connsiteX54" fmla="*/ 22391 w 59341"/>
                <a:gd name="connsiteY54" fmla="*/ 15247 h 22703"/>
                <a:gd name="connsiteX55" fmla="*/ 20745 w 59341"/>
                <a:gd name="connsiteY55" fmla="*/ 16889 h 22703"/>
                <a:gd name="connsiteX56" fmla="*/ 19510 w 59341"/>
                <a:gd name="connsiteY56" fmla="*/ 18465 h 22703"/>
                <a:gd name="connsiteX57" fmla="*/ 18207 w 59341"/>
                <a:gd name="connsiteY57" fmla="*/ 18600 h 22703"/>
                <a:gd name="connsiteX58" fmla="*/ 17088 w 59341"/>
                <a:gd name="connsiteY58" fmla="*/ 19330 h 22703"/>
                <a:gd name="connsiteX59" fmla="*/ 16709 w 59341"/>
                <a:gd name="connsiteY59" fmla="*/ 20369 h 22703"/>
                <a:gd name="connsiteX60" fmla="*/ 15804 w 59341"/>
                <a:gd name="connsiteY60" fmla="*/ 21025 h 22703"/>
                <a:gd name="connsiteX61" fmla="*/ 15474 w 59341"/>
                <a:gd name="connsiteY61" fmla="*/ 22668 h 22703"/>
                <a:gd name="connsiteX62" fmla="*/ 14650 w 59341"/>
                <a:gd name="connsiteY62" fmla="*/ 21748 h 22703"/>
                <a:gd name="connsiteX63" fmla="*/ 13086 w 59341"/>
                <a:gd name="connsiteY63" fmla="*/ 21223 h 22703"/>
                <a:gd name="connsiteX64" fmla="*/ 11687 w 59341"/>
                <a:gd name="connsiteY64" fmla="*/ 20698 h 22703"/>
                <a:gd name="connsiteX65" fmla="*/ 10286 w 59341"/>
                <a:gd name="connsiteY65" fmla="*/ 19253 h 22703"/>
                <a:gd name="connsiteX66" fmla="*/ 8640 w 59341"/>
                <a:gd name="connsiteY66" fmla="*/ 20435 h 22703"/>
                <a:gd name="connsiteX67" fmla="*/ 7157 w 59341"/>
                <a:gd name="connsiteY67" fmla="*/ 20567 h 22703"/>
                <a:gd name="connsiteX68" fmla="*/ 5592 w 59341"/>
                <a:gd name="connsiteY68" fmla="*/ 20238 h 22703"/>
                <a:gd name="connsiteX69" fmla="*/ 3087 w 59341"/>
                <a:gd name="connsiteY69" fmla="*/ 20512 h 22703"/>
                <a:gd name="connsiteX70" fmla="*/ 1334 w 59341"/>
                <a:gd name="connsiteY70" fmla="*/ 20674 h 22703"/>
                <a:gd name="connsiteX71" fmla="*/ 52 w 59341"/>
                <a:gd name="connsiteY71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3223 w 59341"/>
                <a:gd name="connsiteY44" fmla="*/ 9043 h 22703"/>
                <a:gd name="connsiteX45" fmla="*/ 50822 w 59341"/>
                <a:gd name="connsiteY45" fmla="*/ 9413 h 22703"/>
                <a:gd name="connsiteX46" fmla="*/ 47802 w 59341"/>
                <a:gd name="connsiteY46" fmla="*/ 10216 h 22703"/>
                <a:gd name="connsiteX47" fmla="*/ 44550 w 59341"/>
                <a:gd name="connsiteY47" fmla="*/ 10031 h 22703"/>
                <a:gd name="connsiteX48" fmla="*/ 42072 w 59341"/>
                <a:gd name="connsiteY48" fmla="*/ 11513 h 22703"/>
                <a:gd name="connsiteX49" fmla="*/ 28403 w 59341"/>
                <a:gd name="connsiteY49" fmla="*/ 9862 h 22703"/>
                <a:gd name="connsiteX50" fmla="*/ 29391 w 59341"/>
                <a:gd name="connsiteY50" fmla="*/ 9862 h 22703"/>
                <a:gd name="connsiteX51" fmla="*/ 29062 w 59341"/>
                <a:gd name="connsiteY51" fmla="*/ 11044 h 22703"/>
                <a:gd name="connsiteX52" fmla="*/ 28074 w 59341"/>
                <a:gd name="connsiteY52" fmla="*/ 12292 h 22703"/>
                <a:gd name="connsiteX53" fmla="*/ 28072 w 59341"/>
                <a:gd name="connsiteY53" fmla="*/ 14284 h 22703"/>
                <a:gd name="connsiteX54" fmla="*/ 23920 w 59341"/>
                <a:gd name="connsiteY54" fmla="*/ 15306 h 22703"/>
                <a:gd name="connsiteX55" fmla="*/ 22391 w 59341"/>
                <a:gd name="connsiteY55" fmla="*/ 15247 h 22703"/>
                <a:gd name="connsiteX56" fmla="*/ 20745 w 59341"/>
                <a:gd name="connsiteY56" fmla="*/ 16889 h 22703"/>
                <a:gd name="connsiteX57" fmla="*/ 19510 w 59341"/>
                <a:gd name="connsiteY57" fmla="*/ 18465 h 22703"/>
                <a:gd name="connsiteX58" fmla="*/ 18207 w 59341"/>
                <a:gd name="connsiteY58" fmla="*/ 18600 h 22703"/>
                <a:gd name="connsiteX59" fmla="*/ 17088 w 59341"/>
                <a:gd name="connsiteY59" fmla="*/ 19330 h 22703"/>
                <a:gd name="connsiteX60" fmla="*/ 16709 w 59341"/>
                <a:gd name="connsiteY60" fmla="*/ 20369 h 22703"/>
                <a:gd name="connsiteX61" fmla="*/ 15804 w 59341"/>
                <a:gd name="connsiteY61" fmla="*/ 21025 h 22703"/>
                <a:gd name="connsiteX62" fmla="*/ 15474 w 59341"/>
                <a:gd name="connsiteY62" fmla="*/ 22668 h 22703"/>
                <a:gd name="connsiteX63" fmla="*/ 14650 w 59341"/>
                <a:gd name="connsiteY63" fmla="*/ 21748 h 22703"/>
                <a:gd name="connsiteX64" fmla="*/ 13086 w 59341"/>
                <a:gd name="connsiteY64" fmla="*/ 21223 h 22703"/>
                <a:gd name="connsiteX65" fmla="*/ 11687 w 59341"/>
                <a:gd name="connsiteY65" fmla="*/ 20698 h 22703"/>
                <a:gd name="connsiteX66" fmla="*/ 10286 w 59341"/>
                <a:gd name="connsiteY66" fmla="*/ 19253 h 22703"/>
                <a:gd name="connsiteX67" fmla="*/ 8640 w 59341"/>
                <a:gd name="connsiteY67" fmla="*/ 20435 h 22703"/>
                <a:gd name="connsiteX68" fmla="*/ 7157 w 59341"/>
                <a:gd name="connsiteY68" fmla="*/ 20567 h 22703"/>
                <a:gd name="connsiteX69" fmla="*/ 5592 w 59341"/>
                <a:gd name="connsiteY69" fmla="*/ 20238 h 22703"/>
                <a:gd name="connsiteX70" fmla="*/ 3087 w 59341"/>
                <a:gd name="connsiteY70" fmla="*/ 20512 h 22703"/>
                <a:gd name="connsiteX71" fmla="*/ 1334 w 59341"/>
                <a:gd name="connsiteY71" fmla="*/ 20674 h 22703"/>
                <a:gd name="connsiteX72" fmla="*/ 52 w 59341"/>
                <a:gd name="connsiteY72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5391 w 59341"/>
                <a:gd name="connsiteY44" fmla="*/ 7993 h 22703"/>
                <a:gd name="connsiteX45" fmla="*/ 53223 w 59341"/>
                <a:gd name="connsiteY45" fmla="*/ 9043 h 22703"/>
                <a:gd name="connsiteX46" fmla="*/ 50822 w 59341"/>
                <a:gd name="connsiteY46" fmla="*/ 9413 h 22703"/>
                <a:gd name="connsiteX47" fmla="*/ 47802 w 59341"/>
                <a:gd name="connsiteY47" fmla="*/ 10216 h 22703"/>
                <a:gd name="connsiteX48" fmla="*/ 44550 w 59341"/>
                <a:gd name="connsiteY48" fmla="*/ 10031 h 22703"/>
                <a:gd name="connsiteX49" fmla="*/ 42072 w 59341"/>
                <a:gd name="connsiteY49" fmla="*/ 11513 h 22703"/>
                <a:gd name="connsiteX50" fmla="*/ 28403 w 59341"/>
                <a:gd name="connsiteY50" fmla="*/ 9862 h 22703"/>
                <a:gd name="connsiteX51" fmla="*/ 29391 w 59341"/>
                <a:gd name="connsiteY51" fmla="*/ 9862 h 22703"/>
                <a:gd name="connsiteX52" fmla="*/ 29062 w 59341"/>
                <a:gd name="connsiteY52" fmla="*/ 11044 h 22703"/>
                <a:gd name="connsiteX53" fmla="*/ 28074 w 59341"/>
                <a:gd name="connsiteY53" fmla="*/ 12292 h 22703"/>
                <a:gd name="connsiteX54" fmla="*/ 28072 w 59341"/>
                <a:gd name="connsiteY54" fmla="*/ 14284 h 22703"/>
                <a:gd name="connsiteX55" fmla="*/ 23920 w 59341"/>
                <a:gd name="connsiteY55" fmla="*/ 15306 h 22703"/>
                <a:gd name="connsiteX56" fmla="*/ 22391 w 59341"/>
                <a:gd name="connsiteY56" fmla="*/ 15247 h 22703"/>
                <a:gd name="connsiteX57" fmla="*/ 20745 w 59341"/>
                <a:gd name="connsiteY57" fmla="*/ 16889 h 22703"/>
                <a:gd name="connsiteX58" fmla="*/ 19510 w 59341"/>
                <a:gd name="connsiteY58" fmla="*/ 18465 h 22703"/>
                <a:gd name="connsiteX59" fmla="*/ 18207 w 59341"/>
                <a:gd name="connsiteY59" fmla="*/ 18600 h 22703"/>
                <a:gd name="connsiteX60" fmla="*/ 17088 w 59341"/>
                <a:gd name="connsiteY60" fmla="*/ 19330 h 22703"/>
                <a:gd name="connsiteX61" fmla="*/ 16709 w 59341"/>
                <a:gd name="connsiteY61" fmla="*/ 20369 h 22703"/>
                <a:gd name="connsiteX62" fmla="*/ 15804 w 59341"/>
                <a:gd name="connsiteY62" fmla="*/ 21025 h 22703"/>
                <a:gd name="connsiteX63" fmla="*/ 15474 w 59341"/>
                <a:gd name="connsiteY63" fmla="*/ 22668 h 22703"/>
                <a:gd name="connsiteX64" fmla="*/ 14650 w 59341"/>
                <a:gd name="connsiteY64" fmla="*/ 21748 h 22703"/>
                <a:gd name="connsiteX65" fmla="*/ 13086 w 59341"/>
                <a:gd name="connsiteY65" fmla="*/ 21223 h 22703"/>
                <a:gd name="connsiteX66" fmla="*/ 11687 w 59341"/>
                <a:gd name="connsiteY66" fmla="*/ 20698 h 22703"/>
                <a:gd name="connsiteX67" fmla="*/ 10286 w 59341"/>
                <a:gd name="connsiteY67" fmla="*/ 19253 h 22703"/>
                <a:gd name="connsiteX68" fmla="*/ 8640 w 59341"/>
                <a:gd name="connsiteY68" fmla="*/ 20435 h 22703"/>
                <a:gd name="connsiteX69" fmla="*/ 7157 w 59341"/>
                <a:gd name="connsiteY69" fmla="*/ 20567 h 22703"/>
                <a:gd name="connsiteX70" fmla="*/ 5592 w 59341"/>
                <a:gd name="connsiteY70" fmla="*/ 20238 h 22703"/>
                <a:gd name="connsiteX71" fmla="*/ 3087 w 59341"/>
                <a:gd name="connsiteY71" fmla="*/ 20512 h 22703"/>
                <a:gd name="connsiteX72" fmla="*/ 1334 w 59341"/>
                <a:gd name="connsiteY72" fmla="*/ 20674 h 22703"/>
                <a:gd name="connsiteX73" fmla="*/ 52 w 59341"/>
                <a:gd name="connsiteY73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5391 w 59341"/>
                <a:gd name="connsiteY44" fmla="*/ 7993 h 22703"/>
                <a:gd name="connsiteX45" fmla="*/ 53223 w 59341"/>
                <a:gd name="connsiteY45" fmla="*/ 9043 h 22703"/>
                <a:gd name="connsiteX46" fmla="*/ 50822 w 59341"/>
                <a:gd name="connsiteY46" fmla="*/ 9413 h 22703"/>
                <a:gd name="connsiteX47" fmla="*/ 47802 w 59341"/>
                <a:gd name="connsiteY47" fmla="*/ 10216 h 22703"/>
                <a:gd name="connsiteX48" fmla="*/ 44550 w 59341"/>
                <a:gd name="connsiteY48" fmla="*/ 10031 h 22703"/>
                <a:gd name="connsiteX49" fmla="*/ 42072 w 59341"/>
                <a:gd name="connsiteY49" fmla="*/ 11513 h 22703"/>
                <a:gd name="connsiteX50" fmla="*/ 34793 w 59341"/>
                <a:gd name="connsiteY50" fmla="*/ 9166 h 22703"/>
                <a:gd name="connsiteX51" fmla="*/ 28403 w 59341"/>
                <a:gd name="connsiteY51" fmla="*/ 9862 h 22703"/>
                <a:gd name="connsiteX52" fmla="*/ 29391 w 59341"/>
                <a:gd name="connsiteY52" fmla="*/ 9862 h 22703"/>
                <a:gd name="connsiteX53" fmla="*/ 29062 w 59341"/>
                <a:gd name="connsiteY53" fmla="*/ 11044 h 22703"/>
                <a:gd name="connsiteX54" fmla="*/ 28074 w 59341"/>
                <a:gd name="connsiteY54" fmla="*/ 12292 h 22703"/>
                <a:gd name="connsiteX55" fmla="*/ 28072 w 59341"/>
                <a:gd name="connsiteY55" fmla="*/ 14284 h 22703"/>
                <a:gd name="connsiteX56" fmla="*/ 23920 w 59341"/>
                <a:gd name="connsiteY56" fmla="*/ 15306 h 22703"/>
                <a:gd name="connsiteX57" fmla="*/ 22391 w 59341"/>
                <a:gd name="connsiteY57" fmla="*/ 15247 h 22703"/>
                <a:gd name="connsiteX58" fmla="*/ 20745 w 59341"/>
                <a:gd name="connsiteY58" fmla="*/ 16889 h 22703"/>
                <a:gd name="connsiteX59" fmla="*/ 19510 w 59341"/>
                <a:gd name="connsiteY59" fmla="*/ 18465 h 22703"/>
                <a:gd name="connsiteX60" fmla="*/ 18207 w 59341"/>
                <a:gd name="connsiteY60" fmla="*/ 18600 h 22703"/>
                <a:gd name="connsiteX61" fmla="*/ 17088 w 59341"/>
                <a:gd name="connsiteY61" fmla="*/ 19330 h 22703"/>
                <a:gd name="connsiteX62" fmla="*/ 16709 w 59341"/>
                <a:gd name="connsiteY62" fmla="*/ 20369 h 22703"/>
                <a:gd name="connsiteX63" fmla="*/ 15804 w 59341"/>
                <a:gd name="connsiteY63" fmla="*/ 21025 h 22703"/>
                <a:gd name="connsiteX64" fmla="*/ 15474 w 59341"/>
                <a:gd name="connsiteY64" fmla="*/ 22668 h 22703"/>
                <a:gd name="connsiteX65" fmla="*/ 14650 w 59341"/>
                <a:gd name="connsiteY65" fmla="*/ 21748 h 22703"/>
                <a:gd name="connsiteX66" fmla="*/ 13086 w 59341"/>
                <a:gd name="connsiteY66" fmla="*/ 21223 h 22703"/>
                <a:gd name="connsiteX67" fmla="*/ 11687 w 59341"/>
                <a:gd name="connsiteY67" fmla="*/ 20698 h 22703"/>
                <a:gd name="connsiteX68" fmla="*/ 10286 w 59341"/>
                <a:gd name="connsiteY68" fmla="*/ 19253 h 22703"/>
                <a:gd name="connsiteX69" fmla="*/ 8640 w 59341"/>
                <a:gd name="connsiteY69" fmla="*/ 20435 h 22703"/>
                <a:gd name="connsiteX70" fmla="*/ 7157 w 59341"/>
                <a:gd name="connsiteY70" fmla="*/ 20567 h 22703"/>
                <a:gd name="connsiteX71" fmla="*/ 5592 w 59341"/>
                <a:gd name="connsiteY71" fmla="*/ 20238 h 22703"/>
                <a:gd name="connsiteX72" fmla="*/ 3087 w 59341"/>
                <a:gd name="connsiteY72" fmla="*/ 20512 h 22703"/>
                <a:gd name="connsiteX73" fmla="*/ 1334 w 59341"/>
                <a:gd name="connsiteY73" fmla="*/ 20674 h 22703"/>
                <a:gd name="connsiteX74" fmla="*/ 52 w 59341"/>
                <a:gd name="connsiteY74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5391 w 59341"/>
                <a:gd name="connsiteY44" fmla="*/ 7993 h 22703"/>
                <a:gd name="connsiteX45" fmla="*/ 53223 w 59341"/>
                <a:gd name="connsiteY45" fmla="*/ 9043 h 22703"/>
                <a:gd name="connsiteX46" fmla="*/ 50822 w 59341"/>
                <a:gd name="connsiteY46" fmla="*/ 9413 h 22703"/>
                <a:gd name="connsiteX47" fmla="*/ 47802 w 59341"/>
                <a:gd name="connsiteY47" fmla="*/ 10216 h 22703"/>
                <a:gd name="connsiteX48" fmla="*/ 44550 w 59341"/>
                <a:gd name="connsiteY48" fmla="*/ 10031 h 22703"/>
                <a:gd name="connsiteX49" fmla="*/ 42072 w 59341"/>
                <a:gd name="connsiteY49" fmla="*/ 11513 h 22703"/>
                <a:gd name="connsiteX50" fmla="*/ 35722 w 59341"/>
                <a:gd name="connsiteY50" fmla="*/ 9969 h 22703"/>
                <a:gd name="connsiteX51" fmla="*/ 28403 w 59341"/>
                <a:gd name="connsiteY51" fmla="*/ 9862 h 22703"/>
                <a:gd name="connsiteX52" fmla="*/ 29391 w 59341"/>
                <a:gd name="connsiteY52" fmla="*/ 9862 h 22703"/>
                <a:gd name="connsiteX53" fmla="*/ 29062 w 59341"/>
                <a:gd name="connsiteY53" fmla="*/ 11044 h 22703"/>
                <a:gd name="connsiteX54" fmla="*/ 28074 w 59341"/>
                <a:gd name="connsiteY54" fmla="*/ 12292 h 22703"/>
                <a:gd name="connsiteX55" fmla="*/ 28072 w 59341"/>
                <a:gd name="connsiteY55" fmla="*/ 14284 h 22703"/>
                <a:gd name="connsiteX56" fmla="*/ 23920 w 59341"/>
                <a:gd name="connsiteY56" fmla="*/ 15306 h 22703"/>
                <a:gd name="connsiteX57" fmla="*/ 22391 w 59341"/>
                <a:gd name="connsiteY57" fmla="*/ 15247 h 22703"/>
                <a:gd name="connsiteX58" fmla="*/ 20745 w 59341"/>
                <a:gd name="connsiteY58" fmla="*/ 16889 h 22703"/>
                <a:gd name="connsiteX59" fmla="*/ 19510 w 59341"/>
                <a:gd name="connsiteY59" fmla="*/ 18465 h 22703"/>
                <a:gd name="connsiteX60" fmla="*/ 18207 w 59341"/>
                <a:gd name="connsiteY60" fmla="*/ 18600 h 22703"/>
                <a:gd name="connsiteX61" fmla="*/ 17088 w 59341"/>
                <a:gd name="connsiteY61" fmla="*/ 19330 h 22703"/>
                <a:gd name="connsiteX62" fmla="*/ 16709 w 59341"/>
                <a:gd name="connsiteY62" fmla="*/ 20369 h 22703"/>
                <a:gd name="connsiteX63" fmla="*/ 15804 w 59341"/>
                <a:gd name="connsiteY63" fmla="*/ 21025 h 22703"/>
                <a:gd name="connsiteX64" fmla="*/ 15474 w 59341"/>
                <a:gd name="connsiteY64" fmla="*/ 22668 h 22703"/>
                <a:gd name="connsiteX65" fmla="*/ 14650 w 59341"/>
                <a:gd name="connsiteY65" fmla="*/ 21748 h 22703"/>
                <a:gd name="connsiteX66" fmla="*/ 13086 w 59341"/>
                <a:gd name="connsiteY66" fmla="*/ 21223 h 22703"/>
                <a:gd name="connsiteX67" fmla="*/ 11687 w 59341"/>
                <a:gd name="connsiteY67" fmla="*/ 20698 h 22703"/>
                <a:gd name="connsiteX68" fmla="*/ 10286 w 59341"/>
                <a:gd name="connsiteY68" fmla="*/ 19253 h 22703"/>
                <a:gd name="connsiteX69" fmla="*/ 8640 w 59341"/>
                <a:gd name="connsiteY69" fmla="*/ 20435 h 22703"/>
                <a:gd name="connsiteX70" fmla="*/ 7157 w 59341"/>
                <a:gd name="connsiteY70" fmla="*/ 20567 h 22703"/>
                <a:gd name="connsiteX71" fmla="*/ 5592 w 59341"/>
                <a:gd name="connsiteY71" fmla="*/ 20238 h 22703"/>
                <a:gd name="connsiteX72" fmla="*/ 3087 w 59341"/>
                <a:gd name="connsiteY72" fmla="*/ 20512 h 22703"/>
                <a:gd name="connsiteX73" fmla="*/ 1334 w 59341"/>
                <a:gd name="connsiteY73" fmla="*/ 20674 h 22703"/>
                <a:gd name="connsiteX74" fmla="*/ 52 w 59341"/>
                <a:gd name="connsiteY74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5391 w 59341"/>
                <a:gd name="connsiteY44" fmla="*/ 7993 h 22703"/>
                <a:gd name="connsiteX45" fmla="*/ 53223 w 59341"/>
                <a:gd name="connsiteY45" fmla="*/ 9043 h 22703"/>
                <a:gd name="connsiteX46" fmla="*/ 50822 w 59341"/>
                <a:gd name="connsiteY46" fmla="*/ 9413 h 22703"/>
                <a:gd name="connsiteX47" fmla="*/ 47802 w 59341"/>
                <a:gd name="connsiteY47" fmla="*/ 10216 h 22703"/>
                <a:gd name="connsiteX48" fmla="*/ 44550 w 59341"/>
                <a:gd name="connsiteY48" fmla="*/ 10031 h 22703"/>
                <a:gd name="connsiteX49" fmla="*/ 42072 w 59341"/>
                <a:gd name="connsiteY49" fmla="*/ 11513 h 22703"/>
                <a:gd name="connsiteX50" fmla="*/ 35722 w 59341"/>
                <a:gd name="connsiteY50" fmla="*/ 9969 h 22703"/>
                <a:gd name="connsiteX51" fmla="*/ 32662 w 59341"/>
                <a:gd name="connsiteY51" fmla="*/ 11653 h 22703"/>
                <a:gd name="connsiteX52" fmla="*/ 29391 w 59341"/>
                <a:gd name="connsiteY52" fmla="*/ 9862 h 22703"/>
                <a:gd name="connsiteX53" fmla="*/ 29062 w 59341"/>
                <a:gd name="connsiteY53" fmla="*/ 11044 h 22703"/>
                <a:gd name="connsiteX54" fmla="*/ 28074 w 59341"/>
                <a:gd name="connsiteY54" fmla="*/ 12292 h 22703"/>
                <a:gd name="connsiteX55" fmla="*/ 28072 w 59341"/>
                <a:gd name="connsiteY55" fmla="*/ 14284 h 22703"/>
                <a:gd name="connsiteX56" fmla="*/ 23920 w 59341"/>
                <a:gd name="connsiteY56" fmla="*/ 15306 h 22703"/>
                <a:gd name="connsiteX57" fmla="*/ 22391 w 59341"/>
                <a:gd name="connsiteY57" fmla="*/ 15247 h 22703"/>
                <a:gd name="connsiteX58" fmla="*/ 20745 w 59341"/>
                <a:gd name="connsiteY58" fmla="*/ 16889 h 22703"/>
                <a:gd name="connsiteX59" fmla="*/ 19510 w 59341"/>
                <a:gd name="connsiteY59" fmla="*/ 18465 h 22703"/>
                <a:gd name="connsiteX60" fmla="*/ 18207 w 59341"/>
                <a:gd name="connsiteY60" fmla="*/ 18600 h 22703"/>
                <a:gd name="connsiteX61" fmla="*/ 17088 w 59341"/>
                <a:gd name="connsiteY61" fmla="*/ 19330 h 22703"/>
                <a:gd name="connsiteX62" fmla="*/ 16709 w 59341"/>
                <a:gd name="connsiteY62" fmla="*/ 20369 h 22703"/>
                <a:gd name="connsiteX63" fmla="*/ 15804 w 59341"/>
                <a:gd name="connsiteY63" fmla="*/ 21025 h 22703"/>
                <a:gd name="connsiteX64" fmla="*/ 15474 w 59341"/>
                <a:gd name="connsiteY64" fmla="*/ 22668 h 22703"/>
                <a:gd name="connsiteX65" fmla="*/ 14650 w 59341"/>
                <a:gd name="connsiteY65" fmla="*/ 21748 h 22703"/>
                <a:gd name="connsiteX66" fmla="*/ 13086 w 59341"/>
                <a:gd name="connsiteY66" fmla="*/ 21223 h 22703"/>
                <a:gd name="connsiteX67" fmla="*/ 11687 w 59341"/>
                <a:gd name="connsiteY67" fmla="*/ 20698 h 22703"/>
                <a:gd name="connsiteX68" fmla="*/ 10286 w 59341"/>
                <a:gd name="connsiteY68" fmla="*/ 19253 h 22703"/>
                <a:gd name="connsiteX69" fmla="*/ 8640 w 59341"/>
                <a:gd name="connsiteY69" fmla="*/ 20435 h 22703"/>
                <a:gd name="connsiteX70" fmla="*/ 7157 w 59341"/>
                <a:gd name="connsiteY70" fmla="*/ 20567 h 22703"/>
                <a:gd name="connsiteX71" fmla="*/ 5592 w 59341"/>
                <a:gd name="connsiteY71" fmla="*/ 20238 h 22703"/>
                <a:gd name="connsiteX72" fmla="*/ 3087 w 59341"/>
                <a:gd name="connsiteY72" fmla="*/ 20512 h 22703"/>
                <a:gd name="connsiteX73" fmla="*/ 1334 w 59341"/>
                <a:gd name="connsiteY73" fmla="*/ 20674 h 22703"/>
                <a:gd name="connsiteX74" fmla="*/ 52 w 59341"/>
                <a:gd name="connsiteY74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5391 w 59341"/>
                <a:gd name="connsiteY44" fmla="*/ 7993 h 22703"/>
                <a:gd name="connsiteX45" fmla="*/ 53223 w 59341"/>
                <a:gd name="connsiteY45" fmla="*/ 9043 h 22703"/>
                <a:gd name="connsiteX46" fmla="*/ 50822 w 59341"/>
                <a:gd name="connsiteY46" fmla="*/ 9413 h 22703"/>
                <a:gd name="connsiteX47" fmla="*/ 47802 w 59341"/>
                <a:gd name="connsiteY47" fmla="*/ 10216 h 22703"/>
                <a:gd name="connsiteX48" fmla="*/ 44550 w 59341"/>
                <a:gd name="connsiteY48" fmla="*/ 10031 h 22703"/>
                <a:gd name="connsiteX49" fmla="*/ 42072 w 59341"/>
                <a:gd name="connsiteY49" fmla="*/ 11513 h 22703"/>
                <a:gd name="connsiteX50" fmla="*/ 35722 w 59341"/>
                <a:gd name="connsiteY50" fmla="*/ 9969 h 22703"/>
                <a:gd name="connsiteX51" fmla="*/ 32662 w 59341"/>
                <a:gd name="connsiteY51" fmla="*/ 11653 h 22703"/>
                <a:gd name="connsiteX52" fmla="*/ 29468 w 59341"/>
                <a:gd name="connsiteY52" fmla="*/ 12888 h 22703"/>
                <a:gd name="connsiteX53" fmla="*/ 29062 w 59341"/>
                <a:gd name="connsiteY53" fmla="*/ 11044 h 22703"/>
                <a:gd name="connsiteX54" fmla="*/ 28074 w 59341"/>
                <a:gd name="connsiteY54" fmla="*/ 12292 h 22703"/>
                <a:gd name="connsiteX55" fmla="*/ 28072 w 59341"/>
                <a:gd name="connsiteY55" fmla="*/ 14284 h 22703"/>
                <a:gd name="connsiteX56" fmla="*/ 23920 w 59341"/>
                <a:gd name="connsiteY56" fmla="*/ 15306 h 22703"/>
                <a:gd name="connsiteX57" fmla="*/ 22391 w 59341"/>
                <a:gd name="connsiteY57" fmla="*/ 15247 h 22703"/>
                <a:gd name="connsiteX58" fmla="*/ 20745 w 59341"/>
                <a:gd name="connsiteY58" fmla="*/ 16889 h 22703"/>
                <a:gd name="connsiteX59" fmla="*/ 19510 w 59341"/>
                <a:gd name="connsiteY59" fmla="*/ 18465 h 22703"/>
                <a:gd name="connsiteX60" fmla="*/ 18207 w 59341"/>
                <a:gd name="connsiteY60" fmla="*/ 18600 h 22703"/>
                <a:gd name="connsiteX61" fmla="*/ 17088 w 59341"/>
                <a:gd name="connsiteY61" fmla="*/ 19330 h 22703"/>
                <a:gd name="connsiteX62" fmla="*/ 16709 w 59341"/>
                <a:gd name="connsiteY62" fmla="*/ 20369 h 22703"/>
                <a:gd name="connsiteX63" fmla="*/ 15804 w 59341"/>
                <a:gd name="connsiteY63" fmla="*/ 21025 h 22703"/>
                <a:gd name="connsiteX64" fmla="*/ 15474 w 59341"/>
                <a:gd name="connsiteY64" fmla="*/ 22668 h 22703"/>
                <a:gd name="connsiteX65" fmla="*/ 14650 w 59341"/>
                <a:gd name="connsiteY65" fmla="*/ 21748 h 22703"/>
                <a:gd name="connsiteX66" fmla="*/ 13086 w 59341"/>
                <a:gd name="connsiteY66" fmla="*/ 21223 h 22703"/>
                <a:gd name="connsiteX67" fmla="*/ 11687 w 59341"/>
                <a:gd name="connsiteY67" fmla="*/ 20698 h 22703"/>
                <a:gd name="connsiteX68" fmla="*/ 10286 w 59341"/>
                <a:gd name="connsiteY68" fmla="*/ 19253 h 22703"/>
                <a:gd name="connsiteX69" fmla="*/ 8640 w 59341"/>
                <a:gd name="connsiteY69" fmla="*/ 20435 h 22703"/>
                <a:gd name="connsiteX70" fmla="*/ 7157 w 59341"/>
                <a:gd name="connsiteY70" fmla="*/ 20567 h 22703"/>
                <a:gd name="connsiteX71" fmla="*/ 5592 w 59341"/>
                <a:gd name="connsiteY71" fmla="*/ 20238 h 22703"/>
                <a:gd name="connsiteX72" fmla="*/ 3087 w 59341"/>
                <a:gd name="connsiteY72" fmla="*/ 20512 h 22703"/>
                <a:gd name="connsiteX73" fmla="*/ 1334 w 59341"/>
                <a:gd name="connsiteY73" fmla="*/ 20674 h 22703"/>
                <a:gd name="connsiteX74" fmla="*/ 52 w 59341"/>
                <a:gd name="connsiteY74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5391 w 59341"/>
                <a:gd name="connsiteY44" fmla="*/ 7993 h 22703"/>
                <a:gd name="connsiteX45" fmla="*/ 53223 w 59341"/>
                <a:gd name="connsiteY45" fmla="*/ 9043 h 22703"/>
                <a:gd name="connsiteX46" fmla="*/ 50822 w 59341"/>
                <a:gd name="connsiteY46" fmla="*/ 9413 h 22703"/>
                <a:gd name="connsiteX47" fmla="*/ 47802 w 59341"/>
                <a:gd name="connsiteY47" fmla="*/ 10216 h 22703"/>
                <a:gd name="connsiteX48" fmla="*/ 44550 w 59341"/>
                <a:gd name="connsiteY48" fmla="*/ 10031 h 22703"/>
                <a:gd name="connsiteX49" fmla="*/ 42072 w 59341"/>
                <a:gd name="connsiteY49" fmla="*/ 11513 h 22703"/>
                <a:gd name="connsiteX50" fmla="*/ 35722 w 59341"/>
                <a:gd name="connsiteY50" fmla="*/ 9969 h 22703"/>
                <a:gd name="connsiteX51" fmla="*/ 32662 w 59341"/>
                <a:gd name="connsiteY51" fmla="*/ 11653 h 22703"/>
                <a:gd name="connsiteX52" fmla="*/ 29468 w 59341"/>
                <a:gd name="connsiteY52" fmla="*/ 12888 h 22703"/>
                <a:gd name="connsiteX53" fmla="*/ 29062 w 59341"/>
                <a:gd name="connsiteY53" fmla="*/ 11044 h 22703"/>
                <a:gd name="connsiteX54" fmla="*/ 28072 w 59341"/>
                <a:gd name="connsiteY54" fmla="*/ 14284 h 22703"/>
                <a:gd name="connsiteX55" fmla="*/ 23920 w 59341"/>
                <a:gd name="connsiteY55" fmla="*/ 15306 h 22703"/>
                <a:gd name="connsiteX56" fmla="*/ 22391 w 59341"/>
                <a:gd name="connsiteY56" fmla="*/ 15247 h 22703"/>
                <a:gd name="connsiteX57" fmla="*/ 20745 w 59341"/>
                <a:gd name="connsiteY57" fmla="*/ 16889 h 22703"/>
                <a:gd name="connsiteX58" fmla="*/ 19510 w 59341"/>
                <a:gd name="connsiteY58" fmla="*/ 18465 h 22703"/>
                <a:gd name="connsiteX59" fmla="*/ 18207 w 59341"/>
                <a:gd name="connsiteY59" fmla="*/ 18600 h 22703"/>
                <a:gd name="connsiteX60" fmla="*/ 17088 w 59341"/>
                <a:gd name="connsiteY60" fmla="*/ 19330 h 22703"/>
                <a:gd name="connsiteX61" fmla="*/ 16709 w 59341"/>
                <a:gd name="connsiteY61" fmla="*/ 20369 h 22703"/>
                <a:gd name="connsiteX62" fmla="*/ 15804 w 59341"/>
                <a:gd name="connsiteY62" fmla="*/ 21025 h 22703"/>
                <a:gd name="connsiteX63" fmla="*/ 15474 w 59341"/>
                <a:gd name="connsiteY63" fmla="*/ 22668 h 22703"/>
                <a:gd name="connsiteX64" fmla="*/ 14650 w 59341"/>
                <a:gd name="connsiteY64" fmla="*/ 21748 h 22703"/>
                <a:gd name="connsiteX65" fmla="*/ 13086 w 59341"/>
                <a:gd name="connsiteY65" fmla="*/ 21223 h 22703"/>
                <a:gd name="connsiteX66" fmla="*/ 11687 w 59341"/>
                <a:gd name="connsiteY66" fmla="*/ 20698 h 22703"/>
                <a:gd name="connsiteX67" fmla="*/ 10286 w 59341"/>
                <a:gd name="connsiteY67" fmla="*/ 19253 h 22703"/>
                <a:gd name="connsiteX68" fmla="*/ 8640 w 59341"/>
                <a:gd name="connsiteY68" fmla="*/ 20435 h 22703"/>
                <a:gd name="connsiteX69" fmla="*/ 7157 w 59341"/>
                <a:gd name="connsiteY69" fmla="*/ 20567 h 22703"/>
                <a:gd name="connsiteX70" fmla="*/ 5592 w 59341"/>
                <a:gd name="connsiteY70" fmla="*/ 20238 h 22703"/>
                <a:gd name="connsiteX71" fmla="*/ 3087 w 59341"/>
                <a:gd name="connsiteY71" fmla="*/ 20512 h 22703"/>
                <a:gd name="connsiteX72" fmla="*/ 1334 w 59341"/>
                <a:gd name="connsiteY72" fmla="*/ 20674 h 22703"/>
                <a:gd name="connsiteX73" fmla="*/ 52 w 59341"/>
                <a:gd name="connsiteY73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5391 w 59341"/>
                <a:gd name="connsiteY44" fmla="*/ 7993 h 22703"/>
                <a:gd name="connsiteX45" fmla="*/ 53223 w 59341"/>
                <a:gd name="connsiteY45" fmla="*/ 9043 h 22703"/>
                <a:gd name="connsiteX46" fmla="*/ 50822 w 59341"/>
                <a:gd name="connsiteY46" fmla="*/ 9413 h 22703"/>
                <a:gd name="connsiteX47" fmla="*/ 47802 w 59341"/>
                <a:gd name="connsiteY47" fmla="*/ 10216 h 22703"/>
                <a:gd name="connsiteX48" fmla="*/ 44550 w 59341"/>
                <a:gd name="connsiteY48" fmla="*/ 10031 h 22703"/>
                <a:gd name="connsiteX49" fmla="*/ 42072 w 59341"/>
                <a:gd name="connsiteY49" fmla="*/ 11513 h 22703"/>
                <a:gd name="connsiteX50" fmla="*/ 35722 w 59341"/>
                <a:gd name="connsiteY50" fmla="*/ 9969 h 22703"/>
                <a:gd name="connsiteX51" fmla="*/ 32662 w 59341"/>
                <a:gd name="connsiteY51" fmla="*/ 11653 h 22703"/>
                <a:gd name="connsiteX52" fmla="*/ 29468 w 59341"/>
                <a:gd name="connsiteY52" fmla="*/ 12888 h 22703"/>
                <a:gd name="connsiteX53" fmla="*/ 28072 w 59341"/>
                <a:gd name="connsiteY53" fmla="*/ 14284 h 22703"/>
                <a:gd name="connsiteX54" fmla="*/ 23920 w 59341"/>
                <a:gd name="connsiteY54" fmla="*/ 15306 h 22703"/>
                <a:gd name="connsiteX55" fmla="*/ 22391 w 59341"/>
                <a:gd name="connsiteY55" fmla="*/ 15247 h 22703"/>
                <a:gd name="connsiteX56" fmla="*/ 20745 w 59341"/>
                <a:gd name="connsiteY56" fmla="*/ 16889 h 22703"/>
                <a:gd name="connsiteX57" fmla="*/ 19510 w 59341"/>
                <a:gd name="connsiteY57" fmla="*/ 18465 h 22703"/>
                <a:gd name="connsiteX58" fmla="*/ 18207 w 59341"/>
                <a:gd name="connsiteY58" fmla="*/ 18600 h 22703"/>
                <a:gd name="connsiteX59" fmla="*/ 17088 w 59341"/>
                <a:gd name="connsiteY59" fmla="*/ 19330 h 22703"/>
                <a:gd name="connsiteX60" fmla="*/ 16709 w 59341"/>
                <a:gd name="connsiteY60" fmla="*/ 20369 h 22703"/>
                <a:gd name="connsiteX61" fmla="*/ 15804 w 59341"/>
                <a:gd name="connsiteY61" fmla="*/ 21025 h 22703"/>
                <a:gd name="connsiteX62" fmla="*/ 15474 w 59341"/>
                <a:gd name="connsiteY62" fmla="*/ 22668 h 22703"/>
                <a:gd name="connsiteX63" fmla="*/ 14650 w 59341"/>
                <a:gd name="connsiteY63" fmla="*/ 21748 h 22703"/>
                <a:gd name="connsiteX64" fmla="*/ 13086 w 59341"/>
                <a:gd name="connsiteY64" fmla="*/ 21223 h 22703"/>
                <a:gd name="connsiteX65" fmla="*/ 11687 w 59341"/>
                <a:gd name="connsiteY65" fmla="*/ 20698 h 22703"/>
                <a:gd name="connsiteX66" fmla="*/ 10286 w 59341"/>
                <a:gd name="connsiteY66" fmla="*/ 19253 h 22703"/>
                <a:gd name="connsiteX67" fmla="*/ 8640 w 59341"/>
                <a:gd name="connsiteY67" fmla="*/ 20435 h 22703"/>
                <a:gd name="connsiteX68" fmla="*/ 7157 w 59341"/>
                <a:gd name="connsiteY68" fmla="*/ 20567 h 22703"/>
                <a:gd name="connsiteX69" fmla="*/ 5592 w 59341"/>
                <a:gd name="connsiteY69" fmla="*/ 20238 h 22703"/>
                <a:gd name="connsiteX70" fmla="*/ 3087 w 59341"/>
                <a:gd name="connsiteY70" fmla="*/ 20512 h 22703"/>
                <a:gd name="connsiteX71" fmla="*/ 1334 w 59341"/>
                <a:gd name="connsiteY71" fmla="*/ 20674 h 22703"/>
                <a:gd name="connsiteX72" fmla="*/ 52 w 59341"/>
                <a:gd name="connsiteY72" fmla="*/ 19563 h 22703"/>
                <a:gd name="connsiteX0" fmla="*/ 52 w 59341"/>
                <a:gd name="connsiteY0" fmla="*/ 19563 h 22703"/>
                <a:gd name="connsiteX1" fmla="*/ 907 w 59341"/>
                <a:gd name="connsiteY1" fmla="*/ 18750 h 22703"/>
                <a:gd name="connsiteX2" fmla="*/ 675 w 59341"/>
                <a:gd name="connsiteY2" fmla="*/ 17706 h 22703"/>
                <a:gd name="connsiteX3" fmla="*/ 1361 w 59341"/>
                <a:gd name="connsiteY3" fmla="*/ 17294 h 22703"/>
                <a:gd name="connsiteX4" fmla="*/ 1187 w 59341"/>
                <a:gd name="connsiteY4" fmla="*/ 16440 h 22703"/>
                <a:gd name="connsiteX5" fmla="*/ 805 w 59341"/>
                <a:gd name="connsiteY5" fmla="*/ 15914 h 22703"/>
                <a:gd name="connsiteX6" fmla="*/ 1119 w 59341"/>
                <a:gd name="connsiteY6" fmla="*/ 14978 h 22703"/>
                <a:gd name="connsiteX7" fmla="*/ 1992 w 59341"/>
                <a:gd name="connsiteY7" fmla="*/ 14528 h 22703"/>
                <a:gd name="connsiteX8" fmla="*/ 1963 w 59341"/>
                <a:gd name="connsiteY8" fmla="*/ 14004 h 22703"/>
                <a:gd name="connsiteX9" fmla="*/ 2137 w 59341"/>
                <a:gd name="connsiteY9" fmla="*/ 13294 h 22703"/>
                <a:gd name="connsiteX10" fmla="*/ 2557 w 59341"/>
                <a:gd name="connsiteY10" fmla="*/ 12702 h 22703"/>
                <a:gd name="connsiteX11" fmla="*/ 2509 w 59341"/>
                <a:gd name="connsiteY11" fmla="*/ 11919 h 22703"/>
                <a:gd name="connsiteX12" fmla="*/ 1498 w 59341"/>
                <a:gd name="connsiteY12" fmla="*/ 10558 h 22703"/>
                <a:gd name="connsiteX13" fmla="*/ 52 w 59341"/>
                <a:gd name="connsiteY13" fmla="*/ 8676 h 22703"/>
                <a:gd name="connsiteX14" fmla="*/ 830 w 59341"/>
                <a:gd name="connsiteY14" fmla="*/ 7691 h 22703"/>
                <a:gd name="connsiteX15" fmla="*/ 1192 w 59341"/>
                <a:gd name="connsiteY15" fmla="*/ 7045 h 22703"/>
                <a:gd name="connsiteX16" fmla="*/ 2185 w 59341"/>
                <a:gd name="connsiteY16" fmla="*/ 5984 h 22703"/>
                <a:gd name="connsiteX17" fmla="*/ 3867 w 59341"/>
                <a:gd name="connsiteY17" fmla="*/ 5350 h 22703"/>
                <a:gd name="connsiteX18" fmla="*/ 5757 w 59341"/>
                <a:gd name="connsiteY18" fmla="*/ 4017 h 22703"/>
                <a:gd name="connsiteX19" fmla="*/ 8129 w 59341"/>
                <a:gd name="connsiteY19" fmla="*/ 2980 h 22703"/>
                <a:gd name="connsiteX20" fmla="*/ 9874 w 59341"/>
                <a:gd name="connsiteY20" fmla="*/ 2573 h 22703"/>
                <a:gd name="connsiteX21" fmla="*/ 12343 w 59341"/>
                <a:gd name="connsiteY21" fmla="*/ 1799 h 22703"/>
                <a:gd name="connsiteX22" fmla="*/ 11799 w 59341"/>
                <a:gd name="connsiteY22" fmla="*/ 2878 h 22703"/>
                <a:gd name="connsiteX23" fmla="*/ 12867 w 59341"/>
                <a:gd name="connsiteY23" fmla="*/ 3612 h 22703"/>
                <a:gd name="connsiteX24" fmla="*/ 15023 w 59341"/>
                <a:gd name="connsiteY24" fmla="*/ 4378 h 22703"/>
                <a:gd name="connsiteX25" fmla="*/ 16898 w 59341"/>
                <a:gd name="connsiteY25" fmla="*/ 6110 h 22703"/>
                <a:gd name="connsiteX26" fmla="*/ 16381 w 59341"/>
                <a:gd name="connsiteY26" fmla="*/ 7421 h 22703"/>
                <a:gd name="connsiteX27" fmla="*/ 18660 w 59341"/>
                <a:gd name="connsiteY27" fmla="*/ 7225 h 22703"/>
                <a:gd name="connsiteX28" fmla="*/ 19689 w 59341"/>
                <a:gd name="connsiteY28" fmla="*/ 7530 h 22703"/>
                <a:gd name="connsiteX29" fmla="*/ 20580 w 59341"/>
                <a:gd name="connsiteY29" fmla="*/ 7103 h 22703"/>
                <a:gd name="connsiteX30" fmla="*/ 22063 w 59341"/>
                <a:gd name="connsiteY30" fmla="*/ 5922 h 22703"/>
                <a:gd name="connsiteX31" fmla="*/ 23224 w 59341"/>
                <a:gd name="connsiteY31" fmla="*/ 6181 h 22703"/>
                <a:gd name="connsiteX32" fmla="*/ 23462 w 59341"/>
                <a:gd name="connsiteY32" fmla="*/ 7169 h 22703"/>
                <a:gd name="connsiteX33" fmla="*/ 25027 w 59341"/>
                <a:gd name="connsiteY33" fmla="*/ 7498 h 22703"/>
                <a:gd name="connsiteX34" fmla="*/ 26098 w 59341"/>
                <a:gd name="connsiteY34" fmla="*/ 7301 h 22703"/>
                <a:gd name="connsiteX35" fmla="*/ 31385 w 59341"/>
                <a:gd name="connsiteY35" fmla="*/ 4288 h 22703"/>
                <a:gd name="connsiteX36" fmla="*/ 43156 w 59341"/>
                <a:gd name="connsiteY36" fmla="*/ 4843 h 22703"/>
                <a:gd name="connsiteX37" fmla="*/ 46718 w 59341"/>
                <a:gd name="connsiteY37" fmla="*/ 3979 h 22703"/>
                <a:gd name="connsiteX38" fmla="*/ 50048 w 59341"/>
                <a:gd name="connsiteY38" fmla="*/ 3732 h 22703"/>
                <a:gd name="connsiteX39" fmla="*/ 51907 w 59341"/>
                <a:gd name="connsiteY39" fmla="*/ 1385 h 22703"/>
                <a:gd name="connsiteX40" fmla="*/ 55004 w 59341"/>
                <a:gd name="connsiteY40" fmla="*/ 582 h 22703"/>
                <a:gd name="connsiteX41" fmla="*/ 59341 w 59341"/>
                <a:gd name="connsiteY41" fmla="*/ 521 h 22703"/>
                <a:gd name="connsiteX42" fmla="*/ 58811 w 59341"/>
                <a:gd name="connsiteY42" fmla="*/ 3199 h 22703"/>
                <a:gd name="connsiteX43" fmla="*/ 55159 w 59341"/>
                <a:gd name="connsiteY43" fmla="*/ 5461 h 22703"/>
                <a:gd name="connsiteX44" fmla="*/ 55391 w 59341"/>
                <a:gd name="connsiteY44" fmla="*/ 7993 h 22703"/>
                <a:gd name="connsiteX45" fmla="*/ 53223 w 59341"/>
                <a:gd name="connsiteY45" fmla="*/ 9043 h 22703"/>
                <a:gd name="connsiteX46" fmla="*/ 50822 w 59341"/>
                <a:gd name="connsiteY46" fmla="*/ 9413 h 22703"/>
                <a:gd name="connsiteX47" fmla="*/ 47802 w 59341"/>
                <a:gd name="connsiteY47" fmla="*/ 10216 h 22703"/>
                <a:gd name="connsiteX48" fmla="*/ 44550 w 59341"/>
                <a:gd name="connsiteY48" fmla="*/ 10031 h 22703"/>
                <a:gd name="connsiteX49" fmla="*/ 42072 w 59341"/>
                <a:gd name="connsiteY49" fmla="*/ 11513 h 22703"/>
                <a:gd name="connsiteX50" fmla="*/ 35722 w 59341"/>
                <a:gd name="connsiteY50" fmla="*/ 9969 h 22703"/>
                <a:gd name="connsiteX51" fmla="*/ 32662 w 59341"/>
                <a:gd name="connsiteY51" fmla="*/ 11653 h 22703"/>
                <a:gd name="connsiteX52" fmla="*/ 29468 w 59341"/>
                <a:gd name="connsiteY52" fmla="*/ 12888 h 22703"/>
                <a:gd name="connsiteX53" fmla="*/ 28072 w 59341"/>
                <a:gd name="connsiteY53" fmla="*/ 14284 h 22703"/>
                <a:gd name="connsiteX54" fmla="*/ 30502 w 59341"/>
                <a:gd name="connsiteY54" fmla="*/ 17035 h 22703"/>
                <a:gd name="connsiteX55" fmla="*/ 22391 w 59341"/>
                <a:gd name="connsiteY55" fmla="*/ 15247 h 22703"/>
                <a:gd name="connsiteX56" fmla="*/ 20745 w 59341"/>
                <a:gd name="connsiteY56" fmla="*/ 16889 h 22703"/>
                <a:gd name="connsiteX57" fmla="*/ 19510 w 59341"/>
                <a:gd name="connsiteY57" fmla="*/ 18465 h 22703"/>
                <a:gd name="connsiteX58" fmla="*/ 18207 w 59341"/>
                <a:gd name="connsiteY58" fmla="*/ 18600 h 22703"/>
                <a:gd name="connsiteX59" fmla="*/ 17088 w 59341"/>
                <a:gd name="connsiteY59" fmla="*/ 19330 h 22703"/>
                <a:gd name="connsiteX60" fmla="*/ 16709 w 59341"/>
                <a:gd name="connsiteY60" fmla="*/ 20369 h 22703"/>
                <a:gd name="connsiteX61" fmla="*/ 15804 w 59341"/>
                <a:gd name="connsiteY61" fmla="*/ 21025 h 22703"/>
                <a:gd name="connsiteX62" fmla="*/ 15474 w 59341"/>
                <a:gd name="connsiteY62" fmla="*/ 22668 h 22703"/>
                <a:gd name="connsiteX63" fmla="*/ 14650 w 59341"/>
                <a:gd name="connsiteY63" fmla="*/ 21748 h 22703"/>
                <a:gd name="connsiteX64" fmla="*/ 13086 w 59341"/>
                <a:gd name="connsiteY64" fmla="*/ 21223 h 22703"/>
                <a:gd name="connsiteX65" fmla="*/ 11687 w 59341"/>
                <a:gd name="connsiteY65" fmla="*/ 20698 h 22703"/>
                <a:gd name="connsiteX66" fmla="*/ 10286 w 59341"/>
                <a:gd name="connsiteY66" fmla="*/ 19253 h 22703"/>
                <a:gd name="connsiteX67" fmla="*/ 8640 w 59341"/>
                <a:gd name="connsiteY67" fmla="*/ 20435 h 22703"/>
                <a:gd name="connsiteX68" fmla="*/ 7157 w 59341"/>
                <a:gd name="connsiteY68" fmla="*/ 20567 h 22703"/>
                <a:gd name="connsiteX69" fmla="*/ 5592 w 59341"/>
                <a:gd name="connsiteY69" fmla="*/ 20238 h 22703"/>
                <a:gd name="connsiteX70" fmla="*/ 3087 w 59341"/>
                <a:gd name="connsiteY70" fmla="*/ 20512 h 22703"/>
                <a:gd name="connsiteX71" fmla="*/ 1334 w 59341"/>
                <a:gd name="connsiteY71" fmla="*/ 20674 h 22703"/>
                <a:gd name="connsiteX72" fmla="*/ 52 w 59341"/>
                <a:gd name="connsiteY72" fmla="*/ 19563 h 22703"/>
                <a:gd name="connsiteX0" fmla="*/ 52 w 59341"/>
                <a:gd name="connsiteY0" fmla="*/ 19563 h 23522"/>
                <a:gd name="connsiteX1" fmla="*/ 907 w 59341"/>
                <a:gd name="connsiteY1" fmla="*/ 18750 h 23522"/>
                <a:gd name="connsiteX2" fmla="*/ 675 w 59341"/>
                <a:gd name="connsiteY2" fmla="*/ 17706 h 23522"/>
                <a:gd name="connsiteX3" fmla="*/ 1361 w 59341"/>
                <a:gd name="connsiteY3" fmla="*/ 17294 h 23522"/>
                <a:gd name="connsiteX4" fmla="*/ 1187 w 59341"/>
                <a:gd name="connsiteY4" fmla="*/ 16440 h 23522"/>
                <a:gd name="connsiteX5" fmla="*/ 805 w 59341"/>
                <a:gd name="connsiteY5" fmla="*/ 15914 h 23522"/>
                <a:gd name="connsiteX6" fmla="*/ 1119 w 59341"/>
                <a:gd name="connsiteY6" fmla="*/ 14978 h 23522"/>
                <a:gd name="connsiteX7" fmla="*/ 1992 w 59341"/>
                <a:gd name="connsiteY7" fmla="*/ 14528 h 23522"/>
                <a:gd name="connsiteX8" fmla="*/ 1963 w 59341"/>
                <a:gd name="connsiteY8" fmla="*/ 14004 h 23522"/>
                <a:gd name="connsiteX9" fmla="*/ 2137 w 59341"/>
                <a:gd name="connsiteY9" fmla="*/ 13294 h 23522"/>
                <a:gd name="connsiteX10" fmla="*/ 2557 w 59341"/>
                <a:gd name="connsiteY10" fmla="*/ 12702 h 23522"/>
                <a:gd name="connsiteX11" fmla="*/ 2509 w 59341"/>
                <a:gd name="connsiteY11" fmla="*/ 11919 h 23522"/>
                <a:gd name="connsiteX12" fmla="*/ 1498 w 59341"/>
                <a:gd name="connsiteY12" fmla="*/ 10558 h 23522"/>
                <a:gd name="connsiteX13" fmla="*/ 52 w 59341"/>
                <a:gd name="connsiteY13" fmla="*/ 8676 h 23522"/>
                <a:gd name="connsiteX14" fmla="*/ 830 w 59341"/>
                <a:gd name="connsiteY14" fmla="*/ 7691 h 23522"/>
                <a:gd name="connsiteX15" fmla="*/ 1192 w 59341"/>
                <a:gd name="connsiteY15" fmla="*/ 7045 h 23522"/>
                <a:gd name="connsiteX16" fmla="*/ 2185 w 59341"/>
                <a:gd name="connsiteY16" fmla="*/ 5984 h 23522"/>
                <a:gd name="connsiteX17" fmla="*/ 3867 w 59341"/>
                <a:gd name="connsiteY17" fmla="*/ 5350 h 23522"/>
                <a:gd name="connsiteX18" fmla="*/ 5757 w 59341"/>
                <a:gd name="connsiteY18" fmla="*/ 4017 h 23522"/>
                <a:gd name="connsiteX19" fmla="*/ 8129 w 59341"/>
                <a:gd name="connsiteY19" fmla="*/ 2980 h 23522"/>
                <a:gd name="connsiteX20" fmla="*/ 9874 w 59341"/>
                <a:gd name="connsiteY20" fmla="*/ 2573 h 23522"/>
                <a:gd name="connsiteX21" fmla="*/ 12343 w 59341"/>
                <a:gd name="connsiteY21" fmla="*/ 1799 h 23522"/>
                <a:gd name="connsiteX22" fmla="*/ 11799 w 59341"/>
                <a:gd name="connsiteY22" fmla="*/ 2878 h 23522"/>
                <a:gd name="connsiteX23" fmla="*/ 12867 w 59341"/>
                <a:gd name="connsiteY23" fmla="*/ 3612 h 23522"/>
                <a:gd name="connsiteX24" fmla="*/ 15023 w 59341"/>
                <a:gd name="connsiteY24" fmla="*/ 4378 h 23522"/>
                <a:gd name="connsiteX25" fmla="*/ 16898 w 59341"/>
                <a:gd name="connsiteY25" fmla="*/ 6110 h 23522"/>
                <a:gd name="connsiteX26" fmla="*/ 16381 w 59341"/>
                <a:gd name="connsiteY26" fmla="*/ 7421 h 23522"/>
                <a:gd name="connsiteX27" fmla="*/ 18660 w 59341"/>
                <a:gd name="connsiteY27" fmla="*/ 7225 h 23522"/>
                <a:gd name="connsiteX28" fmla="*/ 19689 w 59341"/>
                <a:gd name="connsiteY28" fmla="*/ 7530 h 23522"/>
                <a:gd name="connsiteX29" fmla="*/ 20580 w 59341"/>
                <a:gd name="connsiteY29" fmla="*/ 7103 h 23522"/>
                <a:gd name="connsiteX30" fmla="*/ 22063 w 59341"/>
                <a:gd name="connsiteY30" fmla="*/ 5922 h 23522"/>
                <a:gd name="connsiteX31" fmla="*/ 23224 w 59341"/>
                <a:gd name="connsiteY31" fmla="*/ 6181 h 23522"/>
                <a:gd name="connsiteX32" fmla="*/ 23462 w 59341"/>
                <a:gd name="connsiteY32" fmla="*/ 7169 h 23522"/>
                <a:gd name="connsiteX33" fmla="*/ 25027 w 59341"/>
                <a:gd name="connsiteY33" fmla="*/ 7498 h 23522"/>
                <a:gd name="connsiteX34" fmla="*/ 26098 w 59341"/>
                <a:gd name="connsiteY34" fmla="*/ 7301 h 23522"/>
                <a:gd name="connsiteX35" fmla="*/ 31385 w 59341"/>
                <a:gd name="connsiteY35" fmla="*/ 4288 h 23522"/>
                <a:gd name="connsiteX36" fmla="*/ 43156 w 59341"/>
                <a:gd name="connsiteY36" fmla="*/ 4843 h 23522"/>
                <a:gd name="connsiteX37" fmla="*/ 46718 w 59341"/>
                <a:gd name="connsiteY37" fmla="*/ 3979 h 23522"/>
                <a:gd name="connsiteX38" fmla="*/ 50048 w 59341"/>
                <a:gd name="connsiteY38" fmla="*/ 3732 h 23522"/>
                <a:gd name="connsiteX39" fmla="*/ 51907 w 59341"/>
                <a:gd name="connsiteY39" fmla="*/ 1385 h 23522"/>
                <a:gd name="connsiteX40" fmla="*/ 55004 w 59341"/>
                <a:gd name="connsiteY40" fmla="*/ 582 h 23522"/>
                <a:gd name="connsiteX41" fmla="*/ 59341 w 59341"/>
                <a:gd name="connsiteY41" fmla="*/ 521 h 23522"/>
                <a:gd name="connsiteX42" fmla="*/ 58811 w 59341"/>
                <a:gd name="connsiteY42" fmla="*/ 3199 h 23522"/>
                <a:gd name="connsiteX43" fmla="*/ 55159 w 59341"/>
                <a:gd name="connsiteY43" fmla="*/ 5461 h 23522"/>
                <a:gd name="connsiteX44" fmla="*/ 55391 w 59341"/>
                <a:gd name="connsiteY44" fmla="*/ 7993 h 23522"/>
                <a:gd name="connsiteX45" fmla="*/ 53223 w 59341"/>
                <a:gd name="connsiteY45" fmla="*/ 9043 h 23522"/>
                <a:gd name="connsiteX46" fmla="*/ 50822 w 59341"/>
                <a:gd name="connsiteY46" fmla="*/ 9413 h 23522"/>
                <a:gd name="connsiteX47" fmla="*/ 47802 w 59341"/>
                <a:gd name="connsiteY47" fmla="*/ 10216 h 23522"/>
                <a:gd name="connsiteX48" fmla="*/ 44550 w 59341"/>
                <a:gd name="connsiteY48" fmla="*/ 10031 h 23522"/>
                <a:gd name="connsiteX49" fmla="*/ 42072 w 59341"/>
                <a:gd name="connsiteY49" fmla="*/ 11513 h 23522"/>
                <a:gd name="connsiteX50" fmla="*/ 35722 w 59341"/>
                <a:gd name="connsiteY50" fmla="*/ 9969 h 23522"/>
                <a:gd name="connsiteX51" fmla="*/ 32662 w 59341"/>
                <a:gd name="connsiteY51" fmla="*/ 11653 h 23522"/>
                <a:gd name="connsiteX52" fmla="*/ 29468 w 59341"/>
                <a:gd name="connsiteY52" fmla="*/ 12888 h 23522"/>
                <a:gd name="connsiteX53" fmla="*/ 28072 w 59341"/>
                <a:gd name="connsiteY53" fmla="*/ 14284 h 23522"/>
                <a:gd name="connsiteX54" fmla="*/ 30502 w 59341"/>
                <a:gd name="connsiteY54" fmla="*/ 17035 h 23522"/>
                <a:gd name="connsiteX55" fmla="*/ 26650 w 59341"/>
                <a:gd name="connsiteY55" fmla="*/ 23522 h 23522"/>
                <a:gd name="connsiteX56" fmla="*/ 20745 w 59341"/>
                <a:gd name="connsiteY56" fmla="*/ 16889 h 23522"/>
                <a:gd name="connsiteX57" fmla="*/ 19510 w 59341"/>
                <a:gd name="connsiteY57" fmla="*/ 18465 h 23522"/>
                <a:gd name="connsiteX58" fmla="*/ 18207 w 59341"/>
                <a:gd name="connsiteY58" fmla="*/ 18600 h 23522"/>
                <a:gd name="connsiteX59" fmla="*/ 17088 w 59341"/>
                <a:gd name="connsiteY59" fmla="*/ 19330 h 23522"/>
                <a:gd name="connsiteX60" fmla="*/ 16709 w 59341"/>
                <a:gd name="connsiteY60" fmla="*/ 20369 h 23522"/>
                <a:gd name="connsiteX61" fmla="*/ 15804 w 59341"/>
                <a:gd name="connsiteY61" fmla="*/ 21025 h 23522"/>
                <a:gd name="connsiteX62" fmla="*/ 15474 w 59341"/>
                <a:gd name="connsiteY62" fmla="*/ 22668 h 23522"/>
                <a:gd name="connsiteX63" fmla="*/ 14650 w 59341"/>
                <a:gd name="connsiteY63" fmla="*/ 21748 h 23522"/>
                <a:gd name="connsiteX64" fmla="*/ 13086 w 59341"/>
                <a:gd name="connsiteY64" fmla="*/ 21223 h 23522"/>
                <a:gd name="connsiteX65" fmla="*/ 11687 w 59341"/>
                <a:gd name="connsiteY65" fmla="*/ 20698 h 23522"/>
                <a:gd name="connsiteX66" fmla="*/ 10286 w 59341"/>
                <a:gd name="connsiteY66" fmla="*/ 19253 h 23522"/>
                <a:gd name="connsiteX67" fmla="*/ 8640 w 59341"/>
                <a:gd name="connsiteY67" fmla="*/ 20435 h 23522"/>
                <a:gd name="connsiteX68" fmla="*/ 7157 w 59341"/>
                <a:gd name="connsiteY68" fmla="*/ 20567 h 23522"/>
                <a:gd name="connsiteX69" fmla="*/ 5592 w 59341"/>
                <a:gd name="connsiteY69" fmla="*/ 20238 h 23522"/>
                <a:gd name="connsiteX70" fmla="*/ 3087 w 59341"/>
                <a:gd name="connsiteY70" fmla="*/ 20512 h 23522"/>
                <a:gd name="connsiteX71" fmla="*/ 1334 w 59341"/>
                <a:gd name="connsiteY71" fmla="*/ 20674 h 23522"/>
                <a:gd name="connsiteX72" fmla="*/ 52 w 59341"/>
                <a:gd name="connsiteY72" fmla="*/ 19563 h 23522"/>
                <a:gd name="connsiteX0" fmla="*/ 52 w 59341"/>
                <a:gd name="connsiteY0" fmla="*/ 19563 h 23536"/>
                <a:gd name="connsiteX1" fmla="*/ 907 w 59341"/>
                <a:gd name="connsiteY1" fmla="*/ 18750 h 23536"/>
                <a:gd name="connsiteX2" fmla="*/ 675 w 59341"/>
                <a:gd name="connsiteY2" fmla="*/ 17706 h 23536"/>
                <a:gd name="connsiteX3" fmla="*/ 1361 w 59341"/>
                <a:gd name="connsiteY3" fmla="*/ 17294 h 23536"/>
                <a:gd name="connsiteX4" fmla="*/ 1187 w 59341"/>
                <a:gd name="connsiteY4" fmla="*/ 16440 h 23536"/>
                <a:gd name="connsiteX5" fmla="*/ 805 w 59341"/>
                <a:gd name="connsiteY5" fmla="*/ 15914 h 23536"/>
                <a:gd name="connsiteX6" fmla="*/ 1119 w 59341"/>
                <a:gd name="connsiteY6" fmla="*/ 14978 h 23536"/>
                <a:gd name="connsiteX7" fmla="*/ 1992 w 59341"/>
                <a:gd name="connsiteY7" fmla="*/ 14528 h 23536"/>
                <a:gd name="connsiteX8" fmla="*/ 1963 w 59341"/>
                <a:gd name="connsiteY8" fmla="*/ 14004 h 23536"/>
                <a:gd name="connsiteX9" fmla="*/ 2137 w 59341"/>
                <a:gd name="connsiteY9" fmla="*/ 13294 h 23536"/>
                <a:gd name="connsiteX10" fmla="*/ 2557 w 59341"/>
                <a:gd name="connsiteY10" fmla="*/ 12702 h 23536"/>
                <a:gd name="connsiteX11" fmla="*/ 2509 w 59341"/>
                <a:gd name="connsiteY11" fmla="*/ 11919 h 23536"/>
                <a:gd name="connsiteX12" fmla="*/ 1498 w 59341"/>
                <a:gd name="connsiteY12" fmla="*/ 10558 h 23536"/>
                <a:gd name="connsiteX13" fmla="*/ 52 w 59341"/>
                <a:gd name="connsiteY13" fmla="*/ 8676 h 23536"/>
                <a:gd name="connsiteX14" fmla="*/ 830 w 59341"/>
                <a:gd name="connsiteY14" fmla="*/ 7691 h 23536"/>
                <a:gd name="connsiteX15" fmla="*/ 1192 w 59341"/>
                <a:gd name="connsiteY15" fmla="*/ 7045 h 23536"/>
                <a:gd name="connsiteX16" fmla="*/ 2185 w 59341"/>
                <a:gd name="connsiteY16" fmla="*/ 5984 h 23536"/>
                <a:gd name="connsiteX17" fmla="*/ 3867 w 59341"/>
                <a:gd name="connsiteY17" fmla="*/ 5350 h 23536"/>
                <a:gd name="connsiteX18" fmla="*/ 5757 w 59341"/>
                <a:gd name="connsiteY18" fmla="*/ 4017 h 23536"/>
                <a:gd name="connsiteX19" fmla="*/ 8129 w 59341"/>
                <a:gd name="connsiteY19" fmla="*/ 2980 h 23536"/>
                <a:gd name="connsiteX20" fmla="*/ 9874 w 59341"/>
                <a:gd name="connsiteY20" fmla="*/ 2573 h 23536"/>
                <a:gd name="connsiteX21" fmla="*/ 12343 w 59341"/>
                <a:gd name="connsiteY21" fmla="*/ 1799 h 23536"/>
                <a:gd name="connsiteX22" fmla="*/ 11799 w 59341"/>
                <a:gd name="connsiteY22" fmla="*/ 2878 h 23536"/>
                <a:gd name="connsiteX23" fmla="*/ 12867 w 59341"/>
                <a:gd name="connsiteY23" fmla="*/ 3612 h 23536"/>
                <a:gd name="connsiteX24" fmla="*/ 15023 w 59341"/>
                <a:gd name="connsiteY24" fmla="*/ 4378 h 23536"/>
                <a:gd name="connsiteX25" fmla="*/ 16898 w 59341"/>
                <a:gd name="connsiteY25" fmla="*/ 6110 h 23536"/>
                <a:gd name="connsiteX26" fmla="*/ 16381 w 59341"/>
                <a:gd name="connsiteY26" fmla="*/ 7421 h 23536"/>
                <a:gd name="connsiteX27" fmla="*/ 18660 w 59341"/>
                <a:gd name="connsiteY27" fmla="*/ 7225 h 23536"/>
                <a:gd name="connsiteX28" fmla="*/ 19689 w 59341"/>
                <a:gd name="connsiteY28" fmla="*/ 7530 h 23536"/>
                <a:gd name="connsiteX29" fmla="*/ 20580 w 59341"/>
                <a:gd name="connsiteY29" fmla="*/ 7103 h 23536"/>
                <a:gd name="connsiteX30" fmla="*/ 22063 w 59341"/>
                <a:gd name="connsiteY30" fmla="*/ 5922 h 23536"/>
                <a:gd name="connsiteX31" fmla="*/ 23224 w 59341"/>
                <a:gd name="connsiteY31" fmla="*/ 6181 h 23536"/>
                <a:gd name="connsiteX32" fmla="*/ 23462 w 59341"/>
                <a:gd name="connsiteY32" fmla="*/ 7169 h 23536"/>
                <a:gd name="connsiteX33" fmla="*/ 25027 w 59341"/>
                <a:gd name="connsiteY33" fmla="*/ 7498 h 23536"/>
                <a:gd name="connsiteX34" fmla="*/ 26098 w 59341"/>
                <a:gd name="connsiteY34" fmla="*/ 7301 h 23536"/>
                <a:gd name="connsiteX35" fmla="*/ 31385 w 59341"/>
                <a:gd name="connsiteY35" fmla="*/ 4288 h 23536"/>
                <a:gd name="connsiteX36" fmla="*/ 43156 w 59341"/>
                <a:gd name="connsiteY36" fmla="*/ 4843 h 23536"/>
                <a:gd name="connsiteX37" fmla="*/ 46718 w 59341"/>
                <a:gd name="connsiteY37" fmla="*/ 3979 h 23536"/>
                <a:gd name="connsiteX38" fmla="*/ 50048 w 59341"/>
                <a:gd name="connsiteY38" fmla="*/ 3732 h 23536"/>
                <a:gd name="connsiteX39" fmla="*/ 51907 w 59341"/>
                <a:gd name="connsiteY39" fmla="*/ 1385 h 23536"/>
                <a:gd name="connsiteX40" fmla="*/ 55004 w 59341"/>
                <a:gd name="connsiteY40" fmla="*/ 582 h 23536"/>
                <a:gd name="connsiteX41" fmla="*/ 59341 w 59341"/>
                <a:gd name="connsiteY41" fmla="*/ 521 h 23536"/>
                <a:gd name="connsiteX42" fmla="*/ 58811 w 59341"/>
                <a:gd name="connsiteY42" fmla="*/ 3199 h 23536"/>
                <a:gd name="connsiteX43" fmla="*/ 55159 w 59341"/>
                <a:gd name="connsiteY43" fmla="*/ 5461 h 23536"/>
                <a:gd name="connsiteX44" fmla="*/ 55391 w 59341"/>
                <a:gd name="connsiteY44" fmla="*/ 7993 h 23536"/>
                <a:gd name="connsiteX45" fmla="*/ 53223 w 59341"/>
                <a:gd name="connsiteY45" fmla="*/ 9043 h 23536"/>
                <a:gd name="connsiteX46" fmla="*/ 50822 w 59341"/>
                <a:gd name="connsiteY46" fmla="*/ 9413 h 23536"/>
                <a:gd name="connsiteX47" fmla="*/ 47802 w 59341"/>
                <a:gd name="connsiteY47" fmla="*/ 10216 h 23536"/>
                <a:gd name="connsiteX48" fmla="*/ 44550 w 59341"/>
                <a:gd name="connsiteY48" fmla="*/ 10031 h 23536"/>
                <a:gd name="connsiteX49" fmla="*/ 42072 w 59341"/>
                <a:gd name="connsiteY49" fmla="*/ 11513 h 23536"/>
                <a:gd name="connsiteX50" fmla="*/ 35722 w 59341"/>
                <a:gd name="connsiteY50" fmla="*/ 9969 h 23536"/>
                <a:gd name="connsiteX51" fmla="*/ 32662 w 59341"/>
                <a:gd name="connsiteY51" fmla="*/ 11653 h 23536"/>
                <a:gd name="connsiteX52" fmla="*/ 29468 w 59341"/>
                <a:gd name="connsiteY52" fmla="*/ 12888 h 23536"/>
                <a:gd name="connsiteX53" fmla="*/ 28072 w 59341"/>
                <a:gd name="connsiteY53" fmla="*/ 14284 h 23536"/>
                <a:gd name="connsiteX54" fmla="*/ 30502 w 59341"/>
                <a:gd name="connsiteY54" fmla="*/ 17035 h 23536"/>
                <a:gd name="connsiteX55" fmla="*/ 29449 w 59341"/>
                <a:gd name="connsiteY55" fmla="*/ 18614 h 23536"/>
                <a:gd name="connsiteX56" fmla="*/ 26650 w 59341"/>
                <a:gd name="connsiteY56" fmla="*/ 23522 h 23536"/>
                <a:gd name="connsiteX57" fmla="*/ 20745 w 59341"/>
                <a:gd name="connsiteY57" fmla="*/ 16889 h 23536"/>
                <a:gd name="connsiteX58" fmla="*/ 19510 w 59341"/>
                <a:gd name="connsiteY58" fmla="*/ 18465 h 23536"/>
                <a:gd name="connsiteX59" fmla="*/ 18207 w 59341"/>
                <a:gd name="connsiteY59" fmla="*/ 18600 h 23536"/>
                <a:gd name="connsiteX60" fmla="*/ 17088 w 59341"/>
                <a:gd name="connsiteY60" fmla="*/ 19330 h 23536"/>
                <a:gd name="connsiteX61" fmla="*/ 16709 w 59341"/>
                <a:gd name="connsiteY61" fmla="*/ 20369 h 23536"/>
                <a:gd name="connsiteX62" fmla="*/ 15804 w 59341"/>
                <a:gd name="connsiteY62" fmla="*/ 21025 h 23536"/>
                <a:gd name="connsiteX63" fmla="*/ 15474 w 59341"/>
                <a:gd name="connsiteY63" fmla="*/ 22668 h 23536"/>
                <a:gd name="connsiteX64" fmla="*/ 14650 w 59341"/>
                <a:gd name="connsiteY64" fmla="*/ 21748 h 23536"/>
                <a:gd name="connsiteX65" fmla="*/ 13086 w 59341"/>
                <a:gd name="connsiteY65" fmla="*/ 21223 h 23536"/>
                <a:gd name="connsiteX66" fmla="*/ 11687 w 59341"/>
                <a:gd name="connsiteY66" fmla="*/ 20698 h 23536"/>
                <a:gd name="connsiteX67" fmla="*/ 10286 w 59341"/>
                <a:gd name="connsiteY67" fmla="*/ 19253 h 23536"/>
                <a:gd name="connsiteX68" fmla="*/ 8640 w 59341"/>
                <a:gd name="connsiteY68" fmla="*/ 20435 h 23536"/>
                <a:gd name="connsiteX69" fmla="*/ 7157 w 59341"/>
                <a:gd name="connsiteY69" fmla="*/ 20567 h 23536"/>
                <a:gd name="connsiteX70" fmla="*/ 5592 w 59341"/>
                <a:gd name="connsiteY70" fmla="*/ 20238 h 23536"/>
                <a:gd name="connsiteX71" fmla="*/ 3087 w 59341"/>
                <a:gd name="connsiteY71" fmla="*/ 20512 h 23536"/>
                <a:gd name="connsiteX72" fmla="*/ 1334 w 59341"/>
                <a:gd name="connsiteY72" fmla="*/ 20674 h 23536"/>
                <a:gd name="connsiteX73" fmla="*/ 52 w 59341"/>
                <a:gd name="connsiteY73" fmla="*/ 19563 h 23536"/>
                <a:gd name="connsiteX0" fmla="*/ 52 w 59341"/>
                <a:gd name="connsiteY0" fmla="*/ 19563 h 23536"/>
                <a:gd name="connsiteX1" fmla="*/ 907 w 59341"/>
                <a:gd name="connsiteY1" fmla="*/ 18750 h 23536"/>
                <a:gd name="connsiteX2" fmla="*/ 675 w 59341"/>
                <a:gd name="connsiteY2" fmla="*/ 17706 h 23536"/>
                <a:gd name="connsiteX3" fmla="*/ 1361 w 59341"/>
                <a:gd name="connsiteY3" fmla="*/ 17294 h 23536"/>
                <a:gd name="connsiteX4" fmla="*/ 1187 w 59341"/>
                <a:gd name="connsiteY4" fmla="*/ 16440 h 23536"/>
                <a:gd name="connsiteX5" fmla="*/ 805 w 59341"/>
                <a:gd name="connsiteY5" fmla="*/ 15914 h 23536"/>
                <a:gd name="connsiteX6" fmla="*/ 1119 w 59341"/>
                <a:gd name="connsiteY6" fmla="*/ 14978 h 23536"/>
                <a:gd name="connsiteX7" fmla="*/ 1992 w 59341"/>
                <a:gd name="connsiteY7" fmla="*/ 14528 h 23536"/>
                <a:gd name="connsiteX8" fmla="*/ 1963 w 59341"/>
                <a:gd name="connsiteY8" fmla="*/ 14004 h 23536"/>
                <a:gd name="connsiteX9" fmla="*/ 2137 w 59341"/>
                <a:gd name="connsiteY9" fmla="*/ 13294 h 23536"/>
                <a:gd name="connsiteX10" fmla="*/ 2557 w 59341"/>
                <a:gd name="connsiteY10" fmla="*/ 12702 h 23536"/>
                <a:gd name="connsiteX11" fmla="*/ 2509 w 59341"/>
                <a:gd name="connsiteY11" fmla="*/ 11919 h 23536"/>
                <a:gd name="connsiteX12" fmla="*/ 1498 w 59341"/>
                <a:gd name="connsiteY12" fmla="*/ 10558 h 23536"/>
                <a:gd name="connsiteX13" fmla="*/ 52 w 59341"/>
                <a:gd name="connsiteY13" fmla="*/ 8676 h 23536"/>
                <a:gd name="connsiteX14" fmla="*/ 830 w 59341"/>
                <a:gd name="connsiteY14" fmla="*/ 7691 h 23536"/>
                <a:gd name="connsiteX15" fmla="*/ 1192 w 59341"/>
                <a:gd name="connsiteY15" fmla="*/ 7045 h 23536"/>
                <a:gd name="connsiteX16" fmla="*/ 2185 w 59341"/>
                <a:gd name="connsiteY16" fmla="*/ 5984 h 23536"/>
                <a:gd name="connsiteX17" fmla="*/ 3867 w 59341"/>
                <a:gd name="connsiteY17" fmla="*/ 5350 h 23536"/>
                <a:gd name="connsiteX18" fmla="*/ 5757 w 59341"/>
                <a:gd name="connsiteY18" fmla="*/ 4017 h 23536"/>
                <a:gd name="connsiteX19" fmla="*/ 8129 w 59341"/>
                <a:gd name="connsiteY19" fmla="*/ 2980 h 23536"/>
                <a:gd name="connsiteX20" fmla="*/ 9874 w 59341"/>
                <a:gd name="connsiteY20" fmla="*/ 2573 h 23536"/>
                <a:gd name="connsiteX21" fmla="*/ 12343 w 59341"/>
                <a:gd name="connsiteY21" fmla="*/ 1799 h 23536"/>
                <a:gd name="connsiteX22" fmla="*/ 11799 w 59341"/>
                <a:gd name="connsiteY22" fmla="*/ 2878 h 23536"/>
                <a:gd name="connsiteX23" fmla="*/ 12867 w 59341"/>
                <a:gd name="connsiteY23" fmla="*/ 3612 h 23536"/>
                <a:gd name="connsiteX24" fmla="*/ 15023 w 59341"/>
                <a:gd name="connsiteY24" fmla="*/ 4378 h 23536"/>
                <a:gd name="connsiteX25" fmla="*/ 16898 w 59341"/>
                <a:gd name="connsiteY25" fmla="*/ 6110 h 23536"/>
                <a:gd name="connsiteX26" fmla="*/ 16381 w 59341"/>
                <a:gd name="connsiteY26" fmla="*/ 7421 h 23536"/>
                <a:gd name="connsiteX27" fmla="*/ 18660 w 59341"/>
                <a:gd name="connsiteY27" fmla="*/ 7225 h 23536"/>
                <a:gd name="connsiteX28" fmla="*/ 19689 w 59341"/>
                <a:gd name="connsiteY28" fmla="*/ 7530 h 23536"/>
                <a:gd name="connsiteX29" fmla="*/ 20580 w 59341"/>
                <a:gd name="connsiteY29" fmla="*/ 7103 h 23536"/>
                <a:gd name="connsiteX30" fmla="*/ 22063 w 59341"/>
                <a:gd name="connsiteY30" fmla="*/ 5922 h 23536"/>
                <a:gd name="connsiteX31" fmla="*/ 23224 w 59341"/>
                <a:gd name="connsiteY31" fmla="*/ 6181 h 23536"/>
                <a:gd name="connsiteX32" fmla="*/ 23462 w 59341"/>
                <a:gd name="connsiteY32" fmla="*/ 7169 h 23536"/>
                <a:gd name="connsiteX33" fmla="*/ 25027 w 59341"/>
                <a:gd name="connsiteY33" fmla="*/ 7498 h 23536"/>
                <a:gd name="connsiteX34" fmla="*/ 26098 w 59341"/>
                <a:gd name="connsiteY34" fmla="*/ 7301 h 23536"/>
                <a:gd name="connsiteX35" fmla="*/ 31385 w 59341"/>
                <a:gd name="connsiteY35" fmla="*/ 4288 h 23536"/>
                <a:gd name="connsiteX36" fmla="*/ 43156 w 59341"/>
                <a:gd name="connsiteY36" fmla="*/ 4843 h 23536"/>
                <a:gd name="connsiteX37" fmla="*/ 46718 w 59341"/>
                <a:gd name="connsiteY37" fmla="*/ 3979 h 23536"/>
                <a:gd name="connsiteX38" fmla="*/ 50048 w 59341"/>
                <a:gd name="connsiteY38" fmla="*/ 3732 h 23536"/>
                <a:gd name="connsiteX39" fmla="*/ 51907 w 59341"/>
                <a:gd name="connsiteY39" fmla="*/ 1385 h 23536"/>
                <a:gd name="connsiteX40" fmla="*/ 55004 w 59341"/>
                <a:gd name="connsiteY40" fmla="*/ 582 h 23536"/>
                <a:gd name="connsiteX41" fmla="*/ 59341 w 59341"/>
                <a:gd name="connsiteY41" fmla="*/ 521 h 23536"/>
                <a:gd name="connsiteX42" fmla="*/ 58811 w 59341"/>
                <a:gd name="connsiteY42" fmla="*/ 3199 h 23536"/>
                <a:gd name="connsiteX43" fmla="*/ 55159 w 59341"/>
                <a:gd name="connsiteY43" fmla="*/ 5461 h 23536"/>
                <a:gd name="connsiteX44" fmla="*/ 55391 w 59341"/>
                <a:gd name="connsiteY44" fmla="*/ 7993 h 23536"/>
                <a:gd name="connsiteX45" fmla="*/ 53223 w 59341"/>
                <a:gd name="connsiteY45" fmla="*/ 9043 h 23536"/>
                <a:gd name="connsiteX46" fmla="*/ 50822 w 59341"/>
                <a:gd name="connsiteY46" fmla="*/ 9413 h 23536"/>
                <a:gd name="connsiteX47" fmla="*/ 47802 w 59341"/>
                <a:gd name="connsiteY47" fmla="*/ 10216 h 23536"/>
                <a:gd name="connsiteX48" fmla="*/ 44550 w 59341"/>
                <a:gd name="connsiteY48" fmla="*/ 10031 h 23536"/>
                <a:gd name="connsiteX49" fmla="*/ 42072 w 59341"/>
                <a:gd name="connsiteY49" fmla="*/ 11513 h 23536"/>
                <a:gd name="connsiteX50" fmla="*/ 35722 w 59341"/>
                <a:gd name="connsiteY50" fmla="*/ 9969 h 23536"/>
                <a:gd name="connsiteX51" fmla="*/ 32662 w 59341"/>
                <a:gd name="connsiteY51" fmla="*/ 11653 h 23536"/>
                <a:gd name="connsiteX52" fmla="*/ 29468 w 59341"/>
                <a:gd name="connsiteY52" fmla="*/ 12888 h 23536"/>
                <a:gd name="connsiteX53" fmla="*/ 28072 w 59341"/>
                <a:gd name="connsiteY53" fmla="*/ 14284 h 23536"/>
                <a:gd name="connsiteX54" fmla="*/ 29837 w 59341"/>
                <a:gd name="connsiteY54" fmla="*/ 15588 h 23536"/>
                <a:gd name="connsiteX55" fmla="*/ 30502 w 59341"/>
                <a:gd name="connsiteY55" fmla="*/ 17035 h 23536"/>
                <a:gd name="connsiteX56" fmla="*/ 29449 w 59341"/>
                <a:gd name="connsiteY56" fmla="*/ 18614 h 23536"/>
                <a:gd name="connsiteX57" fmla="*/ 26650 w 59341"/>
                <a:gd name="connsiteY57" fmla="*/ 23522 h 23536"/>
                <a:gd name="connsiteX58" fmla="*/ 20745 w 59341"/>
                <a:gd name="connsiteY58" fmla="*/ 16889 h 23536"/>
                <a:gd name="connsiteX59" fmla="*/ 19510 w 59341"/>
                <a:gd name="connsiteY59" fmla="*/ 18465 h 23536"/>
                <a:gd name="connsiteX60" fmla="*/ 18207 w 59341"/>
                <a:gd name="connsiteY60" fmla="*/ 18600 h 23536"/>
                <a:gd name="connsiteX61" fmla="*/ 17088 w 59341"/>
                <a:gd name="connsiteY61" fmla="*/ 19330 h 23536"/>
                <a:gd name="connsiteX62" fmla="*/ 16709 w 59341"/>
                <a:gd name="connsiteY62" fmla="*/ 20369 h 23536"/>
                <a:gd name="connsiteX63" fmla="*/ 15804 w 59341"/>
                <a:gd name="connsiteY63" fmla="*/ 21025 h 23536"/>
                <a:gd name="connsiteX64" fmla="*/ 15474 w 59341"/>
                <a:gd name="connsiteY64" fmla="*/ 22668 h 23536"/>
                <a:gd name="connsiteX65" fmla="*/ 14650 w 59341"/>
                <a:gd name="connsiteY65" fmla="*/ 21748 h 23536"/>
                <a:gd name="connsiteX66" fmla="*/ 13086 w 59341"/>
                <a:gd name="connsiteY66" fmla="*/ 21223 h 23536"/>
                <a:gd name="connsiteX67" fmla="*/ 11687 w 59341"/>
                <a:gd name="connsiteY67" fmla="*/ 20698 h 23536"/>
                <a:gd name="connsiteX68" fmla="*/ 10286 w 59341"/>
                <a:gd name="connsiteY68" fmla="*/ 19253 h 23536"/>
                <a:gd name="connsiteX69" fmla="*/ 8640 w 59341"/>
                <a:gd name="connsiteY69" fmla="*/ 20435 h 23536"/>
                <a:gd name="connsiteX70" fmla="*/ 7157 w 59341"/>
                <a:gd name="connsiteY70" fmla="*/ 20567 h 23536"/>
                <a:gd name="connsiteX71" fmla="*/ 5592 w 59341"/>
                <a:gd name="connsiteY71" fmla="*/ 20238 h 23536"/>
                <a:gd name="connsiteX72" fmla="*/ 3087 w 59341"/>
                <a:gd name="connsiteY72" fmla="*/ 20512 h 23536"/>
                <a:gd name="connsiteX73" fmla="*/ 1334 w 59341"/>
                <a:gd name="connsiteY73" fmla="*/ 20674 h 23536"/>
                <a:gd name="connsiteX74" fmla="*/ 52 w 59341"/>
                <a:gd name="connsiteY74" fmla="*/ 19563 h 23536"/>
                <a:gd name="connsiteX0" fmla="*/ 52 w 59341"/>
                <a:gd name="connsiteY0" fmla="*/ 19563 h 25311"/>
                <a:gd name="connsiteX1" fmla="*/ 907 w 59341"/>
                <a:gd name="connsiteY1" fmla="*/ 18750 h 25311"/>
                <a:gd name="connsiteX2" fmla="*/ 675 w 59341"/>
                <a:gd name="connsiteY2" fmla="*/ 17706 h 25311"/>
                <a:gd name="connsiteX3" fmla="*/ 1361 w 59341"/>
                <a:gd name="connsiteY3" fmla="*/ 17294 h 25311"/>
                <a:gd name="connsiteX4" fmla="*/ 1187 w 59341"/>
                <a:gd name="connsiteY4" fmla="*/ 16440 h 25311"/>
                <a:gd name="connsiteX5" fmla="*/ 805 w 59341"/>
                <a:gd name="connsiteY5" fmla="*/ 15914 h 25311"/>
                <a:gd name="connsiteX6" fmla="*/ 1119 w 59341"/>
                <a:gd name="connsiteY6" fmla="*/ 14978 h 25311"/>
                <a:gd name="connsiteX7" fmla="*/ 1992 w 59341"/>
                <a:gd name="connsiteY7" fmla="*/ 14528 h 25311"/>
                <a:gd name="connsiteX8" fmla="*/ 1963 w 59341"/>
                <a:gd name="connsiteY8" fmla="*/ 14004 h 25311"/>
                <a:gd name="connsiteX9" fmla="*/ 2137 w 59341"/>
                <a:gd name="connsiteY9" fmla="*/ 13294 h 25311"/>
                <a:gd name="connsiteX10" fmla="*/ 2557 w 59341"/>
                <a:gd name="connsiteY10" fmla="*/ 12702 h 25311"/>
                <a:gd name="connsiteX11" fmla="*/ 2509 w 59341"/>
                <a:gd name="connsiteY11" fmla="*/ 11919 h 25311"/>
                <a:gd name="connsiteX12" fmla="*/ 1498 w 59341"/>
                <a:gd name="connsiteY12" fmla="*/ 10558 h 25311"/>
                <a:gd name="connsiteX13" fmla="*/ 52 w 59341"/>
                <a:gd name="connsiteY13" fmla="*/ 8676 h 25311"/>
                <a:gd name="connsiteX14" fmla="*/ 830 w 59341"/>
                <a:gd name="connsiteY14" fmla="*/ 7691 h 25311"/>
                <a:gd name="connsiteX15" fmla="*/ 1192 w 59341"/>
                <a:gd name="connsiteY15" fmla="*/ 7045 h 25311"/>
                <a:gd name="connsiteX16" fmla="*/ 2185 w 59341"/>
                <a:gd name="connsiteY16" fmla="*/ 5984 h 25311"/>
                <a:gd name="connsiteX17" fmla="*/ 3867 w 59341"/>
                <a:gd name="connsiteY17" fmla="*/ 5350 h 25311"/>
                <a:gd name="connsiteX18" fmla="*/ 5757 w 59341"/>
                <a:gd name="connsiteY18" fmla="*/ 4017 h 25311"/>
                <a:gd name="connsiteX19" fmla="*/ 8129 w 59341"/>
                <a:gd name="connsiteY19" fmla="*/ 2980 h 25311"/>
                <a:gd name="connsiteX20" fmla="*/ 9874 w 59341"/>
                <a:gd name="connsiteY20" fmla="*/ 2573 h 25311"/>
                <a:gd name="connsiteX21" fmla="*/ 12343 w 59341"/>
                <a:gd name="connsiteY21" fmla="*/ 1799 h 25311"/>
                <a:gd name="connsiteX22" fmla="*/ 11799 w 59341"/>
                <a:gd name="connsiteY22" fmla="*/ 2878 h 25311"/>
                <a:gd name="connsiteX23" fmla="*/ 12867 w 59341"/>
                <a:gd name="connsiteY23" fmla="*/ 3612 h 25311"/>
                <a:gd name="connsiteX24" fmla="*/ 15023 w 59341"/>
                <a:gd name="connsiteY24" fmla="*/ 4378 h 25311"/>
                <a:gd name="connsiteX25" fmla="*/ 16898 w 59341"/>
                <a:gd name="connsiteY25" fmla="*/ 6110 h 25311"/>
                <a:gd name="connsiteX26" fmla="*/ 16381 w 59341"/>
                <a:gd name="connsiteY26" fmla="*/ 7421 h 25311"/>
                <a:gd name="connsiteX27" fmla="*/ 18660 w 59341"/>
                <a:gd name="connsiteY27" fmla="*/ 7225 h 25311"/>
                <a:gd name="connsiteX28" fmla="*/ 19689 w 59341"/>
                <a:gd name="connsiteY28" fmla="*/ 7530 h 25311"/>
                <a:gd name="connsiteX29" fmla="*/ 20580 w 59341"/>
                <a:gd name="connsiteY29" fmla="*/ 7103 h 25311"/>
                <a:gd name="connsiteX30" fmla="*/ 22063 w 59341"/>
                <a:gd name="connsiteY30" fmla="*/ 5922 h 25311"/>
                <a:gd name="connsiteX31" fmla="*/ 23224 w 59341"/>
                <a:gd name="connsiteY31" fmla="*/ 6181 h 25311"/>
                <a:gd name="connsiteX32" fmla="*/ 23462 w 59341"/>
                <a:gd name="connsiteY32" fmla="*/ 7169 h 25311"/>
                <a:gd name="connsiteX33" fmla="*/ 25027 w 59341"/>
                <a:gd name="connsiteY33" fmla="*/ 7498 h 25311"/>
                <a:gd name="connsiteX34" fmla="*/ 26098 w 59341"/>
                <a:gd name="connsiteY34" fmla="*/ 7301 h 25311"/>
                <a:gd name="connsiteX35" fmla="*/ 31385 w 59341"/>
                <a:gd name="connsiteY35" fmla="*/ 4288 h 25311"/>
                <a:gd name="connsiteX36" fmla="*/ 43156 w 59341"/>
                <a:gd name="connsiteY36" fmla="*/ 4843 h 25311"/>
                <a:gd name="connsiteX37" fmla="*/ 46718 w 59341"/>
                <a:gd name="connsiteY37" fmla="*/ 3979 h 25311"/>
                <a:gd name="connsiteX38" fmla="*/ 50048 w 59341"/>
                <a:gd name="connsiteY38" fmla="*/ 3732 h 25311"/>
                <a:gd name="connsiteX39" fmla="*/ 51907 w 59341"/>
                <a:gd name="connsiteY39" fmla="*/ 1385 h 25311"/>
                <a:gd name="connsiteX40" fmla="*/ 55004 w 59341"/>
                <a:gd name="connsiteY40" fmla="*/ 582 h 25311"/>
                <a:gd name="connsiteX41" fmla="*/ 59341 w 59341"/>
                <a:gd name="connsiteY41" fmla="*/ 521 h 25311"/>
                <a:gd name="connsiteX42" fmla="*/ 58811 w 59341"/>
                <a:gd name="connsiteY42" fmla="*/ 3199 h 25311"/>
                <a:gd name="connsiteX43" fmla="*/ 55159 w 59341"/>
                <a:gd name="connsiteY43" fmla="*/ 5461 h 25311"/>
                <a:gd name="connsiteX44" fmla="*/ 55391 w 59341"/>
                <a:gd name="connsiteY44" fmla="*/ 7993 h 25311"/>
                <a:gd name="connsiteX45" fmla="*/ 53223 w 59341"/>
                <a:gd name="connsiteY45" fmla="*/ 9043 h 25311"/>
                <a:gd name="connsiteX46" fmla="*/ 50822 w 59341"/>
                <a:gd name="connsiteY46" fmla="*/ 9413 h 25311"/>
                <a:gd name="connsiteX47" fmla="*/ 47802 w 59341"/>
                <a:gd name="connsiteY47" fmla="*/ 10216 h 25311"/>
                <a:gd name="connsiteX48" fmla="*/ 44550 w 59341"/>
                <a:gd name="connsiteY48" fmla="*/ 10031 h 25311"/>
                <a:gd name="connsiteX49" fmla="*/ 42072 w 59341"/>
                <a:gd name="connsiteY49" fmla="*/ 11513 h 25311"/>
                <a:gd name="connsiteX50" fmla="*/ 35722 w 59341"/>
                <a:gd name="connsiteY50" fmla="*/ 9969 h 25311"/>
                <a:gd name="connsiteX51" fmla="*/ 32662 w 59341"/>
                <a:gd name="connsiteY51" fmla="*/ 11653 h 25311"/>
                <a:gd name="connsiteX52" fmla="*/ 29468 w 59341"/>
                <a:gd name="connsiteY52" fmla="*/ 12888 h 25311"/>
                <a:gd name="connsiteX53" fmla="*/ 28072 w 59341"/>
                <a:gd name="connsiteY53" fmla="*/ 14284 h 25311"/>
                <a:gd name="connsiteX54" fmla="*/ 29837 w 59341"/>
                <a:gd name="connsiteY54" fmla="*/ 15588 h 25311"/>
                <a:gd name="connsiteX55" fmla="*/ 30502 w 59341"/>
                <a:gd name="connsiteY55" fmla="*/ 17035 h 25311"/>
                <a:gd name="connsiteX56" fmla="*/ 29449 w 59341"/>
                <a:gd name="connsiteY56" fmla="*/ 18614 h 25311"/>
                <a:gd name="connsiteX57" fmla="*/ 26650 w 59341"/>
                <a:gd name="connsiteY57" fmla="*/ 23522 h 25311"/>
                <a:gd name="connsiteX58" fmla="*/ 21287 w 59341"/>
                <a:gd name="connsiteY58" fmla="*/ 25040 h 25311"/>
                <a:gd name="connsiteX59" fmla="*/ 19510 w 59341"/>
                <a:gd name="connsiteY59" fmla="*/ 18465 h 25311"/>
                <a:gd name="connsiteX60" fmla="*/ 18207 w 59341"/>
                <a:gd name="connsiteY60" fmla="*/ 18600 h 25311"/>
                <a:gd name="connsiteX61" fmla="*/ 17088 w 59341"/>
                <a:gd name="connsiteY61" fmla="*/ 19330 h 25311"/>
                <a:gd name="connsiteX62" fmla="*/ 16709 w 59341"/>
                <a:gd name="connsiteY62" fmla="*/ 20369 h 25311"/>
                <a:gd name="connsiteX63" fmla="*/ 15804 w 59341"/>
                <a:gd name="connsiteY63" fmla="*/ 21025 h 25311"/>
                <a:gd name="connsiteX64" fmla="*/ 15474 w 59341"/>
                <a:gd name="connsiteY64" fmla="*/ 22668 h 25311"/>
                <a:gd name="connsiteX65" fmla="*/ 14650 w 59341"/>
                <a:gd name="connsiteY65" fmla="*/ 21748 h 25311"/>
                <a:gd name="connsiteX66" fmla="*/ 13086 w 59341"/>
                <a:gd name="connsiteY66" fmla="*/ 21223 h 25311"/>
                <a:gd name="connsiteX67" fmla="*/ 11687 w 59341"/>
                <a:gd name="connsiteY67" fmla="*/ 20698 h 25311"/>
                <a:gd name="connsiteX68" fmla="*/ 10286 w 59341"/>
                <a:gd name="connsiteY68" fmla="*/ 19253 h 25311"/>
                <a:gd name="connsiteX69" fmla="*/ 8640 w 59341"/>
                <a:gd name="connsiteY69" fmla="*/ 20435 h 25311"/>
                <a:gd name="connsiteX70" fmla="*/ 7157 w 59341"/>
                <a:gd name="connsiteY70" fmla="*/ 20567 h 25311"/>
                <a:gd name="connsiteX71" fmla="*/ 5592 w 59341"/>
                <a:gd name="connsiteY71" fmla="*/ 20238 h 25311"/>
                <a:gd name="connsiteX72" fmla="*/ 3087 w 59341"/>
                <a:gd name="connsiteY72" fmla="*/ 20512 h 25311"/>
                <a:gd name="connsiteX73" fmla="*/ 1334 w 59341"/>
                <a:gd name="connsiteY73" fmla="*/ 20674 h 25311"/>
                <a:gd name="connsiteX74" fmla="*/ 52 w 59341"/>
                <a:gd name="connsiteY74" fmla="*/ 19563 h 25311"/>
                <a:gd name="connsiteX0" fmla="*/ 52 w 59341"/>
                <a:gd name="connsiteY0" fmla="*/ 19563 h 25150"/>
                <a:gd name="connsiteX1" fmla="*/ 907 w 59341"/>
                <a:gd name="connsiteY1" fmla="*/ 18750 h 25150"/>
                <a:gd name="connsiteX2" fmla="*/ 675 w 59341"/>
                <a:gd name="connsiteY2" fmla="*/ 17706 h 25150"/>
                <a:gd name="connsiteX3" fmla="*/ 1361 w 59341"/>
                <a:gd name="connsiteY3" fmla="*/ 17294 h 25150"/>
                <a:gd name="connsiteX4" fmla="*/ 1187 w 59341"/>
                <a:gd name="connsiteY4" fmla="*/ 16440 h 25150"/>
                <a:gd name="connsiteX5" fmla="*/ 805 w 59341"/>
                <a:gd name="connsiteY5" fmla="*/ 15914 h 25150"/>
                <a:gd name="connsiteX6" fmla="*/ 1119 w 59341"/>
                <a:gd name="connsiteY6" fmla="*/ 14978 h 25150"/>
                <a:gd name="connsiteX7" fmla="*/ 1992 w 59341"/>
                <a:gd name="connsiteY7" fmla="*/ 14528 h 25150"/>
                <a:gd name="connsiteX8" fmla="*/ 1963 w 59341"/>
                <a:gd name="connsiteY8" fmla="*/ 14004 h 25150"/>
                <a:gd name="connsiteX9" fmla="*/ 2137 w 59341"/>
                <a:gd name="connsiteY9" fmla="*/ 13294 h 25150"/>
                <a:gd name="connsiteX10" fmla="*/ 2557 w 59341"/>
                <a:gd name="connsiteY10" fmla="*/ 12702 h 25150"/>
                <a:gd name="connsiteX11" fmla="*/ 2509 w 59341"/>
                <a:gd name="connsiteY11" fmla="*/ 11919 h 25150"/>
                <a:gd name="connsiteX12" fmla="*/ 1498 w 59341"/>
                <a:gd name="connsiteY12" fmla="*/ 10558 h 25150"/>
                <a:gd name="connsiteX13" fmla="*/ 52 w 59341"/>
                <a:gd name="connsiteY13" fmla="*/ 8676 h 25150"/>
                <a:gd name="connsiteX14" fmla="*/ 830 w 59341"/>
                <a:gd name="connsiteY14" fmla="*/ 7691 h 25150"/>
                <a:gd name="connsiteX15" fmla="*/ 1192 w 59341"/>
                <a:gd name="connsiteY15" fmla="*/ 7045 h 25150"/>
                <a:gd name="connsiteX16" fmla="*/ 2185 w 59341"/>
                <a:gd name="connsiteY16" fmla="*/ 5984 h 25150"/>
                <a:gd name="connsiteX17" fmla="*/ 3867 w 59341"/>
                <a:gd name="connsiteY17" fmla="*/ 5350 h 25150"/>
                <a:gd name="connsiteX18" fmla="*/ 5757 w 59341"/>
                <a:gd name="connsiteY18" fmla="*/ 4017 h 25150"/>
                <a:gd name="connsiteX19" fmla="*/ 8129 w 59341"/>
                <a:gd name="connsiteY19" fmla="*/ 2980 h 25150"/>
                <a:gd name="connsiteX20" fmla="*/ 9874 w 59341"/>
                <a:gd name="connsiteY20" fmla="*/ 2573 h 25150"/>
                <a:gd name="connsiteX21" fmla="*/ 12343 w 59341"/>
                <a:gd name="connsiteY21" fmla="*/ 1799 h 25150"/>
                <a:gd name="connsiteX22" fmla="*/ 11799 w 59341"/>
                <a:gd name="connsiteY22" fmla="*/ 2878 h 25150"/>
                <a:gd name="connsiteX23" fmla="*/ 12867 w 59341"/>
                <a:gd name="connsiteY23" fmla="*/ 3612 h 25150"/>
                <a:gd name="connsiteX24" fmla="*/ 15023 w 59341"/>
                <a:gd name="connsiteY24" fmla="*/ 4378 h 25150"/>
                <a:gd name="connsiteX25" fmla="*/ 16898 w 59341"/>
                <a:gd name="connsiteY25" fmla="*/ 6110 h 25150"/>
                <a:gd name="connsiteX26" fmla="*/ 16381 w 59341"/>
                <a:gd name="connsiteY26" fmla="*/ 7421 h 25150"/>
                <a:gd name="connsiteX27" fmla="*/ 18660 w 59341"/>
                <a:gd name="connsiteY27" fmla="*/ 7225 h 25150"/>
                <a:gd name="connsiteX28" fmla="*/ 19689 w 59341"/>
                <a:gd name="connsiteY28" fmla="*/ 7530 h 25150"/>
                <a:gd name="connsiteX29" fmla="*/ 20580 w 59341"/>
                <a:gd name="connsiteY29" fmla="*/ 7103 h 25150"/>
                <a:gd name="connsiteX30" fmla="*/ 22063 w 59341"/>
                <a:gd name="connsiteY30" fmla="*/ 5922 h 25150"/>
                <a:gd name="connsiteX31" fmla="*/ 23224 w 59341"/>
                <a:gd name="connsiteY31" fmla="*/ 6181 h 25150"/>
                <a:gd name="connsiteX32" fmla="*/ 23462 w 59341"/>
                <a:gd name="connsiteY32" fmla="*/ 7169 h 25150"/>
                <a:gd name="connsiteX33" fmla="*/ 25027 w 59341"/>
                <a:gd name="connsiteY33" fmla="*/ 7498 h 25150"/>
                <a:gd name="connsiteX34" fmla="*/ 26098 w 59341"/>
                <a:gd name="connsiteY34" fmla="*/ 7301 h 25150"/>
                <a:gd name="connsiteX35" fmla="*/ 31385 w 59341"/>
                <a:gd name="connsiteY35" fmla="*/ 4288 h 25150"/>
                <a:gd name="connsiteX36" fmla="*/ 43156 w 59341"/>
                <a:gd name="connsiteY36" fmla="*/ 4843 h 25150"/>
                <a:gd name="connsiteX37" fmla="*/ 46718 w 59341"/>
                <a:gd name="connsiteY37" fmla="*/ 3979 h 25150"/>
                <a:gd name="connsiteX38" fmla="*/ 50048 w 59341"/>
                <a:gd name="connsiteY38" fmla="*/ 3732 h 25150"/>
                <a:gd name="connsiteX39" fmla="*/ 51907 w 59341"/>
                <a:gd name="connsiteY39" fmla="*/ 1385 h 25150"/>
                <a:gd name="connsiteX40" fmla="*/ 55004 w 59341"/>
                <a:gd name="connsiteY40" fmla="*/ 582 h 25150"/>
                <a:gd name="connsiteX41" fmla="*/ 59341 w 59341"/>
                <a:gd name="connsiteY41" fmla="*/ 521 h 25150"/>
                <a:gd name="connsiteX42" fmla="*/ 58811 w 59341"/>
                <a:gd name="connsiteY42" fmla="*/ 3199 h 25150"/>
                <a:gd name="connsiteX43" fmla="*/ 55159 w 59341"/>
                <a:gd name="connsiteY43" fmla="*/ 5461 h 25150"/>
                <a:gd name="connsiteX44" fmla="*/ 55391 w 59341"/>
                <a:gd name="connsiteY44" fmla="*/ 7993 h 25150"/>
                <a:gd name="connsiteX45" fmla="*/ 53223 w 59341"/>
                <a:gd name="connsiteY45" fmla="*/ 9043 h 25150"/>
                <a:gd name="connsiteX46" fmla="*/ 50822 w 59341"/>
                <a:gd name="connsiteY46" fmla="*/ 9413 h 25150"/>
                <a:gd name="connsiteX47" fmla="*/ 47802 w 59341"/>
                <a:gd name="connsiteY47" fmla="*/ 10216 h 25150"/>
                <a:gd name="connsiteX48" fmla="*/ 44550 w 59341"/>
                <a:gd name="connsiteY48" fmla="*/ 10031 h 25150"/>
                <a:gd name="connsiteX49" fmla="*/ 42072 w 59341"/>
                <a:gd name="connsiteY49" fmla="*/ 11513 h 25150"/>
                <a:gd name="connsiteX50" fmla="*/ 35722 w 59341"/>
                <a:gd name="connsiteY50" fmla="*/ 9969 h 25150"/>
                <a:gd name="connsiteX51" fmla="*/ 32662 w 59341"/>
                <a:gd name="connsiteY51" fmla="*/ 11653 h 25150"/>
                <a:gd name="connsiteX52" fmla="*/ 29468 w 59341"/>
                <a:gd name="connsiteY52" fmla="*/ 12888 h 25150"/>
                <a:gd name="connsiteX53" fmla="*/ 28072 w 59341"/>
                <a:gd name="connsiteY53" fmla="*/ 14284 h 25150"/>
                <a:gd name="connsiteX54" fmla="*/ 29837 w 59341"/>
                <a:gd name="connsiteY54" fmla="*/ 15588 h 25150"/>
                <a:gd name="connsiteX55" fmla="*/ 30502 w 59341"/>
                <a:gd name="connsiteY55" fmla="*/ 17035 h 25150"/>
                <a:gd name="connsiteX56" fmla="*/ 29449 w 59341"/>
                <a:gd name="connsiteY56" fmla="*/ 18614 h 25150"/>
                <a:gd name="connsiteX57" fmla="*/ 26650 w 59341"/>
                <a:gd name="connsiteY57" fmla="*/ 23522 h 25150"/>
                <a:gd name="connsiteX58" fmla="*/ 21287 w 59341"/>
                <a:gd name="connsiteY58" fmla="*/ 25040 h 25150"/>
                <a:gd name="connsiteX59" fmla="*/ 19510 w 59341"/>
                <a:gd name="connsiteY59" fmla="*/ 18465 h 25150"/>
                <a:gd name="connsiteX60" fmla="*/ 18207 w 59341"/>
                <a:gd name="connsiteY60" fmla="*/ 18600 h 25150"/>
                <a:gd name="connsiteX61" fmla="*/ 17088 w 59341"/>
                <a:gd name="connsiteY61" fmla="*/ 19330 h 25150"/>
                <a:gd name="connsiteX62" fmla="*/ 16709 w 59341"/>
                <a:gd name="connsiteY62" fmla="*/ 20369 h 25150"/>
                <a:gd name="connsiteX63" fmla="*/ 15804 w 59341"/>
                <a:gd name="connsiteY63" fmla="*/ 21025 h 25150"/>
                <a:gd name="connsiteX64" fmla="*/ 15474 w 59341"/>
                <a:gd name="connsiteY64" fmla="*/ 22668 h 25150"/>
                <a:gd name="connsiteX65" fmla="*/ 14650 w 59341"/>
                <a:gd name="connsiteY65" fmla="*/ 21748 h 25150"/>
                <a:gd name="connsiteX66" fmla="*/ 13086 w 59341"/>
                <a:gd name="connsiteY66" fmla="*/ 21223 h 25150"/>
                <a:gd name="connsiteX67" fmla="*/ 11687 w 59341"/>
                <a:gd name="connsiteY67" fmla="*/ 20698 h 25150"/>
                <a:gd name="connsiteX68" fmla="*/ 10286 w 59341"/>
                <a:gd name="connsiteY68" fmla="*/ 19253 h 25150"/>
                <a:gd name="connsiteX69" fmla="*/ 8640 w 59341"/>
                <a:gd name="connsiteY69" fmla="*/ 20435 h 25150"/>
                <a:gd name="connsiteX70" fmla="*/ 7157 w 59341"/>
                <a:gd name="connsiteY70" fmla="*/ 20567 h 25150"/>
                <a:gd name="connsiteX71" fmla="*/ 5592 w 59341"/>
                <a:gd name="connsiteY71" fmla="*/ 20238 h 25150"/>
                <a:gd name="connsiteX72" fmla="*/ 3087 w 59341"/>
                <a:gd name="connsiteY72" fmla="*/ 20512 h 25150"/>
                <a:gd name="connsiteX73" fmla="*/ 1334 w 59341"/>
                <a:gd name="connsiteY73" fmla="*/ 20674 h 25150"/>
                <a:gd name="connsiteX74" fmla="*/ 52 w 59341"/>
                <a:gd name="connsiteY74" fmla="*/ 19563 h 25150"/>
                <a:gd name="connsiteX0" fmla="*/ 52 w 59341"/>
                <a:gd name="connsiteY0" fmla="*/ 19563 h 25628"/>
                <a:gd name="connsiteX1" fmla="*/ 907 w 59341"/>
                <a:gd name="connsiteY1" fmla="*/ 18750 h 25628"/>
                <a:gd name="connsiteX2" fmla="*/ 675 w 59341"/>
                <a:gd name="connsiteY2" fmla="*/ 17706 h 25628"/>
                <a:gd name="connsiteX3" fmla="*/ 1361 w 59341"/>
                <a:gd name="connsiteY3" fmla="*/ 17294 h 25628"/>
                <a:gd name="connsiteX4" fmla="*/ 1187 w 59341"/>
                <a:gd name="connsiteY4" fmla="*/ 16440 h 25628"/>
                <a:gd name="connsiteX5" fmla="*/ 805 w 59341"/>
                <a:gd name="connsiteY5" fmla="*/ 15914 h 25628"/>
                <a:gd name="connsiteX6" fmla="*/ 1119 w 59341"/>
                <a:gd name="connsiteY6" fmla="*/ 14978 h 25628"/>
                <a:gd name="connsiteX7" fmla="*/ 1992 w 59341"/>
                <a:gd name="connsiteY7" fmla="*/ 14528 h 25628"/>
                <a:gd name="connsiteX8" fmla="*/ 1963 w 59341"/>
                <a:gd name="connsiteY8" fmla="*/ 14004 h 25628"/>
                <a:gd name="connsiteX9" fmla="*/ 2137 w 59341"/>
                <a:gd name="connsiteY9" fmla="*/ 13294 h 25628"/>
                <a:gd name="connsiteX10" fmla="*/ 2557 w 59341"/>
                <a:gd name="connsiteY10" fmla="*/ 12702 h 25628"/>
                <a:gd name="connsiteX11" fmla="*/ 2509 w 59341"/>
                <a:gd name="connsiteY11" fmla="*/ 11919 h 25628"/>
                <a:gd name="connsiteX12" fmla="*/ 1498 w 59341"/>
                <a:gd name="connsiteY12" fmla="*/ 10558 h 25628"/>
                <a:gd name="connsiteX13" fmla="*/ 52 w 59341"/>
                <a:gd name="connsiteY13" fmla="*/ 8676 h 25628"/>
                <a:gd name="connsiteX14" fmla="*/ 830 w 59341"/>
                <a:gd name="connsiteY14" fmla="*/ 7691 h 25628"/>
                <a:gd name="connsiteX15" fmla="*/ 1192 w 59341"/>
                <a:gd name="connsiteY15" fmla="*/ 7045 h 25628"/>
                <a:gd name="connsiteX16" fmla="*/ 2185 w 59341"/>
                <a:gd name="connsiteY16" fmla="*/ 5984 h 25628"/>
                <a:gd name="connsiteX17" fmla="*/ 3867 w 59341"/>
                <a:gd name="connsiteY17" fmla="*/ 5350 h 25628"/>
                <a:gd name="connsiteX18" fmla="*/ 5757 w 59341"/>
                <a:gd name="connsiteY18" fmla="*/ 4017 h 25628"/>
                <a:gd name="connsiteX19" fmla="*/ 8129 w 59341"/>
                <a:gd name="connsiteY19" fmla="*/ 2980 h 25628"/>
                <a:gd name="connsiteX20" fmla="*/ 9874 w 59341"/>
                <a:gd name="connsiteY20" fmla="*/ 2573 h 25628"/>
                <a:gd name="connsiteX21" fmla="*/ 12343 w 59341"/>
                <a:gd name="connsiteY21" fmla="*/ 1799 h 25628"/>
                <a:gd name="connsiteX22" fmla="*/ 11799 w 59341"/>
                <a:gd name="connsiteY22" fmla="*/ 2878 h 25628"/>
                <a:gd name="connsiteX23" fmla="*/ 12867 w 59341"/>
                <a:gd name="connsiteY23" fmla="*/ 3612 h 25628"/>
                <a:gd name="connsiteX24" fmla="*/ 15023 w 59341"/>
                <a:gd name="connsiteY24" fmla="*/ 4378 h 25628"/>
                <a:gd name="connsiteX25" fmla="*/ 16898 w 59341"/>
                <a:gd name="connsiteY25" fmla="*/ 6110 h 25628"/>
                <a:gd name="connsiteX26" fmla="*/ 16381 w 59341"/>
                <a:gd name="connsiteY26" fmla="*/ 7421 h 25628"/>
                <a:gd name="connsiteX27" fmla="*/ 18660 w 59341"/>
                <a:gd name="connsiteY27" fmla="*/ 7225 h 25628"/>
                <a:gd name="connsiteX28" fmla="*/ 19689 w 59341"/>
                <a:gd name="connsiteY28" fmla="*/ 7530 h 25628"/>
                <a:gd name="connsiteX29" fmla="*/ 20580 w 59341"/>
                <a:gd name="connsiteY29" fmla="*/ 7103 h 25628"/>
                <a:gd name="connsiteX30" fmla="*/ 22063 w 59341"/>
                <a:gd name="connsiteY30" fmla="*/ 5922 h 25628"/>
                <a:gd name="connsiteX31" fmla="*/ 23224 w 59341"/>
                <a:gd name="connsiteY31" fmla="*/ 6181 h 25628"/>
                <a:gd name="connsiteX32" fmla="*/ 23462 w 59341"/>
                <a:gd name="connsiteY32" fmla="*/ 7169 h 25628"/>
                <a:gd name="connsiteX33" fmla="*/ 25027 w 59341"/>
                <a:gd name="connsiteY33" fmla="*/ 7498 h 25628"/>
                <a:gd name="connsiteX34" fmla="*/ 26098 w 59341"/>
                <a:gd name="connsiteY34" fmla="*/ 7301 h 25628"/>
                <a:gd name="connsiteX35" fmla="*/ 31385 w 59341"/>
                <a:gd name="connsiteY35" fmla="*/ 4288 h 25628"/>
                <a:gd name="connsiteX36" fmla="*/ 43156 w 59341"/>
                <a:gd name="connsiteY36" fmla="*/ 4843 h 25628"/>
                <a:gd name="connsiteX37" fmla="*/ 46718 w 59341"/>
                <a:gd name="connsiteY37" fmla="*/ 3979 h 25628"/>
                <a:gd name="connsiteX38" fmla="*/ 50048 w 59341"/>
                <a:gd name="connsiteY38" fmla="*/ 3732 h 25628"/>
                <a:gd name="connsiteX39" fmla="*/ 51907 w 59341"/>
                <a:gd name="connsiteY39" fmla="*/ 1385 h 25628"/>
                <a:gd name="connsiteX40" fmla="*/ 55004 w 59341"/>
                <a:gd name="connsiteY40" fmla="*/ 582 h 25628"/>
                <a:gd name="connsiteX41" fmla="*/ 59341 w 59341"/>
                <a:gd name="connsiteY41" fmla="*/ 521 h 25628"/>
                <a:gd name="connsiteX42" fmla="*/ 58811 w 59341"/>
                <a:gd name="connsiteY42" fmla="*/ 3199 h 25628"/>
                <a:gd name="connsiteX43" fmla="*/ 55159 w 59341"/>
                <a:gd name="connsiteY43" fmla="*/ 5461 h 25628"/>
                <a:gd name="connsiteX44" fmla="*/ 55391 w 59341"/>
                <a:gd name="connsiteY44" fmla="*/ 7993 h 25628"/>
                <a:gd name="connsiteX45" fmla="*/ 53223 w 59341"/>
                <a:gd name="connsiteY45" fmla="*/ 9043 h 25628"/>
                <a:gd name="connsiteX46" fmla="*/ 50822 w 59341"/>
                <a:gd name="connsiteY46" fmla="*/ 9413 h 25628"/>
                <a:gd name="connsiteX47" fmla="*/ 47802 w 59341"/>
                <a:gd name="connsiteY47" fmla="*/ 10216 h 25628"/>
                <a:gd name="connsiteX48" fmla="*/ 44550 w 59341"/>
                <a:gd name="connsiteY48" fmla="*/ 10031 h 25628"/>
                <a:gd name="connsiteX49" fmla="*/ 42072 w 59341"/>
                <a:gd name="connsiteY49" fmla="*/ 11513 h 25628"/>
                <a:gd name="connsiteX50" fmla="*/ 35722 w 59341"/>
                <a:gd name="connsiteY50" fmla="*/ 9969 h 25628"/>
                <a:gd name="connsiteX51" fmla="*/ 32662 w 59341"/>
                <a:gd name="connsiteY51" fmla="*/ 11653 h 25628"/>
                <a:gd name="connsiteX52" fmla="*/ 29468 w 59341"/>
                <a:gd name="connsiteY52" fmla="*/ 12888 h 25628"/>
                <a:gd name="connsiteX53" fmla="*/ 28072 w 59341"/>
                <a:gd name="connsiteY53" fmla="*/ 14284 h 25628"/>
                <a:gd name="connsiteX54" fmla="*/ 29837 w 59341"/>
                <a:gd name="connsiteY54" fmla="*/ 15588 h 25628"/>
                <a:gd name="connsiteX55" fmla="*/ 30502 w 59341"/>
                <a:gd name="connsiteY55" fmla="*/ 17035 h 25628"/>
                <a:gd name="connsiteX56" fmla="*/ 29449 w 59341"/>
                <a:gd name="connsiteY56" fmla="*/ 18614 h 25628"/>
                <a:gd name="connsiteX57" fmla="*/ 26650 w 59341"/>
                <a:gd name="connsiteY57" fmla="*/ 23522 h 25628"/>
                <a:gd name="connsiteX58" fmla="*/ 21287 w 59341"/>
                <a:gd name="connsiteY58" fmla="*/ 25040 h 25628"/>
                <a:gd name="connsiteX59" fmla="*/ 19045 w 59341"/>
                <a:gd name="connsiteY59" fmla="*/ 25628 h 25628"/>
                <a:gd name="connsiteX60" fmla="*/ 18207 w 59341"/>
                <a:gd name="connsiteY60" fmla="*/ 18600 h 25628"/>
                <a:gd name="connsiteX61" fmla="*/ 17088 w 59341"/>
                <a:gd name="connsiteY61" fmla="*/ 19330 h 25628"/>
                <a:gd name="connsiteX62" fmla="*/ 16709 w 59341"/>
                <a:gd name="connsiteY62" fmla="*/ 20369 h 25628"/>
                <a:gd name="connsiteX63" fmla="*/ 15804 w 59341"/>
                <a:gd name="connsiteY63" fmla="*/ 21025 h 25628"/>
                <a:gd name="connsiteX64" fmla="*/ 15474 w 59341"/>
                <a:gd name="connsiteY64" fmla="*/ 22668 h 25628"/>
                <a:gd name="connsiteX65" fmla="*/ 14650 w 59341"/>
                <a:gd name="connsiteY65" fmla="*/ 21748 h 25628"/>
                <a:gd name="connsiteX66" fmla="*/ 13086 w 59341"/>
                <a:gd name="connsiteY66" fmla="*/ 21223 h 25628"/>
                <a:gd name="connsiteX67" fmla="*/ 11687 w 59341"/>
                <a:gd name="connsiteY67" fmla="*/ 20698 h 25628"/>
                <a:gd name="connsiteX68" fmla="*/ 10286 w 59341"/>
                <a:gd name="connsiteY68" fmla="*/ 19253 h 25628"/>
                <a:gd name="connsiteX69" fmla="*/ 8640 w 59341"/>
                <a:gd name="connsiteY69" fmla="*/ 20435 h 25628"/>
                <a:gd name="connsiteX70" fmla="*/ 7157 w 59341"/>
                <a:gd name="connsiteY70" fmla="*/ 20567 h 25628"/>
                <a:gd name="connsiteX71" fmla="*/ 5592 w 59341"/>
                <a:gd name="connsiteY71" fmla="*/ 20238 h 25628"/>
                <a:gd name="connsiteX72" fmla="*/ 3087 w 59341"/>
                <a:gd name="connsiteY72" fmla="*/ 20512 h 25628"/>
                <a:gd name="connsiteX73" fmla="*/ 1334 w 59341"/>
                <a:gd name="connsiteY73" fmla="*/ 20674 h 25628"/>
                <a:gd name="connsiteX74" fmla="*/ 52 w 59341"/>
                <a:gd name="connsiteY74" fmla="*/ 19563 h 25628"/>
                <a:gd name="connsiteX0" fmla="*/ 52 w 59341"/>
                <a:gd name="connsiteY0" fmla="*/ 19563 h 28296"/>
                <a:gd name="connsiteX1" fmla="*/ 907 w 59341"/>
                <a:gd name="connsiteY1" fmla="*/ 18750 h 28296"/>
                <a:gd name="connsiteX2" fmla="*/ 675 w 59341"/>
                <a:gd name="connsiteY2" fmla="*/ 17706 h 28296"/>
                <a:gd name="connsiteX3" fmla="*/ 1361 w 59341"/>
                <a:gd name="connsiteY3" fmla="*/ 17294 h 28296"/>
                <a:gd name="connsiteX4" fmla="*/ 1187 w 59341"/>
                <a:gd name="connsiteY4" fmla="*/ 16440 h 28296"/>
                <a:gd name="connsiteX5" fmla="*/ 805 w 59341"/>
                <a:gd name="connsiteY5" fmla="*/ 15914 h 28296"/>
                <a:gd name="connsiteX6" fmla="*/ 1119 w 59341"/>
                <a:gd name="connsiteY6" fmla="*/ 14978 h 28296"/>
                <a:gd name="connsiteX7" fmla="*/ 1992 w 59341"/>
                <a:gd name="connsiteY7" fmla="*/ 14528 h 28296"/>
                <a:gd name="connsiteX8" fmla="*/ 1963 w 59341"/>
                <a:gd name="connsiteY8" fmla="*/ 14004 h 28296"/>
                <a:gd name="connsiteX9" fmla="*/ 2137 w 59341"/>
                <a:gd name="connsiteY9" fmla="*/ 13294 h 28296"/>
                <a:gd name="connsiteX10" fmla="*/ 2557 w 59341"/>
                <a:gd name="connsiteY10" fmla="*/ 12702 h 28296"/>
                <a:gd name="connsiteX11" fmla="*/ 2509 w 59341"/>
                <a:gd name="connsiteY11" fmla="*/ 11919 h 28296"/>
                <a:gd name="connsiteX12" fmla="*/ 1498 w 59341"/>
                <a:gd name="connsiteY12" fmla="*/ 10558 h 28296"/>
                <a:gd name="connsiteX13" fmla="*/ 52 w 59341"/>
                <a:gd name="connsiteY13" fmla="*/ 8676 h 28296"/>
                <a:gd name="connsiteX14" fmla="*/ 830 w 59341"/>
                <a:gd name="connsiteY14" fmla="*/ 7691 h 28296"/>
                <a:gd name="connsiteX15" fmla="*/ 1192 w 59341"/>
                <a:gd name="connsiteY15" fmla="*/ 7045 h 28296"/>
                <a:gd name="connsiteX16" fmla="*/ 2185 w 59341"/>
                <a:gd name="connsiteY16" fmla="*/ 5984 h 28296"/>
                <a:gd name="connsiteX17" fmla="*/ 3867 w 59341"/>
                <a:gd name="connsiteY17" fmla="*/ 5350 h 28296"/>
                <a:gd name="connsiteX18" fmla="*/ 5757 w 59341"/>
                <a:gd name="connsiteY18" fmla="*/ 4017 h 28296"/>
                <a:gd name="connsiteX19" fmla="*/ 8129 w 59341"/>
                <a:gd name="connsiteY19" fmla="*/ 2980 h 28296"/>
                <a:gd name="connsiteX20" fmla="*/ 9874 w 59341"/>
                <a:gd name="connsiteY20" fmla="*/ 2573 h 28296"/>
                <a:gd name="connsiteX21" fmla="*/ 12343 w 59341"/>
                <a:gd name="connsiteY21" fmla="*/ 1799 h 28296"/>
                <a:gd name="connsiteX22" fmla="*/ 11799 w 59341"/>
                <a:gd name="connsiteY22" fmla="*/ 2878 h 28296"/>
                <a:gd name="connsiteX23" fmla="*/ 12867 w 59341"/>
                <a:gd name="connsiteY23" fmla="*/ 3612 h 28296"/>
                <a:gd name="connsiteX24" fmla="*/ 15023 w 59341"/>
                <a:gd name="connsiteY24" fmla="*/ 4378 h 28296"/>
                <a:gd name="connsiteX25" fmla="*/ 16898 w 59341"/>
                <a:gd name="connsiteY25" fmla="*/ 6110 h 28296"/>
                <a:gd name="connsiteX26" fmla="*/ 16381 w 59341"/>
                <a:gd name="connsiteY26" fmla="*/ 7421 h 28296"/>
                <a:gd name="connsiteX27" fmla="*/ 18660 w 59341"/>
                <a:gd name="connsiteY27" fmla="*/ 7225 h 28296"/>
                <a:gd name="connsiteX28" fmla="*/ 19689 w 59341"/>
                <a:gd name="connsiteY28" fmla="*/ 7530 h 28296"/>
                <a:gd name="connsiteX29" fmla="*/ 20580 w 59341"/>
                <a:gd name="connsiteY29" fmla="*/ 7103 h 28296"/>
                <a:gd name="connsiteX30" fmla="*/ 22063 w 59341"/>
                <a:gd name="connsiteY30" fmla="*/ 5922 h 28296"/>
                <a:gd name="connsiteX31" fmla="*/ 23224 w 59341"/>
                <a:gd name="connsiteY31" fmla="*/ 6181 h 28296"/>
                <a:gd name="connsiteX32" fmla="*/ 23462 w 59341"/>
                <a:gd name="connsiteY32" fmla="*/ 7169 h 28296"/>
                <a:gd name="connsiteX33" fmla="*/ 25027 w 59341"/>
                <a:gd name="connsiteY33" fmla="*/ 7498 h 28296"/>
                <a:gd name="connsiteX34" fmla="*/ 26098 w 59341"/>
                <a:gd name="connsiteY34" fmla="*/ 7301 h 28296"/>
                <a:gd name="connsiteX35" fmla="*/ 31385 w 59341"/>
                <a:gd name="connsiteY35" fmla="*/ 4288 h 28296"/>
                <a:gd name="connsiteX36" fmla="*/ 43156 w 59341"/>
                <a:gd name="connsiteY36" fmla="*/ 4843 h 28296"/>
                <a:gd name="connsiteX37" fmla="*/ 46718 w 59341"/>
                <a:gd name="connsiteY37" fmla="*/ 3979 h 28296"/>
                <a:gd name="connsiteX38" fmla="*/ 50048 w 59341"/>
                <a:gd name="connsiteY38" fmla="*/ 3732 h 28296"/>
                <a:gd name="connsiteX39" fmla="*/ 51907 w 59341"/>
                <a:gd name="connsiteY39" fmla="*/ 1385 h 28296"/>
                <a:gd name="connsiteX40" fmla="*/ 55004 w 59341"/>
                <a:gd name="connsiteY40" fmla="*/ 582 h 28296"/>
                <a:gd name="connsiteX41" fmla="*/ 59341 w 59341"/>
                <a:gd name="connsiteY41" fmla="*/ 521 h 28296"/>
                <a:gd name="connsiteX42" fmla="*/ 58811 w 59341"/>
                <a:gd name="connsiteY42" fmla="*/ 3199 h 28296"/>
                <a:gd name="connsiteX43" fmla="*/ 55159 w 59341"/>
                <a:gd name="connsiteY43" fmla="*/ 5461 h 28296"/>
                <a:gd name="connsiteX44" fmla="*/ 55391 w 59341"/>
                <a:gd name="connsiteY44" fmla="*/ 7993 h 28296"/>
                <a:gd name="connsiteX45" fmla="*/ 53223 w 59341"/>
                <a:gd name="connsiteY45" fmla="*/ 9043 h 28296"/>
                <a:gd name="connsiteX46" fmla="*/ 50822 w 59341"/>
                <a:gd name="connsiteY46" fmla="*/ 9413 h 28296"/>
                <a:gd name="connsiteX47" fmla="*/ 47802 w 59341"/>
                <a:gd name="connsiteY47" fmla="*/ 10216 h 28296"/>
                <a:gd name="connsiteX48" fmla="*/ 44550 w 59341"/>
                <a:gd name="connsiteY48" fmla="*/ 10031 h 28296"/>
                <a:gd name="connsiteX49" fmla="*/ 42072 w 59341"/>
                <a:gd name="connsiteY49" fmla="*/ 11513 h 28296"/>
                <a:gd name="connsiteX50" fmla="*/ 35722 w 59341"/>
                <a:gd name="connsiteY50" fmla="*/ 9969 h 28296"/>
                <a:gd name="connsiteX51" fmla="*/ 32662 w 59341"/>
                <a:gd name="connsiteY51" fmla="*/ 11653 h 28296"/>
                <a:gd name="connsiteX52" fmla="*/ 29468 w 59341"/>
                <a:gd name="connsiteY52" fmla="*/ 12888 h 28296"/>
                <a:gd name="connsiteX53" fmla="*/ 28072 w 59341"/>
                <a:gd name="connsiteY53" fmla="*/ 14284 h 28296"/>
                <a:gd name="connsiteX54" fmla="*/ 29837 w 59341"/>
                <a:gd name="connsiteY54" fmla="*/ 15588 h 28296"/>
                <a:gd name="connsiteX55" fmla="*/ 30502 w 59341"/>
                <a:gd name="connsiteY55" fmla="*/ 17035 h 28296"/>
                <a:gd name="connsiteX56" fmla="*/ 29449 w 59341"/>
                <a:gd name="connsiteY56" fmla="*/ 18614 h 28296"/>
                <a:gd name="connsiteX57" fmla="*/ 26650 w 59341"/>
                <a:gd name="connsiteY57" fmla="*/ 23522 h 28296"/>
                <a:gd name="connsiteX58" fmla="*/ 21287 w 59341"/>
                <a:gd name="connsiteY58" fmla="*/ 25040 h 28296"/>
                <a:gd name="connsiteX59" fmla="*/ 19045 w 59341"/>
                <a:gd name="connsiteY59" fmla="*/ 25628 h 28296"/>
                <a:gd name="connsiteX60" fmla="*/ 17588 w 59341"/>
                <a:gd name="connsiteY60" fmla="*/ 27801 h 28296"/>
                <a:gd name="connsiteX61" fmla="*/ 17088 w 59341"/>
                <a:gd name="connsiteY61" fmla="*/ 19330 h 28296"/>
                <a:gd name="connsiteX62" fmla="*/ 16709 w 59341"/>
                <a:gd name="connsiteY62" fmla="*/ 20369 h 28296"/>
                <a:gd name="connsiteX63" fmla="*/ 15804 w 59341"/>
                <a:gd name="connsiteY63" fmla="*/ 21025 h 28296"/>
                <a:gd name="connsiteX64" fmla="*/ 15474 w 59341"/>
                <a:gd name="connsiteY64" fmla="*/ 22668 h 28296"/>
                <a:gd name="connsiteX65" fmla="*/ 14650 w 59341"/>
                <a:gd name="connsiteY65" fmla="*/ 21748 h 28296"/>
                <a:gd name="connsiteX66" fmla="*/ 13086 w 59341"/>
                <a:gd name="connsiteY66" fmla="*/ 21223 h 28296"/>
                <a:gd name="connsiteX67" fmla="*/ 11687 w 59341"/>
                <a:gd name="connsiteY67" fmla="*/ 20698 h 28296"/>
                <a:gd name="connsiteX68" fmla="*/ 10286 w 59341"/>
                <a:gd name="connsiteY68" fmla="*/ 19253 h 28296"/>
                <a:gd name="connsiteX69" fmla="*/ 8640 w 59341"/>
                <a:gd name="connsiteY69" fmla="*/ 20435 h 28296"/>
                <a:gd name="connsiteX70" fmla="*/ 7157 w 59341"/>
                <a:gd name="connsiteY70" fmla="*/ 20567 h 28296"/>
                <a:gd name="connsiteX71" fmla="*/ 5592 w 59341"/>
                <a:gd name="connsiteY71" fmla="*/ 20238 h 28296"/>
                <a:gd name="connsiteX72" fmla="*/ 3087 w 59341"/>
                <a:gd name="connsiteY72" fmla="*/ 20512 h 28296"/>
                <a:gd name="connsiteX73" fmla="*/ 1334 w 59341"/>
                <a:gd name="connsiteY73" fmla="*/ 20674 h 28296"/>
                <a:gd name="connsiteX74" fmla="*/ 52 w 59341"/>
                <a:gd name="connsiteY74" fmla="*/ 19563 h 28296"/>
                <a:gd name="connsiteX0" fmla="*/ 52 w 59341"/>
                <a:gd name="connsiteY0" fmla="*/ 19563 h 27985"/>
                <a:gd name="connsiteX1" fmla="*/ 907 w 59341"/>
                <a:gd name="connsiteY1" fmla="*/ 18750 h 27985"/>
                <a:gd name="connsiteX2" fmla="*/ 675 w 59341"/>
                <a:gd name="connsiteY2" fmla="*/ 17706 h 27985"/>
                <a:gd name="connsiteX3" fmla="*/ 1361 w 59341"/>
                <a:gd name="connsiteY3" fmla="*/ 17294 h 27985"/>
                <a:gd name="connsiteX4" fmla="*/ 1187 w 59341"/>
                <a:gd name="connsiteY4" fmla="*/ 16440 h 27985"/>
                <a:gd name="connsiteX5" fmla="*/ 805 w 59341"/>
                <a:gd name="connsiteY5" fmla="*/ 15914 h 27985"/>
                <a:gd name="connsiteX6" fmla="*/ 1119 w 59341"/>
                <a:gd name="connsiteY6" fmla="*/ 14978 h 27985"/>
                <a:gd name="connsiteX7" fmla="*/ 1992 w 59341"/>
                <a:gd name="connsiteY7" fmla="*/ 14528 h 27985"/>
                <a:gd name="connsiteX8" fmla="*/ 1963 w 59341"/>
                <a:gd name="connsiteY8" fmla="*/ 14004 h 27985"/>
                <a:gd name="connsiteX9" fmla="*/ 2137 w 59341"/>
                <a:gd name="connsiteY9" fmla="*/ 13294 h 27985"/>
                <a:gd name="connsiteX10" fmla="*/ 2557 w 59341"/>
                <a:gd name="connsiteY10" fmla="*/ 12702 h 27985"/>
                <a:gd name="connsiteX11" fmla="*/ 2509 w 59341"/>
                <a:gd name="connsiteY11" fmla="*/ 11919 h 27985"/>
                <a:gd name="connsiteX12" fmla="*/ 1498 w 59341"/>
                <a:gd name="connsiteY12" fmla="*/ 10558 h 27985"/>
                <a:gd name="connsiteX13" fmla="*/ 52 w 59341"/>
                <a:gd name="connsiteY13" fmla="*/ 8676 h 27985"/>
                <a:gd name="connsiteX14" fmla="*/ 830 w 59341"/>
                <a:gd name="connsiteY14" fmla="*/ 7691 h 27985"/>
                <a:gd name="connsiteX15" fmla="*/ 1192 w 59341"/>
                <a:gd name="connsiteY15" fmla="*/ 7045 h 27985"/>
                <a:gd name="connsiteX16" fmla="*/ 2185 w 59341"/>
                <a:gd name="connsiteY16" fmla="*/ 5984 h 27985"/>
                <a:gd name="connsiteX17" fmla="*/ 3867 w 59341"/>
                <a:gd name="connsiteY17" fmla="*/ 5350 h 27985"/>
                <a:gd name="connsiteX18" fmla="*/ 5757 w 59341"/>
                <a:gd name="connsiteY18" fmla="*/ 4017 h 27985"/>
                <a:gd name="connsiteX19" fmla="*/ 8129 w 59341"/>
                <a:gd name="connsiteY19" fmla="*/ 2980 h 27985"/>
                <a:gd name="connsiteX20" fmla="*/ 9874 w 59341"/>
                <a:gd name="connsiteY20" fmla="*/ 2573 h 27985"/>
                <a:gd name="connsiteX21" fmla="*/ 12343 w 59341"/>
                <a:gd name="connsiteY21" fmla="*/ 1799 h 27985"/>
                <a:gd name="connsiteX22" fmla="*/ 11799 w 59341"/>
                <a:gd name="connsiteY22" fmla="*/ 2878 h 27985"/>
                <a:gd name="connsiteX23" fmla="*/ 12867 w 59341"/>
                <a:gd name="connsiteY23" fmla="*/ 3612 h 27985"/>
                <a:gd name="connsiteX24" fmla="*/ 15023 w 59341"/>
                <a:gd name="connsiteY24" fmla="*/ 4378 h 27985"/>
                <a:gd name="connsiteX25" fmla="*/ 16898 w 59341"/>
                <a:gd name="connsiteY25" fmla="*/ 6110 h 27985"/>
                <a:gd name="connsiteX26" fmla="*/ 16381 w 59341"/>
                <a:gd name="connsiteY26" fmla="*/ 7421 h 27985"/>
                <a:gd name="connsiteX27" fmla="*/ 18660 w 59341"/>
                <a:gd name="connsiteY27" fmla="*/ 7225 h 27985"/>
                <a:gd name="connsiteX28" fmla="*/ 19689 w 59341"/>
                <a:gd name="connsiteY28" fmla="*/ 7530 h 27985"/>
                <a:gd name="connsiteX29" fmla="*/ 20580 w 59341"/>
                <a:gd name="connsiteY29" fmla="*/ 7103 h 27985"/>
                <a:gd name="connsiteX30" fmla="*/ 22063 w 59341"/>
                <a:gd name="connsiteY30" fmla="*/ 5922 h 27985"/>
                <a:gd name="connsiteX31" fmla="*/ 23224 w 59341"/>
                <a:gd name="connsiteY31" fmla="*/ 6181 h 27985"/>
                <a:gd name="connsiteX32" fmla="*/ 23462 w 59341"/>
                <a:gd name="connsiteY32" fmla="*/ 7169 h 27985"/>
                <a:gd name="connsiteX33" fmla="*/ 25027 w 59341"/>
                <a:gd name="connsiteY33" fmla="*/ 7498 h 27985"/>
                <a:gd name="connsiteX34" fmla="*/ 26098 w 59341"/>
                <a:gd name="connsiteY34" fmla="*/ 7301 h 27985"/>
                <a:gd name="connsiteX35" fmla="*/ 31385 w 59341"/>
                <a:gd name="connsiteY35" fmla="*/ 4288 h 27985"/>
                <a:gd name="connsiteX36" fmla="*/ 43156 w 59341"/>
                <a:gd name="connsiteY36" fmla="*/ 4843 h 27985"/>
                <a:gd name="connsiteX37" fmla="*/ 46718 w 59341"/>
                <a:gd name="connsiteY37" fmla="*/ 3979 h 27985"/>
                <a:gd name="connsiteX38" fmla="*/ 50048 w 59341"/>
                <a:gd name="connsiteY38" fmla="*/ 3732 h 27985"/>
                <a:gd name="connsiteX39" fmla="*/ 51907 w 59341"/>
                <a:gd name="connsiteY39" fmla="*/ 1385 h 27985"/>
                <a:gd name="connsiteX40" fmla="*/ 55004 w 59341"/>
                <a:gd name="connsiteY40" fmla="*/ 582 h 27985"/>
                <a:gd name="connsiteX41" fmla="*/ 59341 w 59341"/>
                <a:gd name="connsiteY41" fmla="*/ 521 h 27985"/>
                <a:gd name="connsiteX42" fmla="*/ 58811 w 59341"/>
                <a:gd name="connsiteY42" fmla="*/ 3199 h 27985"/>
                <a:gd name="connsiteX43" fmla="*/ 55159 w 59341"/>
                <a:gd name="connsiteY43" fmla="*/ 5461 h 27985"/>
                <a:gd name="connsiteX44" fmla="*/ 55391 w 59341"/>
                <a:gd name="connsiteY44" fmla="*/ 7993 h 27985"/>
                <a:gd name="connsiteX45" fmla="*/ 53223 w 59341"/>
                <a:gd name="connsiteY45" fmla="*/ 9043 h 27985"/>
                <a:gd name="connsiteX46" fmla="*/ 50822 w 59341"/>
                <a:gd name="connsiteY46" fmla="*/ 9413 h 27985"/>
                <a:gd name="connsiteX47" fmla="*/ 47802 w 59341"/>
                <a:gd name="connsiteY47" fmla="*/ 10216 h 27985"/>
                <a:gd name="connsiteX48" fmla="*/ 44550 w 59341"/>
                <a:gd name="connsiteY48" fmla="*/ 10031 h 27985"/>
                <a:gd name="connsiteX49" fmla="*/ 42072 w 59341"/>
                <a:gd name="connsiteY49" fmla="*/ 11513 h 27985"/>
                <a:gd name="connsiteX50" fmla="*/ 35722 w 59341"/>
                <a:gd name="connsiteY50" fmla="*/ 9969 h 27985"/>
                <a:gd name="connsiteX51" fmla="*/ 32662 w 59341"/>
                <a:gd name="connsiteY51" fmla="*/ 11653 h 27985"/>
                <a:gd name="connsiteX52" fmla="*/ 29468 w 59341"/>
                <a:gd name="connsiteY52" fmla="*/ 12888 h 27985"/>
                <a:gd name="connsiteX53" fmla="*/ 28072 w 59341"/>
                <a:gd name="connsiteY53" fmla="*/ 14284 h 27985"/>
                <a:gd name="connsiteX54" fmla="*/ 29837 w 59341"/>
                <a:gd name="connsiteY54" fmla="*/ 15588 h 27985"/>
                <a:gd name="connsiteX55" fmla="*/ 30502 w 59341"/>
                <a:gd name="connsiteY55" fmla="*/ 17035 h 27985"/>
                <a:gd name="connsiteX56" fmla="*/ 29449 w 59341"/>
                <a:gd name="connsiteY56" fmla="*/ 18614 h 27985"/>
                <a:gd name="connsiteX57" fmla="*/ 26650 w 59341"/>
                <a:gd name="connsiteY57" fmla="*/ 23522 h 27985"/>
                <a:gd name="connsiteX58" fmla="*/ 21287 w 59341"/>
                <a:gd name="connsiteY58" fmla="*/ 25040 h 27985"/>
                <a:gd name="connsiteX59" fmla="*/ 17588 w 59341"/>
                <a:gd name="connsiteY59" fmla="*/ 27801 h 27985"/>
                <a:gd name="connsiteX60" fmla="*/ 17088 w 59341"/>
                <a:gd name="connsiteY60" fmla="*/ 19330 h 27985"/>
                <a:gd name="connsiteX61" fmla="*/ 16709 w 59341"/>
                <a:gd name="connsiteY61" fmla="*/ 20369 h 27985"/>
                <a:gd name="connsiteX62" fmla="*/ 15804 w 59341"/>
                <a:gd name="connsiteY62" fmla="*/ 21025 h 27985"/>
                <a:gd name="connsiteX63" fmla="*/ 15474 w 59341"/>
                <a:gd name="connsiteY63" fmla="*/ 22668 h 27985"/>
                <a:gd name="connsiteX64" fmla="*/ 14650 w 59341"/>
                <a:gd name="connsiteY64" fmla="*/ 21748 h 27985"/>
                <a:gd name="connsiteX65" fmla="*/ 13086 w 59341"/>
                <a:gd name="connsiteY65" fmla="*/ 21223 h 27985"/>
                <a:gd name="connsiteX66" fmla="*/ 11687 w 59341"/>
                <a:gd name="connsiteY66" fmla="*/ 20698 h 27985"/>
                <a:gd name="connsiteX67" fmla="*/ 10286 w 59341"/>
                <a:gd name="connsiteY67" fmla="*/ 19253 h 27985"/>
                <a:gd name="connsiteX68" fmla="*/ 8640 w 59341"/>
                <a:gd name="connsiteY68" fmla="*/ 20435 h 27985"/>
                <a:gd name="connsiteX69" fmla="*/ 7157 w 59341"/>
                <a:gd name="connsiteY69" fmla="*/ 20567 h 27985"/>
                <a:gd name="connsiteX70" fmla="*/ 5592 w 59341"/>
                <a:gd name="connsiteY70" fmla="*/ 20238 h 27985"/>
                <a:gd name="connsiteX71" fmla="*/ 3087 w 59341"/>
                <a:gd name="connsiteY71" fmla="*/ 20512 h 27985"/>
                <a:gd name="connsiteX72" fmla="*/ 1334 w 59341"/>
                <a:gd name="connsiteY72" fmla="*/ 20674 h 27985"/>
                <a:gd name="connsiteX73" fmla="*/ 52 w 59341"/>
                <a:gd name="connsiteY73" fmla="*/ 19563 h 27985"/>
                <a:gd name="connsiteX0" fmla="*/ 52 w 59341"/>
                <a:gd name="connsiteY0" fmla="*/ 19563 h 27985"/>
                <a:gd name="connsiteX1" fmla="*/ 907 w 59341"/>
                <a:gd name="connsiteY1" fmla="*/ 18750 h 27985"/>
                <a:gd name="connsiteX2" fmla="*/ 675 w 59341"/>
                <a:gd name="connsiteY2" fmla="*/ 17706 h 27985"/>
                <a:gd name="connsiteX3" fmla="*/ 1361 w 59341"/>
                <a:gd name="connsiteY3" fmla="*/ 17294 h 27985"/>
                <a:gd name="connsiteX4" fmla="*/ 1187 w 59341"/>
                <a:gd name="connsiteY4" fmla="*/ 16440 h 27985"/>
                <a:gd name="connsiteX5" fmla="*/ 805 w 59341"/>
                <a:gd name="connsiteY5" fmla="*/ 15914 h 27985"/>
                <a:gd name="connsiteX6" fmla="*/ 1119 w 59341"/>
                <a:gd name="connsiteY6" fmla="*/ 14978 h 27985"/>
                <a:gd name="connsiteX7" fmla="*/ 1992 w 59341"/>
                <a:gd name="connsiteY7" fmla="*/ 14528 h 27985"/>
                <a:gd name="connsiteX8" fmla="*/ 1963 w 59341"/>
                <a:gd name="connsiteY8" fmla="*/ 14004 h 27985"/>
                <a:gd name="connsiteX9" fmla="*/ 2137 w 59341"/>
                <a:gd name="connsiteY9" fmla="*/ 13294 h 27985"/>
                <a:gd name="connsiteX10" fmla="*/ 2557 w 59341"/>
                <a:gd name="connsiteY10" fmla="*/ 12702 h 27985"/>
                <a:gd name="connsiteX11" fmla="*/ 2509 w 59341"/>
                <a:gd name="connsiteY11" fmla="*/ 11919 h 27985"/>
                <a:gd name="connsiteX12" fmla="*/ 1498 w 59341"/>
                <a:gd name="connsiteY12" fmla="*/ 10558 h 27985"/>
                <a:gd name="connsiteX13" fmla="*/ 52 w 59341"/>
                <a:gd name="connsiteY13" fmla="*/ 8676 h 27985"/>
                <a:gd name="connsiteX14" fmla="*/ 830 w 59341"/>
                <a:gd name="connsiteY14" fmla="*/ 7691 h 27985"/>
                <a:gd name="connsiteX15" fmla="*/ 1192 w 59341"/>
                <a:gd name="connsiteY15" fmla="*/ 7045 h 27985"/>
                <a:gd name="connsiteX16" fmla="*/ 2185 w 59341"/>
                <a:gd name="connsiteY16" fmla="*/ 5984 h 27985"/>
                <a:gd name="connsiteX17" fmla="*/ 3867 w 59341"/>
                <a:gd name="connsiteY17" fmla="*/ 5350 h 27985"/>
                <a:gd name="connsiteX18" fmla="*/ 5757 w 59341"/>
                <a:gd name="connsiteY18" fmla="*/ 4017 h 27985"/>
                <a:gd name="connsiteX19" fmla="*/ 8129 w 59341"/>
                <a:gd name="connsiteY19" fmla="*/ 2980 h 27985"/>
                <a:gd name="connsiteX20" fmla="*/ 9874 w 59341"/>
                <a:gd name="connsiteY20" fmla="*/ 2573 h 27985"/>
                <a:gd name="connsiteX21" fmla="*/ 12343 w 59341"/>
                <a:gd name="connsiteY21" fmla="*/ 1799 h 27985"/>
                <a:gd name="connsiteX22" fmla="*/ 11799 w 59341"/>
                <a:gd name="connsiteY22" fmla="*/ 2878 h 27985"/>
                <a:gd name="connsiteX23" fmla="*/ 12867 w 59341"/>
                <a:gd name="connsiteY23" fmla="*/ 3612 h 27985"/>
                <a:gd name="connsiteX24" fmla="*/ 15023 w 59341"/>
                <a:gd name="connsiteY24" fmla="*/ 4378 h 27985"/>
                <a:gd name="connsiteX25" fmla="*/ 16898 w 59341"/>
                <a:gd name="connsiteY25" fmla="*/ 6110 h 27985"/>
                <a:gd name="connsiteX26" fmla="*/ 16381 w 59341"/>
                <a:gd name="connsiteY26" fmla="*/ 7421 h 27985"/>
                <a:gd name="connsiteX27" fmla="*/ 18660 w 59341"/>
                <a:gd name="connsiteY27" fmla="*/ 7225 h 27985"/>
                <a:gd name="connsiteX28" fmla="*/ 19689 w 59341"/>
                <a:gd name="connsiteY28" fmla="*/ 7530 h 27985"/>
                <a:gd name="connsiteX29" fmla="*/ 20580 w 59341"/>
                <a:gd name="connsiteY29" fmla="*/ 7103 h 27985"/>
                <a:gd name="connsiteX30" fmla="*/ 22063 w 59341"/>
                <a:gd name="connsiteY30" fmla="*/ 5922 h 27985"/>
                <a:gd name="connsiteX31" fmla="*/ 23224 w 59341"/>
                <a:gd name="connsiteY31" fmla="*/ 6181 h 27985"/>
                <a:gd name="connsiteX32" fmla="*/ 23462 w 59341"/>
                <a:gd name="connsiteY32" fmla="*/ 7169 h 27985"/>
                <a:gd name="connsiteX33" fmla="*/ 25027 w 59341"/>
                <a:gd name="connsiteY33" fmla="*/ 7498 h 27985"/>
                <a:gd name="connsiteX34" fmla="*/ 26098 w 59341"/>
                <a:gd name="connsiteY34" fmla="*/ 7301 h 27985"/>
                <a:gd name="connsiteX35" fmla="*/ 31385 w 59341"/>
                <a:gd name="connsiteY35" fmla="*/ 4288 h 27985"/>
                <a:gd name="connsiteX36" fmla="*/ 43156 w 59341"/>
                <a:gd name="connsiteY36" fmla="*/ 4843 h 27985"/>
                <a:gd name="connsiteX37" fmla="*/ 46718 w 59341"/>
                <a:gd name="connsiteY37" fmla="*/ 3979 h 27985"/>
                <a:gd name="connsiteX38" fmla="*/ 50048 w 59341"/>
                <a:gd name="connsiteY38" fmla="*/ 3732 h 27985"/>
                <a:gd name="connsiteX39" fmla="*/ 51907 w 59341"/>
                <a:gd name="connsiteY39" fmla="*/ 1385 h 27985"/>
                <a:gd name="connsiteX40" fmla="*/ 55004 w 59341"/>
                <a:gd name="connsiteY40" fmla="*/ 582 h 27985"/>
                <a:gd name="connsiteX41" fmla="*/ 59341 w 59341"/>
                <a:gd name="connsiteY41" fmla="*/ 521 h 27985"/>
                <a:gd name="connsiteX42" fmla="*/ 58811 w 59341"/>
                <a:gd name="connsiteY42" fmla="*/ 3199 h 27985"/>
                <a:gd name="connsiteX43" fmla="*/ 55159 w 59341"/>
                <a:gd name="connsiteY43" fmla="*/ 5461 h 27985"/>
                <a:gd name="connsiteX44" fmla="*/ 55391 w 59341"/>
                <a:gd name="connsiteY44" fmla="*/ 7993 h 27985"/>
                <a:gd name="connsiteX45" fmla="*/ 53223 w 59341"/>
                <a:gd name="connsiteY45" fmla="*/ 9043 h 27985"/>
                <a:gd name="connsiteX46" fmla="*/ 50822 w 59341"/>
                <a:gd name="connsiteY46" fmla="*/ 9413 h 27985"/>
                <a:gd name="connsiteX47" fmla="*/ 47802 w 59341"/>
                <a:gd name="connsiteY47" fmla="*/ 10216 h 27985"/>
                <a:gd name="connsiteX48" fmla="*/ 44550 w 59341"/>
                <a:gd name="connsiteY48" fmla="*/ 10031 h 27985"/>
                <a:gd name="connsiteX49" fmla="*/ 42072 w 59341"/>
                <a:gd name="connsiteY49" fmla="*/ 11513 h 27985"/>
                <a:gd name="connsiteX50" fmla="*/ 35722 w 59341"/>
                <a:gd name="connsiteY50" fmla="*/ 9969 h 27985"/>
                <a:gd name="connsiteX51" fmla="*/ 32662 w 59341"/>
                <a:gd name="connsiteY51" fmla="*/ 11653 h 27985"/>
                <a:gd name="connsiteX52" fmla="*/ 29468 w 59341"/>
                <a:gd name="connsiteY52" fmla="*/ 12888 h 27985"/>
                <a:gd name="connsiteX53" fmla="*/ 28072 w 59341"/>
                <a:gd name="connsiteY53" fmla="*/ 14284 h 27985"/>
                <a:gd name="connsiteX54" fmla="*/ 29837 w 59341"/>
                <a:gd name="connsiteY54" fmla="*/ 15588 h 27985"/>
                <a:gd name="connsiteX55" fmla="*/ 30502 w 59341"/>
                <a:gd name="connsiteY55" fmla="*/ 17035 h 27985"/>
                <a:gd name="connsiteX56" fmla="*/ 29449 w 59341"/>
                <a:gd name="connsiteY56" fmla="*/ 18614 h 27985"/>
                <a:gd name="connsiteX57" fmla="*/ 26650 w 59341"/>
                <a:gd name="connsiteY57" fmla="*/ 23522 h 27985"/>
                <a:gd name="connsiteX58" fmla="*/ 21287 w 59341"/>
                <a:gd name="connsiteY58" fmla="*/ 25040 h 27985"/>
                <a:gd name="connsiteX59" fmla="*/ 17588 w 59341"/>
                <a:gd name="connsiteY59" fmla="*/ 27801 h 27985"/>
                <a:gd name="connsiteX60" fmla="*/ 13371 w 59341"/>
                <a:gd name="connsiteY60" fmla="*/ 26926 h 27985"/>
                <a:gd name="connsiteX61" fmla="*/ 16709 w 59341"/>
                <a:gd name="connsiteY61" fmla="*/ 20369 h 27985"/>
                <a:gd name="connsiteX62" fmla="*/ 15804 w 59341"/>
                <a:gd name="connsiteY62" fmla="*/ 21025 h 27985"/>
                <a:gd name="connsiteX63" fmla="*/ 15474 w 59341"/>
                <a:gd name="connsiteY63" fmla="*/ 22668 h 27985"/>
                <a:gd name="connsiteX64" fmla="*/ 14650 w 59341"/>
                <a:gd name="connsiteY64" fmla="*/ 21748 h 27985"/>
                <a:gd name="connsiteX65" fmla="*/ 13086 w 59341"/>
                <a:gd name="connsiteY65" fmla="*/ 21223 h 27985"/>
                <a:gd name="connsiteX66" fmla="*/ 11687 w 59341"/>
                <a:gd name="connsiteY66" fmla="*/ 20698 h 27985"/>
                <a:gd name="connsiteX67" fmla="*/ 10286 w 59341"/>
                <a:gd name="connsiteY67" fmla="*/ 19253 h 27985"/>
                <a:gd name="connsiteX68" fmla="*/ 8640 w 59341"/>
                <a:gd name="connsiteY68" fmla="*/ 20435 h 27985"/>
                <a:gd name="connsiteX69" fmla="*/ 7157 w 59341"/>
                <a:gd name="connsiteY69" fmla="*/ 20567 h 27985"/>
                <a:gd name="connsiteX70" fmla="*/ 5592 w 59341"/>
                <a:gd name="connsiteY70" fmla="*/ 20238 h 27985"/>
                <a:gd name="connsiteX71" fmla="*/ 3087 w 59341"/>
                <a:gd name="connsiteY71" fmla="*/ 20512 h 27985"/>
                <a:gd name="connsiteX72" fmla="*/ 1334 w 59341"/>
                <a:gd name="connsiteY72" fmla="*/ 20674 h 27985"/>
                <a:gd name="connsiteX73" fmla="*/ 52 w 59341"/>
                <a:gd name="connsiteY73" fmla="*/ 19563 h 27985"/>
                <a:gd name="connsiteX0" fmla="*/ 52 w 59341"/>
                <a:gd name="connsiteY0" fmla="*/ 19563 h 28878"/>
                <a:gd name="connsiteX1" fmla="*/ 907 w 59341"/>
                <a:gd name="connsiteY1" fmla="*/ 18750 h 28878"/>
                <a:gd name="connsiteX2" fmla="*/ 675 w 59341"/>
                <a:gd name="connsiteY2" fmla="*/ 17706 h 28878"/>
                <a:gd name="connsiteX3" fmla="*/ 1361 w 59341"/>
                <a:gd name="connsiteY3" fmla="*/ 17294 h 28878"/>
                <a:gd name="connsiteX4" fmla="*/ 1187 w 59341"/>
                <a:gd name="connsiteY4" fmla="*/ 16440 h 28878"/>
                <a:gd name="connsiteX5" fmla="*/ 805 w 59341"/>
                <a:gd name="connsiteY5" fmla="*/ 15914 h 28878"/>
                <a:gd name="connsiteX6" fmla="*/ 1119 w 59341"/>
                <a:gd name="connsiteY6" fmla="*/ 14978 h 28878"/>
                <a:gd name="connsiteX7" fmla="*/ 1992 w 59341"/>
                <a:gd name="connsiteY7" fmla="*/ 14528 h 28878"/>
                <a:gd name="connsiteX8" fmla="*/ 1963 w 59341"/>
                <a:gd name="connsiteY8" fmla="*/ 14004 h 28878"/>
                <a:gd name="connsiteX9" fmla="*/ 2137 w 59341"/>
                <a:gd name="connsiteY9" fmla="*/ 13294 h 28878"/>
                <a:gd name="connsiteX10" fmla="*/ 2557 w 59341"/>
                <a:gd name="connsiteY10" fmla="*/ 12702 h 28878"/>
                <a:gd name="connsiteX11" fmla="*/ 2509 w 59341"/>
                <a:gd name="connsiteY11" fmla="*/ 11919 h 28878"/>
                <a:gd name="connsiteX12" fmla="*/ 1498 w 59341"/>
                <a:gd name="connsiteY12" fmla="*/ 10558 h 28878"/>
                <a:gd name="connsiteX13" fmla="*/ 52 w 59341"/>
                <a:gd name="connsiteY13" fmla="*/ 8676 h 28878"/>
                <a:gd name="connsiteX14" fmla="*/ 830 w 59341"/>
                <a:gd name="connsiteY14" fmla="*/ 7691 h 28878"/>
                <a:gd name="connsiteX15" fmla="*/ 1192 w 59341"/>
                <a:gd name="connsiteY15" fmla="*/ 7045 h 28878"/>
                <a:gd name="connsiteX16" fmla="*/ 2185 w 59341"/>
                <a:gd name="connsiteY16" fmla="*/ 5984 h 28878"/>
                <a:gd name="connsiteX17" fmla="*/ 3867 w 59341"/>
                <a:gd name="connsiteY17" fmla="*/ 5350 h 28878"/>
                <a:gd name="connsiteX18" fmla="*/ 5757 w 59341"/>
                <a:gd name="connsiteY18" fmla="*/ 4017 h 28878"/>
                <a:gd name="connsiteX19" fmla="*/ 8129 w 59341"/>
                <a:gd name="connsiteY19" fmla="*/ 2980 h 28878"/>
                <a:gd name="connsiteX20" fmla="*/ 9874 w 59341"/>
                <a:gd name="connsiteY20" fmla="*/ 2573 h 28878"/>
                <a:gd name="connsiteX21" fmla="*/ 12343 w 59341"/>
                <a:gd name="connsiteY21" fmla="*/ 1799 h 28878"/>
                <a:gd name="connsiteX22" fmla="*/ 11799 w 59341"/>
                <a:gd name="connsiteY22" fmla="*/ 2878 h 28878"/>
                <a:gd name="connsiteX23" fmla="*/ 12867 w 59341"/>
                <a:gd name="connsiteY23" fmla="*/ 3612 h 28878"/>
                <a:gd name="connsiteX24" fmla="*/ 15023 w 59341"/>
                <a:gd name="connsiteY24" fmla="*/ 4378 h 28878"/>
                <a:gd name="connsiteX25" fmla="*/ 16898 w 59341"/>
                <a:gd name="connsiteY25" fmla="*/ 6110 h 28878"/>
                <a:gd name="connsiteX26" fmla="*/ 16381 w 59341"/>
                <a:gd name="connsiteY26" fmla="*/ 7421 h 28878"/>
                <a:gd name="connsiteX27" fmla="*/ 18660 w 59341"/>
                <a:gd name="connsiteY27" fmla="*/ 7225 h 28878"/>
                <a:gd name="connsiteX28" fmla="*/ 19689 w 59341"/>
                <a:gd name="connsiteY28" fmla="*/ 7530 h 28878"/>
                <a:gd name="connsiteX29" fmla="*/ 20580 w 59341"/>
                <a:gd name="connsiteY29" fmla="*/ 7103 h 28878"/>
                <a:gd name="connsiteX30" fmla="*/ 22063 w 59341"/>
                <a:gd name="connsiteY30" fmla="*/ 5922 h 28878"/>
                <a:gd name="connsiteX31" fmla="*/ 23224 w 59341"/>
                <a:gd name="connsiteY31" fmla="*/ 6181 h 28878"/>
                <a:gd name="connsiteX32" fmla="*/ 23462 w 59341"/>
                <a:gd name="connsiteY32" fmla="*/ 7169 h 28878"/>
                <a:gd name="connsiteX33" fmla="*/ 25027 w 59341"/>
                <a:gd name="connsiteY33" fmla="*/ 7498 h 28878"/>
                <a:gd name="connsiteX34" fmla="*/ 26098 w 59341"/>
                <a:gd name="connsiteY34" fmla="*/ 7301 h 28878"/>
                <a:gd name="connsiteX35" fmla="*/ 31385 w 59341"/>
                <a:gd name="connsiteY35" fmla="*/ 4288 h 28878"/>
                <a:gd name="connsiteX36" fmla="*/ 43156 w 59341"/>
                <a:gd name="connsiteY36" fmla="*/ 4843 h 28878"/>
                <a:gd name="connsiteX37" fmla="*/ 46718 w 59341"/>
                <a:gd name="connsiteY37" fmla="*/ 3979 h 28878"/>
                <a:gd name="connsiteX38" fmla="*/ 50048 w 59341"/>
                <a:gd name="connsiteY38" fmla="*/ 3732 h 28878"/>
                <a:gd name="connsiteX39" fmla="*/ 51907 w 59341"/>
                <a:gd name="connsiteY39" fmla="*/ 1385 h 28878"/>
                <a:gd name="connsiteX40" fmla="*/ 55004 w 59341"/>
                <a:gd name="connsiteY40" fmla="*/ 582 h 28878"/>
                <a:gd name="connsiteX41" fmla="*/ 59341 w 59341"/>
                <a:gd name="connsiteY41" fmla="*/ 521 h 28878"/>
                <a:gd name="connsiteX42" fmla="*/ 58811 w 59341"/>
                <a:gd name="connsiteY42" fmla="*/ 3199 h 28878"/>
                <a:gd name="connsiteX43" fmla="*/ 55159 w 59341"/>
                <a:gd name="connsiteY43" fmla="*/ 5461 h 28878"/>
                <a:gd name="connsiteX44" fmla="*/ 55391 w 59341"/>
                <a:gd name="connsiteY44" fmla="*/ 7993 h 28878"/>
                <a:gd name="connsiteX45" fmla="*/ 53223 w 59341"/>
                <a:gd name="connsiteY45" fmla="*/ 9043 h 28878"/>
                <a:gd name="connsiteX46" fmla="*/ 50822 w 59341"/>
                <a:gd name="connsiteY46" fmla="*/ 9413 h 28878"/>
                <a:gd name="connsiteX47" fmla="*/ 47802 w 59341"/>
                <a:gd name="connsiteY47" fmla="*/ 10216 h 28878"/>
                <a:gd name="connsiteX48" fmla="*/ 44550 w 59341"/>
                <a:gd name="connsiteY48" fmla="*/ 10031 h 28878"/>
                <a:gd name="connsiteX49" fmla="*/ 42072 w 59341"/>
                <a:gd name="connsiteY49" fmla="*/ 11513 h 28878"/>
                <a:gd name="connsiteX50" fmla="*/ 35722 w 59341"/>
                <a:gd name="connsiteY50" fmla="*/ 9969 h 28878"/>
                <a:gd name="connsiteX51" fmla="*/ 32662 w 59341"/>
                <a:gd name="connsiteY51" fmla="*/ 11653 h 28878"/>
                <a:gd name="connsiteX52" fmla="*/ 29468 w 59341"/>
                <a:gd name="connsiteY52" fmla="*/ 12888 h 28878"/>
                <a:gd name="connsiteX53" fmla="*/ 28072 w 59341"/>
                <a:gd name="connsiteY53" fmla="*/ 14284 h 28878"/>
                <a:gd name="connsiteX54" fmla="*/ 29837 w 59341"/>
                <a:gd name="connsiteY54" fmla="*/ 15588 h 28878"/>
                <a:gd name="connsiteX55" fmla="*/ 30502 w 59341"/>
                <a:gd name="connsiteY55" fmla="*/ 17035 h 28878"/>
                <a:gd name="connsiteX56" fmla="*/ 29449 w 59341"/>
                <a:gd name="connsiteY56" fmla="*/ 18614 h 28878"/>
                <a:gd name="connsiteX57" fmla="*/ 26650 w 59341"/>
                <a:gd name="connsiteY57" fmla="*/ 23522 h 28878"/>
                <a:gd name="connsiteX58" fmla="*/ 21287 w 59341"/>
                <a:gd name="connsiteY58" fmla="*/ 25040 h 28878"/>
                <a:gd name="connsiteX59" fmla="*/ 17588 w 59341"/>
                <a:gd name="connsiteY59" fmla="*/ 27801 h 28878"/>
                <a:gd name="connsiteX60" fmla="*/ 13371 w 59341"/>
                <a:gd name="connsiteY60" fmla="*/ 26926 h 28878"/>
                <a:gd name="connsiteX61" fmla="*/ 7494 w 59341"/>
                <a:gd name="connsiteY61" fmla="*/ 28582 h 28878"/>
                <a:gd name="connsiteX62" fmla="*/ 15804 w 59341"/>
                <a:gd name="connsiteY62" fmla="*/ 21025 h 28878"/>
                <a:gd name="connsiteX63" fmla="*/ 15474 w 59341"/>
                <a:gd name="connsiteY63" fmla="*/ 22668 h 28878"/>
                <a:gd name="connsiteX64" fmla="*/ 14650 w 59341"/>
                <a:gd name="connsiteY64" fmla="*/ 21748 h 28878"/>
                <a:gd name="connsiteX65" fmla="*/ 13086 w 59341"/>
                <a:gd name="connsiteY65" fmla="*/ 21223 h 28878"/>
                <a:gd name="connsiteX66" fmla="*/ 11687 w 59341"/>
                <a:gd name="connsiteY66" fmla="*/ 20698 h 28878"/>
                <a:gd name="connsiteX67" fmla="*/ 10286 w 59341"/>
                <a:gd name="connsiteY67" fmla="*/ 19253 h 28878"/>
                <a:gd name="connsiteX68" fmla="*/ 8640 w 59341"/>
                <a:gd name="connsiteY68" fmla="*/ 20435 h 28878"/>
                <a:gd name="connsiteX69" fmla="*/ 7157 w 59341"/>
                <a:gd name="connsiteY69" fmla="*/ 20567 h 28878"/>
                <a:gd name="connsiteX70" fmla="*/ 5592 w 59341"/>
                <a:gd name="connsiteY70" fmla="*/ 20238 h 28878"/>
                <a:gd name="connsiteX71" fmla="*/ 3087 w 59341"/>
                <a:gd name="connsiteY71" fmla="*/ 20512 h 28878"/>
                <a:gd name="connsiteX72" fmla="*/ 1334 w 59341"/>
                <a:gd name="connsiteY72" fmla="*/ 20674 h 28878"/>
                <a:gd name="connsiteX73" fmla="*/ 52 w 59341"/>
                <a:gd name="connsiteY73" fmla="*/ 19563 h 28878"/>
                <a:gd name="connsiteX0" fmla="*/ 52 w 59341"/>
                <a:gd name="connsiteY0" fmla="*/ 19563 h 31771"/>
                <a:gd name="connsiteX1" fmla="*/ 907 w 59341"/>
                <a:gd name="connsiteY1" fmla="*/ 18750 h 31771"/>
                <a:gd name="connsiteX2" fmla="*/ 675 w 59341"/>
                <a:gd name="connsiteY2" fmla="*/ 17706 h 31771"/>
                <a:gd name="connsiteX3" fmla="*/ 1361 w 59341"/>
                <a:gd name="connsiteY3" fmla="*/ 17294 h 31771"/>
                <a:gd name="connsiteX4" fmla="*/ 1187 w 59341"/>
                <a:gd name="connsiteY4" fmla="*/ 16440 h 31771"/>
                <a:gd name="connsiteX5" fmla="*/ 805 w 59341"/>
                <a:gd name="connsiteY5" fmla="*/ 15914 h 31771"/>
                <a:gd name="connsiteX6" fmla="*/ 1119 w 59341"/>
                <a:gd name="connsiteY6" fmla="*/ 14978 h 31771"/>
                <a:gd name="connsiteX7" fmla="*/ 1992 w 59341"/>
                <a:gd name="connsiteY7" fmla="*/ 14528 h 31771"/>
                <a:gd name="connsiteX8" fmla="*/ 1963 w 59341"/>
                <a:gd name="connsiteY8" fmla="*/ 14004 h 31771"/>
                <a:gd name="connsiteX9" fmla="*/ 2137 w 59341"/>
                <a:gd name="connsiteY9" fmla="*/ 13294 h 31771"/>
                <a:gd name="connsiteX10" fmla="*/ 2557 w 59341"/>
                <a:gd name="connsiteY10" fmla="*/ 12702 h 31771"/>
                <a:gd name="connsiteX11" fmla="*/ 2509 w 59341"/>
                <a:gd name="connsiteY11" fmla="*/ 11919 h 31771"/>
                <a:gd name="connsiteX12" fmla="*/ 1498 w 59341"/>
                <a:gd name="connsiteY12" fmla="*/ 10558 h 31771"/>
                <a:gd name="connsiteX13" fmla="*/ 52 w 59341"/>
                <a:gd name="connsiteY13" fmla="*/ 8676 h 31771"/>
                <a:gd name="connsiteX14" fmla="*/ 830 w 59341"/>
                <a:gd name="connsiteY14" fmla="*/ 7691 h 31771"/>
                <a:gd name="connsiteX15" fmla="*/ 1192 w 59341"/>
                <a:gd name="connsiteY15" fmla="*/ 7045 h 31771"/>
                <a:gd name="connsiteX16" fmla="*/ 2185 w 59341"/>
                <a:gd name="connsiteY16" fmla="*/ 5984 h 31771"/>
                <a:gd name="connsiteX17" fmla="*/ 3867 w 59341"/>
                <a:gd name="connsiteY17" fmla="*/ 5350 h 31771"/>
                <a:gd name="connsiteX18" fmla="*/ 5757 w 59341"/>
                <a:gd name="connsiteY18" fmla="*/ 4017 h 31771"/>
                <a:gd name="connsiteX19" fmla="*/ 8129 w 59341"/>
                <a:gd name="connsiteY19" fmla="*/ 2980 h 31771"/>
                <a:gd name="connsiteX20" fmla="*/ 9874 w 59341"/>
                <a:gd name="connsiteY20" fmla="*/ 2573 h 31771"/>
                <a:gd name="connsiteX21" fmla="*/ 12343 w 59341"/>
                <a:gd name="connsiteY21" fmla="*/ 1799 h 31771"/>
                <a:gd name="connsiteX22" fmla="*/ 11799 w 59341"/>
                <a:gd name="connsiteY22" fmla="*/ 2878 h 31771"/>
                <a:gd name="connsiteX23" fmla="*/ 12867 w 59341"/>
                <a:gd name="connsiteY23" fmla="*/ 3612 h 31771"/>
                <a:gd name="connsiteX24" fmla="*/ 15023 w 59341"/>
                <a:gd name="connsiteY24" fmla="*/ 4378 h 31771"/>
                <a:gd name="connsiteX25" fmla="*/ 16898 w 59341"/>
                <a:gd name="connsiteY25" fmla="*/ 6110 h 31771"/>
                <a:gd name="connsiteX26" fmla="*/ 16381 w 59341"/>
                <a:gd name="connsiteY26" fmla="*/ 7421 h 31771"/>
                <a:gd name="connsiteX27" fmla="*/ 18660 w 59341"/>
                <a:gd name="connsiteY27" fmla="*/ 7225 h 31771"/>
                <a:gd name="connsiteX28" fmla="*/ 19689 w 59341"/>
                <a:gd name="connsiteY28" fmla="*/ 7530 h 31771"/>
                <a:gd name="connsiteX29" fmla="*/ 20580 w 59341"/>
                <a:gd name="connsiteY29" fmla="*/ 7103 h 31771"/>
                <a:gd name="connsiteX30" fmla="*/ 22063 w 59341"/>
                <a:gd name="connsiteY30" fmla="*/ 5922 h 31771"/>
                <a:gd name="connsiteX31" fmla="*/ 23224 w 59341"/>
                <a:gd name="connsiteY31" fmla="*/ 6181 h 31771"/>
                <a:gd name="connsiteX32" fmla="*/ 23462 w 59341"/>
                <a:gd name="connsiteY32" fmla="*/ 7169 h 31771"/>
                <a:gd name="connsiteX33" fmla="*/ 25027 w 59341"/>
                <a:gd name="connsiteY33" fmla="*/ 7498 h 31771"/>
                <a:gd name="connsiteX34" fmla="*/ 26098 w 59341"/>
                <a:gd name="connsiteY34" fmla="*/ 7301 h 31771"/>
                <a:gd name="connsiteX35" fmla="*/ 31385 w 59341"/>
                <a:gd name="connsiteY35" fmla="*/ 4288 h 31771"/>
                <a:gd name="connsiteX36" fmla="*/ 43156 w 59341"/>
                <a:gd name="connsiteY36" fmla="*/ 4843 h 31771"/>
                <a:gd name="connsiteX37" fmla="*/ 46718 w 59341"/>
                <a:gd name="connsiteY37" fmla="*/ 3979 h 31771"/>
                <a:gd name="connsiteX38" fmla="*/ 50048 w 59341"/>
                <a:gd name="connsiteY38" fmla="*/ 3732 h 31771"/>
                <a:gd name="connsiteX39" fmla="*/ 51907 w 59341"/>
                <a:gd name="connsiteY39" fmla="*/ 1385 h 31771"/>
                <a:gd name="connsiteX40" fmla="*/ 55004 w 59341"/>
                <a:gd name="connsiteY40" fmla="*/ 582 h 31771"/>
                <a:gd name="connsiteX41" fmla="*/ 59341 w 59341"/>
                <a:gd name="connsiteY41" fmla="*/ 521 h 31771"/>
                <a:gd name="connsiteX42" fmla="*/ 58811 w 59341"/>
                <a:gd name="connsiteY42" fmla="*/ 3199 h 31771"/>
                <a:gd name="connsiteX43" fmla="*/ 55159 w 59341"/>
                <a:gd name="connsiteY43" fmla="*/ 5461 h 31771"/>
                <a:gd name="connsiteX44" fmla="*/ 55391 w 59341"/>
                <a:gd name="connsiteY44" fmla="*/ 7993 h 31771"/>
                <a:gd name="connsiteX45" fmla="*/ 53223 w 59341"/>
                <a:gd name="connsiteY45" fmla="*/ 9043 h 31771"/>
                <a:gd name="connsiteX46" fmla="*/ 50822 w 59341"/>
                <a:gd name="connsiteY46" fmla="*/ 9413 h 31771"/>
                <a:gd name="connsiteX47" fmla="*/ 47802 w 59341"/>
                <a:gd name="connsiteY47" fmla="*/ 10216 h 31771"/>
                <a:gd name="connsiteX48" fmla="*/ 44550 w 59341"/>
                <a:gd name="connsiteY48" fmla="*/ 10031 h 31771"/>
                <a:gd name="connsiteX49" fmla="*/ 42072 w 59341"/>
                <a:gd name="connsiteY49" fmla="*/ 11513 h 31771"/>
                <a:gd name="connsiteX50" fmla="*/ 35722 w 59341"/>
                <a:gd name="connsiteY50" fmla="*/ 9969 h 31771"/>
                <a:gd name="connsiteX51" fmla="*/ 32662 w 59341"/>
                <a:gd name="connsiteY51" fmla="*/ 11653 h 31771"/>
                <a:gd name="connsiteX52" fmla="*/ 29468 w 59341"/>
                <a:gd name="connsiteY52" fmla="*/ 12888 h 31771"/>
                <a:gd name="connsiteX53" fmla="*/ 28072 w 59341"/>
                <a:gd name="connsiteY53" fmla="*/ 14284 h 31771"/>
                <a:gd name="connsiteX54" fmla="*/ 29837 w 59341"/>
                <a:gd name="connsiteY54" fmla="*/ 15588 h 31771"/>
                <a:gd name="connsiteX55" fmla="*/ 30502 w 59341"/>
                <a:gd name="connsiteY55" fmla="*/ 17035 h 31771"/>
                <a:gd name="connsiteX56" fmla="*/ 29449 w 59341"/>
                <a:gd name="connsiteY56" fmla="*/ 18614 h 31771"/>
                <a:gd name="connsiteX57" fmla="*/ 26650 w 59341"/>
                <a:gd name="connsiteY57" fmla="*/ 23522 h 31771"/>
                <a:gd name="connsiteX58" fmla="*/ 21287 w 59341"/>
                <a:gd name="connsiteY58" fmla="*/ 25040 h 31771"/>
                <a:gd name="connsiteX59" fmla="*/ 17588 w 59341"/>
                <a:gd name="connsiteY59" fmla="*/ 27801 h 31771"/>
                <a:gd name="connsiteX60" fmla="*/ 13371 w 59341"/>
                <a:gd name="connsiteY60" fmla="*/ 26926 h 31771"/>
                <a:gd name="connsiteX61" fmla="*/ 7494 w 59341"/>
                <a:gd name="connsiteY61" fmla="*/ 28582 h 31771"/>
                <a:gd name="connsiteX62" fmla="*/ 5892 w 59341"/>
                <a:gd name="connsiteY62" fmla="*/ 31585 h 31771"/>
                <a:gd name="connsiteX63" fmla="*/ 15474 w 59341"/>
                <a:gd name="connsiteY63" fmla="*/ 22668 h 31771"/>
                <a:gd name="connsiteX64" fmla="*/ 14650 w 59341"/>
                <a:gd name="connsiteY64" fmla="*/ 21748 h 31771"/>
                <a:gd name="connsiteX65" fmla="*/ 13086 w 59341"/>
                <a:gd name="connsiteY65" fmla="*/ 21223 h 31771"/>
                <a:gd name="connsiteX66" fmla="*/ 11687 w 59341"/>
                <a:gd name="connsiteY66" fmla="*/ 20698 h 31771"/>
                <a:gd name="connsiteX67" fmla="*/ 10286 w 59341"/>
                <a:gd name="connsiteY67" fmla="*/ 19253 h 31771"/>
                <a:gd name="connsiteX68" fmla="*/ 8640 w 59341"/>
                <a:gd name="connsiteY68" fmla="*/ 20435 h 31771"/>
                <a:gd name="connsiteX69" fmla="*/ 7157 w 59341"/>
                <a:gd name="connsiteY69" fmla="*/ 20567 h 31771"/>
                <a:gd name="connsiteX70" fmla="*/ 5592 w 59341"/>
                <a:gd name="connsiteY70" fmla="*/ 20238 h 31771"/>
                <a:gd name="connsiteX71" fmla="*/ 3087 w 59341"/>
                <a:gd name="connsiteY71" fmla="*/ 20512 h 31771"/>
                <a:gd name="connsiteX72" fmla="*/ 1334 w 59341"/>
                <a:gd name="connsiteY72" fmla="*/ 20674 h 31771"/>
                <a:gd name="connsiteX73" fmla="*/ 52 w 59341"/>
                <a:gd name="connsiteY73" fmla="*/ 19563 h 31771"/>
                <a:gd name="connsiteX0" fmla="*/ 52 w 59341"/>
                <a:gd name="connsiteY0" fmla="*/ 19563 h 35698"/>
                <a:gd name="connsiteX1" fmla="*/ 907 w 59341"/>
                <a:gd name="connsiteY1" fmla="*/ 18750 h 35698"/>
                <a:gd name="connsiteX2" fmla="*/ 675 w 59341"/>
                <a:gd name="connsiteY2" fmla="*/ 17706 h 35698"/>
                <a:gd name="connsiteX3" fmla="*/ 1361 w 59341"/>
                <a:gd name="connsiteY3" fmla="*/ 17294 h 35698"/>
                <a:gd name="connsiteX4" fmla="*/ 1187 w 59341"/>
                <a:gd name="connsiteY4" fmla="*/ 16440 h 35698"/>
                <a:gd name="connsiteX5" fmla="*/ 805 w 59341"/>
                <a:gd name="connsiteY5" fmla="*/ 15914 h 35698"/>
                <a:gd name="connsiteX6" fmla="*/ 1119 w 59341"/>
                <a:gd name="connsiteY6" fmla="*/ 14978 h 35698"/>
                <a:gd name="connsiteX7" fmla="*/ 1992 w 59341"/>
                <a:gd name="connsiteY7" fmla="*/ 14528 h 35698"/>
                <a:gd name="connsiteX8" fmla="*/ 1963 w 59341"/>
                <a:gd name="connsiteY8" fmla="*/ 14004 h 35698"/>
                <a:gd name="connsiteX9" fmla="*/ 2137 w 59341"/>
                <a:gd name="connsiteY9" fmla="*/ 13294 h 35698"/>
                <a:gd name="connsiteX10" fmla="*/ 2557 w 59341"/>
                <a:gd name="connsiteY10" fmla="*/ 12702 h 35698"/>
                <a:gd name="connsiteX11" fmla="*/ 2509 w 59341"/>
                <a:gd name="connsiteY11" fmla="*/ 11919 h 35698"/>
                <a:gd name="connsiteX12" fmla="*/ 1498 w 59341"/>
                <a:gd name="connsiteY12" fmla="*/ 10558 h 35698"/>
                <a:gd name="connsiteX13" fmla="*/ 52 w 59341"/>
                <a:gd name="connsiteY13" fmla="*/ 8676 h 35698"/>
                <a:gd name="connsiteX14" fmla="*/ 830 w 59341"/>
                <a:gd name="connsiteY14" fmla="*/ 7691 h 35698"/>
                <a:gd name="connsiteX15" fmla="*/ 1192 w 59341"/>
                <a:gd name="connsiteY15" fmla="*/ 7045 h 35698"/>
                <a:gd name="connsiteX16" fmla="*/ 2185 w 59341"/>
                <a:gd name="connsiteY16" fmla="*/ 5984 h 35698"/>
                <a:gd name="connsiteX17" fmla="*/ 3867 w 59341"/>
                <a:gd name="connsiteY17" fmla="*/ 5350 h 35698"/>
                <a:gd name="connsiteX18" fmla="*/ 5757 w 59341"/>
                <a:gd name="connsiteY18" fmla="*/ 4017 h 35698"/>
                <a:gd name="connsiteX19" fmla="*/ 8129 w 59341"/>
                <a:gd name="connsiteY19" fmla="*/ 2980 h 35698"/>
                <a:gd name="connsiteX20" fmla="*/ 9874 w 59341"/>
                <a:gd name="connsiteY20" fmla="*/ 2573 h 35698"/>
                <a:gd name="connsiteX21" fmla="*/ 12343 w 59341"/>
                <a:gd name="connsiteY21" fmla="*/ 1799 h 35698"/>
                <a:gd name="connsiteX22" fmla="*/ 11799 w 59341"/>
                <a:gd name="connsiteY22" fmla="*/ 2878 h 35698"/>
                <a:gd name="connsiteX23" fmla="*/ 12867 w 59341"/>
                <a:gd name="connsiteY23" fmla="*/ 3612 h 35698"/>
                <a:gd name="connsiteX24" fmla="*/ 15023 w 59341"/>
                <a:gd name="connsiteY24" fmla="*/ 4378 h 35698"/>
                <a:gd name="connsiteX25" fmla="*/ 16898 w 59341"/>
                <a:gd name="connsiteY25" fmla="*/ 6110 h 35698"/>
                <a:gd name="connsiteX26" fmla="*/ 16381 w 59341"/>
                <a:gd name="connsiteY26" fmla="*/ 7421 h 35698"/>
                <a:gd name="connsiteX27" fmla="*/ 18660 w 59341"/>
                <a:gd name="connsiteY27" fmla="*/ 7225 h 35698"/>
                <a:gd name="connsiteX28" fmla="*/ 19689 w 59341"/>
                <a:gd name="connsiteY28" fmla="*/ 7530 h 35698"/>
                <a:gd name="connsiteX29" fmla="*/ 20580 w 59341"/>
                <a:gd name="connsiteY29" fmla="*/ 7103 h 35698"/>
                <a:gd name="connsiteX30" fmla="*/ 22063 w 59341"/>
                <a:gd name="connsiteY30" fmla="*/ 5922 h 35698"/>
                <a:gd name="connsiteX31" fmla="*/ 23224 w 59341"/>
                <a:gd name="connsiteY31" fmla="*/ 6181 h 35698"/>
                <a:gd name="connsiteX32" fmla="*/ 23462 w 59341"/>
                <a:gd name="connsiteY32" fmla="*/ 7169 h 35698"/>
                <a:gd name="connsiteX33" fmla="*/ 25027 w 59341"/>
                <a:gd name="connsiteY33" fmla="*/ 7498 h 35698"/>
                <a:gd name="connsiteX34" fmla="*/ 26098 w 59341"/>
                <a:gd name="connsiteY34" fmla="*/ 7301 h 35698"/>
                <a:gd name="connsiteX35" fmla="*/ 31385 w 59341"/>
                <a:gd name="connsiteY35" fmla="*/ 4288 h 35698"/>
                <a:gd name="connsiteX36" fmla="*/ 43156 w 59341"/>
                <a:gd name="connsiteY36" fmla="*/ 4843 h 35698"/>
                <a:gd name="connsiteX37" fmla="*/ 46718 w 59341"/>
                <a:gd name="connsiteY37" fmla="*/ 3979 h 35698"/>
                <a:gd name="connsiteX38" fmla="*/ 50048 w 59341"/>
                <a:gd name="connsiteY38" fmla="*/ 3732 h 35698"/>
                <a:gd name="connsiteX39" fmla="*/ 51907 w 59341"/>
                <a:gd name="connsiteY39" fmla="*/ 1385 h 35698"/>
                <a:gd name="connsiteX40" fmla="*/ 55004 w 59341"/>
                <a:gd name="connsiteY40" fmla="*/ 582 h 35698"/>
                <a:gd name="connsiteX41" fmla="*/ 59341 w 59341"/>
                <a:gd name="connsiteY41" fmla="*/ 521 h 35698"/>
                <a:gd name="connsiteX42" fmla="*/ 58811 w 59341"/>
                <a:gd name="connsiteY42" fmla="*/ 3199 h 35698"/>
                <a:gd name="connsiteX43" fmla="*/ 55159 w 59341"/>
                <a:gd name="connsiteY43" fmla="*/ 5461 h 35698"/>
                <a:gd name="connsiteX44" fmla="*/ 55391 w 59341"/>
                <a:gd name="connsiteY44" fmla="*/ 7993 h 35698"/>
                <a:gd name="connsiteX45" fmla="*/ 53223 w 59341"/>
                <a:gd name="connsiteY45" fmla="*/ 9043 h 35698"/>
                <a:gd name="connsiteX46" fmla="*/ 50822 w 59341"/>
                <a:gd name="connsiteY46" fmla="*/ 9413 h 35698"/>
                <a:gd name="connsiteX47" fmla="*/ 47802 w 59341"/>
                <a:gd name="connsiteY47" fmla="*/ 10216 h 35698"/>
                <a:gd name="connsiteX48" fmla="*/ 44550 w 59341"/>
                <a:gd name="connsiteY48" fmla="*/ 10031 h 35698"/>
                <a:gd name="connsiteX49" fmla="*/ 42072 w 59341"/>
                <a:gd name="connsiteY49" fmla="*/ 11513 h 35698"/>
                <a:gd name="connsiteX50" fmla="*/ 35722 w 59341"/>
                <a:gd name="connsiteY50" fmla="*/ 9969 h 35698"/>
                <a:gd name="connsiteX51" fmla="*/ 32662 w 59341"/>
                <a:gd name="connsiteY51" fmla="*/ 11653 h 35698"/>
                <a:gd name="connsiteX52" fmla="*/ 29468 w 59341"/>
                <a:gd name="connsiteY52" fmla="*/ 12888 h 35698"/>
                <a:gd name="connsiteX53" fmla="*/ 28072 w 59341"/>
                <a:gd name="connsiteY53" fmla="*/ 14284 h 35698"/>
                <a:gd name="connsiteX54" fmla="*/ 29837 w 59341"/>
                <a:gd name="connsiteY54" fmla="*/ 15588 h 35698"/>
                <a:gd name="connsiteX55" fmla="*/ 30502 w 59341"/>
                <a:gd name="connsiteY55" fmla="*/ 17035 h 35698"/>
                <a:gd name="connsiteX56" fmla="*/ 29449 w 59341"/>
                <a:gd name="connsiteY56" fmla="*/ 18614 h 35698"/>
                <a:gd name="connsiteX57" fmla="*/ 26650 w 59341"/>
                <a:gd name="connsiteY57" fmla="*/ 23522 h 35698"/>
                <a:gd name="connsiteX58" fmla="*/ 21287 w 59341"/>
                <a:gd name="connsiteY58" fmla="*/ 25040 h 35698"/>
                <a:gd name="connsiteX59" fmla="*/ 17588 w 59341"/>
                <a:gd name="connsiteY59" fmla="*/ 27801 h 35698"/>
                <a:gd name="connsiteX60" fmla="*/ 13371 w 59341"/>
                <a:gd name="connsiteY60" fmla="*/ 26926 h 35698"/>
                <a:gd name="connsiteX61" fmla="*/ 7494 w 59341"/>
                <a:gd name="connsiteY61" fmla="*/ 28582 h 35698"/>
                <a:gd name="connsiteX62" fmla="*/ 5892 w 59341"/>
                <a:gd name="connsiteY62" fmla="*/ 31585 h 35698"/>
                <a:gd name="connsiteX63" fmla="*/ 1535 w 59341"/>
                <a:gd name="connsiteY63" fmla="*/ 35327 h 35698"/>
                <a:gd name="connsiteX64" fmla="*/ 14650 w 59341"/>
                <a:gd name="connsiteY64" fmla="*/ 21748 h 35698"/>
                <a:gd name="connsiteX65" fmla="*/ 13086 w 59341"/>
                <a:gd name="connsiteY65" fmla="*/ 21223 h 35698"/>
                <a:gd name="connsiteX66" fmla="*/ 11687 w 59341"/>
                <a:gd name="connsiteY66" fmla="*/ 20698 h 35698"/>
                <a:gd name="connsiteX67" fmla="*/ 10286 w 59341"/>
                <a:gd name="connsiteY67" fmla="*/ 19253 h 35698"/>
                <a:gd name="connsiteX68" fmla="*/ 8640 w 59341"/>
                <a:gd name="connsiteY68" fmla="*/ 20435 h 35698"/>
                <a:gd name="connsiteX69" fmla="*/ 7157 w 59341"/>
                <a:gd name="connsiteY69" fmla="*/ 20567 h 35698"/>
                <a:gd name="connsiteX70" fmla="*/ 5592 w 59341"/>
                <a:gd name="connsiteY70" fmla="*/ 20238 h 35698"/>
                <a:gd name="connsiteX71" fmla="*/ 3087 w 59341"/>
                <a:gd name="connsiteY71" fmla="*/ 20512 h 35698"/>
                <a:gd name="connsiteX72" fmla="*/ 1334 w 59341"/>
                <a:gd name="connsiteY72" fmla="*/ 20674 h 35698"/>
                <a:gd name="connsiteX73" fmla="*/ 52 w 59341"/>
                <a:gd name="connsiteY73" fmla="*/ 19563 h 35698"/>
                <a:gd name="connsiteX0" fmla="*/ 2054 w 61343"/>
                <a:gd name="connsiteY0" fmla="*/ 19563 h 35327"/>
                <a:gd name="connsiteX1" fmla="*/ 2909 w 61343"/>
                <a:gd name="connsiteY1" fmla="*/ 18750 h 35327"/>
                <a:gd name="connsiteX2" fmla="*/ 2677 w 61343"/>
                <a:gd name="connsiteY2" fmla="*/ 17706 h 35327"/>
                <a:gd name="connsiteX3" fmla="*/ 3363 w 61343"/>
                <a:gd name="connsiteY3" fmla="*/ 17294 h 35327"/>
                <a:gd name="connsiteX4" fmla="*/ 3189 w 61343"/>
                <a:gd name="connsiteY4" fmla="*/ 16440 h 35327"/>
                <a:gd name="connsiteX5" fmla="*/ 2807 w 61343"/>
                <a:gd name="connsiteY5" fmla="*/ 15914 h 35327"/>
                <a:gd name="connsiteX6" fmla="*/ 3121 w 61343"/>
                <a:gd name="connsiteY6" fmla="*/ 14978 h 35327"/>
                <a:gd name="connsiteX7" fmla="*/ 3994 w 61343"/>
                <a:gd name="connsiteY7" fmla="*/ 14528 h 35327"/>
                <a:gd name="connsiteX8" fmla="*/ 3965 w 61343"/>
                <a:gd name="connsiteY8" fmla="*/ 14004 h 35327"/>
                <a:gd name="connsiteX9" fmla="*/ 4139 w 61343"/>
                <a:gd name="connsiteY9" fmla="*/ 13294 h 35327"/>
                <a:gd name="connsiteX10" fmla="*/ 4559 w 61343"/>
                <a:gd name="connsiteY10" fmla="*/ 12702 h 35327"/>
                <a:gd name="connsiteX11" fmla="*/ 4511 w 61343"/>
                <a:gd name="connsiteY11" fmla="*/ 11919 h 35327"/>
                <a:gd name="connsiteX12" fmla="*/ 3500 w 61343"/>
                <a:gd name="connsiteY12" fmla="*/ 10558 h 35327"/>
                <a:gd name="connsiteX13" fmla="*/ 2054 w 61343"/>
                <a:gd name="connsiteY13" fmla="*/ 8676 h 35327"/>
                <a:gd name="connsiteX14" fmla="*/ 2832 w 61343"/>
                <a:gd name="connsiteY14" fmla="*/ 7691 h 35327"/>
                <a:gd name="connsiteX15" fmla="*/ 3194 w 61343"/>
                <a:gd name="connsiteY15" fmla="*/ 7045 h 35327"/>
                <a:gd name="connsiteX16" fmla="*/ 4187 w 61343"/>
                <a:gd name="connsiteY16" fmla="*/ 5984 h 35327"/>
                <a:gd name="connsiteX17" fmla="*/ 5869 w 61343"/>
                <a:gd name="connsiteY17" fmla="*/ 5350 h 35327"/>
                <a:gd name="connsiteX18" fmla="*/ 7759 w 61343"/>
                <a:gd name="connsiteY18" fmla="*/ 4017 h 35327"/>
                <a:gd name="connsiteX19" fmla="*/ 10131 w 61343"/>
                <a:gd name="connsiteY19" fmla="*/ 2980 h 35327"/>
                <a:gd name="connsiteX20" fmla="*/ 11876 w 61343"/>
                <a:gd name="connsiteY20" fmla="*/ 2573 h 35327"/>
                <a:gd name="connsiteX21" fmla="*/ 14345 w 61343"/>
                <a:gd name="connsiteY21" fmla="*/ 1799 h 35327"/>
                <a:gd name="connsiteX22" fmla="*/ 13801 w 61343"/>
                <a:gd name="connsiteY22" fmla="*/ 2878 h 35327"/>
                <a:gd name="connsiteX23" fmla="*/ 14869 w 61343"/>
                <a:gd name="connsiteY23" fmla="*/ 3612 h 35327"/>
                <a:gd name="connsiteX24" fmla="*/ 17025 w 61343"/>
                <a:gd name="connsiteY24" fmla="*/ 4378 h 35327"/>
                <a:gd name="connsiteX25" fmla="*/ 18900 w 61343"/>
                <a:gd name="connsiteY25" fmla="*/ 6110 h 35327"/>
                <a:gd name="connsiteX26" fmla="*/ 18383 w 61343"/>
                <a:gd name="connsiteY26" fmla="*/ 7421 h 35327"/>
                <a:gd name="connsiteX27" fmla="*/ 20662 w 61343"/>
                <a:gd name="connsiteY27" fmla="*/ 7225 h 35327"/>
                <a:gd name="connsiteX28" fmla="*/ 21691 w 61343"/>
                <a:gd name="connsiteY28" fmla="*/ 7530 h 35327"/>
                <a:gd name="connsiteX29" fmla="*/ 22582 w 61343"/>
                <a:gd name="connsiteY29" fmla="*/ 7103 h 35327"/>
                <a:gd name="connsiteX30" fmla="*/ 24065 w 61343"/>
                <a:gd name="connsiteY30" fmla="*/ 5922 h 35327"/>
                <a:gd name="connsiteX31" fmla="*/ 25226 w 61343"/>
                <a:gd name="connsiteY31" fmla="*/ 6181 h 35327"/>
                <a:gd name="connsiteX32" fmla="*/ 25464 w 61343"/>
                <a:gd name="connsiteY32" fmla="*/ 7169 h 35327"/>
                <a:gd name="connsiteX33" fmla="*/ 27029 w 61343"/>
                <a:gd name="connsiteY33" fmla="*/ 7498 h 35327"/>
                <a:gd name="connsiteX34" fmla="*/ 28100 w 61343"/>
                <a:gd name="connsiteY34" fmla="*/ 7301 h 35327"/>
                <a:gd name="connsiteX35" fmla="*/ 33387 w 61343"/>
                <a:gd name="connsiteY35" fmla="*/ 4288 h 35327"/>
                <a:gd name="connsiteX36" fmla="*/ 45158 w 61343"/>
                <a:gd name="connsiteY36" fmla="*/ 4843 h 35327"/>
                <a:gd name="connsiteX37" fmla="*/ 48720 w 61343"/>
                <a:gd name="connsiteY37" fmla="*/ 3979 h 35327"/>
                <a:gd name="connsiteX38" fmla="*/ 52050 w 61343"/>
                <a:gd name="connsiteY38" fmla="*/ 3732 h 35327"/>
                <a:gd name="connsiteX39" fmla="*/ 53909 w 61343"/>
                <a:gd name="connsiteY39" fmla="*/ 1385 h 35327"/>
                <a:gd name="connsiteX40" fmla="*/ 57006 w 61343"/>
                <a:gd name="connsiteY40" fmla="*/ 582 h 35327"/>
                <a:gd name="connsiteX41" fmla="*/ 61343 w 61343"/>
                <a:gd name="connsiteY41" fmla="*/ 521 h 35327"/>
                <a:gd name="connsiteX42" fmla="*/ 60813 w 61343"/>
                <a:gd name="connsiteY42" fmla="*/ 3199 h 35327"/>
                <a:gd name="connsiteX43" fmla="*/ 57161 w 61343"/>
                <a:gd name="connsiteY43" fmla="*/ 5461 h 35327"/>
                <a:gd name="connsiteX44" fmla="*/ 57393 w 61343"/>
                <a:gd name="connsiteY44" fmla="*/ 7993 h 35327"/>
                <a:gd name="connsiteX45" fmla="*/ 55225 w 61343"/>
                <a:gd name="connsiteY45" fmla="*/ 9043 h 35327"/>
                <a:gd name="connsiteX46" fmla="*/ 52824 w 61343"/>
                <a:gd name="connsiteY46" fmla="*/ 9413 h 35327"/>
                <a:gd name="connsiteX47" fmla="*/ 49804 w 61343"/>
                <a:gd name="connsiteY47" fmla="*/ 10216 h 35327"/>
                <a:gd name="connsiteX48" fmla="*/ 46552 w 61343"/>
                <a:gd name="connsiteY48" fmla="*/ 10031 h 35327"/>
                <a:gd name="connsiteX49" fmla="*/ 44074 w 61343"/>
                <a:gd name="connsiteY49" fmla="*/ 11513 h 35327"/>
                <a:gd name="connsiteX50" fmla="*/ 37724 w 61343"/>
                <a:gd name="connsiteY50" fmla="*/ 9969 h 35327"/>
                <a:gd name="connsiteX51" fmla="*/ 34664 w 61343"/>
                <a:gd name="connsiteY51" fmla="*/ 11653 h 35327"/>
                <a:gd name="connsiteX52" fmla="*/ 31470 w 61343"/>
                <a:gd name="connsiteY52" fmla="*/ 12888 h 35327"/>
                <a:gd name="connsiteX53" fmla="*/ 30074 w 61343"/>
                <a:gd name="connsiteY53" fmla="*/ 14284 h 35327"/>
                <a:gd name="connsiteX54" fmla="*/ 31839 w 61343"/>
                <a:gd name="connsiteY54" fmla="*/ 15588 h 35327"/>
                <a:gd name="connsiteX55" fmla="*/ 32504 w 61343"/>
                <a:gd name="connsiteY55" fmla="*/ 17035 h 35327"/>
                <a:gd name="connsiteX56" fmla="*/ 31451 w 61343"/>
                <a:gd name="connsiteY56" fmla="*/ 18614 h 35327"/>
                <a:gd name="connsiteX57" fmla="*/ 28652 w 61343"/>
                <a:gd name="connsiteY57" fmla="*/ 23522 h 35327"/>
                <a:gd name="connsiteX58" fmla="*/ 23289 w 61343"/>
                <a:gd name="connsiteY58" fmla="*/ 25040 h 35327"/>
                <a:gd name="connsiteX59" fmla="*/ 19590 w 61343"/>
                <a:gd name="connsiteY59" fmla="*/ 27801 h 35327"/>
                <a:gd name="connsiteX60" fmla="*/ 15373 w 61343"/>
                <a:gd name="connsiteY60" fmla="*/ 26926 h 35327"/>
                <a:gd name="connsiteX61" fmla="*/ 9496 w 61343"/>
                <a:gd name="connsiteY61" fmla="*/ 28582 h 35327"/>
                <a:gd name="connsiteX62" fmla="*/ 7894 w 61343"/>
                <a:gd name="connsiteY62" fmla="*/ 31585 h 35327"/>
                <a:gd name="connsiteX63" fmla="*/ 3537 w 61343"/>
                <a:gd name="connsiteY63" fmla="*/ 35327 h 35327"/>
                <a:gd name="connsiteX64" fmla="*/ 545 w 61343"/>
                <a:gd name="connsiteY64" fmla="*/ 31567 h 35327"/>
                <a:gd name="connsiteX65" fmla="*/ 15088 w 61343"/>
                <a:gd name="connsiteY65" fmla="*/ 21223 h 35327"/>
                <a:gd name="connsiteX66" fmla="*/ 13689 w 61343"/>
                <a:gd name="connsiteY66" fmla="*/ 20698 h 35327"/>
                <a:gd name="connsiteX67" fmla="*/ 12288 w 61343"/>
                <a:gd name="connsiteY67" fmla="*/ 19253 h 35327"/>
                <a:gd name="connsiteX68" fmla="*/ 10642 w 61343"/>
                <a:gd name="connsiteY68" fmla="*/ 20435 h 35327"/>
                <a:gd name="connsiteX69" fmla="*/ 9159 w 61343"/>
                <a:gd name="connsiteY69" fmla="*/ 20567 h 35327"/>
                <a:gd name="connsiteX70" fmla="*/ 7594 w 61343"/>
                <a:gd name="connsiteY70" fmla="*/ 20238 h 35327"/>
                <a:gd name="connsiteX71" fmla="*/ 5089 w 61343"/>
                <a:gd name="connsiteY71" fmla="*/ 20512 h 35327"/>
                <a:gd name="connsiteX72" fmla="*/ 3336 w 61343"/>
                <a:gd name="connsiteY72" fmla="*/ 20674 h 35327"/>
                <a:gd name="connsiteX73" fmla="*/ 2054 w 61343"/>
                <a:gd name="connsiteY73" fmla="*/ 19563 h 35327"/>
                <a:gd name="connsiteX0" fmla="*/ 2198 w 61487"/>
                <a:gd name="connsiteY0" fmla="*/ 19563 h 38774"/>
                <a:gd name="connsiteX1" fmla="*/ 3053 w 61487"/>
                <a:gd name="connsiteY1" fmla="*/ 18750 h 38774"/>
                <a:gd name="connsiteX2" fmla="*/ 2821 w 61487"/>
                <a:gd name="connsiteY2" fmla="*/ 17706 h 38774"/>
                <a:gd name="connsiteX3" fmla="*/ 3507 w 61487"/>
                <a:gd name="connsiteY3" fmla="*/ 17294 h 38774"/>
                <a:gd name="connsiteX4" fmla="*/ 3333 w 61487"/>
                <a:gd name="connsiteY4" fmla="*/ 16440 h 38774"/>
                <a:gd name="connsiteX5" fmla="*/ 2951 w 61487"/>
                <a:gd name="connsiteY5" fmla="*/ 15914 h 38774"/>
                <a:gd name="connsiteX6" fmla="*/ 3265 w 61487"/>
                <a:gd name="connsiteY6" fmla="*/ 14978 h 38774"/>
                <a:gd name="connsiteX7" fmla="*/ 4138 w 61487"/>
                <a:gd name="connsiteY7" fmla="*/ 14528 h 38774"/>
                <a:gd name="connsiteX8" fmla="*/ 4109 w 61487"/>
                <a:gd name="connsiteY8" fmla="*/ 14004 h 38774"/>
                <a:gd name="connsiteX9" fmla="*/ 4283 w 61487"/>
                <a:gd name="connsiteY9" fmla="*/ 13294 h 38774"/>
                <a:gd name="connsiteX10" fmla="*/ 4703 w 61487"/>
                <a:gd name="connsiteY10" fmla="*/ 12702 h 38774"/>
                <a:gd name="connsiteX11" fmla="*/ 4655 w 61487"/>
                <a:gd name="connsiteY11" fmla="*/ 11919 h 38774"/>
                <a:gd name="connsiteX12" fmla="*/ 3644 w 61487"/>
                <a:gd name="connsiteY12" fmla="*/ 10558 h 38774"/>
                <a:gd name="connsiteX13" fmla="*/ 2198 w 61487"/>
                <a:gd name="connsiteY13" fmla="*/ 8676 h 38774"/>
                <a:gd name="connsiteX14" fmla="*/ 2976 w 61487"/>
                <a:gd name="connsiteY14" fmla="*/ 7691 h 38774"/>
                <a:gd name="connsiteX15" fmla="*/ 3338 w 61487"/>
                <a:gd name="connsiteY15" fmla="*/ 7045 h 38774"/>
                <a:gd name="connsiteX16" fmla="*/ 4331 w 61487"/>
                <a:gd name="connsiteY16" fmla="*/ 5984 h 38774"/>
                <a:gd name="connsiteX17" fmla="*/ 6013 w 61487"/>
                <a:gd name="connsiteY17" fmla="*/ 5350 h 38774"/>
                <a:gd name="connsiteX18" fmla="*/ 7903 w 61487"/>
                <a:gd name="connsiteY18" fmla="*/ 4017 h 38774"/>
                <a:gd name="connsiteX19" fmla="*/ 10275 w 61487"/>
                <a:gd name="connsiteY19" fmla="*/ 2980 h 38774"/>
                <a:gd name="connsiteX20" fmla="*/ 12020 w 61487"/>
                <a:gd name="connsiteY20" fmla="*/ 2573 h 38774"/>
                <a:gd name="connsiteX21" fmla="*/ 14489 w 61487"/>
                <a:gd name="connsiteY21" fmla="*/ 1799 h 38774"/>
                <a:gd name="connsiteX22" fmla="*/ 13945 w 61487"/>
                <a:gd name="connsiteY22" fmla="*/ 2878 h 38774"/>
                <a:gd name="connsiteX23" fmla="*/ 15013 w 61487"/>
                <a:gd name="connsiteY23" fmla="*/ 3612 h 38774"/>
                <a:gd name="connsiteX24" fmla="*/ 17169 w 61487"/>
                <a:gd name="connsiteY24" fmla="*/ 4378 h 38774"/>
                <a:gd name="connsiteX25" fmla="*/ 19044 w 61487"/>
                <a:gd name="connsiteY25" fmla="*/ 6110 h 38774"/>
                <a:gd name="connsiteX26" fmla="*/ 18527 w 61487"/>
                <a:gd name="connsiteY26" fmla="*/ 7421 h 38774"/>
                <a:gd name="connsiteX27" fmla="*/ 20806 w 61487"/>
                <a:gd name="connsiteY27" fmla="*/ 7225 h 38774"/>
                <a:gd name="connsiteX28" fmla="*/ 21835 w 61487"/>
                <a:gd name="connsiteY28" fmla="*/ 7530 h 38774"/>
                <a:gd name="connsiteX29" fmla="*/ 22726 w 61487"/>
                <a:gd name="connsiteY29" fmla="*/ 7103 h 38774"/>
                <a:gd name="connsiteX30" fmla="*/ 24209 w 61487"/>
                <a:gd name="connsiteY30" fmla="*/ 5922 h 38774"/>
                <a:gd name="connsiteX31" fmla="*/ 25370 w 61487"/>
                <a:gd name="connsiteY31" fmla="*/ 6181 h 38774"/>
                <a:gd name="connsiteX32" fmla="*/ 25608 w 61487"/>
                <a:gd name="connsiteY32" fmla="*/ 7169 h 38774"/>
                <a:gd name="connsiteX33" fmla="*/ 27173 w 61487"/>
                <a:gd name="connsiteY33" fmla="*/ 7498 h 38774"/>
                <a:gd name="connsiteX34" fmla="*/ 28244 w 61487"/>
                <a:gd name="connsiteY34" fmla="*/ 7301 h 38774"/>
                <a:gd name="connsiteX35" fmla="*/ 33531 w 61487"/>
                <a:gd name="connsiteY35" fmla="*/ 4288 h 38774"/>
                <a:gd name="connsiteX36" fmla="*/ 45302 w 61487"/>
                <a:gd name="connsiteY36" fmla="*/ 4843 h 38774"/>
                <a:gd name="connsiteX37" fmla="*/ 48864 w 61487"/>
                <a:gd name="connsiteY37" fmla="*/ 3979 h 38774"/>
                <a:gd name="connsiteX38" fmla="*/ 52194 w 61487"/>
                <a:gd name="connsiteY38" fmla="*/ 3732 h 38774"/>
                <a:gd name="connsiteX39" fmla="*/ 54053 w 61487"/>
                <a:gd name="connsiteY39" fmla="*/ 1385 h 38774"/>
                <a:gd name="connsiteX40" fmla="*/ 57150 w 61487"/>
                <a:gd name="connsiteY40" fmla="*/ 582 h 38774"/>
                <a:gd name="connsiteX41" fmla="*/ 61487 w 61487"/>
                <a:gd name="connsiteY41" fmla="*/ 521 h 38774"/>
                <a:gd name="connsiteX42" fmla="*/ 60957 w 61487"/>
                <a:gd name="connsiteY42" fmla="*/ 3199 h 38774"/>
                <a:gd name="connsiteX43" fmla="*/ 57305 w 61487"/>
                <a:gd name="connsiteY43" fmla="*/ 5461 h 38774"/>
                <a:gd name="connsiteX44" fmla="*/ 57537 w 61487"/>
                <a:gd name="connsiteY44" fmla="*/ 7993 h 38774"/>
                <a:gd name="connsiteX45" fmla="*/ 55369 w 61487"/>
                <a:gd name="connsiteY45" fmla="*/ 9043 h 38774"/>
                <a:gd name="connsiteX46" fmla="*/ 52968 w 61487"/>
                <a:gd name="connsiteY46" fmla="*/ 9413 h 38774"/>
                <a:gd name="connsiteX47" fmla="*/ 49948 w 61487"/>
                <a:gd name="connsiteY47" fmla="*/ 10216 h 38774"/>
                <a:gd name="connsiteX48" fmla="*/ 46696 w 61487"/>
                <a:gd name="connsiteY48" fmla="*/ 10031 h 38774"/>
                <a:gd name="connsiteX49" fmla="*/ 44218 w 61487"/>
                <a:gd name="connsiteY49" fmla="*/ 11513 h 38774"/>
                <a:gd name="connsiteX50" fmla="*/ 37868 w 61487"/>
                <a:gd name="connsiteY50" fmla="*/ 9969 h 38774"/>
                <a:gd name="connsiteX51" fmla="*/ 34808 w 61487"/>
                <a:gd name="connsiteY51" fmla="*/ 11653 h 38774"/>
                <a:gd name="connsiteX52" fmla="*/ 31614 w 61487"/>
                <a:gd name="connsiteY52" fmla="*/ 12888 h 38774"/>
                <a:gd name="connsiteX53" fmla="*/ 30218 w 61487"/>
                <a:gd name="connsiteY53" fmla="*/ 14284 h 38774"/>
                <a:gd name="connsiteX54" fmla="*/ 31983 w 61487"/>
                <a:gd name="connsiteY54" fmla="*/ 15588 h 38774"/>
                <a:gd name="connsiteX55" fmla="*/ 32648 w 61487"/>
                <a:gd name="connsiteY55" fmla="*/ 17035 h 38774"/>
                <a:gd name="connsiteX56" fmla="*/ 31595 w 61487"/>
                <a:gd name="connsiteY56" fmla="*/ 18614 h 38774"/>
                <a:gd name="connsiteX57" fmla="*/ 28796 w 61487"/>
                <a:gd name="connsiteY57" fmla="*/ 23522 h 38774"/>
                <a:gd name="connsiteX58" fmla="*/ 23433 w 61487"/>
                <a:gd name="connsiteY58" fmla="*/ 25040 h 38774"/>
                <a:gd name="connsiteX59" fmla="*/ 19734 w 61487"/>
                <a:gd name="connsiteY59" fmla="*/ 27801 h 38774"/>
                <a:gd name="connsiteX60" fmla="*/ 15517 w 61487"/>
                <a:gd name="connsiteY60" fmla="*/ 26926 h 38774"/>
                <a:gd name="connsiteX61" fmla="*/ 9640 w 61487"/>
                <a:gd name="connsiteY61" fmla="*/ 28582 h 38774"/>
                <a:gd name="connsiteX62" fmla="*/ 8038 w 61487"/>
                <a:gd name="connsiteY62" fmla="*/ 31585 h 38774"/>
                <a:gd name="connsiteX63" fmla="*/ 3681 w 61487"/>
                <a:gd name="connsiteY63" fmla="*/ 35327 h 38774"/>
                <a:gd name="connsiteX64" fmla="*/ 2479 w 61487"/>
                <a:gd name="connsiteY64" fmla="*/ 38684 h 38774"/>
                <a:gd name="connsiteX65" fmla="*/ 689 w 61487"/>
                <a:gd name="connsiteY65" fmla="*/ 31567 h 38774"/>
                <a:gd name="connsiteX66" fmla="*/ 15232 w 61487"/>
                <a:gd name="connsiteY66" fmla="*/ 21223 h 38774"/>
                <a:gd name="connsiteX67" fmla="*/ 13833 w 61487"/>
                <a:gd name="connsiteY67" fmla="*/ 20698 h 38774"/>
                <a:gd name="connsiteX68" fmla="*/ 12432 w 61487"/>
                <a:gd name="connsiteY68" fmla="*/ 19253 h 38774"/>
                <a:gd name="connsiteX69" fmla="*/ 10786 w 61487"/>
                <a:gd name="connsiteY69" fmla="*/ 20435 h 38774"/>
                <a:gd name="connsiteX70" fmla="*/ 9303 w 61487"/>
                <a:gd name="connsiteY70" fmla="*/ 20567 h 38774"/>
                <a:gd name="connsiteX71" fmla="*/ 7738 w 61487"/>
                <a:gd name="connsiteY71" fmla="*/ 20238 h 38774"/>
                <a:gd name="connsiteX72" fmla="*/ 5233 w 61487"/>
                <a:gd name="connsiteY72" fmla="*/ 20512 h 38774"/>
                <a:gd name="connsiteX73" fmla="*/ 3480 w 61487"/>
                <a:gd name="connsiteY73" fmla="*/ 20674 h 38774"/>
                <a:gd name="connsiteX74" fmla="*/ 2198 w 61487"/>
                <a:gd name="connsiteY74" fmla="*/ 19563 h 38774"/>
                <a:gd name="connsiteX0" fmla="*/ 2238 w 61527"/>
                <a:gd name="connsiteY0" fmla="*/ 19563 h 38688"/>
                <a:gd name="connsiteX1" fmla="*/ 3093 w 61527"/>
                <a:gd name="connsiteY1" fmla="*/ 18750 h 38688"/>
                <a:gd name="connsiteX2" fmla="*/ 2861 w 61527"/>
                <a:gd name="connsiteY2" fmla="*/ 17706 h 38688"/>
                <a:gd name="connsiteX3" fmla="*/ 3547 w 61527"/>
                <a:gd name="connsiteY3" fmla="*/ 17294 h 38688"/>
                <a:gd name="connsiteX4" fmla="*/ 3373 w 61527"/>
                <a:gd name="connsiteY4" fmla="*/ 16440 h 38688"/>
                <a:gd name="connsiteX5" fmla="*/ 2991 w 61527"/>
                <a:gd name="connsiteY5" fmla="*/ 15914 h 38688"/>
                <a:gd name="connsiteX6" fmla="*/ 3305 w 61527"/>
                <a:gd name="connsiteY6" fmla="*/ 14978 h 38688"/>
                <a:gd name="connsiteX7" fmla="*/ 4178 w 61527"/>
                <a:gd name="connsiteY7" fmla="*/ 14528 h 38688"/>
                <a:gd name="connsiteX8" fmla="*/ 4149 w 61527"/>
                <a:gd name="connsiteY8" fmla="*/ 14004 h 38688"/>
                <a:gd name="connsiteX9" fmla="*/ 4323 w 61527"/>
                <a:gd name="connsiteY9" fmla="*/ 13294 h 38688"/>
                <a:gd name="connsiteX10" fmla="*/ 4743 w 61527"/>
                <a:gd name="connsiteY10" fmla="*/ 12702 h 38688"/>
                <a:gd name="connsiteX11" fmla="*/ 4695 w 61527"/>
                <a:gd name="connsiteY11" fmla="*/ 11919 h 38688"/>
                <a:gd name="connsiteX12" fmla="*/ 3684 w 61527"/>
                <a:gd name="connsiteY12" fmla="*/ 10558 h 38688"/>
                <a:gd name="connsiteX13" fmla="*/ 2238 w 61527"/>
                <a:gd name="connsiteY13" fmla="*/ 8676 h 38688"/>
                <a:gd name="connsiteX14" fmla="*/ 3016 w 61527"/>
                <a:gd name="connsiteY14" fmla="*/ 7691 h 38688"/>
                <a:gd name="connsiteX15" fmla="*/ 3378 w 61527"/>
                <a:gd name="connsiteY15" fmla="*/ 7045 h 38688"/>
                <a:gd name="connsiteX16" fmla="*/ 4371 w 61527"/>
                <a:gd name="connsiteY16" fmla="*/ 5984 h 38688"/>
                <a:gd name="connsiteX17" fmla="*/ 6053 w 61527"/>
                <a:gd name="connsiteY17" fmla="*/ 5350 h 38688"/>
                <a:gd name="connsiteX18" fmla="*/ 7943 w 61527"/>
                <a:gd name="connsiteY18" fmla="*/ 4017 h 38688"/>
                <a:gd name="connsiteX19" fmla="*/ 10315 w 61527"/>
                <a:gd name="connsiteY19" fmla="*/ 2980 h 38688"/>
                <a:gd name="connsiteX20" fmla="*/ 12060 w 61527"/>
                <a:gd name="connsiteY20" fmla="*/ 2573 h 38688"/>
                <a:gd name="connsiteX21" fmla="*/ 14529 w 61527"/>
                <a:gd name="connsiteY21" fmla="*/ 1799 h 38688"/>
                <a:gd name="connsiteX22" fmla="*/ 13985 w 61527"/>
                <a:gd name="connsiteY22" fmla="*/ 2878 h 38688"/>
                <a:gd name="connsiteX23" fmla="*/ 15053 w 61527"/>
                <a:gd name="connsiteY23" fmla="*/ 3612 h 38688"/>
                <a:gd name="connsiteX24" fmla="*/ 17209 w 61527"/>
                <a:gd name="connsiteY24" fmla="*/ 4378 h 38688"/>
                <a:gd name="connsiteX25" fmla="*/ 19084 w 61527"/>
                <a:gd name="connsiteY25" fmla="*/ 6110 h 38688"/>
                <a:gd name="connsiteX26" fmla="*/ 18567 w 61527"/>
                <a:gd name="connsiteY26" fmla="*/ 7421 h 38688"/>
                <a:gd name="connsiteX27" fmla="*/ 20846 w 61527"/>
                <a:gd name="connsiteY27" fmla="*/ 7225 h 38688"/>
                <a:gd name="connsiteX28" fmla="*/ 21875 w 61527"/>
                <a:gd name="connsiteY28" fmla="*/ 7530 h 38688"/>
                <a:gd name="connsiteX29" fmla="*/ 22766 w 61527"/>
                <a:gd name="connsiteY29" fmla="*/ 7103 h 38688"/>
                <a:gd name="connsiteX30" fmla="*/ 24249 w 61527"/>
                <a:gd name="connsiteY30" fmla="*/ 5922 h 38688"/>
                <a:gd name="connsiteX31" fmla="*/ 25410 w 61527"/>
                <a:gd name="connsiteY31" fmla="*/ 6181 h 38688"/>
                <a:gd name="connsiteX32" fmla="*/ 25648 w 61527"/>
                <a:gd name="connsiteY32" fmla="*/ 7169 h 38688"/>
                <a:gd name="connsiteX33" fmla="*/ 27213 w 61527"/>
                <a:gd name="connsiteY33" fmla="*/ 7498 h 38688"/>
                <a:gd name="connsiteX34" fmla="*/ 28284 w 61527"/>
                <a:gd name="connsiteY34" fmla="*/ 7301 h 38688"/>
                <a:gd name="connsiteX35" fmla="*/ 33571 w 61527"/>
                <a:gd name="connsiteY35" fmla="*/ 4288 h 38688"/>
                <a:gd name="connsiteX36" fmla="*/ 45342 w 61527"/>
                <a:gd name="connsiteY36" fmla="*/ 4843 h 38688"/>
                <a:gd name="connsiteX37" fmla="*/ 48904 w 61527"/>
                <a:gd name="connsiteY37" fmla="*/ 3979 h 38688"/>
                <a:gd name="connsiteX38" fmla="*/ 52234 w 61527"/>
                <a:gd name="connsiteY38" fmla="*/ 3732 h 38688"/>
                <a:gd name="connsiteX39" fmla="*/ 54093 w 61527"/>
                <a:gd name="connsiteY39" fmla="*/ 1385 h 38688"/>
                <a:gd name="connsiteX40" fmla="*/ 57190 w 61527"/>
                <a:gd name="connsiteY40" fmla="*/ 582 h 38688"/>
                <a:gd name="connsiteX41" fmla="*/ 61527 w 61527"/>
                <a:gd name="connsiteY41" fmla="*/ 521 h 38688"/>
                <a:gd name="connsiteX42" fmla="*/ 60997 w 61527"/>
                <a:gd name="connsiteY42" fmla="*/ 3199 h 38688"/>
                <a:gd name="connsiteX43" fmla="*/ 57345 w 61527"/>
                <a:gd name="connsiteY43" fmla="*/ 5461 h 38688"/>
                <a:gd name="connsiteX44" fmla="*/ 57577 w 61527"/>
                <a:gd name="connsiteY44" fmla="*/ 7993 h 38688"/>
                <a:gd name="connsiteX45" fmla="*/ 55409 w 61527"/>
                <a:gd name="connsiteY45" fmla="*/ 9043 h 38688"/>
                <a:gd name="connsiteX46" fmla="*/ 53008 w 61527"/>
                <a:gd name="connsiteY46" fmla="*/ 9413 h 38688"/>
                <a:gd name="connsiteX47" fmla="*/ 49988 w 61527"/>
                <a:gd name="connsiteY47" fmla="*/ 10216 h 38688"/>
                <a:gd name="connsiteX48" fmla="*/ 46736 w 61527"/>
                <a:gd name="connsiteY48" fmla="*/ 10031 h 38688"/>
                <a:gd name="connsiteX49" fmla="*/ 44258 w 61527"/>
                <a:gd name="connsiteY49" fmla="*/ 11513 h 38688"/>
                <a:gd name="connsiteX50" fmla="*/ 37908 w 61527"/>
                <a:gd name="connsiteY50" fmla="*/ 9969 h 38688"/>
                <a:gd name="connsiteX51" fmla="*/ 34848 w 61527"/>
                <a:gd name="connsiteY51" fmla="*/ 11653 h 38688"/>
                <a:gd name="connsiteX52" fmla="*/ 31654 w 61527"/>
                <a:gd name="connsiteY52" fmla="*/ 12888 h 38688"/>
                <a:gd name="connsiteX53" fmla="*/ 30258 w 61527"/>
                <a:gd name="connsiteY53" fmla="*/ 14284 h 38688"/>
                <a:gd name="connsiteX54" fmla="*/ 32023 w 61527"/>
                <a:gd name="connsiteY54" fmla="*/ 15588 h 38688"/>
                <a:gd name="connsiteX55" fmla="*/ 32688 w 61527"/>
                <a:gd name="connsiteY55" fmla="*/ 17035 h 38688"/>
                <a:gd name="connsiteX56" fmla="*/ 31635 w 61527"/>
                <a:gd name="connsiteY56" fmla="*/ 18614 h 38688"/>
                <a:gd name="connsiteX57" fmla="*/ 28836 w 61527"/>
                <a:gd name="connsiteY57" fmla="*/ 23522 h 38688"/>
                <a:gd name="connsiteX58" fmla="*/ 23473 w 61527"/>
                <a:gd name="connsiteY58" fmla="*/ 25040 h 38688"/>
                <a:gd name="connsiteX59" fmla="*/ 19774 w 61527"/>
                <a:gd name="connsiteY59" fmla="*/ 27801 h 38688"/>
                <a:gd name="connsiteX60" fmla="*/ 15557 w 61527"/>
                <a:gd name="connsiteY60" fmla="*/ 26926 h 38688"/>
                <a:gd name="connsiteX61" fmla="*/ 9680 w 61527"/>
                <a:gd name="connsiteY61" fmla="*/ 28582 h 38688"/>
                <a:gd name="connsiteX62" fmla="*/ 8078 w 61527"/>
                <a:gd name="connsiteY62" fmla="*/ 31585 h 38688"/>
                <a:gd name="connsiteX63" fmla="*/ 3721 w 61527"/>
                <a:gd name="connsiteY63" fmla="*/ 35327 h 38688"/>
                <a:gd name="connsiteX64" fmla="*/ 2519 w 61527"/>
                <a:gd name="connsiteY64" fmla="*/ 38684 h 38688"/>
                <a:gd name="connsiteX65" fmla="*/ 2209 w 61527"/>
                <a:gd name="connsiteY65" fmla="*/ 34793 h 38688"/>
                <a:gd name="connsiteX66" fmla="*/ 729 w 61527"/>
                <a:gd name="connsiteY66" fmla="*/ 31567 h 38688"/>
                <a:gd name="connsiteX67" fmla="*/ 15272 w 61527"/>
                <a:gd name="connsiteY67" fmla="*/ 21223 h 38688"/>
                <a:gd name="connsiteX68" fmla="*/ 13873 w 61527"/>
                <a:gd name="connsiteY68" fmla="*/ 20698 h 38688"/>
                <a:gd name="connsiteX69" fmla="*/ 12472 w 61527"/>
                <a:gd name="connsiteY69" fmla="*/ 19253 h 38688"/>
                <a:gd name="connsiteX70" fmla="*/ 10826 w 61527"/>
                <a:gd name="connsiteY70" fmla="*/ 20435 h 38688"/>
                <a:gd name="connsiteX71" fmla="*/ 9343 w 61527"/>
                <a:gd name="connsiteY71" fmla="*/ 20567 h 38688"/>
                <a:gd name="connsiteX72" fmla="*/ 7778 w 61527"/>
                <a:gd name="connsiteY72" fmla="*/ 20238 h 38688"/>
                <a:gd name="connsiteX73" fmla="*/ 5273 w 61527"/>
                <a:gd name="connsiteY73" fmla="*/ 20512 h 38688"/>
                <a:gd name="connsiteX74" fmla="*/ 3520 w 61527"/>
                <a:gd name="connsiteY74" fmla="*/ 20674 h 38688"/>
                <a:gd name="connsiteX75" fmla="*/ 2238 w 61527"/>
                <a:gd name="connsiteY75" fmla="*/ 19563 h 38688"/>
                <a:gd name="connsiteX0" fmla="*/ 2408 w 61697"/>
                <a:gd name="connsiteY0" fmla="*/ 19563 h 38689"/>
                <a:gd name="connsiteX1" fmla="*/ 3263 w 61697"/>
                <a:gd name="connsiteY1" fmla="*/ 18750 h 38689"/>
                <a:gd name="connsiteX2" fmla="*/ 3031 w 61697"/>
                <a:gd name="connsiteY2" fmla="*/ 17706 h 38689"/>
                <a:gd name="connsiteX3" fmla="*/ 3717 w 61697"/>
                <a:gd name="connsiteY3" fmla="*/ 17294 h 38689"/>
                <a:gd name="connsiteX4" fmla="*/ 3543 w 61697"/>
                <a:gd name="connsiteY4" fmla="*/ 16440 h 38689"/>
                <a:gd name="connsiteX5" fmla="*/ 3161 w 61697"/>
                <a:gd name="connsiteY5" fmla="*/ 15914 h 38689"/>
                <a:gd name="connsiteX6" fmla="*/ 3475 w 61697"/>
                <a:gd name="connsiteY6" fmla="*/ 14978 h 38689"/>
                <a:gd name="connsiteX7" fmla="*/ 4348 w 61697"/>
                <a:gd name="connsiteY7" fmla="*/ 14528 h 38689"/>
                <a:gd name="connsiteX8" fmla="*/ 4319 w 61697"/>
                <a:gd name="connsiteY8" fmla="*/ 14004 h 38689"/>
                <a:gd name="connsiteX9" fmla="*/ 4493 w 61697"/>
                <a:gd name="connsiteY9" fmla="*/ 13294 h 38689"/>
                <a:gd name="connsiteX10" fmla="*/ 4913 w 61697"/>
                <a:gd name="connsiteY10" fmla="*/ 12702 h 38689"/>
                <a:gd name="connsiteX11" fmla="*/ 4865 w 61697"/>
                <a:gd name="connsiteY11" fmla="*/ 11919 h 38689"/>
                <a:gd name="connsiteX12" fmla="*/ 3854 w 61697"/>
                <a:gd name="connsiteY12" fmla="*/ 10558 h 38689"/>
                <a:gd name="connsiteX13" fmla="*/ 2408 w 61697"/>
                <a:gd name="connsiteY13" fmla="*/ 8676 h 38689"/>
                <a:gd name="connsiteX14" fmla="*/ 3186 w 61697"/>
                <a:gd name="connsiteY14" fmla="*/ 7691 h 38689"/>
                <a:gd name="connsiteX15" fmla="*/ 3548 w 61697"/>
                <a:gd name="connsiteY15" fmla="*/ 7045 h 38689"/>
                <a:gd name="connsiteX16" fmla="*/ 4541 w 61697"/>
                <a:gd name="connsiteY16" fmla="*/ 5984 h 38689"/>
                <a:gd name="connsiteX17" fmla="*/ 6223 w 61697"/>
                <a:gd name="connsiteY17" fmla="*/ 5350 h 38689"/>
                <a:gd name="connsiteX18" fmla="*/ 8113 w 61697"/>
                <a:gd name="connsiteY18" fmla="*/ 4017 h 38689"/>
                <a:gd name="connsiteX19" fmla="*/ 10485 w 61697"/>
                <a:gd name="connsiteY19" fmla="*/ 2980 h 38689"/>
                <a:gd name="connsiteX20" fmla="*/ 12230 w 61697"/>
                <a:gd name="connsiteY20" fmla="*/ 2573 h 38689"/>
                <a:gd name="connsiteX21" fmla="*/ 14699 w 61697"/>
                <a:gd name="connsiteY21" fmla="*/ 1799 h 38689"/>
                <a:gd name="connsiteX22" fmla="*/ 14155 w 61697"/>
                <a:gd name="connsiteY22" fmla="*/ 2878 h 38689"/>
                <a:gd name="connsiteX23" fmla="*/ 15223 w 61697"/>
                <a:gd name="connsiteY23" fmla="*/ 3612 h 38689"/>
                <a:gd name="connsiteX24" fmla="*/ 17379 w 61697"/>
                <a:gd name="connsiteY24" fmla="*/ 4378 h 38689"/>
                <a:gd name="connsiteX25" fmla="*/ 19254 w 61697"/>
                <a:gd name="connsiteY25" fmla="*/ 6110 h 38689"/>
                <a:gd name="connsiteX26" fmla="*/ 18737 w 61697"/>
                <a:gd name="connsiteY26" fmla="*/ 7421 h 38689"/>
                <a:gd name="connsiteX27" fmla="*/ 21016 w 61697"/>
                <a:gd name="connsiteY27" fmla="*/ 7225 h 38689"/>
                <a:gd name="connsiteX28" fmla="*/ 22045 w 61697"/>
                <a:gd name="connsiteY28" fmla="*/ 7530 h 38689"/>
                <a:gd name="connsiteX29" fmla="*/ 22936 w 61697"/>
                <a:gd name="connsiteY29" fmla="*/ 7103 h 38689"/>
                <a:gd name="connsiteX30" fmla="*/ 24419 w 61697"/>
                <a:gd name="connsiteY30" fmla="*/ 5922 h 38689"/>
                <a:gd name="connsiteX31" fmla="*/ 25580 w 61697"/>
                <a:gd name="connsiteY31" fmla="*/ 6181 h 38689"/>
                <a:gd name="connsiteX32" fmla="*/ 25818 w 61697"/>
                <a:gd name="connsiteY32" fmla="*/ 7169 h 38689"/>
                <a:gd name="connsiteX33" fmla="*/ 27383 w 61697"/>
                <a:gd name="connsiteY33" fmla="*/ 7498 h 38689"/>
                <a:gd name="connsiteX34" fmla="*/ 28454 w 61697"/>
                <a:gd name="connsiteY34" fmla="*/ 7301 h 38689"/>
                <a:gd name="connsiteX35" fmla="*/ 33741 w 61697"/>
                <a:gd name="connsiteY35" fmla="*/ 4288 h 38689"/>
                <a:gd name="connsiteX36" fmla="*/ 45512 w 61697"/>
                <a:gd name="connsiteY36" fmla="*/ 4843 h 38689"/>
                <a:gd name="connsiteX37" fmla="*/ 49074 w 61697"/>
                <a:gd name="connsiteY37" fmla="*/ 3979 h 38689"/>
                <a:gd name="connsiteX38" fmla="*/ 52404 w 61697"/>
                <a:gd name="connsiteY38" fmla="*/ 3732 h 38689"/>
                <a:gd name="connsiteX39" fmla="*/ 54263 w 61697"/>
                <a:gd name="connsiteY39" fmla="*/ 1385 h 38689"/>
                <a:gd name="connsiteX40" fmla="*/ 57360 w 61697"/>
                <a:gd name="connsiteY40" fmla="*/ 582 h 38689"/>
                <a:gd name="connsiteX41" fmla="*/ 61697 w 61697"/>
                <a:gd name="connsiteY41" fmla="*/ 521 h 38689"/>
                <a:gd name="connsiteX42" fmla="*/ 61167 w 61697"/>
                <a:gd name="connsiteY42" fmla="*/ 3199 h 38689"/>
                <a:gd name="connsiteX43" fmla="*/ 57515 w 61697"/>
                <a:gd name="connsiteY43" fmla="*/ 5461 h 38689"/>
                <a:gd name="connsiteX44" fmla="*/ 57747 w 61697"/>
                <a:gd name="connsiteY44" fmla="*/ 7993 h 38689"/>
                <a:gd name="connsiteX45" fmla="*/ 55579 w 61697"/>
                <a:gd name="connsiteY45" fmla="*/ 9043 h 38689"/>
                <a:gd name="connsiteX46" fmla="*/ 53178 w 61697"/>
                <a:gd name="connsiteY46" fmla="*/ 9413 h 38689"/>
                <a:gd name="connsiteX47" fmla="*/ 50158 w 61697"/>
                <a:gd name="connsiteY47" fmla="*/ 10216 h 38689"/>
                <a:gd name="connsiteX48" fmla="*/ 46906 w 61697"/>
                <a:gd name="connsiteY48" fmla="*/ 10031 h 38689"/>
                <a:gd name="connsiteX49" fmla="*/ 44428 w 61697"/>
                <a:gd name="connsiteY49" fmla="*/ 11513 h 38689"/>
                <a:gd name="connsiteX50" fmla="*/ 38078 w 61697"/>
                <a:gd name="connsiteY50" fmla="*/ 9969 h 38689"/>
                <a:gd name="connsiteX51" fmla="*/ 35018 w 61697"/>
                <a:gd name="connsiteY51" fmla="*/ 11653 h 38689"/>
                <a:gd name="connsiteX52" fmla="*/ 31824 w 61697"/>
                <a:gd name="connsiteY52" fmla="*/ 12888 h 38689"/>
                <a:gd name="connsiteX53" fmla="*/ 30428 w 61697"/>
                <a:gd name="connsiteY53" fmla="*/ 14284 h 38689"/>
                <a:gd name="connsiteX54" fmla="*/ 32193 w 61697"/>
                <a:gd name="connsiteY54" fmla="*/ 15588 h 38689"/>
                <a:gd name="connsiteX55" fmla="*/ 32858 w 61697"/>
                <a:gd name="connsiteY55" fmla="*/ 17035 h 38689"/>
                <a:gd name="connsiteX56" fmla="*/ 31805 w 61697"/>
                <a:gd name="connsiteY56" fmla="*/ 18614 h 38689"/>
                <a:gd name="connsiteX57" fmla="*/ 29006 w 61697"/>
                <a:gd name="connsiteY57" fmla="*/ 23522 h 38689"/>
                <a:gd name="connsiteX58" fmla="*/ 23643 w 61697"/>
                <a:gd name="connsiteY58" fmla="*/ 25040 h 38689"/>
                <a:gd name="connsiteX59" fmla="*/ 19944 w 61697"/>
                <a:gd name="connsiteY59" fmla="*/ 27801 h 38689"/>
                <a:gd name="connsiteX60" fmla="*/ 15727 w 61697"/>
                <a:gd name="connsiteY60" fmla="*/ 26926 h 38689"/>
                <a:gd name="connsiteX61" fmla="*/ 9850 w 61697"/>
                <a:gd name="connsiteY61" fmla="*/ 28582 h 38689"/>
                <a:gd name="connsiteX62" fmla="*/ 8248 w 61697"/>
                <a:gd name="connsiteY62" fmla="*/ 31585 h 38689"/>
                <a:gd name="connsiteX63" fmla="*/ 3891 w 61697"/>
                <a:gd name="connsiteY63" fmla="*/ 35327 h 38689"/>
                <a:gd name="connsiteX64" fmla="*/ 2689 w 61697"/>
                <a:gd name="connsiteY64" fmla="*/ 38684 h 38689"/>
                <a:gd name="connsiteX65" fmla="*/ 1682 w 61697"/>
                <a:gd name="connsiteY65" fmla="*/ 35040 h 38689"/>
                <a:gd name="connsiteX66" fmla="*/ 899 w 61697"/>
                <a:gd name="connsiteY66" fmla="*/ 31567 h 38689"/>
                <a:gd name="connsiteX67" fmla="*/ 15442 w 61697"/>
                <a:gd name="connsiteY67" fmla="*/ 21223 h 38689"/>
                <a:gd name="connsiteX68" fmla="*/ 14043 w 61697"/>
                <a:gd name="connsiteY68" fmla="*/ 20698 h 38689"/>
                <a:gd name="connsiteX69" fmla="*/ 12642 w 61697"/>
                <a:gd name="connsiteY69" fmla="*/ 19253 h 38689"/>
                <a:gd name="connsiteX70" fmla="*/ 10996 w 61697"/>
                <a:gd name="connsiteY70" fmla="*/ 20435 h 38689"/>
                <a:gd name="connsiteX71" fmla="*/ 9513 w 61697"/>
                <a:gd name="connsiteY71" fmla="*/ 20567 h 38689"/>
                <a:gd name="connsiteX72" fmla="*/ 7948 w 61697"/>
                <a:gd name="connsiteY72" fmla="*/ 20238 h 38689"/>
                <a:gd name="connsiteX73" fmla="*/ 5443 w 61697"/>
                <a:gd name="connsiteY73" fmla="*/ 20512 h 38689"/>
                <a:gd name="connsiteX74" fmla="*/ 3690 w 61697"/>
                <a:gd name="connsiteY74" fmla="*/ 20674 h 38689"/>
                <a:gd name="connsiteX75" fmla="*/ 2408 w 61697"/>
                <a:gd name="connsiteY75" fmla="*/ 19563 h 38689"/>
                <a:gd name="connsiteX0" fmla="*/ 2391 w 61680"/>
                <a:gd name="connsiteY0" fmla="*/ 19563 h 38760"/>
                <a:gd name="connsiteX1" fmla="*/ 3246 w 61680"/>
                <a:gd name="connsiteY1" fmla="*/ 18750 h 38760"/>
                <a:gd name="connsiteX2" fmla="*/ 3014 w 61680"/>
                <a:gd name="connsiteY2" fmla="*/ 17706 h 38760"/>
                <a:gd name="connsiteX3" fmla="*/ 3700 w 61680"/>
                <a:gd name="connsiteY3" fmla="*/ 17294 h 38760"/>
                <a:gd name="connsiteX4" fmla="*/ 3526 w 61680"/>
                <a:gd name="connsiteY4" fmla="*/ 16440 h 38760"/>
                <a:gd name="connsiteX5" fmla="*/ 3144 w 61680"/>
                <a:gd name="connsiteY5" fmla="*/ 15914 h 38760"/>
                <a:gd name="connsiteX6" fmla="*/ 3458 w 61680"/>
                <a:gd name="connsiteY6" fmla="*/ 14978 h 38760"/>
                <a:gd name="connsiteX7" fmla="*/ 4331 w 61680"/>
                <a:gd name="connsiteY7" fmla="*/ 14528 h 38760"/>
                <a:gd name="connsiteX8" fmla="*/ 4302 w 61680"/>
                <a:gd name="connsiteY8" fmla="*/ 14004 h 38760"/>
                <a:gd name="connsiteX9" fmla="*/ 4476 w 61680"/>
                <a:gd name="connsiteY9" fmla="*/ 13294 h 38760"/>
                <a:gd name="connsiteX10" fmla="*/ 4896 w 61680"/>
                <a:gd name="connsiteY10" fmla="*/ 12702 h 38760"/>
                <a:gd name="connsiteX11" fmla="*/ 4848 w 61680"/>
                <a:gd name="connsiteY11" fmla="*/ 11919 h 38760"/>
                <a:gd name="connsiteX12" fmla="*/ 3837 w 61680"/>
                <a:gd name="connsiteY12" fmla="*/ 10558 h 38760"/>
                <a:gd name="connsiteX13" fmla="*/ 2391 w 61680"/>
                <a:gd name="connsiteY13" fmla="*/ 8676 h 38760"/>
                <a:gd name="connsiteX14" fmla="*/ 3169 w 61680"/>
                <a:gd name="connsiteY14" fmla="*/ 7691 h 38760"/>
                <a:gd name="connsiteX15" fmla="*/ 3531 w 61680"/>
                <a:gd name="connsiteY15" fmla="*/ 7045 h 38760"/>
                <a:gd name="connsiteX16" fmla="*/ 4524 w 61680"/>
                <a:gd name="connsiteY16" fmla="*/ 5984 h 38760"/>
                <a:gd name="connsiteX17" fmla="*/ 6206 w 61680"/>
                <a:gd name="connsiteY17" fmla="*/ 5350 h 38760"/>
                <a:gd name="connsiteX18" fmla="*/ 8096 w 61680"/>
                <a:gd name="connsiteY18" fmla="*/ 4017 h 38760"/>
                <a:gd name="connsiteX19" fmla="*/ 10468 w 61680"/>
                <a:gd name="connsiteY19" fmla="*/ 2980 h 38760"/>
                <a:gd name="connsiteX20" fmla="*/ 12213 w 61680"/>
                <a:gd name="connsiteY20" fmla="*/ 2573 h 38760"/>
                <a:gd name="connsiteX21" fmla="*/ 14682 w 61680"/>
                <a:gd name="connsiteY21" fmla="*/ 1799 h 38760"/>
                <a:gd name="connsiteX22" fmla="*/ 14138 w 61680"/>
                <a:gd name="connsiteY22" fmla="*/ 2878 h 38760"/>
                <a:gd name="connsiteX23" fmla="*/ 15206 w 61680"/>
                <a:gd name="connsiteY23" fmla="*/ 3612 h 38760"/>
                <a:gd name="connsiteX24" fmla="*/ 17362 w 61680"/>
                <a:gd name="connsiteY24" fmla="*/ 4378 h 38760"/>
                <a:gd name="connsiteX25" fmla="*/ 19237 w 61680"/>
                <a:gd name="connsiteY25" fmla="*/ 6110 h 38760"/>
                <a:gd name="connsiteX26" fmla="*/ 18720 w 61680"/>
                <a:gd name="connsiteY26" fmla="*/ 7421 h 38760"/>
                <a:gd name="connsiteX27" fmla="*/ 20999 w 61680"/>
                <a:gd name="connsiteY27" fmla="*/ 7225 h 38760"/>
                <a:gd name="connsiteX28" fmla="*/ 22028 w 61680"/>
                <a:gd name="connsiteY28" fmla="*/ 7530 h 38760"/>
                <a:gd name="connsiteX29" fmla="*/ 22919 w 61680"/>
                <a:gd name="connsiteY29" fmla="*/ 7103 h 38760"/>
                <a:gd name="connsiteX30" fmla="*/ 24402 w 61680"/>
                <a:gd name="connsiteY30" fmla="*/ 5922 h 38760"/>
                <a:gd name="connsiteX31" fmla="*/ 25563 w 61680"/>
                <a:gd name="connsiteY31" fmla="*/ 6181 h 38760"/>
                <a:gd name="connsiteX32" fmla="*/ 25801 w 61680"/>
                <a:gd name="connsiteY32" fmla="*/ 7169 h 38760"/>
                <a:gd name="connsiteX33" fmla="*/ 27366 w 61680"/>
                <a:gd name="connsiteY33" fmla="*/ 7498 h 38760"/>
                <a:gd name="connsiteX34" fmla="*/ 28437 w 61680"/>
                <a:gd name="connsiteY34" fmla="*/ 7301 h 38760"/>
                <a:gd name="connsiteX35" fmla="*/ 33724 w 61680"/>
                <a:gd name="connsiteY35" fmla="*/ 4288 h 38760"/>
                <a:gd name="connsiteX36" fmla="*/ 45495 w 61680"/>
                <a:gd name="connsiteY36" fmla="*/ 4843 h 38760"/>
                <a:gd name="connsiteX37" fmla="*/ 49057 w 61680"/>
                <a:gd name="connsiteY37" fmla="*/ 3979 h 38760"/>
                <a:gd name="connsiteX38" fmla="*/ 52387 w 61680"/>
                <a:gd name="connsiteY38" fmla="*/ 3732 h 38760"/>
                <a:gd name="connsiteX39" fmla="*/ 54246 w 61680"/>
                <a:gd name="connsiteY39" fmla="*/ 1385 h 38760"/>
                <a:gd name="connsiteX40" fmla="*/ 57343 w 61680"/>
                <a:gd name="connsiteY40" fmla="*/ 582 h 38760"/>
                <a:gd name="connsiteX41" fmla="*/ 61680 w 61680"/>
                <a:gd name="connsiteY41" fmla="*/ 521 h 38760"/>
                <a:gd name="connsiteX42" fmla="*/ 61150 w 61680"/>
                <a:gd name="connsiteY42" fmla="*/ 3199 h 38760"/>
                <a:gd name="connsiteX43" fmla="*/ 57498 w 61680"/>
                <a:gd name="connsiteY43" fmla="*/ 5461 h 38760"/>
                <a:gd name="connsiteX44" fmla="*/ 57730 w 61680"/>
                <a:gd name="connsiteY44" fmla="*/ 7993 h 38760"/>
                <a:gd name="connsiteX45" fmla="*/ 55562 w 61680"/>
                <a:gd name="connsiteY45" fmla="*/ 9043 h 38760"/>
                <a:gd name="connsiteX46" fmla="*/ 53161 w 61680"/>
                <a:gd name="connsiteY46" fmla="*/ 9413 h 38760"/>
                <a:gd name="connsiteX47" fmla="*/ 50141 w 61680"/>
                <a:gd name="connsiteY47" fmla="*/ 10216 h 38760"/>
                <a:gd name="connsiteX48" fmla="*/ 46889 w 61680"/>
                <a:gd name="connsiteY48" fmla="*/ 10031 h 38760"/>
                <a:gd name="connsiteX49" fmla="*/ 44411 w 61680"/>
                <a:gd name="connsiteY49" fmla="*/ 11513 h 38760"/>
                <a:gd name="connsiteX50" fmla="*/ 38061 w 61680"/>
                <a:gd name="connsiteY50" fmla="*/ 9969 h 38760"/>
                <a:gd name="connsiteX51" fmla="*/ 35001 w 61680"/>
                <a:gd name="connsiteY51" fmla="*/ 11653 h 38760"/>
                <a:gd name="connsiteX52" fmla="*/ 31807 w 61680"/>
                <a:gd name="connsiteY52" fmla="*/ 12888 h 38760"/>
                <a:gd name="connsiteX53" fmla="*/ 30411 w 61680"/>
                <a:gd name="connsiteY53" fmla="*/ 14284 h 38760"/>
                <a:gd name="connsiteX54" fmla="*/ 32176 w 61680"/>
                <a:gd name="connsiteY54" fmla="*/ 15588 h 38760"/>
                <a:gd name="connsiteX55" fmla="*/ 32841 w 61680"/>
                <a:gd name="connsiteY55" fmla="*/ 17035 h 38760"/>
                <a:gd name="connsiteX56" fmla="*/ 31788 w 61680"/>
                <a:gd name="connsiteY56" fmla="*/ 18614 h 38760"/>
                <a:gd name="connsiteX57" fmla="*/ 28989 w 61680"/>
                <a:gd name="connsiteY57" fmla="*/ 23522 h 38760"/>
                <a:gd name="connsiteX58" fmla="*/ 23626 w 61680"/>
                <a:gd name="connsiteY58" fmla="*/ 25040 h 38760"/>
                <a:gd name="connsiteX59" fmla="*/ 19927 w 61680"/>
                <a:gd name="connsiteY59" fmla="*/ 27801 h 38760"/>
                <a:gd name="connsiteX60" fmla="*/ 15710 w 61680"/>
                <a:gd name="connsiteY60" fmla="*/ 26926 h 38760"/>
                <a:gd name="connsiteX61" fmla="*/ 9833 w 61680"/>
                <a:gd name="connsiteY61" fmla="*/ 28582 h 38760"/>
                <a:gd name="connsiteX62" fmla="*/ 8231 w 61680"/>
                <a:gd name="connsiteY62" fmla="*/ 31585 h 38760"/>
                <a:gd name="connsiteX63" fmla="*/ 3874 w 61680"/>
                <a:gd name="connsiteY63" fmla="*/ 35327 h 38760"/>
                <a:gd name="connsiteX64" fmla="*/ 2672 w 61680"/>
                <a:gd name="connsiteY64" fmla="*/ 38684 h 38760"/>
                <a:gd name="connsiteX65" fmla="*/ 1510 w 61680"/>
                <a:gd name="connsiteY65" fmla="*/ 37634 h 38760"/>
                <a:gd name="connsiteX66" fmla="*/ 1665 w 61680"/>
                <a:gd name="connsiteY66" fmla="*/ 35040 h 38760"/>
                <a:gd name="connsiteX67" fmla="*/ 882 w 61680"/>
                <a:gd name="connsiteY67" fmla="*/ 31567 h 38760"/>
                <a:gd name="connsiteX68" fmla="*/ 15425 w 61680"/>
                <a:gd name="connsiteY68" fmla="*/ 21223 h 38760"/>
                <a:gd name="connsiteX69" fmla="*/ 14026 w 61680"/>
                <a:gd name="connsiteY69" fmla="*/ 20698 h 38760"/>
                <a:gd name="connsiteX70" fmla="*/ 12625 w 61680"/>
                <a:gd name="connsiteY70" fmla="*/ 19253 h 38760"/>
                <a:gd name="connsiteX71" fmla="*/ 10979 w 61680"/>
                <a:gd name="connsiteY71" fmla="*/ 20435 h 38760"/>
                <a:gd name="connsiteX72" fmla="*/ 9496 w 61680"/>
                <a:gd name="connsiteY72" fmla="*/ 20567 h 38760"/>
                <a:gd name="connsiteX73" fmla="*/ 7931 w 61680"/>
                <a:gd name="connsiteY73" fmla="*/ 20238 h 38760"/>
                <a:gd name="connsiteX74" fmla="*/ 5426 w 61680"/>
                <a:gd name="connsiteY74" fmla="*/ 20512 h 38760"/>
                <a:gd name="connsiteX75" fmla="*/ 3673 w 61680"/>
                <a:gd name="connsiteY75" fmla="*/ 20674 h 38760"/>
                <a:gd name="connsiteX76" fmla="*/ 2391 w 61680"/>
                <a:gd name="connsiteY76" fmla="*/ 19563 h 38760"/>
                <a:gd name="connsiteX0" fmla="*/ 2391 w 61680"/>
                <a:gd name="connsiteY0" fmla="*/ 19563 h 38684"/>
                <a:gd name="connsiteX1" fmla="*/ 3246 w 61680"/>
                <a:gd name="connsiteY1" fmla="*/ 18750 h 38684"/>
                <a:gd name="connsiteX2" fmla="*/ 3014 w 61680"/>
                <a:gd name="connsiteY2" fmla="*/ 17706 h 38684"/>
                <a:gd name="connsiteX3" fmla="*/ 3700 w 61680"/>
                <a:gd name="connsiteY3" fmla="*/ 17294 h 38684"/>
                <a:gd name="connsiteX4" fmla="*/ 3526 w 61680"/>
                <a:gd name="connsiteY4" fmla="*/ 16440 h 38684"/>
                <a:gd name="connsiteX5" fmla="*/ 3144 w 61680"/>
                <a:gd name="connsiteY5" fmla="*/ 15914 h 38684"/>
                <a:gd name="connsiteX6" fmla="*/ 3458 w 61680"/>
                <a:gd name="connsiteY6" fmla="*/ 14978 h 38684"/>
                <a:gd name="connsiteX7" fmla="*/ 4331 w 61680"/>
                <a:gd name="connsiteY7" fmla="*/ 14528 h 38684"/>
                <a:gd name="connsiteX8" fmla="*/ 4302 w 61680"/>
                <a:gd name="connsiteY8" fmla="*/ 14004 h 38684"/>
                <a:gd name="connsiteX9" fmla="*/ 4476 w 61680"/>
                <a:gd name="connsiteY9" fmla="*/ 13294 h 38684"/>
                <a:gd name="connsiteX10" fmla="*/ 4896 w 61680"/>
                <a:gd name="connsiteY10" fmla="*/ 12702 h 38684"/>
                <a:gd name="connsiteX11" fmla="*/ 4848 w 61680"/>
                <a:gd name="connsiteY11" fmla="*/ 11919 h 38684"/>
                <a:gd name="connsiteX12" fmla="*/ 3837 w 61680"/>
                <a:gd name="connsiteY12" fmla="*/ 10558 h 38684"/>
                <a:gd name="connsiteX13" fmla="*/ 2391 w 61680"/>
                <a:gd name="connsiteY13" fmla="*/ 8676 h 38684"/>
                <a:gd name="connsiteX14" fmla="*/ 3169 w 61680"/>
                <a:gd name="connsiteY14" fmla="*/ 7691 h 38684"/>
                <a:gd name="connsiteX15" fmla="*/ 3531 w 61680"/>
                <a:gd name="connsiteY15" fmla="*/ 7045 h 38684"/>
                <a:gd name="connsiteX16" fmla="*/ 4524 w 61680"/>
                <a:gd name="connsiteY16" fmla="*/ 5984 h 38684"/>
                <a:gd name="connsiteX17" fmla="*/ 6206 w 61680"/>
                <a:gd name="connsiteY17" fmla="*/ 5350 h 38684"/>
                <a:gd name="connsiteX18" fmla="*/ 8096 w 61680"/>
                <a:gd name="connsiteY18" fmla="*/ 4017 h 38684"/>
                <a:gd name="connsiteX19" fmla="*/ 10468 w 61680"/>
                <a:gd name="connsiteY19" fmla="*/ 2980 h 38684"/>
                <a:gd name="connsiteX20" fmla="*/ 12213 w 61680"/>
                <a:gd name="connsiteY20" fmla="*/ 2573 h 38684"/>
                <a:gd name="connsiteX21" fmla="*/ 14682 w 61680"/>
                <a:gd name="connsiteY21" fmla="*/ 1799 h 38684"/>
                <a:gd name="connsiteX22" fmla="*/ 14138 w 61680"/>
                <a:gd name="connsiteY22" fmla="*/ 2878 h 38684"/>
                <a:gd name="connsiteX23" fmla="*/ 15206 w 61680"/>
                <a:gd name="connsiteY23" fmla="*/ 3612 h 38684"/>
                <a:gd name="connsiteX24" fmla="*/ 17362 w 61680"/>
                <a:gd name="connsiteY24" fmla="*/ 4378 h 38684"/>
                <a:gd name="connsiteX25" fmla="*/ 19237 w 61680"/>
                <a:gd name="connsiteY25" fmla="*/ 6110 h 38684"/>
                <a:gd name="connsiteX26" fmla="*/ 18720 w 61680"/>
                <a:gd name="connsiteY26" fmla="*/ 7421 h 38684"/>
                <a:gd name="connsiteX27" fmla="*/ 20999 w 61680"/>
                <a:gd name="connsiteY27" fmla="*/ 7225 h 38684"/>
                <a:gd name="connsiteX28" fmla="*/ 22028 w 61680"/>
                <a:gd name="connsiteY28" fmla="*/ 7530 h 38684"/>
                <a:gd name="connsiteX29" fmla="*/ 22919 w 61680"/>
                <a:gd name="connsiteY29" fmla="*/ 7103 h 38684"/>
                <a:gd name="connsiteX30" fmla="*/ 24402 w 61680"/>
                <a:gd name="connsiteY30" fmla="*/ 5922 h 38684"/>
                <a:gd name="connsiteX31" fmla="*/ 25563 w 61680"/>
                <a:gd name="connsiteY31" fmla="*/ 6181 h 38684"/>
                <a:gd name="connsiteX32" fmla="*/ 25801 w 61680"/>
                <a:gd name="connsiteY32" fmla="*/ 7169 h 38684"/>
                <a:gd name="connsiteX33" fmla="*/ 27366 w 61680"/>
                <a:gd name="connsiteY33" fmla="*/ 7498 h 38684"/>
                <a:gd name="connsiteX34" fmla="*/ 28437 w 61680"/>
                <a:gd name="connsiteY34" fmla="*/ 7301 h 38684"/>
                <a:gd name="connsiteX35" fmla="*/ 33724 w 61680"/>
                <a:gd name="connsiteY35" fmla="*/ 4288 h 38684"/>
                <a:gd name="connsiteX36" fmla="*/ 45495 w 61680"/>
                <a:gd name="connsiteY36" fmla="*/ 4843 h 38684"/>
                <a:gd name="connsiteX37" fmla="*/ 49057 w 61680"/>
                <a:gd name="connsiteY37" fmla="*/ 3979 h 38684"/>
                <a:gd name="connsiteX38" fmla="*/ 52387 w 61680"/>
                <a:gd name="connsiteY38" fmla="*/ 3732 h 38684"/>
                <a:gd name="connsiteX39" fmla="*/ 54246 w 61680"/>
                <a:gd name="connsiteY39" fmla="*/ 1385 h 38684"/>
                <a:gd name="connsiteX40" fmla="*/ 57343 w 61680"/>
                <a:gd name="connsiteY40" fmla="*/ 582 h 38684"/>
                <a:gd name="connsiteX41" fmla="*/ 61680 w 61680"/>
                <a:gd name="connsiteY41" fmla="*/ 521 h 38684"/>
                <a:gd name="connsiteX42" fmla="*/ 61150 w 61680"/>
                <a:gd name="connsiteY42" fmla="*/ 3199 h 38684"/>
                <a:gd name="connsiteX43" fmla="*/ 57498 w 61680"/>
                <a:gd name="connsiteY43" fmla="*/ 5461 h 38684"/>
                <a:gd name="connsiteX44" fmla="*/ 57730 w 61680"/>
                <a:gd name="connsiteY44" fmla="*/ 7993 h 38684"/>
                <a:gd name="connsiteX45" fmla="*/ 55562 w 61680"/>
                <a:gd name="connsiteY45" fmla="*/ 9043 h 38684"/>
                <a:gd name="connsiteX46" fmla="*/ 53161 w 61680"/>
                <a:gd name="connsiteY46" fmla="*/ 9413 h 38684"/>
                <a:gd name="connsiteX47" fmla="*/ 50141 w 61680"/>
                <a:gd name="connsiteY47" fmla="*/ 10216 h 38684"/>
                <a:gd name="connsiteX48" fmla="*/ 46889 w 61680"/>
                <a:gd name="connsiteY48" fmla="*/ 10031 h 38684"/>
                <a:gd name="connsiteX49" fmla="*/ 44411 w 61680"/>
                <a:gd name="connsiteY49" fmla="*/ 11513 h 38684"/>
                <a:gd name="connsiteX50" fmla="*/ 38061 w 61680"/>
                <a:gd name="connsiteY50" fmla="*/ 9969 h 38684"/>
                <a:gd name="connsiteX51" fmla="*/ 35001 w 61680"/>
                <a:gd name="connsiteY51" fmla="*/ 11653 h 38684"/>
                <a:gd name="connsiteX52" fmla="*/ 31807 w 61680"/>
                <a:gd name="connsiteY52" fmla="*/ 12888 h 38684"/>
                <a:gd name="connsiteX53" fmla="*/ 30411 w 61680"/>
                <a:gd name="connsiteY53" fmla="*/ 14284 h 38684"/>
                <a:gd name="connsiteX54" fmla="*/ 32176 w 61680"/>
                <a:gd name="connsiteY54" fmla="*/ 15588 h 38684"/>
                <a:gd name="connsiteX55" fmla="*/ 32841 w 61680"/>
                <a:gd name="connsiteY55" fmla="*/ 17035 h 38684"/>
                <a:gd name="connsiteX56" fmla="*/ 31788 w 61680"/>
                <a:gd name="connsiteY56" fmla="*/ 18614 h 38684"/>
                <a:gd name="connsiteX57" fmla="*/ 28989 w 61680"/>
                <a:gd name="connsiteY57" fmla="*/ 23522 h 38684"/>
                <a:gd name="connsiteX58" fmla="*/ 23626 w 61680"/>
                <a:gd name="connsiteY58" fmla="*/ 25040 h 38684"/>
                <a:gd name="connsiteX59" fmla="*/ 19927 w 61680"/>
                <a:gd name="connsiteY59" fmla="*/ 27801 h 38684"/>
                <a:gd name="connsiteX60" fmla="*/ 15710 w 61680"/>
                <a:gd name="connsiteY60" fmla="*/ 26926 h 38684"/>
                <a:gd name="connsiteX61" fmla="*/ 9833 w 61680"/>
                <a:gd name="connsiteY61" fmla="*/ 28582 h 38684"/>
                <a:gd name="connsiteX62" fmla="*/ 8231 w 61680"/>
                <a:gd name="connsiteY62" fmla="*/ 31585 h 38684"/>
                <a:gd name="connsiteX63" fmla="*/ 3874 w 61680"/>
                <a:gd name="connsiteY63" fmla="*/ 35327 h 38684"/>
                <a:gd name="connsiteX64" fmla="*/ 3369 w 61680"/>
                <a:gd name="connsiteY64" fmla="*/ 37881 h 38684"/>
                <a:gd name="connsiteX65" fmla="*/ 2672 w 61680"/>
                <a:gd name="connsiteY65" fmla="*/ 38684 h 38684"/>
                <a:gd name="connsiteX66" fmla="*/ 1510 w 61680"/>
                <a:gd name="connsiteY66" fmla="*/ 37634 h 38684"/>
                <a:gd name="connsiteX67" fmla="*/ 1665 w 61680"/>
                <a:gd name="connsiteY67" fmla="*/ 35040 h 38684"/>
                <a:gd name="connsiteX68" fmla="*/ 882 w 61680"/>
                <a:gd name="connsiteY68" fmla="*/ 31567 h 38684"/>
                <a:gd name="connsiteX69" fmla="*/ 15425 w 61680"/>
                <a:gd name="connsiteY69" fmla="*/ 21223 h 38684"/>
                <a:gd name="connsiteX70" fmla="*/ 14026 w 61680"/>
                <a:gd name="connsiteY70" fmla="*/ 20698 h 38684"/>
                <a:gd name="connsiteX71" fmla="*/ 12625 w 61680"/>
                <a:gd name="connsiteY71" fmla="*/ 19253 h 38684"/>
                <a:gd name="connsiteX72" fmla="*/ 10979 w 61680"/>
                <a:gd name="connsiteY72" fmla="*/ 20435 h 38684"/>
                <a:gd name="connsiteX73" fmla="*/ 9496 w 61680"/>
                <a:gd name="connsiteY73" fmla="*/ 20567 h 38684"/>
                <a:gd name="connsiteX74" fmla="*/ 7931 w 61680"/>
                <a:gd name="connsiteY74" fmla="*/ 20238 h 38684"/>
                <a:gd name="connsiteX75" fmla="*/ 5426 w 61680"/>
                <a:gd name="connsiteY75" fmla="*/ 20512 h 38684"/>
                <a:gd name="connsiteX76" fmla="*/ 3673 w 61680"/>
                <a:gd name="connsiteY76" fmla="*/ 20674 h 38684"/>
                <a:gd name="connsiteX77" fmla="*/ 2391 w 61680"/>
                <a:gd name="connsiteY77" fmla="*/ 19563 h 38684"/>
                <a:gd name="connsiteX0" fmla="*/ 3116 w 62405"/>
                <a:gd name="connsiteY0" fmla="*/ 19563 h 38684"/>
                <a:gd name="connsiteX1" fmla="*/ 3971 w 62405"/>
                <a:gd name="connsiteY1" fmla="*/ 18750 h 38684"/>
                <a:gd name="connsiteX2" fmla="*/ 3739 w 62405"/>
                <a:gd name="connsiteY2" fmla="*/ 17706 h 38684"/>
                <a:gd name="connsiteX3" fmla="*/ 4425 w 62405"/>
                <a:gd name="connsiteY3" fmla="*/ 17294 h 38684"/>
                <a:gd name="connsiteX4" fmla="*/ 4251 w 62405"/>
                <a:gd name="connsiteY4" fmla="*/ 16440 h 38684"/>
                <a:gd name="connsiteX5" fmla="*/ 3869 w 62405"/>
                <a:gd name="connsiteY5" fmla="*/ 15914 h 38684"/>
                <a:gd name="connsiteX6" fmla="*/ 4183 w 62405"/>
                <a:gd name="connsiteY6" fmla="*/ 14978 h 38684"/>
                <a:gd name="connsiteX7" fmla="*/ 5056 w 62405"/>
                <a:gd name="connsiteY7" fmla="*/ 14528 h 38684"/>
                <a:gd name="connsiteX8" fmla="*/ 5027 w 62405"/>
                <a:gd name="connsiteY8" fmla="*/ 14004 h 38684"/>
                <a:gd name="connsiteX9" fmla="*/ 5201 w 62405"/>
                <a:gd name="connsiteY9" fmla="*/ 13294 h 38684"/>
                <a:gd name="connsiteX10" fmla="*/ 5621 w 62405"/>
                <a:gd name="connsiteY10" fmla="*/ 12702 h 38684"/>
                <a:gd name="connsiteX11" fmla="*/ 5573 w 62405"/>
                <a:gd name="connsiteY11" fmla="*/ 11919 h 38684"/>
                <a:gd name="connsiteX12" fmla="*/ 4562 w 62405"/>
                <a:gd name="connsiteY12" fmla="*/ 10558 h 38684"/>
                <a:gd name="connsiteX13" fmla="*/ 3116 w 62405"/>
                <a:gd name="connsiteY13" fmla="*/ 8676 h 38684"/>
                <a:gd name="connsiteX14" fmla="*/ 3894 w 62405"/>
                <a:gd name="connsiteY14" fmla="*/ 7691 h 38684"/>
                <a:gd name="connsiteX15" fmla="*/ 4256 w 62405"/>
                <a:gd name="connsiteY15" fmla="*/ 7045 h 38684"/>
                <a:gd name="connsiteX16" fmla="*/ 5249 w 62405"/>
                <a:gd name="connsiteY16" fmla="*/ 5984 h 38684"/>
                <a:gd name="connsiteX17" fmla="*/ 6931 w 62405"/>
                <a:gd name="connsiteY17" fmla="*/ 5350 h 38684"/>
                <a:gd name="connsiteX18" fmla="*/ 8821 w 62405"/>
                <a:gd name="connsiteY18" fmla="*/ 4017 h 38684"/>
                <a:gd name="connsiteX19" fmla="*/ 11193 w 62405"/>
                <a:gd name="connsiteY19" fmla="*/ 2980 h 38684"/>
                <a:gd name="connsiteX20" fmla="*/ 12938 w 62405"/>
                <a:gd name="connsiteY20" fmla="*/ 2573 h 38684"/>
                <a:gd name="connsiteX21" fmla="*/ 15407 w 62405"/>
                <a:gd name="connsiteY21" fmla="*/ 1799 h 38684"/>
                <a:gd name="connsiteX22" fmla="*/ 14863 w 62405"/>
                <a:gd name="connsiteY22" fmla="*/ 2878 h 38684"/>
                <a:gd name="connsiteX23" fmla="*/ 15931 w 62405"/>
                <a:gd name="connsiteY23" fmla="*/ 3612 h 38684"/>
                <a:gd name="connsiteX24" fmla="*/ 18087 w 62405"/>
                <a:gd name="connsiteY24" fmla="*/ 4378 h 38684"/>
                <a:gd name="connsiteX25" fmla="*/ 19962 w 62405"/>
                <a:gd name="connsiteY25" fmla="*/ 6110 h 38684"/>
                <a:gd name="connsiteX26" fmla="*/ 19445 w 62405"/>
                <a:gd name="connsiteY26" fmla="*/ 7421 h 38684"/>
                <a:gd name="connsiteX27" fmla="*/ 21724 w 62405"/>
                <a:gd name="connsiteY27" fmla="*/ 7225 h 38684"/>
                <a:gd name="connsiteX28" fmla="*/ 22753 w 62405"/>
                <a:gd name="connsiteY28" fmla="*/ 7530 h 38684"/>
                <a:gd name="connsiteX29" fmla="*/ 23644 w 62405"/>
                <a:gd name="connsiteY29" fmla="*/ 7103 h 38684"/>
                <a:gd name="connsiteX30" fmla="*/ 25127 w 62405"/>
                <a:gd name="connsiteY30" fmla="*/ 5922 h 38684"/>
                <a:gd name="connsiteX31" fmla="*/ 26288 w 62405"/>
                <a:gd name="connsiteY31" fmla="*/ 6181 h 38684"/>
                <a:gd name="connsiteX32" fmla="*/ 26526 w 62405"/>
                <a:gd name="connsiteY32" fmla="*/ 7169 h 38684"/>
                <a:gd name="connsiteX33" fmla="*/ 28091 w 62405"/>
                <a:gd name="connsiteY33" fmla="*/ 7498 h 38684"/>
                <a:gd name="connsiteX34" fmla="*/ 29162 w 62405"/>
                <a:gd name="connsiteY34" fmla="*/ 7301 h 38684"/>
                <a:gd name="connsiteX35" fmla="*/ 34449 w 62405"/>
                <a:gd name="connsiteY35" fmla="*/ 4288 h 38684"/>
                <a:gd name="connsiteX36" fmla="*/ 46220 w 62405"/>
                <a:gd name="connsiteY36" fmla="*/ 4843 h 38684"/>
                <a:gd name="connsiteX37" fmla="*/ 49782 w 62405"/>
                <a:gd name="connsiteY37" fmla="*/ 3979 h 38684"/>
                <a:gd name="connsiteX38" fmla="*/ 53112 w 62405"/>
                <a:gd name="connsiteY38" fmla="*/ 3732 h 38684"/>
                <a:gd name="connsiteX39" fmla="*/ 54971 w 62405"/>
                <a:gd name="connsiteY39" fmla="*/ 1385 h 38684"/>
                <a:gd name="connsiteX40" fmla="*/ 58068 w 62405"/>
                <a:gd name="connsiteY40" fmla="*/ 582 h 38684"/>
                <a:gd name="connsiteX41" fmla="*/ 62405 w 62405"/>
                <a:gd name="connsiteY41" fmla="*/ 521 h 38684"/>
                <a:gd name="connsiteX42" fmla="*/ 61875 w 62405"/>
                <a:gd name="connsiteY42" fmla="*/ 3199 h 38684"/>
                <a:gd name="connsiteX43" fmla="*/ 58223 w 62405"/>
                <a:gd name="connsiteY43" fmla="*/ 5461 h 38684"/>
                <a:gd name="connsiteX44" fmla="*/ 58455 w 62405"/>
                <a:gd name="connsiteY44" fmla="*/ 7993 h 38684"/>
                <a:gd name="connsiteX45" fmla="*/ 56287 w 62405"/>
                <a:gd name="connsiteY45" fmla="*/ 9043 h 38684"/>
                <a:gd name="connsiteX46" fmla="*/ 53886 w 62405"/>
                <a:gd name="connsiteY46" fmla="*/ 9413 h 38684"/>
                <a:gd name="connsiteX47" fmla="*/ 50866 w 62405"/>
                <a:gd name="connsiteY47" fmla="*/ 10216 h 38684"/>
                <a:gd name="connsiteX48" fmla="*/ 47614 w 62405"/>
                <a:gd name="connsiteY48" fmla="*/ 10031 h 38684"/>
                <a:gd name="connsiteX49" fmla="*/ 45136 w 62405"/>
                <a:gd name="connsiteY49" fmla="*/ 11513 h 38684"/>
                <a:gd name="connsiteX50" fmla="*/ 38786 w 62405"/>
                <a:gd name="connsiteY50" fmla="*/ 9969 h 38684"/>
                <a:gd name="connsiteX51" fmla="*/ 35726 w 62405"/>
                <a:gd name="connsiteY51" fmla="*/ 11653 h 38684"/>
                <a:gd name="connsiteX52" fmla="*/ 32532 w 62405"/>
                <a:gd name="connsiteY52" fmla="*/ 12888 h 38684"/>
                <a:gd name="connsiteX53" fmla="*/ 31136 w 62405"/>
                <a:gd name="connsiteY53" fmla="*/ 14284 h 38684"/>
                <a:gd name="connsiteX54" fmla="*/ 32901 w 62405"/>
                <a:gd name="connsiteY54" fmla="*/ 15588 h 38684"/>
                <a:gd name="connsiteX55" fmla="*/ 33566 w 62405"/>
                <a:gd name="connsiteY55" fmla="*/ 17035 h 38684"/>
                <a:gd name="connsiteX56" fmla="*/ 32513 w 62405"/>
                <a:gd name="connsiteY56" fmla="*/ 18614 h 38684"/>
                <a:gd name="connsiteX57" fmla="*/ 29714 w 62405"/>
                <a:gd name="connsiteY57" fmla="*/ 23522 h 38684"/>
                <a:gd name="connsiteX58" fmla="*/ 24351 w 62405"/>
                <a:gd name="connsiteY58" fmla="*/ 25040 h 38684"/>
                <a:gd name="connsiteX59" fmla="*/ 20652 w 62405"/>
                <a:gd name="connsiteY59" fmla="*/ 27801 h 38684"/>
                <a:gd name="connsiteX60" fmla="*/ 16435 w 62405"/>
                <a:gd name="connsiteY60" fmla="*/ 26926 h 38684"/>
                <a:gd name="connsiteX61" fmla="*/ 10558 w 62405"/>
                <a:gd name="connsiteY61" fmla="*/ 28582 h 38684"/>
                <a:gd name="connsiteX62" fmla="*/ 8956 w 62405"/>
                <a:gd name="connsiteY62" fmla="*/ 31585 h 38684"/>
                <a:gd name="connsiteX63" fmla="*/ 4599 w 62405"/>
                <a:gd name="connsiteY63" fmla="*/ 35327 h 38684"/>
                <a:gd name="connsiteX64" fmla="*/ 4094 w 62405"/>
                <a:gd name="connsiteY64" fmla="*/ 37881 h 38684"/>
                <a:gd name="connsiteX65" fmla="*/ 3397 w 62405"/>
                <a:gd name="connsiteY65" fmla="*/ 38684 h 38684"/>
                <a:gd name="connsiteX66" fmla="*/ 2235 w 62405"/>
                <a:gd name="connsiteY66" fmla="*/ 37634 h 38684"/>
                <a:gd name="connsiteX67" fmla="*/ 2390 w 62405"/>
                <a:gd name="connsiteY67" fmla="*/ 35040 h 38684"/>
                <a:gd name="connsiteX68" fmla="*/ 454 w 62405"/>
                <a:gd name="connsiteY68" fmla="*/ 35534 h 38684"/>
                <a:gd name="connsiteX69" fmla="*/ 1607 w 62405"/>
                <a:gd name="connsiteY69" fmla="*/ 31567 h 38684"/>
                <a:gd name="connsiteX70" fmla="*/ 16150 w 62405"/>
                <a:gd name="connsiteY70" fmla="*/ 21223 h 38684"/>
                <a:gd name="connsiteX71" fmla="*/ 14751 w 62405"/>
                <a:gd name="connsiteY71" fmla="*/ 20698 h 38684"/>
                <a:gd name="connsiteX72" fmla="*/ 13350 w 62405"/>
                <a:gd name="connsiteY72" fmla="*/ 19253 h 38684"/>
                <a:gd name="connsiteX73" fmla="*/ 11704 w 62405"/>
                <a:gd name="connsiteY73" fmla="*/ 20435 h 38684"/>
                <a:gd name="connsiteX74" fmla="*/ 10221 w 62405"/>
                <a:gd name="connsiteY74" fmla="*/ 20567 h 38684"/>
                <a:gd name="connsiteX75" fmla="*/ 8656 w 62405"/>
                <a:gd name="connsiteY75" fmla="*/ 20238 h 38684"/>
                <a:gd name="connsiteX76" fmla="*/ 6151 w 62405"/>
                <a:gd name="connsiteY76" fmla="*/ 20512 h 38684"/>
                <a:gd name="connsiteX77" fmla="*/ 4398 w 62405"/>
                <a:gd name="connsiteY77" fmla="*/ 20674 h 38684"/>
                <a:gd name="connsiteX78" fmla="*/ 3116 w 62405"/>
                <a:gd name="connsiteY78" fmla="*/ 19563 h 38684"/>
                <a:gd name="connsiteX0" fmla="*/ 5164 w 64453"/>
                <a:gd name="connsiteY0" fmla="*/ 19563 h 38684"/>
                <a:gd name="connsiteX1" fmla="*/ 6019 w 64453"/>
                <a:gd name="connsiteY1" fmla="*/ 18750 h 38684"/>
                <a:gd name="connsiteX2" fmla="*/ 5787 w 64453"/>
                <a:gd name="connsiteY2" fmla="*/ 17706 h 38684"/>
                <a:gd name="connsiteX3" fmla="*/ 6473 w 64453"/>
                <a:gd name="connsiteY3" fmla="*/ 17294 h 38684"/>
                <a:gd name="connsiteX4" fmla="*/ 6299 w 64453"/>
                <a:gd name="connsiteY4" fmla="*/ 16440 h 38684"/>
                <a:gd name="connsiteX5" fmla="*/ 5917 w 64453"/>
                <a:gd name="connsiteY5" fmla="*/ 15914 h 38684"/>
                <a:gd name="connsiteX6" fmla="*/ 6231 w 64453"/>
                <a:gd name="connsiteY6" fmla="*/ 14978 h 38684"/>
                <a:gd name="connsiteX7" fmla="*/ 7104 w 64453"/>
                <a:gd name="connsiteY7" fmla="*/ 14528 h 38684"/>
                <a:gd name="connsiteX8" fmla="*/ 7075 w 64453"/>
                <a:gd name="connsiteY8" fmla="*/ 14004 h 38684"/>
                <a:gd name="connsiteX9" fmla="*/ 7249 w 64453"/>
                <a:gd name="connsiteY9" fmla="*/ 13294 h 38684"/>
                <a:gd name="connsiteX10" fmla="*/ 7669 w 64453"/>
                <a:gd name="connsiteY10" fmla="*/ 12702 h 38684"/>
                <a:gd name="connsiteX11" fmla="*/ 7621 w 64453"/>
                <a:gd name="connsiteY11" fmla="*/ 11919 h 38684"/>
                <a:gd name="connsiteX12" fmla="*/ 6610 w 64453"/>
                <a:gd name="connsiteY12" fmla="*/ 10558 h 38684"/>
                <a:gd name="connsiteX13" fmla="*/ 5164 w 64453"/>
                <a:gd name="connsiteY13" fmla="*/ 8676 h 38684"/>
                <a:gd name="connsiteX14" fmla="*/ 5942 w 64453"/>
                <a:gd name="connsiteY14" fmla="*/ 7691 h 38684"/>
                <a:gd name="connsiteX15" fmla="*/ 6304 w 64453"/>
                <a:gd name="connsiteY15" fmla="*/ 7045 h 38684"/>
                <a:gd name="connsiteX16" fmla="*/ 7297 w 64453"/>
                <a:gd name="connsiteY16" fmla="*/ 5984 h 38684"/>
                <a:gd name="connsiteX17" fmla="*/ 8979 w 64453"/>
                <a:gd name="connsiteY17" fmla="*/ 5350 h 38684"/>
                <a:gd name="connsiteX18" fmla="*/ 10869 w 64453"/>
                <a:gd name="connsiteY18" fmla="*/ 4017 h 38684"/>
                <a:gd name="connsiteX19" fmla="*/ 13241 w 64453"/>
                <a:gd name="connsiteY19" fmla="*/ 2980 h 38684"/>
                <a:gd name="connsiteX20" fmla="*/ 14986 w 64453"/>
                <a:gd name="connsiteY20" fmla="*/ 2573 h 38684"/>
                <a:gd name="connsiteX21" fmla="*/ 17455 w 64453"/>
                <a:gd name="connsiteY21" fmla="*/ 1799 h 38684"/>
                <a:gd name="connsiteX22" fmla="*/ 16911 w 64453"/>
                <a:gd name="connsiteY22" fmla="*/ 2878 h 38684"/>
                <a:gd name="connsiteX23" fmla="*/ 17979 w 64453"/>
                <a:gd name="connsiteY23" fmla="*/ 3612 h 38684"/>
                <a:gd name="connsiteX24" fmla="*/ 20135 w 64453"/>
                <a:gd name="connsiteY24" fmla="*/ 4378 h 38684"/>
                <a:gd name="connsiteX25" fmla="*/ 22010 w 64453"/>
                <a:gd name="connsiteY25" fmla="*/ 6110 h 38684"/>
                <a:gd name="connsiteX26" fmla="*/ 21493 w 64453"/>
                <a:gd name="connsiteY26" fmla="*/ 7421 h 38684"/>
                <a:gd name="connsiteX27" fmla="*/ 23772 w 64453"/>
                <a:gd name="connsiteY27" fmla="*/ 7225 h 38684"/>
                <a:gd name="connsiteX28" fmla="*/ 24801 w 64453"/>
                <a:gd name="connsiteY28" fmla="*/ 7530 h 38684"/>
                <a:gd name="connsiteX29" fmla="*/ 25692 w 64453"/>
                <a:gd name="connsiteY29" fmla="*/ 7103 h 38684"/>
                <a:gd name="connsiteX30" fmla="*/ 27175 w 64453"/>
                <a:gd name="connsiteY30" fmla="*/ 5922 h 38684"/>
                <a:gd name="connsiteX31" fmla="*/ 28336 w 64453"/>
                <a:gd name="connsiteY31" fmla="*/ 6181 h 38684"/>
                <a:gd name="connsiteX32" fmla="*/ 28574 w 64453"/>
                <a:gd name="connsiteY32" fmla="*/ 7169 h 38684"/>
                <a:gd name="connsiteX33" fmla="*/ 30139 w 64453"/>
                <a:gd name="connsiteY33" fmla="*/ 7498 h 38684"/>
                <a:gd name="connsiteX34" fmla="*/ 31210 w 64453"/>
                <a:gd name="connsiteY34" fmla="*/ 7301 h 38684"/>
                <a:gd name="connsiteX35" fmla="*/ 36497 w 64453"/>
                <a:gd name="connsiteY35" fmla="*/ 4288 h 38684"/>
                <a:gd name="connsiteX36" fmla="*/ 48268 w 64453"/>
                <a:gd name="connsiteY36" fmla="*/ 4843 h 38684"/>
                <a:gd name="connsiteX37" fmla="*/ 51830 w 64453"/>
                <a:gd name="connsiteY37" fmla="*/ 3979 h 38684"/>
                <a:gd name="connsiteX38" fmla="*/ 55160 w 64453"/>
                <a:gd name="connsiteY38" fmla="*/ 3732 h 38684"/>
                <a:gd name="connsiteX39" fmla="*/ 57019 w 64453"/>
                <a:gd name="connsiteY39" fmla="*/ 1385 h 38684"/>
                <a:gd name="connsiteX40" fmla="*/ 60116 w 64453"/>
                <a:gd name="connsiteY40" fmla="*/ 582 h 38684"/>
                <a:gd name="connsiteX41" fmla="*/ 64453 w 64453"/>
                <a:gd name="connsiteY41" fmla="*/ 521 h 38684"/>
                <a:gd name="connsiteX42" fmla="*/ 63923 w 64453"/>
                <a:gd name="connsiteY42" fmla="*/ 3199 h 38684"/>
                <a:gd name="connsiteX43" fmla="*/ 60271 w 64453"/>
                <a:gd name="connsiteY43" fmla="*/ 5461 h 38684"/>
                <a:gd name="connsiteX44" fmla="*/ 60503 w 64453"/>
                <a:gd name="connsiteY44" fmla="*/ 7993 h 38684"/>
                <a:gd name="connsiteX45" fmla="*/ 58335 w 64453"/>
                <a:gd name="connsiteY45" fmla="*/ 9043 h 38684"/>
                <a:gd name="connsiteX46" fmla="*/ 55934 w 64453"/>
                <a:gd name="connsiteY46" fmla="*/ 9413 h 38684"/>
                <a:gd name="connsiteX47" fmla="*/ 52914 w 64453"/>
                <a:gd name="connsiteY47" fmla="*/ 10216 h 38684"/>
                <a:gd name="connsiteX48" fmla="*/ 49662 w 64453"/>
                <a:gd name="connsiteY48" fmla="*/ 10031 h 38684"/>
                <a:gd name="connsiteX49" fmla="*/ 47184 w 64453"/>
                <a:gd name="connsiteY49" fmla="*/ 11513 h 38684"/>
                <a:gd name="connsiteX50" fmla="*/ 40834 w 64453"/>
                <a:gd name="connsiteY50" fmla="*/ 9969 h 38684"/>
                <a:gd name="connsiteX51" fmla="*/ 37774 w 64453"/>
                <a:gd name="connsiteY51" fmla="*/ 11653 h 38684"/>
                <a:gd name="connsiteX52" fmla="*/ 34580 w 64453"/>
                <a:gd name="connsiteY52" fmla="*/ 12888 h 38684"/>
                <a:gd name="connsiteX53" fmla="*/ 33184 w 64453"/>
                <a:gd name="connsiteY53" fmla="*/ 14284 h 38684"/>
                <a:gd name="connsiteX54" fmla="*/ 34949 w 64453"/>
                <a:gd name="connsiteY54" fmla="*/ 15588 h 38684"/>
                <a:gd name="connsiteX55" fmla="*/ 35614 w 64453"/>
                <a:gd name="connsiteY55" fmla="*/ 17035 h 38684"/>
                <a:gd name="connsiteX56" fmla="*/ 34561 w 64453"/>
                <a:gd name="connsiteY56" fmla="*/ 18614 h 38684"/>
                <a:gd name="connsiteX57" fmla="*/ 31762 w 64453"/>
                <a:gd name="connsiteY57" fmla="*/ 23522 h 38684"/>
                <a:gd name="connsiteX58" fmla="*/ 26399 w 64453"/>
                <a:gd name="connsiteY58" fmla="*/ 25040 h 38684"/>
                <a:gd name="connsiteX59" fmla="*/ 22700 w 64453"/>
                <a:gd name="connsiteY59" fmla="*/ 27801 h 38684"/>
                <a:gd name="connsiteX60" fmla="*/ 18483 w 64453"/>
                <a:gd name="connsiteY60" fmla="*/ 26926 h 38684"/>
                <a:gd name="connsiteX61" fmla="*/ 12606 w 64453"/>
                <a:gd name="connsiteY61" fmla="*/ 28582 h 38684"/>
                <a:gd name="connsiteX62" fmla="*/ 11004 w 64453"/>
                <a:gd name="connsiteY62" fmla="*/ 31585 h 38684"/>
                <a:gd name="connsiteX63" fmla="*/ 6647 w 64453"/>
                <a:gd name="connsiteY63" fmla="*/ 35327 h 38684"/>
                <a:gd name="connsiteX64" fmla="*/ 6142 w 64453"/>
                <a:gd name="connsiteY64" fmla="*/ 37881 h 38684"/>
                <a:gd name="connsiteX65" fmla="*/ 5445 w 64453"/>
                <a:gd name="connsiteY65" fmla="*/ 38684 h 38684"/>
                <a:gd name="connsiteX66" fmla="*/ 4283 w 64453"/>
                <a:gd name="connsiteY66" fmla="*/ 37634 h 38684"/>
                <a:gd name="connsiteX67" fmla="*/ 4438 w 64453"/>
                <a:gd name="connsiteY67" fmla="*/ 35040 h 38684"/>
                <a:gd name="connsiteX68" fmla="*/ 2502 w 64453"/>
                <a:gd name="connsiteY68" fmla="*/ 35534 h 38684"/>
                <a:gd name="connsiteX69" fmla="*/ 867 w 64453"/>
                <a:gd name="connsiteY69" fmla="*/ 32185 h 38684"/>
                <a:gd name="connsiteX70" fmla="*/ 18198 w 64453"/>
                <a:gd name="connsiteY70" fmla="*/ 21223 h 38684"/>
                <a:gd name="connsiteX71" fmla="*/ 16799 w 64453"/>
                <a:gd name="connsiteY71" fmla="*/ 20698 h 38684"/>
                <a:gd name="connsiteX72" fmla="*/ 15398 w 64453"/>
                <a:gd name="connsiteY72" fmla="*/ 19253 h 38684"/>
                <a:gd name="connsiteX73" fmla="*/ 13752 w 64453"/>
                <a:gd name="connsiteY73" fmla="*/ 20435 h 38684"/>
                <a:gd name="connsiteX74" fmla="*/ 12269 w 64453"/>
                <a:gd name="connsiteY74" fmla="*/ 20567 h 38684"/>
                <a:gd name="connsiteX75" fmla="*/ 10704 w 64453"/>
                <a:gd name="connsiteY75" fmla="*/ 20238 h 38684"/>
                <a:gd name="connsiteX76" fmla="*/ 8199 w 64453"/>
                <a:gd name="connsiteY76" fmla="*/ 20512 h 38684"/>
                <a:gd name="connsiteX77" fmla="*/ 6446 w 64453"/>
                <a:gd name="connsiteY77" fmla="*/ 20674 h 38684"/>
                <a:gd name="connsiteX78" fmla="*/ 5164 w 64453"/>
                <a:gd name="connsiteY78" fmla="*/ 19563 h 38684"/>
                <a:gd name="connsiteX0" fmla="*/ 4424 w 63713"/>
                <a:gd name="connsiteY0" fmla="*/ 19563 h 38684"/>
                <a:gd name="connsiteX1" fmla="*/ 5279 w 63713"/>
                <a:gd name="connsiteY1" fmla="*/ 18750 h 38684"/>
                <a:gd name="connsiteX2" fmla="*/ 5047 w 63713"/>
                <a:gd name="connsiteY2" fmla="*/ 17706 h 38684"/>
                <a:gd name="connsiteX3" fmla="*/ 5733 w 63713"/>
                <a:gd name="connsiteY3" fmla="*/ 17294 h 38684"/>
                <a:gd name="connsiteX4" fmla="*/ 5559 w 63713"/>
                <a:gd name="connsiteY4" fmla="*/ 16440 h 38684"/>
                <a:gd name="connsiteX5" fmla="*/ 5177 w 63713"/>
                <a:gd name="connsiteY5" fmla="*/ 15914 h 38684"/>
                <a:gd name="connsiteX6" fmla="*/ 5491 w 63713"/>
                <a:gd name="connsiteY6" fmla="*/ 14978 h 38684"/>
                <a:gd name="connsiteX7" fmla="*/ 6364 w 63713"/>
                <a:gd name="connsiteY7" fmla="*/ 14528 h 38684"/>
                <a:gd name="connsiteX8" fmla="*/ 6335 w 63713"/>
                <a:gd name="connsiteY8" fmla="*/ 14004 h 38684"/>
                <a:gd name="connsiteX9" fmla="*/ 6509 w 63713"/>
                <a:gd name="connsiteY9" fmla="*/ 13294 h 38684"/>
                <a:gd name="connsiteX10" fmla="*/ 6929 w 63713"/>
                <a:gd name="connsiteY10" fmla="*/ 12702 h 38684"/>
                <a:gd name="connsiteX11" fmla="*/ 6881 w 63713"/>
                <a:gd name="connsiteY11" fmla="*/ 11919 h 38684"/>
                <a:gd name="connsiteX12" fmla="*/ 5870 w 63713"/>
                <a:gd name="connsiteY12" fmla="*/ 10558 h 38684"/>
                <a:gd name="connsiteX13" fmla="*/ 4424 w 63713"/>
                <a:gd name="connsiteY13" fmla="*/ 8676 h 38684"/>
                <a:gd name="connsiteX14" fmla="*/ 5202 w 63713"/>
                <a:gd name="connsiteY14" fmla="*/ 7691 h 38684"/>
                <a:gd name="connsiteX15" fmla="*/ 5564 w 63713"/>
                <a:gd name="connsiteY15" fmla="*/ 7045 h 38684"/>
                <a:gd name="connsiteX16" fmla="*/ 6557 w 63713"/>
                <a:gd name="connsiteY16" fmla="*/ 5984 h 38684"/>
                <a:gd name="connsiteX17" fmla="*/ 8239 w 63713"/>
                <a:gd name="connsiteY17" fmla="*/ 5350 h 38684"/>
                <a:gd name="connsiteX18" fmla="*/ 10129 w 63713"/>
                <a:gd name="connsiteY18" fmla="*/ 4017 h 38684"/>
                <a:gd name="connsiteX19" fmla="*/ 12501 w 63713"/>
                <a:gd name="connsiteY19" fmla="*/ 2980 h 38684"/>
                <a:gd name="connsiteX20" fmla="*/ 14246 w 63713"/>
                <a:gd name="connsiteY20" fmla="*/ 2573 h 38684"/>
                <a:gd name="connsiteX21" fmla="*/ 16715 w 63713"/>
                <a:gd name="connsiteY21" fmla="*/ 1799 h 38684"/>
                <a:gd name="connsiteX22" fmla="*/ 16171 w 63713"/>
                <a:gd name="connsiteY22" fmla="*/ 2878 h 38684"/>
                <a:gd name="connsiteX23" fmla="*/ 17239 w 63713"/>
                <a:gd name="connsiteY23" fmla="*/ 3612 h 38684"/>
                <a:gd name="connsiteX24" fmla="*/ 19395 w 63713"/>
                <a:gd name="connsiteY24" fmla="*/ 4378 h 38684"/>
                <a:gd name="connsiteX25" fmla="*/ 21270 w 63713"/>
                <a:gd name="connsiteY25" fmla="*/ 6110 h 38684"/>
                <a:gd name="connsiteX26" fmla="*/ 20753 w 63713"/>
                <a:gd name="connsiteY26" fmla="*/ 7421 h 38684"/>
                <a:gd name="connsiteX27" fmla="*/ 23032 w 63713"/>
                <a:gd name="connsiteY27" fmla="*/ 7225 h 38684"/>
                <a:gd name="connsiteX28" fmla="*/ 24061 w 63713"/>
                <a:gd name="connsiteY28" fmla="*/ 7530 h 38684"/>
                <a:gd name="connsiteX29" fmla="*/ 24952 w 63713"/>
                <a:gd name="connsiteY29" fmla="*/ 7103 h 38684"/>
                <a:gd name="connsiteX30" fmla="*/ 26435 w 63713"/>
                <a:gd name="connsiteY30" fmla="*/ 5922 h 38684"/>
                <a:gd name="connsiteX31" fmla="*/ 27596 w 63713"/>
                <a:gd name="connsiteY31" fmla="*/ 6181 h 38684"/>
                <a:gd name="connsiteX32" fmla="*/ 27834 w 63713"/>
                <a:gd name="connsiteY32" fmla="*/ 7169 h 38684"/>
                <a:gd name="connsiteX33" fmla="*/ 29399 w 63713"/>
                <a:gd name="connsiteY33" fmla="*/ 7498 h 38684"/>
                <a:gd name="connsiteX34" fmla="*/ 30470 w 63713"/>
                <a:gd name="connsiteY34" fmla="*/ 7301 h 38684"/>
                <a:gd name="connsiteX35" fmla="*/ 35757 w 63713"/>
                <a:gd name="connsiteY35" fmla="*/ 4288 h 38684"/>
                <a:gd name="connsiteX36" fmla="*/ 47528 w 63713"/>
                <a:gd name="connsiteY36" fmla="*/ 4843 h 38684"/>
                <a:gd name="connsiteX37" fmla="*/ 51090 w 63713"/>
                <a:gd name="connsiteY37" fmla="*/ 3979 h 38684"/>
                <a:gd name="connsiteX38" fmla="*/ 54420 w 63713"/>
                <a:gd name="connsiteY38" fmla="*/ 3732 h 38684"/>
                <a:gd name="connsiteX39" fmla="*/ 56279 w 63713"/>
                <a:gd name="connsiteY39" fmla="*/ 1385 h 38684"/>
                <a:gd name="connsiteX40" fmla="*/ 59376 w 63713"/>
                <a:gd name="connsiteY40" fmla="*/ 582 h 38684"/>
                <a:gd name="connsiteX41" fmla="*/ 63713 w 63713"/>
                <a:gd name="connsiteY41" fmla="*/ 521 h 38684"/>
                <a:gd name="connsiteX42" fmla="*/ 63183 w 63713"/>
                <a:gd name="connsiteY42" fmla="*/ 3199 h 38684"/>
                <a:gd name="connsiteX43" fmla="*/ 59531 w 63713"/>
                <a:gd name="connsiteY43" fmla="*/ 5461 h 38684"/>
                <a:gd name="connsiteX44" fmla="*/ 59763 w 63713"/>
                <a:gd name="connsiteY44" fmla="*/ 7993 h 38684"/>
                <a:gd name="connsiteX45" fmla="*/ 57595 w 63713"/>
                <a:gd name="connsiteY45" fmla="*/ 9043 h 38684"/>
                <a:gd name="connsiteX46" fmla="*/ 55194 w 63713"/>
                <a:gd name="connsiteY46" fmla="*/ 9413 h 38684"/>
                <a:gd name="connsiteX47" fmla="*/ 52174 w 63713"/>
                <a:gd name="connsiteY47" fmla="*/ 10216 h 38684"/>
                <a:gd name="connsiteX48" fmla="*/ 48922 w 63713"/>
                <a:gd name="connsiteY48" fmla="*/ 10031 h 38684"/>
                <a:gd name="connsiteX49" fmla="*/ 46444 w 63713"/>
                <a:gd name="connsiteY49" fmla="*/ 11513 h 38684"/>
                <a:gd name="connsiteX50" fmla="*/ 40094 w 63713"/>
                <a:gd name="connsiteY50" fmla="*/ 9969 h 38684"/>
                <a:gd name="connsiteX51" fmla="*/ 37034 w 63713"/>
                <a:gd name="connsiteY51" fmla="*/ 11653 h 38684"/>
                <a:gd name="connsiteX52" fmla="*/ 33840 w 63713"/>
                <a:gd name="connsiteY52" fmla="*/ 12888 h 38684"/>
                <a:gd name="connsiteX53" fmla="*/ 32444 w 63713"/>
                <a:gd name="connsiteY53" fmla="*/ 14284 h 38684"/>
                <a:gd name="connsiteX54" fmla="*/ 34209 w 63713"/>
                <a:gd name="connsiteY54" fmla="*/ 15588 h 38684"/>
                <a:gd name="connsiteX55" fmla="*/ 34874 w 63713"/>
                <a:gd name="connsiteY55" fmla="*/ 17035 h 38684"/>
                <a:gd name="connsiteX56" fmla="*/ 33821 w 63713"/>
                <a:gd name="connsiteY56" fmla="*/ 18614 h 38684"/>
                <a:gd name="connsiteX57" fmla="*/ 31022 w 63713"/>
                <a:gd name="connsiteY57" fmla="*/ 23522 h 38684"/>
                <a:gd name="connsiteX58" fmla="*/ 25659 w 63713"/>
                <a:gd name="connsiteY58" fmla="*/ 25040 h 38684"/>
                <a:gd name="connsiteX59" fmla="*/ 21960 w 63713"/>
                <a:gd name="connsiteY59" fmla="*/ 27801 h 38684"/>
                <a:gd name="connsiteX60" fmla="*/ 17743 w 63713"/>
                <a:gd name="connsiteY60" fmla="*/ 26926 h 38684"/>
                <a:gd name="connsiteX61" fmla="*/ 11866 w 63713"/>
                <a:gd name="connsiteY61" fmla="*/ 28582 h 38684"/>
                <a:gd name="connsiteX62" fmla="*/ 10264 w 63713"/>
                <a:gd name="connsiteY62" fmla="*/ 31585 h 38684"/>
                <a:gd name="connsiteX63" fmla="*/ 5907 w 63713"/>
                <a:gd name="connsiteY63" fmla="*/ 35327 h 38684"/>
                <a:gd name="connsiteX64" fmla="*/ 5402 w 63713"/>
                <a:gd name="connsiteY64" fmla="*/ 37881 h 38684"/>
                <a:gd name="connsiteX65" fmla="*/ 4705 w 63713"/>
                <a:gd name="connsiteY65" fmla="*/ 38684 h 38684"/>
                <a:gd name="connsiteX66" fmla="*/ 3543 w 63713"/>
                <a:gd name="connsiteY66" fmla="*/ 37634 h 38684"/>
                <a:gd name="connsiteX67" fmla="*/ 3698 w 63713"/>
                <a:gd name="connsiteY67" fmla="*/ 35040 h 38684"/>
                <a:gd name="connsiteX68" fmla="*/ 1762 w 63713"/>
                <a:gd name="connsiteY68" fmla="*/ 35534 h 38684"/>
                <a:gd name="connsiteX69" fmla="*/ 127 w 63713"/>
                <a:gd name="connsiteY69" fmla="*/ 32185 h 38684"/>
                <a:gd name="connsiteX70" fmla="*/ 17458 w 63713"/>
                <a:gd name="connsiteY70" fmla="*/ 21223 h 38684"/>
                <a:gd name="connsiteX71" fmla="*/ 16059 w 63713"/>
                <a:gd name="connsiteY71" fmla="*/ 20698 h 38684"/>
                <a:gd name="connsiteX72" fmla="*/ 14658 w 63713"/>
                <a:gd name="connsiteY72" fmla="*/ 19253 h 38684"/>
                <a:gd name="connsiteX73" fmla="*/ 13012 w 63713"/>
                <a:gd name="connsiteY73" fmla="*/ 20435 h 38684"/>
                <a:gd name="connsiteX74" fmla="*/ 11529 w 63713"/>
                <a:gd name="connsiteY74" fmla="*/ 20567 h 38684"/>
                <a:gd name="connsiteX75" fmla="*/ 9964 w 63713"/>
                <a:gd name="connsiteY75" fmla="*/ 20238 h 38684"/>
                <a:gd name="connsiteX76" fmla="*/ 7459 w 63713"/>
                <a:gd name="connsiteY76" fmla="*/ 20512 h 38684"/>
                <a:gd name="connsiteX77" fmla="*/ 5706 w 63713"/>
                <a:gd name="connsiteY77" fmla="*/ 20674 h 38684"/>
                <a:gd name="connsiteX78" fmla="*/ 4424 w 63713"/>
                <a:gd name="connsiteY78" fmla="*/ 19563 h 38684"/>
                <a:gd name="connsiteX0" fmla="*/ 7972 w 67261"/>
                <a:gd name="connsiteY0" fmla="*/ 19563 h 38684"/>
                <a:gd name="connsiteX1" fmla="*/ 8827 w 67261"/>
                <a:gd name="connsiteY1" fmla="*/ 18750 h 38684"/>
                <a:gd name="connsiteX2" fmla="*/ 8595 w 67261"/>
                <a:gd name="connsiteY2" fmla="*/ 17706 h 38684"/>
                <a:gd name="connsiteX3" fmla="*/ 9281 w 67261"/>
                <a:gd name="connsiteY3" fmla="*/ 17294 h 38684"/>
                <a:gd name="connsiteX4" fmla="*/ 9107 w 67261"/>
                <a:gd name="connsiteY4" fmla="*/ 16440 h 38684"/>
                <a:gd name="connsiteX5" fmla="*/ 8725 w 67261"/>
                <a:gd name="connsiteY5" fmla="*/ 15914 h 38684"/>
                <a:gd name="connsiteX6" fmla="*/ 9039 w 67261"/>
                <a:gd name="connsiteY6" fmla="*/ 14978 h 38684"/>
                <a:gd name="connsiteX7" fmla="*/ 9912 w 67261"/>
                <a:gd name="connsiteY7" fmla="*/ 14528 h 38684"/>
                <a:gd name="connsiteX8" fmla="*/ 9883 w 67261"/>
                <a:gd name="connsiteY8" fmla="*/ 14004 h 38684"/>
                <a:gd name="connsiteX9" fmla="*/ 10057 w 67261"/>
                <a:gd name="connsiteY9" fmla="*/ 13294 h 38684"/>
                <a:gd name="connsiteX10" fmla="*/ 10477 w 67261"/>
                <a:gd name="connsiteY10" fmla="*/ 12702 h 38684"/>
                <a:gd name="connsiteX11" fmla="*/ 10429 w 67261"/>
                <a:gd name="connsiteY11" fmla="*/ 11919 h 38684"/>
                <a:gd name="connsiteX12" fmla="*/ 9418 w 67261"/>
                <a:gd name="connsiteY12" fmla="*/ 10558 h 38684"/>
                <a:gd name="connsiteX13" fmla="*/ 7972 w 67261"/>
                <a:gd name="connsiteY13" fmla="*/ 8676 h 38684"/>
                <a:gd name="connsiteX14" fmla="*/ 8750 w 67261"/>
                <a:gd name="connsiteY14" fmla="*/ 7691 h 38684"/>
                <a:gd name="connsiteX15" fmla="*/ 9112 w 67261"/>
                <a:gd name="connsiteY15" fmla="*/ 7045 h 38684"/>
                <a:gd name="connsiteX16" fmla="*/ 10105 w 67261"/>
                <a:gd name="connsiteY16" fmla="*/ 5984 h 38684"/>
                <a:gd name="connsiteX17" fmla="*/ 11787 w 67261"/>
                <a:gd name="connsiteY17" fmla="*/ 5350 h 38684"/>
                <a:gd name="connsiteX18" fmla="*/ 13677 w 67261"/>
                <a:gd name="connsiteY18" fmla="*/ 4017 h 38684"/>
                <a:gd name="connsiteX19" fmla="*/ 16049 w 67261"/>
                <a:gd name="connsiteY19" fmla="*/ 2980 h 38684"/>
                <a:gd name="connsiteX20" fmla="*/ 17794 w 67261"/>
                <a:gd name="connsiteY20" fmla="*/ 2573 h 38684"/>
                <a:gd name="connsiteX21" fmla="*/ 20263 w 67261"/>
                <a:gd name="connsiteY21" fmla="*/ 1799 h 38684"/>
                <a:gd name="connsiteX22" fmla="*/ 19719 w 67261"/>
                <a:gd name="connsiteY22" fmla="*/ 2878 h 38684"/>
                <a:gd name="connsiteX23" fmla="*/ 20787 w 67261"/>
                <a:gd name="connsiteY23" fmla="*/ 3612 h 38684"/>
                <a:gd name="connsiteX24" fmla="*/ 22943 w 67261"/>
                <a:gd name="connsiteY24" fmla="*/ 4378 h 38684"/>
                <a:gd name="connsiteX25" fmla="*/ 24818 w 67261"/>
                <a:gd name="connsiteY25" fmla="*/ 6110 h 38684"/>
                <a:gd name="connsiteX26" fmla="*/ 24301 w 67261"/>
                <a:gd name="connsiteY26" fmla="*/ 7421 h 38684"/>
                <a:gd name="connsiteX27" fmla="*/ 26580 w 67261"/>
                <a:gd name="connsiteY27" fmla="*/ 7225 h 38684"/>
                <a:gd name="connsiteX28" fmla="*/ 27609 w 67261"/>
                <a:gd name="connsiteY28" fmla="*/ 7530 h 38684"/>
                <a:gd name="connsiteX29" fmla="*/ 28500 w 67261"/>
                <a:gd name="connsiteY29" fmla="*/ 7103 h 38684"/>
                <a:gd name="connsiteX30" fmla="*/ 29983 w 67261"/>
                <a:gd name="connsiteY30" fmla="*/ 5922 h 38684"/>
                <a:gd name="connsiteX31" fmla="*/ 31144 w 67261"/>
                <a:gd name="connsiteY31" fmla="*/ 6181 h 38684"/>
                <a:gd name="connsiteX32" fmla="*/ 31382 w 67261"/>
                <a:gd name="connsiteY32" fmla="*/ 7169 h 38684"/>
                <a:gd name="connsiteX33" fmla="*/ 32947 w 67261"/>
                <a:gd name="connsiteY33" fmla="*/ 7498 h 38684"/>
                <a:gd name="connsiteX34" fmla="*/ 34018 w 67261"/>
                <a:gd name="connsiteY34" fmla="*/ 7301 h 38684"/>
                <a:gd name="connsiteX35" fmla="*/ 39305 w 67261"/>
                <a:gd name="connsiteY35" fmla="*/ 4288 h 38684"/>
                <a:gd name="connsiteX36" fmla="*/ 51076 w 67261"/>
                <a:gd name="connsiteY36" fmla="*/ 4843 h 38684"/>
                <a:gd name="connsiteX37" fmla="*/ 54638 w 67261"/>
                <a:gd name="connsiteY37" fmla="*/ 3979 h 38684"/>
                <a:gd name="connsiteX38" fmla="*/ 57968 w 67261"/>
                <a:gd name="connsiteY38" fmla="*/ 3732 h 38684"/>
                <a:gd name="connsiteX39" fmla="*/ 59827 w 67261"/>
                <a:gd name="connsiteY39" fmla="*/ 1385 h 38684"/>
                <a:gd name="connsiteX40" fmla="*/ 62924 w 67261"/>
                <a:gd name="connsiteY40" fmla="*/ 582 h 38684"/>
                <a:gd name="connsiteX41" fmla="*/ 67261 w 67261"/>
                <a:gd name="connsiteY41" fmla="*/ 521 h 38684"/>
                <a:gd name="connsiteX42" fmla="*/ 66731 w 67261"/>
                <a:gd name="connsiteY42" fmla="*/ 3199 h 38684"/>
                <a:gd name="connsiteX43" fmla="*/ 63079 w 67261"/>
                <a:gd name="connsiteY43" fmla="*/ 5461 h 38684"/>
                <a:gd name="connsiteX44" fmla="*/ 63311 w 67261"/>
                <a:gd name="connsiteY44" fmla="*/ 7993 h 38684"/>
                <a:gd name="connsiteX45" fmla="*/ 61143 w 67261"/>
                <a:gd name="connsiteY45" fmla="*/ 9043 h 38684"/>
                <a:gd name="connsiteX46" fmla="*/ 58742 w 67261"/>
                <a:gd name="connsiteY46" fmla="*/ 9413 h 38684"/>
                <a:gd name="connsiteX47" fmla="*/ 55722 w 67261"/>
                <a:gd name="connsiteY47" fmla="*/ 10216 h 38684"/>
                <a:gd name="connsiteX48" fmla="*/ 52470 w 67261"/>
                <a:gd name="connsiteY48" fmla="*/ 10031 h 38684"/>
                <a:gd name="connsiteX49" fmla="*/ 49992 w 67261"/>
                <a:gd name="connsiteY49" fmla="*/ 11513 h 38684"/>
                <a:gd name="connsiteX50" fmla="*/ 43642 w 67261"/>
                <a:gd name="connsiteY50" fmla="*/ 9969 h 38684"/>
                <a:gd name="connsiteX51" fmla="*/ 40582 w 67261"/>
                <a:gd name="connsiteY51" fmla="*/ 11653 h 38684"/>
                <a:gd name="connsiteX52" fmla="*/ 37388 w 67261"/>
                <a:gd name="connsiteY52" fmla="*/ 12888 h 38684"/>
                <a:gd name="connsiteX53" fmla="*/ 35992 w 67261"/>
                <a:gd name="connsiteY53" fmla="*/ 14284 h 38684"/>
                <a:gd name="connsiteX54" fmla="*/ 37757 w 67261"/>
                <a:gd name="connsiteY54" fmla="*/ 15588 h 38684"/>
                <a:gd name="connsiteX55" fmla="*/ 38422 w 67261"/>
                <a:gd name="connsiteY55" fmla="*/ 17035 h 38684"/>
                <a:gd name="connsiteX56" fmla="*/ 37369 w 67261"/>
                <a:gd name="connsiteY56" fmla="*/ 18614 h 38684"/>
                <a:gd name="connsiteX57" fmla="*/ 34570 w 67261"/>
                <a:gd name="connsiteY57" fmla="*/ 23522 h 38684"/>
                <a:gd name="connsiteX58" fmla="*/ 29207 w 67261"/>
                <a:gd name="connsiteY58" fmla="*/ 25040 h 38684"/>
                <a:gd name="connsiteX59" fmla="*/ 25508 w 67261"/>
                <a:gd name="connsiteY59" fmla="*/ 27801 h 38684"/>
                <a:gd name="connsiteX60" fmla="*/ 21291 w 67261"/>
                <a:gd name="connsiteY60" fmla="*/ 26926 h 38684"/>
                <a:gd name="connsiteX61" fmla="*/ 15414 w 67261"/>
                <a:gd name="connsiteY61" fmla="*/ 28582 h 38684"/>
                <a:gd name="connsiteX62" fmla="*/ 13812 w 67261"/>
                <a:gd name="connsiteY62" fmla="*/ 31585 h 38684"/>
                <a:gd name="connsiteX63" fmla="*/ 9455 w 67261"/>
                <a:gd name="connsiteY63" fmla="*/ 35327 h 38684"/>
                <a:gd name="connsiteX64" fmla="*/ 8950 w 67261"/>
                <a:gd name="connsiteY64" fmla="*/ 37881 h 38684"/>
                <a:gd name="connsiteX65" fmla="*/ 8253 w 67261"/>
                <a:gd name="connsiteY65" fmla="*/ 38684 h 38684"/>
                <a:gd name="connsiteX66" fmla="*/ 7091 w 67261"/>
                <a:gd name="connsiteY66" fmla="*/ 37634 h 38684"/>
                <a:gd name="connsiteX67" fmla="*/ 7246 w 67261"/>
                <a:gd name="connsiteY67" fmla="*/ 35040 h 38684"/>
                <a:gd name="connsiteX68" fmla="*/ 5310 w 67261"/>
                <a:gd name="connsiteY68" fmla="*/ 35534 h 38684"/>
                <a:gd name="connsiteX69" fmla="*/ 3675 w 67261"/>
                <a:gd name="connsiteY69" fmla="*/ 32185 h 38684"/>
                <a:gd name="connsiteX70" fmla="*/ 795 w 67261"/>
                <a:gd name="connsiteY70" fmla="*/ 31474 h 38684"/>
                <a:gd name="connsiteX71" fmla="*/ 19607 w 67261"/>
                <a:gd name="connsiteY71" fmla="*/ 20698 h 38684"/>
                <a:gd name="connsiteX72" fmla="*/ 18206 w 67261"/>
                <a:gd name="connsiteY72" fmla="*/ 19253 h 38684"/>
                <a:gd name="connsiteX73" fmla="*/ 16560 w 67261"/>
                <a:gd name="connsiteY73" fmla="*/ 20435 h 38684"/>
                <a:gd name="connsiteX74" fmla="*/ 15077 w 67261"/>
                <a:gd name="connsiteY74" fmla="*/ 20567 h 38684"/>
                <a:gd name="connsiteX75" fmla="*/ 13512 w 67261"/>
                <a:gd name="connsiteY75" fmla="*/ 20238 h 38684"/>
                <a:gd name="connsiteX76" fmla="*/ 11007 w 67261"/>
                <a:gd name="connsiteY76" fmla="*/ 20512 h 38684"/>
                <a:gd name="connsiteX77" fmla="*/ 9254 w 67261"/>
                <a:gd name="connsiteY77" fmla="*/ 20674 h 38684"/>
                <a:gd name="connsiteX78" fmla="*/ 7972 w 67261"/>
                <a:gd name="connsiteY78" fmla="*/ 19563 h 38684"/>
                <a:gd name="connsiteX0" fmla="*/ 7282 w 66571"/>
                <a:gd name="connsiteY0" fmla="*/ 19563 h 38684"/>
                <a:gd name="connsiteX1" fmla="*/ 8137 w 66571"/>
                <a:gd name="connsiteY1" fmla="*/ 18750 h 38684"/>
                <a:gd name="connsiteX2" fmla="*/ 7905 w 66571"/>
                <a:gd name="connsiteY2" fmla="*/ 17706 h 38684"/>
                <a:gd name="connsiteX3" fmla="*/ 8591 w 66571"/>
                <a:gd name="connsiteY3" fmla="*/ 17294 h 38684"/>
                <a:gd name="connsiteX4" fmla="*/ 8417 w 66571"/>
                <a:gd name="connsiteY4" fmla="*/ 16440 h 38684"/>
                <a:gd name="connsiteX5" fmla="*/ 8035 w 66571"/>
                <a:gd name="connsiteY5" fmla="*/ 15914 h 38684"/>
                <a:gd name="connsiteX6" fmla="*/ 8349 w 66571"/>
                <a:gd name="connsiteY6" fmla="*/ 14978 h 38684"/>
                <a:gd name="connsiteX7" fmla="*/ 9222 w 66571"/>
                <a:gd name="connsiteY7" fmla="*/ 14528 h 38684"/>
                <a:gd name="connsiteX8" fmla="*/ 9193 w 66571"/>
                <a:gd name="connsiteY8" fmla="*/ 14004 h 38684"/>
                <a:gd name="connsiteX9" fmla="*/ 9367 w 66571"/>
                <a:gd name="connsiteY9" fmla="*/ 13294 h 38684"/>
                <a:gd name="connsiteX10" fmla="*/ 9787 w 66571"/>
                <a:gd name="connsiteY10" fmla="*/ 12702 h 38684"/>
                <a:gd name="connsiteX11" fmla="*/ 9739 w 66571"/>
                <a:gd name="connsiteY11" fmla="*/ 11919 h 38684"/>
                <a:gd name="connsiteX12" fmla="*/ 8728 w 66571"/>
                <a:gd name="connsiteY12" fmla="*/ 10558 h 38684"/>
                <a:gd name="connsiteX13" fmla="*/ 7282 w 66571"/>
                <a:gd name="connsiteY13" fmla="*/ 8676 h 38684"/>
                <a:gd name="connsiteX14" fmla="*/ 8060 w 66571"/>
                <a:gd name="connsiteY14" fmla="*/ 7691 h 38684"/>
                <a:gd name="connsiteX15" fmla="*/ 8422 w 66571"/>
                <a:gd name="connsiteY15" fmla="*/ 7045 h 38684"/>
                <a:gd name="connsiteX16" fmla="*/ 9415 w 66571"/>
                <a:gd name="connsiteY16" fmla="*/ 5984 h 38684"/>
                <a:gd name="connsiteX17" fmla="*/ 11097 w 66571"/>
                <a:gd name="connsiteY17" fmla="*/ 5350 h 38684"/>
                <a:gd name="connsiteX18" fmla="*/ 12987 w 66571"/>
                <a:gd name="connsiteY18" fmla="*/ 4017 h 38684"/>
                <a:gd name="connsiteX19" fmla="*/ 15359 w 66571"/>
                <a:gd name="connsiteY19" fmla="*/ 2980 h 38684"/>
                <a:gd name="connsiteX20" fmla="*/ 17104 w 66571"/>
                <a:gd name="connsiteY20" fmla="*/ 2573 h 38684"/>
                <a:gd name="connsiteX21" fmla="*/ 19573 w 66571"/>
                <a:gd name="connsiteY21" fmla="*/ 1799 h 38684"/>
                <a:gd name="connsiteX22" fmla="*/ 19029 w 66571"/>
                <a:gd name="connsiteY22" fmla="*/ 2878 h 38684"/>
                <a:gd name="connsiteX23" fmla="*/ 20097 w 66571"/>
                <a:gd name="connsiteY23" fmla="*/ 3612 h 38684"/>
                <a:gd name="connsiteX24" fmla="*/ 22253 w 66571"/>
                <a:gd name="connsiteY24" fmla="*/ 4378 h 38684"/>
                <a:gd name="connsiteX25" fmla="*/ 24128 w 66571"/>
                <a:gd name="connsiteY25" fmla="*/ 6110 h 38684"/>
                <a:gd name="connsiteX26" fmla="*/ 23611 w 66571"/>
                <a:gd name="connsiteY26" fmla="*/ 7421 h 38684"/>
                <a:gd name="connsiteX27" fmla="*/ 25890 w 66571"/>
                <a:gd name="connsiteY27" fmla="*/ 7225 h 38684"/>
                <a:gd name="connsiteX28" fmla="*/ 26919 w 66571"/>
                <a:gd name="connsiteY28" fmla="*/ 7530 h 38684"/>
                <a:gd name="connsiteX29" fmla="*/ 27810 w 66571"/>
                <a:gd name="connsiteY29" fmla="*/ 7103 h 38684"/>
                <a:gd name="connsiteX30" fmla="*/ 29293 w 66571"/>
                <a:gd name="connsiteY30" fmla="*/ 5922 h 38684"/>
                <a:gd name="connsiteX31" fmla="*/ 30454 w 66571"/>
                <a:gd name="connsiteY31" fmla="*/ 6181 h 38684"/>
                <a:gd name="connsiteX32" fmla="*/ 30692 w 66571"/>
                <a:gd name="connsiteY32" fmla="*/ 7169 h 38684"/>
                <a:gd name="connsiteX33" fmla="*/ 32257 w 66571"/>
                <a:gd name="connsiteY33" fmla="*/ 7498 h 38684"/>
                <a:gd name="connsiteX34" fmla="*/ 33328 w 66571"/>
                <a:gd name="connsiteY34" fmla="*/ 7301 h 38684"/>
                <a:gd name="connsiteX35" fmla="*/ 38615 w 66571"/>
                <a:gd name="connsiteY35" fmla="*/ 4288 h 38684"/>
                <a:gd name="connsiteX36" fmla="*/ 50386 w 66571"/>
                <a:gd name="connsiteY36" fmla="*/ 4843 h 38684"/>
                <a:gd name="connsiteX37" fmla="*/ 53948 w 66571"/>
                <a:gd name="connsiteY37" fmla="*/ 3979 h 38684"/>
                <a:gd name="connsiteX38" fmla="*/ 57278 w 66571"/>
                <a:gd name="connsiteY38" fmla="*/ 3732 h 38684"/>
                <a:gd name="connsiteX39" fmla="*/ 59137 w 66571"/>
                <a:gd name="connsiteY39" fmla="*/ 1385 h 38684"/>
                <a:gd name="connsiteX40" fmla="*/ 62234 w 66571"/>
                <a:gd name="connsiteY40" fmla="*/ 582 h 38684"/>
                <a:gd name="connsiteX41" fmla="*/ 66571 w 66571"/>
                <a:gd name="connsiteY41" fmla="*/ 521 h 38684"/>
                <a:gd name="connsiteX42" fmla="*/ 66041 w 66571"/>
                <a:gd name="connsiteY42" fmla="*/ 3199 h 38684"/>
                <a:gd name="connsiteX43" fmla="*/ 62389 w 66571"/>
                <a:gd name="connsiteY43" fmla="*/ 5461 h 38684"/>
                <a:gd name="connsiteX44" fmla="*/ 62621 w 66571"/>
                <a:gd name="connsiteY44" fmla="*/ 7993 h 38684"/>
                <a:gd name="connsiteX45" fmla="*/ 60453 w 66571"/>
                <a:gd name="connsiteY45" fmla="*/ 9043 h 38684"/>
                <a:gd name="connsiteX46" fmla="*/ 58052 w 66571"/>
                <a:gd name="connsiteY46" fmla="*/ 9413 h 38684"/>
                <a:gd name="connsiteX47" fmla="*/ 55032 w 66571"/>
                <a:gd name="connsiteY47" fmla="*/ 10216 h 38684"/>
                <a:gd name="connsiteX48" fmla="*/ 51780 w 66571"/>
                <a:gd name="connsiteY48" fmla="*/ 10031 h 38684"/>
                <a:gd name="connsiteX49" fmla="*/ 49302 w 66571"/>
                <a:gd name="connsiteY49" fmla="*/ 11513 h 38684"/>
                <a:gd name="connsiteX50" fmla="*/ 42952 w 66571"/>
                <a:gd name="connsiteY50" fmla="*/ 9969 h 38684"/>
                <a:gd name="connsiteX51" fmla="*/ 39892 w 66571"/>
                <a:gd name="connsiteY51" fmla="*/ 11653 h 38684"/>
                <a:gd name="connsiteX52" fmla="*/ 36698 w 66571"/>
                <a:gd name="connsiteY52" fmla="*/ 12888 h 38684"/>
                <a:gd name="connsiteX53" fmla="*/ 35302 w 66571"/>
                <a:gd name="connsiteY53" fmla="*/ 14284 h 38684"/>
                <a:gd name="connsiteX54" fmla="*/ 37067 w 66571"/>
                <a:gd name="connsiteY54" fmla="*/ 15588 h 38684"/>
                <a:gd name="connsiteX55" fmla="*/ 37732 w 66571"/>
                <a:gd name="connsiteY55" fmla="*/ 17035 h 38684"/>
                <a:gd name="connsiteX56" fmla="*/ 36679 w 66571"/>
                <a:gd name="connsiteY56" fmla="*/ 18614 h 38684"/>
                <a:gd name="connsiteX57" fmla="*/ 33880 w 66571"/>
                <a:gd name="connsiteY57" fmla="*/ 23522 h 38684"/>
                <a:gd name="connsiteX58" fmla="*/ 28517 w 66571"/>
                <a:gd name="connsiteY58" fmla="*/ 25040 h 38684"/>
                <a:gd name="connsiteX59" fmla="*/ 24818 w 66571"/>
                <a:gd name="connsiteY59" fmla="*/ 27801 h 38684"/>
                <a:gd name="connsiteX60" fmla="*/ 20601 w 66571"/>
                <a:gd name="connsiteY60" fmla="*/ 26926 h 38684"/>
                <a:gd name="connsiteX61" fmla="*/ 14724 w 66571"/>
                <a:gd name="connsiteY61" fmla="*/ 28582 h 38684"/>
                <a:gd name="connsiteX62" fmla="*/ 13122 w 66571"/>
                <a:gd name="connsiteY62" fmla="*/ 31585 h 38684"/>
                <a:gd name="connsiteX63" fmla="*/ 8765 w 66571"/>
                <a:gd name="connsiteY63" fmla="*/ 35327 h 38684"/>
                <a:gd name="connsiteX64" fmla="*/ 8260 w 66571"/>
                <a:gd name="connsiteY64" fmla="*/ 37881 h 38684"/>
                <a:gd name="connsiteX65" fmla="*/ 7563 w 66571"/>
                <a:gd name="connsiteY65" fmla="*/ 38684 h 38684"/>
                <a:gd name="connsiteX66" fmla="*/ 6401 w 66571"/>
                <a:gd name="connsiteY66" fmla="*/ 37634 h 38684"/>
                <a:gd name="connsiteX67" fmla="*/ 6556 w 66571"/>
                <a:gd name="connsiteY67" fmla="*/ 35040 h 38684"/>
                <a:gd name="connsiteX68" fmla="*/ 4620 w 66571"/>
                <a:gd name="connsiteY68" fmla="*/ 35534 h 38684"/>
                <a:gd name="connsiteX69" fmla="*/ 2985 w 66571"/>
                <a:gd name="connsiteY69" fmla="*/ 32185 h 38684"/>
                <a:gd name="connsiteX70" fmla="*/ 105 w 66571"/>
                <a:gd name="connsiteY70" fmla="*/ 31474 h 38684"/>
                <a:gd name="connsiteX71" fmla="*/ 18917 w 66571"/>
                <a:gd name="connsiteY71" fmla="*/ 20698 h 38684"/>
                <a:gd name="connsiteX72" fmla="*/ 17516 w 66571"/>
                <a:gd name="connsiteY72" fmla="*/ 19253 h 38684"/>
                <a:gd name="connsiteX73" fmla="*/ 15870 w 66571"/>
                <a:gd name="connsiteY73" fmla="*/ 20435 h 38684"/>
                <a:gd name="connsiteX74" fmla="*/ 14387 w 66571"/>
                <a:gd name="connsiteY74" fmla="*/ 20567 h 38684"/>
                <a:gd name="connsiteX75" fmla="*/ 12822 w 66571"/>
                <a:gd name="connsiteY75" fmla="*/ 20238 h 38684"/>
                <a:gd name="connsiteX76" fmla="*/ 10317 w 66571"/>
                <a:gd name="connsiteY76" fmla="*/ 20512 h 38684"/>
                <a:gd name="connsiteX77" fmla="*/ 8564 w 66571"/>
                <a:gd name="connsiteY77" fmla="*/ 20674 h 38684"/>
                <a:gd name="connsiteX78" fmla="*/ 7282 w 66571"/>
                <a:gd name="connsiteY78" fmla="*/ 19563 h 38684"/>
                <a:gd name="connsiteX0" fmla="*/ 7178 w 66467"/>
                <a:gd name="connsiteY0" fmla="*/ 19563 h 38684"/>
                <a:gd name="connsiteX1" fmla="*/ 8033 w 66467"/>
                <a:gd name="connsiteY1" fmla="*/ 18750 h 38684"/>
                <a:gd name="connsiteX2" fmla="*/ 7801 w 66467"/>
                <a:gd name="connsiteY2" fmla="*/ 17706 h 38684"/>
                <a:gd name="connsiteX3" fmla="*/ 8487 w 66467"/>
                <a:gd name="connsiteY3" fmla="*/ 17294 h 38684"/>
                <a:gd name="connsiteX4" fmla="*/ 8313 w 66467"/>
                <a:gd name="connsiteY4" fmla="*/ 16440 h 38684"/>
                <a:gd name="connsiteX5" fmla="*/ 7931 w 66467"/>
                <a:gd name="connsiteY5" fmla="*/ 15914 h 38684"/>
                <a:gd name="connsiteX6" fmla="*/ 8245 w 66467"/>
                <a:gd name="connsiteY6" fmla="*/ 14978 h 38684"/>
                <a:gd name="connsiteX7" fmla="*/ 9118 w 66467"/>
                <a:gd name="connsiteY7" fmla="*/ 14528 h 38684"/>
                <a:gd name="connsiteX8" fmla="*/ 9089 w 66467"/>
                <a:gd name="connsiteY8" fmla="*/ 14004 h 38684"/>
                <a:gd name="connsiteX9" fmla="*/ 9263 w 66467"/>
                <a:gd name="connsiteY9" fmla="*/ 13294 h 38684"/>
                <a:gd name="connsiteX10" fmla="*/ 9683 w 66467"/>
                <a:gd name="connsiteY10" fmla="*/ 12702 h 38684"/>
                <a:gd name="connsiteX11" fmla="*/ 9635 w 66467"/>
                <a:gd name="connsiteY11" fmla="*/ 11919 h 38684"/>
                <a:gd name="connsiteX12" fmla="*/ 8624 w 66467"/>
                <a:gd name="connsiteY12" fmla="*/ 10558 h 38684"/>
                <a:gd name="connsiteX13" fmla="*/ 7178 w 66467"/>
                <a:gd name="connsiteY13" fmla="*/ 8676 h 38684"/>
                <a:gd name="connsiteX14" fmla="*/ 7956 w 66467"/>
                <a:gd name="connsiteY14" fmla="*/ 7691 h 38684"/>
                <a:gd name="connsiteX15" fmla="*/ 8318 w 66467"/>
                <a:gd name="connsiteY15" fmla="*/ 7045 h 38684"/>
                <a:gd name="connsiteX16" fmla="*/ 9311 w 66467"/>
                <a:gd name="connsiteY16" fmla="*/ 5984 h 38684"/>
                <a:gd name="connsiteX17" fmla="*/ 10993 w 66467"/>
                <a:gd name="connsiteY17" fmla="*/ 5350 h 38684"/>
                <a:gd name="connsiteX18" fmla="*/ 12883 w 66467"/>
                <a:gd name="connsiteY18" fmla="*/ 4017 h 38684"/>
                <a:gd name="connsiteX19" fmla="*/ 15255 w 66467"/>
                <a:gd name="connsiteY19" fmla="*/ 2980 h 38684"/>
                <a:gd name="connsiteX20" fmla="*/ 17000 w 66467"/>
                <a:gd name="connsiteY20" fmla="*/ 2573 h 38684"/>
                <a:gd name="connsiteX21" fmla="*/ 19469 w 66467"/>
                <a:gd name="connsiteY21" fmla="*/ 1799 h 38684"/>
                <a:gd name="connsiteX22" fmla="*/ 18925 w 66467"/>
                <a:gd name="connsiteY22" fmla="*/ 2878 h 38684"/>
                <a:gd name="connsiteX23" fmla="*/ 19993 w 66467"/>
                <a:gd name="connsiteY23" fmla="*/ 3612 h 38684"/>
                <a:gd name="connsiteX24" fmla="*/ 22149 w 66467"/>
                <a:gd name="connsiteY24" fmla="*/ 4378 h 38684"/>
                <a:gd name="connsiteX25" fmla="*/ 24024 w 66467"/>
                <a:gd name="connsiteY25" fmla="*/ 6110 h 38684"/>
                <a:gd name="connsiteX26" fmla="*/ 23507 w 66467"/>
                <a:gd name="connsiteY26" fmla="*/ 7421 h 38684"/>
                <a:gd name="connsiteX27" fmla="*/ 25786 w 66467"/>
                <a:gd name="connsiteY27" fmla="*/ 7225 h 38684"/>
                <a:gd name="connsiteX28" fmla="*/ 26815 w 66467"/>
                <a:gd name="connsiteY28" fmla="*/ 7530 h 38684"/>
                <a:gd name="connsiteX29" fmla="*/ 27706 w 66467"/>
                <a:gd name="connsiteY29" fmla="*/ 7103 h 38684"/>
                <a:gd name="connsiteX30" fmla="*/ 29189 w 66467"/>
                <a:gd name="connsiteY30" fmla="*/ 5922 h 38684"/>
                <a:gd name="connsiteX31" fmla="*/ 30350 w 66467"/>
                <a:gd name="connsiteY31" fmla="*/ 6181 h 38684"/>
                <a:gd name="connsiteX32" fmla="*/ 30588 w 66467"/>
                <a:gd name="connsiteY32" fmla="*/ 7169 h 38684"/>
                <a:gd name="connsiteX33" fmla="*/ 32153 w 66467"/>
                <a:gd name="connsiteY33" fmla="*/ 7498 h 38684"/>
                <a:gd name="connsiteX34" fmla="*/ 33224 w 66467"/>
                <a:gd name="connsiteY34" fmla="*/ 7301 h 38684"/>
                <a:gd name="connsiteX35" fmla="*/ 38511 w 66467"/>
                <a:gd name="connsiteY35" fmla="*/ 4288 h 38684"/>
                <a:gd name="connsiteX36" fmla="*/ 50282 w 66467"/>
                <a:gd name="connsiteY36" fmla="*/ 4843 h 38684"/>
                <a:gd name="connsiteX37" fmla="*/ 53844 w 66467"/>
                <a:gd name="connsiteY37" fmla="*/ 3979 h 38684"/>
                <a:gd name="connsiteX38" fmla="*/ 57174 w 66467"/>
                <a:gd name="connsiteY38" fmla="*/ 3732 h 38684"/>
                <a:gd name="connsiteX39" fmla="*/ 59033 w 66467"/>
                <a:gd name="connsiteY39" fmla="*/ 1385 h 38684"/>
                <a:gd name="connsiteX40" fmla="*/ 62130 w 66467"/>
                <a:gd name="connsiteY40" fmla="*/ 582 h 38684"/>
                <a:gd name="connsiteX41" fmla="*/ 66467 w 66467"/>
                <a:gd name="connsiteY41" fmla="*/ 521 h 38684"/>
                <a:gd name="connsiteX42" fmla="*/ 65937 w 66467"/>
                <a:gd name="connsiteY42" fmla="*/ 3199 h 38684"/>
                <a:gd name="connsiteX43" fmla="*/ 62285 w 66467"/>
                <a:gd name="connsiteY43" fmla="*/ 5461 h 38684"/>
                <a:gd name="connsiteX44" fmla="*/ 62517 w 66467"/>
                <a:gd name="connsiteY44" fmla="*/ 7993 h 38684"/>
                <a:gd name="connsiteX45" fmla="*/ 60349 w 66467"/>
                <a:gd name="connsiteY45" fmla="*/ 9043 h 38684"/>
                <a:gd name="connsiteX46" fmla="*/ 57948 w 66467"/>
                <a:gd name="connsiteY46" fmla="*/ 9413 h 38684"/>
                <a:gd name="connsiteX47" fmla="*/ 54928 w 66467"/>
                <a:gd name="connsiteY47" fmla="*/ 10216 h 38684"/>
                <a:gd name="connsiteX48" fmla="*/ 51676 w 66467"/>
                <a:gd name="connsiteY48" fmla="*/ 10031 h 38684"/>
                <a:gd name="connsiteX49" fmla="*/ 49198 w 66467"/>
                <a:gd name="connsiteY49" fmla="*/ 11513 h 38684"/>
                <a:gd name="connsiteX50" fmla="*/ 42848 w 66467"/>
                <a:gd name="connsiteY50" fmla="*/ 9969 h 38684"/>
                <a:gd name="connsiteX51" fmla="*/ 39788 w 66467"/>
                <a:gd name="connsiteY51" fmla="*/ 11653 h 38684"/>
                <a:gd name="connsiteX52" fmla="*/ 36594 w 66467"/>
                <a:gd name="connsiteY52" fmla="*/ 12888 h 38684"/>
                <a:gd name="connsiteX53" fmla="*/ 35198 w 66467"/>
                <a:gd name="connsiteY53" fmla="*/ 14284 h 38684"/>
                <a:gd name="connsiteX54" fmla="*/ 36963 w 66467"/>
                <a:gd name="connsiteY54" fmla="*/ 15588 h 38684"/>
                <a:gd name="connsiteX55" fmla="*/ 37628 w 66467"/>
                <a:gd name="connsiteY55" fmla="*/ 17035 h 38684"/>
                <a:gd name="connsiteX56" fmla="*/ 36575 w 66467"/>
                <a:gd name="connsiteY56" fmla="*/ 18614 h 38684"/>
                <a:gd name="connsiteX57" fmla="*/ 33776 w 66467"/>
                <a:gd name="connsiteY57" fmla="*/ 23522 h 38684"/>
                <a:gd name="connsiteX58" fmla="*/ 28413 w 66467"/>
                <a:gd name="connsiteY58" fmla="*/ 25040 h 38684"/>
                <a:gd name="connsiteX59" fmla="*/ 24714 w 66467"/>
                <a:gd name="connsiteY59" fmla="*/ 27801 h 38684"/>
                <a:gd name="connsiteX60" fmla="*/ 20497 w 66467"/>
                <a:gd name="connsiteY60" fmla="*/ 26926 h 38684"/>
                <a:gd name="connsiteX61" fmla="*/ 14620 w 66467"/>
                <a:gd name="connsiteY61" fmla="*/ 28582 h 38684"/>
                <a:gd name="connsiteX62" fmla="*/ 13018 w 66467"/>
                <a:gd name="connsiteY62" fmla="*/ 31585 h 38684"/>
                <a:gd name="connsiteX63" fmla="*/ 8661 w 66467"/>
                <a:gd name="connsiteY63" fmla="*/ 35327 h 38684"/>
                <a:gd name="connsiteX64" fmla="*/ 8156 w 66467"/>
                <a:gd name="connsiteY64" fmla="*/ 37881 h 38684"/>
                <a:gd name="connsiteX65" fmla="*/ 7459 w 66467"/>
                <a:gd name="connsiteY65" fmla="*/ 38684 h 38684"/>
                <a:gd name="connsiteX66" fmla="*/ 6297 w 66467"/>
                <a:gd name="connsiteY66" fmla="*/ 37634 h 38684"/>
                <a:gd name="connsiteX67" fmla="*/ 6452 w 66467"/>
                <a:gd name="connsiteY67" fmla="*/ 35040 h 38684"/>
                <a:gd name="connsiteX68" fmla="*/ 4516 w 66467"/>
                <a:gd name="connsiteY68" fmla="*/ 35534 h 38684"/>
                <a:gd name="connsiteX69" fmla="*/ 2881 w 66467"/>
                <a:gd name="connsiteY69" fmla="*/ 32185 h 38684"/>
                <a:gd name="connsiteX70" fmla="*/ 1 w 66467"/>
                <a:gd name="connsiteY70" fmla="*/ 31474 h 38684"/>
                <a:gd name="connsiteX71" fmla="*/ 2551 w 66467"/>
                <a:gd name="connsiteY71" fmla="*/ 27738 h 38684"/>
                <a:gd name="connsiteX72" fmla="*/ 17412 w 66467"/>
                <a:gd name="connsiteY72" fmla="*/ 19253 h 38684"/>
                <a:gd name="connsiteX73" fmla="*/ 15766 w 66467"/>
                <a:gd name="connsiteY73" fmla="*/ 20435 h 38684"/>
                <a:gd name="connsiteX74" fmla="*/ 14283 w 66467"/>
                <a:gd name="connsiteY74" fmla="*/ 20567 h 38684"/>
                <a:gd name="connsiteX75" fmla="*/ 12718 w 66467"/>
                <a:gd name="connsiteY75" fmla="*/ 20238 h 38684"/>
                <a:gd name="connsiteX76" fmla="*/ 10213 w 66467"/>
                <a:gd name="connsiteY76" fmla="*/ 20512 h 38684"/>
                <a:gd name="connsiteX77" fmla="*/ 8460 w 66467"/>
                <a:gd name="connsiteY77" fmla="*/ 20674 h 38684"/>
                <a:gd name="connsiteX78" fmla="*/ 7178 w 66467"/>
                <a:gd name="connsiteY78" fmla="*/ 19563 h 38684"/>
                <a:gd name="connsiteX0" fmla="*/ 7350 w 66639"/>
                <a:gd name="connsiteY0" fmla="*/ 19563 h 38684"/>
                <a:gd name="connsiteX1" fmla="*/ 8205 w 66639"/>
                <a:gd name="connsiteY1" fmla="*/ 18750 h 38684"/>
                <a:gd name="connsiteX2" fmla="*/ 7973 w 66639"/>
                <a:gd name="connsiteY2" fmla="*/ 17706 h 38684"/>
                <a:gd name="connsiteX3" fmla="*/ 8659 w 66639"/>
                <a:gd name="connsiteY3" fmla="*/ 17294 h 38684"/>
                <a:gd name="connsiteX4" fmla="*/ 8485 w 66639"/>
                <a:gd name="connsiteY4" fmla="*/ 16440 h 38684"/>
                <a:gd name="connsiteX5" fmla="*/ 8103 w 66639"/>
                <a:gd name="connsiteY5" fmla="*/ 15914 h 38684"/>
                <a:gd name="connsiteX6" fmla="*/ 8417 w 66639"/>
                <a:gd name="connsiteY6" fmla="*/ 14978 h 38684"/>
                <a:gd name="connsiteX7" fmla="*/ 9290 w 66639"/>
                <a:gd name="connsiteY7" fmla="*/ 14528 h 38684"/>
                <a:gd name="connsiteX8" fmla="*/ 9261 w 66639"/>
                <a:gd name="connsiteY8" fmla="*/ 14004 h 38684"/>
                <a:gd name="connsiteX9" fmla="*/ 9435 w 66639"/>
                <a:gd name="connsiteY9" fmla="*/ 13294 h 38684"/>
                <a:gd name="connsiteX10" fmla="*/ 9855 w 66639"/>
                <a:gd name="connsiteY10" fmla="*/ 12702 h 38684"/>
                <a:gd name="connsiteX11" fmla="*/ 9807 w 66639"/>
                <a:gd name="connsiteY11" fmla="*/ 11919 h 38684"/>
                <a:gd name="connsiteX12" fmla="*/ 8796 w 66639"/>
                <a:gd name="connsiteY12" fmla="*/ 10558 h 38684"/>
                <a:gd name="connsiteX13" fmla="*/ 7350 w 66639"/>
                <a:gd name="connsiteY13" fmla="*/ 8676 h 38684"/>
                <a:gd name="connsiteX14" fmla="*/ 8128 w 66639"/>
                <a:gd name="connsiteY14" fmla="*/ 7691 h 38684"/>
                <a:gd name="connsiteX15" fmla="*/ 8490 w 66639"/>
                <a:gd name="connsiteY15" fmla="*/ 7045 h 38684"/>
                <a:gd name="connsiteX16" fmla="*/ 9483 w 66639"/>
                <a:gd name="connsiteY16" fmla="*/ 5984 h 38684"/>
                <a:gd name="connsiteX17" fmla="*/ 11165 w 66639"/>
                <a:gd name="connsiteY17" fmla="*/ 5350 h 38684"/>
                <a:gd name="connsiteX18" fmla="*/ 13055 w 66639"/>
                <a:gd name="connsiteY18" fmla="*/ 4017 h 38684"/>
                <a:gd name="connsiteX19" fmla="*/ 15427 w 66639"/>
                <a:gd name="connsiteY19" fmla="*/ 2980 h 38684"/>
                <a:gd name="connsiteX20" fmla="*/ 17172 w 66639"/>
                <a:gd name="connsiteY20" fmla="*/ 2573 h 38684"/>
                <a:gd name="connsiteX21" fmla="*/ 19641 w 66639"/>
                <a:gd name="connsiteY21" fmla="*/ 1799 h 38684"/>
                <a:gd name="connsiteX22" fmla="*/ 19097 w 66639"/>
                <a:gd name="connsiteY22" fmla="*/ 2878 h 38684"/>
                <a:gd name="connsiteX23" fmla="*/ 20165 w 66639"/>
                <a:gd name="connsiteY23" fmla="*/ 3612 h 38684"/>
                <a:gd name="connsiteX24" fmla="*/ 22321 w 66639"/>
                <a:gd name="connsiteY24" fmla="*/ 4378 h 38684"/>
                <a:gd name="connsiteX25" fmla="*/ 24196 w 66639"/>
                <a:gd name="connsiteY25" fmla="*/ 6110 h 38684"/>
                <a:gd name="connsiteX26" fmla="*/ 23679 w 66639"/>
                <a:gd name="connsiteY26" fmla="*/ 7421 h 38684"/>
                <a:gd name="connsiteX27" fmla="*/ 25958 w 66639"/>
                <a:gd name="connsiteY27" fmla="*/ 7225 h 38684"/>
                <a:gd name="connsiteX28" fmla="*/ 26987 w 66639"/>
                <a:gd name="connsiteY28" fmla="*/ 7530 h 38684"/>
                <a:gd name="connsiteX29" fmla="*/ 27878 w 66639"/>
                <a:gd name="connsiteY29" fmla="*/ 7103 h 38684"/>
                <a:gd name="connsiteX30" fmla="*/ 29361 w 66639"/>
                <a:gd name="connsiteY30" fmla="*/ 5922 h 38684"/>
                <a:gd name="connsiteX31" fmla="*/ 30522 w 66639"/>
                <a:gd name="connsiteY31" fmla="*/ 6181 h 38684"/>
                <a:gd name="connsiteX32" fmla="*/ 30760 w 66639"/>
                <a:gd name="connsiteY32" fmla="*/ 7169 h 38684"/>
                <a:gd name="connsiteX33" fmla="*/ 32325 w 66639"/>
                <a:gd name="connsiteY33" fmla="*/ 7498 h 38684"/>
                <a:gd name="connsiteX34" fmla="*/ 33396 w 66639"/>
                <a:gd name="connsiteY34" fmla="*/ 7301 h 38684"/>
                <a:gd name="connsiteX35" fmla="*/ 38683 w 66639"/>
                <a:gd name="connsiteY35" fmla="*/ 4288 h 38684"/>
                <a:gd name="connsiteX36" fmla="*/ 50454 w 66639"/>
                <a:gd name="connsiteY36" fmla="*/ 4843 h 38684"/>
                <a:gd name="connsiteX37" fmla="*/ 54016 w 66639"/>
                <a:gd name="connsiteY37" fmla="*/ 3979 h 38684"/>
                <a:gd name="connsiteX38" fmla="*/ 57346 w 66639"/>
                <a:gd name="connsiteY38" fmla="*/ 3732 h 38684"/>
                <a:gd name="connsiteX39" fmla="*/ 59205 w 66639"/>
                <a:gd name="connsiteY39" fmla="*/ 1385 h 38684"/>
                <a:gd name="connsiteX40" fmla="*/ 62302 w 66639"/>
                <a:gd name="connsiteY40" fmla="*/ 582 h 38684"/>
                <a:gd name="connsiteX41" fmla="*/ 66639 w 66639"/>
                <a:gd name="connsiteY41" fmla="*/ 521 h 38684"/>
                <a:gd name="connsiteX42" fmla="*/ 66109 w 66639"/>
                <a:gd name="connsiteY42" fmla="*/ 3199 h 38684"/>
                <a:gd name="connsiteX43" fmla="*/ 62457 w 66639"/>
                <a:gd name="connsiteY43" fmla="*/ 5461 h 38684"/>
                <a:gd name="connsiteX44" fmla="*/ 62689 w 66639"/>
                <a:gd name="connsiteY44" fmla="*/ 7993 h 38684"/>
                <a:gd name="connsiteX45" fmla="*/ 60521 w 66639"/>
                <a:gd name="connsiteY45" fmla="*/ 9043 h 38684"/>
                <a:gd name="connsiteX46" fmla="*/ 58120 w 66639"/>
                <a:gd name="connsiteY46" fmla="*/ 9413 h 38684"/>
                <a:gd name="connsiteX47" fmla="*/ 55100 w 66639"/>
                <a:gd name="connsiteY47" fmla="*/ 10216 h 38684"/>
                <a:gd name="connsiteX48" fmla="*/ 51848 w 66639"/>
                <a:gd name="connsiteY48" fmla="*/ 10031 h 38684"/>
                <a:gd name="connsiteX49" fmla="*/ 49370 w 66639"/>
                <a:gd name="connsiteY49" fmla="*/ 11513 h 38684"/>
                <a:gd name="connsiteX50" fmla="*/ 43020 w 66639"/>
                <a:gd name="connsiteY50" fmla="*/ 9969 h 38684"/>
                <a:gd name="connsiteX51" fmla="*/ 39960 w 66639"/>
                <a:gd name="connsiteY51" fmla="*/ 11653 h 38684"/>
                <a:gd name="connsiteX52" fmla="*/ 36766 w 66639"/>
                <a:gd name="connsiteY52" fmla="*/ 12888 h 38684"/>
                <a:gd name="connsiteX53" fmla="*/ 35370 w 66639"/>
                <a:gd name="connsiteY53" fmla="*/ 14284 h 38684"/>
                <a:gd name="connsiteX54" fmla="*/ 37135 w 66639"/>
                <a:gd name="connsiteY54" fmla="*/ 15588 h 38684"/>
                <a:gd name="connsiteX55" fmla="*/ 37800 w 66639"/>
                <a:gd name="connsiteY55" fmla="*/ 17035 h 38684"/>
                <a:gd name="connsiteX56" fmla="*/ 36747 w 66639"/>
                <a:gd name="connsiteY56" fmla="*/ 18614 h 38684"/>
                <a:gd name="connsiteX57" fmla="*/ 33948 w 66639"/>
                <a:gd name="connsiteY57" fmla="*/ 23522 h 38684"/>
                <a:gd name="connsiteX58" fmla="*/ 28585 w 66639"/>
                <a:gd name="connsiteY58" fmla="*/ 25040 h 38684"/>
                <a:gd name="connsiteX59" fmla="*/ 24886 w 66639"/>
                <a:gd name="connsiteY59" fmla="*/ 27801 h 38684"/>
                <a:gd name="connsiteX60" fmla="*/ 20669 w 66639"/>
                <a:gd name="connsiteY60" fmla="*/ 26926 h 38684"/>
                <a:gd name="connsiteX61" fmla="*/ 14792 w 66639"/>
                <a:gd name="connsiteY61" fmla="*/ 28582 h 38684"/>
                <a:gd name="connsiteX62" fmla="*/ 13190 w 66639"/>
                <a:gd name="connsiteY62" fmla="*/ 31585 h 38684"/>
                <a:gd name="connsiteX63" fmla="*/ 8833 w 66639"/>
                <a:gd name="connsiteY63" fmla="*/ 35327 h 38684"/>
                <a:gd name="connsiteX64" fmla="*/ 8328 w 66639"/>
                <a:gd name="connsiteY64" fmla="*/ 37881 h 38684"/>
                <a:gd name="connsiteX65" fmla="*/ 7631 w 66639"/>
                <a:gd name="connsiteY65" fmla="*/ 38684 h 38684"/>
                <a:gd name="connsiteX66" fmla="*/ 6469 w 66639"/>
                <a:gd name="connsiteY66" fmla="*/ 37634 h 38684"/>
                <a:gd name="connsiteX67" fmla="*/ 6624 w 66639"/>
                <a:gd name="connsiteY67" fmla="*/ 35040 h 38684"/>
                <a:gd name="connsiteX68" fmla="*/ 4688 w 66639"/>
                <a:gd name="connsiteY68" fmla="*/ 35534 h 38684"/>
                <a:gd name="connsiteX69" fmla="*/ 3053 w 66639"/>
                <a:gd name="connsiteY69" fmla="*/ 32185 h 38684"/>
                <a:gd name="connsiteX70" fmla="*/ 173 w 66639"/>
                <a:gd name="connsiteY70" fmla="*/ 31474 h 38684"/>
                <a:gd name="connsiteX71" fmla="*/ 584 w 66639"/>
                <a:gd name="connsiteY71" fmla="*/ 29483 h 38684"/>
                <a:gd name="connsiteX72" fmla="*/ 2723 w 66639"/>
                <a:gd name="connsiteY72" fmla="*/ 27738 h 38684"/>
                <a:gd name="connsiteX73" fmla="*/ 17584 w 66639"/>
                <a:gd name="connsiteY73" fmla="*/ 19253 h 38684"/>
                <a:gd name="connsiteX74" fmla="*/ 15938 w 66639"/>
                <a:gd name="connsiteY74" fmla="*/ 20435 h 38684"/>
                <a:gd name="connsiteX75" fmla="*/ 14455 w 66639"/>
                <a:gd name="connsiteY75" fmla="*/ 20567 h 38684"/>
                <a:gd name="connsiteX76" fmla="*/ 12890 w 66639"/>
                <a:gd name="connsiteY76" fmla="*/ 20238 h 38684"/>
                <a:gd name="connsiteX77" fmla="*/ 10385 w 66639"/>
                <a:gd name="connsiteY77" fmla="*/ 20512 h 38684"/>
                <a:gd name="connsiteX78" fmla="*/ 8632 w 66639"/>
                <a:gd name="connsiteY78" fmla="*/ 20674 h 38684"/>
                <a:gd name="connsiteX79" fmla="*/ 7350 w 66639"/>
                <a:gd name="connsiteY79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2930 w 66516"/>
                <a:gd name="connsiteY69" fmla="*/ 32185 h 38684"/>
                <a:gd name="connsiteX70" fmla="*/ 1235 w 66516"/>
                <a:gd name="connsiteY70" fmla="*/ 32509 h 38684"/>
                <a:gd name="connsiteX71" fmla="*/ 50 w 66516"/>
                <a:gd name="connsiteY71" fmla="*/ 31474 h 38684"/>
                <a:gd name="connsiteX72" fmla="*/ 461 w 66516"/>
                <a:gd name="connsiteY72" fmla="*/ 29483 h 38684"/>
                <a:gd name="connsiteX73" fmla="*/ 2600 w 66516"/>
                <a:gd name="connsiteY73" fmla="*/ 27738 h 38684"/>
                <a:gd name="connsiteX74" fmla="*/ 17461 w 66516"/>
                <a:gd name="connsiteY74" fmla="*/ 19253 h 38684"/>
                <a:gd name="connsiteX75" fmla="*/ 15815 w 66516"/>
                <a:gd name="connsiteY75" fmla="*/ 20435 h 38684"/>
                <a:gd name="connsiteX76" fmla="*/ 14332 w 66516"/>
                <a:gd name="connsiteY76" fmla="*/ 20567 h 38684"/>
                <a:gd name="connsiteX77" fmla="*/ 12767 w 66516"/>
                <a:gd name="connsiteY77" fmla="*/ 20238 h 38684"/>
                <a:gd name="connsiteX78" fmla="*/ 10262 w 66516"/>
                <a:gd name="connsiteY78" fmla="*/ 20512 h 38684"/>
                <a:gd name="connsiteX79" fmla="*/ 8509 w 66516"/>
                <a:gd name="connsiteY79" fmla="*/ 20674 h 38684"/>
                <a:gd name="connsiteX80" fmla="*/ 7227 w 66516"/>
                <a:gd name="connsiteY80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17461 w 66516"/>
                <a:gd name="connsiteY75" fmla="*/ 19253 h 38684"/>
                <a:gd name="connsiteX76" fmla="*/ 15815 w 66516"/>
                <a:gd name="connsiteY76" fmla="*/ 20435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2283 w 66516"/>
                <a:gd name="connsiteY75" fmla="*/ 25613 h 38684"/>
                <a:gd name="connsiteX76" fmla="*/ 15815 w 66516"/>
                <a:gd name="connsiteY76" fmla="*/ 20435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2283 w 66516"/>
                <a:gd name="connsiteY75" fmla="*/ 25613 h 38684"/>
                <a:gd name="connsiteX76" fmla="*/ 15815 w 66516"/>
                <a:gd name="connsiteY76" fmla="*/ 20435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2748 w 66516"/>
                <a:gd name="connsiteY75" fmla="*/ 26354 h 38684"/>
                <a:gd name="connsiteX76" fmla="*/ 15815 w 66516"/>
                <a:gd name="connsiteY76" fmla="*/ 20435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2748 w 66516"/>
                <a:gd name="connsiteY75" fmla="*/ 26354 h 38684"/>
                <a:gd name="connsiteX76" fmla="*/ 1179 w 66516"/>
                <a:gd name="connsiteY76" fmla="*/ 25375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2748 w 66516"/>
                <a:gd name="connsiteY75" fmla="*/ 26354 h 38684"/>
                <a:gd name="connsiteX76" fmla="*/ 1179 w 66516"/>
                <a:gd name="connsiteY76" fmla="*/ 25375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2128 w 66516"/>
                <a:gd name="connsiteY75" fmla="*/ 26663 h 38684"/>
                <a:gd name="connsiteX76" fmla="*/ 1179 w 66516"/>
                <a:gd name="connsiteY76" fmla="*/ 25375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2128 w 66516"/>
                <a:gd name="connsiteY75" fmla="*/ 26663 h 38684"/>
                <a:gd name="connsiteX76" fmla="*/ 1953 w 66516"/>
                <a:gd name="connsiteY76" fmla="*/ 24757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2128 w 66516"/>
                <a:gd name="connsiteY75" fmla="*/ 26663 h 38684"/>
                <a:gd name="connsiteX76" fmla="*/ 1953 w 66516"/>
                <a:gd name="connsiteY76" fmla="*/ 24757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7227 w 66516"/>
                <a:gd name="connsiteY0" fmla="*/ 19563 h 38684"/>
                <a:gd name="connsiteX1" fmla="*/ 8082 w 66516"/>
                <a:gd name="connsiteY1" fmla="*/ 18750 h 38684"/>
                <a:gd name="connsiteX2" fmla="*/ 7850 w 66516"/>
                <a:gd name="connsiteY2" fmla="*/ 17706 h 38684"/>
                <a:gd name="connsiteX3" fmla="*/ 8536 w 66516"/>
                <a:gd name="connsiteY3" fmla="*/ 17294 h 38684"/>
                <a:gd name="connsiteX4" fmla="*/ 8362 w 66516"/>
                <a:gd name="connsiteY4" fmla="*/ 16440 h 38684"/>
                <a:gd name="connsiteX5" fmla="*/ 7980 w 66516"/>
                <a:gd name="connsiteY5" fmla="*/ 15914 h 38684"/>
                <a:gd name="connsiteX6" fmla="*/ 8294 w 66516"/>
                <a:gd name="connsiteY6" fmla="*/ 14978 h 38684"/>
                <a:gd name="connsiteX7" fmla="*/ 9167 w 66516"/>
                <a:gd name="connsiteY7" fmla="*/ 14528 h 38684"/>
                <a:gd name="connsiteX8" fmla="*/ 9138 w 66516"/>
                <a:gd name="connsiteY8" fmla="*/ 14004 h 38684"/>
                <a:gd name="connsiteX9" fmla="*/ 9312 w 66516"/>
                <a:gd name="connsiteY9" fmla="*/ 13294 h 38684"/>
                <a:gd name="connsiteX10" fmla="*/ 9732 w 66516"/>
                <a:gd name="connsiteY10" fmla="*/ 12702 h 38684"/>
                <a:gd name="connsiteX11" fmla="*/ 9684 w 66516"/>
                <a:gd name="connsiteY11" fmla="*/ 11919 h 38684"/>
                <a:gd name="connsiteX12" fmla="*/ 8673 w 66516"/>
                <a:gd name="connsiteY12" fmla="*/ 10558 h 38684"/>
                <a:gd name="connsiteX13" fmla="*/ 7227 w 66516"/>
                <a:gd name="connsiteY13" fmla="*/ 8676 h 38684"/>
                <a:gd name="connsiteX14" fmla="*/ 8005 w 66516"/>
                <a:gd name="connsiteY14" fmla="*/ 7691 h 38684"/>
                <a:gd name="connsiteX15" fmla="*/ 8367 w 66516"/>
                <a:gd name="connsiteY15" fmla="*/ 7045 h 38684"/>
                <a:gd name="connsiteX16" fmla="*/ 9360 w 66516"/>
                <a:gd name="connsiteY16" fmla="*/ 5984 h 38684"/>
                <a:gd name="connsiteX17" fmla="*/ 11042 w 66516"/>
                <a:gd name="connsiteY17" fmla="*/ 5350 h 38684"/>
                <a:gd name="connsiteX18" fmla="*/ 12932 w 66516"/>
                <a:gd name="connsiteY18" fmla="*/ 4017 h 38684"/>
                <a:gd name="connsiteX19" fmla="*/ 15304 w 66516"/>
                <a:gd name="connsiteY19" fmla="*/ 2980 h 38684"/>
                <a:gd name="connsiteX20" fmla="*/ 17049 w 66516"/>
                <a:gd name="connsiteY20" fmla="*/ 2573 h 38684"/>
                <a:gd name="connsiteX21" fmla="*/ 19518 w 66516"/>
                <a:gd name="connsiteY21" fmla="*/ 1799 h 38684"/>
                <a:gd name="connsiteX22" fmla="*/ 18974 w 66516"/>
                <a:gd name="connsiteY22" fmla="*/ 2878 h 38684"/>
                <a:gd name="connsiteX23" fmla="*/ 20042 w 66516"/>
                <a:gd name="connsiteY23" fmla="*/ 3612 h 38684"/>
                <a:gd name="connsiteX24" fmla="*/ 22198 w 66516"/>
                <a:gd name="connsiteY24" fmla="*/ 4378 h 38684"/>
                <a:gd name="connsiteX25" fmla="*/ 24073 w 66516"/>
                <a:gd name="connsiteY25" fmla="*/ 6110 h 38684"/>
                <a:gd name="connsiteX26" fmla="*/ 23556 w 66516"/>
                <a:gd name="connsiteY26" fmla="*/ 7421 h 38684"/>
                <a:gd name="connsiteX27" fmla="*/ 25835 w 66516"/>
                <a:gd name="connsiteY27" fmla="*/ 7225 h 38684"/>
                <a:gd name="connsiteX28" fmla="*/ 26864 w 66516"/>
                <a:gd name="connsiteY28" fmla="*/ 7530 h 38684"/>
                <a:gd name="connsiteX29" fmla="*/ 27755 w 66516"/>
                <a:gd name="connsiteY29" fmla="*/ 7103 h 38684"/>
                <a:gd name="connsiteX30" fmla="*/ 29238 w 66516"/>
                <a:gd name="connsiteY30" fmla="*/ 5922 h 38684"/>
                <a:gd name="connsiteX31" fmla="*/ 30399 w 66516"/>
                <a:gd name="connsiteY31" fmla="*/ 6181 h 38684"/>
                <a:gd name="connsiteX32" fmla="*/ 30637 w 66516"/>
                <a:gd name="connsiteY32" fmla="*/ 7169 h 38684"/>
                <a:gd name="connsiteX33" fmla="*/ 32202 w 66516"/>
                <a:gd name="connsiteY33" fmla="*/ 7498 h 38684"/>
                <a:gd name="connsiteX34" fmla="*/ 33273 w 66516"/>
                <a:gd name="connsiteY34" fmla="*/ 7301 h 38684"/>
                <a:gd name="connsiteX35" fmla="*/ 38560 w 66516"/>
                <a:gd name="connsiteY35" fmla="*/ 4288 h 38684"/>
                <a:gd name="connsiteX36" fmla="*/ 50331 w 66516"/>
                <a:gd name="connsiteY36" fmla="*/ 4843 h 38684"/>
                <a:gd name="connsiteX37" fmla="*/ 53893 w 66516"/>
                <a:gd name="connsiteY37" fmla="*/ 3979 h 38684"/>
                <a:gd name="connsiteX38" fmla="*/ 57223 w 66516"/>
                <a:gd name="connsiteY38" fmla="*/ 3732 h 38684"/>
                <a:gd name="connsiteX39" fmla="*/ 59082 w 66516"/>
                <a:gd name="connsiteY39" fmla="*/ 1385 h 38684"/>
                <a:gd name="connsiteX40" fmla="*/ 62179 w 66516"/>
                <a:gd name="connsiteY40" fmla="*/ 582 h 38684"/>
                <a:gd name="connsiteX41" fmla="*/ 66516 w 66516"/>
                <a:gd name="connsiteY41" fmla="*/ 521 h 38684"/>
                <a:gd name="connsiteX42" fmla="*/ 65986 w 66516"/>
                <a:gd name="connsiteY42" fmla="*/ 3199 h 38684"/>
                <a:gd name="connsiteX43" fmla="*/ 62334 w 66516"/>
                <a:gd name="connsiteY43" fmla="*/ 5461 h 38684"/>
                <a:gd name="connsiteX44" fmla="*/ 62566 w 66516"/>
                <a:gd name="connsiteY44" fmla="*/ 7993 h 38684"/>
                <a:gd name="connsiteX45" fmla="*/ 60398 w 66516"/>
                <a:gd name="connsiteY45" fmla="*/ 9043 h 38684"/>
                <a:gd name="connsiteX46" fmla="*/ 57997 w 66516"/>
                <a:gd name="connsiteY46" fmla="*/ 9413 h 38684"/>
                <a:gd name="connsiteX47" fmla="*/ 54977 w 66516"/>
                <a:gd name="connsiteY47" fmla="*/ 10216 h 38684"/>
                <a:gd name="connsiteX48" fmla="*/ 51725 w 66516"/>
                <a:gd name="connsiteY48" fmla="*/ 10031 h 38684"/>
                <a:gd name="connsiteX49" fmla="*/ 49247 w 66516"/>
                <a:gd name="connsiteY49" fmla="*/ 11513 h 38684"/>
                <a:gd name="connsiteX50" fmla="*/ 42897 w 66516"/>
                <a:gd name="connsiteY50" fmla="*/ 9969 h 38684"/>
                <a:gd name="connsiteX51" fmla="*/ 39837 w 66516"/>
                <a:gd name="connsiteY51" fmla="*/ 11653 h 38684"/>
                <a:gd name="connsiteX52" fmla="*/ 36643 w 66516"/>
                <a:gd name="connsiteY52" fmla="*/ 12888 h 38684"/>
                <a:gd name="connsiteX53" fmla="*/ 35247 w 66516"/>
                <a:gd name="connsiteY53" fmla="*/ 14284 h 38684"/>
                <a:gd name="connsiteX54" fmla="*/ 37012 w 66516"/>
                <a:gd name="connsiteY54" fmla="*/ 15588 h 38684"/>
                <a:gd name="connsiteX55" fmla="*/ 37677 w 66516"/>
                <a:gd name="connsiteY55" fmla="*/ 17035 h 38684"/>
                <a:gd name="connsiteX56" fmla="*/ 36624 w 66516"/>
                <a:gd name="connsiteY56" fmla="*/ 18614 h 38684"/>
                <a:gd name="connsiteX57" fmla="*/ 33825 w 66516"/>
                <a:gd name="connsiteY57" fmla="*/ 23522 h 38684"/>
                <a:gd name="connsiteX58" fmla="*/ 28462 w 66516"/>
                <a:gd name="connsiteY58" fmla="*/ 25040 h 38684"/>
                <a:gd name="connsiteX59" fmla="*/ 24763 w 66516"/>
                <a:gd name="connsiteY59" fmla="*/ 27801 h 38684"/>
                <a:gd name="connsiteX60" fmla="*/ 20546 w 66516"/>
                <a:gd name="connsiteY60" fmla="*/ 26926 h 38684"/>
                <a:gd name="connsiteX61" fmla="*/ 14669 w 66516"/>
                <a:gd name="connsiteY61" fmla="*/ 28582 h 38684"/>
                <a:gd name="connsiteX62" fmla="*/ 13067 w 66516"/>
                <a:gd name="connsiteY62" fmla="*/ 31585 h 38684"/>
                <a:gd name="connsiteX63" fmla="*/ 8710 w 66516"/>
                <a:gd name="connsiteY63" fmla="*/ 35327 h 38684"/>
                <a:gd name="connsiteX64" fmla="*/ 8205 w 66516"/>
                <a:gd name="connsiteY64" fmla="*/ 37881 h 38684"/>
                <a:gd name="connsiteX65" fmla="*/ 7508 w 66516"/>
                <a:gd name="connsiteY65" fmla="*/ 38684 h 38684"/>
                <a:gd name="connsiteX66" fmla="*/ 6346 w 66516"/>
                <a:gd name="connsiteY66" fmla="*/ 37634 h 38684"/>
                <a:gd name="connsiteX67" fmla="*/ 6501 w 66516"/>
                <a:gd name="connsiteY67" fmla="*/ 35040 h 38684"/>
                <a:gd name="connsiteX68" fmla="*/ 4565 w 66516"/>
                <a:gd name="connsiteY68" fmla="*/ 35534 h 38684"/>
                <a:gd name="connsiteX69" fmla="*/ 3481 w 66516"/>
                <a:gd name="connsiteY69" fmla="*/ 34546 h 38684"/>
                <a:gd name="connsiteX70" fmla="*/ 2930 w 66516"/>
                <a:gd name="connsiteY70" fmla="*/ 32185 h 38684"/>
                <a:gd name="connsiteX71" fmla="*/ 1235 w 66516"/>
                <a:gd name="connsiteY71" fmla="*/ 32509 h 38684"/>
                <a:gd name="connsiteX72" fmla="*/ 50 w 66516"/>
                <a:gd name="connsiteY72" fmla="*/ 31474 h 38684"/>
                <a:gd name="connsiteX73" fmla="*/ 461 w 66516"/>
                <a:gd name="connsiteY73" fmla="*/ 29483 h 38684"/>
                <a:gd name="connsiteX74" fmla="*/ 2600 w 66516"/>
                <a:gd name="connsiteY74" fmla="*/ 27738 h 38684"/>
                <a:gd name="connsiteX75" fmla="*/ 2128 w 66516"/>
                <a:gd name="connsiteY75" fmla="*/ 26663 h 38684"/>
                <a:gd name="connsiteX76" fmla="*/ 1179 w 66516"/>
                <a:gd name="connsiteY76" fmla="*/ 25375 h 38684"/>
                <a:gd name="connsiteX77" fmla="*/ 14332 w 66516"/>
                <a:gd name="connsiteY77" fmla="*/ 20567 h 38684"/>
                <a:gd name="connsiteX78" fmla="*/ 12767 w 66516"/>
                <a:gd name="connsiteY78" fmla="*/ 20238 h 38684"/>
                <a:gd name="connsiteX79" fmla="*/ 10262 w 66516"/>
                <a:gd name="connsiteY79" fmla="*/ 20512 h 38684"/>
                <a:gd name="connsiteX80" fmla="*/ 8509 w 66516"/>
                <a:gd name="connsiteY80" fmla="*/ 20674 h 38684"/>
                <a:gd name="connsiteX81" fmla="*/ 7227 w 66516"/>
                <a:gd name="connsiteY81" fmla="*/ 19563 h 38684"/>
                <a:gd name="connsiteX0" fmla="*/ 9790 w 69079"/>
                <a:gd name="connsiteY0" fmla="*/ 19563 h 38684"/>
                <a:gd name="connsiteX1" fmla="*/ 10645 w 69079"/>
                <a:gd name="connsiteY1" fmla="*/ 18750 h 38684"/>
                <a:gd name="connsiteX2" fmla="*/ 10413 w 69079"/>
                <a:gd name="connsiteY2" fmla="*/ 17706 h 38684"/>
                <a:gd name="connsiteX3" fmla="*/ 11099 w 69079"/>
                <a:gd name="connsiteY3" fmla="*/ 17294 h 38684"/>
                <a:gd name="connsiteX4" fmla="*/ 10925 w 69079"/>
                <a:gd name="connsiteY4" fmla="*/ 16440 h 38684"/>
                <a:gd name="connsiteX5" fmla="*/ 10543 w 69079"/>
                <a:gd name="connsiteY5" fmla="*/ 15914 h 38684"/>
                <a:gd name="connsiteX6" fmla="*/ 10857 w 69079"/>
                <a:gd name="connsiteY6" fmla="*/ 14978 h 38684"/>
                <a:gd name="connsiteX7" fmla="*/ 11730 w 69079"/>
                <a:gd name="connsiteY7" fmla="*/ 14528 h 38684"/>
                <a:gd name="connsiteX8" fmla="*/ 11701 w 69079"/>
                <a:gd name="connsiteY8" fmla="*/ 14004 h 38684"/>
                <a:gd name="connsiteX9" fmla="*/ 11875 w 69079"/>
                <a:gd name="connsiteY9" fmla="*/ 13294 h 38684"/>
                <a:gd name="connsiteX10" fmla="*/ 12295 w 69079"/>
                <a:gd name="connsiteY10" fmla="*/ 12702 h 38684"/>
                <a:gd name="connsiteX11" fmla="*/ 12247 w 69079"/>
                <a:gd name="connsiteY11" fmla="*/ 11919 h 38684"/>
                <a:gd name="connsiteX12" fmla="*/ 11236 w 69079"/>
                <a:gd name="connsiteY12" fmla="*/ 10558 h 38684"/>
                <a:gd name="connsiteX13" fmla="*/ 9790 w 69079"/>
                <a:gd name="connsiteY13" fmla="*/ 8676 h 38684"/>
                <a:gd name="connsiteX14" fmla="*/ 10568 w 69079"/>
                <a:gd name="connsiteY14" fmla="*/ 7691 h 38684"/>
                <a:gd name="connsiteX15" fmla="*/ 10930 w 69079"/>
                <a:gd name="connsiteY15" fmla="*/ 7045 h 38684"/>
                <a:gd name="connsiteX16" fmla="*/ 11923 w 69079"/>
                <a:gd name="connsiteY16" fmla="*/ 5984 h 38684"/>
                <a:gd name="connsiteX17" fmla="*/ 13605 w 69079"/>
                <a:gd name="connsiteY17" fmla="*/ 5350 h 38684"/>
                <a:gd name="connsiteX18" fmla="*/ 15495 w 69079"/>
                <a:gd name="connsiteY18" fmla="*/ 4017 h 38684"/>
                <a:gd name="connsiteX19" fmla="*/ 17867 w 69079"/>
                <a:gd name="connsiteY19" fmla="*/ 2980 h 38684"/>
                <a:gd name="connsiteX20" fmla="*/ 19612 w 69079"/>
                <a:gd name="connsiteY20" fmla="*/ 2573 h 38684"/>
                <a:gd name="connsiteX21" fmla="*/ 22081 w 69079"/>
                <a:gd name="connsiteY21" fmla="*/ 1799 h 38684"/>
                <a:gd name="connsiteX22" fmla="*/ 21537 w 69079"/>
                <a:gd name="connsiteY22" fmla="*/ 2878 h 38684"/>
                <a:gd name="connsiteX23" fmla="*/ 22605 w 69079"/>
                <a:gd name="connsiteY23" fmla="*/ 3612 h 38684"/>
                <a:gd name="connsiteX24" fmla="*/ 24761 w 69079"/>
                <a:gd name="connsiteY24" fmla="*/ 4378 h 38684"/>
                <a:gd name="connsiteX25" fmla="*/ 26636 w 69079"/>
                <a:gd name="connsiteY25" fmla="*/ 6110 h 38684"/>
                <a:gd name="connsiteX26" fmla="*/ 26119 w 69079"/>
                <a:gd name="connsiteY26" fmla="*/ 7421 h 38684"/>
                <a:gd name="connsiteX27" fmla="*/ 28398 w 69079"/>
                <a:gd name="connsiteY27" fmla="*/ 7225 h 38684"/>
                <a:gd name="connsiteX28" fmla="*/ 29427 w 69079"/>
                <a:gd name="connsiteY28" fmla="*/ 7530 h 38684"/>
                <a:gd name="connsiteX29" fmla="*/ 30318 w 69079"/>
                <a:gd name="connsiteY29" fmla="*/ 7103 h 38684"/>
                <a:gd name="connsiteX30" fmla="*/ 31801 w 69079"/>
                <a:gd name="connsiteY30" fmla="*/ 5922 h 38684"/>
                <a:gd name="connsiteX31" fmla="*/ 32962 w 69079"/>
                <a:gd name="connsiteY31" fmla="*/ 6181 h 38684"/>
                <a:gd name="connsiteX32" fmla="*/ 33200 w 69079"/>
                <a:gd name="connsiteY32" fmla="*/ 7169 h 38684"/>
                <a:gd name="connsiteX33" fmla="*/ 34765 w 69079"/>
                <a:gd name="connsiteY33" fmla="*/ 7498 h 38684"/>
                <a:gd name="connsiteX34" fmla="*/ 35836 w 69079"/>
                <a:gd name="connsiteY34" fmla="*/ 7301 h 38684"/>
                <a:gd name="connsiteX35" fmla="*/ 41123 w 69079"/>
                <a:gd name="connsiteY35" fmla="*/ 4288 h 38684"/>
                <a:gd name="connsiteX36" fmla="*/ 52894 w 69079"/>
                <a:gd name="connsiteY36" fmla="*/ 4843 h 38684"/>
                <a:gd name="connsiteX37" fmla="*/ 56456 w 69079"/>
                <a:gd name="connsiteY37" fmla="*/ 3979 h 38684"/>
                <a:gd name="connsiteX38" fmla="*/ 59786 w 69079"/>
                <a:gd name="connsiteY38" fmla="*/ 3732 h 38684"/>
                <a:gd name="connsiteX39" fmla="*/ 61645 w 69079"/>
                <a:gd name="connsiteY39" fmla="*/ 1385 h 38684"/>
                <a:gd name="connsiteX40" fmla="*/ 64742 w 69079"/>
                <a:gd name="connsiteY40" fmla="*/ 582 h 38684"/>
                <a:gd name="connsiteX41" fmla="*/ 69079 w 69079"/>
                <a:gd name="connsiteY41" fmla="*/ 521 h 38684"/>
                <a:gd name="connsiteX42" fmla="*/ 68549 w 69079"/>
                <a:gd name="connsiteY42" fmla="*/ 3199 h 38684"/>
                <a:gd name="connsiteX43" fmla="*/ 64897 w 69079"/>
                <a:gd name="connsiteY43" fmla="*/ 5461 h 38684"/>
                <a:gd name="connsiteX44" fmla="*/ 65129 w 69079"/>
                <a:gd name="connsiteY44" fmla="*/ 7993 h 38684"/>
                <a:gd name="connsiteX45" fmla="*/ 62961 w 69079"/>
                <a:gd name="connsiteY45" fmla="*/ 9043 h 38684"/>
                <a:gd name="connsiteX46" fmla="*/ 60560 w 69079"/>
                <a:gd name="connsiteY46" fmla="*/ 9413 h 38684"/>
                <a:gd name="connsiteX47" fmla="*/ 57540 w 69079"/>
                <a:gd name="connsiteY47" fmla="*/ 10216 h 38684"/>
                <a:gd name="connsiteX48" fmla="*/ 54288 w 69079"/>
                <a:gd name="connsiteY48" fmla="*/ 10031 h 38684"/>
                <a:gd name="connsiteX49" fmla="*/ 51810 w 69079"/>
                <a:gd name="connsiteY49" fmla="*/ 11513 h 38684"/>
                <a:gd name="connsiteX50" fmla="*/ 45460 w 69079"/>
                <a:gd name="connsiteY50" fmla="*/ 9969 h 38684"/>
                <a:gd name="connsiteX51" fmla="*/ 42400 w 69079"/>
                <a:gd name="connsiteY51" fmla="*/ 11653 h 38684"/>
                <a:gd name="connsiteX52" fmla="*/ 39206 w 69079"/>
                <a:gd name="connsiteY52" fmla="*/ 12888 h 38684"/>
                <a:gd name="connsiteX53" fmla="*/ 37810 w 69079"/>
                <a:gd name="connsiteY53" fmla="*/ 14284 h 38684"/>
                <a:gd name="connsiteX54" fmla="*/ 39575 w 69079"/>
                <a:gd name="connsiteY54" fmla="*/ 15588 h 38684"/>
                <a:gd name="connsiteX55" fmla="*/ 40240 w 69079"/>
                <a:gd name="connsiteY55" fmla="*/ 17035 h 38684"/>
                <a:gd name="connsiteX56" fmla="*/ 39187 w 69079"/>
                <a:gd name="connsiteY56" fmla="*/ 18614 h 38684"/>
                <a:gd name="connsiteX57" fmla="*/ 36388 w 69079"/>
                <a:gd name="connsiteY57" fmla="*/ 23522 h 38684"/>
                <a:gd name="connsiteX58" fmla="*/ 31025 w 69079"/>
                <a:gd name="connsiteY58" fmla="*/ 25040 h 38684"/>
                <a:gd name="connsiteX59" fmla="*/ 27326 w 69079"/>
                <a:gd name="connsiteY59" fmla="*/ 27801 h 38684"/>
                <a:gd name="connsiteX60" fmla="*/ 23109 w 69079"/>
                <a:gd name="connsiteY60" fmla="*/ 26926 h 38684"/>
                <a:gd name="connsiteX61" fmla="*/ 17232 w 69079"/>
                <a:gd name="connsiteY61" fmla="*/ 28582 h 38684"/>
                <a:gd name="connsiteX62" fmla="*/ 15630 w 69079"/>
                <a:gd name="connsiteY62" fmla="*/ 31585 h 38684"/>
                <a:gd name="connsiteX63" fmla="*/ 11273 w 69079"/>
                <a:gd name="connsiteY63" fmla="*/ 35327 h 38684"/>
                <a:gd name="connsiteX64" fmla="*/ 10768 w 69079"/>
                <a:gd name="connsiteY64" fmla="*/ 37881 h 38684"/>
                <a:gd name="connsiteX65" fmla="*/ 10071 w 69079"/>
                <a:gd name="connsiteY65" fmla="*/ 38684 h 38684"/>
                <a:gd name="connsiteX66" fmla="*/ 8909 w 69079"/>
                <a:gd name="connsiteY66" fmla="*/ 37634 h 38684"/>
                <a:gd name="connsiteX67" fmla="*/ 9064 w 69079"/>
                <a:gd name="connsiteY67" fmla="*/ 35040 h 38684"/>
                <a:gd name="connsiteX68" fmla="*/ 7128 w 69079"/>
                <a:gd name="connsiteY68" fmla="*/ 35534 h 38684"/>
                <a:gd name="connsiteX69" fmla="*/ 6044 w 69079"/>
                <a:gd name="connsiteY69" fmla="*/ 34546 h 38684"/>
                <a:gd name="connsiteX70" fmla="*/ 5493 w 69079"/>
                <a:gd name="connsiteY70" fmla="*/ 32185 h 38684"/>
                <a:gd name="connsiteX71" fmla="*/ 3798 w 69079"/>
                <a:gd name="connsiteY71" fmla="*/ 32509 h 38684"/>
                <a:gd name="connsiteX72" fmla="*/ 2613 w 69079"/>
                <a:gd name="connsiteY72" fmla="*/ 31474 h 38684"/>
                <a:gd name="connsiteX73" fmla="*/ 3024 w 69079"/>
                <a:gd name="connsiteY73" fmla="*/ 29483 h 38684"/>
                <a:gd name="connsiteX74" fmla="*/ 5163 w 69079"/>
                <a:gd name="connsiteY74" fmla="*/ 27738 h 38684"/>
                <a:gd name="connsiteX75" fmla="*/ 4691 w 69079"/>
                <a:gd name="connsiteY75" fmla="*/ 26663 h 38684"/>
                <a:gd name="connsiteX76" fmla="*/ 3742 w 69079"/>
                <a:gd name="connsiteY76" fmla="*/ 25375 h 38684"/>
                <a:gd name="connsiteX77" fmla="*/ 478 w 69079"/>
                <a:gd name="connsiteY77" fmla="*/ 24272 h 38684"/>
                <a:gd name="connsiteX78" fmla="*/ 15330 w 69079"/>
                <a:gd name="connsiteY78" fmla="*/ 20238 h 38684"/>
                <a:gd name="connsiteX79" fmla="*/ 12825 w 69079"/>
                <a:gd name="connsiteY79" fmla="*/ 20512 h 38684"/>
                <a:gd name="connsiteX80" fmla="*/ 11072 w 69079"/>
                <a:gd name="connsiteY80" fmla="*/ 20674 h 38684"/>
                <a:gd name="connsiteX81" fmla="*/ 9790 w 69079"/>
                <a:gd name="connsiteY81" fmla="*/ 19563 h 38684"/>
                <a:gd name="connsiteX0" fmla="*/ 9747 w 69036"/>
                <a:gd name="connsiteY0" fmla="*/ 19563 h 38684"/>
                <a:gd name="connsiteX1" fmla="*/ 10602 w 69036"/>
                <a:gd name="connsiteY1" fmla="*/ 18750 h 38684"/>
                <a:gd name="connsiteX2" fmla="*/ 10370 w 69036"/>
                <a:gd name="connsiteY2" fmla="*/ 17706 h 38684"/>
                <a:gd name="connsiteX3" fmla="*/ 11056 w 69036"/>
                <a:gd name="connsiteY3" fmla="*/ 17294 h 38684"/>
                <a:gd name="connsiteX4" fmla="*/ 10882 w 69036"/>
                <a:gd name="connsiteY4" fmla="*/ 16440 h 38684"/>
                <a:gd name="connsiteX5" fmla="*/ 10500 w 69036"/>
                <a:gd name="connsiteY5" fmla="*/ 15914 h 38684"/>
                <a:gd name="connsiteX6" fmla="*/ 10814 w 69036"/>
                <a:gd name="connsiteY6" fmla="*/ 14978 h 38684"/>
                <a:gd name="connsiteX7" fmla="*/ 11687 w 69036"/>
                <a:gd name="connsiteY7" fmla="*/ 14528 h 38684"/>
                <a:gd name="connsiteX8" fmla="*/ 11658 w 69036"/>
                <a:gd name="connsiteY8" fmla="*/ 14004 h 38684"/>
                <a:gd name="connsiteX9" fmla="*/ 11832 w 69036"/>
                <a:gd name="connsiteY9" fmla="*/ 13294 h 38684"/>
                <a:gd name="connsiteX10" fmla="*/ 12252 w 69036"/>
                <a:gd name="connsiteY10" fmla="*/ 12702 h 38684"/>
                <a:gd name="connsiteX11" fmla="*/ 12204 w 69036"/>
                <a:gd name="connsiteY11" fmla="*/ 11919 h 38684"/>
                <a:gd name="connsiteX12" fmla="*/ 11193 w 69036"/>
                <a:gd name="connsiteY12" fmla="*/ 10558 h 38684"/>
                <a:gd name="connsiteX13" fmla="*/ 9747 w 69036"/>
                <a:gd name="connsiteY13" fmla="*/ 8676 h 38684"/>
                <a:gd name="connsiteX14" fmla="*/ 10525 w 69036"/>
                <a:gd name="connsiteY14" fmla="*/ 7691 h 38684"/>
                <a:gd name="connsiteX15" fmla="*/ 10887 w 69036"/>
                <a:gd name="connsiteY15" fmla="*/ 7045 h 38684"/>
                <a:gd name="connsiteX16" fmla="*/ 11880 w 69036"/>
                <a:gd name="connsiteY16" fmla="*/ 5984 h 38684"/>
                <a:gd name="connsiteX17" fmla="*/ 13562 w 69036"/>
                <a:gd name="connsiteY17" fmla="*/ 5350 h 38684"/>
                <a:gd name="connsiteX18" fmla="*/ 15452 w 69036"/>
                <a:gd name="connsiteY18" fmla="*/ 4017 h 38684"/>
                <a:gd name="connsiteX19" fmla="*/ 17824 w 69036"/>
                <a:gd name="connsiteY19" fmla="*/ 2980 h 38684"/>
                <a:gd name="connsiteX20" fmla="*/ 19569 w 69036"/>
                <a:gd name="connsiteY20" fmla="*/ 2573 h 38684"/>
                <a:gd name="connsiteX21" fmla="*/ 22038 w 69036"/>
                <a:gd name="connsiteY21" fmla="*/ 1799 h 38684"/>
                <a:gd name="connsiteX22" fmla="*/ 21494 w 69036"/>
                <a:gd name="connsiteY22" fmla="*/ 2878 h 38684"/>
                <a:gd name="connsiteX23" fmla="*/ 22562 w 69036"/>
                <a:gd name="connsiteY23" fmla="*/ 3612 h 38684"/>
                <a:gd name="connsiteX24" fmla="*/ 24718 w 69036"/>
                <a:gd name="connsiteY24" fmla="*/ 4378 h 38684"/>
                <a:gd name="connsiteX25" fmla="*/ 26593 w 69036"/>
                <a:gd name="connsiteY25" fmla="*/ 6110 h 38684"/>
                <a:gd name="connsiteX26" fmla="*/ 26076 w 69036"/>
                <a:gd name="connsiteY26" fmla="*/ 7421 h 38684"/>
                <a:gd name="connsiteX27" fmla="*/ 28355 w 69036"/>
                <a:gd name="connsiteY27" fmla="*/ 7225 h 38684"/>
                <a:gd name="connsiteX28" fmla="*/ 29384 w 69036"/>
                <a:gd name="connsiteY28" fmla="*/ 7530 h 38684"/>
                <a:gd name="connsiteX29" fmla="*/ 30275 w 69036"/>
                <a:gd name="connsiteY29" fmla="*/ 7103 h 38684"/>
                <a:gd name="connsiteX30" fmla="*/ 31758 w 69036"/>
                <a:gd name="connsiteY30" fmla="*/ 5922 h 38684"/>
                <a:gd name="connsiteX31" fmla="*/ 32919 w 69036"/>
                <a:gd name="connsiteY31" fmla="*/ 6181 h 38684"/>
                <a:gd name="connsiteX32" fmla="*/ 33157 w 69036"/>
                <a:gd name="connsiteY32" fmla="*/ 7169 h 38684"/>
                <a:gd name="connsiteX33" fmla="*/ 34722 w 69036"/>
                <a:gd name="connsiteY33" fmla="*/ 7498 h 38684"/>
                <a:gd name="connsiteX34" fmla="*/ 35793 w 69036"/>
                <a:gd name="connsiteY34" fmla="*/ 7301 h 38684"/>
                <a:gd name="connsiteX35" fmla="*/ 41080 w 69036"/>
                <a:gd name="connsiteY35" fmla="*/ 4288 h 38684"/>
                <a:gd name="connsiteX36" fmla="*/ 52851 w 69036"/>
                <a:gd name="connsiteY36" fmla="*/ 4843 h 38684"/>
                <a:gd name="connsiteX37" fmla="*/ 56413 w 69036"/>
                <a:gd name="connsiteY37" fmla="*/ 3979 h 38684"/>
                <a:gd name="connsiteX38" fmla="*/ 59743 w 69036"/>
                <a:gd name="connsiteY38" fmla="*/ 3732 h 38684"/>
                <a:gd name="connsiteX39" fmla="*/ 61602 w 69036"/>
                <a:gd name="connsiteY39" fmla="*/ 1385 h 38684"/>
                <a:gd name="connsiteX40" fmla="*/ 64699 w 69036"/>
                <a:gd name="connsiteY40" fmla="*/ 582 h 38684"/>
                <a:gd name="connsiteX41" fmla="*/ 69036 w 69036"/>
                <a:gd name="connsiteY41" fmla="*/ 521 h 38684"/>
                <a:gd name="connsiteX42" fmla="*/ 68506 w 69036"/>
                <a:gd name="connsiteY42" fmla="*/ 3199 h 38684"/>
                <a:gd name="connsiteX43" fmla="*/ 64854 w 69036"/>
                <a:gd name="connsiteY43" fmla="*/ 5461 h 38684"/>
                <a:gd name="connsiteX44" fmla="*/ 65086 w 69036"/>
                <a:gd name="connsiteY44" fmla="*/ 7993 h 38684"/>
                <a:gd name="connsiteX45" fmla="*/ 62918 w 69036"/>
                <a:gd name="connsiteY45" fmla="*/ 9043 h 38684"/>
                <a:gd name="connsiteX46" fmla="*/ 60517 w 69036"/>
                <a:gd name="connsiteY46" fmla="*/ 9413 h 38684"/>
                <a:gd name="connsiteX47" fmla="*/ 57497 w 69036"/>
                <a:gd name="connsiteY47" fmla="*/ 10216 h 38684"/>
                <a:gd name="connsiteX48" fmla="*/ 54245 w 69036"/>
                <a:gd name="connsiteY48" fmla="*/ 10031 h 38684"/>
                <a:gd name="connsiteX49" fmla="*/ 51767 w 69036"/>
                <a:gd name="connsiteY49" fmla="*/ 11513 h 38684"/>
                <a:gd name="connsiteX50" fmla="*/ 45417 w 69036"/>
                <a:gd name="connsiteY50" fmla="*/ 9969 h 38684"/>
                <a:gd name="connsiteX51" fmla="*/ 42357 w 69036"/>
                <a:gd name="connsiteY51" fmla="*/ 11653 h 38684"/>
                <a:gd name="connsiteX52" fmla="*/ 39163 w 69036"/>
                <a:gd name="connsiteY52" fmla="*/ 12888 h 38684"/>
                <a:gd name="connsiteX53" fmla="*/ 37767 w 69036"/>
                <a:gd name="connsiteY53" fmla="*/ 14284 h 38684"/>
                <a:gd name="connsiteX54" fmla="*/ 39532 w 69036"/>
                <a:gd name="connsiteY54" fmla="*/ 15588 h 38684"/>
                <a:gd name="connsiteX55" fmla="*/ 40197 w 69036"/>
                <a:gd name="connsiteY55" fmla="*/ 17035 h 38684"/>
                <a:gd name="connsiteX56" fmla="*/ 39144 w 69036"/>
                <a:gd name="connsiteY56" fmla="*/ 18614 h 38684"/>
                <a:gd name="connsiteX57" fmla="*/ 36345 w 69036"/>
                <a:gd name="connsiteY57" fmla="*/ 23522 h 38684"/>
                <a:gd name="connsiteX58" fmla="*/ 30982 w 69036"/>
                <a:gd name="connsiteY58" fmla="*/ 25040 h 38684"/>
                <a:gd name="connsiteX59" fmla="*/ 27283 w 69036"/>
                <a:gd name="connsiteY59" fmla="*/ 27801 h 38684"/>
                <a:gd name="connsiteX60" fmla="*/ 23066 w 69036"/>
                <a:gd name="connsiteY60" fmla="*/ 26926 h 38684"/>
                <a:gd name="connsiteX61" fmla="*/ 17189 w 69036"/>
                <a:gd name="connsiteY61" fmla="*/ 28582 h 38684"/>
                <a:gd name="connsiteX62" fmla="*/ 15587 w 69036"/>
                <a:gd name="connsiteY62" fmla="*/ 31585 h 38684"/>
                <a:gd name="connsiteX63" fmla="*/ 11230 w 69036"/>
                <a:gd name="connsiteY63" fmla="*/ 35327 h 38684"/>
                <a:gd name="connsiteX64" fmla="*/ 10725 w 69036"/>
                <a:gd name="connsiteY64" fmla="*/ 37881 h 38684"/>
                <a:gd name="connsiteX65" fmla="*/ 10028 w 69036"/>
                <a:gd name="connsiteY65" fmla="*/ 38684 h 38684"/>
                <a:gd name="connsiteX66" fmla="*/ 8866 w 69036"/>
                <a:gd name="connsiteY66" fmla="*/ 37634 h 38684"/>
                <a:gd name="connsiteX67" fmla="*/ 9021 w 69036"/>
                <a:gd name="connsiteY67" fmla="*/ 35040 h 38684"/>
                <a:gd name="connsiteX68" fmla="*/ 7085 w 69036"/>
                <a:gd name="connsiteY68" fmla="*/ 35534 h 38684"/>
                <a:gd name="connsiteX69" fmla="*/ 6001 w 69036"/>
                <a:gd name="connsiteY69" fmla="*/ 34546 h 38684"/>
                <a:gd name="connsiteX70" fmla="*/ 5450 w 69036"/>
                <a:gd name="connsiteY70" fmla="*/ 32185 h 38684"/>
                <a:gd name="connsiteX71" fmla="*/ 3755 w 69036"/>
                <a:gd name="connsiteY71" fmla="*/ 32509 h 38684"/>
                <a:gd name="connsiteX72" fmla="*/ 2570 w 69036"/>
                <a:gd name="connsiteY72" fmla="*/ 31474 h 38684"/>
                <a:gd name="connsiteX73" fmla="*/ 2981 w 69036"/>
                <a:gd name="connsiteY73" fmla="*/ 29483 h 38684"/>
                <a:gd name="connsiteX74" fmla="*/ 5120 w 69036"/>
                <a:gd name="connsiteY74" fmla="*/ 27738 h 38684"/>
                <a:gd name="connsiteX75" fmla="*/ 4648 w 69036"/>
                <a:gd name="connsiteY75" fmla="*/ 26663 h 38684"/>
                <a:gd name="connsiteX76" fmla="*/ 3699 w 69036"/>
                <a:gd name="connsiteY76" fmla="*/ 25375 h 38684"/>
                <a:gd name="connsiteX77" fmla="*/ 435 w 69036"/>
                <a:gd name="connsiteY77" fmla="*/ 24272 h 38684"/>
                <a:gd name="connsiteX78" fmla="*/ 15287 w 69036"/>
                <a:gd name="connsiteY78" fmla="*/ 20238 h 38684"/>
                <a:gd name="connsiteX79" fmla="*/ 12782 w 69036"/>
                <a:gd name="connsiteY79" fmla="*/ 20512 h 38684"/>
                <a:gd name="connsiteX80" fmla="*/ 11029 w 69036"/>
                <a:gd name="connsiteY80" fmla="*/ 20674 h 38684"/>
                <a:gd name="connsiteX81" fmla="*/ 9747 w 69036"/>
                <a:gd name="connsiteY81" fmla="*/ 19563 h 38684"/>
                <a:gd name="connsiteX0" fmla="*/ 14656 w 73945"/>
                <a:gd name="connsiteY0" fmla="*/ 19563 h 38684"/>
                <a:gd name="connsiteX1" fmla="*/ 15511 w 73945"/>
                <a:gd name="connsiteY1" fmla="*/ 18750 h 38684"/>
                <a:gd name="connsiteX2" fmla="*/ 15279 w 73945"/>
                <a:gd name="connsiteY2" fmla="*/ 17706 h 38684"/>
                <a:gd name="connsiteX3" fmla="*/ 15965 w 73945"/>
                <a:gd name="connsiteY3" fmla="*/ 17294 h 38684"/>
                <a:gd name="connsiteX4" fmla="*/ 15791 w 73945"/>
                <a:gd name="connsiteY4" fmla="*/ 16440 h 38684"/>
                <a:gd name="connsiteX5" fmla="*/ 15409 w 73945"/>
                <a:gd name="connsiteY5" fmla="*/ 15914 h 38684"/>
                <a:gd name="connsiteX6" fmla="*/ 15723 w 73945"/>
                <a:gd name="connsiteY6" fmla="*/ 14978 h 38684"/>
                <a:gd name="connsiteX7" fmla="*/ 16596 w 73945"/>
                <a:gd name="connsiteY7" fmla="*/ 14528 h 38684"/>
                <a:gd name="connsiteX8" fmla="*/ 16567 w 73945"/>
                <a:gd name="connsiteY8" fmla="*/ 14004 h 38684"/>
                <a:gd name="connsiteX9" fmla="*/ 16741 w 73945"/>
                <a:gd name="connsiteY9" fmla="*/ 13294 h 38684"/>
                <a:gd name="connsiteX10" fmla="*/ 17161 w 73945"/>
                <a:gd name="connsiteY10" fmla="*/ 12702 h 38684"/>
                <a:gd name="connsiteX11" fmla="*/ 17113 w 73945"/>
                <a:gd name="connsiteY11" fmla="*/ 11919 h 38684"/>
                <a:gd name="connsiteX12" fmla="*/ 16102 w 73945"/>
                <a:gd name="connsiteY12" fmla="*/ 10558 h 38684"/>
                <a:gd name="connsiteX13" fmla="*/ 14656 w 73945"/>
                <a:gd name="connsiteY13" fmla="*/ 8676 h 38684"/>
                <a:gd name="connsiteX14" fmla="*/ 15434 w 73945"/>
                <a:gd name="connsiteY14" fmla="*/ 7691 h 38684"/>
                <a:gd name="connsiteX15" fmla="*/ 15796 w 73945"/>
                <a:gd name="connsiteY15" fmla="*/ 7045 h 38684"/>
                <a:gd name="connsiteX16" fmla="*/ 16789 w 73945"/>
                <a:gd name="connsiteY16" fmla="*/ 5984 h 38684"/>
                <a:gd name="connsiteX17" fmla="*/ 18471 w 73945"/>
                <a:gd name="connsiteY17" fmla="*/ 5350 h 38684"/>
                <a:gd name="connsiteX18" fmla="*/ 20361 w 73945"/>
                <a:gd name="connsiteY18" fmla="*/ 4017 h 38684"/>
                <a:gd name="connsiteX19" fmla="*/ 22733 w 73945"/>
                <a:gd name="connsiteY19" fmla="*/ 2980 h 38684"/>
                <a:gd name="connsiteX20" fmla="*/ 24478 w 73945"/>
                <a:gd name="connsiteY20" fmla="*/ 2573 h 38684"/>
                <a:gd name="connsiteX21" fmla="*/ 26947 w 73945"/>
                <a:gd name="connsiteY21" fmla="*/ 1799 h 38684"/>
                <a:gd name="connsiteX22" fmla="*/ 26403 w 73945"/>
                <a:gd name="connsiteY22" fmla="*/ 2878 h 38684"/>
                <a:gd name="connsiteX23" fmla="*/ 27471 w 73945"/>
                <a:gd name="connsiteY23" fmla="*/ 3612 h 38684"/>
                <a:gd name="connsiteX24" fmla="*/ 29627 w 73945"/>
                <a:gd name="connsiteY24" fmla="*/ 4378 h 38684"/>
                <a:gd name="connsiteX25" fmla="*/ 31502 w 73945"/>
                <a:gd name="connsiteY25" fmla="*/ 6110 h 38684"/>
                <a:gd name="connsiteX26" fmla="*/ 30985 w 73945"/>
                <a:gd name="connsiteY26" fmla="*/ 7421 h 38684"/>
                <a:gd name="connsiteX27" fmla="*/ 33264 w 73945"/>
                <a:gd name="connsiteY27" fmla="*/ 7225 h 38684"/>
                <a:gd name="connsiteX28" fmla="*/ 34293 w 73945"/>
                <a:gd name="connsiteY28" fmla="*/ 7530 h 38684"/>
                <a:gd name="connsiteX29" fmla="*/ 35184 w 73945"/>
                <a:gd name="connsiteY29" fmla="*/ 7103 h 38684"/>
                <a:gd name="connsiteX30" fmla="*/ 36667 w 73945"/>
                <a:gd name="connsiteY30" fmla="*/ 5922 h 38684"/>
                <a:gd name="connsiteX31" fmla="*/ 37828 w 73945"/>
                <a:gd name="connsiteY31" fmla="*/ 6181 h 38684"/>
                <a:gd name="connsiteX32" fmla="*/ 38066 w 73945"/>
                <a:gd name="connsiteY32" fmla="*/ 7169 h 38684"/>
                <a:gd name="connsiteX33" fmla="*/ 39631 w 73945"/>
                <a:gd name="connsiteY33" fmla="*/ 7498 h 38684"/>
                <a:gd name="connsiteX34" fmla="*/ 40702 w 73945"/>
                <a:gd name="connsiteY34" fmla="*/ 7301 h 38684"/>
                <a:gd name="connsiteX35" fmla="*/ 45989 w 73945"/>
                <a:gd name="connsiteY35" fmla="*/ 4288 h 38684"/>
                <a:gd name="connsiteX36" fmla="*/ 57760 w 73945"/>
                <a:gd name="connsiteY36" fmla="*/ 4843 h 38684"/>
                <a:gd name="connsiteX37" fmla="*/ 61322 w 73945"/>
                <a:gd name="connsiteY37" fmla="*/ 3979 h 38684"/>
                <a:gd name="connsiteX38" fmla="*/ 64652 w 73945"/>
                <a:gd name="connsiteY38" fmla="*/ 3732 h 38684"/>
                <a:gd name="connsiteX39" fmla="*/ 66511 w 73945"/>
                <a:gd name="connsiteY39" fmla="*/ 1385 h 38684"/>
                <a:gd name="connsiteX40" fmla="*/ 69608 w 73945"/>
                <a:gd name="connsiteY40" fmla="*/ 582 h 38684"/>
                <a:gd name="connsiteX41" fmla="*/ 73945 w 73945"/>
                <a:gd name="connsiteY41" fmla="*/ 521 h 38684"/>
                <a:gd name="connsiteX42" fmla="*/ 73415 w 73945"/>
                <a:gd name="connsiteY42" fmla="*/ 3199 h 38684"/>
                <a:gd name="connsiteX43" fmla="*/ 69763 w 73945"/>
                <a:gd name="connsiteY43" fmla="*/ 5461 h 38684"/>
                <a:gd name="connsiteX44" fmla="*/ 69995 w 73945"/>
                <a:gd name="connsiteY44" fmla="*/ 7993 h 38684"/>
                <a:gd name="connsiteX45" fmla="*/ 67827 w 73945"/>
                <a:gd name="connsiteY45" fmla="*/ 9043 h 38684"/>
                <a:gd name="connsiteX46" fmla="*/ 65426 w 73945"/>
                <a:gd name="connsiteY46" fmla="*/ 9413 h 38684"/>
                <a:gd name="connsiteX47" fmla="*/ 62406 w 73945"/>
                <a:gd name="connsiteY47" fmla="*/ 10216 h 38684"/>
                <a:gd name="connsiteX48" fmla="*/ 59154 w 73945"/>
                <a:gd name="connsiteY48" fmla="*/ 10031 h 38684"/>
                <a:gd name="connsiteX49" fmla="*/ 56676 w 73945"/>
                <a:gd name="connsiteY49" fmla="*/ 11513 h 38684"/>
                <a:gd name="connsiteX50" fmla="*/ 50326 w 73945"/>
                <a:gd name="connsiteY50" fmla="*/ 9969 h 38684"/>
                <a:gd name="connsiteX51" fmla="*/ 47266 w 73945"/>
                <a:gd name="connsiteY51" fmla="*/ 11653 h 38684"/>
                <a:gd name="connsiteX52" fmla="*/ 44072 w 73945"/>
                <a:gd name="connsiteY52" fmla="*/ 12888 h 38684"/>
                <a:gd name="connsiteX53" fmla="*/ 42676 w 73945"/>
                <a:gd name="connsiteY53" fmla="*/ 14284 h 38684"/>
                <a:gd name="connsiteX54" fmla="*/ 44441 w 73945"/>
                <a:gd name="connsiteY54" fmla="*/ 15588 h 38684"/>
                <a:gd name="connsiteX55" fmla="*/ 45106 w 73945"/>
                <a:gd name="connsiteY55" fmla="*/ 17035 h 38684"/>
                <a:gd name="connsiteX56" fmla="*/ 44053 w 73945"/>
                <a:gd name="connsiteY56" fmla="*/ 18614 h 38684"/>
                <a:gd name="connsiteX57" fmla="*/ 41254 w 73945"/>
                <a:gd name="connsiteY57" fmla="*/ 23522 h 38684"/>
                <a:gd name="connsiteX58" fmla="*/ 35891 w 73945"/>
                <a:gd name="connsiteY58" fmla="*/ 25040 h 38684"/>
                <a:gd name="connsiteX59" fmla="*/ 32192 w 73945"/>
                <a:gd name="connsiteY59" fmla="*/ 27801 h 38684"/>
                <a:gd name="connsiteX60" fmla="*/ 27975 w 73945"/>
                <a:gd name="connsiteY60" fmla="*/ 26926 h 38684"/>
                <a:gd name="connsiteX61" fmla="*/ 22098 w 73945"/>
                <a:gd name="connsiteY61" fmla="*/ 28582 h 38684"/>
                <a:gd name="connsiteX62" fmla="*/ 20496 w 73945"/>
                <a:gd name="connsiteY62" fmla="*/ 31585 h 38684"/>
                <a:gd name="connsiteX63" fmla="*/ 16139 w 73945"/>
                <a:gd name="connsiteY63" fmla="*/ 35327 h 38684"/>
                <a:gd name="connsiteX64" fmla="*/ 15634 w 73945"/>
                <a:gd name="connsiteY64" fmla="*/ 37881 h 38684"/>
                <a:gd name="connsiteX65" fmla="*/ 14937 w 73945"/>
                <a:gd name="connsiteY65" fmla="*/ 38684 h 38684"/>
                <a:gd name="connsiteX66" fmla="*/ 13775 w 73945"/>
                <a:gd name="connsiteY66" fmla="*/ 37634 h 38684"/>
                <a:gd name="connsiteX67" fmla="*/ 13930 w 73945"/>
                <a:gd name="connsiteY67" fmla="*/ 35040 h 38684"/>
                <a:gd name="connsiteX68" fmla="*/ 11994 w 73945"/>
                <a:gd name="connsiteY68" fmla="*/ 35534 h 38684"/>
                <a:gd name="connsiteX69" fmla="*/ 10910 w 73945"/>
                <a:gd name="connsiteY69" fmla="*/ 34546 h 38684"/>
                <a:gd name="connsiteX70" fmla="*/ 10359 w 73945"/>
                <a:gd name="connsiteY70" fmla="*/ 32185 h 38684"/>
                <a:gd name="connsiteX71" fmla="*/ 8664 w 73945"/>
                <a:gd name="connsiteY71" fmla="*/ 32509 h 38684"/>
                <a:gd name="connsiteX72" fmla="*/ 7479 w 73945"/>
                <a:gd name="connsiteY72" fmla="*/ 31474 h 38684"/>
                <a:gd name="connsiteX73" fmla="*/ 7890 w 73945"/>
                <a:gd name="connsiteY73" fmla="*/ 29483 h 38684"/>
                <a:gd name="connsiteX74" fmla="*/ 10029 w 73945"/>
                <a:gd name="connsiteY74" fmla="*/ 27738 h 38684"/>
                <a:gd name="connsiteX75" fmla="*/ 9557 w 73945"/>
                <a:gd name="connsiteY75" fmla="*/ 26663 h 38684"/>
                <a:gd name="connsiteX76" fmla="*/ 8608 w 73945"/>
                <a:gd name="connsiteY76" fmla="*/ 25375 h 38684"/>
                <a:gd name="connsiteX77" fmla="*/ 5344 w 73945"/>
                <a:gd name="connsiteY77" fmla="*/ 24272 h 38684"/>
                <a:gd name="connsiteX78" fmla="*/ 449 w 73945"/>
                <a:gd name="connsiteY78" fmla="*/ 20238 h 38684"/>
                <a:gd name="connsiteX79" fmla="*/ 17691 w 73945"/>
                <a:gd name="connsiteY79" fmla="*/ 20512 h 38684"/>
                <a:gd name="connsiteX80" fmla="*/ 15938 w 73945"/>
                <a:gd name="connsiteY80" fmla="*/ 20674 h 38684"/>
                <a:gd name="connsiteX81" fmla="*/ 14656 w 73945"/>
                <a:gd name="connsiteY81" fmla="*/ 19563 h 38684"/>
                <a:gd name="connsiteX0" fmla="*/ 14261 w 73550"/>
                <a:gd name="connsiteY0" fmla="*/ 19563 h 38684"/>
                <a:gd name="connsiteX1" fmla="*/ 15116 w 73550"/>
                <a:gd name="connsiteY1" fmla="*/ 18750 h 38684"/>
                <a:gd name="connsiteX2" fmla="*/ 14884 w 73550"/>
                <a:gd name="connsiteY2" fmla="*/ 17706 h 38684"/>
                <a:gd name="connsiteX3" fmla="*/ 15570 w 73550"/>
                <a:gd name="connsiteY3" fmla="*/ 17294 h 38684"/>
                <a:gd name="connsiteX4" fmla="*/ 15396 w 73550"/>
                <a:gd name="connsiteY4" fmla="*/ 16440 h 38684"/>
                <a:gd name="connsiteX5" fmla="*/ 15014 w 73550"/>
                <a:gd name="connsiteY5" fmla="*/ 15914 h 38684"/>
                <a:gd name="connsiteX6" fmla="*/ 15328 w 73550"/>
                <a:gd name="connsiteY6" fmla="*/ 14978 h 38684"/>
                <a:gd name="connsiteX7" fmla="*/ 16201 w 73550"/>
                <a:gd name="connsiteY7" fmla="*/ 14528 h 38684"/>
                <a:gd name="connsiteX8" fmla="*/ 16172 w 73550"/>
                <a:gd name="connsiteY8" fmla="*/ 14004 h 38684"/>
                <a:gd name="connsiteX9" fmla="*/ 16346 w 73550"/>
                <a:gd name="connsiteY9" fmla="*/ 13294 h 38684"/>
                <a:gd name="connsiteX10" fmla="*/ 16766 w 73550"/>
                <a:gd name="connsiteY10" fmla="*/ 12702 h 38684"/>
                <a:gd name="connsiteX11" fmla="*/ 16718 w 73550"/>
                <a:gd name="connsiteY11" fmla="*/ 11919 h 38684"/>
                <a:gd name="connsiteX12" fmla="*/ 15707 w 73550"/>
                <a:gd name="connsiteY12" fmla="*/ 10558 h 38684"/>
                <a:gd name="connsiteX13" fmla="*/ 14261 w 73550"/>
                <a:gd name="connsiteY13" fmla="*/ 8676 h 38684"/>
                <a:gd name="connsiteX14" fmla="*/ 15039 w 73550"/>
                <a:gd name="connsiteY14" fmla="*/ 7691 h 38684"/>
                <a:gd name="connsiteX15" fmla="*/ 15401 w 73550"/>
                <a:gd name="connsiteY15" fmla="*/ 7045 h 38684"/>
                <a:gd name="connsiteX16" fmla="*/ 16394 w 73550"/>
                <a:gd name="connsiteY16" fmla="*/ 5984 h 38684"/>
                <a:gd name="connsiteX17" fmla="*/ 18076 w 73550"/>
                <a:gd name="connsiteY17" fmla="*/ 5350 h 38684"/>
                <a:gd name="connsiteX18" fmla="*/ 19966 w 73550"/>
                <a:gd name="connsiteY18" fmla="*/ 4017 h 38684"/>
                <a:gd name="connsiteX19" fmla="*/ 22338 w 73550"/>
                <a:gd name="connsiteY19" fmla="*/ 2980 h 38684"/>
                <a:gd name="connsiteX20" fmla="*/ 24083 w 73550"/>
                <a:gd name="connsiteY20" fmla="*/ 2573 h 38684"/>
                <a:gd name="connsiteX21" fmla="*/ 26552 w 73550"/>
                <a:gd name="connsiteY21" fmla="*/ 1799 h 38684"/>
                <a:gd name="connsiteX22" fmla="*/ 26008 w 73550"/>
                <a:gd name="connsiteY22" fmla="*/ 2878 h 38684"/>
                <a:gd name="connsiteX23" fmla="*/ 27076 w 73550"/>
                <a:gd name="connsiteY23" fmla="*/ 3612 h 38684"/>
                <a:gd name="connsiteX24" fmla="*/ 29232 w 73550"/>
                <a:gd name="connsiteY24" fmla="*/ 4378 h 38684"/>
                <a:gd name="connsiteX25" fmla="*/ 31107 w 73550"/>
                <a:gd name="connsiteY25" fmla="*/ 6110 h 38684"/>
                <a:gd name="connsiteX26" fmla="*/ 30590 w 73550"/>
                <a:gd name="connsiteY26" fmla="*/ 7421 h 38684"/>
                <a:gd name="connsiteX27" fmla="*/ 32869 w 73550"/>
                <a:gd name="connsiteY27" fmla="*/ 7225 h 38684"/>
                <a:gd name="connsiteX28" fmla="*/ 33898 w 73550"/>
                <a:gd name="connsiteY28" fmla="*/ 7530 h 38684"/>
                <a:gd name="connsiteX29" fmla="*/ 34789 w 73550"/>
                <a:gd name="connsiteY29" fmla="*/ 7103 h 38684"/>
                <a:gd name="connsiteX30" fmla="*/ 36272 w 73550"/>
                <a:gd name="connsiteY30" fmla="*/ 5922 h 38684"/>
                <a:gd name="connsiteX31" fmla="*/ 37433 w 73550"/>
                <a:gd name="connsiteY31" fmla="*/ 6181 h 38684"/>
                <a:gd name="connsiteX32" fmla="*/ 37671 w 73550"/>
                <a:gd name="connsiteY32" fmla="*/ 7169 h 38684"/>
                <a:gd name="connsiteX33" fmla="*/ 39236 w 73550"/>
                <a:gd name="connsiteY33" fmla="*/ 7498 h 38684"/>
                <a:gd name="connsiteX34" fmla="*/ 40307 w 73550"/>
                <a:gd name="connsiteY34" fmla="*/ 7301 h 38684"/>
                <a:gd name="connsiteX35" fmla="*/ 45594 w 73550"/>
                <a:gd name="connsiteY35" fmla="*/ 4288 h 38684"/>
                <a:gd name="connsiteX36" fmla="*/ 57365 w 73550"/>
                <a:gd name="connsiteY36" fmla="*/ 4843 h 38684"/>
                <a:gd name="connsiteX37" fmla="*/ 60927 w 73550"/>
                <a:gd name="connsiteY37" fmla="*/ 3979 h 38684"/>
                <a:gd name="connsiteX38" fmla="*/ 64257 w 73550"/>
                <a:gd name="connsiteY38" fmla="*/ 3732 h 38684"/>
                <a:gd name="connsiteX39" fmla="*/ 66116 w 73550"/>
                <a:gd name="connsiteY39" fmla="*/ 1385 h 38684"/>
                <a:gd name="connsiteX40" fmla="*/ 69213 w 73550"/>
                <a:gd name="connsiteY40" fmla="*/ 582 h 38684"/>
                <a:gd name="connsiteX41" fmla="*/ 73550 w 73550"/>
                <a:gd name="connsiteY41" fmla="*/ 521 h 38684"/>
                <a:gd name="connsiteX42" fmla="*/ 73020 w 73550"/>
                <a:gd name="connsiteY42" fmla="*/ 3199 h 38684"/>
                <a:gd name="connsiteX43" fmla="*/ 69368 w 73550"/>
                <a:gd name="connsiteY43" fmla="*/ 5461 h 38684"/>
                <a:gd name="connsiteX44" fmla="*/ 69600 w 73550"/>
                <a:gd name="connsiteY44" fmla="*/ 7993 h 38684"/>
                <a:gd name="connsiteX45" fmla="*/ 67432 w 73550"/>
                <a:gd name="connsiteY45" fmla="*/ 9043 h 38684"/>
                <a:gd name="connsiteX46" fmla="*/ 65031 w 73550"/>
                <a:gd name="connsiteY46" fmla="*/ 9413 h 38684"/>
                <a:gd name="connsiteX47" fmla="*/ 62011 w 73550"/>
                <a:gd name="connsiteY47" fmla="*/ 10216 h 38684"/>
                <a:gd name="connsiteX48" fmla="*/ 58759 w 73550"/>
                <a:gd name="connsiteY48" fmla="*/ 10031 h 38684"/>
                <a:gd name="connsiteX49" fmla="*/ 56281 w 73550"/>
                <a:gd name="connsiteY49" fmla="*/ 11513 h 38684"/>
                <a:gd name="connsiteX50" fmla="*/ 49931 w 73550"/>
                <a:gd name="connsiteY50" fmla="*/ 9969 h 38684"/>
                <a:gd name="connsiteX51" fmla="*/ 46871 w 73550"/>
                <a:gd name="connsiteY51" fmla="*/ 11653 h 38684"/>
                <a:gd name="connsiteX52" fmla="*/ 43677 w 73550"/>
                <a:gd name="connsiteY52" fmla="*/ 12888 h 38684"/>
                <a:gd name="connsiteX53" fmla="*/ 42281 w 73550"/>
                <a:gd name="connsiteY53" fmla="*/ 14284 h 38684"/>
                <a:gd name="connsiteX54" fmla="*/ 44046 w 73550"/>
                <a:gd name="connsiteY54" fmla="*/ 15588 h 38684"/>
                <a:gd name="connsiteX55" fmla="*/ 44711 w 73550"/>
                <a:gd name="connsiteY55" fmla="*/ 17035 h 38684"/>
                <a:gd name="connsiteX56" fmla="*/ 43658 w 73550"/>
                <a:gd name="connsiteY56" fmla="*/ 18614 h 38684"/>
                <a:gd name="connsiteX57" fmla="*/ 40859 w 73550"/>
                <a:gd name="connsiteY57" fmla="*/ 23522 h 38684"/>
                <a:gd name="connsiteX58" fmla="*/ 35496 w 73550"/>
                <a:gd name="connsiteY58" fmla="*/ 25040 h 38684"/>
                <a:gd name="connsiteX59" fmla="*/ 31797 w 73550"/>
                <a:gd name="connsiteY59" fmla="*/ 27801 h 38684"/>
                <a:gd name="connsiteX60" fmla="*/ 27580 w 73550"/>
                <a:gd name="connsiteY60" fmla="*/ 26926 h 38684"/>
                <a:gd name="connsiteX61" fmla="*/ 21703 w 73550"/>
                <a:gd name="connsiteY61" fmla="*/ 28582 h 38684"/>
                <a:gd name="connsiteX62" fmla="*/ 20101 w 73550"/>
                <a:gd name="connsiteY62" fmla="*/ 31585 h 38684"/>
                <a:gd name="connsiteX63" fmla="*/ 15744 w 73550"/>
                <a:gd name="connsiteY63" fmla="*/ 35327 h 38684"/>
                <a:gd name="connsiteX64" fmla="*/ 15239 w 73550"/>
                <a:gd name="connsiteY64" fmla="*/ 37881 h 38684"/>
                <a:gd name="connsiteX65" fmla="*/ 14542 w 73550"/>
                <a:gd name="connsiteY65" fmla="*/ 38684 h 38684"/>
                <a:gd name="connsiteX66" fmla="*/ 13380 w 73550"/>
                <a:gd name="connsiteY66" fmla="*/ 37634 h 38684"/>
                <a:gd name="connsiteX67" fmla="*/ 13535 w 73550"/>
                <a:gd name="connsiteY67" fmla="*/ 35040 h 38684"/>
                <a:gd name="connsiteX68" fmla="*/ 11599 w 73550"/>
                <a:gd name="connsiteY68" fmla="*/ 35534 h 38684"/>
                <a:gd name="connsiteX69" fmla="*/ 10515 w 73550"/>
                <a:gd name="connsiteY69" fmla="*/ 34546 h 38684"/>
                <a:gd name="connsiteX70" fmla="*/ 9964 w 73550"/>
                <a:gd name="connsiteY70" fmla="*/ 32185 h 38684"/>
                <a:gd name="connsiteX71" fmla="*/ 8269 w 73550"/>
                <a:gd name="connsiteY71" fmla="*/ 32509 h 38684"/>
                <a:gd name="connsiteX72" fmla="*/ 7084 w 73550"/>
                <a:gd name="connsiteY72" fmla="*/ 31474 h 38684"/>
                <a:gd name="connsiteX73" fmla="*/ 7495 w 73550"/>
                <a:gd name="connsiteY73" fmla="*/ 29483 h 38684"/>
                <a:gd name="connsiteX74" fmla="*/ 9634 w 73550"/>
                <a:gd name="connsiteY74" fmla="*/ 27738 h 38684"/>
                <a:gd name="connsiteX75" fmla="*/ 9162 w 73550"/>
                <a:gd name="connsiteY75" fmla="*/ 26663 h 38684"/>
                <a:gd name="connsiteX76" fmla="*/ 8213 w 73550"/>
                <a:gd name="connsiteY76" fmla="*/ 25375 h 38684"/>
                <a:gd name="connsiteX77" fmla="*/ 4949 w 73550"/>
                <a:gd name="connsiteY77" fmla="*/ 24272 h 38684"/>
                <a:gd name="connsiteX78" fmla="*/ 54 w 73550"/>
                <a:gd name="connsiteY78" fmla="*/ 20238 h 38684"/>
                <a:gd name="connsiteX79" fmla="*/ 17296 w 73550"/>
                <a:gd name="connsiteY79" fmla="*/ 20512 h 38684"/>
                <a:gd name="connsiteX80" fmla="*/ 15543 w 73550"/>
                <a:gd name="connsiteY80" fmla="*/ 20674 h 38684"/>
                <a:gd name="connsiteX81" fmla="*/ 14261 w 73550"/>
                <a:gd name="connsiteY81" fmla="*/ 19563 h 38684"/>
                <a:gd name="connsiteX0" fmla="*/ 14566 w 73855"/>
                <a:gd name="connsiteY0" fmla="*/ 19563 h 38684"/>
                <a:gd name="connsiteX1" fmla="*/ 15421 w 73855"/>
                <a:gd name="connsiteY1" fmla="*/ 18750 h 38684"/>
                <a:gd name="connsiteX2" fmla="*/ 15189 w 73855"/>
                <a:gd name="connsiteY2" fmla="*/ 17706 h 38684"/>
                <a:gd name="connsiteX3" fmla="*/ 15875 w 73855"/>
                <a:gd name="connsiteY3" fmla="*/ 17294 h 38684"/>
                <a:gd name="connsiteX4" fmla="*/ 15701 w 73855"/>
                <a:gd name="connsiteY4" fmla="*/ 16440 h 38684"/>
                <a:gd name="connsiteX5" fmla="*/ 15319 w 73855"/>
                <a:gd name="connsiteY5" fmla="*/ 15914 h 38684"/>
                <a:gd name="connsiteX6" fmla="*/ 15633 w 73855"/>
                <a:gd name="connsiteY6" fmla="*/ 14978 h 38684"/>
                <a:gd name="connsiteX7" fmla="*/ 16506 w 73855"/>
                <a:gd name="connsiteY7" fmla="*/ 14528 h 38684"/>
                <a:gd name="connsiteX8" fmla="*/ 16477 w 73855"/>
                <a:gd name="connsiteY8" fmla="*/ 14004 h 38684"/>
                <a:gd name="connsiteX9" fmla="*/ 16651 w 73855"/>
                <a:gd name="connsiteY9" fmla="*/ 13294 h 38684"/>
                <a:gd name="connsiteX10" fmla="*/ 17071 w 73855"/>
                <a:gd name="connsiteY10" fmla="*/ 12702 h 38684"/>
                <a:gd name="connsiteX11" fmla="*/ 17023 w 73855"/>
                <a:gd name="connsiteY11" fmla="*/ 11919 h 38684"/>
                <a:gd name="connsiteX12" fmla="*/ 16012 w 73855"/>
                <a:gd name="connsiteY12" fmla="*/ 10558 h 38684"/>
                <a:gd name="connsiteX13" fmla="*/ 14566 w 73855"/>
                <a:gd name="connsiteY13" fmla="*/ 8676 h 38684"/>
                <a:gd name="connsiteX14" fmla="*/ 15344 w 73855"/>
                <a:gd name="connsiteY14" fmla="*/ 7691 h 38684"/>
                <a:gd name="connsiteX15" fmla="*/ 15706 w 73855"/>
                <a:gd name="connsiteY15" fmla="*/ 7045 h 38684"/>
                <a:gd name="connsiteX16" fmla="*/ 16699 w 73855"/>
                <a:gd name="connsiteY16" fmla="*/ 5984 h 38684"/>
                <a:gd name="connsiteX17" fmla="*/ 18381 w 73855"/>
                <a:gd name="connsiteY17" fmla="*/ 5350 h 38684"/>
                <a:gd name="connsiteX18" fmla="*/ 20271 w 73855"/>
                <a:gd name="connsiteY18" fmla="*/ 4017 h 38684"/>
                <a:gd name="connsiteX19" fmla="*/ 22643 w 73855"/>
                <a:gd name="connsiteY19" fmla="*/ 2980 h 38684"/>
                <a:gd name="connsiteX20" fmla="*/ 24388 w 73855"/>
                <a:gd name="connsiteY20" fmla="*/ 2573 h 38684"/>
                <a:gd name="connsiteX21" fmla="*/ 26857 w 73855"/>
                <a:gd name="connsiteY21" fmla="*/ 1799 h 38684"/>
                <a:gd name="connsiteX22" fmla="*/ 26313 w 73855"/>
                <a:gd name="connsiteY22" fmla="*/ 2878 h 38684"/>
                <a:gd name="connsiteX23" fmla="*/ 27381 w 73855"/>
                <a:gd name="connsiteY23" fmla="*/ 3612 h 38684"/>
                <a:gd name="connsiteX24" fmla="*/ 29537 w 73855"/>
                <a:gd name="connsiteY24" fmla="*/ 4378 h 38684"/>
                <a:gd name="connsiteX25" fmla="*/ 31412 w 73855"/>
                <a:gd name="connsiteY25" fmla="*/ 6110 h 38684"/>
                <a:gd name="connsiteX26" fmla="*/ 30895 w 73855"/>
                <a:gd name="connsiteY26" fmla="*/ 7421 h 38684"/>
                <a:gd name="connsiteX27" fmla="*/ 33174 w 73855"/>
                <a:gd name="connsiteY27" fmla="*/ 7225 h 38684"/>
                <a:gd name="connsiteX28" fmla="*/ 34203 w 73855"/>
                <a:gd name="connsiteY28" fmla="*/ 7530 h 38684"/>
                <a:gd name="connsiteX29" fmla="*/ 35094 w 73855"/>
                <a:gd name="connsiteY29" fmla="*/ 7103 h 38684"/>
                <a:gd name="connsiteX30" fmla="*/ 36577 w 73855"/>
                <a:gd name="connsiteY30" fmla="*/ 5922 h 38684"/>
                <a:gd name="connsiteX31" fmla="*/ 37738 w 73855"/>
                <a:gd name="connsiteY31" fmla="*/ 6181 h 38684"/>
                <a:gd name="connsiteX32" fmla="*/ 37976 w 73855"/>
                <a:gd name="connsiteY32" fmla="*/ 7169 h 38684"/>
                <a:gd name="connsiteX33" fmla="*/ 39541 w 73855"/>
                <a:gd name="connsiteY33" fmla="*/ 7498 h 38684"/>
                <a:gd name="connsiteX34" fmla="*/ 40612 w 73855"/>
                <a:gd name="connsiteY34" fmla="*/ 7301 h 38684"/>
                <a:gd name="connsiteX35" fmla="*/ 45899 w 73855"/>
                <a:gd name="connsiteY35" fmla="*/ 4288 h 38684"/>
                <a:gd name="connsiteX36" fmla="*/ 57670 w 73855"/>
                <a:gd name="connsiteY36" fmla="*/ 4843 h 38684"/>
                <a:gd name="connsiteX37" fmla="*/ 61232 w 73855"/>
                <a:gd name="connsiteY37" fmla="*/ 3979 h 38684"/>
                <a:gd name="connsiteX38" fmla="*/ 64562 w 73855"/>
                <a:gd name="connsiteY38" fmla="*/ 3732 h 38684"/>
                <a:gd name="connsiteX39" fmla="*/ 66421 w 73855"/>
                <a:gd name="connsiteY39" fmla="*/ 1385 h 38684"/>
                <a:gd name="connsiteX40" fmla="*/ 69518 w 73855"/>
                <a:gd name="connsiteY40" fmla="*/ 582 h 38684"/>
                <a:gd name="connsiteX41" fmla="*/ 73855 w 73855"/>
                <a:gd name="connsiteY41" fmla="*/ 521 h 38684"/>
                <a:gd name="connsiteX42" fmla="*/ 73325 w 73855"/>
                <a:gd name="connsiteY42" fmla="*/ 3199 h 38684"/>
                <a:gd name="connsiteX43" fmla="*/ 69673 w 73855"/>
                <a:gd name="connsiteY43" fmla="*/ 5461 h 38684"/>
                <a:gd name="connsiteX44" fmla="*/ 69905 w 73855"/>
                <a:gd name="connsiteY44" fmla="*/ 7993 h 38684"/>
                <a:gd name="connsiteX45" fmla="*/ 67737 w 73855"/>
                <a:gd name="connsiteY45" fmla="*/ 9043 h 38684"/>
                <a:gd name="connsiteX46" fmla="*/ 65336 w 73855"/>
                <a:gd name="connsiteY46" fmla="*/ 9413 h 38684"/>
                <a:gd name="connsiteX47" fmla="*/ 62316 w 73855"/>
                <a:gd name="connsiteY47" fmla="*/ 10216 h 38684"/>
                <a:gd name="connsiteX48" fmla="*/ 59064 w 73855"/>
                <a:gd name="connsiteY48" fmla="*/ 10031 h 38684"/>
                <a:gd name="connsiteX49" fmla="*/ 56586 w 73855"/>
                <a:gd name="connsiteY49" fmla="*/ 11513 h 38684"/>
                <a:gd name="connsiteX50" fmla="*/ 50236 w 73855"/>
                <a:gd name="connsiteY50" fmla="*/ 9969 h 38684"/>
                <a:gd name="connsiteX51" fmla="*/ 47176 w 73855"/>
                <a:gd name="connsiteY51" fmla="*/ 11653 h 38684"/>
                <a:gd name="connsiteX52" fmla="*/ 43982 w 73855"/>
                <a:gd name="connsiteY52" fmla="*/ 12888 h 38684"/>
                <a:gd name="connsiteX53" fmla="*/ 42586 w 73855"/>
                <a:gd name="connsiteY53" fmla="*/ 14284 h 38684"/>
                <a:gd name="connsiteX54" fmla="*/ 44351 w 73855"/>
                <a:gd name="connsiteY54" fmla="*/ 15588 h 38684"/>
                <a:gd name="connsiteX55" fmla="*/ 45016 w 73855"/>
                <a:gd name="connsiteY55" fmla="*/ 17035 h 38684"/>
                <a:gd name="connsiteX56" fmla="*/ 43963 w 73855"/>
                <a:gd name="connsiteY56" fmla="*/ 18614 h 38684"/>
                <a:gd name="connsiteX57" fmla="*/ 41164 w 73855"/>
                <a:gd name="connsiteY57" fmla="*/ 23522 h 38684"/>
                <a:gd name="connsiteX58" fmla="*/ 35801 w 73855"/>
                <a:gd name="connsiteY58" fmla="*/ 25040 h 38684"/>
                <a:gd name="connsiteX59" fmla="*/ 32102 w 73855"/>
                <a:gd name="connsiteY59" fmla="*/ 27801 h 38684"/>
                <a:gd name="connsiteX60" fmla="*/ 27885 w 73855"/>
                <a:gd name="connsiteY60" fmla="*/ 26926 h 38684"/>
                <a:gd name="connsiteX61" fmla="*/ 22008 w 73855"/>
                <a:gd name="connsiteY61" fmla="*/ 28582 h 38684"/>
                <a:gd name="connsiteX62" fmla="*/ 20406 w 73855"/>
                <a:gd name="connsiteY62" fmla="*/ 31585 h 38684"/>
                <a:gd name="connsiteX63" fmla="*/ 16049 w 73855"/>
                <a:gd name="connsiteY63" fmla="*/ 35327 h 38684"/>
                <a:gd name="connsiteX64" fmla="*/ 15544 w 73855"/>
                <a:gd name="connsiteY64" fmla="*/ 37881 h 38684"/>
                <a:gd name="connsiteX65" fmla="*/ 14847 w 73855"/>
                <a:gd name="connsiteY65" fmla="*/ 38684 h 38684"/>
                <a:gd name="connsiteX66" fmla="*/ 13685 w 73855"/>
                <a:gd name="connsiteY66" fmla="*/ 37634 h 38684"/>
                <a:gd name="connsiteX67" fmla="*/ 13840 w 73855"/>
                <a:gd name="connsiteY67" fmla="*/ 35040 h 38684"/>
                <a:gd name="connsiteX68" fmla="*/ 11904 w 73855"/>
                <a:gd name="connsiteY68" fmla="*/ 35534 h 38684"/>
                <a:gd name="connsiteX69" fmla="*/ 10820 w 73855"/>
                <a:gd name="connsiteY69" fmla="*/ 34546 h 38684"/>
                <a:gd name="connsiteX70" fmla="*/ 10269 w 73855"/>
                <a:gd name="connsiteY70" fmla="*/ 32185 h 38684"/>
                <a:gd name="connsiteX71" fmla="*/ 8574 w 73855"/>
                <a:gd name="connsiteY71" fmla="*/ 32509 h 38684"/>
                <a:gd name="connsiteX72" fmla="*/ 7389 w 73855"/>
                <a:gd name="connsiteY72" fmla="*/ 31474 h 38684"/>
                <a:gd name="connsiteX73" fmla="*/ 7800 w 73855"/>
                <a:gd name="connsiteY73" fmla="*/ 29483 h 38684"/>
                <a:gd name="connsiteX74" fmla="*/ 9939 w 73855"/>
                <a:gd name="connsiteY74" fmla="*/ 27738 h 38684"/>
                <a:gd name="connsiteX75" fmla="*/ 9467 w 73855"/>
                <a:gd name="connsiteY75" fmla="*/ 26663 h 38684"/>
                <a:gd name="connsiteX76" fmla="*/ 8518 w 73855"/>
                <a:gd name="connsiteY76" fmla="*/ 25375 h 38684"/>
                <a:gd name="connsiteX77" fmla="*/ 5254 w 73855"/>
                <a:gd name="connsiteY77" fmla="*/ 24272 h 38684"/>
                <a:gd name="connsiteX78" fmla="*/ 359 w 73855"/>
                <a:gd name="connsiteY78" fmla="*/ 20238 h 38684"/>
                <a:gd name="connsiteX79" fmla="*/ 2302 w 73855"/>
                <a:gd name="connsiteY79" fmla="*/ 20035 h 38684"/>
                <a:gd name="connsiteX80" fmla="*/ 17601 w 73855"/>
                <a:gd name="connsiteY80" fmla="*/ 20512 h 38684"/>
                <a:gd name="connsiteX81" fmla="*/ 15848 w 73855"/>
                <a:gd name="connsiteY81" fmla="*/ 20674 h 38684"/>
                <a:gd name="connsiteX82" fmla="*/ 14566 w 73855"/>
                <a:gd name="connsiteY82" fmla="*/ 19563 h 38684"/>
                <a:gd name="connsiteX0" fmla="*/ 1437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17405 w 73659"/>
                <a:gd name="connsiteY81" fmla="*/ 20512 h 38684"/>
                <a:gd name="connsiteX82" fmla="*/ 15652 w 73659"/>
                <a:gd name="connsiteY82" fmla="*/ 20674 h 38684"/>
                <a:gd name="connsiteX83" fmla="*/ 14370 w 73659"/>
                <a:gd name="connsiteY83" fmla="*/ 19563 h 38684"/>
                <a:gd name="connsiteX0" fmla="*/ 1437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17405 w 73659"/>
                <a:gd name="connsiteY82" fmla="*/ 20512 h 38684"/>
                <a:gd name="connsiteX83" fmla="*/ 15652 w 73659"/>
                <a:gd name="connsiteY83" fmla="*/ 20674 h 38684"/>
                <a:gd name="connsiteX84" fmla="*/ 14370 w 73659"/>
                <a:gd name="connsiteY84" fmla="*/ 19563 h 38684"/>
                <a:gd name="connsiteX0" fmla="*/ 1437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5978 w 73659"/>
                <a:gd name="connsiteY82" fmla="*/ 18676 h 38684"/>
                <a:gd name="connsiteX83" fmla="*/ 17405 w 73659"/>
                <a:gd name="connsiteY83" fmla="*/ 20512 h 38684"/>
                <a:gd name="connsiteX84" fmla="*/ 15652 w 73659"/>
                <a:gd name="connsiteY84" fmla="*/ 20674 h 38684"/>
                <a:gd name="connsiteX85" fmla="*/ 14370 w 73659"/>
                <a:gd name="connsiteY85" fmla="*/ 19563 h 38684"/>
                <a:gd name="connsiteX0" fmla="*/ 1437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5978 w 73659"/>
                <a:gd name="connsiteY82" fmla="*/ 18676 h 38684"/>
                <a:gd name="connsiteX83" fmla="*/ 9617 w 73659"/>
                <a:gd name="connsiteY83" fmla="*/ 21702 h 38684"/>
                <a:gd name="connsiteX84" fmla="*/ 17405 w 73659"/>
                <a:gd name="connsiteY84" fmla="*/ 20512 h 38684"/>
                <a:gd name="connsiteX85" fmla="*/ 15652 w 73659"/>
                <a:gd name="connsiteY85" fmla="*/ 20674 h 38684"/>
                <a:gd name="connsiteX86" fmla="*/ 14370 w 73659"/>
                <a:gd name="connsiteY86" fmla="*/ 19563 h 38684"/>
                <a:gd name="connsiteX0" fmla="*/ 1437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5978 w 73659"/>
                <a:gd name="connsiteY82" fmla="*/ 18676 h 38684"/>
                <a:gd name="connsiteX83" fmla="*/ 10237 w 73659"/>
                <a:gd name="connsiteY83" fmla="*/ 20529 h 38684"/>
                <a:gd name="connsiteX84" fmla="*/ 17405 w 73659"/>
                <a:gd name="connsiteY84" fmla="*/ 20512 h 38684"/>
                <a:gd name="connsiteX85" fmla="*/ 15652 w 73659"/>
                <a:gd name="connsiteY85" fmla="*/ 20674 h 38684"/>
                <a:gd name="connsiteX86" fmla="*/ 14370 w 73659"/>
                <a:gd name="connsiteY86" fmla="*/ 19563 h 38684"/>
                <a:gd name="connsiteX0" fmla="*/ 1437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5978 w 73659"/>
                <a:gd name="connsiteY82" fmla="*/ 18676 h 38684"/>
                <a:gd name="connsiteX83" fmla="*/ 10237 w 73659"/>
                <a:gd name="connsiteY83" fmla="*/ 20529 h 38684"/>
                <a:gd name="connsiteX84" fmla="*/ 13334 w 73659"/>
                <a:gd name="connsiteY84" fmla="*/ 21887 h 38684"/>
                <a:gd name="connsiteX85" fmla="*/ 17405 w 73659"/>
                <a:gd name="connsiteY85" fmla="*/ 20512 h 38684"/>
                <a:gd name="connsiteX86" fmla="*/ 15652 w 73659"/>
                <a:gd name="connsiteY86" fmla="*/ 20674 h 38684"/>
                <a:gd name="connsiteX87" fmla="*/ 14370 w 73659"/>
                <a:gd name="connsiteY87" fmla="*/ 19563 h 38684"/>
                <a:gd name="connsiteX0" fmla="*/ 1437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5978 w 73659"/>
                <a:gd name="connsiteY82" fmla="*/ 18676 h 38684"/>
                <a:gd name="connsiteX83" fmla="*/ 10237 w 73659"/>
                <a:gd name="connsiteY83" fmla="*/ 20529 h 38684"/>
                <a:gd name="connsiteX84" fmla="*/ 13334 w 73659"/>
                <a:gd name="connsiteY84" fmla="*/ 21887 h 38684"/>
                <a:gd name="connsiteX85" fmla="*/ 15652 w 73659"/>
                <a:gd name="connsiteY85" fmla="*/ 20674 h 38684"/>
                <a:gd name="connsiteX86" fmla="*/ 14370 w 73659"/>
                <a:gd name="connsiteY86" fmla="*/ 19563 h 38684"/>
                <a:gd name="connsiteX0" fmla="*/ 1437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5978 w 73659"/>
                <a:gd name="connsiteY82" fmla="*/ 18676 h 38684"/>
                <a:gd name="connsiteX83" fmla="*/ 10237 w 73659"/>
                <a:gd name="connsiteY83" fmla="*/ 20529 h 38684"/>
                <a:gd name="connsiteX84" fmla="*/ 13334 w 73659"/>
                <a:gd name="connsiteY84" fmla="*/ 21887 h 38684"/>
                <a:gd name="connsiteX85" fmla="*/ 14370 w 73659"/>
                <a:gd name="connsiteY85" fmla="*/ 19563 h 38684"/>
                <a:gd name="connsiteX0" fmla="*/ 1437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5978 w 73659"/>
                <a:gd name="connsiteY82" fmla="*/ 18676 h 38684"/>
                <a:gd name="connsiteX83" fmla="*/ 10237 w 73659"/>
                <a:gd name="connsiteY83" fmla="*/ 20529 h 38684"/>
                <a:gd name="connsiteX84" fmla="*/ 13334 w 73659"/>
                <a:gd name="connsiteY84" fmla="*/ 20899 h 38684"/>
                <a:gd name="connsiteX85" fmla="*/ 14370 w 73659"/>
                <a:gd name="connsiteY85" fmla="*/ 19563 h 38684"/>
                <a:gd name="connsiteX0" fmla="*/ 13750 w 73659"/>
                <a:gd name="connsiteY0" fmla="*/ 19563 h 38684"/>
                <a:gd name="connsiteX1" fmla="*/ 15225 w 73659"/>
                <a:gd name="connsiteY1" fmla="*/ 18750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5978 w 73659"/>
                <a:gd name="connsiteY82" fmla="*/ 18676 h 38684"/>
                <a:gd name="connsiteX83" fmla="*/ 10237 w 73659"/>
                <a:gd name="connsiteY83" fmla="*/ 20529 h 38684"/>
                <a:gd name="connsiteX84" fmla="*/ 13334 w 73659"/>
                <a:gd name="connsiteY84" fmla="*/ 20899 h 38684"/>
                <a:gd name="connsiteX85" fmla="*/ 13750 w 73659"/>
                <a:gd name="connsiteY85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4993 w 73659"/>
                <a:gd name="connsiteY2" fmla="*/ 17706 h 38684"/>
                <a:gd name="connsiteX3" fmla="*/ 15679 w 73659"/>
                <a:gd name="connsiteY3" fmla="*/ 17294 h 38684"/>
                <a:gd name="connsiteX4" fmla="*/ 15505 w 73659"/>
                <a:gd name="connsiteY4" fmla="*/ 16440 h 38684"/>
                <a:gd name="connsiteX5" fmla="*/ 15123 w 73659"/>
                <a:gd name="connsiteY5" fmla="*/ 15914 h 38684"/>
                <a:gd name="connsiteX6" fmla="*/ 15437 w 73659"/>
                <a:gd name="connsiteY6" fmla="*/ 14978 h 38684"/>
                <a:gd name="connsiteX7" fmla="*/ 16310 w 73659"/>
                <a:gd name="connsiteY7" fmla="*/ 14528 h 38684"/>
                <a:gd name="connsiteX8" fmla="*/ 16281 w 73659"/>
                <a:gd name="connsiteY8" fmla="*/ 14004 h 38684"/>
                <a:gd name="connsiteX9" fmla="*/ 16455 w 73659"/>
                <a:gd name="connsiteY9" fmla="*/ 13294 h 38684"/>
                <a:gd name="connsiteX10" fmla="*/ 16875 w 73659"/>
                <a:gd name="connsiteY10" fmla="*/ 12702 h 38684"/>
                <a:gd name="connsiteX11" fmla="*/ 16827 w 73659"/>
                <a:gd name="connsiteY11" fmla="*/ 11919 h 38684"/>
                <a:gd name="connsiteX12" fmla="*/ 15816 w 73659"/>
                <a:gd name="connsiteY12" fmla="*/ 10558 h 38684"/>
                <a:gd name="connsiteX13" fmla="*/ 14370 w 73659"/>
                <a:gd name="connsiteY13" fmla="*/ 8676 h 38684"/>
                <a:gd name="connsiteX14" fmla="*/ 15148 w 73659"/>
                <a:gd name="connsiteY14" fmla="*/ 7691 h 38684"/>
                <a:gd name="connsiteX15" fmla="*/ 15510 w 73659"/>
                <a:gd name="connsiteY15" fmla="*/ 7045 h 38684"/>
                <a:gd name="connsiteX16" fmla="*/ 16503 w 73659"/>
                <a:gd name="connsiteY16" fmla="*/ 5984 h 38684"/>
                <a:gd name="connsiteX17" fmla="*/ 18185 w 73659"/>
                <a:gd name="connsiteY17" fmla="*/ 5350 h 38684"/>
                <a:gd name="connsiteX18" fmla="*/ 20075 w 73659"/>
                <a:gd name="connsiteY18" fmla="*/ 4017 h 38684"/>
                <a:gd name="connsiteX19" fmla="*/ 22447 w 73659"/>
                <a:gd name="connsiteY19" fmla="*/ 2980 h 38684"/>
                <a:gd name="connsiteX20" fmla="*/ 24192 w 73659"/>
                <a:gd name="connsiteY20" fmla="*/ 2573 h 38684"/>
                <a:gd name="connsiteX21" fmla="*/ 26661 w 73659"/>
                <a:gd name="connsiteY21" fmla="*/ 1799 h 38684"/>
                <a:gd name="connsiteX22" fmla="*/ 26117 w 73659"/>
                <a:gd name="connsiteY22" fmla="*/ 2878 h 38684"/>
                <a:gd name="connsiteX23" fmla="*/ 27185 w 73659"/>
                <a:gd name="connsiteY23" fmla="*/ 3612 h 38684"/>
                <a:gd name="connsiteX24" fmla="*/ 29341 w 73659"/>
                <a:gd name="connsiteY24" fmla="*/ 4378 h 38684"/>
                <a:gd name="connsiteX25" fmla="*/ 31216 w 73659"/>
                <a:gd name="connsiteY25" fmla="*/ 6110 h 38684"/>
                <a:gd name="connsiteX26" fmla="*/ 30699 w 73659"/>
                <a:gd name="connsiteY26" fmla="*/ 7421 h 38684"/>
                <a:gd name="connsiteX27" fmla="*/ 32978 w 73659"/>
                <a:gd name="connsiteY27" fmla="*/ 7225 h 38684"/>
                <a:gd name="connsiteX28" fmla="*/ 34007 w 73659"/>
                <a:gd name="connsiteY28" fmla="*/ 7530 h 38684"/>
                <a:gd name="connsiteX29" fmla="*/ 34898 w 73659"/>
                <a:gd name="connsiteY29" fmla="*/ 7103 h 38684"/>
                <a:gd name="connsiteX30" fmla="*/ 36381 w 73659"/>
                <a:gd name="connsiteY30" fmla="*/ 5922 h 38684"/>
                <a:gd name="connsiteX31" fmla="*/ 37542 w 73659"/>
                <a:gd name="connsiteY31" fmla="*/ 6181 h 38684"/>
                <a:gd name="connsiteX32" fmla="*/ 37780 w 73659"/>
                <a:gd name="connsiteY32" fmla="*/ 7169 h 38684"/>
                <a:gd name="connsiteX33" fmla="*/ 39345 w 73659"/>
                <a:gd name="connsiteY33" fmla="*/ 7498 h 38684"/>
                <a:gd name="connsiteX34" fmla="*/ 40416 w 73659"/>
                <a:gd name="connsiteY34" fmla="*/ 7301 h 38684"/>
                <a:gd name="connsiteX35" fmla="*/ 45703 w 73659"/>
                <a:gd name="connsiteY35" fmla="*/ 4288 h 38684"/>
                <a:gd name="connsiteX36" fmla="*/ 57474 w 73659"/>
                <a:gd name="connsiteY36" fmla="*/ 4843 h 38684"/>
                <a:gd name="connsiteX37" fmla="*/ 61036 w 73659"/>
                <a:gd name="connsiteY37" fmla="*/ 3979 h 38684"/>
                <a:gd name="connsiteX38" fmla="*/ 64366 w 73659"/>
                <a:gd name="connsiteY38" fmla="*/ 3732 h 38684"/>
                <a:gd name="connsiteX39" fmla="*/ 66225 w 73659"/>
                <a:gd name="connsiteY39" fmla="*/ 1385 h 38684"/>
                <a:gd name="connsiteX40" fmla="*/ 69322 w 73659"/>
                <a:gd name="connsiteY40" fmla="*/ 582 h 38684"/>
                <a:gd name="connsiteX41" fmla="*/ 73659 w 73659"/>
                <a:gd name="connsiteY41" fmla="*/ 521 h 38684"/>
                <a:gd name="connsiteX42" fmla="*/ 73129 w 73659"/>
                <a:gd name="connsiteY42" fmla="*/ 3199 h 38684"/>
                <a:gd name="connsiteX43" fmla="*/ 69477 w 73659"/>
                <a:gd name="connsiteY43" fmla="*/ 5461 h 38684"/>
                <a:gd name="connsiteX44" fmla="*/ 69709 w 73659"/>
                <a:gd name="connsiteY44" fmla="*/ 7993 h 38684"/>
                <a:gd name="connsiteX45" fmla="*/ 67541 w 73659"/>
                <a:gd name="connsiteY45" fmla="*/ 9043 h 38684"/>
                <a:gd name="connsiteX46" fmla="*/ 65140 w 73659"/>
                <a:gd name="connsiteY46" fmla="*/ 9413 h 38684"/>
                <a:gd name="connsiteX47" fmla="*/ 62120 w 73659"/>
                <a:gd name="connsiteY47" fmla="*/ 10216 h 38684"/>
                <a:gd name="connsiteX48" fmla="*/ 58868 w 73659"/>
                <a:gd name="connsiteY48" fmla="*/ 10031 h 38684"/>
                <a:gd name="connsiteX49" fmla="*/ 56390 w 73659"/>
                <a:gd name="connsiteY49" fmla="*/ 11513 h 38684"/>
                <a:gd name="connsiteX50" fmla="*/ 50040 w 73659"/>
                <a:gd name="connsiteY50" fmla="*/ 9969 h 38684"/>
                <a:gd name="connsiteX51" fmla="*/ 46980 w 73659"/>
                <a:gd name="connsiteY51" fmla="*/ 11653 h 38684"/>
                <a:gd name="connsiteX52" fmla="*/ 43786 w 73659"/>
                <a:gd name="connsiteY52" fmla="*/ 12888 h 38684"/>
                <a:gd name="connsiteX53" fmla="*/ 42390 w 73659"/>
                <a:gd name="connsiteY53" fmla="*/ 14284 h 38684"/>
                <a:gd name="connsiteX54" fmla="*/ 44155 w 73659"/>
                <a:gd name="connsiteY54" fmla="*/ 15588 h 38684"/>
                <a:gd name="connsiteX55" fmla="*/ 44820 w 73659"/>
                <a:gd name="connsiteY55" fmla="*/ 17035 h 38684"/>
                <a:gd name="connsiteX56" fmla="*/ 43767 w 73659"/>
                <a:gd name="connsiteY56" fmla="*/ 18614 h 38684"/>
                <a:gd name="connsiteX57" fmla="*/ 40968 w 73659"/>
                <a:gd name="connsiteY57" fmla="*/ 23522 h 38684"/>
                <a:gd name="connsiteX58" fmla="*/ 35605 w 73659"/>
                <a:gd name="connsiteY58" fmla="*/ 25040 h 38684"/>
                <a:gd name="connsiteX59" fmla="*/ 31906 w 73659"/>
                <a:gd name="connsiteY59" fmla="*/ 27801 h 38684"/>
                <a:gd name="connsiteX60" fmla="*/ 27689 w 73659"/>
                <a:gd name="connsiteY60" fmla="*/ 26926 h 38684"/>
                <a:gd name="connsiteX61" fmla="*/ 21812 w 73659"/>
                <a:gd name="connsiteY61" fmla="*/ 28582 h 38684"/>
                <a:gd name="connsiteX62" fmla="*/ 20210 w 73659"/>
                <a:gd name="connsiteY62" fmla="*/ 31585 h 38684"/>
                <a:gd name="connsiteX63" fmla="*/ 15853 w 73659"/>
                <a:gd name="connsiteY63" fmla="*/ 35327 h 38684"/>
                <a:gd name="connsiteX64" fmla="*/ 15348 w 73659"/>
                <a:gd name="connsiteY64" fmla="*/ 37881 h 38684"/>
                <a:gd name="connsiteX65" fmla="*/ 14651 w 73659"/>
                <a:gd name="connsiteY65" fmla="*/ 38684 h 38684"/>
                <a:gd name="connsiteX66" fmla="*/ 13489 w 73659"/>
                <a:gd name="connsiteY66" fmla="*/ 37634 h 38684"/>
                <a:gd name="connsiteX67" fmla="*/ 13644 w 73659"/>
                <a:gd name="connsiteY67" fmla="*/ 35040 h 38684"/>
                <a:gd name="connsiteX68" fmla="*/ 11708 w 73659"/>
                <a:gd name="connsiteY68" fmla="*/ 35534 h 38684"/>
                <a:gd name="connsiteX69" fmla="*/ 10624 w 73659"/>
                <a:gd name="connsiteY69" fmla="*/ 34546 h 38684"/>
                <a:gd name="connsiteX70" fmla="*/ 10073 w 73659"/>
                <a:gd name="connsiteY70" fmla="*/ 32185 h 38684"/>
                <a:gd name="connsiteX71" fmla="*/ 8378 w 73659"/>
                <a:gd name="connsiteY71" fmla="*/ 32509 h 38684"/>
                <a:gd name="connsiteX72" fmla="*/ 7193 w 73659"/>
                <a:gd name="connsiteY72" fmla="*/ 31474 h 38684"/>
                <a:gd name="connsiteX73" fmla="*/ 7604 w 73659"/>
                <a:gd name="connsiteY73" fmla="*/ 29483 h 38684"/>
                <a:gd name="connsiteX74" fmla="*/ 9743 w 73659"/>
                <a:gd name="connsiteY74" fmla="*/ 27738 h 38684"/>
                <a:gd name="connsiteX75" fmla="*/ 9271 w 73659"/>
                <a:gd name="connsiteY75" fmla="*/ 26663 h 38684"/>
                <a:gd name="connsiteX76" fmla="*/ 8322 w 73659"/>
                <a:gd name="connsiteY76" fmla="*/ 25375 h 38684"/>
                <a:gd name="connsiteX77" fmla="*/ 5058 w 73659"/>
                <a:gd name="connsiteY77" fmla="*/ 24272 h 38684"/>
                <a:gd name="connsiteX78" fmla="*/ 163 w 73659"/>
                <a:gd name="connsiteY78" fmla="*/ 20238 h 38684"/>
                <a:gd name="connsiteX79" fmla="*/ 1254 w 73659"/>
                <a:gd name="connsiteY79" fmla="*/ 19355 h 38684"/>
                <a:gd name="connsiteX80" fmla="*/ 2106 w 73659"/>
                <a:gd name="connsiteY80" fmla="*/ 20035 h 38684"/>
                <a:gd name="connsiteX81" fmla="*/ 3654 w 73659"/>
                <a:gd name="connsiteY81" fmla="*/ 18799 h 38684"/>
                <a:gd name="connsiteX82" fmla="*/ 5978 w 73659"/>
                <a:gd name="connsiteY82" fmla="*/ 18676 h 38684"/>
                <a:gd name="connsiteX83" fmla="*/ 10237 w 73659"/>
                <a:gd name="connsiteY83" fmla="*/ 20529 h 38684"/>
                <a:gd name="connsiteX84" fmla="*/ 13334 w 73659"/>
                <a:gd name="connsiteY84" fmla="*/ 20899 h 38684"/>
                <a:gd name="connsiteX85" fmla="*/ 13750 w 73659"/>
                <a:gd name="connsiteY85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5679 w 73659"/>
                <a:gd name="connsiteY2" fmla="*/ 17294 h 38684"/>
                <a:gd name="connsiteX3" fmla="*/ 15505 w 73659"/>
                <a:gd name="connsiteY3" fmla="*/ 16440 h 38684"/>
                <a:gd name="connsiteX4" fmla="*/ 15123 w 73659"/>
                <a:gd name="connsiteY4" fmla="*/ 15914 h 38684"/>
                <a:gd name="connsiteX5" fmla="*/ 15437 w 73659"/>
                <a:gd name="connsiteY5" fmla="*/ 14978 h 38684"/>
                <a:gd name="connsiteX6" fmla="*/ 16310 w 73659"/>
                <a:gd name="connsiteY6" fmla="*/ 14528 h 38684"/>
                <a:gd name="connsiteX7" fmla="*/ 16281 w 73659"/>
                <a:gd name="connsiteY7" fmla="*/ 14004 h 38684"/>
                <a:gd name="connsiteX8" fmla="*/ 16455 w 73659"/>
                <a:gd name="connsiteY8" fmla="*/ 13294 h 38684"/>
                <a:gd name="connsiteX9" fmla="*/ 16875 w 73659"/>
                <a:gd name="connsiteY9" fmla="*/ 12702 h 38684"/>
                <a:gd name="connsiteX10" fmla="*/ 16827 w 73659"/>
                <a:gd name="connsiteY10" fmla="*/ 11919 h 38684"/>
                <a:gd name="connsiteX11" fmla="*/ 15816 w 73659"/>
                <a:gd name="connsiteY11" fmla="*/ 10558 h 38684"/>
                <a:gd name="connsiteX12" fmla="*/ 14370 w 73659"/>
                <a:gd name="connsiteY12" fmla="*/ 8676 h 38684"/>
                <a:gd name="connsiteX13" fmla="*/ 15148 w 73659"/>
                <a:gd name="connsiteY13" fmla="*/ 7691 h 38684"/>
                <a:gd name="connsiteX14" fmla="*/ 15510 w 73659"/>
                <a:gd name="connsiteY14" fmla="*/ 7045 h 38684"/>
                <a:gd name="connsiteX15" fmla="*/ 16503 w 73659"/>
                <a:gd name="connsiteY15" fmla="*/ 5984 h 38684"/>
                <a:gd name="connsiteX16" fmla="*/ 18185 w 73659"/>
                <a:gd name="connsiteY16" fmla="*/ 5350 h 38684"/>
                <a:gd name="connsiteX17" fmla="*/ 20075 w 73659"/>
                <a:gd name="connsiteY17" fmla="*/ 4017 h 38684"/>
                <a:gd name="connsiteX18" fmla="*/ 22447 w 73659"/>
                <a:gd name="connsiteY18" fmla="*/ 2980 h 38684"/>
                <a:gd name="connsiteX19" fmla="*/ 24192 w 73659"/>
                <a:gd name="connsiteY19" fmla="*/ 2573 h 38684"/>
                <a:gd name="connsiteX20" fmla="*/ 26661 w 73659"/>
                <a:gd name="connsiteY20" fmla="*/ 1799 h 38684"/>
                <a:gd name="connsiteX21" fmla="*/ 26117 w 73659"/>
                <a:gd name="connsiteY21" fmla="*/ 2878 h 38684"/>
                <a:gd name="connsiteX22" fmla="*/ 27185 w 73659"/>
                <a:gd name="connsiteY22" fmla="*/ 3612 h 38684"/>
                <a:gd name="connsiteX23" fmla="*/ 29341 w 73659"/>
                <a:gd name="connsiteY23" fmla="*/ 4378 h 38684"/>
                <a:gd name="connsiteX24" fmla="*/ 31216 w 73659"/>
                <a:gd name="connsiteY24" fmla="*/ 6110 h 38684"/>
                <a:gd name="connsiteX25" fmla="*/ 30699 w 73659"/>
                <a:gd name="connsiteY25" fmla="*/ 7421 h 38684"/>
                <a:gd name="connsiteX26" fmla="*/ 32978 w 73659"/>
                <a:gd name="connsiteY26" fmla="*/ 7225 h 38684"/>
                <a:gd name="connsiteX27" fmla="*/ 34007 w 73659"/>
                <a:gd name="connsiteY27" fmla="*/ 7530 h 38684"/>
                <a:gd name="connsiteX28" fmla="*/ 34898 w 73659"/>
                <a:gd name="connsiteY28" fmla="*/ 7103 h 38684"/>
                <a:gd name="connsiteX29" fmla="*/ 36381 w 73659"/>
                <a:gd name="connsiteY29" fmla="*/ 5922 h 38684"/>
                <a:gd name="connsiteX30" fmla="*/ 37542 w 73659"/>
                <a:gd name="connsiteY30" fmla="*/ 6181 h 38684"/>
                <a:gd name="connsiteX31" fmla="*/ 37780 w 73659"/>
                <a:gd name="connsiteY31" fmla="*/ 7169 h 38684"/>
                <a:gd name="connsiteX32" fmla="*/ 39345 w 73659"/>
                <a:gd name="connsiteY32" fmla="*/ 7498 h 38684"/>
                <a:gd name="connsiteX33" fmla="*/ 40416 w 73659"/>
                <a:gd name="connsiteY33" fmla="*/ 7301 h 38684"/>
                <a:gd name="connsiteX34" fmla="*/ 45703 w 73659"/>
                <a:gd name="connsiteY34" fmla="*/ 4288 h 38684"/>
                <a:gd name="connsiteX35" fmla="*/ 57474 w 73659"/>
                <a:gd name="connsiteY35" fmla="*/ 4843 h 38684"/>
                <a:gd name="connsiteX36" fmla="*/ 61036 w 73659"/>
                <a:gd name="connsiteY36" fmla="*/ 3979 h 38684"/>
                <a:gd name="connsiteX37" fmla="*/ 64366 w 73659"/>
                <a:gd name="connsiteY37" fmla="*/ 3732 h 38684"/>
                <a:gd name="connsiteX38" fmla="*/ 66225 w 73659"/>
                <a:gd name="connsiteY38" fmla="*/ 1385 h 38684"/>
                <a:gd name="connsiteX39" fmla="*/ 69322 w 73659"/>
                <a:gd name="connsiteY39" fmla="*/ 582 h 38684"/>
                <a:gd name="connsiteX40" fmla="*/ 73659 w 73659"/>
                <a:gd name="connsiteY40" fmla="*/ 521 h 38684"/>
                <a:gd name="connsiteX41" fmla="*/ 73129 w 73659"/>
                <a:gd name="connsiteY41" fmla="*/ 3199 h 38684"/>
                <a:gd name="connsiteX42" fmla="*/ 69477 w 73659"/>
                <a:gd name="connsiteY42" fmla="*/ 5461 h 38684"/>
                <a:gd name="connsiteX43" fmla="*/ 69709 w 73659"/>
                <a:gd name="connsiteY43" fmla="*/ 7993 h 38684"/>
                <a:gd name="connsiteX44" fmla="*/ 67541 w 73659"/>
                <a:gd name="connsiteY44" fmla="*/ 9043 h 38684"/>
                <a:gd name="connsiteX45" fmla="*/ 65140 w 73659"/>
                <a:gd name="connsiteY45" fmla="*/ 9413 h 38684"/>
                <a:gd name="connsiteX46" fmla="*/ 62120 w 73659"/>
                <a:gd name="connsiteY46" fmla="*/ 10216 h 38684"/>
                <a:gd name="connsiteX47" fmla="*/ 58868 w 73659"/>
                <a:gd name="connsiteY47" fmla="*/ 10031 h 38684"/>
                <a:gd name="connsiteX48" fmla="*/ 56390 w 73659"/>
                <a:gd name="connsiteY48" fmla="*/ 11513 h 38684"/>
                <a:gd name="connsiteX49" fmla="*/ 50040 w 73659"/>
                <a:gd name="connsiteY49" fmla="*/ 9969 h 38684"/>
                <a:gd name="connsiteX50" fmla="*/ 46980 w 73659"/>
                <a:gd name="connsiteY50" fmla="*/ 11653 h 38684"/>
                <a:gd name="connsiteX51" fmla="*/ 43786 w 73659"/>
                <a:gd name="connsiteY51" fmla="*/ 12888 h 38684"/>
                <a:gd name="connsiteX52" fmla="*/ 42390 w 73659"/>
                <a:gd name="connsiteY52" fmla="*/ 14284 h 38684"/>
                <a:gd name="connsiteX53" fmla="*/ 44155 w 73659"/>
                <a:gd name="connsiteY53" fmla="*/ 15588 h 38684"/>
                <a:gd name="connsiteX54" fmla="*/ 44820 w 73659"/>
                <a:gd name="connsiteY54" fmla="*/ 17035 h 38684"/>
                <a:gd name="connsiteX55" fmla="*/ 43767 w 73659"/>
                <a:gd name="connsiteY55" fmla="*/ 18614 h 38684"/>
                <a:gd name="connsiteX56" fmla="*/ 40968 w 73659"/>
                <a:gd name="connsiteY56" fmla="*/ 23522 h 38684"/>
                <a:gd name="connsiteX57" fmla="*/ 35605 w 73659"/>
                <a:gd name="connsiteY57" fmla="*/ 25040 h 38684"/>
                <a:gd name="connsiteX58" fmla="*/ 31906 w 73659"/>
                <a:gd name="connsiteY58" fmla="*/ 27801 h 38684"/>
                <a:gd name="connsiteX59" fmla="*/ 27689 w 73659"/>
                <a:gd name="connsiteY59" fmla="*/ 26926 h 38684"/>
                <a:gd name="connsiteX60" fmla="*/ 21812 w 73659"/>
                <a:gd name="connsiteY60" fmla="*/ 28582 h 38684"/>
                <a:gd name="connsiteX61" fmla="*/ 20210 w 73659"/>
                <a:gd name="connsiteY61" fmla="*/ 31585 h 38684"/>
                <a:gd name="connsiteX62" fmla="*/ 15853 w 73659"/>
                <a:gd name="connsiteY62" fmla="*/ 35327 h 38684"/>
                <a:gd name="connsiteX63" fmla="*/ 15348 w 73659"/>
                <a:gd name="connsiteY63" fmla="*/ 37881 h 38684"/>
                <a:gd name="connsiteX64" fmla="*/ 14651 w 73659"/>
                <a:gd name="connsiteY64" fmla="*/ 38684 h 38684"/>
                <a:gd name="connsiteX65" fmla="*/ 13489 w 73659"/>
                <a:gd name="connsiteY65" fmla="*/ 37634 h 38684"/>
                <a:gd name="connsiteX66" fmla="*/ 13644 w 73659"/>
                <a:gd name="connsiteY66" fmla="*/ 35040 h 38684"/>
                <a:gd name="connsiteX67" fmla="*/ 11708 w 73659"/>
                <a:gd name="connsiteY67" fmla="*/ 35534 h 38684"/>
                <a:gd name="connsiteX68" fmla="*/ 10624 w 73659"/>
                <a:gd name="connsiteY68" fmla="*/ 34546 h 38684"/>
                <a:gd name="connsiteX69" fmla="*/ 10073 w 73659"/>
                <a:gd name="connsiteY69" fmla="*/ 32185 h 38684"/>
                <a:gd name="connsiteX70" fmla="*/ 8378 w 73659"/>
                <a:gd name="connsiteY70" fmla="*/ 32509 h 38684"/>
                <a:gd name="connsiteX71" fmla="*/ 7193 w 73659"/>
                <a:gd name="connsiteY71" fmla="*/ 31474 h 38684"/>
                <a:gd name="connsiteX72" fmla="*/ 7604 w 73659"/>
                <a:gd name="connsiteY72" fmla="*/ 29483 h 38684"/>
                <a:gd name="connsiteX73" fmla="*/ 9743 w 73659"/>
                <a:gd name="connsiteY73" fmla="*/ 27738 h 38684"/>
                <a:gd name="connsiteX74" fmla="*/ 9271 w 73659"/>
                <a:gd name="connsiteY74" fmla="*/ 26663 h 38684"/>
                <a:gd name="connsiteX75" fmla="*/ 8322 w 73659"/>
                <a:gd name="connsiteY75" fmla="*/ 25375 h 38684"/>
                <a:gd name="connsiteX76" fmla="*/ 5058 w 73659"/>
                <a:gd name="connsiteY76" fmla="*/ 24272 h 38684"/>
                <a:gd name="connsiteX77" fmla="*/ 163 w 73659"/>
                <a:gd name="connsiteY77" fmla="*/ 20238 h 38684"/>
                <a:gd name="connsiteX78" fmla="*/ 1254 w 73659"/>
                <a:gd name="connsiteY78" fmla="*/ 19355 h 38684"/>
                <a:gd name="connsiteX79" fmla="*/ 2106 w 73659"/>
                <a:gd name="connsiteY79" fmla="*/ 20035 h 38684"/>
                <a:gd name="connsiteX80" fmla="*/ 3654 w 73659"/>
                <a:gd name="connsiteY80" fmla="*/ 18799 h 38684"/>
                <a:gd name="connsiteX81" fmla="*/ 5978 w 73659"/>
                <a:gd name="connsiteY81" fmla="*/ 18676 h 38684"/>
                <a:gd name="connsiteX82" fmla="*/ 10237 w 73659"/>
                <a:gd name="connsiteY82" fmla="*/ 20529 h 38684"/>
                <a:gd name="connsiteX83" fmla="*/ 13334 w 73659"/>
                <a:gd name="connsiteY83" fmla="*/ 20899 h 38684"/>
                <a:gd name="connsiteX84" fmla="*/ 13750 w 73659"/>
                <a:gd name="connsiteY84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5505 w 73659"/>
                <a:gd name="connsiteY2" fmla="*/ 16440 h 38684"/>
                <a:gd name="connsiteX3" fmla="*/ 15123 w 73659"/>
                <a:gd name="connsiteY3" fmla="*/ 15914 h 38684"/>
                <a:gd name="connsiteX4" fmla="*/ 15437 w 73659"/>
                <a:gd name="connsiteY4" fmla="*/ 14978 h 38684"/>
                <a:gd name="connsiteX5" fmla="*/ 16310 w 73659"/>
                <a:gd name="connsiteY5" fmla="*/ 14528 h 38684"/>
                <a:gd name="connsiteX6" fmla="*/ 16281 w 73659"/>
                <a:gd name="connsiteY6" fmla="*/ 14004 h 38684"/>
                <a:gd name="connsiteX7" fmla="*/ 16455 w 73659"/>
                <a:gd name="connsiteY7" fmla="*/ 13294 h 38684"/>
                <a:gd name="connsiteX8" fmla="*/ 16875 w 73659"/>
                <a:gd name="connsiteY8" fmla="*/ 12702 h 38684"/>
                <a:gd name="connsiteX9" fmla="*/ 16827 w 73659"/>
                <a:gd name="connsiteY9" fmla="*/ 11919 h 38684"/>
                <a:gd name="connsiteX10" fmla="*/ 15816 w 73659"/>
                <a:gd name="connsiteY10" fmla="*/ 10558 h 38684"/>
                <a:gd name="connsiteX11" fmla="*/ 14370 w 73659"/>
                <a:gd name="connsiteY11" fmla="*/ 8676 h 38684"/>
                <a:gd name="connsiteX12" fmla="*/ 15148 w 73659"/>
                <a:gd name="connsiteY12" fmla="*/ 7691 h 38684"/>
                <a:gd name="connsiteX13" fmla="*/ 15510 w 73659"/>
                <a:gd name="connsiteY13" fmla="*/ 7045 h 38684"/>
                <a:gd name="connsiteX14" fmla="*/ 16503 w 73659"/>
                <a:gd name="connsiteY14" fmla="*/ 5984 h 38684"/>
                <a:gd name="connsiteX15" fmla="*/ 18185 w 73659"/>
                <a:gd name="connsiteY15" fmla="*/ 5350 h 38684"/>
                <a:gd name="connsiteX16" fmla="*/ 20075 w 73659"/>
                <a:gd name="connsiteY16" fmla="*/ 4017 h 38684"/>
                <a:gd name="connsiteX17" fmla="*/ 22447 w 73659"/>
                <a:gd name="connsiteY17" fmla="*/ 2980 h 38684"/>
                <a:gd name="connsiteX18" fmla="*/ 24192 w 73659"/>
                <a:gd name="connsiteY18" fmla="*/ 2573 h 38684"/>
                <a:gd name="connsiteX19" fmla="*/ 26661 w 73659"/>
                <a:gd name="connsiteY19" fmla="*/ 1799 h 38684"/>
                <a:gd name="connsiteX20" fmla="*/ 26117 w 73659"/>
                <a:gd name="connsiteY20" fmla="*/ 2878 h 38684"/>
                <a:gd name="connsiteX21" fmla="*/ 27185 w 73659"/>
                <a:gd name="connsiteY21" fmla="*/ 3612 h 38684"/>
                <a:gd name="connsiteX22" fmla="*/ 29341 w 73659"/>
                <a:gd name="connsiteY22" fmla="*/ 4378 h 38684"/>
                <a:gd name="connsiteX23" fmla="*/ 31216 w 73659"/>
                <a:gd name="connsiteY23" fmla="*/ 6110 h 38684"/>
                <a:gd name="connsiteX24" fmla="*/ 30699 w 73659"/>
                <a:gd name="connsiteY24" fmla="*/ 7421 h 38684"/>
                <a:gd name="connsiteX25" fmla="*/ 32978 w 73659"/>
                <a:gd name="connsiteY25" fmla="*/ 7225 h 38684"/>
                <a:gd name="connsiteX26" fmla="*/ 34007 w 73659"/>
                <a:gd name="connsiteY26" fmla="*/ 7530 h 38684"/>
                <a:gd name="connsiteX27" fmla="*/ 34898 w 73659"/>
                <a:gd name="connsiteY27" fmla="*/ 7103 h 38684"/>
                <a:gd name="connsiteX28" fmla="*/ 36381 w 73659"/>
                <a:gd name="connsiteY28" fmla="*/ 5922 h 38684"/>
                <a:gd name="connsiteX29" fmla="*/ 37542 w 73659"/>
                <a:gd name="connsiteY29" fmla="*/ 6181 h 38684"/>
                <a:gd name="connsiteX30" fmla="*/ 37780 w 73659"/>
                <a:gd name="connsiteY30" fmla="*/ 7169 h 38684"/>
                <a:gd name="connsiteX31" fmla="*/ 39345 w 73659"/>
                <a:gd name="connsiteY31" fmla="*/ 7498 h 38684"/>
                <a:gd name="connsiteX32" fmla="*/ 40416 w 73659"/>
                <a:gd name="connsiteY32" fmla="*/ 7301 h 38684"/>
                <a:gd name="connsiteX33" fmla="*/ 45703 w 73659"/>
                <a:gd name="connsiteY33" fmla="*/ 4288 h 38684"/>
                <a:gd name="connsiteX34" fmla="*/ 57474 w 73659"/>
                <a:gd name="connsiteY34" fmla="*/ 4843 h 38684"/>
                <a:gd name="connsiteX35" fmla="*/ 61036 w 73659"/>
                <a:gd name="connsiteY35" fmla="*/ 3979 h 38684"/>
                <a:gd name="connsiteX36" fmla="*/ 64366 w 73659"/>
                <a:gd name="connsiteY36" fmla="*/ 3732 h 38684"/>
                <a:gd name="connsiteX37" fmla="*/ 66225 w 73659"/>
                <a:gd name="connsiteY37" fmla="*/ 1385 h 38684"/>
                <a:gd name="connsiteX38" fmla="*/ 69322 w 73659"/>
                <a:gd name="connsiteY38" fmla="*/ 582 h 38684"/>
                <a:gd name="connsiteX39" fmla="*/ 73659 w 73659"/>
                <a:gd name="connsiteY39" fmla="*/ 521 h 38684"/>
                <a:gd name="connsiteX40" fmla="*/ 73129 w 73659"/>
                <a:gd name="connsiteY40" fmla="*/ 3199 h 38684"/>
                <a:gd name="connsiteX41" fmla="*/ 69477 w 73659"/>
                <a:gd name="connsiteY41" fmla="*/ 5461 h 38684"/>
                <a:gd name="connsiteX42" fmla="*/ 69709 w 73659"/>
                <a:gd name="connsiteY42" fmla="*/ 7993 h 38684"/>
                <a:gd name="connsiteX43" fmla="*/ 67541 w 73659"/>
                <a:gd name="connsiteY43" fmla="*/ 9043 h 38684"/>
                <a:gd name="connsiteX44" fmla="*/ 65140 w 73659"/>
                <a:gd name="connsiteY44" fmla="*/ 9413 h 38684"/>
                <a:gd name="connsiteX45" fmla="*/ 62120 w 73659"/>
                <a:gd name="connsiteY45" fmla="*/ 10216 h 38684"/>
                <a:gd name="connsiteX46" fmla="*/ 58868 w 73659"/>
                <a:gd name="connsiteY46" fmla="*/ 10031 h 38684"/>
                <a:gd name="connsiteX47" fmla="*/ 56390 w 73659"/>
                <a:gd name="connsiteY47" fmla="*/ 11513 h 38684"/>
                <a:gd name="connsiteX48" fmla="*/ 50040 w 73659"/>
                <a:gd name="connsiteY48" fmla="*/ 9969 h 38684"/>
                <a:gd name="connsiteX49" fmla="*/ 46980 w 73659"/>
                <a:gd name="connsiteY49" fmla="*/ 11653 h 38684"/>
                <a:gd name="connsiteX50" fmla="*/ 43786 w 73659"/>
                <a:gd name="connsiteY50" fmla="*/ 12888 h 38684"/>
                <a:gd name="connsiteX51" fmla="*/ 42390 w 73659"/>
                <a:gd name="connsiteY51" fmla="*/ 14284 h 38684"/>
                <a:gd name="connsiteX52" fmla="*/ 44155 w 73659"/>
                <a:gd name="connsiteY52" fmla="*/ 15588 h 38684"/>
                <a:gd name="connsiteX53" fmla="*/ 44820 w 73659"/>
                <a:gd name="connsiteY53" fmla="*/ 17035 h 38684"/>
                <a:gd name="connsiteX54" fmla="*/ 43767 w 73659"/>
                <a:gd name="connsiteY54" fmla="*/ 18614 h 38684"/>
                <a:gd name="connsiteX55" fmla="*/ 40968 w 73659"/>
                <a:gd name="connsiteY55" fmla="*/ 23522 h 38684"/>
                <a:gd name="connsiteX56" fmla="*/ 35605 w 73659"/>
                <a:gd name="connsiteY56" fmla="*/ 25040 h 38684"/>
                <a:gd name="connsiteX57" fmla="*/ 31906 w 73659"/>
                <a:gd name="connsiteY57" fmla="*/ 27801 h 38684"/>
                <a:gd name="connsiteX58" fmla="*/ 27689 w 73659"/>
                <a:gd name="connsiteY58" fmla="*/ 26926 h 38684"/>
                <a:gd name="connsiteX59" fmla="*/ 21812 w 73659"/>
                <a:gd name="connsiteY59" fmla="*/ 28582 h 38684"/>
                <a:gd name="connsiteX60" fmla="*/ 20210 w 73659"/>
                <a:gd name="connsiteY60" fmla="*/ 31585 h 38684"/>
                <a:gd name="connsiteX61" fmla="*/ 15853 w 73659"/>
                <a:gd name="connsiteY61" fmla="*/ 35327 h 38684"/>
                <a:gd name="connsiteX62" fmla="*/ 15348 w 73659"/>
                <a:gd name="connsiteY62" fmla="*/ 37881 h 38684"/>
                <a:gd name="connsiteX63" fmla="*/ 14651 w 73659"/>
                <a:gd name="connsiteY63" fmla="*/ 38684 h 38684"/>
                <a:gd name="connsiteX64" fmla="*/ 13489 w 73659"/>
                <a:gd name="connsiteY64" fmla="*/ 37634 h 38684"/>
                <a:gd name="connsiteX65" fmla="*/ 13644 w 73659"/>
                <a:gd name="connsiteY65" fmla="*/ 35040 h 38684"/>
                <a:gd name="connsiteX66" fmla="*/ 11708 w 73659"/>
                <a:gd name="connsiteY66" fmla="*/ 35534 h 38684"/>
                <a:gd name="connsiteX67" fmla="*/ 10624 w 73659"/>
                <a:gd name="connsiteY67" fmla="*/ 34546 h 38684"/>
                <a:gd name="connsiteX68" fmla="*/ 10073 w 73659"/>
                <a:gd name="connsiteY68" fmla="*/ 32185 h 38684"/>
                <a:gd name="connsiteX69" fmla="*/ 8378 w 73659"/>
                <a:gd name="connsiteY69" fmla="*/ 32509 h 38684"/>
                <a:gd name="connsiteX70" fmla="*/ 7193 w 73659"/>
                <a:gd name="connsiteY70" fmla="*/ 31474 h 38684"/>
                <a:gd name="connsiteX71" fmla="*/ 7604 w 73659"/>
                <a:gd name="connsiteY71" fmla="*/ 29483 h 38684"/>
                <a:gd name="connsiteX72" fmla="*/ 9743 w 73659"/>
                <a:gd name="connsiteY72" fmla="*/ 27738 h 38684"/>
                <a:gd name="connsiteX73" fmla="*/ 9271 w 73659"/>
                <a:gd name="connsiteY73" fmla="*/ 26663 h 38684"/>
                <a:gd name="connsiteX74" fmla="*/ 8322 w 73659"/>
                <a:gd name="connsiteY74" fmla="*/ 25375 h 38684"/>
                <a:gd name="connsiteX75" fmla="*/ 5058 w 73659"/>
                <a:gd name="connsiteY75" fmla="*/ 24272 h 38684"/>
                <a:gd name="connsiteX76" fmla="*/ 163 w 73659"/>
                <a:gd name="connsiteY76" fmla="*/ 20238 h 38684"/>
                <a:gd name="connsiteX77" fmla="*/ 1254 w 73659"/>
                <a:gd name="connsiteY77" fmla="*/ 19355 h 38684"/>
                <a:gd name="connsiteX78" fmla="*/ 2106 w 73659"/>
                <a:gd name="connsiteY78" fmla="*/ 20035 h 38684"/>
                <a:gd name="connsiteX79" fmla="*/ 3654 w 73659"/>
                <a:gd name="connsiteY79" fmla="*/ 18799 h 38684"/>
                <a:gd name="connsiteX80" fmla="*/ 5978 w 73659"/>
                <a:gd name="connsiteY80" fmla="*/ 18676 h 38684"/>
                <a:gd name="connsiteX81" fmla="*/ 10237 w 73659"/>
                <a:gd name="connsiteY81" fmla="*/ 20529 h 38684"/>
                <a:gd name="connsiteX82" fmla="*/ 13334 w 73659"/>
                <a:gd name="connsiteY82" fmla="*/ 20899 h 38684"/>
                <a:gd name="connsiteX83" fmla="*/ 13750 w 73659"/>
                <a:gd name="connsiteY83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5123 w 73659"/>
                <a:gd name="connsiteY2" fmla="*/ 15914 h 38684"/>
                <a:gd name="connsiteX3" fmla="*/ 15437 w 73659"/>
                <a:gd name="connsiteY3" fmla="*/ 14978 h 38684"/>
                <a:gd name="connsiteX4" fmla="*/ 16310 w 73659"/>
                <a:gd name="connsiteY4" fmla="*/ 14528 h 38684"/>
                <a:gd name="connsiteX5" fmla="*/ 16281 w 73659"/>
                <a:gd name="connsiteY5" fmla="*/ 14004 h 38684"/>
                <a:gd name="connsiteX6" fmla="*/ 16455 w 73659"/>
                <a:gd name="connsiteY6" fmla="*/ 13294 h 38684"/>
                <a:gd name="connsiteX7" fmla="*/ 16875 w 73659"/>
                <a:gd name="connsiteY7" fmla="*/ 12702 h 38684"/>
                <a:gd name="connsiteX8" fmla="*/ 16827 w 73659"/>
                <a:gd name="connsiteY8" fmla="*/ 11919 h 38684"/>
                <a:gd name="connsiteX9" fmla="*/ 15816 w 73659"/>
                <a:gd name="connsiteY9" fmla="*/ 10558 h 38684"/>
                <a:gd name="connsiteX10" fmla="*/ 14370 w 73659"/>
                <a:gd name="connsiteY10" fmla="*/ 8676 h 38684"/>
                <a:gd name="connsiteX11" fmla="*/ 15148 w 73659"/>
                <a:gd name="connsiteY11" fmla="*/ 7691 h 38684"/>
                <a:gd name="connsiteX12" fmla="*/ 15510 w 73659"/>
                <a:gd name="connsiteY12" fmla="*/ 7045 h 38684"/>
                <a:gd name="connsiteX13" fmla="*/ 16503 w 73659"/>
                <a:gd name="connsiteY13" fmla="*/ 5984 h 38684"/>
                <a:gd name="connsiteX14" fmla="*/ 18185 w 73659"/>
                <a:gd name="connsiteY14" fmla="*/ 5350 h 38684"/>
                <a:gd name="connsiteX15" fmla="*/ 20075 w 73659"/>
                <a:gd name="connsiteY15" fmla="*/ 4017 h 38684"/>
                <a:gd name="connsiteX16" fmla="*/ 22447 w 73659"/>
                <a:gd name="connsiteY16" fmla="*/ 2980 h 38684"/>
                <a:gd name="connsiteX17" fmla="*/ 24192 w 73659"/>
                <a:gd name="connsiteY17" fmla="*/ 2573 h 38684"/>
                <a:gd name="connsiteX18" fmla="*/ 26661 w 73659"/>
                <a:gd name="connsiteY18" fmla="*/ 1799 h 38684"/>
                <a:gd name="connsiteX19" fmla="*/ 26117 w 73659"/>
                <a:gd name="connsiteY19" fmla="*/ 2878 h 38684"/>
                <a:gd name="connsiteX20" fmla="*/ 27185 w 73659"/>
                <a:gd name="connsiteY20" fmla="*/ 3612 h 38684"/>
                <a:gd name="connsiteX21" fmla="*/ 29341 w 73659"/>
                <a:gd name="connsiteY21" fmla="*/ 4378 h 38684"/>
                <a:gd name="connsiteX22" fmla="*/ 31216 w 73659"/>
                <a:gd name="connsiteY22" fmla="*/ 6110 h 38684"/>
                <a:gd name="connsiteX23" fmla="*/ 30699 w 73659"/>
                <a:gd name="connsiteY23" fmla="*/ 7421 h 38684"/>
                <a:gd name="connsiteX24" fmla="*/ 32978 w 73659"/>
                <a:gd name="connsiteY24" fmla="*/ 7225 h 38684"/>
                <a:gd name="connsiteX25" fmla="*/ 34007 w 73659"/>
                <a:gd name="connsiteY25" fmla="*/ 7530 h 38684"/>
                <a:gd name="connsiteX26" fmla="*/ 34898 w 73659"/>
                <a:gd name="connsiteY26" fmla="*/ 7103 h 38684"/>
                <a:gd name="connsiteX27" fmla="*/ 36381 w 73659"/>
                <a:gd name="connsiteY27" fmla="*/ 5922 h 38684"/>
                <a:gd name="connsiteX28" fmla="*/ 37542 w 73659"/>
                <a:gd name="connsiteY28" fmla="*/ 6181 h 38684"/>
                <a:gd name="connsiteX29" fmla="*/ 37780 w 73659"/>
                <a:gd name="connsiteY29" fmla="*/ 7169 h 38684"/>
                <a:gd name="connsiteX30" fmla="*/ 39345 w 73659"/>
                <a:gd name="connsiteY30" fmla="*/ 7498 h 38684"/>
                <a:gd name="connsiteX31" fmla="*/ 40416 w 73659"/>
                <a:gd name="connsiteY31" fmla="*/ 7301 h 38684"/>
                <a:gd name="connsiteX32" fmla="*/ 45703 w 73659"/>
                <a:gd name="connsiteY32" fmla="*/ 4288 h 38684"/>
                <a:gd name="connsiteX33" fmla="*/ 57474 w 73659"/>
                <a:gd name="connsiteY33" fmla="*/ 4843 h 38684"/>
                <a:gd name="connsiteX34" fmla="*/ 61036 w 73659"/>
                <a:gd name="connsiteY34" fmla="*/ 3979 h 38684"/>
                <a:gd name="connsiteX35" fmla="*/ 64366 w 73659"/>
                <a:gd name="connsiteY35" fmla="*/ 3732 h 38684"/>
                <a:gd name="connsiteX36" fmla="*/ 66225 w 73659"/>
                <a:gd name="connsiteY36" fmla="*/ 1385 h 38684"/>
                <a:gd name="connsiteX37" fmla="*/ 69322 w 73659"/>
                <a:gd name="connsiteY37" fmla="*/ 582 h 38684"/>
                <a:gd name="connsiteX38" fmla="*/ 73659 w 73659"/>
                <a:gd name="connsiteY38" fmla="*/ 521 h 38684"/>
                <a:gd name="connsiteX39" fmla="*/ 73129 w 73659"/>
                <a:gd name="connsiteY39" fmla="*/ 3199 h 38684"/>
                <a:gd name="connsiteX40" fmla="*/ 69477 w 73659"/>
                <a:gd name="connsiteY40" fmla="*/ 5461 h 38684"/>
                <a:gd name="connsiteX41" fmla="*/ 69709 w 73659"/>
                <a:gd name="connsiteY41" fmla="*/ 7993 h 38684"/>
                <a:gd name="connsiteX42" fmla="*/ 67541 w 73659"/>
                <a:gd name="connsiteY42" fmla="*/ 9043 h 38684"/>
                <a:gd name="connsiteX43" fmla="*/ 65140 w 73659"/>
                <a:gd name="connsiteY43" fmla="*/ 9413 h 38684"/>
                <a:gd name="connsiteX44" fmla="*/ 62120 w 73659"/>
                <a:gd name="connsiteY44" fmla="*/ 10216 h 38684"/>
                <a:gd name="connsiteX45" fmla="*/ 58868 w 73659"/>
                <a:gd name="connsiteY45" fmla="*/ 10031 h 38684"/>
                <a:gd name="connsiteX46" fmla="*/ 56390 w 73659"/>
                <a:gd name="connsiteY46" fmla="*/ 11513 h 38684"/>
                <a:gd name="connsiteX47" fmla="*/ 50040 w 73659"/>
                <a:gd name="connsiteY47" fmla="*/ 9969 h 38684"/>
                <a:gd name="connsiteX48" fmla="*/ 46980 w 73659"/>
                <a:gd name="connsiteY48" fmla="*/ 11653 h 38684"/>
                <a:gd name="connsiteX49" fmla="*/ 43786 w 73659"/>
                <a:gd name="connsiteY49" fmla="*/ 12888 h 38684"/>
                <a:gd name="connsiteX50" fmla="*/ 42390 w 73659"/>
                <a:gd name="connsiteY50" fmla="*/ 14284 h 38684"/>
                <a:gd name="connsiteX51" fmla="*/ 44155 w 73659"/>
                <a:gd name="connsiteY51" fmla="*/ 15588 h 38684"/>
                <a:gd name="connsiteX52" fmla="*/ 44820 w 73659"/>
                <a:gd name="connsiteY52" fmla="*/ 17035 h 38684"/>
                <a:gd name="connsiteX53" fmla="*/ 43767 w 73659"/>
                <a:gd name="connsiteY53" fmla="*/ 18614 h 38684"/>
                <a:gd name="connsiteX54" fmla="*/ 40968 w 73659"/>
                <a:gd name="connsiteY54" fmla="*/ 23522 h 38684"/>
                <a:gd name="connsiteX55" fmla="*/ 35605 w 73659"/>
                <a:gd name="connsiteY55" fmla="*/ 25040 h 38684"/>
                <a:gd name="connsiteX56" fmla="*/ 31906 w 73659"/>
                <a:gd name="connsiteY56" fmla="*/ 27801 h 38684"/>
                <a:gd name="connsiteX57" fmla="*/ 27689 w 73659"/>
                <a:gd name="connsiteY57" fmla="*/ 26926 h 38684"/>
                <a:gd name="connsiteX58" fmla="*/ 21812 w 73659"/>
                <a:gd name="connsiteY58" fmla="*/ 28582 h 38684"/>
                <a:gd name="connsiteX59" fmla="*/ 20210 w 73659"/>
                <a:gd name="connsiteY59" fmla="*/ 31585 h 38684"/>
                <a:gd name="connsiteX60" fmla="*/ 15853 w 73659"/>
                <a:gd name="connsiteY60" fmla="*/ 35327 h 38684"/>
                <a:gd name="connsiteX61" fmla="*/ 15348 w 73659"/>
                <a:gd name="connsiteY61" fmla="*/ 37881 h 38684"/>
                <a:gd name="connsiteX62" fmla="*/ 14651 w 73659"/>
                <a:gd name="connsiteY62" fmla="*/ 38684 h 38684"/>
                <a:gd name="connsiteX63" fmla="*/ 13489 w 73659"/>
                <a:gd name="connsiteY63" fmla="*/ 37634 h 38684"/>
                <a:gd name="connsiteX64" fmla="*/ 13644 w 73659"/>
                <a:gd name="connsiteY64" fmla="*/ 35040 h 38684"/>
                <a:gd name="connsiteX65" fmla="*/ 11708 w 73659"/>
                <a:gd name="connsiteY65" fmla="*/ 35534 h 38684"/>
                <a:gd name="connsiteX66" fmla="*/ 10624 w 73659"/>
                <a:gd name="connsiteY66" fmla="*/ 34546 h 38684"/>
                <a:gd name="connsiteX67" fmla="*/ 10073 w 73659"/>
                <a:gd name="connsiteY67" fmla="*/ 32185 h 38684"/>
                <a:gd name="connsiteX68" fmla="*/ 8378 w 73659"/>
                <a:gd name="connsiteY68" fmla="*/ 32509 h 38684"/>
                <a:gd name="connsiteX69" fmla="*/ 7193 w 73659"/>
                <a:gd name="connsiteY69" fmla="*/ 31474 h 38684"/>
                <a:gd name="connsiteX70" fmla="*/ 7604 w 73659"/>
                <a:gd name="connsiteY70" fmla="*/ 29483 h 38684"/>
                <a:gd name="connsiteX71" fmla="*/ 9743 w 73659"/>
                <a:gd name="connsiteY71" fmla="*/ 27738 h 38684"/>
                <a:gd name="connsiteX72" fmla="*/ 9271 w 73659"/>
                <a:gd name="connsiteY72" fmla="*/ 26663 h 38684"/>
                <a:gd name="connsiteX73" fmla="*/ 8322 w 73659"/>
                <a:gd name="connsiteY73" fmla="*/ 25375 h 38684"/>
                <a:gd name="connsiteX74" fmla="*/ 5058 w 73659"/>
                <a:gd name="connsiteY74" fmla="*/ 24272 h 38684"/>
                <a:gd name="connsiteX75" fmla="*/ 163 w 73659"/>
                <a:gd name="connsiteY75" fmla="*/ 20238 h 38684"/>
                <a:gd name="connsiteX76" fmla="*/ 1254 w 73659"/>
                <a:gd name="connsiteY76" fmla="*/ 19355 h 38684"/>
                <a:gd name="connsiteX77" fmla="*/ 2106 w 73659"/>
                <a:gd name="connsiteY77" fmla="*/ 20035 h 38684"/>
                <a:gd name="connsiteX78" fmla="*/ 3654 w 73659"/>
                <a:gd name="connsiteY78" fmla="*/ 18799 h 38684"/>
                <a:gd name="connsiteX79" fmla="*/ 5978 w 73659"/>
                <a:gd name="connsiteY79" fmla="*/ 18676 h 38684"/>
                <a:gd name="connsiteX80" fmla="*/ 10237 w 73659"/>
                <a:gd name="connsiteY80" fmla="*/ 20529 h 38684"/>
                <a:gd name="connsiteX81" fmla="*/ 13334 w 73659"/>
                <a:gd name="connsiteY81" fmla="*/ 20899 h 38684"/>
                <a:gd name="connsiteX82" fmla="*/ 13750 w 73659"/>
                <a:gd name="connsiteY82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5437 w 73659"/>
                <a:gd name="connsiteY2" fmla="*/ 14978 h 38684"/>
                <a:gd name="connsiteX3" fmla="*/ 16310 w 73659"/>
                <a:gd name="connsiteY3" fmla="*/ 14528 h 38684"/>
                <a:gd name="connsiteX4" fmla="*/ 16281 w 73659"/>
                <a:gd name="connsiteY4" fmla="*/ 14004 h 38684"/>
                <a:gd name="connsiteX5" fmla="*/ 16455 w 73659"/>
                <a:gd name="connsiteY5" fmla="*/ 13294 h 38684"/>
                <a:gd name="connsiteX6" fmla="*/ 16875 w 73659"/>
                <a:gd name="connsiteY6" fmla="*/ 12702 h 38684"/>
                <a:gd name="connsiteX7" fmla="*/ 16827 w 73659"/>
                <a:gd name="connsiteY7" fmla="*/ 11919 h 38684"/>
                <a:gd name="connsiteX8" fmla="*/ 15816 w 73659"/>
                <a:gd name="connsiteY8" fmla="*/ 10558 h 38684"/>
                <a:gd name="connsiteX9" fmla="*/ 14370 w 73659"/>
                <a:gd name="connsiteY9" fmla="*/ 8676 h 38684"/>
                <a:gd name="connsiteX10" fmla="*/ 15148 w 73659"/>
                <a:gd name="connsiteY10" fmla="*/ 7691 h 38684"/>
                <a:gd name="connsiteX11" fmla="*/ 15510 w 73659"/>
                <a:gd name="connsiteY11" fmla="*/ 7045 h 38684"/>
                <a:gd name="connsiteX12" fmla="*/ 16503 w 73659"/>
                <a:gd name="connsiteY12" fmla="*/ 5984 h 38684"/>
                <a:gd name="connsiteX13" fmla="*/ 18185 w 73659"/>
                <a:gd name="connsiteY13" fmla="*/ 5350 h 38684"/>
                <a:gd name="connsiteX14" fmla="*/ 20075 w 73659"/>
                <a:gd name="connsiteY14" fmla="*/ 4017 h 38684"/>
                <a:gd name="connsiteX15" fmla="*/ 22447 w 73659"/>
                <a:gd name="connsiteY15" fmla="*/ 2980 h 38684"/>
                <a:gd name="connsiteX16" fmla="*/ 24192 w 73659"/>
                <a:gd name="connsiteY16" fmla="*/ 2573 h 38684"/>
                <a:gd name="connsiteX17" fmla="*/ 26661 w 73659"/>
                <a:gd name="connsiteY17" fmla="*/ 1799 h 38684"/>
                <a:gd name="connsiteX18" fmla="*/ 26117 w 73659"/>
                <a:gd name="connsiteY18" fmla="*/ 2878 h 38684"/>
                <a:gd name="connsiteX19" fmla="*/ 27185 w 73659"/>
                <a:gd name="connsiteY19" fmla="*/ 3612 h 38684"/>
                <a:gd name="connsiteX20" fmla="*/ 29341 w 73659"/>
                <a:gd name="connsiteY20" fmla="*/ 4378 h 38684"/>
                <a:gd name="connsiteX21" fmla="*/ 31216 w 73659"/>
                <a:gd name="connsiteY21" fmla="*/ 6110 h 38684"/>
                <a:gd name="connsiteX22" fmla="*/ 30699 w 73659"/>
                <a:gd name="connsiteY22" fmla="*/ 7421 h 38684"/>
                <a:gd name="connsiteX23" fmla="*/ 32978 w 73659"/>
                <a:gd name="connsiteY23" fmla="*/ 7225 h 38684"/>
                <a:gd name="connsiteX24" fmla="*/ 34007 w 73659"/>
                <a:gd name="connsiteY24" fmla="*/ 7530 h 38684"/>
                <a:gd name="connsiteX25" fmla="*/ 34898 w 73659"/>
                <a:gd name="connsiteY25" fmla="*/ 7103 h 38684"/>
                <a:gd name="connsiteX26" fmla="*/ 36381 w 73659"/>
                <a:gd name="connsiteY26" fmla="*/ 5922 h 38684"/>
                <a:gd name="connsiteX27" fmla="*/ 37542 w 73659"/>
                <a:gd name="connsiteY27" fmla="*/ 6181 h 38684"/>
                <a:gd name="connsiteX28" fmla="*/ 37780 w 73659"/>
                <a:gd name="connsiteY28" fmla="*/ 7169 h 38684"/>
                <a:gd name="connsiteX29" fmla="*/ 39345 w 73659"/>
                <a:gd name="connsiteY29" fmla="*/ 7498 h 38684"/>
                <a:gd name="connsiteX30" fmla="*/ 40416 w 73659"/>
                <a:gd name="connsiteY30" fmla="*/ 7301 h 38684"/>
                <a:gd name="connsiteX31" fmla="*/ 45703 w 73659"/>
                <a:gd name="connsiteY31" fmla="*/ 4288 h 38684"/>
                <a:gd name="connsiteX32" fmla="*/ 57474 w 73659"/>
                <a:gd name="connsiteY32" fmla="*/ 4843 h 38684"/>
                <a:gd name="connsiteX33" fmla="*/ 61036 w 73659"/>
                <a:gd name="connsiteY33" fmla="*/ 3979 h 38684"/>
                <a:gd name="connsiteX34" fmla="*/ 64366 w 73659"/>
                <a:gd name="connsiteY34" fmla="*/ 3732 h 38684"/>
                <a:gd name="connsiteX35" fmla="*/ 66225 w 73659"/>
                <a:gd name="connsiteY35" fmla="*/ 1385 h 38684"/>
                <a:gd name="connsiteX36" fmla="*/ 69322 w 73659"/>
                <a:gd name="connsiteY36" fmla="*/ 582 h 38684"/>
                <a:gd name="connsiteX37" fmla="*/ 73659 w 73659"/>
                <a:gd name="connsiteY37" fmla="*/ 521 h 38684"/>
                <a:gd name="connsiteX38" fmla="*/ 73129 w 73659"/>
                <a:gd name="connsiteY38" fmla="*/ 3199 h 38684"/>
                <a:gd name="connsiteX39" fmla="*/ 69477 w 73659"/>
                <a:gd name="connsiteY39" fmla="*/ 5461 h 38684"/>
                <a:gd name="connsiteX40" fmla="*/ 69709 w 73659"/>
                <a:gd name="connsiteY40" fmla="*/ 7993 h 38684"/>
                <a:gd name="connsiteX41" fmla="*/ 67541 w 73659"/>
                <a:gd name="connsiteY41" fmla="*/ 9043 h 38684"/>
                <a:gd name="connsiteX42" fmla="*/ 65140 w 73659"/>
                <a:gd name="connsiteY42" fmla="*/ 9413 h 38684"/>
                <a:gd name="connsiteX43" fmla="*/ 62120 w 73659"/>
                <a:gd name="connsiteY43" fmla="*/ 10216 h 38684"/>
                <a:gd name="connsiteX44" fmla="*/ 58868 w 73659"/>
                <a:gd name="connsiteY44" fmla="*/ 10031 h 38684"/>
                <a:gd name="connsiteX45" fmla="*/ 56390 w 73659"/>
                <a:gd name="connsiteY45" fmla="*/ 11513 h 38684"/>
                <a:gd name="connsiteX46" fmla="*/ 50040 w 73659"/>
                <a:gd name="connsiteY46" fmla="*/ 9969 h 38684"/>
                <a:gd name="connsiteX47" fmla="*/ 46980 w 73659"/>
                <a:gd name="connsiteY47" fmla="*/ 11653 h 38684"/>
                <a:gd name="connsiteX48" fmla="*/ 43786 w 73659"/>
                <a:gd name="connsiteY48" fmla="*/ 12888 h 38684"/>
                <a:gd name="connsiteX49" fmla="*/ 42390 w 73659"/>
                <a:gd name="connsiteY49" fmla="*/ 14284 h 38684"/>
                <a:gd name="connsiteX50" fmla="*/ 44155 w 73659"/>
                <a:gd name="connsiteY50" fmla="*/ 15588 h 38684"/>
                <a:gd name="connsiteX51" fmla="*/ 44820 w 73659"/>
                <a:gd name="connsiteY51" fmla="*/ 17035 h 38684"/>
                <a:gd name="connsiteX52" fmla="*/ 43767 w 73659"/>
                <a:gd name="connsiteY52" fmla="*/ 18614 h 38684"/>
                <a:gd name="connsiteX53" fmla="*/ 40968 w 73659"/>
                <a:gd name="connsiteY53" fmla="*/ 23522 h 38684"/>
                <a:gd name="connsiteX54" fmla="*/ 35605 w 73659"/>
                <a:gd name="connsiteY54" fmla="*/ 25040 h 38684"/>
                <a:gd name="connsiteX55" fmla="*/ 31906 w 73659"/>
                <a:gd name="connsiteY55" fmla="*/ 27801 h 38684"/>
                <a:gd name="connsiteX56" fmla="*/ 27689 w 73659"/>
                <a:gd name="connsiteY56" fmla="*/ 26926 h 38684"/>
                <a:gd name="connsiteX57" fmla="*/ 21812 w 73659"/>
                <a:gd name="connsiteY57" fmla="*/ 28582 h 38684"/>
                <a:gd name="connsiteX58" fmla="*/ 20210 w 73659"/>
                <a:gd name="connsiteY58" fmla="*/ 31585 h 38684"/>
                <a:gd name="connsiteX59" fmla="*/ 15853 w 73659"/>
                <a:gd name="connsiteY59" fmla="*/ 35327 h 38684"/>
                <a:gd name="connsiteX60" fmla="*/ 15348 w 73659"/>
                <a:gd name="connsiteY60" fmla="*/ 37881 h 38684"/>
                <a:gd name="connsiteX61" fmla="*/ 14651 w 73659"/>
                <a:gd name="connsiteY61" fmla="*/ 38684 h 38684"/>
                <a:gd name="connsiteX62" fmla="*/ 13489 w 73659"/>
                <a:gd name="connsiteY62" fmla="*/ 37634 h 38684"/>
                <a:gd name="connsiteX63" fmla="*/ 13644 w 73659"/>
                <a:gd name="connsiteY63" fmla="*/ 35040 h 38684"/>
                <a:gd name="connsiteX64" fmla="*/ 11708 w 73659"/>
                <a:gd name="connsiteY64" fmla="*/ 35534 h 38684"/>
                <a:gd name="connsiteX65" fmla="*/ 10624 w 73659"/>
                <a:gd name="connsiteY65" fmla="*/ 34546 h 38684"/>
                <a:gd name="connsiteX66" fmla="*/ 10073 w 73659"/>
                <a:gd name="connsiteY66" fmla="*/ 32185 h 38684"/>
                <a:gd name="connsiteX67" fmla="*/ 8378 w 73659"/>
                <a:gd name="connsiteY67" fmla="*/ 32509 h 38684"/>
                <a:gd name="connsiteX68" fmla="*/ 7193 w 73659"/>
                <a:gd name="connsiteY68" fmla="*/ 31474 h 38684"/>
                <a:gd name="connsiteX69" fmla="*/ 7604 w 73659"/>
                <a:gd name="connsiteY69" fmla="*/ 29483 h 38684"/>
                <a:gd name="connsiteX70" fmla="*/ 9743 w 73659"/>
                <a:gd name="connsiteY70" fmla="*/ 27738 h 38684"/>
                <a:gd name="connsiteX71" fmla="*/ 9271 w 73659"/>
                <a:gd name="connsiteY71" fmla="*/ 26663 h 38684"/>
                <a:gd name="connsiteX72" fmla="*/ 8322 w 73659"/>
                <a:gd name="connsiteY72" fmla="*/ 25375 h 38684"/>
                <a:gd name="connsiteX73" fmla="*/ 5058 w 73659"/>
                <a:gd name="connsiteY73" fmla="*/ 24272 h 38684"/>
                <a:gd name="connsiteX74" fmla="*/ 163 w 73659"/>
                <a:gd name="connsiteY74" fmla="*/ 20238 h 38684"/>
                <a:gd name="connsiteX75" fmla="*/ 1254 w 73659"/>
                <a:gd name="connsiteY75" fmla="*/ 19355 h 38684"/>
                <a:gd name="connsiteX76" fmla="*/ 2106 w 73659"/>
                <a:gd name="connsiteY76" fmla="*/ 20035 h 38684"/>
                <a:gd name="connsiteX77" fmla="*/ 3654 w 73659"/>
                <a:gd name="connsiteY77" fmla="*/ 18799 h 38684"/>
                <a:gd name="connsiteX78" fmla="*/ 5978 w 73659"/>
                <a:gd name="connsiteY78" fmla="*/ 18676 h 38684"/>
                <a:gd name="connsiteX79" fmla="*/ 10237 w 73659"/>
                <a:gd name="connsiteY79" fmla="*/ 20529 h 38684"/>
                <a:gd name="connsiteX80" fmla="*/ 13334 w 73659"/>
                <a:gd name="connsiteY80" fmla="*/ 20899 h 38684"/>
                <a:gd name="connsiteX81" fmla="*/ 13750 w 73659"/>
                <a:gd name="connsiteY81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5437 w 73659"/>
                <a:gd name="connsiteY2" fmla="*/ 14978 h 38684"/>
                <a:gd name="connsiteX3" fmla="*/ 16281 w 73659"/>
                <a:gd name="connsiteY3" fmla="*/ 14004 h 38684"/>
                <a:gd name="connsiteX4" fmla="*/ 16455 w 73659"/>
                <a:gd name="connsiteY4" fmla="*/ 13294 h 38684"/>
                <a:gd name="connsiteX5" fmla="*/ 16875 w 73659"/>
                <a:gd name="connsiteY5" fmla="*/ 12702 h 38684"/>
                <a:gd name="connsiteX6" fmla="*/ 16827 w 73659"/>
                <a:gd name="connsiteY6" fmla="*/ 11919 h 38684"/>
                <a:gd name="connsiteX7" fmla="*/ 15816 w 73659"/>
                <a:gd name="connsiteY7" fmla="*/ 10558 h 38684"/>
                <a:gd name="connsiteX8" fmla="*/ 14370 w 73659"/>
                <a:gd name="connsiteY8" fmla="*/ 8676 h 38684"/>
                <a:gd name="connsiteX9" fmla="*/ 15148 w 73659"/>
                <a:gd name="connsiteY9" fmla="*/ 7691 h 38684"/>
                <a:gd name="connsiteX10" fmla="*/ 15510 w 73659"/>
                <a:gd name="connsiteY10" fmla="*/ 7045 h 38684"/>
                <a:gd name="connsiteX11" fmla="*/ 16503 w 73659"/>
                <a:gd name="connsiteY11" fmla="*/ 5984 h 38684"/>
                <a:gd name="connsiteX12" fmla="*/ 18185 w 73659"/>
                <a:gd name="connsiteY12" fmla="*/ 5350 h 38684"/>
                <a:gd name="connsiteX13" fmla="*/ 20075 w 73659"/>
                <a:gd name="connsiteY13" fmla="*/ 4017 h 38684"/>
                <a:gd name="connsiteX14" fmla="*/ 22447 w 73659"/>
                <a:gd name="connsiteY14" fmla="*/ 2980 h 38684"/>
                <a:gd name="connsiteX15" fmla="*/ 24192 w 73659"/>
                <a:gd name="connsiteY15" fmla="*/ 2573 h 38684"/>
                <a:gd name="connsiteX16" fmla="*/ 26661 w 73659"/>
                <a:gd name="connsiteY16" fmla="*/ 1799 h 38684"/>
                <a:gd name="connsiteX17" fmla="*/ 26117 w 73659"/>
                <a:gd name="connsiteY17" fmla="*/ 2878 h 38684"/>
                <a:gd name="connsiteX18" fmla="*/ 27185 w 73659"/>
                <a:gd name="connsiteY18" fmla="*/ 3612 h 38684"/>
                <a:gd name="connsiteX19" fmla="*/ 29341 w 73659"/>
                <a:gd name="connsiteY19" fmla="*/ 4378 h 38684"/>
                <a:gd name="connsiteX20" fmla="*/ 31216 w 73659"/>
                <a:gd name="connsiteY20" fmla="*/ 6110 h 38684"/>
                <a:gd name="connsiteX21" fmla="*/ 30699 w 73659"/>
                <a:gd name="connsiteY21" fmla="*/ 7421 h 38684"/>
                <a:gd name="connsiteX22" fmla="*/ 32978 w 73659"/>
                <a:gd name="connsiteY22" fmla="*/ 7225 h 38684"/>
                <a:gd name="connsiteX23" fmla="*/ 34007 w 73659"/>
                <a:gd name="connsiteY23" fmla="*/ 7530 h 38684"/>
                <a:gd name="connsiteX24" fmla="*/ 34898 w 73659"/>
                <a:gd name="connsiteY24" fmla="*/ 7103 h 38684"/>
                <a:gd name="connsiteX25" fmla="*/ 36381 w 73659"/>
                <a:gd name="connsiteY25" fmla="*/ 5922 h 38684"/>
                <a:gd name="connsiteX26" fmla="*/ 37542 w 73659"/>
                <a:gd name="connsiteY26" fmla="*/ 6181 h 38684"/>
                <a:gd name="connsiteX27" fmla="*/ 37780 w 73659"/>
                <a:gd name="connsiteY27" fmla="*/ 7169 h 38684"/>
                <a:gd name="connsiteX28" fmla="*/ 39345 w 73659"/>
                <a:gd name="connsiteY28" fmla="*/ 7498 h 38684"/>
                <a:gd name="connsiteX29" fmla="*/ 40416 w 73659"/>
                <a:gd name="connsiteY29" fmla="*/ 7301 h 38684"/>
                <a:gd name="connsiteX30" fmla="*/ 45703 w 73659"/>
                <a:gd name="connsiteY30" fmla="*/ 4288 h 38684"/>
                <a:gd name="connsiteX31" fmla="*/ 57474 w 73659"/>
                <a:gd name="connsiteY31" fmla="*/ 4843 h 38684"/>
                <a:gd name="connsiteX32" fmla="*/ 61036 w 73659"/>
                <a:gd name="connsiteY32" fmla="*/ 3979 h 38684"/>
                <a:gd name="connsiteX33" fmla="*/ 64366 w 73659"/>
                <a:gd name="connsiteY33" fmla="*/ 3732 h 38684"/>
                <a:gd name="connsiteX34" fmla="*/ 66225 w 73659"/>
                <a:gd name="connsiteY34" fmla="*/ 1385 h 38684"/>
                <a:gd name="connsiteX35" fmla="*/ 69322 w 73659"/>
                <a:gd name="connsiteY35" fmla="*/ 582 h 38684"/>
                <a:gd name="connsiteX36" fmla="*/ 73659 w 73659"/>
                <a:gd name="connsiteY36" fmla="*/ 521 h 38684"/>
                <a:gd name="connsiteX37" fmla="*/ 73129 w 73659"/>
                <a:gd name="connsiteY37" fmla="*/ 3199 h 38684"/>
                <a:gd name="connsiteX38" fmla="*/ 69477 w 73659"/>
                <a:gd name="connsiteY38" fmla="*/ 5461 h 38684"/>
                <a:gd name="connsiteX39" fmla="*/ 69709 w 73659"/>
                <a:gd name="connsiteY39" fmla="*/ 7993 h 38684"/>
                <a:gd name="connsiteX40" fmla="*/ 67541 w 73659"/>
                <a:gd name="connsiteY40" fmla="*/ 9043 h 38684"/>
                <a:gd name="connsiteX41" fmla="*/ 65140 w 73659"/>
                <a:gd name="connsiteY41" fmla="*/ 9413 h 38684"/>
                <a:gd name="connsiteX42" fmla="*/ 62120 w 73659"/>
                <a:gd name="connsiteY42" fmla="*/ 10216 h 38684"/>
                <a:gd name="connsiteX43" fmla="*/ 58868 w 73659"/>
                <a:gd name="connsiteY43" fmla="*/ 10031 h 38684"/>
                <a:gd name="connsiteX44" fmla="*/ 56390 w 73659"/>
                <a:gd name="connsiteY44" fmla="*/ 11513 h 38684"/>
                <a:gd name="connsiteX45" fmla="*/ 50040 w 73659"/>
                <a:gd name="connsiteY45" fmla="*/ 9969 h 38684"/>
                <a:gd name="connsiteX46" fmla="*/ 46980 w 73659"/>
                <a:gd name="connsiteY46" fmla="*/ 11653 h 38684"/>
                <a:gd name="connsiteX47" fmla="*/ 43786 w 73659"/>
                <a:gd name="connsiteY47" fmla="*/ 12888 h 38684"/>
                <a:gd name="connsiteX48" fmla="*/ 42390 w 73659"/>
                <a:gd name="connsiteY48" fmla="*/ 14284 h 38684"/>
                <a:gd name="connsiteX49" fmla="*/ 44155 w 73659"/>
                <a:gd name="connsiteY49" fmla="*/ 15588 h 38684"/>
                <a:gd name="connsiteX50" fmla="*/ 44820 w 73659"/>
                <a:gd name="connsiteY50" fmla="*/ 17035 h 38684"/>
                <a:gd name="connsiteX51" fmla="*/ 43767 w 73659"/>
                <a:gd name="connsiteY51" fmla="*/ 18614 h 38684"/>
                <a:gd name="connsiteX52" fmla="*/ 40968 w 73659"/>
                <a:gd name="connsiteY52" fmla="*/ 23522 h 38684"/>
                <a:gd name="connsiteX53" fmla="*/ 35605 w 73659"/>
                <a:gd name="connsiteY53" fmla="*/ 25040 h 38684"/>
                <a:gd name="connsiteX54" fmla="*/ 31906 w 73659"/>
                <a:gd name="connsiteY54" fmla="*/ 27801 h 38684"/>
                <a:gd name="connsiteX55" fmla="*/ 27689 w 73659"/>
                <a:gd name="connsiteY55" fmla="*/ 26926 h 38684"/>
                <a:gd name="connsiteX56" fmla="*/ 21812 w 73659"/>
                <a:gd name="connsiteY56" fmla="*/ 28582 h 38684"/>
                <a:gd name="connsiteX57" fmla="*/ 20210 w 73659"/>
                <a:gd name="connsiteY57" fmla="*/ 31585 h 38684"/>
                <a:gd name="connsiteX58" fmla="*/ 15853 w 73659"/>
                <a:gd name="connsiteY58" fmla="*/ 35327 h 38684"/>
                <a:gd name="connsiteX59" fmla="*/ 15348 w 73659"/>
                <a:gd name="connsiteY59" fmla="*/ 37881 h 38684"/>
                <a:gd name="connsiteX60" fmla="*/ 14651 w 73659"/>
                <a:gd name="connsiteY60" fmla="*/ 38684 h 38684"/>
                <a:gd name="connsiteX61" fmla="*/ 13489 w 73659"/>
                <a:gd name="connsiteY61" fmla="*/ 37634 h 38684"/>
                <a:gd name="connsiteX62" fmla="*/ 13644 w 73659"/>
                <a:gd name="connsiteY62" fmla="*/ 35040 h 38684"/>
                <a:gd name="connsiteX63" fmla="*/ 11708 w 73659"/>
                <a:gd name="connsiteY63" fmla="*/ 35534 h 38684"/>
                <a:gd name="connsiteX64" fmla="*/ 10624 w 73659"/>
                <a:gd name="connsiteY64" fmla="*/ 34546 h 38684"/>
                <a:gd name="connsiteX65" fmla="*/ 10073 w 73659"/>
                <a:gd name="connsiteY65" fmla="*/ 32185 h 38684"/>
                <a:gd name="connsiteX66" fmla="*/ 8378 w 73659"/>
                <a:gd name="connsiteY66" fmla="*/ 32509 h 38684"/>
                <a:gd name="connsiteX67" fmla="*/ 7193 w 73659"/>
                <a:gd name="connsiteY67" fmla="*/ 31474 h 38684"/>
                <a:gd name="connsiteX68" fmla="*/ 7604 w 73659"/>
                <a:gd name="connsiteY68" fmla="*/ 29483 h 38684"/>
                <a:gd name="connsiteX69" fmla="*/ 9743 w 73659"/>
                <a:gd name="connsiteY69" fmla="*/ 27738 h 38684"/>
                <a:gd name="connsiteX70" fmla="*/ 9271 w 73659"/>
                <a:gd name="connsiteY70" fmla="*/ 26663 h 38684"/>
                <a:gd name="connsiteX71" fmla="*/ 8322 w 73659"/>
                <a:gd name="connsiteY71" fmla="*/ 25375 h 38684"/>
                <a:gd name="connsiteX72" fmla="*/ 5058 w 73659"/>
                <a:gd name="connsiteY72" fmla="*/ 24272 h 38684"/>
                <a:gd name="connsiteX73" fmla="*/ 163 w 73659"/>
                <a:gd name="connsiteY73" fmla="*/ 20238 h 38684"/>
                <a:gd name="connsiteX74" fmla="*/ 1254 w 73659"/>
                <a:gd name="connsiteY74" fmla="*/ 19355 h 38684"/>
                <a:gd name="connsiteX75" fmla="*/ 2106 w 73659"/>
                <a:gd name="connsiteY75" fmla="*/ 20035 h 38684"/>
                <a:gd name="connsiteX76" fmla="*/ 3654 w 73659"/>
                <a:gd name="connsiteY76" fmla="*/ 18799 h 38684"/>
                <a:gd name="connsiteX77" fmla="*/ 5978 w 73659"/>
                <a:gd name="connsiteY77" fmla="*/ 18676 h 38684"/>
                <a:gd name="connsiteX78" fmla="*/ 10237 w 73659"/>
                <a:gd name="connsiteY78" fmla="*/ 20529 h 38684"/>
                <a:gd name="connsiteX79" fmla="*/ 13334 w 73659"/>
                <a:gd name="connsiteY79" fmla="*/ 20899 h 38684"/>
                <a:gd name="connsiteX80" fmla="*/ 13750 w 73659"/>
                <a:gd name="connsiteY80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5437 w 73659"/>
                <a:gd name="connsiteY2" fmla="*/ 14978 h 38684"/>
                <a:gd name="connsiteX3" fmla="*/ 16281 w 73659"/>
                <a:gd name="connsiteY3" fmla="*/ 14004 h 38684"/>
                <a:gd name="connsiteX4" fmla="*/ 16875 w 73659"/>
                <a:gd name="connsiteY4" fmla="*/ 12702 h 38684"/>
                <a:gd name="connsiteX5" fmla="*/ 16827 w 73659"/>
                <a:gd name="connsiteY5" fmla="*/ 11919 h 38684"/>
                <a:gd name="connsiteX6" fmla="*/ 15816 w 73659"/>
                <a:gd name="connsiteY6" fmla="*/ 10558 h 38684"/>
                <a:gd name="connsiteX7" fmla="*/ 14370 w 73659"/>
                <a:gd name="connsiteY7" fmla="*/ 8676 h 38684"/>
                <a:gd name="connsiteX8" fmla="*/ 15148 w 73659"/>
                <a:gd name="connsiteY8" fmla="*/ 7691 h 38684"/>
                <a:gd name="connsiteX9" fmla="*/ 15510 w 73659"/>
                <a:gd name="connsiteY9" fmla="*/ 7045 h 38684"/>
                <a:gd name="connsiteX10" fmla="*/ 16503 w 73659"/>
                <a:gd name="connsiteY10" fmla="*/ 5984 h 38684"/>
                <a:gd name="connsiteX11" fmla="*/ 18185 w 73659"/>
                <a:gd name="connsiteY11" fmla="*/ 5350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5437 w 73659"/>
                <a:gd name="connsiteY2" fmla="*/ 14978 h 38684"/>
                <a:gd name="connsiteX3" fmla="*/ 16281 w 73659"/>
                <a:gd name="connsiteY3" fmla="*/ 14004 h 38684"/>
                <a:gd name="connsiteX4" fmla="*/ 16827 w 73659"/>
                <a:gd name="connsiteY4" fmla="*/ 11919 h 38684"/>
                <a:gd name="connsiteX5" fmla="*/ 15816 w 73659"/>
                <a:gd name="connsiteY5" fmla="*/ 10558 h 38684"/>
                <a:gd name="connsiteX6" fmla="*/ 14370 w 73659"/>
                <a:gd name="connsiteY6" fmla="*/ 8676 h 38684"/>
                <a:gd name="connsiteX7" fmla="*/ 15148 w 73659"/>
                <a:gd name="connsiteY7" fmla="*/ 7691 h 38684"/>
                <a:gd name="connsiteX8" fmla="*/ 15510 w 73659"/>
                <a:gd name="connsiteY8" fmla="*/ 7045 h 38684"/>
                <a:gd name="connsiteX9" fmla="*/ 16503 w 73659"/>
                <a:gd name="connsiteY9" fmla="*/ 5984 h 38684"/>
                <a:gd name="connsiteX10" fmla="*/ 18185 w 73659"/>
                <a:gd name="connsiteY10" fmla="*/ 5350 h 38684"/>
                <a:gd name="connsiteX11" fmla="*/ 20075 w 73659"/>
                <a:gd name="connsiteY11" fmla="*/ 4017 h 38684"/>
                <a:gd name="connsiteX12" fmla="*/ 22447 w 73659"/>
                <a:gd name="connsiteY12" fmla="*/ 2980 h 38684"/>
                <a:gd name="connsiteX13" fmla="*/ 24192 w 73659"/>
                <a:gd name="connsiteY13" fmla="*/ 2573 h 38684"/>
                <a:gd name="connsiteX14" fmla="*/ 26661 w 73659"/>
                <a:gd name="connsiteY14" fmla="*/ 1799 h 38684"/>
                <a:gd name="connsiteX15" fmla="*/ 26117 w 73659"/>
                <a:gd name="connsiteY15" fmla="*/ 2878 h 38684"/>
                <a:gd name="connsiteX16" fmla="*/ 27185 w 73659"/>
                <a:gd name="connsiteY16" fmla="*/ 3612 h 38684"/>
                <a:gd name="connsiteX17" fmla="*/ 29341 w 73659"/>
                <a:gd name="connsiteY17" fmla="*/ 4378 h 38684"/>
                <a:gd name="connsiteX18" fmla="*/ 31216 w 73659"/>
                <a:gd name="connsiteY18" fmla="*/ 6110 h 38684"/>
                <a:gd name="connsiteX19" fmla="*/ 30699 w 73659"/>
                <a:gd name="connsiteY19" fmla="*/ 7421 h 38684"/>
                <a:gd name="connsiteX20" fmla="*/ 32978 w 73659"/>
                <a:gd name="connsiteY20" fmla="*/ 7225 h 38684"/>
                <a:gd name="connsiteX21" fmla="*/ 34007 w 73659"/>
                <a:gd name="connsiteY21" fmla="*/ 7530 h 38684"/>
                <a:gd name="connsiteX22" fmla="*/ 34898 w 73659"/>
                <a:gd name="connsiteY22" fmla="*/ 7103 h 38684"/>
                <a:gd name="connsiteX23" fmla="*/ 36381 w 73659"/>
                <a:gd name="connsiteY23" fmla="*/ 5922 h 38684"/>
                <a:gd name="connsiteX24" fmla="*/ 37542 w 73659"/>
                <a:gd name="connsiteY24" fmla="*/ 6181 h 38684"/>
                <a:gd name="connsiteX25" fmla="*/ 37780 w 73659"/>
                <a:gd name="connsiteY25" fmla="*/ 7169 h 38684"/>
                <a:gd name="connsiteX26" fmla="*/ 39345 w 73659"/>
                <a:gd name="connsiteY26" fmla="*/ 7498 h 38684"/>
                <a:gd name="connsiteX27" fmla="*/ 40416 w 73659"/>
                <a:gd name="connsiteY27" fmla="*/ 7301 h 38684"/>
                <a:gd name="connsiteX28" fmla="*/ 45703 w 73659"/>
                <a:gd name="connsiteY28" fmla="*/ 4288 h 38684"/>
                <a:gd name="connsiteX29" fmla="*/ 57474 w 73659"/>
                <a:gd name="connsiteY29" fmla="*/ 4843 h 38684"/>
                <a:gd name="connsiteX30" fmla="*/ 61036 w 73659"/>
                <a:gd name="connsiteY30" fmla="*/ 3979 h 38684"/>
                <a:gd name="connsiteX31" fmla="*/ 64366 w 73659"/>
                <a:gd name="connsiteY31" fmla="*/ 3732 h 38684"/>
                <a:gd name="connsiteX32" fmla="*/ 66225 w 73659"/>
                <a:gd name="connsiteY32" fmla="*/ 1385 h 38684"/>
                <a:gd name="connsiteX33" fmla="*/ 69322 w 73659"/>
                <a:gd name="connsiteY33" fmla="*/ 582 h 38684"/>
                <a:gd name="connsiteX34" fmla="*/ 73659 w 73659"/>
                <a:gd name="connsiteY34" fmla="*/ 521 h 38684"/>
                <a:gd name="connsiteX35" fmla="*/ 73129 w 73659"/>
                <a:gd name="connsiteY35" fmla="*/ 3199 h 38684"/>
                <a:gd name="connsiteX36" fmla="*/ 69477 w 73659"/>
                <a:gd name="connsiteY36" fmla="*/ 5461 h 38684"/>
                <a:gd name="connsiteX37" fmla="*/ 69709 w 73659"/>
                <a:gd name="connsiteY37" fmla="*/ 7993 h 38684"/>
                <a:gd name="connsiteX38" fmla="*/ 67541 w 73659"/>
                <a:gd name="connsiteY38" fmla="*/ 9043 h 38684"/>
                <a:gd name="connsiteX39" fmla="*/ 65140 w 73659"/>
                <a:gd name="connsiteY39" fmla="*/ 9413 h 38684"/>
                <a:gd name="connsiteX40" fmla="*/ 62120 w 73659"/>
                <a:gd name="connsiteY40" fmla="*/ 10216 h 38684"/>
                <a:gd name="connsiteX41" fmla="*/ 58868 w 73659"/>
                <a:gd name="connsiteY41" fmla="*/ 10031 h 38684"/>
                <a:gd name="connsiteX42" fmla="*/ 56390 w 73659"/>
                <a:gd name="connsiteY42" fmla="*/ 11513 h 38684"/>
                <a:gd name="connsiteX43" fmla="*/ 50040 w 73659"/>
                <a:gd name="connsiteY43" fmla="*/ 9969 h 38684"/>
                <a:gd name="connsiteX44" fmla="*/ 46980 w 73659"/>
                <a:gd name="connsiteY44" fmla="*/ 11653 h 38684"/>
                <a:gd name="connsiteX45" fmla="*/ 43786 w 73659"/>
                <a:gd name="connsiteY45" fmla="*/ 12888 h 38684"/>
                <a:gd name="connsiteX46" fmla="*/ 42390 w 73659"/>
                <a:gd name="connsiteY46" fmla="*/ 14284 h 38684"/>
                <a:gd name="connsiteX47" fmla="*/ 44155 w 73659"/>
                <a:gd name="connsiteY47" fmla="*/ 15588 h 38684"/>
                <a:gd name="connsiteX48" fmla="*/ 44820 w 73659"/>
                <a:gd name="connsiteY48" fmla="*/ 17035 h 38684"/>
                <a:gd name="connsiteX49" fmla="*/ 43767 w 73659"/>
                <a:gd name="connsiteY49" fmla="*/ 18614 h 38684"/>
                <a:gd name="connsiteX50" fmla="*/ 40968 w 73659"/>
                <a:gd name="connsiteY50" fmla="*/ 23522 h 38684"/>
                <a:gd name="connsiteX51" fmla="*/ 35605 w 73659"/>
                <a:gd name="connsiteY51" fmla="*/ 25040 h 38684"/>
                <a:gd name="connsiteX52" fmla="*/ 31906 w 73659"/>
                <a:gd name="connsiteY52" fmla="*/ 27801 h 38684"/>
                <a:gd name="connsiteX53" fmla="*/ 27689 w 73659"/>
                <a:gd name="connsiteY53" fmla="*/ 26926 h 38684"/>
                <a:gd name="connsiteX54" fmla="*/ 21812 w 73659"/>
                <a:gd name="connsiteY54" fmla="*/ 28582 h 38684"/>
                <a:gd name="connsiteX55" fmla="*/ 20210 w 73659"/>
                <a:gd name="connsiteY55" fmla="*/ 31585 h 38684"/>
                <a:gd name="connsiteX56" fmla="*/ 15853 w 73659"/>
                <a:gd name="connsiteY56" fmla="*/ 35327 h 38684"/>
                <a:gd name="connsiteX57" fmla="*/ 15348 w 73659"/>
                <a:gd name="connsiteY57" fmla="*/ 37881 h 38684"/>
                <a:gd name="connsiteX58" fmla="*/ 14651 w 73659"/>
                <a:gd name="connsiteY58" fmla="*/ 38684 h 38684"/>
                <a:gd name="connsiteX59" fmla="*/ 13489 w 73659"/>
                <a:gd name="connsiteY59" fmla="*/ 37634 h 38684"/>
                <a:gd name="connsiteX60" fmla="*/ 13644 w 73659"/>
                <a:gd name="connsiteY60" fmla="*/ 35040 h 38684"/>
                <a:gd name="connsiteX61" fmla="*/ 11708 w 73659"/>
                <a:gd name="connsiteY61" fmla="*/ 35534 h 38684"/>
                <a:gd name="connsiteX62" fmla="*/ 10624 w 73659"/>
                <a:gd name="connsiteY62" fmla="*/ 34546 h 38684"/>
                <a:gd name="connsiteX63" fmla="*/ 10073 w 73659"/>
                <a:gd name="connsiteY63" fmla="*/ 32185 h 38684"/>
                <a:gd name="connsiteX64" fmla="*/ 8378 w 73659"/>
                <a:gd name="connsiteY64" fmla="*/ 32509 h 38684"/>
                <a:gd name="connsiteX65" fmla="*/ 7193 w 73659"/>
                <a:gd name="connsiteY65" fmla="*/ 31474 h 38684"/>
                <a:gd name="connsiteX66" fmla="*/ 7604 w 73659"/>
                <a:gd name="connsiteY66" fmla="*/ 29483 h 38684"/>
                <a:gd name="connsiteX67" fmla="*/ 9743 w 73659"/>
                <a:gd name="connsiteY67" fmla="*/ 27738 h 38684"/>
                <a:gd name="connsiteX68" fmla="*/ 9271 w 73659"/>
                <a:gd name="connsiteY68" fmla="*/ 26663 h 38684"/>
                <a:gd name="connsiteX69" fmla="*/ 8322 w 73659"/>
                <a:gd name="connsiteY69" fmla="*/ 25375 h 38684"/>
                <a:gd name="connsiteX70" fmla="*/ 5058 w 73659"/>
                <a:gd name="connsiteY70" fmla="*/ 24272 h 38684"/>
                <a:gd name="connsiteX71" fmla="*/ 163 w 73659"/>
                <a:gd name="connsiteY71" fmla="*/ 20238 h 38684"/>
                <a:gd name="connsiteX72" fmla="*/ 1254 w 73659"/>
                <a:gd name="connsiteY72" fmla="*/ 19355 h 38684"/>
                <a:gd name="connsiteX73" fmla="*/ 2106 w 73659"/>
                <a:gd name="connsiteY73" fmla="*/ 20035 h 38684"/>
                <a:gd name="connsiteX74" fmla="*/ 3654 w 73659"/>
                <a:gd name="connsiteY74" fmla="*/ 18799 h 38684"/>
                <a:gd name="connsiteX75" fmla="*/ 5978 w 73659"/>
                <a:gd name="connsiteY75" fmla="*/ 18676 h 38684"/>
                <a:gd name="connsiteX76" fmla="*/ 10237 w 73659"/>
                <a:gd name="connsiteY76" fmla="*/ 20529 h 38684"/>
                <a:gd name="connsiteX77" fmla="*/ 13334 w 73659"/>
                <a:gd name="connsiteY77" fmla="*/ 20899 h 38684"/>
                <a:gd name="connsiteX78" fmla="*/ 13750 w 73659"/>
                <a:gd name="connsiteY78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5437 w 73659"/>
                <a:gd name="connsiteY3" fmla="*/ 14978 h 38684"/>
                <a:gd name="connsiteX4" fmla="*/ 16281 w 73659"/>
                <a:gd name="connsiteY4" fmla="*/ 14004 h 38684"/>
                <a:gd name="connsiteX5" fmla="*/ 16827 w 73659"/>
                <a:gd name="connsiteY5" fmla="*/ 11919 h 38684"/>
                <a:gd name="connsiteX6" fmla="*/ 15816 w 73659"/>
                <a:gd name="connsiteY6" fmla="*/ 10558 h 38684"/>
                <a:gd name="connsiteX7" fmla="*/ 14370 w 73659"/>
                <a:gd name="connsiteY7" fmla="*/ 8676 h 38684"/>
                <a:gd name="connsiteX8" fmla="*/ 15148 w 73659"/>
                <a:gd name="connsiteY8" fmla="*/ 7691 h 38684"/>
                <a:gd name="connsiteX9" fmla="*/ 15510 w 73659"/>
                <a:gd name="connsiteY9" fmla="*/ 7045 h 38684"/>
                <a:gd name="connsiteX10" fmla="*/ 16503 w 73659"/>
                <a:gd name="connsiteY10" fmla="*/ 5984 h 38684"/>
                <a:gd name="connsiteX11" fmla="*/ 18185 w 73659"/>
                <a:gd name="connsiteY11" fmla="*/ 5350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827 w 73659"/>
                <a:gd name="connsiteY5" fmla="*/ 11919 h 38684"/>
                <a:gd name="connsiteX6" fmla="*/ 15816 w 73659"/>
                <a:gd name="connsiteY6" fmla="*/ 10558 h 38684"/>
                <a:gd name="connsiteX7" fmla="*/ 14370 w 73659"/>
                <a:gd name="connsiteY7" fmla="*/ 8676 h 38684"/>
                <a:gd name="connsiteX8" fmla="*/ 15148 w 73659"/>
                <a:gd name="connsiteY8" fmla="*/ 7691 h 38684"/>
                <a:gd name="connsiteX9" fmla="*/ 15510 w 73659"/>
                <a:gd name="connsiteY9" fmla="*/ 7045 h 38684"/>
                <a:gd name="connsiteX10" fmla="*/ 16503 w 73659"/>
                <a:gd name="connsiteY10" fmla="*/ 5984 h 38684"/>
                <a:gd name="connsiteX11" fmla="*/ 18185 w 73659"/>
                <a:gd name="connsiteY11" fmla="*/ 5350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440 w 73659"/>
                <a:gd name="connsiteY5" fmla="*/ 13092 h 38684"/>
                <a:gd name="connsiteX6" fmla="*/ 15816 w 73659"/>
                <a:gd name="connsiteY6" fmla="*/ 10558 h 38684"/>
                <a:gd name="connsiteX7" fmla="*/ 14370 w 73659"/>
                <a:gd name="connsiteY7" fmla="*/ 8676 h 38684"/>
                <a:gd name="connsiteX8" fmla="*/ 15148 w 73659"/>
                <a:gd name="connsiteY8" fmla="*/ 7691 h 38684"/>
                <a:gd name="connsiteX9" fmla="*/ 15510 w 73659"/>
                <a:gd name="connsiteY9" fmla="*/ 7045 h 38684"/>
                <a:gd name="connsiteX10" fmla="*/ 16503 w 73659"/>
                <a:gd name="connsiteY10" fmla="*/ 5984 h 38684"/>
                <a:gd name="connsiteX11" fmla="*/ 18185 w 73659"/>
                <a:gd name="connsiteY11" fmla="*/ 5350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440 w 73659"/>
                <a:gd name="connsiteY5" fmla="*/ 13092 h 38684"/>
                <a:gd name="connsiteX6" fmla="*/ 13338 w 73659"/>
                <a:gd name="connsiteY6" fmla="*/ 11917 h 38684"/>
                <a:gd name="connsiteX7" fmla="*/ 14370 w 73659"/>
                <a:gd name="connsiteY7" fmla="*/ 8676 h 38684"/>
                <a:gd name="connsiteX8" fmla="*/ 15148 w 73659"/>
                <a:gd name="connsiteY8" fmla="*/ 7691 h 38684"/>
                <a:gd name="connsiteX9" fmla="*/ 15510 w 73659"/>
                <a:gd name="connsiteY9" fmla="*/ 7045 h 38684"/>
                <a:gd name="connsiteX10" fmla="*/ 16503 w 73659"/>
                <a:gd name="connsiteY10" fmla="*/ 5984 h 38684"/>
                <a:gd name="connsiteX11" fmla="*/ 18185 w 73659"/>
                <a:gd name="connsiteY11" fmla="*/ 5350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440 w 73659"/>
                <a:gd name="connsiteY5" fmla="*/ 13092 h 38684"/>
                <a:gd name="connsiteX6" fmla="*/ 13338 w 73659"/>
                <a:gd name="connsiteY6" fmla="*/ 11917 h 38684"/>
                <a:gd name="connsiteX7" fmla="*/ 11195 w 73659"/>
                <a:gd name="connsiteY7" fmla="*/ 11146 h 38684"/>
                <a:gd name="connsiteX8" fmla="*/ 15148 w 73659"/>
                <a:gd name="connsiteY8" fmla="*/ 7691 h 38684"/>
                <a:gd name="connsiteX9" fmla="*/ 15510 w 73659"/>
                <a:gd name="connsiteY9" fmla="*/ 7045 h 38684"/>
                <a:gd name="connsiteX10" fmla="*/ 16503 w 73659"/>
                <a:gd name="connsiteY10" fmla="*/ 5984 h 38684"/>
                <a:gd name="connsiteX11" fmla="*/ 18185 w 73659"/>
                <a:gd name="connsiteY11" fmla="*/ 5350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440 w 73659"/>
                <a:gd name="connsiteY5" fmla="*/ 13092 h 38684"/>
                <a:gd name="connsiteX6" fmla="*/ 13338 w 73659"/>
                <a:gd name="connsiteY6" fmla="*/ 11917 h 38684"/>
                <a:gd name="connsiteX7" fmla="*/ 11195 w 73659"/>
                <a:gd name="connsiteY7" fmla="*/ 11146 h 38684"/>
                <a:gd name="connsiteX8" fmla="*/ 10734 w 73659"/>
                <a:gd name="connsiteY8" fmla="*/ 8988 h 38684"/>
                <a:gd name="connsiteX9" fmla="*/ 15510 w 73659"/>
                <a:gd name="connsiteY9" fmla="*/ 7045 h 38684"/>
                <a:gd name="connsiteX10" fmla="*/ 16503 w 73659"/>
                <a:gd name="connsiteY10" fmla="*/ 5984 h 38684"/>
                <a:gd name="connsiteX11" fmla="*/ 18185 w 73659"/>
                <a:gd name="connsiteY11" fmla="*/ 5350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440 w 73659"/>
                <a:gd name="connsiteY5" fmla="*/ 13092 h 38684"/>
                <a:gd name="connsiteX6" fmla="*/ 13338 w 73659"/>
                <a:gd name="connsiteY6" fmla="*/ 11917 h 38684"/>
                <a:gd name="connsiteX7" fmla="*/ 11195 w 73659"/>
                <a:gd name="connsiteY7" fmla="*/ 11146 h 38684"/>
                <a:gd name="connsiteX8" fmla="*/ 10734 w 73659"/>
                <a:gd name="connsiteY8" fmla="*/ 8988 h 38684"/>
                <a:gd name="connsiteX9" fmla="*/ 7456 w 73659"/>
                <a:gd name="connsiteY9" fmla="*/ 7539 h 38684"/>
                <a:gd name="connsiteX10" fmla="*/ 16503 w 73659"/>
                <a:gd name="connsiteY10" fmla="*/ 5984 h 38684"/>
                <a:gd name="connsiteX11" fmla="*/ 18185 w 73659"/>
                <a:gd name="connsiteY11" fmla="*/ 5350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440 w 73659"/>
                <a:gd name="connsiteY5" fmla="*/ 13092 h 38684"/>
                <a:gd name="connsiteX6" fmla="*/ 13338 w 73659"/>
                <a:gd name="connsiteY6" fmla="*/ 11917 h 38684"/>
                <a:gd name="connsiteX7" fmla="*/ 11195 w 73659"/>
                <a:gd name="connsiteY7" fmla="*/ 11146 h 38684"/>
                <a:gd name="connsiteX8" fmla="*/ 10734 w 73659"/>
                <a:gd name="connsiteY8" fmla="*/ 8988 h 38684"/>
                <a:gd name="connsiteX9" fmla="*/ 7456 w 73659"/>
                <a:gd name="connsiteY9" fmla="*/ 7539 h 38684"/>
                <a:gd name="connsiteX10" fmla="*/ 8295 w 73659"/>
                <a:gd name="connsiteY10" fmla="*/ 5490 h 38684"/>
                <a:gd name="connsiteX11" fmla="*/ 18185 w 73659"/>
                <a:gd name="connsiteY11" fmla="*/ 5350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440 w 73659"/>
                <a:gd name="connsiteY5" fmla="*/ 13092 h 38684"/>
                <a:gd name="connsiteX6" fmla="*/ 13338 w 73659"/>
                <a:gd name="connsiteY6" fmla="*/ 11917 h 38684"/>
                <a:gd name="connsiteX7" fmla="*/ 11195 w 73659"/>
                <a:gd name="connsiteY7" fmla="*/ 11146 h 38684"/>
                <a:gd name="connsiteX8" fmla="*/ 10734 w 73659"/>
                <a:gd name="connsiteY8" fmla="*/ 8988 h 38684"/>
                <a:gd name="connsiteX9" fmla="*/ 7456 w 73659"/>
                <a:gd name="connsiteY9" fmla="*/ 7539 h 38684"/>
                <a:gd name="connsiteX10" fmla="*/ 8295 w 73659"/>
                <a:gd name="connsiteY10" fmla="*/ 5490 h 38684"/>
                <a:gd name="connsiteX11" fmla="*/ 9357 w 73659"/>
                <a:gd name="connsiteY11" fmla="*/ 3065 h 38684"/>
                <a:gd name="connsiteX12" fmla="*/ 20075 w 73659"/>
                <a:gd name="connsiteY12" fmla="*/ 4017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440 w 73659"/>
                <a:gd name="connsiteY5" fmla="*/ 13092 h 38684"/>
                <a:gd name="connsiteX6" fmla="*/ 13338 w 73659"/>
                <a:gd name="connsiteY6" fmla="*/ 11917 h 38684"/>
                <a:gd name="connsiteX7" fmla="*/ 11195 w 73659"/>
                <a:gd name="connsiteY7" fmla="*/ 11146 h 38684"/>
                <a:gd name="connsiteX8" fmla="*/ 10734 w 73659"/>
                <a:gd name="connsiteY8" fmla="*/ 8988 h 38684"/>
                <a:gd name="connsiteX9" fmla="*/ 7456 w 73659"/>
                <a:gd name="connsiteY9" fmla="*/ 7539 h 38684"/>
                <a:gd name="connsiteX10" fmla="*/ 8295 w 73659"/>
                <a:gd name="connsiteY10" fmla="*/ 5490 h 38684"/>
                <a:gd name="connsiteX11" fmla="*/ 9357 w 73659"/>
                <a:gd name="connsiteY11" fmla="*/ 3065 h 38684"/>
                <a:gd name="connsiteX12" fmla="*/ 11324 w 73659"/>
                <a:gd name="connsiteY12" fmla="*/ 3152 h 38684"/>
                <a:gd name="connsiteX13" fmla="*/ 22447 w 73659"/>
                <a:gd name="connsiteY13" fmla="*/ 2980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19563 h 38684"/>
                <a:gd name="connsiteX1" fmla="*/ 13366 w 73659"/>
                <a:gd name="connsiteY1" fmla="*/ 18009 h 38684"/>
                <a:gd name="connsiteX2" fmla="*/ 13102 w 73659"/>
                <a:gd name="connsiteY2" fmla="*/ 16638 h 38684"/>
                <a:gd name="connsiteX3" fmla="*/ 14121 w 73659"/>
                <a:gd name="connsiteY3" fmla="*/ 14916 h 38684"/>
                <a:gd name="connsiteX4" fmla="*/ 16281 w 73659"/>
                <a:gd name="connsiteY4" fmla="*/ 14004 h 38684"/>
                <a:gd name="connsiteX5" fmla="*/ 16440 w 73659"/>
                <a:gd name="connsiteY5" fmla="*/ 13092 h 38684"/>
                <a:gd name="connsiteX6" fmla="*/ 13338 w 73659"/>
                <a:gd name="connsiteY6" fmla="*/ 11917 h 38684"/>
                <a:gd name="connsiteX7" fmla="*/ 11195 w 73659"/>
                <a:gd name="connsiteY7" fmla="*/ 11146 h 38684"/>
                <a:gd name="connsiteX8" fmla="*/ 10734 w 73659"/>
                <a:gd name="connsiteY8" fmla="*/ 8988 h 38684"/>
                <a:gd name="connsiteX9" fmla="*/ 7456 w 73659"/>
                <a:gd name="connsiteY9" fmla="*/ 7539 h 38684"/>
                <a:gd name="connsiteX10" fmla="*/ 8295 w 73659"/>
                <a:gd name="connsiteY10" fmla="*/ 5490 h 38684"/>
                <a:gd name="connsiteX11" fmla="*/ 9357 w 73659"/>
                <a:gd name="connsiteY11" fmla="*/ 3065 h 38684"/>
                <a:gd name="connsiteX12" fmla="*/ 11324 w 73659"/>
                <a:gd name="connsiteY12" fmla="*/ 3152 h 38684"/>
                <a:gd name="connsiteX13" fmla="*/ 9979 w 73659"/>
                <a:gd name="connsiteY13" fmla="*/ 1251 h 38684"/>
                <a:gd name="connsiteX14" fmla="*/ 24192 w 73659"/>
                <a:gd name="connsiteY14" fmla="*/ 2573 h 38684"/>
                <a:gd name="connsiteX15" fmla="*/ 26661 w 73659"/>
                <a:gd name="connsiteY15" fmla="*/ 1799 h 38684"/>
                <a:gd name="connsiteX16" fmla="*/ 26117 w 73659"/>
                <a:gd name="connsiteY16" fmla="*/ 2878 h 38684"/>
                <a:gd name="connsiteX17" fmla="*/ 27185 w 73659"/>
                <a:gd name="connsiteY17" fmla="*/ 3612 h 38684"/>
                <a:gd name="connsiteX18" fmla="*/ 29341 w 73659"/>
                <a:gd name="connsiteY18" fmla="*/ 4378 h 38684"/>
                <a:gd name="connsiteX19" fmla="*/ 31216 w 73659"/>
                <a:gd name="connsiteY19" fmla="*/ 6110 h 38684"/>
                <a:gd name="connsiteX20" fmla="*/ 30699 w 73659"/>
                <a:gd name="connsiteY20" fmla="*/ 7421 h 38684"/>
                <a:gd name="connsiteX21" fmla="*/ 32978 w 73659"/>
                <a:gd name="connsiteY21" fmla="*/ 7225 h 38684"/>
                <a:gd name="connsiteX22" fmla="*/ 34007 w 73659"/>
                <a:gd name="connsiteY22" fmla="*/ 7530 h 38684"/>
                <a:gd name="connsiteX23" fmla="*/ 34898 w 73659"/>
                <a:gd name="connsiteY23" fmla="*/ 7103 h 38684"/>
                <a:gd name="connsiteX24" fmla="*/ 36381 w 73659"/>
                <a:gd name="connsiteY24" fmla="*/ 5922 h 38684"/>
                <a:gd name="connsiteX25" fmla="*/ 37542 w 73659"/>
                <a:gd name="connsiteY25" fmla="*/ 6181 h 38684"/>
                <a:gd name="connsiteX26" fmla="*/ 37780 w 73659"/>
                <a:gd name="connsiteY26" fmla="*/ 7169 h 38684"/>
                <a:gd name="connsiteX27" fmla="*/ 39345 w 73659"/>
                <a:gd name="connsiteY27" fmla="*/ 7498 h 38684"/>
                <a:gd name="connsiteX28" fmla="*/ 40416 w 73659"/>
                <a:gd name="connsiteY28" fmla="*/ 7301 h 38684"/>
                <a:gd name="connsiteX29" fmla="*/ 45703 w 73659"/>
                <a:gd name="connsiteY29" fmla="*/ 4288 h 38684"/>
                <a:gd name="connsiteX30" fmla="*/ 57474 w 73659"/>
                <a:gd name="connsiteY30" fmla="*/ 4843 h 38684"/>
                <a:gd name="connsiteX31" fmla="*/ 61036 w 73659"/>
                <a:gd name="connsiteY31" fmla="*/ 3979 h 38684"/>
                <a:gd name="connsiteX32" fmla="*/ 64366 w 73659"/>
                <a:gd name="connsiteY32" fmla="*/ 3732 h 38684"/>
                <a:gd name="connsiteX33" fmla="*/ 66225 w 73659"/>
                <a:gd name="connsiteY33" fmla="*/ 1385 h 38684"/>
                <a:gd name="connsiteX34" fmla="*/ 69322 w 73659"/>
                <a:gd name="connsiteY34" fmla="*/ 582 h 38684"/>
                <a:gd name="connsiteX35" fmla="*/ 73659 w 73659"/>
                <a:gd name="connsiteY35" fmla="*/ 521 h 38684"/>
                <a:gd name="connsiteX36" fmla="*/ 73129 w 73659"/>
                <a:gd name="connsiteY36" fmla="*/ 3199 h 38684"/>
                <a:gd name="connsiteX37" fmla="*/ 69477 w 73659"/>
                <a:gd name="connsiteY37" fmla="*/ 5461 h 38684"/>
                <a:gd name="connsiteX38" fmla="*/ 69709 w 73659"/>
                <a:gd name="connsiteY38" fmla="*/ 7993 h 38684"/>
                <a:gd name="connsiteX39" fmla="*/ 67541 w 73659"/>
                <a:gd name="connsiteY39" fmla="*/ 9043 h 38684"/>
                <a:gd name="connsiteX40" fmla="*/ 65140 w 73659"/>
                <a:gd name="connsiteY40" fmla="*/ 9413 h 38684"/>
                <a:gd name="connsiteX41" fmla="*/ 62120 w 73659"/>
                <a:gd name="connsiteY41" fmla="*/ 10216 h 38684"/>
                <a:gd name="connsiteX42" fmla="*/ 58868 w 73659"/>
                <a:gd name="connsiteY42" fmla="*/ 10031 h 38684"/>
                <a:gd name="connsiteX43" fmla="*/ 56390 w 73659"/>
                <a:gd name="connsiteY43" fmla="*/ 11513 h 38684"/>
                <a:gd name="connsiteX44" fmla="*/ 50040 w 73659"/>
                <a:gd name="connsiteY44" fmla="*/ 9969 h 38684"/>
                <a:gd name="connsiteX45" fmla="*/ 46980 w 73659"/>
                <a:gd name="connsiteY45" fmla="*/ 11653 h 38684"/>
                <a:gd name="connsiteX46" fmla="*/ 43786 w 73659"/>
                <a:gd name="connsiteY46" fmla="*/ 12888 h 38684"/>
                <a:gd name="connsiteX47" fmla="*/ 42390 w 73659"/>
                <a:gd name="connsiteY47" fmla="*/ 14284 h 38684"/>
                <a:gd name="connsiteX48" fmla="*/ 44155 w 73659"/>
                <a:gd name="connsiteY48" fmla="*/ 15588 h 38684"/>
                <a:gd name="connsiteX49" fmla="*/ 44820 w 73659"/>
                <a:gd name="connsiteY49" fmla="*/ 17035 h 38684"/>
                <a:gd name="connsiteX50" fmla="*/ 43767 w 73659"/>
                <a:gd name="connsiteY50" fmla="*/ 18614 h 38684"/>
                <a:gd name="connsiteX51" fmla="*/ 40968 w 73659"/>
                <a:gd name="connsiteY51" fmla="*/ 23522 h 38684"/>
                <a:gd name="connsiteX52" fmla="*/ 35605 w 73659"/>
                <a:gd name="connsiteY52" fmla="*/ 25040 h 38684"/>
                <a:gd name="connsiteX53" fmla="*/ 31906 w 73659"/>
                <a:gd name="connsiteY53" fmla="*/ 27801 h 38684"/>
                <a:gd name="connsiteX54" fmla="*/ 27689 w 73659"/>
                <a:gd name="connsiteY54" fmla="*/ 26926 h 38684"/>
                <a:gd name="connsiteX55" fmla="*/ 21812 w 73659"/>
                <a:gd name="connsiteY55" fmla="*/ 28582 h 38684"/>
                <a:gd name="connsiteX56" fmla="*/ 20210 w 73659"/>
                <a:gd name="connsiteY56" fmla="*/ 31585 h 38684"/>
                <a:gd name="connsiteX57" fmla="*/ 15853 w 73659"/>
                <a:gd name="connsiteY57" fmla="*/ 35327 h 38684"/>
                <a:gd name="connsiteX58" fmla="*/ 15348 w 73659"/>
                <a:gd name="connsiteY58" fmla="*/ 37881 h 38684"/>
                <a:gd name="connsiteX59" fmla="*/ 14651 w 73659"/>
                <a:gd name="connsiteY59" fmla="*/ 38684 h 38684"/>
                <a:gd name="connsiteX60" fmla="*/ 13489 w 73659"/>
                <a:gd name="connsiteY60" fmla="*/ 37634 h 38684"/>
                <a:gd name="connsiteX61" fmla="*/ 13644 w 73659"/>
                <a:gd name="connsiteY61" fmla="*/ 35040 h 38684"/>
                <a:gd name="connsiteX62" fmla="*/ 11708 w 73659"/>
                <a:gd name="connsiteY62" fmla="*/ 35534 h 38684"/>
                <a:gd name="connsiteX63" fmla="*/ 10624 w 73659"/>
                <a:gd name="connsiteY63" fmla="*/ 34546 h 38684"/>
                <a:gd name="connsiteX64" fmla="*/ 10073 w 73659"/>
                <a:gd name="connsiteY64" fmla="*/ 32185 h 38684"/>
                <a:gd name="connsiteX65" fmla="*/ 8378 w 73659"/>
                <a:gd name="connsiteY65" fmla="*/ 32509 h 38684"/>
                <a:gd name="connsiteX66" fmla="*/ 7193 w 73659"/>
                <a:gd name="connsiteY66" fmla="*/ 31474 h 38684"/>
                <a:gd name="connsiteX67" fmla="*/ 7604 w 73659"/>
                <a:gd name="connsiteY67" fmla="*/ 29483 h 38684"/>
                <a:gd name="connsiteX68" fmla="*/ 9743 w 73659"/>
                <a:gd name="connsiteY68" fmla="*/ 27738 h 38684"/>
                <a:gd name="connsiteX69" fmla="*/ 9271 w 73659"/>
                <a:gd name="connsiteY69" fmla="*/ 26663 h 38684"/>
                <a:gd name="connsiteX70" fmla="*/ 8322 w 73659"/>
                <a:gd name="connsiteY70" fmla="*/ 25375 h 38684"/>
                <a:gd name="connsiteX71" fmla="*/ 5058 w 73659"/>
                <a:gd name="connsiteY71" fmla="*/ 24272 h 38684"/>
                <a:gd name="connsiteX72" fmla="*/ 163 w 73659"/>
                <a:gd name="connsiteY72" fmla="*/ 20238 h 38684"/>
                <a:gd name="connsiteX73" fmla="*/ 1254 w 73659"/>
                <a:gd name="connsiteY73" fmla="*/ 19355 h 38684"/>
                <a:gd name="connsiteX74" fmla="*/ 2106 w 73659"/>
                <a:gd name="connsiteY74" fmla="*/ 20035 h 38684"/>
                <a:gd name="connsiteX75" fmla="*/ 3654 w 73659"/>
                <a:gd name="connsiteY75" fmla="*/ 18799 h 38684"/>
                <a:gd name="connsiteX76" fmla="*/ 5978 w 73659"/>
                <a:gd name="connsiteY76" fmla="*/ 18676 h 38684"/>
                <a:gd name="connsiteX77" fmla="*/ 10237 w 73659"/>
                <a:gd name="connsiteY77" fmla="*/ 20529 h 38684"/>
                <a:gd name="connsiteX78" fmla="*/ 13334 w 73659"/>
                <a:gd name="connsiteY78" fmla="*/ 20899 h 38684"/>
                <a:gd name="connsiteX79" fmla="*/ 13750 w 73659"/>
                <a:gd name="connsiteY79" fmla="*/ 19563 h 38684"/>
                <a:gd name="connsiteX0" fmla="*/ 13750 w 73659"/>
                <a:gd name="connsiteY0" fmla="*/ 22325 h 41446"/>
                <a:gd name="connsiteX1" fmla="*/ 13366 w 73659"/>
                <a:gd name="connsiteY1" fmla="*/ 20771 h 41446"/>
                <a:gd name="connsiteX2" fmla="*/ 13102 w 73659"/>
                <a:gd name="connsiteY2" fmla="*/ 19400 h 41446"/>
                <a:gd name="connsiteX3" fmla="*/ 14121 w 73659"/>
                <a:gd name="connsiteY3" fmla="*/ 17678 h 41446"/>
                <a:gd name="connsiteX4" fmla="*/ 16281 w 73659"/>
                <a:gd name="connsiteY4" fmla="*/ 16766 h 41446"/>
                <a:gd name="connsiteX5" fmla="*/ 16440 w 73659"/>
                <a:gd name="connsiteY5" fmla="*/ 15854 h 41446"/>
                <a:gd name="connsiteX6" fmla="*/ 13338 w 73659"/>
                <a:gd name="connsiteY6" fmla="*/ 14679 h 41446"/>
                <a:gd name="connsiteX7" fmla="*/ 11195 w 73659"/>
                <a:gd name="connsiteY7" fmla="*/ 13908 h 41446"/>
                <a:gd name="connsiteX8" fmla="*/ 10734 w 73659"/>
                <a:gd name="connsiteY8" fmla="*/ 11750 h 41446"/>
                <a:gd name="connsiteX9" fmla="*/ 7456 w 73659"/>
                <a:gd name="connsiteY9" fmla="*/ 10301 h 41446"/>
                <a:gd name="connsiteX10" fmla="*/ 8295 w 73659"/>
                <a:gd name="connsiteY10" fmla="*/ 8252 h 41446"/>
                <a:gd name="connsiteX11" fmla="*/ 9357 w 73659"/>
                <a:gd name="connsiteY11" fmla="*/ 5827 h 41446"/>
                <a:gd name="connsiteX12" fmla="*/ 11324 w 73659"/>
                <a:gd name="connsiteY12" fmla="*/ 5914 h 41446"/>
                <a:gd name="connsiteX13" fmla="*/ 9979 w 73659"/>
                <a:gd name="connsiteY13" fmla="*/ 4013 h 41446"/>
                <a:gd name="connsiteX14" fmla="*/ 14573 w 73659"/>
                <a:gd name="connsiteY14" fmla="*/ 10 h 41446"/>
                <a:gd name="connsiteX15" fmla="*/ 24192 w 73659"/>
                <a:gd name="connsiteY15" fmla="*/ 5335 h 41446"/>
                <a:gd name="connsiteX16" fmla="*/ 26661 w 73659"/>
                <a:gd name="connsiteY16" fmla="*/ 4561 h 41446"/>
                <a:gd name="connsiteX17" fmla="*/ 26117 w 73659"/>
                <a:gd name="connsiteY17" fmla="*/ 5640 h 41446"/>
                <a:gd name="connsiteX18" fmla="*/ 27185 w 73659"/>
                <a:gd name="connsiteY18" fmla="*/ 6374 h 41446"/>
                <a:gd name="connsiteX19" fmla="*/ 29341 w 73659"/>
                <a:gd name="connsiteY19" fmla="*/ 7140 h 41446"/>
                <a:gd name="connsiteX20" fmla="*/ 31216 w 73659"/>
                <a:gd name="connsiteY20" fmla="*/ 8872 h 41446"/>
                <a:gd name="connsiteX21" fmla="*/ 30699 w 73659"/>
                <a:gd name="connsiteY21" fmla="*/ 10183 h 41446"/>
                <a:gd name="connsiteX22" fmla="*/ 32978 w 73659"/>
                <a:gd name="connsiteY22" fmla="*/ 9987 h 41446"/>
                <a:gd name="connsiteX23" fmla="*/ 34007 w 73659"/>
                <a:gd name="connsiteY23" fmla="*/ 10292 h 41446"/>
                <a:gd name="connsiteX24" fmla="*/ 34898 w 73659"/>
                <a:gd name="connsiteY24" fmla="*/ 9865 h 41446"/>
                <a:gd name="connsiteX25" fmla="*/ 36381 w 73659"/>
                <a:gd name="connsiteY25" fmla="*/ 8684 h 41446"/>
                <a:gd name="connsiteX26" fmla="*/ 37542 w 73659"/>
                <a:gd name="connsiteY26" fmla="*/ 8943 h 41446"/>
                <a:gd name="connsiteX27" fmla="*/ 37780 w 73659"/>
                <a:gd name="connsiteY27" fmla="*/ 9931 h 41446"/>
                <a:gd name="connsiteX28" fmla="*/ 39345 w 73659"/>
                <a:gd name="connsiteY28" fmla="*/ 10260 h 41446"/>
                <a:gd name="connsiteX29" fmla="*/ 40416 w 73659"/>
                <a:gd name="connsiteY29" fmla="*/ 10063 h 41446"/>
                <a:gd name="connsiteX30" fmla="*/ 45703 w 73659"/>
                <a:gd name="connsiteY30" fmla="*/ 7050 h 41446"/>
                <a:gd name="connsiteX31" fmla="*/ 57474 w 73659"/>
                <a:gd name="connsiteY31" fmla="*/ 7605 h 41446"/>
                <a:gd name="connsiteX32" fmla="*/ 61036 w 73659"/>
                <a:gd name="connsiteY32" fmla="*/ 6741 h 41446"/>
                <a:gd name="connsiteX33" fmla="*/ 64366 w 73659"/>
                <a:gd name="connsiteY33" fmla="*/ 6494 h 41446"/>
                <a:gd name="connsiteX34" fmla="*/ 66225 w 73659"/>
                <a:gd name="connsiteY34" fmla="*/ 4147 h 41446"/>
                <a:gd name="connsiteX35" fmla="*/ 69322 w 73659"/>
                <a:gd name="connsiteY35" fmla="*/ 3344 h 41446"/>
                <a:gd name="connsiteX36" fmla="*/ 73659 w 73659"/>
                <a:gd name="connsiteY36" fmla="*/ 3283 h 41446"/>
                <a:gd name="connsiteX37" fmla="*/ 73129 w 73659"/>
                <a:gd name="connsiteY37" fmla="*/ 5961 h 41446"/>
                <a:gd name="connsiteX38" fmla="*/ 69477 w 73659"/>
                <a:gd name="connsiteY38" fmla="*/ 8223 h 41446"/>
                <a:gd name="connsiteX39" fmla="*/ 69709 w 73659"/>
                <a:gd name="connsiteY39" fmla="*/ 10755 h 41446"/>
                <a:gd name="connsiteX40" fmla="*/ 67541 w 73659"/>
                <a:gd name="connsiteY40" fmla="*/ 11805 h 41446"/>
                <a:gd name="connsiteX41" fmla="*/ 65140 w 73659"/>
                <a:gd name="connsiteY41" fmla="*/ 12175 h 41446"/>
                <a:gd name="connsiteX42" fmla="*/ 62120 w 73659"/>
                <a:gd name="connsiteY42" fmla="*/ 12978 h 41446"/>
                <a:gd name="connsiteX43" fmla="*/ 58868 w 73659"/>
                <a:gd name="connsiteY43" fmla="*/ 12793 h 41446"/>
                <a:gd name="connsiteX44" fmla="*/ 56390 w 73659"/>
                <a:gd name="connsiteY44" fmla="*/ 14275 h 41446"/>
                <a:gd name="connsiteX45" fmla="*/ 50040 w 73659"/>
                <a:gd name="connsiteY45" fmla="*/ 12731 h 41446"/>
                <a:gd name="connsiteX46" fmla="*/ 46980 w 73659"/>
                <a:gd name="connsiteY46" fmla="*/ 14415 h 41446"/>
                <a:gd name="connsiteX47" fmla="*/ 43786 w 73659"/>
                <a:gd name="connsiteY47" fmla="*/ 15650 h 41446"/>
                <a:gd name="connsiteX48" fmla="*/ 42390 w 73659"/>
                <a:gd name="connsiteY48" fmla="*/ 17046 h 41446"/>
                <a:gd name="connsiteX49" fmla="*/ 44155 w 73659"/>
                <a:gd name="connsiteY49" fmla="*/ 18350 h 41446"/>
                <a:gd name="connsiteX50" fmla="*/ 44820 w 73659"/>
                <a:gd name="connsiteY50" fmla="*/ 19797 h 41446"/>
                <a:gd name="connsiteX51" fmla="*/ 43767 w 73659"/>
                <a:gd name="connsiteY51" fmla="*/ 21376 h 41446"/>
                <a:gd name="connsiteX52" fmla="*/ 40968 w 73659"/>
                <a:gd name="connsiteY52" fmla="*/ 26284 h 41446"/>
                <a:gd name="connsiteX53" fmla="*/ 35605 w 73659"/>
                <a:gd name="connsiteY53" fmla="*/ 27802 h 41446"/>
                <a:gd name="connsiteX54" fmla="*/ 31906 w 73659"/>
                <a:gd name="connsiteY54" fmla="*/ 30563 h 41446"/>
                <a:gd name="connsiteX55" fmla="*/ 27689 w 73659"/>
                <a:gd name="connsiteY55" fmla="*/ 29688 h 41446"/>
                <a:gd name="connsiteX56" fmla="*/ 21812 w 73659"/>
                <a:gd name="connsiteY56" fmla="*/ 31344 h 41446"/>
                <a:gd name="connsiteX57" fmla="*/ 20210 w 73659"/>
                <a:gd name="connsiteY57" fmla="*/ 34347 h 41446"/>
                <a:gd name="connsiteX58" fmla="*/ 15853 w 73659"/>
                <a:gd name="connsiteY58" fmla="*/ 38089 h 41446"/>
                <a:gd name="connsiteX59" fmla="*/ 15348 w 73659"/>
                <a:gd name="connsiteY59" fmla="*/ 40643 h 41446"/>
                <a:gd name="connsiteX60" fmla="*/ 14651 w 73659"/>
                <a:gd name="connsiteY60" fmla="*/ 41446 h 41446"/>
                <a:gd name="connsiteX61" fmla="*/ 13489 w 73659"/>
                <a:gd name="connsiteY61" fmla="*/ 40396 h 41446"/>
                <a:gd name="connsiteX62" fmla="*/ 13644 w 73659"/>
                <a:gd name="connsiteY62" fmla="*/ 37802 h 41446"/>
                <a:gd name="connsiteX63" fmla="*/ 11708 w 73659"/>
                <a:gd name="connsiteY63" fmla="*/ 38296 h 41446"/>
                <a:gd name="connsiteX64" fmla="*/ 10624 w 73659"/>
                <a:gd name="connsiteY64" fmla="*/ 37308 h 41446"/>
                <a:gd name="connsiteX65" fmla="*/ 10073 w 73659"/>
                <a:gd name="connsiteY65" fmla="*/ 34947 h 41446"/>
                <a:gd name="connsiteX66" fmla="*/ 8378 w 73659"/>
                <a:gd name="connsiteY66" fmla="*/ 35271 h 41446"/>
                <a:gd name="connsiteX67" fmla="*/ 7193 w 73659"/>
                <a:gd name="connsiteY67" fmla="*/ 34236 h 41446"/>
                <a:gd name="connsiteX68" fmla="*/ 7604 w 73659"/>
                <a:gd name="connsiteY68" fmla="*/ 32245 h 41446"/>
                <a:gd name="connsiteX69" fmla="*/ 9743 w 73659"/>
                <a:gd name="connsiteY69" fmla="*/ 30500 h 41446"/>
                <a:gd name="connsiteX70" fmla="*/ 9271 w 73659"/>
                <a:gd name="connsiteY70" fmla="*/ 29425 h 41446"/>
                <a:gd name="connsiteX71" fmla="*/ 8322 w 73659"/>
                <a:gd name="connsiteY71" fmla="*/ 28137 h 41446"/>
                <a:gd name="connsiteX72" fmla="*/ 5058 w 73659"/>
                <a:gd name="connsiteY72" fmla="*/ 27034 h 41446"/>
                <a:gd name="connsiteX73" fmla="*/ 163 w 73659"/>
                <a:gd name="connsiteY73" fmla="*/ 23000 h 41446"/>
                <a:gd name="connsiteX74" fmla="*/ 1254 w 73659"/>
                <a:gd name="connsiteY74" fmla="*/ 22117 h 41446"/>
                <a:gd name="connsiteX75" fmla="*/ 2106 w 73659"/>
                <a:gd name="connsiteY75" fmla="*/ 22797 h 41446"/>
                <a:gd name="connsiteX76" fmla="*/ 3654 w 73659"/>
                <a:gd name="connsiteY76" fmla="*/ 21561 h 41446"/>
                <a:gd name="connsiteX77" fmla="*/ 5978 w 73659"/>
                <a:gd name="connsiteY77" fmla="*/ 21438 h 41446"/>
                <a:gd name="connsiteX78" fmla="*/ 10237 w 73659"/>
                <a:gd name="connsiteY78" fmla="*/ 23291 h 41446"/>
                <a:gd name="connsiteX79" fmla="*/ 13334 w 73659"/>
                <a:gd name="connsiteY79" fmla="*/ 23661 h 41446"/>
                <a:gd name="connsiteX80" fmla="*/ 13750 w 73659"/>
                <a:gd name="connsiteY80" fmla="*/ 22325 h 41446"/>
                <a:gd name="connsiteX0" fmla="*/ 13750 w 73659"/>
                <a:gd name="connsiteY0" fmla="*/ 22365 h 41486"/>
                <a:gd name="connsiteX1" fmla="*/ 13366 w 73659"/>
                <a:gd name="connsiteY1" fmla="*/ 20811 h 41486"/>
                <a:gd name="connsiteX2" fmla="*/ 13102 w 73659"/>
                <a:gd name="connsiteY2" fmla="*/ 19440 h 41486"/>
                <a:gd name="connsiteX3" fmla="*/ 14121 w 73659"/>
                <a:gd name="connsiteY3" fmla="*/ 17718 h 41486"/>
                <a:gd name="connsiteX4" fmla="*/ 16281 w 73659"/>
                <a:gd name="connsiteY4" fmla="*/ 16806 h 41486"/>
                <a:gd name="connsiteX5" fmla="*/ 16440 w 73659"/>
                <a:gd name="connsiteY5" fmla="*/ 15894 h 41486"/>
                <a:gd name="connsiteX6" fmla="*/ 13338 w 73659"/>
                <a:gd name="connsiteY6" fmla="*/ 14719 h 41486"/>
                <a:gd name="connsiteX7" fmla="*/ 11195 w 73659"/>
                <a:gd name="connsiteY7" fmla="*/ 13948 h 41486"/>
                <a:gd name="connsiteX8" fmla="*/ 10734 w 73659"/>
                <a:gd name="connsiteY8" fmla="*/ 11790 h 41486"/>
                <a:gd name="connsiteX9" fmla="*/ 7456 w 73659"/>
                <a:gd name="connsiteY9" fmla="*/ 10341 h 41486"/>
                <a:gd name="connsiteX10" fmla="*/ 8295 w 73659"/>
                <a:gd name="connsiteY10" fmla="*/ 8292 h 41486"/>
                <a:gd name="connsiteX11" fmla="*/ 9357 w 73659"/>
                <a:gd name="connsiteY11" fmla="*/ 5867 h 41486"/>
                <a:gd name="connsiteX12" fmla="*/ 11324 w 73659"/>
                <a:gd name="connsiteY12" fmla="*/ 5954 h 41486"/>
                <a:gd name="connsiteX13" fmla="*/ 9979 w 73659"/>
                <a:gd name="connsiteY13" fmla="*/ 4053 h 41486"/>
                <a:gd name="connsiteX14" fmla="*/ 14573 w 73659"/>
                <a:gd name="connsiteY14" fmla="*/ 50 h 41486"/>
                <a:gd name="connsiteX15" fmla="*/ 15967 w 73659"/>
                <a:gd name="connsiteY15" fmla="*/ 2829 h 41486"/>
                <a:gd name="connsiteX16" fmla="*/ 24192 w 73659"/>
                <a:gd name="connsiteY16" fmla="*/ 5375 h 41486"/>
                <a:gd name="connsiteX17" fmla="*/ 26661 w 73659"/>
                <a:gd name="connsiteY17" fmla="*/ 4601 h 41486"/>
                <a:gd name="connsiteX18" fmla="*/ 26117 w 73659"/>
                <a:gd name="connsiteY18" fmla="*/ 5680 h 41486"/>
                <a:gd name="connsiteX19" fmla="*/ 27185 w 73659"/>
                <a:gd name="connsiteY19" fmla="*/ 6414 h 41486"/>
                <a:gd name="connsiteX20" fmla="*/ 29341 w 73659"/>
                <a:gd name="connsiteY20" fmla="*/ 7180 h 41486"/>
                <a:gd name="connsiteX21" fmla="*/ 31216 w 73659"/>
                <a:gd name="connsiteY21" fmla="*/ 8912 h 41486"/>
                <a:gd name="connsiteX22" fmla="*/ 30699 w 73659"/>
                <a:gd name="connsiteY22" fmla="*/ 10223 h 41486"/>
                <a:gd name="connsiteX23" fmla="*/ 32978 w 73659"/>
                <a:gd name="connsiteY23" fmla="*/ 10027 h 41486"/>
                <a:gd name="connsiteX24" fmla="*/ 34007 w 73659"/>
                <a:gd name="connsiteY24" fmla="*/ 10332 h 41486"/>
                <a:gd name="connsiteX25" fmla="*/ 34898 w 73659"/>
                <a:gd name="connsiteY25" fmla="*/ 9905 h 41486"/>
                <a:gd name="connsiteX26" fmla="*/ 36381 w 73659"/>
                <a:gd name="connsiteY26" fmla="*/ 8724 h 41486"/>
                <a:gd name="connsiteX27" fmla="*/ 37542 w 73659"/>
                <a:gd name="connsiteY27" fmla="*/ 8983 h 41486"/>
                <a:gd name="connsiteX28" fmla="*/ 37780 w 73659"/>
                <a:gd name="connsiteY28" fmla="*/ 9971 h 41486"/>
                <a:gd name="connsiteX29" fmla="*/ 39345 w 73659"/>
                <a:gd name="connsiteY29" fmla="*/ 10300 h 41486"/>
                <a:gd name="connsiteX30" fmla="*/ 40416 w 73659"/>
                <a:gd name="connsiteY30" fmla="*/ 10103 h 41486"/>
                <a:gd name="connsiteX31" fmla="*/ 45703 w 73659"/>
                <a:gd name="connsiteY31" fmla="*/ 7090 h 41486"/>
                <a:gd name="connsiteX32" fmla="*/ 57474 w 73659"/>
                <a:gd name="connsiteY32" fmla="*/ 7645 h 41486"/>
                <a:gd name="connsiteX33" fmla="*/ 61036 w 73659"/>
                <a:gd name="connsiteY33" fmla="*/ 6781 h 41486"/>
                <a:gd name="connsiteX34" fmla="*/ 64366 w 73659"/>
                <a:gd name="connsiteY34" fmla="*/ 6534 h 41486"/>
                <a:gd name="connsiteX35" fmla="*/ 66225 w 73659"/>
                <a:gd name="connsiteY35" fmla="*/ 4187 h 41486"/>
                <a:gd name="connsiteX36" fmla="*/ 69322 w 73659"/>
                <a:gd name="connsiteY36" fmla="*/ 3384 h 41486"/>
                <a:gd name="connsiteX37" fmla="*/ 73659 w 73659"/>
                <a:gd name="connsiteY37" fmla="*/ 3323 h 41486"/>
                <a:gd name="connsiteX38" fmla="*/ 73129 w 73659"/>
                <a:gd name="connsiteY38" fmla="*/ 6001 h 41486"/>
                <a:gd name="connsiteX39" fmla="*/ 69477 w 73659"/>
                <a:gd name="connsiteY39" fmla="*/ 8263 h 41486"/>
                <a:gd name="connsiteX40" fmla="*/ 69709 w 73659"/>
                <a:gd name="connsiteY40" fmla="*/ 10795 h 41486"/>
                <a:gd name="connsiteX41" fmla="*/ 67541 w 73659"/>
                <a:gd name="connsiteY41" fmla="*/ 11845 h 41486"/>
                <a:gd name="connsiteX42" fmla="*/ 65140 w 73659"/>
                <a:gd name="connsiteY42" fmla="*/ 12215 h 41486"/>
                <a:gd name="connsiteX43" fmla="*/ 62120 w 73659"/>
                <a:gd name="connsiteY43" fmla="*/ 13018 h 41486"/>
                <a:gd name="connsiteX44" fmla="*/ 58868 w 73659"/>
                <a:gd name="connsiteY44" fmla="*/ 12833 h 41486"/>
                <a:gd name="connsiteX45" fmla="*/ 56390 w 73659"/>
                <a:gd name="connsiteY45" fmla="*/ 14315 h 41486"/>
                <a:gd name="connsiteX46" fmla="*/ 50040 w 73659"/>
                <a:gd name="connsiteY46" fmla="*/ 12771 h 41486"/>
                <a:gd name="connsiteX47" fmla="*/ 46980 w 73659"/>
                <a:gd name="connsiteY47" fmla="*/ 14455 h 41486"/>
                <a:gd name="connsiteX48" fmla="*/ 43786 w 73659"/>
                <a:gd name="connsiteY48" fmla="*/ 15690 h 41486"/>
                <a:gd name="connsiteX49" fmla="*/ 42390 w 73659"/>
                <a:gd name="connsiteY49" fmla="*/ 17086 h 41486"/>
                <a:gd name="connsiteX50" fmla="*/ 44155 w 73659"/>
                <a:gd name="connsiteY50" fmla="*/ 18390 h 41486"/>
                <a:gd name="connsiteX51" fmla="*/ 44820 w 73659"/>
                <a:gd name="connsiteY51" fmla="*/ 19837 h 41486"/>
                <a:gd name="connsiteX52" fmla="*/ 43767 w 73659"/>
                <a:gd name="connsiteY52" fmla="*/ 21416 h 41486"/>
                <a:gd name="connsiteX53" fmla="*/ 40968 w 73659"/>
                <a:gd name="connsiteY53" fmla="*/ 26324 h 41486"/>
                <a:gd name="connsiteX54" fmla="*/ 35605 w 73659"/>
                <a:gd name="connsiteY54" fmla="*/ 27842 h 41486"/>
                <a:gd name="connsiteX55" fmla="*/ 31906 w 73659"/>
                <a:gd name="connsiteY55" fmla="*/ 30603 h 41486"/>
                <a:gd name="connsiteX56" fmla="*/ 27689 w 73659"/>
                <a:gd name="connsiteY56" fmla="*/ 29728 h 41486"/>
                <a:gd name="connsiteX57" fmla="*/ 21812 w 73659"/>
                <a:gd name="connsiteY57" fmla="*/ 31384 h 41486"/>
                <a:gd name="connsiteX58" fmla="*/ 20210 w 73659"/>
                <a:gd name="connsiteY58" fmla="*/ 34387 h 41486"/>
                <a:gd name="connsiteX59" fmla="*/ 15853 w 73659"/>
                <a:gd name="connsiteY59" fmla="*/ 38129 h 41486"/>
                <a:gd name="connsiteX60" fmla="*/ 15348 w 73659"/>
                <a:gd name="connsiteY60" fmla="*/ 40683 h 41486"/>
                <a:gd name="connsiteX61" fmla="*/ 14651 w 73659"/>
                <a:gd name="connsiteY61" fmla="*/ 41486 h 41486"/>
                <a:gd name="connsiteX62" fmla="*/ 13489 w 73659"/>
                <a:gd name="connsiteY62" fmla="*/ 40436 h 41486"/>
                <a:gd name="connsiteX63" fmla="*/ 13644 w 73659"/>
                <a:gd name="connsiteY63" fmla="*/ 37842 h 41486"/>
                <a:gd name="connsiteX64" fmla="*/ 11708 w 73659"/>
                <a:gd name="connsiteY64" fmla="*/ 38336 h 41486"/>
                <a:gd name="connsiteX65" fmla="*/ 10624 w 73659"/>
                <a:gd name="connsiteY65" fmla="*/ 37348 h 41486"/>
                <a:gd name="connsiteX66" fmla="*/ 10073 w 73659"/>
                <a:gd name="connsiteY66" fmla="*/ 34987 h 41486"/>
                <a:gd name="connsiteX67" fmla="*/ 8378 w 73659"/>
                <a:gd name="connsiteY67" fmla="*/ 35311 h 41486"/>
                <a:gd name="connsiteX68" fmla="*/ 7193 w 73659"/>
                <a:gd name="connsiteY68" fmla="*/ 34276 h 41486"/>
                <a:gd name="connsiteX69" fmla="*/ 7604 w 73659"/>
                <a:gd name="connsiteY69" fmla="*/ 32285 h 41486"/>
                <a:gd name="connsiteX70" fmla="*/ 9743 w 73659"/>
                <a:gd name="connsiteY70" fmla="*/ 30540 h 41486"/>
                <a:gd name="connsiteX71" fmla="*/ 9271 w 73659"/>
                <a:gd name="connsiteY71" fmla="*/ 29465 h 41486"/>
                <a:gd name="connsiteX72" fmla="*/ 8322 w 73659"/>
                <a:gd name="connsiteY72" fmla="*/ 28177 h 41486"/>
                <a:gd name="connsiteX73" fmla="*/ 5058 w 73659"/>
                <a:gd name="connsiteY73" fmla="*/ 27074 h 41486"/>
                <a:gd name="connsiteX74" fmla="*/ 163 w 73659"/>
                <a:gd name="connsiteY74" fmla="*/ 23040 h 41486"/>
                <a:gd name="connsiteX75" fmla="*/ 1254 w 73659"/>
                <a:gd name="connsiteY75" fmla="*/ 22157 h 41486"/>
                <a:gd name="connsiteX76" fmla="*/ 2106 w 73659"/>
                <a:gd name="connsiteY76" fmla="*/ 22837 h 41486"/>
                <a:gd name="connsiteX77" fmla="*/ 3654 w 73659"/>
                <a:gd name="connsiteY77" fmla="*/ 21601 h 41486"/>
                <a:gd name="connsiteX78" fmla="*/ 5978 w 73659"/>
                <a:gd name="connsiteY78" fmla="*/ 21478 h 41486"/>
                <a:gd name="connsiteX79" fmla="*/ 10237 w 73659"/>
                <a:gd name="connsiteY79" fmla="*/ 23331 h 41486"/>
                <a:gd name="connsiteX80" fmla="*/ 13334 w 73659"/>
                <a:gd name="connsiteY80" fmla="*/ 23701 h 41486"/>
                <a:gd name="connsiteX81" fmla="*/ 13750 w 73659"/>
                <a:gd name="connsiteY81" fmla="*/ 22365 h 41486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5967 w 73659"/>
                <a:gd name="connsiteY16" fmla="*/ 2883 h 41540"/>
                <a:gd name="connsiteX17" fmla="*/ 24192 w 73659"/>
                <a:gd name="connsiteY17" fmla="*/ 5429 h 41540"/>
                <a:gd name="connsiteX18" fmla="*/ 26661 w 73659"/>
                <a:gd name="connsiteY18" fmla="*/ 4655 h 41540"/>
                <a:gd name="connsiteX19" fmla="*/ 26117 w 73659"/>
                <a:gd name="connsiteY19" fmla="*/ 5734 h 41540"/>
                <a:gd name="connsiteX20" fmla="*/ 27185 w 73659"/>
                <a:gd name="connsiteY20" fmla="*/ 6468 h 41540"/>
                <a:gd name="connsiteX21" fmla="*/ 29341 w 73659"/>
                <a:gd name="connsiteY21" fmla="*/ 7234 h 41540"/>
                <a:gd name="connsiteX22" fmla="*/ 31216 w 73659"/>
                <a:gd name="connsiteY22" fmla="*/ 8966 h 41540"/>
                <a:gd name="connsiteX23" fmla="*/ 30699 w 73659"/>
                <a:gd name="connsiteY23" fmla="*/ 10277 h 41540"/>
                <a:gd name="connsiteX24" fmla="*/ 32978 w 73659"/>
                <a:gd name="connsiteY24" fmla="*/ 10081 h 41540"/>
                <a:gd name="connsiteX25" fmla="*/ 34007 w 73659"/>
                <a:gd name="connsiteY25" fmla="*/ 10386 h 41540"/>
                <a:gd name="connsiteX26" fmla="*/ 34898 w 73659"/>
                <a:gd name="connsiteY26" fmla="*/ 9959 h 41540"/>
                <a:gd name="connsiteX27" fmla="*/ 36381 w 73659"/>
                <a:gd name="connsiteY27" fmla="*/ 8778 h 41540"/>
                <a:gd name="connsiteX28" fmla="*/ 37542 w 73659"/>
                <a:gd name="connsiteY28" fmla="*/ 9037 h 41540"/>
                <a:gd name="connsiteX29" fmla="*/ 37780 w 73659"/>
                <a:gd name="connsiteY29" fmla="*/ 10025 h 41540"/>
                <a:gd name="connsiteX30" fmla="*/ 39345 w 73659"/>
                <a:gd name="connsiteY30" fmla="*/ 10354 h 41540"/>
                <a:gd name="connsiteX31" fmla="*/ 40416 w 73659"/>
                <a:gd name="connsiteY31" fmla="*/ 10157 h 41540"/>
                <a:gd name="connsiteX32" fmla="*/ 45703 w 73659"/>
                <a:gd name="connsiteY32" fmla="*/ 7144 h 41540"/>
                <a:gd name="connsiteX33" fmla="*/ 57474 w 73659"/>
                <a:gd name="connsiteY33" fmla="*/ 7699 h 41540"/>
                <a:gd name="connsiteX34" fmla="*/ 61036 w 73659"/>
                <a:gd name="connsiteY34" fmla="*/ 6835 h 41540"/>
                <a:gd name="connsiteX35" fmla="*/ 64366 w 73659"/>
                <a:gd name="connsiteY35" fmla="*/ 6588 h 41540"/>
                <a:gd name="connsiteX36" fmla="*/ 66225 w 73659"/>
                <a:gd name="connsiteY36" fmla="*/ 4241 h 41540"/>
                <a:gd name="connsiteX37" fmla="*/ 69322 w 73659"/>
                <a:gd name="connsiteY37" fmla="*/ 3438 h 41540"/>
                <a:gd name="connsiteX38" fmla="*/ 73659 w 73659"/>
                <a:gd name="connsiteY38" fmla="*/ 3377 h 41540"/>
                <a:gd name="connsiteX39" fmla="*/ 73129 w 73659"/>
                <a:gd name="connsiteY39" fmla="*/ 6055 h 41540"/>
                <a:gd name="connsiteX40" fmla="*/ 69477 w 73659"/>
                <a:gd name="connsiteY40" fmla="*/ 8317 h 41540"/>
                <a:gd name="connsiteX41" fmla="*/ 69709 w 73659"/>
                <a:gd name="connsiteY41" fmla="*/ 10849 h 41540"/>
                <a:gd name="connsiteX42" fmla="*/ 67541 w 73659"/>
                <a:gd name="connsiteY42" fmla="*/ 11899 h 41540"/>
                <a:gd name="connsiteX43" fmla="*/ 65140 w 73659"/>
                <a:gd name="connsiteY43" fmla="*/ 12269 h 41540"/>
                <a:gd name="connsiteX44" fmla="*/ 62120 w 73659"/>
                <a:gd name="connsiteY44" fmla="*/ 13072 h 41540"/>
                <a:gd name="connsiteX45" fmla="*/ 58868 w 73659"/>
                <a:gd name="connsiteY45" fmla="*/ 12887 h 41540"/>
                <a:gd name="connsiteX46" fmla="*/ 56390 w 73659"/>
                <a:gd name="connsiteY46" fmla="*/ 14369 h 41540"/>
                <a:gd name="connsiteX47" fmla="*/ 50040 w 73659"/>
                <a:gd name="connsiteY47" fmla="*/ 12825 h 41540"/>
                <a:gd name="connsiteX48" fmla="*/ 46980 w 73659"/>
                <a:gd name="connsiteY48" fmla="*/ 14509 h 41540"/>
                <a:gd name="connsiteX49" fmla="*/ 43786 w 73659"/>
                <a:gd name="connsiteY49" fmla="*/ 15744 h 41540"/>
                <a:gd name="connsiteX50" fmla="*/ 42390 w 73659"/>
                <a:gd name="connsiteY50" fmla="*/ 17140 h 41540"/>
                <a:gd name="connsiteX51" fmla="*/ 44155 w 73659"/>
                <a:gd name="connsiteY51" fmla="*/ 18444 h 41540"/>
                <a:gd name="connsiteX52" fmla="*/ 44820 w 73659"/>
                <a:gd name="connsiteY52" fmla="*/ 19891 h 41540"/>
                <a:gd name="connsiteX53" fmla="*/ 43767 w 73659"/>
                <a:gd name="connsiteY53" fmla="*/ 21470 h 41540"/>
                <a:gd name="connsiteX54" fmla="*/ 40968 w 73659"/>
                <a:gd name="connsiteY54" fmla="*/ 26378 h 41540"/>
                <a:gd name="connsiteX55" fmla="*/ 35605 w 73659"/>
                <a:gd name="connsiteY55" fmla="*/ 27896 h 41540"/>
                <a:gd name="connsiteX56" fmla="*/ 31906 w 73659"/>
                <a:gd name="connsiteY56" fmla="*/ 30657 h 41540"/>
                <a:gd name="connsiteX57" fmla="*/ 27689 w 73659"/>
                <a:gd name="connsiteY57" fmla="*/ 29782 h 41540"/>
                <a:gd name="connsiteX58" fmla="*/ 21812 w 73659"/>
                <a:gd name="connsiteY58" fmla="*/ 31438 h 41540"/>
                <a:gd name="connsiteX59" fmla="*/ 20210 w 73659"/>
                <a:gd name="connsiteY59" fmla="*/ 34441 h 41540"/>
                <a:gd name="connsiteX60" fmla="*/ 15853 w 73659"/>
                <a:gd name="connsiteY60" fmla="*/ 38183 h 41540"/>
                <a:gd name="connsiteX61" fmla="*/ 15348 w 73659"/>
                <a:gd name="connsiteY61" fmla="*/ 40737 h 41540"/>
                <a:gd name="connsiteX62" fmla="*/ 14651 w 73659"/>
                <a:gd name="connsiteY62" fmla="*/ 41540 h 41540"/>
                <a:gd name="connsiteX63" fmla="*/ 13489 w 73659"/>
                <a:gd name="connsiteY63" fmla="*/ 40490 h 41540"/>
                <a:gd name="connsiteX64" fmla="*/ 13644 w 73659"/>
                <a:gd name="connsiteY64" fmla="*/ 37896 h 41540"/>
                <a:gd name="connsiteX65" fmla="*/ 11708 w 73659"/>
                <a:gd name="connsiteY65" fmla="*/ 38390 h 41540"/>
                <a:gd name="connsiteX66" fmla="*/ 10624 w 73659"/>
                <a:gd name="connsiteY66" fmla="*/ 37402 h 41540"/>
                <a:gd name="connsiteX67" fmla="*/ 10073 w 73659"/>
                <a:gd name="connsiteY67" fmla="*/ 35041 h 41540"/>
                <a:gd name="connsiteX68" fmla="*/ 8378 w 73659"/>
                <a:gd name="connsiteY68" fmla="*/ 35365 h 41540"/>
                <a:gd name="connsiteX69" fmla="*/ 7193 w 73659"/>
                <a:gd name="connsiteY69" fmla="*/ 34330 h 41540"/>
                <a:gd name="connsiteX70" fmla="*/ 7604 w 73659"/>
                <a:gd name="connsiteY70" fmla="*/ 32339 h 41540"/>
                <a:gd name="connsiteX71" fmla="*/ 9743 w 73659"/>
                <a:gd name="connsiteY71" fmla="*/ 30594 h 41540"/>
                <a:gd name="connsiteX72" fmla="*/ 9271 w 73659"/>
                <a:gd name="connsiteY72" fmla="*/ 29519 h 41540"/>
                <a:gd name="connsiteX73" fmla="*/ 8322 w 73659"/>
                <a:gd name="connsiteY73" fmla="*/ 28231 h 41540"/>
                <a:gd name="connsiteX74" fmla="*/ 5058 w 73659"/>
                <a:gd name="connsiteY74" fmla="*/ 27128 h 41540"/>
                <a:gd name="connsiteX75" fmla="*/ 163 w 73659"/>
                <a:gd name="connsiteY75" fmla="*/ 23094 h 41540"/>
                <a:gd name="connsiteX76" fmla="*/ 1254 w 73659"/>
                <a:gd name="connsiteY76" fmla="*/ 22211 h 41540"/>
                <a:gd name="connsiteX77" fmla="*/ 2106 w 73659"/>
                <a:gd name="connsiteY77" fmla="*/ 22891 h 41540"/>
                <a:gd name="connsiteX78" fmla="*/ 3654 w 73659"/>
                <a:gd name="connsiteY78" fmla="*/ 21655 h 41540"/>
                <a:gd name="connsiteX79" fmla="*/ 5978 w 73659"/>
                <a:gd name="connsiteY79" fmla="*/ 21532 h 41540"/>
                <a:gd name="connsiteX80" fmla="*/ 10237 w 73659"/>
                <a:gd name="connsiteY80" fmla="*/ 23385 h 41540"/>
                <a:gd name="connsiteX81" fmla="*/ 13334 w 73659"/>
                <a:gd name="connsiteY81" fmla="*/ 23755 h 41540"/>
                <a:gd name="connsiteX82" fmla="*/ 13750 w 73659"/>
                <a:gd name="connsiteY82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24192 w 73659"/>
                <a:gd name="connsiteY17" fmla="*/ 5429 h 41540"/>
                <a:gd name="connsiteX18" fmla="*/ 26661 w 73659"/>
                <a:gd name="connsiteY18" fmla="*/ 4655 h 41540"/>
                <a:gd name="connsiteX19" fmla="*/ 26117 w 73659"/>
                <a:gd name="connsiteY19" fmla="*/ 5734 h 41540"/>
                <a:gd name="connsiteX20" fmla="*/ 27185 w 73659"/>
                <a:gd name="connsiteY20" fmla="*/ 6468 h 41540"/>
                <a:gd name="connsiteX21" fmla="*/ 29341 w 73659"/>
                <a:gd name="connsiteY21" fmla="*/ 7234 h 41540"/>
                <a:gd name="connsiteX22" fmla="*/ 31216 w 73659"/>
                <a:gd name="connsiteY22" fmla="*/ 8966 h 41540"/>
                <a:gd name="connsiteX23" fmla="*/ 30699 w 73659"/>
                <a:gd name="connsiteY23" fmla="*/ 10277 h 41540"/>
                <a:gd name="connsiteX24" fmla="*/ 32978 w 73659"/>
                <a:gd name="connsiteY24" fmla="*/ 10081 h 41540"/>
                <a:gd name="connsiteX25" fmla="*/ 34007 w 73659"/>
                <a:gd name="connsiteY25" fmla="*/ 10386 h 41540"/>
                <a:gd name="connsiteX26" fmla="*/ 34898 w 73659"/>
                <a:gd name="connsiteY26" fmla="*/ 9959 h 41540"/>
                <a:gd name="connsiteX27" fmla="*/ 36381 w 73659"/>
                <a:gd name="connsiteY27" fmla="*/ 8778 h 41540"/>
                <a:gd name="connsiteX28" fmla="*/ 37542 w 73659"/>
                <a:gd name="connsiteY28" fmla="*/ 9037 h 41540"/>
                <a:gd name="connsiteX29" fmla="*/ 37780 w 73659"/>
                <a:gd name="connsiteY29" fmla="*/ 10025 h 41540"/>
                <a:gd name="connsiteX30" fmla="*/ 39345 w 73659"/>
                <a:gd name="connsiteY30" fmla="*/ 10354 h 41540"/>
                <a:gd name="connsiteX31" fmla="*/ 40416 w 73659"/>
                <a:gd name="connsiteY31" fmla="*/ 10157 h 41540"/>
                <a:gd name="connsiteX32" fmla="*/ 45703 w 73659"/>
                <a:gd name="connsiteY32" fmla="*/ 7144 h 41540"/>
                <a:gd name="connsiteX33" fmla="*/ 57474 w 73659"/>
                <a:gd name="connsiteY33" fmla="*/ 7699 h 41540"/>
                <a:gd name="connsiteX34" fmla="*/ 61036 w 73659"/>
                <a:gd name="connsiteY34" fmla="*/ 6835 h 41540"/>
                <a:gd name="connsiteX35" fmla="*/ 64366 w 73659"/>
                <a:gd name="connsiteY35" fmla="*/ 6588 h 41540"/>
                <a:gd name="connsiteX36" fmla="*/ 66225 w 73659"/>
                <a:gd name="connsiteY36" fmla="*/ 4241 h 41540"/>
                <a:gd name="connsiteX37" fmla="*/ 69322 w 73659"/>
                <a:gd name="connsiteY37" fmla="*/ 3438 h 41540"/>
                <a:gd name="connsiteX38" fmla="*/ 73659 w 73659"/>
                <a:gd name="connsiteY38" fmla="*/ 3377 h 41540"/>
                <a:gd name="connsiteX39" fmla="*/ 73129 w 73659"/>
                <a:gd name="connsiteY39" fmla="*/ 6055 h 41540"/>
                <a:gd name="connsiteX40" fmla="*/ 69477 w 73659"/>
                <a:gd name="connsiteY40" fmla="*/ 8317 h 41540"/>
                <a:gd name="connsiteX41" fmla="*/ 69709 w 73659"/>
                <a:gd name="connsiteY41" fmla="*/ 10849 h 41540"/>
                <a:gd name="connsiteX42" fmla="*/ 67541 w 73659"/>
                <a:gd name="connsiteY42" fmla="*/ 11899 h 41540"/>
                <a:gd name="connsiteX43" fmla="*/ 65140 w 73659"/>
                <a:gd name="connsiteY43" fmla="*/ 12269 h 41540"/>
                <a:gd name="connsiteX44" fmla="*/ 62120 w 73659"/>
                <a:gd name="connsiteY44" fmla="*/ 13072 h 41540"/>
                <a:gd name="connsiteX45" fmla="*/ 58868 w 73659"/>
                <a:gd name="connsiteY45" fmla="*/ 12887 h 41540"/>
                <a:gd name="connsiteX46" fmla="*/ 56390 w 73659"/>
                <a:gd name="connsiteY46" fmla="*/ 14369 h 41540"/>
                <a:gd name="connsiteX47" fmla="*/ 50040 w 73659"/>
                <a:gd name="connsiteY47" fmla="*/ 12825 h 41540"/>
                <a:gd name="connsiteX48" fmla="*/ 46980 w 73659"/>
                <a:gd name="connsiteY48" fmla="*/ 14509 h 41540"/>
                <a:gd name="connsiteX49" fmla="*/ 43786 w 73659"/>
                <a:gd name="connsiteY49" fmla="*/ 15744 h 41540"/>
                <a:gd name="connsiteX50" fmla="*/ 42390 w 73659"/>
                <a:gd name="connsiteY50" fmla="*/ 17140 h 41540"/>
                <a:gd name="connsiteX51" fmla="*/ 44155 w 73659"/>
                <a:gd name="connsiteY51" fmla="*/ 18444 h 41540"/>
                <a:gd name="connsiteX52" fmla="*/ 44820 w 73659"/>
                <a:gd name="connsiteY52" fmla="*/ 19891 h 41540"/>
                <a:gd name="connsiteX53" fmla="*/ 43767 w 73659"/>
                <a:gd name="connsiteY53" fmla="*/ 21470 h 41540"/>
                <a:gd name="connsiteX54" fmla="*/ 40968 w 73659"/>
                <a:gd name="connsiteY54" fmla="*/ 26378 h 41540"/>
                <a:gd name="connsiteX55" fmla="*/ 35605 w 73659"/>
                <a:gd name="connsiteY55" fmla="*/ 27896 h 41540"/>
                <a:gd name="connsiteX56" fmla="*/ 31906 w 73659"/>
                <a:gd name="connsiteY56" fmla="*/ 30657 h 41540"/>
                <a:gd name="connsiteX57" fmla="*/ 27689 w 73659"/>
                <a:gd name="connsiteY57" fmla="*/ 29782 h 41540"/>
                <a:gd name="connsiteX58" fmla="*/ 21812 w 73659"/>
                <a:gd name="connsiteY58" fmla="*/ 31438 h 41540"/>
                <a:gd name="connsiteX59" fmla="*/ 20210 w 73659"/>
                <a:gd name="connsiteY59" fmla="*/ 34441 h 41540"/>
                <a:gd name="connsiteX60" fmla="*/ 15853 w 73659"/>
                <a:gd name="connsiteY60" fmla="*/ 38183 h 41540"/>
                <a:gd name="connsiteX61" fmla="*/ 15348 w 73659"/>
                <a:gd name="connsiteY61" fmla="*/ 40737 h 41540"/>
                <a:gd name="connsiteX62" fmla="*/ 14651 w 73659"/>
                <a:gd name="connsiteY62" fmla="*/ 41540 h 41540"/>
                <a:gd name="connsiteX63" fmla="*/ 13489 w 73659"/>
                <a:gd name="connsiteY63" fmla="*/ 40490 h 41540"/>
                <a:gd name="connsiteX64" fmla="*/ 13644 w 73659"/>
                <a:gd name="connsiteY64" fmla="*/ 37896 h 41540"/>
                <a:gd name="connsiteX65" fmla="*/ 11708 w 73659"/>
                <a:gd name="connsiteY65" fmla="*/ 38390 h 41540"/>
                <a:gd name="connsiteX66" fmla="*/ 10624 w 73659"/>
                <a:gd name="connsiteY66" fmla="*/ 37402 h 41540"/>
                <a:gd name="connsiteX67" fmla="*/ 10073 w 73659"/>
                <a:gd name="connsiteY67" fmla="*/ 35041 h 41540"/>
                <a:gd name="connsiteX68" fmla="*/ 8378 w 73659"/>
                <a:gd name="connsiteY68" fmla="*/ 35365 h 41540"/>
                <a:gd name="connsiteX69" fmla="*/ 7193 w 73659"/>
                <a:gd name="connsiteY69" fmla="*/ 34330 h 41540"/>
                <a:gd name="connsiteX70" fmla="*/ 7604 w 73659"/>
                <a:gd name="connsiteY70" fmla="*/ 32339 h 41540"/>
                <a:gd name="connsiteX71" fmla="*/ 9743 w 73659"/>
                <a:gd name="connsiteY71" fmla="*/ 30594 h 41540"/>
                <a:gd name="connsiteX72" fmla="*/ 9271 w 73659"/>
                <a:gd name="connsiteY72" fmla="*/ 29519 h 41540"/>
                <a:gd name="connsiteX73" fmla="*/ 8322 w 73659"/>
                <a:gd name="connsiteY73" fmla="*/ 28231 h 41540"/>
                <a:gd name="connsiteX74" fmla="*/ 5058 w 73659"/>
                <a:gd name="connsiteY74" fmla="*/ 27128 h 41540"/>
                <a:gd name="connsiteX75" fmla="*/ 163 w 73659"/>
                <a:gd name="connsiteY75" fmla="*/ 23094 h 41540"/>
                <a:gd name="connsiteX76" fmla="*/ 1254 w 73659"/>
                <a:gd name="connsiteY76" fmla="*/ 22211 h 41540"/>
                <a:gd name="connsiteX77" fmla="*/ 2106 w 73659"/>
                <a:gd name="connsiteY77" fmla="*/ 22891 h 41540"/>
                <a:gd name="connsiteX78" fmla="*/ 3654 w 73659"/>
                <a:gd name="connsiteY78" fmla="*/ 21655 h 41540"/>
                <a:gd name="connsiteX79" fmla="*/ 5978 w 73659"/>
                <a:gd name="connsiteY79" fmla="*/ 21532 h 41540"/>
                <a:gd name="connsiteX80" fmla="*/ 10237 w 73659"/>
                <a:gd name="connsiteY80" fmla="*/ 23385 h 41540"/>
                <a:gd name="connsiteX81" fmla="*/ 13334 w 73659"/>
                <a:gd name="connsiteY81" fmla="*/ 23755 h 41540"/>
                <a:gd name="connsiteX82" fmla="*/ 13750 w 73659"/>
                <a:gd name="connsiteY82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9297 w 73659"/>
                <a:gd name="connsiteY17" fmla="*/ 3130 h 41540"/>
                <a:gd name="connsiteX18" fmla="*/ 24192 w 73659"/>
                <a:gd name="connsiteY18" fmla="*/ 5429 h 41540"/>
                <a:gd name="connsiteX19" fmla="*/ 26661 w 73659"/>
                <a:gd name="connsiteY19" fmla="*/ 4655 h 41540"/>
                <a:gd name="connsiteX20" fmla="*/ 26117 w 73659"/>
                <a:gd name="connsiteY20" fmla="*/ 5734 h 41540"/>
                <a:gd name="connsiteX21" fmla="*/ 27185 w 73659"/>
                <a:gd name="connsiteY21" fmla="*/ 6468 h 41540"/>
                <a:gd name="connsiteX22" fmla="*/ 29341 w 73659"/>
                <a:gd name="connsiteY22" fmla="*/ 7234 h 41540"/>
                <a:gd name="connsiteX23" fmla="*/ 31216 w 73659"/>
                <a:gd name="connsiteY23" fmla="*/ 8966 h 41540"/>
                <a:gd name="connsiteX24" fmla="*/ 30699 w 73659"/>
                <a:gd name="connsiteY24" fmla="*/ 10277 h 41540"/>
                <a:gd name="connsiteX25" fmla="*/ 32978 w 73659"/>
                <a:gd name="connsiteY25" fmla="*/ 10081 h 41540"/>
                <a:gd name="connsiteX26" fmla="*/ 34007 w 73659"/>
                <a:gd name="connsiteY26" fmla="*/ 10386 h 41540"/>
                <a:gd name="connsiteX27" fmla="*/ 34898 w 73659"/>
                <a:gd name="connsiteY27" fmla="*/ 9959 h 41540"/>
                <a:gd name="connsiteX28" fmla="*/ 36381 w 73659"/>
                <a:gd name="connsiteY28" fmla="*/ 8778 h 41540"/>
                <a:gd name="connsiteX29" fmla="*/ 37542 w 73659"/>
                <a:gd name="connsiteY29" fmla="*/ 9037 h 41540"/>
                <a:gd name="connsiteX30" fmla="*/ 37780 w 73659"/>
                <a:gd name="connsiteY30" fmla="*/ 10025 h 41540"/>
                <a:gd name="connsiteX31" fmla="*/ 39345 w 73659"/>
                <a:gd name="connsiteY31" fmla="*/ 10354 h 41540"/>
                <a:gd name="connsiteX32" fmla="*/ 40416 w 73659"/>
                <a:gd name="connsiteY32" fmla="*/ 10157 h 41540"/>
                <a:gd name="connsiteX33" fmla="*/ 45703 w 73659"/>
                <a:gd name="connsiteY33" fmla="*/ 7144 h 41540"/>
                <a:gd name="connsiteX34" fmla="*/ 57474 w 73659"/>
                <a:gd name="connsiteY34" fmla="*/ 7699 h 41540"/>
                <a:gd name="connsiteX35" fmla="*/ 61036 w 73659"/>
                <a:gd name="connsiteY35" fmla="*/ 6835 h 41540"/>
                <a:gd name="connsiteX36" fmla="*/ 64366 w 73659"/>
                <a:gd name="connsiteY36" fmla="*/ 6588 h 41540"/>
                <a:gd name="connsiteX37" fmla="*/ 66225 w 73659"/>
                <a:gd name="connsiteY37" fmla="*/ 4241 h 41540"/>
                <a:gd name="connsiteX38" fmla="*/ 69322 w 73659"/>
                <a:gd name="connsiteY38" fmla="*/ 3438 h 41540"/>
                <a:gd name="connsiteX39" fmla="*/ 73659 w 73659"/>
                <a:gd name="connsiteY39" fmla="*/ 3377 h 41540"/>
                <a:gd name="connsiteX40" fmla="*/ 73129 w 73659"/>
                <a:gd name="connsiteY40" fmla="*/ 6055 h 41540"/>
                <a:gd name="connsiteX41" fmla="*/ 69477 w 73659"/>
                <a:gd name="connsiteY41" fmla="*/ 8317 h 41540"/>
                <a:gd name="connsiteX42" fmla="*/ 69709 w 73659"/>
                <a:gd name="connsiteY42" fmla="*/ 10849 h 41540"/>
                <a:gd name="connsiteX43" fmla="*/ 67541 w 73659"/>
                <a:gd name="connsiteY43" fmla="*/ 11899 h 41540"/>
                <a:gd name="connsiteX44" fmla="*/ 65140 w 73659"/>
                <a:gd name="connsiteY44" fmla="*/ 12269 h 41540"/>
                <a:gd name="connsiteX45" fmla="*/ 62120 w 73659"/>
                <a:gd name="connsiteY45" fmla="*/ 13072 h 41540"/>
                <a:gd name="connsiteX46" fmla="*/ 58868 w 73659"/>
                <a:gd name="connsiteY46" fmla="*/ 12887 h 41540"/>
                <a:gd name="connsiteX47" fmla="*/ 56390 w 73659"/>
                <a:gd name="connsiteY47" fmla="*/ 14369 h 41540"/>
                <a:gd name="connsiteX48" fmla="*/ 50040 w 73659"/>
                <a:gd name="connsiteY48" fmla="*/ 12825 h 41540"/>
                <a:gd name="connsiteX49" fmla="*/ 46980 w 73659"/>
                <a:gd name="connsiteY49" fmla="*/ 14509 h 41540"/>
                <a:gd name="connsiteX50" fmla="*/ 43786 w 73659"/>
                <a:gd name="connsiteY50" fmla="*/ 15744 h 41540"/>
                <a:gd name="connsiteX51" fmla="*/ 42390 w 73659"/>
                <a:gd name="connsiteY51" fmla="*/ 17140 h 41540"/>
                <a:gd name="connsiteX52" fmla="*/ 44155 w 73659"/>
                <a:gd name="connsiteY52" fmla="*/ 18444 h 41540"/>
                <a:gd name="connsiteX53" fmla="*/ 44820 w 73659"/>
                <a:gd name="connsiteY53" fmla="*/ 19891 h 41540"/>
                <a:gd name="connsiteX54" fmla="*/ 43767 w 73659"/>
                <a:gd name="connsiteY54" fmla="*/ 21470 h 41540"/>
                <a:gd name="connsiteX55" fmla="*/ 40968 w 73659"/>
                <a:gd name="connsiteY55" fmla="*/ 26378 h 41540"/>
                <a:gd name="connsiteX56" fmla="*/ 35605 w 73659"/>
                <a:gd name="connsiteY56" fmla="*/ 27896 h 41540"/>
                <a:gd name="connsiteX57" fmla="*/ 31906 w 73659"/>
                <a:gd name="connsiteY57" fmla="*/ 30657 h 41540"/>
                <a:gd name="connsiteX58" fmla="*/ 27689 w 73659"/>
                <a:gd name="connsiteY58" fmla="*/ 29782 h 41540"/>
                <a:gd name="connsiteX59" fmla="*/ 21812 w 73659"/>
                <a:gd name="connsiteY59" fmla="*/ 31438 h 41540"/>
                <a:gd name="connsiteX60" fmla="*/ 20210 w 73659"/>
                <a:gd name="connsiteY60" fmla="*/ 34441 h 41540"/>
                <a:gd name="connsiteX61" fmla="*/ 15853 w 73659"/>
                <a:gd name="connsiteY61" fmla="*/ 38183 h 41540"/>
                <a:gd name="connsiteX62" fmla="*/ 15348 w 73659"/>
                <a:gd name="connsiteY62" fmla="*/ 40737 h 41540"/>
                <a:gd name="connsiteX63" fmla="*/ 14651 w 73659"/>
                <a:gd name="connsiteY63" fmla="*/ 41540 h 41540"/>
                <a:gd name="connsiteX64" fmla="*/ 13489 w 73659"/>
                <a:gd name="connsiteY64" fmla="*/ 40490 h 41540"/>
                <a:gd name="connsiteX65" fmla="*/ 13644 w 73659"/>
                <a:gd name="connsiteY65" fmla="*/ 37896 h 41540"/>
                <a:gd name="connsiteX66" fmla="*/ 11708 w 73659"/>
                <a:gd name="connsiteY66" fmla="*/ 38390 h 41540"/>
                <a:gd name="connsiteX67" fmla="*/ 10624 w 73659"/>
                <a:gd name="connsiteY67" fmla="*/ 37402 h 41540"/>
                <a:gd name="connsiteX68" fmla="*/ 10073 w 73659"/>
                <a:gd name="connsiteY68" fmla="*/ 35041 h 41540"/>
                <a:gd name="connsiteX69" fmla="*/ 8378 w 73659"/>
                <a:gd name="connsiteY69" fmla="*/ 35365 h 41540"/>
                <a:gd name="connsiteX70" fmla="*/ 7193 w 73659"/>
                <a:gd name="connsiteY70" fmla="*/ 34330 h 41540"/>
                <a:gd name="connsiteX71" fmla="*/ 7604 w 73659"/>
                <a:gd name="connsiteY71" fmla="*/ 32339 h 41540"/>
                <a:gd name="connsiteX72" fmla="*/ 9743 w 73659"/>
                <a:gd name="connsiteY72" fmla="*/ 30594 h 41540"/>
                <a:gd name="connsiteX73" fmla="*/ 9271 w 73659"/>
                <a:gd name="connsiteY73" fmla="*/ 29519 h 41540"/>
                <a:gd name="connsiteX74" fmla="*/ 8322 w 73659"/>
                <a:gd name="connsiteY74" fmla="*/ 28231 h 41540"/>
                <a:gd name="connsiteX75" fmla="*/ 5058 w 73659"/>
                <a:gd name="connsiteY75" fmla="*/ 27128 h 41540"/>
                <a:gd name="connsiteX76" fmla="*/ 163 w 73659"/>
                <a:gd name="connsiteY76" fmla="*/ 23094 h 41540"/>
                <a:gd name="connsiteX77" fmla="*/ 1254 w 73659"/>
                <a:gd name="connsiteY77" fmla="*/ 22211 h 41540"/>
                <a:gd name="connsiteX78" fmla="*/ 2106 w 73659"/>
                <a:gd name="connsiteY78" fmla="*/ 22891 h 41540"/>
                <a:gd name="connsiteX79" fmla="*/ 3654 w 73659"/>
                <a:gd name="connsiteY79" fmla="*/ 21655 h 41540"/>
                <a:gd name="connsiteX80" fmla="*/ 5978 w 73659"/>
                <a:gd name="connsiteY80" fmla="*/ 21532 h 41540"/>
                <a:gd name="connsiteX81" fmla="*/ 10237 w 73659"/>
                <a:gd name="connsiteY81" fmla="*/ 23385 h 41540"/>
                <a:gd name="connsiteX82" fmla="*/ 13334 w 73659"/>
                <a:gd name="connsiteY82" fmla="*/ 23755 h 41540"/>
                <a:gd name="connsiteX83" fmla="*/ 13750 w 73659"/>
                <a:gd name="connsiteY83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9762 w 73659"/>
                <a:gd name="connsiteY17" fmla="*/ 969 h 41540"/>
                <a:gd name="connsiteX18" fmla="*/ 24192 w 73659"/>
                <a:gd name="connsiteY18" fmla="*/ 5429 h 41540"/>
                <a:gd name="connsiteX19" fmla="*/ 26661 w 73659"/>
                <a:gd name="connsiteY19" fmla="*/ 4655 h 41540"/>
                <a:gd name="connsiteX20" fmla="*/ 26117 w 73659"/>
                <a:gd name="connsiteY20" fmla="*/ 5734 h 41540"/>
                <a:gd name="connsiteX21" fmla="*/ 27185 w 73659"/>
                <a:gd name="connsiteY21" fmla="*/ 6468 h 41540"/>
                <a:gd name="connsiteX22" fmla="*/ 29341 w 73659"/>
                <a:gd name="connsiteY22" fmla="*/ 7234 h 41540"/>
                <a:gd name="connsiteX23" fmla="*/ 31216 w 73659"/>
                <a:gd name="connsiteY23" fmla="*/ 8966 h 41540"/>
                <a:gd name="connsiteX24" fmla="*/ 30699 w 73659"/>
                <a:gd name="connsiteY24" fmla="*/ 10277 h 41540"/>
                <a:gd name="connsiteX25" fmla="*/ 32978 w 73659"/>
                <a:gd name="connsiteY25" fmla="*/ 10081 h 41540"/>
                <a:gd name="connsiteX26" fmla="*/ 34007 w 73659"/>
                <a:gd name="connsiteY26" fmla="*/ 10386 h 41540"/>
                <a:gd name="connsiteX27" fmla="*/ 34898 w 73659"/>
                <a:gd name="connsiteY27" fmla="*/ 9959 h 41540"/>
                <a:gd name="connsiteX28" fmla="*/ 36381 w 73659"/>
                <a:gd name="connsiteY28" fmla="*/ 8778 h 41540"/>
                <a:gd name="connsiteX29" fmla="*/ 37542 w 73659"/>
                <a:gd name="connsiteY29" fmla="*/ 9037 h 41540"/>
                <a:gd name="connsiteX30" fmla="*/ 37780 w 73659"/>
                <a:gd name="connsiteY30" fmla="*/ 10025 h 41540"/>
                <a:gd name="connsiteX31" fmla="*/ 39345 w 73659"/>
                <a:gd name="connsiteY31" fmla="*/ 10354 h 41540"/>
                <a:gd name="connsiteX32" fmla="*/ 40416 w 73659"/>
                <a:gd name="connsiteY32" fmla="*/ 10157 h 41540"/>
                <a:gd name="connsiteX33" fmla="*/ 45703 w 73659"/>
                <a:gd name="connsiteY33" fmla="*/ 7144 h 41540"/>
                <a:gd name="connsiteX34" fmla="*/ 57474 w 73659"/>
                <a:gd name="connsiteY34" fmla="*/ 7699 h 41540"/>
                <a:gd name="connsiteX35" fmla="*/ 61036 w 73659"/>
                <a:gd name="connsiteY35" fmla="*/ 6835 h 41540"/>
                <a:gd name="connsiteX36" fmla="*/ 64366 w 73659"/>
                <a:gd name="connsiteY36" fmla="*/ 6588 h 41540"/>
                <a:gd name="connsiteX37" fmla="*/ 66225 w 73659"/>
                <a:gd name="connsiteY37" fmla="*/ 4241 h 41540"/>
                <a:gd name="connsiteX38" fmla="*/ 69322 w 73659"/>
                <a:gd name="connsiteY38" fmla="*/ 3438 h 41540"/>
                <a:gd name="connsiteX39" fmla="*/ 73659 w 73659"/>
                <a:gd name="connsiteY39" fmla="*/ 3377 h 41540"/>
                <a:gd name="connsiteX40" fmla="*/ 73129 w 73659"/>
                <a:gd name="connsiteY40" fmla="*/ 6055 h 41540"/>
                <a:gd name="connsiteX41" fmla="*/ 69477 w 73659"/>
                <a:gd name="connsiteY41" fmla="*/ 8317 h 41540"/>
                <a:gd name="connsiteX42" fmla="*/ 69709 w 73659"/>
                <a:gd name="connsiteY42" fmla="*/ 10849 h 41540"/>
                <a:gd name="connsiteX43" fmla="*/ 67541 w 73659"/>
                <a:gd name="connsiteY43" fmla="*/ 11899 h 41540"/>
                <a:gd name="connsiteX44" fmla="*/ 65140 w 73659"/>
                <a:gd name="connsiteY44" fmla="*/ 12269 h 41540"/>
                <a:gd name="connsiteX45" fmla="*/ 62120 w 73659"/>
                <a:gd name="connsiteY45" fmla="*/ 13072 h 41540"/>
                <a:gd name="connsiteX46" fmla="*/ 58868 w 73659"/>
                <a:gd name="connsiteY46" fmla="*/ 12887 h 41540"/>
                <a:gd name="connsiteX47" fmla="*/ 56390 w 73659"/>
                <a:gd name="connsiteY47" fmla="*/ 14369 h 41540"/>
                <a:gd name="connsiteX48" fmla="*/ 50040 w 73659"/>
                <a:gd name="connsiteY48" fmla="*/ 12825 h 41540"/>
                <a:gd name="connsiteX49" fmla="*/ 46980 w 73659"/>
                <a:gd name="connsiteY49" fmla="*/ 14509 h 41540"/>
                <a:gd name="connsiteX50" fmla="*/ 43786 w 73659"/>
                <a:gd name="connsiteY50" fmla="*/ 15744 h 41540"/>
                <a:gd name="connsiteX51" fmla="*/ 42390 w 73659"/>
                <a:gd name="connsiteY51" fmla="*/ 17140 h 41540"/>
                <a:gd name="connsiteX52" fmla="*/ 44155 w 73659"/>
                <a:gd name="connsiteY52" fmla="*/ 18444 h 41540"/>
                <a:gd name="connsiteX53" fmla="*/ 44820 w 73659"/>
                <a:gd name="connsiteY53" fmla="*/ 19891 h 41540"/>
                <a:gd name="connsiteX54" fmla="*/ 43767 w 73659"/>
                <a:gd name="connsiteY54" fmla="*/ 21470 h 41540"/>
                <a:gd name="connsiteX55" fmla="*/ 40968 w 73659"/>
                <a:gd name="connsiteY55" fmla="*/ 26378 h 41540"/>
                <a:gd name="connsiteX56" fmla="*/ 35605 w 73659"/>
                <a:gd name="connsiteY56" fmla="*/ 27896 h 41540"/>
                <a:gd name="connsiteX57" fmla="*/ 31906 w 73659"/>
                <a:gd name="connsiteY57" fmla="*/ 30657 h 41540"/>
                <a:gd name="connsiteX58" fmla="*/ 27689 w 73659"/>
                <a:gd name="connsiteY58" fmla="*/ 29782 h 41540"/>
                <a:gd name="connsiteX59" fmla="*/ 21812 w 73659"/>
                <a:gd name="connsiteY59" fmla="*/ 31438 h 41540"/>
                <a:gd name="connsiteX60" fmla="*/ 20210 w 73659"/>
                <a:gd name="connsiteY60" fmla="*/ 34441 h 41540"/>
                <a:gd name="connsiteX61" fmla="*/ 15853 w 73659"/>
                <a:gd name="connsiteY61" fmla="*/ 38183 h 41540"/>
                <a:gd name="connsiteX62" fmla="*/ 15348 w 73659"/>
                <a:gd name="connsiteY62" fmla="*/ 40737 h 41540"/>
                <a:gd name="connsiteX63" fmla="*/ 14651 w 73659"/>
                <a:gd name="connsiteY63" fmla="*/ 41540 h 41540"/>
                <a:gd name="connsiteX64" fmla="*/ 13489 w 73659"/>
                <a:gd name="connsiteY64" fmla="*/ 40490 h 41540"/>
                <a:gd name="connsiteX65" fmla="*/ 13644 w 73659"/>
                <a:gd name="connsiteY65" fmla="*/ 37896 h 41540"/>
                <a:gd name="connsiteX66" fmla="*/ 11708 w 73659"/>
                <a:gd name="connsiteY66" fmla="*/ 38390 h 41540"/>
                <a:gd name="connsiteX67" fmla="*/ 10624 w 73659"/>
                <a:gd name="connsiteY67" fmla="*/ 37402 h 41540"/>
                <a:gd name="connsiteX68" fmla="*/ 10073 w 73659"/>
                <a:gd name="connsiteY68" fmla="*/ 35041 h 41540"/>
                <a:gd name="connsiteX69" fmla="*/ 8378 w 73659"/>
                <a:gd name="connsiteY69" fmla="*/ 35365 h 41540"/>
                <a:gd name="connsiteX70" fmla="*/ 7193 w 73659"/>
                <a:gd name="connsiteY70" fmla="*/ 34330 h 41540"/>
                <a:gd name="connsiteX71" fmla="*/ 7604 w 73659"/>
                <a:gd name="connsiteY71" fmla="*/ 32339 h 41540"/>
                <a:gd name="connsiteX72" fmla="*/ 9743 w 73659"/>
                <a:gd name="connsiteY72" fmla="*/ 30594 h 41540"/>
                <a:gd name="connsiteX73" fmla="*/ 9271 w 73659"/>
                <a:gd name="connsiteY73" fmla="*/ 29519 h 41540"/>
                <a:gd name="connsiteX74" fmla="*/ 8322 w 73659"/>
                <a:gd name="connsiteY74" fmla="*/ 28231 h 41540"/>
                <a:gd name="connsiteX75" fmla="*/ 5058 w 73659"/>
                <a:gd name="connsiteY75" fmla="*/ 27128 h 41540"/>
                <a:gd name="connsiteX76" fmla="*/ 163 w 73659"/>
                <a:gd name="connsiteY76" fmla="*/ 23094 h 41540"/>
                <a:gd name="connsiteX77" fmla="*/ 1254 w 73659"/>
                <a:gd name="connsiteY77" fmla="*/ 22211 h 41540"/>
                <a:gd name="connsiteX78" fmla="*/ 2106 w 73659"/>
                <a:gd name="connsiteY78" fmla="*/ 22891 h 41540"/>
                <a:gd name="connsiteX79" fmla="*/ 3654 w 73659"/>
                <a:gd name="connsiteY79" fmla="*/ 21655 h 41540"/>
                <a:gd name="connsiteX80" fmla="*/ 5978 w 73659"/>
                <a:gd name="connsiteY80" fmla="*/ 21532 h 41540"/>
                <a:gd name="connsiteX81" fmla="*/ 10237 w 73659"/>
                <a:gd name="connsiteY81" fmla="*/ 23385 h 41540"/>
                <a:gd name="connsiteX82" fmla="*/ 13334 w 73659"/>
                <a:gd name="connsiteY82" fmla="*/ 23755 h 41540"/>
                <a:gd name="connsiteX83" fmla="*/ 13750 w 73659"/>
                <a:gd name="connsiteY83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4192 w 73659"/>
                <a:gd name="connsiteY19" fmla="*/ 5429 h 41540"/>
                <a:gd name="connsiteX20" fmla="*/ 26661 w 73659"/>
                <a:gd name="connsiteY20" fmla="*/ 4655 h 41540"/>
                <a:gd name="connsiteX21" fmla="*/ 26117 w 73659"/>
                <a:gd name="connsiteY21" fmla="*/ 5734 h 41540"/>
                <a:gd name="connsiteX22" fmla="*/ 27185 w 73659"/>
                <a:gd name="connsiteY22" fmla="*/ 6468 h 41540"/>
                <a:gd name="connsiteX23" fmla="*/ 29341 w 73659"/>
                <a:gd name="connsiteY23" fmla="*/ 7234 h 41540"/>
                <a:gd name="connsiteX24" fmla="*/ 31216 w 73659"/>
                <a:gd name="connsiteY24" fmla="*/ 8966 h 41540"/>
                <a:gd name="connsiteX25" fmla="*/ 30699 w 73659"/>
                <a:gd name="connsiteY25" fmla="*/ 10277 h 41540"/>
                <a:gd name="connsiteX26" fmla="*/ 32978 w 73659"/>
                <a:gd name="connsiteY26" fmla="*/ 10081 h 41540"/>
                <a:gd name="connsiteX27" fmla="*/ 34007 w 73659"/>
                <a:gd name="connsiteY27" fmla="*/ 10386 h 41540"/>
                <a:gd name="connsiteX28" fmla="*/ 34898 w 73659"/>
                <a:gd name="connsiteY28" fmla="*/ 9959 h 41540"/>
                <a:gd name="connsiteX29" fmla="*/ 36381 w 73659"/>
                <a:gd name="connsiteY29" fmla="*/ 8778 h 41540"/>
                <a:gd name="connsiteX30" fmla="*/ 37542 w 73659"/>
                <a:gd name="connsiteY30" fmla="*/ 9037 h 41540"/>
                <a:gd name="connsiteX31" fmla="*/ 37780 w 73659"/>
                <a:gd name="connsiteY31" fmla="*/ 10025 h 41540"/>
                <a:gd name="connsiteX32" fmla="*/ 39345 w 73659"/>
                <a:gd name="connsiteY32" fmla="*/ 10354 h 41540"/>
                <a:gd name="connsiteX33" fmla="*/ 40416 w 73659"/>
                <a:gd name="connsiteY33" fmla="*/ 10157 h 41540"/>
                <a:gd name="connsiteX34" fmla="*/ 45703 w 73659"/>
                <a:gd name="connsiteY34" fmla="*/ 7144 h 41540"/>
                <a:gd name="connsiteX35" fmla="*/ 57474 w 73659"/>
                <a:gd name="connsiteY35" fmla="*/ 7699 h 41540"/>
                <a:gd name="connsiteX36" fmla="*/ 61036 w 73659"/>
                <a:gd name="connsiteY36" fmla="*/ 6835 h 41540"/>
                <a:gd name="connsiteX37" fmla="*/ 64366 w 73659"/>
                <a:gd name="connsiteY37" fmla="*/ 6588 h 41540"/>
                <a:gd name="connsiteX38" fmla="*/ 66225 w 73659"/>
                <a:gd name="connsiteY38" fmla="*/ 4241 h 41540"/>
                <a:gd name="connsiteX39" fmla="*/ 69322 w 73659"/>
                <a:gd name="connsiteY39" fmla="*/ 3438 h 41540"/>
                <a:gd name="connsiteX40" fmla="*/ 73659 w 73659"/>
                <a:gd name="connsiteY40" fmla="*/ 3377 h 41540"/>
                <a:gd name="connsiteX41" fmla="*/ 73129 w 73659"/>
                <a:gd name="connsiteY41" fmla="*/ 6055 h 41540"/>
                <a:gd name="connsiteX42" fmla="*/ 69477 w 73659"/>
                <a:gd name="connsiteY42" fmla="*/ 8317 h 41540"/>
                <a:gd name="connsiteX43" fmla="*/ 69709 w 73659"/>
                <a:gd name="connsiteY43" fmla="*/ 10849 h 41540"/>
                <a:gd name="connsiteX44" fmla="*/ 67541 w 73659"/>
                <a:gd name="connsiteY44" fmla="*/ 11899 h 41540"/>
                <a:gd name="connsiteX45" fmla="*/ 65140 w 73659"/>
                <a:gd name="connsiteY45" fmla="*/ 12269 h 41540"/>
                <a:gd name="connsiteX46" fmla="*/ 62120 w 73659"/>
                <a:gd name="connsiteY46" fmla="*/ 13072 h 41540"/>
                <a:gd name="connsiteX47" fmla="*/ 58868 w 73659"/>
                <a:gd name="connsiteY47" fmla="*/ 12887 h 41540"/>
                <a:gd name="connsiteX48" fmla="*/ 56390 w 73659"/>
                <a:gd name="connsiteY48" fmla="*/ 14369 h 41540"/>
                <a:gd name="connsiteX49" fmla="*/ 50040 w 73659"/>
                <a:gd name="connsiteY49" fmla="*/ 12825 h 41540"/>
                <a:gd name="connsiteX50" fmla="*/ 46980 w 73659"/>
                <a:gd name="connsiteY50" fmla="*/ 14509 h 41540"/>
                <a:gd name="connsiteX51" fmla="*/ 43786 w 73659"/>
                <a:gd name="connsiteY51" fmla="*/ 15744 h 41540"/>
                <a:gd name="connsiteX52" fmla="*/ 42390 w 73659"/>
                <a:gd name="connsiteY52" fmla="*/ 17140 h 41540"/>
                <a:gd name="connsiteX53" fmla="*/ 44155 w 73659"/>
                <a:gd name="connsiteY53" fmla="*/ 18444 h 41540"/>
                <a:gd name="connsiteX54" fmla="*/ 44820 w 73659"/>
                <a:gd name="connsiteY54" fmla="*/ 19891 h 41540"/>
                <a:gd name="connsiteX55" fmla="*/ 43767 w 73659"/>
                <a:gd name="connsiteY55" fmla="*/ 21470 h 41540"/>
                <a:gd name="connsiteX56" fmla="*/ 40968 w 73659"/>
                <a:gd name="connsiteY56" fmla="*/ 26378 h 41540"/>
                <a:gd name="connsiteX57" fmla="*/ 35605 w 73659"/>
                <a:gd name="connsiteY57" fmla="*/ 27896 h 41540"/>
                <a:gd name="connsiteX58" fmla="*/ 31906 w 73659"/>
                <a:gd name="connsiteY58" fmla="*/ 30657 h 41540"/>
                <a:gd name="connsiteX59" fmla="*/ 27689 w 73659"/>
                <a:gd name="connsiteY59" fmla="*/ 29782 h 41540"/>
                <a:gd name="connsiteX60" fmla="*/ 21812 w 73659"/>
                <a:gd name="connsiteY60" fmla="*/ 31438 h 41540"/>
                <a:gd name="connsiteX61" fmla="*/ 20210 w 73659"/>
                <a:gd name="connsiteY61" fmla="*/ 34441 h 41540"/>
                <a:gd name="connsiteX62" fmla="*/ 15853 w 73659"/>
                <a:gd name="connsiteY62" fmla="*/ 38183 h 41540"/>
                <a:gd name="connsiteX63" fmla="*/ 15348 w 73659"/>
                <a:gd name="connsiteY63" fmla="*/ 40737 h 41540"/>
                <a:gd name="connsiteX64" fmla="*/ 14651 w 73659"/>
                <a:gd name="connsiteY64" fmla="*/ 41540 h 41540"/>
                <a:gd name="connsiteX65" fmla="*/ 13489 w 73659"/>
                <a:gd name="connsiteY65" fmla="*/ 40490 h 41540"/>
                <a:gd name="connsiteX66" fmla="*/ 13644 w 73659"/>
                <a:gd name="connsiteY66" fmla="*/ 37896 h 41540"/>
                <a:gd name="connsiteX67" fmla="*/ 11708 w 73659"/>
                <a:gd name="connsiteY67" fmla="*/ 38390 h 41540"/>
                <a:gd name="connsiteX68" fmla="*/ 10624 w 73659"/>
                <a:gd name="connsiteY68" fmla="*/ 37402 h 41540"/>
                <a:gd name="connsiteX69" fmla="*/ 10073 w 73659"/>
                <a:gd name="connsiteY69" fmla="*/ 35041 h 41540"/>
                <a:gd name="connsiteX70" fmla="*/ 8378 w 73659"/>
                <a:gd name="connsiteY70" fmla="*/ 35365 h 41540"/>
                <a:gd name="connsiteX71" fmla="*/ 7193 w 73659"/>
                <a:gd name="connsiteY71" fmla="*/ 34330 h 41540"/>
                <a:gd name="connsiteX72" fmla="*/ 7604 w 73659"/>
                <a:gd name="connsiteY72" fmla="*/ 32339 h 41540"/>
                <a:gd name="connsiteX73" fmla="*/ 9743 w 73659"/>
                <a:gd name="connsiteY73" fmla="*/ 30594 h 41540"/>
                <a:gd name="connsiteX74" fmla="*/ 9271 w 73659"/>
                <a:gd name="connsiteY74" fmla="*/ 29519 h 41540"/>
                <a:gd name="connsiteX75" fmla="*/ 8322 w 73659"/>
                <a:gd name="connsiteY75" fmla="*/ 28231 h 41540"/>
                <a:gd name="connsiteX76" fmla="*/ 5058 w 73659"/>
                <a:gd name="connsiteY76" fmla="*/ 27128 h 41540"/>
                <a:gd name="connsiteX77" fmla="*/ 163 w 73659"/>
                <a:gd name="connsiteY77" fmla="*/ 23094 h 41540"/>
                <a:gd name="connsiteX78" fmla="*/ 1254 w 73659"/>
                <a:gd name="connsiteY78" fmla="*/ 22211 h 41540"/>
                <a:gd name="connsiteX79" fmla="*/ 2106 w 73659"/>
                <a:gd name="connsiteY79" fmla="*/ 22891 h 41540"/>
                <a:gd name="connsiteX80" fmla="*/ 3654 w 73659"/>
                <a:gd name="connsiteY80" fmla="*/ 21655 h 41540"/>
                <a:gd name="connsiteX81" fmla="*/ 5978 w 73659"/>
                <a:gd name="connsiteY81" fmla="*/ 21532 h 41540"/>
                <a:gd name="connsiteX82" fmla="*/ 10237 w 73659"/>
                <a:gd name="connsiteY82" fmla="*/ 23385 h 41540"/>
                <a:gd name="connsiteX83" fmla="*/ 13334 w 73659"/>
                <a:gd name="connsiteY83" fmla="*/ 23755 h 41540"/>
                <a:gd name="connsiteX84" fmla="*/ 13750 w 73659"/>
                <a:gd name="connsiteY84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4192 w 73659"/>
                <a:gd name="connsiteY20" fmla="*/ 5429 h 41540"/>
                <a:gd name="connsiteX21" fmla="*/ 26661 w 73659"/>
                <a:gd name="connsiteY21" fmla="*/ 4655 h 41540"/>
                <a:gd name="connsiteX22" fmla="*/ 26117 w 73659"/>
                <a:gd name="connsiteY22" fmla="*/ 5734 h 41540"/>
                <a:gd name="connsiteX23" fmla="*/ 27185 w 73659"/>
                <a:gd name="connsiteY23" fmla="*/ 6468 h 41540"/>
                <a:gd name="connsiteX24" fmla="*/ 29341 w 73659"/>
                <a:gd name="connsiteY24" fmla="*/ 7234 h 41540"/>
                <a:gd name="connsiteX25" fmla="*/ 31216 w 73659"/>
                <a:gd name="connsiteY25" fmla="*/ 8966 h 41540"/>
                <a:gd name="connsiteX26" fmla="*/ 30699 w 73659"/>
                <a:gd name="connsiteY26" fmla="*/ 10277 h 41540"/>
                <a:gd name="connsiteX27" fmla="*/ 32978 w 73659"/>
                <a:gd name="connsiteY27" fmla="*/ 10081 h 41540"/>
                <a:gd name="connsiteX28" fmla="*/ 34007 w 73659"/>
                <a:gd name="connsiteY28" fmla="*/ 10386 h 41540"/>
                <a:gd name="connsiteX29" fmla="*/ 34898 w 73659"/>
                <a:gd name="connsiteY29" fmla="*/ 9959 h 41540"/>
                <a:gd name="connsiteX30" fmla="*/ 36381 w 73659"/>
                <a:gd name="connsiteY30" fmla="*/ 8778 h 41540"/>
                <a:gd name="connsiteX31" fmla="*/ 37542 w 73659"/>
                <a:gd name="connsiteY31" fmla="*/ 9037 h 41540"/>
                <a:gd name="connsiteX32" fmla="*/ 37780 w 73659"/>
                <a:gd name="connsiteY32" fmla="*/ 10025 h 41540"/>
                <a:gd name="connsiteX33" fmla="*/ 39345 w 73659"/>
                <a:gd name="connsiteY33" fmla="*/ 10354 h 41540"/>
                <a:gd name="connsiteX34" fmla="*/ 40416 w 73659"/>
                <a:gd name="connsiteY34" fmla="*/ 10157 h 41540"/>
                <a:gd name="connsiteX35" fmla="*/ 45703 w 73659"/>
                <a:gd name="connsiteY35" fmla="*/ 7144 h 41540"/>
                <a:gd name="connsiteX36" fmla="*/ 57474 w 73659"/>
                <a:gd name="connsiteY36" fmla="*/ 7699 h 41540"/>
                <a:gd name="connsiteX37" fmla="*/ 61036 w 73659"/>
                <a:gd name="connsiteY37" fmla="*/ 6835 h 41540"/>
                <a:gd name="connsiteX38" fmla="*/ 64366 w 73659"/>
                <a:gd name="connsiteY38" fmla="*/ 6588 h 41540"/>
                <a:gd name="connsiteX39" fmla="*/ 66225 w 73659"/>
                <a:gd name="connsiteY39" fmla="*/ 4241 h 41540"/>
                <a:gd name="connsiteX40" fmla="*/ 69322 w 73659"/>
                <a:gd name="connsiteY40" fmla="*/ 3438 h 41540"/>
                <a:gd name="connsiteX41" fmla="*/ 73659 w 73659"/>
                <a:gd name="connsiteY41" fmla="*/ 3377 h 41540"/>
                <a:gd name="connsiteX42" fmla="*/ 73129 w 73659"/>
                <a:gd name="connsiteY42" fmla="*/ 6055 h 41540"/>
                <a:gd name="connsiteX43" fmla="*/ 69477 w 73659"/>
                <a:gd name="connsiteY43" fmla="*/ 8317 h 41540"/>
                <a:gd name="connsiteX44" fmla="*/ 69709 w 73659"/>
                <a:gd name="connsiteY44" fmla="*/ 10849 h 41540"/>
                <a:gd name="connsiteX45" fmla="*/ 67541 w 73659"/>
                <a:gd name="connsiteY45" fmla="*/ 11899 h 41540"/>
                <a:gd name="connsiteX46" fmla="*/ 65140 w 73659"/>
                <a:gd name="connsiteY46" fmla="*/ 12269 h 41540"/>
                <a:gd name="connsiteX47" fmla="*/ 62120 w 73659"/>
                <a:gd name="connsiteY47" fmla="*/ 13072 h 41540"/>
                <a:gd name="connsiteX48" fmla="*/ 58868 w 73659"/>
                <a:gd name="connsiteY48" fmla="*/ 12887 h 41540"/>
                <a:gd name="connsiteX49" fmla="*/ 56390 w 73659"/>
                <a:gd name="connsiteY49" fmla="*/ 14369 h 41540"/>
                <a:gd name="connsiteX50" fmla="*/ 50040 w 73659"/>
                <a:gd name="connsiteY50" fmla="*/ 12825 h 41540"/>
                <a:gd name="connsiteX51" fmla="*/ 46980 w 73659"/>
                <a:gd name="connsiteY51" fmla="*/ 14509 h 41540"/>
                <a:gd name="connsiteX52" fmla="*/ 43786 w 73659"/>
                <a:gd name="connsiteY52" fmla="*/ 15744 h 41540"/>
                <a:gd name="connsiteX53" fmla="*/ 42390 w 73659"/>
                <a:gd name="connsiteY53" fmla="*/ 17140 h 41540"/>
                <a:gd name="connsiteX54" fmla="*/ 44155 w 73659"/>
                <a:gd name="connsiteY54" fmla="*/ 18444 h 41540"/>
                <a:gd name="connsiteX55" fmla="*/ 44820 w 73659"/>
                <a:gd name="connsiteY55" fmla="*/ 19891 h 41540"/>
                <a:gd name="connsiteX56" fmla="*/ 43767 w 73659"/>
                <a:gd name="connsiteY56" fmla="*/ 21470 h 41540"/>
                <a:gd name="connsiteX57" fmla="*/ 40968 w 73659"/>
                <a:gd name="connsiteY57" fmla="*/ 26378 h 41540"/>
                <a:gd name="connsiteX58" fmla="*/ 35605 w 73659"/>
                <a:gd name="connsiteY58" fmla="*/ 27896 h 41540"/>
                <a:gd name="connsiteX59" fmla="*/ 31906 w 73659"/>
                <a:gd name="connsiteY59" fmla="*/ 30657 h 41540"/>
                <a:gd name="connsiteX60" fmla="*/ 27689 w 73659"/>
                <a:gd name="connsiteY60" fmla="*/ 29782 h 41540"/>
                <a:gd name="connsiteX61" fmla="*/ 21812 w 73659"/>
                <a:gd name="connsiteY61" fmla="*/ 31438 h 41540"/>
                <a:gd name="connsiteX62" fmla="*/ 20210 w 73659"/>
                <a:gd name="connsiteY62" fmla="*/ 34441 h 41540"/>
                <a:gd name="connsiteX63" fmla="*/ 15853 w 73659"/>
                <a:gd name="connsiteY63" fmla="*/ 38183 h 41540"/>
                <a:gd name="connsiteX64" fmla="*/ 15348 w 73659"/>
                <a:gd name="connsiteY64" fmla="*/ 40737 h 41540"/>
                <a:gd name="connsiteX65" fmla="*/ 14651 w 73659"/>
                <a:gd name="connsiteY65" fmla="*/ 41540 h 41540"/>
                <a:gd name="connsiteX66" fmla="*/ 13489 w 73659"/>
                <a:gd name="connsiteY66" fmla="*/ 40490 h 41540"/>
                <a:gd name="connsiteX67" fmla="*/ 13644 w 73659"/>
                <a:gd name="connsiteY67" fmla="*/ 37896 h 41540"/>
                <a:gd name="connsiteX68" fmla="*/ 11708 w 73659"/>
                <a:gd name="connsiteY68" fmla="*/ 38390 h 41540"/>
                <a:gd name="connsiteX69" fmla="*/ 10624 w 73659"/>
                <a:gd name="connsiteY69" fmla="*/ 37402 h 41540"/>
                <a:gd name="connsiteX70" fmla="*/ 10073 w 73659"/>
                <a:gd name="connsiteY70" fmla="*/ 35041 h 41540"/>
                <a:gd name="connsiteX71" fmla="*/ 8378 w 73659"/>
                <a:gd name="connsiteY71" fmla="*/ 35365 h 41540"/>
                <a:gd name="connsiteX72" fmla="*/ 7193 w 73659"/>
                <a:gd name="connsiteY72" fmla="*/ 34330 h 41540"/>
                <a:gd name="connsiteX73" fmla="*/ 7604 w 73659"/>
                <a:gd name="connsiteY73" fmla="*/ 32339 h 41540"/>
                <a:gd name="connsiteX74" fmla="*/ 9743 w 73659"/>
                <a:gd name="connsiteY74" fmla="*/ 30594 h 41540"/>
                <a:gd name="connsiteX75" fmla="*/ 9271 w 73659"/>
                <a:gd name="connsiteY75" fmla="*/ 29519 h 41540"/>
                <a:gd name="connsiteX76" fmla="*/ 8322 w 73659"/>
                <a:gd name="connsiteY76" fmla="*/ 28231 h 41540"/>
                <a:gd name="connsiteX77" fmla="*/ 5058 w 73659"/>
                <a:gd name="connsiteY77" fmla="*/ 27128 h 41540"/>
                <a:gd name="connsiteX78" fmla="*/ 163 w 73659"/>
                <a:gd name="connsiteY78" fmla="*/ 23094 h 41540"/>
                <a:gd name="connsiteX79" fmla="*/ 1254 w 73659"/>
                <a:gd name="connsiteY79" fmla="*/ 22211 h 41540"/>
                <a:gd name="connsiteX80" fmla="*/ 2106 w 73659"/>
                <a:gd name="connsiteY80" fmla="*/ 22891 h 41540"/>
                <a:gd name="connsiteX81" fmla="*/ 3654 w 73659"/>
                <a:gd name="connsiteY81" fmla="*/ 21655 h 41540"/>
                <a:gd name="connsiteX82" fmla="*/ 5978 w 73659"/>
                <a:gd name="connsiteY82" fmla="*/ 21532 h 41540"/>
                <a:gd name="connsiteX83" fmla="*/ 10237 w 73659"/>
                <a:gd name="connsiteY83" fmla="*/ 23385 h 41540"/>
                <a:gd name="connsiteX84" fmla="*/ 13334 w 73659"/>
                <a:gd name="connsiteY84" fmla="*/ 23755 h 41540"/>
                <a:gd name="connsiteX85" fmla="*/ 13750 w 73659"/>
                <a:gd name="connsiteY85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26661 w 73659"/>
                <a:gd name="connsiteY21" fmla="*/ 4655 h 41540"/>
                <a:gd name="connsiteX22" fmla="*/ 26117 w 73659"/>
                <a:gd name="connsiteY22" fmla="*/ 5734 h 41540"/>
                <a:gd name="connsiteX23" fmla="*/ 27185 w 73659"/>
                <a:gd name="connsiteY23" fmla="*/ 6468 h 41540"/>
                <a:gd name="connsiteX24" fmla="*/ 29341 w 73659"/>
                <a:gd name="connsiteY24" fmla="*/ 7234 h 41540"/>
                <a:gd name="connsiteX25" fmla="*/ 31216 w 73659"/>
                <a:gd name="connsiteY25" fmla="*/ 8966 h 41540"/>
                <a:gd name="connsiteX26" fmla="*/ 30699 w 73659"/>
                <a:gd name="connsiteY26" fmla="*/ 10277 h 41540"/>
                <a:gd name="connsiteX27" fmla="*/ 32978 w 73659"/>
                <a:gd name="connsiteY27" fmla="*/ 10081 h 41540"/>
                <a:gd name="connsiteX28" fmla="*/ 34007 w 73659"/>
                <a:gd name="connsiteY28" fmla="*/ 10386 h 41540"/>
                <a:gd name="connsiteX29" fmla="*/ 34898 w 73659"/>
                <a:gd name="connsiteY29" fmla="*/ 9959 h 41540"/>
                <a:gd name="connsiteX30" fmla="*/ 36381 w 73659"/>
                <a:gd name="connsiteY30" fmla="*/ 8778 h 41540"/>
                <a:gd name="connsiteX31" fmla="*/ 37542 w 73659"/>
                <a:gd name="connsiteY31" fmla="*/ 9037 h 41540"/>
                <a:gd name="connsiteX32" fmla="*/ 37780 w 73659"/>
                <a:gd name="connsiteY32" fmla="*/ 10025 h 41540"/>
                <a:gd name="connsiteX33" fmla="*/ 39345 w 73659"/>
                <a:gd name="connsiteY33" fmla="*/ 10354 h 41540"/>
                <a:gd name="connsiteX34" fmla="*/ 40416 w 73659"/>
                <a:gd name="connsiteY34" fmla="*/ 10157 h 41540"/>
                <a:gd name="connsiteX35" fmla="*/ 45703 w 73659"/>
                <a:gd name="connsiteY35" fmla="*/ 7144 h 41540"/>
                <a:gd name="connsiteX36" fmla="*/ 57474 w 73659"/>
                <a:gd name="connsiteY36" fmla="*/ 7699 h 41540"/>
                <a:gd name="connsiteX37" fmla="*/ 61036 w 73659"/>
                <a:gd name="connsiteY37" fmla="*/ 6835 h 41540"/>
                <a:gd name="connsiteX38" fmla="*/ 64366 w 73659"/>
                <a:gd name="connsiteY38" fmla="*/ 6588 h 41540"/>
                <a:gd name="connsiteX39" fmla="*/ 66225 w 73659"/>
                <a:gd name="connsiteY39" fmla="*/ 4241 h 41540"/>
                <a:gd name="connsiteX40" fmla="*/ 69322 w 73659"/>
                <a:gd name="connsiteY40" fmla="*/ 3438 h 41540"/>
                <a:gd name="connsiteX41" fmla="*/ 73659 w 73659"/>
                <a:gd name="connsiteY41" fmla="*/ 3377 h 41540"/>
                <a:gd name="connsiteX42" fmla="*/ 73129 w 73659"/>
                <a:gd name="connsiteY42" fmla="*/ 6055 h 41540"/>
                <a:gd name="connsiteX43" fmla="*/ 69477 w 73659"/>
                <a:gd name="connsiteY43" fmla="*/ 8317 h 41540"/>
                <a:gd name="connsiteX44" fmla="*/ 69709 w 73659"/>
                <a:gd name="connsiteY44" fmla="*/ 10849 h 41540"/>
                <a:gd name="connsiteX45" fmla="*/ 67541 w 73659"/>
                <a:gd name="connsiteY45" fmla="*/ 11899 h 41540"/>
                <a:gd name="connsiteX46" fmla="*/ 65140 w 73659"/>
                <a:gd name="connsiteY46" fmla="*/ 12269 h 41540"/>
                <a:gd name="connsiteX47" fmla="*/ 62120 w 73659"/>
                <a:gd name="connsiteY47" fmla="*/ 13072 h 41540"/>
                <a:gd name="connsiteX48" fmla="*/ 58868 w 73659"/>
                <a:gd name="connsiteY48" fmla="*/ 12887 h 41540"/>
                <a:gd name="connsiteX49" fmla="*/ 56390 w 73659"/>
                <a:gd name="connsiteY49" fmla="*/ 14369 h 41540"/>
                <a:gd name="connsiteX50" fmla="*/ 50040 w 73659"/>
                <a:gd name="connsiteY50" fmla="*/ 12825 h 41540"/>
                <a:gd name="connsiteX51" fmla="*/ 46980 w 73659"/>
                <a:gd name="connsiteY51" fmla="*/ 14509 h 41540"/>
                <a:gd name="connsiteX52" fmla="*/ 43786 w 73659"/>
                <a:gd name="connsiteY52" fmla="*/ 15744 h 41540"/>
                <a:gd name="connsiteX53" fmla="*/ 42390 w 73659"/>
                <a:gd name="connsiteY53" fmla="*/ 17140 h 41540"/>
                <a:gd name="connsiteX54" fmla="*/ 44155 w 73659"/>
                <a:gd name="connsiteY54" fmla="*/ 18444 h 41540"/>
                <a:gd name="connsiteX55" fmla="*/ 44820 w 73659"/>
                <a:gd name="connsiteY55" fmla="*/ 19891 h 41540"/>
                <a:gd name="connsiteX56" fmla="*/ 43767 w 73659"/>
                <a:gd name="connsiteY56" fmla="*/ 21470 h 41540"/>
                <a:gd name="connsiteX57" fmla="*/ 40968 w 73659"/>
                <a:gd name="connsiteY57" fmla="*/ 26378 h 41540"/>
                <a:gd name="connsiteX58" fmla="*/ 35605 w 73659"/>
                <a:gd name="connsiteY58" fmla="*/ 27896 h 41540"/>
                <a:gd name="connsiteX59" fmla="*/ 31906 w 73659"/>
                <a:gd name="connsiteY59" fmla="*/ 30657 h 41540"/>
                <a:gd name="connsiteX60" fmla="*/ 27689 w 73659"/>
                <a:gd name="connsiteY60" fmla="*/ 29782 h 41540"/>
                <a:gd name="connsiteX61" fmla="*/ 21812 w 73659"/>
                <a:gd name="connsiteY61" fmla="*/ 31438 h 41540"/>
                <a:gd name="connsiteX62" fmla="*/ 20210 w 73659"/>
                <a:gd name="connsiteY62" fmla="*/ 34441 h 41540"/>
                <a:gd name="connsiteX63" fmla="*/ 15853 w 73659"/>
                <a:gd name="connsiteY63" fmla="*/ 38183 h 41540"/>
                <a:gd name="connsiteX64" fmla="*/ 15348 w 73659"/>
                <a:gd name="connsiteY64" fmla="*/ 40737 h 41540"/>
                <a:gd name="connsiteX65" fmla="*/ 14651 w 73659"/>
                <a:gd name="connsiteY65" fmla="*/ 41540 h 41540"/>
                <a:gd name="connsiteX66" fmla="*/ 13489 w 73659"/>
                <a:gd name="connsiteY66" fmla="*/ 40490 h 41540"/>
                <a:gd name="connsiteX67" fmla="*/ 13644 w 73659"/>
                <a:gd name="connsiteY67" fmla="*/ 37896 h 41540"/>
                <a:gd name="connsiteX68" fmla="*/ 11708 w 73659"/>
                <a:gd name="connsiteY68" fmla="*/ 38390 h 41540"/>
                <a:gd name="connsiteX69" fmla="*/ 10624 w 73659"/>
                <a:gd name="connsiteY69" fmla="*/ 37402 h 41540"/>
                <a:gd name="connsiteX70" fmla="*/ 10073 w 73659"/>
                <a:gd name="connsiteY70" fmla="*/ 35041 h 41540"/>
                <a:gd name="connsiteX71" fmla="*/ 8378 w 73659"/>
                <a:gd name="connsiteY71" fmla="*/ 35365 h 41540"/>
                <a:gd name="connsiteX72" fmla="*/ 7193 w 73659"/>
                <a:gd name="connsiteY72" fmla="*/ 34330 h 41540"/>
                <a:gd name="connsiteX73" fmla="*/ 7604 w 73659"/>
                <a:gd name="connsiteY73" fmla="*/ 32339 h 41540"/>
                <a:gd name="connsiteX74" fmla="*/ 9743 w 73659"/>
                <a:gd name="connsiteY74" fmla="*/ 30594 h 41540"/>
                <a:gd name="connsiteX75" fmla="*/ 9271 w 73659"/>
                <a:gd name="connsiteY75" fmla="*/ 29519 h 41540"/>
                <a:gd name="connsiteX76" fmla="*/ 8322 w 73659"/>
                <a:gd name="connsiteY76" fmla="*/ 28231 h 41540"/>
                <a:gd name="connsiteX77" fmla="*/ 5058 w 73659"/>
                <a:gd name="connsiteY77" fmla="*/ 27128 h 41540"/>
                <a:gd name="connsiteX78" fmla="*/ 163 w 73659"/>
                <a:gd name="connsiteY78" fmla="*/ 23094 h 41540"/>
                <a:gd name="connsiteX79" fmla="*/ 1254 w 73659"/>
                <a:gd name="connsiteY79" fmla="*/ 22211 h 41540"/>
                <a:gd name="connsiteX80" fmla="*/ 2106 w 73659"/>
                <a:gd name="connsiteY80" fmla="*/ 22891 h 41540"/>
                <a:gd name="connsiteX81" fmla="*/ 3654 w 73659"/>
                <a:gd name="connsiteY81" fmla="*/ 21655 h 41540"/>
                <a:gd name="connsiteX82" fmla="*/ 5978 w 73659"/>
                <a:gd name="connsiteY82" fmla="*/ 21532 h 41540"/>
                <a:gd name="connsiteX83" fmla="*/ 10237 w 73659"/>
                <a:gd name="connsiteY83" fmla="*/ 23385 h 41540"/>
                <a:gd name="connsiteX84" fmla="*/ 13334 w 73659"/>
                <a:gd name="connsiteY84" fmla="*/ 23755 h 41540"/>
                <a:gd name="connsiteX85" fmla="*/ 13750 w 73659"/>
                <a:gd name="connsiteY85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26117 w 73659"/>
                <a:gd name="connsiteY22" fmla="*/ 5734 h 41540"/>
                <a:gd name="connsiteX23" fmla="*/ 27185 w 73659"/>
                <a:gd name="connsiteY23" fmla="*/ 6468 h 41540"/>
                <a:gd name="connsiteX24" fmla="*/ 29341 w 73659"/>
                <a:gd name="connsiteY24" fmla="*/ 7234 h 41540"/>
                <a:gd name="connsiteX25" fmla="*/ 31216 w 73659"/>
                <a:gd name="connsiteY25" fmla="*/ 8966 h 41540"/>
                <a:gd name="connsiteX26" fmla="*/ 30699 w 73659"/>
                <a:gd name="connsiteY26" fmla="*/ 10277 h 41540"/>
                <a:gd name="connsiteX27" fmla="*/ 32978 w 73659"/>
                <a:gd name="connsiteY27" fmla="*/ 10081 h 41540"/>
                <a:gd name="connsiteX28" fmla="*/ 34007 w 73659"/>
                <a:gd name="connsiteY28" fmla="*/ 10386 h 41540"/>
                <a:gd name="connsiteX29" fmla="*/ 34898 w 73659"/>
                <a:gd name="connsiteY29" fmla="*/ 9959 h 41540"/>
                <a:gd name="connsiteX30" fmla="*/ 36381 w 73659"/>
                <a:gd name="connsiteY30" fmla="*/ 8778 h 41540"/>
                <a:gd name="connsiteX31" fmla="*/ 37542 w 73659"/>
                <a:gd name="connsiteY31" fmla="*/ 9037 h 41540"/>
                <a:gd name="connsiteX32" fmla="*/ 37780 w 73659"/>
                <a:gd name="connsiteY32" fmla="*/ 10025 h 41540"/>
                <a:gd name="connsiteX33" fmla="*/ 39345 w 73659"/>
                <a:gd name="connsiteY33" fmla="*/ 10354 h 41540"/>
                <a:gd name="connsiteX34" fmla="*/ 40416 w 73659"/>
                <a:gd name="connsiteY34" fmla="*/ 10157 h 41540"/>
                <a:gd name="connsiteX35" fmla="*/ 45703 w 73659"/>
                <a:gd name="connsiteY35" fmla="*/ 7144 h 41540"/>
                <a:gd name="connsiteX36" fmla="*/ 57474 w 73659"/>
                <a:gd name="connsiteY36" fmla="*/ 7699 h 41540"/>
                <a:gd name="connsiteX37" fmla="*/ 61036 w 73659"/>
                <a:gd name="connsiteY37" fmla="*/ 6835 h 41540"/>
                <a:gd name="connsiteX38" fmla="*/ 64366 w 73659"/>
                <a:gd name="connsiteY38" fmla="*/ 6588 h 41540"/>
                <a:gd name="connsiteX39" fmla="*/ 66225 w 73659"/>
                <a:gd name="connsiteY39" fmla="*/ 4241 h 41540"/>
                <a:gd name="connsiteX40" fmla="*/ 69322 w 73659"/>
                <a:gd name="connsiteY40" fmla="*/ 3438 h 41540"/>
                <a:gd name="connsiteX41" fmla="*/ 73659 w 73659"/>
                <a:gd name="connsiteY41" fmla="*/ 3377 h 41540"/>
                <a:gd name="connsiteX42" fmla="*/ 73129 w 73659"/>
                <a:gd name="connsiteY42" fmla="*/ 6055 h 41540"/>
                <a:gd name="connsiteX43" fmla="*/ 69477 w 73659"/>
                <a:gd name="connsiteY43" fmla="*/ 8317 h 41540"/>
                <a:gd name="connsiteX44" fmla="*/ 69709 w 73659"/>
                <a:gd name="connsiteY44" fmla="*/ 10849 h 41540"/>
                <a:gd name="connsiteX45" fmla="*/ 67541 w 73659"/>
                <a:gd name="connsiteY45" fmla="*/ 11899 h 41540"/>
                <a:gd name="connsiteX46" fmla="*/ 65140 w 73659"/>
                <a:gd name="connsiteY46" fmla="*/ 12269 h 41540"/>
                <a:gd name="connsiteX47" fmla="*/ 62120 w 73659"/>
                <a:gd name="connsiteY47" fmla="*/ 13072 h 41540"/>
                <a:gd name="connsiteX48" fmla="*/ 58868 w 73659"/>
                <a:gd name="connsiteY48" fmla="*/ 12887 h 41540"/>
                <a:gd name="connsiteX49" fmla="*/ 56390 w 73659"/>
                <a:gd name="connsiteY49" fmla="*/ 14369 h 41540"/>
                <a:gd name="connsiteX50" fmla="*/ 50040 w 73659"/>
                <a:gd name="connsiteY50" fmla="*/ 12825 h 41540"/>
                <a:gd name="connsiteX51" fmla="*/ 46980 w 73659"/>
                <a:gd name="connsiteY51" fmla="*/ 14509 h 41540"/>
                <a:gd name="connsiteX52" fmla="*/ 43786 w 73659"/>
                <a:gd name="connsiteY52" fmla="*/ 15744 h 41540"/>
                <a:gd name="connsiteX53" fmla="*/ 42390 w 73659"/>
                <a:gd name="connsiteY53" fmla="*/ 17140 h 41540"/>
                <a:gd name="connsiteX54" fmla="*/ 44155 w 73659"/>
                <a:gd name="connsiteY54" fmla="*/ 18444 h 41540"/>
                <a:gd name="connsiteX55" fmla="*/ 44820 w 73659"/>
                <a:gd name="connsiteY55" fmla="*/ 19891 h 41540"/>
                <a:gd name="connsiteX56" fmla="*/ 43767 w 73659"/>
                <a:gd name="connsiteY56" fmla="*/ 21470 h 41540"/>
                <a:gd name="connsiteX57" fmla="*/ 40968 w 73659"/>
                <a:gd name="connsiteY57" fmla="*/ 26378 h 41540"/>
                <a:gd name="connsiteX58" fmla="*/ 35605 w 73659"/>
                <a:gd name="connsiteY58" fmla="*/ 27896 h 41540"/>
                <a:gd name="connsiteX59" fmla="*/ 31906 w 73659"/>
                <a:gd name="connsiteY59" fmla="*/ 30657 h 41540"/>
                <a:gd name="connsiteX60" fmla="*/ 27689 w 73659"/>
                <a:gd name="connsiteY60" fmla="*/ 29782 h 41540"/>
                <a:gd name="connsiteX61" fmla="*/ 21812 w 73659"/>
                <a:gd name="connsiteY61" fmla="*/ 31438 h 41540"/>
                <a:gd name="connsiteX62" fmla="*/ 20210 w 73659"/>
                <a:gd name="connsiteY62" fmla="*/ 34441 h 41540"/>
                <a:gd name="connsiteX63" fmla="*/ 15853 w 73659"/>
                <a:gd name="connsiteY63" fmla="*/ 38183 h 41540"/>
                <a:gd name="connsiteX64" fmla="*/ 15348 w 73659"/>
                <a:gd name="connsiteY64" fmla="*/ 40737 h 41540"/>
                <a:gd name="connsiteX65" fmla="*/ 14651 w 73659"/>
                <a:gd name="connsiteY65" fmla="*/ 41540 h 41540"/>
                <a:gd name="connsiteX66" fmla="*/ 13489 w 73659"/>
                <a:gd name="connsiteY66" fmla="*/ 40490 h 41540"/>
                <a:gd name="connsiteX67" fmla="*/ 13644 w 73659"/>
                <a:gd name="connsiteY67" fmla="*/ 37896 h 41540"/>
                <a:gd name="connsiteX68" fmla="*/ 11708 w 73659"/>
                <a:gd name="connsiteY68" fmla="*/ 38390 h 41540"/>
                <a:gd name="connsiteX69" fmla="*/ 10624 w 73659"/>
                <a:gd name="connsiteY69" fmla="*/ 37402 h 41540"/>
                <a:gd name="connsiteX70" fmla="*/ 10073 w 73659"/>
                <a:gd name="connsiteY70" fmla="*/ 35041 h 41540"/>
                <a:gd name="connsiteX71" fmla="*/ 8378 w 73659"/>
                <a:gd name="connsiteY71" fmla="*/ 35365 h 41540"/>
                <a:gd name="connsiteX72" fmla="*/ 7193 w 73659"/>
                <a:gd name="connsiteY72" fmla="*/ 34330 h 41540"/>
                <a:gd name="connsiteX73" fmla="*/ 7604 w 73659"/>
                <a:gd name="connsiteY73" fmla="*/ 32339 h 41540"/>
                <a:gd name="connsiteX74" fmla="*/ 9743 w 73659"/>
                <a:gd name="connsiteY74" fmla="*/ 30594 h 41540"/>
                <a:gd name="connsiteX75" fmla="*/ 9271 w 73659"/>
                <a:gd name="connsiteY75" fmla="*/ 29519 h 41540"/>
                <a:gd name="connsiteX76" fmla="*/ 8322 w 73659"/>
                <a:gd name="connsiteY76" fmla="*/ 28231 h 41540"/>
                <a:gd name="connsiteX77" fmla="*/ 5058 w 73659"/>
                <a:gd name="connsiteY77" fmla="*/ 27128 h 41540"/>
                <a:gd name="connsiteX78" fmla="*/ 163 w 73659"/>
                <a:gd name="connsiteY78" fmla="*/ 23094 h 41540"/>
                <a:gd name="connsiteX79" fmla="*/ 1254 w 73659"/>
                <a:gd name="connsiteY79" fmla="*/ 22211 h 41540"/>
                <a:gd name="connsiteX80" fmla="*/ 2106 w 73659"/>
                <a:gd name="connsiteY80" fmla="*/ 22891 h 41540"/>
                <a:gd name="connsiteX81" fmla="*/ 3654 w 73659"/>
                <a:gd name="connsiteY81" fmla="*/ 21655 h 41540"/>
                <a:gd name="connsiteX82" fmla="*/ 5978 w 73659"/>
                <a:gd name="connsiteY82" fmla="*/ 21532 h 41540"/>
                <a:gd name="connsiteX83" fmla="*/ 10237 w 73659"/>
                <a:gd name="connsiteY83" fmla="*/ 23385 h 41540"/>
                <a:gd name="connsiteX84" fmla="*/ 13334 w 73659"/>
                <a:gd name="connsiteY84" fmla="*/ 23755 h 41540"/>
                <a:gd name="connsiteX85" fmla="*/ 13750 w 73659"/>
                <a:gd name="connsiteY85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27185 w 73659"/>
                <a:gd name="connsiteY23" fmla="*/ 6468 h 41540"/>
                <a:gd name="connsiteX24" fmla="*/ 29341 w 73659"/>
                <a:gd name="connsiteY24" fmla="*/ 7234 h 41540"/>
                <a:gd name="connsiteX25" fmla="*/ 31216 w 73659"/>
                <a:gd name="connsiteY25" fmla="*/ 8966 h 41540"/>
                <a:gd name="connsiteX26" fmla="*/ 30699 w 73659"/>
                <a:gd name="connsiteY26" fmla="*/ 10277 h 41540"/>
                <a:gd name="connsiteX27" fmla="*/ 32978 w 73659"/>
                <a:gd name="connsiteY27" fmla="*/ 10081 h 41540"/>
                <a:gd name="connsiteX28" fmla="*/ 34007 w 73659"/>
                <a:gd name="connsiteY28" fmla="*/ 10386 h 41540"/>
                <a:gd name="connsiteX29" fmla="*/ 34898 w 73659"/>
                <a:gd name="connsiteY29" fmla="*/ 9959 h 41540"/>
                <a:gd name="connsiteX30" fmla="*/ 36381 w 73659"/>
                <a:gd name="connsiteY30" fmla="*/ 8778 h 41540"/>
                <a:gd name="connsiteX31" fmla="*/ 37542 w 73659"/>
                <a:gd name="connsiteY31" fmla="*/ 9037 h 41540"/>
                <a:gd name="connsiteX32" fmla="*/ 37780 w 73659"/>
                <a:gd name="connsiteY32" fmla="*/ 10025 h 41540"/>
                <a:gd name="connsiteX33" fmla="*/ 39345 w 73659"/>
                <a:gd name="connsiteY33" fmla="*/ 10354 h 41540"/>
                <a:gd name="connsiteX34" fmla="*/ 40416 w 73659"/>
                <a:gd name="connsiteY34" fmla="*/ 10157 h 41540"/>
                <a:gd name="connsiteX35" fmla="*/ 45703 w 73659"/>
                <a:gd name="connsiteY35" fmla="*/ 7144 h 41540"/>
                <a:gd name="connsiteX36" fmla="*/ 57474 w 73659"/>
                <a:gd name="connsiteY36" fmla="*/ 7699 h 41540"/>
                <a:gd name="connsiteX37" fmla="*/ 61036 w 73659"/>
                <a:gd name="connsiteY37" fmla="*/ 6835 h 41540"/>
                <a:gd name="connsiteX38" fmla="*/ 64366 w 73659"/>
                <a:gd name="connsiteY38" fmla="*/ 6588 h 41540"/>
                <a:gd name="connsiteX39" fmla="*/ 66225 w 73659"/>
                <a:gd name="connsiteY39" fmla="*/ 4241 h 41540"/>
                <a:gd name="connsiteX40" fmla="*/ 69322 w 73659"/>
                <a:gd name="connsiteY40" fmla="*/ 3438 h 41540"/>
                <a:gd name="connsiteX41" fmla="*/ 73659 w 73659"/>
                <a:gd name="connsiteY41" fmla="*/ 3377 h 41540"/>
                <a:gd name="connsiteX42" fmla="*/ 73129 w 73659"/>
                <a:gd name="connsiteY42" fmla="*/ 6055 h 41540"/>
                <a:gd name="connsiteX43" fmla="*/ 69477 w 73659"/>
                <a:gd name="connsiteY43" fmla="*/ 8317 h 41540"/>
                <a:gd name="connsiteX44" fmla="*/ 69709 w 73659"/>
                <a:gd name="connsiteY44" fmla="*/ 10849 h 41540"/>
                <a:gd name="connsiteX45" fmla="*/ 67541 w 73659"/>
                <a:gd name="connsiteY45" fmla="*/ 11899 h 41540"/>
                <a:gd name="connsiteX46" fmla="*/ 65140 w 73659"/>
                <a:gd name="connsiteY46" fmla="*/ 12269 h 41540"/>
                <a:gd name="connsiteX47" fmla="*/ 62120 w 73659"/>
                <a:gd name="connsiteY47" fmla="*/ 13072 h 41540"/>
                <a:gd name="connsiteX48" fmla="*/ 58868 w 73659"/>
                <a:gd name="connsiteY48" fmla="*/ 12887 h 41540"/>
                <a:gd name="connsiteX49" fmla="*/ 56390 w 73659"/>
                <a:gd name="connsiteY49" fmla="*/ 14369 h 41540"/>
                <a:gd name="connsiteX50" fmla="*/ 50040 w 73659"/>
                <a:gd name="connsiteY50" fmla="*/ 12825 h 41540"/>
                <a:gd name="connsiteX51" fmla="*/ 46980 w 73659"/>
                <a:gd name="connsiteY51" fmla="*/ 14509 h 41540"/>
                <a:gd name="connsiteX52" fmla="*/ 43786 w 73659"/>
                <a:gd name="connsiteY52" fmla="*/ 15744 h 41540"/>
                <a:gd name="connsiteX53" fmla="*/ 42390 w 73659"/>
                <a:gd name="connsiteY53" fmla="*/ 17140 h 41540"/>
                <a:gd name="connsiteX54" fmla="*/ 44155 w 73659"/>
                <a:gd name="connsiteY54" fmla="*/ 18444 h 41540"/>
                <a:gd name="connsiteX55" fmla="*/ 44820 w 73659"/>
                <a:gd name="connsiteY55" fmla="*/ 19891 h 41540"/>
                <a:gd name="connsiteX56" fmla="*/ 43767 w 73659"/>
                <a:gd name="connsiteY56" fmla="*/ 21470 h 41540"/>
                <a:gd name="connsiteX57" fmla="*/ 40968 w 73659"/>
                <a:gd name="connsiteY57" fmla="*/ 26378 h 41540"/>
                <a:gd name="connsiteX58" fmla="*/ 35605 w 73659"/>
                <a:gd name="connsiteY58" fmla="*/ 27896 h 41540"/>
                <a:gd name="connsiteX59" fmla="*/ 31906 w 73659"/>
                <a:gd name="connsiteY59" fmla="*/ 30657 h 41540"/>
                <a:gd name="connsiteX60" fmla="*/ 27689 w 73659"/>
                <a:gd name="connsiteY60" fmla="*/ 29782 h 41540"/>
                <a:gd name="connsiteX61" fmla="*/ 21812 w 73659"/>
                <a:gd name="connsiteY61" fmla="*/ 31438 h 41540"/>
                <a:gd name="connsiteX62" fmla="*/ 20210 w 73659"/>
                <a:gd name="connsiteY62" fmla="*/ 34441 h 41540"/>
                <a:gd name="connsiteX63" fmla="*/ 15853 w 73659"/>
                <a:gd name="connsiteY63" fmla="*/ 38183 h 41540"/>
                <a:gd name="connsiteX64" fmla="*/ 15348 w 73659"/>
                <a:gd name="connsiteY64" fmla="*/ 40737 h 41540"/>
                <a:gd name="connsiteX65" fmla="*/ 14651 w 73659"/>
                <a:gd name="connsiteY65" fmla="*/ 41540 h 41540"/>
                <a:gd name="connsiteX66" fmla="*/ 13489 w 73659"/>
                <a:gd name="connsiteY66" fmla="*/ 40490 h 41540"/>
                <a:gd name="connsiteX67" fmla="*/ 13644 w 73659"/>
                <a:gd name="connsiteY67" fmla="*/ 37896 h 41540"/>
                <a:gd name="connsiteX68" fmla="*/ 11708 w 73659"/>
                <a:gd name="connsiteY68" fmla="*/ 38390 h 41540"/>
                <a:gd name="connsiteX69" fmla="*/ 10624 w 73659"/>
                <a:gd name="connsiteY69" fmla="*/ 37402 h 41540"/>
                <a:gd name="connsiteX70" fmla="*/ 10073 w 73659"/>
                <a:gd name="connsiteY70" fmla="*/ 35041 h 41540"/>
                <a:gd name="connsiteX71" fmla="*/ 8378 w 73659"/>
                <a:gd name="connsiteY71" fmla="*/ 35365 h 41540"/>
                <a:gd name="connsiteX72" fmla="*/ 7193 w 73659"/>
                <a:gd name="connsiteY72" fmla="*/ 34330 h 41540"/>
                <a:gd name="connsiteX73" fmla="*/ 7604 w 73659"/>
                <a:gd name="connsiteY73" fmla="*/ 32339 h 41540"/>
                <a:gd name="connsiteX74" fmla="*/ 9743 w 73659"/>
                <a:gd name="connsiteY74" fmla="*/ 30594 h 41540"/>
                <a:gd name="connsiteX75" fmla="*/ 9271 w 73659"/>
                <a:gd name="connsiteY75" fmla="*/ 29519 h 41540"/>
                <a:gd name="connsiteX76" fmla="*/ 8322 w 73659"/>
                <a:gd name="connsiteY76" fmla="*/ 28231 h 41540"/>
                <a:gd name="connsiteX77" fmla="*/ 5058 w 73659"/>
                <a:gd name="connsiteY77" fmla="*/ 27128 h 41540"/>
                <a:gd name="connsiteX78" fmla="*/ 163 w 73659"/>
                <a:gd name="connsiteY78" fmla="*/ 23094 h 41540"/>
                <a:gd name="connsiteX79" fmla="*/ 1254 w 73659"/>
                <a:gd name="connsiteY79" fmla="*/ 22211 h 41540"/>
                <a:gd name="connsiteX80" fmla="*/ 2106 w 73659"/>
                <a:gd name="connsiteY80" fmla="*/ 22891 h 41540"/>
                <a:gd name="connsiteX81" fmla="*/ 3654 w 73659"/>
                <a:gd name="connsiteY81" fmla="*/ 21655 h 41540"/>
                <a:gd name="connsiteX82" fmla="*/ 5978 w 73659"/>
                <a:gd name="connsiteY82" fmla="*/ 21532 h 41540"/>
                <a:gd name="connsiteX83" fmla="*/ 10237 w 73659"/>
                <a:gd name="connsiteY83" fmla="*/ 23385 h 41540"/>
                <a:gd name="connsiteX84" fmla="*/ 13334 w 73659"/>
                <a:gd name="connsiteY84" fmla="*/ 23755 h 41540"/>
                <a:gd name="connsiteX85" fmla="*/ 13750 w 73659"/>
                <a:gd name="connsiteY85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29341 w 73659"/>
                <a:gd name="connsiteY24" fmla="*/ 7234 h 41540"/>
                <a:gd name="connsiteX25" fmla="*/ 31216 w 73659"/>
                <a:gd name="connsiteY25" fmla="*/ 8966 h 41540"/>
                <a:gd name="connsiteX26" fmla="*/ 30699 w 73659"/>
                <a:gd name="connsiteY26" fmla="*/ 10277 h 41540"/>
                <a:gd name="connsiteX27" fmla="*/ 32978 w 73659"/>
                <a:gd name="connsiteY27" fmla="*/ 10081 h 41540"/>
                <a:gd name="connsiteX28" fmla="*/ 34007 w 73659"/>
                <a:gd name="connsiteY28" fmla="*/ 10386 h 41540"/>
                <a:gd name="connsiteX29" fmla="*/ 34898 w 73659"/>
                <a:gd name="connsiteY29" fmla="*/ 9959 h 41540"/>
                <a:gd name="connsiteX30" fmla="*/ 36381 w 73659"/>
                <a:gd name="connsiteY30" fmla="*/ 8778 h 41540"/>
                <a:gd name="connsiteX31" fmla="*/ 37542 w 73659"/>
                <a:gd name="connsiteY31" fmla="*/ 9037 h 41540"/>
                <a:gd name="connsiteX32" fmla="*/ 37780 w 73659"/>
                <a:gd name="connsiteY32" fmla="*/ 10025 h 41540"/>
                <a:gd name="connsiteX33" fmla="*/ 39345 w 73659"/>
                <a:gd name="connsiteY33" fmla="*/ 10354 h 41540"/>
                <a:gd name="connsiteX34" fmla="*/ 40416 w 73659"/>
                <a:gd name="connsiteY34" fmla="*/ 10157 h 41540"/>
                <a:gd name="connsiteX35" fmla="*/ 45703 w 73659"/>
                <a:gd name="connsiteY35" fmla="*/ 7144 h 41540"/>
                <a:gd name="connsiteX36" fmla="*/ 57474 w 73659"/>
                <a:gd name="connsiteY36" fmla="*/ 7699 h 41540"/>
                <a:gd name="connsiteX37" fmla="*/ 61036 w 73659"/>
                <a:gd name="connsiteY37" fmla="*/ 6835 h 41540"/>
                <a:gd name="connsiteX38" fmla="*/ 64366 w 73659"/>
                <a:gd name="connsiteY38" fmla="*/ 6588 h 41540"/>
                <a:gd name="connsiteX39" fmla="*/ 66225 w 73659"/>
                <a:gd name="connsiteY39" fmla="*/ 4241 h 41540"/>
                <a:gd name="connsiteX40" fmla="*/ 69322 w 73659"/>
                <a:gd name="connsiteY40" fmla="*/ 3438 h 41540"/>
                <a:gd name="connsiteX41" fmla="*/ 73659 w 73659"/>
                <a:gd name="connsiteY41" fmla="*/ 3377 h 41540"/>
                <a:gd name="connsiteX42" fmla="*/ 73129 w 73659"/>
                <a:gd name="connsiteY42" fmla="*/ 6055 h 41540"/>
                <a:gd name="connsiteX43" fmla="*/ 69477 w 73659"/>
                <a:gd name="connsiteY43" fmla="*/ 8317 h 41540"/>
                <a:gd name="connsiteX44" fmla="*/ 69709 w 73659"/>
                <a:gd name="connsiteY44" fmla="*/ 10849 h 41540"/>
                <a:gd name="connsiteX45" fmla="*/ 67541 w 73659"/>
                <a:gd name="connsiteY45" fmla="*/ 11899 h 41540"/>
                <a:gd name="connsiteX46" fmla="*/ 65140 w 73659"/>
                <a:gd name="connsiteY46" fmla="*/ 12269 h 41540"/>
                <a:gd name="connsiteX47" fmla="*/ 62120 w 73659"/>
                <a:gd name="connsiteY47" fmla="*/ 13072 h 41540"/>
                <a:gd name="connsiteX48" fmla="*/ 58868 w 73659"/>
                <a:gd name="connsiteY48" fmla="*/ 12887 h 41540"/>
                <a:gd name="connsiteX49" fmla="*/ 56390 w 73659"/>
                <a:gd name="connsiteY49" fmla="*/ 14369 h 41540"/>
                <a:gd name="connsiteX50" fmla="*/ 50040 w 73659"/>
                <a:gd name="connsiteY50" fmla="*/ 12825 h 41540"/>
                <a:gd name="connsiteX51" fmla="*/ 46980 w 73659"/>
                <a:gd name="connsiteY51" fmla="*/ 14509 h 41540"/>
                <a:gd name="connsiteX52" fmla="*/ 43786 w 73659"/>
                <a:gd name="connsiteY52" fmla="*/ 15744 h 41540"/>
                <a:gd name="connsiteX53" fmla="*/ 42390 w 73659"/>
                <a:gd name="connsiteY53" fmla="*/ 17140 h 41540"/>
                <a:gd name="connsiteX54" fmla="*/ 44155 w 73659"/>
                <a:gd name="connsiteY54" fmla="*/ 18444 h 41540"/>
                <a:gd name="connsiteX55" fmla="*/ 44820 w 73659"/>
                <a:gd name="connsiteY55" fmla="*/ 19891 h 41540"/>
                <a:gd name="connsiteX56" fmla="*/ 43767 w 73659"/>
                <a:gd name="connsiteY56" fmla="*/ 21470 h 41540"/>
                <a:gd name="connsiteX57" fmla="*/ 40968 w 73659"/>
                <a:gd name="connsiteY57" fmla="*/ 26378 h 41540"/>
                <a:gd name="connsiteX58" fmla="*/ 35605 w 73659"/>
                <a:gd name="connsiteY58" fmla="*/ 27896 h 41540"/>
                <a:gd name="connsiteX59" fmla="*/ 31906 w 73659"/>
                <a:gd name="connsiteY59" fmla="*/ 30657 h 41540"/>
                <a:gd name="connsiteX60" fmla="*/ 27689 w 73659"/>
                <a:gd name="connsiteY60" fmla="*/ 29782 h 41540"/>
                <a:gd name="connsiteX61" fmla="*/ 21812 w 73659"/>
                <a:gd name="connsiteY61" fmla="*/ 31438 h 41540"/>
                <a:gd name="connsiteX62" fmla="*/ 20210 w 73659"/>
                <a:gd name="connsiteY62" fmla="*/ 34441 h 41540"/>
                <a:gd name="connsiteX63" fmla="*/ 15853 w 73659"/>
                <a:gd name="connsiteY63" fmla="*/ 38183 h 41540"/>
                <a:gd name="connsiteX64" fmla="*/ 15348 w 73659"/>
                <a:gd name="connsiteY64" fmla="*/ 40737 h 41540"/>
                <a:gd name="connsiteX65" fmla="*/ 14651 w 73659"/>
                <a:gd name="connsiteY65" fmla="*/ 41540 h 41540"/>
                <a:gd name="connsiteX66" fmla="*/ 13489 w 73659"/>
                <a:gd name="connsiteY66" fmla="*/ 40490 h 41540"/>
                <a:gd name="connsiteX67" fmla="*/ 13644 w 73659"/>
                <a:gd name="connsiteY67" fmla="*/ 37896 h 41540"/>
                <a:gd name="connsiteX68" fmla="*/ 11708 w 73659"/>
                <a:gd name="connsiteY68" fmla="*/ 38390 h 41540"/>
                <a:gd name="connsiteX69" fmla="*/ 10624 w 73659"/>
                <a:gd name="connsiteY69" fmla="*/ 37402 h 41540"/>
                <a:gd name="connsiteX70" fmla="*/ 10073 w 73659"/>
                <a:gd name="connsiteY70" fmla="*/ 35041 h 41540"/>
                <a:gd name="connsiteX71" fmla="*/ 8378 w 73659"/>
                <a:gd name="connsiteY71" fmla="*/ 35365 h 41540"/>
                <a:gd name="connsiteX72" fmla="*/ 7193 w 73659"/>
                <a:gd name="connsiteY72" fmla="*/ 34330 h 41540"/>
                <a:gd name="connsiteX73" fmla="*/ 7604 w 73659"/>
                <a:gd name="connsiteY73" fmla="*/ 32339 h 41540"/>
                <a:gd name="connsiteX74" fmla="*/ 9743 w 73659"/>
                <a:gd name="connsiteY74" fmla="*/ 30594 h 41540"/>
                <a:gd name="connsiteX75" fmla="*/ 9271 w 73659"/>
                <a:gd name="connsiteY75" fmla="*/ 29519 h 41540"/>
                <a:gd name="connsiteX76" fmla="*/ 8322 w 73659"/>
                <a:gd name="connsiteY76" fmla="*/ 28231 h 41540"/>
                <a:gd name="connsiteX77" fmla="*/ 5058 w 73659"/>
                <a:gd name="connsiteY77" fmla="*/ 27128 h 41540"/>
                <a:gd name="connsiteX78" fmla="*/ 163 w 73659"/>
                <a:gd name="connsiteY78" fmla="*/ 23094 h 41540"/>
                <a:gd name="connsiteX79" fmla="*/ 1254 w 73659"/>
                <a:gd name="connsiteY79" fmla="*/ 22211 h 41540"/>
                <a:gd name="connsiteX80" fmla="*/ 2106 w 73659"/>
                <a:gd name="connsiteY80" fmla="*/ 22891 h 41540"/>
                <a:gd name="connsiteX81" fmla="*/ 3654 w 73659"/>
                <a:gd name="connsiteY81" fmla="*/ 21655 h 41540"/>
                <a:gd name="connsiteX82" fmla="*/ 5978 w 73659"/>
                <a:gd name="connsiteY82" fmla="*/ 21532 h 41540"/>
                <a:gd name="connsiteX83" fmla="*/ 10237 w 73659"/>
                <a:gd name="connsiteY83" fmla="*/ 23385 h 41540"/>
                <a:gd name="connsiteX84" fmla="*/ 13334 w 73659"/>
                <a:gd name="connsiteY84" fmla="*/ 23755 h 41540"/>
                <a:gd name="connsiteX85" fmla="*/ 13750 w 73659"/>
                <a:gd name="connsiteY85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1216 w 73659"/>
                <a:gd name="connsiteY25" fmla="*/ 8966 h 41540"/>
                <a:gd name="connsiteX26" fmla="*/ 30699 w 73659"/>
                <a:gd name="connsiteY26" fmla="*/ 10277 h 41540"/>
                <a:gd name="connsiteX27" fmla="*/ 32978 w 73659"/>
                <a:gd name="connsiteY27" fmla="*/ 10081 h 41540"/>
                <a:gd name="connsiteX28" fmla="*/ 34007 w 73659"/>
                <a:gd name="connsiteY28" fmla="*/ 10386 h 41540"/>
                <a:gd name="connsiteX29" fmla="*/ 34898 w 73659"/>
                <a:gd name="connsiteY29" fmla="*/ 9959 h 41540"/>
                <a:gd name="connsiteX30" fmla="*/ 36381 w 73659"/>
                <a:gd name="connsiteY30" fmla="*/ 8778 h 41540"/>
                <a:gd name="connsiteX31" fmla="*/ 37542 w 73659"/>
                <a:gd name="connsiteY31" fmla="*/ 9037 h 41540"/>
                <a:gd name="connsiteX32" fmla="*/ 37780 w 73659"/>
                <a:gd name="connsiteY32" fmla="*/ 10025 h 41540"/>
                <a:gd name="connsiteX33" fmla="*/ 39345 w 73659"/>
                <a:gd name="connsiteY33" fmla="*/ 10354 h 41540"/>
                <a:gd name="connsiteX34" fmla="*/ 40416 w 73659"/>
                <a:gd name="connsiteY34" fmla="*/ 10157 h 41540"/>
                <a:gd name="connsiteX35" fmla="*/ 45703 w 73659"/>
                <a:gd name="connsiteY35" fmla="*/ 7144 h 41540"/>
                <a:gd name="connsiteX36" fmla="*/ 57474 w 73659"/>
                <a:gd name="connsiteY36" fmla="*/ 7699 h 41540"/>
                <a:gd name="connsiteX37" fmla="*/ 61036 w 73659"/>
                <a:gd name="connsiteY37" fmla="*/ 6835 h 41540"/>
                <a:gd name="connsiteX38" fmla="*/ 64366 w 73659"/>
                <a:gd name="connsiteY38" fmla="*/ 6588 h 41540"/>
                <a:gd name="connsiteX39" fmla="*/ 66225 w 73659"/>
                <a:gd name="connsiteY39" fmla="*/ 4241 h 41540"/>
                <a:gd name="connsiteX40" fmla="*/ 69322 w 73659"/>
                <a:gd name="connsiteY40" fmla="*/ 3438 h 41540"/>
                <a:gd name="connsiteX41" fmla="*/ 73659 w 73659"/>
                <a:gd name="connsiteY41" fmla="*/ 3377 h 41540"/>
                <a:gd name="connsiteX42" fmla="*/ 73129 w 73659"/>
                <a:gd name="connsiteY42" fmla="*/ 6055 h 41540"/>
                <a:gd name="connsiteX43" fmla="*/ 69477 w 73659"/>
                <a:gd name="connsiteY43" fmla="*/ 8317 h 41540"/>
                <a:gd name="connsiteX44" fmla="*/ 69709 w 73659"/>
                <a:gd name="connsiteY44" fmla="*/ 10849 h 41540"/>
                <a:gd name="connsiteX45" fmla="*/ 67541 w 73659"/>
                <a:gd name="connsiteY45" fmla="*/ 11899 h 41540"/>
                <a:gd name="connsiteX46" fmla="*/ 65140 w 73659"/>
                <a:gd name="connsiteY46" fmla="*/ 12269 h 41540"/>
                <a:gd name="connsiteX47" fmla="*/ 62120 w 73659"/>
                <a:gd name="connsiteY47" fmla="*/ 13072 h 41540"/>
                <a:gd name="connsiteX48" fmla="*/ 58868 w 73659"/>
                <a:gd name="connsiteY48" fmla="*/ 12887 h 41540"/>
                <a:gd name="connsiteX49" fmla="*/ 56390 w 73659"/>
                <a:gd name="connsiteY49" fmla="*/ 14369 h 41540"/>
                <a:gd name="connsiteX50" fmla="*/ 50040 w 73659"/>
                <a:gd name="connsiteY50" fmla="*/ 12825 h 41540"/>
                <a:gd name="connsiteX51" fmla="*/ 46980 w 73659"/>
                <a:gd name="connsiteY51" fmla="*/ 14509 h 41540"/>
                <a:gd name="connsiteX52" fmla="*/ 43786 w 73659"/>
                <a:gd name="connsiteY52" fmla="*/ 15744 h 41540"/>
                <a:gd name="connsiteX53" fmla="*/ 42390 w 73659"/>
                <a:gd name="connsiteY53" fmla="*/ 17140 h 41540"/>
                <a:gd name="connsiteX54" fmla="*/ 44155 w 73659"/>
                <a:gd name="connsiteY54" fmla="*/ 18444 h 41540"/>
                <a:gd name="connsiteX55" fmla="*/ 44820 w 73659"/>
                <a:gd name="connsiteY55" fmla="*/ 19891 h 41540"/>
                <a:gd name="connsiteX56" fmla="*/ 43767 w 73659"/>
                <a:gd name="connsiteY56" fmla="*/ 21470 h 41540"/>
                <a:gd name="connsiteX57" fmla="*/ 40968 w 73659"/>
                <a:gd name="connsiteY57" fmla="*/ 26378 h 41540"/>
                <a:gd name="connsiteX58" fmla="*/ 35605 w 73659"/>
                <a:gd name="connsiteY58" fmla="*/ 27896 h 41540"/>
                <a:gd name="connsiteX59" fmla="*/ 31906 w 73659"/>
                <a:gd name="connsiteY59" fmla="*/ 30657 h 41540"/>
                <a:gd name="connsiteX60" fmla="*/ 27689 w 73659"/>
                <a:gd name="connsiteY60" fmla="*/ 29782 h 41540"/>
                <a:gd name="connsiteX61" fmla="*/ 21812 w 73659"/>
                <a:gd name="connsiteY61" fmla="*/ 31438 h 41540"/>
                <a:gd name="connsiteX62" fmla="*/ 20210 w 73659"/>
                <a:gd name="connsiteY62" fmla="*/ 34441 h 41540"/>
                <a:gd name="connsiteX63" fmla="*/ 15853 w 73659"/>
                <a:gd name="connsiteY63" fmla="*/ 38183 h 41540"/>
                <a:gd name="connsiteX64" fmla="*/ 15348 w 73659"/>
                <a:gd name="connsiteY64" fmla="*/ 40737 h 41540"/>
                <a:gd name="connsiteX65" fmla="*/ 14651 w 73659"/>
                <a:gd name="connsiteY65" fmla="*/ 41540 h 41540"/>
                <a:gd name="connsiteX66" fmla="*/ 13489 w 73659"/>
                <a:gd name="connsiteY66" fmla="*/ 40490 h 41540"/>
                <a:gd name="connsiteX67" fmla="*/ 13644 w 73659"/>
                <a:gd name="connsiteY67" fmla="*/ 37896 h 41540"/>
                <a:gd name="connsiteX68" fmla="*/ 11708 w 73659"/>
                <a:gd name="connsiteY68" fmla="*/ 38390 h 41540"/>
                <a:gd name="connsiteX69" fmla="*/ 10624 w 73659"/>
                <a:gd name="connsiteY69" fmla="*/ 37402 h 41540"/>
                <a:gd name="connsiteX70" fmla="*/ 10073 w 73659"/>
                <a:gd name="connsiteY70" fmla="*/ 35041 h 41540"/>
                <a:gd name="connsiteX71" fmla="*/ 8378 w 73659"/>
                <a:gd name="connsiteY71" fmla="*/ 35365 h 41540"/>
                <a:gd name="connsiteX72" fmla="*/ 7193 w 73659"/>
                <a:gd name="connsiteY72" fmla="*/ 34330 h 41540"/>
                <a:gd name="connsiteX73" fmla="*/ 7604 w 73659"/>
                <a:gd name="connsiteY73" fmla="*/ 32339 h 41540"/>
                <a:gd name="connsiteX74" fmla="*/ 9743 w 73659"/>
                <a:gd name="connsiteY74" fmla="*/ 30594 h 41540"/>
                <a:gd name="connsiteX75" fmla="*/ 9271 w 73659"/>
                <a:gd name="connsiteY75" fmla="*/ 29519 h 41540"/>
                <a:gd name="connsiteX76" fmla="*/ 8322 w 73659"/>
                <a:gd name="connsiteY76" fmla="*/ 28231 h 41540"/>
                <a:gd name="connsiteX77" fmla="*/ 5058 w 73659"/>
                <a:gd name="connsiteY77" fmla="*/ 27128 h 41540"/>
                <a:gd name="connsiteX78" fmla="*/ 163 w 73659"/>
                <a:gd name="connsiteY78" fmla="*/ 23094 h 41540"/>
                <a:gd name="connsiteX79" fmla="*/ 1254 w 73659"/>
                <a:gd name="connsiteY79" fmla="*/ 22211 h 41540"/>
                <a:gd name="connsiteX80" fmla="*/ 2106 w 73659"/>
                <a:gd name="connsiteY80" fmla="*/ 22891 h 41540"/>
                <a:gd name="connsiteX81" fmla="*/ 3654 w 73659"/>
                <a:gd name="connsiteY81" fmla="*/ 21655 h 41540"/>
                <a:gd name="connsiteX82" fmla="*/ 5978 w 73659"/>
                <a:gd name="connsiteY82" fmla="*/ 21532 h 41540"/>
                <a:gd name="connsiteX83" fmla="*/ 10237 w 73659"/>
                <a:gd name="connsiteY83" fmla="*/ 23385 h 41540"/>
                <a:gd name="connsiteX84" fmla="*/ 13334 w 73659"/>
                <a:gd name="connsiteY84" fmla="*/ 23755 h 41540"/>
                <a:gd name="connsiteX85" fmla="*/ 13750 w 73659"/>
                <a:gd name="connsiteY85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0699 w 73659"/>
                <a:gd name="connsiteY26" fmla="*/ 10277 h 41540"/>
                <a:gd name="connsiteX27" fmla="*/ 32978 w 73659"/>
                <a:gd name="connsiteY27" fmla="*/ 10081 h 41540"/>
                <a:gd name="connsiteX28" fmla="*/ 34007 w 73659"/>
                <a:gd name="connsiteY28" fmla="*/ 10386 h 41540"/>
                <a:gd name="connsiteX29" fmla="*/ 34898 w 73659"/>
                <a:gd name="connsiteY29" fmla="*/ 9959 h 41540"/>
                <a:gd name="connsiteX30" fmla="*/ 36381 w 73659"/>
                <a:gd name="connsiteY30" fmla="*/ 8778 h 41540"/>
                <a:gd name="connsiteX31" fmla="*/ 37542 w 73659"/>
                <a:gd name="connsiteY31" fmla="*/ 9037 h 41540"/>
                <a:gd name="connsiteX32" fmla="*/ 37780 w 73659"/>
                <a:gd name="connsiteY32" fmla="*/ 10025 h 41540"/>
                <a:gd name="connsiteX33" fmla="*/ 39345 w 73659"/>
                <a:gd name="connsiteY33" fmla="*/ 10354 h 41540"/>
                <a:gd name="connsiteX34" fmla="*/ 40416 w 73659"/>
                <a:gd name="connsiteY34" fmla="*/ 10157 h 41540"/>
                <a:gd name="connsiteX35" fmla="*/ 45703 w 73659"/>
                <a:gd name="connsiteY35" fmla="*/ 7144 h 41540"/>
                <a:gd name="connsiteX36" fmla="*/ 57474 w 73659"/>
                <a:gd name="connsiteY36" fmla="*/ 7699 h 41540"/>
                <a:gd name="connsiteX37" fmla="*/ 61036 w 73659"/>
                <a:gd name="connsiteY37" fmla="*/ 6835 h 41540"/>
                <a:gd name="connsiteX38" fmla="*/ 64366 w 73659"/>
                <a:gd name="connsiteY38" fmla="*/ 6588 h 41540"/>
                <a:gd name="connsiteX39" fmla="*/ 66225 w 73659"/>
                <a:gd name="connsiteY39" fmla="*/ 4241 h 41540"/>
                <a:gd name="connsiteX40" fmla="*/ 69322 w 73659"/>
                <a:gd name="connsiteY40" fmla="*/ 3438 h 41540"/>
                <a:gd name="connsiteX41" fmla="*/ 73659 w 73659"/>
                <a:gd name="connsiteY41" fmla="*/ 3377 h 41540"/>
                <a:gd name="connsiteX42" fmla="*/ 73129 w 73659"/>
                <a:gd name="connsiteY42" fmla="*/ 6055 h 41540"/>
                <a:gd name="connsiteX43" fmla="*/ 69477 w 73659"/>
                <a:gd name="connsiteY43" fmla="*/ 8317 h 41540"/>
                <a:gd name="connsiteX44" fmla="*/ 69709 w 73659"/>
                <a:gd name="connsiteY44" fmla="*/ 10849 h 41540"/>
                <a:gd name="connsiteX45" fmla="*/ 67541 w 73659"/>
                <a:gd name="connsiteY45" fmla="*/ 11899 h 41540"/>
                <a:gd name="connsiteX46" fmla="*/ 65140 w 73659"/>
                <a:gd name="connsiteY46" fmla="*/ 12269 h 41540"/>
                <a:gd name="connsiteX47" fmla="*/ 62120 w 73659"/>
                <a:gd name="connsiteY47" fmla="*/ 13072 h 41540"/>
                <a:gd name="connsiteX48" fmla="*/ 58868 w 73659"/>
                <a:gd name="connsiteY48" fmla="*/ 12887 h 41540"/>
                <a:gd name="connsiteX49" fmla="*/ 56390 w 73659"/>
                <a:gd name="connsiteY49" fmla="*/ 14369 h 41540"/>
                <a:gd name="connsiteX50" fmla="*/ 50040 w 73659"/>
                <a:gd name="connsiteY50" fmla="*/ 12825 h 41540"/>
                <a:gd name="connsiteX51" fmla="*/ 46980 w 73659"/>
                <a:gd name="connsiteY51" fmla="*/ 14509 h 41540"/>
                <a:gd name="connsiteX52" fmla="*/ 43786 w 73659"/>
                <a:gd name="connsiteY52" fmla="*/ 15744 h 41540"/>
                <a:gd name="connsiteX53" fmla="*/ 42390 w 73659"/>
                <a:gd name="connsiteY53" fmla="*/ 17140 h 41540"/>
                <a:gd name="connsiteX54" fmla="*/ 44155 w 73659"/>
                <a:gd name="connsiteY54" fmla="*/ 18444 h 41540"/>
                <a:gd name="connsiteX55" fmla="*/ 44820 w 73659"/>
                <a:gd name="connsiteY55" fmla="*/ 19891 h 41540"/>
                <a:gd name="connsiteX56" fmla="*/ 43767 w 73659"/>
                <a:gd name="connsiteY56" fmla="*/ 21470 h 41540"/>
                <a:gd name="connsiteX57" fmla="*/ 40968 w 73659"/>
                <a:gd name="connsiteY57" fmla="*/ 26378 h 41540"/>
                <a:gd name="connsiteX58" fmla="*/ 35605 w 73659"/>
                <a:gd name="connsiteY58" fmla="*/ 27896 h 41540"/>
                <a:gd name="connsiteX59" fmla="*/ 31906 w 73659"/>
                <a:gd name="connsiteY59" fmla="*/ 30657 h 41540"/>
                <a:gd name="connsiteX60" fmla="*/ 27689 w 73659"/>
                <a:gd name="connsiteY60" fmla="*/ 29782 h 41540"/>
                <a:gd name="connsiteX61" fmla="*/ 21812 w 73659"/>
                <a:gd name="connsiteY61" fmla="*/ 31438 h 41540"/>
                <a:gd name="connsiteX62" fmla="*/ 20210 w 73659"/>
                <a:gd name="connsiteY62" fmla="*/ 34441 h 41540"/>
                <a:gd name="connsiteX63" fmla="*/ 15853 w 73659"/>
                <a:gd name="connsiteY63" fmla="*/ 38183 h 41540"/>
                <a:gd name="connsiteX64" fmla="*/ 15348 w 73659"/>
                <a:gd name="connsiteY64" fmla="*/ 40737 h 41540"/>
                <a:gd name="connsiteX65" fmla="*/ 14651 w 73659"/>
                <a:gd name="connsiteY65" fmla="*/ 41540 h 41540"/>
                <a:gd name="connsiteX66" fmla="*/ 13489 w 73659"/>
                <a:gd name="connsiteY66" fmla="*/ 40490 h 41540"/>
                <a:gd name="connsiteX67" fmla="*/ 13644 w 73659"/>
                <a:gd name="connsiteY67" fmla="*/ 37896 h 41540"/>
                <a:gd name="connsiteX68" fmla="*/ 11708 w 73659"/>
                <a:gd name="connsiteY68" fmla="*/ 38390 h 41540"/>
                <a:gd name="connsiteX69" fmla="*/ 10624 w 73659"/>
                <a:gd name="connsiteY69" fmla="*/ 37402 h 41540"/>
                <a:gd name="connsiteX70" fmla="*/ 10073 w 73659"/>
                <a:gd name="connsiteY70" fmla="*/ 35041 h 41540"/>
                <a:gd name="connsiteX71" fmla="*/ 8378 w 73659"/>
                <a:gd name="connsiteY71" fmla="*/ 35365 h 41540"/>
                <a:gd name="connsiteX72" fmla="*/ 7193 w 73659"/>
                <a:gd name="connsiteY72" fmla="*/ 34330 h 41540"/>
                <a:gd name="connsiteX73" fmla="*/ 7604 w 73659"/>
                <a:gd name="connsiteY73" fmla="*/ 32339 h 41540"/>
                <a:gd name="connsiteX74" fmla="*/ 9743 w 73659"/>
                <a:gd name="connsiteY74" fmla="*/ 30594 h 41540"/>
                <a:gd name="connsiteX75" fmla="*/ 9271 w 73659"/>
                <a:gd name="connsiteY75" fmla="*/ 29519 h 41540"/>
                <a:gd name="connsiteX76" fmla="*/ 8322 w 73659"/>
                <a:gd name="connsiteY76" fmla="*/ 28231 h 41540"/>
                <a:gd name="connsiteX77" fmla="*/ 5058 w 73659"/>
                <a:gd name="connsiteY77" fmla="*/ 27128 h 41540"/>
                <a:gd name="connsiteX78" fmla="*/ 163 w 73659"/>
                <a:gd name="connsiteY78" fmla="*/ 23094 h 41540"/>
                <a:gd name="connsiteX79" fmla="*/ 1254 w 73659"/>
                <a:gd name="connsiteY79" fmla="*/ 22211 h 41540"/>
                <a:gd name="connsiteX80" fmla="*/ 2106 w 73659"/>
                <a:gd name="connsiteY80" fmla="*/ 22891 h 41540"/>
                <a:gd name="connsiteX81" fmla="*/ 3654 w 73659"/>
                <a:gd name="connsiteY81" fmla="*/ 21655 h 41540"/>
                <a:gd name="connsiteX82" fmla="*/ 5978 w 73659"/>
                <a:gd name="connsiteY82" fmla="*/ 21532 h 41540"/>
                <a:gd name="connsiteX83" fmla="*/ 10237 w 73659"/>
                <a:gd name="connsiteY83" fmla="*/ 23385 h 41540"/>
                <a:gd name="connsiteX84" fmla="*/ 13334 w 73659"/>
                <a:gd name="connsiteY84" fmla="*/ 23755 h 41540"/>
                <a:gd name="connsiteX85" fmla="*/ 13750 w 73659"/>
                <a:gd name="connsiteY85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5190 w 73659"/>
                <a:gd name="connsiteY26" fmla="*/ 8363 h 41540"/>
                <a:gd name="connsiteX27" fmla="*/ 32978 w 73659"/>
                <a:gd name="connsiteY27" fmla="*/ 10081 h 41540"/>
                <a:gd name="connsiteX28" fmla="*/ 34007 w 73659"/>
                <a:gd name="connsiteY28" fmla="*/ 10386 h 41540"/>
                <a:gd name="connsiteX29" fmla="*/ 34898 w 73659"/>
                <a:gd name="connsiteY29" fmla="*/ 9959 h 41540"/>
                <a:gd name="connsiteX30" fmla="*/ 36381 w 73659"/>
                <a:gd name="connsiteY30" fmla="*/ 8778 h 41540"/>
                <a:gd name="connsiteX31" fmla="*/ 37542 w 73659"/>
                <a:gd name="connsiteY31" fmla="*/ 9037 h 41540"/>
                <a:gd name="connsiteX32" fmla="*/ 37780 w 73659"/>
                <a:gd name="connsiteY32" fmla="*/ 10025 h 41540"/>
                <a:gd name="connsiteX33" fmla="*/ 39345 w 73659"/>
                <a:gd name="connsiteY33" fmla="*/ 10354 h 41540"/>
                <a:gd name="connsiteX34" fmla="*/ 40416 w 73659"/>
                <a:gd name="connsiteY34" fmla="*/ 10157 h 41540"/>
                <a:gd name="connsiteX35" fmla="*/ 45703 w 73659"/>
                <a:gd name="connsiteY35" fmla="*/ 7144 h 41540"/>
                <a:gd name="connsiteX36" fmla="*/ 57474 w 73659"/>
                <a:gd name="connsiteY36" fmla="*/ 7699 h 41540"/>
                <a:gd name="connsiteX37" fmla="*/ 61036 w 73659"/>
                <a:gd name="connsiteY37" fmla="*/ 6835 h 41540"/>
                <a:gd name="connsiteX38" fmla="*/ 64366 w 73659"/>
                <a:gd name="connsiteY38" fmla="*/ 6588 h 41540"/>
                <a:gd name="connsiteX39" fmla="*/ 66225 w 73659"/>
                <a:gd name="connsiteY39" fmla="*/ 4241 h 41540"/>
                <a:gd name="connsiteX40" fmla="*/ 69322 w 73659"/>
                <a:gd name="connsiteY40" fmla="*/ 3438 h 41540"/>
                <a:gd name="connsiteX41" fmla="*/ 73659 w 73659"/>
                <a:gd name="connsiteY41" fmla="*/ 3377 h 41540"/>
                <a:gd name="connsiteX42" fmla="*/ 73129 w 73659"/>
                <a:gd name="connsiteY42" fmla="*/ 6055 h 41540"/>
                <a:gd name="connsiteX43" fmla="*/ 69477 w 73659"/>
                <a:gd name="connsiteY43" fmla="*/ 8317 h 41540"/>
                <a:gd name="connsiteX44" fmla="*/ 69709 w 73659"/>
                <a:gd name="connsiteY44" fmla="*/ 10849 h 41540"/>
                <a:gd name="connsiteX45" fmla="*/ 67541 w 73659"/>
                <a:gd name="connsiteY45" fmla="*/ 11899 h 41540"/>
                <a:gd name="connsiteX46" fmla="*/ 65140 w 73659"/>
                <a:gd name="connsiteY46" fmla="*/ 12269 h 41540"/>
                <a:gd name="connsiteX47" fmla="*/ 62120 w 73659"/>
                <a:gd name="connsiteY47" fmla="*/ 13072 h 41540"/>
                <a:gd name="connsiteX48" fmla="*/ 58868 w 73659"/>
                <a:gd name="connsiteY48" fmla="*/ 12887 h 41540"/>
                <a:gd name="connsiteX49" fmla="*/ 56390 w 73659"/>
                <a:gd name="connsiteY49" fmla="*/ 14369 h 41540"/>
                <a:gd name="connsiteX50" fmla="*/ 50040 w 73659"/>
                <a:gd name="connsiteY50" fmla="*/ 12825 h 41540"/>
                <a:gd name="connsiteX51" fmla="*/ 46980 w 73659"/>
                <a:gd name="connsiteY51" fmla="*/ 14509 h 41540"/>
                <a:gd name="connsiteX52" fmla="*/ 43786 w 73659"/>
                <a:gd name="connsiteY52" fmla="*/ 15744 h 41540"/>
                <a:gd name="connsiteX53" fmla="*/ 42390 w 73659"/>
                <a:gd name="connsiteY53" fmla="*/ 17140 h 41540"/>
                <a:gd name="connsiteX54" fmla="*/ 44155 w 73659"/>
                <a:gd name="connsiteY54" fmla="*/ 18444 h 41540"/>
                <a:gd name="connsiteX55" fmla="*/ 44820 w 73659"/>
                <a:gd name="connsiteY55" fmla="*/ 19891 h 41540"/>
                <a:gd name="connsiteX56" fmla="*/ 43767 w 73659"/>
                <a:gd name="connsiteY56" fmla="*/ 21470 h 41540"/>
                <a:gd name="connsiteX57" fmla="*/ 40968 w 73659"/>
                <a:gd name="connsiteY57" fmla="*/ 26378 h 41540"/>
                <a:gd name="connsiteX58" fmla="*/ 35605 w 73659"/>
                <a:gd name="connsiteY58" fmla="*/ 27896 h 41540"/>
                <a:gd name="connsiteX59" fmla="*/ 31906 w 73659"/>
                <a:gd name="connsiteY59" fmla="*/ 30657 h 41540"/>
                <a:gd name="connsiteX60" fmla="*/ 27689 w 73659"/>
                <a:gd name="connsiteY60" fmla="*/ 29782 h 41540"/>
                <a:gd name="connsiteX61" fmla="*/ 21812 w 73659"/>
                <a:gd name="connsiteY61" fmla="*/ 31438 h 41540"/>
                <a:gd name="connsiteX62" fmla="*/ 20210 w 73659"/>
                <a:gd name="connsiteY62" fmla="*/ 34441 h 41540"/>
                <a:gd name="connsiteX63" fmla="*/ 15853 w 73659"/>
                <a:gd name="connsiteY63" fmla="*/ 38183 h 41540"/>
                <a:gd name="connsiteX64" fmla="*/ 15348 w 73659"/>
                <a:gd name="connsiteY64" fmla="*/ 40737 h 41540"/>
                <a:gd name="connsiteX65" fmla="*/ 14651 w 73659"/>
                <a:gd name="connsiteY65" fmla="*/ 41540 h 41540"/>
                <a:gd name="connsiteX66" fmla="*/ 13489 w 73659"/>
                <a:gd name="connsiteY66" fmla="*/ 40490 h 41540"/>
                <a:gd name="connsiteX67" fmla="*/ 13644 w 73659"/>
                <a:gd name="connsiteY67" fmla="*/ 37896 h 41540"/>
                <a:gd name="connsiteX68" fmla="*/ 11708 w 73659"/>
                <a:gd name="connsiteY68" fmla="*/ 38390 h 41540"/>
                <a:gd name="connsiteX69" fmla="*/ 10624 w 73659"/>
                <a:gd name="connsiteY69" fmla="*/ 37402 h 41540"/>
                <a:gd name="connsiteX70" fmla="*/ 10073 w 73659"/>
                <a:gd name="connsiteY70" fmla="*/ 35041 h 41540"/>
                <a:gd name="connsiteX71" fmla="*/ 8378 w 73659"/>
                <a:gd name="connsiteY71" fmla="*/ 35365 h 41540"/>
                <a:gd name="connsiteX72" fmla="*/ 7193 w 73659"/>
                <a:gd name="connsiteY72" fmla="*/ 34330 h 41540"/>
                <a:gd name="connsiteX73" fmla="*/ 7604 w 73659"/>
                <a:gd name="connsiteY73" fmla="*/ 32339 h 41540"/>
                <a:gd name="connsiteX74" fmla="*/ 9743 w 73659"/>
                <a:gd name="connsiteY74" fmla="*/ 30594 h 41540"/>
                <a:gd name="connsiteX75" fmla="*/ 9271 w 73659"/>
                <a:gd name="connsiteY75" fmla="*/ 29519 h 41540"/>
                <a:gd name="connsiteX76" fmla="*/ 8322 w 73659"/>
                <a:gd name="connsiteY76" fmla="*/ 28231 h 41540"/>
                <a:gd name="connsiteX77" fmla="*/ 5058 w 73659"/>
                <a:gd name="connsiteY77" fmla="*/ 27128 h 41540"/>
                <a:gd name="connsiteX78" fmla="*/ 163 w 73659"/>
                <a:gd name="connsiteY78" fmla="*/ 23094 h 41540"/>
                <a:gd name="connsiteX79" fmla="*/ 1254 w 73659"/>
                <a:gd name="connsiteY79" fmla="*/ 22211 h 41540"/>
                <a:gd name="connsiteX80" fmla="*/ 2106 w 73659"/>
                <a:gd name="connsiteY80" fmla="*/ 22891 h 41540"/>
                <a:gd name="connsiteX81" fmla="*/ 3654 w 73659"/>
                <a:gd name="connsiteY81" fmla="*/ 21655 h 41540"/>
                <a:gd name="connsiteX82" fmla="*/ 5978 w 73659"/>
                <a:gd name="connsiteY82" fmla="*/ 21532 h 41540"/>
                <a:gd name="connsiteX83" fmla="*/ 10237 w 73659"/>
                <a:gd name="connsiteY83" fmla="*/ 23385 h 41540"/>
                <a:gd name="connsiteX84" fmla="*/ 13334 w 73659"/>
                <a:gd name="connsiteY84" fmla="*/ 23755 h 41540"/>
                <a:gd name="connsiteX85" fmla="*/ 13750 w 73659"/>
                <a:gd name="connsiteY85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2978 w 73659"/>
                <a:gd name="connsiteY26" fmla="*/ 10081 h 41540"/>
                <a:gd name="connsiteX27" fmla="*/ 34007 w 73659"/>
                <a:gd name="connsiteY27" fmla="*/ 10386 h 41540"/>
                <a:gd name="connsiteX28" fmla="*/ 34898 w 73659"/>
                <a:gd name="connsiteY28" fmla="*/ 9959 h 41540"/>
                <a:gd name="connsiteX29" fmla="*/ 36381 w 73659"/>
                <a:gd name="connsiteY29" fmla="*/ 8778 h 41540"/>
                <a:gd name="connsiteX30" fmla="*/ 37542 w 73659"/>
                <a:gd name="connsiteY30" fmla="*/ 9037 h 41540"/>
                <a:gd name="connsiteX31" fmla="*/ 37780 w 73659"/>
                <a:gd name="connsiteY31" fmla="*/ 10025 h 41540"/>
                <a:gd name="connsiteX32" fmla="*/ 39345 w 73659"/>
                <a:gd name="connsiteY32" fmla="*/ 10354 h 41540"/>
                <a:gd name="connsiteX33" fmla="*/ 40416 w 73659"/>
                <a:gd name="connsiteY33" fmla="*/ 10157 h 41540"/>
                <a:gd name="connsiteX34" fmla="*/ 45703 w 73659"/>
                <a:gd name="connsiteY34" fmla="*/ 7144 h 41540"/>
                <a:gd name="connsiteX35" fmla="*/ 57474 w 73659"/>
                <a:gd name="connsiteY35" fmla="*/ 7699 h 41540"/>
                <a:gd name="connsiteX36" fmla="*/ 61036 w 73659"/>
                <a:gd name="connsiteY36" fmla="*/ 6835 h 41540"/>
                <a:gd name="connsiteX37" fmla="*/ 64366 w 73659"/>
                <a:gd name="connsiteY37" fmla="*/ 6588 h 41540"/>
                <a:gd name="connsiteX38" fmla="*/ 66225 w 73659"/>
                <a:gd name="connsiteY38" fmla="*/ 4241 h 41540"/>
                <a:gd name="connsiteX39" fmla="*/ 69322 w 73659"/>
                <a:gd name="connsiteY39" fmla="*/ 3438 h 41540"/>
                <a:gd name="connsiteX40" fmla="*/ 73659 w 73659"/>
                <a:gd name="connsiteY40" fmla="*/ 3377 h 41540"/>
                <a:gd name="connsiteX41" fmla="*/ 73129 w 73659"/>
                <a:gd name="connsiteY41" fmla="*/ 6055 h 41540"/>
                <a:gd name="connsiteX42" fmla="*/ 69477 w 73659"/>
                <a:gd name="connsiteY42" fmla="*/ 8317 h 41540"/>
                <a:gd name="connsiteX43" fmla="*/ 69709 w 73659"/>
                <a:gd name="connsiteY43" fmla="*/ 10849 h 41540"/>
                <a:gd name="connsiteX44" fmla="*/ 67541 w 73659"/>
                <a:gd name="connsiteY44" fmla="*/ 11899 h 41540"/>
                <a:gd name="connsiteX45" fmla="*/ 65140 w 73659"/>
                <a:gd name="connsiteY45" fmla="*/ 12269 h 41540"/>
                <a:gd name="connsiteX46" fmla="*/ 62120 w 73659"/>
                <a:gd name="connsiteY46" fmla="*/ 13072 h 41540"/>
                <a:gd name="connsiteX47" fmla="*/ 58868 w 73659"/>
                <a:gd name="connsiteY47" fmla="*/ 12887 h 41540"/>
                <a:gd name="connsiteX48" fmla="*/ 56390 w 73659"/>
                <a:gd name="connsiteY48" fmla="*/ 14369 h 41540"/>
                <a:gd name="connsiteX49" fmla="*/ 50040 w 73659"/>
                <a:gd name="connsiteY49" fmla="*/ 12825 h 41540"/>
                <a:gd name="connsiteX50" fmla="*/ 46980 w 73659"/>
                <a:gd name="connsiteY50" fmla="*/ 14509 h 41540"/>
                <a:gd name="connsiteX51" fmla="*/ 43786 w 73659"/>
                <a:gd name="connsiteY51" fmla="*/ 15744 h 41540"/>
                <a:gd name="connsiteX52" fmla="*/ 42390 w 73659"/>
                <a:gd name="connsiteY52" fmla="*/ 17140 h 41540"/>
                <a:gd name="connsiteX53" fmla="*/ 44155 w 73659"/>
                <a:gd name="connsiteY53" fmla="*/ 18444 h 41540"/>
                <a:gd name="connsiteX54" fmla="*/ 44820 w 73659"/>
                <a:gd name="connsiteY54" fmla="*/ 19891 h 41540"/>
                <a:gd name="connsiteX55" fmla="*/ 43767 w 73659"/>
                <a:gd name="connsiteY55" fmla="*/ 21470 h 41540"/>
                <a:gd name="connsiteX56" fmla="*/ 40968 w 73659"/>
                <a:gd name="connsiteY56" fmla="*/ 26378 h 41540"/>
                <a:gd name="connsiteX57" fmla="*/ 35605 w 73659"/>
                <a:gd name="connsiteY57" fmla="*/ 27896 h 41540"/>
                <a:gd name="connsiteX58" fmla="*/ 31906 w 73659"/>
                <a:gd name="connsiteY58" fmla="*/ 30657 h 41540"/>
                <a:gd name="connsiteX59" fmla="*/ 27689 w 73659"/>
                <a:gd name="connsiteY59" fmla="*/ 29782 h 41540"/>
                <a:gd name="connsiteX60" fmla="*/ 21812 w 73659"/>
                <a:gd name="connsiteY60" fmla="*/ 31438 h 41540"/>
                <a:gd name="connsiteX61" fmla="*/ 20210 w 73659"/>
                <a:gd name="connsiteY61" fmla="*/ 34441 h 41540"/>
                <a:gd name="connsiteX62" fmla="*/ 15853 w 73659"/>
                <a:gd name="connsiteY62" fmla="*/ 38183 h 41540"/>
                <a:gd name="connsiteX63" fmla="*/ 15348 w 73659"/>
                <a:gd name="connsiteY63" fmla="*/ 40737 h 41540"/>
                <a:gd name="connsiteX64" fmla="*/ 14651 w 73659"/>
                <a:gd name="connsiteY64" fmla="*/ 41540 h 41540"/>
                <a:gd name="connsiteX65" fmla="*/ 13489 w 73659"/>
                <a:gd name="connsiteY65" fmla="*/ 40490 h 41540"/>
                <a:gd name="connsiteX66" fmla="*/ 13644 w 73659"/>
                <a:gd name="connsiteY66" fmla="*/ 37896 h 41540"/>
                <a:gd name="connsiteX67" fmla="*/ 11708 w 73659"/>
                <a:gd name="connsiteY67" fmla="*/ 38390 h 41540"/>
                <a:gd name="connsiteX68" fmla="*/ 10624 w 73659"/>
                <a:gd name="connsiteY68" fmla="*/ 37402 h 41540"/>
                <a:gd name="connsiteX69" fmla="*/ 10073 w 73659"/>
                <a:gd name="connsiteY69" fmla="*/ 35041 h 41540"/>
                <a:gd name="connsiteX70" fmla="*/ 8378 w 73659"/>
                <a:gd name="connsiteY70" fmla="*/ 35365 h 41540"/>
                <a:gd name="connsiteX71" fmla="*/ 7193 w 73659"/>
                <a:gd name="connsiteY71" fmla="*/ 34330 h 41540"/>
                <a:gd name="connsiteX72" fmla="*/ 7604 w 73659"/>
                <a:gd name="connsiteY72" fmla="*/ 32339 h 41540"/>
                <a:gd name="connsiteX73" fmla="*/ 9743 w 73659"/>
                <a:gd name="connsiteY73" fmla="*/ 30594 h 41540"/>
                <a:gd name="connsiteX74" fmla="*/ 9271 w 73659"/>
                <a:gd name="connsiteY74" fmla="*/ 29519 h 41540"/>
                <a:gd name="connsiteX75" fmla="*/ 8322 w 73659"/>
                <a:gd name="connsiteY75" fmla="*/ 28231 h 41540"/>
                <a:gd name="connsiteX76" fmla="*/ 5058 w 73659"/>
                <a:gd name="connsiteY76" fmla="*/ 27128 h 41540"/>
                <a:gd name="connsiteX77" fmla="*/ 163 w 73659"/>
                <a:gd name="connsiteY77" fmla="*/ 23094 h 41540"/>
                <a:gd name="connsiteX78" fmla="*/ 1254 w 73659"/>
                <a:gd name="connsiteY78" fmla="*/ 22211 h 41540"/>
                <a:gd name="connsiteX79" fmla="*/ 2106 w 73659"/>
                <a:gd name="connsiteY79" fmla="*/ 22891 h 41540"/>
                <a:gd name="connsiteX80" fmla="*/ 3654 w 73659"/>
                <a:gd name="connsiteY80" fmla="*/ 21655 h 41540"/>
                <a:gd name="connsiteX81" fmla="*/ 5978 w 73659"/>
                <a:gd name="connsiteY81" fmla="*/ 21532 h 41540"/>
                <a:gd name="connsiteX82" fmla="*/ 10237 w 73659"/>
                <a:gd name="connsiteY82" fmla="*/ 23385 h 41540"/>
                <a:gd name="connsiteX83" fmla="*/ 13334 w 73659"/>
                <a:gd name="connsiteY83" fmla="*/ 23755 h 41540"/>
                <a:gd name="connsiteX84" fmla="*/ 13750 w 73659"/>
                <a:gd name="connsiteY84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4007 w 73659"/>
                <a:gd name="connsiteY26" fmla="*/ 10386 h 41540"/>
                <a:gd name="connsiteX27" fmla="*/ 34898 w 73659"/>
                <a:gd name="connsiteY27" fmla="*/ 9959 h 41540"/>
                <a:gd name="connsiteX28" fmla="*/ 36381 w 73659"/>
                <a:gd name="connsiteY28" fmla="*/ 8778 h 41540"/>
                <a:gd name="connsiteX29" fmla="*/ 37542 w 73659"/>
                <a:gd name="connsiteY29" fmla="*/ 9037 h 41540"/>
                <a:gd name="connsiteX30" fmla="*/ 37780 w 73659"/>
                <a:gd name="connsiteY30" fmla="*/ 10025 h 41540"/>
                <a:gd name="connsiteX31" fmla="*/ 39345 w 73659"/>
                <a:gd name="connsiteY31" fmla="*/ 10354 h 41540"/>
                <a:gd name="connsiteX32" fmla="*/ 40416 w 73659"/>
                <a:gd name="connsiteY32" fmla="*/ 10157 h 41540"/>
                <a:gd name="connsiteX33" fmla="*/ 45703 w 73659"/>
                <a:gd name="connsiteY33" fmla="*/ 7144 h 41540"/>
                <a:gd name="connsiteX34" fmla="*/ 57474 w 73659"/>
                <a:gd name="connsiteY34" fmla="*/ 7699 h 41540"/>
                <a:gd name="connsiteX35" fmla="*/ 61036 w 73659"/>
                <a:gd name="connsiteY35" fmla="*/ 6835 h 41540"/>
                <a:gd name="connsiteX36" fmla="*/ 64366 w 73659"/>
                <a:gd name="connsiteY36" fmla="*/ 6588 h 41540"/>
                <a:gd name="connsiteX37" fmla="*/ 66225 w 73659"/>
                <a:gd name="connsiteY37" fmla="*/ 4241 h 41540"/>
                <a:gd name="connsiteX38" fmla="*/ 69322 w 73659"/>
                <a:gd name="connsiteY38" fmla="*/ 3438 h 41540"/>
                <a:gd name="connsiteX39" fmla="*/ 73659 w 73659"/>
                <a:gd name="connsiteY39" fmla="*/ 3377 h 41540"/>
                <a:gd name="connsiteX40" fmla="*/ 73129 w 73659"/>
                <a:gd name="connsiteY40" fmla="*/ 6055 h 41540"/>
                <a:gd name="connsiteX41" fmla="*/ 69477 w 73659"/>
                <a:gd name="connsiteY41" fmla="*/ 8317 h 41540"/>
                <a:gd name="connsiteX42" fmla="*/ 69709 w 73659"/>
                <a:gd name="connsiteY42" fmla="*/ 10849 h 41540"/>
                <a:gd name="connsiteX43" fmla="*/ 67541 w 73659"/>
                <a:gd name="connsiteY43" fmla="*/ 11899 h 41540"/>
                <a:gd name="connsiteX44" fmla="*/ 65140 w 73659"/>
                <a:gd name="connsiteY44" fmla="*/ 12269 h 41540"/>
                <a:gd name="connsiteX45" fmla="*/ 62120 w 73659"/>
                <a:gd name="connsiteY45" fmla="*/ 13072 h 41540"/>
                <a:gd name="connsiteX46" fmla="*/ 58868 w 73659"/>
                <a:gd name="connsiteY46" fmla="*/ 12887 h 41540"/>
                <a:gd name="connsiteX47" fmla="*/ 56390 w 73659"/>
                <a:gd name="connsiteY47" fmla="*/ 14369 h 41540"/>
                <a:gd name="connsiteX48" fmla="*/ 50040 w 73659"/>
                <a:gd name="connsiteY48" fmla="*/ 12825 h 41540"/>
                <a:gd name="connsiteX49" fmla="*/ 46980 w 73659"/>
                <a:gd name="connsiteY49" fmla="*/ 14509 h 41540"/>
                <a:gd name="connsiteX50" fmla="*/ 43786 w 73659"/>
                <a:gd name="connsiteY50" fmla="*/ 15744 h 41540"/>
                <a:gd name="connsiteX51" fmla="*/ 42390 w 73659"/>
                <a:gd name="connsiteY51" fmla="*/ 17140 h 41540"/>
                <a:gd name="connsiteX52" fmla="*/ 44155 w 73659"/>
                <a:gd name="connsiteY52" fmla="*/ 18444 h 41540"/>
                <a:gd name="connsiteX53" fmla="*/ 44820 w 73659"/>
                <a:gd name="connsiteY53" fmla="*/ 19891 h 41540"/>
                <a:gd name="connsiteX54" fmla="*/ 43767 w 73659"/>
                <a:gd name="connsiteY54" fmla="*/ 21470 h 41540"/>
                <a:gd name="connsiteX55" fmla="*/ 40968 w 73659"/>
                <a:gd name="connsiteY55" fmla="*/ 26378 h 41540"/>
                <a:gd name="connsiteX56" fmla="*/ 35605 w 73659"/>
                <a:gd name="connsiteY56" fmla="*/ 27896 h 41540"/>
                <a:gd name="connsiteX57" fmla="*/ 31906 w 73659"/>
                <a:gd name="connsiteY57" fmla="*/ 30657 h 41540"/>
                <a:gd name="connsiteX58" fmla="*/ 27689 w 73659"/>
                <a:gd name="connsiteY58" fmla="*/ 29782 h 41540"/>
                <a:gd name="connsiteX59" fmla="*/ 21812 w 73659"/>
                <a:gd name="connsiteY59" fmla="*/ 31438 h 41540"/>
                <a:gd name="connsiteX60" fmla="*/ 20210 w 73659"/>
                <a:gd name="connsiteY60" fmla="*/ 34441 h 41540"/>
                <a:gd name="connsiteX61" fmla="*/ 15853 w 73659"/>
                <a:gd name="connsiteY61" fmla="*/ 38183 h 41540"/>
                <a:gd name="connsiteX62" fmla="*/ 15348 w 73659"/>
                <a:gd name="connsiteY62" fmla="*/ 40737 h 41540"/>
                <a:gd name="connsiteX63" fmla="*/ 14651 w 73659"/>
                <a:gd name="connsiteY63" fmla="*/ 41540 h 41540"/>
                <a:gd name="connsiteX64" fmla="*/ 13489 w 73659"/>
                <a:gd name="connsiteY64" fmla="*/ 40490 h 41540"/>
                <a:gd name="connsiteX65" fmla="*/ 13644 w 73659"/>
                <a:gd name="connsiteY65" fmla="*/ 37896 h 41540"/>
                <a:gd name="connsiteX66" fmla="*/ 11708 w 73659"/>
                <a:gd name="connsiteY66" fmla="*/ 38390 h 41540"/>
                <a:gd name="connsiteX67" fmla="*/ 10624 w 73659"/>
                <a:gd name="connsiteY67" fmla="*/ 37402 h 41540"/>
                <a:gd name="connsiteX68" fmla="*/ 10073 w 73659"/>
                <a:gd name="connsiteY68" fmla="*/ 35041 h 41540"/>
                <a:gd name="connsiteX69" fmla="*/ 8378 w 73659"/>
                <a:gd name="connsiteY69" fmla="*/ 35365 h 41540"/>
                <a:gd name="connsiteX70" fmla="*/ 7193 w 73659"/>
                <a:gd name="connsiteY70" fmla="*/ 34330 h 41540"/>
                <a:gd name="connsiteX71" fmla="*/ 7604 w 73659"/>
                <a:gd name="connsiteY71" fmla="*/ 32339 h 41540"/>
                <a:gd name="connsiteX72" fmla="*/ 9743 w 73659"/>
                <a:gd name="connsiteY72" fmla="*/ 30594 h 41540"/>
                <a:gd name="connsiteX73" fmla="*/ 9271 w 73659"/>
                <a:gd name="connsiteY73" fmla="*/ 29519 h 41540"/>
                <a:gd name="connsiteX74" fmla="*/ 8322 w 73659"/>
                <a:gd name="connsiteY74" fmla="*/ 28231 h 41540"/>
                <a:gd name="connsiteX75" fmla="*/ 5058 w 73659"/>
                <a:gd name="connsiteY75" fmla="*/ 27128 h 41540"/>
                <a:gd name="connsiteX76" fmla="*/ 163 w 73659"/>
                <a:gd name="connsiteY76" fmla="*/ 23094 h 41540"/>
                <a:gd name="connsiteX77" fmla="*/ 1254 w 73659"/>
                <a:gd name="connsiteY77" fmla="*/ 22211 h 41540"/>
                <a:gd name="connsiteX78" fmla="*/ 2106 w 73659"/>
                <a:gd name="connsiteY78" fmla="*/ 22891 h 41540"/>
                <a:gd name="connsiteX79" fmla="*/ 3654 w 73659"/>
                <a:gd name="connsiteY79" fmla="*/ 21655 h 41540"/>
                <a:gd name="connsiteX80" fmla="*/ 5978 w 73659"/>
                <a:gd name="connsiteY80" fmla="*/ 21532 h 41540"/>
                <a:gd name="connsiteX81" fmla="*/ 10237 w 73659"/>
                <a:gd name="connsiteY81" fmla="*/ 23385 h 41540"/>
                <a:gd name="connsiteX82" fmla="*/ 13334 w 73659"/>
                <a:gd name="connsiteY82" fmla="*/ 23755 h 41540"/>
                <a:gd name="connsiteX83" fmla="*/ 13750 w 73659"/>
                <a:gd name="connsiteY83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4898 w 73659"/>
                <a:gd name="connsiteY26" fmla="*/ 9959 h 41540"/>
                <a:gd name="connsiteX27" fmla="*/ 36381 w 73659"/>
                <a:gd name="connsiteY27" fmla="*/ 8778 h 41540"/>
                <a:gd name="connsiteX28" fmla="*/ 37542 w 73659"/>
                <a:gd name="connsiteY28" fmla="*/ 9037 h 41540"/>
                <a:gd name="connsiteX29" fmla="*/ 37780 w 73659"/>
                <a:gd name="connsiteY29" fmla="*/ 10025 h 41540"/>
                <a:gd name="connsiteX30" fmla="*/ 39345 w 73659"/>
                <a:gd name="connsiteY30" fmla="*/ 10354 h 41540"/>
                <a:gd name="connsiteX31" fmla="*/ 40416 w 73659"/>
                <a:gd name="connsiteY31" fmla="*/ 10157 h 41540"/>
                <a:gd name="connsiteX32" fmla="*/ 45703 w 73659"/>
                <a:gd name="connsiteY32" fmla="*/ 7144 h 41540"/>
                <a:gd name="connsiteX33" fmla="*/ 57474 w 73659"/>
                <a:gd name="connsiteY33" fmla="*/ 7699 h 41540"/>
                <a:gd name="connsiteX34" fmla="*/ 61036 w 73659"/>
                <a:gd name="connsiteY34" fmla="*/ 6835 h 41540"/>
                <a:gd name="connsiteX35" fmla="*/ 64366 w 73659"/>
                <a:gd name="connsiteY35" fmla="*/ 6588 h 41540"/>
                <a:gd name="connsiteX36" fmla="*/ 66225 w 73659"/>
                <a:gd name="connsiteY36" fmla="*/ 4241 h 41540"/>
                <a:gd name="connsiteX37" fmla="*/ 69322 w 73659"/>
                <a:gd name="connsiteY37" fmla="*/ 3438 h 41540"/>
                <a:gd name="connsiteX38" fmla="*/ 73659 w 73659"/>
                <a:gd name="connsiteY38" fmla="*/ 3377 h 41540"/>
                <a:gd name="connsiteX39" fmla="*/ 73129 w 73659"/>
                <a:gd name="connsiteY39" fmla="*/ 6055 h 41540"/>
                <a:gd name="connsiteX40" fmla="*/ 69477 w 73659"/>
                <a:gd name="connsiteY40" fmla="*/ 8317 h 41540"/>
                <a:gd name="connsiteX41" fmla="*/ 69709 w 73659"/>
                <a:gd name="connsiteY41" fmla="*/ 10849 h 41540"/>
                <a:gd name="connsiteX42" fmla="*/ 67541 w 73659"/>
                <a:gd name="connsiteY42" fmla="*/ 11899 h 41540"/>
                <a:gd name="connsiteX43" fmla="*/ 65140 w 73659"/>
                <a:gd name="connsiteY43" fmla="*/ 12269 h 41540"/>
                <a:gd name="connsiteX44" fmla="*/ 62120 w 73659"/>
                <a:gd name="connsiteY44" fmla="*/ 13072 h 41540"/>
                <a:gd name="connsiteX45" fmla="*/ 58868 w 73659"/>
                <a:gd name="connsiteY45" fmla="*/ 12887 h 41540"/>
                <a:gd name="connsiteX46" fmla="*/ 56390 w 73659"/>
                <a:gd name="connsiteY46" fmla="*/ 14369 h 41540"/>
                <a:gd name="connsiteX47" fmla="*/ 50040 w 73659"/>
                <a:gd name="connsiteY47" fmla="*/ 12825 h 41540"/>
                <a:gd name="connsiteX48" fmla="*/ 46980 w 73659"/>
                <a:gd name="connsiteY48" fmla="*/ 14509 h 41540"/>
                <a:gd name="connsiteX49" fmla="*/ 43786 w 73659"/>
                <a:gd name="connsiteY49" fmla="*/ 15744 h 41540"/>
                <a:gd name="connsiteX50" fmla="*/ 42390 w 73659"/>
                <a:gd name="connsiteY50" fmla="*/ 17140 h 41540"/>
                <a:gd name="connsiteX51" fmla="*/ 44155 w 73659"/>
                <a:gd name="connsiteY51" fmla="*/ 18444 h 41540"/>
                <a:gd name="connsiteX52" fmla="*/ 44820 w 73659"/>
                <a:gd name="connsiteY52" fmla="*/ 19891 h 41540"/>
                <a:gd name="connsiteX53" fmla="*/ 43767 w 73659"/>
                <a:gd name="connsiteY53" fmla="*/ 21470 h 41540"/>
                <a:gd name="connsiteX54" fmla="*/ 40968 w 73659"/>
                <a:gd name="connsiteY54" fmla="*/ 26378 h 41540"/>
                <a:gd name="connsiteX55" fmla="*/ 35605 w 73659"/>
                <a:gd name="connsiteY55" fmla="*/ 27896 h 41540"/>
                <a:gd name="connsiteX56" fmla="*/ 31906 w 73659"/>
                <a:gd name="connsiteY56" fmla="*/ 30657 h 41540"/>
                <a:gd name="connsiteX57" fmla="*/ 27689 w 73659"/>
                <a:gd name="connsiteY57" fmla="*/ 29782 h 41540"/>
                <a:gd name="connsiteX58" fmla="*/ 21812 w 73659"/>
                <a:gd name="connsiteY58" fmla="*/ 31438 h 41540"/>
                <a:gd name="connsiteX59" fmla="*/ 20210 w 73659"/>
                <a:gd name="connsiteY59" fmla="*/ 34441 h 41540"/>
                <a:gd name="connsiteX60" fmla="*/ 15853 w 73659"/>
                <a:gd name="connsiteY60" fmla="*/ 38183 h 41540"/>
                <a:gd name="connsiteX61" fmla="*/ 15348 w 73659"/>
                <a:gd name="connsiteY61" fmla="*/ 40737 h 41540"/>
                <a:gd name="connsiteX62" fmla="*/ 14651 w 73659"/>
                <a:gd name="connsiteY62" fmla="*/ 41540 h 41540"/>
                <a:gd name="connsiteX63" fmla="*/ 13489 w 73659"/>
                <a:gd name="connsiteY63" fmla="*/ 40490 h 41540"/>
                <a:gd name="connsiteX64" fmla="*/ 13644 w 73659"/>
                <a:gd name="connsiteY64" fmla="*/ 37896 h 41540"/>
                <a:gd name="connsiteX65" fmla="*/ 11708 w 73659"/>
                <a:gd name="connsiteY65" fmla="*/ 38390 h 41540"/>
                <a:gd name="connsiteX66" fmla="*/ 10624 w 73659"/>
                <a:gd name="connsiteY66" fmla="*/ 37402 h 41540"/>
                <a:gd name="connsiteX67" fmla="*/ 10073 w 73659"/>
                <a:gd name="connsiteY67" fmla="*/ 35041 h 41540"/>
                <a:gd name="connsiteX68" fmla="*/ 8378 w 73659"/>
                <a:gd name="connsiteY68" fmla="*/ 35365 h 41540"/>
                <a:gd name="connsiteX69" fmla="*/ 7193 w 73659"/>
                <a:gd name="connsiteY69" fmla="*/ 34330 h 41540"/>
                <a:gd name="connsiteX70" fmla="*/ 7604 w 73659"/>
                <a:gd name="connsiteY70" fmla="*/ 32339 h 41540"/>
                <a:gd name="connsiteX71" fmla="*/ 9743 w 73659"/>
                <a:gd name="connsiteY71" fmla="*/ 30594 h 41540"/>
                <a:gd name="connsiteX72" fmla="*/ 9271 w 73659"/>
                <a:gd name="connsiteY72" fmla="*/ 29519 h 41540"/>
                <a:gd name="connsiteX73" fmla="*/ 8322 w 73659"/>
                <a:gd name="connsiteY73" fmla="*/ 28231 h 41540"/>
                <a:gd name="connsiteX74" fmla="*/ 5058 w 73659"/>
                <a:gd name="connsiteY74" fmla="*/ 27128 h 41540"/>
                <a:gd name="connsiteX75" fmla="*/ 163 w 73659"/>
                <a:gd name="connsiteY75" fmla="*/ 23094 h 41540"/>
                <a:gd name="connsiteX76" fmla="*/ 1254 w 73659"/>
                <a:gd name="connsiteY76" fmla="*/ 22211 h 41540"/>
                <a:gd name="connsiteX77" fmla="*/ 2106 w 73659"/>
                <a:gd name="connsiteY77" fmla="*/ 22891 h 41540"/>
                <a:gd name="connsiteX78" fmla="*/ 3654 w 73659"/>
                <a:gd name="connsiteY78" fmla="*/ 21655 h 41540"/>
                <a:gd name="connsiteX79" fmla="*/ 5978 w 73659"/>
                <a:gd name="connsiteY79" fmla="*/ 21532 h 41540"/>
                <a:gd name="connsiteX80" fmla="*/ 10237 w 73659"/>
                <a:gd name="connsiteY80" fmla="*/ 23385 h 41540"/>
                <a:gd name="connsiteX81" fmla="*/ 13334 w 73659"/>
                <a:gd name="connsiteY81" fmla="*/ 23755 h 41540"/>
                <a:gd name="connsiteX82" fmla="*/ 13750 w 73659"/>
                <a:gd name="connsiteY82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6381 w 73659"/>
                <a:gd name="connsiteY26" fmla="*/ 8778 h 41540"/>
                <a:gd name="connsiteX27" fmla="*/ 37542 w 73659"/>
                <a:gd name="connsiteY27" fmla="*/ 9037 h 41540"/>
                <a:gd name="connsiteX28" fmla="*/ 37780 w 73659"/>
                <a:gd name="connsiteY28" fmla="*/ 10025 h 41540"/>
                <a:gd name="connsiteX29" fmla="*/ 39345 w 73659"/>
                <a:gd name="connsiteY29" fmla="*/ 10354 h 41540"/>
                <a:gd name="connsiteX30" fmla="*/ 40416 w 73659"/>
                <a:gd name="connsiteY30" fmla="*/ 10157 h 41540"/>
                <a:gd name="connsiteX31" fmla="*/ 45703 w 73659"/>
                <a:gd name="connsiteY31" fmla="*/ 7144 h 41540"/>
                <a:gd name="connsiteX32" fmla="*/ 57474 w 73659"/>
                <a:gd name="connsiteY32" fmla="*/ 7699 h 41540"/>
                <a:gd name="connsiteX33" fmla="*/ 61036 w 73659"/>
                <a:gd name="connsiteY33" fmla="*/ 6835 h 41540"/>
                <a:gd name="connsiteX34" fmla="*/ 64366 w 73659"/>
                <a:gd name="connsiteY34" fmla="*/ 6588 h 41540"/>
                <a:gd name="connsiteX35" fmla="*/ 66225 w 73659"/>
                <a:gd name="connsiteY35" fmla="*/ 4241 h 41540"/>
                <a:gd name="connsiteX36" fmla="*/ 69322 w 73659"/>
                <a:gd name="connsiteY36" fmla="*/ 3438 h 41540"/>
                <a:gd name="connsiteX37" fmla="*/ 73659 w 73659"/>
                <a:gd name="connsiteY37" fmla="*/ 3377 h 41540"/>
                <a:gd name="connsiteX38" fmla="*/ 73129 w 73659"/>
                <a:gd name="connsiteY38" fmla="*/ 6055 h 41540"/>
                <a:gd name="connsiteX39" fmla="*/ 69477 w 73659"/>
                <a:gd name="connsiteY39" fmla="*/ 8317 h 41540"/>
                <a:gd name="connsiteX40" fmla="*/ 69709 w 73659"/>
                <a:gd name="connsiteY40" fmla="*/ 10849 h 41540"/>
                <a:gd name="connsiteX41" fmla="*/ 67541 w 73659"/>
                <a:gd name="connsiteY41" fmla="*/ 11899 h 41540"/>
                <a:gd name="connsiteX42" fmla="*/ 65140 w 73659"/>
                <a:gd name="connsiteY42" fmla="*/ 12269 h 41540"/>
                <a:gd name="connsiteX43" fmla="*/ 62120 w 73659"/>
                <a:gd name="connsiteY43" fmla="*/ 13072 h 41540"/>
                <a:gd name="connsiteX44" fmla="*/ 58868 w 73659"/>
                <a:gd name="connsiteY44" fmla="*/ 12887 h 41540"/>
                <a:gd name="connsiteX45" fmla="*/ 56390 w 73659"/>
                <a:gd name="connsiteY45" fmla="*/ 14369 h 41540"/>
                <a:gd name="connsiteX46" fmla="*/ 50040 w 73659"/>
                <a:gd name="connsiteY46" fmla="*/ 12825 h 41540"/>
                <a:gd name="connsiteX47" fmla="*/ 46980 w 73659"/>
                <a:gd name="connsiteY47" fmla="*/ 14509 h 41540"/>
                <a:gd name="connsiteX48" fmla="*/ 43786 w 73659"/>
                <a:gd name="connsiteY48" fmla="*/ 15744 h 41540"/>
                <a:gd name="connsiteX49" fmla="*/ 42390 w 73659"/>
                <a:gd name="connsiteY49" fmla="*/ 17140 h 41540"/>
                <a:gd name="connsiteX50" fmla="*/ 44155 w 73659"/>
                <a:gd name="connsiteY50" fmla="*/ 18444 h 41540"/>
                <a:gd name="connsiteX51" fmla="*/ 44820 w 73659"/>
                <a:gd name="connsiteY51" fmla="*/ 19891 h 41540"/>
                <a:gd name="connsiteX52" fmla="*/ 43767 w 73659"/>
                <a:gd name="connsiteY52" fmla="*/ 21470 h 41540"/>
                <a:gd name="connsiteX53" fmla="*/ 40968 w 73659"/>
                <a:gd name="connsiteY53" fmla="*/ 26378 h 41540"/>
                <a:gd name="connsiteX54" fmla="*/ 35605 w 73659"/>
                <a:gd name="connsiteY54" fmla="*/ 27896 h 41540"/>
                <a:gd name="connsiteX55" fmla="*/ 31906 w 73659"/>
                <a:gd name="connsiteY55" fmla="*/ 30657 h 41540"/>
                <a:gd name="connsiteX56" fmla="*/ 27689 w 73659"/>
                <a:gd name="connsiteY56" fmla="*/ 29782 h 41540"/>
                <a:gd name="connsiteX57" fmla="*/ 21812 w 73659"/>
                <a:gd name="connsiteY57" fmla="*/ 31438 h 41540"/>
                <a:gd name="connsiteX58" fmla="*/ 20210 w 73659"/>
                <a:gd name="connsiteY58" fmla="*/ 34441 h 41540"/>
                <a:gd name="connsiteX59" fmla="*/ 15853 w 73659"/>
                <a:gd name="connsiteY59" fmla="*/ 38183 h 41540"/>
                <a:gd name="connsiteX60" fmla="*/ 15348 w 73659"/>
                <a:gd name="connsiteY60" fmla="*/ 40737 h 41540"/>
                <a:gd name="connsiteX61" fmla="*/ 14651 w 73659"/>
                <a:gd name="connsiteY61" fmla="*/ 41540 h 41540"/>
                <a:gd name="connsiteX62" fmla="*/ 13489 w 73659"/>
                <a:gd name="connsiteY62" fmla="*/ 40490 h 41540"/>
                <a:gd name="connsiteX63" fmla="*/ 13644 w 73659"/>
                <a:gd name="connsiteY63" fmla="*/ 37896 h 41540"/>
                <a:gd name="connsiteX64" fmla="*/ 11708 w 73659"/>
                <a:gd name="connsiteY64" fmla="*/ 38390 h 41540"/>
                <a:gd name="connsiteX65" fmla="*/ 10624 w 73659"/>
                <a:gd name="connsiteY65" fmla="*/ 37402 h 41540"/>
                <a:gd name="connsiteX66" fmla="*/ 10073 w 73659"/>
                <a:gd name="connsiteY66" fmla="*/ 35041 h 41540"/>
                <a:gd name="connsiteX67" fmla="*/ 8378 w 73659"/>
                <a:gd name="connsiteY67" fmla="*/ 35365 h 41540"/>
                <a:gd name="connsiteX68" fmla="*/ 7193 w 73659"/>
                <a:gd name="connsiteY68" fmla="*/ 34330 h 41540"/>
                <a:gd name="connsiteX69" fmla="*/ 7604 w 73659"/>
                <a:gd name="connsiteY69" fmla="*/ 32339 h 41540"/>
                <a:gd name="connsiteX70" fmla="*/ 9743 w 73659"/>
                <a:gd name="connsiteY70" fmla="*/ 30594 h 41540"/>
                <a:gd name="connsiteX71" fmla="*/ 9271 w 73659"/>
                <a:gd name="connsiteY71" fmla="*/ 29519 h 41540"/>
                <a:gd name="connsiteX72" fmla="*/ 8322 w 73659"/>
                <a:gd name="connsiteY72" fmla="*/ 28231 h 41540"/>
                <a:gd name="connsiteX73" fmla="*/ 5058 w 73659"/>
                <a:gd name="connsiteY73" fmla="*/ 27128 h 41540"/>
                <a:gd name="connsiteX74" fmla="*/ 163 w 73659"/>
                <a:gd name="connsiteY74" fmla="*/ 23094 h 41540"/>
                <a:gd name="connsiteX75" fmla="*/ 1254 w 73659"/>
                <a:gd name="connsiteY75" fmla="*/ 22211 h 41540"/>
                <a:gd name="connsiteX76" fmla="*/ 2106 w 73659"/>
                <a:gd name="connsiteY76" fmla="*/ 22891 h 41540"/>
                <a:gd name="connsiteX77" fmla="*/ 3654 w 73659"/>
                <a:gd name="connsiteY77" fmla="*/ 21655 h 41540"/>
                <a:gd name="connsiteX78" fmla="*/ 5978 w 73659"/>
                <a:gd name="connsiteY78" fmla="*/ 21532 h 41540"/>
                <a:gd name="connsiteX79" fmla="*/ 10237 w 73659"/>
                <a:gd name="connsiteY79" fmla="*/ 23385 h 41540"/>
                <a:gd name="connsiteX80" fmla="*/ 13334 w 73659"/>
                <a:gd name="connsiteY80" fmla="*/ 23755 h 41540"/>
                <a:gd name="connsiteX81" fmla="*/ 13750 w 73659"/>
                <a:gd name="connsiteY81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42 w 73659"/>
                <a:gd name="connsiteY26" fmla="*/ 9037 h 41540"/>
                <a:gd name="connsiteX27" fmla="*/ 37780 w 73659"/>
                <a:gd name="connsiteY27" fmla="*/ 10025 h 41540"/>
                <a:gd name="connsiteX28" fmla="*/ 39345 w 73659"/>
                <a:gd name="connsiteY28" fmla="*/ 10354 h 41540"/>
                <a:gd name="connsiteX29" fmla="*/ 40416 w 73659"/>
                <a:gd name="connsiteY29" fmla="*/ 10157 h 41540"/>
                <a:gd name="connsiteX30" fmla="*/ 45703 w 73659"/>
                <a:gd name="connsiteY30" fmla="*/ 7144 h 41540"/>
                <a:gd name="connsiteX31" fmla="*/ 57474 w 73659"/>
                <a:gd name="connsiteY31" fmla="*/ 7699 h 41540"/>
                <a:gd name="connsiteX32" fmla="*/ 61036 w 73659"/>
                <a:gd name="connsiteY32" fmla="*/ 6835 h 41540"/>
                <a:gd name="connsiteX33" fmla="*/ 64366 w 73659"/>
                <a:gd name="connsiteY33" fmla="*/ 6588 h 41540"/>
                <a:gd name="connsiteX34" fmla="*/ 66225 w 73659"/>
                <a:gd name="connsiteY34" fmla="*/ 4241 h 41540"/>
                <a:gd name="connsiteX35" fmla="*/ 69322 w 73659"/>
                <a:gd name="connsiteY35" fmla="*/ 3438 h 41540"/>
                <a:gd name="connsiteX36" fmla="*/ 73659 w 73659"/>
                <a:gd name="connsiteY36" fmla="*/ 3377 h 41540"/>
                <a:gd name="connsiteX37" fmla="*/ 73129 w 73659"/>
                <a:gd name="connsiteY37" fmla="*/ 6055 h 41540"/>
                <a:gd name="connsiteX38" fmla="*/ 69477 w 73659"/>
                <a:gd name="connsiteY38" fmla="*/ 8317 h 41540"/>
                <a:gd name="connsiteX39" fmla="*/ 69709 w 73659"/>
                <a:gd name="connsiteY39" fmla="*/ 10849 h 41540"/>
                <a:gd name="connsiteX40" fmla="*/ 67541 w 73659"/>
                <a:gd name="connsiteY40" fmla="*/ 11899 h 41540"/>
                <a:gd name="connsiteX41" fmla="*/ 65140 w 73659"/>
                <a:gd name="connsiteY41" fmla="*/ 12269 h 41540"/>
                <a:gd name="connsiteX42" fmla="*/ 62120 w 73659"/>
                <a:gd name="connsiteY42" fmla="*/ 13072 h 41540"/>
                <a:gd name="connsiteX43" fmla="*/ 58868 w 73659"/>
                <a:gd name="connsiteY43" fmla="*/ 12887 h 41540"/>
                <a:gd name="connsiteX44" fmla="*/ 56390 w 73659"/>
                <a:gd name="connsiteY44" fmla="*/ 14369 h 41540"/>
                <a:gd name="connsiteX45" fmla="*/ 50040 w 73659"/>
                <a:gd name="connsiteY45" fmla="*/ 12825 h 41540"/>
                <a:gd name="connsiteX46" fmla="*/ 46980 w 73659"/>
                <a:gd name="connsiteY46" fmla="*/ 14509 h 41540"/>
                <a:gd name="connsiteX47" fmla="*/ 43786 w 73659"/>
                <a:gd name="connsiteY47" fmla="*/ 15744 h 41540"/>
                <a:gd name="connsiteX48" fmla="*/ 42390 w 73659"/>
                <a:gd name="connsiteY48" fmla="*/ 17140 h 41540"/>
                <a:gd name="connsiteX49" fmla="*/ 44155 w 73659"/>
                <a:gd name="connsiteY49" fmla="*/ 18444 h 41540"/>
                <a:gd name="connsiteX50" fmla="*/ 44820 w 73659"/>
                <a:gd name="connsiteY50" fmla="*/ 19891 h 41540"/>
                <a:gd name="connsiteX51" fmla="*/ 43767 w 73659"/>
                <a:gd name="connsiteY51" fmla="*/ 21470 h 41540"/>
                <a:gd name="connsiteX52" fmla="*/ 40968 w 73659"/>
                <a:gd name="connsiteY52" fmla="*/ 26378 h 41540"/>
                <a:gd name="connsiteX53" fmla="*/ 35605 w 73659"/>
                <a:gd name="connsiteY53" fmla="*/ 27896 h 41540"/>
                <a:gd name="connsiteX54" fmla="*/ 31906 w 73659"/>
                <a:gd name="connsiteY54" fmla="*/ 30657 h 41540"/>
                <a:gd name="connsiteX55" fmla="*/ 27689 w 73659"/>
                <a:gd name="connsiteY55" fmla="*/ 29782 h 41540"/>
                <a:gd name="connsiteX56" fmla="*/ 21812 w 73659"/>
                <a:gd name="connsiteY56" fmla="*/ 31438 h 41540"/>
                <a:gd name="connsiteX57" fmla="*/ 20210 w 73659"/>
                <a:gd name="connsiteY57" fmla="*/ 34441 h 41540"/>
                <a:gd name="connsiteX58" fmla="*/ 15853 w 73659"/>
                <a:gd name="connsiteY58" fmla="*/ 38183 h 41540"/>
                <a:gd name="connsiteX59" fmla="*/ 15348 w 73659"/>
                <a:gd name="connsiteY59" fmla="*/ 40737 h 41540"/>
                <a:gd name="connsiteX60" fmla="*/ 14651 w 73659"/>
                <a:gd name="connsiteY60" fmla="*/ 41540 h 41540"/>
                <a:gd name="connsiteX61" fmla="*/ 13489 w 73659"/>
                <a:gd name="connsiteY61" fmla="*/ 40490 h 41540"/>
                <a:gd name="connsiteX62" fmla="*/ 13644 w 73659"/>
                <a:gd name="connsiteY62" fmla="*/ 37896 h 41540"/>
                <a:gd name="connsiteX63" fmla="*/ 11708 w 73659"/>
                <a:gd name="connsiteY63" fmla="*/ 38390 h 41540"/>
                <a:gd name="connsiteX64" fmla="*/ 10624 w 73659"/>
                <a:gd name="connsiteY64" fmla="*/ 37402 h 41540"/>
                <a:gd name="connsiteX65" fmla="*/ 10073 w 73659"/>
                <a:gd name="connsiteY65" fmla="*/ 35041 h 41540"/>
                <a:gd name="connsiteX66" fmla="*/ 8378 w 73659"/>
                <a:gd name="connsiteY66" fmla="*/ 35365 h 41540"/>
                <a:gd name="connsiteX67" fmla="*/ 7193 w 73659"/>
                <a:gd name="connsiteY67" fmla="*/ 34330 h 41540"/>
                <a:gd name="connsiteX68" fmla="*/ 7604 w 73659"/>
                <a:gd name="connsiteY68" fmla="*/ 32339 h 41540"/>
                <a:gd name="connsiteX69" fmla="*/ 9743 w 73659"/>
                <a:gd name="connsiteY69" fmla="*/ 30594 h 41540"/>
                <a:gd name="connsiteX70" fmla="*/ 9271 w 73659"/>
                <a:gd name="connsiteY70" fmla="*/ 29519 h 41540"/>
                <a:gd name="connsiteX71" fmla="*/ 8322 w 73659"/>
                <a:gd name="connsiteY71" fmla="*/ 28231 h 41540"/>
                <a:gd name="connsiteX72" fmla="*/ 5058 w 73659"/>
                <a:gd name="connsiteY72" fmla="*/ 27128 h 41540"/>
                <a:gd name="connsiteX73" fmla="*/ 163 w 73659"/>
                <a:gd name="connsiteY73" fmla="*/ 23094 h 41540"/>
                <a:gd name="connsiteX74" fmla="*/ 1254 w 73659"/>
                <a:gd name="connsiteY74" fmla="*/ 22211 h 41540"/>
                <a:gd name="connsiteX75" fmla="*/ 2106 w 73659"/>
                <a:gd name="connsiteY75" fmla="*/ 22891 h 41540"/>
                <a:gd name="connsiteX76" fmla="*/ 3654 w 73659"/>
                <a:gd name="connsiteY76" fmla="*/ 21655 h 41540"/>
                <a:gd name="connsiteX77" fmla="*/ 5978 w 73659"/>
                <a:gd name="connsiteY77" fmla="*/ 21532 h 41540"/>
                <a:gd name="connsiteX78" fmla="*/ 10237 w 73659"/>
                <a:gd name="connsiteY78" fmla="*/ 23385 h 41540"/>
                <a:gd name="connsiteX79" fmla="*/ 13334 w 73659"/>
                <a:gd name="connsiteY79" fmla="*/ 23755 h 41540"/>
                <a:gd name="connsiteX80" fmla="*/ 13750 w 73659"/>
                <a:gd name="connsiteY80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72 w 73659"/>
                <a:gd name="connsiteY26" fmla="*/ 7576 h 41540"/>
                <a:gd name="connsiteX27" fmla="*/ 37542 w 73659"/>
                <a:gd name="connsiteY27" fmla="*/ 9037 h 41540"/>
                <a:gd name="connsiteX28" fmla="*/ 37780 w 73659"/>
                <a:gd name="connsiteY28" fmla="*/ 10025 h 41540"/>
                <a:gd name="connsiteX29" fmla="*/ 39345 w 73659"/>
                <a:gd name="connsiteY29" fmla="*/ 10354 h 41540"/>
                <a:gd name="connsiteX30" fmla="*/ 40416 w 73659"/>
                <a:gd name="connsiteY30" fmla="*/ 10157 h 41540"/>
                <a:gd name="connsiteX31" fmla="*/ 45703 w 73659"/>
                <a:gd name="connsiteY31" fmla="*/ 7144 h 41540"/>
                <a:gd name="connsiteX32" fmla="*/ 57474 w 73659"/>
                <a:gd name="connsiteY32" fmla="*/ 7699 h 41540"/>
                <a:gd name="connsiteX33" fmla="*/ 61036 w 73659"/>
                <a:gd name="connsiteY33" fmla="*/ 6835 h 41540"/>
                <a:gd name="connsiteX34" fmla="*/ 64366 w 73659"/>
                <a:gd name="connsiteY34" fmla="*/ 6588 h 41540"/>
                <a:gd name="connsiteX35" fmla="*/ 66225 w 73659"/>
                <a:gd name="connsiteY35" fmla="*/ 4241 h 41540"/>
                <a:gd name="connsiteX36" fmla="*/ 69322 w 73659"/>
                <a:gd name="connsiteY36" fmla="*/ 3438 h 41540"/>
                <a:gd name="connsiteX37" fmla="*/ 73659 w 73659"/>
                <a:gd name="connsiteY37" fmla="*/ 3377 h 41540"/>
                <a:gd name="connsiteX38" fmla="*/ 73129 w 73659"/>
                <a:gd name="connsiteY38" fmla="*/ 6055 h 41540"/>
                <a:gd name="connsiteX39" fmla="*/ 69477 w 73659"/>
                <a:gd name="connsiteY39" fmla="*/ 8317 h 41540"/>
                <a:gd name="connsiteX40" fmla="*/ 69709 w 73659"/>
                <a:gd name="connsiteY40" fmla="*/ 10849 h 41540"/>
                <a:gd name="connsiteX41" fmla="*/ 67541 w 73659"/>
                <a:gd name="connsiteY41" fmla="*/ 11899 h 41540"/>
                <a:gd name="connsiteX42" fmla="*/ 65140 w 73659"/>
                <a:gd name="connsiteY42" fmla="*/ 12269 h 41540"/>
                <a:gd name="connsiteX43" fmla="*/ 62120 w 73659"/>
                <a:gd name="connsiteY43" fmla="*/ 13072 h 41540"/>
                <a:gd name="connsiteX44" fmla="*/ 58868 w 73659"/>
                <a:gd name="connsiteY44" fmla="*/ 12887 h 41540"/>
                <a:gd name="connsiteX45" fmla="*/ 56390 w 73659"/>
                <a:gd name="connsiteY45" fmla="*/ 14369 h 41540"/>
                <a:gd name="connsiteX46" fmla="*/ 50040 w 73659"/>
                <a:gd name="connsiteY46" fmla="*/ 12825 h 41540"/>
                <a:gd name="connsiteX47" fmla="*/ 46980 w 73659"/>
                <a:gd name="connsiteY47" fmla="*/ 14509 h 41540"/>
                <a:gd name="connsiteX48" fmla="*/ 43786 w 73659"/>
                <a:gd name="connsiteY48" fmla="*/ 15744 h 41540"/>
                <a:gd name="connsiteX49" fmla="*/ 42390 w 73659"/>
                <a:gd name="connsiteY49" fmla="*/ 17140 h 41540"/>
                <a:gd name="connsiteX50" fmla="*/ 44155 w 73659"/>
                <a:gd name="connsiteY50" fmla="*/ 18444 h 41540"/>
                <a:gd name="connsiteX51" fmla="*/ 44820 w 73659"/>
                <a:gd name="connsiteY51" fmla="*/ 19891 h 41540"/>
                <a:gd name="connsiteX52" fmla="*/ 43767 w 73659"/>
                <a:gd name="connsiteY52" fmla="*/ 21470 h 41540"/>
                <a:gd name="connsiteX53" fmla="*/ 40968 w 73659"/>
                <a:gd name="connsiteY53" fmla="*/ 26378 h 41540"/>
                <a:gd name="connsiteX54" fmla="*/ 35605 w 73659"/>
                <a:gd name="connsiteY54" fmla="*/ 27896 h 41540"/>
                <a:gd name="connsiteX55" fmla="*/ 31906 w 73659"/>
                <a:gd name="connsiteY55" fmla="*/ 30657 h 41540"/>
                <a:gd name="connsiteX56" fmla="*/ 27689 w 73659"/>
                <a:gd name="connsiteY56" fmla="*/ 29782 h 41540"/>
                <a:gd name="connsiteX57" fmla="*/ 21812 w 73659"/>
                <a:gd name="connsiteY57" fmla="*/ 31438 h 41540"/>
                <a:gd name="connsiteX58" fmla="*/ 20210 w 73659"/>
                <a:gd name="connsiteY58" fmla="*/ 34441 h 41540"/>
                <a:gd name="connsiteX59" fmla="*/ 15853 w 73659"/>
                <a:gd name="connsiteY59" fmla="*/ 38183 h 41540"/>
                <a:gd name="connsiteX60" fmla="*/ 15348 w 73659"/>
                <a:gd name="connsiteY60" fmla="*/ 40737 h 41540"/>
                <a:gd name="connsiteX61" fmla="*/ 14651 w 73659"/>
                <a:gd name="connsiteY61" fmla="*/ 41540 h 41540"/>
                <a:gd name="connsiteX62" fmla="*/ 13489 w 73659"/>
                <a:gd name="connsiteY62" fmla="*/ 40490 h 41540"/>
                <a:gd name="connsiteX63" fmla="*/ 13644 w 73659"/>
                <a:gd name="connsiteY63" fmla="*/ 37896 h 41540"/>
                <a:gd name="connsiteX64" fmla="*/ 11708 w 73659"/>
                <a:gd name="connsiteY64" fmla="*/ 38390 h 41540"/>
                <a:gd name="connsiteX65" fmla="*/ 10624 w 73659"/>
                <a:gd name="connsiteY65" fmla="*/ 37402 h 41540"/>
                <a:gd name="connsiteX66" fmla="*/ 10073 w 73659"/>
                <a:gd name="connsiteY66" fmla="*/ 35041 h 41540"/>
                <a:gd name="connsiteX67" fmla="*/ 8378 w 73659"/>
                <a:gd name="connsiteY67" fmla="*/ 35365 h 41540"/>
                <a:gd name="connsiteX68" fmla="*/ 7193 w 73659"/>
                <a:gd name="connsiteY68" fmla="*/ 34330 h 41540"/>
                <a:gd name="connsiteX69" fmla="*/ 7604 w 73659"/>
                <a:gd name="connsiteY69" fmla="*/ 32339 h 41540"/>
                <a:gd name="connsiteX70" fmla="*/ 9743 w 73659"/>
                <a:gd name="connsiteY70" fmla="*/ 30594 h 41540"/>
                <a:gd name="connsiteX71" fmla="*/ 9271 w 73659"/>
                <a:gd name="connsiteY71" fmla="*/ 29519 h 41540"/>
                <a:gd name="connsiteX72" fmla="*/ 8322 w 73659"/>
                <a:gd name="connsiteY72" fmla="*/ 28231 h 41540"/>
                <a:gd name="connsiteX73" fmla="*/ 5058 w 73659"/>
                <a:gd name="connsiteY73" fmla="*/ 27128 h 41540"/>
                <a:gd name="connsiteX74" fmla="*/ 163 w 73659"/>
                <a:gd name="connsiteY74" fmla="*/ 23094 h 41540"/>
                <a:gd name="connsiteX75" fmla="*/ 1254 w 73659"/>
                <a:gd name="connsiteY75" fmla="*/ 22211 h 41540"/>
                <a:gd name="connsiteX76" fmla="*/ 2106 w 73659"/>
                <a:gd name="connsiteY76" fmla="*/ 22891 h 41540"/>
                <a:gd name="connsiteX77" fmla="*/ 3654 w 73659"/>
                <a:gd name="connsiteY77" fmla="*/ 21655 h 41540"/>
                <a:gd name="connsiteX78" fmla="*/ 5978 w 73659"/>
                <a:gd name="connsiteY78" fmla="*/ 21532 h 41540"/>
                <a:gd name="connsiteX79" fmla="*/ 10237 w 73659"/>
                <a:gd name="connsiteY79" fmla="*/ 23385 h 41540"/>
                <a:gd name="connsiteX80" fmla="*/ 13334 w 73659"/>
                <a:gd name="connsiteY80" fmla="*/ 23755 h 41540"/>
                <a:gd name="connsiteX81" fmla="*/ 13750 w 73659"/>
                <a:gd name="connsiteY81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72 w 73659"/>
                <a:gd name="connsiteY26" fmla="*/ 7576 h 41540"/>
                <a:gd name="connsiteX27" fmla="*/ 37542 w 73659"/>
                <a:gd name="connsiteY27" fmla="*/ 9037 h 41540"/>
                <a:gd name="connsiteX28" fmla="*/ 39276 w 73659"/>
                <a:gd name="connsiteY28" fmla="*/ 8193 h 41540"/>
                <a:gd name="connsiteX29" fmla="*/ 37780 w 73659"/>
                <a:gd name="connsiteY29" fmla="*/ 10025 h 41540"/>
                <a:gd name="connsiteX30" fmla="*/ 39345 w 73659"/>
                <a:gd name="connsiteY30" fmla="*/ 10354 h 41540"/>
                <a:gd name="connsiteX31" fmla="*/ 40416 w 73659"/>
                <a:gd name="connsiteY31" fmla="*/ 10157 h 41540"/>
                <a:gd name="connsiteX32" fmla="*/ 45703 w 73659"/>
                <a:gd name="connsiteY32" fmla="*/ 7144 h 41540"/>
                <a:gd name="connsiteX33" fmla="*/ 57474 w 73659"/>
                <a:gd name="connsiteY33" fmla="*/ 7699 h 41540"/>
                <a:gd name="connsiteX34" fmla="*/ 61036 w 73659"/>
                <a:gd name="connsiteY34" fmla="*/ 6835 h 41540"/>
                <a:gd name="connsiteX35" fmla="*/ 64366 w 73659"/>
                <a:gd name="connsiteY35" fmla="*/ 6588 h 41540"/>
                <a:gd name="connsiteX36" fmla="*/ 66225 w 73659"/>
                <a:gd name="connsiteY36" fmla="*/ 4241 h 41540"/>
                <a:gd name="connsiteX37" fmla="*/ 69322 w 73659"/>
                <a:gd name="connsiteY37" fmla="*/ 3438 h 41540"/>
                <a:gd name="connsiteX38" fmla="*/ 73659 w 73659"/>
                <a:gd name="connsiteY38" fmla="*/ 3377 h 41540"/>
                <a:gd name="connsiteX39" fmla="*/ 73129 w 73659"/>
                <a:gd name="connsiteY39" fmla="*/ 6055 h 41540"/>
                <a:gd name="connsiteX40" fmla="*/ 69477 w 73659"/>
                <a:gd name="connsiteY40" fmla="*/ 8317 h 41540"/>
                <a:gd name="connsiteX41" fmla="*/ 69709 w 73659"/>
                <a:gd name="connsiteY41" fmla="*/ 10849 h 41540"/>
                <a:gd name="connsiteX42" fmla="*/ 67541 w 73659"/>
                <a:gd name="connsiteY42" fmla="*/ 11899 h 41540"/>
                <a:gd name="connsiteX43" fmla="*/ 65140 w 73659"/>
                <a:gd name="connsiteY43" fmla="*/ 12269 h 41540"/>
                <a:gd name="connsiteX44" fmla="*/ 62120 w 73659"/>
                <a:gd name="connsiteY44" fmla="*/ 13072 h 41540"/>
                <a:gd name="connsiteX45" fmla="*/ 58868 w 73659"/>
                <a:gd name="connsiteY45" fmla="*/ 12887 h 41540"/>
                <a:gd name="connsiteX46" fmla="*/ 56390 w 73659"/>
                <a:gd name="connsiteY46" fmla="*/ 14369 h 41540"/>
                <a:gd name="connsiteX47" fmla="*/ 50040 w 73659"/>
                <a:gd name="connsiteY47" fmla="*/ 12825 h 41540"/>
                <a:gd name="connsiteX48" fmla="*/ 46980 w 73659"/>
                <a:gd name="connsiteY48" fmla="*/ 14509 h 41540"/>
                <a:gd name="connsiteX49" fmla="*/ 43786 w 73659"/>
                <a:gd name="connsiteY49" fmla="*/ 15744 h 41540"/>
                <a:gd name="connsiteX50" fmla="*/ 42390 w 73659"/>
                <a:gd name="connsiteY50" fmla="*/ 17140 h 41540"/>
                <a:gd name="connsiteX51" fmla="*/ 44155 w 73659"/>
                <a:gd name="connsiteY51" fmla="*/ 18444 h 41540"/>
                <a:gd name="connsiteX52" fmla="*/ 44820 w 73659"/>
                <a:gd name="connsiteY52" fmla="*/ 19891 h 41540"/>
                <a:gd name="connsiteX53" fmla="*/ 43767 w 73659"/>
                <a:gd name="connsiteY53" fmla="*/ 21470 h 41540"/>
                <a:gd name="connsiteX54" fmla="*/ 40968 w 73659"/>
                <a:gd name="connsiteY54" fmla="*/ 26378 h 41540"/>
                <a:gd name="connsiteX55" fmla="*/ 35605 w 73659"/>
                <a:gd name="connsiteY55" fmla="*/ 27896 h 41540"/>
                <a:gd name="connsiteX56" fmla="*/ 31906 w 73659"/>
                <a:gd name="connsiteY56" fmla="*/ 30657 h 41540"/>
                <a:gd name="connsiteX57" fmla="*/ 27689 w 73659"/>
                <a:gd name="connsiteY57" fmla="*/ 29782 h 41540"/>
                <a:gd name="connsiteX58" fmla="*/ 21812 w 73659"/>
                <a:gd name="connsiteY58" fmla="*/ 31438 h 41540"/>
                <a:gd name="connsiteX59" fmla="*/ 20210 w 73659"/>
                <a:gd name="connsiteY59" fmla="*/ 34441 h 41540"/>
                <a:gd name="connsiteX60" fmla="*/ 15853 w 73659"/>
                <a:gd name="connsiteY60" fmla="*/ 38183 h 41540"/>
                <a:gd name="connsiteX61" fmla="*/ 15348 w 73659"/>
                <a:gd name="connsiteY61" fmla="*/ 40737 h 41540"/>
                <a:gd name="connsiteX62" fmla="*/ 14651 w 73659"/>
                <a:gd name="connsiteY62" fmla="*/ 41540 h 41540"/>
                <a:gd name="connsiteX63" fmla="*/ 13489 w 73659"/>
                <a:gd name="connsiteY63" fmla="*/ 40490 h 41540"/>
                <a:gd name="connsiteX64" fmla="*/ 13644 w 73659"/>
                <a:gd name="connsiteY64" fmla="*/ 37896 h 41540"/>
                <a:gd name="connsiteX65" fmla="*/ 11708 w 73659"/>
                <a:gd name="connsiteY65" fmla="*/ 38390 h 41540"/>
                <a:gd name="connsiteX66" fmla="*/ 10624 w 73659"/>
                <a:gd name="connsiteY66" fmla="*/ 37402 h 41540"/>
                <a:gd name="connsiteX67" fmla="*/ 10073 w 73659"/>
                <a:gd name="connsiteY67" fmla="*/ 35041 h 41540"/>
                <a:gd name="connsiteX68" fmla="*/ 8378 w 73659"/>
                <a:gd name="connsiteY68" fmla="*/ 35365 h 41540"/>
                <a:gd name="connsiteX69" fmla="*/ 7193 w 73659"/>
                <a:gd name="connsiteY69" fmla="*/ 34330 h 41540"/>
                <a:gd name="connsiteX70" fmla="*/ 7604 w 73659"/>
                <a:gd name="connsiteY70" fmla="*/ 32339 h 41540"/>
                <a:gd name="connsiteX71" fmla="*/ 9743 w 73659"/>
                <a:gd name="connsiteY71" fmla="*/ 30594 h 41540"/>
                <a:gd name="connsiteX72" fmla="*/ 9271 w 73659"/>
                <a:gd name="connsiteY72" fmla="*/ 29519 h 41540"/>
                <a:gd name="connsiteX73" fmla="*/ 8322 w 73659"/>
                <a:gd name="connsiteY73" fmla="*/ 28231 h 41540"/>
                <a:gd name="connsiteX74" fmla="*/ 5058 w 73659"/>
                <a:gd name="connsiteY74" fmla="*/ 27128 h 41540"/>
                <a:gd name="connsiteX75" fmla="*/ 163 w 73659"/>
                <a:gd name="connsiteY75" fmla="*/ 23094 h 41540"/>
                <a:gd name="connsiteX76" fmla="*/ 1254 w 73659"/>
                <a:gd name="connsiteY76" fmla="*/ 22211 h 41540"/>
                <a:gd name="connsiteX77" fmla="*/ 2106 w 73659"/>
                <a:gd name="connsiteY77" fmla="*/ 22891 h 41540"/>
                <a:gd name="connsiteX78" fmla="*/ 3654 w 73659"/>
                <a:gd name="connsiteY78" fmla="*/ 21655 h 41540"/>
                <a:gd name="connsiteX79" fmla="*/ 5978 w 73659"/>
                <a:gd name="connsiteY79" fmla="*/ 21532 h 41540"/>
                <a:gd name="connsiteX80" fmla="*/ 10237 w 73659"/>
                <a:gd name="connsiteY80" fmla="*/ 23385 h 41540"/>
                <a:gd name="connsiteX81" fmla="*/ 13334 w 73659"/>
                <a:gd name="connsiteY81" fmla="*/ 23755 h 41540"/>
                <a:gd name="connsiteX82" fmla="*/ 13750 w 73659"/>
                <a:gd name="connsiteY82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72 w 73659"/>
                <a:gd name="connsiteY26" fmla="*/ 7576 h 41540"/>
                <a:gd name="connsiteX27" fmla="*/ 38549 w 73659"/>
                <a:gd name="connsiteY27" fmla="*/ 7802 h 41540"/>
                <a:gd name="connsiteX28" fmla="*/ 39276 w 73659"/>
                <a:gd name="connsiteY28" fmla="*/ 8193 h 41540"/>
                <a:gd name="connsiteX29" fmla="*/ 37780 w 73659"/>
                <a:gd name="connsiteY29" fmla="*/ 10025 h 41540"/>
                <a:gd name="connsiteX30" fmla="*/ 39345 w 73659"/>
                <a:gd name="connsiteY30" fmla="*/ 10354 h 41540"/>
                <a:gd name="connsiteX31" fmla="*/ 40416 w 73659"/>
                <a:gd name="connsiteY31" fmla="*/ 10157 h 41540"/>
                <a:gd name="connsiteX32" fmla="*/ 45703 w 73659"/>
                <a:gd name="connsiteY32" fmla="*/ 7144 h 41540"/>
                <a:gd name="connsiteX33" fmla="*/ 57474 w 73659"/>
                <a:gd name="connsiteY33" fmla="*/ 7699 h 41540"/>
                <a:gd name="connsiteX34" fmla="*/ 61036 w 73659"/>
                <a:gd name="connsiteY34" fmla="*/ 6835 h 41540"/>
                <a:gd name="connsiteX35" fmla="*/ 64366 w 73659"/>
                <a:gd name="connsiteY35" fmla="*/ 6588 h 41540"/>
                <a:gd name="connsiteX36" fmla="*/ 66225 w 73659"/>
                <a:gd name="connsiteY36" fmla="*/ 4241 h 41540"/>
                <a:gd name="connsiteX37" fmla="*/ 69322 w 73659"/>
                <a:gd name="connsiteY37" fmla="*/ 3438 h 41540"/>
                <a:gd name="connsiteX38" fmla="*/ 73659 w 73659"/>
                <a:gd name="connsiteY38" fmla="*/ 3377 h 41540"/>
                <a:gd name="connsiteX39" fmla="*/ 73129 w 73659"/>
                <a:gd name="connsiteY39" fmla="*/ 6055 h 41540"/>
                <a:gd name="connsiteX40" fmla="*/ 69477 w 73659"/>
                <a:gd name="connsiteY40" fmla="*/ 8317 h 41540"/>
                <a:gd name="connsiteX41" fmla="*/ 69709 w 73659"/>
                <a:gd name="connsiteY41" fmla="*/ 10849 h 41540"/>
                <a:gd name="connsiteX42" fmla="*/ 67541 w 73659"/>
                <a:gd name="connsiteY42" fmla="*/ 11899 h 41540"/>
                <a:gd name="connsiteX43" fmla="*/ 65140 w 73659"/>
                <a:gd name="connsiteY43" fmla="*/ 12269 h 41540"/>
                <a:gd name="connsiteX44" fmla="*/ 62120 w 73659"/>
                <a:gd name="connsiteY44" fmla="*/ 13072 h 41540"/>
                <a:gd name="connsiteX45" fmla="*/ 58868 w 73659"/>
                <a:gd name="connsiteY45" fmla="*/ 12887 h 41540"/>
                <a:gd name="connsiteX46" fmla="*/ 56390 w 73659"/>
                <a:gd name="connsiteY46" fmla="*/ 14369 h 41540"/>
                <a:gd name="connsiteX47" fmla="*/ 50040 w 73659"/>
                <a:gd name="connsiteY47" fmla="*/ 12825 h 41540"/>
                <a:gd name="connsiteX48" fmla="*/ 46980 w 73659"/>
                <a:gd name="connsiteY48" fmla="*/ 14509 h 41540"/>
                <a:gd name="connsiteX49" fmla="*/ 43786 w 73659"/>
                <a:gd name="connsiteY49" fmla="*/ 15744 h 41540"/>
                <a:gd name="connsiteX50" fmla="*/ 42390 w 73659"/>
                <a:gd name="connsiteY50" fmla="*/ 17140 h 41540"/>
                <a:gd name="connsiteX51" fmla="*/ 44155 w 73659"/>
                <a:gd name="connsiteY51" fmla="*/ 18444 h 41540"/>
                <a:gd name="connsiteX52" fmla="*/ 44820 w 73659"/>
                <a:gd name="connsiteY52" fmla="*/ 19891 h 41540"/>
                <a:gd name="connsiteX53" fmla="*/ 43767 w 73659"/>
                <a:gd name="connsiteY53" fmla="*/ 21470 h 41540"/>
                <a:gd name="connsiteX54" fmla="*/ 40968 w 73659"/>
                <a:gd name="connsiteY54" fmla="*/ 26378 h 41540"/>
                <a:gd name="connsiteX55" fmla="*/ 35605 w 73659"/>
                <a:gd name="connsiteY55" fmla="*/ 27896 h 41540"/>
                <a:gd name="connsiteX56" fmla="*/ 31906 w 73659"/>
                <a:gd name="connsiteY56" fmla="*/ 30657 h 41540"/>
                <a:gd name="connsiteX57" fmla="*/ 27689 w 73659"/>
                <a:gd name="connsiteY57" fmla="*/ 29782 h 41540"/>
                <a:gd name="connsiteX58" fmla="*/ 21812 w 73659"/>
                <a:gd name="connsiteY58" fmla="*/ 31438 h 41540"/>
                <a:gd name="connsiteX59" fmla="*/ 20210 w 73659"/>
                <a:gd name="connsiteY59" fmla="*/ 34441 h 41540"/>
                <a:gd name="connsiteX60" fmla="*/ 15853 w 73659"/>
                <a:gd name="connsiteY60" fmla="*/ 38183 h 41540"/>
                <a:gd name="connsiteX61" fmla="*/ 15348 w 73659"/>
                <a:gd name="connsiteY61" fmla="*/ 40737 h 41540"/>
                <a:gd name="connsiteX62" fmla="*/ 14651 w 73659"/>
                <a:gd name="connsiteY62" fmla="*/ 41540 h 41540"/>
                <a:gd name="connsiteX63" fmla="*/ 13489 w 73659"/>
                <a:gd name="connsiteY63" fmla="*/ 40490 h 41540"/>
                <a:gd name="connsiteX64" fmla="*/ 13644 w 73659"/>
                <a:gd name="connsiteY64" fmla="*/ 37896 h 41540"/>
                <a:gd name="connsiteX65" fmla="*/ 11708 w 73659"/>
                <a:gd name="connsiteY65" fmla="*/ 38390 h 41540"/>
                <a:gd name="connsiteX66" fmla="*/ 10624 w 73659"/>
                <a:gd name="connsiteY66" fmla="*/ 37402 h 41540"/>
                <a:gd name="connsiteX67" fmla="*/ 10073 w 73659"/>
                <a:gd name="connsiteY67" fmla="*/ 35041 h 41540"/>
                <a:gd name="connsiteX68" fmla="*/ 8378 w 73659"/>
                <a:gd name="connsiteY68" fmla="*/ 35365 h 41540"/>
                <a:gd name="connsiteX69" fmla="*/ 7193 w 73659"/>
                <a:gd name="connsiteY69" fmla="*/ 34330 h 41540"/>
                <a:gd name="connsiteX70" fmla="*/ 7604 w 73659"/>
                <a:gd name="connsiteY70" fmla="*/ 32339 h 41540"/>
                <a:gd name="connsiteX71" fmla="*/ 9743 w 73659"/>
                <a:gd name="connsiteY71" fmla="*/ 30594 h 41540"/>
                <a:gd name="connsiteX72" fmla="*/ 9271 w 73659"/>
                <a:gd name="connsiteY72" fmla="*/ 29519 h 41540"/>
                <a:gd name="connsiteX73" fmla="*/ 8322 w 73659"/>
                <a:gd name="connsiteY73" fmla="*/ 28231 h 41540"/>
                <a:gd name="connsiteX74" fmla="*/ 5058 w 73659"/>
                <a:gd name="connsiteY74" fmla="*/ 27128 h 41540"/>
                <a:gd name="connsiteX75" fmla="*/ 163 w 73659"/>
                <a:gd name="connsiteY75" fmla="*/ 23094 h 41540"/>
                <a:gd name="connsiteX76" fmla="*/ 1254 w 73659"/>
                <a:gd name="connsiteY76" fmla="*/ 22211 h 41540"/>
                <a:gd name="connsiteX77" fmla="*/ 2106 w 73659"/>
                <a:gd name="connsiteY77" fmla="*/ 22891 h 41540"/>
                <a:gd name="connsiteX78" fmla="*/ 3654 w 73659"/>
                <a:gd name="connsiteY78" fmla="*/ 21655 h 41540"/>
                <a:gd name="connsiteX79" fmla="*/ 5978 w 73659"/>
                <a:gd name="connsiteY79" fmla="*/ 21532 h 41540"/>
                <a:gd name="connsiteX80" fmla="*/ 10237 w 73659"/>
                <a:gd name="connsiteY80" fmla="*/ 23385 h 41540"/>
                <a:gd name="connsiteX81" fmla="*/ 13334 w 73659"/>
                <a:gd name="connsiteY81" fmla="*/ 23755 h 41540"/>
                <a:gd name="connsiteX82" fmla="*/ 13750 w 73659"/>
                <a:gd name="connsiteY82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72 w 73659"/>
                <a:gd name="connsiteY26" fmla="*/ 7576 h 41540"/>
                <a:gd name="connsiteX27" fmla="*/ 38549 w 73659"/>
                <a:gd name="connsiteY27" fmla="*/ 7802 h 41540"/>
                <a:gd name="connsiteX28" fmla="*/ 40128 w 73659"/>
                <a:gd name="connsiteY28" fmla="*/ 7020 h 41540"/>
                <a:gd name="connsiteX29" fmla="*/ 37780 w 73659"/>
                <a:gd name="connsiteY29" fmla="*/ 10025 h 41540"/>
                <a:gd name="connsiteX30" fmla="*/ 39345 w 73659"/>
                <a:gd name="connsiteY30" fmla="*/ 10354 h 41540"/>
                <a:gd name="connsiteX31" fmla="*/ 40416 w 73659"/>
                <a:gd name="connsiteY31" fmla="*/ 10157 h 41540"/>
                <a:gd name="connsiteX32" fmla="*/ 45703 w 73659"/>
                <a:gd name="connsiteY32" fmla="*/ 7144 h 41540"/>
                <a:gd name="connsiteX33" fmla="*/ 57474 w 73659"/>
                <a:gd name="connsiteY33" fmla="*/ 7699 h 41540"/>
                <a:gd name="connsiteX34" fmla="*/ 61036 w 73659"/>
                <a:gd name="connsiteY34" fmla="*/ 6835 h 41540"/>
                <a:gd name="connsiteX35" fmla="*/ 64366 w 73659"/>
                <a:gd name="connsiteY35" fmla="*/ 6588 h 41540"/>
                <a:gd name="connsiteX36" fmla="*/ 66225 w 73659"/>
                <a:gd name="connsiteY36" fmla="*/ 4241 h 41540"/>
                <a:gd name="connsiteX37" fmla="*/ 69322 w 73659"/>
                <a:gd name="connsiteY37" fmla="*/ 3438 h 41540"/>
                <a:gd name="connsiteX38" fmla="*/ 73659 w 73659"/>
                <a:gd name="connsiteY38" fmla="*/ 3377 h 41540"/>
                <a:gd name="connsiteX39" fmla="*/ 73129 w 73659"/>
                <a:gd name="connsiteY39" fmla="*/ 6055 h 41540"/>
                <a:gd name="connsiteX40" fmla="*/ 69477 w 73659"/>
                <a:gd name="connsiteY40" fmla="*/ 8317 h 41540"/>
                <a:gd name="connsiteX41" fmla="*/ 69709 w 73659"/>
                <a:gd name="connsiteY41" fmla="*/ 10849 h 41540"/>
                <a:gd name="connsiteX42" fmla="*/ 67541 w 73659"/>
                <a:gd name="connsiteY42" fmla="*/ 11899 h 41540"/>
                <a:gd name="connsiteX43" fmla="*/ 65140 w 73659"/>
                <a:gd name="connsiteY43" fmla="*/ 12269 h 41540"/>
                <a:gd name="connsiteX44" fmla="*/ 62120 w 73659"/>
                <a:gd name="connsiteY44" fmla="*/ 13072 h 41540"/>
                <a:gd name="connsiteX45" fmla="*/ 58868 w 73659"/>
                <a:gd name="connsiteY45" fmla="*/ 12887 h 41540"/>
                <a:gd name="connsiteX46" fmla="*/ 56390 w 73659"/>
                <a:gd name="connsiteY46" fmla="*/ 14369 h 41540"/>
                <a:gd name="connsiteX47" fmla="*/ 50040 w 73659"/>
                <a:gd name="connsiteY47" fmla="*/ 12825 h 41540"/>
                <a:gd name="connsiteX48" fmla="*/ 46980 w 73659"/>
                <a:gd name="connsiteY48" fmla="*/ 14509 h 41540"/>
                <a:gd name="connsiteX49" fmla="*/ 43786 w 73659"/>
                <a:gd name="connsiteY49" fmla="*/ 15744 h 41540"/>
                <a:gd name="connsiteX50" fmla="*/ 42390 w 73659"/>
                <a:gd name="connsiteY50" fmla="*/ 17140 h 41540"/>
                <a:gd name="connsiteX51" fmla="*/ 44155 w 73659"/>
                <a:gd name="connsiteY51" fmla="*/ 18444 h 41540"/>
                <a:gd name="connsiteX52" fmla="*/ 44820 w 73659"/>
                <a:gd name="connsiteY52" fmla="*/ 19891 h 41540"/>
                <a:gd name="connsiteX53" fmla="*/ 43767 w 73659"/>
                <a:gd name="connsiteY53" fmla="*/ 21470 h 41540"/>
                <a:gd name="connsiteX54" fmla="*/ 40968 w 73659"/>
                <a:gd name="connsiteY54" fmla="*/ 26378 h 41540"/>
                <a:gd name="connsiteX55" fmla="*/ 35605 w 73659"/>
                <a:gd name="connsiteY55" fmla="*/ 27896 h 41540"/>
                <a:gd name="connsiteX56" fmla="*/ 31906 w 73659"/>
                <a:gd name="connsiteY56" fmla="*/ 30657 h 41540"/>
                <a:gd name="connsiteX57" fmla="*/ 27689 w 73659"/>
                <a:gd name="connsiteY57" fmla="*/ 29782 h 41540"/>
                <a:gd name="connsiteX58" fmla="*/ 21812 w 73659"/>
                <a:gd name="connsiteY58" fmla="*/ 31438 h 41540"/>
                <a:gd name="connsiteX59" fmla="*/ 20210 w 73659"/>
                <a:gd name="connsiteY59" fmla="*/ 34441 h 41540"/>
                <a:gd name="connsiteX60" fmla="*/ 15853 w 73659"/>
                <a:gd name="connsiteY60" fmla="*/ 38183 h 41540"/>
                <a:gd name="connsiteX61" fmla="*/ 15348 w 73659"/>
                <a:gd name="connsiteY61" fmla="*/ 40737 h 41540"/>
                <a:gd name="connsiteX62" fmla="*/ 14651 w 73659"/>
                <a:gd name="connsiteY62" fmla="*/ 41540 h 41540"/>
                <a:gd name="connsiteX63" fmla="*/ 13489 w 73659"/>
                <a:gd name="connsiteY63" fmla="*/ 40490 h 41540"/>
                <a:gd name="connsiteX64" fmla="*/ 13644 w 73659"/>
                <a:gd name="connsiteY64" fmla="*/ 37896 h 41540"/>
                <a:gd name="connsiteX65" fmla="*/ 11708 w 73659"/>
                <a:gd name="connsiteY65" fmla="*/ 38390 h 41540"/>
                <a:gd name="connsiteX66" fmla="*/ 10624 w 73659"/>
                <a:gd name="connsiteY66" fmla="*/ 37402 h 41540"/>
                <a:gd name="connsiteX67" fmla="*/ 10073 w 73659"/>
                <a:gd name="connsiteY67" fmla="*/ 35041 h 41540"/>
                <a:gd name="connsiteX68" fmla="*/ 8378 w 73659"/>
                <a:gd name="connsiteY68" fmla="*/ 35365 h 41540"/>
                <a:gd name="connsiteX69" fmla="*/ 7193 w 73659"/>
                <a:gd name="connsiteY69" fmla="*/ 34330 h 41540"/>
                <a:gd name="connsiteX70" fmla="*/ 7604 w 73659"/>
                <a:gd name="connsiteY70" fmla="*/ 32339 h 41540"/>
                <a:gd name="connsiteX71" fmla="*/ 9743 w 73659"/>
                <a:gd name="connsiteY71" fmla="*/ 30594 h 41540"/>
                <a:gd name="connsiteX72" fmla="*/ 9271 w 73659"/>
                <a:gd name="connsiteY72" fmla="*/ 29519 h 41540"/>
                <a:gd name="connsiteX73" fmla="*/ 8322 w 73659"/>
                <a:gd name="connsiteY73" fmla="*/ 28231 h 41540"/>
                <a:gd name="connsiteX74" fmla="*/ 5058 w 73659"/>
                <a:gd name="connsiteY74" fmla="*/ 27128 h 41540"/>
                <a:gd name="connsiteX75" fmla="*/ 163 w 73659"/>
                <a:gd name="connsiteY75" fmla="*/ 23094 h 41540"/>
                <a:gd name="connsiteX76" fmla="*/ 1254 w 73659"/>
                <a:gd name="connsiteY76" fmla="*/ 22211 h 41540"/>
                <a:gd name="connsiteX77" fmla="*/ 2106 w 73659"/>
                <a:gd name="connsiteY77" fmla="*/ 22891 h 41540"/>
                <a:gd name="connsiteX78" fmla="*/ 3654 w 73659"/>
                <a:gd name="connsiteY78" fmla="*/ 21655 h 41540"/>
                <a:gd name="connsiteX79" fmla="*/ 5978 w 73659"/>
                <a:gd name="connsiteY79" fmla="*/ 21532 h 41540"/>
                <a:gd name="connsiteX80" fmla="*/ 10237 w 73659"/>
                <a:gd name="connsiteY80" fmla="*/ 23385 h 41540"/>
                <a:gd name="connsiteX81" fmla="*/ 13334 w 73659"/>
                <a:gd name="connsiteY81" fmla="*/ 23755 h 41540"/>
                <a:gd name="connsiteX82" fmla="*/ 13750 w 73659"/>
                <a:gd name="connsiteY82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72 w 73659"/>
                <a:gd name="connsiteY26" fmla="*/ 7576 h 41540"/>
                <a:gd name="connsiteX27" fmla="*/ 38549 w 73659"/>
                <a:gd name="connsiteY27" fmla="*/ 7802 h 41540"/>
                <a:gd name="connsiteX28" fmla="*/ 40128 w 73659"/>
                <a:gd name="connsiteY28" fmla="*/ 7020 h 41540"/>
                <a:gd name="connsiteX29" fmla="*/ 42194 w 73659"/>
                <a:gd name="connsiteY29" fmla="*/ 5702 h 41540"/>
                <a:gd name="connsiteX30" fmla="*/ 39345 w 73659"/>
                <a:gd name="connsiteY30" fmla="*/ 10354 h 41540"/>
                <a:gd name="connsiteX31" fmla="*/ 40416 w 73659"/>
                <a:gd name="connsiteY31" fmla="*/ 10157 h 41540"/>
                <a:gd name="connsiteX32" fmla="*/ 45703 w 73659"/>
                <a:gd name="connsiteY32" fmla="*/ 7144 h 41540"/>
                <a:gd name="connsiteX33" fmla="*/ 57474 w 73659"/>
                <a:gd name="connsiteY33" fmla="*/ 7699 h 41540"/>
                <a:gd name="connsiteX34" fmla="*/ 61036 w 73659"/>
                <a:gd name="connsiteY34" fmla="*/ 6835 h 41540"/>
                <a:gd name="connsiteX35" fmla="*/ 64366 w 73659"/>
                <a:gd name="connsiteY35" fmla="*/ 6588 h 41540"/>
                <a:gd name="connsiteX36" fmla="*/ 66225 w 73659"/>
                <a:gd name="connsiteY36" fmla="*/ 4241 h 41540"/>
                <a:gd name="connsiteX37" fmla="*/ 69322 w 73659"/>
                <a:gd name="connsiteY37" fmla="*/ 3438 h 41540"/>
                <a:gd name="connsiteX38" fmla="*/ 73659 w 73659"/>
                <a:gd name="connsiteY38" fmla="*/ 3377 h 41540"/>
                <a:gd name="connsiteX39" fmla="*/ 73129 w 73659"/>
                <a:gd name="connsiteY39" fmla="*/ 6055 h 41540"/>
                <a:gd name="connsiteX40" fmla="*/ 69477 w 73659"/>
                <a:gd name="connsiteY40" fmla="*/ 8317 h 41540"/>
                <a:gd name="connsiteX41" fmla="*/ 69709 w 73659"/>
                <a:gd name="connsiteY41" fmla="*/ 10849 h 41540"/>
                <a:gd name="connsiteX42" fmla="*/ 67541 w 73659"/>
                <a:gd name="connsiteY42" fmla="*/ 11899 h 41540"/>
                <a:gd name="connsiteX43" fmla="*/ 65140 w 73659"/>
                <a:gd name="connsiteY43" fmla="*/ 12269 h 41540"/>
                <a:gd name="connsiteX44" fmla="*/ 62120 w 73659"/>
                <a:gd name="connsiteY44" fmla="*/ 13072 h 41540"/>
                <a:gd name="connsiteX45" fmla="*/ 58868 w 73659"/>
                <a:gd name="connsiteY45" fmla="*/ 12887 h 41540"/>
                <a:gd name="connsiteX46" fmla="*/ 56390 w 73659"/>
                <a:gd name="connsiteY46" fmla="*/ 14369 h 41540"/>
                <a:gd name="connsiteX47" fmla="*/ 50040 w 73659"/>
                <a:gd name="connsiteY47" fmla="*/ 12825 h 41540"/>
                <a:gd name="connsiteX48" fmla="*/ 46980 w 73659"/>
                <a:gd name="connsiteY48" fmla="*/ 14509 h 41540"/>
                <a:gd name="connsiteX49" fmla="*/ 43786 w 73659"/>
                <a:gd name="connsiteY49" fmla="*/ 15744 h 41540"/>
                <a:gd name="connsiteX50" fmla="*/ 42390 w 73659"/>
                <a:gd name="connsiteY50" fmla="*/ 17140 h 41540"/>
                <a:gd name="connsiteX51" fmla="*/ 44155 w 73659"/>
                <a:gd name="connsiteY51" fmla="*/ 18444 h 41540"/>
                <a:gd name="connsiteX52" fmla="*/ 44820 w 73659"/>
                <a:gd name="connsiteY52" fmla="*/ 19891 h 41540"/>
                <a:gd name="connsiteX53" fmla="*/ 43767 w 73659"/>
                <a:gd name="connsiteY53" fmla="*/ 21470 h 41540"/>
                <a:gd name="connsiteX54" fmla="*/ 40968 w 73659"/>
                <a:gd name="connsiteY54" fmla="*/ 26378 h 41540"/>
                <a:gd name="connsiteX55" fmla="*/ 35605 w 73659"/>
                <a:gd name="connsiteY55" fmla="*/ 27896 h 41540"/>
                <a:gd name="connsiteX56" fmla="*/ 31906 w 73659"/>
                <a:gd name="connsiteY56" fmla="*/ 30657 h 41540"/>
                <a:gd name="connsiteX57" fmla="*/ 27689 w 73659"/>
                <a:gd name="connsiteY57" fmla="*/ 29782 h 41540"/>
                <a:gd name="connsiteX58" fmla="*/ 21812 w 73659"/>
                <a:gd name="connsiteY58" fmla="*/ 31438 h 41540"/>
                <a:gd name="connsiteX59" fmla="*/ 20210 w 73659"/>
                <a:gd name="connsiteY59" fmla="*/ 34441 h 41540"/>
                <a:gd name="connsiteX60" fmla="*/ 15853 w 73659"/>
                <a:gd name="connsiteY60" fmla="*/ 38183 h 41540"/>
                <a:gd name="connsiteX61" fmla="*/ 15348 w 73659"/>
                <a:gd name="connsiteY61" fmla="*/ 40737 h 41540"/>
                <a:gd name="connsiteX62" fmla="*/ 14651 w 73659"/>
                <a:gd name="connsiteY62" fmla="*/ 41540 h 41540"/>
                <a:gd name="connsiteX63" fmla="*/ 13489 w 73659"/>
                <a:gd name="connsiteY63" fmla="*/ 40490 h 41540"/>
                <a:gd name="connsiteX64" fmla="*/ 13644 w 73659"/>
                <a:gd name="connsiteY64" fmla="*/ 37896 h 41540"/>
                <a:gd name="connsiteX65" fmla="*/ 11708 w 73659"/>
                <a:gd name="connsiteY65" fmla="*/ 38390 h 41540"/>
                <a:gd name="connsiteX66" fmla="*/ 10624 w 73659"/>
                <a:gd name="connsiteY66" fmla="*/ 37402 h 41540"/>
                <a:gd name="connsiteX67" fmla="*/ 10073 w 73659"/>
                <a:gd name="connsiteY67" fmla="*/ 35041 h 41540"/>
                <a:gd name="connsiteX68" fmla="*/ 8378 w 73659"/>
                <a:gd name="connsiteY68" fmla="*/ 35365 h 41540"/>
                <a:gd name="connsiteX69" fmla="*/ 7193 w 73659"/>
                <a:gd name="connsiteY69" fmla="*/ 34330 h 41540"/>
                <a:gd name="connsiteX70" fmla="*/ 7604 w 73659"/>
                <a:gd name="connsiteY70" fmla="*/ 32339 h 41540"/>
                <a:gd name="connsiteX71" fmla="*/ 9743 w 73659"/>
                <a:gd name="connsiteY71" fmla="*/ 30594 h 41540"/>
                <a:gd name="connsiteX72" fmla="*/ 9271 w 73659"/>
                <a:gd name="connsiteY72" fmla="*/ 29519 h 41540"/>
                <a:gd name="connsiteX73" fmla="*/ 8322 w 73659"/>
                <a:gd name="connsiteY73" fmla="*/ 28231 h 41540"/>
                <a:gd name="connsiteX74" fmla="*/ 5058 w 73659"/>
                <a:gd name="connsiteY74" fmla="*/ 27128 h 41540"/>
                <a:gd name="connsiteX75" fmla="*/ 163 w 73659"/>
                <a:gd name="connsiteY75" fmla="*/ 23094 h 41540"/>
                <a:gd name="connsiteX76" fmla="*/ 1254 w 73659"/>
                <a:gd name="connsiteY76" fmla="*/ 22211 h 41540"/>
                <a:gd name="connsiteX77" fmla="*/ 2106 w 73659"/>
                <a:gd name="connsiteY77" fmla="*/ 22891 h 41540"/>
                <a:gd name="connsiteX78" fmla="*/ 3654 w 73659"/>
                <a:gd name="connsiteY78" fmla="*/ 21655 h 41540"/>
                <a:gd name="connsiteX79" fmla="*/ 5978 w 73659"/>
                <a:gd name="connsiteY79" fmla="*/ 21532 h 41540"/>
                <a:gd name="connsiteX80" fmla="*/ 10237 w 73659"/>
                <a:gd name="connsiteY80" fmla="*/ 23385 h 41540"/>
                <a:gd name="connsiteX81" fmla="*/ 13334 w 73659"/>
                <a:gd name="connsiteY81" fmla="*/ 23755 h 41540"/>
                <a:gd name="connsiteX82" fmla="*/ 13750 w 73659"/>
                <a:gd name="connsiteY82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72 w 73659"/>
                <a:gd name="connsiteY26" fmla="*/ 7576 h 41540"/>
                <a:gd name="connsiteX27" fmla="*/ 38549 w 73659"/>
                <a:gd name="connsiteY27" fmla="*/ 7802 h 41540"/>
                <a:gd name="connsiteX28" fmla="*/ 40128 w 73659"/>
                <a:gd name="connsiteY28" fmla="*/ 7020 h 41540"/>
                <a:gd name="connsiteX29" fmla="*/ 42194 w 73659"/>
                <a:gd name="connsiteY29" fmla="*/ 5702 h 41540"/>
                <a:gd name="connsiteX30" fmla="*/ 43527 w 73659"/>
                <a:gd name="connsiteY30" fmla="*/ 6464 h 41540"/>
                <a:gd name="connsiteX31" fmla="*/ 40416 w 73659"/>
                <a:gd name="connsiteY31" fmla="*/ 10157 h 41540"/>
                <a:gd name="connsiteX32" fmla="*/ 45703 w 73659"/>
                <a:gd name="connsiteY32" fmla="*/ 7144 h 41540"/>
                <a:gd name="connsiteX33" fmla="*/ 57474 w 73659"/>
                <a:gd name="connsiteY33" fmla="*/ 7699 h 41540"/>
                <a:gd name="connsiteX34" fmla="*/ 61036 w 73659"/>
                <a:gd name="connsiteY34" fmla="*/ 6835 h 41540"/>
                <a:gd name="connsiteX35" fmla="*/ 64366 w 73659"/>
                <a:gd name="connsiteY35" fmla="*/ 6588 h 41540"/>
                <a:gd name="connsiteX36" fmla="*/ 66225 w 73659"/>
                <a:gd name="connsiteY36" fmla="*/ 4241 h 41540"/>
                <a:gd name="connsiteX37" fmla="*/ 69322 w 73659"/>
                <a:gd name="connsiteY37" fmla="*/ 3438 h 41540"/>
                <a:gd name="connsiteX38" fmla="*/ 73659 w 73659"/>
                <a:gd name="connsiteY38" fmla="*/ 3377 h 41540"/>
                <a:gd name="connsiteX39" fmla="*/ 73129 w 73659"/>
                <a:gd name="connsiteY39" fmla="*/ 6055 h 41540"/>
                <a:gd name="connsiteX40" fmla="*/ 69477 w 73659"/>
                <a:gd name="connsiteY40" fmla="*/ 8317 h 41540"/>
                <a:gd name="connsiteX41" fmla="*/ 69709 w 73659"/>
                <a:gd name="connsiteY41" fmla="*/ 10849 h 41540"/>
                <a:gd name="connsiteX42" fmla="*/ 67541 w 73659"/>
                <a:gd name="connsiteY42" fmla="*/ 11899 h 41540"/>
                <a:gd name="connsiteX43" fmla="*/ 65140 w 73659"/>
                <a:gd name="connsiteY43" fmla="*/ 12269 h 41540"/>
                <a:gd name="connsiteX44" fmla="*/ 62120 w 73659"/>
                <a:gd name="connsiteY44" fmla="*/ 13072 h 41540"/>
                <a:gd name="connsiteX45" fmla="*/ 58868 w 73659"/>
                <a:gd name="connsiteY45" fmla="*/ 12887 h 41540"/>
                <a:gd name="connsiteX46" fmla="*/ 56390 w 73659"/>
                <a:gd name="connsiteY46" fmla="*/ 14369 h 41540"/>
                <a:gd name="connsiteX47" fmla="*/ 50040 w 73659"/>
                <a:gd name="connsiteY47" fmla="*/ 12825 h 41540"/>
                <a:gd name="connsiteX48" fmla="*/ 46980 w 73659"/>
                <a:gd name="connsiteY48" fmla="*/ 14509 h 41540"/>
                <a:gd name="connsiteX49" fmla="*/ 43786 w 73659"/>
                <a:gd name="connsiteY49" fmla="*/ 15744 h 41540"/>
                <a:gd name="connsiteX50" fmla="*/ 42390 w 73659"/>
                <a:gd name="connsiteY50" fmla="*/ 17140 h 41540"/>
                <a:gd name="connsiteX51" fmla="*/ 44155 w 73659"/>
                <a:gd name="connsiteY51" fmla="*/ 18444 h 41540"/>
                <a:gd name="connsiteX52" fmla="*/ 44820 w 73659"/>
                <a:gd name="connsiteY52" fmla="*/ 19891 h 41540"/>
                <a:gd name="connsiteX53" fmla="*/ 43767 w 73659"/>
                <a:gd name="connsiteY53" fmla="*/ 21470 h 41540"/>
                <a:gd name="connsiteX54" fmla="*/ 40968 w 73659"/>
                <a:gd name="connsiteY54" fmla="*/ 26378 h 41540"/>
                <a:gd name="connsiteX55" fmla="*/ 35605 w 73659"/>
                <a:gd name="connsiteY55" fmla="*/ 27896 h 41540"/>
                <a:gd name="connsiteX56" fmla="*/ 31906 w 73659"/>
                <a:gd name="connsiteY56" fmla="*/ 30657 h 41540"/>
                <a:gd name="connsiteX57" fmla="*/ 27689 w 73659"/>
                <a:gd name="connsiteY57" fmla="*/ 29782 h 41540"/>
                <a:gd name="connsiteX58" fmla="*/ 21812 w 73659"/>
                <a:gd name="connsiteY58" fmla="*/ 31438 h 41540"/>
                <a:gd name="connsiteX59" fmla="*/ 20210 w 73659"/>
                <a:gd name="connsiteY59" fmla="*/ 34441 h 41540"/>
                <a:gd name="connsiteX60" fmla="*/ 15853 w 73659"/>
                <a:gd name="connsiteY60" fmla="*/ 38183 h 41540"/>
                <a:gd name="connsiteX61" fmla="*/ 15348 w 73659"/>
                <a:gd name="connsiteY61" fmla="*/ 40737 h 41540"/>
                <a:gd name="connsiteX62" fmla="*/ 14651 w 73659"/>
                <a:gd name="connsiteY62" fmla="*/ 41540 h 41540"/>
                <a:gd name="connsiteX63" fmla="*/ 13489 w 73659"/>
                <a:gd name="connsiteY63" fmla="*/ 40490 h 41540"/>
                <a:gd name="connsiteX64" fmla="*/ 13644 w 73659"/>
                <a:gd name="connsiteY64" fmla="*/ 37896 h 41540"/>
                <a:gd name="connsiteX65" fmla="*/ 11708 w 73659"/>
                <a:gd name="connsiteY65" fmla="*/ 38390 h 41540"/>
                <a:gd name="connsiteX66" fmla="*/ 10624 w 73659"/>
                <a:gd name="connsiteY66" fmla="*/ 37402 h 41540"/>
                <a:gd name="connsiteX67" fmla="*/ 10073 w 73659"/>
                <a:gd name="connsiteY67" fmla="*/ 35041 h 41540"/>
                <a:gd name="connsiteX68" fmla="*/ 8378 w 73659"/>
                <a:gd name="connsiteY68" fmla="*/ 35365 h 41540"/>
                <a:gd name="connsiteX69" fmla="*/ 7193 w 73659"/>
                <a:gd name="connsiteY69" fmla="*/ 34330 h 41540"/>
                <a:gd name="connsiteX70" fmla="*/ 7604 w 73659"/>
                <a:gd name="connsiteY70" fmla="*/ 32339 h 41540"/>
                <a:gd name="connsiteX71" fmla="*/ 9743 w 73659"/>
                <a:gd name="connsiteY71" fmla="*/ 30594 h 41540"/>
                <a:gd name="connsiteX72" fmla="*/ 9271 w 73659"/>
                <a:gd name="connsiteY72" fmla="*/ 29519 h 41540"/>
                <a:gd name="connsiteX73" fmla="*/ 8322 w 73659"/>
                <a:gd name="connsiteY73" fmla="*/ 28231 h 41540"/>
                <a:gd name="connsiteX74" fmla="*/ 5058 w 73659"/>
                <a:gd name="connsiteY74" fmla="*/ 27128 h 41540"/>
                <a:gd name="connsiteX75" fmla="*/ 163 w 73659"/>
                <a:gd name="connsiteY75" fmla="*/ 23094 h 41540"/>
                <a:gd name="connsiteX76" fmla="*/ 1254 w 73659"/>
                <a:gd name="connsiteY76" fmla="*/ 22211 h 41540"/>
                <a:gd name="connsiteX77" fmla="*/ 2106 w 73659"/>
                <a:gd name="connsiteY77" fmla="*/ 22891 h 41540"/>
                <a:gd name="connsiteX78" fmla="*/ 3654 w 73659"/>
                <a:gd name="connsiteY78" fmla="*/ 21655 h 41540"/>
                <a:gd name="connsiteX79" fmla="*/ 5978 w 73659"/>
                <a:gd name="connsiteY79" fmla="*/ 21532 h 41540"/>
                <a:gd name="connsiteX80" fmla="*/ 10237 w 73659"/>
                <a:gd name="connsiteY80" fmla="*/ 23385 h 41540"/>
                <a:gd name="connsiteX81" fmla="*/ 13334 w 73659"/>
                <a:gd name="connsiteY81" fmla="*/ 23755 h 41540"/>
                <a:gd name="connsiteX82" fmla="*/ 13750 w 73659"/>
                <a:gd name="connsiteY82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72 w 73659"/>
                <a:gd name="connsiteY26" fmla="*/ 7576 h 41540"/>
                <a:gd name="connsiteX27" fmla="*/ 38549 w 73659"/>
                <a:gd name="connsiteY27" fmla="*/ 7802 h 41540"/>
                <a:gd name="connsiteX28" fmla="*/ 40128 w 73659"/>
                <a:gd name="connsiteY28" fmla="*/ 7020 h 41540"/>
                <a:gd name="connsiteX29" fmla="*/ 42194 w 73659"/>
                <a:gd name="connsiteY29" fmla="*/ 5702 h 41540"/>
                <a:gd name="connsiteX30" fmla="*/ 43527 w 73659"/>
                <a:gd name="connsiteY30" fmla="*/ 6464 h 41540"/>
                <a:gd name="connsiteX31" fmla="*/ 45703 w 73659"/>
                <a:gd name="connsiteY31" fmla="*/ 7144 h 41540"/>
                <a:gd name="connsiteX32" fmla="*/ 57474 w 73659"/>
                <a:gd name="connsiteY32" fmla="*/ 7699 h 41540"/>
                <a:gd name="connsiteX33" fmla="*/ 61036 w 73659"/>
                <a:gd name="connsiteY33" fmla="*/ 6835 h 41540"/>
                <a:gd name="connsiteX34" fmla="*/ 64366 w 73659"/>
                <a:gd name="connsiteY34" fmla="*/ 6588 h 41540"/>
                <a:gd name="connsiteX35" fmla="*/ 66225 w 73659"/>
                <a:gd name="connsiteY35" fmla="*/ 4241 h 41540"/>
                <a:gd name="connsiteX36" fmla="*/ 69322 w 73659"/>
                <a:gd name="connsiteY36" fmla="*/ 3438 h 41540"/>
                <a:gd name="connsiteX37" fmla="*/ 73659 w 73659"/>
                <a:gd name="connsiteY37" fmla="*/ 3377 h 41540"/>
                <a:gd name="connsiteX38" fmla="*/ 73129 w 73659"/>
                <a:gd name="connsiteY38" fmla="*/ 6055 h 41540"/>
                <a:gd name="connsiteX39" fmla="*/ 69477 w 73659"/>
                <a:gd name="connsiteY39" fmla="*/ 8317 h 41540"/>
                <a:gd name="connsiteX40" fmla="*/ 69709 w 73659"/>
                <a:gd name="connsiteY40" fmla="*/ 10849 h 41540"/>
                <a:gd name="connsiteX41" fmla="*/ 67541 w 73659"/>
                <a:gd name="connsiteY41" fmla="*/ 11899 h 41540"/>
                <a:gd name="connsiteX42" fmla="*/ 65140 w 73659"/>
                <a:gd name="connsiteY42" fmla="*/ 12269 h 41540"/>
                <a:gd name="connsiteX43" fmla="*/ 62120 w 73659"/>
                <a:gd name="connsiteY43" fmla="*/ 13072 h 41540"/>
                <a:gd name="connsiteX44" fmla="*/ 58868 w 73659"/>
                <a:gd name="connsiteY44" fmla="*/ 12887 h 41540"/>
                <a:gd name="connsiteX45" fmla="*/ 56390 w 73659"/>
                <a:gd name="connsiteY45" fmla="*/ 14369 h 41540"/>
                <a:gd name="connsiteX46" fmla="*/ 50040 w 73659"/>
                <a:gd name="connsiteY46" fmla="*/ 12825 h 41540"/>
                <a:gd name="connsiteX47" fmla="*/ 46980 w 73659"/>
                <a:gd name="connsiteY47" fmla="*/ 14509 h 41540"/>
                <a:gd name="connsiteX48" fmla="*/ 43786 w 73659"/>
                <a:gd name="connsiteY48" fmla="*/ 15744 h 41540"/>
                <a:gd name="connsiteX49" fmla="*/ 42390 w 73659"/>
                <a:gd name="connsiteY49" fmla="*/ 17140 h 41540"/>
                <a:gd name="connsiteX50" fmla="*/ 44155 w 73659"/>
                <a:gd name="connsiteY50" fmla="*/ 18444 h 41540"/>
                <a:gd name="connsiteX51" fmla="*/ 44820 w 73659"/>
                <a:gd name="connsiteY51" fmla="*/ 19891 h 41540"/>
                <a:gd name="connsiteX52" fmla="*/ 43767 w 73659"/>
                <a:gd name="connsiteY52" fmla="*/ 21470 h 41540"/>
                <a:gd name="connsiteX53" fmla="*/ 40968 w 73659"/>
                <a:gd name="connsiteY53" fmla="*/ 26378 h 41540"/>
                <a:gd name="connsiteX54" fmla="*/ 35605 w 73659"/>
                <a:gd name="connsiteY54" fmla="*/ 27896 h 41540"/>
                <a:gd name="connsiteX55" fmla="*/ 31906 w 73659"/>
                <a:gd name="connsiteY55" fmla="*/ 30657 h 41540"/>
                <a:gd name="connsiteX56" fmla="*/ 27689 w 73659"/>
                <a:gd name="connsiteY56" fmla="*/ 29782 h 41540"/>
                <a:gd name="connsiteX57" fmla="*/ 21812 w 73659"/>
                <a:gd name="connsiteY57" fmla="*/ 31438 h 41540"/>
                <a:gd name="connsiteX58" fmla="*/ 20210 w 73659"/>
                <a:gd name="connsiteY58" fmla="*/ 34441 h 41540"/>
                <a:gd name="connsiteX59" fmla="*/ 15853 w 73659"/>
                <a:gd name="connsiteY59" fmla="*/ 38183 h 41540"/>
                <a:gd name="connsiteX60" fmla="*/ 15348 w 73659"/>
                <a:gd name="connsiteY60" fmla="*/ 40737 h 41540"/>
                <a:gd name="connsiteX61" fmla="*/ 14651 w 73659"/>
                <a:gd name="connsiteY61" fmla="*/ 41540 h 41540"/>
                <a:gd name="connsiteX62" fmla="*/ 13489 w 73659"/>
                <a:gd name="connsiteY62" fmla="*/ 40490 h 41540"/>
                <a:gd name="connsiteX63" fmla="*/ 13644 w 73659"/>
                <a:gd name="connsiteY63" fmla="*/ 37896 h 41540"/>
                <a:gd name="connsiteX64" fmla="*/ 11708 w 73659"/>
                <a:gd name="connsiteY64" fmla="*/ 38390 h 41540"/>
                <a:gd name="connsiteX65" fmla="*/ 10624 w 73659"/>
                <a:gd name="connsiteY65" fmla="*/ 37402 h 41540"/>
                <a:gd name="connsiteX66" fmla="*/ 10073 w 73659"/>
                <a:gd name="connsiteY66" fmla="*/ 35041 h 41540"/>
                <a:gd name="connsiteX67" fmla="*/ 8378 w 73659"/>
                <a:gd name="connsiteY67" fmla="*/ 35365 h 41540"/>
                <a:gd name="connsiteX68" fmla="*/ 7193 w 73659"/>
                <a:gd name="connsiteY68" fmla="*/ 34330 h 41540"/>
                <a:gd name="connsiteX69" fmla="*/ 7604 w 73659"/>
                <a:gd name="connsiteY69" fmla="*/ 32339 h 41540"/>
                <a:gd name="connsiteX70" fmla="*/ 9743 w 73659"/>
                <a:gd name="connsiteY70" fmla="*/ 30594 h 41540"/>
                <a:gd name="connsiteX71" fmla="*/ 9271 w 73659"/>
                <a:gd name="connsiteY71" fmla="*/ 29519 h 41540"/>
                <a:gd name="connsiteX72" fmla="*/ 8322 w 73659"/>
                <a:gd name="connsiteY72" fmla="*/ 28231 h 41540"/>
                <a:gd name="connsiteX73" fmla="*/ 5058 w 73659"/>
                <a:gd name="connsiteY73" fmla="*/ 27128 h 41540"/>
                <a:gd name="connsiteX74" fmla="*/ 163 w 73659"/>
                <a:gd name="connsiteY74" fmla="*/ 23094 h 41540"/>
                <a:gd name="connsiteX75" fmla="*/ 1254 w 73659"/>
                <a:gd name="connsiteY75" fmla="*/ 22211 h 41540"/>
                <a:gd name="connsiteX76" fmla="*/ 2106 w 73659"/>
                <a:gd name="connsiteY76" fmla="*/ 22891 h 41540"/>
                <a:gd name="connsiteX77" fmla="*/ 3654 w 73659"/>
                <a:gd name="connsiteY77" fmla="*/ 21655 h 41540"/>
                <a:gd name="connsiteX78" fmla="*/ 5978 w 73659"/>
                <a:gd name="connsiteY78" fmla="*/ 21532 h 41540"/>
                <a:gd name="connsiteX79" fmla="*/ 10237 w 73659"/>
                <a:gd name="connsiteY79" fmla="*/ 23385 h 41540"/>
                <a:gd name="connsiteX80" fmla="*/ 13334 w 73659"/>
                <a:gd name="connsiteY80" fmla="*/ 23755 h 41540"/>
                <a:gd name="connsiteX81" fmla="*/ 13750 w 73659"/>
                <a:gd name="connsiteY81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72 w 73659"/>
                <a:gd name="connsiteY26" fmla="*/ 7576 h 41540"/>
                <a:gd name="connsiteX27" fmla="*/ 38549 w 73659"/>
                <a:gd name="connsiteY27" fmla="*/ 7802 h 41540"/>
                <a:gd name="connsiteX28" fmla="*/ 40128 w 73659"/>
                <a:gd name="connsiteY28" fmla="*/ 7020 h 41540"/>
                <a:gd name="connsiteX29" fmla="*/ 42271 w 73659"/>
                <a:gd name="connsiteY29" fmla="*/ 5270 h 41540"/>
                <a:gd name="connsiteX30" fmla="*/ 43527 w 73659"/>
                <a:gd name="connsiteY30" fmla="*/ 6464 h 41540"/>
                <a:gd name="connsiteX31" fmla="*/ 45703 w 73659"/>
                <a:gd name="connsiteY31" fmla="*/ 7144 h 41540"/>
                <a:gd name="connsiteX32" fmla="*/ 57474 w 73659"/>
                <a:gd name="connsiteY32" fmla="*/ 7699 h 41540"/>
                <a:gd name="connsiteX33" fmla="*/ 61036 w 73659"/>
                <a:gd name="connsiteY33" fmla="*/ 6835 h 41540"/>
                <a:gd name="connsiteX34" fmla="*/ 64366 w 73659"/>
                <a:gd name="connsiteY34" fmla="*/ 6588 h 41540"/>
                <a:gd name="connsiteX35" fmla="*/ 66225 w 73659"/>
                <a:gd name="connsiteY35" fmla="*/ 4241 h 41540"/>
                <a:gd name="connsiteX36" fmla="*/ 69322 w 73659"/>
                <a:gd name="connsiteY36" fmla="*/ 3438 h 41540"/>
                <a:gd name="connsiteX37" fmla="*/ 73659 w 73659"/>
                <a:gd name="connsiteY37" fmla="*/ 3377 h 41540"/>
                <a:gd name="connsiteX38" fmla="*/ 73129 w 73659"/>
                <a:gd name="connsiteY38" fmla="*/ 6055 h 41540"/>
                <a:gd name="connsiteX39" fmla="*/ 69477 w 73659"/>
                <a:gd name="connsiteY39" fmla="*/ 8317 h 41540"/>
                <a:gd name="connsiteX40" fmla="*/ 69709 w 73659"/>
                <a:gd name="connsiteY40" fmla="*/ 10849 h 41540"/>
                <a:gd name="connsiteX41" fmla="*/ 67541 w 73659"/>
                <a:gd name="connsiteY41" fmla="*/ 11899 h 41540"/>
                <a:gd name="connsiteX42" fmla="*/ 65140 w 73659"/>
                <a:gd name="connsiteY42" fmla="*/ 12269 h 41540"/>
                <a:gd name="connsiteX43" fmla="*/ 62120 w 73659"/>
                <a:gd name="connsiteY43" fmla="*/ 13072 h 41540"/>
                <a:gd name="connsiteX44" fmla="*/ 58868 w 73659"/>
                <a:gd name="connsiteY44" fmla="*/ 12887 h 41540"/>
                <a:gd name="connsiteX45" fmla="*/ 56390 w 73659"/>
                <a:gd name="connsiteY45" fmla="*/ 14369 h 41540"/>
                <a:gd name="connsiteX46" fmla="*/ 50040 w 73659"/>
                <a:gd name="connsiteY46" fmla="*/ 12825 h 41540"/>
                <a:gd name="connsiteX47" fmla="*/ 46980 w 73659"/>
                <a:gd name="connsiteY47" fmla="*/ 14509 h 41540"/>
                <a:gd name="connsiteX48" fmla="*/ 43786 w 73659"/>
                <a:gd name="connsiteY48" fmla="*/ 15744 h 41540"/>
                <a:gd name="connsiteX49" fmla="*/ 42390 w 73659"/>
                <a:gd name="connsiteY49" fmla="*/ 17140 h 41540"/>
                <a:gd name="connsiteX50" fmla="*/ 44155 w 73659"/>
                <a:gd name="connsiteY50" fmla="*/ 18444 h 41540"/>
                <a:gd name="connsiteX51" fmla="*/ 44820 w 73659"/>
                <a:gd name="connsiteY51" fmla="*/ 19891 h 41540"/>
                <a:gd name="connsiteX52" fmla="*/ 43767 w 73659"/>
                <a:gd name="connsiteY52" fmla="*/ 21470 h 41540"/>
                <a:gd name="connsiteX53" fmla="*/ 40968 w 73659"/>
                <a:gd name="connsiteY53" fmla="*/ 26378 h 41540"/>
                <a:gd name="connsiteX54" fmla="*/ 35605 w 73659"/>
                <a:gd name="connsiteY54" fmla="*/ 27896 h 41540"/>
                <a:gd name="connsiteX55" fmla="*/ 31906 w 73659"/>
                <a:gd name="connsiteY55" fmla="*/ 30657 h 41540"/>
                <a:gd name="connsiteX56" fmla="*/ 27689 w 73659"/>
                <a:gd name="connsiteY56" fmla="*/ 29782 h 41540"/>
                <a:gd name="connsiteX57" fmla="*/ 21812 w 73659"/>
                <a:gd name="connsiteY57" fmla="*/ 31438 h 41540"/>
                <a:gd name="connsiteX58" fmla="*/ 20210 w 73659"/>
                <a:gd name="connsiteY58" fmla="*/ 34441 h 41540"/>
                <a:gd name="connsiteX59" fmla="*/ 15853 w 73659"/>
                <a:gd name="connsiteY59" fmla="*/ 38183 h 41540"/>
                <a:gd name="connsiteX60" fmla="*/ 15348 w 73659"/>
                <a:gd name="connsiteY60" fmla="*/ 40737 h 41540"/>
                <a:gd name="connsiteX61" fmla="*/ 14651 w 73659"/>
                <a:gd name="connsiteY61" fmla="*/ 41540 h 41540"/>
                <a:gd name="connsiteX62" fmla="*/ 13489 w 73659"/>
                <a:gd name="connsiteY62" fmla="*/ 40490 h 41540"/>
                <a:gd name="connsiteX63" fmla="*/ 13644 w 73659"/>
                <a:gd name="connsiteY63" fmla="*/ 37896 h 41540"/>
                <a:gd name="connsiteX64" fmla="*/ 11708 w 73659"/>
                <a:gd name="connsiteY64" fmla="*/ 38390 h 41540"/>
                <a:gd name="connsiteX65" fmla="*/ 10624 w 73659"/>
                <a:gd name="connsiteY65" fmla="*/ 37402 h 41540"/>
                <a:gd name="connsiteX66" fmla="*/ 10073 w 73659"/>
                <a:gd name="connsiteY66" fmla="*/ 35041 h 41540"/>
                <a:gd name="connsiteX67" fmla="*/ 8378 w 73659"/>
                <a:gd name="connsiteY67" fmla="*/ 35365 h 41540"/>
                <a:gd name="connsiteX68" fmla="*/ 7193 w 73659"/>
                <a:gd name="connsiteY68" fmla="*/ 34330 h 41540"/>
                <a:gd name="connsiteX69" fmla="*/ 7604 w 73659"/>
                <a:gd name="connsiteY69" fmla="*/ 32339 h 41540"/>
                <a:gd name="connsiteX70" fmla="*/ 9743 w 73659"/>
                <a:gd name="connsiteY70" fmla="*/ 30594 h 41540"/>
                <a:gd name="connsiteX71" fmla="*/ 9271 w 73659"/>
                <a:gd name="connsiteY71" fmla="*/ 29519 h 41540"/>
                <a:gd name="connsiteX72" fmla="*/ 8322 w 73659"/>
                <a:gd name="connsiteY72" fmla="*/ 28231 h 41540"/>
                <a:gd name="connsiteX73" fmla="*/ 5058 w 73659"/>
                <a:gd name="connsiteY73" fmla="*/ 27128 h 41540"/>
                <a:gd name="connsiteX74" fmla="*/ 163 w 73659"/>
                <a:gd name="connsiteY74" fmla="*/ 23094 h 41540"/>
                <a:gd name="connsiteX75" fmla="*/ 1254 w 73659"/>
                <a:gd name="connsiteY75" fmla="*/ 22211 h 41540"/>
                <a:gd name="connsiteX76" fmla="*/ 2106 w 73659"/>
                <a:gd name="connsiteY76" fmla="*/ 22891 h 41540"/>
                <a:gd name="connsiteX77" fmla="*/ 3654 w 73659"/>
                <a:gd name="connsiteY77" fmla="*/ 21655 h 41540"/>
                <a:gd name="connsiteX78" fmla="*/ 5978 w 73659"/>
                <a:gd name="connsiteY78" fmla="*/ 21532 h 41540"/>
                <a:gd name="connsiteX79" fmla="*/ 10237 w 73659"/>
                <a:gd name="connsiteY79" fmla="*/ 23385 h 41540"/>
                <a:gd name="connsiteX80" fmla="*/ 13334 w 73659"/>
                <a:gd name="connsiteY80" fmla="*/ 23755 h 41540"/>
                <a:gd name="connsiteX81" fmla="*/ 13750 w 73659"/>
                <a:gd name="connsiteY81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7097 w 73659"/>
                <a:gd name="connsiteY23" fmla="*/ 3380 h 41540"/>
                <a:gd name="connsiteX24" fmla="*/ 38092 w 73659"/>
                <a:gd name="connsiteY24" fmla="*/ 5628 h 41540"/>
                <a:gd name="connsiteX25" fmla="*/ 37334 w 73659"/>
                <a:gd name="connsiteY25" fmla="*/ 6434 h 41540"/>
                <a:gd name="connsiteX26" fmla="*/ 37572 w 73659"/>
                <a:gd name="connsiteY26" fmla="*/ 7576 h 41540"/>
                <a:gd name="connsiteX27" fmla="*/ 38549 w 73659"/>
                <a:gd name="connsiteY27" fmla="*/ 7802 h 41540"/>
                <a:gd name="connsiteX28" fmla="*/ 40515 w 73659"/>
                <a:gd name="connsiteY28" fmla="*/ 6217 h 41540"/>
                <a:gd name="connsiteX29" fmla="*/ 42271 w 73659"/>
                <a:gd name="connsiteY29" fmla="*/ 5270 h 41540"/>
                <a:gd name="connsiteX30" fmla="*/ 43527 w 73659"/>
                <a:gd name="connsiteY30" fmla="*/ 6464 h 41540"/>
                <a:gd name="connsiteX31" fmla="*/ 45703 w 73659"/>
                <a:gd name="connsiteY31" fmla="*/ 7144 h 41540"/>
                <a:gd name="connsiteX32" fmla="*/ 57474 w 73659"/>
                <a:gd name="connsiteY32" fmla="*/ 7699 h 41540"/>
                <a:gd name="connsiteX33" fmla="*/ 61036 w 73659"/>
                <a:gd name="connsiteY33" fmla="*/ 6835 h 41540"/>
                <a:gd name="connsiteX34" fmla="*/ 64366 w 73659"/>
                <a:gd name="connsiteY34" fmla="*/ 6588 h 41540"/>
                <a:gd name="connsiteX35" fmla="*/ 66225 w 73659"/>
                <a:gd name="connsiteY35" fmla="*/ 4241 h 41540"/>
                <a:gd name="connsiteX36" fmla="*/ 69322 w 73659"/>
                <a:gd name="connsiteY36" fmla="*/ 3438 h 41540"/>
                <a:gd name="connsiteX37" fmla="*/ 73659 w 73659"/>
                <a:gd name="connsiteY37" fmla="*/ 3377 h 41540"/>
                <a:gd name="connsiteX38" fmla="*/ 73129 w 73659"/>
                <a:gd name="connsiteY38" fmla="*/ 6055 h 41540"/>
                <a:gd name="connsiteX39" fmla="*/ 69477 w 73659"/>
                <a:gd name="connsiteY39" fmla="*/ 8317 h 41540"/>
                <a:gd name="connsiteX40" fmla="*/ 69709 w 73659"/>
                <a:gd name="connsiteY40" fmla="*/ 10849 h 41540"/>
                <a:gd name="connsiteX41" fmla="*/ 67541 w 73659"/>
                <a:gd name="connsiteY41" fmla="*/ 11899 h 41540"/>
                <a:gd name="connsiteX42" fmla="*/ 65140 w 73659"/>
                <a:gd name="connsiteY42" fmla="*/ 12269 h 41540"/>
                <a:gd name="connsiteX43" fmla="*/ 62120 w 73659"/>
                <a:gd name="connsiteY43" fmla="*/ 13072 h 41540"/>
                <a:gd name="connsiteX44" fmla="*/ 58868 w 73659"/>
                <a:gd name="connsiteY44" fmla="*/ 12887 h 41540"/>
                <a:gd name="connsiteX45" fmla="*/ 56390 w 73659"/>
                <a:gd name="connsiteY45" fmla="*/ 14369 h 41540"/>
                <a:gd name="connsiteX46" fmla="*/ 50040 w 73659"/>
                <a:gd name="connsiteY46" fmla="*/ 12825 h 41540"/>
                <a:gd name="connsiteX47" fmla="*/ 46980 w 73659"/>
                <a:gd name="connsiteY47" fmla="*/ 14509 h 41540"/>
                <a:gd name="connsiteX48" fmla="*/ 43786 w 73659"/>
                <a:gd name="connsiteY48" fmla="*/ 15744 h 41540"/>
                <a:gd name="connsiteX49" fmla="*/ 42390 w 73659"/>
                <a:gd name="connsiteY49" fmla="*/ 17140 h 41540"/>
                <a:gd name="connsiteX50" fmla="*/ 44155 w 73659"/>
                <a:gd name="connsiteY50" fmla="*/ 18444 h 41540"/>
                <a:gd name="connsiteX51" fmla="*/ 44820 w 73659"/>
                <a:gd name="connsiteY51" fmla="*/ 19891 h 41540"/>
                <a:gd name="connsiteX52" fmla="*/ 43767 w 73659"/>
                <a:gd name="connsiteY52" fmla="*/ 21470 h 41540"/>
                <a:gd name="connsiteX53" fmla="*/ 40968 w 73659"/>
                <a:gd name="connsiteY53" fmla="*/ 26378 h 41540"/>
                <a:gd name="connsiteX54" fmla="*/ 35605 w 73659"/>
                <a:gd name="connsiteY54" fmla="*/ 27896 h 41540"/>
                <a:gd name="connsiteX55" fmla="*/ 31906 w 73659"/>
                <a:gd name="connsiteY55" fmla="*/ 30657 h 41540"/>
                <a:gd name="connsiteX56" fmla="*/ 27689 w 73659"/>
                <a:gd name="connsiteY56" fmla="*/ 29782 h 41540"/>
                <a:gd name="connsiteX57" fmla="*/ 21812 w 73659"/>
                <a:gd name="connsiteY57" fmla="*/ 31438 h 41540"/>
                <a:gd name="connsiteX58" fmla="*/ 20210 w 73659"/>
                <a:gd name="connsiteY58" fmla="*/ 34441 h 41540"/>
                <a:gd name="connsiteX59" fmla="*/ 15853 w 73659"/>
                <a:gd name="connsiteY59" fmla="*/ 38183 h 41540"/>
                <a:gd name="connsiteX60" fmla="*/ 15348 w 73659"/>
                <a:gd name="connsiteY60" fmla="*/ 40737 h 41540"/>
                <a:gd name="connsiteX61" fmla="*/ 14651 w 73659"/>
                <a:gd name="connsiteY61" fmla="*/ 41540 h 41540"/>
                <a:gd name="connsiteX62" fmla="*/ 13489 w 73659"/>
                <a:gd name="connsiteY62" fmla="*/ 40490 h 41540"/>
                <a:gd name="connsiteX63" fmla="*/ 13644 w 73659"/>
                <a:gd name="connsiteY63" fmla="*/ 37896 h 41540"/>
                <a:gd name="connsiteX64" fmla="*/ 11708 w 73659"/>
                <a:gd name="connsiteY64" fmla="*/ 38390 h 41540"/>
                <a:gd name="connsiteX65" fmla="*/ 10624 w 73659"/>
                <a:gd name="connsiteY65" fmla="*/ 37402 h 41540"/>
                <a:gd name="connsiteX66" fmla="*/ 10073 w 73659"/>
                <a:gd name="connsiteY66" fmla="*/ 35041 h 41540"/>
                <a:gd name="connsiteX67" fmla="*/ 8378 w 73659"/>
                <a:gd name="connsiteY67" fmla="*/ 35365 h 41540"/>
                <a:gd name="connsiteX68" fmla="*/ 7193 w 73659"/>
                <a:gd name="connsiteY68" fmla="*/ 34330 h 41540"/>
                <a:gd name="connsiteX69" fmla="*/ 7604 w 73659"/>
                <a:gd name="connsiteY69" fmla="*/ 32339 h 41540"/>
                <a:gd name="connsiteX70" fmla="*/ 9743 w 73659"/>
                <a:gd name="connsiteY70" fmla="*/ 30594 h 41540"/>
                <a:gd name="connsiteX71" fmla="*/ 9271 w 73659"/>
                <a:gd name="connsiteY71" fmla="*/ 29519 h 41540"/>
                <a:gd name="connsiteX72" fmla="*/ 8322 w 73659"/>
                <a:gd name="connsiteY72" fmla="*/ 28231 h 41540"/>
                <a:gd name="connsiteX73" fmla="*/ 5058 w 73659"/>
                <a:gd name="connsiteY73" fmla="*/ 27128 h 41540"/>
                <a:gd name="connsiteX74" fmla="*/ 163 w 73659"/>
                <a:gd name="connsiteY74" fmla="*/ 23094 h 41540"/>
                <a:gd name="connsiteX75" fmla="*/ 1254 w 73659"/>
                <a:gd name="connsiteY75" fmla="*/ 22211 h 41540"/>
                <a:gd name="connsiteX76" fmla="*/ 2106 w 73659"/>
                <a:gd name="connsiteY76" fmla="*/ 22891 h 41540"/>
                <a:gd name="connsiteX77" fmla="*/ 3654 w 73659"/>
                <a:gd name="connsiteY77" fmla="*/ 21655 h 41540"/>
                <a:gd name="connsiteX78" fmla="*/ 5978 w 73659"/>
                <a:gd name="connsiteY78" fmla="*/ 21532 h 41540"/>
                <a:gd name="connsiteX79" fmla="*/ 10237 w 73659"/>
                <a:gd name="connsiteY79" fmla="*/ 23385 h 41540"/>
                <a:gd name="connsiteX80" fmla="*/ 13334 w 73659"/>
                <a:gd name="connsiteY80" fmla="*/ 23755 h 41540"/>
                <a:gd name="connsiteX81" fmla="*/ 13750 w 73659"/>
                <a:gd name="connsiteY81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6721 w 73659"/>
                <a:gd name="connsiteY23" fmla="*/ 2389 h 41540"/>
                <a:gd name="connsiteX24" fmla="*/ 37097 w 73659"/>
                <a:gd name="connsiteY24" fmla="*/ 3380 h 41540"/>
                <a:gd name="connsiteX25" fmla="*/ 38092 w 73659"/>
                <a:gd name="connsiteY25" fmla="*/ 5628 h 41540"/>
                <a:gd name="connsiteX26" fmla="*/ 37334 w 73659"/>
                <a:gd name="connsiteY26" fmla="*/ 6434 h 41540"/>
                <a:gd name="connsiteX27" fmla="*/ 37572 w 73659"/>
                <a:gd name="connsiteY27" fmla="*/ 7576 h 41540"/>
                <a:gd name="connsiteX28" fmla="*/ 38549 w 73659"/>
                <a:gd name="connsiteY28" fmla="*/ 7802 h 41540"/>
                <a:gd name="connsiteX29" fmla="*/ 40515 w 73659"/>
                <a:gd name="connsiteY29" fmla="*/ 6217 h 41540"/>
                <a:gd name="connsiteX30" fmla="*/ 42271 w 73659"/>
                <a:gd name="connsiteY30" fmla="*/ 5270 h 41540"/>
                <a:gd name="connsiteX31" fmla="*/ 43527 w 73659"/>
                <a:gd name="connsiteY31" fmla="*/ 6464 h 41540"/>
                <a:gd name="connsiteX32" fmla="*/ 45703 w 73659"/>
                <a:gd name="connsiteY32" fmla="*/ 7144 h 41540"/>
                <a:gd name="connsiteX33" fmla="*/ 57474 w 73659"/>
                <a:gd name="connsiteY33" fmla="*/ 7699 h 41540"/>
                <a:gd name="connsiteX34" fmla="*/ 61036 w 73659"/>
                <a:gd name="connsiteY34" fmla="*/ 6835 h 41540"/>
                <a:gd name="connsiteX35" fmla="*/ 64366 w 73659"/>
                <a:gd name="connsiteY35" fmla="*/ 6588 h 41540"/>
                <a:gd name="connsiteX36" fmla="*/ 66225 w 73659"/>
                <a:gd name="connsiteY36" fmla="*/ 4241 h 41540"/>
                <a:gd name="connsiteX37" fmla="*/ 69322 w 73659"/>
                <a:gd name="connsiteY37" fmla="*/ 3438 h 41540"/>
                <a:gd name="connsiteX38" fmla="*/ 73659 w 73659"/>
                <a:gd name="connsiteY38" fmla="*/ 3377 h 41540"/>
                <a:gd name="connsiteX39" fmla="*/ 73129 w 73659"/>
                <a:gd name="connsiteY39" fmla="*/ 6055 h 41540"/>
                <a:gd name="connsiteX40" fmla="*/ 69477 w 73659"/>
                <a:gd name="connsiteY40" fmla="*/ 8317 h 41540"/>
                <a:gd name="connsiteX41" fmla="*/ 69709 w 73659"/>
                <a:gd name="connsiteY41" fmla="*/ 10849 h 41540"/>
                <a:gd name="connsiteX42" fmla="*/ 67541 w 73659"/>
                <a:gd name="connsiteY42" fmla="*/ 11899 h 41540"/>
                <a:gd name="connsiteX43" fmla="*/ 65140 w 73659"/>
                <a:gd name="connsiteY43" fmla="*/ 12269 h 41540"/>
                <a:gd name="connsiteX44" fmla="*/ 62120 w 73659"/>
                <a:gd name="connsiteY44" fmla="*/ 13072 h 41540"/>
                <a:gd name="connsiteX45" fmla="*/ 58868 w 73659"/>
                <a:gd name="connsiteY45" fmla="*/ 12887 h 41540"/>
                <a:gd name="connsiteX46" fmla="*/ 56390 w 73659"/>
                <a:gd name="connsiteY46" fmla="*/ 14369 h 41540"/>
                <a:gd name="connsiteX47" fmla="*/ 50040 w 73659"/>
                <a:gd name="connsiteY47" fmla="*/ 12825 h 41540"/>
                <a:gd name="connsiteX48" fmla="*/ 46980 w 73659"/>
                <a:gd name="connsiteY48" fmla="*/ 14509 h 41540"/>
                <a:gd name="connsiteX49" fmla="*/ 43786 w 73659"/>
                <a:gd name="connsiteY49" fmla="*/ 15744 h 41540"/>
                <a:gd name="connsiteX50" fmla="*/ 42390 w 73659"/>
                <a:gd name="connsiteY50" fmla="*/ 17140 h 41540"/>
                <a:gd name="connsiteX51" fmla="*/ 44155 w 73659"/>
                <a:gd name="connsiteY51" fmla="*/ 18444 h 41540"/>
                <a:gd name="connsiteX52" fmla="*/ 44820 w 73659"/>
                <a:gd name="connsiteY52" fmla="*/ 19891 h 41540"/>
                <a:gd name="connsiteX53" fmla="*/ 43767 w 73659"/>
                <a:gd name="connsiteY53" fmla="*/ 21470 h 41540"/>
                <a:gd name="connsiteX54" fmla="*/ 40968 w 73659"/>
                <a:gd name="connsiteY54" fmla="*/ 26378 h 41540"/>
                <a:gd name="connsiteX55" fmla="*/ 35605 w 73659"/>
                <a:gd name="connsiteY55" fmla="*/ 27896 h 41540"/>
                <a:gd name="connsiteX56" fmla="*/ 31906 w 73659"/>
                <a:gd name="connsiteY56" fmla="*/ 30657 h 41540"/>
                <a:gd name="connsiteX57" fmla="*/ 27689 w 73659"/>
                <a:gd name="connsiteY57" fmla="*/ 29782 h 41540"/>
                <a:gd name="connsiteX58" fmla="*/ 21812 w 73659"/>
                <a:gd name="connsiteY58" fmla="*/ 31438 h 41540"/>
                <a:gd name="connsiteX59" fmla="*/ 20210 w 73659"/>
                <a:gd name="connsiteY59" fmla="*/ 34441 h 41540"/>
                <a:gd name="connsiteX60" fmla="*/ 15853 w 73659"/>
                <a:gd name="connsiteY60" fmla="*/ 38183 h 41540"/>
                <a:gd name="connsiteX61" fmla="*/ 15348 w 73659"/>
                <a:gd name="connsiteY61" fmla="*/ 40737 h 41540"/>
                <a:gd name="connsiteX62" fmla="*/ 14651 w 73659"/>
                <a:gd name="connsiteY62" fmla="*/ 41540 h 41540"/>
                <a:gd name="connsiteX63" fmla="*/ 13489 w 73659"/>
                <a:gd name="connsiteY63" fmla="*/ 40490 h 41540"/>
                <a:gd name="connsiteX64" fmla="*/ 13644 w 73659"/>
                <a:gd name="connsiteY64" fmla="*/ 37896 h 41540"/>
                <a:gd name="connsiteX65" fmla="*/ 11708 w 73659"/>
                <a:gd name="connsiteY65" fmla="*/ 38390 h 41540"/>
                <a:gd name="connsiteX66" fmla="*/ 10624 w 73659"/>
                <a:gd name="connsiteY66" fmla="*/ 37402 h 41540"/>
                <a:gd name="connsiteX67" fmla="*/ 10073 w 73659"/>
                <a:gd name="connsiteY67" fmla="*/ 35041 h 41540"/>
                <a:gd name="connsiteX68" fmla="*/ 8378 w 73659"/>
                <a:gd name="connsiteY68" fmla="*/ 35365 h 41540"/>
                <a:gd name="connsiteX69" fmla="*/ 7193 w 73659"/>
                <a:gd name="connsiteY69" fmla="*/ 34330 h 41540"/>
                <a:gd name="connsiteX70" fmla="*/ 7604 w 73659"/>
                <a:gd name="connsiteY70" fmla="*/ 32339 h 41540"/>
                <a:gd name="connsiteX71" fmla="*/ 9743 w 73659"/>
                <a:gd name="connsiteY71" fmla="*/ 30594 h 41540"/>
                <a:gd name="connsiteX72" fmla="*/ 9271 w 73659"/>
                <a:gd name="connsiteY72" fmla="*/ 29519 h 41540"/>
                <a:gd name="connsiteX73" fmla="*/ 8322 w 73659"/>
                <a:gd name="connsiteY73" fmla="*/ 28231 h 41540"/>
                <a:gd name="connsiteX74" fmla="*/ 5058 w 73659"/>
                <a:gd name="connsiteY74" fmla="*/ 27128 h 41540"/>
                <a:gd name="connsiteX75" fmla="*/ 163 w 73659"/>
                <a:gd name="connsiteY75" fmla="*/ 23094 h 41540"/>
                <a:gd name="connsiteX76" fmla="*/ 1254 w 73659"/>
                <a:gd name="connsiteY76" fmla="*/ 22211 h 41540"/>
                <a:gd name="connsiteX77" fmla="*/ 2106 w 73659"/>
                <a:gd name="connsiteY77" fmla="*/ 22891 h 41540"/>
                <a:gd name="connsiteX78" fmla="*/ 3654 w 73659"/>
                <a:gd name="connsiteY78" fmla="*/ 21655 h 41540"/>
                <a:gd name="connsiteX79" fmla="*/ 5978 w 73659"/>
                <a:gd name="connsiteY79" fmla="*/ 21532 h 41540"/>
                <a:gd name="connsiteX80" fmla="*/ 10237 w 73659"/>
                <a:gd name="connsiteY80" fmla="*/ 23385 h 41540"/>
                <a:gd name="connsiteX81" fmla="*/ 13334 w 73659"/>
                <a:gd name="connsiteY81" fmla="*/ 23755 h 41540"/>
                <a:gd name="connsiteX82" fmla="*/ 13750 w 73659"/>
                <a:gd name="connsiteY82" fmla="*/ 22419 h 41540"/>
                <a:gd name="connsiteX0" fmla="*/ 13750 w 73659"/>
                <a:gd name="connsiteY0" fmla="*/ 22419 h 41540"/>
                <a:gd name="connsiteX1" fmla="*/ 13366 w 73659"/>
                <a:gd name="connsiteY1" fmla="*/ 20865 h 41540"/>
                <a:gd name="connsiteX2" fmla="*/ 13102 w 73659"/>
                <a:gd name="connsiteY2" fmla="*/ 19494 h 41540"/>
                <a:gd name="connsiteX3" fmla="*/ 14121 w 73659"/>
                <a:gd name="connsiteY3" fmla="*/ 17772 h 41540"/>
                <a:gd name="connsiteX4" fmla="*/ 16281 w 73659"/>
                <a:gd name="connsiteY4" fmla="*/ 16860 h 41540"/>
                <a:gd name="connsiteX5" fmla="*/ 16440 w 73659"/>
                <a:gd name="connsiteY5" fmla="*/ 15948 h 41540"/>
                <a:gd name="connsiteX6" fmla="*/ 13338 w 73659"/>
                <a:gd name="connsiteY6" fmla="*/ 14773 h 41540"/>
                <a:gd name="connsiteX7" fmla="*/ 11195 w 73659"/>
                <a:gd name="connsiteY7" fmla="*/ 14002 h 41540"/>
                <a:gd name="connsiteX8" fmla="*/ 10734 w 73659"/>
                <a:gd name="connsiteY8" fmla="*/ 11844 h 41540"/>
                <a:gd name="connsiteX9" fmla="*/ 7456 w 73659"/>
                <a:gd name="connsiteY9" fmla="*/ 10395 h 41540"/>
                <a:gd name="connsiteX10" fmla="*/ 8295 w 73659"/>
                <a:gd name="connsiteY10" fmla="*/ 8346 h 41540"/>
                <a:gd name="connsiteX11" fmla="*/ 9357 w 73659"/>
                <a:gd name="connsiteY11" fmla="*/ 5921 h 41540"/>
                <a:gd name="connsiteX12" fmla="*/ 11324 w 73659"/>
                <a:gd name="connsiteY12" fmla="*/ 6008 h 41540"/>
                <a:gd name="connsiteX13" fmla="*/ 9979 w 73659"/>
                <a:gd name="connsiteY13" fmla="*/ 4107 h 41540"/>
                <a:gd name="connsiteX14" fmla="*/ 14573 w 73659"/>
                <a:gd name="connsiteY14" fmla="*/ 104 h 41540"/>
                <a:gd name="connsiteX15" fmla="*/ 16432 w 73659"/>
                <a:gd name="connsiteY15" fmla="*/ 1092 h 41540"/>
                <a:gd name="connsiteX16" fmla="*/ 16974 w 73659"/>
                <a:gd name="connsiteY16" fmla="*/ 3315 h 41540"/>
                <a:gd name="connsiteX17" fmla="*/ 18445 w 73659"/>
                <a:gd name="connsiteY17" fmla="*/ 2944 h 41540"/>
                <a:gd name="connsiteX18" fmla="*/ 19762 w 73659"/>
                <a:gd name="connsiteY18" fmla="*/ 969 h 41540"/>
                <a:gd name="connsiteX19" fmla="*/ 21775 w 73659"/>
                <a:gd name="connsiteY19" fmla="*/ 3377 h 41540"/>
                <a:gd name="connsiteX20" fmla="*/ 25431 w 73659"/>
                <a:gd name="connsiteY20" fmla="*/ 2959 h 41540"/>
                <a:gd name="connsiteX21" fmla="*/ 30223 w 73659"/>
                <a:gd name="connsiteY21" fmla="*/ 2988 h 41540"/>
                <a:gd name="connsiteX22" fmla="*/ 32544 w 73659"/>
                <a:gd name="connsiteY22" fmla="*/ 1782 h 41540"/>
                <a:gd name="connsiteX23" fmla="*/ 36721 w 73659"/>
                <a:gd name="connsiteY23" fmla="*/ 2389 h 41540"/>
                <a:gd name="connsiteX24" fmla="*/ 37097 w 73659"/>
                <a:gd name="connsiteY24" fmla="*/ 3380 h 41540"/>
                <a:gd name="connsiteX25" fmla="*/ 38657 w 73659"/>
                <a:gd name="connsiteY25" fmla="*/ 4674 h 41540"/>
                <a:gd name="connsiteX26" fmla="*/ 38092 w 73659"/>
                <a:gd name="connsiteY26" fmla="*/ 5628 h 41540"/>
                <a:gd name="connsiteX27" fmla="*/ 37334 w 73659"/>
                <a:gd name="connsiteY27" fmla="*/ 6434 h 41540"/>
                <a:gd name="connsiteX28" fmla="*/ 37572 w 73659"/>
                <a:gd name="connsiteY28" fmla="*/ 7576 h 41540"/>
                <a:gd name="connsiteX29" fmla="*/ 38549 w 73659"/>
                <a:gd name="connsiteY29" fmla="*/ 7802 h 41540"/>
                <a:gd name="connsiteX30" fmla="*/ 40515 w 73659"/>
                <a:gd name="connsiteY30" fmla="*/ 6217 h 41540"/>
                <a:gd name="connsiteX31" fmla="*/ 42271 w 73659"/>
                <a:gd name="connsiteY31" fmla="*/ 5270 h 41540"/>
                <a:gd name="connsiteX32" fmla="*/ 43527 w 73659"/>
                <a:gd name="connsiteY32" fmla="*/ 6464 h 41540"/>
                <a:gd name="connsiteX33" fmla="*/ 45703 w 73659"/>
                <a:gd name="connsiteY33" fmla="*/ 7144 h 41540"/>
                <a:gd name="connsiteX34" fmla="*/ 57474 w 73659"/>
                <a:gd name="connsiteY34" fmla="*/ 7699 h 41540"/>
                <a:gd name="connsiteX35" fmla="*/ 61036 w 73659"/>
                <a:gd name="connsiteY35" fmla="*/ 6835 h 41540"/>
                <a:gd name="connsiteX36" fmla="*/ 64366 w 73659"/>
                <a:gd name="connsiteY36" fmla="*/ 6588 h 41540"/>
                <a:gd name="connsiteX37" fmla="*/ 66225 w 73659"/>
                <a:gd name="connsiteY37" fmla="*/ 4241 h 41540"/>
                <a:gd name="connsiteX38" fmla="*/ 69322 w 73659"/>
                <a:gd name="connsiteY38" fmla="*/ 3438 h 41540"/>
                <a:gd name="connsiteX39" fmla="*/ 73659 w 73659"/>
                <a:gd name="connsiteY39" fmla="*/ 3377 h 41540"/>
                <a:gd name="connsiteX40" fmla="*/ 73129 w 73659"/>
                <a:gd name="connsiteY40" fmla="*/ 6055 h 41540"/>
                <a:gd name="connsiteX41" fmla="*/ 69477 w 73659"/>
                <a:gd name="connsiteY41" fmla="*/ 8317 h 41540"/>
                <a:gd name="connsiteX42" fmla="*/ 69709 w 73659"/>
                <a:gd name="connsiteY42" fmla="*/ 10849 h 41540"/>
                <a:gd name="connsiteX43" fmla="*/ 67541 w 73659"/>
                <a:gd name="connsiteY43" fmla="*/ 11899 h 41540"/>
                <a:gd name="connsiteX44" fmla="*/ 65140 w 73659"/>
                <a:gd name="connsiteY44" fmla="*/ 12269 h 41540"/>
                <a:gd name="connsiteX45" fmla="*/ 62120 w 73659"/>
                <a:gd name="connsiteY45" fmla="*/ 13072 h 41540"/>
                <a:gd name="connsiteX46" fmla="*/ 58868 w 73659"/>
                <a:gd name="connsiteY46" fmla="*/ 12887 h 41540"/>
                <a:gd name="connsiteX47" fmla="*/ 56390 w 73659"/>
                <a:gd name="connsiteY47" fmla="*/ 14369 h 41540"/>
                <a:gd name="connsiteX48" fmla="*/ 50040 w 73659"/>
                <a:gd name="connsiteY48" fmla="*/ 12825 h 41540"/>
                <a:gd name="connsiteX49" fmla="*/ 46980 w 73659"/>
                <a:gd name="connsiteY49" fmla="*/ 14509 h 41540"/>
                <a:gd name="connsiteX50" fmla="*/ 43786 w 73659"/>
                <a:gd name="connsiteY50" fmla="*/ 15744 h 41540"/>
                <a:gd name="connsiteX51" fmla="*/ 42390 w 73659"/>
                <a:gd name="connsiteY51" fmla="*/ 17140 h 41540"/>
                <a:gd name="connsiteX52" fmla="*/ 44155 w 73659"/>
                <a:gd name="connsiteY52" fmla="*/ 18444 h 41540"/>
                <a:gd name="connsiteX53" fmla="*/ 44820 w 73659"/>
                <a:gd name="connsiteY53" fmla="*/ 19891 h 41540"/>
                <a:gd name="connsiteX54" fmla="*/ 43767 w 73659"/>
                <a:gd name="connsiteY54" fmla="*/ 21470 h 41540"/>
                <a:gd name="connsiteX55" fmla="*/ 40968 w 73659"/>
                <a:gd name="connsiteY55" fmla="*/ 26378 h 41540"/>
                <a:gd name="connsiteX56" fmla="*/ 35605 w 73659"/>
                <a:gd name="connsiteY56" fmla="*/ 27896 h 41540"/>
                <a:gd name="connsiteX57" fmla="*/ 31906 w 73659"/>
                <a:gd name="connsiteY57" fmla="*/ 30657 h 41540"/>
                <a:gd name="connsiteX58" fmla="*/ 27689 w 73659"/>
                <a:gd name="connsiteY58" fmla="*/ 29782 h 41540"/>
                <a:gd name="connsiteX59" fmla="*/ 21812 w 73659"/>
                <a:gd name="connsiteY59" fmla="*/ 31438 h 41540"/>
                <a:gd name="connsiteX60" fmla="*/ 20210 w 73659"/>
                <a:gd name="connsiteY60" fmla="*/ 34441 h 41540"/>
                <a:gd name="connsiteX61" fmla="*/ 15853 w 73659"/>
                <a:gd name="connsiteY61" fmla="*/ 38183 h 41540"/>
                <a:gd name="connsiteX62" fmla="*/ 15348 w 73659"/>
                <a:gd name="connsiteY62" fmla="*/ 40737 h 41540"/>
                <a:gd name="connsiteX63" fmla="*/ 14651 w 73659"/>
                <a:gd name="connsiteY63" fmla="*/ 41540 h 41540"/>
                <a:gd name="connsiteX64" fmla="*/ 13489 w 73659"/>
                <a:gd name="connsiteY64" fmla="*/ 40490 h 41540"/>
                <a:gd name="connsiteX65" fmla="*/ 13644 w 73659"/>
                <a:gd name="connsiteY65" fmla="*/ 37896 h 41540"/>
                <a:gd name="connsiteX66" fmla="*/ 11708 w 73659"/>
                <a:gd name="connsiteY66" fmla="*/ 38390 h 41540"/>
                <a:gd name="connsiteX67" fmla="*/ 10624 w 73659"/>
                <a:gd name="connsiteY67" fmla="*/ 37402 h 41540"/>
                <a:gd name="connsiteX68" fmla="*/ 10073 w 73659"/>
                <a:gd name="connsiteY68" fmla="*/ 35041 h 41540"/>
                <a:gd name="connsiteX69" fmla="*/ 8378 w 73659"/>
                <a:gd name="connsiteY69" fmla="*/ 35365 h 41540"/>
                <a:gd name="connsiteX70" fmla="*/ 7193 w 73659"/>
                <a:gd name="connsiteY70" fmla="*/ 34330 h 41540"/>
                <a:gd name="connsiteX71" fmla="*/ 7604 w 73659"/>
                <a:gd name="connsiteY71" fmla="*/ 32339 h 41540"/>
                <a:gd name="connsiteX72" fmla="*/ 9743 w 73659"/>
                <a:gd name="connsiteY72" fmla="*/ 30594 h 41540"/>
                <a:gd name="connsiteX73" fmla="*/ 9271 w 73659"/>
                <a:gd name="connsiteY73" fmla="*/ 29519 h 41540"/>
                <a:gd name="connsiteX74" fmla="*/ 8322 w 73659"/>
                <a:gd name="connsiteY74" fmla="*/ 28231 h 41540"/>
                <a:gd name="connsiteX75" fmla="*/ 5058 w 73659"/>
                <a:gd name="connsiteY75" fmla="*/ 27128 h 41540"/>
                <a:gd name="connsiteX76" fmla="*/ 163 w 73659"/>
                <a:gd name="connsiteY76" fmla="*/ 23094 h 41540"/>
                <a:gd name="connsiteX77" fmla="*/ 1254 w 73659"/>
                <a:gd name="connsiteY77" fmla="*/ 22211 h 41540"/>
                <a:gd name="connsiteX78" fmla="*/ 2106 w 73659"/>
                <a:gd name="connsiteY78" fmla="*/ 22891 h 41540"/>
                <a:gd name="connsiteX79" fmla="*/ 3654 w 73659"/>
                <a:gd name="connsiteY79" fmla="*/ 21655 h 41540"/>
                <a:gd name="connsiteX80" fmla="*/ 5978 w 73659"/>
                <a:gd name="connsiteY80" fmla="*/ 21532 h 41540"/>
                <a:gd name="connsiteX81" fmla="*/ 10237 w 73659"/>
                <a:gd name="connsiteY81" fmla="*/ 23385 h 41540"/>
                <a:gd name="connsiteX82" fmla="*/ 13334 w 73659"/>
                <a:gd name="connsiteY82" fmla="*/ 23755 h 41540"/>
                <a:gd name="connsiteX83" fmla="*/ 13750 w 73659"/>
                <a:gd name="connsiteY83" fmla="*/ 22419 h 4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3659" h="41540">
                  <a:moveTo>
                    <a:pt x="13750" y="22419"/>
                  </a:moveTo>
                  <a:cubicBezTo>
                    <a:pt x="13750" y="22024"/>
                    <a:pt x="14179" y="21045"/>
                    <a:pt x="13366" y="20865"/>
                  </a:cubicBezTo>
                  <a:cubicBezTo>
                    <a:pt x="13464" y="20326"/>
                    <a:pt x="12757" y="19999"/>
                    <a:pt x="13102" y="19494"/>
                  </a:cubicBezTo>
                  <a:cubicBezTo>
                    <a:pt x="13447" y="18989"/>
                    <a:pt x="13798" y="18159"/>
                    <a:pt x="14121" y="17772"/>
                  </a:cubicBezTo>
                  <a:cubicBezTo>
                    <a:pt x="14607" y="17105"/>
                    <a:pt x="15895" y="17164"/>
                    <a:pt x="16281" y="16860"/>
                  </a:cubicBezTo>
                  <a:cubicBezTo>
                    <a:pt x="16667" y="16556"/>
                    <a:pt x="16931" y="16296"/>
                    <a:pt x="16440" y="15948"/>
                  </a:cubicBezTo>
                  <a:cubicBezTo>
                    <a:pt x="15950" y="15600"/>
                    <a:pt x="12978" y="15201"/>
                    <a:pt x="13338" y="14773"/>
                  </a:cubicBezTo>
                  <a:cubicBezTo>
                    <a:pt x="13650" y="14378"/>
                    <a:pt x="11553" y="14325"/>
                    <a:pt x="11195" y="14002"/>
                  </a:cubicBezTo>
                  <a:cubicBezTo>
                    <a:pt x="10924" y="13715"/>
                    <a:pt x="11357" y="12445"/>
                    <a:pt x="10734" y="11844"/>
                  </a:cubicBezTo>
                  <a:cubicBezTo>
                    <a:pt x="10111" y="11243"/>
                    <a:pt x="7863" y="10978"/>
                    <a:pt x="7456" y="10395"/>
                  </a:cubicBezTo>
                  <a:cubicBezTo>
                    <a:pt x="7050" y="9812"/>
                    <a:pt x="8474" y="7809"/>
                    <a:pt x="8295" y="8346"/>
                  </a:cubicBezTo>
                  <a:cubicBezTo>
                    <a:pt x="8137" y="8304"/>
                    <a:pt x="8852" y="6311"/>
                    <a:pt x="9357" y="5921"/>
                  </a:cubicBezTo>
                  <a:cubicBezTo>
                    <a:pt x="9862" y="5531"/>
                    <a:pt x="11220" y="6310"/>
                    <a:pt x="11324" y="6008"/>
                  </a:cubicBezTo>
                  <a:cubicBezTo>
                    <a:pt x="11428" y="5706"/>
                    <a:pt x="9438" y="5091"/>
                    <a:pt x="9979" y="4107"/>
                  </a:cubicBezTo>
                  <a:cubicBezTo>
                    <a:pt x="10521" y="3123"/>
                    <a:pt x="13704" y="524"/>
                    <a:pt x="14573" y="104"/>
                  </a:cubicBezTo>
                  <a:cubicBezTo>
                    <a:pt x="15442" y="-316"/>
                    <a:pt x="16200" y="629"/>
                    <a:pt x="16432" y="1092"/>
                  </a:cubicBezTo>
                  <a:cubicBezTo>
                    <a:pt x="16664" y="1555"/>
                    <a:pt x="16639" y="3171"/>
                    <a:pt x="16974" y="3315"/>
                  </a:cubicBezTo>
                  <a:cubicBezTo>
                    <a:pt x="17310" y="3459"/>
                    <a:pt x="17980" y="3335"/>
                    <a:pt x="18445" y="2944"/>
                  </a:cubicBezTo>
                  <a:cubicBezTo>
                    <a:pt x="18910" y="2553"/>
                    <a:pt x="18962" y="691"/>
                    <a:pt x="19762" y="969"/>
                  </a:cubicBezTo>
                  <a:cubicBezTo>
                    <a:pt x="20562" y="1247"/>
                    <a:pt x="21037" y="2634"/>
                    <a:pt x="21775" y="3377"/>
                  </a:cubicBezTo>
                  <a:cubicBezTo>
                    <a:pt x="22513" y="4120"/>
                    <a:pt x="24023" y="3024"/>
                    <a:pt x="25431" y="2959"/>
                  </a:cubicBezTo>
                  <a:cubicBezTo>
                    <a:pt x="26839" y="2894"/>
                    <a:pt x="29902" y="2937"/>
                    <a:pt x="30223" y="2988"/>
                  </a:cubicBezTo>
                  <a:cubicBezTo>
                    <a:pt x="30180" y="2808"/>
                    <a:pt x="32318" y="1855"/>
                    <a:pt x="32544" y="1782"/>
                  </a:cubicBezTo>
                  <a:cubicBezTo>
                    <a:pt x="33537" y="1754"/>
                    <a:pt x="35962" y="2123"/>
                    <a:pt x="36721" y="2389"/>
                  </a:cubicBezTo>
                  <a:cubicBezTo>
                    <a:pt x="37480" y="2655"/>
                    <a:pt x="36774" y="2999"/>
                    <a:pt x="37097" y="3380"/>
                  </a:cubicBezTo>
                  <a:cubicBezTo>
                    <a:pt x="37420" y="3761"/>
                    <a:pt x="38491" y="4299"/>
                    <a:pt x="38657" y="4674"/>
                  </a:cubicBezTo>
                  <a:cubicBezTo>
                    <a:pt x="38823" y="5049"/>
                    <a:pt x="38313" y="5335"/>
                    <a:pt x="38092" y="5628"/>
                  </a:cubicBezTo>
                  <a:cubicBezTo>
                    <a:pt x="37872" y="5921"/>
                    <a:pt x="37421" y="6109"/>
                    <a:pt x="37334" y="6434"/>
                  </a:cubicBezTo>
                  <a:cubicBezTo>
                    <a:pt x="37247" y="6759"/>
                    <a:pt x="37537" y="7142"/>
                    <a:pt x="37572" y="7576"/>
                  </a:cubicBezTo>
                  <a:cubicBezTo>
                    <a:pt x="37607" y="8010"/>
                    <a:pt x="38059" y="8029"/>
                    <a:pt x="38549" y="7802"/>
                  </a:cubicBezTo>
                  <a:cubicBezTo>
                    <a:pt x="39040" y="7576"/>
                    <a:pt x="40475" y="6052"/>
                    <a:pt x="40515" y="6217"/>
                  </a:cubicBezTo>
                  <a:cubicBezTo>
                    <a:pt x="40555" y="6382"/>
                    <a:pt x="41769" y="5229"/>
                    <a:pt x="42271" y="5270"/>
                  </a:cubicBezTo>
                  <a:cubicBezTo>
                    <a:pt x="42773" y="5311"/>
                    <a:pt x="42955" y="6152"/>
                    <a:pt x="43527" y="6464"/>
                  </a:cubicBezTo>
                  <a:cubicBezTo>
                    <a:pt x="44099" y="6776"/>
                    <a:pt x="43379" y="6938"/>
                    <a:pt x="45703" y="7144"/>
                  </a:cubicBezTo>
                  <a:lnTo>
                    <a:pt x="57474" y="7699"/>
                  </a:lnTo>
                  <a:lnTo>
                    <a:pt x="61036" y="6835"/>
                  </a:lnTo>
                  <a:cubicBezTo>
                    <a:pt x="65028" y="6240"/>
                    <a:pt x="63501" y="7092"/>
                    <a:pt x="64366" y="6588"/>
                  </a:cubicBezTo>
                  <a:cubicBezTo>
                    <a:pt x="65166" y="5888"/>
                    <a:pt x="65425" y="4941"/>
                    <a:pt x="66225" y="4241"/>
                  </a:cubicBezTo>
                  <a:lnTo>
                    <a:pt x="69322" y="3438"/>
                  </a:lnTo>
                  <a:cubicBezTo>
                    <a:pt x="74862" y="2308"/>
                    <a:pt x="72702" y="3126"/>
                    <a:pt x="73659" y="3377"/>
                  </a:cubicBezTo>
                  <a:cubicBezTo>
                    <a:pt x="73225" y="4793"/>
                    <a:pt x="73826" y="5232"/>
                    <a:pt x="73129" y="6055"/>
                  </a:cubicBezTo>
                  <a:cubicBezTo>
                    <a:pt x="72432" y="6878"/>
                    <a:pt x="70279" y="7642"/>
                    <a:pt x="69477" y="8317"/>
                  </a:cubicBezTo>
                  <a:cubicBezTo>
                    <a:pt x="68675" y="8992"/>
                    <a:pt x="70032" y="10252"/>
                    <a:pt x="69709" y="10849"/>
                  </a:cubicBezTo>
                  <a:cubicBezTo>
                    <a:pt x="69386" y="11446"/>
                    <a:pt x="68070" y="11539"/>
                    <a:pt x="67541" y="11899"/>
                  </a:cubicBezTo>
                  <a:cubicBezTo>
                    <a:pt x="67012" y="12259"/>
                    <a:pt x="66043" y="12074"/>
                    <a:pt x="65140" y="12269"/>
                  </a:cubicBezTo>
                  <a:cubicBezTo>
                    <a:pt x="64237" y="12464"/>
                    <a:pt x="63062" y="12804"/>
                    <a:pt x="62120" y="13072"/>
                  </a:cubicBezTo>
                  <a:cubicBezTo>
                    <a:pt x="61178" y="13340"/>
                    <a:pt x="59823" y="12671"/>
                    <a:pt x="58868" y="12887"/>
                  </a:cubicBezTo>
                  <a:cubicBezTo>
                    <a:pt x="57913" y="13103"/>
                    <a:pt x="58145" y="14287"/>
                    <a:pt x="56390" y="14369"/>
                  </a:cubicBezTo>
                  <a:cubicBezTo>
                    <a:pt x="54635" y="14451"/>
                    <a:pt x="52318" y="13100"/>
                    <a:pt x="50040" y="12825"/>
                  </a:cubicBezTo>
                  <a:cubicBezTo>
                    <a:pt x="47762" y="12550"/>
                    <a:pt x="48022" y="14023"/>
                    <a:pt x="46980" y="14509"/>
                  </a:cubicBezTo>
                  <a:cubicBezTo>
                    <a:pt x="45938" y="14995"/>
                    <a:pt x="44551" y="15306"/>
                    <a:pt x="43786" y="15744"/>
                  </a:cubicBezTo>
                  <a:cubicBezTo>
                    <a:pt x="43021" y="16182"/>
                    <a:pt x="42458" y="16649"/>
                    <a:pt x="42390" y="17140"/>
                  </a:cubicBezTo>
                  <a:cubicBezTo>
                    <a:pt x="42322" y="17631"/>
                    <a:pt x="43750" y="17986"/>
                    <a:pt x="44155" y="18444"/>
                  </a:cubicBezTo>
                  <a:cubicBezTo>
                    <a:pt x="44560" y="18902"/>
                    <a:pt x="44885" y="19387"/>
                    <a:pt x="44820" y="19891"/>
                  </a:cubicBezTo>
                  <a:cubicBezTo>
                    <a:pt x="44755" y="20395"/>
                    <a:pt x="44409" y="20389"/>
                    <a:pt x="43767" y="21470"/>
                  </a:cubicBezTo>
                  <a:cubicBezTo>
                    <a:pt x="43125" y="22551"/>
                    <a:pt x="42328" y="25307"/>
                    <a:pt x="40968" y="26378"/>
                  </a:cubicBezTo>
                  <a:cubicBezTo>
                    <a:pt x="39608" y="27449"/>
                    <a:pt x="37115" y="27183"/>
                    <a:pt x="35605" y="27896"/>
                  </a:cubicBezTo>
                  <a:cubicBezTo>
                    <a:pt x="34095" y="28609"/>
                    <a:pt x="32606" y="31609"/>
                    <a:pt x="31906" y="30657"/>
                  </a:cubicBezTo>
                  <a:cubicBezTo>
                    <a:pt x="31456" y="30908"/>
                    <a:pt x="27604" y="29493"/>
                    <a:pt x="27689" y="29782"/>
                  </a:cubicBezTo>
                  <a:cubicBezTo>
                    <a:pt x="27700" y="30722"/>
                    <a:pt x="23058" y="30662"/>
                    <a:pt x="21812" y="31438"/>
                  </a:cubicBezTo>
                  <a:cubicBezTo>
                    <a:pt x="20566" y="32214"/>
                    <a:pt x="21203" y="33317"/>
                    <a:pt x="20210" y="34441"/>
                  </a:cubicBezTo>
                  <a:cubicBezTo>
                    <a:pt x="19217" y="35565"/>
                    <a:pt x="16663" y="37134"/>
                    <a:pt x="15853" y="38183"/>
                  </a:cubicBezTo>
                  <a:cubicBezTo>
                    <a:pt x="15043" y="39232"/>
                    <a:pt x="15548" y="40178"/>
                    <a:pt x="15348" y="40737"/>
                  </a:cubicBezTo>
                  <a:cubicBezTo>
                    <a:pt x="15148" y="41296"/>
                    <a:pt x="14870" y="41530"/>
                    <a:pt x="14651" y="41540"/>
                  </a:cubicBezTo>
                  <a:cubicBezTo>
                    <a:pt x="14432" y="41550"/>
                    <a:pt x="13657" y="41097"/>
                    <a:pt x="13489" y="40490"/>
                  </a:cubicBezTo>
                  <a:cubicBezTo>
                    <a:pt x="13321" y="39883"/>
                    <a:pt x="13838" y="38503"/>
                    <a:pt x="13644" y="37896"/>
                  </a:cubicBezTo>
                  <a:cubicBezTo>
                    <a:pt x="13450" y="37289"/>
                    <a:pt x="12134" y="38493"/>
                    <a:pt x="11708" y="38390"/>
                  </a:cubicBezTo>
                  <a:cubicBezTo>
                    <a:pt x="11282" y="38287"/>
                    <a:pt x="10896" y="37960"/>
                    <a:pt x="10624" y="37402"/>
                  </a:cubicBezTo>
                  <a:cubicBezTo>
                    <a:pt x="10352" y="36844"/>
                    <a:pt x="10447" y="35380"/>
                    <a:pt x="10073" y="35041"/>
                  </a:cubicBezTo>
                  <a:cubicBezTo>
                    <a:pt x="9699" y="34702"/>
                    <a:pt x="8858" y="35484"/>
                    <a:pt x="8378" y="35365"/>
                  </a:cubicBezTo>
                  <a:cubicBezTo>
                    <a:pt x="7898" y="35247"/>
                    <a:pt x="7322" y="34834"/>
                    <a:pt x="7193" y="34330"/>
                  </a:cubicBezTo>
                  <a:cubicBezTo>
                    <a:pt x="7064" y="33826"/>
                    <a:pt x="7179" y="32962"/>
                    <a:pt x="7604" y="32339"/>
                  </a:cubicBezTo>
                  <a:cubicBezTo>
                    <a:pt x="8029" y="31716"/>
                    <a:pt x="7000" y="32340"/>
                    <a:pt x="9743" y="30594"/>
                  </a:cubicBezTo>
                  <a:cubicBezTo>
                    <a:pt x="9090" y="31249"/>
                    <a:pt x="9508" y="29913"/>
                    <a:pt x="9271" y="29519"/>
                  </a:cubicBezTo>
                  <a:cubicBezTo>
                    <a:pt x="9034" y="29125"/>
                    <a:pt x="9024" y="28630"/>
                    <a:pt x="8322" y="28231"/>
                  </a:cubicBezTo>
                  <a:cubicBezTo>
                    <a:pt x="7620" y="27832"/>
                    <a:pt x="6418" y="27984"/>
                    <a:pt x="5058" y="27128"/>
                  </a:cubicBezTo>
                  <a:cubicBezTo>
                    <a:pt x="3698" y="26272"/>
                    <a:pt x="797" y="23913"/>
                    <a:pt x="163" y="23094"/>
                  </a:cubicBezTo>
                  <a:cubicBezTo>
                    <a:pt x="-471" y="22275"/>
                    <a:pt x="930" y="22245"/>
                    <a:pt x="1254" y="22211"/>
                  </a:cubicBezTo>
                  <a:cubicBezTo>
                    <a:pt x="1578" y="22177"/>
                    <a:pt x="1654" y="22768"/>
                    <a:pt x="2106" y="22891"/>
                  </a:cubicBezTo>
                  <a:cubicBezTo>
                    <a:pt x="2725" y="22911"/>
                    <a:pt x="3035" y="21635"/>
                    <a:pt x="3654" y="21655"/>
                  </a:cubicBezTo>
                  <a:cubicBezTo>
                    <a:pt x="4351" y="21779"/>
                    <a:pt x="5281" y="21408"/>
                    <a:pt x="5978" y="21532"/>
                  </a:cubicBezTo>
                  <a:cubicBezTo>
                    <a:pt x="7656" y="21820"/>
                    <a:pt x="8559" y="23097"/>
                    <a:pt x="10237" y="23385"/>
                  </a:cubicBezTo>
                  <a:cubicBezTo>
                    <a:pt x="11295" y="23364"/>
                    <a:pt x="12276" y="23776"/>
                    <a:pt x="13334" y="23755"/>
                  </a:cubicBezTo>
                  <a:cubicBezTo>
                    <a:pt x="13473" y="23310"/>
                    <a:pt x="13611" y="22864"/>
                    <a:pt x="13750" y="2241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29" name="Freeform 19"/>
            <p:cNvSpPr>
              <a:spLocks/>
            </p:cNvSpPr>
            <p:nvPr/>
          </p:nvSpPr>
          <p:spPr bwMode="auto">
            <a:xfrm>
              <a:off x="4206775" y="2382343"/>
              <a:ext cx="1386906" cy="1009842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4807" h="31823">
                  <a:moveTo>
                    <a:pt x="21744" y="25451"/>
                  </a:moveTo>
                  <a:cubicBezTo>
                    <a:pt x="21744" y="25056"/>
                    <a:pt x="18895" y="25418"/>
                    <a:pt x="18082" y="25238"/>
                  </a:cubicBezTo>
                  <a:cubicBezTo>
                    <a:pt x="17588" y="25096"/>
                    <a:pt x="20002" y="23187"/>
                    <a:pt x="19506" y="23654"/>
                  </a:cubicBezTo>
                  <a:cubicBezTo>
                    <a:pt x="18919" y="24227"/>
                    <a:pt x="19134" y="23396"/>
                    <a:pt x="18686" y="23002"/>
                  </a:cubicBezTo>
                  <a:cubicBezTo>
                    <a:pt x="18056" y="22429"/>
                    <a:pt x="17554" y="23039"/>
                    <a:pt x="17157" y="22628"/>
                  </a:cubicBezTo>
                  <a:cubicBezTo>
                    <a:pt x="16760" y="22217"/>
                    <a:pt x="17457" y="20262"/>
                    <a:pt x="16306" y="20536"/>
                  </a:cubicBezTo>
                  <a:cubicBezTo>
                    <a:pt x="15156" y="20810"/>
                    <a:pt x="14835" y="20068"/>
                    <a:pt x="13943" y="20192"/>
                  </a:cubicBezTo>
                  <a:cubicBezTo>
                    <a:pt x="13051" y="20316"/>
                    <a:pt x="11448" y="21533"/>
                    <a:pt x="10956" y="21283"/>
                  </a:cubicBezTo>
                  <a:cubicBezTo>
                    <a:pt x="10683" y="21175"/>
                    <a:pt x="6052" y="18973"/>
                    <a:pt x="6407" y="18830"/>
                  </a:cubicBezTo>
                  <a:cubicBezTo>
                    <a:pt x="6908" y="18579"/>
                    <a:pt x="7530" y="15889"/>
                    <a:pt x="7262" y="15226"/>
                  </a:cubicBezTo>
                  <a:cubicBezTo>
                    <a:pt x="6994" y="14563"/>
                    <a:pt x="5534" y="15156"/>
                    <a:pt x="4797" y="14854"/>
                  </a:cubicBezTo>
                  <a:cubicBezTo>
                    <a:pt x="4060" y="14552"/>
                    <a:pt x="3062" y="13888"/>
                    <a:pt x="2840" y="13413"/>
                  </a:cubicBezTo>
                  <a:cubicBezTo>
                    <a:pt x="2618" y="12938"/>
                    <a:pt x="4382" y="11503"/>
                    <a:pt x="3692" y="11343"/>
                  </a:cubicBezTo>
                  <a:cubicBezTo>
                    <a:pt x="3002" y="11183"/>
                    <a:pt x="1075" y="12007"/>
                    <a:pt x="506" y="11432"/>
                  </a:cubicBezTo>
                  <a:cubicBezTo>
                    <a:pt x="-63" y="10857"/>
                    <a:pt x="-172" y="8680"/>
                    <a:pt x="280" y="7890"/>
                  </a:cubicBezTo>
                  <a:cubicBezTo>
                    <a:pt x="732" y="7100"/>
                    <a:pt x="3241" y="5028"/>
                    <a:pt x="4119" y="4648"/>
                  </a:cubicBezTo>
                  <a:cubicBezTo>
                    <a:pt x="4997" y="4268"/>
                    <a:pt x="8597" y="4896"/>
                    <a:pt x="8862" y="5188"/>
                  </a:cubicBezTo>
                  <a:cubicBezTo>
                    <a:pt x="9127" y="5480"/>
                    <a:pt x="8237" y="8303"/>
                    <a:pt x="9322" y="8081"/>
                  </a:cubicBezTo>
                  <a:cubicBezTo>
                    <a:pt x="9051" y="7794"/>
                    <a:pt x="13310" y="8108"/>
                    <a:pt x="14316" y="7876"/>
                  </a:cubicBezTo>
                  <a:cubicBezTo>
                    <a:pt x="15322" y="7644"/>
                    <a:pt x="14264" y="7145"/>
                    <a:pt x="15356" y="6690"/>
                  </a:cubicBezTo>
                  <a:cubicBezTo>
                    <a:pt x="16448" y="6235"/>
                    <a:pt x="21044" y="4611"/>
                    <a:pt x="20865" y="5148"/>
                  </a:cubicBezTo>
                  <a:cubicBezTo>
                    <a:pt x="20707" y="5106"/>
                    <a:pt x="23206" y="5289"/>
                    <a:pt x="23677" y="4815"/>
                  </a:cubicBezTo>
                  <a:cubicBezTo>
                    <a:pt x="24148" y="4342"/>
                    <a:pt x="23477" y="3259"/>
                    <a:pt x="23692" y="2307"/>
                  </a:cubicBezTo>
                  <a:cubicBezTo>
                    <a:pt x="23907" y="1355"/>
                    <a:pt x="24596" y="2048"/>
                    <a:pt x="24814" y="1741"/>
                  </a:cubicBezTo>
                  <a:cubicBezTo>
                    <a:pt x="25033" y="1434"/>
                    <a:pt x="24505" y="595"/>
                    <a:pt x="25003" y="464"/>
                  </a:cubicBezTo>
                  <a:cubicBezTo>
                    <a:pt x="25501" y="333"/>
                    <a:pt x="26686" y="1034"/>
                    <a:pt x="27802" y="957"/>
                  </a:cubicBezTo>
                  <a:cubicBezTo>
                    <a:pt x="28918" y="880"/>
                    <a:pt x="31380" y="-48"/>
                    <a:pt x="31701" y="3"/>
                  </a:cubicBezTo>
                  <a:cubicBezTo>
                    <a:pt x="32584" y="384"/>
                    <a:pt x="32556" y="2728"/>
                    <a:pt x="33101" y="3242"/>
                  </a:cubicBezTo>
                  <a:cubicBezTo>
                    <a:pt x="33646" y="3756"/>
                    <a:pt x="34260" y="3849"/>
                    <a:pt x="34969" y="3086"/>
                  </a:cubicBezTo>
                  <a:cubicBezTo>
                    <a:pt x="35678" y="2323"/>
                    <a:pt x="37693" y="1529"/>
                    <a:pt x="38937" y="1905"/>
                  </a:cubicBezTo>
                  <a:cubicBezTo>
                    <a:pt x="40181" y="2281"/>
                    <a:pt x="41495" y="4627"/>
                    <a:pt x="42431" y="5345"/>
                  </a:cubicBezTo>
                  <a:cubicBezTo>
                    <a:pt x="43367" y="6063"/>
                    <a:pt x="43824" y="6154"/>
                    <a:pt x="44551" y="6213"/>
                  </a:cubicBezTo>
                  <a:cubicBezTo>
                    <a:pt x="45278" y="6272"/>
                    <a:pt x="46342" y="6030"/>
                    <a:pt x="46794" y="5702"/>
                  </a:cubicBezTo>
                  <a:cubicBezTo>
                    <a:pt x="47246" y="5374"/>
                    <a:pt x="46706" y="4409"/>
                    <a:pt x="47263" y="4244"/>
                  </a:cubicBezTo>
                  <a:cubicBezTo>
                    <a:pt x="47820" y="4080"/>
                    <a:pt x="49449" y="4148"/>
                    <a:pt x="50134" y="4715"/>
                  </a:cubicBezTo>
                  <a:cubicBezTo>
                    <a:pt x="50819" y="5282"/>
                    <a:pt x="50891" y="7027"/>
                    <a:pt x="51375" y="7646"/>
                  </a:cubicBezTo>
                  <a:cubicBezTo>
                    <a:pt x="51859" y="8265"/>
                    <a:pt x="53244" y="7639"/>
                    <a:pt x="53040" y="8426"/>
                  </a:cubicBezTo>
                  <a:cubicBezTo>
                    <a:pt x="52836" y="9213"/>
                    <a:pt x="50634" y="11505"/>
                    <a:pt x="50151" y="12370"/>
                  </a:cubicBezTo>
                  <a:cubicBezTo>
                    <a:pt x="49668" y="13235"/>
                    <a:pt x="49746" y="13024"/>
                    <a:pt x="50142" y="13618"/>
                  </a:cubicBezTo>
                  <a:cubicBezTo>
                    <a:pt x="50538" y="14212"/>
                    <a:pt x="51676" y="15428"/>
                    <a:pt x="52525" y="15934"/>
                  </a:cubicBezTo>
                  <a:cubicBezTo>
                    <a:pt x="53374" y="16440"/>
                    <a:pt x="52132" y="16838"/>
                    <a:pt x="52826" y="17434"/>
                  </a:cubicBezTo>
                  <a:cubicBezTo>
                    <a:pt x="53520" y="18030"/>
                    <a:pt x="54554" y="19295"/>
                    <a:pt x="54807" y="19752"/>
                  </a:cubicBezTo>
                  <a:cubicBezTo>
                    <a:pt x="54449" y="20110"/>
                    <a:pt x="53633" y="19940"/>
                    <a:pt x="53516" y="20294"/>
                  </a:cubicBezTo>
                  <a:cubicBezTo>
                    <a:pt x="53399" y="20648"/>
                    <a:pt x="53757" y="21433"/>
                    <a:pt x="54106" y="21877"/>
                  </a:cubicBezTo>
                  <a:cubicBezTo>
                    <a:pt x="54455" y="22321"/>
                    <a:pt x="53806" y="23241"/>
                    <a:pt x="53654" y="23558"/>
                  </a:cubicBezTo>
                  <a:cubicBezTo>
                    <a:pt x="53502" y="23875"/>
                    <a:pt x="52037" y="23367"/>
                    <a:pt x="51761" y="24017"/>
                  </a:cubicBezTo>
                  <a:cubicBezTo>
                    <a:pt x="51485" y="24667"/>
                    <a:pt x="51720" y="26566"/>
                    <a:pt x="51998" y="27460"/>
                  </a:cubicBezTo>
                  <a:cubicBezTo>
                    <a:pt x="52276" y="28354"/>
                    <a:pt x="52048" y="28991"/>
                    <a:pt x="51998" y="29561"/>
                  </a:cubicBezTo>
                  <a:cubicBezTo>
                    <a:pt x="51948" y="30131"/>
                    <a:pt x="51659" y="31112"/>
                    <a:pt x="51245" y="31482"/>
                  </a:cubicBezTo>
                  <a:cubicBezTo>
                    <a:pt x="50831" y="31852"/>
                    <a:pt x="49803" y="31863"/>
                    <a:pt x="49514" y="31783"/>
                  </a:cubicBezTo>
                  <a:cubicBezTo>
                    <a:pt x="49226" y="31703"/>
                    <a:pt x="49865" y="30472"/>
                    <a:pt x="49288" y="30462"/>
                  </a:cubicBezTo>
                  <a:cubicBezTo>
                    <a:pt x="48711" y="30452"/>
                    <a:pt x="48277" y="30709"/>
                    <a:pt x="47255" y="30401"/>
                  </a:cubicBezTo>
                  <a:cubicBezTo>
                    <a:pt x="46234" y="30093"/>
                    <a:pt x="43637" y="28396"/>
                    <a:pt x="43159" y="28616"/>
                  </a:cubicBezTo>
                  <a:cubicBezTo>
                    <a:pt x="43202" y="29902"/>
                    <a:pt x="41889" y="27885"/>
                    <a:pt x="41932" y="29171"/>
                  </a:cubicBezTo>
                  <a:cubicBezTo>
                    <a:pt x="41482" y="29422"/>
                    <a:pt x="39899" y="28771"/>
                    <a:pt x="39984" y="29060"/>
                  </a:cubicBezTo>
                  <a:cubicBezTo>
                    <a:pt x="39525" y="29170"/>
                    <a:pt x="39192" y="26439"/>
                    <a:pt x="38498" y="26706"/>
                  </a:cubicBezTo>
                  <a:cubicBezTo>
                    <a:pt x="37804" y="26973"/>
                    <a:pt x="36676" y="27246"/>
                    <a:pt x="35064" y="27242"/>
                  </a:cubicBezTo>
                  <a:cubicBezTo>
                    <a:pt x="33452" y="27238"/>
                    <a:pt x="29887" y="27134"/>
                    <a:pt x="28826" y="26683"/>
                  </a:cubicBezTo>
                  <a:cubicBezTo>
                    <a:pt x="27765" y="26232"/>
                    <a:pt x="29018" y="24917"/>
                    <a:pt x="28698" y="24534"/>
                  </a:cubicBezTo>
                  <a:cubicBezTo>
                    <a:pt x="28378" y="24151"/>
                    <a:pt x="27598" y="24314"/>
                    <a:pt x="26907" y="24385"/>
                  </a:cubicBezTo>
                  <a:cubicBezTo>
                    <a:pt x="26216" y="24456"/>
                    <a:pt x="25468" y="24547"/>
                    <a:pt x="24553" y="24959"/>
                  </a:cubicBezTo>
                  <a:cubicBezTo>
                    <a:pt x="24014" y="24959"/>
                    <a:pt x="23128" y="24245"/>
                    <a:pt x="22724" y="24461"/>
                  </a:cubicBezTo>
                  <a:cubicBezTo>
                    <a:pt x="21866" y="24890"/>
                    <a:pt x="21744" y="25809"/>
                    <a:pt x="21744" y="25451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0" name="Freeform 129"/>
            <p:cNvSpPr>
              <a:spLocks/>
            </p:cNvSpPr>
            <p:nvPr/>
          </p:nvSpPr>
          <p:spPr bwMode="auto">
            <a:xfrm rot="19136420">
              <a:off x="8954309" y="2232366"/>
              <a:ext cx="1385907" cy="1258888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38340"/>
                <a:gd name="connsiteY0" fmla="*/ 18515 h 21655"/>
                <a:gd name="connsiteX1" fmla="*/ 907 w 38340"/>
                <a:gd name="connsiteY1" fmla="*/ 17702 h 21655"/>
                <a:gd name="connsiteX2" fmla="*/ 675 w 38340"/>
                <a:gd name="connsiteY2" fmla="*/ 16658 h 21655"/>
                <a:gd name="connsiteX3" fmla="*/ 1361 w 38340"/>
                <a:gd name="connsiteY3" fmla="*/ 16246 h 21655"/>
                <a:gd name="connsiteX4" fmla="*/ 1187 w 38340"/>
                <a:gd name="connsiteY4" fmla="*/ 15392 h 21655"/>
                <a:gd name="connsiteX5" fmla="*/ 805 w 38340"/>
                <a:gd name="connsiteY5" fmla="*/ 14866 h 21655"/>
                <a:gd name="connsiteX6" fmla="*/ 1119 w 38340"/>
                <a:gd name="connsiteY6" fmla="*/ 13930 h 21655"/>
                <a:gd name="connsiteX7" fmla="*/ 1992 w 38340"/>
                <a:gd name="connsiteY7" fmla="*/ 13480 h 21655"/>
                <a:gd name="connsiteX8" fmla="*/ 1963 w 38340"/>
                <a:gd name="connsiteY8" fmla="*/ 12956 h 21655"/>
                <a:gd name="connsiteX9" fmla="*/ 2137 w 38340"/>
                <a:gd name="connsiteY9" fmla="*/ 12246 h 21655"/>
                <a:gd name="connsiteX10" fmla="*/ 2557 w 38340"/>
                <a:gd name="connsiteY10" fmla="*/ 11654 h 21655"/>
                <a:gd name="connsiteX11" fmla="*/ 2509 w 38340"/>
                <a:gd name="connsiteY11" fmla="*/ 10871 h 21655"/>
                <a:gd name="connsiteX12" fmla="*/ 1498 w 38340"/>
                <a:gd name="connsiteY12" fmla="*/ 9510 h 21655"/>
                <a:gd name="connsiteX13" fmla="*/ 52 w 38340"/>
                <a:gd name="connsiteY13" fmla="*/ 7628 h 21655"/>
                <a:gd name="connsiteX14" fmla="*/ 830 w 38340"/>
                <a:gd name="connsiteY14" fmla="*/ 6643 h 21655"/>
                <a:gd name="connsiteX15" fmla="*/ 1192 w 38340"/>
                <a:gd name="connsiteY15" fmla="*/ 5997 h 21655"/>
                <a:gd name="connsiteX16" fmla="*/ 2185 w 38340"/>
                <a:gd name="connsiteY16" fmla="*/ 4936 h 21655"/>
                <a:gd name="connsiteX17" fmla="*/ 3867 w 38340"/>
                <a:gd name="connsiteY17" fmla="*/ 4302 h 21655"/>
                <a:gd name="connsiteX18" fmla="*/ 5757 w 38340"/>
                <a:gd name="connsiteY18" fmla="*/ 2969 h 21655"/>
                <a:gd name="connsiteX19" fmla="*/ 8129 w 38340"/>
                <a:gd name="connsiteY19" fmla="*/ 1932 h 21655"/>
                <a:gd name="connsiteX20" fmla="*/ 9874 w 38340"/>
                <a:gd name="connsiteY20" fmla="*/ 1525 h 21655"/>
                <a:gd name="connsiteX21" fmla="*/ 12343 w 38340"/>
                <a:gd name="connsiteY21" fmla="*/ 751 h 21655"/>
                <a:gd name="connsiteX22" fmla="*/ 11799 w 38340"/>
                <a:gd name="connsiteY22" fmla="*/ 1830 h 21655"/>
                <a:gd name="connsiteX23" fmla="*/ 12867 w 38340"/>
                <a:gd name="connsiteY23" fmla="*/ 2564 h 21655"/>
                <a:gd name="connsiteX24" fmla="*/ 15023 w 38340"/>
                <a:gd name="connsiteY24" fmla="*/ 3330 h 21655"/>
                <a:gd name="connsiteX25" fmla="*/ 16898 w 38340"/>
                <a:gd name="connsiteY25" fmla="*/ 5062 h 21655"/>
                <a:gd name="connsiteX26" fmla="*/ 16381 w 38340"/>
                <a:gd name="connsiteY26" fmla="*/ 6373 h 21655"/>
                <a:gd name="connsiteX27" fmla="*/ 18660 w 38340"/>
                <a:gd name="connsiteY27" fmla="*/ 6177 h 21655"/>
                <a:gd name="connsiteX28" fmla="*/ 19689 w 38340"/>
                <a:gd name="connsiteY28" fmla="*/ 6482 h 21655"/>
                <a:gd name="connsiteX29" fmla="*/ 20580 w 38340"/>
                <a:gd name="connsiteY29" fmla="*/ 6055 h 21655"/>
                <a:gd name="connsiteX30" fmla="*/ 22063 w 38340"/>
                <a:gd name="connsiteY30" fmla="*/ 4874 h 21655"/>
                <a:gd name="connsiteX31" fmla="*/ 23224 w 38340"/>
                <a:gd name="connsiteY31" fmla="*/ 5133 h 21655"/>
                <a:gd name="connsiteX32" fmla="*/ 23462 w 38340"/>
                <a:gd name="connsiteY32" fmla="*/ 6121 h 21655"/>
                <a:gd name="connsiteX33" fmla="*/ 25027 w 38340"/>
                <a:gd name="connsiteY33" fmla="*/ 6450 h 21655"/>
                <a:gd name="connsiteX34" fmla="*/ 26098 w 38340"/>
                <a:gd name="connsiteY34" fmla="*/ 6253 h 21655"/>
                <a:gd name="connsiteX35" fmla="*/ 38336 w 38340"/>
                <a:gd name="connsiteY35" fmla="*/ 34 h 21655"/>
                <a:gd name="connsiteX36" fmla="*/ 28403 w 38340"/>
                <a:gd name="connsiteY36" fmla="*/ 8814 h 21655"/>
                <a:gd name="connsiteX37" fmla="*/ 29391 w 38340"/>
                <a:gd name="connsiteY37" fmla="*/ 8814 h 21655"/>
                <a:gd name="connsiteX38" fmla="*/ 29062 w 38340"/>
                <a:gd name="connsiteY38" fmla="*/ 9996 h 21655"/>
                <a:gd name="connsiteX39" fmla="*/ 28074 w 38340"/>
                <a:gd name="connsiteY39" fmla="*/ 11244 h 21655"/>
                <a:gd name="connsiteX40" fmla="*/ 28072 w 38340"/>
                <a:gd name="connsiteY40" fmla="*/ 13236 h 21655"/>
                <a:gd name="connsiteX41" fmla="*/ 23920 w 38340"/>
                <a:gd name="connsiteY41" fmla="*/ 14258 h 21655"/>
                <a:gd name="connsiteX42" fmla="*/ 22391 w 38340"/>
                <a:gd name="connsiteY42" fmla="*/ 14199 h 21655"/>
                <a:gd name="connsiteX43" fmla="*/ 20745 w 38340"/>
                <a:gd name="connsiteY43" fmla="*/ 15841 h 21655"/>
                <a:gd name="connsiteX44" fmla="*/ 19510 w 38340"/>
                <a:gd name="connsiteY44" fmla="*/ 17417 h 21655"/>
                <a:gd name="connsiteX45" fmla="*/ 18207 w 38340"/>
                <a:gd name="connsiteY45" fmla="*/ 17552 h 21655"/>
                <a:gd name="connsiteX46" fmla="*/ 17088 w 38340"/>
                <a:gd name="connsiteY46" fmla="*/ 18282 h 21655"/>
                <a:gd name="connsiteX47" fmla="*/ 16709 w 38340"/>
                <a:gd name="connsiteY47" fmla="*/ 19321 h 21655"/>
                <a:gd name="connsiteX48" fmla="*/ 15804 w 38340"/>
                <a:gd name="connsiteY48" fmla="*/ 19977 h 21655"/>
                <a:gd name="connsiteX49" fmla="*/ 15474 w 38340"/>
                <a:gd name="connsiteY49" fmla="*/ 21620 h 21655"/>
                <a:gd name="connsiteX50" fmla="*/ 14650 w 38340"/>
                <a:gd name="connsiteY50" fmla="*/ 20700 h 21655"/>
                <a:gd name="connsiteX51" fmla="*/ 13086 w 38340"/>
                <a:gd name="connsiteY51" fmla="*/ 20175 h 21655"/>
                <a:gd name="connsiteX52" fmla="*/ 11687 w 38340"/>
                <a:gd name="connsiteY52" fmla="*/ 19650 h 21655"/>
                <a:gd name="connsiteX53" fmla="*/ 10286 w 38340"/>
                <a:gd name="connsiteY53" fmla="*/ 18205 h 21655"/>
                <a:gd name="connsiteX54" fmla="*/ 8640 w 38340"/>
                <a:gd name="connsiteY54" fmla="*/ 19387 h 21655"/>
                <a:gd name="connsiteX55" fmla="*/ 7157 w 38340"/>
                <a:gd name="connsiteY55" fmla="*/ 19519 h 21655"/>
                <a:gd name="connsiteX56" fmla="*/ 5592 w 38340"/>
                <a:gd name="connsiteY56" fmla="*/ 19190 h 21655"/>
                <a:gd name="connsiteX57" fmla="*/ 3087 w 38340"/>
                <a:gd name="connsiteY57" fmla="*/ 19464 h 21655"/>
                <a:gd name="connsiteX58" fmla="*/ 1334 w 38340"/>
                <a:gd name="connsiteY58" fmla="*/ 19626 h 21655"/>
                <a:gd name="connsiteX59" fmla="*/ 52 w 38340"/>
                <a:gd name="connsiteY59" fmla="*/ 18515 h 21655"/>
                <a:gd name="connsiteX0" fmla="*/ 52 w 39735"/>
                <a:gd name="connsiteY0" fmla="*/ 18620 h 21760"/>
                <a:gd name="connsiteX1" fmla="*/ 907 w 39735"/>
                <a:gd name="connsiteY1" fmla="*/ 17807 h 21760"/>
                <a:gd name="connsiteX2" fmla="*/ 675 w 39735"/>
                <a:gd name="connsiteY2" fmla="*/ 16763 h 21760"/>
                <a:gd name="connsiteX3" fmla="*/ 1361 w 39735"/>
                <a:gd name="connsiteY3" fmla="*/ 16351 h 21760"/>
                <a:gd name="connsiteX4" fmla="*/ 1187 w 39735"/>
                <a:gd name="connsiteY4" fmla="*/ 15497 h 21760"/>
                <a:gd name="connsiteX5" fmla="*/ 805 w 39735"/>
                <a:gd name="connsiteY5" fmla="*/ 14971 h 21760"/>
                <a:gd name="connsiteX6" fmla="*/ 1119 w 39735"/>
                <a:gd name="connsiteY6" fmla="*/ 14035 h 21760"/>
                <a:gd name="connsiteX7" fmla="*/ 1992 w 39735"/>
                <a:gd name="connsiteY7" fmla="*/ 13585 h 21760"/>
                <a:gd name="connsiteX8" fmla="*/ 1963 w 39735"/>
                <a:gd name="connsiteY8" fmla="*/ 13061 h 21760"/>
                <a:gd name="connsiteX9" fmla="*/ 2137 w 39735"/>
                <a:gd name="connsiteY9" fmla="*/ 12351 h 21760"/>
                <a:gd name="connsiteX10" fmla="*/ 2557 w 39735"/>
                <a:gd name="connsiteY10" fmla="*/ 11759 h 21760"/>
                <a:gd name="connsiteX11" fmla="*/ 2509 w 39735"/>
                <a:gd name="connsiteY11" fmla="*/ 10976 h 21760"/>
                <a:gd name="connsiteX12" fmla="*/ 1498 w 39735"/>
                <a:gd name="connsiteY12" fmla="*/ 9615 h 21760"/>
                <a:gd name="connsiteX13" fmla="*/ 52 w 39735"/>
                <a:gd name="connsiteY13" fmla="*/ 7733 h 21760"/>
                <a:gd name="connsiteX14" fmla="*/ 830 w 39735"/>
                <a:gd name="connsiteY14" fmla="*/ 6748 h 21760"/>
                <a:gd name="connsiteX15" fmla="*/ 1192 w 39735"/>
                <a:gd name="connsiteY15" fmla="*/ 6102 h 21760"/>
                <a:gd name="connsiteX16" fmla="*/ 2185 w 39735"/>
                <a:gd name="connsiteY16" fmla="*/ 5041 h 21760"/>
                <a:gd name="connsiteX17" fmla="*/ 3867 w 39735"/>
                <a:gd name="connsiteY17" fmla="*/ 4407 h 21760"/>
                <a:gd name="connsiteX18" fmla="*/ 5757 w 39735"/>
                <a:gd name="connsiteY18" fmla="*/ 3074 h 21760"/>
                <a:gd name="connsiteX19" fmla="*/ 8129 w 39735"/>
                <a:gd name="connsiteY19" fmla="*/ 2037 h 21760"/>
                <a:gd name="connsiteX20" fmla="*/ 9874 w 39735"/>
                <a:gd name="connsiteY20" fmla="*/ 1630 h 21760"/>
                <a:gd name="connsiteX21" fmla="*/ 12343 w 39735"/>
                <a:gd name="connsiteY21" fmla="*/ 856 h 21760"/>
                <a:gd name="connsiteX22" fmla="*/ 11799 w 39735"/>
                <a:gd name="connsiteY22" fmla="*/ 1935 h 21760"/>
                <a:gd name="connsiteX23" fmla="*/ 12867 w 39735"/>
                <a:gd name="connsiteY23" fmla="*/ 2669 h 21760"/>
                <a:gd name="connsiteX24" fmla="*/ 15023 w 39735"/>
                <a:gd name="connsiteY24" fmla="*/ 3435 h 21760"/>
                <a:gd name="connsiteX25" fmla="*/ 16898 w 39735"/>
                <a:gd name="connsiteY25" fmla="*/ 5167 h 21760"/>
                <a:gd name="connsiteX26" fmla="*/ 16381 w 39735"/>
                <a:gd name="connsiteY26" fmla="*/ 6478 h 21760"/>
                <a:gd name="connsiteX27" fmla="*/ 18660 w 39735"/>
                <a:gd name="connsiteY27" fmla="*/ 6282 h 21760"/>
                <a:gd name="connsiteX28" fmla="*/ 19689 w 39735"/>
                <a:gd name="connsiteY28" fmla="*/ 6587 h 21760"/>
                <a:gd name="connsiteX29" fmla="*/ 20580 w 39735"/>
                <a:gd name="connsiteY29" fmla="*/ 6160 h 21760"/>
                <a:gd name="connsiteX30" fmla="*/ 22063 w 39735"/>
                <a:gd name="connsiteY30" fmla="*/ 4979 h 21760"/>
                <a:gd name="connsiteX31" fmla="*/ 23224 w 39735"/>
                <a:gd name="connsiteY31" fmla="*/ 5238 h 21760"/>
                <a:gd name="connsiteX32" fmla="*/ 23462 w 39735"/>
                <a:gd name="connsiteY32" fmla="*/ 6226 h 21760"/>
                <a:gd name="connsiteX33" fmla="*/ 25027 w 39735"/>
                <a:gd name="connsiteY33" fmla="*/ 6555 h 21760"/>
                <a:gd name="connsiteX34" fmla="*/ 26098 w 39735"/>
                <a:gd name="connsiteY34" fmla="*/ 6358 h 21760"/>
                <a:gd name="connsiteX35" fmla="*/ 38336 w 39735"/>
                <a:gd name="connsiteY35" fmla="*/ 139 h 21760"/>
                <a:gd name="connsiteX36" fmla="*/ 38466 w 39735"/>
                <a:gd name="connsiteY36" fmla="*/ 2588 h 21760"/>
                <a:gd name="connsiteX37" fmla="*/ 29391 w 39735"/>
                <a:gd name="connsiteY37" fmla="*/ 8919 h 21760"/>
                <a:gd name="connsiteX38" fmla="*/ 29062 w 39735"/>
                <a:gd name="connsiteY38" fmla="*/ 10101 h 21760"/>
                <a:gd name="connsiteX39" fmla="*/ 28074 w 39735"/>
                <a:gd name="connsiteY39" fmla="*/ 11349 h 21760"/>
                <a:gd name="connsiteX40" fmla="*/ 28072 w 39735"/>
                <a:gd name="connsiteY40" fmla="*/ 13341 h 21760"/>
                <a:gd name="connsiteX41" fmla="*/ 23920 w 39735"/>
                <a:gd name="connsiteY41" fmla="*/ 14363 h 21760"/>
                <a:gd name="connsiteX42" fmla="*/ 22391 w 39735"/>
                <a:gd name="connsiteY42" fmla="*/ 14304 h 21760"/>
                <a:gd name="connsiteX43" fmla="*/ 20745 w 39735"/>
                <a:gd name="connsiteY43" fmla="*/ 15946 h 21760"/>
                <a:gd name="connsiteX44" fmla="*/ 19510 w 39735"/>
                <a:gd name="connsiteY44" fmla="*/ 17522 h 21760"/>
                <a:gd name="connsiteX45" fmla="*/ 18207 w 39735"/>
                <a:gd name="connsiteY45" fmla="*/ 17657 h 21760"/>
                <a:gd name="connsiteX46" fmla="*/ 17088 w 39735"/>
                <a:gd name="connsiteY46" fmla="*/ 18387 h 21760"/>
                <a:gd name="connsiteX47" fmla="*/ 16709 w 39735"/>
                <a:gd name="connsiteY47" fmla="*/ 19426 h 21760"/>
                <a:gd name="connsiteX48" fmla="*/ 15804 w 39735"/>
                <a:gd name="connsiteY48" fmla="*/ 20082 h 21760"/>
                <a:gd name="connsiteX49" fmla="*/ 15474 w 39735"/>
                <a:gd name="connsiteY49" fmla="*/ 21725 h 21760"/>
                <a:gd name="connsiteX50" fmla="*/ 14650 w 39735"/>
                <a:gd name="connsiteY50" fmla="*/ 20805 h 21760"/>
                <a:gd name="connsiteX51" fmla="*/ 13086 w 39735"/>
                <a:gd name="connsiteY51" fmla="*/ 20280 h 21760"/>
                <a:gd name="connsiteX52" fmla="*/ 11687 w 39735"/>
                <a:gd name="connsiteY52" fmla="*/ 19755 h 21760"/>
                <a:gd name="connsiteX53" fmla="*/ 10286 w 39735"/>
                <a:gd name="connsiteY53" fmla="*/ 18310 h 21760"/>
                <a:gd name="connsiteX54" fmla="*/ 8640 w 39735"/>
                <a:gd name="connsiteY54" fmla="*/ 19492 h 21760"/>
                <a:gd name="connsiteX55" fmla="*/ 7157 w 39735"/>
                <a:gd name="connsiteY55" fmla="*/ 19624 h 21760"/>
                <a:gd name="connsiteX56" fmla="*/ 5592 w 39735"/>
                <a:gd name="connsiteY56" fmla="*/ 19295 h 21760"/>
                <a:gd name="connsiteX57" fmla="*/ 3087 w 39735"/>
                <a:gd name="connsiteY57" fmla="*/ 19569 h 21760"/>
                <a:gd name="connsiteX58" fmla="*/ 1334 w 39735"/>
                <a:gd name="connsiteY58" fmla="*/ 19731 h 21760"/>
                <a:gd name="connsiteX59" fmla="*/ 52 w 39735"/>
                <a:gd name="connsiteY59" fmla="*/ 18620 h 21760"/>
                <a:gd name="connsiteX0" fmla="*/ 52 w 39021"/>
                <a:gd name="connsiteY0" fmla="*/ 18648 h 21788"/>
                <a:gd name="connsiteX1" fmla="*/ 907 w 39021"/>
                <a:gd name="connsiteY1" fmla="*/ 17835 h 21788"/>
                <a:gd name="connsiteX2" fmla="*/ 675 w 39021"/>
                <a:gd name="connsiteY2" fmla="*/ 16791 h 21788"/>
                <a:gd name="connsiteX3" fmla="*/ 1361 w 39021"/>
                <a:gd name="connsiteY3" fmla="*/ 16379 h 21788"/>
                <a:gd name="connsiteX4" fmla="*/ 1187 w 39021"/>
                <a:gd name="connsiteY4" fmla="*/ 15525 h 21788"/>
                <a:gd name="connsiteX5" fmla="*/ 805 w 39021"/>
                <a:gd name="connsiteY5" fmla="*/ 14999 h 21788"/>
                <a:gd name="connsiteX6" fmla="*/ 1119 w 39021"/>
                <a:gd name="connsiteY6" fmla="*/ 14063 h 21788"/>
                <a:gd name="connsiteX7" fmla="*/ 1992 w 39021"/>
                <a:gd name="connsiteY7" fmla="*/ 13613 h 21788"/>
                <a:gd name="connsiteX8" fmla="*/ 1963 w 39021"/>
                <a:gd name="connsiteY8" fmla="*/ 13089 h 21788"/>
                <a:gd name="connsiteX9" fmla="*/ 2137 w 39021"/>
                <a:gd name="connsiteY9" fmla="*/ 12379 h 21788"/>
                <a:gd name="connsiteX10" fmla="*/ 2557 w 39021"/>
                <a:gd name="connsiteY10" fmla="*/ 11787 h 21788"/>
                <a:gd name="connsiteX11" fmla="*/ 2509 w 39021"/>
                <a:gd name="connsiteY11" fmla="*/ 11004 h 21788"/>
                <a:gd name="connsiteX12" fmla="*/ 1498 w 39021"/>
                <a:gd name="connsiteY12" fmla="*/ 9643 h 21788"/>
                <a:gd name="connsiteX13" fmla="*/ 52 w 39021"/>
                <a:gd name="connsiteY13" fmla="*/ 7761 h 21788"/>
                <a:gd name="connsiteX14" fmla="*/ 830 w 39021"/>
                <a:gd name="connsiteY14" fmla="*/ 6776 h 21788"/>
                <a:gd name="connsiteX15" fmla="*/ 1192 w 39021"/>
                <a:gd name="connsiteY15" fmla="*/ 6130 h 21788"/>
                <a:gd name="connsiteX16" fmla="*/ 2185 w 39021"/>
                <a:gd name="connsiteY16" fmla="*/ 5069 h 21788"/>
                <a:gd name="connsiteX17" fmla="*/ 3867 w 39021"/>
                <a:gd name="connsiteY17" fmla="*/ 4435 h 21788"/>
                <a:gd name="connsiteX18" fmla="*/ 5757 w 39021"/>
                <a:gd name="connsiteY18" fmla="*/ 3102 h 21788"/>
                <a:gd name="connsiteX19" fmla="*/ 8129 w 39021"/>
                <a:gd name="connsiteY19" fmla="*/ 2065 h 21788"/>
                <a:gd name="connsiteX20" fmla="*/ 9874 w 39021"/>
                <a:gd name="connsiteY20" fmla="*/ 1658 h 21788"/>
                <a:gd name="connsiteX21" fmla="*/ 12343 w 39021"/>
                <a:gd name="connsiteY21" fmla="*/ 884 h 21788"/>
                <a:gd name="connsiteX22" fmla="*/ 11799 w 39021"/>
                <a:gd name="connsiteY22" fmla="*/ 1963 h 21788"/>
                <a:gd name="connsiteX23" fmla="*/ 12867 w 39021"/>
                <a:gd name="connsiteY23" fmla="*/ 2697 h 21788"/>
                <a:gd name="connsiteX24" fmla="*/ 15023 w 39021"/>
                <a:gd name="connsiteY24" fmla="*/ 3463 h 21788"/>
                <a:gd name="connsiteX25" fmla="*/ 16898 w 39021"/>
                <a:gd name="connsiteY25" fmla="*/ 5195 h 21788"/>
                <a:gd name="connsiteX26" fmla="*/ 16381 w 39021"/>
                <a:gd name="connsiteY26" fmla="*/ 6506 h 21788"/>
                <a:gd name="connsiteX27" fmla="*/ 18660 w 39021"/>
                <a:gd name="connsiteY27" fmla="*/ 6310 h 21788"/>
                <a:gd name="connsiteX28" fmla="*/ 19689 w 39021"/>
                <a:gd name="connsiteY28" fmla="*/ 6615 h 21788"/>
                <a:gd name="connsiteX29" fmla="*/ 20580 w 39021"/>
                <a:gd name="connsiteY29" fmla="*/ 6188 h 21788"/>
                <a:gd name="connsiteX30" fmla="*/ 22063 w 39021"/>
                <a:gd name="connsiteY30" fmla="*/ 5007 h 21788"/>
                <a:gd name="connsiteX31" fmla="*/ 23224 w 39021"/>
                <a:gd name="connsiteY31" fmla="*/ 5266 h 21788"/>
                <a:gd name="connsiteX32" fmla="*/ 23462 w 39021"/>
                <a:gd name="connsiteY32" fmla="*/ 6254 h 21788"/>
                <a:gd name="connsiteX33" fmla="*/ 25027 w 39021"/>
                <a:gd name="connsiteY33" fmla="*/ 6583 h 21788"/>
                <a:gd name="connsiteX34" fmla="*/ 26098 w 39021"/>
                <a:gd name="connsiteY34" fmla="*/ 6386 h 21788"/>
                <a:gd name="connsiteX35" fmla="*/ 38336 w 39021"/>
                <a:gd name="connsiteY35" fmla="*/ 167 h 21788"/>
                <a:gd name="connsiteX36" fmla="*/ 38466 w 39021"/>
                <a:gd name="connsiteY36" fmla="*/ 2616 h 21788"/>
                <a:gd name="connsiteX37" fmla="*/ 29391 w 39021"/>
                <a:gd name="connsiteY37" fmla="*/ 8947 h 21788"/>
                <a:gd name="connsiteX38" fmla="*/ 29062 w 39021"/>
                <a:gd name="connsiteY38" fmla="*/ 10129 h 21788"/>
                <a:gd name="connsiteX39" fmla="*/ 28074 w 39021"/>
                <a:gd name="connsiteY39" fmla="*/ 11377 h 21788"/>
                <a:gd name="connsiteX40" fmla="*/ 28072 w 39021"/>
                <a:gd name="connsiteY40" fmla="*/ 13369 h 21788"/>
                <a:gd name="connsiteX41" fmla="*/ 23920 w 39021"/>
                <a:gd name="connsiteY41" fmla="*/ 14391 h 21788"/>
                <a:gd name="connsiteX42" fmla="*/ 22391 w 39021"/>
                <a:gd name="connsiteY42" fmla="*/ 14332 h 21788"/>
                <a:gd name="connsiteX43" fmla="*/ 20745 w 39021"/>
                <a:gd name="connsiteY43" fmla="*/ 15974 h 21788"/>
                <a:gd name="connsiteX44" fmla="*/ 19510 w 39021"/>
                <a:gd name="connsiteY44" fmla="*/ 17550 h 21788"/>
                <a:gd name="connsiteX45" fmla="*/ 18207 w 39021"/>
                <a:gd name="connsiteY45" fmla="*/ 17685 h 21788"/>
                <a:gd name="connsiteX46" fmla="*/ 17088 w 39021"/>
                <a:gd name="connsiteY46" fmla="*/ 18415 h 21788"/>
                <a:gd name="connsiteX47" fmla="*/ 16709 w 39021"/>
                <a:gd name="connsiteY47" fmla="*/ 19454 h 21788"/>
                <a:gd name="connsiteX48" fmla="*/ 15804 w 39021"/>
                <a:gd name="connsiteY48" fmla="*/ 20110 h 21788"/>
                <a:gd name="connsiteX49" fmla="*/ 15474 w 39021"/>
                <a:gd name="connsiteY49" fmla="*/ 21753 h 21788"/>
                <a:gd name="connsiteX50" fmla="*/ 14650 w 39021"/>
                <a:gd name="connsiteY50" fmla="*/ 20833 h 21788"/>
                <a:gd name="connsiteX51" fmla="*/ 13086 w 39021"/>
                <a:gd name="connsiteY51" fmla="*/ 20308 h 21788"/>
                <a:gd name="connsiteX52" fmla="*/ 11687 w 39021"/>
                <a:gd name="connsiteY52" fmla="*/ 19783 h 21788"/>
                <a:gd name="connsiteX53" fmla="*/ 10286 w 39021"/>
                <a:gd name="connsiteY53" fmla="*/ 18338 h 21788"/>
                <a:gd name="connsiteX54" fmla="*/ 8640 w 39021"/>
                <a:gd name="connsiteY54" fmla="*/ 19520 h 21788"/>
                <a:gd name="connsiteX55" fmla="*/ 7157 w 39021"/>
                <a:gd name="connsiteY55" fmla="*/ 19652 h 21788"/>
                <a:gd name="connsiteX56" fmla="*/ 5592 w 39021"/>
                <a:gd name="connsiteY56" fmla="*/ 19323 h 21788"/>
                <a:gd name="connsiteX57" fmla="*/ 3087 w 39021"/>
                <a:gd name="connsiteY57" fmla="*/ 19597 h 21788"/>
                <a:gd name="connsiteX58" fmla="*/ 1334 w 39021"/>
                <a:gd name="connsiteY58" fmla="*/ 19759 h 21788"/>
                <a:gd name="connsiteX59" fmla="*/ 52 w 39021"/>
                <a:gd name="connsiteY59" fmla="*/ 18648 h 21788"/>
                <a:gd name="connsiteX0" fmla="*/ 52 w 38625"/>
                <a:gd name="connsiteY0" fmla="*/ 18634 h 21774"/>
                <a:gd name="connsiteX1" fmla="*/ 907 w 38625"/>
                <a:gd name="connsiteY1" fmla="*/ 17821 h 21774"/>
                <a:gd name="connsiteX2" fmla="*/ 675 w 38625"/>
                <a:gd name="connsiteY2" fmla="*/ 16777 h 21774"/>
                <a:gd name="connsiteX3" fmla="*/ 1361 w 38625"/>
                <a:gd name="connsiteY3" fmla="*/ 16365 h 21774"/>
                <a:gd name="connsiteX4" fmla="*/ 1187 w 38625"/>
                <a:gd name="connsiteY4" fmla="*/ 15511 h 21774"/>
                <a:gd name="connsiteX5" fmla="*/ 805 w 38625"/>
                <a:gd name="connsiteY5" fmla="*/ 14985 h 21774"/>
                <a:gd name="connsiteX6" fmla="*/ 1119 w 38625"/>
                <a:gd name="connsiteY6" fmla="*/ 14049 h 21774"/>
                <a:gd name="connsiteX7" fmla="*/ 1992 w 38625"/>
                <a:gd name="connsiteY7" fmla="*/ 13599 h 21774"/>
                <a:gd name="connsiteX8" fmla="*/ 1963 w 38625"/>
                <a:gd name="connsiteY8" fmla="*/ 13075 h 21774"/>
                <a:gd name="connsiteX9" fmla="*/ 2137 w 38625"/>
                <a:gd name="connsiteY9" fmla="*/ 12365 h 21774"/>
                <a:gd name="connsiteX10" fmla="*/ 2557 w 38625"/>
                <a:gd name="connsiteY10" fmla="*/ 11773 h 21774"/>
                <a:gd name="connsiteX11" fmla="*/ 2509 w 38625"/>
                <a:gd name="connsiteY11" fmla="*/ 10990 h 21774"/>
                <a:gd name="connsiteX12" fmla="*/ 1498 w 38625"/>
                <a:gd name="connsiteY12" fmla="*/ 9629 h 21774"/>
                <a:gd name="connsiteX13" fmla="*/ 52 w 38625"/>
                <a:gd name="connsiteY13" fmla="*/ 7747 h 21774"/>
                <a:gd name="connsiteX14" fmla="*/ 830 w 38625"/>
                <a:gd name="connsiteY14" fmla="*/ 6762 h 21774"/>
                <a:gd name="connsiteX15" fmla="*/ 1192 w 38625"/>
                <a:gd name="connsiteY15" fmla="*/ 6116 h 21774"/>
                <a:gd name="connsiteX16" fmla="*/ 2185 w 38625"/>
                <a:gd name="connsiteY16" fmla="*/ 5055 h 21774"/>
                <a:gd name="connsiteX17" fmla="*/ 3867 w 38625"/>
                <a:gd name="connsiteY17" fmla="*/ 4421 h 21774"/>
                <a:gd name="connsiteX18" fmla="*/ 5757 w 38625"/>
                <a:gd name="connsiteY18" fmla="*/ 3088 h 21774"/>
                <a:gd name="connsiteX19" fmla="*/ 8129 w 38625"/>
                <a:gd name="connsiteY19" fmla="*/ 2051 h 21774"/>
                <a:gd name="connsiteX20" fmla="*/ 9874 w 38625"/>
                <a:gd name="connsiteY20" fmla="*/ 1644 h 21774"/>
                <a:gd name="connsiteX21" fmla="*/ 12343 w 38625"/>
                <a:gd name="connsiteY21" fmla="*/ 870 h 21774"/>
                <a:gd name="connsiteX22" fmla="*/ 11799 w 38625"/>
                <a:gd name="connsiteY22" fmla="*/ 1949 h 21774"/>
                <a:gd name="connsiteX23" fmla="*/ 12867 w 38625"/>
                <a:gd name="connsiteY23" fmla="*/ 2683 h 21774"/>
                <a:gd name="connsiteX24" fmla="*/ 15023 w 38625"/>
                <a:gd name="connsiteY24" fmla="*/ 3449 h 21774"/>
                <a:gd name="connsiteX25" fmla="*/ 16898 w 38625"/>
                <a:gd name="connsiteY25" fmla="*/ 5181 h 21774"/>
                <a:gd name="connsiteX26" fmla="*/ 16381 w 38625"/>
                <a:gd name="connsiteY26" fmla="*/ 6492 h 21774"/>
                <a:gd name="connsiteX27" fmla="*/ 18660 w 38625"/>
                <a:gd name="connsiteY27" fmla="*/ 6296 h 21774"/>
                <a:gd name="connsiteX28" fmla="*/ 19689 w 38625"/>
                <a:gd name="connsiteY28" fmla="*/ 6601 h 21774"/>
                <a:gd name="connsiteX29" fmla="*/ 20580 w 38625"/>
                <a:gd name="connsiteY29" fmla="*/ 6174 h 21774"/>
                <a:gd name="connsiteX30" fmla="*/ 22063 w 38625"/>
                <a:gd name="connsiteY30" fmla="*/ 4993 h 21774"/>
                <a:gd name="connsiteX31" fmla="*/ 23224 w 38625"/>
                <a:gd name="connsiteY31" fmla="*/ 5252 h 21774"/>
                <a:gd name="connsiteX32" fmla="*/ 23462 w 38625"/>
                <a:gd name="connsiteY32" fmla="*/ 6240 h 21774"/>
                <a:gd name="connsiteX33" fmla="*/ 25027 w 38625"/>
                <a:gd name="connsiteY33" fmla="*/ 6569 h 21774"/>
                <a:gd name="connsiteX34" fmla="*/ 26098 w 38625"/>
                <a:gd name="connsiteY34" fmla="*/ 6372 h 21774"/>
                <a:gd name="connsiteX35" fmla="*/ 38336 w 38625"/>
                <a:gd name="connsiteY35" fmla="*/ 153 h 21774"/>
                <a:gd name="connsiteX36" fmla="*/ 38466 w 38625"/>
                <a:gd name="connsiteY36" fmla="*/ 2602 h 21774"/>
                <a:gd name="connsiteX37" fmla="*/ 29391 w 38625"/>
                <a:gd name="connsiteY37" fmla="*/ 8933 h 21774"/>
                <a:gd name="connsiteX38" fmla="*/ 29062 w 38625"/>
                <a:gd name="connsiteY38" fmla="*/ 10115 h 21774"/>
                <a:gd name="connsiteX39" fmla="*/ 28074 w 38625"/>
                <a:gd name="connsiteY39" fmla="*/ 11363 h 21774"/>
                <a:gd name="connsiteX40" fmla="*/ 28072 w 38625"/>
                <a:gd name="connsiteY40" fmla="*/ 13355 h 21774"/>
                <a:gd name="connsiteX41" fmla="*/ 23920 w 38625"/>
                <a:gd name="connsiteY41" fmla="*/ 14377 h 21774"/>
                <a:gd name="connsiteX42" fmla="*/ 22391 w 38625"/>
                <a:gd name="connsiteY42" fmla="*/ 14318 h 21774"/>
                <a:gd name="connsiteX43" fmla="*/ 20745 w 38625"/>
                <a:gd name="connsiteY43" fmla="*/ 15960 h 21774"/>
                <a:gd name="connsiteX44" fmla="*/ 19510 w 38625"/>
                <a:gd name="connsiteY44" fmla="*/ 17536 h 21774"/>
                <a:gd name="connsiteX45" fmla="*/ 18207 w 38625"/>
                <a:gd name="connsiteY45" fmla="*/ 17671 h 21774"/>
                <a:gd name="connsiteX46" fmla="*/ 17088 w 38625"/>
                <a:gd name="connsiteY46" fmla="*/ 18401 h 21774"/>
                <a:gd name="connsiteX47" fmla="*/ 16709 w 38625"/>
                <a:gd name="connsiteY47" fmla="*/ 19440 h 21774"/>
                <a:gd name="connsiteX48" fmla="*/ 15804 w 38625"/>
                <a:gd name="connsiteY48" fmla="*/ 20096 h 21774"/>
                <a:gd name="connsiteX49" fmla="*/ 15474 w 38625"/>
                <a:gd name="connsiteY49" fmla="*/ 21739 h 21774"/>
                <a:gd name="connsiteX50" fmla="*/ 14650 w 38625"/>
                <a:gd name="connsiteY50" fmla="*/ 20819 h 21774"/>
                <a:gd name="connsiteX51" fmla="*/ 13086 w 38625"/>
                <a:gd name="connsiteY51" fmla="*/ 20294 h 21774"/>
                <a:gd name="connsiteX52" fmla="*/ 11687 w 38625"/>
                <a:gd name="connsiteY52" fmla="*/ 19769 h 21774"/>
                <a:gd name="connsiteX53" fmla="*/ 10286 w 38625"/>
                <a:gd name="connsiteY53" fmla="*/ 18324 h 21774"/>
                <a:gd name="connsiteX54" fmla="*/ 8640 w 38625"/>
                <a:gd name="connsiteY54" fmla="*/ 19506 h 21774"/>
                <a:gd name="connsiteX55" fmla="*/ 7157 w 38625"/>
                <a:gd name="connsiteY55" fmla="*/ 19638 h 21774"/>
                <a:gd name="connsiteX56" fmla="*/ 5592 w 38625"/>
                <a:gd name="connsiteY56" fmla="*/ 19309 h 21774"/>
                <a:gd name="connsiteX57" fmla="*/ 3087 w 38625"/>
                <a:gd name="connsiteY57" fmla="*/ 19583 h 21774"/>
                <a:gd name="connsiteX58" fmla="*/ 1334 w 38625"/>
                <a:gd name="connsiteY58" fmla="*/ 19745 h 21774"/>
                <a:gd name="connsiteX59" fmla="*/ 52 w 38625"/>
                <a:gd name="connsiteY59" fmla="*/ 18634 h 21774"/>
                <a:gd name="connsiteX0" fmla="*/ 52 w 42697"/>
                <a:gd name="connsiteY0" fmla="*/ 18634 h 21774"/>
                <a:gd name="connsiteX1" fmla="*/ 907 w 42697"/>
                <a:gd name="connsiteY1" fmla="*/ 17821 h 21774"/>
                <a:gd name="connsiteX2" fmla="*/ 675 w 42697"/>
                <a:gd name="connsiteY2" fmla="*/ 16777 h 21774"/>
                <a:gd name="connsiteX3" fmla="*/ 1361 w 42697"/>
                <a:gd name="connsiteY3" fmla="*/ 16365 h 21774"/>
                <a:gd name="connsiteX4" fmla="*/ 1187 w 42697"/>
                <a:gd name="connsiteY4" fmla="*/ 15511 h 21774"/>
                <a:gd name="connsiteX5" fmla="*/ 805 w 42697"/>
                <a:gd name="connsiteY5" fmla="*/ 14985 h 21774"/>
                <a:gd name="connsiteX6" fmla="*/ 1119 w 42697"/>
                <a:gd name="connsiteY6" fmla="*/ 14049 h 21774"/>
                <a:gd name="connsiteX7" fmla="*/ 1992 w 42697"/>
                <a:gd name="connsiteY7" fmla="*/ 13599 h 21774"/>
                <a:gd name="connsiteX8" fmla="*/ 1963 w 42697"/>
                <a:gd name="connsiteY8" fmla="*/ 13075 h 21774"/>
                <a:gd name="connsiteX9" fmla="*/ 2137 w 42697"/>
                <a:gd name="connsiteY9" fmla="*/ 12365 h 21774"/>
                <a:gd name="connsiteX10" fmla="*/ 2557 w 42697"/>
                <a:gd name="connsiteY10" fmla="*/ 11773 h 21774"/>
                <a:gd name="connsiteX11" fmla="*/ 2509 w 42697"/>
                <a:gd name="connsiteY11" fmla="*/ 10990 h 21774"/>
                <a:gd name="connsiteX12" fmla="*/ 1498 w 42697"/>
                <a:gd name="connsiteY12" fmla="*/ 9629 h 21774"/>
                <a:gd name="connsiteX13" fmla="*/ 52 w 42697"/>
                <a:gd name="connsiteY13" fmla="*/ 7747 h 21774"/>
                <a:gd name="connsiteX14" fmla="*/ 830 w 42697"/>
                <a:gd name="connsiteY14" fmla="*/ 6762 h 21774"/>
                <a:gd name="connsiteX15" fmla="*/ 1192 w 42697"/>
                <a:gd name="connsiteY15" fmla="*/ 6116 h 21774"/>
                <a:gd name="connsiteX16" fmla="*/ 2185 w 42697"/>
                <a:gd name="connsiteY16" fmla="*/ 5055 h 21774"/>
                <a:gd name="connsiteX17" fmla="*/ 3867 w 42697"/>
                <a:gd name="connsiteY17" fmla="*/ 4421 h 21774"/>
                <a:gd name="connsiteX18" fmla="*/ 5757 w 42697"/>
                <a:gd name="connsiteY18" fmla="*/ 3088 h 21774"/>
                <a:gd name="connsiteX19" fmla="*/ 8129 w 42697"/>
                <a:gd name="connsiteY19" fmla="*/ 2051 h 21774"/>
                <a:gd name="connsiteX20" fmla="*/ 9874 w 42697"/>
                <a:gd name="connsiteY20" fmla="*/ 1644 h 21774"/>
                <a:gd name="connsiteX21" fmla="*/ 12343 w 42697"/>
                <a:gd name="connsiteY21" fmla="*/ 870 h 21774"/>
                <a:gd name="connsiteX22" fmla="*/ 11799 w 42697"/>
                <a:gd name="connsiteY22" fmla="*/ 1949 h 21774"/>
                <a:gd name="connsiteX23" fmla="*/ 12867 w 42697"/>
                <a:gd name="connsiteY23" fmla="*/ 2683 h 21774"/>
                <a:gd name="connsiteX24" fmla="*/ 15023 w 42697"/>
                <a:gd name="connsiteY24" fmla="*/ 3449 h 21774"/>
                <a:gd name="connsiteX25" fmla="*/ 16898 w 42697"/>
                <a:gd name="connsiteY25" fmla="*/ 5181 h 21774"/>
                <a:gd name="connsiteX26" fmla="*/ 16381 w 42697"/>
                <a:gd name="connsiteY26" fmla="*/ 6492 h 21774"/>
                <a:gd name="connsiteX27" fmla="*/ 18660 w 42697"/>
                <a:gd name="connsiteY27" fmla="*/ 6296 h 21774"/>
                <a:gd name="connsiteX28" fmla="*/ 19689 w 42697"/>
                <a:gd name="connsiteY28" fmla="*/ 6601 h 21774"/>
                <a:gd name="connsiteX29" fmla="*/ 20580 w 42697"/>
                <a:gd name="connsiteY29" fmla="*/ 6174 h 21774"/>
                <a:gd name="connsiteX30" fmla="*/ 22063 w 42697"/>
                <a:gd name="connsiteY30" fmla="*/ 4993 h 21774"/>
                <a:gd name="connsiteX31" fmla="*/ 23224 w 42697"/>
                <a:gd name="connsiteY31" fmla="*/ 5252 h 21774"/>
                <a:gd name="connsiteX32" fmla="*/ 23462 w 42697"/>
                <a:gd name="connsiteY32" fmla="*/ 6240 h 21774"/>
                <a:gd name="connsiteX33" fmla="*/ 25027 w 42697"/>
                <a:gd name="connsiteY33" fmla="*/ 6569 h 21774"/>
                <a:gd name="connsiteX34" fmla="*/ 26098 w 42697"/>
                <a:gd name="connsiteY34" fmla="*/ 6372 h 21774"/>
                <a:gd name="connsiteX35" fmla="*/ 38336 w 42697"/>
                <a:gd name="connsiteY35" fmla="*/ 153 h 21774"/>
                <a:gd name="connsiteX36" fmla="*/ 38466 w 42697"/>
                <a:gd name="connsiteY36" fmla="*/ 2602 h 21774"/>
                <a:gd name="connsiteX37" fmla="*/ 42386 w 42697"/>
                <a:gd name="connsiteY37" fmla="*/ 4350 h 21774"/>
                <a:gd name="connsiteX38" fmla="*/ 29062 w 42697"/>
                <a:gd name="connsiteY38" fmla="*/ 10115 h 21774"/>
                <a:gd name="connsiteX39" fmla="*/ 28074 w 42697"/>
                <a:gd name="connsiteY39" fmla="*/ 11363 h 21774"/>
                <a:gd name="connsiteX40" fmla="*/ 28072 w 42697"/>
                <a:gd name="connsiteY40" fmla="*/ 13355 h 21774"/>
                <a:gd name="connsiteX41" fmla="*/ 23920 w 42697"/>
                <a:gd name="connsiteY41" fmla="*/ 14377 h 21774"/>
                <a:gd name="connsiteX42" fmla="*/ 22391 w 42697"/>
                <a:gd name="connsiteY42" fmla="*/ 14318 h 21774"/>
                <a:gd name="connsiteX43" fmla="*/ 20745 w 42697"/>
                <a:gd name="connsiteY43" fmla="*/ 15960 h 21774"/>
                <a:gd name="connsiteX44" fmla="*/ 19510 w 42697"/>
                <a:gd name="connsiteY44" fmla="*/ 17536 h 21774"/>
                <a:gd name="connsiteX45" fmla="*/ 18207 w 42697"/>
                <a:gd name="connsiteY45" fmla="*/ 17671 h 21774"/>
                <a:gd name="connsiteX46" fmla="*/ 17088 w 42697"/>
                <a:gd name="connsiteY46" fmla="*/ 18401 h 21774"/>
                <a:gd name="connsiteX47" fmla="*/ 16709 w 42697"/>
                <a:gd name="connsiteY47" fmla="*/ 19440 h 21774"/>
                <a:gd name="connsiteX48" fmla="*/ 15804 w 42697"/>
                <a:gd name="connsiteY48" fmla="*/ 20096 h 21774"/>
                <a:gd name="connsiteX49" fmla="*/ 15474 w 42697"/>
                <a:gd name="connsiteY49" fmla="*/ 21739 h 21774"/>
                <a:gd name="connsiteX50" fmla="*/ 14650 w 42697"/>
                <a:gd name="connsiteY50" fmla="*/ 20819 h 21774"/>
                <a:gd name="connsiteX51" fmla="*/ 13086 w 42697"/>
                <a:gd name="connsiteY51" fmla="*/ 20294 h 21774"/>
                <a:gd name="connsiteX52" fmla="*/ 11687 w 42697"/>
                <a:gd name="connsiteY52" fmla="*/ 19769 h 21774"/>
                <a:gd name="connsiteX53" fmla="*/ 10286 w 42697"/>
                <a:gd name="connsiteY53" fmla="*/ 18324 h 21774"/>
                <a:gd name="connsiteX54" fmla="*/ 8640 w 42697"/>
                <a:gd name="connsiteY54" fmla="*/ 19506 h 21774"/>
                <a:gd name="connsiteX55" fmla="*/ 7157 w 42697"/>
                <a:gd name="connsiteY55" fmla="*/ 19638 h 21774"/>
                <a:gd name="connsiteX56" fmla="*/ 5592 w 42697"/>
                <a:gd name="connsiteY56" fmla="*/ 19309 h 21774"/>
                <a:gd name="connsiteX57" fmla="*/ 3087 w 42697"/>
                <a:gd name="connsiteY57" fmla="*/ 19583 h 21774"/>
                <a:gd name="connsiteX58" fmla="*/ 1334 w 42697"/>
                <a:gd name="connsiteY58" fmla="*/ 19745 h 21774"/>
                <a:gd name="connsiteX59" fmla="*/ 52 w 42697"/>
                <a:gd name="connsiteY59" fmla="*/ 18634 h 21774"/>
                <a:gd name="connsiteX0" fmla="*/ 52 w 48949"/>
                <a:gd name="connsiteY0" fmla="*/ 18634 h 21774"/>
                <a:gd name="connsiteX1" fmla="*/ 907 w 48949"/>
                <a:gd name="connsiteY1" fmla="*/ 17821 h 21774"/>
                <a:gd name="connsiteX2" fmla="*/ 675 w 48949"/>
                <a:gd name="connsiteY2" fmla="*/ 16777 h 21774"/>
                <a:gd name="connsiteX3" fmla="*/ 1361 w 48949"/>
                <a:gd name="connsiteY3" fmla="*/ 16365 h 21774"/>
                <a:gd name="connsiteX4" fmla="*/ 1187 w 48949"/>
                <a:gd name="connsiteY4" fmla="*/ 15511 h 21774"/>
                <a:gd name="connsiteX5" fmla="*/ 805 w 48949"/>
                <a:gd name="connsiteY5" fmla="*/ 14985 h 21774"/>
                <a:gd name="connsiteX6" fmla="*/ 1119 w 48949"/>
                <a:gd name="connsiteY6" fmla="*/ 14049 h 21774"/>
                <a:gd name="connsiteX7" fmla="*/ 1992 w 48949"/>
                <a:gd name="connsiteY7" fmla="*/ 13599 h 21774"/>
                <a:gd name="connsiteX8" fmla="*/ 1963 w 48949"/>
                <a:gd name="connsiteY8" fmla="*/ 13075 h 21774"/>
                <a:gd name="connsiteX9" fmla="*/ 2137 w 48949"/>
                <a:gd name="connsiteY9" fmla="*/ 12365 h 21774"/>
                <a:gd name="connsiteX10" fmla="*/ 2557 w 48949"/>
                <a:gd name="connsiteY10" fmla="*/ 11773 h 21774"/>
                <a:gd name="connsiteX11" fmla="*/ 2509 w 48949"/>
                <a:gd name="connsiteY11" fmla="*/ 10990 h 21774"/>
                <a:gd name="connsiteX12" fmla="*/ 1498 w 48949"/>
                <a:gd name="connsiteY12" fmla="*/ 9629 h 21774"/>
                <a:gd name="connsiteX13" fmla="*/ 52 w 48949"/>
                <a:gd name="connsiteY13" fmla="*/ 7747 h 21774"/>
                <a:gd name="connsiteX14" fmla="*/ 830 w 48949"/>
                <a:gd name="connsiteY14" fmla="*/ 6762 h 21774"/>
                <a:gd name="connsiteX15" fmla="*/ 1192 w 48949"/>
                <a:gd name="connsiteY15" fmla="*/ 6116 h 21774"/>
                <a:gd name="connsiteX16" fmla="*/ 2185 w 48949"/>
                <a:gd name="connsiteY16" fmla="*/ 5055 h 21774"/>
                <a:gd name="connsiteX17" fmla="*/ 3867 w 48949"/>
                <a:gd name="connsiteY17" fmla="*/ 4421 h 21774"/>
                <a:gd name="connsiteX18" fmla="*/ 5757 w 48949"/>
                <a:gd name="connsiteY18" fmla="*/ 3088 h 21774"/>
                <a:gd name="connsiteX19" fmla="*/ 8129 w 48949"/>
                <a:gd name="connsiteY19" fmla="*/ 2051 h 21774"/>
                <a:gd name="connsiteX20" fmla="*/ 9874 w 48949"/>
                <a:gd name="connsiteY20" fmla="*/ 1644 h 21774"/>
                <a:gd name="connsiteX21" fmla="*/ 12343 w 48949"/>
                <a:gd name="connsiteY21" fmla="*/ 870 h 21774"/>
                <a:gd name="connsiteX22" fmla="*/ 11799 w 48949"/>
                <a:gd name="connsiteY22" fmla="*/ 1949 h 21774"/>
                <a:gd name="connsiteX23" fmla="*/ 12867 w 48949"/>
                <a:gd name="connsiteY23" fmla="*/ 2683 h 21774"/>
                <a:gd name="connsiteX24" fmla="*/ 15023 w 48949"/>
                <a:gd name="connsiteY24" fmla="*/ 3449 h 21774"/>
                <a:gd name="connsiteX25" fmla="*/ 16898 w 48949"/>
                <a:gd name="connsiteY25" fmla="*/ 5181 h 21774"/>
                <a:gd name="connsiteX26" fmla="*/ 16381 w 48949"/>
                <a:gd name="connsiteY26" fmla="*/ 6492 h 21774"/>
                <a:gd name="connsiteX27" fmla="*/ 18660 w 48949"/>
                <a:gd name="connsiteY27" fmla="*/ 6296 h 21774"/>
                <a:gd name="connsiteX28" fmla="*/ 19689 w 48949"/>
                <a:gd name="connsiteY28" fmla="*/ 6601 h 21774"/>
                <a:gd name="connsiteX29" fmla="*/ 20580 w 48949"/>
                <a:gd name="connsiteY29" fmla="*/ 6174 h 21774"/>
                <a:gd name="connsiteX30" fmla="*/ 22063 w 48949"/>
                <a:gd name="connsiteY30" fmla="*/ 4993 h 21774"/>
                <a:gd name="connsiteX31" fmla="*/ 23224 w 48949"/>
                <a:gd name="connsiteY31" fmla="*/ 5252 h 21774"/>
                <a:gd name="connsiteX32" fmla="*/ 23462 w 48949"/>
                <a:gd name="connsiteY32" fmla="*/ 6240 h 21774"/>
                <a:gd name="connsiteX33" fmla="*/ 25027 w 48949"/>
                <a:gd name="connsiteY33" fmla="*/ 6569 h 21774"/>
                <a:gd name="connsiteX34" fmla="*/ 26098 w 48949"/>
                <a:gd name="connsiteY34" fmla="*/ 6372 h 21774"/>
                <a:gd name="connsiteX35" fmla="*/ 38336 w 48949"/>
                <a:gd name="connsiteY35" fmla="*/ 153 h 21774"/>
                <a:gd name="connsiteX36" fmla="*/ 38466 w 48949"/>
                <a:gd name="connsiteY36" fmla="*/ 2602 h 21774"/>
                <a:gd name="connsiteX37" fmla="*/ 42386 w 48949"/>
                <a:gd name="connsiteY37" fmla="*/ 4350 h 21774"/>
                <a:gd name="connsiteX38" fmla="*/ 48447 w 48949"/>
                <a:gd name="connsiteY38" fmla="*/ 9102 h 21774"/>
                <a:gd name="connsiteX39" fmla="*/ 28074 w 48949"/>
                <a:gd name="connsiteY39" fmla="*/ 11363 h 21774"/>
                <a:gd name="connsiteX40" fmla="*/ 28072 w 48949"/>
                <a:gd name="connsiteY40" fmla="*/ 13355 h 21774"/>
                <a:gd name="connsiteX41" fmla="*/ 23920 w 48949"/>
                <a:gd name="connsiteY41" fmla="*/ 14377 h 21774"/>
                <a:gd name="connsiteX42" fmla="*/ 22391 w 48949"/>
                <a:gd name="connsiteY42" fmla="*/ 14318 h 21774"/>
                <a:gd name="connsiteX43" fmla="*/ 20745 w 48949"/>
                <a:gd name="connsiteY43" fmla="*/ 15960 h 21774"/>
                <a:gd name="connsiteX44" fmla="*/ 19510 w 48949"/>
                <a:gd name="connsiteY44" fmla="*/ 17536 h 21774"/>
                <a:gd name="connsiteX45" fmla="*/ 18207 w 48949"/>
                <a:gd name="connsiteY45" fmla="*/ 17671 h 21774"/>
                <a:gd name="connsiteX46" fmla="*/ 17088 w 48949"/>
                <a:gd name="connsiteY46" fmla="*/ 18401 h 21774"/>
                <a:gd name="connsiteX47" fmla="*/ 16709 w 48949"/>
                <a:gd name="connsiteY47" fmla="*/ 19440 h 21774"/>
                <a:gd name="connsiteX48" fmla="*/ 15804 w 48949"/>
                <a:gd name="connsiteY48" fmla="*/ 20096 h 21774"/>
                <a:gd name="connsiteX49" fmla="*/ 15474 w 48949"/>
                <a:gd name="connsiteY49" fmla="*/ 21739 h 21774"/>
                <a:gd name="connsiteX50" fmla="*/ 14650 w 48949"/>
                <a:gd name="connsiteY50" fmla="*/ 20819 h 21774"/>
                <a:gd name="connsiteX51" fmla="*/ 13086 w 48949"/>
                <a:gd name="connsiteY51" fmla="*/ 20294 h 21774"/>
                <a:gd name="connsiteX52" fmla="*/ 11687 w 48949"/>
                <a:gd name="connsiteY52" fmla="*/ 19769 h 21774"/>
                <a:gd name="connsiteX53" fmla="*/ 10286 w 48949"/>
                <a:gd name="connsiteY53" fmla="*/ 18324 h 21774"/>
                <a:gd name="connsiteX54" fmla="*/ 8640 w 48949"/>
                <a:gd name="connsiteY54" fmla="*/ 19506 h 21774"/>
                <a:gd name="connsiteX55" fmla="*/ 7157 w 48949"/>
                <a:gd name="connsiteY55" fmla="*/ 19638 h 21774"/>
                <a:gd name="connsiteX56" fmla="*/ 5592 w 48949"/>
                <a:gd name="connsiteY56" fmla="*/ 19309 h 21774"/>
                <a:gd name="connsiteX57" fmla="*/ 3087 w 48949"/>
                <a:gd name="connsiteY57" fmla="*/ 19583 h 21774"/>
                <a:gd name="connsiteX58" fmla="*/ 1334 w 48949"/>
                <a:gd name="connsiteY58" fmla="*/ 19745 h 21774"/>
                <a:gd name="connsiteX59" fmla="*/ 52 w 48949"/>
                <a:gd name="connsiteY59" fmla="*/ 18634 h 21774"/>
                <a:gd name="connsiteX0" fmla="*/ 52 w 48595"/>
                <a:gd name="connsiteY0" fmla="*/ 18634 h 21774"/>
                <a:gd name="connsiteX1" fmla="*/ 907 w 48595"/>
                <a:gd name="connsiteY1" fmla="*/ 17821 h 21774"/>
                <a:gd name="connsiteX2" fmla="*/ 675 w 48595"/>
                <a:gd name="connsiteY2" fmla="*/ 16777 h 21774"/>
                <a:gd name="connsiteX3" fmla="*/ 1361 w 48595"/>
                <a:gd name="connsiteY3" fmla="*/ 16365 h 21774"/>
                <a:gd name="connsiteX4" fmla="*/ 1187 w 48595"/>
                <a:gd name="connsiteY4" fmla="*/ 15511 h 21774"/>
                <a:gd name="connsiteX5" fmla="*/ 805 w 48595"/>
                <a:gd name="connsiteY5" fmla="*/ 14985 h 21774"/>
                <a:gd name="connsiteX6" fmla="*/ 1119 w 48595"/>
                <a:gd name="connsiteY6" fmla="*/ 14049 h 21774"/>
                <a:gd name="connsiteX7" fmla="*/ 1992 w 48595"/>
                <a:gd name="connsiteY7" fmla="*/ 13599 h 21774"/>
                <a:gd name="connsiteX8" fmla="*/ 1963 w 48595"/>
                <a:gd name="connsiteY8" fmla="*/ 13075 h 21774"/>
                <a:gd name="connsiteX9" fmla="*/ 2137 w 48595"/>
                <a:gd name="connsiteY9" fmla="*/ 12365 h 21774"/>
                <a:gd name="connsiteX10" fmla="*/ 2557 w 48595"/>
                <a:gd name="connsiteY10" fmla="*/ 11773 h 21774"/>
                <a:gd name="connsiteX11" fmla="*/ 2509 w 48595"/>
                <a:gd name="connsiteY11" fmla="*/ 10990 h 21774"/>
                <a:gd name="connsiteX12" fmla="*/ 1498 w 48595"/>
                <a:gd name="connsiteY12" fmla="*/ 9629 h 21774"/>
                <a:gd name="connsiteX13" fmla="*/ 52 w 48595"/>
                <a:gd name="connsiteY13" fmla="*/ 7747 h 21774"/>
                <a:gd name="connsiteX14" fmla="*/ 830 w 48595"/>
                <a:gd name="connsiteY14" fmla="*/ 6762 h 21774"/>
                <a:gd name="connsiteX15" fmla="*/ 1192 w 48595"/>
                <a:gd name="connsiteY15" fmla="*/ 6116 h 21774"/>
                <a:gd name="connsiteX16" fmla="*/ 2185 w 48595"/>
                <a:gd name="connsiteY16" fmla="*/ 5055 h 21774"/>
                <a:gd name="connsiteX17" fmla="*/ 3867 w 48595"/>
                <a:gd name="connsiteY17" fmla="*/ 4421 h 21774"/>
                <a:gd name="connsiteX18" fmla="*/ 5757 w 48595"/>
                <a:gd name="connsiteY18" fmla="*/ 3088 h 21774"/>
                <a:gd name="connsiteX19" fmla="*/ 8129 w 48595"/>
                <a:gd name="connsiteY19" fmla="*/ 2051 h 21774"/>
                <a:gd name="connsiteX20" fmla="*/ 9874 w 48595"/>
                <a:gd name="connsiteY20" fmla="*/ 1644 h 21774"/>
                <a:gd name="connsiteX21" fmla="*/ 12343 w 48595"/>
                <a:gd name="connsiteY21" fmla="*/ 870 h 21774"/>
                <a:gd name="connsiteX22" fmla="*/ 11799 w 48595"/>
                <a:gd name="connsiteY22" fmla="*/ 1949 h 21774"/>
                <a:gd name="connsiteX23" fmla="*/ 12867 w 48595"/>
                <a:gd name="connsiteY23" fmla="*/ 2683 h 21774"/>
                <a:gd name="connsiteX24" fmla="*/ 15023 w 48595"/>
                <a:gd name="connsiteY24" fmla="*/ 3449 h 21774"/>
                <a:gd name="connsiteX25" fmla="*/ 16898 w 48595"/>
                <a:gd name="connsiteY25" fmla="*/ 5181 h 21774"/>
                <a:gd name="connsiteX26" fmla="*/ 16381 w 48595"/>
                <a:gd name="connsiteY26" fmla="*/ 6492 h 21774"/>
                <a:gd name="connsiteX27" fmla="*/ 18660 w 48595"/>
                <a:gd name="connsiteY27" fmla="*/ 6296 h 21774"/>
                <a:gd name="connsiteX28" fmla="*/ 19689 w 48595"/>
                <a:gd name="connsiteY28" fmla="*/ 6601 h 21774"/>
                <a:gd name="connsiteX29" fmla="*/ 20580 w 48595"/>
                <a:gd name="connsiteY29" fmla="*/ 6174 h 21774"/>
                <a:gd name="connsiteX30" fmla="*/ 22063 w 48595"/>
                <a:gd name="connsiteY30" fmla="*/ 4993 h 21774"/>
                <a:gd name="connsiteX31" fmla="*/ 23224 w 48595"/>
                <a:gd name="connsiteY31" fmla="*/ 5252 h 21774"/>
                <a:gd name="connsiteX32" fmla="*/ 23462 w 48595"/>
                <a:gd name="connsiteY32" fmla="*/ 6240 h 21774"/>
                <a:gd name="connsiteX33" fmla="*/ 25027 w 48595"/>
                <a:gd name="connsiteY33" fmla="*/ 6569 h 21774"/>
                <a:gd name="connsiteX34" fmla="*/ 26098 w 48595"/>
                <a:gd name="connsiteY34" fmla="*/ 6372 h 21774"/>
                <a:gd name="connsiteX35" fmla="*/ 38336 w 48595"/>
                <a:gd name="connsiteY35" fmla="*/ 153 h 21774"/>
                <a:gd name="connsiteX36" fmla="*/ 38466 w 48595"/>
                <a:gd name="connsiteY36" fmla="*/ 2602 h 21774"/>
                <a:gd name="connsiteX37" fmla="*/ 42386 w 48595"/>
                <a:gd name="connsiteY37" fmla="*/ 4350 h 21774"/>
                <a:gd name="connsiteX38" fmla="*/ 48447 w 48595"/>
                <a:gd name="connsiteY38" fmla="*/ 9102 h 21774"/>
                <a:gd name="connsiteX39" fmla="*/ 45081 w 48595"/>
                <a:gd name="connsiteY39" fmla="*/ 10532 h 21774"/>
                <a:gd name="connsiteX40" fmla="*/ 28072 w 48595"/>
                <a:gd name="connsiteY40" fmla="*/ 13355 h 21774"/>
                <a:gd name="connsiteX41" fmla="*/ 23920 w 48595"/>
                <a:gd name="connsiteY41" fmla="*/ 14377 h 21774"/>
                <a:gd name="connsiteX42" fmla="*/ 22391 w 48595"/>
                <a:gd name="connsiteY42" fmla="*/ 14318 h 21774"/>
                <a:gd name="connsiteX43" fmla="*/ 20745 w 48595"/>
                <a:gd name="connsiteY43" fmla="*/ 15960 h 21774"/>
                <a:gd name="connsiteX44" fmla="*/ 19510 w 48595"/>
                <a:gd name="connsiteY44" fmla="*/ 17536 h 21774"/>
                <a:gd name="connsiteX45" fmla="*/ 18207 w 48595"/>
                <a:gd name="connsiteY45" fmla="*/ 17671 h 21774"/>
                <a:gd name="connsiteX46" fmla="*/ 17088 w 48595"/>
                <a:gd name="connsiteY46" fmla="*/ 18401 h 21774"/>
                <a:gd name="connsiteX47" fmla="*/ 16709 w 48595"/>
                <a:gd name="connsiteY47" fmla="*/ 19440 h 21774"/>
                <a:gd name="connsiteX48" fmla="*/ 15804 w 48595"/>
                <a:gd name="connsiteY48" fmla="*/ 20096 h 21774"/>
                <a:gd name="connsiteX49" fmla="*/ 15474 w 48595"/>
                <a:gd name="connsiteY49" fmla="*/ 21739 h 21774"/>
                <a:gd name="connsiteX50" fmla="*/ 14650 w 48595"/>
                <a:gd name="connsiteY50" fmla="*/ 20819 h 21774"/>
                <a:gd name="connsiteX51" fmla="*/ 13086 w 48595"/>
                <a:gd name="connsiteY51" fmla="*/ 20294 h 21774"/>
                <a:gd name="connsiteX52" fmla="*/ 11687 w 48595"/>
                <a:gd name="connsiteY52" fmla="*/ 19769 h 21774"/>
                <a:gd name="connsiteX53" fmla="*/ 10286 w 48595"/>
                <a:gd name="connsiteY53" fmla="*/ 18324 h 21774"/>
                <a:gd name="connsiteX54" fmla="*/ 8640 w 48595"/>
                <a:gd name="connsiteY54" fmla="*/ 19506 h 21774"/>
                <a:gd name="connsiteX55" fmla="*/ 7157 w 48595"/>
                <a:gd name="connsiteY55" fmla="*/ 19638 h 21774"/>
                <a:gd name="connsiteX56" fmla="*/ 5592 w 48595"/>
                <a:gd name="connsiteY56" fmla="*/ 19309 h 21774"/>
                <a:gd name="connsiteX57" fmla="*/ 3087 w 48595"/>
                <a:gd name="connsiteY57" fmla="*/ 19583 h 21774"/>
                <a:gd name="connsiteX58" fmla="*/ 1334 w 48595"/>
                <a:gd name="connsiteY58" fmla="*/ 19745 h 21774"/>
                <a:gd name="connsiteX59" fmla="*/ 52 w 48595"/>
                <a:gd name="connsiteY59" fmla="*/ 18634 h 21774"/>
                <a:gd name="connsiteX0" fmla="*/ 52 w 48511"/>
                <a:gd name="connsiteY0" fmla="*/ 18634 h 21774"/>
                <a:gd name="connsiteX1" fmla="*/ 907 w 48511"/>
                <a:gd name="connsiteY1" fmla="*/ 17821 h 21774"/>
                <a:gd name="connsiteX2" fmla="*/ 675 w 48511"/>
                <a:gd name="connsiteY2" fmla="*/ 16777 h 21774"/>
                <a:gd name="connsiteX3" fmla="*/ 1361 w 48511"/>
                <a:gd name="connsiteY3" fmla="*/ 16365 h 21774"/>
                <a:gd name="connsiteX4" fmla="*/ 1187 w 48511"/>
                <a:gd name="connsiteY4" fmla="*/ 15511 h 21774"/>
                <a:gd name="connsiteX5" fmla="*/ 805 w 48511"/>
                <a:gd name="connsiteY5" fmla="*/ 14985 h 21774"/>
                <a:gd name="connsiteX6" fmla="*/ 1119 w 48511"/>
                <a:gd name="connsiteY6" fmla="*/ 14049 h 21774"/>
                <a:gd name="connsiteX7" fmla="*/ 1992 w 48511"/>
                <a:gd name="connsiteY7" fmla="*/ 13599 h 21774"/>
                <a:gd name="connsiteX8" fmla="*/ 1963 w 48511"/>
                <a:gd name="connsiteY8" fmla="*/ 13075 h 21774"/>
                <a:gd name="connsiteX9" fmla="*/ 2137 w 48511"/>
                <a:gd name="connsiteY9" fmla="*/ 12365 h 21774"/>
                <a:gd name="connsiteX10" fmla="*/ 2557 w 48511"/>
                <a:gd name="connsiteY10" fmla="*/ 11773 h 21774"/>
                <a:gd name="connsiteX11" fmla="*/ 2509 w 48511"/>
                <a:gd name="connsiteY11" fmla="*/ 10990 h 21774"/>
                <a:gd name="connsiteX12" fmla="*/ 1498 w 48511"/>
                <a:gd name="connsiteY12" fmla="*/ 9629 h 21774"/>
                <a:gd name="connsiteX13" fmla="*/ 52 w 48511"/>
                <a:gd name="connsiteY13" fmla="*/ 7747 h 21774"/>
                <a:gd name="connsiteX14" fmla="*/ 830 w 48511"/>
                <a:gd name="connsiteY14" fmla="*/ 6762 h 21774"/>
                <a:gd name="connsiteX15" fmla="*/ 1192 w 48511"/>
                <a:gd name="connsiteY15" fmla="*/ 6116 h 21774"/>
                <a:gd name="connsiteX16" fmla="*/ 2185 w 48511"/>
                <a:gd name="connsiteY16" fmla="*/ 5055 h 21774"/>
                <a:gd name="connsiteX17" fmla="*/ 3867 w 48511"/>
                <a:gd name="connsiteY17" fmla="*/ 4421 h 21774"/>
                <a:gd name="connsiteX18" fmla="*/ 5757 w 48511"/>
                <a:gd name="connsiteY18" fmla="*/ 3088 h 21774"/>
                <a:gd name="connsiteX19" fmla="*/ 8129 w 48511"/>
                <a:gd name="connsiteY19" fmla="*/ 2051 h 21774"/>
                <a:gd name="connsiteX20" fmla="*/ 9874 w 48511"/>
                <a:gd name="connsiteY20" fmla="*/ 1644 h 21774"/>
                <a:gd name="connsiteX21" fmla="*/ 12343 w 48511"/>
                <a:gd name="connsiteY21" fmla="*/ 870 h 21774"/>
                <a:gd name="connsiteX22" fmla="*/ 11799 w 48511"/>
                <a:gd name="connsiteY22" fmla="*/ 1949 h 21774"/>
                <a:gd name="connsiteX23" fmla="*/ 12867 w 48511"/>
                <a:gd name="connsiteY23" fmla="*/ 2683 h 21774"/>
                <a:gd name="connsiteX24" fmla="*/ 15023 w 48511"/>
                <a:gd name="connsiteY24" fmla="*/ 3449 h 21774"/>
                <a:gd name="connsiteX25" fmla="*/ 16898 w 48511"/>
                <a:gd name="connsiteY25" fmla="*/ 5181 h 21774"/>
                <a:gd name="connsiteX26" fmla="*/ 16381 w 48511"/>
                <a:gd name="connsiteY26" fmla="*/ 6492 h 21774"/>
                <a:gd name="connsiteX27" fmla="*/ 18660 w 48511"/>
                <a:gd name="connsiteY27" fmla="*/ 6296 h 21774"/>
                <a:gd name="connsiteX28" fmla="*/ 19689 w 48511"/>
                <a:gd name="connsiteY28" fmla="*/ 6601 h 21774"/>
                <a:gd name="connsiteX29" fmla="*/ 20580 w 48511"/>
                <a:gd name="connsiteY29" fmla="*/ 6174 h 21774"/>
                <a:gd name="connsiteX30" fmla="*/ 22063 w 48511"/>
                <a:gd name="connsiteY30" fmla="*/ 4993 h 21774"/>
                <a:gd name="connsiteX31" fmla="*/ 23224 w 48511"/>
                <a:gd name="connsiteY31" fmla="*/ 5252 h 21774"/>
                <a:gd name="connsiteX32" fmla="*/ 23462 w 48511"/>
                <a:gd name="connsiteY32" fmla="*/ 6240 h 21774"/>
                <a:gd name="connsiteX33" fmla="*/ 25027 w 48511"/>
                <a:gd name="connsiteY33" fmla="*/ 6569 h 21774"/>
                <a:gd name="connsiteX34" fmla="*/ 26098 w 48511"/>
                <a:gd name="connsiteY34" fmla="*/ 6372 h 21774"/>
                <a:gd name="connsiteX35" fmla="*/ 38336 w 48511"/>
                <a:gd name="connsiteY35" fmla="*/ 153 h 21774"/>
                <a:gd name="connsiteX36" fmla="*/ 38466 w 48511"/>
                <a:gd name="connsiteY36" fmla="*/ 2602 h 21774"/>
                <a:gd name="connsiteX37" fmla="*/ 42386 w 48511"/>
                <a:gd name="connsiteY37" fmla="*/ 4350 h 21774"/>
                <a:gd name="connsiteX38" fmla="*/ 48447 w 48511"/>
                <a:gd name="connsiteY38" fmla="*/ 9102 h 21774"/>
                <a:gd name="connsiteX39" fmla="*/ 45081 w 48511"/>
                <a:gd name="connsiteY39" fmla="*/ 10532 h 21774"/>
                <a:gd name="connsiteX40" fmla="*/ 37339 w 48511"/>
                <a:gd name="connsiteY40" fmla="*/ 11298 h 21774"/>
                <a:gd name="connsiteX41" fmla="*/ 23920 w 48511"/>
                <a:gd name="connsiteY41" fmla="*/ 14377 h 21774"/>
                <a:gd name="connsiteX42" fmla="*/ 22391 w 48511"/>
                <a:gd name="connsiteY42" fmla="*/ 14318 h 21774"/>
                <a:gd name="connsiteX43" fmla="*/ 20745 w 48511"/>
                <a:gd name="connsiteY43" fmla="*/ 15960 h 21774"/>
                <a:gd name="connsiteX44" fmla="*/ 19510 w 48511"/>
                <a:gd name="connsiteY44" fmla="*/ 17536 h 21774"/>
                <a:gd name="connsiteX45" fmla="*/ 18207 w 48511"/>
                <a:gd name="connsiteY45" fmla="*/ 17671 h 21774"/>
                <a:gd name="connsiteX46" fmla="*/ 17088 w 48511"/>
                <a:gd name="connsiteY46" fmla="*/ 18401 h 21774"/>
                <a:gd name="connsiteX47" fmla="*/ 16709 w 48511"/>
                <a:gd name="connsiteY47" fmla="*/ 19440 h 21774"/>
                <a:gd name="connsiteX48" fmla="*/ 15804 w 48511"/>
                <a:gd name="connsiteY48" fmla="*/ 20096 h 21774"/>
                <a:gd name="connsiteX49" fmla="*/ 15474 w 48511"/>
                <a:gd name="connsiteY49" fmla="*/ 21739 h 21774"/>
                <a:gd name="connsiteX50" fmla="*/ 14650 w 48511"/>
                <a:gd name="connsiteY50" fmla="*/ 20819 h 21774"/>
                <a:gd name="connsiteX51" fmla="*/ 13086 w 48511"/>
                <a:gd name="connsiteY51" fmla="*/ 20294 h 21774"/>
                <a:gd name="connsiteX52" fmla="*/ 11687 w 48511"/>
                <a:gd name="connsiteY52" fmla="*/ 19769 h 21774"/>
                <a:gd name="connsiteX53" fmla="*/ 10286 w 48511"/>
                <a:gd name="connsiteY53" fmla="*/ 18324 h 21774"/>
                <a:gd name="connsiteX54" fmla="*/ 8640 w 48511"/>
                <a:gd name="connsiteY54" fmla="*/ 19506 h 21774"/>
                <a:gd name="connsiteX55" fmla="*/ 7157 w 48511"/>
                <a:gd name="connsiteY55" fmla="*/ 19638 h 21774"/>
                <a:gd name="connsiteX56" fmla="*/ 5592 w 48511"/>
                <a:gd name="connsiteY56" fmla="*/ 19309 h 21774"/>
                <a:gd name="connsiteX57" fmla="*/ 3087 w 48511"/>
                <a:gd name="connsiteY57" fmla="*/ 19583 h 21774"/>
                <a:gd name="connsiteX58" fmla="*/ 1334 w 48511"/>
                <a:gd name="connsiteY58" fmla="*/ 19745 h 21774"/>
                <a:gd name="connsiteX59" fmla="*/ 52 w 48511"/>
                <a:gd name="connsiteY59" fmla="*/ 18634 h 21774"/>
                <a:gd name="connsiteX0" fmla="*/ 52 w 48516"/>
                <a:gd name="connsiteY0" fmla="*/ 18634 h 21774"/>
                <a:gd name="connsiteX1" fmla="*/ 907 w 48516"/>
                <a:gd name="connsiteY1" fmla="*/ 17821 h 21774"/>
                <a:gd name="connsiteX2" fmla="*/ 675 w 48516"/>
                <a:gd name="connsiteY2" fmla="*/ 16777 h 21774"/>
                <a:gd name="connsiteX3" fmla="*/ 1361 w 48516"/>
                <a:gd name="connsiteY3" fmla="*/ 16365 h 21774"/>
                <a:gd name="connsiteX4" fmla="*/ 1187 w 48516"/>
                <a:gd name="connsiteY4" fmla="*/ 15511 h 21774"/>
                <a:gd name="connsiteX5" fmla="*/ 805 w 48516"/>
                <a:gd name="connsiteY5" fmla="*/ 14985 h 21774"/>
                <a:gd name="connsiteX6" fmla="*/ 1119 w 48516"/>
                <a:gd name="connsiteY6" fmla="*/ 14049 h 21774"/>
                <a:gd name="connsiteX7" fmla="*/ 1992 w 48516"/>
                <a:gd name="connsiteY7" fmla="*/ 13599 h 21774"/>
                <a:gd name="connsiteX8" fmla="*/ 1963 w 48516"/>
                <a:gd name="connsiteY8" fmla="*/ 13075 h 21774"/>
                <a:gd name="connsiteX9" fmla="*/ 2137 w 48516"/>
                <a:gd name="connsiteY9" fmla="*/ 12365 h 21774"/>
                <a:gd name="connsiteX10" fmla="*/ 2557 w 48516"/>
                <a:gd name="connsiteY10" fmla="*/ 11773 h 21774"/>
                <a:gd name="connsiteX11" fmla="*/ 2509 w 48516"/>
                <a:gd name="connsiteY11" fmla="*/ 10990 h 21774"/>
                <a:gd name="connsiteX12" fmla="*/ 1498 w 48516"/>
                <a:gd name="connsiteY12" fmla="*/ 9629 h 21774"/>
                <a:gd name="connsiteX13" fmla="*/ 52 w 48516"/>
                <a:gd name="connsiteY13" fmla="*/ 7747 h 21774"/>
                <a:gd name="connsiteX14" fmla="*/ 830 w 48516"/>
                <a:gd name="connsiteY14" fmla="*/ 6762 h 21774"/>
                <a:gd name="connsiteX15" fmla="*/ 1192 w 48516"/>
                <a:gd name="connsiteY15" fmla="*/ 6116 h 21774"/>
                <a:gd name="connsiteX16" fmla="*/ 2185 w 48516"/>
                <a:gd name="connsiteY16" fmla="*/ 5055 h 21774"/>
                <a:gd name="connsiteX17" fmla="*/ 3867 w 48516"/>
                <a:gd name="connsiteY17" fmla="*/ 4421 h 21774"/>
                <a:gd name="connsiteX18" fmla="*/ 5757 w 48516"/>
                <a:gd name="connsiteY18" fmla="*/ 3088 h 21774"/>
                <a:gd name="connsiteX19" fmla="*/ 8129 w 48516"/>
                <a:gd name="connsiteY19" fmla="*/ 2051 h 21774"/>
                <a:gd name="connsiteX20" fmla="*/ 9874 w 48516"/>
                <a:gd name="connsiteY20" fmla="*/ 1644 h 21774"/>
                <a:gd name="connsiteX21" fmla="*/ 12343 w 48516"/>
                <a:gd name="connsiteY21" fmla="*/ 870 h 21774"/>
                <a:gd name="connsiteX22" fmla="*/ 11799 w 48516"/>
                <a:gd name="connsiteY22" fmla="*/ 1949 h 21774"/>
                <a:gd name="connsiteX23" fmla="*/ 12867 w 48516"/>
                <a:gd name="connsiteY23" fmla="*/ 2683 h 21774"/>
                <a:gd name="connsiteX24" fmla="*/ 15023 w 48516"/>
                <a:gd name="connsiteY24" fmla="*/ 3449 h 21774"/>
                <a:gd name="connsiteX25" fmla="*/ 16898 w 48516"/>
                <a:gd name="connsiteY25" fmla="*/ 5181 h 21774"/>
                <a:gd name="connsiteX26" fmla="*/ 16381 w 48516"/>
                <a:gd name="connsiteY26" fmla="*/ 6492 h 21774"/>
                <a:gd name="connsiteX27" fmla="*/ 18660 w 48516"/>
                <a:gd name="connsiteY27" fmla="*/ 6296 h 21774"/>
                <a:gd name="connsiteX28" fmla="*/ 19689 w 48516"/>
                <a:gd name="connsiteY28" fmla="*/ 6601 h 21774"/>
                <a:gd name="connsiteX29" fmla="*/ 20580 w 48516"/>
                <a:gd name="connsiteY29" fmla="*/ 6174 h 21774"/>
                <a:gd name="connsiteX30" fmla="*/ 22063 w 48516"/>
                <a:gd name="connsiteY30" fmla="*/ 4993 h 21774"/>
                <a:gd name="connsiteX31" fmla="*/ 23224 w 48516"/>
                <a:gd name="connsiteY31" fmla="*/ 5252 h 21774"/>
                <a:gd name="connsiteX32" fmla="*/ 23462 w 48516"/>
                <a:gd name="connsiteY32" fmla="*/ 6240 h 21774"/>
                <a:gd name="connsiteX33" fmla="*/ 25027 w 48516"/>
                <a:gd name="connsiteY33" fmla="*/ 6569 h 21774"/>
                <a:gd name="connsiteX34" fmla="*/ 26098 w 48516"/>
                <a:gd name="connsiteY34" fmla="*/ 6372 h 21774"/>
                <a:gd name="connsiteX35" fmla="*/ 38336 w 48516"/>
                <a:gd name="connsiteY35" fmla="*/ 153 h 21774"/>
                <a:gd name="connsiteX36" fmla="*/ 38466 w 48516"/>
                <a:gd name="connsiteY36" fmla="*/ 2602 h 21774"/>
                <a:gd name="connsiteX37" fmla="*/ 42386 w 48516"/>
                <a:gd name="connsiteY37" fmla="*/ 4350 h 21774"/>
                <a:gd name="connsiteX38" fmla="*/ 48447 w 48516"/>
                <a:gd name="connsiteY38" fmla="*/ 9102 h 21774"/>
                <a:gd name="connsiteX39" fmla="*/ 45081 w 48516"/>
                <a:gd name="connsiteY39" fmla="*/ 10532 h 21774"/>
                <a:gd name="connsiteX40" fmla="*/ 36345 w 48516"/>
                <a:gd name="connsiteY40" fmla="*/ 8773 h 21774"/>
                <a:gd name="connsiteX41" fmla="*/ 23920 w 48516"/>
                <a:gd name="connsiteY41" fmla="*/ 14377 h 21774"/>
                <a:gd name="connsiteX42" fmla="*/ 22391 w 48516"/>
                <a:gd name="connsiteY42" fmla="*/ 14318 h 21774"/>
                <a:gd name="connsiteX43" fmla="*/ 20745 w 48516"/>
                <a:gd name="connsiteY43" fmla="*/ 15960 h 21774"/>
                <a:gd name="connsiteX44" fmla="*/ 19510 w 48516"/>
                <a:gd name="connsiteY44" fmla="*/ 17536 h 21774"/>
                <a:gd name="connsiteX45" fmla="*/ 18207 w 48516"/>
                <a:gd name="connsiteY45" fmla="*/ 17671 h 21774"/>
                <a:gd name="connsiteX46" fmla="*/ 17088 w 48516"/>
                <a:gd name="connsiteY46" fmla="*/ 18401 h 21774"/>
                <a:gd name="connsiteX47" fmla="*/ 16709 w 48516"/>
                <a:gd name="connsiteY47" fmla="*/ 19440 h 21774"/>
                <a:gd name="connsiteX48" fmla="*/ 15804 w 48516"/>
                <a:gd name="connsiteY48" fmla="*/ 20096 h 21774"/>
                <a:gd name="connsiteX49" fmla="*/ 15474 w 48516"/>
                <a:gd name="connsiteY49" fmla="*/ 21739 h 21774"/>
                <a:gd name="connsiteX50" fmla="*/ 14650 w 48516"/>
                <a:gd name="connsiteY50" fmla="*/ 20819 h 21774"/>
                <a:gd name="connsiteX51" fmla="*/ 13086 w 48516"/>
                <a:gd name="connsiteY51" fmla="*/ 20294 h 21774"/>
                <a:gd name="connsiteX52" fmla="*/ 11687 w 48516"/>
                <a:gd name="connsiteY52" fmla="*/ 19769 h 21774"/>
                <a:gd name="connsiteX53" fmla="*/ 10286 w 48516"/>
                <a:gd name="connsiteY53" fmla="*/ 18324 h 21774"/>
                <a:gd name="connsiteX54" fmla="*/ 8640 w 48516"/>
                <a:gd name="connsiteY54" fmla="*/ 19506 h 21774"/>
                <a:gd name="connsiteX55" fmla="*/ 7157 w 48516"/>
                <a:gd name="connsiteY55" fmla="*/ 19638 h 21774"/>
                <a:gd name="connsiteX56" fmla="*/ 5592 w 48516"/>
                <a:gd name="connsiteY56" fmla="*/ 19309 h 21774"/>
                <a:gd name="connsiteX57" fmla="*/ 3087 w 48516"/>
                <a:gd name="connsiteY57" fmla="*/ 19583 h 21774"/>
                <a:gd name="connsiteX58" fmla="*/ 1334 w 48516"/>
                <a:gd name="connsiteY58" fmla="*/ 19745 h 21774"/>
                <a:gd name="connsiteX59" fmla="*/ 52 w 48516"/>
                <a:gd name="connsiteY59" fmla="*/ 18634 h 21774"/>
                <a:gd name="connsiteX0" fmla="*/ 52 w 48511"/>
                <a:gd name="connsiteY0" fmla="*/ 18634 h 21774"/>
                <a:gd name="connsiteX1" fmla="*/ 907 w 48511"/>
                <a:gd name="connsiteY1" fmla="*/ 17821 h 21774"/>
                <a:gd name="connsiteX2" fmla="*/ 675 w 48511"/>
                <a:gd name="connsiteY2" fmla="*/ 16777 h 21774"/>
                <a:gd name="connsiteX3" fmla="*/ 1361 w 48511"/>
                <a:gd name="connsiteY3" fmla="*/ 16365 h 21774"/>
                <a:gd name="connsiteX4" fmla="*/ 1187 w 48511"/>
                <a:gd name="connsiteY4" fmla="*/ 15511 h 21774"/>
                <a:gd name="connsiteX5" fmla="*/ 805 w 48511"/>
                <a:gd name="connsiteY5" fmla="*/ 14985 h 21774"/>
                <a:gd name="connsiteX6" fmla="*/ 1119 w 48511"/>
                <a:gd name="connsiteY6" fmla="*/ 14049 h 21774"/>
                <a:gd name="connsiteX7" fmla="*/ 1992 w 48511"/>
                <a:gd name="connsiteY7" fmla="*/ 13599 h 21774"/>
                <a:gd name="connsiteX8" fmla="*/ 1963 w 48511"/>
                <a:gd name="connsiteY8" fmla="*/ 13075 h 21774"/>
                <a:gd name="connsiteX9" fmla="*/ 2137 w 48511"/>
                <a:gd name="connsiteY9" fmla="*/ 12365 h 21774"/>
                <a:gd name="connsiteX10" fmla="*/ 2557 w 48511"/>
                <a:gd name="connsiteY10" fmla="*/ 11773 h 21774"/>
                <a:gd name="connsiteX11" fmla="*/ 2509 w 48511"/>
                <a:gd name="connsiteY11" fmla="*/ 10990 h 21774"/>
                <a:gd name="connsiteX12" fmla="*/ 1498 w 48511"/>
                <a:gd name="connsiteY12" fmla="*/ 9629 h 21774"/>
                <a:gd name="connsiteX13" fmla="*/ 52 w 48511"/>
                <a:gd name="connsiteY13" fmla="*/ 7747 h 21774"/>
                <a:gd name="connsiteX14" fmla="*/ 830 w 48511"/>
                <a:gd name="connsiteY14" fmla="*/ 6762 h 21774"/>
                <a:gd name="connsiteX15" fmla="*/ 1192 w 48511"/>
                <a:gd name="connsiteY15" fmla="*/ 6116 h 21774"/>
                <a:gd name="connsiteX16" fmla="*/ 2185 w 48511"/>
                <a:gd name="connsiteY16" fmla="*/ 5055 h 21774"/>
                <a:gd name="connsiteX17" fmla="*/ 3867 w 48511"/>
                <a:gd name="connsiteY17" fmla="*/ 4421 h 21774"/>
                <a:gd name="connsiteX18" fmla="*/ 5757 w 48511"/>
                <a:gd name="connsiteY18" fmla="*/ 3088 h 21774"/>
                <a:gd name="connsiteX19" fmla="*/ 8129 w 48511"/>
                <a:gd name="connsiteY19" fmla="*/ 2051 h 21774"/>
                <a:gd name="connsiteX20" fmla="*/ 9874 w 48511"/>
                <a:gd name="connsiteY20" fmla="*/ 1644 h 21774"/>
                <a:gd name="connsiteX21" fmla="*/ 12343 w 48511"/>
                <a:gd name="connsiteY21" fmla="*/ 870 h 21774"/>
                <a:gd name="connsiteX22" fmla="*/ 11799 w 48511"/>
                <a:gd name="connsiteY22" fmla="*/ 1949 h 21774"/>
                <a:gd name="connsiteX23" fmla="*/ 12867 w 48511"/>
                <a:gd name="connsiteY23" fmla="*/ 2683 h 21774"/>
                <a:gd name="connsiteX24" fmla="*/ 15023 w 48511"/>
                <a:gd name="connsiteY24" fmla="*/ 3449 h 21774"/>
                <a:gd name="connsiteX25" fmla="*/ 16898 w 48511"/>
                <a:gd name="connsiteY25" fmla="*/ 5181 h 21774"/>
                <a:gd name="connsiteX26" fmla="*/ 16381 w 48511"/>
                <a:gd name="connsiteY26" fmla="*/ 6492 h 21774"/>
                <a:gd name="connsiteX27" fmla="*/ 18660 w 48511"/>
                <a:gd name="connsiteY27" fmla="*/ 6296 h 21774"/>
                <a:gd name="connsiteX28" fmla="*/ 19689 w 48511"/>
                <a:gd name="connsiteY28" fmla="*/ 6601 h 21774"/>
                <a:gd name="connsiteX29" fmla="*/ 20580 w 48511"/>
                <a:gd name="connsiteY29" fmla="*/ 6174 h 21774"/>
                <a:gd name="connsiteX30" fmla="*/ 22063 w 48511"/>
                <a:gd name="connsiteY30" fmla="*/ 4993 h 21774"/>
                <a:gd name="connsiteX31" fmla="*/ 23224 w 48511"/>
                <a:gd name="connsiteY31" fmla="*/ 5252 h 21774"/>
                <a:gd name="connsiteX32" fmla="*/ 23462 w 48511"/>
                <a:gd name="connsiteY32" fmla="*/ 6240 h 21774"/>
                <a:gd name="connsiteX33" fmla="*/ 25027 w 48511"/>
                <a:gd name="connsiteY33" fmla="*/ 6569 h 21774"/>
                <a:gd name="connsiteX34" fmla="*/ 26098 w 48511"/>
                <a:gd name="connsiteY34" fmla="*/ 6372 h 21774"/>
                <a:gd name="connsiteX35" fmla="*/ 38336 w 48511"/>
                <a:gd name="connsiteY35" fmla="*/ 153 h 21774"/>
                <a:gd name="connsiteX36" fmla="*/ 38466 w 48511"/>
                <a:gd name="connsiteY36" fmla="*/ 2602 h 21774"/>
                <a:gd name="connsiteX37" fmla="*/ 42386 w 48511"/>
                <a:gd name="connsiteY37" fmla="*/ 4350 h 21774"/>
                <a:gd name="connsiteX38" fmla="*/ 48447 w 48511"/>
                <a:gd name="connsiteY38" fmla="*/ 9102 h 21774"/>
                <a:gd name="connsiteX39" fmla="*/ 45081 w 48511"/>
                <a:gd name="connsiteY39" fmla="*/ 10532 h 21774"/>
                <a:gd name="connsiteX40" fmla="*/ 37499 w 48511"/>
                <a:gd name="connsiteY40" fmla="*/ 10154 h 21774"/>
                <a:gd name="connsiteX41" fmla="*/ 23920 w 48511"/>
                <a:gd name="connsiteY41" fmla="*/ 14377 h 21774"/>
                <a:gd name="connsiteX42" fmla="*/ 22391 w 48511"/>
                <a:gd name="connsiteY42" fmla="*/ 14318 h 21774"/>
                <a:gd name="connsiteX43" fmla="*/ 20745 w 48511"/>
                <a:gd name="connsiteY43" fmla="*/ 15960 h 21774"/>
                <a:gd name="connsiteX44" fmla="*/ 19510 w 48511"/>
                <a:gd name="connsiteY44" fmla="*/ 17536 h 21774"/>
                <a:gd name="connsiteX45" fmla="*/ 18207 w 48511"/>
                <a:gd name="connsiteY45" fmla="*/ 17671 h 21774"/>
                <a:gd name="connsiteX46" fmla="*/ 17088 w 48511"/>
                <a:gd name="connsiteY46" fmla="*/ 18401 h 21774"/>
                <a:gd name="connsiteX47" fmla="*/ 16709 w 48511"/>
                <a:gd name="connsiteY47" fmla="*/ 19440 h 21774"/>
                <a:gd name="connsiteX48" fmla="*/ 15804 w 48511"/>
                <a:gd name="connsiteY48" fmla="*/ 20096 h 21774"/>
                <a:gd name="connsiteX49" fmla="*/ 15474 w 48511"/>
                <a:gd name="connsiteY49" fmla="*/ 21739 h 21774"/>
                <a:gd name="connsiteX50" fmla="*/ 14650 w 48511"/>
                <a:gd name="connsiteY50" fmla="*/ 20819 h 21774"/>
                <a:gd name="connsiteX51" fmla="*/ 13086 w 48511"/>
                <a:gd name="connsiteY51" fmla="*/ 20294 h 21774"/>
                <a:gd name="connsiteX52" fmla="*/ 11687 w 48511"/>
                <a:gd name="connsiteY52" fmla="*/ 19769 h 21774"/>
                <a:gd name="connsiteX53" fmla="*/ 10286 w 48511"/>
                <a:gd name="connsiteY53" fmla="*/ 18324 h 21774"/>
                <a:gd name="connsiteX54" fmla="*/ 8640 w 48511"/>
                <a:gd name="connsiteY54" fmla="*/ 19506 h 21774"/>
                <a:gd name="connsiteX55" fmla="*/ 7157 w 48511"/>
                <a:gd name="connsiteY55" fmla="*/ 19638 h 21774"/>
                <a:gd name="connsiteX56" fmla="*/ 5592 w 48511"/>
                <a:gd name="connsiteY56" fmla="*/ 19309 h 21774"/>
                <a:gd name="connsiteX57" fmla="*/ 3087 w 48511"/>
                <a:gd name="connsiteY57" fmla="*/ 19583 h 21774"/>
                <a:gd name="connsiteX58" fmla="*/ 1334 w 48511"/>
                <a:gd name="connsiteY58" fmla="*/ 19745 h 21774"/>
                <a:gd name="connsiteX59" fmla="*/ 52 w 48511"/>
                <a:gd name="connsiteY59" fmla="*/ 18634 h 21774"/>
                <a:gd name="connsiteX0" fmla="*/ 52 w 48500"/>
                <a:gd name="connsiteY0" fmla="*/ 18634 h 21774"/>
                <a:gd name="connsiteX1" fmla="*/ 907 w 48500"/>
                <a:gd name="connsiteY1" fmla="*/ 17821 h 21774"/>
                <a:gd name="connsiteX2" fmla="*/ 675 w 48500"/>
                <a:gd name="connsiteY2" fmla="*/ 16777 h 21774"/>
                <a:gd name="connsiteX3" fmla="*/ 1361 w 48500"/>
                <a:gd name="connsiteY3" fmla="*/ 16365 h 21774"/>
                <a:gd name="connsiteX4" fmla="*/ 1187 w 48500"/>
                <a:gd name="connsiteY4" fmla="*/ 15511 h 21774"/>
                <a:gd name="connsiteX5" fmla="*/ 805 w 48500"/>
                <a:gd name="connsiteY5" fmla="*/ 14985 h 21774"/>
                <a:gd name="connsiteX6" fmla="*/ 1119 w 48500"/>
                <a:gd name="connsiteY6" fmla="*/ 14049 h 21774"/>
                <a:gd name="connsiteX7" fmla="*/ 1992 w 48500"/>
                <a:gd name="connsiteY7" fmla="*/ 13599 h 21774"/>
                <a:gd name="connsiteX8" fmla="*/ 1963 w 48500"/>
                <a:gd name="connsiteY8" fmla="*/ 13075 h 21774"/>
                <a:gd name="connsiteX9" fmla="*/ 2137 w 48500"/>
                <a:gd name="connsiteY9" fmla="*/ 12365 h 21774"/>
                <a:gd name="connsiteX10" fmla="*/ 2557 w 48500"/>
                <a:gd name="connsiteY10" fmla="*/ 11773 h 21774"/>
                <a:gd name="connsiteX11" fmla="*/ 2509 w 48500"/>
                <a:gd name="connsiteY11" fmla="*/ 10990 h 21774"/>
                <a:gd name="connsiteX12" fmla="*/ 1498 w 48500"/>
                <a:gd name="connsiteY12" fmla="*/ 9629 h 21774"/>
                <a:gd name="connsiteX13" fmla="*/ 52 w 48500"/>
                <a:gd name="connsiteY13" fmla="*/ 7747 h 21774"/>
                <a:gd name="connsiteX14" fmla="*/ 830 w 48500"/>
                <a:gd name="connsiteY14" fmla="*/ 6762 h 21774"/>
                <a:gd name="connsiteX15" fmla="*/ 1192 w 48500"/>
                <a:gd name="connsiteY15" fmla="*/ 6116 h 21774"/>
                <a:gd name="connsiteX16" fmla="*/ 2185 w 48500"/>
                <a:gd name="connsiteY16" fmla="*/ 5055 h 21774"/>
                <a:gd name="connsiteX17" fmla="*/ 3867 w 48500"/>
                <a:gd name="connsiteY17" fmla="*/ 4421 h 21774"/>
                <a:gd name="connsiteX18" fmla="*/ 5757 w 48500"/>
                <a:gd name="connsiteY18" fmla="*/ 3088 h 21774"/>
                <a:gd name="connsiteX19" fmla="*/ 8129 w 48500"/>
                <a:gd name="connsiteY19" fmla="*/ 2051 h 21774"/>
                <a:gd name="connsiteX20" fmla="*/ 9874 w 48500"/>
                <a:gd name="connsiteY20" fmla="*/ 1644 h 21774"/>
                <a:gd name="connsiteX21" fmla="*/ 12343 w 48500"/>
                <a:gd name="connsiteY21" fmla="*/ 870 h 21774"/>
                <a:gd name="connsiteX22" fmla="*/ 11799 w 48500"/>
                <a:gd name="connsiteY22" fmla="*/ 1949 h 21774"/>
                <a:gd name="connsiteX23" fmla="*/ 12867 w 48500"/>
                <a:gd name="connsiteY23" fmla="*/ 2683 h 21774"/>
                <a:gd name="connsiteX24" fmla="*/ 15023 w 48500"/>
                <a:gd name="connsiteY24" fmla="*/ 3449 h 21774"/>
                <a:gd name="connsiteX25" fmla="*/ 16898 w 48500"/>
                <a:gd name="connsiteY25" fmla="*/ 5181 h 21774"/>
                <a:gd name="connsiteX26" fmla="*/ 16381 w 48500"/>
                <a:gd name="connsiteY26" fmla="*/ 6492 h 21774"/>
                <a:gd name="connsiteX27" fmla="*/ 18660 w 48500"/>
                <a:gd name="connsiteY27" fmla="*/ 6296 h 21774"/>
                <a:gd name="connsiteX28" fmla="*/ 19689 w 48500"/>
                <a:gd name="connsiteY28" fmla="*/ 6601 h 21774"/>
                <a:gd name="connsiteX29" fmla="*/ 20580 w 48500"/>
                <a:gd name="connsiteY29" fmla="*/ 6174 h 21774"/>
                <a:gd name="connsiteX30" fmla="*/ 22063 w 48500"/>
                <a:gd name="connsiteY30" fmla="*/ 4993 h 21774"/>
                <a:gd name="connsiteX31" fmla="*/ 23224 w 48500"/>
                <a:gd name="connsiteY31" fmla="*/ 5252 h 21774"/>
                <a:gd name="connsiteX32" fmla="*/ 23462 w 48500"/>
                <a:gd name="connsiteY32" fmla="*/ 6240 h 21774"/>
                <a:gd name="connsiteX33" fmla="*/ 25027 w 48500"/>
                <a:gd name="connsiteY33" fmla="*/ 6569 h 21774"/>
                <a:gd name="connsiteX34" fmla="*/ 26098 w 48500"/>
                <a:gd name="connsiteY34" fmla="*/ 6372 h 21774"/>
                <a:gd name="connsiteX35" fmla="*/ 38336 w 48500"/>
                <a:gd name="connsiteY35" fmla="*/ 153 h 21774"/>
                <a:gd name="connsiteX36" fmla="*/ 38466 w 48500"/>
                <a:gd name="connsiteY36" fmla="*/ 2602 h 21774"/>
                <a:gd name="connsiteX37" fmla="*/ 42386 w 48500"/>
                <a:gd name="connsiteY37" fmla="*/ 4350 h 21774"/>
                <a:gd name="connsiteX38" fmla="*/ 48447 w 48500"/>
                <a:gd name="connsiteY38" fmla="*/ 9102 h 21774"/>
                <a:gd name="connsiteX39" fmla="*/ 45081 w 48500"/>
                <a:gd name="connsiteY39" fmla="*/ 10532 h 21774"/>
                <a:gd name="connsiteX40" fmla="*/ 40399 w 48500"/>
                <a:gd name="connsiteY40" fmla="*/ 11241 h 21774"/>
                <a:gd name="connsiteX41" fmla="*/ 37499 w 48500"/>
                <a:gd name="connsiteY41" fmla="*/ 10154 h 21774"/>
                <a:gd name="connsiteX42" fmla="*/ 23920 w 48500"/>
                <a:gd name="connsiteY42" fmla="*/ 14377 h 21774"/>
                <a:gd name="connsiteX43" fmla="*/ 22391 w 48500"/>
                <a:gd name="connsiteY43" fmla="*/ 14318 h 21774"/>
                <a:gd name="connsiteX44" fmla="*/ 20745 w 48500"/>
                <a:gd name="connsiteY44" fmla="*/ 15960 h 21774"/>
                <a:gd name="connsiteX45" fmla="*/ 19510 w 48500"/>
                <a:gd name="connsiteY45" fmla="*/ 17536 h 21774"/>
                <a:gd name="connsiteX46" fmla="*/ 18207 w 48500"/>
                <a:gd name="connsiteY46" fmla="*/ 17671 h 21774"/>
                <a:gd name="connsiteX47" fmla="*/ 17088 w 48500"/>
                <a:gd name="connsiteY47" fmla="*/ 18401 h 21774"/>
                <a:gd name="connsiteX48" fmla="*/ 16709 w 48500"/>
                <a:gd name="connsiteY48" fmla="*/ 19440 h 21774"/>
                <a:gd name="connsiteX49" fmla="*/ 15804 w 48500"/>
                <a:gd name="connsiteY49" fmla="*/ 20096 h 21774"/>
                <a:gd name="connsiteX50" fmla="*/ 15474 w 48500"/>
                <a:gd name="connsiteY50" fmla="*/ 21739 h 21774"/>
                <a:gd name="connsiteX51" fmla="*/ 14650 w 48500"/>
                <a:gd name="connsiteY51" fmla="*/ 20819 h 21774"/>
                <a:gd name="connsiteX52" fmla="*/ 13086 w 48500"/>
                <a:gd name="connsiteY52" fmla="*/ 20294 h 21774"/>
                <a:gd name="connsiteX53" fmla="*/ 11687 w 48500"/>
                <a:gd name="connsiteY53" fmla="*/ 19769 h 21774"/>
                <a:gd name="connsiteX54" fmla="*/ 10286 w 48500"/>
                <a:gd name="connsiteY54" fmla="*/ 18324 h 21774"/>
                <a:gd name="connsiteX55" fmla="*/ 8640 w 48500"/>
                <a:gd name="connsiteY55" fmla="*/ 19506 h 21774"/>
                <a:gd name="connsiteX56" fmla="*/ 7157 w 48500"/>
                <a:gd name="connsiteY56" fmla="*/ 19638 h 21774"/>
                <a:gd name="connsiteX57" fmla="*/ 5592 w 48500"/>
                <a:gd name="connsiteY57" fmla="*/ 19309 h 21774"/>
                <a:gd name="connsiteX58" fmla="*/ 3087 w 48500"/>
                <a:gd name="connsiteY58" fmla="*/ 19583 h 21774"/>
                <a:gd name="connsiteX59" fmla="*/ 1334 w 48500"/>
                <a:gd name="connsiteY59" fmla="*/ 19745 h 21774"/>
                <a:gd name="connsiteX60" fmla="*/ 52 w 48500"/>
                <a:gd name="connsiteY60" fmla="*/ 18634 h 21774"/>
                <a:gd name="connsiteX0" fmla="*/ 52 w 48500"/>
                <a:gd name="connsiteY0" fmla="*/ 18634 h 21774"/>
                <a:gd name="connsiteX1" fmla="*/ 907 w 48500"/>
                <a:gd name="connsiteY1" fmla="*/ 17821 h 21774"/>
                <a:gd name="connsiteX2" fmla="*/ 675 w 48500"/>
                <a:gd name="connsiteY2" fmla="*/ 16777 h 21774"/>
                <a:gd name="connsiteX3" fmla="*/ 1361 w 48500"/>
                <a:gd name="connsiteY3" fmla="*/ 16365 h 21774"/>
                <a:gd name="connsiteX4" fmla="*/ 1187 w 48500"/>
                <a:gd name="connsiteY4" fmla="*/ 15511 h 21774"/>
                <a:gd name="connsiteX5" fmla="*/ 805 w 48500"/>
                <a:gd name="connsiteY5" fmla="*/ 14985 h 21774"/>
                <a:gd name="connsiteX6" fmla="*/ 1119 w 48500"/>
                <a:gd name="connsiteY6" fmla="*/ 14049 h 21774"/>
                <a:gd name="connsiteX7" fmla="*/ 1992 w 48500"/>
                <a:gd name="connsiteY7" fmla="*/ 13599 h 21774"/>
                <a:gd name="connsiteX8" fmla="*/ 1963 w 48500"/>
                <a:gd name="connsiteY8" fmla="*/ 13075 h 21774"/>
                <a:gd name="connsiteX9" fmla="*/ 2137 w 48500"/>
                <a:gd name="connsiteY9" fmla="*/ 12365 h 21774"/>
                <a:gd name="connsiteX10" fmla="*/ 2557 w 48500"/>
                <a:gd name="connsiteY10" fmla="*/ 11773 h 21774"/>
                <a:gd name="connsiteX11" fmla="*/ 2509 w 48500"/>
                <a:gd name="connsiteY11" fmla="*/ 10990 h 21774"/>
                <a:gd name="connsiteX12" fmla="*/ 1498 w 48500"/>
                <a:gd name="connsiteY12" fmla="*/ 9629 h 21774"/>
                <a:gd name="connsiteX13" fmla="*/ 52 w 48500"/>
                <a:gd name="connsiteY13" fmla="*/ 7747 h 21774"/>
                <a:gd name="connsiteX14" fmla="*/ 830 w 48500"/>
                <a:gd name="connsiteY14" fmla="*/ 6762 h 21774"/>
                <a:gd name="connsiteX15" fmla="*/ 1192 w 48500"/>
                <a:gd name="connsiteY15" fmla="*/ 6116 h 21774"/>
                <a:gd name="connsiteX16" fmla="*/ 2185 w 48500"/>
                <a:gd name="connsiteY16" fmla="*/ 5055 h 21774"/>
                <a:gd name="connsiteX17" fmla="*/ 3867 w 48500"/>
                <a:gd name="connsiteY17" fmla="*/ 4421 h 21774"/>
                <a:gd name="connsiteX18" fmla="*/ 5757 w 48500"/>
                <a:gd name="connsiteY18" fmla="*/ 3088 h 21774"/>
                <a:gd name="connsiteX19" fmla="*/ 8129 w 48500"/>
                <a:gd name="connsiteY19" fmla="*/ 2051 h 21774"/>
                <a:gd name="connsiteX20" fmla="*/ 9874 w 48500"/>
                <a:gd name="connsiteY20" fmla="*/ 1644 h 21774"/>
                <a:gd name="connsiteX21" fmla="*/ 12343 w 48500"/>
                <a:gd name="connsiteY21" fmla="*/ 870 h 21774"/>
                <a:gd name="connsiteX22" fmla="*/ 11799 w 48500"/>
                <a:gd name="connsiteY22" fmla="*/ 1949 h 21774"/>
                <a:gd name="connsiteX23" fmla="*/ 12867 w 48500"/>
                <a:gd name="connsiteY23" fmla="*/ 2683 h 21774"/>
                <a:gd name="connsiteX24" fmla="*/ 15023 w 48500"/>
                <a:gd name="connsiteY24" fmla="*/ 3449 h 21774"/>
                <a:gd name="connsiteX25" fmla="*/ 16898 w 48500"/>
                <a:gd name="connsiteY25" fmla="*/ 5181 h 21774"/>
                <a:gd name="connsiteX26" fmla="*/ 16381 w 48500"/>
                <a:gd name="connsiteY26" fmla="*/ 6492 h 21774"/>
                <a:gd name="connsiteX27" fmla="*/ 18660 w 48500"/>
                <a:gd name="connsiteY27" fmla="*/ 6296 h 21774"/>
                <a:gd name="connsiteX28" fmla="*/ 19689 w 48500"/>
                <a:gd name="connsiteY28" fmla="*/ 6601 h 21774"/>
                <a:gd name="connsiteX29" fmla="*/ 20580 w 48500"/>
                <a:gd name="connsiteY29" fmla="*/ 6174 h 21774"/>
                <a:gd name="connsiteX30" fmla="*/ 22063 w 48500"/>
                <a:gd name="connsiteY30" fmla="*/ 4993 h 21774"/>
                <a:gd name="connsiteX31" fmla="*/ 23224 w 48500"/>
                <a:gd name="connsiteY31" fmla="*/ 5252 h 21774"/>
                <a:gd name="connsiteX32" fmla="*/ 23462 w 48500"/>
                <a:gd name="connsiteY32" fmla="*/ 6240 h 21774"/>
                <a:gd name="connsiteX33" fmla="*/ 25027 w 48500"/>
                <a:gd name="connsiteY33" fmla="*/ 6569 h 21774"/>
                <a:gd name="connsiteX34" fmla="*/ 26098 w 48500"/>
                <a:gd name="connsiteY34" fmla="*/ 6372 h 21774"/>
                <a:gd name="connsiteX35" fmla="*/ 38336 w 48500"/>
                <a:gd name="connsiteY35" fmla="*/ 153 h 21774"/>
                <a:gd name="connsiteX36" fmla="*/ 38466 w 48500"/>
                <a:gd name="connsiteY36" fmla="*/ 2602 h 21774"/>
                <a:gd name="connsiteX37" fmla="*/ 42386 w 48500"/>
                <a:gd name="connsiteY37" fmla="*/ 4350 h 21774"/>
                <a:gd name="connsiteX38" fmla="*/ 48447 w 48500"/>
                <a:gd name="connsiteY38" fmla="*/ 9102 h 21774"/>
                <a:gd name="connsiteX39" fmla="*/ 45081 w 48500"/>
                <a:gd name="connsiteY39" fmla="*/ 10532 h 21774"/>
                <a:gd name="connsiteX40" fmla="*/ 40399 w 48500"/>
                <a:gd name="connsiteY40" fmla="*/ 11241 h 21774"/>
                <a:gd name="connsiteX41" fmla="*/ 37499 w 48500"/>
                <a:gd name="connsiteY41" fmla="*/ 10154 h 21774"/>
                <a:gd name="connsiteX42" fmla="*/ 34368 w 48500"/>
                <a:gd name="connsiteY42" fmla="*/ 14009 h 21774"/>
                <a:gd name="connsiteX43" fmla="*/ 22391 w 48500"/>
                <a:gd name="connsiteY43" fmla="*/ 14318 h 21774"/>
                <a:gd name="connsiteX44" fmla="*/ 20745 w 48500"/>
                <a:gd name="connsiteY44" fmla="*/ 15960 h 21774"/>
                <a:gd name="connsiteX45" fmla="*/ 19510 w 48500"/>
                <a:gd name="connsiteY45" fmla="*/ 17536 h 21774"/>
                <a:gd name="connsiteX46" fmla="*/ 18207 w 48500"/>
                <a:gd name="connsiteY46" fmla="*/ 17671 h 21774"/>
                <a:gd name="connsiteX47" fmla="*/ 17088 w 48500"/>
                <a:gd name="connsiteY47" fmla="*/ 18401 h 21774"/>
                <a:gd name="connsiteX48" fmla="*/ 16709 w 48500"/>
                <a:gd name="connsiteY48" fmla="*/ 19440 h 21774"/>
                <a:gd name="connsiteX49" fmla="*/ 15804 w 48500"/>
                <a:gd name="connsiteY49" fmla="*/ 20096 h 21774"/>
                <a:gd name="connsiteX50" fmla="*/ 15474 w 48500"/>
                <a:gd name="connsiteY50" fmla="*/ 21739 h 21774"/>
                <a:gd name="connsiteX51" fmla="*/ 14650 w 48500"/>
                <a:gd name="connsiteY51" fmla="*/ 20819 h 21774"/>
                <a:gd name="connsiteX52" fmla="*/ 13086 w 48500"/>
                <a:gd name="connsiteY52" fmla="*/ 20294 h 21774"/>
                <a:gd name="connsiteX53" fmla="*/ 11687 w 48500"/>
                <a:gd name="connsiteY53" fmla="*/ 19769 h 21774"/>
                <a:gd name="connsiteX54" fmla="*/ 10286 w 48500"/>
                <a:gd name="connsiteY54" fmla="*/ 18324 h 21774"/>
                <a:gd name="connsiteX55" fmla="*/ 8640 w 48500"/>
                <a:gd name="connsiteY55" fmla="*/ 19506 h 21774"/>
                <a:gd name="connsiteX56" fmla="*/ 7157 w 48500"/>
                <a:gd name="connsiteY56" fmla="*/ 19638 h 21774"/>
                <a:gd name="connsiteX57" fmla="*/ 5592 w 48500"/>
                <a:gd name="connsiteY57" fmla="*/ 19309 h 21774"/>
                <a:gd name="connsiteX58" fmla="*/ 3087 w 48500"/>
                <a:gd name="connsiteY58" fmla="*/ 19583 h 21774"/>
                <a:gd name="connsiteX59" fmla="*/ 1334 w 48500"/>
                <a:gd name="connsiteY59" fmla="*/ 19745 h 21774"/>
                <a:gd name="connsiteX60" fmla="*/ 52 w 48500"/>
                <a:gd name="connsiteY60" fmla="*/ 18634 h 21774"/>
                <a:gd name="connsiteX0" fmla="*/ 52 w 48500"/>
                <a:gd name="connsiteY0" fmla="*/ 18634 h 21774"/>
                <a:gd name="connsiteX1" fmla="*/ 907 w 48500"/>
                <a:gd name="connsiteY1" fmla="*/ 17821 h 21774"/>
                <a:gd name="connsiteX2" fmla="*/ 675 w 48500"/>
                <a:gd name="connsiteY2" fmla="*/ 16777 h 21774"/>
                <a:gd name="connsiteX3" fmla="*/ 1361 w 48500"/>
                <a:gd name="connsiteY3" fmla="*/ 16365 h 21774"/>
                <a:gd name="connsiteX4" fmla="*/ 1187 w 48500"/>
                <a:gd name="connsiteY4" fmla="*/ 15511 h 21774"/>
                <a:gd name="connsiteX5" fmla="*/ 805 w 48500"/>
                <a:gd name="connsiteY5" fmla="*/ 14985 h 21774"/>
                <a:gd name="connsiteX6" fmla="*/ 1119 w 48500"/>
                <a:gd name="connsiteY6" fmla="*/ 14049 h 21774"/>
                <a:gd name="connsiteX7" fmla="*/ 1992 w 48500"/>
                <a:gd name="connsiteY7" fmla="*/ 13599 h 21774"/>
                <a:gd name="connsiteX8" fmla="*/ 1963 w 48500"/>
                <a:gd name="connsiteY8" fmla="*/ 13075 h 21774"/>
                <a:gd name="connsiteX9" fmla="*/ 2137 w 48500"/>
                <a:gd name="connsiteY9" fmla="*/ 12365 h 21774"/>
                <a:gd name="connsiteX10" fmla="*/ 2557 w 48500"/>
                <a:gd name="connsiteY10" fmla="*/ 11773 h 21774"/>
                <a:gd name="connsiteX11" fmla="*/ 2509 w 48500"/>
                <a:gd name="connsiteY11" fmla="*/ 10990 h 21774"/>
                <a:gd name="connsiteX12" fmla="*/ 1498 w 48500"/>
                <a:gd name="connsiteY12" fmla="*/ 9629 h 21774"/>
                <a:gd name="connsiteX13" fmla="*/ 52 w 48500"/>
                <a:gd name="connsiteY13" fmla="*/ 7747 h 21774"/>
                <a:gd name="connsiteX14" fmla="*/ 830 w 48500"/>
                <a:gd name="connsiteY14" fmla="*/ 6762 h 21774"/>
                <a:gd name="connsiteX15" fmla="*/ 1192 w 48500"/>
                <a:gd name="connsiteY15" fmla="*/ 6116 h 21774"/>
                <a:gd name="connsiteX16" fmla="*/ 2185 w 48500"/>
                <a:gd name="connsiteY16" fmla="*/ 5055 h 21774"/>
                <a:gd name="connsiteX17" fmla="*/ 3867 w 48500"/>
                <a:gd name="connsiteY17" fmla="*/ 4421 h 21774"/>
                <a:gd name="connsiteX18" fmla="*/ 5757 w 48500"/>
                <a:gd name="connsiteY18" fmla="*/ 3088 h 21774"/>
                <a:gd name="connsiteX19" fmla="*/ 8129 w 48500"/>
                <a:gd name="connsiteY19" fmla="*/ 2051 h 21774"/>
                <a:gd name="connsiteX20" fmla="*/ 9874 w 48500"/>
                <a:gd name="connsiteY20" fmla="*/ 1644 h 21774"/>
                <a:gd name="connsiteX21" fmla="*/ 12343 w 48500"/>
                <a:gd name="connsiteY21" fmla="*/ 870 h 21774"/>
                <a:gd name="connsiteX22" fmla="*/ 11799 w 48500"/>
                <a:gd name="connsiteY22" fmla="*/ 1949 h 21774"/>
                <a:gd name="connsiteX23" fmla="*/ 12867 w 48500"/>
                <a:gd name="connsiteY23" fmla="*/ 2683 h 21774"/>
                <a:gd name="connsiteX24" fmla="*/ 15023 w 48500"/>
                <a:gd name="connsiteY24" fmla="*/ 3449 h 21774"/>
                <a:gd name="connsiteX25" fmla="*/ 16898 w 48500"/>
                <a:gd name="connsiteY25" fmla="*/ 5181 h 21774"/>
                <a:gd name="connsiteX26" fmla="*/ 16381 w 48500"/>
                <a:gd name="connsiteY26" fmla="*/ 6492 h 21774"/>
                <a:gd name="connsiteX27" fmla="*/ 18660 w 48500"/>
                <a:gd name="connsiteY27" fmla="*/ 6296 h 21774"/>
                <a:gd name="connsiteX28" fmla="*/ 19689 w 48500"/>
                <a:gd name="connsiteY28" fmla="*/ 6601 h 21774"/>
                <a:gd name="connsiteX29" fmla="*/ 20580 w 48500"/>
                <a:gd name="connsiteY29" fmla="*/ 6174 h 21774"/>
                <a:gd name="connsiteX30" fmla="*/ 22063 w 48500"/>
                <a:gd name="connsiteY30" fmla="*/ 4993 h 21774"/>
                <a:gd name="connsiteX31" fmla="*/ 23224 w 48500"/>
                <a:gd name="connsiteY31" fmla="*/ 5252 h 21774"/>
                <a:gd name="connsiteX32" fmla="*/ 23462 w 48500"/>
                <a:gd name="connsiteY32" fmla="*/ 6240 h 21774"/>
                <a:gd name="connsiteX33" fmla="*/ 25027 w 48500"/>
                <a:gd name="connsiteY33" fmla="*/ 6569 h 21774"/>
                <a:gd name="connsiteX34" fmla="*/ 26098 w 48500"/>
                <a:gd name="connsiteY34" fmla="*/ 6372 h 21774"/>
                <a:gd name="connsiteX35" fmla="*/ 38336 w 48500"/>
                <a:gd name="connsiteY35" fmla="*/ 153 h 21774"/>
                <a:gd name="connsiteX36" fmla="*/ 38466 w 48500"/>
                <a:gd name="connsiteY36" fmla="*/ 2602 h 21774"/>
                <a:gd name="connsiteX37" fmla="*/ 42386 w 48500"/>
                <a:gd name="connsiteY37" fmla="*/ 4350 h 21774"/>
                <a:gd name="connsiteX38" fmla="*/ 48447 w 48500"/>
                <a:gd name="connsiteY38" fmla="*/ 9102 h 21774"/>
                <a:gd name="connsiteX39" fmla="*/ 45081 w 48500"/>
                <a:gd name="connsiteY39" fmla="*/ 10532 h 21774"/>
                <a:gd name="connsiteX40" fmla="*/ 40399 w 48500"/>
                <a:gd name="connsiteY40" fmla="*/ 11241 h 21774"/>
                <a:gd name="connsiteX41" fmla="*/ 37499 w 48500"/>
                <a:gd name="connsiteY41" fmla="*/ 10154 h 21774"/>
                <a:gd name="connsiteX42" fmla="*/ 34368 w 48500"/>
                <a:gd name="connsiteY42" fmla="*/ 14009 h 21774"/>
                <a:gd name="connsiteX43" fmla="*/ 22391 w 48500"/>
                <a:gd name="connsiteY43" fmla="*/ 14318 h 21774"/>
                <a:gd name="connsiteX44" fmla="*/ 20745 w 48500"/>
                <a:gd name="connsiteY44" fmla="*/ 15960 h 21774"/>
                <a:gd name="connsiteX45" fmla="*/ 19510 w 48500"/>
                <a:gd name="connsiteY45" fmla="*/ 17536 h 21774"/>
                <a:gd name="connsiteX46" fmla="*/ 18207 w 48500"/>
                <a:gd name="connsiteY46" fmla="*/ 17671 h 21774"/>
                <a:gd name="connsiteX47" fmla="*/ 17088 w 48500"/>
                <a:gd name="connsiteY47" fmla="*/ 18401 h 21774"/>
                <a:gd name="connsiteX48" fmla="*/ 16709 w 48500"/>
                <a:gd name="connsiteY48" fmla="*/ 19440 h 21774"/>
                <a:gd name="connsiteX49" fmla="*/ 15804 w 48500"/>
                <a:gd name="connsiteY49" fmla="*/ 20096 h 21774"/>
                <a:gd name="connsiteX50" fmla="*/ 15474 w 48500"/>
                <a:gd name="connsiteY50" fmla="*/ 21739 h 21774"/>
                <a:gd name="connsiteX51" fmla="*/ 14650 w 48500"/>
                <a:gd name="connsiteY51" fmla="*/ 20819 h 21774"/>
                <a:gd name="connsiteX52" fmla="*/ 13086 w 48500"/>
                <a:gd name="connsiteY52" fmla="*/ 20294 h 21774"/>
                <a:gd name="connsiteX53" fmla="*/ 11687 w 48500"/>
                <a:gd name="connsiteY53" fmla="*/ 19769 h 21774"/>
                <a:gd name="connsiteX54" fmla="*/ 10286 w 48500"/>
                <a:gd name="connsiteY54" fmla="*/ 18324 h 21774"/>
                <a:gd name="connsiteX55" fmla="*/ 8640 w 48500"/>
                <a:gd name="connsiteY55" fmla="*/ 19506 h 21774"/>
                <a:gd name="connsiteX56" fmla="*/ 7157 w 48500"/>
                <a:gd name="connsiteY56" fmla="*/ 19638 h 21774"/>
                <a:gd name="connsiteX57" fmla="*/ 5592 w 48500"/>
                <a:gd name="connsiteY57" fmla="*/ 19309 h 21774"/>
                <a:gd name="connsiteX58" fmla="*/ 3087 w 48500"/>
                <a:gd name="connsiteY58" fmla="*/ 19583 h 21774"/>
                <a:gd name="connsiteX59" fmla="*/ 1334 w 48500"/>
                <a:gd name="connsiteY59" fmla="*/ 19745 h 21774"/>
                <a:gd name="connsiteX60" fmla="*/ 52 w 48500"/>
                <a:gd name="connsiteY60" fmla="*/ 18634 h 21774"/>
                <a:gd name="connsiteX0" fmla="*/ 52 w 48500"/>
                <a:gd name="connsiteY0" fmla="*/ 18634 h 21774"/>
                <a:gd name="connsiteX1" fmla="*/ 907 w 48500"/>
                <a:gd name="connsiteY1" fmla="*/ 17821 h 21774"/>
                <a:gd name="connsiteX2" fmla="*/ 675 w 48500"/>
                <a:gd name="connsiteY2" fmla="*/ 16777 h 21774"/>
                <a:gd name="connsiteX3" fmla="*/ 1361 w 48500"/>
                <a:gd name="connsiteY3" fmla="*/ 16365 h 21774"/>
                <a:gd name="connsiteX4" fmla="*/ 1187 w 48500"/>
                <a:gd name="connsiteY4" fmla="*/ 15511 h 21774"/>
                <a:gd name="connsiteX5" fmla="*/ 805 w 48500"/>
                <a:gd name="connsiteY5" fmla="*/ 14985 h 21774"/>
                <a:gd name="connsiteX6" fmla="*/ 1119 w 48500"/>
                <a:gd name="connsiteY6" fmla="*/ 14049 h 21774"/>
                <a:gd name="connsiteX7" fmla="*/ 1992 w 48500"/>
                <a:gd name="connsiteY7" fmla="*/ 13599 h 21774"/>
                <a:gd name="connsiteX8" fmla="*/ 1963 w 48500"/>
                <a:gd name="connsiteY8" fmla="*/ 13075 h 21774"/>
                <a:gd name="connsiteX9" fmla="*/ 2137 w 48500"/>
                <a:gd name="connsiteY9" fmla="*/ 12365 h 21774"/>
                <a:gd name="connsiteX10" fmla="*/ 2557 w 48500"/>
                <a:gd name="connsiteY10" fmla="*/ 11773 h 21774"/>
                <a:gd name="connsiteX11" fmla="*/ 2509 w 48500"/>
                <a:gd name="connsiteY11" fmla="*/ 10990 h 21774"/>
                <a:gd name="connsiteX12" fmla="*/ 1498 w 48500"/>
                <a:gd name="connsiteY12" fmla="*/ 9629 h 21774"/>
                <a:gd name="connsiteX13" fmla="*/ 52 w 48500"/>
                <a:gd name="connsiteY13" fmla="*/ 7747 h 21774"/>
                <a:gd name="connsiteX14" fmla="*/ 830 w 48500"/>
                <a:gd name="connsiteY14" fmla="*/ 6762 h 21774"/>
                <a:gd name="connsiteX15" fmla="*/ 1192 w 48500"/>
                <a:gd name="connsiteY15" fmla="*/ 6116 h 21774"/>
                <a:gd name="connsiteX16" fmla="*/ 2185 w 48500"/>
                <a:gd name="connsiteY16" fmla="*/ 5055 h 21774"/>
                <a:gd name="connsiteX17" fmla="*/ 3867 w 48500"/>
                <a:gd name="connsiteY17" fmla="*/ 4421 h 21774"/>
                <a:gd name="connsiteX18" fmla="*/ 5757 w 48500"/>
                <a:gd name="connsiteY18" fmla="*/ 3088 h 21774"/>
                <a:gd name="connsiteX19" fmla="*/ 8129 w 48500"/>
                <a:gd name="connsiteY19" fmla="*/ 2051 h 21774"/>
                <a:gd name="connsiteX20" fmla="*/ 9874 w 48500"/>
                <a:gd name="connsiteY20" fmla="*/ 1644 h 21774"/>
                <a:gd name="connsiteX21" fmla="*/ 12343 w 48500"/>
                <a:gd name="connsiteY21" fmla="*/ 870 h 21774"/>
                <a:gd name="connsiteX22" fmla="*/ 11799 w 48500"/>
                <a:gd name="connsiteY22" fmla="*/ 1949 h 21774"/>
                <a:gd name="connsiteX23" fmla="*/ 12867 w 48500"/>
                <a:gd name="connsiteY23" fmla="*/ 2683 h 21774"/>
                <a:gd name="connsiteX24" fmla="*/ 15023 w 48500"/>
                <a:gd name="connsiteY24" fmla="*/ 3449 h 21774"/>
                <a:gd name="connsiteX25" fmla="*/ 16898 w 48500"/>
                <a:gd name="connsiteY25" fmla="*/ 5181 h 21774"/>
                <a:gd name="connsiteX26" fmla="*/ 16381 w 48500"/>
                <a:gd name="connsiteY26" fmla="*/ 6492 h 21774"/>
                <a:gd name="connsiteX27" fmla="*/ 18660 w 48500"/>
                <a:gd name="connsiteY27" fmla="*/ 6296 h 21774"/>
                <a:gd name="connsiteX28" fmla="*/ 19689 w 48500"/>
                <a:gd name="connsiteY28" fmla="*/ 6601 h 21774"/>
                <a:gd name="connsiteX29" fmla="*/ 20580 w 48500"/>
                <a:gd name="connsiteY29" fmla="*/ 6174 h 21774"/>
                <a:gd name="connsiteX30" fmla="*/ 22063 w 48500"/>
                <a:gd name="connsiteY30" fmla="*/ 4993 h 21774"/>
                <a:gd name="connsiteX31" fmla="*/ 23224 w 48500"/>
                <a:gd name="connsiteY31" fmla="*/ 5252 h 21774"/>
                <a:gd name="connsiteX32" fmla="*/ 23462 w 48500"/>
                <a:gd name="connsiteY32" fmla="*/ 6240 h 21774"/>
                <a:gd name="connsiteX33" fmla="*/ 25027 w 48500"/>
                <a:gd name="connsiteY33" fmla="*/ 6569 h 21774"/>
                <a:gd name="connsiteX34" fmla="*/ 26098 w 48500"/>
                <a:gd name="connsiteY34" fmla="*/ 6372 h 21774"/>
                <a:gd name="connsiteX35" fmla="*/ 38336 w 48500"/>
                <a:gd name="connsiteY35" fmla="*/ 153 h 21774"/>
                <a:gd name="connsiteX36" fmla="*/ 38466 w 48500"/>
                <a:gd name="connsiteY36" fmla="*/ 2602 h 21774"/>
                <a:gd name="connsiteX37" fmla="*/ 42386 w 48500"/>
                <a:gd name="connsiteY37" fmla="*/ 4350 h 21774"/>
                <a:gd name="connsiteX38" fmla="*/ 48447 w 48500"/>
                <a:gd name="connsiteY38" fmla="*/ 9102 h 21774"/>
                <a:gd name="connsiteX39" fmla="*/ 45081 w 48500"/>
                <a:gd name="connsiteY39" fmla="*/ 10532 h 21774"/>
                <a:gd name="connsiteX40" fmla="*/ 40399 w 48500"/>
                <a:gd name="connsiteY40" fmla="*/ 11241 h 21774"/>
                <a:gd name="connsiteX41" fmla="*/ 37499 w 48500"/>
                <a:gd name="connsiteY41" fmla="*/ 10154 h 21774"/>
                <a:gd name="connsiteX42" fmla="*/ 34368 w 48500"/>
                <a:gd name="connsiteY42" fmla="*/ 14009 h 21774"/>
                <a:gd name="connsiteX43" fmla="*/ 31374 w 48500"/>
                <a:gd name="connsiteY43" fmla="*/ 17952 h 21774"/>
                <a:gd name="connsiteX44" fmla="*/ 20745 w 48500"/>
                <a:gd name="connsiteY44" fmla="*/ 15960 h 21774"/>
                <a:gd name="connsiteX45" fmla="*/ 19510 w 48500"/>
                <a:gd name="connsiteY45" fmla="*/ 17536 h 21774"/>
                <a:gd name="connsiteX46" fmla="*/ 18207 w 48500"/>
                <a:gd name="connsiteY46" fmla="*/ 17671 h 21774"/>
                <a:gd name="connsiteX47" fmla="*/ 17088 w 48500"/>
                <a:gd name="connsiteY47" fmla="*/ 18401 h 21774"/>
                <a:gd name="connsiteX48" fmla="*/ 16709 w 48500"/>
                <a:gd name="connsiteY48" fmla="*/ 19440 h 21774"/>
                <a:gd name="connsiteX49" fmla="*/ 15804 w 48500"/>
                <a:gd name="connsiteY49" fmla="*/ 20096 h 21774"/>
                <a:gd name="connsiteX50" fmla="*/ 15474 w 48500"/>
                <a:gd name="connsiteY50" fmla="*/ 21739 h 21774"/>
                <a:gd name="connsiteX51" fmla="*/ 14650 w 48500"/>
                <a:gd name="connsiteY51" fmla="*/ 20819 h 21774"/>
                <a:gd name="connsiteX52" fmla="*/ 13086 w 48500"/>
                <a:gd name="connsiteY52" fmla="*/ 20294 h 21774"/>
                <a:gd name="connsiteX53" fmla="*/ 11687 w 48500"/>
                <a:gd name="connsiteY53" fmla="*/ 19769 h 21774"/>
                <a:gd name="connsiteX54" fmla="*/ 10286 w 48500"/>
                <a:gd name="connsiteY54" fmla="*/ 18324 h 21774"/>
                <a:gd name="connsiteX55" fmla="*/ 8640 w 48500"/>
                <a:gd name="connsiteY55" fmla="*/ 19506 h 21774"/>
                <a:gd name="connsiteX56" fmla="*/ 7157 w 48500"/>
                <a:gd name="connsiteY56" fmla="*/ 19638 h 21774"/>
                <a:gd name="connsiteX57" fmla="*/ 5592 w 48500"/>
                <a:gd name="connsiteY57" fmla="*/ 19309 h 21774"/>
                <a:gd name="connsiteX58" fmla="*/ 3087 w 48500"/>
                <a:gd name="connsiteY58" fmla="*/ 19583 h 21774"/>
                <a:gd name="connsiteX59" fmla="*/ 1334 w 48500"/>
                <a:gd name="connsiteY59" fmla="*/ 19745 h 21774"/>
                <a:gd name="connsiteX60" fmla="*/ 52 w 48500"/>
                <a:gd name="connsiteY60" fmla="*/ 18634 h 21774"/>
                <a:gd name="connsiteX0" fmla="*/ 52 w 48500"/>
                <a:gd name="connsiteY0" fmla="*/ 18634 h 21774"/>
                <a:gd name="connsiteX1" fmla="*/ 907 w 48500"/>
                <a:gd name="connsiteY1" fmla="*/ 17821 h 21774"/>
                <a:gd name="connsiteX2" fmla="*/ 675 w 48500"/>
                <a:gd name="connsiteY2" fmla="*/ 16777 h 21774"/>
                <a:gd name="connsiteX3" fmla="*/ 1361 w 48500"/>
                <a:gd name="connsiteY3" fmla="*/ 16365 h 21774"/>
                <a:gd name="connsiteX4" fmla="*/ 1187 w 48500"/>
                <a:gd name="connsiteY4" fmla="*/ 15511 h 21774"/>
                <a:gd name="connsiteX5" fmla="*/ 805 w 48500"/>
                <a:gd name="connsiteY5" fmla="*/ 14985 h 21774"/>
                <a:gd name="connsiteX6" fmla="*/ 1119 w 48500"/>
                <a:gd name="connsiteY6" fmla="*/ 14049 h 21774"/>
                <a:gd name="connsiteX7" fmla="*/ 1992 w 48500"/>
                <a:gd name="connsiteY7" fmla="*/ 13599 h 21774"/>
                <a:gd name="connsiteX8" fmla="*/ 1963 w 48500"/>
                <a:gd name="connsiteY8" fmla="*/ 13075 h 21774"/>
                <a:gd name="connsiteX9" fmla="*/ 2137 w 48500"/>
                <a:gd name="connsiteY9" fmla="*/ 12365 h 21774"/>
                <a:gd name="connsiteX10" fmla="*/ 2557 w 48500"/>
                <a:gd name="connsiteY10" fmla="*/ 11773 h 21774"/>
                <a:gd name="connsiteX11" fmla="*/ 2509 w 48500"/>
                <a:gd name="connsiteY11" fmla="*/ 10990 h 21774"/>
                <a:gd name="connsiteX12" fmla="*/ 1498 w 48500"/>
                <a:gd name="connsiteY12" fmla="*/ 9629 h 21774"/>
                <a:gd name="connsiteX13" fmla="*/ 52 w 48500"/>
                <a:gd name="connsiteY13" fmla="*/ 7747 h 21774"/>
                <a:gd name="connsiteX14" fmla="*/ 830 w 48500"/>
                <a:gd name="connsiteY14" fmla="*/ 6762 h 21774"/>
                <a:gd name="connsiteX15" fmla="*/ 1192 w 48500"/>
                <a:gd name="connsiteY15" fmla="*/ 6116 h 21774"/>
                <a:gd name="connsiteX16" fmla="*/ 2185 w 48500"/>
                <a:gd name="connsiteY16" fmla="*/ 5055 h 21774"/>
                <a:gd name="connsiteX17" fmla="*/ 3867 w 48500"/>
                <a:gd name="connsiteY17" fmla="*/ 4421 h 21774"/>
                <a:gd name="connsiteX18" fmla="*/ 5757 w 48500"/>
                <a:gd name="connsiteY18" fmla="*/ 3088 h 21774"/>
                <a:gd name="connsiteX19" fmla="*/ 8129 w 48500"/>
                <a:gd name="connsiteY19" fmla="*/ 2051 h 21774"/>
                <a:gd name="connsiteX20" fmla="*/ 9874 w 48500"/>
                <a:gd name="connsiteY20" fmla="*/ 1644 h 21774"/>
                <a:gd name="connsiteX21" fmla="*/ 12343 w 48500"/>
                <a:gd name="connsiteY21" fmla="*/ 870 h 21774"/>
                <a:gd name="connsiteX22" fmla="*/ 11799 w 48500"/>
                <a:gd name="connsiteY22" fmla="*/ 1949 h 21774"/>
                <a:gd name="connsiteX23" fmla="*/ 12867 w 48500"/>
                <a:gd name="connsiteY23" fmla="*/ 2683 h 21774"/>
                <a:gd name="connsiteX24" fmla="*/ 15023 w 48500"/>
                <a:gd name="connsiteY24" fmla="*/ 3449 h 21774"/>
                <a:gd name="connsiteX25" fmla="*/ 16898 w 48500"/>
                <a:gd name="connsiteY25" fmla="*/ 5181 h 21774"/>
                <a:gd name="connsiteX26" fmla="*/ 16381 w 48500"/>
                <a:gd name="connsiteY26" fmla="*/ 6492 h 21774"/>
                <a:gd name="connsiteX27" fmla="*/ 18660 w 48500"/>
                <a:gd name="connsiteY27" fmla="*/ 6296 h 21774"/>
                <a:gd name="connsiteX28" fmla="*/ 19689 w 48500"/>
                <a:gd name="connsiteY28" fmla="*/ 6601 h 21774"/>
                <a:gd name="connsiteX29" fmla="*/ 20580 w 48500"/>
                <a:gd name="connsiteY29" fmla="*/ 6174 h 21774"/>
                <a:gd name="connsiteX30" fmla="*/ 22063 w 48500"/>
                <a:gd name="connsiteY30" fmla="*/ 4993 h 21774"/>
                <a:gd name="connsiteX31" fmla="*/ 23224 w 48500"/>
                <a:gd name="connsiteY31" fmla="*/ 5252 h 21774"/>
                <a:gd name="connsiteX32" fmla="*/ 23462 w 48500"/>
                <a:gd name="connsiteY32" fmla="*/ 6240 h 21774"/>
                <a:gd name="connsiteX33" fmla="*/ 25027 w 48500"/>
                <a:gd name="connsiteY33" fmla="*/ 6569 h 21774"/>
                <a:gd name="connsiteX34" fmla="*/ 26098 w 48500"/>
                <a:gd name="connsiteY34" fmla="*/ 6372 h 21774"/>
                <a:gd name="connsiteX35" fmla="*/ 38336 w 48500"/>
                <a:gd name="connsiteY35" fmla="*/ 153 h 21774"/>
                <a:gd name="connsiteX36" fmla="*/ 38466 w 48500"/>
                <a:gd name="connsiteY36" fmla="*/ 2602 h 21774"/>
                <a:gd name="connsiteX37" fmla="*/ 42386 w 48500"/>
                <a:gd name="connsiteY37" fmla="*/ 4350 h 21774"/>
                <a:gd name="connsiteX38" fmla="*/ 48447 w 48500"/>
                <a:gd name="connsiteY38" fmla="*/ 9102 h 21774"/>
                <a:gd name="connsiteX39" fmla="*/ 45081 w 48500"/>
                <a:gd name="connsiteY39" fmla="*/ 10532 h 21774"/>
                <a:gd name="connsiteX40" fmla="*/ 40399 w 48500"/>
                <a:gd name="connsiteY40" fmla="*/ 11241 h 21774"/>
                <a:gd name="connsiteX41" fmla="*/ 37499 w 48500"/>
                <a:gd name="connsiteY41" fmla="*/ 10154 h 21774"/>
                <a:gd name="connsiteX42" fmla="*/ 34368 w 48500"/>
                <a:gd name="connsiteY42" fmla="*/ 14009 h 21774"/>
                <a:gd name="connsiteX43" fmla="*/ 31374 w 48500"/>
                <a:gd name="connsiteY43" fmla="*/ 17952 h 21774"/>
                <a:gd name="connsiteX44" fmla="*/ 20745 w 48500"/>
                <a:gd name="connsiteY44" fmla="*/ 15960 h 21774"/>
                <a:gd name="connsiteX45" fmla="*/ 19510 w 48500"/>
                <a:gd name="connsiteY45" fmla="*/ 17536 h 21774"/>
                <a:gd name="connsiteX46" fmla="*/ 18207 w 48500"/>
                <a:gd name="connsiteY46" fmla="*/ 17671 h 21774"/>
                <a:gd name="connsiteX47" fmla="*/ 17088 w 48500"/>
                <a:gd name="connsiteY47" fmla="*/ 18401 h 21774"/>
                <a:gd name="connsiteX48" fmla="*/ 16709 w 48500"/>
                <a:gd name="connsiteY48" fmla="*/ 19440 h 21774"/>
                <a:gd name="connsiteX49" fmla="*/ 15804 w 48500"/>
                <a:gd name="connsiteY49" fmla="*/ 20096 h 21774"/>
                <a:gd name="connsiteX50" fmla="*/ 15474 w 48500"/>
                <a:gd name="connsiteY50" fmla="*/ 21739 h 21774"/>
                <a:gd name="connsiteX51" fmla="*/ 14650 w 48500"/>
                <a:gd name="connsiteY51" fmla="*/ 20819 h 21774"/>
                <a:gd name="connsiteX52" fmla="*/ 13086 w 48500"/>
                <a:gd name="connsiteY52" fmla="*/ 20294 h 21774"/>
                <a:gd name="connsiteX53" fmla="*/ 11687 w 48500"/>
                <a:gd name="connsiteY53" fmla="*/ 19769 h 21774"/>
                <a:gd name="connsiteX54" fmla="*/ 10286 w 48500"/>
                <a:gd name="connsiteY54" fmla="*/ 18324 h 21774"/>
                <a:gd name="connsiteX55" fmla="*/ 8640 w 48500"/>
                <a:gd name="connsiteY55" fmla="*/ 19506 h 21774"/>
                <a:gd name="connsiteX56" fmla="*/ 7157 w 48500"/>
                <a:gd name="connsiteY56" fmla="*/ 19638 h 21774"/>
                <a:gd name="connsiteX57" fmla="*/ 5592 w 48500"/>
                <a:gd name="connsiteY57" fmla="*/ 19309 h 21774"/>
                <a:gd name="connsiteX58" fmla="*/ 3087 w 48500"/>
                <a:gd name="connsiteY58" fmla="*/ 19583 h 21774"/>
                <a:gd name="connsiteX59" fmla="*/ 1334 w 48500"/>
                <a:gd name="connsiteY59" fmla="*/ 19745 h 21774"/>
                <a:gd name="connsiteX60" fmla="*/ 52 w 48500"/>
                <a:gd name="connsiteY60" fmla="*/ 18634 h 21774"/>
                <a:gd name="connsiteX0" fmla="*/ 52 w 48500"/>
                <a:gd name="connsiteY0" fmla="*/ 18634 h 21774"/>
                <a:gd name="connsiteX1" fmla="*/ 907 w 48500"/>
                <a:gd name="connsiteY1" fmla="*/ 17821 h 21774"/>
                <a:gd name="connsiteX2" fmla="*/ 675 w 48500"/>
                <a:gd name="connsiteY2" fmla="*/ 16777 h 21774"/>
                <a:gd name="connsiteX3" fmla="*/ 1361 w 48500"/>
                <a:gd name="connsiteY3" fmla="*/ 16365 h 21774"/>
                <a:gd name="connsiteX4" fmla="*/ 1187 w 48500"/>
                <a:gd name="connsiteY4" fmla="*/ 15511 h 21774"/>
                <a:gd name="connsiteX5" fmla="*/ 805 w 48500"/>
                <a:gd name="connsiteY5" fmla="*/ 14985 h 21774"/>
                <a:gd name="connsiteX6" fmla="*/ 1119 w 48500"/>
                <a:gd name="connsiteY6" fmla="*/ 14049 h 21774"/>
                <a:gd name="connsiteX7" fmla="*/ 1992 w 48500"/>
                <a:gd name="connsiteY7" fmla="*/ 13599 h 21774"/>
                <a:gd name="connsiteX8" fmla="*/ 1963 w 48500"/>
                <a:gd name="connsiteY8" fmla="*/ 13075 h 21774"/>
                <a:gd name="connsiteX9" fmla="*/ 2137 w 48500"/>
                <a:gd name="connsiteY9" fmla="*/ 12365 h 21774"/>
                <a:gd name="connsiteX10" fmla="*/ 2557 w 48500"/>
                <a:gd name="connsiteY10" fmla="*/ 11773 h 21774"/>
                <a:gd name="connsiteX11" fmla="*/ 2509 w 48500"/>
                <a:gd name="connsiteY11" fmla="*/ 10990 h 21774"/>
                <a:gd name="connsiteX12" fmla="*/ 1498 w 48500"/>
                <a:gd name="connsiteY12" fmla="*/ 9629 h 21774"/>
                <a:gd name="connsiteX13" fmla="*/ 52 w 48500"/>
                <a:gd name="connsiteY13" fmla="*/ 7747 h 21774"/>
                <a:gd name="connsiteX14" fmla="*/ 830 w 48500"/>
                <a:gd name="connsiteY14" fmla="*/ 6762 h 21774"/>
                <a:gd name="connsiteX15" fmla="*/ 1192 w 48500"/>
                <a:gd name="connsiteY15" fmla="*/ 6116 h 21774"/>
                <a:gd name="connsiteX16" fmla="*/ 2185 w 48500"/>
                <a:gd name="connsiteY16" fmla="*/ 5055 h 21774"/>
                <a:gd name="connsiteX17" fmla="*/ 3867 w 48500"/>
                <a:gd name="connsiteY17" fmla="*/ 4421 h 21774"/>
                <a:gd name="connsiteX18" fmla="*/ 5757 w 48500"/>
                <a:gd name="connsiteY18" fmla="*/ 3088 h 21774"/>
                <a:gd name="connsiteX19" fmla="*/ 8129 w 48500"/>
                <a:gd name="connsiteY19" fmla="*/ 2051 h 21774"/>
                <a:gd name="connsiteX20" fmla="*/ 9874 w 48500"/>
                <a:gd name="connsiteY20" fmla="*/ 1644 h 21774"/>
                <a:gd name="connsiteX21" fmla="*/ 12343 w 48500"/>
                <a:gd name="connsiteY21" fmla="*/ 870 h 21774"/>
                <a:gd name="connsiteX22" fmla="*/ 11799 w 48500"/>
                <a:gd name="connsiteY22" fmla="*/ 1949 h 21774"/>
                <a:gd name="connsiteX23" fmla="*/ 12867 w 48500"/>
                <a:gd name="connsiteY23" fmla="*/ 2683 h 21774"/>
                <a:gd name="connsiteX24" fmla="*/ 15023 w 48500"/>
                <a:gd name="connsiteY24" fmla="*/ 3449 h 21774"/>
                <a:gd name="connsiteX25" fmla="*/ 16898 w 48500"/>
                <a:gd name="connsiteY25" fmla="*/ 5181 h 21774"/>
                <a:gd name="connsiteX26" fmla="*/ 16381 w 48500"/>
                <a:gd name="connsiteY26" fmla="*/ 6492 h 21774"/>
                <a:gd name="connsiteX27" fmla="*/ 18660 w 48500"/>
                <a:gd name="connsiteY27" fmla="*/ 6296 h 21774"/>
                <a:gd name="connsiteX28" fmla="*/ 19689 w 48500"/>
                <a:gd name="connsiteY28" fmla="*/ 6601 h 21774"/>
                <a:gd name="connsiteX29" fmla="*/ 20580 w 48500"/>
                <a:gd name="connsiteY29" fmla="*/ 6174 h 21774"/>
                <a:gd name="connsiteX30" fmla="*/ 22063 w 48500"/>
                <a:gd name="connsiteY30" fmla="*/ 4993 h 21774"/>
                <a:gd name="connsiteX31" fmla="*/ 23224 w 48500"/>
                <a:gd name="connsiteY31" fmla="*/ 5252 h 21774"/>
                <a:gd name="connsiteX32" fmla="*/ 23462 w 48500"/>
                <a:gd name="connsiteY32" fmla="*/ 6240 h 21774"/>
                <a:gd name="connsiteX33" fmla="*/ 25027 w 48500"/>
                <a:gd name="connsiteY33" fmla="*/ 6569 h 21774"/>
                <a:gd name="connsiteX34" fmla="*/ 26098 w 48500"/>
                <a:gd name="connsiteY34" fmla="*/ 6372 h 21774"/>
                <a:gd name="connsiteX35" fmla="*/ 38336 w 48500"/>
                <a:gd name="connsiteY35" fmla="*/ 153 h 21774"/>
                <a:gd name="connsiteX36" fmla="*/ 38466 w 48500"/>
                <a:gd name="connsiteY36" fmla="*/ 2602 h 21774"/>
                <a:gd name="connsiteX37" fmla="*/ 42386 w 48500"/>
                <a:gd name="connsiteY37" fmla="*/ 4350 h 21774"/>
                <a:gd name="connsiteX38" fmla="*/ 48447 w 48500"/>
                <a:gd name="connsiteY38" fmla="*/ 9102 h 21774"/>
                <a:gd name="connsiteX39" fmla="*/ 45081 w 48500"/>
                <a:gd name="connsiteY39" fmla="*/ 10532 h 21774"/>
                <a:gd name="connsiteX40" fmla="*/ 40399 w 48500"/>
                <a:gd name="connsiteY40" fmla="*/ 11241 h 21774"/>
                <a:gd name="connsiteX41" fmla="*/ 37499 w 48500"/>
                <a:gd name="connsiteY41" fmla="*/ 10154 h 21774"/>
                <a:gd name="connsiteX42" fmla="*/ 34368 w 48500"/>
                <a:gd name="connsiteY42" fmla="*/ 14009 h 21774"/>
                <a:gd name="connsiteX43" fmla="*/ 31374 w 48500"/>
                <a:gd name="connsiteY43" fmla="*/ 17952 h 21774"/>
                <a:gd name="connsiteX44" fmla="*/ 27174 w 48500"/>
                <a:gd name="connsiteY44" fmla="*/ 21488 h 21774"/>
                <a:gd name="connsiteX45" fmla="*/ 19510 w 48500"/>
                <a:gd name="connsiteY45" fmla="*/ 17536 h 21774"/>
                <a:gd name="connsiteX46" fmla="*/ 18207 w 48500"/>
                <a:gd name="connsiteY46" fmla="*/ 17671 h 21774"/>
                <a:gd name="connsiteX47" fmla="*/ 17088 w 48500"/>
                <a:gd name="connsiteY47" fmla="*/ 18401 h 21774"/>
                <a:gd name="connsiteX48" fmla="*/ 16709 w 48500"/>
                <a:gd name="connsiteY48" fmla="*/ 19440 h 21774"/>
                <a:gd name="connsiteX49" fmla="*/ 15804 w 48500"/>
                <a:gd name="connsiteY49" fmla="*/ 20096 h 21774"/>
                <a:gd name="connsiteX50" fmla="*/ 15474 w 48500"/>
                <a:gd name="connsiteY50" fmla="*/ 21739 h 21774"/>
                <a:gd name="connsiteX51" fmla="*/ 14650 w 48500"/>
                <a:gd name="connsiteY51" fmla="*/ 20819 h 21774"/>
                <a:gd name="connsiteX52" fmla="*/ 13086 w 48500"/>
                <a:gd name="connsiteY52" fmla="*/ 20294 h 21774"/>
                <a:gd name="connsiteX53" fmla="*/ 11687 w 48500"/>
                <a:gd name="connsiteY53" fmla="*/ 19769 h 21774"/>
                <a:gd name="connsiteX54" fmla="*/ 10286 w 48500"/>
                <a:gd name="connsiteY54" fmla="*/ 18324 h 21774"/>
                <a:gd name="connsiteX55" fmla="*/ 8640 w 48500"/>
                <a:gd name="connsiteY55" fmla="*/ 19506 h 21774"/>
                <a:gd name="connsiteX56" fmla="*/ 7157 w 48500"/>
                <a:gd name="connsiteY56" fmla="*/ 19638 h 21774"/>
                <a:gd name="connsiteX57" fmla="*/ 5592 w 48500"/>
                <a:gd name="connsiteY57" fmla="*/ 19309 h 21774"/>
                <a:gd name="connsiteX58" fmla="*/ 3087 w 48500"/>
                <a:gd name="connsiteY58" fmla="*/ 19583 h 21774"/>
                <a:gd name="connsiteX59" fmla="*/ 1334 w 48500"/>
                <a:gd name="connsiteY59" fmla="*/ 19745 h 21774"/>
                <a:gd name="connsiteX60" fmla="*/ 52 w 48500"/>
                <a:gd name="connsiteY60" fmla="*/ 18634 h 21774"/>
                <a:gd name="connsiteX0" fmla="*/ 52 w 48500"/>
                <a:gd name="connsiteY0" fmla="*/ 18634 h 21774"/>
                <a:gd name="connsiteX1" fmla="*/ 907 w 48500"/>
                <a:gd name="connsiteY1" fmla="*/ 17821 h 21774"/>
                <a:gd name="connsiteX2" fmla="*/ 675 w 48500"/>
                <a:gd name="connsiteY2" fmla="*/ 16777 h 21774"/>
                <a:gd name="connsiteX3" fmla="*/ 1361 w 48500"/>
                <a:gd name="connsiteY3" fmla="*/ 16365 h 21774"/>
                <a:gd name="connsiteX4" fmla="*/ 1187 w 48500"/>
                <a:gd name="connsiteY4" fmla="*/ 15511 h 21774"/>
                <a:gd name="connsiteX5" fmla="*/ 805 w 48500"/>
                <a:gd name="connsiteY5" fmla="*/ 14985 h 21774"/>
                <a:gd name="connsiteX6" fmla="*/ 1119 w 48500"/>
                <a:gd name="connsiteY6" fmla="*/ 14049 h 21774"/>
                <a:gd name="connsiteX7" fmla="*/ 1992 w 48500"/>
                <a:gd name="connsiteY7" fmla="*/ 13599 h 21774"/>
                <a:gd name="connsiteX8" fmla="*/ 1963 w 48500"/>
                <a:gd name="connsiteY8" fmla="*/ 13075 h 21774"/>
                <a:gd name="connsiteX9" fmla="*/ 2137 w 48500"/>
                <a:gd name="connsiteY9" fmla="*/ 12365 h 21774"/>
                <a:gd name="connsiteX10" fmla="*/ 2557 w 48500"/>
                <a:gd name="connsiteY10" fmla="*/ 11773 h 21774"/>
                <a:gd name="connsiteX11" fmla="*/ 2509 w 48500"/>
                <a:gd name="connsiteY11" fmla="*/ 10990 h 21774"/>
                <a:gd name="connsiteX12" fmla="*/ 1498 w 48500"/>
                <a:gd name="connsiteY12" fmla="*/ 9629 h 21774"/>
                <a:gd name="connsiteX13" fmla="*/ 52 w 48500"/>
                <a:gd name="connsiteY13" fmla="*/ 7747 h 21774"/>
                <a:gd name="connsiteX14" fmla="*/ 830 w 48500"/>
                <a:gd name="connsiteY14" fmla="*/ 6762 h 21774"/>
                <a:gd name="connsiteX15" fmla="*/ 1192 w 48500"/>
                <a:gd name="connsiteY15" fmla="*/ 6116 h 21774"/>
                <a:gd name="connsiteX16" fmla="*/ 2185 w 48500"/>
                <a:gd name="connsiteY16" fmla="*/ 5055 h 21774"/>
                <a:gd name="connsiteX17" fmla="*/ 3867 w 48500"/>
                <a:gd name="connsiteY17" fmla="*/ 4421 h 21774"/>
                <a:gd name="connsiteX18" fmla="*/ 5757 w 48500"/>
                <a:gd name="connsiteY18" fmla="*/ 3088 h 21774"/>
                <a:gd name="connsiteX19" fmla="*/ 8129 w 48500"/>
                <a:gd name="connsiteY19" fmla="*/ 2051 h 21774"/>
                <a:gd name="connsiteX20" fmla="*/ 9874 w 48500"/>
                <a:gd name="connsiteY20" fmla="*/ 1644 h 21774"/>
                <a:gd name="connsiteX21" fmla="*/ 12343 w 48500"/>
                <a:gd name="connsiteY21" fmla="*/ 870 h 21774"/>
                <a:gd name="connsiteX22" fmla="*/ 11799 w 48500"/>
                <a:gd name="connsiteY22" fmla="*/ 1949 h 21774"/>
                <a:gd name="connsiteX23" fmla="*/ 12867 w 48500"/>
                <a:gd name="connsiteY23" fmla="*/ 2683 h 21774"/>
                <a:gd name="connsiteX24" fmla="*/ 15023 w 48500"/>
                <a:gd name="connsiteY24" fmla="*/ 3449 h 21774"/>
                <a:gd name="connsiteX25" fmla="*/ 16898 w 48500"/>
                <a:gd name="connsiteY25" fmla="*/ 5181 h 21774"/>
                <a:gd name="connsiteX26" fmla="*/ 16381 w 48500"/>
                <a:gd name="connsiteY26" fmla="*/ 6492 h 21774"/>
                <a:gd name="connsiteX27" fmla="*/ 18660 w 48500"/>
                <a:gd name="connsiteY27" fmla="*/ 6296 h 21774"/>
                <a:gd name="connsiteX28" fmla="*/ 19689 w 48500"/>
                <a:gd name="connsiteY28" fmla="*/ 6601 h 21774"/>
                <a:gd name="connsiteX29" fmla="*/ 20580 w 48500"/>
                <a:gd name="connsiteY29" fmla="*/ 6174 h 21774"/>
                <a:gd name="connsiteX30" fmla="*/ 22063 w 48500"/>
                <a:gd name="connsiteY30" fmla="*/ 4993 h 21774"/>
                <a:gd name="connsiteX31" fmla="*/ 23224 w 48500"/>
                <a:gd name="connsiteY31" fmla="*/ 5252 h 21774"/>
                <a:gd name="connsiteX32" fmla="*/ 23462 w 48500"/>
                <a:gd name="connsiteY32" fmla="*/ 6240 h 21774"/>
                <a:gd name="connsiteX33" fmla="*/ 25027 w 48500"/>
                <a:gd name="connsiteY33" fmla="*/ 6569 h 21774"/>
                <a:gd name="connsiteX34" fmla="*/ 26098 w 48500"/>
                <a:gd name="connsiteY34" fmla="*/ 6372 h 21774"/>
                <a:gd name="connsiteX35" fmla="*/ 38336 w 48500"/>
                <a:gd name="connsiteY35" fmla="*/ 153 h 21774"/>
                <a:gd name="connsiteX36" fmla="*/ 38466 w 48500"/>
                <a:gd name="connsiteY36" fmla="*/ 2602 h 21774"/>
                <a:gd name="connsiteX37" fmla="*/ 42386 w 48500"/>
                <a:gd name="connsiteY37" fmla="*/ 4350 h 21774"/>
                <a:gd name="connsiteX38" fmla="*/ 48447 w 48500"/>
                <a:gd name="connsiteY38" fmla="*/ 9102 h 21774"/>
                <a:gd name="connsiteX39" fmla="*/ 45081 w 48500"/>
                <a:gd name="connsiteY39" fmla="*/ 10532 h 21774"/>
                <a:gd name="connsiteX40" fmla="*/ 40399 w 48500"/>
                <a:gd name="connsiteY40" fmla="*/ 11241 h 21774"/>
                <a:gd name="connsiteX41" fmla="*/ 37499 w 48500"/>
                <a:gd name="connsiteY41" fmla="*/ 10154 h 21774"/>
                <a:gd name="connsiteX42" fmla="*/ 34368 w 48500"/>
                <a:gd name="connsiteY42" fmla="*/ 14009 h 21774"/>
                <a:gd name="connsiteX43" fmla="*/ 31374 w 48500"/>
                <a:gd name="connsiteY43" fmla="*/ 17952 h 21774"/>
                <a:gd name="connsiteX44" fmla="*/ 27174 w 48500"/>
                <a:gd name="connsiteY44" fmla="*/ 21488 h 21774"/>
                <a:gd name="connsiteX45" fmla="*/ 20849 w 48500"/>
                <a:gd name="connsiteY45" fmla="*/ 20300 h 21774"/>
                <a:gd name="connsiteX46" fmla="*/ 18207 w 48500"/>
                <a:gd name="connsiteY46" fmla="*/ 17671 h 21774"/>
                <a:gd name="connsiteX47" fmla="*/ 17088 w 48500"/>
                <a:gd name="connsiteY47" fmla="*/ 18401 h 21774"/>
                <a:gd name="connsiteX48" fmla="*/ 16709 w 48500"/>
                <a:gd name="connsiteY48" fmla="*/ 19440 h 21774"/>
                <a:gd name="connsiteX49" fmla="*/ 15804 w 48500"/>
                <a:gd name="connsiteY49" fmla="*/ 20096 h 21774"/>
                <a:gd name="connsiteX50" fmla="*/ 15474 w 48500"/>
                <a:gd name="connsiteY50" fmla="*/ 21739 h 21774"/>
                <a:gd name="connsiteX51" fmla="*/ 14650 w 48500"/>
                <a:gd name="connsiteY51" fmla="*/ 20819 h 21774"/>
                <a:gd name="connsiteX52" fmla="*/ 13086 w 48500"/>
                <a:gd name="connsiteY52" fmla="*/ 20294 h 21774"/>
                <a:gd name="connsiteX53" fmla="*/ 11687 w 48500"/>
                <a:gd name="connsiteY53" fmla="*/ 19769 h 21774"/>
                <a:gd name="connsiteX54" fmla="*/ 10286 w 48500"/>
                <a:gd name="connsiteY54" fmla="*/ 18324 h 21774"/>
                <a:gd name="connsiteX55" fmla="*/ 8640 w 48500"/>
                <a:gd name="connsiteY55" fmla="*/ 19506 h 21774"/>
                <a:gd name="connsiteX56" fmla="*/ 7157 w 48500"/>
                <a:gd name="connsiteY56" fmla="*/ 19638 h 21774"/>
                <a:gd name="connsiteX57" fmla="*/ 5592 w 48500"/>
                <a:gd name="connsiteY57" fmla="*/ 19309 h 21774"/>
                <a:gd name="connsiteX58" fmla="*/ 3087 w 48500"/>
                <a:gd name="connsiteY58" fmla="*/ 19583 h 21774"/>
                <a:gd name="connsiteX59" fmla="*/ 1334 w 48500"/>
                <a:gd name="connsiteY59" fmla="*/ 19745 h 21774"/>
                <a:gd name="connsiteX60" fmla="*/ 52 w 48500"/>
                <a:gd name="connsiteY60" fmla="*/ 18634 h 21774"/>
                <a:gd name="connsiteX0" fmla="*/ 52 w 48500"/>
                <a:gd name="connsiteY0" fmla="*/ 18634 h 21774"/>
                <a:gd name="connsiteX1" fmla="*/ 907 w 48500"/>
                <a:gd name="connsiteY1" fmla="*/ 17821 h 21774"/>
                <a:gd name="connsiteX2" fmla="*/ 675 w 48500"/>
                <a:gd name="connsiteY2" fmla="*/ 16777 h 21774"/>
                <a:gd name="connsiteX3" fmla="*/ 1361 w 48500"/>
                <a:gd name="connsiteY3" fmla="*/ 16365 h 21774"/>
                <a:gd name="connsiteX4" fmla="*/ 1187 w 48500"/>
                <a:gd name="connsiteY4" fmla="*/ 15511 h 21774"/>
                <a:gd name="connsiteX5" fmla="*/ 805 w 48500"/>
                <a:gd name="connsiteY5" fmla="*/ 14985 h 21774"/>
                <a:gd name="connsiteX6" fmla="*/ 1119 w 48500"/>
                <a:gd name="connsiteY6" fmla="*/ 14049 h 21774"/>
                <a:gd name="connsiteX7" fmla="*/ 1992 w 48500"/>
                <a:gd name="connsiteY7" fmla="*/ 13599 h 21774"/>
                <a:gd name="connsiteX8" fmla="*/ 1963 w 48500"/>
                <a:gd name="connsiteY8" fmla="*/ 13075 h 21774"/>
                <a:gd name="connsiteX9" fmla="*/ 2137 w 48500"/>
                <a:gd name="connsiteY9" fmla="*/ 12365 h 21774"/>
                <a:gd name="connsiteX10" fmla="*/ 2557 w 48500"/>
                <a:gd name="connsiteY10" fmla="*/ 11773 h 21774"/>
                <a:gd name="connsiteX11" fmla="*/ 2509 w 48500"/>
                <a:gd name="connsiteY11" fmla="*/ 10990 h 21774"/>
                <a:gd name="connsiteX12" fmla="*/ 1498 w 48500"/>
                <a:gd name="connsiteY12" fmla="*/ 9629 h 21774"/>
                <a:gd name="connsiteX13" fmla="*/ 52 w 48500"/>
                <a:gd name="connsiteY13" fmla="*/ 7747 h 21774"/>
                <a:gd name="connsiteX14" fmla="*/ 830 w 48500"/>
                <a:gd name="connsiteY14" fmla="*/ 6762 h 21774"/>
                <a:gd name="connsiteX15" fmla="*/ 1192 w 48500"/>
                <a:gd name="connsiteY15" fmla="*/ 6116 h 21774"/>
                <a:gd name="connsiteX16" fmla="*/ 2185 w 48500"/>
                <a:gd name="connsiteY16" fmla="*/ 5055 h 21774"/>
                <a:gd name="connsiteX17" fmla="*/ 3867 w 48500"/>
                <a:gd name="connsiteY17" fmla="*/ 4421 h 21774"/>
                <a:gd name="connsiteX18" fmla="*/ 5757 w 48500"/>
                <a:gd name="connsiteY18" fmla="*/ 3088 h 21774"/>
                <a:gd name="connsiteX19" fmla="*/ 8129 w 48500"/>
                <a:gd name="connsiteY19" fmla="*/ 2051 h 21774"/>
                <a:gd name="connsiteX20" fmla="*/ 9874 w 48500"/>
                <a:gd name="connsiteY20" fmla="*/ 1644 h 21774"/>
                <a:gd name="connsiteX21" fmla="*/ 12343 w 48500"/>
                <a:gd name="connsiteY21" fmla="*/ 870 h 21774"/>
                <a:gd name="connsiteX22" fmla="*/ 11799 w 48500"/>
                <a:gd name="connsiteY22" fmla="*/ 1949 h 21774"/>
                <a:gd name="connsiteX23" fmla="*/ 12867 w 48500"/>
                <a:gd name="connsiteY23" fmla="*/ 2683 h 21774"/>
                <a:gd name="connsiteX24" fmla="*/ 15023 w 48500"/>
                <a:gd name="connsiteY24" fmla="*/ 3449 h 21774"/>
                <a:gd name="connsiteX25" fmla="*/ 16898 w 48500"/>
                <a:gd name="connsiteY25" fmla="*/ 5181 h 21774"/>
                <a:gd name="connsiteX26" fmla="*/ 16381 w 48500"/>
                <a:gd name="connsiteY26" fmla="*/ 6492 h 21774"/>
                <a:gd name="connsiteX27" fmla="*/ 18660 w 48500"/>
                <a:gd name="connsiteY27" fmla="*/ 6296 h 21774"/>
                <a:gd name="connsiteX28" fmla="*/ 19689 w 48500"/>
                <a:gd name="connsiteY28" fmla="*/ 6601 h 21774"/>
                <a:gd name="connsiteX29" fmla="*/ 20580 w 48500"/>
                <a:gd name="connsiteY29" fmla="*/ 6174 h 21774"/>
                <a:gd name="connsiteX30" fmla="*/ 22063 w 48500"/>
                <a:gd name="connsiteY30" fmla="*/ 4993 h 21774"/>
                <a:gd name="connsiteX31" fmla="*/ 23224 w 48500"/>
                <a:gd name="connsiteY31" fmla="*/ 5252 h 21774"/>
                <a:gd name="connsiteX32" fmla="*/ 23462 w 48500"/>
                <a:gd name="connsiteY32" fmla="*/ 6240 h 21774"/>
                <a:gd name="connsiteX33" fmla="*/ 25027 w 48500"/>
                <a:gd name="connsiteY33" fmla="*/ 6569 h 21774"/>
                <a:gd name="connsiteX34" fmla="*/ 26098 w 48500"/>
                <a:gd name="connsiteY34" fmla="*/ 6372 h 21774"/>
                <a:gd name="connsiteX35" fmla="*/ 38336 w 48500"/>
                <a:gd name="connsiteY35" fmla="*/ 153 h 21774"/>
                <a:gd name="connsiteX36" fmla="*/ 38466 w 48500"/>
                <a:gd name="connsiteY36" fmla="*/ 2602 h 21774"/>
                <a:gd name="connsiteX37" fmla="*/ 42386 w 48500"/>
                <a:gd name="connsiteY37" fmla="*/ 4350 h 21774"/>
                <a:gd name="connsiteX38" fmla="*/ 48447 w 48500"/>
                <a:gd name="connsiteY38" fmla="*/ 9102 h 21774"/>
                <a:gd name="connsiteX39" fmla="*/ 45081 w 48500"/>
                <a:gd name="connsiteY39" fmla="*/ 10532 h 21774"/>
                <a:gd name="connsiteX40" fmla="*/ 40399 w 48500"/>
                <a:gd name="connsiteY40" fmla="*/ 11241 h 21774"/>
                <a:gd name="connsiteX41" fmla="*/ 37499 w 48500"/>
                <a:gd name="connsiteY41" fmla="*/ 10154 h 21774"/>
                <a:gd name="connsiteX42" fmla="*/ 34368 w 48500"/>
                <a:gd name="connsiteY42" fmla="*/ 14009 h 21774"/>
                <a:gd name="connsiteX43" fmla="*/ 31374 w 48500"/>
                <a:gd name="connsiteY43" fmla="*/ 17952 h 21774"/>
                <a:gd name="connsiteX44" fmla="*/ 27174 w 48500"/>
                <a:gd name="connsiteY44" fmla="*/ 21488 h 21774"/>
                <a:gd name="connsiteX45" fmla="*/ 20849 w 48500"/>
                <a:gd name="connsiteY45" fmla="*/ 20300 h 21774"/>
                <a:gd name="connsiteX46" fmla="*/ 18542 w 48500"/>
                <a:gd name="connsiteY46" fmla="*/ 20800 h 21774"/>
                <a:gd name="connsiteX47" fmla="*/ 17088 w 48500"/>
                <a:gd name="connsiteY47" fmla="*/ 18401 h 21774"/>
                <a:gd name="connsiteX48" fmla="*/ 16709 w 48500"/>
                <a:gd name="connsiteY48" fmla="*/ 19440 h 21774"/>
                <a:gd name="connsiteX49" fmla="*/ 15804 w 48500"/>
                <a:gd name="connsiteY49" fmla="*/ 20096 h 21774"/>
                <a:gd name="connsiteX50" fmla="*/ 15474 w 48500"/>
                <a:gd name="connsiteY50" fmla="*/ 21739 h 21774"/>
                <a:gd name="connsiteX51" fmla="*/ 14650 w 48500"/>
                <a:gd name="connsiteY51" fmla="*/ 20819 h 21774"/>
                <a:gd name="connsiteX52" fmla="*/ 13086 w 48500"/>
                <a:gd name="connsiteY52" fmla="*/ 20294 h 21774"/>
                <a:gd name="connsiteX53" fmla="*/ 11687 w 48500"/>
                <a:gd name="connsiteY53" fmla="*/ 19769 h 21774"/>
                <a:gd name="connsiteX54" fmla="*/ 10286 w 48500"/>
                <a:gd name="connsiteY54" fmla="*/ 18324 h 21774"/>
                <a:gd name="connsiteX55" fmla="*/ 8640 w 48500"/>
                <a:gd name="connsiteY55" fmla="*/ 19506 h 21774"/>
                <a:gd name="connsiteX56" fmla="*/ 7157 w 48500"/>
                <a:gd name="connsiteY56" fmla="*/ 19638 h 21774"/>
                <a:gd name="connsiteX57" fmla="*/ 5592 w 48500"/>
                <a:gd name="connsiteY57" fmla="*/ 19309 h 21774"/>
                <a:gd name="connsiteX58" fmla="*/ 3087 w 48500"/>
                <a:gd name="connsiteY58" fmla="*/ 19583 h 21774"/>
                <a:gd name="connsiteX59" fmla="*/ 1334 w 48500"/>
                <a:gd name="connsiteY59" fmla="*/ 19745 h 21774"/>
                <a:gd name="connsiteX60" fmla="*/ 52 w 48500"/>
                <a:gd name="connsiteY60" fmla="*/ 18634 h 21774"/>
                <a:gd name="connsiteX0" fmla="*/ 52 w 48500"/>
                <a:gd name="connsiteY0" fmla="*/ 18634 h 23001"/>
                <a:gd name="connsiteX1" fmla="*/ 907 w 48500"/>
                <a:gd name="connsiteY1" fmla="*/ 17821 h 23001"/>
                <a:gd name="connsiteX2" fmla="*/ 675 w 48500"/>
                <a:gd name="connsiteY2" fmla="*/ 16777 h 23001"/>
                <a:gd name="connsiteX3" fmla="*/ 1361 w 48500"/>
                <a:gd name="connsiteY3" fmla="*/ 16365 h 23001"/>
                <a:gd name="connsiteX4" fmla="*/ 1187 w 48500"/>
                <a:gd name="connsiteY4" fmla="*/ 15511 h 23001"/>
                <a:gd name="connsiteX5" fmla="*/ 805 w 48500"/>
                <a:gd name="connsiteY5" fmla="*/ 14985 h 23001"/>
                <a:gd name="connsiteX6" fmla="*/ 1119 w 48500"/>
                <a:gd name="connsiteY6" fmla="*/ 14049 h 23001"/>
                <a:gd name="connsiteX7" fmla="*/ 1992 w 48500"/>
                <a:gd name="connsiteY7" fmla="*/ 13599 h 23001"/>
                <a:gd name="connsiteX8" fmla="*/ 1963 w 48500"/>
                <a:gd name="connsiteY8" fmla="*/ 13075 h 23001"/>
                <a:gd name="connsiteX9" fmla="*/ 2137 w 48500"/>
                <a:gd name="connsiteY9" fmla="*/ 12365 h 23001"/>
                <a:gd name="connsiteX10" fmla="*/ 2557 w 48500"/>
                <a:gd name="connsiteY10" fmla="*/ 11773 h 23001"/>
                <a:gd name="connsiteX11" fmla="*/ 2509 w 48500"/>
                <a:gd name="connsiteY11" fmla="*/ 10990 h 23001"/>
                <a:gd name="connsiteX12" fmla="*/ 1498 w 48500"/>
                <a:gd name="connsiteY12" fmla="*/ 9629 h 23001"/>
                <a:gd name="connsiteX13" fmla="*/ 52 w 48500"/>
                <a:gd name="connsiteY13" fmla="*/ 7747 h 23001"/>
                <a:gd name="connsiteX14" fmla="*/ 830 w 48500"/>
                <a:gd name="connsiteY14" fmla="*/ 6762 h 23001"/>
                <a:gd name="connsiteX15" fmla="*/ 1192 w 48500"/>
                <a:gd name="connsiteY15" fmla="*/ 6116 h 23001"/>
                <a:gd name="connsiteX16" fmla="*/ 2185 w 48500"/>
                <a:gd name="connsiteY16" fmla="*/ 5055 h 23001"/>
                <a:gd name="connsiteX17" fmla="*/ 3867 w 48500"/>
                <a:gd name="connsiteY17" fmla="*/ 4421 h 23001"/>
                <a:gd name="connsiteX18" fmla="*/ 5757 w 48500"/>
                <a:gd name="connsiteY18" fmla="*/ 3088 h 23001"/>
                <a:gd name="connsiteX19" fmla="*/ 8129 w 48500"/>
                <a:gd name="connsiteY19" fmla="*/ 2051 h 23001"/>
                <a:gd name="connsiteX20" fmla="*/ 9874 w 48500"/>
                <a:gd name="connsiteY20" fmla="*/ 1644 h 23001"/>
                <a:gd name="connsiteX21" fmla="*/ 12343 w 48500"/>
                <a:gd name="connsiteY21" fmla="*/ 870 h 23001"/>
                <a:gd name="connsiteX22" fmla="*/ 11799 w 48500"/>
                <a:gd name="connsiteY22" fmla="*/ 1949 h 23001"/>
                <a:gd name="connsiteX23" fmla="*/ 12867 w 48500"/>
                <a:gd name="connsiteY23" fmla="*/ 2683 h 23001"/>
                <a:gd name="connsiteX24" fmla="*/ 15023 w 48500"/>
                <a:gd name="connsiteY24" fmla="*/ 3449 h 23001"/>
                <a:gd name="connsiteX25" fmla="*/ 16898 w 48500"/>
                <a:gd name="connsiteY25" fmla="*/ 5181 h 23001"/>
                <a:gd name="connsiteX26" fmla="*/ 16381 w 48500"/>
                <a:gd name="connsiteY26" fmla="*/ 6492 h 23001"/>
                <a:gd name="connsiteX27" fmla="*/ 18660 w 48500"/>
                <a:gd name="connsiteY27" fmla="*/ 6296 h 23001"/>
                <a:gd name="connsiteX28" fmla="*/ 19689 w 48500"/>
                <a:gd name="connsiteY28" fmla="*/ 6601 h 23001"/>
                <a:gd name="connsiteX29" fmla="*/ 20580 w 48500"/>
                <a:gd name="connsiteY29" fmla="*/ 6174 h 23001"/>
                <a:gd name="connsiteX30" fmla="*/ 22063 w 48500"/>
                <a:gd name="connsiteY30" fmla="*/ 4993 h 23001"/>
                <a:gd name="connsiteX31" fmla="*/ 23224 w 48500"/>
                <a:gd name="connsiteY31" fmla="*/ 5252 h 23001"/>
                <a:gd name="connsiteX32" fmla="*/ 23462 w 48500"/>
                <a:gd name="connsiteY32" fmla="*/ 6240 h 23001"/>
                <a:gd name="connsiteX33" fmla="*/ 25027 w 48500"/>
                <a:gd name="connsiteY33" fmla="*/ 6569 h 23001"/>
                <a:gd name="connsiteX34" fmla="*/ 26098 w 48500"/>
                <a:gd name="connsiteY34" fmla="*/ 6372 h 23001"/>
                <a:gd name="connsiteX35" fmla="*/ 38336 w 48500"/>
                <a:gd name="connsiteY35" fmla="*/ 153 h 23001"/>
                <a:gd name="connsiteX36" fmla="*/ 38466 w 48500"/>
                <a:gd name="connsiteY36" fmla="*/ 2602 h 23001"/>
                <a:gd name="connsiteX37" fmla="*/ 42386 w 48500"/>
                <a:gd name="connsiteY37" fmla="*/ 4350 h 23001"/>
                <a:gd name="connsiteX38" fmla="*/ 48447 w 48500"/>
                <a:gd name="connsiteY38" fmla="*/ 9102 h 23001"/>
                <a:gd name="connsiteX39" fmla="*/ 45081 w 48500"/>
                <a:gd name="connsiteY39" fmla="*/ 10532 h 23001"/>
                <a:gd name="connsiteX40" fmla="*/ 40399 w 48500"/>
                <a:gd name="connsiteY40" fmla="*/ 11241 h 23001"/>
                <a:gd name="connsiteX41" fmla="*/ 37499 w 48500"/>
                <a:gd name="connsiteY41" fmla="*/ 10154 h 23001"/>
                <a:gd name="connsiteX42" fmla="*/ 34368 w 48500"/>
                <a:gd name="connsiteY42" fmla="*/ 14009 h 23001"/>
                <a:gd name="connsiteX43" fmla="*/ 31374 w 48500"/>
                <a:gd name="connsiteY43" fmla="*/ 17952 h 23001"/>
                <a:gd name="connsiteX44" fmla="*/ 27174 w 48500"/>
                <a:gd name="connsiteY44" fmla="*/ 21488 h 23001"/>
                <a:gd name="connsiteX45" fmla="*/ 20849 w 48500"/>
                <a:gd name="connsiteY45" fmla="*/ 20300 h 23001"/>
                <a:gd name="connsiteX46" fmla="*/ 18542 w 48500"/>
                <a:gd name="connsiteY46" fmla="*/ 20800 h 23001"/>
                <a:gd name="connsiteX47" fmla="*/ 18637 w 48500"/>
                <a:gd name="connsiteY47" fmla="*/ 22856 h 23001"/>
                <a:gd name="connsiteX48" fmla="*/ 16709 w 48500"/>
                <a:gd name="connsiteY48" fmla="*/ 19440 h 23001"/>
                <a:gd name="connsiteX49" fmla="*/ 15804 w 48500"/>
                <a:gd name="connsiteY49" fmla="*/ 20096 h 23001"/>
                <a:gd name="connsiteX50" fmla="*/ 15474 w 48500"/>
                <a:gd name="connsiteY50" fmla="*/ 21739 h 23001"/>
                <a:gd name="connsiteX51" fmla="*/ 14650 w 48500"/>
                <a:gd name="connsiteY51" fmla="*/ 20819 h 23001"/>
                <a:gd name="connsiteX52" fmla="*/ 13086 w 48500"/>
                <a:gd name="connsiteY52" fmla="*/ 20294 h 23001"/>
                <a:gd name="connsiteX53" fmla="*/ 11687 w 48500"/>
                <a:gd name="connsiteY53" fmla="*/ 19769 h 23001"/>
                <a:gd name="connsiteX54" fmla="*/ 10286 w 48500"/>
                <a:gd name="connsiteY54" fmla="*/ 18324 h 23001"/>
                <a:gd name="connsiteX55" fmla="*/ 8640 w 48500"/>
                <a:gd name="connsiteY55" fmla="*/ 19506 h 23001"/>
                <a:gd name="connsiteX56" fmla="*/ 7157 w 48500"/>
                <a:gd name="connsiteY56" fmla="*/ 19638 h 23001"/>
                <a:gd name="connsiteX57" fmla="*/ 5592 w 48500"/>
                <a:gd name="connsiteY57" fmla="*/ 19309 h 23001"/>
                <a:gd name="connsiteX58" fmla="*/ 3087 w 48500"/>
                <a:gd name="connsiteY58" fmla="*/ 19583 h 23001"/>
                <a:gd name="connsiteX59" fmla="*/ 1334 w 48500"/>
                <a:gd name="connsiteY59" fmla="*/ 19745 h 23001"/>
                <a:gd name="connsiteX60" fmla="*/ 52 w 48500"/>
                <a:gd name="connsiteY60" fmla="*/ 18634 h 23001"/>
                <a:gd name="connsiteX0" fmla="*/ 52 w 48500"/>
                <a:gd name="connsiteY0" fmla="*/ 18634 h 27117"/>
                <a:gd name="connsiteX1" fmla="*/ 907 w 48500"/>
                <a:gd name="connsiteY1" fmla="*/ 17821 h 27117"/>
                <a:gd name="connsiteX2" fmla="*/ 675 w 48500"/>
                <a:gd name="connsiteY2" fmla="*/ 16777 h 27117"/>
                <a:gd name="connsiteX3" fmla="*/ 1361 w 48500"/>
                <a:gd name="connsiteY3" fmla="*/ 16365 h 27117"/>
                <a:gd name="connsiteX4" fmla="*/ 1187 w 48500"/>
                <a:gd name="connsiteY4" fmla="*/ 15511 h 27117"/>
                <a:gd name="connsiteX5" fmla="*/ 805 w 48500"/>
                <a:gd name="connsiteY5" fmla="*/ 14985 h 27117"/>
                <a:gd name="connsiteX6" fmla="*/ 1119 w 48500"/>
                <a:gd name="connsiteY6" fmla="*/ 14049 h 27117"/>
                <a:gd name="connsiteX7" fmla="*/ 1992 w 48500"/>
                <a:gd name="connsiteY7" fmla="*/ 13599 h 27117"/>
                <a:gd name="connsiteX8" fmla="*/ 1963 w 48500"/>
                <a:gd name="connsiteY8" fmla="*/ 13075 h 27117"/>
                <a:gd name="connsiteX9" fmla="*/ 2137 w 48500"/>
                <a:gd name="connsiteY9" fmla="*/ 12365 h 27117"/>
                <a:gd name="connsiteX10" fmla="*/ 2557 w 48500"/>
                <a:gd name="connsiteY10" fmla="*/ 11773 h 27117"/>
                <a:gd name="connsiteX11" fmla="*/ 2509 w 48500"/>
                <a:gd name="connsiteY11" fmla="*/ 10990 h 27117"/>
                <a:gd name="connsiteX12" fmla="*/ 1498 w 48500"/>
                <a:gd name="connsiteY12" fmla="*/ 9629 h 27117"/>
                <a:gd name="connsiteX13" fmla="*/ 52 w 48500"/>
                <a:gd name="connsiteY13" fmla="*/ 7747 h 27117"/>
                <a:gd name="connsiteX14" fmla="*/ 830 w 48500"/>
                <a:gd name="connsiteY14" fmla="*/ 6762 h 27117"/>
                <a:gd name="connsiteX15" fmla="*/ 1192 w 48500"/>
                <a:gd name="connsiteY15" fmla="*/ 6116 h 27117"/>
                <a:gd name="connsiteX16" fmla="*/ 2185 w 48500"/>
                <a:gd name="connsiteY16" fmla="*/ 5055 h 27117"/>
                <a:gd name="connsiteX17" fmla="*/ 3867 w 48500"/>
                <a:gd name="connsiteY17" fmla="*/ 4421 h 27117"/>
                <a:gd name="connsiteX18" fmla="*/ 5757 w 48500"/>
                <a:gd name="connsiteY18" fmla="*/ 3088 h 27117"/>
                <a:gd name="connsiteX19" fmla="*/ 8129 w 48500"/>
                <a:gd name="connsiteY19" fmla="*/ 2051 h 27117"/>
                <a:gd name="connsiteX20" fmla="*/ 9874 w 48500"/>
                <a:gd name="connsiteY20" fmla="*/ 1644 h 27117"/>
                <a:gd name="connsiteX21" fmla="*/ 12343 w 48500"/>
                <a:gd name="connsiteY21" fmla="*/ 870 h 27117"/>
                <a:gd name="connsiteX22" fmla="*/ 11799 w 48500"/>
                <a:gd name="connsiteY22" fmla="*/ 1949 h 27117"/>
                <a:gd name="connsiteX23" fmla="*/ 12867 w 48500"/>
                <a:gd name="connsiteY23" fmla="*/ 2683 h 27117"/>
                <a:gd name="connsiteX24" fmla="*/ 15023 w 48500"/>
                <a:gd name="connsiteY24" fmla="*/ 3449 h 27117"/>
                <a:gd name="connsiteX25" fmla="*/ 16898 w 48500"/>
                <a:gd name="connsiteY25" fmla="*/ 5181 h 27117"/>
                <a:gd name="connsiteX26" fmla="*/ 16381 w 48500"/>
                <a:gd name="connsiteY26" fmla="*/ 6492 h 27117"/>
                <a:gd name="connsiteX27" fmla="*/ 18660 w 48500"/>
                <a:gd name="connsiteY27" fmla="*/ 6296 h 27117"/>
                <a:gd name="connsiteX28" fmla="*/ 19689 w 48500"/>
                <a:gd name="connsiteY28" fmla="*/ 6601 h 27117"/>
                <a:gd name="connsiteX29" fmla="*/ 20580 w 48500"/>
                <a:gd name="connsiteY29" fmla="*/ 6174 h 27117"/>
                <a:gd name="connsiteX30" fmla="*/ 22063 w 48500"/>
                <a:gd name="connsiteY30" fmla="*/ 4993 h 27117"/>
                <a:gd name="connsiteX31" fmla="*/ 23224 w 48500"/>
                <a:gd name="connsiteY31" fmla="*/ 5252 h 27117"/>
                <a:gd name="connsiteX32" fmla="*/ 23462 w 48500"/>
                <a:gd name="connsiteY32" fmla="*/ 6240 h 27117"/>
                <a:gd name="connsiteX33" fmla="*/ 25027 w 48500"/>
                <a:gd name="connsiteY33" fmla="*/ 6569 h 27117"/>
                <a:gd name="connsiteX34" fmla="*/ 26098 w 48500"/>
                <a:gd name="connsiteY34" fmla="*/ 6372 h 27117"/>
                <a:gd name="connsiteX35" fmla="*/ 38336 w 48500"/>
                <a:gd name="connsiteY35" fmla="*/ 153 h 27117"/>
                <a:gd name="connsiteX36" fmla="*/ 38466 w 48500"/>
                <a:gd name="connsiteY36" fmla="*/ 2602 h 27117"/>
                <a:gd name="connsiteX37" fmla="*/ 42386 w 48500"/>
                <a:gd name="connsiteY37" fmla="*/ 4350 h 27117"/>
                <a:gd name="connsiteX38" fmla="*/ 48447 w 48500"/>
                <a:gd name="connsiteY38" fmla="*/ 9102 h 27117"/>
                <a:gd name="connsiteX39" fmla="*/ 45081 w 48500"/>
                <a:gd name="connsiteY39" fmla="*/ 10532 h 27117"/>
                <a:gd name="connsiteX40" fmla="*/ 40399 w 48500"/>
                <a:gd name="connsiteY40" fmla="*/ 11241 h 27117"/>
                <a:gd name="connsiteX41" fmla="*/ 37499 w 48500"/>
                <a:gd name="connsiteY41" fmla="*/ 10154 h 27117"/>
                <a:gd name="connsiteX42" fmla="*/ 34368 w 48500"/>
                <a:gd name="connsiteY42" fmla="*/ 14009 h 27117"/>
                <a:gd name="connsiteX43" fmla="*/ 31374 w 48500"/>
                <a:gd name="connsiteY43" fmla="*/ 17952 h 27117"/>
                <a:gd name="connsiteX44" fmla="*/ 27174 w 48500"/>
                <a:gd name="connsiteY44" fmla="*/ 21488 h 27117"/>
                <a:gd name="connsiteX45" fmla="*/ 20849 w 48500"/>
                <a:gd name="connsiteY45" fmla="*/ 20300 h 27117"/>
                <a:gd name="connsiteX46" fmla="*/ 18542 w 48500"/>
                <a:gd name="connsiteY46" fmla="*/ 20800 h 27117"/>
                <a:gd name="connsiteX47" fmla="*/ 18637 w 48500"/>
                <a:gd name="connsiteY47" fmla="*/ 22856 h 27117"/>
                <a:gd name="connsiteX48" fmla="*/ 22285 w 48500"/>
                <a:gd name="connsiteY48" fmla="*/ 27078 h 27117"/>
                <a:gd name="connsiteX49" fmla="*/ 15804 w 48500"/>
                <a:gd name="connsiteY49" fmla="*/ 20096 h 27117"/>
                <a:gd name="connsiteX50" fmla="*/ 15474 w 48500"/>
                <a:gd name="connsiteY50" fmla="*/ 21739 h 27117"/>
                <a:gd name="connsiteX51" fmla="*/ 14650 w 48500"/>
                <a:gd name="connsiteY51" fmla="*/ 20819 h 27117"/>
                <a:gd name="connsiteX52" fmla="*/ 13086 w 48500"/>
                <a:gd name="connsiteY52" fmla="*/ 20294 h 27117"/>
                <a:gd name="connsiteX53" fmla="*/ 11687 w 48500"/>
                <a:gd name="connsiteY53" fmla="*/ 19769 h 27117"/>
                <a:gd name="connsiteX54" fmla="*/ 10286 w 48500"/>
                <a:gd name="connsiteY54" fmla="*/ 18324 h 27117"/>
                <a:gd name="connsiteX55" fmla="*/ 8640 w 48500"/>
                <a:gd name="connsiteY55" fmla="*/ 19506 h 27117"/>
                <a:gd name="connsiteX56" fmla="*/ 7157 w 48500"/>
                <a:gd name="connsiteY56" fmla="*/ 19638 h 27117"/>
                <a:gd name="connsiteX57" fmla="*/ 5592 w 48500"/>
                <a:gd name="connsiteY57" fmla="*/ 19309 h 27117"/>
                <a:gd name="connsiteX58" fmla="*/ 3087 w 48500"/>
                <a:gd name="connsiteY58" fmla="*/ 19583 h 27117"/>
                <a:gd name="connsiteX59" fmla="*/ 1334 w 48500"/>
                <a:gd name="connsiteY59" fmla="*/ 19745 h 27117"/>
                <a:gd name="connsiteX60" fmla="*/ 52 w 48500"/>
                <a:gd name="connsiteY60" fmla="*/ 18634 h 27117"/>
                <a:gd name="connsiteX0" fmla="*/ 52 w 48500"/>
                <a:gd name="connsiteY0" fmla="*/ 18634 h 34513"/>
                <a:gd name="connsiteX1" fmla="*/ 907 w 48500"/>
                <a:gd name="connsiteY1" fmla="*/ 17821 h 34513"/>
                <a:gd name="connsiteX2" fmla="*/ 675 w 48500"/>
                <a:gd name="connsiteY2" fmla="*/ 16777 h 34513"/>
                <a:gd name="connsiteX3" fmla="*/ 1361 w 48500"/>
                <a:gd name="connsiteY3" fmla="*/ 16365 h 34513"/>
                <a:gd name="connsiteX4" fmla="*/ 1187 w 48500"/>
                <a:gd name="connsiteY4" fmla="*/ 15511 h 34513"/>
                <a:gd name="connsiteX5" fmla="*/ 805 w 48500"/>
                <a:gd name="connsiteY5" fmla="*/ 14985 h 34513"/>
                <a:gd name="connsiteX6" fmla="*/ 1119 w 48500"/>
                <a:gd name="connsiteY6" fmla="*/ 14049 h 34513"/>
                <a:gd name="connsiteX7" fmla="*/ 1992 w 48500"/>
                <a:gd name="connsiteY7" fmla="*/ 13599 h 34513"/>
                <a:gd name="connsiteX8" fmla="*/ 1963 w 48500"/>
                <a:gd name="connsiteY8" fmla="*/ 13075 h 34513"/>
                <a:gd name="connsiteX9" fmla="*/ 2137 w 48500"/>
                <a:gd name="connsiteY9" fmla="*/ 12365 h 34513"/>
                <a:gd name="connsiteX10" fmla="*/ 2557 w 48500"/>
                <a:gd name="connsiteY10" fmla="*/ 11773 h 34513"/>
                <a:gd name="connsiteX11" fmla="*/ 2509 w 48500"/>
                <a:gd name="connsiteY11" fmla="*/ 10990 h 34513"/>
                <a:gd name="connsiteX12" fmla="*/ 1498 w 48500"/>
                <a:gd name="connsiteY12" fmla="*/ 9629 h 34513"/>
                <a:gd name="connsiteX13" fmla="*/ 52 w 48500"/>
                <a:gd name="connsiteY13" fmla="*/ 7747 h 34513"/>
                <a:gd name="connsiteX14" fmla="*/ 830 w 48500"/>
                <a:gd name="connsiteY14" fmla="*/ 6762 h 34513"/>
                <a:gd name="connsiteX15" fmla="*/ 1192 w 48500"/>
                <a:gd name="connsiteY15" fmla="*/ 6116 h 34513"/>
                <a:gd name="connsiteX16" fmla="*/ 2185 w 48500"/>
                <a:gd name="connsiteY16" fmla="*/ 5055 h 34513"/>
                <a:gd name="connsiteX17" fmla="*/ 3867 w 48500"/>
                <a:gd name="connsiteY17" fmla="*/ 4421 h 34513"/>
                <a:gd name="connsiteX18" fmla="*/ 5757 w 48500"/>
                <a:gd name="connsiteY18" fmla="*/ 3088 h 34513"/>
                <a:gd name="connsiteX19" fmla="*/ 8129 w 48500"/>
                <a:gd name="connsiteY19" fmla="*/ 2051 h 34513"/>
                <a:gd name="connsiteX20" fmla="*/ 9874 w 48500"/>
                <a:gd name="connsiteY20" fmla="*/ 1644 h 34513"/>
                <a:gd name="connsiteX21" fmla="*/ 12343 w 48500"/>
                <a:gd name="connsiteY21" fmla="*/ 870 h 34513"/>
                <a:gd name="connsiteX22" fmla="*/ 11799 w 48500"/>
                <a:gd name="connsiteY22" fmla="*/ 1949 h 34513"/>
                <a:gd name="connsiteX23" fmla="*/ 12867 w 48500"/>
                <a:gd name="connsiteY23" fmla="*/ 2683 h 34513"/>
                <a:gd name="connsiteX24" fmla="*/ 15023 w 48500"/>
                <a:gd name="connsiteY24" fmla="*/ 3449 h 34513"/>
                <a:gd name="connsiteX25" fmla="*/ 16898 w 48500"/>
                <a:gd name="connsiteY25" fmla="*/ 5181 h 34513"/>
                <a:gd name="connsiteX26" fmla="*/ 16381 w 48500"/>
                <a:gd name="connsiteY26" fmla="*/ 6492 h 34513"/>
                <a:gd name="connsiteX27" fmla="*/ 18660 w 48500"/>
                <a:gd name="connsiteY27" fmla="*/ 6296 h 34513"/>
                <a:gd name="connsiteX28" fmla="*/ 19689 w 48500"/>
                <a:gd name="connsiteY28" fmla="*/ 6601 h 34513"/>
                <a:gd name="connsiteX29" fmla="*/ 20580 w 48500"/>
                <a:gd name="connsiteY29" fmla="*/ 6174 h 34513"/>
                <a:gd name="connsiteX30" fmla="*/ 22063 w 48500"/>
                <a:gd name="connsiteY30" fmla="*/ 4993 h 34513"/>
                <a:gd name="connsiteX31" fmla="*/ 23224 w 48500"/>
                <a:gd name="connsiteY31" fmla="*/ 5252 h 34513"/>
                <a:gd name="connsiteX32" fmla="*/ 23462 w 48500"/>
                <a:gd name="connsiteY32" fmla="*/ 6240 h 34513"/>
                <a:gd name="connsiteX33" fmla="*/ 25027 w 48500"/>
                <a:gd name="connsiteY33" fmla="*/ 6569 h 34513"/>
                <a:gd name="connsiteX34" fmla="*/ 26098 w 48500"/>
                <a:gd name="connsiteY34" fmla="*/ 6372 h 34513"/>
                <a:gd name="connsiteX35" fmla="*/ 38336 w 48500"/>
                <a:gd name="connsiteY35" fmla="*/ 153 h 34513"/>
                <a:gd name="connsiteX36" fmla="*/ 38466 w 48500"/>
                <a:gd name="connsiteY36" fmla="*/ 2602 h 34513"/>
                <a:gd name="connsiteX37" fmla="*/ 42386 w 48500"/>
                <a:gd name="connsiteY37" fmla="*/ 4350 h 34513"/>
                <a:gd name="connsiteX38" fmla="*/ 48447 w 48500"/>
                <a:gd name="connsiteY38" fmla="*/ 9102 h 34513"/>
                <a:gd name="connsiteX39" fmla="*/ 45081 w 48500"/>
                <a:gd name="connsiteY39" fmla="*/ 10532 h 34513"/>
                <a:gd name="connsiteX40" fmla="*/ 40399 w 48500"/>
                <a:gd name="connsiteY40" fmla="*/ 11241 h 34513"/>
                <a:gd name="connsiteX41" fmla="*/ 37499 w 48500"/>
                <a:gd name="connsiteY41" fmla="*/ 10154 h 34513"/>
                <a:gd name="connsiteX42" fmla="*/ 34368 w 48500"/>
                <a:gd name="connsiteY42" fmla="*/ 14009 h 34513"/>
                <a:gd name="connsiteX43" fmla="*/ 31374 w 48500"/>
                <a:gd name="connsiteY43" fmla="*/ 17952 h 34513"/>
                <a:gd name="connsiteX44" fmla="*/ 27174 w 48500"/>
                <a:gd name="connsiteY44" fmla="*/ 21488 h 34513"/>
                <a:gd name="connsiteX45" fmla="*/ 20849 w 48500"/>
                <a:gd name="connsiteY45" fmla="*/ 20300 h 34513"/>
                <a:gd name="connsiteX46" fmla="*/ 18542 w 48500"/>
                <a:gd name="connsiteY46" fmla="*/ 20800 h 34513"/>
                <a:gd name="connsiteX47" fmla="*/ 18637 w 48500"/>
                <a:gd name="connsiteY47" fmla="*/ 22856 h 34513"/>
                <a:gd name="connsiteX48" fmla="*/ 22285 w 48500"/>
                <a:gd name="connsiteY48" fmla="*/ 27078 h 34513"/>
                <a:gd name="connsiteX49" fmla="*/ 18789 w 48500"/>
                <a:gd name="connsiteY49" fmla="*/ 34428 h 34513"/>
                <a:gd name="connsiteX50" fmla="*/ 15474 w 48500"/>
                <a:gd name="connsiteY50" fmla="*/ 21739 h 34513"/>
                <a:gd name="connsiteX51" fmla="*/ 14650 w 48500"/>
                <a:gd name="connsiteY51" fmla="*/ 20819 h 34513"/>
                <a:gd name="connsiteX52" fmla="*/ 13086 w 48500"/>
                <a:gd name="connsiteY52" fmla="*/ 20294 h 34513"/>
                <a:gd name="connsiteX53" fmla="*/ 11687 w 48500"/>
                <a:gd name="connsiteY53" fmla="*/ 19769 h 34513"/>
                <a:gd name="connsiteX54" fmla="*/ 10286 w 48500"/>
                <a:gd name="connsiteY54" fmla="*/ 18324 h 34513"/>
                <a:gd name="connsiteX55" fmla="*/ 8640 w 48500"/>
                <a:gd name="connsiteY55" fmla="*/ 19506 h 34513"/>
                <a:gd name="connsiteX56" fmla="*/ 7157 w 48500"/>
                <a:gd name="connsiteY56" fmla="*/ 19638 h 34513"/>
                <a:gd name="connsiteX57" fmla="*/ 5592 w 48500"/>
                <a:gd name="connsiteY57" fmla="*/ 19309 h 34513"/>
                <a:gd name="connsiteX58" fmla="*/ 3087 w 48500"/>
                <a:gd name="connsiteY58" fmla="*/ 19583 h 34513"/>
                <a:gd name="connsiteX59" fmla="*/ 1334 w 48500"/>
                <a:gd name="connsiteY59" fmla="*/ 19745 h 34513"/>
                <a:gd name="connsiteX60" fmla="*/ 52 w 48500"/>
                <a:gd name="connsiteY60" fmla="*/ 18634 h 34513"/>
                <a:gd name="connsiteX0" fmla="*/ 52 w 48500"/>
                <a:gd name="connsiteY0" fmla="*/ 18634 h 34442"/>
                <a:gd name="connsiteX1" fmla="*/ 907 w 48500"/>
                <a:gd name="connsiteY1" fmla="*/ 17821 h 34442"/>
                <a:gd name="connsiteX2" fmla="*/ 675 w 48500"/>
                <a:gd name="connsiteY2" fmla="*/ 16777 h 34442"/>
                <a:gd name="connsiteX3" fmla="*/ 1361 w 48500"/>
                <a:gd name="connsiteY3" fmla="*/ 16365 h 34442"/>
                <a:gd name="connsiteX4" fmla="*/ 1187 w 48500"/>
                <a:gd name="connsiteY4" fmla="*/ 15511 h 34442"/>
                <a:gd name="connsiteX5" fmla="*/ 805 w 48500"/>
                <a:gd name="connsiteY5" fmla="*/ 14985 h 34442"/>
                <a:gd name="connsiteX6" fmla="*/ 1119 w 48500"/>
                <a:gd name="connsiteY6" fmla="*/ 14049 h 34442"/>
                <a:gd name="connsiteX7" fmla="*/ 1992 w 48500"/>
                <a:gd name="connsiteY7" fmla="*/ 13599 h 34442"/>
                <a:gd name="connsiteX8" fmla="*/ 1963 w 48500"/>
                <a:gd name="connsiteY8" fmla="*/ 13075 h 34442"/>
                <a:gd name="connsiteX9" fmla="*/ 2137 w 48500"/>
                <a:gd name="connsiteY9" fmla="*/ 12365 h 34442"/>
                <a:gd name="connsiteX10" fmla="*/ 2557 w 48500"/>
                <a:gd name="connsiteY10" fmla="*/ 11773 h 34442"/>
                <a:gd name="connsiteX11" fmla="*/ 2509 w 48500"/>
                <a:gd name="connsiteY11" fmla="*/ 10990 h 34442"/>
                <a:gd name="connsiteX12" fmla="*/ 1498 w 48500"/>
                <a:gd name="connsiteY12" fmla="*/ 9629 h 34442"/>
                <a:gd name="connsiteX13" fmla="*/ 52 w 48500"/>
                <a:gd name="connsiteY13" fmla="*/ 7747 h 34442"/>
                <a:gd name="connsiteX14" fmla="*/ 830 w 48500"/>
                <a:gd name="connsiteY14" fmla="*/ 6762 h 34442"/>
                <a:gd name="connsiteX15" fmla="*/ 1192 w 48500"/>
                <a:gd name="connsiteY15" fmla="*/ 6116 h 34442"/>
                <a:gd name="connsiteX16" fmla="*/ 2185 w 48500"/>
                <a:gd name="connsiteY16" fmla="*/ 5055 h 34442"/>
                <a:gd name="connsiteX17" fmla="*/ 3867 w 48500"/>
                <a:gd name="connsiteY17" fmla="*/ 4421 h 34442"/>
                <a:gd name="connsiteX18" fmla="*/ 5757 w 48500"/>
                <a:gd name="connsiteY18" fmla="*/ 3088 h 34442"/>
                <a:gd name="connsiteX19" fmla="*/ 8129 w 48500"/>
                <a:gd name="connsiteY19" fmla="*/ 2051 h 34442"/>
                <a:gd name="connsiteX20" fmla="*/ 9874 w 48500"/>
                <a:gd name="connsiteY20" fmla="*/ 1644 h 34442"/>
                <a:gd name="connsiteX21" fmla="*/ 12343 w 48500"/>
                <a:gd name="connsiteY21" fmla="*/ 870 h 34442"/>
                <a:gd name="connsiteX22" fmla="*/ 11799 w 48500"/>
                <a:gd name="connsiteY22" fmla="*/ 1949 h 34442"/>
                <a:gd name="connsiteX23" fmla="*/ 12867 w 48500"/>
                <a:gd name="connsiteY23" fmla="*/ 2683 h 34442"/>
                <a:gd name="connsiteX24" fmla="*/ 15023 w 48500"/>
                <a:gd name="connsiteY24" fmla="*/ 3449 h 34442"/>
                <a:gd name="connsiteX25" fmla="*/ 16898 w 48500"/>
                <a:gd name="connsiteY25" fmla="*/ 5181 h 34442"/>
                <a:gd name="connsiteX26" fmla="*/ 16381 w 48500"/>
                <a:gd name="connsiteY26" fmla="*/ 6492 h 34442"/>
                <a:gd name="connsiteX27" fmla="*/ 18660 w 48500"/>
                <a:gd name="connsiteY27" fmla="*/ 6296 h 34442"/>
                <a:gd name="connsiteX28" fmla="*/ 19689 w 48500"/>
                <a:gd name="connsiteY28" fmla="*/ 6601 h 34442"/>
                <a:gd name="connsiteX29" fmla="*/ 20580 w 48500"/>
                <a:gd name="connsiteY29" fmla="*/ 6174 h 34442"/>
                <a:gd name="connsiteX30" fmla="*/ 22063 w 48500"/>
                <a:gd name="connsiteY30" fmla="*/ 4993 h 34442"/>
                <a:gd name="connsiteX31" fmla="*/ 23224 w 48500"/>
                <a:gd name="connsiteY31" fmla="*/ 5252 h 34442"/>
                <a:gd name="connsiteX32" fmla="*/ 23462 w 48500"/>
                <a:gd name="connsiteY32" fmla="*/ 6240 h 34442"/>
                <a:gd name="connsiteX33" fmla="*/ 25027 w 48500"/>
                <a:gd name="connsiteY33" fmla="*/ 6569 h 34442"/>
                <a:gd name="connsiteX34" fmla="*/ 26098 w 48500"/>
                <a:gd name="connsiteY34" fmla="*/ 6372 h 34442"/>
                <a:gd name="connsiteX35" fmla="*/ 38336 w 48500"/>
                <a:gd name="connsiteY35" fmla="*/ 153 h 34442"/>
                <a:gd name="connsiteX36" fmla="*/ 38466 w 48500"/>
                <a:gd name="connsiteY36" fmla="*/ 2602 h 34442"/>
                <a:gd name="connsiteX37" fmla="*/ 42386 w 48500"/>
                <a:gd name="connsiteY37" fmla="*/ 4350 h 34442"/>
                <a:gd name="connsiteX38" fmla="*/ 48447 w 48500"/>
                <a:gd name="connsiteY38" fmla="*/ 9102 h 34442"/>
                <a:gd name="connsiteX39" fmla="*/ 45081 w 48500"/>
                <a:gd name="connsiteY39" fmla="*/ 10532 h 34442"/>
                <a:gd name="connsiteX40" fmla="*/ 40399 w 48500"/>
                <a:gd name="connsiteY40" fmla="*/ 11241 h 34442"/>
                <a:gd name="connsiteX41" fmla="*/ 37499 w 48500"/>
                <a:gd name="connsiteY41" fmla="*/ 10154 h 34442"/>
                <a:gd name="connsiteX42" fmla="*/ 34368 w 48500"/>
                <a:gd name="connsiteY42" fmla="*/ 14009 h 34442"/>
                <a:gd name="connsiteX43" fmla="*/ 31374 w 48500"/>
                <a:gd name="connsiteY43" fmla="*/ 17952 h 34442"/>
                <a:gd name="connsiteX44" fmla="*/ 27174 w 48500"/>
                <a:gd name="connsiteY44" fmla="*/ 21488 h 34442"/>
                <a:gd name="connsiteX45" fmla="*/ 20849 w 48500"/>
                <a:gd name="connsiteY45" fmla="*/ 20300 h 34442"/>
                <a:gd name="connsiteX46" fmla="*/ 18542 w 48500"/>
                <a:gd name="connsiteY46" fmla="*/ 20800 h 34442"/>
                <a:gd name="connsiteX47" fmla="*/ 18637 w 48500"/>
                <a:gd name="connsiteY47" fmla="*/ 22856 h 34442"/>
                <a:gd name="connsiteX48" fmla="*/ 22285 w 48500"/>
                <a:gd name="connsiteY48" fmla="*/ 27078 h 34442"/>
                <a:gd name="connsiteX49" fmla="*/ 18789 w 48500"/>
                <a:gd name="connsiteY49" fmla="*/ 34428 h 34442"/>
                <a:gd name="connsiteX50" fmla="*/ 8315 w 48500"/>
                <a:gd name="connsiteY50" fmla="*/ 28736 h 34442"/>
                <a:gd name="connsiteX51" fmla="*/ 14650 w 48500"/>
                <a:gd name="connsiteY51" fmla="*/ 20819 h 34442"/>
                <a:gd name="connsiteX52" fmla="*/ 13086 w 48500"/>
                <a:gd name="connsiteY52" fmla="*/ 20294 h 34442"/>
                <a:gd name="connsiteX53" fmla="*/ 11687 w 48500"/>
                <a:gd name="connsiteY53" fmla="*/ 19769 h 34442"/>
                <a:gd name="connsiteX54" fmla="*/ 10286 w 48500"/>
                <a:gd name="connsiteY54" fmla="*/ 18324 h 34442"/>
                <a:gd name="connsiteX55" fmla="*/ 8640 w 48500"/>
                <a:gd name="connsiteY55" fmla="*/ 19506 h 34442"/>
                <a:gd name="connsiteX56" fmla="*/ 7157 w 48500"/>
                <a:gd name="connsiteY56" fmla="*/ 19638 h 34442"/>
                <a:gd name="connsiteX57" fmla="*/ 5592 w 48500"/>
                <a:gd name="connsiteY57" fmla="*/ 19309 h 34442"/>
                <a:gd name="connsiteX58" fmla="*/ 3087 w 48500"/>
                <a:gd name="connsiteY58" fmla="*/ 19583 h 34442"/>
                <a:gd name="connsiteX59" fmla="*/ 1334 w 48500"/>
                <a:gd name="connsiteY59" fmla="*/ 19745 h 34442"/>
                <a:gd name="connsiteX60" fmla="*/ 52 w 48500"/>
                <a:gd name="connsiteY60" fmla="*/ 18634 h 34442"/>
                <a:gd name="connsiteX0" fmla="*/ 52 w 48500"/>
                <a:gd name="connsiteY0" fmla="*/ 18634 h 34440"/>
                <a:gd name="connsiteX1" fmla="*/ 907 w 48500"/>
                <a:gd name="connsiteY1" fmla="*/ 17821 h 34440"/>
                <a:gd name="connsiteX2" fmla="*/ 675 w 48500"/>
                <a:gd name="connsiteY2" fmla="*/ 16777 h 34440"/>
                <a:gd name="connsiteX3" fmla="*/ 1361 w 48500"/>
                <a:gd name="connsiteY3" fmla="*/ 16365 h 34440"/>
                <a:gd name="connsiteX4" fmla="*/ 1187 w 48500"/>
                <a:gd name="connsiteY4" fmla="*/ 15511 h 34440"/>
                <a:gd name="connsiteX5" fmla="*/ 805 w 48500"/>
                <a:gd name="connsiteY5" fmla="*/ 14985 h 34440"/>
                <a:gd name="connsiteX6" fmla="*/ 1119 w 48500"/>
                <a:gd name="connsiteY6" fmla="*/ 14049 h 34440"/>
                <a:gd name="connsiteX7" fmla="*/ 1992 w 48500"/>
                <a:gd name="connsiteY7" fmla="*/ 13599 h 34440"/>
                <a:gd name="connsiteX8" fmla="*/ 1963 w 48500"/>
                <a:gd name="connsiteY8" fmla="*/ 13075 h 34440"/>
                <a:gd name="connsiteX9" fmla="*/ 2137 w 48500"/>
                <a:gd name="connsiteY9" fmla="*/ 12365 h 34440"/>
                <a:gd name="connsiteX10" fmla="*/ 2557 w 48500"/>
                <a:gd name="connsiteY10" fmla="*/ 11773 h 34440"/>
                <a:gd name="connsiteX11" fmla="*/ 2509 w 48500"/>
                <a:gd name="connsiteY11" fmla="*/ 10990 h 34440"/>
                <a:gd name="connsiteX12" fmla="*/ 1498 w 48500"/>
                <a:gd name="connsiteY12" fmla="*/ 9629 h 34440"/>
                <a:gd name="connsiteX13" fmla="*/ 52 w 48500"/>
                <a:gd name="connsiteY13" fmla="*/ 7747 h 34440"/>
                <a:gd name="connsiteX14" fmla="*/ 830 w 48500"/>
                <a:gd name="connsiteY14" fmla="*/ 6762 h 34440"/>
                <a:gd name="connsiteX15" fmla="*/ 1192 w 48500"/>
                <a:gd name="connsiteY15" fmla="*/ 6116 h 34440"/>
                <a:gd name="connsiteX16" fmla="*/ 2185 w 48500"/>
                <a:gd name="connsiteY16" fmla="*/ 5055 h 34440"/>
                <a:gd name="connsiteX17" fmla="*/ 3867 w 48500"/>
                <a:gd name="connsiteY17" fmla="*/ 4421 h 34440"/>
                <a:gd name="connsiteX18" fmla="*/ 5757 w 48500"/>
                <a:gd name="connsiteY18" fmla="*/ 3088 h 34440"/>
                <a:gd name="connsiteX19" fmla="*/ 8129 w 48500"/>
                <a:gd name="connsiteY19" fmla="*/ 2051 h 34440"/>
                <a:gd name="connsiteX20" fmla="*/ 9874 w 48500"/>
                <a:gd name="connsiteY20" fmla="*/ 1644 h 34440"/>
                <a:gd name="connsiteX21" fmla="*/ 12343 w 48500"/>
                <a:gd name="connsiteY21" fmla="*/ 870 h 34440"/>
                <a:gd name="connsiteX22" fmla="*/ 11799 w 48500"/>
                <a:gd name="connsiteY22" fmla="*/ 1949 h 34440"/>
                <a:gd name="connsiteX23" fmla="*/ 12867 w 48500"/>
                <a:gd name="connsiteY23" fmla="*/ 2683 h 34440"/>
                <a:gd name="connsiteX24" fmla="*/ 15023 w 48500"/>
                <a:gd name="connsiteY24" fmla="*/ 3449 h 34440"/>
                <a:gd name="connsiteX25" fmla="*/ 16898 w 48500"/>
                <a:gd name="connsiteY25" fmla="*/ 5181 h 34440"/>
                <a:gd name="connsiteX26" fmla="*/ 16381 w 48500"/>
                <a:gd name="connsiteY26" fmla="*/ 6492 h 34440"/>
                <a:gd name="connsiteX27" fmla="*/ 18660 w 48500"/>
                <a:gd name="connsiteY27" fmla="*/ 6296 h 34440"/>
                <a:gd name="connsiteX28" fmla="*/ 19689 w 48500"/>
                <a:gd name="connsiteY28" fmla="*/ 6601 h 34440"/>
                <a:gd name="connsiteX29" fmla="*/ 20580 w 48500"/>
                <a:gd name="connsiteY29" fmla="*/ 6174 h 34440"/>
                <a:gd name="connsiteX30" fmla="*/ 22063 w 48500"/>
                <a:gd name="connsiteY30" fmla="*/ 4993 h 34440"/>
                <a:gd name="connsiteX31" fmla="*/ 23224 w 48500"/>
                <a:gd name="connsiteY31" fmla="*/ 5252 h 34440"/>
                <a:gd name="connsiteX32" fmla="*/ 23462 w 48500"/>
                <a:gd name="connsiteY32" fmla="*/ 6240 h 34440"/>
                <a:gd name="connsiteX33" fmla="*/ 25027 w 48500"/>
                <a:gd name="connsiteY33" fmla="*/ 6569 h 34440"/>
                <a:gd name="connsiteX34" fmla="*/ 26098 w 48500"/>
                <a:gd name="connsiteY34" fmla="*/ 6372 h 34440"/>
                <a:gd name="connsiteX35" fmla="*/ 38336 w 48500"/>
                <a:gd name="connsiteY35" fmla="*/ 153 h 34440"/>
                <a:gd name="connsiteX36" fmla="*/ 38466 w 48500"/>
                <a:gd name="connsiteY36" fmla="*/ 2602 h 34440"/>
                <a:gd name="connsiteX37" fmla="*/ 42386 w 48500"/>
                <a:gd name="connsiteY37" fmla="*/ 4350 h 34440"/>
                <a:gd name="connsiteX38" fmla="*/ 48447 w 48500"/>
                <a:gd name="connsiteY38" fmla="*/ 9102 h 34440"/>
                <a:gd name="connsiteX39" fmla="*/ 45081 w 48500"/>
                <a:gd name="connsiteY39" fmla="*/ 10532 h 34440"/>
                <a:gd name="connsiteX40" fmla="*/ 40399 w 48500"/>
                <a:gd name="connsiteY40" fmla="*/ 11241 h 34440"/>
                <a:gd name="connsiteX41" fmla="*/ 37499 w 48500"/>
                <a:gd name="connsiteY41" fmla="*/ 10154 h 34440"/>
                <a:gd name="connsiteX42" fmla="*/ 34368 w 48500"/>
                <a:gd name="connsiteY42" fmla="*/ 14009 h 34440"/>
                <a:gd name="connsiteX43" fmla="*/ 31374 w 48500"/>
                <a:gd name="connsiteY43" fmla="*/ 17952 h 34440"/>
                <a:gd name="connsiteX44" fmla="*/ 27174 w 48500"/>
                <a:gd name="connsiteY44" fmla="*/ 21488 h 34440"/>
                <a:gd name="connsiteX45" fmla="*/ 20849 w 48500"/>
                <a:gd name="connsiteY45" fmla="*/ 20300 h 34440"/>
                <a:gd name="connsiteX46" fmla="*/ 18542 w 48500"/>
                <a:gd name="connsiteY46" fmla="*/ 20800 h 34440"/>
                <a:gd name="connsiteX47" fmla="*/ 18637 w 48500"/>
                <a:gd name="connsiteY47" fmla="*/ 22856 h 34440"/>
                <a:gd name="connsiteX48" fmla="*/ 22285 w 48500"/>
                <a:gd name="connsiteY48" fmla="*/ 27078 h 34440"/>
                <a:gd name="connsiteX49" fmla="*/ 18789 w 48500"/>
                <a:gd name="connsiteY49" fmla="*/ 34428 h 34440"/>
                <a:gd name="connsiteX50" fmla="*/ 8315 w 48500"/>
                <a:gd name="connsiteY50" fmla="*/ 28736 h 34440"/>
                <a:gd name="connsiteX51" fmla="*/ 5971 w 48500"/>
                <a:gd name="connsiteY51" fmla="*/ 24443 h 34440"/>
                <a:gd name="connsiteX52" fmla="*/ 13086 w 48500"/>
                <a:gd name="connsiteY52" fmla="*/ 20294 h 34440"/>
                <a:gd name="connsiteX53" fmla="*/ 11687 w 48500"/>
                <a:gd name="connsiteY53" fmla="*/ 19769 h 34440"/>
                <a:gd name="connsiteX54" fmla="*/ 10286 w 48500"/>
                <a:gd name="connsiteY54" fmla="*/ 18324 h 34440"/>
                <a:gd name="connsiteX55" fmla="*/ 8640 w 48500"/>
                <a:gd name="connsiteY55" fmla="*/ 19506 h 34440"/>
                <a:gd name="connsiteX56" fmla="*/ 7157 w 48500"/>
                <a:gd name="connsiteY56" fmla="*/ 19638 h 34440"/>
                <a:gd name="connsiteX57" fmla="*/ 5592 w 48500"/>
                <a:gd name="connsiteY57" fmla="*/ 19309 h 34440"/>
                <a:gd name="connsiteX58" fmla="*/ 3087 w 48500"/>
                <a:gd name="connsiteY58" fmla="*/ 19583 h 34440"/>
                <a:gd name="connsiteX59" fmla="*/ 1334 w 48500"/>
                <a:gd name="connsiteY59" fmla="*/ 19745 h 34440"/>
                <a:gd name="connsiteX60" fmla="*/ 52 w 48500"/>
                <a:gd name="connsiteY60" fmla="*/ 18634 h 34440"/>
                <a:gd name="connsiteX0" fmla="*/ 52 w 48500"/>
                <a:gd name="connsiteY0" fmla="*/ 18634 h 34440"/>
                <a:gd name="connsiteX1" fmla="*/ 907 w 48500"/>
                <a:gd name="connsiteY1" fmla="*/ 17821 h 34440"/>
                <a:gd name="connsiteX2" fmla="*/ 675 w 48500"/>
                <a:gd name="connsiteY2" fmla="*/ 16777 h 34440"/>
                <a:gd name="connsiteX3" fmla="*/ 1361 w 48500"/>
                <a:gd name="connsiteY3" fmla="*/ 16365 h 34440"/>
                <a:gd name="connsiteX4" fmla="*/ 1187 w 48500"/>
                <a:gd name="connsiteY4" fmla="*/ 15511 h 34440"/>
                <a:gd name="connsiteX5" fmla="*/ 805 w 48500"/>
                <a:gd name="connsiteY5" fmla="*/ 14985 h 34440"/>
                <a:gd name="connsiteX6" fmla="*/ 1119 w 48500"/>
                <a:gd name="connsiteY6" fmla="*/ 14049 h 34440"/>
                <a:gd name="connsiteX7" fmla="*/ 1992 w 48500"/>
                <a:gd name="connsiteY7" fmla="*/ 13599 h 34440"/>
                <a:gd name="connsiteX8" fmla="*/ 1963 w 48500"/>
                <a:gd name="connsiteY8" fmla="*/ 13075 h 34440"/>
                <a:gd name="connsiteX9" fmla="*/ 2137 w 48500"/>
                <a:gd name="connsiteY9" fmla="*/ 12365 h 34440"/>
                <a:gd name="connsiteX10" fmla="*/ 2557 w 48500"/>
                <a:gd name="connsiteY10" fmla="*/ 11773 h 34440"/>
                <a:gd name="connsiteX11" fmla="*/ 2509 w 48500"/>
                <a:gd name="connsiteY11" fmla="*/ 10990 h 34440"/>
                <a:gd name="connsiteX12" fmla="*/ 1498 w 48500"/>
                <a:gd name="connsiteY12" fmla="*/ 9629 h 34440"/>
                <a:gd name="connsiteX13" fmla="*/ 52 w 48500"/>
                <a:gd name="connsiteY13" fmla="*/ 7747 h 34440"/>
                <a:gd name="connsiteX14" fmla="*/ 830 w 48500"/>
                <a:gd name="connsiteY14" fmla="*/ 6762 h 34440"/>
                <a:gd name="connsiteX15" fmla="*/ 1192 w 48500"/>
                <a:gd name="connsiteY15" fmla="*/ 6116 h 34440"/>
                <a:gd name="connsiteX16" fmla="*/ 2185 w 48500"/>
                <a:gd name="connsiteY16" fmla="*/ 5055 h 34440"/>
                <a:gd name="connsiteX17" fmla="*/ 3867 w 48500"/>
                <a:gd name="connsiteY17" fmla="*/ 4421 h 34440"/>
                <a:gd name="connsiteX18" fmla="*/ 5757 w 48500"/>
                <a:gd name="connsiteY18" fmla="*/ 3088 h 34440"/>
                <a:gd name="connsiteX19" fmla="*/ 8129 w 48500"/>
                <a:gd name="connsiteY19" fmla="*/ 2051 h 34440"/>
                <a:gd name="connsiteX20" fmla="*/ 9874 w 48500"/>
                <a:gd name="connsiteY20" fmla="*/ 1644 h 34440"/>
                <a:gd name="connsiteX21" fmla="*/ 12343 w 48500"/>
                <a:gd name="connsiteY21" fmla="*/ 870 h 34440"/>
                <a:gd name="connsiteX22" fmla="*/ 11799 w 48500"/>
                <a:gd name="connsiteY22" fmla="*/ 1949 h 34440"/>
                <a:gd name="connsiteX23" fmla="*/ 12867 w 48500"/>
                <a:gd name="connsiteY23" fmla="*/ 2683 h 34440"/>
                <a:gd name="connsiteX24" fmla="*/ 15023 w 48500"/>
                <a:gd name="connsiteY24" fmla="*/ 3449 h 34440"/>
                <a:gd name="connsiteX25" fmla="*/ 16898 w 48500"/>
                <a:gd name="connsiteY25" fmla="*/ 5181 h 34440"/>
                <a:gd name="connsiteX26" fmla="*/ 16381 w 48500"/>
                <a:gd name="connsiteY26" fmla="*/ 6492 h 34440"/>
                <a:gd name="connsiteX27" fmla="*/ 18660 w 48500"/>
                <a:gd name="connsiteY27" fmla="*/ 6296 h 34440"/>
                <a:gd name="connsiteX28" fmla="*/ 19689 w 48500"/>
                <a:gd name="connsiteY28" fmla="*/ 6601 h 34440"/>
                <a:gd name="connsiteX29" fmla="*/ 20580 w 48500"/>
                <a:gd name="connsiteY29" fmla="*/ 6174 h 34440"/>
                <a:gd name="connsiteX30" fmla="*/ 22063 w 48500"/>
                <a:gd name="connsiteY30" fmla="*/ 4993 h 34440"/>
                <a:gd name="connsiteX31" fmla="*/ 23224 w 48500"/>
                <a:gd name="connsiteY31" fmla="*/ 5252 h 34440"/>
                <a:gd name="connsiteX32" fmla="*/ 23462 w 48500"/>
                <a:gd name="connsiteY32" fmla="*/ 6240 h 34440"/>
                <a:gd name="connsiteX33" fmla="*/ 25027 w 48500"/>
                <a:gd name="connsiteY33" fmla="*/ 6569 h 34440"/>
                <a:gd name="connsiteX34" fmla="*/ 26098 w 48500"/>
                <a:gd name="connsiteY34" fmla="*/ 6372 h 34440"/>
                <a:gd name="connsiteX35" fmla="*/ 38336 w 48500"/>
                <a:gd name="connsiteY35" fmla="*/ 153 h 34440"/>
                <a:gd name="connsiteX36" fmla="*/ 38466 w 48500"/>
                <a:gd name="connsiteY36" fmla="*/ 2602 h 34440"/>
                <a:gd name="connsiteX37" fmla="*/ 42386 w 48500"/>
                <a:gd name="connsiteY37" fmla="*/ 4350 h 34440"/>
                <a:gd name="connsiteX38" fmla="*/ 48447 w 48500"/>
                <a:gd name="connsiteY38" fmla="*/ 9102 h 34440"/>
                <a:gd name="connsiteX39" fmla="*/ 45081 w 48500"/>
                <a:gd name="connsiteY39" fmla="*/ 10532 h 34440"/>
                <a:gd name="connsiteX40" fmla="*/ 40399 w 48500"/>
                <a:gd name="connsiteY40" fmla="*/ 11241 h 34440"/>
                <a:gd name="connsiteX41" fmla="*/ 37499 w 48500"/>
                <a:gd name="connsiteY41" fmla="*/ 10154 h 34440"/>
                <a:gd name="connsiteX42" fmla="*/ 34368 w 48500"/>
                <a:gd name="connsiteY42" fmla="*/ 14009 h 34440"/>
                <a:gd name="connsiteX43" fmla="*/ 31374 w 48500"/>
                <a:gd name="connsiteY43" fmla="*/ 17952 h 34440"/>
                <a:gd name="connsiteX44" fmla="*/ 27174 w 48500"/>
                <a:gd name="connsiteY44" fmla="*/ 21488 h 34440"/>
                <a:gd name="connsiteX45" fmla="*/ 20849 w 48500"/>
                <a:gd name="connsiteY45" fmla="*/ 20300 h 34440"/>
                <a:gd name="connsiteX46" fmla="*/ 18542 w 48500"/>
                <a:gd name="connsiteY46" fmla="*/ 20800 h 34440"/>
                <a:gd name="connsiteX47" fmla="*/ 18637 w 48500"/>
                <a:gd name="connsiteY47" fmla="*/ 22856 h 34440"/>
                <a:gd name="connsiteX48" fmla="*/ 22285 w 48500"/>
                <a:gd name="connsiteY48" fmla="*/ 27078 h 34440"/>
                <a:gd name="connsiteX49" fmla="*/ 18789 w 48500"/>
                <a:gd name="connsiteY49" fmla="*/ 34428 h 34440"/>
                <a:gd name="connsiteX50" fmla="*/ 8315 w 48500"/>
                <a:gd name="connsiteY50" fmla="*/ 28736 h 34440"/>
                <a:gd name="connsiteX51" fmla="*/ 5971 w 48500"/>
                <a:gd name="connsiteY51" fmla="*/ 24443 h 34440"/>
                <a:gd name="connsiteX52" fmla="*/ 4523 w 48500"/>
                <a:gd name="connsiteY52" fmla="*/ 22260 h 34440"/>
                <a:gd name="connsiteX53" fmla="*/ 11687 w 48500"/>
                <a:gd name="connsiteY53" fmla="*/ 19769 h 34440"/>
                <a:gd name="connsiteX54" fmla="*/ 10286 w 48500"/>
                <a:gd name="connsiteY54" fmla="*/ 18324 h 34440"/>
                <a:gd name="connsiteX55" fmla="*/ 8640 w 48500"/>
                <a:gd name="connsiteY55" fmla="*/ 19506 h 34440"/>
                <a:gd name="connsiteX56" fmla="*/ 7157 w 48500"/>
                <a:gd name="connsiteY56" fmla="*/ 19638 h 34440"/>
                <a:gd name="connsiteX57" fmla="*/ 5592 w 48500"/>
                <a:gd name="connsiteY57" fmla="*/ 19309 h 34440"/>
                <a:gd name="connsiteX58" fmla="*/ 3087 w 48500"/>
                <a:gd name="connsiteY58" fmla="*/ 19583 h 34440"/>
                <a:gd name="connsiteX59" fmla="*/ 1334 w 48500"/>
                <a:gd name="connsiteY59" fmla="*/ 19745 h 34440"/>
                <a:gd name="connsiteX60" fmla="*/ 52 w 48500"/>
                <a:gd name="connsiteY60" fmla="*/ 18634 h 34440"/>
                <a:gd name="connsiteX0" fmla="*/ 52 w 48500"/>
                <a:gd name="connsiteY0" fmla="*/ 18634 h 34440"/>
                <a:gd name="connsiteX1" fmla="*/ 907 w 48500"/>
                <a:gd name="connsiteY1" fmla="*/ 17821 h 34440"/>
                <a:gd name="connsiteX2" fmla="*/ 675 w 48500"/>
                <a:gd name="connsiteY2" fmla="*/ 16777 h 34440"/>
                <a:gd name="connsiteX3" fmla="*/ 1361 w 48500"/>
                <a:gd name="connsiteY3" fmla="*/ 16365 h 34440"/>
                <a:gd name="connsiteX4" fmla="*/ 1187 w 48500"/>
                <a:gd name="connsiteY4" fmla="*/ 15511 h 34440"/>
                <a:gd name="connsiteX5" fmla="*/ 805 w 48500"/>
                <a:gd name="connsiteY5" fmla="*/ 14985 h 34440"/>
                <a:gd name="connsiteX6" fmla="*/ 1119 w 48500"/>
                <a:gd name="connsiteY6" fmla="*/ 14049 h 34440"/>
                <a:gd name="connsiteX7" fmla="*/ 1992 w 48500"/>
                <a:gd name="connsiteY7" fmla="*/ 13599 h 34440"/>
                <a:gd name="connsiteX8" fmla="*/ 1963 w 48500"/>
                <a:gd name="connsiteY8" fmla="*/ 13075 h 34440"/>
                <a:gd name="connsiteX9" fmla="*/ 2137 w 48500"/>
                <a:gd name="connsiteY9" fmla="*/ 12365 h 34440"/>
                <a:gd name="connsiteX10" fmla="*/ 2557 w 48500"/>
                <a:gd name="connsiteY10" fmla="*/ 11773 h 34440"/>
                <a:gd name="connsiteX11" fmla="*/ 2509 w 48500"/>
                <a:gd name="connsiteY11" fmla="*/ 10990 h 34440"/>
                <a:gd name="connsiteX12" fmla="*/ 1498 w 48500"/>
                <a:gd name="connsiteY12" fmla="*/ 9629 h 34440"/>
                <a:gd name="connsiteX13" fmla="*/ 52 w 48500"/>
                <a:gd name="connsiteY13" fmla="*/ 7747 h 34440"/>
                <a:gd name="connsiteX14" fmla="*/ 830 w 48500"/>
                <a:gd name="connsiteY14" fmla="*/ 6762 h 34440"/>
                <a:gd name="connsiteX15" fmla="*/ 1192 w 48500"/>
                <a:gd name="connsiteY15" fmla="*/ 6116 h 34440"/>
                <a:gd name="connsiteX16" fmla="*/ 2185 w 48500"/>
                <a:gd name="connsiteY16" fmla="*/ 5055 h 34440"/>
                <a:gd name="connsiteX17" fmla="*/ 3867 w 48500"/>
                <a:gd name="connsiteY17" fmla="*/ 4421 h 34440"/>
                <a:gd name="connsiteX18" fmla="*/ 5757 w 48500"/>
                <a:gd name="connsiteY18" fmla="*/ 3088 h 34440"/>
                <a:gd name="connsiteX19" fmla="*/ 8129 w 48500"/>
                <a:gd name="connsiteY19" fmla="*/ 2051 h 34440"/>
                <a:gd name="connsiteX20" fmla="*/ 9874 w 48500"/>
                <a:gd name="connsiteY20" fmla="*/ 1644 h 34440"/>
                <a:gd name="connsiteX21" fmla="*/ 12343 w 48500"/>
                <a:gd name="connsiteY21" fmla="*/ 870 h 34440"/>
                <a:gd name="connsiteX22" fmla="*/ 11799 w 48500"/>
                <a:gd name="connsiteY22" fmla="*/ 1949 h 34440"/>
                <a:gd name="connsiteX23" fmla="*/ 12867 w 48500"/>
                <a:gd name="connsiteY23" fmla="*/ 2683 h 34440"/>
                <a:gd name="connsiteX24" fmla="*/ 15023 w 48500"/>
                <a:gd name="connsiteY24" fmla="*/ 3449 h 34440"/>
                <a:gd name="connsiteX25" fmla="*/ 16898 w 48500"/>
                <a:gd name="connsiteY25" fmla="*/ 5181 h 34440"/>
                <a:gd name="connsiteX26" fmla="*/ 16381 w 48500"/>
                <a:gd name="connsiteY26" fmla="*/ 6492 h 34440"/>
                <a:gd name="connsiteX27" fmla="*/ 18660 w 48500"/>
                <a:gd name="connsiteY27" fmla="*/ 6296 h 34440"/>
                <a:gd name="connsiteX28" fmla="*/ 19689 w 48500"/>
                <a:gd name="connsiteY28" fmla="*/ 6601 h 34440"/>
                <a:gd name="connsiteX29" fmla="*/ 20580 w 48500"/>
                <a:gd name="connsiteY29" fmla="*/ 6174 h 34440"/>
                <a:gd name="connsiteX30" fmla="*/ 22063 w 48500"/>
                <a:gd name="connsiteY30" fmla="*/ 4993 h 34440"/>
                <a:gd name="connsiteX31" fmla="*/ 23224 w 48500"/>
                <a:gd name="connsiteY31" fmla="*/ 5252 h 34440"/>
                <a:gd name="connsiteX32" fmla="*/ 23462 w 48500"/>
                <a:gd name="connsiteY32" fmla="*/ 6240 h 34440"/>
                <a:gd name="connsiteX33" fmla="*/ 25027 w 48500"/>
                <a:gd name="connsiteY33" fmla="*/ 6569 h 34440"/>
                <a:gd name="connsiteX34" fmla="*/ 26098 w 48500"/>
                <a:gd name="connsiteY34" fmla="*/ 6372 h 34440"/>
                <a:gd name="connsiteX35" fmla="*/ 38336 w 48500"/>
                <a:gd name="connsiteY35" fmla="*/ 153 h 34440"/>
                <a:gd name="connsiteX36" fmla="*/ 38466 w 48500"/>
                <a:gd name="connsiteY36" fmla="*/ 2602 h 34440"/>
                <a:gd name="connsiteX37" fmla="*/ 42386 w 48500"/>
                <a:gd name="connsiteY37" fmla="*/ 4350 h 34440"/>
                <a:gd name="connsiteX38" fmla="*/ 48447 w 48500"/>
                <a:gd name="connsiteY38" fmla="*/ 9102 h 34440"/>
                <a:gd name="connsiteX39" fmla="*/ 45081 w 48500"/>
                <a:gd name="connsiteY39" fmla="*/ 10532 h 34440"/>
                <a:gd name="connsiteX40" fmla="*/ 40399 w 48500"/>
                <a:gd name="connsiteY40" fmla="*/ 11241 h 34440"/>
                <a:gd name="connsiteX41" fmla="*/ 37499 w 48500"/>
                <a:gd name="connsiteY41" fmla="*/ 10154 h 34440"/>
                <a:gd name="connsiteX42" fmla="*/ 34368 w 48500"/>
                <a:gd name="connsiteY42" fmla="*/ 14009 h 34440"/>
                <a:gd name="connsiteX43" fmla="*/ 31374 w 48500"/>
                <a:gd name="connsiteY43" fmla="*/ 17952 h 34440"/>
                <a:gd name="connsiteX44" fmla="*/ 27174 w 48500"/>
                <a:gd name="connsiteY44" fmla="*/ 21488 h 34440"/>
                <a:gd name="connsiteX45" fmla="*/ 20849 w 48500"/>
                <a:gd name="connsiteY45" fmla="*/ 20300 h 34440"/>
                <a:gd name="connsiteX46" fmla="*/ 18542 w 48500"/>
                <a:gd name="connsiteY46" fmla="*/ 20800 h 34440"/>
                <a:gd name="connsiteX47" fmla="*/ 18637 w 48500"/>
                <a:gd name="connsiteY47" fmla="*/ 22856 h 34440"/>
                <a:gd name="connsiteX48" fmla="*/ 22285 w 48500"/>
                <a:gd name="connsiteY48" fmla="*/ 27078 h 34440"/>
                <a:gd name="connsiteX49" fmla="*/ 18789 w 48500"/>
                <a:gd name="connsiteY49" fmla="*/ 34428 h 34440"/>
                <a:gd name="connsiteX50" fmla="*/ 8315 w 48500"/>
                <a:gd name="connsiteY50" fmla="*/ 28736 h 34440"/>
                <a:gd name="connsiteX51" fmla="*/ 5971 w 48500"/>
                <a:gd name="connsiteY51" fmla="*/ 24443 h 34440"/>
                <a:gd name="connsiteX52" fmla="*/ 4523 w 48500"/>
                <a:gd name="connsiteY52" fmla="*/ 22260 h 34440"/>
                <a:gd name="connsiteX53" fmla="*/ 11687 w 48500"/>
                <a:gd name="connsiteY53" fmla="*/ 19769 h 34440"/>
                <a:gd name="connsiteX54" fmla="*/ 10286 w 48500"/>
                <a:gd name="connsiteY54" fmla="*/ 18324 h 34440"/>
                <a:gd name="connsiteX55" fmla="*/ 8640 w 48500"/>
                <a:gd name="connsiteY55" fmla="*/ 19506 h 34440"/>
                <a:gd name="connsiteX56" fmla="*/ 7157 w 48500"/>
                <a:gd name="connsiteY56" fmla="*/ 19638 h 34440"/>
                <a:gd name="connsiteX57" fmla="*/ 5592 w 48500"/>
                <a:gd name="connsiteY57" fmla="*/ 19309 h 34440"/>
                <a:gd name="connsiteX58" fmla="*/ 3087 w 48500"/>
                <a:gd name="connsiteY58" fmla="*/ 19583 h 34440"/>
                <a:gd name="connsiteX59" fmla="*/ 1334 w 48500"/>
                <a:gd name="connsiteY59" fmla="*/ 19745 h 34440"/>
                <a:gd name="connsiteX60" fmla="*/ 52 w 48500"/>
                <a:gd name="connsiteY60" fmla="*/ 18634 h 34440"/>
                <a:gd name="connsiteX0" fmla="*/ 52 w 48500"/>
                <a:gd name="connsiteY0" fmla="*/ 18634 h 34440"/>
                <a:gd name="connsiteX1" fmla="*/ 907 w 48500"/>
                <a:gd name="connsiteY1" fmla="*/ 17821 h 34440"/>
                <a:gd name="connsiteX2" fmla="*/ 675 w 48500"/>
                <a:gd name="connsiteY2" fmla="*/ 16777 h 34440"/>
                <a:gd name="connsiteX3" fmla="*/ 1361 w 48500"/>
                <a:gd name="connsiteY3" fmla="*/ 16365 h 34440"/>
                <a:gd name="connsiteX4" fmla="*/ 1187 w 48500"/>
                <a:gd name="connsiteY4" fmla="*/ 15511 h 34440"/>
                <a:gd name="connsiteX5" fmla="*/ 805 w 48500"/>
                <a:gd name="connsiteY5" fmla="*/ 14985 h 34440"/>
                <a:gd name="connsiteX6" fmla="*/ 1119 w 48500"/>
                <a:gd name="connsiteY6" fmla="*/ 14049 h 34440"/>
                <a:gd name="connsiteX7" fmla="*/ 1992 w 48500"/>
                <a:gd name="connsiteY7" fmla="*/ 13599 h 34440"/>
                <a:gd name="connsiteX8" fmla="*/ 1963 w 48500"/>
                <a:gd name="connsiteY8" fmla="*/ 13075 h 34440"/>
                <a:gd name="connsiteX9" fmla="*/ 2137 w 48500"/>
                <a:gd name="connsiteY9" fmla="*/ 12365 h 34440"/>
                <a:gd name="connsiteX10" fmla="*/ 2557 w 48500"/>
                <a:gd name="connsiteY10" fmla="*/ 11773 h 34440"/>
                <a:gd name="connsiteX11" fmla="*/ 2509 w 48500"/>
                <a:gd name="connsiteY11" fmla="*/ 10990 h 34440"/>
                <a:gd name="connsiteX12" fmla="*/ 1498 w 48500"/>
                <a:gd name="connsiteY12" fmla="*/ 9629 h 34440"/>
                <a:gd name="connsiteX13" fmla="*/ 52 w 48500"/>
                <a:gd name="connsiteY13" fmla="*/ 7747 h 34440"/>
                <a:gd name="connsiteX14" fmla="*/ 830 w 48500"/>
                <a:gd name="connsiteY14" fmla="*/ 6762 h 34440"/>
                <a:gd name="connsiteX15" fmla="*/ 1192 w 48500"/>
                <a:gd name="connsiteY15" fmla="*/ 6116 h 34440"/>
                <a:gd name="connsiteX16" fmla="*/ 2185 w 48500"/>
                <a:gd name="connsiteY16" fmla="*/ 5055 h 34440"/>
                <a:gd name="connsiteX17" fmla="*/ 3867 w 48500"/>
                <a:gd name="connsiteY17" fmla="*/ 4421 h 34440"/>
                <a:gd name="connsiteX18" fmla="*/ 5757 w 48500"/>
                <a:gd name="connsiteY18" fmla="*/ 3088 h 34440"/>
                <a:gd name="connsiteX19" fmla="*/ 8129 w 48500"/>
                <a:gd name="connsiteY19" fmla="*/ 2051 h 34440"/>
                <a:gd name="connsiteX20" fmla="*/ 9874 w 48500"/>
                <a:gd name="connsiteY20" fmla="*/ 1644 h 34440"/>
                <a:gd name="connsiteX21" fmla="*/ 12343 w 48500"/>
                <a:gd name="connsiteY21" fmla="*/ 870 h 34440"/>
                <a:gd name="connsiteX22" fmla="*/ 11799 w 48500"/>
                <a:gd name="connsiteY22" fmla="*/ 1949 h 34440"/>
                <a:gd name="connsiteX23" fmla="*/ 12867 w 48500"/>
                <a:gd name="connsiteY23" fmla="*/ 2683 h 34440"/>
                <a:gd name="connsiteX24" fmla="*/ 15023 w 48500"/>
                <a:gd name="connsiteY24" fmla="*/ 3449 h 34440"/>
                <a:gd name="connsiteX25" fmla="*/ 16898 w 48500"/>
                <a:gd name="connsiteY25" fmla="*/ 5181 h 34440"/>
                <a:gd name="connsiteX26" fmla="*/ 16381 w 48500"/>
                <a:gd name="connsiteY26" fmla="*/ 6492 h 34440"/>
                <a:gd name="connsiteX27" fmla="*/ 18660 w 48500"/>
                <a:gd name="connsiteY27" fmla="*/ 6296 h 34440"/>
                <a:gd name="connsiteX28" fmla="*/ 19689 w 48500"/>
                <a:gd name="connsiteY28" fmla="*/ 6601 h 34440"/>
                <a:gd name="connsiteX29" fmla="*/ 20580 w 48500"/>
                <a:gd name="connsiteY29" fmla="*/ 6174 h 34440"/>
                <a:gd name="connsiteX30" fmla="*/ 22063 w 48500"/>
                <a:gd name="connsiteY30" fmla="*/ 4993 h 34440"/>
                <a:gd name="connsiteX31" fmla="*/ 23224 w 48500"/>
                <a:gd name="connsiteY31" fmla="*/ 5252 h 34440"/>
                <a:gd name="connsiteX32" fmla="*/ 23462 w 48500"/>
                <a:gd name="connsiteY32" fmla="*/ 6240 h 34440"/>
                <a:gd name="connsiteX33" fmla="*/ 25027 w 48500"/>
                <a:gd name="connsiteY33" fmla="*/ 6569 h 34440"/>
                <a:gd name="connsiteX34" fmla="*/ 26098 w 48500"/>
                <a:gd name="connsiteY34" fmla="*/ 6372 h 34440"/>
                <a:gd name="connsiteX35" fmla="*/ 38336 w 48500"/>
                <a:gd name="connsiteY35" fmla="*/ 153 h 34440"/>
                <a:gd name="connsiteX36" fmla="*/ 38466 w 48500"/>
                <a:gd name="connsiteY36" fmla="*/ 2602 h 34440"/>
                <a:gd name="connsiteX37" fmla="*/ 42386 w 48500"/>
                <a:gd name="connsiteY37" fmla="*/ 4350 h 34440"/>
                <a:gd name="connsiteX38" fmla="*/ 48447 w 48500"/>
                <a:gd name="connsiteY38" fmla="*/ 9102 h 34440"/>
                <a:gd name="connsiteX39" fmla="*/ 45081 w 48500"/>
                <a:gd name="connsiteY39" fmla="*/ 10532 h 34440"/>
                <a:gd name="connsiteX40" fmla="*/ 40399 w 48500"/>
                <a:gd name="connsiteY40" fmla="*/ 11241 h 34440"/>
                <a:gd name="connsiteX41" fmla="*/ 37499 w 48500"/>
                <a:gd name="connsiteY41" fmla="*/ 10154 h 34440"/>
                <a:gd name="connsiteX42" fmla="*/ 34368 w 48500"/>
                <a:gd name="connsiteY42" fmla="*/ 14009 h 34440"/>
                <a:gd name="connsiteX43" fmla="*/ 31374 w 48500"/>
                <a:gd name="connsiteY43" fmla="*/ 17952 h 34440"/>
                <a:gd name="connsiteX44" fmla="*/ 27174 w 48500"/>
                <a:gd name="connsiteY44" fmla="*/ 21488 h 34440"/>
                <a:gd name="connsiteX45" fmla="*/ 20849 w 48500"/>
                <a:gd name="connsiteY45" fmla="*/ 20300 h 34440"/>
                <a:gd name="connsiteX46" fmla="*/ 18542 w 48500"/>
                <a:gd name="connsiteY46" fmla="*/ 20800 h 34440"/>
                <a:gd name="connsiteX47" fmla="*/ 18637 w 48500"/>
                <a:gd name="connsiteY47" fmla="*/ 22856 h 34440"/>
                <a:gd name="connsiteX48" fmla="*/ 22285 w 48500"/>
                <a:gd name="connsiteY48" fmla="*/ 27078 h 34440"/>
                <a:gd name="connsiteX49" fmla="*/ 18789 w 48500"/>
                <a:gd name="connsiteY49" fmla="*/ 34428 h 34440"/>
                <a:gd name="connsiteX50" fmla="*/ 8315 w 48500"/>
                <a:gd name="connsiteY50" fmla="*/ 28736 h 34440"/>
                <a:gd name="connsiteX51" fmla="*/ 5971 w 48500"/>
                <a:gd name="connsiteY51" fmla="*/ 24443 h 34440"/>
                <a:gd name="connsiteX52" fmla="*/ 4523 w 48500"/>
                <a:gd name="connsiteY52" fmla="*/ 22260 h 34440"/>
                <a:gd name="connsiteX53" fmla="*/ 10286 w 48500"/>
                <a:gd name="connsiteY53" fmla="*/ 18324 h 34440"/>
                <a:gd name="connsiteX54" fmla="*/ 8640 w 48500"/>
                <a:gd name="connsiteY54" fmla="*/ 19506 h 34440"/>
                <a:gd name="connsiteX55" fmla="*/ 7157 w 48500"/>
                <a:gd name="connsiteY55" fmla="*/ 19638 h 34440"/>
                <a:gd name="connsiteX56" fmla="*/ 5592 w 48500"/>
                <a:gd name="connsiteY56" fmla="*/ 19309 h 34440"/>
                <a:gd name="connsiteX57" fmla="*/ 3087 w 48500"/>
                <a:gd name="connsiteY57" fmla="*/ 19583 h 34440"/>
                <a:gd name="connsiteX58" fmla="*/ 1334 w 48500"/>
                <a:gd name="connsiteY58" fmla="*/ 19745 h 34440"/>
                <a:gd name="connsiteX59" fmla="*/ 52 w 48500"/>
                <a:gd name="connsiteY59" fmla="*/ 18634 h 34440"/>
                <a:gd name="connsiteX0" fmla="*/ 52 w 48500"/>
                <a:gd name="connsiteY0" fmla="*/ 18634 h 34446"/>
                <a:gd name="connsiteX1" fmla="*/ 907 w 48500"/>
                <a:gd name="connsiteY1" fmla="*/ 17821 h 34446"/>
                <a:gd name="connsiteX2" fmla="*/ 675 w 48500"/>
                <a:gd name="connsiteY2" fmla="*/ 16777 h 34446"/>
                <a:gd name="connsiteX3" fmla="*/ 1361 w 48500"/>
                <a:gd name="connsiteY3" fmla="*/ 16365 h 34446"/>
                <a:gd name="connsiteX4" fmla="*/ 1187 w 48500"/>
                <a:gd name="connsiteY4" fmla="*/ 15511 h 34446"/>
                <a:gd name="connsiteX5" fmla="*/ 805 w 48500"/>
                <a:gd name="connsiteY5" fmla="*/ 14985 h 34446"/>
                <a:gd name="connsiteX6" fmla="*/ 1119 w 48500"/>
                <a:gd name="connsiteY6" fmla="*/ 14049 h 34446"/>
                <a:gd name="connsiteX7" fmla="*/ 1992 w 48500"/>
                <a:gd name="connsiteY7" fmla="*/ 13599 h 34446"/>
                <a:gd name="connsiteX8" fmla="*/ 1963 w 48500"/>
                <a:gd name="connsiteY8" fmla="*/ 13075 h 34446"/>
                <a:gd name="connsiteX9" fmla="*/ 2137 w 48500"/>
                <a:gd name="connsiteY9" fmla="*/ 12365 h 34446"/>
                <a:gd name="connsiteX10" fmla="*/ 2557 w 48500"/>
                <a:gd name="connsiteY10" fmla="*/ 11773 h 34446"/>
                <a:gd name="connsiteX11" fmla="*/ 2509 w 48500"/>
                <a:gd name="connsiteY11" fmla="*/ 10990 h 34446"/>
                <a:gd name="connsiteX12" fmla="*/ 1498 w 48500"/>
                <a:gd name="connsiteY12" fmla="*/ 9629 h 34446"/>
                <a:gd name="connsiteX13" fmla="*/ 52 w 48500"/>
                <a:gd name="connsiteY13" fmla="*/ 7747 h 34446"/>
                <a:gd name="connsiteX14" fmla="*/ 830 w 48500"/>
                <a:gd name="connsiteY14" fmla="*/ 6762 h 34446"/>
                <a:gd name="connsiteX15" fmla="*/ 1192 w 48500"/>
                <a:gd name="connsiteY15" fmla="*/ 6116 h 34446"/>
                <a:gd name="connsiteX16" fmla="*/ 2185 w 48500"/>
                <a:gd name="connsiteY16" fmla="*/ 5055 h 34446"/>
                <a:gd name="connsiteX17" fmla="*/ 3867 w 48500"/>
                <a:gd name="connsiteY17" fmla="*/ 4421 h 34446"/>
                <a:gd name="connsiteX18" fmla="*/ 5757 w 48500"/>
                <a:gd name="connsiteY18" fmla="*/ 3088 h 34446"/>
                <a:gd name="connsiteX19" fmla="*/ 8129 w 48500"/>
                <a:gd name="connsiteY19" fmla="*/ 2051 h 34446"/>
                <a:gd name="connsiteX20" fmla="*/ 9874 w 48500"/>
                <a:gd name="connsiteY20" fmla="*/ 1644 h 34446"/>
                <a:gd name="connsiteX21" fmla="*/ 12343 w 48500"/>
                <a:gd name="connsiteY21" fmla="*/ 870 h 34446"/>
                <a:gd name="connsiteX22" fmla="*/ 11799 w 48500"/>
                <a:gd name="connsiteY22" fmla="*/ 1949 h 34446"/>
                <a:gd name="connsiteX23" fmla="*/ 12867 w 48500"/>
                <a:gd name="connsiteY23" fmla="*/ 2683 h 34446"/>
                <a:gd name="connsiteX24" fmla="*/ 15023 w 48500"/>
                <a:gd name="connsiteY24" fmla="*/ 3449 h 34446"/>
                <a:gd name="connsiteX25" fmla="*/ 16898 w 48500"/>
                <a:gd name="connsiteY25" fmla="*/ 5181 h 34446"/>
                <a:gd name="connsiteX26" fmla="*/ 16381 w 48500"/>
                <a:gd name="connsiteY26" fmla="*/ 6492 h 34446"/>
                <a:gd name="connsiteX27" fmla="*/ 18660 w 48500"/>
                <a:gd name="connsiteY27" fmla="*/ 6296 h 34446"/>
                <a:gd name="connsiteX28" fmla="*/ 19689 w 48500"/>
                <a:gd name="connsiteY28" fmla="*/ 6601 h 34446"/>
                <a:gd name="connsiteX29" fmla="*/ 20580 w 48500"/>
                <a:gd name="connsiteY29" fmla="*/ 6174 h 34446"/>
                <a:gd name="connsiteX30" fmla="*/ 22063 w 48500"/>
                <a:gd name="connsiteY30" fmla="*/ 4993 h 34446"/>
                <a:gd name="connsiteX31" fmla="*/ 23224 w 48500"/>
                <a:gd name="connsiteY31" fmla="*/ 5252 h 34446"/>
                <a:gd name="connsiteX32" fmla="*/ 23462 w 48500"/>
                <a:gd name="connsiteY32" fmla="*/ 6240 h 34446"/>
                <a:gd name="connsiteX33" fmla="*/ 25027 w 48500"/>
                <a:gd name="connsiteY33" fmla="*/ 6569 h 34446"/>
                <a:gd name="connsiteX34" fmla="*/ 26098 w 48500"/>
                <a:gd name="connsiteY34" fmla="*/ 6372 h 34446"/>
                <a:gd name="connsiteX35" fmla="*/ 38336 w 48500"/>
                <a:gd name="connsiteY35" fmla="*/ 153 h 34446"/>
                <a:gd name="connsiteX36" fmla="*/ 38466 w 48500"/>
                <a:gd name="connsiteY36" fmla="*/ 2602 h 34446"/>
                <a:gd name="connsiteX37" fmla="*/ 42386 w 48500"/>
                <a:gd name="connsiteY37" fmla="*/ 4350 h 34446"/>
                <a:gd name="connsiteX38" fmla="*/ 48447 w 48500"/>
                <a:gd name="connsiteY38" fmla="*/ 9102 h 34446"/>
                <a:gd name="connsiteX39" fmla="*/ 45081 w 48500"/>
                <a:gd name="connsiteY39" fmla="*/ 10532 h 34446"/>
                <a:gd name="connsiteX40" fmla="*/ 40399 w 48500"/>
                <a:gd name="connsiteY40" fmla="*/ 11241 h 34446"/>
                <a:gd name="connsiteX41" fmla="*/ 37499 w 48500"/>
                <a:gd name="connsiteY41" fmla="*/ 10154 h 34446"/>
                <a:gd name="connsiteX42" fmla="*/ 34368 w 48500"/>
                <a:gd name="connsiteY42" fmla="*/ 14009 h 34446"/>
                <a:gd name="connsiteX43" fmla="*/ 31374 w 48500"/>
                <a:gd name="connsiteY43" fmla="*/ 17952 h 34446"/>
                <a:gd name="connsiteX44" fmla="*/ 27174 w 48500"/>
                <a:gd name="connsiteY44" fmla="*/ 21488 h 34446"/>
                <a:gd name="connsiteX45" fmla="*/ 20849 w 48500"/>
                <a:gd name="connsiteY45" fmla="*/ 20300 h 34446"/>
                <a:gd name="connsiteX46" fmla="*/ 18542 w 48500"/>
                <a:gd name="connsiteY46" fmla="*/ 20800 h 34446"/>
                <a:gd name="connsiteX47" fmla="*/ 18637 w 48500"/>
                <a:gd name="connsiteY47" fmla="*/ 22856 h 34446"/>
                <a:gd name="connsiteX48" fmla="*/ 22285 w 48500"/>
                <a:gd name="connsiteY48" fmla="*/ 27078 h 34446"/>
                <a:gd name="connsiteX49" fmla="*/ 29247 w 48500"/>
                <a:gd name="connsiteY49" fmla="*/ 30425 h 34446"/>
                <a:gd name="connsiteX50" fmla="*/ 18789 w 48500"/>
                <a:gd name="connsiteY50" fmla="*/ 34428 h 34446"/>
                <a:gd name="connsiteX51" fmla="*/ 8315 w 48500"/>
                <a:gd name="connsiteY51" fmla="*/ 28736 h 34446"/>
                <a:gd name="connsiteX52" fmla="*/ 5971 w 48500"/>
                <a:gd name="connsiteY52" fmla="*/ 24443 h 34446"/>
                <a:gd name="connsiteX53" fmla="*/ 4523 w 48500"/>
                <a:gd name="connsiteY53" fmla="*/ 22260 h 34446"/>
                <a:gd name="connsiteX54" fmla="*/ 10286 w 48500"/>
                <a:gd name="connsiteY54" fmla="*/ 18324 h 34446"/>
                <a:gd name="connsiteX55" fmla="*/ 8640 w 48500"/>
                <a:gd name="connsiteY55" fmla="*/ 19506 h 34446"/>
                <a:gd name="connsiteX56" fmla="*/ 7157 w 48500"/>
                <a:gd name="connsiteY56" fmla="*/ 19638 h 34446"/>
                <a:gd name="connsiteX57" fmla="*/ 5592 w 48500"/>
                <a:gd name="connsiteY57" fmla="*/ 19309 h 34446"/>
                <a:gd name="connsiteX58" fmla="*/ 3087 w 48500"/>
                <a:gd name="connsiteY58" fmla="*/ 19583 h 34446"/>
                <a:gd name="connsiteX59" fmla="*/ 1334 w 48500"/>
                <a:gd name="connsiteY59" fmla="*/ 19745 h 34446"/>
                <a:gd name="connsiteX60" fmla="*/ 52 w 48500"/>
                <a:gd name="connsiteY60" fmla="*/ 18634 h 34446"/>
                <a:gd name="connsiteX0" fmla="*/ 52 w 48500"/>
                <a:gd name="connsiteY0" fmla="*/ 18634 h 38517"/>
                <a:gd name="connsiteX1" fmla="*/ 907 w 48500"/>
                <a:gd name="connsiteY1" fmla="*/ 17821 h 38517"/>
                <a:gd name="connsiteX2" fmla="*/ 675 w 48500"/>
                <a:gd name="connsiteY2" fmla="*/ 16777 h 38517"/>
                <a:gd name="connsiteX3" fmla="*/ 1361 w 48500"/>
                <a:gd name="connsiteY3" fmla="*/ 16365 h 38517"/>
                <a:gd name="connsiteX4" fmla="*/ 1187 w 48500"/>
                <a:gd name="connsiteY4" fmla="*/ 15511 h 38517"/>
                <a:gd name="connsiteX5" fmla="*/ 805 w 48500"/>
                <a:gd name="connsiteY5" fmla="*/ 14985 h 38517"/>
                <a:gd name="connsiteX6" fmla="*/ 1119 w 48500"/>
                <a:gd name="connsiteY6" fmla="*/ 14049 h 38517"/>
                <a:gd name="connsiteX7" fmla="*/ 1992 w 48500"/>
                <a:gd name="connsiteY7" fmla="*/ 13599 h 38517"/>
                <a:gd name="connsiteX8" fmla="*/ 1963 w 48500"/>
                <a:gd name="connsiteY8" fmla="*/ 13075 h 38517"/>
                <a:gd name="connsiteX9" fmla="*/ 2137 w 48500"/>
                <a:gd name="connsiteY9" fmla="*/ 12365 h 38517"/>
                <a:gd name="connsiteX10" fmla="*/ 2557 w 48500"/>
                <a:gd name="connsiteY10" fmla="*/ 11773 h 38517"/>
                <a:gd name="connsiteX11" fmla="*/ 2509 w 48500"/>
                <a:gd name="connsiteY11" fmla="*/ 10990 h 38517"/>
                <a:gd name="connsiteX12" fmla="*/ 1498 w 48500"/>
                <a:gd name="connsiteY12" fmla="*/ 9629 h 38517"/>
                <a:gd name="connsiteX13" fmla="*/ 52 w 48500"/>
                <a:gd name="connsiteY13" fmla="*/ 7747 h 38517"/>
                <a:gd name="connsiteX14" fmla="*/ 830 w 48500"/>
                <a:gd name="connsiteY14" fmla="*/ 6762 h 38517"/>
                <a:gd name="connsiteX15" fmla="*/ 1192 w 48500"/>
                <a:gd name="connsiteY15" fmla="*/ 6116 h 38517"/>
                <a:gd name="connsiteX16" fmla="*/ 2185 w 48500"/>
                <a:gd name="connsiteY16" fmla="*/ 5055 h 38517"/>
                <a:gd name="connsiteX17" fmla="*/ 3867 w 48500"/>
                <a:gd name="connsiteY17" fmla="*/ 4421 h 38517"/>
                <a:gd name="connsiteX18" fmla="*/ 5757 w 48500"/>
                <a:gd name="connsiteY18" fmla="*/ 3088 h 38517"/>
                <a:gd name="connsiteX19" fmla="*/ 8129 w 48500"/>
                <a:gd name="connsiteY19" fmla="*/ 2051 h 38517"/>
                <a:gd name="connsiteX20" fmla="*/ 9874 w 48500"/>
                <a:gd name="connsiteY20" fmla="*/ 1644 h 38517"/>
                <a:gd name="connsiteX21" fmla="*/ 12343 w 48500"/>
                <a:gd name="connsiteY21" fmla="*/ 870 h 38517"/>
                <a:gd name="connsiteX22" fmla="*/ 11799 w 48500"/>
                <a:gd name="connsiteY22" fmla="*/ 1949 h 38517"/>
                <a:gd name="connsiteX23" fmla="*/ 12867 w 48500"/>
                <a:gd name="connsiteY23" fmla="*/ 2683 h 38517"/>
                <a:gd name="connsiteX24" fmla="*/ 15023 w 48500"/>
                <a:gd name="connsiteY24" fmla="*/ 3449 h 38517"/>
                <a:gd name="connsiteX25" fmla="*/ 16898 w 48500"/>
                <a:gd name="connsiteY25" fmla="*/ 5181 h 38517"/>
                <a:gd name="connsiteX26" fmla="*/ 16381 w 48500"/>
                <a:gd name="connsiteY26" fmla="*/ 6492 h 38517"/>
                <a:gd name="connsiteX27" fmla="*/ 18660 w 48500"/>
                <a:gd name="connsiteY27" fmla="*/ 6296 h 38517"/>
                <a:gd name="connsiteX28" fmla="*/ 19689 w 48500"/>
                <a:gd name="connsiteY28" fmla="*/ 6601 h 38517"/>
                <a:gd name="connsiteX29" fmla="*/ 20580 w 48500"/>
                <a:gd name="connsiteY29" fmla="*/ 6174 h 38517"/>
                <a:gd name="connsiteX30" fmla="*/ 22063 w 48500"/>
                <a:gd name="connsiteY30" fmla="*/ 4993 h 38517"/>
                <a:gd name="connsiteX31" fmla="*/ 23224 w 48500"/>
                <a:gd name="connsiteY31" fmla="*/ 5252 h 38517"/>
                <a:gd name="connsiteX32" fmla="*/ 23462 w 48500"/>
                <a:gd name="connsiteY32" fmla="*/ 6240 h 38517"/>
                <a:gd name="connsiteX33" fmla="*/ 25027 w 48500"/>
                <a:gd name="connsiteY33" fmla="*/ 6569 h 38517"/>
                <a:gd name="connsiteX34" fmla="*/ 26098 w 48500"/>
                <a:gd name="connsiteY34" fmla="*/ 6372 h 38517"/>
                <a:gd name="connsiteX35" fmla="*/ 38336 w 48500"/>
                <a:gd name="connsiteY35" fmla="*/ 153 h 38517"/>
                <a:gd name="connsiteX36" fmla="*/ 38466 w 48500"/>
                <a:gd name="connsiteY36" fmla="*/ 2602 h 38517"/>
                <a:gd name="connsiteX37" fmla="*/ 42386 w 48500"/>
                <a:gd name="connsiteY37" fmla="*/ 4350 h 38517"/>
                <a:gd name="connsiteX38" fmla="*/ 48447 w 48500"/>
                <a:gd name="connsiteY38" fmla="*/ 9102 h 38517"/>
                <a:gd name="connsiteX39" fmla="*/ 45081 w 48500"/>
                <a:gd name="connsiteY39" fmla="*/ 10532 h 38517"/>
                <a:gd name="connsiteX40" fmla="*/ 40399 w 48500"/>
                <a:gd name="connsiteY40" fmla="*/ 11241 h 38517"/>
                <a:gd name="connsiteX41" fmla="*/ 37499 w 48500"/>
                <a:gd name="connsiteY41" fmla="*/ 10154 h 38517"/>
                <a:gd name="connsiteX42" fmla="*/ 34368 w 48500"/>
                <a:gd name="connsiteY42" fmla="*/ 14009 h 38517"/>
                <a:gd name="connsiteX43" fmla="*/ 31374 w 48500"/>
                <a:gd name="connsiteY43" fmla="*/ 17952 h 38517"/>
                <a:gd name="connsiteX44" fmla="*/ 27174 w 48500"/>
                <a:gd name="connsiteY44" fmla="*/ 21488 h 38517"/>
                <a:gd name="connsiteX45" fmla="*/ 20849 w 48500"/>
                <a:gd name="connsiteY45" fmla="*/ 20300 h 38517"/>
                <a:gd name="connsiteX46" fmla="*/ 18542 w 48500"/>
                <a:gd name="connsiteY46" fmla="*/ 20800 h 38517"/>
                <a:gd name="connsiteX47" fmla="*/ 18637 w 48500"/>
                <a:gd name="connsiteY47" fmla="*/ 22856 h 38517"/>
                <a:gd name="connsiteX48" fmla="*/ 22285 w 48500"/>
                <a:gd name="connsiteY48" fmla="*/ 27078 h 38517"/>
                <a:gd name="connsiteX49" fmla="*/ 29247 w 48500"/>
                <a:gd name="connsiteY49" fmla="*/ 30425 h 38517"/>
                <a:gd name="connsiteX50" fmla="*/ 35760 w 48500"/>
                <a:gd name="connsiteY50" fmla="*/ 38424 h 38517"/>
                <a:gd name="connsiteX51" fmla="*/ 18789 w 48500"/>
                <a:gd name="connsiteY51" fmla="*/ 34428 h 38517"/>
                <a:gd name="connsiteX52" fmla="*/ 8315 w 48500"/>
                <a:gd name="connsiteY52" fmla="*/ 28736 h 38517"/>
                <a:gd name="connsiteX53" fmla="*/ 5971 w 48500"/>
                <a:gd name="connsiteY53" fmla="*/ 24443 h 38517"/>
                <a:gd name="connsiteX54" fmla="*/ 4523 w 48500"/>
                <a:gd name="connsiteY54" fmla="*/ 22260 h 38517"/>
                <a:gd name="connsiteX55" fmla="*/ 10286 w 48500"/>
                <a:gd name="connsiteY55" fmla="*/ 18324 h 38517"/>
                <a:gd name="connsiteX56" fmla="*/ 8640 w 48500"/>
                <a:gd name="connsiteY56" fmla="*/ 19506 h 38517"/>
                <a:gd name="connsiteX57" fmla="*/ 7157 w 48500"/>
                <a:gd name="connsiteY57" fmla="*/ 19638 h 38517"/>
                <a:gd name="connsiteX58" fmla="*/ 5592 w 48500"/>
                <a:gd name="connsiteY58" fmla="*/ 19309 h 38517"/>
                <a:gd name="connsiteX59" fmla="*/ 3087 w 48500"/>
                <a:gd name="connsiteY59" fmla="*/ 19583 h 38517"/>
                <a:gd name="connsiteX60" fmla="*/ 1334 w 48500"/>
                <a:gd name="connsiteY60" fmla="*/ 19745 h 38517"/>
                <a:gd name="connsiteX61" fmla="*/ 52 w 48500"/>
                <a:gd name="connsiteY61" fmla="*/ 18634 h 38517"/>
                <a:gd name="connsiteX0" fmla="*/ 52 w 48500"/>
                <a:gd name="connsiteY0" fmla="*/ 18634 h 39844"/>
                <a:gd name="connsiteX1" fmla="*/ 907 w 48500"/>
                <a:gd name="connsiteY1" fmla="*/ 17821 h 39844"/>
                <a:gd name="connsiteX2" fmla="*/ 675 w 48500"/>
                <a:gd name="connsiteY2" fmla="*/ 16777 h 39844"/>
                <a:gd name="connsiteX3" fmla="*/ 1361 w 48500"/>
                <a:gd name="connsiteY3" fmla="*/ 16365 h 39844"/>
                <a:gd name="connsiteX4" fmla="*/ 1187 w 48500"/>
                <a:gd name="connsiteY4" fmla="*/ 15511 h 39844"/>
                <a:gd name="connsiteX5" fmla="*/ 805 w 48500"/>
                <a:gd name="connsiteY5" fmla="*/ 14985 h 39844"/>
                <a:gd name="connsiteX6" fmla="*/ 1119 w 48500"/>
                <a:gd name="connsiteY6" fmla="*/ 14049 h 39844"/>
                <a:gd name="connsiteX7" fmla="*/ 1992 w 48500"/>
                <a:gd name="connsiteY7" fmla="*/ 13599 h 39844"/>
                <a:gd name="connsiteX8" fmla="*/ 1963 w 48500"/>
                <a:gd name="connsiteY8" fmla="*/ 13075 h 39844"/>
                <a:gd name="connsiteX9" fmla="*/ 2137 w 48500"/>
                <a:gd name="connsiteY9" fmla="*/ 12365 h 39844"/>
                <a:gd name="connsiteX10" fmla="*/ 2557 w 48500"/>
                <a:gd name="connsiteY10" fmla="*/ 11773 h 39844"/>
                <a:gd name="connsiteX11" fmla="*/ 2509 w 48500"/>
                <a:gd name="connsiteY11" fmla="*/ 10990 h 39844"/>
                <a:gd name="connsiteX12" fmla="*/ 1498 w 48500"/>
                <a:gd name="connsiteY12" fmla="*/ 9629 h 39844"/>
                <a:gd name="connsiteX13" fmla="*/ 52 w 48500"/>
                <a:gd name="connsiteY13" fmla="*/ 7747 h 39844"/>
                <a:gd name="connsiteX14" fmla="*/ 830 w 48500"/>
                <a:gd name="connsiteY14" fmla="*/ 6762 h 39844"/>
                <a:gd name="connsiteX15" fmla="*/ 1192 w 48500"/>
                <a:gd name="connsiteY15" fmla="*/ 6116 h 39844"/>
                <a:gd name="connsiteX16" fmla="*/ 2185 w 48500"/>
                <a:gd name="connsiteY16" fmla="*/ 5055 h 39844"/>
                <a:gd name="connsiteX17" fmla="*/ 3867 w 48500"/>
                <a:gd name="connsiteY17" fmla="*/ 4421 h 39844"/>
                <a:gd name="connsiteX18" fmla="*/ 5757 w 48500"/>
                <a:gd name="connsiteY18" fmla="*/ 3088 h 39844"/>
                <a:gd name="connsiteX19" fmla="*/ 8129 w 48500"/>
                <a:gd name="connsiteY19" fmla="*/ 2051 h 39844"/>
                <a:gd name="connsiteX20" fmla="*/ 9874 w 48500"/>
                <a:gd name="connsiteY20" fmla="*/ 1644 h 39844"/>
                <a:gd name="connsiteX21" fmla="*/ 12343 w 48500"/>
                <a:gd name="connsiteY21" fmla="*/ 870 h 39844"/>
                <a:gd name="connsiteX22" fmla="*/ 11799 w 48500"/>
                <a:gd name="connsiteY22" fmla="*/ 1949 h 39844"/>
                <a:gd name="connsiteX23" fmla="*/ 12867 w 48500"/>
                <a:gd name="connsiteY23" fmla="*/ 2683 h 39844"/>
                <a:gd name="connsiteX24" fmla="*/ 15023 w 48500"/>
                <a:gd name="connsiteY24" fmla="*/ 3449 h 39844"/>
                <a:gd name="connsiteX25" fmla="*/ 16898 w 48500"/>
                <a:gd name="connsiteY25" fmla="*/ 5181 h 39844"/>
                <a:gd name="connsiteX26" fmla="*/ 16381 w 48500"/>
                <a:gd name="connsiteY26" fmla="*/ 6492 h 39844"/>
                <a:gd name="connsiteX27" fmla="*/ 18660 w 48500"/>
                <a:gd name="connsiteY27" fmla="*/ 6296 h 39844"/>
                <a:gd name="connsiteX28" fmla="*/ 19689 w 48500"/>
                <a:gd name="connsiteY28" fmla="*/ 6601 h 39844"/>
                <a:gd name="connsiteX29" fmla="*/ 20580 w 48500"/>
                <a:gd name="connsiteY29" fmla="*/ 6174 h 39844"/>
                <a:gd name="connsiteX30" fmla="*/ 22063 w 48500"/>
                <a:gd name="connsiteY30" fmla="*/ 4993 h 39844"/>
                <a:gd name="connsiteX31" fmla="*/ 23224 w 48500"/>
                <a:gd name="connsiteY31" fmla="*/ 5252 h 39844"/>
                <a:gd name="connsiteX32" fmla="*/ 23462 w 48500"/>
                <a:gd name="connsiteY32" fmla="*/ 6240 h 39844"/>
                <a:gd name="connsiteX33" fmla="*/ 25027 w 48500"/>
                <a:gd name="connsiteY33" fmla="*/ 6569 h 39844"/>
                <a:gd name="connsiteX34" fmla="*/ 26098 w 48500"/>
                <a:gd name="connsiteY34" fmla="*/ 6372 h 39844"/>
                <a:gd name="connsiteX35" fmla="*/ 38336 w 48500"/>
                <a:gd name="connsiteY35" fmla="*/ 153 h 39844"/>
                <a:gd name="connsiteX36" fmla="*/ 38466 w 48500"/>
                <a:gd name="connsiteY36" fmla="*/ 2602 h 39844"/>
                <a:gd name="connsiteX37" fmla="*/ 42386 w 48500"/>
                <a:gd name="connsiteY37" fmla="*/ 4350 h 39844"/>
                <a:gd name="connsiteX38" fmla="*/ 48447 w 48500"/>
                <a:gd name="connsiteY38" fmla="*/ 9102 h 39844"/>
                <a:gd name="connsiteX39" fmla="*/ 45081 w 48500"/>
                <a:gd name="connsiteY39" fmla="*/ 10532 h 39844"/>
                <a:gd name="connsiteX40" fmla="*/ 40399 w 48500"/>
                <a:gd name="connsiteY40" fmla="*/ 11241 h 39844"/>
                <a:gd name="connsiteX41" fmla="*/ 37499 w 48500"/>
                <a:gd name="connsiteY41" fmla="*/ 10154 h 39844"/>
                <a:gd name="connsiteX42" fmla="*/ 34368 w 48500"/>
                <a:gd name="connsiteY42" fmla="*/ 14009 h 39844"/>
                <a:gd name="connsiteX43" fmla="*/ 31374 w 48500"/>
                <a:gd name="connsiteY43" fmla="*/ 17952 h 39844"/>
                <a:gd name="connsiteX44" fmla="*/ 27174 w 48500"/>
                <a:gd name="connsiteY44" fmla="*/ 21488 h 39844"/>
                <a:gd name="connsiteX45" fmla="*/ 20849 w 48500"/>
                <a:gd name="connsiteY45" fmla="*/ 20300 h 39844"/>
                <a:gd name="connsiteX46" fmla="*/ 18542 w 48500"/>
                <a:gd name="connsiteY46" fmla="*/ 20800 h 39844"/>
                <a:gd name="connsiteX47" fmla="*/ 18637 w 48500"/>
                <a:gd name="connsiteY47" fmla="*/ 22856 h 39844"/>
                <a:gd name="connsiteX48" fmla="*/ 22285 w 48500"/>
                <a:gd name="connsiteY48" fmla="*/ 27078 h 39844"/>
                <a:gd name="connsiteX49" fmla="*/ 29247 w 48500"/>
                <a:gd name="connsiteY49" fmla="*/ 30425 h 39844"/>
                <a:gd name="connsiteX50" fmla="*/ 35760 w 48500"/>
                <a:gd name="connsiteY50" fmla="*/ 38424 h 39844"/>
                <a:gd name="connsiteX51" fmla="*/ 31264 w 48500"/>
                <a:gd name="connsiteY51" fmla="*/ 39548 h 39844"/>
                <a:gd name="connsiteX52" fmla="*/ 18789 w 48500"/>
                <a:gd name="connsiteY52" fmla="*/ 34428 h 39844"/>
                <a:gd name="connsiteX53" fmla="*/ 8315 w 48500"/>
                <a:gd name="connsiteY53" fmla="*/ 28736 h 39844"/>
                <a:gd name="connsiteX54" fmla="*/ 5971 w 48500"/>
                <a:gd name="connsiteY54" fmla="*/ 24443 h 39844"/>
                <a:gd name="connsiteX55" fmla="*/ 4523 w 48500"/>
                <a:gd name="connsiteY55" fmla="*/ 22260 h 39844"/>
                <a:gd name="connsiteX56" fmla="*/ 10286 w 48500"/>
                <a:gd name="connsiteY56" fmla="*/ 18324 h 39844"/>
                <a:gd name="connsiteX57" fmla="*/ 8640 w 48500"/>
                <a:gd name="connsiteY57" fmla="*/ 19506 h 39844"/>
                <a:gd name="connsiteX58" fmla="*/ 7157 w 48500"/>
                <a:gd name="connsiteY58" fmla="*/ 19638 h 39844"/>
                <a:gd name="connsiteX59" fmla="*/ 5592 w 48500"/>
                <a:gd name="connsiteY59" fmla="*/ 19309 h 39844"/>
                <a:gd name="connsiteX60" fmla="*/ 3087 w 48500"/>
                <a:gd name="connsiteY60" fmla="*/ 19583 h 39844"/>
                <a:gd name="connsiteX61" fmla="*/ 1334 w 48500"/>
                <a:gd name="connsiteY61" fmla="*/ 19745 h 39844"/>
                <a:gd name="connsiteX62" fmla="*/ 52 w 48500"/>
                <a:gd name="connsiteY62" fmla="*/ 18634 h 39844"/>
                <a:gd name="connsiteX0" fmla="*/ 52 w 48500"/>
                <a:gd name="connsiteY0" fmla="*/ 18634 h 39737"/>
                <a:gd name="connsiteX1" fmla="*/ 907 w 48500"/>
                <a:gd name="connsiteY1" fmla="*/ 17821 h 39737"/>
                <a:gd name="connsiteX2" fmla="*/ 675 w 48500"/>
                <a:gd name="connsiteY2" fmla="*/ 16777 h 39737"/>
                <a:gd name="connsiteX3" fmla="*/ 1361 w 48500"/>
                <a:gd name="connsiteY3" fmla="*/ 16365 h 39737"/>
                <a:gd name="connsiteX4" fmla="*/ 1187 w 48500"/>
                <a:gd name="connsiteY4" fmla="*/ 15511 h 39737"/>
                <a:gd name="connsiteX5" fmla="*/ 805 w 48500"/>
                <a:gd name="connsiteY5" fmla="*/ 14985 h 39737"/>
                <a:gd name="connsiteX6" fmla="*/ 1119 w 48500"/>
                <a:gd name="connsiteY6" fmla="*/ 14049 h 39737"/>
                <a:gd name="connsiteX7" fmla="*/ 1992 w 48500"/>
                <a:gd name="connsiteY7" fmla="*/ 13599 h 39737"/>
                <a:gd name="connsiteX8" fmla="*/ 1963 w 48500"/>
                <a:gd name="connsiteY8" fmla="*/ 13075 h 39737"/>
                <a:gd name="connsiteX9" fmla="*/ 2137 w 48500"/>
                <a:gd name="connsiteY9" fmla="*/ 12365 h 39737"/>
                <a:gd name="connsiteX10" fmla="*/ 2557 w 48500"/>
                <a:gd name="connsiteY10" fmla="*/ 11773 h 39737"/>
                <a:gd name="connsiteX11" fmla="*/ 2509 w 48500"/>
                <a:gd name="connsiteY11" fmla="*/ 10990 h 39737"/>
                <a:gd name="connsiteX12" fmla="*/ 1498 w 48500"/>
                <a:gd name="connsiteY12" fmla="*/ 9629 h 39737"/>
                <a:gd name="connsiteX13" fmla="*/ 52 w 48500"/>
                <a:gd name="connsiteY13" fmla="*/ 7747 h 39737"/>
                <a:gd name="connsiteX14" fmla="*/ 830 w 48500"/>
                <a:gd name="connsiteY14" fmla="*/ 6762 h 39737"/>
                <a:gd name="connsiteX15" fmla="*/ 1192 w 48500"/>
                <a:gd name="connsiteY15" fmla="*/ 6116 h 39737"/>
                <a:gd name="connsiteX16" fmla="*/ 2185 w 48500"/>
                <a:gd name="connsiteY16" fmla="*/ 5055 h 39737"/>
                <a:gd name="connsiteX17" fmla="*/ 3867 w 48500"/>
                <a:gd name="connsiteY17" fmla="*/ 4421 h 39737"/>
                <a:gd name="connsiteX18" fmla="*/ 5757 w 48500"/>
                <a:gd name="connsiteY18" fmla="*/ 3088 h 39737"/>
                <a:gd name="connsiteX19" fmla="*/ 8129 w 48500"/>
                <a:gd name="connsiteY19" fmla="*/ 2051 h 39737"/>
                <a:gd name="connsiteX20" fmla="*/ 9874 w 48500"/>
                <a:gd name="connsiteY20" fmla="*/ 1644 h 39737"/>
                <a:gd name="connsiteX21" fmla="*/ 12343 w 48500"/>
                <a:gd name="connsiteY21" fmla="*/ 870 h 39737"/>
                <a:gd name="connsiteX22" fmla="*/ 11799 w 48500"/>
                <a:gd name="connsiteY22" fmla="*/ 1949 h 39737"/>
                <a:gd name="connsiteX23" fmla="*/ 12867 w 48500"/>
                <a:gd name="connsiteY23" fmla="*/ 2683 h 39737"/>
                <a:gd name="connsiteX24" fmla="*/ 15023 w 48500"/>
                <a:gd name="connsiteY24" fmla="*/ 3449 h 39737"/>
                <a:gd name="connsiteX25" fmla="*/ 16898 w 48500"/>
                <a:gd name="connsiteY25" fmla="*/ 5181 h 39737"/>
                <a:gd name="connsiteX26" fmla="*/ 16381 w 48500"/>
                <a:gd name="connsiteY26" fmla="*/ 6492 h 39737"/>
                <a:gd name="connsiteX27" fmla="*/ 18660 w 48500"/>
                <a:gd name="connsiteY27" fmla="*/ 6296 h 39737"/>
                <a:gd name="connsiteX28" fmla="*/ 19689 w 48500"/>
                <a:gd name="connsiteY28" fmla="*/ 6601 h 39737"/>
                <a:gd name="connsiteX29" fmla="*/ 20580 w 48500"/>
                <a:gd name="connsiteY29" fmla="*/ 6174 h 39737"/>
                <a:gd name="connsiteX30" fmla="*/ 22063 w 48500"/>
                <a:gd name="connsiteY30" fmla="*/ 4993 h 39737"/>
                <a:gd name="connsiteX31" fmla="*/ 23224 w 48500"/>
                <a:gd name="connsiteY31" fmla="*/ 5252 h 39737"/>
                <a:gd name="connsiteX32" fmla="*/ 23462 w 48500"/>
                <a:gd name="connsiteY32" fmla="*/ 6240 h 39737"/>
                <a:gd name="connsiteX33" fmla="*/ 25027 w 48500"/>
                <a:gd name="connsiteY33" fmla="*/ 6569 h 39737"/>
                <a:gd name="connsiteX34" fmla="*/ 26098 w 48500"/>
                <a:gd name="connsiteY34" fmla="*/ 6372 h 39737"/>
                <a:gd name="connsiteX35" fmla="*/ 38336 w 48500"/>
                <a:gd name="connsiteY35" fmla="*/ 153 h 39737"/>
                <a:gd name="connsiteX36" fmla="*/ 38466 w 48500"/>
                <a:gd name="connsiteY36" fmla="*/ 2602 h 39737"/>
                <a:gd name="connsiteX37" fmla="*/ 42386 w 48500"/>
                <a:gd name="connsiteY37" fmla="*/ 4350 h 39737"/>
                <a:gd name="connsiteX38" fmla="*/ 48447 w 48500"/>
                <a:gd name="connsiteY38" fmla="*/ 9102 h 39737"/>
                <a:gd name="connsiteX39" fmla="*/ 45081 w 48500"/>
                <a:gd name="connsiteY39" fmla="*/ 10532 h 39737"/>
                <a:gd name="connsiteX40" fmla="*/ 40399 w 48500"/>
                <a:gd name="connsiteY40" fmla="*/ 11241 h 39737"/>
                <a:gd name="connsiteX41" fmla="*/ 37499 w 48500"/>
                <a:gd name="connsiteY41" fmla="*/ 10154 h 39737"/>
                <a:gd name="connsiteX42" fmla="*/ 34368 w 48500"/>
                <a:gd name="connsiteY42" fmla="*/ 14009 h 39737"/>
                <a:gd name="connsiteX43" fmla="*/ 31374 w 48500"/>
                <a:gd name="connsiteY43" fmla="*/ 17952 h 39737"/>
                <a:gd name="connsiteX44" fmla="*/ 27174 w 48500"/>
                <a:gd name="connsiteY44" fmla="*/ 21488 h 39737"/>
                <a:gd name="connsiteX45" fmla="*/ 20849 w 48500"/>
                <a:gd name="connsiteY45" fmla="*/ 20300 h 39737"/>
                <a:gd name="connsiteX46" fmla="*/ 18542 w 48500"/>
                <a:gd name="connsiteY46" fmla="*/ 20800 h 39737"/>
                <a:gd name="connsiteX47" fmla="*/ 18637 w 48500"/>
                <a:gd name="connsiteY47" fmla="*/ 22856 h 39737"/>
                <a:gd name="connsiteX48" fmla="*/ 22285 w 48500"/>
                <a:gd name="connsiteY48" fmla="*/ 27078 h 39737"/>
                <a:gd name="connsiteX49" fmla="*/ 29247 w 48500"/>
                <a:gd name="connsiteY49" fmla="*/ 30425 h 39737"/>
                <a:gd name="connsiteX50" fmla="*/ 35248 w 48500"/>
                <a:gd name="connsiteY50" fmla="*/ 36234 h 39737"/>
                <a:gd name="connsiteX51" fmla="*/ 35760 w 48500"/>
                <a:gd name="connsiteY51" fmla="*/ 38424 h 39737"/>
                <a:gd name="connsiteX52" fmla="*/ 31264 w 48500"/>
                <a:gd name="connsiteY52" fmla="*/ 39548 h 39737"/>
                <a:gd name="connsiteX53" fmla="*/ 18789 w 48500"/>
                <a:gd name="connsiteY53" fmla="*/ 34428 h 39737"/>
                <a:gd name="connsiteX54" fmla="*/ 8315 w 48500"/>
                <a:gd name="connsiteY54" fmla="*/ 28736 h 39737"/>
                <a:gd name="connsiteX55" fmla="*/ 5971 w 48500"/>
                <a:gd name="connsiteY55" fmla="*/ 24443 h 39737"/>
                <a:gd name="connsiteX56" fmla="*/ 4523 w 48500"/>
                <a:gd name="connsiteY56" fmla="*/ 22260 h 39737"/>
                <a:gd name="connsiteX57" fmla="*/ 10286 w 48500"/>
                <a:gd name="connsiteY57" fmla="*/ 18324 h 39737"/>
                <a:gd name="connsiteX58" fmla="*/ 8640 w 48500"/>
                <a:gd name="connsiteY58" fmla="*/ 19506 h 39737"/>
                <a:gd name="connsiteX59" fmla="*/ 7157 w 48500"/>
                <a:gd name="connsiteY59" fmla="*/ 19638 h 39737"/>
                <a:gd name="connsiteX60" fmla="*/ 5592 w 48500"/>
                <a:gd name="connsiteY60" fmla="*/ 19309 h 39737"/>
                <a:gd name="connsiteX61" fmla="*/ 3087 w 48500"/>
                <a:gd name="connsiteY61" fmla="*/ 19583 h 39737"/>
                <a:gd name="connsiteX62" fmla="*/ 1334 w 48500"/>
                <a:gd name="connsiteY62" fmla="*/ 19745 h 39737"/>
                <a:gd name="connsiteX63" fmla="*/ 52 w 48500"/>
                <a:gd name="connsiteY63" fmla="*/ 18634 h 39737"/>
                <a:gd name="connsiteX0" fmla="*/ 52 w 48500"/>
                <a:gd name="connsiteY0" fmla="*/ 18634 h 39604"/>
                <a:gd name="connsiteX1" fmla="*/ 907 w 48500"/>
                <a:gd name="connsiteY1" fmla="*/ 17821 h 39604"/>
                <a:gd name="connsiteX2" fmla="*/ 675 w 48500"/>
                <a:gd name="connsiteY2" fmla="*/ 16777 h 39604"/>
                <a:gd name="connsiteX3" fmla="*/ 1361 w 48500"/>
                <a:gd name="connsiteY3" fmla="*/ 16365 h 39604"/>
                <a:gd name="connsiteX4" fmla="*/ 1187 w 48500"/>
                <a:gd name="connsiteY4" fmla="*/ 15511 h 39604"/>
                <a:gd name="connsiteX5" fmla="*/ 805 w 48500"/>
                <a:gd name="connsiteY5" fmla="*/ 14985 h 39604"/>
                <a:gd name="connsiteX6" fmla="*/ 1119 w 48500"/>
                <a:gd name="connsiteY6" fmla="*/ 14049 h 39604"/>
                <a:gd name="connsiteX7" fmla="*/ 1992 w 48500"/>
                <a:gd name="connsiteY7" fmla="*/ 13599 h 39604"/>
                <a:gd name="connsiteX8" fmla="*/ 1963 w 48500"/>
                <a:gd name="connsiteY8" fmla="*/ 13075 h 39604"/>
                <a:gd name="connsiteX9" fmla="*/ 2137 w 48500"/>
                <a:gd name="connsiteY9" fmla="*/ 12365 h 39604"/>
                <a:gd name="connsiteX10" fmla="*/ 2557 w 48500"/>
                <a:gd name="connsiteY10" fmla="*/ 11773 h 39604"/>
                <a:gd name="connsiteX11" fmla="*/ 2509 w 48500"/>
                <a:gd name="connsiteY11" fmla="*/ 10990 h 39604"/>
                <a:gd name="connsiteX12" fmla="*/ 1498 w 48500"/>
                <a:gd name="connsiteY12" fmla="*/ 9629 h 39604"/>
                <a:gd name="connsiteX13" fmla="*/ 52 w 48500"/>
                <a:gd name="connsiteY13" fmla="*/ 7747 h 39604"/>
                <a:gd name="connsiteX14" fmla="*/ 830 w 48500"/>
                <a:gd name="connsiteY14" fmla="*/ 6762 h 39604"/>
                <a:gd name="connsiteX15" fmla="*/ 1192 w 48500"/>
                <a:gd name="connsiteY15" fmla="*/ 6116 h 39604"/>
                <a:gd name="connsiteX16" fmla="*/ 2185 w 48500"/>
                <a:gd name="connsiteY16" fmla="*/ 5055 h 39604"/>
                <a:gd name="connsiteX17" fmla="*/ 3867 w 48500"/>
                <a:gd name="connsiteY17" fmla="*/ 4421 h 39604"/>
                <a:gd name="connsiteX18" fmla="*/ 5757 w 48500"/>
                <a:gd name="connsiteY18" fmla="*/ 3088 h 39604"/>
                <a:gd name="connsiteX19" fmla="*/ 8129 w 48500"/>
                <a:gd name="connsiteY19" fmla="*/ 2051 h 39604"/>
                <a:gd name="connsiteX20" fmla="*/ 9874 w 48500"/>
                <a:gd name="connsiteY20" fmla="*/ 1644 h 39604"/>
                <a:gd name="connsiteX21" fmla="*/ 12343 w 48500"/>
                <a:gd name="connsiteY21" fmla="*/ 870 h 39604"/>
                <a:gd name="connsiteX22" fmla="*/ 11799 w 48500"/>
                <a:gd name="connsiteY22" fmla="*/ 1949 h 39604"/>
                <a:gd name="connsiteX23" fmla="*/ 12867 w 48500"/>
                <a:gd name="connsiteY23" fmla="*/ 2683 h 39604"/>
                <a:gd name="connsiteX24" fmla="*/ 15023 w 48500"/>
                <a:gd name="connsiteY24" fmla="*/ 3449 h 39604"/>
                <a:gd name="connsiteX25" fmla="*/ 16898 w 48500"/>
                <a:gd name="connsiteY25" fmla="*/ 5181 h 39604"/>
                <a:gd name="connsiteX26" fmla="*/ 16381 w 48500"/>
                <a:gd name="connsiteY26" fmla="*/ 6492 h 39604"/>
                <a:gd name="connsiteX27" fmla="*/ 18660 w 48500"/>
                <a:gd name="connsiteY27" fmla="*/ 6296 h 39604"/>
                <a:gd name="connsiteX28" fmla="*/ 19689 w 48500"/>
                <a:gd name="connsiteY28" fmla="*/ 6601 h 39604"/>
                <a:gd name="connsiteX29" fmla="*/ 20580 w 48500"/>
                <a:gd name="connsiteY29" fmla="*/ 6174 h 39604"/>
                <a:gd name="connsiteX30" fmla="*/ 22063 w 48500"/>
                <a:gd name="connsiteY30" fmla="*/ 4993 h 39604"/>
                <a:gd name="connsiteX31" fmla="*/ 23224 w 48500"/>
                <a:gd name="connsiteY31" fmla="*/ 5252 h 39604"/>
                <a:gd name="connsiteX32" fmla="*/ 23462 w 48500"/>
                <a:gd name="connsiteY32" fmla="*/ 6240 h 39604"/>
                <a:gd name="connsiteX33" fmla="*/ 25027 w 48500"/>
                <a:gd name="connsiteY33" fmla="*/ 6569 h 39604"/>
                <a:gd name="connsiteX34" fmla="*/ 26098 w 48500"/>
                <a:gd name="connsiteY34" fmla="*/ 6372 h 39604"/>
                <a:gd name="connsiteX35" fmla="*/ 38336 w 48500"/>
                <a:gd name="connsiteY35" fmla="*/ 153 h 39604"/>
                <a:gd name="connsiteX36" fmla="*/ 38466 w 48500"/>
                <a:gd name="connsiteY36" fmla="*/ 2602 h 39604"/>
                <a:gd name="connsiteX37" fmla="*/ 42386 w 48500"/>
                <a:gd name="connsiteY37" fmla="*/ 4350 h 39604"/>
                <a:gd name="connsiteX38" fmla="*/ 48447 w 48500"/>
                <a:gd name="connsiteY38" fmla="*/ 9102 h 39604"/>
                <a:gd name="connsiteX39" fmla="*/ 45081 w 48500"/>
                <a:gd name="connsiteY39" fmla="*/ 10532 h 39604"/>
                <a:gd name="connsiteX40" fmla="*/ 40399 w 48500"/>
                <a:gd name="connsiteY40" fmla="*/ 11241 h 39604"/>
                <a:gd name="connsiteX41" fmla="*/ 37499 w 48500"/>
                <a:gd name="connsiteY41" fmla="*/ 10154 h 39604"/>
                <a:gd name="connsiteX42" fmla="*/ 34368 w 48500"/>
                <a:gd name="connsiteY42" fmla="*/ 14009 h 39604"/>
                <a:gd name="connsiteX43" fmla="*/ 31374 w 48500"/>
                <a:gd name="connsiteY43" fmla="*/ 17952 h 39604"/>
                <a:gd name="connsiteX44" fmla="*/ 27174 w 48500"/>
                <a:gd name="connsiteY44" fmla="*/ 21488 h 39604"/>
                <a:gd name="connsiteX45" fmla="*/ 20849 w 48500"/>
                <a:gd name="connsiteY45" fmla="*/ 20300 h 39604"/>
                <a:gd name="connsiteX46" fmla="*/ 18542 w 48500"/>
                <a:gd name="connsiteY46" fmla="*/ 20800 h 39604"/>
                <a:gd name="connsiteX47" fmla="*/ 18637 w 48500"/>
                <a:gd name="connsiteY47" fmla="*/ 22856 h 39604"/>
                <a:gd name="connsiteX48" fmla="*/ 22285 w 48500"/>
                <a:gd name="connsiteY48" fmla="*/ 27078 h 39604"/>
                <a:gd name="connsiteX49" fmla="*/ 29247 w 48500"/>
                <a:gd name="connsiteY49" fmla="*/ 30425 h 39604"/>
                <a:gd name="connsiteX50" fmla="*/ 35248 w 48500"/>
                <a:gd name="connsiteY50" fmla="*/ 36234 h 39604"/>
                <a:gd name="connsiteX51" fmla="*/ 35760 w 48500"/>
                <a:gd name="connsiteY51" fmla="*/ 38424 h 39604"/>
                <a:gd name="connsiteX52" fmla="*/ 31264 w 48500"/>
                <a:gd name="connsiteY52" fmla="*/ 39548 h 39604"/>
                <a:gd name="connsiteX53" fmla="*/ 25515 w 48500"/>
                <a:gd name="connsiteY53" fmla="*/ 34396 h 39604"/>
                <a:gd name="connsiteX54" fmla="*/ 18789 w 48500"/>
                <a:gd name="connsiteY54" fmla="*/ 34428 h 39604"/>
                <a:gd name="connsiteX55" fmla="*/ 8315 w 48500"/>
                <a:gd name="connsiteY55" fmla="*/ 28736 h 39604"/>
                <a:gd name="connsiteX56" fmla="*/ 5971 w 48500"/>
                <a:gd name="connsiteY56" fmla="*/ 24443 h 39604"/>
                <a:gd name="connsiteX57" fmla="*/ 4523 w 48500"/>
                <a:gd name="connsiteY57" fmla="*/ 22260 h 39604"/>
                <a:gd name="connsiteX58" fmla="*/ 10286 w 48500"/>
                <a:gd name="connsiteY58" fmla="*/ 18324 h 39604"/>
                <a:gd name="connsiteX59" fmla="*/ 8640 w 48500"/>
                <a:gd name="connsiteY59" fmla="*/ 19506 h 39604"/>
                <a:gd name="connsiteX60" fmla="*/ 7157 w 48500"/>
                <a:gd name="connsiteY60" fmla="*/ 19638 h 39604"/>
                <a:gd name="connsiteX61" fmla="*/ 5592 w 48500"/>
                <a:gd name="connsiteY61" fmla="*/ 19309 h 39604"/>
                <a:gd name="connsiteX62" fmla="*/ 3087 w 48500"/>
                <a:gd name="connsiteY62" fmla="*/ 19583 h 39604"/>
                <a:gd name="connsiteX63" fmla="*/ 1334 w 48500"/>
                <a:gd name="connsiteY63" fmla="*/ 19745 h 39604"/>
                <a:gd name="connsiteX64" fmla="*/ 52 w 48500"/>
                <a:gd name="connsiteY64" fmla="*/ 18634 h 39604"/>
                <a:gd name="connsiteX0" fmla="*/ 52 w 48500"/>
                <a:gd name="connsiteY0" fmla="*/ 18634 h 39615"/>
                <a:gd name="connsiteX1" fmla="*/ 907 w 48500"/>
                <a:gd name="connsiteY1" fmla="*/ 17821 h 39615"/>
                <a:gd name="connsiteX2" fmla="*/ 675 w 48500"/>
                <a:gd name="connsiteY2" fmla="*/ 16777 h 39615"/>
                <a:gd name="connsiteX3" fmla="*/ 1361 w 48500"/>
                <a:gd name="connsiteY3" fmla="*/ 16365 h 39615"/>
                <a:gd name="connsiteX4" fmla="*/ 1187 w 48500"/>
                <a:gd name="connsiteY4" fmla="*/ 15511 h 39615"/>
                <a:gd name="connsiteX5" fmla="*/ 805 w 48500"/>
                <a:gd name="connsiteY5" fmla="*/ 14985 h 39615"/>
                <a:gd name="connsiteX6" fmla="*/ 1119 w 48500"/>
                <a:gd name="connsiteY6" fmla="*/ 14049 h 39615"/>
                <a:gd name="connsiteX7" fmla="*/ 1992 w 48500"/>
                <a:gd name="connsiteY7" fmla="*/ 13599 h 39615"/>
                <a:gd name="connsiteX8" fmla="*/ 1963 w 48500"/>
                <a:gd name="connsiteY8" fmla="*/ 13075 h 39615"/>
                <a:gd name="connsiteX9" fmla="*/ 2137 w 48500"/>
                <a:gd name="connsiteY9" fmla="*/ 12365 h 39615"/>
                <a:gd name="connsiteX10" fmla="*/ 2557 w 48500"/>
                <a:gd name="connsiteY10" fmla="*/ 11773 h 39615"/>
                <a:gd name="connsiteX11" fmla="*/ 2509 w 48500"/>
                <a:gd name="connsiteY11" fmla="*/ 10990 h 39615"/>
                <a:gd name="connsiteX12" fmla="*/ 1498 w 48500"/>
                <a:gd name="connsiteY12" fmla="*/ 9629 h 39615"/>
                <a:gd name="connsiteX13" fmla="*/ 52 w 48500"/>
                <a:gd name="connsiteY13" fmla="*/ 7747 h 39615"/>
                <a:gd name="connsiteX14" fmla="*/ 830 w 48500"/>
                <a:gd name="connsiteY14" fmla="*/ 6762 h 39615"/>
                <a:gd name="connsiteX15" fmla="*/ 1192 w 48500"/>
                <a:gd name="connsiteY15" fmla="*/ 6116 h 39615"/>
                <a:gd name="connsiteX16" fmla="*/ 2185 w 48500"/>
                <a:gd name="connsiteY16" fmla="*/ 5055 h 39615"/>
                <a:gd name="connsiteX17" fmla="*/ 3867 w 48500"/>
                <a:gd name="connsiteY17" fmla="*/ 4421 h 39615"/>
                <a:gd name="connsiteX18" fmla="*/ 5757 w 48500"/>
                <a:gd name="connsiteY18" fmla="*/ 3088 h 39615"/>
                <a:gd name="connsiteX19" fmla="*/ 8129 w 48500"/>
                <a:gd name="connsiteY19" fmla="*/ 2051 h 39615"/>
                <a:gd name="connsiteX20" fmla="*/ 9874 w 48500"/>
                <a:gd name="connsiteY20" fmla="*/ 1644 h 39615"/>
                <a:gd name="connsiteX21" fmla="*/ 12343 w 48500"/>
                <a:gd name="connsiteY21" fmla="*/ 870 h 39615"/>
                <a:gd name="connsiteX22" fmla="*/ 11799 w 48500"/>
                <a:gd name="connsiteY22" fmla="*/ 1949 h 39615"/>
                <a:gd name="connsiteX23" fmla="*/ 12867 w 48500"/>
                <a:gd name="connsiteY23" fmla="*/ 2683 h 39615"/>
                <a:gd name="connsiteX24" fmla="*/ 15023 w 48500"/>
                <a:gd name="connsiteY24" fmla="*/ 3449 h 39615"/>
                <a:gd name="connsiteX25" fmla="*/ 16898 w 48500"/>
                <a:gd name="connsiteY25" fmla="*/ 5181 h 39615"/>
                <a:gd name="connsiteX26" fmla="*/ 16381 w 48500"/>
                <a:gd name="connsiteY26" fmla="*/ 6492 h 39615"/>
                <a:gd name="connsiteX27" fmla="*/ 18660 w 48500"/>
                <a:gd name="connsiteY27" fmla="*/ 6296 h 39615"/>
                <a:gd name="connsiteX28" fmla="*/ 19689 w 48500"/>
                <a:gd name="connsiteY28" fmla="*/ 6601 h 39615"/>
                <a:gd name="connsiteX29" fmla="*/ 20580 w 48500"/>
                <a:gd name="connsiteY29" fmla="*/ 6174 h 39615"/>
                <a:gd name="connsiteX30" fmla="*/ 22063 w 48500"/>
                <a:gd name="connsiteY30" fmla="*/ 4993 h 39615"/>
                <a:gd name="connsiteX31" fmla="*/ 23224 w 48500"/>
                <a:gd name="connsiteY31" fmla="*/ 5252 h 39615"/>
                <a:gd name="connsiteX32" fmla="*/ 23462 w 48500"/>
                <a:gd name="connsiteY32" fmla="*/ 6240 h 39615"/>
                <a:gd name="connsiteX33" fmla="*/ 25027 w 48500"/>
                <a:gd name="connsiteY33" fmla="*/ 6569 h 39615"/>
                <a:gd name="connsiteX34" fmla="*/ 26098 w 48500"/>
                <a:gd name="connsiteY34" fmla="*/ 6372 h 39615"/>
                <a:gd name="connsiteX35" fmla="*/ 38336 w 48500"/>
                <a:gd name="connsiteY35" fmla="*/ 153 h 39615"/>
                <a:gd name="connsiteX36" fmla="*/ 38466 w 48500"/>
                <a:gd name="connsiteY36" fmla="*/ 2602 h 39615"/>
                <a:gd name="connsiteX37" fmla="*/ 42386 w 48500"/>
                <a:gd name="connsiteY37" fmla="*/ 4350 h 39615"/>
                <a:gd name="connsiteX38" fmla="*/ 48447 w 48500"/>
                <a:gd name="connsiteY38" fmla="*/ 9102 h 39615"/>
                <a:gd name="connsiteX39" fmla="*/ 45081 w 48500"/>
                <a:gd name="connsiteY39" fmla="*/ 10532 h 39615"/>
                <a:gd name="connsiteX40" fmla="*/ 40399 w 48500"/>
                <a:gd name="connsiteY40" fmla="*/ 11241 h 39615"/>
                <a:gd name="connsiteX41" fmla="*/ 37499 w 48500"/>
                <a:gd name="connsiteY41" fmla="*/ 10154 h 39615"/>
                <a:gd name="connsiteX42" fmla="*/ 34368 w 48500"/>
                <a:gd name="connsiteY42" fmla="*/ 14009 h 39615"/>
                <a:gd name="connsiteX43" fmla="*/ 31374 w 48500"/>
                <a:gd name="connsiteY43" fmla="*/ 17952 h 39615"/>
                <a:gd name="connsiteX44" fmla="*/ 27174 w 48500"/>
                <a:gd name="connsiteY44" fmla="*/ 21488 h 39615"/>
                <a:gd name="connsiteX45" fmla="*/ 20849 w 48500"/>
                <a:gd name="connsiteY45" fmla="*/ 20300 h 39615"/>
                <a:gd name="connsiteX46" fmla="*/ 18542 w 48500"/>
                <a:gd name="connsiteY46" fmla="*/ 20800 h 39615"/>
                <a:gd name="connsiteX47" fmla="*/ 18637 w 48500"/>
                <a:gd name="connsiteY47" fmla="*/ 22856 h 39615"/>
                <a:gd name="connsiteX48" fmla="*/ 22285 w 48500"/>
                <a:gd name="connsiteY48" fmla="*/ 27078 h 39615"/>
                <a:gd name="connsiteX49" fmla="*/ 29247 w 48500"/>
                <a:gd name="connsiteY49" fmla="*/ 30425 h 39615"/>
                <a:gd name="connsiteX50" fmla="*/ 35248 w 48500"/>
                <a:gd name="connsiteY50" fmla="*/ 36234 h 39615"/>
                <a:gd name="connsiteX51" fmla="*/ 35760 w 48500"/>
                <a:gd name="connsiteY51" fmla="*/ 38424 h 39615"/>
                <a:gd name="connsiteX52" fmla="*/ 31264 w 48500"/>
                <a:gd name="connsiteY52" fmla="*/ 39548 h 39615"/>
                <a:gd name="connsiteX53" fmla="*/ 26829 w 48500"/>
                <a:gd name="connsiteY53" fmla="*/ 37625 h 39615"/>
                <a:gd name="connsiteX54" fmla="*/ 25515 w 48500"/>
                <a:gd name="connsiteY54" fmla="*/ 34396 h 39615"/>
                <a:gd name="connsiteX55" fmla="*/ 18789 w 48500"/>
                <a:gd name="connsiteY55" fmla="*/ 34428 h 39615"/>
                <a:gd name="connsiteX56" fmla="*/ 8315 w 48500"/>
                <a:gd name="connsiteY56" fmla="*/ 28736 h 39615"/>
                <a:gd name="connsiteX57" fmla="*/ 5971 w 48500"/>
                <a:gd name="connsiteY57" fmla="*/ 24443 h 39615"/>
                <a:gd name="connsiteX58" fmla="*/ 4523 w 48500"/>
                <a:gd name="connsiteY58" fmla="*/ 22260 h 39615"/>
                <a:gd name="connsiteX59" fmla="*/ 10286 w 48500"/>
                <a:gd name="connsiteY59" fmla="*/ 18324 h 39615"/>
                <a:gd name="connsiteX60" fmla="*/ 8640 w 48500"/>
                <a:gd name="connsiteY60" fmla="*/ 19506 h 39615"/>
                <a:gd name="connsiteX61" fmla="*/ 7157 w 48500"/>
                <a:gd name="connsiteY61" fmla="*/ 19638 h 39615"/>
                <a:gd name="connsiteX62" fmla="*/ 5592 w 48500"/>
                <a:gd name="connsiteY62" fmla="*/ 19309 h 39615"/>
                <a:gd name="connsiteX63" fmla="*/ 3087 w 48500"/>
                <a:gd name="connsiteY63" fmla="*/ 19583 h 39615"/>
                <a:gd name="connsiteX64" fmla="*/ 1334 w 48500"/>
                <a:gd name="connsiteY64" fmla="*/ 19745 h 39615"/>
                <a:gd name="connsiteX65" fmla="*/ 52 w 48500"/>
                <a:gd name="connsiteY65" fmla="*/ 18634 h 39615"/>
                <a:gd name="connsiteX0" fmla="*/ 52 w 48500"/>
                <a:gd name="connsiteY0" fmla="*/ 18634 h 39615"/>
                <a:gd name="connsiteX1" fmla="*/ 907 w 48500"/>
                <a:gd name="connsiteY1" fmla="*/ 17821 h 39615"/>
                <a:gd name="connsiteX2" fmla="*/ 675 w 48500"/>
                <a:gd name="connsiteY2" fmla="*/ 16777 h 39615"/>
                <a:gd name="connsiteX3" fmla="*/ 1361 w 48500"/>
                <a:gd name="connsiteY3" fmla="*/ 16365 h 39615"/>
                <a:gd name="connsiteX4" fmla="*/ 1187 w 48500"/>
                <a:gd name="connsiteY4" fmla="*/ 15511 h 39615"/>
                <a:gd name="connsiteX5" fmla="*/ 805 w 48500"/>
                <a:gd name="connsiteY5" fmla="*/ 14985 h 39615"/>
                <a:gd name="connsiteX6" fmla="*/ 1119 w 48500"/>
                <a:gd name="connsiteY6" fmla="*/ 14049 h 39615"/>
                <a:gd name="connsiteX7" fmla="*/ 1992 w 48500"/>
                <a:gd name="connsiteY7" fmla="*/ 13599 h 39615"/>
                <a:gd name="connsiteX8" fmla="*/ 1963 w 48500"/>
                <a:gd name="connsiteY8" fmla="*/ 13075 h 39615"/>
                <a:gd name="connsiteX9" fmla="*/ 2137 w 48500"/>
                <a:gd name="connsiteY9" fmla="*/ 12365 h 39615"/>
                <a:gd name="connsiteX10" fmla="*/ 2557 w 48500"/>
                <a:gd name="connsiteY10" fmla="*/ 11773 h 39615"/>
                <a:gd name="connsiteX11" fmla="*/ 2509 w 48500"/>
                <a:gd name="connsiteY11" fmla="*/ 10990 h 39615"/>
                <a:gd name="connsiteX12" fmla="*/ 1498 w 48500"/>
                <a:gd name="connsiteY12" fmla="*/ 9629 h 39615"/>
                <a:gd name="connsiteX13" fmla="*/ 52 w 48500"/>
                <a:gd name="connsiteY13" fmla="*/ 7747 h 39615"/>
                <a:gd name="connsiteX14" fmla="*/ 830 w 48500"/>
                <a:gd name="connsiteY14" fmla="*/ 6762 h 39615"/>
                <a:gd name="connsiteX15" fmla="*/ 1192 w 48500"/>
                <a:gd name="connsiteY15" fmla="*/ 6116 h 39615"/>
                <a:gd name="connsiteX16" fmla="*/ 2185 w 48500"/>
                <a:gd name="connsiteY16" fmla="*/ 5055 h 39615"/>
                <a:gd name="connsiteX17" fmla="*/ 3867 w 48500"/>
                <a:gd name="connsiteY17" fmla="*/ 4421 h 39615"/>
                <a:gd name="connsiteX18" fmla="*/ 5757 w 48500"/>
                <a:gd name="connsiteY18" fmla="*/ 3088 h 39615"/>
                <a:gd name="connsiteX19" fmla="*/ 8129 w 48500"/>
                <a:gd name="connsiteY19" fmla="*/ 2051 h 39615"/>
                <a:gd name="connsiteX20" fmla="*/ 9874 w 48500"/>
                <a:gd name="connsiteY20" fmla="*/ 1644 h 39615"/>
                <a:gd name="connsiteX21" fmla="*/ 12343 w 48500"/>
                <a:gd name="connsiteY21" fmla="*/ 870 h 39615"/>
                <a:gd name="connsiteX22" fmla="*/ 11799 w 48500"/>
                <a:gd name="connsiteY22" fmla="*/ 1949 h 39615"/>
                <a:gd name="connsiteX23" fmla="*/ 12867 w 48500"/>
                <a:gd name="connsiteY23" fmla="*/ 2683 h 39615"/>
                <a:gd name="connsiteX24" fmla="*/ 15023 w 48500"/>
                <a:gd name="connsiteY24" fmla="*/ 3449 h 39615"/>
                <a:gd name="connsiteX25" fmla="*/ 16898 w 48500"/>
                <a:gd name="connsiteY25" fmla="*/ 5181 h 39615"/>
                <a:gd name="connsiteX26" fmla="*/ 16381 w 48500"/>
                <a:gd name="connsiteY26" fmla="*/ 6492 h 39615"/>
                <a:gd name="connsiteX27" fmla="*/ 18660 w 48500"/>
                <a:gd name="connsiteY27" fmla="*/ 6296 h 39615"/>
                <a:gd name="connsiteX28" fmla="*/ 19689 w 48500"/>
                <a:gd name="connsiteY28" fmla="*/ 6601 h 39615"/>
                <a:gd name="connsiteX29" fmla="*/ 20580 w 48500"/>
                <a:gd name="connsiteY29" fmla="*/ 6174 h 39615"/>
                <a:gd name="connsiteX30" fmla="*/ 22063 w 48500"/>
                <a:gd name="connsiteY30" fmla="*/ 4993 h 39615"/>
                <a:gd name="connsiteX31" fmla="*/ 23224 w 48500"/>
                <a:gd name="connsiteY31" fmla="*/ 5252 h 39615"/>
                <a:gd name="connsiteX32" fmla="*/ 23462 w 48500"/>
                <a:gd name="connsiteY32" fmla="*/ 6240 h 39615"/>
                <a:gd name="connsiteX33" fmla="*/ 25027 w 48500"/>
                <a:gd name="connsiteY33" fmla="*/ 6569 h 39615"/>
                <a:gd name="connsiteX34" fmla="*/ 26098 w 48500"/>
                <a:gd name="connsiteY34" fmla="*/ 6372 h 39615"/>
                <a:gd name="connsiteX35" fmla="*/ 38336 w 48500"/>
                <a:gd name="connsiteY35" fmla="*/ 153 h 39615"/>
                <a:gd name="connsiteX36" fmla="*/ 38466 w 48500"/>
                <a:gd name="connsiteY36" fmla="*/ 2602 h 39615"/>
                <a:gd name="connsiteX37" fmla="*/ 42386 w 48500"/>
                <a:gd name="connsiteY37" fmla="*/ 4350 h 39615"/>
                <a:gd name="connsiteX38" fmla="*/ 48447 w 48500"/>
                <a:gd name="connsiteY38" fmla="*/ 9102 h 39615"/>
                <a:gd name="connsiteX39" fmla="*/ 45081 w 48500"/>
                <a:gd name="connsiteY39" fmla="*/ 10532 h 39615"/>
                <a:gd name="connsiteX40" fmla="*/ 40399 w 48500"/>
                <a:gd name="connsiteY40" fmla="*/ 11241 h 39615"/>
                <a:gd name="connsiteX41" fmla="*/ 37499 w 48500"/>
                <a:gd name="connsiteY41" fmla="*/ 10154 h 39615"/>
                <a:gd name="connsiteX42" fmla="*/ 34368 w 48500"/>
                <a:gd name="connsiteY42" fmla="*/ 14009 h 39615"/>
                <a:gd name="connsiteX43" fmla="*/ 31374 w 48500"/>
                <a:gd name="connsiteY43" fmla="*/ 17952 h 39615"/>
                <a:gd name="connsiteX44" fmla="*/ 27174 w 48500"/>
                <a:gd name="connsiteY44" fmla="*/ 21488 h 39615"/>
                <a:gd name="connsiteX45" fmla="*/ 20849 w 48500"/>
                <a:gd name="connsiteY45" fmla="*/ 20300 h 39615"/>
                <a:gd name="connsiteX46" fmla="*/ 18542 w 48500"/>
                <a:gd name="connsiteY46" fmla="*/ 20800 h 39615"/>
                <a:gd name="connsiteX47" fmla="*/ 18637 w 48500"/>
                <a:gd name="connsiteY47" fmla="*/ 22856 h 39615"/>
                <a:gd name="connsiteX48" fmla="*/ 22285 w 48500"/>
                <a:gd name="connsiteY48" fmla="*/ 27078 h 39615"/>
                <a:gd name="connsiteX49" fmla="*/ 29247 w 48500"/>
                <a:gd name="connsiteY49" fmla="*/ 30425 h 39615"/>
                <a:gd name="connsiteX50" fmla="*/ 35248 w 48500"/>
                <a:gd name="connsiteY50" fmla="*/ 36234 h 39615"/>
                <a:gd name="connsiteX51" fmla="*/ 35760 w 48500"/>
                <a:gd name="connsiteY51" fmla="*/ 38424 h 39615"/>
                <a:gd name="connsiteX52" fmla="*/ 31264 w 48500"/>
                <a:gd name="connsiteY52" fmla="*/ 39548 h 39615"/>
                <a:gd name="connsiteX53" fmla="*/ 26829 w 48500"/>
                <a:gd name="connsiteY53" fmla="*/ 37625 h 39615"/>
                <a:gd name="connsiteX54" fmla="*/ 24094 w 48500"/>
                <a:gd name="connsiteY54" fmla="*/ 35918 h 39615"/>
                <a:gd name="connsiteX55" fmla="*/ 18789 w 48500"/>
                <a:gd name="connsiteY55" fmla="*/ 34428 h 39615"/>
                <a:gd name="connsiteX56" fmla="*/ 8315 w 48500"/>
                <a:gd name="connsiteY56" fmla="*/ 28736 h 39615"/>
                <a:gd name="connsiteX57" fmla="*/ 5971 w 48500"/>
                <a:gd name="connsiteY57" fmla="*/ 24443 h 39615"/>
                <a:gd name="connsiteX58" fmla="*/ 4523 w 48500"/>
                <a:gd name="connsiteY58" fmla="*/ 22260 h 39615"/>
                <a:gd name="connsiteX59" fmla="*/ 10286 w 48500"/>
                <a:gd name="connsiteY59" fmla="*/ 18324 h 39615"/>
                <a:gd name="connsiteX60" fmla="*/ 8640 w 48500"/>
                <a:gd name="connsiteY60" fmla="*/ 19506 h 39615"/>
                <a:gd name="connsiteX61" fmla="*/ 7157 w 48500"/>
                <a:gd name="connsiteY61" fmla="*/ 19638 h 39615"/>
                <a:gd name="connsiteX62" fmla="*/ 5592 w 48500"/>
                <a:gd name="connsiteY62" fmla="*/ 19309 h 39615"/>
                <a:gd name="connsiteX63" fmla="*/ 3087 w 48500"/>
                <a:gd name="connsiteY63" fmla="*/ 19583 h 39615"/>
                <a:gd name="connsiteX64" fmla="*/ 1334 w 48500"/>
                <a:gd name="connsiteY64" fmla="*/ 19745 h 39615"/>
                <a:gd name="connsiteX65" fmla="*/ 52 w 48500"/>
                <a:gd name="connsiteY65" fmla="*/ 18634 h 39615"/>
                <a:gd name="connsiteX0" fmla="*/ 52 w 48500"/>
                <a:gd name="connsiteY0" fmla="*/ 18634 h 39615"/>
                <a:gd name="connsiteX1" fmla="*/ 907 w 48500"/>
                <a:gd name="connsiteY1" fmla="*/ 17821 h 39615"/>
                <a:gd name="connsiteX2" fmla="*/ 675 w 48500"/>
                <a:gd name="connsiteY2" fmla="*/ 16777 h 39615"/>
                <a:gd name="connsiteX3" fmla="*/ 1361 w 48500"/>
                <a:gd name="connsiteY3" fmla="*/ 16365 h 39615"/>
                <a:gd name="connsiteX4" fmla="*/ 1187 w 48500"/>
                <a:gd name="connsiteY4" fmla="*/ 15511 h 39615"/>
                <a:gd name="connsiteX5" fmla="*/ 805 w 48500"/>
                <a:gd name="connsiteY5" fmla="*/ 14985 h 39615"/>
                <a:gd name="connsiteX6" fmla="*/ 1119 w 48500"/>
                <a:gd name="connsiteY6" fmla="*/ 14049 h 39615"/>
                <a:gd name="connsiteX7" fmla="*/ 1992 w 48500"/>
                <a:gd name="connsiteY7" fmla="*/ 13599 h 39615"/>
                <a:gd name="connsiteX8" fmla="*/ 1963 w 48500"/>
                <a:gd name="connsiteY8" fmla="*/ 13075 h 39615"/>
                <a:gd name="connsiteX9" fmla="*/ 2137 w 48500"/>
                <a:gd name="connsiteY9" fmla="*/ 12365 h 39615"/>
                <a:gd name="connsiteX10" fmla="*/ 2557 w 48500"/>
                <a:gd name="connsiteY10" fmla="*/ 11773 h 39615"/>
                <a:gd name="connsiteX11" fmla="*/ 2509 w 48500"/>
                <a:gd name="connsiteY11" fmla="*/ 10990 h 39615"/>
                <a:gd name="connsiteX12" fmla="*/ 1498 w 48500"/>
                <a:gd name="connsiteY12" fmla="*/ 9629 h 39615"/>
                <a:gd name="connsiteX13" fmla="*/ 52 w 48500"/>
                <a:gd name="connsiteY13" fmla="*/ 7747 h 39615"/>
                <a:gd name="connsiteX14" fmla="*/ 830 w 48500"/>
                <a:gd name="connsiteY14" fmla="*/ 6762 h 39615"/>
                <a:gd name="connsiteX15" fmla="*/ 1192 w 48500"/>
                <a:gd name="connsiteY15" fmla="*/ 6116 h 39615"/>
                <a:gd name="connsiteX16" fmla="*/ 2185 w 48500"/>
                <a:gd name="connsiteY16" fmla="*/ 5055 h 39615"/>
                <a:gd name="connsiteX17" fmla="*/ 3867 w 48500"/>
                <a:gd name="connsiteY17" fmla="*/ 4421 h 39615"/>
                <a:gd name="connsiteX18" fmla="*/ 5757 w 48500"/>
                <a:gd name="connsiteY18" fmla="*/ 3088 h 39615"/>
                <a:gd name="connsiteX19" fmla="*/ 8129 w 48500"/>
                <a:gd name="connsiteY19" fmla="*/ 2051 h 39615"/>
                <a:gd name="connsiteX20" fmla="*/ 9874 w 48500"/>
                <a:gd name="connsiteY20" fmla="*/ 1644 h 39615"/>
                <a:gd name="connsiteX21" fmla="*/ 12343 w 48500"/>
                <a:gd name="connsiteY21" fmla="*/ 870 h 39615"/>
                <a:gd name="connsiteX22" fmla="*/ 11799 w 48500"/>
                <a:gd name="connsiteY22" fmla="*/ 1949 h 39615"/>
                <a:gd name="connsiteX23" fmla="*/ 12867 w 48500"/>
                <a:gd name="connsiteY23" fmla="*/ 2683 h 39615"/>
                <a:gd name="connsiteX24" fmla="*/ 15023 w 48500"/>
                <a:gd name="connsiteY24" fmla="*/ 3449 h 39615"/>
                <a:gd name="connsiteX25" fmla="*/ 16898 w 48500"/>
                <a:gd name="connsiteY25" fmla="*/ 5181 h 39615"/>
                <a:gd name="connsiteX26" fmla="*/ 16381 w 48500"/>
                <a:gd name="connsiteY26" fmla="*/ 6492 h 39615"/>
                <a:gd name="connsiteX27" fmla="*/ 18660 w 48500"/>
                <a:gd name="connsiteY27" fmla="*/ 6296 h 39615"/>
                <a:gd name="connsiteX28" fmla="*/ 19689 w 48500"/>
                <a:gd name="connsiteY28" fmla="*/ 6601 h 39615"/>
                <a:gd name="connsiteX29" fmla="*/ 20580 w 48500"/>
                <a:gd name="connsiteY29" fmla="*/ 6174 h 39615"/>
                <a:gd name="connsiteX30" fmla="*/ 22063 w 48500"/>
                <a:gd name="connsiteY30" fmla="*/ 4993 h 39615"/>
                <a:gd name="connsiteX31" fmla="*/ 23224 w 48500"/>
                <a:gd name="connsiteY31" fmla="*/ 5252 h 39615"/>
                <a:gd name="connsiteX32" fmla="*/ 23462 w 48500"/>
                <a:gd name="connsiteY32" fmla="*/ 6240 h 39615"/>
                <a:gd name="connsiteX33" fmla="*/ 25027 w 48500"/>
                <a:gd name="connsiteY33" fmla="*/ 6569 h 39615"/>
                <a:gd name="connsiteX34" fmla="*/ 26098 w 48500"/>
                <a:gd name="connsiteY34" fmla="*/ 6372 h 39615"/>
                <a:gd name="connsiteX35" fmla="*/ 38336 w 48500"/>
                <a:gd name="connsiteY35" fmla="*/ 153 h 39615"/>
                <a:gd name="connsiteX36" fmla="*/ 38466 w 48500"/>
                <a:gd name="connsiteY36" fmla="*/ 2602 h 39615"/>
                <a:gd name="connsiteX37" fmla="*/ 42386 w 48500"/>
                <a:gd name="connsiteY37" fmla="*/ 4350 h 39615"/>
                <a:gd name="connsiteX38" fmla="*/ 48447 w 48500"/>
                <a:gd name="connsiteY38" fmla="*/ 9102 h 39615"/>
                <a:gd name="connsiteX39" fmla="*/ 45081 w 48500"/>
                <a:gd name="connsiteY39" fmla="*/ 10532 h 39615"/>
                <a:gd name="connsiteX40" fmla="*/ 40399 w 48500"/>
                <a:gd name="connsiteY40" fmla="*/ 11241 h 39615"/>
                <a:gd name="connsiteX41" fmla="*/ 37499 w 48500"/>
                <a:gd name="connsiteY41" fmla="*/ 10154 h 39615"/>
                <a:gd name="connsiteX42" fmla="*/ 34368 w 48500"/>
                <a:gd name="connsiteY42" fmla="*/ 14009 h 39615"/>
                <a:gd name="connsiteX43" fmla="*/ 31374 w 48500"/>
                <a:gd name="connsiteY43" fmla="*/ 17952 h 39615"/>
                <a:gd name="connsiteX44" fmla="*/ 27174 w 48500"/>
                <a:gd name="connsiteY44" fmla="*/ 21488 h 39615"/>
                <a:gd name="connsiteX45" fmla="*/ 20849 w 48500"/>
                <a:gd name="connsiteY45" fmla="*/ 20300 h 39615"/>
                <a:gd name="connsiteX46" fmla="*/ 18542 w 48500"/>
                <a:gd name="connsiteY46" fmla="*/ 20800 h 39615"/>
                <a:gd name="connsiteX47" fmla="*/ 18637 w 48500"/>
                <a:gd name="connsiteY47" fmla="*/ 22856 h 39615"/>
                <a:gd name="connsiteX48" fmla="*/ 22285 w 48500"/>
                <a:gd name="connsiteY48" fmla="*/ 27078 h 39615"/>
                <a:gd name="connsiteX49" fmla="*/ 29247 w 48500"/>
                <a:gd name="connsiteY49" fmla="*/ 30425 h 39615"/>
                <a:gd name="connsiteX50" fmla="*/ 35248 w 48500"/>
                <a:gd name="connsiteY50" fmla="*/ 36234 h 39615"/>
                <a:gd name="connsiteX51" fmla="*/ 35760 w 48500"/>
                <a:gd name="connsiteY51" fmla="*/ 38424 h 39615"/>
                <a:gd name="connsiteX52" fmla="*/ 31264 w 48500"/>
                <a:gd name="connsiteY52" fmla="*/ 39548 h 39615"/>
                <a:gd name="connsiteX53" fmla="*/ 26829 w 48500"/>
                <a:gd name="connsiteY53" fmla="*/ 37625 h 39615"/>
                <a:gd name="connsiteX54" fmla="*/ 24094 w 48500"/>
                <a:gd name="connsiteY54" fmla="*/ 35918 h 39615"/>
                <a:gd name="connsiteX55" fmla="*/ 20159 w 48500"/>
                <a:gd name="connsiteY55" fmla="*/ 33063 h 39615"/>
                <a:gd name="connsiteX56" fmla="*/ 8315 w 48500"/>
                <a:gd name="connsiteY56" fmla="*/ 28736 h 39615"/>
                <a:gd name="connsiteX57" fmla="*/ 5971 w 48500"/>
                <a:gd name="connsiteY57" fmla="*/ 24443 h 39615"/>
                <a:gd name="connsiteX58" fmla="*/ 4523 w 48500"/>
                <a:gd name="connsiteY58" fmla="*/ 22260 h 39615"/>
                <a:gd name="connsiteX59" fmla="*/ 10286 w 48500"/>
                <a:gd name="connsiteY59" fmla="*/ 18324 h 39615"/>
                <a:gd name="connsiteX60" fmla="*/ 8640 w 48500"/>
                <a:gd name="connsiteY60" fmla="*/ 19506 h 39615"/>
                <a:gd name="connsiteX61" fmla="*/ 7157 w 48500"/>
                <a:gd name="connsiteY61" fmla="*/ 19638 h 39615"/>
                <a:gd name="connsiteX62" fmla="*/ 5592 w 48500"/>
                <a:gd name="connsiteY62" fmla="*/ 19309 h 39615"/>
                <a:gd name="connsiteX63" fmla="*/ 3087 w 48500"/>
                <a:gd name="connsiteY63" fmla="*/ 19583 h 39615"/>
                <a:gd name="connsiteX64" fmla="*/ 1334 w 48500"/>
                <a:gd name="connsiteY64" fmla="*/ 19745 h 39615"/>
                <a:gd name="connsiteX65" fmla="*/ 52 w 48500"/>
                <a:gd name="connsiteY65" fmla="*/ 18634 h 39615"/>
                <a:gd name="connsiteX0" fmla="*/ 52 w 48500"/>
                <a:gd name="connsiteY0" fmla="*/ 18634 h 39615"/>
                <a:gd name="connsiteX1" fmla="*/ 907 w 48500"/>
                <a:gd name="connsiteY1" fmla="*/ 17821 h 39615"/>
                <a:gd name="connsiteX2" fmla="*/ 675 w 48500"/>
                <a:gd name="connsiteY2" fmla="*/ 16777 h 39615"/>
                <a:gd name="connsiteX3" fmla="*/ 1361 w 48500"/>
                <a:gd name="connsiteY3" fmla="*/ 16365 h 39615"/>
                <a:gd name="connsiteX4" fmla="*/ 1187 w 48500"/>
                <a:gd name="connsiteY4" fmla="*/ 15511 h 39615"/>
                <a:gd name="connsiteX5" fmla="*/ 805 w 48500"/>
                <a:gd name="connsiteY5" fmla="*/ 14985 h 39615"/>
                <a:gd name="connsiteX6" fmla="*/ 1119 w 48500"/>
                <a:gd name="connsiteY6" fmla="*/ 14049 h 39615"/>
                <a:gd name="connsiteX7" fmla="*/ 1992 w 48500"/>
                <a:gd name="connsiteY7" fmla="*/ 13599 h 39615"/>
                <a:gd name="connsiteX8" fmla="*/ 1963 w 48500"/>
                <a:gd name="connsiteY8" fmla="*/ 13075 h 39615"/>
                <a:gd name="connsiteX9" fmla="*/ 2137 w 48500"/>
                <a:gd name="connsiteY9" fmla="*/ 12365 h 39615"/>
                <a:gd name="connsiteX10" fmla="*/ 2557 w 48500"/>
                <a:gd name="connsiteY10" fmla="*/ 11773 h 39615"/>
                <a:gd name="connsiteX11" fmla="*/ 2509 w 48500"/>
                <a:gd name="connsiteY11" fmla="*/ 10990 h 39615"/>
                <a:gd name="connsiteX12" fmla="*/ 1498 w 48500"/>
                <a:gd name="connsiteY12" fmla="*/ 9629 h 39615"/>
                <a:gd name="connsiteX13" fmla="*/ 52 w 48500"/>
                <a:gd name="connsiteY13" fmla="*/ 7747 h 39615"/>
                <a:gd name="connsiteX14" fmla="*/ 830 w 48500"/>
                <a:gd name="connsiteY14" fmla="*/ 6762 h 39615"/>
                <a:gd name="connsiteX15" fmla="*/ 1192 w 48500"/>
                <a:gd name="connsiteY15" fmla="*/ 6116 h 39615"/>
                <a:gd name="connsiteX16" fmla="*/ 2185 w 48500"/>
                <a:gd name="connsiteY16" fmla="*/ 5055 h 39615"/>
                <a:gd name="connsiteX17" fmla="*/ 3867 w 48500"/>
                <a:gd name="connsiteY17" fmla="*/ 4421 h 39615"/>
                <a:gd name="connsiteX18" fmla="*/ 5757 w 48500"/>
                <a:gd name="connsiteY18" fmla="*/ 3088 h 39615"/>
                <a:gd name="connsiteX19" fmla="*/ 8129 w 48500"/>
                <a:gd name="connsiteY19" fmla="*/ 2051 h 39615"/>
                <a:gd name="connsiteX20" fmla="*/ 9874 w 48500"/>
                <a:gd name="connsiteY20" fmla="*/ 1644 h 39615"/>
                <a:gd name="connsiteX21" fmla="*/ 12343 w 48500"/>
                <a:gd name="connsiteY21" fmla="*/ 870 h 39615"/>
                <a:gd name="connsiteX22" fmla="*/ 11799 w 48500"/>
                <a:gd name="connsiteY22" fmla="*/ 1949 h 39615"/>
                <a:gd name="connsiteX23" fmla="*/ 12867 w 48500"/>
                <a:gd name="connsiteY23" fmla="*/ 2683 h 39615"/>
                <a:gd name="connsiteX24" fmla="*/ 15023 w 48500"/>
                <a:gd name="connsiteY24" fmla="*/ 3449 h 39615"/>
                <a:gd name="connsiteX25" fmla="*/ 16898 w 48500"/>
                <a:gd name="connsiteY25" fmla="*/ 5181 h 39615"/>
                <a:gd name="connsiteX26" fmla="*/ 16381 w 48500"/>
                <a:gd name="connsiteY26" fmla="*/ 6492 h 39615"/>
                <a:gd name="connsiteX27" fmla="*/ 18660 w 48500"/>
                <a:gd name="connsiteY27" fmla="*/ 6296 h 39615"/>
                <a:gd name="connsiteX28" fmla="*/ 19689 w 48500"/>
                <a:gd name="connsiteY28" fmla="*/ 6601 h 39615"/>
                <a:gd name="connsiteX29" fmla="*/ 20580 w 48500"/>
                <a:gd name="connsiteY29" fmla="*/ 6174 h 39615"/>
                <a:gd name="connsiteX30" fmla="*/ 22063 w 48500"/>
                <a:gd name="connsiteY30" fmla="*/ 4993 h 39615"/>
                <a:gd name="connsiteX31" fmla="*/ 23224 w 48500"/>
                <a:gd name="connsiteY31" fmla="*/ 5252 h 39615"/>
                <a:gd name="connsiteX32" fmla="*/ 23462 w 48500"/>
                <a:gd name="connsiteY32" fmla="*/ 6240 h 39615"/>
                <a:gd name="connsiteX33" fmla="*/ 25027 w 48500"/>
                <a:gd name="connsiteY33" fmla="*/ 6569 h 39615"/>
                <a:gd name="connsiteX34" fmla="*/ 26098 w 48500"/>
                <a:gd name="connsiteY34" fmla="*/ 6372 h 39615"/>
                <a:gd name="connsiteX35" fmla="*/ 38336 w 48500"/>
                <a:gd name="connsiteY35" fmla="*/ 153 h 39615"/>
                <a:gd name="connsiteX36" fmla="*/ 38466 w 48500"/>
                <a:gd name="connsiteY36" fmla="*/ 2602 h 39615"/>
                <a:gd name="connsiteX37" fmla="*/ 42386 w 48500"/>
                <a:gd name="connsiteY37" fmla="*/ 4350 h 39615"/>
                <a:gd name="connsiteX38" fmla="*/ 48447 w 48500"/>
                <a:gd name="connsiteY38" fmla="*/ 9102 h 39615"/>
                <a:gd name="connsiteX39" fmla="*/ 45081 w 48500"/>
                <a:gd name="connsiteY39" fmla="*/ 10532 h 39615"/>
                <a:gd name="connsiteX40" fmla="*/ 40399 w 48500"/>
                <a:gd name="connsiteY40" fmla="*/ 11241 h 39615"/>
                <a:gd name="connsiteX41" fmla="*/ 37499 w 48500"/>
                <a:gd name="connsiteY41" fmla="*/ 10154 h 39615"/>
                <a:gd name="connsiteX42" fmla="*/ 34368 w 48500"/>
                <a:gd name="connsiteY42" fmla="*/ 14009 h 39615"/>
                <a:gd name="connsiteX43" fmla="*/ 31374 w 48500"/>
                <a:gd name="connsiteY43" fmla="*/ 17952 h 39615"/>
                <a:gd name="connsiteX44" fmla="*/ 27174 w 48500"/>
                <a:gd name="connsiteY44" fmla="*/ 21488 h 39615"/>
                <a:gd name="connsiteX45" fmla="*/ 20849 w 48500"/>
                <a:gd name="connsiteY45" fmla="*/ 20300 h 39615"/>
                <a:gd name="connsiteX46" fmla="*/ 18542 w 48500"/>
                <a:gd name="connsiteY46" fmla="*/ 20800 h 39615"/>
                <a:gd name="connsiteX47" fmla="*/ 18637 w 48500"/>
                <a:gd name="connsiteY47" fmla="*/ 22856 h 39615"/>
                <a:gd name="connsiteX48" fmla="*/ 22285 w 48500"/>
                <a:gd name="connsiteY48" fmla="*/ 27078 h 39615"/>
                <a:gd name="connsiteX49" fmla="*/ 29247 w 48500"/>
                <a:gd name="connsiteY49" fmla="*/ 30425 h 39615"/>
                <a:gd name="connsiteX50" fmla="*/ 35248 w 48500"/>
                <a:gd name="connsiteY50" fmla="*/ 36234 h 39615"/>
                <a:gd name="connsiteX51" fmla="*/ 35760 w 48500"/>
                <a:gd name="connsiteY51" fmla="*/ 38424 h 39615"/>
                <a:gd name="connsiteX52" fmla="*/ 31264 w 48500"/>
                <a:gd name="connsiteY52" fmla="*/ 39548 h 39615"/>
                <a:gd name="connsiteX53" fmla="*/ 26829 w 48500"/>
                <a:gd name="connsiteY53" fmla="*/ 37625 h 39615"/>
                <a:gd name="connsiteX54" fmla="*/ 24094 w 48500"/>
                <a:gd name="connsiteY54" fmla="*/ 35918 h 39615"/>
                <a:gd name="connsiteX55" fmla="*/ 20094 w 48500"/>
                <a:gd name="connsiteY55" fmla="*/ 34563 h 39615"/>
                <a:gd name="connsiteX56" fmla="*/ 8315 w 48500"/>
                <a:gd name="connsiteY56" fmla="*/ 28736 h 39615"/>
                <a:gd name="connsiteX57" fmla="*/ 5971 w 48500"/>
                <a:gd name="connsiteY57" fmla="*/ 24443 h 39615"/>
                <a:gd name="connsiteX58" fmla="*/ 4523 w 48500"/>
                <a:gd name="connsiteY58" fmla="*/ 22260 h 39615"/>
                <a:gd name="connsiteX59" fmla="*/ 10286 w 48500"/>
                <a:gd name="connsiteY59" fmla="*/ 18324 h 39615"/>
                <a:gd name="connsiteX60" fmla="*/ 8640 w 48500"/>
                <a:gd name="connsiteY60" fmla="*/ 19506 h 39615"/>
                <a:gd name="connsiteX61" fmla="*/ 7157 w 48500"/>
                <a:gd name="connsiteY61" fmla="*/ 19638 h 39615"/>
                <a:gd name="connsiteX62" fmla="*/ 5592 w 48500"/>
                <a:gd name="connsiteY62" fmla="*/ 19309 h 39615"/>
                <a:gd name="connsiteX63" fmla="*/ 3087 w 48500"/>
                <a:gd name="connsiteY63" fmla="*/ 19583 h 39615"/>
                <a:gd name="connsiteX64" fmla="*/ 1334 w 48500"/>
                <a:gd name="connsiteY64" fmla="*/ 19745 h 39615"/>
                <a:gd name="connsiteX65" fmla="*/ 52 w 48500"/>
                <a:gd name="connsiteY65" fmla="*/ 18634 h 39615"/>
                <a:gd name="connsiteX0" fmla="*/ 52 w 48500"/>
                <a:gd name="connsiteY0" fmla="*/ 18634 h 39615"/>
                <a:gd name="connsiteX1" fmla="*/ 907 w 48500"/>
                <a:gd name="connsiteY1" fmla="*/ 17821 h 39615"/>
                <a:gd name="connsiteX2" fmla="*/ 675 w 48500"/>
                <a:gd name="connsiteY2" fmla="*/ 16777 h 39615"/>
                <a:gd name="connsiteX3" fmla="*/ 1361 w 48500"/>
                <a:gd name="connsiteY3" fmla="*/ 16365 h 39615"/>
                <a:gd name="connsiteX4" fmla="*/ 1187 w 48500"/>
                <a:gd name="connsiteY4" fmla="*/ 15511 h 39615"/>
                <a:gd name="connsiteX5" fmla="*/ 805 w 48500"/>
                <a:gd name="connsiteY5" fmla="*/ 14985 h 39615"/>
                <a:gd name="connsiteX6" fmla="*/ 1119 w 48500"/>
                <a:gd name="connsiteY6" fmla="*/ 14049 h 39615"/>
                <a:gd name="connsiteX7" fmla="*/ 1992 w 48500"/>
                <a:gd name="connsiteY7" fmla="*/ 13599 h 39615"/>
                <a:gd name="connsiteX8" fmla="*/ 1963 w 48500"/>
                <a:gd name="connsiteY8" fmla="*/ 13075 h 39615"/>
                <a:gd name="connsiteX9" fmla="*/ 2137 w 48500"/>
                <a:gd name="connsiteY9" fmla="*/ 12365 h 39615"/>
                <a:gd name="connsiteX10" fmla="*/ 2557 w 48500"/>
                <a:gd name="connsiteY10" fmla="*/ 11773 h 39615"/>
                <a:gd name="connsiteX11" fmla="*/ 2509 w 48500"/>
                <a:gd name="connsiteY11" fmla="*/ 10990 h 39615"/>
                <a:gd name="connsiteX12" fmla="*/ 1498 w 48500"/>
                <a:gd name="connsiteY12" fmla="*/ 9629 h 39615"/>
                <a:gd name="connsiteX13" fmla="*/ 52 w 48500"/>
                <a:gd name="connsiteY13" fmla="*/ 7747 h 39615"/>
                <a:gd name="connsiteX14" fmla="*/ 830 w 48500"/>
                <a:gd name="connsiteY14" fmla="*/ 6762 h 39615"/>
                <a:gd name="connsiteX15" fmla="*/ 1192 w 48500"/>
                <a:gd name="connsiteY15" fmla="*/ 6116 h 39615"/>
                <a:gd name="connsiteX16" fmla="*/ 2185 w 48500"/>
                <a:gd name="connsiteY16" fmla="*/ 5055 h 39615"/>
                <a:gd name="connsiteX17" fmla="*/ 3867 w 48500"/>
                <a:gd name="connsiteY17" fmla="*/ 4421 h 39615"/>
                <a:gd name="connsiteX18" fmla="*/ 5757 w 48500"/>
                <a:gd name="connsiteY18" fmla="*/ 3088 h 39615"/>
                <a:gd name="connsiteX19" fmla="*/ 8129 w 48500"/>
                <a:gd name="connsiteY19" fmla="*/ 2051 h 39615"/>
                <a:gd name="connsiteX20" fmla="*/ 9874 w 48500"/>
                <a:gd name="connsiteY20" fmla="*/ 1644 h 39615"/>
                <a:gd name="connsiteX21" fmla="*/ 12343 w 48500"/>
                <a:gd name="connsiteY21" fmla="*/ 870 h 39615"/>
                <a:gd name="connsiteX22" fmla="*/ 11799 w 48500"/>
                <a:gd name="connsiteY22" fmla="*/ 1949 h 39615"/>
                <a:gd name="connsiteX23" fmla="*/ 12867 w 48500"/>
                <a:gd name="connsiteY23" fmla="*/ 2683 h 39615"/>
                <a:gd name="connsiteX24" fmla="*/ 15023 w 48500"/>
                <a:gd name="connsiteY24" fmla="*/ 3449 h 39615"/>
                <a:gd name="connsiteX25" fmla="*/ 16898 w 48500"/>
                <a:gd name="connsiteY25" fmla="*/ 5181 h 39615"/>
                <a:gd name="connsiteX26" fmla="*/ 16381 w 48500"/>
                <a:gd name="connsiteY26" fmla="*/ 6492 h 39615"/>
                <a:gd name="connsiteX27" fmla="*/ 18660 w 48500"/>
                <a:gd name="connsiteY27" fmla="*/ 6296 h 39615"/>
                <a:gd name="connsiteX28" fmla="*/ 19689 w 48500"/>
                <a:gd name="connsiteY28" fmla="*/ 6601 h 39615"/>
                <a:gd name="connsiteX29" fmla="*/ 20580 w 48500"/>
                <a:gd name="connsiteY29" fmla="*/ 6174 h 39615"/>
                <a:gd name="connsiteX30" fmla="*/ 22063 w 48500"/>
                <a:gd name="connsiteY30" fmla="*/ 4993 h 39615"/>
                <a:gd name="connsiteX31" fmla="*/ 23224 w 48500"/>
                <a:gd name="connsiteY31" fmla="*/ 5252 h 39615"/>
                <a:gd name="connsiteX32" fmla="*/ 23462 w 48500"/>
                <a:gd name="connsiteY32" fmla="*/ 6240 h 39615"/>
                <a:gd name="connsiteX33" fmla="*/ 25027 w 48500"/>
                <a:gd name="connsiteY33" fmla="*/ 6569 h 39615"/>
                <a:gd name="connsiteX34" fmla="*/ 26098 w 48500"/>
                <a:gd name="connsiteY34" fmla="*/ 6372 h 39615"/>
                <a:gd name="connsiteX35" fmla="*/ 38336 w 48500"/>
                <a:gd name="connsiteY35" fmla="*/ 153 h 39615"/>
                <a:gd name="connsiteX36" fmla="*/ 38466 w 48500"/>
                <a:gd name="connsiteY36" fmla="*/ 2602 h 39615"/>
                <a:gd name="connsiteX37" fmla="*/ 42386 w 48500"/>
                <a:gd name="connsiteY37" fmla="*/ 4350 h 39615"/>
                <a:gd name="connsiteX38" fmla="*/ 48447 w 48500"/>
                <a:gd name="connsiteY38" fmla="*/ 9102 h 39615"/>
                <a:gd name="connsiteX39" fmla="*/ 45081 w 48500"/>
                <a:gd name="connsiteY39" fmla="*/ 10532 h 39615"/>
                <a:gd name="connsiteX40" fmla="*/ 40399 w 48500"/>
                <a:gd name="connsiteY40" fmla="*/ 11241 h 39615"/>
                <a:gd name="connsiteX41" fmla="*/ 37499 w 48500"/>
                <a:gd name="connsiteY41" fmla="*/ 10154 h 39615"/>
                <a:gd name="connsiteX42" fmla="*/ 34368 w 48500"/>
                <a:gd name="connsiteY42" fmla="*/ 14009 h 39615"/>
                <a:gd name="connsiteX43" fmla="*/ 31374 w 48500"/>
                <a:gd name="connsiteY43" fmla="*/ 17952 h 39615"/>
                <a:gd name="connsiteX44" fmla="*/ 27174 w 48500"/>
                <a:gd name="connsiteY44" fmla="*/ 21488 h 39615"/>
                <a:gd name="connsiteX45" fmla="*/ 20849 w 48500"/>
                <a:gd name="connsiteY45" fmla="*/ 20300 h 39615"/>
                <a:gd name="connsiteX46" fmla="*/ 18542 w 48500"/>
                <a:gd name="connsiteY46" fmla="*/ 20800 h 39615"/>
                <a:gd name="connsiteX47" fmla="*/ 18637 w 48500"/>
                <a:gd name="connsiteY47" fmla="*/ 22856 h 39615"/>
                <a:gd name="connsiteX48" fmla="*/ 22285 w 48500"/>
                <a:gd name="connsiteY48" fmla="*/ 27078 h 39615"/>
                <a:gd name="connsiteX49" fmla="*/ 29247 w 48500"/>
                <a:gd name="connsiteY49" fmla="*/ 30425 h 39615"/>
                <a:gd name="connsiteX50" fmla="*/ 35248 w 48500"/>
                <a:gd name="connsiteY50" fmla="*/ 36234 h 39615"/>
                <a:gd name="connsiteX51" fmla="*/ 35760 w 48500"/>
                <a:gd name="connsiteY51" fmla="*/ 38424 h 39615"/>
                <a:gd name="connsiteX52" fmla="*/ 31264 w 48500"/>
                <a:gd name="connsiteY52" fmla="*/ 39548 h 39615"/>
                <a:gd name="connsiteX53" fmla="*/ 26829 w 48500"/>
                <a:gd name="connsiteY53" fmla="*/ 37625 h 39615"/>
                <a:gd name="connsiteX54" fmla="*/ 24094 w 48500"/>
                <a:gd name="connsiteY54" fmla="*/ 35918 h 39615"/>
                <a:gd name="connsiteX55" fmla="*/ 20094 w 48500"/>
                <a:gd name="connsiteY55" fmla="*/ 34563 h 39615"/>
                <a:gd name="connsiteX56" fmla="*/ 8315 w 48500"/>
                <a:gd name="connsiteY56" fmla="*/ 28736 h 39615"/>
                <a:gd name="connsiteX57" fmla="*/ 5971 w 48500"/>
                <a:gd name="connsiteY57" fmla="*/ 24443 h 39615"/>
                <a:gd name="connsiteX58" fmla="*/ 4523 w 48500"/>
                <a:gd name="connsiteY58" fmla="*/ 22260 h 39615"/>
                <a:gd name="connsiteX59" fmla="*/ 10286 w 48500"/>
                <a:gd name="connsiteY59" fmla="*/ 18324 h 39615"/>
                <a:gd name="connsiteX60" fmla="*/ 8640 w 48500"/>
                <a:gd name="connsiteY60" fmla="*/ 19506 h 39615"/>
                <a:gd name="connsiteX61" fmla="*/ 7157 w 48500"/>
                <a:gd name="connsiteY61" fmla="*/ 19638 h 39615"/>
                <a:gd name="connsiteX62" fmla="*/ 5592 w 48500"/>
                <a:gd name="connsiteY62" fmla="*/ 19309 h 39615"/>
                <a:gd name="connsiteX63" fmla="*/ 3087 w 48500"/>
                <a:gd name="connsiteY63" fmla="*/ 19583 h 39615"/>
                <a:gd name="connsiteX64" fmla="*/ 1334 w 48500"/>
                <a:gd name="connsiteY64" fmla="*/ 19745 h 39615"/>
                <a:gd name="connsiteX65" fmla="*/ 52 w 48500"/>
                <a:gd name="connsiteY65" fmla="*/ 18634 h 39615"/>
                <a:gd name="connsiteX0" fmla="*/ 52 w 48500"/>
                <a:gd name="connsiteY0" fmla="*/ 18634 h 39615"/>
                <a:gd name="connsiteX1" fmla="*/ 907 w 48500"/>
                <a:gd name="connsiteY1" fmla="*/ 17821 h 39615"/>
                <a:gd name="connsiteX2" fmla="*/ 675 w 48500"/>
                <a:gd name="connsiteY2" fmla="*/ 16777 h 39615"/>
                <a:gd name="connsiteX3" fmla="*/ 1361 w 48500"/>
                <a:gd name="connsiteY3" fmla="*/ 16365 h 39615"/>
                <a:gd name="connsiteX4" fmla="*/ 1187 w 48500"/>
                <a:gd name="connsiteY4" fmla="*/ 15511 h 39615"/>
                <a:gd name="connsiteX5" fmla="*/ 805 w 48500"/>
                <a:gd name="connsiteY5" fmla="*/ 14985 h 39615"/>
                <a:gd name="connsiteX6" fmla="*/ 1119 w 48500"/>
                <a:gd name="connsiteY6" fmla="*/ 14049 h 39615"/>
                <a:gd name="connsiteX7" fmla="*/ 1992 w 48500"/>
                <a:gd name="connsiteY7" fmla="*/ 13599 h 39615"/>
                <a:gd name="connsiteX8" fmla="*/ 1963 w 48500"/>
                <a:gd name="connsiteY8" fmla="*/ 13075 h 39615"/>
                <a:gd name="connsiteX9" fmla="*/ 2137 w 48500"/>
                <a:gd name="connsiteY9" fmla="*/ 12365 h 39615"/>
                <a:gd name="connsiteX10" fmla="*/ 2557 w 48500"/>
                <a:gd name="connsiteY10" fmla="*/ 11773 h 39615"/>
                <a:gd name="connsiteX11" fmla="*/ 2509 w 48500"/>
                <a:gd name="connsiteY11" fmla="*/ 10990 h 39615"/>
                <a:gd name="connsiteX12" fmla="*/ 1498 w 48500"/>
                <a:gd name="connsiteY12" fmla="*/ 9629 h 39615"/>
                <a:gd name="connsiteX13" fmla="*/ 52 w 48500"/>
                <a:gd name="connsiteY13" fmla="*/ 7747 h 39615"/>
                <a:gd name="connsiteX14" fmla="*/ 830 w 48500"/>
                <a:gd name="connsiteY14" fmla="*/ 6762 h 39615"/>
                <a:gd name="connsiteX15" fmla="*/ 1192 w 48500"/>
                <a:gd name="connsiteY15" fmla="*/ 6116 h 39615"/>
                <a:gd name="connsiteX16" fmla="*/ 2185 w 48500"/>
                <a:gd name="connsiteY16" fmla="*/ 5055 h 39615"/>
                <a:gd name="connsiteX17" fmla="*/ 3867 w 48500"/>
                <a:gd name="connsiteY17" fmla="*/ 4421 h 39615"/>
                <a:gd name="connsiteX18" fmla="*/ 5757 w 48500"/>
                <a:gd name="connsiteY18" fmla="*/ 3088 h 39615"/>
                <a:gd name="connsiteX19" fmla="*/ 8129 w 48500"/>
                <a:gd name="connsiteY19" fmla="*/ 2051 h 39615"/>
                <a:gd name="connsiteX20" fmla="*/ 9874 w 48500"/>
                <a:gd name="connsiteY20" fmla="*/ 1644 h 39615"/>
                <a:gd name="connsiteX21" fmla="*/ 12343 w 48500"/>
                <a:gd name="connsiteY21" fmla="*/ 870 h 39615"/>
                <a:gd name="connsiteX22" fmla="*/ 11799 w 48500"/>
                <a:gd name="connsiteY22" fmla="*/ 1949 h 39615"/>
                <a:gd name="connsiteX23" fmla="*/ 12867 w 48500"/>
                <a:gd name="connsiteY23" fmla="*/ 2683 h 39615"/>
                <a:gd name="connsiteX24" fmla="*/ 15023 w 48500"/>
                <a:gd name="connsiteY24" fmla="*/ 3449 h 39615"/>
                <a:gd name="connsiteX25" fmla="*/ 16898 w 48500"/>
                <a:gd name="connsiteY25" fmla="*/ 5181 h 39615"/>
                <a:gd name="connsiteX26" fmla="*/ 16381 w 48500"/>
                <a:gd name="connsiteY26" fmla="*/ 6492 h 39615"/>
                <a:gd name="connsiteX27" fmla="*/ 18660 w 48500"/>
                <a:gd name="connsiteY27" fmla="*/ 6296 h 39615"/>
                <a:gd name="connsiteX28" fmla="*/ 19689 w 48500"/>
                <a:gd name="connsiteY28" fmla="*/ 6601 h 39615"/>
                <a:gd name="connsiteX29" fmla="*/ 20580 w 48500"/>
                <a:gd name="connsiteY29" fmla="*/ 6174 h 39615"/>
                <a:gd name="connsiteX30" fmla="*/ 22063 w 48500"/>
                <a:gd name="connsiteY30" fmla="*/ 4993 h 39615"/>
                <a:gd name="connsiteX31" fmla="*/ 23224 w 48500"/>
                <a:gd name="connsiteY31" fmla="*/ 5252 h 39615"/>
                <a:gd name="connsiteX32" fmla="*/ 23462 w 48500"/>
                <a:gd name="connsiteY32" fmla="*/ 6240 h 39615"/>
                <a:gd name="connsiteX33" fmla="*/ 25027 w 48500"/>
                <a:gd name="connsiteY33" fmla="*/ 6569 h 39615"/>
                <a:gd name="connsiteX34" fmla="*/ 26098 w 48500"/>
                <a:gd name="connsiteY34" fmla="*/ 6372 h 39615"/>
                <a:gd name="connsiteX35" fmla="*/ 38336 w 48500"/>
                <a:gd name="connsiteY35" fmla="*/ 153 h 39615"/>
                <a:gd name="connsiteX36" fmla="*/ 38466 w 48500"/>
                <a:gd name="connsiteY36" fmla="*/ 2602 h 39615"/>
                <a:gd name="connsiteX37" fmla="*/ 42386 w 48500"/>
                <a:gd name="connsiteY37" fmla="*/ 4350 h 39615"/>
                <a:gd name="connsiteX38" fmla="*/ 48447 w 48500"/>
                <a:gd name="connsiteY38" fmla="*/ 9102 h 39615"/>
                <a:gd name="connsiteX39" fmla="*/ 45081 w 48500"/>
                <a:gd name="connsiteY39" fmla="*/ 10532 h 39615"/>
                <a:gd name="connsiteX40" fmla="*/ 40399 w 48500"/>
                <a:gd name="connsiteY40" fmla="*/ 11241 h 39615"/>
                <a:gd name="connsiteX41" fmla="*/ 37499 w 48500"/>
                <a:gd name="connsiteY41" fmla="*/ 10154 h 39615"/>
                <a:gd name="connsiteX42" fmla="*/ 34368 w 48500"/>
                <a:gd name="connsiteY42" fmla="*/ 14009 h 39615"/>
                <a:gd name="connsiteX43" fmla="*/ 31374 w 48500"/>
                <a:gd name="connsiteY43" fmla="*/ 17952 h 39615"/>
                <a:gd name="connsiteX44" fmla="*/ 27174 w 48500"/>
                <a:gd name="connsiteY44" fmla="*/ 21488 h 39615"/>
                <a:gd name="connsiteX45" fmla="*/ 20849 w 48500"/>
                <a:gd name="connsiteY45" fmla="*/ 20300 h 39615"/>
                <a:gd name="connsiteX46" fmla="*/ 18542 w 48500"/>
                <a:gd name="connsiteY46" fmla="*/ 20800 h 39615"/>
                <a:gd name="connsiteX47" fmla="*/ 18637 w 48500"/>
                <a:gd name="connsiteY47" fmla="*/ 22856 h 39615"/>
                <a:gd name="connsiteX48" fmla="*/ 22285 w 48500"/>
                <a:gd name="connsiteY48" fmla="*/ 27078 h 39615"/>
                <a:gd name="connsiteX49" fmla="*/ 29247 w 48500"/>
                <a:gd name="connsiteY49" fmla="*/ 30425 h 39615"/>
                <a:gd name="connsiteX50" fmla="*/ 35248 w 48500"/>
                <a:gd name="connsiteY50" fmla="*/ 36234 h 39615"/>
                <a:gd name="connsiteX51" fmla="*/ 35760 w 48500"/>
                <a:gd name="connsiteY51" fmla="*/ 38424 h 39615"/>
                <a:gd name="connsiteX52" fmla="*/ 31264 w 48500"/>
                <a:gd name="connsiteY52" fmla="*/ 39548 h 39615"/>
                <a:gd name="connsiteX53" fmla="*/ 26829 w 48500"/>
                <a:gd name="connsiteY53" fmla="*/ 37625 h 39615"/>
                <a:gd name="connsiteX54" fmla="*/ 24094 w 48500"/>
                <a:gd name="connsiteY54" fmla="*/ 35918 h 39615"/>
                <a:gd name="connsiteX55" fmla="*/ 20094 w 48500"/>
                <a:gd name="connsiteY55" fmla="*/ 34563 h 39615"/>
                <a:gd name="connsiteX56" fmla="*/ 17464 w 48500"/>
                <a:gd name="connsiteY56" fmla="*/ 35560 h 39615"/>
                <a:gd name="connsiteX57" fmla="*/ 8315 w 48500"/>
                <a:gd name="connsiteY57" fmla="*/ 28736 h 39615"/>
                <a:gd name="connsiteX58" fmla="*/ 5971 w 48500"/>
                <a:gd name="connsiteY58" fmla="*/ 24443 h 39615"/>
                <a:gd name="connsiteX59" fmla="*/ 4523 w 48500"/>
                <a:gd name="connsiteY59" fmla="*/ 22260 h 39615"/>
                <a:gd name="connsiteX60" fmla="*/ 10286 w 48500"/>
                <a:gd name="connsiteY60" fmla="*/ 18324 h 39615"/>
                <a:gd name="connsiteX61" fmla="*/ 8640 w 48500"/>
                <a:gd name="connsiteY61" fmla="*/ 19506 h 39615"/>
                <a:gd name="connsiteX62" fmla="*/ 7157 w 48500"/>
                <a:gd name="connsiteY62" fmla="*/ 19638 h 39615"/>
                <a:gd name="connsiteX63" fmla="*/ 5592 w 48500"/>
                <a:gd name="connsiteY63" fmla="*/ 19309 h 39615"/>
                <a:gd name="connsiteX64" fmla="*/ 3087 w 48500"/>
                <a:gd name="connsiteY64" fmla="*/ 19583 h 39615"/>
                <a:gd name="connsiteX65" fmla="*/ 1334 w 48500"/>
                <a:gd name="connsiteY65" fmla="*/ 19745 h 39615"/>
                <a:gd name="connsiteX66" fmla="*/ 52 w 48500"/>
                <a:gd name="connsiteY66" fmla="*/ 18634 h 39615"/>
                <a:gd name="connsiteX0" fmla="*/ 52 w 48500"/>
                <a:gd name="connsiteY0" fmla="*/ 18634 h 39615"/>
                <a:gd name="connsiteX1" fmla="*/ 907 w 48500"/>
                <a:gd name="connsiteY1" fmla="*/ 17821 h 39615"/>
                <a:gd name="connsiteX2" fmla="*/ 675 w 48500"/>
                <a:gd name="connsiteY2" fmla="*/ 16777 h 39615"/>
                <a:gd name="connsiteX3" fmla="*/ 1361 w 48500"/>
                <a:gd name="connsiteY3" fmla="*/ 16365 h 39615"/>
                <a:gd name="connsiteX4" fmla="*/ 1187 w 48500"/>
                <a:gd name="connsiteY4" fmla="*/ 15511 h 39615"/>
                <a:gd name="connsiteX5" fmla="*/ 805 w 48500"/>
                <a:gd name="connsiteY5" fmla="*/ 14985 h 39615"/>
                <a:gd name="connsiteX6" fmla="*/ 1119 w 48500"/>
                <a:gd name="connsiteY6" fmla="*/ 14049 h 39615"/>
                <a:gd name="connsiteX7" fmla="*/ 1992 w 48500"/>
                <a:gd name="connsiteY7" fmla="*/ 13599 h 39615"/>
                <a:gd name="connsiteX8" fmla="*/ 1963 w 48500"/>
                <a:gd name="connsiteY8" fmla="*/ 13075 h 39615"/>
                <a:gd name="connsiteX9" fmla="*/ 2137 w 48500"/>
                <a:gd name="connsiteY9" fmla="*/ 12365 h 39615"/>
                <a:gd name="connsiteX10" fmla="*/ 2557 w 48500"/>
                <a:gd name="connsiteY10" fmla="*/ 11773 h 39615"/>
                <a:gd name="connsiteX11" fmla="*/ 2509 w 48500"/>
                <a:gd name="connsiteY11" fmla="*/ 10990 h 39615"/>
                <a:gd name="connsiteX12" fmla="*/ 1498 w 48500"/>
                <a:gd name="connsiteY12" fmla="*/ 9629 h 39615"/>
                <a:gd name="connsiteX13" fmla="*/ 52 w 48500"/>
                <a:gd name="connsiteY13" fmla="*/ 7747 h 39615"/>
                <a:gd name="connsiteX14" fmla="*/ 830 w 48500"/>
                <a:gd name="connsiteY14" fmla="*/ 6762 h 39615"/>
                <a:gd name="connsiteX15" fmla="*/ 1192 w 48500"/>
                <a:gd name="connsiteY15" fmla="*/ 6116 h 39615"/>
                <a:gd name="connsiteX16" fmla="*/ 2185 w 48500"/>
                <a:gd name="connsiteY16" fmla="*/ 5055 h 39615"/>
                <a:gd name="connsiteX17" fmla="*/ 3867 w 48500"/>
                <a:gd name="connsiteY17" fmla="*/ 4421 h 39615"/>
                <a:gd name="connsiteX18" fmla="*/ 5757 w 48500"/>
                <a:gd name="connsiteY18" fmla="*/ 3088 h 39615"/>
                <a:gd name="connsiteX19" fmla="*/ 8129 w 48500"/>
                <a:gd name="connsiteY19" fmla="*/ 2051 h 39615"/>
                <a:gd name="connsiteX20" fmla="*/ 9874 w 48500"/>
                <a:gd name="connsiteY20" fmla="*/ 1644 h 39615"/>
                <a:gd name="connsiteX21" fmla="*/ 12343 w 48500"/>
                <a:gd name="connsiteY21" fmla="*/ 870 h 39615"/>
                <a:gd name="connsiteX22" fmla="*/ 11799 w 48500"/>
                <a:gd name="connsiteY22" fmla="*/ 1949 h 39615"/>
                <a:gd name="connsiteX23" fmla="*/ 12867 w 48500"/>
                <a:gd name="connsiteY23" fmla="*/ 2683 h 39615"/>
                <a:gd name="connsiteX24" fmla="*/ 15023 w 48500"/>
                <a:gd name="connsiteY24" fmla="*/ 3449 h 39615"/>
                <a:gd name="connsiteX25" fmla="*/ 16898 w 48500"/>
                <a:gd name="connsiteY25" fmla="*/ 5181 h 39615"/>
                <a:gd name="connsiteX26" fmla="*/ 16381 w 48500"/>
                <a:gd name="connsiteY26" fmla="*/ 6492 h 39615"/>
                <a:gd name="connsiteX27" fmla="*/ 18660 w 48500"/>
                <a:gd name="connsiteY27" fmla="*/ 6296 h 39615"/>
                <a:gd name="connsiteX28" fmla="*/ 19689 w 48500"/>
                <a:gd name="connsiteY28" fmla="*/ 6601 h 39615"/>
                <a:gd name="connsiteX29" fmla="*/ 20580 w 48500"/>
                <a:gd name="connsiteY29" fmla="*/ 6174 h 39615"/>
                <a:gd name="connsiteX30" fmla="*/ 22063 w 48500"/>
                <a:gd name="connsiteY30" fmla="*/ 4993 h 39615"/>
                <a:gd name="connsiteX31" fmla="*/ 23224 w 48500"/>
                <a:gd name="connsiteY31" fmla="*/ 5252 h 39615"/>
                <a:gd name="connsiteX32" fmla="*/ 23462 w 48500"/>
                <a:gd name="connsiteY32" fmla="*/ 6240 h 39615"/>
                <a:gd name="connsiteX33" fmla="*/ 25027 w 48500"/>
                <a:gd name="connsiteY33" fmla="*/ 6569 h 39615"/>
                <a:gd name="connsiteX34" fmla="*/ 26098 w 48500"/>
                <a:gd name="connsiteY34" fmla="*/ 6372 h 39615"/>
                <a:gd name="connsiteX35" fmla="*/ 38336 w 48500"/>
                <a:gd name="connsiteY35" fmla="*/ 153 h 39615"/>
                <a:gd name="connsiteX36" fmla="*/ 38466 w 48500"/>
                <a:gd name="connsiteY36" fmla="*/ 2602 h 39615"/>
                <a:gd name="connsiteX37" fmla="*/ 42386 w 48500"/>
                <a:gd name="connsiteY37" fmla="*/ 4350 h 39615"/>
                <a:gd name="connsiteX38" fmla="*/ 48447 w 48500"/>
                <a:gd name="connsiteY38" fmla="*/ 9102 h 39615"/>
                <a:gd name="connsiteX39" fmla="*/ 45081 w 48500"/>
                <a:gd name="connsiteY39" fmla="*/ 10532 h 39615"/>
                <a:gd name="connsiteX40" fmla="*/ 40399 w 48500"/>
                <a:gd name="connsiteY40" fmla="*/ 11241 h 39615"/>
                <a:gd name="connsiteX41" fmla="*/ 37499 w 48500"/>
                <a:gd name="connsiteY41" fmla="*/ 10154 h 39615"/>
                <a:gd name="connsiteX42" fmla="*/ 34368 w 48500"/>
                <a:gd name="connsiteY42" fmla="*/ 14009 h 39615"/>
                <a:gd name="connsiteX43" fmla="*/ 31374 w 48500"/>
                <a:gd name="connsiteY43" fmla="*/ 17952 h 39615"/>
                <a:gd name="connsiteX44" fmla="*/ 27174 w 48500"/>
                <a:gd name="connsiteY44" fmla="*/ 21488 h 39615"/>
                <a:gd name="connsiteX45" fmla="*/ 20849 w 48500"/>
                <a:gd name="connsiteY45" fmla="*/ 20300 h 39615"/>
                <a:gd name="connsiteX46" fmla="*/ 18542 w 48500"/>
                <a:gd name="connsiteY46" fmla="*/ 20800 h 39615"/>
                <a:gd name="connsiteX47" fmla="*/ 18637 w 48500"/>
                <a:gd name="connsiteY47" fmla="*/ 22856 h 39615"/>
                <a:gd name="connsiteX48" fmla="*/ 22285 w 48500"/>
                <a:gd name="connsiteY48" fmla="*/ 27078 h 39615"/>
                <a:gd name="connsiteX49" fmla="*/ 29247 w 48500"/>
                <a:gd name="connsiteY49" fmla="*/ 30425 h 39615"/>
                <a:gd name="connsiteX50" fmla="*/ 35248 w 48500"/>
                <a:gd name="connsiteY50" fmla="*/ 36234 h 39615"/>
                <a:gd name="connsiteX51" fmla="*/ 35760 w 48500"/>
                <a:gd name="connsiteY51" fmla="*/ 38424 h 39615"/>
                <a:gd name="connsiteX52" fmla="*/ 31264 w 48500"/>
                <a:gd name="connsiteY52" fmla="*/ 39548 h 39615"/>
                <a:gd name="connsiteX53" fmla="*/ 26829 w 48500"/>
                <a:gd name="connsiteY53" fmla="*/ 37625 h 39615"/>
                <a:gd name="connsiteX54" fmla="*/ 24094 w 48500"/>
                <a:gd name="connsiteY54" fmla="*/ 35918 h 39615"/>
                <a:gd name="connsiteX55" fmla="*/ 20094 w 48500"/>
                <a:gd name="connsiteY55" fmla="*/ 34563 h 39615"/>
                <a:gd name="connsiteX56" fmla="*/ 17464 w 48500"/>
                <a:gd name="connsiteY56" fmla="*/ 35560 h 39615"/>
                <a:gd name="connsiteX57" fmla="*/ 13905 w 48500"/>
                <a:gd name="connsiteY57" fmla="*/ 34053 h 39615"/>
                <a:gd name="connsiteX58" fmla="*/ 8315 w 48500"/>
                <a:gd name="connsiteY58" fmla="*/ 28736 h 39615"/>
                <a:gd name="connsiteX59" fmla="*/ 5971 w 48500"/>
                <a:gd name="connsiteY59" fmla="*/ 24443 h 39615"/>
                <a:gd name="connsiteX60" fmla="*/ 4523 w 48500"/>
                <a:gd name="connsiteY60" fmla="*/ 22260 h 39615"/>
                <a:gd name="connsiteX61" fmla="*/ 10286 w 48500"/>
                <a:gd name="connsiteY61" fmla="*/ 18324 h 39615"/>
                <a:gd name="connsiteX62" fmla="*/ 8640 w 48500"/>
                <a:gd name="connsiteY62" fmla="*/ 19506 h 39615"/>
                <a:gd name="connsiteX63" fmla="*/ 7157 w 48500"/>
                <a:gd name="connsiteY63" fmla="*/ 19638 h 39615"/>
                <a:gd name="connsiteX64" fmla="*/ 5592 w 48500"/>
                <a:gd name="connsiteY64" fmla="*/ 19309 h 39615"/>
                <a:gd name="connsiteX65" fmla="*/ 3087 w 48500"/>
                <a:gd name="connsiteY65" fmla="*/ 19583 h 39615"/>
                <a:gd name="connsiteX66" fmla="*/ 1334 w 48500"/>
                <a:gd name="connsiteY66" fmla="*/ 19745 h 39615"/>
                <a:gd name="connsiteX67" fmla="*/ 52 w 48500"/>
                <a:gd name="connsiteY67" fmla="*/ 18634 h 39615"/>
                <a:gd name="connsiteX0" fmla="*/ 52 w 48500"/>
                <a:gd name="connsiteY0" fmla="*/ 18634 h 39615"/>
                <a:gd name="connsiteX1" fmla="*/ 907 w 48500"/>
                <a:gd name="connsiteY1" fmla="*/ 17821 h 39615"/>
                <a:gd name="connsiteX2" fmla="*/ 675 w 48500"/>
                <a:gd name="connsiteY2" fmla="*/ 16777 h 39615"/>
                <a:gd name="connsiteX3" fmla="*/ 1361 w 48500"/>
                <a:gd name="connsiteY3" fmla="*/ 16365 h 39615"/>
                <a:gd name="connsiteX4" fmla="*/ 1187 w 48500"/>
                <a:gd name="connsiteY4" fmla="*/ 15511 h 39615"/>
                <a:gd name="connsiteX5" fmla="*/ 805 w 48500"/>
                <a:gd name="connsiteY5" fmla="*/ 14985 h 39615"/>
                <a:gd name="connsiteX6" fmla="*/ 1119 w 48500"/>
                <a:gd name="connsiteY6" fmla="*/ 14049 h 39615"/>
                <a:gd name="connsiteX7" fmla="*/ 1992 w 48500"/>
                <a:gd name="connsiteY7" fmla="*/ 13599 h 39615"/>
                <a:gd name="connsiteX8" fmla="*/ 1963 w 48500"/>
                <a:gd name="connsiteY8" fmla="*/ 13075 h 39615"/>
                <a:gd name="connsiteX9" fmla="*/ 2137 w 48500"/>
                <a:gd name="connsiteY9" fmla="*/ 12365 h 39615"/>
                <a:gd name="connsiteX10" fmla="*/ 2557 w 48500"/>
                <a:gd name="connsiteY10" fmla="*/ 11773 h 39615"/>
                <a:gd name="connsiteX11" fmla="*/ 2509 w 48500"/>
                <a:gd name="connsiteY11" fmla="*/ 10990 h 39615"/>
                <a:gd name="connsiteX12" fmla="*/ 1498 w 48500"/>
                <a:gd name="connsiteY12" fmla="*/ 9629 h 39615"/>
                <a:gd name="connsiteX13" fmla="*/ 52 w 48500"/>
                <a:gd name="connsiteY13" fmla="*/ 7747 h 39615"/>
                <a:gd name="connsiteX14" fmla="*/ 830 w 48500"/>
                <a:gd name="connsiteY14" fmla="*/ 6762 h 39615"/>
                <a:gd name="connsiteX15" fmla="*/ 1192 w 48500"/>
                <a:gd name="connsiteY15" fmla="*/ 6116 h 39615"/>
                <a:gd name="connsiteX16" fmla="*/ 2185 w 48500"/>
                <a:gd name="connsiteY16" fmla="*/ 5055 h 39615"/>
                <a:gd name="connsiteX17" fmla="*/ 3867 w 48500"/>
                <a:gd name="connsiteY17" fmla="*/ 4421 h 39615"/>
                <a:gd name="connsiteX18" fmla="*/ 5757 w 48500"/>
                <a:gd name="connsiteY18" fmla="*/ 3088 h 39615"/>
                <a:gd name="connsiteX19" fmla="*/ 8129 w 48500"/>
                <a:gd name="connsiteY19" fmla="*/ 2051 h 39615"/>
                <a:gd name="connsiteX20" fmla="*/ 9874 w 48500"/>
                <a:gd name="connsiteY20" fmla="*/ 1644 h 39615"/>
                <a:gd name="connsiteX21" fmla="*/ 12343 w 48500"/>
                <a:gd name="connsiteY21" fmla="*/ 870 h 39615"/>
                <a:gd name="connsiteX22" fmla="*/ 11799 w 48500"/>
                <a:gd name="connsiteY22" fmla="*/ 1949 h 39615"/>
                <a:gd name="connsiteX23" fmla="*/ 12867 w 48500"/>
                <a:gd name="connsiteY23" fmla="*/ 2683 h 39615"/>
                <a:gd name="connsiteX24" fmla="*/ 15023 w 48500"/>
                <a:gd name="connsiteY24" fmla="*/ 3449 h 39615"/>
                <a:gd name="connsiteX25" fmla="*/ 16898 w 48500"/>
                <a:gd name="connsiteY25" fmla="*/ 5181 h 39615"/>
                <a:gd name="connsiteX26" fmla="*/ 16381 w 48500"/>
                <a:gd name="connsiteY26" fmla="*/ 6492 h 39615"/>
                <a:gd name="connsiteX27" fmla="*/ 18660 w 48500"/>
                <a:gd name="connsiteY27" fmla="*/ 6296 h 39615"/>
                <a:gd name="connsiteX28" fmla="*/ 19689 w 48500"/>
                <a:gd name="connsiteY28" fmla="*/ 6601 h 39615"/>
                <a:gd name="connsiteX29" fmla="*/ 20580 w 48500"/>
                <a:gd name="connsiteY29" fmla="*/ 6174 h 39615"/>
                <a:gd name="connsiteX30" fmla="*/ 22063 w 48500"/>
                <a:gd name="connsiteY30" fmla="*/ 4993 h 39615"/>
                <a:gd name="connsiteX31" fmla="*/ 23224 w 48500"/>
                <a:gd name="connsiteY31" fmla="*/ 5252 h 39615"/>
                <a:gd name="connsiteX32" fmla="*/ 23462 w 48500"/>
                <a:gd name="connsiteY32" fmla="*/ 6240 h 39615"/>
                <a:gd name="connsiteX33" fmla="*/ 25027 w 48500"/>
                <a:gd name="connsiteY33" fmla="*/ 6569 h 39615"/>
                <a:gd name="connsiteX34" fmla="*/ 26098 w 48500"/>
                <a:gd name="connsiteY34" fmla="*/ 6372 h 39615"/>
                <a:gd name="connsiteX35" fmla="*/ 38336 w 48500"/>
                <a:gd name="connsiteY35" fmla="*/ 153 h 39615"/>
                <a:gd name="connsiteX36" fmla="*/ 38466 w 48500"/>
                <a:gd name="connsiteY36" fmla="*/ 2602 h 39615"/>
                <a:gd name="connsiteX37" fmla="*/ 42386 w 48500"/>
                <a:gd name="connsiteY37" fmla="*/ 4350 h 39615"/>
                <a:gd name="connsiteX38" fmla="*/ 48447 w 48500"/>
                <a:gd name="connsiteY38" fmla="*/ 9102 h 39615"/>
                <a:gd name="connsiteX39" fmla="*/ 45081 w 48500"/>
                <a:gd name="connsiteY39" fmla="*/ 10532 h 39615"/>
                <a:gd name="connsiteX40" fmla="*/ 40399 w 48500"/>
                <a:gd name="connsiteY40" fmla="*/ 11241 h 39615"/>
                <a:gd name="connsiteX41" fmla="*/ 37499 w 48500"/>
                <a:gd name="connsiteY41" fmla="*/ 10154 h 39615"/>
                <a:gd name="connsiteX42" fmla="*/ 34368 w 48500"/>
                <a:gd name="connsiteY42" fmla="*/ 14009 h 39615"/>
                <a:gd name="connsiteX43" fmla="*/ 31374 w 48500"/>
                <a:gd name="connsiteY43" fmla="*/ 17952 h 39615"/>
                <a:gd name="connsiteX44" fmla="*/ 27174 w 48500"/>
                <a:gd name="connsiteY44" fmla="*/ 21488 h 39615"/>
                <a:gd name="connsiteX45" fmla="*/ 20849 w 48500"/>
                <a:gd name="connsiteY45" fmla="*/ 20300 h 39615"/>
                <a:gd name="connsiteX46" fmla="*/ 18542 w 48500"/>
                <a:gd name="connsiteY46" fmla="*/ 20800 h 39615"/>
                <a:gd name="connsiteX47" fmla="*/ 18637 w 48500"/>
                <a:gd name="connsiteY47" fmla="*/ 22856 h 39615"/>
                <a:gd name="connsiteX48" fmla="*/ 22285 w 48500"/>
                <a:gd name="connsiteY48" fmla="*/ 27078 h 39615"/>
                <a:gd name="connsiteX49" fmla="*/ 29247 w 48500"/>
                <a:gd name="connsiteY49" fmla="*/ 30425 h 39615"/>
                <a:gd name="connsiteX50" fmla="*/ 35248 w 48500"/>
                <a:gd name="connsiteY50" fmla="*/ 36234 h 39615"/>
                <a:gd name="connsiteX51" fmla="*/ 35760 w 48500"/>
                <a:gd name="connsiteY51" fmla="*/ 38424 h 39615"/>
                <a:gd name="connsiteX52" fmla="*/ 31264 w 48500"/>
                <a:gd name="connsiteY52" fmla="*/ 39548 h 39615"/>
                <a:gd name="connsiteX53" fmla="*/ 26829 w 48500"/>
                <a:gd name="connsiteY53" fmla="*/ 37625 h 39615"/>
                <a:gd name="connsiteX54" fmla="*/ 24094 w 48500"/>
                <a:gd name="connsiteY54" fmla="*/ 35918 h 39615"/>
                <a:gd name="connsiteX55" fmla="*/ 20094 w 48500"/>
                <a:gd name="connsiteY55" fmla="*/ 34563 h 39615"/>
                <a:gd name="connsiteX56" fmla="*/ 17464 w 48500"/>
                <a:gd name="connsiteY56" fmla="*/ 35560 h 39615"/>
                <a:gd name="connsiteX57" fmla="*/ 13905 w 48500"/>
                <a:gd name="connsiteY57" fmla="*/ 34053 h 39615"/>
                <a:gd name="connsiteX58" fmla="*/ 6137 w 48500"/>
                <a:gd name="connsiteY58" fmla="*/ 29733 h 39615"/>
                <a:gd name="connsiteX59" fmla="*/ 5971 w 48500"/>
                <a:gd name="connsiteY59" fmla="*/ 24443 h 39615"/>
                <a:gd name="connsiteX60" fmla="*/ 4523 w 48500"/>
                <a:gd name="connsiteY60" fmla="*/ 22260 h 39615"/>
                <a:gd name="connsiteX61" fmla="*/ 10286 w 48500"/>
                <a:gd name="connsiteY61" fmla="*/ 18324 h 39615"/>
                <a:gd name="connsiteX62" fmla="*/ 8640 w 48500"/>
                <a:gd name="connsiteY62" fmla="*/ 19506 h 39615"/>
                <a:gd name="connsiteX63" fmla="*/ 7157 w 48500"/>
                <a:gd name="connsiteY63" fmla="*/ 19638 h 39615"/>
                <a:gd name="connsiteX64" fmla="*/ 5592 w 48500"/>
                <a:gd name="connsiteY64" fmla="*/ 19309 h 39615"/>
                <a:gd name="connsiteX65" fmla="*/ 3087 w 48500"/>
                <a:gd name="connsiteY65" fmla="*/ 19583 h 39615"/>
                <a:gd name="connsiteX66" fmla="*/ 1334 w 48500"/>
                <a:gd name="connsiteY66" fmla="*/ 19745 h 39615"/>
                <a:gd name="connsiteX67" fmla="*/ 52 w 48500"/>
                <a:gd name="connsiteY67" fmla="*/ 18634 h 39615"/>
                <a:gd name="connsiteX0" fmla="*/ 52 w 48500"/>
                <a:gd name="connsiteY0" fmla="*/ 18634 h 39615"/>
                <a:gd name="connsiteX1" fmla="*/ 907 w 48500"/>
                <a:gd name="connsiteY1" fmla="*/ 17821 h 39615"/>
                <a:gd name="connsiteX2" fmla="*/ 675 w 48500"/>
                <a:gd name="connsiteY2" fmla="*/ 16777 h 39615"/>
                <a:gd name="connsiteX3" fmla="*/ 1361 w 48500"/>
                <a:gd name="connsiteY3" fmla="*/ 16365 h 39615"/>
                <a:gd name="connsiteX4" fmla="*/ 1187 w 48500"/>
                <a:gd name="connsiteY4" fmla="*/ 15511 h 39615"/>
                <a:gd name="connsiteX5" fmla="*/ 805 w 48500"/>
                <a:gd name="connsiteY5" fmla="*/ 14985 h 39615"/>
                <a:gd name="connsiteX6" fmla="*/ 1119 w 48500"/>
                <a:gd name="connsiteY6" fmla="*/ 14049 h 39615"/>
                <a:gd name="connsiteX7" fmla="*/ 1992 w 48500"/>
                <a:gd name="connsiteY7" fmla="*/ 13599 h 39615"/>
                <a:gd name="connsiteX8" fmla="*/ 1963 w 48500"/>
                <a:gd name="connsiteY8" fmla="*/ 13075 h 39615"/>
                <a:gd name="connsiteX9" fmla="*/ 2137 w 48500"/>
                <a:gd name="connsiteY9" fmla="*/ 12365 h 39615"/>
                <a:gd name="connsiteX10" fmla="*/ 2557 w 48500"/>
                <a:gd name="connsiteY10" fmla="*/ 11773 h 39615"/>
                <a:gd name="connsiteX11" fmla="*/ 2509 w 48500"/>
                <a:gd name="connsiteY11" fmla="*/ 10990 h 39615"/>
                <a:gd name="connsiteX12" fmla="*/ 1498 w 48500"/>
                <a:gd name="connsiteY12" fmla="*/ 9629 h 39615"/>
                <a:gd name="connsiteX13" fmla="*/ 52 w 48500"/>
                <a:gd name="connsiteY13" fmla="*/ 7747 h 39615"/>
                <a:gd name="connsiteX14" fmla="*/ 830 w 48500"/>
                <a:gd name="connsiteY14" fmla="*/ 6762 h 39615"/>
                <a:gd name="connsiteX15" fmla="*/ 1192 w 48500"/>
                <a:gd name="connsiteY15" fmla="*/ 6116 h 39615"/>
                <a:gd name="connsiteX16" fmla="*/ 2185 w 48500"/>
                <a:gd name="connsiteY16" fmla="*/ 5055 h 39615"/>
                <a:gd name="connsiteX17" fmla="*/ 3867 w 48500"/>
                <a:gd name="connsiteY17" fmla="*/ 4421 h 39615"/>
                <a:gd name="connsiteX18" fmla="*/ 5757 w 48500"/>
                <a:gd name="connsiteY18" fmla="*/ 3088 h 39615"/>
                <a:gd name="connsiteX19" fmla="*/ 8129 w 48500"/>
                <a:gd name="connsiteY19" fmla="*/ 2051 h 39615"/>
                <a:gd name="connsiteX20" fmla="*/ 9874 w 48500"/>
                <a:gd name="connsiteY20" fmla="*/ 1644 h 39615"/>
                <a:gd name="connsiteX21" fmla="*/ 12343 w 48500"/>
                <a:gd name="connsiteY21" fmla="*/ 870 h 39615"/>
                <a:gd name="connsiteX22" fmla="*/ 11799 w 48500"/>
                <a:gd name="connsiteY22" fmla="*/ 1949 h 39615"/>
                <a:gd name="connsiteX23" fmla="*/ 12867 w 48500"/>
                <a:gd name="connsiteY23" fmla="*/ 2683 h 39615"/>
                <a:gd name="connsiteX24" fmla="*/ 15023 w 48500"/>
                <a:gd name="connsiteY24" fmla="*/ 3449 h 39615"/>
                <a:gd name="connsiteX25" fmla="*/ 16898 w 48500"/>
                <a:gd name="connsiteY25" fmla="*/ 5181 h 39615"/>
                <a:gd name="connsiteX26" fmla="*/ 16381 w 48500"/>
                <a:gd name="connsiteY26" fmla="*/ 6492 h 39615"/>
                <a:gd name="connsiteX27" fmla="*/ 18660 w 48500"/>
                <a:gd name="connsiteY27" fmla="*/ 6296 h 39615"/>
                <a:gd name="connsiteX28" fmla="*/ 19689 w 48500"/>
                <a:gd name="connsiteY28" fmla="*/ 6601 h 39615"/>
                <a:gd name="connsiteX29" fmla="*/ 20580 w 48500"/>
                <a:gd name="connsiteY29" fmla="*/ 6174 h 39615"/>
                <a:gd name="connsiteX30" fmla="*/ 22063 w 48500"/>
                <a:gd name="connsiteY30" fmla="*/ 4993 h 39615"/>
                <a:gd name="connsiteX31" fmla="*/ 23224 w 48500"/>
                <a:gd name="connsiteY31" fmla="*/ 5252 h 39615"/>
                <a:gd name="connsiteX32" fmla="*/ 23462 w 48500"/>
                <a:gd name="connsiteY32" fmla="*/ 6240 h 39615"/>
                <a:gd name="connsiteX33" fmla="*/ 25027 w 48500"/>
                <a:gd name="connsiteY33" fmla="*/ 6569 h 39615"/>
                <a:gd name="connsiteX34" fmla="*/ 26098 w 48500"/>
                <a:gd name="connsiteY34" fmla="*/ 6372 h 39615"/>
                <a:gd name="connsiteX35" fmla="*/ 38336 w 48500"/>
                <a:gd name="connsiteY35" fmla="*/ 153 h 39615"/>
                <a:gd name="connsiteX36" fmla="*/ 38466 w 48500"/>
                <a:gd name="connsiteY36" fmla="*/ 2602 h 39615"/>
                <a:gd name="connsiteX37" fmla="*/ 42386 w 48500"/>
                <a:gd name="connsiteY37" fmla="*/ 4350 h 39615"/>
                <a:gd name="connsiteX38" fmla="*/ 48447 w 48500"/>
                <a:gd name="connsiteY38" fmla="*/ 9102 h 39615"/>
                <a:gd name="connsiteX39" fmla="*/ 45081 w 48500"/>
                <a:gd name="connsiteY39" fmla="*/ 10532 h 39615"/>
                <a:gd name="connsiteX40" fmla="*/ 40399 w 48500"/>
                <a:gd name="connsiteY40" fmla="*/ 11241 h 39615"/>
                <a:gd name="connsiteX41" fmla="*/ 37499 w 48500"/>
                <a:gd name="connsiteY41" fmla="*/ 10154 h 39615"/>
                <a:gd name="connsiteX42" fmla="*/ 34368 w 48500"/>
                <a:gd name="connsiteY42" fmla="*/ 14009 h 39615"/>
                <a:gd name="connsiteX43" fmla="*/ 31374 w 48500"/>
                <a:gd name="connsiteY43" fmla="*/ 17952 h 39615"/>
                <a:gd name="connsiteX44" fmla="*/ 27174 w 48500"/>
                <a:gd name="connsiteY44" fmla="*/ 21488 h 39615"/>
                <a:gd name="connsiteX45" fmla="*/ 20849 w 48500"/>
                <a:gd name="connsiteY45" fmla="*/ 20300 h 39615"/>
                <a:gd name="connsiteX46" fmla="*/ 18542 w 48500"/>
                <a:gd name="connsiteY46" fmla="*/ 20800 h 39615"/>
                <a:gd name="connsiteX47" fmla="*/ 18637 w 48500"/>
                <a:gd name="connsiteY47" fmla="*/ 22856 h 39615"/>
                <a:gd name="connsiteX48" fmla="*/ 22285 w 48500"/>
                <a:gd name="connsiteY48" fmla="*/ 27078 h 39615"/>
                <a:gd name="connsiteX49" fmla="*/ 29247 w 48500"/>
                <a:gd name="connsiteY49" fmla="*/ 30425 h 39615"/>
                <a:gd name="connsiteX50" fmla="*/ 35248 w 48500"/>
                <a:gd name="connsiteY50" fmla="*/ 36234 h 39615"/>
                <a:gd name="connsiteX51" fmla="*/ 35760 w 48500"/>
                <a:gd name="connsiteY51" fmla="*/ 38424 h 39615"/>
                <a:gd name="connsiteX52" fmla="*/ 31264 w 48500"/>
                <a:gd name="connsiteY52" fmla="*/ 39548 h 39615"/>
                <a:gd name="connsiteX53" fmla="*/ 26829 w 48500"/>
                <a:gd name="connsiteY53" fmla="*/ 37625 h 39615"/>
                <a:gd name="connsiteX54" fmla="*/ 24094 w 48500"/>
                <a:gd name="connsiteY54" fmla="*/ 35918 h 39615"/>
                <a:gd name="connsiteX55" fmla="*/ 20094 w 48500"/>
                <a:gd name="connsiteY55" fmla="*/ 34563 h 39615"/>
                <a:gd name="connsiteX56" fmla="*/ 17464 w 48500"/>
                <a:gd name="connsiteY56" fmla="*/ 35560 h 39615"/>
                <a:gd name="connsiteX57" fmla="*/ 13905 w 48500"/>
                <a:gd name="connsiteY57" fmla="*/ 34053 h 39615"/>
                <a:gd name="connsiteX58" fmla="*/ 10098 w 48500"/>
                <a:gd name="connsiteY58" fmla="*/ 32663 h 39615"/>
                <a:gd name="connsiteX59" fmla="*/ 6137 w 48500"/>
                <a:gd name="connsiteY59" fmla="*/ 29733 h 39615"/>
                <a:gd name="connsiteX60" fmla="*/ 5971 w 48500"/>
                <a:gd name="connsiteY60" fmla="*/ 24443 h 39615"/>
                <a:gd name="connsiteX61" fmla="*/ 4523 w 48500"/>
                <a:gd name="connsiteY61" fmla="*/ 22260 h 39615"/>
                <a:gd name="connsiteX62" fmla="*/ 10286 w 48500"/>
                <a:gd name="connsiteY62" fmla="*/ 18324 h 39615"/>
                <a:gd name="connsiteX63" fmla="*/ 8640 w 48500"/>
                <a:gd name="connsiteY63" fmla="*/ 19506 h 39615"/>
                <a:gd name="connsiteX64" fmla="*/ 7157 w 48500"/>
                <a:gd name="connsiteY64" fmla="*/ 19638 h 39615"/>
                <a:gd name="connsiteX65" fmla="*/ 5592 w 48500"/>
                <a:gd name="connsiteY65" fmla="*/ 19309 h 39615"/>
                <a:gd name="connsiteX66" fmla="*/ 3087 w 48500"/>
                <a:gd name="connsiteY66" fmla="*/ 19583 h 39615"/>
                <a:gd name="connsiteX67" fmla="*/ 1334 w 48500"/>
                <a:gd name="connsiteY67" fmla="*/ 19745 h 39615"/>
                <a:gd name="connsiteX68" fmla="*/ 52 w 48500"/>
                <a:gd name="connsiteY68" fmla="*/ 18634 h 39615"/>
                <a:gd name="connsiteX0" fmla="*/ 364 w 48812"/>
                <a:gd name="connsiteY0" fmla="*/ 18634 h 39615"/>
                <a:gd name="connsiteX1" fmla="*/ 1219 w 48812"/>
                <a:gd name="connsiteY1" fmla="*/ 17821 h 39615"/>
                <a:gd name="connsiteX2" fmla="*/ 987 w 48812"/>
                <a:gd name="connsiteY2" fmla="*/ 16777 h 39615"/>
                <a:gd name="connsiteX3" fmla="*/ 1673 w 48812"/>
                <a:gd name="connsiteY3" fmla="*/ 16365 h 39615"/>
                <a:gd name="connsiteX4" fmla="*/ 1499 w 48812"/>
                <a:gd name="connsiteY4" fmla="*/ 15511 h 39615"/>
                <a:gd name="connsiteX5" fmla="*/ 1117 w 48812"/>
                <a:gd name="connsiteY5" fmla="*/ 14985 h 39615"/>
                <a:gd name="connsiteX6" fmla="*/ 1431 w 48812"/>
                <a:gd name="connsiteY6" fmla="*/ 14049 h 39615"/>
                <a:gd name="connsiteX7" fmla="*/ 2304 w 48812"/>
                <a:gd name="connsiteY7" fmla="*/ 13599 h 39615"/>
                <a:gd name="connsiteX8" fmla="*/ 2275 w 48812"/>
                <a:gd name="connsiteY8" fmla="*/ 13075 h 39615"/>
                <a:gd name="connsiteX9" fmla="*/ 2449 w 48812"/>
                <a:gd name="connsiteY9" fmla="*/ 12365 h 39615"/>
                <a:gd name="connsiteX10" fmla="*/ 2869 w 48812"/>
                <a:gd name="connsiteY10" fmla="*/ 11773 h 39615"/>
                <a:gd name="connsiteX11" fmla="*/ 2821 w 48812"/>
                <a:gd name="connsiteY11" fmla="*/ 10990 h 39615"/>
                <a:gd name="connsiteX12" fmla="*/ 1810 w 48812"/>
                <a:gd name="connsiteY12" fmla="*/ 9629 h 39615"/>
                <a:gd name="connsiteX13" fmla="*/ 364 w 48812"/>
                <a:gd name="connsiteY13" fmla="*/ 7747 h 39615"/>
                <a:gd name="connsiteX14" fmla="*/ 1142 w 48812"/>
                <a:gd name="connsiteY14" fmla="*/ 6762 h 39615"/>
                <a:gd name="connsiteX15" fmla="*/ 1504 w 48812"/>
                <a:gd name="connsiteY15" fmla="*/ 6116 h 39615"/>
                <a:gd name="connsiteX16" fmla="*/ 2497 w 48812"/>
                <a:gd name="connsiteY16" fmla="*/ 5055 h 39615"/>
                <a:gd name="connsiteX17" fmla="*/ 4179 w 48812"/>
                <a:gd name="connsiteY17" fmla="*/ 4421 h 39615"/>
                <a:gd name="connsiteX18" fmla="*/ 6069 w 48812"/>
                <a:gd name="connsiteY18" fmla="*/ 3088 h 39615"/>
                <a:gd name="connsiteX19" fmla="*/ 8441 w 48812"/>
                <a:gd name="connsiteY19" fmla="*/ 2051 h 39615"/>
                <a:gd name="connsiteX20" fmla="*/ 10186 w 48812"/>
                <a:gd name="connsiteY20" fmla="*/ 1644 h 39615"/>
                <a:gd name="connsiteX21" fmla="*/ 12655 w 48812"/>
                <a:gd name="connsiteY21" fmla="*/ 870 h 39615"/>
                <a:gd name="connsiteX22" fmla="*/ 12111 w 48812"/>
                <a:gd name="connsiteY22" fmla="*/ 1949 h 39615"/>
                <a:gd name="connsiteX23" fmla="*/ 13179 w 48812"/>
                <a:gd name="connsiteY23" fmla="*/ 2683 h 39615"/>
                <a:gd name="connsiteX24" fmla="*/ 15335 w 48812"/>
                <a:gd name="connsiteY24" fmla="*/ 3449 h 39615"/>
                <a:gd name="connsiteX25" fmla="*/ 17210 w 48812"/>
                <a:gd name="connsiteY25" fmla="*/ 5181 h 39615"/>
                <a:gd name="connsiteX26" fmla="*/ 16693 w 48812"/>
                <a:gd name="connsiteY26" fmla="*/ 6492 h 39615"/>
                <a:gd name="connsiteX27" fmla="*/ 18972 w 48812"/>
                <a:gd name="connsiteY27" fmla="*/ 6296 h 39615"/>
                <a:gd name="connsiteX28" fmla="*/ 20001 w 48812"/>
                <a:gd name="connsiteY28" fmla="*/ 6601 h 39615"/>
                <a:gd name="connsiteX29" fmla="*/ 20892 w 48812"/>
                <a:gd name="connsiteY29" fmla="*/ 6174 h 39615"/>
                <a:gd name="connsiteX30" fmla="*/ 22375 w 48812"/>
                <a:gd name="connsiteY30" fmla="*/ 4993 h 39615"/>
                <a:gd name="connsiteX31" fmla="*/ 23536 w 48812"/>
                <a:gd name="connsiteY31" fmla="*/ 5252 h 39615"/>
                <a:gd name="connsiteX32" fmla="*/ 23774 w 48812"/>
                <a:gd name="connsiteY32" fmla="*/ 6240 h 39615"/>
                <a:gd name="connsiteX33" fmla="*/ 25339 w 48812"/>
                <a:gd name="connsiteY33" fmla="*/ 6569 h 39615"/>
                <a:gd name="connsiteX34" fmla="*/ 26410 w 48812"/>
                <a:gd name="connsiteY34" fmla="*/ 6372 h 39615"/>
                <a:gd name="connsiteX35" fmla="*/ 38648 w 48812"/>
                <a:gd name="connsiteY35" fmla="*/ 153 h 39615"/>
                <a:gd name="connsiteX36" fmla="*/ 38778 w 48812"/>
                <a:gd name="connsiteY36" fmla="*/ 2602 h 39615"/>
                <a:gd name="connsiteX37" fmla="*/ 42698 w 48812"/>
                <a:gd name="connsiteY37" fmla="*/ 4350 h 39615"/>
                <a:gd name="connsiteX38" fmla="*/ 48759 w 48812"/>
                <a:gd name="connsiteY38" fmla="*/ 9102 h 39615"/>
                <a:gd name="connsiteX39" fmla="*/ 45393 w 48812"/>
                <a:gd name="connsiteY39" fmla="*/ 10532 h 39615"/>
                <a:gd name="connsiteX40" fmla="*/ 40711 w 48812"/>
                <a:gd name="connsiteY40" fmla="*/ 11241 h 39615"/>
                <a:gd name="connsiteX41" fmla="*/ 37811 w 48812"/>
                <a:gd name="connsiteY41" fmla="*/ 10154 h 39615"/>
                <a:gd name="connsiteX42" fmla="*/ 34680 w 48812"/>
                <a:gd name="connsiteY42" fmla="*/ 14009 h 39615"/>
                <a:gd name="connsiteX43" fmla="*/ 31686 w 48812"/>
                <a:gd name="connsiteY43" fmla="*/ 17952 h 39615"/>
                <a:gd name="connsiteX44" fmla="*/ 27486 w 48812"/>
                <a:gd name="connsiteY44" fmla="*/ 21488 h 39615"/>
                <a:gd name="connsiteX45" fmla="*/ 21161 w 48812"/>
                <a:gd name="connsiteY45" fmla="*/ 20300 h 39615"/>
                <a:gd name="connsiteX46" fmla="*/ 18854 w 48812"/>
                <a:gd name="connsiteY46" fmla="*/ 20800 h 39615"/>
                <a:gd name="connsiteX47" fmla="*/ 18949 w 48812"/>
                <a:gd name="connsiteY47" fmla="*/ 22856 h 39615"/>
                <a:gd name="connsiteX48" fmla="*/ 22597 w 48812"/>
                <a:gd name="connsiteY48" fmla="*/ 27078 h 39615"/>
                <a:gd name="connsiteX49" fmla="*/ 29559 w 48812"/>
                <a:gd name="connsiteY49" fmla="*/ 30425 h 39615"/>
                <a:gd name="connsiteX50" fmla="*/ 35560 w 48812"/>
                <a:gd name="connsiteY50" fmla="*/ 36234 h 39615"/>
                <a:gd name="connsiteX51" fmla="*/ 36072 w 48812"/>
                <a:gd name="connsiteY51" fmla="*/ 38424 h 39615"/>
                <a:gd name="connsiteX52" fmla="*/ 31576 w 48812"/>
                <a:gd name="connsiteY52" fmla="*/ 39548 h 39615"/>
                <a:gd name="connsiteX53" fmla="*/ 27141 w 48812"/>
                <a:gd name="connsiteY53" fmla="*/ 37625 h 39615"/>
                <a:gd name="connsiteX54" fmla="*/ 24406 w 48812"/>
                <a:gd name="connsiteY54" fmla="*/ 35918 h 39615"/>
                <a:gd name="connsiteX55" fmla="*/ 20406 w 48812"/>
                <a:gd name="connsiteY55" fmla="*/ 34563 h 39615"/>
                <a:gd name="connsiteX56" fmla="*/ 17776 w 48812"/>
                <a:gd name="connsiteY56" fmla="*/ 35560 h 39615"/>
                <a:gd name="connsiteX57" fmla="*/ 14217 w 48812"/>
                <a:gd name="connsiteY57" fmla="*/ 34053 h 39615"/>
                <a:gd name="connsiteX58" fmla="*/ 10410 w 48812"/>
                <a:gd name="connsiteY58" fmla="*/ 32663 h 39615"/>
                <a:gd name="connsiteX59" fmla="*/ 6449 w 48812"/>
                <a:gd name="connsiteY59" fmla="*/ 29733 h 39615"/>
                <a:gd name="connsiteX60" fmla="*/ 15 w 48812"/>
                <a:gd name="connsiteY60" fmla="*/ 24529 h 39615"/>
                <a:gd name="connsiteX61" fmla="*/ 4835 w 48812"/>
                <a:gd name="connsiteY61" fmla="*/ 22260 h 39615"/>
                <a:gd name="connsiteX62" fmla="*/ 10598 w 48812"/>
                <a:gd name="connsiteY62" fmla="*/ 18324 h 39615"/>
                <a:gd name="connsiteX63" fmla="*/ 8952 w 48812"/>
                <a:gd name="connsiteY63" fmla="*/ 19506 h 39615"/>
                <a:gd name="connsiteX64" fmla="*/ 7469 w 48812"/>
                <a:gd name="connsiteY64" fmla="*/ 19638 h 39615"/>
                <a:gd name="connsiteX65" fmla="*/ 5904 w 48812"/>
                <a:gd name="connsiteY65" fmla="*/ 19309 h 39615"/>
                <a:gd name="connsiteX66" fmla="*/ 3399 w 48812"/>
                <a:gd name="connsiteY66" fmla="*/ 19583 h 39615"/>
                <a:gd name="connsiteX67" fmla="*/ 1646 w 48812"/>
                <a:gd name="connsiteY67" fmla="*/ 19745 h 39615"/>
                <a:gd name="connsiteX68" fmla="*/ 364 w 48812"/>
                <a:gd name="connsiteY68" fmla="*/ 18634 h 39615"/>
                <a:gd name="connsiteX0" fmla="*/ 1558 w 50006"/>
                <a:gd name="connsiteY0" fmla="*/ 18634 h 39615"/>
                <a:gd name="connsiteX1" fmla="*/ 2413 w 50006"/>
                <a:gd name="connsiteY1" fmla="*/ 17821 h 39615"/>
                <a:gd name="connsiteX2" fmla="*/ 2181 w 50006"/>
                <a:gd name="connsiteY2" fmla="*/ 16777 h 39615"/>
                <a:gd name="connsiteX3" fmla="*/ 2867 w 50006"/>
                <a:gd name="connsiteY3" fmla="*/ 16365 h 39615"/>
                <a:gd name="connsiteX4" fmla="*/ 2693 w 50006"/>
                <a:gd name="connsiteY4" fmla="*/ 15511 h 39615"/>
                <a:gd name="connsiteX5" fmla="*/ 2311 w 50006"/>
                <a:gd name="connsiteY5" fmla="*/ 14985 h 39615"/>
                <a:gd name="connsiteX6" fmla="*/ 2625 w 50006"/>
                <a:gd name="connsiteY6" fmla="*/ 14049 h 39615"/>
                <a:gd name="connsiteX7" fmla="*/ 3498 w 50006"/>
                <a:gd name="connsiteY7" fmla="*/ 13599 h 39615"/>
                <a:gd name="connsiteX8" fmla="*/ 3469 w 50006"/>
                <a:gd name="connsiteY8" fmla="*/ 13075 h 39615"/>
                <a:gd name="connsiteX9" fmla="*/ 3643 w 50006"/>
                <a:gd name="connsiteY9" fmla="*/ 12365 h 39615"/>
                <a:gd name="connsiteX10" fmla="*/ 4063 w 50006"/>
                <a:gd name="connsiteY10" fmla="*/ 11773 h 39615"/>
                <a:gd name="connsiteX11" fmla="*/ 4015 w 50006"/>
                <a:gd name="connsiteY11" fmla="*/ 10990 h 39615"/>
                <a:gd name="connsiteX12" fmla="*/ 3004 w 50006"/>
                <a:gd name="connsiteY12" fmla="*/ 9629 h 39615"/>
                <a:gd name="connsiteX13" fmla="*/ 1558 w 50006"/>
                <a:gd name="connsiteY13" fmla="*/ 7747 h 39615"/>
                <a:gd name="connsiteX14" fmla="*/ 2336 w 50006"/>
                <a:gd name="connsiteY14" fmla="*/ 6762 h 39615"/>
                <a:gd name="connsiteX15" fmla="*/ 2698 w 50006"/>
                <a:gd name="connsiteY15" fmla="*/ 6116 h 39615"/>
                <a:gd name="connsiteX16" fmla="*/ 3691 w 50006"/>
                <a:gd name="connsiteY16" fmla="*/ 5055 h 39615"/>
                <a:gd name="connsiteX17" fmla="*/ 5373 w 50006"/>
                <a:gd name="connsiteY17" fmla="*/ 4421 h 39615"/>
                <a:gd name="connsiteX18" fmla="*/ 7263 w 50006"/>
                <a:gd name="connsiteY18" fmla="*/ 3088 h 39615"/>
                <a:gd name="connsiteX19" fmla="*/ 9635 w 50006"/>
                <a:gd name="connsiteY19" fmla="*/ 2051 h 39615"/>
                <a:gd name="connsiteX20" fmla="*/ 11380 w 50006"/>
                <a:gd name="connsiteY20" fmla="*/ 1644 h 39615"/>
                <a:gd name="connsiteX21" fmla="*/ 13849 w 50006"/>
                <a:gd name="connsiteY21" fmla="*/ 870 h 39615"/>
                <a:gd name="connsiteX22" fmla="*/ 13305 w 50006"/>
                <a:gd name="connsiteY22" fmla="*/ 1949 h 39615"/>
                <a:gd name="connsiteX23" fmla="*/ 14373 w 50006"/>
                <a:gd name="connsiteY23" fmla="*/ 2683 h 39615"/>
                <a:gd name="connsiteX24" fmla="*/ 16529 w 50006"/>
                <a:gd name="connsiteY24" fmla="*/ 3449 h 39615"/>
                <a:gd name="connsiteX25" fmla="*/ 18404 w 50006"/>
                <a:gd name="connsiteY25" fmla="*/ 5181 h 39615"/>
                <a:gd name="connsiteX26" fmla="*/ 17887 w 50006"/>
                <a:gd name="connsiteY26" fmla="*/ 6492 h 39615"/>
                <a:gd name="connsiteX27" fmla="*/ 20166 w 50006"/>
                <a:gd name="connsiteY27" fmla="*/ 6296 h 39615"/>
                <a:gd name="connsiteX28" fmla="*/ 21195 w 50006"/>
                <a:gd name="connsiteY28" fmla="*/ 6601 h 39615"/>
                <a:gd name="connsiteX29" fmla="*/ 22086 w 50006"/>
                <a:gd name="connsiteY29" fmla="*/ 6174 h 39615"/>
                <a:gd name="connsiteX30" fmla="*/ 23569 w 50006"/>
                <a:gd name="connsiteY30" fmla="*/ 4993 h 39615"/>
                <a:gd name="connsiteX31" fmla="*/ 24730 w 50006"/>
                <a:gd name="connsiteY31" fmla="*/ 5252 h 39615"/>
                <a:gd name="connsiteX32" fmla="*/ 24968 w 50006"/>
                <a:gd name="connsiteY32" fmla="*/ 6240 h 39615"/>
                <a:gd name="connsiteX33" fmla="*/ 26533 w 50006"/>
                <a:gd name="connsiteY33" fmla="*/ 6569 h 39615"/>
                <a:gd name="connsiteX34" fmla="*/ 27604 w 50006"/>
                <a:gd name="connsiteY34" fmla="*/ 6372 h 39615"/>
                <a:gd name="connsiteX35" fmla="*/ 39842 w 50006"/>
                <a:gd name="connsiteY35" fmla="*/ 153 h 39615"/>
                <a:gd name="connsiteX36" fmla="*/ 39972 w 50006"/>
                <a:gd name="connsiteY36" fmla="*/ 2602 h 39615"/>
                <a:gd name="connsiteX37" fmla="*/ 43892 w 50006"/>
                <a:gd name="connsiteY37" fmla="*/ 4350 h 39615"/>
                <a:gd name="connsiteX38" fmla="*/ 49953 w 50006"/>
                <a:gd name="connsiteY38" fmla="*/ 9102 h 39615"/>
                <a:gd name="connsiteX39" fmla="*/ 46587 w 50006"/>
                <a:gd name="connsiteY39" fmla="*/ 10532 h 39615"/>
                <a:gd name="connsiteX40" fmla="*/ 41905 w 50006"/>
                <a:gd name="connsiteY40" fmla="*/ 11241 h 39615"/>
                <a:gd name="connsiteX41" fmla="*/ 39005 w 50006"/>
                <a:gd name="connsiteY41" fmla="*/ 10154 h 39615"/>
                <a:gd name="connsiteX42" fmla="*/ 35874 w 50006"/>
                <a:gd name="connsiteY42" fmla="*/ 14009 h 39615"/>
                <a:gd name="connsiteX43" fmla="*/ 32880 w 50006"/>
                <a:gd name="connsiteY43" fmla="*/ 17952 h 39615"/>
                <a:gd name="connsiteX44" fmla="*/ 28680 w 50006"/>
                <a:gd name="connsiteY44" fmla="*/ 21488 h 39615"/>
                <a:gd name="connsiteX45" fmla="*/ 22355 w 50006"/>
                <a:gd name="connsiteY45" fmla="*/ 20300 h 39615"/>
                <a:gd name="connsiteX46" fmla="*/ 20048 w 50006"/>
                <a:gd name="connsiteY46" fmla="*/ 20800 h 39615"/>
                <a:gd name="connsiteX47" fmla="*/ 20143 w 50006"/>
                <a:gd name="connsiteY47" fmla="*/ 22856 h 39615"/>
                <a:gd name="connsiteX48" fmla="*/ 23791 w 50006"/>
                <a:gd name="connsiteY48" fmla="*/ 27078 h 39615"/>
                <a:gd name="connsiteX49" fmla="*/ 30753 w 50006"/>
                <a:gd name="connsiteY49" fmla="*/ 30425 h 39615"/>
                <a:gd name="connsiteX50" fmla="*/ 36754 w 50006"/>
                <a:gd name="connsiteY50" fmla="*/ 36234 h 39615"/>
                <a:gd name="connsiteX51" fmla="*/ 37266 w 50006"/>
                <a:gd name="connsiteY51" fmla="*/ 38424 h 39615"/>
                <a:gd name="connsiteX52" fmla="*/ 32770 w 50006"/>
                <a:gd name="connsiteY52" fmla="*/ 39548 h 39615"/>
                <a:gd name="connsiteX53" fmla="*/ 28335 w 50006"/>
                <a:gd name="connsiteY53" fmla="*/ 37625 h 39615"/>
                <a:gd name="connsiteX54" fmla="*/ 25600 w 50006"/>
                <a:gd name="connsiteY54" fmla="*/ 35918 h 39615"/>
                <a:gd name="connsiteX55" fmla="*/ 21600 w 50006"/>
                <a:gd name="connsiteY55" fmla="*/ 34563 h 39615"/>
                <a:gd name="connsiteX56" fmla="*/ 18970 w 50006"/>
                <a:gd name="connsiteY56" fmla="*/ 35560 h 39615"/>
                <a:gd name="connsiteX57" fmla="*/ 15411 w 50006"/>
                <a:gd name="connsiteY57" fmla="*/ 34053 h 39615"/>
                <a:gd name="connsiteX58" fmla="*/ 11604 w 50006"/>
                <a:gd name="connsiteY58" fmla="*/ 32663 h 39615"/>
                <a:gd name="connsiteX59" fmla="*/ 7643 w 50006"/>
                <a:gd name="connsiteY59" fmla="*/ 29733 h 39615"/>
                <a:gd name="connsiteX60" fmla="*/ 1209 w 50006"/>
                <a:gd name="connsiteY60" fmla="*/ 24529 h 39615"/>
                <a:gd name="connsiteX61" fmla="*/ 1011 w 50006"/>
                <a:gd name="connsiteY61" fmla="*/ 21091 h 39615"/>
                <a:gd name="connsiteX62" fmla="*/ 11792 w 50006"/>
                <a:gd name="connsiteY62" fmla="*/ 18324 h 39615"/>
                <a:gd name="connsiteX63" fmla="*/ 10146 w 50006"/>
                <a:gd name="connsiteY63" fmla="*/ 19506 h 39615"/>
                <a:gd name="connsiteX64" fmla="*/ 8663 w 50006"/>
                <a:gd name="connsiteY64" fmla="*/ 19638 h 39615"/>
                <a:gd name="connsiteX65" fmla="*/ 7098 w 50006"/>
                <a:gd name="connsiteY65" fmla="*/ 19309 h 39615"/>
                <a:gd name="connsiteX66" fmla="*/ 4593 w 50006"/>
                <a:gd name="connsiteY66" fmla="*/ 19583 h 39615"/>
                <a:gd name="connsiteX67" fmla="*/ 2840 w 50006"/>
                <a:gd name="connsiteY67" fmla="*/ 19745 h 39615"/>
                <a:gd name="connsiteX68" fmla="*/ 1558 w 50006"/>
                <a:gd name="connsiteY68" fmla="*/ 18634 h 39615"/>
                <a:gd name="connsiteX0" fmla="*/ 1443 w 49891"/>
                <a:gd name="connsiteY0" fmla="*/ 18634 h 39615"/>
                <a:gd name="connsiteX1" fmla="*/ 2298 w 49891"/>
                <a:gd name="connsiteY1" fmla="*/ 17821 h 39615"/>
                <a:gd name="connsiteX2" fmla="*/ 2066 w 49891"/>
                <a:gd name="connsiteY2" fmla="*/ 16777 h 39615"/>
                <a:gd name="connsiteX3" fmla="*/ 2752 w 49891"/>
                <a:gd name="connsiteY3" fmla="*/ 16365 h 39615"/>
                <a:gd name="connsiteX4" fmla="*/ 2578 w 49891"/>
                <a:gd name="connsiteY4" fmla="*/ 15511 h 39615"/>
                <a:gd name="connsiteX5" fmla="*/ 2196 w 49891"/>
                <a:gd name="connsiteY5" fmla="*/ 14985 h 39615"/>
                <a:gd name="connsiteX6" fmla="*/ 2510 w 49891"/>
                <a:gd name="connsiteY6" fmla="*/ 14049 h 39615"/>
                <a:gd name="connsiteX7" fmla="*/ 3383 w 49891"/>
                <a:gd name="connsiteY7" fmla="*/ 13599 h 39615"/>
                <a:gd name="connsiteX8" fmla="*/ 3354 w 49891"/>
                <a:gd name="connsiteY8" fmla="*/ 13075 h 39615"/>
                <a:gd name="connsiteX9" fmla="*/ 3528 w 49891"/>
                <a:gd name="connsiteY9" fmla="*/ 12365 h 39615"/>
                <a:gd name="connsiteX10" fmla="*/ 3948 w 49891"/>
                <a:gd name="connsiteY10" fmla="*/ 11773 h 39615"/>
                <a:gd name="connsiteX11" fmla="*/ 3900 w 49891"/>
                <a:gd name="connsiteY11" fmla="*/ 10990 h 39615"/>
                <a:gd name="connsiteX12" fmla="*/ 2889 w 49891"/>
                <a:gd name="connsiteY12" fmla="*/ 9629 h 39615"/>
                <a:gd name="connsiteX13" fmla="*/ 1443 w 49891"/>
                <a:gd name="connsiteY13" fmla="*/ 7747 h 39615"/>
                <a:gd name="connsiteX14" fmla="*/ 2221 w 49891"/>
                <a:gd name="connsiteY14" fmla="*/ 6762 h 39615"/>
                <a:gd name="connsiteX15" fmla="*/ 2583 w 49891"/>
                <a:gd name="connsiteY15" fmla="*/ 6116 h 39615"/>
                <a:gd name="connsiteX16" fmla="*/ 3576 w 49891"/>
                <a:gd name="connsiteY16" fmla="*/ 5055 h 39615"/>
                <a:gd name="connsiteX17" fmla="*/ 5258 w 49891"/>
                <a:gd name="connsiteY17" fmla="*/ 4421 h 39615"/>
                <a:gd name="connsiteX18" fmla="*/ 7148 w 49891"/>
                <a:gd name="connsiteY18" fmla="*/ 3088 h 39615"/>
                <a:gd name="connsiteX19" fmla="*/ 9520 w 49891"/>
                <a:gd name="connsiteY19" fmla="*/ 2051 h 39615"/>
                <a:gd name="connsiteX20" fmla="*/ 11265 w 49891"/>
                <a:gd name="connsiteY20" fmla="*/ 1644 h 39615"/>
                <a:gd name="connsiteX21" fmla="*/ 13734 w 49891"/>
                <a:gd name="connsiteY21" fmla="*/ 870 h 39615"/>
                <a:gd name="connsiteX22" fmla="*/ 13190 w 49891"/>
                <a:gd name="connsiteY22" fmla="*/ 1949 h 39615"/>
                <a:gd name="connsiteX23" fmla="*/ 14258 w 49891"/>
                <a:gd name="connsiteY23" fmla="*/ 2683 h 39615"/>
                <a:gd name="connsiteX24" fmla="*/ 16414 w 49891"/>
                <a:gd name="connsiteY24" fmla="*/ 3449 h 39615"/>
                <a:gd name="connsiteX25" fmla="*/ 18289 w 49891"/>
                <a:gd name="connsiteY25" fmla="*/ 5181 h 39615"/>
                <a:gd name="connsiteX26" fmla="*/ 17772 w 49891"/>
                <a:gd name="connsiteY26" fmla="*/ 6492 h 39615"/>
                <a:gd name="connsiteX27" fmla="*/ 20051 w 49891"/>
                <a:gd name="connsiteY27" fmla="*/ 6296 h 39615"/>
                <a:gd name="connsiteX28" fmla="*/ 21080 w 49891"/>
                <a:gd name="connsiteY28" fmla="*/ 6601 h 39615"/>
                <a:gd name="connsiteX29" fmla="*/ 21971 w 49891"/>
                <a:gd name="connsiteY29" fmla="*/ 6174 h 39615"/>
                <a:gd name="connsiteX30" fmla="*/ 23454 w 49891"/>
                <a:gd name="connsiteY30" fmla="*/ 4993 h 39615"/>
                <a:gd name="connsiteX31" fmla="*/ 24615 w 49891"/>
                <a:gd name="connsiteY31" fmla="*/ 5252 h 39615"/>
                <a:gd name="connsiteX32" fmla="*/ 24853 w 49891"/>
                <a:gd name="connsiteY32" fmla="*/ 6240 h 39615"/>
                <a:gd name="connsiteX33" fmla="*/ 26418 w 49891"/>
                <a:gd name="connsiteY33" fmla="*/ 6569 h 39615"/>
                <a:gd name="connsiteX34" fmla="*/ 27489 w 49891"/>
                <a:gd name="connsiteY34" fmla="*/ 6372 h 39615"/>
                <a:gd name="connsiteX35" fmla="*/ 39727 w 49891"/>
                <a:gd name="connsiteY35" fmla="*/ 153 h 39615"/>
                <a:gd name="connsiteX36" fmla="*/ 39857 w 49891"/>
                <a:gd name="connsiteY36" fmla="*/ 2602 h 39615"/>
                <a:gd name="connsiteX37" fmla="*/ 43777 w 49891"/>
                <a:gd name="connsiteY37" fmla="*/ 4350 h 39615"/>
                <a:gd name="connsiteX38" fmla="*/ 49838 w 49891"/>
                <a:gd name="connsiteY38" fmla="*/ 9102 h 39615"/>
                <a:gd name="connsiteX39" fmla="*/ 46472 w 49891"/>
                <a:gd name="connsiteY39" fmla="*/ 10532 h 39615"/>
                <a:gd name="connsiteX40" fmla="*/ 41790 w 49891"/>
                <a:gd name="connsiteY40" fmla="*/ 11241 h 39615"/>
                <a:gd name="connsiteX41" fmla="*/ 38890 w 49891"/>
                <a:gd name="connsiteY41" fmla="*/ 10154 h 39615"/>
                <a:gd name="connsiteX42" fmla="*/ 35759 w 49891"/>
                <a:gd name="connsiteY42" fmla="*/ 14009 h 39615"/>
                <a:gd name="connsiteX43" fmla="*/ 32765 w 49891"/>
                <a:gd name="connsiteY43" fmla="*/ 17952 h 39615"/>
                <a:gd name="connsiteX44" fmla="*/ 28565 w 49891"/>
                <a:gd name="connsiteY44" fmla="*/ 21488 h 39615"/>
                <a:gd name="connsiteX45" fmla="*/ 22240 w 49891"/>
                <a:gd name="connsiteY45" fmla="*/ 20300 h 39615"/>
                <a:gd name="connsiteX46" fmla="*/ 19933 w 49891"/>
                <a:gd name="connsiteY46" fmla="*/ 20800 h 39615"/>
                <a:gd name="connsiteX47" fmla="*/ 20028 w 49891"/>
                <a:gd name="connsiteY47" fmla="*/ 22856 h 39615"/>
                <a:gd name="connsiteX48" fmla="*/ 23676 w 49891"/>
                <a:gd name="connsiteY48" fmla="*/ 27078 h 39615"/>
                <a:gd name="connsiteX49" fmla="*/ 30638 w 49891"/>
                <a:gd name="connsiteY49" fmla="*/ 30425 h 39615"/>
                <a:gd name="connsiteX50" fmla="*/ 36639 w 49891"/>
                <a:gd name="connsiteY50" fmla="*/ 36234 h 39615"/>
                <a:gd name="connsiteX51" fmla="*/ 37151 w 49891"/>
                <a:gd name="connsiteY51" fmla="*/ 38424 h 39615"/>
                <a:gd name="connsiteX52" fmla="*/ 32655 w 49891"/>
                <a:gd name="connsiteY52" fmla="*/ 39548 h 39615"/>
                <a:gd name="connsiteX53" fmla="*/ 28220 w 49891"/>
                <a:gd name="connsiteY53" fmla="*/ 37625 h 39615"/>
                <a:gd name="connsiteX54" fmla="*/ 25485 w 49891"/>
                <a:gd name="connsiteY54" fmla="*/ 35918 h 39615"/>
                <a:gd name="connsiteX55" fmla="*/ 21485 w 49891"/>
                <a:gd name="connsiteY55" fmla="*/ 34563 h 39615"/>
                <a:gd name="connsiteX56" fmla="*/ 18855 w 49891"/>
                <a:gd name="connsiteY56" fmla="*/ 35560 h 39615"/>
                <a:gd name="connsiteX57" fmla="*/ 15296 w 49891"/>
                <a:gd name="connsiteY57" fmla="*/ 34053 h 39615"/>
                <a:gd name="connsiteX58" fmla="*/ 11489 w 49891"/>
                <a:gd name="connsiteY58" fmla="*/ 32663 h 39615"/>
                <a:gd name="connsiteX59" fmla="*/ 7528 w 49891"/>
                <a:gd name="connsiteY59" fmla="*/ 29733 h 39615"/>
                <a:gd name="connsiteX60" fmla="*/ 1094 w 49891"/>
                <a:gd name="connsiteY60" fmla="*/ 24529 h 39615"/>
                <a:gd name="connsiteX61" fmla="*/ 896 w 49891"/>
                <a:gd name="connsiteY61" fmla="*/ 21091 h 39615"/>
                <a:gd name="connsiteX62" fmla="*/ 10031 w 49891"/>
                <a:gd name="connsiteY62" fmla="*/ 19506 h 39615"/>
                <a:gd name="connsiteX63" fmla="*/ 8548 w 49891"/>
                <a:gd name="connsiteY63" fmla="*/ 19638 h 39615"/>
                <a:gd name="connsiteX64" fmla="*/ 6983 w 49891"/>
                <a:gd name="connsiteY64" fmla="*/ 19309 h 39615"/>
                <a:gd name="connsiteX65" fmla="*/ 4478 w 49891"/>
                <a:gd name="connsiteY65" fmla="*/ 19583 h 39615"/>
                <a:gd name="connsiteX66" fmla="*/ 2725 w 49891"/>
                <a:gd name="connsiteY66" fmla="*/ 19745 h 39615"/>
                <a:gd name="connsiteX67" fmla="*/ 1443 w 49891"/>
                <a:gd name="connsiteY67" fmla="*/ 18634 h 39615"/>
                <a:gd name="connsiteX0" fmla="*/ 1340 w 49788"/>
                <a:gd name="connsiteY0" fmla="*/ 18634 h 39615"/>
                <a:gd name="connsiteX1" fmla="*/ 2195 w 49788"/>
                <a:gd name="connsiteY1" fmla="*/ 17821 h 39615"/>
                <a:gd name="connsiteX2" fmla="*/ 1963 w 49788"/>
                <a:gd name="connsiteY2" fmla="*/ 16777 h 39615"/>
                <a:gd name="connsiteX3" fmla="*/ 2649 w 49788"/>
                <a:gd name="connsiteY3" fmla="*/ 16365 h 39615"/>
                <a:gd name="connsiteX4" fmla="*/ 2475 w 49788"/>
                <a:gd name="connsiteY4" fmla="*/ 15511 h 39615"/>
                <a:gd name="connsiteX5" fmla="*/ 2093 w 49788"/>
                <a:gd name="connsiteY5" fmla="*/ 14985 h 39615"/>
                <a:gd name="connsiteX6" fmla="*/ 2407 w 49788"/>
                <a:gd name="connsiteY6" fmla="*/ 14049 h 39615"/>
                <a:gd name="connsiteX7" fmla="*/ 3280 w 49788"/>
                <a:gd name="connsiteY7" fmla="*/ 13599 h 39615"/>
                <a:gd name="connsiteX8" fmla="*/ 3251 w 49788"/>
                <a:gd name="connsiteY8" fmla="*/ 13075 h 39615"/>
                <a:gd name="connsiteX9" fmla="*/ 3425 w 49788"/>
                <a:gd name="connsiteY9" fmla="*/ 12365 h 39615"/>
                <a:gd name="connsiteX10" fmla="*/ 3845 w 49788"/>
                <a:gd name="connsiteY10" fmla="*/ 11773 h 39615"/>
                <a:gd name="connsiteX11" fmla="*/ 3797 w 49788"/>
                <a:gd name="connsiteY11" fmla="*/ 10990 h 39615"/>
                <a:gd name="connsiteX12" fmla="*/ 2786 w 49788"/>
                <a:gd name="connsiteY12" fmla="*/ 9629 h 39615"/>
                <a:gd name="connsiteX13" fmla="*/ 1340 w 49788"/>
                <a:gd name="connsiteY13" fmla="*/ 7747 h 39615"/>
                <a:gd name="connsiteX14" fmla="*/ 2118 w 49788"/>
                <a:gd name="connsiteY14" fmla="*/ 6762 h 39615"/>
                <a:gd name="connsiteX15" fmla="*/ 2480 w 49788"/>
                <a:gd name="connsiteY15" fmla="*/ 6116 h 39615"/>
                <a:gd name="connsiteX16" fmla="*/ 3473 w 49788"/>
                <a:gd name="connsiteY16" fmla="*/ 5055 h 39615"/>
                <a:gd name="connsiteX17" fmla="*/ 5155 w 49788"/>
                <a:gd name="connsiteY17" fmla="*/ 4421 h 39615"/>
                <a:gd name="connsiteX18" fmla="*/ 7045 w 49788"/>
                <a:gd name="connsiteY18" fmla="*/ 3088 h 39615"/>
                <a:gd name="connsiteX19" fmla="*/ 9417 w 49788"/>
                <a:gd name="connsiteY19" fmla="*/ 2051 h 39615"/>
                <a:gd name="connsiteX20" fmla="*/ 11162 w 49788"/>
                <a:gd name="connsiteY20" fmla="*/ 1644 h 39615"/>
                <a:gd name="connsiteX21" fmla="*/ 13631 w 49788"/>
                <a:gd name="connsiteY21" fmla="*/ 870 h 39615"/>
                <a:gd name="connsiteX22" fmla="*/ 13087 w 49788"/>
                <a:gd name="connsiteY22" fmla="*/ 1949 h 39615"/>
                <a:gd name="connsiteX23" fmla="*/ 14155 w 49788"/>
                <a:gd name="connsiteY23" fmla="*/ 2683 h 39615"/>
                <a:gd name="connsiteX24" fmla="*/ 16311 w 49788"/>
                <a:gd name="connsiteY24" fmla="*/ 3449 h 39615"/>
                <a:gd name="connsiteX25" fmla="*/ 18186 w 49788"/>
                <a:gd name="connsiteY25" fmla="*/ 5181 h 39615"/>
                <a:gd name="connsiteX26" fmla="*/ 17669 w 49788"/>
                <a:gd name="connsiteY26" fmla="*/ 6492 h 39615"/>
                <a:gd name="connsiteX27" fmla="*/ 19948 w 49788"/>
                <a:gd name="connsiteY27" fmla="*/ 6296 h 39615"/>
                <a:gd name="connsiteX28" fmla="*/ 20977 w 49788"/>
                <a:gd name="connsiteY28" fmla="*/ 6601 h 39615"/>
                <a:gd name="connsiteX29" fmla="*/ 21868 w 49788"/>
                <a:gd name="connsiteY29" fmla="*/ 6174 h 39615"/>
                <a:gd name="connsiteX30" fmla="*/ 23351 w 49788"/>
                <a:gd name="connsiteY30" fmla="*/ 4993 h 39615"/>
                <a:gd name="connsiteX31" fmla="*/ 24512 w 49788"/>
                <a:gd name="connsiteY31" fmla="*/ 5252 h 39615"/>
                <a:gd name="connsiteX32" fmla="*/ 24750 w 49788"/>
                <a:gd name="connsiteY32" fmla="*/ 6240 h 39615"/>
                <a:gd name="connsiteX33" fmla="*/ 26315 w 49788"/>
                <a:gd name="connsiteY33" fmla="*/ 6569 h 39615"/>
                <a:gd name="connsiteX34" fmla="*/ 27386 w 49788"/>
                <a:gd name="connsiteY34" fmla="*/ 6372 h 39615"/>
                <a:gd name="connsiteX35" fmla="*/ 39624 w 49788"/>
                <a:gd name="connsiteY35" fmla="*/ 153 h 39615"/>
                <a:gd name="connsiteX36" fmla="*/ 39754 w 49788"/>
                <a:gd name="connsiteY36" fmla="*/ 2602 h 39615"/>
                <a:gd name="connsiteX37" fmla="*/ 43674 w 49788"/>
                <a:gd name="connsiteY37" fmla="*/ 4350 h 39615"/>
                <a:gd name="connsiteX38" fmla="*/ 49735 w 49788"/>
                <a:gd name="connsiteY38" fmla="*/ 9102 h 39615"/>
                <a:gd name="connsiteX39" fmla="*/ 46369 w 49788"/>
                <a:gd name="connsiteY39" fmla="*/ 10532 h 39615"/>
                <a:gd name="connsiteX40" fmla="*/ 41687 w 49788"/>
                <a:gd name="connsiteY40" fmla="*/ 11241 h 39615"/>
                <a:gd name="connsiteX41" fmla="*/ 38787 w 49788"/>
                <a:gd name="connsiteY41" fmla="*/ 10154 h 39615"/>
                <a:gd name="connsiteX42" fmla="*/ 35656 w 49788"/>
                <a:gd name="connsiteY42" fmla="*/ 14009 h 39615"/>
                <a:gd name="connsiteX43" fmla="*/ 32662 w 49788"/>
                <a:gd name="connsiteY43" fmla="*/ 17952 h 39615"/>
                <a:gd name="connsiteX44" fmla="*/ 28462 w 49788"/>
                <a:gd name="connsiteY44" fmla="*/ 21488 h 39615"/>
                <a:gd name="connsiteX45" fmla="*/ 22137 w 49788"/>
                <a:gd name="connsiteY45" fmla="*/ 20300 h 39615"/>
                <a:gd name="connsiteX46" fmla="*/ 19830 w 49788"/>
                <a:gd name="connsiteY46" fmla="*/ 20800 h 39615"/>
                <a:gd name="connsiteX47" fmla="*/ 19925 w 49788"/>
                <a:gd name="connsiteY47" fmla="*/ 22856 h 39615"/>
                <a:gd name="connsiteX48" fmla="*/ 23573 w 49788"/>
                <a:gd name="connsiteY48" fmla="*/ 27078 h 39615"/>
                <a:gd name="connsiteX49" fmla="*/ 30535 w 49788"/>
                <a:gd name="connsiteY49" fmla="*/ 30425 h 39615"/>
                <a:gd name="connsiteX50" fmla="*/ 36536 w 49788"/>
                <a:gd name="connsiteY50" fmla="*/ 36234 h 39615"/>
                <a:gd name="connsiteX51" fmla="*/ 37048 w 49788"/>
                <a:gd name="connsiteY51" fmla="*/ 38424 h 39615"/>
                <a:gd name="connsiteX52" fmla="*/ 32552 w 49788"/>
                <a:gd name="connsiteY52" fmla="*/ 39548 h 39615"/>
                <a:gd name="connsiteX53" fmla="*/ 28117 w 49788"/>
                <a:gd name="connsiteY53" fmla="*/ 37625 h 39615"/>
                <a:gd name="connsiteX54" fmla="*/ 25382 w 49788"/>
                <a:gd name="connsiteY54" fmla="*/ 35918 h 39615"/>
                <a:gd name="connsiteX55" fmla="*/ 21382 w 49788"/>
                <a:gd name="connsiteY55" fmla="*/ 34563 h 39615"/>
                <a:gd name="connsiteX56" fmla="*/ 18752 w 49788"/>
                <a:gd name="connsiteY56" fmla="*/ 35560 h 39615"/>
                <a:gd name="connsiteX57" fmla="*/ 15193 w 49788"/>
                <a:gd name="connsiteY57" fmla="*/ 34053 h 39615"/>
                <a:gd name="connsiteX58" fmla="*/ 11386 w 49788"/>
                <a:gd name="connsiteY58" fmla="*/ 32663 h 39615"/>
                <a:gd name="connsiteX59" fmla="*/ 7425 w 49788"/>
                <a:gd name="connsiteY59" fmla="*/ 29733 h 39615"/>
                <a:gd name="connsiteX60" fmla="*/ 991 w 49788"/>
                <a:gd name="connsiteY60" fmla="*/ 24529 h 39615"/>
                <a:gd name="connsiteX61" fmla="*/ 793 w 49788"/>
                <a:gd name="connsiteY61" fmla="*/ 21091 h 39615"/>
                <a:gd name="connsiteX62" fmla="*/ 8445 w 49788"/>
                <a:gd name="connsiteY62" fmla="*/ 19638 h 39615"/>
                <a:gd name="connsiteX63" fmla="*/ 6880 w 49788"/>
                <a:gd name="connsiteY63" fmla="*/ 19309 h 39615"/>
                <a:gd name="connsiteX64" fmla="*/ 4375 w 49788"/>
                <a:gd name="connsiteY64" fmla="*/ 19583 h 39615"/>
                <a:gd name="connsiteX65" fmla="*/ 2622 w 49788"/>
                <a:gd name="connsiteY65" fmla="*/ 19745 h 39615"/>
                <a:gd name="connsiteX66" fmla="*/ 1340 w 49788"/>
                <a:gd name="connsiteY66" fmla="*/ 18634 h 39615"/>
                <a:gd name="connsiteX0" fmla="*/ 1234 w 49682"/>
                <a:gd name="connsiteY0" fmla="*/ 18634 h 39615"/>
                <a:gd name="connsiteX1" fmla="*/ 2089 w 49682"/>
                <a:gd name="connsiteY1" fmla="*/ 17821 h 39615"/>
                <a:gd name="connsiteX2" fmla="*/ 1857 w 49682"/>
                <a:gd name="connsiteY2" fmla="*/ 16777 h 39615"/>
                <a:gd name="connsiteX3" fmla="*/ 2543 w 49682"/>
                <a:gd name="connsiteY3" fmla="*/ 16365 h 39615"/>
                <a:gd name="connsiteX4" fmla="*/ 2369 w 49682"/>
                <a:gd name="connsiteY4" fmla="*/ 15511 h 39615"/>
                <a:gd name="connsiteX5" fmla="*/ 1987 w 49682"/>
                <a:gd name="connsiteY5" fmla="*/ 14985 h 39615"/>
                <a:gd name="connsiteX6" fmla="*/ 2301 w 49682"/>
                <a:gd name="connsiteY6" fmla="*/ 14049 h 39615"/>
                <a:gd name="connsiteX7" fmla="*/ 3174 w 49682"/>
                <a:gd name="connsiteY7" fmla="*/ 13599 h 39615"/>
                <a:gd name="connsiteX8" fmla="*/ 3145 w 49682"/>
                <a:gd name="connsiteY8" fmla="*/ 13075 h 39615"/>
                <a:gd name="connsiteX9" fmla="*/ 3319 w 49682"/>
                <a:gd name="connsiteY9" fmla="*/ 12365 h 39615"/>
                <a:gd name="connsiteX10" fmla="*/ 3739 w 49682"/>
                <a:gd name="connsiteY10" fmla="*/ 11773 h 39615"/>
                <a:gd name="connsiteX11" fmla="*/ 3691 w 49682"/>
                <a:gd name="connsiteY11" fmla="*/ 10990 h 39615"/>
                <a:gd name="connsiteX12" fmla="*/ 2680 w 49682"/>
                <a:gd name="connsiteY12" fmla="*/ 9629 h 39615"/>
                <a:gd name="connsiteX13" fmla="*/ 1234 w 49682"/>
                <a:gd name="connsiteY13" fmla="*/ 7747 h 39615"/>
                <a:gd name="connsiteX14" fmla="*/ 2012 w 49682"/>
                <a:gd name="connsiteY14" fmla="*/ 6762 h 39615"/>
                <a:gd name="connsiteX15" fmla="*/ 2374 w 49682"/>
                <a:gd name="connsiteY15" fmla="*/ 6116 h 39615"/>
                <a:gd name="connsiteX16" fmla="*/ 3367 w 49682"/>
                <a:gd name="connsiteY16" fmla="*/ 5055 h 39615"/>
                <a:gd name="connsiteX17" fmla="*/ 5049 w 49682"/>
                <a:gd name="connsiteY17" fmla="*/ 4421 h 39615"/>
                <a:gd name="connsiteX18" fmla="*/ 6939 w 49682"/>
                <a:gd name="connsiteY18" fmla="*/ 3088 h 39615"/>
                <a:gd name="connsiteX19" fmla="*/ 9311 w 49682"/>
                <a:gd name="connsiteY19" fmla="*/ 2051 h 39615"/>
                <a:gd name="connsiteX20" fmla="*/ 11056 w 49682"/>
                <a:gd name="connsiteY20" fmla="*/ 1644 h 39615"/>
                <a:gd name="connsiteX21" fmla="*/ 13525 w 49682"/>
                <a:gd name="connsiteY21" fmla="*/ 870 h 39615"/>
                <a:gd name="connsiteX22" fmla="*/ 12981 w 49682"/>
                <a:gd name="connsiteY22" fmla="*/ 1949 h 39615"/>
                <a:gd name="connsiteX23" fmla="*/ 14049 w 49682"/>
                <a:gd name="connsiteY23" fmla="*/ 2683 h 39615"/>
                <a:gd name="connsiteX24" fmla="*/ 16205 w 49682"/>
                <a:gd name="connsiteY24" fmla="*/ 3449 h 39615"/>
                <a:gd name="connsiteX25" fmla="*/ 18080 w 49682"/>
                <a:gd name="connsiteY25" fmla="*/ 5181 h 39615"/>
                <a:gd name="connsiteX26" fmla="*/ 17563 w 49682"/>
                <a:gd name="connsiteY26" fmla="*/ 6492 h 39615"/>
                <a:gd name="connsiteX27" fmla="*/ 19842 w 49682"/>
                <a:gd name="connsiteY27" fmla="*/ 6296 h 39615"/>
                <a:gd name="connsiteX28" fmla="*/ 20871 w 49682"/>
                <a:gd name="connsiteY28" fmla="*/ 6601 h 39615"/>
                <a:gd name="connsiteX29" fmla="*/ 21762 w 49682"/>
                <a:gd name="connsiteY29" fmla="*/ 6174 h 39615"/>
                <a:gd name="connsiteX30" fmla="*/ 23245 w 49682"/>
                <a:gd name="connsiteY30" fmla="*/ 4993 h 39615"/>
                <a:gd name="connsiteX31" fmla="*/ 24406 w 49682"/>
                <a:gd name="connsiteY31" fmla="*/ 5252 h 39615"/>
                <a:gd name="connsiteX32" fmla="*/ 24644 w 49682"/>
                <a:gd name="connsiteY32" fmla="*/ 6240 h 39615"/>
                <a:gd name="connsiteX33" fmla="*/ 26209 w 49682"/>
                <a:gd name="connsiteY33" fmla="*/ 6569 h 39615"/>
                <a:gd name="connsiteX34" fmla="*/ 27280 w 49682"/>
                <a:gd name="connsiteY34" fmla="*/ 6372 h 39615"/>
                <a:gd name="connsiteX35" fmla="*/ 39518 w 49682"/>
                <a:gd name="connsiteY35" fmla="*/ 153 h 39615"/>
                <a:gd name="connsiteX36" fmla="*/ 39648 w 49682"/>
                <a:gd name="connsiteY36" fmla="*/ 2602 h 39615"/>
                <a:gd name="connsiteX37" fmla="*/ 43568 w 49682"/>
                <a:gd name="connsiteY37" fmla="*/ 4350 h 39615"/>
                <a:gd name="connsiteX38" fmla="*/ 49629 w 49682"/>
                <a:gd name="connsiteY38" fmla="*/ 9102 h 39615"/>
                <a:gd name="connsiteX39" fmla="*/ 46263 w 49682"/>
                <a:gd name="connsiteY39" fmla="*/ 10532 h 39615"/>
                <a:gd name="connsiteX40" fmla="*/ 41581 w 49682"/>
                <a:gd name="connsiteY40" fmla="*/ 11241 h 39615"/>
                <a:gd name="connsiteX41" fmla="*/ 38681 w 49682"/>
                <a:gd name="connsiteY41" fmla="*/ 10154 h 39615"/>
                <a:gd name="connsiteX42" fmla="*/ 35550 w 49682"/>
                <a:gd name="connsiteY42" fmla="*/ 14009 h 39615"/>
                <a:gd name="connsiteX43" fmla="*/ 32556 w 49682"/>
                <a:gd name="connsiteY43" fmla="*/ 17952 h 39615"/>
                <a:gd name="connsiteX44" fmla="*/ 28356 w 49682"/>
                <a:gd name="connsiteY44" fmla="*/ 21488 h 39615"/>
                <a:gd name="connsiteX45" fmla="*/ 22031 w 49682"/>
                <a:gd name="connsiteY45" fmla="*/ 20300 h 39615"/>
                <a:gd name="connsiteX46" fmla="*/ 19724 w 49682"/>
                <a:gd name="connsiteY46" fmla="*/ 20800 h 39615"/>
                <a:gd name="connsiteX47" fmla="*/ 19819 w 49682"/>
                <a:gd name="connsiteY47" fmla="*/ 22856 h 39615"/>
                <a:gd name="connsiteX48" fmla="*/ 23467 w 49682"/>
                <a:gd name="connsiteY48" fmla="*/ 27078 h 39615"/>
                <a:gd name="connsiteX49" fmla="*/ 30429 w 49682"/>
                <a:gd name="connsiteY49" fmla="*/ 30425 h 39615"/>
                <a:gd name="connsiteX50" fmla="*/ 36430 w 49682"/>
                <a:gd name="connsiteY50" fmla="*/ 36234 h 39615"/>
                <a:gd name="connsiteX51" fmla="*/ 36942 w 49682"/>
                <a:gd name="connsiteY51" fmla="*/ 38424 h 39615"/>
                <a:gd name="connsiteX52" fmla="*/ 32446 w 49682"/>
                <a:gd name="connsiteY52" fmla="*/ 39548 h 39615"/>
                <a:gd name="connsiteX53" fmla="*/ 28011 w 49682"/>
                <a:gd name="connsiteY53" fmla="*/ 37625 h 39615"/>
                <a:gd name="connsiteX54" fmla="*/ 25276 w 49682"/>
                <a:gd name="connsiteY54" fmla="*/ 35918 h 39615"/>
                <a:gd name="connsiteX55" fmla="*/ 21276 w 49682"/>
                <a:gd name="connsiteY55" fmla="*/ 34563 h 39615"/>
                <a:gd name="connsiteX56" fmla="*/ 18646 w 49682"/>
                <a:gd name="connsiteY56" fmla="*/ 35560 h 39615"/>
                <a:gd name="connsiteX57" fmla="*/ 15087 w 49682"/>
                <a:gd name="connsiteY57" fmla="*/ 34053 h 39615"/>
                <a:gd name="connsiteX58" fmla="*/ 11280 w 49682"/>
                <a:gd name="connsiteY58" fmla="*/ 32663 h 39615"/>
                <a:gd name="connsiteX59" fmla="*/ 7319 w 49682"/>
                <a:gd name="connsiteY59" fmla="*/ 29733 h 39615"/>
                <a:gd name="connsiteX60" fmla="*/ 885 w 49682"/>
                <a:gd name="connsiteY60" fmla="*/ 24529 h 39615"/>
                <a:gd name="connsiteX61" fmla="*/ 687 w 49682"/>
                <a:gd name="connsiteY61" fmla="*/ 21091 h 39615"/>
                <a:gd name="connsiteX62" fmla="*/ 6774 w 49682"/>
                <a:gd name="connsiteY62" fmla="*/ 19309 h 39615"/>
                <a:gd name="connsiteX63" fmla="*/ 4269 w 49682"/>
                <a:gd name="connsiteY63" fmla="*/ 19583 h 39615"/>
                <a:gd name="connsiteX64" fmla="*/ 2516 w 49682"/>
                <a:gd name="connsiteY64" fmla="*/ 19745 h 39615"/>
                <a:gd name="connsiteX65" fmla="*/ 1234 w 49682"/>
                <a:gd name="connsiteY65" fmla="*/ 18634 h 39615"/>
                <a:gd name="connsiteX0" fmla="*/ 1076 w 49524"/>
                <a:gd name="connsiteY0" fmla="*/ 18634 h 39615"/>
                <a:gd name="connsiteX1" fmla="*/ 1931 w 49524"/>
                <a:gd name="connsiteY1" fmla="*/ 17821 h 39615"/>
                <a:gd name="connsiteX2" fmla="*/ 1699 w 49524"/>
                <a:gd name="connsiteY2" fmla="*/ 16777 h 39615"/>
                <a:gd name="connsiteX3" fmla="*/ 2385 w 49524"/>
                <a:gd name="connsiteY3" fmla="*/ 16365 h 39615"/>
                <a:gd name="connsiteX4" fmla="*/ 2211 w 49524"/>
                <a:gd name="connsiteY4" fmla="*/ 15511 h 39615"/>
                <a:gd name="connsiteX5" fmla="*/ 1829 w 49524"/>
                <a:gd name="connsiteY5" fmla="*/ 14985 h 39615"/>
                <a:gd name="connsiteX6" fmla="*/ 2143 w 49524"/>
                <a:gd name="connsiteY6" fmla="*/ 14049 h 39615"/>
                <a:gd name="connsiteX7" fmla="*/ 3016 w 49524"/>
                <a:gd name="connsiteY7" fmla="*/ 13599 h 39615"/>
                <a:gd name="connsiteX8" fmla="*/ 2987 w 49524"/>
                <a:gd name="connsiteY8" fmla="*/ 13075 h 39615"/>
                <a:gd name="connsiteX9" fmla="*/ 3161 w 49524"/>
                <a:gd name="connsiteY9" fmla="*/ 12365 h 39615"/>
                <a:gd name="connsiteX10" fmla="*/ 3581 w 49524"/>
                <a:gd name="connsiteY10" fmla="*/ 11773 h 39615"/>
                <a:gd name="connsiteX11" fmla="*/ 3533 w 49524"/>
                <a:gd name="connsiteY11" fmla="*/ 10990 h 39615"/>
                <a:gd name="connsiteX12" fmla="*/ 2522 w 49524"/>
                <a:gd name="connsiteY12" fmla="*/ 9629 h 39615"/>
                <a:gd name="connsiteX13" fmla="*/ 1076 w 49524"/>
                <a:gd name="connsiteY13" fmla="*/ 7747 h 39615"/>
                <a:gd name="connsiteX14" fmla="*/ 1854 w 49524"/>
                <a:gd name="connsiteY14" fmla="*/ 6762 h 39615"/>
                <a:gd name="connsiteX15" fmla="*/ 2216 w 49524"/>
                <a:gd name="connsiteY15" fmla="*/ 6116 h 39615"/>
                <a:gd name="connsiteX16" fmla="*/ 3209 w 49524"/>
                <a:gd name="connsiteY16" fmla="*/ 5055 h 39615"/>
                <a:gd name="connsiteX17" fmla="*/ 4891 w 49524"/>
                <a:gd name="connsiteY17" fmla="*/ 4421 h 39615"/>
                <a:gd name="connsiteX18" fmla="*/ 6781 w 49524"/>
                <a:gd name="connsiteY18" fmla="*/ 3088 h 39615"/>
                <a:gd name="connsiteX19" fmla="*/ 9153 w 49524"/>
                <a:gd name="connsiteY19" fmla="*/ 2051 h 39615"/>
                <a:gd name="connsiteX20" fmla="*/ 10898 w 49524"/>
                <a:gd name="connsiteY20" fmla="*/ 1644 h 39615"/>
                <a:gd name="connsiteX21" fmla="*/ 13367 w 49524"/>
                <a:gd name="connsiteY21" fmla="*/ 870 h 39615"/>
                <a:gd name="connsiteX22" fmla="*/ 12823 w 49524"/>
                <a:gd name="connsiteY22" fmla="*/ 1949 h 39615"/>
                <a:gd name="connsiteX23" fmla="*/ 13891 w 49524"/>
                <a:gd name="connsiteY23" fmla="*/ 2683 h 39615"/>
                <a:gd name="connsiteX24" fmla="*/ 16047 w 49524"/>
                <a:gd name="connsiteY24" fmla="*/ 3449 h 39615"/>
                <a:gd name="connsiteX25" fmla="*/ 17922 w 49524"/>
                <a:gd name="connsiteY25" fmla="*/ 5181 h 39615"/>
                <a:gd name="connsiteX26" fmla="*/ 17405 w 49524"/>
                <a:gd name="connsiteY26" fmla="*/ 6492 h 39615"/>
                <a:gd name="connsiteX27" fmla="*/ 19684 w 49524"/>
                <a:gd name="connsiteY27" fmla="*/ 6296 h 39615"/>
                <a:gd name="connsiteX28" fmla="*/ 20713 w 49524"/>
                <a:gd name="connsiteY28" fmla="*/ 6601 h 39615"/>
                <a:gd name="connsiteX29" fmla="*/ 21604 w 49524"/>
                <a:gd name="connsiteY29" fmla="*/ 6174 h 39615"/>
                <a:gd name="connsiteX30" fmla="*/ 23087 w 49524"/>
                <a:gd name="connsiteY30" fmla="*/ 4993 h 39615"/>
                <a:gd name="connsiteX31" fmla="*/ 24248 w 49524"/>
                <a:gd name="connsiteY31" fmla="*/ 5252 h 39615"/>
                <a:gd name="connsiteX32" fmla="*/ 24486 w 49524"/>
                <a:gd name="connsiteY32" fmla="*/ 6240 h 39615"/>
                <a:gd name="connsiteX33" fmla="*/ 26051 w 49524"/>
                <a:gd name="connsiteY33" fmla="*/ 6569 h 39615"/>
                <a:gd name="connsiteX34" fmla="*/ 27122 w 49524"/>
                <a:gd name="connsiteY34" fmla="*/ 6372 h 39615"/>
                <a:gd name="connsiteX35" fmla="*/ 39360 w 49524"/>
                <a:gd name="connsiteY35" fmla="*/ 153 h 39615"/>
                <a:gd name="connsiteX36" fmla="*/ 39490 w 49524"/>
                <a:gd name="connsiteY36" fmla="*/ 2602 h 39615"/>
                <a:gd name="connsiteX37" fmla="*/ 43410 w 49524"/>
                <a:gd name="connsiteY37" fmla="*/ 4350 h 39615"/>
                <a:gd name="connsiteX38" fmla="*/ 49471 w 49524"/>
                <a:gd name="connsiteY38" fmla="*/ 9102 h 39615"/>
                <a:gd name="connsiteX39" fmla="*/ 46105 w 49524"/>
                <a:gd name="connsiteY39" fmla="*/ 10532 h 39615"/>
                <a:gd name="connsiteX40" fmla="*/ 41423 w 49524"/>
                <a:gd name="connsiteY40" fmla="*/ 11241 h 39615"/>
                <a:gd name="connsiteX41" fmla="*/ 38523 w 49524"/>
                <a:gd name="connsiteY41" fmla="*/ 10154 h 39615"/>
                <a:gd name="connsiteX42" fmla="*/ 35392 w 49524"/>
                <a:gd name="connsiteY42" fmla="*/ 14009 h 39615"/>
                <a:gd name="connsiteX43" fmla="*/ 32398 w 49524"/>
                <a:gd name="connsiteY43" fmla="*/ 17952 h 39615"/>
                <a:gd name="connsiteX44" fmla="*/ 28198 w 49524"/>
                <a:gd name="connsiteY44" fmla="*/ 21488 h 39615"/>
                <a:gd name="connsiteX45" fmla="*/ 21873 w 49524"/>
                <a:gd name="connsiteY45" fmla="*/ 20300 h 39615"/>
                <a:gd name="connsiteX46" fmla="*/ 19566 w 49524"/>
                <a:gd name="connsiteY46" fmla="*/ 20800 h 39615"/>
                <a:gd name="connsiteX47" fmla="*/ 19661 w 49524"/>
                <a:gd name="connsiteY47" fmla="*/ 22856 h 39615"/>
                <a:gd name="connsiteX48" fmla="*/ 23309 w 49524"/>
                <a:gd name="connsiteY48" fmla="*/ 27078 h 39615"/>
                <a:gd name="connsiteX49" fmla="*/ 30271 w 49524"/>
                <a:gd name="connsiteY49" fmla="*/ 30425 h 39615"/>
                <a:gd name="connsiteX50" fmla="*/ 36272 w 49524"/>
                <a:gd name="connsiteY50" fmla="*/ 36234 h 39615"/>
                <a:gd name="connsiteX51" fmla="*/ 36784 w 49524"/>
                <a:gd name="connsiteY51" fmla="*/ 38424 h 39615"/>
                <a:gd name="connsiteX52" fmla="*/ 32288 w 49524"/>
                <a:gd name="connsiteY52" fmla="*/ 39548 h 39615"/>
                <a:gd name="connsiteX53" fmla="*/ 27853 w 49524"/>
                <a:gd name="connsiteY53" fmla="*/ 37625 h 39615"/>
                <a:gd name="connsiteX54" fmla="*/ 25118 w 49524"/>
                <a:gd name="connsiteY54" fmla="*/ 35918 h 39615"/>
                <a:gd name="connsiteX55" fmla="*/ 21118 w 49524"/>
                <a:gd name="connsiteY55" fmla="*/ 34563 h 39615"/>
                <a:gd name="connsiteX56" fmla="*/ 18488 w 49524"/>
                <a:gd name="connsiteY56" fmla="*/ 35560 h 39615"/>
                <a:gd name="connsiteX57" fmla="*/ 14929 w 49524"/>
                <a:gd name="connsiteY57" fmla="*/ 34053 h 39615"/>
                <a:gd name="connsiteX58" fmla="*/ 11122 w 49524"/>
                <a:gd name="connsiteY58" fmla="*/ 32663 h 39615"/>
                <a:gd name="connsiteX59" fmla="*/ 7161 w 49524"/>
                <a:gd name="connsiteY59" fmla="*/ 29733 h 39615"/>
                <a:gd name="connsiteX60" fmla="*/ 727 w 49524"/>
                <a:gd name="connsiteY60" fmla="*/ 24529 h 39615"/>
                <a:gd name="connsiteX61" fmla="*/ 529 w 49524"/>
                <a:gd name="connsiteY61" fmla="*/ 21091 h 39615"/>
                <a:gd name="connsiteX62" fmla="*/ 4111 w 49524"/>
                <a:gd name="connsiteY62" fmla="*/ 19583 h 39615"/>
                <a:gd name="connsiteX63" fmla="*/ 2358 w 49524"/>
                <a:gd name="connsiteY63" fmla="*/ 19745 h 39615"/>
                <a:gd name="connsiteX64" fmla="*/ 1076 w 49524"/>
                <a:gd name="connsiteY64" fmla="*/ 18634 h 39615"/>
                <a:gd name="connsiteX0" fmla="*/ 977 w 49425"/>
                <a:gd name="connsiteY0" fmla="*/ 18634 h 39615"/>
                <a:gd name="connsiteX1" fmla="*/ 1832 w 49425"/>
                <a:gd name="connsiteY1" fmla="*/ 17821 h 39615"/>
                <a:gd name="connsiteX2" fmla="*/ 1600 w 49425"/>
                <a:gd name="connsiteY2" fmla="*/ 16777 h 39615"/>
                <a:gd name="connsiteX3" fmla="*/ 2286 w 49425"/>
                <a:gd name="connsiteY3" fmla="*/ 16365 h 39615"/>
                <a:gd name="connsiteX4" fmla="*/ 2112 w 49425"/>
                <a:gd name="connsiteY4" fmla="*/ 15511 h 39615"/>
                <a:gd name="connsiteX5" fmla="*/ 1730 w 49425"/>
                <a:gd name="connsiteY5" fmla="*/ 14985 h 39615"/>
                <a:gd name="connsiteX6" fmla="*/ 2044 w 49425"/>
                <a:gd name="connsiteY6" fmla="*/ 14049 h 39615"/>
                <a:gd name="connsiteX7" fmla="*/ 2917 w 49425"/>
                <a:gd name="connsiteY7" fmla="*/ 13599 h 39615"/>
                <a:gd name="connsiteX8" fmla="*/ 2888 w 49425"/>
                <a:gd name="connsiteY8" fmla="*/ 13075 h 39615"/>
                <a:gd name="connsiteX9" fmla="*/ 3062 w 49425"/>
                <a:gd name="connsiteY9" fmla="*/ 12365 h 39615"/>
                <a:gd name="connsiteX10" fmla="*/ 3482 w 49425"/>
                <a:gd name="connsiteY10" fmla="*/ 11773 h 39615"/>
                <a:gd name="connsiteX11" fmla="*/ 3434 w 49425"/>
                <a:gd name="connsiteY11" fmla="*/ 10990 h 39615"/>
                <a:gd name="connsiteX12" fmla="*/ 2423 w 49425"/>
                <a:gd name="connsiteY12" fmla="*/ 9629 h 39615"/>
                <a:gd name="connsiteX13" fmla="*/ 977 w 49425"/>
                <a:gd name="connsiteY13" fmla="*/ 7747 h 39615"/>
                <a:gd name="connsiteX14" fmla="*/ 1755 w 49425"/>
                <a:gd name="connsiteY14" fmla="*/ 6762 h 39615"/>
                <a:gd name="connsiteX15" fmla="*/ 2117 w 49425"/>
                <a:gd name="connsiteY15" fmla="*/ 6116 h 39615"/>
                <a:gd name="connsiteX16" fmla="*/ 3110 w 49425"/>
                <a:gd name="connsiteY16" fmla="*/ 5055 h 39615"/>
                <a:gd name="connsiteX17" fmla="*/ 4792 w 49425"/>
                <a:gd name="connsiteY17" fmla="*/ 4421 h 39615"/>
                <a:gd name="connsiteX18" fmla="*/ 6682 w 49425"/>
                <a:gd name="connsiteY18" fmla="*/ 3088 h 39615"/>
                <a:gd name="connsiteX19" fmla="*/ 9054 w 49425"/>
                <a:gd name="connsiteY19" fmla="*/ 2051 h 39615"/>
                <a:gd name="connsiteX20" fmla="*/ 10799 w 49425"/>
                <a:gd name="connsiteY20" fmla="*/ 1644 h 39615"/>
                <a:gd name="connsiteX21" fmla="*/ 13268 w 49425"/>
                <a:gd name="connsiteY21" fmla="*/ 870 h 39615"/>
                <a:gd name="connsiteX22" fmla="*/ 12724 w 49425"/>
                <a:gd name="connsiteY22" fmla="*/ 1949 h 39615"/>
                <a:gd name="connsiteX23" fmla="*/ 13792 w 49425"/>
                <a:gd name="connsiteY23" fmla="*/ 2683 h 39615"/>
                <a:gd name="connsiteX24" fmla="*/ 15948 w 49425"/>
                <a:gd name="connsiteY24" fmla="*/ 3449 h 39615"/>
                <a:gd name="connsiteX25" fmla="*/ 17823 w 49425"/>
                <a:gd name="connsiteY25" fmla="*/ 5181 h 39615"/>
                <a:gd name="connsiteX26" fmla="*/ 17306 w 49425"/>
                <a:gd name="connsiteY26" fmla="*/ 6492 h 39615"/>
                <a:gd name="connsiteX27" fmla="*/ 19585 w 49425"/>
                <a:gd name="connsiteY27" fmla="*/ 6296 h 39615"/>
                <a:gd name="connsiteX28" fmla="*/ 20614 w 49425"/>
                <a:gd name="connsiteY28" fmla="*/ 6601 h 39615"/>
                <a:gd name="connsiteX29" fmla="*/ 21505 w 49425"/>
                <a:gd name="connsiteY29" fmla="*/ 6174 h 39615"/>
                <a:gd name="connsiteX30" fmla="*/ 22988 w 49425"/>
                <a:gd name="connsiteY30" fmla="*/ 4993 h 39615"/>
                <a:gd name="connsiteX31" fmla="*/ 24149 w 49425"/>
                <a:gd name="connsiteY31" fmla="*/ 5252 h 39615"/>
                <a:gd name="connsiteX32" fmla="*/ 24387 w 49425"/>
                <a:gd name="connsiteY32" fmla="*/ 6240 h 39615"/>
                <a:gd name="connsiteX33" fmla="*/ 25952 w 49425"/>
                <a:gd name="connsiteY33" fmla="*/ 6569 h 39615"/>
                <a:gd name="connsiteX34" fmla="*/ 27023 w 49425"/>
                <a:gd name="connsiteY34" fmla="*/ 6372 h 39615"/>
                <a:gd name="connsiteX35" fmla="*/ 39261 w 49425"/>
                <a:gd name="connsiteY35" fmla="*/ 153 h 39615"/>
                <a:gd name="connsiteX36" fmla="*/ 39391 w 49425"/>
                <a:gd name="connsiteY36" fmla="*/ 2602 h 39615"/>
                <a:gd name="connsiteX37" fmla="*/ 43311 w 49425"/>
                <a:gd name="connsiteY37" fmla="*/ 4350 h 39615"/>
                <a:gd name="connsiteX38" fmla="*/ 49372 w 49425"/>
                <a:gd name="connsiteY38" fmla="*/ 9102 h 39615"/>
                <a:gd name="connsiteX39" fmla="*/ 46006 w 49425"/>
                <a:gd name="connsiteY39" fmla="*/ 10532 h 39615"/>
                <a:gd name="connsiteX40" fmla="*/ 41324 w 49425"/>
                <a:gd name="connsiteY40" fmla="*/ 11241 h 39615"/>
                <a:gd name="connsiteX41" fmla="*/ 38424 w 49425"/>
                <a:gd name="connsiteY41" fmla="*/ 10154 h 39615"/>
                <a:gd name="connsiteX42" fmla="*/ 35293 w 49425"/>
                <a:gd name="connsiteY42" fmla="*/ 14009 h 39615"/>
                <a:gd name="connsiteX43" fmla="*/ 32299 w 49425"/>
                <a:gd name="connsiteY43" fmla="*/ 17952 h 39615"/>
                <a:gd name="connsiteX44" fmla="*/ 28099 w 49425"/>
                <a:gd name="connsiteY44" fmla="*/ 21488 h 39615"/>
                <a:gd name="connsiteX45" fmla="*/ 21774 w 49425"/>
                <a:gd name="connsiteY45" fmla="*/ 20300 h 39615"/>
                <a:gd name="connsiteX46" fmla="*/ 19467 w 49425"/>
                <a:gd name="connsiteY46" fmla="*/ 20800 h 39615"/>
                <a:gd name="connsiteX47" fmla="*/ 19562 w 49425"/>
                <a:gd name="connsiteY47" fmla="*/ 22856 h 39615"/>
                <a:gd name="connsiteX48" fmla="*/ 23210 w 49425"/>
                <a:gd name="connsiteY48" fmla="*/ 27078 h 39615"/>
                <a:gd name="connsiteX49" fmla="*/ 30172 w 49425"/>
                <a:gd name="connsiteY49" fmla="*/ 30425 h 39615"/>
                <a:gd name="connsiteX50" fmla="*/ 36173 w 49425"/>
                <a:gd name="connsiteY50" fmla="*/ 36234 h 39615"/>
                <a:gd name="connsiteX51" fmla="*/ 36685 w 49425"/>
                <a:gd name="connsiteY51" fmla="*/ 38424 h 39615"/>
                <a:gd name="connsiteX52" fmla="*/ 32189 w 49425"/>
                <a:gd name="connsiteY52" fmla="*/ 39548 h 39615"/>
                <a:gd name="connsiteX53" fmla="*/ 27754 w 49425"/>
                <a:gd name="connsiteY53" fmla="*/ 37625 h 39615"/>
                <a:gd name="connsiteX54" fmla="*/ 25019 w 49425"/>
                <a:gd name="connsiteY54" fmla="*/ 35918 h 39615"/>
                <a:gd name="connsiteX55" fmla="*/ 21019 w 49425"/>
                <a:gd name="connsiteY55" fmla="*/ 34563 h 39615"/>
                <a:gd name="connsiteX56" fmla="*/ 18389 w 49425"/>
                <a:gd name="connsiteY56" fmla="*/ 35560 h 39615"/>
                <a:gd name="connsiteX57" fmla="*/ 14830 w 49425"/>
                <a:gd name="connsiteY57" fmla="*/ 34053 h 39615"/>
                <a:gd name="connsiteX58" fmla="*/ 11023 w 49425"/>
                <a:gd name="connsiteY58" fmla="*/ 32663 h 39615"/>
                <a:gd name="connsiteX59" fmla="*/ 7062 w 49425"/>
                <a:gd name="connsiteY59" fmla="*/ 29733 h 39615"/>
                <a:gd name="connsiteX60" fmla="*/ 628 w 49425"/>
                <a:gd name="connsiteY60" fmla="*/ 24529 h 39615"/>
                <a:gd name="connsiteX61" fmla="*/ 430 w 49425"/>
                <a:gd name="connsiteY61" fmla="*/ 21091 h 39615"/>
                <a:gd name="connsiteX62" fmla="*/ 2259 w 49425"/>
                <a:gd name="connsiteY62" fmla="*/ 19745 h 39615"/>
                <a:gd name="connsiteX63" fmla="*/ 977 w 49425"/>
                <a:gd name="connsiteY63" fmla="*/ 18634 h 39615"/>
                <a:gd name="connsiteX0" fmla="*/ 977 w 49425"/>
                <a:gd name="connsiteY0" fmla="*/ 18634 h 39615"/>
                <a:gd name="connsiteX1" fmla="*/ 1832 w 49425"/>
                <a:gd name="connsiteY1" fmla="*/ 17821 h 39615"/>
                <a:gd name="connsiteX2" fmla="*/ 1600 w 49425"/>
                <a:gd name="connsiteY2" fmla="*/ 16777 h 39615"/>
                <a:gd name="connsiteX3" fmla="*/ 2286 w 49425"/>
                <a:gd name="connsiteY3" fmla="*/ 16365 h 39615"/>
                <a:gd name="connsiteX4" fmla="*/ 2112 w 49425"/>
                <a:gd name="connsiteY4" fmla="*/ 15511 h 39615"/>
                <a:gd name="connsiteX5" fmla="*/ 1730 w 49425"/>
                <a:gd name="connsiteY5" fmla="*/ 14985 h 39615"/>
                <a:gd name="connsiteX6" fmla="*/ 2044 w 49425"/>
                <a:gd name="connsiteY6" fmla="*/ 14049 h 39615"/>
                <a:gd name="connsiteX7" fmla="*/ 2917 w 49425"/>
                <a:gd name="connsiteY7" fmla="*/ 13599 h 39615"/>
                <a:gd name="connsiteX8" fmla="*/ 2888 w 49425"/>
                <a:gd name="connsiteY8" fmla="*/ 13075 h 39615"/>
                <a:gd name="connsiteX9" fmla="*/ 3062 w 49425"/>
                <a:gd name="connsiteY9" fmla="*/ 12365 h 39615"/>
                <a:gd name="connsiteX10" fmla="*/ 3482 w 49425"/>
                <a:gd name="connsiteY10" fmla="*/ 11773 h 39615"/>
                <a:gd name="connsiteX11" fmla="*/ 3434 w 49425"/>
                <a:gd name="connsiteY11" fmla="*/ 10990 h 39615"/>
                <a:gd name="connsiteX12" fmla="*/ 2423 w 49425"/>
                <a:gd name="connsiteY12" fmla="*/ 9629 h 39615"/>
                <a:gd name="connsiteX13" fmla="*/ 977 w 49425"/>
                <a:gd name="connsiteY13" fmla="*/ 7747 h 39615"/>
                <a:gd name="connsiteX14" fmla="*/ 1755 w 49425"/>
                <a:gd name="connsiteY14" fmla="*/ 6762 h 39615"/>
                <a:gd name="connsiteX15" fmla="*/ 2117 w 49425"/>
                <a:gd name="connsiteY15" fmla="*/ 6116 h 39615"/>
                <a:gd name="connsiteX16" fmla="*/ 3110 w 49425"/>
                <a:gd name="connsiteY16" fmla="*/ 5055 h 39615"/>
                <a:gd name="connsiteX17" fmla="*/ 4792 w 49425"/>
                <a:gd name="connsiteY17" fmla="*/ 4421 h 39615"/>
                <a:gd name="connsiteX18" fmla="*/ 6682 w 49425"/>
                <a:gd name="connsiteY18" fmla="*/ 3088 h 39615"/>
                <a:gd name="connsiteX19" fmla="*/ 9054 w 49425"/>
                <a:gd name="connsiteY19" fmla="*/ 2051 h 39615"/>
                <a:gd name="connsiteX20" fmla="*/ 10799 w 49425"/>
                <a:gd name="connsiteY20" fmla="*/ 1644 h 39615"/>
                <a:gd name="connsiteX21" fmla="*/ 13268 w 49425"/>
                <a:gd name="connsiteY21" fmla="*/ 870 h 39615"/>
                <a:gd name="connsiteX22" fmla="*/ 12724 w 49425"/>
                <a:gd name="connsiteY22" fmla="*/ 1949 h 39615"/>
                <a:gd name="connsiteX23" fmla="*/ 13792 w 49425"/>
                <a:gd name="connsiteY23" fmla="*/ 2683 h 39615"/>
                <a:gd name="connsiteX24" fmla="*/ 15948 w 49425"/>
                <a:gd name="connsiteY24" fmla="*/ 3449 h 39615"/>
                <a:gd name="connsiteX25" fmla="*/ 17823 w 49425"/>
                <a:gd name="connsiteY25" fmla="*/ 5181 h 39615"/>
                <a:gd name="connsiteX26" fmla="*/ 17306 w 49425"/>
                <a:gd name="connsiteY26" fmla="*/ 6492 h 39615"/>
                <a:gd name="connsiteX27" fmla="*/ 19585 w 49425"/>
                <a:gd name="connsiteY27" fmla="*/ 6296 h 39615"/>
                <a:gd name="connsiteX28" fmla="*/ 20614 w 49425"/>
                <a:gd name="connsiteY28" fmla="*/ 6601 h 39615"/>
                <a:gd name="connsiteX29" fmla="*/ 21505 w 49425"/>
                <a:gd name="connsiteY29" fmla="*/ 6174 h 39615"/>
                <a:gd name="connsiteX30" fmla="*/ 22988 w 49425"/>
                <a:gd name="connsiteY30" fmla="*/ 4993 h 39615"/>
                <a:gd name="connsiteX31" fmla="*/ 24149 w 49425"/>
                <a:gd name="connsiteY31" fmla="*/ 5252 h 39615"/>
                <a:gd name="connsiteX32" fmla="*/ 24387 w 49425"/>
                <a:gd name="connsiteY32" fmla="*/ 6240 h 39615"/>
                <a:gd name="connsiteX33" fmla="*/ 25952 w 49425"/>
                <a:gd name="connsiteY33" fmla="*/ 6569 h 39615"/>
                <a:gd name="connsiteX34" fmla="*/ 27023 w 49425"/>
                <a:gd name="connsiteY34" fmla="*/ 6372 h 39615"/>
                <a:gd name="connsiteX35" fmla="*/ 39261 w 49425"/>
                <a:gd name="connsiteY35" fmla="*/ 153 h 39615"/>
                <a:gd name="connsiteX36" fmla="*/ 39391 w 49425"/>
                <a:gd name="connsiteY36" fmla="*/ 2602 h 39615"/>
                <a:gd name="connsiteX37" fmla="*/ 43311 w 49425"/>
                <a:gd name="connsiteY37" fmla="*/ 4350 h 39615"/>
                <a:gd name="connsiteX38" fmla="*/ 49372 w 49425"/>
                <a:gd name="connsiteY38" fmla="*/ 9102 h 39615"/>
                <a:gd name="connsiteX39" fmla="*/ 46006 w 49425"/>
                <a:gd name="connsiteY39" fmla="*/ 10532 h 39615"/>
                <a:gd name="connsiteX40" fmla="*/ 41324 w 49425"/>
                <a:gd name="connsiteY40" fmla="*/ 11241 h 39615"/>
                <a:gd name="connsiteX41" fmla="*/ 38424 w 49425"/>
                <a:gd name="connsiteY41" fmla="*/ 10154 h 39615"/>
                <a:gd name="connsiteX42" fmla="*/ 35293 w 49425"/>
                <a:gd name="connsiteY42" fmla="*/ 14009 h 39615"/>
                <a:gd name="connsiteX43" fmla="*/ 32299 w 49425"/>
                <a:gd name="connsiteY43" fmla="*/ 17952 h 39615"/>
                <a:gd name="connsiteX44" fmla="*/ 28099 w 49425"/>
                <a:gd name="connsiteY44" fmla="*/ 21488 h 39615"/>
                <a:gd name="connsiteX45" fmla="*/ 21774 w 49425"/>
                <a:gd name="connsiteY45" fmla="*/ 20300 h 39615"/>
                <a:gd name="connsiteX46" fmla="*/ 19467 w 49425"/>
                <a:gd name="connsiteY46" fmla="*/ 20800 h 39615"/>
                <a:gd name="connsiteX47" fmla="*/ 19562 w 49425"/>
                <a:gd name="connsiteY47" fmla="*/ 22856 h 39615"/>
                <a:gd name="connsiteX48" fmla="*/ 23210 w 49425"/>
                <a:gd name="connsiteY48" fmla="*/ 27078 h 39615"/>
                <a:gd name="connsiteX49" fmla="*/ 30172 w 49425"/>
                <a:gd name="connsiteY49" fmla="*/ 30425 h 39615"/>
                <a:gd name="connsiteX50" fmla="*/ 36173 w 49425"/>
                <a:gd name="connsiteY50" fmla="*/ 36234 h 39615"/>
                <a:gd name="connsiteX51" fmla="*/ 36685 w 49425"/>
                <a:gd name="connsiteY51" fmla="*/ 38424 h 39615"/>
                <a:gd name="connsiteX52" fmla="*/ 32189 w 49425"/>
                <a:gd name="connsiteY52" fmla="*/ 39548 h 39615"/>
                <a:gd name="connsiteX53" fmla="*/ 27754 w 49425"/>
                <a:gd name="connsiteY53" fmla="*/ 37625 h 39615"/>
                <a:gd name="connsiteX54" fmla="*/ 25019 w 49425"/>
                <a:gd name="connsiteY54" fmla="*/ 35918 h 39615"/>
                <a:gd name="connsiteX55" fmla="*/ 21019 w 49425"/>
                <a:gd name="connsiteY55" fmla="*/ 34563 h 39615"/>
                <a:gd name="connsiteX56" fmla="*/ 18389 w 49425"/>
                <a:gd name="connsiteY56" fmla="*/ 35560 h 39615"/>
                <a:gd name="connsiteX57" fmla="*/ 14830 w 49425"/>
                <a:gd name="connsiteY57" fmla="*/ 34053 h 39615"/>
                <a:gd name="connsiteX58" fmla="*/ 11023 w 49425"/>
                <a:gd name="connsiteY58" fmla="*/ 32663 h 39615"/>
                <a:gd name="connsiteX59" fmla="*/ 7062 w 49425"/>
                <a:gd name="connsiteY59" fmla="*/ 29733 h 39615"/>
                <a:gd name="connsiteX60" fmla="*/ 628 w 49425"/>
                <a:gd name="connsiteY60" fmla="*/ 24529 h 39615"/>
                <a:gd name="connsiteX61" fmla="*/ 430 w 49425"/>
                <a:gd name="connsiteY61" fmla="*/ 21091 h 39615"/>
                <a:gd name="connsiteX62" fmla="*/ 977 w 49425"/>
                <a:gd name="connsiteY62" fmla="*/ 18634 h 39615"/>
                <a:gd name="connsiteX0" fmla="*/ 14 w 51926"/>
                <a:gd name="connsiteY0" fmla="*/ 20475 h 39615"/>
                <a:gd name="connsiteX1" fmla="*/ 4333 w 51926"/>
                <a:gd name="connsiteY1" fmla="*/ 17821 h 39615"/>
                <a:gd name="connsiteX2" fmla="*/ 4101 w 51926"/>
                <a:gd name="connsiteY2" fmla="*/ 16777 h 39615"/>
                <a:gd name="connsiteX3" fmla="*/ 4787 w 51926"/>
                <a:gd name="connsiteY3" fmla="*/ 16365 h 39615"/>
                <a:gd name="connsiteX4" fmla="*/ 4613 w 51926"/>
                <a:gd name="connsiteY4" fmla="*/ 15511 h 39615"/>
                <a:gd name="connsiteX5" fmla="*/ 4231 w 51926"/>
                <a:gd name="connsiteY5" fmla="*/ 14985 h 39615"/>
                <a:gd name="connsiteX6" fmla="*/ 4545 w 51926"/>
                <a:gd name="connsiteY6" fmla="*/ 14049 h 39615"/>
                <a:gd name="connsiteX7" fmla="*/ 5418 w 51926"/>
                <a:gd name="connsiteY7" fmla="*/ 13599 h 39615"/>
                <a:gd name="connsiteX8" fmla="*/ 5389 w 51926"/>
                <a:gd name="connsiteY8" fmla="*/ 13075 h 39615"/>
                <a:gd name="connsiteX9" fmla="*/ 5563 w 51926"/>
                <a:gd name="connsiteY9" fmla="*/ 12365 h 39615"/>
                <a:gd name="connsiteX10" fmla="*/ 5983 w 51926"/>
                <a:gd name="connsiteY10" fmla="*/ 11773 h 39615"/>
                <a:gd name="connsiteX11" fmla="*/ 5935 w 51926"/>
                <a:gd name="connsiteY11" fmla="*/ 10990 h 39615"/>
                <a:gd name="connsiteX12" fmla="*/ 4924 w 51926"/>
                <a:gd name="connsiteY12" fmla="*/ 9629 h 39615"/>
                <a:gd name="connsiteX13" fmla="*/ 3478 w 51926"/>
                <a:gd name="connsiteY13" fmla="*/ 7747 h 39615"/>
                <a:gd name="connsiteX14" fmla="*/ 4256 w 51926"/>
                <a:gd name="connsiteY14" fmla="*/ 6762 h 39615"/>
                <a:gd name="connsiteX15" fmla="*/ 4618 w 51926"/>
                <a:gd name="connsiteY15" fmla="*/ 6116 h 39615"/>
                <a:gd name="connsiteX16" fmla="*/ 5611 w 51926"/>
                <a:gd name="connsiteY16" fmla="*/ 5055 h 39615"/>
                <a:gd name="connsiteX17" fmla="*/ 7293 w 51926"/>
                <a:gd name="connsiteY17" fmla="*/ 4421 h 39615"/>
                <a:gd name="connsiteX18" fmla="*/ 9183 w 51926"/>
                <a:gd name="connsiteY18" fmla="*/ 3088 h 39615"/>
                <a:gd name="connsiteX19" fmla="*/ 11555 w 51926"/>
                <a:gd name="connsiteY19" fmla="*/ 2051 h 39615"/>
                <a:gd name="connsiteX20" fmla="*/ 13300 w 51926"/>
                <a:gd name="connsiteY20" fmla="*/ 1644 h 39615"/>
                <a:gd name="connsiteX21" fmla="*/ 15769 w 51926"/>
                <a:gd name="connsiteY21" fmla="*/ 870 h 39615"/>
                <a:gd name="connsiteX22" fmla="*/ 15225 w 51926"/>
                <a:gd name="connsiteY22" fmla="*/ 1949 h 39615"/>
                <a:gd name="connsiteX23" fmla="*/ 16293 w 51926"/>
                <a:gd name="connsiteY23" fmla="*/ 2683 h 39615"/>
                <a:gd name="connsiteX24" fmla="*/ 18449 w 51926"/>
                <a:gd name="connsiteY24" fmla="*/ 3449 h 39615"/>
                <a:gd name="connsiteX25" fmla="*/ 20324 w 51926"/>
                <a:gd name="connsiteY25" fmla="*/ 5181 h 39615"/>
                <a:gd name="connsiteX26" fmla="*/ 19807 w 51926"/>
                <a:gd name="connsiteY26" fmla="*/ 6492 h 39615"/>
                <a:gd name="connsiteX27" fmla="*/ 22086 w 51926"/>
                <a:gd name="connsiteY27" fmla="*/ 6296 h 39615"/>
                <a:gd name="connsiteX28" fmla="*/ 23115 w 51926"/>
                <a:gd name="connsiteY28" fmla="*/ 6601 h 39615"/>
                <a:gd name="connsiteX29" fmla="*/ 24006 w 51926"/>
                <a:gd name="connsiteY29" fmla="*/ 6174 h 39615"/>
                <a:gd name="connsiteX30" fmla="*/ 25489 w 51926"/>
                <a:gd name="connsiteY30" fmla="*/ 4993 h 39615"/>
                <a:gd name="connsiteX31" fmla="*/ 26650 w 51926"/>
                <a:gd name="connsiteY31" fmla="*/ 5252 h 39615"/>
                <a:gd name="connsiteX32" fmla="*/ 26888 w 51926"/>
                <a:gd name="connsiteY32" fmla="*/ 6240 h 39615"/>
                <a:gd name="connsiteX33" fmla="*/ 28453 w 51926"/>
                <a:gd name="connsiteY33" fmla="*/ 6569 h 39615"/>
                <a:gd name="connsiteX34" fmla="*/ 29524 w 51926"/>
                <a:gd name="connsiteY34" fmla="*/ 6372 h 39615"/>
                <a:gd name="connsiteX35" fmla="*/ 41762 w 51926"/>
                <a:gd name="connsiteY35" fmla="*/ 153 h 39615"/>
                <a:gd name="connsiteX36" fmla="*/ 41892 w 51926"/>
                <a:gd name="connsiteY36" fmla="*/ 2602 h 39615"/>
                <a:gd name="connsiteX37" fmla="*/ 45812 w 51926"/>
                <a:gd name="connsiteY37" fmla="*/ 4350 h 39615"/>
                <a:gd name="connsiteX38" fmla="*/ 51873 w 51926"/>
                <a:gd name="connsiteY38" fmla="*/ 9102 h 39615"/>
                <a:gd name="connsiteX39" fmla="*/ 48507 w 51926"/>
                <a:gd name="connsiteY39" fmla="*/ 10532 h 39615"/>
                <a:gd name="connsiteX40" fmla="*/ 43825 w 51926"/>
                <a:gd name="connsiteY40" fmla="*/ 11241 h 39615"/>
                <a:gd name="connsiteX41" fmla="*/ 40925 w 51926"/>
                <a:gd name="connsiteY41" fmla="*/ 10154 h 39615"/>
                <a:gd name="connsiteX42" fmla="*/ 37794 w 51926"/>
                <a:gd name="connsiteY42" fmla="*/ 14009 h 39615"/>
                <a:gd name="connsiteX43" fmla="*/ 34800 w 51926"/>
                <a:gd name="connsiteY43" fmla="*/ 17952 h 39615"/>
                <a:gd name="connsiteX44" fmla="*/ 30600 w 51926"/>
                <a:gd name="connsiteY44" fmla="*/ 21488 h 39615"/>
                <a:gd name="connsiteX45" fmla="*/ 24275 w 51926"/>
                <a:gd name="connsiteY45" fmla="*/ 20300 h 39615"/>
                <a:gd name="connsiteX46" fmla="*/ 21968 w 51926"/>
                <a:gd name="connsiteY46" fmla="*/ 20800 h 39615"/>
                <a:gd name="connsiteX47" fmla="*/ 22063 w 51926"/>
                <a:gd name="connsiteY47" fmla="*/ 22856 h 39615"/>
                <a:gd name="connsiteX48" fmla="*/ 25711 w 51926"/>
                <a:gd name="connsiteY48" fmla="*/ 27078 h 39615"/>
                <a:gd name="connsiteX49" fmla="*/ 32673 w 51926"/>
                <a:gd name="connsiteY49" fmla="*/ 30425 h 39615"/>
                <a:gd name="connsiteX50" fmla="*/ 38674 w 51926"/>
                <a:gd name="connsiteY50" fmla="*/ 36234 h 39615"/>
                <a:gd name="connsiteX51" fmla="*/ 39186 w 51926"/>
                <a:gd name="connsiteY51" fmla="*/ 38424 h 39615"/>
                <a:gd name="connsiteX52" fmla="*/ 34690 w 51926"/>
                <a:gd name="connsiteY52" fmla="*/ 39548 h 39615"/>
                <a:gd name="connsiteX53" fmla="*/ 30255 w 51926"/>
                <a:gd name="connsiteY53" fmla="*/ 37625 h 39615"/>
                <a:gd name="connsiteX54" fmla="*/ 27520 w 51926"/>
                <a:gd name="connsiteY54" fmla="*/ 35918 h 39615"/>
                <a:gd name="connsiteX55" fmla="*/ 23520 w 51926"/>
                <a:gd name="connsiteY55" fmla="*/ 34563 h 39615"/>
                <a:gd name="connsiteX56" fmla="*/ 20890 w 51926"/>
                <a:gd name="connsiteY56" fmla="*/ 35560 h 39615"/>
                <a:gd name="connsiteX57" fmla="*/ 17331 w 51926"/>
                <a:gd name="connsiteY57" fmla="*/ 34053 h 39615"/>
                <a:gd name="connsiteX58" fmla="*/ 13524 w 51926"/>
                <a:gd name="connsiteY58" fmla="*/ 32663 h 39615"/>
                <a:gd name="connsiteX59" fmla="*/ 9563 w 51926"/>
                <a:gd name="connsiteY59" fmla="*/ 29733 h 39615"/>
                <a:gd name="connsiteX60" fmla="*/ 3129 w 51926"/>
                <a:gd name="connsiteY60" fmla="*/ 24529 h 39615"/>
                <a:gd name="connsiteX61" fmla="*/ 2931 w 51926"/>
                <a:gd name="connsiteY61" fmla="*/ 21091 h 39615"/>
                <a:gd name="connsiteX62" fmla="*/ 14 w 51926"/>
                <a:gd name="connsiteY62" fmla="*/ 20475 h 39615"/>
                <a:gd name="connsiteX0" fmla="*/ 2606 w 54518"/>
                <a:gd name="connsiteY0" fmla="*/ 20475 h 39615"/>
                <a:gd name="connsiteX1" fmla="*/ 22 w 54518"/>
                <a:gd name="connsiteY1" fmla="*/ 21037 h 39615"/>
                <a:gd name="connsiteX2" fmla="*/ 6693 w 54518"/>
                <a:gd name="connsiteY2" fmla="*/ 16777 h 39615"/>
                <a:gd name="connsiteX3" fmla="*/ 7379 w 54518"/>
                <a:gd name="connsiteY3" fmla="*/ 16365 h 39615"/>
                <a:gd name="connsiteX4" fmla="*/ 7205 w 54518"/>
                <a:gd name="connsiteY4" fmla="*/ 15511 h 39615"/>
                <a:gd name="connsiteX5" fmla="*/ 6823 w 54518"/>
                <a:gd name="connsiteY5" fmla="*/ 14985 h 39615"/>
                <a:gd name="connsiteX6" fmla="*/ 7137 w 54518"/>
                <a:gd name="connsiteY6" fmla="*/ 14049 h 39615"/>
                <a:gd name="connsiteX7" fmla="*/ 8010 w 54518"/>
                <a:gd name="connsiteY7" fmla="*/ 13599 h 39615"/>
                <a:gd name="connsiteX8" fmla="*/ 7981 w 54518"/>
                <a:gd name="connsiteY8" fmla="*/ 13075 h 39615"/>
                <a:gd name="connsiteX9" fmla="*/ 8155 w 54518"/>
                <a:gd name="connsiteY9" fmla="*/ 12365 h 39615"/>
                <a:gd name="connsiteX10" fmla="*/ 8575 w 54518"/>
                <a:gd name="connsiteY10" fmla="*/ 11773 h 39615"/>
                <a:gd name="connsiteX11" fmla="*/ 8527 w 54518"/>
                <a:gd name="connsiteY11" fmla="*/ 10990 h 39615"/>
                <a:gd name="connsiteX12" fmla="*/ 7516 w 54518"/>
                <a:gd name="connsiteY12" fmla="*/ 9629 h 39615"/>
                <a:gd name="connsiteX13" fmla="*/ 6070 w 54518"/>
                <a:gd name="connsiteY13" fmla="*/ 7747 h 39615"/>
                <a:gd name="connsiteX14" fmla="*/ 6848 w 54518"/>
                <a:gd name="connsiteY14" fmla="*/ 6762 h 39615"/>
                <a:gd name="connsiteX15" fmla="*/ 7210 w 54518"/>
                <a:gd name="connsiteY15" fmla="*/ 6116 h 39615"/>
                <a:gd name="connsiteX16" fmla="*/ 8203 w 54518"/>
                <a:gd name="connsiteY16" fmla="*/ 5055 h 39615"/>
                <a:gd name="connsiteX17" fmla="*/ 9885 w 54518"/>
                <a:gd name="connsiteY17" fmla="*/ 4421 h 39615"/>
                <a:gd name="connsiteX18" fmla="*/ 11775 w 54518"/>
                <a:gd name="connsiteY18" fmla="*/ 3088 h 39615"/>
                <a:gd name="connsiteX19" fmla="*/ 14147 w 54518"/>
                <a:gd name="connsiteY19" fmla="*/ 2051 h 39615"/>
                <a:gd name="connsiteX20" fmla="*/ 15892 w 54518"/>
                <a:gd name="connsiteY20" fmla="*/ 1644 h 39615"/>
                <a:gd name="connsiteX21" fmla="*/ 18361 w 54518"/>
                <a:gd name="connsiteY21" fmla="*/ 870 h 39615"/>
                <a:gd name="connsiteX22" fmla="*/ 17817 w 54518"/>
                <a:gd name="connsiteY22" fmla="*/ 1949 h 39615"/>
                <a:gd name="connsiteX23" fmla="*/ 18885 w 54518"/>
                <a:gd name="connsiteY23" fmla="*/ 2683 h 39615"/>
                <a:gd name="connsiteX24" fmla="*/ 21041 w 54518"/>
                <a:gd name="connsiteY24" fmla="*/ 3449 h 39615"/>
                <a:gd name="connsiteX25" fmla="*/ 22916 w 54518"/>
                <a:gd name="connsiteY25" fmla="*/ 5181 h 39615"/>
                <a:gd name="connsiteX26" fmla="*/ 22399 w 54518"/>
                <a:gd name="connsiteY26" fmla="*/ 6492 h 39615"/>
                <a:gd name="connsiteX27" fmla="*/ 24678 w 54518"/>
                <a:gd name="connsiteY27" fmla="*/ 6296 h 39615"/>
                <a:gd name="connsiteX28" fmla="*/ 25707 w 54518"/>
                <a:gd name="connsiteY28" fmla="*/ 6601 h 39615"/>
                <a:gd name="connsiteX29" fmla="*/ 26598 w 54518"/>
                <a:gd name="connsiteY29" fmla="*/ 6174 h 39615"/>
                <a:gd name="connsiteX30" fmla="*/ 28081 w 54518"/>
                <a:gd name="connsiteY30" fmla="*/ 4993 h 39615"/>
                <a:gd name="connsiteX31" fmla="*/ 29242 w 54518"/>
                <a:gd name="connsiteY31" fmla="*/ 5252 h 39615"/>
                <a:gd name="connsiteX32" fmla="*/ 29480 w 54518"/>
                <a:gd name="connsiteY32" fmla="*/ 6240 h 39615"/>
                <a:gd name="connsiteX33" fmla="*/ 31045 w 54518"/>
                <a:gd name="connsiteY33" fmla="*/ 6569 h 39615"/>
                <a:gd name="connsiteX34" fmla="*/ 32116 w 54518"/>
                <a:gd name="connsiteY34" fmla="*/ 6372 h 39615"/>
                <a:gd name="connsiteX35" fmla="*/ 44354 w 54518"/>
                <a:gd name="connsiteY35" fmla="*/ 153 h 39615"/>
                <a:gd name="connsiteX36" fmla="*/ 44484 w 54518"/>
                <a:gd name="connsiteY36" fmla="*/ 2602 h 39615"/>
                <a:gd name="connsiteX37" fmla="*/ 48404 w 54518"/>
                <a:gd name="connsiteY37" fmla="*/ 4350 h 39615"/>
                <a:gd name="connsiteX38" fmla="*/ 54465 w 54518"/>
                <a:gd name="connsiteY38" fmla="*/ 9102 h 39615"/>
                <a:gd name="connsiteX39" fmla="*/ 51099 w 54518"/>
                <a:gd name="connsiteY39" fmla="*/ 10532 h 39615"/>
                <a:gd name="connsiteX40" fmla="*/ 46417 w 54518"/>
                <a:gd name="connsiteY40" fmla="*/ 11241 h 39615"/>
                <a:gd name="connsiteX41" fmla="*/ 43517 w 54518"/>
                <a:gd name="connsiteY41" fmla="*/ 10154 h 39615"/>
                <a:gd name="connsiteX42" fmla="*/ 40386 w 54518"/>
                <a:gd name="connsiteY42" fmla="*/ 14009 h 39615"/>
                <a:gd name="connsiteX43" fmla="*/ 37392 w 54518"/>
                <a:gd name="connsiteY43" fmla="*/ 17952 h 39615"/>
                <a:gd name="connsiteX44" fmla="*/ 33192 w 54518"/>
                <a:gd name="connsiteY44" fmla="*/ 21488 h 39615"/>
                <a:gd name="connsiteX45" fmla="*/ 26867 w 54518"/>
                <a:gd name="connsiteY45" fmla="*/ 20300 h 39615"/>
                <a:gd name="connsiteX46" fmla="*/ 24560 w 54518"/>
                <a:gd name="connsiteY46" fmla="*/ 20800 h 39615"/>
                <a:gd name="connsiteX47" fmla="*/ 24655 w 54518"/>
                <a:gd name="connsiteY47" fmla="*/ 22856 h 39615"/>
                <a:gd name="connsiteX48" fmla="*/ 28303 w 54518"/>
                <a:gd name="connsiteY48" fmla="*/ 27078 h 39615"/>
                <a:gd name="connsiteX49" fmla="*/ 35265 w 54518"/>
                <a:gd name="connsiteY49" fmla="*/ 30425 h 39615"/>
                <a:gd name="connsiteX50" fmla="*/ 41266 w 54518"/>
                <a:gd name="connsiteY50" fmla="*/ 36234 h 39615"/>
                <a:gd name="connsiteX51" fmla="*/ 41778 w 54518"/>
                <a:gd name="connsiteY51" fmla="*/ 38424 h 39615"/>
                <a:gd name="connsiteX52" fmla="*/ 37282 w 54518"/>
                <a:gd name="connsiteY52" fmla="*/ 39548 h 39615"/>
                <a:gd name="connsiteX53" fmla="*/ 32847 w 54518"/>
                <a:gd name="connsiteY53" fmla="*/ 37625 h 39615"/>
                <a:gd name="connsiteX54" fmla="*/ 30112 w 54518"/>
                <a:gd name="connsiteY54" fmla="*/ 35918 h 39615"/>
                <a:gd name="connsiteX55" fmla="*/ 26112 w 54518"/>
                <a:gd name="connsiteY55" fmla="*/ 34563 h 39615"/>
                <a:gd name="connsiteX56" fmla="*/ 23482 w 54518"/>
                <a:gd name="connsiteY56" fmla="*/ 35560 h 39615"/>
                <a:gd name="connsiteX57" fmla="*/ 19923 w 54518"/>
                <a:gd name="connsiteY57" fmla="*/ 34053 h 39615"/>
                <a:gd name="connsiteX58" fmla="*/ 16116 w 54518"/>
                <a:gd name="connsiteY58" fmla="*/ 32663 h 39615"/>
                <a:gd name="connsiteX59" fmla="*/ 12155 w 54518"/>
                <a:gd name="connsiteY59" fmla="*/ 29733 h 39615"/>
                <a:gd name="connsiteX60" fmla="*/ 5721 w 54518"/>
                <a:gd name="connsiteY60" fmla="*/ 24529 h 39615"/>
                <a:gd name="connsiteX61" fmla="*/ 5523 w 54518"/>
                <a:gd name="connsiteY61" fmla="*/ 21091 h 39615"/>
                <a:gd name="connsiteX62" fmla="*/ 2606 w 54518"/>
                <a:gd name="connsiteY62" fmla="*/ 20475 h 39615"/>
                <a:gd name="connsiteX0" fmla="*/ 3874 w 55786"/>
                <a:gd name="connsiteY0" fmla="*/ 20475 h 39615"/>
                <a:gd name="connsiteX1" fmla="*/ 1290 w 55786"/>
                <a:gd name="connsiteY1" fmla="*/ 21037 h 39615"/>
                <a:gd name="connsiteX2" fmla="*/ 356 w 55786"/>
                <a:gd name="connsiteY2" fmla="*/ 19773 h 39615"/>
                <a:gd name="connsiteX3" fmla="*/ 7961 w 55786"/>
                <a:gd name="connsiteY3" fmla="*/ 16777 h 39615"/>
                <a:gd name="connsiteX4" fmla="*/ 8647 w 55786"/>
                <a:gd name="connsiteY4" fmla="*/ 16365 h 39615"/>
                <a:gd name="connsiteX5" fmla="*/ 8473 w 55786"/>
                <a:gd name="connsiteY5" fmla="*/ 15511 h 39615"/>
                <a:gd name="connsiteX6" fmla="*/ 8091 w 55786"/>
                <a:gd name="connsiteY6" fmla="*/ 14985 h 39615"/>
                <a:gd name="connsiteX7" fmla="*/ 8405 w 55786"/>
                <a:gd name="connsiteY7" fmla="*/ 14049 h 39615"/>
                <a:gd name="connsiteX8" fmla="*/ 9278 w 55786"/>
                <a:gd name="connsiteY8" fmla="*/ 13599 h 39615"/>
                <a:gd name="connsiteX9" fmla="*/ 9249 w 55786"/>
                <a:gd name="connsiteY9" fmla="*/ 13075 h 39615"/>
                <a:gd name="connsiteX10" fmla="*/ 9423 w 55786"/>
                <a:gd name="connsiteY10" fmla="*/ 12365 h 39615"/>
                <a:gd name="connsiteX11" fmla="*/ 9843 w 55786"/>
                <a:gd name="connsiteY11" fmla="*/ 11773 h 39615"/>
                <a:gd name="connsiteX12" fmla="*/ 9795 w 55786"/>
                <a:gd name="connsiteY12" fmla="*/ 10990 h 39615"/>
                <a:gd name="connsiteX13" fmla="*/ 8784 w 55786"/>
                <a:gd name="connsiteY13" fmla="*/ 9629 h 39615"/>
                <a:gd name="connsiteX14" fmla="*/ 7338 w 55786"/>
                <a:gd name="connsiteY14" fmla="*/ 7747 h 39615"/>
                <a:gd name="connsiteX15" fmla="*/ 8116 w 55786"/>
                <a:gd name="connsiteY15" fmla="*/ 6762 h 39615"/>
                <a:gd name="connsiteX16" fmla="*/ 8478 w 55786"/>
                <a:gd name="connsiteY16" fmla="*/ 6116 h 39615"/>
                <a:gd name="connsiteX17" fmla="*/ 9471 w 55786"/>
                <a:gd name="connsiteY17" fmla="*/ 5055 h 39615"/>
                <a:gd name="connsiteX18" fmla="*/ 11153 w 55786"/>
                <a:gd name="connsiteY18" fmla="*/ 4421 h 39615"/>
                <a:gd name="connsiteX19" fmla="*/ 13043 w 55786"/>
                <a:gd name="connsiteY19" fmla="*/ 3088 h 39615"/>
                <a:gd name="connsiteX20" fmla="*/ 15415 w 55786"/>
                <a:gd name="connsiteY20" fmla="*/ 2051 h 39615"/>
                <a:gd name="connsiteX21" fmla="*/ 17160 w 55786"/>
                <a:gd name="connsiteY21" fmla="*/ 1644 h 39615"/>
                <a:gd name="connsiteX22" fmla="*/ 19629 w 55786"/>
                <a:gd name="connsiteY22" fmla="*/ 870 h 39615"/>
                <a:gd name="connsiteX23" fmla="*/ 19085 w 55786"/>
                <a:gd name="connsiteY23" fmla="*/ 1949 h 39615"/>
                <a:gd name="connsiteX24" fmla="*/ 20153 w 55786"/>
                <a:gd name="connsiteY24" fmla="*/ 2683 h 39615"/>
                <a:gd name="connsiteX25" fmla="*/ 22309 w 55786"/>
                <a:gd name="connsiteY25" fmla="*/ 3449 h 39615"/>
                <a:gd name="connsiteX26" fmla="*/ 24184 w 55786"/>
                <a:gd name="connsiteY26" fmla="*/ 5181 h 39615"/>
                <a:gd name="connsiteX27" fmla="*/ 23667 w 55786"/>
                <a:gd name="connsiteY27" fmla="*/ 6492 h 39615"/>
                <a:gd name="connsiteX28" fmla="*/ 25946 w 55786"/>
                <a:gd name="connsiteY28" fmla="*/ 6296 h 39615"/>
                <a:gd name="connsiteX29" fmla="*/ 26975 w 55786"/>
                <a:gd name="connsiteY29" fmla="*/ 6601 h 39615"/>
                <a:gd name="connsiteX30" fmla="*/ 27866 w 55786"/>
                <a:gd name="connsiteY30" fmla="*/ 6174 h 39615"/>
                <a:gd name="connsiteX31" fmla="*/ 29349 w 55786"/>
                <a:gd name="connsiteY31" fmla="*/ 4993 h 39615"/>
                <a:gd name="connsiteX32" fmla="*/ 30510 w 55786"/>
                <a:gd name="connsiteY32" fmla="*/ 5252 h 39615"/>
                <a:gd name="connsiteX33" fmla="*/ 30748 w 55786"/>
                <a:gd name="connsiteY33" fmla="*/ 6240 h 39615"/>
                <a:gd name="connsiteX34" fmla="*/ 32313 w 55786"/>
                <a:gd name="connsiteY34" fmla="*/ 6569 h 39615"/>
                <a:gd name="connsiteX35" fmla="*/ 33384 w 55786"/>
                <a:gd name="connsiteY35" fmla="*/ 6372 h 39615"/>
                <a:gd name="connsiteX36" fmla="*/ 45622 w 55786"/>
                <a:gd name="connsiteY36" fmla="*/ 153 h 39615"/>
                <a:gd name="connsiteX37" fmla="*/ 45752 w 55786"/>
                <a:gd name="connsiteY37" fmla="*/ 2602 h 39615"/>
                <a:gd name="connsiteX38" fmla="*/ 49672 w 55786"/>
                <a:gd name="connsiteY38" fmla="*/ 4350 h 39615"/>
                <a:gd name="connsiteX39" fmla="*/ 55733 w 55786"/>
                <a:gd name="connsiteY39" fmla="*/ 9102 h 39615"/>
                <a:gd name="connsiteX40" fmla="*/ 52367 w 55786"/>
                <a:gd name="connsiteY40" fmla="*/ 10532 h 39615"/>
                <a:gd name="connsiteX41" fmla="*/ 47685 w 55786"/>
                <a:gd name="connsiteY41" fmla="*/ 11241 h 39615"/>
                <a:gd name="connsiteX42" fmla="*/ 44785 w 55786"/>
                <a:gd name="connsiteY42" fmla="*/ 10154 h 39615"/>
                <a:gd name="connsiteX43" fmla="*/ 41654 w 55786"/>
                <a:gd name="connsiteY43" fmla="*/ 14009 h 39615"/>
                <a:gd name="connsiteX44" fmla="*/ 38660 w 55786"/>
                <a:gd name="connsiteY44" fmla="*/ 17952 h 39615"/>
                <a:gd name="connsiteX45" fmla="*/ 34460 w 55786"/>
                <a:gd name="connsiteY45" fmla="*/ 21488 h 39615"/>
                <a:gd name="connsiteX46" fmla="*/ 28135 w 55786"/>
                <a:gd name="connsiteY46" fmla="*/ 20300 h 39615"/>
                <a:gd name="connsiteX47" fmla="*/ 25828 w 55786"/>
                <a:gd name="connsiteY47" fmla="*/ 20800 h 39615"/>
                <a:gd name="connsiteX48" fmla="*/ 25923 w 55786"/>
                <a:gd name="connsiteY48" fmla="*/ 22856 h 39615"/>
                <a:gd name="connsiteX49" fmla="*/ 29571 w 55786"/>
                <a:gd name="connsiteY49" fmla="*/ 27078 h 39615"/>
                <a:gd name="connsiteX50" fmla="*/ 36533 w 55786"/>
                <a:gd name="connsiteY50" fmla="*/ 30425 h 39615"/>
                <a:gd name="connsiteX51" fmla="*/ 42534 w 55786"/>
                <a:gd name="connsiteY51" fmla="*/ 36234 h 39615"/>
                <a:gd name="connsiteX52" fmla="*/ 43046 w 55786"/>
                <a:gd name="connsiteY52" fmla="*/ 38424 h 39615"/>
                <a:gd name="connsiteX53" fmla="*/ 38550 w 55786"/>
                <a:gd name="connsiteY53" fmla="*/ 39548 h 39615"/>
                <a:gd name="connsiteX54" fmla="*/ 34115 w 55786"/>
                <a:gd name="connsiteY54" fmla="*/ 37625 h 39615"/>
                <a:gd name="connsiteX55" fmla="*/ 31380 w 55786"/>
                <a:gd name="connsiteY55" fmla="*/ 35918 h 39615"/>
                <a:gd name="connsiteX56" fmla="*/ 27380 w 55786"/>
                <a:gd name="connsiteY56" fmla="*/ 34563 h 39615"/>
                <a:gd name="connsiteX57" fmla="*/ 24750 w 55786"/>
                <a:gd name="connsiteY57" fmla="*/ 35560 h 39615"/>
                <a:gd name="connsiteX58" fmla="*/ 21191 w 55786"/>
                <a:gd name="connsiteY58" fmla="*/ 34053 h 39615"/>
                <a:gd name="connsiteX59" fmla="*/ 17384 w 55786"/>
                <a:gd name="connsiteY59" fmla="*/ 32663 h 39615"/>
                <a:gd name="connsiteX60" fmla="*/ 13423 w 55786"/>
                <a:gd name="connsiteY60" fmla="*/ 29733 h 39615"/>
                <a:gd name="connsiteX61" fmla="*/ 6989 w 55786"/>
                <a:gd name="connsiteY61" fmla="*/ 24529 h 39615"/>
                <a:gd name="connsiteX62" fmla="*/ 6791 w 55786"/>
                <a:gd name="connsiteY62" fmla="*/ 21091 h 39615"/>
                <a:gd name="connsiteX63" fmla="*/ 3874 w 55786"/>
                <a:gd name="connsiteY63" fmla="*/ 20475 h 39615"/>
                <a:gd name="connsiteX0" fmla="*/ 3874 w 55786"/>
                <a:gd name="connsiteY0" fmla="*/ 20475 h 39615"/>
                <a:gd name="connsiteX1" fmla="*/ 1290 w 55786"/>
                <a:gd name="connsiteY1" fmla="*/ 21037 h 39615"/>
                <a:gd name="connsiteX2" fmla="*/ 356 w 55786"/>
                <a:gd name="connsiteY2" fmla="*/ 19773 h 39615"/>
                <a:gd name="connsiteX3" fmla="*/ 3402 w 55786"/>
                <a:gd name="connsiteY3" fmla="*/ 19090 h 39615"/>
                <a:gd name="connsiteX4" fmla="*/ 7961 w 55786"/>
                <a:gd name="connsiteY4" fmla="*/ 16777 h 39615"/>
                <a:gd name="connsiteX5" fmla="*/ 8647 w 55786"/>
                <a:gd name="connsiteY5" fmla="*/ 16365 h 39615"/>
                <a:gd name="connsiteX6" fmla="*/ 8473 w 55786"/>
                <a:gd name="connsiteY6" fmla="*/ 15511 h 39615"/>
                <a:gd name="connsiteX7" fmla="*/ 8091 w 55786"/>
                <a:gd name="connsiteY7" fmla="*/ 14985 h 39615"/>
                <a:gd name="connsiteX8" fmla="*/ 8405 w 55786"/>
                <a:gd name="connsiteY8" fmla="*/ 14049 h 39615"/>
                <a:gd name="connsiteX9" fmla="*/ 9278 w 55786"/>
                <a:gd name="connsiteY9" fmla="*/ 13599 h 39615"/>
                <a:gd name="connsiteX10" fmla="*/ 9249 w 55786"/>
                <a:gd name="connsiteY10" fmla="*/ 13075 h 39615"/>
                <a:gd name="connsiteX11" fmla="*/ 9423 w 55786"/>
                <a:gd name="connsiteY11" fmla="*/ 12365 h 39615"/>
                <a:gd name="connsiteX12" fmla="*/ 9843 w 55786"/>
                <a:gd name="connsiteY12" fmla="*/ 11773 h 39615"/>
                <a:gd name="connsiteX13" fmla="*/ 9795 w 55786"/>
                <a:gd name="connsiteY13" fmla="*/ 10990 h 39615"/>
                <a:gd name="connsiteX14" fmla="*/ 8784 w 55786"/>
                <a:gd name="connsiteY14" fmla="*/ 9629 h 39615"/>
                <a:gd name="connsiteX15" fmla="*/ 7338 w 55786"/>
                <a:gd name="connsiteY15" fmla="*/ 7747 h 39615"/>
                <a:gd name="connsiteX16" fmla="*/ 8116 w 55786"/>
                <a:gd name="connsiteY16" fmla="*/ 6762 h 39615"/>
                <a:gd name="connsiteX17" fmla="*/ 8478 w 55786"/>
                <a:gd name="connsiteY17" fmla="*/ 6116 h 39615"/>
                <a:gd name="connsiteX18" fmla="*/ 9471 w 55786"/>
                <a:gd name="connsiteY18" fmla="*/ 5055 h 39615"/>
                <a:gd name="connsiteX19" fmla="*/ 11153 w 55786"/>
                <a:gd name="connsiteY19" fmla="*/ 4421 h 39615"/>
                <a:gd name="connsiteX20" fmla="*/ 13043 w 55786"/>
                <a:gd name="connsiteY20" fmla="*/ 3088 h 39615"/>
                <a:gd name="connsiteX21" fmla="*/ 15415 w 55786"/>
                <a:gd name="connsiteY21" fmla="*/ 2051 h 39615"/>
                <a:gd name="connsiteX22" fmla="*/ 17160 w 55786"/>
                <a:gd name="connsiteY22" fmla="*/ 1644 h 39615"/>
                <a:gd name="connsiteX23" fmla="*/ 19629 w 55786"/>
                <a:gd name="connsiteY23" fmla="*/ 870 h 39615"/>
                <a:gd name="connsiteX24" fmla="*/ 19085 w 55786"/>
                <a:gd name="connsiteY24" fmla="*/ 1949 h 39615"/>
                <a:gd name="connsiteX25" fmla="*/ 20153 w 55786"/>
                <a:gd name="connsiteY25" fmla="*/ 2683 h 39615"/>
                <a:gd name="connsiteX26" fmla="*/ 22309 w 55786"/>
                <a:gd name="connsiteY26" fmla="*/ 3449 h 39615"/>
                <a:gd name="connsiteX27" fmla="*/ 24184 w 55786"/>
                <a:gd name="connsiteY27" fmla="*/ 5181 h 39615"/>
                <a:gd name="connsiteX28" fmla="*/ 23667 w 55786"/>
                <a:gd name="connsiteY28" fmla="*/ 6492 h 39615"/>
                <a:gd name="connsiteX29" fmla="*/ 25946 w 55786"/>
                <a:gd name="connsiteY29" fmla="*/ 6296 h 39615"/>
                <a:gd name="connsiteX30" fmla="*/ 26975 w 55786"/>
                <a:gd name="connsiteY30" fmla="*/ 6601 h 39615"/>
                <a:gd name="connsiteX31" fmla="*/ 27866 w 55786"/>
                <a:gd name="connsiteY31" fmla="*/ 6174 h 39615"/>
                <a:gd name="connsiteX32" fmla="*/ 29349 w 55786"/>
                <a:gd name="connsiteY32" fmla="*/ 4993 h 39615"/>
                <a:gd name="connsiteX33" fmla="*/ 30510 w 55786"/>
                <a:gd name="connsiteY33" fmla="*/ 5252 h 39615"/>
                <a:gd name="connsiteX34" fmla="*/ 30748 w 55786"/>
                <a:gd name="connsiteY34" fmla="*/ 6240 h 39615"/>
                <a:gd name="connsiteX35" fmla="*/ 32313 w 55786"/>
                <a:gd name="connsiteY35" fmla="*/ 6569 h 39615"/>
                <a:gd name="connsiteX36" fmla="*/ 33384 w 55786"/>
                <a:gd name="connsiteY36" fmla="*/ 6372 h 39615"/>
                <a:gd name="connsiteX37" fmla="*/ 45622 w 55786"/>
                <a:gd name="connsiteY37" fmla="*/ 153 h 39615"/>
                <a:gd name="connsiteX38" fmla="*/ 45752 w 55786"/>
                <a:gd name="connsiteY38" fmla="*/ 2602 h 39615"/>
                <a:gd name="connsiteX39" fmla="*/ 49672 w 55786"/>
                <a:gd name="connsiteY39" fmla="*/ 4350 h 39615"/>
                <a:gd name="connsiteX40" fmla="*/ 55733 w 55786"/>
                <a:gd name="connsiteY40" fmla="*/ 9102 h 39615"/>
                <a:gd name="connsiteX41" fmla="*/ 52367 w 55786"/>
                <a:gd name="connsiteY41" fmla="*/ 10532 h 39615"/>
                <a:gd name="connsiteX42" fmla="*/ 47685 w 55786"/>
                <a:gd name="connsiteY42" fmla="*/ 11241 h 39615"/>
                <a:gd name="connsiteX43" fmla="*/ 44785 w 55786"/>
                <a:gd name="connsiteY43" fmla="*/ 10154 h 39615"/>
                <a:gd name="connsiteX44" fmla="*/ 41654 w 55786"/>
                <a:gd name="connsiteY44" fmla="*/ 14009 h 39615"/>
                <a:gd name="connsiteX45" fmla="*/ 38660 w 55786"/>
                <a:gd name="connsiteY45" fmla="*/ 17952 h 39615"/>
                <a:gd name="connsiteX46" fmla="*/ 34460 w 55786"/>
                <a:gd name="connsiteY46" fmla="*/ 21488 h 39615"/>
                <a:gd name="connsiteX47" fmla="*/ 28135 w 55786"/>
                <a:gd name="connsiteY47" fmla="*/ 20300 h 39615"/>
                <a:gd name="connsiteX48" fmla="*/ 25828 w 55786"/>
                <a:gd name="connsiteY48" fmla="*/ 20800 h 39615"/>
                <a:gd name="connsiteX49" fmla="*/ 25923 w 55786"/>
                <a:gd name="connsiteY49" fmla="*/ 22856 h 39615"/>
                <a:gd name="connsiteX50" fmla="*/ 29571 w 55786"/>
                <a:gd name="connsiteY50" fmla="*/ 27078 h 39615"/>
                <a:gd name="connsiteX51" fmla="*/ 36533 w 55786"/>
                <a:gd name="connsiteY51" fmla="*/ 30425 h 39615"/>
                <a:gd name="connsiteX52" fmla="*/ 42534 w 55786"/>
                <a:gd name="connsiteY52" fmla="*/ 36234 h 39615"/>
                <a:gd name="connsiteX53" fmla="*/ 43046 w 55786"/>
                <a:gd name="connsiteY53" fmla="*/ 38424 h 39615"/>
                <a:gd name="connsiteX54" fmla="*/ 38550 w 55786"/>
                <a:gd name="connsiteY54" fmla="*/ 39548 h 39615"/>
                <a:gd name="connsiteX55" fmla="*/ 34115 w 55786"/>
                <a:gd name="connsiteY55" fmla="*/ 37625 h 39615"/>
                <a:gd name="connsiteX56" fmla="*/ 31380 w 55786"/>
                <a:gd name="connsiteY56" fmla="*/ 35918 h 39615"/>
                <a:gd name="connsiteX57" fmla="*/ 27380 w 55786"/>
                <a:gd name="connsiteY57" fmla="*/ 34563 h 39615"/>
                <a:gd name="connsiteX58" fmla="*/ 24750 w 55786"/>
                <a:gd name="connsiteY58" fmla="*/ 35560 h 39615"/>
                <a:gd name="connsiteX59" fmla="*/ 21191 w 55786"/>
                <a:gd name="connsiteY59" fmla="*/ 34053 h 39615"/>
                <a:gd name="connsiteX60" fmla="*/ 17384 w 55786"/>
                <a:gd name="connsiteY60" fmla="*/ 32663 h 39615"/>
                <a:gd name="connsiteX61" fmla="*/ 13423 w 55786"/>
                <a:gd name="connsiteY61" fmla="*/ 29733 h 39615"/>
                <a:gd name="connsiteX62" fmla="*/ 6989 w 55786"/>
                <a:gd name="connsiteY62" fmla="*/ 24529 h 39615"/>
                <a:gd name="connsiteX63" fmla="*/ 6791 w 55786"/>
                <a:gd name="connsiteY63" fmla="*/ 21091 h 39615"/>
                <a:gd name="connsiteX64" fmla="*/ 3874 w 55786"/>
                <a:gd name="connsiteY64" fmla="*/ 20475 h 39615"/>
                <a:gd name="connsiteX0" fmla="*/ 3874 w 55786"/>
                <a:gd name="connsiteY0" fmla="*/ 20475 h 39615"/>
                <a:gd name="connsiteX1" fmla="*/ 1290 w 55786"/>
                <a:gd name="connsiteY1" fmla="*/ 21037 h 39615"/>
                <a:gd name="connsiteX2" fmla="*/ 356 w 55786"/>
                <a:gd name="connsiteY2" fmla="*/ 19773 h 39615"/>
                <a:gd name="connsiteX3" fmla="*/ 3402 w 55786"/>
                <a:gd name="connsiteY3" fmla="*/ 19090 h 39615"/>
                <a:gd name="connsiteX4" fmla="*/ 3532 w 55786"/>
                <a:gd name="connsiteY4" fmla="*/ 17175 h 39615"/>
                <a:gd name="connsiteX5" fmla="*/ 8647 w 55786"/>
                <a:gd name="connsiteY5" fmla="*/ 16365 h 39615"/>
                <a:gd name="connsiteX6" fmla="*/ 8473 w 55786"/>
                <a:gd name="connsiteY6" fmla="*/ 15511 h 39615"/>
                <a:gd name="connsiteX7" fmla="*/ 8091 w 55786"/>
                <a:gd name="connsiteY7" fmla="*/ 14985 h 39615"/>
                <a:gd name="connsiteX8" fmla="*/ 8405 w 55786"/>
                <a:gd name="connsiteY8" fmla="*/ 14049 h 39615"/>
                <a:gd name="connsiteX9" fmla="*/ 9278 w 55786"/>
                <a:gd name="connsiteY9" fmla="*/ 13599 h 39615"/>
                <a:gd name="connsiteX10" fmla="*/ 9249 w 55786"/>
                <a:gd name="connsiteY10" fmla="*/ 13075 h 39615"/>
                <a:gd name="connsiteX11" fmla="*/ 9423 w 55786"/>
                <a:gd name="connsiteY11" fmla="*/ 12365 h 39615"/>
                <a:gd name="connsiteX12" fmla="*/ 9843 w 55786"/>
                <a:gd name="connsiteY12" fmla="*/ 11773 h 39615"/>
                <a:gd name="connsiteX13" fmla="*/ 9795 w 55786"/>
                <a:gd name="connsiteY13" fmla="*/ 10990 h 39615"/>
                <a:gd name="connsiteX14" fmla="*/ 8784 w 55786"/>
                <a:gd name="connsiteY14" fmla="*/ 9629 h 39615"/>
                <a:gd name="connsiteX15" fmla="*/ 7338 w 55786"/>
                <a:gd name="connsiteY15" fmla="*/ 7747 h 39615"/>
                <a:gd name="connsiteX16" fmla="*/ 8116 w 55786"/>
                <a:gd name="connsiteY16" fmla="*/ 6762 h 39615"/>
                <a:gd name="connsiteX17" fmla="*/ 8478 w 55786"/>
                <a:gd name="connsiteY17" fmla="*/ 6116 h 39615"/>
                <a:gd name="connsiteX18" fmla="*/ 9471 w 55786"/>
                <a:gd name="connsiteY18" fmla="*/ 5055 h 39615"/>
                <a:gd name="connsiteX19" fmla="*/ 11153 w 55786"/>
                <a:gd name="connsiteY19" fmla="*/ 4421 h 39615"/>
                <a:gd name="connsiteX20" fmla="*/ 13043 w 55786"/>
                <a:gd name="connsiteY20" fmla="*/ 3088 h 39615"/>
                <a:gd name="connsiteX21" fmla="*/ 15415 w 55786"/>
                <a:gd name="connsiteY21" fmla="*/ 2051 h 39615"/>
                <a:gd name="connsiteX22" fmla="*/ 17160 w 55786"/>
                <a:gd name="connsiteY22" fmla="*/ 1644 h 39615"/>
                <a:gd name="connsiteX23" fmla="*/ 19629 w 55786"/>
                <a:gd name="connsiteY23" fmla="*/ 870 h 39615"/>
                <a:gd name="connsiteX24" fmla="*/ 19085 w 55786"/>
                <a:gd name="connsiteY24" fmla="*/ 1949 h 39615"/>
                <a:gd name="connsiteX25" fmla="*/ 20153 w 55786"/>
                <a:gd name="connsiteY25" fmla="*/ 2683 h 39615"/>
                <a:gd name="connsiteX26" fmla="*/ 22309 w 55786"/>
                <a:gd name="connsiteY26" fmla="*/ 3449 h 39615"/>
                <a:gd name="connsiteX27" fmla="*/ 24184 w 55786"/>
                <a:gd name="connsiteY27" fmla="*/ 5181 h 39615"/>
                <a:gd name="connsiteX28" fmla="*/ 23667 w 55786"/>
                <a:gd name="connsiteY28" fmla="*/ 6492 h 39615"/>
                <a:gd name="connsiteX29" fmla="*/ 25946 w 55786"/>
                <a:gd name="connsiteY29" fmla="*/ 6296 h 39615"/>
                <a:gd name="connsiteX30" fmla="*/ 26975 w 55786"/>
                <a:gd name="connsiteY30" fmla="*/ 6601 h 39615"/>
                <a:gd name="connsiteX31" fmla="*/ 27866 w 55786"/>
                <a:gd name="connsiteY31" fmla="*/ 6174 h 39615"/>
                <a:gd name="connsiteX32" fmla="*/ 29349 w 55786"/>
                <a:gd name="connsiteY32" fmla="*/ 4993 h 39615"/>
                <a:gd name="connsiteX33" fmla="*/ 30510 w 55786"/>
                <a:gd name="connsiteY33" fmla="*/ 5252 h 39615"/>
                <a:gd name="connsiteX34" fmla="*/ 30748 w 55786"/>
                <a:gd name="connsiteY34" fmla="*/ 6240 h 39615"/>
                <a:gd name="connsiteX35" fmla="*/ 32313 w 55786"/>
                <a:gd name="connsiteY35" fmla="*/ 6569 h 39615"/>
                <a:gd name="connsiteX36" fmla="*/ 33384 w 55786"/>
                <a:gd name="connsiteY36" fmla="*/ 6372 h 39615"/>
                <a:gd name="connsiteX37" fmla="*/ 45622 w 55786"/>
                <a:gd name="connsiteY37" fmla="*/ 153 h 39615"/>
                <a:gd name="connsiteX38" fmla="*/ 45752 w 55786"/>
                <a:gd name="connsiteY38" fmla="*/ 2602 h 39615"/>
                <a:gd name="connsiteX39" fmla="*/ 49672 w 55786"/>
                <a:gd name="connsiteY39" fmla="*/ 4350 h 39615"/>
                <a:gd name="connsiteX40" fmla="*/ 55733 w 55786"/>
                <a:gd name="connsiteY40" fmla="*/ 9102 h 39615"/>
                <a:gd name="connsiteX41" fmla="*/ 52367 w 55786"/>
                <a:gd name="connsiteY41" fmla="*/ 10532 h 39615"/>
                <a:gd name="connsiteX42" fmla="*/ 47685 w 55786"/>
                <a:gd name="connsiteY42" fmla="*/ 11241 h 39615"/>
                <a:gd name="connsiteX43" fmla="*/ 44785 w 55786"/>
                <a:gd name="connsiteY43" fmla="*/ 10154 h 39615"/>
                <a:gd name="connsiteX44" fmla="*/ 41654 w 55786"/>
                <a:gd name="connsiteY44" fmla="*/ 14009 h 39615"/>
                <a:gd name="connsiteX45" fmla="*/ 38660 w 55786"/>
                <a:gd name="connsiteY45" fmla="*/ 17952 h 39615"/>
                <a:gd name="connsiteX46" fmla="*/ 34460 w 55786"/>
                <a:gd name="connsiteY46" fmla="*/ 21488 h 39615"/>
                <a:gd name="connsiteX47" fmla="*/ 28135 w 55786"/>
                <a:gd name="connsiteY47" fmla="*/ 20300 h 39615"/>
                <a:gd name="connsiteX48" fmla="*/ 25828 w 55786"/>
                <a:gd name="connsiteY48" fmla="*/ 20800 h 39615"/>
                <a:gd name="connsiteX49" fmla="*/ 25923 w 55786"/>
                <a:gd name="connsiteY49" fmla="*/ 22856 h 39615"/>
                <a:gd name="connsiteX50" fmla="*/ 29571 w 55786"/>
                <a:gd name="connsiteY50" fmla="*/ 27078 h 39615"/>
                <a:gd name="connsiteX51" fmla="*/ 36533 w 55786"/>
                <a:gd name="connsiteY51" fmla="*/ 30425 h 39615"/>
                <a:gd name="connsiteX52" fmla="*/ 42534 w 55786"/>
                <a:gd name="connsiteY52" fmla="*/ 36234 h 39615"/>
                <a:gd name="connsiteX53" fmla="*/ 43046 w 55786"/>
                <a:gd name="connsiteY53" fmla="*/ 38424 h 39615"/>
                <a:gd name="connsiteX54" fmla="*/ 38550 w 55786"/>
                <a:gd name="connsiteY54" fmla="*/ 39548 h 39615"/>
                <a:gd name="connsiteX55" fmla="*/ 34115 w 55786"/>
                <a:gd name="connsiteY55" fmla="*/ 37625 h 39615"/>
                <a:gd name="connsiteX56" fmla="*/ 31380 w 55786"/>
                <a:gd name="connsiteY56" fmla="*/ 35918 h 39615"/>
                <a:gd name="connsiteX57" fmla="*/ 27380 w 55786"/>
                <a:gd name="connsiteY57" fmla="*/ 34563 h 39615"/>
                <a:gd name="connsiteX58" fmla="*/ 24750 w 55786"/>
                <a:gd name="connsiteY58" fmla="*/ 35560 h 39615"/>
                <a:gd name="connsiteX59" fmla="*/ 21191 w 55786"/>
                <a:gd name="connsiteY59" fmla="*/ 34053 h 39615"/>
                <a:gd name="connsiteX60" fmla="*/ 17384 w 55786"/>
                <a:gd name="connsiteY60" fmla="*/ 32663 h 39615"/>
                <a:gd name="connsiteX61" fmla="*/ 13423 w 55786"/>
                <a:gd name="connsiteY61" fmla="*/ 29733 h 39615"/>
                <a:gd name="connsiteX62" fmla="*/ 6989 w 55786"/>
                <a:gd name="connsiteY62" fmla="*/ 24529 h 39615"/>
                <a:gd name="connsiteX63" fmla="*/ 6791 w 55786"/>
                <a:gd name="connsiteY63" fmla="*/ 21091 h 39615"/>
                <a:gd name="connsiteX64" fmla="*/ 3874 w 55786"/>
                <a:gd name="connsiteY64" fmla="*/ 20475 h 39615"/>
                <a:gd name="connsiteX0" fmla="*/ 3874 w 55786"/>
                <a:gd name="connsiteY0" fmla="*/ 20475 h 39615"/>
                <a:gd name="connsiteX1" fmla="*/ 1290 w 55786"/>
                <a:gd name="connsiteY1" fmla="*/ 21037 h 39615"/>
                <a:gd name="connsiteX2" fmla="*/ 356 w 55786"/>
                <a:gd name="connsiteY2" fmla="*/ 19773 h 39615"/>
                <a:gd name="connsiteX3" fmla="*/ 3402 w 55786"/>
                <a:gd name="connsiteY3" fmla="*/ 19090 h 39615"/>
                <a:gd name="connsiteX4" fmla="*/ 3532 w 55786"/>
                <a:gd name="connsiteY4" fmla="*/ 17175 h 39615"/>
                <a:gd name="connsiteX5" fmla="*/ 4273 w 55786"/>
                <a:gd name="connsiteY5" fmla="*/ 15161 h 39615"/>
                <a:gd name="connsiteX6" fmla="*/ 8473 w 55786"/>
                <a:gd name="connsiteY6" fmla="*/ 15511 h 39615"/>
                <a:gd name="connsiteX7" fmla="*/ 8091 w 55786"/>
                <a:gd name="connsiteY7" fmla="*/ 14985 h 39615"/>
                <a:gd name="connsiteX8" fmla="*/ 8405 w 55786"/>
                <a:gd name="connsiteY8" fmla="*/ 14049 h 39615"/>
                <a:gd name="connsiteX9" fmla="*/ 9278 w 55786"/>
                <a:gd name="connsiteY9" fmla="*/ 13599 h 39615"/>
                <a:gd name="connsiteX10" fmla="*/ 9249 w 55786"/>
                <a:gd name="connsiteY10" fmla="*/ 13075 h 39615"/>
                <a:gd name="connsiteX11" fmla="*/ 9423 w 55786"/>
                <a:gd name="connsiteY11" fmla="*/ 12365 h 39615"/>
                <a:gd name="connsiteX12" fmla="*/ 9843 w 55786"/>
                <a:gd name="connsiteY12" fmla="*/ 11773 h 39615"/>
                <a:gd name="connsiteX13" fmla="*/ 9795 w 55786"/>
                <a:gd name="connsiteY13" fmla="*/ 10990 h 39615"/>
                <a:gd name="connsiteX14" fmla="*/ 8784 w 55786"/>
                <a:gd name="connsiteY14" fmla="*/ 9629 h 39615"/>
                <a:gd name="connsiteX15" fmla="*/ 7338 w 55786"/>
                <a:gd name="connsiteY15" fmla="*/ 7747 h 39615"/>
                <a:gd name="connsiteX16" fmla="*/ 8116 w 55786"/>
                <a:gd name="connsiteY16" fmla="*/ 6762 h 39615"/>
                <a:gd name="connsiteX17" fmla="*/ 8478 w 55786"/>
                <a:gd name="connsiteY17" fmla="*/ 6116 h 39615"/>
                <a:gd name="connsiteX18" fmla="*/ 9471 w 55786"/>
                <a:gd name="connsiteY18" fmla="*/ 5055 h 39615"/>
                <a:gd name="connsiteX19" fmla="*/ 11153 w 55786"/>
                <a:gd name="connsiteY19" fmla="*/ 4421 h 39615"/>
                <a:gd name="connsiteX20" fmla="*/ 13043 w 55786"/>
                <a:gd name="connsiteY20" fmla="*/ 3088 h 39615"/>
                <a:gd name="connsiteX21" fmla="*/ 15415 w 55786"/>
                <a:gd name="connsiteY21" fmla="*/ 2051 h 39615"/>
                <a:gd name="connsiteX22" fmla="*/ 17160 w 55786"/>
                <a:gd name="connsiteY22" fmla="*/ 1644 h 39615"/>
                <a:gd name="connsiteX23" fmla="*/ 19629 w 55786"/>
                <a:gd name="connsiteY23" fmla="*/ 870 h 39615"/>
                <a:gd name="connsiteX24" fmla="*/ 19085 w 55786"/>
                <a:gd name="connsiteY24" fmla="*/ 1949 h 39615"/>
                <a:gd name="connsiteX25" fmla="*/ 20153 w 55786"/>
                <a:gd name="connsiteY25" fmla="*/ 2683 h 39615"/>
                <a:gd name="connsiteX26" fmla="*/ 22309 w 55786"/>
                <a:gd name="connsiteY26" fmla="*/ 3449 h 39615"/>
                <a:gd name="connsiteX27" fmla="*/ 24184 w 55786"/>
                <a:gd name="connsiteY27" fmla="*/ 5181 h 39615"/>
                <a:gd name="connsiteX28" fmla="*/ 23667 w 55786"/>
                <a:gd name="connsiteY28" fmla="*/ 6492 h 39615"/>
                <a:gd name="connsiteX29" fmla="*/ 25946 w 55786"/>
                <a:gd name="connsiteY29" fmla="*/ 6296 h 39615"/>
                <a:gd name="connsiteX30" fmla="*/ 26975 w 55786"/>
                <a:gd name="connsiteY30" fmla="*/ 6601 h 39615"/>
                <a:gd name="connsiteX31" fmla="*/ 27866 w 55786"/>
                <a:gd name="connsiteY31" fmla="*/ 6174 h 39615"/>
                <a:gd name="connsiteX32" fmla="*/ 29349 w 55786"/>
                <a:gd name="connsiteY32" fmla="*/ 4993 h 39615"/>
                <a:gd name="connsiteX33" fmla="*/ 30510 w 55786"/>
                <a:gd name="connsiteY33" fmla="*/ 5252 h 39615"/>
                <a:gd name="connsiteX34" fmla="*/ 30748 w 55786"/>
                <a:gd name="connsiteY34" fmla="*/ 6240 h 39615"/>
                <a:gd name="connsiteX35" fmla="*/ 32313 w 55786"/>
                <a:gd name="connsiteY35" fmla="*/ 6569 h 39615"/>
                <a:gd name="connsiteX36" fmla="*/ 33384 w 55786"/>
                <a:gd name="connsiteY36" fmla="*/ 6372 h 39615"/>
                <a:gd name="connsiteX37" fmla="*/ 45622 w 55786"/>
                <a:gd name="connsiteY37" fmla="*/ 153 h 39615"/>
                <a:gd name="connsiteX38" fmla="*/ 45752 w 55786"/>
                <a:gd name="connsiteY38" fmla="*/ 2602 h 39615"/>
                <a:gd name="connsiteX39" fmla="*/ 49672 w 55786"/>
                <a:gd name="connsiteY39" fmla="*/ 4350 h 39615"/>
                <a:gd name="connsiteX40" fmla="*/ 55733 w 55786"/>
                <a:gd name="connsiteY40" fmla="*/ 9102 h 39615"/>
                <a:gd name="connsiteX41" fmla="*/ 52367 w 55786"/>
                <a:gd name="connsiteY41" fmla="*/ 10532 h 39615"/>
                <a:gd name="connsiteX42" fmla="*/ 47685 w 55786"/>
                <a:gd name="connsiteY42" fmla="*/ 11241 h 39615"/>
                <a:gd name="connsiteX43" fmla="*/ 44785 w 55786"/>
                <a:gd name="connsiteY43" fmla="*/ 10154 h 39615"/>
                <a:gd name="connsiteX44" fmla="*/ 41654 w 55786"/>
                <a:gd name="connsiteY44" fmla="*/ 14009 h 39615"/>
                <a:gd name="connsiteX45" fmla="*/ 38660 w 55786"/>
                <a:gd name="connsiteY45" fmla="*/ 17952 h 39615"/>
                <a:gd name="connsiteX46" fmla="*/ 34460 w 55786"/>
                <a:gd name="connsiteY46" fmla="*/ 21488 h 39615"/>
                <a:gd name="connsiteX47" fmla="*/ 28135 w 55786"/>
                <a:gd name="connsiteY47" fmla="*/ 20300 h 39615"/>
                <a:gd name="connsiteX48" fmla="*/ 25828 w 55786"/>
                <a:gd name="connsiteY48" fmla="*/ 20800 h 39615"/>
                <a:gd name="connsiteX49" fmla="*/ 25923 w 55786"/>
                <a:gd name="connsiteY49" fmla="*/ 22856 h 39615"/>
                <a:gd name="connsiteX50" fmla="*/ 29571 w 55786"/>
                <a:gd name="connsiteY50" fmla="*/ 27078 h 39615"/>
                <a:gd name="connsiteX51" fmla="*/ 36533 w 55786"/>
                <a:gd name="connsiteY51" fmla="*/ 30425 h 39615"/>
                <a:gd name="connsiteX52" fmla="*/ 42534 w 55786"/>
                <a:gd name="connsiteY52" fmla="*/ 36234 h 39615"/>
                <a:gd name="connsiteX53" fmla="*/ 43046 w 55786"/>
                <a:gd name="connsiteY53" fmla="*/ 38424 h 39615"/>
                <a:gd name="connsiteX54" fmla="*/ 38550 w 55786"/>
                <a:gd name="connsiteY54" fmla="*/ 39548 h 39615"/>
                <a:gd name="connsiteX55" fmla="*/ 34115 w 55786"/>
                <a:gd name="connsiteY55" fmla="*/ 37625 h 39615"/>
                <a:gd name="connsiteX56" fmla="*/ 31380 w 55786"/>
                <a:gd name="connsiteY56" fmla="*/ 35918 h 39615"/>
                <a:gd name="connsiteX57" fmla="*/ 27380 w 55786"/>
                <a:gd name="connsiteY57" fmla="*/ 34563 h 39615"/>
                <a:gd name="connsiteX58" fmla="*/ 24750 w 55786"/>
                <a:gd name="connsiteY58" fmla="*/ 35560 h 39615"/>
                <a:gd name="connsiteX59" fmla="*/ 21191 w 55786"/>
                <a:gd name="connsiteY59" fmla="*/ 34053 h 39615"/>
                <a:gd name="connsiteX60" fmla="*/ 17384 w 55786"/>
                <a:gd name="connsiteY60" fmla="*/ 32663 h 39615"/>
                <a:gd name="connsiteX61" fmla="*/ 13423 w 55786"/>
                <a:gd name="connsiteY61" fmla="*/ 29733 h 39615"/>
                <a:gd name="connsiteX62" fmla="*/ 6989 w 55786"/>
                <a:gd name="connsiteY62" fmla="*/ 24529 h 39615"/>
                <a:gd name="connsiteX63" fmla="*/ 6791 w 55786"/>
                <a:gd name="connsiteY63" fmla="*/ 21091 h 39615"/>
                <a:gd name="connsiteX64" fmla="*/ 3874 w 55786"/>
                <a:gd name="connsiteY64" fmla="*/ 20475 h 39615"/>
                <a:gd name="connsiteX0" fmla="*/ 3874 w 55786"/>
                <a:gd name="connsiteY0" fmla="*/ 20475 h 39615"/>
                <a:gd name="connsiteX1" fmla="*/ 1290 w 55786"/>
                <a:gd name="connsiteY1" fmla="*/ 21037 h 39615"/>
                <a:gd name="connsiteX2" fmla="*/ 356 w 55786"/>
                <a:gd name="connsiteY2" fmla="*/ 19773 h 39615"/>
                <a:gd name="connsiteX3" fmla="*/ 3402 w 55786"/>
                <a:gd name="connsiteY3" fmla="*/ 19090 h 39615"/>
                <a:gd name="connsiteX4" fmla="*/ 3532 w 55786"/>
                <a:gd name="connsiteY4" fmla="*/ 17175 h 39615"/>
                <a:gd name="connsiteX5" fmla="*/ 4273 w 55786"/>
                <a:gd name="connsiteY5" fmla="*/ 15161 h 39615"/>
                <a:gd name="connsiteX6" fmla="*/ 949 w 55786"/>
                <a:gd name="connsiteY6" fmla="*/ 11539 h 39615"/>
                <a:gd name="connsiteX7" fmla="*/ 8091 w 55786"/>
                <a:gd name="connsiteY7" fmla="*/ 14985 h 39615"/>
                <a:gd name="connsiteX8" fmla="*/ 8405 w 55786"/>
                <a:gd name="connsiteY8" fmla="*/ 14049 h 39615"/>
                <a:gd name="connsiteX9" fmla="*/ 9278 w 55786"/>
                <a:gd name="connsiteY9" fmla="*/ 13599 h 39615"/>
                <a:gd name="connsiteX10" fmla="*/ 9249 w 55786"/>
                <a:gd name="connsiteY10" fmla="*/ 13075 h 39615"/>
                <a:gd name="connsiteX11" fmla="*/ 9423 w 55786"/>
                <a:gd name="connsiteY11" fmla="*/ 12365 h 39615"/>
                <a:gd name="connsiteX12" fmla="*/ 9843 w 55786"/>
                <a:gd name="connsiteY12" fmla="*/ 11773 h 39615"/>
                <a:gd name="connsiteX13" fmla="*/ 9795 w 55786"/>
                <a:gd name="connsiteY13" fmla="*/ 10990 h 39615"/>
                <a:gd name="connsiteX14" fmla="*/ 8784 w 55786"/>
                <a:gd name="connsiteY14" fmla="*/ 9629 h 39615"/>
                <a:gd name="connsiteX15" fmla="*/ 7338 w 55786"/>
                <a:gd name="connsiteY15" fmla="*/ 7747 h 39615"/>
                <a:gd name="connsiteX16" fmla="*/ 8116 w 55786"/>
                <a:gd name="connsiteY16" fmla="*/ 6762 h 39615"/>
                <a:gd name="connsiteX17" fmla="*/ 8478 w 55786"/>
                <a:gd name="connsiteY17" fmla="*/ 6116 h 39615"/>
                <a:gd name="connsiteX18" fmla="*/ 9471 w 55786"/>
                <a:gd name="connsiteY18" fmla="*/ 5055 h 39615"/>
                <a:gd name="connsiteX19" fmla="*/ 11153 w 55786"/>
                <a:gd name="connsiteY19" fmla="*/ 4421 h 39615"/>
                <a:gd name="connsiteX20" fmla="*/ 13043 w 55786"/>
                <a:gd name="connsiteY20" fmla="*/ 3088 h 39615"/>
                <a:gd name="connsiteX21" fmla="*/ 15415 w 55786"/>
                <a:gd name="connsiteY21" fmla="*/ 2051 h 39615"/>
                <a:gd name="connsiteX22" fmla="*/ 17160 w 55786"/>
                <a:gd name="connsiteY22" fmla="*/ 1644 h 39615"/>
                <a:gd name="connsiteX23" fmla="*/ 19629 w 55786"/>
                <a:gd name="connsiteY23" fmla="*/ 870 h 39615"/>
                <a:gd name="connsiteX24" fmla="*/ 19085 w 55786"/>
                <a:gd name="connsiteY24" fmla="*/ 1949 h 39615"/>
                <a:gd name="connsiteX25" fmla="*/ 20153 w 55786"/>
                <a:gd name="connsiteY25" fmla="*/ 2683 h 39615"/>
                <a:gd name="connsiteX26" fmla="*/ 22309 w 55786"/>
                <a:gd name="connsiteY26" fmla="*/ 3449 h 39615"/>
                <a:gd name="connsiteX27" fmla="*/ 24184 w 55786"/>
                <a:gd name="connsiteY27" fmla="*/ 5181 h 39615"/>
                <a:gd name="connsiteX28" fmla="*/ 23667 w 55786"/>
                <a:gd name="connsiteY28" fmla="*/ 6492 h 39615"/>
                <a:gd name="connsiteX29" fmla="*/ 25946 w 55786"/>
                <a:gd name="connsiteY29" fmla="*/ 6296 h 39615"/>
                <a:gd name="connsiteX30" fmla="*/ 26975 w 55786"/>
                <a:gd name="connsiteY30" fmla="*/ 6601 h 39615"/>
                <a:gd name="connsiteX31" fmla="*/ 27866 w 55786"/>
                <a:gd name="connsiteY31" fmla="*/ 6174 h 39615"/>
                <a:gd name="connsiteX32" fmla="*/ 29349 w 55786"/>
                <a:gd name="connsiteY32" fmla="*/ 4993 h 39615"/>
                <a:gd name="connsiteX33" fmla="*/ 30510 w 55786"/>
                <a:gd name="connsiteY33" fmla="*/ 5252 h 39615"/>
                <a:gd name="connsiteX34" fmla="*/ 30748 w 55786"/>
                <a:gd name="connsiteY34" fmla="*/ 6240 h 39615"/>
                <a:gd name="connsiteX35" fmla="*/ 32313 w 55786"/>
                <a:gd name="connsiteY35" fmla="*/ 6569 h 39615"/>
                <a:gd name="connsiteX36" fmla="*/ 33384 w 55786"/>
                <a:gd name="connsiteY36" fmla="*/ 6372 h 39615"/>
                <a:gd name="connsiteX37" fmla="*/ 45622 w 55786"/>
                <a:gd name="connsiteY37" fmla="*/ 153 h 39615"/>
                <a:gd name="connsiteX38" fmla="*/ 45752 w 55786"/>
                <a:gd name="connsiteY38" fmla="*/ 2602 h 39615"/>
                <a:gd name="connsiteX39" fmla="*/ 49672 w 55786"/>
                <a:gd name="connsiteY39" fmla="*/ 4350 h 39615"/>
                <a:gd name="connsiteX40" fmla="*/ 55733 w 55786"/>
                <a:gd name="connsiteY40" fmla="*/ 9102 h 39615"/>
                <a:gd name="connsiteX41" fmla="*/ 52367 w 55786"/>
                <a:gd name="connsiteY41" fmla="*/ 10532 h 39615"/>
                <a:gd name="connsiteX42" fmla="*/ 47685 w 55786"/>
                <a:gd name="connsiteY42" fmla="*/ 11241 h 39615"/>
                <a:gd name="connsiteX43" fmla="*/ 44785 w 55786"/>
                <a:gd name="connsiteY43" fmla="*/ 10154 h 39615"/>
                <a:gd name="connsiteX44" fmla="*/ 41654 w 55786"/>
                <a:gd name="connsiteY44" fmla="*/ 14009 h 39615"/>
                <a:gd name="connsiteX45" fmla="*/ 38660 w 55786"/>
                <a:gd name="connsiteY45" fmla="*/ 17952 h 39615"/>
                <a:gd name="connsiteX46" fmla="*/ 34460 w 55786"/>
                <a:gd name="connsiteY46" fmla="*/ 21488 h 39615"/>
                <a:gd name="connsiteX47" fmla="*/ 28135 w 55786"/>
                <a:gd name="connsiteY47" fmla="*/ 20300 h 39615"/>
                <a:gd name="connsiteX48" fmla="*/ 25828 w 55786"/>
                <a:gd name="connsiteY48" fmla="*/ 20800 h 39615"/>
                <a:gd name="connsiteX49" fmla="*/ 25923 w 55786"/>
                <a:gd name="connsiteY49" fmla="*/ 22856 h 39615"/>
                <a:gd name="connsiteX50" fmla="*/ 29571 w 55786"/>
                <a:gd name="connsiteY50" fmla="*/ 27078 h 39615"/>
                <a:gd name="connsiteX51" fmla="*/ 36533 w 55786"/>
                <a:gd name="connsiteY51" fmla="*/ 30425 h 39615"/>
                <a:gd name="connsiteX52" fmla="*/ 42534 w 55786"/>
                <a:gd name="connsiteY52" fmla="*/ 36234 h 39615"/>
                <a:gd name="connsiteX53" fmla="*/ 43046 w 55786"/>
                <a:gd name="connsiteY53" fmla="*/ 38424 h 39615"/>
                <a:gd name="connsiteX54" fmla="*/ 38550 w 55786"/>
                <a:gd name="connsiteY54" fmla="*/ 39548 h 39615"/>
                <a:gd name="connsiteX55" fmla="*/ 34115 w 55786"/>
                <a:gd name="connsiteY55" fmla="*/ 37625 h 39615"/>
                <a:gd name="connsiteX56" fmla="*/ 31380 w 55786"/>
                <a:gd name="connsiteY56" fmla="*/ 35918 h 39615"/>
                <a:gd name="connsiteX57" fmla="*/ 27380 w 55786"/>
                <a:gd name="connsiteY57" fmla="*/ 34563 h 39615"/>
                <a:gd name="connsiteX58" fmla="*/ 24750 w 55786"/>
                <a:gd name="connsiteY58" fmla="*/ 35560 h 39615"/>
                <a:gd name="connsiteX59" fmla="*/ 21191 w 55786"/>
                <a:gd name="connsiteY59" fmla="*/ 34053 h 39615"/>
                <a:gd name="connsiteX60" fmla="*/ 17384 w 55786"/>
                <a:gd name="connsiteY60" fmla="*/ 32663 h 39615"/>
                <a:gd name="connsiteX61" fmla="*/ 13423 w 55786"/>
                <a:gd name="connsiteY61" fmla="*/ 29733 h 39615"/>
                <a:gd name="connsiteX62" fmla="*/ 6989 w 55786"/>
                <a:gd name="connsiteY62" fmla="*/ 24529 h 39615"/>
                <a:gd name="connsiteX63" fmla="*/ 6791 w 55786"/>
                <a:gd name="connsiteY63" fmla="*/ 21091 h 39615"/>
                <a:gd name="connsiteX64" fmla="*/ 3874 w 55786"/>
                <a:gd name="connsiteY64" fmla="*/ 20475 h 39615"/>
                <a:gd name="connsiteX0" fmla="*/ 7133 w 59045"/>
                <a:gd name="connsiteY0" fmla="*/ 20475 h 39615"/>
                <a:gd name="connsiteX1" fmla="*/ 4549 w 59045"/>
                <a:gd name="connsiteY1" fmla="*/ 21037 h 39615"/>
                <a:gd name="connsiteX2" fmla="*/ 3615 w 59045"/>
                <a:gd name="connsiteY2" fmla="*/ 19773 h 39615"/>
                <a:gd name="connsiteX3" fmla="*/ 6661 w 59045"/>
                <a:gd name="connsiteY3" fmla="*/ 19090 h 39615"/>
                <a:gd name="connsiteX4" fmla="*/ 6791 w 59045"/>
                <a:gd name="connsiteY4" fmla="*/ 17175 h 39615"/>
                <a:gd name="connsiteX5" fmla="*/ 7532 w 59045"/>
                <a:gd name="connsiteY5" fmla="*/ 15161 h 39615"/>
                <a:gd name="connsiteX6" fmla="*/ 4208 w 59045"/>
                <a:gd name="connsiteY6" fmla="*/ 11539 h 39615"/>
                <a:gd name="connsiteX7" fmla="*/ 236 w 59045"/>
                <a:gd name="connsiteY7" fmla="*/ 10643 h 39615"/>
                <a:gd name="connsiteX8" fmla="*/ 11664 w 59045"/>
                <a:gd name="connsiteY8" fmla="*/ 14049 h 39615"/>
                <a:gd name="connsiteX9" fmla="*/ 12537 w 59045"/>
                <a:gd name="connsiteY9" fmla="*/ 13599 h 39615"/>
                <a:gd name="connsiteX10" fmla="*/ 12508 w 59045"/>
                <a:gd name="connsiteY10" fmla="*/ 13075 h 39615"/>
                <a:gd name="connsiteX11" fmla="*/ 12682 w 59045"/>
                <a:gd name="connsiteY11" fmla="*/ 12365 h 39615"/>
                <a:gd name="connsiteX12" fmla="*/ 13102 w 59045"/>
                <a:gd name="connsiteY12" fmla="*/ 11773 h 39615"/>
                <a:gd name="connsiteX13" fmla="*/ 13054 w 59045"/>
                <a:gd name="connsiteY13" fmla="*/ 10990 h 39615"/>
                <a:gd name="connsiteX14" fmla="*/ 12043 w 59045"/>
                <a:gd name="connsiteY14" fmla="*/ 9629 h 39615"/>
                <a:gd name="connsiteX15" fmla="*/ 10597 w 59045"/>
                <a:gd name="connsiteY15" fmla="*/ 7747 h 39615"/>
                <a:gd name="connsiteX16" fmla="*/ 11375 w 59045"/>
                <a:gd name="connsiteY16" fmla="*/ 6762 h 39615"/>
                <a:gd name="connsiteX17" fmla="*/ 11737 w 59045"/>
                <a:gd name="connsiteY17" fmla="*/ 6116 h 39615"/>
                <a:gd name="connsiteX18" fmla="*/ 12730 w 59045"/>
                <a:gd name="connsiteY18" fmla="*/ 5055 h 39615"/>
                <a:gd name="connsiteX19" fmla="*/ 14412 w 59045"/>
                <a:gd name="connsiteY19" fmla="*/ 4421 h 39615"/>
                <a:gd name="connsiteX20" fmla="*/ 16302 w 59045"/>
                <a:gd name="connsiteY20" fmla="*/ 3088 h 39615"/>
                <a:gd name="connsiteX21" fmla="*/ 18674 w 59045"/>
                <a:gd name="connsiteY21" fmla="*/ 2051 h 39615"/>
                <a:gd name="connsiteX22" fmla="*/ 20419 w 59045"/>
                <a:gd name="connsiteY22" fmla="*/ 1644 h 39615"/>
                <a:gd name="connsiteX23" fmla="*/ 22888 w 59045"/>
                <a:gd name="connsiteY23" fmla="*/ 870 h 39615"/>
                <a:gd name="connsiteX24" fmla="*/ 22344 w 59045"/>
                <a:gd name="connsiteY24" fmla="*/ 1949 h 39615"/>
                <a:gd name="connsiteX25" fmla="*/ 23412 w 59045"/>
                <a:gd name="connsiteY25" fmla="*/ 2683 h 39615"/>
                <a:gd name="connsiteX26" fmla="*/ 25568 w 59045"/>
                <a:gd name="connsiteY26" fmla="*/ 3449 h 39615"/>
                <a:gd name="connsiteX27" fmla="*/ 27443 w 59045"/>
                <a:gd name="connsiteY27" fmla="*/ 5181 h 39615"/>
                <a:gd name="connsiteX28" fmla="*/ 26926 w 59045"/>
                <a:gd name="connsiteY28" fmla="*/ 6492 h 39615"/>
                <a:gd name="connsiteX29" fmla="*/ 29205 w 59045"/>
                <a:gd name="connsiteY29" fmla="*/ 6296 h 39615"/>
                <a:gd name="connsiteX30" fmla="*/ 30234 w 59045"/>
                <a:gd name="connsiteY30" fmla="*/ 6601 h 39615"/>
                <a:gd name="connsiteX31" fmla="*/ 31125 w 59045"/>
                <a:gd name="connsiteY31" fmla="*/ 6174 h 39615"/>
                <a:gd name="connsiteX32" fmla="*/ 32608 w 59045"/>
                <a:gd name="connsiteY32" fmla="*/ 4993 h 39615"/>
                <a:gd name="connsiteX33" fmla="*/ 33769 w 59045"/>
                <a:gd name="connsiteY33" fmla="*/ 5252 h 39615"/>
                <a:gd name="connsiteX34" fmla="*/ 34007 w 59045"/>
                <a:gd name="connsiteY34" fmla="*/ 6240 h 39615"/>
                <a:gd name="connsiteX35" fmla="*/ 35572 w 59045"/>
                <a:gd name="connsiteY35" fmla="*/ 6569 h 39615"/>
                <a:gd name="connsiteX36" fmla="*/ 36643 w 59045"/>
                <a:gd name="connsiteY36" fmla="*/ 6372 h 39615"/>
                <a:gd name="connsiteX37" fmla="*/ 48881 w 59045"/>
                <a:gd name="connsiteY37" fmla="*/ 153 h 39615"/>
                <a:gd name="connsiteX38" fmla="*/ 49011 w 59045"/>
                <a:gd name="connsiteY38" fmla="*/ 2602 h 39615"/>
                <a:gd name="connsiteX39" fmla="*/ 52931 w 59045"/>
                <a:gd name="connsiteY39" fmla="*/ 4350 h 39615"/>
                <a:gd name="connsiteX40" fmla="*/ 58992 w 59045"/>
                <a:gd name="connsiteY40" fmla="*/ 9102 h 39615"/>
                <a:gd name="connsiteX41" fmla="*/ 55626 w 59045"/>
                <a:gd name="connsiteY41" fmla="*/ 10532 h 39615"/>
                <a:gd name="connsiteX42" fmla="*/ 50944 w 59045"/>
                <a:gd name="connsiteY42" fmla="*/ 11241 h 39615"/>
                <a:gd name="connsiteX43" fmla="*/ 48044 w 59045"/>
                <a:gd name="connsiteY43" fmla="*/ 10154 h 39615"/>
                <a:gd name="connsiteX44" fmla="*/ 44913 w 59045"/>
                <a:gd name="connsiteY44" fmla="*/ 14009 h 39615"/>
                <a:gd name="connsiteX45" fmla="*/ 41919 w 59045"/>
                <a:gd name="connsiteY45" fmla="*/ 17952 h 39615"/>
                <a:gd name="connsiteX46" fmla="*/ 37719 w 59045"/>
                <a:gd name="connsiteY46" fmla="*/ 21488 h 39615"/>
                <a:gd name="connsiteX47" fmla="*/ 31394 w 59045"/>
                <a:gd name="connsiteY47" fmla="*/ 20300 h 39615"/>
                <a:gd name="connsiteX48" fmla="*/ 29087 w 59045"/>
                <a:gd name="connsiteY48" fmla="*/ 20800 h 39615"/>
                <a:gd name="connsiteX49" fmla="*/ 29182 w 59045"/>
                <a:gd name="connsiteY49" fmla="*/ 22856 h 39615"/>
                <a:gd name="connsiteX50" fmla="*/ 32830 w 59045"/>
                <a:gd name="connsiteY50" fmla="*/ 27078 h 39615"/>
                <a:gd name="connsiteX51" fmla="*/ 39792 w 59045"/>
                <a:gd name="connsiteY51" fmla="*/ 30425 h 39615"/>
                <a:gd name="connsiteX52" fmla="*/ 45793 w 59045"/>
                <a:gd name="connsiteY52" fmla="*/ 36234 h 39615"/>
                <a:gd name="connsiteX53" fmla="*/ 46305 w 59045"/>
                <a:gd name="connsiteY53" fmla="*/ 38424 h 39615"/>
                <a:gd name="connsiteX54" fmla="*/ 41809 w 59045"/>
                <a:gd name="connsiteY54" fmla="*/ 39548 h 39615"/>
                <a:gd name="connsiteX55" fmla="*/ 37374 w 59045"/>
                <a:gd name="connsiteY55" fmla="*/ 37625 h 39615"/>
                <a:gd name="connsiteX56" fmla="*/ 34639 w 59045"/>
                <a:gd name="connsiteY56" fmla="*/ 35918 h 39615"/>
                <a:gd name="connsiteX57" fmla="*/ 30639 w 59045"/>
                <a:gd name="connsiteY57" fmla="*/ 34563 h 39615"/>
                <a:gd name="connsiteX58" fmla="*/ 28009 w 59045"/>
                <a:gd name="connsiteY58" fmla="*/ 35560 h 39615"/>
                <a:gd name="connsiteX59" fmla="*/ 24450 w 59045"/>
                <a:gd name="connsiteY59" fmla="*/ 34053 h 39615"/>
                <a:gd name="connsiteX60" fmla="*/ 20643 w 59045"/>
                <a:gd name="connsiteY60" fmla="*/ 32663 h 39615"/>
                <a:gd name="connsiteX61" fmla="*/ 16682 w 59045"/>
                <a:gd name="connsiteY61" fmla="*/ 29733 h 39615"/>
                <a:gd name="connsiteX62" fmla="*/ 10248 w 59045"/>
                <a:gd name="connsiteY62" fmla="*/ 24529 h 39615"/>
                <a:gd name="connsiteX63" fmla="*/ 10050 w 59045"/>
                <a:gd name="connsiteY63" fmla="*/ 21091 h 39615"/>
                <a:gd name="connsiteX64" fmla="*/ 7133 w 59045"/>
                <a:gd name="connsiteY64" fmla="*/ 20475 h 39615"/>
                <a:gd name="connsiteX0" fmla="*/ 11386 w 63298"/>
                <a:gd name="connsiteY0" fmla="*/ 20475 h 39615"/>
                <a:gd name="connsiteX1" fmla="*/ 8802 w 63298"/>
                <a:gd name="connsiteY1" fmla="*/ 21037 h 39615"/>
                <a:gd name="connsiteX2" fmla="*/ 7868 w 63298"/>
                <a:gd name="connsiteY2" fmla="*/ 19773 h 39615"/>
                <a:gd name="connsiteX3" fmla="*/ 10914 w 63298"/>
                <a:gd name="connsiteY3" fmla="*/ 19090 h 39615"/>
                <a:gd name="connsiteX4" fmla="*/ 11044 w 63298"/>
                <a:gd name="connsiteY4" fmla="*/ 17175 h 39615"/>
                <a:gd name="connsiteX5" fmla="*/ 11785 w 63298"/>
                <a:gd name="connsiteY5" fmla="*/ 15161 h 39615"/>
                <a:gd name="connsiteX6" fmla="*/ 8461 w 63298"/>
                <a:gd name="connsiteY6" fmla="*/ 11539 h 39615"/>
                <a:gd name="connsiteX7" fmla="*/ 4489 w 63298"/>
                <a:gd name="connsiteY7" fmla="*/ 10643 h 39615"/>
                <a:gd name="connsiteX8" fmla="*/ 6 w 63298"/>
                <a:gd name="connsiteY8" fmla="*/ 7340 h 39615"/>
                <a:gd name="connsiteX9" fmla="*/ 16790 w 63298"/>
                <a:gd name="connsiteY9" fmla="*/ 13599 h 39615"/>
                <a:gd name="connsiteX10" fmla="*/ 16761 w 63298"/>
                <a:gd name="connsiteY10" fmla="*/ 13075 h 39615"/>
                <a:gd name="connsiteX11" fmla="*/ 16935 w 63298"/>
                <a:gd name="connsiteY11" fmla="*/ 12365 h 39615"/>
                <a:gd name="connsiteX12" fmla="*/ 17355 w 63298"/>
                <a:gd name="connsiteY12" fmla="*/ 11773 h 39615"/>
                <a:gd name="connsiteX13" fmla="*/ 17307 w 63298"/>
                <a:gd name="connsiteY13" fmla="*/ 10990 h 39615"/>
                <a:gd name="connsiteX14" fmla="*/ 16296 w 63298"/>
                <a:gd name="connsiteY14" fmla="*/ 9629 h 39615"/>
                <a:gd name="connsiteX15" fmla="*/ 14850 w 63298"/>
                <a:gd name="connsiteY15" fmla="*/ 7747 h 39615"/>
                <a:gd name="connsiteX16" fmla="*/ 15628 w 63298"/>
                <a:gd name="connsiteY16" fmla="*/ 6762 h 39615"/>
                <a:gd name="connsiteX17" fmla="*/ 15990 w 63298"/>
                <a:gd name="connsiteY17" fmla="*/ 6116 h 39615"/>
                <a:gd name="connsiteX18" fmla="*/ 16983 w 63298"/>
                <a:gd name="connsiteY18" fmla="*/ 5055 h 39615"/>
                <a:gd name="connsiteX19" fmla="*/ 18665 w 63298"/>
                <a:gd name="connsiteY19" fmla="*/ 4421 h 39615"/>
                <a:gd name="connsiteX20" fmla="*/ 20555 w 63298"/>
                <a:gd name="connsiteY20" fmla="*/ 3088 h 39615"/>
                <a:gd name="connsiteX21" fmla="*/ 22927 w 63298"/>
                <a:gd name="connsiteY21" fmla="*/ 2051 h 39615"/>
                <a:gd name="connsiteX22" fmla="*/ 24672 w 63298"/>
                <a:gd name="connsiteY22" fmla="*/ 1644 h 39615"/>
                <a:gd name="connsiteX23" fmla="*/ 27141 w 63298"/>
                <a:gd name="connsiteY23" fmla="*/ 870 h 39615"/>
                <a:gd name="connsiteX24" fmla="*/ 26597 w 63298"/>
                <a:gd name="connsiteY24" fmla="*/ 1949 h 39615"/>
                <a:gd name="connsiteX25" fmla="*/ 27665 w 63298"/>
                <a:gd name="connsiteY25" fmla="*/ 2683 h 39615"/>
                <a:gd name="connsiteX26" fmla="*/ 29821 w 63298"/>
                <a:gd name="connsiteY26" fmla="*/ 3449 h 39615"/>
                <a:gd name="connsiteX27" fmla="*/ 31696 w 63298"/>
                <a:gd name="connsiteY27" fmla="*/ 5181 h 39615"/>
                <a:gd name="connsiteX28" fmla="*/ 31179 w 63298"/>
                <a:gd name="connsiteY28" fmla="*/ 6492 h 39615"/>
                <a:gd name="connsiteX29" fmla="*/ 33458 w 63298"/>
                <a:gd name="connsiteY29" fmla="*/ 6296 h 39615"/>
                <a:gd name="connsiteX30" fmla="*/ 34487 w 63298"/>
                <a:gd name="connsiteY30" fmla="*/ 6601 h 39615"/>
                <a:gd name="connsiteX31" fmla="*/ 35378 w 63298"/>
                <a:gd name="connsiteY31" fmla="*/ 6174 h 39615"/>
                <a:gd name="connsiteX32" fmla="*/ 36861 w 63298"/>
                <a:gd name="connsiteY32" fmla="*/ 4993 h 39615"/>
                <a:gd name="connsiteX33" fmla="*/ 38022 w 63298"/>
                <a:gd name="connsiteY33" fmla="*/ 5252 h 39615"/>
                <a:gd name="connsiteX34" fmla="*/ 38260 w 63298"/>
                <a:gd name="connsiteY34" fmla="*/ 6240 h 39615"/>
                <a:gd name="connsiteX35" fmla="*/ 39825 w 63298"/>
                <a:gd name="connsiteY35" fmla="*/ 6569 h 39615"/>
                <a:gd name="connsiteX36" fmla="*/ 40896 w 63298"/>
                <a:gd name="connsiteY36" fmla="*/ 6372 h 39615"/>
                <a:gd name="connsiteX37" fmla="*/ 53134 w 63298"/>
                <a:gd name="connsiteY37" fmla="*/ 153 h 39615"/>
                <a:gd name="connsiteX38" fmla="*/ 53264 w 63298"/>
                <a:gd name="connsiteY38" fmla="*/ 2602 h 39615"/>
                <a:gd name="connsiteX39" fmla="*/ 57184 w 63298"/>
                <a:gd name="connsiteY39" fmla="*/ 4350 h 39615"/>
                <a:gd name="connsiteX40" fmla="*/ 63245 w 63298"/>
                <a:gd name="connsiteY40" fmla="*/ 9102 h 39615"/>
                <a:gd name="connsiteX41" fmla="*/ 59879 w 63298"/>
                <a:gd name="connsiteY41" fmla="*/ 10532 h 39615"/>
                <a:gd name="connsiteX42" fmla="*/ 55197 w 63298"/>
                <a:gd name="connsiteY42" fmla="*/ 11241 h 39615"/>
                <a:gd name="connsiteX43" fmla="*/ 52297 w 63298"/>
                <a:gd name="connsiteY43" fmla="*/ 10154 h 39615"/>
                <a:gd name="connsiteX44" fmla="*/ 49166 w 63298"/>
                <a:gd name="connsiteY44" fmla="*/ 14009 h 39615"/>
                <a:gd name="connsiteX45" fmla="*/ 46172 w 63298"/>
                <a:gd name="connsiteY45" fmla="*/ 17952 h 39615"/>
                <a:gd name="connsiteX46" fmla="*/ 41972 w 63298"/>
                <a:gd name="connsiteY46" fmla="*/ 21488 h 39615"/>
                <a:gd name="connsiteX47" fmla="*/ 35647 w 63298"/>
                <a:gd name="connsiteY47" fmla="*/ 20300 h 39615"/>
                <a:gd name="connsiteX48" fmla="*/ 33340 w 63298"/>
                <a:gd name="connsiteY48" fmla="*/ 20800 h 39615"/>
                <a:gd name="connsiteX49" fmla="*/ 33435 w 63298"/>
                <a:gd name="connsiteY49" fmla="*/ 22856 h 39615"/>
                <a:gd name="connsiteX50" fmla="*/ 37083 w 63298"/>
                <a:gd name="connsiteY50" fmla="*/ 27078 h 39615"/>
                <a:gd name="connsiteX51" fmla="*/ 44045 w 63298"/>
                <a:gd name="connsiteY51" fmla="*/ 30425 h 39615"/>
                <a:gd name="connsiteX52" fmla="*/ 50046 w 63298"/>
                <a:gd name="connsiteY52" fmla="*/ 36234 h 39615"/>
                <a:gd name="connsiteX53" fmla="*/ 50558 w 63298"/>
                <a:gd name="connsiteY53" fmla="*/ 38424 h 39615"/>
                <a:gd name="connsiteX54" fmla="*/ 46062 w 63298"/>
                <a:gd name="connsiteY54" fmla="*/ 39548 h 39615"/>
                <a:gd name="connsiteX55" fmla="*/ 41627 w 63298"/>
                <a:gd name="connsiteY55" fmla="*/ 37625 h 39615"/>
                <a:gd name="connsiteX56" fmla="*/ 38892 w 63298"/>
                <a:gd name="connsiteY56" fmla="*/ 35918 h 39615"/>
                <a:gd name="connsiteX57" fmla="*/ 34892 w 63298"/>
                <a:gd name="connsiteY57" fmla="*/ 34563 h 39615"/>
                <a:gd name="connsiteX58" fmla="*/ 32262 w 63298"/>
                <a:gd name="connsiteY58" fmla="*/ 35560 h 39615"/>
                <a:gd name="connsiteX59" fmla="*/ 28703 w 63298"/>
                <a:gd name="connsiteY59" fmla="*/ 34053 h 39615"/>
                <a:gd name="connsiteX60" fmla="*/ 24896 w 63298"/>
                <a:gd name="connsiteY60" fmla="*/ 32663 h 39615"/>
                <a:gd name="connsiteX61" fmla="*/ 20935 w 63298"/>
                <a:gd name="connsiteY61" fmla="*/ 29733 h 39615"/>
                <a:gd name="connsiteX62" fmla="*/ 14501 w 63298"/>
                <a:gd name="connsiteY62" fmla="*/ 24529 h 39615"/>
                <a:gd name="connsiteX63" fmla="*/ 14303 w 63298"/>
                <a:gd name="connsiteY63" fmla="*/ 21091 h 39615"/>
                <a:gd name="connsiteX64" fmla="*/ 11386 w 63298"/>
                <a:gd name="connsiteY64" fmla="*/ 20475 h 39615"/>
                <a:gd name="connsiteX0" fmla="*/ 14142 w 66054"/>
                <a:gd name="connsiteY0" fmla="*/ 20475 h 39615"/>
                <a:gd name="connsiteX1" fmla="*/ 11558 w 66054"/>
                <a:gd name="connsiteY1" fmla="*/ 21037 h 39615"/>
                <a:gd name="connsiteX2" fmla="*/ 10624 w 66054"/>
                <a:gd name="connsiteY2" fmla="*/ 19773 h 39615"/>
                <a:gd name="connsiteX3" fmla="*/ 13670 w 66054"/>
                <a:gd name="connsiteY3" fmla="*/ 19090 h 39615"/>
                <a:gd name="connsiteX4" fmla="*/ 13800 w 66054"/>
                <a:gd name="connsiteY4" fmla="*/ 17175 h 39615"/>
                <a:gd name="connsiteX5" fmla="*/ 14541 w 66054"/>
                <a:gd name="connsiteY5" fmla="*/ 15161 h 39615"/>
                <a:gd name="connsiteX6" fmla="*/ 11217 w 66054"/>
                <a:gd name="connsiteY6" fmla="*/ 11539 h 39615"/>
                <a:gd name="connsiteX7" fmla="*/ 7245 w 66054"/>
                <a:gd name="connsiteY7" fmla="*/ 10643 h 39615"/>
                <a:gd name="connsiteX8" fmla="*/ 2762 w 66054"/>
                <a:gd name="connsiteY8" fmla="*/ 7340 h 39615"/>
                <a:gd name="connsiteX9" fmla="*/ 19546 w 66054"/>
                <a:gd name="connsiteY9" fmla="*/ 13599 h 39615"/>
                <a:gd name="connsiteX10" fmla="*/ 0 w 66054"/>
                <a:gd name="connsiteY10" fmla="*/ 6564 h 39615"/>
                <a:gd name="connsiteX11" fmla="*/ 19691 w 66054"/>
                <a:gd name="connsiteY11" fmla="*/ 12365 h 39615"/>
                <a:gd name="connsiteX12" fmla="*/ 20111 w 66054"/>
                <a:gd name="connsiteY12" fmla="*/ 11773 h 39615"/>
                <a:gd name="connsiteX13" fmla="*/ 20063 w 66054"/>
                <a:gd name="connsiteY13" fmla="*/ 10990 h 39615"/>
                <a:gd name="connsiteX14" fmla="*/ 19052 w 66054"/>
                <a:gd name="connsiteY14" fmla="*/ 9629 h 39615"/>
                <a:gd name="connsiteX15" fmla="*/ 17606 w 66054"/>
                <a:gd name="connsiteY15" fmla="*/ 7747 h 39615"/>
                <a:gd name="connsiteX16" fmla="*/ 18384 w 66054"/>
                <a:gd name="connsiteY16" fmla="*/ 6762 h 39615"/>
                <a:gd name="connsiteX17" fmla="*/ 18746 w 66054"/>
                <a:gd name="connsiteY17" fmla="*/ 6116 h 39615"/>
                <a:gd name="connsiteX18" fmla="*/ 19739 w 66054"/>
                <a:gd name="connsiteY18" fmla="*/ 5055 h 39615"/>
                <a:gd name="connsiteX19" fmla="*/ 21421 w 66054"/>
                <a:gd name="connsiteY19" fmla="*/ 4421 h 39615"/>
                <a:gd name="connsiteX20" fmla="*/ 23311 w 66054"/>
                <a:gd name="connsiteY20" fmla="*/ 3088 h 39615"/>
                <a:gd name="connsiteX21" fmla="*/ 25683 w 66054"/>
                <a:gd name="connsiteY21" fmla="*/ 2051 h 39615"/>
                <a:gd name="connsiteX22" fmla="*/ 27428 w 66054"/>
                <a:gd name="connsiteY22" fmla="*/ 1644 h 39615"/>
                <a:gd name="connsiteX23" fmla="*/ 29897 w 66054"/>
                <a:gd name="connsiteY23" fmla="*/ 870 h 39615"/>
                <a:gd name="connsiteX24" fmla="*/ 29353 w 66054"/>
                <a:gd name="connsiteY24" fmla="*/ 1949 h 39615"/>
                <a:gd name="connsiteX25" fmla="*/ 30421 w 66054"/>
                <a:gd name="connsiteY25" fmla="*/ 2683 h 39615"/>
                <a:gd name="connsiteX26" fmla="*/ 32577 w 66054"/>
                <a:gd name="connsiteY26" fmla="*/ 3449 h 39615"/>
                <a:gd name="connsiteX27" fmla="*/ 34452 w 66054"/>
                <a:gd name="connsiteY27" fmla="*/ 5181 h 39615"/>
                <a:gd name="connsiteX28" fmla="*/ 33935 w 66054"/>
                <a:gd name="connsiteY28" fmla="*/ 6492 h 39615"/>
                <a:gd name="connsiteX29" fmla="*/ 36214 w 66054"/>
                <a:gd name="connsiteY29" fmla="*/ 6296 h 39615"/>
                <a:gd name="connsiteX30" fmla="*/ 37243 w 66054"/>
                <a:gd name="connsiteY30" fmla="*/ 6601 h 39615"/>
                <a:gd name="connsiteX31" fmla="*/ 38134 w 66054"/>
                <a:gd name="connsiteY31" fmla="*/ 6174 h 39615"/>
                <a:gd name="connsiteX32" fmla="*/ 39617 w 66054"/>
                <a:gd name="connsiteY32" fmla="*/ 4993 h 39615"/>
                <a:gd name="connsiteX33" fmla="*/ 40778 w 66054"/>
                <a:gd name="connsiteY33" fmla="*/ 5252 h 39615"/>
                <a:gd name="connsiteX34" fmla="*/ 41016 w 66054"/>
                <a:gd name="connsiteY34" fmla="*/ 6240 h 39615"/>
                <a:gd name="connsiteX35" fmla="*/ 42581 w 66054"/>
                <a:gd name="connsiteY35" fmla="*/ 6569 h 39615"/>
                <a:gd name="connsiteX36" fmla="*/ 43652 w 66054"/>
                <a:gd name="connsiteY36" fmla="*/ 6372 h 39615"/>
                <a:gd name="connsiteX37" fmla="*/ 55890 w 66054"/>
                <a:gd name="connsiteY37" fmla="*/ 153 h 39615"/>
                <a:gd name="connsiteX38" fmla="*/ 56020 w 66054"/>
                <a:gd name="connsiteY38" fmla="*/ 2602 h 39615"/>
                <a:gd name="connsiteX39" fmla="*/ 59940 w 66054"/>
                <a:gd name="connsiteY39" fmla="*/ 4350 h 39615"/>
                <a:gd name="connsiteX40" fmla="*/ 66001 w 66054"/>
                <a:gd name="connsiteY40" fmla="*/ 9102 h 39615"/>
                <a:gd name="connsiteX41" fmla="*/ 62635 w 66054"/>
                <a:gd name="connsiteY41" fmla="*/ 10532 h 39615"/>
                <a:gd name="connsiteX42" fmla="*/ 57953 w 66054"/>
                <a:gd name="connsiteY42" fmla="*/ 11241 h 39615"/>
                <a:gd name="connsiteX43" fmla="*/ 55053 w 66054"/>
                <a:gd name="connsiteY43" fmla="*/ 10154 h 39615"/>
                <a:gd name="connsiteX44" fmla="*/ 51922 w 66054"/>
                <a:gd name="connsiteY44" fmla="*/ 14009 h 39615"/>
                <a:gd name="connsiteX45" fmla="*/ 48928 w 66054"/>
                <a:gd name="connsiteY45" fmla="*/ 17952 h 39615"/>
                <a:gd name="connsiteX46" fmla="*/ 44728 w 66054"/>
                <a:gd name="connsiteY46" fmla="*/ 21488 h 39615"/>
                <a:gd name="connsiteX47" fmla="*/ 38403 w 66054"/>
                <a:gd name="connsiteY47" fmla="*/ 20300 h 39615"/>
                <a:gd name="connsiteX48" fmla="*/ 36096 w 66054"/>
                <a:gd name="connsiteY48" fmla="*/ 20800 h 39615"/>
                <a:gd name="connsiteX49" fmla="*/ 36191 w 66054"/>
                <a:gd name="connsiteY49" fmla="*/ 22856 h 39615"/>
                <a:gd name="connsiteX50" fmla="*/ 39839 w 66054"/>
                <a:gd name="connsiteY50" fmla="*/ 27078 h 39615"/>
                <a:gd name="connsiteX51" fmla="*/ 46801 w 66054"/>
                <a:gd name="connsiteY51" fmla="*/ 30425 h 39615"/>
                <a:gd name="connsiteX52" fmla="*/ 52802 w 66054"/>
                <a:gd name="connsiteY52" fmla="*/ 36234 h 39615"/>
                <a:gd name="connsiteX53" fmla="*/ 53314 w 66054"/>
                <a:gd name="connsiteY53" fmla="*/ 38424 h 39615"/>
                <a:gd name="connsiteX54" fmla="*/ 48818 w 66054"/>
                <a:gd name="connsiteY54" fmla="*/ 39548 h 39615"/>
                <a:gd name="connsiteX55" fmla="*/ 44383 w 66054"/>
                <a:gd name="connsiteY55" fmla="*/ 37625 h 39615"/>
                <a:gd name="connsiteX56" fmla="*/ 41648 w 66054"/>
                <a:gd name="connsiteY56" fmla="*/ 35918 h 39615"/>
                <a:gd name="connsiteX57" fmla="*/ 37648 w 66054"/>
                <a:gd name="connsiteY57" fmla="*/ 34563 h 39615"/>
                <a:gd name="connsiteX58" fmla="*/ 35018 w 66054"/>
                <a:gd name="connsiteY58" fmla="*/ 35560 h 39615"/>
                <a:gd name="connsiteX59" fmla="*/ 31459 w 66054"/>
                <a:gd name="connsiteY59" fmla="*/ 34053 h 39615"/>
                <a:gd name="connsiteX60" fmla="*/ 27652 w 66054"/>
                <a:gd name="connsiteY60" fmla="*/ 32663 h 39615"/>
                <a:gd name="connsiteX61" fmla="*/ 23691 w 66054"/>
                <a:gd name="connsiteY61" fmla="*/ 29733 h 39615"/>
                <a:gd name="connsiteX62" fmla="*/ 17257 w 66054"/>
                <a:gd name="connsiteY62" fmla="*/ 24529 h 39615"/>
                <a:gd name="connsiteX63" fmla="*/ 17059 w 66054"/>
                <a:gd name="connsiteY63" fmla="*/ 21091 h 39615"/>
                <a:gd name="connsiteX64" fmla="*/ 14142 w 66054"/>
                <a:gd name="connsiteY64" fmla="*/ 20475 h 39615"/>
                <a:gd name="connsiteX0" fmla="*/ 14699 w 66611"/>
                <a:gd name="connsiteY0" fmla="*/ 20475 h 39615"/>
                <a:gd name="connsiteX1" fmla="*/ 12115 w 66611"/>
                <a:gd name="connsiteY1" fmla="*/ 21037 h 39615"/>
                <a:gd name="connsiteX2" fmla="*/ 11181 w 66611"/>
                <a:gd name="connsiteY2" fmla="*/ 19773 h 39615"/>
                <a:gd name="connsiteX3" fmla="*/ 14227 w 66611"/>
                <a:gd name="connsiteY3" fmla="*/ 19090 h 39615"/>
                <a:gd name="connsiteX4" fmla="*/ 14357 w 66611"/>
                <a:gd name="connsiteY4" fmla="*/ 17175 h 39615"/>
                <a:gd name="connsiteX5" fmla="*/ 15098 w 66611"/>
                <a:gd name="connsiteY5" fmla="*/ 15161 h 39615"/>
                <a:gd name="connsiteX6" fmla="*/ 11774 w 66611"/>
                <a:gd name="connsiteY6" fmla="*/ 11539 h 39615"/>
                <a:gd name="connsiteX7" fmla="*/ 7802 w 66611"/>
                <a:gd name="connsiteY7" fmla="*/ 10643 h 39615"/>
                <a:gd name="connsiteX8" fmla="*/ 3319 w 66611"/>
                <a:gd name="connsiteY8" fmla="*/ 7340 h 39615"/>
                <a:gd name="connsiteX9" fmla="*/ 4946 w 66611"/>
                <a:gd name="connsiteY9" fmla="*/ 6642 h 39615"/>
                <a:gd name="connsiteX10" fmla="*/ 557 w 66611"/>
                <a:gd name="connsiteY10" fmla="*/ 6564 h 39615"/>
                <a:gd name="connsiteX11" fmla="*/ 20248 w 66611"/>
                <a:gd name="connsiteY11" fmla="*/ 12365 h 39615"/>
                <a:gd name="connsiteX12" fmla="*/ 20668 w 66611"/>
                <a:gd name="connsiteY12" fmla="*/ 11773 h 39615"/>
                <a:gd name="connsiteX13" fmla="*/ 20620 w 66611"/>
                <a:gd name="connsiteY13" fmla="*/ 10990 h 39615"/>
                <a:gd name="connsiteX14" fmla="*/ 19609 w 66611"/>
                <a:gd name="connsiteY14" fmla="*/ 9629 h 39615"/>
                <a:gd name="connsiteX15" fmla="*/ 18163 w 66611"/>
                <a:gd name="connsiteY15" fmla="*/ 7747 h 39615"/>
                <a:gd name="connsiteX16" fmla="*/ 18941 w 66611"/>
                <a:gd name="connsiteY16" fmla="*/ 6762 h 39615"/>
                <a:gd name="connsiteX17" fmla="*/ 19303 w 66611"/>
                <a:gd name="connsiteY17" fmla="*/ 6116 h 39615"/>
                <a:gd name="connsiteX18" fmla="*/ 20296 w 66611"/>
                <a:gd name="connsiteY18" fmla="*/ 5055 h 39615"/>
                <a:gd name="connsiteX19" fmla="*/ 21978 w 66611"/>
                <a:gd name="connsiteY19" fmla="*/ 4421 h 39615"/>
                <a:gd name="connsiteX20" fmla="*/ 23868 w 66611"/>
                <a:gd name="connsiteY20" fmla="*/ 3088 h 39615"/>
                <a:gd name="connsiteX21" fmla="*/ 26240 w 66611"/>
                <a:gd name="connsiteY21" fmla="*/ 2051 h 39615"/>
                <a:gd name="connsiteX22" fmla="*/ 27985 w 66611"/>
                <a:gd name="connsiteY22" fmla="*/ 1644 h 39615"/>
                <a:gd name="connsiteX23" fmla="*/ 30454 w 66611"/>
                <a:gd name="connsiteY23" fmla="*/ 870 h 39615"/>
                <a:gd name="connsiteX24" fmla="*/ 29910 w 66611"/>
                <a:gd name="connsiteY24" fmla="*/ 1949 h 39615"/>
                <a:gd name="connsiteX25" fmla="*/ 30978 w 66611"/>
                <a:gd name="connsiteY25" fmla="*/ 2683 h 39615"/>
                <a:gd name="connsiteX26" fmla="*/ 33134 w 66611"/>
                <a:gd name="connsiteY26" fmla="*/ 3449 h 39615"/>
                <a:gd name="connsiteX27" fmla="*/ 35009 w 66611"/>
                <a:gd name="connsiteY27" fmla="*/ 5181 h 39615"/>
                <a:gd name="connsiteX28" fmla="*/ 34492 w 66611"/>
                <a:gd name="connsiteY28" fmla="*/ 6492 h 39615"/>
                <a:gd name="connsiteX29" fmla="*/ 36771 w 66611"/>
                <a:gd name="connsiteY29" fmla="*/ 6296 h 39615"/>
                <a:gd name="connsiteX30" fmla="*/ 37800 w 66611"/>
                <a:gd name="connsiteY30" fmla="*/ 6601 h 39615"/>
                <a:gd name="connsiteX31" fmla="*/ 38691 w 66611"/>
                <a:gd name="connsiteY31" fmla="*/ 6174 h 39615"/>
                <a:gd name="connsiteX32" fmla="*/ 40174 w 66611"/>
                <a:gd name="connsiteY32" fmla="*/ 4993 h 39615"/>
                <a:gd name="connsiteX33" fmla="*/ 41335 w 66611"/>
                <a:gd name="connsiteY33" fmla="*/ 5252 h 39615"/>
                <a:gd name="connsiteX34" fmla="*/ 41573 w 66611"/>
                <a:gd name="connsiteY34" fmla="*/ 6240 h 39615"/>
                <a:gd name="connsiteX35" fmla="*/ 43138 w 66611"/>
                <a:gd name="connsiteY35" fmla="*/ 6569 h 39615"/>
                <a:gd name="connsiteX36" fmla="*/ 44209 w 66611"/>
                <a:gd name="connsiteY36" fmla="*/ 6372 h 39615"/>
                <a:gd name="connsiteX37" fmla="*/ 56447 w 66611"/>
                <a:gd name="connsiteY37" fmla="*/ 153 h 39615"/>
                <a:gd name="connsiteX38" fmla="*/ 56577 w 66611"/>
                <a:gd name="connsiteY38" fmla="*/ 2602 h 39615"/>
                <a:gd name="connsiteX39" fmla="*/ 60497 w 66611"/>
                <a:gd name="connsiteY39" fmla="*/ 4350 h 39615"/>
                <a:gd name="connsiteX40" fmla="*/ 66558 w 66611"/>
                <a:gd name="connsiteY40" fmla="*/ 9102 h 39615"/>
                <a:gd name="connsiteX41" fmla="*/ 63192 w 66611"/>
                <a:gd name="connsiteY41" fmla="*/ 10532 h 39615"/>
                <a:gd name="connsiteX42" fmla="*/ 58510 w 66611"/>
                <a:gd name="connsiteY42" fmla="*/ 11241 h 39615"/>
                <a:gd name="connsiteX43" fmla="*/ 55610 w 66611"/>
                <a:gd name="connsiteY43" fmla="*/ 10154 h 39615"/>
                <a:gd name="connsiteX44" fmla="*/ 52479 w 66611"/>
                <a:gd name="connsiteY44" fmla="*/ 14009 h 39615"/>
                <a:gd name="connsiteX45" fmla="*/ 49485 w 66611"/>
                <a:gd name="connsiteY45" fmla="*/ 17952 h 39615"/>
                <a:gd name="connsiteX46" fmla="*/ 45285 w 66611"/>
                <a:gd name="connsiteY46" fmla="*/ 21488 h 39615"/>
                <a:gd name="connsiteX47" fmla="*/ 38960 w 66611"/>
                <a:gd name="connsiteY47" fmla="*/ 20300 h 39615"/>
                <a:gd name="connsiteX48" fmla="*/ 36653 w 66611"/>
                <a:gd name="connsiteY48" fmla="*/ 20800 h 39615"/>
                <a:gd name="connsiteX49" fmla="*/ 36748 w 66611"/>
                <a:gd name="connsiteY49" fmla="*/ 22856 h 39615"/>
                <a:gd name="connsiteX50" fmla="*/ 40396 w 66611"/>
                <a:gd name="connsiteY50" fmla="*/ 27078 h 39615"/>
                <a:gd name="connsiteX51" fmla="*/ 47358 w 66611"/>
                <a:gd name="connsiteY51" fmla="*/ 30425 h 39615"/>
                <a:gd name="connsiteX52" fmla="*/ 53359 w 66611"/>
                <a:gd name="connsiteY52" fmla="*/ 36234 h 39615"/>
                <a:gd name="connsiteX53" fmla="*/ 53871 w 66611"/>
                <a:gd name="connsiteY53" fmla="*/ 38424 h 39615"/>
                <a:gd name="connsiteX54" fmla="*/ 49375 w 66611"/>
                <a:gd name="connsiteY54" fmla="*/ 39548 h 39615"/>
                <a:gd name="connsiteX55" fmla="*/ 44940 w 66611"/>
                <a:gd name="connsiteY55" fmla="*/ 37625 h 39615"/>
                <a:gd name="connsiteX56" fmla="*/ 42205 w 66611"/>
                <a:gd name="connsiteY56" fmla="*/ 35918 h 39615"/>
                <a:gd name="connsiteX57" fmla="*/ 38205 w 66611"/>
                <a:gd name="connsiteY57" fmla="*/ 34563 h 39615"/>
                <a:gd name="connsiteX58" fmla="*/ 35575 w 66611"/>
                <a:gd name="connsiteY58" fmla="*/ 35560 h 39615"/>
                <a:gd name="connsiteX59" fmla="*/ 32016 w 66611"/>
                <a:gd name="connsiteY59" fmla="*/ 34053 h 39615"/>
                <a:gd name="connsiteX60" fmla="*/ 28209 w 66611"/>
                <a:gd name="connsiteY60" fmla="*/ 32663 h 39615"/>
                <a:gd name="connsiteX61" fmla="*/ 24248 w 66611"/>
                <a:gd name="connsiteY61" fmla="*/ 29733 h 39615"/>
                <a:gd name="connsiteX62" fmla="*/ 17814 w 66611"/>
                <a:gd name="connsiteY62" fmla="*/ 24529 h 39615"/>
                <a:gd name="connsiteX63" fmla="*/ 17616 w 66611"/>
                <a:gd name="connsiteY63" fmla="*/ 21091 h 39615"/>
                <a:gd name="connsiteX64" fmla="*/ 14699 w 66611"/>
                <a:gd name="connsiteY64" fmla="*/ 20475 h 39615"/>
                <a:gd name="connsiteX0" fmla="*/ 15072 w 66984"/>
                <a:gd name="connsiteY0" fmla="*/ 20475 h 39615"/>
                <a:gd name="connsiteX1" fmla="*/ 12488 w 66984"/>
                <a:gd name="connsiteY1" fmla="*/ 21037 h 39615"/>
                <a:gd name="connsiteX2" fmla="*/ 11554 w 66984"/>
                <a:gd name="connsiteY2" fmla="*/ 19773 h 39615"/>
                <a:gd name="connsiteX3" fmla="*/ 14600 w 66984"/>
                <a:gd name="connsiteY3" fmla="*/ 19090 h 39615"/>
                <a:gd name="connsiteX4" fmla="*/ 14730 w 66984"/>
                <a:gd name="connsiteY4" fmla="*/ 17175 h 39615"/>
                <a:gd name="connsiteX5" fmla="*/ 15471 w 66984"/>
                <a:gd name="connsiteY5" fmla="*/ 15161 h 39615"/>
                <a:gd name="connsiteX6" fmla="*/ 12147 w 66984"/>
                <a:gd name="connsiteY6" fmla="*/ 11539 h 39615"/>
                <a:gd name="connsiteX7" fmla="*/ 8175 w 66984"/>
                <a:gd name="connsiteY7" fmla="*/ 10643 h 39615"/>
                <a:gd name="connsiteX8" fmla="*/ 3692 w 66984"/>
                <a:gd name="connsiteY8" fmla="*/ 7340 h 39615"/>
                <a:gd name="connsiteX9" fmla="*/ 930 w 66984"/>
                <a:gd name="connsiteY9" fmla="*/ 6564 h 39615"/>
                <a:gd name="connsiteX10" fmla="*/ 20621 w 66984"/>
                <a:gd name="connsiteY10" fmla="*/ 12365 h 39615"/>
                <a:gd name="connsiteX11" fmla="*/ 21041 w 66984"/>
                <a:gd name="connsiteY11" fmla="*/ 11773 h 39615"/>
                <a:gd name="connsiteX12" fmla="*/ 20993 w 66984"/>
                <a:gd name="connsiteY12" fmla="*/ 10990 h 39615"/>
                <a:gd name="connsiteX13" fmla="*/ 19982 w 66984"/>
                <a:gd name="connsiteY13" fmla="*/ 9629 h 39615"/>
                <a:gd name="connsiteX14" fmla="*/ 18536 w 66984"/>
                <a:gd name="connsiteY14" fmla="*/ 7747 h 39615"/>
                <a:gd name="connsiteX15" fmla="*/ 19314 w 66984"/>
                <a:gd name="connsiteY15" fmla="*/ 6762 h 39615"/>
                <a:gd name="connsiteX16" fmla="*/ 19676 w 66984"/>
                <a:gd name="connsiteY16" fmla="*/ 6116 h 39615"/>
                <a:gd name="connsiteX17" fmla="*/ 20669 w 66984"/>
                <a:gd name="connsiteY17" fmla="*/ 5055 h 39615"/>
                <a:gd name="connsiteX18" fmla="*/ 22351 w 66984"/>
                <a:gd name="connsiteY18" fmla="*/ 4421 h 39615"/>
                <a:gd name="connsiteX19" fmla="*/ 24241 w 66984"/>
                <a:gd name="connsiteY19" fmla="*/ 3088 h 39615"/>
                <a:gd name="connsiteX20" fmla="*/ 26613 w 66984"/>
                <a:gd name="connsiteY20" fmla="*/ 2051 h 39615"/>
                <a:gd name="connsiteX21" fmla="*/ 28358 w 66984"/>
                <a:gd name="connsiteY21" fmla="*/ 1644 h 39615"/>
                <a:gd name="connsiteX22" fmla="*/ 30827 w 66984"/>
                <a:gd name="connsiteY22" fmla="*/ 870 h 39615"/>
                <a:gd name="connsiteX23" fmla="*/ 30283 w 66984"/>
                <a:gd name="connsiteY23" fmla="*/ 1949 h 39615"/>
                <a:gd name="connsiteX24" fmla="*/ 31351 w 66984"/>
                <a:gd name="connsiteY24" fmla="*/ 2683 h 39615"/>
                <a:gd name="connsiteX25" fmla="*/ 33507 w 66984"/>
                <a:gd name="connsiteY25" fmla="*/ 3449 h 39615"/>
                <a:gd name="connsiteX26" fmla="*/ 35382 w 66984"/>
                <a:gd name="connsiteY26" fmla="*/ 5181 h 39615"/>
                <a:gd name="connsiteX27" fmla="*/ 34865 w 66984"/>
                <a:gd name="connsiteY27" fmla="*/ 6492 h 39615"/>
                <a:gd name="connsiteX28" fmla="*/ 37144 w 66984"/>
                <a:gd name="connsiteY28" fmla="*/ 6296 h 39615"/>
                <a:gd name="connsiteX29" fmla="*/ 38173 w 66984"/>
                <a:gd name="connsiteY29" fmla="*/ 6601 h 39615"/>
                <a:gd name="connsiteX30" fmla="*/ 39064 w 66984"/>
                <a:gd name="connsiteY30" fmla="*/ 6174 h 39615"/>
                <a:gd name="connsiteX31" fmla="*/ 40547 w 66984"/>
                <a:gd name="connsiteY31" fmla="*/ 4993 h 39615"/>
                <a:gd name="connsiteX32" fmla="*/ 41708 w 66984"/>
                <a:gd name="connsiteY32" fmla="*/ 5252 h 39615"/>
                <a:gd name="connsiteX33" fmla="*/ 41946 w 66984"/>
                <a:gd name="connsiteY33" fmla="*/ 6240 h 39615"/>
                <a:gd name="connsiteX34" fmla="*/ 43511 w 66984"/>
                <a:gd name="connsiteY34" fmla="*/ 6569 h 39615"/>
                <a:gd name="connsiteX35" fmla="*/ 44582 w 66984"/>
                <a:gd name="connsiteY35" fmla="*/ 6372 h 39615"/>
                <a:gd name="connsiteX36" fmla="*/ 56820 w 66984"/>
                <a:gd name="connsiteY36" fmla="*/ 153 h 39615"/>
                <a:gd name="connsiteX37" fmla="*/ 56950 w 66984"/>
                <a:gd name="connsiteY37" fmla="*/ 2602 h 39615"/>
                <a:gd name="connsiteX38" fmla="*/ 60870 w 66984"/>
                <a:gd name="connsiteY38" fmla="*/ 4350 h 39615"/>
                <a:gd name="connsiteX39" fmla="*/ 66931 w 66984"/>
                <a:gd name="connsiteY39" fmla="*/ 9102 h 39615"/>
                <a:gd name="connsiteX40" fmla="*/ 63565 w 66984"/>
                <a:gd name="connsiteY40" fmla="*/ 10532 h 39615"/>
                <a:gd name="connsiteX41" fmla="*/ 58883 w 66984"/>
                <a:gd name="connsiteY41" fmla="*/ 11241 h 39615"/>
                <a:gd name="connsiteX42" fmla="*/ 55983 w 66984"/>
                <a:gd name="connsiteY42" fmla="*/ 10154 h 39615"/>
                <a:gd name="connsiteX43" fmla="*/ 52852 w 66984"/>
                <a:gd name="connsiteY43" fmla="*/ 14009 h 39615"/>
                <a:gd name="connsiteX44" fmla="*/ 49858 w 66984"/>
                <a:gd name="connsiteY44" fmla="*/ 17952 h 39615"/>
                <a:gd name="connsiteX45" fmla="*/ 45658 w 66984"/>
                <a:gd name="connsiteY45" fmla="*/ 21488 h 39615"/>
                <a:gd name="connsiteX46" fmla="*/ 39333 w 66984"/>
                <a:gd name="connsiteY46" fmla="*/ 20300 h 39615"/>
                <a:gd name="connsiteX47" fmla="*/ 37026 w 66984"/>
                <a:gd name="connsiteY47" fmla="*/ 20800 h 39615"/>
                <a:gd name="connsiteX48" fmla="*/ 37121 w 66984"/>
                <a:gd name="connsiteY48" fmla="*/ 22856 h 39615"/>
                <a:gd name="connsiteX49" fmla="*/ 40769 w 66984"/>
                <a:gd name="connsiteY49" fmla="*/ 27078 h 39615"/>
                <a:gd name="connsiteX50" fmla="*/ 47731 w 66984"/>
                <a:gd name="connsiteY50" fmla="*/ 30425 h 39615"/>
                <a:gd name="connsiteX51" fmla="*/ 53732 w 66984"/>
                <a:gd name="connsiteY51" fmla="*/ 36234 h 39615"/>
                <a:gd name="connsiteX52" fmla="*/ 54244 w 66984"/>
                <a:gd name="connsiteY52" fmla="*/ 38424 h 39615"/>
                <a:gd name="connsiteX53" fmla="*/ 49748 w 66984"/>
                <a:gd name="connsiteY53" fmla="*/ 39548 h 39615"/>
                <a:gd name="connsiteX54" fmla="*/ 45313 w 66984"/>
                <a:gd name="connsiteY54" fmla="*/ 37625 h 39615"/>
                <a:gd name="connsiteX55" fmla="*/ 42578 w 66984"/>
                <a:gd name="connsiteY55" fmla="*/ 35918 h 39615"/>
                <a:gd name="connsiteX56" fmla="*/ 38578 w 66984"/>
                <a:gd name="connsiteY56" fmla="*/ 34563 h 39615"/>
                <a:gd name="connsiteX57" fmla="*/ 35948 w 66984"/>
                <a:gd name="connsiteY57" fmla="*/ 35560 h 39615"/>
                <a:gd name="connsiteX58" fmla="*/ 32389 w 66984"/>
                <a:gd name="connsiteY58" fmla="*/ 34053 h 39615"/>
                <a:gd name="connsiteX59" fmla="*/ 28582 w 66984"/>
                <a:gd name="connsiteY59" fmla="*/ 32663 h 39615"/>
                <a:gd name="connsiteX60" fmla="*/ 24621 w 66984"/>
                <a:gd name="connsiteY60" fmla="*/ 29733 h 39615"/>
                <a:gd name="connsiteX61" fmla="*/ 18187 w 66984"/>
                <a:gd name="connsiteY61" fmla="*/ 24529 h 39615"/>
                <a:gd name="connsiteX62" fmla="*/ 17989 w 66984"/>
                <a:gd name="connsiteY62" fmla="*/ 21091 h 39615"/>
                <a:gd name="connsiteX63" fmla="*/ 15072 w 66984"/>
                <a:gd name="connsiteY63" fmla="*/ 20475 h 39615"/>
                <a:gd name="connsiteX0" fmla="*/ 14186 w 66098"/>
                <a:gd name="connsiteY0" fmla="*/ 20475 h 39615"/>
                <a:gd name="connsiteX1" fmla="*/ 11602 w 66098"/>
                <a:gd name="connsiteY1" fmla="*/ 21037 h 39615"/>
                <a:gd name="connsiteX2" fmla="*/ 10668 w 66098"/>
                <a:gd name="connsiteY2" fmla="*/ 19773 h 39615"/>
                <a:gd name="connsiteX3" fmla="*/ 13714 w 66098"/>
                <a:gd name="connsiteY3" fmla="*/ 19090 h 39615"/>
                <a:gd name="connsiteX4" fmla="*/ 13844 w 66098"/>
                <a:gd name="connsiteY4" fmla="*/ 17175 h 39615"/>
                <a:gd name="connsiteX5" fmla="*/ 14585 w 66098"/>
                <a:gd name="connsiteY5" fmla="*/ 15161 h 39615"/>
                <a:gd name="connsiteX6" fmla="*/ 11261 w 66098"/>
                <a:gd name="connsiteY6" fmla="*/ 11539 h 39615"/>
                <a:gd name="connsiteX7" fmla="*/ 7289 w 66098"/>
                <a:gd name="connsiteY7" fmla="*/ 10643 h 39615"/>
                <a:gd name="connsiteX8" fmla="*/ 2806 w 66098"/>
                <a:gd name="connsiteY8" fmla="*/ 7340 h 39615"/>
                <a:gd name="connsiteX9" fmla="*/ 44 w 66098"/>
                <a:gd name="connsiteY9" fmla="*/ 6564 h 39615"/>
                <a:gd name="connsiteX10" fmla="*/ 855 w 66098"/>
                <a:gd name="connsiteY10" fmla="*/ 3497 h 39615"/>
                <a:gd name="connsiteX11" fmla="*/ 20155 w 66098"/>
                <a:gd name="connsiteY11" fmla="*/ 11773 h 39615"/>
                <a:gd name="connsiteX12" fmla="*/ 20107 w 66098"/>
                <a:gd name="connsiteY12" fmla="*/ 10990 h 39615"/>
                <a:gd name="connsiteX13" fmla="*/ 19096 w 66098"/>
                <a:gd name="connsiteY13" fmla="*/ 9629 h 39615"/>
                <a:gd name="connsiteX14" fmla="*/ 17650 w 66098"/>
                <a:gd name="connsiteY14" fmla="*/ 7747 h 39615"/>
                <a:gd name="connsiteX15" fmla="*/ 18428 w 66098"/>
                <a:gd name="connsiteY15" fmla="*/ 6762 h 39615"/>
                <a:gd name="connsiteX16" fmla="*/ 18790 w 66098"/>
                <a:gd name="connsiteY16" fmla="*/ 6116 h 39615"/>
                <a:gd name="connsiteX17" fmla="*/ 19783 w 66098"/>
                <a:gd name="connsiteY17" fmla="*/ 5055 h 39615"/>
                <a:gd name="connsiteX18" fmla="*/ 21465 w 66098"/>
                <a:gd name="connsiteY18" fmla="*/ 4421 h 39615"/>
                <a:gd name="connsiteX19" fmla="*/ 23355 w 66098"/>
                <a:gd name="connsiteY19" fmla="*/ 3088 h 39615"/>
                <a:gd name="connsiteX20" fmla="*/ 25727 w 66098"/>
                <a:gd name="connsiteY20" fmla="*/ 2051 h 39615"/>
                <a:gd name="connsiteX21" fmla="*/ 27472 w 66098"/>
                <a:gd name="connsiteY21" fmla="*/ 1644 h 39615"/>
                <a:gd name="connsiteX22" fmla="*/ 29941 w 66098"/>
                <a:gd name="connsiteY22" fmla="*/ 870 h 39615"/>
                <a:gd name="connsiteX23" fmla="*/ 29397 w 66098"/>
                <a:gd name="connsiteY23" fmla="*/ 1949 h 39615"/>
                <a:gd name="connsiteX24" fmla="*/ 30465 w 66098"/>
                <a:gd name="connsiteY24" fmla="*/ 2683 h 39615"/>
                <a:gd name="connsiteX25" fmla="*/ 32621 w 66098"/>
                <a:gd name="connsiteY25" fmla="*/ 3449 h 39615"/>
                <a:gd name="connsiteX26" fmla="*/ 34496 w 66098"/>
                <a:gd name="connsiteY26" fmla="*/ 5181 h 39615"/>
                <a:gd name="connsiteX27" fmla="*/ 33979 w 66098"/>
                <a:gd name="connsiteY27" fmla="*/ 6492 h 39615"/>
                <a:gd name="connsiteX28" fmla="*/ 36258 w 66098"/>
                <a:gd name="connsiteY28" fmla="*/ 6296 h 39615"/>
                <a:gd name="connsiteX29" fmla="*/ 37287 w 66098"/>
                <a:gd name="connsiteY29" fmla="*/ 6601 h 39615"/>
                <a:gd name="connsiteX30" fmla="*/ 38178 w 66098"/>
                <a:gd name="connsiteY30" fmla="*/ 6174 h 39615"/>
                <a:gd name="connsiteX31" fmla="*/ 39661 w 66098"/>
                <a:gd name="connsiteY31" fmla="*/ 4993 h 39615"/>
                <a:gd name="connsiteX32" fmla="*/ 40822 w 66098"/>
                <a:gd name="connsiteY32" fmla="*/ 5252 h 39615"/>
                <a:gd name="connsiteX33" fmla="*/ 41060 w 66098"/>
                <a:gd name="connsiteY33" fmla="*/ 6240 h 39615"/>
                <a:gd name="connsiteX34" fmla="*/ 42625 w 66098"/>
                <a:gd name="connsiteY34" fmla="*/ 6569 h 39615"/>
                <a:gd name="connsiteX35" fmla="*/ 43696 w 66098"/>
                <a:gd name="connsiteY35" fmla="*/ 6372 h 39615"/>
                <a:gd name="connsiteX36" fmla="*/ 55934 w 66098"/>
                <a:gd name="connsiteY36" fmla="*/ 153 h 39615"/>
                <a:gd name="connsiteX37" fmla="*/ 56064 w 66098"/>
                <a:gd name="connsiteY37" fmla="*/ 2602 h 39615"/>
                <a:gd name="connsiteX38" fmla="*/ 59984 w 66098"/>
                <a:gd name="connsiteY38" fmla="*/ 4350 h 39615"/>
                <a:gd name="connsiteX39" fmla="*/ 66045 w 66098"/>
                <a:gd name="connsiteY39" fmla="*/ 9102 h 39615"/>
                <a:gd name="connsiteX40" fmla="*/ 62679 w 66098"/>
                <a:gd name="connsiteY40" fmla="*/ 10532 h 39615"/>
                <a:gd name="connsiteX41" fmla="*/ 57997 w 66098"/>
                <a:gd name="connsiteY41" fmla="*/ 11241 h 39615"/>
                <a:gd name="connsiteX42" fmla="*/ 55097 w 66098"/>
                <a:gd name="connsiteY42" fmla="*/ 10154 h 39615"/>
                <a:gd name="connsiteX43" fmla="*/ 51966 w 66098"/>
                <a:gd name="connsiteY43" fmla="*/ 14009 h 39615"/>
                <a:gd name="connsiteX44" fmla="*/ 48972 w 66098"/>
                <a:gd name="connsiteY44" fmla="*/ 17952 h 39615"/>
                <a:gd name="connsiteX45" fmla="*/ 44772 w 66098"/>
                <a:gd name="connsiteY45" fmla="*/ 21488 h 39615"/>
                <a:gd name="connsiteX46" fmla="*/ 38447 w 66098"/>
                <a:gd name="connsiteY46" fmla="*/ 20300 h 39615"/>
                <a:gd name="connsiteX47" fmla="*/ 36140 w 66098"/>
                <a:gd name="connsiteY47" fmla="*/ 20800 h 39615"/>
                <a:gd name="connsiteX48" fmla="*/ 36235 w 66098"/>
                <a:gd name="connsiteY48" fmla="*/ 22856 h 39615"/>
                <a:gd name="connsiteX49" fmla="*/ 39883 w 66098"/>
                <a:gd name="connsiteY49" fmla="*/ 27078 h 39615"/>
                <a:gd name="connsiteX50" fmla="*/ 46845 w 66098"/>
                <a:gd name="connsiteY50" fmla="*/ 30425 h 39615"/>
                <a:gd name="connsiteX51" fmla="*/ 52846 w 66098"/>
                <a:gd name="connsiteY51" fmla="*/ 36234 h 39615"/>
                <a:gd name="connsiteX52" fmla="*/ 53358 w 66098"/>
                <a:gd name="connsiteY52" fmla="*/ 38424 h 39615"/>
                <a:gd name="connsiteX53" fmla="*/ 48862 w 66098"/>
                <a:gd name="connsiteY53" fmla="*/ 39548 h 39615"/>
                <a:gd name="connsiteX54" fmla="*/ 44427 w 66098"/>
                <a:gd name="connsiteY54" fmla="*/ 37625 h 39615"/>
                <a:gd name="connsiteX55" fmla="*/ 41692 w 66098"/>
                <a:gd name="connsiteY55" fmla="*/ 35918 h 39615"/>
                <a:gd name="connsiteX56" fmla="*/ 37692 w 66098"/>
                <a:gd name="connsiteY56" fmla="*/ 34563 h 39615"/>
                <a:gd name="connsiteX57" fmla="*/ 35062 w 66098"/>
                <a:gd name="connsiteY57" fmla="*/ 35560 h 39615"/>
                <a:gd name="connsiteX58" fmla="*/ 31503 w 66098"/>
                <a:gd name="connsiteY58" fmla="*/ 34053 h 39615"/>
                <a:gd name="connsiteX59" fmla="*/ 27696 w 66098"/>
                <a:gd name="connsiteY59" fmla="*/ 32663 h 39615"/>
                <a:gd name="connsiteX60" fmla="*/ 23735 w 66098"/>
                <a:gd name="connsiteY60" fmla="*/ 29733 h 39615"/>
                <a:gd name="connsiteX61" fmla="*/ 17301 w 66098"/>
                <a:gd name="connsiteY61" fmla="*/ 24529 h 39615"/>
                <a:gd name="connsiteX62" fmla="*/ 17103 w 66098"/>
                <a:gd name="connsiteY62" fmla="*/ 21091 h 39615"/>
                <a:gd name="connsiteX63" fmla="*/ 14186 w 66098"/>
                <a:gd name="connsiteY63" fmla="*/ 20475 h 39615"/>
                <a:gd name="connsiteX0" fmla="*/ 14186 w 66098"/>
                <a:gd name="connsiteY0" fmla="*/ 20475 h 39615"/>
                <a:gd name="connsiteX1" fmla="*/ 11602 w 66098"/>
                <a:gd name="connsiteY1" fmla="*/ 21037 h 39615"/>
                <a:gd name="connsiteX2" fmla="*/ 10668 w 66098"/>
                <a:gd name="connsiteY2" fmla="*/ 19773 h 39615"/>
                <a:gd name="connsiteX3" fmla="*/ 13714 w 66098"/>
                <a:gd name="connsiteY3" fmla="*/ 19090 h 39615"/>
                <a:gd name="connsiteX4" fmla="*/ 13844 w 66098"/>
                <a:gd name="connsiteY4" fmla="*/ 17175 h 39615"/>
                <a:gd name="connsiteX5" fmla="*/ 14585 w 66098"/>
                <a:gd name="connsiteY5" fmla="*/ 15161 h 39615"/>
                <a:gd name="connsiteX6" fmla="*/ 11261 w 66098"/>
                <a:gd name="connsiteY6" fmla="*/ 11539 h 39615"/>
                <a:gd name="connsiteX7" fmla="*/ 7289 w 66098"/>
                <a:gd name="connsiteY7" fmla="*/ 10643 h 39615"/>
                <a:gd name="connsiteX8" fmla="*/ 2841 w 66098"/>
                <a:gd name="connsiteY8" fmla="*/ 7751 h 39615"/>
                <a:gd name="connsiteX9" fmla="*/ 44 w 66098"/>
                <a:gd name="connsiteY9" fmla="*/ 6564 h 39615"/>
                <a:gd name="connsiteX10" fmla="*/ 855 w 66098"/>
                <a:gd name="connsiteY10" fmla="*/ 3497 h 39615"/>
                <a:gd name="connsiteX11" fmla="*/ 20155 w 66098"/>
                <a:gd name="connsiteY11" fmla="*/ 11773 h 39615"/>
                <a:gd name="connsiteX12" fmla="*/ 20107 w 66098"/>
                <a:gd name="connsiteY12" fmla="*/ 10990 h 39615"/>
                <a:gd name="connsiteX13" fmla="*/ 19096 w 66098"/>
                <a:gd name="connsiteY13" fmla="*/ 9629 h 39615"/>
                <a:gd name="connsiteX14" fmla="*/ 17650 w 66098"/>
                <a:gd name="connsiteY14" fmla="*/ 7747 h 39615"/>
                <a:gd name="connsiteX15" fmla="*/ 18428 w 66098"/>
                <a:gd name="connsiteY15" fmla="*/ 6762 h 39615"/>
                <a:gd name="connsiteX16" fmla="*/ 18790 w 66098"/>
                <a:gd name="connsiteY16" fmla="*/ 6116 h 39615"/>
                <a:gd name="connsiteX17" fmla="*/ 19783 w 66098"/>
                <a:gd name="connsiteY17" fmla="*/ 5055 h 39615"/>
                <a:gd name="connsiteX18" fmla="*/ 21465 w 66098"/>
                <a:gd name="connsiteY18" fmla="*/ 4421 h 39615"/>
                <a:gd name="connsiteX19" fmla="*/ 23355 w 66098"/>
                <a:gd name="connsiteY19" fmla="*/ 3088 h 39615"/>
                <a:gd name="connsiteX20" fmla="*/ 25727 w 66098"/>
                <a:gd name="connsiteY20" fmla="*/ 2051 h 39615"/>
                <a:gd name="connsiteX21" fmla="*/ 27472 w 66098"/>
                <a:gd name="connsiteY21" fmla="*/ 1644 h 39615"/>
                <a:gd name="connsiteX22" fmla="*/ 29941 w 66098"/>
                <a:gd name="connsiteY22" fmla="*/ 870 h 39615"/>
                <a:gd name="connsiteX23" fmla="*/ 29397 w 66098"/>
                <a:gd name="connsiteY23" fmla="*/ 1949 h 39615"/>
                <a:gd name="connsiteX24" fmla="*/ 30465 w 66098"/>
                <a:gd name="connsiteY24" fmla="*/ 2683 h 39615"/>
                <a:gd name="connsiteX25" fmla="*/ 32621 w 66098"/>
                <a:gd name="connsiteY25" fmla="*/ 3449 h 39615"/>
                <a:gd name="connsiteX26" fmla="*/ 34496 w 66098"/>
                <a:gd name="connsiteY26" fmla="*/ 5181 h 39615"/>
                <a:gd name="connsiteX27" fmla="*/ 33979 w 66098"/>
                <a:gd name="connsiteY27" fmla="*/ 6492 h 39615"/>
                <a:gd name="connsiteX28" fmla="*/ 36258 w 66098"/>
                <a:gd name="connsiteY28" fmla="*/ 6296 h 39615"/>
                <a:gd name="connsiteX29" fmla="*/ 37287 w 66098"/>
                <a:gd name="connsiteY29" fmla="*/ 6601 h 39615"/>
                <a:gd name="connsiteX30" fmla="*/ 38178 w 66098"/>
                <a:gd name="connsiteY30" fmla="*/ 6174 h 39615"/>
                <a:gd name="connsiteX31" fmla="*/ 39661 w 66098"/>
                <a:gd name="connsiteY31" fmla="*/ 4993 h 39615"/>
                <a:gd name="connsiteX32" fmla="*/ 40822 w 66098"/>
                <a:gd name="connsiteY32" fmla="*/ 5252 h 39615"/>
                <a:gd name="connsiteX33" fmla="*/ 41060 w 66098"/>
                <a:gd name="connsiteY33" fmla="*/ 6240 h 39615"/>
                <a:gd name="connsiteX34" fmla="*/ 42625 w 66098"/>
                <a:gd name="connsiteY34" fmla="*/ 6569 h 39615"/>
                <a:gd name="connsiteX35" fmla="*/ 43696 w 66098"/>
                <a:gd name="connsiteY35" fmla="*/ 6372 h 39615"/>
                <a:gd name="connsiteX36" fmla="*/ 55934 w 66098"/>
                <a:gd name="connsiteY36" fmla="*/ 153 h 39615"/>
                <a:gd name="connsiteX37" fmla="*/ 56064 w 66098"/>
                <a:gd name="connsiteY37" fmla="*/ 2602 h 39615"/>
                <a:gd name="connsiteX38" fmla="*/ 59984 w 66098"/>
                <a:gd name="connsiteY38" fmla="*/ 4350 h 39615"/>
                <a:gd name="connsiteX39" fmla="*/ 66045 w 66098"/>
                <a:gd name="connsiteY39" fmla="*/ 9102 h 39615"/>
                <a:gd name="connsiteX40" fmla="*/ 62679 w 66098"/>
                <a:gd name="connsiteY40" fmla="*/ 10532 h 39615"/>
                <a:gd name="connsiteX41" fmla="*/ 57997 w 66098"/>
                <a:gd name="connsiteY41" fmla="*/ 11241 h 39615"/>
                <a:gd name="connsiteX42" fmla="*/ 55097 w 66098"/>
                <a:gd name="connsiteY42" fmla="*/ 10154 h 39615"/>
                <a:gd name="connsiteX43" fmla="*/ 51966 w 66098"/>
                <a:gd name="connsiteY43" fmla="*/ 14009 h 39615"/>
                <a:gd name="connsiteX44" fmla="*/ 48972 w 66098"/>
                <a:gd name="connsiteY44" fmla="*/ 17952 h 39615"/>
                <a:gd name="connsiteX45" fmla="*/ 44772 w 66098"/>
                <a:gd name="connsiteY45" fmla="*/ 21488 h 39615"/>
                <a:gd name="connsiteX46" fmla="*/ 38447 w 66098"/>
                <a:gd name="connsiteY46" fmla="*/ 20300 h 39615"/>
                <a:gd name="connsiteX47" fmla="*/ 36140 w 66098"/>
                <a:gd name="connsiteY47" fmla="*/ 20800 h 39615"/>
                <a:gd name="connsiteX48" fmla="*/ 36235 w 66098"/>
                <a:gd name="connsiteY48" fmla="*/ 22856 h 39615"/>
                <a:gd name="connsiteX49" fmla="*/ 39883 w 66098"/>
                <a:gd name="connsiteY49" fmla="*/ 27078 h 39615"/>
                <a:gd name="connsiteX50" fmla="*/ 46845 w 66098"/>
                <a:gd name="connsiteY50" fmla="*/ 30425 h 39615"/>
                <a:gd name="connsiteX51" fmla="*/ 52846 w 66098"/>
                <a:gd name="connsiteY51" fmla="*/ 36234 h 39615"/>
                <a:gd name="connsiteX52" fmla="*/ 53358 w 66098"/>
                <a:gd name="connsiteY52" fmla="*/ 38424 h 39615"/>
                <a:gd name="connsiteX53" fmla="*/ 48862 w 66098"/>
                <a:gd name="connsiteY53" fmla="*/ 39548 h 39615"/>
                <a:gd name="connsiteX54" fmla="*/ 44427 w 66098"/>
                <a:gd name="connsiteY54" fmla="*/ 37625 h 39615"/>
                <a:gd name="connsiteX55" fmla="*/ 41692 w 66098"/>
                <a:gd name="connsiteY55" fmla="*/ 35918 h 39615"/>
                <a:gd name="connsiteX56" fmla="*/ 37692 w 66098"/>
                <a:gd name="connsiteY56" fmla="*/ 34563 h 39615"/>
                <a:gd name="connsiteX57" fmla="*/ 35062 w 66098"/>
                <a:gd name="connsiteY57" fmla="*/ 35560 h 39615"/>
                <a:gd name="connsiteX58" fmla="*/ 31503 w 66098"/>
                <a:gd name="connsiteY58" fmla="*/ 34053 h 39615"/>
                <a:gd name="connsiteX59" fmla="*/ 27696 w 66098"/>
                <a:gd name="connsiteY59" fmla="*/ 32663 h 39615"/>
                <a:gd name="connsiteX60" fmla="*/ 23735 w 66098"/>
                <a:gd name="connsiteY60" fmla="*/ 29733 h 39615"/>
                <a:gd name="connsiteX61" fmla="*/ 17301 w 66098"/>
                <a:gd name="connsiteY61" fmla="*/ 24529 h 39615"/>
                <a:gd name="connsiteX62" fmla="*/ 17103 w 66098"/>
                <a:gd name="connsiteY62" fmla="*/ 21091 h 39615"/>
                <a:gd name="connsiteX63" fmla="*/ 14186 w 66098"/>
                <a:gd name="connsiteY63" fmla="*/ 20475 h 39615"/>
                <a:gd name="connsiteX0" fmla="*/ 14186 w 66098"/>
                <a:gd name="connsiteY0" fmla="*/ 20475 h 39615"/>
                <a:gd name="connsiteX1" fmla="*/ 11602 w 66098"/>
                <a:gd name="connsiteY1" fmla="*/ 21037 h 39615"/>
                <a:gd name="connsiteX2" fmla="*/ 10668 w 66098"/>
                <a:gd name="connsiteY2" fmla="*/ 19773 h 39615"/>
                <a:gd name="connsiteX3" fmla="*/ 13714 w 66098"/>
                <a:gd name="connsiteY3" fmla="*/ 19090 h 39615"/>
                <a:gd name="connsiteX4" fmla="*/ 13844 w 66098"/>
                <a:gd name="connsiteY4" fmla="*/ 17175 h 39615"/>
                <a:gd name="connsiteX5" fmla="*/ 14585 w 66098"/>
                <a:gd name="connsiteY5" fmla="*/ 15161 h 39615"/>
                <a:gd name="connsiteX6" fmla="*/ 11261 w 66098"/>
                <a:gd name="connsiteY6" fmla="*/ 11539 h 39615"/>
                <a:gd name="connsiteX7" fmla="*/ 7289 w 66098"/>
                <a:gd name="connsiteY7" fmla="*/ 10643 h 39615"/>
                <a:gd name="connsiteX8" fmla="*/ 2841 w 66098"/>
                <a:gd name="connsiteY8" fmla="*/ 7751 h 39615"/>
                <a:gd name="connsiteX9" fmla="*/ 44 w 66098"/>
                <a:gd name="connsiteY9" fmla="*/ 6564 h 39615"/>
                <a:gd name="connsiteX10" fmla="*/ 855 w 66098"/>
                <a:gd name="connsiteY10" fmla="*/ 3497 h 39615"/>
                <a:gd name="connsiteX11" fmla="*/ 2912 w 66098"/>
                <a:gd name="connsiteY11" fmla="*/ 1629 h 39615"/>
                <a:gd name="connsiteX12" fmla="*/ 20107 w 66098"/>
                <a:gd name="connsiteY12" fmla="*/ 10990 h 39615"/>
                <a:gd name="connsiteX13" fmla="*/ 19096 w 66098"/>
                <a:gd name="connsiteY13" fmla="*/ 9629 h 39615"/>
                <a:gd name="connsiteX14" fmla="*/ 17650 w 66098"/>
                <a:gd name="connsiteY14" fmla="*/ 7747 h 39615"/>
                <a:gd name="connsiteX15" fmla="*/ 18428 w 66098"/>
                <a:gd name="connsiteY15" fmla="*/ 6762 h 39615"/>
                <a:gd name="connsiteX16" fmla="*/ 18790 w 66098"/>
                <a:gd name="connsiteY16" fmla="*/ 6116 h 39615"/>
                <a:gd name="connsiteX17" fmla="*/ 19783 w 66098"/>
                <a:gd name="connsiteY17" fmla="*/ 5055 h 39615"/>
                <a:gd name="connsiteX18" fmla="*/ 21465 w 66098"/>
                <a:gd name="connsiteY18" fmla="*/ 4421 h 39615"/>
                <a:gd name="connsiteX19" fmla="*/ 23355 w 66098"/>
                <a:gd name="connsiteY19" fmla="*/ 3088 h 39615"/>
                <a:gd name="connsiteX20" fmla="*/ 25727 w 66098"/>
                <a:gd name="connsiteY20" fmla="*/ 2051 h 39615"/>
                <a:gd name="connsiteX21" fmla="*/ 27472 w 66098"/>
                <a:gd name="connsiteY21" fmla="*/ 1644 h 39615"/>
                <a:gd name="connsiteX22" fmla="*/ 29941 w 66098"/>
                <a:gd name="connsiteY22" fmla="*/ 870 h 39615"/>
                <a:gd name="connsiteX23" fmla="*/ 29397 w 66098"/>
                <a:gd name="connsiteY23" fmla="*/ 1949 h 39615"/>
                <a:gd name="connsiteX24" fmla="*/ 30465 w 66098"/>
                <a:gd name="connsiteY24" fmla="*/ 2683 h 39615"/>
                <a:gd name="connsiteX25" fmla="*/ 32621 w 66098"/>
                <a:gd name="connsiteY25" fmla="*/ 3449 h 39615"/>
                <a:gd name="connsiteX26" fmla="*/ 34496 w 66098"/>
                <a:gd name="connsiteY26" fmla="*/ 5181 h 39615"/>
                <a:gd name="connsiteX27" fmla="*/ 33979 w 66098"/>
                <a:gd name="connsiteY27" fmla="*/ 6492 h 39615"/>
                <a:gd name="connsiteX28" fmla="*/ 36258 w 66098"/>
                <a:gd name="connsiteY28" fmla="*/ 6296 h 39615"/>
                <a:gd name="connsiteX29" fmla="*/ 37287 w 66098"/>
                <a:gd name="connsiteY29" fmla="*/ 6601 h 39615"/>
                <a:gd name="connsiteX30" fmla="*/ 38178 w 66098"/>
                <a:gd name="connsiteY30" fmla="*/ 6174 h 39615"/>
                <a:gd name="connsiteX31" fmla="*/ 39661 w 66098"/>
                <a:gd name="connsiteY31" fmla="*/ 4993 h 39615"/>
                <a:gd name="connsiteX32" fmla="*/ 40822 w 66098"/>
                <a:gd name="connsiteY32" fmla="*/ 5252 h 39615"/>
                <a:gd name="connsiteX33" fmla="*/ 41060 w 66098"/>
                <a:gd name="connsiteY33" fmla="*/ 6240 h 39615"/>
                <a:gd name="connsiteX34" fmla="*/ 42625 w 66098"/>
                <a:gd name="connsiteY34" fmla="*/ 6569 h 39615"/>
                <a:gd name="connsiteX35" fmla="*/ 43696 w 66098"/>
                <a:gd name="connsiteY35" fmla="*/ 6372 h 39615"/>
                <a:gd name="connsiteX36" fmla="*/ 55934 w 66098"/>
                <a:gd name="connsiteY36" fmla="*/ 153 h 39615"/>
                <a:gd name="connsiteX37" fmla="*/ 56064 w 66098"/>
                <a:gd name="connsiteY37" fmla="*/ 2602 h 39615"/>
                <a:gd name="connsiteX38" fmla="*/ 59984 w 66098"/>
                <a:gd name="connsiteY38" fmla="*/ 4350 h 39615"/>
                <a:gd name="connsiteX39" fmla="*/ 66045 w 66098"/>
                <a:gd name="connsiteY39" fmla="*/ 9102 h 39615"/>
                <a:gd name="connsiteX40" fmla="*/ 62679 w 66098"/>
                <a:gd name="connsiteY40" fmla="*/ 10532 h 39615"/>
                <a:gd name="connsiteX41" fmla="*/ 57997 w 66098"/>
                <a:gd name="connsiteY41" fmla="*/ 11241 h 39615"/>
                <a:gd name="connsiteX42" fmla="*/ 55097 w 66098"/>
                <a:gd name="connsiteY42" fmla="*/ 10154 h 39615"/>
                <a:gd name="connsiteX43" fmla="*/ 51966 w 66098"/>
                <a:gd name="connsiteY43" fmla="*/ 14009 h 39615"/>
                <a:gd name="connsiteX44" fmla="*/ 48972 w 66098"/>
                <a:gd name="connsiteY44" fmla="*/ 17952 h 39615"/>
                <a:gd name="connsiteX45" fmla="*/ 44772 w 66098"/>
                <a:gd name="connsiteY45" fmla="*/ 21488 h 39615"/>
                <a:gd name="connsiteX46" fmla="*/ 38447 w 66098"/>
                <a:gd name="connsiteY46" fmla="*/ 20300 h 39615"/>
                <a:gd name="connsiteX47" fmla="*/ 36140 w 66098"/>
                <a:gd name="connsiteY47" fmla="*/ 20800 h 39615"/>
                <a:gd name="connsiteX48" fmla="*/ 36235 w 66098"/>
                <a:gd name="connsiteY48" fmla="*/ 22856 h 39615"/>
                <a:gd name="connsiteX49" fmla="*/ 39883 w 66098"/>
                <a:gd name="connsiteY49" fmla="*/ 27078 h 39615"/>
                <a:gd name="connsiteX50" fmla="*/ 46845 w 66098"/>
                <a:gd name="connsiteY50" fmla="*/ 30425 h 39615"/>
                <a:gd name="connsiteX51" fmla="*/ 52846 w 66098"/>
                <a:gd name="connsiteY51" fmla="*/ 36234 h 39615"/>
                <a:gd name="connsiteX52" fmla="*/ 53358 w 66098"/>
                <a:gd name="connsiteY52" fmla="*/ 38424 h 39615"/>
                <a:gd name="connsiteX53" fmla="*/ 48862 w 66098"/>
                <a:gd name="connsiteY53" fmla="*/ 39548 h 39615"/>
                <a:gd name="connsiteX54" fmla="*/ 44427 w 66098"/>
                <a:gd name="connsiteY54" fmla="*/ 37625 h 39615"/>
                <a:gd name="connsiteX55" fmla="*/ 41692 w 66098"/>
                <a:gd name="connsiteY55" fmla="*/ 35918 h 39615"/>
                <a:gd name="connsiteX56" fmla="*/ 37692 w 66098"/>
                <a:gd name="connsiteY56" fmla="*/ 34563 h 39615"/>
                <a:gd name="connsiteX57" fmla="*/ 35062 w 66098"/>
                <a:gd name="connsiteY57" fmla="*/ 35560 h 39615"/>
                <a:gd name="connsiteX58" fmla="*/ 31503 w 66098"/>
                <a:gd name="connsiteY58" fmla="*/ 34053 h 39615"/>
                <a:gd name="connsiteX59" fmla="*/ 27696 w 66098"/>
                <a:gd name="connsiteY59" fmla="*/ 32663 h 39615"/>
                <a:gd name="connsiteX60" fmla="*/ 23735 w 66098"/>
                <a:gd name="connsiteY60" fmla="*/ 29733 h 39615"/>
                <a:gd name="connsiteX61" fmla="*/ 17301 w 66098"/>
                <a:gd name="connsiteY61" fmla="*/ 24529 h 39615"/>
                <a:gd name="connsiteX62" fmla="*/ 17103 w 66098"/>
                <a:gd name="connsiteY62" fmla="*/ 21091 h 39615"/>
                <a:gd name="connsiteX63" fmla="*/ 14186 w 66098"/>
                <a:gd name="connsiteY63" fmla="*/ 20475 h 39615"/>
                <a:gd name="connsiteX0" fmla="*/ 14186 w 66098"/>
                <a:gd name="connsiteY0" fmla="*/ 20678 h 39818"/>
                <a:gd name="connsiteX1" fmla="*/ 11602 w 66098"/>
                <a:gd name="connsiteY1" fmla="*/ 21240 h 39818"/>
                <a:gd name="connsiteX2" fmla="*/ 10668 w 66098"/>
                <a:gd name="connsiteY2" fmla="*/ 19976 h 39818"/>
                <a:gd name="connsiteX3" fmla="*/ 13714 w 66098"/>
                <a:gd name="connsiteY3" fmla="*/ 19293 h 39818"/>
                <a:gd name="connsiteX4" fmla="*/ 13844 w 66098"/>
                <a:gd name="connsiteY4" fmla="*/ 17378 h 39818"/>
                <a:gd name="connsiteX5" fmla="*/ 14585 w 66098"/>
                <a:gd name="connsiteY5" fmla="*/ 15364 h 39818"/>
                <a:gd name="connsiteX6" fmla="*/ 11261 w 66098"/>
                <a:gd name="connsiteY6" fmla="*/ 11742 h 39818"/>
                <a:gd name="connsiteX7" fmla="*/ 7289 w 66098"/>
                <a:gd name="connsiteY7" fmla="*/ 10846 h 39818"/>
                <a:gd name="connsiteX8" fmla="*/ 2841 w 66098"/>
                <a:gd name="connsiteY8" fmla="*/ 7954 h 39818"/>
                <a:gd name="connsiteX9" fmla="*/ 44 w 66098"/>
                <a:gd name="connsiteY9" fmla="*/ 6767 h 39818"/>
                <a:gd name="connsiteX10" fmla="*/ 855 w 66098"/>
                <a:gd name="connsiteY10" fmla="*/ 3700 h 39818"/>
                <a:gd name="connsiteX11" fmla="*/ 2912 w 66098"/>
                <a:gd name="connsiteY11" fmla="*/ 1832 h 39818"/>
                <a:gd name="connsiteX12" fmla="*/ 6494 w 66098"/>
                <a:gd name="connsiteY12" fmla="*/ 385 h 39818"/>
                <a:gd name="connsiteX13" fmla="*/ 19096 w 66098"/>
                <a:gd name="connsiteY13" fmla="*/ 9832 h 39818"/>
                <a:gd name="connsiteX14" fmla="*/ 17650 w 66098"/>
                <a:gd name="connsiteY14" fmla="*/ 7950 h 39818"/>
                <a:gd name="connsiteX15" fmla="*/ 18428 w 66098"/>
                <a:gd name="connsiteY15" fmla="*/ 6965 h 39818"/>
                <a:gd name="connsiteX16" fmla="*/ 18790 w 66098"/>
                <a:gd name="connsiteY16" fmla="*/ 6319 h 39818"/>
                <a:gd name="connsiteX17" fmla="*/ 19783 w 66098"/>
                <a:gd name="connsiteY17" fmla="*/ 5258 h 39818"/>
                <a:gd name="connsiteX18" fmla="*/ 21465 w 66098"/>
                <a:gd name="connsiteY18" fmla="*/ 4624 h 39818"/>
                <a:gd name="connsiteX19" fmla="*/ 23355 w 66098"/>
                <a:gd name="connsiteY19" fmla="*/ 3291 h 39818"/>
                <a:gd name="connsiteX20" fmla="*/ 25727 w 66098"/>
                <a:gd name="connsiteY20" fmla="*/ 2254 h 39818"/>
                <a:gd name="connsiteX21" fmla="*/ 27472 w 66098"/>
                <a:gd name="connsiteY21" fmla="*/ 1847 h 39818"/>
                <a:gd name="connsiteX22" fmla="*/ 29941 w 66098"/>
                <a:gd name="connsiteY22" fmla="*/ 1073 h 39818"/>
                <a:gd name="connsiteX23" fmla="*/ 29397 w 66098"/>
                <a:gd name="connsiteY23" fmla="*/ 2152 h 39818"/>
                <a:gd name="connsiteX24" fmla="*/ 30465 w 66098"/>
                <a:gd name="connsiteY24" fmla="*/ 2886 h 39818"/>
                <a:gd name="connsiteX25" fmla="*/ 32621 w 66098"/>
                <a:gd name="connsiteY25" fmla="*/ 3652 h 39818"/>
                <a:gd name="connsiteX26" fmla="*/ 34496 w 66098"/>
                <a:gd name="connsiteY26" fmla="*/ 5384 h 39818"/>
                <a:gd name="connsiteX27" fmla="*/ 33979 w 66098"/>
                <a:gd name="connsiteY27" fmla="*/ 6695 h 39818"/>
                <a:gd name="connsiteX28" fmla="*/ 36258 w 66098"/>
                <a:gd name="connsiteY28" fmla="*/ 6499 h 39818"/>
                <a:gd name="connsiteX29" fmla="*/ 37287 w 66098"/>
                <a:gd name="connsiteY29" fmla="*/ 6804 h 39818"/>
                <a:gd name="connsiteX30" fmla="*/ 38178 w 66098"/>
                <a:gd name="connsiteY30" fmla="*/ 6377 h 39818"/>
                <a:gd name="connsiteX31" fmla="*/ 39661 w 66098"/>
                <a:gd name="connsiteY31" fmla="*/ 5196 h 39818"/>
                <a:gd name="connsiteX32" fmla="*/ 40822 w 66098"/>
                <a:gd name="connsiteY32" fmla="*/ 5455 h 39818"/>
                <a:gd name="connsiteX33" fmla="*/ 41060 w 66098"/>
                <a:gd name="connsiteY33" fmla="*/ 6443 h 39818"/>
                <a:gd name="connsiteX34" fmla="*/ 42625 w 66098"/>
                <a:gd name="connsiteY34" fmla="*/ 6772 h 39818"/>
                <a:gd name="connsiteX35" fmla="*/ 43696 w 66098"/>
                <a:gd name="connsiteY35" fmla="*/ 6575 h 39818"/>
                <a:gd name="connsiteX36" fmla="*/ 55934 w 66098"/>
                <a:gd name="connsiteY36" fmla="*/ 356 h 39818"/>
                <a:gd name="connsiteX37" fmla="*/ 56064 w 66098"/>
                <a:gd name="connsiteY37" fmla="*/ 2805 h 39818"/>
                <a:gd name="connsiteX38" fmla="*/ 59984 w 66098"/>
                <a:gd name="connsiteY38" fmla="*/ 4553 h 39818"/>
                <a:gd name="connsiteX39" fmla="*/ 66045 w 66098"/>
                <a:gd name="connsiteY39" fmla="*/ 9305 h 39818"/>
                <a:gd name="connsiteX40" fmla="*/ 62679 w 66098"/>
                <a:gd name="connsiteY40" fmla="*/ 10735 h 39818"/>
                <a:gd name="connsiteX41" fmla="*/ 57997 w 66098"/>
                <a:gd name="connsiteY41" fmla="*/ 11444 h 39818"/>
                <a:gd name="connsiteX42" fmla="*/ 55097 w 66098"/>
                <a:gd name="connsiteY42" fmla="*/ 10357 h 39818"/>
                <a:gd name="connsiteX43" fmla="*/ 51966 w 66098"/>
                <a:gd name="connsiteY43" fmla="*/ 14212 h 39818"/>
                <a:gd name="connsiteX44" fmla="*/ 48972 w 66098"/>
                <a:gd name="connsiteY44" fmla="*/ 18155 h 39818"/>
                <a:gd name="connsiteX45" fmla="*/ 44772 w 66098"/>
                <a:gd name="connsiteY45" fmla="*/ 21691 h 39818"/>
                <a:gd name="connsiteX46" fmla="*/ 38447 w 66098"/>
                <a:gd name="connsiteY46" fmla="*/ 20503 h 39818"/>
                <a:gd name="connsiteX47" fmla="*/ 36140 w 66098"/>
                <a:gd name="connsiteY47" fmla="*/ 21003 h 39818"/>
                <a:gd name="connsiteX48" fmla="*/ 36235 w 66098"/>
                <a:gd name="connsiteY48" fmla="*/ 23059 h 39818"/>
                <a:gd name="connsiteX49" fmla="*/ 39883 w 66098"/>
                <a:gd name="connsiteY49" fmla="*/ 27281 h 39818"/>
                <a:gd name="connsiteX50" fmla="*/ 46845 w 66098"/>
                <a:gd name="connsiteY50" fmla="*/ 30628 h 39818"/>
                <a:gd name="connsiteX51" fmla="*/ 52846 w 66098"/>
                <a:gd name="connsiteY51" fmla="*/ 36437 h 39818"/>
                <a:gd name="connsiteX52" fmla="*/ 53358 w 66098"/>
                <a:gd name="connsiteY52" fmla="*/ 38627 h 39818"/>
                <a:gd name="connsiteX53" fmla="*/ 48862 w 66098"/>
                <a:gd name="connsiteY53" fmla="*/ 39751 h 39818"/>
                <a:gd name="connsiteX54" fmla="*/ 44427 w 66098"/>
                <a:gd name="connsiteY54" fmla="*/ 37828 h 39818"/>
                <a:gd name="connsiteX55" fmla="*/ 41692 w 66098"/>
                <a:gd name="connsiteY55" fmla="*/ 36121 h 39818"/>
                <a:gd name="connsiteX56" fmla="*/ 37692 w 66098"/>
                <a:gd name="connsiteY56" fmla="*/ 34766 h 39818"/>
                <a:gd name="connsiteX57" fmla="*/ 35062 w 66098"/>
                <a:gd name="connsiteY57" fmla="*/ 35763 h 39818"/>
                <a:gd name="connsiteX58" fmla="*/ 31503 w 66098"/>
                <a:gd name="connsiteY58" fmla="*/ 34256 h 39818"/>
                <a:gd name="connsiteX59" fmla="*/ 27696 w 66098"/>
                <a:gd name="connsiteY59" fmla="*/ 32866 h 39818"/>
                <a:gd name="connsiteX60" fmla="*/ 23735 w 66098"/>
                <a:gd name="connsiteY60" fmla="*/ 29936 h 39818"/>
                <a:gd name="connsiteX61" fmla="*/ 17301 w 66098"/>
                <a:gd name="connsiteY61" fmla="*/ 24732 h 39818"/>
                <a:gd name="connsiteX62" fmla="*/ 17103 w 66098"/>
                <a:gd name="connsiteY62" fmla="*/ 21294 h 39818"/>
                <a:gd name="connsiteX63" fmla="*/ 14186 w 66098"/>
                <a:gd name="connsiteY63" fmla="*/ 20678 h 39818"/>
                <a:gd name="connsiteX0" fmla="*/ 14186 w 66098"/>
                <a:gd name="connsiteY0" fmla="*/ 20475 h 39615"/>
                <a:gd name="connsiteX1" fmla="*/ 11602 w 66098"/>
                <a:gd name="connsiteY1" fmla="*/ 21037 h 39615"/>
                <a:gd name="connsiteX2" fmla="*/ 10668 w 66098"/>
                <a:gd name="connsiteY2" fmla="*/ 19773 h 39615"/>
                <a:gd name="connsiteX3" fmla="*/ 13714 w 66098"/>
                <a:gd name="connsiteY3" fmla="*/ 19090 h 39615"/>
                <a:gd name="connsiteX4" fmla="*/ 13844 w 66098"/>
                <a:gd name="connsiteY4" fmla="*/ 17175 h 39615"/>
                <a:gd name="connsiteX5" fmla="*/ 14585 w 66098"/>
                <a:gd name="connsiteY5" fmla="*/ 15161 h 39615"/>
                <a:gd name="connsiteX6" fmla="*/ 11261 w 66098"/>
                <a:gd name="connsiteY6" fmla="*/ 11539 h 39615"/>
                <a:gd name="connsiteX7" fmla="*/ 7289 w 66098"/>
                <a:gd name="connsiteY7" fmla="*/ 10643 h 39615"/>
                <a:gd name="connsiteX8" fmla="*/ 2841 w 66098"/>
                <a:gd name="connsiteY8" fmla="*/ 7751 h 39615"/>
                <a:gd name="connsiteX9" fmla="*/ 44 w 66098"/>
                <a:gd name="connsiteY9" fmla="*/ 6564 h 39615"/>
                <a:gd name="connsiteX10" fmla="*/ 855 w 66098"/>
                <a:gd name="connsiteY10" fmla="*/ 3497 h 39615"/>
                <a:gd name="connsiteX11" fmla="*/ 2912 w 66098"/>
                <a:gd name="connsiteY11" fmla="*/ 1629 h 39615"/>
                <a:gd name="connsiteX12" fmla="*/ 6494 w 66098"/>
                <a:gd name="connsiteY12" fmla="*/ 182 h 39615"/>
                <a:gd name="connsiteX13" fmla="*/ 19096 w 66098"/>
                <a:gd name="connsiteY13" fmla="*/ 9629 h 39615"/>
                <a:gd name="connsiteX14" fmla="*/ 17650 w 66098"/>
                <a:gd name="connsiteY14" fmla="*/ 7747 h 39615"/>
                <a:gd name="connsiteX15" fmla="*/ 18428 w 66098"/>
                <a:gd name="connsiteY15" fmla="*/ 6762 h 39615"/>
                <a:gd name="connsiteX16" fmla="*/ 18790 w 66098"/>
                <a:gd name="connsiteY16" fmla="*/ 6116 h 39615"/>
                <a:gd name="connsiteX17" fmla="*/ 19783 w 66098"/>
                <a:gd name="connsiteY17" fmla="*/ 5055 h 39615"/>
                <a:gd name="connsiteX18" fmla="*/ 21465 w 66098"/>
                <a:gd name="connsiteY18" fmla="*/ 4421 h 39615"/>
                <a:gd name="connsiteX19" fmla="*/ 23355 w 66098"/>
                <a:gd name="connsiteY19" fmla="*/ 3088 h 39615"/>
                <a:gd name="connsiteX20" fmla="*/ 25727 w 66098"/>
                <a:gd name="connsiteY20" fmla="*/ 2051 h 39615"/>
                <a:gd name="connsiteX21" fmla="*/ 27472 w 66098"/>
                <a:gd name="connsiteY21" fmla="*/ 1644 h 39615"/>
                <a:gd name="connsiteX22" fmla="*/ 29941 w 66098"/>
                <a:gd name="connsiteY22" fmla="*/ 870 h 39615"/>
                <a:gd name="connsiteX23" fmla="*/ 29397 w 66098"/>
                <a:gd name="connsiteY23" fmla="*/ 1949 h 39615"/>
                <a:gd name="connsiteX24" fmla="*/ 30465 w 66098"/>
                <a:gd name="connsiteY24" fmla="*/ 2683 h 39615"/>
                <a:gd name="connsiteX25" fmla="*/ 32621 w 66098"/>
                <a:gd name="connsiteY25" fmla="*/ 3449 h 39615"/>
                <a:gd name="connsiteX26" fmla="*/ 34496 w 66098"/>
                <a:gd name="connsiteY26" fmla="*/ 5181 h 39615"/>
                <a:gd name="connsiteX27" fmla="*/ 33979 w 66098"/>
                <a:gd name="connsiteY27" fmla="*/ 6492 h 39615"/>
                <a:gd name="connsiteX28" fmla="*/ 36258 w 66098"/>
                <a:gd name="connsiteY28" fmla="*/ 6296 h 39615"/>
                <a:gd name="connsiteX29" fmla="*/ 37287 w 66098"/>
                <a:gd name="connsiteY29" fmla="*/ 6601 h 39615"/>
                <a:gd name="connsiteX30" fmla="*/ 38178 w 66098"/>
                <a:gd name="connsiteY30" fmla="*/ 6174 h 39615"/>
                <a:gd name="connsiteX31" fmla="*/ 39661 w 66098"/>
                <a:gd name="connsiteY31" fmla="*/ 4993 h 39615"/>
                <a:gd name="connsiteX32" fmla="*/ 40822 w 66098"/>
                <a:gd name="connsiteY32" fmla="*/ 5252 h 39615"/>
                <a:gd name="connsiteX33" fmla="*/ 41060 w 66098"/>
                <a:gd name="connsiteY33" fmla="*/ 6240 h 39615"/>
                <a:gd name="connsiteX34" fmla="*/ 42625 w 66098"/>
                <a:gd name="connsiteY34" fmla="*/ 6569 h 39615"/>
                <a:gd name="connsiteX35" fmla="*/ 43696 w 66098"/>
                <a:gd name="connsiteY35" fmla="*/ 6372 h 39615"/>
                <a:gd name="connsiteX36" fmla="*/ 55934 w 66098"/>
                <a:gd name="connsiteY36" fmla="*/ 153 h 39615"/>
                <a:gd name="connsiteX37" fmla="*/ 56064 w 66098"/>
                <a:gd name="connsiteY37" fmla="*/ 2602 h 39615"/>
                <a:gd name="connsiteX38" fmla="*/ 59984 w 66098"/>
                <a:gd name="connsiteY38" fmla="*/ 4350 h 39615"/>
                <a:gd name="connsiteX39" fmla="*/ 66045 w 66098"/>
                <a:gd name="connsiteY39" fmla="*/ 9102 h 39615"/>
                <a:gd name="connsiteX40" fmla="*/ 62679 w 66098"/>
                <a:gd name="connsiteY40" fmla="*/ 10532 h 39615"/>
                <a:gd name="connsiteX41" fmla="*/ 57997 w 66098"/>
                <a:gd name="connsiteY41" fmla="*/ 11241 h 39615"/>
                <a:gd name="connsiteX42" fmla="*/ 55097 w 66098"/>
                <a:gd name="connsiteY42" fmla="*/ 10154 h 39615"/>
                <a:gd name="connsiteX43" fmla="*/ 51966 w 66098"/>
                <a:gd name="connsiteY43" fmla="*/ 14009 h 39615"/>
                <a:gd name="connsiteX44" fmla="*/ 48972 w 66098"/>
                <a:gd name="connsiteY44" fmla="*/ 17952 h 39615"/>
                <a:gd name="connsiteX45" fmla="*/ 44772 w 66098"/>
                <a:gd name="connsiteY45" fmla="*/ 21488 h 39615"/>
                <a:gd name="connsiteX46" fmla="*/ 38447 w 66098"/>
                <a:gd name="connsiteY46" fmla="*/ 20300 h 39615"/>
                <a:gd name="connsiteX47" fmla="*/ 36140 w 66098"/>
                <a:gd name="connsiteY47" fmla="*/ 20800 h 39615"/>
                <a:gd name="connsiteX48" fmla="*/ 36235 w 66098"/>
                <a:gd name="connsiteY48" fmla="*/ 22856 h 39615"/>
                <a:gd name="connsiteX49" fmla="*/ 39883 w 66098"/>
                <a:gd name="connsiteY49" fmla="*/ 27078 h 39615"/>
                <a:gd name="connsiteX50" fmla="*/ 46845 w 66098"/>
                <a:gd name="connsiteY50" fmla="*/ 30425 h 39615"/>
                <a:gd name="connsiteX51" fmla="*/ 52846 w 66098"/>
                <a:gd name="connsiteY51" fmla="*/ 36234 h 39615"/>
                <a:gd name="connsiteX52" fmla="*/ 53358 w 66098"/>
                <a:gd name="connsiteY52" fmla="*/ 38424 h 39615"/>
                <a:gd name="connsiteX53" fmla="*/ 48862 w 66098"/>
                <a:gd name="connsiteY53" fmla="*/ 39548 h 39615"/>
                <a:gd name="connsiteX54" fmla="*/ 44427 w 66098"/>
                <a:gd name="connsiteY54" fmla="*/ 37625 h 39615"/>
                <a:gd name="connsiteX55" fmla="*/ 41692 w 66098"/>
                <a:gd name="connsiteY55" fmla="*/ 35918 h 39615"/>
                <a:gd name="connsiteX56" fmla="*/ 37692 w 66098"/>
                <a:gd name="connsiteY56" fmla="*/ 34563 h 39615"/>
                <a:gd name="connsiteX57" fmla="*/ 35062 w 66098"/>
                <a:gd name="connsiteY57" fmla="*/ 35560 h 39615"/>
                <a:gd name="connsiteX58" fmla="*/ 31503 w 66098"/>
                <a:gd name="connsiteY58" fmla="*/ 34053 h 39615"/>
                <a:gd name="connsiteX59" fmla="*/ 27696 w 66098"/>
                <a:gd name="connsiteY59" fmla="*/ 32663 h 39615"/>
                <a:gd name="connsiteX60" fmla="*/ 23735 w 66098"/>
                <a:gd name="connsiteY60" fmla="*/ 29733 h 39615"/>
                <a:gd name="connsiteX61" fmla="*/ 17301 w 66098"/>
                <a:gd name="connsiteY61" fmla="*/ 24529 h 39615"/>
                <a:gd name="connsiteX62" fmla="*/ 17103 w 66098"/>
                <a:gd name="connsiteY62" fmla="*/ 21091 h 39615"/>
                <a:gd name="connsiteX63" fmla="*/ 14186 w 66098"/>
                <a:gd name="connsiteY63" fmla="*/ 20475 h 39615"/>
                <a:gd name="connsiteX0" fmla="*/ 14186 w 66098"/>
                <a:gd name="connsiteY0" fmla="*/ 20475 h 39615"/>
                <a:gd name="connsiteX1" fmla="*/ 11602 w 66098"/>
                <a:gd name="connsiteY1" fmla="*/ 21037 h 39615"/>
                <a:gd name="connsiteX2" fmla="*/ 10668 w 66098"/>
                <a:gd name="connsiteY2" fmla="*/ 19773 h 39615"/>
                <a:gd name="connsiteX3" fmla="*/ 13714 w 66098"/>
                <a:gd name="connsiteY3" fmla="*/ 19090 h 39615"/>
                <a:gd name="connsiteX4" fmla="*/ 13844 w 66098"/>
                <a:gd name="connsiteY4" fmla="*/ 17175 h 39615"/>
                <a:gd name="connsiteX5" fmla="*/ 14585 w 66098"/>
                <a:gd name="connsiteY5" fmla="*/ 15161 h 39615"/>
                <a:gd name="connsiteX6" fmla="*/ 11261 w 66098"/>
                <a:gd name="connsiteY6" fmla="*/ 11539 h 39615"/>
                <a:gd name="connsiteX7" fmla="*/ 7289 w 66098"/>
                <a:gd name="connsiteY7" fmla="*/ 10643 h 39615"/>
                <a:gd name="connsiteX8" fmla="*/ 2841 w 66098"/>
                <a:gd name="connsiteY8" fmla="*/ 7751 h 39615"/>
                <a:gd name="connsiteX9" fmla="*/ 44 w 66098"/>
                <a:gd name="connsiteY9" fmla="*/ 6564 h 39615"/>
                <a:gd name="connsiteX10" fmla="*/ 855 w 66098"/>
                <a:gd name="connsiteY10" fmla="*/ 3497 h 39615"/>
                <a:gd name="connsiteX11" fmla="*/ 2912 w 66098"/>
                <a:gd name="connsiteY11" fmla="*/ 1629 h 39615"/>
                <a:gd name="connsiteX12" fmla="*/ 6494 w 66098"/>
                <a:gd name="connsiteY12" fmla="*/ 182 h 39615"/>
                <a:gd name="connsiteX13" fmla="*/ 9972 w 66098"/>
                <a:gd name="connsiteY13" fmla="*/ 4352 h 39615"/>
                <a:gd name="connsiteX14" fmla="*/ 17650 w 66098"/>
                <a:gd name="connsiteY14" fmla="*/ 7747 h 39615"/>
                <a:gd name="connsiteX15" fmla="*/ 18428 w 66098"/>
                <a:gd name="connsiteY15" fmla="*/ 6762 h 39615"/>
                <a:gd name="connsiteX16" fmla="*/ 18790 w 66098"/>
                <a:gd name="connsiteY16" fmla="*/ 6116 h 39615"/>
                <a:gd name="connsiteX17" fmla="*/ 19783 w 66098"/>
                <a:gd name="connsiteY17" fmla="*/ 5055 h 39615"/>
                <a:gd name="connsiteX18" fmla="*/ 21465 w 66098"/>
                <a:gd name="connsiteY18" fmla="*/ 4421 h 39615"/>
                <a:gd name="connsiteX19" fmla="*/ 23355 w 66098"/>
                <a:gd name="connsiteY19" fmla="*/ 3088 h 39615"/>
                <a:gd name="connsiteX20" fmla="*/ 25727 w 66098"/>
                <a:gd name="connsiteY20" fmla="*/ 2051 h 39615"/>
                <a:gd name="connsiteX21" fmla="*/ 27472 w 66098"/>
                <a:gd name="connsiteY21" fmla="*/ 1644 h 39615"/>
                <a:gd name="connsiteX22" fmla="*/ 29941 w 66098"/>
                <a:gd name="connsiteY22" fmla="*/ 870 h 39615"/>
                <a:gd name="connsiteX23" fmla="*/ 29397 w 66098"/>
                <a:gd name="connsiteY23" fmla="*/ 1949 h 39615"/>
                <a:gd name="connsiteX24" fmla="*/ 30465 w 66098"/>
                <a:gd name="connsiteY24" fmla="*/ 2683 h 39615"/>
                <a:gd name="connsiteX25" fmla="*/ 32621 w 66098"/>
                <a:gd name="connsiteY25" fmla="*/ 3449 h 39615"/>
                <a:gd name="connsiteX26" fmla="*/ 34496 w 66098"/>
                <a:gd name="connsiteY26" fmla="*/ 5181 h 39615"/>
                <a:gd name="connsiteX27" fmla="*/ 33979 w 66098"/>
                <a:gd name="connsiteY27" fmla="*/ 6492 h 39615"/>
                <a:gd name="connsiteX28" fmla="*/ 36258 w 66098"/>
                <a:gd name="connsiteY28" fmla="*/ 6296 h 39615"/>
                <a:gd name="connsiteX29" fmla="*/ 37287 w 66098"/>
                <a:gd name="connsiteY29" fmla="*/ 6601 h 39615"/>
                <a:gd name="connsiteX30" fmla="*/ 38178 w 66098"/>
                <a:gd name="connsiteY30" fmla="*/ 6174 h 39615"/>
                <a:gd name="connsiteX31" fmla="*/ 39661 w 66098"/>
                <a:gd name="connsiteY31" fmla="*/ 4993 h 39615"/>
                <a:gd name="connsiteX32" fmla="*/ 40822 w 66098"/>
                <a:gd name="connsiteY32" fmla="*/ 5252 h 39615"/>
                <a:gd name="connsiteX33" fmla="*/ 41060 w 66098"/>
                <a:gd name="connsiteY33" fmla="*/ 6240 h 39615"/>
                <a:gd name="connsiteX34" fmla="*/ 42625 w 66098"/>
                <a:gd name="connsiteY34" fmla="*/ 6569 h 39615"/>
                <a:gd name="connsiteX35" fmla="*/ 43696 w 66098"/>
                <a:gd name="connsiteY35" fmla="*/ 6372 h 39615"/>
                <a:gd name="connsiteX36" fmla="*/ 55934 w 66098"/>
                <a:gd name="connsiteY36" fmla="*/ 153 h 39615"/>
                <a:gd name="connsiteX37" fmla="*/ 56064 w 66098"/>
                <a:gd name="connsiteY37" fmla="*/ 2602 h 39615"/>
                <a:gd name="connsiteX38" fmla="*/ 59984 w 66098"/>
                <a:gd name="connsiteY38" fmla="*/ 4350 h 39615"/>
                <a:gd name="connsiteX39" fmla="*/ 66045 w 66098"/>
                <a:gd name="connsiteY39" fmla="*/ 9102 h 39615"/>
                <a:gd name="connsiteX40" fmla="*/ 62679 w 66098"/>
                <a:gd name="connsiteY40" fmla="*/ 10532 h 39615"/>
                <a:gd name="connsiteX41" fmla="*/ 57997 w 66098"/>
                <a:gd name="connsiteY41" fmla="*/ 11241 h 39615"/>
                <a:gd name="connsiteX42" fmla="*/ 55097 w 66098"/>
                <a:gd name="connsiteY42" fmla="*/ 10154 h 39615"/>
                <a:gd name="connsiteX43" fmla="*/ 51966 w 66098"/>
                <a:gd name="connsiteY43" fmla="*/ 14009 h 39615"/>
                <a:gd name="connsiteX44" fmla="*/ 48972 w 66098"/>
                <a:gd name="connsiteY44" fmla="*/ 17952 h 39615"/>
                <a:gd name="connsiteX45" fmla="*/ 44772 w 66098"/>
                <a:gd name="connsiteY45" fmla="*/ 21488 h 39615"/>
                <a:gd name="connsiteX46" fmla="*/ 38447 w 66098"/>
                <a:gd name="connsiteY46" fmla="*/ 20300 h 39615"/>
                <a:gd name="connsiteX47" fmla="*/ 36140 w 66098"/>
                <a:gd name="connsiteY47" fmla="*/ 20800 h 39615"/>
                <a:gd name="connsiteX48" fmla="*/ 36235 w 66098"/>
                <a:gd name="connsiteY48" fmla="*/ 22856 h 39615"/>
                <a:gd name="connsiteX49" fmla="*/ 39883 w 66098"/>
                <a:gd name="connsiteY49" fmla="*/ 27078 h 39615"/>
                <a:gd name="connsiteX50" fmla="*/ 46845 w 66098"/>
                <a:gd name="connsiteY50" fmla="*/ 30425 h 39615"/>
                <a:gd name="connsiteX51" fmla="*/ 52846 w 66098"/>
                <a:gd name="connsiteY51" fmla="*/ 36234 h 39615"/>
                <a:gd name="connsiteX52" fmla="*/ 53358 w 66098"/>
                <a:gd name="connsiteY52" fmla="*/ 38424 h 39615"/>
                <a:gd name="connsiteX53" fmla="*/ 48862 w 66098"/>
                <a:gd name="connsiteY53" fmla="*/ 39548 h 39615"/>
                <a:gd name="connsiteX54" fmla="*/ 44427 w 66098"/>
                <a:gd name="connsiteY54" fmla="*/ 37625 h 39615"/>
                <a:gd name="connsiteX55" fmla="*/ 41692 w 66098"/>
                <a:gd name="connsiteY55" fmla="*/ 35918 h 39615"/>
                <a:gd name="connsiteX56" fmla="*/ 37692 w 66098"/>
                <a:gd name="connsiteY56" fmla="*/ 34563 h 39615"/>
                <a:gd name="connsiteX57" fmla="*/ 35062 w 66098"/>
                <a:gd name="connsiteY57" fmla="*/ 35560 h 39615"/>
                <a:gd name="connsiteX58" fmla="*/ 31503 w 66098"/>
                <a:gd name="connsiteY58" fmla="*/ 34053 h 39615"/>
                <a:gd name="connsiteX59" fmla="*/ 27696 w 66098"/>
                <a:gd name="connsiteY59" fmla="*/ 32663 h 39615"/>
                <a:gd name="connsiteX60" fmla="*/ 23735 w 66098"/>
                <a:gd name="connsiteY60" fmla="*/ 29733 h 39615"/>
                <a:gd name="connsiteX61" fmla="*/ 17301 w 66098"/>
                <a:gd name="connsiteY61" fmla="*/ 24529 h 39615"/>
                <a:gd name="connsiteX62" fmla="*/ 17103 w 66098"/>
                <a:gd name="connsiteY62" fmla="*/ 21091 h 39615"/>
                <a:gd name="connsiteX63" fmla="*/ 14186 w 66098"/>
                <a:gd name="connsiteY63" fmla="*/ 20475 h 39615"/>
                <a:gd name="connsiteX0" fmla="*/ 14186 w 66098"/>
                <a:gd name="connsiteY0" fmla="*/ 20475 h 39615"/>
                <a:gd name="connsiteX1" fmla="*/ 11602 w 66098"/>
                <a:gd name="connsiteY1" fmla="*/ 21037 h 39615"/>
                <a:gd name="connsiteX2" fmla="*/ 10668 w 66098"/>
                <a:gd name="connsiteY2" fmla="*/ 19773 h 39615"/>
                <a:gd name="connsiteX3" fmla="*/ 13714 w 66098"/>
                <a:gd name="connsiteY3" fmla="*/ 19090 h 39615"/>
                <a:gd name="connsiteX4" fmla="*/ 13844 w 66098"/>
                <a:gd name="connsiteY4" fmla="*/ 17175 h 39615"/>
                <a:gd name="connsiteX5" fmla="*/ 14585 w 66098"/>
                <a:gd name="connsiteY5" fmla="*/ 15161 h 39615"/>
                <a:gd name="connsiteX6" fmla="*/ 11261 w 66098"/>
                <a:gd name="connsiteY6" fmla="*/ 11539 h 39615"/>
                <a:gd name="connsiteX7" fmla="*/ 7289 w 66098"/>
                <a:gd name="connsiteY7" fmla="*/ 10643 h 39615"/>
                <a:gd name="connsiteX8" fmla="*/ 2841 w 66098"/>
                <a:gd name="connsiteY8" fmla="*/ 7751 h 39615"/>
                <a:gd name="connsiteX9" fmla="*/ 44 w 66098"/>
                <a:gd name="connsiteY9" fmla="*/ 6564 h 39615"/>
                <a:gd name="connsiteX10" fmla="*/ 855 w 66098"/>
                <a:gd name="connsiteY10" fmla="*/ 3497 h 39615"/>
                <a:gd name="connsiteX11" fmla="*/ 2912 w 66098"/>
                <a:gd name="connsiteY11" fmla="*/ 1629 h 39615"/>
                <a:gd name="connsiteX12" fmla="*/ 6494 w 66098"/>
                <a:gd name="connsiteY12" fmla="*/ 182 h 39615"/>
                <a:gd name="connsiteX13" fmla="*/ 6830 w 66098"/>
                <a:gd name="connsiteY13" fmla="*/ 4679 h 39615"/>
                <a:gd name="connsiteX14" fmla="*/ 17650 w 66098"/>
                <a:gd name="connsiteY14" fmla="*/ 7747 h 39615"/>
                <a:gd name="connsiteX15" fmla="*/ 18428 w 66098"/>
                <a:gd name="connsiteY15" fmla="*/ 6762 h 39615"/>
                <a:gd name="connsiteX16" fmla="*/ 18790 w 66098"/>
                <a:gd name="connsiteY16" fmla="*/ 6116 h 39615"/>
                <a:gd name="connsiteX17" fmla="*/ 19783 w 66098"/>
                <a:gd name="connsiteY17" fmla="*/ 5055 h 39615"/>
                <a:gd name="connsiteX18" fmla="*/ 21465 w 66098"/>
                <a:gd name="connsiteY18" fmla="*/ 4421 h 39615"/>
                <a:gd name="connsiteX19" fmla="*/ 23355 w 66098"/>
                <a:gd name="connsiteY19" fmla="*/ 3088 h 39615"/>
                <a:gd name="connsiteX20" fmla="*/ 25727 w 66098"/>
                <a:gd name="connsiteY20" fmla="*/ 2051 h 39615"/>
                <a:gd name="connsiteX21" fmla="*/ 27472 w 66098"/>
                <a:gd name="connsiteY21" fmla="*/ 1644 h 39615"/>
                <a:gd name="connsiteX22" fmla="*/ 29941 w 66098"/>
                <a:gd name="connsiteY22" fmla="*/ 870 h 39615"/>
                <a:gd name="connsiteX23" fmla="*/ 29397 w 66098"/>
                <a:gd name="connsiteY23" fmla="*/ 1949 h 39615"/>
                <a:gd name="connsiteX24" fmla="*/ 30465 w 66098"/>
                <a:gd name="connsiteY24" fmla="*/ 2683 h 39615"/>
                <a:gd name="connsiteX25" fmla="*/ 32621 w 66098"/>
                <a:gd name="connsiteY25" fmla="*/ 3449 h 39615"/>
                <a:gd name="connsiteX26" fmla="*/ 34496 w 66098"/>
                <a:gd name="connsiteY26" fmla="*/ 5181 h 39615"/>
                <a:gd name="connsiteX27" fmla="*/ 33979 w 66098"/>
                <a:gd name="connsiteY27" fmla="*/ 6492 h 39615"/>
                <a:gd name="connsiteX28" fmla="*/ 36258 w 66098"/>
                <a:gd name="connsiteY28" fmla="*/ 6296 h 39615"/>
                <a:gd name="connsiteX29" fmla="*/ 37287 w 66098"/>
                <a:gd name="connsiteY29" fmla="*/ 6601 h 39615"/>
                <a:gd name="connsiteX30" fmla="*/ 38178 w 66098"/>
                <a:gd name="connsiteY30" fmla="*/ 6174 h 39615"/>
                <a:gd name="connsiteX31" fmla="*/ 39661 w 66098"/>
                <a:gd name="connsiteY31" fmla="*/ 4993 h 39615"/>
                <a:gd name="connsiteX32" fmla="*/ 40822 w 66098"/>
                <a:gd name="connsiteY32" fmla="*/ 5252 h 39615"/>
                <a:gd name="connsiteX33" fmla="*/ 41060 w 66098"/>
                <a:gd name="connsiteY33" fmla="*/ 6240 h 39615"/>
                <a:gd name="connsiteX34" fmla="*/ 42625 w 66098"/>
                <a:gd name="connsiteY34" fmla="*/ 6569 h 39615"/>
                <a:gd name="connsiteX35" fmla="*/ 43696 w 66098"/>
                <a:gd name="connsiteY35" fmla="*/ 6372 h 39615"/>
                <a:gd name="connsiteX36" fmla="*/ 55934 w 66098"/>
                <a:gd name="connsiteY36" fmla="*/ 153 h 39615"/>
                <a:gd name="connsiteX37" fmla="*/ 56064 w 66098"/>
                <a:gd name="connsiteY37" fmla="*/ 2602 h 39615"/>
                <a:gd name="connsiteX38" fmla="*/ 59984 w 66098"/>
                <a:gd name="connsiteY38" fmla="*/ 4350 h 39615"/>
                <a:gd name="connsiteX39" fmla="*/ 66045 w 66098"/>
                <a:gd name="connsiteY39" fmla="*/ 9102 h 39615"/>
                <a:gd name="connsiteX40" fmla="*/ 62679 w 66098"/>
                <a:gd name="connsiteY40" fmla="*/ 10532 h 39615"/>
                <a:gd name="connsiteX41" fmla="*/ 57997 w 66098"/>
                <a:gd name="connsiteY41" fmla="*/ 11241 h 39615"/>
                <a:gd name="connsiteX42" fmla="*/ 55097 w 66098"/>
                <a:gd name="connsiteY42" fmla="*/ 10154 h 39615"/>
                <a:gd name="connsiteX43" fmla="*/ 51966 w 66098"/>
                <a:gd name="connsiteY43" fmla="*/ 14009 h 39615"/>
                <a:gd name="connsiteX44" fmla="*/ 48972 w 66098"/>
                <a:gd name="connsiteY44" fmla="*/ 17952 h 39615"/>
                <a:gd name="connsiteX45" fmla="*/ 44772 w 66098"/>
                <a:gd name="connsiteY45" fmla="*/ 21488 h 39615"/>
                <a:gd name="connsiteX46" fmla="*/ 38447 w 66098"/>
                <a:gd name="connsiteY46" fmla="*/ 20300 h 39615"/>
                <a:gd name="connsiteX47" fmla="*/ 36140 w 66098"/>
                <a:gd name="connsiteY47" fmla="*/ 20800 h 39615"/>
                <a:gd name="connsiteX48" fmla="*/ 36235 w 66098"/>
                <a:gd name="connsiteY48" fmla="*/ 22856 h 39615"/>
                <a:gd name="connsiteX49" fmla="*/ 39883 w 66098"/>
                <a:gd name="connsiteY49" fmla="*/ 27078 h 39615"/>
                <a:gd name="connsiteX50" fmla="*/ 46845 w 66098"/>
                <a:gd name="connsiteY50" fmla="*/ 30425 h 39615"/>
                <a:gd name="connsiteX51" fmla="*/ 52846 w 66098"/>
                <a:gd name="connsiteY51" fmla="*/ 36234 h 39615"/>
                <a:gd name="connsiteX52" fmla="*/ 53358 w 66098"/>
                <a:gd name="connsiteY52" fmla="*/ 38424 h 39615"/>
                <a:gd name="connsiteX53" fmla="*/ 48862 w 66098"/>
                <a:gd name="connsiteY53" fmla="*/ 39548 h 39615"/>
                <a:gd name="connsiteX54" fmla="*/ 44427 w 66098"/>
                <a:gd name="connsiteY54" fmla="*/ 37625 h 39615"/>
                <a:gd name="connsiteX55" fmla="*/ 41692 w 66098"/>
                <a:gd name="connsiteY55" fmla="*/ 35918 h 39615"/>
                <a:gd name="connsiteX56" fmla="*/ 37692 w 66098"/>
                <a:gd name="connsiteY56" fmla="*/ 34563 h 39615"/>
                <a:gd name="connsiteX57" fmla="*/ 35062 w 66098"/>
                <a:gd name="connsiteY57" fmla="*/ 35560 h 39615"/>
                <a:gd name="connsiteX58" fmla="*/ 31503 w 66098"/>
                <a:gd name="connsiteY58" fmla="*/ 34053 h 39615"/>
                <a:gd name="connsiteX59" fmla="*/ 27696 w 66098"/>
                <a:gd name="connsiteY59" fmla="*/ 32663 h 39615"/>
                <a:gd name="connsiteX60" fmla="*/ 23735 w 66098"/>
                <a:gd name="connsiteY60" fmla="*/ 29733 h 39615"/>
                <a:gd name="connsiteX61" fmla="*/ 17301 w 66098"/>
                <a:gd name="connsiteY61" fmla="*/ 24529 h 39615"/>
                <a:gd name="connsiteX62" fmla="*/ 17103 w 66098"/>
                <a:gd name="connsiteY62" fmla="*/ 21091 h 39615"/>
                <a:gd name="connsiteX63" fmla="*/ 14186 w 66098"/>
                <a:gd name="connsiteY63" fmla="*/ 20475 h 39615"/>
                <a:gd name="connsiteX0" fmla="*/ 14186 w 66098"/>
                <a:gd name="connsiteY0" fmla="*/ 20475 h 39615"/>
                <a:gd name="connsiteX1" fmla="*/ 11602 w 66098"/>
                <a:gd name="connsiteY1" fmla="*/ 21037 h 39615"/>
                <a:gd name="connsiteX2" fmla="*/ 10668 w 66098"/>
                <a:gd name="connsiteY2" fmla="*/ 19773 h 39615"/>
                <a:gd name="connsiteX3" fmla="*/ 13714 w 66098"/>
                <a:gd name="connsiteY3" fmla="*/ 19090 h 39615"/>
                <a:gd name="connsiteX4" fmla="*/ 13844 w 66098"/>
                <a:gd name="connsiteY4" fmla="*/ 17175 h 39615"/>
                <a:gd name="connsiteX5" fmla="*/ 14585 w 66098"/>
                <a:gd name="connsiteY5" fmla="*/ 15161 h 39615"/>
                <a:gd name="connsiteX6" fmla="*/ 11261 w 66098"/>
                <a:gd name="connsiteY6" fmla="*/ 11539 h 39615"/>
                <a:gd name="connsiteX7" fmla="*/ 7289 w 66098"/>
                <a:gd name="connsiteY7" fmla="*/ 10643 h 39615"/>
                <a:gd name="connsiteX8" fmla="*/ 2841 w 66098"/>
                <a:gd name="connsiteY8" fmla="*/ 7751 h 39615"/>
                <a:gd name="connsiteX9" fmla="*/ 44 w 66098"/>
                <a:gd name="connsiteY9" fmla="*/ 6564 h 39615"/>
                <a:gd name="connsiteX10" fmla="*/ 855 w 66098"/>
                <a:gd name="connsiteY10" fmla="*/ 3497 h 39615"/>
                <a:gd name="connsiteX11" fmla="*/ 2912 w 66098"/>
                <a:gd name="connsiteY11" fmla="*/ 1629 h 39615"/>
                <a:gd name="connsiteX12" fmla="*/ 6494 w 66098"/>
                <a:gd name="connsiteY12" fmla="*/ 182 h 39615"/>
                <a:gd name="connsiteX13" fmla="*/ 7891 w 66098"/>
                <a:gd name="connsiteY13" fmla="*/ 3486 h 39615"/>
                <a:gd name="connsiteX14" fmla="*/ 17650 w 66098"/>
                <a:gd name="connsiteY14" fmla="*/ 7747 h 39615"/>
                <a:gd name="connsiteX15" fmla="*/ 18428 w 66098"/>
                <a:gd name="connsiteY15" fmla="*/ 6762 h 39615"/>
                <a:gd name="connsiteX16" fmla="*/ 18790 w 66098"/>
                <a:gd name="connsiteY16" fmla="*/ 6116 h 39615"/>
                <a:gd name="connsiteX17" fmla="*/ 19783 w 66098"/>
                <a:gd name="connsiteY17" fmla="*/ 5055 h 39615"/>
                <a:gd name="connsiteX18" fmla="*/ 21465 w 66098"/>
                <a:gd name="connsiteY18" fmla="*/ 4421 h 39615"/>
                <a:gd name="connsiteX19" fmla="*/ 23355 w 66098"/>
                <a:gd name="connsiteY19" fmla="*/ 3088 h 39615"/>
                <a:gd name="connsiteX20" fmla="*/ 25727 w 66098"/>
                <a:gd name="connsiteY20" fmla="*/ 2051 h 39615"/>
                <a:gd name="connsiteX21" fmla="*/ 27472 w 66098"/>
                <a:gd name="connsiteY21" fmla="*/ 1644 h 39615"/>
                <a:gd name="connsiteX22" fmla="*/ 29941 w 66098"/>
                <a:gd name="connsiteY22" fmla="*/ 870 h 39615"/>
                <a:gd name="connsiteX23" fmla="*/ 29397 w 66098"/>
                <a:gd name="connsiteY23" fmla="*/ 1949 h 39615"/>
                <a:gd name="connsiteX24" fmla="*/ 30465 w 66098"/>
                <a:gd name="connsiteY24" fmla="*/ 2683 h 39615"/>
                <a:gd name="connsiteX25" fmla="*/ 32621 w 66098"/>
                <a:gd name="connsiteY25" fmla="*/ 3449 h 39615"/>
                <a:gd name="connsiteX26" fmla="*/ 34496 w 66098"/>
                <a:gd name="connsiteY26" fmla="*/ 5181 h 39615"/>
                <a:gd name="connsiteX27" fmla="*/ 33979 w 66098"/>
                <a:gd name="connsiteY27" fmla="*/ 6492 h 39615"/>
                <a:gd name="connsiteX28" fmla="*/ 36258 w 66098"/>
                <a:gd name="connsiteY28" fmla="*/ 6296 h 39615"/>
                <a:gd name="connsiteX29" fmla="*/ 37287 w 66098"/>
                <a:gd name="connsiteY29" fmla="*/ 6601 h 39615"/>
                <a:gd name="connsiteX30" fmla="*/ 38178 w 66098"/>
                <a:gd name="connsiteY30" fmla="*/ 6174 h 39615"/>
                <a:gd name="connsiteX31" fmla="*/ 39661 w 66098"/>
                <a:gd name="connsiteY31" fmla="*/ 4993 h 39615"/>
                <a:gd name="connsiteX32" fmla="*/ 40822 w 66098"/>
                <a:gd name="connsiteY32" fmla="*/ 5252 h 39615"/>
                <a:gd name="connsiteX33" fmla="*/ 41060 w 66098"/>
                <a:gd name="connsiteY33" fmla="*/ 6240 h 39615"/>
                <a:gd name="connsiteX34" fmla="*/ 42625 w 66098"/>
                <a:gd name="connsiteY34" fmla="*/ 6569 h 39615"/>
                <a:gd name="connsiteX35" fmla="*/ 43696 w 66098"/>
                <a:gd name="connsiteY35" fmla="*/ 6372 h 39615"/>
                <a:gd name="connsiteX36" fmla="*/ 55934 w 66098"/>
                <a:gd name="connsiteY36" fmla="*/ 153 h 39615"/>
                <a:gd name="connsiteX37" fmla="*/ 56064 w 66098"/>
                <a:gd name="connsiteY37" fmla="*/ 2602 h 39615"/>
                <a:gd name="connsiteX38" fmla="*/ 59984 w 66098"/>
                <a:gd name="connsiteY38" fmla="*/ 4350 h 39615"/>
                <a:gd name="connsiteX39" fmla="*/ 66045 w 66098"/>
                <a:gd name="connsiteY39" fmla="*/ 9102 h 39615"/>
                <a:gd name="connsiteX40" fmla="*/ 62679 w 66098"/>
                <a:gd name="connsiteY40" fmla="*/ 10532 h 39615"/>
                <a:gd name="connsiteX41" fmla="*/ 57997 w 66098"/>
                <a:gd name="connsiteY41" fmla="*/ 11241 h 39615"/>
                <a:gd name="connsiteX42" fmla="*/ 55097 w 66098"/>
                <a:gd name="connsiteY42" fmla="*/ 10154 h 39615"/>
                <a:gd name="connsiteX43" fmla="*/ 51966 w 66098"/>
                <a:gd name="connsiteY43" fmla="*/ 14009 h 39615"/>
                <a:gd name="connsiteX44" fmla="*/ 48972 w 66098"/>
                <a:gd name="connsiteY44" fmla="*/ 17952 h 39615"/>
                <a:gd name="connsiteX45" fmla="*/ 44772 w 66098"/>
                <a:gd name="connsiteY45" fmla="*/ 21488 h 39615"/>
                <a:gd name="connsiteX46" fmla="*/ 38447 w 66098"/>
                <a:gd name="connsiteY46" fmla="*/ 20300 h 39615"/>
                <a:gd name="connsiteX47" fmla="*/ 36140 w 66098"/>
                <a:gd name="connsiteY47" fmla="*/ 20800 h 39615"/>
                <a:gd name="connsiteX48" fmla="*/ 36235 w 66098"/>
                <a:gd name="connsiteY48" fmla="*/ 22856 h 39615"/>
                <a:gd name="connsiteX49" fmla="*/ 39883 w 66098"/>
                <a:gd name="connsiteY49" fmla="*/ 27078 h 39615"/>
                <a:gd name="connsiteX50" fmla="*/ 46845 w 66098"/>
                <a:gd name="connsiteY50" fmla="*/ 30425 h 39615"/>
                <a:gd name="connsiteX51" fmla="*/ 52846 w 66098"/>
                <a:gd name="connsiteY51" fmla="*/ 36234 h 39615"/>
                <a:gd name="connsiteX52" fmla="*/ 53358 w 66098"/>
                <a:gd name="connsiteY52" fmla="*/ 38424 h 39615"/>
                <a:gd name="connsiteX53" fmla="*/ 48862 w 66098"/>
                <a:gd name="connsiteY53" fmla="*/ 39548 h 39615"/>
                <a:gd name="connsiteX54" fmla="*/ 44427 w 66098"/>
                <a:gd name="connsiteY54" fmla="*/ 37625 h 39615"/>
                <a:gd name="connsiteX55" fmla="*/ 41692 w 66098"/>
                <a:gd name="connsiteY55" fmla="*/ 35918 h 39615"/>
                <a:gd name="connsiteX56" fmla="*/ 37692 w 66098"/>
                <a:gd name="connsiteY56" fmla="*/ 34563 h 39615"/>
                <a:gd name="connsiteX57" fmla="*/ 35062 w 66098"/>
                <a:gd name="connsiteY57" fmla="*/ 35560 h 39615"/>
                <a:gd name="connsiteX58" fmla="*/ 31503 w 66098"/>
                <a:gd name="connsiteY58" fmla="*/ 34053 h 39615"/>
                <a:gd name="connsiteX59" fmla="*/ 27696 w 66098"/>
                <a:gd name="connsiteY59" fmla="*/ 32663 h 39615"/>
                <a:gd name="connsiteX60" fmla="*/ 23735 w 66098"/>
                <a:gd name="connsiteY60" fmla="*/ 29733 h 39615"/>
                <a:gd name="connsiteX61" fmla="*/ 17301 w 66098"/>
                <a:gd name="connsiteY61" fmla="*/ 24529 h 39615"/>
                <a:gd name="connsiteX62" fmla="*/ 17103 w 66098"/>
                <a:gd name="connsiteY62" fmla="*/ 21091 h 39615"/>
                <a:gd name="connsiteX63" fmla="*/ 14186 w 66098"/>
                <a:gd name="connsiteY63" fmla="*/ 20475 h 39615"/>
                <a:gd name="connsiteX0" fmla="*/ 14186 w 66098"/>
                <a:gd name="connsiteY0" fmla="*/ 20475 h 39615"/>
                <a:gd name="connsiteX1" fmla="*/ 11602 w 66098"/>
                <a:gd name="connsiteY1" fmla="*/ 21037 h 39615"/>
                <a:gd name="connsiteX2" fmla="*/ 10668 w 66098"/>
                <a:gd name="connsiteY2" fmla="*/ 19773 h 39615"/>
                <a:gd name="connsiteX3" fmla="*/ 13714 w 66098"/>
                <a:gd name="connsiteY3" fmla="*/ 19090 h 39615"/>
                <a:gd name="connsiteX4" fmla="*/ 13844 w 66098"/>
                <a:gd name="connsiteY4" fmla="*/ 17175 h 39615"/>
                <a:gd name="connsiteX5" fmla="*/ 14585 w 66098"/>
                <a:gd name="connsiteY5" fmla="*/ 15161 h 39615"/>
                <a:gd name="connsiteX6" fmla="*/ 11261 w 66098"/>
                <a:gd name="connsiteY6" fmla="*/ 11539 h 39615"/>
                <a:gd name="connsiteX7" fmla="*/ 7289 w 66098"/>
                <a:gd name="connsiteY7" fmla="*/ 10643 h 39615"/>
                <a:gd name="connsiteX8" fmla="*/ 2841 w 66098"/>
                <a:gd name="connsiteY8" fmla="*/ 7751 h 39615"/>
                <a:gd name="connsiteX9" fmla="*/ 44 w 66098"/>
                <a:gd name="connsiteY9" fmla="*/ 6564 h 39615"/>
                <a:gd name="connsiteX10" fmla="*/ 855 w 66098"/>
                <a:gd name="connsiteY10" fmla="*/ 3497 h 39615"/>
                <a:gd name="connsiteX11" fmla="*/ 2912 w 66098"/>
                <a:gd name="connsiteY11" fmla="*/ 1629 h 39615"/>
                <a:gd name="connsiteX12" fmla="*/ 6494 w 66098"/>
                <a:gd name="connsiteY12" fmla="*/ 182 h 39615"/>
                <a:gd name="connsiteX13" fmla="*/ 7891 w 66098"/>
                <a:gd name="connsiteY13" fmla="*/ 3486 h 39615"/>
                <a:gd name="connsiteX14" fmla="*/ 11780 w 66098"/>
                <a:gd name="connsiteY14" fmla="*/ 2704 h 39615"/>
                <a:gd name="connsiteX15" fmla="*/ 18428 w 66098"/>
                <a:gd name="connsiteY15" fmla="*/ 6762 h 39615"/>
                <a:gd name="connsiteX16" fmla="*/ 18790 w 66098"/>
                <a:gd name="connsiteY16" fmla="*/ 6116 h 39615"/>
                <a:gd name="connsiteX17" fmla="*/ 19783 w 66098"/>
                <a:gd name="connsiteY17" fmla="*/ 5055 h 39615"/>
                <a:gd name="connsiteX18" fmla="*/ 21465 w 66098"/>
                <a:gd name="connsiteY18" fmla="*/ 4421 h 39615"/>
                <a:gd name="connsiteX19" fmla="*/ 23355 w 66098"/>
                <a:gd name="connsiteY19" fmla="*/ 3088 h 39615"/>
                <a:gd name="connsiteX20" fmla="*/ 25727 w 66098"/>
                <a:gd name="connsiteY20" fmla="*/ 2051 h 39615"/>
                <a:gd name="connsiteX21" fmla="*/ 27472 w 66098"/>
                <a:gd name="connsiteY21" fmla="*/ 1644 h 39615"/>
                <a:gd name="connsiteX22" fmla="*/ 29941 w 66098"/>
                <a:gd name="connsiteY22" fmla="*/ 870 h 39615"/>
                <a:gd name="connsiteX23" fmla="*/ 29397 w 66098"/>
                <a:gd name="connsiteY23" fmla="*/ 1949 h 39615"/>
                <a:gd name="connsiteX24" fmla="*/ 30465 w 66098"/>
                <a:gd name="connsiteY24" fmla="*/ 2683 h 39615"/>
                <a:gd name="connsiteX25" fmla="*/ 32621 w 66098"/>
                <a:gd name="connsiteY25" fmla="*/ 3449 h 39615"/>
                <a:gd name="connsiteX26" fmla="*/ 34496 w 66098"/>
                <a:gd name="connsiteY26" fmla="*/ 5181 h 39615"/>
                <a:gd name="connsiteX27" fmla="*/ 33979 w 66098"/>
                <a:gd name="connsiteY27" fmla="*/ 6492 h 39615"/>
                <a:gd name="connsiteX28" fmla="*/ 36258 w 66098"/>
                <a:gd name="connsiteY28" fmla="*/ 6296 h 39615"/>
                <a:gd name="connsiteX29" fmla="*/ 37287 w 66098"/>
                <a:gd name="connsiteY29" fmla="*/ 6601 h 39615"/>
                <a:gd name="connsiteX30" fmla="*/ 38178 w 66098"/>
                <a:gd name="connsiteY30" fmla="*/ 6174 h 39615"/>
                <a:gd name="connsiteX31" fmla="*/ 39661 w 66098"/>
                <a:gd name="connsiteY31" fmla="*/ 4993 h 39615"/>
                <a:gd name="connsiteX32" fmla="*/ 40822 w 66098"/>
                <a:gd name="connsiteY32" fmla="*/ 5252 h 39615"/>
                <a:gd name="connsiteX33" fmla="*/ 41060 w 66098"/>
                <a:gd name="connsiteY33" fmla="*/ 6240 h 39615"/>
                <a:gd name="connsiteX34" fmla="*/ 42625 w 66098"/>
                <a:gd name="connsiteY34" fmla="*/ 6569 h 39615"/>
                <a:gd name="connsiteX35" fmla="*/ 43696 w 66098"/>
                <a:gd name="connsiteY35" fmla="*/ 6372 h 39615"/>
                <a:gd name="connsiteX36" fmla="*/ 55934 w 66098"/>
                <a:gd name="connsiteY36" fmla="*/ 153 h 39615"/>
                <a:gd name="connsiteX37" fmla="*/ 56064 w 66098"/>
                <a:gd name="connsiteY37" fmla="*/ 2602 h 39615"/>
                <a:gd name="connsiteX38" fmla="*/ 59984 w 66098"/>
                <a:gd name="connsiteY38" fmla="*/ 4350 h 39615"/>
                <a:gd name="connsiteX39" fmla="*/ 66045 w 66098"/>
                <a:gd name="connsiteY39" fmla="*/ 9102 h 39615"/>
                <a:gd name="connsiteX40" fmla="*/ 62679 w 66098"/>
                <a:gd name="connsiteY40" fmla="*/ 10532 h 39615"/>
                <a:gd name="connsiteX41" fmla="*/ 57997 w 66098"/>
                <a:gd name="connsiteY41" fmla="*/ 11241 h 39615"/>
                <a:gd name="connsiteX42" fmla="*/ 55097 w 66098"/>
                <a:gd name="connsiteY42" fmla="*/ 10154 h 39615"/>
                <a:gd name="connsiteX43" fmla="*/ 51966 w 66098"/>
                <a:gd name="connsiteY43" fmla="*/ 14009 h 39615"/>
                <a:gd name="connsiteX44" fmla="*/ 48972 w 66098"/>
                <a:gd name="connsiteY44" fmla="*/ 17952 h 39615"/>
                <a:gd name="connsiteX45" fmla="*/ 44772 w 66098"/>
                <a:gd name="connsiteY45" fmla="*/ 21488 h 39615"/>
                <a:gd name="connsiteX46" fmla="*/ 38447 w 66098"/>
                <a:gd name="connsiteY46" fmla="*/ 20300 h 39615"/>
                <a:gd name="connsiteX47" fmla="*/ 36140 w 66098"/>
                <a:gd name="connsiteY47" fmla="*/ 20800 h 39615"/>
                <a:gd name="connsiteX48" fmla="*/ 36235 w 66098"/>
                <a:gd name="connsiteY48" fmla="*/ 22856 h 39615"/>
                <a:gd name="connsiteX49" fmla="*/ 39883 w 66098"/>
                <a:gd name="connsiteY49" fmla="*/ 27078 h 39615"/>
                <a:gd name="connsiteX50" fmla="*/ 46845 w 66098"/>
                <a:gd name="connsiteY50" fmla="*/ 30425 h 39615"/>
                <a:gd name="connsiteX51" fmla="*/ 52846 w 66098"/>
                <a:gd name="connsiteY51" fmla="*/ 36234 h 39615"/>
                <a:gd name="connsiteX52" fmla="*/ 53358 w 66098"/>
                <a:gd name="connsiteY52" fmla="*/ 38424 h 39615"/>
                <a:gd name="connsiteX53" fmla="*/ 48862 w 66098"/>
                <a:gd name="connsiteY53" fmla="*/ 39548 h 39615"/>
                <a:gd name="connsiteX54" fmla="*/ 44427 w 66098"/>
                <a:gd name="connsiteY54" fmla="*/ 37625 h 39615"/>
                <a:gd name="connsiteX55" fmla="*/ 41692 w 66098"/>
                <a:gd name="connsiteY55" fmla="*/ 35918 h 39615"/>
                <a:gd name="connsiteX56" fmla="*/ 37692 w 66098"/>
                <a:gd name="connsiteY56" fmla="*/ 34563 h 39615"/>
                <a:gd name="connsiteX57" fmla="*/ 35062 w 66098"/>
                <a:gd name="connsiteY57" fmla="*/ 35560 h 39615"/>
                <a:gd name="connsiteX58" fmla="*/ 31503 w 66098"/>
                <a:gd name="connsiteY58" fmla="*/ 34053 h 39615"/>
                <a:gd name="connsiteX59" fmla="*/ 27696 w 66098"/>
                <a:gd name="connsiteY59" fmla="*/ 32663 h 39615"/>
                <a:gd name="connsiteX60" fmla="*/ 23735 w 66098"/>
                <a:gd name="connsiteY60" fmla="*/ 29733 h 39615"/>
                <a:gd name="connsiteX61" fmla="*/ 17301 w 66098"/>
                <a:gd name="connsiteY61" fmla="*/ 24529 h 39615"/>
                <a:gd name="connsiteX62" fmla="*/ 17103 w 66098"/>
                <a:gd name="connsiteY62" fmla="*/ 21091 h 39615"/>
                <a:gd name="connsiteX63" fmla="*/ 14186 w 66098"/>
                <a:gd name="connsiteY63" fmla="*/ 20475 h 39615"/>
                <a:gd name="connsiteX0" fmla="*/ 14186 w 66098"/>
                <a:gd name="connsiteY0" fmla="*/ 21408 h 40548"/>
                <a:gd name="connsiteX1" fmla="*/ 11602 w 66098"/>
                <a:gd name="connsiteY1" fmla="*/ 21970 h 40548"/>
                <a:gd name="connsiteX2" fmla="*/ 10668 w 66098"/>
                <a:gd name="connsiteY2" fmla="*/ 20706 h 40548"/>
                <a:gd name="connsiteX3" fmla="*/ 13714 w 66098"/>
                <a:gd name="connsiteY3" fmla="*/ 20023 h 40548"/>
                <a:gd name="connsiteX4" fmla="*/ 13844 w 66098"/>
                <a:gd name="connsiteY4" fmla="*/ 18108 h 40548"/>
                <a:gd name="connsiteX5" fmla="*/ 14585 w 66098"/>
                <a:gd name="connsiteY5" fmla="*/ 16094 h 40548"/>
                <a:gd name="connsiteX6" fmla="*/ 11261 w 66098"/>
                <a:gd name="connsiteY6" fmla="*/ 12472 h 40548"/>
                <a:gd name="connsiteX7" fmla="*/ 7289 w 66098"/>
                <a:gd name="connsiteY7" fmla="*/ 11576 h 40548"/>
                <a:gd name="connsiteX8" fmla="*/ 2841 w 66098"/>
                <a:gd name="connsiteY8" fmla="*/ 8684 h 40548"/>
                <a:gd name="connsiteX9" fmla="*/ 44 w 66098"/>
                <a:gd name="connsiteY9" fmla="*/ 7497 h 40548"/>
                <a:gd name="connsiteX10" fmla="*/ 855 w 66098"/>
                <a:gd name="connsiteY10" fmla="*/ 4430 h 40548"/>
                <a:gd name="connsiteX11" fmla="*/ 2912 w 66098"/>
                <a:gd name="connsiteY11" fmla="*/ 2562 h 40548"/>
                <a:gd name="connsiteX12" fmla="*/ 6494 w 66098"/>
                <a:gd name="connsiteY12" fmla="*/ 1115 h 40548"/>
                <a:gd name="connsiteX13" fmla="*/ 7891 w 66098"/>
                <a:gd name="connsiteY13" fmla="*/ 4419 h 40548"/>
                <a:gd name="connsiteX14" fmla="*/ 11780 w 66098"/>
                <a:gd name="connsiteY14" fmla="*/ 3637 h 40548"/>
                <a:gd name="connsiteX15" fmla="*/ 12852 w 66098"/>
                <a:gd name="connsiteY15" fmla="*/ 57 h 40548"/>
                <a:gd name="connsiteX16" fmla="*/ 18790 w 66098"/>
                <a:gd name="connsiteY16" fmla="*/ 7049 h 40548"/>
                <a:gd name="connsiteX17" fmla="*/ 19783 w 66098"/>
                <a:gd name="connsiteY17" fmla="*/ 5988 h 40548"/>
                <a:gd name="connsiteX18" fmla="*/ 21465 w 66098"/>
                <a:gd name="connsiteY18" fmla="*/ 5354 h 40548"/>
                <a:gd name="connsiteX19" fmla="*/ 23355 w 66098"/>
                <a:gd name="connsiteY19" fmla="*/ 4021 h 40548"/>
                <a:gd name="connsiteX20" fmla="*/ 25727 w 66098"/>
                <a:gd name="connsiteY20" fmla="*/ 2984 h 40548"/>
                <a:gd name="connsiteX21" fmla="*/ 27472 w 66098"/>
                <a:gd name="connsiteY21" fmla="*/ 2577 h 40548"/>
                <a:gd name="connsiteX22" fmla="*/ 29941 w 66098"/>
                <a:gd name="connsiteY22" fmla="*/ 1803 h 40548"/>
                <a:gd name="connsiteX23" fmla="*/ 29397 w 66098"/>
                <a:gd name="connsiteY23" fmla="*/ 2882 h 40548"/>
                <a:gd name="connsiteX24" fmla="*/ 30465 w 66098"/>
                <a:gd name="connsiteY24" fmla="*/ 3616 h 40548"/>
                <a:gd name="connsiteX25" fmla="*/ 32621 w 66098"/>
                <a:gd name="connsiteY25" fmla="*/ 4382 h 40548"/>
                <a:gd name="connsiteX26" fmla="*/ 34496 w 66098"/>
                <a:gd name="connsiteY26" fmla="*/ 6114 h 40548"/>
                <a:gd name="connsiteX27" fmla="*/ 33979 w 66098"/>
                <a:gd name="connsiteY27" fmla="*/ 7425 h 40548"/>
                <a:gd name="connsiteX28" fmla="*/ 36258 w 66098"/>
                <a:gd name="connsiteY28" fmla="*/ 7229 h 40548"/>
                <a:gd name="connsiteX29" fmla="*/ 37287 w 66098"/>
                <a:gd name="connsiteY29" fmla="*/ 7534 h 40548"/>
                <a:gd name="connsiteX30" fmla="*/ 38178 w 66098"/>
                <a:gd name="connsiteY30" fmla="*/ 7107 h 40548"/>
                <a:gd name="connsiteX31" fmla="*/ 39661 w 66098"/>
                <a:gd name="connsiteY31" fmla="*/ 5926 h 40548"/>
                <a:gd name="connsiteX32" fmla="*/ 40822 w 66098"/>
                <a:gd name="connsiteY32" fmla="*/ 6185 h 40548"/>
                <a:gd name="connsiteX33" fmla="*/ 41060 w 66098"/>
                <a:gd name="connsiteY33" fmla="*/ 7173 h 40548"/>
                <a:gd name="connsiteX34" fmla="*/ 42625 w 66098"/>
                <a:gd name="connsiteY34" fmla="*/ 7502 h 40548"/>
                <a:gd name="connsiteX35" fmla="*/ 43696 w 66098"/>
                <a:gd name="connsiteY35" fmla="*/ 7305 h 40548"/>
                <a:gd name="connsiteX36" fmla="*/ 55934 w 66098"/>
                <a:gd name="connsiteY36" fmla="*/ 1086 h 40548"/>
                <a:gd name="connsiteX37" fmla="*/ 56064 w 66098"/>
                <a:gd name="connsiteY37" fmla="*/ 3535 h 40548"/>
                <a:gd name="connsiteX38" fmla="*/ 59984 w 66098"/>
                <a:gd name="connsiteY38" fmla="*/ 5283 h 40548"/>
                <a:gd name="connsiteX39" fmla="*/ 66045 w 66098"/>
                <a:gd name="connsiteY39" fmla="*/ 10035 h 40548"/>
                <a:gd name="connsiteX40" fmla="*/ 62679 w 66098"/>
                <a:gd name="connsiteY40" fmla="*/ 11465 h 40548"/>
                <a:gd name="connsiteX41" fmla="*/ 57997 w 66098"/>
                <a:gd name="connsiteY41" fmla="*/ 12174 h 40548"/>
                <a:gd name="connsiteX42" fmla="*/ 55097 w 66098"/>
                <a:gd name="connsiteY42" fmla="*/ 11087 h 40548"/>
                <a:gd name="connsiteX43" fmla="*/ 51966 w 66098"/>
                <a:gd name="connsiteY43" fmla="*/ 14942 h 40548"/>
                <a:gd name="connsiteX44" fmla="*/ 48972 w 66098"/>
                <a:gd name="connsiteY44" fmla="*/ 18885 h 40548"/>
                <a:gd name="connsiteX45" fmla="*/ 44772 w 66098"/>
                <a:gd name="connsiteY45" fmla="*/ 22421 h 40548"/>
                <a:gd name="connsiteX46" fmla="*/ 38447 w 66098"/>
                <a:gd name="connsiteY46" fmla="*/ 21233 h 40548"/>
                <a:gd name="connsiteX47" fmla="*/ 36140 w 66098"/>
                <a:gd name="connsiteY47" fmla="*/ 21733 h 40548"/>
                <a:gd name="connsiteX48" fmla="*/ 36235 w 66098"/>
                <a:gd name="connsiteY48" fmla="*/ 23789 h 40548"/>
                <a:gd name="connsiteX49" fmla="*/ 39883 w 66098"/>
                <a:gd name="connsiteY49" fmla="*/ 28011 h 40548"/>
                <a:gd name="connsiteX50" fmla="*/ 46845 w 66098"/>
                <a:gd name="connsiteY50" fmla="*/ 31358 h 40548"/>
                <a:gd name="connsiteX51" fmla="*/ 52846 w 66098"/>
                <a:gd name="connsiteY51" fmla="*/ 37167 h 40548"/>
                <a:gd name="connsiteX52" fmla="*/ 53358 w 66098"/>
                <a:gd name="connsiteY52" fmla="*/ 39357 h 40548"/>
                <a:gd name="connsiteX53" fmla="*/ 48862 w 66098"/>
                <a:gd name="connsiteY53" fmla="*/ 40481 h 40548"/>
                <a:gd name="connsiteX54" fmla="*/ 44427 w 66098"/>
                <a:gd name="connsiteY54" fmla="*/ 38558 h 40548"/>
                <a:gd name="connsiteX55" fmla="*/ 41692 w 66098"/>
                <a:gd name="connsiteY55" fmla="*/ 36851 h 40548"/>
                <a:gd name="connsiteX56" fmla="*/ 37692 w 66098"/>
                <a:gd name="connsiteY56" fmla="*/ 35496 h 40548"/>
                <a:gd name="connsiteX57" fmla="*/ 35062 w 66098"/>
                <a:gd name="connsiteY57" fmla="*/ 36493 h 40548"/>
                <a:gd name="connsiteX58" fmla="*/ 31503 w 66098"/>
                <a:gd name="connsiteY58" fmla="*/ 34986 h 40548"/>
                <a:gd name="connsiteX59" fmla="*/ 27696 w 66098"/>
                <a:gd name="connsiteY59" fmla="*/ 33596 h 40548"/>
                <a:gd name="connsiteX60" fmla="*/ 23735 w 66098"/>
                <a:gd name="connsiteY60" fmla="*/ 30666 h 40548"/>
                <a:gd name="connsiteX61" fmla="*/ 17301 w 66098"/>
                <a:gd name="connsiteY61" fmla="*/ 25462 h 40548"/>
                <a:gd name="connsiteX62" fmla="*/ 17103 w 66098"/>
                <a:gd name="connsiteY62" fmla="*/ 22024 h 40548"/>
                <a:gd name="connsiteX63" fmla="*/ 14186 w 66098"/>
                <a:gd name="connsiteY63" fmla="*/ 21408 h 40548"/>
                <a:gd name="connsiteX0" fmla="*/ 14186 w 66098"/>
                <a:gd name="connsiteY0" fmla="*/ 23468 h 42608"/>
                <a:gd name="connsiteX1" fmla="*/ 11602 w 66098"/>
                <a:gd name="connsiteY1" fmla="*/ 24030 h 42608"/>
                <a:gd name="connsiteX2" fmla="*/ 10668 w 66098"/>
                <a:gd name="connsiteY2" fmla="*/ 22766 h 42608"/>
                <a:gd name="connsiteX3" fmla="*/ 13714 w 66098"/>
                <a:gd name="connsiteY3" fmla="*/ 22083 h 42608"/>
                <a:gd name="connsiteX4" fmla="*/ 13844 w 66098"/>
                <a:gd name="connsiteY4" fmla="*/ 20168 h 42608"/>
                <a:gd name="connsiteX5" fmla="*/ 14585 w 66098"/>
                <a:gd name="connsiteY5" fmla="*/ 18154 h 42608"/>
                <a:gd name="connsiteX6" fmla="*/ 11261 w 66098"/>
                <a:gd name="connsiteY6" fmla="*/ 14532 h 42608"/>
                <a:gd name="connsiteX7" fmla="*/ 7289 w 66098"/>
                <a:gd name="connsiteY7" fmla="*/ 13636 h 42608"/>
                <a:gd name="connsiteX8" fmla="*/ 2841 w 66098"/>
                <a:gd name="connsiteY8" fmla="*/ 10744 h 42608"/>
                <a:gd name="connsiteX9" fmla="*/ 44 w 66098"/>
                <a:gd name="connsiteY9" fmla="*/ 9557 h 42608"/>
                <a:gd name="connsiteX10" fmla="*/ 855 w 66098"/>
                <a:gd name="connsiteY10" fmla="*/ 6490 h 42608"/>
                <a:gd name="connsiteX11" fmla="*/ 2912 w 66098"/>
                <a:gd name="connsiteY11" fmla="*/ 4622 h 42608"/>
                <a:gd name="connsiteX12" fmla="*/ 6494 w 66098"/>
                <a:gd name="connsiteY12" fmla="*/ 3175 h 42608"/>
                <a:gd name="connsiteX13" fmla="*/ 7891 w 66098"/>
                <a:gd name="connsiteY13" fmla="*/ 6479 h 42608"/>
                <a:gd name="connsiteX14" fmla="*/ 11780 w 66098"/>
                <a:gd name="connsiteY14" fmla="*/ 5697 h 42608"/>
                <a:gd name="connsiteX15" fmla="*/ 12852 w 66098"/>
                <a:gd name="connsiteY15" fmla="*/ 2117 h 42608"/>
                <a:gd name="connsiteX16" fmla="*/ 12463 w 66098"/>
                <a:gd name="connsiteY16" fmla="*/ 274 h 42608"/>
                <a:gd name="connsiteX17" fmla="*/ 19783 w 66098"/>
                <a:gd name="connsiteY17" fmla="*/ 8048 h 42608"/>
                <a:gd name="connsiteX18" fmla="*/ 21465 w 66098"/>
                <a:gd name="connsiteY18" fmla="*/ 7414 h 42608"/>
                <a:gd name="connsiteX19" fmla="*/ 23355 w 66098"/>
                <a:gd name="connsiteY19" fmla="*/ 6081 h 42608"/>
                <a:gd name="connsiteX20" fmla="*/ 25727 w 66098"/>
                <a:gd name="connsiteY20" fmla="*/ 5044 h 42608"/>
                <a:gd name="connsiteX21" fmla="*/ 27472 w 66098"/>
                <a:gd name="connsiteY21" fmla="*/ 4637 h 42608"/>
                <a:gd name="connsiteX22" fmla="*/ 29941 w 66098"/>
                <a:gd name="connsiteY22" fmla="*/ 3863 h 42608"/>
                <a:gd name="connsiteX23" fmla="*/ 29397 w 66098"/>
                <a:gd name="connsiteY23" fmla="*/ 4942 h 42608"/>
                <a:gd name="connsiteX24" fmla="*/ 30465 w 66098"/>
                <a:gd name="connsiteY24" fmla="*/ 5676 h 42608"/>
                <a:gd name="connsiteX25" fmla="*/ 32621 w 66098"/>
                <a:gd name="connsiteY25" fmla="*/ 6442 h 42608"/>
                <a:gd name="connsiteX26" fmla="*/ 34496 w 66098"/>
                <a:gd name="connsiteY26" fmla="*/ 8174 h 42608"/>
                <a:gd name="connsiteX27" fmla="*/ 33979 w 66098"/>
                <a:gd name="connsiteY27" fmla="*/ 9485 h 42608"/>
                <a:gd name="connsiteX28" fmla="*/ 36258 w 66098"/>
                <a:gd name="connsiteY28" fmla="*/ 9289 h 42608"/>
                <a:gd name="connsiteX29" fmla="*/ 37287 w 66098"/>
                <a:gd name="connsiteY29" fmla="*/ 9594 h 42608"/>
                <a:gd name="connsiteX30" fmla="*/ 38178 w 66098"/>
                <a:gd name="connsiteY30" fmla="*/ 9167 h 42608"/>
                <a:gd name="connsiteX31" fmla="*/ 39661 w 66098"/>
                <a:gd name="connsiteY31" fmla="*/ 7986 h 42608"/>
                <a:gd name="connsiteX32" fmla="*/ 40822 w 66098"/>
                <a:gd name="connsiteY32" fmla="*/ 8245 h 42608"/>
                <a:gd name="connsiteX33" fmla="*/ 41060 w 66098"/>
                <a:gd name="connsiteY33" fmla="*/ 9233 h 42608"/>
                <a:gd name="connsiteX34" fmla="*/ 42625 w 66098"/>
                <a:gd name="connsiteY34" fmla="*/ 9562 h 42608"/>
                <a:gd name="connsiteX35" fmla="*/ 43696 w 66098"/>
                <a:gd name="connsiteY35" fmla="*/ 9365 h 42608"/>
                <a:gd name="connsiteX36" fmla="*/ 55934 w 66098"/>
                <a:gd name="connsiteY36" fmla="*/ 3146 h 42608"/>
                <a:gd name="connsiteX37" fmla="*/ 56064 w 66098"/>
                <a:gd name="connsiteY37" fmla="*/ 5595 h 42608"/>
                <a:gd name="connsiteX38" fmla="*/ 59984 w 66098"/>
                <a:gd name="connsiteY38" fmla="*/ 7343 h 42608"/>
                <a:gd name="connsiteX39" fmla="*/ 66045 w 66098"/>
                <a:gd name="connsiteY39" fmla="*/ 12095 h 42608"/>
                <a:gd name="connsiteX40" fmla="*/ 62679 w 66098"/>
                <a:gd name="connsiteY40" fmla="*/ 13525 h 42608"/>
                <a:gd name="connsiteX41" fmla="*/ 57997 w 66098"/>
                <a:gd name="connsiteY41" fmla="*/ 14234 h 42608"/>
                <a:gd name="connsiteX42" fmla="*/ 55097 w 66098"/>
                <a:gd name="connsiteY42" fmla="*/ 13147 h 42608"/>
                <a:gd name="connsiteX43" fmla="*/ 51966 w 66098"/>
                <a:gd name="connsiteY43" fmla="*/ 17002 h 42608"/>
                <a:gd name="connsiteX44" fmla="*/ 48972 w 66098"/>
                <a:gd name="connsiteY44" fmla="*/ 20945 h 42608"/>
                <a:gd name="connsiteX45" fmla="*/ 44772 w 66098"/>
                <a:gd name="connsiteY45" fmla="*/ 24481 h 42608"/>
                <a:gd name="connsiteX46" fmla="*/ 38447 w 66098"/>
                <a:gd name="connsiteY46" fmla="*/ 23293 h 42608"/>
                <a:gd name="connsiteX47" fmla="*/ 36140 w 66098"/>
                <a:gd name="connsiteY47" fmla="*/ 23793 h 42608"/>
                <a:gd name="connsiteX48" fmla="*/ 36235 w 66098"/>
                <a:gd name="connsiteY48" fmla="*/ 25849 h 42608"/>
                <a:gd name="connsiteX49" fmla="*/ 39883 w 66098"/>
                <a:gd name="connsiteY49" fmla="*/ 30071 h 42608"/>
                <a:gd name="connsiteX50" fmla="*/ 46845 w 66098"/>
                <a:gd name="connsiteY50" fmla="*/ 33418 h 42608"/>
                <a:gd name="connsiteX51" fmla="*/ 52846 w 66098"/>
                <a:gd name="connsiteY51" fmla="*/ 39227 h 42608"/>
                <a:gd name="connsiteX52" fmla="*/ 53358 w 66098"/>
                <a:gd name="connsiteY52" fmla="*/ 41417 h 42608"/>
                <a:gd name="connsiteX53" fmla="*/ 48862 w 66098"/>
                <a:gd name="connsiteY53" fmla="*/ 42541 h 42608"/>
                <a:gd name="connsiteX54" fmla="*/ 44427 w 66098"/>
                <a:gd name="connsiteY54" fmla="*/ 40618 h 42608"/>
                <a:gd name="connsiteX55" fmla="*/ 41692 w 66098"/>
                <a:gd name="connsiteY55" fmla="*/ 38911 h 42608"/>
                <a:gd name="connsiteX56" fmla="*/ 37692 w 66098"/>
                <a:gd name="connsiteY56" fmla="*/ 37556 h 42608"/>
                <a:gd name="connsiteX57" fmla="*/ 35062 w 66098"/>
                <a:gd name="connsiteY57" fmla="*/ 38553 h 42608"/>
                <a:gd name="connsiteX58" fmla="*/ 31503 w 66098"/>
                <a:gd name="connsiteY58" fmla="*/ 37046 h 42608"/>
                <a:gd name="connsiteX59" fmla="*/ 27696 w 66098"/>
                <a:gd name="connsiteY59" fmla="*/ 35656 h 42608"/>
                <a:gd name="connsiteX60" fmla="*/ 23735 w 66098"/>
                <a:gd name="connsiteY60" fmla="*/ 32726 h 42608"/>
                <a:gd name="connsiteX61" fmla="*/ 17301 w 66098"/>
                <a:gd name="connsiteY61" fmla="*/ 27522 h 42608"/>
                <a:gd name="connsiteX62" fmla="*/ 17103 w 66098"/>
                <a:gd name="connsiteY62" fmla="*/ 24084 h 42608"/>
                <a:gd name="connsiteX63" fmla="*/ 14186 w 66098"/>
                <a:gd name="connsiteY63" fmla="*/ 23468 h 42608"/>
                <a:gd name="connsiteX0" fmla="*/ 14186 w 66098"/>
                <a:gd name="connsiteY0" fmla="*/ 23335 h 42475"/>
                <a:gd name="connsiteX1" fmla="*/ 11602 w 66098"/>
                <a:gd name="connsiteY1" fmla="*/ 23897 h 42475"/>
                <a:gd name="connsiteX2" fmla="*/ 10668 w 66098"/>
                <a:gd name="connsiteY2" fmla="*/ 22633 h 42475"/>
                <a:gd name="connsiteX3" fmla="*/ 13714 w 66098"/>
                <a:gd name="connsiteY3" fmla="*/ 21950 h 42475"/>
                <a:gd name="connsiteX4" fmla="*/ 13844 w 66098"/>
                <a:gd name="connsiteY4" fmla="*/ 20035 h 42475"/>
                <a:gd name="connsiteX5" fmla="*/ 14585 w 66098"/>
                <a:gd name="connsiteY5" fmla="*/ 18021 h 42475"/>
                <a:gd name="connsiteX6" fmla="*/ 11261 w 66098"/>
                <a:gd name="connsiteY6" fmla="*/ 14399 h 42475"/>
                <a:gd name="connsiteX7" fmla="*/ 7289 w 66098"/>
                <a:gd name="connsiteY7" fmla="*/ 13503 h 42475"/>
                <a:gd name="connsiteX8" fmla="*/ 2841 w 66098"/>
                <a:gd name="connsiteY8" fmla="*/ 10611 h 42475"/>
                <a:gd name="connsiteX9" fmla="*/ 44 w 66098"/>
                <a:gd name="connsiteY9" fmla="*/ 9424 h 42475"/>
                <a:gd name="connsiteX10" fmla="*/ 855 w 66098"/>
                <a:gd name="connsiteY10" fmla="*/ 6357 h 42475"/>
                <a:gd name="connsiteX11" fmla="*/ 2912 w 66098"/>
                <a:gd name="connsiteY11" fmla="*/ 4489 h 42475"/>
                <a:gd name="connsiteX12" fmla="*/ 6494 w 66098"/>
                <a:gd name="connsiteY12" fmla="*/ 3042 h 42475"/>
                <a:gd name="connsiteX13" fmla="*/ 7891 w 66098"/>
                <a:gd name="connsiteY13" fmla="*/ 6346 h 42475"/>
                <a:gd name="connsiteX14" fmla="*/ 11780 w 66098"/>
                <a:gd name="connsiteY14" fmla="*/ 5564 h 42475"/>
                <a:gd name="connsiteX15" fmla="*/ 12852 w 66098"/>
                <a:gd name="connsiteY15" fmla="*/ 1984 h 42475"/>
                <a:gd name="connsiteX16" fmla="*/ 12463 w 66098"/>
                <a:gd name="connsiteY16" fmla="*/ 141 h 42475"/>
                <a:gd name="connsiteX17" fmla="*/ 14096 w 66098"/>
                <a:gd name="connsiteY17" fmla="*/ 489 h 42475"/>
                <a:gd name="connsiteX18" fmla="*/ 21465 w 66098"/>
                <a:gd name="connsiteY18" fmla="*/ 7281 h 42475"/>
                <a:gd name="connsiteX19" fmla="*/ 23355 w 66098"/>
                <a:gd name="connsiteY19" fmla="*/ 5948 h 42475"/>
                <a:gd name="connsiteX20" fmla="*/ 25727 w 66098"/>
                <a:gd name="connsiteY20" fmla="*/ 4911 h 42475"/>
                <a:gd name="connsiteX21" fmla="*/ 27472 w 66098"/>
                <a:gd name="connsiteY21" fmla="*/ 4504 h 42475"/>
                <a:gd name="connsiteX22" fmla="*/ 29941 w 66098"/>
                <a:gd name="connsiteY22" fmla="*/ 3730 h 42475"/>
                <a:gd name="connsiteX23" fmla="*/ 29397 w 66098"/>
                <a:gd name="connsiteY23" fmla="*/ 4809 h 42475"/>
                <a:gd name="connsiteX24" fmla="*/ 30465 w 66098"/>
                <a:gd name="connsiteY24" fmla="*/ 5543 h 42475"/>
                <a:gd name="connsiteX25" fmla="*/ 32621 w 66098"/>
                <a:gd name="connsiteY25" fmla="*/ 6309 h 42475"/>
                <a:gd name="connsiteX26" fmla="*/ 34496 w 66098"/>
                <a:gd name="connsiteY26" fmla="*/ 8041 h 42475"/>
                <a:gd name="connsiteX27" fmla="*/ 33979 w 66098"/>
                <a:gd name="connsiteY27" fmla="*/ 9352 h 42475"/>
                <a:gd name="connsiteX28" fmla="*/ 36258 w 66098"/>
                <a:gd name="connsiteY28" fmla="*/ 9156 h 42475"/>
                <a:gd name="connsiteX29" fmla="*/ 37287 w 66098"/>
                <a:gd name="connsiteY29" fmla="*/ 9461 h 42475"/>
                <a:gd name="connsiteX30" fmla="*/ 38178 w 66098"/>
                <a:gd name="connsiteY30" fmla="*/ 9034 h 42475"/>
                <a:gd name="connsiteX31" fmla="*/ 39661 w 66098"/>
                <a:gd name="connsiteY31" fmla="*/ 7853 h 42475"/>
                <a:gd name="connsiteX32" fmla="*/ 40822 w 66098"/>
                <a:gd name="connsiteY32" fmla="*/ 8112 h 42475"/>
                <a:gd name="connsiteX33" fmla="*/ 41060 w 66098"/>
                <a:gd name="connsiteY33" fmla="*/ 9100 h 42475"/>
                <a:gd name="connsiteX34" fmla="*/ 42625 w 66098"/>
                <a:gd name="connsiteY34" fmla="*/ 9429 h 42475"/>
                <a:gd name="connsiteX35" fmla="*/ 43696 w 66098"/>
                <a:gd name="connsiteY35" fmla="*/ 9232 h 42475"/>
                <a:gd name="connsiteX36" fmla="*/ 55934 w 66098"/>
                <a:gd name="connsiteY36" fmla="*/ 3013 h 42475"/>
                <a:gd name="connsiteX37" fmla="*/ 56064 w 66098"/>
                <a:gd name="connsiteY37" fmla="*/ 5462 h 42475"/>
                <a:gd name="connsiteX38" fmla="*/ 59984 w 66098"/>
                <a:gd name="connsiteY38" fmla="*/ 7210 h 42475"/>
                <a:gd name="connsiteX39" fmla="*/ 66045 w 66098"/>
                <a:gd name="connsiteY39" fmla="*/ 11962 h 42475"/>
                <a:gd name="connsiteX40" fmla="*/ 62679 w 66098"/>
                <a:gd name="connsiteY40" fmla="*/ 13392 h 42475"/>
                <a:gd name="connsiteX41" fmla="*/ 57997 w 66098"/>
                <a:gd name="connsiteY41" fmla="*/ 14101 h 42475"/>
                <a:gd name="connsiteX42" fmla="*/ 55097 w 66098"/>
                <a:gd name="connsiteY42" fmla="*/ 13014 h 42475"/>
                <a:gd name="connsiteX43" fmla="*/ 51966 w 66098"/>
                <a:gd name="connsiteY43" fmla="*/ 16869 h 42475"/>
                <a:gd name="connsiteX44" fmla="*/ 48972 w 66098"/>
                <a:gd name="connsiteY44" fmla="*/ 20812 h 42475"/>
                <a:gd name="connsiteX45" fmla="*/ 44772 w 66098"/>
                <a:gd name="connsiteY45" fmla="*/ 24348 h 42475"/>
                <a:gd name="connsiteX46" fmla="*/ 38447 w 66098"/>
                <a:gd name="connsiteY46" fmla="*/ 23160 h 42475"/>
                <a:gd name="connsiteX47" fmla="*/ 36140 w 66098"/>
                <a:gd name="connsiteY47" fmla="*/ 23660 h 42475"/>
                <a:gd name="connsiteX48" fmla="*/ 36235 w 66098"/>
                <a:gd name="connsiteY48" fmla="*/ 25716 h 42475"/>
                <a:gd name="connsiteX49" fmla="*/ 39883 w 66098"/>
                <a:gd name="connsiteY49" fmla="*/ 29938 h 42475"/>
                <a:gd name="connsiteX50" fmla="*/ 46845 w 66098"/>
                <a:gd name="connsiteY50" fmla="*/ 33285 h 42475"/>
                <a:gd name="connsiteX51" fmla="*/ 52846 w 66098"/>
                <a:gd name="connsiteY51" fmla="*/ 39094 h 42475"/>
                <a:gd name="connsiteX52" fmla="*/ 53358 w 66098"/>
                <a:gd name="connsiteY52" fmla="*/ 41284 h 42475"/>
                <a:gd name="connsiteX53" fmla="*/ 48862 w 66098"/>
                <a:gd name="connsiteY53" fmla="*/ 42408 h 42475"/>
                <a:gd name="connsiteX54" fmla="*/ 44427 w 66098"/>
                <a:gd name="connsiteY54" fmla="*/ 40485 h 42475"/>
                <a:gd name="connsiteX55" fmla="*/ 41692 w 66098"/>
                <a:gd name="connsiteY55" fmla="*/ 38778 h 42475"/>
                <a:gd name="connsiteX56" fmla="*/ 37692 w 66098"/>
                <a:gd name="connsiteY56" fmla="*/ 37423 h 42475"/>
                <a:gd name="connsiteX57" fmla="*/ 35062 w 66098"/>
                <a:gd name="connsiteY57" fmla="*/ 38420 h 42475"/>
                <a:gd name="connsiteX58" fmla="*/ 31503 w 66098"/>
                <a:gd name="connsiteY58" fmla="*/ 36913 h 42475"/>
                <a:gd name="connsiteX59" fmla="*/ 27696 w 66098"/>
                <a:gd name="connsiteY59" fmla="*/ 35523 h 42475"/>
                <a:gd name="connsiteX60" fmla="*/ 23735 w 66098"/>
                <a:gd name="connsiteY60" fmla="*/ 32593 h 42475"/>
                <a:gd name="connsiteX61" fmla="*/ 17301 w 66098"/>
                <a:gd name="connsiteY61" fmla="*/ 27389 h 42475"/>
                <a:gd name="connsiteX62" fmla="*/ 17103 w 66098"/>
                <a:gd name="connsiteY62" fmla="*/ 23951 h 42475"/>
                <a:gd name="connsiteX63" fmla="*/ 14186 w 66098"/>
                <a:gd name="connsiteY63" fmla="*/ 23335 h 42475"/>
                <a:gd name="connsiteX0" fmla="*/ 14186 w 66098"/>
                <a:gd name="connsiteY0" fmla="*/ 23335 h 42475"/>
                <a:gd name="connsiteX1" fmla="*/ 11602 w 66098"/>
                <a:gd name="connsiteY1" fmla="*/ 23897 h 42475"/>
                <a:gd name="connsiteX2" fmla="*/ 10668 w 66098"/>
                <a:gd name="connsiteY2" fmla="*/ 22633 h 42475"/>
                <a:gd name="connsiteX3" fmla="*/ 13714 w 66098"/>
                <a:gd name="connsiteY3" fmla="*/ 21950 h 42475"/>
                <a:gd name="connsiteX4" fmla="*/ 13844 w 66098"/>
                <a:gd name="connsiteY4" fmla="*/ 20035 h 42475"/>
                <a:gd name="connsiteX5" fmla="*/ 14585 w 66098"/>
                <a:gd name="connsiteY5" fmla="*/ 18021 h 42475"/>
                <a:gd name="connsiteX6" fmla="*/ 11261 w 66098"/>
                <a:gd name="connsiteY6" fmla="*/ 14399 h 42475"/>
                <a:gd name="connsiteX7" fmla="*/ 7289 w 66098"/>
                <a:gd name="connsiteY7" fmla="*/ 13503 h 42475"/>
                <a:gd name="connsiteX8" fmla="*/ 2841 w 66098"/>
                <a:gd name="connsiteY8" fmla="*/ 10611 h 42475"/>
                <a:gd name="connsiteX9" fmla="*/ 44 w 66098"/>
                <a:gd name="connsiteY9" fmla="*/ 9424 h 42475"/>
                <a:gd name="connsiteX10" fmla="*/ 855 w 66098"/>
                <a:gd name="connsiteY10" fmla="*/ 6357 h 42475"/>
                <a:gd name="connsiteX11" fmla="*/ 2912 w 66098"/>
                <a:gd name="connsiteY11" fmla="*/ 4489 h 42475"/>
                <a:gd name="connsiteX12" fmla="*/ 6494 w 66098"/>
                <a:gd name="connsiteY12" fmla="*/ 3042 h 42475"/>
                <a:gd name="connsiteX13" fmla="*/ 7891 w 66098"/>
                <a:gd name="connsiteY13" fmla="*/ 6346 h 42475"/>
                <a:gd name="connsiteX14" fmla="*/ 11780 w 66098"/>
                <a:gd name="connsiteY14" fmla="*/ 5564 h 42475"/>
                <a:gd name="connsiteX15" fmla="*/ 12852 w 66098"/>
                <a:gd name="connsiteY15" fmla="*/ 1984 h 42475"/>
                <a:gd name="connsiteX16" fmla="*/ 12463 w 66098"/>
                <a:gd name="connsiteY16" fmla="*/ 141 h 42475"/>
                <a:gd name="connsiteX17" fmla="*/ 14096 w 66098"/>
                <a:gd name="connsiteY17" fmla="*/ 489 h 42475"/>
                <a:gd name="connsiteX18" fmla="*/ 15142 w 66098"/>
                <a:gd name="connsiteY18" fmla="*/ 2985 h 42475"/>
                <a:gd name="connsiteX19" fmla="*/ 23355 w 66098"/>
                <a:gd name="connsiteY19" fmla="*/ 5948 h 42475"/>
                <a:gd name="connsiteX20" fmla="*/ 25727 w 66098"/>
                <a:gd name="connsiteY20" fmla="*/ 4911 h 42475"/>
                <a:gd name="connsiteX21" fmla="*/ 27472 w 66098"/>
                <a:gd name="connsiteY21" fmla="*/ 4504 h 42475"/>
                <a:gd name="connsiteX22" fmla="*/ 29941 w 66098"/>
                <a:gd name="connsiteY22" fmla="*/ 3730 h 42475"/>
                <a:gd name="connsiteX23" fmla="*/ 29397 w 66098"/>
                <a:gd name="connsiteY23" fmla="*/ 4809 h 42475"/>
                <a:gd name="connsiteX24" fmla="*/ 30465 w 66098"/>
                <a:gd name="connsiteY24" fmla="*/ 5543 h 42475"/>
                <a:gd name="connsiteX25" fmla="*/ 32621 w 66098"/>
                <a:gd name="connsiteY25" fmla="*/ 6309 h 42475"/>
                <a:gd name="connsiteX26" fmla="*/ 34496 w 66098"/>
                <a:gd name="connsiteY26" fmla="*/ 8041 h 42475"/>
                <a:gd name="connsiteX27" fmla="*/ 33979 w 66098"/>
                <a:gd name="connsiteY27" fmla="*/ 9352 h 42475"/>
                <a:gd name="connsiteX28" fmla="*/ 36258 w 66098"/>
                <a:gd name="connsiteY28" fmla="*/ 9156 h 42475"/>
                <a:gd name="connsiteX29" fmla="*/ 37287 w 66098"/>
                <a:gd name="connsiteY29" fmla="*/ 9461 h 42475"/>
                <a:gd name="connsiteX30" fmla="*/ 38178 w 66098"/>
                <a:gd name="connsiteY30" fmla="*/ 9034 h 42475"/>
                <a:gd name="connsiteX31" fmla="*/ 39661 w 66098"/>
                <a:gd name="connsiteY31" fmla="*/ 7853 h 42475"/>
                <a:gd name="connsiteX32" fmla="*/ 40822 w 66098"/>
                <a:gd name="connsiteY32" fmla="*/ 8112 h 42475"/>
                <a:gd name="connsiteX33" fmla="*/ 41060 w 66098"/>
                <a:gd name="connsiteY33" fmla="*/ 9100 h 42475"/>
                <a:gd name="connsiteX34" fmla="*/ 42625 w 66098"/>
                <a:gd name="connsiteY34" fmla="*/ 9429 h 42475"/>
                <a:gd name="connsiteX35" fmla="*/ 43696 w 66098"/>
                <a:gd name="connsiteY35" fmla="*/ 9232 h 42475"/>
                <a:gd name="connsiteX36" fmla="*/ 55934 w 66098"/>
                <a:gd name="connsiteY36" fmla="*/ 3013 h 42475"/>
                <a:gd name="connsiteX37" fmla="*/ 56064 w 66098"/>
                <a:gd name="connsiteY37" fmla="*/ 5462 h 42475"/>
                <a:gd name="connsiteX38" fmla="*/ 59984 w 66098"/>
                <a:gd name="connsiteY38" fmla="*/ 7210 h 42475"/>
                <a:gd name="connsiteX39" fmla="*/ 66045 w 66098"/>
                <a:gd name="connsiteY39" fmla="*/ 11962 h 42475"/>
                <a:gd name="connsiteX40" fmla="*/ 62679 w 66098"/>
                <a:gd name="connsiteY40" fmla="*/ 13392 h 42475"/>
                <a:gd name="connsiteX41" fmla="*/ 57997 w 66098"/>
                <a:gd name="connsiteY41" fmla="*/ 14101 h 42475"/>
                <a:gd name="connsiteX42" fmla="*/ 55097 w 66098"/>
                <a:gd name="connsiteY42" fmla="*/ 13014 h 42475"/>
                <a:gd name="connsiteX43" fmla="*/ 51966 w 66098"/>
                <a:gd name="connsiteY43" fmla="*/ 16869 h 42475"/>
                <a:gd name="connsiteX44" fmla="*/ 48972 w 66098"/>
                <a:gd name="connsiteY44" fmla="*/ 20812 h 42475"/>
                <a:gd name="connsiteX45" fmla="*/ 44772 w 66098"/>
                <a:gd name="connsiteY45" fmla="*/ 24348 h 42475"/>
                <a:gd name="connsiteX46" fmla="*/ 38447 w 66098"/>
                <a:gd name="connsiteY46" fmla="*/ 23160 h 42475"/>
                <a:gd name="connsiteX47" fmla="*/ 36140 w 66098"/>
                <a:gd name="connsiteY47" fmla="*/ 23660 h 42475"/>
                <a:gd name="connsiteX48" fmla="*/ 36235 w 66098"/>
                <a:gd name="connsiteY48" fmla="*/ 25716 h 42475"/>
                <a:gd name="connsiteX49" fmla="*/ 39883 w 66098"/>
                <a:gd name="connsiteY49" fmla="*/ 29938 h 42475"/>
                <a:gd name="connsiteX50" fmla="*/ 46845 w 66098"/>
                <a:gd name="connsiteY50" fmla="*/ 33285 h 42475"/>
                <a:gd name="connsiteX51" fmla="*/ 52846 w 66098"/>
                <a:gd name="connsiteY51" fmla="*/ 39094 h 42475"/>
                <a:gd name="connsiteX52" fmla="*/ 53358 w 66098"/>
                <a:gd name="connsiteY52" fmla="*/ 41284 h 42475"/>
                <a:gd name="connsiteX53" fmla="*/ 48862 w 66098"/>
                <a:gd name="connsiteY53" fmla="*/ 42408 h 42475"/>
                <a:gd name="connsiteX54" fmla="*/ 44427 w 66098"/>
                <a:gd name="connsiteY54" fmla="*/ 40485 h 42475"/>
                <a:gd name="connsiteX55" fmla="*/ 41692 w 66098"/>
                <a:gd name="connsiteY55" fmla="*/ 38778 h 42475"/>
                <a:gd name="connsiteX56" fmla="*/ 37692 w 66098"/>
                <a:gd name="connsiteY56" fmla="*/ 37423 h 42475"/>
                <a:gd name="connsiteX57" fmla="*/ 35062 w 66098"/>
                <a:gd name="connsiteY57" fmla="*/ 38420 h 42475"/>
                <a:gd name="connsiteX58" fmla="*/ 31503 w 66098"/>
                <a:gd name="connsiteY58" fmla="*/ 36913 h 42475"/>
                <a:gd name="connsiteX59" fmla="*/ 27696 w 66098"/>
                <a:gd name="connsiteY59" fmla="*/ 35523 h 42475"/>
                <a:gd name="connsiteX60" fmla="*/ 23735 w 66098"/>
                <a:gd name="connsiteY60" fmla="*/ 32593 h 42475"/>
                <a:gd name="connsiteX61" fmla="*/ 17301 w 66098"/>
                <a:gd name="connsiteY61" fmla="*/ 27389 h 42475"/>
                <a:gd name="connsiteX62" fmla="*/ 17103 w 66098"/>
                <a:gd name="connsiteY62" fmla="*/ 23951 h 42475"/>
                <a:gd name="connsiteX63" fmla="*/ 14186 w 66098"/>
                <a:gd name="connsiteY63" fmla="*/ 23335 h 42475"/>
                <a:gd name="connsiteX0" fmla="*/ 14186 w 66098"/>
                <a:gd name="connsiteY0" fmla="*/ 23335 h 42475"/>
                <a:gd name="connsiteX1" fmla="*/ 11602 w 66098"/>
                <a:gd name="connsiteY1" fmla="*/ 23897 h 42475"/>
                <a:gd name="connsiteX2" fmla="*/ 10668 w 66098"/>
                <a:gd name="connsiteY2" fmla="*/ 22633 h 42475"/>
                <a:gd name="connsiteX3" fmla="*/ 13714 w 66098"/>
                <a:gd name="connsiteY3" fmla="*/ 21950 h 42475"/>
                <a:gd name="connsiteX4" fmla="*/ 13844 w 66098"/>
                <a:gd name="connsiteY4" fmla="*/ 20035 h 42475"/>
                <a:gd name="connsiteX5" fmla="*/ 14585 w 66098"/>
                <a:gd name="connsiteY5" fmla="*/ 18021 h 42475"/>
                <a:gd name="connsiteX6" fmla="*/ 11261 w 66098"/>
                <a:gd name="connsiteY6" fmla="*/ 14399 h 42475"/>
                <a:gd name="connsiteX7" fmla="*/ 7289 w 66098"/>
                <a:gd name="connsiteY7" fmla="*/ 13503 h 42475"/>
                <a:gd name="connsiteX8" fmla="*/ 2841 w 66098"/>
                <a:gd name="connsiteY8" fmla="*/ 10611 h 42475"/>
                <a:gd name="connsiteX9" fmla="*/ 44 w 66098"/>
                <a:gd name="connsiteY9" fmla="*/ 9424 h 42475"/>
                <a:gd name="connsiteX10" fmla="*/ 855 w 66098"/>
                <a:gd name="connsiteY10" fmla="*/ 6357 h 42475"/>
                <a:gd name="connsiteX11" fmla="*/ 2912 w 66098"/>
                <a:gd name="connsiteY11" fmla="*/ 4489 h 42475"/>
                <a:gd name="connsiteX12" fmla="*/ 6494 w 66098"/>
                <a:gd name="connsiteY12" fmla="*/ 3042 h 42475"/>
                <a:gd name="connsiteX13" fmla="*/ 7891 w 66098"/>
                <a:gd name="connsiteY13" fmla="*/ 6346 h 42475"/>
                <a:gd name="connsiteX14" fmla="*/ 11780 w 66098"/>
                <a:gd name="connsiteY14" fmla="*/ 5564 h 42475"/>
                <a:gd name="connsiteX15" fmla="*/ 12852 w 66098"/>
                <a:gd name="connsiteY15" fmla="*/ 1984 h 42475"/>
                <a:gd name="connsiteX16" fmla="*/ 12463 w 66098"/>
                <a:gd name="connsiteY16" fmla="*/ 141 h 42475"/>
                <a:gd name="connsiteX17" fmla="*/ 14096 w 66098"/>
                <a:gd name="connsiteY17" fmla="*/ 489 h 42475"/>
                <a:gd name="connsiteX18" fmla="*/ 15142 w 66098"/>
                <a:gd name="connsiteY18" fmla="*/ 2985 h 42475"/>
                <a:gd name="connsiteX19" fmla="*/ 17380 w 66098"/>
                <a:gd name="connsiteY19" fmla="*/ 2970 h 42475"/>
                <a:gd name="connsiteX20" fmla="*/ 23355 w 66098"/>
                <a:gd name="connsiteY20" fmla="*/ 5948 h 42475"/>
                <a:gd name="connsiteX21" fmla="*/ 25727 w 66098"/>
                <a:gd name="connsiteY21" fmla="*/ 4911 h 42475"/>
                <a:gd name="connsiteX22" fmla="*/ 27472 w 66098"/>
                <a:gd name="connsiteY22" fmla="*/ 4504 h 42475"/>
                <a:gd name="connsiteX23" fmla="*/ 29941 w 66098"/>
                <a:gd name="connsiteY23" fmla="*/ 3730 h 42475"/>
                <a:gd name="connsiteX24" fmla="*/ 29397 w 66098"/>
                <a:gd name="connsiteY24" fmla="*/ 4809 h 42475"/>
                <a:gd name="connsiteX25" fmla="*/ 30465 w 66098"/>
                <a:gd name="connsiteY25" fmla="*/ 5543 h 42475"/>
                <a:gd name="connsiteX26" fmla="*/ 32621 w 66098"/>
                <a:gd name="connsiteY26" fmla="*/ 6309 h 42475"/>
                <a:gd name="connsiteX27" fmla="*/ 34496 w 66098"/>
                <a:gd name="connsiteY27" fmla="*/ 8041 h 42475"/>
                <a:gd name="connsiteX28" fmla="*/ 33979 w 66098"/>
                <a:gd name="connsiteY28" fmla="*/ 9352 h 42475"/>
                <a:gd name="connsiteX29" fmla="*/ 36258 w 66098"/>
                <a:gd name="connsiteY29" fmla="*/ 9156 h 42475"/>
                <a:gd name="connsiteX30" fmla="*/ 37287 w 66098"/>
                <a:gd name="connsiteY30" fmla="*/ 9461 h 42475"/>
                <a:gd name="connsiteX31" fmla="*/ 38178 w 66098"/>
                <a:gd name="connsiteY31" fmla="*/ 9034 h 42475"/>
                <a:gd name="connsiteX32" fmla="*/ 39661 w 66098"/>
                <a:gd name="connsiteY32" fmla="*/ 7853 h 42475"/>
                <a:gd name="connsiteX33" fmla="*/ 40822 w 66098"/>
                <a:gd name="connsiteY33" fmla="*/ 8112 h 42475"/>
                <a:gd name="connsiteX34" fmla="*/ 41060 w 66098"/>
                <a:gd name="connsiteY34" fmla="*/ 9100 h 42475"/>
                <a:gd name="connsiteX35" fmla="*/ 42625 w 66098"/>
                <a:gd name="connsiteY35" fmla="*/ 9429 h 42475"/>
                <a:gd name="connsiteX36" fmla="*/ 43696 w 66098"/>
                <a:gd name="connsiteY36" fmla="*/ 9232 h 42475"/>
                <a:gd name="connsiteX37" fmla="*/ 55934 w 66098"/>
                <a:gd name="connsiteY37" fmla="*/ 3013 h 42475"/>
                <a:gd name="connsiteX38" fmla="*/ 56064 w 66098"/>
                <a:gd name="connsiteY38" fmla="*/ 5462 h 42475"/>
                <a:gd name="connsiteX39" fmla="*/ 59984 w 66098"/>
                <a:gd name="connsiteY39" fmla="*/ 7210 h 42475"/>
                <a:gd name="connsiteX40" fmla="*/ 66045 w 66098"/>
                <a:gd name="connsiteY40" fmla="*/ 11962 h 42475"/>
                <a:gd name="connsiteX41" fmla="*/ 62679 w 66098"/>
                <a:gd name="connsiteY41" fmla="*/ 13392 h 42475"/>
                <a:gd name="connsiteX42" fmla="*/ 57997 w 66098"/>
                <a:gd name="connsiteY42" fmla="*/ 14101 h 42475"/>
                <a:gd name="connsiteX43" fmla="*/ 55097 w 66098"/>
                <a:gd name="connsiteY43" fmla="*/ 13014 h 42475"/>
                <a:gd name="connsiteX44" fmla="*/ 51966 w 66098"/>
                <a:gd name="connsiteY44" fmla="*/ 16869 h 42475"/>
                <a:gd name="connsiteX45" fmla="*/ 48972 w 66098"/>
                <a:gd name="connsiteY45" fmla="*/ 20812 h 42475"/>
                <a:gd name="connsiteX46" fmla="*/ 44772 w 66098"/>
                <a:gd name="connsiteY46" fmla="*/ 24348 h 42475"/>
                <a:gd name="connsiteX47" fmla="*/ 38447 w 66098"/>
                <a:gd name="connsiteY47" fmla="*/ 23160 h 42475"/>
                <a:gd name="connsiteX48" fmla="*/ 36140 w 66098"/>
                <a:gd name="connsiteY48" fmla="*/ 23660 h 42475"/>
                <a:gd name="connsiteX49" fmla="*/ 36235 w 66098"/>
                <a:gd name="connsiteY49" fmla="*/ 25716 h 42475"/>
                <a:gd name="connsiteX50" fmla="*/ 39883 w 66098"/>
                <a:gd name="connsiteY50" fmla="*/ 29938 h 42475"/>
                <a:gd name="connsiteX51" fmla="*/ 46845 w 66098"/>
                <a:gd name="connsiteY51" fmla="*/ 33285 h 42475"/>
                <a:gd name="connsiteX52" fmla="*/ 52846 w 66098"/>
                <a:gd name="connsiteY52" fmla="*/ 39094 h 42475"/>
                <a:gd name="connsiteX53" fmla="*/ 53358 w 66098"/>
                <a:gd name="connsiteY53" fmla="*/ 41284 h 42475"/>
                <a:gd name="connsiteX54" fmla="*/ 48862 w 66098"/>
                <a:gd name="connsiteY54" fmla="*/ 42408 h 42475"/>
                <a:gd name="connsiteX55" fmla="*/ 44427 w 66098"/>
                <a:gd name="connsiteY55" fmla="*/ 40485 h 42475"/>
                <a:gd name="connsiteX56" fmla="*/ 41692 w 66098"/>
                <a:gd name="connsiteY56" fmla="*/ 38778 h 42475"/>
                <a:gd name="connsiteX57" fmla="*/ 37692 w 66098"/>
                <a:gd name="connsiteY57" fmla="*/ 37423 h 42475"/>
                <a:gd name="connsiteX58" fmla="*/ 35062 w 66098"/>
                <a:gd name="connsiteY58" fmla="*/ 38420 h 42475"/>
                <a:gd name="connsiteX59" fmla="*/ 31503 w 66098"/>
                <a:gd name="connsiteY59" fmla="*/ 36913 h 42475"/>
                <a:gd name="connsiteX60" fmla="*/ 27696 w 66098"/>
                <a:gd name="connsiteY60" fmla="*/ 35523 h 42475"/>
                <a:gd name="connsiteX61" fmla="*/ 23735 w 66098"/>
                <a:gd name="connsiteY61" fmla="*/ 32593 h 42475"/>
                <a:gd name="connsiteX62" fmla="*/ 17301 w 66098"/>
                <a:gd name="connsiteY62" fmla="*/ 27389 h 42475"/>
                <a:gd name="connsiteX63" fmla="*/ 17103 w 66098"/>
                <a:gd name="connsiteY63" fmla="*/ 23951 h 42475"/>
                <a:gd name="connsiteX64" fmla="*/ 14186 w 66098"/>
                <a:gd name="connsiteY64" fmla="*/ 23335 h 42475"/>
                <a:gd name="connsiteX0" fmla="*/ 14186 w 66098"/>
                <a:gd name="connsiteY0" fmla="*/ 23335 h 42475"/>
                <a:gd name="connsiteX1" fmla="*/ 11602 w 66098"/>
                <a:gd name="connsiteY1" fmla="*/ 23897 h 42475"/>
                <a:gd name="connsiteX2" fmla="*/ 10668 w 66098"/>
                <a:gd name="connsiteY2" fmla="*/ 22633 h 42475"/>
                <a:gd name="connsiteX3" fmla="*/ 13714 w 66098"/>
                <a:gd name="connsiteY3" fmla="*/ 21950 h 42475"/>
                <a:gd name="connsiteX4" fmla="*/ 13844 w 66098"/>
                <a:gd name="connsiteY4" fmla="*/ 20035 h 42475"/>
                <a:gd name="connsiteX5" fmla="*/ 14585 w 66098"/>
                <a:gd name="connsiteY5" fmla="*/ 18021 h 42475"/>
                <a:gd name="connsiteX6" fmla="*/ 11261 w 66098"/>
                <a:gd name="connsiteY6" fmla="*/ 14399 h 42475"/>
                <a:gd name="connsiteX7" fmla="*/ 7289 w 66098"/>
                <a:gd name="connsiteY7" fmla="*/ 13503 h 42475"/>
                <a:gd name="connsiteX8" fmla="*/ 2841 w 66098"/>
                <a:gd name="connsiteY8" fmla="*/ 10611 h 42475"/>
                <a:gd name="connsiteX9" fmla="*/ 44 w 66098"/>
                <a:gd name="connsiteY9" fmla="*/ 9424 h 42475"/>
                <a:gd name="connsiteX10" fmla="*/ 855 w 66098"/>
                <a:gd name="connsiteY10" fmla="*/ 6357 h 42475"/>
                <a:gd name="connsiteX11" fmla="*/ 2912 w 66098"/>
                <a:gd name="connsiteY11" fmla="*/ 4489 h 42475"/>
                <a:gd name="connsiteX12" fmla="*/ 6494 w 66098"/>
                <a:gd name="connsiteY12" fmla="*/ 3042 h 42475"/>
                <a:gd name="connsiteX13" fmla="*/ 7891 w 66098"/>
                <a:gd name="connsiteY13" fmla="*/ 6346 h 42475"/>
                <a:gd name="connsiteX14" fmla="*/ 11780 w 66098"/>
                <a:gd name="connsiteY14" fmla="*/ 5564 h 42475"/>
                <a:gd name="connsiteX15" fmla="*/ 12852 w 66098"/>
                <a:gd name="connsiteY15" fmla="*/ 1984 h 42475"/>
                <a:gd name="connsiteX16" fmla="*/ 12463 w 66098"/>
                <a:gd name="connsiteY16" fmla="*/ 141 h 42475"/>
                <a:gd name="connsiteX17" fmla="*/ 14096 w 66098"/>
                <a:gd name="connsiteY17" fmla="*/ 489 h 42475"/>
                <a:gd name="connsiteX18" fmla="*/ 15142 w 66098"/>
                <a:gd name="connsiteY18" fmla="*/ 2985 h 42475"/>
                <a:gd name="connsiteX19" fmla="*/ 17380 w 66098"/>
                <a:gd name="connsiteY19" fmla="*/ 2970 h 42475"/>
                <a:gd name="connsiteX20" fmla="*/ 18865 w 66098"/>
                <a:gd name="connsiteY20" fmla="*/ 5933 h 42475"/>
                <a:gd name="connsiteX21" fmla="*/ 23355 w 66098"/>
                <a:gd name="connsiteY21" fmla="*/ 5948 h 42475"/>
                <a:gd name="connsiteX22" fmla="*/ 25727 w 66098"/>
                <a:gd name="connsiteY22" fmla="*/ 4911 h 42475"/>
                <a:gd name="connsiteX23" fmla="*/ 27472 w 66098"/>
                <a:gd name="connsiteY23" fmla="*/ 4504 h 42475"/>
                <a:gd name="connsiteX24" fmla="*/ 29941 w 66098"/>
                <a:gd name="connsiteY24" fmla="*/ 3730 h 42475"/>
                <a:gd name="connsiteX25" fmla="*/ 29397 w 66098"/>
                <a:gd name="connsiteY25" fmla="*/ 4809 h 42475"/>
                <a:gd name="connsiteX26" fmla="*/ 30465 w 66098"/>
                <a:gd name="connsiteY26" fmla="*/ 5543 h 42475"/>
                <a:gd name="connsiteX27" fmla="*/ 32621 w 66098"/>
                <a:gd name="connsiteY27" fmla="*/ 6309 h 42475"/>
                <a:gd name="connsiteX28" fmla="*/ 34496 w 66098"/>
                <a:gd name="connsiteY28" fmla="*/ 8041 h 42475"/>
                <a:gd name="connsiteX29" fmla="*/ 33979 w 66098"/>
                <a:gd name="connsiteY29" fmla="*/ 9352 h 42475"/>
                <a:gd name="connsiteX30" fmla="*/ 36258 w 66098"/>
                <a:gd name="connsiteY30" fmla="*/ 9156 h 42475"/>
                <a:gd name="connsiteX31" fmla="*/ 37287 w 66098"/>
                <a:gd name="connsiteY31" fmla="*/ 9461 h 42475"/>
                <a:gd name="connsiteX32" fmla="*/ 38178 w 66098"/>
                <a:gd name="connsiteY32" fmla="*/ 9034 h 42475"/>
                <a:gd name="connsiteX33" fmla="*/ 39661 w 66098"/>
                <a:gd name="connsiteY33" fmla="*/ 7853 h 42475"/>
                <a:gd name="connsiteX34" fmla="*/ 40822 w 66098"/>
                <a:gd name="connsiteY34" fmla="*/ 8112 h 42475"/>
                <a:gd name="connsiteX35" fmla="*/ 41060 w 66098"/>
                <a:gd name="connsiteY35" fmla="*/ 9100 h 42475"/>
                <a:gd name="connsiteX36" fmla="*/ 42625 w 66098"/>
                <a:gd name="connsiteY36" fmla="*/ 9429 h 42475"/>
                <a:gd name="connsiteX37" fmla="*/ 43696 w 66098"/>
                <a:gd name="connsiteY37" fmla="*/ 9232 h 42475"/>
                <a:gd name="connsiteX38" fmla="*/ 55934 w 66098"/>
                <a:gd name="connsiteY38" fmla="*/ 3013 h 42475"/>
                <a:gd name="connsiteX39" fmla="*/ 56064 w 66098"/>
                <a:gd name="connsiteY39" fmla="*/ 5462 h 42475"/>
                <a:gd name="connsiteX40" fmla="*/ 59984 w 66098"/>
                <a:gd name="connsiteY40" fmla="*/ 7210 h 42475"/>
                <a:gd name="connsiteX41" fmla="*/ 66045 w 66098"/>
                <a:gd name="connsiteY41" fmla="*/ 11962 h 42475"/>
                <a:gd name="connsiteX42" fmla="*/ 62679 w 66098"/>
                <a:gd name="connsiteY42" fmla="*/ 13392 h 42475"/>
                <a:gd name="connsiteX43" fmla="*/ 57997 w 66098"/>
                <a:gd name="connsiteY43" fmla="*/ 14101 h 42475"/>
                <a:gd name="connsiteX44" fmla="*/ 55097 w 66098"/>
                <a:gd name="connsiteY44" fmla="*/ 13014 h 42475"/>
                <a:gd name="connsiteX45" fmla="*/ 51966 w 66098"/>
                <a:gd name="connsiteY45" fmla="*/ 16869 h 42475"/>
                <a:gd name="connsiteX46" fmla="*/ 48972 w 66098"/>
                <a:gd name="connsiteY46" fmla="*/ 20812 h 42475"/>
                <a:gd name="connsiteX47" fmla="*/ 44772 w 66098"/>
                <a:gd name="connsiteY47" fmla="*/ 24348 h 42475"/>
                <a:gd name="connsiteX48" fmla="*/ 38447 w 66098"/>
                <a:gd name="connsiteY48" fmla="*/ 23160 h 42475"/>
                <a:gd name="connsiteX49" fmla="*/ 36140 w 66098"/>
                <a:gd name="connsiteY49" fmla="*/ 23660 h 42475"/>
                <a:gd name="connsiteX50" fmla="*/ 36235 w 66098"/>
                <a:gd name="connsiteY50" fmla="*/ 25716 h 42475"/>
                <a:gd name="connsiteX51" fmla="*/ 39883 w 66098"/>
                <a:gd name="connsiteY51" fmla="*/ 29938 h 42475"/>
                <a:gd name="connsiteX52" fmla="*/ 46845 w 66098"/>
                <a:gd name="connsiteY52" fmla="*/ 33285 h 42475"/>
                <a:gd name="connsiteX53" fmla="*/ 52846 w 66098"/>
                <a:gd name="connsiteY53" fmla="*/ 39094 h 42475"/>
                <a:gd name="connsiteX54" fmla="*/ 53358 w 66098"/>
                <a:gd name="connsiteY54" fmla="*/ 41284 h 42475"/>
                <a:gd name="connsiteX55" fmla="*/ 48862 w 66098"/>
                <a:gd name="connsiteY55" fmla="*/ 42408 h 42475"/>
                <a:gd name="connsiteX56" fmla="*/ 44427 w 66098"/>
                <a:gd name="connsiteY56" fmla="*/ 40485 h 42475"/>
                <a:gd name="connsiteX57" fmla="*/ 41692 w 66098"/>
                <a:gd name="connsiteY57" fmla="*/ 38778 h 42475"/>
                <a:gd name="connsiteX58" fmla="*/ 37692 w 66098"/>
                <a:gd name="connsiteY58" fmla="*/ 37423 h 42475"/>
                <a:gd name="connsiteX59" fmla="*/ 35062 w 66098"/>
                <a:gd name="connsiteY59" fmla="*/ 38420 h 42475"/>
                <a:gd name="connsiteX60" fmla="*/ 31503 w 66098"/>
                <a:gd name="connsiteY60" fmla="*/ 36913 h 42475"/>
                <a:gd name="connsiteX61" fmla="*/ 27696 w 66098"/>
                <a:gd name="connsiteY61" fmla="*/ 35523 h 42475"/>
                <a:gd name="connsiteX62" fmla="*/ 23735 w 66098"/>
                <a:gd name="connsiteY62" fmla="*/ 32593 h 42475"/>
                <a:gd name="connsiteX63" fmla="*/ 17301 w 66098"/>
                <a:gd name="connsiteY63" fmla="*/ 27389 h 42475"/>
                <a:gd name="connsiteX64" fmla="*/ 17103 w 66098"/>
                <a:gd name="connsiteY64" fmla="*/ 23951 h 42475"/>
                <a:gd name="connsiteX65" fmla="*/ 14186 w 66098"/>
                <a:gd name="connsiteY65" fmla="*/ 23335 h 42475"/>
                <a:gd name="connsiteX0" fmla="*/ 14186 w 66098"/>
                <a:gd name="connsiteY0" fmla="*/ 23335 h 42475"/>
                <a:gd name="connsiteX1" fmla="*/ 11602 w 66098"/>
                <a:gd name="connsiteY1" fmla="*/ 23897 h 42475"/>
                <a:gd name="connsiteX2" fmla="*/ 10668 w 66098"/>
                <a:gd name="connsiteY2" fmla="*/ 22633 h 42475"/>
                <a:gd name="connsiteX3" fmla="*/ 13714 w 66098"/>
                <a:gd name="connsiteY3" fmla="*/ 21950 h 42475"/>
                <a:gd name="connsiteX4" fmla="*/ 13844 w 66098"/>
                <a:gd name="connsiteY4" fmla="*/ 20035 h 42475"/>
                <a:gd name="connsiteX5" fmla="*/ 14585 w 66098"/>
                <a:gd name="connsiteY5" fmla="*/ 18021 h 42475"/>
                <a:gd name="connsiteX6" fmla="*/ 11261 w 66098"/>
                <a:gd name="connsiteY6" fmla="*/ 14399 h 42475"/>
                <a:gd name="connsiteX7" fmla="*/ 7289 w 66098"/>
                <a:gd name="connsiteY7" fmla="*/ 13503 h 42475"/>
                <a:gd name="connsiteX8" fmla="*/ 2841 w 66098"/>
                <a:gd name="connsiteY8" fmla="*/ 10611 h 42475"/>
                <a:gd name="connsiteX9" fmla="*/ 44 w 66098"/>
                <a:gd name="connsiteY9" fmla="*/ 9424 h 42475"/>
                <a:gd name="connsiteX10" fmla="*/ 855 w 66098"/>
                <a:gd name="connsiteY10" fmla="*/ 6357 h 42475"/>
                <a:gd name="connsiteX11" fmla="*/ 2912 w 66098"/>
                <a:gd name="connsiteY11" fmla="*/ 4489 h 42475"/>
                <a:gd name="connsiteX12" fmla="*/ 6494 w 66098"/>
                <a:gd name="connsiteY12" fmla="*/ 3042 h 42475"/>
                <a:gd name="connsiteX13" fmla="*/ 7891 w 66098"/>
                <a:gd name="connsiteY13" fmla="*/ 6346 h 42475"/>
                <a:gd name="connsiteX14" fmla="*/ 11780 w 66098"/>
                <a:gd name="connsiteY14" fmla="*/ 5564 h 42475"/>
                <a:gd name="connsiteX15" fmla="*/ 12852 w 66098"/>
                <a:gd name="connsiteY15" fmla="*/ 1984 h 42475"/>
                <a:gd name="connsiteX16" fmla="*/ 12463 w 66098"/>
                <a:gd name="connsiteY16" fmla="*/ 141 h 42475"/>
                <a:gd name="connsiteX17" fmla="*/ 14096 w 66098"/>
                <a:gd name="connsiteY17" fmla="*/ 489 h 42475"/>
                <a:gd name="connsiteX18" fmla="*/ 15142 w 66098"/>
                <a:gd name="connsiteY18" fmla="*/ 2985 h 42475"/>
                <a:gd name="connsiteX19" fmla="*/ 17380 w 66098"/>
                <a:gd name="connsiteY19" fmla="*/ 2970 h 42475"/>
                <a:gd name="connsiteX20" fmla="*/ 18865 w 66098"/>
                <a:gd name="connsiteY20" fmla="*/ 5933 h 42475"/>
                <a:gd name="connsiteX21" fmla="*/ 21124 w 66098"/>
                <a:gd name="connsiteY21" fmla="*/ 3336 h 42475"/>
                <a:gd name="connsiteX22" fmla="*/ 25727 w 66098"/>
                <a:gd name="connsiteY22" fmla="*/ 4911 h 42475"/>
                <a:gd name="connsiteX23" fmla="*/ 27472 w 66098"/>
                <a:gd name="connsiteY23" fmla="*/ 4504 h 42475"/>
                <a:gd name="connsiteX24" fmla="*/ 29941 w 66098"/>
                <a:gd name="connsiteY24" fmla="*/ 3730 h 42475"/>
                <a:gd name="connsiteX25" fmla="*/ 29397 w 66098"/>
                <a:gd name="connsiteY25" fmla="*/ 4809 h 42475"/>
                <a:gd name="connsiteX26" fmla="*/ 30465 w 66098"/>
                <a:gd name="connsiteY26" fmla="*/ 5543 h 42475"/>
                <a:gd name="connsiteX27" fmla="*/ 32621 w 66098"/>
                <a:gd name="connsiteY27" fmla="*/ 6309 h 42475"/>
                <a:gd name="connsiteX28" fmla="*/ 34496 w 66098"/>
                <a:gd name="connsiteY28" fmla="*/ 8041 h 42475"/>
                <a:gd name="connsiteX29" fmla="*/ 33979 w 66098"/>
                <a:gd name="connsiteY29" fmla="*/ 9352 h 42475"/>
                <a:gd name="connsiteX30" fmla="*/ 36258 w 66098"/>
                <a:gd name="connsiteY30" fmla="*/ 9156 h 42475"/>
                <a:gd name="connsiteX31" fmla="*/ 37287 w 66098"/>
                <a:gd name="connsiteY31" fmla="*/ 9461 h 42475"/>
                <a:gd name="connsiteX32" fmla="*/ 38178 w 66098"/>
                <a:gd name="connsiteY32" fmla="*/ 9034 h 42475"/>
                <a:gd name="connsiteX33" fmla="*/ 39661 w 66098"/>
                <a:gd name="connsiteY33" fmla="*/ 7853 h 42475"/>
                <a:gd name="connsiteX34" fmla="*/ 40822 w 66098"/>
                <a:gd name="connsiteY34" fmla="*/ 8112 h 42475"/>
                <a:gd name="connsiteX35" fmla="*/ 41060 w 66098"/>
                <a:gd name="connsiteY35" fmla="*/ 9100 h 42475"/>
                <a:gd name="connsiteX36" fmla="*/ 42625 w 66098"/>
                <a:gd name="connsiteY36" fmla="*/ 9429 h 42475"/>
                <a:gd name="connsiteX37" fmla="*/ 43696 w 66098"/>
                <a:gd name="connsiteY37" fmla="*/ 9232 h 42475"/>
                <a:gd name="connsiteX38" fmla="*/ 55934 w 66098"/>
                <a:gd name="connsiteY38" fmla="*/ 3013 h 42475"/>
                <a:gd name="connsiteX39" fmla="*/ 56064 w 66098"/>
                <a:gd name="connsiteY39" fmla="*/ 5462 h 42475"/>
                <a:gd name="connsiteX40" fmla="*/ 59984 w 66098"/>
                <a:gd name="connsiteY40" fmla="*/ 7210 h 42475"/>
                <a:gd name="connsiteX41" fmla="*/ 66045 w 66098"/>
                <a:gd name="connsiteY41" fmla="*/ 11962 h 42475"/>
                <a:gd name="connsiteX42" fmla="*/ 62679 w 66098"/>
                <a:gd name="connsiteY42" fmla="*/ 13392 h 42475"/>
                <a:gd name="connsiteX43" fmla="*/ 57997 w 66098"/>
                <a:gd name="connsiteY43" fmla="*/ 14101 h 42475"/>
                <a:gd name="connsiteX44" fmla="*/ 55097 w 66098"/>
                <a:gd name="connsiteY44" fmla="*/ 13014 h 42475"/>
                <a:gd name="connsiteX45" fmla="*/ 51966 w 66098"/>
                <a:gd name="connsiteY45" fmla="*/ 16869 h 42475"/>
                <a:gd name="connsiteX46" fmla="*/ 48972 w 66098"/>
                <a:gd name="connsiteY46" fmla="*/ 20812 h 42475"/>
                <a:gd name="connsiteX47" fmla="*/ 44772 w 66098"/>
                <a:gd name="connsiteY47" fmla="*/ 24348 h 42475"/>
                <a:gd name="connsiteX48" fmla="*/ 38447 w 66098"/>
                <a:gd name="connsiteY48" fmla="*/ 23160 h 42475"/>
                <a:gd name="connsiteX49" fmla="*/ 36140 w 66098"/>
                <a:gd name="connsiteY49" fmla="*/ 23660 h 42475"/>
                <a:gd name="connsiteX50" fmla="*/ 36235 w 66098"/>
                <a:gd name="connsiteY50" fmla="*/ 25716 h 42475"/>
                <a:gd name="connsiteX51" fmla="*/ 39883 w 66098"/>
                <a:gd name="connsiteY51" fmla="*/ 29938 h 42475"/>
                <a:gd name="connsiteX52" fmla="*/ 46845 w 66098"/>
                <a:gd name="connsiteY52" fmla="*/ 33285 h 42475"/>
                <a:gd name="connsiteX53" fmla="*/ 52846 w 66098"/>
                <a:gd name="connsiteY53" fmla="*/ 39094 h 42475"/>
                <a:gd name="connsiteX54" fmla="*/ 53358 w 66098"/>
                <a:gd name="connsiteY54" fmla="*/ 41284 h 42475"/>
                <a:gd name="connsiteX55" fmla="*/ 48862 w 66098"/>
                <a:gd name="connsiteY55" fmla="*/ 42408 h 42475"/>
                <a:gd name="connsiteX56" fmla="*/ 44427 w 66098"/>
                <a:gd name="connsiteY56" fmla="*/ 40485 h 42475"/>
                <a:gd name="connsiteX57" fmla="*/ 41692 w 66098"/>
                <a:gd name="connsiteY57" fmla="*/ 38778 h 42475"/>
                <a:gd name="connsiteX58" fmla="*/ 37692 w 66098"/>
                <a:gd name="connsiteY58" fmla="*/ 37423 h 42475"/>
                <a:gd name="connsiteX59" fmla="*/ 35062 w 66098"/>
                <a:gd name="connsiteY59" fmla="*/ 38420 h 42475"/>
                <a:gd name="connsiteX60" fmla="*/ 31503 w 66098"/>
                <a:gd name="connsiteY60" fmla="*/ 36913 h 42475"/>
                <a:gd name="connsiteX61" fmla="*/ 27696 w 66098"/>
                <a:gd name="connsiteY61" fmla="*/ 35523 h 42475"/>
                <a:gd name="connsiteX62" fmla="*/ 23735 w 66098"/>
                <a:gd name="connsiteY62" fmla="*/ 32593 h 42475"/>
                <a:gd name="connsiteX63" fmla="*/ 17301 w 66098"/>
                <a:gd name="connsiteY63" fmla="*/ 27389 h 42475"/>
                <a:gd name="connsiteX64" fmla="*/ 17103 w 66098"/>
                <a:gd name="connsiteY64" fmla="*/ 23951 h 42475"/>
                <a:gd name="connsiteX65" fmla="*/ 14186 w 66098"/>
                <a:gd name="connsiteY65" fmla="*/ 23335 h 42475"/>
                <a:gd name="connsiteX0" fmla="*/ 14186 w 66098"/>
                <a:gd name="connsiteY0" fmla="*/ 23335 h 42475"/>
                <a:gd name="connsiteX1" fmla="*/ 11602 w 66098"/>
                <a:gd name="connsiteY1" fmla="*/ 23897 h 42475"/>
                <a:gd name="connsiteX2" fmla="*/ 10668 w 66098"/>
                <a:gd name="connsiteY2" fmla="*/ 22633 h 42475"/>
                <a:gd name="connsiteX3" fmla="*/ 13714 w 66098"/>
                <a:gd name="connsiteY3" fmla="*/ 21950 h 42475"/>
                <a:gd name="connsiteX4" fmla="*/ 13844 w 66098"/>
                <a:gd name="connsiteY4" fmla="*/ 20035 h 42475"/>
                <a:gd name="connsiteX5" fmla="*/ 14585 w 66098"/>
                <a:gd name="connsiteY5" fmla="*/ 18021 h 42475"/>
                <a:gd name="connsiteX6" fmla="*/ 11261 w 66098"/>
                <a:gd name="connsiteY6" fmla="*/ 14399 h 42475"/>
                <a:gd name="connsiteX7" fmla="*/ 7289 w 66098"/>
                <a:gd name="connsiteY7" fmla="*/ 13503 h 42475"/>
                <a:gd name="connsiteX8" fmla="*/ 2841 w 66098"/>
                <a:gd name="connsiteY8" fmla="*/ 10611 h 42475"/>
                <a:gd name="connsiteX9" fmla="*/ 44 w 66098"/>
                <a:gd name="connsiteY9" fmla="*/ 9424 h 42475"/>
                <a:gd name="connsiteX10" fmla="*/ 855 w 66098"/>
                <a:gd name="connsiteY10" fmla="*/ 6357 h 42475"/>
                <a:gd name="connsiteX11" fmla="*/ 2912 w 66098"/>
                <a:gd name="connsiteY11" fmla="*/ 4489 h 42475"/>
                <a:gd name="connsiteX12" fmla="*/ 6494 w 66098"/>
                <a:gd name="connsiteY12" fmla="*/ 3042 h 42475"/>
                <a:gd name="connsiteX13" fmla="*/ 7891 w 66098"/>
                <a:gd name="connsiteY13" fmla="*/ 6346 h 42475"/>
                <a:gd name="connsiteX14" fmla="*/ 11780 w 66098"/>
                <a:gd name="connsiteY14" fmla="*/ 5564 h 42475"/>
                <a:gd name="connsiteX15" fmla="*/ 12852 w 66098"/>
                <a:gd name="connsiteY15" fmla="*/ 1984 h 42475"/>
                <a:gd name="connsiteX16" fmla="*/ 12463 w 66098"/>
                <a:gd name="connsiteY16" fmla="*/ 141 h 42475"/>
                <a:gd name="connsiteX17" fmla="*/ 14096 w 66098"/>
                <a:gd name="connsiteY17" fmla="*/ 489 h 42475"/>
                <a:gd name="connsiteX18" fmla="*/ 15142 w 66098"/>
                <a:gd name="connsiteY18" fmla="*/ 2985 h 42475"/>
                <a:gd name="connsiteX19" fmla="*/ 17380 w 66098"/>
                <a:gd name="connsiteY19" fmla="*/ 2970 h 42475"/>
                <a:gd name="connsiteX20" fmla="*/ 18865 w 66098"/>
                <a:gd name="connsiteY20" fmla="*/ 5933 h 42475"/>
                <a:gd name="connsiteX21" fmla="*/ 21124 w 66098"/>
                <a:gd name="connsiteY21" fmla="*/ 3336 h 42475"/>
                <a:gd name="connsiteX22" fmla="*/ 21955 w 66098"/>
                <a:gd name="connsiteY22" fmla="*/ 940 h 42475"/>
                <a:gd name="connsiteX23" fmla="*/ 27472 w 66098"/>
                <a:gd name="connsiteY23" fmla="*/ 4504 h 42475"/>
                <a:gd name="connsiteX24" fmla="*/ 29941 w 66098"/>
                <a:gd name="connsiteY24" fmla="*/ 3730 h 42475"/>
                <a:gd name="connsiteX25" fmla="*/ 29397 w 66098"/>
                <a:gd name="connsiteY25" fmla="*/ 4809 h 42475"/>
                <a:gd name="connsiteX26" fmla="*/ 30465 w 66098"/>
                <a:gd name="connsiteY26" fmla="*/ 5543 h 42475"/>
                <a:gd name="connsiteX27" fmla="*/ 32621 w 66098"/>
                <a:gd name="connsiteY27" fmla="*/ 6309 h 42475"/>
                <a:gd name="connsiteX28" fmla="*/ 34496 w 66098"/>
                <a:gd name="connsiteY28" fmla="*/ 8041 h 42475"/>
                <a:gd name="connsiteX29" fmla="*/ 33979 w 66098"/>
                <a:gd name="connsiteY29" fmla="*/ 9352 h 42475"/>
                <a:gd name="connsiteX30" fmla="*/ 36258 w 66098"/>
                <a:gd name="connsiteY30" fmla="*/ 9156 h 42475"/>
                <a:gd name="connsiteX31" fmla="*/ 37287 w 66098"/>
                <a:gd name="connsiteY31" fmla="*/ 9461 h 42475"/>
                <a:gd name="connsiteX32" fmla="*/ 38178 w 66098"/>
                <a:gd name="connsiteY32" fmla="*/ 9034 h 42475"/>
                <a:gd name="connsiteX33" fmla="*/ 39661 w 66098"/>
                <a:gd name="connsiteY33" fmla="*/ 7853 h 42475"/>
                <a:gd name="connsiteX34" fmla="*/ 40822 w 66098"/>
                <a:gd name="connsiteY34" fmla="*/ 8112 h 42475"/>
                <a:gd name="connsiteX35" fmla="*/ 41060 w 66098"/>
                <a:gd name="connsiteY35" fmla="*/ 9100 h 42475"/>
                <a:gd name="connsiteX36" fmla="*/ 42625 w 66098"/>
                <a:gd name="connsiteY36" fmla="*/ 9429 h 42475"/>
                <a:gd name="connsiteX37" fmla="*/ 43696 w 66098"/>
                <a:gd name="connsiteY37" fmla="*/ 9232 h 42475"/>
                <a:gd name="connsiteX38" fmla="*/ 55934 w 66098"/>
                <a:gd name="connsiteY38" fmla="*/ 3013 h 42475"/>
                <a:gd name="connsiteX39" fmla="*/ 56064 w 66098"/>
                <a:gd name="connsiteY39" fmla="*/ 5462 h 42475"/>
                <a:gd name="connsiteX40" fmla="*/ 59984 w 66098"/>
                <a:gd name="connsiteY40" fmla="*/ 7210 h 42475"/>
                <a:gd name="connsiteX41" fmla="*/ 66045 w 66098"/>
                <a:gd name="connsiteY41" fmla="*/ 11962 h 42475"/>
                <a:gd name="connsiteX42" fmla="*/ 62679 w 66098"/>
                <a:gd name="connsiteY42" fmla="*/ 13392 h 42475"/>
                <a:gd name="connsiteX43" fmla="*/ 57997 w 66098"/>
                <a:gd name="connsiteY43" fmla="*/ 14101 h 42475"/>
                <a:gd name="connsiteX44" fmla="*/ 55097 w 66098"/>
                <a:gd name="connsiteY44" fmla="*/ 13014 h 42475"/>
                <a:gd name="connsiteX45" fmla="*/ 51966 w 66098"/>
                <a:gd name="connsiteY45" fmla="*/ 16869 h 42475"/>
                <a:gd name="connsiteX46" fmla="*/ 48972 w 66098"/>
                <a:gd name="connsiteY46" fmla="*/ 20812 h 42475"/>
                <a:gd name="connsiteX47" fmla="*/ 44772 w 66098"/>
                <a:gd name="connsiteY47" fmla="*/ 24348 h 42475"/>
                <a:gd name="connsiteX48" fmla="*/ 38447 w 66098"/>
                <a:gd name="connsiteY48" fmla="*/ 23160 h 42475"/>
                <a:gd name="connsiteX49" fmla="*/ 36140 w 66098"/>
                <a:gd name="connsiteY49" fmla="*/ 23660 h 42475"/>
                <a:gd name="connsiteX50" fmla="*/ 36235 w 66098"/>
                <a:gd name="connsiteY50" fmla="*/ 25716 h 42475"/>
                <a:gd name="connsiteX51" fmla="*/ 39883 w 66098"/>
                <a:gd name="connsiteY51" fmla="*/ 29938 h 42475"/>
                <a:gd name="connsiteX52" fmla="*/ 46845 w 66098"/>
                <a:gd name="connsiteY52" fmla="*/ 33285 h 42475"/>
                <a:gd name="connsiteX53" fmla="*/ 52846 w 66098"/>
                <a:gd name="connsiteY53" fmla="*/ 39094 h 42475"/>
                <a:gd name="connsiteX54" fmla="*/ 53358 w 66098"/>
                <a:gd name="connsiteY54" fmla="*/ 41284 h 42475"/>
                <a:gd name="connsiteX55" fmla="*/ 48862 w 66098"/>
                <a:gd name="connsiteY55" fmla="*/ 42408 h 42475"/>
                <a:gd name="connsiteX56" fmla="*/ 44427 w 66098"/>
                <a:gd name="connsiteY56" fmla="*/ 40485 h 42475"/>
                <a:gd name="connsiteX57" fmla="*/ 41692 w 66098"/>
                <a:gd name="connsiteY57" fmla="*/ 38778 h 42475"/>
                <a:gd name="connsiteX58" fmla="*/ 37692 w 66098"/>
                <a:gd name="connsiteY58" fmla="*/ 37423 h 42475"/>
                <a:gd name="connsiteX59" fmla="*/ 35062 w 66098"/>
                <a:gd name="connsiteY59" fmla="*/ 38420 h 42475"/>
                <a:gd name="connsiteX60" fmla="*/ 31503 w 66098"/>
                <a:gd name="connsiteY60" fmla="*/ 36913 h 42475"/>
                <a:gd name="connsiteX61" fmla="*/ 27696 w 66098"/>
                <a:gd name="connsiteY61" fmla="*/ 35523 h 42475"/>
                <a:gd name="connsiteX62" fmla="*/ 23735 w 66098"/>
                <a:gd name="connsiteY62" fmla="*/ 32593 h 42475"/>
                <a:gd name="connsiteX63" fmla="*/ 17301 w 66098"/>
                <a:gd name="connsiteY63" fmla="*/ 27389 h 42475"/>
                <a:gd name="connsiteX64" fmla="*/ 17103 w 66098"/>
                <a:gd name="connsiteY64" fmla="*/ 23951 h 42475"/>
                <a:gd name="connsiteX65" fmla="*/ 14186 w 66098"/>
                <a:gd name="connsiteY65" fmla="*/ 23335 h 42475"/>
                <a:gd name="connsiteX0" fmla="*/ 14186 w 66098"/>
                <a:gd name="connsiteY0" fmla="*/ 28884 h 48024"/>
                <a:gd name="connsiteX1" fmla="*/ 11602 w 66098"/>
                <a:gd name="connsiteY1" fmla="*/ 29446 h 48024"/>
                <a:gd name="connsiteX2" fmla="*/ 10668 w 66098"/>
                <a:gd name="connsiteY2" fmla="*/ 28182 h 48024"/>
                <a:gd name="connsiteX3" fmla="*/ 13714 w 66098"/>
                <a:gd name="connsiteY3" fmla="*/ 27499 h 48024"/>
                <a:gd name="connsiteX4" fmla="*/ 13844 w 66098"/>
                <a:gd name="connsiteY4" fmla="*/ 25584 h 48024"/>
                <a:gd name="connsiteX5" fmla="*/ 14585 w 66098"/>
                <a:gd name="connsiteY5" fmla="*/ 23570 h 48024"/>
                <a:gd name="connsiteX6" fmla="*/ 11261 w 66098"/>
                <a:gd name="connsiteY6" fmla="*/ 19948 h 48024"/>
                <a:gd name="connsiteX7" fmla="*/ 7289 w 66098"/>
                <a:gd name="connsiteY7" fmla="*/ 19052 h 48024"/>
                <a:gd name="connsiteX8" fmla="*/ 2841 w 66098"/>
                <a:gd name="connsiteY8" fmla="*/ 16160 h 48024"/>
                <a:gd name="connsiteX9" fmla="*/ 44 w 66098"/>
                <a:gd name="connsiteY9" fmla="*/ 14973 h 48024"/>
                <a:gd name="connsiteX10" fmla="*/ 855 w 66098"/>
                <a:gd name="connsiteY10" fmla="*/ 11906 h 48024"/>
                <a:gd name="connsiteX11" fmla="*/ 2912 w 66098"/>
                <a:gd name="connsiteY11" fmla="*/ 10038 h 48024"/>
                <a:gd name="connsiteX12" fmla="*/ 6494 w 66098"/>
                <a:gd name="connsiteY12" fmla="*/ 8591 h 48024"/>
                <a:gd name="connsiteX13" fmla="*/ 7891 w 66098"/>
                <a:gd name="connsiteY13" fmla="*/ 11895 h 48024"/>
                <a:gd name="connsiteX14" fmla="*/ 11780 w 66098"/>
                <a:gd name="connsiteY14" fmla="*/ 11113 h 48024"/>
                <a:gd name="connsiteX15" fmla="*/ 12852 w 66098"/>
                <a:gd name="connsiteY15" fmla="*/ 7533 h 48024"/>
                <a:gd name="connsiteX16" fmla="*/ 12463 w 66098"/>
                <a:gd name="connsiteY16" fmla="*/ 5690 h 48024"/>
                <a:gd name="connsiteX17" fmla="*/ 14096 w 66098"/>
                <a:gd name="connsiteY17" fmla="*/ 6038 h 48024"/>
                <a:gd name="connsiteX18" fmla="*/ 15142 w 66098"/>
                <a:gd name="connsiteY18" fmla="*/ 8534 h 48024"/>
                <a:gd name="connsiteX19" fmla="*/ 17380 w 66098"/>
                <a:gd name="connsiteY19" fmla="*/ 8519 h 48024"/>
                <a:gd name="connsiteX20" fmla="*/ 18865 w 66098"/>
                <a:gd name="connsiteY20" fmla="*/ 11482 h 48024"/>
                <a:gd name="connsiteX21" fmla="*/ 21124 w 66098"/>
                <a:gd name="connsiteY21" fmla="*/ 8885 h 48024"/>
                <a:gd name="connsiteX22" fmla="*/ 21955 w 66098"/>
                <a:gd name="connsiteY22" fmla="*/ 6489 h 48024"/>
                <a:gd name="connsiteX23" fmla="*/ 24018 w 66098"/>
                <a:gd name="connsiteY23" fmla="*/ 28 h 48024"/>
                <a:gd name="connsiteX24" fmla="*/ 29941 w 66098"/>
                <a:gd name="connsiteY24" fmla="*/ 9279 h 48024"/>
                <a:gd name="connsiteX25" fmla="*/ 29397 w 66098"/>
                <a:gd name="connsiteY25" fmla="*/ 10358 h 48024"/>
                <a:gd name="connsiteX26" fmla="*/ 30465 w 66098"/>
                <a:gd name="connsiteY26" fmla="*/ 11092 h 48024"/>
                <a:gd name="connsiteX27" fmla="*/ 32621 w 66098"/>
                <a:gd name="connsiteY27" fmla="*/ 11858 h 48024"/>
                <a:gd name="connsiteX28" fmla="*/ 34496 w 66098"/>
                <a:gd name="connsiteY28" fmla="*/ 13590 h 48024"/>
                <a:gd name="connsiteX29" fmla="*/ 33979 w 66098"/>
                <a:gd name="connsiteY29" fmla="*/ 14901 h 48024"/>
                <a:gd name="connsiteX30" fmla="*/ 36258 w 66098"/>
                <a:gd name="connsiteY30" fmla="*/ 14705 h 48024"/>
                <a:gd name="connsiteX31" fmla="*/ 37287 w 66098"/>
                <a:gd name="connsiteY31" fmla="*/ 15010 h 48024"/>
                <a:gd name="connsiteX32" fmla="*/ 38178 w 66098"/>
                <a:gd name="connsiteY32" fmla="*/ 14583 h 48024"/>
                <a:gd name="connsiteX33" fmla="*/ 39661 w 66098"/>
                <a:gd name="connsiteY33" fmla="*/ 13402 h 48024"/>
                <a:gd name="connsiteX34" fmla="*/ 40822 w 66098"/>
                <a:gd name="connsiteY34" fmla="*/ 13661 h 48024"/>
                <a:gd name="connsiteX35" fmla="*/ 41060 w 66098"/>
                <a:gd name="connsiteY35" fmla="*/ 14649 h 48024"/>
                <a:gd name="connsiteX36" fmla="*/ 42625 w 66098"/>
                <a:gd name="connsiteY36" fmla="*/ 14978 h 48024"/>
                <a:gd name="connsiteX37" fmla="*/ 43696 w 66098"/>
                <a:gd name="connsiteY37" fmla="*/ 14781 h 48024"/>
                <a:gd name="connsiteX38" fmla="*/ 55934 w 66098"/>
                <a:gd name="connsiteY38" fmla="*/ 8562 h 48024"/>
                <a:gd name="connsiteX39" fmla="*/ 56064 w 66098"/>
                <a:gd name="connsiteY39" fmla="*/ 11011 h 48024"/>
                <a:gd name="connsiteX40" fmla="*/ 59984 w 66098"/>
                <a:gd name="connsiteY40" fmla="*/ 12759 h 48024"/>
                <a:gd name="connsiteX41" fmla="*/ 66045 w 66098"/>
                <a:gd name="connsiteY41" fmla="*/ 17511 h 48024"/>
                <a:gd name="connsiteX42" fmla="*/ 62679 w 66098"/>
                <a:gd name="connsiteY42" fmla="*/ 18941 h 48024"/>
                <a:gd name="connsiteX43" fmla="*/ 57997 w 66098"/>
                <a:gd name="connsiteY43" fmla="*/ 19650 h 48024"/>
                <a:gd name="connsiteX44" fmla="*/ 55097 w 66098"/>
                <a:gd name="connsiteY44" fmla="*/ 18563 h 48024"/>
                <a:gd name="connsiteX45" fmla="*/ 51966 w 66098"/>
                <a:gd name="connsiteY45" fmla="*/ 22418 h 48024"/>
                <a:gd name="connsiteX46" fmla="*/ 48972 w 66098"/>
                <a:gd name="connsiteY46" fmla="*/ 26361 h 48024"/>
                <a:gd name="connsiteX47" fmla="*/ 44772 w 66098"/>
                <a:gd name="connsiteY47" fmla="*/ 29897 h 48024"/>
                <a:gd name="connsiteX48" fmla="*/ 38447 w 66098"/>
                <a:gd name="connsiteY48" fmla="*/ 28709 h 48024"/>
                <a:gd name="connsiteX49" fmla="*/ 36140 w 66098"/>
                <a:gd name="connsiteY49" fmla="*/ 29209 h 48024"/>
                <a:gd name="connsiteX50" fmla="*/ 36235 w 66098"/>
                <a:gd name="connsiteY50" fmla="*/ 31265 h 48024"/>
                <a:gd name="connsiteX51" fmla="*/ 39883 w 66098"/>
                <a:gd name="connsiteY51" fmla="*/ 35487 h 48024"/>
                <a:gd name="connsiteX52" fmla="*/ 46845 w 66098"/>
                <a:gd name="connsiteY52" fmla="*/ 38834 h 48024"/>
                <a:gd name="connsiteX53" fmla="*/ 52846 w 66098"/>
                <a:gd name="connsiteY53" fmla="*/ 44643 h 48024"/>
                <a:gd name="connsiteX54" fmla="*/ 53358 w 66098"/>
                <a:gd name="connsiteY54" fmla="*/ 46833 h 48024"/>
                <a:gd name="connsiteX55" fmla="*/ 48862 w 66098"/>
                <a:gd name="connsiteY55" fmla="*/ 47957 h 48024"/>
                <a:gd name="connsiteX56" fmla="*/ 44427 w 66098"/>
                <a:gd name="connsiteY56" fmla="*/ 46034 h 48024"/>
                <a:gd name="connsiteX57" fmla="*/ 41692 w 66098"/>
                <a:gd name="connsiteY57" fmla="*/ 44327 h 48024"/>
                <a:gd name="connsiteX58" fmla="*/ 37692 w 66098"/>
                <a:gd name="connsiteY58" fmla="*/ 42972 h 48024"/>
                <a:gd name="connsiteX59" fmla="*/ 35062 w 66098"/>
                <a:gd name="connsiteY59" fmla="*/ 43969 h 48024"/>
                <a:gd name="connsiteX60" fmla="*/ 31503 w 66098"/>
                <a:gd name="connsiteY60" fmla="*/ 42462 h 48024"/>
                <a:gd name="connsiteX61" fmla="*/ 27696 w 66098"/>
                <a:gd name="connsiteY61" fmla="*/ 41072 h 48024"/>
                <a:gd name="connsiteX62" fmla="*/ 23735 w 66098"/>
                <a:gd name="connsiteY62" fmla="*/ 38142 h 48024"/>
                <a:gd name="connsiteX63" fmla="*/ 17301 w 66098"/>
                <a:gd name="connsiteY63" fmla="*/ 32938 h 48024"/>
                <a:gd name="connsiteX64" fmla="*/ 17103 w 66098"/>
                <a:gd name="connsiteY64" fmla="*/ 29500 h 48024"/>
                <a:gd name="connsiteX65" fmla="*/ 14186 w 66098"/>
                <a:gd name="connsiteY65" fmla="*/ 28884 h 48024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29397 w 66098"/>
                <a:gd name="connsiteY25" fmla="*/ 10432 h 48098"/>
                <a:gd name="connsiteX26" fmla="*/ 30465 w 66098"/>
                <a:gd name="connsiteY26" fmla="*/ 11166 h 48098"/>
                <a:gd name="connsiteX27" fmla="*/ 32621 w 66098"/>
                <a:gd name="connsiteY27" fmla="*/ 11932 h 48098"/>
                <a:gd name="connsiteX28" fmla="*/ 34496 w 66098"/>
                <a:gd name="connsiteY28" fmla="*/ 13664 h 48098"/>
                <a:gd name="connsiteX29" fmla="*/ 33979 w 66098"/>
                <a:gd name="connsiteY29" fmla="*/ 14975 h 48098"/>
                <a:gd name="connsiteX30" fmla="*/ 36258 w 66098"/>
                <a:gd name="connsiteY30" fmla="*/ 14779 h 48098"/>
                <a:gd name="connsiteX31" fmla="*/ 37287 w 66098"/>
                <a:gd name="connsiteY31" fmla="*/ 15084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0465 w 66098"/>
                <a:gd name="connsiteY26" fmla="*/ 11166 h 48098"/>
                <a:gd name="connsiteX27" fmla="*/ 32621 w 66098"/>
                <a:gd name="connsiteY27" fmla="*/ 11932 h 48098"/>
                <a:gd name="connsiteX28" fmla="*/ 34496 w 66098"/>
                <a:gd name="connsiteY28" fmla="*/ 13664 h 48098"/>
                <a:gd name="connsiteX29" fmla="*/ 33979 w 66098"/>
                <a:gd name="connsiteY29" fmla="*/ 14975 h 48098"/>
                <a:gd name="connsiteX30" fmla="*/ 36258 w 66098"/>
                <a:gd name="connsiteY30" fmla="*/ 14779 h 48098"/>
                <a:gd name="connsiteX31" fmla="*/ 37287 w 66098"/>
                <a:gd name="connsiteY31" fmla="*/ 15084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2621 w 66098"/>
                <a:gd name="connsiteY27" fmla="*/ 11932 h 48098"/>
                <a:gd name="connsiteX28" fmla="*/ 34496 w 66098"/>
                <a:gd name="connsiteY28" fmla="*/ 13664 h 48098"/>
                <a:gd name="connsiteX29" fmla="*/ 33979 w 66098"/>
                <a:gd name="connsiteY29" fmla="*/ 14975 h 48098"/>
                <a:gd name="connsiteX30" fmla="*/ 36258 w 66098"/>
                <a:gd name="connsiteY30" fmla="*/ 14779 h 48098"/>
                <a:gd name="connsiteX31" fmla="*/ 37287 w 66098"/>
                <a:gd name="connsiteY31" fmla="*/ 15084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34496 w 66098"/>
                <a:gd name="connsiteY28" fmla="*/ 13664 h 48098"/>
                <a:gd name="connsiteX29" fmla="*/ 33979 w 66098"/>
                <a:gd name="connsiteY29" fmla="*/ 14975 h 48098"/>
                <a:gd name="connsiteX30" fmla="*/ 36258 w 66098"/>
                <a:gd name="connsiteY30" fmla="*/ 14779 h 48098"/>
                <a:gd name="connsiteX31" fmla="*/ 37287 w 66098"/>
                <a:gd name="connsiteY31" fmla="*/ 15084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34496 w 66098"/>
                <a:gd name="connsiteY28" fmla="*/ 13664 h 48098"/>
                <a:gd name="connsiteX29" fmla="*/ 33979 w 66098"/>
                <a:gd name="connsiteY29" fmla="*/ 14975 h 48098"/>
                <a:gd name="connsiteX30" fmla="*/ 36258 w 66098"/>
                <a:gd name="connsiteY30" fmla="*/ 14779 h 48098"/>
                <a:gd name="connsiteX31" fmla="*/ 37287 w 66098"/>
                <a:gd name="connsiteY31" fmla="*/ 15084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33979 w 66098"/>
                <a:gd name="connsiteY29" fmla="*/ 14975 h 48098"/>
                <a:gd name="connsiteX30" fmla="*/ 36258 w 66098"/>
                <a:gd name="connsiteY30" fmla="*/ 14779 h 48098"/>
                <a:gd name="connsiteX31" fmla="*/ 37287 w 66098"/>
                <a:gd name="connsiteY31" fmla="*/ 15084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36258 w 66098"/>
                <a:gd name="connsiteY30" fmla="*/ 14779 h 48098"/>
                <a:gd name="connsiteX31" fmla="*/ 37287 w 66098"/>
                <a:gd name="connsiteY31" fmla="*/ 15084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36258 w 66098"/>
                <a:gd name="connsiteY30" fmla="*/ 14779 h 48098"/>
                <a:gd name="connsiteX31" fmla="*/ 37287 w 66098"/>
                <a:gd name="connsiteY31" fmla="*/ 15084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47957 w 66098"/>
                <a:gd name="connsiteY30" fmla="*/ 4180 h 48098"/>
                <a:gd name="connsiteX31" fmla="*/ 37287 w 66098"/>
                <a:gd name="connsiteY31" fmla="*/ 15084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47957 w 66098"/>
                <a:gd name="connsiteY30" fmla="*/ 4180 h 48098"/>
                <a:gd name="connsiteX31" fmla="*/ 51837 w 66098"/>
                <a:gd name="connsiteY31" fmla="*/ 7527 h 48098"/>
                <a:gd name="connsiteX32" fmla="*/ 38178 w 66098"/>
                <a:gd name="connsiteY32" fmla="*/ 14657 h 48098"/>
                <a:gd name="connsiteX33" fmla="*/ 39661 w 66098"/>
                <a:gd name="connsiteY33" fmla="*/ 13476 h 48098"/>
                <a:gd name="connsiteX34" fmla="*/ 40822 w 66098"/>
                <a:gd name="connsiteY34" fmla="*/ 13735 h 48098"/>
                <a:gd name="connsiteX35" fmla="*/ 41060 w 66098"/>
                <a:gd name="connsiteY35" fmla="*/ 14723 h 48098"/>
                <a:gd name="connsiteX36" fmla="*/ 42625 w 66098"/>
                <a:gd name="connsiteY36" fmla="*/ 15052 h 48098"/>
                <a:gd name="connsiteX37" fmla="*/ 43696 w 66098"/>
                <a:gd name="connsiteY37" fmla="*/ 14855 h 48098"/>
                <a:gd name="connsiteX38" fmla="*/ 55934 w 66098"/>
                <a:gd name="connsiteY38" fmla="*/ 8636 h 48098"/>
                <a:gd name="connsiteX39" fmla="*/ 56064 w 66098"/>
                <a:gd name="connsiteY39" fmla="*/ 11085 h 48098"/>
                <a:gd name="connsiteX40" fmla="*/ 59984 w 66098"/>
                <a:gd name="connsiteY40" fmla="*/ 12833 h 48098"/>
                <a:gd name="connsiteX41" fmla="*/ 66045 w 66098"/>
                <a:gd name="connsiteY41" fmla="*/ 17585 h 48098"/>
                <a:gd name="connsiteX42" fmla="*/ 62679 w 66098"/>
                <a:gd name="connsiteY42" fmla="*/ 19015 h 48098"/>
                <a:gd name="connsiteX43" fmla="*/ 57997 w 66098"/>
                <a:gd name="connsiteY43" fmla="*/ 19724 h 48098"/>
                <a:gd name="connsiteX44" fmla="*/ 55097 w 66098"/>
                <a:gd name="connsiteY44" fmla="*/ 18637 h 48098"/>
                <a:gd name="connsiteX45" fmla="*/ 51966 w 66098"/>
                <a:gd name="connsiteY45" fmla="*/ 22492 h 48098"/>
                <a:gd name="connsiteX46" fmla="*/ 48972 w 66098"/>
                <a:gd name="connsiteY46" fmla="*/ 26435 h 48098"/>
                <a:gd name="connsiteX47" fmla="*/ 44772 w 66098"/>
                <a:gd name="connsiteY47" fmla="*/ 29971 h 48098"/>
                <a:gd name="connsiteX48" fmla="*/ 38447 w 66098"/>
                <a:gd name="connsiteY48" fmla="*/ 28783 h 48098"/>
                <a:gd name="connsiteX49" fmla="*/ 36140 w 66098"/>
                <a:gd name="connsiteY49" fmla="*/ 29283 h 48098"/>
                <a:gd name="connsiteX50" fmla="*/ 36235 w 66098"/>
                <a:gd name="connsiteY50" fmla="*/ 31339 h 48098"/>
                <a:gd name="connsiteX51" fmla="*/ 39883 w 66098"/>
                <a:gd name="connsiteY51" fmla="*/ 35561 h 48098"/>
                <a:gd name="connsiteX52" fmla="*/ 46845 w 66098"/>
                <a:gd name="connsiteY52" fmla="*/ 38908 h 48098"/>
                <a:gd name="connsiteX53" fmla="*/ 52846 w 66098"/>
                <a:gd name="connsiteY53" fmla="*/ 44717 h 48098"/>
                <a:gd name="connsiteX54" fmla="*/ 53358 w 66098"/>
                <a:gd name="connsiteY54" fmla="*/ 46907 h 48098"/>
                <a:gd name="connsiteX55" fmla="*/ 48862 w 66098"/>
                <a:gd name="connsiteY55" fmla="*/ 48031 h 48098"/>
                <a:gd name="connsiteX56" fmla="*/ 44427 w 66098"/>
                <a:gd name="connsiteY56" fmla="*/ 46108 h 48098"/>
                <a:gd name="connsiteX57" fmla="*/ 41692 w 66098"/>
                <a:gd name="connsiteY57" fmla="*/ 44401 h 48098"/>
                <a:gd name="connsiteX58" fmla="*/ 37692 w 66098"/>
                <a:gd name="connsiteY58" fmla="*/ 43046 h 48098"/>
                <a:gd name="connsiteX59" fmla="*/ 35062 w 66098"/>
                <a:gd name="connsiteY59" fmla="*/ 44043 h 48098"/>
                <a:gd name="connsiteX60" fmla="*/ 31503 w 66098"/>
                <a:gd name="connsiteY60" fmla="*/ 42536 h 48098"/>
                <a:gd name="connsiteX61" fmla="*/ 27696 w 66098"/>
                <a:gd name="connsiteY61" fmla="*/ 41146 h 48098"/>
                <a:gd name="connsiteX62" fmla="*/ 23735 w 66098"/>
                <a:gd name="connsiteY62" fmla="*/ 38216 h 48098"/>
                <a:gd name="connsiteX63" fmla="*/ 17301 w 66098"/>
                <a:gd name="connsiteY63" fmla="*/ 33012 h 48098"/>
                <a:gd name="connsiteX64" fmla="*/ 17103 w 66098"/>
                <a:gd name="connsiteY64" fmla="*/ 29574 h 48098"/>
                <a:gd name="connsiteX65" fmla="*/ 14186 w 66098"/>
                <a:gd name="connsiteY65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47957 w 66098"/>
                <a:gd name="connsiteY30" fmla="*/ 4180 h 48098"/>
                <a:gd name="connsiteX31" fmla="*/ 51837 w 66098"/>
                <a:gd name="connsiteY31" fmla="*/ 7527 h 48098"/>
                <a:gd name="connsiteX32" fmla="*/ 39661 w 66098"/>
                <a:gd name="connsiteY32" fmla="*/ 13476 h 48098"/>
                <a:gd name="connsiteX33" fmla="*/ 40822 w 66098"/>
                <a:gd name="connsiteY33" fmla="*/ 13735 h 48098"/>
                <a:gd name="connsiteX34" fmla="*/ 41060 w 66098"/>
                <a:gd name="connsiteY34" fmla="*/ 14723 h 48098"/>
                <a:gd name="connsiteX35" fmla="*/ 42625 w 66098"/>
                <a:gd name="connsiteY35" fmla="*/ 15052 h 48098"/>
                <a:gd name="connsiteX36" fmla="*/ 43696 w 66098"/>
                <a:gd name="connsiteY36" fmla="*/ 14855 h 48098"/>
                <a:gd name="connsiteX37" fmla="*/ 55934 w 66098"/>
                <a:gd name="connsiteY37" fmla="*/ 8636 h 48098"/>
                <a:gd name="connsiteX38" fmla="*/ 56064 w 66098"/>
                <a:gd name="connsiteY38" fmla="*/ 11085 h 48098"/>
                <a:gd name="connsiteX39" fmla="*/ 59984 w 66098"/>
                <a:gd name="connsiteY39" fmla="*/ 12833 h 48098"/>
                <a:gd name="connsiteX40" fmla="*/ 66045 w 66098"/>
                <a:gd name="connsiteY40" fmla="*/ 17585 h 48098"/>
                <a:gd name="connsiteX41" fmla="*/ 62679 w 66098"/>
                <a:gd name="connsiteY41" fmla="*/ 19015 h 48098"/>
                <a:gd name="connsiteX42" fmla="*/ 57997 w 66098"/>
                <a:gd name="connsiteY42" fmla="*/ 19724 h 48098"/>
                <a:gd name="connsiteX43" fmla="*/ 55097 w 66098"/>
                <a:gd name="connsiteY43" fmla="*/ 18637 h 48098"/>
                <a:gd name="connsiteX44" fmla="*/ 51966 w 66098"/>
                <a:gd name="connsiteY44" fmla="*/ 22492 h 48098"/>
                <a:gd name="connsiteX45" fmla="*/ 48972 w 66098"/>
                <a:gd name="connsiteY45" fmla="*/ 26435 h 48098"/>
                <a:gd name="connsiteX46" fmla="*/ 44772 w 66098"/>
                <a:gd name="connsiteY46" fmla="*/ 29971 h 48098"/>
                <a:gd name="connsiteX47" fmla="*/ 38447 w 66098"/>
                <a:gd name="connsiteY47" fmla="*/ 28783 h 48098"/>
                <a:gd name="connsiteX48" fmla="*/ 36140 w 66098"/>
                <a:gd name="connsiteY48" fmla="*/ 29283 h 48098"/>
                <a:gd name="connsiteX49" fmla="*/ 36235 w 66098"/>
                <a:gd name="connsiteY49" fmla="*/ 31339 h 48098"/>
                <a:gd name="connsiteX50" fmla="*/ 39883 w 66098"/>
                <a:gd name="connsiteY50" fmla="*/ 35561 h 48098"/>
                <a:gd name="connsiteX51" fmla="*/ 46845 w 66098"/>
                <a:gd name="connsiteY51" fmla="*/ 38908 h 48098"/>
                <a:gd name="connsiteX52" fmla="*/ 52846 w 66098"/>
                <a:gd name="connsiteY52" fmla="*/ 44717 h 48098"/>
                <a:gd name="connsiteX53" fmla="*/ 53358 w 66098"/>
                <a:gd name="connsiteY53" fmla="*/ 46907 h 48098"/>
                <a:gd name="connsiteX54" fmla="*/ 48862 w 66098"/>
                <a:gd name="connsiteY54" fmla="*/ 48031 h 48098"/>
                <a:gd name="connsiteX55" fmla="*/ 44427 w 66098"/>
                <a:gd name="connsiteY55" fmla="*/ 46108 h 48098"/>
                <a:gd name="connsiteX56" fmla="*/ 41692 w 66098"/>
                <a:gd name="connsiteY56" fmla="*/ 44401 h 48098"/>
                <a:gd name="connsiteX57" fmla="*/ 37692 w 66098"/>
                <a:gd name="connsiteY57" fmla="*/ 43046 h 48098"/>
                <a:gd name="connsiteX58" fmla="*/ 35062 w 66098"/>
                <a:gd name="connsiteY58" fmla="*/ 44043 h 48098"/>
                <a:gd name="connsiteX59" fmla="*/ 31503 w 66098"/>
                <a:gd name="connsiteY59" fmla="*/ 42536 h 48098"/>
                <a:gd name="connsiteX60" fmla="*/ 27696 w 66098"/>
                <a:gd name="connsiteY60" fmla="*/ 41146 h 48098"/>
                <a:gd name="connsiteX61" fmla="*/ 23735 w 66098"/>
                <a:gd name="connsiteY61" fmla="*/ 38216 h 48098"/>
                <a:gd name="connsiteX62" fmla="*/ 17301 w 66098"/>
                <a:gd name="connsiteY62" fmla="*/ 33012 h 48098"/>
                <a:gd name="connsiteX63" fmla="*/ 17103 w 66098"/>
                <a:gd name="connsiteY63" fmla="*/ 29574 h 48098"/>
                <a:gd name="connsiteX64" fmla="*/ 14186 w 66098"/>
                <a:gd name="connsiteY64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47957 w 66098"/>
                <a:gd name="connsiteY30" fmla="*/ 4180 h 48098"/>
                <a:gd name="connsiteX31" fmla="*/ 51837 w 66098"/>
                <a:gd name="connsiteY31" fmla="*/ 7527 h 48098"/>
                <a:gd name="connsiteX32" fmla="*/ 40822 w 66098"/>
                <a:gd name="connsiteY32" fmla="*/ 13735 h 48098"/>
                <a:gd name="connsiteX33" fmla="*/ 41060 w 66098"/>
                <a:gd name="connsiteY33" fmla="*/ 14723 h 48098"/>
                <a:gd name="connsiteX34" fmla="*/ 42625 w 66098"/>
                <a:gd name="connsiteY34" fmla="*/ 15052 h 48098"/>
                <a:gd name="connsiteX35" fmla="*/ 43696 w 66098"/>
                <a:gd name="connsiteY35" fmla="*/ 14855 h 48098"/>
                <a:gd name="connsiteX36" fmla="*/ 55934 w 66098"/>
                <a:gd name="connsiteY36" fmla="*/ 8636 h 48098"/>
                <a:gd name="connsiteX37" fmla="*/ 56064 w 66098"/>
                <a:gd name="connsiteY37" fmla="*/ 11085 h 48098"/>
                <a:gd name="connsiteX38" fmla="*/ 59984 w 66098"/>
                <a:gd name="connsiteY38" fmla="*/ 12833 h 48098"/>
                <a:gd name="connsiteX39" fmla="*/ 66045 w 66098"/>
                <a:gd name="connsiteY39" fmla="*/ 17585 h 48098"/>
                <a:gd name="connsiteX40" fmla="*/ 62679 w 66098"/>
                <a:gd name="connsiteY40" fmla="*/ 19015 h 48098"/>
                <a:gd name="connsiteX41" fmla="*/ 57997 w 66098"/>
                <a:gd name="connsiteY41" fmla="*/ 19724 h 48098"/>
                <a:gd name="connsiteX42" fmla="*/ 55097 w 66098"/>
                <a:gd name="connsiteY42" fmla="*/ 18637 h 48098"/>
                <a:gd name="connsiteX43" fmla="*/ 51966 w 66098"/>
                <a:gd name="connsiteY43" fmla="*/ 22492 h 48098"/>
                <a:gd name="connsiteX44" fmla="*/ 48972 w 66098"/>
                <a:gd name="connsiteY44" fmla="*/ 26435 h 48098"/>
                <a:gd name="connsiteX45" fmla="*/ 44772 w 66098"/>
                <a:gd name="connsiteY45" fmla="*/ 29971 h 48098"/>
                <a:gd name="connsiteX46" fmla="*/ 38447 w 66098"/>
                <a:gd name="connsiteY46" fmla="*/ 28783 h 48098"/>
                <a:gd name="connsiteX47" fmla="*/ 36140 w 66098"/>
                <a:gd name="connsiteY47" fmla="*/ 29283 h 48098"/>
                <a:gd name="connsiteX48" fmla="*/ 36235 w 66098"/>
                <a:gd name="connsiteY48" fmla="*/ 31339 h 48098"/>
                <a:gd name="connsiteX49" fmla="*/ 39883 w 66098"/>
                <a:gd name="connsiteY49" fmla="*/ 35561 h 48098"/>
                <a:gd name="connsiteX50" fmla="*/ 46845 w 66098"/>
                <a:gd name="connsiteY50" fmla="*/ 38908 h 48098"/>
                <a:gd name="connsiteX51" fmla="*/ 52846 w 66098"/>
                <a:gd name="connsiteY51" fmla="*/ 44717 h 48098"/>
                <a:gd name="connsiteX52" fmla="*/ 53358 w 66098"/>
                <a:gd name="connsiteY52" fmla="*/ 46907 h 48098"/>
                <a:gd name="connsiteX53" fmla="*/ 48862 w 66098"/>
                <a:gd name="connsiteY53" fmla="*/ 48031 h 48098"/>
                <a:gd name="connsiteX54" fmla="*/ 44427 w 66098"/>
                <a:gd name="connsiteY54" fmla="*/ 46108 h 48098"/>
                <a:gd name="connsiteX55" fmla="*/ 41692 w 66098"/>
                <a:gd name="connsiteY55" fmla="*/ 44401 h 48098"/>
                <a:gd name="connsiteX56" fmla="*/ 37692 w 66098"/>
                <a:gd name="connsiteY56" fmla="*/ 43046 h 48098"/>
                <a:gd name="connsiteX57" fmla="*/ 35062 w 66098"/>
                <a:gd name="connsiteY57" fmla="*/ 44043 h 48098"/>
                <a:gd name="connsiteX58" fmla="*/ 31503 w 66098"/>
                <a:gd name="connsiteY58" fmla="*/ 42536 h 48098"/>
                <a:gd name="connsiteX59" fmla="*/ 27696 w 66098"/>
                <a:gd name="connsiteY59" fmla="*/ 41146 h 48098"/>
                <a:gd name="connsiteX60" fmla="*/ 23735 w 66098"/>
                <a:gd name="connsiteY60" fmla="*/ 38216 h 48098"/>
                <a:gd name="connsiteX61" fmla="*/ 17301 w 66098"/>
                <a:gd name="connsiteY61" fmla="*/ 33012 h 48098"/>
                <a:gd name="connsiteX62" fmla="*/ 17103 w 66098"/>
                <a:gd name="connsiteY62" fmla="*/ 29574 h 48098"/>
                <a:gd name="connsiteX63" fmla="*/ 14186 w 66098"/>
                <a:gd name="connsiteY63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47957 w 66098"/>
                <a:gd name="connsiteY30" fmla="*/ 4180 h 48098"/>
                <a:gd name="connsiteX31" fmla="*/ 51837 w 66098"/>
                <a:gd name="connsiteY31" fmla="*/ 7527 h 48098"/>
                <a:gd name="connsiteX32" fmla="*/ 41060 w 66098"/>
                <a:gd name="connsiteY32" fmla="*/ 14723 h 48098"/>
                <a:gd name="connsiteX33" fmla="*/ 42625 w 66098"/>
                <a:gd name="connsiteY33" fmla="*/ 15052 h 48098"/>
                <a:gd name="connsiteX34" fmla="*/ 43696 w 66098"/>
                <a:gd name="connsiteY34" fmla="*/ 14855 h 48098"/>
                <a:gd name="connsiteX35" fmla="*/ 55934 w 66098"/>
                <a:gd name="connsiteY35" fmla="*/ 8636 h 48098"/>
                <a:gd name="connsiteX36" fmla="*/ 56064 w 66098"/>
                <a:gd name="connsiteY36" fmla="*/ 11085 h 48098"/>
                <a:gd name="connsiteX37" fmla="*/ 59984 w 66098"/>
                <a:gd name="connsiteY37" fmla="*/ 12833 h 48098"/>
                <a:gd name="connsiteX38" fmla="*/ 66045 w 66098"/>
                <a:gd name="connsiteY38" fmla="*/ 17585 h 48098"/>
                <a:gd name="connsiteX39" fmla="*/ 62679 w 66098"/>
                <a:gd name="connsiteY39" fmla="*/ 19015 h 48098"/>
                <a:gd name="connsiteX40" fmla="*/ 57997 w 66098"/>
                <a:gd name="connsiteY40" fmla="*/ 19724 h 48098"/>
                <a:gd name="connsiteX41" fmla="*/ 55097 w 66098"/>
                <a:gd name="connsiteY41" fmla="*/ 18637 h 48098"/>
                <a:gd name="connsiteX42" fmla="*/ 51966 w 66098"/>
                <a:gd name="connsiteY42" fmla="*/ 22492 h 48098"/>
                <a:gd name="connsiteX43" fmla="*/ 48972 w 66098"/>
                <a:gd name="connsiteY43" fmla="*/ 26435 h 48098"/>
                <a:gd name="connsiteX44" fmla="*/ 44772 w 66098"/>
                <a:gd name="connsiteY44" fmla="*/ 29971 h 48098"/>
                <a:gd name="connsiteX45" fmla="*/ 38447 w 66098"/>
                <a:gd name="connsiteY45" fmla="*/ 28783 h 48098"/>
                <a:gd name="connsiteX46" fmla="*/ 36140 w 66098"/>
                <a:gd name="connsiteY46" fmla="*/ 29283 h 48098"/>
                <a:gd name="connsiteX47" fmla="*/ 36235 w 66098"/>
                <a:gd name="connsiteY47" fmla="*/ 31339 h 48098"/>
                <a:gd name="connsiteX48" fmla="*/ 39883 w 66098"/>
                <a:gd name="connsiteY48" fmla="*/ 35561 h 48098"/>
                <a:gd name="connsiteX49" fmla="*/ 46845 w 66098"/>
                <a:gd name="connsiteY49" fmla="*/ 38908 h 48098"/>
                <a:gd name="connsiteX50" fmla="*/ 52846 w 66098"/>
                <a:gd name="connsiteY50" fmla="*/ 44717 h 48098"/>
                <a:gd name="connsiteX51" fmla="*/ 53358 w 66098"/>
                <a:gd name="connsiteY51" fmla="*/ 46907 h 48098"/>
                <a:gd name="connsiteX52" fmla="*/ 48862 w 66098"/>
                <a:gd name="connsiteY52" fmla="*/ 48031 h 48098"/>
                <a:gd name="connsiteX53" fmla="*/ 44427 w 66098"/>
                <a:gd name="connsiteY53" fmla="*/ 46108 h 48098"/>
                <a:gd name="connsiteX54" fmla="*/ 41692 w 66098"/>
                <a:gd name="connsiteY54" fmla="*/ 44401 h 48098"/>
                <a:gd name="connsiteX55" fmla="*/ 37692 w 66098"/>
                <a:gd name="connsiteY55" fmla="*/ 43046 h 48098"/>
                <a:gd name="connsiteX56" fmla="*/ 35062 w 66098"/>
                <a:gd name="connsiteY56" fmla="*/ 44043 h 48098"/>
                <a:gd name="connsiteX57" fmla="*/ 31503 w 66098"/>
                <a:gd name="connsiteY57" fmla="*/ 42536 h 48098"/>
                <a:gd name="connsiteX58" fmla="*/ 27696 w 66098"/>
                <a:gd name="connsiteY58" fmla="*/ 41146 h 48098"/>
                <a:gd name="connsiteX59" fmla="*/ 23735 w 66098"/>
                <a:gd name="connsiteY59" fmla="*/ 38216 h 48098"/>
                <a:gd name="connsiteX60" fmla="*/ 17301 w 66098"/>
                <a:gd name="connsiteY60" fmla="*/ 33012 h 48098"/>
                <a:gd name="connsiteX61" fmla="*/ 17103 w 66098"/>
                <a:gd name="connsiteY61" fmla="*/ 29574 h 48098"/>
                <a:gd name="connsiteX62" fmla="*/ 14186 w 66098"/>
                <a:gd name="connsiteY62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47957 w 66098"/>
                <a:gd name="connsiteY30" fmla="*/ 4180 h 48098"/>
                <a:gd name="connsiteX31" fmla="*/ 51837 w 66098"/>
                <a:gd name="connsiteY31" fmla="*/ 7527 h 48098"/>
                <a:gd name="connsiteX32" fmla="*/ 42625 w 66098"/>
                <a:gd name="connsiteY32" fmla="*/ 15052 h 48098"/>
                <a:gd name="connsiteX33" fmla="*/ 43696 w 66098"/>
                <a:gd name="connsiteY33" fmla="*/ 14855 h 48098"/>
                <a:gd name="connsiteX34" fmla="*/ 55934 w 66098"/>
                <a:gd name="connsiteY34" fmla="*/ 8636 h 48098"/>
                <a:gd name="connsiteX35" fmla="*/ 56064 w 66098"/>
                <a:gd name="connsiteY35" fmla="*/ 11085 h 48098"/>
                <a:gd name="connsiteX36" fmla="*/ 59984 w 66098"/>
                <a:gd name="connsiteY36" fmla="*/ 12833 h 48098"/>
                <a:gd name="connsiteX37" fmla="*/ 66045 w 66098"/>
                <a:gd name="connsiteY37" fmla="*/ 17585 h 48098"/>
                <a:gd name="connsiteX38" fmla="*/ 62679 w 66098"/>
                <a:gd name="connsiteY38" fmla="*/ 19015 h 48098"/>
                <a:gd name="connsiteX39" fmla="*/ 57997 w 66098"/>
                <a:gd name="connsiteY39" fmla="*/ 19724 h 48098"/>
                <a:gd name="connsiteX40" fmla="*/ 55097 w 66098"/>
                <a:gd name="connsiteY40" fmla="*/ 18637 h 48098"/>
                <a:gd name="connsiteX41" fmla="*/ 51966 w 66098"/>
                <a:gd name="connsiteY41" fmla="*/ 22492 h 48098"/>
                <a:gd name="connsiteX42" fmla="*/ 48972 w 66098"/>
                <a:gd name="connsiteY42" fmla="*/ 26435 h 48098"/>
                <a:gd name="connsiteX43" fmla="*/ 44772 w 66098"/>
                <a:gd name="connsiteY43" fmla="*/ 29971 h 48098"/>
                <a:gd name="connsiteX44" fmla="*/ 38447 w 66098"/>
                <a:gd name="connsiteY44" fmla="*/ 28783 h 48098"/>
                <a:gd name="connsiteX45" fmla="*/ 36140 w 66098"/>
                <a:gd name="connsiteY45" fmla="*/ 29283 h 48098"/>
                <a:gd name="connsiteX46" fmla="*/ 36235 w 66098"/>
                <a:gd name="connsiteY46" fmla="*/ 31339 h 48098"/>
                <a:gd name="connsiteX47" fmla="*/ 39883 w 66098"/>
                <a:gd name="connsiteY47" fmla="*/ 35561 h 48098"/>
                <a:gd name="connsiteX48" fmla="*/ 46845 w 66098"/>
                <a:gd name="connsiteY48" fmla="*/ 38908 h 48098"/>
                <a:gd name="connsiteX49" fmla="*/ 52846 w 66098"/>
                <a:gd name="connsiteY49" fmla="*/ 44717 h 48098"/>
                <a:gd name="connsiteX50" fmla="*/ 53358 w 66098"/>
                <a:gd name="connsiteY50" fmla="*/ 46907 h 48098"/>
                <a:gd name="connsiteX51" fmla="*/ 48862 w 66098"/>
                <a:gd name="connsiteY51" fmla="*/ 48031 h 48098"/>
                <a:gd name="connsiteX52" fmla="*/ 44427 w 66098"/>
                <a:gd name="connsiteY52" fmla="*/ 46108 h 48098"/>
                <a:gd name="connsiteX53" fmla="*/ 41692 w 66098"/>
                <a:gd name="connsiteY53" fmla="*/ 44401 h 48098"/>
                <a:gd name="connsiteX54" fmla="*/ 37692 w 66098"/>
                <a:gd name="connsiteY54" fmla="*/ 43046 h 48098"/>
                <a:gd name="connsiteX55" fmla="*/ 35062 w 66098"/>
                <a:gd name="connsiteY55" fmla="*/ 44043 h 48098"/>
                <a:gd name="connsiteX56" fmla="*/ 31503 w 66098"/>
                <a:gd name="connsiteY56" fmla="*/ 42536 h 48098"/>
                <a:gd name="connsiteX57" fmla="*/ 27696 w 66098"/>
                <a:gd name="connsiteY57" fmla="*/ 41146 h 48098"/>
                <a:gd name="connsiteX58" fmla="*/ 23735 w 66098"/>
                <a:gd name="connsiteY58" fmla="*/ 38216 h 48098"/>
                <a:gd name="connsiteX59" fmla="*/ 17301 w 66098"/>
                <a:gd name="connsiteY59" fmla="*/ 33012 h 48098"/>
                <a:gd name="connsiteX60" fmla="*/ 17103 w 66098"/>
                <a:gd name="connsiteY60" fmla="*/ 29574 h 48098"/>
                <a:gd name="connsiteX61" fmla="*/ 14186 w 66098"/>
                <a:gd name="connsiteY61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47957 w 66098"/>
                <a:gd name="connsiteY30" fmla="*/ 4180 h 48098"/>
                <a:gd name="connsiteX31" fmla="*/ 51837 w 66098"/>
                <a:gd name="connsiteY31" fmla="*/ 7527 h 48098"/>
                <a:gd name="connsiteX32" fmla="*/ 43696 w 66098"/>
                <a:gd name="connsiteY32" fmla="*/ 14855 h 48098"/>
                <a:gd name="connsiteX33" fmla="*/ 55934 w 66098"/>
                <a:gd name="connsiteY33" fmla="*/ 8636 h 48098"/>
                <a:gd name="connsiteX34" fmla="*/ 56064 w 66098"/>
                <a:gd name="connsiteY34" fmla="*/ 11085 h 48098"/>
                <a:gd name="connsiteX35" fmla="*/ 59984 w 66098"/>
                <a:gd name="connsiteY35" fmla="*/ 12833 h 48098"/>
                <a:gd name="connsiteX36" fmla="*/ 66045 w 66098"/>
                <a:gd name="connsiteY36" fmla="*/ 17585 h 48098"/>
                <a:gd name="connsiteX37" fmla="*/ 62679 w 66098"/>
                <a:gd name="connsiteY37" fmla="*/ 19015 h 48098"/>
                <a:gd name="connsiteX38" fmla="*/ 57997 w 66098"/>
                <a:gd name="connsiteY38" fmla="*/ 19724 h 48098"/>
                <a:gd name="connsiteX39" fmla="*/ 55097 w 66098"/>
                <a:gd name="connsiteY39" fmla="*/ 18637 h 48098"/>
                <a:gd name="connsiteX40" fmla="*/ 51966 w 66098"/>
                <a:gd name="connsiteY40" fmla="*/ 22492 h 48098"/>
                <a:gd name="connsiteX41" fmla="*/ 48972 w 66098"/>
                <a:gd name="connsiteY41" fmla="*/ 26435 h 48098"/>
                <a:gd name="connsiteX42" fmla="*/ 44772 w 66098"/>
                <a:gd name="connsiteY42" fmla="*/ 29971 h 48098"/>
                <a:gd name="connsiteX43" fmla="*/ 38447 w 66098"/>
                <a:gd name="connsiteY43" fmla="*/ 28783 h 48098"/>
                <a:gd name="connsiteX44" fmla="*/ 36140 w 66098"/>
                <a:gd name="connsiteY44" fmla="*/ 29283 h 48098"/>
                <a:gd name="connsiteX45" fmla="*/ 36235 w 66098"/>
                <a:gd name="connsiteY45" fmla="*/ 31339 h 48098"/>
                <a:gd name="connsiteX46" fmla="*/ 39883 w 66098"/>
                <a:gd name="connsiteY46" fmla="*/ 35561 h 48098"/>
                <a:gd name="connsiteX47" fmla="*/ 46845 w 66098"/>
                <a:gd name="connsiteY47" fmla="*/ 38908 h 48098"/>
                <a:gd name="connsiteX48" fmla="*/ 52846 w 66098"/>
                <a:gd name="connsiteY48" fmla="*/ 44717 h 48098"/>
                <a:gd name="connsiteX49" fmla="*/ 53358 w 66098"/>
                <a:gd name="connsiteY49" fmla="*/ 46907 h 48098"/>
                <a:gd name="connsiteX50" fmla="*/ 48862 w 66098"/>
                <a:gd name="connsiteY50" fmla="*/ 48031 h 48098"/>
                <a:gd name="connsiteX51" fmla="*/ 44427 w 66098"/>
                <a:gd name="connsiteY51" fmla="*/ 46108 h 48098"/>
                <a:gd name="connsiteX52" fmla="*/ 41692 w 66098"/>
                <a:gd name="connsiteY52" fmla="*/ 44401 h 48098"/>
                <a:gd name="connsiteX53" fmla="*/ 37692 w 66098"/>
                <a:gd name="connsiteY53" fmla="*/ 43046 h 48098"/>
                <a:gd name="connsiteX54" fmla="*/ 35062 w 66098"/>
                <a:gd name="connsiteY54" fmla="*/ 44043 h 48098"/>
                <a:gd name="connsiteX55" fmla="*/ 31503 w 66098"/>
                <a:gd name="connsiteY55" fmla="*/ 42536 h 48098"/>
                <a:gd name="connsiteX56" fmla="*/ 27696 w 66098"/>
                <a:gd name="connsiteY56" fmla="*/ 41146 h 48098"/>
                <a:gd name="connsiteX57" fmla="*/ 23735 w 66098"/>
                <a:gd name="connsiteY57" fmla="*/ 38216 h 48098"/>
                <a:gd name="connsiteX58" fmla="*/ 17301 w 66098"/>
                <a:gd name="connsiteY58" fmla="*/ 33012 h 48098"/>
                <a:gd name="connsiteX59" fmla="*/ 17103 w 66098"/>
                <a:gd name="connsiteY59" fmla="*/ 29574 h 48098"/>
                <a:gd name="connsiteX60" fmla="*/ 14186 w 66098"/>
                <a:gd name="connsiteY60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47957 w 66098"/>
                <a:gd name="connsiteY30" fmla="*/ 4180 h 48098"/>
                <a:gd name="connsiteX31" fmla="*/ 51837 w 66098"/>
                <a:gd name="connsiteY31" fmla="*/ 7527 h 48098"/>
                <a:gd name="connsiteX32" fmla="*/ 55934 w 66098"/>
                <a:gd name="connsiteY32" fmla="*/ 8636 h 48098"/>
                <a:gd name="connsiteX33" fmla="*/ 56064 w 66098"/>
                <a:gd name="connsiteY33" fmla="*/ 11085 h 48098"/>
                <a:gd name="connsiteX34" fmla="*/ 59984 w 66098"/>
                <a:gd name="connsiteY34" fmla="*/ 12833 h 48098"/>
                <a:gd name="connsiteX35" fmla="*/ 66045 w 66098"/>
                <a:gd name="connsiteY35" fmla="*/ 17585 h 48098"/>
                <a:gd name="connsiteX36" fmla="*/ 62679 w 66098"/>
                <a:gd name="connsiteY36" fmla="*/ 19015 h 48098"/>
                <a:gd name="connsiteX37" fmla="*/ 57997 w 66098"/>
                <a:gd name="connsiteY37" fmla="*/ 19724 h 48098"/>
                <a:gd name="connsiteX38" fmla="*/ 55097 w 66098"/>
                <a:gd name="connsiteY38" fmla="*/ 18637 h 48098"/>
                <a:gd name="connsiteX39" fmla="*/ 51966 w 66098"/>
                <a:gd name="connsiteY39" fmla="*/ 22492 h 48098"/>
                <a:gd name="connsiteX40" fmla="*/ 48972 w 66098"/>
                <a:gd name="connsiteY40" fmla="*/ 26435 h 48098"/>
                <a:gd name="connsiteX41" fmla="*/ 44772 w 66098"/>
                <a:gd name="connsiteY41" fmla="*/ 29971 h 48098"/>
                <a:gd name="connsiteX42" fmla="*/ 38447 w 66098"/>
                <a:gd name="connsiteY42" fmla="*/ 28783 h 48098"/>
                <a:gd name="connsiteX43" fmla="*/ 36140 w 66098"/>
                <a:gd name="connsiteY43" fmla="*/ 29283 h 48098"/>
                <a:gd name="connsiteX44" fmla="*/ 36235 w 66098"/>
                <a:gd name="connsiteY44" fmla="*/ 31339 h 48098"/>
                <a:gd name="connsiteX45" fmla="*/ 39883 w 66098"/>
                <a:gd name="connsiteY45" fmla="*/ 35561 h 48098"/>
                <a:gd name="connsiteX46" fmla="*/ 46845 w 66098"/>
                <a:gd name="connsiteY46" fmla="*/ 38908 h 48098"/>
                <a:gd name="connsiteX47" fmla="*/ 52846 w 66098"/>
                <a:gd name="connsiteY47" fmla="*/ 44717 h 48098"/>
                <a:gd name="connsiteX48" fmla="*/ 53358 w 66098"/>
                <a:gd name="connsiteY48" fmla="*/ 46907 h 48098"/>
                <a:gd name="connsiteX49" fmla="*/ 48862 w 66098"/>
                <a:gd name="connsiteY49" fmla="*/ 48031 h 48098"/>
                <a:gd name="connsiteX50" fmla="*/ 44427 w 66098"/>
                <a:gd name="connsiteY50" fmla="*/ 46108 h 48098"/>
                <a:gd name="connsiteX51" fmla="*/ 41692 w 66098"/>
                <a:gd name="connsiteY51" fmla="*/ 44401 h 48098"/>
                <a:gd name="connsiteX52" fmla="*/ 37692 w 66098"/>
                <a:gd name="connsiteY52" fmla="*/ 43046 h 48098"/>
                <a:gd name="connsiteX53" fmla="*/ 35062 w 66098"/>
                <a:gd name="connsiteY53" fmla="*/ 44043 h 48098"/>
                <a:gd name="connsiteX54" fmla="*/ 31503 w 66098"/>
                <a:gd name="connsiteY54" fmla="*/ 42536 h 48098"/>
                <a:gd name="connsiteX55" fmla="*/ 27696 w 66098"/>
                <a:gd name="connsiteY55" fmla="*/ 41146 h 48098"/>
                <a:gd name="connsiteX56" fmla="*/ 23735 w 66098"/>
                <a:gd name="connsiteY56" fmla="*/ 38216 h 48098"/>
                <a:gd name="connsiteX57" fmla="*/ 17301 w 66098"/>
                <a:gd name="connsiteY57" fmla="*/ 33012 h 48098"/>
                <a:gd name="connsiteX58" fmla="*/ 17103 w 66098"/>
                <a:gd name="connsiteY58" fmla="*/ 29574 h 48098"/>
                <a:gd name="connsiteX59" fmla="*/ 14186 w 66098"/>
                <a:gd name="connsiteY59" fmla="*/ 28958 h 48098"/>
                <a:gd name="connsiteX0" fmla="*/ 14186 w 66098"/>
                <a:gd name="connsiteY0" fmla="*/ 28958 h 48098"/>
                <a:gd name="connsiteX1" fmla="*/ 11602 w 66098"/>
                <a:gd name="connsiteY1" fmla="*/ 29520 h 48098"/>
                <a:gd name="connsiteX2" fmla="*/ 10668 w 66098"/>
                <a:gd name="connsiteY2" fmla="*/ 28256 h 48098"/>
                <a:gd name="connsiteX3" fmla="*/ 13714 w 66098"/>
                <a:gd name="connsiteY3" fmla="*/ 27573 h 48098"/>
                <a:gd name="connsiteX4" fmla="*/ 13844 w 66098"/>
                <a:gd name="connsiteY4" fmla="*/ 25658 h 48098"/>
                <a:gd name="connsiteX5" fmla="*/ 14585 w 66098"/>
                <a:gd name="connsiteY5" fmla="*/ 23644 h 48098"/>
                <a:gd name="connsiteX6" fmla="*/ 11261 w 66098"/>
                <a:gd name="connsiteY6" fmla="*/ 20022 h 48098"/>
                <a:gd name="connsiteX7" fmla="*/ 7289 w 66098"/>
                <a:gd name="connsiteY7" fmla="*/ 19126 h 48098"/>
                <a:gd name="connsiteX8" fmla="*/ 2841 w 66098"/>
                <a:gd name="connsiteY8" fmla="*/ 16234 h 48098"/>
                <a:gd name="connsiteX9" fmla="*/ 44 w 66098"/>
                <a:gd name="connsiteY9" fmla="*/ 15047 h 48098"/>
                <a:gd name="connsiteX10" fmla="*/ 855 w 66098"/>
                <a:gd name="connsiteY10" fmla="*/ 11980 h 48098"/>
                <a:gd name="connsiteX11" fmla="*/ 2912 w 66098"/>
                <a:gd name="connsiteY11" fmla="*/ 10112 h 48098"/>
                <a:gd name="connsiteX12" fmla="*/ 6494 w 66098"/>
                <a:gd name="connsiteY12" fmla="*/ 8665 h 48098"/>
                <a:gd name="connsiteX13" fmla="*/ 7891 w 66098"/>
                <a:gd name="connsiteY13" fmla="*/ 11969 h 48098"/>
                <a:gd name="connsiteX14" fmla="*/ 11780 w 66098"/>
                <a:gd name="connsiteY14" fmla="*/ 11187 h 48098"/>
                <a:gd name="connsiteX15" fmla="*/ 12852 w 66098"/>
                <a:gd name="connsiteY15" fmla="*/ 7607 h 48098"/>
                <a:gd name="connsiteX16" fmla="*/ 12463 w 66098"/>
                <a:gd name="connsiteY16" fmla="*/ 5764 h 48098"/>
                <a:gd name="connsiteX17" fmla="*/ 14096 w 66098"/>
                <a:gd name="connsiteY17" fmla="*/ 6112 h 48098"/>
                <a:gd name="connsiteX18" fmla="*/ 15142 w 66098"/>
                <a:gd name="connsiteY18" fmla="*/ 8608 h 48098"/>
                <a:gd name="connsiteX19" fmla="*/ 17380 w 66098"/>
                <a:gd name="connsiteY19" fmla="*/ 8593 h 48098"/>
                <a:gd name="connsiteX20" fmla="*/ 18865 w 66098"/>
                <a:gd name="connsiteY20" fmla="*/ 11556 h 48098"/>
                <a:gd name="connsiteX21" fmla="*/ 21124 w 66098"/>
                <a:gd name="connsiteY21" fmla="*/ 8959 h 48098"/>
                <a:gd name="connsiteX22" fmla="*/ 21955 w 66098"/>
                <a:gd name="connsiteY22" fmla="*/ 6563 h 48098"/>
                <a:gd name="connsiteX23" fmla="*/ 24018 w 66098"/>
                <a:gd name="connsiteY23" fmla="*/ 102 h 48098"/>
                <a:gd name="connsiteX24" fmla="*/ 27080 w 66098"/>
                <a:gd name="connsiteY24" fmla="*/ 2443 h 48098"/>
                <a:gd name="connsiteX25" fmla="*/ 31141 w 66098"/>
                <a:gd name="connsiteY25" fmla="*/ 4404 h 48098"/>
                <a:gd name="connsiteX26" fmla="*/ 34191 w 66098"/>
                <a:gd name="connsiteY26" fmla="*/ 4874 h 48098"/>
                <a:gd name="connsiteX27" fmla="*/ 38894 w 66098"/>
                <a:gd name="connsiteY27" fmla="*/ 7409 h 48098"/>
                <a:gd name="connsiteX28" fmla="*/ 41693 w 66098"/>
                <a:gd name="connsiteY28" fmla="*/ 4860 h 48098"/>
                <a:gd name="connsiteX29" fmla="*/ 45290 w 66098"/>
                <a:gd name="connsiteY29" fmla="*/ 3623 h 48098"/>
                <a:gd name="connsiteX30" fmla="*/ 47957 w 66098"/>
                <a:gd name="connsiteY30" fmla="*/ 4180 h 48098"/>
                <a:gd name="connsiteX31" fmla="*/ 51837 w 66098"/>
                <a:gd name="connsiteY31" fmla="*/ 7527 h 48098"/>
                <a:gd name="connsiteX32" fmla="*/ 54104 w 66098"/>
                <a:gd name="connsiteY32" fmla="*/ 9104 h 48098"/>
                <a:gd name="connsiteX33" fmla="*/ 55934 w 66098"/>
                <a:gd name="connsiteY33" fmla="*/ 8636 h 48098"/>
                <a:gd name="connsiteX34" fmla="*/ 56064 w 66098"/>
                <a:gd name="connsiteY34" fmla="*/ 11085 h 48098"/>
                <a:gd name="connsiteX35" fmla="*/ 59984 w 66098"/>
                <a:gd name="connsiteY35" fmla="*/ 12833 h 48098"/>
                <a:gd name="connsiteX36" fmla="*/ 66045 w 66098"/>
                <a:gd name="connsiteY36" fmla="*/ 17585 h 48098"/>
                <a:gd name="connsiteX37" fmla="*/ 62679 w 66098"/>
                <a:gd name="connsiteY37" fmla="*/ 19015 h 48098"/>
                <a:gd name="connsiteX38" fmla="*/ 57997 w 66098"/>
                <a:gd name="connsiteY38" fmla="*/ 19724 h 48098"/>
                <a:gd name="connsiteX39" fmla="*/ 55097 w 66098"/>
                <a:gd name="connsiteY39" fmla="*/ 18637 h 48098"/>
                <a:gd name="connsiteX40" fmla="*/ 51966 w 66098"/>
                <a:gd name="connsiteY40" fmla="*/ 22492 h 48098"/>
                <a:gd name="connsiteX41" fmla="*/ 48972 w 66098"/>
                <a:gd name="connsiteY41" fmla="*/ 26435 h 48098"/>
                <a:gd name="connsiteX42" fmla="*/ 44772 w 66098"/>
                <a:gd name="connsiteY42" fmla="*/ 29971 h 48098"/>
                <a:gd name="connsiteX43" fmla="*/ 38447 w 66098"/>
                <a:gd name="connsiteY43" fmla="*/ 28783 h 48098"/>
                <a:gd name="connsiteX44" fmla="*/ 36140 w 66098"/>
                <a:gd name="connsiteY44" fmla="*/ 29283 h 48098"/>
                <a:gd name="connsiteX45" fmla="*/ 36235 w 66098"/>
                <a:gd name="connsiteY45" fmla="*/ 31339 h 48098"/>
                <a:gd name="connsiteX46" fmla="*/ 39883 w 66098"/>
                <a:gd name="connsiteY46" fmla="*/ 35561 h 48098"/>
                <a:gd name="connsiteX47" fmla="*/ 46845 w 66098"/>
                <a:gd name="connsiteY47" fmla="*/ 38908 h 48098"/>
                <a:gd name="connsiteX48" fmla="*/ 52846 w 66098"/>
                <a:gd name="connsiteY48" fmla="*/ 44717 h 48098"/>
                <a:gd name="connsiteX49" fmla="*/ 53358 w 66098"/>
                <a:gd name="connsiteY49" fmla="*/ 46907 h 48098"/>
                <a:gd name="connsiteX50" fmla="*/ 48862 w 66098"/>
                <a:gd name="connsiteY50" fmla="*/ 48031 h 48098"/>
                <a:gd name="connsiteX51" fmla="*/ 44427 w 66098"/>
                <a:gd name="connsiteY51" fmla="*/ 46108 h 48098"/>
                <a:gd name="connsiteX52" fmla="*/ 41692 w 66098"/>
                <a:gd name="connsiteY52" fmla="*/ 44401 h 48098"/>
                <a:gd name="connsiteX53" fmla="*/ 37692 w 66098"/>
                <a:gd name="connsiteY53" fmla="*/ 43046 h 48098"/>
                <a:gd name="connsiteX54" fmla="*/ 35062 w 66098"/>
                <a:gd name="connsiteY54" fmla="*/ 44043 h 48098"/>
                <a:gd name="connsiteX55" fmla="*/ 31503 w 66098"/>
                <a:gd name="connsiteY55" fmla="*/ 42536 h 48098"/>
                <a:gd name="connsiteX56" fmla="*/ 27696 w 66098"/>
                <a:gd name="connsiteY56" fmla="*/ 41146 h 48098"/>
                <a:gd name="connsiteX57" fmla="*/ 23735 w 66098"/>
                <a:gd name="connsiteY57" fmla="*/ 38216 h 48098"/>
                <a:gd name="connsiteX58" fmla="*/ 17301 w 66098"/>
                <a:gd name="connsiteY58" fmla="*/ 33012 h 48098"/>
                <a:gd name="connsiteX59" fmla="*/ 17103 w 66098"/>
                <a:gd name="connsiteY59" fmla="*/ 29574 h 48098"/>
                <a:gd name="connsiteX60" fmla="*/ 14186 w 66098"/>
                <a:gd name="connsiteY60" fmla="*/ 28958 h 48098"/>
                <a:gd name="connsiteX0" fmla="*/ 14186 w 66058"/>
                <a:gd name="connsiteY0" fmla="*/ 28958 h 48098"/>
                <a:gd name="connsiteX1" fmla="*/ 11602 w 66058"/>
                <a:gd name="connsiteY1" fmla="*/ 29520 h 48098"/>
                <a:gd name="connsiteX2" fmla="*/ 10668 w 66058"/>
                <a:gd name="connsiteY2" fmla="*/ 28256 h 48098"/>
                <a:gd name="connsiteX3" fmla="*/ 13714 w 66058"/>
                <a:gd name="connsiteY3" fmla="*/ 27573 h 48098"/>
                <a:gd name="connsiteX4" fmla="*/ 13844 w 66058"/>
                <a:gd name="connsiteY4" fmla="*/ 25658 h 48098"/>
                <a:gd name="connsiteX5" fmla="*/ 14585 w 66058"/>
                <a:gd name="connsiteY5" fmla="*/ 23644 h 48098"/>
                <a:gd name="connsiteX6" fmla="*/ 11261 w 66058"/>
                <a:gd name="connsiteY6" fmla="*/ 20022 h 48098"/>
                <a:gd name="connsiteX7" fmla="*/ 7289 w 66058"/>
                <a:gd name="connsiteY7" fmla="*/ 19126 h 48098"/>
                <a:gd name="connsiteX8" fmla="*/ 2841 w 66058"/>
                <a:gd name="connsiteY8" fmla="*/ 16234 h 48098"/>
                <a:gd name="connsiteX9" fmla="*/ 44 w 66058"/>
                <a:gd name="connsiteY9" fmla="*/ 15047 h 48098"/>
                <a:gd name="connsiteX10" fmla="*/ 855 w 66058"/>
                <a:gd name="connsiteY10" fmla="*/ 11980 h 48098"/>
                <a:gd name="connsiteX11" fmla="*/ 2912 w 66058"/>
                <a:gd name="connsiteY11" fmla="*/ 10112 h 48098"/>
                <a:gd name="connsiteX12" fmla="*/ 6494 w 66058"/>
                <a:gd name="connsiteY12" fmla="*/ 8665 h 48098"/>
                <a:gd name="connsiteX13" fmla="*/ 7891 w 66058"/>
                <a:gd name="connsiteY13" fmla="*/ 11969 h 48098"/>
                <a:gd name="connsiteX14" fmla="*/ 11780 w 66058"/>
                <a:gd name="connsiteY14" fmla="*/ 11187 h 48098"/>
                <a:gd name="connsiteX15" fmla="*/ 12852 w 66058"/>
                <a:gd name="connsiteY15" fmla="*/ 7607 h 48098"/>
                <a:gd name="connsiteX16" fmla="*/ 12463 w 66058"/>
                <a:gd name="connsiteY16" fmla="*/ 5764 h 48098"/>
                <a:gd name="connsiteX17" fmla="*/ 14096 w 66058"/>
                <a:gd name="connsiteY17" fmla="*/ 6112 h 48098"/>
                <a:gd name="connsiteX18" fmla="*/ 15142 w 66058"/>
                <a:gd name="connsiteY18" fmla="*/ 8608 h 48098"/>
                <a:gd name="connsiteX19" fmla="*/ 17380 w 66058"/>
                <a:gd name="connsiteY19" fmla="*/ 8593 h 48098"/>
                <a:gd name="connsiteX20" fmla="*/ 18865 w 66058"/>
                <a:gd name="connsiteY20" fmla="*/ 11556 h 48098"/>
                <a:gd name="connsiteX21" fmla="*/ 21124 w 66058"/>
                <a:gd name="connsiteY21" fmla="*/ 8959 h 48098"/>
                <a:gd name="connsiteX22" fmla="*/ 21955 w 66058"/>
                <a:gd name="connsiteY22" fmla="*/ 6563 h 48098"/>
                <a:gd name="connsiteX23" fmla="*/ 24018 w 66058"/>
                <a:gd name="connsiteY23" fmla="*/ 102 h 48098"/>
                <a:gd name="connsiteX24" fmla="*/ 27080 w 66058"/>
                <a:gd name="connsiteY24" fmla="*/ 2443 h 48098"/>
                <a:gd name="connsiteX25" fmla="*/ 31141 w 66058"/>
                <a:gd name="connsiteY25" fmla="*/ 4404 h 48098"/>
                <a:gd name="connsiteX26" fmla="*/ 34191 w 66058"/>
                <a:gd name="connsiteY26" fmla="*/ 4874 h 48098"/>
                <a:gd name="connsiteX27" fmla="*/ 38894 w 66058"/>
                <a:gd name="connsiteY27" fmla="*/ 7409 h 48098"/>
                <a:gd name="connsiteX28" fmla="*/ 41693 w 66058"/>
                <a:gd name="connsiteY28" fmla="*/ 4860 h 48098"/>
                <a:gd name="connsiteX29" fmla="*/ 45290 w 66058"/>
                <a:gd name="connsiteY29" fmla="*/ 3623 h 48098"/>
                <a:gd name="connsiteX30" fmla="*/ 47957 w 66058"/>
                <a:gd name="connsiteY30" fmla="*/ 4180 h 48098"/>
                <a:gd name="connsiteX31" fmla="*/ 51837 w 66058"/>
                <a:gd name="connsiteY31" fmla="*/ 7527 h 48098"/>
                <a:gd name="connsiteX32" fmla="*/ 54104 w 66058"/>
                <a:gd name="connsiteY32" fmla="*/ 9104 h 48098"/>
                <a:gd name="connsiteX33" fmla="*/ 55934 w 66058"/>
                <a:gd name="connsiteY33" fmla="*/ 8636 h 48098"/>
                <a:gd name="connsiteX34" fmla="*/ 56064 w 66058"/>
                <a:gd name="connsiteY34" fmla="*/ 11085 h 48098"/>
                <a:gd name="connsiteX35" fmla="*/ 59984 w 66058"/>
                <a:gd name="connsiteY35" fmla="*/ 12833 h 48098"/>
                <a:gd name="connsiteX36" fmla="*/ 63710 w 66058"/>
                <a:gd name="connsiteY36" fmla="*/ 14715 h 48098"/>
                <a:gd name="connsiteX37" fmla="*/ 66045 w 66058"/>
                <a:gd name="connsiteY37" fmla="*/ 17585 h 48098"/>
                <a:gd name="connsiteX38" fmla="*/ 62679 w 66058"/>
                <a:gd name="connsiteY38" fmla="*/ 19015 h 48098"/>
                <a:gd name="connsiteX39" fmla="*/ 57997 w 66058"/>
                <a:gd name="connsiteY39" fmla="*/ 19724 h 48098"/>
                <a:gd name="connsiteX40" fmla="*/ 55097 w 66058"/>
                <a:gd name="connsiteY40" fmla="*/ 18637 h 48098"/>
                <a:gd name="connsiteX41" fmla="*/ 51966 w 66058"/>
                <a:gd name="connsiteY41" fmla="*/ 22492 h 48098"/>
                <a:gd name="connsiteX42" fmla="*/ 48972 w 66058"/>
                <a:gd name="connsiteY42" fmla="*/ 26435 h 48098"/>
                <a:gd name="connsiteX43" fmla="*/ 44772 w 66058"/>
                <a:gd name="connsiteY43" fmla="*/ 29971 h 48098"/>
                <a:gd name="connsiteX44" fmla="*/ 38447 w 66058"/>
                <a:gd name="connsiteY44" fmla="*/ 28783 h 48098"/>
                <a:gd name="connsiteX45" fmla="*/ 36140 w 66058"/>
                <a:gd name="connsiteY45" fmla="*/ 29283 h 48098"/>
                <a:gd name="connsiteX46" fmla="*/ 36235 w 66058"/>
                <a:gd name="connsiteY46" fmla="*/ 31339 h 48098"/>
                <a:gd name="connsiteX47" fmla="*/ 39883 w 66058"/>
                <a:gd name="connsiteY47" fmla="*/ 35561 h 48098"/>
                <a:gd name="connsiteX48" fmla="*/ 46845 w 66058"/>
                <a:gd name="connsiteY48" fmla="*/ 38908 h 48098"/>
                <a:gd name="connsiteX49" fmla="*/ 52846 w 66058"/>
                <a:gd name="connsiteY49" fmla="*/ 44717 h 48098"/>
                <a:gd name="connsiteX50" fmla="*/ 53358 w 66058"/>
                <a:gd name="connsiteY50" fmla="*/ 46907 h 48098"/>
                <a:gd name="connsiteX51" fmla="*/ 48862 w 66058"/>
                <a:gd name="connsiteY51" fmla="*/ 48031 h 48098"/>
                <a:gd name="connsiteX52" fmla="*/ 44427 w 66058"/>
                <a:gd name="connsiteY52" fmla="*/ 46108 h 48098"/>
                <a:gd name="connsiteX53" fmla="*/ 41692 w 66058"/>
                <a:gd name="connsiteY53" fmla="*/ 44401 h 48098"/>
                <a:gd name="connsiteX54" fmla="*/ 37692 w 66058"/>
                <a:gd name="connsiteY54" fmla="*/ 43046 h 48098"/>
                <a:gd name="connsiteX55" fmla="*/ 35062 w 66058"/>
                <a:gd name="connsiteY55" fmla="*/ 44043 h 48098"/>
                <a:gd name="connsiteX56" fmla="*/ 31503 w 66058"/>
                <a:gd name="connsiteY56" fmla="*/ 42536 h 48098"/>
                <a:gd name="connsiteX57" fmla="*/ 27696 w 66058"/>
                <a:gd name="connsiteY57" fmla="*/ 41146 h 48098"/>
                <a:gd name="connsiteX58" fmla="*/ 23735 w 66058"/>
                <a:gd name="connsiteY58" fmla="*/ 38216 h 48098"/>
                <a:gd name="connsiteX59" fmla="*/ 17301 w 66058"/>
                <a:gd name="connsiteY59" fmla="*/ 33012 h 48098"/>
                <a:gd name="connsiteX60" fmla="*/ 17103 w 66058"/>
                <a:gd name="connsiteY60" fmla="*/ 29574 h 48098"/>
                <a:gd name="connsiteX61" fmla="*/ 14186 w 66058"/>
                <a:gd name="connsiteY61" fmla="*/ 28958 h 48098"/>
                <a:gd name="connsiteX0" fmla="*/ 14186 w 66058"/>
                <a:gd name="connsiteY0" fmla="*/ 28958 h 48098"/>
                <a:gd name="connsiteX1" fmla="*/ 11602 w 66058"/>
                <a:gd name="connsiteY1" fmla="*/ 29520 h 48098"/>
                <a:gd name="connsiteX2" fmla="*/ 10668 w 66058"/>
                <a:gd name="connsiteY2" fmla="*/ 28256 h 48098"/>
                <a:gd name="connsiteX3" fmla="*/ 13714 w 66058"/>
                <a:gd name="connsiteY3" fmla="*/ 27573 h 48098"/>
                <a:gd name="connsiteX4" fmla="*/ 13844 w 66058"/>
                <a:gd name="connsiteY4" fmla="*/ 25658 h 48098"/>
                <a:gd name="connsiteX5" fmla="*/ 14585 w 66058"/>
                <a:gd name="connsiteY5" fmla="*/ 23644 h 48098"/>
                <a:gd name="connsiteX6" fmla="*/ 11261 w 66058"/>
                <a:gd name="connsiteY6" fmla="*/ 20022 h 48098"/>
                <a:gd name="connsiteX7" fmla="*/ 7289 w 66058"/>
                <a:gd name="connsiteY7" fmla="*/ 19126 h 48098"/>
                <a:gd name="connsiteX8" fmla="*/ 2841 w 66058"/>
                <a:gd name="connsiteY8" fmla="*/ 16234 h 48098"/>
                <a:gd name="connsiteX9" fmla="*/ 44 w 66058"/>
                <a:gd name="connsiteY9" fmla="*/ 15047 h 48098"/>
                <a:gd name="connsiteX10" fmla="*/ 855 w 66058"/>
                <a:gd name="connsiteY10" fmla="*/ 11980 h 48098"/>
                <a:gd name="connsiteX11" fmla="*/ 2912 w 66058"/>
                <a:gd name="connsiteY11" fmla="*/ 10112 h 48098"/>
                <a:gd name="connsiteX12" fmla="*/ 6494 w 66058"/>
                <a:gd name="connsiteY12" fmla="*/ 8665 h 48098"/>
                <a:gd name="connsiteX13" fmla="*/ 7891 w 66058"/>
                <a:gd name="connsiteY13" fmla="*/ 11969 h 48098"/>
                <a:gd name="connsiteX14" fmla="*/ 11780 w 66058"/>
                <a:gd name="connsiteY14" fmla="*/ 11187 h 48098"/>
                <a:gd name="connsiteX15" fmla="*/ 12852 w 66058"/>
                <a:gd name="connsiteY15" fmla="*/ 7607 h 48098"/>
                <a:gd name="connsiteX16" fmla="*/ 12463 w 66058"/>
                <a:gd name="connsiteY16" fmla="*/ 5764 h 48098"/>
                <a:gd name="connsiteX17" fmla="*/ 14096 w 66058"/>
                <a:gd name="connsiteY17" fmla="*/ 6112 h 48098"/>
                <a:gd name="connsiteX18" fmla="*/ 15142 w 66058"/>
                <a:gd name="connsiteY18" fmla="*/ 8608 h 48098"/>
                <a:gd name="connsiteX19" fmla="*/ 17380 w 66058"/>
                <a:gd name="connsiteY19" fmla="*/ 8593 h 48098"/>
                <a:gd name="connsiteX20" fmla="*/ 18865 w 66058"/>
                <a:gd name="connsiteY20" fmla="*/ 11556 h 48098"/>
                <a:gd name="connsiteX21" fmla="*/ 21124 w 66058"/>
                <a:gd name="connsiteY21" fmla="*/ 8959 h 48098"/>
                <a:gd name="connsiteX22" fmla="*/ 21955 w 66058"/>
                <a:gd name="connsiteY22" fmla="*/ 6563 h 48098"/>
                <a:gd name="connsiteX23" fmla="*/ 24018 w 66058"/>
                <a:gd name="connsiteY23" fmla="*/ 102 h 48098"/>
                <a:gd name="connsiteX24" fmla="*/ 27080 w 66058"/>
                <a:gd name="connsiteY24" fmla="*/ 2443 h 48098"/>
                <a:gd name="connsiteX25" fmla="*/ 31141 w 66058"/>
                <a:gd name="connsiteY25" fmla="*/ 4404 h 48098"/>
                <a:gd name="connsiteX26" fmla="*/ 34191 w 66058"/>
                <a:gd name="connsiteY26" fmla="*/ 4874 h 48098"/>
                <a:gd name="connsiteX27" fmla="*/ 38894 w 66058"/>
                <a:gd name="connsiteY27" fmla="*/ 7409 h 48098"/>
                <a:gd name="connsiteX28" fmla="*/ 41693 w 66058"/>
                <a:gd name="connsiteY28" fmla="*/ 4860 h 48098"/>
                <a:gd name="connsiteX29" fmla="*/ 45290 w 66058"/>
                <a:gd name="connsiteY29" fmla="*/ 3623 h 48098"/>
                <a:gd name="connsiteX30" fmla="*/ 47957 w 66058"/>
                <a:gd name="connsiteY30" fmla="*/ 4180 h 48098"/>
                <a:gd name="connsiteX31" fmla="*/ 51837 w 66058"/>
                <a:gd name="connsiteY31" fmla="*/ 7527 h 48098"/>
                <a:gd name="connsiteX32" fmla="*/ 54104 w 66058"/>
                <a:gd name="connsiteY32" fmla="*/ 9104 h 48098"/>
                <a:gd name="connsiteX33" fmla="*/ 55934 w 66058"/>
                <a:gd name="connsiteY33" fmla="*/ 8636 h 48098"/>
                <a:gd name="connsiteX34" fmla="*/ 56064 w 66058"/>
                <a:gd name="connsiteY34" fmla="*/ 11085 h 48098"/>
                <a:gd name="connsiteX35" fmla="*/ 59500 w 66058"/>
                <a:gd name="connsiteY35" fmla="*/ 11725 h 48098"/>
                <a:gd name="connsiteX36" fmla="*/ 63710 w 66058"/>
                <a:gd name="connsiteY36" fmla="*/ 14715 h 48098"/>
                <a:gd name="connsiteX37" fmla="*/ 66045 w 66058"/>
                <a:gd name="connsiteY37" fmla="*/ 17585 h 48098"/>
                <a:gd name="connsiteX38" fmla="*/ 62679 w 66058"/>
                <a:gd name="connsiteY38" fmla="*/ 19015 h 48098"/>
                <a:gd name="connsiteX39" fmla="*/ 57997 w 66058"/>
                <a:gd name="connsiteY39" fmla="*/ 19724 h 48098"/>
                <a:gd name="connsiteX40" fmla="*/ 55097 w 66058"/>
                <a:gd name="connsiteY40" fmla="*/ 18637 h 48098"/>
                <a:gd name="connsiteX41" fmla="*/ 51966 w 66058"/>
                <a:gd name="connsiteY41" fmla="*/ 22492 h 48098"/>
                <a:gd name="connsiteX42" fmla="*/ 48972 w 66058"/>
                <a:gd name="connsiteY42" fmla="*/ 26435 h 48098"/>
                <a:gd name="connsiteX43" fmla="*/ 44772 w 66058"/>
                <a:gd name="connsiteY43" fmla="*/ 29971 h 48098"/>
                <a:gd name="connsiteX44" fmla="*/ 38447 w 66058"/>
                <a:gd name="connsiteY44" fmla="*/ 28783 h 48098"/>
                <a:gd name="connsiteX45" fmla="*/ 36140 w 66058"/>
                <a:gd name="connsiteY45" fmla="*/ 29283 h 48098"/>
                <a:gd name="connsiteX46" fmla="*/ 36235 w 66058"/>
                <a:gd name="connsiteY46" fmla="*/ 31339 h 48098"/>
                <a:gd name="connsiteX47" fmla="*/ 39883 w 66058"/>
                <a:gd name="connsiteY47" fmla="*/ 35561 h 48098"/>
                <a:gd name="connsiteX48" fmla="*/ 46845 w 66058"/>
                <a:gd name="connsiteY48" fmla="*/ 38908 h 48098"/>
                <a:gd name="connsiteX49" fmla="*/ 52846 w 66058"/>
                <a:gd name="connsiteY49" fmla="*/ 44717 h 48098"/>
                <a:gd name="connsiteX50" fmla="*/ 53358 w 66058"/>
                <a:gd name="connsiteY50" fmla="*/ 46907 h 48098"/>
                <a:gd name="connsiteX51" fmla="*/ 48862 w 66058"/>
                <a:gd name="connsiteY51" fmla="*/ 48031 h 48098"/>
                <a:gd name="connsiteX52" fmla="*/ 44427 w 66058"/>
                <a:gd name="connsiteY52" fmla="*/ 46108 h 48098"/>
                <a:gd name="connsiteX53" fmla="*/ 41692 w 66058"/>
                <a:gd name="connsiteY53" fmla="*/ 44401 h 48098"/>
                <a:gd name="connsiteX54" fmla="*/ 37692 w 66058"/>
                <a:gd name="connsiteY54" fmla="*/ 43046 h 48098"/>
                <a:gd name="connsiteX55" fmla="*/ 35062 w 66058"/>
                <a:gd name="connsiteY55" fmla="*/ 44043 h 48098"/>
                <a:gd name="connsiteX56" fmla="*/ 31503 w 66058"/>
                <a:gd name="connsiteY56" fmla="*/ 42536 h 48098"/>
                <a:gd name="connsiteX57" fmla="*/ 27696 w 66058"/>
                <a:gd name="connsiteY57" fmla="*/ 41146 h 48098"/>
                <a:gd name="connsiteX58" fmla="*/ 23735 w 66058"/>
                <a:gd name="connsiteY58" fmla="*/ 38216 h 48098"/>
                <a:gd name="connsiteX59" fmla="*/ 17301 w 66058"/>
                <a:gd name="connsiteY59" fmla="*/ 33012 h 48098"/>
                <a:gd name="connsiteX60" fmla="*/ 17103 w 66058"/>
                <a:gd name="connsiteY60" fmla="*/ 29574 h 48098"/>
                <a:gd name="connsiteX61" fmla="*/ 14186 w 66058"/>
                <a:gd name="connsiteY61" fmla="*/ 28958 h 48098"/>
                <a:gd name="connsiteX0" fmla="*/ 14186 w 66058"/>
                <a:gd name="connsiteY0" fmla="*/ 28958 h 48098"/>
                <a:gd name="connsiteX1" fmla="*/ 11602 w 66058"/>
                <a:gd name="connsiteY1" fmla="*/ 29520 h 48098"/>
                <a:gd name="connsiteX2" fmla="*/ 10668 w 66058"/>
                <a:gd name="connsiteY2" fmla="*/ 28256 h 48098"/>
                <a:gd name="connsiteX3" fmla="*/ 13714 w 66058"/>
                <a:gd name="connsiteY3" fmla="*/ 27573 h 48098"/>
                <a:gd name="connsiteX4" fmla="*/ 13844 w 66058"/>
                <a:gd name="connsiteY4" fmla="*/ 25658 h 48098"/>
                <a:gd name="connsiteX5" fmla="*/ 14585 w 66058"/>
                <a:gd name="connsiteY5" fmla="*/ 23644 h 48098"/>
                <a:gd name="connsiteX6" fmla="*/ 11261 w 66058"/>
                <a:gd name="connsiteY6" fmla="*/ 20022 h 48098"/>
                <a:gd name="connsiteX7" fmla="*/ 7289 w 66058"/>
                <a:gd name="connsiteY7" fmla="*/ 19126 h 48098"/>
                <a:gd name="connsiteX8" fmla="*/ 2841 w 66058"/>
                <a:gd name="connsiteY8" fmla="*/ 16234 h 48098"/>
                <a:gd name="connsiteX9" fmla="*/ 44 w 66058"/>
                <a:gd name="connsiteY9" fmla="*/ 15047 h 48098"/>
                <a:gd name="connsiteX10" fmla="*/ 855 w 66058"/>
                <a:gd name="connsiteY10" fmla="*/ 11980 h 48098"/>
                <a:gd name="connsiteX11" fmla="*/ 2912 w 66058"/>
                <a:gd name="connsiteY11" fmla="*/ 10112 h 48098"/>
                <a:gd name="connsiteX12" fmla="*/ 6494 w 66058"/>
                <a:gd name="connsiteY12" fmla="*/ 8665 h 48098"/>
                <a:gd name="connsiteX13" fmla="*/ 7891 w 66058"/>
                <a:gd name="connsiteY13" fmla="*/ 11969 h 48098"/>
                <a:gd name="connsiteX14" fmla="*/ 11780 w 66058"/>
                <a:gd name="connsiteY14" fmla="*/ 11187 h 48098"/>
                <a:gd name="connsiteX15" fmla="*/ 12852 w 66058"/>
                <a:gd name="connsiteY15" fmla="*/ 7607 h 48098"/>
                <a:gd name="connsiteX16" fmla="*/ 12463 w 66058"/>
                <a:gd name="connsiteY16" fmla="*/ 5764 h 48098"/>
                <a:gd name="connsiteX17" fmla="*/ 14096 w 66058"/>
                <a:gd name="connsiteY17" fmla="*/ 6112 h 48098"/>
                <a:gd name="connsiteX18" fmla="*/ 15142 w 66058"/>
                <a:gd name="connsiteY18" fmla="*/ 8608 h 48098"/>
                <a:gd name="connsiteX19" fmla="*/ 17380 w 66058"/>
                <a:gd name="connsiteY19" fmla="*/ 8593 h 48098"/>
                <a:gd name="connsiteX20" fmla="*/ 18865 w 66058"/>
                <a:gd name="connsiteY20" fmla="*/ 11556 h 48098"/>
                <a:gd name="connsiteX21" fmla="*/ 21124 w 66058"/>
                <a:gd name="connsiteY21" fmla="*/ 8959 h 48098"/>
                <a:gd name="connsiteX22" fmla="*/ 21955 w 66058"/>
                <a:gd name="connsiteY22" fmla="*/ 6563 h 48098"/>
                <a:gd name="connsiteX23" fmla="*/ 24018 w 66058"/>
                <a:gd name="connsiteY23" fmla="*/ 102 h 48098"/>
                <a:gd name="connsiteX24" fmla="*/ 27080 w 66058"/>
                <a:gd name="connsiteY24" fmla="*/ 2443 h 48098"/>
                <a:gd name="connsiteX25" fmla="*/ 31141 w 66058"/>
                <a:gd name="connsiteY25" fmla="*/ 4404 h 48098"/>
                <a:gd name="connsiteX26" fmla="*/ 34191 w 66058"/>
                <a:gd name="connsiteY26" fmla="*/ 4874 h 48098"/>
                <a:gd name="connsiteX27" fmla="*/ 38894 w 66058"/>
                <a:gd name="connsiteY27" fmla="*/ 7409 h 48098"/>
                <a:gd name="connsiteX28" fmla="*/ 41693 w 66058"/>
                <a:gd name="connsiteY28" fmla="*/ 4860 h 48098"/>
                <a:gd name="connsiteX29" fmla="*/ 45290 w 66058"/>
                <a:gd name="connsiteY29" fmla="*/ 3623 h 48098"/>
                <a:gd name="connsiteX30" fmla="*/ 47957 w 66058"/>
                <a:gd name="connsiteY30" fmla="*/ 4180 h 48098"/>
                <a:gd name="connsiteX31" fmla="*/ 51837 w 66058"/>
                <a:gd name="connsiteY31" fmla="*/ 7527 h 48098"/>
                <a:gd name="connsiteX32" fmla="*/ 54104 w 66058"/>
                <a:gd name="connsiteY32" fmla="*/ 9104 h 48098"/>
                <a:gd name="connsiteX33" fmla="*/ 55934 w 66058"/>
                <a:gd name="connsiteY33" fmla="*/ 8636 h 48098"/>
                <a:gd name="connsiteX34" fmla="*/ 56064 w 66058"/>
                <a:gd name="connsiteY34" fmla="*/ 11085 h 48098"/>
                <a:gd name="connsiteX35" fmla="*/ 59500 w 66058"/>
                <a:gd name="connsiteY35" fmla="*/ 11725 h 48098"/>
                <a:gd name="connsiteX36" fmla="*/ 63710 w 66058"/>
                <a:gd name="connsiteY36" fmla="*/ 14715 h 48098"/>
                <a:gd name="connsiteX37" fmla="*/ 66045 w 66058"/>
                <a:gd name="connsiteY37" fmla="*/ 17585 h 48098"/>
                <a:gd name="connsiteX38" fmla="*/ 62679 w 66058"/>
                <a:gd name="connsiteY38" fmla="*/ 19015 h 48098"/>
                <a:gd name="connsiteX39" fmla="*/ 57997 w 66058"/>
                <a:gd name="connsiteY39" fmla="*/ 19724 h 48098"/>
                <a:gd name="connsiteX40" fmla="*/ 55097 w 66058"/>
                <a:gd name="connsiteY40" fmla="*/ 18637 h 48098"/>
                <a:gd name="connsiteX41" fmla="*/ 51966 w 66058"/>
                <a:gd name="connsiteY41" fmla="*/ 22492 h 48098"/>
                <a:gd name="connsiteX42" fmla="*/ 51683 w 66058"/>
                <a:gd name="connsiteY42" fmla="*/ 24507 h 48098"/>
                <a:gd name="connsiteX43" fmla="*/ 48972 w 66058"/>
                <a:gd name="connsiteY43" fmla="*/ 26435 h 48098"/>
                <a:gd name="connsiteX44" fmla="*/ 44772 w 66058"/>
                <a:gd name="connsiteY44" fmla="*/ 29971 h 48098"/>
                <a:gd name="connsiteX45" fmla="*/ 38447 w 66058"/>
                <a:gd name="connsiteY45" fmla="*/ 28783 h 48098"/>
                <a:gd name="connsiteX46" fmla="*/ 36140 w 66058"/>
                <a:gd name="connsiteY46" fmla="*/ 29283 h 48098"/>
                <a:gd name="connsiteX47" fmla="*/ 36235 w 66058"/>
                <a:gd name="connsiteY47" fmla="*/ 31339 h 48098"/>
                <a:gd name="connsiteX48" fmla="*/ 39883 w 66058"/>
                <a:gd name="connsiteY48" fmla="*/ 35561 h 48098"/>
                <a:gd name="connsiteX49" fmla="*/ 46845 w 66058"/>
                <a:gd name="connsiteY49" fmla="*/ 38908 h 48098"/>
                <a:gd name="connsiteX50" fmla="*/ 52846 w 66058"/>
                <a:gd name="connsiteY50" fmla="*/ 44717 h 48098"/>
                <a:gd name="connsiteX51" fmla="*/ 53358 w 66058"/>
                <a:gd name="connsiteY51" fmla="*/ 46907 h 48098"/>
                <a:gd name="connsiteX52" fmla="*/ 48862 w 66058"/>
                <a:gd name="connsiteY52" fmla="*/ 48031 h 48098"/>
                <a:gd name="connsiteX53" fmla="*/ 44427 w 66058"/>
                <a:gd name="connsiteY53" fmla="*/ 46108 h 48098"/>
                <a:gd name="connsiteX54" fmla="*/ 41692 w 66058"/>
                <a:gd name="connsiteY54" fmla="*/ 44401 h 48098"/>
                <a:gd name="connsiteX55" fmla="*/ 37692 w 66058"/>
                <a:gd name="connsiteY55" fmla="*/ 43046 h 48098"/>
                <a:gd name="connsiteX56" fmla="*/ 35062 w 66058"/>
                <a:gd name="connsiteY56" fmla="*/ 44043 h 48098"/>
                <a:gd name="connsiteX57" fmla="*/ 31503 w 66058"/>
                <a:gd name="connsiteY57" fmla="*/ 42536 h 48098"/>
                <a:gd name="connsiteX58" fmla="*/ 27696 w 66058"/>
                <a:gd name="connsiteY58" fmla="*/ 41146 h 48098"/>
                <a:gd name="connsiteX59" fmla="*/ 23735 w 66058"/>
                <a:gd name="connsiteY59" fmla="*/ 38216 h 48098"/>
                <a:gd name="connsiteX60" fmla="*/ 17301 w 66058"/>
                <a:gd name="connsiteY60" fmla="*/ 33012 h 48098"/>
                <a:gd name="connsiteX61" fmla="*/ 17103 w 66058"/>
                <a:gd name="connsiteY61" fmla="*/ 29574 h 48098"/>
                <a:gd name="connsiteX62" fmla="*/ 14186 w 66058"/>
                <a:gd name="connsiteY62" fmla="*/ 28958 h 48098"/>
                <a:gd name="connsiteX0" fmla="*/ 14186 w 66401"/>
                <a:gd name="connsiteY0" fmla="*/ 28958 h 48098"/>
                <a:gd name="connsiteX1" fmla="*/ 11602 w 66401"/>
                <a:gd name="connsiteY1" fmla="*/ 29520 h 48098"/>
                <a:gd name="connsiteX2" fmla="*/ 10668 w 66401"/>
                <a:gd name="connsiteY2" fmla="*/ 28256 h 48098"/>
                <a:gd name="connsiteX3" fmla="*/ 13714 w 66401"/>
                <a:gd name="connsiteY3" fmla="*/ 27573 h 48098"/>
                <a:gd name="connsiteX4" fmla="*/ 13844 w 66401"/>
                <a:gd name="connsiteY4" fmla="*/ 25658 h 48098"/>
                <a:gd name="connsiteX5" fmla="*/ 14585 w 66401"/>
                <a:gd name="connsiteY5" fmla="*/ 23644 h 48098"/>
                <a:gd name="connsiteX6" fmla="*/ 11261 w 66401"/>
                <a:gd name="connsiteY6" fmla="*/ 20022 h 48098"/>
                <a:gd name="connsiteX7" fmla="*/ 7289 w 66401"/>
                <a:gd name="connsiteY7" fmla="*/ 19126 h 48098"/>
                <a:gd name="connsiteX8" fmla="*/ 2841 w 66401"/>
                <a:gd name="connsiteY8" fmla="*/ 16234 h 48098"/>
                <a:gd name="connsiteX9" fmla="*/ 44 w 66401"/>
                <a:gd name="connsiteY9" fmla="*/ 15047 h 48098"/>
                <a:gd name="connsiteX10" fmla="*/ 855 w 66401"/>
                <a:gd name="connsiteY10" fmla="*/ 11980 h 48098"/>
                <a:gd name="connsiteX11" fmla="*/ 2912 w 66401"/>
                <a:gd name="connsiteY11" fmla="*/ 10112 h 48098"/>
                <a:gd name="connsiteX12" fmla="*/ 6494 w 66401"/>
                <a:gd name="connsiteY12" fmla="*/ 8665 h 48098"/>
                <a:gd name="connsiteX13" fmla="*/ 7891 w 66401"/>
                <a:gd name="connsiteY13" fmla="*/ 11969 h 48098"/>
                <a:gd name="connsiteX14" fmla="*/ 11780 w 66401"/>
                <a:gd name="connsiteY14" fmla="*/ 11187 h 48098"/>
                <a:gd name="connsiteX15" fmla="*/ 12852 w 66401"/>
                <a:gd name="connsiteY15" fmla="*/ 7607 h 48098"/>
                <a:gd name="connsiteX16" fmla="*/ 12463 w 66401"/>
                <a:gd name="connsiteY16" fmla="*/ 5764 h 48098"/>
                <a:gd name="connsiteX17" fmla="*/ 14096 w 66401"/>
                <a:gd name="connsiteY17" fmla="*/ 6112 h 48098"/>
                <a:gd name="connsiteX18" fmla="*/ 15142 w 66401"/>
                <a:gd name="connsiteY18" fmla="*/ 8608 h 48098"/>
                <a:gd name="connsiteX19" fmla="*/ 17380 w 66401"/>
                <a:gd name="connsiteY19" fmla="*/ 8593 h 48098"/>
                <a:gd name="connsiteX20" fmla="*/ 18865 w 66401"/>
                <a:gd name="connsiteY20" fmla="*/ 11556 h 48098"/>
                <a:gd name="connsiteX21" fmla="*/ 21124 w 66401"/>
                <a:gd name="connsiteY21" fmla="*/ 8959 h 48098"/>
                <a:gd name="connsiteX22" fmla="*/ 21955 w 66401"/>
                <a:gd name="connsiteY22" fmla="*/ 6563 h 48098"/>
                <a:gd name="connsiteX23" fmla="*/ 24018 w 66401"/>
                <a:gd name="connsiteY23" fmla="*/ 102 h 48098"/>
                <a:gd name="connsiteX24" fmla="*/ 27080 w 66401"/>
                <a:gd name="connsiteY24" fmla="*/ 2443 h 48098"/>
                <a:gd name="connsiteX25" fmla="*/ 31141 w 66401"/>
                <a:gd name="connsiteY25" fmla="*/ 4404 h 48098"/>
                <a:gd name="connsiteX26" fmla="*/ 34191 w 66401"/>
                <a:gd name="connsiteY26" fmla="*/ 4874 h 48098"/>
                <a:gd name="connsiteX27" fmla="*/ 38894 w 66401"/>
                <a:gd name="connsiteY27" fmla="*/ 7409 h 48098"/>
                <a:gd name="connsiteX28" fmla="*/ 41693 w 66401"/>
                <a:gd name="connsiteY28" fmla="*/ 4860 h 48098"/>
                <a:gd name="connsiteX29" fmla="*/ 45290 w 66401"/>
                <a:gd name="connsiteY29" fmla="*/ 3623 h 48098"/>
                <a:gd name="connsiteX30" fmla="*/ 47957 w 66401"/>
                <a:gd name="connsiteY30" fmla="*/ 4180 h 48098"/>
                <a:gd name="connsiteX31" fmla="*/ 51837 w 66401"/>
                <a:gd name="connsiteY31" fmla="*/ 7527 h 48098"/>
                <a:gd name="connsiteX32" fmla="*/ 54104 w 66401"/>
                <a:gd name="connsiteY32" fmla="*/ 9104 h 48098"/>
                <a:gd name="connsiteX33" fmla="*/ 55934 w 66401"/>
                <a:gd name="connsiteY33" fmla="*/ 8636 h 48098"/>
                <a:gd name="connsiteX34" fmla="*/ 56064 w 66401"/>
                <a:gd name="connsiteY34" fmla="*/ 11085 h 48098"/>
                <a:gd name="connsiteX35" fmla="*/ 59500 w 66401"/>
                <a:gd name="connsiteY35" fmla="*/ 11725 h 48098"/>
                <a:gd name="connsiteX36" fmla="*/ 63710 w 66401"/>
                <a:gd name="connsiteY36" fmla="*/ 14715 h 48098"/>
                <a:gd name="connsiteX37" fmla="*/ 66041 w 66401"/>
                <a:gd name="connsiteY37" fmla="*/ 16238 h 48098"/>
                <a:gd name="connsiteX38" fmla="*/ 66045 w 66401"/>
                <a:gd name="connsiteY38" fmla="*/ 17585 h 48098"/>
                <a:gd name="connsiteX39" fmla="*/ 62679 w 66401"/>
                <a:gd name="connsiteY39" fmla="*/ 19015 h 48098"/>
                <a:gd name="connsiteX40" fmla="*/ 57997 w 66401"/>
                <a:gd name="connsiteY40" fmla="*/ 19724 h 48098"/>
                <a:gd name="connsiteX41" fmla="*/ 55097 w 66401"/>
                <a:gd name="connsiteY41" fmla="*/ 18637 h 48098"/>
                <a:gd name="connsiteX42" fmla="*/ 51966 w 66401"/>
                <a:gd name="connsiteY42" fmla="*/ 22492 h 48098"/>
                <a:gd name="connsiteX43" fmla="*/ 51683 w 66401"/>
                <a:gd name="connsiteY43" fmla="*/ 24507 h 48098"/>
                <a:gd name="connsiteX44" fmla="*/ 48972 w 66401"/>
                <a:gd name="connsiteY44" fmla="*/ 26435 h 48098"/>
                <a:gd name="connsiteX45" fmla="*/ 44772 w 66401"/>
                <a:gd name="connsiteY45" fmla="*/ 29971 h 48098"/>
                <a:gd name="connsiteX46" fmla="*/ 38447 w 66401"/>
                <a:gd name="connsiteY46" fmla="*/ 28783 h 48098"/>
                <a:gd name="connsiteX47" fmla="*/ 36140 w 66401"/>
                <a:gd name="connsiteY47" fmla="*/ 29283 h 48098"/>
                <a:gd name="connsiteX48" fmla="*/ 36235 w 66401"/>
                <a:gd name="connsiteY48" fmla="*/ 31339 h 48098"/>
                <a:gd name="connsiteX49" fmla="*/ 39883 w 66401"/>
                <a:gd name="connsiteY49" fmla="*/ 35561 h 48098"/>
                <a:gd name="connsiteX50" fmla="*/ 46845 w 66401"/>
                <a:gd name="connsiteY50" fmla="*/ 38908 h 48098"/>
                <a:gd name="connsiteX51" fmla="*/ 52846 w 66401"/>
                <a:gd name="connsiteY51" fmla="*/ 44717 h 48098"/>
                <a:gd name="connsiteX52" fmla="*/ 53358 w 66401"/>
                <a:gd name="connsiteY52" fmla="*/ 46907 h 48098"/>
                <a:gd name="connsiteX53" fmla="*/ 48862 w 66401"/>
                <a:gd name="connsiteY53" fmla="*/ 48031 h 48098"/>
                <a:gd name="connsiteX54" fmla="*/ 44427 w 66401"/>
                <a:gd name="connsiteY54" fmla="*/ 46108 h 48098"/>
                <a:gd name="connsiteX55" fmla="*/ 41692 w 66401"/>
                <a:gd name="connsiteY55" fmla="*/ 44401 h 48098"/>
                <a:gd name="connsiteX56" fmla="*/ 37692 w 66401"/>
                <a:gd name="connsiteY56" fmla="*/ 43046 h 48098"/>
                <a:gd name="connsiteX57" fmla="*/ 35062 w 66401"/>
                <a:gd name="connsiteY57" fmla="*/ 44043 h 48098"/>
                <a:gd name="connsiteX58" fmla="*/ 31503 w 66401"/>
                <a:gd name="connsiteY58" fmla="*/ 42536 h 48098"/>
                <a:gd name="connsiteX59" fmla="*/ 27696 w 66401"/>
                <a:gd name="connsiteY59" fmla="*/ 41146 h 48098"/>
                <a:gd name="connsiteX60" fmla="*/ 23735 w 66401"/>
                <a:gd name="connsiteY60" fmla="*/ 38216 h 48098"/>
                <a:gd name="connsiteX61" fmla="*/ 17301 w 66401"/>
                <a:gd name="connsiteY61" fmla="*/ 33012 h 48098"/>
                <a:gd name="connsiteX62" fmla="*/ 17103 w 66401"/>
                <a:gd name="connsiteY62" fmla="*/ 29574 h 48098"/>
                <a:gd name="connsiteX63" fmla="*/ 14186 w 66401"/>
                <a:gd name="connsiteY63" fmla="*/ 28958 h 4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66401" h="48098">
                  <a:moveTo>
                    <a:pt x="14186" y="28958"/>
                  </a:moveTo>
                  <a:cubicBezTo>
                    <a:pt x="14186" y="28563"/>
                    <a:pt x="12415" y="29700"/>
                    <a:pt x="11602" y="29520"/>
                  </a:cubicBezTo>
                  <a:cubicBezTo>
                    <a:pt x="11377" y="29461"/>
                    <a:pt x="9556" y="28966"/>
                    <a:pt x="10668" y="28256"/>
                  </a:cubicBezTo>
                  <a:cubicBezTo>
                    <a:pt x="11013" y="27846"/>
                    <a:pt x="12447" y="28072"/>
                    <a:pt x="13714" y="27573"/>
                  </a:cubicBezTo>
                  <a:cubicBezTo>
                    <a:pt x="14981" y="27074"/>
                    <a:pt x="12963" y="26026"/>
                    <a:pt x="13844" y="25658"/>
                  </a:cubicBezTo>
                  <a:cubicBezTo>
                    <a:pt x="13257" y="26231"/>
                    <a:pt x="15033" y="24038"/>
                    <a:pt x="14585" y="23644"/>
                  </a:cubicBezTo>
                  <a:cubicBezTo>
                    <a:pt x="13955" y="23071"/>
                    <a:pt x="12477" y="20775"/>
                    <a:pt x="11261" y="20022"/>
                  </a:cubicBezTo>
                  <a:cubicBezTo>
                    <a:pt x="10045" y="19269"/>
                    <a:pt x="8692" y="19757"/>
                    <a:pt x="7289" y="19126"/>
                  </a:cubicBezTo>
                  <a:cubicBezTo>
                    <a:pt x="5886" y="18495"/>
                    <a:pt x="2665" y="16126"/>
                    <a:pt x="2841" y="16234"/>
                  </a:cubicBezTo>
                  <a:cubicBezTo>
                    <a:pt x="1634" y="15554"/>
                    <a:pt x="375" y="15756"/>
                    <a:pt x="44" y="15047"/>
                  </a:cubicBezTo>
                  <a:cubicBezTo>
                    <a:pt x="-287" y="14338"/>
                    <a:pt x="1347" y="12230"/>
                    <a:pt x="855" y="11980"/>
                  </a:cubicBezTo>
                  <a:cubicBezTo>
                    <a:pt x="582" y="11872"/>
                    <a:pt x="2557" y="10255"/>
                    <a:pt x="2912" y="10112"/>
                  </a:cubicBezTo>
                  <a:cubicBezTo>
                    <a:pt x="3413" y="9861"/>
                    <a:pt x="5664" y="8355"/>
                    <a:pt x="6494" y="8665"/>
                  </a:cubicBezTo>
                  <a:cubicBezTo>
                    <a:pt x="7324" y="8975"/>
                    <a:pt x="7531" y="12397"/>
                    <a:pt x="7891" y="11969"/>
                  </a:cubicBezTo>
                  <a:cubicBezTo>
                    <a:pt x="8203" y="11574"/>
                    <a:pt x="12138" y="11510"/>
                    <a:pt x="11780" y="11187"/>
                  </a:cubicBezTo>
                  <a:cubicBezTo>
                    <a:pt x="11509" y="10900"/>
                    <a:pt x="12738" y="8511"/>
                    <a:pt x="12852" y="7607"/>
                  </a:cubicBezTo>
                  <a:cubicBezTo>
                    <a:pt x="12966" y="6703"/>
                    <a:pt x="12256" y="6013"/>
                    <a:pt x="12463" y="5764"/>
                  </a:cubicBezTo>
                  <a:cubicBezTo>
                    <a:pt x="12670" y="5515"/>
                    <a:pt x="14275" y="5575"/>
                    <a:pt x="14096" y="6112"/>
                  </a:cubicBezTo>
                  <a:cubicBezTo>
                    <a:pt x="13938" y="6070"/>
                    <a:pt x="14595" y="8195"/>
                    <a:pt x="15142" y="8608"/>
                  </a:cubicBezTo>
                  <a:cubicBezTo>
                    <a:pt x="15689" y="9021"/>
                    <a:pt x="16576" y="8344"/>
                    <a:pt x="17380" y="8593"/>
                  </a:cubicBezTo>
                  <a:cubicBezTo>
                    <a:pt x="18184" y="8842"/>
                    <a:pt x="17869" y="11060"/>
                    <a:pt x="18865" y="11556"/>
                  </a:cubicBezTo>
                  <a:cubicBezTo>
                    <a:pt x="19861" y="12052"/>
                    <a:pt x="20609" y="9791"/>
                    <a:pt x="21124" y="8959"/>
                  </a:cubicBezTo>
                  <a:cubicBezTo>
                    <a:pt x="21639" y="8127"/>
                    <a:pt x="21473" y="8039"/>
                    <a:pt x="21955" y="6563"/>
                  </a:cubicBezTo>
                  <a:cubicBezTo>
                    <a:pt x="22437" y="5087"/>
                    <a:pt x="23164" y="789"/>
                    <a:pt x="24018" y="102"/>
                  </a:cubicBezTo>
                  <a:cubicBezTo>
                    <a:pt x="24872" y="-585"/>
                    <a:pt x="26759" y="2392"/>
                    <a:pt x="27080" y="2443"/>
                  </a:cubicBezTo>
                  <a:cubicBezTo>
                    <a:pt x="27037" y="2263"/>
                    <a:pt x="30915" y="4477"/>
                    <a:pt x="31141" y="4404"/>
                  </a:cubicBezTo>
                  <a:cubicBezTo>
                    <a:pt x="33254" y="4011"/>
                    <a:pt x="32899" y="4373"/>
                    <a:pt x="34191" y="4874"/>
                  </a:cubicBezTo>
                  <a:cubicBezTo>
                    <a:pt x="35483" y="5375"/>
                    <a:pt x="37644" y="7411"/>
                    <a:pt x="38894" y="7409"/>
                  </a:cubicBezTo>
                  <a:cubicBezTo>
                    <a:pt x="40144" y="7407"/>
                    <a:pt x="40627" y="5491"/>
                    <a:pt x="41693" y="4860"/>
                  </a:cubicBezTo>
                  <a:cubicBezTo>
                    <a:pt x="42759" y="4229"/>
                    <a:pt x="44246" y="3736"/>
                    <a:pt x="45290" y="3623"/>
                  </a:cubicBezTo>
                  <a:cubicBezTo>
                    <a:pt x="46334" y="3510"/>
                    <a:pt x="47641" y="4001"/>
                    <a:pt x="47957" y="4180"/>
                  </a:cubicBezTo>
                  <a:cubicBezTo>
                    <a:pt x="48316" y="4325"/>
                    <a:pt x="51653" y="7420"/>
                    <a:pt x="51837" y="7527"/>
                  </a:cubicBezTo>
                  <a:cubicBezTo>
                    <a:pt x="52858" y="8185"/>
                    <a:pt x="53421" y="8919"/>
                    <a:pt x="54104" y="9104"/>
                  </a:cubicBezTo>
                  <a:cubicBezTo>
                    <a:pt x="54787" y="9289"/>
                    <a:pt x="55607" y="8306"/>
                    <a:pt x="55934" y="8636"/>
                  </a:cubicBezTo>
                  <a:cubicBezTo>
                    <a:pt x="56261" y="8966"/>
                    <a:pt x="55470" y="10570"/>
                    <a:pt x="56064" y="11085"/>
                  </a:cubicBezTo>
                  <a:cubicBezTo>
                    <a:pt x="56658" y="11600"/>
                    <a:pt x="58226" y="11120"/>
                    <a:pt x="59500" y="11725"/>
                  </a:cubicBezTo>
                  <a:cubicBezTo>
                    <a:pt x="60774" y="12330"/>
                    <a:pt x="62701" y="13907"/>
                    <a:pt x="63710" y="14715"/>
                  </a:cubicBezTo>
                  <a:cubicBezTo>
                    <a:pt x="64719" y="15523"/>
                    <a:pt x="65652" y="15760"/>
                    <a:pt x="66041" y="16238"/>
                  </a:cubicBezTo>
                  <a:cubicBezTo>
                    <a:pt x="66430" y="16716"/>
                    <a:pt x="66605" y="17122"/>
                    <a:pt x="66045" y="17585"/>
                  </a:cubicBezTo>
                  <a:cubicBezTo>
                    <a:pt x="65485" y="18048"/>
                    <a:pt x="64020" y="18659"/>
                    <a:pt x="62679" y="19015"/>
                  </a:cubicBezTo>
                  <a:cubicBezTo>
                    <a:pt x="61338" y="19372"/>
                    <a:pt x="59261" y="19787"/>
                    <a:pt x="57997" y="19724"/>
                  </a:cubicBezTo>
                  <a:cubicBezTo>
                    <a:pt x="56733" y="19661"/>
                    <a:pt x="57937" y="17954"/>
                    <a:pt x="55097" y="18637"/>
                  </a:cubicBezTo>
                  <a:cubicBezTo>
                    <a:pt x="54739" y="18995"/>
                    <a:pt x="52535" y="21514"/>
                    <a:pt x="51966" y="22492"/>
                  </a:cubicBezTo>
                  <a:cubicBezTo>
                    <a:pt x="51397" y="23470"/>
                    <a:pt x="52182" y="23850"/>
                    <a:pt x="51683" y="24507"/>
                  </a:cubicBezTo>
                  <a:cubicBezTo>
                    <a:pt x="51184" y="25164"/>
                    <a:pt x="50124" y="25524"/>
                    <a:pt x="48972" y="26435"/>
                  </a:cubicBezTo>
                  <a:cubicBezTo>
                    <a:pt x="47820" y="27346"/>
                    <a:pt x="46526" y="29580"/>
                    <a:pt x="44772" y="29971"/>
                  </a:cubicBezTo>
                  <a:cubicBezTo>
                    <a:pt x="43018" y="30362"/>
                    <a:pt x="38925" y="28563"/>
                    <a:pt x="38447" y="28783"/>
                  </a:cubicBezTo>
                  <a:lnTo>
                    <a:pt x="36140" y="29283"/>
                  </a:lnTo>
                  <a:cubicBezTo>
                    <a:pt x="35690" y="29534"/>
                    <a:pt x="36150" y="31050"/>
                    <a:pt x="36235" y="31339"/>
                  </a:cubicBezTo>
                  <a:cubicBezTo>
                    <a:pt x="36246" y="32279"/>
                    <a:pt x="38115" y="34299"/>
                    <a:pt x="39883" y="35561"/>
                  </a:cubicBezTo>
                  <a:cubicBezTo>
                    <a:pt x="41651" y="36823"/>
                    <a:pt x="44855" y="37355"/>
                    <a:pt x="46845" y="38908"/>
                  </a:cubicBezTo>
                  <a:cubicBezTo>
                    <a:pt x="48835" y="40461"/>
                    <a:pt x="51761" y="43384"/>
                    <a:pt x="52846" y="44717"/>
                  </a:cubicBezTo>
                  <a:cubicBezTo>
                    <a:pt x="53931" y="46050"/>
                    <a:pt x="53852" y="46381"/>
                    <a:pt x="53358" y="46907"/>
                  </a:cubicBezTo>
                  <a:cubicBezTo>
                    <a:pt x="52864" y="47433"/>
                    <a:pt x="50162" y="48355"/>
                    <a:pt x="48862" y="48031"/>
                  </a:cubicBezTo>
                  <a:cubicBezTo>
                    <a:pt x="47562" y="47707"/>
                    <a:pt x="45385" y="46967"/>
                    <a:pt x="44427" y="46108"/>
                  </a:cubicBezTo>
                  <a:cubicBezTo>
                    <a:pt x="43469" y="45249"/>
                    <a:pt x="43220" y="44743"/>
                    <a:pt x="41692" y="44401"/>
                  </a:cubicBezTo>
                  <a:cubicBezTo>
                    <a:pt x="40164" y="44059"/>
                    <a:pt x="38797" y="43106"/>
                    <a:pt x="37692" y="43046"/>
                  </a:cubicBezTo>
                  <a:cubicBezTo>
                    <a:pt x="36587" y="42986"/>
                    <a:pt x="35993" y="44219"/>
                    <a:pt x="35062" y="44043"/>
                  </a:cubicBezTo>
                  <a:cubicBezTo>
                    <a:pt x="34131" y="43867"/>
                    <a:pt x="32672" y="43091"/>
                    <a:pt x="31503" y="42536"/>
                  </a:cubicBezTo>
                  <a:cubicBezTo>
                    <a:pt x="30334" y="41981"/>
                    <a:pt x="28991" y="41866"/>
                    <a:pt x="27696" y="41146"/>
                  </a:cubicBezTo>
                  <a:cubicBezTo>
                    <a:pt x="26401" y="40426"/>
                    <a:pt x="25467" y="39572"/>
                    <a:pt x="23735" y="38216"/>
                  </a:cubicBezTo>
                  <a:cubicBezTo>
                    <a:pt x="22003" y="36860"/>
                    <a:pt x="18406" y="34452"/>
                    <a:pt x="17301" y="33012"/>
                  </a:cubicBezTo>
                  <a:cubicBezTo>
                    <a:pt x="16196" y="31572"/>
                    <a:pt x="17622" y="30250"/>
                    <a:pt x="17103" y="29574"/>
                  </a:cubicBezTo>
                  <a:cubicBezTo>
                    <a:pt x="16584" y="28898"/>
                    <a:pt x="13952" y="29503"/>
                    <a:pt x="14186" y="28958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1" name="Freeform 19"/>
            <p:cNvSpPr>
              <a:spLocks/>
            </p:cNvSpPr>
            <p:nvPr/>
          </p:nvSpPr>
          <p:spPr bwMode="auto">
            <a:xfrm>
              <a:off x="7738407" y="764828"/>
              <a:ext cx="1410383" cy="1218488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008 h 24148"/>
                <a:gd name="connsiteX1" fmla="*/ 907 w 29397"/>
                <a:gd name="connsiteY1" fmla="*/ 20195 h 24148"/>
                <a:gd name="connsiteX2" fmla="*/ 675 w 29397"/>
                <a:gd name="connsiteY2" fmla="*/ 19151 h 24148"/>
                <a:gd name="connsiteX3" fmla="*/ 1361 w 29397"/>
                <a:gd name="connsiteY3" fmla="*/ 18739 h 24148"/>
                <a:gd name="connsiteX4" fmla="*/ 1187 w 29397"/>
                <a:gd name="connsiteY4" fmla="*/ 17885 h 24148"/>
                <a:gd name="connsiteX5" fmla="*/ 805 w 29397"/>
                <a:gd name="connsiteY5" fmla="*/ 17359 h 24148"/>
                <a:gd name="connsiteX6" fmla="*/ 1119 w 29397"/>
                <a:gd name="connsiteY6" fmla="*/ 16423 h 24148"/>
                <a:gd name="connsiteX7" fmla="*/ 1992 w 29397"/>
                <a:gd name="connsiteY7" fmla="*/ 15973 h 24148"/>
                <a:gd name="connsiteX8" fmla="*/ 1963 w 29397"/>
                <a:gd name="connsiteY8" fmla="*/ 15449 h 24148"/>
                <a:gd name="connsiteX9" fmla="*/ 2137 w 29397"/>
                <a:gd name="connsiteY9" fmla="*/ 14739 h 24148"/>
                <a:gd name="connsiteX10" fmla="*/ 2557 w 29397"/>
                <a:gd name="connsiteY10" fmla="*/ 14147 h 24148"/>
                <a:gd name="connsiteX11" fmla="*/ 2509 w 29397"/>
                <a:gd name="connsiteY11" fmla="*/ 13364 h 24148"/>
                <a:gd name="connsiteX12" fmla="*/ 1498 w 29397"/>
                <a:gd name="connsiteY12" fmla="*/ 12003 h 24148"/>
                <a:gd name="connsiteX13" fmla="*/ 52 w 29397"/>
                <a:gd name="connsiteY13" fmla="*/ 10121 h 24148"/>
                <a:gd name="connsiteX14" fmla="*/ 830 w 29397"/>
                <a:gd name="connsiteY14" fmla="*/ 9136 h 24148"/>
                <a:gd name="connsiteX15" fmla="*/ 1192 w 29397"/>
                <a:gd name="connsiteY15" fmla="*/ 8490 h 24148"/>
                <a:gd name="connsiteX16" fmla="*/ 2185 w 29397"/>
                <a:gd name="connsiteY16" fmla="*/ 7429 h 24148"/>
                <a:gd name="connsiteX17" fmla="*/ 3867 w 29397"/>
                <a:gd name="connsiteY17" fmla="*/ 6795 h 24148"/>
                <a:gd name="connsiteX18" fmla="*/ 5757 w 29397"/>
                <a:gd name="connsiteY18" fmla="*/ 5462 h 24148"/>
                <a:gd name="connsiteX19" fmla="*/ 8129 w 29397"/>
                <a:gd name="connsiteY19" fmla="*/ 4425 h 24148"/>
                <a:gd name="connsiteX20" fmla="*/ 9874 w 29397"/>
                <a:gd name="connsiteY20" fmla="*/ 4018 h 24148"/>
                <a:gd name="connsiteX21" fmla="*/ 11997 w 29397"/>
                <a:gd name="connsiteY21" fmla="*/ 5 h 24148"/>
                <a:gd name="connsiteX22" fmla="*/ 11799 w 29397"/>
                <a:gd name="connsiteY22" fmla="*/ 4323 h 24148"/>
                <a:gd name="connsiteX23" fmla="*/ 12867 w 29397"/>
                <a:gd name="connsiteY23" fmla="*/ 5057 h 24148"/>
                <a:gd name="connsiteX24" fmla="*/ 15023 w 29397"/>
                <a:gd name="connsiteY24" fmla="*/ 5823 h 24148"/>
                <a:gd name="connsiteX25" fmla="*/ 16898 w 29397"/>
                <a:gd name="connsiteY25" fmla="*/ 7555 h 24148"/>
                <a:gd name="connsiteX26" fmla="*/ 16381 w 29397"/>
                <a:gd name="connsiteY26" fmla="*/ 8866 h 24148"/>
                <a:gd name="connsiteX27" fmla="*/ 18660 w 29397"/>
                <a:gd name="connsiteY27" fmla="*/ 8670 h 24148"/>
                <a:gd name="connsiteX28" fmla="*/ 19689 w 29397"/>
                <a:gd name="connsiteY28" fmla="*/ 8975 h 24148"/>
                <a:gd name="connsiteX29" fmla="*/ 20580 w 29397"/>
                <a:gd name="connsiteY29" fmla="*/ 8548 h 24148"/>
                <a:gd name="connsiteX30" fmla="*/ 22063 w 29397"/>
                <a:gd name="connsiteY30" fmla="*/ 7367 h 24148"/>
                <a:gd name="connsiteX31" fmla="*/ 23224 w 29397"/>
                <a:gd name="connsiteY31" fmla="*/ 7626 h 24148"/>
                <a:gd name="connsiteX32" fmla="*/ 23462 w 29397"/>
                <a:gd name="connsiteY32" fmla="*/ 8614 h 24148"/>
                <a:gd name="connsiteX33" fmla="*/ 25027 w 29397"/>
                <a:gd name="connsiteY33" fmla="*/ 8943 h 24148"/>
                <a:gd name="connsiteX34" fmla="*/ 26098 w 29397"/>
                <a:gd name="connsiteY34" fmla="*/ 8746 h 24148"/>
                <a:gd name="connsiteX35" fmla="*/ 27991 w 29397"/>
                <a:gd name="connsiteY35" fmla="*/ 9337 h 24148"/>
                <a:gd name="connsiteX36" fmla="*/ 28403 w 29397"/>
                <a:gd name="connsiteY36" fmla="*/ 11307 h 24148"/>
                <a:gd name="connsiteX37" fmla="*/ 29391 w 29397"/>
                <a:gd name="connsiteY37" fmla="*/ 11307 h 24148"/>
                <a:gd name="connsiteX38" fmla="*/ 29062 w 29397"/>
                <a:gd name="connsiteY38" fmla="*/ 12489 h 24148"/>
                <a:gd name="connsiteX39" fmla="*/ 28074 w 29397"/>
                <a:gd name="connsiteY39" fmla="*/ 13737 h 24148"/>
                <a:gd name="connsiteX40" fmla="*/ 28072 w 29397"/>
                <a:gd name="connsiteY40" fmla="*/ 15729 h 24148"/>
                <a:gd name="connsiteX41" fmla="*/ 23920 w 29397"/>
                <a:gd name="connsiteY41" fmla="*/ 16751 h 24148"/>
                <a:gd name="connsiteX42" fmla="*/ 22391 w 29397"/>
                <a:gd name="connsiteY42" fmla="*/ 16692 h 24148"/>
                <a:gd name="connsiteX43" fmla="*/ 20745 w 29397"/>
                <a:gd name="connsiteY43" fmla="*/ 18334 h 24148"/>
                <a:gd name="connsiteX44" fmla="*/ 19510 w 29397"/>
                <a:gd name="connsiteY44" fmla="*/ 19910 h 24148"/>
                <a:gd name="connsiteX45" fmla="*/ 18207 w 29397"/>
                <a:gd name="connsiteY45" fmla="*/ 20045 h 24148"/>
                <a:gd name="connsiteX46" fmla="*/ 17088 w 29397"/>
                <a:gd name="connsiteY46" fmla="*/ 20775 h 24148"/>
                <a:gd name="connsiteX47" fmla="*/ 16709 w 29397"/>
                <a:gd name="connsiteY47" fmla="*/ 21814 h 24148"/>
                <a:gd name="connsiteX48" fmla="*/ 15804 w 29397"/>
                <a:gd name="connsiteY48" fmla="*/ 22470 h 24148"/>
                <a:gd name="connsiteX49" fmla="*/ 15474 w 29397"/>
                <a:gd name="connsiteY49" fmla="*/ 24113 h 24148"/>
                <a:gd name="connsiteX50" fmla="*/ 14650 w 29397"/>
                <a:gd name="connsiteY50" fmla="*/ 23193 h 24148"/>
                <a:gd name="connsiteX51" fmla="*/ 13086 w 29397"/>
                <a:gd name="connsiteY51" fmla="*/ 22668 h 24148"/>
                <a:gd name="connsiteX52" fmla="*/ 11687 w 29397"/>
                <a:gd name="connsiteY52" fmla="*/ 22143 h 24148"/>
                <a:gd name="connsiteX53" fmla="*/ 10286 w 29397"/>
                <a:gd name="connsiteY53" fmla="*/ 20698 h 24148"/>
                <a:gd name="connsiteX54" fmla="*/ 8640 w 29397"/>
                <a:gd name="connsiteY54" fmla="*/ 21880 h 24148"/>
                <a:gd name="connsiteX55" fmla="*/ 7157 w 29397"/>
                <a:gd name="connsiteY55" fmla="*/ 22012 h 24148"/>
                <a:gd name="connsiteX56" fmla="*/ 5592 w 29397"/>
                <a:gd name="connsiteY56" fmla="*/ 21683 h 24148"/>
                <a:gd name="connsiteX57" fmla="*/ 3087 w 29397"/>
                <a:gd name="connsiteY57" fmla="*/ 21957 h 24148"/>
                <a:gd name="connsiteX58" fmla="*/ 1334 w 29397"/>
                <a:gd name="connsiteY58" fmla="*/ 22119 h 24148"/>
                <a:gd name="connsiteX59" fmla="*/ 52 w 29397"/>
                <a:gd name="connsiteY59" fmla="*/ 21008 h 24148"/>
                <a:gd name="connsiteX0" fmla="*/ 52 w 29397"/>
                <a:gd name="connsiteY0" fmla="*/ 21038 h 24178"/>
                <a:gd name="connsiteX1" fmla="*/ 907 w 29397"/>
                <a:gd name="connsiteY1" fmla="*/ 20225 h 24178"/>
                <a:gd name="connsiteX2" fmla="*/ 675 w 29397"/>
                <a:gd name="connsiteY2" fmla="*/ 19181 h 24178"/>
                <a:gd name="connsiteX3" fmla="*/ 1361 w 29397"/>
                <a:gd name="connsiteY3" fmla="*/ 18769 h 24178"/>
                <a:gd name="connsiteX4" fmla="*/ 1187 w 29397"/>
                <a:gd name="connsiteY4" fmla="*/ 17915 h 24178"/>
                <a:gd name="connsiteX5" fmla="*/ 805 w 29397"/>
                <a:gd name="connsiteY5" fmla="*/ 17389 h 24178"/>
                <a:gd name="connsiteX6" fmla="*/ 1119 w 29397"/>
                <a:gd name="connsiteY6" fmla="*/ 16453 h 24178"/>
                <a:gd name="connsiteX7" fmla="*/ 1992 w 29397"/>
                <a:gd name="connsiteY7" fmla="*/ 16003 h 24178"/>
                <a:gd name="connsiteX8" fmla="*/ 1963 w 29397"/>
                <a:gd name="connsiteY8" fmla="*/ 15479 h 24178"/>
                <a:gd name="connsiteX9" fmla="*/ 2137 w 29397"/>
                <a:gd name="connsiteY9" fmla="*/ 14769 h 24178"/>
                <a:gd name="connsiteX10" fmla="*/ 2557 w 29397"/>
                <a:gd name="connsiteY10" fmla="*/ 14177 h 24178"/>
                <a:gd name="connsiteX11" fmla="*/ 2509 w 29397"/>
                <a:gd name="connsiteY11" fmla="*/ 13394 h 24178"/>
                <a:gd name="connsiteX12" fmla="*/ 1498 w 29397"/>
                <a:gd name="connsiteY12" fmla="*/ 12033 h 24178"/>
                <a:gd name="connsiteX13" fmla="*/ 52 w 29397"/>
                <a:gd name="connsiteY13" fmla="*/ 10151 h 24178"/>
                <a:gd name="connsiteX14" fmla="*/ 830 w 29397"/>
                <a:gd name="connsiteY14" fmla="*/ 9166 h 24178"/>
                <a:gd name="connsiteX15" fmla="*/ 1192 w 29397"/>
                <a:gd name="connsiteY15" fmla="*/ 8520 h 24178"/>
                <a:gd name="connsiteX16" fmla="*/ 2185 w 29397"/>
                <a:gd name="connsiteY16" fmla="*/ 7459 h 24178"/>
                <a:gd name="connsiteX17" fmla="*/ 3867 w 29397"/>
                <a:gd name="connsiteY17" fmla="*/ 6825 h 24178"/>
                <a:gd name="connsiteX18" fmla="*/ 5757 w 29397"/>
                <a:gd name="connsiteY18" fmla="*/ 5492 h 24178"/>
                <a:gd name="connsiteX19" fmla="*/ 8129 w 29397"/>
                <a:gd name="connsiteY19" fmla="*/ 4455 h 24178"/>
                <a:gd name="connsiteX20" fmla="*/ 9874 w 29397"/>
                <a:gd name="connsiteY20" fmla="*/ 4048 h 24178"/>
                <a:gd name="connsiteX21" fmla="*/ 11997 w 29397"/>
                <a:gd name="connsiteY21" fmla="*/ 35 h 24178"/>
                <a:gd name="connsiteX22" fmla="*/ 15688 w 29397"/>
                <a:gd name="connsiteY22" fmla="*/ 356 h 24178"/>
                <a:gd name="connsiteX23" fmla="*/ 12867 w 29397"/>
                <a:gd name="connsiteY23" fmla="*/ 5087 h 24178"/>
                <a:gd name="connsiteX24" fmla="*/ 15023 w 29397"/>
                <a:gd name="connsiteY24" fmla="*/ 5853 h 24178"/>
                <a:gd name="connsiteX25" fmla="*/ 16898 w 29397"/>
                <a:gd name="connsiteY25" fmla="*/ 7585 h 24178"/>
                <a:gd name="connsiteX26" fmla="*/ 16381 w 29397"/>
                <a:gd name="connsiteY26" fmla="*/ 8896 h 24178"/>
                <a:gd name="connsiteX27" fmla="*/ 18660 w 29397"/>
                <a:gd name="connsiteY27" fmla="*/ 8700 h 24178"/>
                <a:gd name="connsiteX28" fmla="*/ 19689 w 29397"/>
                <a:gd name="connsiteY28" fmla="*/ 9005 h 24178"/>
                <a:gd name="connsiteX29" fmla="*/ 20580 w 29397"/>
                <a:gd name="connsiteY29" fmla="*/ 8578 h 24178"/>
                <a:gd name="connsiteX30" fmla="*/ 22063 w 29397"/>
                <a:gd name="connsiteY30" fmla="*/ 7397 h 24178"/>
                <a:gd name="connsiteX31" fmla="*/ 23224 w 29397"/>
                <a:gd name="connsiteY31" fmla="*/ 7656 h 24178"/>
                <a:gd name="connsiteX32" fmla="*/ 23462 w 29397"/>
                <a:gd name="connsiteY32" fmla="*/ 8644 h 24178"/>
                <a:gd name="connsiteX33" fmla="*/ 25027 w 29397"/>
                <a:gd name="connsiteY33" fmla="*/ 8973 h 24178"/>
                <a:gd name="connsiteX34" fmla="*/ 26098 w 29397"/>
                <a:gd name="connsiteY34" fmla="*/ 8776 h 24178"/>
                <a:gd name="connsiteX35" fmla="*/ 27991 w 29397"/>
                <a:gd name="connsiteY35" fmla="*/ 9367 h 24178"/>
                <a:gd name="connsiteX36" fmla="*/ 28403 w 29397"/>
                <a:gd name="connsiteY36" fmla="*/ 11337 h 24178"/>
                <a:gd name="connsiteX37" fmla="*/ 29391 w 29397"/>
                <a:gd name="connsiteY37" fmla="*/ 11337 h 24178"/>
                <a:gd name="connsiteX38" fmla="*/ 29062 w 29397"/>
                <a:gd name="connsiteY38" fmla="*/ 12519 h 24178"/>
                <a:gd name="connsiteX39" fmla="*/ 28074 w 29397"/>
                <a:gd name="connsiteY39" fmla="*/ 13767 h 24178"/>
                <a:gd name="connsiteX40" fmla="*/ 28072 w 29397"/>
                <a:gd name="connsiteY40" fmla="*/ 15759 h 24178"/>
                <a:gd name="connsiteX41" fmla="*/ 23920 w 29397"/>
                <a:gd name="connsiteY41" fmla="*/ 16781 h 24178"/>
                <a:gd name="connsiteX42" fmla="*/ 22391 w 29397"/>
                <a:gd name="connsiteY42" fmla="*/ 16722 h 24178"/>
                <a:gd name="connsiteX43" fmla="*/ 20745 w 29397"/>
                <a:gd name="connsiteY43" fmla="*/ 18364 h 24178"/>
                <a:gd name="connsiteX44" fmla="*/ 19510 w 29397"/>
                <a:gd name="connsiteY44" fmla="*/ 19940 h 24178"/>
                <a:gd name="connsiteX45" fmla="*/ 18207 w 29397"/>
                <a:gd name="connsiteY45" fmla="*/ 20075 h 24178"/>
                <a:gd name="connsiteX46" fmla="*/ 17088 w 29397"/>
                <a:gd name="connsiteY46" fmla="*/ 20805 h 24178"/>
                <a:gd name="connsiteX47" fmla="*/ 16709 w 29397"/>
                <a:gd name="connsiteY47" fmla="*/ 21844 h 24178"/>
                <a:gd name="connsiteX48" fmla="*/ 15804 w 29397"/>
                <a:gd name="connsiteY48" fmla="*/ 22500 h 24178"/>
                <a:gd name="connsiteX49" fmla="*/ 15474 w 29397"/>
                <a:gd name="connsiteY49" fmla="*/ 24143 h 24178"/>
                <a:gd name="connsiteX50" fmla="*/ 14650 w 29397"/>
                <a:gd name="connsiteY50" fmla="*/ 23223 h 24178"/>
                <a:gd name="connsiteX51" fmla="*/ 13086 w 29397"/>
                <a:gd name="connsiteY51" fmla="*/ 22698 h 24178"/>
                <a:gd name="connsiteX52" fmla="*/ 11687 w 29397"/>
                <a:gd name="connsiteY52" fmla="*/ 22173 h 24178"/>
                <a:gd name="connsiteX53" fmla="*/ 10286 w 29397"/>
                <a:gd name="connsiteY53" fmla="*/ 20728 h 24178"/>
                <a:gd name="connsiteX54" fmla="*/ 8640 w 29397"/>
                <a:gd name="connsiteY54" fmla="*/ 21910 h 24178"/>
                <a:gd name="connsiteX55" fmla="*/ 7157 w 29397"/>
                <a:gd name="connsiteY55" fmla="*/ 22042 h 24178"/>
                <a:gd name="connsiteX56" fmla="*/ 5592 w 29397"/>
                <a:gd name="connsiteY56" fmla="*/ 21713 h 24178"/>
                <a:gd name="connsiteX57" fmla="*/ 3087 w 29397"/>
                <a:gd name="connsiteY57" fmla="*/ 21987 h 24178"/>
                <a:gd name="connsiteX58" fmla="*/ 1334 w 29397"/>
                <a:gd name="connsiteY58" fmla="*/ 22149 h 24178"/>
                <a:gd name="connsiteX59" fmla="*/ 52 w 29397"/>
                <a:gd name="connsiteY59" fmla="*/ 21038 h 24178"/>
                <a:gd name="connsiteX0" fmla="*/ 52 w 29397"/>
                <a:gd name="connsiteY0" fmla="*/ 21960 h 25100"/>
                <a:gd name="connsiteX1" fmla="*/ 907 w 29397"/>
                <a:gd name="connsiteY1" fmla="*/ 21147 h 25100"/>
                <a:gd name="connsiteX2" fmla="*/ 675 w 29397"/>
                <a:gd name="connsiteY2" fmla="*/ 20103 h 25100"/>
                <a:gd name="connsiteX3" fmla="*/ 1361 w 29397"/>
                <a:gd name="connsiteY3" fmla="*/ 19691 h 25100"/>
                <a:gd name="connsiteX4" fmla="*/ 1187 w 29397"/>
                <a:gd name="connsiteY4" fmla="*/ 18837 h 25100"/>
                <a:gd name="connsiteX5" fmla="*/ 805 w 29397"/>
                <a:gd name="connsiteY5" fmla="*/ 18311 h 25100"/>
                <a:gd name="connsiteX6" fmla="*/ 1119 w 29397"/>
                <a:gd name="connsiteY6" fmla="*/ 17375 h 25100"/>
                <a:gd name="connsiteX7" fmla="*/ 1992 w 29397"/>
                <a:gd name="connsiteY7" fmla="*/ 16925 h 25100"/>
                <a:gd name="connsiteX8" fmla="*/ 1963 w 29397"/>
                <a:gd name="connsiteY8" fmla="*/ 16401 h 25100"/>
                <a:gd name="connsiteX9" fmla="*/ 2137 w 29397"/>
                <a:gd name="connsiteY9" fmla="*/ 15691 h 25100"/>
                <a:gd name="connsiteX10" fmla="*/ 2557 w 29397"/>
                <a:gd name="connsiteY10" fmla="*/ 15099 h 25100"/>
                <a:gd name="connsiteX11" fmla="*/ 2509 w 29397"/>
                <a:gd name="connsiteY11" fmla="*/ 14316 h 25100"/>
                <a:gd name="connsiteX12" fmla="*/ 1498 w 29397"/>
                <a:gd name="connsiteY12" fmla="*/ 12955 h 25100"/>
                <a:gd name="connsiteX13" fmla="*/ 52 w 29397"/>
                <a:gd name="connsiteY13" fmla="*/ 11073 h 25100"/>
                <a:gd name="connsiteX14" fmla="*/ 830 w 29397"/>
                <a:gd name="connsiteY14" fmla="*/ 10088 h 25100"/>
                <a:gd name="connsiteX15" fmla="*/ 1192 w 29397"/>
                <a:gd name="connsiteY15" fmla="*/ 9442 h 25100"/>
                <a:gd name="connsiteX16" fmla="*/ 2185 w 29397"/>
                <a:gd name="connsiteY16" fmla="*/ 8381 h 25100"/>
                <a:gd name="connsiteX17" fmla="*/ 3867 w 29397"/>
                <a:gd name="connsiteY17" fmla="*/ 7747 h 25100"/>
                <a:gd name="connsiteX18" fmla="*/ 5757 w 29397"/>
                <a:gd name="connsiteY18" fmla="*/ 6414 h 25100"/>
                <a:gd name="connsiteX19" fmla="*/ 8129 w 29397"/>
                <a:gd name="connsiteY19" fmla="*/ 5377 h 25100"/>
                <a:gd name="connsiteX20" fmla="*/ 9874 w 29397"/>
                <a:gd name="connsiteY20" fmla="*/ 4970 h 25100"/>
                <a:gd name="connsiteX21" fmla="*/ 11997 w 29397"/>
                <a:gd name="connsiteY21" fmla="*/ 957 h 25100"/>
                <a:gd name="connsiteX22" fmla="*/ 15688 w 29397"/>
                <a:gd name="connsiteY22" fmla="*/ 1278 h 25100"/>
                <a:gd name="connsiteX23" fmla="*/ 17102 w 29397"/>
                <a:gd name="connsiteY23" fmla="*/ 289 h 25100"/>
                <a:gd name="connsiteX24" fmla="*/ 15023 w 29397"/>
                <a:gd name="connsiteY24" fmla="*/ 6775 h 25100"/>
                <a:gd name="connsiteX25" fmla="*/ 16898 w 29397"/>
                <a:gd name="connsiteY25" fmla="*/ 8507 h 25100"/>
                <a:gd name="connsiteX26" fmla="*/ 16381 w 29397"/>
                <a:gd name="connsiteY26" fmla="*/ 9818 h 25100"/>
                <a:gd name="connsiteX27" fmla="*/ 18660 w 29397"/>
                <a:gd name="connsiteY27" fmla="*/ 9622 h 25100"/>
                <a:gd name="connsiteX28" fmla="*/ 19689 w 29397"/>
                <a:gd name="connsiteY28" fmla="*/ 9927 h 25100"/>
                <a:gd name="connsiteX29" fmla="*/ 20580 w 29397"/>
                <a:gd name="connsiteY29" fmla="*/ 9500 h 25100"/>
                <a:gd name="connsiteX30" fmla="*/ 22063 w 29397"/>
                <a:gd name="connsiteY30" fmla="*/ 8319 h 25100"/>
                <a:gd name="connsiteX31" fmla="*/ 23224 w 29397"/>
                <a:gd name="connsiteY31" fmla="*/ 8578 h 25100"/>
                <a:gd name="connsiteX32" fmla="*/ 23462 w 29397"/>
                <a:gd name="connsiteY32" fmla="*/ 9566 h 25100"/>
                <a:gd name="connsiteX33" fmla="*/ 25027 w 29397"/>
                <a:gd name="connsiteY33" fmla="*/ 9895 h 25100"/>
                <a:gd name="connsiteX34" fmla="*/ 26098 w 29397"/>
                <a:gd name="connsiteY34" fmla="*/ 9698 h 25100"/>
                <a:gd name="connsiteX35" fmla="*/ 27991 w 29397"/>
                <a:gd name="connsiteY35" fmla="*/ 10289 h 25100"/>
                <a:gd name="connsiteX36" fmla="*/ 28403 w 29397"/>
                <a:gd name="connsiteY36" fmla="*/ 12259 h 25100"/>
                <a:gd name="connsiteX37" fmla="*/ 29391 w 29397"/>
                <a:gd name="connsiteY37" fmla="*/ 12259 h 25100"/>
                <a:gd name="connsiteX38" fmla="*/ 29062 w 29397"/>
                <a:gd name="connsiteY38" fmla="*/ 13441 h 25100"/>
                <a:gd name="connsiteX39" fmla="*/ 28074 w 29397"/>
                <a:gd name="connsiteY39" fmla="*/ 14689 h 25100"/>
                <a:gd name="connsiteX40" fmla="*/ 28072 w 29397"/>
                <a:gd name="connsiteY40" fmla="*/ 16681 h 25100"/>
                <a:gd name="connsiteX41" fmla="*/ 23920 w 29397"/>
                <a:gd name="connsiteY41" fmla="*/ 17703 h 25100"/>
                <a:gd name="connsiteX42" fmla="*/ 22391 w 29397"/>
                <a:gd name="connsiteY42" fmla="*/ 17644 h 25100"/>
                <a:gd name="connsiteX43" fmla="*/ 20745 w 29397"/>
                <a:gd name="connsiteY43" fmla="*/ 19286 h 25100"/>
                <a:gd name="connsiteX44" fmla="*/ 19510 w 29397"/>
                <a:gd name="connsiteY44" fmla="*/ 20862 h 25100"/>
                <a:gd name="connsiteX45" fmla="*/ 18207 w 29397"/>
                <a:gd name="connsiteY45" fmla="*/ 20997 h 25100"/>
                <a:gd name="connsiteX46" fmla="*/ 17088 w 29397"/>
                <a:gd name="connsiteY46" fmla="*/ 21727 h 25100"/>
                <a:gd name="connsiteX47" fmla="*/ 16709 w 29397"/>
                <a:gd name="connsiteY47" fmla="*/ 22766 h 25100"/>
                <a:gd name="connsiteX48" fmla="*/ 15804 w 29397"/>
                <a:gd name="connsiteY48" fmla="*/ 23422 h 25100"/>
                <a:gd name="connsiteX49" fmla="*/ 15474 w 29397"/>
                <a:gd name="connsiteY49" fmla="*/ 25065 h 25100"/>
                <a:gd name="connsiteX50" fmla="*/ 14650 w 29397"/>
                <a:gd name="connsiteY50" fmla="*/ 24145 h 25100"/>
                <a:gd name="connsiteX51" fmla="*/ 13086 w 29397"/>
                <a:gd name="connsiteY51" fmla="*/ 23620 h 25100"/>
                <a:gd name="connsiteX52" fmla="*/ 11687 w 29397"/>
                <a:gd name="connsiteY52" fmla="*/ 23095 h 25100"/>
                <a:gd name="connsiteX53" fmla="*/ 10286 w 29397"/>
                <a:gd name="connsiteY53" fmla="*/ 21650 h 25100"/>
                <a:gd name="connsiteX54" fmla="*/ 8640 w 29397"/>
                <a:gd name="connsiteY54" fmla="*/ 22832 h 25100"/>
                <a:gd name="connsiteX55" fmla="*/ 7157 w 29397"/>
                <a:gd name="connsiteY55" fmla="*/ 22964 h 25100"/>
                <a:gd name="connsiteX56" fmla="*/ 5592 w 29397"/>
                <a:gd name="connsiteY56" fmla="*/ 22635 h 25100"/>
                <a:gd name="connsiteX57" fmla="*/ 3087 w 29397"/>
                <a:gd name="connsiteY57" fmla="*/ 22909 h 25100"/>
                <a:gd name="connsiteX58" fmla="*/ 1334 w 29397"/>
                <a:gd name="connsiteY58" fmla="*/ 23071 h 25100"/>
                <a:gd name="connsiteX59" fmla="*/ 52 w 29397"/>
                <a:gd name="connsiteY59" fmla="*/ 21960 h 25100"/>
                <a:gd name="connsiteX0" fmla="*/ 52 w 29397"/>
                <a:gd name="connsiteY0" fmla="*/ 21793 h 24933"/>
                <a:gd name="connsiteX1" fmla="*/ 907 w 29397"/>
                <a:gd name="connsiteY1" fmla="*/ 20980 h 24933"/>
                <a:gd name="connsiteX2" fmla="*/ 675 w 29397"/>
                <a:gd name="connsiteY2" fmla="*/ 19936 h 24933"/>
                <a:gd name="connsiteX3" fmla="*/ 1361 w 29397"/>
                <a:gd name="connsiteY3" fmla="*/ 19524 h 24933"/>
                <a:gd name="connsiteX4" fmla="*/ 1187 w 29397"/>
                <a:gd name="connsiteY4" fmla="*/ 18670 h 24933"/>
                <a:gd name="connsiteX5" fmla="*/ 805 w 29397"/>
                <a:gd name="connsiteY5" fmla="*/ 18144 h 24933"/>
                <a:gd name="connsiteX6" fmla="*/ 1119 w 29397"/>
                <a:gd name="connsiteY6" fmla="*/ 17208 h 24933"/>
                <a:gd name="connsiteX7" fmla="*/ 1992 w 29397"/>
                <a:gd name="connsiteY7" fmla="*/ 16758 h 24933"/>
                <a:gd name="connsiteX8" fmla="*/ 1963 w 29397"/>
                <a:gd name="connsiteY8" fmla="*/ 16234 h 24933"/>
                <a:gd name="connsiteX9" fmla="*/ 2137 w 29397"/>
                <a:gd name="connsiteY9" fmla="*/ 15524 h 24933"/>
                <a:gd name="connsiteX10" fmla="*/ 2557 w 29397"/>
                <a:gd name="connsiteY10" fmla="*/ 14932 h 24933"/>
                <a:gd name="connsiteX11" fmla="*/ 2509 w 29397"/>
                <a:gd name="connsiteY11" fmla="*/ 14149 h 24933"/>
                <a:gd name="connsiteX12" fmla="*/ 1498 w 29397"/>
                <a:gd name="connsiteY12" fmla="*/ 12788 h 24933"/>
                <a:gd name="connsiteX13" fmla="*/ 52 w 29397"/>
                <a:gd name="connsiteY13" fmla="*/ 10906 h 24933"/>
                <a:gd name="connsiteX14" fmla="*/ 830 w 29397"/>
                <a:gd name="connsiteY14" fmla="*/ 9921 h 24933"/>
                <a:gd name="connsiteX15" fmla="*/ 1192 w 29397"/>
                <a:gd name="connsiteY15" fmla="*/ 9275 h 24933"/>
                <a:gd name="connsiteX16" fmla="*/ 2185 w 29397"/>
                <a:gd name="connsiteY16" fmla="*/ 8214 h 24933"/>
                <a:gd name="connsiteX17" fmla="*/ 3867 w 29397"/>
                <a:gd name="connsiteY17" fmla="*/ 7580 h 24933"/>
                <a:gd name="connsiteX18" fmla="*/ 5757 w 29397"/>
                <a:gd name="connsiteY18" fmla="*/ 6247 h 24933"/>
                <a:gd name="connsiteX19" fmla="*/ 8129 w 29397"/>
                <a:gd name="connsiteY19" fmla="*/ 5210 h 24933"/>
                <a:gd name="connsiteX20" fmla="*/ 9874 w 29397"/>
                <a:gd name="connsiteY20" fmla="*/ 4803 h 24933"/>
                <a:gd name="connsiteX21" fmla="*/ 11997 w 29397"/>
                <a:gd name="connsiteY21" fmla="*/ 790 h 24933"/>
                <a:gd name="connsiteX22" fmla="*/ 15688 w 29397"/>
                <a:gd name="connsiteY22" fmla="*/ 1111 h 24933"/>
                <a:gd name="connsiteX23" fmla="*/ 17102 w 29397"/>
                <a:gd name="connsiteY23" fmla="*/ 122 h 24933"/>
                <a:gd name="connsiteX24" fmla="*/ 17702 w 29397"/>
                <a:gd name="connsiteY24" fmla="*/ 3989 h 24933"/>
                <a:gd name="connsiteX25" fmla="*/ 16898 w 29397"/>
                <a:gd name="connsiteY25" fmla="*/ 8340 h 24933"/>
                <a:gd name="connsiteX26" fmla="*/ 16381 w 29397"/>
                <a:gd name="connsiteY26" fmla="*/ 9651 h 24933"/>
                <a:gd name="connsiteX27" fmla="*/ 18660 w 29397"/>
                <a:gd name="connsiteY27" fmla="*/ 9455 h 24933"/>
                <a:gd name="connsiteX28" fmla="*/ 19689 w 29397"/>
                <a:gd name="connsiteY28" fmla="*/ 9760 h 24933"/>
                <a:gd name="connsiteX29" fmla="*/ 20580 w 29397"/>
                <a:gd name="connsiteY29" fmla="*/ 9333 h 24933"/>
                <a:gd name="connsiteX30" fmla="*/ 22063 w 29397"/>
                <a:gd name="connsiteY30" fmla="*/ 8152 h 24933"/>
                <a:gd name="connsiteX31" fmla="*/ 23224 w 29397"/>
                <a:gd name="connsiteY31" fmla="*/ 8411 h 24933"/>
                <a:gd name="connsiteX32" fmla="*/ 23462 w 29397"/>
                <a:gd name="connsiteY32" fmla="*/ 9399 h 24933"/>
                <a:gd name="connsiteX33" fmla="*/ 25027 w 29397"/>
                <a:gd name="connsiteY33" fmla="*/ 9728 h 24933"/>
                <a:gd name="connsiteX34" fmla="*/ 26098 w 29397"/>
                <a:gd name="connsiteY34" fmla="*/ 9531 h 24933"/>
                <a:gd name="connsiteX35" fmla="*/ 27991 w 29397"/>
                <a:gd name="connsiteY35" fmla="*/ 10122 h 24933"/>
                <a:gd name="connsiteX36" fmla="*/ 28403 w 29397"/>
                <a:gd name="connsiteY36" fmla="*/ 12092 h 24933"/>
                <a:gd name="connsiteX37" fmla="*/ 29391 w 29397"/>
                <a:gd name="connsiteY37" fmla="*/ 12092 h 24933"/>
                <a:gd name="connsiteX38" fmla="*/ 29062 w 29397"/>
                <a:gd name="connsiteY38" fmla="*/ 13274 h 24933"/>
                <a:gd name="connsiteX39" fmla="*/ 28074 w 29397"/>
                <a:gd name="connsiteY39" fmla="*/ 14522 h 24933"/>
                <a:gd name="connsiteX40" fmla="*/ 28072 w 29397"/>
                <a:gd name="connsiteY40" fmla="*/ 16514 h 24933"/>
                <a:gd name="connsiteX41" fmla="*/ 23920 w 29397"/>
                <a:gd name="connsiteY41" fmla="*/ 17536 h 24933"/>
                <a:gd name="connsiteX42" fmla="*/ 22391 w 29397"/>
                <a:gd name="connsiteY42" fmla="*/ 17477 h 24933"/>
                <a:gd name="connsiteX43" fmla="*/ 20745 w 29397"/>
                <a:gd name="connsiteY43" fmla="*/ 19119 h 24933"/>
                <a:gd name="connsiteX44" fmla="*/ 19510 w 29397"/>
                <a:gd name="connsiteY44" fmla="*/ 20695 h 24933"/>
                <a:gd name="connsiteX45" fmla="*/ 18207 w 29397"/>
                <a:gd name="connsiteY45" fmla="*/ 20830 h 24933"/>
                <a:gd name="connsiteX46" fmla="*/ 17088 w 29397"/>
                <a:gd name="connsiteY46" fmla="*/ 21560 h 24933"/>
                <a:gd name="connsiteX47" fmla="*/ 16709 w 29397"/>
                <a:gd name="connsiteY47" fmla="*/ 22599 h 24933"/>
                <a:gd name="connsiteX48" fmla="*/ 15804 w 29397"/>
                <a:gd name="connsiteY48" fmla="*/ 23255 h 24933"/>
                <a:gd name="connsiteX49" fmla="*/ 15474 w 29397"/>
                <a:gd name="connsiteY49" fmla="*/ 24898 h 24933"/>
                <a:gd name="connsiteX50" fmla="*/ 14650 w 29397"/>
                <a:gd name="connsiteY50" fmla="*/ 23978 h 24933"/>
                <a:gd name="connsiteX51" fmla="*/ 13086 w 29397"/>
                <a:gd name="connsiteY51" fmla="*/ 23453 h 24933"/>
                <a:gd name="connsiteX52" fmla="*/ 11687 w 29397"/>
                <a:gd name="connsiteY52" fmla="*/ 22928 h 24933"/>
                <a:gd name="connsiteX53" fmla="*/ 10286 w 29397"/>
                <a:gd name="connsiteY53" fmla="*/ 21483 h 24933"/>
                <a:gd name="connsiteX54" fmla="*/ 8640 w 29397"/>
                <a:gd name="connsiteY54" fmla="*/ 22665 h 24933"/>
                <a:gd name="connsiteX55" fmla="*/ 7157 w 29397"/>
                <a:gd name="connsiteY55" fmla="*/ 22797 h 24933"/>
                <a:gd name="connsiteX56" fmla="*/ 5592 w 29397"/>
                <a:gd name="connsiteY56" fmla="*/ 22468 h 24933"/>
                <a:gd name="connsiteX57" fmla="*/ 3087 w 29397"/>
                <a:gd name="connsiteY57" fmla="*/ 22742 h 24933"/>
                <a:gd name="connsiteX58" fmla="*/ 1334 w 29397"/>
                <a:gd name="connsiteY58" fmla="*/ 22904 h 24933"/>
                <a:gd name="connsiteX59" fmla="*/ 52 w 29397"/>
                <a:gd name="connsiteY59" fmla="*/ 21793 h 24933"/>
                <a:gd name="connsiteX0" fmla="*/ 52 w 29397"/>
                <a:gd name="connsiteY0" fmla="*/ 21793 h 24933"/>
                <a:gd name="connsiteX1" fmla="*/ 907 w 29397"/>
                <a:gd name="connsiteY1" fmla="*/ 20980 h 24933"/>
                <a:gd name="connsiteX2" fmla="*/ 675 w 29397"/>
                <a:gd name="connsiteY2" fmla="*/ 19936 h 24933"/>
                <a:gd name="connsiteX3" fmla="*/ 1361 w 29397"/>
                <a:gd name="connsiteY3" fmla="*/ 19524 h 24933"/>
                <a:gd name="connsiteX4" fmla="*/ 1187 w 29397"/>
                <a:gd name="connsiteY4" fmla="*/ 18670 h 24933"/>
                <a:gd name="connsiteX5" fmla="*/ 805 w 29397"/>
                <a:gd name="connsiteY5" fmla="*/ 18144 h 24933"/>
                <a:gd name="connsiteX6" fmla="*/ 1119 w 29397"/>
                <a:gd name="connsiteY6" fmla="*/ 17208 h 24933"/>
                <a:gd name="connsiteX7" fmla="*/ 1992 w 29397"/>
                <a:gd name="connsiteY7" fmla="*/ 16758 h 24933"/>
                <a:gd name="connsiteX8" fmla="*/ 1963 w 29397"/>
                <a:gd name="connsiteY8" fmla="*/ 16234 h 24933"/>
                <a:gd name="connsiteX9" fmla="*/ 2137 w 29397"/>
                <a:gd name="connsiteY9" fmla="*/ 15524 h 24933"/>
                <a:gd name="connsiteX10" fmla="*/ 2557 w 29397"/>
                <a:gd name="connsiteY10" fmla="*/ 14932 h 24933"/>
                <a:gd name="connsiteX11" fmla="*/ 2509 w 29397"/>
                <a:gd name="connsiteY11" fmla="*/ 14149 h 24933"/>
                <a:gd name="connsiteX12" fmla="*/ 1498 w 29397"/>
                <a:gd name="connsiteY12" fmla="*/ 12788 h 24933"/>
                <a:gd name="connsiteX13" fmla="*/ 52 w 29397"/>
                <a:gd name="connsiteY13" fmla="*/ 10906 h 24933"/>
                <a:gd name="connsiteX14" fmla="*/ 830 w 29397"/>
                <a:gd name="connsiteY14" fmla="*/ 9921 h 24933"/>
                <a:gd name="connsiteX15" fmla="*/ 1192 w 29397"/>
                <a:gd name="connsiteY15" fmla="*/ 9275 h 24933"/>
                <a:gd name="connsiteX16" fmla="*/ 2185 w 29397"/>
                <a:gd name="connsiteY16" fmla="*/ 8214 h 24933"/>
                <a:gd name="connsiteX17" fmla="*/ 3867 w 29397"/>
                <a:gd name="connsiteY17" fmla="*/ 7580 h 24933"/>
                <a:gd name="connsiteX18" fmla="*/ 5757 w 29397"/>
                <a:gd name="connsiteY18" fmla="*/ 6247 h 24933"/>
                <a:gd name="connsiteX19" fmla="*/ 8129 w 29397"/>
                <a:gd name="connsiteY19" fmla="*/ 5210 h 24933"/>
                <a:gd name="connsiteX20" fmla="*/ 9874 w 29397"/>
                <a:gd name="connsiteY20" fmla="*/ 4803 h 24933"/>
                <a:gd name="connsiteX21" fmla="*/ 11997 w 29397"/>
                <a:gd name="connsiteY21" fmla="*/ 790 h 24933"/>
                <a:gd name="connsiteX22" fmla="*/ 15688 w 29397"/>
                <a:gd name="connsiteY22" fmla="*/ 1111 h 24933"/>
                <a:gd name="connsiteX23" fmla="*/ 17102 w 29397"/>
                <a:gd name="connsiteY23" fmla="*/ 122 h 24933"/>
                <a:gd name="connsiteX24" fmla="*/ 17702 w 29397"/>
                <a:gd name="connsiteY24" fmla="*/ 3989 h 24933"/>
                <a:gd name="connsiteX25" fmla="*/ 19404 w 29397"/>
                <a:gd name="connsiteY25" fmla="*/ 5239 h 24933"/>
                <a:gd name="connsiteX26" fmla="*/ 16381 w 29397"/>
                <a:gd name="connsiteY26" fmla="*/ 9651 h 24933"/>
                <a:gd name="connsiteX27" fmla="*/ 18660 w 29397"/>
                <a:gd name="connsiteY27" fmla="*/ 9455 h 24933"/>
                <a:gd name="connsiteX28" fmla="*/ 19689 w 29397"/>
                <a:gd name="connsiteY28" fmla="*/ 9760 h 24933"/>
                <a:gd name="connsiteX29" fmla="*/ 20580 w 29397"/>
                <a:gd name="connsiteY29" fmla="*/ 9333 h 24933"/>
                <a:gd name="connsiteX30" fmla="*/ 22063 w 29397"/>
                <a:gd name="connsiteY30" fmla="*/ 8152 h 24933"/>
                <a:gd name="connsiteX31" fmla="*/ 23224 w 29397"/>
                <a:gd name="connsiteY31" fmla="*/ 8411 h 24933"/>
                <a:gd name="connsiteX32" fmla="*/ 23462 w 29397"/>
                <a:gd name="connsiteY32" fmla="*/ 9399 h 24933"/>
                <a:gd name="connsiteX33" fmla="*/ 25027 w 29397"/>
                <a:gd name="connsiteY33" fmla="*/ 9728 h 24933"/>
                <a:gd name="connsiteX34" fmla="*/ 26098 w 29397"/>
                <a:gd name="connsiteY34" fmla="*/ 9531 h 24933"/>
                <a:gd name="connsiteX35" fmla="*/ 27991 w 29397"/>
                <a:gd name="connsiteY35" fmla="*/ 10122 h 24933"/>
                <a:gd name="connsiteX36" fmla="*/ 28403 w 29397"/>
                <a:gd name="connsiteY36" fmla="*/ 12092 h 24933"/>
                <a:gd name="connsiteX37" fmla="*/ 29391 w 29397"/>
                <a:gd name="connsiteY37" fmla="*/ 12092 h 24933"/>
                <a:gd name="connsiteX38" fmla="*/ 29062 w 29397"/>
                <a:gd name="connsiteY38" fmla="*/ 13274 h 24933"/>
                <a:gd name="connsiteX39" fmla="*/ 28074 w 29397"/>
                <a:gd name="connsiteY39" fmla="*/ 14522 h 24933"/>
                <a:gd name="connsiteX40" fmla="*/ 28072 w 29397"/>
                <a:gd name="connsiteY40" fmla="*/ 16514 h 24933"/>
                <a:gd name="connsiteX41" fmla="*/ 23920 w 29397"/>
                <a:gd name="connsiteY41" fmla="*/ 17536 h 24933"/>
                <a:gd name="connsiteX42" fmla="*/ 22391 w 29397"/>
                <a:gd name="connsiteY42" fmla="*/ 17477 h 24933"/>
                <a:gd name="connsiteX43" fmla="*/ 20745 w 29397"/>
                <a:gd name="connsiteY43" fmla="*/ 19119 h 24933"/>
                <a:gd name="connsiteX44" fmla="*/ 19510 w 29397"/>
                <a:gd name="connsiteY44" fmla="*/ 20695 h 24933"/>
                <a:gd name="connsiteX45" fmla="*/ 18207 w 29397"/>
                <a:gd name="connsiteY45" fmla="*/ 20830 h 24933"/>
                <a:gd name="connsiteX46" fmla="*/ 17088 w 29397"/>
                <a:gd name="connsiteY46" fmla="*/ 21560 h 24933"/>
                <a:gd name="connsiteX47" fmla="*/ 16709 w 29397"/>
                <a:gd name="connsiteY47" fmla="*/ 22599 h 24933"/>
                <a:gd name="connsiteX48" fmla="*/ 15804 w 29397"/>
                <a:gd name="connsiteY48" fmla="*/ 23255 h 24933"/>
                <a:gd name="connsiteX49" fmla="*/ 15474 w 29397"/>
                <a:gd name="connsiteY49" fmla="*/ 24898 h 24933"/>
                <a:gd name="connsiteX50" fmla="*/ 14650 w 29397"/>
                <a:gd name="connsiteY50" fmla="*/ 23978 h 24933"/>
                <a:gd name="connsiteX51" fmla="*/ 13086 w 29397"/>
                <a:gd name="connsiteY51" fmla="*/ 23453 h 24933"/>
                <a:gd name="connsiteX52" fmla="*/ 11687 w 29397"/>
                <a:gd name="connsiteY52" fmla="*/ 22928 h 24933"/>
                <a:gd name="connsiteX53" fmla="*/ 10286 w 29397"/>
                <a:gd name="connsiteY53" fmla="*/ 21483 h 24933"/>
                <a:gd name="connsiteX54" fmla="*/ 8640 w 29397"/>
                <a:gd name="connsiteY54" fmla="*/ 22665 h 24933"/>
                <a:gd name="connsiteX55" fmla="*/ 7157 w 29397"/>
                <a:gd name="connsiteY55" fmla="*/ 22797 h 24933"/>
                <a:gd name="connsiteX56" fmla="*/ 5592 w 29397"/>
                <a:gd name="connsiteY56" fmla="*/ 22468 h 24933"/>
                <a:gd name="connsiteX57" fmla="*/ 3087 w 29397"/>
                <a:gd name="connsiteY57" fmla="*/ 22742 h 24933"/>
                <a:gd name="connsiteX58" fmla="*/ 1334 w 29397"/>
                <a:gd name="connsiteY58" fmla="*/ 22904 h 24933"/>
                <a:gd name="connsiteX59" fmla="*/ 52 w 29397"/>
                <a:gd name="connsiteY59" fmla="*/ 21793 h 24933"/>
                <a:gd name="connsiteX0" fmla="*/ 52 w 29397"/>
                <a:gd name="connsiteY0" fmla="*/ 21793 h 24933"/>
                <a:gd name="connsiteX1" fmla="*/ 907 w 29397"/>
                <a:gd name="connsiteY1" fmla="*/ 20980 h 24933"/>
                <a:gd name="connsiteX2" fmla="*/ 675 w 29397"/>
                <a:gd name="connsiteY2" fmla="*/ 19936 h 24933"/>
                <a:gd name="connsiteX3" fmla="*/ 1361 w 29397"/>
                <a:gd name="connsiteY3" fmla="*/ 19524 h 24933"/>
                <a:gd name="connsiteX4" fmla="*/ 1187 w 29397"/>
                <a:gd name="connsiteY4" fmla="*/ 18670 h 24933"/>
                <a:gd name="connsiteX5" fmla="*/ 805 w 29397"/>
                <a:gd name="connsiteY5" fmla="*/ 18144 h 24933"/>
                <a:gd name="connsiteX6" fmla="*/ 1119 w 29397"/>
                <a:gd name="connsiteY6" fmla="*/ 17208 h 24933"/>
                <a:gd name="connsiteX7" fmla="*/ 1992 w 29397"/>
                <a:gd name="connsiteY7" fmla="*/ 16758 h 24933"/>
                <a:gd name="connsiteX8" fmla="*/ 1963 w 29397"/>
                <a:gd name="connsiteY8" fmla="*/ 16234 h 24933"/>
                <a:gd name="connsiteX9" fmla="*/ 2137 w 29397"/>
                <a:gd name="connsiteY9" fmla="*/ 15524 h 24933"/>
                <a:gd name="connsiteX10" fmla="*/ 2557 w 29397"/>
                <a:gd name="connsiteY10" fmla="*/ 14932 h 24933"/>
                <a:gd name="connsiteX11" fmla="*/ 2509 w 29397"/>
                <a:gd name="connsiteY11" fmla="*/ 14149 h 24933"/>
                <a:gd name="connsiteX12" fmla="*/ 1498 w 29397"/>
                <a:gd name="connsiteY12" fmla="*/ 12788 h 24933"/>
                <a:gd name="connsiteX13" fmla="*/ 52 w 29397"/>
                <a:gd name="connsiteY13" fmla="*/ 10906 h 24933"/>
                <a:gd name="connsiteX14" fmla="*/ 830 w 29397"/>
                <a:gd name="connsiteY14" fmla="*/ 9921 h 24933"/>
                <a:gd name="connsiteX15" fmla="*/ 1192 w 29397"/>
                <a:gd name="connsiteY15" fmla="*/ 9275 h 24933"/>
                <a:gd name="connsiteX16" fmla="*/ 2185 w 29397"/>
                <a:gd name="connsiteY16" fmla="*/ 8214 h 24933"/>
                <a:gd name="connsiteX17" fmla="*/ 3867 w 29397"/>
                <a:gd name="connsiteY17" fmla="*/ 7580 h 24933"/>
                <a:gd name="connsiteX18" fmla="*/ 5757 w 29397"/>
                <a:gd name="connsiteY18" fmla="*/ 6247 h 24933"/>
                <a:gd name="connsiteX19" fmla="*/ 8129 w 29397"/>
                <a:gd name="connsiteY19" fmla="*/ 5210 h 24933"/>
                <a:gd name="connsiteX20" fmla="*/ 9874 w 29397"/>
                <a:gd name="connsiteY20" fmla="*/ 4803 h 24933"/>
                <a:gd name="connsiteX21" fmla="*/ 11997 w 29397"/>
                <a:gd name="connsiteY21" fmla="*/ 790 h 24933"/>
                <a:gd name="connsiteX22" fmla="*/ 15688 w 29397"/>
                <a:gd name="connsiteY22" fmla="*/ 1111 h 24933"/>
                <a:gd name="connsiteX23" fmla="*/ 17102 w 29397"/>
                <a:gd name="connsiteY23" fmla="*/ 122 h 24933"/>
                <a:gd name="connsiteX24" fmla="*/ 17702 w 29397"/>
                <a:gd name="connsiteY24" fmla="*/ 3989 h 24933"/>
                <a:gd name="connsiteX25" fmla="*/ 19404 w 29397"/>
                <a:gd name="connsiteY25" fmla="*/ 5239 h 24933"/>
                <a:gd name="connsiteX26" fmla="*/ 21307 w 29397"/>
                <a:gd name="connsiteY26" fmla="*/ 6274 h 24933"/>
                <a:gd name="connsiteX27" fmla="*/ 18660 w 29397"/>
                <a:gd name="connsiteY27" fmla="*/ 9455 h 24933"/>
                <a:gd name="connsiteX28" fmla="*/ 19689 w 29397"/>
                <a:gd name="connsiteY28" fmla="*/ 9760 h 24933"/>
                <a:gd name="connsiteX29" fmla="*/ 20580 w 29397"/>
                <a:gd name="connsiteY29" fmla="*/ 9333 h 24933"/>
                <a:gd name="connsiteX30" fmla="*/ 22063 w 29397"/>
                <a:gd name="connsiteY30" fmla="*/ 8152 h 24933"/>
                <a:gd name="connsiteX31" fmla="*/ 23224 w 29397"/>
                <a:gd name="connsiteY31" fmla="*/ 8411 h 24933"/>
                <a:gd name="connsiteX32" fmla="*/ 23462 w 29397"/>
                <a:gd name="connsiteY32" fmla="*/ 9399 h 24933"/>
                <a:gd name="connsiteX33" fmla="*/ 25027 w 29397"/>
                <a:gd name="connsiteY33" fmla="*/ 9728 h 24933"/>
                <a:gd name="connsiteX34" fmla="*/ 26098 w 29397"/>
                <a:gd name="connsiteY34" fmla="*/ 9531 h 24933"/>
                <a:gd name="connsiteX35" fmla="*/ 27991 w 29397"/>
                <a:gd name="connsiteY35" fmla="*/ 10122 h 24933"/>
                <a:gd name="connsiteX36" fmla="*/ 28403 w 29397"/>
                <a:gd name="connsiteY36" fmla="*/ 12092 h 24933"/>
                <a:gd name="connsiteX37" fmla="*/ 29391 w 29397"/>
                <a:gd name="connsiteY37" fmla="*/ 12092 h 24933"/>
                <a:gd name="connsiteX38" fmla="*/ 29062 w 29397"/>
                <a:gd name="connsiteY38" fmla="*/ 13274 h 24933"/>
                <a:gd name="connsiteX39" fmla="*/ 28074 w 29397"/>
                <a:gd name="connsiteY39" fmla="*/ 14522 h 24933"/>
                <a:gd name="connsiteX40" fmla="*/ 28072 w 29397"/>
                <a:gd name="connsiteY40" fmla="*/ 16514 h 24933"/>
                <a:gd name="connsiteX41" fmla="*/ 23920 w 29397"/>
                <a:gd name="connsiteY41" fmla="*/ 17536 h 24933"/>
                <a:gd name="connsiteX42" fmla="*/ 22391 w 29397"/>
                <a:gd name="connsiteY42" fmla="*/ 17477 h 24933"/>
                <a:gd name="connsiteX43" fmla="*/ 20745 w 29397"/>
                <a:gd name="connsiteY43" fmla="*/ 19119 h 24933"/>
                <a:gd name="connsiteX44" fmla="*/ 19510 w 29397"/>
                <a:gd name="connsiteY44" fmla="*/ 20695 h 24933"/>
                <a:gd name="connsiteX45" fmla="*/ 18207 w 29397"/>
                <a:gd name="connsiteY45" fmla="*/ 20830 h 24933"/>
                <a:gd name="connsiteX46" fmla="*/ 17088 w 29397"/>
                <a:gd name="connsiteY46" fmla="*/ 21560 h 24933"/>
                <a:gd name="connsiteX47" fmla="*/ 16709 w 29397"/>
                <a:gd name="connsiteY47" fmla="*/ 22599 h 24933"/>
                <a:gd name="connsiteX48" fmla="*/ 15804 w 29397"/>
                <a:gd name="connsiteY48" fmla="*/ 23255 h 24933"/>
                <a:gd name="connsiteX49" fmla="*/ 15474 w 29397"/>
                <a:gd name="connsiteY49" fmla="*/ 24898 h 24933"/>
                <a:gd name="connsiteX50" fmla="*/ 14650 w 29397"/>
                <a:gd name="connsiteY50" fmla="*/ 23978 h 24933"/>
                <a:gd name="connsiteX51" fmla="*/ 13086 w 29397"/>
                <a:gd name="connsiteY51" fmla="*/ 23453 h 24933"/>
                <a:gd name="connsiteX52" fmla="*/ 11687 w 29397"/>
                <a:gd name="connsiteY52" fmla="*/ 22928 h 24933"/>
                <a:gd name="connsiteX53" fmla="*/ 10286 w 29397"/>
                <a:gd name="connsiteY53" fmla="*/ 21483 h 24933"/>
                <a:gd name="connsiteX54" fmla="*/ 8640 w 29397"/>
                <a:gd name="connsiteY54" fmla="*/ 22665 h 24933"/>
                <a:gd name="connsiteX55" fmla="*/ 7157 w 29397"/>
                <a:gd name="connsiteY55" fmla="*/ 22797 h 24933"/>
                <a:gd name="connsiteX56" fmla="*/ 5592 w 29397"/>
                <a:gd name="connsiteY56" fmla="*/ 22468 h 24933"/>
                <a:gd name="connsiteX57" fmla="*/ 3087 w 29397"/>
                <a:gd name="connsiteY57" fmla="*/ 22742 h 24933"/>
                <a:gd name="connsiteX58" fmla="*/ 1334 w 29397"/>
                <a:gd name="connsiteY58" fmla="*/ 22904 h 24933"/>
                <a:gd name="connsiteX59" fmla="*/ 52 w 29397"/>
                <a:gd name="connsiteY59" fmla="*/ 21793 h 24933"/>
                <a:gd name="connsiteX0" fmla="*/ 52 w 29397"/>
                <a:gd name="connsiteY0" fmla="*/ 21793 h 24933"/>
                <a:gd name="connsiteX1" fmla="*/ 907 w 29397"/>
                <a:gd name="connsiteY1" fmla="*/ 20980 h 24933"/>
                <a:gd name="connsiteX2" fmla="*/ 675 w 29397"/>
                <a:gd name="connsiteY2" fmla="*/ 19936 h 24933"/>
                <a:gd name="connsiteX3" fmla="*/ 1361 w 29397"/>
                <a:gd name="connsiteY3" fmla="*/ 19524 h 24933"/>
                <a:gd name="connsiteX4" fmla="*/ 1187 w 29397"/>
                <a:gd name="connsiteY4" fmla="*/ 18670 h 24933"/>
                <a:gd name="connsiteX5" fmla="*/ 805 w 29397"/>
                <a:gd name="connsiteY5" fmla="*/ 18144 h 24933"/>
                <a:gd name="connsiteX6" fmla="*/ 1119 w 29397"/>
                <a:gd name="connsiteY6" fmla="*/ 17208 h 24933"/>
                <a:gd name="connsiteX7" fmla="*/ 1992 w 29397"/>
                <a:gd name="connsiteY7" fmla="*/ 16758 h 24933"/>
                <a:gd name="connsiteX8" fmla="*/ 1963 w 29397"/>
                <a:gd name="connsiteY8" fmla="*/ 16234 h 24933"/>
                <a:gd name="connsiteX9" fmla="*/ 2137 w 29397"/>
                <a:gd name="connsiteY9" fmla="*/ 15524 h 24933"/>
                <a:gd name="connsiteX10" fmla="*/ 2557 w 29397"/>
                <a:gd name="connsiteY10" fmla="*/ 14932 h 24933"/>
                <a:gd name="connsiteX11" fmla="*/ 2509 w 29397"/>
                <a:gd name="connsiteY11" fmla="*/ 14149 h 24933"/>
                <a:gd name="connsiteX12" fmla="*/ 1498 w 29397"/>
                <a:gd name="connsiteY12" fmla="*/ 12788 h 24933"/>
                <a:gd name="connsiteX13" fmla="*/ 52 w 29397"/>
                <a:gd name="connsiteY13" fmla="*/ 10906 h 24933"/>
                <a:gd name="connsiteX14" fmla="*/ 830 w 29397"/>
                <a:gd name="connsiteY14" fmla="*/ 9921 h 24933"/>
                <a:gd name="connsiteX15" fmla="*/ 1192 w 29397"/>
                <a:gd name="connsiteY15" fmla="*/ 9275 h 24933"/>
                <a:gd name="connsiteX16" fmla="*/ 2185 w 29397"/>
                <a:gd name="connsiteY16" fmla="*/ 8214 h 24933"/>
                <a:gd name="connsiteX17" fmla="*/ 3867 w 29397"/>
                <a:gd name="connsiteY17" fmla="*/ 7580 h 24933"/>
                <a:gd name="connsiteX18" fmla="*/ 5757 w 29397"/>
                <a:gd name="connsiteY18" fmla="*/ 6247 h 24933"/>
                <a:gd name="connsiteX19" fmla="*/ 8129 w 29397"/>
                <a:gd name="connsiteY19" fmla="*/ 5210 h 24933"/>
                <a:gd name="connsiteX20" fmla="*/ 9874 w 29397"/>
                <a:gd name="connsiteY20" fmla="*/ 4803 h 24933"/>
                <a:gd name="connsiteX21" fmla="*/ 11997 w 29397"/>
                <a:gd name="connsiteY21" fmla="*/ 790 h 24933"/>
                <a:gd name="connsiteX22" fmla="*/ 15688 w 29397"/>
                <a:gd name="connsiteY22" fmla="*/ 1111 h 24933"/>
                <a:gd name="connsiteX23" fmla="*/ 17102 w 29397"/>
                <a:gd name="connsiteY23" fmla="*/ 122 h 24933"/>
                <a:gd name="connsiteX24" fmla="*/ 17702 w 29397"/>
                <a:gd name="connsiteY24" fmla="*/ 3989 h 24933"/>
                <a:gd name="connsiteX25" fmla="*/ 19404 w 29397"/>
                <a:gd name="connsiteY25" fmla="*/ 5239 h 24933"/>
                <a:gd name="connsiteX26" fmla="*/ 21307 w 29397"/>
                <a:gd name="connsiteY26" fmla="*/ 6274 h 24933"/>
                <a:gd name="connsiteX27" fmla="*/ 22808 w 29397"/>
                <a:gd name="connsiteY27" fmla="*/ 6767 h 24933"/>
                <a:gd name="connsiteX28" fmla="*/ 19689 w 29397"/>
                <a:gd name="connsiteY28" fmla="*/ 9760 h 24933"/>
                <a:gd name="connsiteX29" fmla="*/ 20580 w 29397"/>
                <a:gd name="connsiteY29" fmla="*/ 9333 h 24933"/>
                <a:gd name="connsiteX30" fmla="*/ 22063 w 29397"/>
                <a:gd name="connsiteY30" fmla="*/ 8152 h 24933"/>
                <a:gd name="connsiteX31" fmla="*/ 23224 w 29397"/>
                <a:gd name="connsiteY31" fmla="*/ 8411 h 24933"/>
                <a:gd name="connsiteX32" fmla="*/ 23462 w 29397"/>
                <a:gd name="connsiteY32" fmla="*/ 9399 h 24933"/>
                <a:gd name="connsiteX33" fmla="*/ 25027 w 29397"/>
                <a:gd name="connsiteY33" fmla="*/ 9728 h 24933"/>
                <a:gd name="connsiteX34" fmla="*/ 26098 w 29397"/>
                <a:gd name="connsiteY34" fmla="*/ 9531 h 24933"/>
                <a:gd name="connsiteX35" fmla="*/ 27991 w 29397"/>
                <a:gd name="connsiteY35" fmla="*/ 10122 h 24933"/>
                <a:gd name="connsiteX36" fmla="*/ 28403 w 29397"/>
                <a:gd name="connsiteY36" fmla="*/ 12092 h 24933"/>
                <a:gd name="connsiteX37" fmla="*/ 29391 w 29397"/>
                <a:gd name="connsiteY37" fmla="*/ 12092 h 24933"/>
                <a:gd name="connsiteX38" fmla="*/ 29062 w 29397"/>
                <a:gd name="connsiteY38" fmla="*/ 13274 h 24933"/>
                <a:gd name="connsiteX39" fmla="*/ 28074 w 29397"/>
                <a:gd name="connsiteY39" fmla="*/ 14522 h 24933"/>
                <a:gd name="connsiteX40" fmla="*/ 28072 w 29397"/>
                <a:gd name="connsiteY40" fmla="*/ 16514 h 24933"/>
                <a:gd name="connsiteX41" fmla="*/ 23920 w 29397"/>
                <a:gd name="connsiteY41" fmla="*/ 17536 h 24933"/>
                <a:gd name="connsiteX42" fmla="*/ 22391 w 29397"/>
                <a:gd name="connsiteY42" fmla="*/ 17477 h 24933"/>
                <a:gd name="connsiteX43" fmla="*/ 20745 w 29397"/>
                <a:gd name="connsiteY43" fmla="*/ 19119 h 24933"/>
                <a:gd name="connsiteX44" fmla="*/ 19510 w 29397"/>
                <a:gd name="connsiteY44" fmla="*/ 20695 h 24933"/>
                <a:gd name="connsiteX45" fmla="*/ 18207 w 29397"/>
                <a:gd name="connsiteY45" fmla="*/ 20830 h 24933"/>
                <a:gd name="connsiteX46" fmla="*/ 17088 w 29397"/>
                <a:gd name="connsiteY46" fmla="*/ 21560 h 24933"/>
                <a:gd name="connsiteX47" fmla="*/ 16709 w 29397"/>
                <a:gd name="connsiteY47" fmla="*/ 22599 h 24933"/>
                <a:gd name="connsiteX48" fmla="*/ 15804 w 29397"/>
                <a:gd name="connsiteY48" fmla="*/ 23255 h 24933"/>
                <a:gd name="connsiteX49" fmla="*/ 15474 w 29397"/>
                <a:gd name="connsiteY49" fmla="*/ 24898 h 24933"/>
                <a:gd name="connsiteX50" fmla="*/ 14650 w 29397"/>
                <a:gd name="connsiteY50" fmla="*/ 23978 h 24933"/>
                <a:gd name="connsiteX51" fmla="*/ 13086 w 29397"/>
                <a:gd name="connsiteY51" fmla="*/ 23453 h 24933"/>
                <a:gd name="connsiteX52" fmla="*/ 11687 w 29397"/>
                <a:gd name="connsiteY52" fmla="*/ 22928 h 24933"/>
                <a:gd name="connsiteX53" fmla="*/ 10286 w 29397"/>
                <a:gd name="connsiteY53" fmla="*/ 21483 h 24933"/>
                <a:gd name="connsiteX54" fmla="*/ 8640 w 29397"/>
                <a:gd name="connsiteY54" fmla="*/ 22665 h 24933"/>
                <a:gd name="connsiteX55" fmla="*/ 7157 w 29397"/>
                <a:gd name="connsiteY55" fmla="*/ 22797 h 24933"/>
                <a:gd name="connsiteX56" fmla="*/ 5592 w 29397"/>
                <a:gd name="connsiteY56" fmla="*/ 22468 h 24933"/>
                <a:gd name="connsiteX57" fmla="*/ 3087 w 29397"/>
                <a:gd name="connsiteY57" fmla="*/ 22742 h 24933"/>
                <a:gd name="connsiteX58" fmla="*/ 1334 w 29397"/>
                <a:gd name="connsiteY58" fmla="*/ 22904 h 24933"/>
                <a:gd name="connsiteX59" fmla="*/ 52 w 29397"/>
                <a:gd name="connsiteY59" fmla="*/ 21793 h 24933"/>
                <a:gd name="connsiteX0" fmla="*/ 52 w 29397"/>
                <a:gd name="connsiteY0" fmla="*/ 21793 h 24933"/>
                <a:gd name="connsiteX1" fmla="*/ 907 w 29397"/>
                <a:gd name="connsiteY1" fmla="*/ 20980 h 24933"/>
                <a:gd name="connsiteX2" fmla="*/ 675 w 29397"/>
                <a:gd name="connsiteY2" fmla="*/ 19936 h 24933"/>
                <a:gd name="connsiteX3" fmla="*/ 1361 w 29397"/>
                <a:gd name="connsiteY3" fmla="*/ 19524 h 24933"/>
                <a:gd name="connsiteX4" fmla="*/ 1187 w 29397"/>
                <a:gd name="connsiteY4" fmla="*/ 18670 h 24933"/>
                <a:gd name="connsiteX5" fmla="*/ 805 w 29397"/>
                <a:gd name="connsiteY5" fmla="*/ 18144 h 24933"/>
                <a:gd name="connsiteX6" fmla="*/ 1119 w 29397"/>
                <a:gd name="connsiteY6" fmla="*/ 17208 h 24933"/>
                <a:gd name="connsiteX7" fmla="*/ 1992 w 29397"/>
                <a:gd name="connsiteY7" fmla="*/ 16758 h 24933"/>
                <a:gd name="connsiteX8" fmla="*/ 1963 w 29397"/>
                <a:gd name="connsiteY8" fmla="*/ 16234 h 24933"/>
                <a:gd name="connsiteX9" fmla="*/ 2137 w 29397"/>
                <a:gd name="connsiteY9" fmla="*/ 15524 h 24933"/>
                <a:gd name="connsiteX10" fmla="*/ 2557 w 29397"/>
                <a:gd name="connsiteY10" fmla="*/ 14932 h 24933"/>
                <a:gd name="connsiteX11" fmla="*/ 2509 w 29397"/>
                <a:gd name="connsiteY11" fmla="*/ 14149 h 24933"/>
                <a:gd name="connsiteX12" fmla="*/ 1498 w 29397"/>
                <a:gd name="connsiteY12" fmla="*/ 12788 h 24933"/>
                <a:gd name="connsiteX13" fmla="*/ 52 w 29397"/>
                <a:gd name="connsiteY13" fmla="*/ 10906 h 24933"/>
                <a:gd name="connsiteX14" fmla="*/ 830 w 29397"/>
                <a:gd name="connsiteY14" fmla="*/ 9921 h 24933"/>
                <a:gd name="connsiteX15" fmla="*/ 1192 w 29397"/>
                <a:gd name="connsiteY15" fmla="*/ 9275 h 24933"/>
                <a:gd name="connsiteX16" fmla="*/ 2185 w 29397"/>
                <a:gd name="connsiteY16" fmla="*/ 8214 h 24933"/>
                <a:gd name="connsiteX17" fmla="*/ 3867 w 29397"/>
                <a:gd name="connsiteY17" fmla="*/ 7580 h 24933"/>
                <a:gd name="connsiteX18" fmla="*/ 5757 w 29397"/>
                <a:gd name="connsiteY18" fmla="*/ 6247 h 24933"/>
                <a:gd name="connsiteX19" fmla="*/ 8129 w 29397"/>
                <a:gd name="connsiteY19" fmla="*/ 5210 h 24933"/>
                <a:gd name="connsiteX20" fmla="*/ 9874 w 29397"/>
                <a:gd name="connsiteY20" fmla="*/ 4803 h 24933"/>
                <a:gd name="connsiteX21" fmla="*/ 11997 w 29397"/>
                <a:gd name="connsiteY21" fmla="*/ 790 h 24933"/>
                <a:gd name="connsiteX22" fmla="*/ 15688 w 29397"/>
                <a:gd name="connsiteY22" fmla="*/ 1111 h 24933"/>
                <a:gd name="connsiteX23" fmla="*/ 17102 w 29397"/>
                <a:gd name="connsiteY23" fmla="*/ 122 h 24933"/>
                <a:gd name="connsiteX24" fmla="*/ 17702 w 29397"/>
                <a:gd name="connsiteY24" fmla="*/ 3989 h 24933"/>
                <a:gd name="connsiteX25" fmla="*/ 19404 w 29397"/>
                <a:gd name="connsiteY25" fmla="*/ 5239 h 24933"/>
                <a:gd name="connsiteX26" fmla="*/ 21307 w 29397"/>
                <a:gd name="connsiteY26" fmla="*/ 6274 h 24933"/>
                <a:gd name="connsiteX27" fmla="*/ 22808 w 29397"/>
                <a:gd name="connsiteY27" fmla="*/ 6767 h 24933"/>
                <a:gd name="connsiteX28" fmla="*/ 20580 w 29397"/>
                <a:gd name="connsiteY28" fmla="*/ 9333 h 24933"/>
                <a:gd name="connsiteX29" fmla="*/ 22063 w 29397"/>
                <a:gd name="connsiteY29" fmla="*/ 8152 h 24933"/>
                <a:gd name="connsiteX30" fmla="*/ 23224 w 29397"/>
                <a:gd name="connsiteY30" fmla="*/ 8411 h 24933"/>
                <a:gd name="connsiteX31" fmla="*/ 23462 w 29397"/>
                <a:gd name="connsiteY31" fmla="*/ 9399 h 24933"/>
                <a:gd name="connsiteX32" fmla="*/ 25027 w 29397"/>
                <a:gd name="connsiteY32" fmla="*/ 9728 h 24933"/>
                <a:gd name="connsiteX33" fmla="*/ 26098 w 29397"/>
                <a:gd name="connsiteY33" fmla="*/ 9531 h 24933"/>
                <a:gd name="connsiteX34" fmla="*/ 27991 w 29397"/>
                <a:gd name="connsiteY34" fmla="*/ 10122 h 24933"/>
                <a:gd name="connsiteX35" fmla="*/ 28403 w 29397"/>
                <a:gd name="connsiteY35" fmla="*/ 12092 h 24933"/>
                <a:gd name="connsiteX36" fmla="*/ 29391 w 29397"/>
                <a:gd name="connsiteY36" fmla="*/ 12092 h 24933"/>
                <a:gd name="connsiteX37" fmla="*/ 29062 w 29397"/>
                <a:gd name="connsiteY37" fmla="*/ 13274 h 24933"/>
                <a:gd name="connsiteX38" fmla="*/ 28074 w 29397"/>
                <a:gd name="connsiteY38" fmla="*/ 14522 h 24933"/>
                <a:gd name="connsiteX39" fmla="*/ 28072 w 29397"/>
                <a:gd name="connsiteY39" fmla="*/ 16514 h 24933"/>
                <a:gd name="connsiteX40" fmla="*/ 23920 w 29397"/>
                <a:gd name="connsiteY40" fmla="*/ 17536 h 24933"/>
                <a:gd name="connsiteX41" fmla="*/ 22391 w 29397"/>
                <a:gd name="connsiteY41" fmla="*/ 17477 h 24933"/>
                <a:gd name="connsiteX42" fmla="*/ 20745 w 29397"/>
                <a:gd name="connsiteY42" fmla="*/ 19119 h 24933"/>
                <a:gd name="connsiteX43" fmla="*/ 19510 w 29397"/>
                <a:gd name="connsiteY43" fmla="*/ 20695 h 24933"/>
                <a:gd name="connsiteX44" fmla="*/ 18207 w 29397"/>
                <a:gd name="connsiteY44" fmla="*/ 20830 h 24933"/>
                <a:gd name="connsiteX45" fmla="*/ 17088 w 29397"/>
                <a:gd name="connsiteY45" fmla="*/ 21560 h 24933"/>
                <a:gd name="connsiteX46" fmla="*/ 16709 w 29397"/>
                <a:gd name="connsiteY46" fmla="*/ 22599 h 24933"/>
                <a:gd name="connsiteX47" fmla="*/ 15804 w 29397"/>
                <a:gd name="connsiteY47" fmla="*/ 23255 h 24933"/>
                <a:gd name="connsiteX48" fmla="*/ 15474 w 29397"/>
                <a:gd name="connsiteY48" fmla="*/ 24898 h 24933"/>
                <a:gd name="connsiteX49" fmla="*/ 14650 w 29397"/>
                <a:gd name="connsiteY49" fmla="*/ 23978 h 24933"/>
                <a:gd name="connsiteX50" fmla="*/ 13086 w 29397"/>
                <a:gd name="connsiteY50" fmla="*/ 23453 h 24933"/>
                <a:gd name="connsiteX51" fmla="*/ 11687 w 29397"/>
                <a:gd name="connsiteY51" fmla="*/ 22928 h 24933"/>
                <a:gd name="connsiteX52" fmla="*/ 10286 w 29397"/>
                <a:gd name="connsiteY52" fmla="*/ 21483 h 24933"/>
                <a:gd name="connsiteX53" fmla="*/ 8640 w 29397"/>
                <a:gd name="connsiteY53" fmla="*/ 22665 h 24933"/>
                <a:gd name="connsiteX54" fmla="*/ 7157 w 29397"/>
                <a:gd name="connsiteY54" fmla="*/ 22797 h 24933"/>
                <a:gd name="connsiteX55" fmla="*/ 5592 w 29397"/>
                <a:gd name="connsiteY55" fmla="*/ 22468 h 24933"/>
                <a:gd name="connsiteX56" fmla="*/ 3087 w 29397"/>
                <a:gd name="connsiteY56" fmla="*/ 22742 h 24933"/>
                <a:gd name="connsiteX57" fmla="*/ 1334 w 29397"/>
                <a:gd name="connsiteY57" fmla="*/ 22904 h 24933"/>
                <a:gd name="connsiteX58" fmla="*/ 52 w 29397"/>
                <a:gd name="connsiteY58" fmla="*/ 21793 h 24933"/>
                <a:gd name="connsiteX0" fmla="*/ 52 w 29397"/>
                <a:gd name="connsiteY0" fmla="*/ 21793 h 24933"/>
                <a:gd name="connsiteX1" fmla="*/ 907 w 29397"/>
                <a:gd name="connsiteY1" fmla="*/ 20980 h 24933"/>
                <a:gd name="connsiteX2" fmla="*/ 675 w 29397"/>
                <a:gd name="connsiteY2" fmla="*/ 19936 h 24933"/>
                <a:gd name="connsiteX3" fmla="*/ 1361 w 29397"/>
                <a:gd name="connsiteY3" fmla="*/ 19524 h 24933"/>
                <a:gd name="connsiteX4" fmla="*/ 1187 w 29397"/>
                <a:gd name="connsiteY4" fmla="*/ 18670 h 24933"/>
                <a:gd name="connsiteX5" fmla="*/ 805 w 29397"/>
                <a:gd name="connsiteY5" fmla="*/ 18144 h 24933"/>
                <a:gd name="connsiteX6" fmla="*/ 1119 w 29397"/>
                <a:gd name="connsiteY6" fmla="*/ 17208 h 24933"/>
                <a:gd name="connsiteX7" fmla="*/ 1992 w 29397"/>
                <a:gd name="connsiteY7" fmla="*/ 16758 h 24933"/>
                <a:gd name="connsiteX8" fmla="*/ 1963 w 29397"/>
                <a:gd name="connsiteY8" fmla="*/ 16234 h 24933"/>
                <a:gd name="connsiteX9" fmla="*/ 2137 w 29397"/>
                <a:gd name="connsiteY9" fmla="*/ 15524 h 24933"/>
                <a:gd name="connsiteX10" fmla="*/ 2557 w 29397"/>
                <a:gd name="connsiteY10" fmla="*/ 14932 h 24933"/>
                <a:gd name="connsiteX11" fmla="*/ 2509 w 29397"/>
                <a:gd name="connsiteY11" fmla="*/ 14149 h 24933"/>
                <a:gd name="connsiteX12" fmla="*/ 1498 w 29397"/>
                <a:gd name="connsiteY12" fmla="*/ 12788 h 24933"/>
                <a:gd name="connsiteX13" fmla="*/ 52 w 29397"/>
                <a:gd name="connsiteY13" fmla="*/ 10906 h 24933"/>
                <a:gd name="connsiteX14" fmla="*/ 830 w 29397"/>
                <a:gd name="connsiteY14" fmla="*/ 9921 h 24933"/>
                <a:gd name="connsiteX15" fmla="*/ 1192 w 29397"/>
                <a:gd name="connsiteY15" fmla="*/ 9275 h 24933"/>
                <a:gd name="connsiteX16" fmla="*/ 2185 w 29397"/>
                <a:gd name="connsiteY16" fmla="*/ 8214 h 24933"/>
                <a:gd name="connsiteX17" fmla="*/ 3867 w 29397"/>
                <a:gd name="connsiteY17" fmla="*/ 7580 h 24933"/>
                <a:gd name="connsiteX18" fmla="*/ 5757 w 29397"/>
                <a:gd name="connsiteY18" fmla="*/ 6247 h 24933"/>
                <a:gd name="connsiteX19" fmla="*/ 8129 w 29397"/>
                <a:gd name="connsiteY19" fmla="*/ 5210 h 24933"/>
                <a:gd name="connsiteX20" fmla="*/ 9874 w 29397"/>
                <a:gd name="connsiteY20" fmla="*/ 4803 h 24933"/>
                <a:gd name="connsiteX21" fmla="*/ 11997 w 29397"/>
                <a:gd name="connsiteY21" fmla="*/ 790 h 24933"/>
                <a:gd name="connsiteX22" fmla="*/ 15688 w 29397"/>
                <a:gd name="connsiteY22" fmla="*/ 1111 h 24933"/>
                <a:gd name="connsiteX23" fmla="*/ 17102 w 29397"/>
                <a:gd name="connsiteY23" fmla="*/ 122 h 24933"/>
                <a:gd name="connsiteX24" fmla="*/ 17702 w 29397"/>
                <a:gd name="connsiteY24" fmla="*/ 3989 h 24933"/>
                <a:gd name="connsiteX25" fmla="*/ 19404 w 29397"/>
                <a:gd name="connsiteY25" fmla="*/ 5239 h 24933"/>
                <a:gd name="connsiteX26" fmla="*/ 21307 w 29397"/>
                <a:gd name="connsiteY26" fmla="*/ 6274 h 24933"/>
                <a:gd name="connsiteX27" fmla="*/ 22808 w 29397"/>
                <a:gd name="connsiteY27" fmla="*/ 6767 h 24933"/>
                <a:gd name="connsiteX28" fmla="*/ 22063 w 29397"/>
                <a:gd name="connsiteY28" fmla="*/ 8152 h 24933"/>
                <a:gd name="connsiteX29" fmla="*/ 23224 w 29397"/>
                <a:gd name="connsiteY29" fmla="*/ 8411 h 24933"/>
                <a:gd name="connsiteX30" fmla="*/ 23462 w 29397"/>
                <a:gd name="connsiteY30" fmla="*/ 9399 h 24933"/>
                <a:gd name="connsiteX31" fmla="*/ 25027 w 29397"/>
                <a:gd name="connsiteY31" fmla="*/ 9728 h 24933"/>
                <a:gd name="connsiteX32" fmla="*/ 26098 w 29397"/>
                <a:gd name="connsiteY32" fmla="*/ 9531 h 24933"/>
                <a:gd name="connsiteX33" fmla="*/ 27991 w 29397"/>
                <a:gd name="connsiteY33" fmla="*/ 10122 h 24933"/>
                <a:gd name="connsiteX34" fmla="*/ 28403 w 29397"/>
                <a:gd name="connsiteY34" fmla="*/ 12092 h 24933"/>
                <a:gd name="connsiteX35" fmla="*/ 29391 w 29397"/>
                <a:gd name="connsiteY35" fmla="*/ 12092 h 24933"/>
                <a:gd name="connsiteX36" fmla="*/ 29062 w 29397"/>
                <a:gd name="connsiteY36" fmla="*/ 13274 h 24933"/>
                <a:gd name="connsiteX37" fmla="*/ 28074 w 29397"/>
                <a:gd name="connsiteY37" fmla="*/ 14522 h 24933"/>
                <a:gd name="connsiteX38" fmla="*/ 28072 w 29397"/>
                <a:gd name="connsiteY38" fmla="*/ 16514 h 24933"/>
                <a:gd name="connsiteX39" fmla="*/ 23920 w 29397"/>
                <a:gd name="connsiteY39" fmla="*/ 17536 h 24933"/>
                <a:gd name="connsiteX40" fmla="*/ 22391 w 29397"/>
                <a:gd name="connsiteY40" fmla="*/ 17477 h 24933"/>
                <a:gd name="connsiteX41" fmla="*/ 20745 w 29397"/>
                <a:gd name="connsiteY41" fmla="*/ 19119 h 24933"/>
                <a:gd name="connsiteX42" fmla="*/ 19510 w 29397"/>
                <a:gd name="connsiteY42" fmla="*/ 20695 h 24933"/>
                <a:gd name="connsiteX43" fmla="*/ 18207 w 29397"/>
                <a:gd name="connsiteY43" fmla="*/ 20830 h 24933"/>
                <a:gd name="connsiteX44" fmla="*/ 17088 w 29397"/>
                <a:gd name="connsiteY44" fmla="*/ 21560 h 24933"/>
                <a:gd name="connsiteX45" fmla="*/ 16709 w 29397"/>
                <a:gd name="connsiteY45" fmla="*/ 22599 h 24933"/>
                <a:gd name="connsiteX46" fmla="*/ 15804 w 29397"/>
                <a:gd name="connsiteY46" fmla="*/ 23255 h 24933"/>
                <a:gd name="connsiteX47" fmla="*/ 15474 w 29397"/>
                <a:gd name="connsiteY47" fmla="*/ 24898 h 24933"/>
                <a:gd name="connsiteX48" fmla="*/ 14650 w 29397"/>
                <a:gd name="connsiteY48" fmla="*/ 23978 h 24933"/>
                <a:gd name="connsiteX49" fmla="*/ 13086 w 29397"/>
                <a:gd name="connsiteY49" fmla="*/ 23453 h 24933"/>
                <a:gd name="connsiteX50" fmla="*/ 11687 w 29397"/>
                <a:gd name="connsiteY50" fmla="*/ 22928 h 24933"/>
                <a:gd name="connsiteX51" fmla="*/ 10286 w 29397"/>
                <a:gd name="connsiteY51" fmla="*/ 21483 h 24933"/>
                <a:gd name="connsiteX52" fmla="*/ 8640 w 29397"/>
                <a:gd name="connsiteY52" fmla="*/ 22665 h 24933"/>
                <a:gd name="connsiteX53" fmla="*/ 7157 w 29397"/>
                <a:gd name="connsiteY53" fmla="*/ 22797 h 24933"/>
                <a:gd name="connsiteX54" fmla="*/ 5592 w 29397"/>
                <a:gd name="connsiteY54" fmla="*/ 22468 h 24933"/>
                <a:gd name="connsiteX55" fmla="*/ 3087 w 29397"/>
                <a:gd name="connsiteY55" fmla="*/ 22742 h 24933"/>
                <a:gd name="connsiteX56" fmla="*/ 1334 w 29397"/>
                <a:gd name="connsiteY56" fmla="*/ 22904 h 24933"/>
                <a:gd name="connsiteX57" fmla="*/ 52 w 29397"/>
                <a:gd name="connsiteY57" fmla="*/ 21793 h 24933"/>
                <a:gd name="connsiteX0" fmla="*/ 52 w 29397"/>
                <a:gd name="connsiteY0" fmla="*/ 21793 h 24933"/>
                <a:gd name="connsiteX1" fmla="*/ 907 w 29397"/>
                <a:gd name="connsiteY1" fmla="*/ 20980 h 24933"/>
                <a:gd name="connsiteX2" fmla="*/ 675 w 29397"/>
                <a:gd name="connsiteY2" fmla="*/ 19936 h 24933"/>
                <a:gd name="connsiteX3" fmla="*/ 1361 w 29397"/>
                <a:gd name="connsiteY3" fmla="*/ 19524 h 24933"/>
                <a:gd name="connsiteX4" fmla="*/ 1187 w 29397"/>
                <a:gd name="connsiteY4" fmla="*/ 18670 h 24933"/>
                <a:gd name="connsiteX5" fmla="*/ 805 w 29397"/>
                <a:gd name="connsiteY5" fmla="*/ 18144 h 24933"/>
                <a:gd name="connsiteX6" fmla="*/ 1119 w 29397"/>
                <a:gd name="connsiteY6" fmla="*/ 17208 h 24933"/>
                <a:gd name="connsiteX7" fmla="*/ 1992 w 29397"/>
                <a:gd name="connsiteY7" fmla="*/ 16758 h 24933"/>
                <a:gd name="connsiteX8" fmla="*/ 1963 w 29397"/>
                <a:gd name="connsiteY8" fmla="*/ 16234 h 24933"/>
                <a:gd name="connsiteX9" fmla="*/ 2137 w 29397"/>
                <a:gd name="connsiteY9" fmla="*/ 15524 h 24933"/>
                <a:gd name="connsiteX10" fmla="*/ 2557 w 29397"/>
                <a:gd name="connsiteY10" fmla="*/ 14932 h 24933"/>
                <a:gd name="connsiteX11" fmla="*/ 2509 w 29397"/>
                <a:gd name="connsiteY11" fmla="*/ 14149 h 24933"/>
                <a:gd name="connsiteX12" fmla="*/ 1498 w 29397"/>
                <a:gd name="connsiteY12" fmla="*/ 12788 h 24933"/>
                <a:gd name="connsiteX13" fmla="*/ 52 w 29397"/>
                <a:gd name="connsiteY13" fmla="*/ 10906 h 24933"/>
                <a:gd name="connsiteX14" fmla="*/ 830 w 29397"/>
                <a:gd name="connsiteY14" fmla="*/ 9921 h 24933"/>
                <a:gd name="connsiteX15" fmla="*/ 1192 w 29397"/>
                <a:gd name="connsiteY15" fmla="*/ 9275 h 24933"/>
                <a:gd name="connsiteX16" fmla="*/ 2185 w 29397"/>
                <a:gd name="connsiteY16" fmla="*/ 8214 h 24933"/>
                <a:gd name="connsiteX17" fmla="*/ 3867 w 29397"/>
                <a:gd name="connsiteY17" fmla="*/ 7580 h 24933"/>
                <a:gd name="connsiteX18" fmla="*/ 5757 w 29397"/>
                <a:gd name="connsiteY18" fmla="*/ 6247 h 24933"/>
                <a:gd name="connsiteX19" fmla="*/ 8129 w 29397"/>
                <a:gd name="connsiteY19" fmla="*/ 5210 h 24933"/>
                <a:gd name="connsiteX20" fmla="*/ 9874 w 29397"/>
                <a:gd name="connsiteY20" fmla="*/ 4803 h 24933"/>
                <a:gd name="connsiteX21" fmla="*/ 11997 w 29397"/>
                <a:gd name="connsiteY21" fmla="*/ 790 h 24933"/>
                <a:gd name="connsiteX22" fmla="*/ 15688 w 29397"/>
                <a:gd name="connsiteY22" fmla="*/ 1111 h 24933"/>
                <a:gd name="connsiteX23" fmla="*/ 17102 w 29397"/>
                <a:gd name="connsiteY23" fmla="*/ 122 h 24933"/>
                <a:gd name="connsiteX24" fmla="*/ 17702 w 29397"/>
                <a:gd name="connsiteY24" fmla="*/ 3989 h 24933"/>
                <a:gd name="connsiteX25" fmla="*/ 19404 w 29397"/>
                <a:gd name="connsiteY25" fmla="*/ 5239 h 24933"/>
                <a:gd name="connsiteX26" fmla="*/ 21307 w 29397"/>
                <a:gd name="connsiteY26" fmla="*/ 6274 h 24933"/>
                <a:gd name="connsiteX27" fmla="*/ 22808 w 29397"/>
                <a:gd name="connsiteY27" fmla="*/ 6767 h 24933"/>
                <a:gd name="connsiteX28" fmla="*/ 24483 w 29397"/>
                <a:gd name="connsiteY28" fmla="*/ 7256 h 24933"/>
                <a:gd name="connsiteX29" fmla="*/ 23224 w 29397"/>
                <a:gd name="connsiteY29" fmla="*/ 8411 h 24933"/>
                <a:gd name="connsiteX30" fmla="*/ 23462 w 29397"/>
                <a:gd name="connsiteY30" fmla="*/ 9399 h 24933"/>
                <a:gd name="connsiteX31" fmla="*/ 25027 w 29397"/>
                <a:gd name="connsiteY31" fmla="*/ 9728 h 24933"/>
                <a:gd name="connsiteX32" fmla="*/ 26098 w 29397"/>
                <a:gd name="connsiteY32" fmla="*/ 9531 h 24933"/>
                <a:gd name="connsiteX33" fmla="*/ 27991 w 29397"/>
                <a:gd name="connsiteY33" fmla="*/ 10122 h 24933"/>
                <a:gd name="connsiteX34" fmla="*/ 28403 w 29397"/>
                <a:gd name="connsiteY34" fmla="*/ 12092 h 24933"/>
                <a:gd name="connsiteX35" fmla="*/ 29391 w 29397"/>
                <a:gd name="connsiteY35" fmla="*/ 12092 h 24933"/>
                <a:gd name="connsiteX36" fmla="*/ 29062 w 29397"/>
                <a:gd name="connsiteY36" fmla="*/ 13274 h 24933"/>
                <a:gd name="connsiteX37" fmla="*/ 28074 w 29397"/>
                <a:gd name="connsiteY37" fmla="*/ 14522 h 24933"/>
                <a:gd name="connsiteX38" fmla="*/ 28072 w 29397"/>
                <a:gd name="connsiteY38" fmla="*/ 16514 h 24933"/>
                <a:gd name="connsiteX39" fmla="*/ 23920 w 29397"/>
                <a:gd name="connsiteY39" fmla="*/ 17536 h 24933"/>
                <a:gd name="connsiteX40" fmla="*/ 22391 w 29397"/>
                <a:gd name="connsiteY40" fmla="*/ 17477 h 24933"/>
                <a:gd name="connsiteX41" fmla="*/ 20745 w 29397"/>
                <a:gd name="connsiteY41" fmla="*/ 19119 h 24933"/>
                <a:gd name="connsiteX42" fmla="*/ 19510 w 29397"/>
                <a:gd name="connsiteY42" fmla="*/ 20695 h 24933"/>
                <a:gd name="connsiteX43" fmla="*/ 18207 w 29397"/>
                <a:gd name="connsiteY43" fmla="*/ 20830 h 24933"/>
                <a:gd name="connsiteX44" fmla="*/ 17088 w 29397"/>
                <a:gd name="connsiteY44" fmla="*/ 21560 h 24933"/>
                <a:gd name="connsiteX45" fmla="*/ 16709 w 29397"/>
                <a:gd name="connsiteY45" fmla="*/ 22599 h 24933"/>
                <a:gd name="connsiteX46" fmla="*/ 15804 w 29397"/>
                <a:gd name="connsiteY46" fmla="*/ 23255 h 24933"/>
                <a:gd name="connsiteX47" fmla="*/ 15474 w 29397"/>
                <a:gd name="connsiteY47" fmla="*/ 24898 h 24933"/>
                <a:gd name="connsiteX48" fmla="*/ 14650 w 29397"/>
                <a:gd name="connsiteY48" fmla="*/ 23978 h 24933"/>
                <a:gd name="connsiteX49" fmla="*/ 13086 w 29397"/>
                <a:gd name="connsiteY49" fmla="*/ 23453 h 24933"/>
                <a:gd name="connsiteX50" fmla="*/ 11687 w 29397"/>
                <a:gd name="connsiteY50" fmla="*/ 22928 h 24933"/>
                <a:gd name="connsiteX51" fmla="*/ 10286 w 29397"/>
                <a:gd name="connsiteY51" fmla="*/ 21483 h 24933"/>
                <a:gd name="connsiteX52" fmla="*/ 8640 w 29397"/>
                <a:gd name="connsiteY52" fmla="*/ 22665 h 24933"/>
                <a:gd name="connsiteX53" fmla="*/ 7157 w 29397"/>
                <a:gd name="connsiteY53" fmla="*/ 22797 h 24933"/>
                <a:gd name="connsiteX54" fmla="*/ 5592 w 29397"/>
                <a:gd name="connsiteY54" fmla="*/ 22468 h 24933"/>
                <a:gd name="connsiteX55" fmla="*/ 3087 w 29397"/>
                <a:gd name="connsiteY55" fmla="*/ 22742 h 24933"/>
                <a:gd name="connsiteX56" fmla="*/ 1334 w 29397"/>
                <a:gd name="connsiteY56" fmla="*/ 22904 h 24933"/>
                <a:gd name="connsiteX57" fmla="*/ 52 w 29397"/>
                <a:gd name="connsiteY57" fmla="*/ 21793 h 24933"/>
                <a:gd name="connsiteX0" fmla="*/ 52 w 29397"/>
                <a:gd name="connsiteY0" fmla="*/ 21793 h 24933"/>
                <a:gd name="connsiteX1" fmla="*/ 907 w 29397"/>
                <a:gd name="connsiteY1" fmla="*/ 20980 h 24933"/>
                <a:gd name="connsiteX2" fmla="*/ 675 w 29397"/>
                <a:gd name="connsiteY2" fmla="*/ 19936 h 24933"/>
                <a:gd name="connsiteX3" fmla="*/ 1361 w 29397"/>
                <a:gd name="connsiteY3" fmla="*/ 19524 h 24933"/>
                <a:gd name="connsiteX4" fmla="*/ 1187 w 29397"/>
                <a:gd name="connsiteY4" fmla="*/ 18670 h 24933"/>
                <a:gd name="connsiteX5" fmla="*/ 805 w 29397"/>
                <a:gd name="connsiteY5" fmla="*/ 18144 h 24933"/>
                <a:gd name="connsiteX6" fmla="*/ 1119 w 29397"/>
                <a:gd name="connsiteY6" fmla="*/ 17208 h 24933"/>
                <a:gd name="connsiteX7" fmla="*/ 1992 w 29397"/>
                <a:gd name="connsiteY7" fmla="*/ 16758 h 24933"/>
                <a:gd name="connsiteX8" fmla="*/ 1963 w 29397"/>
                <a:gd name="connsiteY8" fmla="*/ 16234 h 24933"/>
                <a:gd name="connsiteX9" fmla="*/ 2137 w 29397"/>
                <a:gd name="connsiteY9" fmla="*/ 15524 h 24933"/>
                <a:gd name="connsiteX10" fmla="*/ 2557 w 29397"/>
                <a:gd name="connsiteY10" fmla="*/ 14932 h 24933"/>
                <a:gd name="connsiteX11" fmla="*/ 2509 w 29397"/>
                <a:gd name="connsiteY11" fmla="*/ 14149 h 24933"/>
                <a:gd name="connsiteX12" fmla="*/ 1498 w 29397"/>
                <a:gd name="connsiteY12" fmla="*/ 12788 h 24933"/>
                <a:gd name="connsiteX13" fmla="*/ 52 w 29397"/>
                <a:gd name="connsiteY13" fmla="*/ 10906 h 24933"/>
                <a:gd name="connsiteX14" fmla="*/ 830 w 29397"/>
                <a:gd name="connsiteY14" fmla="*/ 9921 h 24933"/>
                <a:gd name="connsiteX15" fmla="*/ 1192 w 29397"/>
                <a:gd name="connsiteY15" fmla="*/ 9275 h 24933"/>
                <a:gd name="connsiteX16" fmla="*/ 2185 w 29397"/>
                <a:gd name="connsiteY16" fmla="*/ 8214 h 24933"/>
                <a:gd name="connsiteX17" fmla="*/ 3867 w 29397"/>
                <a:gd name="connsiteY17" fmla="*/ 7580 h 24933"/>
                <a:gd name="connsiteX18" fmla="*/ 5757 w 29397"/>
                <a:gd name="connsiteY18" fmla="*/ 6247 h 24933"/>
                <a:gd name="connsiteX19" fmla="*/ 8129 w 29397"/>
                <a:gd name="connsiteY19" fmla="*/ 5210 h 24933"/>
                <a:gd name="connsiteX20" fmla="*/ 9874 w 29397"/>
                <a:gd name="connsiteY20" fmla="*/ 4803 h 24933"/>
                <a:gd name="connsiteX21" fmla="*/ 11997 w 29397"/>
                <a:gd name="connsiteY21" fmla="*/ 790 h 24933"/>
                <a:gd name="connsiteX22" fmla="*/ 15688 w 29397"/>
                <a:gd name="connsiteY22" fmla="*/ 1111 h 24933"/>
                <a:gd name="connsiteX23" fmla="*/ 17102 w 29397"/>
                <a:gd name="connsiteY23" fmla="*/ 122 h 24933"/>
                <a:gd name="connsiteX24" fmla="*/ 17702 w 29397"/>
                <a:gd name="connsiteY24" fmla="*/ 3989 h 24933"/>
                <a:gd name="connsiteX25" fmla="*/ 19404 w 29397"/>
                <a:gd name="connsiteY25" fmla="*/ 5239 h 24933"/>
                <a:gd name="connsiteX26" fmla="*/ 21307 w 29397"/>
                <a:gd name="connsiteY26" fmla="*/ 6274 h 24933"/>
                <a:gd name="connsiteX27" fmla="*/ 22808 w 29397"/>
                <a:gd name="connsiteY27" fmla="*/ 6767 h 24933"/>
                <a:gd name="connsiteX28" fmla="*/ 24483 w 29397"/>
                <a:gd name="connsiteY28" fmla="*/ 7256 h 24933"/>
                <a:gd name="connsiteX29" fmla="*/ 25039 w 29397"/>
                <a:gd name="connsiteY29" fmla="*/ 8135 h 24933"/>
                <a:gd name="connsiteX30" fmla="*/ 23462 w 29397"/>
                <a:gd name="connsiteY30" fmla="*/ 9399 h 24933"/>
                <a:gd name="connsiteX31" fmla="*/ 25027 w 29397"/>
                <a:gd name="connsiteY31" fmla="*/ 9728 h 24933"/>
                <a:gd name="connsiteX32" fmla="*/ 26098 w 29397"/>
                <a:gd name="connsiteY32" fmla="*/ 9531 h 24933"/>
                <a:gd name="connsiteX33" fmla="*/ 27991 w 29397"/>
                <a:gd name="connsiteY33" fmla="*/ 10122 h 24933"/>
                <a:gd name="connsiteX34" fmla="*/ 28403 w 29397"/>
                <a:gd name="connsiteY34" fmla="*/ 12092 h 24933"/>
                <a:gd name="connsiteX35" fmla="*/ 29391 w 29397"/>
                <a:gd name="connsiteY35" fmla="*/ 12092 h 24933"/>
                <a:gd name="connsiteX36" fmla="*/ 29062 w 29397"/>
                <a:gd name="connsiteY36" fmla="*/ 13274 h 24933"/>
                <a:gd name="connsiteX37" fmla="*/ 28074 w 29397"/>
                <a:gd name="connsiteY37" fmla="*/ 14522 h 24933"/>
                <a:gd name="connsiteX38" fmla="*/ 28072 w 29397"/>
                <a:gd name="connsiteY38" fmla="*/ 16514 h 24933"/>
                <a:gd name="connsiteX39" fmla="*/ 23920 w 29397"/>
                <a:gd name="connsiteY39" fmla="*/ 17536 h 24933"/>
                <a:gd name="connsiteX40" fmla="*/ 22391 w 29397"/>
                <a:gd name="connsiteY40" fmla="*/ 17477 h 24933"/>
                <a:gd name="connsiteX41" fmla="*/ 20745 w 29397"/>
                <a:gd name="connsiteY41" fmla="*/ 19119 h 24933"/>
                <a:gd name="connsiteX42" fmla="*/ 19510 w 29397"/>
                <a:gd name="connsiteY42" fmla="*/ 20695 h 24933"/>
                <a:gd name="connsiteX43" fmla="*/ 18207 w 29397"/>
                <a:gd name="connsiteY43" fmla="*/ 20830 h 24933"/>
                <a:gd name="connsiteX44" fmla="*/ 17088 w 29397"/>
                <a:gd name="connsiteY44" fmla="*/ 21560 h 24933"/>
                <a:gd name="connsiteX45" fmla="*/ 16709 w 29397"/>
                <a:gd name="connsiteY45" fmla="*/ 22599 h 24933"/>
                <a:gd name="connsiteX46" fmla="*/ 15804 w 29397"/>
                <a:gd name="connsiteY46" fmla="*/ 23255 h 24933"/>
                <a:gd name="connsiteX47" fmla="*/ 15474 w 29397"/>
                <a:gd name="connsiteY47" fmla="*/ 24898 h 24933"/>
                <a:gd name="connsiteX48" fmla="*/ 14650 w 29397"/>
                <a:gd name="connsiteY48" fmla="*/ 23978 h 24933"/>
                <a:gd name="connsiteX49" fmla="*/ 13086 w 29397"/>
                <a:gd name="connsiteY49" fmla="*/ 23453 h 24933"/>
                <a:gd name="connsiteX50" fmla="*/ 11687 w 29397"/>
                <a:gd name="connsiteY50" fmla="*/ 22928 h 24933"/>
                <a:gd name="connsiteX51" fmla="*/ 10286 w 29397"/>
                <a:gd name="connsiteY51" fmla="*/ 21483 h 24933"/>
                <a:gd name="connsiteX52" fmla="*/ 8640 w 29397"/>
                <a:gd name="connsiteY52" fmla="*/ 22665 h 24933"/>
                <a:gd name="connsiteX53" fmla="*/ 7157 w 29397"/>
                <a:gd name="connsiteY53" fmla="*/ 22797 h 24933"/>
                <a:gd name="connsiteX54" fmla="*/ 5592 w 29397"/>
                <a:gd name="connsiteY54" fmla="*/ 22468 h 24933"/>
                <a:gd name="connsiteX55" fmla="*/ 3087 w 29397"/>
                <a:gd name="connsiteY55" fmla="*/ 22742 h 24933"/>
                <a:gd name="connsiteX56" fmla="*/ 1334 w 29397"/>
                <a:gd name="connsiteY56" fmla="*/ 22904 h 24933"/>
                <a:gd name="connsiteX57" fmla="*/ 52 w 29397"/>
                <a:gd name="connsiteY57" fmla="*/ 21793 h 24933"/>
                <a:gd name="connsiteX0" fmla="*/ 52 w 29397"/>
                <a:gd name="connsiteY0" fmla="*/ 21793 h 24933"/>
                <a:gd name="connsiteX1" fmla="*/ 907 w 29397"/>
                <a:gd name="connsiteY1" fmla="*/ 20980 h 24933"/>
                <a:gd name="connsiteX2" fmla="*/ 675 w 29397"/>
                <a:gd name="connsiteY2" fmla="*/ 19936 h 24933"/>
                <a:gd name="connsiteX3" fmla="*/ 1361 w 29397"/>
                <a:gd name="connsiteY3" fmla="*/ 19524 h 24933"/>
                <a:gd name="connsiteX4" fmla="*/ 1187 w 29397"/>
                <a:gd name="connsiteY4" fmla="*/ 18670 h 24933"/>
                <a:gd name="connsiteX5" fmla="*/ 805 w 29397"/>
                <a:gd name="connsiteY5" fmla="*/ 18144 h 24933"/>
                <a:gd name="connsiteX6" fmla="*/ 1119 w 29397"/>
                <a:gd name="connsiteY6" fmla="*/ 17208 h 24933"/>
                <a:gd name="connsiteX7" fmla="*/ 1992 w 29397"/>
                <a:gd name="connsiteY7" fmla="*/ 16758 h 24933"/>
                <a:gd name="connsiteX8" fmla="*/ 1963 w 29397"/>
                <a:gd name="connsiteY8" fmla="*/ 16234 h 24933"/>
                <a:gd name="connsiteX9" fmla="*/ 2137 w 29397"/>
                <a:gd name="connsiteY9" fmla="*/ 15524 h 24933"/>
                <a:gd name="connsiteX10" fmla="*/ 2557 w 29397"/>
                <a:gd name="connsiteY10" fmla="*/ 14932 h 24933"/>
                <a:gd name="connsiteX11" fmla="*/ 2509 w 29397"/>
                <a:gd name="connsiteY11" fmla="*/ 14149 h 24933"/>
                <a:gd name="connsiteX12" fmla="*/ 1498 w 29397"/>
                <a:gd name="connsiteY12" fmla="*/ 12788 h 24933"/>
                <a:gd name="connsiteX13" fmla="*/ 52 w 29397"/>
                <a:gd name="connsiteY13" fmla="*/ 10906 h 24933"/>
                <a:gd name="connsiteX14" fmla="*/ 830 w 29397"/>
                <a:gd name="connsiteY14" fmla="*/ 9921 h 24933"/>
                <a:gd name="connsiteX15" fmla="*/ 1192 w 29397"/>
                <a:gd name="connsiteY15" fmla="*/ 9275 h 24933"/>
                <a:gd name="connsiteX16" fmla="*/ 2185 w 29397"/>
                <a:gd name="connsiteY16" fmla="*/ 8214 h 24933"/>
                <a:gd name="connsiteX17" fmla="*/ 3867 w 29397"/>
                <a:gd name="connsiteY17" fmla="*/ 7580 h 24933"/>
                <a:gd name="connsiteX18" fmla="*/ 5757 w 29397"/>
                <a:gd name="connsiteY18" fmla="*/ 6247 h 24933"/>
                <a:gd name="connsiteX19" fmla="*/ 8129 w 29397"/>
                <a:gd name="connsiteY19" fmla="*/ 5210 h 24933"/>
                <a:gd name="connsiteX20" fmla="*/ 9874 w 29397"/>
                <a:gd name="connsiteY20" fmla="*/ 4803 h 24933"/>
                <a:gd name="connsiteX21" fmla="*/ 11997 w 29397"/>
                <a:gd name="connsiteY21" fmla="*/ 790 h 24933"/>
                <a:gd name="connsiteX22" fmla="*/ 15688 w 29397"/>
                <a:gd name="connsiteY22" fmla="*/ 1111 h 24933"/>
                <a:gd name="connsiteX23" fmla="*/ 17102 w 29397"/>
                <a:gd name="connsiteY23" fmla="*/ 122 h 24933"/>
                <a:gd name="connsiteX24" fmla="*/ 17702 w 29397"/>
                <a:gd name="connsiteY24" fmla="*/ 3989 h 24933"/>
                <a:gd name="connsiteX25" fmla="*/ 19404 w 29397"/>
                <a:gd name="connsiteY25" fmla="*/ 5239 h 24933"/>
                <a:gd name="connsiteX26" fmla="*/ 21307 w 29397"/>
                <a:gd name="connsiteY26" fmla="*/ 6274 h 24933"/>
                <a:gd name="connsiteX27" fmla="*/ 22808 w 29397"/>
                <a:gd name="connsiteY27" fmla="*/ 6767 h 24933"/>
                <a:gd name="connsiteX28" fmla="*/ 24483 w 29397"/>
                <a:gd name="connsiteY28" fmla="*/ 7256 h 24933"/>
                <a:gd name="connsiteX29" fmla="*/ 25039 w 29397"/>
                <a:gd name="connsiteY29" fmla="*/ 8135 h 24933"/>
                <a:gd name="connsiteX30" fmla="*/ 26228 w 29397"/>
                <a:gd name="connsiteY30" fmla="*/ 8917 h 24933"/>
                <a:gd name="connsiteX31" fmla="*/ 25027 w 29397"/>
                <a:gd name="connsiteY31" fmla="*/ 9728 h 24933"/>
                <a:gd name="connsiteX32" fmla="*/ 26098 w 29397"/>
                <a:gd name="connsiteY32" fmla="*/ 9531 h 24933"/>
                <a:gd name="connsiteX33" fmla="*/ 27991 w 29397"/>
                <a:gd name="connsiteY33" fmla="*/ 10122 h 24933"/>
                <a:gd name="connsiteX34" fmla="*/ 28403 w 29397"/>
                <a:gd name="connsiteY34" fmla="*/ 12092 h 24933"/>
                <a:gd name="connsiteX35" fmla="*/ 29391 w 29397"/>
                <a:gd name="connsiteY35" fmla="*/ 12092 h 24933"/>
                <a:gd name="connsiteX36" fmla="*/ 29062 w 29397"/>
                <a:gd name="connsiteY36" fmla="*/ 13274 h 24933"/>
                <a:gd name="connsiteX37" fmla="*/ 28074 w 29397"/>
                <a:gd name="connsiteY37" fmla="*/ 14522 h 24933"/>
                <a:gd name="connsiteX38" fmla="*/ 28072 w 29397"/>
                <a:gd name="connsiteY38" fmla="*/ 16514 h 24933"/>
                <a:gd name="connsiteX39" fmla="*/ 23920 w 29397"/>
                <a:gd name="connsiteY39" fmla="*/ 17536 h 24933"/>
                <a:gd name="connsiteX40" fmla="*/ 22391 w 29397"/>
                <a:gd name="connsiteY40" fmla="*/ 17477 h 24933"/>
                <a:gd name="connsiteX41" fmla="*/ 20745 w 29397"/>
                <a:gd name="connsiteY41" fmla="*/ 19119 h 24933"/>
                <a:gd name="connsiteX42" fmla="*/ 19510 w 29397"/>
                <a:gd name="connsiteY42" fmla="*/ 20695 h 24933"/>
                <a:gd name="connsiteX43" fmla="*/ 18207 w 29397"/>
                <a:gd name="connsiteY43" fmla="*/ 20830 h 24933"/>
                <a:gd name="connsiteX44" fmla="*/ 17088 w 29397"/>
                <a:gd name="connsiteY44" fmla="*/ 21560 h 24933"/>
                <a:gd name="connsiteX45" fmla="*/ 16709 w 29397"/>
                <a:gd name="connsiteY45" fmla="*/ 22599 h 24933"/>
                <a:gd name="connsiteX46" fmla="*/ 15804 w 29397"/>
                <a:gd name="connsiteY46" fmla="*/ 23255 h 24933"/>
                <a:gd name="connsiteX47" fmla="*/ 15474 w 29397"/>
                <a:gd name="connsiteY47" fmla="*/ 24898 h 24933"/>
                <a:gd name="connsiteX48" fmla="*/ 14650 w 29397"/>
                <a:gd name="connsiteY48" fmla="*/ 23978 h 24933"/>
                <a:gd name="connsiteX49" fmla="*/ 13086 w 29397"/>
                <a:gd name="connsiteY49" fmla="*/ 23453 h 24933"/>
                <a:gd name="connsiteX50" fmla="*/ 11687 w 29397"/>
                <a:gd name="connsiteY50" fmla="*/ 22928 h 24933"/>
                <a:gd name="connsiteX51" fmla="*/ 10286 w 29397"/>
                <a:gd name="connsiteY51" fmla="*/ 21483 h 24933"/>
                <a:gd name="connsiteX52" fmla="*/ 8640 w 29397"/>
                <a:gd name="connsiteY52" fmla="*/ 22665 h 24933"/>
                <a:gd name="connsiteX53" fmla="*/ 7157 w 29397"/>
                <a:gd name="connsiteY53" fmla="*/ 22797 h 24933"/>
                <a:gd name="connsiteX54" fmla="*/ 5592 w 29397"/>
                <a:gd name="connsiteY54" fmla="*/ 22468 h 24933"/>
                <a:gd name="connsiteX55" fmla="*/ 3087 w 29397"/>
                <a:gd name="connsiteY55" fmla="*/ 22742 h 24933"/>
                <a:gd name="connsiteX56" fmla="*/ 1334 w 29397"/>
                <a:gd name="connsiteY56" fmla="*/ 22904 h 24933"/>
                <a:gd name="connsiteX57" fmla="*/ 52 w 29397"/>
                <a:gd name="connsiteY57" fmla="*/ 21793 h 24933"/>
                <a:gd name="connsiteX0" fmla="*/ 52 w 32101"/>
                <a:gd name="connsiteY0" fmla="*/ 21793 h 24933"/>
                <a:gd name="connsiteX1" fmla="*/ 907 w 32101"/>
                <a:gd name="connsiteY1" fmla="*/ 20980 h 24933"/>
                <a:gd name="connsiteX2" fmla="*/ 675 w 32101"/>
                <a:gd name="connsiteY2" fmla="*/ 19936 h 24933"/>
                <a:gd name="connsiteX3" fmla="*/ 1361 w 32101"/>
                <a:gd name="connsiteY3" fmla="*/ 19524 h 24933"/>
                <a:gd name="connsiteX4" fmla="*/ 1187 w 32101"/>
                <a:gd name="connsiteY4" fmla="*/ 18670 h 24933"/>
                <a:gd name="connsiteX5" fmla="*/ 805 w 32101"/>
                <a:gd name="connsiteY5" fmla="*/ 18144 h 24933"/>
                <a:gd name="connsiteX6" fmla="*/ 1119 w 32101"/>
                <a:gd name="connsiteY6" fmla="*/ 17208 h 24933"/>
                <a:gd name="connsiteX7" fmla="*/ 1992 w 32101"/>
                <a:gd name="connsiteY7" fmla="*/ 16758 h 24933"/>
                <a:gd name="connsiteX8" fmla="*/ 1963 w 32101"/>
                <a:gd name="connsiteY8" fmla="*/ 16234 h 24933"/>
                <a:gd name="connsiteX9" fmla="*/ 2137 w 32101"/>
                <a:gd name="connsiteY9" fmla="*/ 15524 h 24933"/>
                <a:gd name="connsiteX10" fmla="*/ 2557 w 32101"/>
                <a:gd name="connsiteY10" fmla="*/ 14932 h 24933"/>
                <a:gd name="connsiteX11" fmla="*/ 2509 w 32101"/>
                <a:gd name="connsiteY11" fmla="*/ 14149 h 24933"/>
                <a:gd name="connsiteX12" fmla="*/ 1498 w 32101"/>
                <a:gd name="connsiteY12" fmla="*/ 12788 h 24933"/>
                <a:gd name="connsiteX13" fmla="*/ 52 w 32101"/>
                <a:gd name="connsiteY13" fmla="*/ 10906 h 24933"/>
                <a:gd name="connsiteX14" fmla="*/ 830 w 32101"/>
                <a:gd name="connsiteY14" fmla="*/ 9921 h 24933"/>
                <a:gd name="connsiteX15" fmla="*/ 1192 w 32101"/>
                <a:gd name="connsiteY15" fmla="*/ 9275 h 24933"/>
                <a:gd name="connsiteX16" fmla="*/ 2185 w 32101"/>
                <a:gd name="connsiteY16" fmla="*/ 8214 h 24933"/>
                <a:gd name="connsiteX17" fmla="*/ 3867 w 32101"/>
                <a:gd name="connsiteY17" fmla="*/ 7580 h 24933"/>
                <a:gd name="connsiteX18" fmla="*/ 5757 w 32101"/>
                <a:gd name="connsiteY18" fmla="*/ 6247 h 24933"/>
                <a:gd name="connsiteX19" fmla="*/ 8129 w 32101"/>
                <a:gd name="connsiteY19" fmla="*/ 5210 h 24933"/>
                <a:gd name="connsiteX20" fmla="*/ 9874 w 32101"/>
                <a:gd name="connsiteY20" fmla="*/ 4803 h 24933"/>
                <a:gd name="connsiteX21" fmla="*/ 11997 w 32101"/>
                <a:gd name="connsiteY21" fmla="*/ 790 h 24933"/>
                <a:gd name="connsiteX22" fmla="*/ 15688 w 32101"/>
                <a:gd name="connsiteY22" fmla="*/ 1111 h 24933"/>
                <a:gd name="connsiteX23" fmla="*/ 17102 w 32101"/>
                <a:gd name="connsiteY23" fmla="*/ 122 h 24933"/>
                <a:gd name="connsiteX24" fmla="*/ 17702 w 32101"/>
                <a:gd name="connsiteY24" fmla="*/ 3989 h 24933"/>
                <a:gd name="connsiteX25" fmla="*/ 19404 w 32101"/>
                <a:gd name="connsiteY25" fmla="*/ 5239 h 24933"/>
                <a:gd name="connsiteX26" fmla="*/ 21307 w 32101"/>
                <a:gd name="connsiteY26" fmla="*/ 6274 h 24933"/>
                <a:gd name="connsiteX27" fmla="*/ 22808 w 32101"/>
                <a:gd name="connsiteY27" fmla="*/ 6767 h 24933"/>
                <a:gd name="connsiteX28" fmla="*/ 24483 w 32101"/>
                <a:gd name="connsiteY28" fmla="*/ 7256 h 24933"/>
                <a:gd name="connsiteX29" fmla="*/ 25039 w 32101"/>
                <a:gd name="connsiteY29" fmla="*/ 8135 h 24933"/>
                <a:gd name="connsiteX30" fmla="*/ 26228 w 32101"/>
                <a:gd name="connsiteY30" fmla="*/ 8917 h 24933"/>
                <a:gd name="connsiteX31" fmla="*/ 25027 w 32101"/>
                <a:gd name="connsiteY31" fmla="*/ 9728 h 24933"/>
                <a:gd name="connsiteX32" fmla="*/ 26098 w 32101"/>
                <a:gd name="connsiteY32" fmla="*/ 9531 h 24933"/>
                <a:gd name="connsiteX33" fmla="*/ 27991 w 32101"/>
                <a:gd name="connsiteY33" fmla="*/ 10122 h 24933"/>
                <a:gd name="connsiteX34" fmla="*/ 28403 w 32101"/>
                <a:gd name="connsiteY34" fmla="*/ 12092 h 24933"/>
                <a:gd name="connsiteX35" fmla="*/ 29391 w 32101"/>
                <a:gd name="connsiteY35" fmla="*/ 12092 h 24933"/>
                <a:gd name="connsiteX36" fmla="*/ 32087 w 32101"/>
                <a:gd name="connsiteY36" fmla="*/ 17064 h 24933"/>
                <a:gd name="connsiteX37" fmla="*/ 28074 w 32101"/>
                <a:gd name="connsiteY37" fmla="*/ 14522 h 24933"/>
                <a:gd name="connsiteX38" fmla="*/ 28072 w 32101"/>
                <a:gd name="connsiteY38" fmla="*/ 16514 h 24933"/>
                <a:gd name="connsiteX39" fmla="*/ 23920 w 32101"/>
                <a:gd name="connsiteY39" fmla="*/ 17536 h 24933"/>
                <a:gd name="connsiteX40" fmla="*/ 22391 w 32101"/>
                <a:gd name="connsiteY40" fmla="*/ 17477 h 24933"/>
                <a:gd name="connsiteX41" fmla="*/ 20745 w 32101"/>
                <a:gd name="connsiteY41" fmla="*/ 19119 h 24933"/>
                <a:gd name="connsiteX42" fmla="*/ 19510 w 32101"/>
                <a:gd name="connsiteY42" fmla="*/ 20695 h 24933"/>
                <a:gd name="connsiteX43" fmla="*/ 18207 w 32101"/>
                <a:gd name="connsiteY43" fmla="*/ 20830 h 24933"/>
                <a:gd name="connsiteX44" fmla="*/ 17088 w 32101"/>
                <a:gd name="connsiteY44" fmla="*/ 21560 h 24933"/>
                <a:gd name="connsiteX45" fmla="*/ 16709 w 32101"/>
                <a:gd name="connsiteY45" fmla="*/ 22599 h 24933"/>
                <a:gd name="connsiteX46" fmla="*/ 15804 w 32101"/>
                <a:gd name="connsiteY46" fmla="*/ 23255 h 24933"/>
                <a:gd name="connsiteX47" fmla="*/ 15474 w 32101"/>
                <a:gd name="connsiteY47" fmla="*/ 24898 h 24933"/>
                <a:gd name="connsiteX48" fmla="*/ 14650 w 32101"/>
                <a:gd name="connsiteY48" fmla="*/ 23978 h 24933"/>
                <a:gd name="connsiteX49" fmla="*/ 13086 w 32101"/>
                <a:gd name="connsiteY49" fmla="*/ 23453 h 24933"/>
                <a:gd name="connsiteX50" fmla="*/ 11687 w 32101"/>
                <a:gd name="connsiteY50" fmla="*/ 22928 h 24933"/>
                <a:gd name="connsiteX51" fmla="*/ 10286 w 32101"/>
                <a:gd name="connsiteY51" fmla="*/ 21483 h 24933"/>
                <a:gd name="connsiteX52" fmla="*/ 8640 w 32101"/>
                <a:gd name="connsiteY52" fmla="*/ 22665 h 24933"/>
                <a:gd name="connsiteX53" fmla="*/ 7157 w 32101"/>
                <a:gd name="connsiteY53" fmla="*/ 22797 h 24933"/>
                <a:gd name="connsiteX54" fmla="*/ 5592 w 32101"/>
                <a:gd name="connsiteY54" fmla="*/ 22468 h 24933"/>
                <a:gd name="connsiteX55" fmla="*/ 3087 w 32101"/>
                <a:gd name="connsiteY55" fmla="*/ 22742 h 24933"/>
                <a:gd name="connsiteX56" fmla="*/ 1334 w 32101"/>
                <a:gd name="connsiteY56" fmla="*/ 22904 h 24933"/>
                <a:gd name="connsiteX57" fmla="*/ 52 w 32101"/>
                <a:gd name="connsiteY57" fmla="*/ 21793 h 24933"/>
                <a:gd name="connsiteX0" fmla="*/ 52 w 32559"/>
                <a:gd name="connsiteY0" fmla="*/ 21793 h 24933"/>
                <a:gd name="connsiteX1" fmla="*/ 907 w 32559"/>
                <a:gd name="connsiteY1" fmla="*/ 20980 h 24933"/>
                <a:gd name="connsiteX2" fmla="*/ 675 w 32559"/>
                <a:gd name="connsiteY2" fmla="*/ 19936 h 24933"/>
                <a:gd name="connsiteX3" fmla="*/ 1361 w 32559"/>
                <a:gd name="connsiteY3" fmla="*/ 19524 h 24933"/>
                <a:gd name="connsiteX4" fmla="*/ 1187 w 32559"/>
                <a:gd name="connsiteY4" fmla="*/ 18670 h 24933"/>
                <a:gd name="connsiteX5" fmla="*/ 805 w 32559"/>
                <a:gd name="connsiteY5" fmla="*/ 18144 h 24933"/>
                <a:gd name="connsiteX6" fmla="*/ 1119 w 32559"/>
                <a:gd name="connsiteY6" fmla="*/ 17208 h 24933"/>
                <a:gd name="connsiteX7" fmla="*/ 1992 w 32559"/>
                <a:gd name="connsiteY7" fmla="*/ 16758 h 24933"/>
                <a:gd name="connsiteX8" fmla="*/ 1963 w 32559"/>
                <a:gd name="connsiteY8" fmla="*/ 16234 h 24933"/>
                <a:gd name="connsiteX9" fmla="*/ 2137 w 32559"/>
                <a:gd name="connsiteY9" fmla="*/ 15524 h 24933"/>
                <a:gd name="connsiteX10" fmla="*/ 2557 w 32559"/>
                <a:gd name="connsiteY10" fmla="*/ 14932 h 24933"/>
                <a:gd name="connsiteX11" fmla="*/ 2509 w 32559"/>
                <a:gd name="connsiteY11" fmla="*/ 14149 h 24933"/>
                <a:gd name="connsiteX12" fmla="*/ 1498 w 32559"/>
                <a:gd name="connsiteY12" fmla="*/ 12788 h 24933"/>
                <a:gd name="connsiteX13" fmla="*/ 52 w 32559"/>
                <a:gd name="connsiteY13" fmla="*/ 10906 h 24933"/>
                <a:gd name="connsiteX14" fmla="*/ 830 w 32559"/>
                <a:gd name="connsiteY14" fmla="*/ 9921 h 24933"/>
                <a:gd name="connsiteX15" fmla="*/ 1192 w 32559"/>
                <a:gd name="connsiteY15" fmla="*/ 9275 h 24933"/>
                <a:gd name="connsiteX16" fmla="*/ 2185 w 32559"/>
                <a:gd name="connsiteY16" fmla="*/ 8214 h 24933"/>
                <a:gd name="connsiteX17" fmla="*/ 3867 w 32559"/>
                <a:gd name="connsiteY17" fmla="*/ 7580 h 24933"/>
                <a:gd name="connsiteX18" fmla="*/ 5757 w 32559"/>
                <a:gd name="connsiteY18" fmla="*/ 6247 h 24933"/>
                <a:gd name="connsiteX19" fmla="*/ 8129 w 32559"/>
                <a:gd name="connsiteY19" fmla="*/ 5210 h 24933"/>
                <a:gd name="connsiteX20" fmla="*/ 9874 w 32559"/>
                <a:gd name="connsiteY20" fmla="*/ 4803 h 24933"/>
                <a:gd name="connsiteX21" fmla="*/ 11997 w 32559"/>
                <a:gd name="connsiteY21" fmla="*/ 790 h 24933"/>
                <a:gd name="connsiteX22" fmla="*/ 15688 w 32559"/>
                <a:gd name="connsiteY22" fmla="*/ 1111 h 24933"/>
                <a:gd name="connsiteX23" fmla="*/ 17102 w 32559"/>
                <a:gd name="connsiteY23" fmla="*/ 122 h 24933"/>
                <a:gd name="connsiteX24" fmla="*/ 17702 w 32559"/>
                <a:gd name="connsiteY24" fmla="*/ 3989 h 24933"/>
                <a:gd name="connsiteX25" fmla="*/ 19404 w 32559"/>
                <a:gd name="connsiteY25" fmla="*/ 5239 h 24933"/>
                <a:gd name="connsiteX26" fmla="*/ 21307 w 32559"/>
                <a:gd name="connsiteY26" fmla="*/ 6274 h 24933"/>
                <a:gd name="connsiteX27" fmla="*/ 22808 w 32559"/>
                <a:gd name="connsiteY27" fmla="*/ 6767 h 24933"/>
                <a:gd name="connsiteX28" fmla="*/ 24483 w 32559"/>
                <a:gd name="connsiteY28" fmla="*/ 7256 h 24933"/>
                <a:gd name="connsiteX29" fmla="*/ 25039 w 32559"/>
                <a:gd name="connsiteY29" fmla="*/ 8135 h 24933"/>
                <a:gd name="connsiteX30" fmla="*/ 26228 w 32559"/>
                <a:gd name="connsiteY30" fmla="*/ 8917 h 24933"/>
                <a:gd name="connsiteX31" fmla="*/ 25027 w 32559"/>
                <a:gd name="connsiteY31" fmla="*/ 9728 h 24933"/>
                <a:gd name="connsiteX32" fmla="*/ 26098 w 32559"/>
                <a:gd name="connsiteY32" fmla="*/ 9531 h 24933"/>
                <a:gd name="connsiteX33" fmla="*/ 27991 w 32559"/>
                <a:gd name="connsiteY33" fmla="*/ 10122 h 24933"/>
                <a:gd name="connsiteX34" fmla="*/ 28403 w 32559"/>
                <a:gd name="connsiteY34" fmla="*/ 12092 h 24933"/>
                <a:gd name="connsiteX35" fmla="*/ 32070 w 32559"/>
                <a:gd name="connsiteY35" fmla="*/ 15814 h 24933"/>
                <a:gd name="connsiteX36" fmla="*/ 32087 w 32559"/>
                <a:gd name="connsiteY36" fmla="*/ 17064 h 24933"/>
                <a:gd name="connsiteX37" fmla="*/ 28074 w 32559"/>
                <a:gd name="connsiteY37" fmla="*/ 14522 h 24933"/>
                <a:gd name="connsiteX38" fmla="*/ 28072 w 32559"/>
                <a:gd name="connsiteY38" fmla="*/ 16514 h 24933"/>
                <a:gd name="connsiteX39" fmla="*/ 23920 w 32559"/>
                <a:gd name="connsiteY39" fmla="*/ 17536 h 24933"/>
                <a:gd name="connsiteX40" fmla="*/ 22391 w 32559"/>
                <a:gd name="connsiteY40" fmla="*/ 17477 h 24933"/>
                <a:gd name="connsiteX41" fmla="*/ 20745 w 32559"/>
                <a:gd name="connsiteY41" fmla="*/ 19119 h 24933"/>
                <a:gd name="connsiteX42" fmla="*/ 19510 w 32559"/>
                <a:gd name="connsiteY42" fmla="*/ 20695 h 24933"/>
                <a:gd name="connsiteX43" fmla="*/ 18207 w 32559"/>
                <a:gd name="connsiteY43" fmla="*/ 20830 h 24933"/>
                <a:gd name="connsiteX44" fmla="*/ 17088 w 32559"/>
                <a:gd name="connsiteY44" fmla="*/ 21560 h 24933"/>
                <a:gd name="connsiteX45" fmla="*/ 16709 w 32559"/>
                <a:gd name="connsiteY45" fmla="*/ 22599 h 24933"/>
                <a:gd name="connsiteX46" fmla="*/ 15804 w 32559"/>
                <a:gd name="connsiteY46" fmla="*/ 23255 h 24933"/>
                <a:gd name="connsiteX47" fmla="*/ 15474 w 32559"/>
                <a:gd name="connsiteY47" fmla="*/ 24898 h 24933"/>
                <a:gd name="connsiteX48" fmla="*/ 14650 w 32559"/>
                <a:gd name="connsiteY48" fmla="*/ 23978 h 24933"/>
                <a:gd name="connsiteX49" fmla="*/ 13086 w 32559"/>
                <a:gd name="connsiteY49" fmla="*/ 23453 h 24933"/>
                <a:gd name="connsiteX50" fmla="*/ 11687 w 32559"/>
                <a:gd name="connsiteY50" fmla="*/ 22928 h 24933"/>
                <a:gd name="connsiteX51" fmla="*/ 10286 w 32559"/>
                <a:gd name="connsiteY51" fmla="*/ 21483 h 24933"/>
                <a:gd name="connsiteX52" fmla="*/ 8640 w 32559"/>
                <a:gd name="connsiteY52" fmla="*/ 22665 h 24933"/>
                <a:gd name="connsiteX53" fmla="*/ 7157 w 32559"/>
                <a:gd name="connsiteY53" fmla="*/ 22797 h 24933"/>
                <a:gd name="connsiteX54" fmla="*/ 5592 w 32559"/>
                <a:gd name="connsiteY54" fmla="*/ 22468 h 24933"/>
                <a:gd name="connsiteX55" fmla="*/ 3087 w 32559"/>
                <a:gd name="connsiteY55" fmla="*/ 22742 h 24933"/>
                <a:gd name="connsiteX56" fmla="*/ 1334 w 32559"/>
                <a:gd name="connsiteY56" fmla="*/ 22904 h 24933"/>
                <a:gd name="connsiteX57" fmla="*/ 52 w 32559"/>
                <a:gd name="connsiteY57" fmla="*/ 21793 h 24933"/>
                <a:gd name="connsiteX0" fmla="*/ 52 w 32099"/>
                <a:gd name="connsiteY0" fmla="*/ 21793 h 24933"/>
                <a:gd name="connsiteX1" fmla="*/ 907 w 32099"/>
                <a:gd name="connsiteY1" fmla="*/ 20980 h 24933"/>
                <a:gd name="connsiteX2" fmla="*/ 675 w 32099"/>
                <a:gd name="connsiteY2" fmla="*/ 19936 h 24933"/>
                <a:gd name="connsiteX3" fmla="*/ 1361 w 32099"/>
                <a:gd name="connsiteY3" fmla="*/ 19524 h 24933"/>
                <a:gd name="connsiteX4" fmla="*/ 1187 w 32099"/>
                <a:gd name="connsiteY4" fmla="*/ 18670 h 24933"/>
                <a:gd name="connsiteX5" fmla="*/ 805 w 32099"/>
                <a:gd name="connsiteY5" fmla="*/ 18144 h 24933"/>
                <a:gd name="connsiteX6" fmla="*/ 1119 w 32099"/>
                <a:gd name="connsiteY6" fmla="*/ 17208 h 24933"/>
                <a:gd name="connsiteX7" fmla="*/ 1992 w 32099"/>
                <a:gd name="connsiteY7" fmla="*/ 16758 h 24933"/>
                <a:gd name="connsiteX8" fmla="*/ 1963 w 32099"/>
                <a:gd name="connsiteY8" fmla="*/ 16234 h 24933"/>
                <a:gd name="connsiteX9" fmla="*/ 2137 w 32099"/>
                <a:gd name="connsiteY9" fmla="*/ 15524 h 24933"/>
                <a:gd name="connsiteX10" fmla="*/ 2557 w 32099"/>
                <a:gd name="connsiteY10" fmla="*/ 14932 h 24933"/>
                <a:gd name="connsiteX11" fmla="*/ 2509 w 32099"/>
                <a:gd name="connsiteY11" fmla="*/ 14149 h 24933"/>
                <a:gd name="connsiteX12" fmla="*/ 1498 w 32099"/>
                <a:gd name="connsiteY12" fmla="*/ 12788 h 24933"/>
                <a:gd name="connsiteX13" fmla="*/ 52 w 32099"/>
                <a:gd name="connsiteY13" fmla="*/ 10906 h 24933"/>
                <a:gd name="connsiteX14" fmla="*/ 830 w 32099"/>
                <a:gd name="connsiteY14" fmla="*/ 9921 h 24933"/>
                <a:gd name="connsiteX15" fmla="*/ 1192 w 32099"/>
                <a:gd name="connsiteY15" fmla="*/ 9275 h 24933"/>
                <a:gd name="connsiteX16" fmla="*/ 2185 w 32099"/>
                <a:gd name="connsiteY16" fmla="*/ 8214 h 24933"/>
                <a:gd name="connsiteX17" fmla="*/ 3867 w 32099"/>
                <a:gd name="connsiteY17" fmla="*/ 7580 h 24933"/>
                <a:gd name="connsiteX18" fmla="*/ 5757 w 32099"/>
                <a:gd name="connsiteY18" fmla="*/ 6247 h 24933"/>
                <a:gd name="connsiteX19" fmla="*/ 8129 w 32099"/>
                <a:gd name="connsiteY19" fmla="*/ 5210 h 24933"/>
                <a:gd name="connsiteX20" fmla="*/ 9874 w 32099"/>
                <a:gd name="connsiteY20" fmla="*/ 4803 h 24933"/>
                <a:gd name="connsiteX21" fmla="*/ 11997 w 32099"/>
                <a:gd name="connsiteY21" fmla="*/ 790 h 24933"/>
                <a:gd name="connsiteX22" fmla="*/ 15688 w 32099"/>
                <a:gd name="connsiteY22" fmla="*/ 1111 h 24933"/>
                <a:gd name="connsiteX23" fmla="*/ 17102 w 32099"/>
                <a:gd name="connsiteY23" fmla="*/ 122 h 24933"/>
                <a:gd name="connsiteX24" fmla="*/ 17702 w 32099"/>
                <a:gd name="connsiteY24" fmla="*/ 3989 h 24933"/>
                <a:gd name="connsiteX25" fmla="*/ 19404 w 32099"/>
                <a:gd name="connsiteY25" fmla="*/ 5239 h 24933"/>
                <a:gd name="connsiteX26" fmla="*/ 21307 w 32099"/>
                <a:gd name="connsiteY26" fmla="*/ 6274 h 24933"/>
                <a:gd name="connsiteX27" fmla="*/ 22808 w 32099"/>
                <a:gd name="connsiteY27" fmla="*/ 6767 h 24933"/>
                <a:gd name="connsiteX28" fmla="*/ 24483 w 32099"/>
                <a:gd name="connsiteY28" fmla="*/ 7256 h 24933"/>
                <a:gd name="connsiteX29" fmla="*/ 25039 w 32099"/>
                <a:gd name="connsiteY29" fmla="*/ 8135 h 24933"/>
                <a:gd name="connsiteX30" fmla="*/ 26228 w 32099"/>
                <a:gd name="connsiteY30" fmla="*/ 8917 h 24933"/>
                <a:gd name="connsiteX31" fmla="*/ 25027 w 32099"/>
                <a:gd name="connsiteY31" fmla="*/ 9728 h 24933"/>
                <a:gd name="connsiteX32" fmla="*/ 26098 w 32099"/>
                <a:gd name="connsiteY32" fmla="*/ 9531 h 24933"/>
                <a:gd name="connsiteX33" fmla="*/ 27991 w 32099"/>
                <a:gd name="connsiteY33" fmla="*/ 10122 h 24933"/>
                <a:gd name="connsiteX34" fmla="*/ 28403 w 32099"/>
                <a:gd name="connsiteY34" fmla="*/ 12092 h 24933"/>
                <a:gd name="connsiteX35" fmla="*/ 32070 w 32099"/>
                <a:gd name="connsiteY35" fmla="*/ 15814 h 24933"/>
                <a:gd name="connsiteX36" fmla="*/ 30013 w 32099"/>
                <a:gd name="connsiteY36" fmla="*/ 17064 h 24933"/>
                <a:gd name="connsiteX37" fmla="*/ 28074 w 32099"/>
                <a:gd name="connsiteY37" fmla="*/ 14522 h 24933"/>
                <a:gd name="connsiteX38" fmla="*/ 28072 w 32099"/>
                <a:gd name="connsiteY38" fmla="*/ 16514 h 24933"/>
                <a:gd name="connsiteX39" fmla="*/ 23920 w 32099"/>
                <a:gd name="connsiteY39" fmla="*/ 17536 h 24933"/>
                <a:gd name="connsiteX40" fmla="*/ 22391 w 32099"/>
                <a:gd name="connsiteY40" fmla="*/ 17477 h 24933"/>
                <a:gd name="connsiteX41" fmla="*/ 20745 w 32099"/>
                <a:gd name="connsiteY41" fmla="*/ 19119 h 24933"/>
                <a:gd name="connsiteX42" fmla="*/ 19510 w 32099"/>
                <a:gd name="connsiteY42" fmla="*/ 20695 h 24933"/>
                <a:gd name="connsiteX43" fmla="*/ 18207 w 32099"/>
                <a:gd name="connsiteY43" fmla="*/ 20830 h 24933"/>
                <a:gd name="connsiteX44" fmla="*/ 17088 w 32099"/>
                <a:gd name="connsiteY44" fmla="*/ 21560 h 24933"/>
                <a:gd name="connsiteX45" fmla="*/ 16709 w 32099"/>
                <a:gd name="connsiteY45" fmla="*/ 22599 h 24933"/>
                <a:gd name="connsiteX46" fmla="*/ 15804 w 32099"/>
                <a:gd name="connsiteY46" fmla="*/ 23255 h 24933"/>
                <a:gd name="connsiteX47" fmla="*/ 15474 w 32099"/>
                <a:gd name="connsiteY47" fmla="*/ 24898 h 24933"/>
                <a:gd name="connsiteX48" fmla="*/ 14650 w 32099"/>
                <a:gd name="connsiteY48" fmla="*/ 23978 h 24933"/>
                <a:gd name="connsiteX49" fmla="*/ 13086 w 32099"/>
                <a:gd name="connsiteY49" fmla="*/ 23453 h 24933"/>
                <a:gd name="connsiteX50" fmla="*/ 11687 w 32099"/>
                <a:gd name="connsiteY50" fmla="*/ 22928 h 24933"/>
                <a:gd name="connsiteX51" fmla="*/ 10286 w 32099"/>
                <a:gd name="connsiteY51" fmla="*/ 21483 h 24933"/>
                <a:gd name="connsiteX52" fmla="*/ 8640 w 32099"/>
                <a:gd name="connsiteY52" fmla="*/ 22665 h 24933"/>
                <a:gd name="connsiteX53" fmla="*/ 7157 w 32099"/>
                <a:gd name="connsiteY53" fmla="*/ 22797 h 24933"/>
                <a:gd name="connsiteX54" fmla="*/ 5592 w 32099"/>
                <a:gd name="connsiteY54" fmla="*/ 22468 h 24933"/>
                <a:gd name="connsiteX55" fmla="*/ 3087 w 32099"/>
                <a:gd name="connsiteY55" fmla="*/ 22742 h 24933"/>
                <a:gd name="connsiteX56" fmla="*/ 1334 w 32099"/>
                <a:gd name="connsiteY56" fmla="*/ 22904 h 24933"/>
                <a:gd name="connsiteX57" fmla="*/ 52 w 32099"/>
                <a:gd name="connsiteY57" fmla="*/ 21793 h 24933"/>
                <a:gd name="connsiteX0" fmla="*/ 52 w 32217"/>
                <a:gd name="connsiteY0" fmla="*/ 21793 h 24933"/>
                <a:gd name="connsiteX1" fmla="*/ 907 w 32217"/>
                <a:gd name="connsiteY1" fmla="*/ 20980 h 24933"/>
                <a:gd name="connsiteX2" fmla="*/ 675 w 32217"/>
                <a:gd name="connsiteY2" fmla="*/ 19936 h 24933"/>
                <a:gd name="connsiteX3" fmla="*/ 1361 w 32217"/>
                <a:gd name="connsiteY3" fmla="*/ 19524 h 24933"/>
                <a:gd name="connsiteX4" fmla="*/ 1187 w 32217"/>
                <a:gd name="connsiteY4" fmla="*/ 18670 h 24933"/>
                <a:gd name="connsiteX5" fmla="*/ 805 w 32217"/>
                <a:gd name="connsiteY5" fmla="*/ 18144 h 24933"/>
                <a:gd name="connsiteX6" fmla="*/ 1119 w 32217"/>
                <a:gd name="connsiteY6" fmla="*/ 17208 h 24933"/>
                <a:gd name="connsiteX7" fmla="*/ 1992 w 32217"/>
                <a:gd name="connsiteY7" fmla="*/ 16758 h 24933"/>
                <a:gd name="connsiteX8" fmla="*/ 1963 w 32217"/>
                <a:gd name="connsiteY8" fmla="*/ 16234 h 24933"/>
                <a:gd name="connsiteX9" fmla="*/ 2137 w 32217"/>
                <a:gd name="connsiteY9" fmla="*/ 15524 h 24933"/>
                <a:gd name="connsiteX10" fmla="*/ 2557 w 32217"/>
                <a:gd name="connsiteY10" fmla="*/ 14932 h 24933"/>
                <a:gd name="connsiteX11" fmla="*/ 2509 w 32217"/>
                <a:gd name="connsiteY11" fmla="*/ 14149 h 24933"/>
                <a:gd name="connsiteX12" fmla="*/ 1498 w 32217"/>
                <a:gd name="connsiteY12" fmla="*/ 12788 h 24933"/>
                <a:gd name="connsiteX13" fmla="*/ 52 w 32217"/>
                <a:gd name="connsiteY13" fmla="*/ 10906 h 24933"/>
                <a:gd name="connsiteX14" fmla="*/ 830 w 32217"/>
                <a:gd name="connsiteY14" fmla="*/ 9921 h 24933"/>
                <a:gd name="connsiteX15" fmla="*/ 1192 w 32217"/>
                <a:gd name="connsiteY15" fmla="*/ 9275 h 24933"/>
                <a:gd name="connsiteX16" fmla="*/ 2185 w 32217"/>
                <a:gd name="connsiteY16" fmla="*/ 8214 h 24933"/>
                <a:gd name="connsiteX17" fmla="*/ 3867 w 32217"/>
                <a:gd name="connsiteY17" fmla="*/ 7580 h 24933"/>
                <a:gd name="connsiteX18" fmla="*/ 5757 w 32217"/>
                <a:gd name="connsiteY18" fmla="*/ 6247 h 24933"/>
                <a:gd name="connsiteX19" fmla="*/ 8129 w 32217"/>
                <a:gd name="connsiteY19" fmla="*/ 5210 h 24933"/>
                <a:gd name="connsiteX20" fmla="*/ 9874 w 32217"/>
                <a:gd name="connsiteY20" fmla="*/ 4803 h 24933"/>
                <a:gd name="connsiteX21" fmla="*/ 11997 w 32217"/>
                <a:gd name="connsiteY21" fmla="*/ 790 h 24933"/>
                <a:gd name="connsiteX22" fmla="*/ 15688 w 32217"/>
                <a:gd name="connsiteY22" fmla="*/ 1111 h 24933"/>
                <a:gd name="connsiteX23" fmla="*/ 17102 w 32217"/>
                <a:gd name="connsiteY23" fmla="*/ 122 h 24933"/>
                <a:gd name="connsiteX24" fmla="*/ 17702 w 32217"/>
                <a:gd name="connsiteY24" fmla="*/ 3989 h 24933"/>
                <a:gd name="connsiteX25" fmla="*/ 19404 w 32217"/>
                <a:gd name="connsiteY25" fmla="*/ 5239 h 24933"/>
                <a:gd name="connsiteX26" fmla="*/ 21307 w 32217"/>
                <a:gd name="connsiteY26" fmla="*/ 6274 h 24933"/>
                <a:gd name="connsiteX27" fmla="*/ 22808 w 32217"/>
                <a:gd name="connsiteY27" fmla="*/ 6767 h 24933"/>
                <a:gd name="connsiteX28" fmla="*/ 24483 w 32217"/>
                <a:gd name="connsiteY28" fmla="*/ 7256 h 24933"/>
                <a:gd name="connsiteX29" fmla="*/ 25039 w 32217"/>
                <a:gd name="connsiteY29" fmla="*/ 8135 h 24933"/>
                <a:gd name="connsiteX30" fmla="*/ 26228 w 32217"/>
                <a:gd name="connsiteY30" fmla="*/ 8917 h 24933"/>
                <a:gd name="connsiteX31" fmla="*/ 25027 w 32217"/>
                <a:gd name="connsiteY31" fmla="*/ 9728 h 24933"/>
                <a:gd name="connsiteX32" fmla="*/ 26098 w 32217"/>
                <a:gd name="connsiteY32" fmla="*/ 9531 h 24933"/>
                <a:gd name="connsiteX33" fmla="*/ 27991 w 32217"/>
                <a:gd name="connsiteY33" fmla="*/ 10122 h 24933"/>
                <a:gd name="connsiteX34" fmla="*/ 31601 w 32217"/>
                <a:gd name="connsiteY34" fmla="*/ 12299 h 24933"/>
                <a:gd name="connsiteX35" fmla="*/ 32070 w 32217"/>
                <a:gd name="connsiteY35" fmla="*/ 15814 h 24933"/>
                <a:gd name="connsiteX36" fmla="*/ 30013 w 32217"/>
                <a:gd name="connsiteY36" fmla="*/ 17064 h 24933"/>
                <a:gd name="connsiteX37" fmla="*/ 28074 w 32217"/>
                <a:gd name="connsiteY37" fmla="*/ 14522 h 24933"/>
                <a:gd name="connsiteX38" fmla="*/ 28072 w 32217"/>
                <a:gd name="connsiteY38" fmla="*/ 16514 h 24933"/>
                <a:gd name="connsiteX39" fmla="*/ 23920 w 32217"/>
                <a:gd name="connsiteY39" fmla="*/ 17536 h 24933"/>
                <a:gd name="connsiteX40" fmla="*/ 22391 w 32217"/>
                <a:gd name="connsiteY40" fmla="*/ 17477 h 24933"/>
                <a:gd name="connsiteX41" fmla="*/ 20745 w 32217"/>
                <a:gd name="connsiteY41" fmla="*/ 19119 h 24933"/>
                <a:gd name="connsiteX42" fmla="*/ 19510 w 32217"/>
                <a:gd name="connsiteY42" fmla="*/ 20695 h 24933"/>
                <a:gd name="connsiteX43" fmla="*/ 18207 w 32217"/>
                <a:gd name="connsiteY43" fmla="*/ 20830 h 24933"/>
                <a:gd name="connsiteX44" fmla="*/ 17088 w 32217"/>
                <a:gd name="connsiteY44" fmla="*/ 21560 h 24933"/>
                <a:gd name="connsiteX45" fmla="*/ 16709 w 32217"/>
                <a:gd name="connsiteY45" fmla="*/ 22599 h 24933"/>
                <a:gd name="connsiteX46" fmla="*/ 15804 w 32217"/>
                <a:gd name="connsiteY46" fmla="*/ 23255 h 24933"/>
                <a:gd name="connsiteX47" fmla="*/ 15474 w 32217"/>
                <a:gd name="connsiteY47" fmla="*/ 24898 h 24933"/>
                <a:gd name="connsiteX48" fmla="*/ 14650 w 32217"/>
                <a:gd name="connsiteY48" fmla="*/ 23978 h 24933"/>
                <a:gd name="connsiteX49" fmla="*/ 13086 w 32217"/>
                <a:gd name="connsiteY49" fmla="*/ 23453 h 24933"/>
                <a:gd name="connsiteX50" fmla="*/ 11687 w 32217"/>
                <a:gd name="connsiteY50" fmla="*/ 22928 h 24933"/>
                <a:gd name="connsiteX51" fmla="*/ 10286 w 32217"/>
                <a:gd name="connsiteY51" fmla="*/ 21483 h 24933"/>
                <a:gd name="connsiteX52" fmla="*/ 8640 w 32217"/>
                <a:gd name="connsiteY52" fmla="*/ 22665 h 24933"/>
                <a:gd name="connsiteX53" fmla="*/ 7157 w 32217"/>
                <a:gd name="connsiteY53" fmla="*/ 22797 h 24933"/>
                <a:gd name="connsiteX54" fmla="*/ 5592 w 32217"/>
                <a:gd name="connsiteY54" fmla="*/ 22468 h 24933"/>
                <a:gd name="connsiteX55" fmla="*/ 3087 w 32217"/>
                <a:gd name="connsiteY55" fmla="*/ 22742 h 24933"/>
                <a:gd name="connsiteX56" fmla="*/ 1334 w 32217"/>
                <a:gd name="connsiteY56" fmla="*/ 22904 h 24933"/>
                <a:gd name="connsiteX57" fmla="*/ 52 w 32217"/>
                <a:gd name="connsiteY57" fmla="*/ 21793 h 24933"/>
                <a:gd name="connsiteX0" fmla="*/ 52 w 32335"/>
                <a:gd name="connsiteY0" fmla="*/ 21793 h 24933"/>
                <a:gd name="connsiteX1" fmla="*/ 907 w 32335"/>
                <a:gd name="connsiteY1" fmla="*/ 20980 h 24933"/>
                <a:gd name="connsiteX2" fmla="*/ 675 w 32335"/>
                <a:gd name="connsiteY2" fmla="*/ 19936 h 24933"/>
                <a:gd name="connsiteX3" fmla="*/ 1361 w 32335"/>
                <a:gd name="connsiteY3" fmla="*/ 19524 h 24933"/>
                <a:gd name="connsiteX4" fmla="*/ 1187 w 32335"/>
                <a:gd name="connsiteY4" fmla="*/ 18670 h 24933"/>
                <a:gd name="connsiteX5" fmla="*/ 805 w 32335"/>
                <a:gd name="connsiteY5" fmla="*/ 18144 h 24933"/>
                <a:gd name="connsiteX6" fmla="*/ 1119 w 32335"/>
                <a:gd name="connsiteY6" fmla="*/ 17208 h 24933"/>
                <a:gd name="connsiteX7" fmla="*/ 1992 w 32335"/>
                <a:gd name="connsiteY7" fmla="*/ 16758 h 24933"/>
                <a:gd name="connsiteX8" fmla="*/ 1963 w 32335"/>
                <a:gd name="connsiteY8" fmla="*/ 16234 h 24933"/>
                <a:gd name="connsiteX9" fmla="*/ 2137 w 32335"/>
                <a:gd name="connsiteY9" fmla="*/ 15524 h 24933"/>
                <a:gd name="connsiteX10" fmla="*/ 2557 w 32335"/>
                <a:gd name="connsiteY10" fmla="*/ 14932 h 24933"/>
                <a:gd name="connsiteX11" fmla="*/ 2509 w 32335"/>
                <a:gd name="connsiteY11" fmla="*/ 14149 h 24933"/>
                <a:gd name="connsiteX12" fmla="*/ 1498 w 32335"/>
                <a:gd name="connsiteY12" fmla="*/ 12788 h 24933"/>
                <a:gd name="connsiteX13" fmla="*/ 52 w 32335"/>
                <a:gd name="connsiteY13" fmla="*/ 10906 h 24933"/>
                <a:gd name="connsiteX14" fmla="*/ 830 w 32335"/>
                <a:gd name="connsiteY14" fmla="*/ 9921 h 24933"/>
                <a:gd name="connsiteX15" fmla="*/ 1192 w 32335"/>
                <a:gd name="connsiteY15" fmla="*/ 9275 h 24933"/>
                <a:gd name="connsiteX16" fmla="*/ 2185 w 32335"/>
                <a:gd name="connsiteY16" fmla="*/ 8214 h 24933"/>
                <a:gd name="connsiteX17" fmla="*/ 3867 w 32335"/>
                <a:gd name="connsiteY17" fmla="*/ 7580 h 24933"/>
                <a:gd name="connsiteX18" fmla="*/ 5757 w 32335"/>
                <a:gd name="connsiteY18" fmla="*/ 6247 h 24933"/>
                <a:gd name="connsiteX19" fmla="*/ 8129 w 32335"/>
                <a:gd name="connsiteY19" fmla="*/ 5210 h 24933"/>
                <a:gd name="connsiteX20" fmla="*/ 9874 w 32335"/>
                <a:gd name="connsiteY20" fmla="*/ 4803 h 24933"/>
                <a:gd name="connsiteX21" fmla="*/ 11997 w 32335"/>
                <a:gd name="connsiteY21" fmla="*/ 790 h 24933"/>
                <a:gd name="connsiteX22" fmla="*/ 15688 w 32335"/>
                <a:gd name="connsiteY22" fmla="*/ 1111 h 24933"/>
                <a:gd name="connsiteX23" fmla="*/ 17102 w 32335"/>
                <a:gd name="connsiteY23" fmla="*/ 122 h 24933"/>
                <a:gd name="connsiteX24" fmla="*/ 17702 w 32335"/>
                <a:gd name="connsiteY24" fmla="*/ 3989 h 24933"/>
                <a:gd name="connsiteX25" fmla="*/ 19404 w 32335"/>
                <a:gd name="connsiteY25" fmla="*/ 5239 h 24933"/>
                <a:gd name="connsiteX26" fmla="*/ 21307 w 32335"/>
                <a:gd name="connsiteY26" fmla="*/ 6274 h 24933"/>
                <a:gd name="connsiteX27" fmla="*/ 22808 w 32335"/>
                <a:gd name="connsiteY27" fmla="*/ 6767 h 24933"/>
                <a:gd name="connsiteX28" fmla="*/ 24483 w 32335"/>
                <a:gd name="connsiteY28" fmla="*/ 7256 h 24933"/>
                <a:gd name="connsiteX29" fmla="*/ 25039 w 32335"/>
                <a:gd name="connsiteY29" fmla="*/ 8135 h 24933"/>
                <a:gd name="connsiteX30" fmla="*/ 26228 w 32335"/>
                <a:gd name="connsiteY30" fmla="*/ 8917 h 24933"/>
                <a:gd name="connsiteX31" fmla="*/ 25027 w 32335"/>
                <a:gd name="connsiteY31" fmla="*/ 9728 h 24933"/>
                <a:gd name="connsiteX32" fmla="*/ 26098 w 32335"/>
                <a:gd name="connsiteY32" fmla="*/ 9531 h 24933"/>
                <a:gd name="connsiteX33" fmla="*/ 27991 w 32335"/>
                <a:gd name="connsiteY33" fmla="*/ 10122 h 24933"/>
                <a:gd name="connsiteX34" fmla="*/ 31860 w 32335"/>
                <a:gd name="connsiteY34" fmla="*/ 12023 h 24933"/>
                <a:gd name="connsiteX35" fmla="*/ 32070 w 32335"/>
                <a:gd name="connsiteY35" fmla="*/ 15814 h 24933"/>
                <a:gd name="connsiteX36" fmla="*/ 30013 w 32335"/>
                <a:gd name="connsiteY36" fmla="*/ 17064 h 24933"/>
                <a:gd name="connsiteX37" fmla="*/ 28074 w 32335"/>
                <a:gd name="connsiteY37" fmla="*/ 14522 h 24933"/>
                <a:gd name="connsiteX38" fmla="*/ 28072 w 32335"/>
                <a:gd name="connsiteY38" fmla="*/ 16514 h 24933"/>
                <a:gd name="connsiteX39" fmla="*/ 23920 w 32335"/>
                <a:gd name="connsiteY39" fmla="*/ 17536 h 24933"/>
                <a:gd name="connsiteX40" fmla="*/ 22391 w 32335"/>
                <a:gd name="connsiteY40" fmla="*/ 17477 h 24933"/>
                <a:gd name="connsiteX41" fmla="*/ 20745 w 32335"/>
                <a:gd name="connsiteY41" fmla="*/ 19119 h 24933"/>
                <a:gd name="connsiteX42" fmla="*/ 19510 w 32335"/>
                <a:gd name="connsiteY42" fmla="*/ 20695 h 24933"/>
                <a:gd name="connsiteX43" fmla="*/ 18207 w 32335"/>
                <a:gd name="connsiteY43" fmla="*/ 20830 h 24933"/>
                <a:gd name="connsiteX44" fmla="*/ 17088 w 32335"/>
                <a:gd name="connsiteY44" fmla="*/ 21560 h 24933"/>
                <a:gd name="connsiteX45" fmla="*/ 16709 w 32335"/>
                <a:gd name="connsiteY45" fmla="*/ 22599 h 24933"/>
                <a:gd name="connsiteX46" fmla="*/ 15804 w 32335"/>
                <a:gd name="connsiteY46" fmla="*/ 23255 h 24933"/>
                <a:gd name="connsiteX47" fmla="*/ 15474 w 32335"/>
                <a:gd name="connsiteY47" fmla="*/ 24898 h 24933"/>
                <a:gd name="connsiteX48" fmla="*/ 14650 w 32335"/>
                <a:gd name="connsiteY48" fmla="*/ 23978 h 24933"/>
                <a:gd name="connsiteX49" fmla="*/ 13086 w 32335"/>
                <a:gd name="connsiteY49" fmla="*/ 23453 h 24933"/>
                <a:gd name="connsiteX50" fmla="*/ 11687 w 32335"/>
                <a:gd name="connsiteY50" fmla="*/ 22928 h 24933"/>
                <a:gd name="connsiteX51" fmla="*/ 10286 w 32335"/>
                <a:gd name="connsiteY51" fmla="*/ 21483 h 24933"/>
                <a:gd name="connsiteX52" fmla="*/ 8640 w 32335"/>
                <a:gd name="connsiteY52" fmla="*/ 22665 h 24933"/>
                <a:gd name="connsiteX53" fmla="*/ 7157 w 32335"/>
                <a:gd name="connsiteY53" fmla="*/ 22797 h 24933"/>
                <a:gd name="connsiteX54" fmla="*/ 5592 w 32335"/>
                <a:gd name="connsiteY54" fmla="*/ 22468 h 24933"/>
                <a:gd name="connsiteX55" fmla="*/ 3087 w 32335"/>
                <a:gd name="connsiteY55" fmla="*/ 22742 h 24933"/>
                <a:gd name="connsiteX56" fmla="*/ 1334 w 32335"/>
                <a:gd name="connsiteY56" fmla="*/ 22904 h 24933"/>
                <a:gd name="connsiteX57" fmla="*/ 52 w 32335"/>
                <a:gd name="connsiteY57" fmla="*/ 21793 h 24933"/>
                <a:gd name="connsiteX0" fmla="*/ 52 w 35207"/>
                <a:gd name="connsiteY0" fmla="*/ 21793 h 24933"/>
                <a:gd name="connsiteX1" fmla="*/ 907 w 35207"/>
                <a:gd name="connsiteY1" fmla="*/ 20980 h 24933"/>
                <a:gd name="connsiteX2" fmla="*/ 675 w 35207"/>
                <a:gd name="connsiteY2" fmla="*/ 19936 h 24933"/>
                <a:gd name="connsiteX3" fmla="*/ 1361 w 35207"/>
                <a:gd name="connsiteY3" fmla="*/ 19524 h 24933"/>
                <a:gd name="connsiteX4" fmla="*/ 1187 w 35207"/>
                <a:gd name="connsiteY4" fmla="*/ 18670 h 24933"/>
                <a:gd name="connsiteX5" fmla="*/ 805 w 35207"/>
                <a:gd name="connsiteY5" fmla="*/ 18144 h 24933"/>
                <a:gd name="connsiteX6" fmla="*/ 1119 w 35207"/>
                <a:gd name="connsiteY6" fmla="*/ 17208 h 24933"/>
                <a:gd name="connsiteX7" fmla="*/ 1992 w 35207"/>
                <a:gd name="connsiteY7" fmla="*/ 16758 h 24933"/>
                <a:gd name="connsiteX8" fmla="*/ 1963 w 35207"/>
                <a:gd name="connsiteY8" fmla="*/ 16234 h 24933"/>
                <a:gd name="connsiteX9" fmla="*/ 2137 w 35207"/>
                <a:gd name="connsiteY9" fmla="*/ 15524 h 24933"/>
                <a:gd name="connsiteX10" fmla="*/ 2557 w 35207"/>
                <a:gd name="connsiteY10" fmla="*/ 14932 h 24933"/>
                <a:gd name="connsiteX11" fmla="*/ 2509 w 35207"/>
                <a:gd name="connsiteY11" fmla="*/ 14149 h 24933"/>
                <a:gd name="connsiteX12" fmla="*/ 1498 w 35207"/>
                <a:gd name="connsiteY12" fmla="*/ 12788 h 24933"/>
                <a:gd name="connsiteX13" fmla="*/ 52 w 35207"/>
                <a:gd name="connsiteY13" fmla="*/ 10906 h 24933"/>
                <a:gd name="connsiteX14" fmla="*/ 830 w 35207"/>
                <a:gd name="connsiteY14" fmla="*/ 9921 h 24933"/>
                <a:gd name="connsiteX15" fmla="*/ 1192 w 35207"/>
                <a:gd name="connsiteY15" fmla="*/ 9275 h 24933"/>
                <a:gd name="connsiteX16" fmla="*/ 2185 w 35207"/>
                <a:gd name="connsiteY16" fmla="*/ 8214 h 24933"/>
                <a:gd name="connsiteX17" fmla="*/ 3867 w 35207"/>
                <a:gd name="connsiteY17" fmla="*/ 7580 h 24933"/>
                <a:gd name="connsiteX18" fmla="*/ 5757 w 35207"/>
                <a:gd name="connsiteY18" fmla="*/ 6247 h 24933"/>
                <a:gd name="connsiteX19" fmla="*/ 8129 w 35207"/>
                <a:gd name="connsiteY19" fmla="*/ 5210 h 24933"/>
                <a:gd name="connsiteX20" fmla="*/ 9874 w 35207"/>
                <a:gd name="connsiteY20" fmla="*/ 4803 h 24933"/>
                <a:gd name="connsiteX21" fmla="*/ 11997 w 35207"/>
                <a:gd name="connsiteY21" fmla="*/ 790 h 24933"/>
                <a:gd name="connsiteX22" fmla="*/ 15688 w 35207"/>
                <a:gd name="connsiteY22" fmla="*/ 1111 h 24933"/>
                <a:gd name="connsiteX23" fmla="*/ 17102 w 35207"/>
                <a:gd name="connsiteY23" fmla="*/ 122 h 24933"/>
                <a:gd name="connsiteX24" fmla="*/ 17702 w 35207"/>
                <a:gd name="connsiteY24" fmla="*/ 3989 h 24933"/>
                <a:gd name="connsiteX25" fmla="*/ 19404 w 35207"/>
                <a:gd name="connsiteY25" fmla="*/ 5239 h 24933"/>
                <a:gd name="connsiteX26" fmla="*/ 21307 w 35207"/>
                <a:gd name="connsiteY26" fmla="*/ 6274 h 24933"/>
                <a:gd name="connsiteX27" fmla="*/ 22808 w 35207"/>
                <a:gd name="connsiteY27" fmla="*/ 6767 h 24933"/>
                <a:gd name="connsiteX28" fmla="*/ 24483 w 35207"/>
                <a:gd name="connsiteY28" fmla="*/ 7256 h 24933"/>
                <a:gd name="connsiteX29" fmla="*/ 25039 w 35207"/>
                <a:gd name="connsiteY29" fmla="*/ 8135 h 24933"/>
                <a:gd name="connsiteX30" fmla="*/ 26228 w 35207"/>
                <a:gd name="connsiteY30" fmla="*/ 8917 h 24933"/>
                <a:gd name="connsiteX31" fmla="*/ 25027 w 35207"/>
                <a:gd name="connsiteY31" fmla="*/ 9728 h 24933"/>
                <a:gd name="connsiteX32" fmla="*/ 26098 w 35207"/>
                <a:gd name="connsiteY32" fmla="*/ 9531 h 24933"/>
                <a:gd name="connsiteX33" fmla="*/ 27991 w 35207"/>
                <a:gd name="connsiteY33" fmla="*/ 10122 h 24933"/>
                <a:gd name="connsiteX34" fmla="*/ 31860 w 35207"/>
                <a:gd name="connsiteY34" fmla="*/ 12023 h 24933"/>
                <a:gd name="connsiteX35" fmla="*/ 35181 w 35207"/>
                <a:gd name="connsiteY35" fmla="*/ 13815 h 24933"/>
                <a:gd name="connsiteX36" fmla="*/ 30013 w 35207"/>
                <a:gd name="connsiteY36" fmla="*/ 17064 h 24933"/>
                <a:gd name="connsiteX37" fmla="*/ 28074 w 35207"/>
                <a:gd name="connsiteY37" fmla="*/ 14522 h 24933"/>
                <a:gd name="connsiteX38" fmla="*/ 28072 w 35207"/>
                <a:gd name="connsiteY38" fmla="*/ 16514 h 24933"/>
                <a:gd name="connsiteX39" fmla="*/ 23920 w 35207"/>
                <a:gd name="connsiteY39" fmla="*/ 17536 h 24933"/>
                <a:gd name="connsiteX40" fmla="*/ 22391 w 35207"/>
                <a:gd name="connsiteY40" fmla="*/ 17477 h 24933"/>
                <a:gd name="connsiteX41" fmla="*/ 20745 w 35207"/>
                <a:gd name="connsiteY41" fmla="*/ 19119 h 24933"/>
                <a:gd name="connsiteX42" fmla="*/ 19510 w 35207"/>
                <a:gd name="connsiteY42" fmla="*/ 20695 h 24933"/>
                <a:gd name="connsiteX43" fmla="*/ 18207 w 35207"/>
                <a:gd name="connsiteY43" fmla="*/ 20830 h 24933"/>
                <a:gd name="connsiteX44" fmla="*/ 17088 w 35207"/>
                <a:gd name="connsiteY44" fmla="*/ 21560 h 24933"/>
                <a:gd name="connsiteX45" fmla="*/ 16709 w 35207"/>
                <a:gd name="connsiteY45" fmla="*/ 22599 h 24933"/>
                <a:gd name="connsiteX46" fmla="*/ 15804 w 35207"/>
                <a:gd name="connsiteY46" fmla="*/ 23255 h 24933"/>
                <a:gd name="connsiteX47" fmla="*/ 15474 w 35207"/>
                <a:gd name="connsiteY47" fmla="*/ 24898 h 24933"/>
                <a:gd name="connsiteX48" fmla="*/ 14650 w 35207"/>
                <a:gd name="connsiteY48" fmla="*/ 23978 h 24933"/>
                <a:gd name="connsiteX49" fmla="*/ 13086 w 35207"/>
                <a:gd name="connsiteY49" fmla="*/ 23453 h 24933"/>
                <a:gd name="connsiteX50" fmla="*/ 11687 w 35207"/>
                <a:gd name="connsiteY50" fmla="*/ 22928 h 24933"/>
                <a:gd name="connsiteX51" fmla="*/ 10286 w 35207"/>
                <a:gd name="connsiteY51" fmla="*/ 21483 h 24933"/>
                <a:gd name="connsiteX52" fmla="*/ 8640 w 35207"/>
                <a:gd name="connsiteY52" fmla="*/ 22665 h 24933"/>
                <a:gd name="connsiteX53" fmla="*/ 7157 w 35207"/>
                <a:gd name="connsiteY53" fmla="*/ 22797 h 24933"/>
                <a:gd name="connsiteX54" fmla="*/ 5592 w 35207"/>
                <a:gd name="connsiteY54" fmla="*/ 22468 h 24933"/>
                <a:gd name="connsiteX55" fmla="*/ 3087 w 35207"/>
                <a:gd name="connsiteY55" fmla="*/ 22742 h 24933"/>
                <a:gd name="connsiteX56" fmla="*/ 1334 w 35207"/>
                <a:gd name="connsiteY56" fmla="*/ 22904 h 24933"/>
                <a:gd name="connsiteX57" fmla="*/ 52 w 35207"/>
                <a:gd name="connsiteY57" fmla="*/ 21793 h 24933"/>
                <a:gd name="connsiteX0" fmla="*/ 52 w 35275"/>
                <a:gd name="connsiteY0" fmla="*/ 21793 h 24933"/>
                <a:gd name="connsiteX1" fmla="*/ 907 w 35275"/>
                <a:gd name="connsiteY1" fmla="*/ 20980 h 24933"/>
                <a:gd name="connsiteX2" fmla="*/ 675 w 35275"/>
                <a:gd name="connsiteY2" fmla="*/ 19936 h 24933"/>
                <a:gd name="connsiteX3" fmla="*/ 1361 w 35275"/>
                <a:gd name="connsiteY3" fmla="*/ 19524 h 24933"/>
                <a:gd name="connsiteX4" fmla="*/ 1187 w 35275"/>
                <a:gd name="connsiteY4" fmla="*/ 18670 h 24933"/>
                <a:gd name="connsiteX5" fmla="*/ 805 w 35275"/>
                <a:gd name="connsiteY5" fmla="*/ 18144 h 24933"/>
                <a:gd name="connsiteX6" fmla="*/ 1119 w 35275"/>
                <a:gd name="connsiteY6" fmla="*/ 17208 h 24933"/>
                <a:gd name="connsiteX7" fmla="*/ 1992 w 35275"/>
                <a:gd name="connsiteY7" fmla="*/ 16758 h 24933"/>
                <a:gd name="connsiteX8" fmla="*/ 1963 w 35275"/>
                <a:gd name="connsiteY8" fmla="*/ 16234 h 24933"/>
                <a:gd name="connsiteX9" fmla="*/ 2137 w 35275"/>
                <a:gd name="connsiteY9" fmla="*/ 15524 h 24933"/>
                <a:gd name="connsiteX10" fmla="*/ 2557 w 35275"/>
                <a:gd name="connsiteY10" fmla="*/ 14932 h 24933"/>
                <a:gd name="connsiteX11" fmla="*/ 2509 w 35275"/>
                <a:gd name="connsiteY11" fmla="*/ 14149 h 24933"/>
                <a:gd name="connsiteX12" fmla="*/ 1498 w 35275"/>
                <a:gd name="connsiteY12" fmla="*/ 12788 h 24933"/>
                <a:gd name="connsiteX13" fmla="*/ 52 w 35275"/>
                <a:gd name="connsiteY13" fmla="*/ 10906 h 24933"/>
                <a:gd name="connsiteX14" fmla="*/ 830 w 35275"/>
                <a:gd name="connsiteY14" fmla="*/ 9921 h 24933"/>
                <a:gd name="connsiteX15" fmla="*/ 1192 w 35275"/>
                <a:gd name="connsiteY15" fmla="*/ 9275 h 24933"/>
                <a:gd name="connsiteX16" fmla="*/ 2185 w 35275"/>
                <a:gd name="connsiteY16" fmla="*/ 8214 h 24933"/>
                <a:gd name="connsiteX17" fmla="*/ 3867 w 35275"/>
                <a:gd name="connsiteY17" fmla="*/ 7580 h 24933"/>
                <a:gd name="connsiteX18" fmla="*/ 5757 w 35275"/>
                <a:gd name="connsiteY18" fmla="*/ 6247 h 24933"/>
                <a:gd name="connsiteX19" fmla="*/ 8129 w 35275"/>
                <a:gd name="connsiteY19" fmla="*/ 5210 h 24933"/>
                <a:gd name="connsiteX20" fmla="*/ 9874 w 35275"/>
                <a:gd name="connsiteY20" fmla="*/ 4803 h 24933"/>
                <a:gd name="connsiteX21" fmla="*/ 11997 w 35275"/>
                <a:gd name="connsiteY21" fmla="*/ 790 h 24933"/>
                <a:gd name="connsiteX22" fmla="*/ 15688 w 35275"/>
                <a:gd name="connsiteY22" fmla="*/ 1111 h 24933"/>
                <a:gd name="connsiteX23" fmla="*/ 17102 w 35275"/>
                <a:gd name="connsiteY23" fmla="*/ 122 h 24933"/>
                <a:gd name="connsiteX24" fmla="*/ 17702 w 35275"/>
                <a:gd name="connsiteY24" fmla="*/ 3989 h 24933"/>
                <a:gd name="connsiteX25" fmla="*/ 19404 w 35275"/>
                <a:gd name="connsiteY25" fmla="*/ 5239 h 24933"/>
                <a:gd name="connsiteX26" fmla="*/ 21307 w 35275"/>
                <a:gd name="connsiteY26" fmla="*/ 6274 h 24933"/>
                <a:gd name="connsiteX27" fmla="*/ 22808 w 35275"/>
                <a:gd name="connsiteY27" fmla="*/ 6767 h 24933"/>
                <a:gd name="connsiteX28" fmla="*/ 24483 w 35275"/>
                <a:gd name="connsiteY28" fmla="*/ 7256 h 24933"/>
                <a:gd name="connsiteX29" fmla="*/ 25039 w 35275"/>
                <a:gd name="connsiteY29" fmla="*/ 8135 h 24933"/>
                <a:gd name="connsiteX30" fmla="*/ 26228 w 35275"/>
                <a:gd name="connsiteY30" fmla="*/ 8917 h 24933"/>
                <a:gd name="connsiteX31" fmla="*/ 25027 w 35275"/>
                <a:gd name="connsiteY31" fmla="*/ 9728 h 24933"/>
                <a:gd name="connsiteX32" fmla="*/ 26098 w 35275"/>
                <a:gd name="connsiteY32" fmla="*/ 9531 h 24933"/>
                <a:gd name="connsiteX33" fmla="*/ 27991 w 35275"/>
                <a:gd name="connsiteY33" fmla="*/ 10122 h 24933"/>
                <a:gd name="connsiteX34" fmla="*/ 31860 w 35275"/>
                <a:gd name="connsiteY34" fmla="*/ 12023 h 24933"/>
                <a:gd name="connsiteX35" fmla="*/ 35181 w 35275"/>
                <a:gd name="connsiteY35" fmla="*/ 13815 h 24933"/>
                <a:gd name="connsiteX36" fmla="*/ 33981 w 35275"/>
                <a:gd name="connsiteY36" fmla="*/ 14614 h 24933"/>
                <a:gd name="connsiteX37" fmla="*/ 30013 w 35275"/>
                <a:gd name="connsiteY37" fmla="*/ 17064 h 24933"/>
                <a:gd name="connsiteX38" fmla="*/ 28074 w 35275"/>
                <a:gd name="connsiteY38" fmla="*/ 14522 h 24933"/>
                <a:gd name="connsiteX39" fmla="*/ 28072 w 35275"/>
                <a:gd name="connsiteY39" fmla="*/ 16514 h 24933"/>
                <a:gd name="connsiteX40" fmla="*/ 23920 w 35275"/>
                <a:gd name="connsiteY40" fmla="*/ 17536 h 24933"/>
                <a:gd name="connsiteX41" fmla="*/ 22391 w 35275"/>
                <a:gd name="connsiteY41" fmla="*/ 17477 h 24933"/>
                <a:gd name="connsiteX42" fmla="*/ 20745 w 35275"/>
                <a:gd name="connsiteY42" fmla="*/ 19119 h 24933"/>
                <a:gd name="connsiteX43" fmla="*/ 19510 w 35275"/>
                <a:gd name="connsiteY43" fmla="*/ 20695 h 24933"/>
                <a:gd name="connsiteX44" fmla="*/ 18207 w 35275"/>
                <a:gd name="connsiteY44" fmla="*/ 20830 h 24933"/>
                <a:gd name="connsiteX45" fmla="*/ 17088 w 35275"/>
                <a:gd name="connsiteY45" fmla="*/ 21560 h 24933"/>
                <a:gd name="connsiteX46" fmla="*/ 16709 w 35275"/>
                <a:gd name="connsiteY46" fmla="*/ 22599 h 24933"/>
                <a:gd name="connsiteX47" fmla="*/ 15804 w 35275"/>
                <a:gd name="connsiteY47" fmla="*/ 23255 h 24933"/>
                <a:gd name="connsiteX48" fmla="*/ 15474 w 35275"/>
                <a:gd name="connsiteY48" fmla="*/ 24898 h 24933"/>
                <a:gd name="connsiteX49" fmla="*/ 14650 w 35275"/>
                <a:gd name="connsiteY49" fmla="*/ 23978 h 24933"/>
                <a:gd name="connsiteX50" fmla="*/ 13086 w 35275"/>
                <a:gd name="connsiteY50" fmla="*/ 23453 h 24933"/>
                <a:gd name="connsiteX51" fmla="*/ 11687 w 35275"/>
                <a:gd name="connsiteY51" fmla="*/ 22928 h 24933"/>
                <a:gd name="connsiteX52" fmla="*/ 10286 w 35275"/>
                <a:gd name="connsiteY52" fmla="*/ 21483 h 24933"/>
                <a:gd name="connsiteX53" fmla="*/ 8640 w 35275"/>
                <a:gd name="connsiteY53" fmla="*/ 22665 h 24933"/>
                <a:gd name="connsiteX54" fmla="*/ 7157 w 35275"/>
                <a:gd name="connsiteY54" fmla="*/ 22797 h 24933"/>
                <a:gd name="connsiteX55" fmla="*/ 5592 w 35275"/>
                <a:gd name="connsiteY55" fmla="*/ 22468 h 24933"/>
                <a:gd name="connsiteX56" fmla="*/ 3087 w 35275"/>
                <a:gd name="connsiteY56" fmla="*/ 22742 h 24933"/>
                <a:gd name="connsiteX57" fmla="*/ 1334 w 35275"/>
                <a:gd name="connsiteY57" fmla="*/ 22904 h 24933"/>
                <a:gd name="connsiteX58" fmla="*/ 52 w 35275"/>
                <a:gd name="connsiteY58" fmla="*/ 21793 h 24933"/>
                <a:gd name="connsiteX0" fmla="*/ 52 w 35275"/>
                <a:gd name="connsiteY0" fmla="*/ 21793 h 24933"/>
                <a:gd name="connsiteX1" fmla="*/ 907 w 35275"/>
                <a:gd name="connsiteY1" fmla="*/ 20980 h 24933"/>
                <a:gd name="connsiteX2" fmla="*/ 675 w 35275"/>
                <a:gd name="connsiteY2" fmla="*/ 19936 h 24933"/>
                <a:gd name="connsiteX3" fmla="*/ 1361 w 35275"/>
                <a:gd name="connsiteY3" fmla="*/ 19524 h 24933"/>
                <a:gd name="connsiteX4" fmla="*/ 1187 w 35275"/>
                <a:gd name="connsiteY4" fmla="*/ 18670 h 24933"/>
                <a:gd name="connsiteX5" fmla="*/ 805 w 35275"/>
                <a:gd name="connsiteY5" fmla="*/ 18144 h 24933"/>
                <a:gd name="connsiteX6" fmla="*/ 1119 w 35275"/>
                <a:gd name="connsiteY6" fmla="*/ 17208 h 24933"/>
                <a:gd name="connsiteX7" fmla="*/ 1992 w 35275"/>
                <a:gd name="connsiteY7" fmla="*/ 16758 h 24933"/>
                <a:gd name="connsiteX8" fmla="*/ 1963 w 35275"/>
                <a:gd name="connsiteY8" fmla="*/ 16234 h 24933"/>
                <a:gd name="connsiteX9" fmla="*/ 2137 w 35275"/>
                <a:gd name="connsiteY9" fmla="*/ 15524 h 24933"/>
                <a:gd name="connsiteX10" fmla="*/ 2557 w 35275"/>
                <a:gd name="connsiteY10" fmla="*/ 14932 h 24933"/>
                <a:gd name="connsiteX11" fmla="*/ 2509 w 35275"/>
                <a:gd name="connsiteY11" fmla="*/ 14149 h 24933"/>
                <a:gd name="connsiteX12" fmla="*/ 1498 w 35275"/>
                <a:gd name="connsiteY12" fmla="*/ 12788 h 24933"/>
                <a:gd name="connsiteX13" fmla="*/ 52 w 35275"/>
                <a:gd name="connsiteY13" fmla="*/ 10906 h 24933"/>
                <a:gd name="connsiteX14" fmla="*/ 830 w 35275"/>
                <a:gd name="connsiteY14" fmla="*/ 9921 h 24933"/>
                <a:gd name="connsiteX15" fmla="*/ 1192 w 35275"/>
                <a:gd name="connsiteY15" fmla="*/ 9275 h 24933"/>
                <a:gd name="connsiteX16" fmla="*/ 2185 w 35275"/>
                <a:gd name="connsiteY16" fmla="*/ 8214 h 24933"/>
                <a:gd name="connsiteX17" fmla="*/ 3867 w 35275"/>
                <a:gd name="connsiteY17" fmla="*/ 7580 h 24933"/>
                <a:gd name="connsiteX18" fmla="*/ 5757 w 35275"/>
                <a:gd name="connsiteY18" fmla="*/ 6247 h 24933"/>
                <a:gd name="connsiteX19" fmla="*/ 8129 w 35275"/>
                <a:gd name="connsiteY19" fmla="*/ 5210 h 24933"/>
                <a:gd name="connsiteX20" fmla="*/ 9874 w 35275"/>
                <a:gd name="connsiteY20" fmla="*/ 4803 h 24933"/>
                <a:gd name="connsiteX21" fmla="*/ 11997 w 35275"/>
                <a:gd name="connsiteY21" fmla="*/ 790 h 24933"/>
                <a:gd name="connsiteX22" fmla="*/ 15688 w 35275"/>
                <a:gd name="connsiteY22" fmla="*/ 1111 h 24933"/>
                <a:gd name="connsiteX23" fmla="*/ 17102 w 35275"/>
                <a:gd name="connsiteY23" fmla="*/ 122 h 24933"/>
                <a:gd name="connsiteX24" fmla="*/ 17702 w 35275"/>
                <a:gd name="connsiteY24" fmla="*/ 3989 h 24933"/>
                <a:gd name="connsiteX25" fmla="*/ 19404 w 35275"/>
                <a:gd name="connsiteY25" fmla="*/ 5239 h 24933"/>
                <a:gd name="connsiteX26" fmla="*/ 21307 w 35275"/>
                <a:gd name="connsiteY26" fmla="*/ 6274 h 24933"/>
                <a:gd name="connsiteX27" fmla="*/ 22808 w 35275"/>
                <a:gd name="connsiteY27" fmla="*/ 6767 h 24933"/>
                <a:gd name="connsiteX28" fmla="*/ 24483 w 35275"/>
                <a:gd name="connsiteY28" fmla="*/ 7256 h 24933"/>
                <a:gd name="connsiteX29" fmla="*/ 25039 w 35275"/>
                <a:gd name="connsiteY29" fmla="*/ 8135 h 24933"/>
                <a:gd name="connsiteX30" fmla="*/ 26228 w 35275"/>
                <a:gd name="connsiteY30" fmla="*/ 8917 h 24933"/>
                <a:gd name="connsiteX31" fmla="*/ 26098 w 35275"/>
                <a:gd name="connsiteY31" fmla="*/ 9531 h 24933"/>
                <a:gd name="connsiteX32" fmla="*/ 27991 w 35275"/>
                <a:gd name="connsiteY32" fmla="*/ 10122 h 24933"/>
                <a:gd name="connsiteX33" fmla="*/ 31860 w 35275"/>
                <a:gd name="connsiteY33" fmla="*/ 12023 h 24933"/>
                <a:gd name="connsiteX34" fmla="*/ 35181 w 35275"/>
                <a:gd name="connsiteY34" fmla="*/ 13815 h 24933"/>
                <a:gd name="connsiteX35" fmla="*/ 33981 w 35275"/>
                <a:gd name="connsiteY35" fmla="*/ 14614 h 24933"/>
                <a:gd name="connsiteX36" fmla="*/ 30013 w 35275"/>
                <a:gd name="connsiteY36" fmla="*/ 17064 h 24933"/>
                <a:gd name="connsiteX37" fmla="*/ 28074 w 35275"/>
                <a:gd name="connsiteY37" fmla="*/ 14522 h 24933"/>
                <a:gd name="connsiteX38" fmla="*/ 28072 w 35275"/>
                <a:gd name="connsiteY38" fmla="*/ 16514 h 24933"/>
                <a:gd name="connsiteX39" fmla="*/ 23920 w 35275"/>
                <a:gd name="connsiteY39" fmla="*/ 17536 h 24933"/>
                <a:gd name="connsiteX40" fmla="*/ 22391 w 35275"/>
                <a:gd name="connsiteY40" fmla="*/ 17477 h 24933"/>
                <a:gd name="connsiteX41" fmla="*/ 20745 w 35275"/>
                <a:gd name="connsiteY41" fmla="*/ 19119 h 24933"/>
                <a:gd name="connsiteX42" fmla="*/ 19510 w 35275"/>
                <a:gd name="connsiteY42" fmla="*/ 20695 h 24933"/>
                <a:gd name="connsiteX43" fmla="*/ 18207 w 35275"/>
                <a:gd name="connsiteY43" fmla="*/ 20830 h 24933"/>
                <a:gd name="connsiteX44" fmla="*/ 17088 w 35275"/>
                <a:gd name="connsiteY44" fmla="*/ 21560 h 24933"/>
                <a:gd name="connsiteX45" fmla="*/ 16709 w 35275"/>
                <a:gd name="connsiteY45" fmla="*/ 22599 h 24933"/>
                <a:gd name="connsiteX46" fmla="*/ 15804 w 35275"/>
                <a:gd name="connsiteY46" fmla="*/ 23255 h 24933"/>
                <a:gd name="connsiteX47" fmla="*/ 15474 w 35275"/>
                <a:gd name="connsiteY47" fmla="*/ 24898 h 24933"/>
                <a:gd name="connsiteX48" fmla="*/ 14650 w 35275"/>
                <a:gd name="connsiteY48" fmla="*/ 23978 h 24933"/>
                <a:gd name="connsiteX49" fmla="*/ 13086 w 35275"/>
                <a:gd name="connsiteY49" fmla="*/ 23453 h 24933"/>
                <a:gd name="connsiteX50" fmla="*/ 11687 w 35275"/>
                <a:gd name="connsiteY50" fmla="*/ 22928 h 24933"/>
                <a:gd name="connsiteX51" fmla="*/ 10286 w 35275"/>
                <a:gd name="connsiteY51" fmla="*/ 21483 h 24933"/>
                <a:gd name="connsiteX52" fmla="*/ 8640 w 35275"/>
                <a:gd name="connsiteY52" fmla="*/ 22665 h 24933"/>
                <a:gd name="connsiteX53" fmla="*/ 7157 w 35275"/>
                <a:gd name="connsiteY53" fmla="*/ 22797 h 24933"/>
                <a:gd name="connsiteX54" fmla="*/ 5592 w 35275"/>
                <a:gd name="connsiteY54" fmla="*/ 22468 h 24933"/>
                <a:gd name="connsiteX55" fmla="*/ 3087 w 35275"/>
                <a:gd name="connsiteY55" fmla="*/ 22742 h 24933"/>
                <a:gd name="connsiteX56" fmla="*/ 1334 w 35275"/>
                <a:gd name="connsiteY56" fmla="*/ 22904 h 24933"/>
                <a:gd name="connsiteX57" fmla="*/ 52 w 35275"/>
                <a:gd name="connsiteY57" fmla="*/ 21793 h 24933"/>
                <a:gd name="connsiteX0" fmla="*/ 52 w 35275"/>
                <a:gd name="connsiteY0" fmla="*/ 21793 h 24933"/>
                <a:gd name="connsiteX1" fmla="*/ 907 w 35275"/>
                <a:gd name="connsiteY1" fmla="*/ 20980 h 24933"/>
                <a:gd name="connsiteX2" fmla="*/ 675 w 35275"/>
                <a:gd name="connsiteY2" fmla="*/ 19936 h 24933"/>
                <a:gd name="connsiteX3" fmla="*/ 1361 w 35275"/>
                <a:gd name="connsiteY3" fmla="*/ 19524 h 24933"/>
                <a:gd name="connsiteX4" fmla="*/ 1187 w 35275"/>
                <a:gd name="connsiteY4" fmla="*/ 18670 h 24933"/>
                <a:gd name="connsiteX5" fmla="*/ 805 w 35275"/>
                <a:gd name="connsiteY5" fmla="*/ 18144 h 24933"/>
                <a:gd name="connsiteX6" fmla="*/ 1119 w 35275"/>
                <a:gd name="connsiteY6" fmla="*/ 17208 h 24933"/>
                <a:gd name="connsiteX7" fmla="*/ 1992 w 35275"/>
                <a:gd name="connsiteY7" fmla="*/ 16758 h 24933"/>
                <a:gd name="connsiteX8" fmla="*/ 1963 w 35275"/>
                <a:gd name="connsiteY8" fmla="*/ 16234 h 24933"/>
                <a:gd name="connsiteX9" fmla="*/ 2137 w 35275"/>
                <a:gd name="connsiteY9" fmla="*/ 15524 h 24933"/>
                <a:gd name="connsiteX10" fmla="*/ 2557 w 35275"/>
                <a:gd name="connsiteY10" fmla="*/ 14932 h 24933"/>
                <a:gd name="connsiteX11" fmla="*/ 2509 w 35275"/>
                <a:gd name="connsiteY11" fmla="*/ 14149 h 24933"/>
                <a:gd name="connsiteX12" fmla="*/ 1498 w 35275"/>
                <a:gd name="connsiteY12" fmla="*/ 12788 h 24933"/>
                <a:gd name="connsiteX13" fmla="*/ 52 w 35275"/>
                <a:gd name="connsiteY13" fmla="*/ 10906 h 24933"/>
                <a:gd name="connsiteX14" fmla="*/ 830 w 35275"/>
                <a:gd name="connsiteY14" fmla="*/ 9921 h 24933"/>
                <a:gd name="connsiteX15" fmla="*/ 1192 w 35275"/>
                <a:gd name="connsiteY15" fmla="*/ 9275 h 24933"/>
                <a:gd name="connsiteX16" fmla="*/ 2185 w 35275"/>
                <a:gd name="connsiteY16" fmla="*/ 8214 h 24933"/>
                <a:gd name="connsiteX17" fmla="*/ 3867 w 35275"/>
                <a:gd name="connsiteY17" fmla="*/ 7580 h 24933"/>
                <a:gd name="connsiteX18" fmla="*/ 5757 w 35275"/>
                <a:gd name="connsiteY18" fmla="*/ 6247 h 24933"/>
                <a:gd name="connsiteX19" fmla="*/ 8129 w 35275"/>
                <a:gd name="connsiteY19" fmla="*/ 5210 h 24933"/>
                <a:gd name="connsiteX20" fmla="*/ 9874 w 35275"/>
                <a:gd name="connsiteY20" fmla="*/ 4803 h 24933"/>
                <a:gd name="connsiteX21" fmla="*/ 11997 w 35275"/>
                <a:gd name="connsiteY21" fmla="*/ 790 h 24933"/>
                <a:gd name="connsiteX22" fmla="*/ 15688 w 35275"/>
                <a:gd name="connsiteY22" fmla="*/ 1111 h 24933"/>
                <a:gd name="connsiteX23" fmla="*/ 17102 w 35275"/>
                <a:gd name="connsiteY23" fmla="*/ 122 h 24933"/>
                <a:gd name="connsiteX24" fmla="*/ 17702 w 35275"/>
                <a:gd name="connsiteY24" fmla="*/ 3989 h 24933"/>
                <a:gd name="connsiteX25" fmla="*/ 19404 w 35275"/>
                <a:gd name="connsiteY25" fmla="*/ 5239 h 24933"/>
                <a:gd name="connsiteX26" fmla="*/ 21307 w 35275"/>
                <a:gd name="connsiteY26" fmla="*/ 6274 h 24933"/>
                <a:gd name="connsiteX27" fmla="*/ 22808 w 35275"/>
                <a:gd name="connsiteY27" fmla="*/ 6767 h 24933"/>
                <a:gd name="connsiteX28" fmla="*/ 24483 w 35275"/>
                <a:gd name="connsiteY28" fmla="*/ 7256 h 24933"/>
                <a:gd name="connsiteX29" fmla="*/ 25039 w 35275"/>
                <a:gd name="connsiteY29" fmla="*/ 8135 h 24933"/>
                <a:gd name="connsiteX30" fmla="*/ 26228 w 35275"/>
                <a:gd name="connsiteY30" fmla="*/ 8917 h 24933"/>
                <a:gd name="connsiteX31" fmla="*/ 26098 w 35275"/>
                <a:gd name="connsiteY31" fmla="*/ 9531 h 24933"/>
                <a:gd name="connsiteX32" fmla="*/ 27991 w 35275"/>
                <a:gd name="connsiteY32" fmla="*/ 10122 h 24933"/>
                <a:gd name="connsiteX33" fmla="*/ 31860 w 35275"/>
                <a:gd name="connsiteY33" fmla="*/ 12023 h 24933"/>
                <a:gd name="connsiteX34" fmla="*/ 35181 w 35275"/>
                <a:gd name="connsiteY34" fmla="*/ 13815 h 24933"/>
                <a:gd name="connsiteX35" fmla="*/ 33981 w 35275"/>
                <a:gd name="connsiteY35" fmla="*/ 14614 h 24933"/>
                <a:gd name="connsiteX36" fmla="*/ 31655 w 35275"/>
                <a:gd name="connsiteY36" fmla="*/ 16237 h 24933"/>
                <a:gd name="connsiteX37" fmla="*/ 28074 w 35275"/>
                <a:gd name="connsiteY37" fmla="*/ 14522 h 24933"/>
                <a:gd name="connsiteX38" fmla="*/ 28072 w 35275"/>
                <a:gd name="connsiteY38" fmla="*/ 16514 h 24933"/>
                <a:gd name="connsiteX39" fmla="*/ 23920 w 35275"/>
                <a:gd name="connsiteY39" fmla="*/ 17536 h 24933"/>
                <a:gd name="connsiteX40" fmla="*/ 22391 w 35275"/>
                <a:gd name="connsiteY40" fmla="*/ 17477 h 24933"/>
                <a:gd name="connsiteX41" fmla="*/ 20745 w 35275"/>
                <a:gd name="connsiteY41" fmla="*/ 19119 h 24933"/>
                <a:gd name="connsiteX42" fmla="*/ 19510 w 35275"/>
                <a:gd name="connsiteY42" fmla="*/ 20695 h 24933"/>
                <a:gd name="connsiteX43" fmla="*/ 18207 w 35275"/>
                <a:gd name="connsiteY43" fmla="*/ 20830 h 24933"/>
                <a:gd name="connsiteX44" fmla="*/ 17088 w 35275"/>
                <a:gd name="connsiteY44" fmla="*/ 21560 h 24933"/>
                <a:gd name="connsiteX45" fmla="*/ 16709 w 35275"/>
                <a:gd name="connsiteY45" fmla="*/ 22599 h 24933"/>
                <a:gd name="connsiteX46" fmla="*/ 15804 w 35275"/>
                <a:gd name="connsiteY46" fmla="*/ 23255 h 24933"/>
                <a:gd name="connsiteX47" fmla="*/ 15474 w 35275"/>
                <a:gd name="connsiteY47" fmla="*/ 24898 h 24933"/>
                <a:gd name="connsiteX48" fmla="*/ 14650 w 35275"/>
                <a:gd name="connsiteY48" fmla="*/ 23978 h 24933"/>
                <a:gd name="connsiteX49" fmla="*/ 13086 w 35275"/>
                <a:gd name="connsiteY49" fmla="*/ 23453 h 24933"/>
                <a:gd name="connsiteX50" fmla="*/ 11687 w 35275"/>
                <a:gd name="connsiteY50" fmla="*/ 22928 h 24933"/>
                <a:gd name="connsiteX51" fmla="*/ 10286 w 35275"/>
                <a:gd name="connsiteY51" fmla="*/ 21483 h 24933"/>
                <a:gd name="connsiteX52" fmla="*/ 8640 w 35275"/>
                <a:gd name="connsiteY52" fmla="*/ 22665 h 24933"/>
                <a:gd name="connsiteX53" fmla="*/ 7157 w 35275"/>
                <a:gd name="connsiteY53" fmla="*/ 22797 h 24933"/>
                <a:gd name="connsiteX54" fmla="*/ 5592 w 35275"/>
                <a:gd name="connsiteY54" fmla="*/ 22468 h 24933"/>
                <a:gd name="connsiteX55" fmla="*/ 3087 w 35275"/>
                <a:gd name="connsiteY55" fmla="*/ 22742 h 24933"/>
                <a:gd name="connsiteX56" fmla="*/ 1334 w 35275"/>
                <a:gd name="connsiteY56" fmla="*/ 22904 h 24933"/>
                <a:gd name="connsiteX57" fmla="*/ 52 w 35275"/>
                <a:gd name="connsiteY57" fmla="*/ 21793 h 24933"/>
                <a:gd name="connsiteX0" fmla="*/ 52 w 35275"/>
                <a:gd name="connsiteY0" fmla="*/ 21793 h 24933"/>
                <a:gd name="connsiteX1" fmla="*/ 907 w 35275"/>
                <a:gd name="connsiteY1" fmla="*/ 20980 h 24933"/>
                <a:gd name="connsiteX2" fmla="*/ 675 w 35275"/>
                <a:gd name="connsiteY2" fmla="*/ 19936 h 24933"/>
                <a:gd name="connsiteX3" fmla="*/ 1361 w 35275"/>
                <a:gd name="connsiteY3" fmla="*/ 19524 h 24933"/>
                <a:gd name="connsiteX4" fmla="*/ 1187 w 35275"/>
                <a:gd name="connsiteY4" fmla="*/ 18670 h 24933"/>
                <a:gd name="connsiteX5" fmla="*/ 805 w 35275"/>
                <a:gd name="connsiteY5" fmla="*/ 18144 h 24933"/>
                <a:gd name="connsiteX6" fmla="*/ 1119 w 35275"/>
                <a:gd name="connsiteY6" fmla="*/ 17208 h 24933"/>
                <a:gd name="connsiteX7" fmla="*/ 1992 w 35275"/>
                <a:gd name="connsiteY7" fmla="*/ 16758 h 24933"/>
                <a:gd name="connsiteX8" fmla="*/ 1963 w 35275"/>
                <a:gd name="connsiteY8" fmla="*/ 16234 h 24933"/>
                <a:gd name="connsiteX9" fmla="*/ 2137 w 35275"/>
                <a:gd name="connsiteY9" fmla="*/ 15524 h 24933"/>
                <a:gd name="connsiteX10" fmla="*/ 2557 w 35275"/>
                <a:gd name="connsiteY10" fmla="*/ 14932 h 24933"/>
                <a:gd name="connsiteX11" fmla="*/ 2509 w 35275"/>
                <a:gd name="connsiteY11" fmla="*/ 14149 h 24933"/>
                <a:gd name="connsiteX12" fmla="*/ 1498 w 35275"/>
                <a:gd name="connsiteY12" fmla="*/ 12788 h 24933"/>
                <a:gd name="connsiteX13" fmla="*/ 52 w 35275"/>
                <a:gd name="connsiteY13" fmla="*/ 10906 h 24933"/>
                <a:gd name="connsiteX14" fmla="*/ 830 w 35275"/>
                <a:gd name="connsiteY14" fmla="*/ 9921 h 24933"/>
                <a:gd name="connsiteX15" fmla="*/ 1192 w 35275"/>
                <a:gd name="connsiteY15" fmla="*/ 9275 h 24933"/>
                <a:gd name="connsiteX16" fmla="*/ 2185 w 35275"/>
                <a:gd name="connsiteY16" fmla="*/ 8214 h 24933"/>
                <a:gd name="connsiteX17" fmla="*/ 3867 w 35275"/>
                <a:gd name="connsiteY17" fmla="*/ 7580 h 24933"/>
                <a:gd name="connsiteX18" fmla="*/ 5757 w 35275"/>
                <a:gd name="connsiteY18" fmla="*/ 6247 h 24933"/>
                <a:gd name="connsiteX19" fmla="*/ 8129 w 35275"/>
                <a:gd name="connsiteY19" fmla="*/ 5210 h 24933"/>
                <a:gd name="connsiteX20" fmla="*/ 9874 w 35275"/>
                <a:gd name="connsiteY20" fmla="*/ 4803 h 24933"/>
                <a:gd name="connsiteX21" fmla="*/ 11997 w 35275"/>
                <a:gd name="connsiteY21" fmla="*/ 790 h 24933"/>
                <a:gd name="connsiteX22" fmla="*/ 15688 w 35275"/>
                <a:gd name="connsiteY22" fmla="*/ 1111 h 24933"/>
                <a:gd name="connsiteX23" fmla="*/ 17102 w 35275"/>
                <a:gd name="connsiteY23" fmla="*/ 122 h 24933"/>
                <a:gd name="connsiteX24" fmla="*/ 17702 w 35275"/>
                <a:gd name="connsiteY24" fmla="*/ 3989 h 24933"/>
                <a:gd name="connsiteX25" fmla="*/ 19404 w 35275"/>
                <a:gd name="connsiteY25" fmla="*/ 5239 h 24933"/>
                <a:gd name="connsiteX26" fmla="*/ 21307 w 35275"/>
                <a:gd name="connsiteY26" fmla="*/ 6274 h 24933"/>
                <a:gd name="connsiteX27" fmla="*/ 22808 w 35275"/>
                <a:gd name="connsiteY27" fmla="*/ 6767 h 24933"/>
                <a:gd name="connsiteX28" fmla="*/ 24483 w 35275"/>
                <a:gd name="connsiteY28" fmla="*/ 7256 h 24933"/>
                <a:gd name="connsiteX29" fmla="*/ 25039 w 35275"/>
                <a:gd name="connsiteY29" fmla="*/ 8135 h 24933"/>
                <a:gd name="connsiteX30" fmla="*/ 26228 w 35275"/>
                <a:gd name="connsiteY30" fmla="*/ 8917 h 24933"/>
                <a:gd name="connsiteX31" fmla="*/ 26098 w 35275"/>
                <a:gd name="connsiteY31" fmla="*/ 9531 h 24933"/>
                <a:gd name="connsiteX32" fmla="*/ 27991 w 35275"/>
                <a:gd name="connsiteY32" fmla="*/ 10122 h 24933"/>
                <a:gd name="connsiteX33" fmla="*/ 31860 w 35275"/>
                <a:gd name="connsiteY33" fmla="*/ 12023 h 24933"/>
                <a:gd name="connsiteX34" fmla="*/ 35181 w 35275"/>
                <a:gd name="connsiteY34" fmla="*/ 13815 h 24933"/>
                <a:gd name="connsiteX35" fmla="*/ 33981 w 35275"/>
                <a:gd name="connsiteY35" fmla="*/ 14614 h 24933"/>
                <a:gd name="connsiteX36" fmla="*/ 31655 w 35275"/>
                <a:gd name="connsiteY36" fmla="*/ 16237 h 24933"/>
                <a:gd name="connsiteX37" fmla="*/ 32741 w 35275"/>
                <a:gd name="connsiteY37" fmla="*/ 18381 h 24933"/>
                <a:gd name="connsiteX38" fmla="*/ 28072 w 35275"/>
                <a:gd name="connsiteY38" fmla="*/ 16514 h 24933"/>
                <a:gd name="connsiteX39" fmla="*/ 23920 w 35275"/>
                <a:gd name="connsiteY39" fmla="*/ 17536 h 24933"/>
                <a:gd name="connsiteX40" fmla="*/ 22391 w 35275"/>
                <a:gd name="connsiteY40" fmla="*/ 17477 h 24933"/>
                <a:gd name="connsiteX41" fmla="*/ 20745 w 35275"/>
                <a:gd name="connsiteY41" fmla="*/ 19119 h 24933"/>
                <a:gd name="connsiteX42" fmla="*/ 19510 w 35275"/>
                <a:gd name="connsiteY42" fmla="*/ 20695 h 24933"/>
                <a:gd name="connsiteX43" fmla="*/ 18207 w 35275"/>
                <a:gd name="connsiteY43" fmla="*/ 20830 h 24933"/>
                <a:gd name="connsiteX44" fmla="*/ 17088 w 35275"/>
                <a:gd name="connsiteY44" fmla="*/ 21560 h 24933"/>
                <a:gd name="connsiteX45" fmla="*/ 16709 w 35275"/>
                <a:gd name="connsiteY45" fmla="*/ 22599 h 24933"/>
                <a:gd name="connsiteX46" fmla="*/ 15804 w 35275"/>
                <a:gd name="connsiteY46" fmla="*/ 23255 h 24933"/>
                <a:gd name="connsiteX47" fmla="*/ 15474 w 35275"/>
                <a:gd name="connsiteY47" fmla="*/ 24898 h 24933"/>
                <a:gd name="connsiteX48" fmla="*/ 14650 w 35275"/>
                <a:gd name="connsiteY48" fmla="*/ 23978 h 24933"/>
                <a:gd name="connsiteX49" fmla="*/ 13086 w 35275"/>
                <a:gd name="connsiteY49" fmla="*/ 23453 h 24933"/>
                <a:gd name="connsiteX50" fmla="*/ 11687 w 35275"/>
                <a:gd name="connsiteY50" fmla="*/ 22928 h 24933"/>
                <a:gd name="connsiteX51" fmla="*/ 10286 w 35275"/>
                <a:gd name="connsiteY51" fmla="*/ 21483 h 24933"/>
                <a:gd name="connsiteX52" fmla="*/ 8640 w 35275"/>
                <a:gd name="connsiteY52" fmla="*/ 22665 h 24933"/>
                <a:gd name="connsiteX53" fmla="*/ 7157 w 35275"/>
                <a:gd name="connsiteY53" fmla="*/ 22797 h 24933"/>
                <a:gd name="connsiteX54" fmla="*/ 5592 w 35275"/>
                <a:gd name="connsiteY54" fmla="*/ 22468 h 24933"/>
                <a:gd name="connsiteX55" fmla="*/ 3087 w 35275"/>
                <a:gd name="connsiteY55" fmla="*/ 22742 h 24933"/>
                <a:gd name="connsiteX56" fmla="*/ 1334 w 35275"/>
                <a:gd name="connsiteY56" fmla="*/ 22904 h 24933"/>
                <a:gd name="connsiteX57" fmla="*/ 52 w 35275"/>
                <a:gd name="connsiteY57" fmla="*/ 21793 h 24933"/>
                <a:gd name="connsiteX0" fmla="*/ 52 w 35275"/>
                <a:gd name="connsiteY0" fmla="*/ 21793 h 24933"/>
                <a:gd name="connsiteX1" fmla="*/ 907 w 35275"/>
                <a:gd name="connsiteY1" fmla="*/ 20980 h 24933"/>
                <a:gd name="connsiteX2" fmla="*/ 675 w 35275"/>
                <a:gd name="connsiteY2" fmla="*/ 19936 h 24933"/>
                <a:gd name="connsiteX3" fmla="*/ 1361 w 35275"/>
                <a:gd name="connsiteY3" fmla="*/ 19524 h 24933"/>
                <a:gd name="connsiteX4" fmla="*/ 1187 w 35275"/>
                <a:gd name="connsiteY4" fmla="*/ 18670 h 24933"/>
                <a:gd name="connsiteX5" fmla="*/ 805 w 35275"/>
                <a:gd name="connsiteY5" fmla="*/ 18144 h 24933"/>
                <a:gd name="connsiteX6" fmla="*/ 1119 w 35275"/>
                <a:gd name="connsiteY6" fmla="*/ 17208 h 24933"/>
                <a:gd name="connsiteX7" fmla="*/ 1992 w 35275"/>
                <a:gd name="connsiteY7" fmla="*/ 16758 h 24933"/>
                <a:gd name="connsiteX8" fmla="*/ 1963 w 35275"/>
                <a:gd name="connsiteY8" fmla="*/ 16234 h 24933"/>
                <a:gd name="connsiteX9" fmla="*/ 2137 w 35275"/>
                <a:gd name="connsiteY9" fmla="*/ 15524 h 24933"/>
                <a:gd name="connsiteX10" fmla="*/ 2557 w 35275"/>
                <a:gd name="connsiteY10" fmla="*/ 14932 h 24933"/>
                <a:gd name="connsiteX11" fmla="*/ 2509 w 35275"/>
                <a:gd name="connsiteY11" fmla="*/ 14149 h 24933"/>
                <a:gd name="connsiteX12" fmla="*/ 1498 w 35275"/>
                <a:gd name="connsiteY12" fmla="*/ 12788 h 24933"/>
                <a:gd name="connsiteX13" fmla="*/ 52 w 35275"/>
                <a:gd name="connsiteY13" fmla="*/ 10906 h 24933"/>
                <a:gd name="connsiteX14" fmla="*/ 830 w 35275"/>
                <a:gd name="connsiteY14" fmla="*/ 9921 h 24933"/>
                <a:gd name="connsiteX15" fmla="*/ 1192 w 35275"/>
                <a:gd name="connsiteY15" fmla="*/ 9275 h 24933"/>
                <a:gd name="connsiteX16" fmla="*/ 2185 w 35275"/>
                <a:gd name="connsiteY16" fmla="*/ 8214 h 24933"/>
                <a:gd name="connsiteX17" fmla="*/ 3867 w 35275"/>
                <a:gd name="connsiteY17" fmla="*/ 7580 h 24933"/>
                <a:gd name="connsiteX18" fmla="*/ 5757 w 35275"/>
                <a:gd name="connsiteY18" fmla="*/ 6247 h 24933"/>
                <a:gd name="connsiteX19" fmla="*/ 8129 w 35275"/>
                <a:gd name="connsiteY19" fmla="*/ 5210 h 24933"/>
                <a:gd name="connsiteX20" fmla="*/ 9874 w 35275"/>
                <a:gd name="connsiteY20" fmla="*/ 4803 h 24933"/>
                <a:gd name="connsiteX21" fmla="*/ 11997 w 35275"/>
                <a:gd name="connsiteY21" fmla="*/ 790 h 24933"/>
                <a:gd name="connsiteX22" fmla="*/ 15688 w 35275"/>
                <a:gd name="connsiteY22" fmla="*/ 1111 h 24933"/>
                <a:gd name="connsiteX23" fmla="*/ 17102 w 35275"/>
                <a:gd name="connsiteY23" fmla="*/ 122 h 24933"/>
                <a:gd name="connsiteX24" fmla="*/ 17702 w 35275"/>
                <a:gd name="connsiteY24" fmla="*/ 3989 h 24933"/>
                <a:gd name="connsiteX25" fmla="*/ 19404 w 35275"/>
                <a:gd name="connsiteY25" fmla="*/ 5239 h 24933"/>
                <a:gd name="connsiteX26" fmla="*/ 21307 w 35275"/>
                <a:gd name="connsiteY26" fmla="*/ 6274 h 24933"/>
                <a:gd name="connsiteX27" fmla="*/ 22808 w 35275"/>
                <a:gd name="connsiteY27" fmla="*/ 6767 h 24933"/>
                <a:gd name="connsiteX28" fmla="*/ 24483 w 35275"/>
                <a:gd name="connsiteY28" fmla="*/ 7256 h 24933"/>
                <a:gd name="connsiteX29" fmla="*/ 25039 w 35275"/>
                <a:gd name="connsiteY29" fmla="*/ 8135 h 24933"/>
                <a:gd name="connsiteX30" fmla="*/ 26228 w 35275"/>
                <a:gd name="connsiteY30" fmla="*/ 8917 h 24933"/>
                <a:gd name="connsiteX31" fmla="*/ 26098 w 35275"/>
                <a:gd name="connsiteY31" fmla="*/ 9531 h 24933"/>
                <a:gd name="connsiteX32" fmla="*/ 27991 w 35275"/>
                <a:gd name="connsiteY32" fmla="*/ 10122 h 24933"/>
                <a:gd name="connsiteX33" fmla="*/ 31860 w 35275"/>
                <a:gd name="connsiteY33" fmla="*/ 12023 h 24933"/>
                <a:gd name="connsiteX34" fmla="*/ 35181 w 35275"/>
                <a:gd name="connsiteY34" fmla="*/ 13815 h 24933"/>
                <a:gd name="connsiteX35" fmla="*/ 33981 w 35275"/>
                <a:gd name="connsiteY35" fmla="*/ 14614 h 24933"/>
                <a:gd name="connsiteX36" fmla="*/ 31655 w 35275"/>
                <a:gd name="connsiteY36" fmla="*/ 16237 h 24933"/>
                <a:gd name="connsiteX37" fmla="*/ 32741 w 35275"/>
                <a:gd name="connsiteY37" fmla="*/ 18381 h 24933"/>
                <a:gd name="connsiteX38" fmla="*/ 31875 w 35275"/>
                <a:gd name="connsiteY38" fmla="*/ 19753 h 24933"/>
                <a:gd name="connsiteX39" fmla="*/ 23920 w 35275"/>
                <a:gd name="connsiteY39" fmla="*/ 17536 h 24933"/>
                <a:gd name="connsiteX40" fmla="*/ 22391 w 35275"/>
                <a:gd name="connsiteY40" fmla="*/ 17477 h 24933"/>
                <a:gd name="connsiteX41" fmla="*/ 20745 w 35275"/>
                <a:gd name="connsiteY41" fmla="*/ 19119 h 24933"/>
                <a:gd name="connsiteX42" fmla="*/ 19510 w 35275"/>
                <a:gd name="connsiteY42" fmla="*/ 20695 h 24933"/>
                <a:gd name="connsiteX43" fmla="*/ 18207 w 35275"/>
                <a:gd name="connsiteY43" fmla="*/ 20830 h 24933"/>
                <a:gd name="connsiteX44" fmla="*/ 17088 w 35275"/>
                <a:gd name="connsiteY44" fmla="*/ 21560 h 24933"/>
                <a:gd name="connsiteX45" fmla="*/ 16709 w 35275"/>
                <a:gd name="connsiteY45" fmla="*/ 22599 h 24933"/>
                <a:gd name="connsiteX46" fmla="*/ 15804 w 35275"/>
                <a:gd name="connsiteY46" fmla="*/ 23255 h 24933"/>
                <a:gd name="connsiteX47" fmla="*/ 15474 w 35275"/>
                <a:gd name="connsiteY47" fmla="*/ 24898 h 24933"/>
                <a:gd name="connsiteX48" fmla="*/ 14650 w 35275"/>
                <a:gd name="connsiteY48" fmla="*/ 23978 h 24933"/>
                <a:gd name="connsiteX49" fmla="*/ 13086 w 35275"/>
                <a:gd name="connsiteY49" fmla="*/ 23453 h 24933"/>
                <a:gd name="connsiteX50" fmla="*/ 11687 w 35275"/>
                <a:gd name="connsiteY50" fmla="*/ 22928 h 24933"/>
                <a:gd name="connsiteX51" fmla="*/ 10286 w 35275"/>
                <a:gd name="connsiteY51" fmla="*/ 21483 h 24933"/>
                <a:gd name="connsiteX52" fmla="*/ 8640 w 35275"/>
                <a:gd name="connsiteY52" fmla="*/ 22665 h 24933"/>
                <a:gd name="connsiteX53" fmla="*/ 7157 w 35275"/>
                <a:gd name="connsiteY53" fmla="*/ 22797 h 24933"/>
                <a:gd name="connsiteX54" fmla="*/ 5592 w 35275"/>
                <a:gd name="connsiteY54" fmla="*/ 22468 h 24933"/>
                <a:gd name="connsiteX55" fmla="*/ 3087 w 35275"/>
                <a:gd name="connsiteY55" fmla="*/ 22742 h 24933"/>
                <a:gd name="connsiteX56" fmla="*/ 1334 w 35275"/>
                <a:gd name="connsiteY56" fmla="*/ 22904 h 24933"/>
                <a:gd name="connsiteX57" fmla="*/ 52 w 35275"/>
                <a:gd name="connsiteY57" fmla="*/ 21793 h 24933"/>
                <a:gd name="connsiteX0" fmla="*/ 52 w 35275"/>
                <a:gd name="connsiteY0" fmla="*/ 21793 h 24933"/>
                <a:gd name="connsiteX1" fmla="*/ 907 w 35275"/>
                <a:gd name="connsiteY1" fmla="*/ 20980 h 24933"/>
                <a:gd name="connsiteX2" fmla="*/ 675 w 35275"/>
                <a:gd name="connsiteY2" fmla="*/ 19936 h 24933"/>
                <a:gd name="connsiteX3" fmla="*/ 1361 w 35275"/>
                <a:gd name="connsiteY3" fmla="*/ 19524 h 24933"/>
                <a:gd name="connsiteX4" fmla="*/ 1187 w 35275"/>
                <a:gd name="connsiteY4" fmla="*/ 18670 h 24933"/>
                <a:gd name="connsiteX5" fmla="*/ 805 w 35275"/>
                <a:gd name="connsiteY5" fmla="*/ 18144 h 24933"/>
                <a:gd name="connsiteX6" fmla="*/ 1119 w 35275"/>
                <a:gd name="connsiteY6" fmla="*/ 17208 h 24933"/>
                <a:gd name="connsiteX7" fmla="*/ 1992 w 35275"/>
                <a:gd name="connsiteY7" fmla="*/ 16758 h 24933"/>
                <a:gd name="connsiteX8" fmla="*/ 1963 w 35275"/>
                <a:gd name="connsiteY8" fmla="*/ 16234 h 24933"/>
                <a:gd name="connsiteX9" fmla="*/ 2137 w 35275"/>
                <a:gd name="connsiteY9" fmla="*/ 15524 h 24933"/>
                <a:gd name="connsiteX10" fmla="*/ 2557 w 35275"/>
                <a:gd name="connsiteY10" fmla="*/ 14932 h 24933"/>
                <a:gd name="connsiteX11" fmla="*/ 2509 w 35275"/>
                <a:gd name="connsiteY11" fmla="*/ 14149 h 24933"/>
                <a:gd name="connsiteX12" fmla="*/ 1498 w 35275"/>
                <a:gd name="connsiteY12" fmla="*/ 12788 h 24933"/>
                <a:gd name="connsiteX13" fmla="*/ 52 w 35275"/>
                <a:gd name="connsiteY13" fmla="*/ 10906 h 24933"/>
                <a:gd name="connsiteX14" fmla="*/ 830 w 35275"/>
                <a:gd name="connsiteY14" fmla="*/ 9921 h 24933"/>
                <a:gd name="connsiteX15" fmla="*/ 1192 w 35275"/>
                <a:gd name="connsiteY15" fmla="*/ 9275 h 24933"/>
                <a:gd name="connsiteX16" fmla="*/ 2185 w 35275"/>
                <a:gd name="connsiteY16" fmla="*/ 8214 h 24933"/>
                <a:gd name="connsiteX17" fmla="*/ 3867 w 35275"/>
                <a:gd name="connsiteY17" fmla="*/ 7580 h 24933"/>
                <a:gd name="connsiteX18" fmla="*/ 5757 w 35275"/>
                <a:gd name="connsiteY18" fmla="*/ 6247 h 24933"/>
                <a:gd name="connsiteX19" fmla="*/ 8129 w 35275"/>
                <a:gd name="connsiteY19" fmla="*/ 5210 h 24933"/>
                <a:gd name="connsiteX20" fmla="*/ 9874 w 35275"/>
                <a:gd name="connsiteY20" fmla="*/ 4803 h 24933"/>
                <a:gd name="connsiteX21" fmla="*/ 11997 w 35275"/>
                <a:gd name="connsiteY21" fmla="*/ 790 h 24933"/>
                <a:gd name="connsiteX22" fmla="*/ 15688 w 35275"/>
                <a:gd name="connsiteY22" fmla="*/ 1111 h 24933"/>
                <a:gd name="connsiteX23" fmla="*/ 17102 w 35275"/>
                <a:gd name="connsiteY23" fmla="*/ 122 h 24933"/>
                <a:gd name="connsiteX24" fmla="*/ 17702 w 35275"/>
                <a:gd name="connsiteY24" fmla="*/ 3989 h 24933"/>
                <a:gd name="connsiteX25" fmla="*/ 19404 w 35275"/>
                <a:gd name="connsiteY25" fmla="*/ 5239 h 24933"/>
                <a:gd name="connsiteX26" fmla="*/ 21307 w 35275"/>
                <a:gd name="connsiteY26" fmla="*/ 6274 h 24933"/>
                <a:gd name="connsiteX27" fmla="*/ 22808 w 35275"/>
                <a:gd name="connsiteY27" fmla="*/ 6767 h 24933"/>
                <a:gd name="connsiteX28" fmla="*/ 24483 w 35275"/>
                <a:gd name="connsiteY28" fmla="*/ 7256 h 24933"/>
                <a:gd name="connsiteX29" fmla="*/ 25039 w 35275"/>
                <a:gd name="connsiteY29" fmla="*/ 8135 h 24933"/>
                <a:gd name="connsiteX30" fmla="*/ 26228 w 35275"/>
                <a:gd name="connsiteY30" fmla="*/ 8917 h 24933"/>
                <a:gd name="connsiteX31" fmla="*/ 26098 w 35275"/>
                <a:gd name="connsiteY31" fmla="*/ 9531 h 24933"/>
                <a:gd name="connsiteX32" fmla="*/ 27991 w 35275"/>
                <a:gd name="connsiteY32" fmla="*/ 10122 h 24933"/>
                <a:gd name="connsiteX33" fmla="*/ 31860 w 35275"/>
                <a:gd name="connsiteY33" fmla="*/ 12023 h 24933"/>
                <a:gd name="connsiteX34" fmla="*/ 35181 w 35275"/>
                <a:gd name="connsiteY34" fmla="*/ 13815 h 24933"/>
                <a:gd name="connsiteX35" fmla="*/ 33981 w 35275"/>
                <a:gd name="connsiteY35" fmla="*/ 14614 h 24933"/>
                <a:gd name="connsiteX36" fmla="*/ 31655 w 35275"/>
                <a:gd name="connsiteY36" fmla="*/ 16237 h 24933"/>
                <a:gd name="connsiteX37" fmla="*/ 32741 w 35275"/>
                <a:gd name="connsiteY37" fmla="*/ 18381 h 24933"/>
                <a:gd name="connsiteX38" fmla="*/ 31875 w 35275"/>
                <a:gd name="connsiteY38" fmla="*/ 19753 h 24933"/>
                <a:gd name="connsiteX39" fmla="*/ 28587 w 35275"/>
                <a:gd name="connsiteY39" fmla="*/ 20155 h 24933"/>
                <a:gd name="connsiteX40" fmla="*/ 22391 w 35275"/>
                <a:gd name="connsiteY40" fmla="*/ 17477 h 24933"/>
                <a:gd name="connsiteX41" fmla="*/ 20745 w 35275"/>
                <a:gd name="connsiteY41" fmla="*/ 19119 h 24933"/>
                <a:gd name="connsiteX42" fmla="*/ 19510 w 35275"/>
                <a:gd name="connsiteY42" fmla="*/ 20695 h 24933"/>
                <a:gd name="connsiteX43" fmla="*/ 18207 w 35275"/>
                <a:gd name="connsiteY43" fmla="*/ 20830 h 24933"/>
                <a:gd name="connsiteX44" fmla="*/ 17088 w 35275"/>
                <a:gd name="connsiteY44" fmla="*/ 21560 h 24933"/>
                <a:gd name="connsiteX45" fmla="*/ 16709 w 35275"/>
                <a:gd name="connsiteY45" fmla="*/ 22599 h 24933"/>
                <a:gd name="connsiteX46" fmla="*/ 15804 w 35275"/>
                <a:gd name="connsiteY46" fmla="*/ 23255 h 24933"/>
                <a:gd name="connsiteX47" fmla="*/ 15474 w 35275"/>
                <a:gd name="connsiteY47" fmla="*/ 24898 h 24933"/>
                <a:gd name="connsiteX48" fmla="*/ 14650 w 35275"/>
                <a:gd name="connsiteY48" fmla="*/ 23978 h 24933"/>
                <a:gd name="connsiteX49" fmla="*/ 13086 w 35275"/>
                <a:gd name="connsiteY49" fmla="*/ 23453 h 24933"/>
                <a:gd name="connsiteX50" fmla="*/ 11687 w 35275"/>
                <a:gd name="connsiteY50" fmla="*/ 22928 h 24933"/>
                <a:gd name="connsiteX51" fmla="*/ 10286 w 35275"/>
                <a:gd name="connsiteY51" fmla="*/ 21483 h 24933"/>
                <a:gd name="connsiteX52" fmla="*/ 8640 w 35275"/>
                <a:gd name="connsiteY52" fmla="*/ 22665 h 24933"/>
                <a:gd name="connsiteX53" fmla="*/ 7157 w 35275"/>
                <a:gd name="connsiteY53" fmla="*/ 22797 h 24933"/>
                <a:gd name="connsiteX54" fmla="*/ 5592 w 35275"/>
                <a:gd name="connsiteY54" fmla="*/ 22468 h 24933"/>
                <a:gd name="connsiteX55" fmla="*/ 3087 w 35275"/>
                <a:gd name="connsiteY55" fmla="*/ 22742 h 24933"/>
                <a:gd name="connsiteX56" fmla="*/ 1334 w 35275"/>
                <a:gd name="connsiteY56" fmla="*/ 22904 h 24933"/>
                <a:gd name="connsiteX57" fmla="*/ 52 w 35275"/>
                <a:gd name="connsiteY57" fmla="*/ 21793 h 24933"/>
                <a:gd name="connsiteX0" fmla="*/ 52 w 35275"/>
                <a:gd name="connsiteY0" fmla="*/ 21793 h 24933"/>
                <a:gd name="connsiteX1" fmla="*/ 907 w 35275"/>
                <a:gd name="connsiteY1" fmla="*/ 20980 h 24933"/>
                <a:gd name="connsiteX2" fmla="*/ 675 w 35275"/>
                <a:gd name="connsiteY2" fmla="*/ 19936 h 24933"/>
                <a:gd name="connsiteX3" fmla="*/ 1361 w 35275"/>
                <a:gd name="connsiteY3" fmla="*/ 19524 h 24933"/>
                <a:gd name="connsiteX4" fmla="*/ 1187 w 35275"/>
                <a:gd name="connsiteY4" fmla="*/ 18670 h 24933"/>
                <a:gd name="connsiteX5" fmla="*/ 805 w 35275"/>
                <a:gd name="connsiteY5" fmla="*/ 18144 h 24933"/>
                <a:gd name="connsiteX6" fmla="*/ 1119 w 35275"/>
                <a:gd name="connsiteY6" fmla="*/ 17208 h 24933"/>
                <a:gd name="connsiteX7" fmla="*/ 1992 w 35275"/>
                <a:gd name="connsiteY7" fmla="*/ 16758 h 24933"/>
                <a:gd name="connsiteX8" fmla="*/ 1963 w 35275"/>
                <a:gd name="connsiteY8" fmla="*/ 16234 h 24933"/>
                <a:gd name="connsiteX9" fmla="*/ 2137 w 35275"/>
                <a:gd name="connsiteY9" fmla="*/ 15524 h 24933"/>
                <a:gd name="connsiteX10" fmla="*/ 2557 w 35275"/>
                <a:gd name="connsiteY10" fmla="*/ 14932 h 24933"/>
                <a:gd name="connsiteX11" fmla="*/ 2509 w 35275"/>
                <a:gd name="connsiteY11" fmla="*/ 14149 h 24933"/>
                <a:gd name="connsiteX12" fmla="*/ 1498 w 35275"/>
                <a:gd name="connsiteY12" fmla="*/ 12788 h 24933"/>
                <a:gd name="connsiteX13" fmla="*/ 52 w 35275"/>
                <a:gd name="connsiteY13" fmla="*/ 10906 h 24933"/>
                <a:gd name="connsiteX14" fmla="*/ 830 w 35275"/>
                <a:gd name="connsiteY14" fmla="*/ 9921 h 24933"/>
                <a:gd name="connsiteX15" fmla="*/ 1192 w 35275"/>
                <a:gd name="connsiteY15" fmla="*/ 9275 h 24933"/>
                <a:gd name="connsiteX16" fmla="*/ 2185 w 35275"/>
                <a:gd name="connsiteY16" fmla="*/ 8214 h 24933"/>
                <a:gd name="connsiteX17" fmla="*/ 3867 w 35275"/>
                <a:gd name="connsiteY17" fmla="*/ 7580 h 24933"/>
                <a:gd name="connsiteX18" fmla="*/ 5757 w 35275"/>
                <a:gd name="connsiteY18" fmla="*/ 6247 h 24933"/>
                <a:gd name="connsiteX19" fmla="*/ 8129 w 35275"/>
                <a:gd name="connsiteY19" fmla="*/ 5210 h 24933"/>
                <a:gd name="connsiteX20" fmla="*/ 9874 w 35275"/>
                <a:gd name="connsiteY20" fmla="*/ 4803 h 24933"/>
                <a:gd name="connsiteX21" fmla="*/ 11997 w 35275"/>
                <a:gd name="connsiteY21" fmla="*/ 790 h 24933"/>
                <a:gd name="connsiteX22" fmla="*/ 15688 w 35275"/>
                <a:gd name="connsiteY22" fmla="*/ 1111 h 24933"/>
                <a:gd name="connsiteX23" fmla="*/ 17102 w 35275"/>
                <a:gd name="connsiteY23" fmla="*/ 122 h 24933"/>
                <a:gd name="connsiteX24" fmla="*/ 17702 w 35275"/>
                <a:gd name="connsiteY24" fmla="*/ 3989 h 24933"/>
                <a:gd name="connsiteX25" fmla="*/ 19404 w 35275"/>
                <a:gd name="connsiteY25" fmla="*/ 5239 h 24933"/>
                <a:gd name="connsiteX26" fmla="*/ 21307 w 35275"/>
                <a:gd name="connsiteY26" fmla="*/ 6274 h 24933"/>
                <a:gd name="connsiteX27" fmla="*/ 22808 w 35275"/>
                <a:gd name="connsiteY27" fmla="*/ 6767 h 24933"/>
                <a:gd name="connsiteX28" fmla="*/ 24483 w 35275"/>
                <a:gd name="connsiteY28" fmla="*/ 7256 h 24933"/>
                <a:gd name="connsiteX29" fmla="*/ 25039 w 35275"/>
                <a:gd name="connsiteY29" fmla="*/ 8135 h 24933"/>
                <a:gd name="connsiteX30" fmla="*/ 26228 w 35275"/>
                <a:gd name="connsiteY30" fmla="*/ 8917 h 24933"/>
                <a:gd name="connsiteX31" fmla="*/ 26098 w 35275"/>
                <a:gd name="connsiteY31" fmla="*/ 9531 h 24933"/>
                <a:gd name="connsiteX32" fmla="*/ 27991 w 35275"/>
                <a:gd name="connsiteY32" fmla="*/ 10122 h 24933"/>
                <a:gd name="connsiteX33" fmla="*/ 31860 w 35275"/>
                <a:gd name="connsiteY33" fmla="*/ 12023 h 24933"/>
                <a:gd name="connsiteX34" fmla="*/ 35181 w 35275"/>
                <a:gd name="connsiteY34" fmla="*/ 13815 h 24933"/>
                <a:gd name="connsiteX35" fmla="*/ 33981 w 35275"/>
                <a:gd name="connsiteY35" fmla="*/ 14614 h 24933"/>
                <a:gd name="connsiteX36" fmla="*/ 31655 w 35275"/>
                <a:gd name="connsiteY36" fmla="*/ 16237 h 24933"/>
                <a:gd name="connsiteX37" fmla="*/ 32741 w 35275"/>
                <a:gd name="connsiteY37" fmla="*/ 18381 h 24933"/>
                <a:gd name="connsiteX38" fmla="*/ 31875 w 35275"/>
                <a:gd name="connsiteY38" fmla="*/ 19753 h 24933"/>
                <a:gd name="connsiteX39" fmla="*/ 28587 w 35275"/>
                <a:gd name="connsiteY39" fmla="*/ 20155 h 24933"/>
                <a:gd name="connsiteX40" fmla="*/ 28441 w 35275"/>
                <a:gd name="connsiteY40" fmla="*/ 23197 h 24933"/>
                <a:gd name="connsiteX41" fmla="*/ 20745 w 35275"/>
                <a:gd name="connsiteY41" fmla="*/ 19119 h 24933"/>
                <a:gd name="connsiteX42" fmla="*/ 19510 w 35275"/>
                <a:gd name="connsiteY42" fmla="*/ 20695 h 24933"/>
                <a:gd name="connsiteX43" fmla="*/ 18207 w 35275"/>
                <a:gd name="connsiteY43" fmla="*/ 20830 h 24933"/>
                <a:gd name="connsiteX44" fmla="*/ 17088 w 35275"/>
                <a:gd name="connsiteY44" fmla="*/ 21560 h 24933"/>
                <a:gd name="connsiteX45" fmla="*/ 16709 w 35275"/>
                <a:gd name="connsiteY45" fmla="*/ 22599 h 24933"/>
                <a:gd name="connsiteX46" fmla="*/ 15804 w 35275"/>
                <a:gd name="connsiteY46" fmla="*/ 23255 h 24933"/>
                <a:gd name="connsiteX47" fmla="*/ 15474 w 35275"/>
                <a:gd name="connsiteY47" fmla="*/ 24898 h 24933"/>
                <a:gd name="connsiteX48" fmla="*/ 14650 w 35275"/>
                <a:gd name="connsiteY48" fmla="*/ 23978 h 24933"/>
                <a:gd name="connsiteX49" fmla="*/ 13086 w 35275"/>
                <a:gd name="connsiteY49" fmla="*/ 23453 h 24933"/>
                <a:gd name="connsiteX50" fmla="*/ 11687 w 35275"/>
                <a:gd name="connsiteY50" fmla="*/ 22928 h 24933"/>
                <a:gd name="connsiteX51" fmla="*/ 10286 w 35275"/>
                <a:gd name="connsiteY51" fmla="*/ 21483 h 24933"/>
                <a:gd name="connsiteX52" fmla="*/ 8640 w 35275"/>
                <a:gd name="connsiteY52" fmla="*/ 22665 h 24933"/>
                <a:gd name="connsiteX53" fmla="*/ 7157 w 35275"/>
                <a:gd name="connsiteY53" fmla="*/ 22797 h 24933"/>
                <a:gd name="connsiteX54" fmla="*/ 5592 w 35275"/>
                <a:gd name="connsiteY54" fmla="*/ 22468 h 24933"/>
                <a:gd name="connsiteX55" fmla="*/ 3087 w 35275"/>
                <a:gd name="connsiteY55" fmla="*/ 22742 h 24933"/>
                <a:gd name="connsiteX56" fmla="*/ 1334 w 35275"/>
                <a:gd name="connsiteY56" fmla="*/ 22904 h 24933"/>
                <a:gd name="connsiteX57" fmla="*/ 52 w 35275"/>
                <a:gd name="connsiteY57" fmla="*/ 21793 h 24933"/>
                <a:gd name="connsiteX0" fmla="*/ 52 w 35275"/>
                <a:gd name="connsiteY0" fmla="*/ 21793 h 24933"/>
                <a:gd name="connsiteX1" fmla="*/ 907 w 35275"/>
                <a:gd name="connsiteY1" fmla="*/ 20980 h 24933"/>
                <a:gd name="connsiteX2" fmla="*/ 675 w 35275"/>
                <a:gd name="connsiteY2" fmla="*/ 19936 h 24933"/>
                <a:gd name="connsiteX3" fmla="*/ 1361 w 35275"/>
                <a:gd name="connsiteY3" fmla="*/ 19524 h 24933"/>
                <a:gd name="connsiteX4" fmla="*/ 1187 w 35275"/>
                <a:gd name="connsiteY4" fmla="*/ 18670 h 24933"/>
                <a:gd name="connsiteX5" fmla="*/ 805 w 35275"/>
                <a:gd name="connsiteY5" fmla="*/ 18144 h 24933"/>
                <a:gd name="connsiteX6" fmla="*/ 1119 w 35275"/>
                <a:gd name="connsiteY6" fmla="*/ 17208 h 24933"/>
                <a:gd name="connsiteX7" fmla="*/ 1992 w 35275"/>
                <a:gd name="connsiteY7" fmla="*/ 16758 h 24933"/>
                <a:gd name="connsiteX8" fmla="*/ 1963 w 35275"/>
                <a:gd name="connsiteY8" fmla="*/ 16234 h 24933"/>
                <a:gd name="connsiteX9" fmla="*/ 2137 w 35275"/>
                <a:gd name="connsiteY9" fmla="*/ 15524 h 24933"/>
                <a:gd name="connsiteX10" fmla="*/ 2557 w 35275"/>
                <a:gd name="connsiteY10" fmla="*/ 14932 h 24933"/>
                <a:gd name="connsiteX11" fmla="*/ 2509 w 35275"/>
                <a:gd name="connsiteY11" fmla="*/ 14149 h 24933"/>
                <a:gd name="connsiteX12" fmla="*/ 1498 w 35275"/>
                <a:gd name="connsiteY12" fmla="*/ 12788 h 24933"/>
                <a:gd name="connsiteX13" fmla="*/ 52 w 35275"/>
                <a:gd name="connsiteY13" fmla="*/ 10906 h 24933"/>
                <a:gd name="connsiteX14" fmla="*/ 830 w 35275"/>
                <a:gd name="connsiteY14" fmla="*/ 9921 h 24933"/>
                <a:gd name="connsiteX15" fmla="*/ 1192 w 35275"/>
                <a:gd name="connsiteY15" fmla="*/ 9275 h 24933"/>
                <a:gd name="connsiteX16" fmla="*/ 2185 w 35275"/>
                <a:gd name="connsiteY16" fmla="*/ 8214 h 24933"/>
                <a:gd name="connsiteX17" fmla="*/ 3867 w 35275"/>
                <a:gd name="connsiteY17" fmla="*/ 7580 h 24933"/>
                <a:gd name="connsiteX18" fmla="*/ 5757 w 35275"/>
                <a:gd name="connsiteY18" fmla="*/ 6247 h 24933"/>
                <a:gd name="connsiteX19" fmla="*/ 8129 w 35275"/>
                <a:gd name="connsiteY19" fmla="*/ 5210 h 24933"/>
                <a:gd name="connsiteX20" fmla="*/ 9874 w 35275"/>
                <a:gd name="connsiteY20" fmla="*/ 4803 h 24933"/>
                <a:gd name="connsiteX21" fmla="*/ 11997 w 35275"/>
                <a:gd name="connsiteY21" fmla="*/ 790 h 24933"/>
                <a:gd name="connsiteX22" fmla="*/ 15688 w 35275"/>
                <a:gd name="connsiteY22" fmla="*/ 1111 h 24933"/>
                <a:gd name="connsiteX23" fmla="*/ 17102 w 35275"/>
                <a:gd name="connsiteY23" fmla="*/ 122 h 24933"/>
                <a:gd name="connsiteX24" fmla="*/ 17702 w 35275"/>
                <a:gd name="connsiteY24" fmla="*/ 3989 h 24933"/>
                <a:gd name="connsiteX25" fmla="*/ 19404 w 35275"/>
                <a:gd name="connsiteY25" fmla="*/ 5239 h 24933"/>
                <a:gd name="connsiteX26" fmla="*/ 21307 w 35275"/>
                <a:gd name="connsiteY26" fmla="*/ 6274 h 24933"/>
                <a:gd name="connsiteX27" fmla="*/ 22808 w 35275"/>
                <a:gd name="connsiteY27" fmla="*/ 6767 h 24933"/>
                <a:gd name="connsiteX28" fmla="*/ 24483 w 35275"/>
                <a:gd name="connsiteY28" fmla="*/ 7256 h 24933"/>
                <a:gd name="connsiteX29" fmla="*/ 25039 w 35275"/>
                <a:gd name="connsiteY29" fmla="*/ 8135 h 24933"/>
                <a:gd name="connsiteX30" fmla="*/ 26228 w 35275"/>
                <a:gd name="connsiteY30" fmla="*/ 8917 h 24933"/>
                <a:gd name="connsiteX31" fmla="*/ 26098 w 35275"/>
                <a:gd name="connsiteY31" fmla="*/ 9531 h 24933"/>
                <a:gd name="connsiteX32" fmla="*/ 27991 w 35275"/>
                <a:gd name="connsiteY32" fmla="*/ 10122 h 24933"/>
                <a:gd name="connsiteX33" fmla="*/ 31860 w 35275"/>
                <a:gd name="connsiteY33" fmla="*/ 12023 h 24933"/>
                <a:gd name="connsiteX34" fmla="*/ 35181 w 35275"/>
                <a:gd name="connsiteY34" fmla="*/ 13815 h 24933"/>
                <a:gd name="connsiteX35" fmla="*/ 33981 w 35275"/>
                <a:gd name="connsiteY35" fmla="*/ 14614 h 24933"/>
                <a:gd name="connsiteX36" fmla="*/ 31655 w 35275"/>
                <a:gd name="connsiteY36" fmla="*/ 16237 h 24933"/>
                <a:gd name="connsiteX37" fmla="*/ 32741 w 35275"/>
                <a:gd name="connsiteY37" fmla="*/ 18381 h 24933"/>
                <a:gd name="connsiteX38" fmla="*/ 31875 w 35275"/>
                <a:gd name="connsiteY38" fmla="*/ 19753 h 24933"/>
                <a:gd name="connsiteX39" fmla="*/ 28587 w 35275"/>
                <a:gd name="connsiteY39" fmla="*/ 20155 h 24933"/>
                <a:gd name="connsiteX40" fmla="*/ 28441 w 35275"/>
                <a:gd name="connsiteY40" fmla="*/ 23197 h 24933"/>
                <a:gd name="connsiteX41" fmla="*/ 25498 w 35275"/>
                <a:gd name="connsiteY41" fmla="*/ 21945 h 24933"/>
                <a:gd name="connsiteX42" fmla="*/ 19510 w 35275"/>
                <a:gd name="connsiteY42" fmla="*/ 20695 h 24933"/>
                <a:gd name="connsiteX43" fmla="*/ 18207 w 35275"/>
                <a:gd name="connsiteY43" fmla="*/ 20830 h 24933"/>
                <a:gd name="connsiteX44" fmla="*/ 17088 w 35275"/>
                <a:gd name="connsiteY44" fmla="*/ 21560 h 24933"/>
                <a:gd name="connsiteX45" fmla="*/ 16709 w 35275"/>
                <a:gd name="connsiteY45" fmla="*/ 22599 h 24933"/>
                <a:gd name="connsiteX46" fmla="*/ 15804 w 35275"/>
                <a:gd name="connsiteY46" fmla="*/ 23255 h 24933"/>
                <a:gd name="connsiteX47" fmla="*/ 15474 w 35275"/>
                <a:gd name="connsiteY47" fmla="*/ 24898 h 24933"/>
                <a:gd name="connsiteX48" fmla="*/ 14650 w 35275"/>
                <a:gd name="connsiteY48" fmla="*/ 23978 h 24933"/>
                <a:gd name="connsiteX49" fmla="*/ 13086 w 35275"/>
                <a:gd name="connsiteY49" fmla="*/ 23453 h 24933"/>
                <a:gd name="connsiteX50" fmla="*/ 11687 w 35275"/>
                <a:gd name="connsiteY50" fmla="*/ 22928 h 24933"/>
                <a:gd name="connsiteX51" fmla="*/ 10286 w 35275"/>
                <a:gd name="connsiteY51" fmla="*/ 21483 h 24933"/>
                <a:gd name="connsiteX52" fmla="*/ 8640 w 35275"/>
                <a:gd name="connsiteY52" fmla="*/ 22665 h 24933"/>
                <a:gd name="connsiteX53" fmla="*/ 7157 w 35275"/>
                <a:gd name="connsiteY53" fmla="*/ 22797 h 24933"/>
                <a:gd name="connsiteX54" fmla="*/ 5592 w 35275"/>
                <a:gd name="connsiteY54" fmla="*/ 22468 h 24933"/>
                <a:gd name="connsiteX55" fmla="*/ 3087 w 35275"/>
                <a:gd name="connsiteY55" fmla="*/ 22742 h 24933"/>
                <a:gd name="connsiteX56" fmla="*/ 1334 w 35275"/>
                <a:gd name="connsiteY56" fmla="*/ 22904 h 24933"/>
                <a:gd name="connsiteX57" fmla="*/ 52 w 35275"/>
                <a:gd name="connsiteY57" fmla="*/ 21793 h 24933"/>
                <a:gd name="connsiteX0" fmla="*/ 52 w 35275"/>
                <a:gd name="connsiteY0" fmla="*/ 21793 h 24933"/>
                <a:gd name="connsiteX1" fmla="*/ 907 w 35275"/>
                <a:gd name="connsiteY1" fmla="*/ 20980 h 24933"/>
                <a:gd name="connsiteX2" fmla="*/ 675 w 35275"/>
                <a:gd name="connsiteY2" fmla="*/ 19936 h 24933"/>
                <a:gd name="connsiteX3" fmla="*/ 1361 w 35275"/>
                <a:gd name="connsiteY3" fmla="*/ 19524 h 24933"/>
                <a:gd name="connsiteX4" fmla="*/ 1187 w 35275"/>
                <a:gd name="connsiteY4" fmla="*/ 18670 h 24933"/>
                <a:gd name="connsiteX5" fmla="*/ 805 w 35275"/>
                <a:gd name="connsiteY5" fmla="*/ 18144 h 24933"/>
                <a:gd name="connsiteX6" fmla="*/ 1119 w 35275"/>
                <a:gd name="connsiteY6" fmla="*/ 17208 h 24933"/>
                <a:gd name="connsiteX7" fmla="*/ 1992 w 35275"/>
                <a:gd name="connsiteY7" fmla="*/ 16758 h 24933"/>
                <a:gd name="connsiteX8" fmla="*/ 1963 w 35275"/>
                <a:gd name="connsiteY8" fmla="*/ 16234 h 24933"/>
                <a:gd name="connsiteX9" fmla="*/ 2137 w 35275"/>
                <a:gd name="connsiteY9" fmla="*/ 15524 h 24933"/>
                <a:gd name="connsiteX10" fmla="*/ 2557 w 35275"/>
                <a:gd name="connsiteY10" fmla="*/ 14932 h 24933"/>
                <a:gd name="connsiteX11" fmla="*/ 2509 w 35275"/>
                <a:gd name="connsiteY11" fmla="*/ 14149 h 24933"/>
                <a:gd name="connsiteX12" fmla="*/ 1498 w 35275"/>
                <a:gd name="connsiteY12" fmla="*/ 12788 h 24933"/>
                <a:gd name="connsiteX13" fmla="*/ 52 w 35275"/>
                <a:gd name="connsiteY13" fmla="*/ 10906 h 24933"/>
                <a:gd name="connsiteX14" fmla="*/ 830 w 35275"/>
                <a:gd name="connsiteY14" fmla="*/ 9921 h 24933"/>
                <a:gd name="connsiteX15" fmla="*/ 1192 w 35275"/>
                <a:gd name="connsiteY15" fmla="*/ 9275 h 24933"/>
                <a:gd name="connsiteX16" fmla="*/ 2185 w 35275"/>
                <a:gd name="connsiteY16" fmla="*/ 8214 h 24933"/>
                <a:gd name="connsiteX17" fmla="*/ 3867 w 35275"/>
                <a:gd name="connsiteY17" fmla="*/ 7580 h 24933"/>
                <a:gd name="connsiteX18" fmla="*/ 5757 w 35275"/>
                <a:gd name="connsiteY18" fmla="*/ 6247 h 24933"/>
                <a:gd name="connsiteX19" fmla="*/ 8129 w 35275"/>
                <a:gd name="connsiteY19" fmla="*/ 5210 h 24933"/>
                <a:gd name="connsiteX20" fmla="*/ 9874 w 35275"/>
                <a:gd name="connsiteY20" fmla="*/ 4803 h 24933"/>
                <a:gd name="connsiteX21" fmla="*/ 11997 w 35275"/>
                <a:gd name="connsiteY21" fmla="*/ 790 h 24933"/>
                <a:gd name="connsiteX22" fmla="*/ 15688 w 35275"/>
                <a:gd name="connsiteY22" fmla="*/ 1111 h 24933"/>
                <a:gd name="connsiteX23" fmla="*/ 17102 w 35275"/>
                <a:gd name="connsiteY23" fmla="*/ 122 h 24933"/>
                <a:gd name="connsiteX24" fmla="*/ 17702 w 35275"/>
                <a:gd name="connsiteY24" fmla="*/ 3989 h 24933"/>
                <a:gd name="connsiteX25" fmla="*/ 19404 w 35275"/>
                <a:gd name="connsiteY25" fmla="*/ 5239 h 24933"/>
                <a:gd name="connsiteX26" fmla="*/ 21307 w 35275"/>
                <a:gd name="connsiteY26" fmla="*/ 6274 h 24933"/>
                <a:gd name="connsiteX27" fmla="*/ 22808 w 35275"/>
                <a:gd name="connsiteY27" fmla="*/ 6767 h 24933"/>
                <a:gd name="connsiteX28" fmla="*/ 24483 w 35275"/>
                <a:gd name="connsiteY28" fmla="*/ 7256 h 24933"/>
                <a:gd name="connsiteX29" fmla="*/ 25039 w 35275"/>
                <a:gd name="connsiteY29" fmla="*/ 8135 h 24933"/>
                <a:gd name="connsiteX30" fmla="*/ 26228 w 35275"/>
                <a:gd name="connsiteY30" fmla="*/ 8917 h 24933"/>
                <a:gd name="connsiteX31" fmla="*/ 26098 w 35275"/>
                <a:gd name="connsiteY31" fmla="*/ 9531 h 24933"/>
                <a:gd name="connsiteX32" fmla="*/ 27991 w 35275"/>
                <a:gd name="connsiteY32" fmla="*/ 10122 h 24933"/>
                <a:gd name="connsiteX33" fmla="*/ 31860 w 35275"/>
                <a:gd name="connsiteY33" fmla="*/ 12023 h 24933"/>
                <a:gd name="connsiteX34" fmla="*/ 35181 w 35275"/>
                <a:gd name="connsiteY34" fmla="*/ 13815 h 24933"/>
                <a:gd name="connsiteX35" fmla="*/ 33981 w 35275"/>
                <a:gd name="connsiteY35" fmla="*/ 14614 h 24933"/>
                <a:gd name="connsiteX36" fmla="*/ 31655 w 35275"/>
                <a:gd name="connsiteY36" fmla="*/ 16237 h 24933"/>
                <a:gd name="connsiteX37" fmla="*/ 32741 w 35275"/>
                <a:gd name="connsiteY37" fmla="*/ 18381 h 24933"/>
                <a:gd name="connsiteX38" fmla="*/ 31875 w 35275"/>
                <a:gd name="connsiteY38" fmla="*/ 19753 h 24933"/>
                <a:gd name="connsiteX39" fmla="*/ 28587 w 35275"/>
                <a:gd name="connsiteY39" fmla="*/ 20155 h 24933"/>
                <a:gd name="connsiteX40" fmla="*/ 28441 w 35275"/>
                <a:gd name="connsiteY40" fmla="*/ 23197 h 24933"/>
                <a:gd name="connsiteX41" fmla="*/ 25498 w 35275"/>
                <a:gd name="connsiteY41" fmla="*/ 21945 h 24933"/>
                <a:gd name="connsiteX42" fmla="*/ 24868 w 35275"/>
                <a:gd name="connsiteY42" fmla="*/ 24554 h 24933"/>
                <a:gd name="connsiteX43" fmla="*/ 18207 w 35275"/>
                <a:gd name="connsiteY43" fmla="*/ 20830 h 24933"/>
                <a:gd name="connsiteX44" fmla="*/ 17088 w 35275"/>
                <a:gd name="connsiteY44" fmla="*/ 21560 h 24933"/>
                <a:gd name="connsiteX45" fmla="*/ 16709 w 35275"/>
                <a:gd name="connsiteY45" fmla="*/ 22599 h 24933"/>
                <a:gd name="connsiteX46" fmla="*/ 15804 w 35275"/>
                <a:gd name="connsiteY46" fmla="*/ 23255 h 24933"/>
                <a:gd name="connsiteX47" fmla="*/ 15474 w 35275"/>
                <a:gd name="connsiteY47" fmla="*/ 24898 h 24933"/>
                <a:gd name="connsiteX48" fmla="*/ 14650 w 35275"/>
                <a:gd name="connsiteY48" fmla="*/ 23978 h 24933"/>
                <a:gd name="connsiteX49" fmla="*/ 13086 w 35275"/>
                <a:gd name="connsiteY49" fmla="*/ 23453 h 24933"/>
                <a:gd name="connsiteX50" fmla="*/ 11687 w 35275"/>
                <a:gd name="connsiteY50" fmla="*/ 22928 h 24933"/>
                <a:gd name="connsiteX51" fmla="*/ 10286 w 35275"/>
                <a:gd name="connsiteY51" fmla="*/ 21483 h 24933"/>
                <a:gd name="connsiteX52" fmla="*/ 8640 w 35275"/>
                <a:gd name="connsiteY52" fmla="*/ 22665 h 24933"/>
                <a:gd name="connsiteX53" fmla="*/ 7157 w 35275"/>
                <a:gd name="connsiteY53" fmla="*/ 22797 h 24933"/>
                <a:gd name="connsiteX54" fmla="*/ 5592 w 35275"/>
                <a:gd name="connsiteY54" fmla="*/ 22468 h 24933"/>
                <a:gd name="connsiteX55" fmla="*/ 3087 w 35275"/>
                <a:gd name="connsiteY55" fmla="*/ 22742 h 24933"/>
                <a:gd name="connsiteX56" fmla="*/ 1334 w 35275"/>
                <a:gd name="connsiteY56" fmla="*/ 22904 h 24933"/>
                <a:gd name="connsiteX57" fmla="*/ 52 w 35275"/>
                <a:gd name="connsiteY57" fmla="*/ 21793 h 24933"/>
                <a:gd name="connsiteX0" fmla="*/ 52 w 35275"/>
                <a:gd name="connsiteY0" fmla="*/ 21793 h 26971"/>
                <a:gd name="connsiteX1" fmla="*/ 907 w 35275"/>
                <a:gd name="connsiteY1" fmla="*/ 20980 h 26971"/>
                <a:gd name="connsiteX2" fmla="*/ 675 w 35275"/>
                <a:gd name="connsiteY2" fmla="*/ 19936 h 26971"/>
                <a:gd name="connsiteX3" fmla="*/ 1361 w 35275"/>
                <a:gd name="connsiteY3" fmla="*/ 19524 h 26971"/>
                <a:gd name="connsiteX4" fmla="*/ 1187 w 35275"/>
                <a:gd name="connsiteY4" fmla="*/ 18670 h 26971"/>
                <a:gd name="connsiteX5" fmla="*/ 805 w 35275"/>
                <a:gd name="connsiteY5" fmla="*/ 18144 h 26971"/>
                <a:gd name="connsiteX6" fmla="*/ 1119 w 35275"/>
                <a:gd name="connsiteY6" fmla="*/ 17208 h 26971"/>
                <a:gd name="connsiteX7" fmla="*/ 1992 w 35275"/>
                <a:gd name="connsiteY7" fmla="*/ 16758 h 26971"/>
                <a:gd name="connsiteX8" fmla="*/ 1963 w 35275"/>
                <a:gd name="connsiteY8" fmla="*/ 16234 h 26971"/>
                <a:gd name="connsiteX9" fmla="*/ 2137 w 35275"/>
                <a:gd name="connsiteY9" fmla="*/ 15524 h 26971"/>
                <a:gd name="connsiteX10" fmla="*/ 2557 w 35275"/>
                <a:gd name="connsiteY10" fmla="*/ 14932 h 26971"/>
                <a:gd name="connsiteX11" fmla="*/ 2509 w 35275"/>
                <a:gd name="connsiteY11" fmla="*/ 14149 h 26971"/>
                <a:gd name="connsiteX12" fmla="*/ 1498 w 35275"/>
                <a:gd name="connsiteY12" fmla="*/ 12788 h 26971"/>
                <a:gd name="connsiteX13" fmla="*/ 52 w 35275"/>
                <a:gd name="connsiteY13" fmla="*/ 10906 h 26971"/>
                <a:gd name="connsiteX14" fmla="*/ 830 w 35275"/>
                <a:gd name="connsiteY14" fmla="*/ 9921 h 26971"/>
                <a:gd name="connsiteX15" fmla="*/ 1192 w 35275"/>
                <a:gd name="connsiteY15" fmla="*/ 9275 h 26971"/>
                <a:gd name="connsiteX16" fmla="*/ 2185 w 35275"/>
                <a:gd name="connsiteY16" fmla="*/ 8214 h 26971"/>
                <a:gd name="connsiteX17" fmla="*/ 3867 w 35275"/>
                <a:gd name="connsiteY17" fmla="*/ 7580 h 26971"/>
                <a:gd name="connsiteX18" fmla="*/ 5757 w 35275"/>
                <a:gd name="connsiteY18" fmla="*/ 6247 h 26971"/>
                <a:gd name="connsiteX19" fmla="*/ 8129 w 35275"/>
                <a:gd name="connsiteY19" fmla="*/ 5210 h 26971"/>
                <a:gd name="connsiteX20" fmla="*/ 9874 w 35275"/>
                <a:gd name="connsiteY20" fmla="*/ 4803 h 26971"/>
                <a:gd name="connsiteX21" fmla="*/ 11997 w 35275"/>
                <a:gd name="connsiteY21" fmla="*/ 790 h 26971"/>
                <a:gd name="connsiteX22" fmla="*/ 15688 w 35275"/>
                <a:gd name="connsiteY22" fmla="*/ 1111 h 26971"/>
                <a:gd name="connsiteX23" fmla="*/ 17102 w 35275"/>
                <a:gd name="connsiteY23" fmla="*/ 122 h 26971"/>
                <a:gd name="connsiteX24" fmla="*/ 17702 w 35275"/>
                <a:gd name="connsiteY24" fmla="*/ 3989 h 26971"/>
                <a:gd name="connsiteX25" fmla="*/ 19404 w 35275"/>
                <a:gd name="connsiteY25" fmla="*/ 5239 h 26971"/>
                <a:gd name="connsiteX26" fmla="*/ 21307 w 35275"/>
                <a:gd name="connsiteY26" fmla="*/ 6274 h 26971"/>
                <a:gd name="connsiteX27" fmla="*/ 22808 w 35275"/>
                <a:gd name="connsiteY27" fmla="*/ 6767 h 26971"/>
                <a:gd name="connsiteX28" fmla="*/ 24483 w 35275"/>
                <a:gd name="connsiteY28" fmla="*/ 7256 h 26971"/>
                <a:gd name="connsiteX29" fmla="*/ 25039 w 35275"/>
                <a:gd name="connsiteY29" fmla="*/ 8135 h 26971"/>
                <a:gd name="connsiteX30" fmla="*/ 26228 w 35275"/>
                <a:gd name="connsiteY30" fmla="*/ 8917 h 26971"/>
                <a:gd name="connsiteX31" fmla="*/ 26098 w 35275"/>
                <a:gd name="connsiteY31" fmla="*/ 9531 h 26971"/>
                <a:gd name="connsiteX32" fmla="*/ 27991 w 35275"/>
                <a:gd name="connsiteY32" fmla="*/ 10122 h 26971"/>
                <a:gd name="connsiteX33" fmla="*/ 31860 w 35275"/>
                <a:gd name="connsiteY33" fmla="*/ 12023 h 26971"/>
                <a:gd name="connsiteX34" fmla="*/ 35181 w 35275"/>
                <a:gd name="connsiteY34" fmla="*/ 13815 h 26971"/>
                <a:gd name="connsiteX35" fmla="*/ 33981 w 35275"/>
                <a:gd name="connsiteY35" fmla="*/ 14614 h 26971"/>
                <a:gd name="connsiteX36" fmla="*/ 31655 w 35275"/>
                <a:gd name="connsiteY36" fmla="*/ 16237 h 26971"/>
                <a:gd name="connsiteX37" fmla="*/ 32741 w 35275"/>
                <a:gd name="connsiteY37" fmla="*/ 18381 h 26971"/>
                <a:gd name="connsiteX38" fmla="*/ 31875 w 35275"/>
                <a:gd name="connsiteY38" fmla="*/ 19753 h 26971"/>
                <a:gd name="connsiteX39" fmla="*/ 28587 w 35275"/>
                <a:gd name="connsiteY39" fmla="*/ 20155 h 26971"/>
                <a:gd name="connsiteX40" fmla="*/ 28441 w 35275"/>
                <a:gd name="connsiteY40" fmla="*/ 23197 h 26971"/>
                <a:gd name="connsiteX41" fmla="*/ 25498 w 35275"/>
                <a:gd name="connsiteY41" fmla="*/ 21945 h 26971"/>
                <a:gd name="connsiteX42" fmla="*/ 24868 w 35275"/>
                <a:gd name="connsiteY42" fmla="*/ 24554 h 26971"/>
                <a:gd name="connsiteX43" fmla="*/ 24862 w 35275"/>
                <a:gd name="connsiteY43" fmla="*/ 26964 h 26971"/>
                <a:gd name="connsiteX44" fmla="*/ 17088 w 35275"/>
                <a:gd name="connsiteY44" fmla="*/ 21560 h 26971"/>
                <a:gd name="connsiteX45" fmla="*/ 16709 w 35275"/>
                <a:gd name="connsiteY45" fmla="*/ 22599 h 26971"/>
                <a:gd name="connsiteX46" fmla="*/ 15804 w 35275"/>
                <a:gd name="connsiteY46" fmla="*/ 23255 h 26971"/>
                <a:gd name="connsiteX47" fmla="*/ 15474 w 35275"/>
                <a:gd name="connsiteY47" fmla="*/ 24898 h 26971"/>
                <a:gd name="connsiteX48" fmla="*/ 14650 w 35275"/>
                <a:gd name="connsiteY48" fmla="*/ 23978 h 26971"/>
                <a:gd name="connsiteX49" fmla="*/ 13086 w 35275"/>
                <a:gd name="connsiteY49" fmla="*/ 23453 h 26971"/>
                <a:gd name="connsiteX50" fmla="*/ 11687 w 35275"/>
                <a:gd name="connsiteY50" fmla="*/ 22928 h 26971"/>
                <a:gd name="connsiteX51" fmla="*/ 10286 w 35275"/>
                <a:gd name="connsiteY51" fmla="*/ 21483 h 26971"/>
                <a:gd name="connsiteX52" fmla="*/ 8640 w 35275"/>
                <a:gd name="connsiteY52" fmla="*/ 22665 h 26971"/>
                <a:gd name="connsiteX53" fmla="*/ 7157 w 35275"/>
                <a:gd name="connsiteY53" fmla="*/ 22797 h 26971"/>
                <a:gd name="connsiteX54" fmla="*/ 5592 w 35275"/>
                <a:gd name="connsiteY54" fmla="*/ 22468 h 26971"/>
                <a:gd name="connsiteX55" fmla="*/ 3087 w 35275"/>
                <a:gd name="connsiteY55" fmla="*/ 22742 h 26971"/>
                <a:gd name="connsiteX56" fmla="*/ 1334 w 35275"/>
                <a:gd name="connsiteY56" fmla="*/ 22904 h 26971"/>
                <a:gd name="connsiteX57" fmla="*/ 52 w 35275"/>
                <a:gd name="connsiteY57" fmla="*/ 21793 h 26971"/>
                <a:gd name="connsiteX0" fmla="*/ 52 w 35275"/>
                <a:gd name="connsiteY0" fmla="*/ 21793 h 26990"/>
                <a:gd name="connsiteX1" fmla="*/ 907 w 35275"/>
                <a:gd name="connsiteY1" fmla="*/ 20980 h 26990"/>
                <a:gd name="connsiteX2" fmla="*/ 675 w 35275"/>
                <a:gd name="connsiteY2" fmla="*/ 19936 h 26990"/>
                <a:gd name="connsiteX3" fmla="*/ 1361 w 35275"/>
                <a:gd name="connsiteY3" fmla="*/ 19524 h 26990"/>
                <a:gd name="connsiteX4" fmla="*/ 1187 w 35275"/>
                <a:gd name="connsiteY4" fmla="*/ 18670 h 26990"/>
                <a:gd name="connsiteX5" fmla="*/ 805 w 35275"/>
                <a:gd name="connsiteY5" fmla="*/ 18144 h 26990"/>
                <a:gd name="connsiteX6" fmla="*/ 1119 w 35275"/>
                <a:gd name="connsiteY6" fmla="*/ 17208 h 26990"/>
                <a:gd name="connsiteX7" fmla="*/ 1992 w 35275"/>
                <a:gd name="connsiteY7" fmla="*/ 16758 h 26990"/>
                <a:gd name="connsiteX8" fmla="*/ 1963 w 35275"/>
                <a:gd name="connsiteY8" fmla="*/ 16234 h 26990"/>
                <a:gd name="connsiteX9" fmla="*/ 2137 w 35275"/>
                <a:gd name="connsiteY9" fmla="*/ 15524 h 26990"/>
                <a:gd name="connsiteX10" fmla="*/ 2557 w 35275"/>
                <a:gd name="connsiteY10" fmla="*/ 14932 h 26990"/>
                <a:gd name="connsiteX11" fmla="*/ 2509 w 35275"/>
                <a:gd name="connsiteY11" fmla="*/ 14149 h 26990"/>
                <a:gd name="connsiteX12" fmla="*/ 1498 w 35275"/>
                <a:gd name="connsiteY12" fmla="*/ 12788 h 26990"/>
                <a:gd name="connsiteX13" fmla="*/ 52 w 35275"/>
                <a:gd name="connsiteY13" fmla="*/ 10906 h 26990"/>
                <a:gd name="connsiteX14" fmla="*/ 830 w 35275"/>
                <a:gd name="connsiteY14" fmla="*/ 9921 h 26990"/>
                <a:gd name="connsiteX15" fmla="*/ 1192 w 35275"/>
                <a:gd name="connsiteY15" fmla="*/ 9275 h 26990"/>
                <a:gd name="connsiteX16" fmla="*/ 2185 w 35275"/>
                <a:gd name="connsiteY16" fmla="*/ 8214 h 26990"/>
                <a:gd name="connsiteX17" fmla="*/ 3867 w 35275"/>
                <a:gd name="connsiteY17" fmla="*/ 7580 h 26990"/>
                <a:gd name="connsiteX18" fmla="*/ 5757 w 35275"/>
                <a:gd name="connsiteY18" fmla="*/ 6247 h 26990"/>
                <a:gd name="connsiteX19" fmla="*/ 8129 w 35275"/>
                <a:gd name="connsiteY19" fmla="*/ 5210 h 26990"/>
                <a:gd name="connsiteX20" fmla="*/ 9874 w 35275"/>
                <a:gd name="connsiteY20" fmla="*/ 4803 h 26990"/>
                <a:gd name="connsiteX21" fmla="*/ 11997 w 35275"/>
                <a:gd name="connsiteY21" fmla="*/ 790 h 26990"/>
                <a:gd name="connsiteX22" fmla="*/ 15688 w 35275"/>
                <a:gd name="connsiteY22" fmla="*/ 1111 h 26990"/>
                <a:gd name="connsiteX23" fmla="*/ 17102 w 35275"/>
                <a:gd name="connsiteY23" fmla="*/ 122 h 26990"/>
                <a:gd name="connsiteX24" fmla="*/ 17702 w 35275"/>
                <a:gd name="connsiteY24" fmla="*/ 3989 h 26990"/>
                <a:gd name="connsiteX25" fmla="*/ 19404 w 35275"/>
                <a:gd name="connsiteY25" fmla="*/ 5239 h 26990"/>
                <a:gd name="connsiteX26" fmla="*/ 21307 w 35275"/>
                <a:gd name="connsiteY26" fmla="*/ 6274 h 26990"/>
                <a:gd name="connsiteX27" fmla="*/ 22808 w 35275"/>
                <a:gd name="connsiteY27" fmla="*/ 6767 h 26990"/>
                <a:gd name="connsiteX28" fmla="*/ 24483 w 35275"/>
                <a:gd name="connsiteY28" fmla="*/ 7256 h 26990"/>
                <a:gd name="connsiteX29" fmla="*/ 25039 w 35275"/>
                <a:gd name="connsiteY29" fmla="*/ 8135 h 26990"/>
                <a:gd name="connsiteX30" fmla="*/ 26228 w 35275"/>
                <a:gd name="connsiteY30" fmla="*/ 8917 h 26990"/>
                <a:gd name="connsiteX31" fmla="*/ 26098 w 35275"/>
                <a:gd name="connsiteY31" fmla="*/ 9531 h 26990"/>
                <a:gd name="connsiteX32" fmla="*/ 27991 w 35275"/>
                <a:gd name="connsiteY32" fmla="*/ 10122 h 26990"/>
                <a:gd name="connsiteX33" fmla="*/ 31860 w 35275"/>
                <a:gd name="connsiteY33" fmla="*/ 12023 h 26990"/>
                <a:gd name="connsiteX34" fmla="*/ 35181 w 35275"/>
                <a:gd name="connsiteY34" fmla="*/ 13815 h 26990"/>
                <a:gd name="connsiteX35" fmla="*/ 33981 w 35275"/>
                <a:gd name="connsiteY35" fmla="*/ 14614 h 26990"/>
                <a:gd name="connsiteX36" fmla="*/ 31655 w 35275"/>
                <a:gd name="connsiteY36" fmla="*/ 16237 h 26990"/>
                <a:gd name="connsiteX37" fmla="*/ 32741 w 35275"/>
                <a:gd name="connsiteY37" fmla="*/ 18381 h 26990"/>
                <a:gd name="connsiteX38" fmla="*/ 31875 w 35275"/>
                <a:gd name="connsiteY38" fmla="*/ 19753 h 26990"/>
                <a:gd name="connsiteX39" fmla="*/ 28587 w 35275"/>
                <a:gd name="connsiteY39" fmla="*/ 20155 h 26990"/>
                <a:gd name="connsiteX40" fmla="*/ 28441 w 35275"/>
                <a:gd name="connsiteY40" fmla="*/ 23197 h 26990"/>
                <a:gd name="connsiteX41" fmla="*/ 25498 w 35275"/>
                <a:gd name="connsiteY41" fmla="*/ 21945 h 26990"/>
                <a:gd name="connsiteX42" fmla="*/ 24868 w 35275"/>
                <a:gd name="connsiteY42" fmla="*/ 24554 h 26990"/>
                <a:gd name="connsiteX43" fmla="*/ 24862 w 35275"/>
                <a:gd name="connsiteY43" fmla="*/ 26964 h 26990"/>
                <a:gd name="connsiteX44" fmla="*/ 21236 w 35275"/>
                <a:gd name="connsiteY44" fmla="*/ 25902 h 26990"/>
                <a:gd name="connsiteX45" fmla="*/ 16709 w 35275"/>
                <a:gd name="connsiteY45" fmla="*/ 22599 h 26990"/>
                <a:gd name="connsiteX46" fmla="*/ 15804 w 35275"/>
                <a:gd name="connsiteY46" fmla="*/ 23255 h 26990"/>
                <a:gd name="connsiteX47" fmla="*/ 15474 w 35275"/>
                <a:gd name="connsiteY47" fmla="*/ 24898 h 26990"/>
                <a:gd name="connsiteX48" fmla="*/ 14650 w 35275"/>
                <a:gd name="connsiteY48" fmla="*/ 23978 h 26990"/>
                <a:gd name="connsiteX49" fmla="*/ 13086 w 35275"/>
                <a:gd name="connsiteY49" fmla="*/ 23453 h 26990"/>
                <a:gd name="connsiteX50" fmla="*/ 11687 w 35275"/>
                <a:gd name="connsiteY50" fmla="*/ 22928 h 26990"/>
                <a:gd name="connsiteX51" fmla="*/ 10286 w 35275"/>
                <a:gd name="connsiteY51" fmla="*/ 21483 h 26990"/>
                <a:gd name="connsiteX52" fmla="*/ 8640 w 35275"/>
                <a:gd name="connsiteY52" fmla="*/ 22665 h 26990"/>
                <a:gd name="connsiteX53" fmla="*/ 7157 w 35275"/>
                <a:gd name="connsiteY53" fmla="*/ 22797 h 26990"/>
                <a:gd name="connsiteX54" fmla="*/ 5592 w 35275"/>
                <a:gd name="connsiteY54" fmla="*/ 22468 h 26990"/>
                <a:gd name="connsiteX55" fmla="*/ 3087 w 35275"/>
                <a:gd name="connsiteY55" fmla="*/ 22742 h 26990"/>
                <a:gd name="connsiteX56" fmla="*/ 1334 w 35275"/>
                <a:gd name="connsiteY56" fmla="*/ 22904 h 26990"/>
                <a:gd name="connsiteX57" fmla="*/ 52 w 35275"/>
                <a:gd name="connsiteY57" fmla="*/ 21793 h 26990"/>
                <a:gd name="connsiteX0" fmla="*/ 52 w 35275"/>
                <a:gd name="connsiteY0" fmla="*/ 21793 h 29193"/>
                <a:gd name="connsiteX1" fmla="*/ 907 w 35275"/>
                <a:gd name="connsiteY1" fmla="*/ 20980 h 29193"/>
                <a:gd name="connsiteX2" fmla="*/ 675 w 35275"/>
                <a:gd name="connsiteY2" fmla="*/ 19936 h 29193"/>
                <a:gd name="connsiteX3" fmla="*/ 1361 w 35275"/>
                <a:gd name="connsiteY3" fmla="*/ 19524 h 29193"/>
                <a:gd name="connsiteX4" fmla="*/ 1187 w 35275"/>
                <a:gd name="connsiteY4" fmla="*/ 18670 h 29193"/>
                <a:gd name="connsiteX5" fmla="*/ 805 w 35275"/>
                <a:gd name="connsiteY5" fmla="*/ 18144 h 29193"/>
                <a:gd name="connsiteX6" fmla="*/ 1119 w 35275"/>
                <a:gd name="connsiteY6" fmla="*/ 17208 h 29193"/>
                <a:gd name="connsiteX7" fmla="*/ 1992 w 35275"/>
                <a:gd name="connsiteY7" fmla="*/ 16758 h 29193"/>
                <a:gd name="connsiteX8" fmla="*/ 1963 w 35275"/>
                <a:gd name="connsiteY8" fmla="*/ 16234 h 29193"/>
                <a:gd name="connsiteX9" fmla="*/ 2137 w 35275"/>
                <a:gd name="connsiteY9" fmla="*/ 15524 h 29193"/>
                <a:gd name="connsiteX10" fmla="*/ 2557 w 35275"/>
                <a:gd name="connsiteY10" fmla="*/ 14932 h 29193"/>
                <a:gd name="connsiteX11" fmla="*/ 2509 w 35275"/>
                <a:gd name="connsiteY11" fmla="*/ 14149 h 29193"/>
                <a:gd name="connsiteX12" fmla="*/ 1498 w 35275"/>
                <a:gd name="connsiteY12" fmla="*/ 12788 h 29193"/>
                <a:gd name="connsiteX13" fmla="*/ 52 w 35275"/>
                <a:gd name="connsiteY13" fmla="*/ 10906 h 29193"/>
                <a:gd name="connsiteX14" fmla="*/ 830 w 35275"/>
                <a:gd name="connsiteY14" fmla="*/ 9921 h 29193"/>
                <a:gd name="connsiteX15" fmla="*/ 1192 w 35275"/>
                <a:gd name="connsiteY15" fmla="*/ 9275 h 29193"/>
                <a:gd name="connsiteX16" fmla="*/ 2185 w 35275"/>
                <a:gd name="connsiteY16" fmla="*/ 8214 h 29193"/>
                <a:gd name="connsiteX17" fmla="*/ 3867 w 35275"/>
                <a:gd name="connsiteY17" fmla="*/ 7580 h 29193"/>
                <a:gd name="connsiteX18" fmla="*/ 5757 w 35275"/>
                <a:gd name="connsiteY18" fmla="*/ 6247 h 29193"/>
                <a:gd name="connsiteX19" fmla="*/ 8129 w 35275"/>
                <a:gd name="connsiteY19" fmla="*/ 5210 h 29193"/>
                <a:gd name="connsiteX20" fmla="*/ 9874 w 35275"/>
                <a:gd name="connsiteY20" fmla="*/ 4803 h 29193"/>
                <a:gd name="connsiteX21" fmla="*/ 11997 w 35275"/>
                <a:gd name="connsiteY21" fmla="*/ 790 h 29193"/>
                <a:gd name="connsiteX22" fmla="*/ 15688 w 35275"/>
                <a:gd name="connsiteY22" fmla="*/ 1111 h 29193"/>
                <a:gd name="connsiteX23" fmla="*/ 17102 w 35275"/>
                <a:gd name="connsiteY23" fmla="*/ 122 h 29193"/>
                <a:gd name="connsiteX24" fmla="*/ 17702 w 35275"/>
                <a:gd name="connsiteY24" fmla="*/ 3989 h 29193"/>
                <a:gd name="connsiteX25" fmla="*/ 19404 w 35275"/>
                <a:gd name="connsiteY25" fmla="*/ 5239 h 29193"/>
                <a:gd name="connsiteX26" fmla="*/ 21307 w 35275"/>
                <a:gd name="connsiteY26" fmla="*/ 6274 h 29193"/>
                <a:gd name="connsiteX27" fmla="*/ 22808 w 35275"/>
                <a:gd name="connsiteY27" fmla="*/ 6767 h 29193"/>
                <a:gd name="connsiteX28" fmla="*/ 24483 w 35275"/>
                <a:gd name="connsiteY28" fmla="*/ 7256 h 29193"/>
                <a:gd name="connsiteX29" fmla="*/ 25039 w 35275"/>
                <a:gd name="connsiteY29" fmla="*/ 8135 h 29193"/>
                <a:gd name="connsiteX30" fmla="*/ 26228 w 35275"/>
                <a:gd name="connsiteY30" fmla="*/ 8917 h 29193"/>
                <a:gd name="connsiteX31" fmla="*/ 26098 w 35275"/>
                <a:gd name="connsiteY31" fmla="*/ 9531 h 29193"/>
                <a:gd name="connsiteX32" fmla="*/ 27991 w 35275"/>
                <a:gd name="connsiteY32" fmla="*/ 10122 h 29193"/>
                <a:gd name="connsiteX33" fmla="*/ 31860 w 35275"/>
                <a:gd name="connsiteY33" fmla="*/ 12023 h 29193"/>
                <a:gd name="connsiteX34" fmla="*/ 35181 w 35275"/>
                <a:gd name="connsiteY34" fmla="*/ 13815 h 29193"/>
                <a:gd name="connsiteX35" fmla="*/ 33981 w 35275"/>
                <a:gd name="connsiteY35" fmla="*/ 14614 h 29193"/>
                <a:gd name="connsiteX36" fmla="*/ 31655 w 35275"/>
                <a:gd name="connsiteY36" fmla="*/ 16237 h 29193"/>
                <a:gd name="connsiteX37" fmla="*/ 32741 w 35275"/>
                <a:gd name="connsiteY37" fmla="*/ 18381 h 29193"/>
                <a:gd name="connsiteX38" fmla="*/ 31875 w 35275"/>
                <a:gd name="connsiteY38" fmla="*/ 19753 h 29193"/>
                <a:gd name="connsiteX39" fmla="*/ 28587 w 35275"/>
                <a:gd name="connsiteY39" fmla="*/ 20155 h 29193"/>
                <a:gd name="connsiteX40" fmla="*/ 28441 w 35275"/>
                <a:gd name="connsiteY40" fmla="*/ 23197 h 29193"/>
                <a:gd name="connsiteX41" fmla="*/ 25498 w 35275"/>
                <a:gd name="connsiteY41" fmla="*/ 21945 h 29193"/>
                <a:gd name="connsiteX42" fmla="*/ 24868 w 35275"/>
                <a:gd name="connsiteY42" fmla="*/ 24554 h 29193"/>
                <a:gd name="connsiteX43" fmla="*/ 24862 w 35275"/>
                <a:gd name="connsiteY43" fmla="*/ 26964 h 29193"/>
                <a:gd name="connsiteX44" fmla="*/ 21236 w 35275"/>
                <a:gd name="connsiteY44" fmla="*/ 25902 h 29193"/>
                <a:gd name="connsiteX45" fmla="*/ 13857 w 35275"/>
                <a:gd name="connsiteY45" fmla="*/ 29146 h 29193"/>
                <a:gd name="connsiteX46" fmla="*/ 15804 w 35275"/>
                <a:gd name="connsiteY46" fmla="*/ 23255 h 29193"/>
                <a:gd name="connsiteX47" fmla="*/ 15474 w 35275"/>
                <a:gd name="connsiteY47" fmla="*/ 24898 h 29193"/>
                <a:gd name="connsiteX48" fmla="*/ 14650 w 35275"/>
                <a:gd name="connsiteY48" fmla="*/ 23978 h 29193"/>
                <a:gd name="connsiteX49" fmla="*/ 13086 w 35275"/>
                <a:gd name="connsiteY49" fmla="*/ 23453 h 29193"/>
                <a:gd name="connsiteX50" fmla="*/ 11687 w 35275"/>
                <a:gd name="connsiteY50" fmla="*/ 22928 h 29193"/>
                <a:gd name="connsiteX51" fmla="*/ 10286 w 35275"/>
                <a:gd name="connsiteY51" fmla="*/ 21483 h 29193"/>
                <a:gd name="connsiteX52" fmla="*/ 8640 w 35275"/>
                <a:gd name="connsiteY52" fmla="*/ 22665 h 29193"/>
                <a:gd name="connsiteX53" fmla="*/ 7157 w 35275"/>
                <a:gd name="connsiteY53" fmla="*/ 22797 h 29193"/>
                <a:gd name="connsiteX54" fmla="*/ 5592 w 35275"/>
                <a:gd name="connsiteY54" fmla="*/ 22468 h 29193"/>
                <a:gd name="connsiteX55" fmla="*/ 3087 w 35275"/>
                <a:gd name="connsiteY55" fmla="*/ 22742 h 29193"/>
                <a:gd name="connsiteX56" fmla="*/ 1334 w 35275"/>
                <a:gd name="connsiteY56" fmla="*/ 22904 h 29193"/>
                <a:gd name="connsiteX57" fmla="*/ 52 w 35275"/>
                <a:gd name="connsiteY57" fmla="*/ 21793 h 29193"/>
                <a:gd name="connsiteX0" fmla="*/ 52 w 35275"/>
                <a:gd name="connsiteY0" fmla="*/ 21793 h 29346"/>
                <a:gd name="connsiteX1" fmla="*/ 907 w 35275"/>
                <a:gd name="connsiteY1" fmla="*/ 20980 h 29346"/>
                <a:gd name="connsiteX2" fmla="*/ 675 w 35275"/>
                <a:gd name="connsiteY2" fmla="*/ 19936 h 29346"/>
                <a:gd name="connsiteX3" fmla="*/ 1361 w 35275"/>
                <a:gd name="connsiteY3" fmla="*/ 19524 h 29346"/>
                <a:gd name="connsiteX4" fmla="*/ 1187 w 35275"/>
                <a:gd name="connsiteY4" fmla="*/ 18670 h 29346"/>
                <a:gd name="connsiteX5" fmla="*/ 805 w 35275"/>
                <a:gd name="connsiteY5" fmla="*/ 18144 h 29346"/>
                <a:gd name="connsiteX6" fmla="*/ 1119 w 35275"/>
                <a:gd name="connsiteY6" fmla="*/ 17208 h 29346"/>
                <a:gd name="connsiteX7" fmla="*/ 1992 w 35275"/>
                <a:gd name="connsiteY7" fmla="*/ 16758 h 29346"/>
                <a:gd name="connsiteX8" fmla="*/ 1963 w 35275"/>
                <a:gd name="connsiteY8" fmla="*/ 16234 h 29346"/>
                <a:gd name="connsiteX9" fmla="*/ 2137 w 35275"/>
                <a:gd name="connsiteY9" fmla="*/ 15524 h 29346"/>
                <a:gd name="connsiteX10" fmla="*/ 2557 w 35275"/>
                <a:gd name="connsiteY10" fmla="*/ 14932 h 29346"/>
                <a:gd name="connsiteX11" fmla="*/ 2509 w 35275"/>
                <a:gd name="connsiteY11" fmla="*/ 14149 h 29346"/>
                <a:gd name="connsiteX12" fmla="*/ 1498 w 35275"/>
                <a:gd name="connsiteY12" fmla="*/ 12788 h 29346"/>
                <a:gd name="connsiteX13" fmla="*/ 52 w 35275"/>
                <a:gd name="connsiteY13" fmla="*/ 10906 h 29346"/>
                <a:gd name="connsiteX14" fmla="*/ 830 w 35275"/>
                <a:gd name="connsiteY14" fmla="*/ 9921 h 29346"/>
                <a:gd name="connsiteX15" fmla="*/ 1192 w 35275"/>
                <a:gd name="connsiteY15" fmla="*/ 9275 h 29346"/>
                <a:gd name="connsiteX16" fmla="*/ 2185 w 35275"/>
                <a:gd name="connsiteY16" fmla="*/ 8214 h 29346"/>
                <a:gd name="connsiteX17" fmla="*/ 3867 w 35275"/>
                <a:gd name="connsiteY17" fmla="*/ 7580 h 29346"/>
                <a:gd name="connsiteX18" fmla="*/ 5757 w 35275"/>
                <a:gd name="connsiteY18" fmla="*/ 6247 h 29346"/>
                <a:gd name="connsiteX19" fmla="*/ 8129 w 35275"/>
                <a:gd name="connsiteY19" fmla="*/ 5210 h 29346"/>
                <a:gd name="connsiteX20" fmla="*/ 9874 w 35275"/>
                <a:gd name="connsiteY20" fmla="*/ 4803 h 29346"/>
                <a:gd name="connsiteX21" fmla="*/ 11997 w 35275"/>
                <a:gd name="connsiteY21" fmla="*/ 790 h 29346"/>
                <a:gd name="connsiteX22" fmla="*/ 15688 w 35275"/>
                <a:gd name="connsiteY22" fmla="*/ 1111 h 29346"/>
                <a:gd name="connsiteX23" fmla="*/ 17102 w 35275"/>
                <a:gd name="connsiteY23" fmla="*/ 122 h 29346"/>
                <a:gd name="connsiteX24" fmla="*/ 17702 w 35275"/>
                <a:gd name="connsiteY24" fmla="*/ 3989 h 29346"/>
                <a:gd name="connsiteX25" fmla="*/ 19404 w 35275"/>
                <a:gd name="connsiteY25" fmla="*/ 5239 h 29346"/>
                <a:gd name="connsiteX26" fmla="*/ 21307 w 35275"/>
                <a:gd name="connsiteY26" fmla="*/ 6274 h 29346"/>
                <a:gd name="connsiteX27" fmla="*/ 22808 w 35275"/>
                <a:gd name="connsiteY27" fmla="*/ 6767 h 29346"/>
                <a:gd name="connsiteX28" fmla="*/ 24483 w 35275"/>
                <a:gd name="connsiteY28" fmla="*/ 7256 h 29346"/>
                <a:gd name="connsiteX29" fmla="*/ 25039 w 35275"/>
                <a:gd name="connsiteY29" fmla="*/ 8135 h 29346"/>
                <a:gd name="connsiteX30" fmla="*/ 26228 w 35275"/>
                <a:gd name="connsiteY30" fmla="*/ 8917 h 29346"/>
                <a:gd name="connsiteX31" fmla="*/ 26098 w 35275"/>
                <a:gd name="connsiteY31" fmla="*/ 9531 h 29346"/>
                <a:gd name="connsiteX32" fmla="*/ 27991 w 35275"/>
                <a:gd name="connsiteY32" fmla="*/ 10122 h 29346"/>
                <a:gd name="connsiteX33" fmla="*/ 31860 w 35275"/>
                <a:gd name="connsiteY33" fmla="*/ 12023 h 29346"/>
                <a:gd name="connsiteX34" fmla="*/ 35181 w 35275"/>
                <a:gd name="connsiteY34" fmla="*/ 13815 h 29346"/>
                <a:gd name="connsiteX35" fmla="*/ 33981 w 35275"/>
                <a:gd name="connsiteY35" fmla="*/ 14614 h 29346"/>
                <a:gd name="connsiteX36" fmla="*/ 31655 w 35275"/>
                <a:gd name="connsiteY36" fmla="*/ 16237 h 29346"/>
                <a:gd name="connsiteX37" fmla="*/ 32741 w 35275"/>
                <a:gd name="connsiteY37" fmla="*/ 18381 h 29346"/>
                <a:gd name="connsiteX38" fmla="*/ 31875 w 35275"/>
                <a:gd name="connsiteY38" fmla="*/ 19753 h 29346"/>
                <a:gd name="connsiteX39" fmla="*/ 28587 w 35275"/>
                <a:gd name="connsiteY39" fmla="*/ 20155 h 29346"/>
                <a:gd name="connsiteX40" fmla="*/ 28441 w 35275"/>
                <a:gd name="connsiteY40" fmla="*/ 23197 h 29346"/>
                <a:gd name="connsiteX41" fmla="*/ 25498 w 35275"/>
                <a:gd name="connsiteY41" fmla="*/ 21945 h 29346"/>
                <a:gd name="connsiteX42" fmla="*/ 24868 w 35275"/>
                <a:gd name="connsiteY42" fmla="*/ 24554 h 29346"/>
                <a:gd name="connsiteX43" fmla="*/ 24862 w 35275"/>
                <a:gd name="connsiteY43" fmla="*/ 26964 h 29346"/>
                <a:gd name="connsiteX44" fmla="*/ 21236 w 35275"/>
                <a:gd name="connsiteY44" fmla="*/ 25902 h 29346"/>
                <a:gd name="connsiteX45" fmla="*/ 19807 w 35275"/>
                <a:gd name="connsiteY45" fmla="*/ 27778 h 29346"/>
                <a:gd name="connsiteX46" fmla="*/ 13857 w 35275"/>
                <a:gd name="connsiteY46" fmla="*/ 29146 h 29346"/>
                <a:gd name="connsiteX47" fmla="*/ 15804 w 35275"/>
                <a:gd name="connsiteY47" fmla="*/ 23255 h 29346"/>
                <a:gd name="connsiteX48" fmla="*/ 15474 w 35275"/>
                <a:gd name="connsiteY48" fmla="*/ 24898 h 29346"/>
                <a:gd name="connsiteX49" fmla="*/ 14650 w 35275"/>
                <a:gd name="connsiteY49" fmla="*/ 23978 h 29346"/>
                <a:gd name="connsiteX50" fmla="*/ 13086 w 35275"/>
                <a:gd name="connsiteY50" fmla="*/ 23453 h 29346"/>
                <a:gd name="connsiteX51" fmla="*/ 11687 w 35275"/>
                <a:gd name="connsiteY51" fmla="*/ 22928 h 29346"/>
                <a:gd name="connsiteX52" fmla="*/ 10286 w 35275"/>
                <a:gd name="connsiteY52" fmla="*/ 21483 h 29346"/>
                <a:gd name="connsiteX53" fmla="*/ 8640 w 35275"/>
                <a:gd name="connsiteY53" fmla="*/ 22665 h 29346"/>
                <a:gd name="connsiteX54" fmla="*/ 7157 w 35275"/>
                <a:gd name="connsiteY54" fmla="*/ 22797 h 29346"/>
                <a:gd name="connsiteX55" fmla="*/ 5592 w 35275"/>
                <a:gd name="connsiteY55" fmla="*/ 22468 h 29346"/>
                <a:gd name="connsiteX56" fmla="*/ 3087 w 35275"/>
                <a:gd name="connsiteY56" fmla="*/ 22742 h 29346"/>
                <a:gd name="connsiteX57" fmla="*/ 1334 w 35275"/>
                <a:gd name="connsiteY57" fmla="*/ 22904 h 29346"/>
                <a:gd name="connsiteX58" fmla="*/ 52 w 35275"/>
                <a:gd name="connsiteY58" fmla="*/ 21793 h 29346"/>
                <a:gd name="connsiteX0" fmla="*/ 52 w 35275"/>
                <a:gd name="connsiteY0" fmla="*/ 21793 h 30345"/>
                <a:gd name="connsiteX1" fmla="*/ 907 w 35275"/>
                <a:gd name="connsiteY1" fmla="*/ 20980 h 30345"/>
                <a:gd name="connsiteX2" fmla="*/ 675 w 35275"/>
                <a:gd name="connsiteY2" fmla="*/ 19936 h 30345"/>
                <a:gd name="connsiteX3" fmla="*/ 1361 w 35275"/>
                <a:gd name="connsiteY3" fmla="*/ 19524 h 30345"/>
                <a:gd name="connsiteX4" fmla="*/ 1187 w 35275"/>
                <a:gd name="connsiteY4" fmla="*/ 18670 h 30345"/>
                <a:gd name="connsiteX5" fmla="*/ 805 w 35275"/>
                <a:gd name="connsiteY5" fmla="*/ 18144 h 30345"/>
                <a:gd name="connsiteX6" fmla="*/ 1119 w 35275"/>
                <a:gd name="connsiteY6" fmla="*/ 17208 h 30345"/>
                <a:gd name="connsiteX7" fmla="*/ 1992 w 35275"/>
                <a:gd name="connsiteY7" fmla="*/ 16758 h 30345"/>
                <a:gd name="connsiteX8" fmla="*/ 1963 w 35275"/>
                <a:gd name="connsiteY8" fmla="*/ 16234 h 30345"/>
                <a:gd name="connsiteX9" fmla="*/ 2137 w 35275"/>
                <a:gd name="connsiteY9" fmla="*/ 15524 h 30345"/>
                <a:gd name="connsiteX10" fmla="*/ 2557 w 35275"/>
                <a:gd name="connsiteY10" fmla="*/ 14932 h 30345"/>
                <a:gd name="connsiteX11" fmla="*/ 2509 w 35275"/>
                <a:gd name="connsiteY11" fmla="*/ 14149 h 30345"/>
                <a:gd name="connsiteX12" fmla="*/ 1498 w 35275"/>
                <a:gd name="connsiteY12" fmla="*/ 12788 h 30345"/>
                <a:gd name="connsiteX13" fmla="*/ 52 w 35275"/>
                <a:gd name="connsiteY13" fmla="*/ 10906 h 30345"/>
                <a:gd name="connsiteX14" fmla="*/ 830 w 35275"/>
                <a:gd name="connsiteY14" fmla="*/ 9921 h 30345"/>
                <a:gd name="connsiteX15" fmla="*/ 1192 w 35275"/>
                <a:gd name="connsiteY15" fmla="*/ 9275 h 30345"/>
                <a:gd name="connsiteX16" fmla="*/ 2185 w 35275"/>
                <a:gd name="connsiteY16" fmla="*/ 8214 h 30345"/>
                <a:gd name="connsiteX17" fmla="*/ 3867 w 35275"/>
                <a:gd name="connsiteY17" fmla="*/ 7580 h 30345"/>
                <a:gd name="connsiteX18" fmla="*/ 5757 w 35275"/>
                <a:gd name="connsiteY18" fmla="*/ 6247 h 30345"/>
                <a:gd name="connsiteX19" fmla="*/ 8129 w 35275"/>
                <a:gd name="connsiteY19" fmla="*/ 5210 h 30345"/>
                <a:gd name="connsiteX20" fmla="*/ 9874 w 35275"/>
                <a:gd name="connsiteY20" fmla="*/ 4803 h 30345"/>
                <a:gd name="connsiteX21" fmla="*/ 11997 w 35275"/>
                <a:gd name="connsiteY21" fmla="*/ 790 h 30345"/>
                <a:gd name="connsiteX22" fmla="*/ 15688 w 35275"/>
                <a:gd name="connsiteY22" fmla="*/ 1111 h 30345"/>
                <a:gd name="connsiteX23" fmla="*/ 17102 w 35275"/>
                <a:gd name="connsiteY23" fmla="*/ 122 h 30345"/>
                <a:gd name="connsiteX24" fmla="*/ 17702 w 35275"/>
                <a:gd name="connsiteY24" fmla="*/ 3989 h 30345"/>
                <a:gd name="connsiteX25" fmla="*/ 19404 w 35275"/>
                <a:gd name="connsiteY25" fmla="*/ 5239 h 30345"/>
                <a:gd name="connsiteX26" fmla="*/ 21307 w 35275"/>
                <a:gd name="connsiteY26" fmla="*/ 6274 h 30345"/>
                <a:gd name="connsiteX27" fmla="*/ 22808 w 35275"/>
                <a:gd name="connsiteY27" fmla="*/ 6767 h 30345"/>
                <a:gd name="connsiteX28" fmla="*/ 24483 w 35275"/>
                <a:gd name="connsiteY28" fmla="*/ 7256 h 30345"/>
                <a:gd name="connsiteX29" fmla="*/ 25039 w 35275"/>
                <a:gd name="connsiteY29" fmla="*/ 8135 h 30345"/>
                <a:gd name="connsiteX30" fmla="*/ 26228 w 35275"/>
                <a:gd name="connsiteY30" fmla="*/ 8917 h 30345"/>
                <a:gd name="connsiteX31" fmla="*/ 26098 w 35275"/>
                <a:gd name="connsiteY31" fmla="*/ 9531 h 30345"/>
                <a:gd name="connsiteX32" fmla="*/ 27991 w 35275"/>
                <a:gd name="connsiteY32" fmla="*/ 10122 h 30345"/>
                <a:gd name="connsiteX33" fmla="*/ 31860 w 35275"/>
                <a:gd name="connsiteY33" fmla="*/ 12023 h 30345"/>
                <a:gd name="connsiteX34" fmla="*/ 35181 w 35275"/>
                <a:gd name="connsiteY34" fmla="*/ 13815 h 30345"/>
                <a:gd name="connsiteX35" fmla="*/ 33981 w 35275"/>
                <a:gd name="connsiteY35" fmla="*/ 14614 h 30345"/>
                <a:gd name="connsiteX36" fmla="*/ 31655 w 35275"/>
                <a:gd name="connsiteY36" fmla="*/ 16237 h 30345"/>
                <a:gd name="connsiteX37" fmla="*/ 32741 w 35275"/>
                <a:gd name="connsiteY37" fmla="*/ 18381 h 30345"/>
                <a:gd name="connsiteX38" fmla="*/ 31875 w 35275"/>
                <a:gd name="connsiteY38" fmla="*/ 19753 h 30345"/>
                <a:gd name="connsiteX39" fmla="*/ 28587 w 35275"/>
                <a:gd name="connsiteY39" fmla="*/ 20155 h 30345"/>
                <a:gd name="connsiteX40" fmla="*/ 28441 w 35275"/>
                <a:gd name="connsiteY40" fmla="*/ 23197 h 30345"/>
                <a:gd name="connsiteX41" fmla="*/ 25498 w 35275"/>
                <a:gd name="connsiteY41" fmla="*/ 21945 h 30345"/>
                <a:gd name="connsiteX42" fmla="*/ 24868 w 35275"/>
                <a:gd name="connsiteY42" fmla="*/ 24554 h 30345"/>
                <a:gd name="connsiteX43" fmla="*/ 24862 w 35275"/>
                <a:gd name="connsiteY43" fmla="*/ 26964 h 30345"/>
                <a:gd name="connsiteX44" fmla="*/ 21236 w 35275"/>
                <a:gd name="connsiteY44" fmla="*/ 25902 h 30345"/>
                <a:gd name="connsiteX45" fmla="*/ 19807 w 35275"/>
                <a:gd name="connsiteY45" fmla="*/ 27778 h 30345"/>
                <a:gd name="connsiteX46" fmla="*/ 18425 w 35275"/>
                <a:gd name="connsiteY46" fmla="*/ 30259 h 30345"/>
                <a:gd name="connsiteX47" fmla="*/ 13857 w 35275"/>
                <a:gd name="connsiteY47" fmla="*/ 29146 h 30345"/>
                <a:gd name="connsiteX48" fmla="*/ 15804 w 35275"/>
                <a:gd name="connsiteY48" fmla="*/ 23255 h 30345"/>
                <a:gd name="connsiteX49" fmla="*/ 15474 w 35275"/>
                <a:gd name="connsiteY49" fmla="*/ 24898 h 30345"/>
                <a:gd name="connsiteX50" fmla="*/ 14650 w 35275"/>
                <a:gd name="connsiteY50" fmla="*/ 23978 h 30345"/>
                <a:gd name="connsiteX51" fmla="*/ 13086 w 35275"/>
                <a:gd name="connsiteY51" fmla="*/ 23453 h 30345"/>
                <a:gd name="connsiteX52" fmla="*/ 11687 w 35275"/>
                <a:gd name="connsiteY52" fmla="*/ 22928 h 30345"/>
                <a:gd name="connsiteX53" fmla="*/ 10286 w 35275"/>
                <a:gd name="connsiteY53" fmla="*/ 21483 h 30345"/>
                <a:gd name="connsiteX54" fmla="*/ 8640 w 35275"/>
                <a:gd name="connsiteY54" fmla="*/ 22665 h 30345"/>
                <a:gd name="connsiteX55" fmla="*/ 7157 w 35275"/>
                <a:gd name="connsiteY55" fmla="*/ 22797 h 30345"/>
                <a:gd name="connsiteX56" fmla="*/ 5592 w 35275"/>
                <a:gd name="connsiteY56" fmla="*/ 22468 h 30345"/>
                <a:gd name="connsiteX57" fmla="*/ 3087 w 35275"/>
                <a:gd name="connsiteY57" fmla="*/ 22742 h 30345"/>
                <a:gd name="connsiteX58" fmla="*/ 1334 w 35275"/>
                <a:gd name="connsiteY58" fmla="*/ 22904 h 30345"/>
                <a:gd name="connsiteX59" fmla="*/ 52 w 35275"/>
                <a:gd name="connsiteY59" fmla="*/ 21793 h 30345"/>
                <a:gd name="connsiteX0" fmla="*/ 52 w 35275"/>
                <a:gd name="connsiteY0" fmla="*/ 21793 h 30311"/>
                <a:gd name="connsiteX1" fmla="*/ 907 w 35275"/>
                <a:gd name="connsiteY1" fmla="*/ 20980 h 30311"/>
                <a:gd name="connsiteX2" fmla="*/ 675 w 35275"/>
                <a:gd name="connsiteY2" fmla="*/ 19936 h 30311"/>
                <a:gd name="connsiteX3" fmla="*/ 1361 w 35275"/>
                <a:gd name="connsiteY3" fmla="*/ 19524 h 30311"/>
                <a:gd name="connsiteX4" fmla="*/ 1187 w 35275"/>
                <a:gd name="connsiteY4" fmla="*/ 18670 h 30311"/>
                <a:gd name="connsiteX5" fmla="*/ 805 w 35275"/>
                <a:gd name="connsiteY5" fmla="*/ 18144 h 30311"/>
                <a:gd name="connsiteX6" fmla="*/ 1119 w 35275"/>
                <a:gd name="connsiteY6" fmla="*/ 17208 h 30311"/>
                <a:gd name="connsiteX7" fmla="*/ 1992 w 35275"/>
                <a:gd name="connsiteY7" fmla="*/ 16758 h 30311"/>
                <a:gd name="connsiteX8" fmla="*/ 1963 w 35275"/>
                <a:gd name="connsiteY8" fmla="*/ 16234 h 30311"/>
                <a:gd name="connsiteX9" fmla="*/ 2137 w 35275"/>
                <a:gd name="connsiteY9" fmla="*/ 15524 h 30311"/>
                <a:gd name="connsiteX10" fmla="*/ 2557 w 35275"/>
                <a:gd name="connsiteY10" fmla="*/ 14932 h 30311"/>
                <a:gd name="connsiteX11" fmla="*/ 2509 w 35275"/>
                <a:gd name="connsiteY11" fmla="*/ 14149 h 30311"/>
                <a:gd name="connsiteX12" fmla="*/ 1498 w 35275"/>
                <a:gd name="connsiteY12" fmla="*/ 12788 h 30311"/>
                <a:gd name="connsiteX13" fmla="*/ 52 w 35275"/>
                <a:gd name="connsiteY13" fmla="*/ 10906 h 30311"/>
                <a:gd name="connsiteX14" fmla="*/ 830 w 35275"/>
                <a:gd name="connsiteY14" fmla="*/ 9921 h 30311"/>
                <a:gd name="connsiteX15" fmla="*/ 1192 w 35275"/>
                <a:gd name="connsiteY15" fmla="*/ 9275 h 30311"/>
                <a:gd name="connsiteX16" fmla="*/ 2185 w 35275"/>
                <a:gd name="connsiteY16" fmla="*/ 8214 h 30311"/>
                <a:gd name="connsiteX17" fmla="*/ 3867 w 35275"/>
                <a:gd name="connsiteY17" fmla="*/ 7580 h 30311"/>
                <a:gd name="connsiteX18" fmla="*/ 5757 w 35275"/>
                <a:gd name="connsiteY18" fmla="*/ 6247 h 30311"/>
                <a:gd name="connsiteX19" fmla="*/ 8129 w 35275"/>
                <a:gd name="connsiteY19" fmla="*/ 5210 h 30311"/>
                <a:gd name="connsiteX20" fmla="*/ 9874 w 35275"/>
                <a:gd name="connsiteY20" fmla="*/ 4803 h 30311"/>
                <a:gd name="connsiteX21" fmla="*/ 11997 w 35275"/>
                <a:gd name="connsiteY21" fmla="*/ 790 h 30311"/>
                <a:gd name="connsiteX22" fmla="*/ 15688 w 35275"/>
                <a:gd name="connsiteY22" fmla="*/ 1111 h 30311"/>
                <a:gd name="connsiteX23" fmla="*/ 17102 w 35275"/>
                <a:gd name="connsiteY23" fmla="*/ 122 h 30311"/>
                <a:gd name="connsiteX24" fmla="*/ 17702 w 35275"/>
                <a:gd name="connsiteY24" fmla="*/ 3989 h 30311"/>
                <a:gd name="connsiteX25" fmla="*/ 19404 w 35275"/>
                <a:gd name="connsiteY25" fmla="*/ 5239 h 30311"/>
                <a:gd name="connsiteX26" fmla="*/ 21307 w 35275"/>
                <a:gd name="connsiteY26" fmla="*/ 6274 h 30311"/>
                <a:gd name="connsiteX27" fmla="*/ 22808 w 35275"/>
                <a:gd name="connsiteY27" fmla="*/ 6767 h 30311"/>
                <a:gd name="connsiteX28" fmla="*/ 24483 w 35275"/>
                <a:gd name="connsiteY28" fmla="*/ 7256 h 30311"/>
                <a:gd name="connsiteX29" fmla="*/ 25039 w 35275"/>
                <a:gd name="connsiteY29" fmla="*/ 8135 h 30311"/>
                <a:gd name="connsiteX30" fmla="*/ 26228 w 35275"/>
                <a:gd name="connsiteY30" fmla="*/ 8917 h 30311"/>
                <a:gd name="connsiteX31" fmla="*/ 26098 w 35275"/>
                <a:gd name="connsiteY31" fmla="*/ 9531 h 30311"/>
                <a:gd name="connsiteX32" fmla="*/ 27991 w 35275"/>
                <a:gd name="connsiteY32" fmla="*/ 10122 h 30311"/>
                <a:gd name="connsiteX33" fmla="*/ 31860 w 35275"/>
                <a:gd name="connsiteY33" fmla="*/ 12023 h 30311"/>
                <a:gd name="connsiteX34" fmla="*/ 35181 w 35275"/>
                <a:gd name="connsiteY34" fmla="*/ 13815 h 30311"/>
                <a:gd name="connsiteX35" fmla="*/ 33981 w 35275"/>
                <a:gd name="connsiteY35" fmla="*/ 14614 h 30311"/>
                <a:gd name="connsiteX36" fmla="*/ 31655 w 35275"/>
                <a:gd name="connsiteY36" fmla="*/ 16237 h 30311"/>
                <a:gd name="connsiteX37" fmla="*/ 32741 w 35275"/>
                <a:gd name="connsiteY37" fmla="*/ 18381 h 30311"/>
                <a:gd name="connsiteX38" fmla="*/ 31875 w 35275"/>
                <a:gd name="connsiteY38" fmla="*/ 19753 h 30311"/>
                <a:gd name="connsiteX39" fmla="*/ 28587 w 35275"/>
                <a:gd name="connsiteY39" fmla="*/ 20155 h 30311"/>
                <a:gd name="connsiteX40" fmla="*/ 28441 w 35275"/>
                <a:gd name="connsiteY40" fmla="*/ 23197 h 30311"/>
                <a:gd name="connsiteX41" fmla="*/ 25498 w 35275"/>
                <a:gd name="connsiteY41" fmla="*/ 21945 h 30311"/>
                <a:gd name="connsiteX42" fmla="*/ 24868 w 35275"/>
                <a:gd name="connsiteY42" fmla="*/ 24554 h 30311"/>
                <a:gd name="connsiteX43" fmla="*/ 24862 w 35275"/>
                <a:gd name="connsiteY43" fmla="*/ 26964 h 30311"/>
                <a:gd name="connsiteX44" fmla="*/ 21236 w 35275"/>
                <a:gd name="connsiteY44" fmla="*/ 25902 h 30311"/>
                <a:gd name="connsiteX45" fmla="*/ 19807 w 35275"/>
                <a:gd name="connsiteY45" fmla="*/ 27778 h 30311"/>
                <a:gd name="connsiteX46" fmla="*/ 18425 w 35275"/>
                <a:gd name="connsiteY46" fmla="*/ 30259 h 30311"/>
                <a:gd name="connsiteX47" fmla="*/ 17215 w 35275"/>
                <a:gd name="connsiteY47" fmla="*/ 28329 h 30311"/>
                <a:gd name="connsiteX48" fmla="*/ 13857 w 35275"/>
                <a:gd name="connsiteY48" fmla="*/ 29146 h 30311"/>
                <a:gd name="connsiteX49" fmla="*/ 15804 w 35275"/>
                <a:gd name="connsiteY49" fmla="*/ 23255 h 30311"/>
                <a:gd name="connsiteX50" fmla="*/ 15474 w 35275"/>
                <a:gd name="connsiteY50" fmla="*/ 24898 h 30311"/>
                <a:gd name="connsiteX51" fmla="*/ 14650 w 35275"/>
                <a:gd name="connsiteY51" fmla="*/ 23978 h 30311"/>
                <a:gd name="connsiteX52" fmla="*/ 13086 w 35275"/>
                <a:gd name="connsiteY52" fmla="*/ 23453 h 30311"/>
                <a:gd name="connsiteX53" fmla="*/ 11687 w 35275"/>
                <a:gd name="connsiteY53" fmla="*/ 22928 h 30311"/>
                <a:gd name="connsiteX54" fmla="*/ 10286 w 35275"/>
                <a:gd name="connsiteY54" fmla="*/ 21483 h 30311"/>
                <a:gd name="connsiteX55" fmla="*/ 8640 w 35275"/>
                <a:gd name="connsiteY55" fmla="*/ 22665 h 30311"/>
                <a:gd name="connsiteX56" fmla="*/ 7157 w 35275"/>
                <a:gd name="connsiteY56" fmla="*/ 22797 h 30311"/>
                <a:gd name="connsiteX57" fmla="*/ 5592 w 35275"/>
                <a:gd name="connsiteY57" fmla="*/ 22468 h 30311"/>
                <a:gd name="connsiteX58" fmla="*/ 3087 w 35275"/>
                <a:gd name="connsiteY58" fmla="*/ 22742 h 30311"/>
                <a:gd name="connsiteX59" fmla="*/ 1334 w 35275"/>
                <a:gd name="connsiteY59" fmla="*/ 22904 h 30311"/>
                <a:gd name="connsiteX60" fmla="*/ 52 w 35275"/>
                <a:gd name="connsiteY60" fmla="*/ 21793 h 30311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5804 w 35275"/>
                <a:gd name="connsiteY49" fmla="*/ 23255 h 30329"/>
                <a:gd name="connsiteX50" fmla="*/ 15474 w 35275"/>
                <a:gd name="connsiteY50" fmla="*/ 24898 h 30329"/>
                <a:gd name="connsiteX51" fmla="*/ 14650 w 35275"/>
                <a:gd name="connsiteY51" fmla="*/ 23978 h 30329"/>
                <a:gd name="connsiteX52" fmla="*/ 13086 w 35275"/>
                <a:gd name="connsiteY52" fmla="*/ 23453 h 30329"/>
                <a:gd name="connsiteX53" fmla="*/ 11687 w 35275"/>
                <a:gd name="connsiteY53" fmla="*/ 22928 h 30329"/>
                <a:gd name="connsiteX54" fmla="*/ 10286 w 35275"/>
                <a:gd name="connsiteY54" fmla="*/ 21483 h 30329"/>
                <a:gd name="connsiteX55" fmla="*/ 8640 w 35275"/>
                <a:gd name="connsiteY55" fmla="*/ 22665 h 30329"/>
                <a:gd name="connsiteX56" fmla="*/ 7157 w 35275"/>
                <a:gd name="connsiteY56" fmla="*/ 22797 h 30329"/>
                <a:gd name="connsiteX57" fmla="*/ 5592 w 35275"/>
                <a:gd name="connsiteY57" fmla="*/ 22468 h 30329"/>
                <a:gd name="connsiteX58" fmla="*/ 3087 w 35275"/>
                <a:gd name="connsiteY58" fmla="*/ 22742 h 30329"/>
                <a:gd name="connsiteX59" fmla="*/ 1334 w 35275"/>
                <a:gd name="connsiteY59" fmla="*/ 22904 h 30329"/>
                <a:gd name="connsiteX60" fmla="*/ 52 w 35275"/>
                <a:gd name="connsiteY60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1483 w 35275"/>
                <a:gd name="connsiteY49" fmla="*/ 26977 h 30329"/>
                <a:gd name="connsiteX50" fmla="*/ 15474 w 35275"/>
                <a:gd name="connsiteY50" fmla="*/ 24898 h 30329"/>
                <a:gd name="connsiteX51" fmla="*/ 14650 w 35275"/>
                <a:gd name="connsiteY51" fmla="*/ 23978 h 30329"/>
                <a:gd name="connsiteX52" fmla="*/ 13086 w 35275"/>
                <a:gd name="connsiteY52" fmla="*/ 23453 h 30329"/>
                <a:gd name="connsiteX53" fmla="*/ 11687 w 35275"/>
                <a:gd name="connsiteY53" fmla="*/ 22928 h 30329"/>
                <a:gd name="connsiteX54" fmla="*/ 10286 w 35275"/>
                <a:gd name="connsiteY54" fmla="*/ 21483 h 30329"/>
                <a:gd name="connsiteX55" fmla="*/ 8640 w 35275"/>
                <a:gd name="connsiteY55" fmla="*/ 22665 h 30329"/>
                <a:gd name="connsiteX56" fmla="*/ 7157 w 35275"/>
                <a:gd name="connsiteY56" fmla="*/ 22797 h 30329"/>
                <a:gd name="connsiteX57" fmla="*/ 5592 w 35275"/>
                <a:gd name="connsiteY57" fmla="*/ 22468 h 30329"/>
                <a:gd name="connsiteX58" fmla="*/ 3087 w 35275"/>
                <a:gd name="connsiteY58" fmla="*/ 22742 h 30329"/>
                <a:gd name="connsiteX59" fmla="*/ 1334 w 35275"/>
                <a:gd name="connsiteY59" fmla="*/ 22904 h 30329"/>
                <a:gd name="connsiteX60" fmla="*/ 52 w 35275"/>
                <a:gd name="connsiteY60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15474 w 35275"/>
                <a:gd name="connsiteY50" fmla="*/ 24898 h 30329"/>
                <a:gd name="connsiteX51" fmla="*/ 14650 w 35275"/>
                <a:gd name="connsiteY51" fmla="*/ 23978 h 30329"/>
                <a:gd name="connsiteX52" fmla="*/ 13086 w 35275"/>
                <a:gd name="connsiteY52" fmla="*/ 23453 h 30329"/>
                <a:gd name="connsiteX53" fmla="*/ 11687 w 35275"/>
                <a:gd name="connsiteY53" fmla="*/ 22928 h 30329"/>
                <a:gd name="connsiteX54" fmla="*/ 10286 w 35275"/>
                <a:gd name="connsiteY54" fmla="*/ 21483 h 30329"/>
                <a:gd name="connsiteX55" fmla="*/ 8640 w 35275"/>
                <a:gd name="connsiteY55" fmla="*/ 22665 h 30329"/>
                <a:gd name="connsiteX56" fmla="*/ 7157 w 35275"/>
                <a:gd name="connsiteY56" fmla="*/ 22797 h 30329"/>
                <a:gd name="connsiteX57" fmla="*/ 5592 w 35275"/>
                <a:gd name="connsiteY57" fmla="*/ 22468 h 30329"/>
                <a:gd name="connsiteX58" fmla="*/ 3087 w 35275"/>
                <a:gd name="connsiteY58" fmla="*/ 22742 h 30329"/>
                <a:gd name="connsiteX59" fmla="*/ 1334 w 35275"/>
                <a:gd name="connsiteY59" fmla="*/ 22904 h 30329"/>
                <a:gd name="connsiteX60" fmla="*/ 52 w 35275"/>
                <a:gd name="connsiteY60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8906 w 35275"/>
                <a:gd name="connsiteY50" fmla="*/ 29722 h 30329"/>
                <a:gd name="connsiteX51" fmla="*/ 14650 w 35275"/>
                <a:gd name="connsiteY51" fmla="*/ 23978 h 30329"/>
                <a:gd name="connsiteX52" fmla="*/ 13086 w 35275"/>
                <a:gd name="connsiteY52" fmla="*/ 23453 h 30329"/>
                <a:gd name="connsiteX53" fmla="*/ 11687 w 35275"/>
                <a:gd name="connsiteY53" fmla="*/ 22928 h 30329"/>
                <a:gd name="connsiteX54" fmla="*/ 10286 w 35275"/>
                <a:gd name="connsiteY54" fmla="*/ 21483 h 30329"/>
                <a:gd name="connsiteX55" fmla="*/ 8640 w 35275"/>
                <a:gd name="connsiteY55" fmla="*/ 22665 h 30329"/>
                <a:gd name="connsiteX56" fmla="*/ 7157 w 35275"/>
                <a:gd name="connsiteY56" fmla="*/ 22797 h 30329"/>
                <a:gd name="connsiteX57" fmla="*/ 5592 w 35275"/>
                <a:gd name="connsiteY57" fmla="*/ 22468 h 30329"/>
                <a:gd name="connsiteX58" fmla="*/ 3087 w 35275"/>
                <a:gd name="connsiteY58" fmla="*/ 22742 h 30329"/>
                <a:gd name="connsiteX59" fmla="*/ 1334 w 35275"/>
                <a:gd name="connsiteY59" fmla="*/ 22904 h 30329"/>
                <a:gd name="connsiteX60" fmla="*/ 52 w 35275"/>
                <a:gd name="connsiteY60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8906 w 35275"/>
                <a:gd name="connsiteY50" fmla="*/ 29722 h 30329"/>
                <a:gd name="connsiteX51" fmla="*/ 8082 w 35275"/>
                <a:gd name="connsiteY51" fmla="*/ 28802 h 30329"/>
                <a:gd name="connsiteX52" fmla="*/ 13086 w 35275"/>
                <a:gd name="connsiteY52" fmla="*/ 23453 h 30329"/>
                <a:gd name="connsiteX53" fmla="*/ 11687 w 35275"/>
                <a:gd name="connsiteY53" fmla="*/ 22928 h 30329"/>
                <a:gd name="connsiteX54" fmla="*/ 10286 w 35275"/>
                <a:gd name="connsiteY54" fmla="*/ 21483 h 30329"/>
                <a:gd name="connsiteX55" fmla="*/ 8640 w 35275"/>
                <a:gd name="connsiteY55" fmla="*/ 22665 h 30329"/>
                <a:gd name="connsiteX56" fmla="*/ 7157 w 35275"/>
                <a:gd name="connsiteY56" fmla="*/ 22797 h 30329"/>
                <a:gd name="connsiteX57" fmla="*/ 5592 w 35275"/>
                <a:gd name="connsiteY57" fmla="*/ 22468 h 30329"/>
                <a:gd name="connsiteX58" fmla="*/ 3087 w 35275"/>
                <a:gd name="connsiteY58" fmla="*/ 22742 h 30329"/>
                <a:gd name="connsiteX59" fmla="*/ 1334 w 35275"/>
                <a:gd name="connsiteY59" fmla="*/ 22904 h 30329"/>
                <a:gd name="connsiteX60" fmla="*/ 52 w 35275"/>
                <a:gd name="connsiteY60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8906 w 35275"/>
                <a:gd name="connsiteY50" fmla="*/ 29722 h 30329"/>
                <a:gd name="connsiteX51" fmla="*/ 8082 w 35275"/>
                <a:gd name="connsiteY51" fmla="*/ 28802 h 30329"/>
                <a:gd name="connsiteX52" fmla="*/ 6172 w 35275"/>
                <a:gd name="connsiteY52" fmla="*/ 29104 h 30329"/>
                <a:gd name="connsiteX53" fmla="*/ 11687 w 35275"/>
                <a:gd name="connsiteY53" fmla="*/ 22928 h 30329"/>
                <a:gd name="connsiteX54" fmla="*/ 10286 w 35275"/>
                <a:gd name="connsiteY54" fmla="*/ 21483 h 30329"/>
                <a:gd name="connsiteX55" fmla="*/ 8640 w 35275"/>
                <a:gd name="connsiteY55" fmla="*/ 22665 h 30329"/>
                <a:gd name="connsiteX56" fmla="*/ 7157 w 35275"/>
                <a:gd name="connsiteY56" fmla="*/ 22797 h 30329"/>
                <a:gd name="connsiteX57" fmla="*/ 5592 w 35275"/>
                <a:gd name="connsiteY57" fmla="*/ 22468 h 30329"/>
                <a:gd name="connsiteX58" fmla="*/ 3087 w 35275"/>
                <a:gd name="connsiteY58" fmla="*/ 22742 h 30329"/>
                <a:gd name="connsiteX59" fmla="*/ 1334 w 35275"/>
                <a:gd name="connsiteY59" fmla="*/ 22904 h 30329"/>
                <a:gd name="connsiteX60" fmla="*/ 52 w 35275"/>
                <a:gd name="connsiteY60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8906 w 35275"/>
                <a:gd name="connsiteY50" fmla="*/ 29722 h 30329"/>
                <a:gd name="connsiteX51" fmla="*/ 8082 w 35275"/>
                <a:gd name="connsiteY51" fmla="*/ 28802 h 30329"/>
                <a:gd name="connsiteX52" fmla="*/ 6172 w 35275"/>
                <a:gd name="connsiteY52" fmla="*/ 29104 h 30329"/>
                <a:gd name="connsiteX53" fmla="*/ 2094 w 35275"/>
                <a:gd name="connsiteY53" fmla="*/ 27545 h 30329"/>
                <a:gd name="connsiteX54" fmla="*/ 10286 w 35275"/>
                <a:gd name="connsiteY54" fmla="*/ 21483 h 30329"/>
                <a:gd name="connsiteX55" fmla="*/ 8640 w 35275"/>
                <a:gd name="connsiteY55" fmla="*/ 22665 h 30329"/>
                <a:gd name="connsiteX56" fmla="*/ 7157 w 35275"/>
                <a:gd name="connsiteY56" fmla="*/ 22797 h 30329"/>
                <a:gd name="connsiteX57" fmla="*/ 5592 w 35275"/>
                <a:gd name="connsiteY57" fmla="*/ 22468 h 30329"/>
                <a:gd name="connsiteX58" fmla="*/ 3087 w 35275"/>
                <a:gd name="connsiteY58" fmla="*/ 22742 h 30329"/>
                <a:gd name="connsiteX59" fmla="*/ 1334 w 35275"/>
                <a:gd name="connsiteY59" fmla="*/ 22904 h 30329"/>
                <a:gd name="connsiteX60" fmla="*/ 52 w 35275"/>
                <a:gd name="connsiteY60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8906 w 35275"/>
                <a:gd name="connsiteY50" fmla="*/ 29722 h 30329"/>
                <a:gd name="connsiteX51" fmla="*/ 8082 w 35275"/>
                <a:gd name="connsiteY51" fmla="*/ 28802 h 30329"/>
                <a:gd name="connsiteX52" fmla="*/ 6172 w 35275"/>
                <a:gd name="connsiteY52" fmla="*/ 29104 h 30329"/>
                <a:gd name="connsiteX53" fmla="*/ 2094 w 35275"/>
                <a:gd name="connsiteY53" fmla="*/ 27545 h 30329"/>
                <a:gd name="connsiteX54" fmla="*/ 2335 w 35275"/>
                <a:gd name="connsiteY54" fmla="*/ 26100 h 30329"/>
                <a:gd name="connsiteX55" fmla="*/ 8640 w 35275"/>
                <a:gd name="connsiteY55" fmla="*/ 22665 h 30329"/>
                <a:gd name="connsiteX56" fmla="*/ 7157 w 35275"/>
                <a:gd name="connsiteY56" fmla="*/ 22797 h 30329"/>
                <a:gd name="connsiteX57" fmla="*/ 5592 w 35275"/>
                <a:gd name="connsiteY57" fmla="*/ 22468 h 30329"/>
                <a:gd name="connsiteX58" fmla="*/ 3087 w 35275"/>
                <a:gd name="connsiteY58" fmla="*/ 22742 h 30329"/>
                <a:gd name="connsiteX59" fmla="*/ 1334 w 35275"/>
                <a:gd name="connsiteY59" fmla="*/ 22904 h 30329"/>
                <a:gd name="connsiteX60" fmla="*/ 52 w 35275"/>
                <a:gd name="connsiteY60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8906 w 35275"/>
                <a:gd name="connsiteY50" fmla="*/ 29722 h 30329"/>
                <a:gd name="connsiteX51" fmla="*/ 8082 w 35275"/>
                <a:gd name="connsiteY51" fmla="*/ 28802 h 30329"/>
                <a:gd name="connsiteX52" fmla="*/ 6172 w 35275"/>
                <a:gd name="connsiteY52" fmla="*/ 29104 h 30329"/>
                <a:gd name="connsiteX53" fmla="*/ 2094 w 35275"/>
                <a:gd name="connsiteY53" fmla="*/ 27545 h 30329"/>
                <a:gd name="connsiteX54" fmla="*/ 8640 w 35275"/>
                <a:gd name="connsiteY54" fmla="*/ 22665 h 30329"/>
                <a:gd name="connsiteX55" fmla="*/ 7157 w 35275"/>
                <a:gd name="connsiteY55" fmla="*/ 22797 h 30329"/>
                <a:gd name="connsiteX56" fmla="*/ 5592 w 35275"/>
                <a:gd name="connsiteY56" fmla="*/ 22468 h 30329"/>
                <a:gd name="connsiteX57" fmla="*/ 3087 w 35275"/>
                <a:gd name="connsiteY57" fmla="*/ 22742 h 30329"/>
                <a:gd name="connsiteX58" fmla="*/ 1334 w 35275"/>
                <a:gd name="connsiteY58" fmla="*/ 22904 h 30329"/>
                <a:gd name="connsiteX59" fmla="*/ 52 w 35275"/>
                <a:gd name="connsiteY59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8906 w 35275"/>
                <a:gd name="connsiteY50" fmla="*/ 29722 h 30329"/>
                <a:gd name="connsiteX51" fmla="*/ 8082 w 35275"/>
                <a:gd name="connsiteY51" fmla="*/ 28802 h 30329"/>
                <a:gd name="connsiteX52" fmla="*/ 6172 w 35275"/>
                <a:gd name="connsiteY52" fmla="*/ 29104 h 30329"/>
                <a:gd name="connsiteX53" fmla="*/ 2094 w 35275"/>
                <a:gd name="connsiteY53" fmla="*/ 27545 h 30329"/>
                <a:gd name="connsiteX54" fmla="*/ 7157 w 35275"/>
                <a:gd name="connsiteY54" fmla="*/ 22797 h 30329"/>
                <a:gd name="connsiteX55" fmla="*/ 5592 w 35275"/>
                <a:gd name="connsiteY55" fmla="*/ 22468 h 30329"/>
                <a:gd name="connsiteX56" fmla="*/ 3087 w 35275"/>
                <a:gd name="connsiteY56" fmla="*/ 22742 h 30329"/>
                <a:gd name="connsiteX57" fmla="*/ 1334 w 35275"/>
                <a:gd name="connsiteY57" fmla="*/ 22904 h 30329"/>
                <a:gd name="connsiteX58" fmla="*/ 52 w 35275"/>
                <a:gd name="connsiteY58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8906 w 35275"/>
                <a:gd name="connsiteY50" fmla="*/ 29722 h 30329"/>
                <a:gd name="connsiteX51" fmla="*/ 8082 w 35275"/>
                <a:gd name="connsiteY51" fmla="*/ 28802 h 30329"/>
                <a:gd name="connsiteX52" fmla="*/ 6172 w 35275"/>
                <a:gd name="connsiteY52" fmla="*/ 29104 h 30329"/>
                <a:gd name="connsiteX53" fmla="*/ 2094 w 35275"/>
                <a:gd name="connsiteY53" fmla="*/ 27545 h 30329"/>
                <a:gd name="connsiteX54" fmla="*/ 5592 w 35275"/>
                <a:gd name="connsiteY54" fmla="*/ 22468 h 30329"/>
                <a:gd name="connsiteX55" fmla="*/ 3087 w 35275"/>
                <a:gd name="connsiteY55" fmla="*/ 22742 h 30329"/>
                <a:gd name="connsiteX56" fmla="*/ 1334 w 35275"/>
                <a:gd name="connsiteY56" fmla="*/ 22904 h 30329"/>
                <a:gd name="connsiteX57" fmla="*/ 52 w 35275"/>
                <a:gd name="connsiteY57" fmla="*/ 21793 h 30329"/>
                <a:gd name="connsiteX0" fmla="*/ 52 w 35275"/>
                <a:gd name="connsiteY0" fmla="*/ 21793 h 30329"/>
                <a:gd name="connsiteX1" fmla="*/ 907 w 35275"/>
                <a:gd name="connsiteY1" fmla="*/ 20980 h 30329"/>
                <a:gd name="connsiteX2" fmla="*/ 675 w 35275"/>
                <a:gd name="connsiteY2" fmla="*/ 19936 h 30329"/>
                <a:gd name="connsiteX3" fmla="*/ 1361 w 35275"/>
                <a:gd name="connsiteY3" fmla="*/ 19524 h 30329"/>
                <a:gd name="connsiteX4" fmla="*/ 1187 w 35275"/>
                <a:gd name="connsiteY4" fmla="*/ 18670 h 30329"/>
                <a:gd name="connsiteX5" fmla="*/ 805 w 35275"/>
                <a:gd name="connsiteY5" fmla="*/ 18144 h 30329"/>
                <a:gd name="connsiteX6" fmla="*/ 1119 w 35275"/>
                <a:gd name="connsiteY6" fmla="*/ 17208 h 30329"/>
                <a:gd name="connsiteX7" fmla="*/ 1992 w 35275"/>
                <a:gd name="connsiteY7" fmla="*/ 16758 h 30329"/>
                <a:gd name="connsiteX8" fmla="*/ 1963 w 35275"/>
                <a:gd name="connsiteY8" fmla="*/ 16234 h 30329"/>
                <a:gd name="connsiteX9" fmla="*/ 2137 w 35275"/>
                <a:gd name="connsiteY9" fmla="*/ 15524 h 30329"/>
                <a:gd name="connsiteX10" fmla="*/ 2557 w 35275"/>
                <a:gd name="connsiteY10" fmla="*/ 14932 h 30329"/>
                <a:gd name="connsiteX11" fmla="*/ 2509 w 35275"/>
                <a:gd name="connsiteY11" fmla="*/ 14149 h 30329"/>
                <a:gd name="connsiteX12" fmla="*/ 1498 w 35275"/>
                <a:gd name="connsiteY12" fmla="*/ 12788 h 30329"/>
                <a:gd name="connsiteX13" fmla="*/ 52 w 35275"/>
                <a:gd name="connsiteY13" fmla="*/ 10906 h 30329"/>
                <a:gd name="connsiteX14" fmla="*/ 830 w 35275"/>
                <a:gd name="connsiteY14" fmla="*/ 9921 h 30329"/>
                <a:gd name="connsiteX15" fmla="*/ 1192 w 35275"/>
                <a:gd name="connsiteY15" fmla="*/ 9275 h 30329"/>
                <a:gd name="connsiteX16" fmla="*/ 2185 w 35275"/>
                <a:gd name="connsiteY16" fmla="*/ 8214 h 30329"/>
                <a:gd name="connsiteX17" fmla="*/ 3867 w 35275"/>
                <a:gd name="connsiteY17" fmla="*/ 7580 h 30329"/>
                <a:gd name="connsiteX18" fmla="*/ 5757 w 35275"/>
                <a:gd name="connsiteY18" fmla="*/ 6247 h 30329"/>
                <a:gd name="connsiteX19" fmla="*/ 8129 w 35275"/>
                <a:gd name="connsiteY19" fmla="*/ 5210 h 30329"/>
                <a:gd name="connsiteX20" fmla="*/ 9874 w 35275"/>
                <a:gd name="connsiteY20" fmla="*/ 4803 h 30329"/>
                <a:gd name="connsiteX21" fmla="*/ 11997 w 35275"/>
                <a:gd name="connsiteY21" fmla="*/ 790 h 30329"/>
                <a:gd name="connsiteX22" fmla="*/ 15688 w 35275"/>
                <a:gd name="connsiteY22" fmla="*/ 1111 h 30329"/>
                <a:gd name="connsiteX23" fmla="*/ 17102 w 35275"/>
                <a:gd name="connsiteY23" fmla="*/ 122 h 30329"/>
                <a:gd name="connsiteX24" fmla="*/ 17702 w 35275"/>
                <a:gd name="connsiteY24" fmla="*/ 3989 h 30329"/>
                <a:gd name="connsiteX25" fmla="*/ 19404 w 35275"/>
                <a:gd name="connsiteY25" fmla="*/ 5239 h 30329"/>
                <a:gd name="connsiteX26" fmla="*/ 21307 w 35275"/>
                <a:gd name="connsiteY26" fmla="*/ 6274 h 30329"/>
                <a:gd name="connsiteX27" fmla="*/ 22808 w 35275"/>
                <a:gd name="connsiteY27" fmla="*/ 6767 h 30329"/>
                <a:gd name="connsiteX28" fmla="*/ 24483 w 35275"/>
                <a:gd name="connsiteY28" fmla="*/ 7256 h 30329"/>
                <a:gd name="connsiteX29" fmla="*/ 25039 w 35275"/>
                <a:gd name="connsiteY29" fmla="*/ 8135 h 30329"/>
                <a:gd name="connsiteX30" fmla="*/ 26228 w 35275"/>
                <a:gd name="connsiteY30" fmla="*/ 8917 h 30329"/>
                <a:gd name="connsiteX31" fmla="*/ 26098 w 35275"/>
                <a:gd name="connsiteY31" fmla="*/ 9531 h 30329"/>
                <a:gd name="connsiteX32" fmla="*/ 27991 w 35275"/>
                <a:gd name="connsiteY32" fmla="*/ 10122 h 30329"/>
                <a:gd name="connsiteX33" fmla="*/ 31860 w 35275"/>
                <a:gd name="connsiteY33" fmla="*/ 12023 h 30329"/>
                <a:gd name="connsiteX34" fmla="*/ 35181 w 35275"/>
                <a:gd name="connsiteY34" fmla="*/ 13815 h 30329"/>
                <a:gd name="connsiteX35" fmla="*/ 33981 w 35275"/>
                <a:gd name="connsiteY35" fmla="*/ 14614 h 30329"/>
                <a:gd name="connsiteX36" fmla="*/ 31655 w 35275"/>
                <a:gd name="connsiteY36" fmla="*/ 16237 h 30329"/>
                <a:gd name="connsiteX37" fmla="*/ 32741 w 35275"/>
                <a:gd name="connsiteY37" fmla="*/ 18381 h 30329"/>
                <a:gd name="connsiteX38" fmla="*/ 31875 w 35275"/>
                <a:gd name="connsiteY38" fmla="*/ 19753 h 30329"/>
                <a:gd name="connsiteX39" fmla="*/ 28587 w 35275"/>
                <a:gd name="connsiteY39" fmla="*/ 20155 h 30329"/>
                <a:gd name="connsiteX40" fmla="*/ 28441 w 35275"/>
                <a:gd name="connsiteY40" fmla="*/ 23197 h 30329"/>
                <a:gd name="connsiteX41" fmla="*/ 25498 w 35275"/>
                <a:gd name="connsiteY41" fmla="*/ 21945 h 30329"/>
                <a:gd name="connsiteX42" fmla="*/ 24868 w 35275"/>
                <a:gd name="connsiteY42" fmla="*/ 24554 h 30329"/>
                <a:gd name="connsiteX43" fmla="*/ 24862 w 35275"/>
                <a:gd name="connsiteY43" fmla="*/ 26964 h 30329"/>
                <a:gd name="connsiteX44" fmla="*/ 21236 w 35275"/>
                <a:gd name="connsiteY44" fmla="*/ 25902 h 30329"/>
                <a:gd name="connsiteX45" fmla="*/ 19807 w 35275"/>
                <a:gd name="connsiteY45" fmla="*/ 27778 h 30329"/>
                <a:gd name="connsiteX46" fmla="*/ 18425 w 35275"/>
                <a:gd name="connsiteY46" fmla="*/ 30259 h 30329"/>
                <a:gd name="connsiteX47" fmla="*/ 17474 w 35275"/>
                <a:gd name="connsiteY47" fmla="*/ 28949 h 30329"/>
                <a:gd name="connsiteX48" fmla="*/ 13857 w 35275"/>
                <a:gd name="connsiteY48" fmla="*/ 29146 h 30329"/>
                <a:gd name="connsiteX49" fmla="*/ 12347 w 35275"/>
                <a:gd name="connsiteY49" fmla="*/ 30009 h 30329"/>
                <a:gd name="connsiteX50" fmla="*/ 8906 w 35275"/>
                <a:gd name="connsiteY50" fmla="*/ 29722 h 30329"/>
                <a:gd name="connsiteX51" fmla="*/ 8082 w 35275"/>
                <a:gd name="connsiteY51" fmla="*/ 28802 h 30329"/>
                <a:gd name="connsiteX52" fmla="*/ 6172 w 35275"/>
                <a:gd name="connsiteY52" fmla="*/ 29104 h 30329"/>
                <a:gd name="connsiteX53" fmla="*/ 2094 w 35275"/>
                <a:gd name="connsiteY53" fmla="*/ 27545 h 30329"/>
                <a:gd name="connsiteX54" fmla="*/ 3087 w 35275"/>
                <a:gd name="connsiteY54" fmla="*/ 22742 h 30329"/>
                <a:gd name="connsiteX55" fmla="*/ 1334 w 35275"/>
                <a:gd name="connsiteY55" fmla="*/ 22904 h 30329"/>
                <a:gd name="connsiteX56" fmla="*/ 52 w 35275"/>
                <a:gd name="connsiteY56" fmla="*/ 21793 h 30329"/>
                <a:gd name="connsiteX0" fmla="*/ 52 w 35275"/>
                <a:gd name="connsiteY0" fmla="*/ 23114 h 31650"/>
                <a:gd name="connsiteX1" fmla="*/ 907 w 35275"/>
                <a:gd name="connsiteY1" fmla="*/ 22301 h 31650"/>
                <a:gd name="connsiteX2" fmla="*/ 675 w 35275"/>
                <a:gd name="connsiteY2" fmla="*/ 21257 h 31650"/>
                <a:gd name="connsiteX3" fmla="*/ 1361 w 35275"/>
                <a:gd name="connsiteY3" fmla="*/ 20845 h 31650"/>
                <a:gd name="connsiteX4" fmla="*/ 1187 w 35275"/>
                <a:gd name="connsiteY4" fmla="*/ 19991 h 31650"/>
                <a:gd name="connsiteX5" fmla="*/ 805 w 35275"/>
                <a:gd name="connsiteY5" fmla="*/ 19465 h 31650"/>
                <a:gd name="connsiteX6" fmla="*/ 1119 w 35275"/>
                <a:gd name="connsiteY6" fmla="*/ 18529 h 31650"/>
                <a:gd name="connsiteX7" fmla="*/ 1992 w 35275"/>
                <a:gd name="connsiteY7" fmla="*/ 18079 h 31650"/>
                <a:gd name="connsiteX8" fmla="*/ 1963 w 35275"/>
                <a:gd name="connsiteY8" fmla="*/ 17555 h 31650"/>
                <a:gd name="connsiteX9" fmla="*/ 2137 w 35275"/>
                <a:gd name="connsiteY9" fmla="*/ 16845 h 31650"/>
                <a:gd name="connsiteX10" fmla="*/ 2557 w 35275"/>
                <a:gd name="connsiteY10" fmla="*/ 16253 h 31650"/>
                <a:gd name="connsiteX11" fmla="*/ 2509 w 35275"/>
                <a:gd name="connsiteY11" fmla="*/ 15470 h 31650"/>
                <a:gd name="connsiteX12" fmla="*/ 1498 w 35275"/>
                <a:gd name="connsiteY12" fmla="*/ 14109 h 31650"/>
                <a:gd name="connsiteX13" fmla="*/ 52 w 35275"/>
                <a:gd name="connsiteY13" fmla="*/ 12227 h 31650"/>
                <a:gd name="connsiteX14" fmla="*/ 830 w 35275"/>
                <a:gd name="connsiteY14" fmla="*/ 11242 h 31650"/>
                <a:gd name="connsiteX15" fmla="*/ 1192 w 35275"/>
                <a:gd name="connsiteY15" fmla="*/ 10596 h 31650"/>
                <a:gd name="connsiteX16" fmla="*/ 2185 w 35275"/>
                <a:gd name="connsiteY16" fmla="*/ 9535 h 31650"/>
                <a:gd name="connsiteX17" fmla="*/ 3867 w 35275"/>
                <a:gd name="connsiteY17" fmla="*/ 8901 h 31650"/>
                <a:gd name="connsiteX18" fmla="*/ 5757 w 35275"/>
                <a:gd name="connsiteY18" fmla="*/ 7568 h 31650"/>
                <a:gd name="connsiteX19" fmla="*/ 8129 w 35275"/>
                <a:gd name="connsiteY19" fmla="*/ 6531 h 31650"/>
                <a:gd name="connsiteX20" fmla="*/ 9874 w 35275"/>
                <a:gd name="connsiteY20" fmla="*/ 128 h 31650"/>
                <a:gd name="connsiteX21" fmla="*/ 11997 w 35275"/>
                <a:gd name="connsiteY21" fmla="*/ 2111 h 31650"/>
                <a:gd name="connsiteX22" fmla="*/ 15688 w 35275"/>
                <a:gd name="connsiteY22" fmla="*/ 2432 h 31650"/>
                <a:gd name="connsiteX23" fmla="*/ 17102 w 35275"/>
                <a:gd name="connsiteY23" fmla="*/ 1443 h 31650"/>
                <a:gd name="connsiteX24" fmla="*/ 17702 w 35275"/>
                <a:gd name="connsiteY24" fmla="*/ 5310 h 31650"/>
                <a:gd name="connsiteX25" fmla="*/ 19404 w 35275"/>
                <a:gd name="connsiteY25" fmla="*/ 6560 h 31650"/>
                <a:gd name="connsiteX26" fmla="*/ 21307 w 35275"/>
                <a:gd name="connsiteY26" fmla="*/ 7595 h 31650"/>
                <a:gd name="connsiteX27" fmla="*/ 22808 w 35275"/>
                <a:gd name="connsiteY27" fmla="*/ 8088 h 31650"/>
                <a:gd name="connsiteX28" fmla="*/ 24483 w 35275"/>
                <a:gd name="connsiteY28" fmla="*/ 8577 h 31650"/>
                <a:gd name="connsiteX29" fmla="*/ 25039 w 35275"/>
                <a:gd name="connsiteY29" fmla="*/ 9456 h 31650"/>
                <a:gd name="connsiteX30" fmla="*/ 26228 w 35275"/>
                <a:gd name="connsiteY30" fmla="*/ 10238 h 31650"/>
                <a:gd name="connsiteX31" fmla="*/ 26098 w 35275"/>
                <a:gd name="connsiteY31" fmla="*/ 10852 h 31650"/>
                <a:gd name="connsiteX32" fmla="*/ 27991 w 35275"/>
                <a:gd name="connsiteY32" fmla="*/ 11443 h 31650"/>
                <a:gd name="connsiteX33" fmla="*/ 31860 w 35275"/>
                <a:gd name="connsiteY33" fmla="*/ 13344 h 31650"/>
                <a:gd name="connsiteX34" fmla="*/ 35181 w 35275"/>
                <a:gd name="connsiteY34" fmla="*/ 15136 h 31650"/>
                <a:gd name="connsiteX35" fmla="*/ 33981 w 35275"/>
                <a:gd name="connsiteY35" fmla="*/ 15935 h 31650"/>
                <a:gd name="connsiteX36" fmla="*/ 31655 w 35275"/>
                <a:gd name="connsiteY36" fmla="*/ 17558 h 31650"/>
                <a:gd name="connsiteX37" fmla="*/ 32741 w 35275"/>
                <a:gd name="connsiteY37" fmla="*/ 19702 h 31650"/>
                <a:gd name="connsiteX38" fmla="*/ 31875 w 35275"/>
                <a:gd name="connsiteY38" fmla="*/ 21074 h 31650"/>
                <a:gd name="connsiteX39" fmla="*/ 28587 w 35275"/>
                <a:gd name="connsiteY39" fmla="*/ 21476 h 31650"/>
                <a:gd name="connsiteX40" fmla="*/ 28441 w 35275"/>
                <a:gd name="connsiteY40" fmla="*/ 24518 h 31650"/>
                <a:gd name="connsiteX41" fmla="*/ 25498 w 35275"/>
                <a:gd name="connsiteY41" fmla="*/ 23266 h 31650"/>
                <a:gd name="connsiteX42" fmla="*/ 24868 w 35275"/>
                <a:gd name="connsiteY42" fmla="*/ 25875 h 31650"/>
                <a:gd name="connsiteX43" fmla="*/ 24862 w 35275"/>
                <a:gd name="connsiteY43" fmla="*/ 28285 h 31650"/>
                <a:gd name="connsiteX44" fmla="*/ 21236 w 35275"/>
                <a:gd name="connsiteY44" fmla="*/ 27223 h 31650"/>
                <a:gd name="connsiteX45" fmla="*/ 19807 w 35275"/>
                <a:gd name="connsiteY45" fmla="*/ 29099 h 31650"/>
                <a:gd name="connsiteX46" fmla="*/ 18425 w 35275"/>
                <a:gd name="connsiteY46" fmla="*/ 31580 h 31650"/>
                <a:gd name="connsiteX47" fmla="*/ 17474 w 35275"/>
                <a:gd name="connsiteY47" fmla="*/ 30270 h 31650"/>
                <a:gd name="connsiteX48" fmla="*/ 13857 w 35275"/>
                <a:gd name="connsiteY48" fmla="*/ 30467 h 31650"/>
                <a:gd name="connsiteX49" fmla="*/ 12347 w 35275"/>
                <a:gd name="connsiteY49" fmla="*/ 31330 h 31650"/>
                <a:gd name="connsiteX50" fmla="*/ 8906 w 35275"/>
                <a:gd name="connsiteY50" fmla="*/ 31043 h 31650"/>
                <a:gd name="connsiteX51" fmla="*/ 8082 w 35275"/>
                <a:gd name="connsiteY51" fmla="*/ 30123 h 31650"/>
                <a:gd name="connsiteX52" fmla="*/ 6172 w 35275"/>
                <a:gd name="connsiteY52" fmla="*/ 30425 h 31650"/>
                <a:gd name="connsiteX53" fmla="*/ 2094 w 35275"/>
                <a:gd name="connsiteY53" fmla="*/ 28866 h 31650"/>
                <a:gd name="connsiteX54" fmla="*/ 3087 w 35275"/>
                <a:gd name="connsiteY54" fmla="*/ 24063 h 31650"/>
                <a:gd name="connsiteX55" fmla="*/ 1334 w 35275"/>
                <a:gd name="connsiteY55" fmla="*/ 24225 h 31650"/>
                <a:gd name="connsiteX56" fmla="*/ 52 w 35275"/>
                <a:gd name="connsiteY56" fmla="*/ 23114 h 31650"/>
                <a:gd name="connsiteX0" fmla="*/ 52 w 35275"/>
                <a:gd name="connsiteY0" fmla="*/ 23002 h 31538"/>
                <a:gd name="connsiteX1" fmla="*/ 907 w 35275"/>
                <a:gd name="connsiteY1" fmla="*/ 22189 h 31538"/>
                <a:gd name="connsiteX2" fmla="*/ 675 w 35275"/>
                <a:gd name="connsiteY2" fmla="*/ 21145 h 31538"/>
                <a:gd name="connsiteX3" fmla="*/ 1361 w 35275"/>
                <a:gd name="connsiteY3" fmla="*/ 20733 h 31538"/>
                <a:gd name="connsiteX4" fmla="*/ 1187 w 35275"/>
                <a:gd name="connsiteY4" fmla="*/ 19879 h 31538"/>
                <a:gd name="connsiteX5" fmla="*/ 805 w 35275"/>
                <a:gd name="connsiteY5" fmla="*/ 19353 h 31538"/>
                <a:gd name="connsiteX6" fmla="*/ 1119 w 35275"/>
                <a:gd name="connsiteY6" fmla="*/ 18417 h 31538"/>
                <a:gd name="connsiteX7" fmla="*/ 1992 w 35275"/>
                <a:gd name="connsiteY7" fmla="*/ 17967 h 31538"/>
                <a:gd name="connsiteX8" fmla="*/ 1963 w 35275"/>
                <a:gd name="connsiteY8" fmla="*/ 17443 h 31538"/>
                <a:gd name="connsiteX9" fmla="*/ 2137 w 35275"/>
                <a:gd name="connsiteY9" fmla="*/ 16733 h 31538"/>
                <a:gd name="connsiteX10" fmla="*/ 2557 w 35275"/>
                <a:gd name="connsiteY10" fmla="*/ 16141 h 31538"/>
                <a:gd name="connsiteX11" fmla="*/ 2509 w 35275"/>
                <a:gd name="connsiteY11" fmla="*/ 15358 h 31538"/>
                <a:gd name="connsiteX12" fmla="*/ 1498 w 35275"/>
                <a:gd name="connsiteY12" fmla="*/ 13997 h 31538"/>
                <a:gd name="connsiteX13" fmla="*/ 52 w 35275"/>
                <a:gd name="connsiteY13" fmla="*/ 12115 h 31538"/>
                <a:gd name="connsiteX14" fmla="*/ 830 w 35275"/>
                <a:gd name="connsiteY14" fmla="*/ 11130 h 31538"/>
                <a:gd name="connsiteX15" fmla="*/ 1192 w 35275"/>
                <a:gd name="connsiteY15" fmla="*/ 10484 h 31538"/>
                <a:gd name="connsiteX16" fmla="*/ 2185 w 35275"/>
                <a:gd name="connsiteY16" fmla="*/ 9423 h 31538"/>
                <a:gd name="connsiteX17" fmla="*/ 3867 w 35275"/>
                <a:gd name="connsiteY17" fmla="*/ 8789 h 31538"/>
                <a:gd name="connsiteX18" fmla="*/ 5757 w 35275"/>
                <a:gd name="connsiteY18" fmla="*/ 7456 h 31538"/>
                <a:gd name="connsiteX19" fmla="*/ 7870 w 35275"/>
                <a:gd name="connsiteY19" fmla="*/ 1457 h 31538"/>
                <a:gd name="connsiteX20" fmla="*/ 9874 w 35275"/>
                <a:gd name="connsiteY20" fmla="*/ 16 h 31538"/>
                <a:gd name="connsiteX21" fmla="*/ 11997 w 35275"/>
                <a:gd name="connsiteY21" fmla="*/ 1999 h 31538"/>
                <a:gd name="connsiteX22" fmla="*/ 15688 w 35275"/>
                <a:gd name="connsiteY22" fmla="*/ 2320 h 31538"/>
                <a:gd name="connsiteX23" fmla="*/ 17102 w 35275"/>
                <a:gd name="connsiteY23" fmla="*/ 1331 h 31538"/>
                <a:gd name="connsiteX24" fmla="*/ 17702 w 35275"/>
                <a:gd name="connsiteY24" fmla="*/ 5198 h 31538"/>
                <a:gd name="connsiteX25" fmla="*/ 19404 w 35275"/>
                <a:gd name="connsiteY25" fmla="*/ 6448 h 31538"/>
                <a:gd name="connsiteX26" fmla="*/ 21307 w 35275"/>
                <a:gd name="connsiteY26" fmla="*/ 7483 h 31538"/>
                <a:gd name="connsiteX27" fmla="*/ 22808 w 35275"/>
                <a:gd name="connsiteY27" fmla="*/ 7976 h 31538"/>
                <a:gd name="connsiteX28" fmla="*/ 24483 w 35275"/>
                <a:gd name="connsiteY28" fmla="*/ 8465 h 31538"/>
                <a:gd name="connsiteX29" fmla="*/ 25039 w 35275"/>
                <a:gd name="connsiteY29" fmla="*/ 9344 h 31538"/>
                <a:gd name="connsiteX30" fmla="*/ 26228 w 35275"/>
                <a:gd name="connsiteY30" fmla="*/ 10126 h 31538"/>
                <a:gd name="connsiteX31" fmla="*/ 26098 w 35275"/>
                <a:gd name="connsiteY31" fmla="*/ 10740 h 31538"/>
                <a:gd name="connsiteX32" fmla="*/ 27991 w 35275"/>
                <a:gd name="connsiteY32" fmla="*/ 11331 h 31538"/>
                <a:gd name="connsiteX33" fmla="*/ 31860 w 35275"/>
                <a:gd name="connsiteY33" fmla="*/ 13232 h 31538"/>
                <a:gd name="connsiteX34" fmla="*/ 35181 w 35275"/>
                <a:gd name="connsiteY34" fmla="*/ 15024 h 31538"/>
                <a:gd name="connsiteX35" fmla="*/ 33981 w 35275"/>
                <a:gd name="connsiteY35" fmla="*/ 15823 h 31538"/>
                <a:gd name="connsiteX36" fmla="*/ 31655 w 35275"/>
                <a:gd name="connsiteY36" fmla="*/ 17446 h 31538"/>
                <a:gd name="connsiteX37" fmla="*/ 32741 w 35275"/>
                <a:gd name="connsiteY37" fmla="*/ 19590 h 31538"/>
                <a:gd name="connsiteX38" fmla="*/ 31875 w 35275"/>
                <a:gd name="connsiteY38" fmla="*/ 20962 h 31538"/>
                <a:gd name="connsiteX39" fmla="*/ 28587 w 35275"/>
                <a:gd name="connsiteY39" fmla="*/ 21364 h 31538"/>
                <a:gd name="connsiteX40" fmla="*/ 28441 w 35275"/>
                <a:gd name="connsiteY40" fmla="*/ 24406 h 31538"/>
                <a:gd name="connsiteX41" fmla="*/ 25498 w 35275"/>
                <a:gd name="connsiteY41" fmla="*/ 23154 h 31538"/>
                <a:gd name="connsiteX42" fmla="*/ 24868 w 35275"/>
                <a:gd name="connsiteY42" fmla="*/ 25763 h 31538"/>
                <a:gd name="connsiteX43" fmla="*/ 24862 w 35275"/>
                <a:gd name="connsiteY43" fmla="*/ 28173 h 31538"/>
                <a:gd name="connsiteX44" fmla="*/ 21236 w 35275"/>
                <a:gd name="connsiteY44" fmla="*/ 27111 h 31538"/>
                <a:gd name="connsiteX45" fmla="*/ 19807 w 35275"/>
                <a:gd name="connsiteY45" fmla="*/ 28987 h 31538"/>
                <a:gd name="connsiteX46" fmla="*/ 18425 w 35275"/>
                <a:gd name="connsiteY46" fmla="*/ 31468 h 31538"/>
                <a:gd name="connsiteX47" fmla="*/ 17474 w 35275"/>
                <a:gd name="connsiteY47" fmla="*/ 30158 h 31538"/>
                <a:gd name="connsiteX48" fmla="*/ 13857 w 35275"/>
                <a:gd name="connsiteY48" fmla="*/ 30355 h 31538"/>
                <a:gd name="connsiteX49" fmla="*/ 12347 w 35275"/>
                <a:gd name="connsiteY49" fmla="*/ 31218 h 31538"/>
                <a:gd name="connsiteX50" fmla="*/ 8906 w 35275"/>
                <a:gd name="connsiteY50" fmla="*/ 30931 h 31538"/>
                <a:gd name="connsiteX51" fmla="*/ 8082 w 35275"/>
                <a:gd name="connsiteY51" fmla="*/ 30011 h 31538"/>
                <a:gd name="connsiteX52" fmla="*/ 6172 w 35275"/>
                <a:gd name="connsiteY52" fmla="*/ 30313 h 31538"/>
                <a:gd name="connsiteX53" fmla="*/ 2094 w 35275"/>
                <a:gd name="connsiteY53" fmla="*/ 28754 h 31538"/>
                <a:gd name="connsiteX54" fmla="*/ 3087 w 35275"/>
                <a:gd name="connsiteY54" fmla="*/ 23951 h 31538"/>
                <a:gd name="connsiteX55" fmla="*/ 1334 w 35275"/>
                <a:gd name="connsiteY55" fmla="*/ 24113 h 31538"/>
                <a:gd name="connsiteX56" fmla="*/ 52 w 35275"/>
                <a:gd name="connsiteY56" fmla="*/ 23002 h 31538"/>
                <a:gd name="connsiteX0" fmla="*/ 52 w 35275"/>
                <a:gd name="connsiteY0" fmla="*/ 22991 h 31527"/>
                <a:gd name="connsiteX1" fmla="*/ 907 w 35275"/>
                <a:gd name="connsiteY1" fmla="*/ 22178 h 31527"/>
                <a:gd name="connsiteX2" fmla="*/ 675 w 35275"/>
                <a:gd name="connsiteY2" fmla="*/ 21134 h 31527"/>
                <a:gd name="connsiteX3" fmla="*/ 1361 w 35275"/>
                <a:gd name="connsiteY3" fmla="*/ 20722 h 31527"/>
                <a:gd name="connsiteX4" fmla="*/ 1187 w 35275"/>
                <a:gd name="connsiteY4" fmla="*/ 19868 h 31527"/>
                <a:gd name="connsiteX5" fmla="*/ 805 w 35275"/>
                <a:gd name="connsiteY5" fmla="*/ 19342 h 31527"/>
                <a:gd name="connsiteX6" fmla="*/ 1119 w 35275"/>
                <a:gd name="connsiteY6" fmla="*/ 18406 h 31527"/>
                <a:gd name="connsiteX7" fmla="*/ 1992 w 35275"/>
                <a:gd name="connsiteY7" fmla="*/ 17956 h 31527"/>
                <a:gd name="connsiteX8" fmla="*/ 1963 w 35275"/>
                <a:gd name="connsiteY8" fmla="*/ 17432 h 31527"/>
                <a:gd name="connsiteX9" fmla="*/ 2137 w 35275"/>
                <a:gd name="connsiteY9" fmla="*/ 16722 h 31527"/>
                <a:gd name="connsiteX10" fmla="*/ 2557 w 35275"/>
                <a:gd name="connsiteY10" fmla="*/ 16130 h 31527"/>
                <a:gd name="connsiteX11" fmla="*/ 2509 w 35275"/>
                <a:gd name="connsiteY11" fmla="*/ 15347 h 31527"/>
                <a:gd name="connsiteX12" fmla="*/ 1498 w 35275"/>
                <a:gd name="connsiteY12" fmla="*/ 13986 h 31527"/>
                <a:gd name="connsiteX13" fmla="*/ 52 w 35275"/>
                <a:gd name="connsiteY13" fmla="*/ 12104 h 31527"/>
                <a:gd name="connsiteX14" fmla="*/ 830 w 35275"/>
                <a:gd name="connsiteY14" fmla="*/ 11119 h 31527"/>
                <a:gd name="connsiteX15" fmla="*/ 1192 w 35275"/>
                <a:gd name="connsiteY15" fmla="*/ 10473 h 31527"/>
                <a:gd name="connsiteX16" fmla="*/ 2185 w 35275"/>
                <a:gd name="connsiteY16" fmla="*/ 9412 h 31527"/>
                <a:gd name="connsiteX17" fmla="*/ 3867 w 35275"/>
                <a:gd name="connsiteY17" fmla="*/ 8778 h 31527"/>
                <a:gd name="connsiteX18" fmla="*/ 4806 w 35275"/>
                <a:gd name="connsiteY18" fmla="*/ 1587 h 31527"/>
                <a:gd name="connsiteX19" fmla="*/ 7870 w 35275"/>
                <a:gd name="connsiteY19" fmla="*/ 1446 h 31527"/>
                <a:gd name="connsiteX20" fmla="*/ 9874 w 35275"/>
                <a:gd name="connsiteY20" fmla="*/ 5 h 31527"/>
                <a:gd name="connsiteX21" fmla="*/ 11997 w 35275"/>
                <a:gd name="connsiteY21" fmla="*/ 1988 h 31527"/>
                <a:gd name="connsiteX22" fmla="*/ 15688 w 35275"/>
                <a:gd name="connsiteY22" fmla="*/ 2309 h 31527"/>
                <a:gd name="connsiteX23" fmla="*/ 17102 w 35275"/>
                <a:gd name="connsiteY23" fmla="*/ 1320 h 31527"/>
                <a:gd name="connsiteX24" fmla="*/ 17702 w 35275"/>
                <a:gd name="connsiteY24" fmla="*/ 5187 h 31527"/>
                <a:gd name="connsiteX25" fmla="*/ 19404 w 35275"/>
                <a:gd name="connsiteY25" fmla="*/ 6437 h 31527"/>
                <a:gd name="connsiteX26" fmla="*/ 21307 w 35275"/>
                <a:gd name="connsiteY26" fmla="*/ 7472 h 31527"/>
                <a:gd name="connsiteX27" fmla="*/ 22808 w 35275"/>
                <a:gd name="connsiteY27" fmla="*/ 7965 h 31527"/>
                <a:gd name="connsiteX28" fmla="*/ 24483 w 35275"/>
                <a:gd name="connsiteY28" fmla="*/ 8454 h 31527"/>
                <a:gd name="connsiteX29" fmla="*/ 25039 w 35275"/>
                <a:gd name="connsiteY29" fmla="*/ 9333 h 31527"/>
                <a:gd name="connsiteX30" fmla="*/ 26228 w 35275"/>
                <a:gd name="connsiteY30" fmla="*/ 10115 h 31527"/>
                <a:gd name="connsiteX31" fmla="*/ 26098 w 35275"/>
                <a:gd name="connsiteY31" fmla="*/ 10729 h 31527"/>
                <a:gd name="connsiteX32" fmla="*/ 27991 w 35275"/>
                <a:gd name="connsiteY32" fmla="*/ 11320 h 31527"/>
                <a:gd name="connsiteX33" fmla="*/ 31860 w 35275"/>
                <a:gd name="connsiteY33" fmla="*/ 13221 h 31527"/>
                <a:gd name="connsiteX34" fmla="*/ 35181 w 35275"/>
                <a:gd name="connsiteY34" fmla="*/ 15013 h 31527"/>
                <a:gd name="connsiteX35" fmla="*/ 33981 w 35275"/>
                <a:gd name="connsiteY35" fmla="*/ 15812 h 31527"/>
                <a:gd name="connsiteX36" fmla="*/ 31655 w 35275"/>
                <a:gd name="connsiteY36" fmla="*/ 17435 h 31527"/>
                <a:gd name="connsiteX37" fmla="*/ 32741 w 35275"/>
                <a:gd name="connsiteY37" fmla="*/ 19579 h 31527"/>
                <a:gd name="connsiteX38" fmla="*/ 31875 w 35275"/>
                <a:gd name="connsiteY38" fmla="*/ 20951 h 31527"/>
                <a:gd name="connsiteX39" fmla="*/ 28587 w 35275"/>
                <a:gd name="connsiteY39" fmla="*/ 21353 h 31527"/>
                <a:gd name="connsiteX40" fmla="*/ 28441 w 35275"/>
                <a:gd name="connsiteY40" fmla="*/ 24395 h 31527"/>
                <a:gd name="connsiteX41" fmla="*/ 25498 w 35275"/>
                <a:gd name="connsiteY41" fmla="*/ 23143 h 31527"/>
                <a:gd name="connsiteX42" fmla="*/ 24868 w 35275"/>
                <a:gd name="connsiteY42" fmla="*/ 25752 h 31527"/>
                <a:gd name="connsiteX43" fmla="*/ 24862 w 35275"/>
                <a:gd name="connsiteY43" fmla="*/ 28162 h 31527"/>
                <a:gd name="connsiteX44" fmla="*/ 21236 w 35275"/>
                <a:gd name="connsiteY44" fmla="*/ 27100 h 31527"/>
                <a:gd name="connsiteX45" fmla="*/ 19807 w 35275"/>
                <a:gd name="connsiteY45" fmla="*/ 28976 h 31527"/>
                <a:gd name="connsiteX46" fmla="*/ 18425 w 35275"/>
                <a:gd name="connsiteY46" fmla="*/ 31457 h 31527"/>
                <a:gd name="connsiteX47" fmla="*/ 17474 w 35275"/>
                <a:gd name="connsiteY47" fmla="*/ 30147 h 31527"/>
                <a:gd name="connsiteX48" fmla="*/ 13857 w 35275"/>
                <a:gd name="connsiteY48" fmla="*/ 30344 h 31527"/>
                <a:gd name="connsiteX49" fmla="*/ 12347 w 35275"/>
                <a:gd name="connsiteY49" fmla="*/ 31207 h 31527"/>
                <a:gd name="connsiteX50" fmla="*/ 8906 w 35275"/>
                <a:gd name="connsiteY50" fmla="*/ 30920 h 31527"/>
                <a:gd name="connsiteX51" fmla="*/ 8082 w 35275"/>
                <a:gd name="connsiteY51" fmla="*/ 30000 h 31527"/>
                <a:gd name="connsiteX52" fmla="*/ 6172 w 35275"/>
                <a:gd name="connsiteY52" fmla="*/ 30302 h 31527"/>
                <a:gd name="connsiteX53" fmla="*/ 2094 w 35275"/>
                <a:gd name="connsiteY53" fmla="*/ 28743 h 31527"/>
                <a:gd name="connsiteX54" fmla="*/ 3087 w 35275"/>
                <a:gd name="connsiteY54" fmla="*/ 23940 h 31527"/>
                <a:gd name="connsiteX55" fmla="*/ 1334 w 35275"/>
                <a:gd name="connsiteY55" fmla="*/ 24102 h 31527"/>
                <a:gd name="connsiteX56" fmla="*/ 52 w 35275"/>
                <a:gd name="connsiteY56" fmla="*/ 22991 h 31527"/>
                <a:gd name="connsiteX0" fmla="*/ 52 w 35275"/>
                <a:gd name="connsiteY0" fmla="*/ 22991 h 31527"/>
                <a:gd name="connsiteX1" fmla="*/ 907 w 35275"/>
                <a:gd name="connsiteY1" fmla="*/ 22178 h 31527"/>
                <a:gd name="connsiteX2" fmla="*/ 675 w 35275"/>
                <a:gd name="connsiteY2" fmla="*/ 21134 h 31527"/>
                <a:gd name="connsiteX3" fmla="*/ 1361 w 35275"/>
                <a:gd name="connsiteY3" fmla="*/ 20722 h 31527"/>
                <a:gd name="connsiteX4" fmla="*/ 1187 w 35275"/>
                <a:gd name="connsiteY4" fmla="*/ 19868 h 31527"/>
                <a:gd name="connsiteX5" fmla="*/ 805 w 35275"/>
                <a:gd name="connsiteY5" fmla="*/ 19342 h 31527"/>
                <a:gd name="connsiteX6" fmla="*/ 1119 w 35275"/>
                <a:gd name="connsiteY6" fmla="*/ 18406 h 31527"/>
                <a:gd name="connsiteX7" fmla="*/ 1992 w 35275"/>
                <a:gd name="connsiteY7" fmla="*/ 17956 h 31527"/>
                <a:gd name="connsiteX8" fmla="*/ 1963 w 35275"/>
                <a:gd name="connsiteY8" fmla="*/ 17432 h 31527"/>
                <a:gd name="connsiteX9" fmla="*/ 2137 w 35275"/>
                <a:gd name="connsiteY9" fmla="*/ 16722 h 31527"/>
                <a:gd name="connsiteX10" fmla="*/ 2557 w 35275"/>
                <a:gd name="connsiteY10" fmla="*/ 16130 h 31527"/>
                <a:gd name="connsiteX11" fmla="*/ 2509 w 35275"/>
                <a:gd name="connsiteY11" fmla="*/ 15347 h 31527"/>
                <a:gd name="connsiteX12" fmla="*/ 1498 w 35275"/>
                <a:gd name="connsiteY12" fmla="*/ 13986 h 31527"/>
                <a:gd name="connsiteX13" fmla="*/ 52 w 35275"/>
                <a:gd name="connsiteY13" fmla="*/ 12104 h 31527"/>
                <a:gd name="connsiteX14" fmla="*/ 830 w 35275"/>
                <a:gd name="connsiteY14" fmla="*/ 11119 h 31527"/>
                <a:gd name="connsiteX15" fmla="*/ 1192 w 35275"/>
                <a:gd name="connsiteY15" fmla="*/ 10473 h 31527"/>
                <a:gd name="connsiteX16" fmla="*/ 2185 w 35275"/>
                <a:gd name="connsiteY16" fmla="*/ 9412 h 31527"/>
                <a:gd name="connsiteX17" fmla="*/ 3867 w 35275"/>
                <a:gd name="connsiteY17" fmla="*/ 8778 h 31527"/>
                <a:gd name="connsiteX18" fmla="*/ 4806 w 35275"/>
                <a:gd name="connsiteY18" fmla="*/ 1587 h 31527"/>
                <a:gd name="connsiteX19" fmla="*/ 7870 w 35275"/>
                <a:gd name="connsiteY19" fmla="*/ 1446 h 31527"/>
                <a:gd name="connsiteX20" fmla="*/ 9874 w 35275"/>
                <a:gd name="connsiteY20" fmla="*/ 5 h 31527"/>
                <a:gd name="connsiteX21" fmla="*/ 11997 w 35275"/>
                <a:gd name="connsiteY21" fmla="*/ 1988 h 31527"/>
                <a:gd name="connsiteX22" fmla="*/ 15688 w 35275"/>
                <a:gd name="connsiteY22" fmla="*/ 2309 h 31527"/>
                <a:gd name="connsiteX23" fmla="*/ 17102 w 35275"/>
                <a:gd name="connsiteY23" fmla="*/ 1320 h 31527"/>
                <a:gd name="connsiteX24" fmla="*/ 17702 w 35275"/>
                <a:gd name="connsiteY24" fmla="*/ 5187 h 31527"/>
                <a:gd name="connsiteX25" fmla="*/ 19404 w 35275"/>
                <a:gd name="connsiteY25" fmla="*/ 6437 h 31527"/>
                <a:gd name="connsiteX26" fmla="*/ 21307 w 35275"/>
                <a:gd name="connsiteY26" fmla="*/ 7472 h 31527"/>
                <a:gd name="connsiteX27" fmla="*/ 22808 w 35275"/>
                <a:gd name="connsiteY27" fmla="*/ 7965 h 31527"/>
                <a:gd name="connsiteX28" fmla="*/ 24483 w 35275"/>
                <a:gd name="connsiteY28" fmla="*/ 8454 h 31527"/>
                <a:gd name="connsiteX29" fmla="*/ 25039 w 35275"/>
                <a:gd name="connsiteY29" fmla="*/ 9333 h 31527"/>
                <a:gd name="connsiteX30" fmla="*/ 26228 w 35275"/>
                <a:gd name="connsiteY30" fmla="*/ 10115 h 31527"/>
                <a:gd name="connsiteX31" fmla="*/ 26098 w 35275"/>
                <a:gd name="connsiteY31" fmla="*/ 10729 h 31527"/>
                <a:gd name="connsiteX32" fmla="*/ 27991 w 35275"/>
                <a:gd name="connsiteY32" fmla="*/ 11320 h 31527"/>
                <a:gd name="connsiteX33" fmla="*/ 31860 w 35275"/>
                <a:gd name="connsiteY33" fmla="*/ 13221 h 31527"/>
                <a:gd name="connsiteX34" fmla="*/ 35181 w 35275"/>
                <a:gd name="connsiteY34" fmla="*/ 15013 h 31527"/>
                <a:gd name="connsiteX35" fmla="*/ 33981 w 35275"/>
                <a:gd name="connsiteY35" fmla="*/ 15812 h 31527"/>
                <a:gd name="connsiteX36" fmla="*/ 31655 w 35275"/>
                <a:gd name="connsiteY36" fmla="*/ 17435 h 31527"/>
                <a:gd name="connsiteX37" fmla="*/ 32741 w 35275"/>
                <a:gd name="connsiteY37" fmla="*/ 19579 h 31527"/>
                <a:gd name="connsiteX38" fmla="*/ 31875 w 35275"/>
                <a:gd name="connsiteY38" fmla="*/ 20951 h 31527"/>
                <a:gd name="connsiteX39" fmla="*/ 28587 w 35275"/>
                <a:gd name="connsiteY39" fmla="*/ 21353 h 31527"/>
                <a:gd name="connsiteX40" fmla="*/ 28441 w 35275"/>
                <a:gd name="connsiteY40" fmla="*/ 24395 h 31527"/>
                <a:gd name="connsiteX41" fmla="*/ 25498 w 35275"/>
                <a:gd name="connsiteY41" fmla="*/ 23143 h 31527"/>
                <a:gd name="connsiteX42" fmla="*/ 24868 w 35275"/>
                <a:gd name="connsiteY42" fmla="*/ 25752 h 31527"/>
                <a:gd name="connsiteX43" fmla="*/ 24862 w 35275"/>
                <a:gd name="connsiteY43" fmla="*/ 28162 h 31527"/>
                <a:gd name="connsiteX44" fmla="*/ 21236 w 35275"/>
                <a:gd name="connsiteY44" fmla="*/ 27100 h 31527"/>
                <a:gd name="connsiteX45" fmla="*/ 19807 w 35275"/>
                <a:gd name="connsiteY45" fmla="*/ 28976 h 31527"/>
                <a:gd name="connsiteX46" fmla="*/ 18425 w 35275"/>
                <a:gd name="connsiteY46" fmla="*/ 31457 h 31527"/>
                <a:gd name="connsiteX47" fmla="*/ 17474 w 35275"/>
                <a:gd name="connsiteY47" fmla="*/ 30147 h 31527"/>
                <a:gd name="connsiteX48" fmla="*/ 13857 w 35275"/>
                <a:gd name="connsiteY48" fmla="*/ 30344 h 31527"/>
                <a:gd name="connsiteX49" fmla="*/ 12347 w 35275"/>
                <a:gd name="connsiteY49" fmla="*/ 31207 h 31527"/>
                <a:gd name="connsiteX50" fmla="*/ 8906 w 35275"/>
                <a:gd name="connsiteY50" fmla="*/ 30920 h 31527"/>
                <a:gd name="connsiteX51" fmla="*/ 8082 w 35275"/>
                <a:gd name="connsiteY51" fmla="*/ 30000 h 31527"/>
                <a:gd name="connsiteX52" fmla="*/ 6172 w 35275"/>
                <a:gd name="connsiteY52" fmla="*/ 30302 h 31527"/>
                <a:gd name="connsiteX53" fmla="*/ 2094 w 35275"/>
                <a:gd name="connsiteY53" fmla="*/ 28743 h 31527"/>
                <a:gd name="connsiteX54" fmla="*/ 3087 w 35275"/>
                <a:gd name="connsiteY54" fmla="*/ 23940 h 31527"/>
                <a:gd name="connsiteX55" fmla="*/ 1334 w 35275"/>
                <a:gd name="connsiteY55" fmla="*/ 24102 h 31527"/>
                <a:gd name="connsiteX56" fmla="*/ 52 w 35275"/>
                <a:gd name="connsiteY56" fmla="*/ 22991 h 31527"/>
                <a:gd name="connsiteX0" fmla="*/ 125 w 35348"/>
                <a:gd name="connsiteY0" fmla="*/ 22991 h 31527"/>
                <a:gd name="connsiteX1" fmla="*/ 980 w 35348"/>
                <a:gd name="connsiteY1" fmla="*/ 22178 h 31527"/>
                <a:gd name="connsiteX2" fmla="*/ 748 w 35348"/>
                <a:gd name="connsiteY2" fmla="*/ 21134 h 31527"/>
                <a:gd name="connsiteX3" fmla="*/ 1434 w 35348"/>
                <a:gd name="connsiteY3" fmla="*/ 20722 h 31527"/>
                <a:gd name="connsiteX4" fmla="*/ 1260 w 35348"/>
                <a:gd name="connsiteY4" fmla="*/ 19868 h 31527"/>
                <a:gd name="connsiteX5" fmla="*/ 878 w 35348"/>
                <a:gd name="connsiteY5" fmla="*/ 19342 h 31527"/>
                <a:gd name="connsiteX6" fmla="*/ 1192 w 35348"/>
                <a:gd name="connsiteY6" fmla="*/ 18406 h 31527"/>
                <a:gd name="connsiteX7" fmla="*/ 2065 w 35348"/>
                <a:gd name="connsiteY7" fmla="*/ 17956 h 31527"/>
                <a:gd name="connsiteX8" fmla="*/ 2036 w 35348"/>
                <a:gd name="connsiteY8" fmla="*/ 17432 h 31527"/>
                <a:gd name="connsiteX9" fmla="*/ 2210 w 35348"/>
                <a:gd name="connsiteY9" fmla="*/ 16722 h 31527"/>
                <a:gd name="connsiteX10" fmla="*/ 2630 w 35348"/>
                <a:gd name="connsiteY10" fmla="*/ 16130 h 31527"/>
                <a:gd name="connsiteX11" fmla="*/ 2582 w 35348"/>
                <a:gd name="connsiteY11" fmla="*/ 15347 h 31527"/>
                <a:gd name="connsiteX12" fmla="*/ 1571 w 35348"/>
                <a:gd name="connsiteY12" fmla="*/ 13986 h 31527"/>
                <a:gd name="connsiteX13" fmla="*/ 125 w 35348"/>
                <a:gd name="connsiteY13" fmla="*/ 12104 h 31527"/>
                <a:gd name="connsiteX14" fmla="*/ 903 w 35348"/>
                <a:gd name="connsiteY14" fmla="*/ 11119 h 31527"/>
                <a:gd name="connsiteX15" fmla="*/ 1265 w 35348"/>
                <a:gd name="connsiteY15" fmla="*/ 10473 h 31527"/>
                <a:gd name="connsiteX16" fmla="*/ 2258 w 35348"/>
                <a:gd name="connsiteY16" fmla="*/ 9412 h 31527"/>
                <a:gd name="connsiteX17" fmla="*/ 51 w 35348"/>
                <a:gd name="connsiteY17" fmla="*/ 1611 h 31527"/>
                <a:gd name="connsiteX18" fmla="*/ 4879 w 35348"/>
                <a:gd name="connsiteY18" fmla="*/ 1587 h 31527"/>
                <a:gd name="connsiteX19" fmla="*/ 7943 w 35348"/>
                <a:gd name="connsiteY19" fmla="*/ 1446 h 31527"/>
                <a:gd name="connsiteX20" fmla="*/ 9947 w 35348"/>
                <a:gd name="connsiteY20" fmla="*/ 5 h 31527"/>
                <a:gd name="connsiteX21" fmla="*/ 12070 w 35348"/>
                <a:gd name="connsiteY21" fmla="*/ 1988 h 31527"/>
                <a:gd name="connsiteX22" fmla="*/ 15761 w 35348"/>
                <a:gd name="connsiteY22" fmla="*/ 2309 h 31527"/>
                <a:gd name="connsiteX23" fmla="*/ 17175 w 35348"/>
                <a:gd name="connsiteY23" fmla="*/ 1320 h 31527"/>
                <a:gd name="connsiteX24" fmla="*/ 17775 w 35348"/>
                <a:gd name="connsiteY24" fmla="*/ 5187 h 31527"/>
                <a:gd name="connsiteX25" fmla="*/ 19477 w 35348"/>
                <a:gd name="connsiteY25" fmla="*/ 6437 h 31527"/>
                <a:gd name="connsiteX26" fmla="*/ 21380 w 35348"/>
                <a:gd name="connsiteY26" fmla="*/ 7472 h 31527"/>
                <a:gd name="connsiteX27" fmla="*/ 22881 w 35348"/>
                <a:gd name="connsiteY27" fmla="*/ 7965 h 31527"/>
                <a:gd name="connsiteX28" fmla="*/ 24556 w 35348"/>
                <a:gd name="connsiteY28" fmla="*/ 8454 h 31527"/>
                <a:gd name="connsiteX29" fmla="*/ 25112 w 35348"/>
                <a:gd name="connsiteY29" fmla="*/ 9333 h 31527"/>
                <a:gd name="connsiteX30" fmla="*/ 26301 w 35348"/>
                <a:gd name="connsiteY30" fmla="*/ 10115 h 31527"/>
                <a:gd name="connsiteX31" fmla="*/ 26171 w 35348"/>
                <a:gd name="connsiteY31" fmla="*/ 10729 h 31527"/>
                <a:gd name="connsiteX32" fmla="*/ 28064 w 35348"/>
                <a:gd name="connsiteY32" fmla="*/ 11320 h 31527"/>
                <a:gd name="connsiteX33" fmla="*/ 31933 w 35348"/>
                <a:gd name="connsiteY33" fmla="*/ 13221 h 31527"/>
                <a:gd name="connsiteX34" fmla="*/ 35254 w 35348"/>
                <a:gd name="connsiteY34" fmla="*/ 15013 h 31527"/>
                <a:gd name="connsiteX35" fmla="*/ 34054 w 35348"/>
                <a:gd name="connsiteY35" fmla="*/ 15812 h 31527"/>
                <a:gd name="connsiteX36" fmla="*/ 31728 w 35348"/>
                <a:gd name="connsiteY36" fmla="*/ 17435 h 31527"/>
                <a:gd name="connsiteX37" fmla="*/ 32814 w 35348"/>
                <a:gd name="connsiteY37" fmla="*/ 19579 h 31527"/>
                <a:gd name="connsiteX38" fmla="*/ 31948 w 35348"/>
                <a:gd name="connsiteY38" fmla="*/ 20951 h 31527"/>
                <a:gd name="connsiteX39" fmla="*/ 28660 w 35348"/>
                <a:gd name="connsiteY39" fmla="*/ 21353 h 31527"/>
                <a:gd name="connsiteX40" fmla="*/ 28514 w 35348"/>
                <a:gd name="connsiteY40" fmla="*/ 24395 h 31527"/>
                <a:gd name="connsiteX41" fmla="*/ 25571 w 35348"/>
                <a:gd name="connsiteY41" fmla="*/ 23143 h 31527"/>
                <a:gd name="connsiteX42" fmla="*/ 24941 w 35348"/>
                <a:gd name="connsiteY42" fmla="*/ 25752 h 31527"/>
                <a:gd name="connsiteX43" fmla="*/ 24935 w 35348"/>
                <a:gd name="connsiteY43" fmla="*/ 28162 h 31527"/>
                <a:gd name="connsiteX44" fmla="*/ 21309 w 35348"/>
                <a:gd name="connsiteY44" fmla="*/ 27100 h 31527"/>
                <a:gd name="connsiteX45" fmla="*/ 19880 w 35348"/>
                <a:gd name="connsiteY45" fmla="*/ 28976 h 31527"/>
                <a:gd name="connsiteX46" fmla="*/ 18498 w 35348"/>
                <a:gd name="connsiteY46" fmla="*/ 31457 h 31527"/>
                <a:gd name="connsiteX47" fmla="*/ 17547 w 35348"/>
                <a:gd name="connsiteY47" fmla="*/ 30147 h 31527"/>
                <a:gd name="connsiteX48" fmla="*/ 13930 w 35348"/>
                <a:gd name="connsiteY48" fmla="*/ 30344 h 31527"/>
                <a:gd name="connsiteX49" fmla="*/ 12420 w 35348"/>
                <a:gd name="connsiteY49" fmla="*/ 31207 h 31527"/>
                <a:gd name="connsiteX50" fmla="*/ 8979 w 35348"/>
                <a:gd name="connsiteY50" fmla="*/ 30920 h 31527"/>
                <a:gd name="connsiteX51" fmla="*/ 8155 w 35348"/>
                <a:gd name="connsiteY51" fmla="*/ 30000 h 31527"/>
                <a:gd name="connsiteX52" fmla="*/ 6245 w 35348"/>
                <a:gd name="connsiteY52" fmla="*/ 30302 h 31527"/>
                <a:gd name="connsiteX53" fmla="*/ 2167 w 35348"/>
                <a:gd name="connsiteY53" fmla="*/ 28743 h 31527"/>
                <a:gd name="connsiteX54" fmla="*/ 3160 w 35348"/>
                <a:gd name="connsiteY54" fmla="*/ 23940 h 31527"/>
                <a:gd name="connsiteX55" fmla="*/ 1407 w 35348"/>
                <a:gd name="connsiteY55" fmla="*/ 24102 h 31527"/>
                <a:gd name="connsiteX56" fmla="*/ 125 w 35348"/>
                <a:gd name="connsiteY56" fmla="*/ 22991 h 31527"/>
                <a:gd name="connsiteX0" fmla="*/ 5303 w 40526"/>
                <a:gd name="connsiteY0" fmla="*/ 24350 h 32886"/>
                <a:gd name="connsiteX1" fmla="*/ 6158 w 40526"/>
                <a:gd name="connsiteY1" fmla="*/ 23537 h 32886"/>
                <a:gd name="connsiteX2" fmla="*/ 5926 w 40526"/>
                <a:gd name="connsiteY2" fmla="*/ 22493 h 32886"/>
                <a:gd name="connsiteX3" fmla="*/ 6612 w 40526"/>
                <a:gd name="connsiteY3" fmla="*/ 22081 h 32886"/>
                <a:gd name="connsiteX4" fmla="*/ 6438 w 40526"/>
                <a:gd name="connsiteY4" fmla="*/ 21227 h 32886"/>
                <a:gd name="connsiteX5" fmla="*/ 6056 w 40526"/>
                <a:gd name="connsiteY5" fmla="*/ 20701 h 32886"/>
                <a:gd name="connsiteX6" fmla="*/ 6370 w 40526"/>
                <a:gd name="connsiteY6" fmla="*/ 19765 h 32886"/>
                <a:gd name="connsiteX7" fmla="*/ 7243 w 40526"/>
                <a:gd name="connsiteY7" fmla="*/ 19315 h 32886"/>
                <a:gd name="connsiteX8" fmla="*/ 7214 w 40526"/>
                <a:gd name="connsiteY8" fmla="*/ 18791 h 32886"/>
                <a:gd name="connsiteX9" fmla="*/ 7388 w 40526"/>
                <a:gd name="connsiteY9" fmla="*/ 18081 h 32886"/>
                <a:gd name="connsiteX10" fmla="*/ 7808 w 40526"/>
                <a:gd name="connsiteY10" fmla="*/ 17489 h 32886"/>
                <a:gd name="connsiteX11" fmla="*/ 7760 w 40526"/>
                <a:gd name="connsiteY11" fmla="*/ 16706 h 32886"/>
                <a:gd name="connsiteX12" fmla="*/ 6749 w 40526"/>
                <a:gd name="connsiteY12" fmla="*/ 15345 h 32886"/>
                <a:gd name="connsiteX13" fmla="*/ 5303 w 40526"/>
                <a:gd name="connsiteY13" fmla="*/ 13463 h 32886"/>
                <a:gd name="connsiteX14" fmla="*/ 6081 w 40526"/>
                <a:gd name="connsiteY14" fmla="*/ 12478 h 32886"/>
                <a:gd name="connsiteX15" fmla="*/ 6443 w 40526"/>
                <a:gd name="connsiteY15" fmla="*/ 11832 h 32886"/>
                <a:gd name="connsiteX16" fmla="*/ 4 w 40526"/>
                <a:gd name="connsiteY16" fmla="*/ 20 h 32886"/>
                <a:gd name="connsiteX17" fmla="*/ 5229 w 40526"/>
                <a:gd name="connsiteY17" fmla="*/ 2970 h 32886"/>
                <a:gd name="connsiteX18" fmla="*/ 10057 w 40526"/>
                <a:gd name="connsiteY18" fmla="*/ 2946 h 32886"/>
                <a:gd name="connsiteX19" fmla="*/ 13121 w 40526"/>
                <a:gd name="connsiteY19" fmla="*/ 2805 h 32886"/>
                <a:gd name="connsiteX20" fmla="*/ 15125 w 40526"/>
                <a:gd name="connsiteY20" fmla="*/ 1364 h 32886"/>
                <a:gd name="connsiteX21" fmla="*/ 17248 w 40526"/>
                <a:gd name="connsiteY21" fmla="*/ 3347 h 32886"/>
                <a:gd name="connsiteX22" fmla="*/ 20939 w 40526"/>
                <a:gd name="connsiteY22" fmla="*/ 3668 h 32886"/>
                <a:gd name="connsiteX23" fmla="*/ 22353 w 40526"/>
                <a:gd name="connsiteY23" fmla="*/ 2679 h 32886"/>
                <a:gd name="connsiteX24" fmla="*/ 22953 w 40526"/>
                <a:gd name="connsiteY24" fmla="*/ 6546 h 32886"/>
                <a:gd name="connsiteX25" fmla="*/ 24655 w 40526"/>
                <a:gd name="connsiteY25" fmla="*/ 7796 h 32886"/>
                <a:gd name="connsiteX26" fmla="*/ 26558 w 40526"/>
                <a:gd name="connsiteY26" fmla="*/ 8831 h 32886"/>
                <a:gd name="connsiteX27" fmla="*/ 28059 w 40526"/>
                <a:gd name="connsiteY27" fmla="*/ 9324 h 32886"/>
                <a:gd name="connsiteX28" fmla="*/ 29734 w 40526"/>
                <a:gd name="connsiteY28" fmla="*/ 9813 h 32886"/>
                <a:gd name="connsiteX29" fmla="*/ 30290 w 40526"/>
                <a:gd name="connsiteY29" fmla="*/ 10692 h 32886"/>
                <a:gd name="connsiteX30" fmla="*/ 31479 w 40526"/>
                <a:gd name="connsiteY30" fmla="*/ 11474 h 32886"/>
                <a:gd name="connsiteX31" fmla="*/ 31349 w 40526"/>
                <a:gd name="connsiteY31" fmla="*/ 12088 h 32886"/>
                <a:gd name="connsiteX32" fmla="*/ 33242 w 40526"/>
                <a:gd name="connsiteY32" fmla="*/ 12679 h 32886"/>
                <a:gd name="connsiteX33" fmla="*/ 37111 w 40526"/>
                <a:gd name="connsiteY33" fmla="*/ 14580 h 32886"/>
                <a:gd name="connsiteX34" fmla="*/ 40432 w 40526"/>
                <a:gd name="connsiteY34" fmla="*/ 16372 h 32886"/>
                <a:gd name="connsiteX35" fmla="*/ 39232 w 40526"/>
                <a:gd name="connsiteY35" fmla="*/ 17171 h 32886"/>
                <a:gd name="connsiteX36" fmla="*/ 36906 w 40526"/>
                <a:gd name="connsiteY36" fmla="*/ 18794 h 32886"/>
                <a:gd name="connsiteX37" fmla="*/ 37992 w 40526"/>
                <a:gd name="connsiteY37" fmla="*/ 20938 h 32886"/>
                <a:gd name="connsiteX38" fmla="*/ 37126 w 40526"/>
                <a:gd name="connsiteY38" fmla="*/ 22310 h 32886"/>
                <a:gd name="connsiteX39" fmla="*/ 33838 w 40526"/>
                <a:gd name="connsiteY39" fmla="*/ 22712 h 32886"/>
                <a:gd name="connsiteX40" fmla="*/ 33692 w 40526"/>
                <a:gd name="connsiteY40" fmla="*/ 25754 h 32886"/>
                <a:gd name="connsiteX41" fmla="*/ 30749 w 40526"/>
                <a:gd name="connsiteY41" fmla="*/ 24502 h 32886"/>
                <a:gd name="connsiteX42" fmla="*/ 30119 w 40526"/>
                <a:gd name="connsiteY42" fmla="*/ 27111 h 32886"/>
                <a:gd name="connsiteX43" fmla="*/ 30113 w 40526"/>
                <a:gd name="connsiteY43" fmla="*/ 29521 h 32886"/>
                <a:gd name="connsiteX44" fmla="*/ 26487 w 40526"/>
                <a:gd name="connsiteY44" fmla="*/ 28459 h 32886"/>
                <a:gd name="connsiteX45" fmla="*/ 25058 w 40526"/>
                <a:gd name="connsiteY45" fmla="*/ 30335 h 32886"/>
                <a:gd name="connsiteX46" fmla="*/ 23676 w 40526"/>
                <a:gd name="connsiteY46" fmla="*/ 32816 h 32886"/>
                <a:gd name="connsiteX47" fmla="*/ 22725 w 40526"/>
                <a:gd name="connsiteY47" fmla="*/ 31506 h 32886"/>
                <a:gd name="connsiteX48" fmla="*/ 19108 w 40526"/>
                <a:gd name="connsiteY48" fmla="*/ 31703 h 32886"/>
                <a:gd name="connsiteX49" fmla="*/ 17598 w 40526"/>
                <a:gd name="connsiteY49" fmla="*/ 32566 h 32886"/>
                <a:gd name="connsiteX50" fmla="*/ 14157 w 40526"/>
                <a:gd name="connsiteY50" fmla="*/ 32279 h 32886"/>
                <a:gd name="connsiteX51" fmla="*/ 13333 w 40526"/>
                <a:gd name="connsiteY51" fmla="*/ 31359 h 32886"/>
                <a:gd name="connsiteX52" fmla="*/ 11423 w 40526"/>
                <a:gd name="connsiteY52" fmla="*/ 31661 h 32886"/>
                <a:gd name="connsiteX53" fmla="*/ 7345 w 40526"/>
                <a:gd name="connsiteY53" fmla="*/ 30102 h 32886"/>
                <a:gd name="connsiteX54" fmla="*/ 8338 w 40526"/>
                <a:gd name="connsiteY54" fmla="*/ 25299 h 32886"/>
                <a:gd name="connsiteX55" fmla="*/ 6585 w 40526"/>
                <a:gd name="connsiteY55" fmla="*/ 25461 h 32886"/>
                <a:gd name="connsiteX56" fmla="*/ 5303 w 40526"/>
                <a:gd name="connsiteY56" fmla="*/ 24350 h 32886"/>
                <a:gd name="connsiteX0" fmla="*/ 8022 w 43245"/>
                <a:gd name="connsiteY0" fmla="*/ 24690 h 33226"/>
                <a:gd name="connsiteX1" fmla="*/ 8877 w 43245"/>
                <a:gd name="connsiteY1" fmla="*/ 23877 h 33226"/>
                <a:gd name="connsiteX2" fmla="*/ 8645 w 43245"/>
                <a:gd name="connsiteY2" fmla="*/ 22833 h 33226"/>
                <a:gd name="connsiteX3" fmla="*/ 9331 w 43245"/>
                <a:gd name="connsiteY3" fmla="*/ 22421 h 33226"/>
                <a:gd name="connsiteX4" fmla="*/ 9157 w 43245"/>
                <a:gd name="connsiteY4" fmla="*/ 21567 h 33226"/>
                <a:gd name="connsiteX5" fmla="*/ 8775 w 43245"/>
                <a:gd name="connsiteY5" fmla="*/ 21041 h 33226"/>
                <a:gd name="connsiteX6" fmla="*/ 9089 w 43245"/>
                <a:gd name="connsiteY6" fmla="*/ 20105 h 33226"/>
                <a:gd name="connsiteX7" fmla="*/ 9962 w 43245"/>
                <a:gd name="connsiteY7" fmla="*/ 19655 h 33226"/>
                <a:gd name="connsiteX8" fmla="*/ 9933 w 43245"/>
                <a:gd name="connsiteY8" fmla="*/ 19131 h 33226"/>
                <a:gd name="connsiteX9" fmla="*/ 10107 w 43245"/>
                <a:gd name="connsiteY9" fmla="*/ 18421 h 33226"/>
                <a:gd name="connsiteX10" fmla="*/ 10527 w 43245"/>
                <a:gd name="connsiteY10" fmla="*/ 17829 h 33226"/>
                <a:gd name="connsiteX11" fmla="*/ 10479 w 43245"/>
                <a:gd name="connsiteY11" fmla="*/ 17046 h 33226"/>
                <a:gd name="connsiteX12" fmla="*/ 9468 w 43245"/>
                <a:gd name="connsiteY12" fmla="*/ 15685 h 33226"/>
                <a:gd name="connsiteX13" fmla="*/ 8022 w 43245"/>
                <a:gd name="connsiteY13" fmla="*/ 13803 h 33226"/>
                <a:gd name="connsiteX14" fmla="*/ 8800 w 43245"/>
                <a:gd name="connsiteY14" fmla="*/ 12818 h 33226"/>
                <a:gd name="connsiteX15" fmla="*/ 174 w 43245"/>
                <a:gd name="connsiteY15" fmla="*/ 1697 h 33226"/>
                <a:gd name="connsiteX16" fmla="*/ 2723 w 43245"/>
                <a:gd name="connsiteY16" fmla="*/ 360 h 33226"/>
                <a:gd name="connsiteX17" fmla="*/ 7948 w 43245"/>
                <a:gd name="connsiteY17" fmla="*/ 3310 h 33226"/>
                <a:gd name="connsiteX18" fmla="*/ 12776 w 43245"/>
                <a:gd name="connsiteY18" fmla="*/ 3286 h 33226"/>
                <a:gd name="connsiteX19" fmla="*/ 15840 w 43245"/>
                <a:gd name="connsiteY19" fmla="*/ 3145 h 33226"/>
                <a:gd name="connsiteX20" fmla="*/ 17844 w 43245"/>
                <a:gd name="connsiteY20" fmla="*/ 1704 h 33226"/>
                <a:gd name="connsiteX21" fmla="*/ 19967 w 43245"/>
                <a:gd name="connsiteY21" fmla="*/ 3687 h 33226"/>
                <a:gd name="connsiteX22" fmla="*/ 23658 w 43245"/>
                <a:gd name="connsiteY22" fmla="*/ 4008 h 33226"/>
                <a:gd name="connsiteX23" fmla="*/ 25072 w 43245"/>
                <a:gd name="connsiteY23" fmla="*/ 3019 h 33226"/>
                <a:gd name="connsiteX24" fmla="*/ 25672 w 43245"/>
                <a:gd name="connsiteY24" fmla="*/ 6886 h 33226"/>
                <a:gd name="connsiteX25" fmla="*/ 27374 w 43245"/>
                <a:gd name="connsiteY25" fmla="*/ 8136 h 33226"/>
                <a:gd name="connsiteX26" fmla="*/ 29277 w 43245"/>
                <a:gd name="connsiteY26" fmla="*/ 9171 h 33226"/>
                <a:gd name="connsiteX27" fmla="*/ 30778 w 43245"/>
                <a:gd name="connsiteY27" fmla="*/ 9664 h 33226"/>
                <a:gd name="connsiteX28" fmla="*/ 32453 w 43245"/>
                <a:gd name="connsiteY28" fmla="*/ 10153 h 33226"/>
                <a:gd name="connsiteX29" fmla="*/ 33009 w 43245"/>
                <a:gd name="connsiteY29" fmla="*/ 11032 h 33226"/>
                <a:gd name="connsiteX30" fmla="*/ 34198 w 43245"/>
                <a:gd name="connsiteY30" fmla="*/ 11814 h 33226"/>
                <a:gd name="connsiteX31" fmla="*/ 34068 w 43245"/>
                <a:gd name="connsiteY31" fmla="*/ 12428 h 33226"/>
                <a:gd name="connsiteX32" fmla="*/ 35961 w 43245"/>
                <a:gd name="connsiteY32" fmla="*/ 13019 h 33226"/>
                <a:gd name="connsiteX33" fmla="*/ 39830 w 43245"/>
                <a:gd name="connsiteY33" fmla="*/ 14920 h 33226"/>
                <a:gd name="connsiteX34" fmla="*/ 43151 w 43245"/>
                <a:gd name="connsiteY34" fmla="*/ 16712 h 33226"/>
                <a:gd name="connsiteX35" fmla="*/ 41951 w 43245"/>
                <a:gd name="connsiteY35" fmla="*/ 17511 h 33226"/>
                <a:gd name="connsiteX36" fmla="*/ 39625 w 43245"/>
                <a:gd name="connsiteY36" fmla="*/ 19134 h 33226"/>
                <a:gd name="connsiteX37" fmla="*/ 40711 w 43245"/>
                <a:gd name="connsiteY37" fmla="*/ 21278 h 33226"/>
                <a:gd name="connsiteX38" fmla="*/ 39845 w 43245"/>
                <a:gd name="connsiteY38" fmla="*/ 22650 h 33226"/>
                <a:gd name="connsiteX39" fmla="*/ 36557 w 43245"/>
                <a:gd name="connsiteY39" fmla="*/ 23052 h 33226"/>
                <a:gd name="connsiteX40" fmla="*/ 36411 w 43245"/>
                <a:gd name="connsiteY40" fmla="*/ 26094 h 33226"/>
                <a:gd name="connsiteX41" fmla="*/ 33468 w 43245"/>
                <a:gd name="connsiteY41" fmla="*/ 24842 h 33226"/>
                <a:gd name="connsiteX42" fmla="*/ 32838 w 43245"/>
                <a:gd name="connsiteY42" fmla="*/ 27451 h 33226"/>
                <a:gd name="connsiteX43" fmla="*/ 32832 w 43245"/>
                <a:gd name="connsiteY43" fmla="*/ 29861 h 33226"/>
                <a:gd name="connsiteX44" fmla="*/ 29206 w 43245"/>
                <a:gd name="connsiteY44" fmla="*/ 28799 h 33226"/>
                <a:gd name="connsiteX45" fmla="*/ 27777 w 43245"/>
                <a:gd name="connsiteY45" fmla="*/ 30675 h 33226"/>
                <a:gd name="connsiteX46" fmla="*/ 26395 w 43245"/>
                <a:gd name="connsiteY46" fmla="*/ 33156 h 33226"/>
                <a:gd name="connsiteX47" fmla="*/ 25444 w 43245"/>
                <a:gd name="connsiteY47" fmla="*/ 31846 h 33226"/>
                <a:gd name="connsiteX48" fmla="*/ 21827 w 43245"/>
                <a:gd name="connsiteY48" fmla="*/ 32043 h 33226"/>
                <a:gd name="connsiteX49" fmla="*/ 20317 w 43245"/>
                <a:gd name="connsiteY49" fmla="*/ 32906 h 33226"/>
                <a:gd name="connsiteX50" fmla="*/ 16876 w 43245"/>
                <a:gd name="connsiteY50" fmla="*/ 32619 h 33226"/>
                <a:gd name="connsiteX51" fmla="*/ 16052 w 43245"/>
                <a:gd name="connsiteY51" fmla="*/ 31699 h 33226"/>
                <a:gd name="connsiteX52" fmla="*/ 14142 w 43245"/>
                <a:gd name="connsiteY52" fmla="*/ 32001 h 33226"/>
                <a:gd name="connsiteX53" fmla="*/ 10064 w 43245"/>
                <a:gd name="connsiteY53" fmla="*/ 30442 h 33226"/>
                <a:gd name="connsiteX54" fmla="*/ 11057 w 43245"/>
                <a:gd name="connsiteY54" fmla="*/ 25639 h 33226"/>
                <a:gd name="connsiteX55" fmla="*/ 9304 w 43245"/>
                <a:gd name="connsiteY55" fmla="*/ 25801 h 33226"/>
                <a:gd name="connsiteX56" fmla="*/ 8022 w 43245"/>
                <a:gd name="connsiteY56" fmla="*/ 24690 h 33226"/>
                <a:gd name="connsiteX0" fmla="*/ 7852 w 43075"/>
                <a:gd name="connsiteY0" fmla="*/ 24607 h 33143"/>
                <a:gd name="connsiteX1" fmla="*/ 8707 w 43075"/>
                <a:gd name="connsiteY1" fmla="*/ 23794 h 33143"/>
                <a:gd name="connsiteX2" fmla="*/ 8475 w 43075"/>
                <a:gd name="connsiteY2" fmla="*/ 22750 h 33143"/>
                <a:gd name="connsiteX3" fmla="*/ 9161 w 43075"/>
                <a:gd name="connsiteY3" fmla="*/ 22338 h 33143"/>
                <a:gd name="connsiteX4" fmla="*/ 8987 w 43075"/>
                <a:gd name="connsiteY4" fmla="*/ 21484 h 33143"/>
                <a:gd name="connsiteX5" fmla="*/ 8605 w 43075"/>
                <a:gd name="connsiteY5" fmla="*/ 20958 h 33143"/>
                <a:gd name="connsiteX6" fmla="*/ 8919 w 43075"/>
                <a:gd name="connsiteY6" fmla="*/ 20022 h 33143"/>
                <a:gd name="connsiteX7" fmla="*/ 9792 w 43075"/>
                <a:gd name="connsiteY7" fmla="*/ 19572 h 33143"/>
                <a:gd name="connsiteX8" fmla="*/ 9763 w 43075"/>
                <a:gd name="connsiteY8" fmla="*/ 19048 h 33143"/>
                <a:gd name="connsiteX9" fmla="*/ 9937 w 43075"/>
                <a:gd name="connsiteY9" fmla="*/ 18338 h 33143"/>
                <a:gd name="connsiteX10" fmla="*/ 10357 w 43075"/>
                <a:gd name="connsiteY10" fmla="*/ 17746 h 33143"/>
                <a:gd name="connsiteX11" fmla="*/ 10309 w 43075"/>
                <a:gd name="connsiteY11" fmla="*/ 16963 h 33143"/>
                <a:gd name="connsiteX12" fmla="*/ 9298 w 43075"/>
                <a:gd name="connsiteY12" fmla="*/ 15602 h 33143"/>
                <a:gd name="connsiteX13" fmla="*/ 7852 w 43075"/>
                <a:gd name="connsiteY13" fmla="*/ 13720 h 33143"/>
                <a:gd name="connsiteX14" fmla="*/ 8630 w 43075"/>
                <a:gd name="connsiteY14" fmla="*/ 12735 h 33143"/>
                <a:gd name="connsiteX15" fmla="*/ 4 w 43075"/>
                <a:gd name="connsiteY15" fmla="*/ 1614 h 33143"/>
                <a:gd name="connsiteX16" fmla="*/ 2553 w 43075"/>
                <a:gd name="connsiteY16" fmla="*/ 277 h 33143"/>
                <a:gd name="connsiteX17" fmla="*/ 7778 w 43075"/>
                <a:gd name="connsiteY17" fmla="*/ 3227 h 33143"/>
                <a:gd name="connsiteX18" fmla="*/ 12606 w 43075"/>
                <a:gd name="connsiteY18" fmla="*/ 3203 h 33143"/>
                <a:gd name="connsiteX19" fmla="*/ 15670 w 43075"/>
                <a:gd name="connsiteY19" fmla="*/ 3062 h 33143"/>
                <a:gd name="connsiteX20" fmla="*/ 17674 w 43075"/>
                <a:gd name="connsiteY20" fmla="*/ 1621 h 33143"/>
                <a:gd name="connsiteX21" fmla="*/ 19797 w 43075"/>
                <a:gd name="connsiteY21" fmla="*/ 3604 h 33143"/>
                <a:gd name="connsiteX22" fmla="*/ 23488 w 43075"/>
                <a:gd name="connsiteY22" fmla="*/ 3925 h 33143"/>
                <a:gd name="connsiteX23" fmla="*/ 24902 w 43075"/>
                <a:gd name="connsiteY23" fmla="*/ 2936 h 33143"/>
                <a:gd name="connsiteX24" fmla="*/ 25502 w 43075"/>
                <a:gd name="connsiteY24" fmla="*/ 6803 h 33143"/>
                <a:gd name="connsiteX25" fmla="*/ 27204 w 43075"/>
                <a:gd name="connsiteY25" fmla="*/ 8053 h 33143"/>
                <a:gd name="connsiteX26" fmla="*/ 29107 w 43075"/>
                <a:gd name="connsiteY26" fmla="*/ 9088 h 33143"/>
                <a:gd name="connsiteX27" fmla="*/ 30608 w 43075"/>
                <a:gd name="connsiteY27" fmla="*/ 9581 h 33143"/>
                <a:gd name="connsiteX28" fmla="*/ 32283 w 43075"/>
                <a:gd name="connsiteY28" fmla="*/ 10070 h 33143"/>
                <a:gd name="connsiteX29" fmla="*/ 32839 w 43075"/>
                <a:gd name="connsiteY29" fmla="*/ 10949 h 33143"/>
                <a:gd name="connsiteX30" fmla="*/ 34028 w 43075"/>
                <a:gd name="connsiteY30" fmla="*/ 11731 h 33143"/>
                <a:gd name="connsiteX31" fmla="*/ 33898 w 43075"/>
                <a:gd name="connsiteY31" fmla="*/ 12345 h 33143"/>
                <a:gd name="connsiteX32" fmla="*/ 35791 w 43075"/>
                <a:gd name="connsiteY32" fmla="*/ 12936 h 33143"/>
                <a:gd name="connsiteX33" fmla="*/ 39660 w 43075"/>
                <a:gd name="connsiteY33" fmla="*/ 14837 h 33143"/>
                <a:gd name="connsiteX34" fmla="*/ 42981 w 43075"/>
                <a:gd name="connsiteY34" fmla="*/ 16629 h 33143"/>
                <a:gd name="connsiteX35" fmla="*/ 41781 w 43075"/>
                <a:gd name="connsiteY35" fmla="*/ 17428 h 33143"/>
                <a:gd name="connsiteX36" fmla="*/ 39455 w 43075"/>
                <a:gd name="connsiteY36" fmla="*/ 19051 h 33143"/>
                <a:gd name="connsiteX37" fmla="*/ 40541 w 43075"/>
                <a:gd name="connsiteY37" fmla="*/ 21195 h 33143"/>
                <a:gd name="connsiteX38" fmla="*/ 39675 w 43075"/>
                <a:gd name="connsiteY38" fmla="*/ 22567 h 33143"/>
                <a:gd name="connsiteX39" fmla="*/ 36387 w 43075"/>
                <a:gd name="connsiteY39" fmla="*/ 22969 h 33143"/>
                <a:gd name="connsiteX40" fmla="*/ 36241 w 43075"/>
                <a:gd name="connsiteY40" fmla="*/ 26011 h 33143"/>
                <a:gd name="connsiteX41" fmla="*/ 33298 w 43075"/>
                <a:gd name="connsiteY41" fmla="*/ 24759 h 33143"/>
                <a:gd name="connsiteX42" fmla="*/ 32668 w 43075"/>
                <a:gd name="connsiteY42" fmla="*/ 27368 h 33143"/>
                <a:gd name="connsiteX43" fmla="*/ 32662 w 43075"/>
                <a:gd name="connsiteY43" fmla="*/ 29778 h 33143"/>
                <a:gd name="connsiteX44" fmla="*/ 29036 w 43075"/>
                <a:gd name="connsiteY44" fmla="*/ 28716 h 33143"/>
                <a:gd name="connsiteX45" fmla="*/ 27607 w 43075"/>
                <a:gd name="connsiteY45" fmla="*/ 30592 h 33143"/>
                <a:gd name="connsiteX46" fmla="*/ 26225 w 43075"/>
                <a:gd name="connsiteY46" fmla="*/ 33073 h 33143"/>
                <a:gd name="connsiteX47" fmla="*/ 25274 w 43075"/>
                <a:gd name="connsiteY47" fmla="*/ 31763 h 33143"/>
                <a:gd name="connsiteX48" fmla="*/ 21657 w 43075"/>
                <a:gd name="connsiteY48" fmla="*/ 31960 h 33143"/>
                <a:gd name="connsiteX49" fmla="*/ 20147 w 43075"/>
                <a:gd name="connsiteY49" fmla="*/ 32823 h 33143"/>
                <a:gd name="connsiteX50" fmla="*/ 16706 w 43075"/>
                <a:gd name="connsiteY50" fmla="*/ 32536 h 33143"/>
                <a:gd name="connsiteX51" fmla="*/ 15882 w 43075"/>
                <a:gd name="connsiteY51" fmla="*/ 31616 h 33143"/>
                <a:gd name="connsiteX52" fmla="*/ 13972 w 43075"/>
                <a:gd name="connsiteY52" fmla="*/ 31918 h 33143"/>
                <a:gd name="connsiteX53" fmla="*/ 9894 w 43075"/>
                <a:gd name="connsiteY53" fmla="*/ 30359 h 33143"/>
                <a:gd name="connsiteX54" fmla="*/ 10887 w 43075"/>
                <a:gd name="connsiteY54" fmla="*/ 25556 h 33143"/>
                <a:gd name="connsiteX55" fmla="*/ 9134 w 43075"/>
                <a:gd name="connsiteY55" fmla="*/ 25718 h 33143"/>
                <a:gd name="connsiteX56" fmla="*/ 7852 w 43075"/>
                <a:gd name="connsiteY56" fmla="*/ 24607 h 33143"/>
                <a:gd name="connsiteX0" fmla="*/ 7859 w 43082"/>
                <a:gd name="connsiteY0" fmla="*/ 24469 h 33005"/>
                <a:gd name="connsiteX1" fmla="*/ 8714 w 43082"/>
                <a:gd name="connsiteY1" fmla="*/ 23656 h 33005"/>
                <a:gd name="connsiteX2" fmla="*/ 8482 w 43082"/>
                <a:gd name="connsiteY2" fmla="*/ 22612 h 33005"/>
                <a:gd name="connsiteX3" fmla="*/ 9168 w 43082"/>
                <a:gd name="connsiteY3" fmla="*/ 22200 h 33005"/>
                <a:gd name="connsiteX4" fmla="*/ 8994 w 43082"/>
                <a:gd name="connsiteY4" fmla="*/ 21346 h 33005"/>
                <a:gd name="connsiteX5" fmla="*/ 8612 w 43082"/>
                <a:gd name="connsiteY5" fmla="*/ 20820 h 33005"/>
                <a:gd name="connsiteX6" fmla="*/ 8926 w 43082"/>
                <a:gd name="connsiteY6" fmla="*/ 19884 h 33005"/>
                <a:gd name="connsiteX7" fmla="*/ 9799 w 43082"/>
                <a:gd name="connsiteY7" fmla="*/ 19434 h 33005"/>
                <a:gd name="connsiteX8" fmla="*/ 9770 w 43082"/>
                <a:gd name="connsiteY8" fmla="*/ 18910 h 33005"/>
                <a:gd name="connsiteX9" fmla="*/ 9944 w 43082"/>
                <a:gd name="connsiteY9" fmla="*/ 18200 h 33005"/>
                <a:gd name="connsiteX10" fmla="*/ 10364 w 43082"/>
                <a:gd name="connsiteY10" fmla="*/ 17608 h 33005"/>
                <a:gd name="connsiteX11" fmla="*/ 10316 w 43082"/>
                <a:gd name="connsiteY11" fmla="*/ 16825 h 33005"/>
                <a:gd name="connsiteX12" fmla="*/ 9305 w 43082"/>
                <a:gd name="connsiteY12" fmla="*/ 15464 h 33005"/>
                <a:gd name="connsiteX13" fmla="*/ 7859 w 43082"/>
                <a:gd name="connsiteY13" fmla="*/ 13582 h 33005"/>
                <a:gd name="connsiteX14" fmla="*/ 1896 w 43082"/>
                <a:gd name="connsiteY14" fmla="*/ 4534 h 33005"/>
                <a:gd name="connsiteX15" fmla="*/ 11 w 43082"/>
                <a:gd name="connsiteY15" fmla="*/ 1476 h 33005"/>
                <a:gd name="connsiteX16" fmla="*/ 2560 w 43082"/>
                <a:gd name="connsiteY16" fmla="*/ 139 h 33005"/>
                <a:gd name="connsiteX17" fmla="*/ 7785 w 43082"/>
                <a:gd name="connsiteY17" fmla="*/ 3089 h 33005"/>
                <a:gd name="connsiteX18" fmla="*/ 12613 w 43082"/>
                <a:gd name="connsiteY18" fmla="*/ 3065 h 33005"/>
                <a:gd name="connsiteX19" fmla="*/ 15677 w 43082"/>
                <a:gd name="connsiteY19" fmla="*/ 2924 h 33005"/>
                <a:gd name="connsiteX20" fmla="*/ 17681 w 43082"/>
                <a:gd name="connsiteY20" fmla="*/ 1483 h 33005"/>
                <a:gd name="connsiteX21" fmla="*/ 19804 w 43082"/>
                <a:gd name="connsiteY21" fmla="*/ 3466 h 33005"/>
                <a:gd name="connsiteX22" fmla="*/ 23495 w 43082"/>
                <a:gd name="connsiteY22" fmla="*/ 3787 h 33005"/>
                <a:gd name="connsiteX23" fmla="*/ 24909 w 43082"/>
                <a:gd name="connsiteY23" fmla="*/ 2798 h 33005"/>
                <a:gd name="connsiteX24" fmla="*/ 25509 w 43082"/>
                <a:gd name="connsiteY24" fmla="*/ 6665 h 33005"/>
                <a:gd name="connsiteX25" fmla="*/ 27211 w 43082"/>
                <a:gd name="connsiteY25" fmla="*/ 7915 h 33005"/>
                <a:gd name="connsiteX26" fmla="*/ 29114 w 43082"/>
                <a:gd name="connsiteY26" fmla="*/ 8950 h 33005"/>
                <a:gd name="connsiteX27" fmla="*/ 30615 w 43082"/>
                <a:gd name="connsiteY27" fmla="*/ 9443 h 33005"/>
                <a:gd name="connsiteX28" fmla="*/ 32290 w 43082"/>
                <a:gd name="connsiteY28" fmla="*/ 9932 h 33005"/>
                <a:gd name="connsiteX29" fmla="*/ 32846 w 43082"/>
                <a:gd name="connsiteY29" fmla="*/ 10811 h 33005"/>
                <a:gd name="connsiteX30" fmla="*/ 34035 w 43082"/>
                <a:gd name="connsiteY30" fmla="*/ 11593 h 33005"/>
                <a:gd name="connsiteX31" fmla="*/ 33905 w 43082"/>
                <a:gd name="connsiteY31" fmla="*/ 12207 h 33005"/>
                <a:gd name="connsiteX32" fmla="*/ 35798 w 43082"/>
                <a:gd name="connsiteY32" fmla="*/ 12798 h 33005"/>
                <a:gd name="connsiteX33" fmla="*/ 39667 w 43082"/>
                <a:gd name="connsiteY33" fmla="*/ 14699 h 33005"/>
                <a:gd name="connsiteX34" fmla="*/ 42988 w 43082"/>
                <a:gd name="connsiteY34" fmla="*/ 16491 h 33005"/>
                <a:gd name="connsiteX35" fmla="*/ 41788 w 43082"/>
                <a:gd name="connsiteY35" fmla="*/ 17290 h 33005"/>
                <a:gd name="connsiteX36" fmla="*/ 39462 w 43082"/>
                <a:gd name="connsiteY36" fmla="*/ 18913 h 33005"/>
                <a:gd name="connsiteX37" fmla="*/ 40548 w 43082"/>
                <a:gd name="connsiteY37" fmla="*/ 21057 h 33005"/>
                <a:gd name="connsiteX38" fmla="*/ 39682 w 43082"/>
                <a:gd name="connsiteY38" fmla="*/ 22429 h 33005"/>
                <a:gd name="connsiteX39" fmla="*/ 36394 w 43082"/>
                <a:gd name="connsiteY39" fmla="*/ 22831 h 33005"/>
                <a:gd name="connsiteX40" fmla="*/ 36248 w 43082"/>
                <a:gd name="connsiteY40" fmla="*/ 25873 h 33005"/>
                <a:gd name="connsiteX41" fmla="*/ 33305 w 43082"/>
                <a:gd name="connsiteY41" fmla="*/ 24621 h 33005"/>
                <a:gd name="connsiteX42" fmla="*/ 32675 w 43082"/>
                <a:gd name="connsiteY42" fmla="*/ 27230 h 33005"/>
                <a:gd name="connsiteX43" fmla="*/ 32669 w 43082"/>
                <a:gd name="connsiteY43" fmla="*/ 29640 h 33005"/>
                <a:gd name="connsiteX44" fmla="*/ 29043 w 43082"/>
                <a:gd name="connsiteY44" fmla="*/ 28578 h 33005"/>
                <a:gd name="connsiteX45" fmla="*/ 27614 w 43082"/>
                <a:gd name="connsiteY45" fmla="*/ 30454 h 33005"/>
                <a:gd name="connsiteX46" fmla="*/ 26232 w 43082"/>
                <a:gd name="connsiteY46" fmla="*/ 32935 h 33005"/>
                <a:gd name="connsiteX47" fmla="*/ 25281 w 43082"/>
                <a:gd name="connsiteY47" fmla="*/ 31625 h 33005"/>
                <a:gd name="connsiteX48" fmla="*/ 21664 w 43082"/>
                <a:gd name="connsiteY48" fmla="*/ 31822 h 33005"/>
                <a:gd name="connsiteX49" fmla="*/ 20154 w 43082"/>
                <a:gd name="connsiteY49" fmla="*/ 32685 h 33005"/>
                <a:gd name="connsiteX50" fmla="*/ 16713 w 43082"/>
                <a:gd name="connsiteY50" fmla="*/ 32398 h 33005"/>
                <a:gd name="connsiteX51" fmla="*/ 15889 w 43082"/>
                <a:gd name="connsiteY51" fmla="*/ 31478 h 33005"/>
                <a:gd name="connsiteX52" fmla="*/ 13979 w 43082"/>
                <a:gd name="connsiteY52" fmla="*/ 31780 h 33005"/>
                <a:gd name="connsiteX53" fmla="*/ 9901 w 43082"/>
                <a:gd name="connsiteY53" fmla="*/ 30221 h 33005"/>
                <a:gd name="connsiteX54" fmla="*/ 10894 w 43082"/>
                <a:gd name="connsiteY54" fmla="*/ 25418 h 33005"/>
                <a:gd name="connsiteX55" fmla="*/ 9141 w 43082"/>
                <a:gd name="connsiteY55" fmla="*/ 25580 h 33005"/>
                <a:gd name="connsiteX56" fmla="*/ 7859 w 43082"/>
                <a:gd name="connsiteY56" fmla="*/ 24469 h 33005"/>
                <a:gd name="connsiteX0" fmla="*/ 7854 w 43077"/>
                <a:gd name="connsiteY0" fmla="*/ 24469 h 33005"/>
                <a:gd name="connsiteX1" fmla="*/ 8709 w 43077"/>
                <a:gd name="connsiteY1" fmla="*/ 23656 h 33005"/>
                <a:gd name="connsiteX2" fmla="*/ 8477 w 43077"/>
                <a:gd name="connsiteY2" fmla="*/ 22612 h 33005"/>
                <a:gd name="connsiteX3" fmla="*/ 9163 w 43077"/>
                <a:gd name="connsiteY3" fmla="*/ 22200 h 33005"/>
                <a:gd name="connsiteX4" fmla="*/ 8989 w 43077"/>
                <a:gd name="connsiteY4" fmla="*/ 21346 h 33005"/>
                <a:gd name="connsiteX5" fmla="*/ 8607 w 43077"/>
                <a:gd name="connsiteY5" fmla="*/ 20820 h 33005"/>
                <a:gd name="connsiteX6" fmla="*/ 8921 w 43077"/>
                <a:gd name="connsiteY6" fmla="*/ 19884 h 33005"/>
                <a:gd name="connsiteX7" fmla="*/ 9794 w 43077"/>
                <a:gd name="connsiteY7" fmla="*/ 19434 h 33005"/>
                <a:gd name="connsiteX8" fmla="*/ 9765 w 43077"/>
                <a:gd name="connsiteY8" fmla="*/ 18910 h 33005"/>
                <a:gd name="connsiteX9" fmla="*/ 9939 w 43077"/>
                <a:gd name="connsiteY9" fmla="*/ 18200 h 33005"/>
                <a:gd name="connsiteX10" fmla="*/ 10359 w 43077"/>
                <a:gd name="connsiteY10" fmla="*/ 17608 h 33005"/>
                <a:gd name="connsiteX11" fmla="*/ 10311 w 43077"/>
                <a:gd name="connsiteY11" fmla="*/ 16825 h 33005"/>
                <a:gd name="connsiteX12" fmla="*/ 9300 w 43077"/>
                <a:gd name="connsiteY12" fmla="*/ 15464 h 33005"/>
                <a:gd name="connsiteX13" fmla="*/ 2323 w 43077"/>
                <a:gd name="connsiteY13" fmla="*/ 5450 h 33005"/>
                <a:gd name="connsiteX14" fmla="*/ 1891 w 43077"/>
                <a:gd name="connsiteY14" fmla="*/ 4534 h 33005"/>
                <a:gd name="connsiteX15" fmla="*/ 6 w 43077"/>
                <a:gd name="connsiteY15" fmla="*/ 1476 h 33005"/>
                <a:gd name="connsiteX16" fmla="*/ 2555 w 43077"/>
                <a:gd name="connsiteY16" fmla="*/ 139 h 33005"/>
                <a:gd name="connsiteX17" fmla="*/ 7780 w 43077"/>
                <a:gd name="connsiteY17" fmla="*/ 3089 h 33005"/>
                <a:gd name="connsiteX18" fmla="*/ 12608 w 43077"/>
                <a:gd name="connsiteY18" fmla="*/ 3065 h 33005"/>
                <a:gd name="connsiteX19" fmla="*/ 15672 w 43077"/>
                <a:gd name="connsiteY19" fmla="*/ 2924 h 33005"/>
                <a:gd name="connsiteX20" fmla="*/ 17676 w 43077"/>
                <a:gd name="connsiteY20" fmla="*/ 1483 h 33005"/>
                <a:gd name="connsiteX21" fmla="*/ 19799 w 43077"/>
                <a:gd name="connsiteY21" fmla="*/ 3466 h 33005"/>
                <a:gd name="connsiteX22" fmla="*/ 23490 w 43077"/>
                <a:gd name="connsiteY22" fmla="*/ 3787 h 33005"/>
                <a:gd name="connsiteX23" fmla="*/ 24904 w 43077"/>
                <a:gd name="connsiteY23" fmla="*/ 2798 h 33005"/>
                <a:gd name="connsiteX24" fmla="*/ 25504 w 43077"/>
                <a:gd name="connsiteY24" fmla="*/ 6665 h 33005"/>
                <a:gd name="connsiteX25" fmla="*/ 27206 w 43077"/>
                <a:gd name="connsiteY25" fmla="*/ 7915 h 33005"/>
                <a:gd name="connsiteX26" fmla="*/ 29109 w 43077"/>
                <a:gd name="connsiteY26" fmla="*/ 8950 h 33005"/>
                <a:gd name="connsiteX27" fmla="*/ 30610 w 43077"/>
                <a:gd name="connsiteY27" fmla="*/ 9443 h 33005"/>
                <a:gd name="connsiteX28" fmla="*/ 32285 w 43077"/>
                <a:gd name="connsiteY28" fmla="*/ 9932 h 33005"/>
                <a:gd name="connsiteX29" fmla="*/ 32841 w 43077"/>
                <a:gd name="connsiteY29" fmla="*/ 10811 h 33005"/>
                <a:gd name="connsiteX30" fmla="*/ 34030 w 43077"/>
                <a:gd name="connsiteY30" fmla="*/ 11593 h 33005"/>
                <a:gd name="connsiteX31" fmla="*/ 33900 w 43077"/>
                <a:gd name="connsiteY31" fmla="*/ 12207 h 33005"/>
                <a:gd name="connsiteX32" fmla="*/ 35793 w 43077"/>
                <a:gd name="connsiteY32" fmla="*/ 12798 h 33005"/>
                <a:gd name="connsiteX33" fmla="*/ 39662 w 43077"/>
                <a:gd name="connsiteY33" fmla="*/ 14699 h 33005"/>
                <a:gd name="connsiteX34" fmla="*/ 42983 w 43077"/>
                <a:gd name="connsiteY34" fmla="*/ 16491 h 33005"/>
                <a:gd name="connsiteX35" fmla="*/ 41783 w 43077"/>
                <a:gd name="connsiteY35" fmla="*/ 17290 h 33005"/>
                <a:gd name="connsiteX36" fmla="*/ 39457 w 43077"/>
                <a:gd name="connsiteY36" fmla="*/ 18913 h 33005"/>
                <a:gd name="connsiteX37" fmla="*/ 40543 w 43077"/>
                <a:gd name="connsiteY37" fmla="*/ 21057 h 33005"/>
                <a:gd name="connsiteX38" fmla="*/ 39677 w 43077"/>
                <a:gd name="connsiteY38" fmla="*/ 22429 h 33005"/>
                <a:gd name="connsiteX39" fmla="*/ 36389 w 43077"/>
                <a:gd name="connsiteY39" fmla="*/ 22831 h 33005"/>
                <a:gd name="connsiteX40" fmla="*/ 36243 w 43077"/>
                <a:gd name="connsiteY40" fmla="*/ 25873 h 33005"/>
                <a:gd name="connsiteX41" fmla="*/ 33300 w 43077"/>
                <a:gd name="connsiteY41" fmla="*/ 24621 h 33005"/>
                <a:gd name="connsiteX42" fmla="*/ 32670 w 43077"/>
                <a:gd name="connsiteY42" fmla="*/ 27230 h 33005"/>
                <a:gd name="connsiteX43" fmla="*/ 32664 w 43077"/>
                <a:gd name="connsiteY43" fmla="*/ 29640 h 33005"/>
                <a:gd name="connsiteX44" fmla="*/ 29038 w 43077"/>
                <a:gd name="connsiteY44" fmla="*/ 28578 h 33005"/>
                <a:gd name="connsiteX45" fmla="*/ 27609 w 43077"/>
                <a:gd name="connsiteY45" fmla="*/ 30454 h 33005"/>
                <a:gd name="connsiteX46" fmla="*/ 26227 w 43077"/>
                <a:gd name="connsiteY46" fmla="*/ 32935 h 33005"/>
                <a:gd name="connsiteX47" fmla="*/ 25276 w 43077"/>
                <a:gd name="connsiteY47" fmla="*/ 31625 h 33005"/>
                <a:gd name="connsiteX48" fmla="*/ 21659 w 43077"/>
                <a:gd name="connsiteY48" fmla="*/ 31822 h 33005"/>
                <a:gd name="connsiteX49" fmla="*/ 20149 w 43077"/>
                <a:gd name="connsiteY49" fmla="*/ 32685 h 33005"/>
                <a:gd name="connsiteX50" fmla="*/ 16708 w 43077"/>
                <a:gd name="connsiteY50" fmla="*/ 32398 h 33005"/>
                <a:gd name="connsiteX51" fmla="*/ 15884 w 43077"/>
                <a:gd name="connsiteY51" fmla="*/ 31478 h 33005"/>
                <a:gd name="connsiteX52" fmla="*/ 13974 w 43077"/>
                <a:gd name="connsiteY52" fmla="*/ 31780 h 33005"/>
                <a:gd name="connsiteX53" fmla="*/ 9896 w 43077"/>
                <a:gd name="connsiteY53" fmla="*/ 30221 h 33005"/>
                <a:gd name="connsiteX54" fmla="*/ 10889 w 43077"/>
                <a:gd name="connsiteY54" fmla="*/ 25418 h 33005"/>
                <a:gd name="connsiteX55" fmla="*/ 9136 w 43077"/>
                <a:gd name="connsiteY55" fmla="*/ 25580 h 33005"/>
                <a:gd name="connsiteX56" fmla="*/ 7854 w 43077"/>
                <a:gd name="connsiteY56" fmla="*/ 24469 h 33005"/>
                <a:gd name="connsiteX0" fmla="*/ 8071 w 43294"/>
                <a:gd name="connsiteY0" fmla="*/ 24469 h 33005"/>
                <a:gd name="connsiteX1" fmla="*/ 8926 w 43294"/>
                <a:gd name="connsiteY1" fmla="*/ 23656 h 33005"/>
                <a:gd name="connsiteX2" fmla="*/ 8694 w 43294"/>
                <a:gd name="connsiteY2" fmla="*/ 22612 h 33005"/>
                <a:gd name="connsiteX3" fmla="*/ 9380 w 43294"/>
                <a:gd name="connsiteY3" fmla="*/ 22200 h 33005"/>
                <a:gd name="connsiteX4" fmla="*/ 9206 w 43294"/>
                <a:gd name="connsiteY4" fmla="*/ 21346 h 33005"/>
                <a:gd name="connsiteX5" fmla="*/ 8824 w 43294"/>
                <a:gd name="connsiteY5" fmla="*/ 20820 h 33005"/>
                <a:gd name="connsiteX6" fmla="*/ 9138 w 43294"/>
                <a:gd name="connsiteY6" fmla="*/ 19884 h 33005"/>
                <a:gd name="connsiteX7" fmla="*/ 10011 w 43294"/>
                <a:gd name="connsiteY7" fmla="*/ 19434 h 33005"/>
                <a:gd name="connsiteX8" fmla="*/ 9982 w 43294"/>
                <a:gd name="connsiteY8" fmla="*/ 18910 h 33005"/>
                <a:gd name="connsiteX9" fmla="*/ 10156 w 43294"/>
                <a:gd name="connsiteY9" fmla="*/ 18200 h 33005"/>
                <a:gd name="connsiteX10" fmla="*/ 10576 w 43294"/>
                <a:gd name="connsiteY10" fmla="*/ 17608 h 33005"/>
                <a:gd name="connsiteX11" fmla="*/ 10528 w 43294"/>
                <a:gd name="connsiteY11" fmla="*/ 16825 h 33005"/>
                <a:gd name="connsiteX12" fmla="*/ 10 w 43294"/>
                <a:gd name="connsiteY12" fmla="*/ 6643 h 33005"/>
                <a:gd name="connsiteX13" fmla="*/ 2540 w 43294"/>
                <a:gd name="connsiteY13" fmla="*/ 5450 h 33005"/>
                <a:gd name="connsiteX14" fmla="*/ 2108 w 43294"/>
                <a:gd name="connsiteY14" fmla="*/ 4534 h 33005"/>
                <a:gd name="connsiteX15" fmla="*/ 223 w 43294"/>
                <a:gd name="connsiteY15" fmla="*/ 1476 h 33005"/>
                <a:gd name="connsiteX16" fmla="*/ 2772 w 43294"/>
                <a:gd name="connsiteY16" fmla="*/ 139 h 33005"/>
                <a:gd name="connsiteX17" fmla="*/ 7997 w 43294"/>
                <a:gd name="connsiteY17" fmla="*/ 3089 h 33005"/>
                <a:gd name="connsiteX18" fmla="*/ 12825 w 43294"/>
                <a:gd name="connsiteY18" fmla="*/ 3065 h 33005"/>
                <a:gd name="connsiteX19" fmla="*/ 15889 w 43294"/>
                <a:gd name="connsiteY19" fmla="*/ 2924 h 33005"/>
                <a:gd name="connsiteX20" fmla="*/ 17893 w 43294"/>
                <a:gd name="connsiteY20" fmla="*/ 1483 h 33005"/>
                <a:gd name="connsiteX21" fmla="*/ 20016 w 43294"/>
                <a:gd name="connsiteY21" fmla="*/ 3466 h 33005"/>
                <a:gd name="connsiteX22" fmla="*/ 23707 w 43294"/>
                <a:gd name="connsiteY22" fmla="*/ 3787 h 33005"/>
                <a:gd name="connsiteX23" fmla="*/ 25121 w 43294"/>
                <a:gd name="connsiteY23" fmla="*/ 2798 h 33005"/>
                <a:gd name="connsiteX24" fmla="*/ 25721 w 43294"/>
                <a:gd name="connsiteY24" fmla="*/ 6665 h 33005"/>
                <a:gd name="connsiteX25" fmla="*/ 27423 w 43294"/>
                <a:gd name="connsiteY25" fmla="*/ 7915 h 33005"/>
                <a:gd name="connsiteX26" fmla="*/ 29326 w 43294"/>
                <a:gd name="connsiteY26" fmla="*/ 8950 h 33005"/>
                <a:gd name="connsiteX27" fmla="*/ 30827 w 43294"/>
                <a:gd name="connsiteY27" fmla="*/ 9443 h 33005"/>
                <a:gd name="connsiteX28" fmla="*/ 32502 w 43294"/>
                <a:gd name="connsiteY28" fmla="*/ 9932 h 33005"/>
                <a:gd name="connsiteX29" fmla="*/ 33058 w 43294"/>
                <a:gd name="connsiteY29" fmla="*/ 10811 h 33005"/>
                <a:gd name="connsiteX30" fmla="*/ 34247 w 43294"/>
                <a:gd name="connsiteY30" fmla="*/ 11593 h 33005"/>
                <a:gd name="connsiteX31" fmla="*/ 34117 w 43294"/>
                <a:gd name="connsiteY31" fmla="*/ 12207 h 33005"/>
                <a:gd name="connsiteX32" fmla="*/ 36010 w 43294"/>
                <a:gd name="connsiteY32" fmla="*/ 12798 h 33005"/>
                <a:gd name="connsiteX33" fmla="*/ 39879 w 43294"/>
                <a:gd name="connsiteY33" fmla="*/ 14699 h 33005"/>
                <a:gd name="connsiteX34" fmla="*/ 43200 w 43294"/>
                <a:gd name="connsiteY34" fmla="*/ 16491 h 33005"/>
                <a:gd name="connsiteX35" fmla="*/ 42000 w 43294"/>
                <a:gd name="connsiteY35" fmla="*/ 17290 h 33005"/>
                <a:gd name="connsiteX36" fmla="*/ 39674 w 43294"/>
                <a:gd name="connsiteY36" fmla="*/ 18913 h 33005"/>
                <a:gd name="connsiteX37" fmla="*/ 40760 w 43294"/>
                <a:gd name="connsiteY37" fmla="*/ 21057 h 33005"/>
                <a:gd name="connsiteX38" fmla="*/ 39894 w 43294"/>
                <a:gd name="connsiteY38" fmla="*/ 22429 h 33005"/>
                <a:gd name="connsiteX39" fmla="*/ 36606 w 43294"/>
                <a:gd name="connsiteY39" fmla="*/ 22831 h 33005"/>
                <a:gd name="connsiteX40" fmla="*/ 36460 w 43294"/>
                <a:gd name="connsiteY40" fmla="*/ 25873 h 33005"/>
                <a:gd name="connsiteX41" fmla="*/ 33517 w 43294"/>
                <a:gd name="connsiteY41" fmla="*/ 24621 h 33005"/>
                <a:gd name="connsiteX42" fmla="*/ 32887 w 43294"/>
                <a:gd name="connsiteY42" fmla="*/ 27230 h 33005"/>
                <a:gd name="connsiteX43" fmla="*/ 32881 w 43294"/>
                <a:gd name="connsiteY43" fmla="*/ 29640 h 33005"/>
                <a:gd name="connsiteX44" fmla="*/ 29255 w 43294"/>
                <a:gd name="connsiteY44" fmla="*/ 28578 h 33005"/>
                <a:gd name="connsiteX45" fmla="*/ 27826 w 43294"/>
                <a:gd name="connsiteY45" fmla="*/ 30454 h 33005"/>
                <a:gd name="connsiteX46" fmla="*/ 26444 w 43294"/>
                <a:gd name="connsiteY46" fmla="*/ 32935 h 33005"/>
                <a:gd name="connsiteX47" fmla="*/ 25493 w 43294"/>
                <a:gd name="connsiteY47" fmla="*/ 31625 h 33005"/>
                <a:gd name="connsiteX48" fmla="*/ 21876 w 43294"/>
                <a:gd name="connsiteY48" fmla="*/ 31822 h 33005"/>
                <a:gd name="connsiteX49" fmla="*/ 20366 w 43294"/>
                <a:gd name="connsiteY49" fmla="*/ 32685 h 33005"/>
                <a:gd name="connsiteX50" fmla="*/ 16925 w 43294"/>
                <a:gd name="connsiteY50" fmla="*/ 32398 h 33005"/>
                <a:gd name="connsiteX51" fmla="*/ 16101 w 43294"/>
                <a:gd name="connsiteY51" fmla="*/ 31478 h 33005"/>
                <a:gd name="connsiteX52" fmla="*/ 14191 w 43294"/>
                <a:gd name="connsiteY52" fmla="*/ 31780 h 33005"/>
                <a:gd name="connsiteX53" fmla="*/ 10113 w 43294"/>
                <a:gd name="connsiteY53" fmla="*/ 30221 h 33005"/>
                <a:gd name="connsiteX54" fmla="*/ 11106 w 43294"/>
                <a:gd name="connsiteY54" fmla="*/ 25418 h 33005"/>
                <a:gd name="connsiteX55" fmla="*/ 9353 w 43294"/>
                <a:gd name="connsiteY55" fmla="*/ 25580 h 33005"/>
                <a:gd name="connsiteX56" fmla="*/ 8071 w 43294"/>
                <a:gd name="connsiteY56" fmla="*/ 24469 h 33005"/>
                <a:gd name="connsiteX0" fmla="*/ 10809 w 46032"/>
                <a:gd name="connsiteY0" fmla="*/ 24469 h 33005"/>
                <a:gd name="connsiteX1" fmla="*/ 11664 w 46032"/>
                <a:gd name="connsiteY1" fmla="*/ 23656 h 33005"/>
                <a:gd name="connsiteX2" fmla="*/ 11432 w 46032"/>
                <a:gd name="connsiteY2" fmla="*/ 22612 h 33005"/>
                <a:gd name="connsiteX3" fmla="*/ 12118 w 46032"/>
                <a:gd name="connsiteY3" fmla="*/ 22200 h 33005"/>
                <a:gd name="connsiteX4" fmla="*/ 11944 w 46032"/>
                <a:gd name="connsiteY4" fmla="*/ 21346 h 33005"/>
                <a:gd name="connsiteX5" fmla="*/ 11562 w 46032"/>
                <a:gd name="connsiteY5" fmla="*/ 20820 h 33005"/>
                <a:gd name="connsiteX6" fmla="*/ 11876 w 46032"/>
                <a:gd name="connsiteY6" fmla="*/ 19884 h 33005"/>
                <a:gd name="connsiteX7" fmla="*/ 12749 w 46032"/>
                <a:gd name="connsiteY7" fmla="*/ 19434 h 33005"/>
                <a:gd name="connsiteX8" fmla="*/ 12720 w 46032"/>
                <a:gd name="connsiteY8" fmla="*/ 18910 h 33005"/>
                <a:gd name="connsiteX9" fmla="*/ 12894 w 46032"/>
                <a:gd name="connsiteY9" fmla="*/ 18200 h 33005"/>
                <a:gd name="connsiteX10" fmla="*/ 13314 w 46032"/>
                <a:gd name="connsiteY10" fmla="*/ 17608 h 33005"/>
                <a:gd name="connsiteX11" fmla="*/ 475 w 46032"/>
                <a:gd name="connsiteY11" fmla="*/ 7314 h 33005"/>
                <a:gd name="connsiteX12" fmla="*/ 2748 w 46032"/>
                <a:gd name="connsiteY12" fmla="*/ 6643 h 33005"/>
                <a:gd name="connsiteX13" fmla="*/ 5278 w 46032"/>
                <a:gd name="connsiteY13" fmla="*/ 5450 h 33005"/>
                <a:gd name="connsiteX14" fmla="*/ 4846 w 46032"/>
                <a:gd name="connsiteY14" fmla="*/ 4534 h 33005"/>
                <a:gd name="connsiteX15" fmla="*/ 2961 w 46032"/>
                <a:gd name="connsiteY15" fmla="*/ 1476 h 33005"/>
                <a:gd name="connsiteX16" fmla="*/ 5510 w 46032"/>
                <a:gd name="connsiteY16" fmla="*/ 139 h 33005"/>
                <a:gd name="connsiteX17" fmla="*/ 10735 w 46032"/>
                <a:gd name="connsiteY17" fmla="*/ 3089 h 33005"/>
                <a:gd name="connsiteX18" fmla="*/ 15563 w 46032"/>
                <a:gd name="connsiteY18" fmla="*/ 3065 h 33005"/>
                <a:gd name="connsiteX19" fmla="*/ 18627 w 46032"/>
                <a:gd name="connsiteY19" fmla="*/ 2924 h 33005"/>
                <a:gd name="connsiteX20" fmla="*/ 20631 w 46032"/>
                <a:gd name="connsiteY20" fmla="*/ 1483 h 33005"/>
                <a:gd name="connsiteX21" fmla="*/ 22754 w 46032"/>
                <a:gd name="connsiteY21" fmla="*/ 3466 h 33005"/>
                <a:gd name="connsiteX22" fmla="*/ 26445 w 46032"/>
                <a:gd name="connsiteY22" fmla="*/ 3787 h 33005"/>
                <a:gd name="connsiteX23" fmla="*/ 27859 w 46032"/>
                <a:gd name="connsiteY23" fmla="*/ 2798 h 33005"/>
                <a:gd name="connsiteX24" fmla="*/ 28459 w 46032"/>
                <a:gd name="connsiteY24" fmla="*/ 6665 h 33005"/>
                <a:gd name="connsiteX25" fmla="*/ 30161 w 46032"/>
                <a:gd name="connsiteY25" fmla="*/ 7915 h 33005"/>
                <a:gd name="connsiteX26" fmla="*/ 32064 w 46032"/>
                <a:gd name="connsiteY26" fmla="*/ 8950 h 33005"/>
                <a:gd name="connsiteX27" fmla="*/ 33565 w 46032"/>
                <a:gd name="connsiteY27" fmla="*/ 9443 h 33005"/>
                <a:gd name="connsiteX28" fmla="*/ 35240 w 46032"/>
                <a:gd name="connsiteY28" fmla="*/ 9932 h 33005"/>
                <a:gd name="connsiteX29" fmla="*/ 35796 w 46032"/>
                <a:gd name="connsiteY29" fmla="*/ 10811 h 33005"/>
                <a:gd name="connsiteX30" fmla="*/ 36985 w 46032"/>
                <a:gd name="connsiteY30" fmla="*/ 11593 h 33005"/>
                <a:gd name="connsiteX31" fmla="*/ 36855 w 46032"/>
                <a:gd name="connsiteY31" fmla="*/ 12207 h 33005"/>
                <a:gd name="connsiteX32" fmla="*/ 38748 w 46032"/>
                <a:gd name="connsiteY32" fmla="*/ 12798 h 33005"/>
                <a:gd name="connsiteX33" fmla="*/ 42617 w 46032"/>
                <a:gd name="connsiteY33" fmla="*/ 14699 h 33005"/>
                <a:gd name="connsiteX34" fmla="*/ 45938 w 46032"/>
                <a:gd name="connsiteY34" fmla="*/ 16491 h 33005"/>
                <a:gd name="connsiteX35" fmla="*/ 44738 w 46032"/>
                <a:gd name="connsiteY35" fmla="*/ 17290 h 33005"/>
                <a:gd name="connsiteX36" fmla="*/ 42412 w 46032"/>
                <a:gd name="connsiteY36" fmla="*/ 18913 h 33005"/>
                <a:gd name="connsiteX37" fmla="*/ 43498 w 46032"/>
                <a:gd name="connsiteY37" fmla="*/ 21057 h 33005"/>
                <a:gd name="connsiteX38" fmla="*/ 42632 w 46032"/>
                <a:gd name="connsiteY38" fmla="*/ 22429 h 33005"/>
                <a:gd name="connsiteX39" fmla="*/ 39344 w 46032"/>
                <a:gd name="connsiteY39" fmla="*/ 22831 h 33005"/>
                <a:gd name="connsiteX40" fmla="*/ 39198 w 46032"/>
                <a:gd name="connsiteY40" fmla="*/ 25873 h 33005"/>
                <a:gd name="connsiteX41" fmla="*/ 36255 w 46032"/>
                <a:gd name="connsiteY41" fmla="*/ 24621 h 33005"/>
                <a:gd name="connsiteX42" fmla="*/ 35625 w 46032"/>
                <a:gd name="connsiteY42" fmla="*/ 27230 h 33005"/>
                <a:gd name="connsiteX43" fmla="*/ 35619 w 46032"/>
                <a:gd name="connsiteY43" fmla="*/ 29640 h 33005"/>
                <a:gd name="connsiteX44" fmla="*/ 31993 w 46032"/>
                <a:gd name="connsiteY44" fmla="*/ 28578 h 33005"/>
                <a:gd name="connsiteX45" fmla="*/ 30564 w 46032"/>
                <a:gd name="connsiteY45" fmla="*/ 30454 h 33005"/>
                <a:gd name="connsiteX46" fmla="*/ 29182 w 46032"/>
                <a:gd name="connsiteY46" fmla="*/ 32935 h 33005"/>
                <a:gd name="connsiteX47" fmla="*/ 28231 w 46032"/>
                <a:gd name="connsiteY47" fmla="*/ 31625 h 33005"/>
                <a:gd name="connsiteX48" fmla="*/ 24614 w 46032"/>
                <a:gd name="connsiteY48" fmla="*/ 31822 h 33005"/>
                <a:gd name="connsiteX49" fmla="*/ 23104 w 46032"/>
                <a:gd name="connsiteY49" fmla="*/ 32685 h 33005"/>
                <a:gd name="connsiteX50" fmla="*/ 19663 w 46032"/>
                <a:gd name="connsiteY50" fmla="*/ 32398 h 33005"/>
                <a:gd name="connsiteX51" fmla="*/ 18839 w 46032"/>
                <a:gd name="connsiteY51" fmla="*/ 31478 h 33005"/>
                <a:gd name="connsiteX52" fmla="*/ 16929 w 46032"/>
                <a:gd name="connsiteY52" fmla="*/ 31780 h 33005"/>
                <a:gd name="connsiteX53" fmla="*/ 12851 w 46032"/>
                <a:gd name="connsiteY53" fmla="*/ 30221 h 33005"/>
                <a:gd name="connsiteX54" fmla="*/ 13844 w 46032"/>
                <a:gd name="connsiteY54" fmla="*/ 25418 h 33005"/>
                <a:gd name="connsiteX55" fmla="*/ 12091 w 46032"/>
                <a:gd name="connsiteY55" fmla="*/ 25580 h 33005"/>
                <a:gd name="connsiteX56" fmla="*/ 10809 w 46032"/>
                <a:gd name="connsiteY56" fmla="*/ 24469 h 33005"/>
                <a:gd name="connsiteX0" fmla="*/ 10413 w 45636"/>
                <a:gd name="connsiteY0" fmla="*/ 24469 h 33005"/>
                <a:gd name="connsiteX1" fmla="*/ 11268 w 45636"/>
                <a:gd name="connsiteY1" fmla="*/ 23656 h 33005"/>
                <a:gd name="connsiteX2" fmla="*/ 11036 w 45636"/>
                <a:gd name="connsiteY2" fmla="*/ 22612 h 33005"/>
                <a:gd name="connsiteX3" fmla="*/ 11722 w 45636"/>
                <a:gd name="connsiteY3" fmla="*/ 22200 h 33005"/>
                <a:gd name="connsiteX4" fmla="*/ 11548 w 45636"/>
                <a:gd name="connsiteY4" fmla="*/ 21346 h 33005"/>
                <a:gd name="connsiteX5" fmla="*/ 11166 w 45636"/>
                <a:gd name="connsiteY5" fmla="*/ 20820 h 33005"/>
                <a:gd name="connsiteX6" fmla="*/ 11480 w 45636"/>
                <a:gd name="connsiteY6" fmla="*/ 19884 h 33005"/>
                <a:gd name="connsiteX7" fmla="*/ 12353 w 45636"/>
                <a:gd name="connsiteY7" fmla="*/ 19434 h 33005"/>
                <a:gd name="connsiteX8" fmla="*/ 12324 w 45636"/>
                <a:gd name="connsiteY8" fmla="*/ 18910 h 33005"/>
                <a:gd name="connsiteX9" fmla="*/ 12498 w 45636"/>
                <a:gd name="connsiteY9" fmla="*/ 18200 h 33005"/>
                <a:gd name="connsiteX10" fmla="*/ 214 w 45636"/>
                <a:gd name="connsiteY10" fmla="*/ 8924 h 33005"/>
                <a:gd name="connsiteX11" fmla="*/ 79 w 45636"/>
                <a:gd name="connsiteY11" fmla="*/ 7314 h 33005"/>
                <a:gd name="connsiteX12" fmla="*/ 2352 w 45636"/>
                <a:gd name="connsiteY12" fmla="*/ 6643 h 33005"/>
                <a:gd name="connsiteX13" fmla="*/ 4882 w 45636"/>
                <a:gd name="connsiteY13" fmla="*/ 5450 h 33005"/>
                <a:gd name="connsiteX14" fmla="*/ 4450 w 45636"/>
                <a:gd name="connsiteY14" fmla="*/ 4534 h 33005"/>
                <a:gd name="connsiteX15" fmla="*/ 2565 w 45636"/>
                <a:gd name="connsiteY15" fmla="*/ 1476 h 33005"/>
                <a:gd name="connsiteX16" fmla="*/ 5114 w 45636"/>
                <a:gd name="connsiteY16" fmla="*/ 139 h 33005"/>
                <a:gd name="connsiteX17" fmla="*/ 10339 w 45636"/>
                <a:gd name="connsiteY17" fmla="*/ 3089 h 33005"/>
                <a:gd name="connsiteX18" fmla="*/ 15167 w 45636"/>
                <a:gd name="connsiteY18" fmla="*/ 3065 h 33005"/>
                <a:gd name="connsiteX19" fmla="*/ 18231 w 45636"/>
                <a:gd name="connsiteY19" fmla="*/ 2924 h 33005"/>
                <a:gd name="connsiteX20" fmla="*/ 20235 w 45636"/>
                <a:gd name="connsiteY20" fmla="*/ 1483 h 33005"/>
                <a:gd name="connsiteX21" fmla="*/ 22358 w 45636"/>
                <a:gd name="connsiteY21" fmla="*/ 3466 h 33005"/>
                <a:gd name="connsiteX22" fmla="*/ 26049 w 45636"/>
                <a:gd name="connsiteY22" fmla="*/ 3787 h 33005"/>
                <a:gd name="connsiteX23" fmla="*/ 27463 w 45636"/>
                <a:gd name="connsiteY23" fmla="*/ 2798 h 33005"/>
                <a:gd name="connsiteX24" fmla="*/ 28063 w 45636"/>
                <a:gd name="connsiteY24" fmla="*/ 6665 h 33005"/>
                <a:gd name="connsiteX25" fmla="*/ 29765 w 45636"/>
                <a:gd name="connsiteY25" fmla="*/ 7915 h 33005"/>
                <a:gd name="connsiteX26" fmla="*/ 31668 w 45636"/>
                <a:gd name="connsiteY26" fmla="*/ 8950 h 33005"/>
                <a:gd name="connsiteX27" fmla="*/ 33169 w 45636"/>
                <a:gd name="connsiteY27" fmla="*/ 9443 h 33005"/>
                <a:gd name="connsiteX28" fmla="*/ 34844 w 45636"/>
                <a:gd name="connsiteY28" fmla="*/ 9932 h 33005"/>
                <a:gd name="connsiteX29" fmla="*/ 35400 w 45636"/>
                <a:gd name="connsiteY29" fmla="*/ 10811 h 33005"/>
                <a:gd name="connsiteX30" fmla="*/ 36589 w 45636"/>
                <a:gd name="connsiteY30" fmla="*/ 11593 h 33005"/>
                <a:gd name="connsiteX31" fmla="*/ 36459 w 45636"/>
                <a:gd name="connsiteY31" fmla="*/ 12207 h 33005"/>
                <a:gd name="connsiteX32" fmla="*/ 38352 w 45636"/>
                <a:gd name="connsiteY32" fmla="*/ 12798 h 33005"/>
                <a:gd name="connsiteX33" fmla="*/ 42221 w 45636"/>
                <a:gd name="connsiteY33" fmla="*/ 14699 h 33005"/>
                <a:gd name="connsiteX34" fmla="*/ 45542 w 45636"/>
                <a:gd name="connsiteY34" fmla="*/ 16491 h 33005"/>
                <a:gd name="connsiteX35" fmla="*/ 44342 w 45636"/>
                <a:gd name="connsiteY35" fmla="*/ 17290 h 33005"/>
                <a:gd name="connsiteX36" fmla="*/ 42016 w 45636"/>
                <a:gd name="connsiteY36" fmla="*/ 18913 h 33005"/>
                <a:gd name="connsiteX37" fmla="*/ 43102 w 45636"/>
                <a:gd name="connsiteY37" fmla="*/ 21057 h 33005"/>
                <a:gd name="connsiteX38" fmla="*/ 42236 w 45636"/>
                <a:gd name="connsiteY38" fmla="*/ 22429 h 33005"/>
                <a:gd name="connsiteX39" fmla="*/ 38948 w 45636"/>
                <a:gd name="connsiteY39" fmla="*/ 22831 h 33005"/>
                <a:gd name="connsiteX40" fmla="*/ 38802 w 45636"/>
                <a:gd name="connsiteY40" fmla="*/ 25873 h 33005"/>
                <a:gd name="connsiteX41" fmla="*/ 35859 w 45636"/>
                <a:gd name="connsiteY41" fmla="*/ 24621 h 33005"/>
                <a:gd name="connsiteX42" fmla="*/ 35229 w 45636"/>
                <a:gd name="connsiteY42" fmla="*/ 27230 h 33005"/>
                <a:gd name="connsiteX43" fmla="*/ 35223 w 45636"/>
                <a:gd name="connsiteY43" fmla="*/ 29640 h 33005"/>
                <a:gd name="connsiteX44" fmla="*/ 31597 w 45636"/>
                <a:gd name="connsiteY44" fmla="*/ 28578 h 33005"/>
                <a:gd name="connsiteX45" fmla="*/ 30168 w 45636"/>
                <a:gd name="connsiteY45" fmla="*/ 30454 h 33005"/>
                <a:gd name="connsiteX46" fmla="*/ 28786 w 45636"/>
                <a:gd name="connsiteY46" fmla="*/ 32935 h 33005"/>
                <a:gd name="connsiteX47" fmla="*/ 27835 w 45636"/>
                <a:gd name="connsiteY47" fmla="*/ 31625 h 33005"/>
                <a:gd name="connsiteX48" fmla="*/ 24218 w 45636"/>
                <a:gd name="connsiteY48" fmla="*/ 31822 h 33005"/>
                <a:gd name="connsiteX49" fmla="*/ 22708 w 45636"/>
                <a:gd name="connsiteY49" fmla="*/ 32685 h 33005"/>
                <a:gd name="connsiteX50" fmla="*/ 19267 w 45636"/>
                <a:gd name="connsiteY50" fmla="*/ 32398 h 33005"/>
                <a:gd name="connsiteX51" fmla="*/ 18443 w 45636"/>
                <a:gd name="connsiteY51" fmla="*/ 31478 h 33005"/>
                <a:gd name="connsiteX52" fmla="*/ 16533 w 45636"/>
                <a:gd name="connsiteY52" fmla="*/ 31780 h 33005"/>
                <a:gd name="connsiteX53" fmla="*/ 12455 w 45636"/>
                <a:gd name="connsiteY53" fmla="*/ 30221 h 33005"/>
                <a:gd name="connsiteX54" fmla="*/ 13448 w 45636"/>
                <a:gd name="connsiteY54" fmla="*/ 25418 h 33005"/>
                <a:gd name="connsiteX55" fmla="*/ 11695 w 45636"/>
                <a:gd name="connsiteY55" fmla="*/ 25580 h 33005"/>
                <a:gd name="connsiteX56" fmla="*/ 10413 w 45636"/>
                <a:gd name="connsiteY56" fmla="*/ 24469 h 33005"/>
                <a:gd name="connsiteX0" fmla="*/ 12031 w 47254"/>
                <a:gd name="connsiteY0" fmla="*/ 24469 h 33005"/>
                <a:gd name="connsiteX1" fmla="*/ 12886 w 47254"/>
                <a:gd name="connsiteY1" fmla="*/ 23656 h 33005"/>
                <a:gd name="connsiteX2" fmla="*/ 12654 w 47254"/>
                <a:gd name="connsiteY2" fmla="*/ 22612 h 33005"/>
                <a:gd name="connsiteX3" fmla="*/ 13340 w 47254"/>
                <a:gd name="connsiteY3" fmla="*/ 22200 h 33005"/>
                <a:gd name="connsiteX4" fmla="*/ 13166 w 47254"/>
                <a:gd name="connsiteY4" fmla="*/ 21346 h 33005"/>
                <a:gd name="connsiteX5" fmla="*/ 12784 w 47254"/>
                <a:gd name="connsiteY5" fmla="*/ 20820 h 33005"/>
                <a:gd name="connsiteX6" fmla="*/ 13098 w 47254"/>
                <a:gd name="connsiteY6" fmla="*/ 19884 h 33005"/>
                <a:gd name="connsiteX7" fmla="*/ 13971 w 47254"/>
                <a:gd name="connsiteY7" fmla="*/ 19434 h 33005"/>
                <a:gd name="connsiteX8" fmla="*/ 13942 w 47254"/>
                <a:gd name="connsiteY8" fmla="*/ 18910 h 33005"/>
                <a:gd name="connsiteX9" fmla="*/ 29 w 47254"/>
                <a:gd name="connsiteY9" fmla="*/ 9310 h 33005"/>
                <a:gd name="connsiteX10" fmla="*/ 1832 w 47254"/>
                <a:gd name="connsiteY10" fmla="*/ 8924 h 33005"/>
                <a:gd name="connsiteX11" fmla="*/ 1697 w 47254"/>
                <a:gd name="connsiteY11" fmla="*/ 7314 h 33005"/>
                <a:gd name="connsiteX12" fmla="*/ 3970 w 47254"/>
                <a:gd name="connsiteY12" fmla="*/ 6643 h 33005"/>
                <a:gd name="connsiteX13" fmla="*/ 6500 w 47254"/>
                <a:gd name="connsiteY13" fmla="*/ 5450 h 33005"/>
                <a:gd name="connsiteX14" fmla="*/ 6068 w 47254"/>
                <a:gd name="connsiteY14" fmla="*/ 4534 h 33005"/>
                <a:gd name="connsiteX15" fmla="*/ 4183 w 47254"/>
                <a:gd name="connsiteY15" fmla="*/ 1476 h 33005"/>
                <a:gd name="connsiteX16" fmla="*/ 6732 w 47254"/>
                <a:gd name="connsiteY16" fmla="*/ 139 h 33005"/>
                <a:gd name="connsiteX17" fmla="*/ 11957 w 47254"/>
                <a:gd name="connsiteY17" fmla="*/ 3089 h 33005"/>
                <a:gd name="connsiteX18" fmla="*/ 16785 w 47254"/>
                <a:gd name="connsiteY18" fmla="*/ 3065 h 33005"/>
                <a:gd name="connsiteX19" fmla="*/ 19849 w 47254"/>
                <a:gd name="connsiteY19" fmla="*/ 2924 h 33005"/>
                <a:gd name="connsiteX20" fmla="*/ 21853 w 47254"/>
                <a:gd name="connsiteY20" fmla="*/ 1483 h 33005"/>
                <a:gd name="connsiteX21" fmla="*/ 23976 w 47254"/>
                <a:gd name="connsiteY21" fmla="*/ 3466 h 33005"/>
                <a:gd name="connsiteX22" fmla="*/ 27667 w 47254"/>
                <a:gd name="connsiteY22" fmla="*/ 3787 h 33005"/>
                <a:gd name="connsiteX23" fmla="*/ 29081 w 47254"/>
                <a:gd name="connsiteY23" fmla="*/ 2798 h 33005"/>
                <a:gd name="connsiteX24" fmla="*/ 29681 w 47254"/>
                <a:gd name="connsiteY24" fmla="*/ 6665 h 33005"/>
                <a:gd name="connsiteX25" fmla="*/ 31383 w 47254"/>
                <a:gd name="connsiteY25" fmla="*/ 7915 h 33005"/>
                <a:gd name="connsiteX26" fmla="*/ 33286 w 47254"/>
                <a:gd name="connsiteY26" fmla="*/ 8950 h 33005"/>
                <a:gd name="connsiteX27" fmla="*/ 34787 w 47254"/>
                <a:gd name="connsiteY27" fmla="*/ 9443 h 33005"/>
                <a:gd name="connsiteX28" fmla="*/ 36462 w 47254"/>
                <a:gd name="connsiteY28" fmla="*/ 9932 h 33005"/>
                <a:gd name="connsiteX29" fmla="*/ 37018 w 47254"/>
                <a:gd name="connsiteY29" fmla="*/ 10811 h 33005"/>
                <a:gd name="connsiteX30" fmla="*/ 38207 w 47254"/>
                <a:gd name="connsiteY30" fmla="*/ 11593 h 33005"/>
                <a:gd name="connsiteX31" fmla="*/ 38077 w 47254"/>
                <a:gd name="connsiteY31" fmla="*/ 12207 h 33005"/>
                <a:gd name="connsiteX32" fmla="*/ 39970 w 47254"/>
                <a:gd name="connsiteY32" fmla="*/ 12798 h 33005"/>
                <a:gd name="connsiteX33" fmla="*/ 43839 w 47254"/>
                <a:gd name="connsiteY33" fmla="*/ 14699 h 33005"/>
                <a:gd name="connsiteX34" fmla="*/ 47160 w 47254"/>
                <a:gd name="connsiteY34" fmla="*/ 16491 h 33005"/>
                <a:gd name="connsiteX35" fmla="*/ 45960 w 47254"/>
                <a:gd name="connsiteY35" fmla="*/ 17290 h 33005"/>
                <a:gd name="connsiteX36" fmla="*/ 43634 w 47254"/>
                <a:gd name="connsiteY36" fmla="*/ 18913 h 33005"/>
                <a:gd name="connsiteX37" fmla="*/ 44720 w 47254"/>
                <a:gd name="connsiteY37" fmla="*/ 21057 h 33005"/>
                <a:gd name="connsiteX38" fmla="*/ 43854 w 47254"/>
                <a:gd name="connsiteY38" fmla="*/ 22429 h 33005"/>
                <a:gd name="connsiteX39" fmla="*/ 40566 w 47254"/>
                <a:gd name="connsiteY39" fmla="*/ 22831 h 33005"/>
                <a:gd name="connsiteX40" fmla="*/ 40420 w 47254"/>
                <a:gd name="connsiteY40" fmla="*/ 25873 h 33005"/>
                <a:gd name="connsiteX41" fmla="*/ 37477 w 47254"/>
                <a:gd name="connsiteY41" fmla="*/ 24621 h 33005"/>
                <a:gd name="connsiteX42" fmla="*/ 36847 w 47254"/>
                <a:gd name="connsiteY42" fmla="*/ 27230 h 33005"/>
                <a:gd name="connsiteX43" fmla="*/ 36841 w 47254"/>
                <a:gd name="connsiteY43" fmla="*/ 29640 h 33005"/>
                <a:gd name="connsiteX44" fmla="*/ 33215 w 47254"/>
                <a:gd name="connsiteY44" fmla="*/ 28578 h 33005"/>
                <a:gd name="connsiteX45" fmla="*/ 31786 w 47254"/>
                <a:gd name="connsiteY45" fmla="*/ 30454 h 33005"/>
                <a:gd name="connsiteX46" fmla="*/ 30404 w 47254"/>
                <a:gd name="connsiteY46" fmla="*/ 32935 h 33005"/>
                <a:gd name="connsiteX47" fmla="*/ 29453 w 47254"/>
                <a:gd name="connsiteY47" fmla="*/ 31625 h 33005"/>
                <a:gd name="connsiteX48" fmla="*/ 25836 w 47254"/>
                <a:gd name="connsiteY48" fmla="*/ 31822 h 33005"/>
                <a:gd name="connsiteX49" fmla="*/ 24326 w 47254"/>
                <a:gd name="connsiteY49" fmla="*/ 32685 h 33005"/>
                <a:gd name="connsiteX50" fmla="*/ 20885 w 47254"/>
                <a:gd name="connsiteY50" fmla="*/ 32398 h 33005"/>
                <a:gd name="connsiteX51" fmla="*/ 20061 w 47254"/>
                <a:gd name="connsiteY51" fmla="*/ 31478 h 33005"/>
                <a:gd name="connsiteX52" fmla="*/ 18151 w 47254"/>
                <a:gd name="connsiteY52" fmla="*/ 31780 h 33005"/>
                <a:gd name="connsiteX53" fmla="*/ 14073 w 47254"/>
                <a:gd name="connsiteY53" fmla="*/ 30221 h 33005"/>
                <a:gd name="connsiteX54" fmla="*/ 15066 w 47254"/>
                <a:gd name="connsiteY54" fmla="*/ 25418 h 33005"/>
                <a:gd name="connsiteX55" fmla="*/ 13313 w 47254"/>
                <a:gd name="connsiteY55" fmla="*/ 25580 h 33005"/>
                <a:gd name="connsiteX56" fmla="*/ 12031 w 47254"/>
                <a:gd name="connsiteY56" fmla="*/ 24469 h 33005"/>
                <a:gd name="connsiteX0" fmla="*/ 12031 w 47254"/>
                <a:gd name="connsiteY0" fmla="*/ 24469 h 33005"/>
                <a:gd name="connsiteX1" fmla="*/ 12886 w 47254"/>
                <a:gd name="connsiteY1" fmla="*/ 23656 h 33005"/>
                <a:gd name="connsiteX2" fmla="*/ 12654 w 47254"/>
                <a:gd name="connsiteY2" fmla="*/ 22612 h 33005"/>
                <a:gd name="connsiteX3" fmla="*/ 13340 w 47254"/>
                <a:gd name="connsiteY3" fmla="*/ 22200 h 33005"/>
                <a:gd name="connsiteX4" fmla="*/ 13166 w 47254"/>
                <a:gd name="connsiteY4" fmla="*/ 21346 h 33005"/>
                <a:gd name="connsiteX5" fmla="*/ 12784 w 47254"/>
                <a:gd name="connsiteY5" fmla="*/ 20820 h 33005"/>
                <a:gd name="connsiteX6" fmla="*/ 13098 w 47254"/>
                <a:gd name="connsiteY6" fmla="*/ 19884 h 33005"/>
                <a:gd name="connsiteX7" fmla="*/ 13971 w 47254"/>
                <a:gd name="connsiteY7" fmla="*/ 19434 h 33005"/>
                <a:gd name="connsiteX8" fmla="*/ 1756 w 47254"/>
                <a:gd name="connsiteY8" fmla="*/ 11260 h 33005"/>
                <a:gd name="connsiteX9" fmla="*/ 29 w 47254"/>
                <a:gd name="connsiteY9" fmla="*/ 9310 h 33005"/>
                <a:gd name="connsiteX10" fmla="*/ 1832 w 47254"/>
                <a:gd name="connsiteY10" fmla="*/ 8924 h 33005"/>
                <a:gd name="connsiteX11" fmla="*/ 1697 w 47254"/>
                <a:gd name="connsiteY11" fmla="*/ 7314 h 33005"/>
                <a:gd name="connsiteX12" fmla="*/ 3970 w 47254"/>
                <a:gd name="connsiteY12" fmla="*/ 6643 h 33005"/>
                <a:gd name="connsiteX13" fmla="*/ 6500 w 47254"/>
                <a:gd name="connsiteY13" fmla="*/ 5450 h 33005"/>
                <a:gd name="connsiteX14" fmla="*/ 6068 w 47254"/>
                <a:gd name="connsiteY14" fmla="*/ 4534 h 33005"/>
                <a:gd name="connsiteX15" fmla="*/ 4183 w 47254"/>
                <a:gd name="connsiteY15" fmla="*/ 1476 h 33005"/>
                <a:gd name="connsiteX16" fmla="*/ 6732 w 47254"/>
                <a:gd name="connsiteY16" fmla="*/ 139 h 33005"/>
                <a:gd name="connsiteX17" fmla="*/ 11957 w 47254"/>
                <a:gd name="connsiteY17" fmla="*/ 3089 h 33005"/>
                <a:gd name="connsiteX18" fmla="*/ 16785 w 47254"/>
                <a:gd name="connsiteY18" fmla="*/ 3065 h 33005"/>
                <a:gd name="connsiteX19" fmla="*/ 19849 w 47254"/>
                <a:gd name="connsiteY19" fmla="*/ 2924 h 33005"/>
                <a:gd name="connsiteX20" fmla="*/ 21853 w 47254"/>
                <a:gd name="connsiteY20" fmla="*/ 1483 h 33005"/>
                <a:gd name="connsiteX21" fmla="*/ 23976 w 47254"/>
                <a:gd name="connsiteY21" fmla="*/ 3466 h 33005"/>
                <a:gd name="connsiteX22" fmla="*/ 27667 w 47254"/>
                <a:gd name="connsiteY22" fmla="*/ 3787 h 33005"/>
                <a:gd name="connsiteX23" fmla="*/ 29081 w 47254"/>
                <a:gd name="connsiteY23" fmla="*/ 2798 h 33005"/>
                <a:gd name="connsiteX24" fmla="*/ 29681 w 47254"/>
                <a:gd name="connsiteY24" fmla="*/ 6665 h 33005"/>
                <a:gd name="connsiteX25" fmla="*/ 31383 w 47254"/>
                <a:gd name="connsiteY25" fmla="*/ 7915 h 33005"/>
                <a:gd name="connsiteX26" fmla="*/ 33286 w 47254"/>
                <a:gd name="connsiteY26" fmla="*/ 8950 h 33005"/>
                <a:gd name="connsiteX27" fmla="*/ 34787 w 47254"/>
                <a:gd name="connsiteY27" fmla="*/ 9443 h 33005"/>
                <a:gd name="connsiteX28" fmla="*/ 36462 w 47254"/>
                <a:gd name="connsiteY28" fmla="*/ 9932 h 33005"/>
                <a:gd name="connsiteX29" fmla="*/ 37018 w 47254"/>
                <a:gd name="connsiteY29" fmla="*/ 10811 h 33005"/>
                <a:gd name="connsiteX30" fmla="*/ 38207 w 47254"/>
                <a:gd name="connsiteY30" fmla="*/ 11593 h 33005"/>
                <a:gd name="connsiteX31" fmla="*/ 38077 w 47254"/>
                <a:gd name="connsiteY31" fmla="*/ 12207 h 33005"/>
                <a:gd name="connsiteX32" fmla="*/ 39970 w 47254"/>
                <a:gd name="connsiteY32" fmla="*/ 12798 h 33005"/>
                <a:gd name="connsiteX33" fmla="*/ 43839 w 47254"/>
                <a:gd name="connsiteY33" fmla="*/ 14699 h 33005"/>
                <a:gd name="connsiteX34" fmla="*/ 47160 w 47254"/>
                <a:gd name="connsiteY34" fmla="*/ 16491 h 33005"/>
                <a:gd name="connsiteX35" fmla="*/ 45960 w 47254"/>
                <a:gd name="connsiteY35" fmla="*/ 17290 h 33005"/>
                <a:gd name="connsiteX36" fmla="*/ 43634 w 47254"/>
                <a:gd name="connsiteY36" fmla="*/ 18913 h 33005"/>
                <a:gd name="connsiteX37" fmla="*/ 44720 w 47254"/>
                <a:gd name="connsiteY37" fmla="*/ 21057 h 33005"/>
                <a:gd name="connsiteX38" fmla="*/ 43854 w 47254"/>
                <a:gd name="connsiteY38" fmla="*/ 22429 h 33005"/>
                <a:gd name="connsiteX39" fmla="*/ 40566 w 47254"/>
                <a:gd name="connsiteY39" fmla="*/ 22831 h 33005"/>
                <a:gd name="connsiteX40" fmla="*/ 40420 w 47254"/>
                <a:gd name="connsiteY40" fmla="*/ 25873 h 33005"/>
                <a:gd name="connsiteX41" fmla="*/ 37477 w 47254"/>
                <a:gd name="connsiteY41" fmla="*/ 24621 h 33005"/>
                <a:gd name="connsiteX42" fmla="*/ 36847 w 47254"/>
                <a:gd name="connsiteY42" fmla="*/ 27230 h 33005"/>
                <a:gd name="connsiteX43" fmla="*/ 36841 w 47254"/>
                <a:gd name="connsiteY43" fmla="*/ 29640 h 33005"/>
                <a:gd name="connsiteX44" fmla="*/ 33215 w 47254"/>
                <a:gd name="connsiteY44" fmla="*/ 28578 h 33005"/>
                <a:gd name="connsiteX45" fmla="*/ 31786 w 47254"/>
                <a:gd name="connsiteY45" fmla="*/ 30454 h 33005"/>
                <a:gd name="connsiteX46" fmla="*/ 30404 w 47254"/>
                <a:gd name="connsiteY46" fmla="*/ 32935 h 33005"/>
                <a:gd name="connsiteX47" fmla="*/ 29453 w 47254"/>
                <a:gd name="connsiteY47" fmla="*/ 31625 h 33005"/>
                <a:gd name="connsiteX48" fmla="*/ 25836 w 47254"/>
                <a:gd name="connsiteY48" fmla="*/ 31822 h 33005"/>
                <a:gd name="connsiteX49" fmla="*/ 24326 w 47254"/>
                <a:gd name="connsiteY49" fmla="*/ 32685 h 33005"/>
                <a:gd name="connsiteX50" fmla="*/ 20885 w 47254"/>
                <a:gd name="connsiteY50" fmla="*/ 32398 h 33005"/>
                <a:gd name="connsiteX51" fmla="*/ 20061 w 47254"/>
                <a:gd name="connsiteY51" fmla="*/ 31478 h 33005"/>
                <a:gd name="connsiteX52" fmla="*/ 18151 w 47254"/>
                <a:gd name="connsiteY52" fmla="*/ 31780 h 33005"/>
                <a:gd name="connsiteX53" fmla="*/ 14073 w 47254"/>
                <a:gd name="connsiteY53" fmla="*/ 30221 h 33005"/>
                <a:gd name="connsiteX54" fmla="*/ 15066 w 47254"/>
                <a:gd name="connsiteY54" fmla="*/ 25418 h 33005"/>
                <a:gd name="connsiteX55" fmla="*/ 13313 w 47254"/>
                <a:gd name="connsiteY55" fmla="*/ 25580 h 33005"/>
                <a:gd name="connsiteX56" fmla="*/ 12031 w 47254"/>
                <a:gd name="connsiteY56" fmla="*/ 24469 h 33005"/>
                <a:gd name="connsiteX0" fmla="*/ 12234 w 47457"/>
                <a:gd name="connsiteY0" fmla="*/ 24469 h 33005"/>
                <a:gd name="connsiteX1" fmla="*/ 13089 w 47457"/>
                <a:gd name="connsiteY1" fmla="*/ 23656 h 33005"/>
                <a:gd name="connsiteX2" fmla="*/ 12857 w 47457"/>
                <a:gd name="connsiteY2" fmla="*/ 22612 h 33005"/>
                <a:gd name="connsiteX3" fmla="*/ 13543 w 47457"/>
                <a:gd name="connsiteY3" fmla="*/ 22200 h 33005"/>
                <a:gd name="connsiteX4" fmla="*/ 13369 w 47457"/>
                <a:gd name="connsiteY4" fmla="*/ 21346 h 33005"/>
                <a:gd name="connsiteX5" fmla="*/ 12987 w 47457"/>
                <a:gd name="connsiteY5" fmla="*/ 20820 h 33005"/>
                <a:gd name="connsiteX6" fmla="*/ 13301 w 47457"/>
                <a:gd name="connsiteY6" fmla="*/ 19884 h 33005"/>
                <a:gd name="connsiteX7" fmla="*/ 1 w 47457"/>
                <a:gd name="connsiteY7" fmla="*/ 12956 h 33005"/>
                <a:gd name="connsiteX8" fmla="*/ 1959 w 47457"/>
                <a:gd name="connsiteY8" fmla="*/ 11260 h 33005"/>
                <a:gd name="connsiteX9" fmla="*/ 232 w 47457"/>
                <a:gd name="connsiteY9" fmla="*/ 9310 h 33005"/>
                <a:gd name="connsiteX10" fmla="*/ 2035 w 47457"/>
                <a:gd name="connsiteY10" fmla="*/ 8924 h 33005"/>
                <a:gd name="connsiteX11" fmla="*/ 1900 w 47457"/>
                <a:gd name="connsiteY11" fmla="*/ 7314 h 33005"/>
                <a:gd name="connsiteX12" fmla="*/ 4173 w 47457"/>
                <a:gd name="connsiteY12" fmla="*/ 6643 h 33005"/>
                <a:gd name="connsiteX13" fmla="*/ 6703 w 47457"/>
                <a:gd name="connsiteY13" fmla="*/ 5450 h 33005"/>
                <a:gd name="connsiteX14" fmla="*/ 6271 w 47457"/>
                <a:gd name="connsiteY14" fmla="*/ 4534 h 33005"/>
                <a:gd name="connsiteX15" fmla="*/ 4386 w 47457"/>
                <a:gd name="connsiteY15" fmla="*/ 1476 h 33005"/>
                <a:gd name="connsiteX16" fmla="*/ 6935 w 47457"/>
                <a:gd name="connsiteY16" fmla="*/ 139 h 33005"/>
                <a:gd name="connsiteX17" fmla="*/ 12160 w 47457"/>
                <a:gd name="connsiteY17" fmla="*/ 3089 h 33005"/>
                <a:gd name="connsiteX18" fmla="*/ 16988 w 47457"/>
                <a:gd name="connsiteY18" fmla="*/ 3065 h 33005"/>
                <a:gd name="connsiteX19" fmla="*/ 20052 w 47457"/>
                <a:gd name="connsiteY19" fmla="*/ 2924 h 33005"/>
                <a:gd name="connsiteX20" fmla="*/ 22056 w 47457"/>
                <a:gd name="connsiteY20" fmla="*/ 1483 h 33005"/>
                <a:gd name="connsiteX21" fmla="*/ 24179 w 47457"/>
                <a:gd name="connsiteY21" fmla="*/ 3466 h 33005"/>
                <a:gd name="connsiteX22" fmla="*/ 27870 w 47457"/>
                <a:gd name="connsiteY22" fmla="*/ 3787 h 33005"/>
                <a:gd name="connsiteX23" fmla="*/ 29284 w 47457"/>
                <a:gd name="connsiteY23" fmla="*/ 2798 h 33005"/>
                <a:gd name="connsiteX24" fmla="*/ 29884 w 47457"/>
                <a:gd name="connsiteY24" fmla="*/ 6665 h 33005"/>
                <a:gd name="connsiteX25" fmla="*/ 31586 w 47457"/>
                <a:gd name="connsiteY25" fmla="*/ 7915 h 33005"/>
                <a:gd name="connsiteX26" fmla="*/ 33489 w 47457"/>
                <a:gd name="connsiteY26" fmla="*/ 8950 h 33005"/>
                <a:gd name="connsiteX27" fmla="*/ 34990 w 47457"/>
                <a:gd name="connsiteY27" fmla="*/ 9443 h 33005"/>
                <a:gd name="connsiteX28" fmla="*/ 36665 w 47457"/>
                <a:gd name="connsiteY28" fmla="*/ 9932 h 33005"/>
                <a:gd name="connsiteX29" fmla="*/ 37221 w 47457"/>
                <a:gd name="connsiteY29" fmla="*/ 10811 h 33005"/>
                <a:gd name="connsiteX30" fmla="*/ 38410 w 47457"/>
                <a:gd name="connsiteY30" fmla="*/ 11593 h 33005"/>
                <a:gd name="connsiteX31" fmla="*/ 38280 w 47457"/>
                <a:gd name="connsiteY31" fmla="*/ 12207 h 33005"/>
                <a:gd name="connsiteX32" fmla="*/ 40173 w 47457"/>
                <a:gd name="connsiteY32" fmla="*/ 12798 h 33005"/>
                <a:gd name="connsiteX33" fmla="*/ 44042 w 47457"/>
                <a:gd name="connsiteY33" fmla="*/ 14699 h 33005"/>
                <a:gd name="connsiteX34" fmla="*/ 47363 w 47457"/>
                <a:gd name="connsiteY34" fmla="*/ 16491 h 33005"/>
                <a:gd name="connsiteX35" fmla="*/ 46163 w 47457"/>
                <a:gd name="connsiteY35" fmla="*/ 17290 h 33005"/>
                <a:gd name="connsiteX36" fmla="*/ 43837 w 47457"/>
                <a:gd name="connsiteY36" fmla="*/ 18913 h 33005"/>
                <a:gd name="connsiteX37" fmla="*/ 44923 w 47457"/>
                <a:gd name="connsiteY37" fmla="*/ 21057 h 33005"/>
                <a:gd name="connsiteX38" fmla="*/ 44057 w 47457"/>
                <a:gd name="connsiteY38" fmla="*/ 22429 h 33005"/>
                <a:gd name="connsiteX39" fmla="*/ 40769 w 47457"/>
                <a:gd name="connsiteY39" fmla="*/ 22831 h 33005"/>
                <a:gd name="connsiteX40" fmla="*/ 40623 w 47457"/>
                <a:gd name="connsiteY40" fmla="*/ 25873 h 33005"/>
                <a:gd name="connsiteX41" fmla="*/ 37680 w 47457"/>
                <a:gd name="connsiteY41" fmla="*/ 24621 h 33005"/>
                <a:gd name="connsiteX42" fmla="*/ 37050 w 47457"/>
                <a:gd name="connsiteY42" fmla="*/ 27230 h 33005"/>
                <a:gd name="connsiteX43" fmla="*/ 37044 w 47457"/>
                <a:gd name="connsiteY43" fmla="*/ 29640 h 33005"/>
                <a:gd name="connsiteX44" fmla="*/ 33418 w 47457"/>
                <a:gd name="connsiteY44" fmla="*/ 28578 h 33005"/>
                <a:gd name="connsiteX45" fmla="*/ 31989 w 47457"/>
                <a:gd name="connsiteY45" fmla="*/ 30454 h 33005"/>
                <a:gd name="connsiteX46" fmla="*/ 30607 w 47457"/>
                <a:gd name="connsiteY46" fmla="*/ 32935 h 33005"/>
                <a:gd name="connsiteX47" fmla="*/ 29656 w 47457"/>
                <a:gd name="connsiteY47" fmla="*/ 31625 h 33005"/>
                <a:gd name="connsiteX48" fmla="*/ 26039 w 47457"/>
                <a:gd name="connsiteY48" fmla="*/ 31822 h 33005"/>
                <a:gd name="connsiteX49" fmla="*/ 24529 w 47457"/>
                <a:gd name="connsiteY49" fmla="*/ 32685 h 33005"/>
                <a:gd name="connsiteX50" fmla="*/ 21088 w 47457"/>
                <a:gd name="connsiteY50" fmla="*/ 32398 h 33005"/>
                <a:gd name="connsiteX51" fmla="*/ 20264 w 47457"/>
                <a:gd name="connsiteY51" fmla="*/ 31478 h 33005"/>
                <a:gd name="connsiteX52" fmla="*/ 18354 w 47457"/>
                <a:gd name="connsiteY52" fmla="*/ 31780 h 33005"/>
                <a:gd name="connsiteX53" fmla="*/ 14276 w 47457"/>
                <a:gd name="connsiteY53" fmla="*/ 30221 h 33005"/>
                <a:gd name="connsiteX54" fmla="*/ 15269 w 47457"/>
                <a:gd name="connsiteY54" fmla="*/ 25418 h 33005"/>
                <a:gd name="connsiteX55" fmla="*/ 13516 w 47457"/>
                <a:gd name="connsiteY55" fmla="*/ 25580 h 33005"/>
                <a:gd name="connsiteX56" fmla="*/ 12234 w 47457"/>
                <a:gd name="connsiteY56" fmla="*/ 24469 h 33005"/>
                <a:gd name="connsiteX0" fmla="*/ 12849 w 48072"/>
                <a:gd name="connsiteY0" fmla="*/ 24469 h 33005"/>
                <a:gd name="connsiteX1" fmla="*/ 13704 w 48072"/>
                <a:gd name="connsiteY1" fmla="*/ 23656 h 33005"/>
                <a:gd name="connsiteX2" fmla="*/ 13472 w 48072"/>
                <a:gd name="connsiteY2" fmla="*/ 22612 h 33005"/>
                <a:gd name="connsiteX3" fmla="*/ 14158 w 48072"/>
                <a:gd name="connsiteY3" fmla="*/ 22200 h 33005"/>
                <a:gd name="connsiteX4" fmla="*/ 13984 w 48072"/>
                <a:gd name="connsiteY4" fmla="*/ 21346 h 33005"/>
                <a:gd name="connsiteX5" fmla="*/ 13602 w 48072"/>
                <a:gd name="connsiteY5" fmla="*/ 20820 h 33005"/>
                <a:gd name="connsiteX6" fmla="*/ 2 w 48072"/>
                <a:gd name="connsiteY6" fmla="*/ 15749 h 33005"/>
                <a:gd name="connsiteX7" fmla="*/ 616 w 48072"/>
                <a:gd name="connsiteY7" fmla="*/ 12956 h 33005"/>
                <a:gd name="connsiteX8" fmla="*/ 2574 w 48072"/>
                <a:gd name="connsiteY8" fmla="*/ 11260 h 33005"/>
                <a:gd name="connsiteX9" fmla="*/ 847 w 48072"/>
                <a:gd name="connsiteY9" fmla="*/ 9310 h 33005"/>
                <a:gd name="connsiteX10" fmla="*/ 2650 w 48072"/>
                <a:gd name="connsiteY10" fmla="*/ 8924 h 33005"/>
                <a:gd name="connsiteX11" fmla="*/ 2515 w 48072"/>
                <a:gd name="connsiteY11" fmla="*/ 7314 h 33005"/>
                <a:gd name="connsiteX12" fmla="*/ 4788 w 48072"/>
                <a:gd name="connsiteY12" fmla="*/ 6643 h 33005"/>
                <a:gd name="connsiteX13" fmla="*/ 7318 w 48072"/>
                <a:gd name="connsiteY13" fmla="*/ 5450 h 33005"/>
                <a:gd name="connsiteX14" fmla="*/ 6886 w 48072"/>
                <a:gd name="connsiteY14" fmla="*/ 4534 h 33005"/>
                <a:gd name="connsiteX15" fmla="*/ 5001 w 48072"/>
                <a:gd name="connsiteY15" fmla="*/ 1476 h 33005"/>
                <a:gd name="connsiteX16" fmla="*/ 7550 w 48072"/>
                <a:gd name="connsiteY16" fmla="*/ 139 h 33005"/>
                <a:gd name="connsiteX17" fmla="*/ 12775 w 48072"/>
                <a:gd name="connsiteY17" fmla="*/ 3089 h 33005"/>
                <a:gd name="connsiteX18" fmla="*/ 17603 w 48072"/>
                <a:gd name="connsiteY18" fmla="*/ 3065 h 33005"/>
                <a:gd name="connsiteX19" fmla="*/ 20667 w 48072"/>
                <a:gd name="connsiteY19" fmla="*/ 2924 h 33005"/>
                <a:gd name="connsiteX20" fmla="*/ 22671 w 48072"/>
                <a:gd name="connsiteY20" fmla="*/ 1483 h 33005"/>
                <a:gd name="connsiteX21" fmla="*/ 24794 w 48072"/>
                <a:gd name="connsiteY21" fmla="*/ 3466 h 33005"/>
                <a:gd name="connsiteX22" fmla="*/ 28485 w 48072"/>
                <a:gd name="connsiteY22" fmla="*/ 3787 h 33005"/>
                <a:gd name="connsiteX23" fmla="*/ 29899 w 48072"/>
                <a:gd name="connsiteY23" fmla="*/ 2798 h 33005"/>
                <a:gd name="connsiteX24" fmla="*/ 30499 w 48072"/>
                <a:gd name="connsiteY24" fmla="*/ 6665 h 33005"/>
                <a:gd name="connsiteX25" fmla="*/ 32201 w 48072"/>
                <a:gd name="connsiteY25" fmla="*/ 7915 h 33005"/>
                <a:gd name="connsiteX26" fmla="*/ 34104 w 48072"/>
                <a:gd name="connsiteY26" fmla="*/ 8950 h 33005"/>
                <a:gd name="connsiteX27" fmla="*/ 35605 w 48072"/>
                <a:gd name="connsiteY27" fmla="*/ 9443 h 33005"/>
                <a:gd name="connsiteX28" fmla="*/ 37280 w 48072"/>
                <a:gd name="connsiteY28" fmla="*/ 9932 h 33005"/>
                <a:gd name="connsiteX29" fmla="*/ 37836 w 48072"/>
                <a:gd name="connsiteY29" fmla="*/ 10811 h 33005"/>
                <a:gd name="connsiteX30" fmla="*/ 39025 w 48072"/>
                <a:gd name="connsiteY30" fmla="*/ 11593 h 33005"/>
                <a:gd name="connsiteX31" fmla="*/ 38895 w 48072"/>
                <a:gd name="connsiteY31" fmla="*/ 12207 h 33005"/>
                <a:gd name="connsiteX32" fmla="*/ 40788 w 48072"/>
                <a:gd name="connsiteY32" fmla="*/ 12798 h 33005"/>
                <a:gd name="connsiteX33" fmla="*/ 44657 w 48072"/>
                <a:gd name="connsiteY33" fmla="*/ 14699 h 33005"/>
                <a:gd name="connsiteX34" fmla="*/ 47978 w 48072"/>
                <a:gd name="connsiteY34" fmla="*/ 16491 h 33005"/>
                <a:gd name="connsiteX35" fmla="*/ 46778 w 48072"/>
                <a:gd name="connsiteY35" fmla="*/ 17290 h 33005"/>
                <a:gd name="connsiteX36" fmla="*/ 44452 w 48072"/>
                <a:gd name="connsiteY36" fmla="*/ 18913 h 33005"/>
                <a:gd name="connsiteX37" fmla="*/ 45538 w 48072"/>
                <a:gd name="connsiteY37" fmla="*/ 21057 h 33005"/>
                <a:gd name="connsiteX38" fmla="*/ 44672 w 48072"/>
                <a:gd name="connsiteY38" fmla="*/ 22429 h 33005"/>
                <a:gd name="connsiteX39" fmla="*/ 41384 w 48072"/>
                <a:gd name="connsiteY39" fmla="*/ 22831 h 33005"/>
                <a:gd name="connsiteX40" fmla="*/ 41238 w 48072"/>
                <a:gd name="connsiteY40" fmla="*/ 25873 h 33005"/>
                <a:gd name="connsiteX41" fmla="*/ 38295 w 48072"/>
                <a:gd name="connsiteY41" fmla="*/ 24621 h 33005"/>
                <a:gd name="connsiteX42" fmla="*/ 37665 w 48072"/>
                <a:gd name="connsiteY42" fmla="*/ 27230 h 33005"/>
                <a:gd name="connsiteX43" fmla="*/ 37659 w 48072"/>
                <a:gd name="connsiteY43" fmla="*/ 29640 h 33005"/>
                <a:gd name="connsiteX44" fmla="*/ 34033 w 48072"/>
                <a:gd name="connsiteY44" fmla="*/ 28578 h 33005"/>
                <a:gd name="connsiteX45" fmla="*/ 32604 w 48072"/>
                <a:gd name="connsiteY45" fmla="*/ 30454 h 33005"/>
                <a:gd name="connsiteX46" fmla="*/ 31222 w 48072"/>
                <a:gd name="connsiteY46" fmla="*/ 32935 h 33005"/>
                <a:gd name="connsiteX47" fmla="*/ 30271 w 48072"/>
                <a:gd name="connsiteY47" fmla="*/ 31625 h 33005"/>
                <a:gd name="connsiteX48" fmla="*/ 26654 w 48072"/>
                <a:gd name="connsiteY48" fmla="*/ 31822 h 33005"/>
                <a:gd name="connsiteX49" fmla="*/ 25144 w 48072"/>
                <a:gd name="connsiteY49" fmla="*/ 32685 h 33005"/>
                <a:gd name="connsiteX50" fmla="*/ 21703 w 48072"/>
                <a:gd name="connsiteY50" fmla="*/ 32398 h 33005"/>
                <a:gd name="connsiteX51" fmla="*/ 20879 w 48072"/>
                <a:gd name="connsiteY51" fmla="*/ 31478 h 33005"/>
                <a:gd name="connsiteX52" fmla="*/ 18969 w 48072"/>
                <a:gd name="connsiteY52" fmla="*/ 31780 h 33005"/>
                <a:gd name="connsiteX53" fmla="*/ 14891 w 48072"/>
                <a:gd name="connsiteY53" fmla="*/ 30221 h 33005"/>
                <a:gd name="connsiteX54" fmla="*/ 15884 w 48072"/>
                <a:gd name="connsiteY54" fmla="*/ 25418 h 33005"/>
                <a:gd name="connsiteX55" fmla="*/ 14131 w 48072"/>
                <a:gd name="connsiteY55" fmla="*/ 25580 h 33005"/>
                <a:gd name="connsiteX56" fmla="*/ 12849 w 48072"/>
                <a:gd name="connsiteY56" fmla="*/ 24469 h 33005"/>
                <a:gd name="connsiteX0" fmla="*/ 12877 w 48100"/>
                <a:gd name="connsiteY0" fmla="*/ 24469 h 33005"/>
                <a:gd name="connsiteX1" fmla="*/ 13732 w 48100"/>
                <a:gd name="connsiteY1" fmla="*/ 23656 h 33005"/>
                <a:gd name="connsiteX2" fmla="*/ 13500 w 48100"/>
                <a:gd name="connsiteY2" fmla="*/ 22612 h 33005"/>
                <a:gd name="connsiteX3" fmla="*/ 14186 w 48100"/>
                <a:gd name="connsiteY3" fmla="*/ 22200 h 33005"/>
                <a:gd name="connsiteX4" fmla="*/ 14012 w 48100"/>
                <a:gd name="connsiteY4" fmla="*/ 21346 h 33005"/>
                <a:gd name="connsiteX5" fmla="*/ 2741 w 48100"/>
                <a:gd name="connsiteY5" fmla="*/ 17030 h 33005"/>
                <a:gd name="connsiteX6" fmla="*/ 30 w 48100"/>
                <a:gd name="connsiteY6" fmla="*/ 15749 h 33005"/>
                <a:gd name="connsiteX7" fmla="*/ 644 w 48100"/>
                <a:gd name="connsiteY7" fmla="*/ 12956 h 33005"/>
                <a:gd name="connsiteX8" fmla="*/ 2602 w 48100"/>
                <a:gd name="connsiteY8" fmla="*/ 11260 h 33005"/>
                <a:gd name="connsiteX9" fmla="*/ 875 w 48100"/>
                <a:gd name="connsiteY9" fmla="*/ 9310 h 33005"/>
                <a:gd name="connsiteX10" fmla="*/ 2678 w 48100"/>
                <a:gd name="connsiteY10" fmla="*/ 8924 h 33005"/>
                <a:gd name="connsiteX11" fmla="*/ 2543 w 48100"/>
                <a:gd name="connsiteY11" fmla="*/ 7314 h 33005"/>
                <a:gd name="connsiteX12" fmla="*/ 4816 w 48100"/>
                <a:gd name="connsiteY12" fmla="*/ 6643 h 33005"/>
                <a:gd name="connsiteX13" fmla="*/ 7346 w 48100"/>
                <a:gd name="connsiteY13" fmla="*/ 5450 h 33005"/>
                <a:gd name="connsiteX14" fmla="*/ 6914 w 48100"/>
                <a:gd name="connsiteY14" fmla="*/ 4534 h 33005"/>
                <a:gd name="connsiteX15" fmla="*/ 5029 w 48100"/>
                <a:gd name="connsiteY15" fmla="*/ 1476 h 33005"/>
                <a:gd name="connsiteX16" fmla="*/ 7578 w 48100"/>
                <a:gd name="connsiteY16" fmla="*/ 139 h 33005"/>
                <a:gd name="connsiteX17" fmla="*/ 12803 w 48100"/>
                <a:gd name="connsiteY17" fmla="*/ 3089 h 33005"/>
                <a:gd name="connsiteX18" fmla="*/ 17631 w 48100"/>
                <a:gd name="connsiteY18" fmla="*/ 3065 h 33005"/>
                <a:gd name="connsiteX19" fmla="*/ 20695 w 48100"/>
                <a:gd name="connsiteY19" fmla="*/ 2924 h 33005"/>
                <a:gd name="connsiteX20" fmla="*/ 22699 w 48100"/>
                <a:gd name="connsiteY20" fmla="*/ 1483 h 33005"/>
                <a:gd name="connsiteX21" fmla="*/ 24822 w 48100"/>
                <a:gd name="connsiteY21" fmla="*/ 3466 h 33005"/>
                <a:gd name="connsiteX22" fmla="*/ 28513 w 48100"/>
                <a:gd name="connsiteY22" fmla="*/ 3787 h 33005"/>
                <a:gd name="connsiteX23" fmla="*/ 29927 w 48100"/>
                <a:gd name="connsiteY23" fmla="*/ 2798 h 33005"/>
                <a:gd name="connsiteX24" fmla="*/ 30527 w 48100"/>
                <a:gd name="connsiteY24" fmla="*/ 6665 h 33005"/>
                <a:gd name="connsiteX25" fmla="*/ 32229 w 48100"/>
                <a:gd name="connsiteY25" fmla="*/ 7915 h 33005"/>
                <a:gd name="connsiteX26" fmla="*/ 34132 w 48100"/>
                <a:gd name="connsiteY26" fmla="*/ 8950 h 33005"/>
                <a:gd name="connsiteX27" fmla="*/ 35633 w 48100"/>
                <a:gd name="connsiteY27" fmla="*/ 9443 h 33005"/>
                <a:gd name="connsiteX28" fmla="*/ 37308 w 48100"/>
                <a:gd name="connsiteY28" fmla="*/ 9932 h 33005"/>
                <a:gd name="connsiteX29" fmla="*/ 37864 w 48100"/>
                <a:gd name="connsiteY29" fmla="*/ 10811 h 33005"/>
                <a:gd name="connsiteX30" fmla="*/ 39053 w 48100"/>
                <a:gd name="connsiteY30" fmla="*/ 11593 h 33005"/>
                <a:gd name="connsiteX31" fmla="*/ 38923 w 48100"/>
                <a:gd name="connsiteY31" fmla="*/ 12207 h 33005"/>
                <a:gd name="connsiteX32" fmla="*/ 40816 w 48100"/>
                <a:gd name="connsiteY32" fmla="*/ 12798 h 33005"/>
                <a:gd name="connsiteX33" fmla="*/ 44685 w 48100"/>
                <a:gd name="connsiteY33" fmla="*/ 14699 h 33005"/>
                <a:gd name="connsiteX34" fmla="*/ 48006 w 48100"/>
                <a:gd name="connsiteY34" fmla="*/ 16491 h 33005"/>
                <a:gd name="connsiteX35" fmla="*/ 46806 w 48100"/>
                <a:gd name="connsiteY35" fmla="*/ 17290 h 33005"/>
                <a:gd name="connsiteX36" fmla="*/ 44480 w 48100"/>
                <a:gd name="connsiteY36" fmla="*/ 18913 h 33005"/>
                <a:gd name="connsiteX37" fmla="*/ 45566 w 48100"/>
                <a:gd name="connsiteY37" fmla="*/ 21057 h 33005"/>
                <a:gd name="connsiteX38" fmla="*/ 44700 w 48100"/>
                <a:gd name="connsiteY38" fmla="*/ 22429 h 33005"/>
                <a:gd name="connsiteX39" fmla="*/ 41412 w 48100"/>
                <a:gd name="connsiteY39" fmla="*/ 22831 h 33005"/>
                <a:gd name="connsiteX40" fmla="*/ 41266 w 48100"/>
                <a:gd name="connsiteY40" fmla="*/ 25873 h 33005"/>
                <a:gd name="connsiteX41" fmla="*/ 38323 w 48100"/>
                <a:gd name="connsiteY41" fmla="*/ 24621 h 33005"/>
                <a:gd name="connsiteX42" fmla="*/ 37693 w 48100"/>
                <a:gd name="connsiteY42" fmla="*/ 27230 h 33005"/>
                <a:gd name="connsiteX43" fmla="*/ 37687 w 48100"/>
                <a:gd name="connsiteY43" fmla="*/ 29640 h 33005"/>
                <a:gd name="connsiteX44" fmla="*/ 34061 w 48100"/>
                <a:gd name="connsiteY44" fmla="*/ 28578 h 33005"/>
                <a:gd name="connsiteX45" fmla="*/ 32632 w 48100"/>
                <a:gd name="connsiteY45" fmla="*/ 30454 h 33005"/>
                <a:gd name="connsiteX46" fmla="*/ 31250 w 48100"/>
                <a:gd name="connsiteY46" fmla="*/ 32935 h 33005"/>
                <a:gd name="connsiteX47" fmla="*/ 30299 w 48100"/>
                <a:gd name="connsiteY47" fmla="*/ 31625 h 33005"/>
                <a:gd name="connsiteX48" fmla="*/ 26682 w 48100"/>
                <a:gd name="connsiteY48" fmla="*/ 31822 h 33005"/>
                <a:gd name="connsiteX49" fmla="*/ 25172 w 48100"/>
                <a:gd name="connsiteY49" fmla="*/ 32685 h 33005"/>
                <a:gd name="connsiteX50" fmla="*/ 21731 w 48100"/>
                <a:gd name="connsiteY50" fmla="*/ 32398 h 33005"/>
                <a:gd name="connsiteX51" fmla="*/ 20907 w 48100"/>
                <a:gd name="connsiteY51" fmla="*/ 31478 h 33005"/>
                <a:gd name="connsiteX52" fmla="*/ 18997 w 48100"/>
                <a:gd name="connsiteY52" fmla="*/ 31780 h 33005"/>
                <a:gd name="connsiteX53" fmla="*/ 14919 w 48100"/>
                <a:gd name="connsiteY53" fmla="*/ 30221 h 33005"/>
                <a:gd name="connsiteX54" fmla="*/ 15912 w 48100"/>
                <a:gd name="connsiteY54" fmla="*/ 25418 h 33005"/>
                <a:gd name="connsiteX55" fmla="*/ 14159 w 48100"/>
                <a:gd name="connsiteY55" fmla="*/ 25580 h 33005"/>
                <a:gd name="connsiteX56" fmla="*/ 12877 w 48100"/>
                <a:gd name="connsiteY56" fmla="*/ 24469 h 33005"/>
                <a:gd name="connsiteX0" fmla="*/ 12863 w 48086"/>
                <a:gd name="connsiteY0" fmla="*/ 24469 h 33005"/>
                <a:gd name="connsiteX1" fmla="*/ 13718 w 48086"/>
                <a:gd name="connsiteY1" fmla="*/ 23656 h 33005"/>
                <a:gd name="connsiteX2" fmla="*/ 13486 w 48086"/>
                <a:gd name="connsiteY2" fmla="*/ 22612 h 33005"/>
                <a:gd name="connsiteX3" fmla="*/ 14172 w 48086"/>
                <a:gd name="connsiteY3" fmla="*/ 22200 h 33005"/>
                <a:gd name="connsiteX4" fmla="*/ 13998 w 48086"/>
                <a:gd name="connsiteY4" fmla="*/ 21346 h 33005"/>
                <a:gd name="connsiteX5" fmla="*/ 9371 w 48086"/>
                <a:gd name="connsiteY5" fmla="*/ 16119 h 33005"/>
                <a:gd name="connsiteX6" fmla="*/ 2727 w 48086"/>
                <a:gd name="connsiteY6" fmla="*/ 17030 h 33005"/>
                <a:gd name="connsiteX7" fmla="*/ 16 w 48086"/>
                <a:gd name="connsiteY7" fmla="*/ 15749 h 33005"/>
                <a:gd name="connsiteX8" fmla="*/ 630 w 48086"/>
                <a:gd name="connsiteY8" fmla="*/ 12956 h 33005"/>
                <a:gd name="connsiteX9" fmla="*/ 2588 w 48086"/>
                <a:gd name="connsiteY9" fmla="*/ 11260 h 33005"/>
                <a:gd name="connsiteX10" fmla="*/ 861 w 48086"/>
                <a:gd name="connsiteY10" fmla="*/ 9310 h 33005"/>
                <a:gd name="connsiteX11" fmla="*/ 2664 w 48086"/>
                <a:gd name="connsiteY11" fmla="*/ 8924 h 33005"/>
                <a:gd name="connsiteX12" fmla="*/ 2529 w 48086"/>
                <a:gd name="connsiteY12" fmla="*/ 7314 h 33005"/>
                <a:gd name="connsiteX13" fmla="*/ 4802 w 48086"/>
                <a:gd name="connsiteY13" fmla="*/ 6643 h 33005"/>
                <a:gd name="connsiteX14" fmla="*/ 7332 w 48086"/>
                <a:gd name="connsiteY14" fmla="*/ 5450 h 33005"/>
                <a:gd name="connsiteX15" fmla="*/ 6900 w 48086"/>
                <a:gd name="connsiteY15" fmla="*/ 4534 h 33005"/>
                <a:gd name="connsiteX16" fmla="*/ 5015 w 48086"/>
                <a:gd name="connsiteY16" fmla="*/ 1476 h 33005"/>
                <a:gd name="connsiteX17" fmla="*/ 7564 w 48086"/>
                <a:gd name="connsiteY17" fmla="*/ 139 h 33005"/>
                <a:gd name="connsiteX18" fmla="*/ 12789 w 48086"/>
                <a:gd name="connsiteY18" fmla="*/ 3089 h 33005"/>
                <a:gd name="connsiteX19" fmla="*/ 17617 w 48086"/>
                <a:gd name="connsiteY19" fmla="*/ 3065 h 33005"/>
                <a:gd name="connsiteX20" fmla="*/ 20681 w 48086"/>
                <a:gd name="connsiteY20" fmla="*/ 2924 h 33005"/>
                <a:gd name="connsiteX21" fmla="*/ 22685 w 48086"/>
                <a:gd name="connsiteY21" fmla="*/ 1483 h 33005"/>
                <a:gd name="connsiteX22" fmla="*/ 24808 w 48086"/>
                <a:gd name="connsiteY22" fmla="*/ 3466 h 33005"/>
                <a:gd name="connsiteX23" fmla="*/ 28499 w 48086"/>
                <a:gd name="connsiteY23" fmla="*/ 3787 h 33005"/>
                <a:gd name="connsiteX24" fmla="*/ 29913 w 48086"/>
                <a:gd name="connsiteY24" fmla="*/ 2798 h 33005"/>
                <a:gd name="connsiteX25" fmla="*/ 30513 w 48086"/>
                <a:gd name="connsiteY25" fmla="*/ 6665 h 33005"/>
                <a:gd name="connsiteX26" fmla="*/ 32215 w 48086"/>
                <a:gd name="connsiteY26" fmla="*/ 7915 h 33005"/>
                <a:gd name="connsiteX27" fmla="*/ 34118 w 48086"/>
                <a:gd name="connsiteY27" fmla="*/ 8950 h 33005"/>
                <a:gd name="connsiteX28" fmla="*/ 35619 w 48086"/>
                <a:gd name="connsiteY28" fmla="*/ 9443 h 33005"/>
                <a:gd name="connsiteX29" fmla="*/ 37294 w 48086"/>
                <a:gd name="connsiteY29" fmla="*/ 9932 h 33005"/>
                <a:gd name="connsiteX30" fmla="*/ 37850 w 48086"/>
                <a:gd name="connsiteY30" fmla="*/ 10811 h 33005"/>
                <a:gd name="connsiteX31" fmla="*/ 39039 w 48086"/>
                <a:gd name="connsiteY31" fmla="*/ 11593 h 33005"/>
                <a:gd name="connsiteX32" fmla="*/ 38909 w 48086"/>
                <a:gd name="connsiteY32" fmla="*/ 12207 h 33005"/>
                <a:gd name="connsiteX33" fmla="*/ 40802 w 48086"/>
                <a:gd name="connsiteY33" fmla="*/ 12798 h 33005"/>
                <a:gd name="connsiteX34" fmla="*/ 44671 w 48086"/>
                <a:gd name="connsiteY34" fmla="*/ 14699 h 33005"/>
                <a:gd name="connsiteX35" fmla="*/ 47992 w 48086"/>
                <a:gd name="connsiteY35" fmla="*/ 16491 h 33005"/>
                <a:gd name="connsiteX36" fmla="*/ 46792 w 48086"/>
                <a:gd name="connsiteY36" fmla="*/ 17290 h 33005"/>
                <a:gd name="connsiteX37" fmla="*/ 44466 w 48086"/>
                <a:gd name="connsiteY37" fmla="*/ 18913 h 33005"/>
                <a:gd name="connsiteX38" fmla="*/ 45552 w 48086"/>
                <a:gd name="connsiteY38" fmla="*/ 21057 h 33005"/>
                <a:gd name="connsiteX39" fmla="*/ 44686 w 48086"/>
                <a:gd name="connsiteY39" fmla="*/ 22429 h 33005"/>
                <a:gd name="connsiteX40" fmla="*/ 41398 w 48086"/>
                <a:gd name="connsiteY40" fmla="*/ 22831 h 33005"/>
                <a:gd name="connsiteX41" fmla="*/ 41252 w 48086"/>
                <a:gd name="connsiteY41" fmla="*/ 25873 h 33005"/>
                <a:gd name="connsiteX42" fmla="*/ 38309 w 48086"/>
                <a:gd name="connsiteY42" fmla="*/ 24621 h 33005"/>
                <a:gd name="connsiteX43" fmla="*/ 37679 w 48086"/>
                <a:gd name="connsiteY43" fmla="*/ 27230 h 33005"/>
                <a:gd name="connsiteX44" fmla="*/ 37673 w 48086"/>
                <a:gd name="connsiteY44" fmla="*/ 29640 h 33005"/>
                <a:gd name="connsiteX45" fmla="*/ 34047 w 48086"/>
                <a:gd name="connsiteY45" fmla="*/ 28578 h 33005"/>
                <a:gd name="connsiteX46" fmla="*/ 32618 w 48086"/>
                <a:gd name="connsiteY46" fmla="*/ 30454 h 33005"/>
                <a:gd name="connsiteX47" fmla="*/ 31236 w 48086"/>
                <a:gd name="connsiteY47" fmla="*/ 32935 h 33005"/>
                <a:gd name="connsiteX48" fmla="*/ 30285 w 48086"/>
                <a:gd name="connsiteY48" fmla="*/ 31625 h 33005"/>
                <a:gd name="connsiteX49" fmla="*/ 26668 w 48086"/>
                <a:gd name="connsiteY49" fmla="*/ 31822 h 33005"/>
                <a:gd name="connsiteX50" fmla="*/ 25158 w 48086"/>
                <a:gd name="connsiteY50" fmla="*/ 32685 h 33005"/>
                <a:gd name="connsiteX51" fmla="*/ 21717 w 48086"/>
                <a:gd name="connsiteY51" fmla="*/ 32398 h 33005"/>
                <a:gd name="connsiteX52" fmla="*/ 20893 w 48086"/>
                <a:gd name="connsiteY52" fmla="*/ 31478 h 33005"/>
                <a:gd name="connsiteX53" fmla="*/ 18983 w 48086"/>
                <a:gd name="connsiteY53" fmla="*/ 31780 h 33005"/>
                <a:gd name="connsiteX54" fmla="*/ 14905 w 48086"/>
                <a:gd name="connsiteY54" fmla="*/ 30221 h 33005"/>
                <a:gd name="connsiteX55" fmla="*/ 15898 w 48086"/>
                <a:gd name="connsiteY55" fmla="*/ 25418 h 33005"/>
                <a:gd name="connsiteX56" fmla="*/ 14145 w 48086"/>
                <a:gd name="connsiteY56" fmla="*/ 25580 h 33005"/>
                <a:gd name="connsiteX57" fmla="*/ 12863 w 48086"/>
                <a:gd name="connsiteY57" fmla="*/ 24469 h 33005"/>
                <a:gd name="connsiteX0" fmla="*/ 12863 w 48086"/>
                <a:gd name="connsiteY0" fmla="*/ 24469 h 33005"/>
                <a:gd name="connsiteX1" fmla="*/ 13718 w 48086"/>
                <a:gd name="connsiteY1" fmla="*/ 23656 h 33005"/>
                <a:gd name="connsiteX2" fmla="*/ 13486 w 48086"/>
                <a:gd name="connsiteY2" fmla="*/ 22612 h 33005"/>
                <a:gd name="connsiteX3" fmla="*/ 14172 w 48086"/>
                <a:gd name="connsiteY3" fmla="*/ 22200 h 33005"/>
                <a:gd name="connsiteX4" fmla="*/ 13998 w 48086"/>
                <a:gd name="connsiteY4" fmla="*/ 21346 h 33005"/>
                <a:gd name="connsiteX5" fmla="*/ 15420 w 48086"/>
                <a:gd name="connsiteY5" fmla="*/ 16739 h 33005"/>
                <a:gd name="connsiteX6" fmla="*/ 9371 w 48086"/>
                <a:gd name="connsiteY6" fmla="*/ 16119 h 33005"/>
                <a:gd name="connsiteX7" fmla="*/ 2727 w 48086"/>
                <a:gd name="connsiteY7" fmla="*/ 17030 h 33005"/>
                <a:gd name="connsiteX8" fmla="*/ 16 w 48086"/>
                <a:gd name="connsiteY8" fmla="*/ 15749 h 33005"/>
                <a:gd name="connsiteX9" fmla="*/ 630 w 48086"/>
                <a:gd name="connsiteY9" fmla="*/ 12956 h 33005"/>
                <a:gd name="connsiteX10" fmla="*/ 2588 w 48086"/>
                <a:gd name="connsiteY10" fmla="*/ 11260 h 33005"/>
                <a:gd name="connsiteX11" fmla="*/ 861 w 48086"/>
                <a:gd name="connsiteY11" fmla="*/ 9310 h 33005"/>
                <a:gd name="connsiteX12" fmla="*/ 2664 w 48086"/>
                <a:gd name="connsiteY12" fmla="*/ 8924 h 33005"/>
                <a:gd name="connsiteX13" fmla="*/ 2529 w 48086"/>
                <a:gd name="connsiteY13" fmla="*/ 7314 h 33005"/>
                <a:gd name="connsiteX14" fmla="*/ 4802 w 48086"/>
                <a:gd name="connsiteY14" fmla="*/ 6643 h 33005"/>
                <a:gd name="connsiteX15" fmla="*/ 7332 w 48086"/>
                <a:gd name="connsiteY15" fmla="*/ 5450 h 33005"/>
                <a:gd name="connsiteX16" fmla="*/ 6900 w 48086"/>
                <a:gd name="connsiteY16" fmla="*/ 4534 h 33005"/>
                <a:gd name="connsiteX17" fmla="*/ 5015 w 48086"/>
                <a:gd name="connsiteY17" fmla="*/ 1476 h 33005"/>
                <a:gd name="connsiteX18" fmla="*/ 7564 w 48086"/>
                <a:gd name="connsiteY18" fmla="*/ 139 h 33005"/>
                <a:gd name="connsiteX19" fmla="*/ 12789 w 48086"/>
                <a:gd name="connsiteY19" fmla="*/ 3089 h 33005"/>
                <a:gd name="connsiteX20" fmla="*/ 17617 w 48086"/>
                <a:gd name="connsiteY20" fmla="*/ 3065 h 33005"/>
                <a:gd name="connsiteX21" fmla="*/ 20681 w 48086"/>
                <a:gd name="connsiteY21" fmla="*/ 2924 h 33005"/>
                <a:gd name="connsiteX22" fmla="*/ 22685 w 48086"/>
                <a:gd name="connsiteY22" fmla="*/ 1483 h 33005"/>
                <a:gd name="connsiteX23" fmla="*/ 24808 w 48086"/>
                <a:gd name="connsiteY23" fmla="*/ 3466 h 33005"/>
                <a:gd name="connsiteX24" fmla="*/ 28499 w 48086"/>
                <a:gd name="connsiteY24" fmla="*/ 3787 h 33005"/>
                <a:gd name="connsiteX25" fmla="*/ 29913 w 48086"/>
                <a:gd name="connsiteY25" fmla="*/ 2798 h 33005"/>
                <a:gd name="connsiteX26" fmla="*/ 30513 w 48086"/>
                <a:gd name="connsiteY26" fmla="*/ 6665 h 33005"/>
                <a:gd name="connsiteX27" fmla="*/ 32215 w 48086"/>
                <a:gd name="connsiteY27" fmla="*/ 7915 h 33005"/>
                <a:gd name="connsiteX28" fmla="*/ 34118 w 48086"/>
                <a:gd name="connsiteY28" fmla="*/ 8950 h 33005"/>
                <a:gd name="connsiteX29" fmla="*/ 35619 w 48086"/>
                <a:gd name="connsiteY29" fmla="*/ 9443 h 33005"/>
                <a:gd name="connsiteX30" fmla="*/ 37294 w 48086"/>
                <a:gd name="connsiteY30" fmla="*/ 9932 h 33005"/>
                <a:gd name="connsiteX31" fmla="*/ 37850 w 48086"/>
                <a:gd name="connsiteY31" fmla="*/ 10811 h 33005"/>
                <a:gd name="connsiteX32" fmla="*/ 39039 w 48086"/>
                <a:gd name="connsiteY32" fmla="*/ 11593 h 33005"/>
                <a:gd name="connsiteX33" fmla="*/ 38909 w 48086"/>
                <a:gd name="connsiteY33" fmla="*/ 12207 h 33005"/>
                <a:gd name="connsiteX34" fmla="*/ 40802 w 48086"/>
                <a:gd name="connsiteY34" fmla="*/ 12798 h 33005"/>
                <a:gd name="connsiteX35" fmla="*/ 44671 w 48086"/>
                <a:gd name="connsiteY35" fmla="*/ 14699 h 33005"/>
                <a:gd name="connsiteX36" fmla="*/ 47992 w 48086"/>
                <a:gd name="connsiteY36" fmla="*/ 16491 h 33005"/>
                <a:gd name="connsiteX37" fmla="*/ 46792 w 48086"/>
                <a:gd name="connsiteY37" fmla="*/ 17290 h 33005"/>
                <a:gd name="connsiteX38" fmla="*/ 44466 w 48086"/>
                <a:gd name="connsiteY38" fmla="*/ 18913 h 33005"/>
                <a:gd name="connsiteX39" fmla="*/ 45552 w 48086"/>
                <a:gd name="connsiteY39" fmla="*/ 21057 h 33005"/>
                <a:gd name="connsiteX40" fmla="*/ 44686 w 48086"/>
                <a:gd name="connsiteY40" fmla="*/ 22429 h 33005"/>
                <a:gd name="connsiteX41" fmla="*/ 41398 w 48086"/>
                <a:gd name="connsiteY41" fmla="*/ 22831 h 33005"/>
                <a:gd name="connsiteX42" fmla="*/ 41252 w 48086"/>
                <a:gd name="connsiteY42" fmla="*/ 25873 h 33005"/>
                <a:gd name="connsiteX43" fmla="*/ 38309 w 48086"/>
                <a:gd name="connsiteY43" fmla="*/ 24621 h 33005"/>
                <a:gd name="connsiteX44" fmla="*/ 37679 w 48086"/>
                <a:gd name="connsiteY44" fmla="*/ 27230 h 33005"/>
                <a:gd name="connsiteX45" fmla="*/ 37673 w 48086"/>
                <a:gd name="connsiteY45" fmla="*/ 29640 h 33005"/>
                <a:gd name="connsiteX46" fmla="*/ 34047 w 48086"/>
                <a:gd name="connsiteY46" fmla="*/ 28578 h 33005"/>
                <a:gd name="connsiteX47" fmla="*/ 32618 w 48086"/>
                <a:gd name="connsiteY47" fmla="*/ 30454 h 33005"/>
                <a:gd name="connsiteX48" fmla="*/ 31236 w 48086"/>
                <a:gd name="connsiteY48" fmla="*/ 32935 h 33005"/>
                <a:gd name="connsiteX49" fmla="*/ 30285 w 48086"/>
                <a:gd name="connsiteY49" fmla="*/ 31625 h 33005"/>
                <a:gd name="connsiteX50" fmla="*/ 26668 w 48086"/>
                <a:gd name="connsiteY50" fmla="*/ 31822 h 33005"/>
                <a:gd name="connsiteX51" fmla="*/ 25158 w 48086"/>
                <a:gd name="connsiteY51" fmla="*/ 32685 h 33005"/>
                <a:gd name="connsiteX52" fmla="*/ 21717 w 48086"/>
                <a:gd name="connsiteY52" fmla="*/ 32398 h 33005"/>
                <a:gd name="connsiteX53" fmla="*/ 20893 w 48086"/>
                <a:gd name="connsiteY53" fmla="*/ 31478 h 33005"/>
                <a:gd name="connsiteX54" fmla="*/ 18983 w 48086"/>
                <a:gd name="connsiteY54" fmla="*/ 31780 h 33005"/>
                <a:gd name="connsiteX55" fmla="*/ 14905 w 48086"/>
                <a:gd name="connsiteY55" fmla="*/ 30221 h 33005"/>
                <a:gd name="connsiteX56" fmla="*/ 15898 w 48086"/>
                <a:gd name="connsiteY56" fmla="*/ 25418 h 33005"/>
                <a:gd name="connsiteX57" fmla="*/ 14145 w 48086"/>
                <a:gd name="connsiteY57" fmla="*/ 25580 h 33005"/>
                <a:gd name="connsiteX58" fmla="*/ 12863 w 48086"/>
                <a:gd name="connsiteY58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3994 w 48082"/>
                <a:gd name="connsiteY4" fmla="*/ 21346 h 33005"/>
                <a:gd name="connsiteX5" fmla="*/ 15416 w 48082"/>
                <a:gd name="connsiteY5" fmla="*/ 16739 h 33005"/>
                <a:gd name="connsiteX6" fmla="*/ 5997 w 48082"/>
                <a:gd name="connsiteY6" fmla="*/ 16877 h 33005"/>
                <a:gd name="connsiteX7" fmla="*/ 2723 w 48082"/>
                <a:gd name="connsiteY7" fmla="*/ 17030 h 33005"/>
                <a:gd name="connsiteX8" fmla="*/ 12 w 48082"/>
                <a:gd name="connsiteY8" fmla="*/ 15749 h 33005"/>
                <a:gd name="connsiteX9" fmla="*/ 626 w 48082"/>
                <a:gd name="connsiteY9" fmla="*/ 12956 h 33005"/>
                <a:gd name="connsiteX10" fmla="*/ 2584 w 48082"/>
                <a:gd name="connsiteY10" fmla="*/ 11260 h 33005"/>
                <a:gd name="connsiteX11" fmla="*/ 857 w 48082"/>
                <a:gd name="connsiteY11" fmla="*/ 9310 h 33005"/>
                <a:gd name="connsiteX12" fmla="*/ 2660 w 48082"/>
                <a:gd name="connsiteY12" fmla="*/ 8924 h 33005"/>
                <a:gd name="connsiteX13" fmla="*/ 2525 w 48082"/>
                <a:gd name="connsiteY13" fmla="*/ 7314 h 33005"/>
                <a:gd name="connsiteX14" fmla="*/ 4798 w 48082"/>
                <a:gd name="connsiteY14" fmla="*/ 6643 h 33005"/>
                <a:gd name="connsiteX15" fmla="*/ 7328 w 48082"/>
                <a:gd name="connsiteY15" fmla="*/ 5450 h 33005"/>
                <a:gd name="connsiteX16" fmla="*/ 6896 w 48082"/>
                <a:gd name="connsiteY16" fmla="*/ 4534 h 33005"/>
                <a:gd name="connsiteX17" fmla="*/ 5011 w 48082"/>
                <a:gd name="connsiteY17" fmla="*/ 1476 h 33005"/>
                <a:gd name="connsiteX18" fmla="*/ 7560 w 48082"/>
                <a:gd name="connsiteY18" fmla="*/ 139 h 33005"/>
                <a:gd name="connsiteX19" fmla="*/ 12785 w 48082"/>
                <a:gd name="connsiteY19" fmla="*/ 3089 h 33005"/>
                <a:gd name="connsiteX20" fmla="*/ 17613 w 48082"/>
                <a:gd name="connsiteY20" fmla="*/ 3065 h 33005"/>
                <a:gd name="connsiteX21" fmla="*/ 20677 w 48082"/>
                <a:gd name="connsiteY21" fmla="*/ 2924 h 33005"/>
                <a:gd name="connsiteX22" fmla="*/ 22681 w 48082"/>
                <a:gd name="connsiteY22" fmla="*/ 1483 h 33005"/>
                <a:gd name="connsiteX23" fmla="*/ 24804 w 48082"/>
                <a:gd name="connsiteY23" fmla="*/ 3466 h 33005"/>
                <a:gd name="connsiteX24" fmla="*/ 28495 w 48082"/>
                <a:gd name="connsiteY24" fmla="*/ 3787 h 33005"/>
                <a:gd name="connsiteX25" fmla="*/ 29909 w 48082"/>
                <a:gd name="connsiteY25" fmla="*/ 2798 h 33005"/>
                <a:gd name="connsiteX26" fmla="*/ 30509 w 48082"/>
                <a:gd name="connsiteY26" fmla="*/ 6665 h 33005"/>
                <a:gd name="connsiteX27" fmla="*/ 32211 w 48082"/>
                <a:gd name="connsiteY27" fmla="*/ 7915 h 33005"/>
                <a:gd name="connsiteX28" fmla="*/ 34114 w 48082"/>
                <a:gd name="connsiteY28" fmla="*/ 8950 h 33005"/>
                <a:gd name="connsiteX29" fmla="*/ 35615 w 48082"/>
                <a:gd name="connsiteY29" fmla="*/ 9443 h 33005"/>
                <a:gd name="connsiteX30" fmla="*/ 37290 w 48082"/>
                <a:gd name="connsiteY30" fmla="*/ 9932 h 33005"/>
                <a:gd name="connsiteX31" fmla="*/ 37846 w 48082"/>
                <a:gd name="connsiteY31" fmla="*/ 10811 h 33005"/>
                <a:gd name="connsiteX32" fmla="*/ 39035 w 48082"/>
                <a:gd name="connsiteY32" fmla="*/ 11593 h 33005"/>
                <a:gd name="connsiteX33" fmla="*/ 38905 w 48082"/>
                <a:gd name="connsiteY33" fmla="*/ 12207 h 33005"/>
                <a:gd name="connsiteX34" fmla="*/ 40798 w 48082"/>
                <a:gd name="connsiteY34" fmla="*/ 12798 h 33005"/>
                <a:gd name="connsiteX35" fmla="*/ 44667 w 48082"/>
                <a:gd name="connsiteY35" fmla="*/ 14699 h 33005"/>
                <a:gd name="connsiteX36" fmla="*/ 47988 w 48082"/>
                <a:gd name="connsiteY36" fmla="*/ 16491 h 33005"/>
                <a:gd name="connsiteX37" fmla="*/ 46788 w 48082"/>
                <a:gd name="connsiteY37" fmla="*/ 17290 h 33005"/>
                <a:gd name="connsiteX38" fmla="*/ 44462 w 48082"/>
                <a:gd name="connsiteY38" fmla="*/ 18913 h 33005"/>
                <a:gd name="connsiteX39" fmla="*/ 45548 w 48082"/>
                <a:gd name="connsiteY39" fmla="*/ 21057 h 33005"/>
                <a:gd name="connsiteX40" fmla="*/ 44682 w 48082"/>
                <a:gd name="connsiteY40" fmla="*/ 22429 h 33005"/>
                <a:gd name="connsiteX41" fmla="*/ 41394 w 48082"/>
                <a:gd name="connsiteY41" fmla="*/ 22831 h 33005"/>
                <a:gd name="connsiteX42" fmla="*/ 41248 w 48082"/>
                <a:gd name="connsiteY42" fmla="*/ 25873 h 33005"/>
                <a:gd name="connsiteX43" fmla="*/ 38305 w 48082"/>
                <a:gd name="connsiteY43" fmla="*/ 24621 h 33005"/>
                <a:gd name="connsiteX44" fmla="*/ 37675 w 48082"/>
                <a:gd name="connsiteY44" fmla="*/ 27230 h 33005"/>
                <a:gd name="connsiteX45" fmla="*/ 37669 w 48082"/>
                <a:gd name="connsiteY45" fmla="*/ 29640 h 33005"/>
                <a:gd name="connsiteX46" fmla="*/ 34043 w 48082"/>
                <a:gd name="connsiteY46" fmla="*/ 28578 h 33005"/>
                <a:gd name="connsiteX47" fmla="*/ 32614 w 48082"/>
                <a:gd name="connsiteY47" fmla="*/ 30454 h 33005"/>
                <a:gd name="connsiteX48" fmla="*/ 31232 w 48082"/>
                <a:gd name="connsiteY48" fmla="*/ 32935 h 33005"/>
                <a:gd name="connsiteX49" fmla="*/ 30281 w 48082"/>
                <a:gd name="connsiteY49" fmla="*/ 31625 h 33005"/>
                <a:gd name="connsiteX50" fmla="*/ 26664 w 48082"/>
                <a:gd name="connsiteY50" fmla="*/ 31822 h 33005"/>
                <a:gd name="connsiteX51" fmla="*/ 25154 w 48082"/>
                <a:gd name="connsiteY51" fmla="*/ 32685 h 33005"/>
                <a:gd name="connsiteX52" fmla="*/ 21713 w 48082"/>
                <a:gd name="connsiteY52" fmla="*/ 32398 h 33005"/>
                <a:gd name="connsiteX53" fmla="*/ 20889 w 48082"/>
                <a:gd name="connsiteY53" fmla="*/ 31478 h 33005"/>
                <a:gd name="connsiteX54" fmla="*/ 18979 w 48082"/>
                <a:gd name="connsiteY54" fmla="*/ 31780 h 33005"/>
                <a:gd name="connsiteX55" fmla="*/ 14901 w 48082"/>
                <a:gd name="connsiteY55" fmla="*/ 30221 h 33005"/>
                <a:gd name="connsiteX56" fmla="*/ 15894 w 48082"/>
                <a:gd name="connsiteY56" fmla="*/ 25418 h 33005"/>
                <a:gd name="connsiteX57" fmla="*/ 14141 w 48082"/>
                <a:gd name="connsiteY57" fmla="*/ 25580 h 33005"/>
                <a:gd name="connsiteX58" fmla="*/ 12859 w 48082"/>
                <a:gd name="connsiteY58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3994 w 48082"/>
                <a:gd name="connsiteY4" fmla="*/ 21346 h 33005"/>
                <a:gd name="connsiteX5" fmla="*/ 15416 w 48082"/>
                <a:gd name="connsiteY5" fmla="*/ 16739 h 33005"/>
                <a:gd name="connsiteX6" fmla="*/ 9626 w 48082"/>
                <a:gd name="connsiteY6" fmla="*/ 14947 h 33005"/>
                <a:gd name="connsiteX7" fmla="*/ 5997 w 48082"/>
                <a:gd name="connsiteY7" fmla="*/ 16877 h 33005"/>
                <a:gd name="connsiteX8" fmla="*/ 2723 w 48082"/>
                <a:gd name="connsiteY8" fmla="*/ 17030 h 33005"/>
                <a:gd name="connsiteX9" fmla="*/ 12 w 48082"/>
                <a:gd name="connsiteY9" fmla="*/ 15749 h 33005"/>
                <a:gd name="connsiteX10" fmla="*/ 626 w 48082"/>
                <a:gd name="connsiteY10" fmla="*/ 12956 h 33005"/>
                <a:gd name="connsiteX11" fmla="*/ 2584 w 48082"/>
                <a:gd name="connsiteY11" fmla="*/ 11260 h 33005"/>
                <a:gd name="connsiteX12" fmla="*/ 857 w 48082"/>
                <a:gd name="connsiteY12" fmla="*/ 9310 h 33005"/>
                <a:gd name="connsiteX13" fmla="*/ 2660 w 48082"/>
                <a:gd name="connsiteY13" fmla="*/ 8924 h 33005"/>
                <a:gd name="connsiteX14" fmla="*/ 2525 w 48082"/>
                <a:gd name="connsiteY14" fmla="*/ 7314 h 33005"/>
                <a:gd name="connsiteX15" fmla="*/ 4798 w 48082"/>
                <a:gd name="connsiteY15" fmla="*/ 6643 h 33005"/>
                <a:gd name="connsiteX16" fmla="*/ 7328 w 48082"/>
                <a:gd name="connsiteY16" fmla="*/ 5450 h 33005"/>
                <a:gd name="connsiteX17" fmla="*/ 6896 w 48082"/>
                <a:gd name="connsiteY17" fmla="*/ 4534 h 33005"/>
                <a:gd name="connsiteX18" fmla="*/ 5011 w 48082"/>
                <a:gd name="connsiteY18" fmla="*/ 1476 h 33005"/>
                <a:gd name="connsiteX19" fmla="*/ 7560 w 48082"/>
                <a:gd name="connsiteY19" fmla="*/ 139 h 33005"/>
                <a:gd name="connsiteX20" fmla="*/ 12785 w 48082"/>
                <a:gd name="connsiteY20" fmla="*/ 3089 h 33005"/>
                <a:gd name="connsiteX21" fmla="*/ 17613 w 48082"/>
                <a:gd name="connsiteY21" fmla="*/ 3065 h 33005"/>
                <a:gd name="connsiteX22" fmla="*/ 20677 w 48082"/>
                <a:gd name="connsiteY22" fmla="*/ 2924 h 33005"/>
                <a:gd name="connsiteX23" fmla="*/ 22681 w 48082"/>
                <a:gd name="connsiteY23" fmla="*/ 1483 h 33005"/>
                <a:gd name="connsiteX24" fmla="*/ 24804 w 48082"/>
                <a:gd name="connsiteY24" fmla="*/ 3466 h 33005"/>
                <a:gd name="connsiteX25" fmla="*/ 28495 w 48082"/>
                <a:gd name="connsiteY25" fmla="*/ 3787 h 33005"/>
                <a:gd name="connsiteX26" fmla="*/ 29909 w 48082"/>
                <a:gd name="connsiteY26" fmla="*/ 2798 h 33005"/>
                <a:gd name="connsiteX27" fmla="*/ 30509 w 48082"/>
                <a:gd name="connsiteY27" fmla="*/ 6665 h 33005"/>
                <a:gd name="connsiteX28" fmla="*/ 32211 w 48082"/>
                <a:gd name="connsiteY28" fmla="*/ 7915 h 33005"/>
                <a:gd name="connsiteX29" fmla="*/ 34114 w 48082"/>
                <a:gd name="connsiteY29" fmla="*/ 8950 h 33005"/>
                <a:gd name="connsiteX30" fmla="*/ 35615 w 48082"/>
                <a:gd name="connsiteY30" fmla="*/ 9443 h 33005"/>
                <a:gd name="connsiteX31" fmla="*/ 37290 w 48082"/>
                <a:gd name="connsiteY31" fmla="*/ 9932 h 33005"/>
                <a:gd name="connsiteX32" fmla="*/ 37846 w 48082"/>
                <a:gd name="connsiteY32" fmla="*/ 10811 h 33005"/>
                <a:gd name="connsiteX33" fmla="*/ 39035 w 48082"/>
                <a:gd name="connsiteY33" fmla="*/ 11593 h 33005"/>
                <a:gd name="connsiteX34" fmla="*/ 38905 w 48082"/>
                <a:gd name="connsiteY34" fmla="*/ 12207 h 33005"/>
                <a:gd name="connsiteX35" fmla="*/ 40798 w 48082"/>
                <a:gd name="connsiteY35" fmla="*/ 12798 h 33005"/>
                <a:gd name="connsiteX36" fmla="*/ 44667 w 48082"/>
                <a:gd name="connsiteY36" fmla="*/ 14699 h 33005"/>
                <a:gd name="connsiteX37" fmla="*/ 47988 w 48082"/>
                <a:gd name="connsiteY37" fmla="*/ 16491 h 33005"/>
                <a:gd name="connsiteX38" fmla="*/ 46788 w 48082"/>
                <a:gd name="connsiteY38" fmla="*/ 17290 h 33005"/>
                <a:gd name="connsiteX39" fmla="*/ 44462 w 48082"/>
                <a:gd name="connsiteY39" fmla="*/ 18913 h 33005"/>
                <a:gd name="connsiteX40" fmla="*/ 45548 w 48082"/>
                <a:gd name="connsiteY40" fmla="*/ 21057 h 33005"/>
                <a:gd name="connsiteX41" fmla="*/ 44682 w 48082"/>
                <a:gd name="connsiteY41" fmla="*/ 22429 h 33005"/>
                <a:gd name="connsiteX42" fmla="*/ 41394 w 48082"/>
                <a:gd name="connsiteY42" fmla="*/ 22831 h 33005"/>
                <a:gd name="connsiteX43" fmla="*/ 41248 w 48082"/>
                <a:gd name="connsiteY43" fmla="*/ 25873 h 33005"/>
                <a:gd name="connsiteX44" fmla="*/ 38305 w 48082"/>
                <a:gd name="connsiteY44" fmla="*/ 24621 h 33005"/>
                <a:gd name="connsiteX45" fmla="*/ 37675 w 48082"/>
                <a:gd name="connsiteY45" fmla="*/ 27230 h 33005"/>
                <a:gd name="connsiteX46" fmla="*/ 37669 w 48082"/>
                <a:gd name="connsiteY46" fmla="*/ 29640 h 33005"/>
                <a:gd name="connsiteX47" fmla="*/ 34043 w 48082"/>
                <a:gd name="connsiteY47" fmla="*/ 28578 h 33005"/>
                <a:gd name="connsiteX48" fmla="*/ 32614 w 48082"/>
                <a:gd name="connsiteY48" fmla="*/ 30454 h 33005"/>
                <a:gd name="connsiteX49" fmla="*/ 31232 w 48082"/>
                <a:gd name="connsiteY49" fmla="*/ 32935 h 33005"/>
                <a:gd name="connsiteX50" fmla="*/ 30281 w 48082"/>
                <a:gd name="connsiteY50" fmla="*/ 31625 h 33005"/>
                <a:gd name="connsiteX51" fmla="*/ 26664 w 48082"/>
                <a:gd name="connsiteY51" fmla="*/ 31822 h 33005"/>
                <a:gd name="connsiteX52" fmla="*/ 25154 w 48082"/>
                <a:gd name="connsiteY52" fmla="*/ 32685 h 33005"/>
                <a:gd name="connsiteX53" fmla="*/ 21713 w 48082"/>
                <a:gd name="connsiteY53" fmla="*/ 32398 h 33005"/>
                <a:gd name="connsiteX54" fmla="*/ 20889 w 48082"/>
                <a:gd name="connsiteY54" fmla="*/ 31478 h 33005"/>
                <a:gd name="connsiteX55" fmla="*/ 18979 w 48082"/>
                <a:gd name="connsiteY55" fmla="*/ 31780 h 33005"/>
                <a:gd name="connsiteX56" fmla="*/ 14901 w 48082"/>
                <a:gd name="connsiteY56" fmla="*/ 30221 h 33005"/>
                <a:gd name="connsiteX57" fmla="*/ 15894 w 48082"/>
                <a:gd name="connsiteY57" fmla="*/ 25418 h 33005"/>
                <a:gd name="connsiteX58" fmla="*/ 14141 w 48082"/>
                <a:gd name="connsiteY58" fmla="*/ 25580 h 33005"/>
                <a:gd name="connsiteX59" fmla="*/ 12859 w 48082"/>
                <a:gd name="connsiteY59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3994 w 48082"/>
                <a:gd name="connsiteY4" fmla="*/ 21346 h 33005"/>
                <a:gd name="connsiteX5" fmla="*/ 15416 w 48082"/>
                <a:gd name="connsiteY5" fmla="*/ 16739 h 33005"/>
                <a:gd name="connsiteX6" fmla="*/ 13688 w 48082"/>
                <a:gd name="connsiteY6" fmla="*/ 14120 h 33005"/>
                <a:gd name="connsiteX7" fmla="*/ 9626 w 48082"/>
                <a:gd name="connsiteY7" fmla="*/ 14947 h 33005"/>
                <a:gd name="connsiteX8" fmla="*/ 5997 w 48082"/>
                <a:gd name="connsiteY8" fmla="*/ 16877 h 33005"/>
                <a:gd name="connsiteX9" fmla="*/ 2723 w 48082"/>
                <a:gd name="connsiteY9" fmla="*/ 17030 h 33005"/>
                <a:gd name="connsiteX10" fmla="*/ 12 w 48082"/>
                <a:gd name="connsiteY10" fmla="*/ 15749 h 33005"/>
                <a:gd name="connsiteX11" fmla="*/ 626 w 48082"/>
                <a:gd name="connsiteY11" fmla="*/ 12956 h 33005"/>
                <a:gd name="connsiteX12" fmla="*/ 2584 w 48082"/>
                <a:gd name="connsiteY12" fmla="*/ 11260 h 33005"/>
                <a:gd name="connsiteX13" fmla="*/ 857 w 48082"/>
                <a:gd name="connsiteY13" fmla="*/ 9310 h 33005"/>
                <a:gd name="connsiteX14" fmla="*/ 2660 w 48082"/>
                <a:gd name="connsiteY14" fmla="*/ 8924 h 33005"/>
                <a:gd name="connsiteX15" fmla="*/ 2525 w 48082"/>
                <a:gd name="connsiteY15" fmla="*/ 7314 h 33005"/>
                <a:gd name="connsiteX16" fmla="*/ 4798 w 48082"/>
                <a:gd name="connsiteY16" fmla="*/ 6643 h 33005"/>
                <a:gd name="connsiteX17" fmla="*/ 7328 w 48082"/>
                <a:gd name="connsiteY17" fmla="*/ 5450 h 33005"/>
                <a:gd name="connsiteX18" fmla="*/ 6896 w 48082"/>
                <a:gd name="connsiteY18" fmla="*/ 4534 h 33005"/>
                <a:gd name="connsiteX19" fmla="*/ 5011 w 48082"/>
                <a:gd name="connsiteY19" fmla="*/ 1476 h 33005"/>
                <a:gd name="connsiteX20" fmla="*/ 7560 w 48082"/>
                <a:gd name="connsiteY20" fmla="*/ 139 h 33005"/>
                <a:gd name="connsiteX21" fmla="*/ 12785 w 48082"/>
                <a:gd name="connsiteY21" fmla="*/ 3089 h 33005"/>
                <a:gd name="connsiteX22" fmla="*/ 17613 w 48082"/>
                <a:gd name="connsiteY22" fmla="*/ 3065 h 33005"/>
                <a:gd name="connsiteX23" fmla="*/ 20677 w 48082"/>
                <a:gd name="connsiteY23" fmla="*/ 2924 h 33005"/>
                <a:gd name="connsiteX24" fmla="*/ 22681 w 48082"/>
                <a:gd name="connsiteY24" fmla="*/ 1483 h 33005"/>
                <a:gd name="connsiteX25" fmla="*/ 24804 w 48082"/>
                <a:gd name="connsiteY25" fmla="*/ 3466 h 33005"/>
                <a:gd name="connsiteX26" fmla="*/ 28495 w 48082"/>
                <a:gd name="connsiteY26" fmla="*/ 3787 h 33005"/>
                <a:gd name="connsiteX27" fmla="*/ 29909 w 48082"/>
                <a:gd name="connsiteY27" fmla="*/ 2798 h 33005"/>
                <a:gd name="connsiteX28" fmla="*/ 30509 w 48082"/>
                <a:gd name="connsiteY28" fmla="*/ 6665 h 33005"/>
                <a:gd name="connsiteX29" fmla="*/ 32211 w 48082"/>
                <a:gd name="connsiteY29" fmla="*/ 7915 h 33005"/>
                <a:gd name="connsiteX30" fmla="*/ 34114 w 48082"/>
                <a:gd name="connsiteY30" fmla="*/ 8950 h 33005"/>
                <a:gd name="connsiteX31" fmla="*/ 35615 w 48082"/>
                <a:gd name="connsiteY31" fmla="*/ 9443 h 33005"/>
                <a:gd name="connsiteX32" fmla="*/ 37290 w 48082"/>
                <a:gd name="connsiteY32" fmla="*/ 9932 h 33005"/>
                <a:gd name="connsiteX33" fmla="*/ 37846 w 48082"/>
                <a:gd name="connsiteY33" fmla="*/ 10811 h 33005"/>
                <a:gd name="connsiteX34" fmla="*/ 39035 w 48082"/>
                <a:gd name="connsiteY34" fmla="*/ 11593 h 33005"/>
                <a:gd name="connsiteX35" fmla="*/ 38905 w 48082"/>
                <a:gd name="connsiteY35" fmla="*/ 12207 h 33005"/>
                <a:gd name="connsiteX36" fmla="*/ 40798 w 48082"/>
                <a:gd name="connsiteY36" fmla="*/ 12798 h 33005"/>
                <a:gd name="connsiteX37" fmla="*/ 44667 w 48082"/>
                <a:gd name="connsiteY37" fmla="*/ 14699 h 33005"/>
                <a:gd name="connsiteX38" fmla="*/ 47988 w 48082"/>
                <a:gd name="connsiteY38" fmla="*/ 16491 h 33005"/>
                <a:gd name="connsiteX39" fmla="*/ 46788 w 48082"/>
                <a:gd name="connsiteY39" fmla="*/ 17290 h 33005"/>
                <a:gd name="connsiteX40" fmla="*/ 44462 w 48082"/>
                <a:gd name="connsiteY40" fmla="*/ 18913 h 33005"/>
                <a:gd name="connsiteX41" fmla="*/ 45548 w 48082"/>
                <a:gd name="connsiteY41" fmla="*/ 21057 h 33005"/>
                <a:gd name="connsiteX42" fmla="*/ 44682 w 48082"/>
                <a:gd name="connsiteY42" fmla="*/ 22429 h 33005"/>
                <a:gd name="connsiteX43" fmla="*/ 41394 w 48082"/>
                <a:gd name="connsiteY43" fmla="*/ 22831 h 33005"/>
                <a:gd name="connsiteX44" fmla="*/ 41248 w 48082"/>
                <a:gd name="connsiteY44" fmla="*/ 25873 h 33005"/>
                <a:gd name="connsiteX45" fmla="*/ 38305 w 48082"/>
                <a:gd name="connsiteY45" fmla="*/ 24621 h 33005"/>
                <a:gd name="connsiteX46" fmla="*/ 37675 w 48082"/>
                <a:gd name="connsiteY46" fmla="*/ 27230 h 33005"/>
                <a:gd name="connsiteX47" fmla="*/ 37669 w 48082"/>
                <a:gd name="connsiteY47" fmla="*/ 29640 h 33005"/>
                <a:gd name="connsiteX48" fmla="*/ 34043 w 48082"/>
                <a:gd name="connsiteY48" fmla="*/ 28578 h 33005"/>
                <a:gd name="connsiteX49" fmla="*/ 32614 w 48082"/>
                <a:gd name="connsiteY49" fmla="*/ 30454 h 33005"/>
                <a:gd name="connsiteX50" fmla="*/ 31232 w 48082"/>
                <a:gd name="connsiteY50" fmla="*/ 32935 h 33005"/>
                <a:gd name="connsiteX51" fmla="*/ 30281 w 48082"/>
                <a:gd name="connsiteY51" fmla="*/ 31625 h 33005"/>
                <a:gd name="connsiteX52" fmla="*/ 26664 w 48082"/>
                <a:gd name="connsiteY52" fmla="*/ 31822 h 33005"/>
                <a:gd name="connsiteX53" fmla="*/ 25154 w 48082"/>
                <a:gd name="connsiteY53" fmla="*/ 32685 h 33005"/>
                <a:gd name="connsiteX54" fmla="*/ 21713 w 48082"/>
                <a:gd name="connsiteY54" fmla="*/ 32398 h 33005"/>
                <a:gd name="connsiteX55" fmla="*/ 20889 w 48082"/>
                <a:gd name="connsiteY55" fmla="*/ 31478 h 33005"/>
                <a:gd name="connsiteX56" fmla="*/ 18979 w 48082"/>
                <a:gd name="connsiteY56" fmla="*/ 31780 h 33005"/>
                <a:gd name="connsiteX57" fmla="*/ 14901 w 48082"/>
                <a:gd name="connsiteY57" fmla="*/ 30221 h 33005"/>
                <a:gd name="connsiteX58" fmla="*/ 15894 w 48082"/>
                <a:gd name="connsiteY58" fmla="*/ 25418 h 33005"/>
                <a:gd name="connsiteX59" fmla="*/ 14141 w 48082"/>
                <a:gd name="connsiteY59" fmla="*/ 25580 h 33005"/>
                <a:gd name="connsiteX60" fmla="*/ 12859 w 48082"/>
                <a:gd name="connsiteY60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3994 w 48082"/>
                <a:gd name="connsiteY4" fmla="*/ 21346 h 33005"/>
                <a:gd name="connsiteX5" fmla="*/ 15416 w 48082"/>
                <a:gd name="connsiteY5" fmla="*/ 16739 h 33005"/>
                <a:gd name="connsiteX6" fmla="*/ 13688 w 48082"/>
                <a:gd name="connsiteY6" fmla="*/ 14120 h 33005"/>
                <a:gd name="connsiteX7" fmla="*/ 9626 w 48082"/>
                <a:gd name="connsiteY7" fmla="*/ 14947 h 33005"/>
                <a:gd name="connsiteX8" fmla="*/ 9367 w 48082"/>
                <a:gd name="connsiteY8" fmla="*/ 17773 h 33005"/>
                <a:gd name="connsiteX9" fmla="*/ 5997 w 48082"/>
                <a:gd name="connsiteY9" fmla="*/ 16877 h 33005"/>
                <a:gd name="connsiteX10" fmla="*/ 2723 w 48082"/>
                <a:gd name="connsiteY10" fmla="*/ 17030 h 33005"/>
                <a:gd name="connsiteX11" fmla="*/ 12 w 48082"/>
                <a:gd name="connsiteY11" fmla="*/ 15749 h 33005"/>
                <a:gd name="connsiteX12" fmla="*/ 626 w 48082"/>
                <a:gd name="connsiteY12" fmla="*/ 12956 h 33005"/>
                <a:gd name="connsiteX13" fmla="*/ 2584 w 48082"/>
                <a:gd name="connsiteY13" fmla="*/ 11260 h 33005"/>
                <a:gd name="connsiteX14" fmla="*/ 857 w 48082"/>
                <a:gd name="connsiteY14" fmla="*/ 9310 h 33005"/>
                <a:gd name="connsiteX15" fmla="*/ 2660 w 48082"/>
                <a:gd name="connsiteY15" fmla="*/ 8924 h 33005"/>
                <a:gd name="connsiteX16" fmla="*/ 2525 w 48082"/>
                <a:gd name="connsiteY16" fmla="*/ 7314 h 33005"/>
                <a:gd name="connsiteX17" fmla="*/ 4798 w 48082"/>
                <a:gd name="connsiteY17" fmla="*/ 6643 h 33005"/>
                <a:gd name="connsiteX18" fmla="*/ 7328 w 48082"/>
                <a:gd name="connsiteY18" fmla="*/ 5450 h 33005"/>
                <a:gd name="connsiteX19" fmla="*/ 6896 w 48082"/>
                <a:gd name="connsiteY19" fmla="*/ 4534 h 33005"/>
                <a:gd name="connsiteX20" fmla="*/ 5011 w 48082"/>
                <a:gd name="connsiteY20" fmla="*/ 1476 h 33005"/>
                <a:gd name="connsiteX21" fmla="*/ 7560 w 48082"/>
                <a:gd name="connsiteY21" fmla="*/ 139 h 33005"/>
                <a:gd name="connsiteX22" fmla="*/ 12785 w 48082"/>
                <a:gd name="connsiteY22" fmla="*/ 3089 h 33005"/>
                <a:gd name="connsiteX23" fmla="*/ 17613 w 48082"/>
                <a:gd name="connsiteY23" fmla="*/ 3065 h 33005"/>
                <a:gd name="connsiteX24" fmla="*/ 20677 w 48082"/>
                <a:gd name="connsiteY24" fmla="*/ 2924 h 33005"/>
                <a:gd name="connsiteX25" fmla="*/ 22681 w 48082"/>
                <a:gd name="connsiteY25" fmla="*/ 1483 h 33005"/>
                <a:gd name="connsiteX26" fmla="*/ 24804 w 48082"/>
                <a:gd name="connsiteY26" fmla="*/ 3466 h 33005"/>
                <a:gd name="connsiteX27" fmla="*/ 28495 w 48082"/>
                <a:gd name="connsiteY27" fmla="*/ 3787 h 33005"/>
                <a:gd name="connsiteX28" fmla="*/ 29909 w 48082"/>
                <a:gd name="connsiteY28" fmla="*/ 2798 h 33005"/>
                <a:gd name="connsiteX29" fmla="*/ 30509 w 48082"/>
                <a:gd name="connsiteY29" fmla="*/ 6665 h 33005"/>
                <a:gd name="connsiteX30" fmla="*/ 32211 w 48082"/>
                <a:gd name="connsiteY30" fmla="*/ 7915 h 33005"/>
                <a:gd name="connsiteX31" fmla="*/ 34114 w 48082"/>
                <a:gd name="connsiteY31" fmla="*/ 8950 h 33005"/>
                <a:gd name="connsiteX32" fmla="*/ 35615 w 48082"/>
                <a:gd name="connsiteY32" fmla="*/ 9443 h 33005"/>
                <a:gd name="connsiteX33" fmla="*/ 37290 w 48082"/>
                <a:gd name="connsiteY33" fmla="*/ 9932 h 33005"/>
                <a:gd name="connsiteX34" fmla="*/ 37846 w 48082"/>
                <a:gd name="connsiteY34" fmla="*/ 10811 h 33005"/>
                <a:gd name="connsiteX35" fmla="*/ 39035 w 48082"/>
                <a:gd name="connsiteY35" fmla="*/ 11593 h 33005"/>
                <a:gd name="connsiteX36" fmla="*/ 38905 w 48082"/>
                <a:gd name="connsiteY36" fmla="*/ 12207 h 33005"/>
                <a:gd name="connsiteX37" fmla="*/ 40798 w 48082"/>
                <a:gd name="connsiteY37" fmla="*/ 12798 h 33005"/>
                <a:gd name="connsiteX38" fmla="*/ 44667 w 48082"/>
                <a:gd name="connsiteY38" fmla="*/ 14699 h 33005"/>
                <a:gd name="connsiteX39" fmla="*/ 47988 w 48082"/>
                <a:gd name="connsiteY39" fmla="*/ 16491 h 33005"/>
                <a:gd name="connsiteX40" fmla="*/ 46788 w 48082"/>
                <a:gd name="connsiteY40" fmla="*/ 17290 h 33005"/>
                <a:gd name="connsiteX41" fmla="*/ 44462 w 48082"/>
                <a:gd name="connsiteY41" fmla="*/ 18913 h 33005"/>
                <a:gd name="connsiteX42" fmla="*/ 45548 w 48082"/>
                <a:gd name="connsiteY42" fmla="*/ 21057 h 33005"/>
                <a:gd name="connsiteX43" fmla="*/ 44682 w 48082"/>
                <a:gd name="connsiteY43" fmla="*/ 22429 h 33005"/>
                <a:gd name="connsiteX44" fmla="*/ 41394 w 48082"/>
                <a:gd name="connsiteY44" fmla="*/ 22831 h 33005"/>
                <a:gd name="connsiteX45" fmla="*/ 41248 w 48082"/>
                <a:gd name="connsiteY45" fmla="*/ 25873 h 33005"/>
                <a:gd name="connsiteX46" fmla="*/ 38305 w 48082"/>
                <a:gd name="connsiteY46" fmla="*/ 24621 h 33005"/>
                <a:gd name="connsiteX47" fmla="*/ 37675 w 48082"/>
                <a:gd name="connsiteY47" fmla="*/ 27230 h 33005"/>
                <a:gd name="connsiteX48" fmla="*/ 37669 w 48082"/>
                <a:gd name="connsiteY48" fmla="*/ 29640 h 33005"/>
                <a:gd name="connsiteX49" fmla="*/ 34043 w 48082"/>
                <a:gd name="connsiteY49" fmla="*/ 28578 h 33005"/>
                <a:gd name="connsiteX50" fmla="*/ 32614 w 48082"/>
                <a:gd name="connsiteY50" fmla="*/ 30454 h 33005"/>
                <a:gd name="connsiteX51" fmla="*/ 31232 w 48082"/>
                <a:gd name="connsiteY51" fmla="*/ 32935 h 33005"/>
                <a:gd name="connsiteX52" fmla="*/ 30281 w 48082"/>
                <a:gd name="connsiteY52" fmla="*/ 31625 h 33005"/>
                <a:gd name="connsiteX53" fmla="*/ 26664 w 48082"/>
                <a:gd name="connsiteY53" fmla="*/ 31822 h 33005"/>
                <a:gd name="connsiteX54" fmla="*/ 25154 w 48082"/>
                <a:gd name="connsiteY54" fmla="*/ 32685 h 33005"/>
                <a:gd name="connsiteX55" fmla="*/ 21713 w 48082"/>
                <a:gd name="connsiteY55" fmla="*/ 32398 h 33005"/>
                <a:gd name="connsiteX56" fmla="*/ 20889 w 48082"/>
                <a:gd name="connsiteY56" fmla="*/ 31478 h 33005"/>
                <a:gd name="connsiteX57" fmla="*/ 18979 w 48082"/>
                <a:gd name="connsiteY57" fmla="*/ 31780 h 33005"/>
                <a:gd name="connsiteX58" fmla="*/ 14901 w 48082"/>
                <a:gd name="connsiteY58" fmla="*/ 30221 h 33005"/>
                <a:gd name="connsiteX59" fmla="*/ 15894 w 48082"/>
                <a:gd name="connsiteY59" fmla="*/ 25418 h 33005"/>
                <a:gd name="connsiteX60" fmla="*/ 14141 w 48082"/>
                <a:gd name="connsiteY60" fmla="*/ 25580 h 33005"/>
                <a:gd name="connsiteX61" fmla="*/ 12859 w 48082"/>
                <a:gd name="connsiteY61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3994 w 48082"/>
                <a:gd name="connsiteY4" fmla="*/ 21346 h 33005"/>
                <a:gd name="connsiteX5" fmla="*/ 15416 w 48082"/>
                <a:gd name="connsiteY5" fmla="*/ 16739 h 33005"/>
                <a:gd name="connsiteX6" fmla="*/ 13688 w 48082"/>
                <a:gd name="connsiteY6" fmla="*/ 14120 h 33005"/>
                <a:gd name="connsiteX7" fmla="*/ 10317 w 48082"/>
                <a:gd name="connsiteY7" fmla="*/ 15981 h 33005"/>
                <a:gd name="connsiteX8" fmla="*/ 9367 w 48082"/>
                <a:gd name="connsiteY8" fmla="*/ 17773 h 33005"/>
                <a:gd name="connsiteX9" fmla="*/ 5997 w 48082"/>
                <a:gd name="connsiteY9" fmla="*/ 16877 h 33005"/>
                <a:gd name="connsiteX10" fmla="*/ 2723 w 48082"/>
                <a:gd name="connsiteY10" fmla="*/ 17030 h 33005"/>
                <a:gd name="connsiteX11" fmla="*/ 12 w 48082"/>
                <a:gd name="connsiteY11" fmla="*/ 15749 h 33005"/>
                <a:gd name="connsiteX12" fmla="*/ 626 w 48082"/>
                <a:gd name="connsiteY12" fmla="*/ 12956 h 33005"/>
                <a:gd name="connsiteX13" fmla="*/ 2584 w 48082"/>
                <a:gd name="connsiteY13" fmla="*/ 11260 h 33005"/>
                <a:gd name="connsiteX14" fmla="*/ 857 w 48082"/>
                <a:gd name="connsiteY14" fmla="*/ 9310 h 33005"/>
                <a:gd name="connsiteX15" fmla="*/ 2660 w 48082"/>
                <a:gd name="connsiteY15" fmla="*/ 8924 h 33005"/>
                <a:gd name="connsiteX16" fmla="*/ 2525 w 48082"/>
                <a:gd name="connsiteY16" fmla="*/ 7314 h 33005"/>
                <a:gd name="connsiteX17" fmla="*/ 4798 w 48082"/>
                <a:gd name="connsiteY17" fmla="*/ 6643 h 33005"/>
                <a:gd name="connsiteX18" fmla="*/ 7328 w 48082"/>
                <a:gd name="connsiteY18" fmla="*/ 5450 h 33005"/>
                <a:gd name="connsiteX19" fmla="*/ 6896 w 48082"/>
                <a:gd name="connsiteY19" fmla="*/ 4534 h 33005"/>
                <a:gd name="connsiteX20" fmla="*/ 5011 w 48082"/>
                <a:gd name="connsiteY20" fmla="*/ 1476 h 33005"/>
                <a:gd name="connsiteX21" fmla="*/ 7560 w 48082"/>
                <a:gd name="connsiteY21" fmla="*/ 139 h 33005"/>
                <a:gd name="connsiteX22" fmla="*/ 12785 w 48082"/>
                <a:gd name="connsiteY22" fmla="*/ 3089 h 33005"/>
                <a:gd name="connsiteX23" fmla="*/ 17613 w 48082"/>
                <a:gd name="connsiteY23" fmla="*/ 3065 h 33005"/>
                <a:gd name="connsiteX24" fmla="*/ 20677 w 48082"/>
                <a:gd name="connsiteY24" fmla="*/ 2924 h 33005"/>
                <a:gd name="connsiteX25" fmla="*/ 22681 w 48082"/>
                <a:gd name="connsiteY25" fmla="*/ 1483 h 33005"/>
                <a:gd name="connsiteX26" fmla="*/ 24804 w 48082"/>
                <a:gd name="connsiteY26" fmla="*/ 3466 h 33005"/>
                <a:gd name="connsiteX27" fmla="*/ 28495 w 48082"/>
                <a:gd name="connsiteY27" fmla="*/ 3787 h 33005"/>
                <a:gd name="connsiteX28" fmla="*/ 29909 w 48082"/>
                <a:gd name="connsiteY28" fmla="*/ 2798 h 33005"/>
                <a:gd name="connsiteX29" fmla="*/ 30509 w 48082"/>
                <a:gd name="connsiteY29" fmla="*/ 6665 h 33005"/>
                <a:gd name="connsiteX30" fmla="*/ 32211 w 48082"/>
                <a:gd name="connsiteY30" fmla="*/ 7915 h 33005"/>
                <a:gd name="connsiteX31" fmla="*/ 34114 w 48082"/>
                <a:gd name="connsiteY31" fmla="*/ 8950 h 33005"/>
                <a:gd name="connsiteX32" fmla="*/ 35615 w 48082"/>
                <a:gd name="connsiteY32" fmla="*/ 9443 h 33005"/>
                <a:gd name="connsiteX33" fmla="*/ 37290 w 48082"/>
                <a:gd name="connsiteY33" fmla="*/ 9932 h 33005"/>
                <a:gd name="connsiteX34" fmla="*/ 37846 w 48082"/>
                <a:gd name="connsiteY34" fmla="*/ 10811 h 33005"/>
                <a:gd name="connsiteX35" fmla="*/ 39035 w 48082"/>
                <a:gd name="connsiteY35" fmla="*/ 11593 h 33005"/>
                <a:gd name="connsiteX36" fmla="*/ 38905 w 48082"/>
                <a:gd name="connsiteY36" fmla="*/ 12207 h 33005"/>
                <a:gd name="connsiteX37" fmla="*/ 40798 w 48082"/>
                <a:gd name="connsiteY37" fmla="*/ 12798 h 33005"/>
                <a:gd name="connsiteX38" fmla="*/ 44667 w 48082"/>
                <a:gd name="connsiteY38" fmla="*/ 14699 h 33005"/>
                <a:gd name="connsiteX39" fmla="*/ 47988 w 48082"/>
                <a:gd name="connsiteY39" fmla="*/ 16491 h 33005"/>
                <a:gd name="connsiteX40" fmla="*/ 46788 w 48082"/>
                <a:gd name="connsiteY40" fmla="*/ 17290 h 33005"/>
                <a:gd name="connsiteX41" fmla="*/ 44462 w 48082"/>
                <a:gd name="connsiteY41" fmla="*/ 18913 h 33005"/>
                <a:gd name="connsiteX42" fmla="*/ 45548 w 48082"/>
                <a:gd name="connsiteY42" fmla="*/ 21057 h 33005"/>
                <a:gd name="connsiteX43" fmla="*/ 44682 w 48082"/>
                <a:gd name="connsiteY43" fmla="*/ 22429 h 33005"/>
                <a:gd name="connsiteX44" fmla="*/ 41394 w 48082"/>
                <a:gd name="connsiteY44" fmla="*/ 22831 h 33005"/>
                <a:gd name="connsiteX45" fmla="*/ 41248 w 48082"/>
                <a:gd name="connsiteY45" fmla="*/ 25873 h 33005"/>
                <a:gd name="connsiteX46" fmla="*/ 38305 w 48082"/>
                <a:gd name="connsiteY46" fmla="*/ 24621 h 33005"/>
                <a:gd name="connsiteX47" fmla="*/ 37675 w 48082"/>
                <a:gd name="connsiteY47" fmla="*/ 27230 h 33005"/>
                <a:gd name="connsiteX48" fmla="*/ 37669 w 48082"/>
                <a:gd name="connsiteY48" fmla="*/ 29640 h 33005"/>
                <a:gd name="connsiteX49" fmla="*/ 34043 w 48082"/>
                <a:gd name="connsiteY49" fmla="*/ 28578 h 33005"/>
                <a:gd name="connsiteX50" fmla="*/ 32614 w 48082"/>
                <a:gd name="connsiteY50" fmla="*/ 30454 h 33005"/>
                <a:gd name="connsiteX51" fmla="*/ 31232 w 48082"/>
                <a:gd name="connsiteY51" fmla="*/ 32935 h 33005"/>
                <a:gd name="connsiteX52" fmla="*/ 30281 w 48082"/>
                <a:gd name="connsiteY52" fmla="*/ 31625 h 33005"/>
                <a:gd name="connsiteX53" fmla="*/ 26664 w 48082"/>
                <a:gd name="connsiteY53" fmla="*/ 31822 h 33005"/>
                <a:gd name="connsiteX54" fmla="*/ 25154 w 48082"/>
                <a:gd name="connsiteY54" fmla="*/ 32685 h 33005"/>
                <a:gd name="connsiteX55" fmla="*/ 21713 w 48082"/>
                <a:gd name="connsiteY55" fmla="*/ 32398 h 33005"/>
                <a:gd name="connsiteX56" fmla="*/ 20889 w 48082"/>
                <a:gd name="connsiteY56" fmla="*/ 31478 h 33005"/>
                <a:gd name="connsiteX57" fmla="*/ 18979 w 48082"/>
                <a:gd name="connsiteY57" fmla="*/ 31780 h 33005"/>
                <a:gd name="connsiteX58" fmla="*/ 14901 w 48082"/>
                <a:gd name="connsiteY58" fmla="*/ 30221 h 33005"/>
                <a:gd name="connsiteX59" fmla="*/ 15894 w 48082"/>
                <a:gd name="connsiteY59" fmla="*/ 25418 h 33005"/>
                <a:gd name="connsiteX60" fmla="*/ 14141 w 48082"/>
                <a:gd name="connsiteY60" fmla="*/ 25580 h 33005"/>
                <a:gd name="connsiteX61" fmla="*/ 12859 w 48082"/>
                <a:gd name="connsiteY61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3994 w 48082"/>
                <a:gd name="connsiteY4" fmla="*/ 21346 h 33005"/>
                <a:gd name="connsiteX5" fmla="*/ 15416 w 48082"/>
                <a:gd name="connsiteY5" fmla="*/ 16739 h 33005"/>
                <a:gd name="connsiteX6" fmla="*/ 11787 w 48082"/>
                <a:gd name="connsiteY6" fmla="*/ 14809 h 33005"/>
                <a:gd name="connsiteX7" fmla="*/ 10317 w 48082"/>
                <a:gd name="connsiteY7" fmla="*/ 15981 h 33005"/>
                <a:gd name="connsiteX8" fmla="*/ 9367 w 48082"/>
                <a:gd name="connsiteY8" fmla="*/ 17773 h 33005"/>
                <a:gd name="connsiteX9" fmla="*/ 5997 w 48082"/>
                <a:gd name="connsiteY9" fmla="*/ 16877 h 33005"/>
                <a:gd name="connsiteX10" fmla="*/ 2723 w 48082"/>
                <a:gd name="connsiteY10" fmla="*/ 17030 h 33005"/>
                <a:gd name="connsiteX11" fmla="*/ 12 w 48082"/>
                <a:gd name="connsiteY11" fmla="*/ 15749 h 33005"/>
                <a:gd name="connsiteX12" fmla="*/ 626 w 48082"/>
                <a:gd name="connsiteY12" fmla="*/ 12956 h 33005"/>
                <a:gd name="connsiteX13" fmla="*/ 2584 w 48082"/>
                <a:gd name="connsiteY13" fmla="*/ 11260 h 33005"/>
                <a:gd name="connsiteX14" fmla="*/ 857 w 48082"/>
                <a:gd name="connsiteY14" fmla="*/ 9310 h 33005"/>
                <a:gd name="connsiteX15" fmla="*/ 2660 w 48082"/>
                <a:gd name="connsiteY15" fmla="*/ 8924 h 33005"/>
                <a:gd name="connsiteX16" fmla="*/ 2525 w 48082"/>
                <a:gd name="connsiteY16" fmla="*/ 7314 h 33005"/>
                <a:gd name="connsiteX17" fmla="*/ 4798 w 48082"/>
                <a:gd name="connsiteY17" fmla="*/ 6643 h 33005"/>
                <a:gd name="connsiteX18" fmla="*/ 7328 w 48082"/>
                <a:gd name="connsiteY18" fmla="*/ 5450 h 33005"/>
                <a:gd name="connsiteX19" fmla="*/ 6896 w 48082"/>
                <a:gd name="connsiteY19" fmla="*/ 4534 h 33005"/>
                <a:gd name="connsiteX20" fmla="*/ 5011 w 48082"/>
                <a:gd name="connsiteY20" fmla="*/ 1476 h 33005"/>
                <a:gd name="connsiteX21" fmla="*/ 7560 w 48082"/>
                <a:gd name="connsiteY21" fmla="*/ 139 h 33005"/>
                <a:gd name="connsiteX22" fmla="*/ 12785 w 48082"/>
                <a:gd name="connsiteY22" fmla="*/ 3089 h 33005"/>
                <a:gd name="connsiteX23" fmla="*/ 17613 w 48082"/>
                <a:gd name="connsiteY23" fmla="*/ 3065 h 33005"/>
                <a:gd name="connsiteX24" fmla="*/ 20677 w 48082"/>
                <a:gd name="connsiteY24" fmla="*/ 2924 h 33005"/>
                <a:gd name="connsiteX25" fmla="*/ 22681 w 48082"/>
                <a:gd name="connsiteY25" fmla="*/ 1483 h 33005"/>
                <a:gd name="connsiteX26" fmla="*/ 24804 w 48082"/>
                <a:gd name="connsiteY26" fmla="*/ 3466 h 33005"/>
                <a:gd name="connsiteX27" fmla="*/ 28495 w 48082"/>
                <a:gd name="connsiteY27" fmla="*/ 3787 h 33005"/>
                <a:gd name="connsiteX28" fmla="*/ 29909 w 48082"/>
                <a:gd name="connsiteY28" fmla="*/ 2798 h 33005"/>
                <a:gd name="connsiteX29" fmla="*/ 30509 w 48082"/>
                <a:gd name="connsiteY29" fmla="*/ 6665 h 33005"/>
                <a:gd name="connsiteX30" fmla="*/ 32211 w 48082"/>
                <a:gd name="connsiteY30" fmla="*/ 7915 h 33005"/>
                <a:gd name="connsiteX31" fmla="*/ 34114 w 48082"/>
                <a:gd name="connsiteY31" fmla="*/ 8950 h 33005"/>
                <a:gd name="connsiteX32" fmla="*/ 35615 w 48082"/>
                <a:gd name="connsiteY32" fmla="*/ 9443 h 33005"/>
                <a:gd name="connsiteX33" fmla="*/ 37290 w 48082"/>
                <a:gd name="connsiteY33" fmla="*/ 9932 h 33005"/>
                <a:gd name="connsiteX34" fmla="*/ 37846 w 48082"/>
                <a:gd name="connsiteY34" fmla="*/ 10811 h 33005"/>
                <a:gd name="connsiteX35" fmla="*/ 39035 w 48082"/>
                <a:gd name="connsiteY35" fmla="*/ 11593 h 33005"/>
                <a:gd name="connsiteX36" fmla="*/ 38905 w 48082"/>
                <a:gd name="connsiteY36" fmla="*/ 12207 h 33005"/>
                <a:gd name="connsiteX37" fmla="*/ 40798 w 48082"/>
                <a:gd name="connsiteY37" fmla="*/ 12798 h 33005"/>
                <a:gd name="connsiteX38" fmla="*/ 44667 w 48082"/>
                <a:gd name="connsiteY38" fmla="*/ 14699 h 33005"/>
                <a:gd name="connsiteX39" fmla="*/ 47988 w 48082"/>
                <a:gd name="connsiteY39" fmla="*/ 16491 h 33005"/>
                <a:gd name="connsiteX40" fmla="*/ 46788 w 48082"/>
                <a:gd name="connsiteY40" fmla="*/ 17290 h 33005"/>
                <a:gd name="connsiteX41" fmla="*/ 44462 w 48082"/>
                <a:gd name="connsiteY41" fmla="*/ 18913 h 33005"/>
                <a:gd name="connsiteX42" fmla="*/ 45548 w 48082"/>
                <a:gd name="connsiteY42" fmla="*/ 21057 h 33005"/>
                <a:gd name="connsiteX43" fmla="*/ 44682 w 48082"/>
                <a:gd name="connsiteY43" fmla="*/ 22429 h 33005"/>
                <a:gd name="connsiteX44" fmla="*/ 41394 w 48082"/>
                <a:gd name="connsiteY44" fmla="*/ 22831 h 33005"/>
                <a:gd name="connsiteX45" fmla="*/ 41248 w 48082"/>
                <a:gd name="connsiteY45" fmla="*/ 25873 h 33005"/>
                <a:gd name="connsiteX46" fmla="*/ 38305 w 48082"/>
                <a:gd name="connsiteY46" fmla="*/ 24621 h 33005"/>
                <a:gd name="connsiteX47" fmla="*/ 37675 w 48082"/>
                <a:gd name="connsiteY47" fmla="*/ 27230 h 33005"/>
                <a:gd name="connsiteX48" fmla="*/ 37669 w 48082"/>
                <a:gd name="connsiteY48" fmla="*/ 29640 h 33005"/>
                <a:gd name="connsiteX49" fmla="*/ 34043 w 48082"/>
                <a:gd name="connsiteY49" fmla="*/ 28578 h 33005"/>
                <a:gd name="connsiteX50" fmla="*/ 32614 w 48082"/>
                <a:gd name="connsiteY50" fmla="*/ 30454 h 33005"/>
                <a:gd name="connsiteX51" fmla="*/ 31232 w 48082"/>
                <a:gd name="connsiteY51" fmla="*/ 32935 h 33005"/>
                <a:gd name="connsiteX52" fmla="*/ 30281 w 48082"/>
                <a:gd name="connsiteY52" fmla="*/ 31625 h 33005"/>
                <a:gd name="connsiteX53" fmla="*/ 26664 w 48082"/>
                <a:gd name="connsiteY53" fmla="*/ 31822 h 33005"/>
                <a:gd name="connsiteX54" fmla="*/ 25154 w 48082"/>
                <a:gd name="connsiteY54" fmla="*/ 32685 h 33005"/>
                <a:gd name="connsiteX55" fmla="*/ 21713 w 48082"/>
                <a:gd name="connsiteY55" fmla="*/ 32398 h 33005"/>
                <a:gd name="connsiteX56" fmla="*/ 20889 w 48082"/>
                <a:gd name="connsiteY56" fmla="*/ 31478 h 33005"/>
                <a:gd name="connsiteX57" fmla="*/ 18979 w 48082"/>
                <a:gd name="connsiteY57" fmla="*/ 31780 h 33005"/>
                <a:gd name="connsiteX58" fmla="*/ 14901 w 48082"/>
                <a:gd name="connsiteY58" fmla="*/ 30221 h 33005"/>
                <a:gd name="connsiteX59" fmla="*/ 15894 w 48082"/>
                <a:gd name="connsiteY59" fmla="*/ 25418 h 33005"/>
                <a:gd name="connsiteX60" fmla="*/ 14141 w 48082"/>
                <a:gd name="connsiteY60" fmla="*/ 25580 h 33005"/>
                <a:gd name="connsiteX61" fmla="*/ 12859 w 48082"/>
                <a:gd name="connsiteY61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3994 w 48082"/>
                <a:gd name="connsiteY4" fmla="*/ 21346 h 33005"/>
                <a:gd name="connsiteX5" fmla="*/ 12391 w 48082"/>
                <a:gd name="connsiteY5" fmla="*/ 16946 h 33005"/>
                <a:gd name="connsiteX6" fmla="*/ 11787 w 48082"/>
                <a:gd name="connsiteY6" fmla="*/ 14809 h 33005"/>
                <a:gd name="connsiteX7" fmla="*/ 10317 w 48082"/>
                <a:gd name="connsiteY7" fmla="*/ 15981 h 33005"/>
                <a:gd name="connsiteX8" fmla="*/ 9367 w 48082"/>
                <a:gd name="connsiteY8" fmla="*/ 17773 h 33005"/>
                <a:gd name="connsiteX9" fmla="*/ 5997 w 48082"/>
                <a:gd name="connsiteY9" fmla="*/ 16877 h 33005"/>
                <a:gd name="connsiteX10" fmla="*/ 2723 w 48082"/>
                <a:gd name="connsiteY10" fmla="*/ 17030 h 33005"/>
                <a:gd name="connsiteX11" fmla="*/ 12 w 48082"/>
                <a:gd name="connsiteY11" fmla="*/ 15749 h 33005"/>
                <a:gd name="connsiteX12" fmla="*/ 626 w 48082"/>
                <a:gd name="connsiteY12" fmla="*/ 12956 h 33005"/>
                <a:gd name="connsiteX13" fmla="*/ 2584 w 48082"/>
                <a:gd name="connsiteY13" fmla="*/ 11260 h 33005"/>
                <a:gd name="connsiteX14" fmla="*/ 857 w 48082"/>
                <a:gd name="connsiteY14" fmla="*/ 9310 h 33005"/>
                <a:gd name="connsiteX15" fmla="*/ 2660 w 48082"/>
                <a:gd name="connsiteY15" fmla="*/ 8924 h 33005"/>
                <a:gd name="connsiteX16" fmla="*/ 2525 w 48082"/>
                <a:gd name="connsiteY16" fmla="*/ 7314 h 33005"/>
                <a:gd name="connsiteX17" fmla="*/ 4798 w 48082"/>
                <a:gd name="connsiteY17" fmla="*/ 6643 h 33005"/>
                <a:gd name="connsiteX18" fmla="*/ 7328 w 48082"/>
                <a:gd name="connsiteY18" fmla="*/ 5450 h 33005"/>
                <a:gd name="connsiteX19" fmla="*/ 6896 w 48082"/>
                <a:gd name="connsiteY19" fmla="*/ 4534 h 33005"/>
                <a:gd name="connsiteX20" fmla="*/ 5011 w 48082"/>
                <a:gd name="connsiteY20" fmla="*/ 1476 h 33005"/>
                <a:gd name="connsiteX21" fmla="*/ 7560 w 48082"/>
                <a:gd name="connsiteY21" fmla="*/ 139 h 33005"/>
                <a:gd name="connsiteX22" fmla="*/ 12785 w 48082"/>
                <a:gd name="connsiteY22" fmla="*/ 3089 h 33005"/>
                <a:gd name="connsiteX23" fmla="*/ 17613 w 48082"/>
                <a:gd name="connsiteY23" fmla="*/ 3065 h 33005"/>
                <a:gd name="connsiteX24" fmla="*/ 20677 w 48082"/>
                <a:gd name="connsiteY24" fmla="*/ 2924 h 33005"/>
                <a:gd name="connsiteX25" fmla="*/ 22681 w 48082"/>
                <a:gd name="connsiteY25" fmla="*/ 1483 h 33005"/>
                <a:gd name="connsiteX26" fmla="*/ 24804 w 48082"/>
                <a:gd name="connsiteY26" fmla="*/ 3466 h 33005"/>
                <a:gd name="connsiteX27" fmla="*/ 28495 w 48082"/>
                <a:gd name="connsiteY27" fmla="*/ 3787 h 33005"/>
                <a:gd name="connsiteX28" fmla="*/ 29909 w 48082"/>
                <a:gd name="connsiteY28" fmla="*/ 2798 h 33005"/>
                <a:gd name="connsiteX29" fmla="*/ 30509 w 48082"/>
                <a:gd name="connsiteY29" fmla="*/ 6665 h 33005"/>
                <a:gd name="connsiteX30" fmla="*/ 32211 w 48082"/>
                <a:gd name="connsiteY30" fmla="*/ 7915 h 33005"/>
                <a:gd name="connsiteX31" fmla="*/ 34114 w 48082"/>
                <a:gd name="connsiteY31" fmla="*/ 8950 h 33005"/>
                <a:gd name="connsiteX32" fmla="*/ 35615 w 48082"/>
                <a:gd name="connsiteY32" fmla="*/ 9443 h 33005"/>
                <a:gd name="connsiteX33" fmla="*/ 37290 w 48082"/>
                <a:gd name="connsiteY33" fmla="*/ 9932 h 33005"/>
                <a:gd name="connsiteX34" fmla="*/ 37846 w 48082"/>
                <a:gd name="connsiteY34" fmla="*/ 10811 h 33005"/>
                <a:gd name="connsiteX35" fmla="*/ 39035 w 48082"/>
                <a:gd name="connsiteY35" fmla="*/ 11593 h 33005"/>
                <a:gd name="connsiteX36" fmla="*/ 38905 w 48082"/>
                <a:gd name="connsiteY36" fmla="*/ 12207 h 33005"/>
                <a:gd name="connsiteX37" fmla="*/ 40798 w 48082"/>
                <a:gd name="connsiteY37" fmla="*/ 12798 h 33005"/>
                <a:gd name="connsiteX38" fmla="*/ 44667 w 48082"/>
                <a:gd name="connsiteY38" fmla="*/ 14699 h 33005"/>
                <a:gd name="connsiteX39" fmla="*/ 47988 w 48082"/>
                <a:gd name="connsiteY39" fmla="*/ 16491 h 33005"/>
                <a:gd name="connsiteX40" fmla="*/ 46788 w 48082"/>
                <a:gd name="connsiteY40" fmla="*/ 17290 h 33005"/>
                <a:gd name="connsiteX41" fmla="*/ 44462 w 48082"/>
                <a:gd name="connsiteY41" fmla="*/ 18913 h 33005"/>
                <a:gd name="connsiteX42" fmla="*/ 45548 w 48082"/>
                <a:gd name="connsiteY42" fmla="*/ 21057 h 33005"/>
                <a:gd name="connsiteX43" fmla="*/ 44682 w 48082"/>
                <a:gd name="connsiteY43" fmla="*/ 22429 h 33005"/>
                <a:gd name="connsiteX44" fmla="*/ 41394 w 48082"/>
                <a:gd name="connsiteY44" fmla="*/ 22831 h 33005"/>
                <a:gd name="connsiteX45" fmla="*/ 41248 w 48082"/>
                <a:gd name="connsiteY45" fmla="*/ 25873 h 33005"/>
                <a:gd name="connsiteX46" fmla="*/ 38305 w 48082"/>
                <a:gd name="connsiteY46" fmla="*/ 24621 h 33005"/>
                <a:gd name="connsiteX47" fmla="*/ 37675 w 48082"/>
                <a:gd name="connsiteY47" fmla="*/ 27230 h 33005"/>
                <a:gd name="connsiteX48" fmla="*/ 37669 w 48082"/>
                <a:gd name="connsiteY48" fmla="*/ 29640 h 33005"/>
                <a:gd name="connsiteX49" fmla="*/ 34043 w 48082"/>
                <a:gd name="connsiteY49" fmla="*/ 28578 h 33005"/>
                <a:gd name="connsiteX50" fmla="*/ 32614 w 48082"/>
                <a:gd name="connsiteY50" fmla="*/ 30454 h 33005"/>
                <a:gd name="connsiteX51" fmla="*/ 31232 w 48082"/>
                <a:gd name="connsiteY51" fmla="*/ 32935 h 33005"/>
                <a:gd name="connsiteX52" fmla="*/ 30281 w 48082"/>
                <a:gd name="connsiteY52" fmla="*/ 31625 h 33005"/>
                <a:gd name="connsiteX53" fmla="*/ 26664 w 48082"/>
                <a:gd name="connsiteY53" fmla="*/ 31822 h 33005"/>
                <a:gd name="connsiteX54" fmla="*/ 25154 w 48082"/>
                <a:gd name="connsiteY54" fmla="*/ 32685 h 33005"/>
                <a:gd name="connsiteX55" fmla="*/ 21713 w 48082"/>
                <a:gd name="connsiteY55" fmla="*/ 32398 h 33005"/>
                <a:gd name="connsiteX56" fmla="*/ 20889 w 48082"/>
                <a:gd name="connsiteY56" fmla="*/ 31478 h 33005"/>
                <a:gd name="connsiteX57" fmla="*/ 18979 w 48082"/>
                <a:gd name="connsiteY57" fmla="*/ 31780 h 33005"/>
                <a:gd name="connsiteX58" fmla="*/ 14901 w 48082"/>
                <a:gd name="connsiteY58" fmla="*/ 30221 h 33005"/>
                <a:gd name="connsiteX59" fmla="*/ 15894 w 48082"/>
                <a:gd name="connsiteY59" fmla="*/ 25418 h 33005"/>
                <a:gd name="connsiteX60" fmla="*/ 14141 w 48082"/>
                <a:gd name="connsiteY60" fmla="*/ 25580 h 33005"/>
                <a:gd name="connsiteX61" fmla="*/ 12859 w 48082"/>
                <a:gd name="connsiteY61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2870 w 48082"/>
                <a:gd name="connsiteY4" fmla="*/ 20312 h 33005"/>
                <a:gd name="connsiteX5" fmla="*/ 12391 w 48082"/>
                <a:gd name="connsiteY5" fmla="*/ 16946 h 33005"/>
                <a:gd name="connsiteX6" fmla="*/ 11787 w 48082"/>
                <a:gd name="connsiteY6" fmla="*/ 14809 h 33005"/>
                <a:gd name="connsiteX7" fmla="*/ 10317 w 48082"/>
                <a:gd name="connsiteY7" fmla="*/ 15981 h 33005"/>
                <a:gd name="connsiteX8" fmla="*/ 9367 w 48082"/>
                <a:gd name="connsiteY8" fmla="*/ 17773 h 33005"/>
                <a:gd name="connsiteX9" fmla="*/ 5997 w 48082"/>
                <a:gd name="connsiteY9" fmla="*/ 16877 h 33005"/>
                <a:gd name="connsiteX10" fmla="*/ 2723 w 48082"/>
                <a:gd name="connsiteY10" fmla="*/ 17030 h 33005"/>
                <a:gd name="connsiteX11" fmla="*/ 12 w 48082"/>
                <a:gd name="connsiteY11" fmla="*/ 15749 h 33005"/>
                <a:gd name="connsiteX12" fmla="*/ 626 w 48082"/>
                <a:gd name="connsiteY12" fmla="*/ 12956 h 33005"/>
                <a:gd name="connsiteX13" fmla="*/ 2584 w 48082"/>
                <a:gd name="connsiteY13" fmla="*/ 11260 h 33005"/>
                <a:gd name="connsiteX14" fmla="*/ 857 w 48082"/>
                <a:gd name="connsiteY14" fmla="*/ 9310 h 33005"/>
                <a:gd name="connsiteX15" fmla="*/ 2660 w 48082"/>
                <a:gd name="connsiteY15" fmla="*/ 8924 h 33005"/>
                <a:gd name="connsiteX16" fmla="*/ 2525 w 48082"/>
                <a:gd name="connsiteY16" fmla="*/ 7314 h 33005"/>
                <a:gd name="connsiteX17" fmla="*/ 4798 w 48082"/>
                <a:gd name="connsiteY17" fmla="*/ 6643 h 33005"/>
                <a:gd name="connsiteX18" fmla="*/ 7328 w 48082"/>
                <a:gd name="connsiteY18" fmla="*/ 5450 h 33005"/>
                <a:gd name="connsiteX19" fmla="*/ 6896 w 48082"/>
                <a:gd name="connsiteY19" fmla="*/ 4534 h 33005"/>
                <a:gd name="connsiteX20" fmla="*/ 5011 w 48082"/>
                <a:gd name="connsiteY20" fmla="*/ 1476 h 33005"/>
                <a:gd name="connsiteX21" fmla="*/ 7560 w 48082"/>
                <a:gd name="connsiteY21" fmla="*/ 139 h 33005"/>
                <a:gd name="connsiteX22" fmla="*/ 12785 w 48082"/>
                <a:gd name="connsiteY22" fmla="*/ 3089 h 33005"/>
                <a:gd name="connsiteX23" fmla="*/ 17613 w 48082"/>
                <a:gd name="connsiteY23" fmla="*/ 3065 h 33005"/>
                <a:gd name="connsiteX24" fmla="*/ 20677 w 48082"/>
                <a:gd name="connsiteY24" fmla="*/ 2924 h 33005"/>
                <a:gd name="connsiteX25" fmla="*/ 22681 w 48082"/>
                <a:gd name="connsiteY25" fmla="*/ 1483 h 33005"/>
                <a:gd name="connsiteX26" fmla="*/ 24804 w 48082"/>
                <a:gd name="connsiteY26" fmla="*/ 3466 h 33005"/>
                <a:gd name="connsiteX27" fmla="*/ 28495 w 48082"/>
                <a:gd name="connsiteY27" fmla="*/ 3787 h 33005"/>
                <a:gd name="connsiteX28" fmla="*/ 29909 w 48082"/>
                <a:gd name="connsiteY28" fmla="*/ 2798 h 33005"/>
                <a:gd name="connsiteX29" fmla="*/ 30509 w 48082"/>
                <a:gd name="connsiteY29" fmla="*/ 6665 h 33005"/>
                <a:gd name="connsiteX30" fmla="*/ 32211 w 48082"/>
                <a:gd name="connsiteY30" fmla="*/ 7915 h 33005"/>
                <a:gd name="connsiteX31" fmla="*/ 34114 w 48082"/>
                <a:gd name="connsiteY31" fmla="*/ 8950 h 33005"/>
                <a:gd name="connsiteX32" fmla="*/ 35615 w 48082"/>
                <a:gd name="connsiteY32" fmla="*/ 9443 h 33005"/>
                <a:gd name="connsiteX33" fmla="*/ 37290 w 48082"/>
                <a:gd name="connsiteY33" fmla="*/ 9932 h 33005"/>
                <a:gd name="connsiteX34" fmla="*/ 37846 w 48082"/>
                <a:gd name="connsiteY34" fmla="*/ 10811 h 33005"/>
                <a:gd name="connsiteX35" fmla="*/ 39035 w 48082"/>
                <a:gd name="connsiteY35" fmla="*/ 11593 h 33005"/>
                <a:gd name="connsiteX36" fmla="*/ 38905 w 48082"/>
                <a:gd name="connsiteY36" fmla="*/ 12207 h 33005"/>
                <a:gd name="connsiteX37" fmla="*/ 40798 w 48082"/>
                <a:gd name="connsiteY37" fmla="*/ 12798 h 33005"/>
                <a:gd name="connsiteX38" fmla="*/ 44667 w 48082"/>
                <a:gd name="connsiteY38" fmla="*/ 14699 h 33005"/>
                <a:gd name="connsiteX39" fmla="*/ 47988 w 48082"/>
                <a:gd name="connsiteY39" fmla="*/ 16491 h 33005"/>
                <a:gd name="connsiteX40" fmla="*/ 46788 w 48082"/>
                <a:gd name="connsiteY40" fmla="*/ 17290 h 33005"/>
                <a:gd name="connsiteX41" fmla="*/ 44462 w 48082"/>
                <a:gd name="connsiteY41" fmla="*/ 18913 h 33005"/>
                <a:gd name="connsiteX42" fmla="*/ 45548 w 48082"/>
                <a:gd name="connsiteY42" fmla="*/ 21057 h 33005"/>
                <a:gd name="connsiteX43" fmla="*/ 44682 w 48082"/>
                <a:gd name="connsiteY43" fmla="*/ 22429 h 33005"/>
                <a:gd name="connsiteX44" fmla="*/ 41394 w 48082"/>
                <a:gd name="connsiteY44" fmla="*/ 22831 h 33005"/>
                <a:gd name="connsiteX45" fmla="*/ 41248 w 48082"/>
                <a:gd name="connsiteY45" fmla="*/ 25873 h 33005"/>
                <a:gd name="connsiteX46" fmla="*/ 38305 w 48082"/>
                <a:gd name="connsiteY46" fmla="*/ 24621 h 33005"/>
                <a:gd name="connsiteX47" fmla="*/ 37675 w 48082"/>
                <a:gd name="connsiteY47" fmla="*/ 27230 h 33005"/>
                <a:gd name="connsiteX48" fmla="*/ 37669 w 48082"/>
                <a:gd name="connsiteY48" fmla="*/ 29640 h 33005"/>
                <a:gd name="connsiteX49" fmla="*/ 34043 w 48082"/>
                <a:gd name="connsiteY49" fmla="*/ 28578 h 33005"/>
                <a:gd name="connsiteX50" fmla="*/ 32614 w 48082"/>
                <a:gd name="connsiteY50" fmla="*/ 30454 h 33005"/>
                <a:gd name="connsiteX51" fmla="*/ 31232 w 48082"/>
                <a:gd name="connsiteY51" fmla="*/ 32935 h 33005"/>
                <a:gd name="connsiteX52" fmla="*/ 30281 w 48082"/>
                <a:gd name="connsiteY52" fmla="*/ 31625 h 33005"/>
                <a:gd name="connsiteX53" fmla="*/ 26664 w 48082"/>
                <a:gd name="connsiteY53" fmla="*/ 31822 h 33005"/>
                <a:gd name="connsiteX54" fmla="*/ 25154 w 48082"/>
                <a:gd name="connsiteY54" fmla="*/ 32685 h 33005"/>
                <a:gd name="connsiteX55" fmla="*/ 21713 w 48082"/>
                <a:gd name="connsiteY55" fmla="*/ 32398 h 33005"/>
                <a:gd name="connsiteX56" fmla="*/ 20889 w 48082"/>
                <a:gd name="connsiteY56" fmla="*/ 31478 h 33005"/>
                <a:gd name="connsiteX57" fmla="*/ 18979 w 48082"/>
                <a:gd name="connsiteY57" fmla="*/ 31780 h 33005"/>
                <a:gd name="connsiteX58" fmla="*/ 14901 w 48082"/>
                <a:gd name="connsiteY58" fmla="*/ 30221 h 33005"/>
                <a:gd name="connsiteX59" fmla="*/ 15894 w 48082"/>
                <a:gd name="connsiteY59" fmla="*/ 25418 h 33005"/>
                <a:gd name="connsiteX60" fmla="*/ 14141 w 48082"/>
                <a:gd name="connsiteY60" fmla="*/ 25580 h 33005"/>
                <a:gd name="connsiteX61" fmla="*/ 12859 w 48082"/>
                <a:gd name="connsiteY61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2870 w 48082"/>
                <a:gd name="connsiteY4" fmla="*/ 20312 h 33005"/>
                <a:gd name="connsiteX5" fmla="*/ 12391 w 48082"/>
                <a:gd name="connsiteY5" fmla="*/ 16946 h 33005"/>
                <a:gd name="connsiteX6" fmla="*/ 11787 w 48082"/>
                <a:gd name="connsiteY6" fmla="*/ 14809 h 33005"/>
                <a:gd name="connsiteX7" fmla="*/ 10317 w 48082"/>
                <a:gd name="connsiteY7" fmla="*/ 15981 h 33005"/>
                <a:gd name="connsiteX8" fmla="*/ 9367 w 48082"/>
                <a:gd name="connsiteY8" fmla="*/ 17773 h 33005"/>
                <a:gd name="connsiteX9" fmla="*/ 5997 w 48082"/>
                <a:gd name="connsiteY9" fmla="*/ 16877 h 33005"/>
                <a:gd name="connsiteX10" fmla="*/ 2723 w 48082"/>
                <a:gd name="connsiteY10" fmla="*/ 17030 h 33005"/>
                <a:gd name="connsiteX11" fmla="*/ 12 w 48082"/>
                <a:gd name="connsiteY11" fmla="*/ 15749 h 33005"/>
                <a:gd name="connsiteX12" fmla="*/ 626 w 48082"/>
                <a:gd name="connsiteY12" fmla="*/ 12956 h 33005"/>
                <a:gd name="connsiteX13" fmla="*/ 2584 w 48082"/>
                <a:gd name="connsiteY13" fmla="*/ 11260 h 33005"/>
                <a:gd name="connsiteX14" fmla="*/ 857 w 48082"/>
                <a:gd name="connsiteY14" fmla="*/ 9310 h 33005"/>
                <a:gd name="connsiteX15" fmla="*/ 2660 w 48082"/>
                <a:gd name="connsiteY15" fmla="*/ 8924 h 33005"/>
                <a:gd name="connsiteX16" fmla="*/ 2525 w 48082"/>
                <a:gd name="connsiteY16" fmla="*/ 7314 h 33005"/>
                <a:gd name="connsiteX17" fmla="*/ 4798 w 48082"/>
                <a:gd name="connsiteY17" fmla="*/ 6643 h 33005"/>
                <a:gd name="connsiteX18" fmla="*/ 7328 w 48082"/>
                <a:gd name="connsiteY18" fmla="*/ 5450 h 33005"/>
                <a:gd name="connsiteX19" fmla="*/ 6896 w 48082"/>
                <a:gd name="connsiteY19" fmla="*/ 4534 h 33005"/>
                <a:gd name="connsiteX20" fmla="*/ 5011 w 48082"/>
                <a:gd name="connsiteY20" fmla="*/ 1476 h 33005"/>
                <a:gd name="connsiteX21" fmla="*/ 7560 w 48082"/>
                <a:gd name="connsiteY21" fmla="*/ 139 h 33005"/>
                <a:gd name="connsiteX22" fmla="*/ 12785 w 48082"/>
                <a:gd name="connsiteY22" fmla="*/ 3089 h 33005"/>
                <a:gd name="connsiteX23" fmla="*/ 17613 w 48082"/>
                <a:gd name="connsiteY23" fmla="*/ 3065 h 33005"/>
                <a:gd name="connsiteX24" fmla="*/ 20677 w 48082"/>
                <a:gd name="connsiteY24" fmla="*/ 2924 h 33005"/>
                <a:gd name="connsiteX25" fmla="*/ 22681 w 48082"/>
                <a:gd name="connsiteY25" fmla="*/ 1483 h 33005"/>
                <a:gd name="connsiteX26" fmla="*/ 24804 w 48082"/>
                <a:gd name="connsiteY26" fmla="*/ 3466 h 33005"/>
                <a:gd name="connsiteX27" fmla="*/ 28495 w 48082"/>
                <a:gd name="connsiteY27" fmla="*/ 3787 h 33005"/>
                <a:gd name="connsiteX28" fmla="*/ 29909 w 48082"/>
                <a:gd name="connsiteY28" fmla="*/ 2798 h 33005"/>
                <a:gd name="connsiteX29" fmla="*/ 30509 w 48082"/>
                <a:gd name="connsiteY29" fmla="*/ 6665 h 33005"/>
                <a:gd name="connsiteX30" fmla="*/ 32211 w 48082"/>
                <a:gd name="connsiteY30" fmla="*/ 7915 h 33005"/>
                <a:gd name="connsiteX31" fmla="*/ 34114 w 48082"/>
                <a:gd name="connsiteY31" fmla="*/ 8950 h 33005"/>
                <a:gd name="connsiteX32" fmla="*/ 35615 w 48082"/>
                <a:gd name="connsiteY32" fmla="*/ 9443 h 33005"/>
                <a:gd name="connsiteX33" fmla="*/ 37290 w 48082"/>
                <a:gd name="connsiteY33" fmla="*/ 9932 h 33005"/>
                <a:gd name="connsiteX34" fmla="*/ 37846 w 48082"/>
                <a:gd name="connsiteY34" fmla="*/ 10811 h 33005"/>
                <a:gd name="connsiteX35" fmla="*/ 39035 w 48082"/>
                <a:gd name="connsiteY35" fmla="*/ 11593 h 33005"/>
                <a:gd name="connsiteX36" fmla="*/ 38905 w 48082"/>
                <a:gd name="connsiteY36" fmla="*/ 12207 h 33005"/>
                <a:gd name="connsiteX37" fmla="*/ 40798 w 48082"/>
                <a:gd name="connsiteY37" fmla="*/ 12798 h 33005"/>
                <a:gd name="connsiteX38" fmla="*/ 44667 w 48082"/>
                <a:gd name="connsiteY38" fmla="*/ 14699 h 33005"/>
                <a:gd name="connsiteX39" fmla="*/ 47988 w 48082"/>
                <a:gd name="connsiteY39" fmla="*/ 16491 h 33005"/>
                <a:gd name="connsiteX40" fmla="*/ 46788 w 48082"/>
                <a:gd name="connsiteY40" fmla="*/ 17290 h 33005"/>
                <a:gd name="connsiteX41" fmla="*/ 44462 w 48082"/>
                <a:gd name="connsiteY41" fmla="*/ 18913 h 33005"/>
                <a:gd name="connsiteX42" fmla="*/ 45548 w 48082"/>
                <a:gd name="connsiteY42" fmla="*/ 21057 h 33005"/>
                <a:gd name="connsiteX43" fmla="*/ 44682 w 48082"/>
                <a:gd name="connsiteY43" fmla="*/ 22429 h 33005"/>
                <a:gd name="connsiteX44" fmla="*/ 41394 w 48082"/>
                <a:gd name="connsiteY44" fmla="*/ 22831 h 33005"/>
                <a:gd name="connsiteX45" fmla="*/ 41248 w 48082"/>
                <a:gd name="connsiteY45" fmla="*/ 25873 h 33005"/>
                <a:gd name="connsiteX46" fmla="*/ 38305 w 48082"/>
                <a:gd name="connsiteY46" fmla="*/ 24621 h 33005"/>
                <a:gd name="connsiteX47" fmla="*/ 37675 w 48082"/>
                <a:gd name="connsiteY47" fmla="*/ 27230 h 33005"/>
                <a:gd name="connsiteX48" fmla="*/ 37669 w 48082"/>
                <a:gd name="connsiteY48" fmla="*/ 29640 h 33005"/>
                <a:gd name="connsiteX49" fmla="*/ 34043 w 48082"/>
                <a:gd name="connsiteY49" fmla="*/ 28578 h 33005"/>
                <a:gd name="connsiteX50" fmla="*/ 32614 w 48082"/>
                <a:gd name="connsiteY50" fmla="*/ 30454 h 33005"/>
                <a:gd name="connsiteX51" fmla="*/ 31232 w 48082"/>
                <a:gd name="connsiteY51" fmla="*/ 32935 h 33005"/>
                <a:gd name="connsiteX52" fmla="*/ 30281 w 48082"/>
                <a:gd name="connsiteY52" fmla="*/ 31625 h 33005"/>
                <a:gd name="connsiteX53" fmla="*/ 26664 w 48082"/>
                <a:gd name="connsiteY53" fmla="*/ 31822 h 33005"/>
                <a:gd name="connsiteX54" fmla="*/ 25154 w 48082"/>
                <a:gd name="connsiteY54" fmla="*/ 32685 h 33005"/>
                <a:gd name="connsiteX55" fmla="*/ 21713 w 48082"/>
                <a:gd name="connsiteY55" fmla="*/ 32398 h 33005"/>
                <a:gd name="connsiteX56" fmla="*/ 20889 w 48082"/>
                <a:gd name="connsiteY56" fmla="*/ 31478 h 33005"/>
                <a:gd name="connsiteX57" fmla="*/ 18979 w 48082"/>
                <a:gd name="connsiteY57" fmla="*/ 31780 h 33005"/>
                <a:gd name="connsiteX58" fmla="*/ 14901 w 48082"/>
                <a:gd name="connsiteY58" fmla="*/ 30221 h 33005"/>
                <a:gd name="connsiteX59" fmla="*/ 12524 w 48082"/>
                <a:gd name="connsiteY59" fmla="*/ 27072 h 33005"/>
                <a:gd name="connsiteX60" fmla="*/ 14141 w 48082"/>
                <a:gd name="connsiteY60" fmla="*/ 25580 h 33005"/>
                <a:gd name="connsiteX61" fmla="*/ 12859 w 48082"/>
                <a:gd name="connsiteY61" fmla="*/ 24469 h 33005"/>
                <a:gd name="connsiteX0" fmla="*/ 12859 w 48082"/>
                <a:gd name="connsiteY0" fmla="*/ 24469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2870 w 48082"/>
                <a:gd name="connsiteY4" fmla="*/ 20312 h 33005"/>
                <a:gd name="connsiteX5" fmla="*/ 12391 w 48082"/>
                <a:gd name="connsiteY5" fmla="*/ 16946 h 33005"/>
                <a:gd name="connsiteX6" fmla="*/ 11787 w 48082"/>
                <a:gd name="connsiteY6" fmla="*/ 14809 h 33005"/>
                <a:gd name="connsiteX7" fmla="*/ 10317 w 48082"/>
                <a:gd name="connsiteY7" fmla="*/ 15981 h 33005"/>
                <a:gd name="connsiteX8" fmla="*/ 9367 w 48082"/>
                <a:gd name="connsiteY8" fmla="*/ 17773 h 33005"/>
                <a:gd name="connsiteX9" fmla="*/ 5997 w 48082"/>
                <a:gd name="connsiteY9" fmla="*/ 16877 h 33005"/>
                <a:gd name="connsiteX10" fmla="*/ 2723 w 48082"/>
                <a:gd name="connsiteY10" fmla="*/ 17030 h 33005"/>
                <a:gd name="connsiteX11" fmla="*/ 12 w 48082"/>
                <a:gd name="connsiteY11" fmla="*/ 15749 h 33005"/>
                <a:gd name="connsiteX12" fmla="*/ 626 w 48082"/>
                <a:gd name="connsiteY12" fmla="*/ 12956 h 33005"/>
                <a:gd name="connsiteX13" fmla="*/ 2584 w 48082"/>
                <a:gd name="connsiteY13" fmla="*/ 11260 h 33005"/>
                <a:gd name="connsiteX14" fmla="*/ 857 w 48082"/>
                <a:gd name="connsiteY14" fmla="*/ 9310 h 33005"/>
                <a:gd name="connsiteX15" fmla="*/ 2660 w 48082"/>
                <a:gd name="connsiteY15" fmla="*/ 8924 h 33005"/>
                <a:gd name="connsiteX16" fmla="*/ 2525 w 48082"/>
                <a:gd name="connsiteY16" fmla="*/ 7314 h 33005"/>
                <a:gd name="connsiteX17" fmla="*/ 4798 w 48082"/>
                <a:gd name="connsiteY17" fmla="*/ 6643 h 33005"/>
                <a:gd name="connsiteX18" fmla="*/ 7328 w 48082"/>
                <a:gd name="connsiteY18" fmla="*/ 5450 h 33005"/>
                <a:gd name="connsiteX19" fmla="*/ 6896 w 48082"/>
                <a:gd name="connsiteY19" fmla="*/ 4534 h 33005"/>
                <a:gd name="connsiteX20" fmla="*/ 5011 w 48082"/>
                <a:gd name="connsiteY20" fmla="*/ 1476 h 33005"/>
                <a:gd name="connsiteX21" fmla="*/ 7560 w 48082"/>
                <a:gd name="connsiteY21" fmla="*/ 139 h 33005"/>
                <a:gd name="connsiteX22" fmla="*/ 12785 w 48082"/>
                <a:gd name="connsiteY22" fmla="*/ 3089 h 33005"/>
                <a:gd name="connsiteX23" fmla="*/ 17613 w 48082"/>
                <a:gd name="connsiteY23" fmla="*/ 3065 h 33005"/>
                <a:gd name="connsiteX24" fmla="*/ 20677 w 48082"/>
                <a:gd name="connsiteY24" fmla="*/ 2924 h 33005"/>
                <a:gd name="connsiteX25" fmla="*/ 22681 w 48082"/>
                <a:gd name="connsiteY25" fmla="*/ 1483 h 33005"/>
                <a:gd name="connsiteX26" fmla="*/ 24804 w 48082"/>
                <a:gd name="connsiteY26" fmla="*/ 3466 h 33005"/>
                <a:gd name="connsiteX27" fmla="*/ 28495 w 48082"/>
                <a:gd name="connsiteY27" fmla="*/ 3787 h 33005"/>
                <a:gd name="connsiteX28" fmla="*/ 29909 w 48082"/>
                <a:gd name="connsiteY28" fmla="*/ 2798 h 33005"/>
                <a:gd name="connsiteX29" fmla="*/ 30509 w 48082"/>
                <a:gd name="connsiteY29" fmla="*/ 6665 h 33005"/>
                <a:gd name="connsiteX30" fmla="*/ 32211 w 48082"/>
                <a:gd name="connsiteY30" fmla="*/ 7915 h 33005"/>
                <a:gd name="connsiteX31" fmla="*/ 34114 w 48082"/>
                <a:gd name="connsiteY31" fmla="*/ 8950 h 33005"/>
                <a:gd name="connsiteX32" fmla="*/ 35615 w 48082"/>
                <a:gd name="connsiteY32" fmla="*/ 9443 h 33005"/>
                <a:gd name="connsiteX33" fmla="*/ 37290 w 48082"/>
                <a:gd name="connsiteY33" fmla="*/ 9932 h 33005"/>
                <a:gd name="connsiteX34" fmla="*/ 37846 w 48082"/>
                <a:gd name="connsiteY34" fmla="*/ 10811 h 33005"/>
                <a:gd name="connsiteX35" fmla="*/ 39035 w 48082"/>
                <a:gd name="connsiteY35" fmla="*/ 11593 h 33005"/>
                <a:gd name="connsiteX36" fmla="*/ 38905 w 48082"/>
                <a:gd name="connsiteY36" fmla="*/ 12207 h 33005"/>
                <a:gd name="connsiteX37" fmla="*/ 40798 w 48082"/>
                <a:gd name="connsiteY37" fmla="*/ 12798 h 33005"/>
                <a:gd name="connsiteX38" fmla="*/ 44667 w 48082"/>
                <a:gd name="connsiteY38" fmla="*/ 14699 h 33005"/>
                <a:gd name="connsiteX39" fmla="*/ 47988 w 48082"/>
                <a:gd name="connsiteY39" fmla="*/ 16491 h 33005"/>
                <a:gd name="connsiteX40" fmla="*/ 46788 w 48082"/>
                <a:gd name="connsiteY40" fmla="*/ 17290 h 33005"/>
                <a:gd name="connsiteX41" fmla="*/ 44462 w 48082"/>
                <a:gd name="connsiteY41" fmla="*/ 18913 h 33005"/>
                <a:gd name="connsiteX42" fmla="*/ 45548 w 48082"/>
                <a:gd name="connsiteY42" fmla="*/ 21057 h 33005"/>
                <a:gd name="connsiteX43" fmla="*/ 44682 w 48082"/>
                <a:gd name="connsiteY43" fmla="*/ 22429 h 33005"/>
                <a:gd name="connsiteX44" fmla="*/ 41394 w 48082"/>
                <a:gd name="connsiteY44" fmla="*/ 22831 h 33005"/>
                <a:gd name="connsiteX45" fmla="*/ 41248 w 48082"/>
                <a:gd name="connsiteY45" fmla="*/ 25873 h 33005"/>
                <a:gd name="connsiteX46" fmla="*/ 38305 w 48082"/>
                <a:gd name="connsiteY46" fmla="*/ 24621 h 33005"/>
                <a:gd name="connsiteX47" fmla="*/ 37675 w 48082"/>
                <a:gd name="connsiteY47" fmla="*/ 27230 h 33005"/>
                <a:gd name="connsiteX48" fmla="*/ 37669 w 48082"/>
                <a:gd name="connsiteY48" fmla="*/ 29640 h 33005"/>
                <a:gd name="connsiteX49" fmla="*/ 34043 w 48082"/>
                <a:gd name="connsiteY49" fmla="*/ 28578 h 33005"/>
                <a:gd name="connsiteX50" fmla="*/ 32614 w 48082"/>
                <a:gd name="connsiteY50" fmla="*/ 30454 h 33005"/>
                <a:gd name="connsiteX51" fmla="*/ 31232 w 48082"/>
                <a:gd name="connsiteY51" fmla="*/ 32935 h 33005"/>
                <a:gd name="connsiteX52" fmla="*/ 30281 w 48082"/>
                <a:gd name="connsiteY52" fmla="*/ 31625 h 33005"/>
                <a:gd name="connsiteX53" fmla="*/ 26664 w 48082"/>
                <a:gd name="connsiteY53" fmla="*/ 31822 h 33005"/>
                <a:gd name="connsiteX54" fmla="*/ 25154 w 48082"/>
                <a:gd name="connsiteY54" fmla="*/ 32685 h 33005"/>
                <a:gd name="connsiteX55" fmla="*/ 21713 w 48082"/>
                <a:gd name="connsiteY55" fmla="*/ 32398 h 33005"/>
                <a:gd name="connsiteX56" fmla="*/ 20889 w 48082"/>
                <a:gd name="connsiteY56" fmla="*/ 31478 h 33005"/>
                <a:gd name="connsiteX57" fmla="*/ 18979 w 48082"/>
                <a:gd name="connsiteY57" fmla="*/ 31780 h 33005"/>
                <a:gd name="connsiteX58" fmla="*/ 14901 w 48082"/>
                <a:gd name="connsiteY58" fmla="*/ 30221 h 33005"/>
                <a:gd name="connsiteX59" fmla="*/ 12524 w 48082"/>
                <a:gd name="connsiteY59" fmla="*/ 27072 h 33005"/>
                <a:gd name="connsiteX60" fmla="*/ 11289 w 48082"/>
                <a:gd name="connsiteY60" fmla="*/ 25649 h 33005"/>
                <a:gd name="connsiteX61" fmla="*/ 12859 w 48082"/>
                <a:gd name="connsiteY61" fmla="*/ 24469 h 33005"/>
                <a:gd name="connsiteX0" fmla="*/ 11476 w 48082"/>
                <a:gd name="connsiteY0" fmla="*/ 23780 h 33005"/>
                <a:gd name="connsiteX1" fmla="*/ 13714 w 48082"/>
                <a:gd name="connsiteY1" fmla="*/ 23656 h 33005"/>
                <a:gd name="connsiteX2" fmla="*/ 13482 w 48082"/>
                <a:gd name="connsiteY2" fmla="*/ 22612 h 33005"/>
                <a:gd name="connsiteX3" fmla="*/ 14168 w 48082"/>
                <a:gd name="connsiteY3" fmla="*/ 22200 h 33005"/>
                <a:gd name="connsiteX4" fmla="*/ 12870 w 48082"/>
                <a:gd name="connsiteY4" fmla="*/ 20312 h 33005"/>
                <a:gd name="connsiteX5" fmla="*/ 12391 w 48082"/>
                <a:gd name="connsiteY5" fmla="*/ 16946 h 33005"/>
                <a:gd name="connsiteX6" fmla="*/ 11787 w 48082"/>
                <a:gd name="connsiteY6" fmla="*/ 14809 h 33005"/>
                <a:gd name="connsiteX7" fmla="*/ 10317 w 48082"/>
                <a:gd name="connsiteY7" fmla="*/ 15981 h 33005"/>
                <a:gd name="connsiteX8" fmla="*/ 9367 w 48082"/>
                <a:gd name="connsiteY8" fmla="*/ 17773 h 33005"/>
                <a:gd name="connsiteX9" fmla="*/ 5997 w 48082"/>
                <a:gd name="connsiteY9" fmla="*/ 16877 h 33005"/>
                <a:gd name="connsiteX10" fmla="*/ 2723 w 48082"/>
                <a:gd name="connsiteY10" fmla="*/ 17030 h 33005"/>
                <a:gd name="connsiteX11" fmla="*/ 12 w 48082"/>
                <a:gd name="connsiteY11" fmla="*/ 15749 h 33005"/>
                <a:gd name="connsiteX12" fmla="*/ 626 w 48082"/>
                <a:gd name="connsiteY12" fmla="*/ 12956 h 33005"/>
                <a:gd name="connsiteX13" fmla="*/ 2584 w 48082"/>
                <a:gd name="connsiteY13" fmla="*/ 11260 h 33005"/>
                <a:gd name="connsiteX14" fmla="*/ 857 w 48082"/>
                <a:gd name="connsiteY14" fmla="*/ 9310 h 33005"/>
                <a:gd name="connsiteX15" fmla="*/ 2660 w 48082"/>
                <a:gd name="connsiteY15" fmla="*/ 8924 h 33005"/>
                <a:gd name="connsiteX16" fmla="*/ 2525 w 48082"/>
                <a:gd name="connsiteY16" fmla="*/ 7314 h 33005"/>
                <a:gd name="connsiteX17" fmla="*/ 4798 w 48082"/>
                <a:gd name="connsiteY17" fmla="*/ 6643 h 33005"/>
                <a:gd name="connsiteX18" fmla="*/ 7328 w 48082"/>
                <a:gd name="connsiteY18" fmla="*/ 5450 h 33005"/>
                <a:gd name="connsiteX19" fmla="*/ 6896 w 48082"/>
                <a:gd name="connsiteY19" fmla="*/ 4534 h 33005"/>
                <a:gd name="connsiteX20" fmla="*/ 5011 w 48082"/>
                <a:gd name="connsiteY20" fmla="*/ 1476 h 33005"/>
                <a:gd name="connsiteX21" fmla="*/ 7560 w 48082"/>
                <a:gd name="connsiteY21" fmla="*/ 139 h 33005"/>
                <a:gd name="connsiteX22" fmla="*/ 12785 w 48082"/>
                <a:gd name="connsiteY22" fmla="*/ 3089 h 33005"/>
                <a:gd name="connsiteX23" fmla="*/ 17613 w 48082"/>
                <a:gd name="connsiteY23" fmla="*/ 3065 h 33005"/>
                <a:gd name="connsiteX24" fmla="*/ 20677 w 48082"/>
                <a:gd name="connsiteY24" fmla="*/ 2924 h 33005"/>
                <a:gd name="connsiteX25" fmla="*/ 22681 w 48082"/>
                <a:gd name="connsiteY25" fmla="*/ 1483 h 33005"/>
                <a:gd name="connsiteX26" fmla="*/ 24804 w 48082"/>
                <a:gd name="connsiteY26" fmla="*/ 3466 h 33005"/>
                <a:gd name="connsiteX27" fmla="*/ 28495 w 48082"/>
                <a:gd name="connsiteY27" fmla="*/ 3787 h 33005"/>
                <a:gd name="connsiteX28" fmla="*/ 29909 w 48082"/>
                <a:gd name="connsiteY28" fmla="*/ 2798 h 33005"/>
                <a:gd name="connsiteX29" fmla="*/ 30509 w 48082"/>
                <a:gd name="connsiteY29" fmla="*/ 6665 h 33005"/>
                <a:gd name="connsiteX30" fmla="*/ 32211 w 48082"/>
                <a:gd name="connsiteY30" fmla="*/ 7915 h 33005"/>
                <a:gd name="connsiteX31" fmla="*/ 34114 w 48082"/>
                <a:gd name="connsiteY31" fmla="*/ 8950 h 33005"/>
                <a:gd name="connsiteX32" fmla="*/ 35615 w 48082"/>
                <a:gd name="connsiteY32" fmla="*/ 9443 h 33005"/>
                <a:gd name="connsiteX33" fmla="*/ 37290 w 48082"/>
                <a:gd name="connsiteY33" fmla="*/ 9932 h 33005"/>
                <a:gd name="connsiteX34" fmla="*/ 37846 w 48082"/>
                <a:gd name="connsiteY34" fmla="*/ 10811 h 33005"/>
                <a:gd name="connsiteX35" fmla="*/ 39035 w 48082"/>
                <a:gd name="connsiteY35" fmla="*/ 11593 h 33005"/>
                <a:gd name="connsiteX36" fmla="*/ 38905 w 48082"/>
                <a:gd name="connsiteY36" fmla="*/ 12207 h 33005"/>
                <a:gd name="connsiteX37" fmla="*/ 40798 w 48082"/>
                <a:gd name="connsiteY37" fmla="*/ 12798 h 33005"/>
                <a:gd name="connsiteX38" fmla="*/ 44667 w 48082"/>
                <a:gd name="connsiteY38" fmla="*/ 14699 h 33005"/>
                <a:gd name="connsiteX39" fmla="*/ 47988 w 48082"/>
                <a:gd name="connsiteY39" fmla="*/ 16491 h 33005"/>
                <a:gd name="connsiteX40" fmla="*/ 46788 w 48082"/>
                <a:gd name="connsiteY40" fmla="*/ 17290 h 33005"/>
                <a:gd name="connsiteX41" fmla="*/ 44462 w 48082"/>
                <a:gd name="connsiteY41" fmla="*/ 18913 h 33005"/>
                <a:gd name="connsiteX42" fmla="*/ 45548 w 48082"/>
                <a:gd name="connsiteY42" fmla="*/ 21057 h 33005"/>
                <a:gd name="connsiteX43" fmla="*/ 44682 w 48082"/>
                <a:gd name="connsiteY43" fmla="*/ 22429 h 33005"/>
                <a:gd name="connsiteX44" fmla="*/ 41394 w 48082"/>
                <a:gd name="connsiteY44" fmla="*/ 22831 h 33005"/>
                <a:gd name="connsiteX45" fmla="*/ 41248 w 48082"/>
                <a:gd name="connsiteY45" fmla="*/ 25873 h 33005"/>
                <a:gd name="connsiteX46" fmla="*/ 38305 w 48082"/>
                <a:gd name="connsiteY46" fmla="*/ 24621 h 33005"/>
                <a:gd name="connsiteX47" fmla="*/ 37675 w 48082"/>
                <a:gd name="connsiteY47" fmla="*/ 27230 h 33005"/>
                <a:gd name="connsiteX48" fmla="*/ 37669 w 48082"/>
                <a:gd name="connsiteY48" fmla="*/ 29640 h 33005"/>
                <a:gd name="connsiteX49" fmla="*/ 34043 w 48082"/>
                <a:gd name="connsiteY49" fmla="*/ 28578 h 33005"/>
                <a:gd name="connsiteX50" fmla="*/ 32614 w 48082"/>
                <a:gd name="connsiteY50" fmla="*/ 30454 h 33005"/>
                <a:gd name="connsiteX51" fmla="*/ 31232 w 48082"/>
                <a:gd name="connsiteY51" fmla="*/ 32935 h 33005"/>
                <a:gd name="connsiteX52" fmla="*/ 30281 w 48082"/>
                <a:gd name="connsiteY52" fmla="*/ 31625 h 33005"/>
                <a:gd name="connsiteX53" fmla="*/ 26664 w 48082"/>
                <a:gd name="connsiteY53" fmla="*/ 31822 h 33005"/>
                <a:gd name="connsiteX54" fmla="*/ 25154 w 48082"/>
                <a:gd name="connsiteY54" fmla="*/ 32685 h 33005"/>
                <a:gd name="connsiteX55" fmla="*/ 21713 w 48082"/>
                <a:gd name="connsiteY55" fmla="*/ 32398 h 33005"/>
                <a:gd name="connsiteX56" fmla="*/ 20889 w 48082"/>
                <a:gd name="connsiteY56" fmla="*/ 31478 h 33005"/>
                <a:gd name="connsiteX57" fmla="*/ 18979 w 48082"/>
                <a:gd name="connsiteY57" fmla="*/ 31780 h 33005"/>
                <a:gd name="connsiteX58" fmla="*/ 14901 w 48082"/>
                <a:gd name="connsiteY58" fmla="*/ 30221 h 33005"/>
                <a:gd name="connsiteX59" fmla="*/ 12524 w 48082"/>
                <a:gd name="connsiteY59" fmla="*/ 27072 h 33005"/>
                <a:gd name="connsiteX60" fmla="*/ 11289 w 48082"/>
                <a:gd name="connsiteY60" fmla="*/ 25649 h 33005"/>
                <a:gd name="connsiteX61" fmla="*/ 11476 w 48082"/>
                <a:gd name="connsiteY61" fmla="*/ 23780 h 33005"/>
                <a:gd name="connsiteX0" fmla="*/ 11476 w 48082"/>
                <a:gd name="connsiteY0" fmla="*/ 23780 h 33005"/>
                <a:gd name="connsiteX1" fmla="*/ 13482 w 48082"/>
                <a:gd name="connsiteY1" fmla="*/ 22612 h 33005"/>
                <a:gd name="connsiteX2" fmla="*/ 14168 w 48082"/>
                <a:gd name="connsiteY2" fmla="*/ 22200 h 33005"/>
                <a:gd name="connsiteX3" fmla="*/ 12870 w 48082"/>
                <a:gd name="connsiteY3" fmla="*/ 20312 h 33005"/>
                <a:gd name="connsiteX4" fmla="*/ 12391 w 48082"/>
                <a:gd name="connsiteY4" fmla="*/ 16946 h 33005"/>
                <a:gd name="connsiteX5" fmla="*/ 11787 w 48082"/>
                <a:gd name="connsiteY5" fmla="*/ 14809 h 33005"/>
                <a:gd name="connsiteX6" fmla="*/ 10317 w 48082"/>
                <a:gd name="connsiteY6" fmla="*/ 15981 h 33005"/>
                <a:gd name="connsiteX7" fmla="*/ 9367 w 48082"/>
                <a:gd name="connsiteY7" fmla="*/ 17773 h 33005"/>
                <a:gd name="connsiteX8" fmla="*/ 5997 w 48082"/>
                <a:gd name="connsiteY8" fmla="*/ 16877 h 33005"/>
                <a:gd name="connsiteX9" fmla="*/ 2723 w 48082"/>
                <a:gd name="connsiteY9" fmla="*/ 17030 h 33005"/>
                <a:gd name="connsiteX10" fmla="*/ 12 w 48082"/>
                <a:gd name="connsiteY10" fmla="*/ 15749 h 33005"/>
                <a:gd name="connsiteX11" fmla="*/ 626 w 48082"/>
                <a:gd name="connsiteY11" fmla="*/ 12956 h 33005"/>
                <a:gd name="connsiteX12" fmla="*/ 2584 w 48082"/>
                <a:gd name="connsiteY12" fmla="*/ 11260 h 33005"/>
                <a:gd name="connsiteX13" fmla="*/ 857 w 48082"/>
                <a:gd name="connsiteY13" fmla="*/ 9310 h 33005"/>
                <a:gd name="connsiteX14" fmla="*/ 2660 w 48082"/>
                <a:gd name="connsiteY14" fmla="*/ 8924 h 33005"/>
                <a:gd name="connsiteX15" fmla="*/ 2525 w 48082"/>
                <a:gd name="connsiteY15" fmla="*/ 7314 h 33005"/>
                <a:gd name="connsiteX16" fmla="*/ 4798 w 48082"/>
                <a:gd name="connsiteY16" fmla="*/ 6643 h 33005"/>
                <a:gd name="connsiteX17" fmla="*/ 7328 w 48082"/>
                <a:gd name="connsiteY17" fmla="*/ 5450 h 33005"/>
                <a:gd name="connsiteX18" fmla="*/ 6896 w 48082"/>
                <a:gd name="connsiteY18" fmla="*/ 4534 h 33005"/>
                <a:gd name="connsiteX19" fmla="*/ 5011 w 48082"/>
                <a:gd name="connsiteY19" fmla="*/ 1476 h 33005"/>
                <a:gd name="connsiteX20" fmla="*/ 7560 w 48082"/>
                <a:gd name="connsiteY20" fmla="*/ 139 h 33005"/>
                <a:gd name="connsiteX21" fmla="*/ 12785 w 48082"/>
                <a:gd name="connsiteY21" fmla="*/ 3089 h 33005"/>
                <a:gd name="connsiteX22" fmla="*/ 17613 w 48082"/>
                <a:gd name="connsiteY22" fmla="*/ 3065 h 33005"/>
                <a:gd name="connsiteX23" fmla="*/ 20677 w 48082"/>
                <a:gd name="connsiteY23" fmla="*/ 2924 h 33005"/>
                <a:gd name="connsiteX24" fmla="*/ 22681 w 48082"/>
                <a:gd name="connsiteY24" fmla="*/ 1483 h 33005"/>
                <a:gd name="connsiteX25" fmla="*/ 24804 w 48082"/>
                <a:gd name="connsiteY25" fmla="*/ 3466 h 33005"/>
                <a:gd name="connsiteX26" fmla="*/ 28495 w 48082"/>
                <a:gd name="connsiteY26" fmla="*/ 3787 h 33005"/>
                <a:gd name="connsiteX27" fmla="*/ 29909 w 48082"/>
                <a:gd name="connsiteY27" fmla="*/ 2798 h 33005"/>
                <a:gd name="connsiteX28" fmla="*/ 30509 w 48082"/>
                <a:gd name="connsiteY28" fmla="*/ 6665 h 33005"/>
                <a:gd name="connsiteX29" fmla="*/ 32211 w 48082"/>
                <a:gd name="connsiteY29" fmla="*/ 7915 h 33005"/>
                <a:gd name="connsiteX30" fmla="*/ 34114 w 48082"/>
                <a:gd name="connsiteY30" fmla="*/ 8950 h 33005"/>
                <a:gd name="connsiteX31" fmla="*/ 35615 w 48082"/>
                <a:gd name="connsiteY31" fmla="*/ 9443 h 33005"/>
                <a:gd name="connsiteX32" fmla="*/ 37290 w 48082"/>
                <a:gd name="connsiteY32" fmla="*/ 9932 h 33005"/>
                <a:gd name="connsiteX33" fmla="*/ 37846 w 48082"/>
                <a:gd name="connsiteY33" fmla="*/ 10811 h 33005"/>
                <a:gd name="connsiteX34" fmla="*/ 39035 w 48082"/>
                <a:gd name="connsiteY34" fmla="*/ 11593 h 33005"/>
                <a:gd name="connsiteX35" fmla="*/ 38905 w 48082"/>
                <a:gd name="connsiteY35" fmla="*/ 12207 h 33005"/>
                <a:gd name="connsiteX36" fmla="*/ 40798 w 48082"/>
                <a:gd name="connsiteY36" fmla="*/ 12798 h 33005"/>
                <a:gd name="connsiteX37" fmla="*/ 44667 w 48082"/>
                <a:gd name="connsiteY37" fmla="*/ 14699 h 33005"/>
                <a:gd name="connsiteX38" fmla="*/ 47988 w 48082"/>
                <a:gd name="connsiteY38" fmla="*/ 16491 h 33005"/>
                <a:gd name="connsiteX39" fmla="*/ 46788 w 48082"/>
                <a:gd name="connsiteY39" fmla="*/ 17290 h 33005"/>
                <a:gd name="connsiteX40" fmla="*/ 44462 w 48082"/>
                <a:gd name="connsiteY40" fmla="*/ 18913 h 33005"/>
                <a:gd name="connsiteX41" fmla="*/ 45548 w 48082"/>
                <a:gd name="connsiteY41" fmla="*/ 21057 h 33005"/>
                <a:gd name="connsiteX42" fmla="*/ 44682 w 48082"/>
                <a:gd name="connsiteY42" fmla="*/ 22429 h 33005"/>
                <a:gd name="connsiteX43" fmla="*/ 41394 w 48082"/>
                <a:gd name="connsiteY43" fmla="*/ 22831 h 33005"/>
                <a:gd name="connsiteX44" fmla="*/ 41248 w 48082"/>
                <a:gd name="connsiteY44" fmla="*/ 25873 h 33005"/>
                <a:gd name="connsiteX45" fmla="*/ 38305 w 48082"/>
                <a:gd name="connsiteY45" fmla="*/ 24621 h 33005"/>
                <a:gd name="connsiteX46" fmla="*/ 37675 w 48082"/>
                <a:gd name="connsiteY46" fmla="*/ 27230 h 33005"/>
                <a:gd name="connsiteX47" fmla="*/ 37669 w 48082"/>
                <a:gd name="connsiteY47" fmla="*/ 29640 h 33005"/>
                <a:gd name="connsiteX48" fmla="*/ 34043 w 48082"/>
                <a:gd name="connsiteY48" fmla="*/ 28578 h 33005"/>
                <a:gd name="connsiteX49" fmla="*/ 32614 w 48082"/>
                <a:gd name="connsiteY49" fmla="*/ 30454 h 33005"/>
                <a:gd name="connsiteX50" fmla="*/ 31232 w 48082"/>
                <a:gd name="connsiteY50" fmla="*/ 32935 h 33005"/>
                <a:gd name="connsiteX51" fmla="*/ 30281 w 48082"/>
                <a:gd name="connsiteY51" fmla="*/ 31625 h 33005"/>
                <a:gd name="connsiteX52" fmla="*/ 26664 w 48082"/>
                <a:gd name="connsiteY52" fmla="*/ 31822 h 33005"/>
                <a:gd name="connsiteX53" fmla="*/ 25154 w 48082"/>
                <a:gd name="connsiteY53" fmla="*/ 32685 h 33005"/>
                <a:gd name="connsiteX54" fmla="*/ 21713 w 48082"/>
                <a:gd name="connsiteY54" fmla="*/ 32398 h 33005"/>
                <a:gd name="connsiteX55" fmla="*/ 20889 w 48082"/>
                <a:gd name="connsiteY55" fmla="*/ 31478 h 33005"/>
                <a:gd name="connsiteX56" fmla="*/ 18979 w 48082"/>
                <a:gd name="connsiteY56" fmla="*/ 31780 h 33005"/>
                <a:gd name="connsiteX57" fmla="*/ 14901 w 48082"/>
                <a:gd name="connsiteY57" fmla="*/ 30221 h 33005"/>
                <a:gd name="connsiteX58" fmla="*/ 12524 w 48082"/>
                <a:gd name="connsiteY58" fmla="*/ 27072 h 33005"/>
                <a:gd name="connsiteX59" fmla="*/ 11289 w 48082"/>
                <a:gd name="connsiteY59" fmla="*/ 25649 h 33005"/>
                <a:gd name="connsiteX60" fmla="*/ 11476 w 48082"/>
                <a:gd name="connsiteY60" fmla="*/ 23780 h 33005"/>
                <a:gd name="connsiteX0" fmla="*/ 11476 w 48082"/>
                <a:gd name="connsiteY0" fmla="*/ 23780 h 33005"/>
                <a:gd name="connsiteX1" fmla="*/ 13482 w 48082"/>
                <a:gd name="connsiteY1" fmla="*/ 22612 h 33005"/>
                <a:gd name="connsiteX2" fmla="*/ 12870 w 48082"/>
                <a:gd name="connsiteY2" fmla="*/ 20312 h 33005"/>
                <a:gd name="connsiteX3" fmla="*/ 12391 w 48082"/>
                <a:gd name="connsiteY3" fmla="*/ 16946 h 33005"/>
                <a:gd name="connsiteX4" fmla="*/ 11787 w 48082"/>
                <a:gd name="connsiteY4" fmla="*/ 14809 h 33005"/>
                <a:gd name="connsiteX5" fmla="*/ 10317 w 48082"/>
                <a:gd name="connsiteY5" fmla="*/ 15981 h 33005"/>
                <a:gd name="connsiteX6" fmla="*/ 9367 w 48082"/>
                <a:gd name="connsiteY6" fmla="*/ 17773 h 33005"/>
                <a:gd name="connsiteX7" fmla="*/ 5997 w 48082"/>
                <a:gd name="connsiteY7" fmla="*/ 16877 h 33005"/>
                <a:gd name="connsiteX8" fmla="*/ 2723 w 48082"/>
                <a:gd name="connsiteY8" fmla="*/ 17030 h 33005"/>
                <a:gd name="connsiteX9" fmla="*/ 12 w 48082"/>
                <a:gd name="connsiteY9" fmla="*/ 15749 h 33005"/>
                <a:gd name="connsiteX10" fmla="*/ 626 w 48082"/>
                <a:gd name="connsiteY10" fmla="*/ 12956 h 33005"/>
                <a:gd name="connsiteX11" fmla="*/ 2584 w 48082"/>
                <a:gd name="connsiteY11" fmla="*/ 11260 h 33005"/>
                <a:gd name="connsiteX12" fmla="*/ 857 w 48082"/>
                <a:gd name="connsiteY12" fmla="*/ 9310 h 33005"/>
                <a:gd name="connsiteX13" fmla="*/ 2660 w 48082"/>
                <a:gd name="connsiteY13" fmla="*/ 8924 h 33005"/>
                <a:gd name="connsiteX14" fmla="*/ 2525 w 48082"/>
                <a:gd name="connsiteY14" fmla="*/ 7314 h 33005"/>
                <a:gd name="connsiteX15" fmla="*/ 4798 w 48082"/>
                <a:gd name="connsiteY15" fmla="*/ 6643 h 33005"/>
                <a:gd name="connsiteX16" fmla="*/ 7328 w 48082"/>
                <a:gd name="connsiteY16" fmla="*/ 5450 h 33005"/>
                <a:gd name="connsiteX17" fmla="*/ 6896 w 48082"/>
                <a:gd name="connsiteY17" fmla="*/ 4534 h 33005"/>
                <a:gd name="connsiteX18" fmla="*/ 5011 w 48082"/>
                <a:gd name="connsiteY18" fmla="*/ 1476 h 33005"/>
                <a:gd name="connsiteX19" fmla="*/ 7560 w 48082"/>
                <a:gd name="connsiteY19" fmla="*/ 139 h 33005"/>
                <a:gd name="connsiteX20" fmla="*/ 12785 w 48082"/>
                <a:gd name="connsiteY20" fmla="*/ 3089 h 33005"/>
                <a:gd name="connsiteX21" fmla="*/ 17613 w 48082"/>
                <a:gd name="connsiteY21" fmla="*/ 3065 h 33005"/>
                <a:gd name="connsiteX22" fmla="*/ 20677 w 48082"/>
                <a:gd name="connsiteY22" fmla="*/ 2924 h 33005"/>
                <a:gd name="connsiteX23" fmla="*/ 22681 w 48082"/>
                <a:gd name="connsiteY23" fmla="*/ 1483 h 33005"/>
                <a:gd name="connsiteX24" fmla="*/ 24804 w 48082"/>
                <a:gd name="connsiteY24" fmla="*/ 3466 h 33005"/>
                <a:gd name="connsiteX25" fmla="*/ 28495 w 48082"/>
                <a:gd name="connsiteY25" fmla="*/ 3787 h 33005"/>
                <a:gd name="connsiteX26" fmla="*/ 29909 w 48082"/>
                <a:gd name="connsiteY26" fmla="*/ 2798 h 33005"/>
                <a:gd name="connsiteX27" fmla="*/ 30509 w 48082"/>
                <a:gd name="connsiteY27" fmla="*/ 6665 h 33005"/>
                <a:gd name="connsiteX28" fmla="*/ 32211 w 48082"/>
                <a:gd name="connsiteY28" fmla="*/ 7915 h 33005"/>
                <a:gd name="connsiteX29" fmla="*/ 34114 w 48082"/>
                <a:gd name="connsiteY29" fmla="*/ 8950 h 33005"/>
                <a:gd name="connsiteX30" fmla="*/ 35615 w 48082"/>
                <a:gd name="connsiteY30" fmla="*/ 9443 h 33005"/>
                <a:gd name="connsiteX31" fmla="*/ 37290 w 48082"/>
                <a:gd name="connsiteY31" fmla="*/ 9932 h 33005"/>
                <a:gd name="connsiteX32" fmla="*/ 37846 w 48082"/>
                <a:gd name="connsiteY32" fmla="*/ 10811 h 33005"/>
                <a:gd name="connsiteX33" fmla="*/ 39035 w 48082"/>
                <a:gd name="connsiteY33" fmla="*/ 11593 h 33005"/>
                <a:gd name="connsiteX34" fmla="*/ 38905 w 48082"/>
                <a:gd name="connsiteY34" fmla="*/ 12207 h 33005"/>
                <a:gd name="connsiteX35" fmla="*/ 40798 w 48082"/>
                <a:gd name="connsiteY35" fmla="*/ 12798 h 33005"/>
                <a:gd name="connsiteX36" fmla="*/ 44667 w 48082"/>
                <a:gd name="connsiteY36" fmla="*/ 14699 h 33005"/>
                <a:gd name="connsiteX37" fmla="*/ 47988 w 48082"/>
                <a:gd name="connsiteY37" fmla="*/ 16491 h 33005"/>
                <a:gd name="connsiteX38" fmla="*/ 46788 w 48082"/>
                <a:gd name="connsiteY38" fmla="*/ 17290 h 33005"/>
                <a:gd name="connsiteX39" fmla="*/ 44462 w 48082"/>
                <a:gd name="connsiteY39" fmla="*/ 18913 h 33005"/>
                <a:gd name="connsiteX40" fmla="*/ 45548 w 48082"/>
                <a:gd name="connsiteY40" fmla="*/ 21057 h 33005"/>
                <a:gd name="connsiteX41" fmla="*/ 44682 w 48082"/>
                <a:gd name="connsiteY41" fmla="*/ 22429 h 33005"/>
                <a:gd name="connsiteX42" fmla="*/ 41394 w 48082"/>
                <a:gd name="connsiteY42" fmla="*/ 22831 h 33005"/>
                <a:gd name="connsiteX43" fmla="*/ 41248 w 48082"/>
                <a:gd name="connsiteY43" fmla="*/ 25873 h 33005"/>
                <a:gd name="connsiteX44" fmla="*/ 38305 w 48082"/>
                <a:gd name="connsiteY44" fmla="*/ 24621 h 33005"/>
                <a:gd name="connsiteX45" fmla="*/ 37675 w 48082"/>
                <a:gd name="connsiteY45" fmla="*/ 27230 h 33005"/>
                <a:gd name="connsiteX46" fmla="*/ 37669 w 48082"/>
                <a:gd name="connsiteY46" fmla="*/ 29640 h 33005"/>
                <a:gd name="connsiteX47" fmla="*/ 34043 w 48082"/>
                <a:gd name="connsiteY47" fmla="*/ 28578 h 33005"/>
                <a:gd name="connsiteX48" fmla="*/ 32614 w 48082"/>
                <a:gd name="connsiteY48" fmla="*/ 30454 h 33005"/>
                <a:gd name="connsiteX49" fmla="*/ 31232 w 48082"/>
                <a:gd name="connsiteY49" fmla="*/ 32935 h 33005"/>
                <a:gd name="connsiteX50" fmla="*/ 30281 w 48082"/>
                <a:gd name="connsiteY50" fmla="*/ 31625 h 33005"/>
                <a:gd name="connsiteX51" fmla="*/ 26664 w 48082"/>
                <a:gd name="connsiteY51" fmla="*/ 31822 h 33005"/>
                <a:gd name="connsiteX52" fmla="*/ 25154 w 48082"/>
                <a:gd name="connsiteY52" fmla="*/ 32685 h 33005"/>
                <a:gd name="connsiteX53" fmla="*/ 21713 w 48082"/>
                <a:gd name="connsiteY53" fmla="*/ 32398 h 33005"/>
                <a:gd name="connsiteX54" fmla="*/ 20889 w 48082"/>
                <a:gd name="connsiteY54" fmla="*/ 31478 h 33005"/>
                <a:gd name="connsiteX55" fmla="*/ 18979 w 48082"/>
                <a:gd name="connsiteY55" fmla="*/ 31780 h 33005"/>
                <a:gd name="connsiteX56" fmla="*/ 14901 w 48082"/>
                <a:gd name="connsiteY56" fmla="*/ 30221 h 33005"/>
                <a:gd name="connsiteX57" fmla="*/ 12524 w 48082"/>
                <a:gd name="connsiteY57" fmla="*/ 27072 h 33005"/>
                <a:gd name="connsiteX58" fmla="*/ 11289 w 48082"/>
                <a:gd name="connsiteY58" fmla="*/ 25649 h 33005"/>
                <a:gd name="connsiteX59" fmla="*/ 11476 w 48082"/>
                <a:gd name="connsiteY59" fmla="*/ 23780 h 33005"/>
                <a:gd name="connsiteX0" fmla="*/ 11476 w 48082"/>
                <a:gd name="connsiteY0" fmla="*/ 23780 h 33005"/>
                <a:gd name="connsiteX1" fmla="*/ 12870 w 48082"/>
                <a:gd name="connsiteY1" fmla="*/ 20312 h 33005"/>
                <a:gd name="connsiteX2" fmla="*/ 12391 w 48082"/>
                <a:gd name="connsiteY2" fmla="*/ 16946 h 33005"/>
                <a:gd name="connsiteX3" fmla="*/ 11787 w 48082"/>
                <a:gd name="connsiteY3" fmla="*/ 14809 h 33005"/>
                <a:gd name="connsiteX4" fmla="*/ 10317 w 48082"/>
                <a:gd name="connsiteY4" fmla="*/ 15981 h 33005"/>
                <a:gd name="connsiteX5" fmla="*/ 9367 w 48082"/>
                <a:gd name="connsiteY5" fmla="*/ 17773 h 33005"/>
                <a:gd name="connsiteX6" fmla="*/ 5997 w 48082"/>
                <a:gd name="connsiteY6" fmla="*/ 16877 h 33005"/>
                <a:gd name="connsiteX7" fmla="*/ 2723 w 48082"/>
                <a:gd name="connsiteY7" fmla="*/ 17030 h 33005"/>
                <a:gd name="connsiteX8" fmla="*/ 12 w 48082"/>
                <a:gd name="connsiteY8" fmla="*/ 15749 h 33005"/>
                <a:gd name="connsiteX9" fmla="*/ 626 w 48082"/>
                <a:gd name="connsiteY9" fmla="*/ 12956 h 33005"/>
                <a:gd name="connsiteX10" fmla="*/ 2584 w 48082"/>
                <a:gd name="connsiteY10" fmla="*/ 11260 h 33005"/>
                <a:gd name="connsiteX11" fmla="*/ 857 w 48082"/>
                <a:gd name="connsiteY11" fmla="*/ 9310 h 33005"/>
                <a:gd name="connsiteX12" fmla="*/ 2660 w 48082"/>
                <a:gd name="connsiteY12" fmla="*/ 8924 h 33005"/>
                <a:gd name="connsiteX13" fmla="*/ 2525 w 48082"/>
                <a:gd name="connsiteY13" fmla="*/ 7314 h 33005"/>
                <a:gd name="connsiteX14" fmla="*/ 4798 w 48082"/>
                <a:gd name="connsiteY14" fmla="*/ 6643 h 33005"/>
                <a:gd name="connsiteX15" fmla="*/ 7328 w 48082"/>
                <a:gd name="connsiteY15" fmla="*/ 5450 h 33005"/>
                <a:gd name="connsiteX16" fmla="*/ 6896 w 48082"/>
                <a:gd name="connsiteY16" fmla="*/ 4534 h 33005"/>
                <a:gd name="connsiteX17" fmla="*/ 5011 w 48082"/>
                <a:gd name="connsiteY17" fmla="*/ 1476 h 33005"/>
                <a:gd name="connsiteX18" fmla="*/ 7560 w 48082"/>
                <a:gd name="connsiteY18" fmla="*/ 139 h 33005"/>
                <a:gd name="connsiteX19" fmla="*/ 12785 w 48082"/>
                <a:gd name="connsiteY19" fmla="*/ 3089 h 33005"/>
                <a:gd name="connsiteX20" fmla="*/ 17613 w 48082"/>
                <a:gd name="connsiteY20" fmla="*/ 3065 h 33005"/>
                <a:gd name="connsiteX21" fmla="*/ 20677 w 48082"/>
                <a:gd name="connsiteY21" fmla="*/ 2924 h 33005"/>
                <a:gd name="connsiteX22" fmla="*/ 22681 w 48082"/>
                <a:gd name="connsiteY22" fmla="*/ 1483 h 33005"/>
                <a:gd name="connsiteX23" fmla="*/ 24804 w 48082"/>
                <a:gd name="connsiteY23" fmla="*/ 3466 h 33005"/>
                <a:gd name="connsiteX24" fmla="*/ 28495 w 48082"/>
                <a:gd name="connsiteY24" fmla="*/ 3787 h 33005"/>
                <a:gd name="connsiteX25" fmla="*/ 29909 w 48082"/>
                <a:gd name="connsiteY25" fmla="*/ 2798 h 33005"/>
                <a:gd name="connsiteX26" fmla="*/ 30509 w 48082"/>
                <a:gd name="connsiteY26" fmla="*/ 6665 h 33005"/>
                <a:gd name="connsiteX27" fmla="*/ 32211 w 48082"/>
                <a:gd name="connsiteY27" fmla="*/ 7915 h 33005"/>
                <a:gd name="connsiteX28" fmla="*/ 34114 w 48082"/>
                <a:gd name="connsiteY28" fmla="*/ 8950 h 33005"/>
                <a:gd name="connsiteX29" fmla="*/ 35615 w 48082"/>
                <a:gd name="connsiteY29" fmla="*/ 9443 h 33005"/>
                <a:gd name="connsiteX30" fmla="*/ 37290 w 48082"/>
                <a:gd name="connsiteY30" fmla="*/ 9932 h 33005"/>
                <a:gd name="connsiteX31" fmla="*/ 37846 w 48082"/>
                <a:gd name="connsiteY31" fmla="*/ 10811 h 33005"/>
                <a:gd name="connsiteX32" fmla="*/ 39035 w 48082"/>
                <a:gd name="connsiteY32" fmla="*/ 11593 h 33005"/>
                <a:gd name="connsiteX33" fmla="*/ 38905 w 48082"/>
                <a:gd name="connsiteY33" fmla="*/ 12207 h 33005"/>
                <a:gd name="connsiteX34" fmla="*/ 40798 w 48082"/>
                <a:gd name="connsiteY34" fmla="*/ 12798 h 33005"/>
                <a:gd name="connsiteX35" fmla="*/ 44667 w 48082"/>
                <a:gd name="connsiteY35" fmla="*/ 14699 h 33005"/>
                <a:gd name="connsiteX36" fmla="*/ 47988 w 48082"/>
                <a:gd name="connsiteY36" fmla="*/ 16491 h 33005"/>
                <a:gd name="connsiteX37" fmla="*/ 46788 w 48082"/>
                <a:gd name="connsiteY37" fmla="*/ 17290 h 33005"/>
                <a:gd name="connsiteX38" fmla="*/ 44462 w 48082"/>
                <a:gd name="connsiteY38" fmla="*/ 18913 h 33005"/>
                <a:gd name="connsiteX39" fmla="*/ 45548 w 48082"/>
                <a:gd name="connsiteY39" fmla="*/ 21057 h 33005"/>
                <a:gd name="connsiteX40" fmla="*/ 44682 w 48082"/>
                <a:gd name="connsiteY40" fmla="*/ 22429 h 33005"/>
                <a:gd name="connsiteX41" fmla="*/ 41394 w 48082"/>
                <a:gd name="connsiteY41" fmla="*/ 22831 h 33005"/>
                <a:gd name="connsiteX42" fmla="*/ 41248 w 48082"/>
                <a:gd name="connsiteY42" fmla="*/ 25873 h 33005"/>
                <a:gd name="connsiteX43" fmla="*/ 38305 w 48082"/>
                <a:gd name="connsiteY43" fmla="*/ 24621 h 33005"/>
                <a:gd name="connsiteX44" fmla="*/ 37675 w 48082"/>
                <a:gd name="connsiteY44" fmla="*/ 27230 h 33005"/>
                <a:gd name="connsiteX45" fmla="*/ 37669 w 48082"/>
                <a:gd name="connsiteY45" fmla="*/ 29640 h 33005"/>
                <a:gd name="connsiteX46" fmla="*/ 34043 w 48082"/>
                <a:gd name="connsiteY46" fmla="*/ 28578 h 33005"/>
                <a:gd name="connsiteX47" fmla="*/ 32614 w 48082"/>
                <a:gd name="connsiteY47" fmla="*/ 30454 h 33005"/>
                <a:gd name="connsiteX48" fmla="*/ 31232 w 48082"/>
                <a:gd name="connsiteY48" fmla="*/ 32935 h 33005"/>
                <a:gd name="connsiteX49" fmla="*/ 30281 w 48082"/>
                <a:gd name="connsiteY49" fmla="*/ 31625 h 33005"/>
                <a:gd name="connsiteX50" fmla="*/ 26664 w 48082"/>
                <a:gd name="connsiteY50" fmla="*/ 31822 h 33005"/>
                <a:gd name="connsiteX51" fmla="*/ 25154 w 48082"/>
                <a:gd name="connsiteY51" fmla="*/ 32685 h 33005"/>
                <a:gd name="connsiteX52" fmla="*/ 21713 w 48082"/>
                <a:gd name="connsiteY52" fmla="*/ 32398 h 33005"/>
                <a:gd name="connsiteX53" fmla="*/ 20889 w 48082"/>
                <a:gd name="connsiteY53" fmla="*/ 31478 h 33005"/>
                <a:gd name="connsiteX54" fmla="*/ 18979 w 48082"/>
                <a:gd name="connsiteY54" fmla="*/ 31780 h 33005"/>
                <a:gd name="connsiteX55" fmla="*/ 14901 w 48082"/>
                <a:gd name="connsiteY55" fmla="*/ 30221 h 33005"/>
                <a:gd name="connsiteX56" fmla="*/ 12524 w 48082"/>
                <a:gd name="connsiteY56" fmla="*/ 27072 h 33005"/>
                <a:gd name="connsiteX57" fmla="*/ 11289 w 48082"/>
                <a:gd name="connsiteY57" fmla="*/ 25649 h 33005"/>
                <a:gd name="connsiteX58" fmla="*/ 11476 w 48082"/>
                <a:gd name="connsiteY58" fmla="*/ 23780 h 33005"/>
                <a:gd name="connsiteX0" fmla="*/ 11476 w 48082"/>
                <a:gd name="connsiteY0" fmla="*/ 23780 h 33005"/>
                <a:gd name="connsiteX1" fmla="*/ 12870 w 48082"/>
                <a:gd name="connsiteY1" fmla="*/ 20312 h 33005"/>
                <a:gd name="connsiteX2" fmla="*/ 12391 w 48082"/>
                <a:gd name="connsiteY2" fmla="*/ 16946 h 33005"/>
                <a:gd name="connsiteX3" fmla="*/ 11787 w 48082"/>
                <a:gd name="connsiteY3" fmla="*/ 14809 h 33005"/>
                <a:gd name="connsiteX4" fmla="*/ 10317 w 48082"/>
                <a:gd name="connsiteY4" fmla="*/ 15981 h 33005"/>
                <a:gd name="connsiteX5" fmla="*/ 9367 w 48082"/>
                <a:gd name="connsiteY5" fmla="*/ 17773 h 33005"/>
                <a:gd name="connsiteX6" fmla="*/ 5997 w 48082"/>
                <a:gd name="connsiteY6" fmla="*/ 16877 h 33005"/>
                <a:gd name="connsiteX7" fmla="*/ 2723 w 48082"/>
                <a:gd name="connsiteY7" fmla="*/ 17030 h 33005"/>
                <a:gd name="connsiteX8" fmla="*/ 12 w 48082"/>
                <a:gd name="connsiteY8" fmla="*/ 15749 h 33005"/>
                <a:gd name="connsiteX9" fmla="*/ 626 w 48082"/>
                <a:gd name="connsiteY9" fmla="*/ 12956 h 33005"/>
                <a:gd name="connsiteX10" fmla="*/ 2584 w 48082"/>
                <a:gd name="connsiteY10" fmla="*/ 11260 h 33005"/>
                <a:gd name="connsiteX11" fmla="*/ 857 w 48082"/>
                <a:gd name="connsiteY11" fmla="*/ 9310 h 33005"/>
                <a:gd name="connsiteX12" fmla="*/ 2660 w 48082"/>
                <a:gd name="connsiteY12" fmla="*/ 8924 h 33005"/>
                <a:gd name="connsiteX13" fmla="*/ 2525 w 48082"/>
                <a:gd name="connsiteY13" fmla="*/ 7314 h 33005"/>
                <a:gd name="connsiteX14" fmla="*/ 4798 w 48082"/>
                <a:gd name="connsiteY14" fmla="*/ 6643 h 33005"/>
                <a:gd name="connsiteX15" fmla="*/ 7328 w 48082"/>
                <a:gd name="connsiteY15" fmla="*/ 5450 h 33005"/>
                <a:gd name="connsiteX16" fmla="*/ 6896 w 48082"/>
                <a:gd name="connsiteY16" fmla="*/ 4534 h 33005"/>
                <a:gd name="connsiteX17" fmla="*/ 5011 w 48082"/>
                <a:gd name="connsiteY17" fmla="*/ 1476 h 33005"/>
                <a:gd name="connsiteX18" fmla="*/ 7560 w 48082"/>
                <a:gd name="connsiteY18" fmla="*/ 139 h 33005"/>
                <a:gd name="connsiteX19" fmla="*/ 12785 w 48082"/>
                <a:gd name="connsiteY19" fmla="*/ 3089 h 33005"/>
                <a:gd name="connsiteX20" fmla="*/ 17613 w 48082"/>
                <a:gd name="connsiteY20" fmla="*/ 3065 h 33005"/>
                <a:gd name="connsiteX21" fmla="*/ 20677 w 48082"/>
                <a:gd name="connsiteY21" fmla="*/ 2924 h 33005"/>
                <a:gd name="connsiteX22" fmla="*/ 22681 w 48082"/>
                <a:gd name="connsiteY22" fmla="*/ 1483 h 33005"/>
                <a:gd name="connsiteX23" fmla="*/ 24804 w 48082"/>
                <a:gd name="connsiteY23" fmla="*/ 3466 h 33005"/>
                <a:gd name="connsiteX24" fmla="*/ 28495 w 48082"/>
                <a:gd name="connsiteY24" fmla="*/ 3787 h 33005"/>
                <a:gd name="connsiteX25" fmla="*/ 29909 w 48082"/>
                <a:gd name="connsiteY25" fmla="*/ 2798 h 33005"/>
                <a:gd name="connsiteX26" fmla="*/ 30713 w 48082"/>
                <a:gd name="connsiteY26" fmla="*/ 5092 h 33005"/>
                <a:gd name="connsiteX27" fmla="*/ 30509 w 48082"/>
                <a:gd name="connsiteY27" fmla="*/ 6665 h 33005"/>
                <a:gd name="connsiteX28" fmla="*/ 32211 w 48082"/>
                <a:gd name="connsiteY28" fmla="*/ 7915 h 33005"/>
                <a:gd name="connsiteX29" fmla="*/ 34114 w 48082"/>
                <a:gd name="connsiteY29" fmla="*/ 8950 h 33005"/>
                <a:gd name="connsiteX30" fmla="*/ 35615 w 48082"/>
                <a:gd name="connsiteY30" fmla="*/ 9443 h 33005"/>
                <a:gd name="connsiteX31" fmla="*/ 37290 w 48082"/>
                <a:gd name="connsiteY31" fmla="*/ 9932 h 33005"/>
                <a:gd name="connsiteX32" fmla="*/ 37846 w 48082"/>
                <a:gd name="connsiteY32" fmla="*/ 10811 h 33005"/>
                <a:gd name="connsiteX33" fmla="*/ 39035 w 48082"/>
                <a:gd name="connsiteY33" fmla="*/ 11593 h 33005"/>
                <a:gd name="connsiteX34" fmla="*/ 38905 w 48082"/>
                <a:gd name="connsiteY34" fmla="*/ 12207 h 33005"/>
                <a:gd name="connsiteX35" fmla="*/ 40798 w 48082"/>
                <a:gd name="connsiteY35" fmla="*/ 12798 h 33005"/>
                <a:gd name="connsiteX36" fmla="*/ 44667 w 48082"/>
                <a:gd name="connsiteY36" fmla="*/ 14699 h 33005"/>
                <a:gd name="connsiteX37" fmla="*/ 47988 w 48082"/>
                <a:gd name="connsiteY37" fmla="*/ 16491 h 33005"/>
                <a:gd name="connsiteX38" fmla="*/ 46788 w 48082"/>
                <a:gd name="connsiteY38" fmla="*/ 17290 h 33005"/>
                <a:gd name="connsiteX39" fmla="*/ 44462 w 48082"/>
                <a:gd name="connsiteY39" fmla="*/ 18913 h 33005"/>
                <a:gd name="connsiteX40" fmla="*/ 45548 w 48082"/>
                <a:gd name="connsiteY40" fmla="*/ 21057 h 33005"/>
                <a:gd name="connsiteX41" fmla="*/ 44682 w 48082"/>
                <a:gd name="connsiteY41" fmla="*/ 22429 h 33005"/>
                <a:gd name="connsiteX42" fmla="*/ 41394 w 48082"/>
                <a:gd name="connsiteY42" fmla="*/ 22831 h 33005"/>
                <a:gd name="connsiteX43" fmla="*/ 41248 w 48082"/>
                <a:gd name="connsiteY43" fmla="*/ 25873 h 33005"/>
                <a:gd name="connsiteX44" fmla="*/ 38305 w 48082"/>
                <a:gd name="connsiteY44" fmla="*/ 24621 h 33005"/>
                <a:gd name="connsiteX45" fmla="*/ 37675 w 48082"/>
                <a:gd name="connsiteY45" fmla="*/ 27230 h 33005"/>
                <a:gd name="connsiteX46" fmla="*/ 37669 w 48082"/>
                <a:gd name="connsiteY46" fmla="*/ 29640 h 33005"/>
                <a:gd name="connsiteX47" fmla="*/ 34043 w 48082"/>
                <a:gd name="connsiteY47" fmla="*/ 28578 h 33005"/>
                <a:gd name="connsiteX48" fmla="*/ 32614 w 48082"/>
                <a:gd name="connsiteY48" fmla="*/ 30454 h 33005"/>
                <a:gd name="connsiteX49" fmla="*/ 31232 w 48082"/>
                <a:gd name="connsiteY49" fmla="*/ 32935 h 33005"/>
                <a:gd name="connsiteX50" fmla="*/ 30281 w 48082"/>
                <a:gd name="connsiteY50" fmla="*/ 31625 h 33005"/>
                <a:gd name="connsiteX51" fmla="*/ 26664 w 48082"/>
                <a:gd name="connsiteY51" fmla="*/ 31822 h 33005"/>
                <a:gd name="connsiteX52" fmla="*/ 25154 w 48082"/>
                <a:gd name="connsiteY52" fmla="*/ 32685 h 33005"/>
                <a:gd name="connsiteX53" fmla="*/ 21713 w 48082"/>
                <a:gd name="connsiteY53" fmla="*/ 32398 h 33005"/>
                <a:gd name="connsiteX54" fmla="*/ 20889 w 48082"/>
                <a:gd name="connsiteY54" fmla="*/ 31478 h 33005"/>
                <a:gd name="connsiteX55" fmla="*/ 18979 w 48082"/>
                <a:gd name="connsiteY55" fmla="*/ 31780 h 33005"/>
                <a:gd name="connsiteX56" fmla="*/ 14901 w 48082"/>
                <a:gd name="connsiteY56" fmla="*/ 30221 h 33005"/>
                <a:gd name="connsiteX57" fmla="*/ 12524 w 48082"/>
                <a:gd name="connsiteY57" fmla="*/ 27072 h 33005"/>
                <a:gd name="connsiteX58" fmla="*/ 11289 w 48082"/>
                <a:gd name="connsiteY58" fmla="*/ 25649 h 33005"/>
                <a:gd name="connsiteX59" fmla="*/ 11476 w 48082"/>
                <a:gd name="connsiteY59" fmla="*/ 23780 h 33005"/>
                <a:gd name="connsiteX0" fmla="*/ 11476 w 48082"/>
                <a:gd name="connsiteY0" fmla="*/ 23780 h 33005"/>
                <a:gd name="connsiteX1" fmla="*/ 12870 w 48082"/>
                <a:gd name="connsiteY1" fmla="*/ 20312 h 33005"/>
                <a:gd name="connsiteX2" fmla="*/ 12391 w 48082"/>
                <a:gd name="connsiteY2" fmla="*/ 16946 h 33005"/>
                <a:gd name="connsiteX3" fmla="*/ 11787 w 48082"/>
                <a:gd name="connsiteY3" fmla="*/ 14809 h 33005"/>
                <a:gd name="connsiteX4" fmla="*/ 10317 w 48082"/>
                <a:gd name="connsiteY4" fmla="*/ 15981 h 33005"/>
                <a:gd name="connsiteX5" fmla="*/ 9367 w 48082"/>
                <a:gd name="connsiteY5" fmla="*/ 17773 h 33005"/>
                <a:gd name="connsiteX6" fmla="*/ 5997 w 48082"/>
                <a:gd name="connsiteY6" fmla="*/ 16877 h 33005"/>
                <a:gd name="connsiteX7" fmla="*/ 2723 w 48082"/>
                <a:gd name="connsiteY7" fmla="*/ 17030 h 33005"/>
                <a:gd name="connsiteX8" fmla="*/ 12 w 48082"/>
                <a:gd name="connsiteY8" fmla="*/ 15749 h 33005"/>
                <a:gd name="connsiteX9" fmla="*/ 626 w 48082"/>
                <a:gd name="connsiteY9" fmla="*/ 12956 h 33005"/>
                <a:gd name="connsiteX10" fmla="*/ 2584 w 48082"/>
                <a:gd name="connsiteY10" fmla="*/ 11260 h 33005"/>
                <a:gd name="connsiteX11" fmla="*/ 857 w 48082"/>
                <a:gd name="connsiteY11" fmla="*/ 9310 h 33005"/>
                <a:gd name="connsiteX12" fmla="*/ 2660 w 48082"/>
                <a:gd name="connsiteY12" fmla="*/ 8924 h 33005"/>
                <a:gd name="connsiteX13" fmla="*/ 2525 w 48082"/>
                <a:gd name="connsiteY13" fmla="*/ 7314 h 33005"/>
                <a:gd name="connsiteX14" fmla="*/ 4798 w 48082"/>
                <a:gd name="connsiteY14" fmla="*/ 6643 h 33005"/>
                <a:gd name="connsiteX15" fmla="*/ 7328 w 48082"/>
                <a:gd name="connsiteY15" fmla="*/ 5450 h 33005"/>
                <a:gd name="connsiteX16" fmla="*/ 6896 w 48082"/>
                <a:gd name="connsiteY16" fmla="*/ 4534 h 33005"/>
                <a:gd name="connsiteX17" fmla="*/ 5011 w 48082"/>
                <a:gd name="connsiteY17" fmla="*/ 1476 h 33005"/>
                <a:gd name="connsiteX18" fmla="*/ 7560 w 48082"/>
                <a:gd name="connsiteY18" fmla="*/ 139 h 33005"/>
                <a:gd name="connsiteX19" fmla="*/ 12785 w 48082"/>
                <a:gd name="connsiteY19" fmla="*/ 3089 h 33005"/>
                <a:gd name="connsiteX20" fmla="*/ 17613 w 48082"/>
                <a:gd name="connsiteY20" fmla="*/ 3065 h 33005"/>
                <a:gd name="connsiteX21" fmla="*/ 20677 w 48082"/>
                <a:gd name="connsiteY21" fmla="*/ 2924 h 33005"/>
                <a:gd name="connsiteX22" fmla="*/ 22681 w 48082"/>
                <a:gd name="connsiteY22" fmla="*/ 1483 h 33005"/>
                <a:gd name="connsiteX23" fmla="*/ 24804 w 48082"/>
                <a:gd name="connsiteY23" fmla="*/ 3466 h 33005"/>
                <a:gd name="connsiteX24" fmla="*/ 28149 w 48082"/>
                <a:gd name="connsiteY24" fmla="*/ 3305 h 33005"/>
                <a:gd name="connsiteX25" fmla="*/ 29909 w 48082"/>
                <a:gd name="connsiteY25" fmla="*/ 2798 h 33005"/>
                <a:gd name="connsiteX26" fmla="*/ 30713 w 48082"/>
                <a:gd name="connsiteY26" fmla="*/ 5092 h 33005"/>
                <a:gd name="connsiteX27" fmla="*/ 30509 w 48082"/>
                <a:gd name="connsiteY27" fmla="*/ 6665 h 33005"/>
                <a:gd name="connsiteX28" fmla="*/ 32211 w 48082"/>
                <a:gd name="connsiteY28" fmla="*/ 7915 h 33005"/>
                <a:gd name="connsiteX29" fmla="*/ 34114 w 48082"/>
                <a:gd name="connsiteY29" fmla="*/ 8950 h 33005"/>
                <a:gd name="connsiteX30" fmla="*/ 35615 w 48082"/>
                <a:gd name="connsiteY30" fmla="*/ 9443 h 33005"/>
                <a:gd name="connsiteX31" fmla="*/ 37290 w 48082"/>
                <a:gd name="connsiteY31" fmla="*/ 9932 h 33005"/>
                <a:gd name="connsiteX32" fmla="*/ 37846 w 48082"/>
                <a:gd name="connsiteY32" fmla="*/ 10811 h 33005"/>
                <a:gd name="connsiteX33" fmla="*/ 39035 w 48082"/>
                <a:gd name="connsiteY33" fmla="*/ 11593 h 33005"/>
                <a:gd name="connsiteX34" fmla="*/ 38905 w 48082"/>
                <a:gd name="connsiteY34" fmla="*/ 12207 h 33005"/>
                <a:gd name="connsiteX35" fmla="*/ 40798 w 48082"/>
                <a:gd name="connsiteY35" fmla="*/ 12798 h 33005"/>
                <a:gd name="connsiteX36" fmla="*/ 44667 w 48082"/>
                <a:gd name="connsiteY36" fmla="*/ 14699 h 33005"/>
                <a:gd name="connsiteX37" fmla="*/ 47988 w 48082"/>
                <a:gd name="connsiteY37" fmla="*/ 16491 h 33005"/>
                <a:gd name="connsiteX38" fmla="*/ 46788 w 48082"/>
                <a:gd name="connsiteY38" fmla="*/ 17290 h 33005"/>
                <a:gd name="connsiteX39" fmla="*/ 44462 w 48082"/>
                <a:gd name="connsiteY39" fmla="*/ 18913 h 33005"/>
                <a:gd name="connsiteX40" fmla="*/ 45548 w 48082"/>
                <a:gd name="connsiteY40" fmla="*/ 21057 h 33005"/>
                <a:gd name="connsiteX41" fmla="*/ 44682 w 48082"/>
                <a:gd name="connsiteY41" fmla="*/ 22429 h 33005"/>
                <a:gd name="connsiteX42" fmla="*/ 41394 w 48082"/>
                <a:gd name="connsiteY42" fmla="*/ 22831 h 33005"/>
                <a:gd name="connsiteX43" fmla="*/ 41248 w 48082"/>
                <a:gd name="connsiteY43" fmla="*/ 25873 h 33005"/>
                <a:gd name="connsiteX44" fmla="*/ 38305 w 48082"/>
                <a:gd name="connsiteY44" fmla="*/ 24621 h 33005"/>
                <a:gd name="connsiteX45" fmla="*/ 37675 w 48082"/>
                <a:gd name="connsiteY45" fmla="*/ 27230 h 33005"/>
                <a:gd name="connsiteX46" fmla="*/ 37669 w 48082"/>
                <a:gd name="connsiteY46" fmla="*/ 29640 h 33005"/>
                <a:gd name="connsiteX47" fmla="*/ 34043 w 48082"/>
                <a:gd name="connsiteY47" fmla="*/ 28578 h 33005"/>
                <a:gd name="connsiteX48" fmla="*/ 32614 w 48082"/>
                <a:gd name="connsiteY48" fmla="*/ 30454 h 33005"/>
                <a:gd name="connsiteX49" fmla="*/ 31232 w 48082"/>
                <a:gd name="connsiteY49" fmla="*/ 32935 h 33005"/>
                <a:gd name="connsiteX50" fmla="*/ 30281 w 48082"/>
                <a:gd name="connsiteY50" fmla="*/ 31625 h 33005"/>
                <a:gd name="connsiteX51" fmla="*/ 26664 w 48082"/>
                <a:gd name="connsiteY51" fmla="*/ 31822 h 33005"/>
                <a:gd name="connsiteX52" fmla="*/ 25154 w 48082"/>
                <a:gd name="connsiteY52" fmla="*/ 32685 h 33005"/>
                <a:gd name="connsiteX53" fmla="*/ 21713 w 48082"/>
                <a:gd name="connsiteY53" fmla="*/ 32398 h 33005"/>
                <a:gd name="connsiteX54" fmla="*/ 20889 w 48082"/>
                <a:gd name="connsiteY54" fmla="*/ 31478 h 33005"/>
                <a:gd name="connsiteX55" fmla="*/ 18979 w 48082"/>
                <a:gd name="connsiteY55" fmla="*/ 31780 h 33005"/>
                <a:gd name="connsiteX56" fmla="*/ 14901 w 48082"/>
                <a:gd name="connsiteY56" fmla="*/ 30221 h 33005"/>
                <a:gd name="connsiteX57" fmla="*/ 12524 w 48082"/>
                <a:gd name="connsiteY57" fmla="*/ 27072 h 33005"/>
                <a:gd name="connsiteX58" fmla="*/ 11289 w 48082"/>
                <a:gd name="connsiteY58" fmla="*/ 25649 h 33005"/>
                <a:gd name="connsiteX59" fmla="*/ 11476 w 48082"/>
                <a:gd name="connsiteY59" fmla="*/ 23780 h 33005"/>
                <a:gd name="connsiteX0" fmla="*/ 11476 w 48082"/>
                <a:gd name="connsiteY0" fmla="*/ 23780 h 33005"/>
                <a:gd name="connsiteX1" fmla="*/ 12870 w 48082"/>
                <a:gd name="connsiteY1" fmla="*/ 20312 h 33005"/>
                <a:gd name="connsiteX2" fmla="*/ 12391 w 48082"/>
                <a:gd name="connsiteY2" fmla="*/ 16946 h 33005"/>
                <a:gd name="connsiteX3" fmla="*/ 11787 w 48082"/>
                <a:gd name="connsiteY3" fmla="*/ 14809 h 33005"/>
                <a:gd name="connsiteX4" fmla="*/ 10317 w 48082"/>
                <a:gd name="connsiteY4" fmla="*/ 15981 h 33005"/>
                <a:gd name="connsiteX5" fmla="*/ 9367 w 48082"/>
                <a:gd name="connsiteY5" fmla="*/ 17773 h 33005"/>
                <a:gd name="connsiteX6" fmla="*/ 5997 w 48082"/>
                <a:gd name="connsiteY6" fmla="*/ 16877 h 33005"/>
                <a:gd name="connsiteX7" fmla="*/ 2723 w 48082"/>
                <a:gd name="connsiteY7" fmla="*/ 17030 h 33005"/>
                <a:gd name="connsiteX8" fmla="*/ 12 w 48082"/>
                <a:gd name="connsiteY8" fmla="*/ 15749 h 33005"/>
                <a:gd name="connsiteX9" fmla="*/ 626 w 48082"/>
                <a:gd name="connsiteY9" fmla="*/ 12956 h 33005"/>
                <a:gd name="connsiteX10" fmla="*/ 2584 w 48082"/>
                <a:gd name="connsiteY10" fmla="*/ 11260 h 33005"/>
                <a:gd name="connsiteX11" fmla="*/ 857 w 48082"/>
                <a:gd name="connsiteY11" fmla="*/ 9310 h 33005"/>
                <a:gd name="connsiteX12" fmla="*/ 2660 w 48082"/>
                <a:gd name="connsiteY12" fmla="*/ 8924 h 33005"/>
                <a:gd name="connsiteX13" fmla="*/ 2525 w 48082"/>
                <a:gd name="connsiteY13" fmla="*/ 7314 h 33005"/>
                <a:gd name="connsiteX14" fmla="*/ 4798 w 48082"/>
                <a:gd name="connsiteY14" fmla="*/ 6643 h 33005"/>
                <a:gd name="connsiteX15" fmla="*/ 7328 w 48082"/>
                <a:gd name="connsiteY15" fmla="*/ 5450 h 33005"/>
                <a:gd name="connsiteX16" fmla="*/ 6896 w 48082"/>
                <a:gd name="connsiteY16" fmla="*/ 4534 h 33005"/>
                <a:gd name="connsiteX17" fmla="*/ 5011 w 48082"/>
                <a:gd name="connsiteY17" fmla="*/ 1476 h 33005"/>
                <a:gd name="connsiteX18" fmla="*/ 7560 w 48082"/>
                <a:gd name="connsiteY18" fmla="*/ 139 h 33005"/>
                <a:gd name="connsiteX19" fmla="*/ 12785 w 48082"/>
                <a:gd name="connsiteY19" fmla="*/ 3089 h 33005"/>
                <a:gd name="connsiteX20" fmla="*/ 17613 w 48082"/>
                <a:gd name="connsiteY20" fmla="*/ 3065 h 33005"/>
                <a:gd name="connsiteX21" fmla="*/ 20677 w 48082"/>
                <a:gd name="connsiteY21" fmla="*/ 2924 h 33005"/>
                <a:gd name="connsiteX22" fmla="*/ 22681 w 48082"/>
                <a:gd name="connsiteY22" fmla="*/ 1483 h 33005"/>
                <a:gd name="connsiteX23" fmla="*/ 24804 w 48082"/>
                <a:gd name="connsiteY23" fmla="*/ 3466 h 33005"/>
                <a:gd name="connsiteX24" fmla="*/ 28149 w 48082"/>
                <a:gd name="connsiteY24" fmla="*/ 3305 h 33005"/>
                <a:gd name="connsiteX25" fmla="*/ 29563 w 48082"/>
                <a:gd name="connsiteY25" fmla="*/ 2109 h 33005"/>
                <a:gd name="connsiteX26" fmla="*/ 30713 w 48082"/>
                <a:gd name="connsiteY26" fmla="*/ 5092 h 33005"/>
                <a:gd name="connsiteX27" fmla="*/ 30509 w 48082"/>
                <a:gd name="connsiteY27" fmla="*/ 6665 h 33005"/>
                <a:gd name="connsiteX28" fmla="*/ 32211 w 48082"/>
                <a:gd name="connsiteY28" fmla="*/ 7915 h 33005"/>
                <a:gd name="connsiteX29" fmla="*/ 34114 w 48082"/>
                <a:gd name="connsiteY29" fmla="*/ 8950 h 33005"/>
                <a:gd name="connsiteX30" fmla="*/ 35615 w 48082"/>
                <a:gd name="connsiteY30" fmla="*/ 9443 h 33005"/>
                <a:gd name="connsiteX31" fmla="*/ 37290 w 48082"/>
                <a:gd name="connsiteY31" fmla="*/ 9932 h 33005"/>
                <a:gd name="connsiteX32" fmla="*/ 37846 w 48082"/>
                <a:gd name="connsiteY32" fmla="*/ 10811 h 33005"/>
                <a:gd name="connsiteX33" fmla="*/ 39035 w 48082"/>
                <a:gd name="connsiteY33" fmla="*/ 11593 h 33005"/>
                <a:gd name="connsiteX34" fmla="*/ 38905 w 48082"/>
                <a:gd name="connsiteY34" fmla="*/ 12207 h 33005"/>
                <a:gd name="connsiteX35" fmla="*/ 40798 w 48082"/>
                <a:gd name="connsiteY35" fmla="*/ 12798 h 33005"/>
                <a:gd name="connsiteX36" fmla="*/ 44667 w 48082"/>
                <a:gd name="connsiteY36" fmla="*/ 14699 h 33005"/>
                <a:gd name="connsiteX37" fmla="*/ 47988 w 48082"/>
                <a:gd name="connsiteY37" fmla="*/ 16491 h 33005"/>
                <a:gd name="connsiteX38" fmla="*/ 46788 w 48082"/>
                <a:gd name="connsiteY38" fmla="*/ 17290 h 33005"/>
                <a:gd name="connsiteX39" fmla="*/ 44462 w 48082"/>
                <a:gd name="connsiteY39" fmla="*/ 18913 h 33005"/>
                <a:gd name="connsiteX40" fmla="*/ 45548 w 48082"/>
                <a:gd name="connsiteY40" fmla="*/ 21057 h 33005"/>
                <a:gd name="connsiteX41" fmla="*/ 44682 w 48082"/>
                <a:gd name="connsiteY41" fmla="*/ 22429 h 33005"/>
                <a:gd name="connsiteX42" fmla="*/ 41394 w 48082"/>
                <a:gd name="connsiteY42" fmla="*/ 22831 h 33005"/>
                <a:gd name="connsiteX43" fmla="*/ 41248 w 48082"/>
                <a:gd name="connsiteY43" fmla="*/ 25873 h 33005"/>
                <a:gd name="connsiteX44" fmla="*/ 38305 w 48082"/>
                <a:gd name="connsiteY44" fmla="*/ 24621 h 33005"/>
                <a:gd name="connsiteX45" fmla="*/ 37675 w 48082"/>
                <a:gd name="connsiteY45" fmla="*/ 27230 h 33005"/>
                <a:gd name="connsiteX46" fmla="*/ 37669 w 48082"/>
                <a:gd name="connsiteY46" fmla="*/ 29640 h 33005"/>
                <a:gd name="connsiteX47" fmla="*/ 34043 w 48082"/>
                <a:gd name="connsiteY47" fmla="*/ 28578 h 33005"/>
                <a:gd name="connsiteX48" fmla="*/ 32614 w 48082"/>
                <a:gd name="connsiteY48" fmla="*/ 30454 h 33005"/>
                <a:gd name="connsiteX49" fmla="*/ 31232 w 48082"/>
                <a:gd name="connsiteY49" fmla="*/ 32935 h 33005"/>
                <a:gd name="connsiteX50" fmla="*/ 30281 w 48082"/>
                <a:gd name="connsiteY50" fmla="*/ 31625 h 33005"/>
                <a:gd name="connsiteX51" fmla="*/ 26664 w 48082"/>
                <a:gd name="connsiteY51" fmla="*/ 31822 h 33005"/>
                <a:gd name="connsiteX52" fmla="*/ 25154 w 48082"/>
                <a:gd name="connsiteY52" fmla="*/ 32685 h 33005"/>
                <a:gd name="connsiteX53" fmla="*/ 21713 w 48082"/>
                <a:gd name="connsiteY53" fmla="*/ 32398 h 33005"/>
                <a:gd name="connsiteX54" fmla="*/ 20889 w 48082"/>
                <a:gd name="connsiteY54" fmla="*/ 31478 h 33005"/>
                <a:gd name="connsiteX55" fmla="*/ 18979 w 48082"/>
                <a:gd name="connsiteY55" fmla="*/ 31780 h 33005"/>
                <a:gd name="connsiteX56" fmla="*/ 14901 w 48082"/>
                <a:gd name="connsiteY56" fmla="*/ 30221 h 33005"/>
                <a:gd name="connsiteX57" fmla="*/ 12524 w 48082"/>
                <a:gd name="connsiteY57" fmla="*/ 27072 h 33005"/>
                <a:gd name="connsiteX58" fmla="*/ 11289 w 48082"/>
                <a:gd name="connsiteY58" fmla="*/ 25649 h 33005"/>
                <a:gd name="connsiteX59" fmla="*/ 11476 w 48082"/>
                <a:gd name="connsiteY59" fmla="*/ 23780 h 33005"/>
                <a:gd name="connsiteX0" fmla="*/ 11476 w 48082"/>
                <a:gd name="connsiteY0" fmla="*/ 23780 h 33005"/>
                <a:gd name="connsiteX1" fmla="*/ 12870 w 48082"/>
                <a:gd name="connsiteY1" fmla="*/ 20312 h 33005"/>
                <a:gd name="connsiteX2" fmla="*/ 12391 w 48082"/>
                <a:gd name="connsiteY2" fmla="*/ 16946 h 33005"/>
                <a:gd name="connsiteX3" fmla="*/ 11787 w 48082"/>
                <a:gd name="connsiteY3" fmla="*/ 14809 h 33005"/>
                <a:gd name="connsiteX4" fmla="*/ 10317 w 48082"/>
                <a:gd name="connsiteY4" fmla="*/ 15981 h 33005"/>
                <a:gd name="connsiteX5" fmla="*/ 9367 w 48082"/>
                <a:gd name="connsiteY5" fmla="*/ 17773 h 33005"/>
                <a:gd name="connsiteX6" fmla="*/ 5997 w 48082"/>
                <a:gd name="connsiteY6" fmla="*/ 16877 h 33005"/>
                <a:gd name="connsiteX7" fmla="*/ 2723 w 48082"/>
                <a:gd name="connsiteY7" fmla="*/ 17030 h 33005"/>
                <a:gd name="connsiteX8" fmla="*/ 12 w 48082"/>
                <a:gd name="connsiteY8" fmla="*/ 15749 h 33005"/>
                <a:gd name="connsiteX9" fmla="*/ 626 w 48082"/>
                <a:gd name="connsiteY9" fmla="*/ 12956 h 33005"/>
                <a:gd name="connsiteX10" fmla="*/ 2584 w 48082"/>
                <a:gd name="connsiteY10" fmla="*/ 11260 h 33005"/>
                <a:gd name="connsiteX11" fmla="*/ 857 w 48082"/>
                <a:gd name="connsiteY11" fmla="*/ 9310 h 33005"/>
                <a:gd name="connsiteX12" fmla="*/ 2660 w 48082"/>
                <a:gd name="connsiteY12" fmla="*/ 8924 h 33005"/>
                <a:gd name="connsiteX13" fmla="*/ 2525 w 48082"/>
                <a:gd name="connsiteY13" fmla="*/ 7314 h 33005"/>
                <a:gd name="connsiteX14" fmla="*/ 4798 w 48082"/>
                <a:gd name="connsiteY14" fmla="*/ 6643 h 33005"/>
                <a:gd name="connsiteX15" fmla="*/ 7328 w 48082"/>
                <a:gd name="connsiteY15" fmla="*/ 5450 h 33005"/>
                <a:gd name="connsiteX16" fmla="*/ 6896 w 48082"/>
                <a:gd name="connsiteY16" fmla="*/ 4534 h 33005"/>
                <a:gd name="connsiteX17" fmla="*/ 5011 w 48082"/>
                <a:gd name="connsiteY17" fmla="*/ 1476 h 33005"/>
                <a:gd name="connsiteX18" fmla="*/ 7560 w 48082"/>
                <a:gd name="connsiteY18" fmla="*/ 139 h 33005"/>
                <a:gd name="connsiteX19" fmla="*/ 12785 w 48082"/>
                <a:gd name="connsiteY19" fmla="*/ 3089 h 33005"/>
                <a:gd name="connsiteX20" fmla="*/ 17613 w 48082"/>
                <a:gd name="connsiteY20" fmla="*/ 3065 h 33005"/>
                <a:gd name="connsiteX21" fmla="*/ 20677 w 48082"/>
                <a:gd name="connsiteY21" fmla="*/ 2924 h 33005"/>
                <a:gd name="connsiteX22" fmla="*/ 22681 w 48082"/>
                <a:gd name="connsiteY22" fmla="*/ 1483 h 33005"/>
                <a:gd name="connsiteX23" fmla="*/ 24804 w 48082"/>
                <a:gd name="connsiteY23" fmla="*/ 3466 h 33005"/>
                <a:gd name="connsiteX24" fmla="*/ 27803 w 48082"/>
                <a:gd name="connsiteY24" fmla="*/ 2960 h 33005"/>
                <a:gd name="connsiteX25" fmla="*/ 29563 w 48082"/>
                <a:gd name="connsiteY25" fmla="*/ 2109 h 33005"/>
                <a:gd name="connsiteX26" fmla="*/ 30713 w 48082"/>
                <a:gd name="connsiteY26" fmla="*/ 5092 h 33005"/>
                <a:gd name="connsiteX27" fmla="*/ 30509 w 48082"/>
                <a:gd name="connsiteY27" fmla="*/ 6665 h 33005"/>
                <a:gd name="connsiteX28" fmla="*/ 32211 w 48082"/>
                <a:gd name="connsiteY28" fmla="*/ 7915 h 33005"/>
                <a:gd name="connsiteX29" fmla="*/ 34114 w 48082"/>
                <a:gd name="connsiteY29" fmla="*/ 8950 h 33005"/>
                <a:gd name="connsiteX30" fmla="*/ 35615 w 48082"/>
                <a:gd name="connsiteY30" fmla="*/ 9443 h 33005"/>
                <a:gd name="connsiteX31" fmla="*/ 37290 w 48082"/>
                <a:gd name="connsiteY31" fmla="*/ 9932 h 33005"/>
                <a:gd name="connsiteX32" fmla="*/ 37846 w 48082"/>
                <a:gd name="connsiteY32" fmla="*/ 10811 h 33005"/>
                <a:gd name="connsiteX33" fmla="*/ 39035 w 48082"/>
                <a:gd name="connsiteY33" fmla="*/ 11593 h 33005"/>
                <a:gd name="connsiteX34" fmla="*/ 38905 w 48082"/>
                <a:gd name="connsiteY34" fmla="*/ 12207 h 33005"/>
                <a:gd name="connsiteX35" fmla="*/ 40798 w 48082"/>
                <a:gd name="connsiteY35" fmla="*/ 12798 h 33005"/>
                <a:gd name="connsiteX36" fmla="*/ 44667 w 48082"/>
                <a:gd name="connsiteY36" fmla="*/ 14699 h 33005"/>
                <a:gd name="connsiteX37" fmla="*/ 47988 w 48082"/>
                <a:gd name="connsiteY37" fmla="*/ 16491 h 33005"/>
                <a:gd name="connsiteX38" fmla="*/ 46788 w 48082"/>
                <a:gd name="connsiteY38" fmla="*/ 17290 h 33005"/>
                <a:gd name="connsiteX39" fmla="*/ 44462 w 48082"/>
                <a:gd name="connsiteY39" fmla="*/ 18913 h 33005"/>
                <a:gd name="connsiteX40" fmla="*/ 45548 w 48082"/>
                <a:gd name="connsiteY40" fmla="*/ 21057 h 33005"/>
                <a:gd name="connsiteX41" fmla="*/ 44682 w 48082"/>
                <a:gd name="connsiteY41" fmla="*/ 22429 h 33005"/>
                <a:gd name="connsiteX42" fmla="*/ 41394 w 48082"/>
                <a:gd name="connsiteY42" fmla="*/ 22831 h 33005"/>
                <a:gd name="connsiteX43" fmla="*/ 41248 w 48082"/>
                <a:gd name="connsiteY43" fmla="*/ 25873 h 33005"/>
                <a:gd name="connsiteX44" fmla="*/ 38305 w 48082"/>
                <a:gd name="connsiteY44" fmla="*/ 24621 h 33005"/>
                <a:gd name="connsiteX45" fmla="*/ 37675 w 48082"/>
                <a:gd name="connsiteY45" fmla="*/ 27230 h 33005"/>
                <a:gd name="connsiteX46" fmla="*/ 37669 w 48082"/>
                <a:gd name="connsiteY46" fmla="*/ 29640 h 33005"/>
                <a:gd name="connsiteX47" fmla="*/ 34043 w 48082"/>
                <a:gd name="connsiteY47" fmla="*/ 28578 h 33005"/>
                <a:gd name="connsiteX48" fmla="*/ 32614 w 48082"/>
                <a:gd name="connsiteY48" fmla="*/ 30454 h 33005"/>
                <a:gd name="connsiteX49" fmla="*/ 31232 w 48082"/>
                <a:gd name="connsiteY49" fmla="*/ 32935 h 33005"/>
                <a:gd name="connsiteX50" fmla="*/ 30281 w 48082"/>
                <a:gd name="connsiteY50" fmla="*/ 31625 h 33005"/>
                <a:gd name="connsiteX51" fmla="*/ 26664 w 48082"/>
                <a:gd name="connsiteY51" fmla="*/ 31822 h 33005"/>
                <a:gd name="connsiteX52" fmla="*/ 25154 w 48082"/>
                <a:gd name="connsiteY52" fmla="*/ 32685 h 33005"/>
                <a:gd name="connsiteX53" fmla="*/ 21713 w 48082"/>
                <a:gd name="connsiteY53" fmla="*/ 32398 h 33005"/>
                <a:gd name="connsiteX54" fmla="*/ 20889 w 48082"/>
                <a:gd name="connsiteY54" fmla="*/ 31478 h 33005"/>
                <a:gd name="connsiteX55" fmla="*/ 18979 w 48082"/>
                <a:gd name="connsiteY55" fmla="*/ 31780 h 33005"/>
                <a:gd name="connsiteX56" fmla="*/ 14901 w 48082"/>
                <a:gd name="connsiteY56" fmla="*/ 30221 h 33005"/>
                <a:gd name="connsiteX57" fmla="*/ 12524 w 48082"/>
                <a:gd name="connsiteY57" fmla="*/ 27072 h 33005"/>
                <a:gd name="connsiteX58" fmla="*/ 11289 w 48082"/>
                <a:gd name="connsiteY58" fmla="*/ 25649 h 33005"/>
                <a:gd name="connsiteX59" fmla="*/ 11476 w 48082"/>
                <a:gd name="connsiteY59" fmla="*/ 23780 h 33005"/>
                <a:gd name="connsiteX0" fmla="*/ 11476 w 48082"/>
                <a:gd name="connsiteY0" fmla="*/ 23780 h 33005"/>
                <a:gd name="connsiteX1" fmla="*/ 12870 w 48082"/>
                <a:gd name="connsiteY1" fmla="*/ 20312 h 33005"/>
                <a:gd name="connsiteX2" fmla="*/ 12391 w 48082"/>
                <a:gd name="connsiteY2" fmla="*/ 16946 h 33005"/>
                <a:gd name="connsiteX3" fmla="*/ 11787 w 48082"/>
                <a:gd name="connsiteY3" fmla="*/ 14809 h 33005"/>
                <a:gd name="connsiteX4" fmla="*/ 10317 w 48082"/>
                <a:gd name="connsiteY4" fmla="*/ 15981 h 33005"/>
                <a:gd name="connsiteX5" fmla="*/ 9367 w 48082"/>
                <a:gd name="connsiteY5" fmla="*/ 17773 h 33005"/>
                <a:gd name="connsiteX6" fmla="*/ 5997 w 48082"/>
                <a:gd name="connsiteY6" fmla="*/ 16877 h 33005"/>
                <a:gd name="connsiteX7" fmla="*/ 2723 w 48082"/>
                <a:gd name="connsiteY7" fmla="*/ 17030 h 33005"/>
                <a:gd name="connsiteX8" fmla="*/ 12 w 48082"/>
                <a:gd name="connsiteY8" fmla="*/ 15749 h 33005"/>
                <a:gd name="connsiteX9" fmla="*/ 626 w 48082"/>
                <a:gd name="connsiteY9" fmla="*/ 12956 h 33005"/>
                <a:gd name="connsiteX10" fmla="*/ 2584 w 48082"/>
                <a:gd name="connsiteY10" fmla="*/ 11260 h 33005"/>
                <a:gd name="connsiteX11" fmla="*/ 857 w 48082"/>
                <a:gd name="connsiteY11" fmla="*/ 9310 h 33005"/>
                <a:gd name="connsiteX12" fmla="*/ 2660 w 48082"/>
                <a:gd name="connsiteY12" fmla="*/ 8924 h 33005"/>
                <a:gd name="connsiteX13" fmla="*/ 2525 w 48082"/>
                <a:gd name="connsiteY13" fmla="*/ 7314 h 33005"/>
                <a:gd name="connsiteX14" fmla="*/ 4798 w 48082"/>
                <a:gd name="connsiteY14" fmla="*/ 6643 h 33005"/>
                <a:gd name="connsiteX15" fmla="*/ 7328 w 48082"/>
                <a:gd name="connsiteY15" fmla="*/ 5450 h 33005"/>
                <a:gd name="connsiteX16" fmla="*/ 6896 w 48082"/>
                <a:gd name="connsiteY16" fmla="*/ 4534 h 33005"/>
                <a:gd name="connsiteX17" fmla="*/ 5011 w 48082"/>
                <a:gd name="connsiteY17" fmla="*/ 1476 h 33005"/>
                <a:gd name="connsiteX18" fmla="*/ 7560 w 48082"/>
                <a:gd name="connsiteY18" fmla="*/ 139 h 33005"/>
                <a:gd name="connsiteX19" fmla="*/ 12785 w 48082"/>
                <a:gd name="connsiteY19" fmla="*/ 3089 h 33005"/>
                <a:gd name="connsiteX20" fmla="*/ 17613 w 48082"/>
                <a:gd name="connsiteY20" fmla="*/ 3065 h 33005"/>
                <a:gd name="connsiteX21" fmla="*/ 20677 w 48082"/>
                <a:gd name="connsiteY21" fmla="*/ 2924 h 33005"/>
                <a:gd name="connsiteX22" fmla="*/ 22681 w 48082"/>
                <a:gd name="connsiteY22" fmla="*/ 1483 h 33005"/>
                <a:gd name="connsiteX23" fmla="*/ 24804 w 48082"/>
                <a:gd name="connsiteY23" fmla="*/ 3466 h 33005"/>
                <a:gd name="connsiteX24" fmla="*/ 29563 w 48082"/>
                <a:gd name="connsiteY24" fmla="*/ 2109 h 33005"/>
                <a:gd name="connsiteX25" fmla="*/ 30713 w 48082"/>
                <a:gd name="connsiteY25" fmla="*/ 5092 h 33005"/>
                <a:gd name="connsiteX26" fmla="*/ 30509 w 48082"/>
                <a:gd name="connsiteY26" fmla="*/ 6665 h 33005"/>
                <a:gd name="connsiteX27" fmla="*/ 32211 w 48082"/>
                <a:gd name="connsiteY27" fmla="*/ 7915 h 33005"/>
                <a:gd name="connsiteX28" fmla="*/ 34114 w 48082"/>
                <a:gd name="connsiteY28" fmla="*/ 8950 h 33005"/>
                <a:gd name="connsiteX29" fmla="*/ 35615 w 48082"/>
                <a:gd name="connsiteY29" fmla="*/ 9443 h 33005"/>
                <a:gd name="connsiteX30" fmla="*/ 37290 w 48082"/>
                <a:gd name="connsiteY30" fmla="*/ 9932 h 33005"/>
                <a:gd name="connsiteX31" fmla="*/ 37846 w 48082"/>
                <a:gd name="connsiteY31" fmla="*/ 10811 h 33005"/>
                <a:gd name="connsiteX32" fmla="*/ 39035 w 48082"/>
                <a:gd name="connsiteY32" fmla="*/ 11593 h 33005"/>
                <a:gd name="connsiteX33" fmla="*/ 38905 w 48082"/>
                <a:gd name="connsiteY33" fmla="*/ 12207 h 33005"/>
                <a:gd name="connsiteX34" fmla="*/ 40798 w 48082"/>
                <a:gd name="connsiteY34" fmla="*/ 12798 h 33005"/>
                <a:gd name="connsiteX35" fmla="*/ 44667 w 48082"/>
                <a:gd name="connsiteY35" fmla="*/ 14699 h 33005"/>
                <a:gd name="connsiteX36" fmla="*/ 47988 w 48082"/>
                <a:gd name="connsiteY36" fmla="*/ 16491 h 33005"/>
                <a:gd name="connsiteX37" fmla="*/ 46788 w 48082"/>
                <a:gd name="connsiteY37" fmla="*/ 17290 h 33005"/>
                <a:gd name="connsiteX38" fmla="*/ 44462 w 48082"/>
                <a:gd name="connsiteY38" fmla="*/ 18913 h 33005"/>
                <a:gd name="connsiteX39" fmla="*/ 45548 w 48082"/>
                <a:gd name="connsiteY39" fmla="*/ 21057 h 33005"/>
                <a:gd name="connsiteX40" fmla="*/ 44682 w 48082"/>
                <a:gd name="connsiteY40" fmla="*/ 22429 h 33005"/>
                <a:gd name="connsiteX41" fmla="*/ 41394 w 48082"/>
                <a:gd name="connsiteY41" fmla="*/ 22831 h 33005"/>
                <a:gd name="connsiteX42" fmla="*/ 41248 w 48082"/>
                <a:gd name="connsiteY42" fmla="*/ 25873 h 33005"/>
                <a:gd name="connsiteX43" fmla="*/ 38305 w 48082"/>
                <a:gd name="connsiteY43" fmla="*/ 24621 h 33005"/>
                <a:gd name="connsiteX44" fmla="*/ 37675 w 48082"/>
                <a:gd name="connsiteY44" fmla="*/ 27230 h 33005"/>
                <a:gd name="connsiteX45" fmla="*/ 37669 w 48082"/>
                <a:gd name="connsiteY45" fmla="*/ 29640 h 33005"/>
                <a:gd name="connsiteX46" fmla="*/ 34043 w 48082"/>
                <a:gd name="connsiteY46" fmla="*/ 28578 h 33005"/>
                <a:gd name="connsiteX47" fmla="*/ 32614 w 48082"/>
                <a:gd name="connsiteY47" fmla="*/ 30454 h 33005"/>
                <a:gd name="connsiteX48" fmla="*/ 31232 w 48082"/>
                <a:gd name="connsiteY48" fmla="*/ 32935 h 33005"/>
                <a:gd name="connsiteX49" fmla="*/ 30281 w 48082"/>
                <a:gd name="connsiteY49" fmla="*/ 31625 h 33005"/>
                <a:gd name="connsiteX50" fmla="*/ 26664 w 48082"/>
                <a:gd name="connsiteY50" fmla="*/ 31822 h 33005"/>
                <a:gd name="connsiteX51" fmla="*/ 25154 w 48082"/>
                <a:gd name="connsiteY51" fmla="*/ 32685 h 33005"/>
                <a:gd name="connsiteX52" fmla="*/ 21713 w 48082"/>
                <a:gd name="connsiteY52" fmla="*/ 32398 h 33005"/>
                <a:gd name="connsiteX53" fmla="*/ 20889 w 48082"/>
                <a:gd name="connsiteY53" fmla="*/ 31478 h 33005"/>
                <a:gd name="connsiteX54" fmla="*/ 18979 w 48082"/>
                <a:gd name="connsiteY54" fmla="*/ 31780 h 33005"/>
                <a:gd name="connsiteX55" fmla="*/ 14901 w 48082"/>
                <a:gd name="connsiteY55" fmla="*/ 30221 h 33005"/>
                <a:gd name="connsiteX56" fmla="*/ 12524 w 48082"/>
                <a:gd name="connsiteY56" fmla="*/ 27072 h 33005"/>
                <a:gd name="connsiteX57" fmla="*/ 11289 w 48082"/>
                <a:gd name="connsiteY57" fmla="*/ 25649 h 33005"/>
                <a:gd name="connsiteX58" fmla="*/ 11476 w 48082"/>
                <a:gd name="connsiteY58" fmla="*/ 23780 h 33005"/>
                <a:gd name="connsiteX0" fmla="*/ 11476 w 47988"/>
                <a:gd name="connsiteY0" fmla="*/ 23780 h 33005"/>
                <a:gd name="connsiteX1" fmla="*/ 12870 w 47988"/>
                <a:gd name="connsiteY1" fmla="*/ 20312 h 33005"/>
                <a:gd name="connsiteX2" fmla="*/ 12391 w 47988"/>
                <a:gd name="connsiteY2" fmla="*/ 16946 h 33005"/>
                <a:gd name="connsiteX3" fmla="*/ 11787 w 47988"/>
                <a:gd name="connsiteY3" fmla="*/ 14809 h 33005"/>
                <a:gd name="connsiteX4" fmla="*/ 10317 w 47988"/>
                <a:gd name="connsiteY4" fmla="*/ 15981 h 33005"/>
                <a:gd name="connsiteX5" fmla="*/ 9367 w 47988"/>
                <a:gd name="connsiteY5" fmla="*/ 17773 h 33005"/>
                <a:gd name="connsiteX6" fmla="*/ 5997 w 47988"/>
                <a:gd name="connsiteY6" fmla="*/ 16877 h 33005"/>
                <a:gd name="connsiteX7" fmla="*/ 2723 w 47988"/>
                <a:gd name="connsiteY7" fmla="*/ 17030 h 33005"/>
                <a:gd name="connsiteX8" fmla="*/ 12 w 47988"/>
                <a:gd name="connsiteY8" fmla="*/ 15749 h 33005"/>
                <a:gd name="connsiteX9" fmla="*/ 626 w 47988"/>
                <a:gd name="connsiteY9" fmla="*/ 12956 h 33005"/>
                <a:gd name="connsiteX10" fmla="*/ 2584 w 47988"/>
                <a:gd name="connsiteY10" fmla="*/ 11260 h 33005"/>
                <a:gd name="connsiteX11" fmla="*/ 857 w 47988"/>
                <a:gd name="connsiteY11" fmla="*/ 9310 h 33005"/>
                <a:gd name="connsiteX12" fmla="*/ 2660 w 47988"/>
                <a:gd name="connsiteY12" fmla="*/ 8924 h 33005"/>
                <a:gd name="connsiteX13" fmla="*/ 2525 w 47988"/>
                <a:gd name="connsiteY13" fmla="*/ 7314 h 33005"/>
                <a:gd name="connsiteX14" fmla="*/ 4798 w 47988"/>
                <a:gd name="connsiteY14" fmla="*/ 6643 h 33005"/>
                <a:gd name="connsiteX15" fmla="*/ 7328 w 47988"/>
                <a:gd name="connsiteY15" fmla="*/ 5450 h 33005"/>
                <a:gd name="connsiteX16" fmla="*/ 6896 w 47988"/>
                <a:gd name="connsiteY16" fmla="*/ 4534 h 33005"/>
                <a:gd name="connsiteX17" fmla="*/ 5011 w 47988"/>
                <a:gd name="connsiteY17" fmla="*/ 1476 h 33005"/>
                <a:gd name="connsiteX18" fmla="*/ 7560 w 47988"/>
                <a:gd name="connsiteY18" fmla="*/ 139 h 33005"/>
                <a:gd name="connsiteX19" fmla="*/ 12785 w 47988"/>
                <a:gd name="connsiteY19" fmla="*/ 3089 h 33005"/>
                <a:gd name="connsiteX20" fmla="*/ 17613 w 47988"/>
                <a:gd name="connsiteY20" fmla="*/ 3065 h 33005"/>
                <a:gd name="connsiteX21" fmla="*/ 20677 w 47988"/>
                <a:gd name="connsiteY21" fmla="*/ 2924 h 33005"/>
                <a:gd name="connsiteX22" fmla="*/ 22681 w 47988"/>
                <a:gd name="connsiteY22" fmla="*/ 1483 h 33005"/>
                <a:gd name="connsiteX23" fmla="*/ 24804 w 47988"/>
                <a:gd name="connsiteY23" fmla="*/ 3466 h 33005"/>
                <a:gd name="connsiteX24" fmla="*/ 29563 w 47988"/>
                <a:gd name="connsiteY24" fmla="*/ 2109 h 33005"/>
                <a:gd name="connsiteX25" fmla="*/ 30713 w 47988"/>
                <a:gd name="connsiteY25" fmla="*/ 5092 h 33005"/>
                <a:gd name="connsiteX26" fmla="*/ 30509 w 47988"/>
                <a:gd name="connsiteY26" fmla="*/ 6665 h 33005"/>
                <a:gd name="connsiteX27" fmla="*/ 32211 w 47988"/>
                <a:gd name="connsiteY27" fmla="*/ 7915 h 33005"/>
                <a:gd name="connsiteX28" fmla="*/ 34114 w 47988"/>
                <a:gd name="connsiteY28" fmla="*/ 8950 h 33005"/>
                <a:gd name="connsiteX29" fmla="*/ 35615 w 47988"/>
                <a:gd name="connsiteY29" fmla="*/ 9443 h 33005"/>
                <a:gd name="connsiteX30" fmla="*/ 37290 w 47988"/>
                <a:gd name="connsiteY30" fmla="*/ 9932 h 33005"/>
                <a:gd name="connsiteX31" fmla="*/ 37846 w 47988"/>
                <a:gd name="connsiteY31" fmla="*/ 10811 h 33005"/>
                <a:gd name="connsiteX32" fmla="*/ 39035 w 47988"/>
                <a:gd name="connsiteY32" fmla="*/ 11593 h 33005"/>
                <a:gd name="connsiteX33" fmla="*/ 38905 w 47988"/>
                <a:gd name="connsiteY33" fmla="*/ 12207 h 33005"/>
                <a:gd name="connsiteX34" fmla="*/ 40798 w 47988"/>
                <a:gd name="connsiteY34" fmla="*/ 12798 h 33005"/>
                <a:gd name="connsiteX35" fmla="*/ 44667 w 47988"/>
                <a:gd name="connsiteY35" fmla="*/ 14699 h 33005"/>
                <a:gd name="connsiteX36" fmla="*/ 46701 w 47988"/>
                <a:gd name="connsiteY36" fmla="*/ 15430 h 33005"/>
                <a:gd name="connsiteX37" fmla="*/ 47988 w 47988"/>
                <a:gd name="connsiteY37" fmla="*/ 16491 h 33005"/>
                <a:gd name="connsiteX38" fmla="*/ 46788 w 47988"/>
                <a:gd name="connsiteY38" fmla="*/ 17290 h 33005"/>
                <a:gd name="connsiteX39" fmla="*/ 44462 w 47988"/>
                <a:gd name="connsiteY39" fmla="*/ 18913 h 33005"/>
                <a:gd name="connsiteX40" fmla="*/ 45548 w 47988"/>
                <a:gd name="connsiteY40" fmla="*/ 21057 h 33005"/>
                <a:gd name="connsiteX41" fmla="*/ 44682 w 47988"/>
                <a:gd name="connsiteY41" fmla="*/ 22429 h 33005"/>
                <a:gd name="connsiteX42" fmla="*/ 41394 w 47988"/>
                <a:gd name="connsiteY42" fmla="*/ 22831 h 33005"/>
                <a:gd name="connsiteX43" fmla="*/ 41248 w 47988"/>
                <a:gd name="connsiteY43" fmla="*/ 25873 h 33005"/>
                <a:gd name="connsiteX44" fmla="*/ 38305 w 47988"/>
                <a:gd name="connsiteY44" fmla="*/ 24621 h 33005"/>
                <a:gd name="connsiteX45" fmla="*/ 37675 w 47988"/>
                <a:gd name="connsiteY45" fmla="*/ 27230 h 33005"/>
                <a:gd name="connsiteX46" fmla="*/ 37669 w 47988"/>
                <a:gd name="connsiteY46" fmla="*/ 29640 h 33005"/>
                <a:gd name="connsiteX47" fmla="*/ 34043 w 47988"/>
                <a:gd name="connsiteY47" fmla="*/ 28578 h 33005"/>
                <a:gd name="connsiteX48" fmla="*/ 32614 w 47988"/>
                <a:gd name="connsiteY48" fmla="*/ 30454 h 33005"/>
                <a:gd name="connsiteX49" fmla="*/ 31232 w 47988"/>
                <a:gd name="connsiteY49" fmla="*/ 32935 h 33005"/>
                <a:gd name="connsiteX50" fmla="*/ 30281 w 47988"/>
                <a:gd name="connsiteY50" fmla="*/ 31625 h 33005"/>
                <a:gd name="connsiteX51" fmla="*/ 26664 w 47988"/>
                <a:gd name="connsiteY51" fmla="*/ 31822 h 33005"/>
                <a:gd name="connsiteX52" fmla="*/ 25154 w 47988"/>
                <a:gd name="connsiteY52" fmla="*/ 32685 h 33005"/>
                <a:gd name="connsiteX53" fmla="*/ 21713 w 47988"/>
                <a:gd name="connsiteY53" fmla="*/ 32398 h 33005"/>
                <a:gd name="connsiteX54" fmla="*/ 20889 w 47988"/>
                <a:gd name="connsiteY54" fmla="*/ 31478 h 33005"/>
                <a:gd name="connsiteX55" fmla="*/ 18979 w 47988"/>
                <a:gd name="connsiteY55" fmla="*/ 31780 h 33005"/>
                <a:gd name="connsiteX56" fmla="*/ 14901 w 47988"/>
                <a:gd name="connsiteY56" fmla="*/ 30221 h 33005"/>
                <a:gd name="connsiteX57" fmla="*/ 12524 w 47988"/>
                <a:gd name="connsiteY57" fmla="*/ 27072 h 33005"/>
                <a:gd name="connsiteX58" fmla="*/ 11289 w 47988"/>
                <a:gd name="connsiteY58" fmla="*/ 25649 h 33005"/>
                <a:gd name="connsiteX59" fmla="*/ 11476 w 47988"/>
                <a:gd name="connsiteY59" fmla="*/ 23780 h 33005"/>
                <a:gd name="connsiteX0" fmla="*/ 11476 w 47988"/>
                <a:gd name="connsiteY0" fmla="*/ 23780 h 33005"/>
                <a:gd name="connsiteX1" fmla="*/ 12870 w 47988"/>
                <a:gd name="connsiteY1" fmla="*/ 20312 h 33005"/>
                <a:gd name="connsiteX2" fmla="*/ 12391 w 47988"/>
                <a:gd name="connsiteY2" fmla="*/ 16946 h 33005"/>
                <a:gd name="connsiteX3" fmla="*/ 11787 w 47988"/>
                <a:gd name="connsiteY3" fmla="*/ 14809 h 33005"/>
                <a:gd name="connsiteX4" fmla="*/ 10317 w 47988"/>
                <a:gd name="connsiteY4" fmla="*/ 15981 h 33005"/>
                <a:gd name="connsiteX5" fmla="*/ 9367 w 47988"/>
                <a:gd name="connsiteY5" fmla="*/ 17773 h 33005"/>
                <a:gd name="connsiteX6" fmla="*/ 5997 w 47988"/>
                <a:gd name="connsiteY6" fmla="*/ 16877 h 33005"/>
                <a:gd name="connsiteX7" fmla="*/ 2723 w 47988"/>
                <a:gd name="connsiteY7" fmla="*/ 17030 h 33005"/>
                <a:gd name="connsiteX8" fmla="*/ 12 w 47988"/>
                <a:gd name="connsiteY8" fmla="*/ 15749 h 33005"/>
                <a:gd name="connsiteX9" fmla="*/ 626 w 47988"/>
                <a:gd name="connsiteY9" fmla="*/ 12956 h 33005"/>
                <a:gd name="connsiteX10" fmla="*/ 2584 w 47988"/>
                <a:gd name="connsiteY10" fmla="*/ 11260 h 33005"/>
                <a:gd name="connsiteX11" fmla="*/ 857 w 47988"/>
                <a:gd name="connsiteY11" fmla="*/ 9310 h 33005"/>
                <a:gd name="connsiteX12" fmla="*/ 2660 w 47988"/>
                <a:gd name="connsiteY12" fmla="*/ 8924 h 33005"/>
                <a:gd name="connsiteX13" fmla="*/ 2525 w 47988"/>
                <a:gd name="connsiteY13" fmla="*/ 7314 h 33005"/>
                <a:gd name="connsiteX14" fmla="*/ 4798 w 47988"/>
                <a:gd name="connsiteY14" fmla="*/ 6643 h 33005"/>
                <a:gd name="connsiteX15" fmla="*/ 7328 w 47988"/>
                <a:gd name="connsiteY15" fmla="*/ 5450 h 33005"/>
                <a:gd name="connsiteX16" fmla="*/ 6896 w 47988"/>
                <a:gd name="connsiteY16" fmla="*/ 4534 h 33005"/>
                <a:gd name="connsiteX17" fmla="*/ 5011 w 47988"/>
                <a:gd name="connsiteY17" fmla="*/ 1476 h 33005"/>
                <a:gd name="connsiteX18" fmla="*/ 7560 w 47988"/>
                <a:gd name="connsiteY18" fmla="*/ 139 h 33005"/>
                <a:gd name="connsiteX19" fmla="*/ 12785 w 47988"/>
                <a:gd name="connsiteY19" fmla="*/ 3089 h 33005"/>
                <a:gd name="connsiteX20" fmla="*/ 17613 w 47988"/>
                <a:gd name="connsiteY20" fmla="*/ 3065 h 33005"/>
                <a:gd name="connsiteX21" fmla="*/ 20677 w 47988"/>
                <a:gd name="connsiteY21" fmla="*/ 2924 h 33005"/>
                <a:gd name="connsiteX22" fmla="*/ 22681 w 47988"/>
                <a:gd name="connsiteY22" fmla="*/ 1483 h 33005"/>
                <a:gd name="connsiteX23" fmla="*/ 24804 w 47988"/>
                <a:gd name="connsiteY23" fmla="*/ 3466 h 33005"/>
                <a:gd name="connsiteX24" fmla="*/ 29563 w 47988"/>
                <a:gd name="connsiteY24" fmla="*/ 2109 h 33005"/>
                <a:gd name="connsiteX25" fmla="*/ 30713 w 47988"/>
                <a:gd name="connsiteY25" fmla="*/ 5092 h 33005"/>
                <a:gd name="connsiteX26" fmla="*/ 30509 w 47988"/>
                <a:gd name="connsiteY26" fmla="*/ 6665 h 33005"/>
                <a:gd name="connsiteX27" fmla="*/ 32211 w 47988"/>
                <a:gd name="connsiteY27" fmla="*/ 7915 h 33005"/>
                <a:gd name="connsiteX28" fmla="*/ 34114 w 47988"/>
                <a:gd name="connsiteY28" fmla="*/ 8950 h 33005"/>
                <a:gd name="connsiteX29" fmla="*/ 35615 w 47988"/>
                <a:gd name="connsiteY29" fmla="*/ 9443 h 33005"/>
                <a:gd name="connsiteX30" fmla="*/ 37290 w 47988"/>
                <a:gd name="connsiteY30" fmla="*/ 9932 h 33005"/>
                <a:gd name="connsiteX31" fmla="*/ 37846 w 47988"/>
                <a:gd name="connsiteY31" fmla="*/ 10811 h 33005"/>
                <a:gd name="connsiteX32" fmla="*/ 39035 w 47988"/>
                <a:gd name="connsiteY32" fmla="*/ 11593 h 33005"/>
                <a:gd name="connsiteX33" fmla="*/ 38905 w 47988"/>
                <a:gd name="connsiteY33" fmla="*/ 12207 h 33005"/>
                <a:gd name="connsiteX34" fmla="*/ 40798 w 47988"/>
                <a:gd name="connsiteY34" fmla="*/ 12798 h 33005"/>
                <a:gd name="connsiteX35" fmla="*/ 43850 w 47988"/>
                <a:gd name="connsiteY35" fmla="*/ 13913 h 33005"/>
                <a:gd name="connsiteX36" fmla="*/ 44667 w 47988"/>
                <a:gd name="connsiteY36" fmla="*/ 14699 h 33005"/>
                <a:gd name="connsiteX37" fmla="*/ 46701 w 47988"/>
                <a:gd name="connsiteY37" fmla="*/ 15430 h 33005"/>
                <a:gd name="connsiteX38" fmla="*/ 47988 w 47988"/>
                <a:gd name="connsiteY38" fmla="*/ 16491 h 33005"/>
                <a:gd name="connsiteX39" fmla="*/ 46788 w 47988"/>
                <a:gd name="connsiteY39" fmla="*/ 17290 h 33005"/>
                <a:gd name="connsiteX40" fmla="*/ 44462 w 47988"/>
                <a:gd name="connsiteY40" fmla="*/ 18913 h 33005"/>
                <a:gd name="connsiteX41" fmla="*/ 45548 w 47988"/>
                <a:gd name="connsiteY41" fmla="*/ 21057 h 33005"/>
                <a:gd name="connsiteX42" fmla="*/ 44682 w 47988"/>
                <a:gd name="connsiteY42" fmla="*/ 22429 h 33005"/>
                <a:gd name="connsiteX43" fmla="*/ 41394 w 47988"/>
                <a:gd name="connsiteY43" fmla="*/ 22831 h 33005"/>
                <a:gd name="connsiteX44" fmla="*/ 41248 w 47988"/>
                <a:gd name="connsiteY44" fmla="*/ 25873 h 33005"/>
                <a:gd name="connsiteX45" fmla="*/ 38305 w 47988"/>
                <a:gd name="connsiteY45" fmla="*/ 24621 h 33005"/>
                <a:gd name="connsiteX46" fmla="*/ 37675 w 47988"/>
                <a:gd name="connsiteY46" fmla="*/ 27230 h 33005"/>
                <a:gd name="connsiteX47" fmla="*/ 37669 w 47988"/>
                <a:gd name="connsiteY47" fmla="*/ 29640 h 33005"/>
                <a:gd name="connsiteX48" fmla="*/ 34043 w 47988"/>
                <a:gd name="connsiteY48" fmla="*/ 28578 h 33005"/>
                <a:gd name="connsiteX49" fmla="*/ 32614 w 47988"/>
                <a:gd name="connsiteY49" fmla="*/ 30454 h 33005"/>
                <a:gd name="connsiteX50" fmla="*/ 31232 w 47988"/>
                <a:gd name="connsiteY50" fmla="*/ 32935 h 33005"/>
                <a:gd name="connsiteX51" fmla="*/ 30281 w 47988"/>
                <a:gd name="connsiteY51" fmla="*/ 31625 h 33005"/>
                <a:gd name="connsiteX52" fmla="*/ 26664 w 47988"/>
                <a:gd name="connsiteY52" fmla="*/ 31822 h 33005"/>
                <a:gd name="connsiteX53" fmla="*/ 25154 w 47988"/>
                <a:gd name="connsiteY53" fmla="*/ 32685 h 33005"/>
                <a:gd name="connsiteX54" fmla="*/ 21713 w 47988"/>
                <a:gd name="connsiteY54" fmla="*/ 32398 h 33005"/>
                <a:gd name="connsiteX55" fmla="*/ 20889 w 47988"/>
                <a:gd name="connsiteY55" fmla="*/ 31478 h 33005"/>
                <a:gd name="connsiteX56" fmla="*/ 18979 w 47988"/>
                <a:gd name="connsiteY56" fmla="*/ 31780 h 33005"/>
                <a:gd name="connsiteX57" fmla="*/ 14901 w 47988"/>
                <a:gd name="connsiteY57" fmla="*/ 30221 h 33005"/>
                <a:gd name="connsiteX58" fmla="*/ 12524 w 47988"/>
                <a:gd name="connsiteY58" fmla="*/ 27072 h 33005"/>
                <a:gd name="connsiteX59" fmla="*/ 11289 w 47988"/>
                <a:gd name="connsiteY59" fmla="*/ 25649 h 33005"/>
                <a:gd name="connsiteX60" fmla="*/ 11476 w 47988"/>
                <a:gd name="connsiteY60" fmla="*/ 23780 h 33005"/>
                <a:gd name="connsiteX0" fmla="*/ 11476 w 47988"/>
                <a:gd name="connsiteY0" fmla="*/ 23780 h 33005"/>
                <a:gd name="connsiteX1" fmla="*/ 12870 w 47988"/>
                <a:gd name="connsiteY1" fmla="*/ 20312 h 33005"/>
                <a:gd name="connsiteX2" fmla="*/ 12391 w 47988"/>
                <a:gd name="connsiteY2" fmla="*/ 16946 h 33005"/>
                <a:gd name="connsiteX3" fmla="*/ 11787 w 47988"/>
                <a:gd name="connsiteY3" fmla="*/ 14809 h 33005"/>
                <a:gd name="connsiteX4" fmla="*/ 10317 w 47988"/>
                <a:gd name="connsiteY4" fmla="*/ 15981 h 33005"/>
                <a:gd name="connsiteX5" fmla="*/ 9367 w 47988"/>
                <a:gd name="connsiteY5" fmla="*/ 17773 h 33005"/>
                <a:gd name="connsiteX6" fmla="*/ 5997 w 47988"/>
                <a:gd name="connsiteY6" fmla="*/ 16877 h 33005"/>
                <a:gd name="connsiteX7" fmla="*/ 2723 w 47988"/>
                <a:gd name="connsiteY7" fmla="*/ 17030 h 33005"/>
                <a:gd name="connsiteX8" fmla="*/ 12 w 47988"/>
                <a:gd name="connsiteY8" fmla="*/ 15749 h 33005"/>
                <a:gd name="connsiteX9" fmla="*/ 626 w 47988"/>
                <a:gd name="connsiteY9" fmla="*/ 12956 h 33005"/>
                <a:gd name="connsiteX10" fmla="*/ 2584 w 47988"/>
                <a:gd name="connsiteY10" fmla="*/ 11260 h 33005"/>
                <a:gd name="connsiteX11" fmla="*/ 857 w 47988"/>
                <a:gd name="connsiteY11" fmla="*/ 9310 h 33005"/>
                <a:gd name="connsiteX12" fmla="*/ 2660 w 47988"/>
                <a:gd name="connsiteY12" fmla="*/ 8924 h 33005"/>
                <a:gd name="connsiteX13" fmla="*/ 2525 w 47988"/>
                <a:gd name="connsiteY13" fmla="*/ 7314 h 33005"/>
                <a:gd name="connsiteX14" fmla="*/ 4798 w 47988"/>
                <a:gd name="connsiteY14" fmla="*/ 6643 h 33005"/>
                <a:gd name="connsiteX15" fmla="*/ 7328 w 47988"/>
                <a:gd name="connsiteY15" fmla="*/ 5450 h 33005"/>
                <a:gd name="connsiteX16" fmla="*/ 6896 w 47988"/>
                <a:gd name="connsiteY16" fmla="*/ 4534 h 33005"/>
                <a:gd name="connsiteX17" fmla="*/ 5011 w 47988"/>
                <a:gd name="connsiteY17" fmla="*/ 1476 h 33005"/>
                <a:gd name="connsiteX18" fmla="*/ 7560 w 47988"/>
                <a:gd name="connsiteY18" fmla="*/ 139 h 33005"/>
                <a:gd name="connsiteX19" fmla="*/ 12785 w 47988"/>
                <a:gd name="connsiteY19" fmla="*/ 3089 h 33005"/>
                <a:gd name="connsiteX20" fmla="*/ 17613 w 47988"/>
                <a:gd name="connsiteY20" fmla="*/ 3065 h 33005"/>
                <a:gd name="connsiteX21" fmla="*/ 20677 w 47988"/>
                <a:gd name="connsiteY21" fmla="*/ 2924 h 33005"/>
                <a:gd name="connsiteX22" fmla="*/ 22681 w 47988"/>
                <a:gd name="connsiteY22" fmla="*/ 1483 h 33005"/>
                <a:gd name="connsiteX23" fmla="*/ 24804 w 47988"/>
                <a:gd name="connsiteY23" fmla="*/ 3466 h 33005"/>
                <a:gd name="connsiteX24" fmla="*/ 29563 w 47988"/>
                <a:gd name="connsiteY24" fmla="*/ 2109 h 33005"/>
                <a:gd name="connsiteX25" fmla="*/ 30713 w 47988"/>
                <a:gd name="connsiteY25" fmla="*/ 5092 h 33005"/>
                <a:gd name="connsiteX26" fmla="*/ 30509 w 47988"/>
                <a:gd name="connsiteY26" fmla="*/ 6665 h 33005"/>
                <a:gd name="connsiteX27" fmla="*/ 32211 w 47988"/>
                <a:gd name="connsiteY27" fmla="*/ 7915 h 33005"/>
                <a:gd name="connsiteX28" fmla="*/ 34114 w 47988"/>
                <a:gd name="connsiteY28" fmla="*/ 8950 h 33005"/>
                <a:gd name="connsiteX29" fmla="*/ 35615 w 47988"/>
                <a:gd name="connsiteY29" fmla="*/ 9443 h 33005"/>
                <a:gd name="connsiteX30" fmla="*/ 37290 w 47988"/>
                <a:gd name="connsiteY30" fmla="*/ 9932 h 33005"/>
                <a:gd name="connsiteX31" fmla="*/ 37846 w 47988"/>
                <a:gd name="connsiteY31" fmla="*/ 10811 h 33005"/>
                <a:gd name="connsiteX32" fmla="*/ 39035 w 47988"/>
                <a:gd name="connsiteY32" fmla="*/ 11593 h 33005"/>
                <a:gd name="connsiteX33" fmla="*/ 38905 w 47988"/>
                <a:gd name="connsiteY33" fmla="*/ 12207 h 33005"/>
                <a:gd name="connsiteX34" fmla="*/ 40798 w 47988"/>
                <a:gd name="connsiteY34" fmla="*/ 12798 h 33005"/>
                <a:gd name="connsiteX35" fmla="*/ 43850 w 47988"/>
                <a:gd name="connsiteY35" fmla="*/ 13913 h 33005"/>
                <a:gd name="connsiteX36" fmla="*/ 44667 w 47988"/>
                <a:gd name="connsiteY36" fmla="*/ 14699 h 33005"/>
                <a:gd name="connsiteX37" fmla="*/ 46701 w 47988"/>
                <a:gd name="connsiteY37" fmla="*/ 15430 h 33005"/>
                <a:gd name="connsiteX38" fmla="*/ 47988 w 47988"/>
                <a:gd name="connsiteY38" fmla="*/ 16491 h 33005"/>
                <a:gd name="connsiteX39" fmla="*/ 46788 w 47988"/>
                <a:gd name="connsiteY39" fmla="*/ 17290 h 33005"/>
                <a:gd name="connsiteX40" fmla="*/ 44462 w 47988"/>
                <a:gd name="connsiteY40" fmla="*/ 18913 h 33005"/>
                <a:gd name="connsiteX41" fmla="*/ 45548 w 47988"/>
                <a:gd name="connsiteY41" fmla="*/ 21057 h 33005"/>
                <a:gd name="connsiteX42" fmla="*/ 44682 w 47988"/>
                <a:gd name="connsiteY42" fmla="*/ 22429 h 33005"/>
                <a:gd name="connsiteX43" fmla="*/ 41394 w 47988"/>
                <a:gd name="connsiteY43" fmla="*/ 22831 h 33005"/>
                <a:gd name="connsiteX44" fmla="*/ 41248 w 47988"/>
                <a:gd name="connsiteY44" fmla="*/ 25873 h 33005"/>
                <a:gd name="connsiteX45" fmla="*/ 38305 w 47988"/>
                <a:gd name="connsiteY45" fmla="*/ 24621 h 33005"/>
                <a:gd name="connsiteX46" fmla="*/ 37675 w 47988"/>
                <a:gd name="connsiteY46" fmla="*/ 27230 h 33005"/>
                <a:gd name="connsiteX47" fmla="*/ 38059 w 47988"/>
                <a:gd name="connsiteY47" fmla="*/ 28042 h 33005"/>
                <a:gd name="connsiteX48" fmla="*/ 37669 w 47988"/>
                <a:gd name="connsiteY48" fmla="*/ 29640 h 33005"/>
                <a:gd name="connsiteX49" fmla="*/ 34043 w 47988"/>
                <a:gd name="connsiteY49" fmla="*/ 28578 h 33005"/>
                <a:gd name="connsiteX50" fmla="*/ 32614 w 47988"/>
                <a:gd name="connsiteY50" fmla="*/ 30454 h 33005"/>
                <a:gd name="connsiteX51" fmla="*/ 31232 w 47988"/>
                <a:gd name="connsiteY51" fmla="*/ 32935 h 33005"/>
                <a:gd name="connsiteX52" fmla="*/ 30281 w 47988"/>
                <a:gd name="connsiteY52" fmla="*/ 31625 h 33005"/>
                <a:gd name="connsiteX53" fmla="*/ 26664 w 47988"/>
                <a:gd name="connsiteY53" fmla="*/ 31822 h 33005"/>
                <a:gd name="connsiteX54" fmla="*/ 25154 w 47988"/>
                <a:gd name="connsiteY54" fmla="*/ 32685 h 33005"/>
                <a:gd name="connsiteX55" fmla="*/ 21713 w 47988"/>
                <a:gd name="connsiteY55" fmla="*/ 32398 h 33005"/>
                <a:gd name="connsiteX56" fmla="*/ 20889 w 47988"/>
                <a:gd name="connsiteY56" fmla="*/ 31478 h 33005"/>
                <a:gd name="connsiteX57" fmla="*/ 18979 w 47988"/>
                <a:gd name="connsiteY57" fmla="*/ 31780 h 33005"/>
                <a:gd name="connsiteX58" fmla="*/ 14901 w 47988"/>
                <a:gd name="connsiteY58" fmla="*/ 30221 h 33005"/>
                <a:gd name="connsiteX59" fmla="*/ 12524 w 47988"/>
                <a:gd name="connsiteY59" fmla="*/ 27072 h 33005"/>
                <a:gd name="connsiteX60" fmla="*/ 11289 w 47988"/>
                <a:gd name="connsiteY60" fmla="*/ 25649 h 33005"/>
                <a:gd name="connsiteX61" fmla="*/ 11476 w 47988"/>
                <a:gd name="connsiteY61" fmla="*/ 23780 h 33005"/>
                <a:gd name="connsiteX0" fmla="*/ 11476 w 47988"/>
                <a:gd name="connsiteY0" fmla="*/ 23780 h 33005"/>
                <a:gd name="connsiteX1" fmla="*/ 12870 w 47988"/>
                <a:gd name="connsiteY1" fmla="*/ 20312 h 33005"/>
                <a:gd name="connsiteX2" fmla="*/ 12391 w 47988"/>
                <a:gd name="connsiteY2" fmla="*/ 16946 h 33005"/>
                <a:gd name="connsiteX3" fmla="*/ 11787 w 47988"/>
                <a:gd name="connsiteY3" fmla="*/ 14809 h 33005"/>
                <a:gd name="connsiteX4" fmla="*/ 10317 w 47988"/>
                <a:gd name="connsiteY4" fmla="*/ 15981 h 33005"/>
                <a:gd name="connsiteX5" fmla="*/ 9367 w 47988"/>
                <a:gd name="connsiteY5" fmla="*/ 17773 h 33005"/>
                <a:gd name="connsiteX6" fmla="*/ 5997 w 47988"/>
                <a:gd name="connsiteY6" fmla="*/ 16877 h 33005"/>
                <a:gd name="connsiteX7" fmla="*/ 2723 w 47988"/>
                <a:gd name="connsiteY7" fmla="*/ 17030 h 33005"/>
                <a:gd name="connsiteX8" fmla="*/ 12 w 47988"/>
                <a:gd name="connsiteY8" fmla="*/ 15749 h 33005"/>
                <a:gd name="connsiteX9" fmla="*/ 626 w 47988"/>
                <a:gd name="connsiteY9" fmla="*/ 12956 h 33005"/>
                <a:gd name="connsiteX10" fmla="*/ 2584 w 47988"/>
                <a:gd name="connsiteY10" fmla="*/ 11260 h 33005"/>
                <a:gd name="connsiteX11" fmla="*/ 857 w 47988"/>
                <a:gd name="connsiteY11" fmla="*/ 9310 h 33005"/>
                <a:gd name="connsiteX12" fmla="*/ 2660 w 47988"/>
                <a:gd name="connsiteY12" fmla="*/ 8924 h 33005"/>
                <a:gd name="connsiteX13" fmla="*/ 2525 w 47988"/>
                <a:gd name="connsiteY13" fmla="*/ 7314 h 33005"/>
                <a:gd name="connsiteX14" fmla="*/ 3231 w 47988"/>
                <a:gd name="connsiteY14" fmla="*/ 6333 h 33005"/>
                <a:gd name="connsiteX15" fmla="*/ 4798 w 47988"/>
                <a:gd name="connsiteY15" fmla="*/ 6643 h 33005"/>
                <a:gd name="connsiteX16" fmla="*/ 7328 w 47988"/>
                <a:gd name="connsiteY16" fmla="*/ 5450 h 33005"/>
                <a:gd name="connsiteX17" fmla="*/ 6896 w 47988"/>
                <a:gd name="connsiteY17" fmla="*/ 4534 h 33005"/>
                <a:gd name="connsiteX18" fmla="*/ 5011 w 47988"/>
                <a:gd name="connsiteY18" fmla="*/ 1476 h 33005"/>
                <a:gd name="connsiteX19" fmla="*/ 7560 w 47988"/>
                <a:gd name="connsiteY19" fmla="*/ 139 h 33005"/>
                <a:gd name="connsiteX20" fmla="*/ 12785 w 47988"/>
                <a:gd name="connsiteY20" fmla="*/ 3089 h 33005"/>
                <a:gd name="connsiteX21" fmla="*/ 17613 w 47988"/>
                <a:gd name="connsiteY21" fmla="*/ 3065 h 33005"/>
                <a:gd name="connsiteX22" fmla="*/ 20677 w 47988"/>
                <a:gd name="connsiteY22" fmla="*/ 2924 h 33005"/>
                <a:gd name="connsiteX23" fmla="*/ 22681 w 47988"/>
                <a:gd name="connsiteY23" fmla="*/ 1483 h 33005"/>
                <a:gd name="connsiteX24" fmla="*/ 24804 w 47988"/>
                <a:gd name="connsiteY24" fmla="*/ 3466 h 33005"/>
                <a:gd name="connsiteX25" fmla="*/ 29563 w 47988"/>
                <a:gd name="connsiteY25" fmla="*/ 2109 h 33005"/>
                <a:gd name="connsiteX26" fmla="*/ 30713 w 47988"/>
                <a:gd name="connsiteY26" fmla="*/ 5092 h 33005"/>
                <a:gd name="connsiteX27" fmla="*/ 30509 w 47988"/>
                <a:gd name="connsiteY27" fmla="*/ 6665 h 33005"/>
                <a:gd name="connsiteX28" fmla="*/ 32211 w 47988"/>
                <a:gd name="connsiteY28" fmla="*/ 7915 h 33005"/>
                <a:gd name="connsiteX29" fmla="*/ 34114 w 47988"/>
                <a:gd name="connsiteY29" fmla="*/ 8950 h 33005"/>
                <a:gd name="connsiteX30" fmla="*/ 35615 w 47988"/>
                <a:gd name="connsiteY30" fmla="*/ 9443 h 33005"/>
                <a:gd name="connsiteX31" fmla="*/ 37290 w 47988"/>
                <a:gd name="connsiteY31" fmla="*/ 9932 h 33005"/>
                <a:gd name="connsiteX32" fmla="*/ 37846 w 47988"/>
                <a:gd name="connsiteY32" fmla="*/ 10811 h 33005"/>
                <a:gd name="connsiteX33" fmla="*/ 39035 w 47988"/>
                <a:gd name="connsiteY33" fmla="*/ 11593 h 33005"/>
                <a:gd name="connsiteX34" fmla="*/ 38905 w 47988"/>
                <a:gd name="connsiteY34" fmla="*/ 12207 h 33005"/>
                <a:gd name="connsiteX35" fmla="*/ 40798 w 47988"/>
                <a:gd name="connsiteY35" fmla="*/ 12798 h 33005"/>
                <a:gd name="connsiteX36" fmla="*/ 43850 w 47988"/>
                <a:gd name="connsiteY36" fmla="*/ 13913 h 33005"/>
                <a:gd name="connsiteX37" fmla="*/ 44667 w 47988"/>
                <a:gd name="connsiteY37" fmla="*/ 14699 h 33005"/>
                <a:gd name="connsiteX38" fmla="*/ 46701 w 47988"/>
                <a:gd name="connsiteY38" fmla="*/ 15430 h 33005"/>
                <a:gd name="connsiteX39" fmla="*/ 47988 w 47988"/>
                <a:gd name="connsiteY39" fmla="*/ 16491 h 33005"/>
                <a:gd name="connsiteX40" fmla="*/ 46788 w 47988"/>
                <a:gd name="connsiteY40" fmla="*/ 17290 h 33005"/>
                <a:gd name="connsiteX41" fmla="*/ 44462 w 47988"/>
                <a:gd name="connsiteY41" fmla="*/ 18913 h 33005"/>
                <a:gd name="connsiteX42" fmla="*/ 45548 w 47988"/>
                <a:gd name="connsiteY42" fmla="*/ 21057 h 33005"/>
                <a:gd name="connsiteX43" fmla="*/ 44682 w 47988"/>
                <a:gd name="connsiteY43" fmla="*/ 22429 h 33005"/>
                <a:gd name="connsiteX44" fmla="*/ 41394 w 47988"/>
                <a:gd name="connsiteY44" fmla="*/ 22831 h 33005"/>
                <a:gd name="connsiteX45" fmla="*/ 41248 w 47988"/>
                <a:gd name="connsiteY45" fmla="*/ 25873 h 33005"/>
                <a:gd name="connsiteX46" fmla="*/ 38305 w 47988"/>
                <a:gd name="connsiteY46" fmla="*/ 24621 h 33005"/>
                <a:gd name="connsiteX47" fmla="*/ 37675 w 47988"/>
                <a:gd name="connsiteY47" fmla="*/ 27230 h 33005"/>
                <a:gd name="connsiteX48" fmla="*/ 38059 w 47988"/>
                <a:gd name="connsiteY48" fmla="*/ 28042 h 33005"/>
                <a:gd name="connsiteX49" fmla="*/ 37669 w 47988"/>
                <a:gd name="connsiteY49" fmla="*/ 29640 h 33005"/>
                <a:gd name="connsiteX50" fmla="*/ 34043 w 47988"/>
                <a:gd name="connsiteY50" fmla="*/ 28578 h 33005"/>
                <a:gd name="connsiteX51" fmla="*/ 32614 w 47988"/>
                <a:gd name="connsiteY51" fmla="*/ 30454 h 33005"/>
                <a:gd name="connsiteX52" fmla="*/ 31232 w 47988"/>
                <a:gd name="connsiteY52" fmla="*/ 32935 h 33005"/>
                <a:gd name="connsiteX53" fmla="*/ 30281 w 47988"/>
                <a:gd name="connsiteY53" fmla="*/ 31625 h 33005"/>
                <a:gd name="connsiteX54" fmla="*/ 26664 w 47988"/>
                <a:gd name="connsiteY54" fmla="*/ 31822 h 33005"/>
                <a:gd name="connsiteX55" fmla="*/ 25154 w 47988"/>
                <a:gd name="connsiteY55" fmla="*/ 32685 h 33005"/>
                <a:gd name="connsiteX56" fmla="*/ 21713 w 47988"/>
                <a:gd name="connsiteY56" fmla="*/ 32398 h 33005"/>
                <a:gd name="connsiteX57" fmla="*/ 20889 w 47988"/>
                <a:gd name="connsiteY57" fmla="*/ 31478 h 33005"/>
                <a:gd name="connsiteX58" fmla="*/ 18979 w 47988"/>
                <a:gd name="connsiteY58" fmla="*/ 31780 h 33005"/>
                <a:gd name="connsiteX59" fmla="*/ 14901 w 47988"/>
                <a:gd name="connsiteY59" fmla="*/ 30221 h 33005"/>
                <a:gd name="connsiteX60" fmla="*/ 12524 w 47988"/>
                <a:gd name="connsiteY60" fmla="*/ 27072 h 33005"/>
                <a:gd name="connsiteX61" fmla="*/ 11289 w 47988"/>
                <a:gd name="connsiteY61" fmla="*/ 25649 h 33005"/>
                <a:gd name="connsiteX62" fmla="*/ 11476 w 47988"/>
                <a:gd name="connsiteY62" fmla="*/ 23780 h 33005"/>
                <a:gd name="connsiteX0" fmla="*/ 11476 w 47988"/>
                <a:gd name="connsiteY0" fmla="*/ 23780 h 33005"/>
                <a:gd name="connsiteX1" fmla="*/ 12870 w 47988"/>
                <a:gd name="connsiteY1" fmla="*/ 20312 h 33005"/>
                <a:gd name="connsiteX2" fmla="*/ 12391 w 47988"/>
                <a:gd name="connsiteY2" fmla="*/ 16946 h 33005"/>
                <a:gd name="connsiteX3" fmla="*/ 11787 w 47988"/>
                <a:gd name="connsiteY3" fmla="*/ 14809 h 33005"/>
                <a:gd name="connsiteX4" fmla="*/ 10317 w 47988"/>
                <a:gd name="connsiteY4" fmla="*/ 15981 h 33005"/>
                <a:gd name="connsiteX5" fmla="*/ 9367 w 47988"/>
                <a:gd name="connsiteY5" fmla="*/ 17773 h 33005"/>
                <a:gd name="connsiteX6" fmla="*/ 5997 w 47988"/>
                <a:gd name="connsiteY6" fmla="*/ 16877 h 33005"/>
                <a:gd name="connsiteX7" fmla="*/ 2723 w 47988"/>
                <a:gd name="connsiteY7" fmla="*/ 17030 h 33005"/>
                <a:gd name="connsiteX8" fmla="*/ 12 w 47988"/>
                <a:gd name="connsiteY8" fmla="*/ 15749 h 33005"/>
                <a:gd name="connsiteX9" fmla="*/ 626 w 47988"/>
                <a:gd name="connsiteY9" fmla="*/ 12956 h 33005"/>
                <a:gd name="connsiteX10" fmla="*/ 2584 w 47988"/>
                <a:gd name="connsiteY10" fmla="*/ 11260 h 33005"/>
                <a:gd name="connsiteX11" fmla="*/ 857 w 47988"/>
                <a:gd name="connsiteY11" fmla="*/ 9310 h 33005"/>
                <a:gd name="connsiteX12" fmla="*/ 2660 w 47988"/>
                <a:gd name="connsiteY12" fmla="*/ 8924 h 33005"/>
                <a:gd name="connsiteX13" fmla="*/ 2525 w 47988"/>
                <a:gd name="connsiteY13" fmla="*/ 7314 h 33005"/>
                <a:gd name="connsiteX14" fmla="*/ 3231 w 47988"/>
                <a:gd name="connsiteY14" fmla="*/ 6333 h 33005"/>
                <a:gd name="connsiteX15" fmla="*/ 4798 w 47988"/>
                <a:gd name="connsiteY15" fmla="*/ 6643 h 33005"/>
                <a:gd name="connsiteX16" fmla="*/ 7328 w 47988"/>
                <a:gd name="connsiteY16" fmla="*/ 5450 h 33005"/>
                <a:gd name="connsiteX17" fmla="*/ 6896 w 47988"/>
                <a:gd name="connsiteY17" fmla="*/ 4534 h 33005"/>
                <a:gd name="connsiteX18" fmla="*/ 5011 w 47988"/>
                <a:gd name="connsiteY18" fmla="*/ 1476 h 33005"/>
                <a:gd name="connsiteX19" fmla="*/ 7560 w 47988"/>
                <a:gd name="connsiteY19" fmla="*/ 139 h 33005"/>
                <a:gd name="connsiteX20" fmla="*/ 12785 w 47988"/>
                <a:gd name="connsiteY20" fmla="*/ 3089 h 33005"/>
                <a:gd name="connsiteX21" fmla="*/ 17613 w 47988"/>
                <a:gd name="connsiteY21" fmla="*/ 3065 h 33005"/>
                <a:gd name="connsiteX22" fmla="*/ 20677 w 47988"/>
                <a:gd name="connsiteY22" fmla="*/ 2924 h 33005"/>
                <a:gd name="connsiteX23" fmla="*/ 22681 w 47988"/>
                <a:gd name="connsiteY23" fmla="*/ 1483 h 33005"/>
                <a:gd name="connsiteX24" fmla="*/ 24804 w 47988"/>
                <a:gd name="connsiteY24" fmla="*/ 3466 h 33005"/>
                <a:gd name="connsiteX25" fmla="*/ 29563 w 47988"/>
                <a:gd name="connsiteY25" fmla="*/ 2109 h 33005"/>
                <a:gd name="connsiteX26" fmla="*/ 30713 w 47988"/>
                <a:gd name="connsiteY26" fmla="*/ 5092 h 33005"/>
                <a:gd name="connsiteX27" fmla="*/ 30509 w 47988"/>
                <a:gd name="connsiteY27" fmla="*/ 6665 h 33005"/>
                <a:gd name="connsiteX28" fmla="*/ 32211 w 47988"/>
                <a:gd name="connsiteY28" fmla="*/ 7915 h 33005"/>
                <a:gd name="connsiteX29" fmla="*/ 34114 w 47988"/>
                <a:gd name="connsiteY29" fmla="*/ 8950 h 33005"/>
                <a:gd name="connsiteX30" fmla="*/ 35615 w 47988"/>
                <a:gd name="connsiteY30" fmla="*/ 9443 h 33005"/>
                <a:gd name="connsiteX31" fmla="*/ 37290 w 47988"/>
                <a:gd name="connsiteY31" fmla="*/ 9932 h 33005"/>
                <a:gd name="connsiteX32" fmla="*/ 37846 w 47988"/>
                <a:gd name="connsiteY32" fmla="*/ 10811 h 33005"/>
                <a:gd name="connsiteX33" fmla="*/ 39035 w 47988"/>
                <a:gd name="connsiteY33" fmla="*/ 11593 h 33005"/>
                <a:gd name="connsiteX34" fmla="*/ 38905 w 47988"/>
                <a:gd name="connsiteY34" fmla="*/ 12207 h 33005"/>
                <a:gd name="connsiteX35" fmla="*/ 40798 w 47988"/>
                <a:gd name="connsiteY35" fmla="*/ 12798 h 33005"/>
                <a:gd name="connsiteX36" fmla="*/ 43850 w 47988"/>
                <a:gd name="connsiteY36" fmla="*/ 13913 h 33005"/>
                <a:gd name="connsiteX37" fmla="*/ 44667 w 47988"/>
                <a:gd name="connsiteY37" fmla="*/ 14699 h 33005"/>
                <a:gd name="connsiteX38" fmla="*/ 46701 w 47988"/>
                <a:gd name="connsiteY38" fmla="*/ 15430 h 33005"/>
                <a:gd name="connsiteX39" fmla="*/ 47988 w 47988"/>
                <a:gd name="connsiteY39" fmla="*/ 16491 h 33005"/>
                <a:gd name="connsiteX40" fmla="*/ 46788 w 47988"/>
                <a:gd name="connsiteY40" fmla="*/ 17290 h 33005"/>
                <a:gd name="connsiteX41" fmla="*/ 44462 w 47988"/>
                <a:gd name="connsiteY41" fmla="*/ 18913 h 33005"/>
                <a:gd name="connsiteX42" fmla="*/ 45548 w 47988"/>
                <a:gd name="connsiteY42" fmla="*/ 21057 h 33005"/>
                <a:gd name="connsiteX43" fmla="*/ 44682 w 47988"/>
                <a:gd name="connsiteY43" fmla="*/ 22429 h 33005"/>
                <a:gd name="connsiteX44" fmla="*/ 41394 w 47988"/>
                <a:gd name="connsiteY44" fmla="*/ 22831 h 33005"/>
                <a:gd name="connsiteX45" fmla="*/ 41248 w 47988"/>
                <a:gd name="connsiteY45" fmla="*/ 25873 h 33005"/>
                <a:gd name="connsiteX46" fmla="*/ 38305 w 47988"/>
                <a:gd name="connsiteY46" fmla="*/ 24621 h 33005"/>
                <a:gd name="connsiteX47" fmla="*/ 37675 w 47988"/>
                <a:gd name="connsiteY47" fmla="*/ 27230 h 33005"/>
                <a:gd name="connsiteX48" fmla="*/ 38059 w 47988"/>
                <a:gd name="connsiteY48" fmla="*/ 28042 h 33005"/>
                <a:gd name="connsiteX49" fmla="*/ 37669 w 47988"/>
                <a:gd name="connsiteY49" fmla="*/ 29640 h 33005"/>
                <a:gd name="connsiteX50" fmla="*/ 34043 w 47988"/>
                <a:gd name="connsiteY50" fmla="*/ 28578 h 33005"/>
                <a:gd name="connsiteX51" fmla="*/ 32614 w 47988"/>
                <a:gd name="connsiteY51" fmla="*/ 30454 h 33005"/>
                <a:gd name="connsiteX52" fmla="*/ 32852 w 47988"/>
                <a:gd name="connsiteY52" fmla="*/ 31763 h 33005"/>
                <a:gd name="connsiteX53" fmla="*/ 31232 w 47988"/>
                <a:gd name="connsiteY53" fmla="*/ 32935 h 33005"/>
                <a:gd name="connsiteX54" fmla="*/ 30281 w 47988"/>
                <a:gd name="connsiteY54" fmla="*/ 31625 h 33005"/>
                <a:gd name="connsiteX55" fmla="*/ 26664 w 47988"/>
                <a:gd name="connsiteY55" fmla="*/ 31822 h 33005"/>
                <a:gd name="connsiteX56" fmla="*/ 25154 w 47988"/>
                <a:gd name="connsiteY56" fmla="*/ 32685 h 33005"/>
                <a:gd name="connsiteX57" fmla="*/ 21713 w 47988"/>
                <a:gd name="connsiteY57" fmla="*/ 32398 h 33005"/>
                <a:gd name="connsiteX58" fmla="*/ 20889 w 47988"/>
                <a:gd name="connsiteY58" fmla="*/ 31478 h 33005"/>
                <a:gd name="connsiteX59" fmla="*/ 18979 w 47988"/>
                <a:gd name="connsiteY59" fmla="*/ 31780 h 33005"/>
                <a:gd name="connsiteX60" fmla="*/ 14901 w 47988"/>
                <a:gd name="connsiteY60" fmla="*/ 30221 h 33005"/>
                <a:gd name="connsiteX61" fmla="*/ 12524 w 47988"/>
                <a:gd name="connsiteY61" fmla="*/ 27072 h 33005"/>
                <a:gd name="connsiteX62" fmla="*/ 11289 w 47988"/>
                <a:gd name="connsiteY62" fmla="*/ 25649 h 33005"/>
                <a:gd name="connsiteX63" fmla="*/ 11476 w 47988"/>
                <a:gd name="connsiteY63" fmla="*/ 23780 h 33005"/>
                <a:gd name="connsiteX0" fmla="*/ 11476 w 47988"/>
                <a:gd name="connsiteY0" fmla="*/ 23780 h 33005"/>
                <a:gd name="connsiteX1" fmla="*/ 12870 w 47988"/>
                <a:gd name="connsiteY1" fmla="*/ 20312 h 33005"/>
                <a:gd name="connsiteX2" fmla="*/ 12391 w 47988"/>
                <a:gd name="connsiteY2" fmla="*/ 16946 h 33005"/>
                <a:gd name="connsiteX3" fmla="*/ 11787 w 47988"/>
                <a:gd name="connsiteY3" fmla="*/ 14809 h 33005"/>
                <a:gd name="connsiteX4" fmla="*/ 10317 w 47988"/>
                <a:gd name="connsiteY4" fmla="*/ 15981 h 33005"/>
                <a:gd name="connsiteX5" fmla="*/ 9367 w 47988"/>
                <a:gd name="connsiteY5" fmla="*/ 17773 h 33005"/>
                <a:gd name="connsiteX6" fmla="*/ 5997 w 47988"/>
                <a:gd name="connsiteY6" fmla="*/ 16877 h 33005"/>
                <a:gd name="connsiteX7" fmla="*/ 2723 w 47988"/>
                <a:gd name="connsiteY7" fmla="*/ 17030 h 33005"/>
                <a:gd name="connsiteX8" fmla="*/ 12 w 47988"/>
                <a:gd name="connsiteY8" fmla="*/ 15749 h 33005"/>
                <a:gd name="connsiteX9" fmla="*/ 626 w 47988"/>
                <a:gd name="connsiteY9" fmla="*/ 12956 h 33005"/>
                <a:gd name="connsiteX10" fmla="*/ 2584 w 47988"/>
                <a:gd name="connsiteY10" fmla="*/ 11260 h 33005"/>
                <a:gd name="connsiteX11" fmla="*/ 857 w 47988"/>
                <a:gd name="connsiteY11" fmla="*/ 9310 h 33005"/>
                <a:gd name="connsiteX12" fmla="*/ 2660 w 47988"/>
                <a:gd name="connsiteY12" fmla="*/ 8924 h 33005"/>
                <a:gd name="connsiteX13" fmla="*/ 2525 w 47988"/>
                <a:gd name="connsiteY13" fmla="*/ 7314 h 33005"/>
                <a:gd name="connsiteX14" fmla="*/ 3231 w 47988"/>
                <a:gd name="connsiteY14" fmla="*/ 6333 h 33005"/>
                <a:gd name="connsiteX15" fmla="*/ 4798 w 47988"/>
                <a:gd name="connsiteY15" fmla="*/ 6643 h 33005"/>
                <a:gd name="connsiteX16" fmla="*/ 7328 w 47988"/>
                <a:gd name="connsiteY16" fmla="*/ 5450 h 33005"/>
                <a:gd name="connsiteX17" fmla="*/ 6896 w 47988"/>
                <a:gd name="connsiteY17" fmla="*/ 4534 h 33005"/>
                <a:gd name="connsiteX18" fmla="*/ 5011 w 47988"/>
                <a:gd name="connsiteY18" fmla="*/ 1476 h 33005"/>
                <a:gd name="connsiteX19" fmla="*/ 7560 w 47988"/>
                <a:gd name="connsiteY19" fmla="*/ 139 h 33005"/>
                <a:gd name="connsiteX20" fmla="*/ 12785 w 47988"/>
                <a:gd name="connsiteY20" fmla="*/ 3089 h 33005"/>
                <a:gd name="connsiteX21" fmla="*/ 17613 w 47988"/>
                <a:gd name="connsiteY21" fmla="*/ 3065 h 33005"/>
                <a:gd name="connsiteX22" fmla="*/ 20677 w 47988"/>
                <a:gd name="connsiteY22" fmla="*/ 2924 h 33005"/>
                <a:gd name="connsiteX23" fmla="*/ 22681 w 47988"/>
                <a:gd name="connsiteY23" fmla="*/ 1483 h 33005"/>
                <a:gd name="connsiteX24" fmla="*/ 24804 w 47988"/>
                <a:gd name="connsiteY24" fmla="*/ 3466 h 33005"/>
                <a:gd name="connsiteX25" fmla="*/ 29563 w 47988"/>
                <a:gd name="connsiteY25" fmla="*/ 2109 h 33005"/>
                <a:gd name="connsiteX26" fmla="*/ 30713 w 47988"/>
                <a:gd name="connsiteY26" fmla="*/ 5092 h 33005"/>
                <a:gd name="connsiteX27" fmla="*/ 30509 w 47988"/>
                <a:gd name="connsiteY27" fmla="*/ 6665 h 33005"/>
                <a:gd name="connsiteX28" fmla="*/ 32211 w 47988"/>
                <a:gd name="connsiteY28" fmla="*/ 7915 h 33005"/>
                <a:gd name="connsiteX29" fmla="*/ 34114 w 47988"/>
                <a:gd name="connsiteY29" fmla="*/ 8950 h 33005"/>
                <a:gd name="connsiteX30" fmla="*/ 35615 w 47988"/>
                <a:gd name="connsiteY30" fmla="*/ 9443 h 33005"/>
                <a:gd name="connsiteX31" fmla="*/ 37290 w 47988"/>
                <a:gd name="connsiteY31" fmla="*/ 9932 h 33005"/>
                <a:gd name="connsiteX32" fmla="*/ 37846 w 47988"/>
                <a:gd name="connsiteY32" fmla="*/ 10811 h 33005"/>
                <a:gd name="connsiteX33" fmla="*/ 39035 w 47988"/>
                <a:gd name="connsiteY33" fmla="*/ 11593 h 33005"/>
                <a:gd name="connsiteX34" fmla="*/ 38905 w 47988"/>
                <a:gd name="connsiteY34" fmla="*/ 12207 h 33005"/>
                <a:gd name="connsiteX35" fmla="*/ 40798 w 47988"/>
                <a:gd name="connsiteY35" fmla="*/ 12798 h 33005"/>
                <a:gd name="connsiteX36" fmla="*/ 43850 w 47988"/>
                <a:gd name="connsiteY36" fmla="*/ 13913 h 33005"/>
                <a:gd name="connsiteX37" fmla="*/ 44667 w 47988"/>
                <a:gd name="connsiteY37" fmla="*/ 14699 h 33005"/>
                <a:gd name="connsiteX38" fmla="*/ 46701 w 47988"/>
                <a:gd name="connsiteY38" fmla="*/ 15430 h 33005"/>
                <a:gd name="connsiteX39" fmla="*/ 47988 w 47988"/>
                <a:gd name="connsiteY39" fmla="*/ 16491 h 33005"/>
                <a:gd name="connsiteX40" fmla="*/ 46788 w 47988"/>
                <a:gd name="connsiteY40" fmla="*/ 17290 h 33005"/>
                <a:gd name="connsiteX41" fmla="*/ 44462 w 47988"/>
                <a:gd name="connsiteY41" fmla="*/ 18913 h 33005"/>
                <a:gd name="connsiteX42" fmla="*/ 45548 w 47988"/>
                <a:gd name="connsiteY42" fmla="*/ 21057 h 33005"/>
                <a:gd name="connsiteX43" fmla="*/ 44682 w 47988"/>
                <a:gd name="connsiteY43" fmla="*/ 22429 h 33005"/>
                <a:gd name="connsiteX44" fmla="*/ 41394 w 47988"/>
                <a:gd name="connsiteY44" fmla="*/ 22831 h 33005"/>
                <a:gd name="connsiteX45" fmla="*/ 41248 w 47988"/>
                <a:gd name="connsiteY45" fmla="*/ 25873 h 33005"/>
                <a:gd name="connsiteX46" fmla="*/ 38305 w 47988"/>
                <a:gd name="connsiteY46" fmla="*/ 24621 h 33005"/>
                <a:gd name="connsiteX47" fmla="*/ 37675 w 47988"/>
                <a:gd name="connsiteY47" fmla="*/ 27230 h 33005"/>
                <a:gd name="connsiteX48" fmla="*/ 38059 w 47988"/>
                <a:gd name="connsiteY48" fmla="*/ 28042 h 33005"/>
                <a:gd name="connsiteX49" fmla="*/ 37669 w 47988"/>
                <a:gd name="connsiteY49" fmla="*/ 29640 h 33005"/>
                <a:gd name="connsiteX50" fmla="*/ 34043 w 47988"/>
                <a:gd name="connsiteY50" fmla="*/ 28578 h 33005"/>
                <a:gd name="connsiteX51" fmla="*/ 32614 w 47988"/>
                <a:gd name="connsiteY51" fmla="*/ 30454 h 33005"/>
                <a:gd name="connsiteX52" fmla="*/ 32852 w 47988"/>
                <a:gd name="connsiteY52" fmla="*/ 31763 h 33005"/>
                <a:gd name="connsiteX53" fmla="*/ 31232 w 47988"/>
                <a:gd name="connsiteY53" fmla="*/ 32935 h 33005"/>
                <a:gd name="connsiteX54" fmla="*/ 30281 w 47988"/>
                <a:gd name="connsiteY54" fmla="*/ 31625 h 33005"/>
                <a:gd name="connsiteX55" fmla="*/ 28898 w 47988"/>
                <a:gd name="connsiteY55" fmla="*/ 32228 h 33005"/>
                <a:gd name="connsiteX56" fmla="*/ 26664 w 47988"/>
                <a:gd name="connsiteY56" fmla="*/ 31822 h 33005"/>
                <a:gd name="connsiteX57" fmla="*/ 25154 w 47988"/>
                <a:gd name="connsiteY57" fmla="*/ 32685 h 33005"/>
                <a:gd name="connsiteX58" fmla="*/ 21713 w 47988"/>
                <a:gd name="connsiteY58" fmla="*/ 32398 h 33005"/>
                <a:gd name="connsiteX59" fmla="*/ 20889 w 47988"/>
                <a:gd name="connsiteY59" fmla="*/ 31478 h 33005"/>
                <a:gd name="connsiteX60" fmla="*/ 18979 w 47988"/>
                <a:gd name="connsiteY60" fmla="*/ 31780 h 33005"/>
                <a:gd name="connsiteX61" fmla="*/ 14901 w 47988"/>
                <a:gd name="connsiteY61" fmla="*/ 30221 h 33005"/>
                <a:gd name="connsiteX62" fmla="*/ 12524 w 47988"/>
                <a:gd name="connsiteY62" fmla="*/ 27072 h 33005"/>
                <a:gd name="connsiteX63" fmla="*/ 11289 w 47988"/>
                <a:gd name="connsiteY63" fmla="*/ 25649 h 33005"/>
                <a:gd name="connsiteX64" fmla="*/ 11476 w 47988"/>
                <a:gd name="connsiteY64" fmla="*/ 23780 h 33005"/>
                <a:gd name="connsiteX0" fmla="*/ 11476 w 47988"/>
                <a:gd name="connsiteY0" fmla="*/ 23780 h 33061"/>
                <a:gd name="connsiteX1" fmla="*/ 12870 w 47988"/>
                <a:gd name="connsiteY1" fmla="*/ 20312 h 33061"/>
                <a:gd name="connsiteX2" fmla="*/ 12391 w 47988"/>
                <a:gd name="connsiteY2" fmla="*/ 16946 h 33061"/>
                <a:gd name="connsiteX3" fmla="*/ 11787 w 47988"/>
                <a:gd name="connsiteY3" fmla="*/ 14809 h 33061"/>
                <a:gd name="connsiteX4" fmla="*/ 10317 w 47988"/>
                <a:gd name="connsiteY4" fmla="*/ 15981 h 33061"/>
                <a:gd name="connsiteX5" fmla="*/ 9367 w 47988"/>
                <a:gd name="connsiteY5" fmla="*/ 17773 h 33061"/>
                <a:gd name="connsiteX6" fmla="*/ 5997 w 47988"/>
                <a:gd name="connsiteY6" fmla="*/ 16877 h 33061"/>
                <a:gd name="connsiteX7" fmla="*/ 2723 w 47988"/>
                <a:gd name="connsiteY7" fmla="*/ 17030 h 33061"/>
                <a:gd name="connsiteX8" fmla="*/ 12 w 47988"/>
                <a:gd name="connsiteY8" fmla="*/ 15749 h 33061"/>
                <a:gd name="connsiteX9" fmla="*/ 626 w 47988"/>
                <a:gd name="connsiteY9" fmla="*/ 12956 h 33061"/>
                <a:gd name="connsiteX10" fmla="*/ 2584 w 47988"/>
                <a:gd name="connsiteY10" fmla="*/ 11260 h 33061"/>
                <a:gd name="connsiteX11" fmla="*/ 857 w 47988"/>
                <a:gd name="connsiteY11" fmla="*/ 9310 h 33061"/>
                <a:gd name="connsiteX12" fmla="*/ 2660 w 47988"/>
                <a:gd name="connsiteY12" fmla="*/ 8924 h 33061"/>
                <a:gd name="connsiteX13" fmla="*/ 2525 w 47988"/>
                <a:gd name="connsiteY13" fmla="*/ 7314 h 33061"/>
                <a:gd name="connsiteX14" fmla="*/ 3231 w 47988"/>
                <a:gd name="connsiteY14" fmla="*/ 6333 h 33061"/>
                <a:gd name="connsiteX15" fmla="*/ 4798 w 47988"/>
                <a:gd name="connsiteY15" fmla="*/ 6643 h 33061"/>
                <a:gd name="connsiteX16" fmla="*/ 7328 w 47988"/>
                <a:gd name="connsiteY16" fmla="*/ 5450 h 33061"/>
                <a:gd name="connsiteX17" fmla="*/ 6896 w 47988"/>
                <a:gd name="connsiteY17" fmla="*/ 4534 h 33061"/>
                <a:gd name="connsiteX18" fmla="*/ 5011 w 47988"/>
                <a:gd name="connsiteY18" fmla="*/ 1476 h 33061"/>
                <a:gd name="connsiteX19" fmla="*/ 7560 w 47988"/>
                <a:gd name="connsiteY19" fmla="*/ 139 h 33061"/>
                <a:gd name="connsiteX20" fmla="*/ 12785 w 47988"/>
                <a:gd name="connsiteY20" fmla="*/ 3089 h 33061"/>
                <a:gd name="connsiteX21" fmla="*/ 17613 w 47988"/>
                <a:gd name="connsiteY21" fmla="*/ 3065 h 33061"/>
                <a:gd name="connsiteX22" fmla="*/ 20677 w 47988"/>
                <a:gd name="connsiteY22" fmla="*/ 2924 h 33061"/>
                <a:gd name="connsiteX23" fmla="*/ 22681 w 47988"/>
                <a:gd name="connsiteY23" fmla="*/ 1483 h 33061"/>
                <a:gd name="connsiteX24" fmla="*/ 24804 w 47988"/>
                <a:gd name="connsiteY24" fmla="*/ 3466 h 33061"/>
                <a:gd name="connsiteX25" fmla="*/ 29563 w 47988"/>
                <a:gd name="connsiteY25" fmla="*/ 2109 h 33061"/>
                <a:gd name="connsiteX26" fmla="*/ 30713 w 47988"/>
                <a:gd name="connsiteY26" fmla="*/ 5092 h 33061"/>
                <a:gd name="connsiteX27" fmla="*/ 30509 w 47988"/>
                <a:gd name="connsiteY27" fmla="*/ 6665 h 33061"/>
                <a:gd name="connsiteX28" fmla="*/ 32211 w 47988"/>
                <a:gd name="connsiteY28" fmla="*/ 7915 h 33061"/>
                <a:gd name="connsiteX29" fmla="*/ 34114 w 47988"/>
                <a:gd name="connsiteY29" fmla="*/ 8950 h 33061"/>
                <a:gd name="connsiteX30" fmla="*/ 35615 w 47988"/>
                <a:gd name="connsiteY30" fmla="*/ 9443 h 33061"/>
                <a:gd name="connsiteX31" fmla="*/ 37290 w 47988"/>
                <a:gd name="connsiteY31" fmla="*/ 9932 h 33061"/>
                <a:gd name="connsiteX32" fmla="*/ 37846 w 47988"/>
                <a:gd name="connsiteY32" fmla="*/ 10811 h 33061"/>
                <a:gd name="connsiteX33" fmla="*/ 39035 w 47988"/>
                <a:gd name="connsiteY33" fmla="*/ 11593 h 33061"/>
                <a:gd name="connsiteX34" fmla="*/ 38905 w 47988"/>
                <a:gd name="connsiteY34" fmla="*/ 12207 h 33061"/>
                <a:gd name="connsiteX35" fmla="*/ 40798 w 47988"/>
                <a:gd name="connsiteY35" fmla="*/ 12798 h 33061"/>
                <a:gd name="connsiteX36" fmla="*/ 43850 w 47988"/>
                <a:gd name="connsiteY36" fmla="*/ 13913 h 33061"/>
                <a:gd name="connsiteX37" fmla="*/ 44667 w 47988"/>
                <a:gd name="connsiteY37" fmla="*/ 14699 h 33061"/>
                <a:gd name="connsiteX38" fmla="*/ 46701 w 47988"/>
                <a:gd name="connsiteY38" fmla="*/ 15430 h 33061"/>
                <a:gd name="connsiteX39" fmla="*/ 47988 w 47988"/>
                <a:gd name="connsiteY39" fmla="*/ 16491 h 33061"/>
                <a:gd name="connsiteX40" fmla="*/ 46788 w 47988"/>
                <a:gd name="connsiteY40" fmla="*/ 17290 h 33061"/>
                <a:gd name="connsiteX41" fmla="*/ 44462 w 47988"/>
                <a:gd name="connsiteY41" fmla="*/ 18913 h 33061"/>
                <a:gd name="connsiteX42" fmla="*/ 45548 w 47988"/>
                <a:gd name="connsiteY42" fmla="*/ 21057 h 33061"/>
                <a:gd name="connsiteX43" fmla="*/ 44682 w 47988"/>
                <a:gd name="connsiteY43" fmla="*/ 22429 h 33061"/>
                <a:gd name="connsiteX44" fmla="*/ 41394 w 47988"/>
                <a:gd name="connsiteY44" fmla="*/ 22831 h 33061"/>
                <a:gd name="connsiteX45" fmla="*/ 41248 w 47988"/>
                <a:gd name="connsiteY45" fmla="*/ 25873 h 33061"/>
                <a:gd name="connsiteX46" fmla="*/ 38305 w 47988"/>
                <a:gd name="connsiteY46" fmla="*/ 24621 h 33061"/>
                <a:gd name="connsiteX47" fmla="*/ 37675 w 47988"/>
                <a:gd name="connsiteY47" fmla="*/ 27230 h 33061"/>
                <a:gd name="connsiteX48" fmla="*/ 38059 w 47988"/>
                <a:gd name="connsiteY48" fmla="*/ 28042 h 33061"/>
                <a:gd name="connsiteX49" fmla="*/ 37669 w 47988"/>
                <a:gd name="connsiteY49" fmla="*/ 29640 h 33061"/>
                <a:gd name="connsiteX50" fmla="*/ 34043 w 47988"/>
                <a:gd name="connsiteY50" fmla="*/ 28578 h 33061"/>
                <a:gd name="connsiteX51" fmla="*/ 32614 w 47988"/>
                <a:gd name="connsiteY51" fmla="*/ 30454 h 33061"/>
                <a:gd name="connsiteX52" fmla="*/ 32852 w 47988"/>
                <a:gd name="connsiteY52" fmla="*/ 31763 h 33061"/>
                <a:gd name="connsiteX53" fmla="*/ 31232 w 47988"/>
                <a:gd name="connsiteY53" fmla="*/ 32935 h 33061"/>
                <a:gd name="connsiteX54" fmla="*/ 30281 w 47988"/>
                <a:gd name="connsiteY54" fmla="*/ 31625 h 33061"/>
                <a:gd name="connsiteX55" fmla="*/ 28898 w 47988"/>
                <a:gd name="connsiteY55" fmla="*/ 32228 h 33061"/>
                <a:gd name="connsiteX56" fmla="*/ 26664 w 47988"/>
                <a:gd name="connsiteY56" fmla="*/ 31822 h 33061"/>
                <a:gd name="connsiteX57" fmla="*/ 25154 w 47988"/>
                <a:gd name="connsiteY57" fmla="*/ 32685 h 33061"/>
                <a:gd name="connsiteX58" fmla="*/ 22806 w 47988"/>
                <a:gd name="connsiteY58" fmla="*/ 33055 h 33061"/>
                <a:gd name="connsiteX59" fmla="*/ 21713 w 47988"/>
                <a:gd name="connsiteY59" fmla="*/ 32398 h 33061"/>
                <a:gd name="connsiteX60" fmla="*/ 20889 w 47988"/>
                <a:gd name="connsiteY60" fmla="*/ 31478 h 33061"/>
                <a:gd name="connsiteX61" fmla="*/ 18979 w 47988"/>
                <a:gd name="connsiteY61" fmla="*/ 31780 h 33061"/>
                <a:gd name="connsiteX62" fmla="*/ 14901 w 47988"/>
                <a:gd name="connsiteY62" fmla="*/ 30221 h 33061"/>
                <a:gd name="connsiteX63" fmla="*/ 12524 w 47988"/>
                <a:gd name="connsiteY63" fmla="*/ 27072 h 33061"/>
                <a:gd name="connsiteX64" fmla="*/ 11289 w 47988"/>
                <a:gd name="connsiteY64" fmla="*/ 25649 h 33061"/>
                <a:gd name="connsiteX65" fmla="*/ 11476 w 47988"/>
                <a:gd name="connsiteY65" fmla="*/ 23780 h 3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7988" h="33061">
                  <a:moveTo>
                    <a:pt x="11476" y="23780"/>
                  </a:moveTo>
                  <a:cubicBezTo>
                    <a:pt x="11740" y="22891"/>
                    <a:pt x="12718" y="21451"/>
                    <a:pt x="12870" y="20312"/>
                  </a:cubicBezTo>
                  <a:cubicBezTo>
                    <a:pt x="13022" y="19173"/>
                    <a:pt x="12687" y="17955"/>
                    <a:pt x="12391" y="16946"/>
                  </a:cubicBezTo>
                  <a:cubicBezTo>
                    <a:pt x="12095" y="15937"/>
                    <a:pt x="12752" y="15108"/>
                    <a:pt x="11787" y="14809"/>
                  </a:cubicBezTo>
                  <a:cubicBezTo>
                    <a:pt x="10822" y="14510"/>
                    <a:pt x="11253" y="15682"/>
                    <a:pt x="10317" y="15981"/>
                  </a:cubicBezTo>
                  <a:cubicBezTo>
                    <a:pt x="9381" y="16280"/>
                    <a:pt x="9972" y="17451"/>
                    <a:pt x="9367" y="17773"/>
                  </a:cubicBezTo>
                  <a:cubicBezTo>
                    <a:pt x="8762" y="18095"/>
                    <a:pt x="6888" y="16691"/>
                    <a:pt x="5997" y="16877"/>
                  </a:cubicBezTo>
                  <a:cubicBezTo>
                    <a:pt x="5106" y="17063"/>
                    <a:pt x="3720" y="17218"/>
                    <a:pt x="2723" y="17030"/>
                  </a:cubicBezTo>
                  <a:cubicBezTo>
                    <a:pt x="1726" y="16842"/>
                    <a:pt x="-164" y="15641"/>
                    <a:pt x="12" y="15749"/>
                  </a:cubicBezTo>
                  <a:cubicBezTo>
                    <a:pt x="195" y="15821"/>
                    <a:pt x="490" y="13173"/>
                    <a:pt x="626" y="12956"/>
                  </a:cubicBezTo>
                  <a:cubicBezTo>
                    <a:pt x="716" y="12742"/>
                    <a:pt x="2546" y="11868"/>
                    <a:pt x="2584" y="11260"/>
                  </a:cubicBezTo>
                  <a:cubicBezTo>
                    <a:pt x="2622" y="10652"/>
                    <a:pt x="1349" y="9560"/>
                    <a:pt x="857" y="9310"/>
                  </a:cubicBezTo>
                  <a:cubicBezTo>
                    <a:pt x="584" y="9202"/>
                    <a:pt x="2305" y="9067"/>
                    <a:pt x="2660" y="8924"/>
                  </a:cubicBezTo>
                  <a:cubicBezTo>
                    <a:pt x="3161" y="8673"/>
                    <a:pt x="2430" y="7746"/>
                    <a:pt x="2525" y="7314"/>
                  </a:cubicBezTo>
                  <a:cubicBezTo>
                    <a:pt x="2620" y="6882"/>
                    <a:pt x="2852" y="6445"/>
                    <a:pt x="3231" y="6333"/>
                  </a:cubicBezTo>
                  <a:cubicBezTo>
                    <a:pt x="3610" y="6221"/>
                    <a:pt x="4202" y="6905"/>
                    <a:pt x="4798" y="6643"/>
                  </a:cubicBezTo>
                  <a:cubicBezTo>
                    <a:pt x="5110" y="6248"/>
                    <a:pt x="7686" y="5773"/>
                    <a:pt x="7328" y="5450"/>
                  </a:cubicBezTo>
                  <a:cubicBezTo>
                    <a:pt x="7057" y="5163"/>
                    <a:pt x="7282" y="5196"/>
                    <a:pt x="6896" y="4534"/>
                  </a:cubicBezTo>
                  <a:cubicBezTo>
                    <a:pt x="6510" y="3872"/>
                    <a:pt x="4900" y="2208"/>
                    <a:pt x="5011" y="1476"/>
                  </a:cubicBezTo>
                  <a:cubicBezTo>
                    <a:pt x="5122" y="744"/>
                    <a:pt x="7739" y="-398"/>
                    <a:pt x="7560" y="139"/>
                  </a:cubicBezTo>
                  <a:cubicBezTo>
                    <a:pt x="7402" y="97"/>
                    <a:pt x="11110" y="2601"/>
                    <a:pt x="12785" y="3089"/>
                  </a:cubicBezTo>
                  <a:cubicBezTo>
                    <a:pt x="14460" y="3577"/>
                    <a:pt x="16298" y="3092"/>
                    <a:pt x="17613" y="3065"/>
                  </a:cubicBezTo>
                  <a:cubicBezTo>
                    <a:pt x="18928" y="3038"/>
                    <a:pt x="19832" y="3188"/>
                    <a:pt x="20677" y="2924"/>
                  </a:cubicBezTo>
                  <a:cubicBezTo>
                    <a:pt x="21522" y="2660"/>
                    <a:pt x="21993" y="1393"/>
                    <a:pt x="22681" y="1483"/>
                  </a:cubicBezTo>
                  <a:cubicBezTo>
                    <a:pt x="23369" y="1573"/>
                    <a:pt x="24483" y="3415"/>
                    <a:pt x="24804" y="3466"/>
                  </a:cubicBezTo>
                  <a:cubicBezTo>
                    <a:pt x="25951" y="3570"/>
                    <a:pt x="28578" y="1838"/>
                    <a:pt x="29563" y="2109"/>
                  </a:cubicBezTo>
                  <a:cubicBezTo>
                    <a:pt x="30548" y="2380"/>
                    <a:pt x="30613" y="4448"/>
                    <a:pt x="30713" y="5092"/>
                  </a:cubicBezTo>
                  <a:cubicBezTo>
                    <a:pt x="30813" y="5737"/>
                    <a:pt x="30259" y="6195"/>
                    <a:pt x="30509" y="6665"/>
                  </a:cubicBezTo>
                  <a:cubicBezTo>
                    <a:pt x="30759" y="7135"/>
                    <a:pt x="31610" y="7534"/>
                    <a:pt x="32211" y="7915"/>
                  </a:cubicBezTo>
                  <a:cubicBezTo>
                    <a:pt x="32812" y="8296"/>
                    <a:pt x="33547" y="8695"/>
                    <a:pt x="34114" y="8950"/>
                  </a:cubicBezTo>
                  <a:cubicBezTo>
                    <a:pt x="34681" y="9205"/>
                    <a:pt x="35299" y="9264"/>
                    <a:pt x="35615" y="9443"/>
                  </a:cubicBezTo>
                  <a:cubicBezTo>
                    <a:pt x="35741" y="9756"/>
                    <a:pt x="36918" y="9704"/>
                    <a:pt x="37290" y="9932"/>
                  </a:cubicBezTo>
                  <a:cubicBezTo>
                    <a:pt x="37662" y="10160"/>
                    <a:pt x="37555" y="10534"/>
                    <a:pt x="37846" y="10811"/>
                  </a:cubicBezTo>
                  <a:cubicBezTo>
                    <a:pt x="38137" y="11088"/>
                    <a:pt x="38859" y="11360"/>
                    <a:pt x="39035" y="11593"/>
                  </a:cubicBezTo>
                  <a:cubicBezTo>
                    <a:pt x="39211" y="11826"/>
                    <a:pt x="38611" y="12006"/>
                    <a:pt x="38905" y="12207"/>
                  </a:cubicBezTo>
                  <a:cubicBezTo>
                    <a:pt x="39199" y="12408"/>
                    <a:pt x="39974" y="12514"/>
                    <a:pt x="40798" y="12798"/>
                  </a:cubicBezTo>
                  <a:cubicBezTo>
                    <a:pt x="41622" y="13082"/>
                    <a:pt x="43205" y="13596"/>
                    <a:pt x="43850" y="13913"/>
                  </a:cubicBezTo>
                  <a:cubicBezTo>
                    <a:pt x="44495" y="14230"/>
                    <a:pt x="44192" y="14446"/>
                    <a:pt x="44667" y="14699"/>
                  </a:cubicBezTo>
                  <a:cubicBezTo>
                    <a:pt x="45142" y="14952"/>
                    <a:pt x="46148" y="15131"/>
                    <a:pt x="46701" y="15430"/>
                  </a:cubicBezTo>
                  <a:cubicBezTo>
                    <a:pt x="47254" y="15729"/>
                    <a:pt x="47974" y="16181"/>
                    <a:pt x="47988" y="16491"/>
                  </a:cubicBezTo>
                  <a:cubicBezTo>
                    <a:pt x="48003" y="16801"/>
                    <a:pt x="47649" y="16749"/>
                    <a:pt x="46788" y="17290"/>
                  </a:cubicBezTo>
                  <a:cubicBezTo>
                    <a:pt x="45927" y="17831"/>
                    <a:pt x="44669" y="18285"/>
                    <a:pt x="44462" y="18913"/>
                  </a:cubicBezTo>
                  <a:cubicBezTo>
                    <a:pt x="44255" y="19541"/>
                    <a:pt x="45511" y="20471"/>
                    <a:pt x="45548" y="21057"/>
                  </a:cubicBezTo>
                  <a:cubicBezTo>
                    <a:pt x="45585" y="21643"/>
                    <a:pt x="44812" y="21970"/>
                    <a:pt x="44682" y="22429"/>
                  </a:cubicBezTo>
                  <a:cubicBezTo>
                    <a:pt x="44324" y="22787"/>
                    <a:pt x="41966" y="22257"/>
                    <a:pt x="41394" y="22831"/>
                  </a:cubicBezTo>
                  <a:cubicBezTo>
                    <a:pt x="40822" y="23405"/>
                    <a:pt x="41763" y="25575"/>
                    <a:pt x="41248" y="25873"/>
                  </a:cubicBezTo>
                  <a:cubicBezTo>
                    <a:pt x="40733" y="26171"/>
                    <a:pt x="38900" y="24395"/>
                    <a:pt x="38305" y="24621"/>
                  </a:cubicBezTo>
                  <a:cubicBezTo>
                    <a:pt x="37710" y="24847"/>
                    <a:pt x="37774" y="26602"/>
                    <a:pt x="37675" y="27230"/>
                  </a:cubicBezTo>
                  <a:cubicBezTo>
                    <a:pt x="37576" y="27858"/>
                    <a:pt x="38060" y="27640"/>
                    <a:pt x="38059" y="28042"/>
                  </a:cubicBezTo>
                  <a:cubicBezTo>
                    <a:pt x="38058" y="28444"/>
                    <a:pt x="38281" y="29608"/>
                    <a:pt x="37669" y="29640"/>
                  </a:cubicBezTo>
                  <a:cubicBezTo>
                    <a:pt x="37219" y="29891"/>
                    <a:pt x="33958" y="28289"/>
                    <a:pt x="34043" y="28578"/>
                  </a:cubicBezTo>
                  <a:cubicBezTo>
                    <a:pt x="33100" y="28645"/>
                    <a:pt x="33844" y="29913"/>
                    <a:pt x="32614" y="30454"/>
                  </a:cubicBezTo>
                  <a:cubicBezTo>
                    <a:pt x="32286" y="30976"/>
                    <a:pt x="33082" y="31350"/>
                    <a:pt x="32852" y="31763"/>
                  </a:cubicBezTo>
                  <a:cubicBezTo>
                    <a:pt x="32622" y="32176"/>
                    <a:pt x="31531" y="32949"/>
                    <a:pt x="31232" y="32935"/>
                  </a:cubicBezTo>
                  <a:cubicBezTo>
                    <a:pt x="30670" y="33348"/>
                    <a:pt x="31042" y="31810"/>
                    <a:pt x="30281" y="31625"/>
                  </a:cubicBezTo>
                  <a:cubicBezTo>
                    <a:pt x="29838" y="31378"/>
                    <a:pt x="29501" y="32195"/>
                    <a:pt x="28898" y="32228"/>
                  </a:cubicBezTo>
                  <a:cubicBezTo>
                    <a:pt x="28295" y="32261"/>
                    <a:pt x="27288" y="31746"/>
                    <a:pt x="26664" y="31822"/>
                  </a:cubicBezTo>
                  <a:cubicBezTo>
                    <a:pt x="26040" y="31898"/>
                    <a:pt x="25797" y="32480"/>
                    <a:pt x="25154" y="32685"/>
                  </a:cubicBezTo>
                  <a:cubicBezTo>
                    <a:pt x="24511" y="32890"/>
                    <a:pt x="23379" y="33103"/>
                    <a:pt x="22806" y="33055"/>
                  </a:cubicBezTo>
                  <a:cubicBezTo>
                    <a:pt x="22233" y="33007"/>
                    <a:pt x="22033" y="32661"/>
                    <a:pt x="21713" y="32398"/>
                  </a:cubicBezTo>
                  <a:cubicBezTo>
                    <a:pt x="21394" y="32135"/>
                    <a:pt x="21345" y="31581"/>
                    <a:pt x="20889" y="31478"/>
                  </a:cubicBezTo>
                  <a:cubicBezTo>
                    <a:pt x="20433" y="31375"/>
                    <a:pt x="19977" y="31989"/>
                    <a:pt x="18979" y="31780"/>
                  </a:cubicBezTo>
                  <a:cubicBezTo>
                    <a:pt x="17981" y="31571"/>
                    <a:pt x="15381" y="29969"/>
                    <a:pt x="14901" y="30221"/>
                  </a:cubicBezTo>
                  <a:cubicBezTo>
                    <a:pt x="14387" y="29161"/>
                    <a:pt x="12651" y="27845"/>
                    <a:pt x="12524" y="27072"/>
                  </a:cubicBezTo>
                  <a:cubicBezTo>
                    <a:pt x="11985" y="27072"/>
                    <a:pt x="11693" y="25433"/>
                    <a:pt x="11289" y="25649"/>
                  </a:cubicBezTo>
                  <a:cubicBezTo>
                    <a:pt x="10431" y="26078"/>
                    <a:pt x="11476" y="24138"/>
                    <a:pt x="11476" y="23780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2" name="Freeform 131"/>
            <p:cNvSpPr>
              <a:spLocks/>
            </p:cNvSpPr>
            <p:nvPr/>
          </p:nvSpPr>
          <p:spPr bwMode="auto">
            <a:xfrm rot="1687177">
              <a:off x="8698590" y="1582032"/>
              <a:ext cx="1345923" cy="987501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4965" h="32159">
                  <a:moveTo>
                    <a:pt x="351" y="24696"/>
                  </a:moveTo>
                  <a:cubicBezTo>
                    <a:pt x="351" y="24301"/>
                    <a:pt x="2091" y="22063"/>
                    <a:pt x="1278" y="21883"/>
                  </a:cubicBezTo>
                  <a:cubicBezTo>
                    <a:pt x="1521" y="21290"/>
                    <a:pt x="-346" y="21740"/>
                    <a:pt x="309" y="21001"/>
                  </a:cubicBezTo>
                  <a:cubicBezTo>
                    <a:pt x="457" y="20570"/>
                    <a:pt x="-478" y="19400"/>
                    <a:pt x="339" y="18808"/>
                  </a:cubicBezTo>
                  <a:cubicBezTo>
                    <a:pt x="813" y="18243"/>
                    <a:pt x="2716" y="18661"/>
                    <a:pt x="3528" y="18434"/>
                  </a:cubicBezTo>
                  <a:cubicBezTo>
                    <a:pt x="4340" y="18207"/>
                    <a:pt x="4086" y="16853"/>
                    <a:pt x="5211" y="17446"/>
                  </a:cubicBezTo>
                  <a:cubicBezTo>
                    <a:pt x="4624" y="18019"/>
                    <a:pt x="4165" y="15754"/>
                    <a:pt x="3717" y="15360"/>
                  </a:cubicBezTo>
                  <a:cubicBezTo>
                    <a:pt x="3182" y="14566"/>
                    <a:pt x="1623" y="13148"/>
                    <a:pt x="1999" y="12684"/>
                  </a:cubicBezTo>
                  <a:cubicBezTo>
                    <a:pt x="2375" y="12220"/>
                    <a:pt x="5612" y="13003"/>
                    <a:pt x="5972" y="12575"/>
                  </a:cubicBezTo>
                  <a:cubicBezTo>
                    <a:pt x="6284" y="12180"/>
                    <a:pt x="4494" y="9776"/>
                    <a:pt x="4136" y="9453"/>
                  </a:cubicBezTo>
                  <a:cubicBezTo>
                    <a:pt x="3865" y="9166"/>
                    <a:pt x="6629" y="8115"/>
                    <a:pt x="7142" y="7448"/>
                  </a:cubicBezTo>
                  <a:cubicBezTo>
                    <a:pt x="7655" y="6781"/>
                    <a:pt x="7664" y="6148"/>
                    <a:pt x="7214" y="5448"/>
                  </a:cubicBezTo>
                  <a:cubicBezTo>
                    <a:pt x="6764" y="4748"/>
                    <a:pt x="4623" y="2711"/>
                    <a:pt x="4444" y="3248"/>
                  </a:cubicBezTo>
                  <a:cubicBezTo>
                    <a:pt x="4333" y="2342"/>
                    <a:pt x="5282" y="168"/>
                    <a:pt x="6546" y="8"/>
                  </a:cubicBezTo>
                  <a:cubicBezTo>
                    <a:pt x="7810" y="-152"/>
                    <a:pt x="10616" y="1912"/>
                    <a:pt x="12028" y="2291"/>
                  </a:cubicBezTo>
                  <a:cubicBezTo>
                    <a:pt x="13440" y="2670"/>
                    <a:pt x="14117" y="2621"/>
                    <a:pt x="15241" y="2610"/>
                  </a:cubicBezTo>
                  <a:cubicBezTo>
                    <a:pt x="16365" y="2599"/>
                    <a:pt x="17646" y="2054"/>
                    <a:pt x="18774" y="2227"/>
                  </a:cubicBezTo>
                  <a:cubicBezTo>
                    <a:pt x="19902" y="2400"/>
                    <a:pt x="21151" y="3042"/>
                    <a:pt x="22008" y="3647"/>
                  </a:cubicBezTo>
                  <a:cubicBezTo>
                    <a:pt x="22865" y="4252"/>
                    <a:pt x="23596" y="5804"/>
                    <a:pt x="23917" y="5855"/>
                  </a:cubicBezTo>
                  <a:cubicBezTo>
                    <a:pt x="23874" y="5675"/>
                    <a:pt x="26287" y="7217"/>
                    <a:pt x="26513" y="7144"/>
                  </a:cubicBezTo>
                  <a:cubicBezTo>
                    <a:pt x="27627" y="7801"/>
                    <a:pt x="30232" y="8614"/>
                    <a:pt x="31366" y="8695"/>
                  </a:cubicBezTo>
                  <a:cubicBezTo>
                    <a:pt x="32500" y="8776"/>
                    <a:pt x="32633" y="7628"/>
                    <a:pt x="33317" y="7632"/>
                  </a:cubicBezTo>
                  <a:cubicBezTo>
                    <a:pt x="34001" y="7636"/>
                    <a:pt x="34960" y="8348"/>
                    <a:pt x="35473" y="8718"/>
                  </a:cubicBezTo>
                  <a:cubicBezTo>
                    <a:pt x="35986" y="9088"/>
                    <a:pt x="35702" y="9969"/>
                    <a:pt x="36396" y="9852"/>
                  </a:cubicBezTo>
                  <a:cubicBezTo>
                    <a:pt x="37090" y="9735"/>
                    <a:pt x="38696" y="8346"/>
                    <a:pt x="39637" y="8014"/>
                  </a:cubicBezTo>
                  <a:cubicBezTo>
                    <a:pt x="40579" y="7682"/>
                    <a:pt x="41408" y="7773"/>
                    <a:pt x="42045" y="7858"/>
                  </a:cubicBezTo>
                  <a:cubicBezTo>
                    <a:pt x="42682" y="7943"/>
                    <a:pt x="42417" y="8720"/>
                    <a:pt x="43460" y="8522"/>
                  </a:cubicBezTo>
                  <a:cubicBezTo>
                    <a:pt x="44503" y="8324"/>
                    <a:pt x="46873" y="8233"/>
                    <a:pt x="48022" y="7563"/>
                  </a:cubicBezTo>
                  <a:cubicBezTo>
                    <a:pt x="49171" y="6893"/>
                    <a:pt x="50628" y="5587"/>
                    <a:pt x="51368" y="5616"/>
                  </a:cubicBezTo>
                  <a:cubicBezTo>
                    <a:pt x="52108" y="5645"/>
                    <a:pt x="51917" y="6865"/>
                    <a:pt x="52463" y="7739"/>
                  </a:cubicBezTo>
                  <a:cubicBezTo>
                    <a:pt x="53009" y="8613"/>
                    <a:pt x="55925" y="10272"/>
                    <a:pt x="54643" y="10860"/>
                  </a:cubicBezTo>
                  <a:cubicBezTo>
                    <a:pt x="53361" y="11448"/>
                    <a:pt x="51546" y="11899"/>
                    <a:pt x="51006" y="12410"/>
                  </a:cubicBezTo>
                  <a:cubicBezTo>
                    <a:pt x="50467" y="12921"/>
                    <a:pt x="48611" y="13291"/>
                    <a:pt x="47781" y="13785"/>
                  </a:cubicBezTo>
                  <a:cubicBezTo>
                    <a:pt x="46951" y="14279"/>
                    <a:pt x="47286" y="14910"/>
                    <a:pt x="46753" y="15278"/>
                  </a:cubicBezTo>
                  <a:cubicBezTo>
                    <a:pt x="46220" y="15646"/>
                    <a:pt x="44878" y="14763"/>
                    <a:pt x="43777" y="14787"/>
                  </a:cubicBezTo>
                  <a:cubicBezTo>
                    <a:pt x="42676" y="14811"/>
                    <a:pt x="44264" y="16267"/>
                    <a:pt x="43070" y="16496"/>
                  </a:cubicBezTo>
                  <a:cubicBezTo>
                    <a:pt x="41876" y="16726"/>
                    <a:pt x="39843" y="17936"/>
                    <a:pt x="38740" y="18283"/>
                  </a:cubicBezTo>
                  <a:cubicBezTo>
                    <a:pt x="37637" y="18630"/>
                    <a:pt x="36582" y="18117"/>
                    <a:pt x="36452" y="18576"/>
                  </a:cubicBezTo>
                  <a:cubicBezTo>
                    <a:pt x="36094" y="18934"/>
                    <a:pt x="35348" y="19984"/>
                    <a:pt x="35363" y="20614"/>
                  </a:cubicBezTo>
                  <a:cubicBezTo>
                    <a:pt x="35378" y="21244"/>
                    <a:pt x="36553" y="21937"/>
                    <a:pt x="36540" y="22356"/>
                  </a:cubicBezTo>
                  <a:cubicBezTo>
                    <a:pt x="36527" y="22775"/>
                    <a:pt x="35154" y="22606"/>
                    <a:pt x="35282" y="23129"/>
                  </a:cubicBezTo>
                  <a:cubicBezTo>
                    <a:pt x="35411" y="23652"/>
                    <a:pt x="37789" y="25275"/>
                    <a:pt x="37311" y="25495"/>
                  </a:cubicBezTo>
                  <a:lnTo>
                    <a:pt x="34321" y="27193"/>
                  </a:lnTo>
                  <a:cubicBezTo>
                    <a:pt x="33871" y="27444"/>
                    <a:pt x="31836" y="27828"/>
                    <a:pt x="31921" y="28117"/>
                  </a:cubicBezTo>
                  <a:cubicBezTo>
                    <a:pt x="31932" y="29057"/>
                    <a:pt x="32462" y="28807"/>
                    <a:pt x="31794" y="29400"/>
                  </a:cubicBezTo>
                  <a:cubicBezTo>
                    <a:pt x="31127" y="29993"/>
                    <a:pt x="28792" y="31370"/>
                    <a:pt x="27916" y="31675"/>
                  </a:cubicBezTo>
                  <a:cubicBezTo>
                    <a:pt x="27040" y="31980"/>
                    <a:pt x="26926" y="31195"/>
                    <a:pt x="26540" y="31231"/>
                  </a:cubicBezTo>
                  <a:cubicBezTo>
                    <a:pt x="26154" y="31267"/>
                    <a:pt x="26098" y="32756"/>
                    <a:pt x="25600" y="31889"/>
                  </a:cubicBezTo>
                  <a:cubicBezTo>
                    <a:pt x="25102" y="31022"/>
                    <a:pt x="22736" y="30792"/>
                    <a:pt x="21785" y="30369"/>
                  </a:cubicBezTo>
                  <a:cubicBezTo>
                    <a:pt x="20834" y="29946"/>
                    <a:pt x="20229" y="29733"/>
                    <a:pt x="19891" y="29351"/>
                  </a:cubicBezTo>
                  <a:cubicBezTo>
                    <a:pt x="19553" y="28969"/>
                    <a:pt x="20235" y="27825"/>
                    <a:pt x="19755" y="28077"/>
                  </a:cubicBezTo>
                  <a:cubicBezTo>
                    <a:pt x="19102" y="28732"/>
                    <a:pt x="18054" y="27314"/>
                    <a:pt x="17581" y="27454"/>
                  </a:cubicBezTo>
                  <a:cubicBezTo>
                    <a:pt x="17108" y="27594"/>
                    <a:pt x="18111" y="28802"/>
                    <a:pt x="16919" y="28920"/>
                  </a:cubicBezTo>
                  <a:cubicBezTo>
                    <a:pt x="15727" y="29038"/>
                    <a:pt x="11401" y="28031"/>
                    <a:pt x="10429" y="28161"/>
                  </a:cubicBezTo>
                  <a:cubicBezTo>
                    <a:pt x="9457" y="28291"/>
                    <a:pt x="11148" y="29369"/>
                    <a:pt x="11085" y="29699"/>
                  </a:cubicBezTo>
                  <a:cubicBezTo>
                    <a:pt x="11022" y="30030"/>
                    <a:pt x="10549" y="30400"/>
                    <a:pt x="10053" y="30144"/>
                  </a:cubicBezTo>
                  <a:cubicBezTo>
                    <a:pt x="9557" y="29888"/>
                    <a:pt x="8873" y="28681"/>
                    <a:pt x="8106" y="28160"/>
                  </a:cubicBezTo>
                  <a:cubicBezTo>
                    <a:pt x="7339" y="27639"/>
                    <a:pt x="5323" y="26680"/>
                    <a:pt x="5419" y="26045"/>
                  </a:cubicBezTo>
                  <a:cubicBezTo>
                    <a:pt x="4880" y="26045"/>
                    <a:pt x="3571" y="25641"/>
                    <a:pt x="3167" y="25857"/>
                  </a:cubicBezTo>
                  <a:cubicBezTo>
                    <a:pt x="2309" y="26286"/>
                    <a:pt x="351" y="25054"/>
                    <a:pt x="351" y="24696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3" name="Freeform 132"/>
            <p:cNvSpPr>
              <a:spLocks/>
            </p:cNvSpPr>
            <p:nvPr/>
          </p:nvSpPr>
          <p:spPr bwMode="auto">
            <a:xfrm rot="7693240">
              <a:off x="6687586" y="307123"/>
              <a:ext cx="1344491" cy="1088917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  <a:gd name="connsiteX0" fmla="*/ 0 w 76735"/>
                <a:gd name="connsiteY0" fmla="*/ 41846 h 41851"/>
                <a:gd name="connsiteX1" fmla="*/ 23048 w 76735"/>
                <a:gd name="connsiteY1" fmla="*/ 21883 h 41851"/>
                <a:gd name="connsiteX2" fmla="*/ 22079 w 76735"/>
                <a:gd name="connsiteY2" fmla="*/ 21001 h 41851"/>
                <a:gd name="connsiteX3" fmla="*/ 22109 w 76735"/>
                <a:gd name="connsiteY3" fmla="*/ 18808 h 41851"/>
                <a:gd name="connsiteX4" fmla="*/ 25298 w 76735"/>
                <a:gd name="connsiteY4" fmla="*/ 18434 h 41851"/>
                <a:gd name="connsiteX5" fmla="*/ 26981 w 76735"/>
                <a:gd name="connsiteY5" fmla="*/ 17446 h 41851"/>
                <a:gd name="connsiteX6" fmla="*/ 25487 w 76735"/>
                <a:gd name="connsiteY6" fmla="*/ 15360 h 41851"/>
                <a:gd name="connsiteX7" fmla="*/ 23769 w 76735"/>
                <a:gd name="connsiteY7" fmla="*/ 12684 h 41851"/>
                <a:gd name="connsiteX8" fmla="*/ 27742 w 76735"/>
                <a:gd name="connsiteY8" fmla="*/ 12575 h 41851"/>
                <a:gd name="connsiteX9" fmla="*/ 25906 w 76735"/>
                <a:gd name="connsiteY9" fmla="*/ 9453 h 41851"/>
                <a:gd name="connsiteX10" fmla="*/ 28912 w 76735"/>
                <a:gd name="connsiteY10" fmla="*/ 7448 h 41851"/>
                <a:gd name="connsiteX11" fmla="*/ 28984 w 76735"/>
                <a:gd name="connsiteY11" fmla="*/ 5448 h 41851"/>
                <a:gd name="connsiteX12" fmla="*/ 26214 w 76735"/>
                <a:gd name="connsiteY12" fmla="*/ 3248 h 41851"/>
                <a:gd name="connsiteX13" fmla="*/ 28316 w 76735"/>
                <a:gd name="connsiteY13" fmla="*/ 8 h 41851"/>
                <a:gd name="connsiteX14" fmla="*/ 33798 w 76735"/>
                <a:gd name="connsiteY14" fmla="*/ 2291 h 41851"/>
                <a:gd name="connsiteX15" fmla="*/ 37011 w 76735"/>
                <a:gd name="connsiteY15" fmla="*/ 2610 h 41851"/>
                <a:gd name="connsiteX16" fmla="*/ 40544 w 76735"/>
                <a:gd name="connsiteY16" fmla="*/ 2227 h 41851"/>
                <a:gd name="connsiteX17" fmla="*/ 43778 w 76735"/>
                <a:gd name="connsiteY17" fmla="*/ 3647 h 41851"/>
                <a:gd name="connsiteX18" fmla="*/ 45687 w 76735"/>
                <a:gd name="connsiteY18" fmla="*/ 5855 h 41851"/>
                <a:gd name="connsiteX19" fmla="*/ 48283 w 76735"/>
                <a:gd name="connsiteY19" fmla="*/ 7144 h 41851"/>
                <a:gd name="connsiteX20" fmla="*/ 53136 w 76735"/>
                <a:gd name="connsiteY20" fmla="*/ 8695 h 41851"/>
                <a:gd name="connsiteX21" fmla="*/ 55087 w 76735"/>
                <a:gd name="connsiteY21" fmla="*/ 7632 h 41851"/>
                <a:gd name="connsiteX22" fmla="*/ 57243 w 76735"/>
                <a:gd name="connsiteY22" fmla="*/ 8718 h 41851"/>
                <a:gd name="connsiteX23" fmla="*/ 58166 w 76735"/>
                <a:gd name="connsiteY23" fmla="*/ 9852 h 41851"/>
                <a:gd name="connsiteX24" fmla="*/ 61407 w 76735"/>
                <a:gd name="connsiteY24" fmla="*/ 8014 h 41851"/>
                <a:gd name="connsiteX25" fmla="*/ 63815 w 76735"/>
                <a:gd name="connsiteY25" fmla="*/ 7858 h 41851"/>
                <a:gd name="connsiteX26" fmla="*/ 65230 w 76735"/>
                <a:gd name="connsiteY26" fmla="*/ 8522 h 41851"/>
                <a:gd name="connsiteX27" fmla="*/ 69792 w 76735"/>
                <a:gd name="connsiteY27" fmla="*/ 7563 h 41851"/>
                <a:gd name="connsiteX28" fmla="*/ 73138 w 76735"/>
                <a:gd name="connsiteY28" fmla="*/ 5616 h 41851"/>
                <a:gd name="connsiteX29" fmla="*/ 74233 w 76735"/>
                <a:gd name="connsiteY29" fmla="*/ 7739 h 41851"/>
                <a:gd name="connsiteX30" fmla="*/ 76413 w 76735"/>
                <a:gd name="connsiteY30" fmla="*/ 10860 h 41851"/>
                <a:gd name="connsiteX31" fmla="*/ 72776 w 76735"/>
                <a:gd name="connsiteY31" fmla="*/ 12410 h 41851"/>
                <a:gd name="connsiteX32" fmla="*/ 69551 w 76735"/>
                <a:gd name="connsiteY32" fmla="*/ 13785 h 41851"/>
                <a:gd name="connsiteX33" fmla="*/ 68523 w 76735"/>
                <a:gd name="connsiteY33" fmla="*/ 15278 h 41851"/>
                <a:gd name="connsiteX34" fmla="*/ 65547 w 76735"/>
                <a:gd name="connsiteY34" fmla="*/ 14787 h 41851"/>
                <a:gd name="connsiteX35" fmla="*/ 64840 w 76735"/>
                <a:gd name="connsiteY35" fmla="*/ 16496 h 41851"/>
                <a:gd name="connsiteX36" fmla="*/ 60510 w 76735"/>
                <a:gd name="connsiteY36" fmla="*/ 18283 h 41851"/>
                <a:gd name="connsiteX37" fmla="*/ 58222 w 76735"/>
                <a:gd name="connsiteY37" fmla="*/ 18576 h 41851"/>
                <a:gd name="connsiteX38" fmla="*/ 57133 w 76735"/>
                <a:gd name="connsiteY38" fmla="*/ 20614 h 41851"/>
                <a:gd name="connsiteX39" fmla="*/ 58310 w 76735"/>
                <a:gd name="connsiteY39" fmla="*/ 22356 h 41851"/>
                <a:gd name="connsiteX40" fmla="*/ 57052 w 76735"/>
                <a:gd name="connsiteY40" fmla="*/ 23129 h 41851"/>
                <a:gd name="connsiteX41" fmla="*/ 59081 w 76735"/>
                <a:gd name="connsiteY41" fmla="*/ 25495 h 41851"/>
                <a:gd name="connsiteX42" fmla="*/ 56091 w 76735"/>
                <a:gd name="connsiteY42" fmla="*/ 27193 h 41851"/>
                <a:gd name="connsiteX43" fmla="*/ 53691 w 76735"/>
                <a:gd name="connsiteY43" fmla="*/ 28117 h 41851"/>
                <a:gd name="connsiteX44" fmla="*/ 53564 w 76735"/>
                <a:gd name="connsiteY44" fmla="*/ 29400 h 41851"/>
                <a:gd name="connsiteX45" fmla="*/ 49686 w 76735"/>
                <a:gd name="connsiteY45" fmla="*/ 31675 h 41851"/>
                <a:gd name="connsiteX46" fmla="*/ 48310 w 76735"/>
                <a:gd name="connsiteY46" fmla="*/ 31231 h 41851"/>
                <a:gd name="connsiteX47" fmla="*/ 47370 w 76735"/>
                <a:gd name="connsiteY47" fmla="*/ 31889 h 41851"/>
                <a:gd name="connsiteX48" fmla="*/ 43555 w 76735"/>
                <a:gd name="connsiteY48" fmla="*/ 30369 h 41851"/>
                <a:gd name="connsiteX49" fmla="*/ 41661 w 76735"/>
                <a:gd name="connsiteY49" fmla="*/ 29351 h 41851"/>
                <a:gd name="connsiteX50" fmla="*/ 41525 w 76735"/>
                <a:gd name="connsiteY50" fmla="*/ 28077 h 41851"/>
                <a:gd name="connsiteX51" fmla="*/ 39351 w 76735"/>
                <a:gd name="connsiteY51" fmla="*/ 27454 h 41851"/>
                <a:gd name="connsiteX52" fmla="*/ 38689 w 76735"/>
                <a:gd name="connsiteY52" fmla="*/ 28920 h 41851"/>
                <a:gd name="connsiteX53" fmla="*/ 32199 w 76735"/>
                <a:gd name="connsiteY53" fmla="*/ 28161 h 41851"/>
                <a:gd name="connsiteX54" fmla="*/ 32855 w 76735"/>
                <a:gd name="connsiteY54" fmla="*/ 29699 h 41851"/>
                <a:gd name="connsiteX55" fmla="*/ 31823 w 76735"/>
                <a:gd name="connsiteY55" fmla="*/ 30144 h 41851"/>
                <a:gd name="connsiteX56" fmla="*/ 29876 w 76735"/>
                <a:gd name="connsiteY56" fmla="*/ 28160 h 41851"/>
                <a:gd name="connsiteX57" fmla="*/ 27189 w 76735"/>
                <a:gd name="connsiteY57" fmla="*/ 26045 h 41851"/>
                <a:gd name="connsiteX58" fmla="*/ 24937 w 76735"/>
                <a:gd name="connsiteY58" fmla="*/ 25857 h 41851"/>
                <a:gd name="connsiteX59" fmla="*/ 0 w 76735"/>
                <a:gd name="connsiteY59" fmla="*/ 41846 h 41851"/>
                <a:gd name="connsiteX0" fmla="*/ 0 w 76735"/>
                <a:gd name="connsiteY0" fmla="*/ 41846 h 41906"/>
                <a:gd name="connsiteX1" fmla="*/ 23048 w 76735"/>
                <a:gd name="connsiteY1" fmla="*/ 21883 h 41906"/>
                <a:gd name="connsiteX2" fmla="*/ 22079 w 76735"/>
                <a:gd name="connsiteY2" fmla="*/ 21001 h 41906"/>
                <a:gd name="connsiteX3" fmla="*/ 22109 w 76735"/>
                <a:gd name="connsiteY3" fmla="*/ 18808 h 41906"/>
                <a:gd name="connsiteX4" fmla="*/ 25298 w 76735"/>
                <a:gd name="connsiteY4" fmla="*/ 18434 h 41906"/>
                <a:gd name="connsiteX5" fmla="*/ 26981 w 76735"/>
                <a:gd name="connsiteY5" fmla="*/ 17446 h 41906"/>
                <a:gd name="connsiteX6" fmla="*/ 25487 w 76735"/>
                <a:gd name="connsiteY6" fmla="*/ 15360 h 41906"/>
                <a:gd name="connsiteX7" fmla="*/ 23769 w 76735"/>
                <a:gd name="connsiteY7" fmla="*/ 12684 h 41906"/>
                <a:gd name="connsiteX8" fmla="*/ 27742 w 76735"/>
                <a:gd name="connsiteY8" fmla="*/ 12575 h 41906"/>
                <a:gd name="connsiteX9" fmla="*/ 25906 w 76735"/>
                <a:gd name="connsiteY9" fmla="*/ 9453 h 41906"/>
                <a:gd name="connsiteX10" fmla="*/ 28912 w 76735"/>
                <a:gd name="connsiteY10" fmla="*/ 7448 h 41906"/>
                <a:gd name="connsiteX11" fmla="*/ 28984 w 76735"/>
                <a:gd name="connsiteY11" fmla="*/ 5448 h 41906"/>
                <a:gd name="connsiteX12" fmla="*/ 26214 w 76735"/>
                <a:gd name="connsiteY12" fmla="*/ 3248 h 41906"/>
                <a:gd name="connsiteX13" fmla="*/ 28316 w 76735"/>
                <a:gd name="connsiteY13" fmla="*/ 8 h 41906"/>
                <a:gd name="connsiteX14" fmla="*/ 33798 w 76735"/>
                <a:gd name="connsiteY14" fmla="*/ 2291 h 41906"/>
                <a:gd name="connsiteX15" fmla="*/ 37011 w 76735"/>
                <a:gd name="connsiteY15" fmla="*/ 2610 h 41906"/>
                <a:gd name="connsiteX16" fmla="*/ 40544 w 76735"/>
                <a:gd name="connsiteY16" fmla="*/ 2227 h 41906"/>
                <a:gd name="connsiteX17" fmla="*/ 43778 w 76735"/>
                <a:gd name="connsiteY17" fmla="*/ 3647 h 41906"/>
                <a:gd name="connsiteX18" fmla="*/ 45687 w 76735"/>
                <a:gd name="connsiteY18" fmla="*/ 5855 h 41906"/>
                <a:gd name="connsiteX19" fmla="*/ 48283 w 76735"/>
                <a:gd name="connsiteY19" fmla="*/ 7144 h 41906"/>
                <a:gd name="connsiteX20" fmla="*/ 53136 w 76735"/>
                <a:gd name="connsiteY20" fmla="*/ 8695 h 41906"/>
                <a:gd name="connsiteX21" fmla="*/ 55087 w 76735"/>
                <a:gd name="connsiteY21" fmla="*/ 7632 h 41906"/>
                <a:gd name="connsiteX22" fmla="*/ 57243 w 76735"/>
                <a:gd name="connsiteY22" fmla="*/ 8718 h 41906"/>
                <a:gd name="connsiteX23" fmla="*/ 58166 w 76735"/>
                <a:gd name="connsiteY23" fmla="*/ 9852 h 41906"/>
                <a:gd name="connsiteX24" fmla="*/ 61407 w 76735"/>
                <a:gd name="connsiteY24" fmla="*/ 8014 h 41906"/>
                <a:gd name="connsiteX25" fmla="*/ 63815 w 76735"/>
                <a:gd name="connsiteY25" fmla="*/ 7858 h 41906"/>
                <a:gd name="connsiteX26" fmla="*/ 65230 w 76735"/>
                <a:gd name="connsiteY26" fmla="*/ 8522 h 41906"/>
                <a:gd name="connsiteX27" fmla="*/ 69792 w 76735"/>
                <a:gd name="connsiteY27" fmla="*/ 7563 h 41906"/>
                <a:gd name="connsiteX28" fmla="*/ 73138 w 76735"/>
                <a:gd name="connsiteY28" fmla="*/ 5616 h 41906"/>
                <a:gd name="connsiteX29" fmla="*/ 74233 w 76735"/>
                <a:gd name="connsiteY29" fmla="*/ 7739 h 41906"/>
                <a:gd name="connsiteX30" fmla="*/ 76413 w 76735"/>
                <a:gd name="connsiteY30" fmla="*/ 10860 h 41906"/>
                <a:gd name="connsiteX31" fmla="*/ 72776 w 76735"/>
                <a:gd name="connsiteY31" fmla="*/ 12410 h 41906"/>
                <a:gd name="connsiteX32" fmla="*/ 69551 w 76735"/>
                <a:gd name="connsiteY32" fmla="*/ 13785 h 41906"/>
                <a:gd name="connsiteX33" fmla="*/ 68523 w 76735"/>
                <a:gd name="connsiteY33" fmla="*/ 15278 h 41906"/>
                <a:gd name="connsiteX34" fmla="*/ 65547 w 76735"/>
                <a:gd name="connsiteY34" fmla="*/ 14787 h 41906"/>
                <a:gd name="connsiteX35" fmla="*/ 64840 w 76735"/>
                <a:gd name="connsiteY35" fmla="*/ 16496 h 41906"/>
                <a:gd name="connsiteX36" fmla="*/ 60510 w 76735"/>
                <a:gd name="connsiteY36" fmla="*/ 18283 h 41906"/>
                <a:gd name="connsiteX37" fmla="*/ 58222 w 76735"/>
                <a:gd name="connsiteY37" fmla="*/ 18576 h 41906"/>
                <a:gd name="connsiteX38" fmla="*/ 57133 w 76735"/>
                <a:gd name="connsiteY38" fmla="*/ 20614 h 41906"/>
                <a:gd name="connsiteX39" fmla="*/ 58310 w 76735"/>
                <a:gd name="connsiteY39" fmla="*/ 22356 h 41906"/>
                <a:gd name="connsiteX40" fmla="*/ 57052 w 76735"/>
                <a:gd name="connsiteY40" fmla="*/ 23129 h 41906"/>
                <a:gd name="connsiteX41" fmla="*/ 59081 w 76735"/>
                <a:gd name="connsiteY41" fmla="*/ 25495 h 41906"/>
                <a:gd name="connsiteX42" fmla="*/ 56091 w 76735"/>
                <a:gd name="connsiteY42" fmla="*/ 27193 h 41906"/>
                <a:gd name="connsiteX43" fmla="*/ 53691 w 76735"/>
                <a:gd name="connsiteY43" fmla="*/ 28117 h 41906"/>
                <a:gd name="connsiteX44" fmla="*/ 53564 w 76735"/>
                <a:gd name="connsiteY44" fmla="*/ 29400 h 41906"/>
                <a:gd name="connsiteX45" fmla="*/ 49686 w 76735"/>
                <a:gd name="connsiteY45" fmla="*/ 31675 h 41906"/>
                <a:gd name="connsiteX46" fmla="*/ 48310 w 76735"/>
                <a:gd name="connsiteY46" fmla="*/ 31231 h 41906"/>
                <a:gd name="connsiteX47" fmla="*/ 47370 w 76735"/>
                <a:gd name="connsiteY47" fmla="*/ 31889 h 41906"/>
                <a:gd name="connsiteX48" fmla="*/ 43555 w 76735"/>
                <a:gd name="connsiteY48" fmla="*/ 30369 h 41906"/>
                <a:gd name="connsiteX49" fmla="*/ 41661 w 76735"/>
                <a:gd name="connsiteY49" fmla="*/ 29351 h 41906"/>
                <a:gd name="connsiteX50" fmla="*/ 41525 w 76735"/>
                <a:gd name="connsiteY50" fmla="*/ 28077 h 41906"/>
                <a:gd name="connsiteX51" fmla="*/ 39351 w 76735"/>
                <a:gd name="connsiteY51" fmla="*/ 27454 h 41906"/>
                <a:gd name="connsiteX52" fmla="*/ 38689 w 76735"/>
                <a:gd name="connsiteY52" fmla="*/ 28920 h 41906"/>
                <a:gd name="connsiteX53" fmla="*/ 32199 w 76735"/>
                <a:gd name="connsiteY53" fmla="*/ 28161 h 41906"/>
                <a:gd name="connsiteX54" fmla="*/ 32855 w 76735"/>
                <a:gd name="connsiteY54" fmla="*/ 29699 h 41906"/>
                <a:gd name="connsiteX55" fmla="*/ 31823 w 76735"/>
                <a:gd name="connsiteY55" fmla="*/ 30144 h 41906"/>
                <a:gd name="connsiteX56" fmla="*/ 29876 w 76735"/>
                <a:gd name="connsiteY56" fmla="*/ 28160 h 41906"/>
                <a:gd name="connsiteX57" fmla="*/ 27189 w 76735"/>
                <a:gd name="connsiteY57" fmla="*/ 26045 h 41906"/>
                <a:gd name="connsiteX58" fmla="*/ 6490 w 76735"/>
                <a:gd name="connsiteY58" fmla="*/ 40439 h 41906"/>
                <a:gd name="connsiteX59" fmla="*/ 0 w 76735"/>
                <a:gd name="connsiteY59" fmla="*/ 41846 h 41906"/>
                <a:gd name="connsiteX0" fmla="*/ 1077 w 77812"/>
                <a:gd name="connsiteY0" fmla="*/ 41846 h 43662"/>
                <a:gd name="connsiteX1" fmla="*/ 24125 w 77812"/>
                <a:gd name="connsiteY1" fmla="*/ 21883 h 43662"/>
                <a:gd name="connsiteX2" fmla="*/ 23156 w 77812"/>
                <a:gd name="connsiteY2" fmla="*/ 21001 h 43662"/>
                <a:gd name="connsiteX3" fmla="*/ 23186 w 77812"/>
                <a:gd name="connsiteY3" fmla="*/ 18808 h 43662"/>
                <a:gd name="connsiteX4" fmla="*/ 26375 w 77812"/>
                <a:gd name="connsiteY4" fmla="*/ 18434 h 43662"/>
                <a:gd name="connsiteX5" fmla="*/ 28058 w 77812"/>
                <a:gd name="connsiteY5" fmla="*/ 17446 h 43662"/>
                <a:gd name="connsiteX6" fmla="*/ 26564 w 77812"/>
                <a:gd name="connsiteY6" fmla="*/ 15360 h 43662"/>
                <a:gd name="connsiteX7" fmla="*/ 24846 w 77812"/>
                <a:gd name="connsiteY7" fmla="*/ 12684 h 43662"/>
                <a:gd name="connsiteX8" fmla="*/ 28819 w 77812"/>
                <a:gd name="connsiteY8" fmla="*/ 12575 h 43662"/>
                <a:gd name="connsiteX9" fmla="*/ 26983 w 77812"/>
                <a:gd name="connsiteY9" fmla="*/ 9453 h 43662"/>
                <a:gd name="connsiteX10" fmla="*/ 29989 w 77812"/>
                <a:gd name="connsiteY10" fmla="*/ 7448 h 43662"/>
                <a:gd name="connsiteX11" fmla="*/ 30061 w 77812"/>
                <a:gd name="connsiteY11" fmla="*/ 5448 h 43662"/>
                <a:gd name="connsiteX12" fmla="*/ 27291 w 77812"/>
                <a:gd name="connsiteY12" fmla="*/ 3248 h 43662"/>
                <a:gd name="connsiteX13" fmla="*/ 29393 w 77812"/>
                <a:gd name="connsiteY13" fmla="*/ 8 h 43662"/>
                <a:gd name="connsiteX14" fmla="*/ 34875 w 77812"/>
                <a:gd name="connsiteY14" fmla="*/ 2291 h 43662"/>
                <a:gd name="connsiteX15" fmla="*/ 38088 w 77812"/>
                <a:gd name="connsiteY15" fmla="*/ 2610 h 43662"/>
                <a:gd name="connsiteX16" fmla="*/ 41621 w 77812"/>
                <a:gd name="connsiteY16" fmla="*/ 2227 h 43662"/>
                <a:gd name="connsiteX17" fmla="*/ 44855 w 77812"/>
                <a:gd name="connsiteY17" fmla="*/ 3647 h 43662"/>
                <a:gd name="connsiteX18" fmla="*/ 46764 w 77812"/>
                <a:gd name="connsiteY18" fmla="*/ 5855 h 43662"/>
                <a:gd name="connsiteX19" fmla="*/ 49360 w 77812"/>
                <a:gd name="connsiteY19" fmla="*/ 7144 h 43662"/>
                <a:gd name="connsiteX20" fmla="*/ 54213 w 77812"/>
                <a:gd name="connsiteY20" fmla="*/ 8695 h 43662"/>
                <a:gd name="connsiteX21" fmla="*/ 56164 w 77812"/>
                <a:gd name="connsiteY21" fmla="*/ 7632 h 43662"/>
                <a:gd name="connsiteX22" fmla="*/ 58320 w 77812"/>
                <a:gd name="connsiteY22" fmla="*/ 8718 h 43662"/>
                <a:gd name="connsiteX23" fmla="*/ 59243 w 77812"/>
                <a:gd name="connsiteY23" fmla="*/ 9852 h 43662"/>
                <a:gd name="connsiteX24" fmla="*/ 62484 w 77812"/>
                <a:gd name="connsiteY24" fmla="*/ 8014 h 43662"/>
                <a:gd name="connsiteX25" fmla="*/ 64892 w 77812"/>
                <a:gd name="connsiteY25" fmla="*/ 7858 h 43662"/>
                <a:gd name="connsiteX26" fmla="*/ 66307 w 77812"/>
                <a:gd name="connsiteY26" fmla="*/ 8522 h 43662"/>
                <a:gd name="connsiteX27" fmla="*/ 70869 w 77812"/>
                <a:gd name="connsiteY27" fmla="*/ 7563 h 43662"/>
                <a:gd name="connsiteX28" fmla="*/ 74215 w 77812"/>
                <a:gd name="connsiteY28" fmla="*/ 5616 h 43662"/>
                <a:gd name="connsiteX29" fmla="*/ 75310 w 77812"/>
                <a:gd name="connsiteY29" fmla="*/ 7739 h 43662"/>
                <a:gd name="connsiteX30" fmla="*/ 77490 w 77812"/>
                <a:gd name="connsiteY30" fmla="*/ 10860 h 43662"/>
                <a:gd name="connsiteX31" fmla="*/ 73853 w 77812"/>
                <a:gd name="connsiteY31" fmla="*/ 12410 h 43662"/>
                <a:gd name="connsiteX32" fmla="*/ 70628 w 77812"/>
                <a:gd name="connsiteY32" fmla="*/ 13785 h 43662"/>
                <a:gd name="connsiteX33" fmla="*/ 69600 w 77812"/>
                <a:gd name="connsiteY33" fmla="*/ 15278 h 43662"/>
                <a:gd name="connsiteX34" fmla="*/ 66624 w 77812"/>
                <a:gd name="connsiteY34" fmla="*/ 14787 h 43662"/>
                <a:gd name="connsiteX35" fmla="*/ 65917 w 77812"/>
                <a:gd name="connsiteY35" fmla="*/ 16496 h 43662"/>
                <a:gd name="connsiteX36" fmla="*/ 61587 w 77812"/>
                <a:gd name="connsiteY36" fmla="*/ 18283 h 43662"/>
                <a:gd name="connsiteX37" fmla="*/ 59299 w 77812"/>
                <a:gd name="connsiteY37" fmla="*/ 18576 h 43662"/>
                <a:gd name="connsiteX38" fmla="*/ 58210 w 77812"/>
                <a:gd name="connsiteY38" fmla="*/ 20614 h 43662"/>
                <a:gd name="connsiteX39" fmla="*/ 59387 w 77812"/>
                <a:gd name="connsiteY39" fmla="*/ 22356 h 43662"/>
                <a:gd name="connsiteX40" fmla="*/ 58129 w 77812"/>
                <a:gd name="connsiteY40" fmla="*/ 23129 h 43662"/>
                <a:gd name="connsiteX41" fmla="*/ 60158 w 77812"/>
                <a:gd name="connsiteY41" fmla="*/ 25495 h 43662"/>
                <a:gd name="connsiteX42" fmla="*/ 57168 w 77812"/>
                <a:gd name="connsiteY42" fmla="*/ 27193 h 43662"/>
                <a:gd name="connsiteX43" fmla="*/ 54768 w 77812"/>
                <a:gd name="connsiteY43" fmla="*/ 28117 h 43662"/>
                <a:gd name="connsiteX44" fmla="*/ 54641 w 77812"/>
                <a:gd name="connsiteY44" fmla="*/ 29400 h 43662"/>
                <a:gd name="connsiteX45" fmla="*/ 50763 w 77812"/>
                <a:gd name="connsiteY45" fmla="*/ 31675 h 43662"/>
                <a:gd name="connsiteX46" fmla="*/ 49387 w 77812"/>
                <a:gd name="connsiteY46" fmla="*/ 31231 h 43662"/>
                <a:gd name="connsiteX47" fmla="*/ 48447 w 77812"/>
                <a:gd name="connsiteY47" fmla="*/ 31889 h 43662"/>
                <a:gd name="connsiteX48" fmla="*/ 44632 w 77812"/>
                <a:gd name="connsiteY48" fmla="*/ 30369 h 43662"/>
                <a:gd name="connsiteX49" fmla="*/ 42738 w 77812"/>
                <a:gd name="connsiteY49" fmla="*/ 29351 h 43662"/>
                <a:gd name="connsiteX50" fmla="*/ 42602 w 77812"/>
                <a:gd name="connsiteY50" fmla="*/ 28077 h 43662"/>
                <a:gd name="connsiteX51" fmla="*/ 40428 w 77812"/>
                <a:gd name="connsiteY51" fmla="*/ 27454 h 43662"/>
                <a:gd name="connsiteX52" fmla="*/ 39766 w 77812"/>
                <a:gd name="connsiteY52" fmla="*/ 28920 h 43662"/>
                <a:gd name="connsiteX53" fmla="*/ 33276 w 77812"/>
                <a:gd name="connsiteY53" fmla="*/ 28161 h 43662"/>
                <a:gd name="connsiteX54" fmla="*/ 33932 w 77812"/>
                <a:gd name="connsiteY54" fmla="*/ 29699 h 43662"/>
                <a:gd name="connsiteX55" fmla="*/ 32900 w 77812"/>
                <a:gd name="connsiteY55" fmla="*/ 30144 h 43662"/>
                <a:gd name="connsiteX56" fmla="*/ 30953 w 77812"/>
                <a:gd name="connsiteY56" fmla="*/ 28160 h 43662"/>
                <a:gd name="connsiteX57" fmla="*/ 28266 w 77812"/>
                <a:gd name="connsiteY57" fmla="*/ 26045 h 43662"/>
                <a:gd name="connsiteX58" fmla="*/ 7567 w 77812"/>
                <a:gd name="connsiteY58" fmla="*/ 40439 h 43662"/>
                <a:gd name="connsiteX59" fmla="*/ 4308 w 77812"/>
                <a:gd name="connsiteY59" fmla="*/ 42730 h 43662"/>
                <a:gd name="connsiteX60" fmla="*/ 1077 w 77812"/>
                <a:gd name="connsiteY60" fmla="*/ 41846 h 43662"/>
                <a:gd name="connsiteX0" fmla="*/ 1038 w 78072"/>
                <a:gd name="connsiteY0" fmla="*/ 39558 h 42808"/>
                <a:gd name="connsiteX1" fmla="*/ 24385 w 78072"/>
                <a:gd name="connsiteY1" fmla="*/ 21883 h 42808"/>
                <a:gd name="connsiteX2" fmla="*/ 23416 w 78072"/>
                <a:gd name="connsiteY2" fmla="*/ 21001 h 42808"/>
                <a:gd name="connsiteX3" fmla="*/ 23446 w 78072"/>
                <a:gd name="connsiteY3" fmla="*/ 18808 h 42808"/>
                <a:gd name="connsiteX4" fmla="*/ 26635 w 78072"/>
                <a:gd name="connsiteY4" fmla="*/ 18434 h 42808"/>
                <a:gd name="connsiteX5" fmla="*/ 28318 w 78072"/>
                <a:gd name="connsiteY5" fmla="*/ 17446 h 42808"/>
                <a:gd name="connsiteX6" fmla="*/ 26824 w 78072"/>
                <a:gd name="connsiteY6" fmla="*/ 15360 h 42808"/>
                <a:gd name="connsiteX7" fmla="*/ 25106 w 78072"/>
                <a:gd name="connsiteY7" fmla="*/ 12684 h 42808"/>
                <a:gd name="connsiteX8" fmla="*/ 29079 w 78072"/>
                <a:gd name="connsiteY8" fmla="*/ 12575 h 42808"/>
                <a:gd name="connsiteX9" fmla="*/ 27243 w 78072"/>
                <a:gd name="connsiteY9" fmla="*/ 9453 h 42808"/>
                <a:gd name="connsiteX10" fmla="*/ 30249 w 78072"/>
                <a:gd name="connsiteY10" fmla="*/ 7448 h 42808"/>
                <a:gd name="connsiteX11" fmla="*/ 30321 w 78072"/>
                <a:gd name="connsiteY11" fmla="*/ 5448 h 42808"/>
                <a:gd name="connsiteX12" fmla="*/ 27551 w 78072"/>
                <a:gd name="connsiteY12" fmla="*/ 3248 h 42808"/>
                <a:gd name="connsiteX13" fmla="*/ 29653 w 78072"/>
                <a:gd name="connsiteY13" fmla="*/ 8 h 42808"/>
                <a:gd name="connsiteX14" fmla="*/ 35135 w 78072"/>
                <a:gd name="connsiteY14" fmla="*/ 2291 h 42808"/>
                <a:gd name="connsiteX15" fmla="*/ 38348 w 78072"/>
                <a:gd name="connsiteY15" fmla="*/ 2610 h 42808"/>
                <a:gd name="connsiteX16" fmla="*/ 41881 w 78072"/>
                <a:gd name="connsiteY16" fmla="*/ 2227 h 42808"/>
                <a:gd name="connsiteX17" fmla="*/ 45115 w 78072"/>
                <a:gd name="connsiteY17" fmla="*/ 3647 h 42808"/>
                <a:gd name="connsiteX18" fmla="*/ 47024 w 78072"/>
                <a:gd name="connsiteY18" fmla="*/ 5855 h 42808"/>
                <a:gd name="connsiteX19" fmla="*/ 49620 w 78072"/>
                <a:gd name="connsiteY19" fmla="*/ 7144 h 42808"/>
                <a:gd name="connsiteX20" fmla="*/ 54473 w 78072"/>
                <a:gd name="connsiteY20" fmla="*/ 8695 h 42808"/>
                <a:gd name="connsiteX21" fmla="*/ 56424 w 78072"/>
                <a:gd name="connsiteY21" fmla="*/ 7632 h 42808"/>
                <a:gd name="connsiteX22" fmla="*/ 58580 w 78072"/>
                <a:gd name="connsiteY22" fmla="*/ 8718 h 42808"/>
                <a:gd name="connsiteX23" fmla="*/ 59503 w 78072"/>
                <a:gd name="connsiteY23" fmla="*/ 9852 h 42808"/>
                <a:gd name="connsiteX24" fmla="*/ 62744 w 78072"/>
                <a:gd name="connsiteY24" fmla="*/ 8014 h 42808"/>
                <a:gd name="connsiteX25" fmla="*/ 65152 w 78072"/>
                <a:gd name="connsiteY25" fmla="*/ 7858 h 42808"/>
                <a:gd name="connsiteX26" fmla="*/ 66567 w 78072"/>
                <a:gd name="connsiteY26" fmla="*/ 8522 h 42808"/>
                <a:gd name="connsiteX27" fmla="*/ 71129 w 78072"/>
                <a:gd name="connsiteY27" fmla="*/ 7563 h 42808"/>
                <a:gd name="connsiteX28" fmla="*/ 74475 w 78072"/>
                <a:gd name="connsiteY28" fmla="*/ 5616 h 42808"/>
                <a:gd name="connsiteX29" fmla="*/ 75570 w 78072"/>
                <a:gd name="connsiteY29" fmla="*/ 7739 h 42808"/>
                <a:gd name="connsiteX30" fmla="*/ 77750 w 78072"/>
                <a:gd name="connsiteY30" fmla="*/ 10860 h 42808"/>
                <a:gd name="connsiteX31" fmla="*/ 74113 w 78072"/>
                <a:gd name="connsiteY31" fmla="*/ 12410 h 42808"/>
                <a:gd name="connsiteX32" fmla="*/ 70888 w 78072"/>
                <a:gd name="connsiteY32" fmla="*/ 13785 h 42808"/>
                <a:gd name="connsiteX33" fmla="*/ 69860 w 78072"/>
                <a:gd name="connsiteY33" fmla="*/ 15278 h 42808"/>
                <a:gd name="connsiteX34" fmla="*/ 66884 w 78072"/>
                <a:gd name="connsiteY34" fmla="*/ 14787 h 42808"/>
                <a:gd name="connsiteX35" fmla="*/ 66177 w 78072"/>
                <a:gd name="connsiteY35" fmla="*/ 16496 h 42808"/>
                <a:gd name="connsiteX36" fmla="*/ 61847 w 78072"/>
                <a:gd name="connsiteY36" fmla="*/ 18283 h 42808"/>
                <a:gd name="connsiteX37" fmla="*/ 59559 w 78072"/>
                <a:gd name="connsiteY37" fmla="*/ 18576 h 42808"/>
                <a:gd name="connsiteX38" fmla="*/ 58470 w 78072"/>
                <a:gd name="connsiteY38" fmla="*/ 20614 h 42808"/>
                <a:gd name="connsiteX39" fmla="*/ 59647 w 78072"/>
                <a:gd name="connsiteY39" fmla="*/ 22356 h 42808"/>
                <a:gd name="connsiteX40" fmla="*/ 58389 w 78072"/>
                <a:gd name="connsiteY40" fmla="*/ 23129 h 42808"/>
                <a:gd name="connsiteX41" fmla="*/ 60418 w 78072"/>
                <a:gd name="connsiteY41" fmla="*/ 25495 h 42808"/>
                <a:gd name="connsiteX42" fmla="*/ 57428 w 78072"/>
                <a:gd name="connsiteY42" fmla="*/ 27193 h 42808"/>
                <a:gd name="connsiteX43" fmla="*/ 55028 w 78072"/>
                <a:gd name="connsiteY43" fmla="*/ 28117 h 42808"/>
                <a:gd name="connsiteX44" fmla="*/ 54901 w 78072"/>
                <a:gd name="connsiteY44" fmla="*/ 29400 h 42808"/>
                <a:gd name="connsiteX45" fmla="*/ 51023 w 78072"/>
                <a:gd name="connsiteY45" fmla="*/ 31675 h 42808"/>
                <a:gd name="connsiteX46" fmla="*/ 49647 w 78072"/>
                <a:gd name="connsiteY46" fmla="*/ 31231 h 42808"/>
                <a:gd name="connsiteX47" fmla="*/ 48707 w 78072"/>
                <a:gd name="connsiteY47" fmla="*/ 31889 h 42808"/>
                <a:gd name="connsiteX48" fmla="*/ 44892 w 78072"/>
                <a:gd name="connsiteY48" fmla="*/ 30369 h 42808"/>
                <a:gd name="connsiteX49" fmla="*/ 42998 w 78072"/>
                <a:gd name="connsiteY49" fmla="*/ 29351 h 42808"/>
                <a:gd name="connsiteX50" fmla="*/ 42862 w 78072"/>
                <a:gd name="connsiteY50" fmla="*/ 28077 h 42808"/>
                <a:gd name="connsiteX51" fmla="*/ 40688 w 78072"/>
                <a:gd name="connsiteY51" fmla="*/ 27454 h 42808"/>
                <a:gd name="connsiteX52" fmla="*/ 40026 w 78072"/>
                <a:gd name="connsiteY52" fmla="*/ 28920 h 42808"/>
                <a:gd name="connsiteX53" fmla="*/ 33536 w 78072"/>
                <a:gd name="connsiteY53" fmla="*/ 28161 h 42808"/>
                <a:gd name="connsiteX54" fmla="*/ 34192 w 78072"/>
                <a:gd name="connsiteY54" fmla="*/ 29699 h 42808"/>
                <a:gd name="connsiteX55" fmla="*/ 33160 w 78072"/>
                <a:gd name="connsiteY55" fmla="*/ 30144 h 42808"/>
                <a:gd name="connsiteX56" fmla="*/ 31213 w 78072"/>
                <a:gd name="connsiteY56" fmla="*/ 28160 h 42808"/>
                <a:gd name="connsiteX57" fmla="*/ 28526 w 78072"/>
                <a:gd name="connsiteY57" fmla="*/ 26045 h 42808"/>
                <a:gd name="connsiteX58" fmla="*/ 7827 w 78072"/>
                <a:gd name="connsiteY58" fmla="*/ 40439 h 42808"/>
                <a:gd name="connsiteX59" fmla="*/ 4568 w 78072"/>
                <a:gd name="connsiteY59" fmla="*/ 42730 h 42808"/>
                <a:gd name="connsiteX60" fmla="*/ 1038 w 78072"/>
                <a:gd name="connsiteY60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24385 w 78072"/>
                <a:gd name="connsiteY2" fmla="*/ 21883 h 42808"/>
                <a:gd name="connsiteX3" fmla="*/ 23416 w 78072"/>
                <a:gd name="connsiteY3" fmla="*/ 21001 h 42808"/>
                <a:gd name="connsiteX4" fmla="*/ 23446 w 78072"/>
                <a:gd name="connsiteY4" fmla="*/ 18808 h 42808"/>
                <a:gd name="connsiteX5" fmla="*/ 26635 w 78072"/>
                <a:gd name="connsiteY5" fmla="*/ 18434 h 42808"/>
                <a:gd name="connsiteX6" fmla="*/ 28318 w 78072"/>
                <a:gd name="connsiteY6" fmla="*/ 17446 h 42808"/>
                <a:gd name="connsiteX7" fmla="*/ 26824 w 78072"/>
                <a:gd name="connsiteY7" fmla="*/ 15360 h 42808"/>
                <a:gd name="connsiteX8" fmla="*/ 25106 w 78072"/>
                <a:gd name="connsiteY8" fmla="*/ 12684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24385 w 78072"/>
                <a:gd name="connsiteY3" fmla="*/ 21883 h 42808"/>
                <a:gd name="connsiteX4" fmla="*/ 23416 w 78072"/>
                <a:gd name="connsiteY4" fmla="*/ 21001 h 42808"/>
                <a:gd name="connsiteX5" fmla="*/ 23446 w 78072"/>
                <a:gd name="connsiteY5" fmla="*/ 18808 h 42808"/>
                <a:gd name="connsiteX6" fmla="*/ 26635 w 78072"/>
                <a:gd name="connsiteY6" fmla="*/ 18434 h 42808"/>
                <a:gd name="connsiteX7" fmla="*/ 28318 w 78072"/>
                <a:gd name="connsiteY7" fmla="*/ 17446 h 42808"/>
                <a:gd name="connsiteX8" fmla="*/ 26824 w 78072"/>
                <a:gd name="connsiteY8" fmla="*/ 15360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24385 w 78072"/>
                <a:gd name="connsiteY4" fmla="*/ 21883 h 42808"/>
                <a:gd name="connsiteX5" fmla="*/ 23416 w 78072"/>
                <a:gd name="connsiteY5" fmla="*/ 21001 h 42808"/>
                <a:gd name="connsiteX6" fmla="*/ 23446 w 78072"/>
                <a:gd name="connsiteY6" fmla="*/ 18808 h 42808"/>
                <a:gd name="connsiteX7" fmla="*/ 26635 w 78072"/>
                <a:gd name="connsiteY7" fmla="*/ 18434 h 42808"/>
                <a:gd name="connsiteX8" fmla="*/ 28318 w 78072"/>
                <a:gd name="connsiteY8" fmla="*/ 17446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24385 w 78072"/>
                <a:gd name="connsiteY5" fmla="*/ 2188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1931 w 78072"/>
                <a:gd name="connsiteY10" fmla="*/ 930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46645 h 49895"/>
                <a:gd name="connsiteX1" fmla="*/ 5125 w 78072"/>
                <a:gd name="connsiteY1" fmla="*/ 46079 h 49895"/>
                <a:gd name="connsiteX2" fmla="*/ 6504 w 78072"/>
                <a:gd name="connsiteY2" fmla="*/ 42345 h 49895"/>
                <a:gd name="connsiteX3" fmla="*/ 8300 w 78072"/>
                <a:gd name="connsiteY3" fmla="*/ 37048 h 49895"/>
                <a:gd name="connsiteX4" fmla="*/ 14114 w 78072"/>
                <a:gd name="connsiteY4" fmla="*/ 33006 h 49895"/>
                <a:gd name="connsiteX5" fmla="*/ 16614 w 78072"/>
                <a:gd name="connsiteY5" fmla="*/ 25900 h 49895"/>
                <a:gd name="connsiteX6" fmla="*/ 17315 w 78072"/>
                <a:gd name="connsiteY6" fmla="*/ 22406 h 49895"/>
                <a:gd name="connsiteX7" fmla="*/ 22317 w 78072"/>
                <a:gd name="connsiteY7" fmla="*/ 18133 h 49895"/>
                <a:gd name="connsiteX8" fmla="*/ 24386 w 78072"/>
                <a:gd name="connsiteY8" fmla="*/ 15466 h 49895"/>
                <a:gd name="connsiteX9" fmla="*/ 24302 w 78072"/>
                <a:gd name="connsiteY9" fmla="*/ 11846 h 49895"/>
                <a:gd name="connsiteX10" fmla="*/ 21931 w 78072"/>
                <a:gd name="connsiteY10" fmla="*/ 8017 h 49895"/>
                <a:gd name="connsiteX11" fmla="*/ 27380 w 78072"/>
                <a:gd name="connsiteY11" fmla="*/ 47 h 49895"/>
                <a:gd name="connsiteX12" fmla="*/ 30321 w 78072"/>
                <a:gd name="connsiteY12" fmla="*/ 12535 h 49895"/>
                <a:gd name="connsiteX13" fmla="*/ 27551 w 78072"/>
                <a:gd name="connsiteY13" fmla="*/ 10335 h 49895"/>
                <a:gd name="connsiteX14" fmla="*/ 29653 w 78072"/>
                <a:gd name="connsiteY14" fmla="*/ 7095 h 49895"/>
                <a:gd name="connsiteX15" fmla="*/ 35135 w 78072"/>
                <a:gd name="connsiteY15" fmla="*/ 9378 h 49895"/>
                <a:gd name="connsiteX16" fmla="*/ 38348 w 78072"/>
                <a:gd name="connsiteY16" fmla="*/ 9697 h 49895"/>
                <a:gd name="connsiteX17" fmla="*/ 41881 w 78072"/>
                <a:gd name="connsiteY17" fmla="*/ 9314 h 49895"/>
                <a:gd name="connsiteX18" fmla="*/ 45115 w 78072"/>
                <a:gd name="connsiteY18" fmla="*/ 10734 h 49895"/>
                <a:gd name="connsiteX19" fmla="*/ 47024 w 78072"/>
                <a:gd name="connsiteY19" fmla="*/ 12942 h 49895"/>
                <a:gd name="connsiteX20" fmla="*/ 49620 w 78072"/>
                <a:gd name="connsiteY20" fmla="*/ 14231 h 49895"/>
                <a:gd name="connsiteX21" fmla="*/ 54473 w 78072"/>
                <a:gd name="connsiteY21" fmla="*/ 15782 h 49895"/>
                <a:gd name="connsiteX22" fmla="*/ 56424 w 78072"/>
                <a:gd name="connsiteY22" fmla="*/ 14719 h 49895"/>
                <a:gd name="connsiteX23" fmla="*/ 58580 w 78072"/>
                <a:gd name="connsiteY23" fmla="*/ 15805 h 49895"/>
                <a:gd name="connsiteX24" fmla="*/ 59503 w 78072"/>
                <a:gd name="connsiteY24" fmla="*/ 16939 h 49895"/>
                <a:gd name="connsiteX25" fmla="*/ 62744 w 78072"/>
                <a:gd name="connsiteY25" fmla="*/ 15101 h 49895"/>
                <a:gd name="connsiteX26" fmla="*/ 65152 w 78072"/>
                <a:gd name="connsiteY26" fmla="*/ 14945 h 49895"/>
                <a:gd name="connsiteX27" fmla="*/ 66567 w 78072"/>
                <a:gd name="connsiteY27" fmla="*/ 15609 h 49895"/>
                <a:gd name="connsiteX28" fmla="*/ 71129 w 78072"/>
                <a:gd name="connsiteY28" fmla="*/ 14650 h 49895"/>
                <a:gd name="connsiteX29" fmla="*/ 74475 w 78072"/>
                <a:gd name="connsiteY29" fmla="*/ 12703 h 49895"/>
                <a:gd name="connsiteX30" fmla="*/ 75570 w 78072"/>
                <a:gd name="connsiteY30" fmla="*/ 14826 h 49895"/>
                <a:gd name="connsiteX31" fmla="*/ 77750 w 78072"/>
                <a:gd name="connsiteY31" fmla="*/ 17947 h 49895"/>
                <a:gd name="connsiteX32" fmla="*/ 74113 w 78072"/>
                <a:gd name="connsiteY32" fmla="*/ 19497 h 49895"/>
                <a:gd name="connsiteX33" fmla="*/ 70888 w 78072"/>
                <a:gd name="connsiteY33" fmla="*/ 20872 h 49895"/>
                <a:gd name="connsiteX34" fmla="*/ 69860 w 78072"/>
                <a:gd name="connsiteY34" fmla="*/ 22365 h 49895"/>
                <a:gd name="connsiteX35" fmla="*/ 66884 w 78072"/>
                <a:gd name="connsiteY35" fmla="*/ 21874 h 49895"/>
                <a:gd name="connsiteX36" fmla="*/ 66177 w 78072"/>
                <a:gd name="connsiteY36" fmla="*/ 23583 h 49895"/>
                <a:gd name="connsiteX37" fmla="*/ 61847 w 78072"/>
                <a:gd name="connsiteY37" fmla="*/ 25370 h 49895"/>
                <a:gd name="connsiteX38" fmla="*/ 59559 w 78072"/>
                <a:gd name="connsiteY38" fmla="*/ 25663 h 49895"/>
                <a:gd name="connsiteX39" fmla="*/ 58470 w 78072"/>
                <a:gd name="connsiteY39" fmla="*/ 27701 h 49895"/>
                <a:gd name="connsiteX40" fmla="*/ 59647 w 78072"/>
                <a:gd name="connsiteY40" fmla="*/ 29443 h 49895"/>
                <a:gd name="connsiteX41" fmla="*/ 58389 w 78072"/>
                <a:gd name="connsiteY41" fmla="*/ 30216 h 49895"/>
                <a:gd name="connsiteX42" fmla="*/ 60418 w 78072"/>
                <a:gd name="connsiteY42" fmla="*/ 32582 h 49895"/>
                <a:gd name="connsiteX43" fmla="*/ 57428 w 78072"/>
                <a:gd name="connsiteY43" fmla="*/ 34280 h 49895"/>
                <a:gd name="connsiteX44" fmla="*/ 55028 w 78072"/>
                <a:gd name="connsiteY44" fmla="*/ 35204 h 49895"/>
                <a:gd name="connsiteX45" fmla="*/ 54901 w 78072"/>
                <a:gd name="connsiteY45" fmla="*/ 36487 h 49895"/>
                <a:gd name="connsiteX46" fmla="*/ 51023 w 78072"/>
                <a:gd name="connsiteY46" fmla="*/ 38762 h 49895"/>
                <a:gd name="connsiteX47" fmla="*/ 49647 w 78072"/>
                <a:gd name="connsiteY47" fmla="*/ 38318 h 49895"/>
                <a:gd name="connsiteX48" fmla="*/ 48707 w 78072"/>
                <a:gd name="connsiteY48" fmla="*/ 38976 h 49895"/>
                <a:gd name="connsiteX49" fmla="*/ 44892 w 78072"/>
                <a:gd name="connsiteY49" fmla="*/ 37456 h 49895"/>
                <a:gd name="connsiteX50" fmla="*/ 42998 w 78072"/>
                <a:gd name="connsiteY50" fmla="*/ 36438 h 49895"/>
                <a:gd name="connsiteX51" fmla="*/ 42862 w 78072"/>
                <a:gd name="connsiteY51" fmla="*/ 35164 h 49895"/>
                <a:gd name="connsiteX52" fmla="*/ 40688 w 78072"/>
                <a:gd name="connsiteY52" fmla="*/ 34541 h 49895"/>
                <a:gd name="connsiteX53" fmla="*/ 40026 w 78072"/>
                <a:gd name="connsiteY53" fmla="*/ 36007 h 49895"/>
                <a:gd name="connsiteX54" fmla="*/ 33536 w 78072"/>
                <a:gd name="connsiteY54" fmla="*/ 35248 h 49895"/>
                <a:gd name="connsiteX55" fmla="*/ 34192 w 78072"/>
                <a:gd name="connsiteY55" fmla="*/ 36786 h 49895"/>
                <a:gd name="connsiteX56" fmla="*/ 33160 w 78072"/>
                <a:gd name="connsiteY56" fmla="*/ 37231 h 49895"/>
                <a:gd name="connsiteX57" fmla="*/ 31213 w 78072"/>
                <a:gd name="connsiteY57" fmla="*/ 35247 h 49895"/>
                <a:gd name="connsiteX58" fmla="*/ 28526 w 78072"/>
                <a:gd name="connsiteY58" fmla="*/ 33132 h 49895"/>
                <a:gd name="connsiteX59" fmla="*/ 7827 w 78072"/>
                <a:gd name="connsiteY59" fmla="*/ 47526 h 49895"/>
                <a:gd name="connsiteX60" fmla="*/ 4568 w 78072"/>
                <a:gd name="connsiteY60" fmla="*/ 49817 h 49895"/>
                <a:gd name="connsiteX61" fmla="*/ 1038 w 78072"/>
                <a:gd name="connsiteY61" fmla="*/ 46645 h 49895"/>
                <a:gd name="connsiteX0" fmla="*/ 1038 w 78072"/>
                <a:gd name="connsiteY0" fmla="*/ 46721 h 49971"/>
                <a:gd name="connsiteX1" fmla="*/ 5125 w 78072"/>
                <a:gd name="connsiteY1" fmla="*/ 46155 h 49971"/>
                <a:gd name="connsiteX2" fmla="*/ 6504 w 78072"/>
                <a:gd name="connsiteY2" fmla="*/ 42421 h 49971"/>
                <a:gd name="connsiteX3" fmla="*/ 8300 w 78072"/>
                <a:gd name="connsiteY3" fmla="*/ 37124 h 49971"/>
                <a:gd name="connsiteX4" fmla="*/ 14114 w 78072"/>
                <a:gd name="connsiteY4" fmla="*/ 33082 h 49971"/>
                <a:gd name="connsiteX5" fmla="*/ 16614 w 78072"/>
                <a:gd name="connsiteY5" fmla="*/ 25976 h 49971"/>
                <a:gd name="connsiteX6" fmla="*/ 17315 w 78072"/>
                <a:gd name="connsiteY6" fmla="*/ 22482 h 49971"/>
                <a:gd name="connsiteX7" fmla="*/ 22317 w 78072"/>
                <a:gd name="connsiteY7" fmla="*/ 18209 h 49971"/>
                <a:gd name="connsiteX8" fmla="*/ 24386 w 78072"/>
                <a:gd name="connsiteY8" fmla="*/ 15542 h 49971"/>
                <a:gd name="connsiteX9" fmla="*/ 24302 w 78072"/>
                <a:gd name="connsiteY9" fmla="*/ 11922 h 49971"/>
                <a:gd name="connsiteX10" fmla="*/ 21931 w 78072"/>
                <a:gd name="connsiteY10" fmla="*/ 8093 h 49971"/>
                <a:gd name="connsiteX11" fmla="*/ 27380 w 78072"/>
                <a:gd name="connsiteY11" fmla="*/ 123 h 49971"/>
                <a:gd name="connsiteX12" fmla="*/ 32191 w 78072"/>
                <a:gd name="connsiteY12" fmla="*/ 3748 h 49971"/>
                <a:gd name="connsiteX13" fmla="*/ 27551 w 78072"/>
                <a:gd name="connsiteY13" fmla="*/ 10411 h 49971"/>
                <a:gd name="connsiteX14" fmla="*/ 29653 w 78072"/>
                <a:gd name="connsiteY14" fmla="*/ 7171 h 49971"/>
                <a:gd name="connsiteX15" fmla="*/ 35135 w 78072"/>
                <a:gd name="connsiteY15" fmla="*/ 9454 h 49971"/>
                <a:gd name="connsiteX16" fmla="*/ 38348 w 78072"/>
                <a:gd name="connsiteY16" fmla="*/ 9773 h 49971"/>
                <a:gd name="connsiteX17" fmla="*/ 41881 w 78072"/>
                <a:gd name="connsiteY17" fmla="*/ 9390 h 49971"/>
                <a:gd name="connsiteX18" fmla="*/ 45115 w 78072"/>
                <a:gd name="connsiteY18" fmla="*/ 10810 h 49971"/>
                <a:gd name="connsiteX19" fmla="*/ 47024 w 78072"/>
                <a:gd name="connsiteY19" fmla="*/ 13018 h 49971"/>
                <a:gd name="connsiteX20" fmla="*/ 49620 w 78072"/>
                <a:gd name="connsiteY20" fmla="*/ 14307 h 49971"/>
                <a:gd name="connsiteX21" fmla="*/ 54473 w 78072"/>
                <a:gd name="connsiteY21" fmla="*/ 15858 h 49971"/>
                <a:gd name="connsiteX22" fmla="*/ 56424 w 78072"/>
                <a:gd name="connsiteY22" fmla="*/ 14795 h 49971"/>
                <a:gd name="connsiteX23" fmla="*/ 58580 w 78072"/>
                <a:gd name="connsiteY23" fmla="*/ 15881 h 49971"/>
                <a:gd name="connsiteX24" fmla="*/ 59503 w 78072"/>
                <a:gd name="connsiteY24" fmla="*/ 17015 h 49971"/>
                <a:gd name="connsiteX25" fmla="*/ 62744 w 78072"/>
                <a:gd name="connsiteY25" fmla="*/ 15177 h 49971"/>
                <a:gd name="connsiteX26" fmla="*/ 65152 w 78072"/>
                <a:gd name="connsiteY26" fmla="*/ 15021 h 49971"/>
                <a:gd name="connsiteX27" fmla="*/ 66567 w 78072"/>
                <a:gd name="connsiteY27" fmla="*/ 15685 h 49971"/>
                <a:gd name="connsiteX28" fmla="*/ 71129 w 78072"/>
                <a:gd name="connsiteY28" fmla="*/ 14726 h 49971"/>
                <a:gd name="connsiteX29" fmla="*/ 74475 w 78072"/>
                <a:gd name="connsiteY29" fmla="*/ 12779 h 49971"/>
                <a:gd name="connsiteX30" fmla="*/ 75570 w 78072"/>
                <a:gd name="connsiteY30" fmla="*/ 14902 h 49971"/>
                <a:gd name="connsiteX31" fmla="*/ 77750 w 78072"/>
                <a:gd name="connsiteY31" fmla="*/ 18023 h 49971"/>
                <a:gd name="connsiteX32" fmla="*/ 74113 w 78072"/>
                <a:gd name="connsiteY32" fmla="*/ 19573 h 49971"/>
                <a:gd name="connsiteX33" fmla="*/ 70888 w 78072"/>
                <a:gd name="connsiteY33" fmla="*/ 20948 h 49971"/>
                <a:gd name="connsiteX34" fmla="*/ 69860 w 78072"/>
                <a:gd name="connsiteY34" fmla="*/ 22441 h 49971"/>
                <a:gd name="connsiteX35" fmla="*/ 66884 w 78072"/>
                <a:gd name="connsiteY35" fmla="*/ 21950 h 49971"/>
                <a:gd name="connsiteX36" fmla="*/ 66177 w 78072"/>
                <a:gd name="connsiteY36" fmla="*/ 23659 h 49971"/>
                <a:gd name="connsiteX37" fmla="*/ 61847 w 78072"/>
                <a:gd name="connsiteY37" fmla="*/ 25446 h 49971"/>
                <a:gd name="connsiteX38" fmla="*/ 59559 w 78072"/>
                <a:gd name="connsiteY38" fmla="*/ 25739 h 49971"/>
                <a:gd name="connsiteX39" fmla="*/ 58470 w 78072"/>
                <a:gd name="connsiteY39" fmla="*/ 27777 h 49971"/>
                <a:gd name="connsiteX40" fmla="*/ 59647 w 78072"/>
                <a:gd name="connsiteY40" fmla="*/ 29519 h 49971"/>
                <a:gd name="connsiteX41" fmla="*/ 58389 w 78072"/>
                <a:gd name="connsiteY41" fmla="*/ 30292 h 49971"/>
                <a:gd name="connsiteX42" fmla="*/ 60418 w 78072"/>
                <a:gd name="connsiteY42" fmla="*/ 32658 h 49971"/>
                <a:gd name="connsiteX43" fmla="*/ 57428 w 78072"/>
                <a:gd name="connsiteY43" fmla="*/ 34356 h 49971"/>
                <a:gd name="connsiteX44" fmla="*/ 55028 w 78072"/>
                <a:gd name="connsiteY44" fmla="*/ 35280 h 49971"/>
                <a:gd name="connsiteX45" fmla="*/ 54901 w 78072"/>
                <a:gd name="connsiteY45" fmla="*/ 36563 h 49971"/>
                <a:gd name="connsiteX46" fmla="*/ 51023 w 78072"/>
                <a:gd name="connsiteY46" fmla="*/ 38838 h 49971"/>
                <a:gd name="connsiteX47" fmla="*/ 49647 w 78072"/>
                <a:gd name="connsiteY47" fmla="*/ 38394 h 49971"/>
                <a:gd name="connsiteX48" fmla="*/ 48707 w 78072"/>
                <a:gd name="connsiteY48" fmla="*/ 39052 h 49971"/>
                <a:gd name="connsiteX49" fmla="*/ 44892 w 78072"/>
                <a:gd name="connsiteY49" fmla="*/ 37532 h 49971"/>
                <a:gd name="connsiteX50" fmla="*/ 42998 w 78072"/>
                <a:gd name="connsiteY50" fmla="*/ 36514 h 49971"/>
                <a:gd name="connsiteX51" fmla="*/ 42862 w 78072"/>
                <a:gd name="connsiteY51" fmla="*/ 35240 h 49971"/>
                <a:gd name="connsiteX52" fmla="*/ 40688 w 78072"/>
                <a:gd name="connsiteY52" fmla="*/ 34617 h 49971"/>
                <a:gd name="connsiteX53" fmla="*/ 40026 w 78072"/>
                <a:gd name="connsiteY53" fmla="*/ 36083 h 49971"/>
                <a:gd name="connsiteX54" fmla="*/ 33536 w 78072"/>
                <a:gd name="connsiteY54" fmla="*/ 35324 h 49971"/>
                <a:gd name="connsiteX55" fmla="*/ 34192 w 78072"/>
                <a:gd name="connsiteY55" fmla="*/ 36862 h 49971"/>
                <a:gd name="connsiteX56" fmla="*/ 33160 w 78072"/>
                <a:gd name="connsiteY56" fmla="*/ 37307 h 49971"/>
                <a:gd name="connsiteX57" fmla="*/ 31213 w 78072"/>
                <a:gd name="connsiteY57" fmla="*/ 35323 h 49971"/>
                <a:gd name="connsiteX58" fmla="*/ 28526 w 78072"/>
                <a:gd name="connsiteY58" fmla="*/ 33208 h 49971"/>
                <a:gd name="connsiteX59" fmla="*/ 7827 w 78072"/>
                <a:gd name="connsiteY59" fmla="*/ 47602 h 49971"/>
                <a:gd name="connsiteX60" fmla="*/ 4568 w 78072"/>
                <a:gd name="connsiteY60" fmla="*/ 49893 h 49971"/>
                <a:gd name="connsiteX61" fmla="*/ 1038 w 78072"/>
                <a:gd name="connsiteY61" fmla="*/ 46721 h 49971"/>
                <a:gd name="connsiteX0" fmla="*/ 1038 w 78072"/>
                <a:gd name="connsiteY0" fmla="*/ 46697 h 49947"/>
                <a:gd name="connsiteX1" fmla="*/ 5125 w 78072"/>
                <a:gd name="connsiteY1" fmla="*/ 46131 h 49947"/>
                <a:gd name="connsiteX2" fmla="*/ 6504 w 78072"/>
                <a:gd name="connsiteY2" fmla="*/ 42397 h 49947"/>
                <a:gd name="connsiteX3" fmla="*/ 8300 w 78072"/>
                <a:gd name="connsiteY3" fmla="*/ 37100 h 49947"/>
                <a:gd name="connsiteX4" fmla="*/ 14114 w 78072"/>
                <a:gd name="connsiteY4" fmla="*/ 33058 h 49947"/>
                <a:gd name="connsiteX5" fmla="*/ 16614 w 78072"/>
                <a:gd name="connsiteY5" fmla="*/ 25952 h 49947"/>
                <a:gd name="connsiteX6" fmla="*/ 17315 w 78072"/>
                <a:gd name="connsiteY6" fmla="*/ 22458 h 49947"/>
                <a:gd name="connsiteX7" fmla="*/ 22317 w 78072"/>
                <a:gd name="connsiteY7" fmla="*/ 18185 h 49947"/>
                <a:gd name="connsiteX8" fmla="*/ 24386 w 78072"/>
                <a:gd name="connsiteY8" fmla="*/ 15518 h 49947"/>
                <a:gd name="connsiteX9" fmla="*/ 24302 w 78072"/>
                <a:gd name="connsiteY9" fmla="*/ 11898 h 49947"/>
                <a:gd name="connsiteX10" fmla="*/ 21931 w 78072"/>
                <a:gd name="connsiteY10" fmla="*/ 8069 h 49947"/>
                <a:gd name="connsiteX11" fmla="*/ 27380 w 78072"/>
                <a:gd name="connsiteY11" fmla="*/ 99 h 49947"/>
                <a:gd name="connsiteX12" fmla="*/ 32191 w 78072"/>
                <a:gd name="connsiteY12" fmla="*/ 3724 h 49947"/>
                <a:gd name="connsiteX13" fmla="*/ 35079 w 78072"/>
                <a:gd name="connsiteY13" fmla="*/ 5268 h 49947"/>
                <a:gd name="connsiteX14" fmla="*/ 29653 w 78072"/>
                <a:gd name="connsiteY14" fmla="*/ 7147 h 49947"/>
                <a:gd name="connsiteX15" fmla="*/ 35135 w 78072"/>
                <a:gd name="connsiteY15" fmla="*/ 9430 h 49947"/>
                <a:gd name="connsiteX16" fmla="*/ 38348 w 78072"/>
                <a:gd name="connsiteY16" fmla="*/ 9749 h 49947"/>
                <a:gd name="connsiteX17" fmla="*/ 41881 w 78072"/>
                <a:gd name="connsiteY17" fmla="*/ 9366 h 49947"/>
                <a:gd name="connsiteX18" fmla="*/ 45115 w 78072"/>
                <a:gd name="connsiteY18" fmla="*/ 10786 h 49947"/>
                <a:gd name="connsiteX19" fmla="*/ 47024 w 78072"/>
                <a:gd name="connsiteY19" fmla="*/ 12994 h 49947"/>
                <a:gd name="connsiteX20" fmla="*/ 49620 w 78072"/>
                <a:gd name="connsiteY20" fmla="*/ 14283 h 49947"/>
                <a:gd name="connsiteX21" fmla="*/ 54473 w 78072"/>
                <a:gd name="connsiteY21" fmla="*/ 15834 h 49947"/>
                <a:gd name="connsiteX22" fmla="*/ 56424 w 78072"/>
                <a:gd name="connsiteY22" fmla="*/ 14771 h 49947"/>
                <a:gd name="connsiteX23" fmla="*/ 58580 w 78072"/>
                <a:gd name="connsiteY23" fmla="*/ 15857 h 49947"/>
                <a:gd name="connsiteX24" fmla="*/ 59503 w 78072"/>
                <a:gd name="connsiteY24" fmla="*/ 16991 h 49947"/>
                <a:gd name="connsiteX25" fmla="*/ 62744 w 78072"/>
                <a:gd name="connsiteY25" fmla="*/ 15153 h 49947"/>
                <a:gd name="connsiteX26" fmla="*/ 65152 w 78072"/>
                <a:gd name="connsiteY26" fmla="*/ 14997 h 49947"/>
                <a:gd name="connsiteX27" fmla="*/ 66567 w 78072"/>
                <a:gd name="connsiteY27" fmla="*/ 15661 h 49947"/>
                <a:gd name="connsiteX28" fmla="*/ 71129 w 78072"/>
                <a:gd name="connsiteY28" fmla="*/ 14702 h 49947"/>
                <a:gd name="connsiteX29" fmla="*/ 74475 w 78072"/>
                <a:gd name="connsiteY29" fmla="*/ 12755 h 49947"/>
                <a:gd name="connsiteX30" fmla="*/ 75570 w 78072"/>
                <a:gd name="connsiteY30" fmla="*/ 14878 h 49947"/>
                <a:gd name="connsiteX31" fmla="*/ 77750 w 78072"/>
                <a:gd name="connsiteY31" fmla="*/ 17999 h 49947"/>
                <a:gd name="connsiteX32" fmla="*/ 74113 w 78072"/>
                <a:gd name="connsiteY32" fmla="*/ 19549 h 49947"/>
                <a:gd name="connsiteX33" fmla="*/ 70888 w 78072"/>
                <a:gd name="connsiteY33" fmla="*/ 20924 h 49947"/>
                <a:gd name="connsiteX34" fmla="*/ 69860 w 78072"/>
                <a:gd name="connsiteY34" fmla="*/ 22417 h 49947"/>
                <a:gd name="connsiteX35" fmla="*/ 66884 w 78072"/>
                <a:gd name="connsiteY35" fmla="*/ 21926 h 49947"/>
                <a:gd name="connsiteX36" fmla="*/ 66177 w 78072"/>
                <a:gd name="connsiteY36" fmla="*/ 23635 h 49947"/>
                <a:gd name="connsiteX37" fmla="*/ 61847 w 78072"/>
                <a:gd name="connsiteY37" fmla="*/ 25422 h 49947"/>
                <a:gd name="connsiteX38" fmla="*/ 59559 w 78072"/>
                <a:gd name="connsiteY38" fmla="*/ 25715 h 49947"/>
                <a:gd name="connsiteX39" fmla="*/ 58470 w 78072"/>
                <a:gd name="connsiteY39" fmla="*/ 27753 h 49947"/>
                <a:gd name="connsiteX40" fmla="*/ 59647 w 78072"/>
                <a:gd name="connsiteY40" fmla="*/ 29495 h 49947"/>
                <a:gd name="connsiteX41" fmla="*/ 58389 w 78072"/>
                <a:gd name="connsiteY41" fmla="*/ 30268 h 49947"/>
                <a:gd name="connsiteX42" fmla="*/ 60418 w 78072"/>
                <a:gd name="connsiteY42" fmla="*/ 32634 h 49947"/>
                <a:gd name="connsiteX43" fmla="*/ 57428 w 78072"/>
                <a:gd name="connsiteY43" fmla="*/ 34332 h 49947"/>
                <a:gd name="connsiteX44" fmla="*/ 55028 w 78072"/>
                <a:gd name="connsiteY44" fmla="*/ 35256 h 49947"/>
                <a:gd name="connsiteX45" fmla="*/ 54901 w 78072"/>
                <a:gd name="connsiteY45" fmla="*/ 36539 h 49947"/>
                <a:gd name="connsiteX46" fmla="*/ 51023 w 78072"/>
                <a:gd name="connsiteY46" fmla="*/ 38814 h 49947"/>
                <a:gd name="connsiteX47" fmla="*/ 49647 w 78072"/>
                <a:gd name="connsiteY47" fmla="*/ 38370 h 49947"/>
                <a:gd name="connsiteX48" fmla="*/ 48707 w 78072"/>
                <a:gd name="connsiteY48" fmla="*/ 39028 h 49947"/>
                <a:gd name="connsiteX49" fmla="*/ 44892 w 78072"/>
                <a:gd name="connsiteY49" fmla="*/ 37508 h 49947"/>
                <a:gd name="connsiteX50" fmla="*/ 42998 w 78072"/>
                <a:gd name="connsiteY50" fmla="*/ 36490 h 49947"/>
                <a:gd name="connsiteX51" fmla="*/ 42862 w 78072"/>
                <a:gd name="connsiteY51" fmla="*/ 35216 h 49947"/>
                <a:gd name="connsiteX52" fmla="*/ 40688 w 78072"/>
                <a:gd name="connsiteY52" fmla="*/ 34593 h 49947"/>
                <a:gd name="connsiteX53" fmla="*/ 40026 w 78072"/>
                <a:gd name="connsiteY53" fmla="*/ 36059 h 49947"/>
                <a:gd name="connsiteX54" fmla="*/ 33536 w 78072"/>
                <a:gd name="connsiteY54" fmla="*/ 35300 h 49947"/>
                <a:gd name="connsiteX55" fmla="*/ 34192 w 78072"/>
                <a:gd name="connsiteY55" fmla="*/ 36838 h 49947"/>
                <a:gd name="connsiteX56" fmla="*/ 33160 w 78072"/>
                <a:gd name="connsiteY56" fmla="*/ 37283 h 49947"/>
                <a:gd name="connsiteX57" fmla="*/ 31213 w 78072"/>
                <a:gd name="connsiteY57" fmla="*/ 35299 h 49947"/>
                <a:gd name="connsiteX58" fmla="*/ 28526 w 78072"/>
                <a:gd name="connsiteY58" fmla="*/ 33184 h 49947"/>
                <a:gd name="connsiteX59" fmla="*/ 7827 w 78072"/>
                <a:gd name="connsiteY59" fmla="*/ 47578 h 49947"/>
                <a:gd name="connsiteX60" fmla="*/ 4568 w 78072"/>
                <a:gd name="connsiteY60" fmla="*/ 49869 h 49947"/>
                <a:gd name="connsiteX61" fmla="*/ 1038 w 78072"/>
                <a:gd name="connsiteY61" fmla="*/ 46697 h 49947"/>
                <a:gd name="connsiteX0" fmla="*/ 1038 w 78072"/>
                <a:gd name="connsiteY0" fmla="*/ 46704 h 49954"/>
                <a:gd name="connsiteX1" fmla="*/ 5125 w 78072"/>
                <a:gd name="connsiteY1" fmla="*/ 46138 h 49954"/>
                <a:gd name="connsiteX2" fmla="*/ 6504 w 78072"/>
                <a:gd name="connsiteY2" fmla="*/ 42404 h 49954"/>
                <a:gd name="connsiteX3" fmla="*/ 8300 w 78072"/>
                <a:gd name="connsiteY3" fmla="*/ 37107 h 49954"/>
                <a:gd name="connsiteX4" fmla="*/ 14114 w 78072"/>
                <a:gd name="connsiteY4" fmla="*/ 33065 h 49954"/>
                <a:gd name="connsiteX5" fmla="*/ 16614 w 78072"/>
                <a:gd name="connsiteY5" fmla="*/ 25959 h 49954"/>
                <a:gd name="connsiteX6" fmla="*/ 17315 w 78072"/>
                <a:gd name="connsiteY6" fmla="*/ 22465 h 49954"/>
                <a:gd name="connsiteX7" fmla="*/ 22317 w 78072"/>
                <a:gd name="connsiteY7" fmla="*/ 18192 h 49954"/>
                <a:gd name="connsiteX8" fmla="*/ 24386 w 78072"/>
                <a:gd name="connsiteY8" fmla="*/ 15525 h 49954"/>
                <a:gd name="connsiteX9" fmla="*/ 24302 w 78072"/>
                <a:gd name="connsiteY9" fmla="*/ 11905 h 49954"/>
                <a:gd name="connsiteX10" fmla="*/ 21931 w 78072"/>
                <a:gd name="connsiteY10" fmla="*/ 8076 h 49954"/>
                <a:gd name="connsiteX11" fmla="*/ 27380 w 78072"/>
                <a:gd name="connsiteY11" fmla="*/ 106 h 49954"/>
                <a:gd name="connsiteX12" fmla="*/ 32191 w 78072"/>
                <a:gd name="connsiteY12" fmla="*/ 3731 h 49954"/>
                <a:gd name="connsiteX13" fmla="*/ 29653 w 78072"/>
                <a:gd name="connsiteY13" fmla="*/ 7154 h 49954"/>
                <a:gd name="connsiteX14" fmla="*/ 35135 w 78072"/>
                <a:gd name="connsiteY14" fmla="*/ 9437 h 49954"/>
                <a:gd name="connsiteX15" fmla="*/ 38348 w 78072"/>
                <a:gd name="connsiteY15" fmla="*/ 9756 h 49954"/>
                <a:gd name="connsiteX16" fmla="*/ 41881 w 78072"/>
                <a:gd name="connsiteY16" fmla="*/ 9373 h 49954"/>
                <a:gd name="connsiteX17" fmla="*/ 45115 w 78072"/>
                <a:gd name="connsiteY17" fmla="*/ 10793 h 49954"/>
                <a:gd name="connsiteX18" fmla="*/ 47024 w 78072"/>
                <a:gd name="connsiteY18" fmla="*/ 13001 h 49954"/>
                <a:gd name="connsiteX19" fmla="*/ 49620 w 78072"/>
                <a:gd name="connsiteY19" fmla="*/ 14290 h 49954"/>
                <a:gd name="connsiteX20" fmla="*/ 54473 w 78072"/>
                <a:gd name="connsiteY20" fmla="*/ 15841 h 49954"/>
                <a:gd name="connsiteX21" fmla="*/ 56424 w 78072"/>
                <a:gd name="connsiteY21" fmla="*/ 14778 h 49954"/>
                <a:gd name="connsiteX22" fmla="*/ 58580 w 78072"/>
                <a:gd name="connsiteY22" fmla="*/ 15864 h 49954"/>
                <a:gd name="connsiteX23" fmla="*/ 59503 w 78072"/>
                <a:gd name="connsiteY23" fmla="*/ 16998 h 49954"/>
                <a:gd name="connsiteX24" fmla="*/ 62744 w 78072"/>
                <a:gd name="connsiteY24" fmla="*/ 15160 h 49954"/>
                <a:gd name="connsiteX25" fmla="*/ 65152 w 78072"/>
                <a:gd name="connsiteY25" fmla="*/ 15004 h 49954"/>
                <a:gd name="connsiteX26" fmla="*/ 66567 w 78072"/>
                <a:gd name="connsiteY26" fmla="*/ 15668 h 49954"/>
                <a:gd name="connsiteX27" fmla="*/ 71129 w 78072"/>
                <a:gd name="connsiteY27" fmla="*/ 14709 h 49954"/>
                <a:gd name="connsiteX28" fmla="*/ 74475 w 78072"/>
                <a:gd name="connsiteY28" fmla="*/ 12762 h 49954"/>
                <a:gd name="connsiteX29" fmla="*/ 75570 w 78072"/>
                <a:gd name="connsiteY29" fmla="*/ 14885 h 49954"/>
                <a:gd name="connsiteX30" fmla="*/ 77750 w 78072"/>
                <a:gd name="connsiteY30" fmla="*/ 18006 h 49954"/>
                <a:gd name="connsiteX31" fmla="*/ 74113 w 78072"/>
                <a:gd name="connsiteY31" fmla="*/ 19556 h 49954"/>
                <a:gd name="connsiteX32" fmla="*/ 70888 w 78072"/>
                <a:gd name="connsiteY32" fmla="*/ 20931 h 49954"/>
                <a:gd name="connsiteX33" fmla="*/ 69860 w 78072"/>
                <a:gd name="connsiteY33" fmla="*/ 22424 h 49954"/>
                <a:gd name="connsiteX34" fmla="*/ 66884 w 78072"/>
                <a:gd name="connsiteY34" fmla="*/ 21933 h 49954"/>
                <a:gd name="connsiteX35" fmla="*/ 66177 w 78072"/>
                <a:gd name="connsiteY35" fmla="*/ 23642 h 49954"/>
                <a:gd name="connsiteX36" fmla="*/ 61847 w 78072"/>
                <a:gd name="connsiteY36" fmla="*/ 25429 h 49954"/>
                <a:gd name="connsiteX37" fmla="*/ 59559 w 78072"/>
                <a:gd name="connsiteY37" fmla="*/ 25722 h 49954"/>
                <a:gd name="connsiteX38" fmla="*/ 58470 w 78072"/>
                <a:gd name="connsiteY38" fmla="*/ 27760 h 49954"/>
                <a:gd name="connsiteX39" fmla="*/ 59647 w 78072"/>
                <a:gd name="connsiteY39" fmla="*/ 29502 h 49954"/>
                <a:gd name="connsiteX40" fmla="*/ 58389 w 78072"/>
                <a:gd name="connsiteY40" fmla="*/ 30275 h 49954"/>
                <a:gd name="connsiteX41" fmla="*/ 60418 w 78072"/>
                <a:gd name="connsiteY41" fmla="*/ 32641 h 49954"/>
                <a:gd name="connsiteX42" fmla="*/ 57428 w 78072"/>
                <a:gd name="connsiteY42" fmla="*/ 34339 h 49954"/>
                <a:gd name="connsiteX43" fmla="*/ 55028 w 78072"/>
                <a:gd name="connsiteY43" fmla="*/ 35263 h 49954"/>
                <a:gd name="connsiteX44" fmla="*/ 54901 w 78072"/>
                <a:gd name="connsiteY44" fmla="*/ 36546 h 49954"/>
                <a:gd name="connsiteX45" fmla="*/ 51023 w 78072"/>
                <a:gd name="connsiteY45" fmla="*/ 38821 h 49954"/>
                <a:gd name="connsiteX46" fmla="*/ 49647 w 78072"/>
                <a:gd name="connsiteY46" fmla="*/ 38377 h 49954"/>
                <a:gd name="connsiteX47" fmla="*/ 48707 w 78072"/>
                <a:gd name="connsiteY47" fmla="*/ 39035 h 49954"/>
                <a:gd name="connsiteX48" fmla="*/ 44892 w 78072"/>
                <a:gd name="connsiteY48" fmla="*/ 37515 h 49954"/>
                <a:gd name="connsiteX49" fmla="*/ 42998 w 78072"/>
                <a:gd name="connsiteY49" fmla="*/ 36497 h 49954"/>
                <a:gd name="connsiteX50" fmla="*/ 42862 w 78072"/>
                <a:gd name="connsiteY50" fmla="*/ 35223 h 49954"/>
                <a:gd name="connsiteX51" fmla="*/ 40688 w 78072"/>
                <a:gd name="connsiteY51" fmla="*/ 34600 h 49954"/>
                <a:gd name="connsiteX52" fmla="*/ 40026 w 78072"/>
                <a:gd name="connsiteY52" fmla="*/ 36066 h 49954"/>
                <a:gd name="connsiteX53" fmla="*/ 33536 w 78072"/>
                <a:gd name="connsiteY53" fmla="*/ 35307 h 49954"/>
                <a:gd name="connsiteX54" fmla="*/ 34192 w 78072"/>
                <a:gd name="connsiteY54" fmla="*/ 36845 h 49954"/>
                <a:gd name="connsiteX55" fmla="*/ 33160 w 78072"/>
                <a:gd name="connsiteY55" fmla="*/ 37290 h 49954"/>
                <a:gd name="connsiteX56" fmla="*/ 31213 w 78072"/>
                <a:gd name="connsiteY56" fmla="*/ 35306 h 49954"/>
                <a:gd name="connsiteX57" fmla="*/ 28526 w 78072"/>
                <a:gd name="connsiteY57" fmla="*/ 33191 h 49954"/>
                <a:gd name="connsiteX58" fmla="*/ 7827 w 78072"/>
                <a:gd name="connsiteY58" fmla="*/ 47585 h 49954"/>
                <a:gd name="connsiteX59" fmla="*/ 4568 w 78072"/>
                <a:gd name="connsiteY59" fmla="*/ 49876 h 49954"/>
                <a:gd name="connsiteX60" fmla="*/ 1038 w 78072"/>
                <a:gd name="connsiteY60" fmla="*/ 46704 h 49954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5135 w 78072"/>
                <a:gd name="connsiteY14" fmla="*/ 9429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41837 w 78072"/>
                <a:gd name="connsiteY15" fmla="*/ 3517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7645 h 50895"/>
                <a:gd name="connsiteX1" fmla="*/ 5125 w 78072"/>
                <a:gd name="connsiteY1" fmla="*/ 47079 h 50895"/>
                <a:gd name="connsiteX2" fmla="*/ 6504 w 78072"/>
                <a:gd name="connsiteY2" fmla="*/ 43345 h 50895"/>
                <a:gd name="connsiteX3" fmla="*/ 8300 w 78072"/>
                <a:gd name="connsiteY3" fmla="*/ 38048 h 50895"/>
                <a:gd name="connsiteX4" fmla="*/ 14114 w 78072"/>
                <a:gd name="connsiteY4" fmla="*/ 34006 h 50895"/>
                <a:gd name="connsiteX5" fmla="*/ 16614 w 78072"/>
                <a:gd name="connsiteY5" fmla="*/ 26900 h 50895"/>
                <a:gd name="connsiteX6" fmla="*/ 17315 w 78072"/>
                <a:gd name="connsiteY6" fmla="*/ 23406 h 50895"/>
                <a:gd name="connsiteX7" fmla="*/ 22317 w 78072"/>
                <a:gd name="connsiteY7" fmla="*/ 19133 h 50895"/>
                <a:gd name="connsiteX8" fmla="*/ 24386 w 78072"/>
                <a:gd name="connsiteY8" fmla="*/ 16466 h 50895"/>
                <a:gd name="connsiteX9" fmla="*/ 24302 w 78072"/>
                <a:gd name="connsiteY9" fmla="*/ 12846 h 50895"/>
                <a:gd name="connsiteX10" fmla="*/ 21931 w 78072"/>
                <a:gd name="connsiteY10" fmla="*/ 9017 h 50895"/>
                <a:gd name="connsiteX11" fmla="*/ 27380 w 78072"/>
                <a:gd name="connsiteY11" fmla="*/ 1047 h 50895"/>
                <a:gd name="connsiteX12" fmla="*/ 32191 w 78072"/>
                <a:gd name="connsiteY12" fmla="*/ 4672 h 50895"/>
                <a:gd name="connsiteX13" fmla="*/ 36371 w 78072"/>
                <a:gd name="connsiteY13" fmla="*/ 5961 h 50895"/>
                <a:gd name="connsiteX14" fmla="*/ 38939 w 78072"/>
                <a:gd name="connsiteY14" fmla="*/ 2646 h 50895"/>
                <a:gd name="connsiteX15" fmla="*/ 41837 w 78072"/>
                <a:gd name="connsiteY15" fmla="*/ 4466 h 50895"/>
                <a:gd name="connsiteX16" fmla="*/ 44124 w 78072"/>
                <a:gd name="connsiteY16" fmla="*/ 174 h 50895"/>
                <a:gd name="connsiteX17" fmla="*/ 45115 w 78072"/>
                <a:gd name="connsiteY17" fmla="*/ 11734 h 50895"/>
                <a:gd name="connsiteX18" fmla="*/ 47024 w 78072"/>
                <a:gd name="connsiteY18" fmla="*/ 13942 h 50895"/>
                <a:gd name="connsiteX19" fmla="*/ 49620 w 78072"/>
                <a:gd name="connsiteY19" fmla="*/ 15231 h 50895"/>
                <a:gd name="connsiteX20" fmla="*/ 54473 w 78072"/>
                <a:gd name="connsiteY20" fmla="*/ 16782 h 50895"/>
                <a:gd name="connsiteX21" fmla="*/ 56424 w 78072"/>
                <a:gd name="connsiteY21" fmla="*/ 15719 h 50895"/>
                <a:gd name="connsiteX22" fmla="*/ 58580 w 78072"/>
                <a:gd name="connsiteY22" fmla="*/ 16805 h 50895"/>
                <a:gd name="connsiteX23" fmla="*/ 59503 w 78072"/>
                <a:gd name="connsiteY23" fmla="*/ 17939 h 50895"/>
                <a:gd name="connsiteX24" fmla="*/ 62744 w 78072"/>
                <a:gd name="connsiteY24" fmla="*/ 16101 h 50895"/>
                <a:gd name="connsiteX25" fmla="*/ 65152 w 78072"/>
                <a:gd name="connsiteY25" fmla="*/ 15945 h 50895"/>
                <a:gd name="connsiteX26" fmla="*/ 66567 w 78072"/>
                <a:gd name="connsiteY26" fmla="*/ 16609 h 50895"/>
                <a:gd name="connsiteX27" fmla="*/ 71129 w 78072"/>
                <a:gd name="connsiteY27" fmla="*/ 15650 h 50895"/>
                <a:gd name="connsiteX28" fmla="*/ 74475 w 78072"/>
                <a:gd name="connsiteY28" fmla="*/ 13703 h 50895"/>
                <a:gd name="connsiteX29" fmla="*/ 75570 w 78072"/>
                <a:gd name="connsiteY29" fmla="*/ 15826 h 50895"/>
                <a:gd name="connsiteX30" fmla="*/ 77750 w 78072"/>
                <a:gd name="connsiteY30" fmla="*/ 18947 h 50895"/>
                <a:gd name="connsiteX31" fmla="*/ 74113 w 78072"/>
                <a:gd name="connsiteY31" fmla="*/ 20497 h 50895"/>
                <a:gd name="connsiteX32" fmla="*/ 70888 w 78072"/>
                <a:gd name="connsiteY32" fmla="*/ 21872 h 50895"/>
                <a:gd name="connsiteX33" fmla="*/ 69860 w 78072"/>
                <a:gd name="connsiteY33" fmla="*/ 23365 h 50895"/>
                <a:gd name="connsiteX34" fmla="*/ 66884 w 78072"/>
                <a:gd name="connsiteY34" fmla="*/ 22874 h 50895"/>
                <a:gd name="connsiteX35" fmla="*/ 66177 w 78072"/>
                <a:gd name="connsiteY35" fmla="*/ 24583 h 50895"/>
                <a:gd name="connsiteX36" fmla="*/ 61847 w 78072"/>
                <a:gd name="connsiteY36" fmla="*/ 26370 h 50895"/>
                <a:gd name="connsiteX37" fmla="*/ 59559 w 78072"/>
                <a:gd name="connsiteY37" fmla="*/ 26663 h 50895"/>
                <a:gd name="connsiteX38" fmla="*/ 58470 w 78072"/>
                <a:gd name="connsiteY38" fmla="*/ 28701 h 50895"/>
                <a:gd name="connsiteX39" fmla="*/ 59647 w 78072"/>
                <a:gd name="connsiteY39" fmla="*/ 30443 h 50895"/>
                <a:gd name="connsiteX40" fmla="*/ 58389 w 78072"/>
                <a:gd name="connsiteY40" fmla="*/ 31216 h 50895"/>
                <a:gd name="connsiteX41" fmla="*/ 60418 w 78072"/>
                <a:gd name="connsiteY41" fmla="*/ 33582 h 50895"/>
                <a:gd name="connsiteX42" fmla="*/ 57428 w 78072"/>
                <a:gd name="connsiteY42" fmla="*/ 35280 h 50895"/>
                <a:gd name="connsiteX43" fmla="*/ 55028 w 78072"/>
                <a:gd name="connsiteY43" fmla="*/ 36204 h 50895"/>
                <a:gd name="connsiteX44" fmla="*/ 54901 w 78072"/>
                <a:gd name="connsiteY44" fmla="*/ 37487 h 50895"/>
                <a:gd name="connsiteX45" fmla="*/ 51023 w 78072"/>
                <a:gd name="connsiteY45" fmla="*/ 39762 h 50895"/>
                <a:gd name="connsiteX46" fmla="*/ 49647 w 78072"/>
                <a:gd name="connsiteY46" fmla="*/ 39318 h 50895"/>
                <a:gd name="connsiteX47" fmla="*/ 48707 w 78072"/>
                <a:gd name="connsiteY47" fmla="*/ 39976 h 50895"/>
                <a:gd name="connsiteX48" fmla="*/ 44892 w 78072"/>
                <a:gd name="connsiteY48" fmla="*/ 38456 h 50895"/>
                <a:gd name="connsiteX49" fmla="*/ 42998 w 78072"/>
                <a:gd name="connsiteY49" fmla="*/ 37438 h 50895"/>
                <a:gd name="connsiteX50" fmla="*/ 42862 w 78072"/>
                <a:gd name="connsiteY50" fmla="*/ 36164 h 50895"/>
                <a:gd name="connsiteX51" fmla="*/ 40688 w 78072"/>
                <a:gd name="connsiteY51" fmla="*/ 35541 h 50895"/>
                <a:gd name="connsiteX52" fmla="*/ 40026 w 78072"/>
                <a:gd name="connsiteY52" fmla="*/ 37007 h 50895"/>
                <a:gd name="connsiteX53" fmla="*/ 33536 w 78072"/>
                <a:gd name="connsiteY53" fmla="*/ 36248 h 50895"/>
                <a:gd name="connsiteX54" fmla="*/ 34192 w 78072"/>
                <a:gd name="connsiteY54" fmla="*/ 37786 h 50895"/>
                <a:gd name="connsiteX55" fmla="*/ 33160 w 78072"/>
                <a:gd name="connsiteY55" fmla="*/ 38231 h 50895"/>
                <a:gd name="connsiteX56" fmla="*/ 31213 w 78072"/>
                <a:gd name="connsiteY56" fmla="*/ 36247 h 50895"/>
                <a:gd name="connsiteX57" fmla="*/ 28526 w 78072"/>
                <a:gd name="connsiteY57" fmla="*/ 34132 h 50895"/>
                <a:gd name="connsiteX58" fmla="*/ 7827 w 78072"/>
                <a:gd name="connsiteY58" fmla="*/ 48526 h 50895"/>
                <a:gd name="connsiteX59" fmla="*/ 4568 w 78072"/>
                <a:gd name="connsiteY59" fmla="*/ 50817 h 50895"/>
                <a:gd name="connsiteX60" fmla="*/ 1038 w 78072"/>
                <a:gd name="connsiteY60" fmla="*/ 47645 h 50895"/>
                <a:gd name="connsiteX0" fmla="*/ 1038 w 78072"/>
                <a:gd name="connsiteY0" fmla="*/ 47799 h 51049"/>
                <a:gd name="connsiteX1" fmla="*/ 5125 w 78072"/>
                <a:gd name="connsiteY1" fmla="*/ 47233 h 51049"/>
                <a:gd name="connsiteX2" fmla="*/ 6504 w 78072"/>
                <a:gd name="connsiteY2" fmla="*/ 43499 h 51049"/>
                <a:gd name="connsiteX3" fmla="*/ 8300 w 78072"/>
                <a:gd name="connsiteY3" fmla="*/ 38202 h 51049"/>
                <a:gd name="connsiteX4" fmla="*/ 14114 w 78072"/>
                <a:gd name="connsiteY4" fmla="*/ 34160 h 51049"/>
                <a:gd name="connsiteX5" fmla="*/ 16614 w 78072"/>
                <a:gd name="connsiteY5" fmla="*/ 27054 h 51049"/>
                <a:gd name="connsiteX6" fmla="*/ 17315 w 78072"/>
                <a:gd name="connsiteY6" fmla="*/ 23560 h 51049"/>
                <a:gd name="connsiteX7" fmla="*/ 22317 w 78072"/>
                <a:gd name="connsiteY7" fmla="*/ 19287 h 51049"/>
                <a:gd name="connsiteX8" fmla="*/ 24386 w 78072"/>
                <a:gd name="connsiteY8" fmla="*/ 16620 h 51049"/>
                <a:gd name="connsiteX9" fmla="*/ 24302 w 78072"/>
                <a:gd name="connsiteY9" fmla="*/ 13000 h 51049"/>
                <a:gd name="connsiteX10" fmla="*/ 21931 w 78072"/>
                <a:gd name="connsiteY10" fmla="*/ 9171 h 51049"/>
                <a:gd name="connsiteX11" fmla="*/ 27380 w 78072"/>
                <a:gd name="connsiteY11" fmla="*/ 1201 h 51049"/>
                <a:gd name="connsiteX12" fmla="*/ 32191 w 78072"/>
                <a:gd name="connsiteY12" fmla="*/ 4826 h 51049"/>
                <a:gd name="connsiteX13" fmla="*/ 36371 w 78072"/>
                <a:gd name="connsiteY13" fmla="*/ 6115 h 51049"/>
                <a:gd name="connsiteX14" fmla="*/ 38939 w 78072"/>
                <a:gd name="connsiteY14" fmla="*/ 2800 h 51049"/>
                <a:gd name="connsiteX15" fmla="*/ 41837 w 78072"/>
                <a:gd name="connsiteY15" fmla="*/ 4620 h 51049"/>
                <a:gd name="connsiteX16" fmla="*/ 44124 w 78072"/>
                <a:gd name="connsiteY16" fmla="*/ 328 h 51049"/>
                <a:gd name="connsiteX17" fmla="*/ 49904 w 78072"/>
                <a:gd name="connsiteY17" fmla="*/ 1844 h 51049"/>
                <a:gd name="connsiteX18" fmla="*/ 47024 w 78072"/>
                <a:gd name="connsiteY18" fmla="*/ 14096 h 51049"/>
                <a:gd name="connsiteX19" fmla="*/ 49620 w 78072"/>
                <a:gd name="connsiteY19" fmla="*/ 15385 h 51049"/>
                <a:gd name="connsiteX20" fmla="*/ 54473 w 78072"/>
                <a:gd name="connsiteY20" fmla="*/ 16936 h 51049"/>
                <a:gd name="connsiteX21" fmla="*/ 56424 w 78072"/>
                <a:gd name="connsiteY21" fmla="*/ 15873 h 51049"/>
                <a:gd name="connsiteX22" fmla="*/ 58580 w 78072"/>
                <a:gd name="connsiteY22" fmla="*/ 16959 h 51049"/>
                <a:gd name="connsiteX23" fmla="*/ 59503 w 78072"/>
                <a:gd name="connsiteY23" fmla="*/ 18093 h 51049"/>
                <a:gd name="connsiteX24" fmla="*/ 62744 w 78072"/>
                <a:gd name="connsiteY24" fmla="*/ 16255 h 51049"/>
                <a:gd name="connsiteX25" fmla="*/ 65152 w 78072"/>
                <a:gd name="connsiteY25" fmla="*/ 16099 h 51049"/>
                <a:gd name="connsiteX26" fmla="*/ 66567 w 78072"/>
                <a:gd name="connsiteY26" fmla="*/ 16763 h 51049"/>
                <a:gd name="connsiteX27" fmla="*/ 71129 w 78072"/>
                <a:gd name="connsiteY27" fmla="*/ 15804 h 51049"/>
                <a:gd name="connsiteX28" fmla="*/ 74475 w 78072"/>
                <a:gd name="connsiteY28" fmla="*/ 13857 h 51049"/>
                <a:gd name="connsiteX29" fmla="*/ 75570 w 78072"/>
                <a:gd name="connsiteY29" fmla="*/ 15980 h 51049"/>
                <a:gd name="connsiteX30" fmla="*/ 77750 w 78072"/>
                <a:gd name="connsiteY30" fmla="*/ 19101 h 51049"/>
                <a:gd name="connsiteX31" fmla="*/ 74113 w 78072"/>
                <a:gd name="connsiteY31" fmla="*/ 20651 h 51049"/>
                <a:gd name="connsiteX32" fmla="*/ 70888 w 78072"/>
                <a:gd name="connsiteY32" fmla="*/ 22026 h 51049"/>
                <a:gd name="connsiteX33" fmla="*/ 69860 w 78072"/>
                <a:gd name="connsiteY33" fmla="*/ 23519 h 51049"/>
                <a:gd name="connsiteX34" fmla="*/ 66884 w 78072"/>
                <a:gd name="connsiteY34" fmla="*/ 23028 h 51049"/>
                <a:gd name="connsiteX35" fmla="*/ 66177 w 78072"/>
                <a:gd name="connsiteY35" fmla="*/ 24737 h 51049"/>
                <a:gd name="connsiteX36" fmla="*/ 61847 w 78072"/>
                <a:gd name="connsiteY36" fmla="*/ 26524 h 51049"/>
                <a:gd name="connsiteX37" fmla="*/ 59559 w 78072"/>
                <a:gd name="connsiteY37" fmla="*/ 26817 h 51049"/>
                <a:gd name="connsiteX38" fmla="*/ 58470 w 78072"/>
                <a:gd name="connsiteY38" fmla="*/ 28855 h 51049"/>
                <a:gd name="connsiteX39" fmla="*/ 59647 w 78072"/>
                <a:gd name="connsiteY39" fmla="*/ 30597 h 51049"/>
                <a:gd name="connsiteX40" fmla="*/ 58389 w 78072"/>
                <a:gd name="connsiteY40" fmla="*/ 31370 h 51049"/>
                <a:gd name="connsiteX41" fmla="*/ 60418 w 78072"/>
                <a:gd name="connsiteY41" fmla="*/ 33736 h 51049"/>
                <a:gd name="connsiteX42" fmla="*/ 57428 w 78072"/>
                <a:gd name="connsiteY42" fmla="*/ 35434 h 51049"/>
                <a:gd name="connsiteX43" fmla="*/ 55028 w 78072"/>
                <a:gd name="connsiteY43" fmla="*/ 36358 h 51049"/>
                <a:gd name="connsiteX44" fmla="*/ 54901 w 78072"/>
                <a:gd name="connsiteY44" fmla="*/ 37641 h 51049"/>
                <a:gd name="connsiteX45" fmla="*/ 51023 w 78072"/>
                <a:gd name="connsiteY45" fmla="*/ 39916 h 51049"/>
                <a:gd name="connsiteX46" fmla="*/ 49647 w 78072"/>
                <a:gd name="connsiteY46" fmla="*/ 39472 h 51049"/>
                <a:gd name="connsiteX47" fmla="*/ 48707 w 78072"/>
                <a:gd name="connsiteY47" fmla="*/ 40130 h 51049"/>
                <a:gd name="connsiteX48" fmla="*/ 44892 w 78072"/>
                <a:gd name="connsiteY48" fmla="*/ 38610 h 51049"/>
                <a:gd name="connsiteX49" fmla="*/ 42998 w 78072"/>
                <a:gd name="connsiteY49" fmla="*/ 37592 h 51049"/>
                <a:gd name="connsiteX50" fmla="*/ 42862 w 78072"/>
                <a:gd name="connsiteY50" fmla="*/ 36318 h 51049"/>
                <a:gd name="connsiteX51" fmla="*/ 40688 w 78072"/>
                <a:gd name="connsiteY51" fmla="*/ 35695 h 51049"/>
                <a:gd name="connsiteX52" fmla="*/ 40026 w 78072"/>
                <a:gd name="connsiteY52" fmla="*/ 37161 h 51049"/>
                <a:gd name="connsiteX53" fmla="*/ 33536 w 78072"/>
                <a:gd name="connsiteY53" fmla="*/ 36402 h 51049"/>
                <a:gd name="connsiteX54" fmla="*/ 34192 w 78072"/>
                <a:gd name="connsiteY54" fmla="*/ 37940 h 51049"/>
                <a:gd name="connsiteX55" fmla="*/ 33160 w 78072"/>
                <a:gd name="connsiteY55" fmla="*/ 38385 h 51049"/>
                <a:gd name="connsiteX56" fmla="*/ 31213 w 78072"/>
                <a:gd name="connsiteY56" fmla="*/ 36401 h 51049"/>
                <a:gd name="connsiteX57" fmla="*/ 28526 w 78072"/>
                <a:gd name="connsiteY57" fmla="*/ 34286 h 51049"/>
                <a:gd name="connsiteX58" fmla="*/ 7827 w 78072"/>
                <a:gd name="connsiteY58" fmla="*/ 48680 h 51049"/>
                <a:gd name="connsiteX59" fmla="*/ 4568 w 78072"/>
                <a:gd name="connsiteY59" fmla="*/ 50971 h 51049"/>
                <a:gd name="connsiteX60" fmla="*/ 1038 w 78072"/>
                <a:gd name="connsiteY60" fmla="*/ 47799 h 51049"/>
                <a:gd name="connsiteX0" fmla="*/ 1038 w 78072"/>
                <a:gd name="connsiteY0" fmla="*/ 47579 h 50829"/>
                <a:gd name="connsiteX1" fmla="*/ 5125 w 78072"/>
                <a:gd name="connsiteY1" fmla="*/ 47013 h 50829"/>
                <a:gd name="connsiteX2" fmla="*/ 6504 w 78072"/>
                <a:gd name="connsiteY2" fmla="*/ 43279 h 50829"/>
                <a:gd name="connsiteX3" fmla="*/ 8300 w 78072"/>
                <a:gd name="connsiteY3" fmla="*/ 37982 h 50829"/>
                <a:gd name="connsiteX4" fmla="*/ 14114 w 78072"/>
                <a:gd name="connsiteY4" fmla="*/ 33940 h 50829"/>
                <a:gd name="connsiteX5" fmla="*/ 16614 w 78072"/>
                <a:gd name="connsiteY5" fmla="*/ 26834 h 50829"/>
                <a:gd name="connsiteX6" fmla="*/ 17315 w 78072"/>
                <a:gd name="connsiteY6" fmla="*/ 23340 h 50829"/>
                <a:gd name="connsiteX7" fmla="*/ 22317 w 78072"/>
                <a:gd name="connsiteY7" fmla="*/ 19067 h 50829"/>
                <a:gd name="connsiteX8" fmla="*/ 24386 w 78072"/>
                <a:gd name="connsiteY8" fmla="*/ 16400 h 50829"/>
                <a:gd name="connsiteX9" fmla="*/ 24302 w 78072"/>
                <a:gd name="connsiteY9" fmla="*/ 12780 h 50829"/>
                <a:gd name="connsiteX10" fmla="*/ 21931 w 78072"/>
                <a:gd name="connsiteY10" fmla="*/ 8951 h 50829"/>
                <a:gd name="connsiteX11" fmla="*/ 27380 w 78072"/>
                <a:gd name="connsiteY11" fmla="*/ 981 h 50829"/>
                <a:gd name="connsiteX12" fmla="*/ 32191 w 78072"/>
                <a:gd name="connsiteY12" fmla="*/ 4606 h 50829"/>
                <a:gd name="connsiteX13" fmla="*/ 36371 w 78072"/>
                <a:gd name="connsiteY13" fmla="*/ 5895 h 50829"/>
                <a:gd name="connsiteX14" fmla="*/ 38939 w 78072"/>
                <a:gd name="connsiteY14" fmla="*/ 2580 h 50829"/>
                <a:gd name="connsiteX15" fmla="*/ 41837 w 78072"/>
                <a:gd name="connsiteY15" fmla="*/ 4400 h 50829"/>
                <a:gd name="connsiteX16" fmla="*/ 44124 w 78072"/>
                <a:gd name="connsiteY16" fmla="*/ 108 h 50829"/>
                <a:gd name="connsiteX17" fmla="*/ 49904 w 78072"/>
                <a:gd name="connsiteY17" fmla="*/ 1624 h 50829"/>
                <a:gd name="connsiteX18" fmla="*/ 47408 w 78072"/>
                <a:gd name="connsiteY18" fmla="*/ 5164 h 50829"/>
                <a:gd name="connsiteX19" fmla="*/ 49620 w 78072"/>
                <a:gd name="connsiteY19" fmla="*/ 15165 h 50829"/>
                <a:gd name="connsiteX20" fmla="*/ 54473 w 78072"/>
                <a:gd name="connsiteY20" fmla="*/ 16716 h 50829"/>
                <a:gd name="connsiteX21" fmla="*/ 56424 w 78072"/>
                <a:gd name="connsiteY21" fmla="*/ 15653 h 50829"/>
                <a:gd name="connsiteX22" fmla="*/ 58580 w 78072"/>
                <a:gd name="connsiteY22" fmla="*/ 16739 h 50829"/>
                <a:gd name="connsiteX23" fmla="*/ 59503 w 78072"/>
                <a:gd name="connsiteY23" fmla="*/ 17873 h 50829"/>
                <a:gd name="connsiteX24" fmla="*/ 62744 w 78072"/>
                <a:gd name="connsiteY24" fmla="*/ 16035 h 50829"/>
                <a:gd name="connsiteX25" fmla="*/ 65152 w 78072"/>
                <a:gd name="connsiteY25" fmla="*/ 15879 h 50829"/>
                <a:gd name="connsiteX26" fmla="*/ 66567 w 78072"/>
                <a:gd name="connsiteY26" fmla="*/ 16543 h 50829"/>
                <a:gd name="connsiteX27" fmla="*/ 71129 w 78072"/>
                <a:gd name="connsiteY27" fmla="*/ 15584 h 50829"/>
                <a:gd name="connsiteX28" fmla="*/ 74475 w 78072"/>
                <a:gd name="connsiteY28" fmla="*/ 13637 h 50829"/>
                <a:gd name="connsiteX29" fmla="*/ 75570 w 78072"/>
                <a:gd name="connsiteY29" fmla="*/ 15760 h 50829"/>
                <a:gd name="connsiteX30" fmla="*/ 77750 w 78072"/>
                <a:gd name="connsiteY30" fmla="*/ 18881 h 50829"/>
                <a:gd name="connsiteX31" fmla="*/ 74113 w 78072"/>
                <a:gd name="connsiteY31" fmla="*/ 20431 h 50829"/>
                <a:gd name="connsiteX32" fmla="*/ 70888 w 78072"/>
                <a:gd name="connsiteY32" fmla="*/ 21806 h 50829"/>
                <a:gd name="connsiteX33" fmla="*/ 69860 w 78072"/>
                <a:gd name="connsiteY33" fmla="*/ 23299 h 50829"/>
                <a:gd name="connsiteX34" fmla="*/ 66884 w 78072"/>
                <a:gd name="connsiteY34" fmla="*/ 22808 h 50829"/>
                <a:gd name="connsiteX35" fmla="*/ 66177 w 78072"/>
                <a:gd name="connsiteY35" fmla="*/ 24517 h 50829"/>
                <a:gd name="connsiteX36" fmla="*/ 61847 w 78072"/>
                <a:gd name="connsiteY36" fmla="*/ 26304 h 50829"/>
                <a:gd name="connsiteX37" fmla="*/ 59559 w 78072"/>
                <a:gd name="connsiteY37" fmla="*/ 26597 h 50829"/>
                <a:gd name="connsiteX38" fmla="*/ 58470 w 78072"/>
                <a:gd name="connsiteY38" fmla="*/ 28635 h 50829"/>
                <a:gd name="connsiteX39" fmla="*/ 59647 w 78072"/>
                <a:gd name="connsiteY39" fmla="*/ 30377 h 50829"/>
                <a:gd name="connsiteX40" fmla="*/ 58389 w 78072"/>
                <a:gd name="connsiteY40" fmla="*/ 31150 h 50829"/>
                <a:gd name="connsiteX41" fmla="*/ 60418 w 78072"/>
                <a:gd name="connsiteY41" fmla="*/ 33516 h 50829"/>
                <a:gd name="connsiteX42" fmla="*/ 57428 w 78072"/>
                <a:gd name="connsiteY42" fmla="*/ 35214 h 50829"/>
                <a:gd name="connsiteX43" fmla="*/ 55028 w 78072"/>
                <a:gd name="connsiteY43" fmla="*/ 36138 h 50829"/>
                <a:gd name="connsiteX44" fmla="*/ 54901 w 78072"/>
                <a:gd name="connsiteY44" fmla="*/ 37421 h 50829"/>
                <a:gd name="connsiteX45" fmla="*/ 51023 w 78072"/>
                <a:gd name="connsiteY45" fmla="*/ 39696 h 50829"/>
                <a:gd name="connsiteX46" fmla="*/ 49647 w 78072"/>
                <a:gd name="connsiteY46" fmla="*/ 39252 h 50829"/>
                <a:gd name="connsiteX47" fmla="*/ 48707 w 78072"/>
                <a:gd name="connsiteY47" fmla="*/ 39910 h 50829"/>
                <a:gd name="connsiteX48" fmla="*/ 44892 w 78072"/>
                <a:gd name="connsiteY48" fmla="*/ 38390 h 50829"/>
                <a:gd name="connsiteX49" fmla="*/ 42998 w 78072"/>
                <a:gd name="connsiteY49" fmla="*/ 37372 h 50829"/>
                <a:gd name="connsiteX50" fmla="*/ 42862 w 78072"/>
                <a:gd name="connsiteY50" fmla="*/ 36098 h 50829"/>
                <a:gd name="connsiteX51" fmla="*/ 40688 w 78072"/>
                <a:gd name="connsiteY51" fmla="*/ 35475 h 50829"/>
                <a:gd name="connsiteX52" fmla="*/ 40026 w 78072"/>
                <a:gd name="connsiteY52" fmla="*/ 36941 h 50829"/>
                <a:gd name="connsiteX53" fmla="*/ 33536 w 78072"/>
                <a:gd name="connsiteY53" fmla="*/ 36182 h 50829"/>
                <a:gd name="connsiteX54" fmla="*/ 34192 w 78072"/>
                <a:gd name="connsiteY54" fmla="*/ 37720 h 50829"/>
                <a:gd name="connsiteX55" fmla="*/ 33160 w 78072"/>
                <a:gd name="connsiteY55" fmla="*/ 38165 h 50829"/>
                <a:gd name="connsiteX56" fmla="*/ 31213 w 78072"/>
                <a:gd name="connsiteY56" fmla="*/ 36181 h 50829"/>
                <a:gd name="connsiteX57" fmla="*/ 28526 w 78072"/>
                <a:gd name="connsiteY57" fmla="*/ 34066 h 50829"/>
                <a:gd name="connsiteX58" fmla="*/ 7827 w 78072"/>
                <a:gd name="connsiteY58" fmla="*/ 48460 h 50829"/>
                <a:gd name="connsiteX59" fmla="*/ 4568 w 78072"/>
                <a:gd name="connsiteY59" fmla="*/ 50751 h 50829"/>
                <a:gd name="connsiteX60" fmla="*/ 1038 w 78072"/>
                <a:gd name="connsiteY60" fmla="*/ 47579 h 5082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7408 w 78072"/>
                <a:gd name="connsiteY19" fmla="*/ 5144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002 w 78072"/>
                <a:gd name="connsiteY19" fmla="*/ 5375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70072 w 78072"/>
                <a:gd name="connsiteY25" fmla="*/ 6722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65152 w 78072"/>
                <a:gd name="connsiteY27" fmla="*/ 15859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74151 w 78072"/>
                <a:gd name="connsiteY27" fmla="*/ 10078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83405"/>
                <a:gd name="connsiteY0" fmla="*/ 47559 h 50809"/>
                <a:gd name="connsiteX1" fmla="*/ 5125 w 83405"/>
                <a:gd name="connsiteY1" fmla="*/ 46993 h 50809"/>
                <a:gd name="connsiteX2" fmla="*/ 6504 w 83405"/>
                <a:gd name="connsiteY2" fmla="*/ 43259 h 50809"/>
                <a:gd name="connsiteX3" fmla="*/ 8300 w 83405"/>
                <a:gd name="connsiteY3" fmla="*/ 37962 h 50809"/>
                <a:gd name="connsiteX4" fmla="*/ 14114 w 83405"/>
                <a:gd name="connsiteY4" fmla="*/ 33920 h 50809"/>
                <a:gd name="connsiteX5" fmla="*/ 16614 w 83405"/>
                <a:gd name="connsiteY5" fmla="*/ 26814 h 50809"/>
                <a:gd name="connsiteX6" fmla="*/ 17315 w 83405"/>
                <a:gd name="connsiteY6" fmla="*/ 23320 h 50809"/>
                <a:gd name="connsiteX7" fmla="*/ 22317 w 83405"/>
                <a:gd name="connsiteY7" fmla="*/ 19047 h 50809"/>
                <a:gd name="connsiteX8" fmla="*/ 24386 w 83405"/>
                <a:gd name="connsiteY8" fmla="*/ 16380 h 50809"/>
                <a:gd name="connsiteX9" fmla="*/ 24302 w 83405"/>
                <a:gd name="connsiteY9" fmla="*/ 12760 h 50809"/>
                <a:gd name="connsiteX10" fmla="*/ 21931 w 83405"/>
                <a:gd name="connsiteY10" fmla="*/ 8931 h 50809"/>
                <a:gd name="connsiteX11" fmla="*/ 27380 w 83405"/>
                <a:gd name="connsiteY11" fmla="*/ 961 h 50809"/>
                <a:gd name="connsiteX12" fmla="*/ 32191 w 83405"/>
                <a:gd name="connsiteY12" fmla="*/ 4586 h 50809"/>
                <a:gd name="connsiteX13" fmla="*/ 36371 w 83405"/>
                <a:gd name="connsiteY13" fmla="*/ 5875 h 50809"/>
                <a:gd name="connsiteX14" fmla="*/ 38939 w 83405"/>
                <a:gd name="connsiteY14" fmla="*/ 2560 h 50809"/>
                <a:gd name="connsiteX15" fmla="*/ 41837 w 83405"/>
                <a:gd name="connsiteY15" fmla="*/ 4380 h 50809"/>
                <a:gd name="connsiteX16" fmla="*/ 44124 w 83405"/>
                <a:gd name="connsiteY16" fmla="*/ 88 h 50809"/>
                <a:gd name="connsiteX17" fmla="*/ 49904 w 83405"/>
                <a:gd name="connsiteY17" fmla="*/ 1604 h 50809"/>
                <a:gd name="connsiteX18" fmla="*/ 51186 w 83405"/>
                <a:gd name="connsiteY18" fmla="*/ 2950 h 50809"/>
                <a:gd name="connsiteX19" fmla="*/ 46622 w 83405"/>
                <a:gd name="connsiteY19" fmla="*/ 5507 h 50809"/>
                <a:gd name="connsiteX20" fmla="*/ 47107 w 83405"/>
                <a:gd name="connsiteY20" fmla="*/ 7470 h 50809"/>
                <a:gd name="connsiteX21" fmla="*/ 54093 w 83405"/>
                <a:gd name="connsiteY21" fmla="*/ 8203 h 50809"/>
                <a:gd name="connsiteX22" fmla="*/ 57889 w 83405"/>
                <a:gd name="connsiteY22" fmla="*/ 11325 h 50809"/>
                <a:gd name="connsiteX23" fmla="*/ 60757 w 83405"/>
                <a:gd name="connsiteY23" fmla="*/ 11312 h 50809"/>
                <a:gd name="connsiteX24" fmla="*/ 64923 w 83405"/>
                <a:gd name="connsiteY24" fmla="*/ 10930 h 50809"/>
                <a:gd name="connsiteX25" fmla="*/ 67280 w 83405"/>
                <a:gd name="connsiteY25" fmla="*/ 7829 h 50809"/>
                <a:gd name="connsiteX26" fmla="*/ 70072 w 83405"/>
                <a:gd name="connsiteY26" fmla="*/ 6722 h 50809"/>
                <a:gd name="connsiteX27" fmla="*/ 74151 w 83405"/>
                <a:gd name="connsiteY27" fmla="*/ 10078 h 50809"/>
                <a:gd name="connsiteX28" fmla="*/ 83351 w 83405"/>
                <a:gd name="connsiteY28" fmla="*/ 14323 h 50809"/>
                <a:gd name="connsiteX29" fmla="*/ 71129 w 83405"/>
                <a:gd name="connsiteY29" fmla="*/ 15564 h 50809"/>
                <a:gd name="connsiteX30" fmla="*/ 74475 w 83405"/>
                <a:gd name="connsiteY30" fmla="*/ 13617 h 50809"/>
                <a:gd name="connsiteX31" fmla="*/ 75570 w 83405"/>
                <a:gd name="connsiteY31" fmla="*/ 15740 h 50809"/>
                <a:gd name="connsiteX32" fmla="*/ 77750 w 83405"/>
                <a:gd name="connsiteY32" fmla="*/ 18861 h 50809"/>
                <a:gd name="connsiteX33" fmla="*/ 74113 w 83405"/>
                <a:gd name="connsiteY33" fmla="*/ 20411 h 50809"/>
                <a:gd name="connsiteX34" fmla="*/ 70888 w 83405"/>
                <a:gd name="connsiteY34" fmla="*/ 21786 h 50809"/>
                <a:gd name="connsiteX35" fmla="*/ 69860 w 83405"/>
                <a:gd name="connsiteY35" fmla="*/ 23279 h 50809"/>
                <a:gd name="connsiteX36" fmla="*/ 66884 w 83405"/>
                <a:gd name="connsiteY36" fmla="*/ 22788 h 50809"/>
                <a:gd name="connsiteX37" fmla="*/ 66177 w 83405"/>
                <a:gd name="connsiteY37" fmla="*/ 24497 h 50809"/>
                <a:gd name="connsiteX38" fmla="*/ 61847 w 83405"/>
                <a:gd name="connsiteY38" fmla="*/ 26284 h 50809"/>
                <a:gd name="connsiteX39" fmla="*/ 59559 w 83405"/>
                <a:gd name="connsiteY39" fmla="*/ 26577 h 50809"/>
                <a:gd name="connsiteX40" fmla="*/ 58470 w 83405"/>
                <a:gd name="connsiteY40" fmla="*/ 28615 h 50809"/>
                <a:gd name="connsiteX41" fmla="*/ 59647 w 83405"/>
                <a:gd name="connsiteY41" fmla="*/ 30357 h 50809"/>
                <a:gd name="connsiteX42" fmla="*/ 58389 w 83405"/>
                <a:gd name="connsiteY42" fmla="*/ 31130 h 50809"/>
                <a:gd name="connsiteX43" fmla="*/ 60418 w 83405"/>
                <a:gd name="connsiteY43" fmla="*/ 33496 h 50809"/>
                <a:gd name="connsiteX44" fmla="*/ 57428 w 83405"/>
                <a:gd name="connsiteY44" fmla="*/ 35194 h 50809"/>
                <a:gd name="connsiteX45" fmla="*/ 55028 w 83405"/>
                <a:gd name="connsiteY45" fmla="*/ 36118 h 50809"/>
                <a:gd name="connsiteX46" fmla="*/ 54901 w 83405"/>
                <a:gd name="connsiteY46" fmla="*/ 37401 h 50809"/>
                <a:gd name="connsiteX47" fmla="*/ 51023 w 83405"/>
                <a:gd name="connsiteY47" fmla="*/ 39676 h 50809"/>
                <a:gd name="connsiteX48" fmla="*/ 49647 w 83405"/>
                <a:gd name="connsiteY48" fmla="*/ 39232 h 50809"/>
                <a:gd name="connsiteX49" fmla="*/ 48707 w 83405"/>
                <a:gd name="connsiteY49" fmla="*/ 39890 h 50809"/>
                <a:gd name="connsiteX50" fmla="*/ 44892 w 83405"/>
                <a:gd name="connsiteY50" fmla="*/ 38370 h 50809"/>
                <a:gd name="connsiteX51" fmla="*/ 42998 w 83405"/>
                <a:gd name="connsiteY51" fmla="*/ 37352 h 50809"/>
                <a:gd name="connsiteX52" fmla="*/ 42862 w 83405"/>
                <a:gd name="connsiteY52" fmla="*/ 36078 h 50809"/>
                <a:gd name="connsiteX53" fmla="*/ 40688 w 83405"/>
                <a:gd name="connsiteY53" fmla="*/ 35455 h 50809"/>
                <a:gd name="connsiteX54" fmla="*/ 40026 w 83405"/>
                <a:gd name="connsiteY54" fmla="*/ 36921 h 50809"/>
                <a:gd name="connsiteX55" fmla="*/ 33536 w 83405"/>
                <a:gd name="connsiteY55" fmla="*/ 36162 h 50809"/>
                <a:gd name="connsiteX56" fmla="*/ 34192 w 83405"/>
                <a:gd name="connsiteY56" fmla="*/ 37700 h 50809"/>
                <a:gd name="connsiteX57" fmla="*/ 33160 w 83405"/>
                <a:gd name="connsiteY57" fmla="*/ 38145 h 50809"/>
                <a:gd name="connsiteX58" fmla="*/ 31213 w 83405"/>
                <a:gd name="connsiteY58" fmla="*/ 36161 h 50809"/>
                <a:gd name="connsiteX59" fmla="*/ 28526 w 83405"/>
                <a:gd name="connsiteY59" fmla="*/ 34046 h 50809"/>
                <a:gd name="connsiteX60" fmla="*/ 7827 w 83405"/>
                <a:gd name="connsiteY60" fmla="*/ 48440 h 50809"/>
                <a:gd name="connsiteX61" fmla="*/ 4568 w 83405"/>
                <a:gd name="connsiteY61" fmla="*/ 50731 h 50809"/>
                <a:gd name="connsiteX62" fmla="*/ 1038 w 83405"/>
                <a:gd name="connsiteY62" fmla="*/ 47559 h 50809"/>
                <a:gd name="connsiteX0" fmla="*/ 1038 w 84001"/>
                <a:gd name="connsiteY0" fmla="*/ 47559 h 50809"/>
                <a:gd name="connsiteX1" fmla="*/ 5125 w 84001"/>
                <a:gd name="connsiteY1" fmla="*/ 46993 h 50809"/>
                <a:gd name="connsiteX2" fmla="*/ 6504 w 84001"/>
                <a:gd name="connsiteY2" fmla="*/ 43259 h 50809"/>
                <a:gd name="connsiteX3" fmla="*/ 8300 w 84001"/>
                <a:gd name="connsiteY3" fmla="*/ 37962 h 50809"/>
                <a:gd name="connsiteX4" fmla="*/ 14114 w 84001"/>
                <a:gd name="connsiteY4" fmla="*/ 33920 h 50809"/>
                <a:gd name="connsiteX5" fmla="*/ 16614 w 84001"/>
                <a:gd name="connsiteY5" fmla="*/ 26814 h 50809"/>
                <a:gd name="connsiteX6" fmla="*/ 17315 w 84001"/>
                <a:gd name="connsiteY6" fmla="*/ 23320 h 50809"/>
                <a:gd name="connsiteX7" fmla="*/ 22317 w 84001"/>
                <a:gd name="connsiteY7" fmla="*/ 19047 h 50809"/>
                <a:gd name="connsiteX8" fmla="*/ 24386 w 84001"/>
                <a:gd name="connsiteY8" fmla="*/ 16380 h 50809"/>
                <a:gd name="connsiteX9" fmla="*/ 24302 w 84001"/>
                <a:gd name="connsiteY9" fmla="*/ 12760 h 50809"/>
                <a:gd name="connsiteX10" fmla="*/ 21931 w 84001"/>
                <a:gd name="connsiteY10" fmla="*/ 8931 h 50809"/>
                <a:gd name="connsiteX11" fmla="*/ 27380 w 84001"/>
                <a:gd name="connsiteY11" fmla="*/ 961 h 50809"/>
                <a:gd name="connsiteX12" fmla="*/ 32191 w 84001"/>
                <a:gd name="connsiteY12" fmla="*/ 4586 h 50809"/>
                <a:gd name="connsiteX13" fmla="*/ 36371 w 84001"/>
                <a:gd name="connsiteY13" fmla="*/ 5875 h 50809"/>
                <a:gd name="connsiteX14" fmla="*/ 38939 w 84001"/>
                <a:gd name="connsiteY14" fmla="*/ 2560 h 50809"/>
                <a:gd name="connsiteX15" fmla="*/ 41837 w 84001"/>
                <a:gd name="connsiteY15" fmla="*/ 4380 h 50809"/>
                <a:gd name="connsiteX16" fmla="*/ 44124 w 84001"/>
                <a:gd name="connsiteY16" fmla="*/ 88 h 50809"/>
                <a:gd name="connsiteX17" fmla="*/ 49904 w 84001"/>
                <a:gd name="connsiteY17" fmla="*/ 1604 h 50809"/>
                <a:gd name="connsiteX18" fmla="*/ 51186 w 84001"/>
                <a:gd name="connsiteY18" fmla="*/ 2950 h 50809"/>
                <a:gd name="connsiteX19" fmla="*/ 46622 w 84001"/>
                <a:gd name="connsiteY19" fmla="*/ 5507 h 50809"/>
                <a:gd name="connsiteX20" fmla="*/ 47107 w 84001"/>
                <a:gd name="connsiteY20" fmla="*/ 7470 h 50809"/>
                <a:gd name="connsiteX21" fmla="*/ 54093 w 84001"/>
                <a:gd name="connsiteY21" fmla="*/ 8203 h 50809"/>
                <a:gd name="connsiteX22" fmla="*/ 57889 w 84001"/>
                <a:gd name="connsiteY22" fmla="*/ 11325 h 50809"/>
                <a:gd name="connsiteX23" fmla="*/ 60757 w 84001"/>
                <a:gd name="connsiteY23" fmla="*/ 11312 h 50809"/>
                <a:gd name="connsiteX24" fmla="*/ 64923 w 84001"/>
                <a:gd name="connsiteY24" fmla="*/ 10930 h 50809"/>
                <a:gd name="connsiteX25" fmla="*/ 67280 w 84001"/>
                <a:gd name="connsiteY25" fmla="*/ 7829 h 50809"/>
                <a:gd name="connsiteX26" fmla="*/ 70072 w 84001"/>
                <a:gd name="connsiteY26" fmla="*/ 6722 h 50809"/>
                <a:gd name="connsiteX27" fmla="*/ 74151 w 84001"/>
                <a:gd name="connsiteY27" fmla="*/ 10078 h 50809"/>
                <a:gd name="connsiteX28" fmla="*/ 83351 w 84001"/>
                <a:gd name="connsiteY28" fmla="*/ 14323 h 50809"/>
                <a:gd name="connsiteX29" fmla="*/ 83902 w 84001"/>
                <a:gd name="connsiteY29" fmla="*/ 17577 h 50809"/>
                <a:gd name="connsiteX30" fmla="*/ 74475 w 84001"/>
                <a:gd name="connsiteY30" fmla="*/ 13617 h 50809"/>
                <a:gd name="connsiteX31" fmla="*/ 75570 w 84001"/>
                <a:gd name="connsiteY31" fmla="*/ 15740 h 50809"/>
                <a:gd name="connsiteX32" fmla="*/ 77750 w 84001"/>
                <a:gd name="connsiteY32" fmla="*/ 18861 h 50809"/>
                <a:gd name="connsiteX33" fmla="*/ 74113 w 84001"/>
                <a:gd name="connsiteY33" fmla="*/ 20411 h 50809"/>
                <a:gd name="connsiteX34" fmla="*/ 70888 w 84001"/>
                <a:gd name="connsiteY34" fmla="*/ 21786 h 50809"/>
                <a:gd name="connsiteX35" fmla="*/ 69860 w 84001"/>
                <a:gd name="connsiteY35" fmla="*/ 23279 h 50809"/>
                <a:gd name="connsiteX36" fmla="*/ 66884 w 84001"/>
                <a:gd name="connsiteY36" fmla="*/ 22788 h 50809"/>
                <a:gd name="connsiteX37" fmla="*/ 66177 w 84001"/>
                <a:gd name="connsiteY37" fmla="*/ 24497 h 50809"/>
                <a:gd name="connsiteX38" fmla="*/ 61847 w 84001"/>
                <a:gd name="connsiteY38" fmla="*/ 26284 h 50809"/>
                <a:gd name="connsiteX39" fmla="*/ 59559 w 84001"/>
                <a:gd name="connsiteY39" fmla="*/ 26577 h 50809"/>
                <a:gd name="connsiteX40" fmla="*/ 58470 w 84001"/>
                <a:gd name="connsiteY40" fmla="*/ 28615 h 50809"/>
                <a:gd name="connsiteX41" fmla="*/ 59647 w 84001"/>
                <a:gd name="connsiteY41" fmla="*/ 30357 h 50809"/>
                <a:gd name="connsiteX42" fmla="*/ 58389 w 84001"/>
                <a:gd name="connsiteY42" fmla="*/ 31130 h 50809"/>
                <a:gd name="connsiteX43" fmla="*/ 60418 w 84001"/>
                <a:gd name="connsiteY43" fmla="*/ 33496 h 50809"/>
                <a:gd name="connsiteX44" fmla="*/ 57428 w 84001"/>
                <a:gd name="connsiteY44" fmla="*/ 35194 h 50809"/>
                <a:gd name="connsiteX45" fmla="*/ 55028 w 84001"/>
                <a:gd name="connsiteY45" fmla="*/ 36118 h 50809"/>
                <a:gd name="connsiteX46" fmla="*/ 54901 w 84001"/>
                <a:gd name="connsiteY46" fmla="*/ 37401 h 50809"/>
                <a:gd name="connsiteX47" fmla="*/ 51023 w 84001"/>
                <a:gd name="connsiteY47" fmla="*/ 39676 h 50809"/>
                <a:gd name="connsiteX48" fmla="*/ 49647 w 84001"/>
                <a:gd name="connsiteY48" fmla="*/ 39232 h 50809"/>
                <a:gd name="connsiteX49" fmla="*/ 48707 w 84001"/>
                <a:gd name="connsiteY49" fmla="*/ 39890 h 50809"/>
                <a:gd name="connsiteX50" fmla="*/ 44892 w 84001"/>
                <a:gd name="connsiteY50" fmla="*/ 38370 h 50809"/>
                <a:gd name="connsiteX51" fmla="*/ 42998 w 84001"/>
                <a:gd name="connsiteY51" fmla="*/ 37352 h 50809"/>
                <a:gd name="connsiteX52" fmla="*/ 42862 w 84001"/>
                <a:gd name="connsiteY52" fmla="*/ 36078 h 50809"/>
                <a:gd name="connsiteX53" fmla="*/ 40688 w 84001"/>
                <a:gd name="connsiteY53" fmla="*/ 35455 h 50809"/>
                <a:gd name="connsiteX54" fmla="*/ 40026 w 84001"/>
                <a:gd name="connsiteY54" fmla="*/ 36921 h 50809"/>
                <a:gd name="connsiteX55" fmla="*/ 33536 w 84001"/>
                <a:gd name="connsiteY55" fmla="*/ 36162 h 50809"/>
                <a:gd name="connsiteX56" fmla="*/ 34192 w 84001"/>
                <a:gd name="connsiteY56" fmla="*/ 37700 h 50809"/>
                <a:gd name="connsiteX57" fmla="*/ 33160 w 84001"/>
                <a:gd name="connsiteY57" fmla="*/ 38145 h 50809"/>
                <a:gd name="connsiteX58" fmla="*/ 31213 w 84001"/>
                <a:gd name="connsiteY58" fmla="*/ 36161 h 50809"/>
                <a:gd name="connsiteX59" fmla="*/ 28526 w 84001"/>
                <a:gd name="connsiteY59" fmla="*/ 34046 h 50809"/>
                <a:gd name="connsiteX60" fmla="*/ 7827 w 84001"/>
                <a:gd name="connsiteY60" fmla="*/ 48440 h 50809"/>
                <a:gd name="connsiteX61" fmla="*/ 4568 w 84001"/>
                <a:gd name="connsiteY61" fmla="*/ 50731 h 50809"/>
                <a:gd name="connsiteX62" fmla="*/ 1038 w 84001"/>
                <a:gd name="connsiteY62" fmla="*/ 47559 h 50809"/>
                <a:gd name="connsiteX0" fmla="*/ 1038 w 90675"/>
                <a:gd name="connsiteY0" fmla="*/ 47559 h 50809"/>
                <a:gd name="connsiteX1" fmla="*/ 5125 w 90675"/>
                <a:gd name="connsiteY1" fmla="*/ 46993 h 50809"/>
                <a:gd name="connsiteX2" fmla="*/ 6504 w 90675"/>
                <a:gd name="connsiteY2" fmla="*/ 43259 h 50809"/>
                <a:gd name="connsiteX3" fmla="*/ 8300 w 90675"/>
                <a:gd name="connsiteY3" fmla="*/ 37962 h 50809"/>
                <a:gd name="connsiteX4" fmla="*/ 14114 w 90675"/>
                <a:gd name="connsiteY4" fmla="*/ 33920 h 50809"/>
                <a:gd name="connsiteX5" fmla="*/ 16614 w 90675"/>
                <a:gd name="connsiteY5" fmla="*/ 26814 h 50809"/>
                <a:gd name="connsiteX6" fmla="*/ 17315 w 90675"/>
                <a:gd name="connsiteY6" fmla="*/ 23320 h 50809"/>
                <a:gd name="connsiteX7" fmla="*/ 22317 w 90675"/>
                <a:gd name="connsiteY7" fmla="*/ 19047 h 50809"/>
                <a:gd name="connsiteX8" fmla="*/ 24386 w 90675"/>
                <a:gd name="connsiteY8" fmla="*/ 16380 h 50809"/>
                <a:gd name="connsiteX9" fmla="*/ 24302 w 90675"/>
                <a:gd name="connsiteY9" fmla="*/ 12760 h 50809"/>
                <a:gd name="connsiteX10" fmla="*/ 21931 w 90675"/>
                <a:gd name="connsiteY10" fmla="*/ 8931 h 50809"/>
                <a:gd name="connsiteX11" fmla="*/ 27380 w 90675"/>
                <a:gd name="connsiteY11" fmla="*/ 961 h 50809"/>
                <a:gd name="connsiteX12" fmla="*/ 32191 w 90675"/>
                <a:gd name="connsiteY12" fmla="*/ 4586 h 50809"/>
                <a:gd name="connsiteX13" fmla="*/ 36371 w 90675"/>
                <a:gd name="connsiteY13" fmla="*/ 5875 h 50809"/>
                <a:gd name="connsiteX14" fmla="*/ 38939 w 90675"/>
                <a:gd name="connsiteY14" fmla="*/ 2560 h 50809"/>
                <a:gd name="connsiteX15" fmla="*/ 41837 w 90675"/>
                <a:gd name="connsiteY15" fmla="*/ 4380 h 50809"/>
                <a:gd name="connsiteX16" fmla="*/ 44124 w 90675"/>
                <a:gd name="connsiteY16" fmla="*/ 88 h 50809"/>
                <a:gd name="connsiteX17" fmla="*/ 49904 w 90675"/>
                <a:gd name="connsiteY17" fmla="*/ 1604 h 50809"/>
                <a:gd name="connsiteX18" fmla="*/ 51186 w 90675"/>
                <a:gd name="connsiteY18" fmla="*/ 2950 h 50809"/>
                <a:gd name="connsiteX19" fmla="*/ 46622 w 90675"/>
                <a:gd name="connsiteY19" fmla="*/ 5507 h 50809"/>
                <a:gd name="connsiteX20" fmla="*/ 47107 w 90675"/>
                <a:gd name="connsiteY20" fmla="*/ 7470 h 50809"/>
                <a:gd name="connsiteX21" fmla="*/ 54093 w 90675"/>
                <a:gd name="connsiteY21" fmla="*/ 8203 h 50809"/>
                <a:gd name="connsiteX22" fmla="*/ 57889 w 90675"/>
                <a:gd name="connsiteY22" fmla="*/ 11325 h 50809"/>
                <a:gd name="connsiteX23" fmla="*/ 60757 w 90675"/>
                <a:gd name="connsiteY23" fmla="*/ 11312 h 50809"/>
                <a:gd name="connsiteX24" fmla="*/ 64923 w 90675"/>
                <a:gd name="connsiteY24" fmla="*/ 10930 h 50809"/>
                <a:gd name="connsiteX25" fmla="*/ 67280 w 90675"/>
                <a:gd name="connsiteY25" fmla="*/ 7829 h 50809"/>
                <a:gd name="connsiteX26" fmla="*/ 70072 w 90675"/>
                <a:gd name="connsiteY26" fmla="*/ 6722 h 50809"/>
                <a:gd name="connsiteX27" fmla="*/ 74151 w 90675"/>
                <a:gd name="connsiteY27" fmla="*/ 10078 h 50809"/>
                <a:gd name="connsiteX28" fmla="*/ 83351 w 90675"/>
                <a:gd name="connsiteY28" fmla="*/ 14323 h 50809"/>
                <a:gd name="connsiteX29" fmla="*/ 83902 w 90675"/>
                <a:gd name="connsiteY29" fmla="*/ 17577 h 50809"/>
                <a:gd name="connsiteX30" fmla="*/ 90490 w 90675"/>
                <a:gd name="connsiteY30" fmla="*/ 18416 h 50809"/>
                <a:gd name="connsiteX31" fmla="*/ 75570 w 90675"/>
                <a:gd name="connsiteY31" fmla="*/ 15740 h 50809"/>
                <a:gd name="connsiteX32" fmla="*/ 77750 w 90675"/>
                <a:gd name="connsiteY32" fmla="*/ 18861 h 50809"/>
                <a:gd name="connsiteX33" fmla="*/ 74113 w 90675"/>
                <a:gd name="connsiteY33" fmla="*/ 20411 h 50809"/>
                <a:gd name="connsiteX34" fmla="*/ 70888 w 90675"/>
                <a:gd name="connsiteY34" fmla="*/ 21786 h 50809"/>
                <a:gd name="connsiteX35" fmla="*/ 69860 w 90675"/>
                <a:gd name="connsiteY35" fmla="*/ 23279 h 50809"/>
                <a:gd name="connsiteX36" fmla="*/ 66884 w 90675"/>
                <a:gd name="connsiteY36" fmla="*/ 22788 h 50809"/>
                <a:gd name="connsiteX37" fmla="*/ 66177 w 90675"/>
                <a:gd name="connsiteY37" fmla="*/ 24497 h 50809"/>
                <a:gd name="connsiteX38" fmla="*/ 61847 w 90675"/>
                <a:gd name="connsiteY38" fmla="*/ 26284 h 50809"/>
                <a:gd name="connsiteX39" fmla="*/ 59559 w 90675"/>
                <a:gd name="connsiteY39" fmla="*/ 26577 h 50809"/>
                <a:gd name="connsiteX40" fmla="*/ 58470 w 90675"/>
                <a:gd name="connsiteY40" fmla="*/ 28615 h 50809"/>
                <a:gd name="connsiteX41" fmla="*/ 59647 w 90675"/>
                <a:gd name="connsiteY41" fmla="*/ 30357 h 50809"/>
                <a:gd name="connsiteX42" fmla="*/ 58389 w 90675"/>
                <a:gd name="connsiteY42" fmla="*/ 31130 h 50809"/>
                <a:gd name="connsiteX43" fmla="*/ 60418 w 90675"/>
                <a:gd name="connsiteY43" fmla="*/ 33496 h 50809"/>
                <a:gd name="connsiteX44" fmla="*/ 57428 w 90675"/>
                <a:gd name="connsiteY44" fmla="*/ 35194 h 50809"/>
                <a:gd name="connsiteX45" fmla="*/ 55028 w 90675"/>
                <a:gd name="connsiteY45" fmla="*/ 36118 h 50809"/>
                <a:gd name="connsiteX46" fmla="*/ 54901 w 90675"/>
                <a:gd name="connsiteY46" fmla="*/ 37401 h 50809"/>
                <a:gd name="connsiteX47" fmla="*/ 51023 w 90675"/>
                <a:gd name="connsiteY47" fmla="*/ 39676 h 50809"/>
                <a:gd name="connsiteX48" fmla="*/ 49647 w 90675"/>
                <a:gd name="connsiteY48" fmla="*/ 39232 h 50809"/>
                <a:gd name="connsiteX49" fmla="*/ 48707 w 90675"/>
                <a:gd name="connsiteY49" fmla="*/ 39890 h 50809"/>
                <a:gd name="connsiteX50" fmla="*/ 44892 w 90675"/>
                <a:gd name="connsiteY50" fmla="*/ 38370 h 50809"/>
                <a:gd name="connsiteX51" fmla="*/ 42998 w 90675"/>
                <a:gd name="connsiteY51" fmla="*/ 37352 h 50809"/>
                <a:gd name="connsiteX52" fmla="*/ 42862 w 90675"/>
                <a:gd name="connsiteY52" fmla="*/ 36078 h 50809"/>
                <a:gd name="connsiteX53" fmla="*/ 40688 w 90675"/>
                <a:gd name="connsiteY53" fmla="*/ 35455 h 50809"/>
                <a:gd name="connsiteX54" fmla="*/ 40026 w 90675"/>
                <a:gd name="connsiteY54" fmla="*/ 36921 h 50809"/>
                <a:gd name="connsiteX55" fmla="*/ 33536 w 90675"/>
                <a:gd name="connsiteY55" fmla="*/ 36162 h 50809"/>
                <a:gd name="connsiteX56" fmla="*/ 34192 w 90675"/>
                <a:gd name="connsiteY56" fmla="*/ 37700 h 50809"/>
                <a:gd name="connsiteX57" fmla="*/ 33160 w 90675"/>
                <a:gd name="connsiteY57" fmla="*/ 38145 h 50809"/>
                <a:gd name="connsiteX58" fmla="*/ 31213 w 90675"/>
                <a:gd name="connsiteY58" fmla="*/ 36161 h 50809"/>
                <a:gd name="connsiteX59" fmla="*/ 28526 w 90675"/>
                <a:gd name="connsiteY59" fmla="*/ 34046 h 50809"/>
                <a:gd name="connsiteX60" fmla="*/ 7827 w 90675"/>
                <a:gd name="connsiteY60" fmla="*/ 48440 h 50809"/>
                <a:gd name="connsiteX61" fmla="*/ 4568 w 90675"/>
                <a:gd name="connsiteY61" fmla="*/ 50731 h 50809"/>
                <a:gd name="connsiteX62" fmla="*/ 1038 w 90675"/>
                <a:gd name="connsiteY62" fmla="*/ 47559 h 50809"/>
                <a:gd name="connsiteX0" fmla="*/ 1038 w 90751"/>
                <a:gd name="connsiteY0" fmla="*/ 47559 h 50809"/>
                <a:gd name="connsiteX1" fmla="*/ 5125 w 90751"/>
                <a:gd name="connsiteY1" fmla="*/ 46993 h 50809"/>
                <a:gd name="connsiteX2" fmla="*/ 6504 w 90751"/>
                <a:gd name="connsiteY2" fmla="*/ 43259 h 50809"/>
                <a:gd name="connsiteX3" fmla="*/ 8300 w 90751"/>
                <a:gd name="connsiteY3" fmla="*/ 37962 h 50809"/>
                <a:gd name="connsiteX4" fmla="*/ 14114 w 90751"/>
                <a:gd name="connsiteY4" fmla="*/ 33920 h 50809"/>
                <a:gd name="connsiteX5" fmla="*/ 16614 w 90751"/>
                <a:gd name="connsiteY5" fmla="*/ 26814 h 50809"/>
                <a:gd name="connsiteX6" fmla="*/ 17315 w 90751"/>
                <a:gd name="connsiteY6" fmla="*/ 23320 h 50809"/>
                <a:gd name="connsiteX7" fmla="*/ 22317 w 90751"/>
                <a:gd name="connsiteY7" fmla="*/ 19047 h 50809"/>
                <a:gd name="connsiteX8" fmla="*/ 24386 w 90751"/>
                <a:gd name="connsiteY8" fmla="*/ 16380 h 50809"/>
                <a:gd name="connsiteX9" fmla="*/ 24302 w 90751"/>
                <a:gd name="connsiteY9" fmla="*/ 12760 h 50809"/>
                <a:gd name="connsiteX10" fmla="*/ 21931 w 90751"/>
                <a:gd name="connsiteY10" fmla="*/ 8931 h 50809"/>
                <a:gd name="connsiteX11" fmla="*/ 27380 w 90751"/>
                <a:gd name="connsiteY11" fmla="*/ 961 h 50809"/>
                <a:gd name="connsiteX12" fmla="*/ 32191 w 90751"/>
                <a:gd name="connsiteY12" fmla="*/ 4586 h 50809"/>
                <a:gd name="connsiteX13" fmla="*/ 36371 w 90751"/>
                <a:gd name="connsiteY13" fmla="*/ 5875 h 50809"/>
                <a:gd name="connsiteX14" fmla="*/ 38939 w 90751"/>
                <a:gd name="connsiteY14" fmla="*/ 2560 h 50809"/>
                <a:gd name="connsiteX15" fmla="*/ 41837 w 90751"/>
                <a:gd name="connsiteY15" fmla="*/ 4380 h 50809"/>
                <a:gd name="connsiteX16" fmla="*/ 44124 w 90751"/>
                <a:gd name="connsiteY16" fmla="*/ 88 h 50809"/>
                <a:gd name="connsiteX17" fmla="*/ 49904 w 90751"/>
                <a:gd name="connsiteY17" fmla="*/ 1604 h 50809"/>
                <a:gd name="connsiteX18" fmla="*/ 51186 w 90751"/>
                <a:gd name="connsiteY18" fmla="*/ 2950 h 50809"/>
                <a:gd name="connsiteX19" fmla="*/ 46622 w 90751"/>
                <a:gd name="connsiteY19" fmla="*/ 5507 h 50809"/>
                <a:gd name="connsiteX20" fmla="*/ 47107 w 90751"/>
                <a:gd name="connsiteY20" fmla="*/ 7470 h 50809"/>
                <a:gd name="connsiteX21" fmla="*/ 54093 w 90751"/>
                <a:gd name="connsiteY21" fmla="*/ 8203 h 50809"/>
                <a:gd name="connsiteX22" fmla="*/ 57889 w 90751"/>
                <a:gd name="connsiteY22" fmla="*/ 11325 h 50809"/>
                <a:gd name="connsiteX23" fmla="*/ 60757 w 90751"/>
                <a:gd name="connsiteY23" fmla="*/ 11312 h 50809"/>
                <a:gd name="connsiteX24" fmla="*/ 64923 w 90751"/>
                <a:gd name="connsiteY24" fmla="*/ 10930 h 50809"/>
                <a:gd name="connsiteX25" fmla="*/ 67280 w 90751"/>
                <a:gd name="connsiteY25" fmla="*/ 7829 h 50809"/>
                <a:gd name="connsiteX26" fmla="*/ 70072 w 90751"/>
                <a:gd name="connsiteY26" fmla="*/ 6722 h 50809"/>
                <a:gd name="connsiteX27" fmla="*/ 74151 w 90751"/>
                <a:gd name="connsiteY27" fmla="*/ 10078 h 50809"/>
                <a:gd name="connsiteX28" fmla="*/ 83351 w 90751"/>
                <a:gd name="connsiteY28" fmla="*/ 14323 h 50809"/>
                <a:gd name="connsiteX29" fmla="*/ 83902 w 90751"/>
                <a:gd name="connsiteY29" fmla="*/ 17577 h 50809"/>
                <a:gd name="connsiteX30" fmla="*/ 90490 w 90751"/>
                <a:gd name="connsiteY30" fmla="*/ 18416 h 50809"/>
                <a:gd name="connsiteX31" fmla="*/ 88282 w 90751"/>
                <a:gd name="connsiteY31" fmla="*/ 20007 h 50809"/>
                <a:gd name="connsiteX32" fmla="*/ 77750 w 90751"/>
                <a:gd name="connsiteY32" fmla="*/ 18861 h 50809"/>
                <a:gd name="connsiteX33" fmla="*/ 74113 w 90751"/>
                <a:gd name="connsiteY33" fmla="*/ 20411 h 50809"/>
                <a:gd name="connsiteX34" fmla="*/ 70888 w 90751"/>
                <a:gd name="connsiteY34" fmla="*/ 21786 h 50809"/>
                <a:gd name="connsiteX35" fmla="*/ 69860 w 90751"/>
                <a:gd name="connsiteY35" fmla="*/ 23279 h 50809"/>
                <a:gd name="connsiteX36" fmla="*/ 66884 w 90751"/>
                <a:gd name="connsiteY36" fmla="*/ 22788 h 50809"/>
                <a:gd name="connsiteX37" fmla="*/ 66177 w 90751"/>
                <a:gd name="connsiteY37" fmla="*/ 24497 h 50809"/>
                <a:gd name="connsiteX38" fmla="*/ 61847 w 90751"/>
                <a:gd name="connsiteY38" fmla="*/ 26284 h 50809"/>
                <a:gd name="connsiteX39" fmla="*/ 59559 w 90751"/>
                <a:gd name="connsiteY39" fmla="*/ 26577 h 50809"/>
                <a:gd name="connsiteX40" fmla="*/ 58470 w 90751"/>
                <a:gd name="connsiteY40" fmla="*/ 28615 h 50809"/>
                <a:gd name="connsiteX41" fmla="*/ 59647 w 90751"/>
                <a:gd name="connsiteY41" fmla="*/ 30357 h 50809"/>
                <a:gd name="connsiteX42" fmla="*/ 58389 w 90751"/>
                <a:gd name="connsiteY42" fmla="*/ 31130 h 50809"/>
                <a:gd name="connsiteX43" fmla="*/ 60418 w 90751"/>
                <a:gd name="connsiteY43" fmla="*/ 33496 h 50809"/>
                <a:gd name="connsiteX44" fmla="*/ 57428 w 90751"/>
                <a:gd name="connsiteY44" fmla="*/ 35194 h 50809"/>
                <a:gd name="connsiteX45" fmla="*/ 55028 w 90751"/>
                <a:gd name="connsiteY45" fmla="*/ 36118 h 50809"/>
                <a:gd name="connsiteX46" fmla="*/ 54901 w 90751"/>
                <a:gd name="connsiteY46" fmla="*/ 37401 h 50809"/>
                <a:gd name="connsiteX47" fmla="*/ 51023 w 90751"/>
                <a:gd name="connsiteY47" fmla="*/ 39676 h 50809"/>
                <a:gd name="connsiteX48" fmla="*/ 49647 w 90751"/>
                <a:gd name="connsiteY48" fmla="*/ 39232 h 50809"/>
                <a:gd name="connsiteX49" fmla="*/ 48707 w 90751"/>
                <a:gd name="connsiteY49" fmla="*/ 39890 h 50809"/>
                <a:gd name="connsiteX50" fmla="*/ 44892 w 90751"/>
                <a:gd name="connsiteY50" fmla="*/ 38370 h 50809"/>
                <a:gd name="connsiteX51" fmla="*/ 42998 w 90751"/>
                <a:gd name="connsiteY51" fmla="*/ 37352 h 50809"/>
                <a:gd name="connsiteX52" fmla="*/ 42862 w 90751"/>
                <a:gd name="connsiteY52" fmla="*/ 36078 h 50809"/>
                <a:gd name="connsiteX53" fmla="*/ 40688 w 90751"/>
                <a:gd name="connsiteY53" fmla="*/ 35455 h 50809"/>
                <a:gd name="connsiteX54" fmla="*/ 40026 w 90751"/>
                <a:gd name="connsiteY54" fmla="*/ 36921 h 50809"/>
                <a:gd name="connsiteX55" fmla="*/ 33536 w 90751"/>
                <a:gd name="connsiteY55" fmla="*/ 36162 h 50809"/>
                <a:gd name="connsiteX56" fmla="*/ 34192 w 90751"/>
                <a:gd name="connsiteY56" fmla="*/ 37700 h 50809"/>
                <a:gd name="connsiteX57" fmla="*/ 33160 w 90751"/>
                <a:gd name="connsiteY57" fmla="*/ 38145 h 50809"/>
                <a:gd name="connsiteX58" fmla="*/ 31213 w 90751"/>
                <a:gd name="connsiteY58" fmla="*/ 36161 h 50809"/>
                <a:gd name="connsiteX59" fmla="*/ 28526 w 90751"/>
                <a:gd name="connsiteY59" fmla="*/ 34046 h 50809"/>
                <a:gd name="connsiteX60" fmla="*/ 7827 w 90751"/>
                <a:gd name="connsiteY60" fmla="*/ 48440 h 50809"/>
                <a:gd name="connsiteX61" fmla="*/ 4568 w 90751"/>
                <a:gd name="connsiteY61" fmla="*/ 50731 h 50809"/>
                <a:gd name="connsiteX62" fmla="*/ 1038 w 90751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74113 w 90613"/>
                <a:gd name="connsiteY33" fmla="*/ 20411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1847 w 90613"/>
                <a:gd name="connsiteY39" fmla="*/ 2628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389 w 90613"/>
                <a:gd name="connsiteY41" fmla="*/ 31130 h 50809"/>
                <a:gd name="connsiteX42" fmla="*/ 60418 w 90613"/>
                <a:gd name="connsiteY42" fmla="*/ 33496 h 50809"/>
                <a:gd name="connsiteX43" fmla="*/ 57428 w 90613"/>
                <a:gd name="connsiteY43" fmla="*/ 35194 h 50809"/>
                <a:gd name="connsiteX44" fmla="*/ 55028 w 90613"/>
                <a:gd name="connsiteY44" fmla="*/ 36118 h 50809"/>
                <a:gd name="connsiteX45" fmla="*/ 54901 w 90613"/>
                <a:gd name="connsiteY45" fmla="*/ 37401 h 50809"/>
                <a:gd name="connsiteX46" fmla="*/ 51023 w 90613"/>
                <a:gd name="connsiteY46" fmla="*/ 39676 h 50809"/>
                <a:gd name="connsiteX47" fmla="*/ 49647 w 90613"/>
                <a:gd name="connsiteY47" fmla="*/ 39232 h 50809"/>
                <a:gd name="connsiteX48" fmla="*/ 48707 w 90613"/>
                <a:gd name="connsiteY48" fmla="*/ 39890 h 50809"/>
                <a:gd name="connsiteX49" fmla="*/ 44892 w 90613"/>
                <a:gd name="connsiteY49" fmla="*/ 38370 h 50809"/>
                <a:gd name="connsiteX50" fmla="*/ 42998 w 90613"/>
                <a:gd name="connsiteY50" fmla="*/ 37352 h 50809"/>
                <a:gd name="connsiteX51" fmla="*/ 42862 w 90613"/>
                <a:gd name="connsiteY51" fmla="*/ 36078 h 50809"/>
                <a:gd name="connsiteX52" fmla="*/ 40688 w 90613"/>
                <a:gd name="connsiteY52" fmla="*/ 35455 h 50809"/>
                <a:gd name="connsiteX53" fmla="*/ 40026 w 90613"/>
                <a:gd name="connsiteY53" fmla="*/ 36921 h 50809"/>
                <a:gd name="connsiteX54" fmla="*/ 33536 w 90613"/>
                <a:gd name="connsiteY54" fmla="*/ 36162 h 50809"/>
                <a:gd name="connsiteX55" fmla="*/ 34192 w 90613"/>
                <a:gd name="connsiteY55" fmla="*/ 37700 h 50809"/>
                <a:gd name="connsiteX56" fmla="*/ 33160 w 90613"/>
                <a:gd name="connsiteY56" fmla="*/ 38145 h 50809"/>
                <a:gd name="connsiteX57" fmla="*/ 31213 w 90613"/>
                <a:gd name="connsiteY57" fmla="*/ 36161 h 50809"/>
                <a:gd name="connsiteX58" fmla="*/ 28526 w 90613"/>
                <a:gd name="connsiteY58" fmla="*/ 34046 h 50809"/>
                <a:gd name="connsiteX59" fmla="*/ 7827 w 90613"/>
                <a:gd name="connsiteY59" fmla="*/ 48440 h 50809"/>
                <a:gd name="connsiteX60" fmla="*/ 4568 w 90613"/>
                <a:gd name="connsiteY60" fmla="*/ 50731 h 50809"/>
                <a:gd name="connsiteX61" fmla="*/ 1038 w 90613"/>
                <a:gd name="connsiteY61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0418 w 90613"/>
                <a:gd name="connsiteY41" fmla="*/ 33496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60389 w 90613"/>
                <a:gd name="connsiteY48" fmla="*/ 49098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2605"/>
                <a:gd name="connsiteX1" fmla="*/ 5125 w 90613"/>
                <a:gd name="connsiteY1" fmla="*/ 46993 h 52605"/>
                <a:gd name="connsiteX2" fmla="*/ 6504 w 90613"/>
                <a:gd name="connsiteY2" fmla="*/ 43259 h 52605"/>
                <a:gd name="connsiteX3" fmla="*/ 8300 w 90613"/>
                <a:gd name="connsiteY3" fmla="*/ 37962 h 52605"/>
                <a:gd name="connsiteX4" fmla="*/ 14114 w 90613"/>
                <a:gd name="connsiteY4" fmla="*/ 33920 h 52605"/>
                <a:gd name="connsiteX5" fmla="*/ 16614 w 90613"/>
                <a:gd name="connsiteY5" fmla="*/ 26814 h 52605"/>
                <a:gd name="connsiteX6" fmla="*/ 17315 w 90613"/>
                <a:gd name="connsiteY6" fmla="*/ 23320 h 52605"/>
                <a:gd name="connsiteX7" fmla="*/ 22317 w 90613"/>
                <a:gd name="connsiteY7" fmla="*/ 19047 h 52605"/>
                <a:gd name="connsiteX8" fmla="*/ 24386 w 90613"/>
                <a:gd name="connsiteY8" fmla="*/ 16380 h 52605"/>
                <a:gd name="connsiteX9" fmla="*/ 24302 w 90613"/>
                <a:gd name="connsiteY9" fmla="*/ 12760 h 52605"/>
                <a:gd name="connsiteX10" fmla="*/ 21931 w 90613"/>
                <a:gd name="connsiteY10" fmla="*/ 8931 h 52605"/>
                <a:gd name="connsiteX11" fmla="*/ 27380 w 90613"/>
                <a:gd name="connsiteY11" fmla="*/ 961 h 52605"/>
                <a:gd name="connsiteX12" fmla="*/ 32191 w 90613"/>
                <a:gd name="connsiteY12" fmla="*/ 4586 h 52605"/>
                <a:gd name="connsiteX13" fmla="*/ 36371 w 90613"/>
                <a:gd name="connsiteY13" fmla="*/ 5875 h 52605"/>
                <a:gd name="connsiteX14" fmla="*/ 38939 w 90613"/>
                <a:gd name="connsiteY14" fmla="*/ 2560 h 52605"/>
                <a:gd name="connsiteX15" fmla="*/ 41837 w 90613"/>
                <a:gd name="connsiteY15" fmla="*/ 4380 h 52605"/>
                <a:gd name="connsiteX16" fmla="*/ 44124 w 90613"/>
                <a:gd name="connsiteY16" fmla="*/ 88 h 52605"/>
                <a:gd name="connsiteX17" fmla="*/ 49904 w 90613"/>
                <a:gd name="connsiteY17" fmla="*/ 1604 h 52605"/>
                <a:gd name="connsiteX18" fmla="*/ 51186 w 90613"/>
                <a:gd name="connsiteY18" fmla="*/ 2950 h 52605"/>
                <a:gd name="connsiteX19" fmla="*/ 46622 w 90613"/>
                <a:gd name="connsiteY19" fmla="*/ 5507 h 52605"/>
                <a:gd name="connsiteX20" fmla="*/ 47107 w 90613"/>
                <a:gd name="connsiteY20" fmla="*/ 7470 h 52605"/>
                <a:gd name="connsiteX21" fmla="*/ 54093 w 90613"/>
                <a:gd name="connsiteY21" fmla="*/ 8203 h 52605"/>
                <a:gd name="connsiteX22" fmla="*/ 57889 w 90613"/>
                <a:gd name="connsiteY22" fmla="*/ 11325 h 52605"/>
                <a:gd name="connsiteX23" fmla="*/ 60757 w 90613"/>
                <a:gd name="connsiteY23" fmla="*/ 11312 h 52605"/>
                <a:gd name="connsiteX24" fmla="*/ 64923 w 90613"/>
                <a:gd name="connsiteY24" fmla="*/ 10930 h 52605"/>
                <a:gd name="connsiteX25" fmla="*/ 67280 w 90613"/>
                <a:gd name="connsiteY25" fmla="*/ 7829 h 52605"/>
                <a:gd name="connsiteX26" fmla="*/ 70072 w 90613"/>
                <a:gd name="connsiteY26" fmla="*/ 6722 h 52605"/>
                <a:gd name="connsiteX27" fmla="*/ 74151 w 90613"/>
                <a:gd name="connsiteY27" fmla="*/ 10078 h 52605"/>
                <a:gd name="connsiteX28" fmla="*/ 83351 w 90613"/>
                <a:gd name="connsiteY28" fmla="*/ 14323 h 52605"/>
                <a:gd name="connsiteX29" fmla="*/ 83902 w 90613"/>
                <a:gd name="connsiteY29" fmla="*/ 17577 h 52605"/>
                <a:gd name="connsiteX30" fmla="*/ 90490 w 90613"/>
                <a:gd name="connsiteY30" fmla="*/ 18416 h 52605"/>
                <a:gd name="connsiteX31" fmla="*/ 88282 w 90613"/>
                <a:gd name="connsiteY31" fmla="*/ 20007 h 52605"/>
                <a:gd name="connsiteX32" fmla="*/ 89328 w 90613"/>
                <a:gd name="connsiteY32" fmla="*/ 22146 h 52605"/>
                <a:gd name="connsiteX33" fmla="*/ 85468 w 90613"/>
                <a:gd name="connsiteY33" fmla="*/ 23966 h 52605"/>
                <a:gd name="connsiteX34" fmla="*/ 80794 w 90613"/>
                <a:gd name="connsiteY34" fmla="*/ 25860 h 52605"/>
                <a:gd name="connsiteX35" fmla="*/ 80035 w 90613"/>
                <a:gd name="connsiteY35" fmla="*/ 28618 h 52605"/>
                <a:gd name="connsiteX36" fmla="*/ 74479 w 90613"/>
                <a:gd name="connsiteY36" fmla="*/ 29486 h 52605"/>
                <a:gd name="connsiteX37" fmla="*/ 70988 w 90613"/>
                <a:gd name="connsiteY37" fmla="*/ 30858 h 52605"/>
                <a:gd name="connsiteX38" fmla="*/ 68448 w 90613"/>
                <a:gd name="connsiteY38" fmla="*/ 28208 h 52605"/>
                <a:gd name="connsiteX39" fmla="*/ 64239 w 90613"/>
                <a:gd name="connsiteY39" fmla="*/ 29864 h 52605"/>
                <a:gd name="connsiteX40" fmla="*/ 62675 w 90613"/>
                <a:gd name="connsiteY40" fmla="*/ 32049 h 52605"/>
                <a:gd name="connsiteX41" fmla="*/ 63764 w 90613"/>
                <a:gd name="connsiteY41" fmla="*/ 33740 h 52605"/>
                <a:gd name="connsiteX42" fmla="*/ 58989 w 90613"/>
                <a:gd name="connsiteY42" fmla="*/ 37602 h 52605"/>
                <a:gd name="connsiteX43" fmla="*/ 66273 w 90613"/>
                <a:gd name="connsiteY43" fmla="*/ 38569 h 52605"/>
                <a:gd name="connsiteX44" fmla="*/ 64874 w 90613"/>
                <a:gd name="connsiteY44" fmla="*/ 42867 h 52605"/>
                <a:gd name="connsiteX45" fmla="*/ 62161 w 90613"/>
                <a:gd name="connsiteY45" fmla="*/ 42846 h 52605"/>
                <a:gd name="connsiteX46" fmla="*/ 59837 w 90613"/>
                <a:gd name="connsiteY46" fmla="*/ 45083 h 52605"/>
                <a:gd name="connsiteX47" fmla="*/ 60009 w 90613"/>
                <a:gd name="connsiteY47" fmla="*/ 46867 h 52605"/>
                <a:gd name="connsiteX48" fmla="*/ 60389 w 90613"/>
                <a:gd name="connsiteY48" fmla="*/ 49098 h 52605"/>
                <a:gd name="connsiteX49" fmla="*/ 57455 w 90613"/>
                <a:gd name="connsiteY49" fmla="*/ 51991 h 52605"/>
                <a:gd name="connsiteX50" fmla="*/ 42862 w 90613"/>
                <a:gd name="connsiteY50" fmla="*/ 36078 h 52605"/>
                <a:gd name="connsiteX51" fmla="*/ 40688 w 90613"/>
                <a:gd name="connsiteY51" fmla="*/ 35455 h 52605"/>
                <a:gd name="connsiteX52" fmla="*/ 40026 w 90613"/>
                <a:gd name="connsiteY52" fmla="*/ 36921 h 52605"/>
                <a:gd name="connsiteX53" fmla="*/ 33536 w 90613"/>
                <a:gd name="connsiteY53" fmla="*/ 36162 h 52605"/>
                <a:gd name="connsiteX54" fmla="*/ 34192 w 90613"/>
                <a:gd name="connsiteY54" fmla="*/ 37700 h 52605"/>
                <a:gd name="connsiteX55" fmla="*/ 33160 w 90613"/>
                <a:gd name="connsiteY55" fmla="*/ 38145 h 52605"/>
                <a:gd name="connsiteX56" fmla="*/ 31213 w 90613"/>
                <a:gd name="connsiteY56" fmla="*/ 36161 h 52605"/>
                <a:gd name="connsiteX57" fmla="*/ 28526 w 90613"/>
                <a:gd name="connsiteY57" fmla="*/ 34046 h 52605"/>
                <a:gd name="connsiteX58" fmla="*/ 7827 w 90613"/>
                <a:gd name="connsiteY58" fmla="*/ 48440 h 52605"/>
                <a:gd name="connsiteX59" fmla="*/ 4568 w 90613"/>
                <a:gd name="connsiteY59" fmla="*/ 50731 h 52605"/>
                <a:gd name="connsiteX60" fmla="*/ 1038 w 90613"/>
                <a:gd name="connsiteY60" fmla="*/ 47559 h 52605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7455 w 90613"/>
                <a:gd name="connsiteY49" fmla="*/ 51991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9301 w 90613"/>
                <a:gd name="connsiteY49" fmla="*/ 51874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6201"/>
                <a:gd name="connsiteX1" fmla="*/ 5125 w 90613"/>
                <a:gd name="connsiteY1" fmla="*/ 46993 h 56201"/>
                <a:gd name="connsiteX2" fmla="*/ 6504 w 90613"/>
                <a:gd name="connsiteY2" fmla="*/ 43259 h 56201"/>
                <a:gd name="connsiteX3" fmla="*/ 8300 w 90613"/>
                <a:gd name="connsiteY3" fmla="*/ 37962 h 56201"/>
                <a:gd name="connsiteX4" fmla="*/ 14114 w 90613"/>
                <a:gd name="connsiteY4" fmla="*/ 33920 h 56201"/>
                <a:gd name="connsiteX5" fmla="*/ 16614 w 90613"/>
                <a:gd name="connsiteY5" fmla="*/ 26814 h 56201"/>
                <a:gd name="connsiteX6" fmla="*/ 17315 w 90613"/>
                <a:gd name="connsiteY6" fmla="*/ 23320 h 56201"/>
                <a:gd name="connsiteX7" fmla="*/ 22317 w 90613"/>
                <a:gd name="connsiteY7" fmla="*/ 19047 h 56201"/>
                <a:gd name="connsiteX8" fmla="*/ 24386 w 90613"/>
                <a:gd name="connsiteY8" fmla="*/ 16380 h 56201"/>
                <a:gd name="connsiteX9" fmla="*/ 24302 w 90613"/>
                <a:gd name="connsiteY9" fmla="*/ 12760 h 56201"/>
                <a:gd name="connsiteX10" fmla="*/ 21931 w 90613"/>
                <a:gd name="connsiteY10" fmla="*/ 8931 h 56201"/>
                <a:gd name="connsiteX11" fmla="*/ 27380 w 90613"/>
                <a:gd name="connsiteY11" fmla="*/ 961 h 56201"/>
                <a:gd name="connsiteX12" fmla="*/ 32191 w 90613"/>
                <a:gd name="connsiteY12" fmla="*/ 4586 h 56201"/>
                <a:gd name="connsiteX13" fmla="*/ 36371 w 90613"/>
                <a:gd name="connsiteY13" fmla="*/ 5875 h 56201"/>
                <a:gd name="connsiteX14" fmla="*/ 38939 w 90613"/>
                <a:gd name="connsiteY14" fmla="*/ 2560 h 56201"/>
                <a:gd name="connsiteX15" fmla="*/ 41837 w 90613"/>
                <a:gd name="connsiteY15" fmla="*/ 4380 h 56201"/>
                <a:gd name="connsiteX16" fmla="*/ 44124 w 90613"/>
                <a:gd name="connsiteY16" fmla="*/ 88 h 56201"/>
                <a:gd name="connsiteX17" fmla="*/ 49904 w 90613"/>
                <a:gd name="connsiteY17" fmla="*/ 1604 h 56201"/>
                <a:gd name="connsiteX18" fmla="*/ 51186 w 90613"/>
                <a:gd name="connsiteY18" fmla="*/ 2950 h 56201"/>
                <a:gd name="connsiteX19" fmla="*/ 46622 w 90613"/>
                <a:gd name="connsiteY19" fmla="*/ 5507 h 56201"/>
                <a:gd name="connsiteX20" fmla="*/ 47107 w 90613"/>
                <a:gd name="connsiteY20" fmla="*/ 7470 h 56201"/>
                <a:gd name="connsiteX21" fmla="*/ 54093 w 90613"/>
                <a:gd name="connsiteY21" fmla="*/ 8203 h 56201"/>
                <a:gd name="connsiteX22" fmla="*/ 57889 w 90613"/>
                <a:gd name="connsiteY22" fmla="*/ 11325 h 56201"/>
                <a:gd name="connsiteX23" fmla="*/ 60757 w 90613"/>
                <a:gd name="connsiteY23" fmla="*/ 11312 h 56201"/>
                <a:gd name="connsiteX24" fmla="*/ 64923 w 90613"/>
                <a:gd name="connsiteY24" fmla="*/ 10930 h 56201"/>
                <a:gd name="connsiteX25" fmla="*/ 67280 w 90613"/>
                <a:gd name="connsiteY25" fmla="*/ 7829 h 56201"/>
                <a:gd name="connsiteX26" fmla="*/ 70072 w 90613"/>
                <a:gd name="connsiteY26" fmla="*/ 6722 h 56201"/>
                <a:gd name="connsiteX27" fmla="*/ 74151 w 90613"/>
                <a:gd name="connsiteY27" fmla="*/ 10078 h 56201"/>
                <a:gd name="connsiteX28" fmla="*/ 83351 w 90613"/>
                <a:gd name="connsiteY28" fmla="*/ 14323 h 56201"/>
                <a:gd name="connsiteX29" fmla="*/ 83902 w 90613"/>
                <a:gd name="connsiteY29" fmla="*/ 17577 h 56201"/>
                <a:gd name="connsiteX30" fmla="*/ 90490 w 90613"/>
                <a:gd name="connsiteY30" fmla="*/ 18416 h 56201"/>
                <a:gd name="connsiteX31" fmla="*/ 88282 w 90613"/>
                <a:gd name="connsiteY31" fmla="*/ 20007 h 56201"/>
                <a:gd name="connsiteX32" fmla="*/ 89328 w 90613"/>
                <a:gd name="connsiteY32" fmla="*/ 22146 h 56201"/>
                <a:gd name="connsiteX33" fmla="*/ 85468 w 90613"/>
                <a:gd name="connsiteY33" fmla="*/ 23966 h 56201"/>
                <a:gd name="connsiteX34" fmla="*/ 80794 w 90613"/>
                <a:gd name="connsiteY34" fmla="*/ 25860 h 56201"/>
                <a:gd name="connsiteX35" fmla="*/ 80035 w 90613"/>
                <a:gd name="connsiteY35" fmla="*/ 28618 h 56201"/>
                <a:gd name="connsiteX36" fmla="*/ 74479 w 90613"/>
                <a:gd name="connsiteY36" fmla="*/ 29486 h 56201"/>
                <a:gd name="connsiteX37" fmla="*/ 70988 w 90613"/>
                <a:gd name="connsiteY37" fmla="*/ 30858 h 56201"/>
                <a:gd name="connsiteX38" fmla="*/ 68448 w 90613"/>
                <a:gd name="connsiteY38" fmla="*/ 28208 h 56201"/>
                <a:gd name="connsiteX39" fmla="*/ 64239 w 90613"/>
                <a:gd name="connsiteY39" fmla="*/ 29864 h 56201"/>
                <a:gd name="connsiteX40" fmla="*/ 62675 w 90613"/>
                <a:gd name="connsiteY40" fmla="*/ 32049 h 56201"/>
                <a:gd name="connsiteX41" fmla="*/ 63764 w 90613"/>
                <a:gd name="connsiteY41" fmla="*/ 33740 h 56201"/>
                <a:gd name="connsiteX42" fmla="*/ 58989 w 90613"/>
                <a:gd name="connsiteY42" fmla="*/ 37602 h 56201"/>
                <a:gd name="connsiteX43" fmla="*/ 66273 w 90613"/>
                <a:gd name="connsiteY43" fmla="*/ 38569 h 56201"/>
                <a:gd name="connsiteX44" fmla="*/ 64874 w 90613"/>
                <a:gd name="connsiteY44" fmla="*/ 42867 h 56201"/>
                <a:gd name="connsiteX45" fmla="*/ 62161 w 90613"/>
                <a:gd name="connsiteY45" fmla="*/ 42846 h 56201"/>
                <a:gd name="connsiteX46" fmla="*/ 59837 w 90613"/>
                <a:gd name="connsiteY46" fmla="*/ 45083 h 56201"/>
                <a:gd name="connsiteX47" fmla="*/ 60009 w 90613"/>
                <a:gd name="connsiteY47" fmla="*/ 46867 h 56201"/>
                <a:gd name="connsiteX48" fmla="*/ 60389 w 90613"/>
                <a:gd name="connsiteY48" fmla="*/ 49098 h 56201"/>
                <a:gd name="connsiteX49" fmla="*/ 59301 w 90613"/>
                <a:gd name="connsiteY49" fmla="*/ 51874 h 56201"/>
                <a:gd name="connsiteX50" fmla="*/ 57461 w 90613"/>
                <a:gd name="connsiteY50" fmla="*/ 54668 h 56201"/>
                <a:gd name="connsiteX51" fmla="*/ 51250 w 90613"/>
                <a:gd name="connsiteY51" fmla="*/ 54756 h 56201"/>
                <a:gd name="connsiteX52" fmla="*/ 40026 w 90613"/>
                <a:gd name="connsiteY52" fmla="*/ 36921 h 56201"/>
                <a:gd name="connsiteX53" fmla="*/ 33536 w 90613"/>
                <a:gd name="connsiteY53" fmla="*/ 36162 h 56201"/>
                <a:gd name="connsiteX54" fmla="*/ 34192 w 90613"/>
                <a:gd name="connsiteY54" fmla="*/ 37700 h 56201"/>
                <a:gd name="connsiteX55" fmla="*/ 33160 w 90613"/>
                <a:gd name="connsiteY55" fmla="*/ 38145 h 56201"/>
                <a:gd name="connsiteX56" fmla="*/ 31213 w 90613"/>
                <a:gd name="connsiteY56" fmla="*/ 36161 h 56201"/>
                <a:gd name="connsiteX57" fmla="*/ 28526 w 90613"/>
                <a:gd name="connsiteY57" fmla="*/ 34046 h 56201"/>
                <a:gd name="connsiteX58" fmla="*/ 7827 w 90613"/>
                <a:gd name="connsiteY58" fmla="*/ 48440 h 56201"/>
                <a:gd name="connsiteX59" fmla="*/ 4568 w 90613"/>
                <a:gd name="connsiteY59" fmla="*/ 50731 h 56201"/>
                <a:gd name="connsiteX60" fmla="*/ 1038 w 90613"/>
                <a:gd name="connsiteY60" fmla="*/ 47559 h 56201"/>
                <a:gd name="connsiteX0" fmla="*/ 1038 w 90613"/>
                <a:gd name="connsiteY0" fmla="*/ 47559 h 57943"/>
                <a:gd name="connsiteX1" fmla="*/ 5125 w 90613"/>
                <a:gd name="connsiteY1" fmla="*/ 46993 h 57943"/>
                <a:gd name="connsiteX2" fmla="*/ 6504 w 90613"/>
                <a:gd name="connsiteY2" fmla="*/ 43259 h 57943"/>
                <a:gd name="connsiteX3" fmla="*/ 8300 w 90613"/>
                <a:gd name="connsiteY3" fmla="*/ 37962 h 57943"/>
                <a:gd name="connsiteX4" fmla="*/ 14114 w 90613"/>
                <a:gd name="connsiteY4" fmla="*/ 33920 h 57943"/>
                <a:gd name="connsiteX5" fmla="*/ 16614 w 90613"/>
                <a:gd name="connsiteY5" fmla="*/ 26814 h 57943"/>
                <a:gd name="connsiteX6" fmla="*/ 17315 w 90613"/>
                <a:gd name="connsiteY6" fmla="*/ 23320 h 57943"/>
                <a:gd name="connsiteX7" fmla="*/ 22317 w 90613"/>
                <a:gd name="connsiteY7" fmla="*/ 19047 h 57943"/>
                <a:gd name="connsiteX8" fmla="*/ 24386 w 90613"/>
                <a:gd name="connsiteY8" fmla="*/ 16380 h 57943"/>
                <a:gd name="connsiteX9" fmla="*/ 24302 w 90613"/>
                <a:gd name="connsiteY9" fmla="*/ 12760 h 57943"/>
                <a:gd name="connsiteX10" fmla="*/ 21931 w 90613"/>
                <a:gd name="connsiteY10" fmla="*/ 8931 h 57943"/>
                <a:gd name="connsiteX11" fmla="*/ 27380 w 90613"/>
                <a:gd name="connsiteY11" fmla="*/ 961 h 57943"/>
                <a:gd name="connsiteX12" fmla="*/ 32191 w 90613"/>
                <a:gd name="connsiteY12" fmla="*/ 4586 h 57943"/>
                <a:gd name="connsiteX13" fmla="*/ 36371 w 90613"/>
                <a:gd name="connsiteY13" fmla="*/ 5875 h 57943"/>
                <a:gd name="connsiteX14" fmla="*/ 38939 w 90613"/>
                <a:gd name="connsiteY14" fmla="*/ 2560 h 57943"/>
                <a:gd name="connsiteX15" fmla="*/ 41837 w 90613"/>
                <a:gd name="connsiteY15" fmla="*/ 4380 h 57943"/>
                <a:gd name="connsiteX16" fmla="*/ 44124 w 90613"/>
                <a:gd name="connsiteY16" fmla="*/ 88 h 57943"/>
                <a:gd name="connsiteX17" fmla="*/ 49904 w 90613"/>
                <a:gd name="connsiteY17" fmla="*/ 1604 h 57943"/>
                <a:gd name="connsiteX18" fmla="*/ 51186 w 90613"/>
                <a:gd name="connsiteY18" fmla="*/ 2950 h 57943"/>
                <a:gd name="connsiteX19" fmla="*/ 46622 w 90613"/>
                <a:gd name="connsiteY19" fmla="*/ 5507 h 57943"/>
                <a:gd name="connsiteX20" fmla="*/ 47107 w 90613"/>
                <a:gd name="connsiteY20" fmla="*/ 7470 h 57943"/>
                <a:gd name="connsiteX21" fmla="*/ 54093 w 90613"/>
                <a:gd name="connsiteY21" fmla="*/ 8203 h 57943"/>
                <a:gd name="connsiteX22" fmla="*/ 57889 w 90613"/>
                <a:gd name="connsiteY22" fmla="*/ 11325 h 57943"/>
                <a:gd name="connsiteX23" fmla="*/ 60757 w 90613"/>
                <a:gd name="connsiteY23" fmla="*/ 11312 h 57943"/>
                <a:gd name="connsiteX24" fmla="*/ 64923 w 90613"/>
                <a:gd name="connsiteY24" fmla="*/ 10930 h 57943"/>
                <a:gd name="connsiteX25" fmla="*/ 67280 w 90613"/>
                <a:gd name="connsiteY25" fmla="*/ 7829 h 57943"/>
                <a:gd name="connsiteX26" fmla="*/ 70072 w 90613"/>
                <a:gd name="connsiteY26" fmla="*/ 6722 h 57943"/>
                <a:gd name="connsiteX27" fmla="*/ 74151 w 90613"/>
                <a:gd name="connsiteY27" fmla="*/ 10078 h 57943"/>
                <a:gd name="connsiteX28" fmla="*/ 83351 w 90613"/>
                <a:gd name="connsiteY28" fmla="*/ 14323 h 57943"/>
                <a:gd name="connsiteX29" fmla="*/ 83902 w 90613"/>
                <a:gd name="connsiteY29" fmla="*/ 17577 h 57943"/>
                <a:gd name="connsiteX30" fmla="*/ 90490 w 90613"/>
                <a:gd name="connsiteY30" fmla="*/ 18416 h 57943"/>
                <a:gd name="connsiteX31" fmla="*/ 88282 w 90613"/>
                <a:gd name="connsiteY31" fmla="*/ 20007 h 57943"/>
                <a:gd name="connsiteX32" fmla="*/ 89328 w 90613"/>
                <a:gd name="connsiteY32" fmla="*/ 22146 h 57943"/>
                <a:gd name="connsiteX33" fmla="*/ 85468 w 90613"/>
                <a:gd name="connsiteY33" fmla="*/ 23966 h 57943"/>
                <a:gd name="connsiteX34" fmla="*/ 80794 w 90613"/>
                <a:gd name="connsiteY34" fmla="*/ 25860 h 57943"/>
                <a:gd name="connsiteX35" fmla="*/ 80035 w 90613"/>
                <a:gd name="connsiteY35" fmla="*/ 28618 h 57943"/>
                <a:gd name="connsiteX36" fmla="*/ 74479 w 90613"/>
                <a:gd name="connsiteY36" fmla="*/ 29486 h 57943"/>
                <a:gd name="connsiteX37" fmla="*/ 70988 w 90613"/>
                <a:gd name="connsiteY37" fmla="*/ 30858 h 57943"/>
                <a:gd name="connsiteX38" fmla="*/ 68448 w 90613"/>
                <a:gd name="connsiteY38" fmla="*/ 28208 h 57943"/>
                <a:gd name="connsiteX39" fmla="*/ 64239 w 90613"/>
                <a:gd name="connsiteY39" fmla="*/ 29864 h 57943"/>
                <a:gd name="connsiteX40" fmla="*/ 62675 w 90613"/>
                <a:gd name="connsiteY40" fmla="*/ 32049 h 57943"/>
                <a:gd name="connsiteX41" fmla="*/ 63764 w 90613"/>
                <a:gd name="connsiteY41" fmla="*/ 33740 h 57943"/>
                <a:gd name="connsiteX42" fmla="*/ 58989 w 90613"/>
                <a:gd name="connsiteY42" fmla="*/ 37602 h 57943"/>
                <a:gd name="connsiteX43" fmla="*/ 66273 w 90613"/>
                <a:gd name="connsiteY43" fmla="*/ 38569 h 57943"/>
                <a:gd name="connsiteX44" fmla="*/ 64874 w 90613"/>
                <a:gd name="connsiteY44" fmla="*/ 42867 h 57943"/>
                <a:gd name="connsiteX45" fmla="*/ 62161 w 90613"/>
                <a:gd name="connsiteY45" fmla="*/ 42846 h 57943"/>
                <a:gd name="connsiteX46" fmla="*/ 59837 w 90613"/>
                <a:gd name="connsiteY46" fmla="*/ 45083 h 57943"/>
                <a:gd name="connsiteX47" fmla="*/ 60009 w 90613"/>
                <a:gd name="connsiteY47" fmla="*/ 46867 h 57943"/>
                <a:gd name="connsiteX48" fmla="*/ 60389 w 90613"/>
                <a:gd name="connsiteY48" fmla="*/ 49098 h 57943"/>
                <a:gd name="connsiteX49" fmla="*/ 59301 w 90613"/>
                <a:gd name="connsiteY49" fmla="*/ 51874 h 57943"/>
                <a:gd name="connsiteX50" fmla="*/ 57461 w 90613"/>
                <a:gd name="connsiteY50" fmla="*/ 54668 h 57943"/>
                <a:gd name="connsiteX51" fmla="*/ 51250 w 90613"/>
                <a:gd name="connsiteY51" fmla="*/ 54756 h 57943"/>
                <a:gd name="connsiteX52" fmla="*/ 47193 w 90613"/>
                <a:gd name="connsiteY52" fmla="*/ 56920 h 57943"/>
                <a:gd name="connsiteX53" fmla="*/ 33536 w 90613"/>
                <a:gd name="connsiteY53" fmla="*/ 36162 h 57943"/>
                <a:gd name="connsiteX54" fmla="*/ 34192 w 90613"/>
                <a:gd name="connsiteY54" fmla="*/ 37700 h 57943"/>
                <a:gd name="connsiteX55" fmla="*/ 33160 w 90613"/>
                <a:gd name="connsiteY55" fmla="*/ 38145 h 57943"/>
                <a:gd name="connsiteX56" fmla="*/ 31213 w 90613"/>
                <a:gd name="connsiteY56" fmla="*/ 36161 h 57943"/>
                <a:gd name="connsiteX57" fmla="*/ 28526 w 90613"/>
                <a:gd name="connsiteY57" fmla="*/ 34046 h 57943"/>
                <a:gd name="connsiteX58" fmla="*/ 7827 w 90613"/>
                <a:gd name="connsiteY58" fmla="*/ 48440 h 57943"/>
                <a:gd name="connsiteX59" fmla="*/ 4568 w 90613"/>
                <a:gd name="connsiteY59" fmla="*/ 50731 h 57943"/>
                <a:gd name="connsiteX60" fmla="*/ 1038 w 90613"/>
                <a:gd name="connsiteY60" fmla="*/ 47559 h 57943"/>
                <a:gd name="connsiteX0" fmla="*/ 1038 w 90613"/>
                <a:gd name="connsiteY0" fmla="*/ 47559 h 57154"/>
                <a:gd name="connsiteX1" fmla="*/ 5125 w 90613"/>
                <a:gd name="connsiteY1" fmla="*/ 46993 h 57154"/>
                <a:gd name="connsiteX2" fmla="*/ 6504 w 90613"/>
                <a:gd name="connsiteY2" fmla="*/ 43259 h 57154"/>
                <a:gd name="connsiteX3" fmla="*/ 8300 w 90613"/>
                <a:gd name="connsiteY3" fmla="*/ 37962 h 57154"/>
                <a:gd name="connsiteX4" fmla="*/ 14114 w 90613"/>
                <a:gd name="connsiteY4" fmla="*/ 33920 h 57154"/>
                <a:gd name="connsiteX5" fmla="*/ 16614 w 90613"/>
                <a:gd name="connsiteY5" fmla="*/ 26814 h 57154"/>
                <a:gd name="connsiteX6" fmla="*/ 17315 w 90613"/>
                <a:gd name="connsiteY6" fmla="*/ 23320 h 57154"/>
                <a:gd name="connsiteX7" fmla="*/ 22317 w 90613"/>
                <a:gd name="connsiteY7" fmla="*/ 19047 h 57154"/>
                <a:gd name="connsiteX8" fmla="*/ 24386 w 90613"/>
                <a:gd name="connsiteY8" fmla="*/ 16380 h 57154"/>
                <a:gd name="connsiteX9" fmla="*/ 24302 w 90613"/>
                <a:gd name="connsiteY9" fmla="*/ 12760 h 57154"/>
                <a:gd name="connsiteX10" fmla="*/ 21931 w 90613"/>
                <a:gd name="connsiteY10" fmla="*/ 8931 h 57154"/>
                <a:gd name="connsiteX11" fmla="*/ 27380 w 90613"/>
                <a:gd name="connsiteY11" fmla="*/ 961 h 57154"/>
                <a:gd name="connsiteX12" fmla="*/ 32191 w 90613"/>
                <a:gd name="connsiteY12" fmla="*/ 4586 h 57154"/>
                <a:gd name="connsiteX13" fmla="*/ 36371 w 90613"/>
                <a:gd name="connsiteY13" fmla="*/ 5875 h 57154"/>
                <a:gd name="connsiteX14" fmla="*/ 38939 w 90613"/>
                <a:gd name="connsiteY14" fmla="*/ 2560 h 57154"/>
                <a:gd name="connsiteX15" fmla="*/ 41837 w 90613"/>
                <a:gd name="connsiteY15" fmla="*/ 4380 h 57154"/>
                <a:gd name="connsiteX16" fmla="*/ 44124 w 90613"/>
                <a:gd name="connsiteY16" fmla="*/ 88 h 57154"/>
                <a:gd name="connsiteX17" fmla="*/ 49904 w 90613"/>
                <a:gd name="connsiteY17" fmla="*/ 1604 h 57154"/>
                <a:gd name="connsiteX18" fmla="*/ 51186 w 90613"/>
                <a:gd name="connsiteY18" fmla="*/ 2950 h 57154"/>
                <a:gd name="connsiteX19" fmla="*/ 46622 w 90613"/>
                <a:gd name="connsiteY19" fmla="*/ 5507 h 57154"/>
                <a:gd name="connsiteX20" fmla="*/ 47107 w 90613"/>
                <a:gd name="connsiteY20" fmla="*/ 7470 h 57154"/>
                <a:gd name="connsiteX21" fmla="*/ 54093 w 90613"/>
                <a:gd name="connsiteY21" fmla="*/ 8203 h 57154"/>
                <a:gd name="connsiteX22" fmla="*/ 57889 w 90613"/>
                <a:gd name="connsiteY22" fmla="*/ 11325 h 57154"/>
                <a:gd name="connsiteX23" fmla="*/ 60757 w 90613"/>
                <a:gd name="connsiteY23" fmla="*/ 11312 h 57154"/>
                <a:gd name="connsiteX24" fmla="*/ 64923 w 90613"/>
                <a:gd name="connsiteY24" fmla="*/ 10930 h 57154"/>
                <a:gd name="connsiteX25" fmla="*/ 67280 w 90613"/>
                <a:gd name="connsiteY25" fmla="*/ 7829 h 57154"/>
                <a:gd name="connsiteX26" fmla="*/ 70072 w 90613"/>
                <a:gd name="connsiteY26" fmla="*/ 6722 h 57154"/>
                <a:gd name="connsiteX27" fmla="*/ 74151 w 90613"/>
                <a:gd name="connsiteY27" fmla="*/ 10078 h 57154"/>
                <a:gd name="connsiteX28" fmla="*/ 83351 w 90613"/>
                <a:gd name="connsiteY28" fmla="*/ 14323 h 57154"/>
                <a:gd name="connsiteX29" fmla="*/ 83902 w 90613"/>
                <a:gd name="connsiteY29" fmla="*/ 17577 h 57154"/>
                <a:gd name="connsiteX30" fmla="*/ 90490 w 90613"/>
                <a:gd name="connsiteY30" fmla="*/ 18416 h 57154"/>
                <a:gd name="connsiteX31" fmla="*/ 88282 w 90613"/>
                <a:gd name="connsiteY31" fmla="*/ 20007 h 57154"/>
                <a:gd name="connsiteX32" fmla="*/ 89328 w 90613"/>
                <a:gd name="connsiteY32" fmla="*/ 22146 h 57154"/>
                <a:gd name="connsiteX33" fmla="*/ 85468 w 90613"/>
                <a:gd name="connsiteY33" fmla="*/ 23966 h 57154"/>
                <a:gd name="connsiteX34" fmla="*/ 80794 w 90613"/>
                <a:gd name="connsiteY34" fmla="*/ 25860 h 57154"/>
                <a:gd name="connsiteX35" fmla="*/ 80035 w 90613"/>
                <a:gd name="connsiteY35" fmla="*/ 28618 h 57154"/>
                <a:gd name="connsiteX36" fmla="*/ 74479 w 90613"/>
                <a:gd name="connsiteY36" fmla="*/ 29486 h 57154"/>
                <a:gd name="connsiteX37" fmla="*/ 70988 w 90613"/>
                <a:gd name="connsiteY37" fmla="*/ 30858 h 57154"/>
                <a:gd name="connsiteX38" fmla="*/ 68448 w 90613"/>
                <a:gd name="connsiteY38" fmla="*/ 28208 h 57154"/>
                <a:gd name="connsiteX39" fmla="*/ 64239 w 90613"/>
                <a:gd name="connsiteY39" fmla="*/ 29864 h 57154"/>
                <a:gd name="connsiteX40" fmla="*/ 62675 w 90613"/>
                <a:gd name="connsiteY40" fmla="*/ 32049 h 57154"/>
                <a:gd name="connsiteX41" fmla="*/ 63764 w 90613"/>
                <a:gd name="connsiteY41" fmla="*/ 33740 h 57154"/>
                <a:gd name="connsiteX42" fmla="*/ 58989 w 90613"/>
                <a:gd name="connsiteY42" fmla="*/ 37602 h 57154"/>
                <a:gd name="connsiteX43" fmla="*/ 66273 w 90613"/>
                <a:gd name="connsiteY43" fmla="*/ 38569 h 57154"/>
                <a:gd name="connsiteX44" fmla="*/ 64874 w 90613"/>
                <a:gd name="connsiteY44" fmla="*/ 42867 h 57154"/>
                <a:gd name="connsiteX45" fmla="*/ 62161 w 90613"/>
                <a:gd name="connsiteY45" fmla="*/ 42846 h 57154"/>
                <a:gd name="connsiteX46" fmla="*/ 59837 w 90613"/>
                <a:gd name="connsiteY46" fmla="*/ 45083 h 57154"/>
                <a:gd name="connsiteX47" fmla="*/ 60009 w 90613"/>
                <a:gd name="connsiteY47" fmla="*/ 46867 h 57154"/>
                <a:gd name="connsiteX48" fmla="*/ 60389 w 90613"/>
                <a:gd name="connsiteY48" fmla="*/ 49098 h 57154"/>
                <a:gd name="connsiteX49" fmla="*/ 59301 w 90613"/>
                <a:gd name="connsiteY49" fmla="*/ 51874 h 57154"/>
                <a:gd name="connsiteX50" fmla="*/ 57461 w 90613"/>
                <a:gd name="connsiteY50" fmla="*/ 54668 h 57154"/>
                <a:gd name="connsiteX51" fmla="*/ 51250 w 90613"/>
                <a:gd name="connsiteY51" fmla="*/ 54756 h 57154"/>
                <a:gd name="connsiteX52" fmla="*/ 47193 w 90613"/>
                <a:gd name="connsiteY52" fmla="*/ 56920 h 57154"/>
                <a:gd name="connsiteX53" fmla="*/ 42259 w 90613"/>
                <a:gd name="connsiteY53" fmla="*/ 54924 h 57154"/>
                <a:gd name="connsiteX54" fmla="*/ 34192 w 90613"/>
                <a:gd name="connsiteY54" fmla="*/ 37700 h 57154"/>
                <a:gd name="connsiteX55" fmla="*/ 33160 w 90613"/>
                <a:gd name="connsiteY55" fmla="*/ 38145 h 57154"/>
                <a:gd name="connsiteX56" fmla="*/ 31213 w 90613"/>
                <a:gd name="connsiteY56" fmla="*/ 36161 h 57154"/>
                <a:gd name="connsiteX57" fmla="*/ 28526 w 90613"/>
                <a:gd name="connsiteY57" fmla="*/ 34046 h 57154"/>
                <a:gd name="connsiteX58" fmla="*/ 7827 w 90613"/>
                <a:gd name="connsiteY58" fmla="*/ 48440 h 57154"/>
                <a:gd name="connsiteX59" fmla="*/ 4568 w 90613"/>
                <a:gd name="connsiteY59" fmla="*/ 50731 h 57154"/>
                <a:gd name="connsiteX60" fmla="*/ 1038 w 90613"/>
                <a:gd name="connsiteY60" fmla="*/ 47559 h 57154"/>
                <a:gd name="connsiteX0" fmla="*/ 1038 w 90613"/>
                <a:gd name="connsiteY0" fmla="*/ 47559 h 57469"/>
                <a:gd name="connsiteX1" fmla="*/ 5125 w 90613"/>
                <a:gd name="connsiteY1" fmla="*/ 46993 h 57469"/>
                <a:gd name="connsiteX2" fmla="*/ 6504 w 90613"/>
                <a:gd name="connsiteY2" fmla="*/ 43259 h 57469"/>
                <a:gd name="connsiteX3" fmla="*/ 8300 w 90613"/>
                <a:gd name="connsiteY3" fmla="*/ 37962 h 57469"/>
                <a:gd name="connsiteX4" fmla="*/ 14114 w 90613"/>
                <a:gd name="connsiteY4" fmla="*/ 33920 h 57469"/>
                <a:gd name="connsiteX5" fmla="*/ 16614 w 90613"/>
                <a:gd name="connsiteY5" fmla="*/ 26814 h 57469"/>
                <a:gd name="connsiteX6" fmla="*/ 17315 w 90613"/>
                <a:gd name="connsiteY6" fmla="*/ 23320 h 57469"/>
                <a:gd name="connsiteX7" fmla="*/ 22317 w 90613"/>
                <a:gd name="connsiteY7" fmla="*/ 19047 h 57469"/>
                <a:gd name="connsiteX8" fmla="*/ 24386 w 90613"/>
                <a:gd name="connsiteY8" fmla="*/ 16380 h 57469"/>
                <a:gd name="connsiteX9" fmla="*/ 24302 w 90613"/>
                <a:gd name="connsiteY9" fmla="*/ 12760 h 57469"/>
                <a:gd name="connsiteX10" fmla="*/ 21931 w 90613"/>
                <a:gd name="connsiteY10" fmla="*/ 8931 h 57469"/>
                <a:gd name="connsiteX11" fmla="*/ 27380 w 90613"/>
                <a:gd name="connsiteY11" fmla="*/ 961 h 57469"/>
                <a:gd name="connsiteX12" fmla="*/ 32191 w 90613"/>
                <a:gd name="connsiteY12" fmla="*/ 4586 h 57469"/>
                <a:gd name="connsiteX13" fmla="*/ 36371 w 90613"/>
                <a:gd name="connsiteY13" fmla="*/ 5875 h 57469"/>
                <a:gd name="connsiteX14" fmla="*/ 38939 w 90613"/>
                <a:gd name="connsiteY14" fmla="*/ 2560 h 57469"/>
                <a:gd name="connsiteX15" fmla="*/ 41837 w 90613"/>
                <a:gd name="connsiteY15" fmla="*/ 4380 h 57469"/>
                <a:gd name="connsiteX16" fmla="*/ 44124 w 90613"/>
                <a:gd name="connsiteY16" fmla="*/ 88 h 57469"/>
                <a:gd name="connsiteX17" fmla="*/ 49904 w 90613"/>
                <a:gd name="connsiteY17" fmla="*/ 1604 h 57469"/>
                <a:gd name="connsiteX18" fmla="*/ 51186 w 90613"/>
                <a:gd name="connsiteY18" fmla="*/ 2950 h 57469"/>
                <a:gd name="connsiteX19" fmla="*/ 46622 w 90613"/>
                <a:gd name="connsiteY19" fmla="*/ 5507 h 57469"/>
                <a:gd name="connsiteX20" fmla="*/ 47107 w 90613"/>
                <a:gd name="connsiteY20" fmla="*/ 7470 h 57469"/>
                <a:gd name="connsiteX21" fmla="*/ 54093 w 90613"/>
                <a:gd name="connsiteY21" fmla="*/ 8203 h 57469"/>
                <a:gd name="connsiteX22" fmla="*/ 57889 w 90613"/>
                <a:gd name="connsiteY22" fmla="*/ 11325 h 57469"/>
                <a:gd name="connsiteX23" fmla="*/ 60757 w 90613"/>
                <a:gd name="connsiteY23" fmla="*/ 11312 h 57469"/>
                <a:gd name="connsiteX24" fmla="*/ 64923 w 90613"/>
                <a:gd name="connsiteY24" fmla="*/ 10930 h 57469"/>
                <a:gd name="connsiteX25" fmla="*/ 67280 w 90613"/>
                <a:gd name="connsiteY25" fmla="*/ 7829 h 57469"/>
                <a:gd name="connsiteX26" fmla="*/ 70072 w 90613"/>
                <a:gd name="connsiteY26" fmla="*/ 6722 h 57469"/>
                <a:gd name="connsiteX27" fmla="*/ 74151 w 90613"/>
                <a:gd name="connsiteY27" fmla="*/ 10078 h 57469"/>
                <a:gd name="connsiteX28" fmla="*/ 83351 w 90613"/>
                <a:gd name="connsiteY28" fmla="*/ 14323 h 57469"/>
                <a:gd name="connsiteX29" fmla="*/ 83902 w 90613"/>
                <a:gd name="connsiteY29" fmla="*/ 17577 h 57469"/>
                <a:gd name="connsiteX30" fmla="*/ 90490 w 90613"/>
                <a:gd name="connsiteY30" fmla="*/ 18416 h 57469"/>
                <a:gd name="connsiteX31" fmla="*/ 88282 w 90613"/>
                <a:gd name="connsiteY31" fmla="*/ 20007 h 57469"/>
                <a:gd name="connsiteX32" fmla="*/ 89328 w 90613"/>
                <a:gd name="connsiteY32" fmla="*/ 22146 h 57469"/>
                <a:gd name="connsiteX33" fmla="*/ 85468 w 90613"/>
                <a:gd name="connsiteY33" fmla="*/ 23966 h 57469"/>
                <a:gd name="connsiteX34" fmla="*/ 80794 w 90613"/>
                <a:gd name="connsiteY34" fmla="*/ 25860 h 57469"/>
                <a:gd name="connsiteX35" fmla="*/ 80035 w 90613"/>
                <a:gd name="connsiteY35" fmla="*/ 28618 h 57469"/>
                <a:gd name="connsiteX36" fmla="*/ 74479 w 90613"/>
                <a:gd name="connsiteY36" fmla="*/ 29486 h 57469"/>
                <a:gd name="connsiteX37" fmla="*/ 70988 w 90613"/>
                <a:gd name="connsiteY37" fmla="*/ 30858 h 57469"/>
                <a:gd name="connsiteX38" fmla="*/ 68448 w 90613"/>
                <a:gd name="connsiteY38" fmla="*/ 28208 h 57469"/>
                <a:gd name="connsiteX39" fmla="*/ 64239 w 90613"/>
                <a:gd name="connsiteY39" fmla="*/ 29864 h 57469"/>
                <a:gd name="connsiteX40" fmla="*/ 62675 w 90613"/>
                <a:gd name="connsiteY40" fmla="*/ 32049 h 57469"/>
                <a:gd name="connsiteX41" fmla="*/ 63764 w 90613"/>
                <a:gd name="connsiteY41" fmla="*/ 33740 h 57469"/>
                <a:gd name="connsiteX42" fmla="*/ 58989 w 90613"/>
                <a:gd name="connsiteY42" fmla="*/ 37602 h 57469"/>
                <a:gd name="connsiteX43" fmla="*/ 66273 w 90613"/>
                <a:gd name="connsiteY43" fmla="*/ 38569 h 57469"/>
                <a:gd name="connsiteX44" fmla="*/ 64874 w 90613"/>
                <a:gd name="connsiteY44" fmla="*/ 42867 h 57469"/>
                <a:gd name="connsiteX45" fmla="*/ 62161 w 90613"/>
                <a:gd name="connsiteY45" fmla="*/ 42846 h 57469"/>
                <a:gd name="connsiteX46" fmla="*/ 59837 w 90613"/>
                <a:gd name="connsiteY46" fmla="*/ 45083 h 57469"/>
                <a:gd name="connsiteX47" fmla="*/ 60009 w 90613"/>
                <a:gd name="connsiteY47" fmla="*/ 46867 h 57469"/>
                <a:gd name="connsiteX48" fmla="*/ 60389 w 90613"/>
                <a:gd name="connsiteY48" fmla="*/ 49098 h 57469"/>
                <a:gd name="connsiteX49" fmla="*/ 59301 w 90613"/>
                <a:gd name="connsiteY49" fmla="*/ 51874 h 57469"/>
                <a:gd name="connsiteX50" fmla="*/ 57461 w 90613"/>
                <a:gd name="connsiteY50" fmla="*/ 54668 h 57469"/>
                <a:gd name="connsiteX51" fmla="*/ 51250 w 90613"/>
                <a:gd name="connsiteY51" fmla="*/ 54756 h 57469"/>
                <a:gd name="connsiteX52" fmla="*/ 48773 w 90613"/>
                <a:gd name="connsiteY52" fmla="*/ 57361 h 57469"/>
                <a:gd name="connsiteX53" fmla="*/ 42259 w 90613"/>
                <a:gd name="connsiteY53" fmla="*/ 54924 h 57469"/>
                <a:gd name="connsiteX54" fmla="*/ 34192 w 90613"/>
                <a:gd name="connsiteY54" fmla="*/ 37700 h 57469"/>
                <a:gd name="connsiteX55" fmla="*/ 33160 w 90613"/>
                <a:gd name="connsiteY55" fmla="*/ 38145 h 57469"/>
                <a:gd name="connsiteX56" fmla="*/ 31213 w 90613"/>
                <a:gd name="connsiteY56" fmla="*/ 36161 h 57469"/>
                <a:gd name="connsiteX57" fmla="*/ 28526 w 90613"/>
                <a:gd name="connsiteY57" fmla="*/ 34046 h 57469"/>
                <a:gd name="connsiteX58" fmla="*/ 7827 w 90613"/>
                <a:gd name="connsiteY58" fmla="*/ 48440 h 57469"/>
                <a:gd name="connsiteX59" fmla="*/ 4568 w 90613"/>
                <a:gd name="connsiteY59" fmla="*/ 50731 h 57469"/>
                <a:gd name="connsiteX60" fmla="*/ 1038 w 90613"/>
                <a:gd name="connsiteY60" fmla="*/ 47559 h 57469"/>
                <a:gd name="connsiteX0" fmla="*/ 1038 w 90613"/>
                <a:gd name="connsiteY0" fmla="*/ 47559 h 57958"/>
                <a:gd name="connsiteX1" fmla="*/ 5125 w 90613"/>
                <a:gd name="connsiteY1" fmla="*/ 46993 h 57958"/>
                <a:gd name="connsiteX2" fmla="*/ 6504 w 90613"/>
                <a:gd name="connsiteY2" fmla="*/ 43259 h 57958"/>
                <a:gd name="connsiteX3" fmla="*/ 8300 w 90613"/>
                <a:gd name="connsiteY3" fmla="*/ 37962 h 57958"/>
                <a:gd name="connsiteX4" fmla="*/ 14114 w 90613"/>
                <a:gd name="connsiteY4" fmla="*/ 33920 h 57958"/>
                <a:gd name="connsiteX5" fmla="*/ 16614 w 90613"/>
                <a:gd name="connsiteY5" fmla="*/ 26814 h 57958"/>
                <a:gd name="connsiteX6" fmla="*/ 17315 w 90613"/>
                <a:gd name="connsiteY6" fmla="*/ 23320 h 57958"/>
                <a:gd name="connsiteX7" fmla="*/ 22317 w 90613"/>
                <a:gd name="connsiteY7" fmla="*/ 19047 h 57958"/>
                <a:gd name="connsiteX8" fmla="*/ 24386 w 90613"/>
                <a:gd name="connsiteY8" fmla="*/ 16380 h 57958"/>
                <a:gd name="connsiteX9" fmla="*/ 24302 w 90613"/>
                <a:gd name="connsiteY9" fmla="*/ 12760 h 57958"/>
                <a:gd name="connsiteX10" fmla="*/ 21931 w 90613"/>
                <a:gd name="connsiteY10" fmla="*/ 8931 h 57958"/>
                <a:gd name="connsiteX11" fmla="*/ 27380 w 90613"/>
                <a:gd name="connsiteY11" fmla="*/ 961 h 57958"/>
                <a:gd name="connsiteX12" fmla="*/ 32191 w 90613"/>
                <a:gd name="connsiteY12" fmla="*/ 4586 h 57958"/>
                <a:gd name="connsiteX13" fmla="*/ 36371 w 90613"/>
                <a:gd name="connsiteY13" fmla="*/ 5875 h 57958"/>
                <a:gd name="connsiteX14" fmla="*/ 38939 w 90613"/>
                <a:gd name="connsiteY14" fmla="*/ 2560 h 57958"/>
                <a:gd name="connsiteX15" fmla="*/ 41837 w 90613"/>
                <a:gd name="connsiteY15" fmla="*/ 4380 h 57958"/>
                <a:gd name="connsiteX16" fmla="*/ 44124 w 90613"/>
                <a:gd name="connsiteY16" fmla="*/ 88 h 57958"/>
                <a:gd name="connsiteX17" fmla="*/ 49904 w 90613"/>
                <a:gd name="connsiteY17" fmla="*/ 1604 h 57958"/>
                <a:gd name="connsiteX18" fmla="*/ 51186 w 90613"/>
                <a:gd name="connsiteY18" fmla="*/ 2950 h 57958"/>
                <a:gd name="connsiteX19" fmla="*/ 46622 w 90613"/>
                <a:gd name="connsiteY19" fmla="*/ 5507 h 57958"/>
                <a:gd name="connsiteX20" fmla="*/ 47107 w 90613"/>
                <a:gd name="connsiteY20" fmla="*/ 7470 h 57958"/>
                <a:gd name="connsiteX21" fmla="*/ 54093 w 90613"/>
                <a:gd name="connsiteY21" fmla="*/ 8203 h 57958"/>
                <a:gd name="connsiteX22" fmla="*/ 57889 w 90613"/>
                <a:gd name="connsiteY22" fmla="*/ 11325 h 57958"/>
                <a:gd name="connsiteX23" fmla="*/ 60757 w 90613"/>
                <a:gd name="connsiteY23" fmla="*/ 11312 h 57958"/>
                <a:gd name="connsiteX24" fmla="*/ 64923 w 90613"/>
                <a:gd name="connsiteY24" fmla="*/ 10930 h 57958"/>
                <a:gd name="connsiteX25" fmla="*/ 67280 w 90613"/>
                <a:gd name="connsiteY25" fmla="*/ 7829 h 57958"/>
                <a:gd name="connsiteX26" fmla="*/ 70072 w 90613"/>
                <a:gd name="connsiteY26" fmla="*/ 6722 h 57958"/>
                <a:gd name="connsiteX27" fmla="*/ 74151 w 90613"/>
                <a:gd name="connsiteY27" fmla="*/ 10078 h 57958"/>
                <a:gd name="connsiteX28" fmla="*/ 83351 w 90613"/>
                <a:gd name="connsiteY28" fmla="*/ 14323 h 57958"/>
                <a:gd name="connsiteX29" fmla="*/ 83902 w 90613"/>
                <a:gd name="connsiteY29" fmla="*/ 17577 h 57958"/>
                <a:gd name="connsiteX30" fmla="*/ 90490 w 90613"/>
                <a:gd name="connsiteY30" fmla="*/ 18416 h 57958"/>
                <a:gd name="connsiteX31" fmla="*/ 88282 w 90613"/>
                <a:gd name="connsiteY31" fmla="*/ 20007 h 57958"/>
                <a:gd name="connsiteX32" fmla="*/ 89328 w 90613"/>
                <a:gd name="connsiteY32" fmla="*/ 22146 h 57958"/>
                <a:gd name="connsiteX33" fmla="*/ 85468 w 90613"/>
                <a:gd name="connsiteY33" fmla="*/ 23966 h 57958"/>
                <a:gd name="connsiteX34" fmla="*/ 80794 w 90613"/>
                <a:gd name="connsiteY34" fmla="*/ 25860 h 57958"/>
                <a:gd name="connsiteX35" fmla="*/ 80035 w 90613"/>
                <a:gd name="connsiteY35" fmla="*/ 28618 h 57958"/>
                <a:gd name="connsiteX36" fmla="*/ 74479 w 90613"/>
                <a:gd name="connsiteY36" fmla="*/ 29486 h 57958"/>
                <a:gd name="connsiteX37" fmla="*/ 70988 w 90613"/>
                <a:gd name="connsiteY37" fmla="*/ 30858 h 57958"/>
                <a:gd name="connsiteX38" fmla="*/ 68448 w 90613"/>
                <a:gd name="connsiteY38" fmla="*/ 28208 h 57958"/>
                <a:gd name="connsiteX39" fmla="*/ 64239 w 90613"/>
                <a:gd name="connsiteY39" fmla="*/ 29864 h 57958"/>
                <a:gd name="connsiteX40" fmla="*/ 62675 w 90613"/>
                <a:gd name="connsiteY40" fmla="*/ 32049 h 57958"/>
                <a:gd name="connsiteX41" fmla="*/ 63764 w 90613"/>
                <a:gd name="connsiteY41" fmla="*/ 33740 h 57958"/>
                <a:gd name="connsiteX42" fmla="*/ 58989 w 90613"/>
                <a:gd name="connsiteY42" fmla="*/ 37602 h 57958"/>
                <a:gd name="connsiteX43" fmla="*/ 66273 w 90613"/>
                <a:gd name="connsiteY43" fmla="*/ 38569 h 57958"/>
                <a:gd name="connsiteX44" fmla="*/ 64874 w 90613"/>
                <a:gd name="connsiteY44" fmla="*/ 42867 h 57958"/>
                <a:gd name="connsiteX45" fmla="*/ 62161 w 90613"/>
                <a:gd name="connsiteY45" fmla="*/ 42846 h 57958"/>
                <a:gd name="connsiteX46" fmla="*/ 59837 w 90613"/>
                <a:gd name="connsiteY46" fmla="*/ 45083 h 57958"/>
                <a:gd name="connsiteX47" fmla="*/ 60009 w 90613"/>
                <a:gd name="connsiteY47" fmla="*/ 46867 h 57958"/>
                <a:gd name="connsiteX48" fmla="*/ 60389 w 90613"/>
                <a:gd name="connsiteY48" fmla="*/ 49098 h 57958"/>
                <a:gd name="connsiteX49" fmla="*/ 59301 w 90613"/>
                <a:gd name="connsiteY49" fmla="*/ 51874 h 57958"/>
                <a:gd name="connsiteX50" fmla="*/ 57461 w 90613"/>
                <a:gd name="connsiteY50" fmla="*/ 54668 h 57958"/>
                <a:gd name="connsiteX51" fmla="*/ 51250 w 90613"/>
                <a:gd name="connsiteY51" fmla="*/ 54756 h 57958"/>
                <a:gd name="connsiteX52" fmla="*/ 48773 w 90613"/>
                <a:gd name="connsiteY52" fmla="*/ 57361 h 57958"/>
                <a:gd name="connsiteX53" fmla="*/ 42259 w 90613"/>
                <a:gd name="connsiteY53" fmla="*/ 54924 h 57958"/>
                <a:gd name="connsiteX54" fmla="*/ 36692 w 90613"/>
                <a:gd name="connsiteY54" fmla="*/ 57111 h 57958"/>
                <a:gd name="connsiteX55" fmla="*/ 33160 w 90613"/>
                <a:gd name="connsiteY55" fmla="*/ 38145 h 57958"/>
                <a:gd name="connsiteX56" fmla="*/ 31213 w 90613"/>
                <a:gd name="connsiteY56" fmla="*/ 36161 h 57958"/>
                <a:gd name="connsiteX57" fmla="*/ 28526 w 90613"/>
                <a:gd name="connsiteY57" fmla="*/ 34046 h 57958"/>
                <a:gd name="connsiteX58" fmla="*/ 7827 w 90613"/>
                <a:gd name="connsiteY58" fmla="*/ 48440 h 57958"/>
                <a:gd name="connsiteX59" fmla="*/ 4568 w 90613"/>
                <a:gd name="connsiteY59" fmla="*/ 50731 h 57958"/>
                <a:gd name="connsiteX60" fmla="*/ 1038 w 90613"/>
                <a:gd name="connsiteY60" fmla="*/ 47559 h 57958"/>
                <a:gd name="connsiteX0" fmla="*/ 1038 w 90613"/>
                <a:gd name="connsiteY0" fmla="*/ 47559 h 57361"/>
                <a:gd name="connsiteX1" fmla="*/ 5125 w 90613"/>
                <a:gd name="connsiteY1" fmla="*/ 46993 h 57361"/>
                <a:gd name="connsiteX2" fmla="*/ 6504 w 90613"/>
                <a:gd name="connsiteY2" fmla="*/ 43259 h 57361"/>
                <a:gd name="connsiteX3" fmla="*/ 8300 w 90613"/>
                <a:gd name="connsiteY3" fmla="*/ 37962 h 57361"/>
                <a:gd name="connsiteX4" fmla="*/ 14114 w 90613"/>
                <a:gd name="connsiteY4" fmla="*/ 33920 h 57361"/>
                <a:gd name="connsiteX5" fmla="*/ 16614 w 90613"/>
                <a:gd name="connsiteY5" fmla="*/ 26814 h 57361"/>
                <a:gd name="connsiteX6" fmla="*/ 17315 w 90613"/>
                <a:gd name="connsiteY6" fmla="*/ 23320 h 57361"/>
                <a:gd name="connsiteX7" fmla="*/ 22317 w 90613"/>
                <a:gd name="connsiteY7" fmla="*/ 19047 h 57361"/>
                <a:gd name="connsiteX8" fmla="*/ 24386 w 90613"/>
                <a:gd name="connsiteY8" fmla="*/ 16380 h 57361"/>
                <a:gd name="connsiteX9" fmla="*/ 24302 w 90613"/>
                <a:gd name="connsiteY9" fmla="*/ 12760 h 57361"/>
                <a:gd name="connsiteX10" fmla="*/ 21931 w 90613"/>
                <a:gd name="connsiteY10" fmla="*/ 8931 h 57361"/>
                <a:gd name="connsiteX11" fmla="*/ 27380 w 90613"/>
                <a:gd name="connsiteY11" fmla="*/ 961 h 57361"/>
                <a:gd name="connsiteX12" fmla="*/ 32191 w 90613"/>
                <a:gd name="connsiteY12" fmla="*/ 4586 h 57361"/>
                <a:gd name="connsiteX13" fmla="*/ 36371 w 90613"/>
                <a:gd name="connsiteY13" fmla="*/ 5875 h 57361"/>
                <a:gd name="connsiteX14" fmla="*/ 38939 w 90613"/>
                <a:gd name="connsiteY14" fmla="*/ 2560 h 57361"/>
                <a:gd name="connsiteX15" fmla="*/ 41837 w 90613"/>
                <a:gd name="connsiteY15" fmla="*/ 4380 h 57361"/>
                <a:gd name="connsiteX16" fmla="*/ 44124 w 90613"/>
                <a:gd name="connsiteY16" fmla="*/ 88 h 57361"/>
                <a:gd name="connsiteX17" fmla="*/ 49904 w 90613"/>
                <a:gd name="connsiteY17" fmla="*/ 1604 h 57361"/>
                <a:gd name="connsiteX18" fmla="*/ 51186 w 90613"/>
                <a:gd name="connsiteY18" fmla="*/ 2950 h 57361"/>
                <a:gd name="connsiteX19" fmla="*/ 46622 w 90613"/>
                <a:gd name="connsiteY19" fmla="*/ 5507 h 57361"/>
                <a:gd name="connsiteX20" fmla="*/ 47107 w 90613"/>
                <a:gd name="connsiteY20" fmla="*/ 7470 h 57361"/>
                <a:gd name="connsiteX21" fmla="*/ 54093 w 90613"/>
                <a:gd name="connsiteY21" fmla="*/ 8203 h 57361"/>
                <a:gd name="connsiteX22" fmla="*/ 57889 w 90613"/>
                <a:gd name="connsiteY22" fmla="*/ 11325 h 57361"/>
                <a:gd name="connsiteX23" fmla="*/ 60757 w 90613"/>
                <a:gd name="connsiteY23" fmla="*/ 11312 h 57361"/>
                <a:gd name="connsiteX24" fmla="*/ 64923 w 90613"/>
                <a:gd name="connsiteY24" fmla="*/ 10930 h 57361"/>
                <a:gd name="connsiteX25" fmla="*/ 67280 w 90613"/>
                <a:gd name="connsiteY25" fmla="*/ 7829 h 57361"/>
                <a:gd name="connsiteX26" fmla="*/ 70072 w 90613"/>
                <a:gd name="connsiteY26" fmla="*/ 6722 h 57361"/>
                <a:gd name="connsiteX27" fmla="*/ 74151 w 90613"/>
                <a:gd name="connsiteY27" fmla="*/ 10078 h 57361"/>
                <a:gd name="connsiteX28" fmla="*/ 83351 w 90613"/>
                <a:gd name="connsiteY28" fmla="*/ 14323 h 57361"/>
                <a:gd name="connsiteX29" fmla="*/ 83902 w 90613"/>
                <a:gd name="connsiteY29" fmla="*/ 17577 h 57361"/>
                <a:gd name="connsiteX30" fmla="*/ 90490 w 90613"/>
                <a:gd name="connsiteY30" fmla="*/ 18416 h 57361"/>
                <a:gd name="connsiteX31" fmla="*/ 88282 w 90613"/>
                <a:gd name="connsiteY31" fmla="*/ 20007 h 57361"/>
                <a:gd name="connsiteX32" fmla="*/ 89328 w 90613"/>
                <a:gd name="connsiteY32" fmla="*/ 22146 h 57361"/>
                <a:gd name="connsiteX33" fmla="*/ 85468 w 90613"/>
                <a:gd name="connsiteY33" fmla="*/ 23966 h 57361"/>
                <a:gd name="connsiteX34" fmla="*/ 80794 w 90613"/>
                <a:gd name="connsiteY34" fmla="*/ 25860 h 57361"/>
                <a:gd name="connsiteX35" fmla="*/ 80035 w 90613"/>
                <a:gd name="connsiteY35" fmla="*/ 28618 h 57361"/>
                <a:gd name="connsiteX36" fmla="*/ 74479 w 90613"/>
                <a:gd name="connsiteY36" fmla="*/ 29486 h 57361"/>
                <a:gd name="connsiteX37" fmla="*/ 70988 w 90613"/>
                <a:gd name="connsiteY37" fmla="*/ 30858 h 57361"/>
                <a:gd name="connsiteX38" fmla="*/ 68448 w 90613"/>
                <a:gd name="connsiteY38" fmla="*/ 28208 h 57361"/>
                <a:gd name="connsiteX39" fmla="*/ 64239 w 90613"/>
                <a:gd name="connsiteY39" fmla="*/ 29864 h 57361"/>
                <a:gd name="connsiteX40" fmla="*/ 62675 w 90613"/>
                <a:gd name="connsiteY40" fmla="*/ 32049 h 57361"/>
                <a:gd name="connsiteX41" fmla="*/ 63764 w 90613"/>
                <a:gd name="connsiteY41" fmla="*/ 33740 h 57361"/>
                <a:gd name="connsiteX42" fmla="*/ 58989 w 90613"/>
                <a:gd name="connsiteY42" fmla="*/ 37602 h 57361"/>
                <a:gd name="connsiteX43" fmla="*/ 66273 w 90613"/>
                <a:gd name="connsiteY43" fmla="*/ 38569 h 57361"/>
                <a:gd name="connsiteX44" fmla="*/ 64874 w 90613"/>
                <a:gd name="connsiteY44" fmla="*/ 42867 h 57361"/>
                <a:gd name="connsiteX45" fmla="*/ 62161 w 90613"/>
                <a:gd name="connsiteY45" fmla="*/ 42846 h 57361"/>
                <a:gd name="connsiteX46" fmla="*/ 59837 w 90613"/>
                <a:gd name="connsiteY46" fmla="*/ 45083 h 57361"/>
                <a:gd name="connsiteX47" fmla="*/ 60009 w 90613"/>
                <a:gd name="connsiteY47" fmla="*/ 46867 h 57361"/>
                <a:gd name="connsiteX48" fmla="*/ 60389 w 90613"/>
                <a:gd name="connsiteY48" fmla="*/ 49098 h 57361"/>
                <a:gd name="connsiteX49" fmla="*/ 59301 w 90613"/>
                <a:gd name="connsiteY49" fmla="*/ 51874 h 57361"/>
                <a:gd name="connsiteX50" fmla="*/ 57461 w 90613"/>
                <a:gd name="connsiteY50" fmla="*/ 54668 h 57361"/>
                <a:gd name="connsiteX51" fmla="*/ 51250 w 90613"/>
                <a:gd name="connsiteY51" fmla="*/ 54756 h 57361"/>
                <a:gd name="connsiteX52" fmla="*/ 48773 w 90613"/>
                <a:gd name="connsiteY52" fmla="*/ 57361 h 57361"/>
                <a:gd name="connsiteX53" fmla="*/ 42259 w 90613"/>
                <a:gd name="connsiteY53" fmla="*/ 54924 h 57361"/>
                <a:gd name="connsiteX54" fmla="*/ 36692 w 90613"/>
                <a:gd name="connsiteY54" fmla="*/ 57111 h 57361"/>
                <a:gd name="connsiteX55" fmla="*/ 30857 w 90613"/>
                <a:gd name="connsiteY55" fmla="*/ 56663 h 57361"/>
                <a:gd name="connsiteX56" fmla="*/ 31213 w 90613"/>
                <a:gd name="connsiteY56" fmla="*/ 36161 h 57361"/>
                <a:gd name="connsiteX57" fmla="*/ 28526 w 90613"/>
                <a:gd name="connsiteY57" fmla="*/ 34046 h 57361"/>
                <a:gd name="connsiteX58" fmla="*/ 7827 w 90613"/>
                <a:gd name="connsiteY58" fmla="*/ 48440 h 57361"/>
                <a:gd name="connsiteX59" fmla="*/ 4568 w 90613"/>
                <a:gd name="connsiteY59" fmla="*/ 50731 h 57361"/>
                <a:gd name="connsiteX60" fmla="*/ 1038 w 90613"/>
                <a:gd name="connsiteY60" fmla="*/ 47559 h 57361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8526 w 90613"/>
                <a:gd name="connsiteY57" fmla="*/ 34046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7827 w 90613"/>
                <a:gd name="connsiteY59" fmla="*/ 48440 h 58523"/>
                <a:gd name="connsiteX60" fmla="*/ 4568 w 90613"/>
                <a:gd name="connsiteY60" fmla="*/ 50731 h 58523"/>
                <a:gd name="connsiteX61" fmla="*/ 1038 w 90613"/>
                <a:gd name="connsiteY61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7827 w 90613"/>
                <a:gd name="connsiteY60" fmla="*/ 48440 h 58523"/>
                <a:gd name="connsiteX61" fmla="*/ 4568 w 90613"/>
                <a:gd name="connsiteY61" fmla="*/ 50731 h 58523"/>
                <a:gd name="connsiteX62" fmla="*/ 1038 w 90613"/>
                <a:gd name="connsiteY62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2333 w 90613"/>
                <a:gd name="connsiteY43" fmla="*/ 38564 h 58523"/>
                <a:gd name="connsiteX44" fmla="*/ 66273 w 90613"/>
                <a:gd name="connsiteY44" fmla="*/ 38569 h 58523"/>
                <a:gd name="connsiteX45" fmla="*/ 64874 w 90613"/>
                <a:gd name="connsiteY45" fmla="*/ 42867 h 58523"/>
                <a:gd name="connsiteX46" fmla="*/ 62161 w 90613"/>
                <a:gd name="connsiteY46" fmla="*/ 42846 h 58523"/>
                <a:gd name="connsiteX47" fmla="*/ 59837 w 90613"/>
                <a:gd name="connsiteY47" fmla="*/ 45083 h 58523"/>
                <a:gd name="connsiteX48" fmla="*/ 60009 w 90613"/>
                <a:gd name="connsiteY48" fmla="*/ 46867 h 58523"/>
                <a:gd name="connsiteX49" fmla="*/ 60389 w 90613"/>
                <a:gd name="connsiteY49" fmla="*/ 49098 h 58523"/>
                <a:gd name="connsiteX50" fmla="*/ 59301 w 90613"/>
                <a:gd name="connsiteY50" fmla="*/ 51874 h 58523"/>
                <a:gd name="connsiteX51" fmla="*/ 57461 w 90613"/>
                <a:gd name="connsiteY51" fmla="*/ 54668 h 58523"/>
                <a:gd name="connsiteX52" fmla="*/ 51250 w 90613"/>
                <a:gd name="connsiteY52" fmla="*/ 54756 h 58523"/>
                <a:gd name="connsiteX53" fmla="*/ 48773 w 90613"/>
                <a:gd name="connsiteY53" fmla="*/ 57361 h 58523"/>
                <a:gd name="connsiteX54" fmla="*/ 42259 w 90613"/>
                <a:gd name="connsiteY54" fmla="*/ 54924 h 58523"/>
                <a:gd name="connsiteX55" fmla="*/ 36692 w 90613"/>
                <a:gd name="connsiteY55" fmla="*/ 57111 h 58523"/>
                <a:gd name="connsiteX56" fmla="*/ 30857 w 90613"/>
                <a:gd name="connsiteY56" fmla="*/ 56663 h 58523"/>
                <a:gd name="connsiteX57" fmla="*/ 26427 w 90613"/>
                <a:gd name="connsiteY57" fmla="*/ 58454 h 58523"/>
                <a:gd name="connsiteX58" fmla="*/ 21849 w 90613"/>
                <a:gd name="connsiteY58" fmla="*/ 54920 h 58523"/>
                <a:gd name="connsiteX59" fmla="*/ 18810 w 90613"/>
                <a:gd name="connsiteY59" fmla="*/ 56382 h 58523"/>
                <a:gd name="connsiteX60" fmla="*/ 14600 w 90613"/>
                <a:gd name="connsiteY60" fmla="*/ 52119 h 58523"/>
                <a:gd name="connsiteX61" fmla="*/ 10252 w 90613"/>
                <a:gd name="connsiteY61" fmla="*/ 51853 h 58523"/>
                <a:gd name="connsiteX62" fmla="*/ 7827 w 90613"/>
                <a:gd name="connsiteY62" fmla="*/ 48440 h 58523"/>
                <a:gd name="connsiteX63" fmla="*/ 4568 w 90613"/>
                <a:gd name="connsiteY63" fmla="*/ 50731 h 58523"/>
                <a:gd name="connsiteX64" fmla="*/ 1038 w 90613"/>
                <a:gd name="connsiteY64" fmla="*/ 47559 h 58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90613" h="58523">
                  <a:moveTo>
                    <a:pt x="1038" y="47559"/>
                  </a:moveTo>
                  <a:cubicBezTo>
                    <a:pt x="893" y="46695"/>
                    <a:pt x="1234" y="49939"/>
                    <a:pt x="5125" y="46993"/>
                  </a:cubicBezTo>
                  <a:cubicBezTo>
                    <a:pt x="6719" y="46195"/>
                    <a:pt x="3294" y="46110"/>
                    <a:pt x="6504" y="43259"/>
                  </a:cubicBezTo>
                  <a:cubicBezTo>
                    <a:pt x="7572" y="42024"/>
                    <a:pt x="5320" y="40191"/>
                    <a:pt x="8300" y="37962"/>
                  </a:cubicBezTo>
                  <a:cubicBezTo>
                    <a:pt x="10446" y="36136"/>
                    <a:pt x="11433" y="35266"/>
                    <a:pt x="14114" y="33920"/>
                  </a:cubicBezTo>
                  <a:cubicBezTo>
                    <a:pt x="16795" y="32574"/>
                    <a:pt x="15942" y="27364"/>
                    <a:pt x="16614" y="26814"/>
                  </a:cubicBezTo>
                  <a:cubicBezTo>
                    <a:pt x="16857" y="26221"/>
                    <a:pt x="16660" y="24059"/>
                    <a:pt x="17315" y="23320"/>
                  </a:cubicBezTo>
                  <a:cubicBezTo>
                    <a:pt x="17463" y="22889"/>
                    <a:pt x="21500" y="19639"/>
                    <a:pt x="22317" y="19047"/>
                  </a:cubicBezTo>
                  <a:cubicBezTo>
                    <a:pt x="22791" y="18482"/>
                    <a:pt x="23259" y="16125"/>
                    <a:pt x="24386" y="16380"/>
                  </a:cubicBezTo>
                  <a:cubicBezTo>
                    <a:pt x="25513" y="16635"/>
                    <a:pt x="23826" y="12581"/>
                    <a:pt x="24302" y="12760"/>
                  </a:cubicBezTo>
                  <a:cubicBezTo>
                    <a:pt x="24614" y="12365"/>
                    <a:pt x="22289" y="9254"/>
                    <a:pt x="21931" y="8931"/>
                  </a:cubicBezTo>
                  <a:cubicBezTo>
                    <a:pt x="21660" y="8644"/>
                    <a:pt x="25670" y="1685"/>
                    <a:pt x="27380" y="961"/>
                  </a:cubicBezTo>
                  <a:cubicBezTo>
                    <a:pt x="29090" y="237"/>
                    <a:pt x="30735" y="3892"/>
                    <a:pt x="32191" y="4586"/>
                  </a:cubicBezTo>
                  <a:cubicBezTo>
                    <a:pt x="33647" y="5280"/>
                    <a:pt x="34993" y="5460"/>
                    <a:pt x="36118" y="5122"/>
                  </a:cubicBezTo>
                  <a:cubicBezTo>
                    <a:pt x="37243" y="4784"/>
                    <a:pt x="37527" y="2181"/>
                    <a:pt x="38939" y="2560"/>
                  </a:cubicBezTo>
                  <a:cubicBezTo>
                    <a:pt x="40351" y="2939"/>
                    <a:pt x="40713" y="4391"/>
                    <a:pt x="41837" y="4380"/>
                  </a:cubicBezTo>
                  <a:cubicBezTo>
                    <a:pt x="42961" y="4369"/>
                    <a:pt x="42780" y="551"/>
                    <a:pt x="44124" y="88"/>
                  </a:cubicBezTo>
                  <a:cubicBezTo>
                    <a:pt x="45469" y="-375"/>
                    <a:pt x="48727" y="1127"/>
                    <a:pt x="49904" y="1604"/>
                  </a:cubicBezTo>
                  <a:cubicBezTo>
                    <a:pt x="51081" y="2081"/>
                    <a:pt x="51602" y="2360"/>
                    <a:pt x="51186" y="2950"/>
                  </a:cubicBezTo>
                  <a:cubicBezTo>
                    <a:pt x="50770" y="3540"/>
                    <a:pt x="46549" y="3467"/>
                    <a:pt x="46622" y="5507"/>
                  </a:cubicBezTo>
                  <a:cubicBezTo>
                    <a:pt x="46579" y="5327"/>
                    <a:pt x="46881" y="7543"/>
                    <a:pt x="47107" y="7470"/>
                  </a:cubicBezTo>
                  <a:cubicBezTo>
                    <a:pt x="48221" y="8127"/>
                    <a:pt x="52296" y="7561"/>
                    <a:pt x="54093" y="8203"/>
                  </a:cubicBezTo>
                  <a:cubicBezTo>
                    <a:pt x="55890" y="8846"/>
                    <a:pt x="56778" y="10807"/>
                    <a:pt x="57889" y="11325"/>
                  </a:cubicBezTo>
                  <a:cubicBezTo>
                    <a:pt x="59000" y="11843"/>
                    <a:pt x="59585" y="11378"/>
                    <a:pt x="60757" y="11312"/>
                  </a:cubicBezTo>
                  <a:cubicBezTo>
                    <a:pt x="61929" y="11246"/>
                    <a:pt x="63836" y="11511"/>
                    <a:pt x="64923" y="10930"/>
                  </a:cubicBezTo>
                  <a:cubicBezTo>
                    <a:pt x="66010" y="10349"/>
                    <a:pt x="66422" y="8530"/>
                    <a:pt x="67280" y="7829"/>
                  </a:cubicBezTo>
                  <a:cubicBezTo>
                    <a:pt x="68138" y="7128"/>
                    <a:pt x="68927" y="6347"/>
                    <a:pt x="70072" y="6722"/>
                  </a:cubicBezTo>
                  <a:cubicBezTo>
                    <a:pt x="71217" y="7097"/>
                    <a:pt x="73514" y="9993"/>
                    <a:pt x="74151" y="10078"/>
                  </a:cubicBezTo>
                  <a:cubicBezTo>
                    <a:pt x="74788" y="10163"/>
                    <a:pt x="82308" y="14521"/>
                    <a:pt x="83351" y="14323"/>
                  </a:cubicBezTo>
                  <a:cubicBezTo>
                    <a:pt x="84394" y="14125"/>
                    <a:pt x="82753" y="18247"/>
                    <a:pt x="83902" y="17577"/>
                  </a:cubicBezTo>
                  <a:cubicBezTo>
                    <a:pt x="85051" y="16907"/>
                    <a:pt x="89760" y="18011"/>
                    <a:pt x="90490" y="18416"/>
                  </a:cubicBezTo>
                  <a:cubicBezTo>
                    <a:pt x="91220" y="18821"/>
                    <a:pt x="88476" y="19386"/>
                    <a:pt x="88282" y="20007"/>
                  </a:cubicBezTo>
                  <a:cubicBezTo>
                    <a:pt x="88088" y="20628"/>
                    <a:pt x="90610" y="21558"/>
                    <a:pt x="89328" y="22146"/>
                  </a:cubicBezTo>
                  <a:cubicBezTo>
                    <a:pt x="88046" y="22734"/>
                    <a:pt x="86008" y="23455"/>
                    <a:pt x="85468" y="23966"/>
                  </a:cubicBezTo>
                  <a:cubicBezTo>
                    <a:pt x="84929" y="24477"/>
                    <a:pt x="81624" y="25366"/>
                    <a:pt x="80794" y="25860"/>
                  </a:cubicBezTo>
                  <a:cubicBezTo>
                    <a:pt x="79964" y="26354"/>
                    <a:pt x="80568" y="28250"/>
                    <a:pt x="80035" y="28618"/>
                  </a:cubicBezTo>
                  <a:cubicBezTo>
                    <a:pt x="79502" y="28986"/>
                    <a:pt x="75580" y="29462"/>
                    <a:pt x="74479" y="29486"/>
                  </a:cubicBezTo>
                  <a:cubicBezTo>
                    <a:pt x="73378" y="29510"/>
                    <a:pt x="72198" y="30920"/>
                    <a:pt x="70988" y="30858"/>
                  </a:cubicBezTo>
                  <a:cubicBezTo>
                    <a:pt x="69778" y="30796"/>
                    <a:pt x="69971" y="28970"/>
                    <a:pt x="68448" y="28208"/>
                  </a:cubicBezTo>
                  <a:cubicBezTo>
                    <a:pt x="66925" y="27446"/>
                    <a:pt x="65201" y="29224"/>
                    <a:pt x="64239" y="29864"/>
                  </a:cubicBezTo>
                  <a:cubicBezTo>
                    <a:pt x="63277" y="30504"/>
                    <a:pt x="62805" y="31590"/>
                    <a:pt x="62675" y="32049"/>
                  </a:cubicBezTo>
                  <a:cubicBezTo>
                    <a:pt x="62038" y="32654"/>
                    <a:pt x="64638" y="33216"/>
                    <a:pt x="63764" y="33740"/>
                  </a:cubicBezTo>
                  <a:lnTo>
                    <a:pt x="58989" y="37602"/>
                  </a:lnTo>
                  <a:cubicBezTo>
                    <a:pt x="58885" y="38321"/>
                    <a:pt x="61119" y="38403"/>
                    <a:pt x="62333" y="38564"/>
                  </a:cubicBezTo>
                  <a:cubicBezTo>
                    <a:pt x="63547" y="38725"/>
                    <a:pt x="65984" y="37767"/>
                    <a:pt x="66273" y="38569"/>
                  </a:cubicBezTo>
                  <a:cubicBezTo>
                    <a:pt x="66284" y="39509"/>
                    <a:pt x="65559" y="42154"/>
                    <a:pt x="64874" y="42867"/>
                  </a:cubicBezTo>
                  <a:cubicBezTo>
                    <a:pt x="64189" y="43580"/>
                    <a:pt x="63000" y="42477"/>
                    <a:pt x="62161" y="42846"/>
                  </a:cubicBezTo>
                  <a:cubicBezTo>
                    <a:pt x="61322" y="43215"/>
                    <a:pt x="60196" y="44413"/>
                    <a:pt x="59837" y="45083"/>
                  </a:cubicBezTo>
                  <a:cubicBezTo>
                    <a:pt x="59478" y="45753"/>
                    <a:pt x="60507" y="47734"/>
                    <a:pt x="60009" y="46867"/>
                  </a:cubicBezTo>
                  <a:cubicBezTo>
                    <a:pt x="59511" y="46000"/>
                    <a:pt x="60507" y="48264"/>
                    <a:pt x="60389" y="49098"/>
                  </a:cubicBezTo>
                  <a:cubicBezTo>
                    <a:pt x="60271" y="49932"/>
                    <a:pt x="59789" y="50946"/>
                    <a:pt x="59301" y="51874"/>
                  </a:cubicBezTo>
                  <a:cubicBezTo>
                    <a:pt x="58813" y="52802"/>
                    <a:pt x="57941" y="54416"/>
                    <a:pt x="57461" y="54668"/>
                  </a:cubicBezTo>
                  <a:cubicBezTo>
                    <a:pt x="56808" y="55323"/>
                    <a:pt x="52698" y="54307"/>
                    <a:pt x="51250" y="54756"/>
                  </a:cubicBezTo>
                  <a:cubicBezTo>
                    <a:pt x="49802" y="55205"/>
                    <a:pt x="50271" y="57333"/>
                    <a:pt x="48773" y="57361"/>
                  </a:cubicBezTo>
                  <a:cubicBezTo>
                    <a:pt x="47275" y="57389"/>
                    <a:pt x="44272" y="54966"/>
                    <a:pt x="42259" y="54924"/>
                  </a:cubicBezTo>
                  <a:cubicBezTo>
                    <a:pt x="40246" y="54882"/>
                    <a:pt x="38592" y="56821"/>
                    <a:pt x="36692" y="57111"/>
                  </a:cubicBezTo>
                  <a:cubicBezTo>
                    <a:pt x="34792" y="57401"/>
                    <a:pt x="31353" y="56919"/>
                    <a:pt x="30857" y="56663"/>
                  </a:cubicBezTo>
                  <a:cubicBezTo>
                    <a:pt x="30361" y="56407"/>
                    <a:pt x="27194" y="58975"/>
                    <a:pt x="26427" y="58454"/>
                  </a:cubicBezTo>
                  <a:cubicBezTo>
                    <a:pt x="25660" y="57933"/>
                    <a:pt x="22984" y="55653"/>
                    <a:pt x="21849" y="54920"/>
                  </a:cubicBezTo>
                  <a:cubicBezTo>
                    <a:pt x="20714" y="54187"/>
                    <a:pt x="20122" y="56761"/>
                    <a:pt x="18810" y="56382"/>
                  </a:cubicBezTo>
                  <a:cubicBezTo>
                    <a:pt x="17498" y="56003"/>
                    <a:pt x="15886" y="53201"/>
                    <a:pt x="14600" y="52119"/>
                  </a:cubicBezTo>
                  <a:cubicBezTo>
                    <a:pt x="13314" y="51037"/>
                    <a:pt x="11381" y="52466"/>
                    <a:pt x="10252" y="51853"/>
                  </a:cubicBezTo>
                  <a:cubicBezTo>
                    <a:pt x="9123" y="51240"/>
                    <a:pt x="8914" y="48300"/>
                    <a:pt x="7827" y="48440"/>
                  </a:cubicBezTo>
                  <a:cubicBezTo>
                    <a:pt x="3765" y="51068"/>
                    <a:pt x="5650" y="50497"/>
                    <a:pt x="4568" y="50731"/>
                  </a:cubicBezTo>
                  <a:cubicBezTo>
                    <a:pt x="3486" y="50965"/>
                    <a:pt x="-2333" y="50881"/>
                    <a:pt x="1038" y="4755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4" name="Freeform 133"/>
            <p:cNvSpPr>
              <a:spLocks/>
            </p:cNvSpPr>
            <p:nvPr/>
          </p:nvSpPr>
          <p:spPr bwMode="auto">
            <a:xfrm rot="7693240">
              <a:off x="6045074" y="609614"/>
              <a:ext cx="1207662" cy="1070849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  <a:gd name="connsiteX0" fmla="*/ 0 w 76735"/>
                <a:gd name="connsiteY0" fmla="*/ 41846 h 41851"/>
                <a:gd name="connsiteX1" fmla="*/ 23048 w 76735"/>
                <a:gd name="connsiteY1" fmla="*/ 21883 h 41851"/>
                <a:gd name="connsiteX2" fmla="*/ 22079 w 76735"/>
                <a:gd name="connsiteY2" fmla="*/ 21001 h 41851"/>
                <a:gd name="connsiteX3" fmla="*/ 22109 w 76735"/>
                <a:gd name="connsiteY3" fmla="*/ 18808 h 41851"/>
                <a:gd name="connsiteX4" fmla="*/ 25298 w 76735"/>
                <a:gd name="connsiteY4" fmla="*/ 18434 h 41851"/>
                <a:gd name="connsiteX5" fmla="*/ 26981 w 76735"/>
                <a:gd name="connsiteY5" fmla="*/ 17446 h 41851"/>
                <a:gd name="connsiteX6" fmla="*/ 25487 w 76735"/>
                <a:gd name="connsiteY6" fmla="*/ 15360 h 41851"/>
                <a:gd name="connsiteX7" fmla="*/ 23769 w 76735"/>
                <a:gd name="connsiteY7" fmla="*/ 12684 h 41851"/>
                <a:gd name="connsiteX8" fmla="*/ 27742 w 76735"/>
                <a:gd name="connsiteY8" fmla="*/ 12575 h 41851"/>
                <a:gd name="connsiteX9" fmla="*/ 25906 w 76735"/>
                <a:gd name="connsiteY9" fmla="*/ 9453 h 41851"/>
                <a:gd name="connsiteX10" fmla="*/ 28912 w 76735"/>
                <a:gd name="connsiteY10" fmla="*/ 7448 h 41851"/>
                <a:gd name="connsiteX11" fmla="*/ 28984 w 76735"/>
                <a:gd name="connsiteY11" fmla="*/ 5448 h 41851"/>
                <a:gd name="connsiteX12" fmla="*/ 26214 w 76735"/>
                <a:gd name="connsiteY12" fmla="*/ 3248 h 41851"/>
                <a:gd name="connsiteX13" fmla="*/ 28316 w 76735"/>
                <a:gd name="connsiteY13" fmla="*/ 8 h 41851"/>
                <a:gd name="connsiteX14" fmla="*/ 33798 w 76735"/>
                <a:gd name="connsiteY14" fmla="*/ 2291 h 41851"/>
                <a:gd name="connsiteX15" fmla="*/ 37011 w 76735"/>
                <a:gd name="connsiteY15" fmla="*/ 2610 h 41851"/>
                <a:gd name="connsiteX16" fmla="*/ 40544 w 76735"/>
                <a:gd name="connsiteY16" fmla="*/ 2227 h 41851"/>
                <a:gd name="connsiteX17" fmla="*/ 43778 w 76735"/>
                <a:gd name="connsiteY17" fmla="*/ 3647 h 41851"/>
                <a:gd name="connsiteX18" fmla="*/ 45687 w 76735"/>
                <a:gd name="connsiteY18" fmla="*/ 5855 h 41851"/>
                <a:gd name="connsiteX19" fmla="*/ 48283 w 76735"/>
                <a:gd name="connsiteY19" fmla="*/ 7144 h 41851"/>
                <a:gd name="connsiteX20" fmla="*/ 53136 w 76735"/>
                <a:gd name="connsiteY20" fmla="*/ 8695 h 41851"/>
                <a:gd name="connsiteX21" fmla="*/ 55087 w 76735"/>
                <a:gd name="connsiteY21" fmla="*/ 7632 h 41851"/>
                <a:gd name="connsiteX22" fmla="*/ 57243 w 76735"/>
                <a:gd name="connsiteY22" fmla="*/ 8718 h 41851"/>
                <a:gd name="connsiteX23" fmla="*/ 58166 w 76735"/>
                <a:gd name="connsiteY23" fmla="*/ 9852 h 41851"/>
                <a:gd name="connsiteX24" fmla="*/ 61407 w 76735"/>
                <a:gd name="connsiteY24" fmla="*/ 8014 h 41851"/>
                <a:gd name="connsiteX25" fmla="*/ 63815 w 76735"/>
                <a:gd name="connsiteY25" fmla="*/ 7858 h 41851"/>
                <a:gd name="connsiteX26" fmla="*/ 65230 w 76735"/>
                <a:gd name="connsiteY26" fmla="*/ 8522 h 41851"/>
                <a:gd name="connsiteX27" fmla="*/ 69792 w 76735"/>
                <a:gd name="connsiteY27" fmla="*/ 7563 h 41851"/>
                <a:gd name="connsiteX28" fmla="*/ 73138 w 76735"/>
                <a:gd name="connsiteY28" fmla="*/ 5616 h 41851"/>
                <a:gd name="connsiteX29" fmla="*/ 74233 w 76735"/>
                <a:gd name="connsiteY29" fmla="*/ 7739 h 41851"/>
                <a:gd name="connsiteX30" fmla="*/ 76413 w 76735"/>
                <a:gd name="connsiteY30" fmla="*/ 10860 h 41851"/>
                <a:gd name="connsiteX31" fmla="*/ 72776 w 76735"/>
                <a:gd name="connsiteY31" fmla="*/ 12410 h 41851"/>
                <a:gd name="connsiteX32" fmla="*/ 69551 w 76735"/>
                <a:gd name="connsiteY32" fmla="*/ 13785 h 41851"/>
                <a:gd name="connsiteX33" fmla="*/ 68523 w 76735"/>
                <a:gd name="connsiteY33" fmla="*/ 15278 h 41851"/>
                <a:gd name="connsiteX34" fmla="*/ 65547 w 76735"/>
                <a:gd name="connsiteY34" fmla="*/ 14787 h 41851"/>
                <a:gd name="connsiteX35" fmla="*/ 64840 w 76735"/>
                <a:gd name="connsiteY35" fmla="*/ 16496 h 41851"/>
                <a:gd name="connsiteX36" fmla="*/ 60510 w 76735"/>
                <a:gd name="connsiteY36" fmla="*/ 18283 h 41851"/>
                <a:gd name="connsiteX37" fmla="*/ 58222 w 76735"/>
                <a:gd name="connsiteY37" fmla="*/ 18576 h 41851"/>
                <a:gd name="connsiteX38" fmla="*/ 57133 w 76735"/>
                <a:gd name="connsiteY38" fmla="*/ 20614 h 41851"/>
                <a:gd name="connsiteX39" fmla="*/ 58310 w 76735"/>
                <a:gd name="connsiteY39" fmla="*/ 22356 h 41851"/>
                <a:gd name="connsiteX40" fmla="*/ 57052 w 76735"/>
                <a:gd name="connsiteY40" fmla="*/ 23129 h 41851"/>
                <a:gd name="connsiteX41" fmla="*/ 59081 w 76735"/>
                <a:gd name="connsiteY41" fmla="*/ 25495 h 41851"/>
                <a:gd name="connsiteX42" fmla="*/ 56091 w 76735"/>
                <a:gd name="connsiteY42" fmla="*/ 27193 h 41851"/>
                <a:gd name="connsiteX43" fmla="*/ 53691 w 76735"/>
                <a:gd name="connsiteY43" fmla="*/ 28117 h 41851"/>
                <a:gd name="connsiteX44" fmla="*/ 53564 w 76735"/>
                <a:gd name="connsiteY44" fmla="*/ 29400 h 41851"/>
                <a:gd name="connsiteX45" fmla="*/ 49686 w 76735"/>
                <a:gd name="connsiteY45" fmla="*/ 31675 h 41851"/>
                <a:gd name="connsiteX46" fmla="*/ 48310 w 76735"/>
                <a:gd name="connsiteY46" fmla="*/ 31231 h 41851"/>
                <a:gd name="connsiteX47" fmla="*/ 47370 w 76735"/>
                <a:gd name="connsiteY47" fmla="*/ 31889 h 41851"/>
                <a:gd name="connsiteX48" fmla="*/ 43555 w 76735"/>
                <a:gd name="connsiteY48" fmla="*/ 30369 h 41851"/>
                <a:gd name="connsiteX49" fmla="*/ 41661 w 76735"/>
                <a:gd name="connsiteY49" fmla="*/ 29351 h 41851"/>
                <a:gd name="connsiteX50" fmla="*/ 41525 w 76735"/>
                <a:gd name="connsiteY50" fmla="*/ 28077 h 41851"/>
                <a:gd name="connsiteX51" fmla="*/ 39351 w 76735"/>
                <a:gd name="connsiteY51" fmla="*/ 27454 h 41851"/>
                <a:gd name="connsiteX52" fmla="*/ 38689 w 76735"/>
                <a:gd name="connsiteY52" fmla="*/ 28920 h 41851"/>
                <a:gd name="connsiteX53" fmla="*/ 32199 w 76735"/>
                <a:gd name="connsiteY53" fmla="*/ 28161 h 41851"/>
                <a:gd name="connsiteX54" fmla="*/ 32855 w 76735"/>
                <a:gd name="connsiteY54" fmla="*/ 29699 h 41851"/>
                <a:gd name="connsiteX55" fmla="*/ 31823 w 76735"/>
                <a:gd name="connsiteY55" fmla="*/ 30144 h 41851"/>
                <a:gd name="connsiteX56" fmla="*/ 29876 w 76735"/>
                <a:gd name="connsiteY56" fmla="*/ 28160 h 41851"/>
                <a:gd name="connsiteX57" fmla="*/ 27189 w 76735"/>
                <a:gd name="connsiteY57" fmla="*/ 26045 h 41851"/>
                <a:gd name="connsiteX58" fmla="*/ 24937 w 76735"/>
                <a:gd name="connsiteY58" fmla="*/ 25857 h 41851"/>
                <a:gd name="connsiteX59" fmla="*/ 0 w 76735"/>
                <a:gd name="connsiteY59" fmla="*/ 41846 h 41851"/>
                <a:gd name="connsiteX0" fmla="*/ 0 w 76735"/>
                <a:gd name="connsiteY0" fmla="*/ 41846 h 41906"/>
                <a:gd name="connsiteX1" fmla="*/ 23048 w 76735"/>
                <a:gd name="connsiteY1" fmla="*/ 21883 h 41906"/>
                <a:gd name="connsiteX2" fmla="*/ 22079 w 76735"/>
                <a:gd name="connsiteY2" fmla="*/ 21001 h 41906"/>
                <a:gd name="connsiteX3" fmla="*/ 22109 w 76735"/>
                <a:gd name="connsiteY3" fmla="*/ 18808 h 41906"/>
                <a:gd name="connsiteX4" fmla="*/ 25298 w 76735"/>
                <a:gd name="connsiteY4" fmla="*/ 18434 h 41906"/>
                <a:gd name="connsiteX5" fmla="*/ 26981 w 76735"/>
                <a:gd name="connsiteY5" fmla="*/ 17446 h 41906"/>
                <a:gd name="connsiteX6" fmla="*/ 25487 w 76735"/>
                <a:gd name="connsiteY6" fmla="*/ 15360 h 41906"/>
                <a:gd name="connsiteX7" fmla="*/ 23769 w 76735"/>
                <a:gd name="connsiteY7" fmla="*/ 12684 h 41906"/>
                <a:gd name="connsiteX8" fmla="*/ 27742 w 76735"/>
                <a:gd name="connsiteY8" fmla="*/ 12575 h 41906"/>
                <a:gd name="connsiteX9" fmla="*/ 25906 w 76735"/>
                <a:gd name="connsiteY9" fmla="*/ 9453 h 41906"/>
                <a:gd name="connsiteX10" fmla="*/ 28912 w 76735"/>
                <a:gd name="connsiteY10" fmla="*/ 7448 h 41906"/>
                <a:gd name="connsiteX11" fmla="*/ 28984 w 76735"/>
                <a:gd name="connsiteY11" fmla="*/ 5448 h 41906"/>
                <a:gd name="connsiteX12" fmla="*/ 26214 w 76735"/>
                <a:gd name="connsiteY12" fmla="*/ 3248 h 41906"/>
                <a:gd name="connsiteX13" fmla="*/ 28316 w 76735"/>
                <a:gd name="connsiteY13" fmla="*/ 8 h 41906"/>
                <a:gd name="connsiteX14" fmla="*/ 33798 w 76735"/>
                <a:gd name="connsiteY14" fmla="*/ 2291 h 41906"/>
                <a:gd name="connsiteX15" fmla="*/ 37011 w 76735"/>
                <a:gd name="connsiteY15" fmla="*/ 2610 h 41906"/>
                <a:gd name="connsiteX16" fmla="*/ 40544 w 76735"/>
                <a:gd name="connsiteY16" fmla="*/ 2227 h 41906"/>
                <a:gd name="connsiteX17" fmla="*/ 43778 w 76735"/>
                <a:gd name="connsiteY17" fmla="*/ 3647 h 41906"/>
                <a:gd name="connsiteX18" fmla="*/ 45687 w 76735"/>
                <a:gd name="connsiteY18" fmla="*/ 5855 h 41906"/>
                <a:gd name="connsiteX19" fmla="*/ 48283 w 76735"/>
                <a:gd name="connsiteY19" fmla="*/ 7144 h 41906"/>
                <a:gd name="connsiteX20" fmla="*/ 53136 w 76735"/>
                <a:gd name="connsiteY20" fmla="*/ 8695 h 41906"/>
                <a:gd name="connsiteX21" fmla="*/ 55087 w 76735"/>
                <a:gd name="connsiteY21" fmla="*/ 7632 h 41906"/>
                <a:gd name="connsiteX22" fmla="*/ 57243 w 76735"/>
                <a:gd name="connsiteY22" fmla="*/ 8718 h 41906"/>
                <a:gd name="connsiteX23" fmla="*/ 58166 w 76735"/>
                <a:gd name="connsiteY23" fmla="*/ 9852 h 41906"/>
                <a:gd name="connsiteX24" fmla="*/ 61407 w 76735"/>
                <a:gd name="connsiteY24" fmla="*/ 8014 h 41906"/>
                <a:gd name="connsiteX25" fmla="*/ 63815 w 76735"/>
                <a:gd name="connsiteY25" fmla="*/ 7858 h 41906"/>
                <a:gd name="connsiteX26" fmla="*/ 65230 w 76735"/>
                <a:gd name="connsiteY26" fmla="*/ 8522 h 41906"/>
                <a:gd name="connsiteX27" fmla="*/ 69792 w 76735"/>
                <a:gd name="connsiteY27" fmla="*/ 7563 h 41906"/>
                <a:gd name="connsiteX28" fmla="*/ 73138 w 76735"/>
                <a:gd name="connsiteY28" fmla="*/ 5616 h 41906"/>
                <a:gd name="connsiteX29" fmla="*/ 74233 w 76735"/>
                <a:gd name="connsiteY29" fmla="*/ 7739 h 41906"/>
                <a:gd name="connsiteX30" fmla="*/ 76413 w 76735"/>
                <a:gd name="connsiteY30" fmla="*/ 10860 h 41906"/>
                <a:gd name="connsiteX31" fmla="*/ 72776 w 76735"/>
                <a:gd name="connsiteY31" fmla="*/ 12410 h 41906"/>
                <a:gd name="connsiteX32" fmla="*/ 69551 w 76735"/>
                <a:gd name="connsiteY32" fmla="*/ 13785 h 41906"/>
                <a:gd name="connsiteX33" fmla="*/ 68523 w 76735"/>
                <a:gd name="connsiteY33" fmla="*/ 15278 h 41906"/>
                <a:gd name="connsiteX34" fmla="*/ 65547 w 76735"/>
                <a:gd name="connsiteY34" fmla="*/ 14787 h 41906"/>
                <a:gd name="connsiteX35" fmla="*/ 64840 w 76735"/>
                <a:gd name="connsiteY35" fmla="*/ 16496 h 41906"/>
                <a:gd name="connsiteX36" fmla="*/ 60510 w 76735"/>
                <a:gd name="connsiteY36" fmla="*/ 18283 h 41906"/>
                <a:gd name="connsiteX37" fmla="*/ 58222 w 76735"/>
                <a:gd name="connsiteY37" fmla="*/ 18576 h 41906"/>
                <a:gd name="connsiteX38" fmla="*/ 57133 w 76735"/>
                <a:gd name="connsiteY38" fmla="*/ 20614 h 41906"/>
                <a:gd name="connsiteX39" fmla="*/ 58310 w 76735"/>
                <a:gd name="connsiteY39" fmla="*/ 22356 h 41906"/>
                <a:gd name="connsiteX40" fmla="*/ 57052 w 76735"/>
                <a:gd name="connsiteY40" fmla="*/ 23129 h 41906"/>
                <a:gd name="connsiteX41" fmla="*/ 59081 w 76735"/>
                <a:gd name="connsiteY41" fmla="*/ 25495 h 41906"/>
                <a:gd name="connsiteX42" fmla="*/ 56091 w 76735"/>
                <a:gd name="connsiteY42" fmla="*/ 27193 h 41906"/>
                <a:gd name="connsiteX43" fmla="*/ 53691 w 76735"/>
                <a:gd name="connsiteY43" fmla="*/ 28117 h 41906"/>
                <a:gd name="connsiteX44" fmla="*/ 53564 w 76735"/>
                <a:gd name="connsiteY44" fmla="*/ 29400 h 41906"/>
                <a:gd name="connsiteX45" fmla="*/ 49686 w 76735"/>
                <a:gd name="connsiteY45" fmla="*/ 31675 h 41906"/>
                <a:gd name="connsiteX46" fmla="*/ 48310 w 76735"/>
                <a:gd name="connsiteY46" fmla="*/ 31231 h 41906"/>
                <a:gd name="connsiteX47" fmla="*/ 47370 w 76735"/>
                <a:gd name="connsiteY47" fmla="*/ 31889 h 41906"/>
                <a:gd name="connsiteX48" fmla="*/ 43555 w 76735"/>
                <a:gd name="connsiteY48" fmla="*/ 30369 h 41906"/>
                <a:gd name="connsiteX49" fmla="*/ 41661 w 76735"/>
                <a:gd name="connsiteY49" fmla="*/ 29351 h 41906"/>
                <a:gd name="connsiteX50" fmla="*/ 41525 w 76735"/>
                <a:gd name="connsiteY50" fmla="*/ 28077 h 41906"/>
                <a:gd name="connsiteX51" fmla="*/ 39351 w 76735"/>
                <a:gd name="connsiteY51" fmla="*/ 27454 h 41906"/>
                <a:gd name="connsiteX52" fmla="*/ 38689 w 76735"/>
                <a:gd name="connsiteY52" fmla="*/ 28920 h 41906"/>
                <a:gd name="connsiteX53" fmla="*/ 32199 w 76735"/>
                <a:gd name="connsiteY53" fmla="*/ 28161 h 41906"/>
                <a:gd name="connsiteX54" fmla="*/ 32855 w 76735"/>
                <a:gd name="connsiteY54" fmla="*/ 29699 h 41906"/>
                <a:gd name="connsiteX55" fmla="*/ 31823 w 76735"/>
                <a:gd name="connsiteY55" fmla="*/ 30144 h 41906"/>
                <a:gd name="connsiteX56" fmla="*/ 29876 w 76735"/>
                <a:gd name="connsiteY56" fmla="*/ 28160 h 41906"/>
                <a:gd name="connsiteX57" fmla="*/ 27189 w 76735"/>
                <a:gd name="connsiteY57" fmla="*/ 26045 h 41906"/>
                <a:gd name="connsiteX58" fmla="*/ 6490 w 76735"/>
                <a:gd name="connsiteY58" fmla="*/ 40439 h 41906"/>
                <a:gd name="connsiteX59" fmla="*/ 0 w 76735"/>
                <a:gd name="connsiteY59" fmla="*/ 41846 h 41906"/>
                <a:gd name="connsiteX0" fmla="*/ 1077 w 77812"/>
                <a:gd name="connsiteY0" fmla="*/ 41846 h 43662"/>
                <a:gd name="connsiteX1" fmla="*/ 24125 w 77812"/>
                <a:gd name="connsiteY1" fmla="*/ 21883 h 43662"/>
                <a:gd name="connsiteX2" fmla="*/ 23156 w 77812"/>
                <a:gd name="connsiteY2" fmla="*/ 21001 h 43662"/>
                <a:gd name="connsiteX3" fmla="*/ 23186 w 77812"/>
                <a:gd name="connsiteY3" fmla="*/ 18808 h 43662"/>
                <a:gd name="connsiteX4" fmla="*/ 26375 w 77812"/>
                <a:gd name="connsiteY4" fmla="*/ 18434 h 43662"/>
                <a:gd name="connsiteX5" fmla="*/ 28058 w 77812"/>
                <a:gd name="connsiteY5" fmla="*/ 17446 h 43662"/>
                <a:gd name="connsiteX6" fmla="*/ 26564 w 77812"/>
                <a:gd name="connsiteY6" fmla="*/ 15360 h 43662"/>
                <a:gd name="connsiteX7" fmla="*/ 24846 w 77812"/>
                <a:gd name="connsiteY7" fmla="*/ 12684 h 43662"/>
                <a:gd name="connsiteX8" fmla="*/ 28819 w 77812"/>
                <a:gd name="connsiteY8" fmla="*/ 12575 h 43662"/>
                <a:gd name="connsiteX9" fmla="*/ 26983 w 77812"/>
                <a:gd name="connsiteY9" fmla="*/ 9453 h 43662"/>
                <a:gd name="connsiteX10" fmla="*/ 29989 w 77812"/>
                <a:gd name="connsiteY10" fmla="*/ 7448 h 43662"/>
                <a:gd name="connsiteX11" fmla="*/ 30061 w 77812"/>
                <a:gd name="connsiteY11" fmla="*/ 5448 h 43662"/>
                <a:gd name="connsiteX12" fmla="*/ 27291 w 77812"/>
                <a:gd name="connsiteY12" fmla="*/ 3248 h 43662"/>
                <a:gd name="connsiteX13" fmla="*/ 29393 w 77812"/>
                <a:gd name="connsiteY13" fmla="*/ 8 h 43662"/>
                <a:gd name="connsiteX14" fmla="*/ 34875 w 77812"/>
                <a:gd name="connsiteY14" fmla="*/ 2291 h 43662"/>
                <a:gd name="connsiteX15" fmla="*/ 38088 w 77812"/>
                <a:gd name="connsiteY15" fmla="*/ 2610 h 43662"/>
                <a:gd name="connsiteX16" fmla="*/ 41621 w 77812"/>
                <a:gd name="connsiteY16" fmla="*/ 2227 h 43662"/>
                <a:gd name="connsiteX17" fmla="*/ 44855 w 77812"/>
                <a:gd name="connsiteY17" fmla="*/ 3647 h 43662"/>
                <a:gd name="connsiteX18" fmla="*/ 46764 w 77812"/>
                <a:gd name="connsiteY18" fmla="*/ 5855 h 43662"/>
                <a:gd name="connsiteX19" fmla="*/ 49360 w 77812"/>
                <a:gd name="connsiteY19" fmla="*/ 7144 h 43662"/>
                <a:gd name="connsiteX20" fmla="*/ 54213 w 77812"/>
                <a:gd name="connsiteY20" fmla="*/ 8695 h 43662"/>
                <a:gd name="connsiteX21" fmla="*/ 56164 w 77812"/>
                <a:gd name="connsiteY21" fmla="*/ 7632 h 43662"/>
                <a:gd name="connsiteX22" fmla="*/ 58320 w 77812"/>
                <a:gd name="connsiteY22" fmla="*/ 8718 h 43662"/>
                <a:gd name="connsiteX23" fmla="*/ 59243 w 77812"/>
                <a:gd name="connsiteY23" fmla="*/ 9852 h 43662"/>
                <a:gd name="connsiteX24" fmla="*/ 62484 w 77812"/>
                <a:gd name="connsiteY24" fmla="*/ 8014 h 43662"/>
                <a:gd name="connsiteX25" fmla="*/ 64892 w 77812"/>
                <a:gd name="connsiteY25" fmla="*/ 7858 h 43662"/>
                <a:gd name="connsiteX26" fmla="*/ 66307 w 77812"/>
                <a:gd name="connsiteY26" fmla="*/ 8522 h 43662"/>
                <a:gd name="connsiteX27" fmla="*/ 70869 w 77812"/>
                <a:gd name="connsiteY27" fmla="*/ 7563 h 43662"/>
                <a:gd name="connsiteX28" fmla="*/ 74215 w 77812"/>
                <a:gd name="connsiteY28" fmla="*/ 5616 h 43662"/>
                <a:gd name="connsiteX29" fmla="*/ 75310 w 77812"/>
                <a:gd name="connsiteY29" fmla="*/ 7739 h 43662"/>
                <a:gd name="connsiteX30" fmla="*/ 77490 w 77812"/>
                <a:gd name="connsiteY30" fmla="*/ 10860 h 43662"/>
                <a:gd name="connsiteX31" fmla="*/ 73853 w 77812"/>
                <a:gd name="connsiteY31" fmla="*/ 12410 h 43662"/>
                <a:gd name="connsiteX32" fmla="*/ 70628 w 77812"/>
                <a:gd name="connsiteY32" fmla="*/ 13785 h 43662"/>
                <a:gd name="connsiteX33" fmla="*/ 69600 w 77812"/>
                <a:gd name="connsiteY33" fmla="*/ 15278 h 43662"/>
                <a:gd name="connsiteX34" fmla="*/ 66624 w 77812"/>
                <a:gd name="connsiteY34" fmla="*/ 14787 h 43662"/>
                <a:gd name="connsiteX35" fmla="*/ 65917 w 77812"/>
                <a:gd name="connsiteY35" fmla="*/ 16496 h 43662"/>
                <a:gd name="connsiteX36" fmla="*/ 61587 w 77812"/>
                <a:gd name="connsiteY36" fmla="*/ 18283 h 43662"/>
                <a:gd name="connsiteX37" fmla="*/ 59299 w 77812"/>
                <a:gd name="connsiteY37" fmla="*/ 18576 h 43662"/>
                <a:gd name="connsiteX38" fmla="*/ 58210 w 77812"/>
                <a:gd name="connsiteY38" fmla="*/ 20614 h 43662"/>
                <a:gd name="connsiteX39" fmla="*/ 59387 w 77812"/>
                <a:gd name="connsiteY39" fmla="*/ 22356 h 43662"/>
                <a:gd name="connsiteX40" fmla="*/ 58129 w 77812"/>
                <a:gd name="connsiteY40" fmla="*/ 23129 h 43662"/>
                <a:gd name="connsiteX41" fmla="*/ 60158 w 77812"/>
                <a:gd name="connsiteY41" fmla="*/ 25495 h 43662"/>
                <a:gd name="connsiteX42" fmla="*/ 57168 w 77812"/>
                <a:gd name="connsiteY42" fmla="*/ 27193 h 43662"/>
                <a:gd name="connsiteX43" fmla="*/ 54768 w 77812"/>
                <a:gd name="connsiteY43" fmla="*/ 28117 h 43662"/>
                <a:gd name="connsiteX44" fmla="*/ 54641 w 77812"/>
                <a:gd name="connsiteY44" fmla="*/ 29400 h 43662"/>
                <a:gd name="connsiteX45" fmla="*/ 50763 w 77812"/>
                <a:gd name="connsiteY45" fmla="*/ 31675 h 43662"/>
                <a:gd name="connsiteX46" fmla="*/ 49387 w 77812"/>
                <a:gd name="connsiteY46" fmla="*/ 31231 h 43662"/>
                <a:gd name="connsiteX47" fmla="*/ 48447 w 77812"/>
                <a:gd name="connsiteY47" fmla="*/ 31889 h 43662"/>
                <a:gd name="connsiteX48" fmla="*/ 44632 w 77812"/>
                <a:gd name="connsiteY48" fmla="*/ 30369 h 43662"/>
                <a:gd name="connsiteX49" fmla="*/ 42738 w 77812"/>
                <a:gd name="connsiteY49" fmla="*/ 29351 h 43662"/>
                <a:gd name="connsiteX50" fmla="*/ 42602 w 77812"/>
                <a:gd name="connsiteY50" fmla="*/ 28077 h 43662"/>
                <a:gd name="connsiteX51" fmla="*/ 40428 w 77812"/>
                <a:gd name="connsiteY51" fmla="*/ 27454 h 43662"/>
                <a:gd name="connsiteX52" fmla="*/ 39766 w 77812"/>
                <a:gd name="connsiteY52" fmla="*/ 28920 h 43662"/>
                <a:gd name="connsiteX53" fmla="*/ 33276 w 77812"/>
                <a:gd name="connsiteY53" fmla="*/ 28161 h 43662"/>
                <a:gd name="connsiteX54" fmla="*/ 33932 w 77812"/>
                <a:gd name="connsiteY54" fmla="*/ 29699 h 43662"/>
                <a:gd name="connsiteX55" fmla="*/ 32900 w 77812"/>
                <a:gd name="connsiteY55" fmla="*/ 30144 h 43662"/>
                <a:gd name="connsiteX56" fmla="*/ 30953 w 77812"/>
                <a:gd name="connsiteY56" fmla="*/ 28160 h 43662"/>
                <a:gd name="connsiteX57" fmla="*/ 28266 w 77812"/>
                <a:gd name="connsiteY57" fmla="*/ 26045 h 43662"/>
                <a:gd name="connsiteX58" fmla="*/ 7567 w 77812"/>
                <a:gd name="connsiteY58" fmla="*/ 40439 h 43662"/>
                <a:gd name="connsiteX59" fmla="*/ 4308 w 77812"/>
                <a:gd name="connsiteY59" fmla="*/ 42730 h 43662"/>
                <a:gd name="connsiteX60" fmla="*/ 1077 w 77812"/>
                <a:gd name="connsiteY60" fmla="*/ 41846 h 43662"/>
                <a:gd name="connsiteX0" fmla="*/ 1038 w 78072"/>
                <a:gd name="connsiteY0" fmla="*/ 39558 h 42808"/>
                <a:gd name="connsiteX1" fmla="*/ 24385 w 78072"/>
                <a:gd name="connsiteY1" fmla="*/ 21883 h 42808"/>
                <a:gd name="connsiteX2" fmla="*/ 23416 w 78072"/>
                <a:gd name="connsiteY2" fmla="*/ 21001 h 42808"/>
                <a:gd name="connsiteX3" fmla="*/ 23446 w 78072"/>
                <a:gd name="connsiteY3" fmla="*/ 18808 h 42808"/>
                <a:gd name="connsiteX4" fmla="*/ 26635 w 78072"/>
                <a:gd name="connsiteY4" fmla="*/ 18434 h 42808"/>
                <a:gd name="connsiteX5" fmla="*/ 28318 w 78072"/>
                <a:gd name="connsiteY5" fmla="*/ 17446 h 42808"/>
                <a:gd name="connsiteX6" fmla="*/ 26824 w 78072"/>
                <a:gd name="connsiteY6" fmla="*/ 15360 h 42808"/>
                <a:gd name="connsiteX7" fmla="*/ 25106 w 78072"/>
                <a:gd name="connsiteY7" fmla="*/ 12684 h 42808"/>
                <a:gd name="connsiteX8" fmla="*/ 29079 w 78072"/>
                <a:gd name="connsiteY8" fmla="*/ 12575 h 42808"/>
                <a:gd name="connsiteX9" fmla="*/ 27243 w 78072"/>
                <a:gd name="connsiteY9" fmla="*/ 9453 h 42808"/>
                <a:gd name="connsiteX10" fmla="*/ 30249 w 78072"/>
                <a:gd name="connsiteY10" fmla="*/ 7448 h 42808"/>
                <a:gd name="connsiteX11" fmla="*/ 30321 w 78072"/>
                <a:gd name="connsiteY11" fmla="*/ 5448 h 42808"/>
                <a:gd name="connsiteX12" fmla="*/ 27551 w 78072"/>
                <a:gd name="connsiteY12" fmla="*/ 3248 h 42808"/>
                <a:gd name="connsiteX13" fmla="*/ 29653 w 78072"/>
                <a:gd name="connsiteY13" fmla="*/ 8 h 42808"/>
                <a:gd name="connsiteX14" fmla="*/ 35135 w 78072"/>
                <a:gd name="connsiteY14" fmla="*/ 2291 h 42808"/>
                <a:gd name="connsiteX15" fmla="*/ 38348 w 78072"/>
                <a:gd name="connsiteY15" fmla="*/ 2610 h 42808"/>
                <a:gd name="connsiteX16" fmla="*/ 41881 w 78072"/>
                <a:gd name="connsiteY16" fmla="*/ 2227 h 42808"/>
                <a:gd name="connsiteX17" fmla="*/ 45115 w 78072"/>
                <a:gd name="connsiteY17" fmla="*/ 3647 h 42808"/>
                <a:gd name="connsiteX18" fmla="*/ 47024 w 78072"/>
                <a:gd name="connsiteY18" fmla="*/ 5855 h 42808"/>
                <a:gd name="connsiteX19" fmla="*/ 49620 w 78072"/>
                <a:gd name="connsiteY19" fmla="*/ 7144 h 42808"/>
                <a:gd name="connsiteX20" fmla="*/ 54473 w 78072"/>
                <a:gd name="connsiteY20" fmla="*/ 8695 h 42808"/>
                <a:gd name="connsiteX21" fmla="*/ 56424 w 78072"/>
                <a:gd name="connsiteY21" fmla="*/ 7632 h 42808"/>
                <a:gd name="connsiteX22" fmla="*/ 58580 w 78072"/>
                <a:gd name="connsiteY22" fmla="*/ 8718 h 42808"/>
                <a:gd name="connsiteX23" fmla="*/ 59503 w 78072"/>
                <a:gd name="connsiteY23" fmla="*/ 9852 h 42808"/>
                <a:gd name="connsiteX24" fmla="*/ 62744 w 78072"/>
                <a:gd name="connsiteY24" fmla="*/ 8014 h 42808"/>
                <a:gd name="connsiteX25" fmla="*/ 65152 w 78072"/>
                <a:gd name="connsiteY25" fmla="*/ 7858 h 42808"/>
                <a:gd name="connsiteX26" fmla="*/ 66567 w 78072"/>
                <a:gd name="connsiteY26" fmla="*/ 8522 h 42808"/>
                <a:gd name="connsiteX27" fmla="*/ 71129 w 78072"/>
                <a:gd name="connsiteY27" fmla="*/ 7563 h 42808"/>
                <a:gd name="connsiteX28" fmla="*/ 74475 w 78072"/>
                <a:gd name="connsiteY28" fmla="*/ 5616 h 42808"/>
                <a:gd name="connsiteX29" fmla="*/ 75570 w 78072"/>
                <a:gd name="connsiteY29" fmla="*/ 7739 h 42808"/>
                <a:gd name="connsiteX30" fmla="*/ 77750 w 78072"/>
                <a:gd name="connsiteY30" fmla="*/ 10860 h 42808"/>
                <a:gd name="connsiteX31" fmla="*/ 74113 w 78072"/>
                <a:gd name="connsiteY31" fmla="*/ 12410 h 42808"/>
                <a:gd name="connsiteX32" fmla="*/ 70888 w 78072"/>
                <a:gd name="connsiteY32" fmla="*/ 13785 h 42808"/>
                <a:gd name="connsiteX33" fmla="*/ 69860 w 78072"/>
                <a:gd name="connsiteY33" fmla="*/ 15278 h 42808"/>
                <a:gd name="connsiteX34" fmla="*/ 66884 w 78072"/>
                <a:gd name="connsiteY34" fmla="*/ 14787 h 42808"/>
                <a:gd name="connsiteX35" fmla="*/ 66177 w 78072"/>
                <a:gd name="connsiteY35" fmla="*/ 16496 h 42808"/>
                <a:gd name="connsiteX36" fmla="*/ 61847 w 78072"/>
                <a:gd name="connsiteY36" fmla="*/ 18283 h 42808"/>
                <a:gd name="connsiteX37" fmla="*/ 59559 w 78072"/>
                <a:gd name="connsiteY37" fmla="*/ 18576 h 42808"/>
                <a:gd name="connsiteX38" fmla="*/ 58470 w 78072"/>
                <a:gd name="connsiteY38" fmla="*/ 20614 h 42808"/>
                <a:gd name="connsiteX39" fmla="*/ 59647 w 78072"/>
                <a:gd name="connsiteY39" fmla="*/ 22356 h 42808"/>
                <a:gd name="connsiteX40" fmla="*/ 58389 w 78072"/>
                <a:gd name="connsiteY40" fmla="*/ 23129 h 42808"/>
                <a:gd name="connsiteX41" fmla="*/ 60418 w 78072"/>
                <a:gd name="connsiteY41" fmla="*/ 25495 h 42808"/>
                <a:gd name="connsiteX42" fmla="*/ 57428 w 78072"/>
                <a:gd name="connsiteY42" fmla="*/ 27193 h 42808"/>
                <a:gd name="connsiteX43" fmla="*/ 55028 w 78072"/>
                <a:gd name="connsiteY43" fmla="*/ 28117 h 42808"/>
                <a:gd name="connsiteX44" fmla="*/ 54901 w 78072"/>
                <a:gd name="connsiteY44" fmla="*/ 29400 h 42808"/>
                <a:gd name="connsiteX45" fmla="*/ 51023 w 78072"/>
                <a:gd name="connsiteY45" fmla="*/ 31675 h 42808"/>
                <a:gd name="connsiteX46" fmla="*/ 49647 w 78072"/>
                <a:gd name="connsiteY46" fmla="*/ 31231 h 42808"/>
                <a:gd name="connsiteX47" fmla="*/ 48707 w 78072"/>
                <a:gd name="connsiteY47" fmla="*/ 31889 h 42808"/>
                <a:gd name="connsiteX48" fmla="*/ 44892 w 78072"/>
                <a:gd name="connsiteY48" fmla="*/ 30369 h 42808"/>
                <a:gd name="connsiteX49" fmla="*/ 42998 w 78072"/>
                <a:gd name="connsiteY49" fmla="*/ 29351 h 42808"/>
                <a:gd name="connsiteX50" fmla="*/ 42862 w 78072"/>
                <a:gd name="connsiteY50" fmla="*/ 28077 h 42808"/>
                <a:gd name="connsiteX51" fmla="*/ 40688 w 78072"/>
                <a:gd name="connsiteY51" fmla="*/ 27454 h 42808"/>
                <a:gd name="connsiteX52" fmla="*/ 40026 w 78072"/>
                <a:gd name="connsiteY52" fmla="*/ 28920 h 42808"/>
                <a:gd name="connsiteX53" fmla="*/ 33536 w 78072"/>
                <a:gd name="connsiteY53" fmla="*/ 28161 h 42808"/>
                <a:gd name="connsiteX54" fmla="*/ 34192 w 78072"/>
                <a:gd name="connsiteY54" fmla="*/ 29699 h 42808"/>
                <a:gd name="connsiteX55" fmla="*/ 33160 w 78072"/>
                <a:gd name="connsiteY55" fmla="*/ 30144 h 42808"/>
                <a:gd name="connsiteX56" fmla="*/ 31213 w 78072"/>
                <a:gd name="connsiteY56" fmla="*/ 28160 h 42808"/>
                <a:gd name="connsiteX57" fmla="*/ 28526 w 78072"/>
                <a:gd name="connsiteY57" fmla="*/ 26045 h 42808"/>
                <a:gd name="connsiteX58" fmla="*/ 7827 w 78072"/>
                <a:gd name="connsiteY58" fmla="*/ 40439 h 42808"/>
                <a:gd name="connsiteX59" fmla="*/ 4568 w 78072"/>
                <a:gd name="connsiteY59" fmla="*/ 42730 h 42808"/>
                <a:gd name="connsiteX60" fmla="*/ 1038 w 78072"/>
                <a:gd name="connsiteY60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24385 w 78072"/>
                <a:gd name="connsiteY2" fmla="*/ 21883 h 42808"/>
                <a:gd name="connsiteX3" fmla="*/ 23416 w 78072"/>
                <a:gd name="connsiteY3" fmla="*/ 21001 h 42808"/>
                <a:gd name="connsiteX4" fmla="*/ 23446 w 78072"/>
                <a:gd name="connsiteY4" fmla="*/ 18808 h 42808"/>
                <a:gd name="connsiteX5" fmla="*/ 26635 w 78072"/>
                <a:gd name="connsiteY5" fmla="*/ 18434 h 42808"/>
                <a:gd name="connsiteX6" fmla="*/ 28318 w 78072"/>
                <a:gd name="connsiteY6" fmla="*/ 17446 h 42808"/>
                <a:gd name="connsiteX7" fmla="*/ 26824 w 78072"/>
                <a:gd name="connsiteY7" fmla="*/ 15360 h 42808"/>
                <a:gd name="connsiteX8" fmla="*/ 25106 w 78072"/>
                <a:gd name="connsiteY8" fmla="*/ 12684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24385 w 78072"/>
                <a:gd name="connsiteY3" fmla="*/ 21883 h 42808"/>
                <a:gd name="connsiteX4" fmla="*/ 23416 w 78072"/>
                <a:gd name="connsiteY4" fmla="*/ 21001 h 42808"/>
                <a:gd name="connsiteX5" fmla="*/ 23446 w 78072"/>
                <a:gd name="connsiteY5" fmla="*/ 18808 h 42808"/>
                <a:gd name="connsiteX6" fmla="*/ 26635 w 78072"/>
                <a:gd name="connsiteY6" fmla="*/ 18434 h 42808"/>
                <a:gd name="connsiteX7" fmla="*/ 28318 w 78072"/>
                <a:gd name="connsiteY7" fmla="*/ 17446 h 42808"/>
                <a:gd name="connsiteX8" fmla="*/ 26824 w 78072"/>
                <a:gd name="connsiteY8" fmla="*/ 15360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24385 w 78072"/>
                <a:gd name="connsiteY4" fmla="*/ 21883 h 42808"/>
                <a:gd name="connsiteX5" fmla="*/ 23416 w 78072"/>
                <a:gd name="connsiteY5" fmla="*/ 21001 h 42808"/>
                <a:gd name="connsiteX6" fmla="*/ 23446 w 78072"/>
                <a:gd name="connsiteY6" fmla="*/ 18808 h 42808"/>
                <a:gd name="connsiteX7" fmla="*/ 26635 w 78072"/>
                <a:gd name="connsiteY7" fmla="*/ 18434 h 42808"/>
                <a:gd name="connsiteX8" fmla="*/ 28318 w 78072"/>
                <a:gd name="connsiteY8" fmla="*/ 17446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24385 w 78072"/>
                <a:gd name="connsiteY5" fmla="*/ 2188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1931 w 78072"/>
                <a:gd name="connsiteY10" fmla="*/ 930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46645 h 49895"/>
                <a:gd name="connsiteX1" fmla="*/ 5125 w 78072"/>
                <a:gd name="connsiteY1" fmla="*/ 46079 h 49895"/>
                <a:gd name="connsiteX2" fmla="*/ 6504 w 78072"/>
                <a:gd name="connsiteY2" fmla="*/ 42345 h 49895"/>
                <a:gd name="connsiteX3" fmla="*/ 8300 w 78072"/>
                <a:gd name="connsiteY3" fmla="*/ 37048 h 49895"/>
                <a:gd name="connsiteX4" fmla="*/ 14114 w 78072"/>
                <a:gd name="connsiteY4" fmla="*/ 33006 h 49895"/>
                <a:gd name="connsiteX5" fmla="*/ 16614 w 78072"/>
                <a:gd name="connsiteY5" fmla="*/ 25900 h 49895"/>
                <a:gd name="connsiteX6" fmla="*/ 17315 w 78072"/>
                <a:gd name="connsiteY6" fmla="*/ 22406 h 49895"/>
                <a:gd name="connsiteX7" fmla="*/ 22317 w 78072"/>
                <a:gd name="connsiteY7" fmla="*/ 18133 h 49895"/>
                <a:gd name="connsiteX8" fmla="*/ 24386 w 78072"/>
                <a:gd name="connsiteY8" fmla="*/ 15466 h 49895"/>
                <a:gd name="connsiteX9" fmla="*/ 24302 w 78072"/>
                <a:gd name="connsiteY9" fmla="*/ 11846 h 49895"/>
                <a:gd name="connsiteX10" fmla="*/ 21931 w 78072"/>
                <a:gd name="connsiteY10" fmla="*/ 8017 h 49895"/>
                <a:gd name="connsiteX11" fmla="*/ 27380 w 78072"/>
                <a:gd name="connsiteY11" fmla="*/ 47 h 49895"/>
                <a:gd name="connsiteX12" fmla="*/ 30321 w 78072"/>
                <a:gd name="connsiteY12" fmla="*/ 12535 h 49895"/>
                <a:gd name="connsiteX13" fmla="*/ 27551 w 78072"/>
                <a:gd name="connsiteY13" fmla="*/ 10335 h 49895"/>
                <a:gd name="connsiteX14" fmla="*/ 29653 w 78072"/>
                <a:gd name="connsiteY14" fmla="*/ 7095 h 49895"/>
                <a:gd name="connsiteX15" fmla="*/ 35135 w 78072"/>
                <a:gd name="connsiteY15" fmla="*/ 9378 h 49895"/>
                <a:gd name="connsiteX16" fmla="*/ 38348 w 78072"/>
                <a:gd name="connsiteY16" fmla="*/ 9697 h 49895"/>
                <a:gd name="connsiteX17" fmla="*/ 41881 w 78072"/>
                <a:gd name="connsiteY17" fmla="*/ 9314 h 49895"/>
                <a:gd name="connsiteX18" fmla="*/ 45115 w 78072"/>
                <a:gd name="connsiteY18" fmla="*/ 10734 h 49895"/>
                <a:gd name="connsiteX19" fmla="*/ 47024 w 78072"/>
                <a:gd name="connsiteY19" fmla="*/ 12942 h 49895"/>
                <a:gd name="connsiteX20" fmla="*/ 49620 w 78072"/>
                <a:gd name="connsiteY20" fmla="*/ 14231 h 49895"/>
                <a:gd name="connsiteX21" fmla="*/ 54473 w 78072"/>
                <a:gd name="connsiteY21" fmla="*/ 15782 h 49895"/>
                <a:gd name="connsiteX22" fmla="*/ 56424 w 78072"/>
                <a:gd name="connsiteY22" fmla="*/ 14719 h 49895"/>
                <a:gd name="connsiteX23" fmla="*/ 58580 w 78072"/>
                <a:gd name="connsiteY23" fmla="*/ 15805 h 49895"/>
                <a:gd name="connsiteX24" fmla="*/ 59503 w 78072"/>
                <a:gd name="connsiteY24" fmla="*/ 16939 h 49895"/>
                <a:gd name="connsiteX25" fmla="*/ 62744 w 78072"/>
                <a:gd name="connsiteY25" fmla="*/ 15101 h 49895"/>
                <a:gd name="connsiteX26" fmla="*/ 65152 w 78072"/>
                <a:gd name="connsiteY26" fmla="*/ 14945 h 49895"/>
                <a:gd name="connsiteX27" fmla="*/ 66567 w 78072"/>
                <a:gd name="connsiteY27" fmla="*/ 15609 h 49895"/>
                <a:gd name="connsiteX28" fmla="*/ 71129 w 78072"/>
                <a:gd name="connsiteY28" fmla="*/ 14650 h 49895"/>
                <a:gd name="connsiteX29" fmla="*/ 74475 w 78072"/>
                <a:gd name="connsiteY29" fmla="*/ 12703 h 49895"/>
                <a:gd name="connsiteX30" fmla="*/ 75570 w 78072"/>
                <a:gd name="connsiteY30" fmla="*/ 14826 h 49895"/>
                <a:gd name="connsiteX31" fmla="*/ 77750 w 78072"/>
                <a:gd name="connsiteY31" fmla="*/ 17947 h 49895"/>
                <a:gd name="connsiteX32" fmla="*/ 74113 w 78072"/>
                <a:gd name="connsiteY32" fmla="*/ 19497 h 49895"/>
                <a:gd name="connsiteX33" fmla="*/ 70888 w 78072"/>
                <a:gd name="connsiteY33" fmla="*/ 20872 h 49895"/>
                <a:gd name="connsiteX34" fmla="*/ 69860 w 78072"/>
                <a:gd name="connsiteY34" fmla="*/ 22365 h 49895"/>
                <a:gd name="connsiteX35" fmla="*/ 66884 w 78072"/>
                <a:gd name="connsiteY35" fmla="*/ 21874 h 49895"/>
                <a:gd name="connsiteX36" fmla="*/ 66177 w 78072"/>
                <a:gd name="connsiteY36" fmla="*/ 23583 h 49895"/>
                <a:gd name="connsiteX37" fmla="*/ 61847 w 78072"/>
                <a:gd name="connsiteY37" fmla="*/ 25370 h 49895"/>
                <a:gd name="connsiteX38" fmla="*/ 59559 w 78072"/>
                <a:gd name="connsiteY38" fmla="*/ 25663 h 49895"/>
                <a:gd name="connsiteX39" fmla="*/ 58470 w 78072"/>
                <a:gd name="connsiteY39" fmla="*/ 27701 h 49895"/>
                <a:gd name="connsiteX40" fmla="*/ 59647 w 78072"/>
                <a:gd name="connsiteY40" fmla="*/ 29443 h 49895"/>
                <a:gd name="connsiteX41" fmla="*/ 58389 w 78072"/>
                <a:gd name="connsiteY41" fmla="*/ 30216 h 49895"/>
                <a:gd name="connsiteX42" fmla="*/ 60418 w 78072"/>
                <a:gd name="connsiteY42" fmla="*/ 32582 h 49895"/>
                <a:gd name="connsiteX43" fmla="*/ 57428 w 78072"/>
                <a:gd name="connsiteY43" fmla="*/ 34280 h 49895"/>
                <a:gd name="connsiteX44" fmla="*/ 55028 w 78072"/>
                <a:gd name="connsiteY44" fmla="*/ 35204 h 49895"/>
                <a:gd name="connsiteX45" fmla="*/ 54901 w 78072"/>
                <a:gd name="connsiteY45" fmla="*/ 36487 h 49895"/>
                <a:gd name="connsiteX46" fmla="*/ 51023 w 78072"/>
                <a:gd name="connsiteY46" fmla="*/ 38762 h 49895"/>
                <a:gd name="connsiteX47" fmla="*/ 49647 w 78072"/>
                <a:gd name="connsiteY47" fmla="*/ 38318 h 49895"/>
                <a:gd name="connsiteX48" fmla="*/ 48707 w 78072"/>
                <a:gd name="connsiteY48" fmla="*/ 38976 h 49895"/>
                <a:gd name="connsiteX49" fmla="*/ 44892 w 78072"/>
                <a:gd name="connsiteY49" fmla="*/ 37456 h 49895"/>
                <a:gd name="connsiteX50" fmla="*/ 42998 w 78072"/>
                <a:gd name="connsiteY50" fmla="*/ 36438 h 49895"/>
                <a:gd name="connsiteX51" fmla="*/ 42862 w 78072"/>
                <a:gd name="connsiteY51" fmla="*/ 35164 h 49895"/>
                <a:gd name="connsiteX52" fmla="*/ 40688 w 78072"/>
                <a:gd name="connsiteY52" fmla="*/ 34541 h 49895"/>
                <a:gd name="connsiteX53" fmla="*/ 40026 w 78072"/>
                <a:gd name="connsiteY53" fmla="*/ 36007 h 49895"/>
                <a:gd name="connsiteX54" fmla="*/ 33536 w 78072"/>
                <a:gd name="connsiteY54" fmla="*/ 35248 h 49895"/>
                <a:gd name="connsiteX55" fmla="*/ 34192 w 78072"/>
                <a:gd name="connsiteY55" fmla="*/ 36786 h 49895"/>
                <a:gd name="connsiteX56" fmla="*/ 33160 w 78072"/>
                <a:gd name="connsiteY56" fmla="*/ 37231 h 49895"/>
                <a:gd name="connsiteX57" fmla="*/ 31213 w 78072"/>
                <a:gd name="connsiteY57" fmla="*/ 35247 h 49895"/>
                <a:gd name="connsiteX58" fmla="*/ 28526 w 78072"/>
                <a:gd name="connsiteY58" fmla="*/ 33132 h 49895"/>
                <a:gd name="connsiteX59" fmla="*/ 7827 w 78072"/>
                <a:gd name="connsiteY59" fmla="*/ 47526 h 49895"/>
                <a:gd name="connsiteX60" fmla="*/ 4568 w 78072"/>
                <a:gd name="connsiteY60" fmla="*/ 49817 h 49895"/>
                <a:gd name="connsiteX61" fmla="*/ 1038 w 78072"/>
                <a:gd name="connsiteY61" fmla="*/ 46645 h 49895"/>
                <a:gd name="connsiteX0" fmla="*/ 1038 w 78072"/>
                <a:gd name="connsiteY0" fmla="*/ 46721 h 49971"/>
                <a:gd name="connsiteX1" fmla="*/ 5125 w 78072"/>
                <a:gd name="connsiteY1" fmla="*/ 46155 h 49971"/>
                <a:gd name="connsiteX2" fmla="*/ 6504 w 78072"/>
                <a:gd name="connsiteY2" fmla="*/ 42421 h 49971"/>
                <a:gd name="connsiteX3" fmla="*/ 8300 w 78072"/>
                <a:gd name="connsiteY3" fmla="*/ 37124 h 49971"/>
                <a:gd name="connsiteX4" fmla="*/ 14114 w 78072"/>
                <a:gd name="connsiteY4" fmla="*/ 33082 h 49971"/>
                <a:gd name="connsiteX5" fmla="*/ 16614 w 78072"/>
                <a:gd name="connsiteY5" fmla="*/ 25976 h 49971"/>
                <a:gd name="connsiteX6" fmla="*/ 17315 w 78072"/>
                <a:gd name="connsiteY6" fmla="*/ 22482 h 49971"/>
                <a:gd name="connsiteX7" fmla="*/ 22317 w 78072"/>
                <a:gd name="connsiteY7" fmla="*/ 18209 h 49971"/>
                <a:gd name="connsiteX8" fmla="*/ 24386 w 78072"/>
                <a:gd name="connsiteY8" fmla="*/ 15542 h 49971"/>
                <a:gd name="connsiteX9" fmla="*/ 24302 w 78072"/>
                <a:gd name="connsiteY9" fmla="*/ 11922 h 49971"/>
                <a:gd name="connsiteX10" fmla="*/ 21931 w 78072"/>
                <a:gd name="connsiteY10" fmla="*/ 8093 h 49971"/>
                <a:gd name="connsiteX11" fmla="*/ 27380 w 78072"/>
                <a:gd name="connsiteY11" fmla="*/ 123 h 49971"/>
                <a:gd name="connsiteX12" fmla="*/ 32191 w 78072"/>
                <a:gd name="connsiteY12" fmla="*/ 3748 h 49971"/>
                <a:gd name="connsiteX13" fmla="*/ 27551 w 78072"/>
                <a:gd name="connsiteY13" fmla="*/ 10411 h 49971"/>
                <a:gd name="connsiteX14" fmla="*/ 29653 w 78072"/>
                <a:gd name="connsiteY14" fmla="*/ 7171 h 49971"/>
                <a:gd name="connsiteX15" fmla="*/ 35135 w 78072"/>
                <a:gd name="connsiteY15" fmla="*/ 9454 h 49971"/>
                <a:gd name="connsiteX16" fmla="*/ 38348 w 78072"/>
                <a:gd name="connsiteY16" fmla="*/ 9773 h 49971"/>
                <a:gd name="connsiteX17" fmla="*/ 41881 w 78072"/>
                <a:gd name="connsiteY17" fmla="*/ 9390 h 49971"/>
                <a:gd name="connsiteX18" fmla="*/ 45115 w 78072"/>
                <a:gd name="connsiteY18" fmla="*/ 10810 h 49971"/>
                <a:gd name="connsiteX19" fmla="*/ 47024 w 78072"/>
                <a:gd name="connsiteY19" fmla="*/ 13018 h 49971"/>
                <a:gd name="connsiteX20" fmla="*/ 49620 w 78072"/>
                <a:gd name="connsiteY20" fmla="*/ 14307 h 49971"/>
                <a:gd name="connsiteX21" fmla="*/ 54473 w 78072"/>
                <a:gd name="connsiteY21" fmla="*/ 15858 h 49971"/>
                <a:gd name="connsiteX22" fmla="*/ 56424 w 78072"/>
                <a:gd name="connsiteY22" fmla="*/ 14795 h 49971"/>
                <a:gd name="connsiteX23" fmla="*/ 58580 w 78072"/>
                <a:gd name="connsiteY23" fmla="*/ 15881 h 49971"/>
                <a:gd name="connsiteX24" fmla="*/ 59503 w 78072"/>
                <a:gd name="connsiteY24" fmla="*/ 17015 h 49971"/>
                <a:gd name="connsiteX25" fmla="*/ 62744 w 78072"/>
                <a:gd name="connsiteY25" fmla="*/ 15177 h 49971"/>
                <a:gd name="connsiteX26" fmla="*/ 65152 w 78072"/>
                <a:gd name="connsiteY26" fmla="*/ 15021 h 49971"/>
                <a:gd name="connsiteX27" fmla="*/ 66567 w 78072"/>
                <a:gd name="connsiteY27" fmla="*/ 15685 h 49971"/>
                <a:gd name="connsiteX28" fmla="*/ 71129 w 78072"/>
                <a:gd name="connsiteY28" fmla="*/ 14726 h 49971"/>
                <a:gd name="connsiteX29" fmla="*/ 74475 w 78072"/>
                <a:gd name="connsiteY29" fmla="*/ 12779 h 49971"/>
                <a:gd name="connsiteX30" fmla="*/ 75570 w 78072"/>
                <a:gd name="connsiteY30" fmla="*/ 14902 h 49971"/>
                <a:gd name="connsiteX31" fmla="*/ 77750 w 78072"/>
                <a:gd name="connsiteY31" fmla="*/ 18023 h 49971"/>
                <a:gd name="connsiteX32" fmla="*/ 74113 w 78072"/>
                <a:gd name="connsiteY32" fmla="*/ 19573 h 49971"/>
                <a:gd name="connsiteX33" fmla="*/ 70888 w 78072"/>
                <a:gd name="connsiteY33" fmla="*/ 20948 h 49971"/>
                <a:gd name="connsiteX34" fmla="*/ 69860 w 78072"/>
                <a:gd name="connsiteY34" fmla="*/ 22441 h 49971"/>
                <a:gd name="connsiteX35" fmla="*/ 66884 w 78072"/>
                <a:gd name="connsiteY35" fmla="*/ 21950 h 49971"/>
                <a:gd name="connsiteX36" fmla="*/ 66177 w 78072"/>
                <a:gd name="connsiteY36" fmla="*/ 23659 h 49971"/>
                <a:gd name="connsiteX37" fmla="*/ 61847 w 78072"/>
                <a:gd name="connsiteY37" fmla="*/ 25446 h 49971"/>
                <a:gd name="connsiteX38" fmla="*/ 59559 w 78072"/>
                <a:gd name="connsiteY38" fmla="*/ 25739 h 49971"/>
                <a:gd name="connsiteX39" fmla="*/ 58470 w 78072"/>
                <a:gd name="connsiteY39" fmla="*/ 27777 h 49971"/>
                <a:gd name="connsiteX40" fmla="*/ 59647 w 78072"/>
                <a:gd name="connsiteY40" fmla="*/ 29519 h 49971"/>
                <a:gd name="connsiteX41" fmla="*/ 58389 w 78072"/>
                <a:gd name="connsiteY41" fmla="*/ 30292 h 49971"/>
                <a:gd name="connsiteX42" fmla="*/ 60418 w 78072"/>
                <a:gd name="connsiteY42" fmla="*/ 32658 h 49971"/>
                <a:gd name="connsiteX43" fmla="*/ 57428 w 78072"/>
                <a:gd name="connsiteY43" fmla="*/ 34356 h 49971"/>
                <a:gd name="connsiteX44" fmla="*/ 55028 w 78072"/>
                <a:gd name="connsiteY44" fmla="*/ 35280 h 49971"/>
                <a:gd name="connsiteX45" fmla="*/ 54901 w 78072"/>
                <a:gd name="connsiteY45" fmla="*/ 36563 h 49971"/>
                <a:gd name="connsiteX46" fmla="*/ 51023 w 78072"/>
                <a:gd name="connsiteY46" fmla="*/ 38838 h 49971"/>
                <a:gd name="connsiteX47" fmla="*/ 49647 w 78072"/>
                <a:gd name="connsiteY47" fmla="*/ 38394 h 49971"/>
                <a:gd name="connsiteX48" fmla="*/ 48707 w 78072"/>
                <a:gd name="connsiteY48" fmla="*/ 39052 h 49971"/>
                <a:gd name="connsiteX49" fmla="*/ 44892 w 78072"/>
                <a:gd name="connsiteY49" fmla="*/ 37532 h 49971"/>
                <a:gd name="connsiteX50" fmla="*/ 42998 w 78072"/>
                <a:gd name="connsiteY50" fmla="*/ 36514 h 49971"/>
                <a:gd name="connsiteX51" fmla="*/ 42862 w 78072"/>
                <a:gd name="connsiteY51" fmla="*/ 35240 h 49971"/>
                <a:gd name="connsiteX52" fmla="*/ 40688 w 78072"/>
                <a:gd name="connsiteY52" fmla="*/ 34617 h 49971"/>
                <a:gd name="connsiteX53" fmla="*/ 40026 w 78072"/>
                <a:gd name="connsiteY53" fmla="*/ 36083 h 49971"/>
                <a:gd name="connsiteX54" fmla="*/ 33536 w 78072"/>
                <a:gd name="connsiteY54" fmla="*/ 35324 h 49971"/>
                <a:gd name="connsiteX55" fmla="*/ 34192 w 78072"/>
                <a:gd name="connsiteY55" fmla="*/ 36862 h 49971"/>
                <a:gd name="connsiteX56" fmla="*/ 33160 w 78072"/>
                <a:gd name="connsiteY56" fmla="*/ 37307 h 49971"/>
                <a:gd name="connsiteX57" fmla="*/ 31213 w 78072"/>
                <a:gd name="connsiteY57" fmla="*/ 35323 h 49971"/>
                <a:gd name="connsiteX58" fmla="*/ 28526 w 78072"/>
                <a:gd name="connsiteY58" fmla="*/ 33208 h 49971"/>
                <a:gd name="connsiteX59" fmla="*/ 7827 w 78072"/>
                <a:gd name="connsiteY59" fmla="*/ 47602 h 49971"/>
                <a:gd name="connsiteX60" fmla="*/ 4568 w 78072"/>
                <a:gd name="connsiteY60" fmla="*/ 49893 h 49971"/>
                <a:gd name="connsiteX61" fmla="*/ 1038 w 78072"/>
                <a:gd name="connsiteY61" fmla="*/ 46721 h 49971"/>
                <a:gd name="connsiteX0" fmla="*/ 1038 w 78072"/>
                <a:gd name="connsiteY0" fmla="*/ 46697 h 49947"/>
                <a:gd name="connsiteX1" fmla="*/ 5125 w 78072"/>
                <a:gd name="connsiteY1" fmla="*/ 46131 h 49947"/>
                <a:gd name="connsiteX2" fmla="*/ 6504 w 78072"/>
                <a:gd name="connsiteY2" fmla="*/ 42397 h 49947"/>
                <a:gd name="connsiteX3" fmla="*/ 8300 w 78072"/>
                <a:gd name="connsiteY3" fmla="*/ 37100 h 49947"/>
                <a:gd name="connsiteX4" fmla="*/ 14114 w 78072"/>
                <a:gd name="connsiteY4" fmla="*/ 33058 h 49947"/>
                <a:gd name="connsiteX5" fmla="*/ 16614 w 78072"/>
                <a:gd name="connsiteY5" fmla="*/ 25952 h 49947"/>
                <a:gd name="connsiteX6" fmla="*/ 17315 w 78072"/>
                <a:gd name="connsiteY6" fmla="*/ 22458 h 49947"/>
                <a:gd name="connsiteX7" fmla="*/ 22317 w 78072"/>
                <a:gd name="connsiteY7" fmla="*/ 18185 h 49947"/>
                <a:gd name="connsiteX8" fmla="*/ 24386 w 78072"/>
                <a:gd name="connsiteY8" fmla="*/ 15518 h 49947"/>
                <a:gd name="connsiteX9" fmla="*/ 24302 w 78072"/>
                <a:gd name="connsiteY9" fmla="*/ 11898 h 49947"/>
                <a:gd name="connsiteX10" fmla="*/ 21931 w 78072"/>
                <a:gd name="connsiteY10" fmla="*/ 8069 h 49947"/>
                <a:gd name="connsiteX11" fmla="*/ 27380 w 78072"/>
                <a:gd name="connsiteY11" fmla="*/ 99 h 49947"/>
                <a:gd name="connsiteX12" fmla="*/ 32191 w 78072"/>
                <a:gd name="connsiteY12" fmla="*/ 3724 h 49947"/>
                <a:gd name="connsiteX13" fmla="*/ 35079 w 78072"/>
                <a:gd name="connsiteY13" fmla="*/ 5268 h 49947"/>
                <a:gd name="connsiteX14" fmla="*/ 29653 w 78072"/>
                <a:gd name="connsiteY14" fmla="*/ 7147 h 49947"/>
                <a:gd name="connsiteX15" fmla="*/ 35135 w 78072"/>
                <a:gd name="connsiteY15" fmla="*/ 9430 h 49947"/>
                <a:gd name="connsiteX16" fmla="*/ 38348 w 78072"/>
                <a:gd name="connsiteY16" fmla="*/ 9749 h 49947"/>
                <a:gd name="connsiteX17" fmla="*/ 41881 w 78072"/>
                <a:gd name="connsiteY17" fmla="*/ 9366 h 49947"/>
                <a:gd name="connsiteX18" fmla="*/ 45115 w 78072"/>
                <a:gd name="connsiteY18" fmla="*/ 10786 h 49947"/>
                <a:gd name="connsiteX19" fmla="*/ 47024 w 78072"/>
                <a:gd name="connsiteY19" fmla="*/ 12994 h 49947"/>
                <a:gd name="connsiteX20" fmla="*/ 49620 w 78072"/>
                <a:gd name="connsiteY20" fmla="*/ 14283 h 49947"/>
                <a:gd name="connsiteX21" fmla="*/ 54473 w 78072"/>
                <a:gd name="connsiteY21" fmla="*/ 15834 h 49947"/>
                <a:gd name="connsiteX22" fmla="*/ 56424 w 78072"/>
                <a:gd name="connsiteY22" fmla="*/ 14771 h 49947"/>
                <a:gd name="connsiteX23" fmla="*/ 58580 w 78072"/>
                <a:gd name="connsiteY23" fmla="*/ 15857 h 49947"/>
                <a:gd name="connsiteX24" fmla="*/ 59503 w 78072"/>
                <a:gd name="connsiteY24" fmla="*/ 16991 h 49947"/>
                <a:gd name="connsiteX25" fmla="*/ 62744 w 78072"/>
                <a:gd name="connsiteY25" fmla="*/ 15153 h 49947"/>
                <a:gd name="connsiteX26" fmla="*/ 65152 w 78072"/>
                <a:gd name="connsiteY26" fmla="*/ 14997 h 49947"/>
                <a:gd name="connsiteX27" fmla="*/ 66567 w 78072"/>
                <a:gd name="connsiteY27" fmla="*/ 15661 h 49947"/>
                <a:gd name="connsiteX28" fmla="*/ 71129 w 78072"/>
                <a:gd name="connsiteY28" fmla="*/ 14702 h 49947"/>
                <a:gd name="connsiteX29" fmla="*/ 74475 w 78072"/>
                <a:gd name="connsiteY29" fmla="*/ 12755 h 49947"/>
                <a:gd name="connsiteX30" fmla="*/ 75570 w 78072"/>
                <a:gd name="connsiteY30" fmla="*/ 14878 h 49947"/>
                <a:gd name="connsiteX31" fmla="*/ 77750 w 78072"/>
                <a:gd name="connsiteY31" fmla="*/ 17999 h 49947"/>
                <a:gd name="connsiteX32" fmla="*/ 74113 w 78072"/>
                <a:gd name="connsiteY32" fmla="*/ 19549 h 49947"/>
                <a:gd name="connsiteX33" fmla="*/ 70888 w 78072"/>
                <a:gd name="connsiteY33" fmla="*/ 20924 h 49947"/>
                <a:gd name="connsiteX34" fmla="*/ 69860 w 78072"/>
                <a:gd name="connsiteY34" fmla="*/ 22417 h 49947"/>
                <a:gd name="connsiteX35" fmla="*/ 66884 w 78072"/>
                <a:gd name="connsiteY35" fmla="*/ 21926 h 49947"/>
                <a:gd name="connsiteX36" fmla="*/ 66177 w 78072"/>
                <a:gd name="connsiteY36" fmla="*/ 23635 h 49947"/>
                <a:gd name="connsiteX37" fmla="*/ 61847 w 78072"/>
                <a:gd name="connsiteY37" fmla="*/ 25422 h 49947"/>
                <a:gd name="connsiteX38" fmla="*/ 59559 w 78072"/>
                <a:gd name="connsiteY38" fmla="*/ 25715 h 49947"/>
                <a:gd name="connsiteX39" fmla="*/ 58470 w 78072"/>
                <a:gd name="connsiteY39" fmla="*/ 27753 h 49947"/>
                <a:gd name="connsiteX40" fmla="*/ 59647 w 78072"/>
                <a:gd name="connsiteY40" fmla="*/ 29495 h 49947"/>
                <a:gd name="connsiteX41" fmla="*/ 58389 w 78072"/>
                <a:gd name="connsiteY41" fmla="*/ 30268 h 49947"/>
                <a:gd name="connsiteX42" fmla="*/ 60418 w 78072"/>
                <a:gd name="connsiteY42" fmla="*/ 32634 h 49947"/>
                <a:gd name="connsiteX43" fmla="*/ 57428 w 78072"/>
                <a:gd name="connsiteY43" fmla="*/ 34332 h 49947"/>
                <a:gd name="connsiteX44" fmla="*/ 55028 w 78072"/>
                <a:gd name="connsiteY44" fmla="*/ 35256 h 49947"/>
                <a:gd name="connsiteX45" fmla="*/ 54901 w 78072"/>
                <a:gd name="connsiteY45" fmla="*/ 36539 h 49947"/>
                <a:gd name="connsiteX46" fmla="*/ 51023 w 78072"/>
                <a:gd name="connsiteY46" fmla="*/ 38814 h 49947"/>
                <a:gd name="connsiteX47" fmla="*/ 49647 w 78072"/>
                <a:gd name="connsiteY47" fmla="*/ 38370 h 49947"/>
                <a:gd name="connsiteX48" fmla="*/ 48707 w 78072"/>
                <a:gd name="connsiteY48" fmla="*/ 39028 h 49947"/>
                <a:gd name="connsiteX49" fmla="*/ 44892 w 78072"/>
                <a:gd name="connsiteY49" fmla="*/ 37508 h 49947"/>
                <a:gd name="connsiteX50" fmla="*/ 42998 w 78072"/>
                <a:gd name="connsiteY50" fmla="*/ 36490 h 49947"/>
                <a:gd name="connsiteX51" fmla="*/ 42862 w 78072"/>
                <a:gd name="connsiteY51" fmla="*/ 35216 h 49947"/>
                <a:gd name="connsiteX52" fmla="*/ 40688 w 78072"/>
                <a:gd name="connsiteY52" fmla="*/ 34593 h 49947"/>
                <a:gd name="connsiteX53" fmla="*/ 40026 w 78072"/>
                <a:gd name="connsiteY53" fmla="*/ 36059 h 49947"/>
                <a:gd name="connsiteX54" fmla="*/ 33536 w 78072"/>
                <a:gd name="connsiteY54" fmla="*/ 35300 h 49947"/>
                <a:gd name="connsiteX55" fmla="*/ 34192 w 78072"/>
                <a:gd name="connsiteY55" fmla="*/ 36838 h 49947"/>
                <a:gd name="connsiteX56" fmla="*/ 33160 w 78072"/>
                <a:gd name="connsiteY56" fmla="*/ 37283 h 49947"/>
                <a:gd name="connsiteX57" fmla="*/ 31213 w 78072"/>
                <a:gd name="connsiteY57" fmla="*/ 35299 h 49947"/>
                <a:gd name="connsiteX58" fmla="*/ 28526 w 78072"/>
                <a:gd name="connsiteY58" fmla="*/ 33184 h 49947"/>
                <a:gd name="connsiteX59" fmla="*/ 7827 w 78072"/>
                <a:gd name="connsiteY59" fmla="*/ 47578 h 49947"/>
                <a:gd name="connsiteX60" fmla="*/ 4568 w 78072"/>
                <a:gd name="connsiteY60" fmla="*/ 49869 h 49947"/>
                <a:gd name="connsiteX61" fmla="*/ 1038 w 78072"/>
                <a:gd name="connsiteY61" fmla="*/ 46697 h 49947"/>
                <a:gd name="connsiteX0" fmla="*/ 1038 w 78072"/>
                <a:gd name="connsiteY0" fmla="*/ 46704 h 49954"/>
                <a:gd name="connsiteX1" fmla="*/ 5125 w 78072"/>
                <a:gd name="connsiteY1" fmla="*/ 46138 h 49954"/>
                <a:gd name="connsiteX2" fmla="*/ 6504 w 78072"/>
                <a:gd name="connsiteY2" fmla="*/ 42404 h 49954"/>
                <a:gd name="connsiteX3" fmla="*/ 8300 w 78072"/>
                <a:gd name="connsiteY3" fmla="*/ 37107 h 49954"/>
                <a:gd name="connsiteX4" fmla="*/ 14114 w 78072"/>
                <a:gd name="connsiteY4" fmla="*/ 33065 h 49954"/>
                <a:gd name="connsiteX5" fmla="*/ 16614 w 78072"/>
                <a:gd name="connsiteY5" fmla="*/ 25959 h 49954"/>
                <a:gd name="connsiteX6" fmla="*/ 17315 w 78072"/>
                <a:gd name="connsiteY6" fmla="*/ 22465 h 49954"/>
                <a:gd name="connsiteX7" fmla="*/ 22317 w 78072"/>
                <a:gd name="connsiteY7" fmla="*/ 18192 h 49954"/>
                <a:gd name="connsiteX8" fmla="*/ 24386 w 78072"/>
                <a:gd name="connsiteY8" fmla="*/ 15525 h 49954"/>
                <a:gd name="connsiteX9" fmla="*/ 24302 w 78072"/>
                <a:gd name="connsiteY9" fmla="*/ 11905 h 49954"/>
                <a:gd name="connsiteX10" fmla="*/ 21931 w 78072"/>
                <a:gd name="connsiteY10" fmla="*/ 8076 h 49954"/>
                <a:gd name="connsiteX11" fmla="*/ 27380 w 78072"/>
                <a:gd name="connsiteY11" fmla="*/ 106 h 49954"/>
                <a:gd name="connsiteX12" fmla="*/ 32191 w 78072"/>
                <a:gd name="connsiteY12" fmla="*/ 3731 h 49954"/>
                <a:gd name="connsiteX13" fmla="*/ 29653 w 78072"/>
                <a:gd name="connsiteY13" fmla="*/ 7154 h 49954"/>
                <a:gd name="connsiteX14" fmla="*/ 35135 w 78072"/>
                <a:gd name="connsiteY14" fmla="*/ 9437 h 49954"/>
                <a:gd name="connsiteX15" fmla="*/ 38348 w 78072"/>
                <a:gd name="connsiteY15" fmla="*/ 9756 h 49954"/>
                <a:gd name="connsiteX16" fmla="*/ 41881 w 78072"/>
                <a:gd name="connsiteY16" fmla="*/ 9373 h 49954"/>
                <a:gd name="connsiteX17" fmla="*/ 45115 w 78072"/>
                <a:gd name="connsiteY17" fmla="*/ 10793 h 49954"/>
                <a:gd name="connsiteX18" fmla="*/ 47024 w 78072"/>
                <a:gd name="connsiteY18" fmla="*/ 13001 h 49954"/>
                <a:gd name="connsiteX19" fmla="*/ 49620 w 78072"/>
                <a:gd name="connsiteY19" fmla="*/ 14290 h 49954"/>
                <a:gd name="connsiteX20" fmla="*/ 54473 w 78072"/>
                <a:gd name="connsiteY20" fmla="*/ 15841 h 49954"/>
                <a:gd name="connsiteX21" fmla="*/ 56424 w 78072"/>
                <a:gd name="connsiteY21" fmla="*/ 14778 h 49954"/>
                <a:gd name="connsiteX22" fmla="*/ 58580 w 78072"/>
                <a:gd name="connsiteY22" fmla="*/ 15864 h 49954"/>
                <a:gd name="connsiteX23" fmla="*/ 59503 w 78072"/>
                <a:gd name="connsiteY23" fmla="*/ 16998 h 49954"/>
                <a:gd name="connsiteX24" fmla="*/ 62744 w 78072"/>
                <a:gd name="connsiteY24" fmla="*/ 15160 h 49954"/>
                <a:gd name="connsiteX25" fmla="*/ 65152 w 78072"/>
                <a:gd name="connsiteY25" fmla="*/ 15004 h 49954"/>
                <a:gd name="connsiteX26" fmla="*/ 66567 w 78072"/>
                <a:gd name="connsiteY26" fmla="*/ 15668 h 49954"/>
                <a:gd name="connsiteX27" fmla="*/ 71129 w 78072"/>
                <a:gd name="connsiteY27" fmla="*/ 14709 h 49954"/>
                <a:gd name="connsiteX28" fmla="*/ 74475 w 78072"/>
                <a:gd name="connsiteY28" fmla="*/ 12762 h 49954"/>
                <a:gd name="connsiteX29" fmla="*/ 75570 w 78072"/>
                <a:gd name="connsiteY29" fmla="*/ 14885 h 49954"/>
                <a:gd name="connsiteX30" fmla="*/ 77750 w 78072"/>
                <a:gd name="connsiteY30" fmla="*/ 18006 h 49954"/>
                <a:gd name="connsiteX31" fmla="*/ 74113 w 78072"/>
                <a:gd name="connsiteY31" fmla="*/ 19556 h 49954"/>
                <a:gd name="connsiteX32" fmla="*/ 70888 w 78072"/>
                <a:gd name="connsiteY32" fmla="*/ 20931 h 49954"/>
                <a:gd name="connsiteX33" fmla="*/ 69860 w 78072"/>
                <a:gd name="connsiteY33" fmla="*/ 22424 h 49954"/>
                <a:gd name="connsiteX34" fmla="*/ 66884 w 78072"/>
                <a:gd name="connsiteY34" fmla="*/ 21933 h 49954"/>
                <a:gd name="connsiteX35" fmla="*/ 66177 w 78072"/>
                <a:gd name="connsiteY35" fmla="*/ 23642 h 49954"/>
                <a:gd name="connsiteX36" fmla="*/ 61847 w 78072"/>
                <a:gd name="connsiteY36" fmla="*/ 25429 h 49954"/>
                <a:gd name="connsiteX37" fmla="*/ 59559 w 78072"/>
                <a:gd name="connsiteY37" fmla="*/ 25722 h 49954"/>
                <a:gd name="connsiteX38" fmla="*/ 58470 w 78072"/>
                <a:gd name="connsiteY38" fmla="*/ 27760 h 49954"/>
                <a:gd name="connsiteX39" fmla="*/ 59647 w 78072"/>
                <a:gd name="connsiteY39" fmla="*/ 29502 h 49954"/>
                <a:gd name="connsiteX40" fmla="*/ 58389 w 78072"/>
                <a:gd name="connsiteY40" fmla="*/ 30275 h 49954"/>
                <a:gd name="connsiteX41" fmla="*/ 60418 w 78072"/>
                <a:gd name="connsiteY41" fmla="*/ 32641 h 49954"/>
                <a:gd name="connsiteX42" fmla="*/ 57428 w 78072"/>
                <a:gd name="connsiteY42" fmla="*/ 34339 h 49954"/>
                <a:gd name="connsiteX43" fmla="*/ 55028 w 78072"/>
                <a:gd name="connsiteY43" fmla="*/ 35263 h 49954"/>
                <a:gd name="connsiteX44" fmla="*/ 54901 w 78072"/>
                <a:gd name="connsiteY44" fmla="*/ 36546 h 49954"/>
                <a:gd name="connsiteX45" fmla="*/ 51023 w 78072"/>
                <a:gd name="connsiteY45" fmla="*/ 38821 h 49954"/>
                <a:gd name="connsiteX46" fmla="*/ 49647 w 78072"/>
                <a:gd name="connsiteY46" fmla="*/ 38377 h 49954"/>
                <a:gd name="connsiteX47" fmla="*/ 48707 w 78072"/>
                <a:gd name="connsiteY47" fmla="*/ 39035 h 49954"/>
                <a:gd name="connsiteX48" fmla="*/ 44892 w 78072"/>
                <a:gd name="connsiteY48" fmla="*/ 37515 h 49954"/>
                <a:gd name="connsiteX49" fmla="*/ 42998 w 78072"/>
                <a:gd name="connsiteY49" fmla="*/ 36497 h 49954"/>
                <a:gd name="connsiteX50" fmla="*/ 42862 w 78072"/>
                <a:gd name="connsiteY50" fmla="*/ 35223 h 49954"/>
                <a:gd name="connsiteX51" fmla="*/ 40688 w 78072"/>
                <a:gd name="connsiteY51" fmla="*/ 34600 h 49954"/>
                <a:gd name="connsiteX52" fmla="*/ 40026 w 78072"/>
                <a:gd name="connsiteY52" fmla="*/ 36066 h 49954"/>
                <a:gd name="connsiteX53" fmla="*/ 33536 w 78072"/>
                <a:gd name="connsiteY53" fmla="*/ 35307 h 49954"/>
                <a:gd name="connsiteX54" fmla="*/ 34192 w 78072"/>
                <a:gd name="connsiteY54" fmla="*/ 36845 h 49954"/>
                <a:gd name="connsiteX55" fmla="*/ 33160 w 78072"/>
                <a:gd name="connsiteY55" fmla="*/ 37290 h 49954"/>
                <a:gd name="connsiteX56" fmla="*/ 31213 w 78072"/>
                <a:gd name="connsiteY56" fmla="*/ 35306 h 49954"/>
                <a:gd name="connsiteX57" fmla="*/ 28526 w 78072"/>
                <a:gd name="connsiteY57" fmla="*/ 33191 h 49954"/>
                <a:gd name="connsiteX58" fmla="*/ 7827 w 78072"/>
                <a:gd name="connsiteY58" fmla="*/ 47585 h 49954"/>
                <a:gd name="connsiteX59" fmla="*/ 4568 w 78072"/>
                <a:gd name="connsiteY59" fmla="*/ 49876 h 49954"/>
                <a:gd name="connsiteX60" fmla="*/ 1038 w 78072"/>
                <a:gd name="connsiteY60" fmla="*/ 46704 h 49954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5135 w 78072"/>
                <a:gd name="connsiteY14" fmla="*/ 9429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41837 w 78072"/>
                <a:gd name="connsiteY15" fmla="*/ 3517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7645 h 50895"/>
                <a:gd name="connsiteX1" fmla="*/ 5125 w 78072"/>
                <a:gd name="connsiteY1" fmla="*/ 47079 h 50895"/>
                <a:gd name="connsiteX2" fmla="*/ 6504 w 78072"/>
                <a:gd name="connsiteY2" fmla="*/ 43345 h 50895"/>
                <a:gd name="connsiteX3" fmla="*/ 8300 w 78072"/>
                <a:gd name="connsiteY3" fmla="*/ 38048 h 50895"/>
                <a:gd name="connsiteX4" fmla="*/ 14114 w 78072"/>
                <a:gd name="connsiteY4" fmla="*/ 34006 h 50895"/>
                <a:gd name="connsiteX5" fmla="*/ 16614 w 78072"/>
                <a:gd name="connsiteY5" fmla="*/ 26900 h 50895"/>
                <a:gd name="connsiteX6" fmla="*/ 17315 w 78072"/>
                <a:gd name="connsiteY6" fmla="*/ 23406 h 50895"/>
                <a:gd name="connsiteX7" fmla="*/ 22317 w 78072"/>
                <a:gd name="connsiteY7" fmla="*/ 19133 h 50895"/>
                <a:gd name="connsiteX8" fmla="*/ 24386 w 78072"/>
                <a:gd name="connsiteY8" fmla="*/ 16466 h 50895"/>
                <a:gd name="connsiteX9" fmla="*/ 24302 w 78072"/>
                <a:gd name="connsiteY9" fmla="*/ 12846 h 50895"/>
                <a:gd name="connsiteX10" fmla="*/ 21931 w 78072"/>
                <a:gd name="connsiteY10" fmla="*/ 9017 h 50895"/>
                <a:gd name="connsiteX11" fmla="*/ 27380 w 78072"/>
                <a:gd name="connsiteY11" fmla="*/ 1047 h 50895"/>
                <a:gd name="connsiteX12" fmla="*/ 32191 w 78072"/>
                <a:gd name="connsiteY12" fmla="*/ 4672 h 50895"/>
                <a:gd name="connsiteX13" fmla="*/ 36371 w 78072"/>
                <a:gd name="connsiteY13" fmla="*/ 5961 h 50895"/>
                <a:gd name="connsiteX14" fmla="*/ 38939 w 78072"/>
                <a:gd name="connsiteY14" fmla="*/ 2646 h 50895"/>
                <a:gd name="connsiteX15" fmla="*/ 41837 w 78072"/>
                <a:gd name="connsiteY15" fmla="*/ 4466 h 50895"/>
                <a:gd name="connsiteX16" fmla="*/ 44124 w 78072"/>
                <a:gd name="connsiteY16" fmla="*/ 174 h 50895"/>
                <a:gd name="connsiteX17" fmla="*/ 45115 w 78072"/>
                <a:gd name="connsiteY17" fmla="*/ 11734 h 50895"/>
                <a:gd name="connsiteX18" fmla="*/ 47024 w 78072"/>
                <a:gd name="connsiteY18" fmla="*/ 13942 h 50895"/>
                <a:gd name="connsiteX19" fmla="*/ 49620 w 78072"/>
                <a:gd name="connsiteY19" fmla="*/ 15231 h 50895"/>
                <a:gd name="connsiteX20" fmla="*/ 54473 w 78072"/>
                <a:gd name="connsiteY20" fmla="*/ 16782 h 50895"/>
                <a:gd name="connsiteX21" fmla="*/ 56424 w 78072"/>
                <a:gd name="connsiteY21" fmla="*/ 15719 h 50895"/>
                <a:gd name="connsiteX22" fmla="*/ 58580 w 78072"/>
                <a:gd name="connsiteY22" fmla="*/ 16805 h 50895"/>
                <a:gd name="connsiteX23" fmla="*/ 59503 w 78072"/>
                <a:gd name="connsiteY23" fmla="*/ 17939 h 50895"/>
                <a:gd name="connsiteX24" fmla="*/ 62744 w 78072"/>
                <a:gd name="connsiteY24" fmla="*/ 16101 h 50895"/>
                <a:gd name="connsiteX25" fmla="*/ 65152 w 78072"/>
                <a:gd name="connsiteY25" fmla="*/ 15945 h 50895"/>
                <a:gd name="connsiteX26" fmla="*/ 66567 w 78072"/>
                <a:gd name="connsiteY26" fmla="*/ 16609 h 50895"/>
                <a:gd name="connsiteX27" fmla="*/ 71129 w 78072"/>
                <a:gd name="connsiteY27" fmla="*/ 15650 h 50895"/>
                <a:gd name="connsiteX28" fmla="*/ 74475 w 78072"/>
                <a:gd name="connsiteY28" fmla="*/ 13703 h 50895"/>
                <a:gd name="connsiteX29" fmla="*/ 75570 w 78072"/>
                <a:gd name="connsiteY29" fmla="*/ 15826 h 50895"/>
                <a:gd name="connsiteX30" fmla="*/ 77750 w 78072"/>
                <a:gd name="connsiteY30" fmla="*/ 18947 h 50895"/>
                <a:gd name="connsiteX31" fmla="*/ 74113 w 78072"/>
                <a:gd name="connsiteY31" fmla="*/ 20497 h 50895"/>
                <a:gd name="connsiteX32" fmla="*/ 70888 w 78072"/>
                <a:gd name="connsiteY32" fmla="*/ 21872 h 50895"/>
                <a:gd name="connsiteX33" fmla="*/ 69860 w 78072"/>
                <a:gd name="connsiteY33" fmla="*/ 23365 h 50895"/>
                <a:gd name="connsiteX34" fmla="*/ 66884 w 78072"/>
                <a:gd name="connsiteY34" fmla="*/ 22874 h 50895"/>
                <a:gd name="connsiteX35" fmla="*/ 66177 w 78072"/>
                <a:gd name="connsiteY35" fmla="*/ 24583 h 50895"/>
                <a:gd name="connsiteX36" fmla="*/ 61847 w 78072"/>
                <a:gd name="connsiteY36" fmla="*/ 26370 h 50895"/>
                <a:gd name="connsiteX37" fmla="*/ 59559 w 78072"/>
                <a:gd name="connsiteY37" fmla="*/ 26663 h 50895"/>
                <a:gd name="connsiteX38" fmla="*/ 58470 w 78072"/>
                <a:gd name="connsiteY38" fmla="*/ 28701 h 50895"/>
                <a:gd name="connsiteX39" fmla="*/ 59647 w 78072"/>
                <a:gd name="connsiteY39" fmla="*/ 30443 h 50895"/>
                <a:gd name="connsiteX40" fmla="*/ 58389 w 78072"/>
                <a:gd name="connsiteY40" fmla="*/ 31216 h 50895"/>
                <a:gd name="connsiteX41" fmla="*/ 60418 w 78072"/>
                <a:gd name="connsiteY41" fmla="*/ 33582 h 50895"/>
                <a:gd name="connsiteX42" fmla="*/ 57428 w 78072"/>
                <a:gd name="connsiteY42" fmla="*/ 35280 h 50895"/>
                <a:gd name="connsiteX43" fmla="*/ 55028 w 78072"/>
                <a:gd name="connsiteY43" fmla="*/ 36204 h 50895"/>
                <a:gd name="connsiteX44" fmla="*/ 54901 w 78072"/>
                <a:gd name="connsiteY44" fmla="*/ 37487 h 50895"/>
                <a:gd name="connsiteX45" fmla="*/ 51023 w 78072"/>
                <a:gd name="connsiteY45" fmla="*/ 39762 h 50895"/>
                <a:gd name="connsiteX46" fmla="*/ 49647 w 78072"/>
                <a:gd name="connsiteY46" fmla="*/ 39318 h 50895"/>
                <a:gd name="connsiteX47" fmla="*/ 48707 w 78072"/>
                <a:gd name="connsiteY47" fmla="*/ 39976 h 50895"/>
                <a:gd name="connsiteX48" fmla="*/ 44892 w 78072"/>
                <a:gd name="connsiteY48" fmla="*/ 38456 h 50895"/>
                <a:gd name="connsiteX49" fmla="*/ 42998 w 78072"/>
                <a:gd name="connsiteY49" fmla="*/ 37438 h 50895"/>
                <a:gd name="connsiteX50" fmla="*/ 42862 w 78072"/>
                <a:gd name="connsiteY50" fmla="*/ 36164 h 50895"/>
                <a:gd name="connsiteX51" fmla="*/ 40688 w 78072"/>
                <a:gd name="connsiteY51" fmla="*/ 35541 h 50895"/>
                <a:gd name="connsiteX52" fmla="*/ 40026 w 78072"/>
                <a:gd name="connsiteY52" fmla="*/ 37007 h 50895"/>
                <a:gd name="connsiteX53" fmla="*/ 33536 w 78072"/>
                <a:gd name="connsiteY53" fmla="*/ 36248 h 50895"/>
                <a:gd name="connsiteX54" fmla="*/ 34192 w 78072"/>
                <a:gd name="connsiteY54" fmla="*/ 37786 h 50895"/>
                <a:gd name="connsiteX55" fmla="*/ 33160 w 78072"/>
                <a:gd name="connsiteY55" fmla="*/ 38231 h 50895"/>
                <a:gd name="connsiteX56" fmla="*/ 31213 w 78072"/>
                <a:gd name="connsiteY56" fmla="*/ 36247 h 50895"/>
                <a:gd name="connsiteX57" fmla="*/ 28526 w 78072"/>
                <a:gd name="connsiteY57" fmla="*/ 34132 h 50895"/>
                <a:gd name="connsiteX58" fmla="*/ 7827 w 78072"/>
                <a:gd name="connsiteY58" fmla="*/ 48526 h 50895"/>
                <a:gd name="connsiteX59" fmla="*/ 4568 w 78072"/>
                <a:gd name="connsiteY59" fmla="*/ 50817 h 50895"/>
                <a:gd name="connsiteX60" fmla="*/ 1038 w 78072"/>
                <a:gd name="connsiteY60" fmla="*/ 47645 h 50895"/>
                <a:gd name="connsiteX0" fmla="*/ 1038 w 78072"/>
                <a:gd name="connsiteY0" fmla="*/ 47799 h 51049"/>
                <a:gd name="connsiteX1" fmla="*/ 5125 w 78072"/>
                <a:gd name="connsiteY1" fmla="*/ 47233 h 51049"/>
                <a:gd name="connsiteX2" fmla="*/ 6504 w 78072"/>
                <a:gd name="connsiteY2" fmla="*/ 43499 h 51049"/>
                <a:gd name="connsiteX3" fmla="*/ 8300 w 78072"/>
                <a:gd name="connsiteY3" fmla="*/ 38202 h 51049"/>
                <a:gd name="connsiteX4" fmla="*/ 14114 w 78072"/>
                <a:gd name="connsiteY4" fmla="*/ 34160 h 51049"/>
                <a:gd name="connsiteX5" fmla="*/ 16614 w 78072"/>
                <a:gd name="connsiteY5" fmla="*/ 27054 h 51049"/>
                <a:gd name="connsiteX6" fmla="*/ 17315 w 78072"/>
                <a:gd name="connsiteY6" fmla="*/ 23560 h 51049"/>
                <a:gd name="connsiteX7" fmla="*/ 22317 w 78072"/>
                <a:gd name="connsiteY7" fmla="*/ 19287 h 51049"/>
                <a:gd name="connsiteX8" fmla="*/ 24386 w 78072"/>
                <a:gd name="connsiteY8" fmla="*/ 16620 h 51049"/>
                <a:gd name="connsiteX9" fmla="*/ 24302 w 78072"/>
                <a:gd name="connsiteY9" fmla="*/ 13000 h 51049"/>
                <a:gd name="connsiteX10" fmla="*/ 21931 w 78072"/>
                <a:gd name="connsiteY10" fmla="*/ 9171 h 51049"/>
                <a:gd name="connsiteX11" fmla="*/ 27380 w 78072"/>
                <a:gd name="connsiteY11" fmla="*/ 1201 h 51049"/>
                <a:gd name="connsiteX12" fmla="*/ 32191 w 78072"/>
                <a:gd name="connsiteY12" fmla="*/ 4826 h 51049"/>
                <a:gd name="connsiteX13" fmla="*/ 36371 w 78072"/>
                <a:gd name="connsiteY13" fmla="*/ 6115 h 51049"/>
                <a:gd name="connsiteX14" fmla="*/ 38939 w 78072"/>
                <a:gd name="connsiteY14" fmla="*/ 2800 h 51049"/>
                <a:gd name="connsiteX15" fmla="*/ 41837 w 78072"/>
                <a:gd name="connsiteY15" fmla="*/ 4620 h 51049"/>
                <a:gd name="connsiteX16" fmla="*/ 44124 w 78072"/>
                <a:gd name="connsiteY16" fmla="*/ 328 h 51049"/>
                <a:gd name="connsiteX17" fmla="*/ 49904 w 78072"/>
                <a:gd name="connsiteY17" fmla="*/ 1844 h 51049"/>
                <a:gd name="connsiteX18" fmla="*/ 47024 w 78072"/>
                <a:gd name="connsiteY18" fmla="*/ 14096 h 51049"/>
                <a:gd name="connsiteX19" fmla="*/ 49620 w 78072"/>
                <a:gd name="connsiteY19" fmla="*/ 15385 h 51049"/>
                <a:gd name="connsiteX20" fmla="*/ 54473 w 78072"/>
                <a:gd name="connsiteY20" fmla="*/ 16936 h 51049"/>
                <a:gd name="connsiteX21" fmla="*/ 56424 w 78072"/>
                <a:gd name="connsiteY21" fmla="*/ 15873 h 51049"/>
                <a:gd name="connsiteX22" fmla="*/ 58580 w 78072"/>
                <a:gd name="connsiteY22" fmla="*/ 16959 h 51049"/>
                <a:gd name="connsiteX23" fmla="*/ 59503 w 78072"/>
                <a:gd name="connsiteY23" fmla="*/ 18093 h 51049"/>
                <a:gd name="connsiteX24" fmla="*/ 62744 w 78072"/>
                <a:gd name="connsiteY24" fmla="*/ 16255 h 51049"/>
                <a:gd name="connsiteX25" fmla="*/ 65152 w 78072"/>
                <a:gd name="connsiteY25" fmla="*/ 16099 h 51049"/>
                <a:gd name="connsiteX26" fmla="*/ 66567 w 78072"/>
                <a:gd name="connsiteY26" fmla="*/ 16763 h 51049"/>
                <a:gd name="connsiteX27" fmla="*/ 71129 w 78072"/>
                <a:gd name="connsiteY27" fmla="*/ 15804 h 51049"/>
                <a:gd name="connsiteX28" fmla="*/ 74475 w 78072"/>
                <a:gd name="connsiteY28" fmla="*/ 13857 h 51049"/>
                <a:gd name="connsiteX29" fmla="*/ 75570 w 78072"/>
                <a:gd name="connsiteY29" fmla="*/ 15980 h 51049"/>
                <a:gd name="connsiteX30" fmla="*/ 77750 w 78072"/>
                <a:gd name="connsiteY30" fmla="*/ 19101 h 51049"/>
                <a:gd name="connsiteX31" fmla="*/ 74113 w 78072"/>
                <a:gd name="connsiteY31" fmla="*/ 20651 h 51049"/>
                <a:gd name="connsiteX32" fmla="*/ 70888 w 78072"/>
                <a:gd name="connsiteY32" fmla="*/ 22026 h 51049"/>
                <a:gd name="connsiteX33" fmla="*/ 69860 w 78072"/>
                <a:gd name="connsiteY33" fmla="*/ 23519 h 51049"/>
                <a:gd name="connsiteX34" fmla="*/ 66884 w 78072"/>
                <a:gd name="connsiteY34" fmla="*/ 23028 h 51049"/>
                <a:gd name="connsiteX35" fmla="*/ 66177 w 78072"/>
                <a:gd name="connsiteY35" fmla="*/ 24737 h 51049"/>
                <a:gd name="connsiteX36" fmla="*/ 61847 w 78072"/>
                <a:gd name="connsiteY36" fmla="*/ 26524 h 51049"/>
                <a:gd name="connsiteX37" fmla="*/ 59559 w 78072"/>
                <a:gd name="connsiteY37" fmla="*/ 26817 h 51049"/>
                <a:gd name="connsiteX38" fmla="*/ 58470 w 78072"/>
                <a:gd name="connsiteY38" fmla="*/ 28855 h 51049"/>
                <a:gd name="connsiteX39" fmla="*/ 59647 w 78072"/>
                <a:gd name="connsiteY39" fmla="*/ 30597 h 51049"/>
                <a:gd name="connsiteX40" fmla="*/ 58389 w 78072"/>
                <a:gd name="connsiteY40" fmla="*/ 31370 h 51049"/>
                <a:gd name="connsiteX41" fmla="*/ 60418 w 78072"/>
                <a:gd name="connsiteY41" fmla="*/ 33736 h 51049"/>
                <a:gd name="connsiteX42" fmla="*/ 57428 w 78072"/>
                <a:gd name="connsiteY42" fmla="*/ 35434 h 51049"/>
                <a:gd name="connsiteX43" fmla="*/ 55028 w 78072"/>
                <a:gd name="connsiteY43" fmla="*/ 36358 h 51049"/>
                <a:gd name="connsiteX44" fmla="*/ 54901 w 78072"/>
                <a:gd name="connsiteY44" fmla="*/ 37641 h 51049"/>
                <a:gd name="connsiteX45" fmla="*/ 51023 w 78072"/>
                <a:gd name="connsiteY45" fmla="*/ 39916 h 51049"/>
                <a:gd name="connsiteX46" fmla="*/ 49647 w 78072"/>
                <a:gd name="connsiteY46" fmla="*/ 39472 h 51049"/>
                <a:gd name="connsiteX47" fmla="*/ 48707 w 78072"/>
                <a:gd name="connsiteY47" fmla="*/ 40130 h 51049"/>
                <a:gd name="connsiteX48" fmla="*/ 44892 w 78072"/>
                <a:gd name="connsiteY48" fmla="*/ 38610 h 51049"/>
                <a:gd name="connsiteX49" fmla="*/ 42998 w 78072"/>
                <a:gd name="connsiteY49" fmla="*/ 37592 h 51049"/>
                <a:gd name="connsiteX50" fmla="*/ 42862 w 78072"/>
                <a:gd name="connsiteY50" fmla="*/ 36318 h 51049"/>
                <a:gd name="connsiteX51" fmla="*/ 40688 w 78072"/>
                <a:gd name="connsiteY51" fmla="*/ 35695 h 51049"/>
                <a:gd name="connsiteX52" fmla="*/ 40026 w 78072"/>
                <a:gd name="connsiteY52" fmla="*/ 37161 h 51049"/>
                <a:gd name="connsiteX53" fmla="*/ 33536 w 78072"/>
                <a:gd name="connsiteY53" fmla="*/ 36402 h 51049"/>
                <a:gd name="connsiteX54" fmla="*/ 34192 w 78072"/>
                <a:gd name="connsiteY54" fmla="*/ 37940 h 51049"/>
                <a:gd name="connsiteX55" fmla="*/ 33160 w 78072"/>
                <a:gd name="connsiteY55" fmla="*/ 38385 h 51049"/>
                <a:gd name="connsiteX56" fmla="*/ 31213 w 78072"/>
                <a:gd name="connsiteY56" fmla="*/ 36401 h 51049"/>
                <a:gd name="connsiteX57" fmla="*/ 28526 w 78072"/>
                <a:gd name="connsiteY57" fmla="*/ 34286 h 51049"/>
                <a:gd name="connsiteX58" fmla="*/ 7827 w 78072"/>
                <a:gd name="connsiteY58" fmla="*/ 48680 h 51049"/>
                <a:gd name="connsiteX59" fmla="*/ 4568 w 78072"/>
                <a:gd name="connsiteY59" fmla="*/ 50971 h 51049"/>
                <a:gd name="connsiteX60" fmla="*/ 1038 w 78072"/>
                <a:gd name="connsiteY60" fmla="*/ 47799 h 51049"/>
                <a:gd name="connsiteX0" fmla="*/ 1038 w 78072"/>
                <a:gd name="connsiteY0" fmla="*/ 47579 h 50829"/>
                <a:gd name="connsiteX1" fmla="*/ 5125 w 78072"/>
                <a:gd name="connsiteY1" fmla="*/ 47013 h 50829"/>
                <a:gd name="connsiteX2" fmla="*/ 6504 w 78072"/>
                <a:gd name="connsiteY2" fmla="*/ 43279 h 50829"/>
                <a:gd name="connsiteX3" fmla="*/ 8300 w 78072"/>
                <a:gd name="connsiteY3" fmla="*/ 37982 h 50829"/>
                <a:gd name="connsiteX4" fmla="*/ 14114 w 78072"/>
                <a:gd name="connsiteY4" fmla="*/ 33940 h 50829"/>
                <a:gd name="connsiteX5" fmla="*/ 16614 w 78072"/>
                <a:gd name="connsiteY5" fmla="*/ 26834 h 50829"/>
                <a:gd name="connsiteX6" fmla="*/ 17315 w 78072"/>
                <a:gd name="connsiteY6" fmla="*/ 23340 h 50829"/>
                <a:gd name="connsiteX7" fmla="*/ 22317 w 78072"/>
                <a:gd name="connsiteY7" fmla="*/ 19067 h 50829"/>
                <a:gd name="connsiteX8" fmla="*/ 24386 w 78072"/>
                <a:gd name="connsiteY8" fmla="*/ 16400 h 50829"/>
                <a:gd name="connsiteX9" fmla="*/ 24302 w 78072"/>
                <a:gd name="connsiteY9" fmla="*/ 12780 h 50829"/>
                <a:gd name="connsiteX10" fmla="*/ 21931 w 78072"/>
                <a:gd name="connsiteY10" fmla="*/ 8951 h 50829"/>
                <a:gd name="connsiteX11" fmla="*/ 27380 w 78072"/>
                <a:gd name="connsiteY11" fmla="*/ 981 h 50829"/>
                <a:gd name="connsiteX12" fmla="*/ 32191 w 78072"/>
                <a:gd name="connsiteY12" fmla="*/ 4606 h 50829"/>
                <a:gd name="connsiteX13" fmla="*/ 36371 w 78072"/>
                <a:gd name="connsiteY13" fmla="*/ 5895 h 50829"/>
                <a:gd name="connsiteX14" fmla="*/ 38939 w 78072"/>
                <a:gd name="connsiteY14" fmla="*/ 2580 h 50829"/>
                <a:gd name="connsiteX15" fmla="*/ 41837 w 78072"/>
                <a:gd name="connsiteY15" fmla="*/ 4400 h 50829"/>
                <a:gd name="connsiteX16" fmla="*/ 44124 w 78072"/>
                <a:gd name="connsiteY16" fmla="*/ 108 h 50829"/>
                <a:gd name="connsiteX17" fmla="*/ 49904 w 78072"/>
                <a:gd name="connsiteY17" fmla="*/ 1624 h 50829"/>
                <a:gd name="connsiteX18" fmla="*/ 47408 w 78072"/>
                <a:gd name="connsiteY18" fmla="*/ 5164 h 50829"/>
                <a:gd name="connsiteX19" fmla="*/ 49620 w 78072"/>
                <a:gd name="connsiteY19" fmla="*/ 15165 h 50829"/>
                <a:gd name="connsiteX20" fmla="*/ 54473 w 78072"/>
                <a:gd name="connsiteY20" fmla="*/ 16716 h 50829"/>
                <a:gd name="connsiteX21" fmla="*/ 56424 w 78072"/>
                <a:gd name="connsiteY21" fmla="*/ 15653 h 50829"/>
                <a:gd name="connsiteX22" fmla="*/ 58580 w 78072"/>
                <a:gd name="connsiteY22" fmla="*/ 16739 h 50829"/>
                <a:gd name="connsiteX23" fmla="*/ 59503 w 78072"/>
                <a:gd name="connsiteY23" fmla="*/ 17873 h 50829"/>
                <a:gd name="connsiteX24" fmla="*/ 62744 w 78072"/>
                <a:gd name="connsiteY24" fmla="*/ 16035 h 50829"/>
                <a:gd name="connsiteX25" fmla="*/ 65152 w 78072"/>
                <a:gd name="connsiteY25" fmla="*/ 15879 h 50829"/>
                <a:gd name="connsiteX26" fmla="*/ 66567 w 78072"/>
                <a:gd name="connsiteY26" fmla="*/ 16543 h 50829"/>
                <a:gd name="connsiteX27" fmla="*/ 71129 w 78072"/>
                <a:gd name="connsiteY27" fmla="*/ 15584 h 50829"/>
                <a:gd name="connsiteX28" fmla="*/ 74475 w 78072"/>
                <a:gd name="connsiteY28" fmla="*/ 13637 h 50829"/>
                <a:gd name="connsiteX29" fmla="*/ 75570 w 78072"/>
                <a:gd name="connsiteY29" fmla="*/ 15760 h 50829"/>
                <a:gd name="connsiteX30" fmla="*/ 77750 w 78072"/>
                <a:gd name="connsiteY30" fmla="*/ 18881 h 50829"/>
                <a:gd name="connsiteX31" fmla="*/ 74113 w 78072"/>
                <a:gd name="connsiteY31" fmla="*/ 20431 h 50829"/>
                <a:gd name="connsiteX32" fmla="*/ 70888 w 78072"/>
                <a:gd name="connsiteY32" fmla="*/ 21806 h 50829"/>
                <a:gd name="connsiteX33" fmla="*/ 69860 w 78072"/>
                <a:gd name="connsiteY33" fmla="*/ 23299 h 50829"/>
                <a:gd name="connsiteX34" fmla="*/ 66884 w 78072"/>
                <a:gd name="connsiteY34" fmla="*/ 22808 h 50829"/>
                <a:gd name="connsiteX35" fmla="*/ 66177 w 78072"/>
                <a:gd name="connsiteY35" fmla="*/ 24517 h 50829"/>
                <a:gd name="connsiteX36" fmla="*/ 61847 w 78072"/>
                <a:gd name="connsiteY36" fmla="*/ 26304 h 50829"/>
                <a:gd name="connsiteX37" fmla="*/ 59559 w 78072"/>
                <a:gd name="connsiteY37" fmla="*/ 26597 h 50829"/>
                <a:gd name="connsiteX38" fmla="*/ 58470 w 78072"/>
                <a:gd name="connsiteY38" fmla="*/ 28635 h 50829"/>
                <a:gd name="connsiteX39" fmla="*/ 59647 w 78072"/>
                <a:gd name="connsiteY39" fmla="*/ 30377 h 50829"/>
                <a:gd name="connsiteX40" fmla="*/ 58389 w 78072"/>
                <a:gd name="connsiteY40" fmla="*/ 31150 h 50829"/>
                <a:gd name="connsiteX41" fmla="*/ 60418 w 78072"/>
                <a:gd name="connsiteY41" fmla="*/ 33516 h 50829"/>
                <a:gd name="connsiteX42" fmla="*/ 57428 w 78072"/>
                <a:gd name="connsiteY42" fmla="*/ 35214 h 50829"/>
                <a:gd name="connsiteX43" fmla="*/ 55028 w 78072"/>
                <a:gd name="connsiteY43" fmla="*/ 36138 h 50829"/>
                <a:gd name="connsiteX44" fmla="*/ 54901 w 78072"/>
                <a:gd name="connsiteY44" fmla="*/ 37421 h 50829"/>
                <a:gd name="connsiteX45" fmla="*/ 51023 w 78072"/>
                <a:gd name="connsiteY45" fmla="*/ 39696 h 50829"/>
                <a:gd name="connsiteX46" fmla="*/ 49647 w 78072"/>
                <a:gd name="connsiteY46" fmla="*/ 39252 h 50829"/>
                <a:gd name="connsiteX47" fmla="*/ 48707 w 78072"/>
                <a:gd name="connsiteY47" fmla="*/ 39910 h 50829"/>
                <a:gd name="connsiteX48" fmla="*/ 44892 w 78072"/>
                <a:gd name="connsiteY48" fmla="*/ 38390 h 50829"/>
                <a:gd name="connsiteX49" fmla="*/ 42998 w 78072"/>
                <a:gd name="connsiteY49" fmla="*/ 37372 h 50829"/>
                <a:gd name="connsiteX50" fmla="*/ 42862 w 78072"/>
                <a:gd name="connsiteY50" fmla="*/ 36098 h 50829"/>
                <a:gd name="connsiteX51" fmla="*/ 40688 w 78072"/>
                <a:gd name="connsiteY51" fmla="*/ 35475 h 50829"/>
                <a:gd name="connsiteX52" fmla="*/ 40026 w 78072"/>
                <a:gd name="connsiteY52" fmla="*/ 36941 h 50829"/>
                <a:gd name="connsiteX53" fmla="*/ 33536 w 78072"/>
                <a:gd name="connsiteY53" fmla="*/ 36182 h 50829"/>
                <a:gd name="connsiteX54" fmla="*/ 34192 w 78072"/>
                <a:gd name="connsiteY54" fmla="*/ 37720 h 50829"/>
                <a:gd name="connsiteX55" fmla="*/ 33160 w 78072"/>
                <a:gd name="connsiteY55" fmla="*/ 38165 h 50829"/>
                <a:gd name="connsiteX56" fmla="*/ 31213 w 78072"/>
                <a:gd name="connsiteY56" fmla="*/ 36181 h 50829"/>
                <a:gd name="connsiteX57" fmla="*/ 28526 w 78072"/>
                <a:gd name="connsiteY57" fmla="*/ 34066 h 50829"/>
                <a:gd name="connsiteX58" fmla="*/ 7827 w 78072"/>
                <a:gd name="connsiteY58" fmla="*/ 48460 h 50829"/>
                <a:gd name="connsiteX59" fmla="*/ 4568 w 78072"/>
                <a:gd name="connsiteY59" fmla="*/ 50751 h 50829"/>
                <a:gd name="connsiteX60" fmla="*/ 1038 w 78072"/>
                <a:gd name="connsiteY60" fmla="*/ 47579 h 5082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7408 w 78072"/>
                <a:gd name="connsiteY19" fmla="*/ 5144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002 w 78072"/>
                <a:gd name="connsiteY19" fmla="*/ 5375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70072 w 78072"/>
                <a:gd name="connsiteY25" fmla="*/ 6722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65152 w 78072"/>
                <a:gd name="connsiteY27" fmla="*/ 15859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74151 w 78072"/>
                <a:gd name="connsiteY27" fmla="*/ 10078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83405"/>
                <a:gd name="connsiteY0" fmla="*/ 47559 h 50809"/>
                <a:gd name="connsiteX1" fmla="*/ 5125 w 83405"/>
                <a:gd name="connsiteY1" fmla="*/ 46993 h 50809"/>
                <a:gd name="connsiteX2" fmla="*/ 6504 w 83405"/>
                <a:gd name="connsiteY2" fmla="*/ 43259 h 50809"/>
                <a:gd name="connsiteX3" fmla="*/ 8300 w 83405"/>
                <a:gd name="connsiteY3" fmla="*/ 37962 h 50809"/>
                <a:gd name="connsiteX4" fmla="*/ 14114 w 83405"/>
                <a:gd name="connsiteY4" fmla="*/ 33920 h 50809"/>
                <a:gd name="connsiteX5" fmla="*/ 16614 w 83405"/>
                <a:gd name="connsiteY5" fmla="*/ 26814 h 50809"/>
                <a:gd name="connsiteX6" fmla="*/ 17315 w 83405"/>
                <a:gd name="connsiteY6" fmla="*/ 23320 h 50809"/>
                <a:gd name="connsiteX7" fmla="*/ 22317 w 83405"/>
                <a:gd name="connsiteY7" fmla="*/ 19047 h 50809"/>
                <a:gd name="connsiteX8" fmla="*/ 24386 w 83405"/>
                <a:gd name="connsiteY8" fmla="*/ 16380 h 50809"/>
                <a:gd name="connsiteX9" fmla="*/ 24302 w 83405"/>
                <a:gd name="connsiteY9" fmla="*/ 12760 h 50809"/>
                <a:gd name="connsiteX10" fmla="*/ 21931 w 83405"/>
                <a:gd name="connsiteY10" fmla="*/ 8931 h 50809"/>
                <a:gd name="connsiteX11" fmla="*/ 27380 w 83405"/>
                <a:gd name="connsiteY11" fmla="*/ 961 h 50809"/>
                <a:gd name="connsiteX12" fmla="*/ 32191 w 83405"/>
                <a:gd name="connsiteY12" fmla="*/ 4586 h 50809"/>
                <a:gd name="connsiteX13" fmla="*/ 36371 w 83405"/>
                <a:gd name="connsiteY13" fmla="*/ 5875 h 50809"/>
                <a:gd name="connsiteX14" fmla="*/ 38939 w 83405"/>
                <a:gd name="connsiteY14" fmla="*/ 2560 h 50809"/>
                <a:gd name="connsiteX15" fmla="*/ 41837 w 83405"/>
                <a:gd name="connsiteY15" fmla="*/ 4380 h 50809"/>
                <a:gd name="connsiteX16" fmla="*/ 44124 w 83405"/>
                <a:gd name="connsiteY16" fmla="*/ 88 h 50809"/>
                <a:gd name="connsiteX17" fmla="*/ 49904 w 83405"/>
                <a:gd name="connsiteY17" fmla="*/ 1604 h 50809"/>
                <a:gd name="connsiteX18" fmla="*/ 51186 w 83405"/>
                <a:gd name="connsiteY18" fmla="*/ 2950 h 50809"/>
                <a:gd name="connsiteX19" fmla="*/ 46622 w 83405"/>
                <a:gd name="connsiteY19" fmla="*/ 5507 h 50809"/>
                <a:gd name="connsiteX20" fmla="*/ 47107 w 83405"/>
                <a:gd name="connsiteY20" fmla="*/ 7470 h 50809"/>
                <a:gd name="connsiteX21" fmla="*/ 54093 w 83405"/>
                <a:gd name="connsiteY21" fmla="*/ 8203 h 50809"/>
                <a:gd name="connsiteX22" fmla="*/ 57889 w 83405"/>
                <a:gd name="connsiteY22" fmla="*/ 11325 h 50809"/>
                <a:gd name="connsiteX23" fmla="*/ 60757 w 83405"/>
                <a:gd name="connsiteY23" fmla="*/ 11312 h 50809"/>
                <a:gd name="connsiteX24" fmla="*/ 64923 w 83405"/>
                <a:gd name="connsiteY24" fmla="*/ 10930 h 50809"/>
                <a:gd name="connsiteX25" fmla="*/ 67280 w 83405"/>
                <a:gd name="connsiteY25" fmla="*/ 7829 h 50809"/>
                <a:gd name="connsiteX26" fmla="*/ 70072 w 83405"/>
                <a:gd name="connsiteY26" fmla="*/ 6722 h 50809"/>
                <a:gd name="connsiteX27" fmla="*/ 74151 w 83405"/>
                <a:gd name="connsiteY27" fmla="*/ 10078 h 50809"/>
                <a:gd name="connsiteX28" fmla="*/ 83351 w 83405"/>
                <a:gd name="connsiteY28" fmla="*/ 14323 h 50809"/>
                <a:gd name="connsiteX29" fmla="*/ 71129 w 83405"/>
                <a:gd name="connsiteY29" fmla="*/ 15564 h 50809"/>
                <a:gd name="connsiteX30" fmla="*/ 74475 w 83405"/>
                <a:gd name="connsiteY30" fmla="*/ 13617 h 50809"/>
                <a:gd name="connsiteX31" fmla="*/ 75570 w 83405"/>
                <a:gd name="connsiteY31" fmla="*/ 15740 h 50809"/>
                <a:gd name="connsiteX32" fmla="*/ 77750 w 83405"/>
                <a:gd name="connsiteY32" fmla="*/ 18861 h 50809"/>
                <a:gd name="connsiteX33" fmla="*/ 74113 w 83405"/>
                <a:gd name="connsiteY33" fmla="*/ 20411 h 50809"/>
                <a:gd name="connsiteX34" fmla="*/ 70888 w 83405"/>
                <a:gd name="connsiteY34" fmla="*/ 21786 h 50809"/>
                <a:gd name="connsiteX35" fmla="*/ 69860 w 83405"/>
                <a:gd name="connsiteY35" fmla="*/ 23279 h 50809"/>
                <a:gd name="connsiteX36" fmla="*/ 66884 w 83405"/>
                <a:gd name="connsiteY36" fmla="*/ 22788 h 50809"/>
                <a:gd name="connsiteX37" fmla="*/ 66177 w 83405"/>
                <a:gd name="connsiteY37" fmla="*/ 24497 h 50809"/>
                <a:gd name="connsiteX38" fmla="*/ 61847 w 83405"/>
                <a:gd name="connsiteY38" fmla="*/ 26284 h 50809"/>
                <a:gd name="connsiteX39" fmla="*/ 59559 w 83405"/>
                <a:gd name="connsiteY39" fmla="*/ 26577 h 50809"/>
                <a:gd name="connsiteX40" fmla="*/ 58470 w 83405"/>
                <a:gd name="connsiteY40" fmla="*/ 28615 h 50809"/>
                <a:gd name="connsiteX41" fmla="*/ 59647 w 83405"/>
                <a:gd name="connsiteY41" fmla="*/ 30357 h 50809"/>
                <a:gd name="connsiteX42" fmla="*/ 58389 w 83405"/>
                <a:gd name="connsiteY42" fmla="*/ 31130 h 50809"/>
                <a:gd name="connsiteX43" fmla="*/ 60418 w 83405"/>
                <a:gd name="connsiteY43" fmla="*/ 33496 h 50809"/>
                <a:gd name="connsiteX44" fmla="*/ 57428 w 83405"/>
                <a:gd name="connsiteY44" fmla="*/ 35194 h 50809"/>
                <a:gd name="connsiteX45" fmla="*/ 55028 w 83405"/>
                <a:gd name="connsiteY45" fmla="*/ 36118 h 50809"/>
                <a:gd name="connsiteX46" fmla="*/ 54901 w 83405"/>
                <a:gd name="connsiteY46" fmla="*/ 37401 h 50809"/>
                <a:gd name="connsiteX47" fmla="*/ 51023 w 83405"/>
                <a:gd name="connsiteY47" fmla="*/ 39676 h 50809"/>
                <a:gd name="connsiteX48" fmla="*/ 49647 w 83405"/>
                <a:gd name="connsiteY48" fmla="*/ 39232 h 50809"/>
                <a:gd name="connsiteX49" fmla="*/ 48707 w 83405"/>
                <a:gd name="connsiteY49" fmla="*/ 39890 h 50809"/>
                <a:gd name="connsiteX50" fmla="*/ 44892 w 83405"/>
                <a:gd name="connsiteY50" fmla="*/ 38370 h 50809"/>
                <a:gd name="connsiteX51" fmla="*/ 42998 w 83405"/>
                <a:gd name="connsiteY51" fmla="*/ 37352 h 50809"/>
                <a:gd name="connsiteX52" fmla="*/ 42862 w 83405"/>
                <a:gd name="connsiteY52" fmla="*/ 36078 h 50809"/>
                <a:gd name="connsiteX53" fmla="*/ 40688 w 83405"/>
                <a:gd name="connsiteY53" fmla="*/ 35455 h 50809"/>
                <a:gd name="connsiteX54" fmla="*/ 40026 w 83405"/>
                <a:gd name="connsiteY54" fmla="*/ 36921 h 50809"/>
                <a:gd name="connsiteX55" fmla="*/ 33536 w 83405"/>
                <a:gd name="connsiteY55" fmla="*/ 36162 h 50809"/>
                <a:gd name="connsiteX56" fmla="*/ 34192 w 83405"/>
                <a:gd name="connsiteY56" fmla="*/ 37700 h 50809"/>
                <a:gd name="connsiteX57" fmla="*/ 33160 w 83405"/>
                <a:gd name="connsiteY57" fmla="*/ 38145 h 50809"/>
                <a:gd name="connsiteX58" fmla="*/ 31213 w 83405"/>
                <a:gd name="connsiteY58" fmla="*/ 36161 h 50809"/>
                <a:gd name="connsiteX59" fmla="*/ 28526 w 83405"/>
                <a:gd name="connsiteY59" fmla="*/ 34046 h 50809"/>
                <a:gd name="connsiteX60" fmla="*/ 7827 w 83405"/>
                <a:gd name="connsiteY60" fmla="*/ 48440 h 50809"/>
                <a:gd name="connsiteX61" fmla="*/ 4568 w 83405"/>
                <a:gd name="connsiteY61" fmla="*/ 50731 h 50809"/>
                <a:gd name="connsiteX62" fmla="*/ 1038 w 83405"/>
                <a:gd name="connsiteY62" fmla="*/ 47559 h 50809"/>
                <a:gd name="connsiteX0" fmla="*/ 1038 w 84001"/>
                <a:gd name="connsiteY0" fmla="*/ 47559 h 50809"/>
                <a:gd name="connsiteX1" fmla="*/ 5125 w 84001"/>
                <a:gd name="connsiteY1" fmla="*/ 46993 h 50809"/>
                <a:gd name="connsiteX2" fmla="*/ 6504 w 84001"/>
                <a:gd name="connsiteY2" fmla="*/ 43259 h 50809"/>
                <a:gd name="connsiteX3" fmla="*/ 8300 w 84001"/>
                <a:gd name="connsiteY3" fmla="*/ 37962 h 50809"/>
                <a:gd name="connsiteX4" fmla="*/ 14114 w 84001"/>
                <a:gd name="connsiteY4" fmla="*/ 33920 h 50809"/>
                <a:gd name="connsiteX5" fmla="*/ 16614 w 84001"/>
                <a:gd name="connsiteY5" fmla="*/ 26814 h 50809"/>
                <a:gd name="connsiteX6" fmla="*/ 17315 w 84001"/>
                <a:gd name="connsiteY6" fmla="*/ 23320 h 50809"/>
                <a:gd name="connsiteX7" fmla="*/ 22317 w 84001"/>
                <a:gd name="connsiteY7" fmla="*/ 19047 h 50809"/>
                <a:gd name="connsiteX8" fmla="*/ 24386 w 84001"/>
                <a:gd name="connsiteY8" fmla="*/ 16380 h 50809"/>
                <a:gd name="connsiteX9" fmla="*/ 24302 w 84001"/>
                <a:gd name="connsiteY9" fmla="*/ 12760 h 50809"/>
                <a:gd name="connsiteX10" fmla="*/ 21931 w 84001"/>
                <a:gd name="connsiteY10" fmla="*/ 8931 h 50809"/>
                <a:gd name="connsiteX11" fmla="*/ 27380 w 84001"/>
                <a:gd name="connsiteY11" fmla="*/ 961 h 50809"/>
                <a:gd name="connsiteX12" fmla="*/ 32191 w 84001"/>
                <a:gd name="connsiteY12" fmla="*/ 4586 h 50809"/>
                <a:gd name="connsiteX13" fmla="*/ 36371 w 84001"/>
                <a:gd name="connsiteY13" fmla="*/ 5875 h 50809"/>
                <a:gd name="connsiteX14" fmla="*/ 38939 w 84001"/>
                <a:gd name="connsiteY14" fmla="*/ 2560 h 50809"/>
                <a:gd name="connsiteX15" fmla="*/ 41837 w 84001"/>
                <a:gd name="connsiteY15" fmla="*/ 4380 h 50809"/>
                <a:gd name="connsiteX16" fmla="*/ 44124 w 84001"/>
                <a:gd name="connsiteY16" fmla="*/ 88 h 50809"/>
                <a:gd name="connsiteX17" fmla="*/ 49904 w 84001"/>
                <a:gd name="connsiteY17" fmla="*/ 1604 h 50809"/>
                <a:gd name="connsiteX18" fmla="*/ 51186 w 84001"/>
                <a:gd name="connsiteY18" fmla="*/ 2950 h 50809"/>
                <a:gd name="connsiteX19" fmla="*/ 46622 w 84001"/>
                <a:gd name="connsiteY19" fmla="*/ 5507 h 50809"/>
                <a:gd name="connsiteX20" fmla="*/ 47107 w 84001"/>
                <a:gd name="connsiteY20" fmla="*/ 7470 h 50809"/>
                <a:gd name="connsiteX21" fmla="*/ 54093 w 84001"/>
                <a:gd name="connsiteY21" fmla="*/ 8203 h 50809"/>
                <a:gd name="connsiteX22" fmla="*/ 57889 w 84001"/>
                <a:gd name="connsiteY22" fmla="*/ 11325 h 50809"/>
                <a:gd name="connsiteX23" fmla="*/ 60757 w 84001"/>
                <a:gd name="connsiteY23" fmla="*/ 11312 h 50809"/>
                <a:gd name="connsiteX24" fmla="*/ 64923 w 84001"/>
                <a:gd name="connsiteY24" fmla="*/ 10930 h 50809"/>
                <a:gd name="connsiteX25" fmla="*/ 67280 w 84001"/>
                <a:gd name="connsiteY25" fmla="*/ 7829 h 50809"/>
                <a:gd name="connsiteX26" fmla="*/ 70072 w 84001"/>
                <a:gd name="connsiteY26" fmla="*/ 6722 h 50809"/>
                <a:gd name="connsiteX27" fmla="*/ 74151 w 84001"/>
                <a:gd name="connsiteY27" fmla="*/ 10078 h 50809"/>
                <a:gd name="connsiteX28" fmla="*/ 83351 w 84001"/>
                <a:gd name="connsiteY28" fmla="*/ 14323 h 50809"/>
                <a:gd name="connsiteX29" fmla="*/ 83902 w 84001"/>
                <a:gd name="connsiteY29" fmla="*/ 17577 h 50809"/>
                <a:gd name="connsiteX30" fmla="*/ 74475 w 84001"/>
                <a:gd name="connsiteY30" fmla="*/ 13617 h 50809"/>
                <a:gd name="connsiteX31" fmla="*/ 75570 w 84001"/>
                <a:gd name="connsiteY31" fmla="*/ 15740 h 50809"/>
                <a:gd name="connsiteX32" fmla="*/ 77750 w 84001"/>
                <a:gd name="connsiteY32" fmla="*/ 18861 h 50809"/>
                <a:gd name="connsiteX33" fmla="*/ 74113 w 84001"/>
                <a:gd name="connsiteY33" fmla="*/ 20411 h 50809"/>
                <a:gd name="connsiteX34" fmla="*/ 70888 w 84001"/>
                <a:gd name="connsiteY34" fmla="*/ 21786 h 50809"/>
                <a:gd name="connsiteX35" fmla="*/ 69860 w 84001"/>
                <a:gd name="connsiteY35" fmla="*/ 23279 h 50809"/>
                <a:gd name="connsiteX36" fmla="*/ 66884 w 84001"/>
                <a:gd name="connsiteY36" fmla="*/ 22788 h 50809"/>
                <a:gd name="connsiteX37" fmla="*/ 66177 w 84001"/>
                <a:gd name="connsiteY37" fmla="*/ 24497 h 50809"/>
                <a:gd name="connsiteX38" fmla="*/ 61847 w 84001"/>
                <a:gd name="connsiteY38" fmla="*/ 26284 h 50809"/>
                <a:gd name="connsiteX39" fmla="*/ 59559 w 84001"/>
                <a:gd name="connsiteY39" fmla="*/ 26577 h 50809"/>
                <a:gd name="connsiteX40" fmla="*/ 58470 w 84001"/>
                <a:gd name="connsiteY40" fmla="*/ 28615 h 50809"/>
                <a:gd name="connsiteX41" fmla="*/ 59647 w 84001"/>
                <a:gd name="connsiteY41" fmla="*/ 30357 h 50809"/>
                <a:gd name="connsiteX42" fmla="*/ 58389 w 84001"/>
                <a:gd name="connsiteY42" fmla="*/ 31130 h 50809"/>
                <a:gd name="connsiteX43" fmla="*/ 60418 w 84001"/>
                <a:gd name="connsiteY43" fmla="*/ 33496 h 50809"/>
                <a:gd name="connsiteX44" fmla="*/ 57428 w 84001"/>
                <a:gd name="connsiteY44" fmla="*/ 35194 h 50809"/>
                <a:gd name="connsiteX45" fmla="*/ 55028 w 84001"/>
                <a:gd name="connsiteY45" fmla="*/ 36118 h 50809"/>
                <a:gd name="connsiteX46" fmla="*/ 54901 w 84001"/>
                <a:gd name="connsiteY46" fmla="*/ 37401 h 50809"/>
                <a:gd name="connsiteX47" fmla="*/ 51023 w 84001"/>
                <a:gd name="connsiteY47" fmla="*/ 39676 h 50809"/>
                <a:gd name="connsiteX48" fmla="*/ 49647 w 84001"/>
                <a:gd name="connsiteY48" fmla="*/ 39232 h 50809"/>
                <a:gd name="connsiteX49" fmla="*/ 48707 w 84001"/>
                <a:gd name="connsiteY49" fmla="*/ 39890 h 50809"/>
                <a:gd name="connsiteX50" fmla="*/ 44892 w 84001"/>
                <a:gd name="connsiteY50" fmla="*/ 38370 h 50809"/>
                <a:gd name="connsiteX51" fmla="*/ 42998 w 84001"/>
                <a:gd name="connsiteY51" fmla="*/ 37352 h 50809"/>
                <a:gd name="connsiteX52" fmla="*/ 42862 w 84001"/>
                <a:gd name="connsiteY52" fmla="*/ 36078 h 50809"/>
                <a:gd name="connsiteX53" fmla="*/ 40688 w 84001"/>
                <a:gd name="connsiteY53" fmla="*/ 35455 h 50809"/>
                <a:gd name="connsiteX54" fmla="*/ 40026 w 84001"/>
                <a:gd name="connsiteY54" fmla="*/ 36921 h 50809"/>
                <a:gd name="connsiteX55" fmla="*/ 33536 w 84001"/>
                <a:gd name="connsiteY55" fmla="*/ 36162 h 50809"/>
                <a:gd name="connsiteX56" fmla="*/ 34192 w 84001"/>
                <a:gd name="connsiteY56" fmla="*/ 37700 h 50809"/>
                <a:gd name="connsiteX57" fmla="*/ 33160 w 84001"/>
                <a:gd name="connsiteY57" fmla="*/ 38145 h 50809"/>
                <a:gd name="connsiteX58" fmla="*/ 31213 w 84001"/>
                <a:gd name="connsiteY58" fmla="*/ 36161 h 50809"/>
                <a:gd name="connsiteX59" fmla="*/ 28526 w 84001"/>
                <a:gd name="connsiteY59" fmla="*/ 34046 h 50809"/>
                <a:gd name="connsiteX60" fmla="*/ 7827 w 84001"/>
                <a:gd name="connsiteY60" fmla="*/ 48440 h 50809"/>
                <a:gd name="connsiteX61" fmla="*/ 4568 w 84001"/>
                <a:gd name="connsiteY61" fmla="*/ 50731 h 50809"/>
                <a:gd name="connsiteX62" fmla="*/ 1038 w 84001"/>
                <a:gd name="connsiteY62" fmla="*/ 47559 h 50809"/>
                <a:gd name="connsiteX0" fmla="*/ 1038 w 90675"/>
                <a:gd name="connsiteY0" fmla="*/ 47559 h 50809"/>
                <a:gd name="connsiteX1" fmla="*/ 5125 w 90675"/>
                <a:gd name="connsiteY1" fmla="*/ 46993 h 50809"/>
                <a:gd name="connsiteX2" fmla="*/ 6504 w 90675"/>
                <a:gd name="connsiteY2" fmla="*/ 43259 h 50809"/>
                <a:gd name="connsiteX3" fmla="*/ 8300 w 90675"/>
                <a:gd name="connsiteY3" fmla="*/ 37962 h 50809"/>
                <a:gd name="connsiteX4" fmla="*/ 14114 w 90675"/>
                <a:gd name="connsiteY4" fmla="*/ 33920 h 50809"/>
                <a:gd name="connsiteX5" fmla="*/ 16614 w 90675"/>
                <a:gd name="connsiteY5" fmla="*/ 26814 h 50809"/>
                <a:gd name="connsiteX6" fmla="*/ 17315 w 90675"/>
                <a:gd name="connsiteY6" fmla="*/ 23320 h 50809"/>
                <a:gd name="connsiteX7" fmla="*/ 22317 w 90675"/>
                <a:gd name="connsiteY7" fmla="*/ 19047 h 50809"/>
                <a:gd name="connsiteX8" fmla="*/ 24386 w 90675"/>
                <a:gd name="connsiteY8" fmla="*/ 16380 h 50809"/>
                <a:gd name="connsiteX9" fmla="*/ 24302 w 90675"/>
                <a:gd name="connsiteY9" fmla="*/ 12760 h 50809"/>
                <a:gd name="connsiteX10" fmla="*/ 21931 w 90675"/>
                <a:gd name="connsiteY10" fmla="*/ 8931 h 50809"/>
                <a:gd name="connsiteX11" fmla="*/ 27380 w 90675"/>
                <a:gd name="connsiteY11" fmla="*/ 961 h 50809"/>
                <a:gd name="connsiteX12" fmla="*/ 32191 w 90675"/>
                <a:gd name="connsiteY12" fmla="*/ 4586 h 50809"/>
                <a:gd name="connsiteX13" fmla="*/ 36371 w 90675"/>
                <a:gd name="connsiteY13" fmla="*/ 5875 h 50809"/>
                <a:gd name="connsiteX14" fmla="*/ 38939 w 90675"/>
                <a:gd name="connsiteY14" fmla="*/ 2560 h 50809"/>
                <a:gd name="connsiteX15" fmla="*/ 41837 w 90675"/>
                <a:gd name="connsiteY15" fmla="*/ 4380 h 50809"/>
                <a:gd name="connsiteX16" fmla="*/ 44124 w 90675"/>
                <a:gd name="connsiteY16" fmla="*/ 88 h 50809"/>
                <a:gd name="connsiteX17" fmla="*/ 49904 w 90675"/>
                <a:gd name="connsiteY17" fmla="*/ 1604 h 50809"/>
                <a:gd name="connsiteX18" fmla="*/ 51186 w 90675"/>
                <a:gd name="connsiteY18" fmla="*/ 2950 h 50809"/>
                <a:gd name="connsiteX19" fmla="*/ 46622 w 90675"/>
                <a:gd name="connsiteY19" fmla="*/ 5507 h 50809"/>
                <a:gd name="connsiteX20" fmla="*/ 47107 w 90675"/>
                <a:gd name="connsiteY20" fmla="*/ 7470 h 50809"/>
                <a:gd name="connsiteX21" fmla="*/ 54093 w 90675"/>
                <a:gd name="connsiteY21" fmla="*/ 8203 h 50809"/>
                <a:gd name="connsiteX22" fmla="*/ 57889 w 90675"/>
                <a:gd name="connsiteY22" fmla="*/ 11325 h 50809"/>
                <a:gd name="connsiteX23" fmla="*/ 60757 w 90675"/>
                <a:gd name="connsiteY23" fmla="*/ 11312 h 50809"/>
                <a:gd name="connsiteX24" fmla="*/ 64923 w 90675"/>
                <a:gd name="connsiteY24" fmla="*/ 10930 h 50809"/>
                <a:gd name="connsiteX25" fmla="*/ 67280 w 90675"/>
                <a:gd name="connsiteY25" fmla="*/ 7829 h 50809"/>
                <a:gd name="connsiteX26" fmla="*/ 70072 w 90675"/>
                <a:gd name="connsiteY26" fmla="*/ 6722 h 50809"/>
                <a:gd name="connsiteX27" fmla="*/ 74151 w 90675"/>
                <a:gd name="connsiteY27" fmla="*/ 10078 h 50809"/>
                <a:gd name="connsiteX28" fmla="*/ 83351 w 90675"/>
                <a:gd name="connsiteY28" fmla="*/ 14323 h 50809"/>
                <a:gd name="connsiteX29" fmla="*/ 83902 w 90675"/>
                <a:gd name="connsiteY29" fmla="*/ 17577 h 50809"/>
                <a:gd name="connsiteX30" fmla="*/ 90490 w 90675"/>
                <a:gd name="connsiteY30" fmla="*/ 18416 h 50809"/>
                <a:gd name="connsiteX31" fmla="*/ 75570 w 90675"/>
                <a:gd name="connsiteY31" fmla="*/ 15740 h 50809"/>
                <a:gd name="connsiteX32" fmla="*/ 77750 w 90675"/>
                <a:gd name="connsiteY32" fmla="*/ 18861 h 50809"/>
                <a:gd name="connsiteX33" fmla="*/ 74113 w 90675"/>
                <a:gd name="connsiteY33" fmla="*/ 20411 h 50809"/>
                <a:gd name="connsiteX34" fmla="*/ 70888 w 90675"/>
                <a:gd name="connsiteY34" fmla="*/ 21786 h 50809"/>
                <a:gd name="connsiteX35" fmla="*/ 69860 w 90675"/>
                <a:gd name="connsiteY35" fmla="*/ 23279 h 50809"/>
                <a:gd name="connsiteX36" fmla="*/ 66884 w 90675"/>
                <a:gd name="connsiteY36" fmla="*/ 22788 h 50809"/>
                <a:gd name="connsiteX37" fmla="*/ 66177 w 90675"/>
                <a:gd name="connsiteY37" fmla="*/ 24497 h 50809"/>
                <a:gd name="connsiteX38" fmla="*/ 61847 w 90675"/>
                <a:gd name="connsiteY38" fmla="*/ 26284 h 50809"/>
                <a:gd name="connsiteX39" fmla="*/ 59559 w 90675"/>
                <a:gd name="connsiteY39" fmla="*/ 26577 h 50809"/>
                <a:gd name="connsiteX40" fmla="*/ 58470 w 90675"/>
                <a:gd name="connsiteY40" fmla="*/ 28615 h 50809"/>
                <a:gd name="connsiteX41" fmla="*/ 59647 w 90675"/>
                <a:gd name="connsiteY41" fmla="*/ 30357 h 50809"/>
                <a:gd name="connsiteX42" fmla="*/ 58389 w 90675"/>
                <a:gd name="connsiteY42" fmla="*/ 31130 h 50809"/>
                <a:gd name="connsiteX43" fmla="*/ 60418 w 90675"/>
                <a:gd name="connsiteY43" fmla="*/ 33496 h 50809"/>
                <a:gd name="connsiteX44" fmla="*/ 57428 w 90675"/>
                <a:gd name="connsiteY44" fmla="*/ 35194 h 50809"/>
                <a:gd name="connsiteX45" fmla="*/ 55028 w 90675"/>
                <a:gd name="connsiteY45" fmla="*/ 36118 h 50809"/>
                <a:gd name="connsiteX46" fmla="*/ 54901 w 90675"/>
                <a:gd name="connsiteY46" fmla="*/ 37401 h 50809"/>
                <a:gd name="connsiteX47" fmla="*/ 51023 w 90675"/>
                <a:gd name="connsiteY47" fmla="*/ 39676 h 50809"/>
                <a:gd name="connsiteX48" fmla="*/ 49647 w 90675"/>
                <a:gd name="connsiteY48" fmla="*/ 39232 h 50809"/>
                <a:gd name="connsiteX49" fmla="*/ 48707 w 90675"/>
                <a:gd name="connsiteY49" fmla="*/ 39890 h 50809"/>
                <a:gd name="connsiteX50" fmla="*/ 44892 w 90675"/>
                <a:gd name="connsiteY50" fmla="*/ 38370 h 50809"/>
                <a:gd name="connsiteX51" fmla="*/ 42998 w 90675"/>
                <a:gd name="connsiteY51" fmla="*/ 37352 h 50809"/>
                <a:gd name="connsiteX52" fmla="*/ 42862 w 90675"/>
                <a:gd name="connsiteY52" fmla="*/ 36078 h 50809"/>
                <a:gd name="connsiteX53" fmla="*/ 40688 w 90675"/>
                <a:gd name="connsiteY53" fmla="*/ 35455 h 50809"/>
                <a:gd name="connsiteX54" fmla="*/ 40026 w 90675"/>
                <a:gd name="connsiteY54" fmla="*/ 36921 h 50809"/>
                <a:gd name="connsiteX55" fmla="*/ 33536 w 90675"/>
                <a:gd name="connsiteY55" fmla="*/ 36162 h 50809"/>
                <a:gd name="connsiteX56" fmla="*/ 34192 w 90675"/>
                <a:gd name="connsiteY56" fmla="*/ 37700 h 50809"/>
                <a:gd name="connsiteX57" fmla="*/ 33160 w 90675"/>
                <a:gd name="connsiteY57" fmla="*/ 38145 h 50809"/>
                <a:gd name="connsiteX58" fmla="*/ 31213 w 90675"/>
                <a:gd name="connsiteY58" fmla="*/ 36161 h 50809"/>
                <a:gd name="connsiteX59" fmla="*/ 28526 w 90675"/>
                <a:gd name="connsiteY59" fmla="*/ 34046 h 50809"/>
                <a:gd name="connsiteX60" fmla="*/ 7827 w 90675"/>
                <a:gd name="connsiteY60" fmla="*/ 48440 h 50809"/>
                <a:gd name="connsiteX61" fmla="*/ 4568 w 90675"/>
                <a:gd name="connsiteY61" fmla="*/ 50731 h 50809"/>
                <a:gd name="connsiteX62" fmla="*/ 1038 w 90675"/>
                <a:gd name="connsiteY62" fmla="*/ 47559 h 50809"/>
                <a:gd name="connsiteX0" fmla="*/ 1038 w 90751"/>
                <a:gd name="connsiteY0" fmla="*/ 47559 h 50809"/>
                <a:gd name="connsiteX1" fmla="*/ 5125 w 90751"/>
                <a:gd name="connsiteY1" fmla="*/ 46993 h 50809"/>
                <a:gd name="connsiteX2" fmla="*/ 6504 w 90751"/>
                <a:gd name="connsiteY2" fmla="*/ 43259 h 50809"/>
                <a:gd name="connsiteX3" fmla="*/ 8300 w 90751"/>
                <a:gd name="connsiteY3" fmla="*/ 37962 h 50809"/>
                <a:gd name="connsiteX4" fmla="*/ 14114 w 90751"/>
                <a:gd name="connsiteY4" fmla="*/ 33920 h 50809"/>
                <a:gd name="connsiteX5" fmla="*/ 16614 w 90751"/>
                <a:gd name="connsiteY5" fmla="*/ 26814 h 50809"/>
                <a:gd name="connsiteX6" fmla="*/ 17315 w 90751"/>
                <a:gd name="connsiteY6" fmla="*/ 23320 h 50809"/>
                <a:gd name="connsiteX7" fmla="*/ 22317 w 90751"/>
                <a:gd name="connsiteY7" fmla="*/ 19047 h 50809"/>
                <a:gd name="connsiteX8" fmla="*/ 24386 w 90751"/>
                <a:gd name="connsiteY8" fmla="*/ 16380 h 50809"/>
                <a:gd name="connsiteX9" fmla="*/ 24302 w 90751"/>
                <a:gd name="connsiteY9" fmla="*/ 12760 h 50809"/>
                <a:gd name="connsiteX10" fmla="*/ 21931 w 90751"/>
                <a:gd name="connsiteY10" fmla="*/ 8931 h 50809"/>
                <a:gd name="connsiteX11" fmla="*/ 27380 w 90751"/>
                <a:gd name="connsiteY11" fmla="*/ 961 h 50809"/>
                <a:gd name="connsiteX12" fmla="*/ 32191 w 90751"/>
                <a:gd name="connsiteY12" fmla="*/ 4586 h 50809"/>
                <a:gd name="connsiteX13" fmla="*/ 36371 w 90751"/>
                <a:gd name="connsiteY13" fmla="*/ 5875 h 50809"/>
                <a:gd name="connsiteX14" fmla="*/ 38939 w 90751"/>
                <a:gd name="connsiteY14" fmla="*/ 2560 h 50809"/>
                <a:gd name="connsiteX15" fmla="*/ 41837 w 90751"/>
                <a:gd name="connsiteY15" fmla="*/ 4380 h 50809"/>
                <a:gd name="connsiteX16" fmla="*/ 44124 w 90751"/>
                <a:gd name="connsiteY16" fmla="*/ 88 h 50809"/>
                <a:gd name="connsiteX17" fmla="*/ 49904 w 90751"/>
                <a:gd name="connsiteY17" fmla="*/ 1604 h 50809"/>
                <a:gd name="connsiteX18" fmla="*/ 51186 w 90751"/>
                <a:gd name="connsiteY18" fmla="*/ 2950 h 50809"/>
                <a:gd name="connsiteX19" fmla="*/ 46622 w 90751"/>
                <a:gd name="connsiteY19" fmla="*/ 5507 h 50809"/>
                <a:gd name="connsiteX20" fmla="*/ 47107 w 90751"/>
                <a:gd name="connsiteY20" fmla="*/ 7470 h 50809"/>
                <a:gd name="connsiteX21" fmla="*/ 54093 w 90751"/>
                <a:gd name="connsiteY21" fmla="*/ 8203 h 50809"/>
                <a:gd name="connsiteX22" fmla="*/ 57889 w 90751"/>
                <a:gd name="connsiteY22" fmla="*/ 11325 h 50809"/>
                <a:gd name="connsiteX23" fmla="*/ 60757 w 90751"/>
                <a:gd name="connsiteY23" fmla="*/ 11312 h 50809"/>
                <a:gd name="connsiteX24" fmla="*/ 64923 w 90751"/>
                <a:gd name="connsiteY24" fmla="*/ 10930 h 50809"/>
                <a:gd name="connsiteX25" fmla="*/ 67280 w 90751"/>
                <a:gd name="connsiteY25" fmla="*/ 7829 h 50809"/>
                <a:gd name="connsiteX26" fmla="*/ 70072 w 90751"/>
                <a:gd name="connsiteY26" fmla="*/ 6722 h 50809"/>
                <a:gd name="connsiteX27" fmla="*/ 74151 w 90751"/>
                <a:gd name="connsiteY27" fmla="*/ 10078 h 50809"/>
                <a:gd name="connsiteX28" fmla="*/ 83351 w 90751"/>
                <a:gd name="connsiteY28" fmla="*/ 14323 h 50809"/>
                <a:gd name="connsiteX29" fmla="*/ 83902 w 90751"/>
                <a:gd name="connsiteY29" fmla="*/ 17577 h 50809"/>
                <a:gd name="connsiteX30" fmla="*/ 90490 w 90751"/>
                <a:gd name="connsiteY30" fmla="*/ 18416 h 50809"/>
                <a:gd name="connsiteX31" fmla="*/ 88282 w 90751"/>
                <a:gd name="connsiteY31" fmla="*/ 20007 h 50809"/>
                <a:gd name="connsiteX32" fmla="*/ 77750 w 90751"/>
                <a:gd name="connsiteY32" fmla="*/ 18861 h 50809"/>
                <a:gd name="connsiteX33" fmla="*/ 74113 w 90751"/>
                <a:gd name="connsiteY33" fmla="*/ 20411 h 50809"/>
                <a:gd name="connsiteX34" fmla="*/ 70888 w 90751"/>
                <a:gd name="connsiteY34" fmla="*/ 21786 h 50809"/>
                <a:gd name="connsiteX35" fmla="*/ 69860 w 90751"/>
                <a:gd name="connsiteY35" fmla="*/ 23279 h 50809"/>
                <a:gd name="connsiteX36" fmla="*/ 66884 w 90751"/>
                <a:gd name="connsiteY36" fmla="*/ 22788 h 50809"/>
                <a:gd name="connsiteX37" fmla="*/ 66177 w 90751"/>
                <a:gd name="connsiteY37" fmla="*/ 24497 h 50809"/>
                <a:gd name="connsiteX38" fmla="*/ 61847 w 90751"/>
                <a:gd name="connsiteY38" fmla="*/ 26284 h 50809"/>
                <a:gd name="connsiteX39" fmla="*/ 59559 w 90751"/>
                <a:gd name="connsiteY39" fmla="*/ 26577 h 50809"/>
                <a:gd name="connsiteX40" fmla="*/ 58470 w 90751"/>
                <a:gd name="connsiteY40" fmla="*/ 28615 h 50809"/>
                <a:gd name="connsiteX41" fmla="*/ 59647 w 90751"/>
                <a:gd name="connsiteY41" fmla="*/ 30357 h 50809"/>
                <a:gd name="connsiteX42" fmla="*/ 58389 w 90751"/>
                <a:gd name="connsiteY42" fmla="*/ 31130 h 50809"/>
                <a:gd name="connsiteX43" fmla="*/ 60418 w 90751"/>
                <a:gd name="connsiteY43" fmla="*/ 33496 h 50809"/>
                <a:gd name="connsiteX44" fmla="*/ 57428 w 90751"/>
                <a:gd name="connsiteY44" fmla="*/ 35194 h 50809"/>
                <a:gd name="connsiteX45" fmla="*/ 55028 w 90751"/>
                <a:gd name="connsiteY45" fmla="*/ 36118 h 50809"/>
                <a:gd name="connsiteX46" fmla="*/ 54901 w 90751"/>
                <a:gd name="connsiteY46" fmla="*/ 37401 h 50809"/>
                <a:gd name="connsiteX47" fmla="*/ 51023 w 90751"/>
                <a:gd name="connsiteY47" fmla="*/ 39676 h 50809"/>
                <a:gd name="connsiteX48" fmla="*/ 49647 w 90751"/>
                <a:gd name="connsiteY48" fmla="*/ 39232 h 50809"/>
                <a:gd name="connsiteX49" fmla="*/ 48707 w 90751"/>
                <a:gd name="connsiteY49" fmla="*/ 39890 h 50809"/>
                <a:gd name="connsiteX50" fmla="*/ 44892 w 90751"/>
                <a:gd name="connsiteY50" fmla="*/ 38370 h 50809"/>
                <a:gd name="connsiteX51" fmla="*/ 42998 w 90751"/>
                <a:gd name="connsiteY51" fmla="*/ 37352 h 50809"/>
                <a:gd name="connsiteX52" fmla="*/ 42862 w 90751"/>
                <a:gd name="connsiteY52" fmla="*/ 36078 h 50809"/>
                <a:gd name="connsiteX53" fmla="*/ 40688 w 90751"/>
                <a:gd name="connsiteY53" fmla="*/ 35455 h 50809"/>
                <a:gd name="connsiteX54" fmla="*/ 40026 w 90751"/>
                <a:gd name="connsiteY54" fmla="*/ 36921 h 50809"/>
                <a:gd name="connsiteX55" fmla="*/ 33536 w 90751"/>
                <a:gd name="connsiteY55" fmla="*/ 36162 h 50809"/>
                <a:gd name="connsiteX56" fmla="*/ 34192 w 90751"/>
                <a:gd name="connsiteY56" fmla="*/ 37700 h 50809"/>
                <a:gd name="connsiteX57" fmla="*/ 33160 w 90751"/>
                <a:gd name="connsiteY57" fmla="*/ 38145 h 50809"/>
                <a:gd name="connsiteX58" fmla="*/ 31213 w 90751"/>
                <a:gd name="connsiteY58" fmla="*/ 36161 h 50809"/>
                <a:gd name="connsiteX59" fmla="*/ 28526 w 90751"/>
                <a:gd name="connsiteY59" fmla="*/ 34046 h 50809"/>
                <a:gd name="connsiteX60" fmla="*/ 7827 w 90751"/>
                <a:gd name="connsiteY60" fmla="*/ 48440 h 50809"/>
                <a:gd name="connsiteX61" fmla="*/ 4568 w 90751"/>
                <a:gd name="connsiteY61" fmla="*/ 50731 h 50809"/>
                <a:gd name="connsiteX62" fmla="*/ 1038 w 90751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74113 w 90613"/>
                <a:gd name="connsiteY33" fmla="*/ 20411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1847 w 90613"/>
                <a:gd name="connsiteY39" fmla="*/ 2628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389 w 90613"/>
                <a:gd name="connsiteY41" fmla="*/ 31130 h 50809"/>
                <a:gd name="connsiteX42" fmla="*/ 60418 w 90613"/>
                <a:gd name="connsiteY42" fmla="*/ 33496 h 50809"/>
                <a:gd name="connsiteX43" fmla="*/ 57428 w 90613"/>
                <a:gd name="connsiteY43" fmla="*/ 35194 h 50809"/>
                <a:gd name="connsiteX44" fmla="*/ 55028 w 90613"/>
                <a:gd name="connsiteY44" fmla="*/ 36118 h 50809"/>
                <a:gd name="connsiteX45" fmla="*/ 54901 w 90613"/>
                <a:gd name="connsiteY45" fmla="*/ 37401 h 50809"/>
                <a:gd name="connsiteX46" fmla="*/ 51023 w 90613"/>
                <a:gd name="connsiteY46" fmla="*/ 39676 h 50809"/>
                <a:gd name="connsiteX47" fmla="*/ 49647 w 90613"/>
                <a:gd name="connsiteY47" fmla="*/ 39232 h 50809"/>
                <a:gd name="connsiteX48" fmla="*/ 48707 w 90613"/>
                <a:gd name="connsiteY48" fmla="*/ 39890 h 50809"/>
                <a:gd name="connsiteX49" fmla="*/ 44892 w 90613"/>
                <a:gd name="connsiteY49" fmla="*/ 38370 h 50809"/>
                <a:gd name="connsiteX50" fmla="*/ 42998 w 90613"/>
                <a:gd name="connsiteY50" fmla="*/ 37352 h 50809"/>
                <a:gd name="connsiteX51" fmla="*/ 42862 w 90613"/>
                <a:gd name="connsiteY51" fmla="*/ 36078 h 50809"/>
                <a:gd name="connsiteX52" fmla="*/ 40688 w 90613"/>
                <a:gd name="connsiteY52" fmla="*/ 35455 h 50809"/>
                <a:gd name="connsiteX53" fmla="*/ 40026 w 90613"/>
                <a:gd name="connsiteY53" fmla="*/ 36921 h 50809"/>
                <a:gd name="connsiteX54" fmla="*/ 33536 w 90613"/>
                <a:gd name="connsiteY54" fmla="*/ 36162 h 50809"/>
                <a:gd name="connsiteX55" fmla="*/ 34192 w 90613"/>
                <a:gd name="connsiteY55" fmla="*/ 37700 h 50809"/>
                <a:gd name="connsiteX56" fmla="*/ 33160 w 90613"/>
                <a:gd name="connsiteY56" fmla="*/ 38145 h 50809"/>
                <a:gd name="connsiteX57" fmla="*/ 31213 w 90613"/>
                <a:gd name="connsiteY57" fmla="*/ 36161 h 50809"/>
                <a:gd name="connsiteX58" fmla="*/ 28526 w 90613"/>
                <a:gd name="connsiteY58" fmla="*/ 34046 h 50809"/>
                <a:gd name="connsiteX59" fmla="*/ 7827 w 90613"/>
                <a:gd name="connsiteY59" fmla="*/ 48440 h 50809"/>
                <a:gd name="connsiteX60" fmla="*/ 4568 w 90613"/>
                <a:gd name="connsiteY60" fmla="*/ 50731 h 50809"/>
                <a:gd name="connsiteX61" fmla="*/ 1038 w 90613"/>
                <a:gd name="connsiteY61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0418 w 90613"/>
                <a:gd name="connsiteY41" fmla="*/ 33496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60389 w 90613"/>
                <a:gd name="connsiteY48" fmla="*/ 49098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2605"/>
                <a:gd name="connsiteX1" fmla="*/ 5125 w 90613"/>
                <a:gd name="connsiteY1" fmla="*/ 46993 h 52605"/>
                <a:gd name="connsiteX2" fmla="*/ 6504 w 90613"/>
                <a:gd name="connsiteY2" fmla="*/ 43259 h 52605"/>
                <a:gd name="connsiteX3" fmla="*/ 8300 w 90613"/>
                <a:gd name="connsiteY3" fmla="*/ 37962 h 52605"/>
                <a:gd name="connsiteX4" fmla="*/ 14114 w 90613"/>
                <a:gd name="connsiteY4" fmla="*/ 33920 h 52605"/>
                <a:gd name="connsiteX5" fmla="*/ 16614 w 90613"/>
                <a:gd name="connsiteY5" fmla="*/ 26814 h 52605"/>
                <a:gd name="connsiteX6" fmla="*/ 17315 w 90613"/>
                <a:gd name="connsiteY6" fmla="*/ 23320 h 52605"/>
                <a:gd name="connsiteX7" fmla="*/ 22317 w 90613"/>
                <a:gd name="connsiteY7" fmla="*/ 19047 h 52605"/>
                <a:gd name="connsiteX8" fmla="*/ 24386 w 90613"/>
                <a:gd name="connsiteY8" fmla="*/ 16380 h 52605"/>
                <a:gd name="connsiteX9" fmla="*/ 24302 w 90613"/>
                <a:gd name="connsiteY9" fmla="*/ 12760 h 52605"/>
                <a:gd name="connsiteX10" fmla="*/ 21931 w 90613"/>
                <a:gd name="connsiteY10" fmla="*/ 8931 h 52605"/>
                <a:gd name="connsiteX11" fmla="*/ 27380 w 90613"/>
                <a:gd name="connsiteY11" fmla="*/ 961 h 52605"/>
                <a:gd name="connsiteX12" fmla="*/ 32191 w 90613"/>
                <a:gd name="connsiteY12" fmla="*/ 4586 h 52605"/>
                <a:gd name="connsiteX13" fmla="*/ 36371 w 90613"/>
                <a:gd name="connsiteY13" fmla="*/ 5875 h 52605"/>
                <a:gd name="connsiteX14" fmla="*/ 38939 w 90613"/>
                <a:gd name="connsiteY14" fmla="*/ 2560 h 52605"/>
                <a:gd name="connsiteX15" fmla="*/ 41837 w 90613"/>
                <a:gd name="connsiteY15" fmla="*/ 4380 h 52605"/>
                <a:gd name="connsiteX16" fmla="*/ 44124 w 90613"/>
                <a:gd name="connsiteY16" fmla="*/ 88 h 52605"/>
                <a:gd name="connsiteX17" fmla="*/ 49904 w 90613"/>
                <a:gd name="connsiteY17" fmla="*/ 1604 h 52605"/>
                <a:gd name="connsiteX18" fmla="*/ 51186 w 90613"/>
                <a:gd name="connsiteY18" fmla="*/ 2950 h 52605"/>
                <a:gd name="connsiteX19" fmla="*/ 46622 w 90613"/>
                <a:gd name="connsiteY19" fmla="*/ 5507 h 52605"/>
                <a:gd name="connsiteX20" fmla="*/ 47107 w 90613"/>
                <a:gd name="connsiteY20" fmla="*/ 7470 h 52605"/>
                <a:gd name="connsiteX21" fmla="*/ 54093 w 90613"/>
                <a:gd name="connsiteY21" fmla="*/ 8203 h 52605"/>
                <a:gd name="connsiteX22" fmla="*/ 57889 w 90613"/>
                <a:gd name="connsiteY22" fmla="*/ 11325 h 52605"/>
                <a:gd name="connsiteX23" fmla="*/ 60757 w 90613"/>
                <a:gd name="connsiteY23" fmla="*/ 11312 h 52605"/>
                <a:gd name="connsiteX24" fmla="*/ 64923 w 90613"/>
                <a:gd name="connsiteY24" fmla="*/ 10930 h 52605"/>
                <a:gd name="connsiteX25" fmla="*/ 67280 w 90613"/>
                <a:gd name="connsiteY25" fmla="*/ 7829 h 52605"/>
                <a:gd name="connsiteX26" fmla="*/ 70072 w 90613"/>
                <a:gd name="connsiteY26" fmla="*/ 6722 h 52605"/>
                <a:gd name="connsiteX27" fmla="*/ 74151 w 90613"/>
                <a:gd name="connsiteY27" fmla="*/ 10078 h 52605"/>
                <a:gd name="connsiteX28" fmla="*/ 83351 w 90613"/>
                <a:gd name="connsiteY28" fmla="*/ 14323 h 52605"/>
                <a:gd name="connsiteX29" fmla="*/ 83902 w 90613"/>
                <a:gd name="connsiteY29" fmla="*/ 17577 h 52605"/>
                <a:gd name="connsiteX30" fmla="*/ 90490 w 90613"/>
                <a:gd name="connsiteY30" fmla="*/ 18416 h 52605"/>
                <a:gd name="connsiteX31" fmla="*/ 88282 w 90613"/>
                <a:gd name="connsiteY31" fmla="*/ 20007 h 52605"/>
                <a:gd name="connsiteX32" fmla="*/ 89328 w 90613"/>
                <a:gd name="connsiteY32" fmla="*/ 22146 h 52605"/>
                <a:gd name="connsiteX33" fmla="*/ 85468 w 90613"/>
                <a:gd name="connsiteY33" fmla="*/ 23966 h 52605"/>
                <a:gd name="connsiteX34" fmla="*/ 80794 w 90613"/>
                <a:gd name="connsiteY34" fmla="*/ 25860 h 52605"/>
                <a:gd name="connsiteX35" fmla="*/ 80035 w 90613"/>
                <a:gd name="connsiteY35" fmla="*/ 28618 h 52605"/>
                <a:gd name="connsiteX36" fmla="*/ 74479 w 90613"/>
                <a:gd name="connsiteY36" fmla="*/ 29486 h 52605"/>
                <a:gd name="connsiteX37" fmla="*/ 70988 w 90613"/>
                <a:gd name="connsiteY37" fmla="*/ 30858 h 52605"/>
                <a:gd name="connsiteX38" fmla="*/ 68448 w 90613"/>
                <a:gd name="connsiteY38" fmla="*/ 28208 h 52605"/>
                <a:gd name="connsiteX39" fmla="*/ 64239 w 90613"/>
                <a:gd name="connsiteY39" fmla="*/ 29864 h 52605"/>
                <a:gd name="connsiteX40" fmla="*/ 62675 w 90613"/>
                <a:gd name="connsiteY40" fmla="*/ 32049 h 52605"/>
                <a:gd name="connsiteX41" fmla="*/ 63764 w 90613"/>
                <a:gd name="connsiteY41" fmla="*/ 33740 h 52605"/>
                <a:gd name="connsiteX42" fmla="*/ 58989 w 90613"/>
                <a:gd name="connsiteY42" fmla="*/ 37602 h 52605"/>
                <a:gd name="connsiteX43" fmla="*/ 66273 w 90613"/>
                <a:gd name="connsiteY43" fmla="*/ 38569 h 52605"/>
                <a:gd name="connsiteX44" fmla="*/ 64874 w 90613"/>
                <a:gd name="connsiteY44" fmla="*/ 42867 h 52605"/>
                <a:gd name="connsiteX45" fmla="*/ 62161 w 90613"/>
                <a:gd name="connsiteY45" fmla="*/ 42846 h 52605"/>
                <a:gd name="connsiteX46" fmla="*/ 59837 w 90613"/>
                <a:gd name="connsiteY46" fmla="*/ 45083 h 52605"/>
                <a:gd name="connsiteX47" fmla="*/ 60009 w 90613"/>
                <a:gd name="connsiteY47" fmla="*/ 46867 h 52605"/>
                <a:gd name="connsiteX48" fmla="*/ 60389 w 90613"/>
                <a:gd name="connsiteY48" fmla="*/ 49098 h 52605"/>
                <a:gd name="connsiteX49" fmla="*/ 57455 w 90613"/>
                <a:gd name="connsiteY49" fmla="*/ 51991 h 52605"/>
                <a:gd name="connsiteX50" fmla="*/ 42862 w 90613"/>
                <a:gd name="connsiteY50" fmla="*/ 36078 h 52605"/>
                <a:gd name="connsiteX51" fmla="*/ 40688 w 90613"/>
                <a:gd name="connsiteY51" fmla="*/ 35455 h 52605"/>
                <a:gd name="connsiteX52" fmla="*/ 40026 w 90613"/>
                <a:gd name="connsiteY52" fmla="*/ 36921 h 52605"/>
                <a:gd name="connsiteX53" fmla="*/ 33536 w 90613"/>
                <a:gd name="connsiteY53" fmla="*/ 36162 h 52605"/>
                <a:gd name="connsiteX54" fmla="*/ 34192 w 90613"/>
                <a:gd name="connsiteY54" fmla="*/ 37700 h 52605"/>
                <a:gd name="connsiteX55" fmla="*/ 33160 w 90613"/>
                <a:gd name="connsiteY55" fmla="*/ 38145 h 52605"/>
                <a:gd name="connsiteX56" fmla="*/ 31213 w 90613"/>
                <a:gd name="connsiteY56" fmla="*/ 36161 h 52605"/>
                <a:gd name="connsiteX57" fmla="*/ 28526 w 90613"/>
                <a:gd name="connsiteY57" fmla="*/ 34046 h 52605"/>
                <a:gd name="connsiteX58" fmla="*/ 7827 w 90613"/>
                <a:gd name="connsiteY58" fmla="*/ 48440 h 52605"/>
                <a:gd name="connsiteX59" fmla="*/ 4568 w 90613"/>
                <a:gd name="connsiteY59" fmla="*/ 50731 h 52605"/>
                <a:gd name="connsiteX60" fmla="*/ 1038 w 90613"/>
                <a:gd name="connsiteY60" fmla="*/ 47559 h 52605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7455 w 90613"/>
                <a:gd name="connsiteY49" fmla="*/ 51991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9301 w 90613"/>
                <a:gd name="connsiteY49" fmla="*/ 51874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6201"/>
                <a:gd name="connsiteX1" fmla="*/ 5125 w 90613"/>
                <a:gd name="connsiteY1" fmla="*/ 46993 h 56201"/>
                <a:gd name="connsiteX2" fmla="*/ 6504 w 90613"/>
                <a:gd name="connsiteY2" fmla="*/ 43259 h 56201"/>
                <a:gd name="connsiteX3" fmla="*/ 8300 w 90613"/>
                <a:gd name="connsiteY3" fmla="*/ 37962 h 56201"/>
                <a:gd name="connsiteX4" fmla="*/ 14114 w 90613"/>
                <a:gd name="connsiteY4" fmla="*/ 33920 h 56201"/>
                <a:gd name="connsiteX5" fmla="*/ 16614 w 90613"/>
                <a:gd name="connsiteY5" fmla="*/ 26814 h 56201"/>
                <a:gd name="connsiteX6" fmla="*/ 17315 w 90613"/>
                <a:gd name="connsiteY6" fmla="*/ 23320 h 56201"/>
                <a:gd name="connsiteX7" fmla="*/ 22317 w 90613"/>
                <a:gd name="connsiteY7" fmla="*/ 19047 h 56201"/>
                <a:gd name="connsiteX8" fmla="*/ 24386 w 90613"/>
                <a:gd name="connsiteY8" fmla="*/ 16380 h 56201"/>
                <a:gd name="connsiteX9" fmla="*/ 24302 w 90613"/>
                <a:gd name="connsiteY9" fmla="*/ 12760 h 56201"/>
                <a:gd name="connsiteX10" fmla="*/ 21931 w 90613"/>
                <a:gd name="connsiteY10" fmla="*/ 8931 h 56201"/>
                <a:gd name="connsiteX11" fmla="*/ 27380 w 90613"/>
                <a:gd name="connsiteY11" fmla="*/ 961 h 56201"/>
                <a:gd name="connsiteX12" fmla="*/ 32191 w 90613"/>
                <a:gd name="connsiteY12" fmla="*/ 4586 h 56201"/>
                <a:gd name="connsiteX13" fmla="*/ 36371 w 90613"/>
                <a:gd name="connsiteY13" fmla="*/ 5875 h 56201"/>
                <a:gd name="connsiteX14" fmla="*/ 38939 w 90613"/>
                <a:gd name="connsiteY14" fmla="*/ 2560 h 56201"/>
                <a:gd name="connsiteX15" fmla="*/ 41837 w 90613"/>
                <a:gd name="connsiteY15" fmla="*/ 4380 h 56201"/>
                <a:gd name="connsiteX16" fmla="*/ 44124 w 90613"/>
                <a:gd name="connsiteY16" fmla="*/ 88 h 56201"/>
                <a:gd name="connsiteX17" fmla="*/ 49904 w 90613"/>
                <a:gd name="connsiteY17" fmla="*/ 1604 h 56201"/>
                <a:gd name="connsiteX18" fmla="*/ 51186 w 90613"/>
                <a:gd name="connsiteY18" fmla="*/ 2950 h 56201"/>
                <a:gd name="connsiteX19" fmla="*/ 46622 w 90613"/>
                <a:gd name="connsiteY19" fmla="*/ 5507 h 56201"/>
                <a:gd name="connsiteX20" fmla="*/ 47107 w 90613"/>
                <a:gd name="connsiteY20" fmla="*/ 7470 h 56201"/>
                <a:gd name="connsiteX21" fmla="*/ 54093 w 90613"/>
                <a:gd name="connsiteY21" fmla="*/ 8203 h 56201"/>
                <a:gd name="connsiteX22" fmla="*/ 57889 w 90613"/>
                <a:gd name="connsiteY22" fmla="*/ 11325 h 56201"/>
                <a:gd name="connsiteX23" fmla="*/ 60757 w 90613"/>
                <a:gd name="connsiteY23" fmla="*/ 11312 h 56201"/>
                <a:gd name="connsiteX24" fmla="*/ 64923 w 90613"/>
                <a:gd name="connsiteY24" fmla="*/ 10930 h 56201"/>
                <a:gd name="connsiteX25" fmla="*/ 67280 w 90613"/>
                <a:gd name="connsiteY25" fmla="*/ 7829 h 56201"/>
                <a:gd name="connsiteX26" fmla="*/ 70072 w 90613"/>
                <a:gd name="connsiteY26" fmla="*/ 6722 h 56201"/>
                <a:gd name="connsiteX27" fmla="*/ 74151 w 90613"/>
                <a:gd name="connsiteY27" fmla="*/ 10078 h 56201"/>
                <a:gd name="connsiteX28" fmla="*/ 83351 w 90613"/>
                <a:gd name="connsiteY28" fmla="*/ 14323 h 56201"/>
                <a:gd name="connsiteX29" fmla="*/ 83902 w 90613"/>
                <a:gd name="connsiteY29" fmla="*/ 17577 h 56201"/>
                <a:gd name="connsiteX30" fmla="*/ 90490 w 90613"/>
                <a:gd name="connsiteY30" fmla="*/ 18416 h 56201"/>
                <a:gd name="connsiteX31" fmla="*/ 88282 w 90613"/>
                <a:gd name="connsiteY31" fmla="*/ 20007 h 56201"/>
                <a:gd name="connsiteX32" fmla="*/ 89328 w 90613"/>
                <a:gd name="connsiteY32" fmla="*/ 22146 h 56201"/>
                <a:gd name="connsiteX33" fmla="*/ 85468 w 90613"/>
                <a:gd name="connsiteY33" fmla="*/ 23966 h 56201"/>
                <a:gd name="connsiteX34" fmla="*/ 80794 w 90613"/>
                <a:gd name="connsiteY34" fmla="*/ 25860 h 56201"/>
                <a:gd name="connsiteX35" fmla="*/ 80035 w 90613"/>
                <a:gd name="connsiteY35" fmla="*/ 28618 h 56201"/>
                <a:gd name="connsiteX36" fmla="*/ 74479 w 90613"/>
                <a:gd name="connsiteY36" fmla="*/ 29486 h 56201"/>
                <a:gd name="connsiteX37" fmla="*/ 70988 w 90613"/>
                <a:gd name="connsiteY37" fmla="*/ 30858 h 56201"/>
                <a:gd name="connsiteX38" fmla="*/ 68448 w 90613"/>
                <a:gd name="connsiteY38" fmla="*/ 28208 h 56201"/>
                <a:gd name="connsiteX39" fmla="*/ 64239 w 90613"/>
                <a:gd name="connsiteY39" fmla="*/ 29864 h 56201"/>
                <a:gd name="connsiteX40" fmla="*/ 62675 w 90613"/>
                <a:gd name="connsiteY40" fmla="*/ 32049 h 56201"/>
                <a:gd name="connsiteX41" fmla="*/ 63764 w 90613"/>
                <a:gd name="connsiteY41" fmla="*/ 33740 h 56201"/>
                <a:gd name="connsiteX42" fmla="*/ 58989 w 90613"/>
                <a:gd name="connsiteY42" fmla="*/ 37602 h 56201"/>
                <a:gd name="connsiteX43" fmla="*/ 66273 w 90613"/>
                <a:gd name="connsiteY43" fmla="*/ 38569 h 56201"/>
                <a:gd name="connsiteX44" fmla="*/ 64874 w 90613"/>
                <a:gd name="connsiteY44" fmla="*/ 42867 h 56201"/>
                <a:gd name="connsiteX45" fmla="*/ 62161 w 90613"/>
                <a:gd name="connsiteY45" fmla="*/ 42846 h 56201"/>
                <a:gd name="connsiteX46" fmla="*/ 59837 w 90613"/>
                <a:gd name="connsiteY46" fmla="*/ 45083 h 56201"/>
                <a:gd name="connsiteX47" fmla="*/ 60009 w 90613"/>
                <a:gd name="connsiteY47" fmla="*/ 46867 h 56201"/>
                <a:gd name="connsiteX48" fmla="*/ 60389 w 90613"/>
                <a:gd name="connsiteY48" fmla="*/ 49098 h 56201"/>
                <a:gd name="connsiteX49" fmla="*/ 59301 w 90613"/>
                <a:gd name="connsiteY49" fmla="*/ 51874 h 56201"/>
                <a:gd name="connsiteX50" fmla="*/ 57461 w 90613"/>
                <a:gd name="connsiteY50" fmla="*/ 54668 h 56201"/>
                <a:gd name="connsiteX51" fmla="*/ 51250 w 90613"/>
                <a:gd name="connsiteY51" fmla="*/ 54756 h 56201"/>
                <a:gd name="connsiteX52" fmla="*/ 40026 w 90613"/>
                <a:gd name="connsiteY52" fmla="*/ 36921 h 56201"/>
                <a:gd name="connsiteX53" fmla="*/ 33536 w 90613"/>
                <a:gd name="connsiteY53" fmla="*/ 36162 h 56201"/>
                <a:gd name="connsiteX54" fmla="*/ 34192 w 90613"/>
                <a:gd name="connsiteY54" fmla="*/ 37700 h 56201"/>
                <a:gd name="connsiteX55" fmla="*/ 33160 w 90613"/>
                <a:gd name="connsiteY55" fmla="*/ 38145 h 56201"/>
                <a:gd name="connsiteX56" fmla="*/ 31213 w 90613"/>
                <a:gd name="connsiteY56" fmla="*/ 36161 h 56201"/>
                <a:gd name="connsiteX57" fmla="*/ 28526 w 90613"/>
                <a:gd name="connsiteY57" fmla="*/ 34046 h 56201"/>
                <a:gd name="connsiteX58" fmla="*/ 7827 w 90613"/>
                <a:gd name="connsiteY58" fmla="*/ 48440 h 56201"/>
                <a:gd name="connsiteX59" fmla="*/ 4568 w 90613"/>
                <a:gd name="connsiteY59" fmla="*/ 50731 h 56201"/>
                <a:gd name="connsiteX60" fmla="*/ 1038 w 90613"/>
                <a:gd name="connsiteY60" fmla="*/ 47559 h 56201"/>
                <a:gd name="connsiteX0" fmla="*/ 1038 w 90613"/>
                <a:gd name="connsiteY0" fmla="*/ 47559 h 57943"/>
                <a:gd name="connsiteX1" fmla="*/ 5125 w 90613"/>
                <a:gd name="connsiteY1" fmla="*/ 46993 h 57943"/>
                <a:gd name="connsiteX2" fmla="*/ 6504 w 90613"/>
                <a:gd name="connsiteY2" fmla="*/ 43259 h 57943"/>
                <a:gd name="connsiteX3" fmla="*/ 8300 w 90613"/>
                <a:gd name="connsiteY3" fmla="*/ 37962 h 57943"/>
                <a:gd name="connsiteX4" fmla="*/ 14114 w 90613"/>
                <a:gd name="connsiteY4" fmla="*/ 33920 h 57943"/>
                <a:gd name="connsiteX5" fmla="*/ 16614 w 90613"/>
                <a:gd name="connsiteY5" fmla="*/ 26814 h 57943"/>
                <a:gd name="connsiteX6" fmla="*/ 17315 w 90613"/>
                <a:gd name="connsiteY6" fmla="*/ 23320 h 57943"/>
                <a:gd name="connsiteX7" fmla="*/ 22317 w 90613"/>
                <a:gd name="connsiteY7" fmla="*/ 19047 h 57943"/>
                <a:gd name="connsiteX8" fmla="*/ 24386 w 90613"/>
                <a:gd name="connsiteY8" fmla="*/ 16380 h 57943"/>
                <a:gd name="connsiteX9" fmla="*/ 24302 w 90613"/>
                <a:gd name="connsiteY9" fmla="*/ 12760 h 57943"/>
                <a:gd name="connsiteX10" fmla="*/ 21931 w 90613"/>
                <a:gd name="connsiteY10" fmla="*/ 8931 h 57943"/>
                <a:gd name="connsiteX11" fmla="*/ 27380 w 90613"/>
                <a:gd name="connsiteY11" fmla="*/ 961 h 57943"/>
                <a:gd name="connsiteX12" fmla="*/ 32191 w 90613"/>
                <a:gd name="connsiteY12" fmla="*/ 4586 h 57943"/>
                <a:gd name="connsiteX13" fmla="*/ 36371 w 90613"/>
                <a:gd name="connsiteY13" fmla="*/ 5875 h 57943"/>
                <a:gd name="connsiteX14" fmla="*/ 38939 w 90613"/>
                <a:gd name="connsiteY14" fmla="*/ 2560 h 57943"/>
                <a:gd name="connsiteX15" fmla="*/ 41837 w 90613"/>
                <a:gd name="connsiteY15" fmla="*/ 4380 h 57943"/>
                <a:gd name="connsiteX16" fmla="*/ 44124 w 90613"/>
                <a:gd name="connsiteY16" fmla="*/ 88 h 57943"/>
                <a:gd name="connsiteX17" fmla="*/ 49904 w 90613"/>
                <a:gd name="connsiteY17" fmla="*/ 1604 h 57943"/>
                <a:gd name="connsiteX18" fmla="*/ 51186 w 90613"/>
                <a:gd name="connsiteY18" fmla="*/ 2950 h 57943"/>
                <a:gd name="connsiteX19" fmla="*/ 46622 w 90613"/>
                <a:gd name="connsiteY19" fmla="*/ 5507 h 57943"/>
                <a:gd name="connsiteX20" fmla="*/ 47107 w 90613"/>
                <a:gd name="connsiteY20" fmla="*/ 7470 h 57943"/>
                <a:gd name="connsiteX21" fmla="*/ 54093 w 90613"/>
                <a:gd name="connsiteY21" fmla="*/ 8203 h 57943"/>
                <a:gd name="connsiteX22" fmla="*/ 57889 w 90613"/>
                <a:gd name="connsiteY22" fmla="*/ 11325 h 57943"/>
                <a:gd name="connsiteX23" fmla="*/ 60757 w 90613"/>
                <a:gd name="connsiteY23" fmla="*/ 11312 h 57943"/>
                <a:gd name="connsiteX24" fmla="*/ 64923 w 90613"/>
                <a:gd name="connsiteY24" fmla="*/ 10930 h 57943"/>
                <a:gd name="connsiteX25" fmla="*/ 67280 w 90613"/>
                <a:gd name="connsiteY25" fmla="*/ 7829 h 57943"/>
                <a:gd name="connsiteX26" fmla="*/ 70072 w 90613"/>
                <a:gd name="connsiteY26" fmla="*/ 6722 h 57943"/>
                <a:gd name="connsiteX27" fmla="*/ 74151 w 90613"/>
                <a:gd name="connsiteY27" fmla="*/ 10078 h 57943"/>
                <a:gd name="connsiteX28" fmla="*/ 83351 w 90613"/>
                <a:gd name="connsiteY28" fmla="*/ 14323 h 57943"/>
                <a:gd name="connsiteX29" fmla="*/ 83902 w 90613"/>
                <a:gd name="connsiteY29" fmla="*/ 17577 h 57943"/>
                <a:gd name="connsiteX30" fmla="*/ 90490 w 90613"/>
                <a:gd name="connsiteY30" fmla="*/ 18416 h 57943"/>
                <a:gd name="connsiteX31" fmla="*/ 88282 w 90613"/>
                <a:gd name="connsiteY31" fmla="*/ 20007 h 57943"/>
                <a:gd name="connsiteX32" fmla="*/ 89328 w 90613"/>
                <a:gd name="connsiteY32" fmla="*/ 22146 h 57943"/>
                <a:gd name="connsiteX33" fmla="*/ 85468 w 90613"/>
                <a:gd name="connsiteY33" fmla="*/ 23966 h 57943"/>
                <a:gd name="connsiteX34" fmla="*/ 80794 w 90613"/>
                <a:gd name="connsiteY34" fmla="*/ 25860 h 57943"/>
                <a:gd name="connsiteX35" fmla="*/ 80035 w 90613"/>
                <a:gd name="connsiteY35" fmla="*/ 28618 h 57943"/>
                <a:gd name="connsiteX36" fmla="*/ 74479 w 90613"/>
                <a:gd name="connsiteY36" fmla="*/ 29486 h 57943"/>
                <a:gd name="connsiteX37" fmla="*/ 70988 w 90613"/>
                <a:gd name="connsiteY37" fmla="*/ 30858 h 57943"/>
                <a:gd name="connsiteX38" fmla="*/ 68448 w 90613"/>
                <a:gd name="connsiteY38" fmla="*/ 28208 h 57943"/>
                <a:gd name="connsiteX39" fmla="*/ 64239 w 90613"/>
                <a:gd name="connsiteY39" fmla="*/ 29864 h 57943"/>
                <a:gd name="connsiteX40" fmla="*/ 62675 w 90613"/>
                <a:gd name="connsiteY40" fmla="*/ 32049 h 57943"/>
                <a:gd name="connsiteX41" fmla="*/ 63764 w 90613"/>
                <a:gd name="connsiteY41" fmla="*/ 33740 h 57943"/>
                <a:gd name="connsiteX42" fmla="*/ 58989 w 90613"/>
                <a:gd name="connsiteY42" fmla="*/ 37602 h 57943"/>
                <a:gd name="connsiteX43" fmla="*/ 66273 w 90613"/>
                <a:gd name="connsiteY43" fmla="*/ 38569 h 57943"/>
                <a:gd name="connsiteX44" fmla="*/ 64874 w 90613"/>
                <a:gd name="connsiteY44" fmla="*/ 42867 h 57943"/>
                <a:gd name="connsiteX45" fmla="*/ 62161 w 90613"/>
                <a:gd name="connsiteY45" fmla="*/ 42846 h 57943"/>
                <a:gd name="connsiteX46" fmla="*/ 59837 w 90613"/>
                <a:gd name="connsiteY46" fmla="*/ 45083 h 57943"/>
                <a:gd name="connsiteX47" fmla="*/ 60009 w 90613"/>
                <a:gd name="connsiteY47" fmla="*/ 46867 h 57943"/>
                <a:gd name="connsiteX48" fmla="*/ 60389 w 90613"/>
                <a:gd name="connsiteY48" fmla="*/ 49098 h 57943"/>
                <a:gd name="connsiteX49" fmla="*/ 59301 w 90613"/>
                <a:gd name="connsiteY49" fmla="*/ 51874 h 57943"/>
                <a:gd name="connsiteX50" fmla="*/ 57461 w 90613"/>
                <a:gd name="connsiteY50" fmla="*/ 54668 h 57943"/>
                <a:gd name="connsiteX51" fmla="*/ 51250 w 90613"/>
                <a:gd name="connsiteY51" fmla="*/ 54756 h 57943"/>
                <a:gd name="connsiteX52" fmla="*/ 47193 w 90613"/>
                <a:gd name="connsiteY52" fmla="*/ 56920 h 57943"/>
                <a:gd name="connsiteX53" fmla="*/ 33536 w 90613"/>
                <a:gd name="connsiteY53" fmla="*/ 36162 h 57943"/>
                <a:gd name="connsiteX54" fmla="*/ 34192 w 90613"/>
                <a:gd name="connsiteY54" fmla="*/ 37700 h 57943"/>
                <a:gd name="connsiteX55" fmla="*/ 33160 w 90613"/>
                <a:gd name="connsiteY55" fmla="*/ 38145 h 57943"/>
                <a:gd name="connsiteX56" fmla="*/ 31213 w 90613"/>
                <a:gd name="connsiteY56" fmla="*/ 36161 h 57943"/>
                <a:gd name="connsiteX57" fmla="*/ 28526 w 90613"/>
                <a:gd name="connsiteY57" fmla="*/ 34046 h 57943"/>
                <a:gd name="connsiteX58" fmla="*/ 7827 w 90613"/>
                <a:gd name="connsiteY58" fmla="*/ 48440 h 57943"/>
                <a:gd name="connsiteX59" fmla="*/ 4568 w 90613"/>
                <a:gd name="connsiteY59" fmla="*/ 50731 h 57943"/>
                <a:gd name="connsiteX60" fmla="*/ 1038 w 90613"/>
                <a:gd name="connsiteY60" fmla="*/ 47559 h 57943"/>
                <a:gd name="connsiteX0" fmla="*/ 1038 w 90613"/>
                <a:gd name="connsiteY0" fmla="*/ 47559 h 57154"/>
                <a:gd name="connsiteX1" fmla="*/ 5125 w 90613"/>
                <a:gd name="connsiteY1" fmla="*/ 46993 h 57154"/>
                <a:gd name="connsiteX2" fmla="*/ 6504 w 90613"/>
                <a:gd name="connsiteY2" fmla="*/ 43259 h 57154"/>
                <a:gd name="connsiteX3" fmla="*/ 8300 w 90613"/>
                <a:gd name="connsiteY3" fmla="*/ 37962 h 57154"/>
                <a:gd name="connsiteX4" fmla="*/ 14114 w 90613"/>
                <a:gd name="connsiteY4" fmla="*/ 33920 h 57154"/>
                <a:gd name="connsiteX5" fmla="*/ 16614 w 90613"/>
                <a:gd name="connsiteY5" fmla="*/ 26814 h 57154"/>
                <a:gd name="connsiteX6" fmla="*/ 17315 w 90613"/>
                <a:gd name="connsiteY6" fmla="*/ 23320 h 57154"/>
                <a:gd name="connsiteX7" fmla="*/ 22317 w 90613"/>
                <a:gd name="connsiteY7" fmla="*/ 19047 h 57154"/>
                <a:gd name="connsiteX8" fmla="*/ 24386 w 90613"/>
                <a:gd name="connsiteY8" fmla="*/ 16380 h 57154"/>
                <a:gd name="connsiteX9" fmla="*/ 24302 w 90613"/>
                <a:gd name="connsiteY9" fmla="*/ 12760 h 57154"/>
                <a:gd name="connsiteX10" fmla="*/ 21931 w 90613"/>
                <a:gd name="connsiteY10" fmla="*/ 8931 h 57154"/>
                <a:gd name="connsiteX11" fmla="*/ 27380 w 90613"/>
                <a:gd name="connsiteY11" fmla="*/ 961 h 57154"/>
                <a:gd name="connsiteX12" fmla="*/ 32191 w 90613"/>
                <a:gd name="connsiteY12" fmla="*/ 4586 h 57154"/>
                <a:gd name="connsiteX13" fmla="*/ 36371 w 90613"/>
                <a:gd name="connsiteY13" fmla="*/ 5875 h 57154"/>
                <a:gd name="connsiteX14" fmla="*/ 38939 w 90613"/>
                <a:gd name="connsiteY14" fmla="*/ 2560 h 57154"/>
                <a:gd name="connsiteX15" fmla="*/ 41837 w 90613"/>
                <a:gd name="connsiteY15" fmla="*/ 4380 h 57154"/>
                <a:gd name="connsiteX16" fmla="*/ 44124 w 90613"/>
                <a:gd name="connsiteY16" fmla="*/ 88 h 57154"/>
                <a:gd name="connsiteX17" fmla="*/ 49904 w 90613"/>
                <a:gd name="connsiteY17" fmla="*/ 1604 h 57154"/>
                <a:gd name="connsiteX18" fmla="*/ 51186 w 90613"/>
                <a:gd name="connsiteY18" fmla="*/ 2950 h 57154"/>
                <a:gd name="connsiteX19" fmla="*/ 46622 w 90613"/>
                <a:gd name="connsiteY19" fmla="*/ 5507 h 57154"/>
                <a:gd name="connsiteX20" fmla="*/ 47107 w 90613"/>
                <a:gd name="connsiteY20" fmla="*/ 7470 h 57154"/>
                <a:gd name="connsiteX21" fmla="*/ 54093 w 90613"/>
                <a:gd name="connsiteY21" fmla="*/ 8203 h 57154"/>
                <a:gd name="connsiteX22" fmla="*/ 57889 w 90613"/>
                <a:gd name="connsiteY22" fmla="*/ 11325 h 57154"/>
                <a:gd name="connsiteX23" fmla="*/ 60757 w 90613"/>
                <a:gd name="connsiteY23" fmla="*/ 11312 h 57154"/>
                <a:gd name="connsiteX24" fmla="*/ 64923 w 90613"/>
                <a:gd name="connsiteY24" fmla="*/ 10930 h 57154"/>
                <a:gd name="connsiteX25" fmla="*/ 67280 w 90613"/>
                <a:gd name="connsiteY25" fmla="*/ 7829 h 57154"/>
                <a:gd name="connsiteX26" fmla="*/ 70072 w 90613"/>
                <a:gd name="connsiteY26" fmla="*/ 6722 h 57154"/>
                <a:gd name="connsiteX27" fmla="*/ 74151 w 90613"/>
                <a:gd name="connsiteY27" fmla="*/ 10078 h 57154"/>
                <a:gd name="connsiteX28" fmla="*/ 83351 w 90613"/>
                <a:gd name="connsiteY28" fmla="*/ 14323 h 57154"/>
                <a:gd name="connsiteX29" fmla="*/ 83902 w 90613"/>
                <a:gd name="connsiteY29" fmla="*/ 17577 h 57154"/>
                <a:gd name="connsiteX30" fmla="*/ 90490 w 90613"/>
                <a:gd name="connsiteY30" fmla="*/ 18416 h 57154"/>
                <a:gd name="connsiteX31" fmla="*/ 88282 w 90613"/>
                <a:gd name="connsiteY31" fmla="*/ 20007 h 57154"/>
                <a:gd name="connsiteX32" fmla="*/ 89328 w 90613"/>
                <a:gd name="connsiteY32" fmla="*/ 22146 h 57154"/>
                <a:gd name="connsiteX33" fmla="*/ 85468 w 90613"/>
                <a:gd name="connsiteY33" fmla="*/ 23966 h 57154"/>
                <a:gd name="connsiteX34" fmla="*/ 80794 w 90613"/>
                <a:gd name="connsiteY34" fmla="*/ 25860 h 57154"/>
                <a:gd name="connsiteX35" fmla="*/ 80035 w 90613"/>
                <a:gd name="connsiteY35" fmla="*/ 28618 h 57154"/>
                <a:gd name="connsiteX36" fmla="*/ 74479 w 90613"/>
                <a:gd name="connsiteY36" fmla="*/ 29486 h 57154"/>
                <a:gd name="connsiteX37" fmla="*/ 70988 w 90613"/>
                <a:gd name="connsiteY37" fmla="*/ 30858 h 57154"/>
                <a:gd name="connsiteX38" fmla="*/ 68448 w 90613"/>
                <a:gd name="connsiteY38" fmla="*/ 28208 h 57154"/>
                <a:gd name="connsiteX39" fmla="*/ 64239 w 90613"/>
                <a:gd name="connsiteY39" fmla="*/ 29864 h 57154"/>
                <a:gd name="connsiteX40" fmla="*/ 62675 w 90613"/>
                <a:gd name="connsiteY40" fmla="*/ 32049 h 57154"/>
                <a:gd name="connsiteX41" fmla="*/ 63764 w 90613"/>
                <a:gd name="connsiteY41" fmla="*/ 33740 h 57154"/>
                <a:gd name="connsiteX42" fmla="*/ 58989 w 90613"/>
                <a:gd name="connsiteY42" fmla="*/ 37602 h 57154"/>
                <a:gd name="connsiteX43" fmla="*/ 66273 w 90613"/>
                <a:gd name="connsiteY43" fmla="*/ 38569 h 57154"/>
                <a:gd name="connsiteX44" fmla="*/ 64874 w 90613"/>
                <a:gd name="connsiteY44" fmla="*/ 42867 h 57154"/>
                <a:gd name="connsiteX45" fmla="*/ 62161 w 90613"/>
                <a:gd name="connsiteY45" fmla="*/ 42846 h 57154"/>
                <a:gd name="connsiteX46" fmla="*/ 59837 w 90613"/>
                <a:gd name="connsiteY46" fmla="*/ 45083 h 57154"/>
                <a:gd name="connsiteX47" fmla="*/ 60009 w 90613"/>
                <a:gd name="connsiteY47" fmla="*/ 46867 h 57154"/>
                <a:gd name="connsiteX48" fmla="*/ 60389 w 90613"/>
                <a:gd name="connsiteY48" fmla="*/ 49098 h 57154"/>
                <a:gd name="connsiteX49" fmla="*/ 59301 w 90613"/>
                <a:gd name="connsiteY49" fmla="*/ 51874 h 57154"/>
                <a:gd name="connsiteX50" fmla="*/ 57461 w 90613"/>
                <a:gd name="connsiteY50" fmla="*/ 54668 h 57154"/>
                <a:gd name="connsiteX51" fmla="*/ 51250 w 90613"/>
                <a:gd name="connsiteY51" fmla="*/ 54756 h 57154"/>
                <a:gd name="connsiteX52" fmla="*/ 47193 w 90613"/>
                <a:gd name="connsiteY52" fmla="*/ 56920 h 57154"/>
                <a:gd name="connsiteX53" fmla="*/ 42259 w 90613"/>
                <a:gd name="connsiteY53" fmla="*/ 54924 h 57154"/>
                <a:gd name="connsiteX54" fmla="*/ 34192 w 90613"/>
                <a:gd name="connsiteY54" fmla="*/ 37700 h 57154"/>
                <a:gd name="connsiteX55" fmla="*/ 33160 w 90613"/>
                <a:gd name="connsiteY55" fmla="*/ 38145 h 57154"/>
                <a:gd name="connsiteX56" fmla="*/ 31213 w 90613"/>
                <a:gd name="connsiteY56" fmla="*/ 36161 h 57154"/>
                <a:gd name="connsiteX57" fmla="*/ 28526 w 90613"/>
                <a:gd name="connsiteY57" fmla="*/ 34046 h 57154"/>
                <a:gd name="connsiteX58" fmla="*/ 7827 w 90613"/>
                <a:gd name="connsiteY58" fmla="*/ 48440 h 57154"/>
                <a:gd name="connsiteX59" fmla="*/ 4568 w 90613"/>
                <a:gd name="connsiteY59" fmla="*/ 50731 h 57154"/>
                <a:gd name="connsiteX60" fmla="*/ 1038 w 90613"/>
                <a:gd name="connsiteY60" fmla="*/ 47559 h 57154"/>
                <a:gd name="connsiteX0" fmla="*/ 1038 w 90613"/>
                <a:gd name="connsiteY0" fmla="*/ 47559 h 57469"/>
                <a:gd name="connsiteX1" fmla="*/ 5125 w 90613"/>
                <a:gd name="connsiteY1" fmla="*/ 46993 h 57469"/>
                <a:gd name="connsiteX2" fmla="*/ 6504 w 90613"/>
                <a:gd name="connsiteY2" fmla="*/ 43259 h 57469"/>
                <a:gd name="connsiteX3" fmla="*/ 8300 w 90613"/>
                <a:gd name="connsiteY3" fmla="*/ 37962 h 57469"/>
                <a:gd name="connsiteX4" fmla="*/ 14114 w 90613"/>
                <a:gd name="connsiteY4" fmla="*/ 33920 h 57469"/>
                <a:gd name="connsiteX5" fmla="*/ 16614 w 90613"/>
                <a:gd name="connsiteY5" fmla="*/ 26814 h 57469"/>
                <a:gd name="connsiteX6" fmla="*/ 17315 w 90613"/>
                <a:gd name="connsiteY6" fmla="*/ 23320 h 57469"/>
                <a:gd name="connsiteX7" fmla="*/ 22317 w 90613"/>
                <a:gd name="connsiteY7" fmla="*/ 19047 h 57469"/>
                <a:gd name="connsiteX8" fmla="*/ 24386 w 90613"/>
                <a:gd name="connsiteY8" fmla="*/ 16380 h 57469"/>
                <a:gd name="connsiteX9" fmla="*/ 24302 w 90613"/>
                <a:gd name="connsiteY9" fmla="*/ 12760 h 57469"/>
                <a:gd name="connsiteX10" fmla="*/ 21931 w 90613"/>
                <a:gd name="connsiteY10" fmla="*/ 8931 h 57469"/>
                <a:gd name="connsiteX11" fmla="*/ 27380 w 90613"/>
                <a:gd name="connsiteY11" fmla="*/ 961 h 57469"/>
                <a:gd name="connsiteX12" fmla="*/ 32191 w 90613"/>
                <a:gd name="connsiteY12" fmla="*/ 4586 h 57469"/>
                <a:gd name="connsiteX13" fmla="*/ 36371 w 90613"/>
                <a:gd name="connsiteY13" fmla="*/ 5875 h 57469"/>
                <a:gd name="connsiteX14" fmla="*/ 38939 w 90613"/>
                <a:gd name="connsiteY14" fmla="*/ 2560 h 57469"/>
                <a:gd name="connsiteX15" fmla="*/ 41837 w 90613"/>
                <a:gd name="connsiteY15" fmla="*/ 4380 h 57469"/>
                <a:gd name="connsiteX16" fmla="*/ 44124 w 90613"/>
                <a:gd name="connsiteY16" fmla="*/ 88 h 57469"/>
                <a:gd name="connsiteX17" fmla="*/ 49904 w 90613"/>
                <a:gd name="connsiteY17" fmla="*/ 1604 h 57469"/>
                <a:gd name="connsiteX18" fmla="*/ 51186 w 90613"/>
                <a:gd name="connsiteY18" fmla="*/ 2950 h 57469"/>
                <a:gd name="connsiteX19" fmla="*/ 46622 w 90613"/>
                <a:gd name="connsiteY19" fmla="*/ 5507 h 57469"/>
                <a:gd name="connsiteX20" fmla="*/ 47107 w 90613"/>
                <a:gd name="connsiteY20" fmla="*/ 7470 h 57469"/>
                <a:gd name="connsiteX21" fmla="*/ 54093 w 90613"/>
                <a:gd name="connsiteY21" fmla="*/ 8203 h 57469"/>
                <a:gd name="connsiteX22" fmla="*/ 57889 w 90613"/>
                <a:gd name="connsiteY22" fmla="*/ 11325 h 57469"/>
                <a:gd name="connsiteX23" fmla="*/ 60757 w 90613"/>
                <a:gd name="connsiteY23" fmla="*/ 11312 h 57469"/>
                <a:gd name="connsiteX24" fmla="*/ 64923 w 90613"/>
                <a:gd name="connsiteY24" fmla="*/ 10930 h 57469"/>
                <a:gd name="connsiteX25" fmla="*/ 67280 w 90613"/>
                <a:gd name="connsiteY25" fmla="*/ 7829 h 57469"/>
                <a:gd name="connsiteX26" fmla="*/ 70072 w 90613"/>
                <a:gd name="connsiteY26" fmla="*/ 6722 h 57469"/>
                <a:gd name="connsiteX27" fmla="*/ 74151 w 90613"/>
                <a:gd name="connsiteY27" fmla="*/ 10078 h 57469"/>
                <a:gd name="connsiteX28" fmla="*/ 83351 w 90613"/>
                <a:gd name="connsiteY28" fmla="*/ 14323 h 57469"/>
                <a:gd name="connsiteX29" fmla="*/ 83902 w 90613"/>
                <a:gd name="connsiteY29" fmla="*/ 17577 h 57469"/>
                <a:gd name="connsiteX30" fmla="*/ 90490 w 90613"/>
                <a:gd name="connsiteY30" fmla="*/ 18416 h 57469"/>
                <a:gd name="connsiteX31" fmla="*/ 88282 w 90613"/>
                <a:gd name="connsiteY31" fmla="*/ 20007 h 57469"/>
                <a:gd name="connsiteX32" fmla="*/ 89328 w 90613"/>
                <a:gd name="connsiteY32" fmla="*/ 22146 h 57469"/>
                <a:gd name="connsiteX33" fmla="*/ 85468 w 90613"/>
                <a:gd name="connsiteY33" fmla="*/ 23966 h 57469"/>
                <a:gd name="connsiteX34" fmla="*/ 80794 w 90613"/>
                <a:gd name="connsiteY34" fmla="*/ 25860 h 57469"/>
                <a:gd name="connsiteX35" fmla="*/ 80035 w 90613"/>
                <a:gd name="connsiteY35" fmla="*/ 28618 h 57469"/>
                <a:gd name="connsiteX36" fmla="*/ 74479 w 90613"/>
                <a:gd name="connsiteY36" fmla="*/ 29486 h 57469"/>
                <a:gd name="connsiteX37" fmla="*/ 70988 w 90613"/>
                <a:gd name="connsiteY37" fmla="*/ 30858 h 57469"/>
                <a:gd name="connsiteX38" fmla="*/ 68448 w 90613"/>
                <a:gd name="connsiteY38" fmla="*/ 28208 h 57469"/>
                <a:gd name="connsiteX39" fmla="*/ 64239 w 90613"/>
                <a:gd name="connsiteY39" fmla="*/ 29864 h 57469"/>
                <a:gd name="connsiteX40" fmla="*/ 62675 w 90613"/>
                <a:gd name="connsiteY40" fmla="*/ 32049 h 57469"/>
                <a:gd name="connsiteX41" fmla="*/ 63764 w 90613"/>
                <a:gd name="connsiteY41" fmla="*/ 33740 h 57469"/>
                <a:gd name="connsiteX42" fmla="*/ 58989 w 90613"/>
                <a:gd name="connsiteY42" fmla="*/ 37602 h 57469"/>
                <a:gd name="connsiteX43" fmla="*/ 66273 w 90613"/>
                <a:gd name="connsiteY43" fmla="*/ 38569 h 57469"/>
                <a:gd name="connsiteX44" fmla="*/ 64874 w 90613"/>
                <a:gd name="connsiteY44" fmla="*/ 42867 h 57469"/>
                <a:gd name="connsiteX45" fmla="*/ 62161 w 90613"/>
                <a:gd name="connsiteY45" fmla="*/ 42846 h 57469"/>
                <a:gd name="connsiteX46" fmla="*/ 59837 w 90613"/>
                <a:gd name="connsiteY46" fmla="*/ 45083 h 57469"/>
                <a:gd name="connsiteX47" fmla="*/ 60009 w 90613"/>
                <a:gd name="connsiteY47" fmla="*/ 46867 h 57469"/>
                <a:gd name="connsiteX48" fmla="*/ 60389 w 90613"/>
                <a:gd name="connsiteY48" fmla="*/ 49098 h 57469"/>
                <a:gd name="connsiteX49" fmla="*/ 59301 w 90613"/>
                <a:gd name="connsiteY49" fmla="*/ 51874 h 57469"/>
                <a:gd name="connsiteX50" fmla="*/ 57461 w 90613"/>
                <a:gd name="connsiteY50" fmla="*/ 54668 h 57469"/>
                <a:gd name="connsiteX51" fmla="*/ 51250 w 90613"/>
                <a:gd name="connsiteY51" fmla="*/ 54756 h 57469"/>
                <a:gd name="connsiteX52" fmla="*/ 48773 w 90613"/>
                <a:gd name="connsiteY52" fmla="*/ 57361 h 57469"/>
                <a:gd name="connsiteX53" fmla="*/ 42259 w 90613"/>
                <a:gd name="connsiteY53" fmla="*/ 54924 h 57469"/>
                <a:gd name="connsiteX54" fmla="*/ 34192 w 90613"/>
                <a:gd name="connsiteY54" fmla="*/ 37700 h 57469"/>
                <a:gd name="connsiteX55" fmla="*/ 33160 w 90613"/>
                <a:gd name="connsiteY55" fmla="*/ 38145 h 57469"/>
                <a:gd name="connsiteX56" fmla="*/ 31213 w 90613"/>
                <a:gd name="connsiteY56" fmla="*/ 36161 h 57469"/>
                <a:gd name="connsiteX57" fmla="*/ 28526 w 90613"/>
                <a:gd name="connsiteY57" fmla="*/ 34046 h 57469"/>
                <a:gd name="connsiteX58" fmla="*/ 7827 w 90613"/>
                <a:gd name="connsiteY58" fmla="*/ 48440 h 57469"/>
                <a:gd name="connsiteX59" fmla="*/ 4568 w 90613"/>
                <a:gd name="connsiteY59" fmla="*/ 50731 h 57469"/>
                <a:gd name="connsiteX60" fmla="*/ 1038 w 90613"/>
                <a:gd name="connsiteY60" fmla="*/ 47559 h 57469"/>
                <a:gd name="connsiteX0" fmla="*/ 1038 w 90613"/>
                <a:gd name="connsiteY0" fmla="*/ 47559 h 57958"/>
                <a:gd name="connsiteX1" fmla="*/ 5125 w 90613"/>
                <a:gd name="connsiteY1" fmla="*/ 46993 h 57958"/>
                <a:gd name="connsiteX2" fmla="*/ 6504 w 90613"/>
                <a:gd name="connsiteY2" fmla="*/ 43259 h 57958"/>
                <a:gd name="connsiteX3" fmla="*/ 8300 w 90613"/>
                <a:gd name="connsiteY3" fmla="*/ 37962 h 57958"/>
                <a:gd name="connsiteX4" fmla="*/ 14114 w 90613"/>
                <a:gd name="connsiteY4" fmla="*/ 33920 h 57958"/>
                <a:gd name="connsiteX5" fmla="*/ 16614 w 90613"/>
                <a:gd name="connsiteY5" fmla="*/ 26814 h 57958"/>
                <a:gd name="connsiteX6" fmla="*/ 17315 w 90613"/>
                <a:gd name="connsiteY6" fmla="*/ 23320 h 57958"/>
                <a:gd name="connsiteX7" fmla="*/ 22317 w 90613"/>
                <a:gd name="connsiteY7" fmla="*/ 19047 h 57958"/>
                <a:gd name="connsiteX8" fmla="*/ 24386 w 90613"/>
                <a:gd name="connsiteY8" fmla="*/ 16380 h 57958"/>
                <a:gd name="connsiteX9" fmla="*/ 24302 w 90613"/>
                <a:gd name="connsiteY9" fmla="*/ 12760 h 57958"/>
                <a:gd name="connsiteX10" fmla="*/ 21931 w 90613"/>
                <a:gd name="connsiteY10" fmla="*/ 8931 h 57958"/>
                <a:gd name="connsiteX11" fmla="*/ 27380 w 90613"/>
                <a:gd name="connsiteY11" fmla="*/ 961 h 57958"/>
                <a:gd name="connsiteX12" fmla="*/ 32191 w 90613"/>
                <a:gd name="connsiteY12" fmla="*/ 4586 h 57958"/>
                <a:gd name="connsiteX13" fmla="*/ 36371 w 90613"/>
                <a:gd name="connsiteY13" fmla="*/ 5875 h 57958"/>
                <a:gd name="connsiteX14" fmla="*/ 38939 w 90613"/>
                <a:gd name="connsiteY14" fmla="*/ 2560 h 57958"/>
                <a:gd name="connsiteX15" fmla="*/ 41837 w 90613"/>
                <a:gd name="connsiteY15" fmla="*/ 4380 h 57958"/>
                <a:gd name="connsiteX16" fmla="*/ 44124 w 90613"/>
                <a:gd name="connsiteY16" fmla="*/ 88 h 57958"/>
                <a:gd name="connsiteX17" fmla="*/ 49904 w 90613"/>
                <a:gd name="connsiteY17" fmla="*/ 1604 h 57958"/>
                <a:gd name="connsiteX18" fmla="*/ 51186 w 90613"/>
                <a:gd name="connsiteY18" fmla="*/ 2950 h 57958"/>
                <a:gd name="connsiteX19" fmla="*/ 46622 w 90613"/>
                <a:gd name="connsiteY19" fmla="*/ 5507 h 57958"/>
                <a:gd name="connsiteX20" fmla="*/ 47107 w 90613"/>
                <a:gd name="connsiteY20" fmla="*/ 7470 h 57958"/>
                <a:gd name="connsiteX21" fmla="*/ 54093 w 90613"/>
                <a:gd name="connsiteY21" fmla="*/ 8203 h 57958"/>
                <a:gd name="connsiteX22" fmla="*/ 57889 w 90613"/>
                <a:gd name="connsiteY22" fmla="*/ 11325 h 57958"/>
                <a:gd name="connsiteX23" fmla="*/ 60757 w 90613"/>
                <a:gd name="connsiteY23" fmla="*/ 11312 h 57958"/>
                <a:gd name="connsiteX24" fmla="*/ 64923 w 90613"/>
                <a:gd name="connsiteY24" fmla="*/ 10930 h 57958"/>
                <a:gd name="connsiteX25" fmla="*/ 67280 w 90613"/>
                <a:gd name="connsiteY25" fmla="*/ 7829 h 57958"/>
                <a:gd name="connsiteX26" fmla="*/ 70072 w 90613"/>
                <a:gd name="connsiteY26" fmla="*/ 6722 h 57958"/>
                <a:gd name="connsiteX27" fmla="*/ 74151 w 90613"/>
                <a:gd name="connsiteY27" fmla="*/ 10078 h 57958"/>
                <a:gd name="connsiteX28" fmla="*/ 83351 w 90613"/>
                <a:gd name="connsiteY28" fmla="*/ 14323 h 57958"/>
                <a:gd name="connsiteX29" fmla="*/ 83902 w 90613"/>
                <a:gd name="connsiteY29" fmla="*/ 17577 h 57958"/>
                <a:gd name="connsiteX30" fmla="*/ 90490 w 90613"/>
                <a:gd name="connsiteY30" fmla="*/ 18416 h 57958"/>
                <a:gd name="connsiteX31" fmla="*/ 88282 w 90613"/>
                <a:gd name="connsiteY31" fmla="*/ 20007 h 57958"/>
                <a:gd name="connsiteX32" fmla="*/ 89328 w 90613"/>
                <a:gd name="connsiteY32" fmla="*/ 22146 h 57958"/>
                <a:gd name="connsiteX33" fmla="*/ 85468 w 90613"/>
                <a:gd name="connsiteY33" fmla="*/ 23966 h 57958"/>
                <a:gd name="connsiteX34" fmla="*/ 80794 w 90613"/>
                <a:gd name="connsiteY34" fmla="*/ 25860 h 57958"/>
                <a:gd name="connsiteX35" fmla="*/ 80035 w 90613"/>
                <a:gd name="connsiteY35" fmla="*/ 28618 h 57958"/>
                <a:gd name="connsiteX36" fmla="*/ 74479 w 90613"/>
                <a:gd name="connsiteY36" fmla="*/ 29486 h 57958"/>
                <a:gd name="connsiteX37" fmla="*/ 70988 w 90613"/>
                <a:gd name="connsiteY37" fmla="*/ 30858 h 57958"/>
                <a:gd name="connsiteX38" fmla="*/ 68448 w 90613"/>
                <a:gd name="connsiteY38" fmla="*/ 28208 h 57958"/>
                <a:gd name="connsiteX39" fmla="*/ 64239 w 90613"/>
                <a:gd name="connsiteY39" fmla="*/ 29864 h 57958"/>
                <a:gd name="connsiteX40" fmla="*/ 62675 w 90613"/>
                <a:gd name="connsiteY40" fmla="*/ 32049 h 57958"/>
                <a:gd name="connsiteX41" fmla="*/ 63764 w 90613"/>
                <a:gd name="connsiteY41" fmla="*/ 33740 h 57958"/>
                <a:gd name="connsiteX42" fmla="*/ 58989 w 90613"/>
                <a:gd name="connsiteY42" fmla="*/ 37602 h 57958"/>
                <a:gd name="connsiteX43" fmla="*/ 66273 w 90613"/>
                <a:gd name="connsiteY43" fmla="*/ 38569 h 57958"/>
                <a:gd name="connsiteX44" fmla="*/ 64874 w 90613"/>
                <a:gd name="connsiteY44" fmla="*/ 42867 h 57958"/>
                <a:gd name="connsiteX45" fmla="*/ 62161 w 90613"/>
                <a:gd name="connsiteY45" fmla="*/ 42846 h 57958"/>
                <a:gd name="connsiteX46" fmla="*/ 59837 w 90613"/>
                <a:gd name="connsiteY46" fmla="*/ 45083 h 57958"/>
                <a:gd name="connsiteX47" fmla="*/ 60009 w 90613"/>
                <a:gd name="connsiteY47" fmla="*/ 46867 h 57958"/>
                <a:gd name="connsiteX48" fmla="*/ 60389 w 90613"/>
                <a:gd name="connsiteY48" fmla="*/ 49098 h 57958"/>
                <a:gd name="connsiteX49" fmla="*/ 59301 w 90613"/>
                <a:gd name="connsiteY49" fmla="*/ 51874 h 57958"/>
                <a:gd name="connsiteX50" fmla="*/ 57461 w 90613"/>
                <a:gd name="connsiteY50" fmla="*/ 54668 h 57958"/>
                <a:gd name="connsiteX51" fmla="*/ 51250 w 90613"/>
                <a:gd name="connsiteY51" fmla="*/ 54756 h 57958"/>
                <a:gd name="connsiteX52" fmla="*/ 48773 w 90613"/>
                <a:gd name="connsiteY52" fmla="*/ 57361 h 57958"/>
                <a:gd name="connsiteX53" fmla="*/ 42259 w 90613"/>
                <a:gd name="connsiteY53" fmla="*/ 54924 h 57958"/>
                <a:gd name="connsiteX54" fmla="*/ 36692 w 90613"/>
                <a:gd name="connsiteY54" fmla="*/ 57111 h 57958"/>
                <a:gd name="connsiteX55" fmla="*/ 33160 w 90613"/>
                <a:gd name="connsiteY55" fmla="*/ 38145 h 57958"/>
                <a:gd name="connsiteX56" fmla="*/ 31213 w 90613"/>
                <a:gd name="connsiteY56" fmla="*/ 36161 h 57958"/>
                <a:gd name="connsiteX57" fmla="*/ 28526 w 90613"/>
                <a:gd name="connsiteY57" fmla="*/ 34046 h 57958"/>
                <a:gd name="connsiteX58" fmla="*/ 7827 w 90613"/>
                <a:gd name="connsiteY58" fmla="*/ 48440 h 57958"/>
                <a:gd name="connsiteX59" fmla="*/ 4568 w 90613"/>
                <a:gd name="connsiteY59" fmla="*/ 50731 h 57958"/>
                <a:gd name="connsiteX60" fmla="*/ 1038 w 90613"/>
                <a:gd name="connsiteY60" fmla="*/ 47559 h 57958"/>
                <a:gd name="connsiteX0" fmla="*/ 1038 w 90613"/>
                <a:gd name="connsiteY0" fmla="*/ 47559 h 57361"/>
                <a:gd name="connsiteX1" fmla="*/ 5125 w 90613"/>
                <a:gd name="connsiteY1" fmla="*/ 46993 h 57361"/>
                <a:gd name="connsiteX2" fmla="*/ 6504 w 90613"/>
                <a:gd name="connsiteY2" fmla="*/ 43259 h 57361"/>
                <a:gd name="connsiteX3" fmla="*/ 8300 w 90613"/>
                <a:gd name="connsiteY3" fmla="*/ 37962 h 57361"/>
                <a:gd name="connsiteX4" fmla="*/ 14114 w 90613"/>
                <a:gd name="connsiteY4" fmla="*/ 33920 h 57361"/>
                <a:gd name="connsiteX5" fmla="*/ 16614 w 90613"/>
                <a:gd name="connsiteY5" fmla="*/ 26814 h 57361"/>
                <a:gd name="connsiteX6" fmla="*/ 17315 w 90613"/>
                <a:gd name="connsiteY6" fmla="*/ 23320 h 57361"/>
                <a:gd name="connsiteX7" fmla="*/ 22317 w 90613"/>
                <a:gd name="connsiteY7" fmla="*/ 19047 h 57361"/>
                <a:gd name="connsiteX8" fmla="*/ 24386 w 90613"/>
                <a:gd name="connsiteY8" fmla="*/ 16380 h 57361"/>
                <a:gd name="connsiteX9" fmla="*/ 24302 w 90613"/>
                <a:gd name="connsiteY9" fmla="*/ 12760 h 57361"/>
                <a:gd name="connsiteX10" fmla="*/ 21931 w 90613"/>
                <a:gd name="connsiteY10" fmla="*/ 8931 h 57361"/>
                <a:gd name="connsiteX11" fmla="*/ 27380 w 90613"/>
                <a:gd name="connsiteY11" fmla="*/ 961 h 57361"/>
                <a:gd name="connsiteX12" fmla="*/ 32191 w 90613"/>
                <a:gd name="connsiteY12" fmla="*/ 4586 h 57361"/>
                <a:gd name="connsiteX13" fmla="*/ 36371 w 90613"/>
                <a:gd name="connsiteY13" fmla="*/ 5875 h 57361"/>
                <a:gd name="connsiteX14" fmla="*/ 38939 w 90613"/>
                <a:gd name="connsiteY14" fmla="*/ 2560 h 57361"/>
                <a:gd name="connsiteX15" fmla="*/ 41837 w 90613"/>
                <a:gd name="connsiteY15" fmla="*/ 4380 h 57361"/>
                <a:gd name="connsiteX16" fmla="*/ 44124 w 90613"/>
                <a:gd name="connsiteY16" fmla="*/ 88 h 57361"/>
                <a:gd name="connsiteX17" fmla="*/ 49904 w 90613"/>
                <a:gd name="connsiteY17" fmla="*/ 1604 h 57361"/>
                <a:gd name="connsiteX18" fmla="*/ 51186 w 90613"/>
                <a:gd name="connsiteY18" fmla="*/ 2950 h 57361"/>
                <a:gd name="connsiteX19" fmla="*/ 46622 w 90613"/>
                <a:gd name="connsiteY19" fmla="*/ 5507 h 57361"/>
                <a:gd name="connsiteX20" fmla="*/ 47107 w 90613"/>
                <a:gd name="connsiteY20" fmla="*/ 7470 h 57361"/>
                <a:gd name="connsiteX21" fmla="*/ 54093 w 90613"/>
                <a:gd name="connsiteY21" fmla="*/ 8203 h 57361"/>
                <a:gd name="connsiteX22" fmla="*/ 57889 w 90613"/>
                <a:gd name="connsiteY22" fmla="*/ 11325 h 57361"/>
                <a:gd name="connsiteX23" fmla="*/ 60757 w 90613"/>
                <a:gd name="connsiteY23" fmla="*/ 11312 h 57361"/>
                <a:gd name="connsiteX24" fmla="*/ 64923 w 90613"/>
                <a:gd name="connsiteY24" fmla="*/ 10930 h 57361"/>
                <a:gd name="connsiteX25" fmla="*/ 67280 w 90613"/>
                <a:gd name="connsiteY25" fmla="*/ 7829 h 57361"/>
                <a:gd name="connsiteX26" fmla="*/ 70072 w 90613"/>
                <a:gd name="connsiteY26" fmla="*/ 6722 h 57361"/>
                <a:gd name="connsiteX27" fmla="*/ 74151 w 90613"/>
                <a:gd name="connsiteY27" fmla="*/ 10078 h 57361"/>
                <a:gd name="connsiteX28" fmla="*/ 83351 w 90613"/>
                <a:gd name="connsiteY28" fmla="*/ 14323 h 57361"/>
                <a:gd name="connsiteX29" fmla="*/ 83902 w 90613"/>
                <a:gd name="connsiteY29" fmla="*/ 17577 h 57361"/>
                <a:gd name="connsiteX30" fmla="*/ 90490 w 90613"/>
                <a:gd name="connsiteY30" fmla="*/ 18416 h 57361"/>
                <a:gd name="connsiteX31" fmla="*/ 88282 w 90613"/>
                <a:gd name="connsiteY31" fmla="*/ 20007 h 57361"/>
                <a:gd name="connsiteX32" fmla="*/ 89328 w 90613"/>
                <a:gd name="connsiteY32" fmla="*/ 22146 h 57361"/>
                <a:gd name="connsiteX33" fmla="*/ 85468 w 90613"/>
                <a:gd name="connsiteY33" fmla="*/ 23966 h 57361"/>
                <a:gd name="connsiteX34" fmla="*/ 80794 w 90613"/>
                <a:gd name="connsiteY34" fmla="*/ 25860 h 57361"/>
                <a:gd name="connsiteX35" fmla="*/ 80035 w 90613"/>
                <a:gd name="connsiteY35" fmla="*/ 28618 h 57361"/>
                <a:gd name="connsiteX36" fmla="*/ 74479 w 90613"/>
                <a:gd name="connsiteY36" fmla="*/ 29486 h 57361"/>
                <a:gd name="connsiteX37" fmla="*/ 70988 w 90613"/>
                <a:gd name="connsiteY37" fmla="*/ 30858 h 57361"/>
                <a:gd name="connsiteX38" fmla="*/ 68448 w 90613"/>
                <a:gd name="connsiteY38" fmla="*/ 28208 h 57361"/>
                <a:gd name="connsiteX39" fmla="*/ 64239 w 90613"/>
                <a:gd name="connsiteY39" fmla="*/ 29864 h 57361"/>
                <a:gd name="connsiteX40" fmla="*/ 62675 w 90613"/>
                <a:gd name="connsiteY40" fmla="*/ 32049 h 57361"/>
                <a:gd name="connsiteX41" fmla="*/ 63764 w 90613"/>
                <a:gd name="connsiteY41" fmla="*/ 33740 h 57361"/>
                <a:gd name="connsiteX42" fmla="*/ 58989 w 90613"/>
                <a:gd name="connsiteY42" fmla="*/ 37602 h 57361"/>
                <a:gd name="connsiteX43" fmla="*/ 66273 w 90613"/>
                <a:gd name="connsiteY43" fmla="*/ 38569 h 57361"/>
                <a:gd name="connsiteX44" fmla="*/ 64874 w 90613"/>
                <a:gd name="connsiteY44" fmla="*/ 42867 h 57361"/>
                <a:gd name="connsiteX45" fmla="*/ 62161 w 90613"/>
                <a:gd name="connsiteY45" fmla="*/ 42846 h 57361"/>
                <a:gd name="connsiteX46" fmla="*/ 59837 w 90613"/>
                <a:gd name="connsiteY46" fmla="*/ 45083 h 57361"/>
                <a:gd name="connsiteX47" fmla="*/ 60009 w 90613"/>
                <a:gd name="connsiteY47" fmla="*/ 46867 h 57361"/>
                <a:gd name="connsiteX48" fmla="*/ 60389 w 90613"/>
                <a:gd name="connsiteY48" fmla="*/ 49098 h 57361"/>
                <a:gd name="connsiteX49" fmla="*/ 59301 w 90613"/>
                <a:gd name="connsiteY49" fmla="*/ 51874 h 57361"/>
                <a:gd name="connsiteX50" fmla="*/ 57461 w 90613"/>
                <a:gd name="connsiteY50" fmla="*/ 54668 h 57361"/>
                <a:gd name="connsiteX51" fmla="*/ 51250 w 90613"/>
                <a:gd name="connsiteY51" fmla="*/ 54756 h 57361"/>
                <a:gd name="connsiteX52" fmla="*/ 48773 w 90613"/>
                <a:gd name="connsiteY52" fmla="*/ 57361 h 57361"/>
                <a:gd name="connsiteX53" fmla="*/ 42259 w 90613"/>
                <a:gd name="connsiteY53" fmla="*/ 54924 h 57361"/>
                <a:gd name="connsiteX54" fmla="*/ 36692 w 90613"/>
                <a:gd name="connsiteY54" fmla="*/ 57111 h 57361"/>
                <a:gd name="connsiteX55" fmla="*/ 30857 w 90613"/>
                <a:gd name="connsiteY55" fmla="*/ 56663 h 57361"/>
                <a:gd name="connsiteX56" fmla="*/ 31213 w 90613"/>
                <a:gd name="connsiteY56" fmla="*/ 36161 h 57361"/>
                <a:gd name="connsiteX57" fmla="*/ 28526 w 90613"/>
                <a:gd name="connsiteY57" fmla="*/ 34046 h 57361"/>
                <a:gd name="connsiteX58" fmla="*/ 7827 w 90613"/>
                <a:gd name="connsiteY58" fmla="*/ 48440 h 57361"/>
                <a:gd name="connsiteX59" fmla="*/ 4568 w 90613"/>
                <a:gd name="connsiteY59" fmla="*/ 50731 h 57361"/>
                <a:gd name="connsiteX60" fmla="*/ 1038 w 90613"/>
                <a:gd name="connsiteY60" fmla="*/ 47559 h 57361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8526 w 90613"/>
                <a:gd name="connsiteY57" fmla="*/ 34046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7827 w 90613"/>
                <a:gd name="connsiteY59" fmla="*/ 48440 h 58523"/>
                <a:gd name="connsiteX60" fmla="*/ 4568 w 90613"/>
                <a:gd name="connsiteY60" fmla="*/ 50731 h 58523"/>
                <a:gd name="connsiteX61" fmla="*/ 1038 w 90613"/>
                <a:gd name="connsiteY61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7827 w 90613"/>
                <a:gd name="connsiteY60" fmla="*/ 48440 h 58523"/>
                <a:gd name="connsiteX61" fmla="*/ 4568 w 90613"/>
                <a:gd name="connsiteY61" fmla="*/ 50731 h 58523"/>
                <a:gd name="connsiteX62" fmla="*/ 1038 w 90613"/>
                <a:gd name="connsiteY62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2333 w 90613"/>
                <a:gd name="connsiteY43" fmla="*/ 38564 h 58523"/>
                <a:gd name="connsiteX44" fmla="*/ 66273 w 90613"/>
                <a:gd name="connsiteY44" fmla="*/ 38569 h 58523"/>
                <a:gd name="connsiteX45" fmla="*/ 64874 w 90613"/>
                <a:gd name="connsiteY45" fmla="*/ 42867 h 58523"/>
                <a:gd name="connsiteX46" fmla="*/ 62161 w 90613"/>
                <a:gd name="connsiteY46" fmla="*/ 42846 h 58523"/>
                <a:gd name="connsiteX47" fmla="*/ 59837 w 90613"/>
                <a:gd name="connsiteY47" fmla="*/ 45083 h 58523"/>
                <a:gd name="connsiteX48" fmla="*/ 60009 w 90613"/>
                <a:gd name="connsiteY48" fmla="*/ 46867 h 58523"/>
                <a:gd name="connsiteX49" fmla="*/ 60389 w 90613"/>
                <a:gd name="connsiteY49" fmla="*/ 49098 h 58523"/>
                <a:gd name="connsiteX50" fmla="*/ 59301 w 90613"/>
                <a:gd name="connsiteY50" fmla="*/ 51874 h 58523"/>
                <a:gd name="connsiteX51" fmla="*/ 57461 w 90613"/>
                <a:gd name="connsiteY51" fmla="*/ 54668 h 58523"/>
                <a:gd name="connsiteX52" fmla="*/ 51250 w 90613"/>
                <a:gd name="connsiteY52" fmla="*/ 54756 h 58523"/>
                <a:gd name="connsiteX53" fmla="*/ 48773 w 90613"/>
                <a:gd name="connsiteY53" fmla="*/ 57361 h 58523"/>
                <a:gd name="connsiteX54" fmla="*/ 42259 w 90613"/>
                <a:gd name="connsiteY54" fmla="*/ 54924 h 58523"/>
                <a:gd name="connsiteX55" fmla="*/ 36692 w 90613"/>
                <a:gd name="connsiteY55" fmla="*/ 57111 h 58523"/>
                <a:gd name="connsiteX56" fmla="*/ 30857 w 90613"/>
                <a:gd name="connsiteY56" fmla="*/ 56663 h 58523"/>
                <a:gd name="connsiteX57" fmla="*/ 26427 w 90613"/>
                <a:gd name="connsiteY57" fmla="*/ 58454 h 58523"/>
                <a:gd name="connsiteX58" fmla="*/ 21849 w 90613"/>
                <a:gd name="connsiteY58" fmla="*/ 54920 h 58523"/>
                <a:gd name="connsiteX59" fmla="*/ 18810 w 90613"/>
                <a:gd name="connsiteY59" fmla="*/ 56382 h 58523"/>
                <a:gd name="connsiteX60" fmla="*/ 14600 w 90613"/>
                <a:gd name="connsiteY60" fmla="*/ 52119 h 58523"/>
                <a:gd name="connsiteX61" fmla="*/ 10252 w 90613"/>
                <a:gd name="connsiteY61" fmla="*/ 51853 h 58523"/>
                <a:gd name="connsiteX62" fmla="*/ 7827 w 90613"/>
                <a:gd name="connsiteY62" fmla="*/ 48440 h 58523"/>
                <a:gd name="connsiteX63" fmla="*/ 4568 w 90613"/>
                <a:gd name="connsiteY63" fmla="*/ 50731 h 58523"/>
                <a:gd name="connsiteX64" fmla="*/ 1038 w 90613"/>
                <a:gd name="connsiteY64" fmla="*/ 47559 h 58523"/>
                <a:gd name="connsiteX0" fmla="*/ 455 w 100620"/>
                <a:gd name="connsiteY0" fmla="*/ 44751 h 58523"/>
                <a:gd name="connsiteX1" fmla="*/ 15132 w 100620"/>
                <a:gd name="connsiteY1" fmla="*/ 46993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7708 w 100620"/>
                <a:gd name="connsiteY3" fmla="*/ 34899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18062 w 100848"/>
                <a:gd name="connsiteY62" fmla="*/ 48440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9248 w 100848"/>
                <a:gd name="connsiteY62" fmla="*/ 56985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60272"/>
                <a:gd name="connsiteX1" fmla="*/ 4206 w 100848"/>
                <a:gd name="connsiteY1" fmla="*/ 40885 h 60272"/>
                <a:gd name="connsiteX2" fmla="*/ 13786 w 100848"/>
                <a:gd name="connsiteY2" fmla="*/ 40814 h 60272"/>
                <a:gd name="connsiteX3" fmla="*/ 17936 w 100848"/>
                <a:gd name="connsiteY3" fmla="*/ 34899 h 60272"/>
                <a:gd name="connsiteX4" fmla="*/ 24349 w 100848"/>
                <a:gd name="connsiteY4" fmla="*/ 33920 h 60272"/>
                <a:gd name="connsiteX5" fmla="*/ 26849 w 100848"/>
                <a:gd name="connsiteY5" fmla="*/ 26814 h 60272"/>
                <a:gd name="connsiteX6" fmla="*/ 27550 w 100848"/>
                <a:gd name="connsiteY6" fmla="*/ 23320 h 60272"/>
                <a:gd name="connsiteX7" fmla="*/ 32552 w 100848"/>
                <a:gd name="connsiteY7" fmla="*/ 19047 h 60272"/>
                <a:gd name="connsiteX8" fmla="*/ 34621 w 100848"/>
                <a:gd name="connsiteY8" fmla="*/ 16380 h 60272"/>
                <a:gd name="connsiteX9" fmla="*/ 34537 w 100848"/>
                <a:gd name="connsiteY9" fmla="*/ 12760 h 60272"/>
                <a:gd name="connsiteX10" fmla="*/ 32166 w 100848"/>
                <a:gd name="connsiteY10" fmla="*/ 8931 h 60272"/>
                <a:gd name="connsiteX11" fmla="*/ 37615 w 100848"/>
                <a:gd name="connsiteY11" fmla="*/ 961 h 60272"/>
                <a:gd name="connsiteX12" fmla="*/ 42426 w 100848"/>
                <a:gd name="connsiteY12" fmla="*/ 4586 h 60272"/>
                <a:gd name="connsiteX13" fmla="*/ 46353 w 100848"/>
                <a:gd name="connsiteY13" fmla="*/ 5122 h 60272"/>
                <a:gd name="connsiteX14" fmla="*/ 49174 w 100848"/>
                <a:gd name="connsiteY14" fmla="*/ 2560 h 60272"/>
                <a:gd name="connsiteX15" fmla="*/ 52072 w 100848"/>
                <a:gd name="connsiteY15" fmla="*/ 4380 h 60272"/>
                <a:gd name="connsiteX16" fmla="*/ 54359 w 100848"/>
                <a:gd name="connsiteY16" fmla="*/ 88 h 60272"/>
                <a:gd name="connsiteX17" fmla="*/ 60139 w 100848"/>
                <a:gd name="connsiteY17" fmla="*/ 1604 h 60272"/>
                <a:gd name="connsiteX18" fmla="*/ 61421 w 100848"/>
                <a:gd name="connsiteY18" fmla="*/ 2950 h 60272"/>
                <a:gd name="connsiteX19" fmla="*/ 56857 w 100848"/>
                <a:gd name="connsiteY19" fmla="*/ 5507 h 60272"/>
                <a:gd name="connsiteX20" fmla="*/ 57342 w 100848"/>
                <a:gd name="connsiteY20" fmla="*/ 7470 h 60272"/>
                <a:gd name="connsiteX21" fmla="*/ 64328 w 100848"/>
                <a:gd name="connsiteY21" fmla="*/ 8203 h 60272"/>
                <a:gd name="connsiteX22" fmla="*/ 68124 w 100848"/>
                <a:gd name="connsiteY22" fmla="*/ 11325 h 60272"/>
                <a:gd name="connsiteX23" fmla="*/ 70992 w 100848"/>
                <a:gd name="connsiteY23" fmla="*/ 11312 h 60272"/>
                <a:gd name="connsiteX24" fmla="*/ 75158 w 100848"/>
                <a:gd name="connsiteY24" fmla="*/ 10930 h 60272"/>
                <a:gd name="connsiteX25" fmla="*/ 77515 w 100848"/>
                <a:gd name="connsiteY25" fmla="*/ 7829 h 60272"/>
                <a:gd name="connsiteX26" fmla="*/ 80307 w 100848"/>
                <a:gd name="connsiteY26" fmla="*/ 6722 h 60272"/>
                <a:gd name="connsiteX27" fmla="*/ 84386 w 100848"/>
                <a:gd name="connsiteY27" fmla="*/ 10078 h 60272"/>
                <a:gd name="connsiteX28" fmla="*/ 93586 w 100848"/>
                <a:gd name="connsiteY28" fmla="*/ 14323 h 60272"/>
                <a:gd name="connsiteX29" fmla="*/ 94137 w 100848"/>
                <a:gd name="connsiteY29" fmla="*/ 17577 h 60272"/>
                <a:gd name="connsiteX30" fmla="*/ 100725 w 100848"/>
                <a:gd name="connsiteY30" fmla="*/ 18416 h 60272"/>
                <a:gd name="connsiteX31" fmla="*/ 98517 w 100848"/>
                <a:gd name="connsiteY31" fmla="*/ 20007 h 60272"/>
                <a:gd name="connsiteX32" fmla="*/ 99563 w 100848"/>
                <a:gd name="connsiteY32" fmla="*/ 22146 h 60272"/>
                <a:gd name="connsiteX33" fmla="*/ 95703 w 100848"/>
                <a:gd name="connsiteY33" fmla="*/ 23966 h 60272"/>
                <a:gd name="connsiteX34" fmla="*/ 91029 w 100848"/>
                <a:gd name="connsiteY34" fmla="*/ 25860 h 60272"/>
                <a:gd name="connsiteX35" fmla="*/ 90270 w 100848"/>
                <a:gd name="connsiteY35" fmla="*/ 28618 h 60272"/>
                <a:gd name="connsiteX36" fmla="*/ 84714 w 100848"/>
                <a:gd name="connsiteY36" fmla="*/ 29486 h 60272"/>
                <a:gd name="connsiteX37" fmla="*/ 81223 w 100848"/>
                <a:gd name="connsiteY37" fmla="*/ 30858 h 60272"/>
                <a:gd name="connsiteX38" fmla="*/ 78683 w 100848"/>
                <a:gd name="connsiteY38" fmla="*/ 28208 h 60272"/>
                <a:gd name="connsiteX39" fmla="*/ 74474 w 100848"/>
                <a:gd name="connsiteY39" fmla="*/ 29864 h 60272"/>
                <a:gd name="connsiteX40" fmla="*/ 72910 w 100848"/>
                <a:gd name="connsiteY40" fmla="*/ 32049 h 60272"/>
                <a:gd name="connsiteX41" fmla="*/ 73999 w 100848"/>
                <a:gd name="connsiteY41" fmla="*/ 33740 h 60272"/>
                <a:gd name="connsiteX42" fmla="*/ 69224 w 100848"/>
                <a:gd name="connsiteY42" fmla="*/ 37602 h 60272"/>
                <a:gd name="connsiteX43" fmla="*/ 72568 w 100848"/>
                <a:gd name="connsiteY43" fmla="*/ 38564 h 60272"/>
                <a:gd name="connsiteX44" fmla="*/ 76508 w 100848"/>
                <a:gd name="connsiteY44" fmla="*/ 38569 h 60272"/>
                <a:gd name="connsiteX45" fmla="*/ 75109 w 100848"/>
                <a:gd name="connsiteY45" fmla="*/ 42867 h 60272"/>
                <a:gd name="connsiteX46" fmla="*/ 72396 w 100848"/>
                <a:gd name="connsiteY46" fmla="*/ 42846 h 60272"/>
                <a:gd name="connsiteX47" fmla="*/ 70072 w 100848"/>
                <a:gd name="connsiteY47" fmla="*/ 45083 h 60272"/>
                <a:gd name="connsiteX48" fmla="*/ 70244 w 100848"/>
                <a:gd name="connsiteY48" fmla="*/ 46867 h 60272"/>
                <a:gd name="connsiteX49" fmla="*/ 70624 w 100848"/>
                <a:gd name="connsiteY49" fmla="*/ 49098 h 60272"/>
                <a:gd name="connsiteX50" fmla="*/ 69536 w 100848"/>
                <a:gd name="connsiteY50" fmla="*/ 51874 h 60272"/>
                <a:gd name="connsiteX51" fmla="*/ 67696 w 100848"/>
                <a:gd name="connsiteY51" fmla="*/ 54668 h 60272"/>
                <a:gd name="connsiteX52" fmla="*/ 61485 w 100848"/>
                <a:gd name="connsiteY52" fmla="*/ 54756 h 60272"/>
                <a:gd name="connsiteX53" fmla="*/ 59008 w 100848"/>
                <a:gd name="connsiteY53" fmla="*/ 57361 h 60272"/>
                <a:gd name="connsiteX54" fmla="*/ 52494 w 100848"/>
                <a:gd name="connsiteY54" fmla="*/ 54924 h 60272"/>
                <a:gd name="connsiteX55" fmla="*/ 46927 w 100848"/>
                <a:gd name="connsiteY55" fmla="*/ 57111 h 60272"/>
                <a:gd name="connsiteX56" fmla="*/ 41092 w 100848"/>
                <a:gd name="connsiteY56" fmla="*/ 56663 h 60272"/>
                <a:gd name="connsiteX57" fmla="*/ 36662 w 100848"/>
                <a:gd name="connsiteY57" fmla="*/ 58454 h 60272"/>
                <a:gd name="connsiteX58" fmla="*/ 32084 w 100848"/>
                <a:gd name="connsiteY58" fmla="*/ 54920 h 60272"/>
                <a:gd name="connsiteX59" fmla="*/ 29045 w 100848"/>
                <a:gd name="connsiteY59" fmla="*/ 56382 h 60272"/>
                <a:gd name="connsiteX60" fmla="*/ 24835 w 100848"/>
                <a:gd name="connsiteY60" fmla="*/ 52119 h 60272"/>
                <a:gd name="connsiteX61" fmla="*/ 12601 w 100848"/>
                <a:gd name="connsiteY61" fmla="*/ 60245 h 60272"/>
                <a:gd name="connsiteX62" fmla="*/ 9248 w 100848"/>
                <a:gd name="connsiteY62" fmla="*/ 56985 h 60272"/>
                <a:gd name="connsiteX63" fmla="*/ 8532 w 100848"/>
                <a:gd name="connsiteY63" fmla="*/ 49295 h 60272"/>
                <a:gd name="connsiteX64" fmla="*/ 683 w 100848"/>
                <a:gd name="connsiteY64" fmla="*/ 44751 h 60272"/>
                <a:gd name="connsiteX0" fmla="*/ 683 w 100848"/>
                <a:gd name="connsiteY0" fmla="*/ 44751 h 66215"/>
                <a:gd name="connsiteX1" fmla="*/ 4206 w 100848"/>
                <a:gd name="connsiteY1" fmla="*/ 40885 h 66215"/>
                <a:gd name="connsiteX2" fmla="*/ 13786 w 100848"/>
                <a:gd name="connsiteY2" fmla="*/ 40814 h 66215"/>
                <a:gd name="connsiteX3" fmla="*/ 17936 w 100848"/>
                <a:gd name="connsiteY3" fmla="*/ 34899 h 66215"/>
                <a:gd name="connsiteX4" fmla="*/ 24349 w 100848"/>
                <a:gd name="connsiteY4" fmla="*/ 33920 h 66215"/>
                <a:gd name="connsiteX5" fmla="*/ 26849 w 100848"/>
                <a:gd name="connsiteY5" fmla="*/ 26814 h 66215"/>
                <a:gd name="connsiteX6" fmla="*/ 27550 w 100848"/>
                <a:gd name="connsiteY6" fmla="*/ 23320 h 66215"/>
                <a:gd name="connsiteX7" fmla="*/ 32552 w 100848"/>
                <a:gd name="connsiteY7" fmla="*/ 19047 h 66215"/>
                <a:gd name="connsiteX8" fmla="*/ 34621 w 100848"/>
                <a:gd name="connsiteY8" fmla="*/ 16380 h 66215"/>
                <a:gd name="connsiteX9" fmla="*/ 34537 w 100848"/>
                <a:gd name="connsiteY9" fmla="*/ 12760 h 66215"/>
                <a:gd name="connsiteX10" fmla="*/ 32166 w 100848"/>
                <a:gd name="connsiteY10" fmla="*/ 8931 h 66215"/>
                <a:gd name="connsiteX11" fmla="*/ 37615 w 100848"/>
                <a:gd name="connsiteY11" fmla="*/ 961 h 66215"/>
                <a:gd name="connsiteX12" fmla="*/ 42426 w 100848"/>
                <a:gd name="connsiteY12" fmla="*/ 4586 h 66215"/>
                <a:gd name="connsiteX13" fmla="*/ 46353 w 100848"/>
                <a:gd name="connsiteY13" fmla="*/ 5122 h 66215"/>
                <a:gd name="connsiteX14" fmla="*/ 49174 w 100848"/>
                <a:gd name="connsiteY14" fmla="*/ 2560 h 66215"/>
                <a:gd name="connsiteX15" fmla="*/ 52072 w 100848"/>
                <a:gd name="connsiteY15" fmla="*/ 4380 h 66215"/>
                <a:gd name="connsiteX16" fmla="*/ 54359 w 100848"/>
                <a:gd name="connsiteY16" fmla="*/ 88 h 66215"/>
                <a:gd name="connsiteX17" fmla="*/ 60139 w 100848"/>
                <a:gd name="connsiteY17" fmla="*/ 1604 h 66215"/>
                <a:gd name="connsiteX18" fmla="*/ 61421 w 100848"/>
                <a:gd name="connsiteY18" fmla="*/ 2950 h 66215"/>
                <a:gd name="connsiteX19" fmla="*/ 56857 w 100848"/>
                <a:gd name="connsiteY19" fmla="*/ 5507 h 66215"/>
                <a:gd name="connsiteX20" fmla="*/ 57342 w 100848"/>
                <a:gd name="connsiteY20" fmla="*/ 7470 h 66215"/>
                <a:gd name="connsiteX21" fmla="*/ 64328 w 100848"/>
                <a:gd name="connsiteY21" fmla="*/ 8203 h 66215"/>
                <a:gd name="connsiteX22" fmla="*/ 68124 w 100848"/>
                <a:gd name="connsiteY22" fmla="*/ 11325 h 66215"/>
                <a:gd name="connsiteX23" fmla="*/ 70992 w 100848"/>
                <a:gd name="connsiteY23" fmla="*/ 11312 h 66215"/>
                <a:gd name="connsiteX24" fmla="*/ 75158 w 100848"/>
                <a:gd name="connsiteY24" fmla="*/ 10930 h 66215"/>
                <a:gd name="connsiteX25" fmla="*/ 77515 w 100848"/>
                <a:gd name="connsiteY25" fmla="*/ 7829 h 66215"/>
                <a:gd name="connsiteX26" fmla="*/ 80307 w 100848"/>
                <a:gd name="connsiteY26" fmla="*/ 6722 h 66215"/>
                <a:gd name="connsiteX27" fmla="*/ 84386 w 100848"/>
                <a:gd name="connsiteY27" fmla="*/ 10078 h 66215"/>
                <a:gd name="connsiteX28" fmla="*/ 93586 w 100848"/>
                <a:gd name="connsiteY28" fmla="*/ 14323 h 66215"/>
                <a:gd name="connsiteX29" fmla="*/ 94137 w 100848"/>
                <a:gd name="connsiteY29" fmla="*/ 17577 h 66215"/>
                <a:gd name="connsiteX30" fmla="*/ 100725 w 100848"/>
                <a:gd name="connsiteY30" fmla="*/ 18416 h 66215"/>
                <a:gd name="connsiteX31" fmla="*/ 98517 w 100848"/>
                <a:gd name="connsiteY31" fmla="*/ 20007 h 66215"/>
                <a:gd name="connsiteX32" fmla="*/ 99563 w 100848"/>
                <a:gd name="connsiteY32" fmla="*/ 22146 h 66215"/>
                <a:gd name="connsiteX33" fmla="*/ 95703 w 100848"/>
                <a:gd name="connsiteY33" fmla="*/ 23966 h 66215"/>
                <a:gd name="connsiteX34" fmla="*/ 91029 w 100848"/>
                <a:gd name="connsiteY34" fmla="*/ 25860 h 66215"/>
                <a:gd name="connsiteX35" fmla="*/ 90270 w 100848"/>
                <a:gd name="connsiteY35" fmla="*/ 28618 h 66215"/>
                <a:gd name="connsiteX36" fmla="*/ 84714 w 100848"/>
                <a:gd name="connsiteY36" fmla="*/ 29486 h 66215"/>
                <a:gd name="connsiteX37" fmla="*/ 81223 w 100848"/>
                <a:gd name="connsiteY37" fmla="*/ 30858 h 66215"/>
                <a:gd name="connsiteX38" fmla="*/ 78683 w 100848"/>
                <a:gd name="connsiteY38" fmla="*/ 28208 h 66215"/>
                <a:gd name="connsiteX39" fmla="*/ 74474 w 100848"/>
                <a:gd name="connsiteY39" fmla="*/ 29864 h 66215"/>
                <a:gd name="connsiteX40" fmla="*/ 72910 w 100848"/>
                <a:gd name="connsiteY40" fmla="*/ 32049 h 66215"/>
                <a:gd name="connsiteX41" fmla="*/ 73999 w 100848"/>
                <a:gd name="connsiteY41" fmla="*/ 33740 h 66215"/>
                <a:gd name="connsiteX42" fmla="*/ 69224 w 100848"/>
                <a:gd name="connsiteY42" fmla="*/ 37602 h 66215"/>
                <a:gd name="connsiteX43" fmla="*/ 72568 w 100848"/>
                <a:gd name="connsiteY43" fmla="*/ 38564 h 66215"/>
                <a:gd name="connsiteX44" fmla="*/ 76508 w 100848"/>
                <a:gd name="connsiteY44" fmla="*/ 38569 h 66215"/>
                <a:gd name="connsiteX45" fmla="*/ 75109 w 100848"/>
                <a:gd name="connsiteY45" fmla="*/ 42867 h 66215"/>
                <a:gd name="connsiteX46" fmla="*/ 72396 w 100848"/>
                <a:gd name="connsiteY46" fmla="*/ 42846 h 66215"/>
                <a:gd name="connsiteX47" fmla="*/ 70072 w 100848"/>
                <a:gd name="connsiteY47" fmla="*/ 45083 h 66215"/>
                <a:gd name="connsiteX48" fmla="*/ 70244 w 100848"/>
                <a:gd name="connsiteY48" fmla="*/ 46867 h 66215"/>
                <a:gd name="connsiteX49" fmla="*/ 70624 w 100848"/>
                <a:gd name="connsiteY49" fmla="*/ 49098 h 66215"/>
                <a:gd name="connsiteX50" fmla="*/ 69536 w 100848"/>
                <a:gd name="connsiteY50" fmla="*/ 51874 h 66215"/>
                <a:gd name="connsiteX51" fmla="*/ 67696 w 100848"/>
                <a:gd name="connsiteY51" fmla="*/ 54668 h 66215"/>
                <a:gd name="connsiteX52" fmla="*/ 61485 w 100848"/>
                <a:gd name="connsiteY52" fmla="*/ 54756 h 66215"/>
                <a:gd name="connsiteX53" fmla="*/ 59008 w 100848"/>
                <a:gd name="connsiteY53" fmla="*/ 57361 h 66215"/>
                <a:gd name="connsiteX54" fmla="*/ 52494 w 100848"/>
                <a:gd name="connsiteY54" fmla="*/ 54924 h 66215"/>
                <a:gd name="connsiteX55" fmla="*/ 46927 w 100848"/>
                <a:gd name="connsiteY55" fmla="*/ 57111 h 66215"/>
                <a:gd name="connsiteX56" fmla="*/ 41092 w 100848"/>
                <a:gd name="connsiteY56" fmla="*/ 56663 h 66215"/>
                <a:gd name="connsiteX57" fmla="*/ 36662 w 100848"/>
                <a:gd name="connsiteY57" fmla="*/ 58454 h 66215"/>
                <a:gd name="connsiteX58" fmla="*/ 32084 w 100848"/>
                <a:gd name="connsiteY58" fmla="*/ 54920 h 66215"/>
                <a:gd name="connsiteX59" fmla="*/ 29045 w 100848"/>
                <a:gd name="connsiteY59" fmla="*/ 56382 h 66215"/>
                <a:gd name="connsiteX60" fmla="*/ 10379 w 100848"/>
                <a:gd name="connsiteY60" fmla="*/ 66142 h 66215"/>
                <a:gd name="connsiteX61" fmla="*/ 12601 w 100848"/>
                <a:gd name="connsiteY61" fmla="*/ 60245 h 66215"/>
                <a:gd name="connsiteX62" fmla="*/ 9248 w 100848"/>
                <a:gd name="connsiteY62" fmla="*/ 56985 h 66215"/>
                <a:gd name="connsiteX63" fmla="*/ 8532 w 100848"/>
                <a:gd name="connsiteY63" fmla="*/ 49295 h 66215"/>
                <a:gd name="connsiteX64" fmla="*/ 683 w 100848"/>
                <a:gd name="connsiteY64" fmla="*/ 44751 h 66215"/>
                <a:gd name="connsiteX0" fmla="*/ 683 w 100848"/>
                <a:gd name="connsiteY0" fmla="*/ 44751 h 70981"/>
                <a:gd name="connsiteX1" fmla="*/ 4206 w 100848"/>
                <a:gd name="connsiteY1" fmla="*/ 40885 h 70981"/>
                <a:gd name="connsiteX2" fmla="*/ 13786 w 100848"/>
                <a:gd name="connsiteY2" fmla="*/ 40814 h 70981"/>
                <a:gd name="connsiteX3" fmla="*/ 17936 w 100848"/>
                <a:gd name="connsiteY3" fmla="*/ 34899 h 70981"/>
                <a:gd name="connsiteX4" fmla="*/ 24349 w 100848"/>
                <a:gd name="connsiteY4" fmla="*/ 33920 h 70981"/>
                <a:gd name="connsiteX5" fmla="*/ 26849 w 100848"/>
                <a:gd name="connsiteY5" fmla="*/ 26814 h 70981"/>
                <a:gd name="connsiteX6" fmla="*/ 27550 w 100848"/>
                <a:gd name="connsiteY6" fmla="*/ 23320 h 70981"/>
                <a:gd name="connsiteX7" fmla="*/ 32552 w 100848"/>
                <a:gd name="connsiteY7" fmla="*/ 19047 h 70981"/>
                <a:gd name="connsiteX8" fmla="*/ 34621 w 100848"/>
                <a:gd name="connsiteY8" fmla="*/ 16380 h 70981"/>
                <a:gd name="connsiteX9" fmla="*/ 34537 w 100848"/>
                <a:gd name="connsiteY9" fmla="*/ 12760 h 70981"/>
                <a:gd name="connsiteX10" fmla="*/ 32166 w 100848"/>
                <a:gd name="connsiteY10" fmla="*/ 8931 h 70981"/>
                <a:gd name="connsiteX11" fmla="*/ 37615 w 100848"/>
                <a:gd name="connsiteY11" fmla="*/ 961 h 70981"/>
                <a:gd name="connsiteX12" fmla="*/ 42426 w 100848"/>
                <a:gd name="connsiteY12" fmla="*/ 4586 h 70981"/>
                <a:gd name="connsiteX13" fmla="*/ 46353 w 100848"/>
                <a:gd name="connsiteY13" fmla="*/ 5122 h 70981"/>
                <a:gd name="connsiteX14" fmla="*/ 49174 w 100848"/>
                <a:gd name="connsiteY14" fmla="*/ 2560 h 70981"/>
                <a:gd name="connsiteX15" fmla="*/ 52072 w 100848"/>
                <a:gd name="connsiteY15" fmla="*/ 4380 h 70981"/>
                <a:gd name="connsiteX16" fmla="*/ 54359 w 100848"/>
                <a:gd name="connsiteY16" fmla="*/ 88 h 70981"/>
                <a:gd name="connsiteX17" fmla="*/ 60139 w 100848"/>
                <a:gd name="connsiteY17" fmla="*/ 1604 h 70981"/>
                <a:gd name="connsiteX18" fmla="*/ 61421 w 100848"/>
                <a:gd name="connsiteY18" fmla="*/ 2950 h 70981"/>
                <a:gd name="connsiteX19" fmla="*/ 56857 w 100848"/>
                <a:gd name="connsiteY19" fmla="*/ 5507 h 70981"/>
                <a:gd name="connsiteX20" fmla="*/ 57342 w 100848"/>
                <a:gd name="connsiteY20" fmla="*/ 7470 h 70981"/>
                <a:gd name="connsiteX21" fmla="*/ 64328 w 100848"/>
                <a:gd name="connsiteY21" fmla="*/ 8203 h 70981"/>
                <a:gd name="connsiteX22" fmla="*/ 68124 w 100848"/>
                <a:gd name="connsiteY22" fmla="*/ 11325 h 70981"/>
                <a:gd name="connsiteX23" fmla="*/ 70992 w 100848"/>
                <a:gd name="connsiteY23" fmla="*/ 11312 h 70981"/>
                <a:gd name="connsiteX24" fmla="*/ 75158 w 100848"/>
                <a:gd name="connsiteY24" fmla="*/ 10930 h 70981"/>
                <a:gd name="connsiteX25" fmla="*/ 77515 w 100848"/>
                <a:gd name="connsiteY25" fmla="*/ 7829 h 70981"/>
                <a:gd name="connsiteX26" fmla="*/ 80307 w 100848"/>
                <a:gd name="connsiteY26" fmla="*/ 6722 h 70981"/>
                <a:gd name="connsiteX27" fmla="*/ 84386 w 100848"/>
                <a:gd name="connsiteY27" fmla="*/ 10078 h 70981"/>
                <a:gd name="connsiteX28" fmla="*/ 93586 w 100848"/>
                <a:gd name="connsiteY28" fmla="*/ 14323 h 70981"/>
                <a:gd name="connsiteX29" fmla="*/ 94137 w 100848"/>
                <a:gd name="connsiteY29" fmla="*/ 17577 h 70981"/>
                <a:gd name="connsiteX30" fmla="*/ 100725 w 100848"/>
                <a:gd name="connsiteY30" fmla="*/ 18416 h 70981"/>
                <a:gd name="connsiteX31" fmla="*/ 98517 w 100848"/>
                <a:gd name="connsiteY31" fmla="*/ 20007 h 70981"/>
                <a:gd name="connsiteX32" fmla="*/ 99563 w 100848"/>
                <a:gd name="connsiteY32" fmla="*/ 22146 h 70981"/>
                <a:gd name="connsiteX33" fmla="*/ 95703 w 100848"/>
                <a:gd name="connsiteY33" fmla="*/ 23966 h 70981"/>
                <a:gd name="connsiteX34" fmla="*/ 91029 w 100848"/>
                <a:gd name="connsiteY34" fmla="*/ 25860 h 70981"/>
                <a:gd name="connsiteX35" fmla="*/ 90270 w 100848"/>
                <a:gd name="connsiteY35" fmla="*/ 28618 h 70981"/>
                <a:gd name="connsiteX36" fmla="*/ 84714 w 100848"/>
                <a:gd name="connsiteY36" fmla="*/ 29486 h 70981"/>
                <a:gd name="connsiteX37" fmla="*/ 81223 w 100848"/>
                <a:gd name="connsiteY37" fmla="*/ 30858 h 70981"/>
                <a:gd name="connsiteX38" fmla="*/ 78683 w 100848"/>
                <a:gd name="connsiteY38" fmla="*/ 28208 h 70981"/>
                <a:gd name="connsiteX39" fmla="*/ 74474 w 100848"/>
                <a:gd name="connsiteY39" fmla="*/ 29864 h 70981"/>
                <a:gd name="connsiteX40" fmla="*/ 72910 w 100848"/>
                <a:gd name="connsiteY40" fmla="*/ 32049 h 70981"/>
                <a:gd name="connsiteX41" fmla="*/ 73999 w 100848"/>
                <a:gd name="connsiteY41" fmla="*/ 33740 h 70981"/>
                <a:gd name="connsiteX42" fmla="*/ 69224 w 100848"/>
                <a:gd name="connsiteY42" fmla="*/ 37602 h 70981"/>
                <a:gd name="connsiteX43" fmla="*/ 72568 w 100848"/>
                <a:gd name="connsiteY43" fmla="*/ 38564 h 70981"/>
                <a:gd name="connsiteX44" fmla="*/ 76508 w 100848"/>
                <a:gd name="connsiteY44" fmla="*/ 38569 h 70981"/>
                <a:gd name="connsiteX45" fmla="*/ 75109 w 100848"/>
                <a:gd name="connsiteY45" fmla="*/ 42867 h 70981"/>
                <a:gd name="connsiteX46" fmla="*/ 72396 w 100848"/>
                <a:gd name="connsiteY46" fmla="*/ 42846 h 70981"/>
                <a:gd name="connsiteX47" fmla="*/ 70072 w 100848"/>
                <a:gd name="connsiteY47" fmla="*/ 45083 h 70981"/>
                <a:gd name="connsiteX48" fmla="*/ 70244 w 100848"/>
                <a:gd name="connsiteY48" fmla="*/ 46867 h 70981"/>
                <a:gd name="connsiteX49" fmla="*/ 70624 w 100848"/>
                <a:gd name="connsiteY49" fmla="*/ 49098 h 70981"/>
                <a:gd name="connsiteX50" fmla="*/ 69536 w 100848"/>
                <a:gd name="connsiteY50" fmla="*/ 51874 h 70981"/>
                <a:gd name="connsiteX51" fmla="*/ 67696 w 100848"/>
                <a:gd name="connsiteY51" fmla="*/ 54668 h 70981"/>
                <a:gd name="connsiteX52" fmla="*/ 61485 w 100848"/>
                <a:gd name="connsiteY52" fmla="*/ 54756 h 70981"/>
                <a:gd name="connsiteX53" fmla="*/ 59008 w 100848"/>
                <a:gd name="connsiteY53" fmla="*/ 57361 h 70981"/>
                <a:gd name="connsiteX54" fmla="*/ 52494 w 100848"/>
                <a:gd name="connsiteY54" fmla="*/ 54924 h 70981"/>
                <a:gd name="connsiteX55" fmla="*/ 46927 w 100848"/>
                <a:gd name="connsiteY55" fmla="*/ 57111 h 70981"/>
                <a:gd name="connsiteX56" fmla="*/ 41092 w 100848"/>
                <a:gd name="connsiteY56" fmla="*/ 56663 h 70981"/>
                <a:gd name="connsiteX57" fmla="*/ 36662 w 100848"/>
                <a:gd name="connsiteY57" fmla="*/ 58454 h 70981"/>
                <a:gd name="connsiteX58" fmla="*/ 32084 w 100848"/>
                <a:gd name="connsiteY58" fmla="*/ 54920 h 70981"/>
                <a:gd name="connsiteX59" fmla="*/ 12996 w 100848"/>
                <a:gd name="connsiteY59" fmla="*/ 70975 h 70981"/>
                <a:gd name="connsiteX60" fmla="*/ 10379 w 100848"/>
                <a:gd name="connsiteY60" fmla="*/ 66142 h 70981"/>
                <a:gd name="connsiteX61" fmla="*/ 12601 w 100848"/>
                <a:gd name="connsiteY61" fmla="*/ 60245 h 70981"/>
                <a:gd name="connsiteX62" fmla="*/ 9248 w 100848"/>
                <a:gd name="connsiteY62" fmla="*/ 56985 h 70981"/>
                <a:gd name="connsiteX63" fmla="*/ 8532 w 100848"/>
                <a:gd name="connsiteY63" fmla="*/ 49295 h 70981"/>
                <a:gd name="connsiteX64" fmla="*/ 683 w 100848"/>
                <a:gd name="connsiteY64" fmla="*/ 44751 h 70981"/>
                <a:gd name="connsiteX0" fmla="*/ 683 w 100848"/>
                <a:gd name="connsiteY0" fmla="*/ 44751 h 71040"/>
                <a:gd name="connsiteX1" fmla="*/ 4206 w 100848"/>
                <a:gd name="connsiteY1" fmla="*/ 40885 h 71040"/>
                <a:gd name="connsiteX2" fmla="*/ 13786 w 100848"/>
                <a:gd name="connsiteY2" fmla="*/ 40814 h 71040"/>
                <a:gd name="connsiteX3" fmla="*/ 17936 w 100848"/>
                <a:gd name="connsiteY3" fmla="*/ 34899 h 71040"/>
                <a:gd name="connsiteX4" fmla="*/ 24349 w 100848"/>
                <a:gd name="connsiteY4" fmla="*/ 33920 h 71040"/>
                <a:gd name="connsiteX5" fmla="*/ 26849 w 100848"/>
                <a:gd name="connsiteY5" fmla="*/ 26814 h 71040"/>
                <a:gd name="connsiteX6" fmla="*/ 27550 w 100848"/>
                <a:gd name="connsiteY6" fmla="*/ 23320 h 71040"/>
                <a:gd name="connsiteX7" fmla="*/ 32552 w 100848"/>
                <a:gd name="connsiteY7" fmla="*/ 19047 h 71040"/>
                <a:gd name="connsiteX8" fmla="*/ 34621 w 100848"/>
                <a:gd name="connsiteY8" fmla="*/ 16380 h 71040"/>
                <a:gd name="connsiteX9" fmla="*/ 34537 w 100848"/>
                <a:gd name="connsiteY9" fmla="*/ 12760 h 71040"/>
                <a:gd name="connsiteX10" fmla="*/ 32166 w 100848"/>
                <a:gd name="connsiteY10" fmla="*/ 8931 h 71040"/>
                <a:gd name="connsiteX11" fmla="*/ 37615 w 100848"/>
                <a:gd name="connsiteY11" fmla="*/ 961 h 71040"/>
                <a:gd name="connsiteX12" fmla="*/ 42426 w 100848"/>
                <a:gd name="connsiteY12" fmla="*/ 4586 h 71040"/>
                <a:gd name="connsiteX13" fmla="*/ 46353 w 100848"/>
                <a:gd name="connsiteY13" fmla="*/ 5122 h 71040"/>
                <a:gd name="connsiteX14" fmla="*/ 49174 w 100848"/>
                <a:gd name="connsiteY14" fmla="*/ 2560 h 71040"/>
                <a:gd name="connsiteX15" fmla="*/ 52072 w 100848"/>
                <a:gd name="connsiteY15" fmla="*/ 4380 h 71040"/>
                <a:gd name="connsiteX16" fmla="*/ 54359 w 100848"/>
                <a:gd name="connsiteY16" fmla="*/ 88 h 71040"/>
                <a:gd name="connsiteX17" fmla="*/ 60139 w 100848"/>
                <a:gd name="connsiteY17" fmla="*/ 1604 h 71040"/>
                <a:gd name="connsiteX18" fmla="*/ 61421 w 100848"/>
                <a:gd name="connsiteY18" fmla="*/ 2950 h 71040"/>
                <a:gd name="connsiteX19" fmla="*/ 56857 w 100848"/>
                <a:gd name="connsiteY19" fmla="*/ 5507 h 71040"/>
                <a:gd name="connsiteX20" fmla="*/ 57342 w 100848"/>
                <a:gd name="connsiteY20" fmla="*/ 7470 h 71040"/>
                <a:gd name="connsiteX21" fmla="*/ 64328 w 100848"/>
                <a:gd name="connsiteY21" fmla="*/ 8203 h 71040"/>
                <a:gd name="connsiteX22" fmla="*/ 68124 w 100848"/>
                <a:gd name="connsiteY22" fmla="*/ 11325 h 71040"/>
                <a:gd name="connsiteX23" fmla="*/ 70992 w 100848"/>
                <a:gd name="connsiteY23" fmla="*/ 11312 h 71040"/>
                <a:gd name="connsiteX24" fmla="*/ 75158 w 100848"/>
                <a:gd name="connsiteY24" fmla="*/ 10930 h 71040"/>
                <a:gd name="connsiteX25" fmla="*/ 77515 w 100848"/>
                <a:gd name="connsiteY25" fmla="*/ 7829 h 71040"/>
                <a:gd name="connsiteX26" fmla="*/ 80307 w 100848"/>
                <a:gd name="connsiteY26" fmla="*/ 6722 h 71040"/>
                <a:gd name="connsiteX27" fmla="*/ 84386 w 100848"/>
                <a:gd name="connsiteY27" fmla="*/ 10078 h 71040"/>
                <a:gd name="connsiteX28" fmla="*/ 93586 w 100848"/>
                <a:gd name="connsiteY28" fmla="*/ 14323 h 71040"/>
                <a:gd name="connsiteX29" fmla="*/ 94137 w 100848"/>
                <a:gd name="connsiteY29" fmla="*/ 17577 h 71040"/>
                <a:gd name="connsiteX30" fmla="*/ 100725 w 100848"/>
                <a:gd name="connsiteY30" fmla="*/ 18416 h 71040"/>
                <a:gd name="connsiteX31" fmla="*/ 98517 w 100848"/>
                <a:gd name="connsiteY31" fmla="*/ 20007 h 71040"/>
                <a:gd name="connsiteX32" fmla="*/ 99563 w 100848"/>
                <a:gd name="connsiteY32" fmla="*/ 22146 h 71040"/>
                <a:gd name="connsiteX33" fmla="*/ 95703 w 100848"/>
                <a:gd name="connsiteY33" fmla="*/ 23966 h 71040"/>
                <a:gd name="connsiteX34" fmla="*/ 91029 w 100848"/>
                <a:gd name="connsiteY34" fmla="*/ 25860 h 71040"/>
                <a:gd name="connsiteX35" fmla="*/ 90270 w 100848"/>
                <a:gd name="connsiteY35" fmla="*/ 28618 h 71040"/>
                <a:gd name="connsiteX36" fmla="*/ 84714 w 100848"/>
                <a:gd name="connsiteY36" fmla="*/ 29486 h 71040"/>
                <a:gd name="connsiteX37" fmla="*/ 81223 w 100848"/>
                <a:gd name="connsiteY37" fmla="*/ 30858 h 71040"/>
                <a:gd name="connsiteX38" fmla="*/ 78683 w 100848"/>
                <a:gd name="connsiteY38" fmla="*/ 28208 h 71040"/>
                <a:gd name="connsiteX39" fmla="*/ 74474 w 100848"/>
                <a:gd name="connsiteY39" fmla="*/ 29864 h 71040"/>
                <a:gd name="connsiteX40" fmla="*/ 72910 w 100848"/>
                <a:gd name="connsiteY40" fmla="*/ 32049 h 71040"/>
                <a:gd name="connsiteX41" fmla="*/ 73999 w 100848"/>
                <a:gd name="connsiteY41" fmla="*/ 33740 h 71040"/>
                <a:gd name="connsiteX42" fmla="*/ 69224 w 100848"/>
                <a:gd name="connsiteY42" fmla="*/ 37602 h 71040"/>
                <a:gd name="connsiteX43" fmla="*/ 72568 w 100848"/>
                <a:gd name="connsiteY43" fmla="*/ 38564 h 71040"/>
                <a:gd name="connsiteX44" fmla="*/ 76508 w 100848"/>
                <a:gd name="connsiteY44" fmla="*/ 38569 h 71040"/>
                <a:gd name="connsiteX45" fmla="*/ 75109 w 100848"/>
                <a:gd name="connsiteY45" fmla="*/ 42867 h 71040"/>
                <a:gd name="connsiteX46" fmla="*/ 72396 w 100848"/>
                <a:gd name="connsiteY46" fmla="*/ 42846 h 71040"/>
                <a:gd name="connsiteX47" fmla="*/ 70072 w 100848"/>
                <a:gd name="connsiteY47" fmla="*/ 45083 h 71040"/>
                <a:gd name="connsiteX48" fmla="*/ 70244 w 100848"/>
                <a:gd name="connsiteY48" fmla="*/ 46867 h 71040"/>
                <a:gd name="connsiteX49" fmla="*/ 70624 w 100848"/>
                <a:gd name="connsiteY49" fmla="*/ 49098 h 71040"/>
                <a:gd name="connsiteX50" fmla="*/ 69536 w 100848"/>
                <a:gd name="connsiteY50" fmla="*/ 51874 h 71040"/>
                <a:gd name="connsiteX51" fmla="*/ 67696 w 100848"/>
                <a:gd name="connsiteY51" fmla="*/ 54668 h 71040"/>
                <a:gd name="connsiteX52" fmla="*/ 61485 w 100848"/>
                <a:gd name="connsiteY52" fmla="*/ 54756 h 71040"/>
                <a:gd name="connsiteX53" fmla="*/ 59008 w 100848"/>
                <a:gd name="connsiteY53" fmla="*/ 57361 h 71040"/>
                <a:gd name="connsiteX54" fmla="*/ 52494 w 100848"/>
                <a:gd name="connsiteY54" fmla="*/ 54924 h 71040"/>
                <a:gd name="connsiteX55" fmla="*/ 46927 w 100848"/>
                <a:gd name="connsiteY55" fmla="*/ 57111 h 71040"/>
                <a:gd name="connsiteX56" fmla="*/ 41092 w 100848"/>
                <a:gd name="connsiteY56" fmla="*/ 56663 h 71040"/>
                <a:gd name="connsiteX57" fmla="*/ 36662 w 100848"/>
                <a:gd name="connsiteY57" fmla="*/ 58454 h 71040"/>
                <a:gd name="connsiteX58" fmla="*/ 20687 w 100848"/>
                <a:gd name="connsiteY58" fmla="*/ 70676 h 71040"/>
                <a:gd name="connsiteX59" fmla="*/ 12996 w 100848"/>
                <a:gd name="connsiteY59" fmla="*/ 70975 h 71040"/>
                <a:gd name="connsiteX60" fmla="*/ 10379 w 100848"/>
                <a:gd name="connsiteY60" fmla="*/ 66142 h 71040"/>
                <a:gd name="connsiteX61" fmla="*/ 12601 w 100848"/>
                <a:gd name="connsiteY61" fmla="*/ 60245 h 71040"/>
                <a:gd name="connsiteX62" fmla="*/ 9248 w 100848"/>
                <a:gd name="connsiteY62" fmla="*/ 56985 h 71040"/>
                <a:gd name="connsiteX63" fmla="*/ 8532 w 100848"/>
                <a:gd name="connsiteY63" fmla="*/ 49295 h 71040"/>
                <a:gd name="connsiteX64" fmla="*/ 683 w 100848"/>
                <a:gd name="connsiteY64" fmla="*/ 44751 h 71040"/>
                <a:gd name="connsiteX0" fmla="*/ 683 w 100848"/>
                <a:gd name="connsiteY0" fmla="*/ 44751 h 74778"/>
                <a:gd name="connsiteX1" fmla="*/ 4206 w 100848"/>
                <a:gd name="connsiteY1" fmla="*/ 40885 h 74778"/>
                <a:gd name="connsiteX2" fmla="*/ 13786 w 100848"/>
                <a:gd name="connsiteY2" fmla="*/ 40814 h 74778"/>
                <a:gd name="connsiteX3" fmla="*/ 17936 w 100848"/>
                <a:gd name="connsiteY3" fmla="*/ 34899 h 74778"/>
                <a:gd name="connsiteX4" fmla="*/ 24349 w 100848"/>
                <a:gd name="connsiteY4" fmla="*/ 33920 h 74778"/>
                <a:gd name="connsiteX5" fmla="*/ 26849 w 100848"/>
                <a:gd name="connsiteY5" fmla="*/ 26814 h 74778"/>
                <a:gd name="connsiteX6" fmla="*/ 27550 w 100848"/>
                <a:gd name="connsiteY6" fmla="*/ 23320 h 74778"/>
                <a:gd name="connsiteX7" fmla="*/ 32552 w 100848"/>
                <a:gd name="connsiteY7" fmla="*/ 19047 h 74778"/>
                <a:gd name="connsiteX8" fmla="*/ 34621 w 100848"/>
                <a:gd name="connsiteY8" fmla="*/ 16380 h 74778"/>
                <a:gd name="connsiteX9" fmla="*/ 34537 w 100848"/>
                <a:gd name="connsiteY9" fmla="*/ 12760 h 74778"/>
                <a:gd name="connsiteX10" fmla="*/ 32166 w 100848"/>
                <a:gd name="connsiteY10" fmla="*/ 8931 h 74778"/>
                <a:gd name="connsiteX11" fmla="*/ 37615 w 100848"/>
                <a:gd name="connsiteY11" fmla="*/ 961 h 74778"/>
                <a:gd name="connsiteX12" fmla="*/ 42426 w 100848"/>
                <a:gd name="connsiteY12" fmla="*/ 4586 h 74778"/>
                <a:gd name="connsiteX13" fmla="*/ 46353 w 100848"/>
                <a:gd name="connsiteY13" fmla="*/ 5122 h 74778"/>
                <a:gd name="connsiteX14" fmla="*/ 49174 w 100848"/>
                <a:gd name="connsiteY14" fmla="*/ 2560 h 74778"/>
                <a:gd name="connsiteX15" fmla="*/ 52072 w 100848"/>
                <a:gd name="connsiteY15" fmla="*/ 4380 h 74778"/>
                <a:gd name="connsiteX16" fmla="*/ 54359 w 100848"/>
                <a:gd name="connsiteY16" fmla="*/ 88 h 74778"/>
                <a:gd name="connsiteX17" fmla="*/ 60139 w 100848"/>
                <a:gd name="connsiteY17" fmla="*/ 1604 h 74778"/>
                <a:gd name="connsiteX18" fmla="*/ 61421 w 100848"/>
                <a:gd name="connsiteY18" fmla="*/ 2950 h 74778"/>
                <a:gd name="connsiteX19" fmla="*/ 56857 w 100848"/>
                <a:gd name="connsiteY19" fmla="*/ 5507 h 74778"/>
                <a:gd name="connsiteX20" fmla="*/ 57342 w 100848"/>
                <a:gd name="connsiteY20" fmla="*/ 7470 h 74778"/>
                <a:gd name="connsiteX21" fmla="*/ 64328 w 100848"/>
                <a:gd name="connsiteY21" fmla="*/ 8203 h 74778"/>
                <a:gd name="connsiteX22" fmla="*/ 68124 w 100848"/>
                <a:gd name="connsiteY22" fmla="*/ 11325 h 74778"/>
                <a:gd name="connsiteX23" fmla="*/ 70992 w 100848"/>
                <a:gd name="connsiteY23" fmla="*/ 11312 h 74778"/>
                <a:gd name="connsiteX24" fmla="*/ 75158 w 100848"/>
                <a:gd name="connsiteY24" fmla="*/ 10930 h 74778"/>
                <a:gd name="connsiteX25" fmla="*/ 77515 w 100848"/>
                <a:gd name="connsiteY25" fmla="*/ 7829 h 74778"/>
                <a:gd name="connsiteX26" fmla="*/ 80307 w 100848"/>
                <a:gd name="connsiteY26" fmla="*/ 6722 h 74778"/>
                <a:gd name="connsiteX27" fmla="*/ 84386 w 100848"/>
                <a:gd name="connsiteY27" fmla="*/ 10078 h 74778"/>
                <a:gd name="connsiteX28" fmla="*/ 93586 w 100848"/>
                <a:gd name="connsiteY28" fmla="*/ 14323 h 74778"/>
                <a:gd name="connsiteX29" fmla="*/ 94137 w 100848"/>
                <a:gd name="connsiteY29" fmla="*/ 17577 h 74778"/>
                <a:gd name="connsiteX30" fmla="*/ 100725 w 100848"/>
                <a:gd name="connsiteY30" fmla="*/ 18416 h 74778"/>
                <a:gd name="connsiteX31" fmla="*/ 98517 w 100848"/>
                <a:gd name="connsiteY31" fmla="*/ 20007 h 74778"/>
                <a:gd name="connsiteX32" fmla="*/ 99563 w 100848"/>
                <a:gd name="connsiteY32" fmla="*/ 22146 h 74778"/>
                <a:gd name="connsiteX33" fmla="*/ 95703 w 100848"/>
                <a:gd name="connsiteY33" fmla="*/ 23966 h 74778"/>
                <a:gd name="connsiteX34" fmla="*/ 91029 w 100848"/>
                <a:gd name="connsiteY34" fmla="*/ 25860 h 74778"/>
                <a:gd name="connsiteX35" fmla="*/ 90270 w 100848"/>
                <a:gd name="connsiteY35" fmla="*/ 28618 h 74778"/>
                <a:gd name="connsiteX36" fmla="*/ 84714 w 100848"/>
                <a:gd name="connsiteY36" fmla="*/ 29486 h 74778"/>
                <a:gd name="connsiteX37" fmla="*/ 81223 w 100848"/>
                <a:gd name="connsiteY37" fmla="*/ 30858 h 74778"/>
                <a:gd name="connsiteX38" fmla="*/ 78683 w 100848"/>
                <a:gd name="connsiteY38" fmla="*/ 28208 h 74778"/>
                <a:gd name="connsiteX39" fmla="*/ 74474 w 100848"/>
                <a:gd name="connsiteY39" fmla="*/ 29864 h 74778"/>
                <a:gd name="connsiteX40" fmla="*/ 72910 w 100848"/>
                <a:gd name="connsiteY40" fmla="*/ 32049 h 74778"/>
                <a:gd name="connsiteX41" fmla="*/ 73999 w 100848"/>
                <a:gd name="connsiteY41" fmla="*/ 33740 h 74778"/>
                <a:gd name="connsiteX42" fmla="*/ 69224 w 100848"/>
                <a:gd name="connsiteY42" fmla="*/ 37602 h 74778"/>
                <a:gd name="connsiteX43" fmla="*/ 72568 w 100848"/>
                <a:gd name="connsiteY43" fmla="*/ 38564 h 74778"/>
                <a:gd name="connsiteX44" fmla="*/ 76508 w 100848"/>
                <a:gd name="connsiteY44" fmla="*/ 38569 h 74778"/>
                <a:gd name="connsiteX45" fmla="*/ 75109 w 100848"/>
                <a:gd name="connsiteY45" fmla="*/ 42867 h 74778"/>
                <a:gd name="connsiteX46" fmla="*/ 72396 w 100848"/>
                <a:gd name="connsiteY46" fmla="*/ 42846 h 74778"/>
                <a:gd name="connsiteX47" fmla="*/ 70072 w 100848"/>
                <a:gd name="connsiteY47" fmla="*/ 45083 h 74778"/>
                <a:gd name="connsiteX48" fmla="*/ 70244 w 100848"/>
                <a:gd name="connsiteY48" fmla="*/ 46867 h 74778"/>
                <a:gd name="connsiteX49" fmla="*/ 70624 w 100848"/>
                <a:gd name="connsiteY49" fmla="*/ 49098 h 74778"/>
                <a:gd name="connsiteX50" fmla="*/ 69536 w 100848"/>
                <a:gd name="connsiteY50" fmla="*/ 51874 h 74778"/>
                <a:gd name="connsiteX51" fmla="*/ 67696 w 100848"/>
                <a:gd name="connsiteY51" fmla="*/ 54668 h 74778"/>
                <a:gd name="connsiteX52" fmla="*/ 61485 w 100848"/>
                <a:gd name="connsiteY52" fmla="*/ 54756 h 74778"/>
                <a:gd name="connsiteX53" fmla="*/ 59008 w 100848"/>
                <a:gd name="connsiteY53" fmla="*/ 57361 h 74778"/>
                <a:gd name="connsiteX54" fmla="*/ 52494 w 100848"/>
                <a:gd name="connsiteY54" fmla="*/ 54924 h 74778"/>
                <a:gd name="connsiteX55" fmla="*/ 46927 w 100848"/>
                <a:gd name="connsiteY55" fmla="*/ 57111 h 74778"/>
                <a:gd name="connsiteX56" fmla="*/ 41092 w 100848"/>
                <a:gd name="connsiteY56" fmla="*/ 56663 h 74778"/>
                <a:gd name="connsiteX57" fmla="*/ 26086 w 100848"/>
                <a:gd name="connsiteY57" fmla="*/ 74768 h 74778"/>
                <a:gd name="connsiteX58" fmla="*/ 20687 w 100848"/>
                <a:gd name="connsiteY58" fmla="*/ 70676 h 74778"/>
                <a:gd name="connsiteX59" fmla="*/ 12996 w 100848"/>
                <a:gd name="connsiteY59" fmla="*/ 70975 h 74778"/>
                <a:gd name="connsiteX60" fmla="*/ 10379 w 100848"/>
                <a:gd name="connsiteY60" fmla="*/ 66142 h 74778"/>
                <a:gd name="connsiteX61" fmla="*/ 12601 w 100848"/>
                <a:gd name="connsiteY61" fmla="*/ 60245 h 74778"/>
                <a:gd name="connsiteX62" fmla="*/ 9248 w 100848"/>
                <a:gd name="connsiteY62" fmla="*/ 56985 h 74778"/>
                <a:gd name="connsiteX63" fmla="*/ 8532 w 100848"/>
                <a:gd name="connsiteY63" fmla="*/ 49295 h 74778"/>
                <a:gd name="connsiteX64" fmla="*/ 683 w 100848"/>
                <a:gd name="connsiteY64" fmla="*/ 44751 h 74778"/>
                <a:gd name="connsiteX0" fmla="*/ 683 w 100848"/>
                <a:gd name="connsiteY0" fmla="*/ 44751 h 75594"/>
                <a:gd name="connsiteX1" fmla="*/ 4206 w 100848"/>
                <a:gd name="connsiteY1" fmla="*/ 40885 h 75594"/>
                <a:gd name="connsiteX2" fmla="*/ 13786 w 100848"/>
                <a:gd name="connsiteY2" fmla="*/ 40814 h 75594"/>
                <a:gd name="connsiteX3" fmla="*/ 17936 w 100848"/>
                <a:gd name="connsiteY3" fmla="*/ 34899 h 75594"/>
                <a:gd name="connsiteX4" fmla="*/ 24349 w 100848"/>
                <a:gd name="connsiteY4" fmla="*/ 33920 h 75594"/>
                <a:gd name="connsiteX5" fmla="*/ 26849 w 100848"/>
                <a:gd name="connsiteY5" fmla="*/ 26814 h 75594"/>
                <a:gd name="connsiteX6" fmla="*/ 27550 w 100848"/>
                <a:gd name="connsiteY6" fmla="*/ 23320 h 75594"/>
                <a:gd name="connsiteX7" fmla="*/ 32552 w 100848"/>
                <a:gd name="connsiteY7" fmla="*/ 19047 h 75594"/>
                <a:gd name="connsiteX8" fmla="*/ 34621 w 100848"/>
                <a:gd name="connsiteY8" fmla="*/ 16380 h 75594"/>
                <a:gd name="connsiteX9" fmla="*/ 34537 w 100848"/>
                <a:gd name="connsiteY9" fmla="*/ 12760 h 75594"/>
                <a:gd name="connsiteX10" fmla="*/ 32166 w 100848"/>
                <a:gd name="connsiteY10" fmla="*/ 8931 h 75594"/>
                <a:gd name="connsiteX11" fmla="*/ 37615 w 100848"/>
                <a:gd name="connsiteY11" fmla="*/ 961 h 75594"/>
                <a:gd name="connsiteX12" fmla="*/ 42426 w 100848"/>
                <a:gd name="connsiteY12" fmla="*/ 4586 h 75594"/>
                <a:gd name="connsiteX13" fmla="*/ 46353 w 100848"/>
                <a:gd name="connsiteY13" fmla="*/ 5122 h 75594"/>
                <a:gd name="connsiteX14" fmla="*/ 49174 w 100848"/>
                <a:gd name="connsiteY14" fmla="*/ 2560 h 75594"/>
                <a:gd name="connsiteX15" fmla="*/ 52072 w 100848"/>
                <a:gd name="connsiteY15" fmla="*/ 4380 h 75594"/>
                <a:gd name="connsiteX16" fmla="*/ 54359 w 100848"/>
                <a:gd name="connsiteY16" fmla="*/ 88 h 75594"/>
                <a:gd name="connsiteX17" fmla="*/ 60139 w 100848"/>
                <a:gd name="connsiteY17" fmla="*/ 1604 h 75594"/>
                <a:gd name="connsiteX18" fmla="*/ 61421 w 100848"/>
                <a:gd name="connsiteY18" fmla="*/ 2950 h 75594"/>
                <a:gd name="connsiteX19" fmla="*/ 56857 w 100848"/>
                <a:gd name="connsiteY19" fmla="*/ 5507 h 75594"/>
                <a:gd name="connsiteX20" fmla="*/ 57342 w 100848"/>
                <a:gd name="connsiteY20" fmla="*/ 7470 h 75594"/>
                <a:gd name="connsiteX21" fmla="*/ 64328 w 100848"/>
                <a:gd name="connsiteY21" fmla="*/ 8203 h 75594"/>
                <a:gd name="connsiteX22" fmla="*/ 68124 w 100848"/>
                <a:gd name="connsiteY22" fmla="*/ 11325 h 75594"/>
                <a:gd name="connsiteX23" fmla="*/ 70992 w 100848"/>
                <a:gd name="connsiteY23" fmla="*/ 11312 h 75594"/>
                <a:gd name="connsiteX24" fmla="*/ 75158 w 100848"/>
                <a:gd name="connsiteY24" fmla="*/ 10930 h 75594"/>
                <a:gd name="connsiteX25" fmla="*/ 77515 w 100848"/>
                <a:gd name="connsiteY25" fmla="*/ 7829 h 75594"/>
                <a:gd name="connsiteX26" fmla="*/ 80307 w 100848"/>
                <a:gd name="connsiteY26" fmla="*/ 6722 h 75594"/>
                <a:gd name="connsiteX27" fmla="*/ 84386 w 100848"/>
                <a:gd name="connsiteY27" fmla="*/ 10078 h 75594"/>
                <a:gd name="connsiteX28" fmla="*/ 93586 w 100848"/>
                <a:gd name="connsiteY28" fmla="*/ 14323 h 75594"/>
                <a:gd name="connsiteX29" fmla="*/ 94137 w 100848"/>
                <a:gd name="connsiteY29" fmla="*/ 17577 h 75594"/>
                <a:gd name="connsiteX30" fmla="*/ 100725 w 100848"/>
                <a:gd name="connsiteY30" fmla="*/ 18416 h 75594"/>
                <a:gd name="connsiteX31" fmla="*/ 98517 w 100848"/>
                <a:gd name="connsiteY31" fmla="*/ 20007 h 75594"/>
                <a:gd name="connsiteX32" fmla="*/ 99563 w 100848"/>
                <a:gd name="connsiteY32" fmla="*/ 22146 h 75594"/>
                <a:gd name="connsiteX33" fmla="*/ 95703 w 100848"/>
                <a:gd name="connsiteY33" fmla="*/ 23966 h 75594"/>
                <a:gd name="connsiteX34" fmla="*/ 91029 w 100848"/>
                <a:gd name="connsiteY34" fmla="*/ 25860 h 75594"/>
                <a:gd name="connsiteX35" fmla="*/ 90270 w 100848"/>
                <a:gd name="connsiteY35" fmla="*/ 28618 h 75594"/>
                <a:gd name="connsiteX36" fmla="*/ 84714 w 100848"/>
                <a:gd name="connsiteY36" fmla="*/ 29486 h 75594"/>
                <a:gd name="connsiteX37" fmla="*/ 81223 w 100848"/>
                <a:gd name="connsiteY37" fmla="*/ 30858 h 75594"/>
                <a:gd name="connsiteX38" fmla="*/ 78683 w 100848"/>
                <a:gd name="connsiteY38" fmla="*/ 28208 h 75594"/>
                <a:gd name="connsiteX39" fmla="*/ 74474 w 100848"/>
                <a:gd name="connsiteY39" fmla="*/ 29864 h 75594"/>
                <a:gd name="connsiteX40" fmla="*/ 72910 w 100848"/>
                <a:gd name="connsiteY40" fmla="*/ 32049 h 75594"/>
                <a:gd name="connsiteX41" fmla="*/ 73999 w 100848"/>
                <a:gd name="connsiteY41" fmla="*/ 33740 h 75594"/>
                <a:gd name="connsiteX42" fmla="*/ 69224 w 100848"/>
                <a:gd name="connsiteY42" fmla="*/ 37602 h 75594"/>
                <a:gd name="connsiteX43" fmla="*/ 72568 w 100848"/>
                <a:gd name="connsiteY43" fmla="*/ 38564 h 75594"/>
                <a:gd name="connsiteX44" fmla="*/ 76508 w 100848"/>
                <a:gd name="connsiteY44" fmla="*/ 38569 h 75594"/>
                <a:gd name="connsiteX45" fmla="*/ 75109 w 100848"/>
                <a:gd name="connsiteY45" fmla="*/ 42867 h 75594"/>
                <a:gd name="connsiteX46" fmla="*/ 72396 w 100848"/>
                <a:gd name="connsiteY46" fmla="*/ 42846 h 75594"/>
                <a:gd name="connsiteX47" fmla="*/ 70072 w 100848"/>
                <a:gd name="connsiteY47" fmla="*/ 45083 h 75594"/>
                <a:gd name="connsiteX48" fmla="*/ 70244 w 100848"/>
                <a:gd name="connsiteY48" fmla="*/ 46867 h 75594"/>
                <a:gd name="connsiteX49" fmla="*/ 70624 w 100848"/>
                <a:gd name="connsiteY49" fmla="*/ 49098 h 75594"/>
                <a:gd name="connsiteX50" fmla="*/ 69536 w 100848"/>
                <a:gd name="connsiteY50" fmla="*/ 51874 h 75594"/>
                <a:gd name="connsiteX51" fmla="*/ 67696 w 100848"/>
                <a:gd name="connsiteY51" fmla="*/ 54668 h 75594"/>
                <a:gd name="connsiteX52" fmla="*/ 61485 w 100848"/>
                <a:gd name="connsiteY52" fmla="*/ 54756 h 75594"/>
                <a:gd name="connsiteX53" fmla="*/ 59008 w 100848"/>
                <a:gd name="connsiteY53" fmla="*/ 57361 h 75594"/>
                <a:gd name="connsiteX54" fmla="*/ 52494 w 100848"/>
                <a:gd name="connsiteY54" fmla="*/ 54924 h 75594"/>
                <a:gd name="connsiteX55" fmla="*/ 46927 w 100848"/>
                <a:gd name="connsiteY55" fmla="*/ 57111 h 75594"/>
                <a:gd name="connsiteX56" fmla="*/ 35254 w 100848"/>
                <a:gd name="connsiteY56" fmla="*/ 75591 h 75594"/>
                <a:gd name="connsiteX57" fmla="*/ 26086 w 100848"/>
                <a:gd name="connsiteY57" fmla="*/ 74768 h 75594"/>
                <a:gd name="connsiteX58" fmla="*/ 20687 w 100848"/>
                <a:gd name="connsiteY58" fmla="*/ 70676 h 75594"/>
                <a:gd name="connsiteX59" fmla="*/ 12996 w 100848"/>
                <a:gd name="connsiteY59" fmla="*/ 70975 h 75594"/>
                <a:gd name="connsiteX60" fmla="*/ 10379 w 100848"/>
                <a:gd name="connsiteY60" fmla="*/ 66142 h 75594"/>
                <a:gd name="connsiteX61" fmla="*/ 12601 w 100848"/>
                <a:gd name="connsiteY61" fmla="*/ 60245 h 75594"/>
                <a:gd name="connsiteX62" fmla="*/ 9248 w 100848"/>
                <a:gd name="connsiteY62" fmla="*/ 56985 h 75594"/>
                <a:gd name="connsiteX63" fmla="*/ 8532 w 100848"/>
                <a:gd name="connsiteY63" fmla="*/ 49295 h 75594"/>
                <a:gd name="connsiteX64" fmla="*/ 683 w 100848"/>
                <a:gd name="connsiteY64" fmla="*/ 44751 h 75594"/>
                <a:gd name="connsiteX0" fmla="*/ 683 w 100848"/>
                <a:gd name="connsiteY0" fmla="*/ 44751 h 79756"/>
                <a:gd name="connsiteX1" fmla="*/ 4206 w 100848"/>
                <a:gd name="connsiteY1" fmla="*/ 40885 h 79756"/>
                <a:gd name="connsiteX2" fmla="*/ 13786 w 100848"/>
                <a:gd name="connsiteY2" fmla="*/ 40814 h 79756"/>
                <a:gd name="connsiteX3" fmla="*/ 17936 w 100848"/>
                <a:gd name="connsiteY3" fmla="*/ 34899 h 79756"/>
                <a:gd name="connsiteX4" fmla="*/ 24349 w 100848"/>
                <a:gd name="connsiteY4" fmla="*/ 33920 h 79756"/>
                <a:gd name="connsiteX5" fmla="*/ 26849 w 100848"/>
                <a:gd name="connsiteY5" fmla="*/ 26814 h 79756"/>
                <a:gd name="connsiteX6" fmla="*/ 27550 w 100848"/>
                <a:gd name="connsiteY6" fmla="*/ 23320 h 79756"/>
                <a:gd name="connsiteX7" fmla="*/ 32552 w 100848"/>
                <a:gd name="connsiteY7" fmla="*/ 19047 h 79756"/>
                <a:gd name="connsiteX8" fmla="*/ 34621 w 100848"/>
                <a:gd name="connsiteY8" fmla="*/ 16380 h 79756"/>
                <a:gd name="connsiteX9" fmla="*/ 34537 w 100848"/>
                <a:gd name="connsiteY9" fmla="*/ 12760 h 79756"/>
                <a:gd name="connsiteX10" fmla="*/ 32166 w 100848"/>
                <a:gd name="connsiteY10" fmla="*/ 8931 h 79756"/>
                <a:gd name="connsiteX11" fmla="*/ 37615 w 100848"/>
                <a:gd name="connsiteY11" fmla="*/ 961 h 79756"/>
                <a:gd name="connsiteX12" fmla="*/ 42426 w 100848"/>
                <a:gd name="connsiteY12" fmla="*/ 4586 h 79756"/>
                <a:gd name="connsiteX13" fmla="*/ 46353 w 100848"/>
                <a:gd name="connsiteY13" fmla="*/ 5122 h 79756"/>
                <a:gd name="connsiteX14" fmla="*/ 49174 w 100848"/>
                <a:gd name="connsiteY14" fmla="*/ 2560 h 79756"/>
                <a:gd name="connsiteX15" fmla="*/ 52072 w 100848"/>
                <a:gd name="connsiteY15" fmla="*/ 4380 h 79756"/>
                <a:gd name="connsiteX16" fmla="*/ 54359 w 100848"/>
                <a:gd name="connsiteY16" fmla="*/ 88 h 79756"/>
                <a:gd name="connsiteX17" fmla="*/ 60139 w 100848"/>
                <a:gd name="connsiteY17" fmla="*/ 1604 h 79756"/>
                <a:gd name="connsiteX18" fmla="*/ 61421 w 100848"/>
                <a:gd name="connsiteY18" fmla="*/ 2950 h 79756"/>
                <a:gd name="connsiteX19" fmla="*/ 56857 w 100848"/>
                <a:gd name="connsiteY19" fmla="*/ 5507 h 79756"/>
                <a:gd name="connsiteX20" fmla="*/ 57342 w 100848"/>
                <a:gd name="connsiteY20" fmla="*/ 7470 h 79756"/>
                <a:gd name="connsiteX21" fmla="*/ 64328 w 100848"/>
                <a:gd name="connsiteY21" fmla="*/ 8203 h 79756"/>
                <a:gd name="connsiteX22" fmla="*/ 68124 w 100848"/>
                <a:gd name="connsiteY22" fmla="*/ 11325 h 79756"/>
                <a:gd name="connsiteX23" fmla="*/ 70992 w 100848"/>
                <a:gd name="connsiteY23" fmla="*/ 11312 h 79756"/>
                <a:gd name="connsiteX24" fmla="*/ 75158 w 100848"/>
                <a:gd name="connsiteY24" fmla="*/ 10930 h 79756"/>
                <a:gd name="connsiteX25" fmla="*/ 77515 w 100848"/>
                <a:gd name="connsiteY25" fmla="*/ 7829 h 79756"/>
                <a:gd name="connsiteX26" fmla="*/ 80307 w 100848"/>
                <a:gd name="connsiteY26" fmla="*/ 6722 h 79756"/>
                <a:gd name="connsiteX27" fmla="*/ 84386 w 100848"/>
                <a:gd name="connsiteY27" fmla="*/ 10078 h 79756"/>
                <a:gd name="connsiteX28" fmla="*/ 93586 w 100848"/>
                <a:gd name="connsiteY28" fmla="*/ 14323 h 79756"/>
                <a:gd name="connsiteX29" fmla="*/ 94137 w 100848"/>
                <a:gd name="connsiteY29" fmla="*/ 17577 h 79756"/>
                <a:gd name="connsiteX30" fmla="*/ 100725 w 100848"/>
                <a:gd name="connsiteY30" fmla="*/ 18416 h 79756"/>
                <a:gd name="connsiteX31" fmla="*/ 98517 w 100848"/>
                <a:gd name="connsiteY31" fmla="*/ 20007 h 79756"/>
                <a:gd name="connsiteX32" fmla="*/ 99563 w 100848"/>
                <a:gd name="connsiteY32" fmla="*/ 22146 h 79756"/>
                <a:gd name="connsiteX33" fmla="*/ 95703 w 100848"/>
                <a:gd name="connsiteY33" fmla="*/ 23966 h 79756"/>
                <a:gd name="connsiteX34" fmla="*/ 91029 w 100848"/>
                <a:gd name="connsiteY34" fmla="*/ 25860 h 79756"/>
                <a:gd name="connsiteX35" fmla="*/ 90270 w 100848"/>
                <a:gd name="connsiteY35" fmla="*/ 28618 h 79756"/>
                <a:gd name="connsiteX36" fmla="*/ 84714 w 100848"/>
                <a:gd name="connsiteY36" fmla="*/ 29486 h 79756"/>
                <a:gd name="connsiteX37" fmla="*/ 81223 w 100848"/>
                <a:gd name="connsiteY37" fmla="*/ 30858 h 79756"/>
                <a:gd name="connsiteX38" fmla="*/ 78683 w 100848"/>
                <a:gd name="connsiteY38" fmla="*/ 28208 h 79756"/>
                <a:gd name="connsiteX39" fmla="*/ 74474 w 100848"/>
                <a:gd name="connsiteY39" fmla="*/ 29864 h 79756"/>
                <a:gd name="connsiteX40" fmla="*/ 72910 w 100848"/>
                <a:gd name="connsiteY40" fmla="*/ 32049 h 79756"/>
                <a:gd name="connsiteX41" fmla="*/ 73999 w 100848"/>
                <a:gd name="connsiteY41" fmla="*/ 33740 h 79756"/>
                <a:gd name="connsiteX42" fmla="*/ 69224 w 100848"/>
                <a:gd name="connsiteY42" fmla="*/ 37602 h 79756"/>
                <a:gd name="connsiteX43" fmla="*/ 72568 w 100848"/>
                <a:gd name="connsiteY43" fmla="*/ 38564 h 79756"/>
                <a:gd name="connsiteX44" fmla="*/ 76508 w 100848"/>
                <a:gd name="connsiteY44" fmla="*/ 38569 h 79756"/>
                <a:gd name="connsiteX45" fmla="*/ 75109 w 100848"/>
                <a:gd name="connsiteY45" fmla="*/ 42867 h 79756"/>
                <a:gd name="connsiteX46" fmla="*/ 72396 w 100848"/>
                <a:gd name="connsiteY46" fmla="*/ 42846 h 79756"/>
                <a:gd name="connsiteX47" fmla="*/ 70072 w 100848"/>
                <a:gd name="connsiteY47" fmla="*/ 45083 h 79756"/>
                <a:gd name="connsiteX48" fmla="*/ 70244 w 100848"/>
                <a:gd name="connsiteY48" fmla="*/ 46867 h 79756"/>
                <a:gd name="connsiteX49" fmla="*/ 70624 w 100848"/>
                <a:gd name="connsiteY49" fmla="*/ 49098 h 79756"/>
                <a:gd name="connsiteX50" fmla="*/ 69536 w 100848"/>
                <a:gd name="connsiteY50" fmla="*/ 51874 h 79756"/>
                <a:gd name="connsiteX51" fmla="*/ 67696 w 100848"/>
                <a:gd name="connsiteY51" fmla="*/ 54668 h 79756"/>
                <a:gd name="connsiteX52" fmla="*/ 61485 w 100848"/>
                <a:gd name="connsiteY52" fmla="*/ 54756 h 79756"/>
                <a:gd name="connsiteX53" fmla="*/ 59008 w 100848"/>
                <a:gd name="connsiteY53" fmla="*/ 57361 h 79756"/>
                <a:gd name="connsiteX54" fmla="*/ 52494 w 100848"/>
                <a:gd name="connsiteY54" fmla="*/ 54924 h 79756"/>
                <a:gd name="connsiteX55" fmla="*/ 41593 w 100848"/>
                <a:gd name="connsiteY55" fmla="*/ 78733 h 79756"/>
                <a:gd name="connsiteX56" fmla="*/ 35254 w 100848"/>
                <a:gd name="connsiteY56" fmla="*/ 75591 h 79756"/>
                <a:gd name="connsiteX57" fmla="*/ 26086 w 100848"/>
                <a:gd name="connsiteY57" fmla="*/ 74768 h 79756"/>
                <a:gd name="connsiteX58" fmla="*/ 20687 w 100848"/>
                <a:gd name="connsiteY58" fmla="*/ 70676 h 79756"/>
                <a:gd name="connsiteX59" fmla="*/ 12996 w 100848"/>
                <a:gd name="connsiteY59" fmla="*/ 70975 h 79756"/>
                <a:gd name="connsiteX60" fmla="*/ 10379 w 100848"/>
                <a:gd name="connsiteY60" fmla="*/ 66142 h 79756"/>
                <a:gd name="connsiteX61" fmla="*/ 12601 w 100848"/>
                <a:gd name="connsiteY61" fmla="*/ 60245 h 79756"/>
                <a:gd name="connsiteX62" fmla="*/ 9248 w 100848"/>
                <a:gd name="connsiteY62" fmla="*/ 56985 h 79756"/>
                <a:gd name="connsiteX63" fmla="*/ 8532 w 100848"/>
                <a:gd name="connsiteY63" fmla="*/ 49295 h 79756"/>
                <a:gd name="connsiteX64" fmla="*/ 683 w 100848"/>
                <a:gd name="connsiteY64" fmla="*/ 44751 h 79756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537 w 100848"/>
                <a:gd name="connsiteY54" fmla="*/ 73265 h 78764"/>
                <a:gd name="connsiteX55" fmla="*/ 41593 w 100848"/>
                <a:gd name="connsiteY55" fmla="*/ 78733 h 78764"/>
                <a:gd name="connsiteX56" fmla="*/ 35254 w 100848"/>
                <a:gd name="connsiteY56" fmla="*/ 75591 h 78764"/>
                <a:gd name="connsiteX57" fmla="*/ 26086 w 100848"/>
                <a:gd name="connsiteY57" fmla="*/ 74768 h 78764"/>
                <a:gd name="connsiteX58" fmla="*/ 20687 w 100848"/>
                <a:gd name="connsiteY58" fmla="*/ 70676 h 78764"/>
                <a:gd name="connsiteX59" fmla="*/ 12996 w 100848"/>
                <a:gd name="connsiteY59" fmla="*/ 70975 h 78764"/>
                <a:gd name="connsiteX60" fmla="*/ 10379 w 100848"/>
                <a:gd name="connsiteY60" fmla="*/ 66142 h 78764"/>
                <a:gd name="connsiteX61" fmla="*/ 12601 w 100848"/>
                <a:gd name="connsiteY61" fmla="*/ 60245 h 78764"/>
                <a:gd name="connsiteX62" fmla="*/ 9248 w 100848"/>
                <a:gd name="connsiteY62" fmla="*/ 56985 h 78764"/>
                <a:gd name="connsiteX63" fmla="*/ 8532 w 100848"/>
                <a:gd name="connsiteY63" fmla="*/ 49295 h 78764"/>
                <a:gd name="connsiteX64" fmla="*/ 683 w 100848"/>
                <a:gd name="connsiteY64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45537 w 100848"/>
                <a:gd name="connsiteY55" fmla="*/ 73265 h 78764"/>
                <a:gd name="connsiteX56" fmla="*/ 41593 w 100848"/>
                <a:gd name="connsiteY56" fmla="*/ 78733 h 78764"/>
                <a:gd name="connsiteX57" fmla="*/ 35254 w 100848"/>
                <a:gd name="connsiteY57" fmla="*/ 75591 h 78764"/>
                <a:gd name="connsiteX58" fmla="*/ 26086 w 100848"/>
                <a:gd name="connsiteY58" fmla="*/ 74768 h 78764"/>
                <a:gd name="connsiteX59" fmla="*/ 20687 w 100848"/>
                <a:gd name="connsiteY59" fmla="*/ 70676 h 78764"/>
                <a:gd name="connsiteX60" fmla="*/ 12996 w 100848"/>
                <a:gd name="connsiteY60" fmla="*/ 70975 h 78764"/>
                <a:gd name="connsiteX61" fmla="*/ 10379 w 100848"/>
                <a:gd name="connsiteY61" fmla="*/ 66142 h 78764"/>
                <a:gd name="connsiteX62" fmla="*/ 12601 w 100848"/>
                <a:gd name="connsiteY62" fmla="*/ 60245 h 78764"/>
                <a:gd name="connsiteX63" fmla="*/ 9248 w 100848"/>
                <a:gd name="connsiteY63" fmla="*/ 56985 h 78764"/>
                <a:gd name="connsiteX64" fmla="*/ 8532 w 100848"/>
                <a:gd name="connsiteY64" fmla="*/ 49295 h 78764"/>
                <a:gd name="connsiteX65" fmla="*/ 683 w 100848"/>
                <a:gd name="connsiteY65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8142 w 100848"/>
                <a:gd name="connsiteY54" fmla="*/ 67777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48142 w 100848"/>
                <a:gd name="connsiteY55" fmla="*/ 67777 h 78764"/>
                <a:gd name="connsiteX56" fmla="*/ 50077 w 100848"/>
                <a:gd name="connsiteY56" fmla="*/ 73012 h 78764"/>
                <a:gd name="connsiteX57" fmla="*/ 45537 w 100848"/>
                <a:gd name="connsiteY57" fmla="*/ 73265 h 78764"/>
                <a:gd name="connsiteX58" fmla="*/ 41593 w 100848"/>
                <a:gd name="connsiteY58" fmla="*/ 78733 h 78764"/>
                <a:gd name="connsiteX59" fmla="*/ 35254 w 100848"/>
                <a:gd name="connsiteY59" fmla="*/ 75591 h 78764"/>
                <a:gd name="connsiteX60" fmla="*/ 26086 w 100848"/>
                <a:gd name="connsiteY60" fmla="*/ 74768 h 78764"/>
                <a:gd name="connsiteX61" fmla="*/ 20687 w 100848"/>
                <a:gd name="connsiteY61" fmla="*/ 70676 h 78764"/>
                <a:gd name="connsiteX62" fmla="*/ 12996 w 100848"/>
                <a:gd name="connsiteY62" fmla="*/ 70975 h 78764"/>
                <a:gd name="connsiteX63" fmla="*/ 10379 w 100848"/>
                <a:gd name="connsiteY63" fmla="*/ 66142 h 78764"/>
                <a:gd name="connsiteX64" fmla="*/ 12601 w 100848"/>
                <a:gd name="connsiteY64" fmla="*/ 60245 h 78764"/>
                <a:gd name="connsiteX65" fmla="*/ 9248 w 100848"/>
                <a:gd name="connsiteY65" fmla="*/ 56985 h 78764"/>
                <a:gd name="connsiteX66" fmla="*/ 8532 w 100848"/>
                <a:gd name="connsiteY66" fmla="*/ 49295 h 78764"/>
                <a:gd name="connsiteX67" fmla="*/ 683 w 100848"/>
                <a:gd name="connsiteY67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97001 w 100848"/>
                <a:gd name="connsiteY49" fmla="*/ 54244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15474"/>
                <a:gd name="connsiteY0" fmla="*/ 44751 h 78764"/>
                <a:gd name="connsiteX1" fmla="*/ 4206 w 115474"/>
                <a:gd name="connsiteY1" fmla="*/ 40885 h 78764"/>
                <a:gd name="connsiteX2" fmla="*/ 13786 w 115474"/>
                <a:gd name="connsiteY2" fmla="*/ 40814 h 78764"/>
                <a:gd name="connsiteX3" fmla="*/ 17936 w 115474"/>
                <a:gd name="connsiteY3" fmla="*/ 34899 h 78764"/>
                <a:gd name="connsiteX4" fmla="*/ 24349 w 115474"/>
                <a:gd name="connsiteY4" fmla="*/ 33920 h 78764"/>
                <a:gd name="connsiteX5" fmla="*/ 26849 w 115474"/>
                <a:gd name="connsiteY5" fmla="*/ 26814 h 78764"/>
                <a:gd name="connsiteX6" fmla="*/ 27550 w 115474"/>
                <a:gd name="connsiteY6" fmla="*/ 23320 h 78764"/>
                <a:gd name="connsiteX7" fmla="*/ 32552 w 115474"/>
                <a:gd name="connsiteY7" fmla="*/ 19047 h 78764"/>
                <a:gd name="connsiteX8" fmla="*/ 34621 w 115474"/>
                <a:gd name="connsiteY8" fmla="*/ 16380 h 78764"/>
                <a:gd name="connsiteX9" fmla="*/ 34537 w 115474"/>
                <a:gd name="connsiteY9" fmla="*/ 12760 h 78764"/>
                <a:gd name="connsiteX10" fmla="*/ 32166 w 115474"/>
                <a:gd name="connsiteY10" fmla="*/ 8931 h 78764"/>
                <a:gd name="connsiteX11" fmla="*/ 37615 w 115474"/>
                <a:gd name="connsiteY11" fmla="*/ 961 h 78764"/>
                <a:gd name="connsiteX12" fmla="*/ 42426 w 115474"/>
                <a:gd name="connsiteY12" fmla="*/ 4586 h 78764"/>
                <a:gd name="connsiteX13" fmla="*/ 46353 w 115474"/>
                <a:gd name="connsiteY13" fmla="*/ 5122 h 78764"/>
                <a:gd name="connsiteX14" fmla="*/ 49174 w 115474"/>
                <a:gd name="connsiteY14" fmla="*/ 2560 h 78764"/>
                <a:gd name="connsiteX15" fmla="*/ 52072 w 115474"/>
                <a:gd name="connsiteY15" fmla="*/ 4380 h 78764"/>
                <a:gd name="connsiteX16" fmla="*/ 54359 w 115474"/>
                <a:gd name="connsiteY16" fmla="*/ 88 h 78764"/>
                <a:gd name="connsiteX17" fmla="*/ 60139 w 115474"/>
                <a:gd name="connsiteY17" fmla="*/ 1604 h 78764"/>
                <a:gd name="connsiteX18" fmla="*/ 61421 w 115474"/>
                <a:gd name="connsiteY18" fmla="*/ 2950 h 78764"/>
                <a:gd name="connsiteX19" fmla="*/ 56857 w 115474"/>
                <a:gd name="connsiteY19" fmla="*/ 5507 h 78764"/>
                <a:gd name="connsiteX20" fmla="*/ 57342 w 115474"/>
                <a:gd name="connsiteY20" fmla="*/ 7470 h 78764"/>
                <a:gd name="connsiteX21" fmla="*/ 64328 w 115474"/>
                <a:gd name="connsiteY21" fmla="*/ 8203 h 78764"/>
                <a:gd name="connsiteX22" fmla="*/ 68124 w 115474"/>
                <a:gd name="connsiteY22" fmla="*/ 11325 h 78764"/>
                <a:gd name="connsiteX23" fmla="*/ 70992 w 115474"/>
                <a:gd name="connsiteY23" fmla="*/ 11312 h 78764"/>
                <a:gd name="connsiteX24" fmla="*/ 75158 w 115474"/>
                <a:gd name="connsiteY24" fmla="*/ 10930 h 78764"/>
                <a:gd name="connsiteX25" fmla="*/ 77515 w 115474"/>
                <a:gd name="connsiteY25" fmla="*/ 7829 h 78764"/>
                <a:gd name="connsiteX26" fmla="*/ 80307 w 115474"/>
                <a:gd name="connsiteY26" fmla="*/ 6722 h 78764"/>
                <a:gd name="connsiteX27" fmla="*/ 84386 w 115474"/>
                <a:gd name="connsiteY27" fmla="*/ 10078 h 78764"/>
                <a:gd name="connsiteX28" fmla="*/ 93586 w 115474"/>
                <a:gd name="connsiteY28" fmla="*/ 14323 h 78764"/>
                <a:gd name="connsiteX29" fmla="*/ 94137 w 115474"/>
                <a:gd name="connsiteY29" fmla="*/ 17577 h 78764"/>
                <a:gd name="connsiteX30" fmla="*/ 100725 w 115474"/>
                <a:gd name="connsiteY30" fmla="*/ 18416 h 78764"/>
                <a:gd name="connsiteX31" fmla="*/ 98517 w 115474"/>
                <a:gd name="connsiteY31" fmla="*/ 20007 h 78764"/>
                <a:gd name="connsiteX32" fmla="*/ 99563 w 115474"/>
                <a:gd name="connsiteY32" fmla="*/ 22146 h 78764"/>
                <a:gd name="connsiteX33" fmla="*/ 95703 w 115474"/>
                <a:gd name="connsiteY33" fmla="*/ 23966 h 78764"/>
                <a:gd name="connsiteX34" fmla="*/ 91029 w 115474"/>
                <a:gd name="connsiteY34" fmla="*/ 25860 h 78764"/>
                <a:gd name="connsiteX35" fmla="*/ 90270 w 115474"/>
                <a:gd name="connsiteY35" fmla="*/ 28618 h 78764"/>
                <a:gd name="connsiteX36" fmla="*/ 84714 w 115474"/>
                <a:gd name="connsiteY36" fmla="*/ 29486 h 78764"/>
                <a:gd name="connsiteX37" fmla="*/ 81223 w 115474"/>
                <a:gd name="connsiteY37" fmla="*/ 30858 h 78764"/>
                <a:gd name="connsiteX38" fmla="*/ 78683 w 115474"/>
                <a:gd name="connsiteY38" fmla="*/ 28208 h 78764"/>
                <a:gd name="connsiteX39" fmla="*/ 74474 w 115474"/>
                <a:gd name="connsiteY39" fmla="*/ 29864 h 78764"/>
                <a:gd name="connsiteX40" fmla="*/ 72910 w 115474"/>
                <a:gd name="connsiteY40" fmla="*/ 32049 h 78764"/>
                <a:gd name="connsiteX41" fmla="*/ 73999 w 115474"/>
                <a:gd name="connsiteY41" fmla="*/ 33740 h 78764"/>
                <a:gd name="connsiteX42" fmla="*/ 69224 w 115474"/>
                <a:gd name="connsiteY42" fmla="*/ 37602 h 78764"/>
                <a:gd name="connsiteX43" fmla="*/ 72568 w 115474"/>
                <a:gd name="connsiteY43" fmla="*/ 38564 h 78764"/>
                <a:gd name="connsiteX44" fmla="*/ 76508 w 115474"/>
                <a:gd name="connsiteY44" fmla="*/ 38569 h 78764"/>
                <a:gd name="connsiteX45" fmla="*/ 75109 w 115474"/>
                <a:gd name="connsiteY45" fmla="*/ 42867 h 78764"/>
                <a:gd name="connsiteX46" fmla="*/ 72396 w 115474"/>
                <a:gd name="connsiteY46" fmla="*/ 42846 h 78764"/>
                <a:gd name="connsiteX47" fmla="*/ 70072 w 115474"/>
                <a:gd name="connsiteY47" fmla="*/ 45083 h 78764"/>
                <a:gd name="connsiteX48" fmla="*/ 115470 w 115474"/>
                <a:gd name="connsiteY48" fmla="*/ 48990 h 78764"/>
                <a:gd name="connsiteX49" fmla="*/ 97001 w 115474"/>
                <a:gd name="connsiteY49" fmla="*/ 54244 h 78764"/>
                <a:gd name="connsiteX50" fmla="*/ 87399 w 115474"/>
                <a:gd name="connsiteY50" fmla="*/ 58498 h 78764"/>
                <a:gd name="connsiteX51" fmla="*/ 80726 w 115474"/>
                <a:gd name="connsiteY51" fmla="*/ 58308 h 78764"/>
                <a:gd name="connsiteX52" fmla="*/ 70022 w 115474"/>
                <a:gd name="connsiteY52" fmla="*/ 61217 h 78764"/>
                <a:gd name="connsiteX53" fmla="*/ 62138 w 115474"/>
                <a:gd name="connsiteY53" fmla="*/ 58620 h 78764"/>
                <a:gd name="connsiteX54" fmla="*/ 52584 w 115474"/>
                <a:gd name="connsiteY54" fmla="*/ 63268 h 78764"/>
                <a:gd name="connsiteX55" fmla="*/ 54540 w 115474"/>
                <a:gd name="connsiteY55" fmla="*/ 66340 h 78764"/>
                <a:gd name="connsiteX56" fmla="*/ 48142 w 115474"/>
                <a:gd name="connsiteY56" fmla="*/ 67777 h 78764"/>
                <a:gd name="connsiteX57" fmla="*/ 50077 w 115474"/>
                <a:gd name="connsiteY57" fmla="*/ 73012 h 78764"/>
                <a:gd name="connsiteX58" fmla="*/ 45537 w 115474"/>
                <a:gd name="connsiteY58" fmla="*/ 73265 h 78764"/>
                <a:gd name="connsiteX59" fmla="*/ 41593 w 115474"/>
                <a:gd name="connsiteY59" fmla="*/ 78733 h 78764"/>
                <a:gd name="connsiteX60" fmla="*/ 35254 w 115474"/>
                <a:gd name="connsiteY60" fmla="*/ 75591 h 78764"/>
                <a:gd name="connsiteX61" fmla="*/ 26086 w 115474"/>
                <a:gd name="connsiteY61" fmla="*/ 74768 h 78764"/>
                <a:gd name="connsiteX62" fmla="*/ 20687 w 115474"/>
                <a:gd name="connsiteY62" fmla="*/ 70676 h 78764"/>
                <a:gd name="connsiteX63" fmla="*/ 12996 w 115474"/>
                <a:gd name="connsiteY63" fmla="*/ 70975 h 78764"/>
                <a:gd name="connsiteX64" fmla="*/ 10379 w 115474"/>
                <a:gd name="connsiteY64" fmla="*/ 66142 h 78764"/>
                <a:gd name="connsiteX65" fmla="*/ 12601 w 115474"/>
                <a:gd name="connsiteY65" fmla="*/ 60245 h 78764"/>
                <a:gd name="connsiteX66" fmla="*/ 9248 w 115474"/>
                <a:gd name="connsiteY66" fmla="*/ 56985 h 78764"/>
                <a:gd name="connsiteX67" fmla="*/ 8532 w 115474"/>
                <a:gd name="connsiteY67" fmla="*/ 49295 h 78764"/>
                <a:gd name="connsiteX68" fmla="*/ 683 w 115474"/>
                <a:gd name="connsiteY68" fmla="*/ 44751 h 78764"/>
                <a:gd name="connsiteX0" fmla="*/ 683 w 115520"/>
                <a:gd name="connsiteY0" fmla="*/ 44751 h 78764"/>
                <a:gd name="connsiteX1" fmla="*/ 4206 w 115520"/>
                <a:gd name="connsiteY1" fmla="*/ 40885 h 78764"/>
                <a:gd name="connsiteX2" fmla="*/ 13786 w 115520"/>
                <a:gd name="connsiteY2" fmla="*/ 40814 h 78764"/>
                <a:gd name="connsiteX3" fmla="*/ 17936 w 115520"/>
                <a:gd name="connsiteY3" fmla="*/ 34899 h 78764"/>
                <a:gd name="connsiteX4" fmla="*/ 24349 w 115520"/>
                <a:gd name="connsiteY4" fmla="*/ 33920 h 78764"/>
                <a:gd name="connsiteX5" fmla="*/ 26849 w 115520"/>
                <a:gd name="connsiteY5" fmla="*/ 26814 h 78764"/>
                <a:gd name="connsiteX6" fmla="*/ 27550 w 115520"/>
                <a:gd name="connsiteY6" fmla="*/ 23320 h 78764"/>
                <a:gd name="connsiteX7" fmla="*/ 32552 w 115520"/>
                <a:gd name="connsiteY7" fmla="*/ 19047 h 78764"/>
                <a:gd name="connsiteX8" fmla="*/ 34621 w 115520"/>
                <a:gd name="connsiteY8" fmla="*/ 16380 h 78764"/>
                <a:gd name="connsiteX9" fmla="*/ 34537 w 115520"/>
                <a:gd name="connsiteY9" fmla="*/ 12760 h 78764"/>
                <a:gd name="connsiteX10" fmla="*/ 32166 w 115520"/>
                <a:gd name="connsiteY10" fmla="*/ 8931 h 78764"/>
                <a:gd name="connsiteX11" fmla="*/ 37615 w 115520"/>
                <a:gd name="connsiteY11" fmla="*/ 961 h 78764"/>
                <a:gd name="connsiteX12" fmla="*/ 42426 w 115520"/>
                <a:gd name="connsiteY12" fmla="*/ 4586 h 78764"/>
                <a:gd name="connsiteX13" fmla="*/ 46353 w 115520"/>
                <a:gd name="connsiteY13" fmla="*/ 5122 h 78764"/>
                <a:gd name="connsiteX14" fmla="*/ 49174 w 115520"/>
                <a:gd name="connsiteY14" fmla="*/ 2560 h 78764"/>
                <a:gd name="connsiteX15" fmla="*/ 52072 w 115520"/>
                <a:gd name="connsiteY15" fmla="*/ 4380 h 78764"/>
                <a:gd name="connsiteX16" fmla="*/ 54359 w 115520"/>
                <a:gd name="connsiteY16" fmla="*/ 88 h 78764"/>
                <a:gd name="connsiteX17" fmla="*/ 60139 w 115520"/>
                <a:gd name="connsiteY17" fmla="*/ 1604 h 78764"/>
                <a:gd name="connsiteX18" fmla="*/ 61421 w 115520"/>
                <a:gd name="connsiteY18" fmla="*/ 2950 h 78764"/>
                <a:gd name="connsiteX19" fmla="*/ 56857 w 115520"/>
                <a:gd name="connsiteY19" fmla="*/ 5507 h 78764"/>
                <a:gd name="connsiteX20" fmla="*/ 57342 w 115520"/>
                <a:gd name="connsiteY20" fmla="*/ 7470 h 78764"/>
                <a:gd name="connsiteX21" fmla="*/ 64328 w 115520"/>
                <a:gd name="connsiteY21" fmla="*/ 8203 h 78764"/>
                <a:gd name="connsiteX22" fmla="*/ 68124 w 115520"/>
                <a:gd name="connsiteY22" fmla="*/ 11325 h 78764"/>
                <a:gd name="connsiteX23" fmla="*/ 70992 w 115520"/>
                <a:gd name="connsiteY23" fmla="*/ 11312 h 78764"/>
                <a:gd name="connsiteX24" fmla="*/ 75158 w 115520"/>
                <a:gd name="connsiteY24" fmla="*/ 10930 h 78764"/>
                <a:gd name="connsiteX25" fmla="*/ 77515 w 115520"/>
                <a:gd name="connsiteY25" fmla="*/ 7829 h 78764"/>
                <a:gd name="connsiteX26" fmla="*/ 80307 w 115520"/>
                <a:gd name="connsiteY26" fmla="*/ 6722 h 78764"/>
                <a:gd name="connsiteX27" fmla="*/ 84386 w 115520"/>
                <a:gd name="connsiteY27" fmla="*/ 10078 h 78764"/>
                <a:gd name="connsiteX28" fmla="*/ 93586 w 115520"/>
                <a:gd name="connsiteY28" fmla="*/ 14323 h 78764"/>
                <a:gd name="connsiteX29" fmla="*/ 94137 w 115520"/>
                <a:gd name="connsiteY29" fmla="*/ 17577 h 78764"/>
                <a:gd name="connsiteX30" fmla="*/ 100725 w 115520"/>
                <a:gd name="connsiteY30" fmla="*/ 18416 h 78764"/>
                <a:gd name="connsiteX31" fmla="*/ 98517 w 115520"/>
                <a:gd name="connsiteY31" fmla="*/ 20007 h 78764"/>
                <a:gd name="connsiteX32" fmla="*/ 99563 w 115520"/>
                <a:gd name="connsiteY32" fmla="*/ 22146 h 78764"/>
                <a:gd name="connsiteX33" fmla="*/ 95703 w 115520"/>
                <a:gd name="connsiteY33" fmla="*/ 23966 h 78764"/>
                <a:gd name="connsiteX34" fmla="*/ 91029 w 115520"/>
                <a:gd name="connsiteY34" fmla="*/ 25860 h 78764"/>
                <a:gd name="connsiteX35" fmla="*/ 90270 w 115520"/>
                <a:gd name="connsiteY35" fmla="*/ 28618 h 78764"/>
                <a:gd name="connsiteX36" fmla="*/ 84714 w 115520"/>
                <a:gd name="connsiteY36" fmla="*/ 29486 h 78764"/>
                <a:gd name="connsiteX37" fmla="*/ 81223 w 115520"/>
                <a:gd name="connsiteY37" fmla="*/ 30858 h 78764"/>
                <a:gd name="connsiteX38" fmla="*/ 78683 w 115520"/>
                <a:gd name="connsiteY38" fmla="*/ 28208 h 78764"/>
                <a:gd name="connsiteX39" fmla="*/ 74474 w 115520"/>
                <a:gd name="connsiteY39" fmla="*/ 29864 h 78764"/>
                <a:gd name="connsiteX40" fmla="*/ 72910 w 115520"/>
                <a:gd name="connsiteY40" fmla="*/ 32049 h 78764"/>
                <a:gd name="connsiteX41" fmla="*/ 73999 w 115520"/>
                <a:gd name="connsiteY41" fmla="*/ 33740 h 78764"/>
                <a:gd name="connsiteX42" fmla="*/ 69224 w 115520"/>
                <a:gd name="connsiteY42" fmla="*/ 37602 h 78764"/>
                <a:gd name="connsiteX43" fmla="*/ 72568 w 115520"/>
                <a:gd name="connsiteY43" fmla="*/ 38564 h 78764"/>
                <a:gd name="connsiteX44" fmla="*/ 76508 w 115520"/>
                <a:gd name="connsiteY44" fmla="*/ 38569 h 78764"/>
                <a:gd name="connsiteX45" fmla="*/ 75109 w 115520"/>
                <a:gd name="connsiteY45" fmla="*/ 42867 h 78764"/>
                <a:gd name="connsiteX46" fmla="*/ 72396 w 115520"/>
                <a:gd name="connsiteY46" fmla="*/ 42846 h 78764"/>
                <a:gd name="connsiteX47" fmla="*/ 105582 w 115520"/>
                <a:gd name="connsiteY47" fmla="*/ 39550 h 78764"/>
                <a:gd name="connsiteX48" fmla="*/ 115470 w 115520"/>
                <a:gd name="connsiteY48" fmla="*/ 48990 h 78764"/>
                <a:gd name="connsiteX49" fmla="*/ 97001 w 115520"/>
                <a:gd name="connsiteY49" fmla="*/ 54244 h 78764"/>
                <a:gd name="connsiteX50" fmla="*/ 87399 w 115520"/>
                <a:gd name="connsiteY50" fmla="*/ 58498 h 78764"/>
                <a:gd name="connsiteX51" fmla="*/ 80726 w 115520"/>
                <a:gd name="connsiteY51" fmla="*/ 58308 h 78764"/>
                <a:gd name="connsiteX52" fmla="*/ 70022 w 115520"/>
                <a:gd name="connsiteY52" fmla="*/ 61217 h 78764"/>
                <a:gd name="connsiteX53" fmla="*/ 62138 w 115520"/>
                <a:gd name="connsiteY53" fmla="*/ 58620 h 78764"/>
                <a:gd name="connsiteX54" fmla="*/ 52584 w 115520"/>
                <a:gd name="connsiteY54" fmla="*/ 63268 h 78764"/>
                <a:gd name="connsiteX55" fmla="*/ 54540 w 115520"/>
                <a:gd name="connsiteY55" fmla="*/ 66340 h 78764"/>
                <a:gd name="connsiteX56" fmla="*/ 48142 w 115520"/>
                <a:gd name="connsiteY56" fmla="*/ 67777 h 78764"/>
                <a:gd name="connsiteX57" fmla="*/ 50077 w 115520"/>
                <a:gd name="connsiteY57" fmla="*/ 73012 h 78764"/>
                <a:gd name="connsiteX58" fmla="*/ 45537 w 115520"/>
                <a:gd name="connsiteY58" fmla="*/ 73265 h 78764"/>
                <a:gd name="connsiteX59" fmla="*/ 41593 w 115520"/>
                <a:gd name="connsiteY59" fmla="*/ 78733 h 78764"/>
                <a:gd name="connsiteX60" fmla="*/ 35254 w 115520"/>
                <a:gd name="connsiteY60" fmla="*/ 75591 h 78764"/>
                <a:gd name="connsiteX61" fmla="*/ 26086 w 115520"/>
                <a:gd name="connsiteY61" fmla="*/ 74768 h 78764"/>
                <a:gd name="connsiteX62" fmla="*/ 20687 w 115520"/>
                <a:gd name="connsiteY62" fmla="*/ 70676 h 78764"/>
                <a:gd name="connsiteX63" fmla="*/ 12996 w 115520"/>
                <a:gd name="connsiteY63" fmla="*/ 70975 h 78764"/>
                <a:gd name="connsiteX64" fmla="*/ 10379 w 115520"/>
                <a:gd name="connsiteY64" fmla="*/ 66142 h 78764"/>
                <a:gd name="connsiteX65" fmla="*/ 12601 w 115520"/>
                <a:gd name="connsiteY65" fmla="*/ 60245 h 78764"/>
                <a:gd name="connsiteX66" fmla="*/ 9248 w 115520"/>
                <a:gd name="connsiteY66" fmla="*/ 56985 h 78764"/>
                <a:gd name="connsiteX67" fmla="*/ 8532 w 115520"/>
                <a:gd name="connsiteY67" fmla="*/ 49295 h 78764"/>
                <a:gd name="connsiteX68" fmla="*/ 683 w 115520"/>
                <a:gd name="connsiteY68" fmla="*/ 44751 h 78764"/>
                <a:gd name="connsiteX0" fmla="*/ 683 w 115555"/>
                <a:gd name="connsiteY0" fmla="*/ 44751 h 78764"/>
                <a:gd name="connsiteX1" fmla="*/ 4206 w 115555"/>
                <a:gd name="connsiteY1" fmla="*/ 40885 h 78764"/>
                <a:gd name="connsiteX2" fmla="*/ 13786 w 115555"/>
                <a:gd name="connsiteY2" fmla="*/ 40814 h 78764"/>
                <a:gd name="connsiteX3" fmla="*/ 17936 w 115555"/>
                <a:gd name="connsiteY3" fmla="*/ 34899 h 78764"/>
                <a:gd name="connsiteX4" fmla="*/ 24349 w 115555"/>
                <a:gd name="connsiteY4" fmla="*/ 33920 h 78764"/>
                <a:gd name="connsiteX5" fmla="*/ 26849 w 115555"/>
                <a:gd name="connsiteY5" fmla="*/ 26814 h 78764"/>
                <a:gd name="connsiteX6" fmla="*/ 27550 w 115555"/>
                <a:gd name="connsiteY6" fmla="*/ 23320 h 78764"/>
                <a:gd name="connsiteX7" fmla="*/ 32552 w 115555"/>
                <a:gd name="connsiteY7" fmla="*/ 19047 h 78764"/>
                <a:gd name="connsiteX8" fmla="*/ 34621 w 115555"/>
                <a:gd name="connsiteY8" fmla="*/ 16380 h 78764"/>
                <a:gd name="connsiteX9" fmla="*/ 34537 w 115555"/>
                <a:gd name="connsiteY9" fmla="*/ 12760 h 78764"/>
                <a:gd name="connsiteX10" fmla="*/ 32166 w 115555"/>
                <a:gd name="connsiteY10" fmla="*/ 8931 h 78764"/>
                <a:gd name="connsiteX11" fmla="*/ 37615 w 115555"/>
                <a:gd name="connsiteY11" fmla="*/ 961 h 78764"/>
                <a:gd name="connsiteX12" fmla="*/ 42426 w 115555"/>
                <a:gd name="connsiteY12" fmla="*/ 4586 h 78764"/>
                <a:gd name="connsiteX13" fmla="*/ 46353 w 115555"/>
                <a:gd name="connsiteY13" fmla="*/ 5122 h 78764"/>
                <a:gd name="connsiteX14" fmla="*/ 49174 w 115555"/>
                <a:gd name="connsiteY14" fmla="*/ 2560 h 78764"/>
                <a:gd name="connsiteX15" fmla="*/ 52072 w 115555"/>
                <a:gd name="connsiteY15" fmla="*/ 4380 h 78764"/>
                <a:gd name="connsiteX16" fmla="*/ 54359 w 115555"/>
                <a:gd name="connsiteY16" fmla="*/ 88 h 78764"/>
                <a:gd name="connsiteX17" fmla="*/ 60139 w 115555"/>
                <a:gd name="connsiteY17" fmla="*/ 1604 h 78764"/>
                <a:gd name="connsiteX18" fmla="*/ 61421 w 115555"/>
                <a:gd name="connsiteY18" fmla="*/ 2950 h 78764"/>
                <a:gd name="connsiteX19" fmla="*/ 56857 w 115555"/>
                <a:gd name="connsiteY19" fmla="*/ 5507 h 78764"/>
                <a:gd name="connsiteX20" fmla="*/ 57342 w 115555"/>
                <a:gd name="connsiteY20" fmla="*/ 7470 h 78764"/>
                <a:gd name="connsiteX21" fmla="*/ 64328 w 115555"/>
                <a:gd name="connsiteY21" fmla="*/ 8203 h 78764"/>
                <a:gd name="connsiteX22" fmla="*/ 68124 w 115555"/>
                <a:gd name="connsiteY22" fmla="*/ 11325 h 78764"/>
                <a:gd name="connsiteX23" fmla="*/ 70992 w 115555"/>
                <a:gd name="connsiteY23" fmla="*/ 11312 h 78764"/>
                <a:gd name="connsiteX24" fmla="*/ 75158 w 115555"/>
                <a:gd name="connsiteY24" fmla="*/ 10930 h 78764"/>
                <a:gd name="connsiteX25" fmla="*/ 77515 w 115555"/>
                <a:gd name="connsiteY25" fmla="*/ 7829 h 78764"/>
                <a:gd name="connsiteX26" fmla="*/ 80307 w 115555"/>
                <a:gd name="connsiteY26" fmla="*/ 6722 h 78764"/>
                <a:gd name="connsiteX27" fmla="*/ 84386 w 115555"/>
                <a:gd name="connsiteY27" fmla="*/ 10078 h 78764"/>
                <a:gd name="connsiteX28" fmla="*/ 93586 w 115555"/>
                <a:gd name="connsiteY28" fmla="*/ 14323 h 78764"/>
                <a:gd name="connsiteX29" fmla="*/ 94137 w 115555"/>
                <a:gd name="connsiteY29" fmla="*/ 17577 h 78764"/>
                <a:gd name="connsiteX30" fmla="*/ 100725 w 115555"/>
                <a:gd name="connsiteY30" fmla="*/ 18416 h 78764"/>
                <a:gd name="connsiteX31" fmla="*/ 98517 w 115555"/>
                <a:gd name="connsiteY31" fmla="*/ 20007 h 78764"/>
                <a:gd name="connsiteX32" fmla="*/ 99563 w 115555"/>
                <a:gd name="connsiteY32" fmla="*/ 22146 h 78764"/>
                <a:gd name="connsiteX33" fmla="*/ 95703 w 115555"/>
                <a:gd name="connsiteY33" fmla="*/ 23966 h 78764"/>
                <a:gd name="connsiteX34" fmla="*/ 91029 w 115555"/>
                <a:gd name="connsiteY34" fmla="*/ 25860 h 78764"/>
                <a:gd name="connsiteX35" fmla="*/ 90270 w 115555"/>
                <a:gd name="connsiteY35" fmla="*/ 28618 h 78764"/>
                <a:gd name="connsiteX36" fmla="*/ 84714 w 115555"/>
                <a:gd name="connsiteY36" fmla="*/ 29486 h 78764"/>
                <a:gd name="connsiteX37" fmla="*/ 81223 w 115555"/>
                <a:gd name="connsiteY37" fmla="*/ 30858 h 78764"/>
                <a:gd name="connsiteX38" fmla="*/ 78683 w 115555"/>
                <a:gd name="connsiteY38" fmla="*/ 28208 h 78764"/>
                <a:gd name="connsiteX39" fmla="*/ 74474 w 115555"/>
                <a:gd name="connsiteY39" fmla="*/ 29864 h 78764"/>
                <a:gd name="connsiteX40" fmla="*/ 72910 w 115555"/>
                <a:gd name="connsiteY40" fmla="*/ 32049 h 78764"/>
                <a:gd name="connsiteX41" fmla="*/ 73999 w 115555"/>
                <a:gd name="connsiteY41" fmla="*/ 33740 h 78764"/>
                <a:gd name="connsiteX42" fmla="*/ 69224 w 115555"/>
                <a:gd name="connsiteY42" fmla="*/ 37602 h 78764"/>
                <a:gd name="connsiteX43" fmla="*/ 72568 w 115555"/>
                <a:gd name="connsiteY43" fmla="*/ 38564 h 78764"/>
                <a:gd name="connsiteX44" fmla="*/ 76508 w 115555"/>
                <a:gd name="connsiteY44" fmla="*/ 38569 h 78764"/>
                <a:gd name="connsiteX45" fmla="*/ 75109 w 115555"/>
                <a:gd name="connsiteY45" fmla="*/ 42867 h 78764"/>
                <a:gd name="connsiteX46" fmla="*/ 72396 w 115555"/>
                <a:gd name="connsiteY46" fmla="*/ 42846 h 78764"/>
                <a:gd name="connsiteX47" fmla="*/ 105582 w 115555"/>
                <a:gd name="connsiteY47" fmla="*/ 39550 h 78764"/>
                <a:gd name="connsiteX48" fmla="*/ 115470 w 115555"/>
                <a:gd name="connsiteY48" fmla="*/ 48990 h 78764"/>
                <a:gd name="connsiteX49" fmla="*/ 98585 w 115555"/>
                <a:gd name="connsiteY49" fmla="*/ 57166 h 78764"/>
                <a:gd name="connsiteX50" fmla="*/ 97001 w 115555"/>
                <a:gd name="connsiteY50" fmla="*/ 54244 h 78764"/>
                <a:gd name="connsiteX51" fmla="*/ 87399 w 115555"/>
                <a:gd name="connsiteY51" fmla="*/ 58498 h 78764"/>
                <a:gd name="connsiteX52" fmla="*/ 80726 w 115555"/>
                <a:gd name="connsiteY52" fmla="*/ 58308 h 78764"/>
                <a:gd name="connsiteX53" fmla="*/ 70022 w 115555"/>
                <a:gd name="connsiteY53" fmla="*/ 61217 h 78764"/>
                <a:gd name="connsiteX54" fmla="*/ 62138 w 115555"/>
                <a:gd name="connsiteY54" fmla="*/ 58620 h 78764"/>
                <a:gd name="connsiteX55" fmla="*/ 52584 w 115555"/>
                <a:gd name="connsiteY55" fmla="*/ 63268 h 78764"/>
                <a:gd name="connsiteX56" fmla="*/ 54540 w 115555"/>
                <a:gd name="connsiteY56" fmla="*/ 66340 h 78764"/>
                <a:gd name="connsiteX57" fmla="*/ 48142 w 115555"/>
                <a:gd name="connsiteY57" fmla="*/ 67777 h 78764"/>
                <a:gd name="connsiteX58" fmla="*/ 50077 w 115555"/>
                <a:gd name="connsiteY58" fmla="*/ 73012 h 78764"/>
                <a:gd name="connsiteX59" fmla="*/ 45537 w 115555"/>
                <a:gd name="connsiteY59" fmla="*/ 73265 h 78764"/>
                <a:gd name="connsiteX60" fmla="*/ 41593 w 115555"/>
                <a:gd name="connsiteY60" fmla="*/ 78733 h 78764"/>
                <a:gd name="connsiteX61" fmla="*/ 35254 w 115555"/>
                <a:gd name="connsiteY61" fmla="*/ 75591 h 78764"/>
                <a:gd name="connsiteX62" fmla="*/ 26086 w 115555"/>
                <a:gd name="connsiteY62" fmla="*/ 74768 h 78764"/>
                <a:gd name="connsiteX63" fmla="*/ 20687 w 115555"/>
                <a:gd name="connsiteY63" fmla="*/ 70676 h 78764"/>
                <a:gd name="connsiteX64" fmla="*/ 12996 w 115555"/>
                <a:gd name="connsiteY64" fmla="*/ 70975 h 78764"/>
                <a:gd name="connsiteX65" fmla="*/ 10379 w 115555"/>
                <a:gd name="connsiteY65" fmla="*/ 66142 h 78764"/>
                <a:gd name="connsiteX66" fmla="*/ 12601 w 115555"/>
                <a:gd name="connsiteY66" fmla="*/ 60245 h 78764"/>
                <a:gd name="connsiteX67" fmla="*/ 9248 w 115555"/>
                <a:gd name="connsiteY67" fmla="*/ 56985 h 78764"/>
                <a:gd name="connsiteX68" fmla="*/ 8532 w 115555"/>
                <a:gd name="connsiteY68" fmla="*/ 49295 h 78764"/>
                <a:gd name="connsiteX69" fmla="*/ 683 w 115555"/>
                <a:gd name="connsiteY69" fmla="*/ 44751 h 78764"/>
                <a:gd name="connsiteX0" fmla="*/ 683 w 115515"/>
                <a:gd name="connsiteY0" fmla="*/ 44751 h 78764"/>
                <a:gd name="connsiteX1" fmla="*/ 4206 w 115515"/>
                <a:gd name="connsiteY1" fmla="*/ 40885 h 78764"/>
                <a:gd name="connsiteX2" fmla="*/ 13786 w 115515"/>
                <a:gd name="connsiteY2" fmla="*/ 40814 h 78764"/>
                <a:gd name="connsiteX3" fmla="*/ 17936 w 115515"/>
                <a:gd name="connsiteY3" fmla="*/ 34899 h 78764"/>
                <a:gd name="connsiteX4" fmla="*/ 24349 w 115515"/>
                <a:gd name="connsiteY4" fmla="*/ 33920 h 78764"/>
                <a:gd name="connsiteX5" fmla="*/ 26849 w 115515"/>
                <a:gd name="connsiteY5" fmla="*/ 26814 h 78764"/>
                <a:gd name="connsiteX6" fmla="*/ 27550 w 115515"/>
                <a:gd name="connsiteY6" fmla="*/ 23320 h 78764"/>
                <a:gd name="connsiteX7" fmla="*/ 32552 w 115515"/>
                <a:gd name="connsiteY7" fmla="*/ 19047 h 78764"/>
                <a:gd name="connsiteX8" fmla="*/ 34621 w 115515"/>
                <a:gd name="connsiteY8" fmla="*/ 16380 h 78764"/>
                <a:gd name="connsiteX9" fmla="*/ 34537 w 115515"/>
                <a:gd name="connsiteY9" fmla="*/ 12760 h 78764"/>
                <a:gd name="connsiteX10" fmla="*/ 32166 w 115515"/>
                <a:gd name="connsiteY10" fmla="*/ 8931 h 78764"/>
                <a:gd name="connsiteX11" fmla="*/ 37615 w 115515"/>
                <a:gd name="connsiteY11" fmla="*/ 961 h 78764"/>
                <a:gd name="connsiteX12" fmla="*/ 42426 w 115515"/>
                <a:gd name="connsiteY12" fmla="*/ 4586 h 78764"/>
                <a:gd name="connsiteX13" fmla="*/ 46353 w 115515"/>
                <a:gd name="connsiteY13" fmla="*/ 5122 h 78764"/>
                <a:gd name="connsiteX14" fmla="*/ 49174 w 115515"/>
                <a:gd name="connsiteY14" fmla="*/ 2560 h 78764"/>
                <a:gd name="connsiteX15" fmla="*/ 52072 w 115515"/>
                <a:gd name="connsiteY15" fmla="*/ 4380 h 78764"/>
                <a:gd name="connsiteX16" fmla="*/ 54359 w 115515"/>
                <a:gd name="connsiteY16" fmla="*/ 88 h 78764"/>
                <a:gd name="connsiteX17" fmla="*/ 60139 w 115515"/>
                <a:gd name="connsiteY17" fmla="*/ 1604 h 78764"/>
                <a:gd name="connsiteX18" fmla="*/ 61421 w 115515"/>
                <a:gd name="connsiteY18" fmla="*/ 2950 h 78764"/>
                <a:gd name="connsiteX19" fmla="*/ 56857 w 115515"/>
                <a:gd name="connsiteY19" fmla="*/ 5507 h 78764"/>
                <a:gd name="connsiteX20" fmla="*/ 57342 w 115515"/>
                <a:gd name="connsiteY20" fmla="*/ 7470 h 78764"/>
                <a:gd name="connsiteX21" fmla="*/ 64328 w 115515"/>
                <a:gd name="connsiteY21" fmla="*/ 8203 h 78764"/>
                <a:gd name="connsiteX22" fmla="*/ 68124 w 115515"/>
                <a:gd name="connsiteY22" fmla="*/ 11325 h 78764"/>
                <a:gd name="connsiteX23" fmla="*/ 70992 w 115515"/>
                <a:gd name="connsiteY23" fmla="*/ 11312 h 78764"/>
                <a:gd name="connsiteX24" fmla="*/ 75158 w 115515"/>
                <a:gd name="connsiteY24" fmla="*/ 10930 h 78764"/>
                <a:gd name="connsiteX25" fmla="*/ 77515 w 115515"/>
                <a:gd name="connsiteY25" fmla="*/ 7829 h 78764"/>
                <a:gd name="connsiteX26" fmla="*/ 80307 w 115515"/>
                <a:gd name="connsiteY26" fmla="*/ 6722 h 78764"/>
                <a:gd name="connsiteX27" fmla="*/ 84386 w 115515"/>
                <a:gd name="connsiteY27" fmla="*/ 10078 h 78764"/>
                <a:gd name="connsiteX28" fmla="*/ 93586 w 115515"/>
                <a:gd name="connsiteY28" fmla="*/ 14323 h 78764"/>
                <a:gd name="connsiteX29" fmla="*/ 94137 w 115515"/>
                <a:gd name="connsiteY29" fmla="*/ 17577 h 78764"/>
                <a:gd name="connsiteX30" fmla="*/ 100725 w 115515"/>
                <a:gd name="connsiteY30" fmla="*/ 18416 h 78764"/>
                <a:gd name="connsiteX31" fmla="*/ 98517 w 115515"/>
                <a:gd name="connsiteY31" fmla="*/ 20007 h 78764"/>
                <a:gd name="connsiteX32" fmla="*/ 99563 w 115515"/>
                <a:gd name="connsiteY32" fmla="*/ 22146 h 78764"/>
                <a:gd name="connsiteX33" fmla="*/ 95703 w 115515"/>
                <a:gd name="connsiteY33" fmla="*/ 23966 h 78764"/>
                <a:gd name="connsiteX34" fmla="*/ 91029 w 115515"/>
                <a:gd name="connsiteY34" fmla="*/ 25860 h 78764"/>
                <a:gd name="connsiteX35" fmla="*/ 90270 w 115515"/>
                <a:gd name="connsiteY35" fmla="*/ 28618 h 78764"/>
                <a:gd name="connsiteX36" fmla="*/ 84714 w 115515"/>
                <a:gd name="connsiteY36" fmla="*/ 29486 h 78764"/>
                <a:gd name="connsiteX37" fmla="*/ 81223 w 115515"/>
                <a:gd name="connsiteY37" fmla="*/ 30858 h 78764"/>
                <a:gd name="connsiteX38" fmla="*/ 78683 w 115515"/>
                <a:gd name="connsiteY38" fmla="*/ 28208 h 78764"/>
                <a:gd name="connsiteX39" fmla="*/ 74474 w 115515"/>
                <a:gd name="connsiteY39" fmla="*/ 29864 h 78764"/>
                <a:gd name="connsiteX40" fmla="*/ 72910 w 115515"/>
                <a:gd name="connsiteY40" fmla="*/ 32049 h 78764"/>
                <a:gd name="connsiteX41" fmla="*/ 73999 w 115515"/>
                <a:gd name="connsiteY41" fmla="*/ 33740 h 78764"/>
                <a:gd name="connsiteX42" fmla="*/ 69224 w 115515"/>
                <a:gd name="connsiteY42" fmla="*/ 37602 h 78764"/>
                <a:gd name="connsiteX43" fmla="*/ 72568 w 115515"/>
                <a:gd name="connsiteY43" fmla="*/ 38564 h 78764"/>
                <a:gd name="connsiteX44" fmla="*/ 76508 w 115515"/>
                <a:gd name="connsiteY44" fmla="*/ 38569 h 78764"/>
                <a:gd name="connsiteX45" fmla="*/ 75109 w 115515"/>
                <a:gd name="connsiteY45" fmla="*/ 42867 h 78764"/>
                <a:gd name="connsiteX46" fmla="*/ 72396 w 115515"/>
                <a:gd name="connsiteY46" fmla="*/ 42846 h 78764"/>
                <a:gd name="connsiteX47" fmla="*/ 105582 w 115515"/>
                <a:gd name="connsiteY47" fmla="*/ 39550 h 78764"/>
                <a:gd name="connsiteX48" fmla="*/ 115470 w 115515"/>
                <a:gd name="connsiteY48" fmla="*/ 48990 h 78764"/>
                <a:gd name="connsiteX49" fmla="*/ 108335 w 115515"/>
                <a:gd name="connsiteY49" fmla="*/ 54483 h 78764"/>
                <a:gd name="connsiteX50" fmla="*/ 98585 w 115515"/>
                <a:gd name="connsiteY50" fmla="*/ 57166 h 78764"/>
                <a:gd name="connsiteX51" fmla="*/ 97001 w 115515"/>
                <a:gd name="connsiteY51" fmla="*/ 54244 h 78764"/>
                <a:gd name="connsiteX52" fmla="*/ 87399 w 115515"/>
                <a:gd name="connsiteY52" fmla="*/ 58498 h 78764"/>
                <a:gd name="connsiteX53" fmla="*/ 80726 w 115515"/>
                <a:gd name="connsiteY53" fmla="*/ 58308 h 78764"/>
                <a:gd name="connsiteX54" fmla="*/ 70022 w 115515"/>
                <a:gd name="connsiteY54" fmla="*/ 61217 h 78764"/>
                <a:gd name="connsiteX55" fmla="*/ 62138 w 115515"/>
                <a:gd name="connsiteY55" fmla="*/ 58620 h 78764"/>
                <a:gd name="connsiteX56" fmla="*/ 52584 w 115515"/>
                <a:gd name="connsiteY56" fmla="*/ 63268 h 78764"/>
                <a:gd name="connsiteX57" fmla="*/ 54540 w 115515"/>
                <a:gd name="connsiteY57" fmla="*/ 66340 h 78764"/>
                <a:gd name="connsiteX58" fmla="*/ 48142 w 115515"/>
                <a:gd name="connsiteY58" fmla="*/ 67777 h 78764"/>
                <a:gd name="connsiteX59" fmla="*/ 50077 w 115515"/>
                <a:gd name="connsiteY59" fmla="*/ 73012 h 78764"/>
                <a:gd name="connsiteX60" fmla="*/ 45537 w 115515"/>
                <a:gd name="connsiteY60" fmla="*/ 73265 h 78764"/>
                <a:gd name="connsiteX61" fmla="*/ 41593 w 115515"/>
                <a:gd name="connsiteY61" fmla="*/ 78733 h 78764"/>
                <a:gd name="connsiteX62" fmla="*/ 35254 w 115515"/>
                <a:gd name="connsiteY62" fmla="*/ 75591 h 78764"/>
                <a:gd name="connsiteX63" fmla="*/ 26086 w 115515"/>
                <a:gd name="connsiteY63" fmla="*/ 74768 h 78764"/>
                <a:gd name="connsiteX64" fmla="*/ 20687 w 115515"/>
                <a:gd name="connsiteY64" fmla="*/ 70676 h 78764"/>
                <a:gd name="connsiteX65" fmla="*/ 12996 w 115515"/>
                <a:gd name="connsiteY65" fmla="*/ 70975 h 78764"/>
                <a:gd name="connsiteX66" fmla="*/ 10379 w 115515"/>
                <a:gd name="connsiteY66" fmla="*/ 66142 h 78764"/>
                <a:gd name="connsiteX67" fmla="*/ 12601 w 115515"/>
                <a:gd name="connsiteY67" fmla="*/ 60245 h 78764"/>
                <a:gd name="connsiteX68" fmla="*/ 9248 w 115515"/>
                <a:gd name="connsiteY68" fmla="*/ 56985 h 78764"/>
                <a:gd name="connsiteX69" fmla="*/ 8532 w 115515"/>
                <a:gd name="connsiteY69" fmla="*/ 49295 h 78764"/>
                <a:gd name="connsiteX70" fmla="*/ 683 w 115515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05582 w 117619"/>
                <a:gd name="connsiteY47" fmla="*/ 39550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11102 w 117619"/>
                <a:gd name="connsiteY47" fmla="*/ 39953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27422"/>
                <a:gd name="connsiteY0" fmla="*/ 44751 h 78764"/>
                <a:gd name="connsiteX1" fmla="*/ 4206 w 127422"/>
                <a:gd name="connsiteY1" fmla="*/ 40885 h 78764"/>
                <a:gd name="connsiteX2" fmla="*/ 13786 w 127422"/>
                <a:gd name="connsiteY2" fmla="*/ 40814 h 78764"/>
                <a:gd name="connsiteX3" fmla="*/ 17936 w 127422"/>
                <a:gd name="connsiteY3" fmla="*/ 34899 h 78764"/>
                <a:gd name="connsiteX4" fmla="*/ 24349 w 127422"/>
                <a:gd name="connsiteY4" fmla="*/ 33920 h 78764"/>
                <a:gd name="connsiteX5" fmla="*/ 26849 w 127422"/>
                <a:gd name="connsiteY5" fmla="*/ 26814 h 78764"/>
                <a:gd name="connsiteX6" fmla="*/ 27550 w 127422"/>
                <a:gd name="connsiteY6" fmla="*/ 23320 h 78764"/>
                <a:gd name="connsiteX7" fmla="*/ 32552 w 127422"/>
                <a:gd name="connsiteY7" fmla="*/ 19047 h 78764"/>
                <a:gd name="connsiteX8" fmla="*/ 34621 w 127422"/>
                <a:gd name="connsiteY8" fmla="*/ 16380 h 78764"/>
                <a:gd name="connsiteX9" fmla="*/ 34537 w 127422"/>
                <a:gd name="connsiteY9" fmla="*/ 12760 h 78764"/>
                <a:gd name="connsiteX10" fmla="*/ 32166 w 127422"/>
                <a:gd name="connsiteY10" fmla="*/ 8931 h 78764"/>
                <a:gd name="connsiteX11" fmla="*/ 37615 w 127422"/>
                <a:gd name="connsiteY11" fmla="*/ 961 h 78764"/>
                <a:gd name="connsiteX12" fmla="*/ 42426 w 127422"/>
                <a:gd name="connsiteY12" fmla="*/ 4586 h 78764"/>
                <a:gd name="connsiteX13" fmla="*/ 46353 w 127422"/>
                <a:gd name="connsiteY13" fmla="*/ 5122 h 78764"/>
                <a:gd name="connsiteX14" fmla="*/ 49174 w 127422"/>
                <a:gd name="connsiteY14" fmla="*/ 2560 h 78764"/>
                <a:gd name="connsiteX15" fmla="*/ 52072 w 127422"/>
                <a:gd name="connsiteY15" fmla="*/ 4380 h 78764"/>
                <a:gd name="connsiteX16" fmla="*/ 54359 w 127422"/>
                <a:gd name="connsiteY16" fmla="*/ 88 h 78764"/>
                <a:gd name="connsiteX17" fmla="*/ 60139 w 127422"/>
                <a:gd name="connsiteY17" fmla="*/ 1604 h 78764"/>
                <a:gd name="connsiteX18" fmla="*/ 61421 w 127422"/>
                <a:gd name="connsiteY18" fmla="*/ 2950 h 78764"/>
                <a:gd name="connsiteX19" fmla="*/ 56857 w 127422"/>
                <a:gd name="connsiteY19" fmla="*/ 5507 h 78764"/>
                <a:gd name="connsiteX20" fmla="*/ 57342 w 127422"/>
                <a:gd name="connsiteY20" fmla="*/ 7470 h 78764"/>
                <a:gd name="connsiteX21" fmla="*/ 64328 w 127422"/>
                <a:gd name="connsiteY21" fmla="*/ 8203 h 78764"/>
                <a:gd name="connsiteX22" fmla="*/ 68124 w 127422"/>
                <a:gd name="connsiteY22" fmla="*/ 11325 h 78764"/>
                <a:gd name="connsiteX23" fmla="*/ 70992 w 127422"/>
                <a:gd name="connsiteY23" fmla="*/ 11312 h 78764"/>
                <a:gd name="connsiteX24" fmla="*/ 75158 w 127422"/>
                <a:gd name="connsiteY24" fmla="*/ 10930 h 78764"/>
                <a:gd name="connsiteX25" fmla="*/ 77515 w 127422"/>
                <a:gd name="connsiteY25" fmla="*/ 7829 h 78764"/>
                <a:gd name="connsiteX26" fmla="*/ 80307 w 127422"/>
                <a:gd name="connsiteY26" fmla="*/ 6722 h 78764"/>
                <a:gd name="connsiteX27" fmla="*/ 84386 w 127422"/>
                <a:gd name="connsiteY27" fmla="*/ 10078 h 78764"/>
                <a:gd name="connsiteX28" fmla="*/ 93586 w 127422"/>
                <a:gd name="connsiteY28" fmla="*/ 14323 h 78764"/>
                <a:gd name="connsiteX29" fmla="*/ 94137 w 127422"/>
                <a:gd name="connsiteY29" fmla="*/ 17577 h 78764"/>
                <a:gd name="connsiteX30" fmla="*/ 100725 w 127422"/>
                <a:gd name="connsiteY30" fmla="*/ 18416 h 78764"/>
                <a:gd name="connsiteX31" fmla="*/ 98517 w 127422"/>
                <a:gd name="connsiteY31" fmla="*/ 20007 h 78764"/>
                <a:gd name="connsiteX32" fmla="*/ 99563 w 127422"/>
                <a:gd name="connsiteY32" fmla="*/ 22146 h 78764"/>
                <a:gd name="connsiteX33" fmla="*/ 95703 w 127422"/>
                <a:gd name="connsiteY33" fmla="*/ 23966 h 78764"/>
                <a:gd name="connsiteX34" fmla="*/ 91029 w 127422"/>
                <a:gd name="connsiteY34" fmla="*/ 25860 h 78764"/>
                <a:gd name="connsiteX35" fmla="*/ 90270 w 127422"/>
                <a:gd name="connsiteY35" fmla="*/ 28618 h 78764"/>
                <a:gd name="connsiteX36" fmla="*/ 84714 w 127422"/>
                <a:gd name="connsiteY36" fmla="*/ 29486 h 78764"/>
                <a:gd name="connsiteX37" fmla="*/ 81223 w 127422"/>
                <a:gd name="connsiteY37" fmla="*/ 30858 h 78764"/>
                <a:gd name="connsiteX38" fmla="*/ 78683 w 127422"/>
                <a:gd name="connsiteY38" fmla="*/ 28208 h 78764"/>
                <a:gd name="connsiteX39" fmla="*/ 74474 w 127422"/>
                <a:gd name="connsiteY39" fmla="*/ 29864 h 78764"/>
                <a:gd name="connsiteX40" fmla="*/ 72910 w 127422"/>
                <a:gd name="connsiteY40" fmla="*/ 32049 h 78764"/>
                <a:gd name="connsiteX41" fmla="*/ 73999 w 127422"/>
                <a:gd name="connsiteY41" fmla="*/ 33740 h 78764"/>
                <a:gd name="connsiteX42" fmla="*/ 69224 w 127422"/>
                <a:gd name="connsiteY42" fmla="*/ 37602 h 78764"/>
                <a:gd name="connsiteX43" fmla="*/ 72568 w 127422"/>
                <a:gd name="connsiteY43" fmla="*/ 38564 h 78764"/>
                <a:gd name="connsiteX44" fmla="*/ 76508 w 127422"/>
                <a:gd name="connsiteY44" fmla="*/ 38569 h 78764"/>
                <a:gd name="connsiteX45" fmla="*/ 75109 w 127422"/>
                <a:gd name="connsiteY45" fmla="*/ 42867 h 78764"/>
                <a:gd name="connsiteX46" fmla="*/ 126291 w 127422"/>
                <a:gd name="connsiteY46" fmla="*/ 34366 h 78764"/>
                <a:gd name="connsiteX47" fmla="*/ 111102 w 127422"/>
                <a:gd name="connsiteY47" fmla="*/ 39953 h 78764"/>
                <a:gd name="connsiteX48" fmla="*/ 117587 w 127422"/>
                <a:gd name="connsiteY48" fmla="*/ 48950 h 78764"/>
                <a:gd name="connsiteX49" fmla="*/ 108335 w 127422"/>
                <a:gd name="connsiteY49" fmla="*/ 54483 h 78764"/>
                <a:gd name="connsiteX50" fmla="*/ 98585 w 127422"/>
                <a:gd name="connsiteY50" fmla="*/ 57166 h 78764"/>
                <a:gd name="connsiteX51" fmla="*/ 97001 w 127422"/>
                <a:gd name="connsiteY51" fmla="*/ 54244 h 78764"/>
                <a:gd name="connsiteX52" fmla="*/ 87399 w 127422"/>
                <a:gd name="connsiteY52" fmla="*/ 58498 h 78764"/>
                <a:gd name="connsiteX53" fmla="*/ 80726 w 127422"/>
                <a:gd name="connsiteY53" fmla="*/ 58308 h 78764"/>
                <a:gd name="connsiteX54" fmla="*/ 70022 w 127422"/>
                <a:gd name="connsiteY54" fmla="*/ 61217 h 78764"/>
                <a:gd name="connsiteX55" fmla="*/ 62138 w 127422"/>
                <a:gd name="connsiteY55" fmla="*/ 58620 h 78764"/>
                <a:gd name="connsiteX56" fmla="*/ 52584 w 127422"/>
                <a:gd name="connsiteY56" fmla="*/ 63268 h 78764"/>
                <a:gd name="connsiteX57" fmla="*/ 54540 w 127422"/>
                <a:gd name="connsiteY57" fmla="*/ 66340 h 78764"/>
                <a:gd name="connsiteX58" fmla="*/ 48142 w 127422"/>
                <a:gd name="connsiteY58" fmla="*/ 67777 h 78764"/>
                <a:gd name="connsiteX59" fmla="*/ 50077 w 127422"/>
                <a:gd name="connsiteY59" fmla="*/ 73012 h 78764"/>
                <a:gd name="connsiteX60" fmla="*/ 45537 w 127422"/>
                <a:gd name="connsiteY60" fmla="*/ 73265 h 78764"/>
                <a:gd name="connsiteX61" fmla="*/ 41593 w 127422"/>
                <a:gd name="connsiteY61" fmla="*/ 78733 h 78764"/>
                <a:gd name="connsiteX62" fmla="*/ 35254 w 127422"/>
                <a:gd name="connsiteY62" fmla="*/ 75591 h 78764"/>
                <a:gd name="connsiteX63" fmla="*/ 26086 w 127422"/>
                <a:gd name="connsiteY63" fmla="*/ 74768 h 78764"/>
                <a:gd name="connsiteX64" fmla="*/ 20687 w 127422"/>
                <a:gd name="connsiteY64" fmla="*/ 70676 h 78764"/>
                <a:gd name="connsiteX65" fmla="*/ 12996 w 127422"/>
                <a:gd name="connsiteY65" fmla="*/ 70975 h 78764"/>
                <a:gd name="connsiteX66" fmla="*/ 10379 w 127422"/>
                <a:gd name="connsiteY66" fmla="*/ 66142 h 78764"/>
                <a:gd name="connsiteX67" fmla="*/ 12601 w 127422"/>
                <a:gd name="connsiteY67" fmla="*/ 60245 h 78764"/>
                <a:gd name="connsiteX68" fmla="*/ 9248 w 127422"/>
                <a:gd name="connsiteY68" fmla="*/ 56985 h 78764"/>
                <a:gd name="connsiteX69" fmla="*/ 8532 w 127422"/>
                <a:gd name="connsiteY69" fmla="*/ 49295 h 78764"/>
                <a:gd name="connsiteX70" fmla="*/ 683 w 127422"/>
                <a:gd name="connsiteY70" fmla="*/ 44751 h 78764"/>
                <a:gd name="connsiteX0" fmla="*/ 683 w 127437"/>
                <a:gd name="connsiteY0" fmla="*/ 44751 h 78764"/>
                <a:gd name="connsiteX1" fmla="*/ 4206 w 127437"/>
                <a:gd name="connsiteY1" fmla="*/ 40885 h 78764"/>
                <a:gd name="connsiteX2" fmla="*/ 13786 w 127437"/>
                <a:gd name="connsiteY2" fmla="*/ 40814 h 78764"/>
                <a:gd name="connsiteX3" fmla="*/ 17936 w 127437"/>
                <a:gd name="connsiteY3" fmla="*/ 34899 h 78764"/>
                <a:gd name="connsiteX4" fmla="*/ 24349 w 127437"/>
                <a:gd name="connsiteY4" fmla="*/ 33920 h 78764"/>
                <a:gd name="connsiteX5" fmla="*/ 26849 w 127437"/>
                <a:gd name="connsiteY5" fmla="*/ 26814 h 78764"/>
                <a:gd name="connsiteX6" fmla="*/ 27550 w 127437"/>
                <a:gd name="connsiteY6" fmla="*/ 23320 h 78764"/>
                <a:gd name="connsiteX7" fmla="*/ 32552 w 127437"/>
                <a:gd name="connsiteY7" fmla="*/ 19047 h 78764"/>
                <a:gd name="connsiteX8" fmla="*/ 34621 w 127437"/>
                <a:gd name="connsiteY8" fmla="*/ 16380 h 78764"/>
                <a:gd name="connsiteX9" fmla="*/ 34537 w 127437"/>
                <a:gd name="connsiteY9" fmla="*/ 12760 h 78764"/>
                <a:gd name="connsiteX10" fmla="*/ 32166 w 127437"/>
                <a:gd name="connsiteY10" fmla="*/ 8931 h 78764"/>
                <a:gd name="connsiteX11" fmla="*/ 37615 w 127437"/>
                <a:gd name="connsiteY11" fmla="*/ 961 h 78764"/>
                <a:gd name="connsiteX12" fmla="*/ 42426 w 127437"/>
                <a:gd name="connsiteY12" fmla="*/ 4586 h 78764"/>
                <a:gd name="connsiteX13" fmla="*/ 46353 w 127437"/>
                <a:gd name="connsiteY13" fmla="*/ 5122 h 78764"/>
                <a:gd name="connsiteX14" fmla="*/ 49174 w 127437"/>
                <a:gd name="connsiteY14" fmla="*/ 2560 h 78764"/>
                <a:gd name="connsiteX15" fmla="*/ 52072 w 127437"/>
                <a:gd name="connsiteY15" fmla="*/ 4380 h 78764"/>
                <a:gd name="connsiteX16" fmla="*/ 54359 w 127437"/>
                <a:gd name="connsiteY16" fmla="*/ 88 h 78764"/>
                <a:gd name="connsiteX17" fmla="*/ 60139 w 127437"/>
                <a:gd name="connsiteY17" fmla="*/ 1604 h 78764"/>
                <a:gd name="connsiteX18" fmla="*/ 61421 w 127437"/>
                <a:gd name="connsiteY18" fmla="*/ 2950 h 78764"/>
                <a:gd name="connsiteX19" fmla="*/ 56857 w 127437"/>
                <a:gd name="connsiteY19" fmla="*/ 5507 h 78764"/>
                <a:gd name="connsiteX20" fmla="*/ 57342 w 127437"/>
                <a:gd name="connsiteY20" fmla="*/ 7470 h 78764"/>
                <a:gd name="connsiteX21" fmla="*/ 64328 w 127437"/>
                <a:gd name="connsiteY21" fmla="*/ 8203 h 78764"/>
                <a:gd name="connsiteX22" fmla="*/ 68124 w 127437"/>
                <a:gd name="connsiteY22" fmla="*/ 11325 h 78764"/>
                <a:gd name="connsiteX23" fmla="*/ 70992 w 127437"/>
                <a:gd name="connsiteY23" fmla="*/ 11312 h 78764"/>
                <a:gd name="connsiteX24" fmla="*/ 75158 w 127437"/>
                <a:gd name="connsiteY24" fmla="*/ 10930 h 78764"/>
                <a:gd name="connsiteX25" fmla="*/ 77515 w 127437"/>
                <a:gd name="connsiteY25" fmla="*/ 7829 h 78764"/>
                <a:gd name="connsiteX26" fmla="*/ 80307 w 127437"/>
                <a:gd name="connsiteY26" fmla="*/ 6722 h 78764"/>
                <a:gd name="connsiteX27" fmla="*/ 84386 w 127437"/>
                <a:gd name="connsiteY27" fmla="*/ 10078 h 78764"/>
                <a:gd name="connsiteX28" fmla="*/ 93586 w 127437"/>
                <a:gd name="connsiteY28" fmla="*/ 14323 h 78764"/>
                <a:gd name="connsiteX29" fmla="*/ 94137 w 127437"/>
                <a:gd name="connsiteY29" fmla="*/ 17577 h 78764"/>
                <a:gd name="connsiteX30" fmla="*/ 100725 w 127437"/>
                <a:gd name="connsiteY30" fmla="*/ 18416 h 78764"/>
                <a:gd name="connsiteX31" fmla="*/ 98517 w 127437"/>
                <a:gd name="connsiteY31" fmla="*/ 20007 h 78764"/>
                <a:gd name="connsiteX32" fmla="*/ 99563 w 127437"/>
                <a:gd name="connsiteY32" fmla="*/ 22146 h 78764"/>
                <a:gd name="connsiteX33" fmla="*/ 95703 w 127437"/>
                <a:gd name="connsiteY33" fmla="*/ 23966 h 78764"/>
                <a:gd name="connsiteX34" fmla="*/ 91029 w 127437"/>
                <a:gd name="connsiteY34" fmla="*/ 25860 h 78764"/>
                <a:gd name="connsiteX35" fmla="*/ 90270 w 127437"/>
                <a:gd name="connsiteY35" fmla="*/ 28618 h 78764"/>
                <a:gd name="connsiteX36" fmla="*/ 84714 w 127437"/>
                <a:gd name="connsiteY36" fmla="*/ 29486 h 78764"/>
                <a:gd name="connsiteX37" fmla="*/ 81223 w 127437"/>
                <a:gd name="connsiteY37" fmla="*/ 30858 h 78764"/>
                <a:gd name="connsiteX38" fmla="*/ 78683 w 127437"/>
                <a:gd name="connsiteY38" fmla="*/ 28208 h 78764"/>
                <a:gd name="connsiteX39" fmla="*/ 74474 w 127437"/>
                <a:gd name="connsiteY39" fmla="*/ 29864 h 78764"/>
                <a:gd name="connsiteX40" fmla="*/ 72910 w 127437"/>
                <a:gd name="connsiteY40" fmla="*/ 32049 h 78764"/>
                <a:gd name="connsiteX41" fmla="*/ 73999 w 127437"/>
                <a:gd name="connsiteY41" fmla="*/ 33740 h 78764"/>
                <a:gd name="connsiteX42" fmla="*/ 69224 w 127437"/>
                <a:gd name="connsiteY42" fmla="*/ 37602 h 78764"/>
                <a:gd name="connsiteX43" fmla="*/ 72568 w 127437"/>
                <a:gd name="connsiteY43" fmla="*/ 38564 h 78764"/>
                <a:gd name="connsiteX44" fmla="*/ 76508 w 127437"/>
                <a:gd name="connsiteY44" fmla="*/ 38569 h 78764"/>
                <a:gd name="connsiteX45" fmla="*/ 75109 w 127437"/>
                <a:gd name="connsiteY45" fmla="*/ 42867 h 78764"/>
                <a:gd name="connsiteX46" fmla="*/ 126291 w 127437"/>
                <a:gd name="connsiteY46" fmla="*/ 34366 h 78764"/>
                <a:gd name="connsiteX47" fmla="*/ 111102 w 127437"/>
                <a:gd name="connsiteY47" fmla="*/ 39953 h 78764"/>
                <a:gd name="connsiteX48" fmla="*/ 115562 w 127437"/>
                <a:gd name="connsiteY48" fmla="*/ 42421 h 78764"/>
                <a:gd name="connsiteX49" fmla="*/ 117587 w 127437"/>
                <a:gd name="connsiteY49" fmla="*/ 48950 h 78764"/>
                <a:gd name="connsiteX50" fmla="*/ 108335 w 127437"/>
                <a:gd name="connsiteY50" fmla="*/ 54483 h 78764"/>
                <a:gd name="connsiteX51" fmla="*/ 98585 w 127437"/>
                <a:gd name="connsiteY51" fmla="*/ 57166 h 78764"/>
                <a:gd name="connsiteX52" fmla="*/ 97001 w 127437"/>
                <a:gd name="connsiteY52" fmla="*/ 54244 h 78764"/>
                <a:gd name="connsiteX53" fmla="*/ 87399 w 127437"/>
                <a:gd name="connsiteY53" fmla="*/ 58498 h 78764"/>
                <a:gd name="connsiteX54" fmla="*/ 80726 w 127437"/>
                <a:gd name="connsiteY54" fmla="*/ 58308 h 78764"/>
                <a:gd name="connsiteX55" fmla="*/ 70022 w 127437"/>
                <a:gd name="connsiteY55" fmla="*/ 61217 h 78764"/>
                <a:gd name="connsiteX56" fmla="*/ 62138 w 127437"/>
                <a:gd name="connsiteY56" fmla="*/ 58620 h 78764"/>
                <a:gd name="connsiteX57" fmla="*/ 52584 w 127437"/>
                <a:gd name="connsiteY57" fmla="*/ 63268 h 78764"/>
                <a:gd name="connsiteX58" fmla="*/ 54540 w 127437"/>
                <a:gd name="connsiteY58" fmla="*/ 66340 h 78764"/>
                <a:gd name="connsiteX59" fmla="*/ 48142 w 127437"/>
                <a:gd name="connsiteY59" fmla="*/ 67777 h 78764"/>
                <a:gd name="connsiteX60" fmla="*/ 50077 w 127437"/>
                <a:gd name="connsiteY60" fmla="*/ 73012 h 78764"/>
                <a:gd name="connsiteX61" fmla="*/ 45537 w 127437"/>
                <a:gd name="connsiteY61" fmla="*/ 73265 h 78764"/>
                <a:gd name="connsiteX62" fmla="*/ 41593 w 127437"/>
                <a:gd name="connsiteY62" fmla="*/ 78733 h 78764"/>
                <a:gd name="connsiteX63" fmla="*/ 35254 w 127437"/>
                <a:gd name="connsiteY63" fmla="*/ 75591 h 78764"/>
                <a:gd name="connsiteX64" fmla="*/ 26086 w 127437"/>
                <a:gd name="connsiteY64" fmla="*/ 74768 h 78764"/>
                <a:gd name="connsiteX65" fmla="*/ 20687 w 127437"/>
                <a:gd name="connsiteY65" fmla="*/ 70676 h 78764"/>
                <a:gd name="connsiteX66" fmla="*/ 12996 w 127437"/>
                <a:gd name="connsiteY66" fmla="*/ 70975 h 78764"/>
                <a:gd name="connsiteX67" fmla="*/ 10379 w 127437"/>
                <a:gd name="connsiteY67" fmla="*/ 66142 h 78764"/>
                <a:gd name="connsiteX68" fmla="*/ 12601 w 127437"/>
                <a:gd name="connsiteY68" fmla="*/ 60245 h 78764"/>
                <a:gd name="connsiteX69" fmla="*/ 9248 w 127437"/>
                <a:gd name="connsiteY69" fmla="*/ 56985 h 78764"/>
                <a:gd name="connsiteX70" fmla="*/ 8532 w 127437"/>
                <a:gd name="connsiteY70" fmla="*/ 49295 h 78764"/>
                <a:gd name="connsiteX71" fmla="*/ 683 w 127437"/>
                <a:gd name="connsiteY71" fmla="*/ 44751 h 78764"/>
                <a:gd name="connsiteX0" fmla="*/ 683 w 128946"/>
                <a:gd name="connsiteY0" fmla="*/ 44751 h 78764"/>
                <a:gd name="connsiteX1" fmla="*/ 4206 w 128946"/>
                <a:gd name="connsiteY1" fmla="*/ 40885 h 78764"/>
                <a:gd name="connsiteX2" fmla="*/ 13786 w 128946"/>
                <a:gd name="connsiteY2" fmla="*/ 40814 h 78764"/>
                <a:gd name="connsiteX3" fmla="*/ 17936 w 128946"/>
                <a:gd name="connsiteY3" fmla="*/ 34899 h 78764"/>
                <a:gd name="connsiteX4" fmla="*/ 24349 w 128946"/>
                <a:gd name="connsiteY4" fmla="*/ 33920 h 78764"/>
                <a:gd name="connsiteX5" fmla="*/ 26849 w 128946"/>
                <a:gd name="connsiteY5" fmla="*/ 26814 h 78764"/>
                <a:gd name="connsiteX6" fmla="*/ 27550 w 128946"/>
                <a:gd name="connsiteY6" fmla="*/ 23320 h 78764"/>
                <a:gd name="connsiteX7" fmla="*/ 32552 w 128946"/>
                <a:gd name="connsiteY7" fmla="*/ 19047 h 78764"/>
                <a:gd name="connsiteX8" fmla="*/ 34621 w 128946"/>
                <a:gd name="connsiteY8" fmla="*/ 16380 h 78764"/>
                <a:gd name="connsiteX9" fmla="*/ 34537 w 128946"/>
                <a:gd name="connsiteY9" fmla="*/ 12760 h 78764"/>
                <a:gd name="connsiteX10" fmla="*/ 32166 w 128946"/>
                <a:gd name="connsiteY10" fmla="*/ 8931 h 78764"/>
                <a:gd name="connsiteX11" fmla="*/ 37615 w 128946"/>
                <a:gd name="connsiteY11" fmla="*/ 961 h 78764"/>
                <a:gd name="connsiteX12" fmla="*/ 42426 w 128946"/>
                <a:gd name="connsiteY12" fmla="*/ 4586 h 78764"/>
                <a:gd name="connsiteX13" fmla="*/ 46353 w 128946"/>
                <a:gd name="connsiteY13" fmla="*/ 5122 h 78764"/>
                <a:gd name="connsiteX14" fmla="*/ 49174 w 128946"/>
                <a:gd name="connsiteY14" fmla="*/ 2560 h 78764"/>
                <a:gd name="connsiteX15" fmla="*/ 52072 w 128946"/>
                <a:gd name="connsiteY15" fmla="*/ 4380 h 78764"/>
                <a:gd name="connsiteX16" fmla="*/ 54359 w 128946"/>
                <a:gd name="connsiteY16" fmla="*/ 88 h 78764"/>
                <a:gd name="connsiteX17" fmla="*/ 60139 w 128946"/>
                <a:gd name="connsiteY17" fmla="*/ 1604 h 78764"/>
                <a:gd name="connsiteX18" fmla="*/ 61421 w 128946"/>
                <a:gd name="connsiteY18" fmla="*/ 2950 h 78764"/>
                <a:gd name="connsiteX19" fmla="*/ 56857 w 128946"/>
                <a:gd name="connsiteY19" fmla="*/ 5507 h 78764"/>
                <a:gd name="connsiteX20" fmla="*/ 57342 w 128946"/>
                <a:gd name="connsiteY20" fmla="*/ 7470 h 78764"/>
                <a:gd name="connsiteX21" fmla="*/ 64328 w 128946"/>
                <a:gd name="connsiteY21" fmla="*/ 8203 h 78764"/>
                <a:gd name="connsiteX22" fmla="*/ 68124 w 128946"/>
                <a:gd name="connsiteY22" fmla="*/ 11325 h 78764"/>
                <a:gd name="connsiteX23" fmla="*/ 70992 w 128946"/>
                <a:gd name="connsiteY23" fmla="*/ 11312 h 78764"/>
                <a:gd name="connsiteX24" fmla="*/ 75158 w 128946"/>
                <a:gd name="connsiteY24" fmla="*/ 10930 h 78764"/>
                <a:gd name="connsiteX25" fmla="*/ 77515 w 128946"/>
                <a:gd name="connsiteY25" fmla="*/ 7829 h 78764"/>
                <a:gd name="connsiteX26" fmla="*/ 80307 w 128946"/>
                <a:gd name="connsiteY26" fmla="*/ 6722 h 78764"/>
                <a:gd name="connsiteX27" fmla="*/ 84386 w 128946"/>
                <a:gd name="connsiteY27" fmla="*/ 10078 h 78764"/>
                <a:gd name="connsiteX28" fmla="*/ 93586 w 128946"/>
                <a:gd name="connsiteY28" fmla="*/ 14323 h 78764"/>
                <a:gd name="connsiteX29" fmla="*/ 94137 w 128946"/>
                <a:gd name="connsiteY29" fmla="*/ 17577 h 78764"/>
                <a:gd name="connsiteX30" fmla="*/ 100725 w 128946"/>
                <a:gd name="connsiteY30" fmla="*/ 18416 h 78764"/>
                <a:gd name="connsiteX31" fmla="*/ 98517 w 128946"/>
                <a:gd name="connsiteY31" fmla="*/ 20007 h 78764"/>
                <a:gd name="connsiteX32" fmla="*/ 99563 w 128946"/>
                <a:gd name="connsiteY32" fmla="*/ 22146 h 78764"/>
                <a:gd name="connsiteX33" fmla="*/ 95703 w 128946"/>
                <a:gd name="connsiteY33" fmla="*/ 23966 h 78764"/>
                <a:gd name="connsiteX34" fmla="*/ 91029 w 128946"/>
                <a:gd name="connsiteY34" fmla="*/ 25860 h 78764"/>
                <a:gd name="connsiteX35" fmla="*/ 90270 w 128946"/>
                <a:gd name="connsiteY35" fmla="*/ 28618 h 78764"/>
                <a:gd name="connsiteX36" fmla="*/ 84714 w 128946"/>
                <a:gd name="connsiteY36" fmla="*/ 29486 h 78764"/>
                <a:gd name="connsiteX37" fmla="*/ 81223 w 128946"/>
                <a:gd name="connsiteY37" fmla="*/ 30858 h 78764"/>
                <a:gd name="connsiteX38" fmla="*/ 78683 w 128946"/>
                <a:gd name="connsiteY38" fmla="*/ 28208 h 78764"/>
                <a:gd name="connsiteX39" fmla="*/ 74474 w 128946"/>
                <a:gd name="connsiteY39" fmla="*/ 29864 h 78764"/>
                <a:gd name="connsiteX40" fmla="*/ 72910 w 128946"/>
                <a:gd name="connsiteY40" fmla="*/ 32049 h 78764"/>
                <a:gd name="connsiteX41" fmla="*/ 73999 w 128946"/>
                <a:gd name="connsiteY41" fmla="*/ 33740 h 78764"/>
                <a:gd name="connsiteX42" fmla="*/ 69224 w 128946"/>
                <a:gd name="connsiteY42" fmla="*/ 37602 h 78764"/>
                <a:gd name="connsiteX43" fmla="*/ 72568 w 128946"/>
                <a:gd name="connsiteY43" fmla="*/ 38564 h 78764"/>
                <a:gd name="connsiteX44" fmla="*/ 76508 w 128946"/>
                <a:gd name="connsiteY44" fmla="*/ 38569 h 78764"/>
                <a:gd name="connsiteX45" fmla="*/ 123773 w 128946"/>
                <a:gd name="connsiteY45" fmla="*/ 27999 h 78764"/>
                <a:gd name="connsiteX46" fmla="*/ 126291 w 128946"/>
                <a:gd name="connsiteY46" fmla="*/ 34366 h 78764"/>
                <a:gd name="connsiteX47" fmla="*/ 111102 w 128946"/>
                <a:gd name="connsiteY47" fmla="*/ 39953 h 78764"/>
                <a:gd name="connsiteX48" fmla="*/ 115562 w 128946"/>
                <a:gd name="connsiteY48" fmla="*/ 42421 h 78764"/>
                <a:gd name="connsiteX49" fmla="*/ 117587 w 128946"/>
                <a:gd name="connsiteY49" fmla="*/ 48950 h 78764"/>
                <a:gd name="connsiteX50" fmla="*/ 108335 w 128946"/>
                <a:gd name="connsiteY50" fmla="*/ 54483 h 78764"/>
                <a:gd name="connsiteX51" fmla="*/ 98585 w 128946"/>
                <a:gd name="connsiteY51" fmla="*/ 57166 h 78764"/>
                <a:gd name="connsiteX52" fmla="*/ 97001 w 128946"/>
                <a:gd name="connsiteY52" fmla="*/ 54244 h 78764"/>
                <a:gd name="connsiteX53" fmla="*/ 87399 w 128946"/>
                <a:gd name="connsiteY53" fmla="*/ 58498 h 78764"/>
                <a:gd name="connsiteX54" fmla="*/ 80726 w 128946"/>
                <a:gd name="connsiteY54" fmla="*/ 58308 h 78764"/>
                <a:gd name="connsiteX55" fmla="*/ 70022 w 128946"/>
                <a:gd name="connsiteY55" fmla="*/ 61217 h 78764"/>
                <a:gd name="connsiteX56" fmla="*/ 62138 w 128946"/>
                <a:gd name="connsiteY56" fmla="*/ 58620 h 78764"/>
                <a:gd name="connsiteX57" fmla="*/ 52584 w 128946"/>
                <a:gd name="connsiteY57" fmla="*/ 63268 h 78764"/>
                <a:gd name="connsiteX58" fmla="*/ 54540 w 128946"/>
                <a:gd name="connsiteY58" fmla="*/ 66340 h 78764"/>
                <a:gd name="connsiteX59" fmla="*/ 48142 w 128946"/>
                <a:gd name="connsiteY59" fmla="*/ 67777 h 78764"/>
                <a:gd name="connsiteX60" fmla="*/ 50077 w 128946"/>
                <a:gd name="connsiteY60" fmla="*/ 73012 h 78764"/>
                <a:gd name="connsiteX61" fmla="*/ 45537 w 128946"/>
                <a:gd name="connsiteY61" fmla="*/ 73265 h 78764"/>
                <a:gd name="connsiteX62" fmla="*/ 41593 w 128946"/>
                <a:gd name="connsiteY62" fmla="*/ 78733 h 78764"/>
                <a:gd name="connsiteX63" fmla="*/ 35254 w 128946"/>
                <a:gd name="connsiteY63" fmla="*/ 75591 h 78764"/>
                <a:gd name="connsiteX64" fmla="*/ 26086 w 128946"/>
                <a:gd name="connsiteY64" fmla="*/ 74768 h 78764"/>
                <a:gd name="connsiteX65" fmla="*/ 20687 w 128946"/>
                <a:gd name="connsiteY65" fmla="*/ 70676 h 78764"/>
                <a:gd name="connsiteX66" fmla="*/ 12996 w 128946"/>
                <a:gd name="connsiteY66" fmla="*/ 70975 h 78764"/>
                <a:gd name="connsiteX67" fmla="*/ 10379 w 128946"/>
                <a:gd name="connsiteY67" fmla="*/ 66142 h 78764"/>
                <a:gd name="connsiteX68" fmla="*/ 12601 w 128946"/>
                <a:gd name="connsiteY68" fmla="*/ 60245 h 78764"/>
                <a:gd name="connsiteX69" fmla="*/ 9248 w 128946"/>
                <a:gd name="connsiteY69" fmla="*/ 56985 h 78764"/>
                <a:gd name="connsiteX70" fmla="*/ 8532 w 128946"/>
                <a:gd name="connsiteY70" fmla="*/ 49295 h 78764"/>
                <a:gd name="connsiteX71" fmla="*/ 683 w 128946"/>
                <a:gd name="connsiteY71" fmla="*/ 44751 h 78764"/>
                <a:gd name="connsiteX0" fmla="*/ 683 w 129208"/>
                <a:gd name="connsiteY0" fmla="*/ 44751 h 78764"/>
                <a:gd name="connsiteX1" fmla="*/ 4206 w 129208"/>
                <a:gd name="connsiteY1" fmla="*/ 40885 h 78764"/>
                <a:gd name="connsiteX2" fmla="*/ 13786 w 129208"/>
                <a:gd name="connsiteY2" fmla="*/ 40814 h 78764"/>
                <a:gd name="connsiteX3" fmla="*/ 17936 w 129208"/>
                <a:gd name="connsiteY3" fmla="*/ 34899 h 78764"/>
                <a:gd name="connsiteX4" fmla="*/ 24349 w 129208"/>
                <a:gd name="connsiteY4" fmla="*/ 33920 h 78764"/>
                <a:gd name="connsiteX5" fmla="*/ 26849 w 129208"/>
                <a:gd name="connsiteY5" fmla="*/ 26814 h 78764"/>
                <a:gd name="connsiteX6" fmla="*/ 27550 w 129208"/>
                <a:gd name="connsiteY6" fmla="*/ 23320 h 78764"/>
                <a:gd name="connsiteX7" fmla="*/ 32552 w 129208"/>
                <a:gd name="connsiteY7" fmla="*/ 19047 h 78764"/>
                <a:gd name="connsiteX8" fmla="*/ 34621 w 129208"/>
                <a:gd name="connsiteY8" fmla="*/ 16380 h 78764"/>
                <a:gd name="connsiteX9" fmla="*/ 34537 w 129208"/>
                <a:gd name="connsiteY9" fmla="*/ 12760 h 78764"/>
                <a:gd name="connsiteX10" fmla="*/ 32166 w 129208"/>
                <a:gd name="connsiteY10" fmla="*/ 8931 h 78764"/>
                <a:gd name="connsiteX11" fmla="*/ 37615 w 129208"/>
                <a:gd name="connsiteY11" fmla="*/ 961 h 78764"/>
                <a:gd name="connsiteX12" fmla="*/ 42426 w 129208"/>
                <a:gd name="connsiteY12" fmla="*/ 4586 h 78764"/>
                <a:gd name="connsiteX13" fmla="*/ 46353 w 129208"/>
                <a:gd name="connsiteY13" fmla="*/ 5122 h 78764"/>
                <a:gd name="connsiteX14" fmla="*/ 49174 w 129208"/>
                <a:gd name="connsiteY14" fmla="*/ 2560 h 78764"/>
                <a:gd name="connsiteX15" fmla="*/ 52072 w 129208"/>
                <a:gd name="connsiteY15" fmla="*/ 4380 h 78764"/>
                <a:gd name="connsiteX16" fmla="*/ 54359 w 129208"/>
                <a:gd name="connsiteY16" fmla="*/ 88 h 78764"/>
                <a:gd name="connsiteX17" fmla="*/ 60139 w 129208"/>
                <a:gd name="connsiteY17" fmla="*/ 1604 h 78764"/>
                <a:gd name="connsiteX18" fmla="*/ 61421 w 129208"/>
                <a:gd name="connsiteY18" fmla="*/ 2950 h 78764"/>
                <a:gd name="connsiteX19" fmla="*/ 56857 w 129208"/>
                <a:gd name="connsiteY19" fmla="*/ 5507 h 78764"/>
                <a:gd name="connsiteX20" fmla="*/ 57342 w 129208"/>
                <a:gd name="connsiteY20" fmla="*/ 7470 h 78764"/>
                <a:gd name="connsiteX21" fmla="*/ 64328 w 129208"/>
                <a:gd name="connsiteY21" fmla="*/ 8203 h 78764"/>
                <a:gd name="connsiteX22" fmla="*/ 68124 w 129208"/>
                <a:gd name="connsiteY22" fmla="*/ 11325 h 78764"/>
                <a:gd name="connsiteX23" fmla="*/ 70992 w 129208"/>
                <a:gd name="connsiteY23" fmla="*/ 11312 h 78764"/>
                <a:gd name="connsiteX24" fmla="*/ 75158 w 129208"/>
                <a:gd name="connsiteY24" fmla="*/ 10930 h 78764"/>
                <a:gd name="connsiteX25" fmla="*/ 77515 w 129208"/>
                <a:gd name="connsiteY25" fmla="*/ 7829 h 78764"/>
                <a:gd name="connsiteX26" fmla="*/ 80307 w 129208"/>
                <a:gd name="connsiteY26" fmla="*/ 6722 h 78764"/>
                <a:gd name="connsiteX27" fmla="*/ 84386 w 129208"/>
                <a:gd name="connsiteY27" fmla="*/ 10078 h 78764"/>
                <a:gd name="connsiteX28" fmla="*/ 93586 w 129208"/>
                <a:gd name="connsiteY28" fmla="*/ 14323 h 78764"/>
                <a:gd name="connsiteX29" fmla="*/ 94137 w 129208"/>
                <a:gd name="connsiteY29" fmla="*/ 17577 h 78764"/>
                <a:gd name="connsiteX30" fmla="*/ 100725 w 129208"/>
                <a:gd name="connsiteY30" fmla="*/ 18416 h 78764"/>
                <a:gd name="connsiteX31" fmla="*/ 98517 w 129208"/>
                <a:gd name="connsiteY31" fmla="*/ 20007 h 78764"/>
                <a:gd name="connsiteX32" fmla="*/ 99563 w 129208"/>
                <a:gd name="connsiteY32" fmla="*/ 22146 h 78764"/>
                <a:gd name="connsiteX33" fmla="*/ 95703 w 129208"/>
                <a:gd name="connsiteY33" fmla="*/ 23966 h 78764"/>
                <a:gd name="connsiteX34" fmla="*/ 91029 w 129208"/>
                <a:gd name="connsiteY34" fmla="*/ 25860 h 78764"/>
                <a:gd name="connsiteX35" fmla="*/ 90270 w 129208"/>
                <a:gd name="connsiteY35" fmla="*/ 28618 h 78764"/>
                <a:gd name="connsiteX36" fmla="*/ 84714 w 129208"/>
                <a:gd name="connsiteY36" fmla="*/ 29486 h 78764"/>
                <a:gd name="connsiteX37" fmla="*/ 81223 w 129208"/>
                <a:gd name="connsiteY37" fmla="*/ 30858 h 78764"/>
                <a:gd name="connsiteX38" fmla="*/ 78683 w 129208"/>
                <a:gd name="connsiteY38" fmla="*/ 28208 h 78764"/>
                <a:gd name="connsiteX39" fmla="*/ 74474 w 129208"/>
                <a:gd name="connsiteY39" fmla="*/ 29864 h 78764"/>
                <a:gd name="connsiteX40" fmla="*/ 72910 w 129208"/>
                <a:gd name="connsiteY40" fmla="*/ 32049 h 78764"/>
                <a:gd name="connsiteX41" fmla="*/ 73999 w 129208"/>
                <a:gd name="connsiteY41" fmla="*/ 33740 h 78764"/>
                <a:gd name="connsiteX42" fmla="*/ 69224 w 129208"/>
                <a:gd name="connsiteY42" fmla="*/ 37602 h 78764"/>
                <a:gd name="connsiteX43" fmla="*/ 72568 w 129208"/>
                <a:gd name="connsiteY43" fmla="*/ 38564 h 78764"/>
                <a:gd name="connsiteX44" fmla="*/ 123773 w 129208"/>
                <a:gd name="connsiteY44" fmla="*/ 27999 h 78764"/>
                <a:gd name="connsiteX45" fmla="*/ 126291 w 129208"/>
                <a:gd name="connsiteY45" fmla="*/ 34366 h 78764"/>
                <a:gd name="connsiteX46" fmla="*/ 111102 w 129208"/>
                <a:gd name="connsiteY46" fmla="*/ 39953 h 78764"/>
                <a:gd name="connsiteX47" fmla="*/ 115562 w 129208"/>
                <a:gd name="connsiteY47" fmla="*/ 42421 h 78764"/>
                <a:gd name="connsiteX48" fmla="*/ 117587 w 129208"/>
                <a:gd name="connsiteY48" fmla="*/ 48950 h 78764"/>
                <a:gd name="connsiteX49" fmla="*/ 108335 w 129208"/>
                <a:gd name="connsiteY49" fmla="*/ 54483 h 78764"/>
                <a:gd name="connsiteX50" fmla="*/ 98585 w 129208"/>
                <a:gd name="connsiteY50" fmla="*/ 57166 h 78764"/>
                <a:gd name="connsiteX51" fmla="*/ 97001 w 129208"/>
                <a:gd name="connsiteY51" fmla="*/ 54244 h 78764"/>
                <a:gd name="connsiteX52" fmla="*/ 87399 w 129208"/>
                <a:gd name="connsiteY52" fmla="*/ 58498 h 78764"/>
                <a:gd name="connsiteX53" fmla="*/ 80726 w 129208"/>
                <a:gd name="connsiteY53" fmla="*/ 58308 h 78764"/>
                <a:gd name="connsiteX54" fmla="*/ 70022 w 129208"/>
                <a:gd name="connsiteY54" fmla="*/ 61217 h 78764"/>
                <a:gd name="connsiteX55" fmla="*/ 62138 w 129208"/>
                <a:gd name="connsiteY55" fmla="*/ 58620 h 78764"/>
                <a:gd name="connsiteX56" fmla="*/ 52584 w 129208"/>
                <a:gd name="connsiteY56" fmla="*/ 63268 h 78764"/>
                <a:gd name="connsiteX57" fmla="*/ 54540 w 129208"/>
                <a:gd name="connsiteY57" fmla="*/ 66340 h 78764"/>
                <a:gd name="connsiteX58" fmla="*/ 48142 w 129208"/>
                <a:gd name="connsiteY58" fmla="*/ 67777 h 78764"/>
                <a:gd name="connsiteX59" fmla="*/ 50077 w 129208"/>
                <a:gd name="connsiteY59" fmla="*/ 73012 h 78764"/>
                <a:gd name="connsiteX60" fmla="*/ 45537 w 129208"/>
                <a:gd name="connsiteY60" fmla="*/ 73265 h 78764"/>
                <a:gd name="connsiteX61" fmla="*/ 41593 w 129208"/>
                <a:gd name="connsiteY61" fmla="*/ 78733 h 78764"/>
                <a:gd name="connsiteX62" fmla="*/ 35254 w 129208"/>
                <a:gd name="connsiteY62" fmla="*/ 75591 h 78764"/>
                <a:gd name="connsiteX63" fmla="*/ 26086 w 129208"/>
                <a:gd name="connsiteY63" fmla="*/ 74768 h 78764"/>
                <a:gd name="connsiteX64" fmla="*/ 20687 w 129208"/>
                <a:gd name="connsiteY64" fmla="*/ 70676 h 78764"/>
                <a:gd name="connsiteX65" fmla="*/ 12996 w 129208"/>
                <a:gd name="connsiteY65" fmla="*/ 70975 h 78764"/>
                <a:gd name="connsiteX66" fmla="*/ 10379 w 129208"/>
                <a:gd name="connsiteY66" fmla="*/ 66142 h 78764"/>
                <a:gd name="connsiteX67" fmla="*/ 12601 w 129208"/>
                <a:gd name="connsiteY67" fmla="*/ 60245 h 78764"/>
                <a:gd name="connsiteX68" fmla="*/ 9248 w 129208"/>
                <a:gd name="connsiteY68" fmla="*/ 56985 h 78764"/>
                <a:gd name="connsiteX69" fmla="*/ 8532 w 129208"/>
                <a:gd name="connsiteY69" fmla="*/ 49295 h 78764"/>
                <a:gd name="connsiteX70" fmla="*/ 683 w 129208"/>
                <a:gd name="connsiteY70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69224 w 129433"/>
                <a:gd name="connsiteY42" fmla="*/ 37602 h 78764"/>
                <a:gd name="connsiteX43" fmla="*/ 123773 w 129433"/>
                <a:gd name="connsiteY43" fmla="*/ 27999 h 78764"/>
                <a:gd name="connsiteX44" fmla="*/ 126291 w 129433"/>
                <a:gd name="connsiteY44" fmla="*/ 34366 h 78764"/>
                <a:gd name="connsiteX45" fmla="*/ 111102 w 129433"/>
                <a:gd name="connsiteY45" fmla="*/ 39953 h 78764"/>
                <a:gd name="connsiteX46" fmla="*/ 115562 w 129433"/>
                <a:gd name="connsiteY46" fmla="*/ 42421 h 78764"/>
                <a:gd name="connsiteX47" fmla="*/ 117587 w 129433"/>
                <a:gd name="connsiteY47" fmla="*/ 48950 h 78764"/>
                <a:gd name="connsiteX48" fmla="*/ 108335 w 129433"/>
                <a:gd name="connsiteY48" fmla="*/ 54483 h 78764"/>
                <a:gd name="connsiteX49" fmla="*/ 98585 w 129433"/>
                <a:gd name="connsiteY49" fmla="*/ 57166 h 78764"/>
                <a:gd name="connsiteX50" fmla="*/ 97001 w 129433"/>
                <a:gd name="connsiteY50" fmla="*/ 54244 h 78764"/>
                <a:gd name="connsiteX51" fmla="*/ 87399 w 129433"/>
                <a:gd name="connsiteY51" fmla="*/ 58498 h 78764"/>
                <a:gd name="connsiteX52" fmla="*/ 80726 w 129433"/>
                <a:gd name="connsiteY52" fmla="*/ 58308 h 78764"/>
                <a:gd name="connsiteX53" fmla="*/ 70022 w 129433"/>
                <a:gd name="connsiteY53" fmla="*/ 61217 h 78764"/>
                <a:gd name="connsiteX54" fmla="*/ 62138 w 129433"/>
                <a:gd name="connsiteY54" fmla="*/ 58620 h 78764"/>
                <a:gd name="connsiteX55" fmla="*/ 52584 w 129433"/>
                <a:gd name="connsiteY55" fmla="*/ 63268 h 78764"/>
                <a:gd name="connsiteX56" fmla="*/ 54540 w 129433"/>
                <a:gd name="connsiteY56" fmla="*/ 66340 h 78764"/>
                <a:gd name="connsiteX57" fmla="*/ 48142 w 129433"/>
                <a:gd name="connsiteY57" fmla="*/ 67777 h 78764"/>
                <a:gd name="connsiteX58" fmla="*/ 50077 w 129433"/>
                <a:gd name="connsiteY58" fmla="*/ 73012 h 78764"/>
                <a:gd name="connsiteX59" fmla="*/ 45537 w 129433"/>
                <a:gd name="connsiteY59" fmla="*/ 73265 h 78764"/>
                <a:gd name="connsiteX60" fmla="*/ 41593 w 129433"/>
                <a:gd name="connsiteY60" fmla="*/ 78733 h 78764"/>
                <a:gd name="connsiteX61" fmla="*/ 35254 w 129433"/>
                <a:gd name="connsiteY61" fmla="*/ 75591 h 78764"/>
                <a:gd name="connsiteX62" fmla="*/ 26086 w 129433"/>
                <a:gd name="connsiteY62" fmla="*/ 74768 h 78764"/>
                <a:gd name="connsiteX63" fmla="*/ 20687 w 129433"/>
                <a:gd name="connsiteY63" fmla="*/ 70676 h 78764"/>
                <a:gd name="connsiteX64" fmla="*/ 12996 w 129433"/>
                <a:gd name="connsiteY64" fmla="*/ 70975 h 78764"/>
                <a:gd name="connsiteX65" fmla="*/ 10379 w 129433"/>
                <a:gd name="connsiteY65" fmla="*/ 66142 h 78764"/>
                <a:gd name="connsiteX66" fmla="*/ 12601 w 129433"/>
                <a:gd name="connsiteY66" fmla="*/ 60245 h 78764"/>
                <a:gd name="connsiteX67" fmla="*/ 9248 w 129433"/>
                <a:gd name="connsiteY67" fmla="*/ 56985 h 78764"/>
                <a:gd name="connsiteX68" fmla="*/ 8532 w 129433"/>
                <a:gd name="connsiteY68" fmla="*/ 49295 h 78764"/>
                <a:gd name="connsiteX69" fmla="*/ 683 w 129433"/>
                <a:gd name="connsiteY69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123773 w 129433"/>
                <a:gd name="connsiteY42" fmla="*/ 27999 h 78764"/>
                <a:gd name="connsiteX43" fmla="*/ 126291 w 129433"/>
                <a:gd name="connsiteY43" fmla="*/ 34366 h 78764"/>
                <a:gd name="connsiteX44" fmla="*/ 111102 w 129433"/>
                <a:gd name="connsiteY44" fmla="*/ 39953 h 78764"/>
                <a:gd name="connsiteX45" fmla="*/ 115562 w 129433"/>
                <a:gd name="connsiteY45" fmla="*/ 42421 h 78764"/>
                <a:gd name="connsiteX46" fmla="*/ 117587 w 129433"/>
                <a:gd name="connsiteY46" fmla="*/ 48950 h 78764"/>
                <a:gd name="connsiteX47" fmla="*/ 108335 w 129433"/>
                <a:gd name="connsiteY47" fmla="*/ 54483 h 78764"/>
                <a:gd name="connsiteX48" fmla="*/ 98585 w 129433"/>
                <a:gd name="connsiteY48" fmla="*/ 57166 h 78764"/>
                <a:gd name="connsiteX49" fmla="*/ 97001 w 129433"/>
                <a:gd name="connsiteY49" fmla="*/ 54244 h 78764"/>
                <a:gd name="connsiteX50" fmla="*/ 87399 w 129433"/>
                <a:gd name="connsiteY50" fmla="*/ 58498 h 78764"/>
                <a:gd name="connsiteX51" fmla="*/ 80726 w 129433"/>
                <a:gd name="connsiteY51" fmla="*/ 58308 h 78764"/>
                <a:gd name="connsiteX52" fmla="*/ 70022 w 129433"/>
                <a:gd name="connsiteY52" fmla="*/ 61217 h 78764"/>
                <a:gd name="connsiteX53" fmla="*/ 62138 w 129433"/>
                <a:gd name="connsiteY53" fmla="*/ 58620 h 78764"/>
                <a:gd name="connsiteX54" fmla="*/ 52584 w 129433"/>
                <a:gd name="connsiteY54" fmla="*/ 63268 h 78764"/>
                <a:gd name="connsiteX55" fmla="*/ 54540 w 129433"/>
                <a:gd name="connsiteY55" fmla="*/ 66340 h 78764"/>
                <a:gd name="connsiteX56" fmla="*/ 48142 w 129433"/>
                <a:gd name="connsiteY56" fmla="*/ 67777 h 78764"/>
                <a:gd name="connsiteX57" fmla="*/ 50077 w 129433"/>
                <a:gd name="connsiteY57" fmla="*/ 73012 h 78764"/>
                <a:gd name="connsiteX58" fmla="*/ 45537 w 129433"/>
                <a:gd name="connsiteY58" fmla="*/ 73265 h 78764"/>
                <a:gd name="connsiteX59" fmla="*/ 41593 w 129433"/>
                <a:gd name="connsiteY59" fmla="*/ 78733 h 78764"/>
                <a:gd name="connsiteX60" fmla="*/ 35254 w 129433"/>
                <a:gd name="connsiteY60" fmla="*/ 75591 h 78764"/>
                <a:gd name="connsiteX61" fmla="*/ 26086 w 129433"/>
                <a:gd name="connsiteY61" fmla="*/ 74768 h 78764"/>
                <a:gd name="connsiteX62" fmla="*/ 20687 w 129433"/>
                <a:gd name="connsiteY62" fmla="*/ 70676 h 78764"/>
                <a:gd name="connsiteX63" fmla="*/ 12996 w 129433"/>
                <a:gd name="connsiteY63" fmla="*/ 70975 h 78764"/>
                <a:gd name="connsiteX64" fmla="*/ 10379 w 129433"/>
                <a:gd name="connsiteY64" fmla="*/ 66142 h 78764"/>
                <a:gd name="connsiteX65" fmla="*/ 12601 w 129433"/>
                <a:gd name="connsiteY65" fmla="*/ 60245 h 78764"/>
                <a:gd name="connsiteX66" fmla="*/ 9248 w 129433"/>
                <a:gd name="connsiteY66" fmla="*/ 56985 h 78764"/>
                <a:gd name="connsiteX67" fmla="*/ 8532 w 129433"/>
                <a:gd name="connsiteY67" fmla="*/ 49295 h 78764"/>
                <a:gd name="connsiteX68" fmla="*/ 683 w 129433"/>
                <a:gd name="connsiteY68" fmla="*/ 44751 h 78764"/>
                <a:gd name="connsiteX0" fmla="*/ 683 w 129185"/>
                <a:gd name="connsiteY0" fmla="*/ 44751 h 78764"/>
                <a:gd name="connsiteX1" fmla="*/ 4206 w 129185"/>
                <a:gd name="connsiteY1" fmla="*/ 40885 h 78764"/>
                <a:gd name="connsiteX2" fmla="*/ 13786 w 129185"/>
                <a:gd name="connsiteY2" fmla="*/ 40814 h 78764"/>
                <a:gd name="connsiteX3" fmla="*/ 17936 w 129185"/>
                <a:gd name="connsiteY3" fmla="*/ 34899 h 78764"/>
                <a:gd name="connsiteX4" fmla="*/ 24349 w 129185"/>
                <a:gd name="connsiteY4" fmla="*/ 33920 h 78764"/>
                <a:gd name="connsiteX5" fmla="*/ 26849 w 129185"/>
                <a:gd name="connsiteY5" fmla="*/ 26814 h 78764"/>
                <a:gd name="connsiteX6" fmla="*/ 27550 w 129185"/>
                <a:gd name="connsiteY6" fmla="*/ 23320 h 78764"/>
                <a:gd name="connsiteX7" fmla="*/ 32552 w 129185"/>
                <a:gd name="connsiteY7" fmla="*/ 19047 h 78764"/>
                <a:gd name="connsiteX8" fmla="*/ 34621 w 129185"/>
                <a:gd name="connsiteY8" fmla="*/ 16380 h 78764"/>
                <a:gd name="connsiteX9" fmla="*/ 34537 w 129185"/>
                <a:gd name="connsiteY9" fmla="*/ 12760 h 78764"/>
                <a:gd name="connsiteX10" fmla="*/ 32166 w 129185"/>
                <a:gd name="connsiteY10" fmla="*/ 8931 h 78764"/>
                <a:gd name="connsiteX11" fmla="*/ 37615 w 129185"/>
                <a:gd name="connsiteY11" fmla="*/ 961 h 78764"/>
                <a:gd name="connsiteX12" fmla="*/ 42426 w 129185"/>
                <a:gd name="connsiteY12" fmla="*/ 4586 h 78764"/>
                <a:gd name="connsiteX13" fmla="*/ 46353 w 129185"/>
                <a:gd name="connsiteY13" fmla="*/ 5122 h 78764"/>
                <a:gd name="connsiteX14" fmla="*/ 49174 w 129185"/>
                <a:gd name="connsiteY14" fmla="*/ 2560 h 78764"/>
                <a:gd name="connsiteX15" fmla="*/ 52072 w 129185"/>
                <a:gd name="connsiteY15" fmla="*/ 4380 h 78764"/>
                <a:gd name="connsiteX16" fmla="*/ 54359 w 129185"/>
                <a:gd name="connsiteY16" fmla="*/ 88 h 78764"/>
                <a:gd name="connsiteX17" fmla="*/ 60139 w 129185"/>
                <a:gd name="connsiteY17" fmla="*/ 1604 h 78764"/>
                <a:gd name="connsiteX18" fmla="*/ 61421 w 129185"/>
                <a:gd name="connsiteY18" fmla="*/ 2950 h 78764"/>
                <a:gd name="connsiteX19" fmla="*/ 56857 w 129185"/>
                <a:gd name="connsiteY19" fmla="*/ 5507 h 78764"/>
                <a:gd name="connsiteX20" fmla="*/ 57342 w 129185"/>
                <a:gd name="connsiteY20" fmla="*/ 7470 h 78764"/>
                <a:gd name="connsiteX21" fmla="*/ 64328 w 129185"/>
                <a:gd name="connsiteY21" fmla="*/ 8203 h 78764"/>
                <a:gd name="connsiteX22" fmla="*/ 68124 w 129185"/>
                <a:gd name="connsiteY22" fmla="*/ 11325 h 78764"/>
                <a:gd name="connsiteX23" fmla="*/ 70992 w 129185"/>
                <a:gd name="connsiteY23" fmla="*/ 11312 h 78764"/>
                <a:gd name="connsiteX24" fmla="*/ 75158 w 129185"/>
                <a:gd name="connsiteY24" fmla="*/ 10930 h 78764"/>
                <a:gd name="connsiteX25" fmla="*/ 77515 w 129185"/>
                <a:gd name="connsiteY25" fmla="*/ 7829 h 78764"/>
                <a:gd name="connsiteX26" fmla="*/ 80307 w 129185"/>
                <a:gd name="connsiteY26" fmla="*/ 6722 h 78764"/>
                <a:gd name="connsiteX27" fmla="*/ 84386 w 129185"/>
                <a:gd name="connsiteY27" fmla="*/ 10078 h 78764"/>
                <a:gd name="connsiteX28" fmla="*/ 93586 w 129185"/>
                <a:gd name="connsiteY28" fmla="*/ 14323 h 78764"/>
                <a:gd name="connsiteX29" fmla="*/ 94137 w 129185"/>
                <a:gd name="connsiteY29" fmla="*/ 17577 h 78764"/>
                <a:gd name="connsiteX30" fmla="*/ 100725 w 129185"/>
                <a:gd name="connsiteY30" fmla="*/ 18416 h 78764"/>
                <a:gd name="connsiteX31" fmla="*/ 98517 w 129185"/>
                <a:gd name="connsiteY31" fmla="*/ 20007 h 78764"/>
                <a:gd name="connsiteX32" fmla="*/ 99563 w 129185"/>
                <a:gd name="connsiteY32" fmla="*/ 22146 h 78764"/>
                <a:gd name="connsiteX33" fmla="*/ 95703 w 129185"/>
                <a:gd name="connsiteY33" fmla="*/ 23966 h 78764"/>
                <a:gd name="connsiteX34" fmla="*/ 91029 w 129185"/>
                <a:gd name="connsiteY34" fmla="*/ 25860 h 78764"/>
                <a:gd name="connsiteX35" fmla="*/ 90270 w 129185"/>
                <a:gd name="connsiteY35" fmla="*/ 28618 h 78764"/>
                <a:gd name="connsiteX36" fmla="*/ 84714 w 129185"/>
                <a:gd name="connsiteY36" fmla="*/ 29486 h 78764"/>
                <a:gd name="connsiteX37" fmla="*/ 81223 w 129185"/>
                <a:gd name="connsiteY37" fmla="*/ 30858 h 78764"/>
                <a:gd name="connsiteX38" fmla="*/ 78683 w 129185"/>
                <a:gd name="connsiteY38" fmla="*/ 28208 h 78764"/>
                <a:gd name="connsiteX39" fmla="*/ 74474 w 129185"/>
                <a:gd name="connsiteY39" fmla="*/ 29864 h 78764"/>
                <a:gd name="connsiteX40" fmla="*/ 72910 w 129185"/>
                <a:gd name="connsiteY40" fmla="*/ 32049 h 78764"/>
                <a:gd name="connsiteX41" fmla="*/ 123773 w 129185"/>
                <a:gd name="connsiteY41" fmla="*/ 27999 h 78764"/>
                <a:gd name="connsiteX42" fmla="*/ 126291 w 129185"/>
                <a:gd name="connsiteY42" fmla="*/ 34366 h 78764"/>
                <a:gd name="connsiteX43" fmla="*/ 111102 w 129185"/>
                <a:gd name="connsiteY43" fmla="*/ 39953 h 78764"/>
                <a:gd name="connsiteX44" fmla="*/ 115562 w 129185"/>
                <a:gd name="connsiteY44" fmla="*/ 42421 h 78764"/>
                <a:gd name="connsiteX45" fmla="*/ 117587 w 129185"/>
                <a:gd name="connsiteY45" fmla="*/ 48950 h 78764"/>
                <a:gd name="connsiteX46" fmla="*/ 108335 w 129185"/>
                <a:gd name="connsiteY46" fmla="*/ 54483 h 78764"/>
                <a:gd name="connsiteX47" fmla="*/ 98585 w 129185"/>
                <a:gd name="connsiteY47" fmla="*/ 57166 h 78764"/>
                <a:gd name="connsiteX48" fmla="*/ 97001 w 129185"/>
                <a:gd name="connsiteY48" fmla="*/ 54244 h 78764"/>
                <a:gd name="connsiteX49" fmla="*/ 87399 w 129185"/>
                <a:gd name="connsiteY49" fmla="*/ 58498 h 78764"/>
                <a:gd name="connsiteX50" fmla="*/ 80726 w 129185"/>
                <a:gd name="connsiteY50" fmla="*/ 58308 h 78764"/>
                <a:gd name="connsiteX51" fmla="*/ 70022 w 129185"/>
                <a:gd name="connsiteY51" fmla="*/ 61217 h 78764"/>
                <a:gd name="connsiteX52" fmla="*/ 62138 w 129185"/>
                <a:gd name="connsiteY52" fmla="*/ 58620 h 78764"/>
                <a:gd name="connsiteX53" fmla="*/ 52584 w 129185"/>
                <a:gd name="connsiteY53" fmla="*/ 63268 h 78764"/>
                <a:gd name="connsiteX54" fmla="*/ 54540 w 129185"/>
                <a:gd name="connsiteY54" fmla="*/ 66340 h 78764"/>
                <a:gd name="connsiteX55" fmla="*/ 48142 w 129185"/>
                <a:gd name="connsiteY55" fmla="*/ 67777 h 78764"/>
                <a:gd name="connsiteX56" fmla="*/ 50077 w 129185"/>
                <a:gd name="connsiteY56" fmla="*/ 73012 h 78764"/>
                <a:gd name="connsiteX57" fmla="*/ 45537 w 129185"/>
                <a:gd name="connsiteY57" fmla="*/ 73265 h 78764"/>
                <a:gd name="connsiteX58" fmla="*/ 41593 w 129185"/>
                <a:gd name="connsiteY58" fmla="*/ 78733 h 78764"/>
                <a:gd name="connsiteX59" fmla="*/ 35254 w 129185"/>
                <a:gd name="connsiteY59" fmla="*/ 75591 h 78764"/>
                <a:gd name="connsiteX60" fmla="*/ 26086 w 129185"/>
                <a:gd name="connsiteY60" fmla="*/ 74768 h 78764"/>
                <a:gd name="connsiteX61" fmla="*/ 20687 w 129185"/>
                <a:gd name="connsiteY61" fmla="*/ 70676 h 78764"/>
                <a:gd name="connsiteX62" fmla="*/ 12996 w 129185"/>
                <a:gd name="connsiteY62" fmla="*/ 70975 h 78764"/>
                <a:gd name="connsiteX63" fmla="*/ 10379 w 129185"/>
                <a:gd name="connsiteY63" fmla="*/ 66142 h 78764"/>
                <a:gd name="connsiteX64" fmla="*/ 12601 w 129185"/>
                <a:gd name="connsiteY64" fmla="*/ 60245 h 78764"/>
                <a:gd name="connsiteX65" fmla="*/ 9248 w 129185"/>
                <a:gd name="connsiteY65" fmla="*/ 56985 h 78764"/>
                <a:gd name="connsiteX66" fmla="*/ 8532 w 129185"/>
                <a:gd name="connsiteY66" fmla="*/ 49295 h 78764"/>
                <a:gd name="connsiteX67" fmla="*/ 683 w 129185"/>
                <a:gd name="connsiteY67" fmla="*/ 44751 h 78764"/>
                <a:gd name="connsiteX0" fmla="*/ 683 w 129081"/>
                <a:gd name="connsiteY0" fmla="*/ 44751 h 78764"/>
                <a:gd name="connsiteX1" fmla="*/ 4206 w 129081"/>
                <a:gd name="connsiteY1" fmla="*/ 40885 h 78764"/>
                <a:gd name="connsiteX2" fmla="*/ 13786 w 129081"/>
                <a:gd name="connsiteY2" fmla="*/ 40814 h 78764"/>
                <a:gd name="connsiteX3" fmla="*/ 17936 w 129081"/>
                <a:gd name="connsiteY3" fmla="*/ 34899 h 78764"/>
                <a:gd name="connsiteX4" fmla="*/ 24349 w 129081"/>
                <a:gd name="connsiteY4" fmla="*/ 33920 h 78764"/>
                <a:gd name="connsiteX5" fmla="*/ 26849 w 129081"/>
                <a:gd name="connsiteY5" fmla="*/ 26814 h 78764"/>
                <a:gd name="connsiteX6" fmla="*/ 27550 w 129081"/>
                <a:gd name="connsiteY6" fmla="*/ 23320 h 78764"/>
                <a:gd name="connsiteX7" fmla="*/ 32552 w 129081"/>
                <a:gd name="connsiteY7" fmla="*/ 19047 h 78764"/>
                <a:gd name="connsiteX8" fmla="*/ 34621 w 129081"/>
                <a:gd name="connsiteY8" fmla="*/ 16380 h 78764"/>
                <a:gd name="connsiteX9" fmla="*/ 34537 w 129081"/>
                <a:gd name="connsiteY9" fmla="*/ 12760 h 78764"/>
                <a:gd name="connsiteX10" fmla="*/ 32166 w 129081"/>
                <a:gd name="connsiteY10" fmla="*/ 8931 h 78764"/>
                <a:gd name="connsiteX11" fmla="*/ 37615 w 129081"/>
                <a:gd name="connsiteY11" fmla="*/ 961 h 78764"/>
                <a:gd name="connsiteX12" fmla="*/ 42426 w 129081"/>
                <a:gd name="connsiteY12" fmla="*/ 4586 h 78764"/>
                <a:gd name="connsiteX13" fmla="*/ 46353 w 129081"/>
                <a:gd name="connsiteY13" fmla="*/ 5122 h 78764"/>
                <a:gd name="connsiteX14" fmla="*/ 49174 w 129081"/>
                <a:gd name="connsiteY14" fmla="*/ 2560 h 78764"/>
                <a:gd name="connsiteX15" fmla="*/ 52072 w 129081"/>
                <a:gd name="connsiteY15" fmla="*/ 4380 h 78764"/>
                <a:gd name="connsiteX16" fmla="*/ 54359 w 129081"/>
                <a:gd name="connsiteY16" fmla="*/ 88 h 78764"/>
                <a:gd name="connsiteX17" fmla="*/ 60139 w 129081"/>
                <a:gd name="connsiteY17" fmla="*/ 1604 h 78764"/>
                <a:gd name="connsiteX18" fmla="*/ 61421 w 129081"/>
                <a:gd name="connsiteY18" fmla="*/ 2950 h 78764"/>
                <a:gd name="connsiteX19" fmla="*/ 56857 w 129081"/>
                <a:gd name="connsiteY19" fmla="*/ 5507 h 78764"/>
                <a:gd name="connsiteX20" fmla="*/ 57342 w 129081"/>
                <a:gd name="connsiteY20" fmla="*/ 7470 h 78764"/>
                <a:gd name="connsiteX21" fmla="*/ 64328 w 129081"/>
                <a:gd name="connsiteY21" fmla="*/ 8203 h 78764"/>
                <a:gd name="connsiteX22" fmla="*/ 68124 w 129081"/>
                <a:gd name="connsiteY22" fmla="*/ 11325 h 78764"/>
                <a:gd name="connsiteX23" fmla="*/ 70992 w 129081"/>
                <a:gd name="connsiteY23" fmla="*/ 11312 h 78764"/>
                <a:gd name="connsiteX24" fmla="*/ 75158 w 129081"/>
                <a:gd name="connsiteY24" fmla="*/ 10930 h 78764"/>
                <a:gd name="connsiteX25" fmla="*/ 77515 w 129081"/>
                <a:gd name="connsiteY25" fmla="*/ 7829 h 78764"/>
                <a:gd name="connsiteX26" fmla="*/ 80307 w 129081"/>
                <a:gd name="connsiteY26" fmla="*/ 6722 h 78764"/>
                <a:gd name="connsiteX27" fmla="*/ 84386 w 129081"/>
                <a:gd name="connsiteY27" fmla="*/ 10078 h 78764"/>
                <a:gd name="connsiteX28" fmla="*/ 93586 w 129081"/>
                <a:gd name="connsiteY28" fmla="*/ 14323 h 78764"/>
                <a:gd name="connsiteX29" fmla="*/ 94137 w 129081"/>
                <a:gd name="connsiteY29" fmla="*/ 17577 h 78764"/>
                <a:gd name="connsiteX30" fmla="*/ 100725 w 129081"/>
                <a:gd name="connsiteY30" fmla="*/ 18416 h 78764"/>
                <a:gd name="connsiteX31" fmla="*/ 98517 w 129081"/>
                <a:gd name="connsiteY31" fmla="*/ 20007 h 78764"/>
                <a:gd name="connsiteX32" fmla="*/ 99563 w 129081"/>
                <a:gd name="connsiteY32" fmla="*/ 22146 h 78764"/>
                <a:gd name="connsiteX33" fmla="*/ 95703 w 129081"/>
                <a:gd name="connsiteY33" fmla="*/ 23966 h 78764"/>
                <a:gd name="connsiteX34" fmla="*/ 91029 w 129081"/>
                <a:gd name="connsiteY34" fmla="*/ 25860 h 78764"/>
                <a:gd name="connsiteX35" fmla="*/ 90270 w 129081"/>
                <a:gd name="connsiteY35" fmla="*/ 28618 h 78764"/>
                <a:gd name="connsiteX36" fmla="*/ 84714 w 129081"/>
                <a:gd name="connsiteY36" fmla="*/ 29486 h 78764"/>
                <a:gd name="connsiteX37" fmla="*/ 81223 w 129081"/>
                <a:gd name="connsiteY37" fmla="*/ 30858 h 78764"/>
                <a:gd name="connsiteX38" fmla="*/ 78683 w 129081"/>
                <a:gd name="connsiteY38" fmla="*/ 28208 h 78764"/>
                <a:gd name="connsiteX39" fmla="*/ 74474 w 129081"/>
                <a:gd name="connsiteY39" fmla="*/ 29864 h 78764"/>
                <a:gd name="connsiteX40" fmla="*/ 123773 w 129081"/>
                <a:gd name="connsiteY40" fmla="*/ 27999 h 78764"/>
                <a:gd name="connsiteX41" fmla="*/ 126291 w 129081"/>
                <a:gd name="connsiteY41" fmla="*/ 34366 h 78764"/>
                <a:gd name="connsiteX42" fmla="*/ 111102 w 129081"/>
                <a:gd name="connsiteY42" fmla="*/ 39953 h 78764"/>
                <a:gd name="connsiteX43" fmla="*/ 115562 w 129081"/>
                <a:gd name="connsiteY43" fmla="*/ 42421 h 78764"/>
                <a:gd name="connsiteX44" fmla="*/ 117587 w 129081"/>
                <a:gd name="connsiteY44" fmla="*/ 48950 h 78764"/>
                <a:gd name="connsiteX45" fmla="*/ 108335 w 129081"/>
                <a:gd name="connsiteY45" fmla="*/ 54483 h 78764"/>
                <a:gd name="connsiteX46" fmla="*/ 98585 w 129081"/>
                <a:gd name="connsiteY46" fmla="*/ 57166 h 78764"/>
                <a:gd name="connsiteX47" fmla="*/ 97001 w 129081"/>
                <a:gd name="connsiteY47" fmla="*/ 54244 h 78764"/>
                <a:gd name="connsiteX48" fmla="*/ 87399 w 129081"/>
                <a:gd name="connsiteY48" fmla="*/ 58498 h 78764"/>
                <a:gd name="connsiteX49" fmla="*/ 80726 w 129081"/>
                <a:gd name="connsiteY49" fmla="*/ 58308 h 78764"/>
                <a:gd name="connsiteX50" fmla="*/ 70022 w 129081"/>
                <a:gd name="connsiteY50" fmla="*/ 61217 h 78764"/>
                <a:gd name="connsiteX51" fmla="*/ 62138 w 129081"/>
                <a:gd name="connsiteY51" fmla="*/ 58620 h 78764"/>
                <a:gd name="connsiteX52" fmla="*/ 52584 w 129081"/>
                <a:gd name="connsiteY52" fmla="*/ 63268 h 78764"/>
                <a:gd name="connsiteX53" fmla="*/ 54540 w 129081"/>
                <a:gd name="connsiteY53" fmla="*/ 66340 h 78764"/>
                <a:gd name="connsiteX54" fmla="*/ 48142 w 129081"/>
                <a:gd name="connsiteY54" fmla="*/ 67777 h 78764"/>
                <a:gd name="connsiteX55" fmla="*/ 50077 w 129081"/>
                <a:gd name="connsiteY55" fmla="*/ 73012 h 78764"/>
                <a:gd name="connsiteX56" fmla="*/ 45537 w 129081"/>
                <a:gd name="connsiteY56" fmla="*/ 73265 h 78764"/>
                <a:gd name="connsiteX57" fmla="*/ 41593 w 129081"/>
                <a:gd name="connsiteY57" fmla="*/ 78733 h 78764"/>
                <a:gd name="connsiteX58" fmla="*/ 35254 w 129081"/>
                <a:gd name="connsiteY58" fmla="*/ 75591 h 78764"/>
                <a:gd name="connsiteX59" fmla="*/ 26086 w 129081"/>
                <a:gd name="connsiteY59" fmla="*/ 74768 h 78764"/>
                <a:gd name="connsiteX60" fmla="*/ 20687 w 129081"/>
                <a:gd name="connsiteY60" fmla="*/ 70676 h 78764"/>
                <a:gd name="connsiteX61" fmla="*/ 12996 w 129081"/>
                <a:gd name="connsiteY61" fmla="*/ 70975 h 78764"/>
                <a:gd name="connsiteX62" fmla="*/ 10379 w 129081"/>
                <a:gd name="connsiteY62" fmla="*/ 66142 h 78764"/>
                <a:gd name="connsiteX63" fmla="*/ 12601 w 129081"/>
                <a:gd name="connsiteY63" fmla="*/ 60245 h 78764"/>
                <a:gd name="connsiteX64" fmla="*/ 9248 w 129081"/>
                <a:gd name="connsiteY64" fmla="*/ 56985 h 78764"/>
                <a:gd name="connsiteX65" fmla="*/ 8532 w 129081"/>
                <a:gd name="connsiteY65" fmla="*/ 49295 h 78764"/>
                <a:gd name="connsiteX66" fmla="*/ 683 w 129081"/>
                <a:gd name="connsiteY66" fmla="*/ 44751 h 78764"/>
                <a:gd name="connsiteX0" fmla="*/ 683 w 128805"/>
                <a:gd name="connsiteY0" fmla="*/ 44751 h 78764"/>
                <a:gd name="connsiteX1" fmla="*/ 4206 w 128805"/>
                <a:gd name="connsiteY1" fmla="*/ 40885 h 78764"/>
                <a:gd name="connsiteX2" fmla="*/ 13786 w 128805"/>
                <a:gd name="connsiteY2" fmla="*/ 40814 h 78764"/>
                <a:gd name="connsiteX3" fmla="*/ 17936 w 128805"/>
                <a:gd name="connsiteY3" fmla="*/ 34899 h 78764"/>
                <a:gd name="connsiteX4" fmla="*/ 24349 w 128805"/>
                <a:gd name="connsiteY4" fmla="*/ 33920 h 78764"/>
                <a:gd name="connsiteX5" fmla="*/ 26849 w 128805"/>
                <a:gd name="connsiteY5" fmla="*/ 26814 h 78764"/>
                <a:gd name="connsiteX6" fmla="*/ 27550 w 128805"/>
                <a:gd name="connsiteY6" fmla="*/ 23320 h 78764"/>
                <a:gd name="connsiteX7" fmla="*/ 32552 w 128805"/>
                <a:gd name="connsiteY7" fmla="*/ 19047 h 78764"/>
                <a:gd name="connsiteX8" fmla="*/ 34621 w 128805"/>
                <a:gd name="connsiteY8" fmla="*/ 16380 h 78764"/>
                <a:gd name="connsiteX9" fmla="*/ 34537 w 128805"/>
                <a:gd name="connsiteY9" fmla="*/ 12760 h 78764"/>
                <a:gd name="connsiteX10" fmla="*/ 32166 w 128805"/>
                <a:gd name="connsiteY10" fmla="*/ 8931 h 78764"/>
                <a:gd name="connsiteX11" fmla="*/ 37615 w 128805"/>
                <a:gd name="connsiteY11" fmla="*/ 961 h 78764"/>
                <a:gd name="connsiteX12" fmla="*/ 42426 w 128805"/>
                <a:gd name="connsiteY12" fmla="*/ 4586 h 78764"/>
                <a:gd name="connsiteX13" fmla="*/ 46353 w 128805"/>
                <a:gd name="connsiteY13" fmla="*/ 5122 h 78764"/>
                <a:gd name="connsiteX14" fmla="*/ 49174 w 128805"/>
                <a:gd name="connsiteY14" fmla="*/ 2560 h 78764"/>
                <a:gd name="connsiteX15" fmla="*/ 52072 w 128805"/>
                <a:gd name="connsiteY15" fmla="*/ 4380 h 78764"/>
                <a:gd name="connsiteX16" fmla="*/ 54359 w 128805"/>
                <a:gd name="connsiteY16" fmla="*/ 88 h 78764"/>
                <a:gd name="connsiteX17" fmla="*/ 60139 w 128805"/>
                <a:gd name="connsiteY17" fmla="*/ 1604 h 78764"/>
                <a:gd name="connsiteX18" fmla="*/ 61421 w 128805"/>
                <a:gd name="connsiteY18" fmla="*/ 2950 h 78764"/>
                <a:gd name="connsiteX19" fmla="*/ 56857 w 128805"/>
                <a:gd name="connsiteY19" fmla="*/ 5507 h 78764"/>
                <a:gd name="connsiteX20" fmla="*/ 57342 w 128805"/>
                <a:gd name="connsiteY20" fmla="*/ 7470 h 78764"/>
                <a:gd name="connsiteX21" fmla="*/ 64328 w 128805"/>
                <a:gd name="connsiteY21" fmla="*/ 8203 h 78764"/>
                <a:gd name="connsiteX22" fmla="*/ 68124 w 128805"/>
                <a:gd name="connsiteY22" fmla="*/ 11325 h 78764"/>
                <a:gd name="connsiteX23" fmla="*/ 70992 w 128805"/>
                <a:gd name="connsiteY23" fmla="*/ 11312 h 78764"/>
                <a:gd name="connsiteX24" fmla="*/ 75158 w 128805"/>
                <a:gd name="connsiteY24" fmla="*/ 10930 h 78764"/>
                <a:gd name="connsiteX25" fmla="*/ 77515 w 128805"/>
                <a:gd name="connsiteY25" fmla="*/ 7829 h 78764"/>
                <a:gd name="connsiteX26" fmla="*/ 80307 w 128805"/>
                <a:gd name="connsiteY26" fmla="*/ 6722 h 78764"/>
                <a:gd name="connsiteX27" fmla="*/ 84386 w 128805"/>
                <a:gd name="connsiteY27" fmla="*/ 10078 h 78764"/>
                <a:gd name="connsiteX28" fmla="*/ 93586 w 128805"/>
                <a:gd name="connsiteY28" fmla="*/ 14323 h 78764"/>
                <a:gd name="connsiteX29" fmla="*/ 94137 w 128805"/>
                <a:gd name="connsiteY29" fmla="*/ 17577 h 78764"/>
                <a:gd name="connsiteX30" fmla="*/ 100725 w 128805"/>
                <a:gd name="connsiteY30" fmla="*/ 18416 h 78764"/>
                <a:gd name="connsiteX31" fmla="*/ 98517 w 128805"/>
                <a:gd name="connsiteY31" fmla="*/ 20007 h 78764"/>
                <a:gd name="connsiteX32" fmla="*/ 99563 w 128805"/>
                <a:gd name="connsiteY32" fmla="*/ 22146 h 78764"/>
                <a:gd name="connsiteX33" fmla="*/ 95703 w 128805"/>
                <a:gd name="connsiteY33" fmla="*/ 23966 h 78764"/>
                <a:gd name="connsiteX34" fmla="*/ 91029 w 128805"/>
                <a:gd name="connsiteY34" fmla="*/ 25860 h 78764"/>
                <a:gd name="connsiteX35" fmla="*/ 90270 w 128805"/>
                <a:gd name="connsiteY35" fmla="*/ 28618 h 78764"/>
                <a:gd name="connsiteX36" fmla="*/ 84714 w 128805"/>
                <a:gd name="connsiteY36" fmla="*/ 29486 h 78764"/>
                <a:gd name="connsiteX37" fmla="*/ 81223 w 128805"/>
                <a:gd name="connsiteY37" fmla="*/ 30858 h 78764"/>
                <a:gd name="connsiteX38" fmla="*/ 78683 w 128805"/>
                <a:gd name="connsiteY38" fmla="*/ 28208 h 78764"/>
                <a:gd name="connsiteX39" fmla="*/ 123773 w 128805"/>
                <a:gd name="connsiteY39" fmla="*/ 27999 h 78764"/>
                <a:gd name="connsiteX40" fmla="*/ 126291 w 128805"/>
                <a:gd name="connsiteY40" fmla="*/ 34366 h 78764"/>
                <a:gd name="connsiteX41" fmla="*/ 111102 w 128805"/>
                <a:gd name="connsiteY41" fmla="*/ 39953 h 78764"/>
                <a:gd name="connsiteX42" fmla="*/ 115562 w 128805"/>
                <a:gd name="connsiteY42" fmla="*/ 42421 h 78764"/>
                <a:gd name="connsiteX43" fmla="*/ 117587 w 128805"/>
                <a:gd name="connsiteY43" fmla="*/ 48950 h 78764"/>
                <a:gd name="connsiteX44" fmla="*/ 108335 w 128805"/>
                <a:gd name="connsiteY44" fmla="*/ 54483 h 78764"/>
                <a:gd name="connsiteX45" fmla="*/ 98585 w 128805"/>
                <a:gd name="connsiteY45" fmla="*/ 57166 h 78764"/>
                <a:gd name="connsiteX46" fmla="*/ 97001 w 128805"/>
                <a:gd name="connsiteY46" fmla="*/ 54244 h 78764"/>
                <a:gd name="connsiteX47" fmla="*/ 87399 w 128805"/>
                <a:gd name="connsiteY47" fmla="*/ 58498 h 78764"/>
                <a:gd name="connsiteX48" fmla="*/ 80726 w 128805"/>
                <a:gd name="connsiteY48" fmla="*/ 58308 h 78764"/>
                <a:gd name="connsiteX49" fmla="*/ 70022 w 128805"/>
                <a:gd name="connsiteY49" fmla="*/ 61217 h 78764"/>
                <a:gd name="connsiteX50" fmla="*/ 62138 w 128805"/>
                <a:gd name="connsiteY50" fmla="*/ 58620 h 78764"/>
                <a:gd name="connsiteX51" fmla="*/ 52584 w 128805"/>
                <a:gd name="connsiteY51" fmla="*/ 63268 h 78764"/>
                <a:gd name="connsiteX52" fmla="*/ 54540 w 128805"/>
                <a:gd name="connsiteY52" fmla="*/ 66340 h 78764"/>
                <a:gd name="connsiteX53" fmla="*/ 48142 w 128805"/>
                <a:gd name="connsiteY53" fmla="*/ 67777 h 78764"/>
                <a:gd name="connsiteX54" fmla="*/ 50077 w 128805"/>
                <a:gd name="connsiteY54" fmla="*/ 73012 h 78764"/>
                <a:gd name="connsiteX55" fmla="*/ 45537 w 128805"/>
                <a:gd name="connsiteY55" fmla="*/ 73265 h 78764"/>
                <a:gd name="connsiteX56" fmla="*/ 41593 w 128805"/>
                <a:gd name="connsiteY56" fmla="*/ 78733 h 78764"/>
                <a:gd name="connsiteX57" fmla="*/ 35254 w 128805"/>
                <a:gd name="connsiteY57" fmla="*/ 75591 h 78764"/>
                <a:gd name="connsiteX58" fmla="*/ 26086 w 128805"/>
                <a:gd name="connsiteY58" fmla="*/ 74768 h 78764"/>
                <a:gd name="connsiteX59" fmla="*/ 20687 w 128805"/>
                <a:gd name="connsiteY59" fmla="*/ 70676 h 78764"/>
                <a:gd name="connsiteX60" fmla="*/ 12996 w 128805"/>
                <a:gd name="connsiteY60" fmla="*/ 70975 h 78764"/>
                <a:gd name="connsiteX61" fmla="*/ 10379 w 128805"/>
                <a:gd name="connsiteY61" fmla="*/ 66142 h 78764"/>
                <a:gd name="connsiteX62" fmla="*/ 12601 w 128805"/>
                <a:gd name="connsiteY62" fmla="*/ 60245 h 78764"/>
                <a:gd name="connsiteX63" fmla="*/ 9248 w 128805"/>
                <a:gd name="connsiteY63" fmla="*/ 56985 h 78764"/>
                <a:gd name="connsiteX64" fmla="*/ 8532 w 128805"/>
                <a:gd name="connsiteY64" fmla="*/ 49295 h 78764"/>
                <a:gd name="connsiteX65" fmla="*/ 683 w 128805"/>
                <a:gd name="connsiteY65" fmla="*/ 44751 h 78764"/>
                <a:gd name="connsiteX0" fmla="*/ 683 w 128641"/>
                <a:gd name="connsiteY0" fmla="*/ 44751 h 78764"/>
                <a:gd name="connsiteX1" fmla="*/ 4206 w 128641"/>
                <a:gd name="connsiteY1" fmla="*/ 40885 h 78764"/>
                <a:gd name="connsiteX2" fmla="*/ 13786 w 128641"/>
                <a:gd name="connsiteY2" fmla="*/ 40814 h 78764"/>
                <a:gd name="connsiteX3" fmla="*/ 17936 w 128641"/>
                <a:gd name="connsiteY3" fmla="*/ 34899 h 78764"/>
                <a:gd name="connsiteX4" fmla="*/ 24349 w 128641"/>
                <a:gd name="connsiteY4" fmla="*/ 33920 h 78764"/>
                <a:gd name="connsiteX5" fmla="*/ 26849 w 128641"/>
                <a:gd name="connsiteY5" fmla="*/ 26814 h 78764"/>
                <a:gd name="connsiteX6" fmla="*/ 27550 w 128641"/>
                <a:gd name="connsiteY6" fmla="*/ 23320 h 78764"/>
                <a:gd name="connsiteX7" fmla="*/ 32552 w 128641"/>
                <a:gd name="connsiteY7" fmla="*/ 19047 h 78764"/>
                <a:gd name="connsiteX8" fmla="*/ 34621 w 128641"/>
                <a:gd name="connsiteY8" fmla="*/ 16380 h 78764"/>
                <a:gd name="connsiteX9" fmla="*/ 34537 w 128641"/>
                <a:gd name="connsiteY9" fmla="*/ 12760 h 78764"/>
                <a:gd name="connsiteX10" fmla="*/ 32166 w 128641"/>
                <a:gd name="connsiteY10" fmla="*/ 8931 h 78764"/>
                <a:gd name="connsiteX11" fmla="*/ 37615 w 128641"/>
                <a:gd name="connsiteY11" fmla="*/ 961 h 78764"/>
                <a:gd name="connsiteX12" fmla="*/ 42426 w 128641"/>
                <a:gd name="connsiteY12" fmla="*/ 4586 h 78764"/>
                <a:gd name="connsiteX13" fmla="*/ 46353 w 128641"/>
                <a:gd name="connsiteY13" fmla="*/ 5122 h 78764"/>
                <a:gd name="connsiteX14" fmla="*/ 49174 w 128641"/>
                <a:gd name="connsiteY14" fmla="*/ 2560 h 78764"/>
                <a:gd name="connsiteX15" fmla="*/ 52072 w 128641"/>
                <a:gd name="connsiteY15" fmla="*/ 4380 h 78764"/>
                <a:gd name="connsiteX16" fmla="*/ 54359 w 128641"/>
                <a:gd name="connsiteY16" fmla="*/ 88 h 78764"/>
                <a:gd name="connsiteX17" fmla="*/ 60139 w 128641"/>
                <a:gd name="connsiteY17" fmla="*/ 1604 h 78764"/>
                <a:gd name="connsiteX18" fmla="*/ 61421 w 128641"/>
                <a:gd name="connsiteY18" fmla="*/ 2950 h 78764"/>
                <a:gd name="connsiteX19" fmla="*/ 56857 w 128641"/>
                <a:gd name="connsiteY19" fmla="*/ 5507 h 78764"/>
                <a:gd name="connsiteX20" fmla="*/ 57342 w 128641"/>
                <a:gd name="connsiteY20" fmla="*/ 7470 h 78764"/>
                <a:gd name="connsiteX21" fmla="*/ 64328 w 128641"/>
                <a:gd name="connsiteY21" fmla="*/ 8203 h 78764"/>
                <a:gd name="connsiteX22" fmla="*/ 68124 w 128641"/>
                <a:gd name="connsiteY22" fmla="*/ 11325 h 78764"/>
                <a:gd name="connsiteX23" fmla="*/ 70992 w 128641"/>
                <a:gd name="connsiteY23" fmla="*/ 11312 h 78764"/>
                <a:gd name="connsiteX24" fmla="*/ 75158 w 128641"/>
                <a:gd name="connsiteY24" fmla="*/ 10930 h 78764"/>
                <a:gd name="connsiteX25" fmla="*/ 77515 w 128641"/>
                <a:gd name="connsiteY25" fmla="*/ 7829 h 78764"/>
                <a:gd name="connsiteX26" fmla="*/ 80307 w 128641"/>
                <a:gd name="connsiteY26" fmla="*/ 6722 h 78764"/>
                <a:gd name="connsiteX27" fmla="*/ 84386 w 128641"/>
                <a:gd name="connsiteY27" fmla="*/ 10078 h 78764"/>
                <a:gd name="connsiteX28" fmla="*/ 93586 w 128641"/>
                <a:gd name="connsiteY28" fmla="*/ 14323 h 78764"/>
                <a:gd name="connsiteX29" fmla="*/ 94137 w 128641"/>
                <a:gd name="connsiteY29" fmla="*/ 17577 h 78764"/>
                <a:gd name="connsiteX30" fmla="*/ 100725 w 128641"/>
                <a:gd name="connsiteY30" fmla="*/ 18416 h 78764"/>
                <a:gd name="connsiteX31" fmla="*/ 98517 w 128641"/>
                <a:gd name="connsiteY31" fmla="*/ 20007 h 78764"/>
                <a:gd name="connsiteX32" fmla="*/ 99563 w 128641"/>
                <a:gd name="connsiteY32" fmla="*/ 22146 h 78764"/>
                <a:gd name="connsiteX33" fmla="*/ 95703 w 128641"/>
                <a:gd name="connsiteY33" fmla="*/ 23966 h 78764"/>
                <a:gd name="connsiteX34" fmla="*/ 91029 w 128641"/>
                <a:gd name="connsiteY34" fmla="*/ 25860 h 78764"/>
                <a:gd name="connsiteX35" fmla="*/ 90270 w 128641"/>
                <a:gd name="connsiteY35" fmla="*/ 28618 h 78764"/>
                <a:gd name="connsiteX36" fmla="*/ 84714 w 128641"/>
                <a:gd name="connsiteY36" fmla="*/ 29486 h 78764"/>
                <a:gd name="connsiteX37" fmla="*/ 81223 w 128641"/>
                <a:gd name="connsiteY37" fmla="*/ 30858 h 78764"/>
                <a:gd name="connsiteX38" fmla="*/ 123773 w 128641"/>
                <a:gd name="connsiteY38" fmla="*/ 27999 h 78764"/>
                <a:gd name="connsiteX39" fmla="*/ 126291 w 128641"/>
                <a:gd name="connsiteY39" fmla="*/ 34366 h 78764"/>
                <a:gd name="connsiteX40" fmla="*/ 111102 w 128641"/>
                <a:gd name="connsiteY40" fmla="*/ 39953 h 78764"/>
                <a:gd name="connsiteX41" fmla="*/ 115562 w 128641"/>
                <a:gd name="connsiteY41" fmla="*/ 42421 h 78764"/>
                <a:gd name="connsiteX42" fmla="*/ 117587 w 128641"/>
                <a:gd name="connsiteY42" fmla="*/ 48950 h 78764"/>
                <a:gd name="connsiteX43" fmla="*/ 108335 w 128641"/>
                <a:gd name="connsiteY43" fmla="*/ 54483 h 78764"/>
                <a:gd name="connsiteX44" fmla="*/ 98585 w 128641"/>
                <a:gd name="connsiteY44" fmla="*/ 57166 h 78764"/>
                <a:gd name="connsiteX45" fmla="*/ 97001 w 128641"/>
                <a:gd name="connsiteY45" fmla="*/ 54244 h 78764"/>
                <a:gd name="connsiteX46" fmla="*/ 87399 w 128641"/>
                <a:gd name="connsiteY46" fmla="*/ 58498 h 78764"/>
                <a:gd name="connsiteX47" fmla="*/ 80726 w 128641"/>
                <a:gd name="connsiteY47" fmla="*/ 58308 h 78764"/>
                <a:gd name="connsiteX48" fmla="*/ 70022 w 128641"/>
                <a:gd name="connsiteY48" fmla="*/ 61217 h 78764"/>
                <a:gd name="connsiteX49" fmla="*/ 62138 w 128641"/>
                <a:gd name="connsiteY49" fmla="*/ 58620 h 78764"/>
                <a:gd name="connsiteX50" fmla="*/ 52584 w 128641"/>
                <a:gd name="connsiteY50" fmla="*/ 63268 h 78764"/>
                <a:gd name="connsiteX51" fmla="*/ 54540 w 128641"/>
                <a:gd name="connsiteY51" fmla="*/ 66340 h 78764"/>
                <a:gd name="connsiteX52" fmla="*/ 48142 w 128641"/>
                <a:gd name="connsiteY52" fmla="*/ 67777 h 78764"/>
                <a:gd name="connsiteX53" fmla="*/ 50077 w 128641"/>
                <a:gd name="connsiteY53" fmla="*/ 73012 h 78764"/>
                <a:gd name="connsiteX54" fmla="*/ 45537 w 128641"/>
                <a:gd name="connsiteY54" fmla="*/ 73265 h 78764"/>
                <a:gd name="connsiteX55" fmla="*/ 41593 w 128641"/>
                <a:gd name="connsiteY55" fmla="*/ 78733 h 78764"/>
                <a:gd name="connsiteX56" fmla="*/ 35254 w 128641"/>
                <a:gd name="connsiteY56" fmla="*/ 75591 h 78764"/>
                <a:gd name="connsiteX57" fmla="*/ 26086 w 128641"/>
                <a:gd name="connsiteY57" fmla="*/ 74768 h 78764"/>
                <a:gd name="connsiteX58" fmla="*/ 20687 w 128641"/>
                <a:gd name="connsiteY58" fmla="*/ 70676 h 78764"/>
                <a:gd name="connsiteX59" fmla="*/ 12996 w 128641"/>
                <a:gd name="connsiteY59" fmla="*/ 70975 h 78764"/>
                <a:gd name="connsiteX60" fmla="*/ 10379 w 128641"/>
                <a:gd name="connsiteY60" fmla="*/ 66142 h 78764"/>
                <a:gd name="connsiteX61" fmla="*/ 12601 w 128641"/>
                <a:gd name="connsiteY61" fmla="*/ 60245 h 78764"/>
                <a:gd name="connsiteX62" fmla="*/ 9248 w 128641"/>
                <a:gd name="connsiteY62" fmla="*/ 56985 h 78764"/>
                <a:gd name="connsiteX63" fmla="*/ 8532 w 128641"/>
                <a:gd name="connsiteY63" fmla="*/ 49295 h 78764"/>
                <a:gd name="connsiteX64" fmla="*/ 683 w 128641"/>
                <a:gd name="connsiteY64" fmla="*/ 44751 h 78764"/>
                <a:gd name="connsiteX0" fmla="*/ 683 w 128423"/>
                <a:gd name="connsiteY0" fmla="*/ 44751 h 78764"/>
                <a:gd name="connsiteX1" fmla="*/ 4206 w 128423"/>
                <a:gd name="connsiteY1" fmla="*/ 40885 h 78764"/>
                <a:gd name="connsiteX2" fmla="*/ 13786 w 128423"/>
                <a:gd name="connsiteY2" fmla="*/ 40814 h 78764"/>
                <a:gd name="connsiteX3" fmla="*/ 17936 w 128423"/>
                <a:gd name="connsiteY3" fmla="*/ 34899 h 78764"/>
                <a:gd name="connsiteX4" fmla="*/ 24349 w 128423"/>
                <a:gd name="connsiteY4" fmla="*/ 33920 h 78764"/>
                <a:gd name="connsiteX5" fmla="*/ 26849 w 128423"/>
                <a:gd name="connsiteY5" fmla="*/ 26814 h 78764"/>
                <a:gd name="connsiteX6" fmla="*/ 27550 w 128423"/>
                <a:gd name="connsiteY6" fmla="*/ 23320 h 78764"/>
                <a:gd name="connsiteX7" fmla="*/ 32552 w 128423"/>
                <a:gd name="connsiteY7" fmla="*/ 19047 h 78764"/>
                <a:gd name="connsiteX8" fmla="*/ 34621 w 128423"/>
                <a:gd name="connsiteY8" fmla="*/ 16380 h 78764"/>
                <a:gd name="connsiteX9" fmla="*/ 34537 w 128423"/>
                <a:gd name="connsiteY9" fmla="*/ 12760 h 78764"/>
                <a:gd name="connsiteX10" fmla="*/ 32166 w 128423"/>
                <a:gd name="connsiteY10" fmla="*/ 8931 h 78764"/>
                <a:gd name="connsiteX11" fmla="*/ 37615 w 128423"/>
                <a:gd name="connsiteY11" fmla="*/ 961 h 78764"/>
                <a:gd name="connsiteX12" fmla="*/ 42426 w 128423"/>
                <a:gd name="connsiteY12" fmla="*/ 4586 h 78764"/>
                <a:gd name="connsiteX13" fmla="*/ 46353 w 128423"/>
                <a:gd name="connsiteY13" fmla="*/ 5122 h 78764"/>
                <a:gd name="connsiteX14" fmla="*/ 49174 w 128423"/>
                <a:gd name="connsiteY14" fmla="*/ 2560 h 78764"/>
                <a:gd name="connsiteX15" fmla="*/ 52072 w 128423"/>
                <a:gd name="connsiteY15" fmla="*/ 4380 h 78764"/>
                <a:gd name="connsiteX16" fmla="*/ 54359 w 128423"/>
                <a:gd name="connsiteY16" fmla="*/ 88 h 78764"/>
                <a:gd name="connsiteX17" fmla="*/ 60139 w 128423"/>
                <a:gd name="connsiteY17" fmla="*/ 1604 h 78764"/>
                <a:gd name="connsiteX18" fmla="*/ 61421 w 128423"/>
                <a:gd name="connsiteY18" fmla="*/ 2950 h 78764"/>
                <a:gd name="connsiteX19" fmla="*/ 56857 w 128423"/>
                <a:gd name="connsiteY19" fmla="*/ 5507 h 78764"/>
                <a:gd name="connsiteX20" fmla="*/ 57342 w 128423"/>
                <a:gd name="connsiteY20" fmla="*/ 7470 h 78764"/>
                <a:gd name="connsiteX21" fmla="*/ 64328 w 128423"/>
                <a:gd name="connsiteY21" fmla="*/ 8203 h 78764"/>
                <a:gd name="connsiteX22" fmla="*/ 68124 w 128423"/>
                <a:gd name="connsiteY22" fmla="*/ 11325 h 78764"/>
                <a:gd name="connsiteX23" fmla="*/ 70992 w 128423"/>
                <a:gd name="connsiteY23" fmla="*/ 11312 h 78764"/>
                <a:gd name="connsiteX24" fmla="*/ 75158 w 128423"/>
                <a:gd name="connsiteY24" fmla="*/ 10930 h 78764"/>
                <a:gd name="connsiteX25" fmla="*/ 77515 w 128423"/>
                <a:gd name="connsiteY25" fmla="*/ 7829 h 78764"/>
                <a:gd name="connsiteX26" fmla="*/ 80307 w 128423"/>
                <a:gd name="connsiteY26" fmla="*/ 6722 h 78764"/>
                <a:gd name="connsiteX27" fmla="*/ 84386 w 128423"/>
                <a:gd name="connsiteY27" fmla="*/ 10078 h 78764"/>
                <a:gd name="connsiteX28" fmla="*/ 93586 w 128423"/>
                <a:gd name="connsiteY28" fmla="*/ 14323 h 78764"/>
                <a:gd name="connsiteX29" fmla="*/ 94137 w 128423"/>
                <a:gd name="connsiteY29" fmla="*/ 17577 h 78764"/>
                <a:gd name="connsiteX30" fmla="*/ 100725 w 128423"/>
                <a:gd name="connsiteY30" fmla="*/ 18416 h 78764"/>
                <a:gd name="connsiteX31" fmla="*/ 98517 w 128423"/>
                <a:gd name="connsiteY31" fmla="*/ 20007 h 78764"/>
                <a:gd name="connsiteX32" fmla="*/ 99563 w 128423"/>
                <a:gd name="connsiteY32" fmla="*/ 22146 h 78764"/>
                <a:gd name="connsiteX33" fmla="*/ 95703 w 128423"/>
                <a:gd name="connsiteY33" fmla="*/ 23966 h 78764"/>
                <a:gd name="connsiteX34" fmla="*/ 91029 w 128423"/>
                <a:gd name="connsiteY34" fmla="*/ 25860 h 78764"/>
                <a:gd name="connsiteX35" fmla="*/ 90270 w 128423"/>
                <a:gd name="connsiteY35" fmla="*/ 28618 h 78764"/>
                <a:gd name="connsiteX36" fmla="*/ 84714 w 128423"/>
                <a:gd name="connsiteY36" fmla="*/ 29486 h 78764"/>
                <a:gd name="connsiteX37" fmla="*/ 123773 w 128423"/>
                <a:gd name="connsiteY37" fmla="*/ 27999 h 78764"/>
                <a:gd name="connsiteX38" fmla="*/ 126291 w 128423"/>
                <a:gd name="connsiteY38" fmla="*/ 34366 h 78764"/>
                <a:gd name="connsiteX39" fmla="*/ 111102 w 128423"/>
                <a:gd name="connsiteY39" fmla="*/ 39953 h 78764"/>
                <a:gd name="connsiteX40" fmla="*/ 115562 w 128423"/>
                <a:gd name="connsiteY40" fmla="*/ 42421 h 78764"/>
                <a:gd name="connsiteX41" fmla="*/ 117587 w 128423"/>
                <a:gd name="connsiteY41" fmla="*/ 48950 h 78764"/>
                <a:gd name="connsiteX42" fmla="*/ 108335 w 128423"/>
                <a:gd name="connsiteY42" fmla="*/ 54483 h 78764"/>
                <a:gd name="connsiteX43" fmla="*/ 98585 w 128423"/>
                <a:gd name="connsiteY43" fmla="*/ 57166 h 78764"/>
                <a:gd name="connsiteX44" fmla="*/ 97001 w 128423"/>
                <a:gd name="connsiteY44" fmla="*/ 54244 h 78764"/>
                <a:gd name="connsiteX45" fmla="*/ 87399 w 128423"/>
                <a:gd name="connsiteY45" fmla="*/ 58498 h 78764"/>
                <a:gd name="connsiteX46" fmla="*/ 80726 w 128423"/>
                <a:gd name="connsiteY46" fmla="*/ 58308 h 78764"/>
                <a:gd name="connsiteX47" fmla="*/ 70022 w 128423"/>
                <a:gd name="connsiteY47" fmla="*/ 61217 h 78764"/>
                <a:gd name="connsiteX48" fmla="*/ 62138 w 128423"/>
                <a:gd name="connsiteY48" fmla="*/ 58620 h 78764"/>
                <a:gd name="connsiteX49" fmla="*/ 52584 w 128423"/>
                <a:gd name="connsiteY49" fmla="*/ 63268 h 78764"/>
                <a:gd name="connsiteX50" fmla="*/ 54540 w 128423"/>
                <a:gd name="connsiteY50" fmla="*/ 66340 h 78764"/>
                <a:gd name="connsiteX51" fmla="*/ 48142 w 128423"/>
                <a:gd name="connsiteY51" fmla="*/ 67777 h 78764"/>
                <a:gd name="connsiteX52" fmla="*/ 50077 w 128423"/>
                <a:gd name="connsiteY52" fmla="*/ 73012 h 78764"/>
                <a:gd name="connsiteX53" fmla="*/ 45537 w 128423"/>
                <a:gd name="connsiteY53" fmla="*/ 73265 h 78764"/>
                <a:gd name="connsiteX54" fmla="*/ 41593 w 128423"/>
                <a:gd name="connsiteY54" fmla="*/ 78733 h 78764"/>
                <a:gd name="connsiteX55" fmla="*/ 35254 w 128423"/>
                <a:gd name="connsiteY55" fmla="*/ 75591 h 78764"/>
                <a:gd name="connsiteX56" fmla="*/ 26086 w 128423"/>
                <a:gd name="connsiteY56" fmla="*/ 74768 h 78764"/>
                <a:gd name="connsiteX57" fmla="*/ 20687 w 128423"/>
                <a:gd name="connsiteY57" fmla="*/ 70676 h 78764"/>
                <a:gd name="connsiteX58" fmla="*/ 12996 w 128423"/>
                <a:gd name="connsiteY58" fmla="*/ 70975 h 78764"/>
                <a:gd name="connsiteX59" fmla="*/ 10379 w 128423"/>
                <a:gd name="connsiteY59" fmla="*/ 66142 h 78764"/>
                <a:gd name="connsiteX60" fmla="*/ 12601 w 128423"/>
                <a:gd name="connsiteY60" fmla="*/ 60245 h 78764"/>
                <a:gd name="connsiteX61" fmla="*/ 9248 w 128423"/>
                <a:gd name="connsiteY61" fmla="*/ 56985 h 78764"/>
                <a:gd name="connsiteX62" fmla="*/ 8532 w 128423"/>
                <a:gd name="connsiteY62" fmla="*/ 49295 h 78764"/>
                <a:gd name="connsiteX63" fmla="*/ 683 w 128423"/>
                <a:gd name="connsiteY63" fmla="*/ 44751 h 78764"/>
                <a:gd name="connsiteX0" fmla="*/ 683 w 128090"/>
                <a:gd name="connsiteY0" fmla="*/ 44751 h 78764"/>
                <a:gd name="connsiteX1" fmla="*/ 4206 w 128090"/>
                <a:gd name="connsiteY1" fmla="*/ 40885 h 78764"/>
                <a:gd name="connsiteX2" fmla="*/ 13786 w 128090"/>
                <a:gd name="connsiteY2" fmla="*/ 40814 h 78764"/>
                <a:gd name="connsiteX3" fmla="*/ 17936 w 128090"/>
                <a:gd name="connsiteY3" fmla="*/ 34899 h 78764"/>
                <a:gd name="connsiteX4" fmla="*/ 24349 w 128090"/>
                <a:gd name="connsiteY4" fmla="*/ 33920 h 78764"/>
                <a:gd name="connsiteX5" fmla="*/ 26849 w 128090"/>
                <a:gd name="connsiteY5" fmla="*/ 26814 h 78764"/>
                <a:gd name="connsiteX6" fmla="*/ 27550 w 128090"/>
                <a:gd name="connsiteY6" fmla="*/ 23320 h 78764"/>
                <a:gd name="connsiteX7" fmla="*/ 32552 w 128090"/>
                <a:gd name="connsiteY7" fmla="*/ 19047 h 78764"/>
                <a:gd name="connsiteX8" fmla="*/ 34621 w 128090"/>
                <a:gd name="connsiteY8" fmla="*/ 16380 h 78764"/>
                <a:gd name="connsiteX9" fmla="*/ 34537 w 128090"/>
                <a:gd name="connsiteY9" fmla="*/ 12760 h 78764"/>
                <a:gd name="connsiteX10" fmla="*/ 32166 w 128090"/>
                <a:gd name="connsiteY10" fmla="*/ 8931 h 78764"/>
                <a:gd name="connsiteX11" fmla="*/ 37615 w 128090"/>
                <a:gd name="connsiteY11" fmla="*/ 961 h 78764"/>
                <a:gd name="connsiteX12" fmla="*/ 42426 w 128090"/>
                <a:gd name="connsiteY12" fmla="*/ 4586 h 78764"/>
                <a:gd name="connsiteX13" fmla="*/ 46353 w 128090"/>
                <a:gd name="connsiteY13" fmla="*/ 5122 h 78764"/>
                <a:gd name="connsiteX14" fmla="*/ 49174 w 128090"/>
                <a:gd name="connsiteY14" fmla="*/ 2560 h 78764"/>
                <a:gd name="connsiteX15" fmla="*/ 52072 w 128090"/>
                <a:gd name="connsiteY15" fmla="*/ 4380 h 78764"/>
                <a:gd name="connsiteX16" fmla="*/ 54359 w 128090"/>
                <a:gd name="connsiteY16" fmla="*/ 88 h 78764"/>
                <a:gd name="connsiteX17" fmla="*/ 60139 w 128090"/>
                <a:gd name="connsiteY17" fmla="*/ 1604 h 78764"/>
                <a:gd name="connsiteX18" fmla="*/ 61421 w 128090"/>
                <a:gd name="connsiteY18" fmla="*/ 2950 h 78764"/>
                <a:gd name="connsiteX19" fmla="*/ 56857 w 128090"/>
                <a:gd name="connsiteY19" fmla="*/ 5507 h 78764"/>
                <a:gd name="connsiteX20" fmla="*/ 57342 w 128090"/>
                <a:gd name="connsiteY20" fmla="*/ 7470 h 78764"/>
                <a:gd name="connsiteX21" fmla="*/ 64328 w 128090"/>
                <a:gd name="connsiteY21" fmla="*/ 8203 h 78764"/>
                <a:gd name="connsiteX22" fmla="*/ 68124 w 128090"/>
                <a:gd name="connsiteY22" fmla="*/ 11325 h 78764"/>
                <a:gd name="connsiteX23" fmla="*/ 70992 w 128090"/>
                <a:gd name="connsiteY23" fmla="*/ 11312 h 78764"/>
                <a:gd name="connsiteX24" fmla="*/ 75158 w 128090"/>
                <a:gd name="connsiteY24" fmla="*/ 10930 h 78764"/>
                <a:gd name="connsiteX25" fmla="*/ 77515 w 128090"/>
                <a:gd name="connsiteY25" fmla="*/ 7829 h 78764"/>
                <a:gd name="connsiteX26" fmla="*/ 80307 w 128090"/>
                <a:gd name="connsiteY26" fmla="*/ 6722 h 78764"/>
                <a:gd name="connsiteX27" fmla="*/ 84386 w 128090"/>
                <a:gd name="connsiteY27" fmla="*/ 10078 h 78764"/>
                <a:gd name="connsiteX28" fmla="*/ 93586 w 128090"/>
                <a:gd name="connsiteY28" fmla="*/ 14323 h 78764"/>
                <a:gd name="connsiteX29" fmla="*/ 94137 w 128090"/>
                <a:gd name="connsiteY29" fmla="*/ 17577 h 78764"/>
                <a:gd name="connsiteX30" fmla="*/ 100725 w 128090"/>
                <a:gd name="connsiteY30" fmla="*/ 18416 h 78764"/>
                <a:gd name="connsiteX31" fmla="*/ 98517 w 128090"/>
                <a:gd name="connsiteY31" fmla="*/ 20007 h 78764"/>
                <a:gd name="connsiteX32" fmla="*/ 99563 w 128090"/>
                <a:gd name="connsiteY32" fmla="*/ 22146 h 78764"/>
                <a:gd name="connsiteX33" fmla="*/ 95703 w 128090"/>
                <a:gd name="connsiteY33" fmla="*/ 23966 h 78764"/>
                <a:gd name="connsiteX34" fmla="*/ 91029 w 128090"/>
                <a:gd name="connsiteY34" fmla="*/ 25860 h 78764"/>
                <a:gd name="connsiteX35" fmla="*/ 90270 w 128090"/>
                <a:gd name="connsiteY35" fmla="*/ 28618 h 78764"/>
                <a:gd name="connsiteX36" fmla="*/ 123773 w 128090"/>
                <a:gd name="connsiteY36" fmla="*/ 27999 h 78764"/>
                <a:gd name="connsiteX37" fmla="*/ 126291 w 128090"/>
                <a:gd name="connsiteY37" fmla="*/ 34366 h 78764"/>
                <a:gd name="connsiteX38" fmla="*/ 111102 w 128090"/>
                <a:gd name="connsiteY38" fmla="*/ 39953 h 78764"/>
                <a:gd name="connsiteX39" fmla="*/ 115562 w 128090"/>
                <a:gd name="connsiteY39" fmla="*/ 42421 h 78764"/>
                <a:gd name="connsiteX40" fmla="*/ 117587 w 128090"/>
                <a:gd name="connsiteY40" fmla="*/ 48950 h 78764"/>
                <a:gd name="connsiteX41" fmla="*/ 108335 w 128090"/>
                <a:gd name="connsiteY41" fmla="*/ 54483 h 78764"/>
                <a:gd name="connsiteX42" fmla="*/ 98585 w 128090"/>
                <a:gd name="connsiteY42" fmla="*/ 57166 h 78764"/>
                <a:gd name="connsiteX43" fmla="*/ 97001 w 128090"/>
                <a:gd name="connsiteY43" fmla="*/ 54244 h 78764"/>
                <a:gd name="connsiteX44" fmla="*/ 87399 w 128090"/>
                <a:gd name="connsiteY44" fmla="*/ 58498 h 78764"/>
                <a:gd name="connsiteX45" fmla="*/ 80726 w 128090"/>
                <a:gd name="connsiteY45" fmla="*/ 58308 h 78764"/>
                <a:gd name="connsiteX46" fmla="*/ 70022 w 128090"/>
                <a:gd name="connsiteY46" fmla="*/ 61217 h 78764"/>
                <a:gd name="connsiteX47" fmla="*/ 62138 w 128090"/>
                <a:gd name="connsiteY47" fmla="*/ 58620 h 78764"/>
                <a:gd name="connsiteX48" fmla="*/ 52584 w 128090"/>
                <a:gd name="connsiteY48" fmla="*/ 63268 h 78764"/>
                <a:gd name="connsiteX49" fmla="*/ 54540 w 128090"/>
                <a:gd name="connsiteY49" fmla="*/ 66340 h 78764"/>
                <a:gd name="connsiteX50" fmla="*/ 48142 w 128090"/>
                <a:gd name="connsiteY50" fmla="*/ 67777 h 78764"/>
                <a:gd name="connsiteX51" fmla="*/ 50077 w 128090"/>
                <a:gd name="connsiteY51" fmla="*/ 73012 h 78764"/>
                <a:gd name="connsiteX52" fmla="*/ 45537 w 128090"/>
                <a:gd name="connsiteY52" fmla="*/ 73265 h 78764"/>
                <a:gd name="connsiteX53" fmla="*/ 41593 w 128090"/>
                <a:gd name="connsiteY53" fmla="*/ 78733 h 78764"/>
                <a:gd name="connsiteX54" fmla="*/ 35254 w 128090"/>
                <a:gd name="connsiteY54" fmla="*/ 75591 h 78764"/>
                <a:gd name="connsiteX55" fmla="*/ 26086 w 128090"/>
                <a:gd name="connsiteY55" fmla="*/ 74768 h 78764"/>
                <a:gd name="connsiteX56" fmla="*/ 20687 w 128090"/>
                <a:gd name="connsiteY56" fmla="*/ 70676 h 78764"/>
                <a:gd name="connsiteX57" fmla="*/ 12996 w 128090"/>
                <a:gd name="connsiteY57" fmla="*/ 70975 h 78764"/>
                <a:gd name="connsiteX58" fmla="*/ 10379 w 128090"/>
                <a:gd name="connsiteY58" fmla="*/ 66142 h 78764"/>
                <a:gd name="connsiteX59" fmla="*/ 12601 w 128090"/>
                <a:gd name="connsiteY59" fmla="*/ 60245 h 78764"/>
                <a:gd name="connsiteX60" fmla="*/ 9248 w 128090"/>
                <a:gd name="connsiteY60" fmla="*/ 56985 h 78764"/>
                <a:gd name="connsiteX61" fmla="*/ 8532 w 128090"/>
                <a:gd name="connsiteY61" fmla="*/ 49295 h 78764"/>
                <a:gd name="connsiteX62" fmla="*/ 683 w 128090"/>
                <a:gd name="connsiteY62" fmla="*/ 44751 h 78764"/>
                <a:gd name="connsiteX0" fmla="*/ 683 w 128047"/>
                <a:gd name="connsiteY0" fmla="*/ 44751 h 78764"/>
                <a:gd name="connsiteX1" fmla="*/ 4206 w 128047"/>
                <a:gd name="connsiteY1" fmla="*/ 40885 h 78764"/>
                <a:gd name="connsiteX2" fmla="*/ 13786 w 128047"/>
                <a:gd name="connsiteY2" fmla="*/ 40814 h 78764"/>
                <a:gd name="connsiteX3" fmla="*/ 17936 w 128047"/>
                <a:gd name="connsiteY3" fmla="*/ 34899 h 78764"/>
                <a:gd name="connsiteX4" fmla="*/ 24349 w 128047"/>
                <a:gd name="connsiteY4" fmla="*/ 33920 h 78764"/>
                <a:gd name="connsiteX5" fmla="*/ 26849 w 128047"/>
                <a:gd name="connsiteY5" fmla="*/ 26814 h 78764"/>
                <a:gd name="connsiteX6" fmla="*/ 27550 w 128047"/>
                <a:gd name="connsiteY6" fmla="*/ 23320 h 78764"/>
                <a:gd name="connsiteX7" fmla="*/ 32552 w 128047"/>
                <a:gd name="connsiteY7" fmla="*/ 19047 h 78764"/>
                <a:gd name="connsiteX8" fmla="*/ 34621 w 128047"/>
                <a:gd name="connsiteY8" fmla="*/ 16380 h 78764"/>
                <a:gd name="connsiteX9" fmla="*/ 34537 w 128047"/>
                <a:gd name="connsiteY9" fmla="*/ 12760 h 78764"/>
                <a:gd name="connsiteX10" fmla="*/ 32166 w 128047"/>
                <a:gd name="connsiteY10" fmla="*/ 8931 h 78764"/>
                <a:gd name="connsiteX11" fmla="*/ 37615 w 128047"/>
                <a:gd name="connsiteY11" fmla="*/ 961 h 78764"/>
                <a:gd name="connsiteX12" fmla="*/ 42426 w 128047"/>
                <a:gd name="connsiteY12" fmla="*/ 4586 h 78764"/>
                <a:gd name="connsiteX13" fmla="*/ 46353 w 128047"/>
                <a:gd name="connsiteY13" fmla="*/ 5122 h 78764"/>
                <a:gd name="connsiteX14" fmla="*/ 49174 w 128047"/>
                <a:gd name="connsiteY14" fmla="*/ 2560 h 78764"/>
                <a:gd name="connsiteX15" fmla="*/ 52072 w 128047"/>
                <a:gd name="connsiteY15" fmla="*/ 4380 h 78764"/>
                <a:gd name="connsiteX16" fmla="*/ 54359 w 128047"/>
                <a:gd name="connsiteY16" fmla="*/ 88 h 78764"/>
                <a:gd name="connsiteX17" fmla="*/ 60139 w 128047"/>
                <a:gd name="connsiteY17" fmla="*/ 1604 h 78764"/>
                <a:gd name="connsiteX18" fmla="*/ 61421 w 128047"/>
                <a:gd name="connsiteY18" fmla="*/ 2950 h 78764"/>
                <a:gd name="connsiteX19" fmla="*/ 56857 w 128047"/>
                <a:gd name="connsiteY19" fmla="*/ 5507 h 78764"/>
                <a:gd name="connsiteX20" fmla="*/ 57342 w 128047"/>
                <a:gd name="connsiteY20" fmla="*/ 7470 h 78764"/>
                <a:gd name="connsiteX21" fmla="*/ 64328 w 128047"/>
                <a:gd name="connsiteY21" fmla="*/ 8203 h 78764"/>
                <a:gd name="connsiteX22" fmla="*/ 68124 w 128047"/>
                <a:gd name="connsiteY22" fmla="*/ 11325 h 78764"/>
                <a:gd name="connsiteX23" fmla="*/ 70992 w 128047"/>
                <a:gd name="connsiteY23" fmla="*/ 11312 h 78764"/>
                <a:gd name="connsiteX24" fmla="*/ 75158 w 128047"/>
                <a:gd name="connsiteY24" fmla="*/ 10930 h 78764"/>
                <a:gd name="connsiteX25" fmla="*/ 77515 w 128047"/>
                <a:gd name="connsiteY25" fmla="*/ 7829 h 78764"/>
                <a:gd name="connsiteX26" fmla="*/ 80307 w 128047"/>
                <a:gd name="connsiteY26" fmla="*/ 6722 h 78764"/>
                <a:gd name="connsiteX27" fmla="*/ 84386 w 128047"/>
                <a:gd name="connsiteY27" fmla="*/ 10078 h 78764"/>
                <a:gd name="connsiteX28" fmla="*/ 93586 w 128047"/>
                <a:gd name="connsiteY28" fmla="*/ 14323 h 78764"/>
                <a:gd name="connsiteX29" fmla="*/ 94137 w 128047"/>
                <a:gd name="connsiteY29" fmla="*/ 17577 h 78764"/>
                <a:gd name="connsiteX30" fmla="*/ 100725 w 128047"/>
                <a:gd name="connsiteY30" fmla="*/ 18416 h 78764"/>
                <a:gd name="connsiteX31" fmla="*/ 98517 w 128047"/>
                <a:gd name="connsiteY31" fmla="*/ 20007 h 78764"/>
                <a:gd name="connsiteX32" fmla="*/ 99563 w 128047"/>
                <a:gd name="connsiteY32" fmla="*/ 22146 h 78764"/>
                <a:gd name="connsiteX33" fmla="*/ 95703 w 128047"/>
                <a:gd name="connsiteY33" fmla="*/ 23966 h 78764"/>
                <a:gd name="connsiteX34" fmla="*/ 91029 w 128047"/>
                <a:gd name="connsiteY34" fmla="*/ 25860 h 78764"/>
                <a:gd name="connsiteX35" fmla="*/ 123773 w 128047"/>
                <a:gd name="connsiteY35" fmla="*/ 27999 h 78764"/>
                <a:gd name="connsiteX36" fmla="*/ 126291 w 128047"/>
                <a:gd name="connsiteY36" fmla="*/ 34366 h 78764"/>
                <a:gd name="connsiteX37" fmla="*/ 111102 w 128047"/>
                <a:gd name="connsiteY37" fmla="*/ 39953 h 78764"/>
                <a:gd name="connsiteX38" fmla="*/ 115562 w 128047"/>
                <a:gd name="connsiteY38" fmla="*/ 42421 h 78764"/>
                <a:gd name="connsiteX39" fmla="*/ 117587 w 128047"/>
                <a:gd name="connsiteY39" fmla="*/ 48950 h 78764"/>
                <a:gd name="connsiteX40" fmla="*/ 108335 w 128047"/>
                <a:gd name="connsiteY40" fmla="*/ 54483 h 78764"/>
                <a:gd name="connsiteX41" fmla="*/ 98585 w 128047"/>
                <a:gd name="connsiteY41" fmla="*/ 57166 h 78764"/>
                <a:gd name="connsiteX42" fmla="*/ 97001 w 128047"/>
                <a:gd name="connsiteY42" fmla="*/ 54244 h 78764"/>
                <a:gd name="connsiteX43" fmla="*/ 87399 w 128047"/>
                <a:gd name="connsiteY43" fmla="*/ 58498 h 78764"/>
                <a:gd name="connsiteX44" fmla="*/ 80726 w 128047"/>
                <a:gd name="connsiteY44" fmla="*/ 58308 h 78764"/>
                <a:gd name="connsiteX45" fmla="*/ 70022 w 128047"/>
                <a:gd name="connsiteY45" fmla="*/ 61217 h 78764"/>
                <a:gd name="connsiteX46" fmla="*/ 62138 w 128047"/>
                <a:gd name="connsiteY46" fmla="*/ 58620 h 78764"/>
                <a:gd name="connsiteX47" fmla="*/ 52584 w 128047"/>
                <a:gd name="connsiteY47" fmla="*/ 63268 h 78764"/>
                <a:gd name="connsiteX48" fmla="*/ 54540 w 128047"/>
                <a:gd name="connsiteY48" fmla="*/ 66340 h 78764"/>
                <a:gd name="connsiteX49" fmla="*/ 48142 w 128047"/>
                <a:gd name="connsiteY49" fmla="*/ 67777 h 78764"/>
                <a:gd name="connsiteX50" fmla="*/ 50077 w 128047"/>
                <a:gd name="connsiteY50" fmla="*/ 73012 h 78764"/>
                <a:gd name="connsiteX51" fmla="*/ 45537 w 128047"/>
                <a:gd name="connsiteY51" fmla="*/ 73265 h 78764"/>
                <a:gd name="connsiteX52" fmla="*/ 41593 w 128047"/>
                <a:gd name="connsiteY52" fmla="*/ 78733 h 78764"/>
                <a:gd name="connsiteX53" fmla="*/ 35254 w 128047"/>
                <a:gd name="connsiteY53" fmla="*/ 75591 h 78764"/>
                <a:gd name="connsiteX54" fmla="*/ 26086 w 128047"/>
                <a:gd name="connsiteY54" fmla="*/ 74768 h 78764"/>
                <a:gd name="connsiteX55" fmla="*/ 20687 w 128047"/>
                <a:gd name="connsiteY55" fmla="*/ 70676 h 78764"/>
                <a:gd name="connsiteX56" fmla="*/ 12996 w 128047"/>
                <a:gd name="connsiteY56" fmla="*/ 70975 h 78764"/>
                <a:gd name="connsiteX57" fmla="*/ 10379 w 128047"/>
                <a:gd name="connsiteY57" fmla="*/ 66142 h 78764"/>
                <a:gd name="connsiteX58" fmla="*/ 12601 w 128047"/>
                <a:gd name="connsiteY58" fmla="*/ 60245 h 78764"/>
                <a:gd name="connsiteX59" fmla="*/ 9248 w 128047"/>
                <a:gd name="connsiteY59" fmla="*/ 56985 h 78764"/>
                <a:gd name="connsiteX60" fmla="*/ 8532 w 128047"/>
                <a:gd name="connsiteY60" fmla="*/ 49295 h 78764"/>
                <a:gd name="connsiteX61" fmla="*/ 683 w 128047"/>
                <a:gd name="connsiteY61" fmla="*/ 44751 h 78764"/>
                <a:gd name="connsiteX0" fmla="*/ 683 w 127791"/>
                <a:gd name="connsiteY0" fmla="*/ 44751 h 78764"/>
                <a:gd name="connsiteX1" fmla="*/ 4206 w 127791"/>
                <a:gd name="connsiteY1" fmla="*/ 40885 h 78764"/>
                <a:gd name="connsiteX2" fmla="*/ 13786 w 127791"/>
                <a:gd name="connsiteY2" fmla="*/ 40814 h 78764"/>
                <a:gd name="connsiteX3" fmla="*/ 17936 w 127791"/>
                <a:gd name="connsiteY3" fmla="*/ 34899 h 78764"/>
                <a:gd name="connsiteX4" fmla="*/ 24349 w 127791"/>
                <a:gd name="connsiteY4" fmla="*/ 33920 h 78764"/>
                <a:gd name="connsiteX5" fmla="*/ 26849 w 127791"/>
                <a:gd name="connsiteY5" fmla="*/ 26814 h 78764"/>
                <a:gd name="connsiteX6" fmla="*/ 27550 w 127791"/>
                <a:gd name="connsiteY6" fmla="*/ 23320 h 78764"/>
                <a:gd name="connsiteX7" fmla="*/ 32552 w 127791"/>
                <a:gd name="connsiteY7" fmla="*/ 19047 h 78764"/>
                <a:gd name="connsiteX8" fmla="*/ 34621 w 127791"/>
                <a:gd name="connsiteY8" fmla="*/ 16380 h 78764"/>
                <a:gd name="connsiteX9" fmla="*/ 34537 w 127791"/>
                <a:gd name="connsiteY9" fmla="*/ 12760 h 78764"/>
                <a:gd name="connsiteX10" fmla="*/ 32166 w 127791"/>
                <a:gd name="connsiteY10" fmla="*/ 8931 h 78764"/>
                <a:gd name="connsiteX11" fmla="*/ 37615 w 127791"/>
                <a:gd name="connsiteY11" fmla="*/ 961 h 78764"/>
                <a:gd name="connsiteX12" fmla="*/ 42426 w 127791"/>
                <a:gd name="connsiteY12" fmla="*/ 4586 h 78764"/>
                <a:gd name="connsiteX13" fmla="*/ 46353 w 127791"/>
                <a:gd name="connsiteY13" fmla="*/ 5122 h 78764"/>
                <a:gd name="connsiteX14" fmla="*/ 49174 w 127791"/>
                <a:gd name="connsiteY14" fmla="*/ 2560 h 78764"/>
                <a:gd name="connsiteX15" fmla="*/ 52072 w 127791"/>
                <a:gd name="connsiteY15" fmla="*/ 4380 h 78764"/>
                <a:gd name="connsiteX16" fmla="*/ 54359 w 127791"/>
                <a:gd name="connsiteY16" fmla="*/ 88 h 78764"/>
                <a:gd name="connsiteX17" fmla="*/ 60139 w 127791"/>
                <a:gd name="connsiteY17" fmla="*/ 1604 h 78764"/>
                <a:gd name="connsiteX18" fmla="*/ 61421 w 127791"/>
                <a:gd name="connsiteY18" fmla="*/ 2950 h 78764"/>
                <a:gd name="connsiteX19" fmla="*/ 56857 w 127791"/>
                <a:gd name="connsiteY19" fmla="*/ 5507 h 78764"/>
                <a:gd name="connsiteX20" fmla="*/ 57342 w 127791"/>
                <a:gd name="connsiteY20" fmla="*/ 7470 h 78764"/>
                <a:gd name="connsiteX21" fmla="*/ 64328 w 127791"/>
                <a:gd name="connsiteY21" fmla="*/ 8203 h 78764"/>
                <a:gd name="connsiteX22" fmla="*/ 68124 w 127791"/>
                <a:gd name="connsiteY22" fmla="*/ 11325 h 78764"/>
                <a:gd name="connsiteX23" fmla="*/ 70992 w 127791"/>
                <a:gd name="connsiteY23" fmla="*/ 11312 h 78764"/>
                <a:gd name="connsiteX24" fmla="*/ 75158 w 127791"/>
                <a:gd name="connsiteY24" fmla="*/ 10930 h 78764"/>
                <a:gd name="connsiteX25" fmla="*/ 77515 w 127791"/>
                <a:gd name="connsiteY25" fmla="*/ 7829 h 78764"/>
                <a:gd name="connsiteX26" fmla="*/ 80307 w 127791"/>
                <a:gd name="connsiteY26" fmla="*/ 6722 h 78764"/>
                <a:gd name="connsiteX27" fmla="*/ 84386 w 127791"/>
                <a:gd name="connsiteY27" fmla="*/ 10078 h 78764"/>
                <a:gd name="connsiteX28" fmla="*/ 93586 w 127791"/>
                <a:gd name="connsiteY28" fmla="*/ 14323 h 78764"/>
                <a:gd name="connsiteX29" fmla="*/ 94137 w 127791"/>
                <a:gd name="connsiteY29" fmla="*/ 17577 h 78764"/>
                <a:gd name="connsiteX30" fmla="*/ 100725 w 127791"/>
                <a:gd name="connsiteY30" fmla="*/ 18416 h 78764"/>
                <a:gd name="connsiteX31" fmla="*/ 98517 w 127791"/>
                <a:gd name="connsiteY31" fmla="*/ 20007 h 78764"/>
                <a:gd name="connsiteX32" fmla="*/ 99563 w 127791"/>
                <a:gd name="connsiteY32" fmla="*/ 22146 h 78764"/>
                <a:gd name="connsiteX33" fmla="*/ 95703 w 127791"/>
                <a:gd name="connsiteY33" fmla="*/ 23966 h 78764"/>
                <a:gd name="connsiteX34" fmla="*/ 123773 w 127791"/>
                <a:gd name="connsiteY34" fmla="*/ 27999 h 78764"/>
                <a:gd name="connsiteX35" fmla="*/ 126291 w 127791"/>
                <a:gd name="connsiteY35" fmla="*/ 34366 h 78764"/>
                <a:gd name="connsiteX36" fmla="*/ 111102 w 127791"/>
                <a:gd name="connsiteY36" fmla="*/ 39953 h 78764"/>
                <a:gd name="connsiteX37" fmla="*/ 115562 w 127791"/>
                <a:gd name="connsiteY37" fmla="*/ 42421 h 78764"/>
                <a:gd name="connsiteX38" fmla="*/ 117587 w 127791"/>
                <a:gd name="connsiteY38" fmla="*/ 48950 h 78764"/>
                <a:gd name="connsiteX39" fmla="*/ 108335 w 127791"/>
                <a:gd name="connsiteY39" fmla="*/ 54483 h 78764"/>
                <a:gd name="connsiteX40" fmla="*/ 98585 w 127791"/>
                <a:gd name="connsiteY40" fmla="*/ 57166 h 78764"/>
                <a:gd name="connsiteX41" fmla="*/ 97001 w 127791"/>
                <a:gd name="connsiteY41" fmla="*/ 54244 h 78764"/>
                <a:gd name="connsiteX42" fmla="*/ 87399 w 127791"/>
                <a:gd name="connsiteY42" fmla="*/ 58498 h 78764"/>
                <a:gd name="connsiteX43" fmla="*/ 80726 w 127791"/>
                <a:gd name="connsiteY43" fmla="*/ 58308 h 78764"/>
                <a:gd name="connsiteX44" fmla="*/ 70022 w 127791"/>
                <a:gd name="connsiteY44" fmla="*/ 61217 h 78764"/>
                <a:gd name="connsiteX45" fmla="*/ 62138 w 127791"/>
                <a:gd name="connsiteY45" fmla="*/ 58620 h 78764"/>
                <a:gd name="connsiteX46" fmla="*/ 52584 w 127791"/>
                <a:gd name="connsiteY46" fmla="*/ 63268 h 78764"/>
                <a:gd name="connsiteX47" fmla="*/ 54540 w 127791"/>
                <a:gd name="connsiteY47" fmla="*/ 66340 h 78764"/>
                <a:gd name="connsiteX48" fmla="*/ 48142 w 127791"/>
                <a:gd name="connsiteY48" fmla="*/ 67777 h 78764"/>
                <a:gd name="connsiteX49" fmla="*/ 50077 w 127791"/>
                <a:gd name="connsiteY49" fmla="*/ 73012 h 78764"/>
                <a:gd name="connsiteX50" fmla="*/ 45537 w 127791"/>
                <a:gd name="connsiteY50" fmla="*/ 73265 h 78764"/>
                <a:gd name="connsiteX51" fmla="*/ 41593 w 127791"/>
                <a:gd name="connsiteY51" fmla="*/ 78733 h 78764"/>
                <a:gd name="connsiteX52" fmla="*/ 35254 w 127791"/>
                <a:gd name="connsiteY52" fmla="*/ 75591 h 78764"/>
                <a:gd name="connsiteX53" fmla="*/ 26086 w 127791"/>
                <a:gd name="connsiteY53" fmla="*/ 74768 h 78764"/>
                <a:gd name="connsiteX54" fmla="*/ 20687 w 127791"/>
                <a:gd name="connsiteY54" fmla="*/ 70676 h 78764"/>
                <a:gd name="connsiteX55" fmla="*/ 12996 w 127791"/>
                <a:gd name="connsiteY55" fmla="*/ 70975 h 78764"/>
                <a:gd name="connsiteX56" fmla="*/ 10379 w 127791"/>
                <a:gd name="connsiteY56" fmla="*/ 66142 h 78764"/>
                <a:gd name="connsiteX57" fmla="*/ 12601 w 127791"/>
                <a:gd name="connsiteY57" fmla="*/ 60245 h 78764"/>
                <a:gd name="connsiteX58" fmla="*/ 9248 w 127791"/>
                <a:gd name="connsiteY58" fmla="*/ 56985 h 78764"/>
                <a:gd name="connsiteX59" fmla="*/ 8532 w 127791"/>
                <a:gd name="connsiteY59" fmla="*/ 49295 h 78764"/>
                <a:gd name="connsiteX60" fmla="*/ 683 w 127791"/>
                <a:gd name="connsiteY60" fmla="*/ 44751 h 78764"/>
                <a:gd name="connsiteX0" fmla="*/ 683 w 127600"/>
                <a:gd name="connsiteY0" fmla="*/ 44751 h 78764"/>
                <a:gd name="connsiteX1" fmla="*/ 4206 w 127600"/>
                <a:gd name="connsiteY1" fmla="*/ 40885 h 78764"/>
                <a:gd name="connsiteX2" fmla="*/ 13786 w 127600"/>
                <a:gd name="connsiteY2" fmla="*/ 40814 h 78764"/>
                <a:gd name="connsiteX3" fmla="*/ 17936 w 127600"/>
                <a:gd name="connsiteY3" fmla="*/ 34899 h 78764"/>
                <a:gd name="connsiteX4" fmla="*/ 24349 w 127600"/>
                <a:gd name="connsiteY4" fmla="*/ 33920 h 78764"/>
                <a:gd name="connsiteX5" fmla="*/ 26849 w 127600"/>
                <a:gd name="connsiteY5" fmla="*/ 26814 h 78764"/>
                <a:gd name="connsiteX6" fmla="*/ 27550 w 127600"/>
                <a:gd name="connsiteY6" fmla="*/ 23320 h 78764"/>
                <a:gd name="connsiteX7" fmla="*/ 32552 w 127600"/>
                <a:gd name="connsiteY7" fmla="*/ 19047 h 78764"/>
                <a:gd name="connsiteX8" fmla="*/ 34621 w 127600"/>
                <a:gd name="connsiteY8" fmla="*/ 16380 h 78764"/>
                <a:gd name="connsiteX9" fmla="*/ 34537 w 127600"/>
                <a:gd name="connsiteY9" fmla="*/ 12760 h 78764"/>
                <a:gd name="connsiteX10" fmla="*/ 32166 w 127600"/>
                <a:gd name="connsiteY10" fmla="*/ 8931 h 78764"/>
                <a:gd name="connsiteX11" fmla="*/ 37615 w 127600"/>
                <a:gd name="connsiteY11" fmla="*/ 961 h 78764"/>
                <a:gd name="connsiteX12" fmla="*/ 42426 w 127600"/>
                <a:gd name="connsiteY12" fmla="*/ 4586 h 78764"/>
                <a:gd name="connsiteX13" fmla="*/ 46353 w 127600"/>
                <a:gd name="connsiteY13" fmla="*/ 5122 h 78764"/>
                <a:gd name="connsiteX14" fmla="*/ 49174 w 127600"/>
                <a:gd name="connsiteY14" fmla="*/ 2560 h 78764"/>
                <a:gd name="connsiteX15" fmla="*/ 52072 w 127600"/>
                <a:gd name="connsiteY15" fmla="*/ 4380 h 78764"/>
                <a:gd name="connsiteX16" fmla="*/ 54359 w 127600"/>
                <a:gd name="connsiteY16" fmla="*/ 88 h 78764"/>
                <a:gd name="connsiteX17" fmla="*/ 60139 w 127600"/>
                <a:gd name="connsiteY17" fmla="*/ 1604 h 78764"/>
                <a:gd name="connsiteX18" fmla="*/ 61421 w 127600"/>
                <a:gd name="connsiteY18" fmla="*/ 2950 h 78764"/>
                <a:gd name="connsiteX19" fmla="*/ 56857 w 127600"/>
                <a:gd name="connsiteY19" fmla="*/ 5507 h 78764"/>
                <a:gd name="connsiteX20" fmla="*/ 57342 w 127600"/>
                <a:gd name="connsiteY20" fmla="*/ 7470 h 78764"/>
                <a:gd name="connsiteX21" fmla="*/ 64328 w 127600"/>
                <a:gd name="connsiteY21" fmla="*/ 8203 h 78764"/>
                <a:gd name="connsiteX22" fmla="*/ 68124 w 127600"/>
                <a:gd name="connsiteY22" fmla="*/ 11325 h 78764"/>
                <a:gd name="connsiteX23" fmla="*/ 70992 w 127600"/>
                <a:gd name="connsiteY23" fmla="*/ 11312 h 78764"/>
                <a:gd name="connsiteX24" fmla="*/ 75158 w 127600"/>
                <a:gd name="connsiteY24" fmla="*/ 10930 h 78764"/>
                <a:gd name="connsiteX25" fmla="*/ 77515 w 127600"/>
                <a:gd name="connsiteY25" fmla="*/ 7829 h 78764"/>
                <a:gd name="connsiteX26" fmla="*/ 80307 w 127600"/>
                <a:gd name="connsiteY26" fmla="*/ 6722 h 78764"/>
                <a:gd name="connsiteX27" fmla="*/ 84386 w 127600"/>
                <a:gd name="connsiteY27" fmla="*/ 10078 h 78764"/>
                <a:gd name="connsiteX28" fmla="*/ 93586 w 127600"/>
                <a:gd name="connsiteY28" fmla="*/ 14323 h 78764"/>
                <a:gd name="connsiteX29" fmla="*/ 94137 w 127600"/>
                <a:gd name="connsiteY29" fmla="*/ 17577 h 78764"/>
                <a:gd name="connsiteX30" fmla="*/ 100725 w 127600"/>
                <a:gd name="connsiteY30" fmla="*/ 18416 h 78764"/>
                <a:gd name="connsiteX31" fmla="*/ 98517 w 127600"/>
                <a:gd name="connsiteY31" fmla="*/ 20007 h 78764"/>
                <a:gd name="connsiteX32" fmla="*/ 99563 w 127600"/>
                <a:gd name="connsiteY32" fmla="*/ 22146 h 78764"/>
                <a:gd name="connsiteX33" fmla="*/ 123773 w 127600"/>
                <a:gd name="connsiteY33" fmla="*/ 27999 h 78764"/>
                <a:gd name="connsiteX34" fmla="*/ 126291 w 127600"/>
                <a:gd name="connsiteY34" fmla="*/ 34366 h 78764"/>
                <a:gd name="connsiteX35" fmla="*/ 111102 w 127600"/>
                <a:gd name="connsiteY35" fmla="*/ 39953 h 78764"/>
                <a:gd name="connsiteX36" fmla="*/ 115562 w 127600"/>
                <a:gd name="connsiteY36" fmla="*/ 42421 h 78764"/>
                <a:gd name="connsiteX37" fmla="*/ 117587 w 127600"/>
                <a:gd name="connsiteY37" fmla="*/ 48950 h 78764"/>
                <a:gd name="connsiteX38" fmla="*/ 108335 w 127600"/>
                <a:gd name="connsiteY38" fmla="*/ 54483 h 78764"/>
                <a:gd name="connsiteX39" fmla="*/ 98585 w 127600"/>
                <a:gd name="connsiteY39" fmla="*/ 57166 h 78764"/>
                <a:gd name="connsiteX40" fmla="*/ 97001 w 127600"/>
                <a:gd name="connsiteY40" fmla="*/ 54244 h 78764"/>
                <a:gd name="connsiteX41" fmla="*/ 87399 w 127600"/>
                <a:gd name="connsiteY41" fmla="*/ 58498 h 78764"/>
                <a:gd name="connsiteX42" fmla="*/ 80726 w 127600"/>
                <a:gd name="connsiteY42" fmla="*/ 58308 h 78764"/>
                <a:gd name="connsiteX43" fmla="*/ 70022 w 127600"/>
                <a:gd name="connsiteY43" fmla="*/ 61217 h 78764"/>
                <a:gd name="connsiteX44" fmla="*/ 62138 w 127600"/>
                <a:gd name="connsiteY44" fmla="*/ 58620 h 78764"/>
                <a:gd name="connsiteX45" fmla="*/ 52584 w 127600"/>
                <a:gd name="connsiteY45" fmla="*/ 63268 h 78764"/>
                <a:gd name="connsiteX46" fmla="*/ 54540 w 127600"/>
                <a:gd name="connsiteY46" fmla="*/ 66340 h 78764"/>
                <a:gd name="connsiteX47" fmla="*/ 48142 w 127600"/>
                <a:gd name="connsiteY47" fmla="*/ 67777 h 78764"/>
                <a:gd name="connsiteX48" fmla="*/ 50077 w 127600"/>
                <a:gd name="connsiteY48" fmla="*/ 73012 h 78764"/>
                <a:gd name="connsiteX49" fmla="*/ 45537 w 127600"/>
                <a:gd name="connsiteY49" fmla="*/ 73265 h 78764"/>
                <a:gd name="connsiteX50" fmla="*/ 41593 w 127600"/>
                <a:gd name="connsiteY50" fmla="*/ 78733 h 78764"/>
                <a:gd name="connsiteX51" fmla="*/ 35254 w 127600"/>
                <a:gd name="connsiteY51" fmla="*/ 75591 h 78764"/>
                <a:gd name="connsiteX52" fmla="*/ 26086 w 127600"/>
                <a:gd name="connsiteY52" fmla="*/ 74768 h 78764"/>
                <a:gd name="connsiteX53" fmla="*/ 20687 w 127600"/>
                <a:gd name="connsiteY53" fmla="*/ 70676 h 78764"/>
                <a:gd name="connsiteX54" fmla="*/ 12996 w 127600"/>
                <a:gd name="connsiteY54" fmla="*/ 70975 h 78764"/>
                <a:gd name="connsiteX55" fmla="*/ 10379 w 127600"/>
                <a:gd name="connsiteY55" fmla="*/ 66142 h 78764"/>
                <a:gd name="connsiteX56" fmla="*/ 12601 w 127600"/>
                <a:gd name="connsiteY56" fmla="*/ 60245 h 78764"/>
                <a:gd name="connsiteX57" fmla="*/ 9248 w 127600"/>
                <a:gd name="connsiteY57" fmla="*/ 56985 h 78764"/>
                <a:gd name="connsiteX58" fmla="*/ 8532 w 127600"/>
                <a:gd name="connsiteY58" fmla="*/ 49295 h 78764"/>
                <a:gd name="connsiteX59" fmla="*/ 683 w 127600"/>
                <a:gd name="connsiteY59" fmla="*/ 44751 h 78764"/>
                <a:gd name="connsiteX0" fmla="*/ 683 w 131749"/>
                <a:gd name="connsiteY0" fmla="*/ 44751 h 78764"/>
                <a:gd name="connsiteX1" fmla="*/ 4206 w 131749"/>
                <a:gd name="connsiteY1" fmla="*/ 40885 h 78764"/>
                <a:gd name="connsiteX2" fmla="*/ 13786 w 131749"/>
                <a:gd name="connsiteY2" fmla="*/ 40814 h 78764"/>
                <a:gd name="connsiteX3" fmla="*/ 17936 w 131749"/>
                <a:gd name="connsiteY3" fmla="*/ 34899 h 78764"/>
                <a:gd name="connsiteX4" fmla="*/ 24349 w 131749"/>
                <a:gd name="connsiteY4" fmla="*/ 33920 h 78764"/>
                <a:gd name="connsiteX5" fmla="*/ 26849 w 131749"/>
                <a:gd name="connsiteY5" fmla="*/ 26814 h 78764"/>
                <a:gd name="connsiteX6" fmla="*/ 27550 w 131749"/>
                <a:gd name="connsiteY6" fmla="*/ 23320 h 78764"/>
                <a:gd name="connsiteX7" fmla="*/ 32552 w 131749"/>
                <a:gd name="connsiteY7" fmla="*/ 19047 h 78764"/>
                <a:gd name="connsiteX8" fmla="*/ 34621 w 131749"/>
                <a:gd name="connsiteY8" fmla="*/ 16380 h 78764"/>
                <a:gd name="connsiteX9" fmla="*/ 34537 w 131749"/>
                <a:gd name="connsiteY9" fmla="*/ 12760 h 78764"/>
                <a:gd name="connsiteX10" fmla="*/ 32166 w 131749"/>
                <a:gd name="connsiteY10" fmla="*/ 8931 h 78764"/>
                <a:gd name="connsiteX11" fmla="*/ 37615 w 131749"/>
                <a:gd name="connsiteY11" fmla="*/ 961 h 78764"/>
                <a:gd name="connsiteX12" fmla="*/ 42426 w 131749"/>
                <a:gd name="connsiteY12" fmla="*/ 4586 h 78764"/>
                <a:gd name="connsiteX13" fmla="*/ 46353 w 131749"/>
                <a:gd name="connsiteY13" fmla="*/ 5122 h 78764"/>
                <a:gd name="connsiteX14" fmla="*/ 49174 w 131749"/>
                <a:gd name="connsiteY14" fmla="*/ 2560 h 78764"/>
                <a:gd name="connsiteX15" fmla="*/ 52072 w 131749"/>
                <a:gd name="connsiteY15" fmla="*/ 4380 h 78764"/>
                <a:gd name="connsiteX16" fmla="*/ 54359 w 131749"/>
                <a:gd name="connsiteY16" fmla="*/ 88 h 78764"/>
                <a:gd name="connsiteX17" fmla="*/ 60139 w 131749"/>
                <a:gd name="connsiteY17" fmla="*/ 1604 h 78764"/>
                <a:gd name="connsiteX18" fmla="*/ 61421 w 131749"/>
                <a:gd name="connsiteY18" fmla="*/ 2950 h 78764"/>
                <a:gd name="connsiteX19" fmla="*/ 56857 w 131749"/>
                <a:gd name="connsiteY19" fmla="*/ 5507 h 78764"/>
                <a:gd name="connsiteX20" fmla="*/ 57342 w 131749"/>
                <a:gd name="connsiteY20" fmla="*/ 7470 h 78764"/>
                <a:gd name="connsiteX21" fmla="*/ 64328 w 131749"/>
                <a:gd name="connsiteY21" fmla="*/ 8203 h 78764"/>
                <a:gd name="connsiteX22" fmla="*/ 68124 w 131749"/>
                <a:gd name="connsiteY22" fmla="*/ 11325 h 78764"/>
                <a:gd name="connsiteX23" fmla="*/ 70992 w 131749"/>
                <a:gd name="connsiteY23" fmla="*/ 11312 h 78764"/>
                <a:gd name="connsiteX24" fmla="*/ 75158 w 131749"/>
                <a:gd name="connsiteY24" fmla="*/ 10930 h 78764"/>
                <a:gd name="connsiteX25" fmla="*/ 77515 w 131749"/>
                <a:gd name="connsiteY25" fmla="*/ 7829 h 78764"/>
                <a:gd name="connsiteX26" fmla="*/ 80307 w 131749"/>
                <a:gd name="connsiteY26" fmla="*/ 6722 h 78764"/>
                <a:gd name="connsiteX27" fmla="*/ 84386 w 131749"/>
                <a:gd name="connsiteY27" fmla="*/ 10078 h 78764"/>
                <a:gd name="connsiteX28" fmla="*/ 93586 w 131749"/>
                <a:gd name="connsiteY28" fmla="*/ 14323 h 78764"/>
                <a:gd name="connsiteX29" fmla="*/ 94137 w 131749"/>
                <a:gd name="connsiteY29" fmla="*/ 17577 h 78764"/>
                <a:gd name="connsiteX30" fmla="*/ 100725 w 131749"/>
                <a:gd name="connsiteY30" fmla="*/ 18416 h 78764"/>
                <a:gd name="connsiteX31" fmla="*/ 98517 w 131749"/>
                <a:gd name="connsiteY31" fmla="*/ 20007 h 78764"/>
                <a:gd name="connsiteX32" fmla="*/ 99563 w 131749"/>
                <a:gd name="connsiteY32" fmla="*/ 22146 h 78764"/>
                <a:gd name="connsiteX33" fmla="*/ 129983 w 131749"/>
                <a:gd name="connsiteY33" fmla="*/ 28828 h 78764"/>
                <a:gd name="connsiteX34" fmla="*/ 126291 w 131749"/>
                <a:gd name="connsiteY34" fmla="*/ 34366 h 78764"/>
                <a:gd name="connsiteX35" fmla="*/ 111102 w 131749"/>
                <a:gd name="connsiteY35" fmla="*/ 39953 h 78764"/>
                <a:gd name="connsiteX36" fmla="*/ 115562 w 131749"/>
                <a:gd name="connsiteY36" fmla="*/ 42421 h 78764"/>
                <a:gd name="connsiteX37" fmla="*/ 117587 w 131749"/>
                <a:gd name="connsiteY37" fmla="*/ 48950 h 78764"/>
                <a:gd name="connsiteX38" fmla="*/ 108335 w 131749"/>
                <a:gd name="connsiteY38" fmla="*/ 54483 h 78764"/>
                <a:gd name="connsiteX39" fmla="*/ 98585 w 131749"/>
                <a:gd name="connsiteY39" fmla="*/ 57166 h 78764"/>
                <a:gd name="connsiteX40" fmla="*/ 97001 w 131749"/>
                <a:gd name="connsiteY40" fmla="*/ 54244 h 78764"/>
                <a:gd name="connsiteX41" fmla="*/ 87399 w 131749"/>
                <a:gd name="connsiteY41" fmla="*/ 58498 h 78764"/>
                <a:gd name="connsiteX42" fmla="*/ 80726 w 131749"/>
                <a:gd name="connsiteY42" fmla="*/ 58308 h 78764"/>
                <a:gd name="connsiteX43" fmla="*/ 70022 w 131749"/>
                <a:gd name="connsiteY43" fmla="*/ 61217 h 78764"/>
                <a:gd name="connsiteX44" fmla="*/ 62138 w 131749"/>
                <a:gd name="connsiteY44" fmla="*/ 58620 h 78764"/>
                <a:gd name="connsiteX45" fmla="*/ 52584 w 131749"/>
                <a:gd name="connsiteY45" fmla="*/ 63268 h 78764"/>
                <a:gd name="connsiteX46" fmla="*/ 54540 w 131749"/>
                <a:gd name="connsiteY46" fmla="*/ 66340 h 78764"/>
                <a:gd name="connsiteX47" fmla="*/ 48142 w 131749"/>
                <a:gd name="connsiteY47" fmla="*/ 67777 h 78764"/>
                <a:gd name="connsiteX48" fmla="*/ 50077 w 131749"/>
                <a:gd name="connsiteY48" fmla="*/ 73012 h 78764"/>
                <a:gd name="connsiteX49" fmla="*/ 45537 w 131749"/>
                <a:gd name="connsiteY49" fmla="*/ 73265 h 78764"/>
                <a:gd name="connsiteX50" fmla="*/ 41593 w 131749"/>
                <a:gd name="connsiteY50" fmla="*/ 78733 h 78764"/>
                <a:gd name="connsiteX51" fmla="*/ 35254 w 131749"/>
                <a:gd name="connsiteY51" fmla="*/ 75591 h 78764"/>
                <a:gd name="connsiteX52" fmla="*/ 26086 w 131749"/>
                <a:gd name="connsiteY52" fmla="*/ 74768 h 78764"/>
                <a:gd name="connsiteX53" fmla="*/ 20687 w 131749"/>
                <a:gd name="connsiteY53" fmla="*/ 70676 h 78764"/>
                <a:gd name="connsiteX54" fmla="*/ 12996 w 131749"/>
                <a:gd name="connsiteY54" fmla="*/ 70975 h 78764"/>
                <a:gd name="connsiteX55" fmla="*/ 10379 w 131749"/>
                <a:gd name="connsiteY55" fmla="*/ 66142 h 78764"/>
                <a:gd name="connsiteX56" fmla="*/ 12601 w 131749"/>
                <a:gd name="connsiteY56" fmla="*/ 60245 h 78764"/>
                <a:gd name="connsiteX57" fmla="*/ 9248 w 131749"/>
                <a:gd name="connsiteY57" fmla="*/ 56985 h 78764"/>
                <a:gd name="connsiteX58" fmla="*/ 8532 w 131749"/>
                <a:gd name="connsiteY58" fmla="*/ 49295 h 78764"/>
                <a:gd name="connsiteX59" fmla="*/ 683 w 131749"/>
                <a:gd name="connsiteY59" fmla="*/ 44751 h 78764"/>
                <a:gd name="connsiteX0" fmla="*/ 683 w 130188"/>
                <a:gd name="connsiteY0" fmla="*/ 44751 h 78764"/>
                <a:gd name="connsiteX1" fmla="*/ 4206 w 130188"/>
                <a:gd name="connsiteY1" fmla="*/ 40885 h 78764"/>
                <a:gd name="connsiteX2" fmla="*/ 13786 w 130188"/>
                <a:gd name="connsiteY2" fmla="*/ 40814 h 78764"/>
                <a:gd name="connsiteX3" fmla="*/ 17936 w 130188"/>
                <a:gd name="connsiteY3" fmla="*/ 34899 h 78764"/>
                <a:gd name="connsiteX4" fmla="*/ 24349 w 130188"/>
                <a:gd name="connsiteY4" fmla="*/ 33920 h 78764"/>
                <a:gd name="connsiteX5" fmla="*/ 26849 w 130188"/>
                <a:gd name="connsiteY5" fmla="*/ 26814 h 78764"/>
                <a:gd name="connsiteX6" fmla="*/ 27550 w 130188"/>
                <a:gd name="connsiteY6" fmla="*/ 23320 h 78764"/>
                <a:gd name="connsiteX7" fmla="*/ 32552 w 130188"/>
                <a:gd name="connsiteY7" fmla="*/ 19047 h 78764"/>
                <a:gd name="connsiteX8" fmla="*/ 34621 w 130188"/>
                <a:gd name="connsiteY8" fmla="*/ 16380 h 78764"/>
                <a:gd name="connsiteX9" fmla="*/ 34537 w 130188"/>
                <a:gd name="connsiteY9" fmla="*/ 12760 h 78764"/>
                <a:gd name="connsiteX10" fmla="*/ 32166 w 130188"/>
                <a:gd name="connsiteY10" fmla="*/ 8931 h 78764"/>
                <a:gd name="connsiteX11" fmla="*/ 37615 w 130188"/>
                <a:gd name="connsiteY11" fmla="*/ 961 h 78764"/>
                <a:gd name="connsiteX12" fmla="*/ 42426 w 130188"/>
                <a:gd name="connsiteY12" fmla="*/ 4586 h 78764"/>
                <a:gd name="connsiteX13" fmla="*/ 46353 w 130188"/>
                <a:gd name="connsiteY13" fmla="*/ 5122 h 78764"/>
                <a:gd name="connsiteX14" fmla="*/ 49174 w 130188"/>
                <a:gd name="connsiteY14" fmla="*/ 2560 h 78764"/>
                <a:gd name="connsiteX15" fmla="*/ 52072 w 130188"/>
                <a:gd name="connsiteY15" fmla="*/ 4380 h 78764"/>
                <a:gd name="connsiteX16" fmla="*/ 54359 w 130188"/>
                <a:gd name="connsiteY16" fmla="*/ 88 h 78764"/>
                <a:gd name="connsiteX17" fmla="*/ 60139 w 130188"/>
                <a:gd name="connsiteY17" fmla="*/ 1604 h 78764"/>
                <a:gd name="connsiteX18" fmla="*/ 61421 w 130188"/>
                <a:gd name="connsiteY18" fmla="*/ 2950 h 78764"/>
                <a:gd name="connsiteX19" fmla="*/ 56857 w 130188"/>
                <a:gd name="connsiteY19" fmla="*/ 5507 h 78764"/>
                <a:gd name="connsiteX20" fmla="*/ 57342 w 130188"/>
                <a:gd name="connsiteY20" fmla="*/ 7470 h 78764"/>
                <a:gd name="connsiteX21" fmla="*/ 64328 w 130188"/>
                <a:gd name="connsiteY21" fmla="*/ 8203 h 78764"/>
                <a:gd name="connsiteX22" fmla="*/ 68124 w 130188"/>
                <a:gd name="connsiteY22" fmla="*/ 11325 h 78764"/>
                <a:gd name="connsiteX23" fmla="*/ 70992 w 130188"/>
                <a:gd name="connsiteY23" fmla="*/ 11312 h 78764"/>
                <a:gd name="connsiteX24" fmla="*/ 75158 w 130188"/>
                <a:gd name="connsiteY24" fmla="*/ 10930 h 78764"/>
                <a:gd name="connsiteX25" fmla="*/ 77515 w 130188"/>
                <a:gd name="connsiteY25" fmla="*/ 7829 h 78764"/>
                <a:gd name="connsiteX26" fmla="*/ 80307 w 130188"/>
                <a:gd name="connsiteY26" fmla="*/ 6722 h 78764"/>
                <a:gd name="connsiteX27" fmla="*/ 84386 w 130188"/>
                <a:gd name="connsiteY27" fmla="*/ 10078 h 78764"/>
                <a:gd name="connsiteX28" fmla="*/ 93586 w 130188"/>
                <a:gd name="connsiteY28" fmla="*/ 14323 h 78764"/>
                <a:gd name="connsiteX29" fmla="*/ 94137 w 130188"/>
                <a:gd name="connsiteY29" fmla="*/ 17577 h 78764"/>
                <a:gd name="connsiteX30" fmla="*/ 100725 w 130188"/>
                <a:gd name="connsiteY30" fmla="*/ 18416 h 78764"/>
                <a:gd name="connsiteX31" fmla="*/ 98517 w 130188"/>
                <a:gd name="connsiteY31" fmla="*/ 20007 h 78764"/>
                <a:gd name="connsiteX32" fmla="*/ 99563 w 130188"/>
                <a:gd name="connsiteY32" fmla="*/ 22146 h 78764"/>
                <a:gd name="connsiteX33" fmla="*/ 129983 w 130188"/>
                <a:gd name="connsiteY33" fmla="*/ 28828 h 78764"/>
                <a:gd name="connsiteX34" fmla="*/ 126291 w 130188"/>
                <a:gd name="connsiteY34" fmla="*/ 34366 h 78764"/>
                <a:gd name="connsiteX35" fmla="*/ 111102 w 130188"/>
                <a:gd name="connsiteY35" fmla="*/ 39953 h 78764"/>
                <a:gd name="connsiteX36" fmla="*/ 115562 w 130188"/>
                <a:gd name="connsiteY36" fmla="*/ 42421 h 78764"/>
                <a:gd name="connsiteX37" fmla="*/ 117587 w 130188"/>
                <a:gd name="connsiteY37" fmla="*/ 48950 h 78764"/>
                <a:gd name="connsiteX38" fmla="*/ 108335 w 130188"/>
                <a:gd name="connsiteY38" fmla="*/ 54483 h 78764"/>
                <a:gd name="connsiteX39" fmla="*/ 98585 w 130188"/>
                <a:gd name="connsiteY39" fmla="*/ 57166 h 78764"/>
                <a:gd name="connsiteX40" fmla="*/ 97001 w 130188"/>
                <a:gd name="connsiteY40" fmla="*/ 54244 h 78764"/>
                <a:gd name="connsiteX41" fmla="*/ 87399 w 130188"/>
                <a:gd name="connsiteY41" fmla="*/ 58498 h 78764"/>
                <a:gd name="connsiteX42" fmla="*/ 80726 w 130188"/>
                <a:gd name="connsiteY42" fmla="*/ 58308 h 78764"/>
                <a:gd name="connsiteX43" fmla="*/ 70022 w 130188"/>
                <a:gd name="connsiteY43" fmla="*/ 61217 h 78764"/>
                <a:gd name="connsiteX44" fmla="*/ 62138 w 130188"/>
                <a:gd name="connsiteY44" fmla="*/ 58620 h 78764"/>
                <a:gd name="connsiteX45" fmla="*/ 52584 w 130188"/>
                <a:gd name="connsiteY45" fmla="*/ 63268 h 78764"/>
                <a:gd name="connsiteX46" fmla="*/ 54540 w 130188"/>
                <a:gd name="connsiteY46" fmla="*/ 66340 h 78764"/>
                <a:gd name="connsiteX47" fmla="*/ 48142 w 130188"/>
                <a:gd name="connsiteY47" fmla="*/ 67777 h 78764"/>
                <a:gd name="connsiteX48" fmla="*/ 50077 w 130188"/>
                <a:gd name="connsiteY48" fmla="*/ 73012 h 78764"/>
                <a:gd name="connsiteX49" fmla="*/ 45537 w 130188"/>
                <a:gd name="connsiteY49" fmla="*/ 73265 h 78764"/>
                <a:gd name="connsiteX50" fmla="*/ 41593 w 130188"/>
                <a:gd name="connsiteY50" fmla="*/ 78733 h 78764"/>
                <a:gd name="connsiteX51" fmla="*/ 35254 w 130188"/>
                <a:gd name="connsiteY51" fmla="*/ 75591 h 78764"/>
                <a:gd name="connsiteX52" fmla="*/ 26086 w 130188"/>
                <a:gd name="connsiteY52" fmla="*/ 74768 h 78764"/>
                <a:gd name="connsiteX53" fmla="*/ 20687 w 130188"/>
                <a:gd name="connsiteY53" fmla="*/ 70676 h 78764"/>
                <a:gd name="connsiteX54" fmla="*/ 12996 w 130188"/>
                <a:gd name="connsiteY54" fmla="*/ 70975 h 78764"/>
                <a:gd name="connsiteX55" fmla="*/ 10379 w 130188"/>
                <a:gd name="connsiteY55" fmla="*/ 66142 h 78764"/>
                <a:gd name="connsiteX56" fmla="*/ 12601 w 130188"/>
                <a:gd name="connsiteY56" fmla="*/ 60245 h 78764"/>
                <a:gd name="connsiteX57" fmla="*/ 9248 w 130188"/>
                <a:gd name="connsiteY57" fmla="*/ 56985 h 78764"/>
                <a:gd name="connsiteX58" fmla="*/ 8532 w 130188"/>
                <a:gd name="connsiteY58" fmla="*/ 49295 h 78764"/>
                <a:gd name="connsiteX59" fmla="*/ 683 w 130188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98517 w 134255"/>
                <a:gd name="connsiteY31" fmla="*/ 2000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92161 w 134255"/>
                <a:gd name="connsiteY25" fmla="*/ 1641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5518 h 79531"/>
                <a:gd name="connsiteX1" fmla="*/ 4206 w 134255"/>
                <a:gd name="connsiteY1" fmla="*/ 41652 h 79531"/>
                <a:gd name="connsiteX2" fmla="*/ 13786 w 134255"/>
                <a:gd name="connsiteY2" fmla="*/ 41581 h 79531"/>
                <a:gd name="connsiteX3" fmla="*/ 17936 w 134255"/>
                <a:gd name="connsiteY3" fmla="*/ 35666 h 79531"/>
                <a:gd name="connsiteX4" fmla="*/ 24349 w 134255"/>
                <a:gd name="connsiteY4" fmla="*/ 34687 h 79531"/>
                <a:gd name="connsiteX5" fmla="*/ 26849 w 134255"/>
                <a:gd name="connsiteY5" fmla="*/ 27581 h 79531"/>
                <a:gd name="connsiteX6" fmla="*/ 27550 w 134255"/>
                <a:gd name="connsiteY6" fmla="*/ 24087 h 79531"/>
                <a:gd name="connsiteX7" fmla="*/ 32552 w 134255"/>
                <a:gd name="connsiteY7" fmla="*/ 19814 h 79531"/>
                <a:gd name="connsiteX8" fmla="*/ 34621 w 134255"/>
                <a:gd name="connsiteY8" fmla="*/ 17147 h 79531"/>
                <a:gd name="connsiteX9" fmla="*/ 34537 w 134255"/>
                <a:gd name="connsiteY9" fmla="*/ 13527 h 79531"/>
                <a:gd name="connsiteX10" fmla="*/ 32166 w 134255"/>
                <a:gd name="connsiteY10" fmla="*/ 9698 h 79531"/>
                <a:gd name="connsiteX11" fmla="*/ 37615 w 134255"/>
                <a:gd name="connsiteY11" fmla="*/ 1728 h 79531"/>
                <a:gd name="connsiteX12" fmla="*/ 42426 w 134255"/>
                <a:gd name="connsiteY12" fmla="*/ 5353 h 79531"/>
                <a:gd name="connsiteX13" fmla="*/ 46353 w 134255"/>
                <a:gd name="connsiteY13" fmla="*/ 5889 h 79531"/>
                <a:gd name="connsiteX14" fmla="*/ 49174 w 134255"/>
                <a:gd name="connsiteY14" fmla="*/ 3327 h 79531"/>
                <a:gd name="connsiteX15" fmla="*/ 52072 w 134255"/>
                <a:gd name="connsiteY15" fmla="*/ 5147 h 79531"/>
                <a:gd name="connsiteX16" fmla="*/ 54359 w 134255"/>
                <a:gd name="connsiteY16" fmla="*/ 855 h 79531"/>
                <a:gd name="connsiteX17" fmla="*/ 60139 w 134255"/>
                <a:gd name="connsiteY17" fmla="*/ 2371 h 79531"/>
                <a:gd name="connsiteX18" fmla="*/ 61421 w 134255"/>
                <a:gd name="connsiteY18" fmla="*/ 3717 h 79531"/>
                <a:gd name="connsiteX19" fmla="*/ 56857 w 134255"/>
                <a:gd name="connsiteY19" fmla="*/ 6274 h 79531"/>
                <a:gd name="connsiteX20" fmla="*/ 57342 w 134255"/>
                <a:gd name="connsiteY20" fmla="*/ 8237 h 79531"/>
                <a:gd name="connsiteX21" fmla="*/ 64328 w 134255"/>
                <a:gd name="connsiteY21" fmla="*/ 8970 h 79531"/>
                <a:gd name="connsiteX22" fmla="*/ 68124 w 134255"/>
                <a:gd name="connsiteY22" fmla="*/ 12092 h 79531"/>
                <a:gd name="connsiteX23" fmla="*/ 70992 w 134255"/>
                <a:gd name="connsiteY23" fmla="*/ 12079 h 79531"/>
                <a:gd name="connsiteX24" fmla="*/ 88762 w 134255"/>
                <a:gd name="connsiteY24" fmla="*/ 360 h 79531"/>
                <a:gd name="connsiteX25" fmla="*/ 92161 w 134255"/>
                <a:gd name="connsiteY25" fmla="*/ 2408 h 79531"/>
                <a:gd name="connsiteX26" fmla="*/ 88277 w 134255"/>
                <a:gd name="connsiteY26" fmla="*/ 7643 h 79531"/>
                <a:gd name="connsiteX27" fmla="*/ 93414 w 134255"/>
                <a:gd name="connsiteY27" fmla="*/ 10979 h 79531"/>
                <a:gd name="connsiteX28" fmla="*/ 99607 w 134255"/>
                <a:gd name="connsiteY28" fmla="*/ 8085 h 79531"/>
                <a:gd name="connsiteX29" fmla="*/ 103650 w 134255"/>
                <a:gd name="connsiteY29" fmla="*/ 16239 h 79531"/>
                <a:gd name="connsiteX30" fmla="*/ 107696 w 134255"/>
                <a:gd name="connsiteY30" fmla="*/ 19964 h 79531"/>
                <a:gd name="connsiteX31" fmla="*/ 128990 w 134255"/>
                <a:gd name="connsiteY31" fmla="*/ 19694 h 79531"/>
                <a:gd name="connsiteX32" fmla="*/ 132762 w 134255"/>
                <a:gd name="connsiteY32" fmla="*/ 23775 h 79531"/>
                <a:gd name="connsiteX33" fmla="*/ 129983 w 134255"/>
                <a:gd name="connsiteY33" fmla="*/ 29595 h 79531"/>
                <a:gd name="connsiteX34" fmla="*/ 126291 w 134255"/>
                <a:gd name="connsiteY34" fmla="*/ 35133 h 79531"/>
                <a:gd name="connsiteX35" fmla="*/ 111102 w 134255"/>
                <a:gd name="connsiteY35" fmla="*/ 40720 h 79531"/>
                <a:gd name="connsiteX36" fmla="*/ 115562 w 134255"/>
                <a:gd name="connsiteY36" fmla="*/ 43188 h 79531"/>
                <a:gd name="connsiteX37" fmla="*/ 117587 w 134255"/>
                <a:gd name="connsiteY37" fmla="*/ 49717 h 79531"/>
                <a:gd name="connsiteX38" fmla="*/ 108335 w 134255"/>
                <a:gd name="connsiteY38" fmla="*/ 55250 h 79531"/>
                <a:gd name="connsiteX39" fmla="*/ 98585 w 134255"/>
                <a:gd name="connsiteY39" fmla="*/ 57933 h 79531"/>
                <a:gd name="connsiteX40" fmla="*/ 97001 w 134255"/>
                <a:gd name="connsiteY40" fmla="*/ 55011 h 79531"/>
                <a:gd name="connsiteX41" fmla="*/ 87399 w 134255"/>
                <a:gd name="connsiteY41" fmla="*/ 59265 h 79531"/>
                <a:gd name="connsiteX42" fmla="*/ 80726 w 134255"/>
                <a:gd name="connsiteY42" fmla="*/ 59075 h 79531"/>
                <a:gd name="connsiteX43" fmla="*/ 70022 w 134255"/>
                <a:gd name="connsiteY43" fmla="*/ 61984 h 79531"/>
                <a:gd name="connsiteX44" fmla="*/ 62138 w 134255"/>
                <a:gd name="connsiteY44" fmla="*/ 59387 h 79531"/>
                <a:gd name="connsiteX45" fmla="*/ 52584 w 134255"/>
                <a:gd name="connsiteY45" fmla="*/ 64035 h 79531"/>
                <a:gd name="connsiteX46" fmla="*/ 54540 w 134255"/>
                <a:gd name="connsiteY46" fmla="*/ 67107 h 79531"/>
                <a:gd name="connsiteX47" fmla="*/ 48142 w 134255"/>
                <a:gd name="connsiteY47" fmla="*/ 68544 h 79531"/>
                <a:gd name="connsiteX48" fmla="*/ 50077 w 134255"/>
                <a:gd name="connsiteY48" fmla="*/ 73779 h 79531"/>
                <a:gd name="connsiteX49" fmla="*/ 45537 w 134255"/>
                <a:gd name="connsiteY49" fmla="*/ 74032 h 79531"/>
                <a:gd name="connsiteX50" fmla="*/ 41593 w 134255"/>
                <a:gd name="connsiteY50" fmla="*/ 79500 h 79531"/>
                <a:gd name="connsiteX51" fmla="*/ 35254 w 134255"/>
                <a:gd name="connsiteY51" fmla="*/ 76358 h 79531"/>
                <a:gd name="connsiteX52" fmla="*/ 26086 w 134255"/>
                <a:gd name="connsiteY52" fmla="*/ 75535 h 79531"/>
                <a:gd name="connsiteX53" fmla="*/ 20687 w 134255"/>
                <a:gd name="connsiteY53" fmla="*/ 71443 h 79531"/>
                <a:gd name="connsiteX54" fmla="*/ 12996 w 134255"/>
                <a:gd name="connsiteY54" fmla="*/ 71742 h 79531"/>
                <a:gd name="connsiteX55" fmla="*/ 10379 w 134255"/>
                <a:gd name="connsiteY55" fmla="*/ 66909 h 79531"/>
                <a:gd name="connsiteX56" fmla="*/ 12601 w 134255"/>
                <a:gd name="connsiteY56" fmla="*/ 61012 h 79531"/>
                <a:gd name="connsiteX57" fmla="*/ 9248 w 134255"/>
                <a:gd name="connsiteY57" fmla="*/ 57752 h 79531"/>
                <a:gd name="connsiteX58" fmla="*/ 8532 w 134255"/>
                <a:gd name="connsiteY58" fmla="*/ 50062 h 79531"/>
                <a:gd name="connsiteX59" fmla="*/ 683 w 134255"/>
                <a:gd name="connsiteY59" fmla="*/ 45518 h 79531"/>
                <a:gd name="connsiteX0" fmla="*/ 683 w 134255"/>
                <a:gd name="connsiteY0" fmla="*/ 45628 h 79641"/>
                <a:gd name="connsiteX1" fmla="*/ 4206 w 134255"/>
                <a:gd name="connsiteY1" fmla="*/ 41762 h 79641"/>
                <a:gd name="connsiteX2" fmla="*/ 13786 w 134255"/>
                <a:gd name="connsiteY2" fmla="*/ 41691 h 79641"/>
                <a:gd name="connsiteX3" fmla="*/ 17936 w 134255"/>
                <a:gd name="connsiteY3" fmla="*/ 35776 h 79641"/>
                <a:gd name="connsiteX4" fmla="*/ 24349 w 134255"/>
                <a:gd name="connsiteY4" fmla="*/ 34797 h 79641"/>
                <a:gd name="connsiteX5" fmla="*/ 26849 w 134255"/>
                <a:gd name="connsiteY5" fmla="*/ 27691 h 79641"/>
                <a:gd name="connsiteX6" fmla="*/ 27550 w 134255"/>
                <a:gd name="connsiteY6" fmla="*/ 24197 h 79641"/>
                <a:gd name="connsiteX7" fmla="*/ 32552 w 134255"/>
                <a:gd name="connsiteY7" fmla="*/ 19924 h 79641"/>
                <a:gd name="connsiteX8" fmla="*/ 34621 w 134255"/>
                <a:gd name="connsiteY8" fmla="*/ 17257 h 79641"/>
                <a:gd name="connsiteX9" fmla="*/ 34537 w 134255"/>
                <a:gd name="connsiteY9" fmla="*/ 13637 h 79641"/>
                <a:gd name="connsiteX10" fmla="*/ 32166 w 134255"/>
                <a:gd name="connsiteY10" fmla="*/ 9808 h 79641"/>
                <a:gd name="connsiteX11" fmla="*/ 37615 w 134255"/>
                <a:gd name="connsiteY11" fmla="*/ 1838 h 79641"/>
                <a:gd name="connsiteX12" fmla="*/ 42426 w 134255"/>
                <a:gd name="connsiteY12" fmla="*/ 5463 h 79641"/>
                <a:gd name="connsiteX13" fmla="*/ 46353 w 134255"/>
                <a:gd name="connsiteY13" fmla="*/ 5999 h 79641"/>
                <a:gd name="connsiteX14" fmla="*/ 49174 w 134255"/>
                <a:gd name="connsiteY14" fmla="*/ 3437 h 79641"/>
                <a:gd name="connsiteX15" fmla="*/ 52072 w 134255"/>
                <a:gd name="connsiteY15" fmla="*/ 5257 h 79641"/>
                <a:gd name="connsiteX16" fmla="*/ 54359 w 134255"/>
                <a:gd name="connsiteY16" fmla="*/ 965 h 79641"/>
                <a:gd name="connsiteX17" fmla="*/ 60139 w 134255"/>
                <a:gd name="connsiteY17" fmla="*/ 2481 h 79641"/>
                <a:gd name="connsiteX18" fmla="*/ 61421 w 134255"/>
                <a:gd name="connsiteY18" fmla="*/ 3827 h 79641"/>
                <a:gd name="connsiteX19" fmla="*/ 56857 w 134255"/>
                <a:gd name="connsiteY19" fmla="*/ 6384 h 79641"/>
                <a:gd name="connsiteX20" fmla="*/ 57342 w 134255"/>
                <a:gd name="connsiteY20" fmla="*/ 8347 h 79641"/>
                <a:gd name="connsiteX21" fmla="*/ 64328 w 134255"/>
                <a:gd name="connsiteY21" fmla="*/ 9080 h 79641"/>
                <a:gd name="connsiteX22" fmla="*/ 68124 w 134255"/>
                <a:gd name="connsiteY22" fmla="*/ 12202 h 79641"/>
                <a:gd name="connsiteX23" fmla="*/ 70992 w 134255"/>
                <a:gd name="connsiteY23" fmla="*/ 12189 h 79641"/>
                <a:gd name="connsiteX24" fmla="*/ 88762 w 134255"/>
                <a:gd name="connsiteY24" fmla="*/ 470 h 79641"/>
                <a:gd name="connsiteX25" fmla="*/ 92161 w 134255"/>
                <a:gd name="connsiteY25" fmla="*/ 2518 h 79641"/>
                <a:gd name="connsiteX26" fmla="*/ 91482 w 134255"/>
                <a:gd name="connsiteY26" fmla="*/ 5539 h 79641"/>
                <a:gd name="connsiteX27" fmla="*/ 88277 w 134255"/>
                <a:gd name="connsiteY27" fmla="*/ 7753 h 79641"/>
                <a:gd name="connsiteX28" fmla="*/ 93414 w 134255"/>
                <a:gd name="connsiteY28" fmla="*/ 11089 h 79641"/>
                <a:gd name="connsiteX29" fmla="*/ 99607 w 134255"/>
                <a:gd name="connsiteY29" fmla="*/ 8195 h 79641"/>
                <a:gd name="connsiteX30" fmla="*/ 103650 w 134255"/>
                <a:gd name="connsiteY30" fmla="*/ 16349 h 79641"/>
                <a:gd name="connsiteX31" fmla="*/ 107696 w 134255"/>
                <a:gd name="connsiteY31" fmla="*/ 20074 h 79641"/>
                <a:gd name="connsiteX32" fmla="*/ 128990 w 134255"/>
                <a:gd name="connsiteY32" fmla="*/ 19804 h 79641"/>
                <a:gd name="connsiteX33" fmla="*/ 132762 w 134255"/>
                <a:gd name="connsiteY33" fmla="*/ 23885 h 79641"/>
                <a:gd name="connsiteX34" fmla="*/ 129983 w 134255"/>
                <a:gd name="connsiteY34" fmla="*/ 29705 h 79641"/>
                <a:gd name="connsiteX35" fmla="*/ 126291 w 134255"/>
                <a:gd name="connsiteY35" fmla="*/ 35243 h 79641"/>
                <a:gd name="connsiteX36" fmla="*/ 111102 w 134255"/>
                <a:gd name="connsiteY36" fmla="*/ 40830 h 79641"/>
                <a:gd name="connsiteX37" fmla="*/ 115562 w 134255"/>
                <a:gd name="connsiteY37" fmla="*/ 43298 h 79641"/>
                <a:gd name="connsiteX38" fmla="*/ 117587 w 134255"/>
                <a:gd name="connsiteY38" fmla="*/ 49827 h 79641"/>
                <a:gd name="connsiteX39" fmla="*/ 108335 w 134255"/>
                <a:gd name="connsiteY39" fmla="*/ 55360 h 79641"/>
                <a:gd name="connsiteX40" fmla="*/ 98585 w 134255"/>
                <a:gd name="connsiteY40" fmla="*/ 58043 h 79641"/>
                <a:gd name="connsiteX41" fmla="*/ 97001 w 134255"/>
                <a:gd name="connsiteY41" fmla="*/ 55121 h 79641"/>
                <a:gd name="connsiteX42" fmla="*/ 87399 w 134255"/>
                <a:gd name="connsiteY42" fmla="*/ 59375 h 79641"/>
                <a:gd name="connsiteX43" fmla="*/ 80726 w 134255"/>
                <a:gd name="connsiteY43" fmla="*/ 59185 h 79641"/>
                <a:gd name="connsiteX44" fmla="*/ 70022 w 134255"/>
                <a:gd name="connsiteY44" fmla="*/ 62094 h 79641"/>
                <a:gd name="connsiteX45" fmla="*/ 62138 w 134255"/>
                <a:gd name="connsiteY45" fmla="*/ 59497 h 79641"/>
                <a:gd name="connsiteX46" fmla="*/ 52584 w 134255"/>
                <a:gd name="connsiteY46" fmla="*/ 64145 h 79641"/>
                <a:gd name="connsiteX47" fmla="*/ 54540 w 134255"/>
                <a:gd name="connsiteY47" fmla="*/ 67217 h 79641"/>
                <a:gd name="connsiteX48" fmla="*/ 48142 w 134255"/>
                <a:gd name="connsiteY48" fmla="*/ 68654 h 79641"/>
                <a:gd name="connsiteX49" fmla="*/ 50077 w 134255"/>
                <a:gd name="connsiteY49" fmla="*/ 73889 h 79641"/>
                <a:gd name="connsiteX50" fmla="*/ 45537 w 134255"/>
                <a:gd name="connsiteY50" fmla="*/ 74142 h 79641"/>
                <a:gd name="connsiteX51" fmla="*/ 41593 w 134255"/>
                <a:gd name="connsiteY51" fmla="*/ 79610 h 79641"/>
                <a:gd name="connsiteX52" fmla="*/ 35254 w 134255"/>
                <a:gd name="connsiteY52" fmla="*/ 76468 h 79641"/>
                <a:gd name="connsiteX53" fmla="*/ 26086 w 134255"/>
                <a:gd name="connsiteY53" fmla="*/ 75645 h 79641"/>
                <a:gd name="connsiteX54" fmla="*/ 20687 w 134255"/>
                <a:gd name="connsiteY54" fmla="*/ 71553 h 79641"/>
                <a:gd name="connsiteX55" fmla="*/ 12996 w 134255"/>
                <a:gd name="connsiteY55" fmla="*/ 71852 h 79641"/>
                <a:gd name="connsiteX56" fmla="*/ 10379 w 134255"/>
                <a:gd name="connsiteY56" fmla="*/ 67019 h 79641"/>
                <a:gd name="connsiteX57" fmla="*/ 12601 w 134255"/>
                <a:gd name="connsiteY57" fmla="*/ 61122 h 79641"/>
                <a:gd name="connsiteX58" fmla="*/ 9248 w 134255"/>
                <a:gd name="connsiteY58" fmla="*/ 57862 h 79641"/>
                <a:gd name="connsiteX59" fmla="*/ 8532 w 134255"/>
                <a:gd name="connsiteY59" fmla="*/ 50172 h 79641"/>
                <a:gd name="connsiteX60" fmla="*/ 683 w 134255"/>
                <a:gd name="connsiteY60" fmla="*/ 45628 h 79641"/>
                <a:gd name="connsiteX0" fmla="*/ 683 w 134255"/>
                <a:gd name="connsiteY0" fmla="*/ 47696 h 81709"/>
                <a:gd name="connsiteX1" fmla="*/ 4206 w 134255"/>
                <a:gd name="connsiteY1" fmla="*/ 43830 h 81709"/>
                <a:gd name="connsiteX2" fmla="*/ 13786 w 134255"/>
                <a:gd name="connsiteY2" fmla="*/ 43759 h 81709"/>
                <a:gd name="connsiteX3" fmla="*/ 17936 w 134255"/>
                <a:gd name="connsiteY3" fmla="*/ 37844 h 81709"/>
                <a:gd name="connsiteX4" fmla="*/ 24349 w 134255"/>
                <a:gd name="connsiteY4" fmla="*/ 36865 h 81709"/>
                <a:gd name="connsiteX5" fmla="*/ 26849 w 134255"/>
                <a:gd name="connsiteY5" fmla="*/ 29759 h 81709"/>
                <a:gd name="connsiteX6" fmla="*/ 27550 w 134255"/>
                <a:gd name="connsiteY6" fmla="*/ 26265 h 81709"/>
                <a:gd name="connsiteX7" fmla="*/ 32552 w 134255"/>
                <a:gd name="connsiteY7" fmla="*/ 21992 h 81709"/>
                <a:gd name="connsiteX8" fmla="*/ 34621 w 134255"/>
                <a:gd name="connsiteY8" fmla="*/ 19325 h 81709"/>
                <a:gd name="connsiteX9" fmla="*/ 34537 w 134255"/>
                <a:gd name="connsiteY9" fmla="*/ 15705 h 81709"/>
                <a:gd name="connsiteX10" fmla="*/ 32166 w 134255"/>
                <a:gd name="connsiteY10" fmla="*/ 11876 h 81709"/>
                <a:gd name="connsiteX11" fmla="*/ 37615 w 134255"/>
                <a:gd name="connsiteY11" fmla="*/ 3906 h 81709"/>
                <a:gd name="connsiteX12" fmla="*/ 42426 w 134255"/>
                <a:gd name="connsiteY12" fmla="*/ 7531 h 81709"/>
                <a:gd name="connsiteX13" fmla="*/ 46353 w 134255"/>
                <a:gd name="connsiteY13" fmla="*/ 8067 h 81709"/>
                <a:gd name="connsiteX14" fmla="*/ 49174 w 134255"/>
                <a:gd name="connsiteY14" fmla="*/ 5505 h 81709"/>
                <a:gd name="connsiteX15" fmla="*/ 52072 w 134255"/>
                <a:gd name="connsiteY15" fmla="*/ 7325 h 81709"/>
                <a:gd name="connsiteX16" fmla="*/ 54359 w 134255"/>
                <a:gd name="connsiteY16" fmla="*/ 3033 h 81709"/>
                <a:gd name="connsiteX17" fmla="*/ 60139 w 134255"/>
                <a:gd name="connsiteY17" fmla="*/ 4549 h 81709"/>
                <a:gd name="connsiteX18" fmla="*/ 61421 w 134255"/>
                <a:gd name="connsiteY18" fmla="*/ 5895 h 81709"/>
                <a:gd name="connsiteX19" fmla="*/ 56857 w 134255"/>
                <a:gd name="connsiteY19" fmla="*/ 8452 h 81709"/>
                <a:gd name="connsiteX20" fmla="*/ 57342 w 134255"/>
                <a:gd name="connsiteY20" fmla="*/ 10415 h 81709"/>
                <a:gd name="connsiteX21" fmla="*/ 64328 w 134255"/>
                <a:gd name="connsiteY21" fmla="*/ 11148 h 81709"/>
                <a:gd name="connsiteX22" fmla="*/ 68124 w 134255"/>
                <a:gd name="connsiteY22" fmla="*/ 14270 h 81709"/>
                <a:gd name="connsiteX23" fmla="*/ 70992 w 134255"/>
                <a:gd name="connsiteY23" fmla="*/ 14257 h 81709"/>
                <a:gd name="connsiteX24" fmla="*/ 90603 w 134255"/>
                <a:gd name="connsiteY24" fmla="*/ 307 h 81709"/>
                <a:gd name="connsiteX25" fmla="*/ 92161 w 134255"/>
                <a:gd name="connsiteY25" fmla="*/ 4586 h 81709"/>
                <a:gd name="connsiteX26" fmla="*/ 91482 w 134255"/>
                <a:gd name="connsiteY26" fmla="*/ 7607 h 81709"/>
                <a:gd name="connsiteX27" fmla="*/ 88277 w 134255"/>
                <a:gd name="connsiteY27" fmla="*/ 9821 h 81709"/>
                <a:gd name="connsiteX28" fmla="*/ 93414 w 134255"/>
                <a:gd name="connsiteY28" fmla="*/ 13157 h 81709"/>
                <a:gd name="connsiteX29" fmla="*/ 99607 w 134255"/>
                <a:gd name="connsiteY29" fmla="*/ 10263 h 81709"/>
                <a:gd name="connsiteX30" fmla="*/ 103650 w 134255"/>
                <a:gd name="connsiteY30" fmla="*/ 18417 h 81709"/>
                <a:gd name="connsiteX31" fmla="*/ 107696 w 134255"/>
                <a:gd name="connsiteY31" fmla="*/ 22142 h 81709"/>
                <a:gd name="connsiteX32" fmla="*/ 128990 w 134255"/>
                <a:gd name="connsiteY32" fmla="*/ 21872 h 81709"/>
                <a:gd name="connsiteX33" fmla="*/ 132762 w 134255"/>
                <a:gd name="connsiteY33" fmla="*/ 25953 h 81709"/>
                <a:gd name="connsiteX34" fmla="*/ 129983 w 134255"/>
                <a:gd name="connsiteY34" fmla="*/ 31773 h 81709"/>
                <a:gd name="connsiteX35" fmla="*/ 126291 w 134255"/>
                <a:gd name="connsiteY35" fmla="*/ 37311 h 81709"/>
                <a:gd name="connsiteX36" fmla="*/ 111102 w 134255"/>
                <a:gd name="connsiteY36" fmla="*/ 42898 h 81709"/>
                <a:gd name="connsiteX37" fmla="*/ 115562 w 134255"/>
                <a:gd name="connsiteY37" fmla="*/ 45366 h 81709"/>
                <a:gd name="connsiteX38" fmla="*/ 117587 w 134255"/>
                <a:gd name="connsiteY38" fmla="*/ 51895 h 81709"/>
                <a:gd name="connsiteX39" fmla="*/ 108335 w 134255"/>
                <a:gd name="connsiteY39" fmla="*/ 57428 h 81709"/>
                <a:gd name="connsiteX40" fmla="*/ 98585 w 134255"/>
                <a:gd name="connsiteY40" fmla="*/ 60111 h 81709"/>
                <a:gd name="connsiteX41" fmla="*/ 97001 w 134255"/>
                <a:gd name="connsiteY41" fmla="*/ 57189 h 81709"/>
                <a:gd name="connsiteX42" fmla="*/ 87399 w 134255"/>
                <a:gd name="connsiteY42" fmla="*/ 61443 h 81709"/>
                <a:gd name="connsiteX43" fmla="*/ 80726 w 134255"/>
                <a:gd name="connsiteY43" fmla="*/ 61253 h 81709"/>
                <a:gd name="connsiteX44" fmla="*/ 70022 w 134255"/>
                <a:gd name="connsiteY44" fmla="*/ 64162 h 81709"/>
                <a:gd name="connsiteX45" fmla="*/ 62138 w 134255"/>
                <a:gd name="connsiteY45" fmla="*/ 61565 h 81709"/>
                <a:gd name="connsiteX46" fmla="*/ 52584 w 134255"/>
                <a:gd name="connsiteY46" fmla="*/ 66213 h 81709"/>
                <a:gd name="connsiteX47" fmla="*/ 54540 w 134255"/>
                <a:gd name="connsiteY47" fmla="*/ 69285 h 81709"/>
                <a:gd name="connsiteX48" fmla="*/ 48142 w 134255"/>
                <a:gd name="connsiteY48" fmla="*/ 70722 h 81709"/>
                <a:gd name="connsiteX49" fmla="*/ 50077 w 134255"/>
                <a:gd name="connsiteY49" fmla="*/ 75957 h 81709"/>
                <a:gd name="connsiteX50" fmla="*/ 45537 w 134255"/>
                <a:gd name="connsiteY50" fmla="*/ 76210 h 81709"/>
                <a:gd name="connsiteX51" fmla="*/ 41593 w 134255"/>
                <a:gd name="connsiteY51" fmla="*/ 81678 h 81709"/>
                <a:gd name="connsiteX52" fmla="*/ 35254 w 134255"/>
                <a:gd name="connsiteY52" fmla="*/ 78536 h 81709"/>
                <a:gd name="connsiteX53" fmla="*/ 26086 w 134255"/>
                <a:gd name="connsiteY53" fmla="*/ 77713 h 81709"/>
                <a:gd name="connsiteX54" fmla="*/ 20687 w 134255"/>
                <a:gd name="connsiteY54" fmla="*/ 73621 h 81709"/>
                <a:gd name="connsiteX55" fmla="*/ 12996 w 134255"/>
                <a:gd name="connsiteY55" fmla="*/ 73920 h 81709"/>
                <a:gd name="connsiteX56" fmla="*/ 10379 w 134255"/>
                <a:gd name="connsiteY56" fmla="*/ 69087 h 81709"/>
                <a:gd name="connsiteX57" fmla="*/ 12601 w 134255"/>
                <a:gd name="connsiteY57" fmla="*/ 63190 h 81709"/>
                <a:gd name="connsiteX58" fmla="*/ 9248 w 134255"/>
                <a:gd name="connsiteY58" fmla="*/ 59930 h 81709"/>
                <a:gd name="connsiteX59" fmla="*/ 8532 w 134255"/>
                <a:gd name="connsiteY59" fmla="*/ 52240 h 81709"/>
                <a:gd name="connsiteX60" fmla="*/ 683 w 134255"/>
                <a:gd name="connsiteY60" fmla="*/ 47696 h 81709"/>
                <a:gd name="connsiteX0" fmla="*/ 683 w 134255"/>
                <a:gd name="connsiteY0" fmla="*/ 51029 h 85042"/>
                <a:gd name="connsiteX1" fmla="*/ 4206 w 134255"/>
                <a:gd name="connsiteY1" fmla="*/ 47163 h 85042"/>
                <a:gd name="connsiteX2" fmla="*/ 13786 w 134255"/>
                <a:gd name="connsiteY2" fmla="*/ 47092 h 85042"/>
                <a:gd name="connsiteX3" fmla="*/ 17936 w 134255"/>
                <a:gd name="connsiteY3" fmla="*/ 41177 h 85042"/>
                <a:gd name="connsiteX4" fmla="*/ 24349 w 134255"/>
                <a:gd name="connsiteY4" fmla="*/ 40198 h 85042"/>
                <a:gd name="connsiteX5" fmla="*/ 26849 w 134255"/>
                <a:gd name="connsiteY5" fmla="*/ 33092 h 85042"/>
                <a:gd name="connsiteX6" fmla="*/ 27550 w 134255"/>
                <a:gd name="connsiteY6" fmla="*/ 29598 h 85042"/>
                <a:gd name="connsiteX7" fmla="*/ 32552 w 134255"/>
                <a:gd name="connsiteY7" fmla="*/ 25325 h 85042"/>
                <a:gd name="connsiteX8" fmla="*/ 34621 w 134255"/>
                <a:gd name="connsiteY8" fmla="*/ 22658 h 85042"/>
                <a:gd name="connsiteX9" fmla="*/ 34537 w 134255"/>
                <a:gd name="connsiteY9" fmla="*/ 19038 h 85042"/>
                <a:gd name="connsiteX10" fmla="*/ 32166 w 134255"/>
                <a:gd name="connsiteY10" fmla="*/ 15209 h 85042"/>
                <a:gd name="connsiteX11" fmla="*/ 37615 w 134255"/>
                <a:gd name="connsiteY11" fmla="*/ 7239 h 85042"/>
                <a:gd name="connsiteX12" fmla="*/ 42426 w 134255"/>
                <a:gd name="connsiteY12" fmla="*/ 10864 h 85042"/>
                <a:gd name="connsiteX13" fmla="*/ 46353 w 134255"/>
                <a:gd name="connsiteY13" fmla="*/ 11400 h 85042"/>
                <a:gd name="connsiteX14" fmla="*/ 49174 w 134255"/>
                <a:gd name="connsiteY14" fmla="*/ 8838 h 85042"/>
                <a:gd name="connsiteX15" fmla="*/ 52072 w 134255"/>
                <a:gd name="connsiteY15" fmla="*/ 10658 h 85042"/>
                <a:gd name="connsiteX16" fmla="*/ 54359 w 134255"/>
                <a:gd name="connsiteY16" fmla="*/ 6366 h 85042"/>
                <a:gd name="connsiteX17" fmla="*/ 60139 w 134255"/>
                <a:gd name="connsiteY17" fmla="*/ 7882 h 85042"/>
                <a:gd name="connsiteX18" fmla="*/ 61421 w 134255"/>
                <a:gd name="connsiteY18" fmla="*/ 9228 h 85042"/>
                <a:gd name="connsiteX19" fmla="*/ 56857 w 134255"/>
                <a:gd name="connsiteY19" fmla="*/ 11785 h 85042"/>
                <a:gd name="connsiteX20" fmla="*/ 57342 w 134255"/>
                <a:gd name="connsiteY20" fmla="*/ 13748 h 85042"/>
                <a:gd name="connsiteX21" fmla="*/ 64328 w 134255"/>
                <a:gd name="connsiteY21" fmla="*/ 14481 h 85042"/>
                <a:gd name="connsiteX22" fmla="*/ 68124 w 134255"/>
                <a:gd name="connsiteY22" fmla="*/ 17603 h 85042"/>
                <a:gd name="connsiteX23" fmla="*/ 92058 w 134255"/>
                <a:gd name="connsiteY23" fmla="*/ 707 h 85042"/>
                <a:gd name="connsiteX24" fmla="*/ 90603 w 134255"/>
                <a:gd name="connsiteY24" fmla="*/ 3640 h 85042"/>
                <a:gd name="connsiteX25" fmla="*/ 92161 w 134255"/>
                <a:gd name="connsiteY25" fmla="*/ 7919 h 85042"/>
                <a:gd name="connsiteX26" fmla="*/ 91482 w 134255"/>
                <a:gd name="connsiteY26" fmla="*/ 10940 h 85042"/>
                <a:gd name="connsiteX27" fmla="*/ 88277 w 134255"/>
                <a:gd name="connsiteY27" fmla="*/ 13154 h 85042"/>
                <a:gd name="connsiteX28" fmla="*/ 93414 w 134255"/>
                <a:gd name="connsiteY28" fmla="*/ 16490 h 85042"/>
                <a:gd name="connsiteX29" fmla="*/ 99607 w 134255"/>
                <a:gd name="connsiteY29" fmla="*/ 13596 h 85042"/>
                <a:gd name="connsiteX30" fmla="*/ 103650 w 134255"/>
                <a:gd name="connsiteY30" fmla="*/ 21750 h 85042"/>
                <a:gd name="connsiteX31" fmla="*/ 107696 w 134255"/>
                <a:gd name="connsiteY31" fmla="*/ 25475 h 85042"/>
                <a:gd name="connsiteX32" fmla="*/ 128990 w 134255"/>
                <a:gd name="connsiteY32" fmla="*/ 25205 h 85042"/>
                <a:gd name="connsiteX33" fmla="*/ 132762 w 134255"/>
                <a:gd name="connsiteY33" fmla="*/ 29286 h 85042"/>
                <a:gd name="connsiteX34" fmla="*/ 129983 w 134255"/>
                <a:gd name="connsiteY34" fmla="*/ 35106 h 85042"/>
                <a:gd name="connsiteX35" fmla="*/ 126291 w 134255"/>
                <a:gd name="connsiteY35" fmla="*/ 40644 h 85042"/>
                <a:gd name="connsiteX36" fmla="*/ 111102 w 134255"/>
                <a:gd name="connsiteY36" fmla="*/ 46231 h 85042"/>
                <a:gd name="connsiteX37" fmla="*/ 115562 w 134255"/>
                <a:gd name="connsiteY37" fmla="*/ 48699 h 85042"/>
                <a:gd name="connsiteX38" fmla="*/ 117587 w 134255"/>
                <a:gd name="connsiteY38" fmla="*/ 55228 h 85042"/>
                <a:gd name="connsiteX39" fmla="*/ 108335 w 134255"/>
                <a:gd name="connsiteY39" fmla="*/ 60761 h 85042"/>
                <a:gd name="connsiteX40" fmla="*/ 98585 w 134255"/>
                <a:gd name="connsiteY40" fmla="*/ 63444 h 85042"/>
                <a:gd name="connsiteX41" fmla="*/ 97001 w 134255"/>
                <a:gd name="connsiteY41" fmla="*/ 60522 h 85042"/>
                <a:gd name="connsiteX42" fmla="*/ 87399 w 134255"/>
                <a:gd name="connsiteY42" fmla="*/ 64776 h 85042"/>
                <a:gd name="connsiteX43" fmla="*/ 80726 w 134255"/>
                <a:gd name="connsiteY43" fmla="*/ 64586 h 85042"/>
                <a:gd name="connsiteX44" fmla="*/ 70022 w 134255"/>
                <a:gd name="connsiteY44" fmla="*/ 67495 h 85042"/>
                <a:gd name="connsiteX45" fmla="*/ 62138 w 134255"/>
                <a:gd name="connsiteY45" fmla="*/ 64898 h 85042"/>
                <a:gd name="connsiteX46" fmla="*/ 52584 w 134255"/>
                <a:gd name="connsiteY46" fmla="*/ 69546 h 85042"/>
                <a:gd name="connsiteX47" fmla="*/ 54540 w 134255"/>
                <a:gd name="connsiteY47" fmla="*/ 72618 h 85042"/>
                <a:gd name="connsiteX48" fmla="*/ 48142 w 134255"/>
                <a:gd name="connsiteY48" fmla="*/ 74055 h 85042"/>
                <a:gd name="connsiteX49" fmla="*/ 50077 w 134255"/>
                <a:gd name="connsiteY49" fmla="*/ 79290 h 85042"/>
                <a:gd name="connsiteX50" fmla="*/ 45537 w 134255"/>
                <a:gd name="connsiteY50" fmla="*/ 79543 h 85042"/>
                <a:gd name="connsiteX51" fmla="*/ 41593 w 134255"/>
                <a:gd name="connsiteY51" fmla="*/ 85011 h 85042"/>
                <a:gd name="connsiteX52" fmla="*/ 35254 w 134255"/>
                <a:gd name="connsiteY52" fmla="*/ 81869 h 85042"/>
                <a:gd name="connsiteX53" fmla="*/ 26086 w 134255"/>
                <a:gd name="connsiteY53" fmla="*/ 81046 h 85042"/>
                <a:gd name="connsiteX54" fmla="*/ 20687 w 134255"/>
                <a:gd name="connsiteY54" fmla="*/ 76954 h 85042"/>
                <a:gd name="connsiteX55" fmla="*/ 12996 w 134255"/>
                <a:gd name="connsiteY55" fmla="*/ 77253 h 85042"/>
                <a:gd name="connsiteX56" fmla="*/ 10379 w 134255"/>
                <a:gd name="connsiteY56" fmla="*/ 72420 h 85042"/>
                <a:gd name="connsiteX57" fmla="*/ 12601 w 134255"/>
                <a:gd name="connsiteY57" fmla="*/ 66523 h 85042"/>
                <a:gd name="connsiteX58" fmla="*/ 9248 w 134255"/>
                <a:gd name="connsiteY58" fmla="*/ 63263 h 85042"/>
                <a:gd name="connsiteX59" fmla="*/ 8532 w 134255"/>
                <a:gd name="connsiteY59" fmla="*/ 55573 h 85042"/>
                <a:gd name="connsiteX60" fmla="*/ 683 w 134255"/>
                <a:gd name="connsiteY60" fmla="*/ 51029 h 85042"/>
                <a:gd name="connsiteX0" fmla="*/ 683 w 134255"/>
                <a:gd name="connsiteY0" fmla="*/ 55641 h 89654"/>
                <a:gd name="connsiteX1" fmla="*/ 4206 w 134255"/>
                <a:gd name="connsiteY1" fmla="*/ 51775 h 89654"/>
                <a:gd name="connsiteX2" fmla="*/ 13786 w 134255"/>
                <a:gd name="connsiteY2" fmla="*/ 51704 h 89654"/>
                <a:gd name="connsiteX3" fmla="*/ 17936 w 134255"/>
                <a:gd name="connsiteY3" fmla="*/ 45789 h 89654"/>
                <a:gd name="connsiteX4" fmla="*/ 24349 w 134255"/>
                <a:gd name="connsiteY4" fmla="*/ 44810 h 89654"/>
                <a:gd name="connsiteX5" fmla="*/ 26849 w 134255"/>
                <a:gd name="connsiteY5" fmla="*/ 37704 h 89654"/>
                <a:gd name="connsiteX6" fmla="*/ 27550 w 134255"/>
                <a:gd name="connsiteY6" fmla="*/ 34210 h 89654"/>
                <a:gd name="connsiteX7" fmla="*/ 32552 w 134255"/>
                <a:gd name="connsiteY7" fmla="*/ 29937 h 89654"/>
                <a:gd name="connsiteX8" fmla="*/ 34621 w 134255"/>
                <a:gd name="connsiteY8" fmla="*/ 27270 h 89654"/>
                <a:gd name="connsiteX9" fmla="*/ 34537 w 134255"/>
                <a:gd name="connsiteY9" fmla="*/ 23650 h 89654"/>
                <a:gd name="connsiteX10" fmla="*/ 32166 w 134255"/>
                <a:gd name="connsiteY10" fmla="*/ 19821 h 89654"/>
                <a:gd name="connsiteX11" fmla="*/ 37615 w 134255"/>
                <a:gd name="connsiteY11" fmla="*/ 11851 h 89654"/>
                <a:gd name="connsiteX12" fmla="*/ 42426 w 134255"/>
                <a:gd name="connsiteY12" fmla="*/ 15476 h 89654"/>
                <a:gd name="connsiteX13" fmla="*/ 46353 w 134255"/>
                <a:gd name="connsiteY13" fmla="*/ 16012 h 89654"/>
                <a:gd name="connsiteX14" fmla="*/ 49174 w 134255"/>
                <a:gd name="connsiteY14" fmla="*/ 13450 h 89654"/>
                <a:gd name="connsiteX15" fmla="*/ 52072 w 134255"/>
                <a:gd name="connsiteY15" fmla="*/ 15270 h 89654"/>
                <a:gd name="connsiteX16" fmla="*/ 54359 w 134255"/>
                <a:gd name="connsiteY16" fmla="*/ 10978 h 89654"/>
                <a:gd name="connsiteX17" fmla="*/ 60139 w 134255"/>
                <a:gd name="connsiteY17" fmla="*/ 12494 h 89654"/>
                <a:gd name="connsiteX18" fmla="*/ 61421 w 134255"/>
                <a:gd name="connsiteY18" fmla="*/ 13840 h 89654"/>
                <a:gd name="connsiteX19" fmla="*/ 56857 w 134255"/>
                <a:gd name="connsiteY19" fmla="*/ 16397 h 89654"/>
                <a:gd name="connsiteX20" fmla="*/ 57342 w 134255"/>
                <a:gd name="connsiteY20" fmla="*/ 18360 h 89654"/>
                <a:gd name="connsiteX21" fmla="*/ 64328 w 134255"/>
                <a:gd name="connsiteY21" fmla="*/ 19093 h 89654"/>
                <a:gd name="connsiteX22" fmla="*/ 89302 w 134255"/>
                <a:gd name="connsiteY22" fmla="*/ 532 h 89654"/>
                <a:gd name="connsiteX23" fmla="*/ 92058 w 134255"/>
                <a:gd name="connsiteY23" fmla="*/ 5319 h 89654"/>
                <a:gd name="connsiteX24" fmla="*/ 90603 w 134255"/>
                <a:gd name="connsiteY24" fmla="*/ 8252 h 89654"/>
                <a:gd name="connsiteX25" fmla="*/ 92161 w 134255"/>
                <a:gd name="connsiteY25" fmla="*/ 12531 h 89654"/>
                <a:gd name="connsiteX26" fmla="*/ 91482 w 134255"/>
                <a:gd name="connsiteY26" fmla="*/ 15552 h 89654"/>
                <a:gd name="connsiteX27" fmla="*/ 88277 w 134255"/>
                <a:gd name="connsiteY27" fmla="*/ 17766 h 89654"/>
                <a:gd name="connsiteX28" fmla="*/ 93414 w 134255"/>
                <a:gd name="connsiteY28" fmla="*/ 21102 h 89654"/>
                <a:gd name="connsiteX29" fmla="*/ 99607 w 134255"/>
                <a:gd name="connsiteY29" fmla="*/ 18208 h 89654"/>
                <a:gd name="connsiteX30" fmla="*/ 103650 w 134255"/>
                <a:gd name="connsiteY30" fmla="*/ 26362 h 89654"/>
                <a:gd name="connsiteX31" fmla="*/ 107696 w 134255"/>
                <a:gd name="connsiteY31" fmla="*/ 30087 h 89654"/>
                <a:gd name="connsiteX32" fmla="*/ 128990 w 134255"/>
                <a:gd name="connsiteY32" fmla="*/ 29817 h 89654"/>
                <a:gd name="connsiteX33" fmla="*/ 132762 w 134255"/>
                <a:gd name="connsiteY33" fmla="*/ 33898 h 89654"/>
                <a:gd name="connsiteX34" fmla="*/ 129983 w 134255"/>
                <a:gd name="connsiteY34" fmla="*/ 39718 h 89654"/>
                <a:gd name="connsiteX35" fmla="*/ 126291 w 134255"/>
                <a:gd name="connsiteY35" fmla="*/ 45256 h 89654"/>
                <a:gd name="connsiteX36" fmla="*/ 111102 w 134255"/>
                <a:gd name="connsiteY36" fmla="*/ 50843 h 89654"/>
                <a:gd name="connsiteX37" fmla="*/ 115562 w 134255"/>
                <a:gd name="connsiteY37" fmla="*/ 53311 h 89654"/>
                <a:gd name="connsiteX38" fmla="*/ 117587 w 134255"/>
                <a:gd name="connsiteY38" fmla="*/ 59840 h 89654"/>
                <a:gd name="connsiteX39" fmla="*/ 108335 w 134255"/>
                <a:gd name="connsiteY39" fmla="*/ 65373 h 89654"/>
                <a:gd name="connsiteX40" fmla="*/ 98585 w 134255"/>
                <a:gd name="connsiteY40" fmla="*/ 68056 h 89654"/>
                <a:gd name="connsiteX41" fmla="*/ 97001 w 134255"/>
                <a:gd name="connsiteY41" fmla="*/ 65134 h 89654"/>
                <a:gd name="connsiteX42" fmla="*/ 87399 w 134255"/>
                <a:gd name="connsiteY42" fmla="*/ 69388 h 89654"/>
                <a:gd name="connsiteX43" fmla="*/ 80726 w 134255"/>
                <a:gd name="connsiteY43" fmla="*/ 69198 h 89654"/>
                <a:gd name="connsiteX44" fmla="*/ 70022 w 134255"/>
                <a:gd name="connsiteY44" fmla="*/ 72107 h 89654"/>
                <a:gd name="connsiteX45" fmla="*/ 62138 w 134255"/>
                <a:gd name="connsiteY45" fmla="*/ 69510 h 89654"/>
                <a:gd name="connsiteX46" fmla="*/ 52584 w 134255"/>
                <a:gd name="connsiteY46" fmla="*/ 74158 h 89654"/>
                <a:gd name="connsiteX47" fmla="*/ 54540 w 134255"/>
                <a:gd name="connsiteY47" fmla="*/ 77230 h 89654"/>
                <a:gd name="connsiteX48" fmla="*/ 48142 w 134255"/>
                <a:gd name="connsiteY48" fmla="*/ 78667 h 89654"/>
                <a:gd name="connsiteX49" fmla="*/ 50077 w 134255"/>
                <a:gd name="connsiteY49" fmla="*/ 83902 h 89654"/>
                <a:gd name="connsiteX50" fmla="*/ 45537 w 134255"/>
                <a:gd name="connsiteY50" fmla="*/ 84155 h 89654"/>
                <a:gd name="connsiteX51" fmla="*/ 41593 w 134255"/>
                <a:gd name="connsiteY51" fmla="*/ 89623 h 89654"/>
                <a:gd name="connsiteX52" fmla="*/ 35254 w 134255"/>
                <a:gd name="connsiteY52" fmla="*/ 86481 h 89654"/>
                <a:gd name="connsiteX53" fmla="*/ 26086 w 134255"/>
                <a:gd name="connsiteY53" fmla="*/ 85658 h 89654"/>
                <a:gd name="connsiteX54" fmla="*/ 20687 w 134255"/>
                <a:gd name="connsiteY54" fmla="*/ 81566 h 89654"/>
                <a:gd name="connsiteX55" fmla="*/ 12996 w 134255"/>
                <a:gd name="connsiteY55" fmla="*/ 81865 h 89654"/>
                <a:gd name="connsiteX56" fmla="*/ 10379 w 134255"/>
                <a:gd name="connsiteY56" fmla="*/ 77032 h 89654"/>
                <a:gd name="connsiteX57" fmla="*/ 12601 w 134255"/>
                <a:gd name="connsiteY57" fmla="*/ 71135 h 89654"/>
                <a:gd name="connsiteX58" fmla="*/ 9248 w 134255"/>
                <a:gd name="connsiteY58" fmla="*/ 67875 h 89654"/>
                <a:gd name="connsiteX59" fmla="*/ 8532 w 134255"/>
                <a:gd name="connsiteY59" fmla="*/ 60185 h 89654"/>
                <a:gd name="connsiteX60" fmla="*/ 683 w 134255"/>
                <a:gd name="connsiteY60" fmla="*/ 55641 h 89654"/>
                <a:gd name="connsiteX0" fmla="*/ 683 w 134255"/>
                <a:gd name="connsiteY0" fmla="*/ 55450 h 89463"/>
                <a:gd name="connsiteX1" fmla="*/ 4206 w 134255"/>
                <a:gd name="connsiteY1" fmla="*/ 51584 h 89463"/>
                <a:gd name="connsiteX2" fmla="*/ 13786 w 134255"/>
                <a:gd name="connsiteY2" fmla="*/ 51513 h 89463"/>
                <a:gd name="connsiteX3" fmla="*/ 17936 w 134255"/>
                <a:gd name="connsiteY3" fmla="*/ 45598 h 89463"/>
                <a:gd name="connsiteX4" fmla="*/ 24349 w 134255"/>
                <a:gd name="connsiteY4" fmla="*/ 44619 h 89463"/>
                <a:gd name="connsiteX5" fmla="*/ 26849 w 134255"/>
                <a:gd name="connsiteY5" fmla="*/ 37513 h 89463"/>
                <a:gd name="connsiteX6" fmla="*/ 27550 w 134255"/>
                <a:gd name="connsiteY6" fmla="*/ 34019 h 89463"/>
                <a:gd name="connsiteX7" fmla="*/ 32552 w 134255"/>
                <a:gd name="connsiteY7" fmla="*/ 29746 h 89463"/>
                <a:gd name="connsiteX8" fmla="*/ 34621 w 134255"/>
                <a:gd name="connsiteY8" fmla="*/ 27079 h 89463"/>
                <a:gd name="connsiteX9" fmla="*/ 34537 w 134255"/>
                <a:gd name="connsiteY9" fmla="*/ 23459 h 89463"/>
                <a:gd name="connsiteX10" fmla="*/ 32166 w 134255"/>
                <a:gd name="connsiteY10" fmla="*/ 19630 h 89463"/>
                <a:gd name="connsiteX11" fmla="*/ 37615 w 134255"/>
                <a:gd name="connsiteY11" fmla="*/ 11660 h 89463"/>
                <a:gd name="connsiteX12" fmla="*/ 42426 w 134255"/>
                <a:gd name="connsiteY12" fmla="*/ 15285 h 89463"/>
                <a:gd name="connsiteX13" fmla="*/ 46353 w 134255"/>
                <a:gd name="connsiteY13" fmla="*/ 15821 h 89463"/>
                <a:gd name="connsiteX14" fmla="*/ 49174 w 134255"/>
                <a:gd name="connsiteY14" fmla="*/ 13259 h 89463"/>
                <a:gd name="connsiteX15" fmla="*/ 52072 w 134255"/>
                <a:gd name="connsiteY15" fmla="*/ 15079 h 89463"/>
                <a:gd name="connsiteX16" fmla="*/ 54359 w 134255"/>
                <a:gd name="connsiteY16" fmla="*/ 10787 h 89463"/>
                <a:gd name="connsiteX17" fmla="*/ 60139 w 134255"/>
                <a:gd name="connsiteY17" fmla="*/ 12303 h 89463"/>
                <a:gd name="connsiteX18" fmla="*/ 61421 w 134255"/>
                <a:gd name="connsiteY18" fmla="*/ 13649 h 89463"/>
                <a:gd name="connsiteX19" fmla="*/ 56857 w 134255"/>
                <a:gd name="connsiteY19" fmla="*/ 16206 h 89463"/>
                <a:gd name="connsiteX20" fmla="*/ 57342 w 134255"/>
                <a:gd name="connsiteY20" fmla="*/ 18169 h 89463"/>
                <a:gd name="connsiteX21" fmla="*/ 64328 w 134255"/>
                <a:gd name="connsiteY21" fmla="*/ 18902 h 89463"/>
                <a:gd name="connsiteX22" fmla="*/ 89302 w 134255"/>
                <a:gd name="connsiteY22" fmla="*/ 341 h 89463"/>
                <a:gd name="connsiteX23" fmla="*/ 96989 w 134255"/>
                <a:gd name="connsiteY23" fmla="*/ 6744 h 89463"/>
                <a:gd name="connsiteX24" fmla="*/ 92058 w 134255"/>
                <a:gd name="connsiteY24" fmla="*/ 5128 h 89463"/>
                <a:gd name="connsiteX25" fmla="*/ 90603 w 134255"/>
                <a:gd name="connsiteY25" fmla="*/ 8061 h 89463"/>
                <a:gd name="connsiteX26" fmla="*/ 92161 w 134255"/>
                <a:gd name="connsiteY26" fmla="*/ 12340 h 89463"/>
                <a:gd name="connsiteX27" fmla="*/ 91482 w 134255"/>
                <a:gd name="connsiteY27" fmla="*/ 15361 h 89463"/>
                <a:gd name="connsiteX28" fmla="*/ 88277 w 134255"/>
                <a:gd name="connsiteY28" fmla="*/ 17575 h 89463"/>
                <a:gd name="connsiteX29" fmla="*/ 93414 w 134255"/>
                <a:gd name="connsiteY29" fmla="*/ 20911 h 89463"/>
                <a:gd name="connsiteX30" fmla="*/ 99607 w 134255"/>
                <a:gd name="connsiteY30" fmla="*/ 18017 h 89463"/>
                <a:gd name="connsiteX31" fmla="*/ 103650 w 134255"/>
                <a:gd name="connsiteY31" fmla="*/ 26171 h 89463"/>
                <a:gd name="connsiteX32" fmla="*/ 107696 w 134255"/>
                <a:gd name="connsiteY32" fmla="*/ 29896 h 89463"/>
                <a:gd name="connsiteX33" fmla="*/ 128990 w 134255"/>
                <a:gd name="connsiteY33" fmla="*/ 29626 h 89463"/>
                <a:gd name="connsiteX34" fmla="*/ 132762 w 134255"/>
                <a:gd name="connsiteY34" fmla="*/ 33707 h 89463"/>
                <a:gd name="connsiteX35" fmla="*/ 129983 w 134255"/>
                <a:gd name="connsiteY35" fmla="*/ 39527 h 89463"/>
                <a:gd name="connsiteX36" fmla="*/ 126291 w 134255"/>
                <a:gd name="connsiteY36" fmla="*/ 45065 h 89463"/>
                <a:gd name="connsiteX37" fmla="*/ 111102 w 134255"/>
                <a:gd name="connsiteY37" fmla="*/ 50652 h 89463"/>
                <a:gd name="connsiteX38" fmla="*/ 115562 w 134255"/>
                <a:gd name="connsiteY38" fmla="*/ 53120 h 89463"/>
                <a:gd name="connsiteX39" fmla="*/ 117587 w 134255"/>
                <a:gd name="connsiteY39" fmla="*/ 59649 h 89463"/>
                <a:gd name="connsiteX40" fmla="*/ 108335 w 134255"/>
                <a:gd name="connsiteY40" fmla="*/ 65182 h 89463"/>
                <a:gd name="connsiteX41" fmla="*/ 98585 w 134255"/>
                <a:gd name="connsiteY41" fmla="*/ 67865 h 89463"/>
                <a:gd name="connsiteX42" fmla="*/ 97001 w 134255"/>
                <a:gd name="connsiteY42" fmla="*/ 64943 h 89463"/>
                <a:gd name="connsiteX43" fmla="*/ 87399 w 134255"/>
                <a:gd name="connsiteY43" fmla="*/ 69197 h 89463"/>
                <a:gd name="connsiteX44" fmla="*/ 80726 w 134255"/>
                <a:gd name="connsiteY44" fmla="*/ 69007 h 89463"/>
                <a:gd name="connsiteX45" fmla="*/ 70022 w 134255"/>
                <a:gd name="connsiteY45" fmla="*/ 71916 h 89463"/>
                <a:gd name="connsiteX46" fmla="*/ 62138 w 134255"/>
                <a:gd name="connsiteY46" fmla="*/ 69319 h 89463"/>
                <a:gd name="connsiteX47" fmla="*/ 52584 w 134255"/>
                <a:gd name="connsiteY47" fmla="*/ 73967 h 89463"/>
                <a:gd name="connsiteX48" fmla="*/ 54540 w 134255"/>
                <a:gd name="connsiteY48" fmla="*/ 77039 h 89463"/>
                <a:gd name="connsiteX49" fmla="*/ 48142 w 134255"/>
                <a:gd name="connsiteY49" fmla="*/ 78476 h 89463"/>
                <a:gd name="connsiteX50" fmla="*/ 50077 w 134255"/>
                <a:gd name="connsiteY50" fmla="*/ 83711 h 89463"/>
                <a:gd name="connsiteX51" fmla="*/ 45537 w 134255"/>
                <a:gd name="connsiteY51" fmla="*/ 83964 h 89463"/>
                <a:gd name="connsiteX52" fmla="*/ 41593 w 134255"/>
                <a:gd name="connsiteY52" fmla="*/ 89432 h 89463"/>
                <a:gd name="connsiteX53" fmla="*/ 35254 w 134255"/>
                <a:gd name="connsiteY53" fmla="*/ 86290 h 89463"/>
                <a:gd name="connsiteX54" fmla="*/ 26086 w 134255"/>
                <a:gd name="connsiteY54" fmla="*/ 85467 h 89463"/>
                <a:gd name="connsiteX55" fmla="*/ 20687 w 134255"/>
                <a:gd name="connsiteY55" fmla="*/ 81375 h 89463"/>
                <a:gd name="connsiteX56" fmla="*/ 12996 w 134255"/>
                <a:gd name="connsiteY56" fmla="*/ 81674 h 89463"/>
                <a:gd name="connsiteX57" fmla="*/ 10379 w 134255"/>
                <a:gd name="connsiteY57" fmla="*/ 76841 h 89463"/>
                <a:gd name="connsiteX58" fmla="*/ 12601 w 134255"/>
                <a:gd name="connsiteY58" fmla="*/ 70944 h 89463"/>
                <a:gd name="connsiteX59" fmla="*/ 9248 w 134255"/>
                <a:gd name="connsiteY59" fmla="*/ 67684 h 89463"/>
                <a:gd name="connsiteX60" fmla="*/ 8532 w 134255"/>
                <a:gd name="connsiteY60" fmla="*/ 59994 h 89463"/>
                <a:gd name="connsiteX61" fmla="*/ 683 w 134255"/>
                <a:gd name="connsiteY61" fmla="*/ 55450 h 89463"/>
                <a:gd name="connsiteX0" fmla="*/ 683 w 134255"/>
                <a:gd name="connsiteY0" fmla="*/ 55552 h 89565"/>
                <a:gd name="connsiteX1" fmla="*/ 4206 w 134255"/>
                <a:gd name="connsiteY1" fmla="*/ 51686 h 89565"/>
                <a:gd name="connsiteX2" fmla="*/ 13786 w 134255"/>
                <a:gd name="connsiteY2" fmla="*/ 51615 h 89565"/>
                <a:gd name="connsiteX3" fmla="*/ 17936 w 134255"/>
                <a:gd name="connsiteY3" fmla="*/ 45700 h 89565"/>
                <a:gd name="connsiteX4" fmla="*/ 24349 w 134255"/>
                <a:gd name="connsiteY4" fmla="*/ 44721 h 89565"/>
                <a:gd name="connsiteX5" fmla="*/ 26849 w 134255"/>
                <a:gd name="connsiteY5" fmla="*/ 37615 h 89565"/>
                <a:gd name="connsiteX6" fmla="*/ 27550 w 134255"/>
                <a:gd name="connsiteY6" fmla="*/ 34121 h 89565"/>
                <a:gd name="connsiteX7" fmla="*/ 32552 w 134255"/>
                <a:gd name="connsiteY7" fmla="*/ 29848 h 89565"/>
                <a:gd name="connsiteX8" fmla="*/ 34621 w 134255"/>
                <a:gd name="connsiteY8" fmla="*/ 27181 h 89565"/>
                <a:gd name="connsiteX9" fmla="*/ 34537 w 134255"/>
                <a:gd name="connsiteY9" fmla="*/ 23561 h 89565"/>
                <a:gd name="connsiteX10" fmla="*/ 32166 w 134255"/>
                <a:gd name="connsiteY10" fmla="*/ 19732 h 89565"/>
                <a:gd name="connsiteX11" fmla="*/ 37615 w 134255"/>
                <a:gd name="connsiteY11" fmla="*/ 11762 h 89565"/>
                <a:gd name="connsiteX12" fmla="*/ 42426 w 134255"/>
                <a:gd name="connsiteY12" fmla="*/ 15387 h 89565"/>
                <a:gd name="connsiteX13" fmla="*/ 46353 w 134255"/>
                <a:gd name="connsiteY13" fmla="*/ 15923 h 89565"/>
                <a:gd name="connsiteX14" fmla="*/ 49174 w 134255"/>
                <a:gd name="connsiteY14" fmla="*/ 13361 h 89565"/>
                <a:gd name="connsiteX15" fmla="*/ 52072 w 134255"/>
                <a:gd name="connsiteY15" fmla="*/ 15181 h 89565"/>
                <a:gd name="connsiteX16" fmla="*/ 54359 w 134255"/>
                <a:gd name="connsiteY16" fmla="*/ 10889 h 89565"/>
                <a:gd name="connsiteX17" fmla="*/ 60139 w 134255"/>
                <a:gd name="connsiteY17" fmla="*/ 12405 h 89565"/>
                <a:gd name="connsiteX18" fmla="*/ 61421 w 134255"/>
                <a:gd name="connsiteY18" fmla="*/ 13751 h 89565"/>
                <a:gd name="connsiteX19" fmla="*/ 56857 w 134255"/>
                <a:gd name="connsiteY19" fmla="*/ 16308 h 89565"/>
                <a:gd name="connsiteX20" fmla="*/ 57342 w 134255"/>
                <a:gd name="connsiteY20" fmla="*/ 18271 h 89565"/>
                <a:gd name="connsiteX21" fmla="*/ 64328 w 134255"/>
                <a:gd name="connsiteY21" fmla="*/ 19004 h 89565"/>
                <a:gd name="connsiteX22" fmla="*/ 89302 w 134255"/>
                <a:gd name="connsiteY22" fmla="*/ 443 h 89565"/>
                <a:gd name="connsiteX23" fmla="*/ 98189 w 134255"/>
                <a:gd name="connsiteY23" fmla="*/ 5877 h 89565"/>
                <a:gd name="connsiteX24" fmla="*/ 96989 w 134255"/>
                <a:gd name="connsiteY24" fmla="*/ 6846 h 89565"/>
                <a:gd name="connsiteX25" fmla="*/ 92058 w 134255"/>
                <a:gd name="connsiteY25" fmla="*/ 5230 h 89565"/>
                <a:gd name="connsiteX26" fmla="*/ 90603 w 134255"/>
                <a:gd name="connsiteY26" fmla="*/ 8163 h 89565"/>
                <a:gd name="connsiteX27" fmla="*/ 92161 w 134255"/>
                <a:gd name="connsiteY27" fmla="*/ 12442 h 89565"/>
                <a:gd name="connsiteX28" fmla="*/ 91482 w 134255"/>
                <a:gd name="connsiteY28" fmla="*/ 15463 h 89565"/>
                <a:gd name="connsiteX29" fmla="*/ 88277 w 134255"/>
                <a:gd name="connsiteY29" fmla="*/ 17677 h 89565"/>
                <a:gd name="connsiteX30" fmla="*/ 93414 w 134255"/>
                <a:gd name="connsiteY30" fmla="*/ 21013 h 89565"/>
                <a:gd name="connsiteX31" fmla="*/ 99607 w 134255"/>
                <a:gd name="connsiteY31" fmla="*/ 18119 h 89565"/>
                <a:gd name="connsiteX32" fmla="*/ 103650 w 134255"/>
                <a:gd name="connsiteY32" fmla="*/ 26273 h 89565"/>
                <a:gd name="connsiteX33" fmla="*/ 107696 w 134255"/>
                <a:gd name="connsiteY33" fmla="*/ 29998 h 89565"/>
                <a:gd name="connsiteX34" fmla="*/ 128990 w 134255"/>
                <a:gd name="connsiteY34" fmla="*/ 29728 h 89565"/>
                <a:gd name="connsiteX35" fmla="*/ 132762 w 134255"/>
                <a:gd name="connsiteY35" fmla="*/ 33809 h 89565"/>
                <a:gd name="connsiteX36" fmla="*/ 129983 w 134255"/>
                <a:gd name="connsiteY36" fmla="*/ 39629 h 89565"/>
                <a:gd name="connsiteX37" fmla="*/ 126291 w 134255"/>
                <a:gd name="connsiteY37" fmla="*/ 45167 h 89565"/>
                <a:gd name="connsiteX38" fmla="*/ 111102 w 134255"/>
                <a:gd name="connsiteY38" fmla="*/ 50754 h 89565"/>
                <a:gd name="connsiteX39" fmla="*/ 115562 w 134255"/>
                <a:gd name="connsiteY39" fmla="*/ 53222 h 89565"/>
                <a:gd name="connsiteX40" fmla="*/ 117587 w 134255"/>
                <a:gd name="connsiteY40" fmla="*/ 59751 h 89565"/>
                <a:gd name="connsiteX41" fmla="*/ 108335 w 134255"/>
                <a:gd name="connsiteY41" fmla="*/ 65284 h 89565"/>
                <a:gd name="connsiteX42" fmla="*/ 98585 w 134255"/>
                <a:gd name="connsiteY42" fmla="*/ 67967 h 89565"/>
                <a:gd name="connsiteX43" fmla="*/ 97001 w 134255"/>
                <a:gd name="connsiteY43" fmla="*/ 65045 h 89565"/>
                <a:gd name="connsiteX44" fmla="*/ 87399 w 134255"/>
                <a:gd name="connsiteY44" fmla="*/ 69299 h 89565"/>
                <a:gd name="connsiteX45" fmla="*/ 80726 w 134255"/>
                <a:gd name="connsiteY45" fmla="*/ 69109 h 89565"/>
                <a:gd name="connsiteX46" fmla="*/ 70022 w 134255"/>
                <a:gd name="connsiteY46" fmla="*/ 72018 h 89565"/>
                <a:gd name="connsiteX47" fmla="*/ 62138 w 134255"/>
                <a:gd name="connsiteY47" fmla="*/ 69421 h 89565"/>
                <a:gd name="connsiteX48" fmla="*/ 52584 w 134255"/>
                <a:gd name="connsiteY48" fmla="*/ 74069 h 89565"/>
                <a:gd name="connsiteX49" fmla="*/ 54540 w 134255"/>
                <a:gd name="connsiteY49" fmla="*/ 77141 h 89565"/>
                <a:gd name="connsiteX50" fmla="*/ 48142 w 134255"/>
                <a:gd name="connsiteY50" fmla="*/ 78578 h 89565"/>
                <a:gd name="connsiteX51" fmla="*/ 50077 w 134255"/>
                <a:gd name="connsiteY51" fmla="*/ 83813 h 89565"/>
                <a:gd name="connsiteX52" fmla="*/ 45537 w 134255"/>
                <a:gd name="connsiteY52" fmla="*/ 84066 h 89565"/>
                <a:gd name="connsiteX53" fmla="*/ 41593 w 134255"/>
                <a:gd name="connsiteY53" fmla="*/ 89534 h 89565"/>
                <a:gd name="connsiteX54" fmla="*/ 35254 w 134255"/>
                <a:gd name="connsiteY54" fmla="*/ 86392 h 89565"/>
                <a:gd name="connsiteX55" fmla="*/ 26086 w 134255"/>
                <a:gd name="connsiteY55" fmla="*/ 85569 h 89565"/>
                <a:gd name="connsiteX56" fmla="*/ 20687 w 134255"/>
                <a:gd name="connsiteY56" fmla="*/ 81477 h 89565"/>
                <a:gd name="connsiteX57" fmla="*/ 12996 w 134255"/>
                <a:gd name="connsiteY57" fmla="*/ 81776 h 89565"/>
                <a:gd name="connsiteX58" fmla="*/ 10379 w 134255"/>
                <a:gd name="connsiteY58" fmla="*/ 76943 h 89565"/>
                <a:gd name="connsiteX59" fmla="*/ 12601 w 134255"/>
                <a:gd name="connsiteY59" fmla="*/ 71046 h 89565"/>
                <a:gd name="connsiteX60" fmla="*/ 9248 w 134255"/>
                <a:gd name="connsiteY60" fmla="*/ 67786 h 89565"/>
                <a:gd name="connsiteX61" fmla="*/ 8532 w 134255"/>
                <a:gd name="connsiteY61" fmla="*/ 60096 h 89565"/>
                <a:gd name="connsiteX62" fmla="*/ 683 w 134255"/>
                <a:gd name="connsiteY62" fmla="*/ 55552 h 89565"/>
                <a:gd name="connsiteX0" fmla="*/ 683 w 134255"/>
                <a:gd name="connsiteY0" fmla="*/ 60543 h 94556"/>
                <a:gd name="connsiteX1" fmla="*/ 4206 w 134255"/>
                <a:gd name="connsiteY1" fmla="*/ 56677 h 94556"/>
                <a:gd name="connsiteX2" fmla="*/ 13786 w 134255"/>
                <a:gd name="connsiteY2" fmla="*/ 56606 h 94556"/>
                <a:gd name="connsiteX3" fmla="*/ 17936 w 134255"/>
                <a:gd name="connsiteY3" fmla="*/ 50691 h 94556"/>
                <a:gd name="connsiteX4" fmla="*/ 24349 w 134255"/>
                <a:gd name="connsiteY4" fmla="*/ 49712 h 94556"/>
                <a:gd name="connsiteX5" fmla="*/ 26849 w 134255"/>
                <a:gd name="connsiteY5" fmla="*/ 42606 h 94556"/>
                <a:gd name="connsiteX6" fmla="*/ 27550 w 134255"/>
                <a:gd name="connsiteY6" fmla="*/ 39112 h 94556"/>
                <a:gd name="connsiteX7" fmla="*/ 32552 w 134255"/>
                <a:gd name="connsiteY7" fmla="*/ 34839 h 94556"/>
                <a:gd name="connsiteX8" fmla="*/ 34621 w 134255"/>
                <a:gd name="connsiteY8" fmla="*/ 32172 h 94556"/>
                <a:gd name="connsiteX9" fmla="*/ 34537 w 134255"/>
                <a:gd name="connsiteY9" fmla="*/ 28552 h 94556"/>
                <a:gd name="connsiteX10" fmla="*/ 32166 w 134255"/>
                <a:gd name="connsiteY10" fmla="*/ 24723 h 94556"/>
                <a:gd name="connsiteX11" fmla="*/ 37615 w 134255"/>
                <a:gd name="connsiteY11" fmla="*/ 16753 h 94556"/>
                <a:gd name="connsiteX12" fmla="*/ 42426 w 134255"/>
                <a:gd name="connsiteY12" fmla="*/ 20378 h 94556"/>
                <a:gd name="connsiteX13" fmla="*/ 46353 w 134255"/>
                <a:gd name="connsiteY13" fmla="*/ 20914 h 94556"/>
                <a:gd name="connsiteX14" fmla="*/ 49174 w 134255"/>
                <a:gd name="connsiteY14" fmla="*/ 18352 h 94556"/>
                <a:gd name="connsiteX15" fmla="*/ 52072 w 134255"/>
                <a:gd name="connsiteY15" fmla="*/ 20172 h 94556"/>
                <a:gd name="connsiteX16" fmla="*/ 54359 w 134255"/>
                <a:gd name="connsiteY16" fmla="*/ 15880 h 94556"/>
                <a:gd name="connsiteX17" fmla="*/ 60139 w 134255"/>
                <a:gd name="connsiteY17" fmla="*/ 17396 h 94556"/>
                <a:gd name="connsiteX18" fmla="*/ 61421 w 134255"/>
                <a:gd name="connsiteY18" fmla="*/ 18742 h 94556"/>
                <a:gd name="connsiteX19" fmla="*/ 56857 w 134255"/>
                <a:gd name="connsiteY19" fmla="*/ 21299 h 94556"/>
                <a:gd name="connsiteX20" fmla="*/ 57342 w 134255"/>
                <a:gd name="connsiteY20" fmla="*/ 23262 h 94556"/>
                <a:gd name="connsiteX21" fmla="*/ 64328 w 134255"/>
                <a:gd name="connsiteY21" fmla="*/ 23995 h 94556"/>
                <a:gd name="connsiteX22" fmla="*/ 81777 w 134255"/>
                <a:gd name="connsiteY22" fmla="*/ 271 h 94556"/>
                <a:gd name="connsiteX23" fmla="*/ 98189 w 134255"/>
                <a:gd name="connsiteY23" fmla="*/ 10868 h 94556"/>
                <a:gd name="connsiteX24" fmla="*/ 96989 w 134255"/>
                <a:gd name="connsiteY24" fmla="*/ 11837 h 94556"/>
                <a:gd name="connsiteX25" fmla="*/ 92058 w 134255"/>
                <a:gd name="connsiteY25" fmla="*/ 10221 h 94556"/>
                <a:gd name="connsiteX26" fmla="*/ 90603 w 134255"/>
                <a:gd name="connsiteY26" fmla="*/ 13154 h 94556"/>
                <a:gd name="connsiteX27" fmla="*/ 92161 w 134255"/>
                <a:gd name="connsiteY27" fmla="*/ 17433 h 94556"/>
                <a:gd name="connsiteX28" fmla="*/ 91482 w 134255"/>
                <a:gd name="connsiteY28" fmla="*/ 20454 h 94556"/>
                <a:gd name="connsiteX29" fmla="*/ 88277 w 134255"/>
                <a:gd name="connsiteY29" fmla="*/ 22668 h 94556"/>
                <a:gd name="connsiteX30" fmla="*/ 93414 w 134255"/>
                <a:gd name="connsiteY30" fmla="*/ 26004 h 94556"/>
                <a:gd name="connsiteX31" fmla="*/ 99607 w 134255"/>
                <a:gd name="connsiteY31" fmla="*/ 23110 h 94556"/>
                <a:gd name="connsiteX32" fmla="*/ 103650 w 134255"/>
                <a:gd name="connsiteY32" fmla="*/ 31264 h 94556"/>
                <a:gd name="connsiteX33" fmla="*/ 107696 w 134255"/>
                <a:gd name="connsiteY33" fmla="*/ 34989 h 94556"/>
                <a:gd name="connsiteX34" fmla="*/ 128990 w 134255"/>
                <a:gd name="connsiteY34" fmla="*/ 34719 h 94556"/>
                <a:gd name="connsiteX35" fmla="*/ 132762 w 134255"/>
                <a:gd name="connsiteY35" fmla="*/ 38800 h 94556"/>
                <a:gd name="connsiteX36" fmla="*/ 129983 w 134255"/>
                <a:gd name="connsiteY36" fmla="*/ 44620 h 94556"/>
                <a:gd name="connsiteX37" fmla="*/ 126291 w 134255"/>
                <a:gd name="connsiteY37" fmla="*/ 50158 h 94556"/>
                <a:gd name="connsiteX38" fmla="*/ 111102 w 134255"/>
                <a:gd name="connsiteY38" fmla="*/ 55745 h 94556"/>
                <a:gd name="connsiteX39" fmla="*/ 115562 w 134255"/>
                <a:gd name="connsiteY39" fmla="*/ 58213 h 94556"/>
                <a:gd name="connsiteX40" fmla="*/ 117587 w 134255"/>
                <a:gd name="connsiteY40" fmla="*/ 64742 h 94556"/>
                <a:gd name="connsiteX41" fmla="*/ 108335 w 134255"/>
                <a:gd name="connsiteY41" fmla="*/ 70275 h 94556"/>
                <a:gd name="connsiteX42" fmla="*/ 98585 w 134255"/>
                <a:gd name="connsiteY42" fmla="*/ 72958 h 94556"/>
                <a:gd name="connsiteX43" fmla="*/ 97001 w 134255"/>
                <a:gd name="connsiteY43" fmla="*/ 70036 h 94556"/>
                <a:gd name="connsiteX44" fmla="*/ 87399 w 134255"/>
                <a:gd name="connsiteY44" fmla="*/ 74290 h 94556"/>
                <a:gd name="connsiteX45" fmla="*/ 80726 w 134255"/>
                <a:gd name="connsiteY45" fmla="*/ 74100 h 94556"/>
                <a:gd name="connsiteX46" fmla="*/ 70022 w 134255"/>
                <a:gd name="connsiteY46" fmla="*/ 77009 h 94556"/>
                <a:gd name="connsiteX47" fmla="*/ 62138 w 134255"/>
                <a:gd name="connsiteY47" fmla="*/ 74412 h 94556"/>
                <a:gd name="connsiteX48" fmla="*/ 52584 w 134255"/>
                <a:gd name="connsiteY48" fmla="*/ 79060 h 94556"/>
                <a:gd name="connsiteX49" fmla="*/ 54540 w 134255"/>
                <a:gd name="connsiteY49" fmla="*/ 82132 h 94556"/>
                <a:gd name="connsiteX50" fmla="*/ 48142 w 134255"/>
                <a:gd name="connsiteY50" fmla="*/ 83569 h 94556"/>
                <a:gd name="connsiteX51" fmla="*/ 50077 w 134255"/>
                <a:gd name="connsiteY51" fmla="*/ 88804 h 94556"/>
                <a:gd name="connsiteX52" fmla="*/ 45537 w 134255"/>
                <a:gd name="connsiteY52" fmla="*/ 89057 h 94556"/>
                <a:gd name="connsiteX53" fmla="*/ 41593 w 134255"/>
                <a:gd name="connsiteY53" fmla="*/ 94525 h 94556"/>
                <a:gd name="connsiteX54" fmla="*/ 35254 w 134255"/>
                <a:gd name="connsiteY54" fmla="*/ 91383 h 94556"/>
                <a:gd name="connsiteX55" fmla="*/ 26086 w 134255"/>
                <a:gd name="connsiteY55" fmla="*/ 90560 h 94556"/>
                <a:gd name="connsiteX56" fmla="*/ 20687 w 134255"/>
                <a:gd name="connsiteY56" fmla="*/ 86468 h 94556"/>
                <a:gd name="connsiteX57" fmla="*/ 12996 w 134255"/>
                <a:gd name="connsiteY57" fmla="*/ 86767 h 94556"/>
                <a:gd name="connsiteX58" fmla="*/ 10379 w 134255"/>
                <a:gd name="connsiteY58" fmla="*/ 81934 h 94556"/>
                <a:gd name="connsiteX59" fmla="*/ 12601 w 134255"/>
                <a:gd name="connsiteY59" fmla="*/ 76037 h 94556"/>
                <a:gd name="connsiteX60" fmla="*/ 9248 w 134255"/>
                <a:gd name="connsiteY60" fmla="*/ 72777 h 94556"/>
                <a:gd name="connsiteX61" fmla="*/ 8532 w 134255"/>
                <a:gd name="connsiteY61" fmla="*/ 65087 h 94556"/>
                <a:gd name="connsiteX62" fmla="*/ 683 w 134255"/>
                <a:gd name="connsiteY62" fmla="*/ 60543 h 94556"/>
                <a:gd name="connsiteX0" fmla="*/ 683 w 134255"/>
                <a:gd name="connsiteY0" fmla="*/ 60715 h 94728"/>
                <a:gd name="connsiteX1" fmla="*/ 4206 w 134255"/>
                <a:gd name="connsiteY1" fmla="*/ 56849 h 94728"/>
                <a:gd name="connsiteX2" fmla="*/ 13786 w 134255"/>
                <a:gd name="connsiteY2" fmla="*/ 56778 h 94728"/>
                <a:gd name="connsiteX3" fmla="*/ 17936 w 134255"/>
                <a:gd name="connsiteY3" fmla="*/ 50863 h 94728"/>
                <a:gd name="connsiteX4" fmla="*/ 24349 w 134255"/>
                <a:gd name="connsiteY4" fmla="*/ 49884 h 94728"/>
                <a:gd name="connsiteX5" fmla="*/ 26849 w 134255"/>
                <a:gd name="connsiteY5" fmla="*/ 42778 h 94728"/>
                <a:gd name="connsiteX6" fmla="*/ 27550 w 134255"/>
                <a:gd name="connsiteY6" fmla="*/ 39284 h 94728"/>
                <a:gd name="connsiteX7" fmla="*/ 32552 w 134255"/>
                <a:gd name="connsiteY7" fmla="*/ 35011 h 94728"/>
                <a:gd name="connsiteX8" fmla="*/ 34621 w 134255"/>
                <a:gd name="connsiteY8" fmla="*/ 32344 h 94728"/>
                <a:gd name="connsiteX9" fmla="*/ 34537 w 134255"/>
                <a:gd name="connsiteY9" fmla="*/ 28724 h 94728"/>
                <a:gd name="connsiteX10" fmla="*/ 32166 w 134255"/>
                <a:gd name="connsiteY10" fmla="*/ 24895 h 94728"/>
                <a:gd name="connsiteX11" fmla="*/ 37615 w 134255"/>
                <a:gd name="connsiteY11" fmla="*/ 16925 h 94728"/>
                <a:gd name="connsiteX12" fmla="*/ 42426 w 134255"/>
                <a:gd name="connsiteY12" fmla="*/ 20550 h 94728"/>
                <a:gd name="connsiteX13" fmla="*/ 46353 w 134255"/>
                <a:gd name="connsiteY13" fmla="*/ 21086 h 94728"/>
                <a:gd name="connsiteX14" fmla="*/ 49174 w 134255"/>
                <a:gd name="connsiteY14" fmla="*/ 18524 h 94728"/>
                <a:gd name="connsiteX15" fmla="*/ 52072 w 134255"/>
                <a:gd name="connsiteY15" fmla="*/ 20344 h 94728"/>
                <a:gd name="connsiteX16" fmla="*/ 54359 w 134255"/>
                <a:gd name="connsiteY16" fmla="*/ 16052 h 94728"/>
                <a:gd name="connsiteX17" fmla="*/ 60139 w 134255"/>
                <a:gd name="connsiteY17" fmla="*/ 17568 h 94728"/>
                <a:gd name="connsiteX18" fmla="*/ 61421 w 134255"/>
                <a:gd name="connsiteY18" fmla="*/ 18914 h 94728"/>
                <a:gd name="connsiteX19" fmla="*/ 56857 w 134255"/>
                <a:gd name="connsiteY19" fmla="*/ 21471 h 94728"/>
                <a:gd name="connsiteX20" fmla="*/ 57342 w 134255"/>
                <a:gd name="connsiteY20" fmla="*/ 23434 h 94728"/>
                <a:gd name="connsiteX21" fmla="*/ 64328 w 134255"/>
                <a:gd name="connsiteY21" fmla="*/ 24167 h 94728"/>
                <a:gd name="connsiteX22" fmla="*/ 84727 w 134255"/>
                <a:gd name="connsiteY22" fmla="*/ 4232 h 94728"/>
                <a:gd name="connsiteX23" fmla="*/ 81777 w 134255"/>
                <a:gd name="connsiteY23" fmla="*/ 443 h 94728"/>
                <a:gd name="connsiteX24" fmla="*/ 98189 w 134255"/>
                <a:gd name="connsiteY24" fmla="*/ 11040 h 94728"/>
                <a:gd name="connsiteX25" fmla="*/ 96989 w 134255"/>
                <a:gd name="connsiteY25" fmla="*/ 12009 h 94728"/>
                <a:gd name="connsiteX26" fmla="*/ 92058 w 134255"/>
                <a:gd name="connsiteY26" fmla="*/ 10393 h 94728"/>
                <a:gd name="connsiteX27" fmla="*/ 90603 w 134255"/>
                <a:gd name="connsiteY27" fmla="*/ 13326 h 94728"/>
                <a:gd name="connsiteX28" fmla="*/ 92161 w 134255"/>
                <a:gd name="connsiteY28" fmla="*/ 17605 h 94728"/>
                <a:gd name="connsiteX29" fmla="*/ 91482 w 134255"/>
                <a:gd name="connsiteY29" fmla="*/ 20626 h 94728"/>
                <a:gd name="connsiteX30" fmla="*/ 88277 w 134255"/>
                <a:gd name="connsiteY30" fmla="*/ 22840 h 94728"/>
                <a:gd name="connsiteX31" fmla="*/ 93414 w 134255"/>
                <a:gd name="connsiteY31" fmla="*/ 26176 h 94728"/>
                <a:gd name="connsiteX32" fmla="*/ 99607 w 134255"/>
                <a:gd name="connsiteY32" fmla="*/ 23282 h 94728"/>
                <a:gd name="connsiteX33" fmla="*/ 103650 w 134255"/>
                <a:gd name="connsiteY33" fmla="*/ 31436 h 94728"/>
                <a:gd name="connsiteX34" fmla="*/ 107696 w 134255"/>
                <a:gd name="connsiteY34" fmla="*/ 35161 h 94728"/>
                <a:gd name="connsiteX35" fmla="*/ 128990 w 134255"/>
                <a:gd name="connsiteY35" fmla="*/ 34891 h 94728"/>
                <a:gd name="connsiteX36" fmla="*/ 132762 w 134255"/>
                <a:gd name="connsiteY36" fmla="*/ 38972 h 94728"/>
                <a:gd name="connsiteX37" fmla="*/ 129983 w 134255"/>
                <a:gd name="connsiteY37" fmla="*/ 44792 h 94728"/>
                <a:gd name="connsiteX38" fmla="*/ 126291 w 134255"/>
                <a:gd name="connsiteY38" fmla="*/ 50330 h 94728"/>
                <a:gd name="connsiteX39" fmla="*/ 111102 w 134255"/>
                <a:gd name="connsiteY39" fmla="*/ 55917 h 94728"/>
                <a:gd name="connsiteX40" fmla="*/ 115562 w 134255"/>
                <a:gd name="connsiteY40" fmla="*/ 58385 h 94728"/>
                <a:gd name="connsiteX41" fmla="*/ 117587 w 134255"/>
                <a:gd name="connsiteY41" fmla="*/ 64914 h 94728"/>
                <a:gd name="connsiteX42" fmla="*/ 108335 w 134255"/>
                <a:gd name="connsiteY42" fmla="*/ 70447 h 94728"/>
                <a:gd name="connsiteX43" fmla="*/ 98585 w 134255"/>
                <a:gd name="connsiteY43" fmla="*/ 73130 h 94728"/>
                <a:gd name="connsiteX44" fmla="*/ 97001 w 134255"/>
                <a:gd name="connsiteY44" fmla="*/ 70208 h 94728"/>
                <a:gd name="connsiteX45" fmla="*/ 87399 w 134255"/>
                <a:gd name="connsiteY45" fmla="*/ 74462 h 94728"/>
                <a:gd name="connsiteX46" fmla="*/ 80726 w 134255"/>
                <a:gd name="connsiteY46" fmla="*/ 74272 h 94728"/>
                <a:gd name="connsiteX47" fmla="*/ 70022 w 134255"/>
                <a:gd name="connsiteY47" fmla="*/ 77181 h 94728"/>
                <a:gd name="connsiteX48" fmla="*/ 62138 w 134255"/>
                <a:gd name="connsiteY48" fmla="*/ 74584 h 94728"/>
                <a:gd name="connsiteX49" fmla="*/ 52584 w 134255"/>
                <a:gd name="connsiteY49" fmla="*/ 79232 h 94728"/>
                <a:gd name="connsiteX50" fmla="*/ 54540 w 134255"/>
                <a:gd name="connsiteY50" fmla="*/ 82304 h 94728"/>
                <a:gd name="connsiteX51" fmla="*/ 48142 w 134255"/>
                <a:gd name="connsiteY51" fmla="*/ 83741 h 94728"/>
                <a:gd name="connsiteX52" fmla="*/ 50077 w 134255"/>
                <a:gd name="connsiteY52" fmla="*/ 88976 h 94728"/>
                <a:gd name="connsiteX53" fmla="*/ 45537 w 134255"/>
                <a:gd name="connsiteY53" fmla="*/ 89229 h 94728"/>
                <a:gd name="connsiteX54" fmla="*/ 41593 w 134255"/>
                <a:gd name="connsiteY54" fmla="*/ 94697 h 94728"/>
                <a:gd name="connsiteX55" fmla="*/ 35254 w 134255"/>
                <a:gd name="connsiteY55" fmla="*/ 91555 h 94728"/>
                <a:gd name="connsiteX56" fmla="*/ 26086 w 134255"/>
                <a:gd name="connsiteY56" fmla="*/ 90732 h 94728"/>
                <a:gd name="connsiteX57" fmla="*/ 20687 w 134255"/>
                <a:gd name="connsiteY57" fmla="*/ 86640 h 94728"/>
                <a:gd name="connsiteX58" fmla="*/ 12996 w 134255"/>
                <a:gd name="connsiteY58" fmla="*/ 86939 h 94728"/>
                <a:gd name="connsiteX59" fmla="*/ 10379 w 134255"/>
                <a:gd name="connsiteY59" fmla="*/ 82106 h 94728"/>
                <a:gd name="connsiteX60" fmla="*/ 12601 w 134255"/>
                <a:gd name="connsiteY60" fmla="*/ 76209 h 94728"/>
                <a:gd name="connsiteX61" fmla="*/ 9248 w 134255"/>
                <a:gd name="connsiteY61" fmla="*/ 72949 h 94728"/>
                <a:gd name="connsiteX62" fmla="*/ 8532 w 134255"/>
                <a:gd name="connsiteY62" fmla="*/ 65259 h 94728"/>
                <a:gd name="connsiteX63" fmla="*/ 683 w 134255"/>
                <a:gd name="connsiteY63" fmla="*/ 60715 h 94728"/>
                <a:gd name="connsiteX0" fmla="*/ 683 w 134255"/>
                <a:gd name="connsiteY0" fmla="*/ 60577 h 94590"/>
                <a:gd name="connsiteX1" fmla="*/ 4206 w 134255"/>
                <a:gd name="connsiteY1" fmla="*/ 56711 h 94590"/>
                <a:gd name="connsiteX2" fmla="*/ 13786 w 134255"/>
                <a:gd name="connsiteY2" fmla="*/ 56640 h 94590"/>
                <a:gd name="connsiteX3" fmla="*/ 17936 w 134255"/>
                <a:gd name="connsiteY3" fmla="*/ 50725 h 94590"/>
                <a:gd name="connsiteX4" fmla="*/ 24349 w 134255"/>
                <a:gd name="connsiteY4" fmla="*/ 49746 h 94590"/>
                <a:gd name="connsiteX5" fmla="*/ 26849 w 134255"/>
                <a:gd name="connsiteY5" fmla="*/ 42640 h 94590"/>
                <a:gd name="connsiteX6" fmla="*/ 27550 w 134255"/>
                <a:gd name="connsiteY6" fmla="*/ 39146 h 94590"/>
                <a:gd name="connsiteX7" fmla="*/ 32552 w 134255"/>
                <a:gd name="connsiteY7" fmla="*/ 34873 h 94590"/>
                <a:gd name="connsiteX8" fmla="*/ 34621 w 134255"/>
                <a:gd name="connsiteY8" fmla="*/ 32206 h 94590"/>
                <a:gd name="connsiteX9" fmla="*/ 34537 w 134255"/>
                <a:gd name="connsiteY9" fmla="*/ 28586 h 94590"/>
                <a:gd name="connsiteX10" fmla="*/ 32166 w 134255"/>
                <a:gd name="connsiteY10" fmla="*/ 24757 h 94590"/>
                <a:gd name="connsiteX11" fmla="*/ 37615 w 134255"/>
                <a:gd name="connsiteY11" fmla="*/ 16787 h 94590"/>
                <a:gd name="connsiteX12" fmla="*/ 42426 w 134255"/>
                <a:gd name="connsiteY12" fmla="*/ 20412 h 94590"/>
                <a:gd name="connsiteX13" fmla="*/ 46353 w 134255"/>
                <a:gd name="connsiteY13" fmla="*/ 20948 h 94590"/>
                <a:gd name="connsiteX14" fmla="*/ 49174 w 134255"/>
                <a:gd name="connsiteY14" fmla="*/ 18386 h 94590"/>
                <a:gd name="connsiteX15" fmla="*/ 52072 w 134255"/>
                <a:gd name="connsiteY15" fmla="*/ 20206 h 94590"/>
                <a:gd name="connsiteX16" fmla="*/ 54359 w 134255"/>
                <a:gd name="connsiteY16" fmla="*/ 15914 h 94590"/>
                <a:gd name="connsiteX17" fmla="*/ 60139 w 134255"/>
                <a:gd name="connsiteY17" fmla="*/ 17430 h 94590"/>
                <a:gd name="connsiteX18" fmla="*/ 61421 w 134255"/>
                <a:gd name="connsiteY18" fmla="*/ 18776 h 94590"/>
                <a:gd name="connsiteX19" fmla="*/ 56857 w 134255"/>
                <a:gd name="connsiteY19" fmla="*/ 21333 h 94590"/>
                <a:gd name="connsiteX20" fmla="*/ 57342 w 134255"/>
                <a:gd name="connsiteY20" fmla="*/ 23296 h 94590"/>
                <a:gd name="connsiteX21" fmla="*/ 64328 w 134255"/>
                <a:gd name="connsiteY21" fmla="*/ 24029 h 94590"/>
                <a:gd name="connsiteX22" fmla="*/ 81909 w 134255"/>
                <a:gd name="connsiteY22" fmla="*/ 4789 h 94590"/>
                <a:gd name="connsiteX23" fmla="*/ 81777 w 134255"/>
                <a:gd name="connsiteY23" fmla="*/ 305 h 94590"/>
                <a:gd name="connsiteX24" fmla="*/ 98189 w 134255"/>
                <a:gd name="connsiteY24" fmla="*/ 10902 h 94590"/>
                <a:gd name="connsiteX25" fmla="*/ 96989 w 134255"/>
                <a:gd name="connsiteY25" fmla="*/ 11871 h 94590"/>
                <a:gd name="connsiteX26" fmla="*/ 92058 w 134255"/>
                <a:gd name="connsiteY26" fmla="*/ 10255 h 94590"/>
                <a:gd name="connsiteX27" fmla="*/ 90603 w 134255"/>
                <a:gd name="connsiteY27" fmla="*/ 13188 h 94590"/>
                <a:gd name="connsiteX28" fmla="*/ 92161 w 134255"/>
                <a:gd name="connsiteY28" fmla="*/ 17467 h 94590"/>
                <a:gd name="connsiteX29" fmla="*/ 91482 w 134255"/>
                <a:gd name="connsiteY29" fmla="*/ 20488 h 94590"/>
                <a:gd name="connsiteX30" fmla="*/ 88277 w 134255"/>
                <a:gd name="connsiteY30" fmla="*/ 22702 h 94590"/>
                <a:gd name="connsiteX31" fmla="*/ 93414 w 134255"/>
                <a:gd name="connsiteY31" fmla="*/ 26038 h 94590"/>
                <a:gd name="connsiteX32" fmla="*/ 99607 w 134255"/>
                <a:gd name="connsiteY32" fmla="*/ 23144 h 94590"/>
                <a:gd name="connsiteX33" fmla="*/ 103650 w 134255"/>
                <a:gd name="connsiteY33" fmla="*/ 31298 h 94590"/>
                <a:gd name="connsiteX34" fmla="*/ 107696 w 134255"/>
                <a:gd name="connsiteY34" fmla="*/ 35023 h 94590"/>
                <a:gd name="connsiteX35" fmla="*/ 128990 w 134255"/>
                <a:gd name="connsiteY35" fmla="*/ 34753 h 94590"/>
                <a:gd name="connsiteX36" fmla="*/ 132762 w 134255"/>
                <a:gd name="connsiteY36" fmla="*/ 38834 h 94590"/>
                <a:gd name="connsiteX37" fmla="*/ 129983 w 134255"/>
                <a:gd name="connsiteY37" fmla="*/ 44654 h 94590"/>
                <a:gd name="connsiteX38" fmla="*/ 126291 w 134255"/>
                <a:gd name="connsiteY38" fmla="*/ 50192 h 94590"/>
                <a:gd name="connsiteX39" fmla="*/ 111102 w 134255"/>
                <a:gd name="connsiteY39" fmla="*/ 55779 h 94590"/>
                <a:gd name="connsiteX40" fmla="*/ 115562 w 134255"/>
                <a:gd name="connsiteY40" fmla="*/ 58247 h 94590"/>
                <a:gd name="connsiteX41" fmla="*/ 117587 w 134255"/>
                <a:gd name="connsiteY41" fmla="*/ 64776 h 94590"/>
                <a:gd name="connsiteX42" fmla="*/ 108335 w 134255"/>
                <a:gd name="connsiteY42" fmla="*/ 70309 h 94590"/>
                <a:gd name="connsiteX43" fmla="*/ 98585 w 134255"/>
                <a:gd name="connsiteY43" fmla="*/ 72992 h 94590"/>
                <a:gd name="connsiteX44" fmla="*/ 97001 w 134255"/>
                <a:gd name="connsiteY44" fmla="*/ 70070 h 94590"/>
                <a:gd name="connsiteX45" fmla="*/ 87399 w 134255"/>
                <a:gd name="connsiteY45" fmla="*/ 74324 h 94590"/>
                <a:gd name="connsiteX46" fmla="*/ 80726 w 134255"/>
                <a:gd name="connsiteY46" fmla="*/ 74134 h 94590"/>
                <a:gd name="connsiteX47" fmla="*/ 70022 w 134255"/>
                <a:gd name="connsiteY47" fmla="*/ 77043 h 94590"/>
                <a:gd name="connsiteX48" fmla="*/ 62138 w 134255"/>
                <a:gd name="connsiteY48" fmla="*/ 74446 h 94590"/>
                <a:gd name="connsiteX49" fmla="*/ 52584 w 134255"/>
                <a:gd name="connsiteY49" fmla="*/ 79094 h 94590"/>
                <a:gd name="connsiteX50" fmla="*/ 54540 w 134255"/>
                <a:gd name="connsiteY50" fmla="*/ 82166 h 94590"/>
                <a:gd name="connsiteX51" fmla="*/ 48142 w 134255"/>
                <a:gd name="connsiteY51" fmla="*/ 83603 h 94590"/>
                <a:gd name="connsiteX52" fmla="*/ 50077 w 134255"/>
                <a:gd name="connsiteY52" fmla="*/ 88838 h 94590"/>
                <a:gd name="connsiteX53" fmla="*/ 45537 w 134255"/>
                <a:gd name="connsiteY53" fmla="*/ 89091 h 94590"/>
                <a:gd name="connsiteX54" fmla="*/ 41593 w 134255"/>
                <a:gd name="connsiteY54" fmla="*/ 94559 h 94590"/>
                <a:gd name="connsiteX55" fmla="*/ 35254 w 134255"/>
                <a:gd name="connsiteY55" fmla="*/ 91417 h 94590"/>
                <a:gd name="connsiteX56" fmla="*/ 26086 w 134255"/>
                <a:gd name="connsiteY56" fmla="*/ 90594 h 94590"/>
                <a:gd name="connsiteX57" fmla="*/ 20687 w 134255"/>
                <a:gd name="connsiteY57" fmla="*/ 86502 h 94590"/>
                <a:gd name="connsiteX58" fmla="*/ 12996 w 134255"/>
                <a:gd name="connsiteY58" fmla="*/ 86801 h 94590"/>
                <a:gd name="connsiteX59" fmla="*/ 10379 w 134255"/>
                <a:gd name="connsiteY59" fmla="*/ 81968 h 94590"/>
                <a:gd name="connsiteX60" fmla="*/ 12601 w 134255"/>
                <a:gd name="connsiteY60" fmla="*/ 76071 h 94590"/>
                <a:gd name="connsiteX61" fmla="*/ 9248 w 134255"/>
                <a:gd name="connsiteY61" fmla="*/ 72811 h 94590"/>
                <a:gd name="connsiteX62" fmla="*/ 8532 w 134255"/>
                <a:gd name="connsiteY62" fmla="*/ 65121 h 94590"/>
                <a:gd name="connsiteX63" fmla="*/ 683 w 134255"/>
                <a:gd name="connsiteY63" fmla="*/ 60577 h 94590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63258 w 134255"/>
                <a:gd name="connsiteY23" fmla="*/ 4806 h 94932"/>
                <a:gd name="connsiteX24" fmla="*/ 70275 w 134255"/>
                <a:gd name="connsiteY24" fmla="*/ 4268 h 94932"/>
                <a:gd name="connsiteX25" fmla="*/ 75905 w 134255"/>
                <a:gd name="connsiteY25" fmla="*/ 6967 h 94932"/>
                <a:gd name="connsiteX26" fmla="*/ 81909 w 134255"/>
                <a:gd name="connsiteY26" fmla="*/ 5131 h 94932"/>
                <a:gd name="connsiteX27" fmla="*/ 81777 w 134255"/>
                <a:gd name="connsiteY27" fmla="*/ 647 h 94932"/>
                <a:gd name="connsiteX28" fmla="*/ 85817 w 134255"/>
                <a:gd name="connsiteY28" fmla="*/ 1172 h 94932"/>
                <a:gd name="connsiteX29" fmla="*/ 98189 w 134255"/>
                <a:gd name="connsiteY29" fmla="*/ 11244 h 94932"/>
                <a:gd name="connsiteX30" fmla="*/ 96989 w 134255"/>
                <a:gd name="connsiteY30" fmla="*/ 12213 h 94932"/>
                <a:gd name="connsiteX31" fmla="*/ 92058 w 134255"/>
                <a:gd name="connsiteY31" fmla="*/ 10597 h 94932"/>
                <a:gd name="connsiteX32" fmla="*/ 90603 w 134255"/>
                <a:gd name="connsiteY32" fmla="*/ 13530 h 94932"/>
                <a:gd name="connsiteX33" fmla="*/ 92161 w 134255"/>
                <a:gd name="connsiteY33" fmla="*/ 17809 h 94932"/>
                <a:gd name="connsiteX34" fmla="*/ 91482 w 134255"/>
                <a:gd name="connsiteY34" fmla="*/ 20830 h 94932"/>
                <a:gd name="connsiteX35" fmla="*/ 88277 w 134255"/>
                <a:gd name="connsiteY35" fmla="*/ 23044 h 94932"/>
                <a:gd name="connsiteX36" fmla="*/ 93414 w 134255"/>
                <a:gd name="connsiteY36" fmla="*/ 26380 h 94932"/>
                <a:gd name="connsiteX37" fmla="*/ 99607 w 134255"/>
                <a:gd name="connsiteY37" fmla="*/ 23486 h 94932"/>
                <a:gd name="connsiteX38" fmla="*/ 103650 w 134255"/>
                <a:gd name="connsiteY38" fmla="*/ 31640 h 94932"/>
                <a:gd name="connsiteX39" fmla="*/ 107696 w 134255"/>
                <a:gd name="connsiteY39" fmla="*/ 35365 h 94932"/>
                <a:gd name="connsiteX40" fmla="*/ 128990 w 134255"/>
                <a:gd name="connsiteY40" fmla="*/ 35095 h 94932"/>
                <a:gd name="connsiteX41" fmla="*/ 132762 w 134255"/>
                <a:gd name="connsiteY41" fmla="*/ 39176 h 94932"/>
                <a:gd name="connsiteX42" fmla="*/ 129983 w 134255"/>
                <a:gd name="connsiteY42" fmla="*/ 44996 h 94932"/>
                <a:gd name="connsiteX43" fmla="*/ 126291 w 134255"/>
                <a:gd name="connsiteY43" fmla="*/ 50534 h 94932"/>
                <a:gd name="connsiteX44" fmla="*/ 111102 w 134255"/>
                <a:gd name="connsiteY44" fmla="*/ 56121 h 94932"/>
                <a:gd name="connsiteX45" fmla="*/ 115562 w 134255"/>
                <a:gd name="connsiteY45" fmla="*/ 58589 h 94932"/>
                <a:gd name="connsiteX46" fmla="*/ 117587 w 134255"/>
                <a:gd name="connsiteY46" fmla="*/ 65118 h 94932"/>
                <a:gd name="connsiteX47" fmla="*/ 108335 w 134255"/>
                <a:gd name="connsiteY47" fmla="*/ 70651 h 94932"/>
                <a:gd name="connsiteX48" fmla="*/ 98585 w 134255"/>
                <a:gd name="connsiteY48" fmla="*/ 73334 h 94932"/>
                <a:gd name="connsiteX49" fmla="*/ 97001 w 134255"/>
                <a:gd name="connsiteY49" fmla="*/ 70412 h 94932"/>
                <a:gd name="connsiteX50" fmla="*/ 87399 w 134255"/>
                <a:gd name="connsiteY50" fmla="*/ 74666 h 94932"/>
                <a:gd name="connsiteX51" fmla="*/ 80726 w 134255"/>
                <a:gd name="connsiteY51" fmla="*/ 74476 h 94932"/>
                <a:gd name="connsiteX52" fmla="*/ 70022 w 134255"/>
                <a:gd name="connsiteY52" fmla="*/ 77385 h 94932"/>
                <a:gd name="connsiteX53" fmla="*/ 62138 w 134255"/>
                <a:gd name="connsiteY53" fmla="*/ 74788 h 94932"/>
                <a:gd name="connsiteX54" fmla="*/ 52584 w 134255"/>
                <a:gd name="connsiteY54" fmla="*/ 79436 h 94932"/>
                <a:gd name="connsiteX55" fmla="*/ 54540 w 134255"/>
                <a:gd name="connsiteY55" fmla="*/ 82508 h 94932"/>
                <a:gd name="connsiteX56" fmla="*/ 48142 w 134255"/>
                <a:gd name="connsiteY56" fmla="*/ 83945 h 94932"/>
                <a:gd name="connsiteX57" fmla="*/ 50077 w 134255"/>
                <a:gd name="connsiteY57" fmla="*/ 89180 h 94932"/>
                <a:gd name="connsiteX58" fmla="*/ 45537 w 134255"/>
                <a:gd name="connsiteY58" fmla="*/ 89433 h 94932"/>
                <a:gd name="connsiteX59" fmla="*/ 41593 w 134255"/>
                <a:gd name="connsiteY59" fmla="*/ 94901 h 94932"/>
                <a:gd name="connsiteX60" fmla="*/ 35254 w 134255"/>
                <a:gd name="connsiteY60" fmla="*/ 91759 h 94932"/>
                <a:gd name="connsiteX61" fmla="*/ 26086 w 134255"/>
                <a:gd name="connsiteY61" fmla="*/ 90936 h 94932"/>
                <a:gd name="connsiteX62" fmla="*/ 20687 w 134255"/>
                <a:gd name="connsiteY62" fmla="*/ 86844 h 94932"/>
                <a:gd name="connsiteX63" fmla="*/ 12996 w 134255"/>
                <a:gd name="connsiteY63" fmla="*/ 87143 h 94932"/>
                <a:gd name="connsiteX64" fmla="*/ 10379 w 134255"/>
                <a:gd name="connsiteY64" fmla="*/ 82310 h 94932"/>
                <a:gd name="connsiteX65" fmla="*/ 12601 w 134255"/>
                <a:gd name="connsiteY65" fmla="*/ 76413 h 94932"/>
                <a:gd name="connsiteX66" fmla="*/ 9248 w 134255"/>
                <a:gd name="connsiteY66" fmla="*/ 73153 h 94932"/>
                <a:gd name="connsiteX67" fmla="*/ 8532 w 134255"/>
                <a:gd name="connsiteY67" fmla="*/ 65463 h 94932"/>
                <a:gd name="connsiteX68" fmla="*/ 683 w 134255"/>
                <a:gd name="connsiteY68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51561 w 134255"/>
                <a:gd name="connsiteY21" fmla="*/ 10431 h 94932"/>
                <a:gd name="connsiteX22" fmla="*/ 63258 w 134255"/>
                <a:gd name="connsiteY22" fmla="*/ 4806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1561 w 134255"/>
                <a:gd name="connsiteY20" fmla="*/ 10431 h 94932"/>
                <a:gd name="connsiteX21" fmla="*/ 63258 w 134255"/>
                <a:gd name="connsiteY21" fmla="*/ 4806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1561 w 134255"/>
                <a:gd name="connsiteY19" fmla="*/ 10431 h 94932"/>
                <a:gd name="connsiteX20" fmla="*/ 63258 w 134255"/>
                <a:gd name="connsiteY20" fmla="*/ 4806 h 94932"/>
                <a:gd name="connsiteX21" fmla="*/ 70275 w 134255"/>
                <a:gd name="connsiteY21" fmla="*/ 4268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51561 w 134255"/>
                <a:gd name="connsiteY18" fmla="*/ 10431 h 94932"/>
                <a:gd name="connsiteX19" fmla="*/ 63258 w 134255"/>
                <a:gd name="connsiteY19" fmla="*/ 4806 h 94932"/>
                <a:gd name="connsiteX20" fmla="*/ 70275 w 134255"/>
                <a:gd name="connsiteY20" fmla="*/ 4268 h 94932"/>
                <a:gd name="connsiteX21" fmla="*/ 75905 w 134255"/>
                <a:gd name="connsiteY21" fmla="*/ 6967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9067 w 134255"/>
                <a:gd name="connsiteY9" fmla="*/ 13017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3406 w 134255"/>
                <a:gd name="connsiteY9" fmla="*/ 18225 h 94932"/>
                <a:gd name="connsiteX10" fmla="*/ 29067 w 134255"/>
                <a:gd name="connsiteY10" fmla="*/ 13017 h 94932"/>
                <a:gd name="connsiteX11" fmla="*/ 33428 w 134255"/>
                <a:gd name="connsiteY11" fmla="*/ 17642 h 94932"/>
                <a:gd name="connsiteX12" fmla="*/ 37615 w 134255"/>
                <a:gd name="connsiteY12" fmla="*/ 17129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667 w 134255"/>
                <a:gd name="connsiteY8" fmla="*/ 27338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18731 w 134255"/>
                <a:gd name="connsiteY4" fmla="*/ 39213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4255" h="94932">
                  <a:moveTo>
                    <a:pt x="683" y="60919"/>
                  </a:moveTo>
                  <a:cubicBezTo>
                    <a:pt x="538" y="60055"/>
                    <a:pt x="315" y="59999"/>
                    <a:pt x="4206" y="57053"/>
                  </a:cubicBezTo>
                  <a:cubicBezTo>
                    <a:pt x="5800" y="56255"/>
                    <a:pt x="10576" y="59833"/>
                    <a:pt x="13786" y="56982"/>
                  </a:cubicBezTo>
                  <a:cubicBezTo>
                    <a:pt x="14854" y="55747"/>
                    <a:pt x="14956" y="53296"/>
                    <a:pt x="17936" y="51067"/>
                  </a:cubicBezTo>
                  <a:cubicBezTo>
                    <a:pt x="20082" y="49241"/>
                    <a:pt x="16050" y="40559"/>
                    <a:pt x="18731" y="39213"/>
                  </a:cubicBezTo>
                  <a:cubicBezTo>
                    <a:pt x="21412" y="37867"/>
                    <a:pt x="19973" y="38615"/>
                    <a:pt x="20645" y="38065"/>
                  </a:cubicBezTo>
                  <a:cubicBezTo>
                    <a:pt x="20888" y="37472"/>
                    <a:pt x="26392" y="37534"/>
                    <a:pt x="27047" y="36795"/>
                  </a:cubicBezTo>
                  <a:cubicBezTo>
                    <a:pt x="27195" y="36364"/>
                    <a:pt x="28385" y="29957"/>
                    <a:pt x="29202" y="29365"/>
                  </a:cubicBezTo>
                  <a:cubicBezTo>
                    <a:pt x="28645" y="27958"/>
                    <a:pt x="25886" y="28718"/>
                    <a:pt x="23383" y="27482"/>
                  </a:cubicBezTo>
                  <a:cubicBezTo>
                    <a:pt x="19609" y="27689"/>
                    <a:pt x="17526" y="29203"/>
                    <a:pt x="17534" y="27801"/>
                  </a:cubicBezTo>
                  <a:cubicBezTo>
                    <a:pt x="16782" y="26025"/>
                    <a:pt x="23020" y="24607"/>
                    <a:pt x="24256" y="22635"/>
                  </a:cubicBezTo>
                  <a:cubicBezTo>
                    <a:pt x="25301" y="19923"/>
                    <a:pt x="23235" y="20148"/>
                    <a:pt x="23406" y="18225"/>
                  </a:cubicBezTo>
                  <a:cubicBezTo>
                    <a:pt x="23577" y="16302"/>
                    <a:pt x="28668" y="13355"/>
                    <a:pt x="29067" y="13017"/>
                  </a:cubicBezTo>
                  <a:cubicBezTo>
                    <a:pt x="29379" y="12622"/>
                    <a:pt x="33786" y="17965"/>
                    <a:pt x="33428" y="17642"/>
                  </a:cubicBezTo>
                  <a:cubicBezTo>
                    <a:pt x="33157" y="17355"/>
                    <a:pt x="36066" y="17491"/>
                    <a:pt x="37615" y="17129"/>
                  </a:cubicBezTo>
                  <a:cubicBezTo>
                    <a:pt x="39164" y="16767"/>
                    <a:pt x="40403" y="16002"/>
                    <a:pt x="42723" y="15471"/>
                  </a:cubicBezTo>
                  <a:cubicBezTo>
                    <a:pt x="45043" y="14940"/>
                    <a:pt x="50064" y="14784"/>
                    <a:pt x="51537" y="13944"/>
                  </a:cubicBezTo>
                  <a:cubicBezTo>
                    <a:pt x="53010" y="13104"/>
                    <a:pt x="50078" y="12339"/>
                    <a:pt x="51561" y="10431"/>
                  </a:cubicBezTo>
                  <a:cubicBezTo>
                    <a:pt x="53044" y="8523"/>
                    <a:pt x="60139" y="5833"/>
                    <a:pt x="63258" y="4806"/>
                  </a:cubicBezTo>
                  <a:cubicBezTo>
                    <a:pt x="66377" y="3779"/>
                    <a:pt x="68215" y="4093"/>
                    <a:pt x="70275" y="4268"/>
                  </a:cubicBezTo>
                  <a:cubicBezTo>
                    <a:pt x="72335" y="4443"/>
                    <a:pt x="74384" y="8066"/>
                    <a:pt x="75905" y="6967"/>
                  </a:cubicBezTo>
                  <a:cubicBezTo>
                    <a:pt x="77426" y="5868"/>
                    <a:pt x="81468" y="6456"/>
                    <a:pt x="81909" y="5131"/>
                  </a:cubicBezTo>
                  <a:cubicBezTo>
                    <a:pt x="82350" y="3806"/>
                    <a:pt x="81126" y="1307"/>
                    <a:pt x="81777" y="647"/>
                  </a:cubicBezTo>
                  <a:cubicBezTo>
                    <a:pt x="82428" y="-13"/>
                    <a:pt x="83082" y="-594"/>
                    <a:pt x="85817" y="1172"/>
                  </a:cubicBezTo>
                  <a:cubicBezTo>
                    <a:pt x="88552" y="2938"/>
                    <a:pt x="96444" y="9796"/>
                    <a:pt x="98189" y="11244"/>
                  </a:cubicBezTo>
                  <a:cubicBezTo>
                    <a:pt x="99934" y="12692"/>
                    <a:pt x="97594" y="12081"/>
                    <a:pt x="96989" y="12213"/>
                  </a:cubicBezTo>
                  <a:cubicBezTo>
                    <a:pt x="96384" y="12345"/>
                    <a:pt x="93122" y="10378"/>
                    <a:pt x="92058" y="10597"/>
                  </a:cubicBezTo>
                  <a:cubicBezTo>
                    <a:pt x="90994" y="10817"/>
                    <a:pt x="90586" y="12328"/>
                    <a:pt x="90603" y="13530"/>
                  </a:cubicBezTo>
                  <a:cubicBezTo>
                    <a:pt x="90620" y="14732"/>
                    <a:pt x="91932" y="17146"/>
                    <a:pt x="92161" y="17809"/>
                  </a:cubicBezTo>
                  <a:cubicBezTo>
                    <a:pt x="92390" y="18472"/>
                    <a:pt x="92129" y="19958"/>
                    <a:pt x="91482" y="20830"/>
                  </a:cubicBezTo>
                  <a:cubicBezTo>
                    <a:pt x="90835" y="21703"/>
                    <a:pt x="87955" y="22119"/>
                    <a:pt x="88277" y="23044"/>
                  </a:cubicBezTo>
                  <a:cubicBezTo>
                    <a:pt x="88599" y="23969"/>
                    <a:pt x="92777" y="26295"/>
                    <a:pt x="93414" y="26380"/>
                  </a:cubicBezTo>
                  <a:cubicBezTo>
                    <a:pt x="94051" y="26465"/>
                    <a:pt x="98564" y="23684"/>
                    <a:pt x="99607" y="23486"/>
                  </a:cubicBezTo>
                  <a:cubicBezTo>
                    <a:pt x="100650" y="23288"/>
                    <a:pt x="102501" y="32310"/>
                    <a:pt x="103650" y="31640"/>
                  </a:cubicBezTo>
                  <a:cubicBezTo>
                    <a:pt x="104799" y="30970"/>
                    <a:pt x="103473" y="34789"/>
                    <a:pt x="107696" y="35365"/>
                  </a:cubicBezTo>
                  <a:cubicBezTo>
                    <a:pt x="111919" y="35941"/>
                    <a:pt x="124812" y="34460"/>
                    <a:pt x="128990" y="35095"/>
                  </a:cubicBezTo>
                  <a:cubicBezTo>
                    <a:pt x="133168" y="35730"/>
                    <a:pt x="128553" y="37844"/>
                    <a:pt x="132762" y="39176"/>
                  </a:cubicBezTo>
                  <a:cubicBezTo>
                    <a:pt x="136971" y="40508"/>
                    <a:pt x="131061" y="43103"/>
                    <a:pt x="129983" y="44996"/>
                  </a:cubicBezTo>
                  <a:cubicBezTo>
                    <a:pt x="128905" y="46889"/>
                    <a:pt x="129438" y="48680"/>
                    <a:pt x="126291" y="50534"/>
                  </a:cubicBezTo>
                  <a:cubicBezTo>
                    <a:pt x="123144" y="52388"/>
                    <a:pt x="112890" y="54779"/>
                    <a:pt x="111102" y="56121"/>
                  </a:cubicBezTo>
                  <a:cubicBezTo>
                    <a:pt x="109314" y="57463"/>
                    <a:pt x="114481" y="57090"/>
                    <a:pt x="115562" y="58589"/>
                  </a:cubicBezTo>
                  <a:cubicBezTo>
                    <a:pt x="116643" y="60088"/>
                    <a:pt x="118376" y="63369"/>
                    <a:pt x="117587" y="65118"/>
                  </a:cubicBezTo>
                  <a:cubicBezTo>
                    <a:pt x="116799" y="66867"/>
                    <a:pt x="111149" y="69288"/>
                    <a:pt x="108335" y="70651"/>
                  </a:cubicBezTo>
                  <a:cubicBezTo>
                    <a:pt x="105521" y="72014"/>
                    <a:pt x="100581" y="73164"/>
                    <a:pt x="98585" y="73334"/>
                  </a:cubicBezTo>
                  <a:cubicBezTo>
                    <a:pt x="96589" y="73504"/>
                    <a:pt x="98865" y="70190"/>
                    <a:pt x="97001" y="70412"/>
                  </a:cubicBezTo>
                  <a:cubicBezTo>
                    <a:pt x="95137" y="70634"/>
                    <a:pt x="90111" y="73989"/>
                    <a:pt x="87399" y="74666"/>
                  </a:cubicBezTo>
                  <a:cubicBezTo>
                    <a:pt x="84687" y="75343"/>
                    <a:pt x="81206" y="74224"/>
                    <a:pt x="80726" y="74476"/>
                  </a:cubicBezTo>
                  <a:cubicBezTo>
                    <a:pt x="80073" y="75131"/>
                    <a:pt x="73120" y="77333"/>
                    <a:pt x="70022" y="77385"/>
                  </a:cubicBezTo>
                  <a:cubicBezTo>
                    <a:pt x="66924" y="77437"/>
                    <a:pt x="65044" y="74446"/>
                    <a:pt x="62138" y="74788"/>
                  </a:cubicBezTo>
                  <a:cubicBezTo>
                    <a:pt x="59232" y="75130"/>
                    <a:pt x="54302" y="78152"/>
                    <a:pt x="52584" y="79436"/>
                  </a:cubicBezTo>
                  <a:cubicBezTo>
                    <a:pt x="50866" y="80720"/>
                    <a:pt x="54749" y="81446"/>
                    <a:pt x="54540" y="82508"/>
                  </a:cubicBezTo>
                  <a:cubicBezTo>
                    <a:pt x="54331" y="83570"/>
                    <a:pt x="47912" y="82620"/>
                    <a:pt x="48142" y="83945"/>
                  </a:cubicBezTo>
                  <a:cubicBezTo>
                    <a:pt x="48372" y="85270"/>
                    <a:pt x="50053" y="87801"/>
                    <a:pt x="50077" y="89180"/>
                  </a:cubicBezTo>
                  <a:cubicBezTo>
                    <a:pt x="50101" y="90559"/>
                    <a:pt x="46951" y="88480"/>
                    <a:pt x="45537" y="89433"/>
                  </a:cubicBezTo>
                  <a:cubicBezTo>
                    <a:pt x="44123" y="90386"/>
                    <a:pt x="43307" y="94513"/>
                    <a:pt x="41593" y="94901"/>
                  </a:cubicBezTo>
                  <a:cubicBezTo>
                    <a:pt x="39879" y="95289"/>
                    <a:pt x="35750" y="92015"/>
                    <a:pt x="35254" y="91759"/>
                  </a:cubicBezTo>
                  <a:cubicBezTo>
                    <a:pt x="34758" y="91503"/>
                    <a:pt x="26853" y="91457"/>
                    <a:pt x="26086" y="90936"/>
                  </a:cubicBezTo>
                  <a:cubicBezTo>
                    <a:pt x="25319" y="90415"/>
                    <a:pt x="21822" y="87577"/>
                    <a:pt x="20687" y="86844"/>
                  </a:cubicBezTo>
                  <a:cubicBezTo>
                    <a:pt x="19552" y="86111"/>
                    <a:pt x="14308" y="87522"/>
                    <a:pt x="12996" y="87143"/>
                  </a:cubicBezTo>
                  <a:cubicBezTo>
                    <a:pt x="11684" y="86764"/>
                    <a:pt x="11665" y="83392"/>
                    <a:pt x="10379" y="82310"/>
                  </a:cubicBezTo>
                  <a:cubicBezTo>
                    <a:pt x="9093" y="81228"/>
                    <a:pt x="13730" y="77026"/>
                    <a:pt x="12601" y="76413"/>
                  </a:cubicBezTo>
                  <a:cubicBezTo>
                    <a:pt x="11472" y="75800"/>
                    <a:pt x="10335" y="73013"/>
                    <a:pt x="9248" y="73153"/>
                  </a:cubicBezTo>
                  <a:cubicBezTo>
                    <a:pt x="5186" y="75781"/>
                    <a:pt x="9614" y="65229"/>
                    <a:pt x="8532" y="65463"/>
                  </a:cubicBezTo>
                  <a:cubicBezTo>
                    <a:pt x="7450" y="65697"/>
                    <a:pt x="-2688" y="64241"/>
                    <a:pt x="683" y="6091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5" name="Freeform 134"/>
            <p:cNvSpPr>
              <a:spLocks/>
            </p:cNvSpPr>
            <p:nvPr/>
          </p:nvSpPr>
          <p:spPr bwMode="auto">
            <a:xfrm rot="9303484">
              <a:off x="5413760" y="553085"/>
              <a:ext cx="1128360" cy="1132292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  <a:gd name="connsiteX0" fmla="*/ 0 w 76735"/>
                <a:gd name="connsiteY0" fmla="*/ 41846 h 41851"/>
                <a:gd name="connsiteX1" fmla="*/ 23048 w 76735"/>
                <a:gd name="connsiteY1" fmla="*/ 21883 h 41851"/>
                <a:gd name="connsiteX2" fmla="*/ 22079 w 76735"/>
                <a:gd name="connsiteY2" fmla="*/ 21001 h 41851"/>
                <a:gd name="connsiteX3" fmla="*/ 22109 w 76735"/>
                <a:gd name="connsiteY3" fmla="*/ 18808 h 41851"/>
                <a:gd name="connsiteX4" fmla="*/ 25298 w 76735"/>
                <a:gd name="connsiteY4" fmla="*/ 18434 h 41851"/>
                <a:gd name="connsiteX5" fmla="*/ 26981 w 76735"/>
                <a:gd name="connsiteY5" fmla="*/ 17446 h 41851"/>
                <a:gd name="connsiteX6" fmla="*/ 25487 w 76735"/>
                <a:gd name="connsiteY6" fmla="*/ 15360 h 41851"/>
                <a:gd name="connsiteX7" fmla="*/ 23769 w 76735"/>
                <a:gd name="connsiteY7" fmla="*/ 12684 h 41851"/>
                <a:gd name="connsiteX8" fmla="*/ 27742 w 76735"/>
                <a:gd name="connsiteY8" fmla="*/ 12575 h 41851"/>
                <a:gd name="connsiteX9" fmla="*/ 25906 w 76735"/>
                <a:gd name="connsiteY9" fmla="*/ 9453 h 41851"/>
                <a:gd name="connsiteX10" fmla="*/ 28912 w 76735"/>
                <a:gd name="connsiteY10" fmla="*/ 7448 h 41851"/>
                <a:gd name="connsiteX11" fmla="*/ 28984 w 76735"/>
                <a:gd name="connsiteY11" fmla="*/ 5448 h 41851"/>
                <a:gd name="connsiteX12" fmla="*/ 26214 w 76735"/>
                <a:gd name="connsiteY12" fmla="*/ 3248 h 41851"/>
                <a:gd name="connsiteX13" fmla="*/ 28316 w 76735"/>
                <a:gd name="connsiteY13" fmla="*/ 8 h 41851"/>
                <a:gd name="connsiteX14" fmla="*/ 33798 w 76735"/>
                <a:gd name="connsiteY14" fmla="*/ 2291 h 41851"/>
                <a:gd name="connsiteX15" fmla="*/ 37011 w 76735"/>
                <a:gd name="connsiteY15" fmla="*/ 2610 h 41851"/>
                <a:gd name="connsiteX16" fmla="*/ 40544 w 76735"/>
                <a:gd name="connsiteY16" fmla="*/ 2227 h 41851"/>
                <a:gd name="connsiteX17" fmla="*/ 43778 w 76735"/>
                <a:gd name="connsiteY17" fmla="*/ 3647 h 41851"/>
                <a:gd name="connsiteX18" fmla="*/ 45687 w 76735"/>
                <a:gd name="connsiteY18" fmla="*/ 5855 h 41851"/>
                <a:gd name="connsiteX19" fmla="*/ 48283 w 76735"/>
                <a:gd name="connsiteY19" fmla="*/ 7144 h 41851"/>
                <a:gd name="connsiteX20" fmla="*/ 53136 w 76735"/>
                <a:gd name="connsiteY20" fmla="*/ 8695 h 41851"/>
                <a:gd name="connsiteX21" fmla="*/ 55087 w 76735"/>
                <a:gd name="connsiteY21" fmla="*/ 7632 h 41851"/>
                <a:gd name="connsiteX22" fmla="*/ 57243 w 76735"/>
                <a:gd name="connsiteY22" fmla="*/ 8718 h 41851"/>
                <a:gd name="connsiteX23" fmla="*/ 58166 w 76735"/>
                <a:gd name="connsiteY23" fmla="*/ 9852 h 41851"/>
                <a:gd name="connsiteX24" fmla="*/ 61407 w 76735"/>
                <a:gd name="connsiteY24" fmla="*/ 8014 h 41851"/>
                <a:gd name="connsiteX25" fmla="*/ 63815 w 76735"/>
                <a:gd name="connsiteY25" fmla="*/ 7858 h 41851"/>
                <a:gd name="connsiteX26" fmla="*/ 65230 w 76735"/>
                <a:gd name="connsiteY26" fmla="*/ 8522 h 41851"/>
                <a:gd name="connsiteX27" fmla="*/ 69792 w 76735"/>
                <a:gd name="connsiteY27" fmla="*/ 7563 h 41851"/>
                <a:gd name="connsiteX28" fmla="*/ 73138 w 76735"/>
                <a:gd name="connsiteY28" fmla="*/ 5616 h 41851"/>
                <a:gd name="connsiteX29" fmla="*/ 74233 w 76735"/>
                <a:gd name="connsiteY29" fmla="*/ 7739 h 41851"/>
                <a:gd name="connsiteX30" fmla="*/ 76413 w 76735"/>
                <a:gd name="connsiteY30" fmla="*/ 10860 h 41851"/>
                <a:gd name="connsiteX31" fmla="*/ 72776 w 76735"/>
                <a:gd name="connsiteY31" fmla="*/ 12410 h 41851"/>
                <a:gd name="connsiteX32" fmla="*/ 69551 w 76735"/>
                <a:gd name="connsiteY32" fmla="*/ 13785 h 41851"/>
                <a:gd name="connsiteX33" fmla="*/ 68523 w 76735"/>
                <a:gd name="connsiteY33" fmla="*/ 15278 h 41851"/>
                <a:gd name="connsiteX34" fmla="*/ 65547 w 76735"/>
                <a:gd name="connsiteY34" fmla="*/ 14787 h 41851"/>
                <a:gd name="connsiteX35" fmla="*/ 64840 w 76735"/>
                <a:gd name="connsiteY35" fmla="*/ 16496 h 41851"/>
                <a:gd name="connsiteX36" fmla="*/ 60510 w 76735"/>
                <a:gd name="connsiteY36" fmla="*/ 18283 h 41851"/>
                <a:gd name="connsiteX37" fmla="*/ 58222 w 76735"/>
                <a:gd name="connsiteY37" fmla="*/ 18576 h 41851"/>
                <a:gd name="connsiteX38" fmla="*/ 57133 w 76735"/>
                <a:gd name="connsiteY38" fmla="*/ 20614 h 41851"/>
                <a:gd name="connsiteX39" fmla="*/ 58310 w 76735"/>
                <a:gd name="connsiteY39" fmla="*/ 22356 h 41851"/>
                <a:gd name="connsiteX40" fmla="*/ 57052 w 76735"/>
                <a:gd name="connsiteY40" fmla="*/ 23129 h 41851"/>
                <a:gd name="connsiteX41" fmla="*/ 59081 w 76735"/>
                <a:gd name="connsiteY41" fmla="*/ 25495 h 41851"/>
                <a:gd name="connsiteX42" fmla="*/ 56091 w 76735"/>
                <a:gd name="connsiteY42" fmla="*/ 27193 h 41851"/>
                <a:gd name="connsiteX43" fmla="*/ 53691 w 76735"/>
                <a:gd name="connsiteY43" fmla="*/ 28117 h 41851"/>
                <a:gd name="connsiteX44" fmla="*/ 53564 w 76735"/>
                <a:gd name="connsiteY44" fmla="*/ 29400 h 41851"/>
                <a:gd name="connsiteX45" fmla="*/ 49686 w 76735"/>
                <a:gd name="connsiteY45" fmla="*/ 31675 h 41851"/>
                <a:gd name="connsiteX46" fmla="*/ 48310 w 76735"/>
                <a:gd name="connsiteY46" fmla="*/ 31231 h 41851"/>
                <a:gd name="connsiteX47" fmla="*/ 47370 w 76735"/>
                <a:gd name="connsiteY47" fmla="*/ 31889 h 41851"/>
                <a:gd name="connsiteX48" fmla="*/ 43555 w 76735"/>
                <a:gd name="connsiteY48" fmla="*/ 30369 h 41851"/>
                <a:gd name="connsiteX49" fmla="*/ 41661 w 76735"/>
                <a:gd name="connsiteY49" fmla="*/ 29351 h 41851"/>
                <a:gd name="connsiteX50" fmla="*/ 41525 w 76735"/>
                <a:gd name="connsiteY50" fmla="*/ 28077 h 41851"/>
                <a:gd name="connsiteX51" fmla="*/ 39351 w 76735"/>
                <a:gd name="connsiteY51" fmla="*/ 27454 h 41851"/>
                <a:gd name="connsiteX52" fmla="*/ 38689 w 76735"/>
                <a:gd name="connsiteY52" fmla="*/ 28920 h 41851"/>
                <a:gd name="connsiteX53" fmla="*/ 32199 w 76735"/>
                <a:gd name="connsiteY53" fmla="*/ 28161 h 41851"/>
                <a:gd name="connsiteX54" fmla="*/ 32855 w 76735"/>
                <a:gd name="connsiteY54" fmla="*/ 29699 h 41851"/>
                <a:gd name="connsiteX55" fmla="*/ 31823 w 76735"/>
                <a:gd name="connsiteY55" fmla="*/ 30144 h 41851"/>
                <a:gd name="connsiteX56" fmla="*/ 29876 w 76735"/>
                <a:gd name="connsiteY56" fmla="*/ 28160 h 41851"/>
                <a:gd name="connsiteX57" fmla="*/ 27189 w 76735"/>
                <a:gd name="connsiteY57" fmla="*/ 26045 h 41851"/>
                <a:gd name="connsiteX58" fmla="*/ 24937 w 76735"/>
                <a:gd name="connsiteY58" fmla="*/ 25857 h 41851"/>
                <a:gd name="connsiteX59" fmla="*/ 0 w 76735"/>
                <a:gd name="connsiteY59" fmla="*/ 41846 h 41851"/>
                <a:gd name="connsiteX0" fmla="*/ 0 w 76735"/>
                <a:gd name="connsiteY0" fmla="*/ 41846 h 41906"/>
                <a:gd name="connsiteX1" fmla="*/ 23048 w 76735"/>
                <a:gd name="connsiteY1" fmla="*/ 21883 h 41906"/>
                <a:gd name="connsiteX2" fmla="*/ 22079 w 76735"/>
                <a:gd name="connsiteY2" fmla="*/ 21001 h 41906"/>
                <a:gd name="connsiteX3" fmla="*/ 22109 w 76735"/>
                <a:gd name="connsiteY3" fmla="*/ 18808 h 41906"/>
                <a:gd name="connsiteX4" fmla="*/ 25298 w 76735"/>
                <a:gd name="connsiteY4" fmla="*/ 18434 h 41906"/>
                <a:gd name="connsiteX5" fmla="*/ 26981 w 76735"/>
                <a:gd name="connsiteY5" fmla="*/ 17446 h 41906"/>
                <a:gd name="connsiteX6" fmla="*/ 25487 w 76735"/>
                <a:gd name="connsiteY6" fmla="*/ 15360 h 41906"/>
                <a:gd name="connsiteX7" fmla="*/ 23769 w 76735"/>
                <a:gd name="connsiteY7" fmla="*/ 12684 h 41906"/>
                <a:gd name="connsiteX8" fmla="*/ 27742 w 76735"/>
                <a:gd name="connsiteY8" fmla="*/ 12575 h 41906"/>
                <a:gd name="connsiteX9" fmla="*/ 25906 w 76735"/>
                <a:gd name="connsiteY9" fmla="*/ 9453 h 41906"/>
                <a:gd name="connsiteX10" fmla="*/ 28912 w 76735"/>
                <a:gd name="connsiteY10" fmla="*/ 7448 h 41906"/>
                <a:gd name="connsiteX11" fmla="*/ 28984 w 76735"/>
                <a:gd name="connsiteY11" fmla="*/ 5448 h 41906"/>
                <a:gd name="connsiteX12" fmla="*/ 26214 w 76735"/>
                <a:gd name="connsiteY12" fmla="*/ 3248 h 41906"/>
                <a:gd name="connsiteX13" fmla="*/ 28316 w 76735"/>
                <a:gd name="connsiteY13" fmla="*/ 8 h 41906"/>
                <a:gd name="connsiteX14" fmla="*/ 33798 w 76735"/>
                <a:gd name="connsiteY14" fmla="*/ 2291 h 41906"/>
                <a:gd name="connsiteX15" fmla="*/ 37011 w 76735"/>
                <a:gd name="connsiteY15" fmla="*/ 2610 h 41906"/>
                <a:gd name="connsiteX16" fmla="*/ 40544 w 76735"/>
                <a:gd name="connsiteY16" fmla="*/ 2227 h 41906"/>
                <a:gd name="connsiteX17" fmla="*/ 43778 w 76735"/>
                <a:gd name="connsiteY17" fmla="*/ 3647 h 41906"/>
                <a:gd name="connsiteX18" fmla="*/ 45687 w 76735"/>
                <a:gd name="connsiteY18" fmla="*/ 5855 h 41906"/>
                <a:gd name="connsiteX19" fmla="*/ 48283 w 76735"/>
                <a:gd name="connsiteY19" fmla="*/ 7144 h 41906"/>
                <a:gd name="connsiteX20" fmla="*/ 53136 w 76735"/>
                <a:gd name="connsiteY20" fmla="*/ 8695 h 41906"/>
                <a:gd name="connsiteX21" fmla="*/ 55087 w 76735"/>
                <a:gd name="connsiteY21" fmla="*/ 7632 h 41906"/>
                <a:gd name="connsiteX22" fmla="*/ 57243 w 76735"/>
                <a:gd name="connsiteY22" fmla="*/ 8718 h 41906"/>
                <a:gd name="connsiteX23" fmla="*/ 58166 w 76735"/>
                <a:gd name="connsiteY23" fmla="*/ 9852 h 41906"/>
                <a:gd name="connsiteX24" fmla="*/ 61407 w 76735"/>
                <a:gd name="connsiteY24" fmla="*/ 8014 h 41906"/>
                <a:gd name="connsiteX25" fmla="*/ 63815 w 76735"/>
                <a:gd name="connsiteY25" fmla="*/ 7858 h 41906"/>
                <a:gd name="connsiteX26" fmla="*/ 65230 w 76735"/>
                <a:gd name="connsiteY26" fmla="*/ 8522 h 41906"/>
                <a:gd name="connsiteX27" fmla="*/ 69792 w 76735"/>
                <a:gd name="connsiteY27" fmla="*/ 7563 h 41906"/>
                <a:gd name="connsiteX28" fmla="*/ 73138 w 76735"/>
                <a:gd name="connsiteY28" fmla="*/ 5616 h 41906"/>
                <a:gd name="connsiteX29" fmla="*/ 74233 w 76735"/>
                <a:gd name="connsiteY29" fmla="*/ 7739 h 41906"/>
                <a:gd name="connsiteX30" fmla="*/ 76413 w 76735"/>
                <a:gd name="connsiteY30" fmla="*/ 10860 h 41906"/>
                <a:gd name="connsiteX31" fmla="*/ 72776 w 76735"/>
                <a:gd name="connsiteY31" fmla="*/ 12410 h 41906"/>
                <a:gd name="connsiteX32" fmla="*/ 69551 w 76735"/>
                <a:gd name="connsiteY32" fmla="*/ 13785 h 41906"/>
                <a:gd name="connsiteX33" fmla="*/ 68523 w 76735"/>
                <a:gd name="connsiteY33" fmla="*/ 15278 h 41906"/>
                <a:gd name="connsiteX34" fmla="*/ 65547 w 76735"/>
                <a:gd name="connsiteY34" fmla="*/ 14787 h 41906"/>
                <a:gd name="connsiteX35" fmla="*/ 64840 w 76735"/>
                <a:gd name="connsiteY35" fmla="*/ 16496 h 41906"/>
                <a:gd name="connsiteX36" fmla="*/ 60510 w 76735"/>
                <a:gd name="connsiteY36" fmla="*/ 18283 h 41906"/>
                <a:gd name="connsiteX37" fmla="*/ 58222 w 76735"/>
                <a:gd name="connsiteY37" fmla="*/ 18576 h 41906"/>
                <a:gd name="connsiteX38" fmla="*/ 57133 w 76735"/>
                <a:gd name="connsiteY38" fmla="*/ 20614 h 41906"/>
                <a:gd name="connsiteX39" fmla="*/ 58310 w 76735"/>
                <a:gd name="connsiteY39" fmla="*/ 22356 h 41906"/>
                <a:gd name="connsiteX40" fmla="*/ 57052 w 76735"/>
                <a:gd name="connsiteY40" fmla="*/ 23129 h 41906"/>
                <a:gd name="connsiteX41" fmla="*/ 59081 w 76735"/>
                <a:gd name="connsiteY41" fmla="*/ 25495 h 41906"/>
                <a:gd name="connsiteX42" fmla="*/ 56091 w 76735"/>
                <a:gd name="connsiteY42" fmla="*/ 27193 h 41906"/>
                <a:gd name="connsiteX43" fmla="*/ 53691 w 76735"/>
                <a:gd name="connsiteY43" fmla="*/ 28117 h 41906"/>
                <a:gd name="connsiteX44" fmla="*/ 53564 w 76735"/>
                <a:gd name="connsiteY44" fmla="*/ 29400 h 41906"/>
                <a:gd name="connsiteX45" fmla="*/ 49686 w 76735"/>
                <a:gd name="connsiteY45" fmla="*/ 31675 h 41906"/>
                <a:gd name="connsiteX46" fmla="*/ 48310 w 76735"/>
                <a:gd name="connsiteY46" fmla="*/ 31231 h 41906"/>
                <a:gd name="connsiteX47" fmla="*/ 47370 w 76735"/>
                <a:gd name="connsiteY47" fmla="*/ 31889 h 41906"/>
                <a:gd name="connsiteX48" fmla="*/ 43555 w 76735"/>
                <a:gd name="connsiteY48" fmla="*/ 30369 h 41906"/>
                <a:gd name="connsiteX49" fmla="*/ 41661 w 76735"/>
                <a:gd name="connsiteY49" fmla="*/ 29351 h 41906"/>
                <a:gd name="connsiteX50" fmla="*/ 41525 w 76735"/>
                <a:gd name="connsiteY50" fmla="*/ 28077 h 41906"/>
                <a:gd name="connsiteX51" fmla="*/ 39351 w 76735"/>
                <a:gd name="connsiteY51" fmla="*/ 27454 h 41906"/>
                <a:gd name="connsiteX52" fmla="*/ 38689 w 76735"/>
                <a:gd name="connsiteY52" fmla="*/ 28920 h 41906"/>
                <a:gd name="connsiteX53" fmla="*/ 32199 w 76735"/>
                <a:gd name="connsiteY53" fmla="*/ 28161 h 41906"/>
                <a:gd name="connsiteX54" fmla="*/ 32855 w 76735"/>
                <a:gd name="connsiteY54" fmla="*/ 29699 h 41906"/>
                <a:gd name="connsiteX55" fmla="*/ 31823 w 76735"/>
                <a:gd name="connsiteY55" fmla="*/ 30144 h 41906"/>
                <a:gd name="connsiteX56" fmla="*/ 29876 w 76735"/>
                <a:gd name="connsiteY56" fmla="*/ 28160 h 41906"/>
                <a:gd name="connsiteX57" fmla="*/ 27189 w 76735"/>
                <a:gd name="connsiteY57" fmla="*/ 26045 h 41906"/>
                <a:gd name="connsiteX58" fmla="*/ 6490 w 76735"/>
                <a:gd name="connsiteY58" fmla="*/ 40439 h 41906"/>
                <a:gd name="connsiteX59" fmla="*/ 0 w 76735"/>
                <a:gd name="connsiteY59" fmla="*/ 41846 h 41906"/>
                <a:gd name="connsiteX0" fmla="*/ 1077 w 77812"/>
                <a:gd name="connsiteY0" fmla="*/ 41846 h 43662"/>
                <a:gd name="connsiteX1" fmla="*/ 24125 w 77812"/>
                <a:gd name="connsiteY1" fmla="*/ 21883 h 43662"/>
                <a:gd name="connsiteX2" fmla="*/ 23156 w 77812"/>
                <a:gd name="connsiteY2" fmla="*/ 21001 h 43662"/>
                <a:gd name="connsiteX3" fmla="*/ 23186 w 77812"/>
                <a:gd name="connsiteY3" fmla="*/ 18808 h 43662"/>
                <a:gd name="connsiteX4" fmla="*/ 26375 w 77812"/>
                <a:gd name="connsiteY4" fmla="*/ 18434 h 43662"/>
                <a:gd name="connsiteX5" fmla="*/ 28058 w 77812"/>
                <a:gd name="connsiteY5" fmla="*/ 17446 h 43662"/>
                <a:gd name="connsiteX6" fmla="*/ 26564 w 77812"/>
                <a:gd name="connsiteY6" fmla="*/ 15360 h 43662"/>
                <a:gd name="connsiteX7" fmla="*/ 24846 w 77812"/>
                <a:gd name="connsiteY7" fmla="*/ 12684 h 43662"/>
                <a:gd name="connsiteX8" fmla="*/ 28819 w 77812"/>
                <a:gd name="connsiteY8" fmla="*/ 12575 h 43662"/>
                <a:gd name="connsiteX9" fmla="*/ 26983 w 77812"/>
                <a:gd name="connsiteY9" fmla="*/ 9453 h 43662"/>
                <a:gd name="connsiteX10" fmla="*/ 29989 w 77812"/>
                <a:gd name="connsiteY10" fmla="*/ 7448 h 43662"/>
                <a:gd name="connsiteX11" fmla="*/ 30061 w 77812"/>
                <a:gd name="connsiteY11" fmla="*/ 5448 h 43662"/>
                <a:gd name="connsiteX12" fmla="*/ 27291 w 77812"/>
                <a:gd name="connsiteY12" fmla="*/ 3248 h 43662"/>
                <a:gd name="connsiteX13" fmla="*/ 29393 w 77812"/>
                <a:gd name="connsiteY13" fmla="*/ 8 h 43662"/>
                <a:gd name="connsiteX14" fmla="*/ 34875 w 77812"/>
                <a:gd name="connsiteY14" fmla="*/ 2291 h 43662"/>
                <a:gd name="connsiteX15" fmla="*/ 38088 w 77812"/>
                <a:gd name="connsiteY15" fmla="*/ 2610 h 43662"/>
                <a:gd name="connsiteX16" fmla="*/ 41621 w 77812"/>
                <a:gd name="connsiteY16" fmla="*/ 2227 h 43662"/>
                <a:gd name="connsiteX17" fmla="*/ 44855 w 77812"/>
                <a:gd name="connsiteY17" fmla="*/ 3647 h 43662"/>
                <a:gd name="connsiteX18" fmla="*/ 46764 w 77812"/>
                <a:gd name="connsiteY18" fmla="*/ 5855 h 43662"/>
                <a:gd name="connsiteX19" fmla="*/ 49360 w 77812"/>
                <a:gd name="connsiteY19" fmla="*/ 7144 h 43662"/>
                <a:gd name="connsiteX20" fmla="*/ 54213 w 77812"/>
                <a:gd name="connsiteY20" fmla="*/ 8695 h 43662"/>
                <a:gd name="connsiteX21" fmla="*/ 56164 w 77812"/>
                <a:gd name="connsiteY21" fmla="*/ 7632 h 43662"/>
                <a:gd name="connsiteX22" fmla="*/ 58320 w 77812"/>
                <a:gd name="connsiteY22" fmla="*/ 8718 h 43662"/>
                <a:gd name="connsiteX23" fmla="*/ 59243 w 77812"/>
                <a:gd name="connsiteY23" fmla="*/ 9852 h 43662"/>
                <a:gd name="connsiteX24" fmla="*/ 62484 w 77812"/>
                <a:gd name="connsiteY24" fmla="*/ 8014 h 43662"/>
                <a:gd name="connsiteX25" fmla="*/ 64892 w 77812"/>
                <a:gd name="connsiteY25" fmla="*/ 7858 h 43662"/>
                <a:gd name="connsiteX26" fmla="*/ 66307 w 77812"/>
                <a:gd name="connsiteY26" fmla="*/ 8522 h 43662"/>
                <a:gd name="connsiteX27" fmla="*/ 70869 w 77812"/>
                <a:gd name="connsiteY27" fmla="*/ 7563 h 43662"/>
                <a:gd name="connsiteX28" fmla="*/ 74215 w 77812"/>
                <a:gd name="connsiteY28" fmla="*/ 5616 h 43662"/>
                <a:gd name="connsiteX29" fmla="*/ 75310 w 77812"/>
                <a:gd name="connsiteY29" fmla="*/ 7739 h 43662"/>
                <a:gd name="connsiteX30" fmla="*/ 77490 w 77812"/>
                <a:gd name="connsiteY30" fmla="*/ 10860 h 43662"/>
                <a:gd name="connsiteX31" fmla="*/ 73853 w 77812"/>
                <a:gd name="connsiteY31" fmla="*/ 12410 h 43662"/>
                <a:gd name="connsiteX32" fmla="*/ 70628 w 77812"/>
                <a:gd name="connsiteY32" fmla="*/ 13785 h 43662"/>
                <a:gd name="connsiteX33" fmla="*/ 69600 w 77812"/>
                <a:gd name="connsiteY33" fmla="*/ 15278 h 43662"/>
                <a:gd name="connsiteX34" fmla="*/ 66624 w 77812"/>
                <a:gd name="connsiteY34" fmla="*/ 14787 h 43662"/>
                <a:gd name="connsiteX35" fmla="*/ 65917 w 77812"/>
                <a:gd name="connsiteY35" fmla="*/ 16496 h 43662"/>
                <a:gd name="connsiteX36" fmla="*/ 61587 w 77812"/>
                <a:gd name="connsiteY36" fmla="*/ 18283 h 43662"/>
                <a:gd name="connsiteX37" fmla="*/ 59299 w 77812"/>
                <a:gd name="connsiteY37" fmla="*/ 18576 h 43662"/>
                <a:gd name="connsiteX38" fmla="*/ 58210 w 77812"/>
                <a:gd name="connsiteY38" fmla="*/ 20614 h 43662"/>
                <a:gd name="connsiteX39" fmla="*/ 59387 w 77812"/>
                <a:gd name="connsiteY39" fmla="*/ 22356 h 43662"/>
                <a:gd name="connsiteX40" fmla="*/ 58129 w 77812"/>
                <a:gd name="connsiteY40" fmla="*/ 23129 h 43662"/>
                <a:gd name="connsiteX41" fmla="*/ 60158 w 77812"/>
                <a:gd name="connsiteY41" fmla="*/ 25495 h 43662"/>
                <a:gd name="connsiteX42" fmla="*/ 57168 w 77812"/>
                <a:gd name="connsiteY42" fmla="*/ 27193 h 43662"/>
                <a:gd name="connsiteX43" fmla="*/ 54768 w 77812"/>
                <a:gd name="connsiteY43" fmla="*/ 28117 h 43662"/>
                <a:gd name="connsiteX44" fmla="*/ 54641 w 77812"/>
                <a:gd name="connsiteY44" fmla="*/ 29400 h 43662"/>
                <a:gd name="connsiteX45" fmla="*/ 50763 w 77812"/>
                <a:gd name="connsiteY45" fmla="*/ 31675 h 43662"/>
                <a:gd name="connsiteX46" fmla="*/ 49387 w 77812"/>
                <a:gd name="connsiteY46" fmla="*/ 31231 h 43662"/>
                <a:gd name="connsiteX47" fmla="*/ 48447 w 77812"/>
                <a:gd name="connsiteY47" fmla="*/ 31889 h 43662"/>
                <a:gd name="connsiteX48" fmla="*/ 44632 w 77812"/>
                <a:gd name="connsiteY48" fmla="*/ 30369 h 43662"/>
                <a:gd name="connsiteX49" fmla="*/ 42738 w 77812"/>
                <a:gd name="connsiteY49" fmla="*/ 29351 h 43662"/>
                <a:gd name="connsiteX50" fmla="*/ 42602 w 77812"/>
                <a:gd name="connsiteY50" fmla="*/ 28077 h 43662"/>
                <a:gd name="connsiteX51" fmla="*/ 40428 w 77812"/>
                <a:gd name="connsiteY51" fmla="*/ 27454 h 43662"/>
                <a:gd name="connsiteX52" fmla="*/ 39766 w 77812"/>
                <a:gd name="connsiteY52" fmla="*/ 28920 h 43662"/>
                <a:gd name="connsiteX53" fmla="*/ 33276 w 77812"/>
                <a:gd name="connsiteY53" fmla="*/ 28161 h 43662"/>
                <a:gd name="connsiteX54" fmla="*/ 33932 w 77812"/>
                <a:gd name="connsiteY54" fmla="*/ 29699 h 43662"/>
                <a:gd name="connsiteX55" fmla="*/ 32900 w 77812"/>
                <a:gd name="connsiteY55" fmla="*/ 30144 h 43662"/>
                <a:gd name="connsiteX56" fmla="*/ 30953 w 77812"/>
                <a:gd name="connsiteY56" fmla="*/ 28160 h 43662"/>
                <a:gd name="connsiteX57" fmla="*/ 28266 w 77812"/>
                <a:gd name="connsiteY57" fmla="*/ 26045 h 43662"/>
                <a:gd name="connsiteX58" fmla="*/ 7567 w 77812"/>
                <a:gd name="connsiteY58" fmla="*/ 40439 h 43662"/>
                <a:gd name="connsiteX59" fmla="*/ 4308 w 77812"/>
                <a:gd name="connsiteY59" fmla="*/ 42730 h 43662"/>
                <a:gd name="connsiteX60" fmla="*/ 1077 w 77812"/>
                <a:gd name="connsiteY60" fmla="*/ 41846 h 43662"/>
                <a:gd name="connsiteX0" fmla="*/ 1038 w 78072"/>
                <a:gd name="connsiteY0" fmla="*/ 39558 h 42808"/>
                <a:gd name="connsiteX1" fmla="*/ 24385 w 78072"/>
                <a:gd name="connsiteY1" fmla="*/ 21883 h 42808"/>
                <a:gd name="connsiteX2" fmla="*/ 23416 w 78072"/>
                <a:gd name="connsiteY2" fmla="*/ 21001 h 42808"/>
                <a:gd name="connsiteX3" fmla="*/ 23446 w 78072"/>
                <a:gd name="connsiteY3" fmla="*/ 18808 h 42808"/>
                <a:gd name="connsiteX4" fmla="*/ 26635 w 78072"/>
                <a:gd name="connsiteY4" fmla="*/ 18434 h 42808"/>
                <a:gd name="connsiteX5" fmla="*/ 28318 w 78072"/>
                <a:gd name="connsiteY5" fmla="*/ 17446 h 42808"/>
                <a:gd name="connsiteX6" fmla="*/ 26824 w 78072"/>
                <a:gd name="connsiteY6" fmla="*/ 15360 h 42808"/>
                <a:gd name="connsiteX7" fmla="*/ 25106 w 78072"/>
                <a:gd name="connsiteY7" fmla="*/ 12684 h 42808"/>
                <a:gd name="connsiteX8" fmla="*/ 29079 w 78072"/>
                <a:gd name="connsiteY8" fmla="*/ 12575 h 42808"/>
                <a:gd name="connsiteX9" fmla="*/ 27243 w 78072"/>
                <a:gd name="connsiteY9" fmla="*/ 9453 h 42808"/>
                <a:gd name="connsiteX10" fmla="*/ 30249 w 78072"/>
                <a:gd name="connsiteY10" fmla="*/ 7448 h 42808"/>
                <a:gd name="connsiteX11" fmla="*/ 30321 w 78072"/>
                <a:gd name="connsiteY11" fmla="*/ 5448 h 42808"/>
                <a:gd name="connsiteX12" fmla="*/ 27551 w 78072"/>
                <a:gd name="connsiteY12" fmla="*/ 3248 h 42808"/>
                <a:gd name="connsiteX13" fmla="*/ 29653 w 78072"/>
                <a:gd name="connsiteY13" fmla="*/ 8 h 42808"/>
                <a:gd name="connsiteX14" fmla="*/ 35135 w 78072"/>
                <a:gd name="connsiteY14" fmla="*/ 2291 h 42808"/>
                <a:gd name="connsiteX15" fmla="*/ 38348 w 78072"/>
                <a:gd name="connsiteY15" fmla="*/ 2610 h 42808"/>
                <a:gd name="connsiteX16" fmla="*/ 41881 w 78072"/>
                <a:gd name="connsiteY16" fmla="*/ 2227 h 42808"/>
                <a:gd name="connsiteX17" fmla="*/ 45115 w 78072"/>
                <a:gd name="connsiteY17" fmla="*/ 3647 h 42808"/>
                <a:gd name="connsiteX18" fmla="*/ 47024 w 78072"/>
                <a:gd name="connsiteY18" fmla="*/ 5855 h 42808"/>
                <a:gd name="connsiteX19" fmla="*/ 49620 w 78072"/>
                <a:gd name="connsiteY19" fmla="*/ 7144 h 42808"/>
                <a:gd name="connsiteX20" fmla="*/ 54473 w 78072"/>
                <a:gd name="connsiteY20" fmla="*/ 8695 h 42808"/>
                <a:gd name="connsiteX21" fmla="*/ 56424 w 78072"/>
                <a:gd name="connsiteY21" fmla="*/ 7632 h 42808"/>
                <a:gd name="connsiteX22" fmla="*/ 58580 w 78072"/>
                <a:gd name="connsiteY22" fmla="*/ 8718 h 42808"/>
                <a:gd name="connsiteX23" fmla="*/ 59503 w 78072"/>
                <a:gd name="connsiteY23" fmla="*/ 9852 h 42808"/>
                <a:gd name="connsiteX24" fmla="*/ 62744 w 78072"/>
                <a:gd name="connsiteY24" fmla="*/ 8014 h 42808"/>
                <a:gd name="connsiteX25" fmla="*/ 65152 w 78072"/>
                <a:gd name="connsiteY25" fmla="*/ 7858 h 42808"/>
                <a:gd name="connsiteX26" fmla="*/ 66567 w 78072"/>
                <a:gd name="connsiteY26" fmla="*/ 8522 h 42808"/>
                <a:gd name="connsiteX27" fmla="*/ 71129 w 78072"/>
                <a:gd name="connsiteY27" fmla="*/ 7563 h 42808"/>
                <a:gd name="connsiteX28" fmla="*/ 74475 w 78072"/>
                <a:gd name="connsiteY28" fmla="*/ 5616 h 42808"/>
                <a:gd name="connsiteX29" fmla="*/ 75570 w 78072"/>
                <a:gd name="connsiteY29" fmla="*/ 7739 h 42808"/>
                <a:gd name="connsiteX30" fmla="*/ 77750 w 78072"/>
                <a:gd name="connsiteY30" fmla="*/ 10860 h 42808"/>
                <a:gd name="connsiteX31" fmla="*/ 74113 w 78072"/>
                <a:gd name="connsiteY31" fmla="*/ 12410 h 42808"/>
                <a:gd name="connsiteX32" fmla="*/ 70888 w 78072"/>
                <a:gd name="connsiteY32" fmla="*/ 13785 h 42808"/>
                <a:gd name="connsiteX33" fmla="*/ 69860 w 78072"/>
                <a:gd name="connsiteY33" fmla="*/ 15278 h 42808"/>
                <a:gd name="connsiteX34" fmla="*/ 66884 w 78072"/>
                <a:gd name="connsiteY34" fmla="*/ 14787 h 42808"/>
                <a:gd name="connsiteX35" fmla="*/ 66177 w 78072"/>
                <a:gd name="connsiteY35" fmla="*/ 16496 h 42808"/>
                <a:gd name="connsiteX36" fmla="*/ 61847 w 78072"/>
                <a:gd name="connsiteY36" fmla="*/ 18283 h 42808"/>
                <a:gd name="connsiteX37" fmla="*/ 59559 w 78072"/>
                <a:gd name="connsiteY37" fmla="*/ 18576 h 42808"/>
                <a:gd name="connsiteX38" fmla="*/ 58470 w 78072"/>
                <a:gd name="connsiteY38" fmla="*/ 20614 h 42808"/>
                <a:gd name="connsiteX39" fmla="*/ 59647 w 78072"/>
                <a:gd name="connsiteY39" fmla="*/ 22356 h 42808"/>
                <a:gd name="connsiteX40" fmla="*/ 58389 w 78072"/>
                <a:gd name="connsiteY40" fmla="*/ 23129 h 42808"/>
                <a:gd name="connsiteX41" fmla="*/ 60418 w 78072"/>
                <a:gd name="connsiteY41" fmla="*/ 25495 h 42808"/>
                <a:gd name="connsiteX42" fmla="*/ 57428 w 78072"/>
                <a:gd name="connsiteY42" fmla="*/ 27193 h 42808"/>
                <a:gd name="connsiteX43" fmla="*/ 55028 w 78072"/>
                <a:gd name="connsiteY43" fmla="*/ 28117 h 42808"/>
                <a:gd name="connsiteX44" fmla="*/ 54901 w 78072"/>
                <a:gd name="connsiteY44" fmla="*/ 29400 h 42808"/>
                <a:gd name="connsiteX45" fmla="*/ 51023 w 78072"/>
                <a:gd name="connsiteY45" fmla="*/ 31675 h 42808"/>
                <a:gd name="connsiteX46" fmla="*/ 49647 w 78072"/>
                <a:gd name="connsiteY46" fmla="*/ 31231 h 42808"/>
                <a:gd name="connsiteX47" fmla="*/ 48707 w 78072"/>
                <a:gd name="connsiteY47" fmla="*/ 31889 h 42808"/>
                <a:gd name="connsiteX48" fmla="*/ 44892 w 78072"/>
                <a:gd name="connsiteY48" fmla="*/ 30369 h 42808"/>
                <a:gd name="connsiteX49" fmla="*/ 42998 w 78072"/>
                <a:gd name="connsiteY49" fmla="*/ 29351 h 42808"/>
                <a:gd name="connsiteX50" fmla="*/ 42862 w 78072"/>
                <a:gd name="connsiteY50" fmla="*/ 28077 h 42808"/>
                <a:gd name="connsiteX51" fmla="*/ 40688 w 78072"/>
                <a:gd name="connsiteY51" fmla="*/ 27454 h 42808"/>
                <a:gd name="connsiteX52" fmla="*/ 40026 w 78072"/>
                <a:gd name="connsiteY52" fmla="*/ 28920 h 42808"/>
                <a:gd name="connsiteX53" fmla="*/ 33536 w 78072"/>
                <a:gd name="connsiteY53" fmla="*/ 28161 h 42808"/>
                <a:gd name="connsiteX54" fmla="*/ 34192 w 78072"/>
                <a:gd name="connsiteY54" fmla="*/ 29699 h 42808"/>
                <a:gd name="connsiteX55" fmla="*/ 33160 w 78072"/>
                <a:gd name="connsiteY55" fmla="*/ 30144 h 42808"/>
                <a:gd name="connsiteX56" fmla="*/ 31213 w 78072"/>
                <a:gd name="connsiteY56" fmla="*/ 28160 h 42808"/>
                <a:gd name="connsiteX57" fmla="*/ 28526 w 78072"/>
                <a:gd name="connsiteY57" fmla="*/ 26045 h 42808"/>
                <a:gd name="connsiteX58" fmla="*/ 7827 w 78072"/>
                <a:gd name="connsiteY58" fmla="*/ 40439 h 42808"/>
                <a:gd name="connsiteX59" fmla="*/ 4568 w 78072"/>
                <a:gd name="connsiteY59" fmla="*/ 42730 h 42808"/>
                <a:gd name="connsiteX60" fmla="*/ 1038 w 78072"/>
                <a:gd name="connsiteY60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24385 w 78072"/>
                <a:gd name="connsiteY2" fmla="*/ 21883 h 42808"/>
                <a:gd name="connsiteX3" fmla="*/ 23416 w 78072"/>
                <a:gd name="connsiteY3" fmla="*/ 21001 h 42808"/>
                <a:gd name="connsiteX4" fmla="*/ 23446 w 78072"/>
                <a:gd name="connsiteY4" fmla="*/ 18808 h 42808"/>
                <a:gd name="connsiteX5" fmla="*/ 26635 w 78072"/>
                <a:gd name="connsiteY5" fmla="*/ 18434 h 42808"/>
                <a:gd name="connsiteX6" fmla="*/ 28318 w 78072"/>
                <a:gd name="connsiteY6" fmla="*/ 17446 h 42808"/>
                <a:gd name="connsiteX7" fmla="*/ 26824 w 78072"/>
                <a:gd name="connsiteY7" fmla="*/ 15360 h 42808"/>
                <a:gd name="connsiteX8" fmla="*/ 25106 w 78072"/>
                <a:gd name="connsiteY8" fmla="*/ 12684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24385 w 78072"/>
                <a:gd name="connsiteY3" fmla="*/ 21883 h 42808"/>
                <a:gd name="connsiteX4" fmla="*/ 23416 w 78072"/>
                <a:gd name="connsiteY4" fmla="*/ 21001 h 42808"/>
                <a:gd name="connsiteX5" fmla="*/ 23446 w 78072"/>
                <a:gd name="connsiteY5" fmla="*/ 18808 h 42808"/>
                <a:gd name="connsiteX6" fmla="*/ 26635 w 78072"/>
                <a:gd name="connsiteY6" fmla="*/ 18434 h 42808"/>
                <a:gd name="connsiteX7" fmla="*/ 28318 w 78072"/>
                <a:gd name="connsiteY7" fmla="*/ 17446 h 42808"/>
                <a:gd name="connsiteX8" fmla="*/ 26824 w 78072"/>
                <a:gd name="connsiteY8" fmla="*/ 15360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24385 w 78072"/>
                <a:gd name="connsiteY4" fmla="*/ 21883 h 42808"/>
                <a:gd name="connsiteX5" fmla="*/ 23416 w 78072"/>
                <a:gd name="connsiteY5" fmla="*/ 21001 h 42808"/>
                <a:gd name="connsiteX6" fmla="*/ 23446 w 78072"/>
                <a:gd name="connsiteY6" fmla="*/ 18808 h 42808"/>
                <a:gd name="connsiteX7" fmla="*/ 26635 w 78072"/>
                <a:gd name="connsiteY7" fmla="*/ 18434 h 42808"/>
                <a:gd name="connsiteX8" fmla="*/ 28318 w 78072"/>
                <a:gd name="connsiteY8" fmla="*/ 17446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24385 w 78072"/>
                <a:gd name="connsiteY5" fmla="*/ 2188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1931 w 78072"/>
                <a:gd name="connsiteY10" fmla="*/ 930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46645 h 49895"/>
                <a:gd name="connsiteX1" fmla="*/ 5125 w 78072"/>
                <a:gd name="connsiteY1" fmla="*/ 46079 h 49895"/>
                <a:gd name="connsiteX2" fmla="*/ 6504 w 78072"/>
                <a:gd name="connsiteY2" fmla="*/ 42345 h 49895"/>
                <a:gd name="connsiteX3" fmla="*/ 8300 w 78072"/>
                <a:gd name="connsiteY3" fmla="*/ 37048 h 49895"/>
                <a:gd name="connsiteX4" fmla="*/ 14114 w 78072"/>
                <a:gd name="connsiteY4" fmla="*/ 33006 h 49895"/>
                <a:gd name="connsiteX5" fmla="*/ 16614 w 78072"/>
                <a:gd name="connsiteY5" fmla="*/ 25900 h 49895"/>
                <a:gd name="connsiteX6" fmla="*/ 17315 w 78072"/>
                <a:gd name="connsiteY6" fmla="*/ 22406 h 49895"/>
                <a:gd name="connsiteX7" fmla="*/ 22317 w 78072"/>
                <a:gd name="connsiteY7" fmla="*/ 18133 h 49895"/>
                <a:gd name="connsiteX8" fmla="*/ 24386 w 78072"/>
                <a:gd name="connsiteY8" fmla="*/ 15466 h 49895"/>
                <a:gd name="connsiteX9" fmla="*/ 24302 w 78072"/>
                <a:gd name="connsiteY9" fmla="*/ 11846 h 49895"/>
                <a:gd name="connsiteX10" fmla="*/ 21931 w 78072"/>
                <a:gd name="connsiteY10" fmla="*/ 8017 h 49895"/>
                <a:gd name="connsiteX11" fmla="*/ 27380 w 78072"/>
                <a:gd name="connsiteY11" fmla="*/ 47 h 49895"/>
                <a:gd name="connsiteX12" fmla="*/ 30321 w 78072"/>
                <a:gd name="connsiteY12" fmla="*/ 12535 h 49895"/>
                <a:gd name="connsiteX13" fmla="*/ 27551 w 78072"/>
                <a:gd name="connsiteY13" fmla="*/ 10335 h 49895"/>
                <a:gd name="connsiteX14" fmla="*/ 29653 w 78072"/>
                <a:gd name="connsiteY14" fmla="*/ 7095 h 49895"/>
                <a:gd name="connsiteX15" fmla="*/ 35135 w 78072"/>
                <a:gd name="connsiteY15" fmla="*/ 9378 h 49895"/>
                <a:gd name="connsiteX16" fmla="*/ 38348 w 78072"/>
                <a:gd name="connsiteY16" fmla="*/ 9697 h 49895"/>
                <a:gd name="connsiteX17" fmla="*/ 41881 w 78072"/>
                <a:gd name="connsiteY17" fmla="*/ 9314 h 49895"/>
                <a:gd name="connsiteX18" fmla="*/ 45115 w 78072"/>
                <a:gd name="connsiteY18" fmla="*/ 10734 h 49895"/>
                <a:gd name="connsiteX19" fmla="*/ 47024 w 78072"/>
                <a:gd name="connsiteY19" fmla="*/ 12942 h 49895"/>
                <a:gd name="connsiteX20" fmla="*/ 49620 w 78072"/>
                <a:gd name="connsiteY20" fmla="*/ 14231 h 49895"/>
                <a:gd name="connsiteX21" fmla="*/ 54473 w 78072"/>
                <a:gd name="connsiteY21" fmla="*/ 15782 h 49895"/>
                <a:gd name="connsiteX22" fmla="*/ 56424 w 78072"/>
                <a:gd name="connsiteY22" fmla="*/ 14719 h 49895"/>
                <a:gd name="connsiteX23" fmla="*/ 58580 w 78072"/>
                <a:gd name="connsiteY23" fmla="*/ 15805 h 49895"/>
                <a:gd name="connsiteX24" fmla="*/ 59503 w 78072"/>
                <a:gd name="connsiteY24" fmla="*/ 16939 h 49895"/>
                <a:gd name="connsiteX25" fmla="*/ 62744 w 78072"/>
                <a:gd name="connsiteY25" fmla="*/ 15101 h 49895"/>
                <a:gd name="connsiteX26" fmla="*/ 65152 w 78072"/>
                <a:gd name="connsiteY26" fmla="*/ 14945 h 49895"/>
                <a:gd name="connsiteX27" fmla="*/ 66567 w 78072"/>
                <a:gd name="connsiteY27" fmla="*/ 15609 h 49895"/>
                <a:gd name="connsiteX28" fmla="*/ 71129 w 78072"/>
                <a:gd name="connsiteY28" fmla="*/ 14650 h 49895"/>
                <a:gd name="connsiteX29" fmla="*/ 74475 w 78072"/>
                <a:gd name="connsiteY29" fmla="*/ 12703 h 49895"/>
                <a:gd name="connsiteX30" fmla="*/ 75570 w 78072"/>
                <a:gd name="connsiteY30" fmla="*/ 14826 h 49895"/>
                <a:gd name="connsiteX31" fmla="*/ 77750 w 78072"/>
                <a:gd name="connsiteY31" fmla="*/ 17947 h 49895"/>
                <a:gd name="connsiteX32" fmla="*/ 74113 w 78072"/>
                <a:gd name="connsiteY32" fmla="*/ 19497 h 49895"/>
                <a:gd name="connsiteX33" fmla="*/ 70888 w 78072"/>
                <a:gd name="connsiteY33" fmla="*/ 20872 h 49895"/>
                <a:gd name="connsiteX34" fmla="*/ 69860 w 78072"/>
                <a:gd name="connsiteY34" fmla="*/ 22365 h 49895"/>
                <a:gd name="connsiteX35" fmla="*/ 66884 w 78072"/>
                <a:gd name="connsiteY35" fmla="*/ 21874 h 49895"/>
                <a:gd name="connsiteX36" fmla="*/ 66177 w 78072"/>
                <a:gd name="connsiteY36" fmla="*/ 23583 h 49895"/>
                <a:gd name="connsiteX37" fmla="*/ 61847 w 78072"/>
                <a:gd name="connsiteY37" fmla="*/ 25370 h 49895"/>
                <a:gd name="connsiteX38" fmla="*/ 59559 w 78072"/>
                <a:gd name="connsiteY38" fmla="*/ 25663 h 49895"/>
                <a:gd name="connsiteX39" fmla="*/ 58470 w 78072"/>
                <a:gd name="connsiteY39" fmla="*/ 27701 h 49895"/>
                <a:gd name="connsiteX40" fmla="*/ 59647 w 78072"/>
                <a:gd name="connsiteY40" fmla="*/ 29443 h 49895"/>
                <a:gd name="connsiteX41" fmla="*/ 58389 w 78072"/>
                <a:gd name="connsiteY41" fmla="*/ 30216 h 49895"/>
                <a:gd name="connsiteX42" fmla="*/ 60418 w 78072"/>
                <a:gd name="connsiteY42" fmla="*/ 32582 h 49895"/>
                <a:gd name="connsiteX43" fmla="*/ 57428 w 78072"/>
                <a:gd name="connsiteY43" fmla="*/ 34280 h 49895"/>
                <a:gd name="connsiteX44" fmla="*/ 55028 w 78072"/>
                <a:gd name="connsiteY44" fmla="*/ 35204 h 49895"/>
                <a:gd name="connsiteX45" fmla="*/ 54901 w 78072"/>
                <a:gd name="connsiteY45" fmla="*/ 36487 h 49895"/>
                <a:gd name="connsiteX46" fmla="*/ 51023 w 78072"/>
                <a:gd name="connsiteY46" fmla="*/ 38762 h 49895"/>
                <a:gd name="connsiteX47" fmla="*/ 49647 w 78072"/>
                <a:gd name="connsiteY47" fmla="*/ 38318 h 49895"/>
                <a:gd name="connsiteX48" fmla="*/ 48707 w 78072"/>
                <a:gd name="connsiteY48" fmla="*/ 38976 h 49895"/>
                <a:gd name="connsiteX49" fmla="*/ 44892 w 78072"/>
                <a:gd name="connsiteY49" fmla="*/ 37456 h 49895"/>
                <a:gd name="connsiteX50" fmla="*/ 42998 w 78072"/>
                <a:gd name="connsiteY50" fmla="*/ 36438 h 49895"/>
                <a:gd name="connsiteX51" fmla="*/ 42862 w 78072"/>
                <a:gd name="connsiteY51" fmla="*/ 35164 h 49895"/>
                <a:gd name="connsiteX52" fmla="*/ 40688 w 78072"/>
                <a:gd name="connsiteY52" fmla="*/ 34541 h 49895"/>
                <a:gd name="connsiteX53" fmla="*/ 40026 w 78072"/>
                <a:gd name="connsiteY53" fmla="*/ 36007 h 49895"/>
                <a:gd name="connsiteX54" fmla="*/ 33536 w 78072"/>
                <a:gd name="connsiteY54" fmla="*/ 35248 h 49895"/>
                <a:gd name="connsiteX55" fmla="*/ 34192 w 78072"/>
                <a:gd name="connsiteY55" fmla="*/ 36786 h 49895"/>
                <a:gd name="connsiteX56" fmla="*/ 33160 w 78072"/>
                <a:gd name="connsiteY56" fmla="*/ 37231 h 49895"/>
                <a:gd name="connsiteX57" fmla="*/ 31213 w 78072"/>
                <a:gd name="connsiteY57" fmla="*/ 35247 h 49895"/>
                <a:gd name="connsiteX58" fmla="*/ 28526 w 78072"/>
                <a:gd name="connsiteY58" fmla="*/ 33132 h 49895"/>
                <a:gd name="connsiteX59" fmla="*/ 7827 w 78072"/>
                <a:gd name="connsiteY59" fmla="*/ 47526 h 49895"/>
                <a:gd name="connsiteX60" fmla="*/ 4568 w 78072"/>
                <a:gd name="connsiteY60" fmla="*/ 49817 h 49895"/>
                <a:gd name="connsiteX61" fmla="*/ 1038 w 78072"/>
                <a:gd name="connsiteY61" fmla="*/ 46645 h 49895"/>
                <a:gd name="connsiteX0" fmla="*/ 1038 w 78072"/>
                <a:gd name="connsiteY0" fmla="*/ 46721 h 49971"/>
                <a:gd name="connsiteX1" fmla="*/ 5125 w 78072"/>
                <a:gd name="connsiteY1" fmla="*/ 46155 h 49971"/>
                <a:gd name="connsiteX2" fmla="*/ 6504 w 78072"/>
                <a:gd name="connsiteY2" fmla="*/ 42421 h 49971"/>
                <a:gd name="connsiteX3" fmla="*/ 8300 w 78072"/>
                <a:gd name="connsiteY3" fmla="*/ 37124 h 49971"/>
                <a:gd name="connsiteX4" fmla="*/ 14114 w 78072"/>
                <a:gd name="connsiteY4" fmla="*/ 33082 h 49971"/>
                <a:gd name="connsiteX5" fmla="*/ 16614 w 78072"/>
                <a:gd name="connsiteY5" fmla="*/ 25976 h 49971"/>
                <a:gd name="connsiteX6" fmla="*/ 17315 w 78072"/>
                <a:gd name="connsiteY6" fmla="*/ 22482 h 49971"/>
                <a:gd name="connsiteX7" fmla="*/ 22317 w 78072"/>
                <a:gd name="connsiteY7" fmla="*/ 18209 h 49971"/>
                <a:gd name="connsiteX8" fmla="*/ 24386 w 78072"/>
                <a:gd name="connsiteY8" fmla="*/ 15542 h 49971"/>
                <a:gd name="connsiteX9" fmla="*/ 24302 w 78072"/>
                <a:gd name="connsiteY9" fmla="*/ 11922 h 49971"/>
                <a:gd name="connsiteX10" fmla="*/ 21931 w 78072"/>
                <a:gd name="connsiteY10" fmla="*/ 8093 h 49971"/>
                <a:gd name="connsiteX11" fmla="*/ 27380 w 78072"/>
                <a:gd name="connsiteY11" fmla="*/ 123 h 49971"/>
                <a:gd name="connsiteX12" fmla="*/ 32191 w 78072"/>
                <a:gd name="connsiteY12" fmla="*/ 3748 h 49971"/>
                <a:gd name="connsiteX13" fmla="*/ 27551 w 78072"/>
                <a:gd name="connsiteY13" fmla="*/ 10411 h 49971"/>
                <a:gd name="connsiteX14" fmla="*/ 29653 w 78072"/>
                <a:gd name="connsiteY14" fmla="*/ 7171 h 49971"/>
                <a:gd name="connsiteX15" fmla="*/ 35135 w 78072"/>
                <a:gd name="connsiteY15" fmla="*/ 9454 h 49971"/>
                <a:gd name="connsiteX16" fmla="*/ 38348 w 78072"/>
                <a:gd name="connsiteY16" fmla="*/ 9773 h 49971"/>
                <a:gd name="connsiteX17" fmla="*/ 41881 w 78072"/>
                <a:gd name="connsiteY17" fmla="*/ 9390 h 49971"/>
                <a:gd name="connsiteX18" fmla="*/ 45115 w 78072"/>
                <a:gd name="connsiteY18" fmla="*/ 10810 h 49971"/>
                <a:gd name="connsiteX19" fmla="*/ 47024 w 78072"/>
                <a:gd name="connsiteY19" fmla="*/ 13018 h 49971"/>
                <a:gd name="connsiteX20" fmla="*/ 49620 w 78072"/>
                <a:gd name="connsiteY20" fmla="*/ 14307 h 49971"/>
                <a:gd name="connsiteX21" fmla="*/ 54473 w 78072"/>
                <a:gd name="connsiteY21" fmla="*/ 15858 h 49971"/>
                <a:gd name="connsiteX22" fmla="*/ 56424 w 78072"/>
                <a:gd name="connsiteY22" fmla="*/ 14795 h 49971"/>
                <a:gd name="connsiteX23" fmla="*/ 58580 w 78072"/>
                <a:gd name="connsiteY23" fmla="*/ 15881 h 49971"/>
                <a:gd name="connsiteX24" fmla="*/ 59503 w 78072"/>
                <a:gd name="connsiteY24" fmla="*/ 17015 h 49971"/>
                <a:gd name="connsiteX25" fmla="*/ 62744 w 78072"/>
                <a:gd name="connsiteY25" fmla="*/ 15177 h 49971"/>
                <a:gd name="connsiteX26" fmla="*/ 65152 w 78072"/>
                <a:gd name="connsiteY26" fmla="*/ 15021 h 49971"/>
                <a:gd name="connsiteX27" fmla="*/ 66567 w 78072"/>
                <a:gd name="connsiteY27" fmla="*/ 15685 h 49971"/>
                <a:gd name="connsiteX28" fmla="*/ 71129 w 78072"/>
                <a:gd name="connsiteY28" fmla="*/ 14726 h 49971"/>
                <a:gd name="connsiteX29" fmla="*/ 74475 w 78072"/>
                <a:gd name="connsiteY29" fmla="*/ 12779 h 49971"/>
                <a:gd name="connsiteX30" fmla="*/ 75570 w 78072"/>
                <a:gd name="connsiteY30" fmla="*/ 14902 h 49971"/>
                <a:gd name="connsiteX31" fmla="*/ 77750 w 78072"/>
                <a:gd name="connsiteY31" fmla="*/ 18023 h 49971"/>
                <a:gd name="connsiteX32" fmla="*/ 74113 w 78072"/>
                <a:gd name="connsiteY32" fmla="*/ 19573 h 49971"/>
                <a:gd name="connsiteX33" fmla="*/ 70888 w 78072"/>
                <a:gd name="connsiteY33" fmla="*/ 20948 h 49971"/>
                <a:gd name="connsiteX34" fmla="*/ 69860 w 78072"/>
                <a:gd name="connsiteY34" fmla="*/ 22441 h 49971"/>
                <a:gd name="connsiteX35" fmla="*/ 66884 w 78072"/>
                <a:gd name="connsiteY35" fmla="*/ 21950 h 49971"/>
                <a:gd name="connsiteX36" fmla="*/ 66177 w 78072"/>
                <a:gd name="connsiteY36" fmla="*/ 23659 h 49971"/>
                <a:gd name="connsiteX37" fmla="*/ 61847 w 78072"/>
                <a:gd name="connsiteY37" fmla="*/ 25446 h 49971"/>
                <a:gd name="connsiteX38" fmla="*/ 59559 w 78072"/>
                <a:gd name="connsiteY38" fmla="*/ 25739 h 49971"/>
                <a:gd name="connsiteX39" fmla="*/ 58470 w 78072"/>
                <a:gd name="connsiteY39" fmla="*/ 27777 h 49971"/>
                <a:gd name="connsiteX40" fmla="*/ 59647 w 78072"/>
                <a:gd name="connsiteY40" fmla="*/ 29519 h 49971"/>
                <a:gd name="connsiteX41" fmla="*/ 58389 w 78072"/>
                <a:gd name="connsiteY41" fmla="*/ 30292 h 49971"/>
                <a:gd name="connsiteX42" fmla="*/ 60418 w 78072"/>
                <a:gd name="connsiteY42" fmla="*/ 32658 h 49971"/>
                <a:gd name="connsiteX43" fmla="*/ 57428 w 78072"/>
                <a:gd name="connsiteY43" fmla="*/ 34356 h 49971"/>
                <a:gd name="connsiteX44" fmla="*/ 55028 w 78072"/>
                <a:gd name="connsiteY44" fmla="*/ 35280 h 49971"/>
                <a:gd name="connsiteX45" fmla="*/ 54901 w 78072"/>
                <a:gd name="connsiteY45" fmla="*/ 36563 h 49971"/>
                <a:gd name="connsiteX46" fmla="*/ 51023 w 78072"/>
                <a:gd name="connsiteY46" fmla="*/ 38838 h 49971"/>
                <a:gd name="connsiteX47" fmla="*/ 49647 w 78072"/>
                <a:gd name="connsiteY47" fmla="*/ 38394 h 49971"/>
                <a:gd name="connsiteX48" fmla="*/ 48707 w 78072"/>
                <a:gd name="connsiteY48" fmla="*/ 39052 h 49971"/>
                <a:gd name="connsiteX49" fmla="*/ 44892 w 78072"/>
                <a:gd name="connsiteY49" fmla="*/ 37532 h 49971"/>
                <a:gd name="connsiteX50" fmla="*/ 42998 w 78072"/>
                <a:gd name="connsiteY50" fmla="*/ 36514 h 49971"/>
                <a:gd name="connsiteX51" fmla="*/ 42862 w 78072"/>
                <a:gd name="connsiteY51" fmla="*/ 35240 h 49971"/>
                <a:gd name="connsiteX52" fmla="*/ 40688 w 78072"/>
                <a:gd name="connsiteY52" fmla="*/ 34617 h 49971"/>
                <a:gd name="connsiteX53" fmla="*/ 40026 w 78072"/>
                <a:gd name="connsiteY53" fmla="*/ 36083 h 49971"/>
                <a:gd name="connsiteX54" fmla="*/ 33536 w 78072"/>
                <a:gd name="connsiteY54" fmla="*/ 35324 h 49971"/>
                <a:gd name="connsiteX55" fmla="*/ 34192 w 78072"/>
                <a:gd name="connsiteY55" fmla="*/ 36862 h 49971"/>
                <a:gd name="connsiteX56" fmla="*/ 33160 w 78072"/>
                <a:gd name="connsiteY56" fmla="*/ 37307 h 49971"/>
                <a:gd name="connsiteX57" fmla="*/ 31213 w 78072"/>
                <a:gd name="connsiteY57" fmla="*/ 35323 h 49971"/>
                <a:gd name="connsiteX58" fmla="*/ 28526 w 78072"/>
                <a:gd name="connsiteY58" fmla="*/ 33208 h 49971"/>
                <a:gd name="connsiteX59" fmla="*/ 7827 w 78072"/>
                <a:gd name="connsiteY59" fmla="*/ 47602 h 49971"/>
                <a:gd name="connsiteX60" fmla="*/ 4568 w 78072"/>
                <a:gd name="connsiteY60" fmla="*/ 49893 h 49971"/>
                <a:gd name="connsiteX61" fmla="*/ 1038 w 78072"/>
                <a:gd name="connsiteY61" fmla="*/ 46721 h 49971"/>
                <a:gd name="connsiteX0" fmla="*/ 1038 w 78072"/>
                <a:gd name="connsiteY0" fmla="*/ 46697 h 49947"/>
                <a:gd name="connsiteX1" fmla="*/ 5125 w 78072"/>
                <a:gd name="connsiteY1" fmla="*/ 46131 h 49947"/>
                <a:gd name="connsiteX2" fmla="*/ 6504 w 78072"/>
                <a:gd name="connsiteY2" fmla="*/ 42397 h 49947"/>
                <a:gd name="connsiteX3" fmla="*/ 8300 w 78072"/>
                <a:gd name="connsiteY3" fmla="*/ 37100 h 49947"/>
                <a:gd name="connsiteX4" fmla="*/ 14114 w 78072"/>
                <a:gd name="connsiteY4" fmla="*/ 33058 h 49947"/>
                <a:gd name="connsiteX5" fmla="*/ 16614 w 78072"/>
                <a:gd name="connsiteY5" fmla="*/ 25952 h 49947"/>
                <a:gd name="connsiteX6" fmla="*/ 17315 w 78072"/>
                <a:gd name="connsiteY6" fmla="*/ 22458 h 49947"/>
                <a:gd name="connsiteX7" fmla="*/ 22317 w 78072"/>
                <a:gd name="connsiteY7" fmla="*/ 18185 h 49947"/>
                <a:gd name="connsiteX8" fmla="*/ 24386 w 78072"/>
                <a:gd name="connsiteY8" fmla="*/ 15518 h 49947"/>
                <a:gd name="connsiteX9" fmla="*/ 24302 w 78072"/>
                <a:gd name="connsiteY9" fmla="*/ 11898 h 49947"/>
                <a:gd name="connsiteX10" fmla="*/ 21931 w 78072"/>
                <a:gd name="connsiteY10" fmla="*/ 8069 h 49947"/>
                <a:gd name="connsiteX11" fmla="*/ 27380 w 78072"/>
                <a:gd name="connsiteY11" fmla="*/ 99 h 49947"/>
                <a:gd name="connsiteX12" fmla="*/ 32191 w 78072"/>
                <a:gd name="connsiteY12" fmla="*/ 3724 h 49947"/>
                <a:gd name="connsiteX13" fmla="*/ 35079 w 78072"/>
                <a:gd name="connsiteY13" fmla="*/ 5268 h 49947"/>
                <a:gd name="connsiteX14" fmla="*/ 29653 w 78072"/>
                <a:gd name="connsiteY14" fmla="*/ 7147 h 49947"/>
                <a:gd name="connsiteX15" fmla="*/ 35135 w 78072"/>
                <a:gd name="connsiteY15" fmla="*/ 9430 h 49947"/>
                <a:gd name="connsiteX16" fmla="*/ 38348 w 78072"/>
                <a:gd name="connsiteY16" fmla="*/ 9749 h 49947"/>
                <a:gd name="connsiteX17" fmla="*/ 41881 w 78072"/>
                <a:gd name="connsiteY17" fmla="*/ 9366 h 49947"/>
                <a:gd name="connsiteX18" fmla="*/ 45115 w 78072"/>
                <a:gd name="connsiteY18" fmla="*/ 10786 h 49947"/>
                <a:gd name="connsiteX19" fmla="*/ 47024 w 78072"/>
                <a:gd name="connsiteY19" fmla="*/ 12994 h 49947"/>
                <a:gd name="connsiteX20" fmla="*/ 49620 w 78072"/>
                <a:gd name="connsiteY20" fmla="*/ 14283 h 49947"/>
                <a:gd name="connsiteX21" fmla="*/ 54473 w 78072"/>
                <a:gd name="connsiteY21" fmla="*/ 15834 h 49947"/>
                <a:gd name="connsiteX22" fmla="*/ 56424 w 78072"/>
                <a:gd name="connsiteY22" fmla="*/ 14771 h 49947"/>
                <a:gd name="connsiteX23" fmla="*/ 58580 w 78072"/>
                <a:gd name="connsiteY23" fmla="*/ 15857 h 49947"/>
                <a:gd name="connsiteX24" fmla="*/ 59503 w 78072"/>
                <a:gd name="connsiteY24" fmla="*/ 16991 h 49947"/>
                <a:gd name="connsiteX25" fmla="*/ 62744 w 78072"/>
                <a:gd name="connsiteY25" fmla="*/ 15153 h 49947"/>
                <a:gd name="connsiteX26" fmla="*/ 65152 w 78072"/>
                <a:gd name="connsiteY26" fmla="*/ 14997 h 49947"/>
                <a:gd name="connsiteX27" fmla="*/ 66567 w 78072"/>
                <a:gd name="connsiteY27" fmla="*/ 15661 h 49947"/>
                <a:gd name="connsiteX28" fmla="*/ 71129 w 78072"/>
                <a:gd name="connsiteY28" fmla="*/ 14702 h 49947"/>
                <a:gd name="connsiteX29" fmla="*/ 74475 w 78072"/>
                <a:gd name="connsiteY29" fmla="*/ 12755 h 49947"/>
                <a:gd name="connsiteX30" fmla="*/ 75570 w 78072"/>
                <a:gd name="connsiteY30" fmla="*/ 14878 h 49947"/>
                <a:gd name="connsiteX31" fmla="*/ 77750 w 78072"/>
                <a:gd name="connsiteY31" fmla="*/ 17999 h 49947"/>
                <a:gd name="connsiteX32" fmla="*/ 74113 w 78072"/>
                <a:gd name="connsiteY32" fmla="*/ 19549 h 49947"/>
                <a:gd name="connsiteX33" fmla="*/ 70888 w 78072"/>
                <a:gd name="connsiteY33" fmla="*/ 20924 h 49947"/>
                <a:gd name="connsiteX34" fmla="*/ 69860 w 78072"/>
                <a:gd name="connsiteY34" fmla="*/ 22417 h 49947"/>
                <a:gd name="connsiteX35" fmla="*/ 66884 w 78072"/>
                <a:gd name="connsiteY35" fmla="*/ 21926 h 49947"/>
                <a:gd name="connsiteX36" fmla="*/ 66177 w 78072"/>
                <a:gd name="connsiteY36" fmla="*/ 23635 h 49947"/>
                <a:gd name="connsiteX37" fmla="*/ 61847 w 78072"/>
                <a:gd name="connsiteY37" fmla="*/ 25422 h 49947"/>
                <a:gd name="connsiteX38" fmla="*/ 59559 w 78072"/>
                <a:gd name="connsiteY38" fmla="*/ 25715 h 49947"/>
                <a:gd name="connsiteX39" fmla="*/ 58470 w 78072"/>
                <a:gd name="connsiteY39" fmla="*/ 27753 h 49947"/>
                <a:gd name="connsiteX40" fmla="*/ 59647 w 78072"/>
                <a:gd name="connsiteY40" fmla="*/ 29495 h 49947"/>
                <a:gd name="connsiteX41" fmla="*/ 58389 w 78072"/>
                <a:gd name="connsiteY41" fmla="*/ 30268 h 49947"/>
                <a:gd name="connsiteX42" fmla="*/ 60418 w 78072"/>
                <a:gd name="connsiteY42" fmla="*/ 32634 h 49947"/>
                <a:gd name="connsiteX43" fmla="*/ 57428 w 78072"/>
                <a:gd name="connsiteY43" fmla="*/ 34332 h 49947"/>
                <a:gd name="connsiteX44" fmla="*/ 55028 w 78072"/>
                <a:gd name="connsiteY44" fmla="*/ 35256 h 49947"/>
                <a:gd name="connsiteX45" fmla="*/ 54901 w 78072"/>
                <a:gd name="connsiteY45" fmla="*/ 36539 h 49947"/>
                <a:gd name="connsiteX46" fmla="*/ 51023 w 78072"/>
                <a:gd name="connsiteY46" fmla="*/ 38814 h 49947"/>
                <a:gd name="connsiteX47" fmla="*/ 49647 w 78072"/>
                <a:gd name="connsiteY47" fmla="*/ 38370 h 49947"/>
                <a:gd name="connsiteX48" fmla="*/ 48707 w 78072"/>
                <a:gd name="connsiteY48" fmla="*/ 39028 h 49947"/>
                <a:gd name="connsiteX49" fmla="*/ 44892 w 78072"/>
                <a:gd name="connsiteY49" fmla="*/ 37508 h 49947"/>
                <a:gd name="connsiteX50" fmla="*/ 42998 w 78072"/>
                <a:gd name="connsiteY50" fmla="*/ 36490 h 49947"/>
                <a:gd name="connsiteX51" fmla="*/ 42862 w 78072"/>
                <a:gd name="connsiteY51" fmla="*/ 35216 h 49947"/>
                <a:gd name="connsiteX52" fmla="*/ 40688 w 78072"/>
                <a:gd name="connsiteY52" fmla="*/ 34593 h 49947"/>
                <a:gd name="connsiteX53" fmla="*/ 40026 w 78072"/>
                <a:gd name="connsiteY53" fmla="*/ 36059 h 49947"/>
                <a:gd name="connsiteX54" fmla="*/ 33536 w 78072"/>
                <a:gd name="connsiteY54" fmla="*/ 35300 h 49947"/>
                <a:gd name="connsiteX55" fmla="*/ 34192 w 78072"/>
                <a:gd name="connsiteY55" fmla="*/ 36838 h 49947"/>
                <a:gd name="connsiteX56" fmla="*/ 33160 w 78072"/>
                <a:gd name="connsiteY56" fmla="*/ 37283 h 49947"/>
                <a:gd name="connsiteX57" fmla="*/ 31213 w 78072"/>
                <a:gd name="connsiteY57" fmla="*/ 35299 h 49947"/>
                <a:gd name="connsiteX58" fmla="*/ 28526 w 78072"/>
                <a:gd name="connsiteY58" fmla="*/ 33184 h 49947"/>
                <a:gd name="connsiteX59" fmla="*/ 7827 w 78072"/>
                <a:gd name="connsiteY59" fmla="*/ 47578 h 49947"/>
                <a:gd name="connsiteX60" fmla="*/ 4568 w 78072"/>
                <a:gd name="connsiteY60" fmla="*/ 49869 h 49947"/>
                <a:gd name="connsiteX61" fmla="*/ 1038 w 78072"/>
                <a:gd name="connsiteY61" fmla="*/ 46697 h 49947"/>
                <a:gd name="connsiteX0" fmla="*/ 1038 w 78072"/>
                <a:gd name="connsiteY0" fmla="*/ 46704 h 49954"/>
                <a:gd name="connsiteX1" fmla="*/ 5125 w 78072"/>
                <a:gd name="connsiteY1" fmla="*/ 46138 h 49954"/>
                <a:gd name="connsiteX2" fmla="*/ 6504 w 78072"/>
                <a:gd name="connsiteY2" fmla="*/ 42404 h 49954"/>
                <a:gd name="connsiteX3" fmla="*/ 8300 w 78072"/>
                <a:gd name="connsiteY3" fmla="*/ 37107 h 49954"/>
                <a:gd name="connsiteX4" fmla="*/ 14114 w 78072"/>
                <a:gd name="connsiteY4" fmla="*/ 33065 h 49954"/>
                <a:gd name="connsiteX5" fmla="*/ 16614 w 78072"/>
                <a:gd name="connsiteY5" fmla="*/ 25959 h 49954"/>
                <a:gd name="connsiteX6" fmla="*/ 17315 w 78072"/>
                <a:gd name="connsiteY6" fmla="*/ 22465 h 49954"/>
                <a:gd name="connsiteX7" fmla="*/ 22317 w 78072"/>
                <a:gd name="connsiteY7" fmla="*/ 18192 h 49954"/>
                <a:gd name="connsiteX8" fmla="*/ 24386 w 78072"/>
                <a:gd name="connsiteY8" fmla="*/ 15525 h 49954"/>
                <a:gd name="connsiteX9" fmla="*/ 24302 w 78072"/>
                <a:gd name="connsiteY9" fmla="*/ 11905 h 49954"/>
                <a:gd name="connsiteX10" fmla="*/ 21931 w 78072"/>
                <a:gd name="connsiteY10" fmla="*/ 8076 h 49954"/>
                <a:gd name="connsiteX11" fmla="*/ 27380 w 78072"/>
                <a:gd name="connsiteY11" fmla="*/ 106 h 49954"/>
                <a:gd name="connsiteX12" fmla="*/ 32191 w 78072"/>
                <a:gd name="connsiteY12" fmla="*/ 3731 h 49954"/>
                <a:gd name="connsiteX13" fmla="*/ 29653 w 78072"/>
                <a:gd name="connsiteY13" fmla="*/ 7154 h 49954"/>
                <a:gd name="connsiteX14" fmla="*/ 35135 w 78072"/>
                <a:gd name="connsiteY14" fmla="*/ 9437 h 49954"/>
                <a:gd name="connsiteX15" fmla="*/ 38348 w 78072"/>
                <a:gd name="connsiteY15" fmla="*/ 9756 h 49954"/>
                <a:gd name="connsiteX16" fmla="*/ 41881 w 78072"/>
                <a:gd name="connsiteY16" fmla="*/ 9373 h 49954"/>
                <a:gd name="connsiteX17" fmla="*/ 45115 w 78072"/>
                <a:gd name="connsiteY17" fmla="*/ 10793 h 49954"/>
                <a:gd name="connsiteX18" fmla="*/ 47024 w 78072"/>
                <a:gd name="connsiteY18" fmla="*/ 13001 h 49954"/>
                <a:gd name="connsiteX19" fmla="*/ 49620 w 78072"/>
                <a:gd name="connsiteY19" fmla="*/ 14290 h 49954"/>
                <a:gd name="connsiteX20" fmla="*/ 54473 w 78072"/>
                <a:gd name="connsiteY20" fmla="*/ 15841 h 49954"/>
                <a:gd name="connsiteX21" fmla="*/ 56424 w 78072"/>
                <a:gd name="connsiteY21" fmla="*/ 14778 h 49954"/>
                <a:gd name="connsiteX22" fmla="*/ 58580 w 78072"/>
                <a:gd name="connsiteY22" fmla="*/ 15864 h 49954"/>
                <a:gd name="connsiteX23" fmla="*/ 59503 w 78072"/>
                <a:gd name="connsiteY23" fmla="*/ 16998 h 49954"/>
                <a:gd name="connsiteX24" fmla="*/ 62744 w 78072"/>
                <a:gd name="connsiteY24" fmla="*/ 15160 h 49954"/>
                <a:gd name="connsiteX25" fmla="*/ 65152 w 78072"/>
                <a:gd name="connsiteY25" fmla="*/ 15004 h 49954"/>
                <a:gd name="connsiteX26" fmla="*/ 66567 w 78072"/>
                <a:gd name="connsiteY26" fmla="*/ 15668 h 49954"/>
                <a:gd name="connsiteX27" fmla="*/ 71129 w 78072"/>
                <a:gd name="connsiteY27" fmla="*/ 14709 h 49954"/>
                <a:gd name="connsiteX28" fmla="*/ 74475 w 78072"/>
                <a:gd name="connsiteY28" fmla="*/ 12762 h 49954"/>
                <a:gd name="connsiteX29" fmla="*/ 75570 w 78072"/>
                <a:gd name="connsiteY29" fmla="*/ 14885 h 49954"/>
                <a:gd name="connsiteX30" fmla="*/ 77750 w 78072"/>
                <a:gd name="connsiteY30" fmla="*/ 18006 h 49954"/>
                <a:gd name="connsiteX31" fmla="*/ 74113 w 78072"/>
                <a:gd name="connsiteY31" fmla="*/ 19556 h 49954"/>
                <a:gd name="connsiteX32" fmla="*/ 70888 w 78072"/>
                <a:gd name="connsiteY32" fmla="*/ 20931 h 49954"/>
                <a:gd name="connsiteX33" fmla="*/ 69860 w 78072"/>
                <a:gd name="connsiteY33" fmla="*/ 22424 h 49954"/>
                <a:gd name="connsiteX34" fmla="*/ 66884 w 78072"/>
                <a:gd name="connsiteY34" fmla="*/ 21933 h 49954"/>
                <a:gd name="connsiteX35" fmla="*/ 66177 w 78072"/>
                <a:gd name="connsiteY35" fmla="*/ 23642 h 49954"/>
                <a:gd name="connsiteX36" fmla="*/ 61847 w 78072"/>
                <a:gd name="connsiteY36" fmla="*/ 25429 h 49954"/>
                <a:gd name="connsiteX37" fmla="*/ 59559 w 78072"/>
                <a:gd name="connsiteY37" fmla="*/ 25722 h 49954"/>
                <a:gd name="connsiteX38" fmla="*/ 58470 w 78072"/>
                <a:gd name="connsiteY38" fmla="*/ 27760 h 49954"/>
                <a:gd name="connsiteX39" fmla="*/ 59647 w 78072"/>
                <a:gd name="connsiteY39" fmla="*/ 29502 h 49954"/>
                <a:gd name="connsiteX40" fmla="*/ 58389 w 78072"/>
                <a:gd name="connsiteY40" fmla="*/ 30275 h 49954"/>
                <a:gd name="connsiteX41" fmla="*/ 60418 w 78072"/>
                <a:gd name="connsiteY41" fmla="*/ 32641 h 49954"/>
                <a:gd name="connsiteX42" fmla="*/ 57428 w 78072"/>
                <a:gd name="connsiteY42" fmla="*/ 34339 h 49954"/>
                <a:gd name="connsiteX43" fmla="*/ 55028 w 78072"/>
                <a:gd name="connsiteY43" fmla="*/ 35263 h 49954"/>
                <a:gd name="connsiteX44" fmla="*/ 54901 w 78072"/>
                <a:gd name="connsiteY44" fmla="*/ 36546 h 49954"/>
                <a:gd name="connsiteX45" fmla="*/ 51023 w 78072"/>
                <a:gd name="connsiteY45" fmla="*/ 38821 h 49954"/>
                <a:gd name="connsiteX46" fmla="*/ 49647 w 78072"/>
                <a:gd name="connsiteY46" fmla="*/ 38377 h 49954"/>
                <a:gd name="connsiteX47" fmla="*/ 48707 w 78072"/>
                <a:gd name="connsiteY47" fmla="*/ 39035 h 49954"/>
                <a:gd name="connsiteX48" fmla="*/ 44892 w 78072"/>
                <a:gd name="connsiteY48" fmla="*/ 37515 h 49954"/>
                <a:gd name="connsiteX49" fmla="*/ 42998 w 78072"/>
                <a:gd name="connsiteY49" fmla="*/ 36497 h 49954"/>
                <a:gd name="connsiteX50" fmla="*/ 42862 w 78072"/>
                <a:gd name="connsiteY50" fmla="*/ 35223 h 49954"/>
                <a:gd name="connsiteX51" fmla="*/ 40688 w 78072"/>
                <a:gd name="connsiteY51" fmla="*/ 34600 h 49954"/>
                <a:gd name="connsiteX52" fmla="*/ 40026 w 78072"/>
                <a:gd name="connsiteY52" fmla="*/ 36066 h 49954"/>
                <a:gd name="connsiteX53" fmla="*/ 33536 w 78072"/>
                <a:gd name="connsiteY53" fmla="*/ 35307 h 49954"/>
                <a:gd name="connsiteX54" fmla="*/ 34192 w 78072"/>
                <a:gd name="connsiteY54" fmla="*/ 36845 h 49954"/>
                <a:gd name="connsiteX55" fmla="*/ 33160 w 78072"/>
                <a:gd name="connsiteY55" fmla="*/ 37290 h 49954"/>
                <a:gd name="connsiteX56" fmla="*/ 31213 w 78072"/>
                <a:gd name="connsiteY56" fmla="*/ 35306 h 49954"/>
                <a:gd name="connsiteX57" fmla="*/ 28526 w 78072"/>
                <a:gd name="connsiteY57" fmla="*/ 33191 h 49954"/>
                <a:gd name="connsiteX58" fmla="*/ 7827 w 78072"/>
                <a:gd name="connsiteY58" fmla="*/ 47585 h 49954"/>
                <a:gd name="connsiteX59" fmla="*/ 4568 w 78072"/>
                <a:gd name="connsiteY59" fmla="*/ 49876 h 49954"/>
                <a:gd name="connsiteX60" fmla="*/ 1038 w 78072"/>
                <a:gd name="connsiteY60" fmla="*/ 46704 h 49954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5135 w 78072"/>
                <a:gd name="connsiteY14" fmla="*/ 9429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41837 w 78072"/>
                <a:gd name="connsiteY15" fmla="*/ 3517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7645 h 50895"/>
                <a:gd name="connsiteX1" fmla="*/ 5125 w 78072"/>
                <a:gd name="connsiteY1" fmla="*/ 47079 h 50895"/>
                <a:gd name="connsiteX2" fmla="*/ 6504 w 78072"/>
                <a:gd name="connsiteY2" fmla="*/ 43345 h 50895"/>
                <a:gd name="connsiteX3" fmla="*/ 8300 w 78072"/>
                <a:gd name="connsiteY3" fmla="*/ 38048 h 50895"/>
                <a:gd name="connsiteX4" fmla="*/ 14114 w 78072"/>
                <a:gd name="connsiteY4" fmla="*/ 34006 h 50895"/>
                <a:gd name="connsiteX5" fmla="*/ 16614 w 78072"/>
                <a:gd name="connsiteY5" fmla="*/ 26900 h 50895"/>
                <a:gd name="connsiteX6" fmla="*/ 17315 w 78072"/>
                <a:gd name="connsiteY6" fmla="*/ 23406 h 50895"/>
                <a:gd name="connsiteX7" fmla="*/ 22317 w 78072"/>
                <a:gd name="connsiteY7" fmla="*/ 19133 h 50895"/>
                <a:gd name="connsiteX8" fmla="*/ 24386 w 78072"/>
                <a:gd name="connsiteY8" fmla="*/ 16466 h 50895"/>
                <a:gd name="connsiteX9" fmla="*/ 24302 w 78072"/>
                <a:gd name="connsiteY9" fmla="*/ 12846 h 50895"/>
                <a:gd name="connsiteX10" fmla="*/ 21931 w 78072"/>
                <a:gd name="connsiteY10" fmla="*/ 9017 h 50895"/>
                <a:gd name="connsiteX11" fmla="*/ 27380 w 78072"/>
                <a:gd name="connsiteY11" fmla="*/ 1047 h 50895"/>
                <a:gd name="connsiteX12" fmla="*/ 32191 w 78072"/>
                <a:gd name="connsiteY12" fmla="*/ 4672 h 50895"/>
                <a:gd name="connsiteX13" fmla="*/ 36371 w 78072"/>
                <a:gd name="connsiteY13" fmla="*/ 5961 h 50895"/>
                <a:gd name="connsiteX14" fmla="*/ 38939 w 78072"/>
                <a:gd name="connsiteY14" fmla="*/ 2646 h 50895"/>
                <a:gd name="connsiteX15" fmla="*/ 41837 w 78072"/>
                <a:gd name="connsiteY15" fmla="*/ 4466 h 50895"/>
                <a:gd name="connsiteX16" fmla="*/ 44124 w 78072"/>
                <a:gd name="connsiteY16" fmla="*/ 174 h 50895"/>
                <a:gd name="connsiteX17" fmla="*/ 45115 w 78072"/>
                <a:gd name="connsiteY17" fmla="*/ 11734 h 50895"/>
                <a:gd name="connsiteX18" fmla="*/ 47024 w 78072"/>
                <a:gd name="connsiteY18" fmla="*/ 13942 h 50895"/>
                <a:gd name="connsiteX19" fmla="*/ 49620 w 78072"/>
                <a:gd name="connsiteY19" fmla="*/ 15231 h 50895"/>
                <a:gd name="connsiteX20" fmla="*/ 54473 w 78072"/>
                <a:gd name="connsiteY20" fmla="*/ 16782 h 50895"/>
                <a:gd name="connsiteX21" fmla="*/ 56424 w 78072"/>
                <a:gd name="connsiteY21" fmla="*/ 15719 h 50895"/>
                <a:gd name="connsiteX22" fmla="*/ 58580 w 78072"/>
                <a:gd name="connsiteY22" fmla="*/ 16805 h 50895"/>
                <a:gd name="connsiteX23" fmla="*/ 59503 w 78072"/>
                <a:gd name="connsiteY23" fmla="*/ 17939 h 50895"/>
                <a:gd name="connsiteX24" fmla="*/ 62744 w 78072"/>
                <a:gd name="connsiteY24" fmla="*/ 16101 h 50895"/>
                <a:gd name="connsiteX25" fmla="*/ 65152 w 78072"/>
                <a:gd name="connsiteY25" fmla="*/ 15945 h 50895"/>
                <a:gd name="connsiteX26" fmla="*/ 66567 w 78072"/>
                <a:gd name="connsiteY26" fmla="*/ 16609 h 50895"/>
                <a:gd name="connsiteX27" fmla="*/ 71129 w 78072"/>
                <a:gd name="connsiteY27" fmla="*/ 15650 h 50895"/>
                <a:gd name="connsiteX28" fmla="*/ 74475 w 78072"/>
                <a:gd name="connsiteY28" fmla="*/ 13703 h 50895"/>
                <a:gd name="connsiteX29" fmla="*/ 75570 w 78072"/>
                <a:gd name="connsiteY29" fmla="*/ 15826 h 50895"/>
                <a:gd name="connsiteX30" fmla="*/ 77750 w 78072"/>
                <a:gd name="connsiteY30" fmla="*/ 18947 h 50895"/>
                <a:gd name="connsiteX31" fmla="*/ 74113 w 78072"/>
                <a:gd name="connsiteY31" fmla="*/ 20497 h 50895"/>
                <a:gd name="connsiteX32" fmla="*/ 70888 w 78072"/>
                <a:gd name="connsiteY32" fmla="*/ 21872 h 50895"/>
                <a:gd name="connsiteX33" fmla="*/ 69860 w 78072"/>
                <a:gd name="connsiteY33" fmla="*/ 23365 h 50895"/>
                <a:gd name="connsiteX34" fmla="*/ 66884 w 78072"/>
                <a:gd name="connsiteY34" fmla="*/ 22874 h 50895"/>
                <a:gd name="connsiteX35" fmla="*/ 66177 w 78072"/>
                <a:gd name="connsiteY35" fmla="*/ 24583 h 50895"/>
                <a:gd name="connsiteX36" fmla="*/ 61847 w 78072"/>
                <a:gd name="connsiteY36" fmla="*/ 26370 h 50895"/>
                <a:gd name="connsiteX37" fmla="*/ 59559 w 78072"/>
                <a:gd name="connsiteY37" fmla="*/ 26663 h 50895"/>
                <a:gd name="connsiteX38" fmla="*/ 58470 w 78072"/>
                <a:gd name="connsiteY38" fmla="*/ 28701 h 50895"/>
                <a:gd name="connsiteX39" fmla="*/ 59647 w 78072"/>
                <a:gd name="connsiteY39" fmla="*/ 30443 h 50895"/>
                <a:gd name="connsiteX40" fmla="*/ 58389 w 78072"/>
                <a:gd name="connsiteY40" fmla="*/ 31216 h 50895"/>
                <a:gd name="connsiteX41" fmla="*/ 60418 w 78072"/>
                <a:gd name="connsiteY41" fmla="*/ 33582 h 50895"/>
                <a:gd name="connsiteX42" fmla="*/ 57428 w 78072"/>
                <a:gd name="connsiteY42" fmla="*/ 35280 h 50895"/>
                <a:gd name="connsiteX43" fmla="*/ 55028 w 78072"/>
                <a:gd name="connsiteY43" fmla="*/ 36204 h 50895"/>
                <a:gd name="connsiteX44" fmla="*/ 54901 w 78072"/>
                <a:gd name="connsiteY44" fmla="*/ 37487 h 50895"/>
                <a:gd name="connsiteX45" fmla="*/ 51023 w 78072"/>
                <a:gd name="connsiteY45" fmla="*/ 39762 h 50895"/>
                <a:gd name="connsiteX46" fmla="*/ 49647 w 78072"/>
                <a:gd name="connsiteY46" fmla="*/ 39318 h 50895"/>
                <a:gd name="connsiteX47" fmla="*/ 48707 w 78072"/>
                <a:gd name="connsiteY47" fmla="*/ 39976 h 50895"/>
                <a:gd name="connsiteX48" fmla="*/ 44892 w 78072"/>
                <a:gd name="connsiteY48" fmla="*/ 38456 h 50895"/>
                <a:gd name="connsiteX49" fmla="*/ 42998 w 78072"/>
                <a:gd name="connsiteY49" fmla="*/ 37438 h 50895"/>
                <a:gd name="connsiteX50" fmla="*/ 42862 w 78072"/>
                <a:gd name="connsiteY50" fmla="*/ 36164 h 50895"/>
                <a:gd name="connsiteX51" fmla="*/ 40688 w 78072"/>
                <a:gd name="connsiteY51" fmla="*/ 35541 h 50895"/>
                <a:gd name="connsiteX52" fmla="*/ 40026 w 78072"/>
                <a:gd name="connsiteY52" fmla="*/ 37007 h 50895"/>
                <a:gd name="connsiteX53" fmla="*/ 33536 w 78072"/>
                <a:gd name="connsiteY53" fmla="*/ 36248 h 50895"/>
                <a:gd name="connsiteX54" fmla="*/ 34192 w 78072"/>
                <a:gd name="connsiteY54" fmla="*/ 37786 h 50895"/>
                <a:gd name="connsiteX55" fmla="*/ 33160 w 78072"/>
                <a:gd name="connsiteY55" fmla="*/ 38231 h 50895"/>
                <a:gd name="connsiteX56" fmla="*/ 31213 w 78072"/>
                <a:gd name="connsiteY56" fmla="*/ 36247 h 50895"/>
                <a:gd name="connsiteX57" fmla="*/ 28526 w 78072"/>
                <a:gd name="connsiteY57" fmla="*/ 34132 h 50895"/>
                <a:gd name="connsiteX58" fmla="*/ 7827 w 78072"/>
                <a:gd name="connsiteY58" fmla="*/ 48526 h 50895"/>
                <a:gd name="connsiteX59" fmla="*/ 4568 w 78072"/>
                <a:gd name="connsiteY59" fmla="*/ 50817 h 50895"/>
                <a:gd name="connsiteX60" fmla="*/ 1038 w 78072"/>
                <a:gd name="connsiteY60" fmla="*/ 47645 h 50895"/>
                <a:gd name="connsiteX0" fmla="*/ 1038 w 78072"/>
                <a:gd name="connsiteY0" fmla="*/ 47799 h 51049"/>
                <a:gd name="connsiteX1" fmla="*/ 5125 w 78072"/>
                <a:gd name="connsiteY1" fmla="*/ 47233 h 51049"/>
                <a:gd name="connsiteX2" fmla="*/ 6504 w 78072"/>
                <a:gd name="connsiteY2" fmla="*/ 43499 h 51049"/>
                <a:gd name="connsiteX3" fmla="*/ 8300 w 78072"/>
                <a:gd name="connsiteY3" fmla="*/ 38202 h 51049"/>
                <a:gd name="connsiteX4" fmla="*/ 14114 w 78072"/>
                <a:gd name="connsiteY4" fmla="*/ 34160 h 51049"/>
                <a:gd name="connsiteX5" fmla="*/ 16614 w 78072"/>
                <a:gd name="connsiteY5" fmla="*/ 27054 h 51049"/>
                <a:gd name="connsiteX6" fmla="*/ 17315 w 78072"/>
                <a:gd name="connsiteY6" fmla="*/ 23560 h 51049"/>
                <a:gd name="connsiteX7" fmla="*/ 22317 w 78072"/>
                <a:gd name="connsiteY7" fmla="*/ 19287 h 51049"/>
                <a:gd name="connsiteX8" fmla="*/ 24386 w 78072"/>
                <a:gd name="connsiteY8" fmla="*/ 16620 h 51049"/>
                <a:gd name="connsiteX9" fmla="*/ 24302 w 78072"/>
                <a:gd name="connsiteY9" fmla="*/ 13000 h 51049"/>
                <a:gd name="connsiteX10" fmla="*/ 21931 w 78072"/>
                <a:gd name="connsiteY10" fmla="*/ 9171 h 51049"/>
                <a:gd name="connsiteX11" fmla="*/ 27380 w 78072"/>
                <a:gd name="connsiteY11" fmla="*/ 1201 h 51049"/>
                <a:gd name="connsiteX12" fmla="*/ 32191 w 78072"/>
                <a:gd name="connsiteY12" fmla="*/ 4826 h 51049"/>
                <a:gd name="connsiteX13" fmla="*/ 36371 w 78072"/>
                <a:gd name="connsiteY13" fmla="*/ 6115 h 51049"/>
                <a:gd name="connsiteX14" fmla="*/ 38939 w 78072"/>
                <a:gd name="connsiteY14" fmla="*/ 2800 h 51049"/>
                <a:gd name="connsiteX15" fmla="*/ 41837 w 78072"/>
                <a:gd name="connsiteY15" fmla="*/ 4620 h 51049"/>
                <a:gd name="connsiteX16" fmla="*/ 44124 w 78072"/>
                <a:gd name="connsiteY16" fmla="*/ 328 h 51049"/>
                <a:gd name="connsiteX17" fmla="*/ 49904 w 78072"/>
                <a:gd name="connsiteY17" fmla="*/ 1844 h 51049"/>
                <a:gd name="connsiteX18" fmla="*/ 47024 w 78072"/>
                <a:gd name="connsiteY18" fmla="*/ 14096 h 51049"/>
                <a:gd name="connsiteX19" fmla="*/ 49620 w 78072"/>
                <a:gd name="connsiteY19" fmla="*/ 15385 h 51049"/>
                <a:gd name="connsiteX20" fmla="*/ 54473 w 78072"/>
                <a:gd name="connsiteY20" fmla="*/ 16936 h 51049"/>
                <a:gd name="connsiteX21" fmla="*/ 56424 w 78072"/>
                <a:gd name="connsiteY21" fmla="*/ 15873 h 51049"/>
                <a:gd name="connsiteX22" fmla="*/ 58580 w 78072"/>
                <a:gd name="connsiteY22" fmla="*/ 16959 h 51049"/>
                <a:gd name="connsiteX23" fmla="*/ 59503 w 78072"/>
                <a:gd name="connsiteY23" fmla="*/ 18093 h 51049"/>
                <a:gd name="connsiteX24" fmla="*/ 62744 w 78072"/>
                <a:gd name="connsiteY24" fmla="*/ 16255 h 51049"/>
                <a:gd name="connsiteX25" fmla="*/ 65152 w 78072"/>
                <a:gd name="connsiteY25" fmla="*/ 16099 h 51049"/>
                <a:gd name="connsiteX26" fmla="*/ 66567 w 78072"/>
                <a:gd name="connsiteY26" fmla="*/ 16763 h 51049"/>
                <a:gd name="connsiteX27" fmla="*/ 71129 w 78072"/>
                <a:gd name="connsiteY27" fmla="*/ 15804 h 51049"/>
                <a:gd name="connsiteX28" fmla="*/ 74475 w 78072"/>
                <a:gd name="connsiteY28" fmla="*/ 13857 h 51049"/>
                <a:gd name="connsiteX29" fmla="*/ 75570 w 78072"/>
                <a:gd name="connsiteY29" fmla="*/ 15980 h 51049"/>
                <a:gd name="connsiteX30" fmla="*/ 77750 w 78072"/>
                <a:gd name="connsiteY30" fmla="*/ 19101 h 51049"/>
                <a:gd name="connsiteX31" fmla="*/ 74113 w 78072"/>
                <a:gd name="connsiteY31" fmla="*/ 20651 h 51049"/>
                <a:gd name="connsiteX32" fmla="*/ 70888 w 78072"/>
                <a:gd name="connsiteY32" fmla="*/ 22026 h 51049"/>
                <a:gd name="connsiteX33" fmla="*/ 69860 w 78072"/>
                <a:gd name="connsiteY33" fmla="*/ 23519 h 51049"/>
                <a:gd name="connsiteX34" fmla="*/ 66884 w 78072"/>
                <a:gd name="connsiteY34" fmla="*/ 23028 h 51049"/>
                <a:gd name="connsiteX35" fmla="*/ 66177 w 78072"/>
                <a:gd name="connsiteY35" fmla="*/ 24737 h 51049"/>
                <a:gd name="connsiteX36" fmla="*/ 61847 w 78072"/>
                <a:gd name="connsiteY36" fmla="*/ 26524 h 51049"/>
                <a:gd name="connsiteX37" fmla="*/ 59559 w 78072"/>
                <a:gd name="connsiteY37" fmla="*/ 26817 h 51049"/>
                <a:gd name="connsiteX38" fmla="*/ 58470 w 78072"/>
                <a:gd name="connsiteY38" fmla="*/ 28855 h 51049"/>
                <a:gd name="connsiteX39" fmla="*/ 59647 w 78072"/>
                <a:gd name="connsiteY39" fmla="*/ 30597 h 51049"/>
                <a:gd name="connsiteX40" fmla="*/ 58389 w 78072"/>
                <a:gd name="connsiteY40" fmla="*/ 31370 h 51049"/>
                <a:gd name="connsiteX41" fmla="*/ 60418 w 78072"/>
                <a:gd name="connsiteY41" fmla="*/ 33736 h 51049"/>
                <a:gd name="connsiteX42" fmla="*/ 57428 w 78072"/>
                <a:gd name="connsiteY42" fmla="*/ 35434 h 51049"/>
                <a:gd name="connsiteX43" fmla="*/ 55028 w 78072"/>
                <a:gd name="connsiteY43" fmla="*/ 36358 h 51049"/>
                <a:gd name="connsiteX44" fmla="*/ 54901 w 78072"/>
                <a:gd name="connsiteY44" fmla="*/ 37641 h 51049"/>
                <a:gd name="connsiteX45" fmla="*/ 51023 w 78072"/>
                <a:gd name="connsiteY45" fmla="*/ 39916 h 51049"/>
                <a:gd name="connsiteX46" fmla="*/ 49647 w 78072"/>
                <a:gd name="connsiteY46" fmla="*/ 39472 h 51049"/>
                <a:gd name="connsiteX47" fmla="*/ 48707 w 78072"/>
                <a:gd name="connsiteY47" fmla="*/ 40130 h 51049"/>
                <a:gd name="connsiteX48" fmla="*/ 44892 w 78072"/>
                <a:gd name="connsiteY48" fmla="*/ 38610 h 51049"/>
                <a:gd name="connsiteX49" fmla="*/ 42998 w 78072"/>
                <a:gd name="connsiteY49" fmla="*/ 37592 h 51049"/>
                <a:gd name="connsiteX50" fmla="*/ 42862 w 78072"/>
                <a:gd name="connsiteY50" fmla="*/ 36318 h 51049"/>
                <a:gd name="connsiteX51" fmla="*/ 40688 w 78072"/>
                <a:gd name="connsiteY51" fmla="*/ 35695 h 51049"/>
                <a:gd name="connsiteX52" fmla="*/ 40026 w 78072"/>
                <a:gd name="connsiteY52" fmla="*/ 37161 h 51049"/>
                <a:gd name="connsiteX53" fmla="*/ 33536 w 78072"/>
                <a:gd name="connsiteY53" fmla="*/ 36402 h 51049"/>
                <a:gd name="connsiteX54" fmla="*/ 34192 w 78072"/>
                <a:gd name="connsiteY54" fmla="*/ 37940 h 51049"/>
                <a:gd name="connsiteX55" fmla="*/ 33160 w 78072"/>
                <a:gd name="connsiteY55" fmla="*/ 38385 h 51049"/>
                <a:gd name="connsiteX56" fmla="*/ 31213 w 78072"/>
                <a:gd name="connsiteY56" fmla="*/ 36401 h 51049"/>
                <a:gd name="connsiteX57" fmla="*/ 28526 w 78072"/>
                <a:gd name="connsiteY57" fmla="*/ 34286 h 51049"/>
                <a:gd name="connsiteX58" fmla="*/ 7827 w 78072"/>
                <a:gd name="connsiteY58" fmla="*/ 48680 h 51049"/>
                <a:gd name="connsiteX59" fmla="*/ 4568 w 78072"/>
                <a:gd name="connsiteY59" fmla="*/ 50971 h 51049"/>
                <a:gd name="connsiteX60" fmla="*/ 1038 w 78072"/>
                <a:gd name="connsiteY60" fmla="*/ 47799 h 51049"/>
                <a:gd name="connsiteX0" fmla="*/ 1038 w 78072"/>
                <a:gd name="connsiteY0" fmla="*/ 47579 h 50829"/>
                <a:gd name="connsiteX1" fmla="*/ 5125 w 78072"/>
                <a:gd name="connsiteY1" fmla="*/ 47013 h 50829"/>
                <a:gd name="connsiteX2" fmla="*/ 6504 w 78072"/>
                <a:gd name="connsiteY2" fmla="*/ 43279 h 50829"/>
                <a:gd name="connsiteX3" fmla="*/ 8300 w 78072"/>
                <a:gd name="connsiteY3" fmla="*/ 37982 h 50829"/>
                <a:gd name="connsiteX4" fmla="*/ 14114 w 78072"/>
                <a:gd name="connsiteY4" fmla="*/ 33940 h 50829"/>
                <a:gd name="connsiteX5" fmla="*/ 16614 w 78072"/>
                <a:gd name="connsiteY5" fmla="*/ 26834 h 50829"/>
                <a:gd name="connsiteX6" fmla="*/ 17315 w 78072"/>
                <a:gd name="connsiteY6" fmla="*/ 23340 h 50829"/>
                <a:gd name="connsiteX7" fmla="*/ 22317 w 78072"/>
                <a:gd name="connsiteY7" fmla="*/ 19067 h 50829"/>
                <a:gd name="connsiteX8" fmla="*/ 24386 w 78072"/>
                <a:gd name="connsiteY8" fmla="*/ 16400 h 50829"/>
                <a:gd name="connsiteX9" fmla="*/ 24302 w 78072"/>
                <a:gd name="connsiteY9" fmla="*/ 12780 h 50829"/>
                <a:gd name="connsiteX10" fmla="*/ 21931 w 78072"/>
                <a:gd name="connsiteY10" fmla="*/ 8951 h 50829"/>
                <a:gd name="connsiteX11" fmla="*/ 27380 w 78072"/>
                <a:gd name="connsiteY11" fmla="*/ 981 h 50829"/>
                <a:gd name="connsiteX12" fmla="*/ 32191 w 78072"/>
                <a:gd name="connsiteY12" fmla="*/ 4606 h 50829"/>
                <a:gd name="connsiteX13" fmla="*/ 36371 w 78072"/>
                <a:gd name="connsiteY13" fmla="*/ 5895 h 50829"/>
                <a:gd name="connsiteX14" fmla="*/ 38939 w 78072"/>
                <a:gd name="connsiteY14" fmla="*/ 2580 h 50829"/>
                <a:gd name="connsiteX15" fmla="*/ 41837 w 78072"/>
                <a:gd name="connsiteY15" fmla="*/ 4400 h 50829"/>
                <a:gd name="connsiteX16" fmla="*/ 44124 w 78072"/>
                <a:gd name="connsiteY16" fmla="*/ 108 h 50829"/>
                <a:gd name="connsiteX17" fmla="*/ 49904 w 78072"/>
                <a:gd name="connsiteY17" fmla="*/ 1624 h 50829"/>
                <a:gd name="connsiteX18" fmla="*/ 47408 w 78072"/>
                <a:gd name="connsiteY18" fmla="*/ 5164 h 50829"/>
                <a:gd name="connsiteX19" fmla="*/ 49620 w 78072"/>
                <a:gd name="connsiteY19" fmla="*/ 15165 h 50829"/>
                <a:gd name="connsiteX20" fmla="*/ 54473 w 78072"/>
                <a:gd name="connsiteY20" fmla="*/ 16716 h 50829"/>
                <a:gd name="connsiteX21" fmla="*/ 56424 w 78072"/>
                <a:gd name="connsiteY21" fmla="*/ 15653 h 50829"/>
                <a:gd name="connsiteX22" fmla="*/ 58580 w 78072"/>
                <a:gd name="connsiteY22" fmla="*/ 16739 h 50829"/>
                <a:gd name="connsiteX23" fmla="*/ 59503 w 78072"/>
                <a:gd name="connsiteY23" fmla="*/ 17873 h 50829"/>
                <a:gd name="connsiteX24" fmla="*/ 62744 w 78072"/>
                <a:gd name="connsiteY24" fmla="*/ 16035 h 50829"/>
                <a:gd name="connsiteX25" fmla="*/ 65152 w 78072"/>
                <a:gd name="connsiteY25" fmla="*/ 15879 h 50829"/>
                <a:gd name="connsiteX26" fmla="*/ 66567 w 78072"/>
                <a:gd name="connsiteY26" fmla="*/ 16543 h 50829"/>
                <a:gd name="connsiteX27" fmla="*/ 71129 w 78072"/>
                <a:gd name="connsiteY27" fmla="*/ 15584 h 50829"/>
                <a:gd name="connsiteX28" fmla="*/ 74475 w 78072"/>
                <a:gd name="connsiteY28" fmla="*/ 13637 h 50829"/>
                <a:gd name="connsiteX29" fmla="*/ 75570 w 78072"/>
                <a:gd name="connsiteY29" fmla="*/ 15760 h 50829"/>
                <a:gd name="connsiteX30" fmla="*/ 77750 w 78072"/>
                <a:gd name="connsiteY30" fmla="*/ 18881 h 50829"/>
                <a:gd name="connsiteX31" fmla="*/ 74113 w 78072"/>
                <a:gd name="connsiteY31" fmla="*/ 20431 h 50829"/>
                <a:gd name="connsiteX32" fmla="*/ 70888 w 78072"/>
                <a:gd name="connsiteY32" fmla="*/ 21806 h 50829"/>
                <a:gd name="connsiteX33" fmla="*/ 69860 w 78072"/>
                <a:gd name="connsiteY33" fmla="*/ 23299 h 50829"/>
                <a:gd name="connsiteX34" fmla="*/ 66884 w 78072"/>
                <a:gd name="connsiteY34" fmla="*/ 22808 h 50829"/>
                <a:gd name="connsiteX35" fmla="*/ 66177 w 78072"/>
                <a:gd name="connsiteY35" fmla="*/ 24517 h 50829"/>
                <a:gd name="connsiteX36" fmla="*/ 61847 w 78072"/>
                <a:gd name="connsiteY36" fmla="*/ 26304 h 50829"/>
                <a:gd name="connsiteX37" fmla="*/ 59559 w 78072"/>
                <a:gd name="connsiteY37" fmla="*/ 26597 h 50829"/>
                <a:gd name="connsiteX38" fmla="*/ 58470 w 78072"/>
                <a:gd name="connsiteY38" fmla="*/ 28635 h 50829"/>
                <a:gd name="connsiteX39" fmla="*/ 59647 w 78072"/>
                <a:gd name="connsiteY39" fmla="*/ 30377 h 50829"/>
                <a:gd name="connsiteX40" fmla="*/ 58389 w 78072"/>
                <a:gd name="connsiteY40" fmla="*/ 31150 h 50829"/>
                <a:gd name="connsiteX41" fmla="*/ 60418 w 78072"/>
                <a:gd name="connsiteY41" fmla="*/ 33516 h 50829"/>
                <a:gd name="connsiteX42" fmla="*/ 57428 w 78072"/>
                <a:gd name="connsiteY42" fmla="*/ 35214 h 50829"/>
                <a:gd name="connsiteX43" fmla="*/ 55028 w 78072"/>
                <a:gd name="connsiteY43" fmla="*/ 36138 h 50829"/>
                <a:gd name="connsiteX44" fmla="*/ 54901 w 78072"/>
                <a:gd name="connsiteY44" fmla="*/ 37421 h 50829"/>
                <a:gd name="connsiteX45" fmla="*/ 51023 w 78072"/>
                <a:gd name="connsiteY45" fmla="*/ 39696 h 50829"/>
                <a:gd name="connsiteX46" fmla="*/ 49647 w 78072"/>
                <a:gd name="connsiteY46" fmla="*/ 39252 h 50829"/>
                <a:gd name="connsiteX47" fmla="*/ 48707 w 78072"/>
                <a:gd name="connsiteY47" fmla="*/ 39910 h 50829"/>
                <a:gd name="connsiteX48" fmla="*/ 44892 w 78072"/>
                <a:gd name="connsiteY48" fmla="*/ 38390 h 50829"/>
                <a:gd name="connsiteX49" fmla="*/ 42998 w 78072"/>
                <a:gd name="connsiteY49" fmla="*/ 37372 h 50829"/>
                <a:gd name="connsiteX50" fmla="*/ 42862 w 78072"/>
                <a:gd name="connsiteY50" fmla="*/ 36098 h 50829"/>
                <a:gd name="connsiteX51" fmla="*/ 40688 w 78072"/>
                <a:gd name="connsiteY51" fmla="*/ 35475 h 50829"/>
                <a:gd name="connsiteX52" fmla="*/ 40026 w 78072"/>
                <a:gd name="connsiteY52" fmla="*/ 36941 h 50829"/>
                <a:gd name="connsiteX53" fmla="*/ 33536 w 78072"/>
                <a:gd name="connsiteY53" fmla="*/ 36182 h 50829"/>
                <a:gd name="connsiteX54" fmla="*/ 34192 w 78072"/>
                <a:gd name="connsiteY54" fmla="*/ 37720 h 50829"/>
                <a:gd name="connsiteX55" fmla="*/ 33160 w 78072"/>
                <a:gd name="connsiteY55" fmla="*/ 38165 h 50829"/>
                <a:gd name="connsiteX56" fmla="*/ 31213 w 78072"/>
                <a:gd name="connsiteY56" fmla="*/ 36181 h 50829"/>
                <a:gd name="connsiteX57" fmla="*/ 28526 w 78072"/>
                <a:gd name="connsiteY57" fmla="*/ 34066 h 50829"/>
                <a:gd name="connsiteX58" fmla="*/ 7827 w 78072"/>
                <a:gd name="connsiteY58" fmla="*/ 48460 h 50829"/>
                <a:gd name="connsiteX59" fmla="*/ 4568 w 78072"/>
                <a:gd name="connsiteY59" fmla="*/ 50751 h 50829"/>
                <a:gd name="connsiteX60" fmla="*/ 1038 w 78072"/>
                <a:gd name="connsiteY60" fmla="*/ 47579 h 5082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7408 w 78072"/>
                <a:gd name="connsiteY19" fmla="*/ 5144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002 w 78072"/>
                <a:gd name="connsiteY19" fmla="*/ 5375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70072 w 78072"/>
                <a:gd name="connsiteY25" fmla="*/ 6722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65152 w 78072"/>
                <a:gd name="connsiteY27" fmla="*/ 15859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74151 w 78072"/>
                <a:gd name="connsiteY27" fmla="*/ 10078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83405"/>
                <a:gd name="connsiteY0" fmla="*/ 47559 h 50809"/>
                <a:gd name="connsiteX1" fmla="*/ 5125 w 83405"/>
                <a:gd name="connsiteY1" fmla="*/ 46993 h 50809"/>
                <a:gd name="connsiteX2" fmla="*/ 6504 w 83405"/>
                <a:gd name="connsiteY2" fmla="*/ 43259 h 50809"/>
                <a:gd name="connsiteX3" fmla="*/ 8300 w 83405"/>
                <a:gd name="connsiteY3" fmla="*/ 37962 h 50809"/>
                <a:gd name="connsiteX4" fmla="*/ 14114 w 83405"/>
                <a:gd name="connsiteY4" fmla="*/ 33920 h 50809"/>
                <a:gd name="connsiteX5" fmla="*/ 16614 w 83405"/>
                <a:gd name="connsiteY5" fmla="*/ 26814 h 50809"/>
                <a:gd name="connsiteX6" fmla="*/ 17315 w 83405"/>
                <a:gd name="connsiteY6" fmla="*/ 23320 h 50809"/>
                <a:gd name="connsiteX7" fmla="*/ 22317 w 83405"/>
                <a:gd name="connsiteY7" fmla="*/ 19047 h 50809"/>
                <a:gd name="connsiteX8" fmla="*/ 24386 w 83405"/>
                <a:gd name="connsiteY8" fmla="*/ 16380 h 50809"/>
                <a:gd name="connsiteX9" fmla="*/ 24302 w 83405"/>
                <a:gd name="connsiteY9" fmla="*/ 12760 h 50809"/>
                <a:gd name="connsiteX10" fmla="*/ 21931 w 83405"/>
                <a:gd name="connsiteY10" fmla="*/ 8931 h 50809"/>
                <a:gd name="connsiteX11" fmla="*/ 27380 w 83405"/>
                <a:gd name="connsiteY11" fmla="*/ 961 h 50809"/>
                <a:gd name="connsiteX12" fmla="*/ 32191 w 83405"/>
                <a:gd name="connsiteY12" fmla="*/ 4586 h 50809"/>
                <a:gd name="connsiteX13" fmla="*/ 36371 w 83405"/>
                <a:gd name="connsiteY13" fmla="*/ 5875 h 50809"/>
                <a:gd name="connsiteX14" fmla="*/ 38939 w 83405"/>
                <a:gd name="connsiteY14" fmla="*/ 2560 h 50809"/>
                <a:gd name="connsiteX15" fmla="*/ 41837 w 83405"/>
                <a:gd name="connsiteY15" fmla="*/ 4380 h 50809"/>
                <a:gd name="connsiteX16" fmla="*/ 44124 w 83405"/>
                <a:gd name="connsiteY16" fmla="*/ 88 h 50809"/>
                <a:gd name="connsiteX17" fmla="*/ 49904 w 83405"/>
                <a:gd name="connsiteY17" fmla="*/ 1604 h 50809"/>
                <a:gd name="connsiteX18" fmla="*/ 51186 w 83405"/>
                <a:gd name="connsiteY18" fmla="*/ 2950 h 50809"/>
                <a:gd name="connsiteX19" fmla="*/ 46622 w 83405"/>
                <a:gd name="connsiteY19" fmla="*/ 5507 h 50809"/>
                <a:gd name="connsiteX20" fmla="*/ 47107 w 83405"/>
                <a:gd name="connsiteY20" fmla="*/ 7470 h 50809"/>
                <a:gd name="connsiteX21" fmla="*/ 54093 w 83405"/>
                <a:gd name="connsiteY21" fmla="*/ 8203 h 50809"/>
                <a:gd name="connsiteX22" fmla="*/ 57889 w 83405"/>
                <a:gd name="connsiteY22" fmla="*/ 11325 h 50809"/>
                <a:gd name="connsiteX23" fmla="*/ 60757 w 83405"/>
                <a:gd name="connsiteY23" fmla="*/ 11312 h 50809"/>
                <a:gd name="connsiteX24" fmla="*/ 64923 w 83405"/>
                <a:gd name="connsiteY24" fmla="*/ 10930 h 50809"/>
                <a:gd name="connsiteX25" fmla="*/ 67280 w 83405"/>
                <a:gd name="connsiteY25" fmla="*/ 7829 h 50809"/>
                <a:gd name="connsiteX26" fmla="*/ 70072 w 83405"/>
                <a:gd name="connsiteY26" fmla="*/ 6722 h 50809"/>
                <a:gd name="connsiteX27" fmla="*/ 74151 w 83405"/>
                <a:gd name="connsiteY27" fmla="*/ 10078 h 50809"/>
                <a:gd name="connsiteX28" fmla="*/ 83351 w 83405"/>
                <a:gd name="connsiteY28" fmla="*/ 14323 h 50809"/>
                <a:gd name="connsiteX29" fmla="*/ 71129 w 83405"/>
                <a:gd name="connsiteY29" fmla="*/ 15564 h 50809"/>
                <a:gd name="connsiteX30" fmla="*/ 74475 w 83405"/>
                <a:gd name="connsiteY30" fmla="*/ 13617 h 50809"/>
                <a:gd name="connsiteX31" fmla="*/ 75570 w 83405"/>
                <a:gd name="connsiteY31" fmla="*/ 15740 h 50809"/>
                <a:gd name="connsiteX32" fmla="*/ 77750 w 83405"/>
                <a:gd name="connsiteY32" fmla="*/ 18861 h 50809"/>
                <a:gd name="connsiteX33" fmla="*/ 74113 w 83405"/>
                <a:gd name="connsiteY33" fmla="*/ 20411 h 50809"/>
                <a:gd name="connsiteX34" fmla="*/ 70888 w 83405"/>
                <a:gd name="connsiteY34" fmla="*/ 21786 h 50809"/>
                <a:gd name="connsiteX35" fmla="*/ 69860 w 83405"/>
                <a:gd name="connsiteY35" fmla="*/ 23279 h 50809"/>
                <a:gd name="connsiteX36" fmla="*/ 66884 w 83405"/>
                <a:gd name="connsiteY36" fmla="*/ 22788 h 50809"/>
                <a:gd name="connsiteX37" fmla="*/ 66177 w 83405"/>
                <a:gd name="connsiteY37" fmla="*/ 24497 h 50809"/>
                <a:gd name="connsiteX38" fmla="*/ 61847 w 83405"/>
                <a:gd name="connsiteY38" fmla="*/ 26284 h 50809"/>
                <a:gd name="connsiteX39" fmla="*/ 59559 w 83405"/>
                <a:gd name="connsiteY39" fmla="*/ 26577 h 50809"/>
                <a:gd name="connsiteX40" fmla="*/ 58470 w 83405"/>
                <a:gd name="connsiteY40" fmla="*/ 28615 h 50809"/>
                <a:gd name="connsiteX41" fmla="*/ 59647 w 83405"/>
                <a:gd name="connsiteY41" fmla="*/ 30357 h 50809"/>
                <a:gd name="connsiteX42" fmla="*/ 58389 w 83405"/>
                <a:gd name="connsiteY42" fmla="*/ 31130 h 50809"/>
                <a:gd name="connsiteX43" fmla="*/ 60418 w 83405"/>
                <a:gd name="connsiteY43" fmla="*/ 33496 h 50809"/>
                <a:gd name="connsiteX44" fmla="*/ 57428 w 83405"/>
                <a:gd name="connsiteY44" fmla="*/ 35194 h 50809"/>
                <a:gd name="connsiteX45" fmla="*/ 55028 w 83405"/>
                <a:gd name="connsiteY45" fmla="*/ 36118 h 50809"/>
                <a:gd name="connsiteX46" fmla="*/ 54901 w 83405"/>
                <a:gd name="connsiteY46" fmla="*/ 37401 h 50809"/>
                <a:gd name="connsiteX47" fmla="*/ 51023 w 83405"/>
                <a:gd name="connsiteY47" fmla="*/ 39676 h 50809"/>
                <a:gd name="connsiteX48" fmla="*/ 49647 w 83405"/>
                <a:gd name="connsiteY48" fmla="*/ 39232 h 50809"/>
                <a:gd name="connsiteX49" fmla="*/ 48707 w 83405"/>
                <a:gd name="connsiteY49" fmla="*/ 39890 h 50809"/>
                <a:gd name="connsiteX50" fmla="*/ 44892 w 83405"/>
                <a:gd name="connsiteY50" fmla="*/ 38370 h 50809"/>
                <a:gd name="connsiteX51" fmla="*/ 42998 w 83405"/>
                <a:gd name="connsiteY51" fmla="*/ 37352 h 50809"/>
                <a:gd name="connsiteX52" fmla="*/ 42862 w 83405"/>
                <a:gd name="connsiteY52" fmla="*/ 36078 h 50809"/>
                <a:gd name="connsiteX53" fmla="*/ 40688 w 83405"/>
                <a:gd name="connsiteY53" fmla="*/ 35455 h 50809"/>
                <a:gd name="connsiteX54" fmla="*/ 40026 w 83405"/>
                <a:gd name="connsiteY54" fmla="*/ 36921 h 50809"/>
                <a:gd name="connsiteX55" fmla="*/ 33536 w 83405"/>
                <a:gd name="connsiteY55" fmla="*/ 36162 h 50809"/>
                <a:gd name="connsiteX56" fmla="*/ 34192 w 83405"/>
                <a:gd name="connsiteY56" fmla="*/ 37700 h 50809"/>
                <a:gd name="connsiteX57" fmla="*/ 33160 w 83405"/>
                <a:gd name="connsiteY57" fmla="*/ 38145 h 50809"/>
                <a:gd name="connsiteX58" fmla="*/ 31213 w 83405"/>
                <a:gd name="connsiteY58" fmla="*/ 36161 h 50809"/>
                <a:gd name="connsiteX59" fmla="*/ 28526 w 83405"/>
                <a:gd name="connsiteY59" fmla="*/ 34046 h 50809"/>
                <a:gd name="connsiteX60" fmla="*/ 7827 w 83405"/>
                <a:gd name="connsiteY60" fmla="*/ 48440 h 50809"/>
                <a:gd name="connsiteX61" fmla="*/ 4568 w 83405"/>
                <a:gd name="connsiteY61" fmla="*/ 50731 h 50809"/>
                <a:gd name="connsiteX62" fmla="*/ 1038 w 83405"/>
                <a:gd name="connsiteY62" fmla="*/ 47559 h 50809"/>
                <a:gd name="connsiteX0" fmla="*/ 1038 w 84001"/>
                <a:gd name="connsiteY0" fmla="*/ 47559 h 50809"/>
                <a:gd name="connsiteX1" fmla="*/ 5125 w 84001"/>
                <a:gd name="connsiteY1" fmla="*/ 46993 h 50809"/>
                <a:gd name="connsiteX2" fmla="*/ 6504 w 84001"/>
                <a:gd name="connsiteY2" fmla="*/ 43259 h 50809"/>
                <a:gd name="connsiteX3" fmla="*/ 8300 w 84001"/>
                <a:gd name="connsiteY3" fmla="*/ 37962 h 50809"/>
                <a:gd name="connsiteX4" fmla="*/ 14114 w 84001"/>
                <a:gd name="connsiteY4" fmla="*/ 33920 h 50809"/>
                <a:gd name="connsiteX5" fmla="*/ 16614 w 84001"/>
                <a:gd name="connsiteY5" fmla="*/ 26814 h 50809"/>
                <a:gd name="connsiteX6" fmla="*/ 17315 w 84001"/>
                <a:gd name="connsiteY6" fmla="*/ 23320 h 50809"/>
                <a:gd name="connsiteX7" fmla="*/ 22317 w 84001"/>
                <a:gd name="connsiteY7" fmla="*/ 19047 h 50809"/>
                <a:gd name="connsiteX8" fmla="*/ 24386 w 84001"/>
                <a:gd name="connsiteY8" fmla="*/ 16380 h 50809"/>
                <a:gd name="connsiteX9" fmla="*/ 24302 w 84001"/>
                <a:gd name="connsiteY9" fmla="*/ 12760 h 50809"/>
                <a:gd name="connsiteX10" fmla="*/ 21931 w 84001"/>
                <a:gd name="connsiteY10" fmla="*/ 8931 h 50809"/>
                <a:gd name="connsiteX11" fmla="*/ 27380 w 84001"/>
                <a:gd name="connsiteY11" fmla="*/ 961 h 50809"/>
                <a:gd name="connsiteX12" fmla="*/ 32191 w 84001"/>
                <a:gd name="connsiteY12" fmla="*/ 4586 h 50809"/>
                <a:gd name="connsiteX13" fmla="*/ 36371 w 84001"/>
                <a:gd name="connsiteY13" fmla="*/ 5875 h 50809"/>
                <a:gd name="connsiteX14" fmla="*/ 38939 w 84001"/>
                <a:gd name="connsiteY14" fmla="*/ 2560 h 50809"/>
                <a:gd name="connsiteX15" fmla="*/ 41837 w 84001"/>
                <a:gd name="connsiteY15" fmla="*/ 4380 h 50809"/>
                <a:gd name="connsiteX16" fmla="*/ 44124 w 84001"/>
                <a:gd name="connsiteY16" fmla="*/ 88 h 50809"/>
                <a:gd name="connsiteX17" fmla="*/ 49904 w 84001"/>
                <a:gd name="connsiteY17" fmla="*/ 1604 h 50809"/>
                <a:gd name="connsiteX18" fmla="*/ 51186 w 84001"/>
                <a:gd name="connsiteY18" fmla="*/ 2950 h 50809"/>
                <a:gd name="connsiteX19" fmla="*/ 46622 w 84001"/>
                <a:gd name="connsiteY19" fmla="*/ 5507 h 50809"/>
                <a:gd name="connsiteX20" fmla="*/ 47107 w 84001"/>
                <a:gd name="connsiteY20" fmla="*/ 7470 h 50809"/>
                <a:gd name="connsiteX21" fmla="*/ 54093 w 84001"/>
                <a:gd name="connsiteY21" fmla="*/ 8203 h 50809"/>
                <a:gd name="connsiteX22" fmla="*/ 57889 w 84001"/>
                <a:gd name="connsiteY22" fmla="*/ 11325 h 50809"/>
                <a:gd name="connsiteX23" fmla="*/ 60757 w 84001"/>
                <a:gd name="connsiteY23" fmla="*/ 11312 h 50809"/>
                <a:gd name="connsiteX24" fmla="*/ 64923 w 84001"/>
                <a:gd name="connsiteY24" fmla="*/ 10930 h 50809"/>
                <a:gd name="connsiteX25" fmla="*/ 67280 w 84001"/>
                <a:gd name="connsiteY25" fmla="*/ 7829 h 50809"/>
                <a:gd name="connsiteX26" fmla="*/ 70072 w 84001"/>
                <a:gd name="connsiteY26" fmla="*/ 6722 h 50809"/>
                <a:gd name="connsiteX27" fmla="*/ 74151 w 84001"/>
                <a:gd name="connsiteY27" fmla="*/ 10078 h 50809"/>
                <a:gd name="connsiteX28" fmla="*/ 83351 w 84001"/>
                <a:gd name="connsiteY28" fmla="*/ 14323 h 50809"/>
                <a:gd name="connsiteX29" fmla="*/ 83902 w 84001"/>
                <a:gd name="connsiteY29" fmla="*/ 17577 h 50809"/>
                <a:gd name="connsiteX30" fmla="*/ 74475 w 84001"/>
                <a:gd name="connsiteY30" fmla="*/ 13617 h 50809"/>
                <a:gd name="connsiteX31" fmla="*/ 75570 w 84001"/>
                <a:gd name="connsiteY31" fmla="*/ 15740 h 50809"/>
                <a:gd name="connsiteX32" fmla="*/ 77750 w 84001"/>
                <a:gd name="connsiteY32" fmla="*/ 18861 h 50809"/>
                <a:gd name="connsiteX33" fmla="*/ 74113 w 84001"/>
                <a:gd name="connsiteY33" fmla="*/ 20411 h 50809"/>
                <a:gd name="connsiteX34" fmla="*/ 70888 w 84001"/>
                <a:gd name="connsiteY34" fmla="*/ 21786 h 50809"/>
                <a:gd name="connsiteX35" fmla="*/ 69860 w 84001"/>
                <a:gd name="connsiteY35" fmla="*/ 23279 h 50809"/>
                <a:gd name="connsiteX36" fmla="*/ 66884 w 84001"/>
                <a:gd name="connsiteY36" fmla="*/ 22788 h 50809"/>
                <a:gd name="connsiteX37" fmla="*/ 66177 w 84001"/>
                <a:gd name="connsiteY37" fmla="*/ 24497 h 50809"/>
                <a:gd name="connsiteX38" fmla="*/ 61847 w 84001"/>
                <a:gd name="connsiteY38" fmla="*/ 26284 h 50809"/>
                <a:gd name="connsiteX39" fmla="*/ 59559 w 84001"/>
                <a:gd name="connsiteY39" fmla="*/ 26577 h 50809"/>
                <a:gd name="connsiteX40" fmla="*/ 58470 w 84001"/>
                <a:gd name="connsiteY40" fmla="*/ 28615 h 50809"/>
                <a:gd name="connsiteX41" fmla="*/ 59647 w 84001"/>
                <a:gd name="connsiteY41" fmla="*/ 30357 h 50809"/>
                <a:gd name="connsiteX42" fmla="*/ 58389 w 84001"/>
                <a:gd name="connsiteY42" fmla="*/ 31130 h 50809"/>
                <a:gd name="connsiteX43" fmla="*/ 60418 w 84001"/>
                <a:gd name="connsiteY43" fmla="*/ 33496 h 50809"/>
                <a:gd name="connsiteX44" fmla="*/ 57428 w 84001"/>
                <a:gd name="connsiteY44" fmla="*/ 35194 h 50809"/>
                <a:gd name="connsiteX45" fmla="*/ 55028 w 84001"/>
                <a:gd name="connsiteY45" fmla="*/ 36118 h 50809"/>
                <a:gd name="connsiteX46" fmla="*/ 54901 w 84001"/>
                <a:gd name="connsiteY46" fmla="*/ 37401 h 50809"/>
                <a:gd name="connsiteX47" fmla="*/ 51023 w 84001"/>
                <a:gd name="connsiteY47" fmla="*/ 39676 h 50809"/>
                <a:gd name="connsiteX48" fmla="*/ 49647 w 84001"/>
                <a:gd name="connsiteY48" fmla="*/ 39232 h 50809"/>
                <a:gd name="connsiteX49" fmla="*/ 48707 w 84001"/>
                <a:gd name="connsiteY49" fmla="*/ 39890 h 50809"/>
                <a:gd name="connsiteX50" fmla="*/ 44892 w 84001"/>
                <a:gd name="connsiteY50" fmla="*/ 38370 h 50809"/>
                <a:gd name="connsiteX51" fmla="*/ 42998 w 84001"/>
                <a:gd name="connsiteY51" fmla="*/ 37352 h 50809"/>
                <a:gd name="connsiteX52" fmla="*/ 42862 w 84001"/>
                <a:gd name="connsiteY52" fmla="*/ 36078 h 50809"/>
                <a:gd name="connsiteX53" fmla="*/ 40688 w 84001"/>
                <a:gd name="connsiteY53" fmla="*/ 35455 h 50809"/>
                <a:gd name="connsiteX54" fmla="*/ 40026 w 84001"/>
                <a:gd name="connsiteY54" fmla="*/ 36921 h 50809"/>
                <a:gd name="connsiteX55" fmla="*/ 33536 w 84001"/>
                <a:gd name="connsiteY55" fmla="*/ 36162 h 50809"/>
                <a:gd name="connsiteX56" fmla="*/ 34192 w 84001"/>
                <a:gd name="connsiteY56" fmla="*/ 37700 h 50809"/>
                <a:gd name="connsiteX57" fmla="*/ 33160 w 84001"/>
                <a:gd name="connsiteY57" fmla="*/ 38145 h 50809"/>
                <a:gd name="connsiteX58" fmla="*/ 31213 w 84001"/>
                <a:gd name="connsiteY58" fmla="*/ 36161 h 50809"/>
                <a:gd name="connsiteX59" fmla="*/ 28526 w 84001"/>
                <a:gd name="connsiteY59" fmla="*/ 34046 h 50809"/>
                <a:gd name="connsiteX60" fmla="*/ 7827 w 84001"/>
                <a:gd name="connsiteY60" fmla="*/ 48440 h 50809"/>
                <a:gd name="connsiteX61" fmla="*/ 4568 w 84001"/>
                <a:gd name="connsiteY61" fmla="*/ 50731 h 50809"/>
                <a:gd name="connsiteX62" fmla="*/ 1038 w 84001"/>
                <a:gd name="connsiteY62" fmla="*/ 47559 h 50809"/>
                <a:gd name="connsiteX0" fmla="*/ 1038 w 90675"/>
                <a:gd name="connsiteY0" fmla="*/ 47559 h 50809"/>
                <a:gd name="connsiteX1" fmla="*/ 5125 w 90675"/>
                <a:gd name="connsiteY1" fmla="*/ 46993 h 50809"/>
                <a:gd name="connsiteX2" fmla="*/ 6504 w 90675"/>
                <a:gd name="connsiteY2" fmla="*/ 43259 h 50809"/>
                <a:gd name="connsiteX3" fmla="*/ 8300 w 90675"/>
                <a:gd name="connsiteY3" fmla="*/ 37962 h 50809"/>
                <a:gd name="connsiteX4" fmla="*/ 14114 w 90675"/>
                <a:gd name="connsiteY4" fmla="*/ 33920 h 50809"/>
                <a:gd name="connsiteX5" fmla="*/ 16614 w 90675"/>
                <a:gd name="connsiteY5" fmla="*/ 26814 h 50809"/>
                <a:gd name="connsiteX6" fmla="*/ 17315 w 90675"/>
                <a:gd name="connsiteY6" fmla="*/ 23320 h 50809"/>
                <a:gd name="connsiteX7" fmla="*/ 22317 w 90675"/>
                <a:gd name="connsiteY7" fmla="*/ 19047 h 50809"/>
                <a:gd name="connsiteX8" fmla="*/ 24386 w 90675"/>
                <a:gd name="connsiteY8" fmla="*/ 16380 h 50809"/>
                <a:gd name="connsiteX9" fmla="*/ 24302 w 90675"/>
                <a:gd name="connsiteY9" fmla="*/ 12760 h 50809"/>
                <a:gd name="connsiteX10" fmla="*/ 21931 w 90675"/>
                <a:gd name="connsiteY10" fmla="*/ 8931 h 50809"/>
                <a:gd name="connsiteX11" fmla="*/ 27380 w 90675"/>
                <a:gd name="connsiteY11" fmla="*/ 961 h 50809"/>
                <a:gd name="connsiteX12" fmla="*/ 32191 w 90675"/>
                <a:gd name="connsiteY12" fmla="*/ 4586 h 50809"/>
                <a:gd name="connsiteX13" fmla="*/ 36371 w 90675"/>
                <a:gd name="connsiteY13" fmla="*/ 5875 h 50809"/>
                <a:gd name="connsiteX14" fmla="*/ 38939 w 90675"/>
                <a:gd name="connsiteY14" fmla="*/ 2560 h 50809"/>
                <a:gd name="connsiteX15" fmla="*/ 41837 w 90675"/>
                <a:gd name="connsiteY15" fmla="*/ 4380 h 50809"/>
                <a:gd name="connsiteX16" fmla="*/ 44124 w 90675"/>
                <a:gd name="connsiteY16" fmla="*/ 88 h 50809"/>
                <a:gd name="connsiteX17" fmla="*/ 49904 w 90675"/>
                <a:gd name="connsiteY17" fmla="*/ 1604 h 50809"/>
                <a:gd name="connsiteX18" fmla="*/ 51186 w 90675"/>
                <a:gd name="connsiteY18" fmla="*/ 2950 h 50809"/>
                <a:gd name="connsiteX19" fmla="*/ 46622 w 90675"/>
                <a:gd name="connsiteY19" fmla="*/ 5507 h 50809"/>
                <a:gd name="connsiteX20" fmla="*/ 47107 w 90675"/>
                <a:gd name="connsiteY20" fmla="*/ 7470 h 50809"/>
                <a:gd name="connsiteX21" fmla="*/ 54093 w 90675"/>
                <a:gd name="connsiteY21" fmla="*/ 8203 h 50809"/>
                <a:gd name="connsiteX22" fmla="*/ 57889 w 90675"/>
                <a:gd name="connsiteY22" fmla="*/ 11325 h 50809"/>
                <a:gd name="connsiteX23" fmla="*/ 60757 w 90675"/>
                <a:gd name="connsiteY23" fmla="*/ 11312 h 50809"/>
                <a:gd name="connsiteX24" fmla="*/ 64923 w 90675"/>
                <a:gd name="connsiteY24" fmla="*/ 10930 h 50809"/>
                <a:gd name="connsiteX25" fmla="*/ 67280 w 90675"/>
                <a:gd name="connsiteY25" fmla="*/ 7829 h 50809"/>
                <a:gd name="connsiteX26" fmla="*/ 70072 w 90675"/>
                <a:gd name="connsiteY26" fmla="*/ 6722 h 50809"/>
                <a:gd name="connsiteX27" fmla="*/ 74151 w 90675"/>
                <a:gd name="connsiteY27" fmla="*/ 10078 h 50809"/>
                <a:gd name="connsiteX28" fmla="*/ 83351 w 90675"/>
                <a:gd name="connsiteY28" fmla="*/ 14323 h 50809"/>
                <a:gd name="connsiteX29" fmla="*/ 83902 w 90675"/>
                <a:gd name="connsiteY29" fmla="*/ 17577 h 50809"/>
                <a:gd name="connsiteX30" fmla="*/ 90490 w 90675"/>
                <a:gd name="connsiteY30" fmla="*/ 18416 h 50809"/>
                <a:gd name="connsiteX31" fmla="*/ 75570 w 90675"/>
                <a:gd name="connsiteY31" fmla="*/ 15740 h 50809"/>
                <a:gd name="connsiteX32" fmla="*/ 77750 w 90675"/>
                <a:gd name="connsiteY32" fmla="*/ 18861 h 50809"/>
                <a:gd name="connsiteX33" fmla="*/ 74113 w 90675"/>
                <a:gd name="connsiteY33" fmla="*/ 20411 h 50809"/>
                <a:gd name="connsiteX34" fmla="*/ 70888 w 90675"/>
                <a:gd name="connsiteY34" fmla="*/ 21786 h 50809"/>
                <a:gd name="connsiteX35" fmla="*/ 69860 w 90675"/>
                <a:gd name="connsiteY35" fmla="*/ 23279 h 50809"/>
                <a:gd name="connsiteX36" fmla="*/ 66884 w 90675"/>
                <a:gd name="connsiteY36" fmla="*/ 22788 h 50809"/>
                <a:gd name="connsiteX37" fmla="*/ 66177 w 90675"/>
                <a:gd name="connsiteY37" fmla="*/ 24497 h 50809"/>
                <a:gd name="connsiteX38" fmla="*/ 61847 w 90675"/>
                <a:gd name="connsiteY38" fmla="*/ 26284 h 50809"/>
                <a:gd name="connsiteX39" fmla="*/ 59559 w 90675"/>
                <a:gd name="connsiteY39" fmla="*/ 26577 h 50809"/>
                <a:gd name="connsiteX40" fmla="*/ 58470 w 90675"/>
                <a:gd name="connsiteY40" fmla="*/ 28615 h 50809"/>
                <a:gd name="connsiteX41" fmla="*/ 59647 w 90675"/>
                <a:gd name="connsiteY41" fmla="*/ 30357 h 50809"/>
                <a:gd name="connsiteX42" fmla="*/ 58389 w 90675"/>
                <a:gd name="connsiteY42" fmla="*/ 31130 h 50809"/>
                <a:gd name="connsiteX43" fmla="*/ 60418 w 90675"/>
                <a:gd name="connsiteY43" fmla="*/ 33496 h 50809"/>
                <a:gd name="connsiteX44" fmla="*/ 57428 w 90675"/>
                <a:gd name="connsiteY44" fmla="*/ 35194 h 50809"/>
                <a:gd name="connsiteX45" fmla="*/ 55028 w 90675"/>
                <a:gd name="connsiteY45" fmla="*/ 36118 h 50809"/>
                <a:gd name="connsiteX46" fmla="*/ 54901 w 90675"/>
                <a:gd name="connsiteY46" fmla="*/ 37401 h 50809"/>
                <a:gd name="connsiteX47" fmla="*/ 51023 w 90675"/>
                <a:gd name="connsiteY47" fmla="*/ 39676 h 50809"/>
                <a:gd name="connsiteX48" fmla="*/ 49647 w 90675"/>
                <a:gd name="connsiteY48" fmla="*/ 39232 h 50809"/>
                <a:gd name="connsiteX49" fmla="*/ 48707 w 90675"/>
                <a:gd name="connsiteY49" fmla="*/ 39890 h 50809"/>
                <a:gd name="connsiteX50" fmla="*/ 44892 w 90675"/>
                <a:gd name="connsiteY50" fmla="*/ 38370 h 50809"/>
                <a:gd name="connsiteX51" fmla="*/ 42998 w 90675"/>
                <a:gd name="connsiteY51" fmla="*/ 37352 h 50809"/>
                <a:gd name="connsiteX52" fmla="*/ 42862 w 90675"/>
                <a:gd name="connsiteY52" fmla="*/ 36078 h 50809"/>
                <a:gd name="connsiteX53" fmla="*/ 40688 w 90675"/>
                <a:gd name="connsiteY53" fmla="*/ 35455 h 50809"/>
                <a:gd name="connsiteX54" fmla="*/ 40026 w 90675"/>
                <a:gd name="connsiteY54" fmla="*/ 36921 h 50809"/>
                <a:gd name="connsiteX55" fmla="*/ 33536 w 90675"/>
                <a:gd name="connsiteY55" fmla="*/ 36162 h 50809"/>
                <a:gd name="connsiteX56" fmla="*/ 34192 w 90675"/>
                <a:gd name="connsiteY56" fmla="*/ 37700 h 50809"/>
                <a:gd name="connsiteX57" fmla="*/ 33160 w 90675"/>
                <a:gd name="connsiteY57" fmla="*/ 38145 h 50809"/>
                <a:gd name="connsiteX58" fmla="*/ 31213 w 90675"/>
                <a:gd name="connsiteY58" fmla="*/ 36161 h 50809"/>
                <a:gd name="connsiteX59" fmla="*/ 28526 w 90675"/>
                <a:gd name="connsiteY59" fmla="*/ 34046 h 50809"/>
                <a:gd name="connsiteX60" fmla="*/ 7827 w 90675"/>
                <a:gd name="connsiteY60" fmla="*/ 48440 h 50809"/>
                <a:gd name="connsiteX61" fmla="*/ 4568 w 90675"/>
                <a:gd name="connsiteY61" fmla="*/ 50731 h 50809"/>
                <a:gd name="connsiteX62" fmla="*/ 1038 w 90675"/>
                <a:gd name="connsiteY62" fmla="*/ 47559 h 50809"/>
                <a:gd name="connsiteX0" fmla="*/ 1038 w 90751"/>
                <a:gd name="connsiteY0" fmla="*/ 47559 h 50809"/>
                <a:gd name="connsiteX1" fmla="*/ 5125 w 90751"/>
                <a:gd name="connsiteY1" fmla="*/ 46993 h 50809"/>
                <a:gd name="connsiteX2" fmla="*/ 6504 w 90751"/>
                <a:gd name="connsiteY2" fmla="*/ 43259 h 50809"/>
                <a:gd name="connsiteX3" fmla="*/ 8300 w 90751"/>
                <a:gd name="connsiteY3" fmla="*/ 37962 h 50809"/>
                <a:gd name="connsiteX4" fmla="*/ 14114 w 90751"/>
                <a:gd name="connsiteY4" fmla="*/ 33920 h 50809"/>
                <a:gd name="connsiteX5" fmla="*/ 16614 w 90751"/>
                <a:gd name="connsiteY5" fmla="*/ 26814 h 50809"/>
                <a:gd name="connsiteX6" fmla="*/ 17315 w 90751"/>
                <a:gd name="connsiteY6" fmla="*/ 23320 h 50809"/>
                <a:gd name="connsiteX7" fmla="*/ 22317 w 90751"/>
                <a:gd name="connsiteY7" fmla="*/ 19047 h 50809"/>
                <a:gd name="connsiteX8" fmla="*/ 24386 w 90751"/>
                <a:gd name="connsiteY8" fmla="*/ 16380 h 50809"/>
                <a:gd name="connsiteX9" fmla="*/ 24302 w 90751"/>
                <a:gd name="connsiteY9" fmla="*/ 12760 h 50809"/>
                <a:gd name="connsiteX10" fmla="*/ 21931 w 90751"/>
                <a:gd name="connsiteY10" fmla="*/ 8931 h 50809"/>
                <a:gd name="connsiteX11" fmla="*/ 27380 w 90751"/>
                <a:gd name="connsiteY11" fmla="*/ 961 h 50809"/>
                <a:gd name="connsiteX12" fmla="*/ 32191 w 90751"/>
                <a:gd name="connsiteY12" fmla="*/ 4586 h 50809"/>
                <a:gd name="connsiteX13" fmla="*/ 36371 w 90751"/>
                <a:gd name="connsiteY13" fmla="*/ 5875 h 50809"/>
                <a:gd name="connsiteX14" fmla="*/ 38939 w 90751"/>
                <a:gd name="connsiteY14" fmla="*/ 2560 h 50809"/>
                <a:gd name="connsiteX15" fmla="*/ 41837 w 90751"/>
                <a:gd name="connsiteY15" fmla="*/ 4380 h 50809"/>
                <a:gd name="connsiteX16" fmla="*/ 44124 w 90751"/>
                <a:gd name="connsiteY16" fmla="*/ 88 h 50809"/>
                <a:gd name="connsiteX17" fmla="*/ 49904 w 90751"/>
                <a:gd name="connsiteY17" fmla="*/ 1604 h 50809"/>
                <a:gd name="connsiteX18" fmla="*/ 51186 w 90751"/>
                <a:gd name="connsiteY18" fmla="*/ 2950 h 50809"/>
                <a:gd name="connsiteX19" fmla="*/ 46622 w 90751"/>
                <a:gd name="connsiteY19" fmla="*/ 5507 h 50809"/>
                <a:gd name="connsiteX20" fmla="*/ 47107 w 90751"/>
                <a:gd name="connsiteY20" fmla="*/ 7470 h 50809"/>
                <a:gd name="connsiteX21" fmla="*/ 54093 w 90751"/>
                <a:gd name="connsiteY21" fmla="*/ 8203 h 50809"/>
                <a:gd name="connsiteX22" fmla="*/ 57889 w 90751"/>
                <a:gd name="connsiteY22" fmla="*/ 11325 h 50809"/>
                <a:gd name="connsiteX23" fmla="*/ 60757 w 90751"/>
                <a:gd name="connsiteY23" fmla="*/ 11312 h 50809"/>
                <a:gd name="connsiteX24" fmla="*/ 64923 w 90751"/>
                <a:gd name="connsiteY24" fmla="*/ 10930 h 50809"/>
                <a:gd name="connsiteX25" fmla="*/ 67280 w 90751"/>
                <a:gd name="connsiteY25" fmla="*/ 7829 h 50809"/>
                <a:gd name="connsiteX26" fmla="*/ 70072 w 90751"/>
                <a:gd name="connsiteY26" fmla="*/ 6722 h 50809"/>
                <a:gd name="connsiteX27" fmla="*/ 74151 w 90751"/>
                <a:gd name="connsiteY27" fmla="*/ 10078 h 50809"/>
                <a:gd name="connsiteX28" fmla="*/ 83351 w 90751"/>
                <a:gd name="connsiteY28" fmla="*/ 14323 h 50809"/>
                <a:gd name="connsiteX29" fmla="*/ 83902 w 90751"/>
                <a:gd name="connsiteY29" fmla="*/ 17577 h 50809"/>
                <a:gd name="connsiteX30" fmla="*/ 90490 w 90751"/>
                <a:gd name="connsiteY30" fmla="*/ 18416 h 50809"/>
                <a:gd name="connsiteX31" fmla="*/ 88282 w 90751"/>
                <a:gd name="connsiteY31" fmla="*/ 20007 h 50809"/>
                <a:gd name="connsiteX32" fmla="*/ 77750 w 90751"/>
                <a:gd name="connsiteY32" fmla="*/ 18861 h 50809"/>
                <a:gd name="connsiteX33" fmla="*/ 74113 w 90751"/>
                <a:gd name="connsiteY33" fmla="*/ 20411 h 50809"/>
                <a:gd name="connsiteX34" fmla="*/ 70888 w 90751"/>
                <a:gd name="connsiteY34" fmla="*/ 21786 h 50809"/>
                <a:gd name="connsiteX35" fmla="*/ 69860 w 90751"/>
                <a:gd name="connsiteY35" fmla="*/ 23279 h 50809"/>
                <a:gd name="connsiteX36" fmla="*/ 66884 w 90751"/>
                <a:gd name="connsiteY36" fmla="*/ 22788 h 50809"/>
                <a:gd name="connsiteX37" fmla="*/ 66177 w 90751"/>
                <a:gd name="connsiteY37" fmla="*/ 24497 h 50809"/>
                <a:gd name="connsiteX38" fmla="*/ 61847 w 90751"/>
                <a:gd name="connsiteY38" fmla="*/ 26284 h 50809"/>
                <a:gd name="connsiteX39" fmla="*/ 59559 w 90751"/>
                <a:gd name="connsiteY39" fmla="*/ 26577 h 50809"/>
                <a:gd name="connsiteX40" fmla="*/ 58470 w 90751"/>
                <a:gd name="connsiteY40" fmla="*/ 28615 h 50809"/>
                <a:gd name="connsiteX41" fmla="*/ 59647 w 90751"/>
                <a:gd name="connsiteY41" fmla="*/ 30357 h 50809"/>
                <a:gd name="connsiteX42" fmla="*/ 58389 w 90751"/>
                <a:gd name="connsiteY42" fmla="*/ 31130 h 50809"/>
                <a:gd name="connsiteX43" fmla="*/ 60418 w 90751"/>
                <a:gd name="connsiteY43" fmla="*/ 33496 h 50809"/>
                <a:gd name="connsiteX44" fmla="*/ 57428 w 90751"/>
                <a:gd name="connsiteY44" fmla="*/ 35194 h 50809"/>
                <a:gd name="connsiteX45" fmla="*/ 55028 w 90751"/>
                <a:gd name="connsiteY45" fmla="*/ 36118 h 50809"/>
                <a:gd name="connsiteX46" fmla="*/ 54901 w 90751"/>
                <a:gd name="connsiteY46" fmla="*/ 37401 h 50809"/>
                <a:gd name="connsiteX47" fmla="*/ 51023 w 90751"/>
                <a:gd name="connsiteY47" fmla="*/ 39676 h 50809"/>
                <a:gd name="connsiteX48" fmla="*/ 49647 w 90751"/>
                <a:gd name="connsiteY48" fmla="*/ 39232 h 50809"/>
                <a:gd name="connsiteX49" fmla="*/ 48707 w 90751"/>
                <a:gd name="connsiteY49" fmla="*/ 39890 h 50809"/>
                <a:gd name="connsiteX50" fmla="*/ 44892 w 90751"/>
                <a:gd name="connsiteY50" fmla="*/ 38370 h 50809"/>
                <a:gd name="connsiteX51" fmla="*/ 42998 w 90751"/>
                <a:gd name="connsiteY51" fmla="*/ 37352 h 50809"/>
                <a:gd name="connsiteX52" fmla="*/ 42862 w 90751"/>
                <a:gd name="connsiteY52" fmla="*/ 36078 h 50809"/>
                <a:gd name="connsiteX53" fmla="*/ 40688 w 90751"/>
                <a:gd name="connsiteY53" fmla="*/ 35455 h 50809"/>
                <a:gd name="connsiteX54" fmla="*/ 40026 w 90751"/>
                <a:gd name="connsiteY54" fmla="*/ 36921 h 50809"/>
                <a:gd name="connsiteX55" fmla="*/ 33536 w 90751"/>
                <a:gd name="connsiteY55" fmla="*/ 36162 h 50809"/>
                <a:gd name="connsiteX56" fmla="*/ 34192 w 90751"/>
                <a:gd name="connsiteY56" fmla="*/ 37700 h 50809"/>
                <a:gd name="connsiteX57" fmla="*/ 33160 w 90751"/>
                <a:gd name="connsiteY57" fmla="*/ 38145 h 50809"/>
                <a:gd name="connsiteX58" fmla="*/ 31213 w 90751"/>
                <a:gd name="connsiteY58" fmla="*/ 36161 h 50809"/>
                <a:gd name="connsiteX59" fmla="*/ 28526 w 90751"/>
                <a:gd name="connsiteY59" fmla="*/ 34046 h 50809"/>
                <a:gd name="connsiteX60" fmla="*/ 7827 w 90751"/>
                <a:gd name="connsiteY60" fmla="*/ 48440 h 50809"/>
                <a:gd name="connsiteX61" fmla="*/ 4568 w 90751"/>
                <a:gd name="connsiteY61" fmla="*/ 50731 h 50809"/>
                <a:gd name="connsiteX62" fmla="*/ 1038 w 90751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74113 w 90613"/>
                <a:gd name="connsiteY33" fmla="*/ 20411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1847 w 90613"/>
                <a:gd name="connsiteY39" fmla="*/ 2628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389 w 90613"/>
                <a:gd name="connsiteY41" fmla="*/ 31130 h 50809"/>
                <a:gd name="connsiteX42" fmla="*/ 60418 w 90613"/>
                <a:gd name="connsiteY42" fmla="*/ 33496 h 50809"/>
                <a:gd name="connsiteX43" fmla="*/ 57428 w 90613"/>
                <a:gd name="connsiteY43" fmla="*/ 35194 h 50809"/>
                <a:gd name="connsiteX44" fmla="*/ 55028 w 90613"/>
                <a:gd name="connsiteY44" fmla="*/ 36118 h 50809"/>
                <a:gd name="connsiteX45" fmla="*/ 54901 w 90613"/>
                <a:gd name="connsiteY45" fmla="*/ 37401 h 50809"/>
                <a:gd name="connsiteX46" fmla="*/ 51023 w 90613"/>
                <a:gd name="connsiteY46" fmla="*/ 39676 h 50809"/>
                <a:gd name="connsiteX47" fmla="*/ 49647 w 90613"/>
                <a:gd name="connsiteY47" fmla="*/ 39232 h 50809"/>
                <a:gd name="connsiteX48" fmla="*/ 48707 w 90613"/>
                <a:gd name="connsiteY48" fmla="*/ 39890 h 50809"/>
                <a:gd name="connsiteX49" fmla="*/ 44892 w 90613"/>
                <a:gd name="connsiteY49" fmla="*/ 38370 h 50809"/>
                <a:gd name="connsiteX50" fmla="*/ 42998 w 90613"/>
                <a:gd name="connsiteY50" fmla="*/ 37352 h 50809"/>
                <a:gd name="connsiteX51" fmla="*/ 42862 w 90613"/>
                <a:gd name="connsiteY51" fmla="*/ 36078 h 50809"/>
                <a:gd name="connsiteX52" fmla="*/ 40688 w 90613"/>
                <a:gd name="connsiteY52" fmla="*/ 35455 h 50809"/>
                <a:gd name="connsiteX53" fmla="*/ 40026 w 90613"/>
                <a:gd name="connsiteY53" fmla="*/ 36921 h 50809"/>
                <a:gd name="connsiteX54" fmla="*/ 33536 w 90613"/>
                <a:gd name="connsiteY54" fmla="*/ 36162 h 50809"/>
                <a:gd name="connsiteX55" fmla="*/ 34192 w 90613"/>
                <a:gd name="connsiteY55" fmla="*/ 37700 h 50809"/>
                <a:gd name="connsiteX56" fmla="*/ 33160 w 90613"/>
                <a:gd name="connsiteY56" fmla="*/ 38145 h 50809"/>
                <a:gd name="connsiteX57" fmla="*/ 31213 w 90613"/>
                <a:gd name="connsiteY57" fmla="*/ 36161 h 50809"/>
                <a:gd name="connsiteX58" fmla="*/ 28526 w 90613"/>
                <a:gd name="connsiteY58" fmla="*/ 34046 h 50809"/>
                <a:gd name="connsiteX59" fmla="*/ 7827 w 90613"/>
                <a:gd name="connsiteY59" fmla="*/ 48440 h 50809"/>
                <a:gd name="connsiteX60" fmla="*/ 4568 w 90613"/>
                <a:gd name="connsiteY60" fmla="*/ 50731 h 50809"/>
                <a:gd name="connsiteX61" fmla="*/ 1038 w 90613"/>
                <a:gd name="connsiteY61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0418 w 90613"/>
                <a:gd name="connsiteY41" fmla="*/ 33496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60389 w 90613"/>
                <a:gd name="connsiteY48" fmla="*/ 49098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2605"/>
                <a:gd name="connsiteX1" fmla="*/ 5125 w 90613"/>
                <a:gd name="connsiteY1" fmla="*/ 46993 h 52605"/>
                <a:gd name="connsiteX2" fmla="*/ 6504 w 90613"/>
                <a:gd name="connsiteY2" fmla="*/ 43259 h 52605"/>
                <a:gd name="connsiteX3" fmla="*/ 8300 w 90613"/>
                <a:gd name="connsiteY3" fmla="*/ 37962 h 52605"/>
                <a:gd name="connsiteX4" fmla="*/ 14114 w 90613"/>
                <a:gd name="connsiteY4" fmla="*/ 33920 h 52605"/>
                <a:gd name="connsiteX5" fmla="*/ 16614 w 90613"/>
                <a:gd name="connsiteY5" fmla="*/ 26814 h 52605"/>
                <a:gd name="connsiteX6" fmla="*/ 17315 w 90613"/>
                <a:gd name="connsiteY6" fmla="*/ 23320 h 52605"/>
                <a:gd name="connsiteX7" fmla="*/ 22317 w 90613"/>
                <a:gd name="connsiteY7" fmla="*/ 19047 h 52605"/>
                <a:gd name="connsiteX8" fmla="*/ 24386 w 90613"/>
                <a:gd name="connsiteY8" fmla="*/ 16380 h 52605"/>
                <a:gd name="connsiteX9" fmla="*/ 24302 w 90613"/>
                <a:gd name="connsiteY9" fmla="*/ 12760 h 52605"/>
                <a:gd name="connsiteX10" fmla="*/ 21931 w 90613"/>
                <a:gd name="connsiteY10" fmla="*/ 8931 h 52605"/>
                <a:gd name="connsiteX11" fmla="*/ 27380 w 90613"/>
                <a:gd name="connsiteY11" fmla="*/ 961 h 52605"/>
                <a:gd name="connsiteX12" fmla="*/ 32191 w 90613"/>
                <a:gd name="connsiteY12" fmla="*/ 4586 h 52605"/>
                <a:gd name="connsiteX13" fmla="*/ 36371 w 90613"/>
                <a:gd name="connsiteY13" fmla="*/ 5875 h 52605"/>
                <a:gd name="connsiteX14" fmla="*/ 38939 w 90613"/>
                <a:gd name="connsiteY14" fmla="*/ 2560 h 52605"/>
                <a:gd name="connsiteX15" fmla="*/ 41837 w 90613"/>
                <a:gd name="connsiteY15" fmla="*/ 4380 h 52605"/>
                <a:gd name="connsiteX16" fmla="*/ 44124 w 90613"/>
                <a:gd name="connsiteY16" fmla="*/ 88 h 52605"/>
                <a:gd name="connsiteX17" fmla="*/ 49904 w 90613"/>
                <a:gd name="connsiteY17" fmla="*/ 1604 h 52605"/>
                <a:gd name="connsiteX18" fmla="*/ 51186 w 90613"/>
                <a:gd name="connsiteY18" fmla="*/ 2950 h 52605"/>
                <a:gd name="connsiteX19" fmla="*/ 46622 w 90613"/>
                <a:gd name="connsiteY19" fmla="*/ 5507 h 52605"/>
                <a:gd name="connsiteX20" fmla="*/ 47107 w 90613"/>
                <a:gd name="connsiteY20" fmla="*/ 7470 h 52605"/>
                <a:gd name="connsiteX21" fmla="*/ 54093 w 90613"/>
                <a:gd name="connsiteY21" fmla="*/ 8203 h 52605"/>
                <a:gd name="connsiteX22" fmla="*/ 57889 w 90613"/>
                <a:gd name="connsiteY22" fmla="*/ 11325 h 52605"/>
                <a:gd name="connsiteX23" fmla="*/ 60757 w 90613"/>
                <a:gd name="connsiteY23" fmla="*/ 11312 h 52605"/>
                <a:gd name="connsiteX24" fmla="*/ 64923 w 90613"/>
                <a:gd name="connsiteY24" fmla="*/ 10930 h 52605"/>
                <a:gd name="connsiteX25" fmla="*/ 67280 w 90613"/>
                <a:gd name="connsiteY25" fmla="*/ 7829 h 52605"/>
                <a:gd name="connsiteX26" fmla="*/ 70072 w 90613"/>
                <a:gd name="connsiteY26" fmla="*/ 6722 h 52605"/>
                <a:gd name="connsiteX27" fmla="*/ 74151 w 90613"/>
                <a:gd name="connsiteY27" fmla="*/ 10078 h 52605"/>
                <a:gd name="connsiteX28" fmla="*/ 83351 w 90613"/>
                <a:gd name="connsiteY28" fmla="*/ 14323 h 52605"/>
                <a:gd name="connsiteX29" fmla="*/ 83902 w 90613"/>
                <a:gd name="connsiteY29" fmla="*/ 17577 h 52605"/>
                <a:gd name="connsiteX30" fmla="*/ 90490 w 90613"/>
                <a:gd name="connsiteY30" fmla="*/ 18416 h 52605"/>
                <a:gd name="connsiteX31" fmla="*/ 88282 w 90613"/>
                <a:gd name="connsiteY31" fmla="*/ 20007 h 52605"/>
                <a:gd name="connsiteX32" fmla="*/ 89328 w 90613"/>
                <a:gd name="connsiteY32" fmla="*/ 22146 h 52605"/>
                <a:gd name="connsiteX33" fmla="*/ 85468 w 90613"/>
                <a:gd name="connsiteY33" fmla="*/ 23966 h 52605"/>
                <a:gd name="connsiteX34" fmla="*/ 80794 w 90613"/>
                <a:gd name="connsiteY34" fmla="*/ 25860 h 52605"/>
                <a:gd name="connsiteX35" fmla="*/ 80035 w 90613"/>
                <a:gd name="connsiteY35" fmla="*/ 28618 h 52605"/>
                <a:gd name="connsiteX36" fmla="*/ 74479 w 90613"/>
                <a:gd name="connsiteY36" fmla="*/ 29486 h 52605"/>
                <a:gd name="connsiteX37" fmla="*/ 70988 w 90613"/>
                <a:gd name="connsiteY37" fmla="*/ 30858 h 52605"/>
                <a:gd name="connsiteX38" fmla="*/ 68448 w 90613"/>
                <a:gd name="connsiteY38" fmla="*/ 28208 h 52605"/>
                <a:gd name="connsiteX39" fmla="*/ 64239 w 90613"/>
                <a:gd name="connsiteY39" fmla="*/ 29864 h 52605"/>
                <a:gd name="connsiteX40" fmla="*/ 62675 w 90613"/>
                <a:gd name="connsiteY40" fmla="*/ 32049 h 52605"/>
                <a:gd name="connsiteX41" fmla="*/ 63764 w 90613"/>
                <a:gd name="connsiteY41" fmla="*/ 33740 h 52605"/>
                <a:gd name="connsiteX42" fmla="*/ 58989 w 90613"/>
                <a:gd name="connsiteY42" fmla="*/ 37602 h 52605"/>
                <a:gd name="connsiteX43" fmla="*/ 66273 w 90613"/>
                <a:gd name="connsiteY43" fmla="*/ 38569 h 52605"/>
                <a:gd name="connsiteX44" fmla="*/ 64874 w 90613"/>
                <a:gd name="connsiteY44" fmla="*/ 42867 h 52605"/>
                <a:gd name="connsiteX45" fmla="*/ 62161 w 90613"/>
                <a:gd name="connsiteY45" fmla="*/ 42846 h 52605"/>
                <a:gd name="connsiteX46" fmla="*/ 59837 w 90613"/>
                <a:gd name="connsiteY46" fmla="*/ 45083 h 52605"/>
                <a:gd name="connsiteX47" fmla="*/ 60009 w 90613"/>
                <a:gd name="connsiteY47" fmla="*/ 46867 h 52605"/>
                <a:gd name="connsiteX48" fmla="*/ 60389 w 90613"/>
                <a:gd name="connsiteY48" fmla="*/ 49098 h 52605"/>
                <a:gd name="connsiteX49" fmla="*/ 57455 w 90613"/>
                <a:gd name="connsiteY49" fmla="*/ 51991 h 52605"/>
                <a:gd name="connsiteX50" fmla="*/ 42862 w 90613"/>
                <a:gd name="connsiteY50" fmla="*/ 36078 h 52605"/>
                <a:gd name="connsiteX51" fmla="*/ 40688 w 90613"/>
                <a:gd name="connsiteY51" fmla="*/ 35455 h 52605"/>
                <a:gd name="connsiteX52" fmla="*/ 40026 w 90613"/>
                <a:gd name="connsiteY52" fmla="*/ 36921 h 52605"/>
                <a:gd name="connsiteX53" fmla="*/ 33536 w 90613"/>
                <a:gd name="connsiteY53" fmla="*/ 36162 h 52605"/>
                <a:gd name="connsiteX54" fmla="*/ 34192 w 90613"/>
                <a:gd name="connsiteY54" fmla="*/ 37700 h 52605"/>
                <a:gd name="connsiteX55" fmla="*/ 33160 w 90613"/>
                <a:gd name="connsiteY55" fmla="*/ 38145 h 52605"/>
                <a:gd name="connsiteX56" fmla="*/ 31213 w 90613"/>
                <a:gd name="connsiteY56" fmla="*/ 36161 h 52605"/>
                <a:gd name="connsiteX57" fmla="*/ 28526 w 90613"/>
                <a:gd name="connsiteY57" fmla="*/ 34046 h 52605"/>
                <a:gd name="connsiteX58" fmla="*/ 7827 w 90613"/>
                <a:gd name="connsiteY58" fmla="*/ 48440 h 52605"/>
                <a:gd name="connsiteX59" fmla="*/ 4568 w 90613"/>
                <a:gd name="connsiteY59" fmla="*/ 50731 h 52605"/>
                <a:gd name="connsiteX60" fmla="*/ 1038 w 90613"/>
                <a:gd name="connsiteY60" fmla="*/ 47559 h 52605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7455 w 90613"/>
                <a:gd name="connsiteY49" fmla="*/ 51991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9301 w 90613"/>
                <a:gd name="connsiteY49" fmla="*/ 51874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6201"/>
                <a:gd name="connsiteX1" fmla="*/ 5125 w 90613"/>
                <a:gd name="connsiteY1" fmla="*/ 46993 h 56201"/>
                <a:gd name="connsiteX2" fmla="*/ 6504 w 90613"/>
                <a:gd name="connsiteY2" fmla="*/ 43259 h 56201"/>
                <a:gd name="connsiteX3" fmla="*/ 8300 w 90613"/>
                <a:gd name="connsiteY3" fmla="*/ 37962 h 56201"/>
                <a:gd name="connsiteX4" fmla="*/ 14114 w 90613"/>
                <a:gd name="connsiteY4" fmla="*/ 33920 h 56201"/>
                <a:gd name="connsiteX5" fmla="*/ 16614 w 90613"/>
                <a:gd name="connsiteY5" fmla="*/ 26814 h 56201"/>
                <a:gd name="connsiteX6" fmla="*/ 17315 w 90613"/>
                <a:gd name="connsiteY6" fmla="*/ 23320 h 56201"/>
                <a:gd name="connsiteX7" fmla="*/ 22317 w 90613"/>
                <a:gd name="connsiteY7" fmla="*/ 19047 h 56201"/>
                <a:gd name="connsiteX8" fmla="*/ 24386 w 90613"/>
                <a:gd name="connsiteY8" fmla="*/ 16380 h 56201"/>
                <a:gd name="connsiteX9" fmla="*/ 24302 w 90613"/>
                <a:gd name="connsiteY9" fmla="*/ 12760 h 56201"/>
                <a:gd name="connsiteX10" fmla="*/ 21931 w 90613"/>
                <a:gd name="connsiteY10" fmla="*/ 8931 h 56201"/>
                <a:gd name="connsiteX11" fmla="*/ 27380 w 90613"/>
                <a:gd name="connsiteY11" fmla="*/ 961 h 56201"/>
                <a:gd name="connsiteX12" fmla="*/ 32191 w 90613"/>
                <a:gd name="connsiteY12" fmla="*/ 4586 h 56201"/>
                <a:gd name="connsiteX13" fmla="*/ 36371 w 90613"/>
                <a:gd name="connsiteY13" fmla="*/ 5875 h 56201"/>
                <a:gd name="connsiteX14" fmla="*/ 38939 w 90613"/>
                <a:gd name="connsiteY14" fmla="*/ 2560 h 56201"/>
                <a:gd name="connsiteX15" fmla="*/ 41837 w 90613"/>
                <a:gd name="connsiteY15" fmla="*/ 4380 h 56201"/>
                <a:gd name="connsiteX16" fmla="*/ 44124 w 90613"/>
                <a:gd name="connsiteY16" fmla="*/ 88 h 56201"/>
                <a:gd name="connsiteX17" fmla="*/ 49904 w 90613"/>
                <a:gd name="connsiteY17" fmla="*/ 1604 h 56201"/>
                <a:gd name="connsiteX18" fmla="*/ 51186 w 90613"/>
                <a:gd name="connsiteY18" fmla="*/ 2950 h 56201"/>
                <a:gd name="connsiteX19" fmla="*/ 46622 w 90613"/>
                <a:gd name="connsiteY19" fmla="*/ 5507 h 56201"/>
                <a:gd name="connsiteX20" fmla="*/ 47107 w 90613"/>
                <a:gd name="connsiteY20" fmla="*/ 7470 h 56201"/>
                <a:gd name="connsiteX21" fmla="*/ 54093 w 90613"/>
                <a:gd name="connsiteY21" fmla="*/ 8203 h 56201"/>
                <a:gd name="connsiteX22" fmla="*/ 57889 w 90613"/>
                <a:gd name="connsiteY22" fmla="*/ 11325 h 56201"/>
                <a:gd name="connsiteX23" fmla="*/ 60757 w 90613"/>
                <a:gd name="connsiteY23" fmla="*/ 11312 h 56201"/>
                <a:gd name="connsiteX24" fmla="*/ 64923 w 90613"/>
                <a:gd name="connsiteY24" fmla="*/ 10930 h 56201"/>
                <a:gd name="connsiteX25" fmla="*/ 67280 w 90613"/>
                <a:gd name="connsiteY25" fmla="*/ 7829 h 56201"/>
                <a:gd name="connsiteX26" fmla="*/ 70072 w 90613"/>
                <a:gd name="connsiteY26" fmla="*/ 6722 h 56201"/>
                <a:gd name="connsiteX27" fmla="*/ 74151 w 90613"/>
                <a:gd name="connsiteY27" fmla="*/ 10078 h 56201"/>
                <a:gd name="connsiteX28" fmla="*/ 83351 w 90613"/>
                <a:gd name="connsiteY28" fmla="*/ 14323 h 56201"/>
                <a:gd name="connsiteX29" fmla="*/ 83902 w 90613"/>
                <a:gd name="connsiteY29" fmla="*/ 17577 h 56201"/>
                <a:gd name="connsiteX30" fmla="*/ 90490 w 90613"/>
                <a:gd name="connsiteY30" fmla="*/ 18416 h 56201"/>
                <a:gd name="connsiteX31" fmla="*/ 88282 w 90613"/>
                <a:gd name="connsiteY31" fmla="*/ 20007 h 56201"/>
                <a:gd name="connsiteX32" fmla="*/ 89328 w 90613"/>
                <a:gd name="connsiteY32" fmla="*/ 22146 h 56201"/>
                <a:gd name="connsiteX33" fmla="*/ 85468 w 90613"/>
                <a:gd name="connsiteY33" fmla="*/ 23966 h 56201"/>
                <a:gd name="connsiteX34" fmla="*/ 80794 w 90613"/>
                <a:gd name="connsiteY34" fmla="*/ 25860 h 56201"/>
                <a:gd name="connsiteX35" fmla="*/ 80035 w 90613"/>
                <a:gd name="connsiteY35" fmla="*/ 28618 h 56201"/>
                <a:gd name="connsiteX36" fmla="*/ 74479 w 90613"/>
                <a:gd name="connsiteY36" fmla="*/ 29486 h 56201"/>
                <a:gd name="connsiteX37" fmla="*/ 70988 w 90613"/>
                <a:gd name="connsiteY37" fmla="*/ 30858 h 56201"/>
                <a:gd name="connsiteX38" fmla="*/ 68448 w 90613"/>
                <a:gd name="connsiteY38" fmla="*/ 28208 h 56201"/>
                <a:gd name="connsiteX39" fmla="*/ 64239 w 90613"/>
                <a:gd name="connsiteY39" fmla="*/ 29864 h 56201"/>
                <a:gd name="connsiteX40" fmla="*/ 62675 w 90613"/>
                <a:gd name="connsiteY40" fmla="*/ 32049 h 56201"/>
                <a:gd name="connsiteX41" fmla="*/ 63764 w 90613"/>
                <a:gd name="connsiteY41" fmla="*/ 33740 h 56201"/>
                <a:gd name="connsiteX42" fmla="*/ 58989 w 90613"/>
                <a:gd name="connsiteY42" fmla="*/ 37602 h 56201"/>
                <a:gd name="connsiteX43" fmla="*/ 66273 w 90613"/>
                <a:gd name="connsiteY43" fmla="*/ 38569 h 56201"/>
                <a:gd name="connsiteX44" fmla="*/ 64874 w 90613"/>
                <a:gd name="connsiteY44" fmla="*/ 42867 h 56201"/>
                <a:gd name="connsiteX45" fmla="*/ 62161 w 90613"/>
                <a:gd name="connsiteY45" fmla="*/ 42846 h 56201"/>
                <a:gd name="connsiteX46" fmla="*/ 59837 w 90613"/>
                <a:gd name="connsiteY46" fmla="*/ 45083 h 56201"/>
                <a:gd name="connsiteX47" fmla="*/ 60009 w 90613"/>
                <a:gd name="connsiteY47" fmla="*/ 46867 h 56201"/>
                <a:gd name="connsiteX48" fmla="*/ 60389 w 90613"/>
                <a:gd name="connsiteY48" fmla="*/ 49098 h 56201"/>
                <a:gd name="connsiteX49" fmla="*/ 59301 w 90613"/>
                <a:gd name="connsiteY49" fmla="*/ 51874 h 56201"/>
                <a:gd name="connsiteX50" fmla="*/ 57461 w 90613"/>
                <a:gd name="connsiteY50" fmla="*/ 54668 h 56201"/>
                <a:gd name="connsiteX51" fmla="*/ 51250 w 90613"/>
                <a:gd name="connsiteY51" fmla="*/ 54756 h 56201"/>
                <a:gd name="connsiteX52" fmla="*/ 40026 w 90613"/>
                <a:gd name="connsiteY52" fmla="*/ 36921 h 56201"/>
                <a:gd name="connsiteX53" fmla="*/ 33536 w 90613"/>
                <a:gd name="connsiteY53" fmla="*/ 36162 h 56201"/>
                <a:gd name="connsiteX54" fmla="*/ 34192 w 90613"/>
                <a:gd name="connsiteY54" fmla="*/ 37700 h 56201"/>
                <a:gd name="connsiteX55" fmla="*/ 33160 w 90613"/>
                <a:gd name="connsiteY55" fmla="*/ 38145 h 56201"/>
                <a:gd name="connsiteX56" fmla="*/ 31213 w 90613"/>
                <a:gd name="connsiteY56" fmla="*/ 36161 h 56201"/>
                <a:gd name="connsiteX57" fmla="*/ 28526 w 90613"/>
                <a:gd name="connsiteY57" fmla="*/ 34046 h 56201"/>
                <a:gd name="connsiteX58" fmla="*/ 7827 w 90613"/>
                <a:gd name="connsiteY58" fmla="*/ 48440 h 56201"/>
                <a:gd name="connsiteX59" fmla="*/ 4568 w 90613"/>
                <a:gd name="connsiteY59" fmla="*/ 50731 h 56201"/>
                <a:gd name="connsiteX60" fmla="*/ 1038 w 90613"/>
                <a:gd name="connsiteY60" fmla="*/ 47559 h 56201"/>
                <a:gd name="connsiteX0" fmla="*/ 1038 w 90613"/>
                <a:gd name="connsiteY0" fmla="*/ 47559 h 57943"/>
                <a:gd name="connsiteX1" fmla="*/ 5125 w 90613"/>
                <a:gd name="connsiteY1" fmla="*/ 46993 h 57943"/>
                <a:gd name="connsiteX2" fmla="*/ 6504 w 90613"/>
                <a:gd name="connsiteY2" fmla="*/ 43259 h 57943"/>
                <a:gd name="connsiteX3" fmla="*/ 8300 w 90613"/>
                <a:gd name="connsiteY3" fmla="*/ 37962 h 57943"/>
                <a:gd name="connsiteX4" fmla="*/ 14114 w 90613"/>
                <a:gd name="connsiteY4" fmla="*/ 33920 h 57943"/>
                <a:gd name="connsiteX5" fmla="*/ 16614 w 90613"/>
                <a:gd name="connsiteY5" fmla="*/ 26814 h 57943"/>
                <a:gd name="connsiteX6" fmla="*/ 17315 w 90613"/>
                <a:gd name="connsiteY6" fmla="*/ 23320 h 57943"/>
                <a:gd name="connsiteX7" fmla="*/ 22317 w 90613"/>
                <a:gd name="connsiteY7" fmla="*/ 19047 h 57943"/>
                <a:gd name="connsiteX8" fmla="*/ 24386 w 90613"/>
                <a:gd name="connsiteY8" fmla="*/ 16380 h 57943"/>
                <a:gd name="connsiteX9" fmla="*/ 24302 w 90613"/>
                <a:gd name="connsiteY9" fmla="*/ 12760 h 57943"/>
                <a:gd name="connsiteX10" fmla="*/ 21931 w 90613"/>
                <a:gd name="connsiteY10" fmla="*/ 8931 h 57943"/>
                <a:gd name="connsiteX11" fmla="*/ 27380 w 90613"/>
                <a:gd name="connsiteY11" fmla="*/ 961 h 57943"/>
                <a:gd name="connsiteX12" fmla="*/ 32191 w 90613"/>
                <a:gd name="connsiteY12" fmla="*/ 4586 h 57943"/>
                <a:gd name="connsiteX13" fmla="*/ 36371 w 90613"/>
                <a:gd name="connsiteY13" fmla="*/ 5875 h 57943"/>
                <a:gd name="connsiteX14" fmla="*/ 38939 w 90613"/>
                <a:gd name="connsiteY14" fmla="*/ 2560 h 57943"/>
                <a:gd name="connsiteX15" fmla="*/ 41837 w 90613"/>
                <a:gd name="connsiteY15" fmla="*/ 4380 h 57943"/>
                <a:gd name="connsiteX16" fmla="*/ 44124 w 90613"/>
                <a:gd name="connsiteY16" fmla="*/ 88 h 57943"/>
                <a:gd name="connsiteX17" fmla="*/ 49904 w 90613"/>
                <a:gd name="connsiteY17" fmla="*/ 1604 h 57943"/>
                <a:gd name="connsiteX18" fmla="*/ 51186 w 90613"/>
                <a:gd name="connsiteY18" fmla="*/ 2950 h 57943"/>
                <a:gd name="connsiteX19" fmla="*/ 46622 w 90613"/>
                <a:gd name="connsiteY19" fmla="*/ 5507 h 57943"/>
                <a:gd name="connsiteX20" fmla="*/ 47107 w 90613"/>
                <a:gd name="connsiteY20" fmla="*/ 7470 h 57943"/>
                <a:gd name="connsiteX21" fmla="*/ 54093 w 90613"/>
                <a:gd name="connsiteY21" fmla="*/ 8203 h 57943"/>
                <a:gd name="connsiteX22" fmla="*/ 57889 w 90613"/>
                <a:gd name="connsiteY22" fmla="*/ 11325 h 57943"/>
                <a:gd name="connsiteX23" fmla="*/ 60757 w 90613"/>
                <a:gd name="connsiteY23" fmla="*/ 11312 h 57943"/>
                <a:gd name="connsiteX24" fmla="*/ 64923 w 90613"/>
                <a:gd name="connsiteY24" fmla="*/ 10930 h 57943"/>
                <a:gd name="connsiteX25" fmla="*/ 67280 w 90613"/>
                <a:gd name="connsiteY25" fmla="*/ 7829 h 57943"/>
                <a:gd name="connsiteX26" fmla="*/ 70072 w 90613"/>
                <a:gd name="connsiteY26" fmla="*/ 6722 h 57943"/>
                <a:gd name="connsiteX27" fmla="*/ 74151 w 90613"/>
                <a:gd name="connsiteY27" fmla="*/ 10078 h 57943"/>
                <a:gd name="connsiteX28" fmla="*/ 83351 w 90613"/>
                <a:gd name="connsiteY28" fmla="*/ 14323 h 57943"/>
                <a:gd name="connsiteX29" fmla="*/ 83902 w 90613"/>
                <a:gd name="connsiteY29" fmla="*/ 17577 h 57943"/>
                <a:gd name="connsiteX30" fmla="*/ 90490 w 90613"/>
                <a:gd name="connsiteY30" fmla="*/ 18416 h 57943"/>
                <a:gd name="connsiteX31" fmla="*/ 88282 w 90613"/>
                <a:gd name="connsiteY31" fmla="*/ 20007 h 57943"/>
                <a:gd name="connsiteX32" fmla="*/ 89328 w 90613"/>
                <a:gd name="connsiteY32" fmla="*/ 22146 h 57943"/>
                <a:gd name="connsiteX33" fmla="*/ 85468 w 90613"/>
                <a:gd name="connsiteY33" fmla="*/ 23966 h 57943"/>
                <a:gd name="connsiteX34" fmla="*/ 80794 w 90613"/>
                <a:gd name="connsiteY34" fmla="*/ 25860 h 57943"/>
                <a:gd name="connsiteX35" fmla="*/ 80035 w 90613"/>
                <a:gd name="connsiteY35" fmla="*/ 28618 h 57943"/>
                <a:gd name="connsiteX36" fmla="*/ 74479 w 90613"/>
                <a:gd name="connsiteY36" fmla="*/ 29486 h 57943"/>
                <a:gd name="connsiteX37" fmla="*/ 70988 w 90613"/>
                <a:gd name="connsiteY37" fmla="*/ 30858 h 57943"/>
                <a:gd name="connsiteX38" fmla="*/ 68448 w 90613"/>
                <a:gd name="connsiteY38" fmla="*/ 28208 h 57943"/>
                <a:gd name="connsiteX39" fmla="*/ 64239 w 90613"/>
                <a:gd name="connsiteY39" fmla="*/ 29864 h 57943"/>
                <a:gd name="connsiteX40" fmla="*/ 62675 w 90613"/>
                <a:gd name="connsiteY40" fmla="*/ 32049 h 57943"/>
                <a:gd name="connsiteX41" fmla="*/ 63764 w 90613"/>
                <a:gd name="connsiteY41" fmla="*/ 33740 h 57943"/>
                <a:gd name="connsiteX42" fmla="*/ 58989 w 90613"/>
                <a:gd name="connsiteY42" fmla="*/ 37602 h 57943"/>
                <a:gd name="connsiteX43" fmla="*/ 66273 w 90613"/>
                <a:gd name="connsiteY43" fmla="*/ 38569 h 57943"/>
                <a:gd name="connsiteX44" fmla="*/ 64874 w 90613"/>
                <a:gd name="connsiteY44" fmla="*/ 42867 h 57943"/>
                <a:gd name="connsiteX45" fmla="*/ 62161 w 90613"/>
                <a:gd name="connsiteY45" fmla="*/ 42846 h 57943"/>
                <a:gd name="connsiteX46" fmla="*/ 59837 w 90613"/>
                <a:gd name="connsiteY46" fmla="*/ 45083 h 57943"/>
                <a:gd name="connsiteX47" fmla="*/ 60009 w 90613"/>
                <a:gd name="connsiteY47" fmla="*/ 46867 h 57943"/>
                <a:gd name="connsiteX48" fmla="*/ 60389 w 90613"/>
                <a:gd name="connsiteY48" fmla="*/ 49098 h 57943"/>
                <a:gd name="connsiteX49" fmla="*/ 59301 w 90613"/>
                <a:gd name="connsiteY49" fmla="*/ 51874 h 57943"/>
                <a:gd name="connsiteX50" fmla="*/ 57461 w 90613"/>
                <a:gd name="connsiteY50" fmla="*/ 54668 h 57943"/>
                <a:gd name="connsiteX51" fmla="*/ 51250 w 90613"/>
                <a:gd name="connsiteY51" fmla="*/ 54756 h 57943"/>
                <a:gd name="connsiteX52" fmla="*/ 47193 w 90613"/>
                <a:gd name="connsiteY52" fmla="*/ 56920 h 57943"/>
                <a:gd name="connsiteX53" fmla="*/ 33536 w 90613"/>
                <a:gd name="connsiteY53" fmla="*/ 36162 h 57943"/>
                <a:gd name="connsiteX54" fmla="*/ 34192 w 90613"/>
                <a:gd name="connsiteY54" fmla="*/ 37700 h 57943"/>
                <a:gd name="connsiteX55" fmla="*/ 33160 w 90613"/>
                <a:gd name="connsiteY55" fmla="*/ 38145 h 57943"/>
                <a:gd name="connsiteX56" fmla="*/ 31213 w 90613"/>
                <a:gd name="connsiteY56" fmla="*/ 36161 h 57943"/>
                <a:gd name="connsiteX57" fmla="*/ 28526 w 90613"/>
                <a:gd name="connsiteY57" fmla="*/ 34046 h 57943"/>
                <a:gd name="connsiteX58" fmla="*/ 7827 w 90613"/>
                <a:gd name="connsiteY58" fmla="*/ 48440 h 57943"/>
                <a:gd name="connsiteX59" fmla="*/ 4568 w 90613"/>
                <a:gd name="connsiteY59" fmla="*/ 50731 h 57943"/>
                <a:gd name="connsiteX60" fmla="*/ 1038 w 90613"/>
                <a:gd name="connsiteY60" fmla="*/ 47559 h 57943"/>
                <a:gd name="connsiteX0" fmla="*/ 1038 w 90613"/>
                <a:gd name="connsiteY0" fmla="*/ 47559 h 57154"/>
                <a:gd name="connsiteX1" fmla="*/ 5125 w 90613"/>
                <a:gd name="connsiteY1" fmla="*/ 46993 h 57154"/>
                <a:gd name="connsiteX2" fmla="*/ 6504 w 90613"/>
                <a:gd name="connsiteY2" fmla="*/ 43259 h 57154"/>
                <a:gd name="connsiteX3" fmla="*/ 8300 w 90613"/>
                <a:gd name="connsiteY3" fmla="*/ 37962 h 57154"/>
                <a:gd name="connsiteX4" fmla="*/ 14114 w 90613"/>
                <a:gd name="connsiteY4" fmla="*/ 33920 h 57154"/>
                <a:gd name="connsiteX5" fmla="*/ 16614 w 90613"/>
                <a:gd name="connsiteY5" fmla="*/ 26814 h 57154"/>
                <a:gd name="connsiteX6" fmla="*/ 17315 w 90613"/>
                <a:gd name="connsiteY6" fmla="*/ 23320 h 57154"/>
                <a:gd name="connsiteX7" fmla="*/ 22317 w 90613"/>
                <a:gd name="connsiteY7" fmla="*/ 19047 h 57154"/>
                <a:gd name="connsiteX8" fmla="*/ 24386 w 90613"/>
                <a:gd name="connsiteY8" fmla="*/ 16380 h 57154"/>
                <a:gd name="connsiteX9" fmla="*/ 24302 w 90613"/>
                <a:gd name="connsiteY9" fmla="*/ 12760 h 57154"/>
                <a:gd name="connsiteX10" fmla="*/ 21931 w 90613"/>
                <a:gd name="connsiteY10" fmla="*/ 8931 h 57154"/>
                <a:gd name="connsiteX11" fmla="*/ 27380 w 90613"/>
                <a:gd name="connsiteY11" fmla="*/ 961 h 57154"/>
                <a:gd name="connsiteX12" fmla="*/ 32191 w 90613"/>
                <a:gd name="connsiteY12" fmla="*/ 4586 h 57154"/>
                <a:gd name="connsiteX13" fmla="*/ 36371 w 90613"/>
                <a:gd name="connsiteY13" fmla="*/ 5875 h 57154"/>
                <a:gd name="connsiteX14" fmla="*/ 38939 w 90613"/>
                <a:gd name="connsiteY14" fmla="*/ 2560 h 57154"/>
                <a:gd name="connsiteX15" fmla="*/ 41837 w 90613"/>
                <a:gd name="connsiteY15" fmla="*/ 4380 h 57154"/>
                <a:gd name="connsiteX16" fmla="*/ 44124 w 90613"/>
                <a:gd name="connsiteY16" fmla="*/ 88 h 57154"/>
                <a:gd name="connsiteX17" fmla="*/ 49904 w 90613"/>
                <a:gd name="connsiteY17" fmla="*/ 1604 h 57154"/>
                <a:gd name="connsiteX18" fmla="*/ 51186 w 90613"/>
                <a:gd name="connsiteY18" fmla="*/ 2950 h 57154"/>
                <a:gd name="connsiteX19" fmla="*/ 46622 w 90613"/>
                <a:gd name="connsiteY19" fmla="*/ 5507 h 57154"/>
                <a:gd name="connsiteX20" fmla="*/ 47107 w 90613"/>
                <a:gd name="connsiteY20" fmla="*/ 7470 h 57154"/>
                <a:gd name="connsiteX21" fmla="*/ 54093 w 90613"/>
                <a:gd name="connsiteY21" fmla="*/ 8203 h 57154"/>
                <a:gd name="connsiteX22" fmla="*/ 57889 w 90613"/>
                <a:gd name="connsiteY22" fmla="*/ 11325 h 57154"/>
                <a:gd name="connsiteX23" fmla="*/ 60757 w 90613"/>
                <a:gd name="connsiteY23" fmla="*/ 11312 h 57154"/>
                <a:gd name="connsiteX24" fmla="*/ 64923 w 90613"/>
                <a:gd name="connsiteY24" fmla="*/ 10930 h 57154"/>
                <a:gd name="connsiteX25" fmla="*/ 67280 w 90613"/>
                <a:gd name="connsiteY25" fmla="*/ 7829 h 57154"/>
                <a:gd name="connsiteX26" fmla="*/ 70072 w 90613"/>
                <a:gd name="connsiteY26" fmla="*/ 6722 h 57154"/>
                <a:gd name="connsiteX27" fmla="*/ 74151 w 90613"/>
                <a:gd name="connsiteY27" fmla="*/ 10078 h 57154"/>
                <a:gd name="connsiteX28" fmla="*/ 83351 w 90613"/>
                <a:gd name="connsiteY28" fmla="*/ 14323 h 57154"/>
                <a:gd name="connsiteX29" fmla="*/ 83902 w 90613"/>
                <a:gd name="connsiteY29" fmla="*/ 17577 h 57154"/>
                <a:gd name="connsiteX30" fmla="*/ 90490 w 90613"/>
                <a:gd name="connsiteY30" fmla="*/ 18416 h 57154"/>
                <a:gd name="connsiteX31" fmla="*/ 88282 w 90613"/>
                <a:gd name="connsiteY31" fmla="*/ 20007 h 57154"/>
                <a:gd name="connsiteX32" fmla="*/ 89328 w 90613"/>
                <a:gd name="connsiteY32" fmla="*/ 22146 h 57154"/>
                <a:gd name="connsiteX33" fmla="*/ 85468 w 90613"/>
                <a:gd name="connsiteY33" fmla="*/ 23966 h 57154"/>
                <a:gd name="connsiteX34" fmla="*/ 80794 w 90613"/>
                <a:gd name="connsiteY34" fmla="*/ 25860 h 57154"/>
                <a:gd name="connsiteX35" fmla="*/ 80035 w 90613"/>
                <a:gd name="connsiteY35" fmla="*/ 28618 h 57154"/>
                <a:gd name="connsiteX36" fmla="*/ 74479 w 90613"/>
                <a:gd name="connsiteY36" fmla="*/ 29486 h 57154"/>
                <a:gd name="connsiteX37" fmla="*/ 70988 w 90613"/>
                <a:gd name="connsiteY37" fmla="*/ 30858 h 57154"/>
                <a:gd name="connsiteX38" fmla="*/ 68448 w 90613"/>
                <a:gd name="connsiteY38" fmla="*/ 28208 h 57154"/>
                <a:gd name="connsiteX39" fmla="*/ 64239 w 90613"/>
                <a:gd name="connsiteY39" fmla="*/ 29864 h 57154"/>
                <a:gd name="connsiteX40" fmla="*/ 62675 w 90613"/>
                <a:gd name="connsiteY40" fmla="*/ 32049 h 57154"/>
                <a:gd name="connsiteX41" fmla="*/ 63764 w 90613"/>
                <a:gd name="connsiteY41" fmla="*/ 33740 h 57154"/>
                <a:gd name="connsiteX42" fmla="*/ 58989 w 90613"/>
                <a:gd name="connsiteY42" fmla="*/ 37602 h 57154"/>
                <a:gd name="connsiteX43" fmla="*/ 66273 w 90613"/>
                <a:gd name="connsiteY43" fmla="*/ 38569 h 57154"/>
                <a:gd name="connsiteX44" fmla="*/ 64874 w 90613"/>
                <a:gd name="connsiteY44" fmla="*/ 42867 h 57154"/>
                <a:gd name="connsiteX45" fmla="*/ 62161 w 90613"/>
                <a:gd name="connsiteY45" fmla="*/ 42846 h 57154"/>
                <a:gd name="connsiteX46" fmla="*/ 59837 w 90613"/>
                <a:gd name="connsiteY46" fmla="*/ 45083 h 57154"/>
                <a:gd name="connsiteX47" fmla="*/ 60009 w 90613"/>
                <a:gd name="connsiteY47" fmla="*/ 46867 h 57154"/>
                <a:gd name="connsiteX48" fmla="*/ 60389 w 90613"/>
                <a:gd name="connsiteY48" fmla="*/ 49098 h 57154"/>
                <a:gd name="connsiteX49" fmla="*/ 59301 w 90613"/>
                <a:gd name="connsiteY49" fmla="*/ 51874 h 57154"/>
                <a:gd name="connsiteX50" fmla="*/ 57461 w 90613"/>
                <a:gd name="connsiteY50" fmla="*/ 54668 h 57154"/>
                <a:gd name="connsiteX51" fmla="*/ 51250 w 90613"/>
                <a:gd name="connsiteY51" fmla="*/ 54756 h 57154"/>
                <a:gd name="connsiteX52" fmla="*/ 47193 w 90613"/>
                <a:gd name="connsiteY52" fmla="*/ 56920 h 57154"/>
                <a:gd name="connsiteX53" fmla="*/ 42259 w 90613"/>
                <a:gd name="connsiteY53" fmla="*/ 54924 h 57154"/>
                <a:gd name="connsiteX54" fmla="*/ 34192 w 90613"/>
                <a:gd name="connsiteY54" fmla="*/ 37700 h 57154"/>
                <a:gd name="connsiteX55" fmla="*/ 33160 w 90613"/>
                <a:gd name="connsiteY55" fmla="*/ 38145 h 57154"/>
                <a:gd name="connsiteX56" fmla="*/ 31213 w 90613"/>
                <a:gd name="connsiteY56" fmla="*/ 36161 h 57154"/>
                <a:gd name="connsiteX57" fmla="*/ 28526 w 90613"/>
                <a:gd name="connsiteY57" fmla="*/ 34046 h 57154"/>
                <a:gd name="connsiteX58" fmla="*/ 7827 w 90613"/>
                <a:gd name="connsiteY58" fmla="*/ 48440 h 57154"/>
                <a:gd name="connsiteX59" fmla="*/ 4568 w 90613"/>
                <a:gd name="connsiteY59" fmla="*/ 50731 h 57154"/>
                <a:gd name="connsiteX60" fmla="*/ 1038 w 90613"/>
                <a:gd name="connsiteY60" fmla="*/ 47559 h 57154"/>
                <a:gd name="connsiteX0" fmla="*/ 1038 w 90613"/>
                <a:gd name="connsiteY0" fmla="*/ 47559 h 57469"/>
                <a:gd name="connsiteX1" fmla="*/ 5125 w 90613"/>
                <a:gd name="connsiteY1" fmla="*/ 46993 h 57469"/>
                <a:gd name="connsiteX2" fmla="*/ 6504 w 90613"/>
                <a:gd name="connsiteY2" fmla="*/ 43259 h 57469"/>
                <a:gd name="connsiteX3" fmla="*/ 8300 w 90613"/>
                <a:gd name="connsiteY3" fmla="*/ 37962 h 57469"/>
                <a:gd name="connsiteX4" fmla="*/ 14114 w 90613"/>
                <a:gd name="connsiteY4" fmla="*/ 33920 h 57469"/>
                <a:gd name="connsiteX5" fmla="*/ 16614 w 90613"/>
                <a:gd name="connsiteY5" fmla="*/ 26814 h 57469"/>
                <a:gd name="connsiteX6" fmla="*/ 17315 w 90613"/>
                <a:gd name="connsiteY6" fmla="*/ 23320 h 57469"/>
                <a:gd name="connsiteX7" fmla="*/ 22317 w 90613"/>
                <a:gd name="connsiteY7" fmla="*/ 19047 h 57469"/>
                <a:gd name="connsiteX8" fmla="*/ 24386 w 90613"/>
                <a:gd name="connsiteY8" fmla="*/ 16380 h 57469"/>
                <a:gd name="connsiteX9" fmla="*/ 24302 w 90613"/>
                <a:gd name="connsiteY9" fmla="*/ 12760 h 57469"/>
                <a:gd name="connsiteX10" fmla="*/ 21931 w 90613"/>
                <a:gd name="connsiteY10" fmla="*/ 8931 h 57469"/>
                <a:gd name="connsiteX11" fmla="*/ 27380 w 90613"/>
                <a:gd name="connsiteY11" fmla="*/ 961 h 57469"/>
                <a:gd name="connsiteX12" fmla="*/ 32191 w 90613"/>
                <a:gd name="connsiteY12" fmla="*/ 4586 h 57469"/>
                <a:gd name="connsiteX13" fmla="*/ 36371 w 90613"/>
                <a:gd name="connsiteY13" fmla="*/ 5875 h 57469"/>
                <a:gd name="connsiteX14" fmla="*/ 38939 w 90613"/>
                <a:gd name="connsiteY14" fmla="*/ 2560 h 57469"/>
                <a:gd name="connsiteX15" fmla="*/ 41837 w 90613"/>
                <a:gd name="connsiteY15" fmla="*/ 4380 h 57469"/>
                <a:gd name="connsiteX16" fmla="*/ 44124 w 90613"/>
                <a:gd name="connsiteY16" fmla="*/ 88 h 57469"/>
                <a:gd name="connsiteX17" fmla="*/ 49904 w 90613"/>
                <a:gd name="connsiteY17" fmla="*/ 1604 h 57469"/>
                <a:gd name="connsiteX18" fmla="*/ 51186 w 90613"/>
                <a:gd name="connsiteY18" fmla="*/ 2950 h 57469"/>
                <a:gd name="connsiteX19" fmla="*/ 46622 w 90613"/>
                <a:gd name="connsiteY19" fmla="*/ 5507 h 57469"/>
                <a:gd name="connsiteX20" fmla="*/ 47107 w 90613"/>
                <a:gd name="connsiteY20" fmla="*/ 7470 h 57469"/>
                <a:gd name="connsiteX21" fmla="*/ 54093 w 90613"/>
                <a:gd name="connsiteY21" fmla="*/ 8203 h 57469"/>
                <a:gd name="connsiteX22" fmla="*/ 57889 w 90613"/>
                <a:gd name="connsiteY22" fmla="*/ 11325 h 57469"/>
                <a:gd name="connsiteX23" fmla="*/ 60757 w 90613"/>
                <a:gd name="connsiteY23" fmla="*/ 11312 h 57469"/>
                <a:gd name="connsiteX24" fmla="*/ 64923 w 90613"/>
                <a:gd name="connsiteY24" fmla="*/ 10930 h 57469"/>
                <a:gd name="connsiteX25" fmla="*/ 67280 w 90613"/>
                <a:gd name="connsiteY25" fmla="*/ 7829 h 57469"/>
                <a:gd name="connsiteX26" fmla="*/ 70072 w 90613"/>
                <a:gd name="connsiteY26" fmla="*/ 6722 h 57469"/>
                <a:gd name="connsiteX27" fmla="*/ 74151 w 90613"/>
                <a:gd name="connsiteY27" fmla="*/ 10078 h 57469"/>
                <a:gd name="connsiteX28" fmla="*/ 83351 w 90613"/>
                <a:gd name="connsiteY28" fmla="*/ 14323 h 57469"/>
                <a:gd name="connsiteX29" fmla="*/ 83902 w 90613"/>
                <a:gd name="connsiteY29" fmla="*/ 17577 h 57469"/>
                <a:gd name="connsiteX30" fmla="*/ 90490 w 90613"/>
                <a:gd name="connsiteY30" fmla="*/ 18416 h 57469"/>
                <a:gd name="connsiteX31" fmla="*/ 88282 w 90613"/>
                <a:gd name="connsiteY31" fmla="*/ 20007 h 57469"/>
                <a:gd name="connsiteX32" fmla="*/ 89328 w 90613"/>
                <a:gd name="connsiteY32" fmla="*/ 22146 h 57469"/>
                <a:gd name="connsiteX33" fmla="*/ 85468 w 90613"/>
                <a:gd name="connsiteY33" fmla="*/ 23966 h 57469"/>
                <a:gd name="connsiteX34" fmla="*/ 80794 w 90613"/>
                <a:gd name="connsiteY34" fmla="*/ 25860 h 57469"/>
                <a:gd name="connsiteX35" fmla="*/ 80035 w 90613"/>
                <a:gd name="connsiteY35" fmla="*/ 28618 h 57469"/>
                <a:gd name="connsiteX36" fmla="*/ 74479 w 90613"/>
                <a:gd name="connsiteY36" fmla="*/ 29486 h 57469"/>
                <a:gd name="connsiteX37" fmla="*/ 70988 w 90613"/>
                <a:gd name="connsiteY37" fmla="*/ 30858 h 57469"/>
                <a:gd name="connsiteX38" fmla="*/ 68448 w 90613"/>
                <a:gd name="connsiteY38" fmla="*/ 28208 h 57469"/>
                <a:gd name="connsiteX39" fmla="*/ 64239 w 90613"/>
                <a:gd name="connsiteY39" fmla="*/ 29864 h 57469"/>
                <a:gd name="connsiteX40" fmla="*/ 62675 w 90613"/>
                <a:gd name="connsiteY40" fmla="*/ 32049 h 57469"/>
                <a:gd name="connsiteX41" fmla="*/ 63764 w 90613"/>
                <a:gd name="connsiteY41" fmla="*/ 33740 h 57469"/>
                <a:gd name="connsiteX42" fmla="*/ 58989 w 90613"/>
                <a:gd name="connsiteY42" fmla="*/ 37602 h 57469"/>
                <a:gd name="connsiteX43" fmla="*/ 66273 w 90613"/>
                <a:gd name="connsiteY43" fmla="*/ 38569 h 57469"/>
                <a:gd name="connsiteX44" fmla="*/ 64874 w 90613"/>
                <a:gd name="connsiteY44" fmla="*/ 42867 h 57469"/>
                <a:gd name="connsiteX45" fmla="*/ 62161 w 90613"/>
                <a:gd name="connsiteY45" fmla="*/ 42846 h 57469"/>
                <a:gd name="connsiteX46" fmla="*/ 59837 w 90613"/>
                <a:gd name="connsiteY46" fmla="*/ 45083 h 57469"/>
                <a:gd name="connsiteX47" fmla="*/ 60009 w 90613"/>
                <a:gd name="connsiteY47" fmla="*/ 46867 h 57469"/>
                <a:gd name="connsiteX48" fmla="*/ 60389 w 90613"/>
                <a:gd name="connsiteY48" fmla="*/ 49098 h 57469"/>
                <a:gd name="connsiteX49" fmla="*/ 59301 w 90613"/>
                <a:gd name="connsiteY49" fmla="*/ 51874 h 57469"/>
                <a:gd name="connsiteX50" fmla="*/ 57461 w 90613"/>
                <a:gd name="connsiteY50" fmla="*/ 54668 h 57469"/>
                <a:gd name="connsiteX51" fmla="*/ 51250 w 90613"/>
                <a:gd name="connsiteY51" fmla="*/ 54756 h 57469"/>
                <a:gd name="connsiteX52" fmla="*/ 48773 w 90613"/>
                <a:gd name="connsiteY52" fmla="*/ 57361 h 57469"/>
                <a:gd name="connsiteX53" fmla="*/ 42259 w 90613"/>
                <a:gd name="connsiteY53" fmla="*/ 54924 h 57469"/>
                <a:gd name="connsiteX54" fmla="*/ 34192 w 90613"/>
                <a:gd name="connsiteY54" fmla="*/ 37700 h 57469"/>
                <a:gd name="connsiteX55" fmla="*/ 33160 w 90613"/>
                <a:gd name="connsiteY55" fmla="*/ 38145 h 57469"/>
                <a:gd name="connsiteX56" fmla="*/ 31213 w 90613"/>
                <a:gd name="connsiteY56" fmla="*/ 36161 h 57469"/>
                <a:gd name="connsiteX57" fmla="*/ 28526 w 90613"/>
                <a:gd name="connsiteY57" fmla="*/ 34046 h 57469"/>
                <a:gd name="connsiteX58" fmla="*/ 7827 w 90613"/>
                <a:gd name="connsiteY58" fmla="*/ 48440 h 57469"/>
                <a:gd name="connsiteX59" fmla="*/ 4568 w 90613"/>
                <a:gd name="connsiteY59" fmla="*/ 50731 h 57469"/>
                <a:gd name="connsiteX60" fmla="*/ 1038 w 90613"/>
                <a:gd name="connsiteY60" fmla="*/ 47559 h 57469"/>
                <a:gd name="connsiteX0" fmla="*/ 1038 w 90613"/>
                <a:gd name="connsiteY0" fmla="*/ 47559 h 57958"/>
                <a:gd name="connsiteX1" fmla="*/ 5125 w 90613"/>
                <a:gd name="connsiteY1" fmla="*/ 46993 h 57958"/>
                <a:gd name="connsiteX2" fmla="*/ 6504 w 90613"/>
                <a:gd name="connsiteY2" fmla="*/ 43259 h 57958"/>
                <a:gd name="connsiteX3" fmla="*/ 8300 w 90613"/>
                <a:gd name="connsiteY3" fmla="*/ 37962 h 57958"/>
                <a:gd name="connsiteX4" fmla="*/ 14114 w 90613"/>
                <a:gd name="connsiteY4" fmla="*/ 33920 h 57958"/>
                <a:gd name="connsiteX5" fmla="*/ 16614 w 90613"/>
                <a:gd name="connsiteY5" fmla="*/ 26814 h 57958"/>
                <a:gd name="connsiteX6" fmla="*/ 17315 w 90613"/>
                <a:gd name="connsiteY6" fmla="*/ 23320 h 57958"/>
                <a:gd name="connsiteX7" fmla="*/ 22317 w 90613"/>
                <a:gd name="connsiteY7" fmla="*/ 19047 h 57958"/>
                <a:gd name="connsiteX8" fmla="*/ 24386 w 90613"/>
                <a:gd name="connsiteY8" fmla="*/ 16380 h 57958"/>
                <a:gd name="connsiteX9" fmla="*/ 24302 w 90613"/>
                <a:gd name="connsiteY9" fmla="*/ 12760 h 57958"/>
                <a:gd name="connsiteX10" fmla="*/ 21931 w 90613"/>
                <a:gd name="connsiteY10" fmla="*/ 8931 h 57958"/>
                <a:gd name="connsiteX11" fmla="*/ 27380 w 90613"/>
                <a:gd name="connsiteY11" fmla="*/ 961 h 57958"/>
                <a:gd name="connsiteX12" fmla="*/ 32191 w 90613"/>
                <a:gd name="connsiteY12" fmla="*/ 4586 h 57958"/>
                <a:gd name="connsiteX13" fmla="*/ 36371 w 90613"/>
                <a:gd name="connsiteY13" fmla="*/ 5875 h 57958"/>
                <a:gd name="connsiteX14" fmla="*/ 38939 w 90613"/>
                <a:gd name="connsiteY14" fmla="*/ 2560 h 57958"/>
                <a:gd name="connsiteX15" fmla="*/ 41837 w 90613"/>
                <a:gd name="connsiteY15" fmla="*/ 4380 h 57958"/>
                <a:gd name="connsiteX16" fmla="*/ 44124 w 90613"/>
                <a:gd name="connsiteY16" fmla="*/ 88 h 57958"/>
                <a:gd name="connsiteX17" fmla="*/ 49904 w 90613"/>
                <a:gd name="connsiteY17" fmla="*/ 1604 h 57958"/>
                <a:gd name="connsiteX18" fmla="*/ 51186 w 90613"/>
                <a:gd name="connsiteY18" fmla="*/ 2950 h 57958"/>
                <a:gd name="connsiteX19" fmla="*/ 46622 w 90613"/>
                <a:gd name="connsiteY19" fmla="*/ 5507 h 57958"/>
                <a:gd name="connsiteX20" fmla="*/ 47107 w 90613"/>
                <a:gd name="connsiteY20" fmla="*/ 7470 h 57958"/>
                <a:gd name="connsiteX21" fmla="*/ 54093 w 90613"/>
                <a:gd name="connsiteY21" fmla="*/ 8203 h 57958"/>
                <a:gd name="connsiteX22" fmla="*/ 57889 w 90613"/>
                <a:gd name="connsiteY22" fmla="*/ 11325 h 57958"/>
                <a:gd name="connsiteX23" fmla="*/ 60757 w 90613"/>
                <a:gd name="connsiteY23" fmla="*/ 11312 h 57958"/>
                <a:gd name="connsiteX24" fmla="*/ 64923 w 90613"/>
                <a:gd name="connsiteY24" fmla="*/ 10930 h 57958"/>
                <a:gd name="connsiteX25" fmla="*/ 67280 w 90613"/>
                <a:gd name="connsiteY25" fmla="*/ 7829 h 57958"/>
                <a:gd name="connsiteX26" fmla="*/ 70072 w 90613"/>
                <a:gd name="connsiteY26" fmla="*/ 6722 h 57958"/>
                <a:gd name="connsiteX27" fmla="*/ 74151 w 90613"/>
                <a:gd name="connsiteY27" fmla="*/ 10078 h 57958"/>
                <a:gd name="connsiteX28" fmla="*/ 83351 w 90613"/>
                <a:gd name="connsiteY28" fmla="*/ 14323 h 57958"/>
                <a:gd name="connsiteX29" fmla="*/ 83902 w 90613"/>
                <a:gd name="connsiteY29" fmla="*/ 17577 h 57958"/>
                <a:gd name="connsiteX30" fmla="*/ 90490 w 90613"/>
                <a:gd name="connsiteY30" fmla="*/ 18416 h 57958"/>
                <a:gd name="connsiteX31" fmla="*/ 88282 w 90613"/>
                <a:gd name="connsiteY31" fmla="*/ 20007 h 57958"/>
                <a:gd name="connsiteX32" fmla="*/ 89328 w 90613"/>
                <a:gd name="connsiteY32" fmla="*/ 22146 h 57958"/>
                <a:gd name="connsiteX33" fmla="*/ 85468 w 90613"/>
                <a:gd name="connsiteY33" fmla="*/ 23966 h 57958"/>
                <a:gd name="connsiteX34" fmla="*/ 80794 w 90613"/>
                <a:gd name="connsiteY34" fmla="*/ 25860 h 57958"/>
                <a:gd name="connsiteX35" fmla="*/ 80035 w 90613"/>
                <a:gd name="connsiteY35" fmla="*/ 28618 h 57958"/>
                <a:gd name="connsiteX36" fmla="*/ 74479 w 90613"/>
                <a:gd name="connsiteY36" fmla="*/ 29486 h 57958"/>
                <a:gd name="connsiteX37" fmla="*/ 70988 w 90613"/>
                <a:gd name="connsiteY37" fmla="*/ 30858 h 57958"/>
                <a:gd name="connsiteX38" fmla="*/ 68448 w 90613"/>
                <a:gd name="connsiteY38" fmla="*/ 28208 h 57958"/>
                <a:gd name="connsiteX39" fmla="*/ 64239 w 90613"/>
                <a:gd name="connsiteY39" fmla="*/ 29864 h 57958"/>
                <a:gd name="connsiteX40" fmla="*/ 62675 w 90613"/>
                <a:gd name="connsiteY40" fmla="*/ 32049 h 57958"/>
                <a:gd name="connsiteX41" fmla="*/ 63764 w 90613"/>
                <a:gd name="connsiteY41" fmla="*/ 33740 h 57958"/>
                <a:gd name="connsiteX42" fmla="*/ 58989 w 90613"/>
                <a:gd name="connsiteY42" fmla="*/ 37602 h 57958"/>
                <a:gd name="connsiteX43" fmla="*/ 66273 w 90613"/>
                <a:gd name="connsiteY43" fmla="*/ 38569 h 57958"/>
                <a:gd name="connsiteX44" fmla="*/ 64874 w 90613"/>
                <a:gd name="connsiteY44" fmla="*/ 42867 h 57958"/>
                <a:gd name="connsiteX45" fmla="*/ 62161 w 90613"/>
                <a:gd name="connsiteY45" fmla="*/ 42846 h 57958"/>
                <a:gd name="connsiteX46" fmla="*/ 59837 w 90613"/>
                <a:gd name="connsiteY46" fmla="*/ 45083 h 57958"/>
                <a:gd name="connsiteX47" fmla="*/ 60009 w 90613"/>
                <a:gd name="connsiteY47" fmla="*/ 46867 h 57958"/>
                <a:gd name="connsiteX48" fmla="*/ 60389 w 90613"/>
                <a:gd name="connsiteY48" fmla="*/ 49098 h 57958"/>
                <a:gd name="connsiteX49" fmla="*/ 59301 w 90613"/>
                <a:gd name="connsiteY49" fmla="*/ 51874 h 57958"/>
                <a:gd name="connsiteX50" fmla="*/ 57461 w 90613"/>
                <a:gd name="connsiteY50" fmla="*/ 54668 h 57958"/>
                <a:gd name="connsiteX51" fmla="*/ 51250 w 90613"/>
                <a:gd name="connsiteY51" fmla="*/ 54756 h 57958"/>
                <a:gd name="connsiteX52" fmla="*/ 48773 w 90613"/>
                <a:gd name="connsiteY52" fmla="*/ 57361 h 57958"/>
                <a:gd name="connsiteX53" fmla="*/ 42259 w 90613"/>
                <a:gd name="connsiteY53" fmla="*/ 54924 h 57958"/>
                <a:gd name="connsiteX54" fmla="*/ 36692 w 90613"/>
                <a:gd name="connsiteY54" fmla="*/ 57111 h 57958"/>
                <a:gd name="connsiteX55" fmla="*/ 33160 w 90613"/>
                <a:gd name="connsiteY55" fmla="*/ 38145 h 57958"/>
                <a:gd name="connsiteX56" fmla="*/ 31213 w 90613"/>
                <a:gd name="connsiteY56" fmla="*/ 36161 h 57958"/>
                <a:gd name="connsiteX57" fmla="*/ 28526 w 90613"/>
                <a:gd name="connsiteY57" fmla="*/ 34046 h 57958"/>
                <a:gd name="connsiteX58" fmla="*/ 7827 w 90613"/>
                <a:gd name="connsiteY58" fmla="*/ 48440 h 57958"/>
                <a:gd name="connsiteX59" fmla="*/ 4568 w 90613"/>
                <a:gd name="connsiteY59" fmla="*/ 50731 h 57958"/>
                <a:gd name="connsiteX60" fmla="*/ 1038 w 90613"/>
                <a:gd name="connsiteY60" fmla="*/ 47559 h 57958"/>
                <a:gd name="connsiteX0" fmla="*/ 1038 w 90613"/>
                <a:gd name="connsiteY0" fmla="*/ 47559 h 57361"/>
                <a:gd name="connsiteX1" fmla="*/ 5125 w 90613"/>
                <a:gd name="connsiteY1" fmla="*/ 46993 h 57361"/>
                <a:gd name="connsiteX2" fmla="*/ 6504 w 90613"/>
                <a:gd name="connsiteY2" fmla="*/ 43259 h 57361"/>
                <a:gd name="connsiteX3" fmla="*/ 8300 w 90613"/>
                <a:gd name="connsiteY3" fmla="*/ 37962 h 57361"/>
                <a:gd name="connsiteX4" fmla="*/ 14114 w 90613"/>
                <a:gd name="connsiteY4" fmla="*/ 33920 h 57361"/>
                <a:gd name="connsiteX5" fmla="*/ 16614 w 90613"/>
                <a:gd name="connsiteY5" fmla="*/ 26814 h 57361"/>
                <a:gd name="connsiteX6" fmla="*/ 17315 w 90613"/>
                <a:gd name="connsiteY6" fmla="*/ 23320 h 57361"/>
                <a:gd name="connsiteX7" fmla="*/ 22317 w 90613"/>
                <a:gd name="connsiteY7" fmla="*/ 19047 h 57361"/>
                <a:gd name="connsiteX8" fmla="*/ 24386 w 90613"/>
                <a:gd name="connsiteY8" fmla="*/ 16380 h 57361"/>
                <a:gd name="connsiteX9" fmla="*/ 24302 w 90613"/>
                <a:gd name="connsiteY9" fmla="*/ 12760 h 57361"/>
                <a:gd name="connsiteX10" fmla="*/ 21931 w 90613"/>
                <a:gd name="connsiteY10" fmla="*/ 8931 h 57361"/>
                <a:gd name="connsiteX11" fmla="*/ 27380 w 90613"/>
                <a:gd name="connsiteY11" fmla="*/ 961 h 57361"/>
                <a:gd name="connsiteX12" fmla="*/ 32191 w 90613"/>
                <a:gd name="connsiteY12" fmla="*/ 4586 h 57361"/>
                <a:gd name="connsiteX13" fmla="*/ 36371 w 90613"/>
                <a:gd name="connsiteY13" fmla="*/ 5875 h 57361"/>
                <a:gd name="connsiteX14" fmla="*/ 38939 w 90613"/>
                <a:gd name="connsiteY14" fmla="*/ 2560 h 57361"/>
                <a:gd name="connsiteX15" fmla="*/ 41837 w 90613"/>
                <a:gd name="connsiteY15" fmla="*/ 4380 h 57361"/>
                <a:gd name="connsiteX16" fmla="*/ 44124 w 90613"/>
                <a:gd name="connsiteY16" fmla="*/ 88 h 57361"/>
                <a:gd name="connsiteX17" fmla="*/ 49904 w 90613"/>
                <a:gd name="connsiteY17" fmla="*/ 1604 h 57361"/>
                <a:gd name="connsiteX18" fmla="*/ 51186 w 90613"/>
                <a:gd name="connsiteY18" fmla="*/ 2950 h 57361"/>
                <a:gd name="connsiteX19" fmla="*/ 46622 w 90613"/>
                <a:gd name="connsiteY19" fmla="*/ 5507 h 57361"/>
                <a:gd name="connsiteX20" fmla="*/ 47107 w 90613"/>
                <a:gd name="connsiteY20" fmla="*/ 7470 h 57361"/>
                <a:gd name="connsiteX21" fmla="*/ 54093 w 90613"/>
                <a:gd name="connsiteY21" fmla="*/ 8203 h 57361"/>
                <a:gd name="connsiteX22" fmla="*/ 57889 w 90613"/>
                <a:gd name="connsiteY22" fmla="*/ 11325 h 57361"/>
                <a:gd name="connsiteX23" fmla="*/ 60757 w 90613"/>
                <a:gd name="connsiteY23" fmla="*/ 11312 h 57361"/>
                <a:gd name="connsiteX24" fmla="*/ 64923 w 90613"/>
                <a:gd name="connsiteY24" fmla="*/ 10930 h 57361"/>
                <a:gd name="connsiteX25" fmla="*/ 67280 w 90613"/>
                <a:gd name="connsiteY25" fmla="*/ 7829 h 57361"/>
                <a:gd name="connsiteX26" fmla="*/ 70072 w 90613"/>
                <a:gd name="connsiteY26" fmla="*/ 6722 h 57361"/>
                <a:gd name="connsiteX27" fmla="*/ 74151 w 90613"/>
                <a:gd name="connsiteY27" fmla="*/ 10078 h 57361"/>
                <a:gd name="connsiteX28" fmla="*/ 83351 w 90613"/>
                <a:gd name="connsiteY28" fmla="*/ 14323 h 57361"/>
                <a:gd name="connsiteX29" fmla="*/ 83902 w 90613"/>
                <a:gd name="connsiteY29" fmla="*/ 17577 h 57361"/>
                <a:gd name="connsiteX30" fmla="*/ 90490 w 90613"/>
                <a:gd name="connsiteY30" fmla="*/ 18416 h 57361"/>
                <a:gd name="connsiteX31" fmla="*/ 88282 w 90613"/>
                <a:gd name="connsiteY31" fmla="*/ 20007 h 57361"/>
                <a:gd name="connsiteX32" fmla="*/ 89328 w 90613"/>
                <a:gd name="connsiteY32" fmla="*/ 22146 h 57361"/>
                <a:gd name="connsiteX33" fmla="*/ 85468 w 90613"/>
                <a:gd name="connsiteY33" fmla="*/ 23966 h 57361"/>
                <a:gd name="connsiteX34" fmla="*/ 80794 w 90613"/>
                <a:gd name="connsiteY34" fmla="*/ 25860 h 57361"/>
                <a:gd name="connsiteX35" fmla="*/ 80035 w 90613"/>
                <a:gd name="connsiteY35" fmla="*/ 28618 h 57361"/>
                <a:gd name="connsiteX36" fmla="*/ 74479 w 90613"/>
                <a:gd name="connsiteY36" fmla="*/ 29486 h 57361"/>
                <a:gd name="connsiteX37" fmla="*/ 70988 w 90613"/>
                <a:gd name="connsiteY37" fmla="*/ 30858 h 57361"/>
                <a:gd name="connsiteX38" fmla="*/ 68448 w 90613"/>
                <a:gd name="connsiteY38" fmla="*/ 28208 h 57361"/>
                <a:gd name="connsiteX39" fmla="*/ 64239 w 90613"/>
                <a:gd name="connsiteY39" fmla="*/ 29864 h 57361"/>
                <a:gd name="connsiteX40" fmla="*/ 62675 w 90613"/>
                <a:gd name="connsiteY40" fmla="*/ 32049 h 57361"/>
                <a:gd name="connsiteX41" fmla="*/ 63764 w 90613"/>
                <a:gd name="connsiteY41" fmla="*/ 33740 h 57361"/>
                <a:gd name="connsiteX42" fmla="*/ 58989 w 90613"/>
                <a:gd name="connsiteY42" fmla="*/ 37602 h 57361"/>
                <a:gd name="connsiteX43" fmla="*/ 66273 w 90613"/>
                <a:gd name="connsiteY43" fmla="*/ 38569 h 57361"/>
                <a:gd name="connsiteX44" fmla="*/ 64874 w 90613"/>
                <a:gd name="connsiteY44" fmla="*/ 42867 h 57361"/>
                <a:gd name="connsiteX45" fmla="*/ 62161 w 90613"/>
                <a:gd name="connsiteY45" fmla="*/ 42846 h 57361"/>
                <a:gd name="connsiteX46" fmla="*/ 59837 w 90613"/>
                <a:gd name="connsiteY46" fmla="*/ 45083 h 57361"/>
                <a:gd name="connsiteX47" fmla="*/ 60009 w 90613"/>
                <a:gd name="connsiteY47" fmla="*/ 46867 h 57361"/>
                <a:gd name="connsiteX48" fmla="*/ 60389 w 90613"/>
                <a:gd name="connsiteY48" fmla="*/ 49098 h 57361"/>
                <a:gd name="connsiteX49" fmla="*/ 59301 w 90613"/>
                <a:gd name="connsiteY49" fmla="*/ 51874 h 57361"/>
                <a:gd name="connsiteX50" fmla="*/ 57461 w 90613"/>
                <a:gd name="connsiteY50" fmla="*/ 54668 h 57361"/>
                <a:gd name="connsiteX51" fmla="*/ 51250 w 90613"/>
                <a:gd name="connsiteY51" fmla="*/ 54756 h 57361"/>
                <a:gd name="connsiteX52" fmla="*/ 48773 w 90613"/>
                <a:gd name="connsiteY52" fmla="*/ 57361 h 57361"/>
                <a:gd name="connsiteX53" fmla="*/ 42259 w 90613"/>
                <a:gd name="connsiteY53" fmla="*/ 54924 h 57361"/>
                <a:gd name="connsiteX54" fmla="*/ 36692 w 90613"/>
                <a:gd name="connsiteY54" fmla="*/ 57111 h 57361"/>
                <a:gd name="connsiteX55" fmla="*/ 30857 w 90613"/>
                <a:gd name="connsiteY55" fmla="*/ 56663 h 57361"/>
                <a:gd name="connsiteX56" fmla="*/ 31213 w 90613"/>
                <a:gd name="connsiteY56" fmla="*/ 36161 h 57361"/>
                <a:gd name="connsiteX57" fmla="*/ 28526 w 90613"/>
                <a:gd name="connsiteY57" fmla="*/ 34046 h 57361"/>
                <a:gd name="connsiteX58" fmla="*/ 7827 w 90613"/>
                <a:gd name="connsiteY58" fmla="*/ 48440 h 57361"/>
                <a:gd name="connsiteX59" fmla="*/ 4568 w 90613"/>
                <a:gd name="connsiteY59" fmla="*/ 50731 h 57361"/>
                <a:gd name="connsiteX60" fmla="*/ 1038 w 90613"/>
                <a:gd name="connsiteY60" fmla="*/ 47559 h 57361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8526 w 90613"/>
                <a:gd name="connsiteY57" fmla="*/ 34046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7827 w 90613"/>
                <a:gd name="connsiteY59" fmla="*/ 48440 h 58523"/>
                <a:gd name="connsiteX60" fmla="*/ 4568 w 90613"/>
                <a:gd name="connsiteY60" fmla="*/ 50731 h 58523"/>
                <a:gd name="connsiteX61" fmla="*/ 1038 w 90613"/>
                <a:gd name="connsiteY61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7827 w 90613"/>
                <a:gd name="connsiteY60" fmla="*/ 48440 h 58523"/>
                <a:gd name="connsiteX61" fmla="*/ 4568 w 90613"/>
                <a:gd name="connsiteY61" fmla="*/ 50731 h 58523"/>
                <a:gd name="connsiteX62" fmla="*/ 1038 w 90613"/>
                <a:gd name="connsiteY62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2333 w 90613"/>
                <a:gd name="connsiteY43" fmla="*/ 38564 h 58523"/>
                <a:gd name="connsiteX44" fmla="*/ 66273 w 90613"/>
                <a:gd name="connsiteY44" fmla="*/ 38569 h 58523"/>
                <a:gd name="connsiteX45" fmla="*/ 64874 w 90613"/>
                <a:gd name="connsiteY45" fmla="*/ 42867 h 58523"/>
                <a:gd name="connsiteX46" fmla="*/ 62161 w 90613"/>
                <a:gd name="connsiteY46" fmla="*/ 42846 h 58523"/>
                <a:gd name="connsiteX47" fmla="*/ 59837 w 90613"/>
                <a:gd name="connsiteY47" fmla="*/ 45083 h 58523"/>
                <a:gd name="connsiteX48" fmla="*/ 60009 w 90613"/>
                <a:gd name="connsiteY48" fmla="*/ 46867 h 58523"/>
                <a:gd name="connsiteX49" fmla="*/ 60389 w 90613"/>
                <a:gd name="connsiteY49" fmla="*/ 49098 h 58523"/>
                <a:gd name="connsiteX50" fmla="*/ 59301 w 90613"/>
                <a:gd name="connsiteY50" fmla="*/ 51874 h 58523"/>
                <a:gd name="connsiteX51" fmla="*/ 57461 w 90613"/>
                <a:gd name="connsiteY51" fmla="*/ 54668 h 58523"/>
                <a:gd name="connsiteX52" fmla="*/ 51250 w 90613"/>
                <a:gd name="connsiteY52" fmla="*/ 54756 h 58523"/>
                <a:gd name="connsiteX53" fmla="*/ 48773 w 90613"/>
                <a:gd name="connsiteY53" fmla="*/ 57361 h 58523"/>
                <a:gd name="connsiteX54" fmla="*/ 42259 w 90613"/>
                <a:gd name="connsiteY54" fmla="*/ 54924 h 58523"/>
                <a:gd name="connsiteX55" fmla="*/ 36692 w 90613"/>
                <a:gd name="connsiteY55" fmla="*/ 57111 h 58523"/>
                <a:gd name="connsiteX56" fmla="*/ 30857 w 90613"/>
                <a:gd name="connsiteY56" fmla="*/ 56663 h 58523"/>
                <a:gd name="connsiteX57" fmla="*/ 26427 w 90613"/>
                <a:gd name="connsiteY57" fmla="*/ 58454 h 58523"/>
                <a:gd name="connsiteX58" fmla="*/ 21849 w 90613"/>
                <a:gd name="connsiteY58" fmla="*/ 54920 h 58523"/>
                <a:gd name="connsiteX59" fmla="*/ 18810 w 90613"/>
                <a:gd name="connsiteY59" fmla="*/ 56382 h 58523"/>
                <a:gd name="connsiteX60" fmla="*/ 14600 w 90613"/>
                <a:gd name="connsiteY60" fmla="*/ 52119 h 58523"/>
                <a:gd name="connsiteX61" fmla="*/ 10252 w 90613"/>
                <a:gd name="connsiteY61" fmla="*/ 51853 h 58523"/>
                <a:gd name="connsiteX62" fmla="*/ 7827 w 90613"/>
                <a:gd name="connsiteY62" fmla="*/ 48440 h 58523"/>
                <a:gd name="connsiteX63" fmla="*/ 4568 w 90613"/>
                <a:gd name="connsiteY63" fmla="*/ 50731 h 58523"/>
                <a:gd name="connsiteX64" fmla="*/ 1038 w 90613"/>
                <a:gd name="connsiteY64" fmla="*/ 47559 h 58523"/>
                <a:gd name="connsiteX0" fmla="*/ 455 w 100620"/>
                <a:gd name="connsiteY0" fmla="*/ 44751 h 58523"/>
                <a:gd name="connsiteX1" fmla="*/ 15132 w 100620"/>
                <a:gd name="connsiteY1" fmla="*/ 46993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7708 w 100620"/>
                <a:gd name="connsiteY3" fmla="*/ 34899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18062 w 100848"/>
                <a:gd name="connsiteY62" fmla="*/ 48440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9248 w 100848"/>
                <a:gd name="connsiteY62" fmla="*/ 56985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60272"/>
                <a:gd name="connsiteX1" fmla="*/ 4206 w 100848"/>
                <a:gd name="connsiteY1" fmla="*/ 40885 h 60272"/>
                <a:gd name="connsiteX2" fmla="*/ 13786 w 100848"/>
                <a:gd name="connsiteY2" fmla="*/ 40814 h 60272"/>
                <a:gd name="connsiteX3" fmla="*/ 17936 w 100848"/>
                <a:gd name="connsiteY3" fmla="*/ 34899 h 60272"/>
                <a:gd name="connsiteX4" fmla="*/ 24349 w 100848"/>
                <a:gd name="connsiteY4" fmla="*/ 33920 h 60272"/>
                <a:gd name="connsiteX5" fmla="*/ 26849 w 100848"/>
                <a:gd name="connsiteY5" fmla="*/ 26814 h 60272"/>
                <a:gd name="connsiteX6" fmla="*/ 27550 w 100848"/>
                <a:gd name="connsiteY6" fmla="*/ 23320 h 60272"/>
                <a:gd name="connsiteX7" fmla="*/ 32552 w 100848"/>
                <a:gd name="connsiteY7" fmla="*/ 19047 h 60272"/>
                <a:gd name="connsiteX8" fmla="*/ 34621 w 100848"/>
                <a:gd name="connsiteY8" fmla="*/ 16380 h 60272"/>
                <a:gd name="connsiteX9" fmla="*/ 34537 w 100848"/>
                <a:gd name="connsiteY9" fmla="*/ 12760 h 60272"/>
                <a:gd name="connsiteX10" fmla="*/ 32166 w 100848"/>
                <a:gd name="connsiteY10" fmla="*/ 8931 h 60272"/>
                <a:gd name="connsiteX11" fmla="*/ 37615 w 100848"/>
                <a:gd name="connsiteY11" fmla="*/ 961 h 60272"/>
                <a:gd name="connsiteX12" fmla="*/ 42426 w 100848"/>
                <a:gd name="connsiteY12" fmla="*/ 4586 h 60272"/>
                <a:gd name="connsiteX13" fmla="*/ 46353 w 100848"/>
                <a:gd name="connsiteY13" fmla="*/ 5122 h 60272"/>
                <a:gd name="connsiteX14" fmla="*/ 49174 w 100848"/>
                <a:gd name="connsiteY14" fmla="*/ 2560 h 60272"/>
                <a:gd name="connsiteX15" fmla="*/ 52072 w 100848"/>
                <a:gd name="connsiteY15" fmla="*/ 4380 h 60272"/>
                <a:gd name="connsiteX16" fmla="*/ 54359 w 100848"/>
                <a:gd name="connsiteY16" fmla="*/ 88 h 60272"/>
                <a:gd name="connsiteX17" fmla="*/ 60139 w 100848"/>
                <a:gd name="connsiteY17" fmla="*/ 1604 h 60272"/>
                <a:gd name="connsiteX18" fmla="*/ 61421 w 100848"/>
                <a:gd name="connsiteY18" fmla="*/ 2950 h 60272"/>
                <a:gd name="connsiteX19" fmla="*/ 56857 w 100848"/>
                <a:gd name="connsiteY19" fmla="*/ 5507 h 60272"/>
                <a:gd name="connsiteX20" fmla="*/ 57342 w 100848"/>
                <a:gd name="connsiteY20" fmla="*/ 7470 h 60272"/>
                <a:gd name="connsiteX21" fmla="*/ 64328 w 100848"/>
                <a:gd name="connsiteY21" fmla="*/ 8203 h 60272"/>
                <a:gd name="connsiteX22" fmla="*/ 68124 w 100848"/>
                <a:gd name="connsiteY22" fmla="*/ 11325 h 60272"/>
                <a:gd name="connsiteX23" fmla="*/ 70992 w 100848"/>
                <a:gd name="connsiteY23" fmla="*/ 11312 h 60272"/>
                <a:gd name="connsiteX24" fmla="*/ 75158 w 100848"/>
                <a:gd name="connsiteY24" fmla="*/ 10930 h 60272"/>
                <a:gd name="connsiteX25" fmla="*/ 77515 w 100848"/>
                <a:gd name="connsiteY25" fmla="*/ 7829 h 60272"/>
                <a:gd name="connsiteX26" fmla="*/ 80307 w 100848"/>
                <a:gd name="connsiteY26" fmla="*/ 6722 h 60272"/>
                <a:gd name="connsiteX27" fmla="*/ 84386 w 100848"/>
                <a:gd name="connsiteY27" fmla="*/ 10078 h 60272"/>
                <a:gd name="connsiteX28" fmla="*/ 93586 w 100848"/>
                <a:gd name="connsiteY28" fmla="*/ 14323 h 60272"/>
                <a:gd name="connsiteX29" fmla="*/ 94137 w 100848"/>
                <a:gd name="connsiteY29" fmla="*/ 17577 h 60272"/>
                <a:gd name="connsiteX30" fmla="*/ 100725 w 100848"/>
                <a:gd name="connsiteY30" fmla="*/ 18416 h 60272"/>
                <a:gd name="connsiteX31" fmla="*/ 98517 w 100848"/>
                <a:gd name="connsiteY31" fmla="*/ 20007 h 60272"/>
                <a:gd name="connsiteX32" fmla="*/ 99563 w 100848"/>
                <a:gd name="connsiteY32" fmla="*/ 22146 h 60272"/>
                <a:gd name="connsiteX33" fmla="*/ 95703 w 100848"/>
                <a:gd name="connsiteY33" fmla="*/ 23966 h 60272"/>
                <a:gd name="connsiteX34" fmla="*/ 91029 w 100848"/>
                <a:gd name="connsiteY34" fmla="*/ 25860 h 60272"/>
                <a:gd name="connsiteX35" fmla="*/ 90270 w 100848"/>
                <a:gd name="connsiteY35" fmla="*/ 28618 h 60272"/>
                <a:gd name="connsiteX36" fmla="*/ 84714 w 100848"/>
                <a:gd name="connsiteY36" fmla="*/ 29486 h 60272"/>
                <a:gd name="connsiteX37" fmla="*/ 81223 w 100848"/>
                <a:gd name="connsiteY37" fmla="*/ 30858 h 60272"/>
                <a:gd name="connsiteX38" fmla="*/ 78683 w 100848"/>
                <a:gd name="connsiteY38" fmla="*/ 28208 h 60272"/>
                <a:gd name="connsiteX39" fmla="*/ 74474 w 100848"/>
                <a:gd name="connsiteY39" fmla="*/ 29864 h 60272"/>
                <a:gd name="connsiteX40" fmla="*/ 72910 w 100848"/>
                <a:gd name="connsiteY40" fmla="*/ 32049 h 60272"/>
                <a:gd name="connsiteX41" fmla="*/ 73999 w 100848"/>
                <a:gd name="connsiteY41" fmla="*/ 33740 h 60272"/>
                <a:gd name="connsiteX42" fmla="*/ 69224 w 100848"/>
                <a:gd name="connsiteY42" fmla="*/ 37602 h 60272"/>
                <a:gd name="connsiteX43" fmla="*/ 72568 w 100848"/>
                <a:gd name="connsiteY43" fmla="*/ 38564 h 60272"/>
                <a:gd name="connsiteX44" fmla="*/ 76508 w 100848"/>
                <a:gd name="connsiteY44" fmla="*/ 38569 h 60272"/>
                <a:gd name="connsiteX45" fmla="*/ 75109 w 100848"/>
                <a:gd name="connsiteY45" fmla="*/ 42867 h 60272"/>
                <a:gd name="connsiteX46" fmla="*/ 72396 w 100848"/>
                <a:gd name="connsiteY46" fmla="*/ 42846 h 60272"/>
                <a:gd name="connsiteX47" fmla="*/ 70072 w 100848"/>
                <a:gd name="connsiteY47" fmla="*/ 45083 h 60272"/>
                <a:gd name="connsiteX48" fmla="*/ 70244 w 100848"/>
                <a:gd name="connsiteY48" fmla="*/ 46867 h 60272"/>
                <a:gd name="connsiteX49" fmla="*/ 70624 w 100848"/>
                <a:gd name="connsiteY49" fmla="*/ 49098 h 60272"/>
                <a:gd name="connsiteX50" fmla="*/ 69536 w 100848"/>
                <a:gd name="connsiteY50" fmla="*/ 51874 h 60272"/>
                <a:gd name="connsiteX51" fmla="*/ 67696 w 100848"/>
                <a:gd name="connsiteY51" fmla="*/ 54668 h 60272"/>
                <a:gd name="connsiteX52" fmla="*/ 61485 w 100848"/>
                <a:gd name="connsiteY52" fmla="*/ 54756 h 60272"/>
                <a:gd name="connsiteX53" fmla="*/ 59008 w 100848"/>
                <a:gd name="connsiteY53" fmla="*/ 57361 h 60272"/>
                <a:gd name="connsiteX54" fmla="*/ 52494 w 100848"/>
                <a:gd name="connsiteY54" fmla="*/ 54924 h 60272"/>
                <a:gd name="connsiteX55" fmla="*/ 46927 w 100848"/>
                <a:gd name="connsiteY55" fmla="*/ 57111 h 60272"/>
                <a:gd name="connsiteX56" fmla="*/ 41092 w 100848"/>
                <a:gd name="connsiteY56" fmla="*/ 56663 h 60272"/>
                <a:gd name="connsiteX57" fmla="*/ 36662 w 100848"/>
                <a:gd name="connsiteY57" fmla="*/ 58454 h 60272"/>
                <a:gd name="connsiteX58" fmla="*/ 32084 w 100848"/>
                <a:gd name="connsiteY58" fmla="*/ 54920 h 60272"/>
                <a:gd name="connsiteX59" fmla="*/ 29045 w 100848"/>
                <a:gd name="connsiteY59" fmla="*/ 56382 h 60272"/>
                <a:gd name="connsiteX60" fmla="*/ 24835 w 100848"/>
                <a:gd name="connsiteY60" fmla="*/ 52119 h 60272"/>
                <a:gd name="connsiteX61" fmla="*/ 12601 w 100848"/>
                <a:gd name="connsiteY61" fmla="*/ 60245 h 60272"/>
                <a:gd name="connsiteX62" fmla="*/ 9248 w 100848"/>
                <a:gd name="connsiteY62" fmla="*/ 56985 h 60272"/>
                <a:gd name="connsiteX63" fmla="*/ 8532 w 100848"/>
                <a:gd name="connsiteY63" fmla="*/ 49295 h 60272"/>
                <a:gd name="connsiteX64" fmla="*/ 683 w 100848"/>
                <a:gd name="connsiteY64" fmla="*/ 44751 h 60272"/>
                <a:gd name="connsiteX0" fmla="*/ 683 w 100848"/>
                <a:gd name="connsiteY0" fmla="*/ 44751 h 66215"/>
                <a:gd name="connsiteX1" fmla="*/ 4206 w 100848"/>
                <a:gd name="connsiteY1" fmla="*/ 40885 h 66215"/>
                <a:gd name="connsiteX2" fmla="*/ 13786 w 100848"/>
                <a:gd name="connsiteY2" fmla="*/ 40814 h 66215"/>
                <a:gd name="connsiteX3" fmla="*/ 17936 w 100848"/>
                <a:gd name="connsiteY3" fmla="*/ 34899 h 66215"/>
                <a:gd name="connsiteX4" fmla="*/ 24349 w 100848"/>
                <a:gd name="connsiteY4" fmla="*/ 33920 h 66215"/>
                <a:gd name="connsiteX5" fmla="*/ 26849 w 100848"/>
                <a:gd name="connsiteY5" fmla="*/ 26814 h 66215"/>
                <a:gd name="connsiteX6" fmla="*/ 27550 w 100848"/>
                <a:gd name="connsiteY6" fmla="*/ 23320 h 66215"/>
                <a:gd name="connsiteX7" fmla="*/ 32552 w 100848"/>
                <a:gd name="connsiteY7" fmla="*/ 19047 h 66215"/>
                <a:gd name="connsiteX8" fmla="*/ 34621 w 100848"/>
                <a:gd name="connsiteY8" fmla="*/ 16380 h 66215"/>
                <a:gd name="connsiteX9" fmla="*/ 34537 w 100848"/>
                <a:gd name="connsiteY9" fmla="*/ 12760 h 66215"/>
                <a:gd name="connsiteX10" fmla="*/ 32166 w 100848"/>
                <a:gd name="connsiteY10" fmla="*/ 8931 h 66215"/>
                <a:gd name="connsiteX11" fmla="*/ 37615 w 100848"/>
                <a:gd name="connsiteY11" fmla="*/ 961 h 66215"/>
                <a:gd name="connsiteX12" fmla="*/ 42426 w 100848"/>
                <a:gd name="connsiteY12" fmla="*/ 4586 h 66215"/>
                <a:gd name="connsiteX13" fmla="*/ 46353 w 100848"/>
                <a:gd name="connsiteY13" fmla="*/ 5122 h 66215"/>
                <a:gd name="connsiteX14" fmla="*/ 49174 w 100848"/>
                <a:gd name="connsiteY14" fmla="*/ 2560 h 66215"/>
                <a:gd name="connsiteX15" fmla="*/ 52072 w 100848"/>
                <a:gd name="connsiteY15" fmla="*/ 4380 h 66215"/>
                <a:gd name="connsiteX16" fmla="*/ 54359 w 100848"/>
                <a:gd name="connsiteY16" fmla="*/ 88 h 66215"/>
                <a:gd name="connsiteX17" fmla="*/ 60139 w 100848"/>
                <a:gd name="connsiteY17" fmla="*/ 1604 h 66215"/>
                <a:gd name="connsiteX18" fmla="*/ 61421 w 100848"/>
                <a:gd name="connsiteY18" fmla="*/ 2950 h 66215"/>
                <a:gd name="connsiteX19" fmla="*/ 56857 w 100848"/>
                <a:gd name="connsiteY19" fmla="*/ 5507 h 66215"/>
                <a:gd name="connsiteX20" fmla="*/ 57342 w 100848"/>
                <a:gd name="connsiteY20" fmla="*/ 7470 h 66215"/>
                <a:gd name="connsiteX21" fmla="*/ 64328 w 100848"/>
                <a:gd name="connsiteY21" fmla="*/ 8203 h 66215"/>
                <a:gd name="connsiteX22" fmla="*/ 68124 w 100848"/>
                <a:gd name="connsiteY22" fmla="*/ 11325 h 66215"/>
                <a:gd name="connsiteX23" fmla="*/ 70992 w 100848"/>
                <a:gd name="connsiteY23" fmla="*/ 11312 h 66215"/>
                <a:gd name="connsiteX24" fmla="*/ 75158 w 100848"/>
                <a:gd name="connsiteY24" fmla="*/ 10930 h 66215"/>
                <a:gd name="connsiteX25" fmla="*/ 77515 w 100848"/>
                <a:gd name="connsiteY25" fmla="*/ 7829 h 66215"/>
                <a:gd name="connsiteX26" fmla="*/ 80307 w 100848"/>
                <a:gd name="connsiteY26" fmla="*/ 6722 h 66215"/>
                <a:gd name="connsiteX27" fmla="*/ 84386 w 100848"/>
                <a:gd name="connsiteY27" fmla="*/ 10078 h 66215"/>
                <a:gd name="connsiteX28" fmla="*/ 93586 w 100848"/>
                <a:gd name="connsiteY28" fmla="*/ 14323 h 66215"/>
                <a:gd name="connsiteX29" fmla="*/ 94137 w 100848"/>
                <a:gd name="connsiteY29" fmla="*/ 17577 h 66215"/>
                <a:gd name="connsiteX30" fmla="*/ 100725 w 100848"/>
                <a:gd name="connsiteY30" fmla="*/ 18416 h 66215"/>
                <a:gd name="connsiteX31" fmla="*/ 98517 w 100848"/>
                <a:gd name="connsiteY31" fmla="*/ 20007 h 66215"/>
                <a:gd name="connsiteX32" fmla="*/ 99563 w 100848"/>
                <a:gd name="connsiteY32" fmla="*/ 22146 h 66215"/>
                <a:gd name="connsiteX33" fmla="*/ 95703 w 100848"/>
                <a:gd name="connsiteY33" fmla="*/ 23966 h 66215"/>
                <a:gd name="connsiteX34" fmla="*/ 91029 w 100848"/>
                <a:gd name="connsiteY34" fmla="*/ 25860 h 66215"/>
                <a:gd name="connsiteX35" fmla="*/ 90270 w 100848"/>
                <a:gd name="connsiteY35" fmla="*/ 28618 h 66215"/>
                <a:gd name="connsiteX36" fmla="*/ 84714 w 100848"/>
                <a:gd name="connsiteY36" fmla="*/ 29486 h 66215"/>
                <a:gd name="connsiteX37" fmla="*/ 81223 w 100848"/>
                <a:gd name="connsiteY37" fmla="*/ 30858 h 66215"/>
                <a:gd name="connsiteX38" fmla="*/ 78683 w 100848"/>
                <a:gd name="connsiteY38" fmla="*/ 28208 h 66215"/>
                <a:gd name="connsiteX39" fmla="*/ 74474 w 100848"/>
                <a:gd name="connsiteY39" fmla="*/ 29864 h 66215"/>
                <a:gd name="connsiteX40" fmla="*/ 72910 w 100848"/>
                <a:gd name="connsiteY40" fmla="*/ 32049 h 66215"/>
                <a:gd name="connsiteX41" fmla="*/ 73999 w 100848"/>
                <a:gd name="connsiteY41" fmla="*/ 33740 h 66215"/>
                <a:gd name="connsiteX42" fmla="*/ 69224 w 100848"/>
                <a:gd name="connsiteY42" fmla="*/ 37602 h 66215"/>
                <a:gd name="connsiteX43" fmla="*/ 72568 w 100848"/>
                <a:gd name="connsiteY43" fmla="*/ 38564 h 66215"/>
                <a:gd name="connsiteX44" fmla="*/ 76508 w 100848"/>
                <a:gd name="connsiteY44" fmla="*/ 38569 h 66215"/>
                <a:gd name="connsiteX45" fmla="*/ 75109 w 100848"/>
                <a:gd name="connsiteY45" fmla="*/ 42867 h 66215"/>
                <a:gd name="connsiteX46" fmla="*/ 72396 w 100848"/>
                <a:gd name="connsiteY46" fmla="*/ 42846 h 66215"/>
                <a:gd name="connsiteX47" fmla="*/ 70072 w 100848"/>
                <a:gd name="connsiteY47" fmla="*/ 45083 h 66215"/>
                <a:gd name="connsiteX48" fmla="*/ 70244 w 100848"/>
                <a:gd name="connsiteY48" fmla="*/ 46867 h 66215"/>
                <a:gd name="connsiteX49" fmla="*/ 70624 w 100848"/>
                <a:gd name="connsiteY49" fmla="*/ 49098 h 66215"/>
                <a:gd name="connsiteX50" fmla="*/ 69536 w 100848"/>
                <a:gd name="connsiteY50" fmla="*/ 51874 h 66215"/>
                <a:gd name="connsiteX51" fmla="*/ 67696 w 100848"/>
                <a:gd name="connsiteY51" fmla="*/ 54668 h 66215"/>
                <a:gd name="connsiteX52" fmla="*/ 61485 w 100848"/>
                <a:gd name="connsiteY52" fmla="*/ 54756 h 66215"/>
                <a:gd name="connsiteX53" fmla="*/ 59008 w 100848"/>
                <a:gd name="connsiteY53" fmla="*/ 57361 h 66215"/>
                <a:gd name="connsiteX54" fmla="*/ 52494 w 100848"/>
                <a:gd name="connsiteY54" fmla="*/ 54924 h 66215"/>
                <a:gd name="connsiteX55" fmla="*/ 46927 w 100848"/>
                <a:gd name="connsiteY55" fmla="*/ 57111 h 66215"/>
                <a:gd name="connsiteX56" fmla="*/ 41092 w 100848"/>
                <a:gd name="connsiteY56" fmla="*/ 56663 h 66215"/>
                <a:gd name="connsiteX57" fmla="*/ 36662 w 100848"/>
                <a:gd name="connsiteY57" fmla="*/ 58454 h 66215"/>
                <a:gd name="connsiteX58" fmla="*/ 32084 w 100848"/>
                <a:gd name="connsiteY58" fmla="*/ 54920 h 66215"/>
                <a:gd name="connsiteX59" fmla="*/ 29045 w 100848"/>
                <a:gd name="connsiteY59" fmla="*/ 56382 h 66215"/>
                <a:gd name="connsiteX60" fmla="*/ 10379 w 100848"/>
                <a:gd name="connsiteY60" fmla="*/ 66142 h 66215"/>
                <a:gd name="connsiteX61" fmla="*/ 12601 w 100848"/>
                <a:gd name="connsiteY61" fmla="*/ 60245 h 66215"/>
                <a:gd name="connsiteX62" fmla="*/ 9248 w 100848"/>
                <a:gd name="connsiteY62" fmla="*/ 56985 h 66215"/>
                <a:gd name="connsiteX63" fmla="*/ 8532 w 100848"/>
                <a:gd name="connsiteY63" fmla="*/ 49295 h 66215"/>
                <a:gd name="connsiteX64" fmla="*/ 683 w 100848"/>
                <a:gd name="connsiteY64" fmla="*/ 44751 h 66215"/>
                <a:gd name="connsiteX0" fmla="*/ 683 w 100848"/>
                <a:gd name="connsiteY0" fmla="*/ 44751 h 70981"/>
                <a:gd name="connsiteX1" fmla="*/ 4206 w 100848"/>
                <a:gd name="connsiteY1" fmla="*/ 40885 h 70981"/>
                <a:gd name="connsiteX2" fmla="*/ 13786 w 100848"/>
                <a:gd name="connsiteY2" fmla="*/ 40814 h 70981"/>
                <a:gd name="connsiteX3" fmla="*/ 17936 w 100848"/>
                <a:gd name="connsiteY3" fmla="*/ 34899 h 70981"/>
                <a:gd name="connsiteX4" fmla="*/ 24349 w 100848"/>
                <a:gd name="connsiteY4" fmla="*/ 33920 h 70981"/>
                <a:gd name="connsiteX5" fmla="*/ 26849 w 100848"/>
                <a:gd name="connsiteY5" fmla="*/ 26814 h 70981"/>
                <a:gd name="connsiteX6" fmla="*/ 27550 w 100848"/>
                <a:gd name="connsiteY6" fmla="*/ 23320 h 70981"/>
                <a:gd name="connsiteX7" fmla="*/ 32552 w 100848"/>
                <a:gd name="connsiteY7" fmla="*/ 19047 h 70981"/>
                <a:gd name="connsiteX8" fmla="*/ 34621 w 100848"/>
                <a:gd name="connsiteY8" fmla="*/ 16380 h 70981"/>
                <a:gd name="connsiteX9" fmla="*/ 34537 w 100848"/>
                <a:gd name="connsiteY9" fmla="*/ 12760 h 70981"/>
                <a:gd name="connsiteX10" fmla="*/ 32166 w 100848"/>
                <a:gd name="connsiteY10" fmla="*/ 8931 h 70981"/>
                <a:gd name="connsiteX11" fmla="*/ 37615 w 100848"/>
                <a:gd name="connsiteY11" fmla="*/ 961 h 70981"/>
                <a:gd name="connsiteX12" fmla="*/ 42426 w 100848"/>
                <a:gd name="connsiteY12" fmla="*/ 4586 h 70981"/>
                <a:gd name="connsiteX13" fmla="*/ 46353 w 100848"/>
                <a:gd name="connsiteY13" fmla="*/ 5122 h 70981"/>
                <a:gd name="connsiteX14" fmla="*/ 49174 w 100848"/>
                <a:gd name="connsiteY14" fmla="*/ 2560 h 70981"/>
                <a:gd name="connsiteX15" fmla="*/ 52072 w 100848"/>
                <a:gd name="connsiteY15" fmla="*/ 4380 h 70981"/>
                <a:gd name="connsiteX16" fmla="*/ 54359 w 100848"/>
                <a:gd name="connsiteY16" fmla="*/ 88 h 70981"/>
                <a:gd name="connsiteX17" fmla="*/ 60139 w 100848"/>
                <a:gd name="connsiteY17" fmla="*/ 1604 h 70981"/>
                <a:gd name="connsiteX18" fmla="*/ 61421 w 100848"/>
                <a:gd name="connsiteY18" fmla="*/ 2950 h 70981"/>
                <a:gd name="connsiteX19" fmla="*/ 56857 w 100848"/>
                <a:gd name="connsiteY19" fmla="*/ 5507 h 70981"/>
                <a:gd name="connsiteX20" fmla="*/ 57342 w 100848"/>
                <a:gd name="connsiteY20" fmla="*/ 7470 h 70981"/>
                <a:gd name="connsiteX21" fmla="*/ 64328 w 100848"/>
                <a:gd name="connsiteY21" fmla="*/ 8203 h 70981"/>
                <a:gd name="connsiteX22" fmla="*/ 68124 w 100848"/>
                <a:gd name="connsiteY22" fmla="*/ 11325 h 70981"/>
                <a:gd name="connsiteX23" fmla="*/ 70992 w 100848"/>
                <a:gd name="connsiteY23" fmla="*/ 11312 h 70981"/>
                <a:gd name="connsiteX24" fmla="*/ 75158 w 100848"/>
                <a:gd name="connsiteY24" fmla="*/ 10930 h 70981"/>
                <a:gd name="connsiteX25" fmla="*/ 77515 w 100848"/>
                <a:gd name="connsiteY25" fmla="*/ 7829 h 70981"/>
                <a:gd name="connsiteX26" fmla="*/ 80307 w 100848"/>
                <a:gd name="connsiteY26" fmla="*/ 6722 h 70981"/>
                <a:gd name="connsiteX27" fmla="*/ 84386 w 100848"/>
                <a:gd name="connsiteY27" fmla="*/ 10078 h 70981"/>
                <a:gd name="connsiteX28" fmla="*/ 93586 w 100848"/>
                <a:gd name="connsiteY28" fmla="*/ 14323 h 70981"/>
                <a:gd name="connsiteX29" fmla="*/ 94137 w 100848"/>
                <a:gd name="connsiteY29" fmla="*/ 17577 h 70981"/>
                <a:gd name="connsiteX30" fmla="*/ 100725 w 100848"/>
                <a:gd name="connsiteY30" fmla="*/ 18416 h 70981"/>
                <a:gd name="connsiteX31" fmla="*/ 98517 w 100848"/>
                <a:gd name="connsiteY31" fmla="*/ 20007 h 70981"/>
                <a:gd name="connsiteX32" fmla="*/ 99563 w 100848"/>
                <a:gd name="connsiteY32" fmla="*/ 22146 h 70981"/>
                <a:gd name="connsiteX33" fmla="*/ 95703 w 100848"/>
                <a:gd name="connsiteY33" fmla="*/ 23966 h 70981"/>
                <a:gd name="connsiteX34" fmla="*/ 91029 w 100848"/>
                <a:gd name="connsiteY34" fmla="*/ 25860 h 70981"/>
                <a:gd name="connsiteX35" fmla="*/ 90270 w 100848"/>
                <a:gd name="connsiteY35" fmla="*/ 28618 h 70981"/>
                <a:gd name="connsiteX36" fmla="*/ 84714 w 100848"/>
                <a:gd name="connsiteY36" fmla="*/ 29486 h 70981"/>
                <a:gd name="connsiteX37" fmla="*/ 81223 w 100848"/>
                <a:gd name="connsiteY37" fmla="*/ 30858 h 70981"/>
                <a:gd name="connsiteX38" fmla="*/ 78683 w 100848"/>
                <a:gd name="connsiteY38" fmla="*/ 28208 h 70981"/>
                <a:gd name="connsiteX39" fmla="*/ 74474 w 100848"/>
                <a:gd name="connsiteY39" fmla="*/ 29864 h 70981"/>
                <a:gd name="connsiteX40" fmla="*/ 72910 w 100848"/>
                <a:gd name="connsiteY40" fmla="*/ 32049 h 70981"/>
                <a:gd name="connsiteX41" fmla="*/ 73999 w 100848"/>
                <a:gd name="connsiteY41" fmla="*/ 33740 h 70981"/>
                <a:gd name="connsiteX42" fmla="*/ 69224 w 100848"/>
                <a:gd name="connsiteY42" fmla="*/ 37602 h 70981"/>
                <a:gd name="connsiteX43" fmla="*/ 72568 w 100848"/>
                <a:gd name="connsiteY43" fmla="*/ 38564 h 70981"/>
                <a:gd name="connsiteX44" fmla="*/ 76508 w 100848"/>
                <a:gd name="connsiteY44" fmla="*/ 38569 h 70981"/>
                <a:gd name="connsiteX45" fmla="*/ 75109 w 100848"/>
                <a:gd name="connsiteY45" fmla="*/ 42867 h 70981"/>
                <a:gd name="connsiteX46" fmla="*/ 72396 w 100848"/>
                <a:gd name="connsiteY46" fmla="*/ 42846 h 70981"/>
                <a:gd name="connsiteX47" fmla="*/ 70072 w 100848"/>
                <a:gd name="connsiteY47" fmla="*/ 45083 h 70981"/>
                <a:gd name="connsiteX48" fmla="*/ 70244 w 100848"/>
                <a:gd name="connsiteY48" fmla="*/ 46867 h 70981"/>
                <a:gd name="connsiteX49" fmla="*/ 70624 w 100848"/>
                <a:gd name="connsiteY49" fmla="*/ 49098 h 70981"/>
                <a:gd name="connsiteX50" fmla="*/ 69536 w 100848"/>
                <a:gd name="connsiteY50" fmla="*/ 51874 h 70981"/>
                <a:gd name="connsiteX51" fmla="*/ 67696 w 100848"/>
                <a:gd name="connsiteY51" fmla="*/ 54668 h 70981"/>
                <a:gd name="connsiteX52" fmla="*/ 61485 w 100848"/>
                <a:gd name="connsiteY52" fmla="*/ 54756 h 70981"/>
                <a:gd name="connsiteX53" fmla="*/ 59008 w 100848"/>
                <a:gd name="connsiteY53" fmla="*/ 57361 h 70981"/>
                <a:gd name="connsiteX54" fmla="*/ 52494 w 100848"/>
                <a:gd name="connsiteY54" fmla="*/ 54924 h 70981"/>
                <a:gd name="connsiteX55" fmla="*/ 46927 w 100848"/>
                <a:gd name="connsiteY55" fmla="*/ 57111 h 70981"/>
                <a:gd name="connsiteX56" fmla="*/ 41092 w 100848"/>
                <a:gd name="connsiteY56" fmla="*/ 56663 h 70981"/>
                <a:gd name="connsiteX57" fmla="*/ 36662 w 100848"/>
                <a:gd name="connsiteY57" fmla="*/ 58454 h 70981"/>
                <a:gd name="connsiteX58" fmla="*/ 32084 w 100848"/>
                <a:gd name="connsiteY58" fmla="*/ 54920 h 70981"/>
                <a:gd name="connsiteX59" fmla="*/ 12996 w 100848"/>
                <a:gd name="connsiteY59" fmla="*/ 70975 h 70981"/>
                <a:gd name="connsiteX60" fmla="*/ 10379 w 100848"/>
                <a:gd name="connsiteY60" fmla="*/ 66142 h 70981"/>
                <a:gd name="connsiteX61" fmla="*/ 12601 w 100848"/>
                <a:gd name="connsiteY61" fmla="*/ 60245 h 70981"/>
                <a:gd name="connsiteX62" fmla="*/ 9248 w 100848"/>
                <a:gd name="connsiteY62" fmla="*/ 56985 h 70981"/>
                <a:gd name="connsiteX63" fmla="*/ 8532 w 100848"/>
                <a:gd name="connsiteY63" fmla="*/ 49295 h 70981"/>
                <a:gd name="connsiteX64" fmla="*/ 683 w 100848"/>
                <a:gd name="connsiteY64" fmla="*/ 44751 h 70981"/>
                <a:gd name="connsiteX0" fmla="*/ 683 w 100848"/>
                <a:gd name="connsiteY0" fmla="*/ 44751 h 71040"/>
                <a:gd name="connsiteX1" fmla="*/ 4206 w 100848"/>
                <a:gd name="connsiteY1" fmla="*/ 40885 h 71040"/>
                <a:gd name="connsiteX2" fmla="*/ 13786 w 100848"/>
                <a:gd name="connsiteY2" fmla="*/ 40814 h 71040"/>
                <a:gd name="connsiteX3" fmla="*/ 17936 w 100848"/>
                <a:gd name="connsiteY3" fmla="*/ 34899 h 71040"/>
                <a:gd name="connsiteX4" fmla="*/ 24349 w 100848"/>
                <a:gd name="connsiteY4" fmla="*/ 33920 h 71040"/>
                <a:gd name="connsiteX5" fmla="*/ 26849 w 100848"/>
                <a:gd name="connsiteY5" fmla="*/ 26814 h 71040"/>
                <a:gd name="connsiteX6" fmla="*/ 27550 w 100848"/>
                <a:gd name="connsiteY6" fmla="*/ 23320 h 71040"/>
                <a:gd name="connsiteX7" fmla="*/ 32552 w 100848"/>
                <a:gd name="connsiteY7" fmla="*/ 19047 h 71040"/>
                <a:gd name="connsiteX8" fmla="*/ 34621 w 100848"/>
                <a:gd name="connsiteY8" fmla="*/ 16380 h 71040"/>
                <a:gd name="connsiteX9" fmla="*/ 34537 w 100848"/>
                <a:gd name="connsiteY9" fmla="*/ 12760 h 71040"/>
                <a:gd name="connsiteX10" fmla="*/ 32166 w 100848"/>
                <a:gd name="connsiteY10" fmla="*/ 8931 h 71040"/>
                <a:gd name="connsiteX11" fmla="*/ 37615 w 100848"/>
                <a:gd name="connsiteY11" fmla="*/ 961 h 71040"/>
                <a:gd name="connsiteX12" fmla="*/ 42426 w 100848"/>
                <a:gd name="connsiteY12" fmla="*/ 4586 h 71040"/>
                <a:gd name="connsiteX13" fmla="*/ 46353 w 100848"/>
                <a:gd name="connsiteY13" fmla="*/ 5122 h 71040"/>
                <a:gd name="connsiteX14" fmla="*/ 49174 w 100848"/>
                <a:gd name="connsiteY14" fmla="*/ 2560 h 71040"/>
                <a:gd name="connsiteX15" fmla="*/ 52072 w 100848"/>
                <a:gd name="connsiteY15" fmla="*/ 4380 h 71040"/>
                <a:gd name="connsiteX16" fmla="*/ 54359 w 100848"/>
                <a:gd name="connsiteY16" fmla="*/ 88 h 71040"/>
                <a:gd name="connsiteX17" fmla="*/ 60139 w 100848"/>
                <a:gd name="connsiteY17" fmla="*/ 1604 h 71040"/>
                <a:gd name="connsiteX18" fmla="*/ 61421 w 100848"/>
                <a:gd name="connsiteY18" fmla="*/ 2950 h 71040"/>
                <a:gd name="connsiteX19" fmla="*/ 56857 w 100848"/>
                <a:gd name="connsiteY19" fmla="*/ 5507 h 71040"/>
                <a:gd name="connsiteX20" fmla="*/ 57342 w 100848"/>
                <a:gd name="connsiteY20" fmla="*/ 7470 h 71040"/>
                <a:gd name="connsiteX21" fmla="*/ 64328 w 100848"/>
                <a:gd name="connsiteY21" fmla="*/ 8203 h 71040"/>
                <a:gd name="connsiteX22" fmla="*/ 68124 w 100848"/>
                <a:gd name="connsiteY22" fmla="*/ 11325 h 71040"/>
                <a:gd name="connsiteX23" fmla="*/ 70992 w 100848"/>
                <a:gd name="connsiteY23" fmla="*/ 11312 h 71040"/>
                <a:gd name="connsiteX24" fmla="*/ 75158 w 100848"/>
                <a:gd name="connsiteY24" fmla="*/ 10930 h 71040"/>
                <a:gd name="connsiteX25" fmla="*/ 77515 w 100848"/>
                <a:gd name="connsiteY25" fmla="*/ 7829 h 71040"/>
                <a:gd name="connsiteX26" fmla="*/ 80307 w 100848"/>
                <a:gd name="connsiteY26" fmla="*/ 6722 h 71040"/>
                <a:gd name="connsiteX27" fmla="*/ 84386 w 100848"/>
                <a:gd name="connsiteY27" fmla="*/ 10078 h 71040"/>
                <a:gd name="connsiteX28" fmla="*/ 93586 w 100848"/>
                <a:gd name="connsiteY28" fmla="*/ 14323 h 71040"/>
                <a:gd name="connsiteX29" fmla="*/ 94137 w 100848"/>
                <a:gd name="connsiteY29" fmla="*/ 17577 h 71040"/>
                <a:gd name="connsiteX30" fmla="*/ 100725 w 100848"/>
                <a:gd name="connsiteY30" fmla="*/ 18416 h 71040"/>
                <a:gd name="connsiteX31" fmla="*/ 98517 w 100848"/>
                <a:gd name="connsiteY31" fmla="*/ 20007 h 71040"/>
                <a:gd name="connsiteX32" fmla="*/ 99563 w 100848"/>
                <a:gd name="connsiteY32" fmla="*/ 22146 h 71040"/>
                <a:gd name="connsiteX33" fmla="*/ 95703 w 100848"/>
                <a:gd name="connsiteY33" fmla="*/ 23966 h 71040"/>
                <a:gd name="connsiteX34" fmla="*/ 91029 w 100848"/>
                <a:gd name="connsiteY34" fmla="*/ 25860 h 71040"/>
                <a:gd name="connsiteX35" fmla="*/ 90270 w 100848"/>
                <a:gd name="connsiteY35" fmla="*/ 28618 h 71040"/>
                <a:gd name="connsiteX36" fmla="*/ 84714 w 100848"/>
                <a:gd name="connsiteY36" fmla="*/ 29486 h 71040"/>
                <a:gd name="connsiteX37" fmla="*/ 81223 w 100848"/>
                <a:gd name="connsiteY37" fmla="*/ 30858 h 71040"/>
                <a:gd name="connsiteX38" fmla="*/ 78683 w 100848"/>
                <a:gd name="connsiteY38" fmla="*/ 28208 h 71040"/>
                <a:gd name="connsiteX39" fmla="*/ 74474 w 100848"/>
                <a:gd name="connsiteY39" fmla="*/ 29864 h 71040"/>
                <a:gd name="connsiteX40" fmla="*/ 72910 w 100848"/>
                <a:gd name="connsiteY40" fmla="*/ 32049 h 71040"/>
                <a:gd name="connsiteX41" fmla="*/ 73999 w 100848"/>
                <a:gd name="connsiteY41" fmla="*/ 33740 h 71040"/>
                <a:gd name="connsiteX42" fmla="*/ 69224 w 100848"/>
                <a:gd name="connsiteY42" fmla="*/ 37602 h 71040"/>
                <a:gd name="connsiteX43" fmla="*/ 72568 w 100848"/>
                <a:gd name="connsiteY43" fmla="*/ 38564 h 71040"/>
                <a:gd name="connsiteX44" fmla="*/ 76508 w 100848"/>
                <a:gd name="connsiteY44" fmla="*/ 38569 h 71040"/>
                <a:gd name="connsiteX45" fmla="*/ 75109 w 100848"/>
                <a:gd name="connsiteY45" fmla="*/ 42867 h 71040"/>
                <a:gd name="connsiteX46" fmla="*/ 72396 w 100848"/>
                <a:gd name="connsiteY46" fmla="*/ 42846 h 71040"/>
                <a:gd name="connsiteX47" fmla="*/ 70072 w 100848"/>
                <a:gd name="connsiteY47" fmla="*/ 45083 h 71040"/>
                <a:gd name="connsiteX48" fmla="*/ 70244 w 100848"/>
                <a:gd name="connsiteY48" fmla="*/ 46867 h 71040"/>
                <a:gd name="connsiteX49" fmla="*/ 70624 w 100848"/>
                <a:gd name="connsiteY49" fmla="*/ 49098 h 71040"/>
                <a:gd name="connsiteX50" fmla="*/ 69536 w 100848"/>
                <a:gd name="connsiteY50" fmla="*/ 51874 h 71040"/>
                <a:gd name="connsiteX51" fmla="*/ 67696 w 100848"/>
                <a:gd name="connsiteY51" fmla="*/ 54668 h 71040"/>
                <a:gd name="connsiteX52" fmla="*/ 61485 w 100848"/>
                <a:gd name="connsiteY52" fmla="*/ 54756 h 71040"/>
                <a:gd name="connsiteX53" fmla="*/ 59008 w 100848"/>
                <a:gd name="connsiteY53" fmla="*/ 57361 h 71040"/>
                <a:gd name="connsiteX54" fmla="*/ 52494 w 100848"/>
                <a:gd name="connsiteY54" fmla="*/ 54924 h 71040"/>
                <a:gd name="connsiteX55" fmla="*/ 46927 w 100848"/>
                <a:gd name="connsiteY55" fmla="*/ 57111 h 71040"/>
                <a:gd name="connsiteX56" fmla="*/ 41092 w 100848"/>
                <a:gd name="connsiteY56" fmla="*/ 56663 h 71040"/>
                <a:gd name="connsiteX57" fmla="*/ 36662 w 100848"/>
                <a:gd name="connsiteY57" fmla="*/ 58454 h 71040"/>
                <a:gd name="connsiteX58" fmla="*/ 20687 w 100848"/>
                <a:gd name="connsiteY58" fmla="*/ 70676 h 71040"/>
                <a:gd name="connsiteX59" fmla="*/ 12996 w 100848"/>
                <a:gd name="connsiteY59" fmla="*/ 70975 h 71040"/>
                <a:gd name="connsiteX60" fmla="*/ 10379 w 100848"/>
                <a:gd name="connsiteY60" fmla="*/ 66142 h 71040"/>
                <a:gd name="connsiteX61" fmla="*/ 12601 w 100848"/>
                <a:gd name="connsiteY61" fmla="*/ 60245 h 71040"/>
                <a:gd name="connsiteX62" fmla="*/ 9248 w 100848"/>
                <a:gd name="connsiteY62" fmla="*/ 56985 h 71040"/>
                <a:gd name="connsiteX63" fmla="*/ 8532 w 100848"/>
                <a:gd name="connsiteY63" fmla="*/ 49295 h 71040"/>
                <a:gd name="connsiteX64" fmla="*/ 683 w 100848"/>
                <a:gd name="connsiteY64" fmla="*/ 44751 h 71040"/>
                <a:gd name="connsiteX0" fmla="*/ 683 w 100848"/>
                <a:gd name="connsiteY0" fmla="*/ 44751 h 74778"/>
                <a:gd name="connsiteX1" fmla="*/ 4206 w 100848"/>
                <a:gd name="connsiteY1" fmla="*/ 40885 h 74778"/>
                <a:gd name="connsiteX2" fmla="*/ 13786 w 100848"/>
                <a:gd name="connsiteY2" fmla="*/ 40814 h 74778"/>
                <a:gd name="connsiteX3" fmla="*/ 17936 w 100848"/>
                <a:gd name="connsiteY3" fmla="*/ 34899 h 74778"/>
                <a:gd name="connsiteX4" fmla="*/ 24349 w 100848"/>
                <a:gd name="connsiteY4" fmla="*/ 33920 h 74778"/>
                <a:gd name="connsiteX5" fmla="*/ 26849 w 100848"/>
                <a:gd name="connsiteY5" fmla="*/ 26814 h 74778"/>
                <a:gd name="connsiteX6" fmla="*/ 27550 w 100848"/>
                <a:gd name="connsiteY6" fmla="*/ 23320 h 74778"/>
                <a:gd name="connsiteX7" fmla="*/ 32552 w 100848"/>
                <a:gd name="connsiteY7" fmla="*/ 19047 h 74778"/>
                <a:gd name="connsiteX8" fmla="*/ 34621 w 100848"/>
                <a:gd name="connsiteY8" fmla="*/ 16380 h 74778"/>
                <a:gd name="connsiteX9" fmla="*/ 34537 w 100848"/>
                <a:gd name="connsiteY9" fmla="*/ 12760 h 74778"/>
                <a:gd name="connsiteX10" fmla="*/ 32166 w 100848"/>
                <a:gd name="connsiteY10" fmla="*/ 8931 h 74778"/>
                <a:gd name="connsiteX11" fmla="*/ 37615 w 100848"/>
                <a:gd name="connsiteY11" fmla="*/ 961 h 74778"/>
                <a:gd name="connsiteX12" fmla="*/ 42426 w 100848"/>
                <a:gd name="connsiteY12" fmla="*/ 4586 h 74778"/>
                <a:gd name="connsiteX13" fmla="*/ 46353 w 100848"/>
                <a:gd name="connsiteY13" fmla="*/ 5122 h 74778"/>
                <a:gd name="connsiteX14" fmla="*/ 49174 w 100848"/>
                <a:gd name="connsiteY14" fmla="*/ 2560 h 74778"/>
                <a:gd name="connsiteX15" fmla="*/ 52072 w 100848"/>
                <a:gd name="connsiteY15" fmla="*/ 4380 h 74778"/>
                <a:gd name="connsiteX16" fmla="*/ 54359 w 100848"/>
                <a:gd name="connsiteY16" fmla="*/ 88 h 74778"/>
                <a:gd name="connsiteX17" fmla="*/ 60139 w 100848"/>
                <a:gd name="connsiteY17" fmla="*/ 1604 h 74778"/>
                <a:gd name="connsiteX18" fmla="*/ 61421 w 100848"/>
                <a:gd name="connsiteY18" fmla="*/ 2950 h 74778"/>
                <a:gd name="connsiteX19" fmla="*/ 56857 w 100848"/>
                <a:gd name="connsiteY19" fmla="*/ 5507 h 74778"/>
                <a:gd name="connsiteX20" fmla="*/ 57342 w 100848"/>
                <a:gd name="connsiteY20" fmla="*/ 7470 h 74778"/>
                <a:gd name="connsiteX21" fmla="*/ 64328 w 100848"/>
                <a:gd name="connsiteY21" fmla="*/ 8203 h 74778"/>
                <a:gd name="connsiteX22" fmla="*/ 68124 w 100848"/>
                <a:gd name="connsiteY22" fmla="*/ 11325 h 74778"/>
                <a:gd name="connsiteX23" fmla="*/ 70992 w 100848"/>
                <a:gd name="connsiteY23" fmla="*/ 11312 h 74778"/>
                <a:gd name="connsiteX24" fmla="*/ 75158 w 100848"/>
                <a:gd name="connsiteY24" fmla="*/ 10930 h 74778"/>
                <a:gd name="connsiteX25" fmla="*/ 77515 w 100848"/>
                <a:gd name="connsiteY25" fmla="*/ 7829 h 74778"/>
                <a:gd name="connsiteX26" fmla="*/ 80307 w 100848"/>
                <a:gd name="connsiteY26" fmla="*/ 6722 h 74778"/>
                <a:gd name="connsiteX27" fmla="*/ 84386 w 100848"/>
                <a:gd name="connsiteY27" fmla="*/ 10078 h 74778"/>
                <a:gd name="connsiteX28" fmla="*/ 93586 w 100848"/>
                <a:gd name="connsiteY28" fmla="*/ 14323 h 74778"/>
                <a:gd name="connsiteX29" fmla="*/ 94137 w 100848"/>
                <a:gd name="connsiteY29" fmla="*/ 17577 h 74778"/>
                <a:gd name="connsiteX30" fmla="*/ 100725 w 100848"/>
                <a:gd name="connsiteY30" fmla="*/ 18416 h 74778"/>
                <a:gd name="connsiteX31" fmla="*/ 98517 w 100848"/>
                <a:gd name="connsiteY31" fmla="*/ 20007 h 74778"/>
                <a:gd name="connsiteX32" fmla="*/ 99563 w 100848"/>
                <a:gd name="connsiteY32" fmla="*/ 22146 h 74778"/>
                <a:gd name="connsiteX33" fmla="*/ 95703 w 100848"/>
                <a:gd name="connsiteY33" fmla="*/ 23966 h 74778"/>
                <a:gd name="connsiteX34" fmla="*/ 91029 w 100848"/>
                <a:gd name="connsiteY34" fmla="*/ 25860 h 74778"/>
                <a:gd name="connsiteX35" fmla="*/ 90270 w 100848"/>
                <a:gd name="connsiteY35" fmla="*/ 28618 h 74778"/>
                <a:gd name="connsiteX36" fmla="*/ 84714 w 100848"/>
                <a:gd name="connsiteY36" fmla="*/ 29486 h 74778"/>
                <a:gd name="connsiteX37" fmla="*/ 81223 w 100848"/>
                <a:gd name="connsiteY37" fmla="*/ 30858 h 74778"/>
                <a:gd name="connsiteX38" fmla="*/ 78683 w 100848"/>
                <a:gd name="connsiteY38" fmla="*/ 28208 h 74778"/>
                <a:gd name="connsiteX39" fmla="*/ 74474 w 100848"/>
                <a:gd name="connsiteY39" fmla="*/ 29864 h 74778"/>
                <a:gd name="connsiteX40" fmla="*/ 72910 w 100848"/>
                <a:gd name="connsiteY40" fmla="*/ 32049 h 74778"/>
                <a:gd name="connsiteX41" fmla="*/ 73999 w 100848"/>
                <a:gd name="connsiteY41" fmla="*/ 33740 h 74778"/>
                <a:gd name="connsiteX42" fmla="*/ 69224 w 100848"/>
                <a:gd name="connsiteY42" fmla="*/ 37602 h 74778"/>
                <a:gd name="connsiteX43" fmla="*/ 72568 w 100848"/>
                <a:gd name="connsiteY43" fmla="*/ 38564 h 74778"/>
                <a:gd name="connsiteX44" fmla="*/ 76508 w 100848"/>
                <a:gd name="connsiteY44" fmla="*/ 38569 h 74778"/>
                <a:gd name="connsiteX45" fmla="*/ 75109 w 100848"/>
                <a:gd name="connsiteY45" fmla="*/ 42867 h 74778"/>
                <a:gd name="connsiteX46" fmla="*/ 72396 w 100848"/>
                <a:gd name="connsiteY46" fmla="*/ 42846 h 74778"/>
                <a:gd name="connsiteX47" fmla="*/ 70072 w 100848"/>
                <a:gd name="connsiteY47" fmla="*/ 45083 h 74778"/>
                <a:gd name="connsiteX48" fmla="*/ 70244 w 100848"/>
                <a:gd name="connsiteY48" fmla="*/ 46867 h 74778"/>
                <a:gd name="connsiteX49" fmla="*/ 70624 w 100848"/>
                <a:gd name="connsiteY49" fmla="*/ 49098 h 74778"/>
                <a:gd name="connsiteX50" fmla="*/ 69536 w 100848"/>
                <a:gd name="connsiteY50" fmla="*/ 51874 h 74778"/>
                <a:gd name="connsiteX51" fmla="*/ 67696 w 100848"/>
                <a:gd name="connsiteY51" fmla="*/ 54668 h 74778"/>
                <a:gd name="connsiteX52" fmla="*/ 61485 w 100848"/>
                <a:gd name="connsiteY52" fmla="*/ 54756 h 74778"/>
                <a:gd name="connsiteX53" fmla="*/ 59008 w 100848"/>
                <a:gd name="connsiteY53" fmla="*/ 57361 h 74778"/>
                <a:gd name="connsiteX54" fmla="*/ 52494 w 100848"/>
                <a:gd name="connsiteY54" fmla="*/ 54924 h 74778"/>
                <a:gd name="connsiteX55" fmla="*/ 46927 w 100848"/>
                <a:gd name="connsiteY55" fmla="*/ 57111 h 74778"/>
                <a:gd name="connsiteX56" fmla="*/ 41092 w 100848"/>
                <a:gd name="connsiteY56" fmla="*/ 56663 h 74778"/>
                <a:gd name="connsiteX57" fmla="*/ 26086 w 100848"/>
                <a:gd name="connsiteY57" fmla="*/ 74768 h 74778"/>
                <a:gd name="connsiteX58" fmla="*/ 20687 w 100848"/>
                <a:gd name="connsiteY58" fmla="*/ 70676 h 74778"/>
                <a:gd name="connsiteX59" fmla="*/ 12996 w 100848"/>
                <a:gd name="connsiteY59" fmla="*/ 70975 h 74778"/>
                <a:gd name="connsiteX60" fmla="*/ 10379 w 100848"/>
                <a:gd name="connsiteY60" fmla="*/ 66142 h 74778"/>
                <a:gd name="connsiteX61" fmla="*/ 12601 w 100848"/>
                <a:gd name="connsiteY61" fmla="*/ 60245 h 74778"/>
                <a:gd name="connsiteX62" fmla="*/ 9248 w 100848"/>
                <a:gd name="connsiteY62" fmla="*/ 56985 h 74778"/>
                <a:gd name="connsiteX63" fmla="*/ 8532 w 100848"/>
                <a:gd name="connsiteY63" fmla="*/ 49295 h 74778"/>
                <a:gd name="connsiteX64" fmla="*/ 683 w 100848"/>
                <a:gd name="connsiteY64" fmla="*/ 44751 h 74778"/>
                <a:gd name="connsiteX0" fmla="*/ 683 w 100848"/>
                <a:gd name="connsiteY0" fmla="*/ 44751 h 75594"/>
                <a:gd name="connsiteX1" fmla="*/ 4206 w 100848"/>
                <a:gd name="connsiteY1" fmla="*/ 40885 h 75594"/>
                <a:gd name="connsiteX2" fmla="*/ 13786 w 100848"/>
                <a:gd name="connsiteY2" fmla="*/ 40814 h 75594"/>
                <a:gd name="connsiteX3" fmla="*/ 17936 w 100848"/>
                <a:gd name="connsiteY3" fmla="*/ 34899 h 75594"/>
                <a:gd name="connsiteX4" fmla="*/ 24349 w 100848"/>
                <a:gd name="connsiteY4" fmla="*/ 33920 h 75594"/>
                <a:gd name="connsiteX5" fmla="*/ 26849 w 100848"/>
                <a:gd name="connsiteY5" fmla="*/ 26814 h 75594"/>
                <a:gd name="connsiteX6" fmla="*/ 27550 w 100848"/>
                <a:gd name="connsiteY6" fmla="*/ 23320 h 75594"/>
                <a:gd name="connsiteX7" fmla="*/ 32552 w 100848"/>
                <a:gd name="connsiteY7" fmla="*/ 19047 h 75594"/>
                <a:gd name="connsiteX8" fmla="*/ 34621 w 100848"/>
                <a:gd name="connsiteY8" fmla="*/ 16380 h 75594"/>
                <a:gd name="connsiteX9" fmla="*/ 34537 w 100848"/>
                <a:gd name="connsiteY9" fmla="*/ 12760 h 75594"/>
                <a:gd name="connsiteX10" fmla="*/ 32166 w 100848"/>
                <a:gd name="connsiteY10" fmla="*/ 8931 h 75594"/>
                <a:gd name="connsiteX11" fmla="*/ 37615 w 100848"/>
                <a:gd name="connsiteY11" fmla="*/ 961 h 75594"/>
                <a:gd name="connsiteX12" fmla="*/ 42426 w 100848"/>
                <a:gd name="connsiteY12" fmla="*/ 4586 h 75594"/>
                <a:gd name="connsiteX13" fmla="*/ 46353 w 100848"/>
                <a:gd name="connsiteY13" fmla="*/ 5122 h 75594"/>
                <a:gd name="connsiteX14" fmla="*/ 49174 w 100848"/>
                <a:gd name="connsiteY14" fmla="*/ 2560 h 75594"/>
                <a:gd name="connsiteX15" fmla="*/ 52072 w 100848"/>
                <a:gd name="connsiteY15" fmla="*/ 4380 h 75594"/>
                <a:gd name="connsiteX16" fmla="*/ 54359 w 100848"/>
                <a:gd name="connsiteY16" fmla="*/ 88 h 75594"/>
                <a:gd name="connsiteX17" fmla="*/ 60139 w 100848"/>
                <a:gd name="connsiteY17" fmla="*/ 1604 h 75594"/>
                <a:gd name="connsiteX18" fmla="*/ 61421 w 100848"/>
                <a:gd name="connsiteY18" fmla="*/ 2950 h 75594"/>
                <a:gd name="connsiteX19" fmla="*/ 56857 w 100848"/>
                <a:gd name="connsiteY19" fmla="*/ 5507 h 75594"/>
                <a:gd name="connsiteX20" fmla="*/ 57342 w 100848"/>
                <a:gd name="connsiteY20" fmla="*/ 7470 h 75594"/>
                <a:gd name="connsiteX21" fmla="*/ 64328 w 100848"/>
                <a:gd name="connsiteY21" fmla="*/ 8203 h 75594"/>
                <a:gd name="connsiteX22" fmla="*/ 68124 w 100848"/>
                <a:gd name="connsiteY22" fmla="*/ 11325 h 75594"/>
                <a:gd name="connsiteX23" fmla="*/ 70992 w 100848"/>
                <a:gd name="connsiteY23" fmla="*/ 11312 h 75594"/>
                <a:gd name="connsiteX24" fmla="*/ 75158 w 100848"/>
                <a:gd name="connsiteY24" fmla="*/ 10930 h 75594"/>
                <a:gd name="connsiteX25" fmla="*/ 77515 w 100848"/>
                <a:gd name="connsiteY25" fmla="*/ 7829 h 75594"/>
                <a:gd name="connsiteX26" fmla="*/ 80307 w 100848"/>
                <a:gd name="connsiteY26" fmla="*/ 6722 h 75594"/>
                <a:gd name="connsiteX27" fmla="*/ 84386 w 100848"/>
                <a:gd name="connsiteY27" fmla="*/ 10078 h 75594"/>
                <a:gd name="connsiteX28" fmla="*/ 93586 w 100848"/>
                <a:gd name="connsiteY28" fmla="*/ 14323 h 75594"/>
                <a:gd name="connsiteX29" fmla="*/ 94137 w 100848"/>
                <a:gd name="connsiteY29" fmla="*/ 17577 h 75594"/>
                <a:gd name="connsiteX30" fmla="*/ 100725 w 100848"/>
                <a:gd name="connsiteY30" fmla="*/ 18416 h 75594"/>
                <a:gd name="connsiteX31" fmla="*/ 98517 w 100848"/>
                <a:gd name="connsiteY31" fmla="*/ 20007 h 75594"/>
                <a:gd name="connsiteX32" fmla="*/ 99563 w 100848"/>
                <a:gd name="connsiteY32" fmla="*/ 22146 h 75594"/>
                <a:gd name="connsiteX33" fmla="*/ 95703 w 100848"/>
                <a:gd name="connsiteY33" fmla="*/ 23966 h 75594"/>
                <a:gd name="connsiteX34" fmla="*/ 91029 w 100848"/>
                <a:gd name="connsiteY34" fmla="*/ 25860 h 75594"/>
                <a:gd name="connsiteX35" fmla="*/ 90270 w 100848"/>
                <a:gd name="connsiteY35" fmla="*/ 28618 h 75594"/>
                <a:gd name="connsiteX36" fmla="*/ 84714 w 100848"/>
                <a:gd name="connsiteY36" fmla="*/ 29486 h 75594"/>
                <a:gd name="connsiteX37" fmla="*/ 81223 w 100848"/>
                <a:gd name="connsiteY37" fmla="*/ 30858 h 75594"/>
                <a:gd name="connsiteX38" fmla="*/ 78683 w 100848"/>
                <a:gd name="connsiteY38" fmla="*/ 28208 h 75594"/>
                <a:gd name="connsiteX39" fmla="*/ 74474 w 100848"/>
                <a:gd name="connsiteY39" fmla="*/ 29864 h 75594"/>
                <a:gd name="connsiteX40" fmla="*/ 72910 w 100848"/>
                <a:gd name="connsiteY40" fmla="*/ 32049 h 75594"/>
                <a:gd name="connsiteX41" fmla="*/ 73999 w 100848"/>
                <a:gd name="connsiteY41" fmla="*/ 33740 h 75594"/>
                <a:gd name="connsiteX42" fmla="*/ 69224 w 100848"/>
                <a:gd name="connsiteY42" fmla="*/ 37602 h 75594"/>
                <a:gd name="connsiteX43" fmla="*/ 72568 w 100848"/>
                <a:gd name="connsiteY43" fmla="*/ 38564 h 75594"/>
                <a:gd name="connsiteX44" fmla="*/ 76508 w 100848"/>
                <a:gd name="connsiteY44" fmla="*/ 38569 h 75594"/>
                <a:gd name="connsiteX45" fmla="*/ 75109 w 100848"/>
                <a:gd name="connsiteY45" fmla="*/ 42867 h 75594"/>
                <a:gd name="connsiteX46" fmla="*/ 72396 w 100848"/>
                <a:gd name="connsiteY46" fmla="*/ 42846 h 75594"/>
                <a:gd name="connsiteX47" fmla="*/ 70072 w 100848"/>
                <a:gd name="connsiteY47" fmla="*/ 45083 h 75594"/>
                <a:gd name="connsiteX48" fmla="*/ 70244 w 100848"/>
                <a:gd name="connsiteY48" fmla="*/ 46867 h 75594"/>
                <a:gd name="connsiteX49" fmla="*/ 70624 w 100848"/>
                <a:gd name="connsiteY49" fmla="*/ 49098 h 75594"/>
                <a:gd name="connsiteX50" fmla="*/ 69536 w 100848"/>
                <a:gd name="connsiteY50" fmla="*/ 51874 h 75594"/>
                <a:gd name="connsiteX51" fmla="*/ 67696 w 100848"/>
                <a:gd name="connsiteY51" fmla="*/ 54668 h 75594"/>
                <a:gd name="connsiteX52" fmla="*/ 61485 w 100848"/>
                <a:gd name="connsiteY52" fmla="*/ 54756 h 75594"/>
                <a:gd name="connsiteX53" fmla="*/ 59008 w 100848"/>
                <a:gd name="connsiteY53" fmla="*/ 57361 h 75594"/>
                <a:gd name="connsiteX54" fmla="*/ 52494 w 100848"/>
                <a:gd name="connsiteY54" fmla="*/ 54924 h 75594"/>
                <a:gd name="connsiteX55" fmla="*/ 46927 w 100848"/>
                <a:gd name="connsiteY55" fmla="*/ 57111 h 75594"/>
                <a:gd name="connsiteX56" fmla="*/ 35254 w 100848"/>
                <a:gd name="connsiteY56" fmla="*/ 75591 h 75594"/>
                <a:gd name="connsiteX57" fmla="*/ 26086 w 100848"/>
                <a:gd name="connsiteY57" fmla="*/ 74768 h 75594"/>
                <a:gd name="connsiteX58" fmla="*/ 20687 w 100848"/>
                <a:gd name="connsiteY58" fmla="*/ 70676 h 75594"/>
                <a:gd name="connsiteX59" fmla="*/ 12996 w 100848"/>
                <a:gd name="connsiteY59" fmla="*/ 70975 h 75594"/>
                <a:gd name="connsiteX60" fmla="*/ 10379 w 100848"/>
                <a:gd name="connsiteY60" fmla="*/ 66142 h 75594"/>
                <a:gd name="connsiteX61" fmla="*/ 12601 w 100848"/>
                <a:gd name="connsiteY61" fmla="*/ 60245 h 75594"/>
                <a:gd name="connsiteX62" fmla="*/ 9248 w 100848"/>
                <a:gd name="connsiteY62" fmla="*/ 56985 h 75594"/>
                <a:gd name="connsiteX63" fmla="*/ 8532 w 100848"/>
                <a:gd name="connsiteY63" fmla="*/ 49295 h 75594"/>
                <a:gd name="connsiteX64" fmla="*/ 683 w 100848"/>
                <a:gd name="connsiteY64" fmla="*/ 44751 h 75594"/>
                <a:gd name="connsiteX0" fmla="*/ 683 w 100848"/>
                <a:gd name="connsiteY0" fmla="*/ 44751 h 79756"/>
                <a:gd name="connsiteX1" fmla="*/ 4206 w 100848"/>
                <a:gd name="connsiteY1" fmla="*/ 40885 h 79756"/>
                <a:gd name="connsiteX2" fmla="*/ 13786 w 100848"/>
                <a:gd name="connsiteY2" fmla="*/ 40814 h 79756"/>
                <a:gd name="connsiteX3" fmla="*/ 17936 w 100848"/>
                <a:gd name="connsiteY3" fmla="*/ 34899 h 79756"/>
                <a:gd name="connsiteX4" fmla="*/ 24349 w 100848"/>
                <a:gd name="connsiteY4" fmla="*/ 33920 h 79756"/>
                <a:gd name="connsiteX5" fmla="*/ 26849 w 100848"/>
                <a:gd name="connsiteY5" fmla="*/ 26814 h 79756"/>
                <a:gd name="connsiteX6" fmla="*/ 27550 w 100848"/>
                <a:gd name="connsiteY6" fmla="*/ 23320 h 79756"/>
                <a:gd name="connsiteX7" fmla="*/ 32552 w 100848"/>
                <a:gd name="connsiteY7" fmla="*/ 19047 h 79756"/>
                <a:gd name="connsiteX8" fmla="*/ 34621 w 100848"/>
                <a:gd name="connsiteY8" fmla="*/ 16380 h 79756"/>
                <a:gd name="connsiteX9" fmla="*/ 34537 w 100848"/>
                <a:gd name="connsiteY9" fmla="*/ 12760 h 79756"/>
                <a:gd name="connsiteX10" fmla="*/ 32166 w 100848"/>
                <a:gd name="connsiteY10" fmla="*/ 8931 h 79756"/>
                <a:gd name="connsiteX11" fmla="*/ 37615 w 100848"/>
                <a:gd name="connsiteY11" fmla="*/ 961 h 79756"/>
                <a:gd name="connsiteX12" fmla="*/ 42426 w 100848"/>
                <a:gd name="connsiteY12" fmla="*/ 4586 h 79756"/>
                <a:gd name="connsiteX13" fmla="*/ 46353 w 100848"/>
                <a:gd name="connsiteY13" fmla="*/ 5122 h 79756"/>
                <a:gd name="connsiteX14" fmla="*/ 49174 w 100848"/>
                <a:gd name="connsiteY14" fmla="*/ 2560 h 79756"/>
                <a:gd name="connsiteX15" fmla="*/ 52072 w 100848"/>
                <a:gd name="connsiteY15" fmla="*/ 4380 h 79756"/>
                <a:gd name="connsiteX16" fmla="*/ 54359 w 100848"/>
                <a:gd name="connsiteY16" fmla="*/ 88 h 79756"/>
                <a:gd name="connsiteX17" fmla="*/ 60139 w 100848"/>
                <a:gd name="connsiteY17" fmla="*/ 1604 h 79756"/>
                <a:gd name="connsiteX18" fmla="*/ 61421 w 100848"/>
                <a:gd name="connsiteY18" fmla="*/ 2950 h 79756"/>
                <a:gd name="connsiteX19" fmla="*/ 56857 w 100848"/>
                <a:gd name="connsiteY19" fmla="*/ 5507 h 79756"/>
                <a:gd name="connsiteX20" fmla="*/ 57342 w 100848"/>
                <a:gd name="connsiteY20" fmla="*/ 7470 h 79756"/>
                <a:gd name="connsiteX21" fmla="*/ 64328 w 100848"/>
                <a:gd name="connsiteY21" fmla="*/ 8203 h 79756"/>
                <a:gd name="connsiteX22" fmla="*/ 68124 w 100848"/>
                <a:gd name="connsiteY22" fmla="*/ 11325 h 79756"/>
                <a:gd name="connsiteX23" fmla="*/ 70992 w 100848"/>
                <a:gd name="connsiteY23" fmla="*/ 11312 h 79756"/>
                <a:gd name="connsiteX24" fmla="*/ 75158 w 100848"/>
                <a:gd name="connsiteY24" fmla="*/ 10930 h 79756"/>
                <a:gd name="connsiteX25" fmla="*/ 77515 w 100848"/>
                <a:gd name="connsiteY25" fmla="*/ 7829 h 79756"/>
                <a:gd name="connsiteX26" fmla="*/ 80307 w 100848"/>
                <a:gd name="connsiteY26" fmla="*/ 6722 h 79756"/>
                <a:gd name="connsiteX27" fmla="*/ 84386 w 100848"/>
                <a:gd name="connsiteY27" fmla="*/ 10078 h 79756"/>
                <a:gd name="connsiteX28" fmla="*/ 93586 w 100848"/>
                <a:gd name="connsiteY28" fmla="*/ 14323 h 79756"/>
                <a:gd name="connsiteX29" fmla="*/ 94137 w 100848"/>
                <a:gd name="connsiteY29" fmla="*/ 17577 h 79756"/>
                <a:gd name="connsiteX30" fmla="*/ 100725 w 100848"/>
                <a:gd name="connsiteY30" fmla="*/ 18416 h 79756"/>
                <a:gd name="connsiteX31" fmla="*/ 98517 w 100848"/>
                <a:gd name="connsiteY31" fmla="*/ 20007 h 79756"/>
                <a:gd name="connsiteX32" fmla="*/ 99563 w 100848"/>
                <a:gd name="connsiteY32" fmla="*/ 22146 h 79756"/>
                <a:gd name="connsiteX33" fmla="*/ 95703 w 100848"/>
                <a:gd name="connsiteY33" fmla="*/ 23966 h 79756"/>
                <a:gd name="connsiteX34" fmla="*/ 91029 w 100848"/>
                <a:gd name="connsiteY34" fmla="*/ 25860 h 79756"/>
                <a:gd name="connsiteX35" fmla="*/ 90270 w 100848"/>
                <a:gd name="connsiteY35" fmla="*/ 28618 h 79756"/>
                <a:gd name="connsiteX36" fmla="*/ 84714 w 100848"/>
                <a:gd name="connsiteY36" fmla="*/ 29486 h 79756"/>
                <a:gd name="connsiteX37" fmla="*/ 81223 w 100848"/>
                <a:gd name="connsiteY37" fmla="*/ 30858 h 79756"/>
                <a:gd name="connsiteX38" fmla="*/ 78683 w 100848"/>
                <a:gd name="connsiteY38" fmla="*/ 28208 h 79756"/>
                <a:gd name="connsiteX39" fmla="*/ 74474 w 100848"/>
                <a:gd name="connsiteY39" fmla="*/ 29864 h 79756"/>
                <a:gd name="connsiteX40" fmla="*/ 72910 w 100848"/>
                <a:gd name="connsiteY40" fmla="*/ 32049 h 79756"/>
                <a:gd name="connsiteX41" fmla="*/ 73999 w 100848"/>
                <a:gd name="connsiteY41" fmla="*/ 33740 h 79756"/>
                <a:gd name="connsiteX42" fmla="*/ 69224 w 100848"/>
                <a:gd name="connsiteY42" fmla="*/ 37602 h 79756"/>
                <a:gd name="connsiteX43" fmla="*/ 72568 w 100848"/>
                <a:gd name="connsiteY43" fmla="*/ 38564 h 79756"/>
                <a:gd name="connsiteX44" fmla="*/ 76508 w 100848"/>
                <a:gd name="connsiteY44" fmla="*/ 38569 h 79756"/>
                <a:gd name="connsiteX45" fmla="*/ 75109 w 100848"/>
                <a:gd name="connsiteY45" fmla="*/ 42867 h 79756"/>
                <a:gd name="connsiteX46" fmla="*/ 72396 w 100848"/>
                <a:gd name="connsiteY46" fmla="*/ 42846 h 79756"/>
                <a:gd name="connsiteX47" fmla="*/ 70072 w 100848"/>
                <a:gd name="connsiteY47" fmla="*/ 45083 h 79756"/>
                <a:gd name="connsiteX48" fmla="*/ 70244 w 100848"/>
                <a:gd name="connsiteY48" fmla="*/ 46867 h 79756"/>
                <a:gd name="connsiteX49" fmla="*/ 70624 w 100848"/>
                <a:gd name="connsiteY49" fmla="*/ 49098 h 79756"/>
                <a:gd name="connsiteX50" fmla="*/ 69536 w 100848"/>
                <a:gd name="connsiteY50" fmla="*/ 51874 h 79756"/>
                <a:gd name="connsiteX51" fmla="*/ 67696 w 100848"/>
                <a:gd name="connsiteY51" fmla="*/ 54668 h 79756"/>
                <a:gd name="connsiteX52" fmla="*/ 61485 w 100848"/>
                <a:gd name="connsiteY52" fmla="*/ 54756 h 79756"/>
                <a:gd name="connsiteX53" fmla="*/ 59008 w 100848"/>
                <a:gd name="connsiteY53" fmla="*/ 57361 h 79756"/>
                <a:gd name="connsiteX54" fmla="*/ 52494 w 100848"/>
                <a:gd name="connsiteY54" fmla="*/ 54924 h 79756"/>
                <a:gd name="connsiteX55" fmla="*/ 41593 w 100848"/>
                <a:gd name="connsiteY55" fmla="*/ 78733 h 79756"/>
                <a:gd name="connsiteX56" fmla="*/ 35254 w 100848"/>
                <a:gd name="connsiteY56" fmla="*/ 75591 h 79756"/>
                <a:gd name="connsiteX57" fmla="*/ 26086 w 100848"/>
                <a:gd name="connsiteY57" fmla="*/ 74768 h 79756"/>
                <a:gd name="connsiteX58" fmla="*/ 20687 w 100848"/>
                <a:gd name="connsiteY58" fmla="*/ 70676 h 79756"/>
                <a:gd name="connsiteX59" fmla="*/ 12996 w 100848"/>
                <a:gd name="connsiteY59" fmla="*/ 70975 h 79756"/>
                <a:gd name="connsiteX60" fmla="*/ 10379 w 100848"/>
                <a:gd name="connsiteY60" fmla="*/ 66142 h 79756"/>
                <a:gd name="connsiteX61" fmla="*/ 12601 w 100848"/>
                <a:gd name="connsiteY61" fmla="*/ 60245 h 79756"/>
                <a:gd name="connsiteX62" fmla="*/ 9248 w 100848"/>
                <a:gd name="connsiteY62" fmla="*/ 56985 h 79756"/>
                <a:gd name="connsiteX63" fmla="*/ 8532 w 100848"/>
                <a:gd name="connsiteY63" fmla="*/ 49295 h 79756"/>
                <a:gd name="connsiteX64" fmla="*/ 683 w 100848"/>
                <a:gd name="connsiteY64" fmla="*/ 44751 h 79756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537 w 100848"/>
                <a:gd name="connsiteY54" fmla="*/ 73265 h 78764"/>
                <a:gd name="connsiteX55" fmla="*/ 41593 w 100848"/>
                <a:gd name="connsiteY55" fmla="*/ 78733 h 78764"/>
                <a:gd name="connsiteX56" fmla="*/ 35254 w 100848"/>
                <a:gd name="connsiteY56" fmla="*/ 75591 h 78764"/>
                <a:gd name="connsiteX57" fmla="*/ 26086 w 100848"/>
                <a:gd name="connsiteY57" fmla="*/ 74768 h 78764"/>
                <a:gd name="connsiteX58" fmla="*/ 20687 w 100848"/>
                <a:gd name="connsiteY58" fmla="*/ 70676 h 78764"/>
                <a:gd name="connsiteX59" fmla="*/ 12996 w 100848"/>
                <a:gd name="connsiteY59" fmla="*/ 70975 h 78764"/>
                <a:gd name="connsiteX60" fmla="*/ 10379 w 100848"/>
                <a:gd name="connsiteY60" fmla="*/ 66142 h 78764"/>
                <a:gd name="connsiteX61" fmla="*/ 12601 w 100848"/>
                <a:gd name="connsiteY61" fmla="*/ 60245 h 78764"/>
                <a:gd name="connsiteX62" fmla="*/ 9248 w 100848"/>
                <a:gd name="connsiteY62" fmla="*/ 56985 h 78764"/>
                <a:gd name="connsiteX63" fmla="*/ 8532 w 100848"/>
                <a:gd name="connsiteY63" fmla="*/ 49295 h 78764"/>
                <a:gd name="connsiteX64" fmla="*/ 683 w 100848"/>
                <a:gd name="connsiteY64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45537 w 100848"/>
                <a:gd name="connsiteY55" fmla="*/ 73265 h 78764"/>
                <a:gd name="connsiteX56" fmla="*/ 41593 w 100848"/>
                <a:gd name="connsiteY56" fmla="*/ 78733 h 78764"/>
                <a:gd name="connsiteX57" fmla="*/ 35254 w 100848"/>
                <a:gd name="connsiteY57" fmla="*/ 75591 h 78764"/>
                <a:gd name="connsiteX58" fmla="*/ 26086 w 100848"/>
                <a:gd name="connsiteY58" fmla="*/ 74768 h 78764"/>
                <a:gd name="connsiteX59" fmla="*/ 20687 w 100848"/>
                <a:gd name="connsiteY59" fmla="*/ 70676 h 78764"/>
                <a:gd name="connsiteX60" fmla="*/ 12996 w 100848"/>
                <a:gd name="connsiteY60" fmla="*/ 70975 h 78764"/>
                <a:gd name="connsiteX61" fmla="*/ 10379 w 100848"/>
                <a:gd name="connsiteY61" fmla="*/ 66142 h 78764"/>
                <a:gd name="connsiteX62" fmla="*/ 12601 w 100848"/>
                <a:gd name="connsiteY62" fmla="*/ 60245 h 78764"/>
                <a:gd name="connsiteX63" fmla="*/ 9248 w 100848"/>
                <a:gd name="connsiteY63" fmla="*/ 56985 h 78764"/>
                <a:gd name="connsiteX64" fmla="*/ 8532 w 100848"/>
                <a:gd name="connsiteY64" fmla="*/ 49295 h 78764"/>
                <a:gd name="connsiteX65" fmla="*/ 683 w 100848"/>
                <a:gd name="connsiteY65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8142 w 100848"/>
                <a:gd name="connsiteY54" fmla="*/ 67777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48142 w 100848"/>
                <a:gd name="connsiteY55" fmla="*/ 67777 h 78764"/>
                <a:gd name="connsiteX56" fmla="*/ 50077 w 100848"/>
                <a:gd name="connsiteY56" fmla="*/ 73012 h 78764"/>
                <a:gd name="connsiteX57" fmla="*/ 45537 w 100848"/>
                <a:gd name="connsiteY57" fmla="*/ 73265 h 78764"/>
                <a:gd name="connsiteX58" fmla="*/ 41593 w 100848"/>
                <a:gd name="connsiteY58" fmla="*/ 78733 h 78764"/>
                <a:gd name="connsiteX59" fmla="*/ 35254 w 100848"/>
                <a:gd name="connsiteY59" fmla="*/ 75591 h 78764"/>
                <a:gd name="connsiteX60" fmla="*/ 26086 w 100848"/>
                <a:gd name="connsiteY60" fmla="*/ 74768 h 78764"/>
                <a:gd name="connsiteX61" fmla="*/ 20687 w 100848"/>
                <a:gd name="connsiteY61" fmla="*/ 70676 h 78764"/>
                <a:gd name="connsiteX62" fmla="*/ 12996 w 100848"/>
                <a:gd name="connsiteY62" fmla="*/ 70975 h 78764"/>
                <a:gd name="connsiteX63" fmla="*/ 10379 w 100848"/>
                <a:gd name="connsiteY63" fmla="*/ 66142 h 78764"/>
                <a:gd name="connsiteX64" fmla="*/ 12601 w 100848"/>
                <a:gd name="connsiteY64" fmla="*/ 60245 h 78764"/>
                <a:gd name="connsiteX65" fmla="*/ 9248 w 100848"/>
                <a:gd name="connsiteY65" fmla="*/ 56985 h 78764"/>
                <a:gd name="connsiteX66" fmla="*/ 8532 w 100848"/>
                <a:gd name="connsiteY66" fmla="*/ 49295 h 78764"/>
                <a:gd name="connsiteX67" fmla="*/ 683 w 100848"/>
                <a:gd name="connsiteY67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97001 w 100848"/>
                <a:gd name="connsiteY49" fmla="*/ 54244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15474"/>
                <a:gd name="connsiteY0" fmla="*/ 44751 h 78764"/>
                <a:gd name="connsiteX1" fmla="*/ 4206 w 115474"/>
                <a:gd name="connsiteY1" fmla="*/ 40885 h 78764"/>
                <a:gd name="connsiteX2" fmla="*/ 13786 w 115474"/>
                <a:gd name="connsiteY2" fmla="*/ 40814 h 78764"/>
                <a:gd name="connsiteX3" fmla="*/ 17936 w 115474"/>
                <a:gd name="connsiteY3" fmla="*/ 34899 h 78764"/>
                <a:gd name="connsiteX4" fmla="*/ 24349 w 115474"/>
                <a:gd name="connsiteY4" fmla="*/ 33920 h 78764"/>
                <a:gd name="connsiteX5" fmla="*/ 26849 w 115474"/>
                <a:gd name="connsiteY5" fmla="*/ 26814 h 78764"/>
                <a:gd name="connsiteX6" fmla="*/ 27550 w 115474"/>
                <a:gd name="connsiteY6" fmla="*/ 23320 h 78764"/>
                <a:gd name="connsiteX7" fmla="*/ 32552 w 115474"/>
                <a:gd name="connsiteY7" fmla="*/ 19047 h 78764"/>
                <a:gd name="connsiteX8" fmla="*/ 34621 w 115474"/>
                <a:gd name="connsiteY8" fmla="*/ 16380 h 78764"/>
                <a:gd name="connsiteX9" fmla="*/ 34537 w 115474"/>
                <a:gd name="connsiteY9" fmla="*/ 12760 h 78764"/>
                <a:gd name="connsiteX10" fmla="*/ 32166 w 115474"/>
                <a:gd name="connsiteY10" fmla="*/ 8931 h 78764"/>
                <a:gd name="connsiteX11" fmla="*/ 37615 w 115474"/>
                <a:gd name="connsiteY11" fmla="*/ 961 h 78764"/>
                <a:gd name="connsiteX12" fmla="*/ 42426 w 115474"/>
                <a:gd name="connsiteY12" fmla="*/ 4586 h 78764"/>
                <a:gd name="connsiteX13" fmla="*/ 46353 w 115474"/>
                <a:gd name="connsiteY13" fmla="*/ 5122 h 78764"/>
                <a:gd name="connsiteX14" fmla="*/ 49174 w 115474"/>
                <a:gd name="connsiteY14" fmla="*/ 2560 h 78764"/>
                <a:gd name="connsiteX15" fmla="*/ 52072 w 115474"/>
                <a:gd name="connsiteY15" fmla="*/ 4380 h 78764"/>
                <a:gd name="connsiteX16" fmla="*/ 54359 w 115474"/>
                <a:gd name="connsiteY16" fmla="*/ 88 h 78764"/>
                <a:gd name="connsiteX17" fmla="*/ 60139 w 115474"/>
                <a:gd name="connsiteY17" fmla="*/ 1604 h 78764"/>
                <a:gd name="connsiteX18" fmla="*/ 61421 w 115474"/>
                <a:gd name="connsiteY18" fmla="*/ 2950 h 78764"/>
                <a:gd name="connsiteX19" fmla="*/ 56857 w 115474"/>
                <a:gd name="connsiteY19" fmla="*/ 5507 h 78764"/>
                <a:gd name="connsiteX20" fmla="*/ 57342 w 115474"/>
                <a:gd name="connsiteY20" fmla="*/ 7470 h 78764"/>
                <a:gd name="connsiteX21" fmla="*/ 64328 w 115474"/>
                <a:gd name="connsiteY21" fmla="*/ 8203 h 78764"/>
                <a:gd name="connsiteX22" fmla="*/ 68124 w 115474"/>
                <a:gd name="connsiteY22" fmla="*/ 11325 h 78764"/>
                <a:gd name="connsiteX23" fmla="*/ 70992 w 115474"/>
                <a:gd name="connsiteY23" fmla="*/ 11312 h 78764"/>
                <a:gd name="connsiteX24" fmla="*/ 75158 w 115474"/>
                <a:gd name="connsiteY24" fmla="*/ 10930 h 78764"/>
                <a:gd name="connsiteX25" fmla="*/ 77515 w 115474"/>
                <a:gd name="connsiteY25" fmla="*/ 7829 h 78764"/>
                <a:gd name="connsiteX26" fmla="*/ 80307 w 115474"/>
                <a:gd name="connsiteY26" fmla="*/ 6722 h 78764"/>
                <a:gd name="connsiteX27" fmla="*/ 84386 w 115474"/>
                <a:gd name="connsiteY27" fmla="*/ 10078 h 78764"/>
                <a:gd name="connsiteX28" fmla="*/ 93586 w 115474"/>
                <a:gd name="connsiteY28" fmla="*/ 14323 h 78764"/>
                <a:gd name="connsiteX29" fmla="*/ 94137 w 115474"/>
                <a:gd name="connsiteY29" fmla="*/ 17577 h 78764"/>
                <a:gd name="connsiteX30" fmla="*/ 100725 w 115474"/>
                <a:gd name="connsiteY30" fmla="*/ 18416 h 78764"/>
                <a:gd name="connsiteX31" fmla="*/ 98517 w 115474"/>
                <a:gd name="connsiteY31" fmla="*/ 20007 h 78764"/>
                <a:gd name="connsiteX32" fmla="*/ 99563 w 115474"/>
                <a:gd name="connsiteY32" fmla="*/ 22146 h 78764"/>
                <a:gd name="connsiteX33" fmla="*/ 95703 w 115474"/>
                <a:gd name="connsiteY33" fmla="*/ 23966 h 78764"/>
                <a:gd name="connsiteX34" fmla="*/ 91029 w 115474"/>
                <a:gd name="connsiteY34" fmla="*/ 25860 h 78764"/>
                <a:gd name="connsiteX35" fmla="*/ 90270 w 115474"/>
                <a:gd name="connsiteY35" fmla="*/ 28618 h 78764"/>
                <a:gd name="connsiteX36" fmla="*/ 84714 w 115474"/>
                <a:gd name="connsiteY36" fmla="*/ 29486 h 78764"/>
                <a:gd name="connsiteX37" fmla="*/ 81223 w 115474"/>
                <a:gd name="connsiteY37" fmla="*/ 30858 h 78764"/>
                <a:gd name="connsiteX38" fmla="*/ 78683 w 115474"/>
                <a:gd name="connsiteY38" fmla="*/ 28208 h 78764"/>
                <a:gd name="connsiteX39" fmla="*/ 74474 w 115474"/>
                <a:gd name="connsiteY39" fmla="*/ 29864 h 78764"/>
                <a:gd name="connsiteX40" fmla="*/ 72910 w 115474"/>
                <a:gd name="connsiteY40" fmla="*/ 32049 h 78764"/>
                <a:gd name="connsiteX41" fmla="*/ 73999 w 115474"/>
                <a:gd name="connsiteY41" fmla="*/ 33740 h 78764"/>
                <a:gd name="connsiteX42" fmla="*/ 69224 w 115474"/>
                <a:gd name="connsiteY42" fmla="*/ 37602 h 78764"/>
                <a:gd name="connsiteX43" fmla="*/ 72568 w 115474"/>
                <a:gd name="connsiteY43" fmla="*/ 38564 h 78764"/>
                <a:gd name="connsiteX44" fmla="*/ 76508 w 115474"/>
                <a:gd name="connsiteY44" fmla="*/ 38569 h 78764"/>
                <a:gd name="connsiteX45" fmla="*/ 75109 w 115474"/>
                <a:gd name="connsiteY45" fmla="*/ 42867 h 78764"/>
                <a:gd name="connsiteX46" fmla="*/ 72396 w 115474"/>
                <a:gd name="connsiteY46" fmla="*/ 42846 h 78764"/>
                <a:gd name="connsiteX47" fmla="*/ 70072 w 115474"/>
                <a:gd name="connsiteY47" fmla="*/ 45083 h 78764"/>
                <a:gd name="connsiteX48" fmla="*/ 115470 w 115474"/>
                <a:gd name="connsiteY48" fmla="*/ 48990 h 78764"/>
                <a:gd name="connsiteX49" fmla="*/ 97001 w 115474"/>
                <a:gd name="connsiteY49" fmla="*/ 54244 h 78764"/>
                <a:gd name="connsiteX50" fmla="*/ 87399 w 115474"/>
                <a:gd name="connsiteY50" fmla="*/ 58498 h 78764"/>
                <a:gd name="connsiteX51" fmla="*/ 80726 w 115474"/>
                <a:gd name="connsiteY51" fmla="*/ 58308 h 78764"/>
                <a:gd name="connsiteX52" fmla="*/ 70022 w 115474"/>
                <a:gd name="connsiteY52" fmla="*/ 61217 h 78764"/>
                <a:gd name="connsiteX53" fmla="*/ 62138 w 115474"/>
                <a:gd name="connsiteY53" fmla="*/ 58620 h 78764"/>
                <a:gd name="connsiteX54" fmla="*/ 52584 w 115474"/>
                <a:gd name="connsiteY54" fmla="*/ 63268 h 78764"/>
                <a:gd name="connsiteX55" fmla="*/ 54540 w 115474"/>
                <a:gd name="connsiteY55" fmla="*/ 66340 h 78764"/>
                <a:gd name="connsiteX56" fmla="*/ 48142 w 115474"/>
                <a:gd name="connsiteY56" fmla="*/ 67777 h 78764"/>
                <a:gd name="connsiteX57" fmla="*/ 50077 w 115474"/>
                <a:gd name="connsiteY57" fmla="*/ 73012 h 78764"/>
                <a:gd name="connsiteX58" fmla="*/ 45537 w 115474"/>
                <a:gd name="connsiteY58" fmla="*/ 73265 h 78764"/>
                <a:gd name="connsiteX59" fmla="*/ 41593 w 115474"/>
                <a:gd name="connsiteY59" fmla="*/ 78733 h 78764"/>
                <a:gd name="connsiteX60" fmla="*/ 35254 w 115474"/>
                <a:gd name="connsiteY60" fmla="*/ 75591 h 78764"/>
                <a:gd name="connsiteX61" fmla="*/ 26086 w 115474"/>
                <a:gd name="connsiteY61" fmla="*/ 74768 h 78764"/>
                <a:gd name="connsiteX62" fmla="*/ 20687 w 115474"/>
                <a:gd name="connsiteY62" fmla="*/ 70676 h 78764"/>
                <a:gd name="connsiteX63" fmla="*/ 12996 w 115474"/>
                <a:gd name="connsiteY63" fmla="*/ 70975 h 78764"/>
                <a:gd name="connsiteX64" fmla="*/ 10379 w 115474"/>
                <a:gd name="connsiteY64" fmla="*/ 66142 h 78764"/>
                <a:gd name="connsiteX65" fmla="*/ 12601 w 115474"/>
                <a:gd name="connsiteY65" fmla="*/ 60245 h 78764"/>
                <a:gd name="connsiteX66" fmla="*/ 9248 w 115474"/>
                <a:gd name="connsiteY66" fmla="*/ 56985 h 78764"/>
                <a:gd name="connsiteX67" fmla="*/ 8532 w 115474"/>
                <a:gd name="connsiteY67" fmla="*/ 49295 h 78764"/>
                <a:gd name="connsiteX68" fmla="*/ 683 w 115474"/>
                <a:gd name="connsiteY68" fmla="*/ 44751 h 78764"/>
                <a:gd name="connsiteX0" fmla="*/ 683 w 115520"/>
                <a:gd name="connsiteY0" fmla="*/ 44751 h 78764"/>
                <a:gd name="connsiteX1" fmla="*/ 4206 w 115520"/>
                <a:gd name="connsiteY1" fmla="*/ 40885 h 78764"/>
                <a:gd name="connsiteX2" fmla="*/ 13786 w 115520"/>
                <a:gd name="connsiteY2" fmla="*/ 40814 h 78764"/>
                <a:gd name="connsiteX3" fmla="*/ 17936 w 115520"/>
                <a:gd name="connsiteY3" fmla="*/ 34899 h 78764"/>
                <a:gd name="connsiteX4" fmla="*/ 24349 w 115520"/>
                <a:gd name="connsiteY4" fmla="*/ 33920 h 78764"/>
                <a:gd name="connsiteX5" fmla="*/ 26849 w 115520"/>
                <a:gd name="connsiteY5" fmla="*/ 26814 h 78764"/>
                <a:gd name="connsiteX6" fmla="*/ 27550 w 115520"/>
                <a:gd name="connsiteY6" fmla="*/ 23320 h 78764"/>
                <a:gd name="connsiteX7" fmla="*/ 32552 w 115520"/>
                <a:gd name="connsiteY7" fmla="*/ 19047 h 78764"/>
                <a:gd name="connsiteX8" fmla="*/ 34621 w 115520"/>
                <a:gd name="connsiteY8" fmla="*/ 16380 h 78764"/>
                <a:gd name="connsiteX9" fmla="*/ 34537 w 115520"/>
                <a:gd name="connsiteY9" fmla="*/ 12760 h 78764"/>
                <a:gd name="connsiteX10" fmla="*/ 32166 w 115520"/>
                <a:gd name="connsiteY10" fmla="*/ 8931 h 78764"/>
                <a:gd name="connsiteX11" fmla="*/ 37615 w 115520"/>
                <a:gd name="connsiteY11" fmla="*/ 961 h 78764"/>
                <a:gd name="connsiteX12" fmla="*/ 42426 w 115520"/>
                <a:gd name="connsiteY12" fmla="*/ 4586 h 78764"/>
                <a:gd name="connsiteX13" fmla="*/ 46353 w 115520"/>
                <a:gd name="connsiteY13" fmla="*/ 5122 h 78764"/>
                <a:gd name="connsiteX14" fmla="*/ 49174 w 115520"/>
                <a:gd name="connsiteY14" fmla="*/ 2560 h 78764"/>
                <a:gd name="connsiteX15" fmla="*/ 52072 w 115520"/>
                <a:gd name="connsiteY15" fmla="*/ 4380 h 78764"/>
                <a:gd name="connsiteX16" fmla="*/ 54359 w 115520"/>
                <a:gd name="connsiteY16" fmla="*/ 88 h 78764"/>
                <a:gd name="connsiteX17" fmla="*/ 60139 w 115520"/>
                <a:gd name="connsiteY17" fmla="*/ 1604 h 78764"/>
                <a:gd name="connsiteX18" fmla="*/ 61421 w 115520"/>
                <a:gd name="connsiteY18" fmla="*/ 2950 h 78764"/>
                <a:gd name="connsiteX19" fmla="*/ 56857 w 115520"/>
                <a:gd name="connsiteY19" fmla="*/ 5507 h 78764"/>
                <a:gd name="connsiteX20" fmla="*/ 57342 w 115520"/>
                <a:gd name="connsiteY20" fmla="*/ 7470 h 78764"/>
                <a:gd name="connsiteX21" fmla="*/ 64328 w 115520"/>
                <a:gd name="connsiteY21" fmla="*/ 8203 h 78764"/>
                <a:gd name="connsiteX22" fmla="*/ 68124 w 115520"/>
                <a:gd name="connsiteY22" fmla="*/ 11325 h 78764"/>
                <a:gd name="connsiteX23" fmla="*/ 70992 w 115520"/>
                <a:gd name="connsiteY23" fmla="*/ 11312 h 78764"/>
                <a:gd name="connsiteX24" fmla="*/ 75158 w 115520"/>
                <a:gd name="connsiteY24" fmla="*/ 10930 h 78764"/>
                <a:gd name="connsiteX25" fmla="*/ 77515 w 115520"/>
                <a:gd name="connsiteY25" fmla="*/ 7829 h 78764"/>
                <a:gd name="connsiteX26" fmla="*/ 80307 w 115520"/>
                <a:gd name="connsiteY26" fmla="*/ 6722 h 78764"/>
                <a:gd name="connsiteX27" fmla="*/ 84386 w 115520"/>
                <a:gd name="connsiteY27" fmla="*/ 10078 h 78764"/>
                <a:gd name="connsiteX28" fmla="*/ 93586 w 115520"/>
                <a:gd name="connsiteY28" fmla="*/ 14323 h 78764"/>
                <a:gd name="connsiteX29" fmla="*/ 94137 w 115520"/>
                <a:gd name="connsiteY29" fmla="*/ 17577 h 78764"/>
                <a:gd name="connsiteX30" fmla="*/ 100725 w 115520"/>
                <a:gd name="connsiteY30" fmla="*/ 18416 h 78764"/>
                <a:gd name="connsiteX31" fmla="*/ 98517 w 115520"/>
                <a:gd name="connsiteY31" fmla="*/ 20007 h 78764"/>
                <a:gd name="connsiteX32" fmla="*/ 99563 w 115520"/>
                <a:gd name="connsiteY32" fmla="*/ 22146 h 78764"/>
                <a:gd name="connsiteX33" fmla="*/ 95703 w 115520"/>
                <a:gd name="connsiteY33" fmla="*/ 23966 h 78764"/>
                <a:gd name="connsiteX34" fmla="*/ 91029 w 115520"/>
                <a:gd name="connsiteY34" fmla="*/ 25860 h 78764"/>
                <a:gd name="connsiteX35" fmla="*/ 90270 w 115520"/>
                <a:gd name="connsiteY35" fmla="*/ 28618 h 78764"/>
                <a:gd name="connsiteX36" fmla="*/ 84714 w 115520"/>
                <a:gd name="connsiteY36" fmla="*/ 29486 h 78764"/>
                <a:gd name="connsiteX37" fmla="*/ 81223 w 115520"/>
                <a:gd name="connsiteY37" fmla="*/ 30858 h 78764"/>
                <a:gd name="connsiteX38" fmla="*/ 78683 w 115520"/>
                <a:gd name="connsiteY38" fmla="*/ 28208 h 78764"/>
                <a:gd name="connsiteX39" fmla="*/ 74474 w 115520"/>
                <a:gd name="connsiteY39" fmla="*/ 29864 h 78764"/>
                <a:gd name="connsiteX40" fmla="*/ 72910 w 115520"/>
                <a:gd name="connsiteY40" fmla="*/ 32049 h 78764"/>
                <a:gd name="connsiteX41" fmla="*/ 73999 w 115520"/>
                <a:gd name="connsiteY41" fmla="*/ 33740 h 78764"/>
                <a:gd name="connsiteX42" fmla="*/ 69224 w 115520"/>
                <a:gd name="connsiteY42" fmla="*/ 37602 h 78764"/>
                <a:gd name="connsiteX43" fmla="*/ 72568 w 115520"/>
                <a:gd name="connsiteY43" fmla="*/ 38564 h 78764"/>
                <a:gd name="connsiteX44" fmla="*/ 76508 w 115520"/>
                <a:gd name="connsiteY44" fmla="*/ 38569 h 78764"/>
                <a:gd name="connsiteX45" fmla="*/ 75109 w 115520"/>
                <a:gd name="connsiteY45" fmla="*/ 42867 h 78764"/>
                <a:gd name="connsiteX46" fmla="*/ 72396 w 115520"/>
                <a:gd name="connsiteY46" fmla="*/ 42846 h 78764"/>
                <a:gd name="connsiteX47" fmla="*/ 105582 w 115520"/>
                <a:gd name="connsiteY47" fmla="*/ 39550 h 78764"/>
                <a:gd name="connsiteX48" fmla="*/ 115470 w 115520"/>
                <a:gd name="connsiteY48" fmla="*/ 48990 h 78764"/>
                <a:gd name="connsiteX49" fmla="*/ 97001 w 115520"/>
                <a:gd name="connsiteY49" fmla="*/ 54244 h 78764"/>
                <a:gd name="connsiteX50" fmla="*/ 87399 w 115520"/>
                <a:gd name="connsiteY50" fmla="*/ 58498 h 78764"/>
                <a:gd name="connsiteX51" fmla="*/ 80726 w 115520"/>
                <a:gd name="connsiteY51" fmla="*/ 58308 h 78764"/>
                <a:gd name="connsiteX52" fmla="*/ 70022 w 115520"/>
                <a:gd name="connsiteY52" fmla="*/ 61217 h 78764"/>
                <a:gd name="connsiteX53" fmla="*/ 62138 w 115520"/>
                <a:gd name="connsiteY53" fmla="*/ 58620 h 78764"/>
                <a:gd name="connsiteX54" fmla="*/ 52584 w 115520"/>
                <a:gd name="connsiteY54" fmla="*/ 63268 h 78764"/>
                <a:gd name="connsiteX55" fmla="*/ 54540 w 115520"/>
                <a:gd name="connsiteY55" fmla="*/ 66340 h 78764"/>
                <a:gd name="connsiteX56" fmla="*/ 48142 w 115520"/>
                <a:gd name="connsiteY56" fmla="*/ 67777 h 78764"/>
                <a:gd name="connsiteX57" fmla="*/ 50077 w 115520"/>
                <a:gd name="connsiteY57" fmla="*/ 73012 h 78764"/>
                <a:gd name="connsiteX58" fmla="*/ 45537 w 115520"/>
                <a:gd name="connsiteY58" fmla="*/ 73265 h 78764"/>
                <a:gd name="connsiteX59" fmla="*/ 41593 w 115520"/>
                <a:gd name="connsiteY59" fmla="*/ 78733 h 78764"/>
                <a:gd name="connsiteX60" fmla="*/ 35254 w 115520"/>
                <a:gd name="connsiteY60" fmla="*/ 75591 h 78764"/>
                <a:gd name="connsiteX61" fmla="*/ 26086 w 115520"/>
                <a:gd name="connsiteY61" fmla="*/ 74768 h 78764"/>
                <a:gd name="connsiteX62" fmla="*/ 20687 w 115520"/>
                <a:gd name="connsiteY62" fmla="*/ 70676 h 78764"/>
                <a:gd name="connsiteX63" fmla="*/ 12996 w 115520"/>
                <a:gd name="connsiteY63" fmla="*/ 70975 h 78764"/>
                <a:gd name="connsiteX64" fmla="*/ 10379 w 115520"/>
                <a:gd name="connsiteY64" fmla="*/ 66142 h 78764"/>
                <a:gd name="connsiteX65" fmla="*/ 12601 w 115520"/>
                <a:gd name="connsiteY65" fmla="*/ 60245 h 78764"/>
                <a:gd name="connsiteX66" fmla="*/ 9248 w 115520"/>
                <a:gd name="connsiteY66" fmla="*/ 56985 h 78764"/>
                <a:gd name="connsiteX67" fmla="*/ 8532 w 115520"/>
                <a:gd name="connsiteY67" fmla="*/ 49295 h 78764"/>
                <a:gd name="connsiteX68" fmla="*/ 683 w 115520"/>
                <a:gd name="connsiteY68" fmla="*/ 44751 h 78764"/>
                <a:gd name="connsiteX0" fmla="*/ 683 w 115555"/>
                <a:gd name="connsiteY0" fmla="*/ 44751 h 78764"/>
                <a:gd name="connsiteX1" fmla="*/ 4206 w 115555"/>
                <a:gd name="connsiteY1" fmla="*/ 40885 h 78764"/>
                <a:gd name="connsiteX2" fmla="*/ 13786 w 115555"/>
                <a:gd name="connsiteY2" fmla="*/ 40814 h 78764"/>
                <a:gd name="connsiteX3" fmla="*/ 17936 w 115555"/>
                <a:gd name="connsiteY3" fmla="*/ 34899 h 78764"/>
                <a:gd name="connsiteX4" fmla="*/ 24349 w 115555"/>
                <a:gd name="connsiteY4" fmla="*/ 33920 h 78764"/>
                <a:gd name="connsiteX5" fmla="*/ 26849 w 115555"/>
                <a:gd name="connsiteY5" fmla="*/ 26814 h 78764"/>
                <a:gd name="connsiteX6" fmla="*/ 27550 w 115555"/>
                <a:gd name="connsiteY6" fmla="*/ 23320 h 78764"/>
                <a:gd name="connsiteX7" fmla="*/ 32552 w 115555"/>
                <a:gd name="connsiteY7" fmla="*/ 19047 h 78764"/>
                <a:gd name="connsiteX8" fmla="*/ 34621 w 115555"/>
                <a:gd name="connsiteY8" fmla="*/ 16380 h 78764"/>
                <a:gd name="connsiteX9" fmla="*/ 34537 w 115555"/>
                <a:gd name="connsiteY9" fmla="*/ 12760 h 78764"/>
                <a:gd name="connsiteX10" fmla="*/ 32166 w 115555"/>
                <a:gd name="connsiteY10" fmla="*/ 8931 h 78764"/>
                <a:gd name="connsiteX11" fmla="*/ 37615 w 115555"/>
                <a:gd name="connsiteY11" fmla="*/ 961 h 78764"/>
                <a:gd name="connsiteX12" fmla="*/ 42426 w 115555"/>
                <a:gd name="connsiteY12" fmla="*/ 4586 h 78764"/>
                <a:gd name="connsiteX13" fmla="*/ 46353 w 115555"/>
                <a:gd name="connsiteY13" fmla="*/ 5122 h 78764"/>
                <a:gd name="connsiteX14" fmla="*/ 49174 w 115555"/>
                <a:gd name="connsiteY14" fmla="*/ 2560 h 78764"/>
                <a:gd name="connsiteX15" fmla="*/ 52072 w 115555"/>
                <a:gd name="connsiteY15" fmla="*/ 4380 h 78764"/>
                <a:gd name="connsiteX16" fmla="*/ 54359 w 115555"/>
                <a:gd name="connsiteY16" fmla="*/ 88 h 78764"/>
                <a:gd name="connsiteX17" fmla="*/ 60139 w 115555"/>
                <a:gd name="connsiteY17" fmla="*/ 1604 h 78764"/>
                <a:gd name="connsiteX18" fmla="*/ 61421 w 115555"/>
                <a:gd name="connsiteY18" fmla="*/ 2950 h 78764"/>
                <a:gd name="connsiteX19" fmla="*/ 56857 w 115555"/>
                <a:gd name="connsiteY19" fmla="*/ 5507 h 78764"/>
                <a:gd name="connsiteX20" fmla="*/ 57342 w 115555"/>
                <a:gd name="connsiteY20" fmla="*/ 7470 h 78764"/>
                <a:gd name="connsiteX21" fmla="*/ 64328 w 115555"/>
                <a:gd name="connsiteY21" fmla="*/ 8203 h 78764"/>
                <a:gd name="connsiteX22" fmla="*/ 68124 w 115555"/>
                <a:gd name="connsiteY22" fmla="*/ 11325 h 78764"/>
                <a:gd name="connsiteX23" fmla="*/ 70992 w 115555"/>
                <a:gd name="connsiteY23" fmla="*/ 11312 h 78764"/>
                <a:gd name="connsiteX24" fmla="*/ 75158 w 115555"/>
                <a:gd name="connsiteY24" fmla="*/ 10930 h 78764"/>
                <a:gd name="connsiteX25" fmla="*/ 77515 w 115555"/>
                <a:gd name="connsiteY25" fmla="*/ 7829 h 78764"/>
                <a:gd name="connsiteX26" fmla="*/ 80307 w 115555"/>
                <a:gd name="connsiteY26" fmla="*/ 6722 h 78764"/>
                <a:gd name="connsiteX27" fmla="*/ 84386 w 115555"/>
                <a:gd name="connsiteY27" fmla="*/ 10078 h 78764"/>
                <a:gd name="connsiteX28" fmla="*/ 93586 w 115555"/>
                <a:gd name="connsiteY28" fmla="*/ 14323 h 78764"/>
                <a:gd name="connsiteX29" fmla="*/ 94137 w 115555"/>
                <a:gd name="connsiteY29" fmla="*/ 17577 h 78764"/>
                <a:gd name="connsiteX30" fmla="*/ 100725 w 115555"/>
                <a:gd name="connsiteY30" fmla="*/ 18416 h 78764"/>
                <a:gd name="connsiteX31" fmla="*/ 98517 w 115555"/>
                <a:gd name="connsiteY31" fmla="*/ 20007 h 78764"/>
                <a:gd name="connsiteX32" fmla="*/ 99563 w 115555"/>
                <a:gd name="connsiteY32" fmla="*/ 22146 h 78764"/>
                <a:gd name="connsiteX33" fmla="*/ 95703 w 115555"/>
                <a:gd name="connsiteY33" fmla="*/ 23966 h 78764"/>
                <a:gd name="connsiteX34" fmla="*/ 91029 w 115555"/>
                <a:gd name="connsiteY34" fmla="*/ 25860 h 78764"/>
                <a:gd name="connsiteX35" fmla="*/ 90270 w 115555"/>
                <a:gd name="connsiteY35" fmla="*/ 28618 h 78764"/>
                <a:gd name="connsiteX36" fmla="*/ 84714 w 115555"/>
                <a:gd name="connsiteY36" fmla="*/ 29486 h 78764"/>
                <a:gd name="connsiteX37" fmla="*/ 81223 w 115555"/>
                <a:gd name="connsiteY37" fmla="*/ 30858 h 78764"/>
                <a:gd name="connsiteX38" fmla="*/ 78683 w 115555"/>
                <a:gd name="connsiteY38" fmla="*/ 28208 h 78764"/>
                <a:gd name="connsiteX39" fmla="*/ 74474 w 115555"/>
                <a:gd name="connsiteY39" fmla="*/ 29864 h 78764"/>
                <a:gd name="connsiteX40" fmla="*/ 72910 w 115555"/>
                <a:gd name="connsiteY40" fmla="*/ 32049 h 78764"/>
                <a:gd name="connsiteX41" fmla="*/ 73999 w 115555"/>
                <a:gd name="connsiteY41" fmla="*/ 33740 h 78764"/>
                <a:gd name="connsiteX42" fmla="*/ 69224 w 115555"/>
                <a:gd name="connsiteY42" fmla="*/ 37602 h 78764"/>
                <a:gd name="connsiteX43" fmla="*/ 72568 w 115555"/>
                <a:gd name="connsiteY43" fmla="*/ 38564 h 78764"/>
                <a:gd name="connsiteX44" fmla="*/ 76508 w 115555"/>
                <a:gd name="connsiteY44" fmla="*/ 38569 h 78764"/>
                <a:gd name="connsiteX45" fmla="*/ 75109 w 115555"/>
                <a:gd name="connsiteY45" fmla="*/ 42867 h 78764"/>
                <a:gd name="connsiteX46" fmla="*/ 72396 w 115555"/>
                <a:gd name="connsiteY46" fmla="*/ 42846 h 78764"/>
                <a:gd name="connsiteX47" fmla="*/ 105582 w 115555"/>
                <a:gd name="connsiteY47" fmla="*/ 39550 h 78764"/>
                <a:gd name="connsiteX48" fmla="*/ 115470 w 115555"/>
                <a:gd name="connsiteY48" fmla="*/ 48990 h 78764"/>
                <a:gd name="connsiteX49" fmla="*/ 98585 w 115555"/>
                <a:gd name="connsiteY49" fmla="*/ 57166 h 78764"/>
                <a:gd name="connsiteX50" fmla="*/ 97001 w 115555"/>
                <a:gd name="connsiteY50" fmla="*/ 54244 h 78764"/>
                <a:gd name="connsiteX51" fmla="*/ 87399 w 115555"/>
                <a:gd name="connsiteY51" fmla="*/ 58498 h 78764"/>
                <a:gd name="connsiteX52" fmla="*/ 80726 w 115555"/>
                <a:gd name="connsiteY52" fmla="*/ 58308 h 78764"/>
                <a:gd name="connsiteX53" fmla="*/ 70022 w 115555"/>
                <a:gd name="connsiteY53" fmla="*/ 61217 h 78764"/>
                <a:gd name="connsiteX54" fmla="*/ 62138 w 115555"/>
                <a:gd name="connsiteY54" fmla="*/ 58620 h 78764"/>
                <a:gd name="connsiteX55" fmla="*/ 52584 w 115555"/>
                <a:gd name="connsiteY55" fmla="*/ 63268 h 78764"/>
                <a:gd name="connsiteX56" fmla="*/ 54540 w 115555"/>
                <a:gd name="connsiteY56" fmla="*/ 66340 h 78764"/>
                <a:gd name="connsiteX57" fmla="*/ 48142 w 115555"/>
                <a:gd name="connsiteY57" fmla="*/ 67777 h 78764"/>
                <a:gd name="connsiteX58" fmla="*/ 50077 w 115555"/>
                <a:gd name="connsiteY58" fmla="*/ 73012 h 78764"/>
                <a:gd name="connsiteX59" fmla="*/ 45537 w 115555"/>
                <a:gd name="connsiteY59" fmla="*/ 73265 h 78764"/>
                <a:gd name="connsiteX60" fmla="*/ 41593 w 115555"/>
                <a:gd name="connsiteY60" fmla="*/ 78733 h 78764"/>
                <a:gd name="connsiteX61" fmla="*/ 35254 w 115555"/>
                <a:gd name="connsiteY61" fmla="*/ 75591 h 78764"/>
                <a:gd name="connsiteX62" fmla="*/ 26086 w 115555"/>
                <a:gd name="connsiteY62" fmla="*/ 74768 h 78764"/>
                <a:gd name="connsiteX63" fmla="*/ 20687 w 115555"/>
                <a:gd name="connsiteY63" fmla="*/ 70676 h 78764"/>
                <a:gd name="connsiteX64" fmla="*/ 12996 w 115555"/>
                <a:gd name="connsiteY64" fmla="*/ 70975 h 78764"/>
                <a:gd name="connsiteX65" fmla="*/ 10379 w 115555"/>
                <a:gd name="connsiteY65" fmla="*/ 66142 h 78764"/>
                <a:gd name="connsiteX66" fmla="*/ 12601 w 115555"/>
                <a:gd name="connsiteY66" fmla="*/ 60245 h 78764"/>
                <a:gd name="connsiteX67" fmla="*/ 9248 w 115555"/>
                <a:gd name="connsiteY67" fmla="*/ 56985 h 78764"/>
                <a:gd name="connsiteX68" fmla="*/ 8532 w 115555"/>
                <a:gd name="connsiteY68" fmla="*/ 49295 h 78764"/>
                <a:gd name="connsiteX69" fmla="*/ 683 w 115555"/>
                <a:gd name="connsiteY69" fmla="*/ 44751 h 78764"/>
                <a:gd name="connsiteX0" fmla="*/ 683 w 115515"/>
                <a:gd name="connsiteY0" fmla="*/ 44751 h 78764"/>
                <a:gd name="connsiteX1" fmla="*/ 4206 w 115515"/>
                <a:gd name="connsiteY1" fmla="*/ 40885 h 78764"/>
                <a:gd name="connsiteX2" fmla="*/ 13786 w 115515"/>
                <a:gd name="connsiteY2" fmla="*/ 40814 h 78764"/>
                <a:gd name="connsiteX3" fmla="*/ 17936 w 115515"/>
                <a:gd name="connsiteY3" fmla="*/ 34899 h 78764"/>
                <a:gd name="connsiteX4" fmla="*/ 24349 w 115515"/>
                <a:gd name="connsiteY4" fmla="*/ 33920 h 78764"/>
                <a:gd name="connsiteX5" fmla="*/ 26849 w 115515"/>
                <a:gd name="connsiteY5" fmla="*/ 26814 h 78764"/>
                <a:gd name="connsiteX6" fmla="*/ 27550 w 115515"/>
                <a:gd name="connsiteY6" fmla="*/ 23320 h 78764"/>
                <a:gd name="connsiteX7" fmla="*/ 32552 w 115515"/>
                <a:gd name="connsiteY7" fmla="*/ 19047 h 78764"/>
                <a:gd name="connsiteX8" fmla="*/ 34621 w 115515"/>
                <a:gd name="connsiteY8" fmla="*/ 16380 h 78764"/>
                <a:gd name="connsiteX9" fmla="*/ 34537 w 115515"/>
                <a:gd name="connsiteY9" fmla="*/ 12760 h 78764"/>
                <a:gd name="connsiteX10" fmla="*/ 32166 w 115515"/>
                <a:gd name="connsiteY10" fmla="*/ 8931 h 78764"/>
                <a:gd name="connsiteX11" fmla="*/ 37615 w 115515"/>
                <a:gd name="connsiteY11" fmla="*/ 961 h 78764"/>
                <a:gd name="connsiteX12" fmla="*/ 42426 w 115515"/>
                <a:gd name="connsiteY12" fmla="*/ 4586 h 78764"/>
                <a:gd name="connsiteX13" fmla="*/ 46353 w 115515"/>
                <a:gd name="connsiteY13" fmla="*/ 5122 h 78764"/>
                <a:gd name="connsiteX14" fmla="*/ 49174 w 115515"/>
                <a:gd name="connsiteY14" fmla="*/ 2560 h 78764"/>
                <a:gd name="connsiteX15" fmla="*/ 52072 w 115515"/>
                <a:gd name="connsiteY15" fmla="*/ 4380 h 78764"/>
                <a:gd name="connsiteX16" fmla="*/ 54359 w 115515"/>
                <a:gd name="connsiteY16" fmla="*/ 88 h 78764"/>
                <a:gd name="connsiteX17" fmla="*/ 60139 w 115515"/>
                <a:gd name="connsiteY17" fmla="*/ 1604 h 78764"/>
                <a:gd name="connsiteX18" fmla="*/ 61421 w 115515"/>
                <a:gd name="connsiteY18" fmla="*/ 2950 h 78764"/>
                <a:gd name="connsiteX19" fmla="*/ 56857 w 115515"/>
                <a:gd name="connsiteY19" fmla="*/ 5507 h 78764"/>
                <a:gd name="connsiteX20" fmla="*/ 57342 w 115515"/>
                <a:gd name="connsiteY20" fmla="*/ 7470 h 78764"/>
                <a:gd name="connsiteX21" fmla="*/ 64328 w 115515"/>
                <a:gd name="connsiteY21" fmla="*/ 8203 h 78764"/>
                <a:gd name="connsiteX22" fmla="*/ 68124 w 115515"/>
                <a:gd name="connsiteY22" fmla="*/ 11325 h 78764"/>
                <a:gd name="connsiteX23" fmla="*/ 70992 w 115515"/>
                <a:gd name="connsiteY23" fmla="*/ 11312 h 78764"/>
                <a:gd name="connsiteX24" fmla="*/ 75158 w 115515"/>
                <a:gd name="connsiteY24" fmla="*/ 10930 h 78764"/>
                <a:gd name="connsiteX25" fmla="*/ 77515 w 115515"/>
                <a:gd name="connsiteY25" fmla="*/ 7829 h 78764"/>
                <a:gd name="connsiteX26" fmla="*/ 80307 w 115515"/>
                <a:gd name="connsiteY26" fmla="*/ 6722 h 78764"/>
                <a:gd name="connsiteX27" fmla="*/ 84386 w 115515"/>
                <a:gd name="connsiteY27" fmla="*/ 10078 h 78764"/>
                <a:gd name="connsiteX28" fmla="*/ 93586 w 115515"/>
                <a:gd name="connsiteY28" fmla="*/ 14323 h 78764"/>
                <a:gd name="connsiteX29" fmla="*/ 94137 w 115515"/>
                <a:gd name="connsiteY29" fmla="*/ 17577 h 78764"/>
                <a:gd name="connsiteX30" fmla="*/ 100725 w 115515"/>
                <a:gd name="connsiteY30" fmla="*/ 18416 h 78764"/>
                <a:gd name="connsiteX31" fmla="*/ 98517 w 115515"/>
                <a:gd name="connsiteY31" fmla="*/ 20007 h 78764"/>
                <a:gd name="connsiteX32" fmla="*/ 99563 w 115515"/>
                <a:gd name="connsiteY32" fmla="*/ 22146 h 78764"/>
                <a:gd name="connsiteX33" fmla="*/ 95703 w 115515"/>
                <a:gd name="connsiteY33" fmla="*/ 23966 h 78764"/>
                <a:gd name="connsiteX34" fmla="*/ 91029 w 115515"/>
                <a:gd name="connsiteY34" fmla="*/ 25860 h 78764"/>
                <a:gd name="connsiteX35" fmla="*/ 90270 w 115515"/>
                <a:gd name="connsiteY35" fmla="*/ 28618 h 78764"/>
                <a:gd name="connsiteX36" fmla="*/ 84714 w 115515"/>
                <a:gd name="connsiteY36" fmla="*/ 29486 h 78764"/>
                <a:gd name="connsiteX37" fmla="*/ 81223 w 115515"/>
                <a:gd name="connsiteY37" fmla="*/ 30858 h 78764"/>
                <a:gd name="connsiteX38" fmla="*/ 78683 w 115515"/>
                <a:gd name="connsiteY38" fmla="*/ 28208 h 78764"/>
                <a:gd name="connsiteX39" fmla="*/ 74474 w 115515"/>
                <a:gd name="connsiteY39" fmla="*/ 29864 h 78764"/>
                <a:gd name="connsiteX40" fmla="*/ 72910 w 115515"/>
                <a:gd name="connsiteY40" fmla="*/ 32049 h 78764"/>
                <a:gd name="connsiteX41" fmla="*/ 73999 w 115515"/>
                <a:gd name="connsiteY41" fmla="*/ 33740 h 78764"/>
                <a:gd name="connsiteX42" fmla="*/ 69224 w 115515"/>
                <a:gd name="connsiteY42" fmla="*/ 37602 h 78764"/>
                <a:gd name="connsiteX43" fmla="*/ 72568 w 115515"/>
                <a:gd name="connsiteY43" fmla="*/ 38564 h 78764"/>
                <a:gd name="connsiteX44" fmla="*/ 76508 w 115515"/>
                <a:gd name="connsiteY44" fmla="*/ 38569 h 78764"/>
                <a:gd name="connsiteX45" fmla="*/ 75109 w 115515"/>
                <a:gd name="connsiteY45" fmla="*/ 42867 h 78764"/>
                <a:gd name="connsiteX46" fmla="*/ 72396 w 115515"/>
                <a:gd name="connsiteY46" fmla="*/ 42846 h 78764"/>
                <a:gd name="connsiteX47" fmla="*/ 105582 w 115515"/>
                <a:gd name="connsiteY47" fmla="*/ 39550 h 78764"/>
                <a:gd name="connsiteX48" fmla="*/ 115470 w 115515"/>
                <a:gd name="connsiteY48" fmla="*/ 48990 h 78764"/>
                <a:gd name="connsiteX49" fmla="*/ 108335 w 115515"/>
                <a:gd name="connsiteY49" fmla="*/ 54483 h 78764"/>
                <a:gd name="connsiteX50" fmla="*/ 98585 w 115515"/>
                <a:gd name="connsiteY50" fmla="*/ 57166 h 78764"/>
                <a:gd name="connsiteX51" fmla="*/ 97001 w 115515"/>
                <a:gd name="connsiteY51" fmla="*/ 54244 h 78764"/>
                <a:gd name="connsiteX52" fmla="*/ 87399 w 115515"/>
                <a:gd name="connsiteY52" fmla="*/ 58498 h 78764"/>
                <a:gd name="connsiteX53" fmla="*/ 80726 w 115515"/>
                <a:gd name="connsiteY53" fmla="*/ 58308 h 78764"/>
                <a:gd name="connsiteX54" fmla="*/ 70022 w 115515"/>
                <a:gd name="connsiteY54" fmla="*/ 61217 h 78764"/>
                <a:gd name="connsiteX55" fmla="*/ 62138 w 115515"/>
                <a:gd name="connsiteY55" fmla="*/ 58620 h 78764"/>
                <a:gd name="connsiteX56" fmla="*/ 52584 w 115515"/>
                <a:gd name="connsiteY56" fmla="*/ 63268 h 78764"/>
                <a:gd name="connsiteX57" fmla="*/ 54540 w 115515"/>
                <a:gd name="connsiteY57" fmla="*/ 66340 h 78764"/>
                <a:gd name="connsiteX58" fmla="*/ 48142 w 115515"/>
                <a:gd name="connsiteY58" fmla="*/ 67777 h 78764"/>
                <a:gd name="connsiteX59" fmla="*/ 50077 w 115515"/>
                <a:gd name="connsiteY59" fmla="*/ 73012 h 78764"/>
                <a:gd name="connsiteX60" fmla="*/ 45537 w 115515"/>
                <a:gd name="connsiteY60" fmla="*/ 73265 h 78764"/>
                <a:gd name="connsiteX61" fmla="*/ 41593 w 115515"/>
                <a:gd name="connsiteY61" fmla="*/ 78733 h 78764"/>
                <a:gd name="connsiteX62" fmla="*/ 35254 w 115515"/>
                <a:gd name="connsiteY62" fmla="*/ 75591 h 78764"/>
                <a:gd name="connsiteX63" fmla="*/ 26086 w 115515"/>
                <a:gd name="connsiteY63" fmla="*/ 74768 h 78764"/>
                <a:gd name="connsiteX64" fmla="*/ 20687 w 115515"/>
                <a:gd name="connsiteY64" fmla="*/ 70676 h 78764"/>
                <a:gd name="connsiteX65" fmla="*/ 12996 w 115515"/>
                <a:gd name="connsiteY65" fmla="*/ 70975 h 78764"/>
                <a:gd name="connsiteX66" fmla="*/ 10379 w 115515"/>
                <a:gd name="connsiteY66" fmla="*/ 66142 h 78764"/>
                <a:gd name="connsiteX67" fmla="*/ 12601 w 115515"/>
                <a:gd name="connsiteY67" fmla="*/ 60245 h 78764"/>
                <a:gd name="connsiteX68" fmla="*/ 9248 w 115515"/>
                <a:gd name="connsiteY68" fmla="*/ 56985 h 78764"/>
                <a:gd name="connsiteX69" fmla="*/ 8532 w 115515"/>
                <a:gd name="connsiteY69" fmla="*/ 49295 h 78764"/>
                <a:gd name="connsiteX70" fmla="*/ 683 w 115515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05582 w 117619"/>
                <a:gd name="connsiteY47" fmla="*/ 39550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11102 w 117619"/>
                <a:gd name="connsiteY47" fmla="*/ 39953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27422"/>
                <a:gd name="connsiteY0" fmla="*/ 44751 h 78764"/>
                <a:gd name="connsiteX1" fmla="*/ 4206 w 127422"/>
                <a:gd name="connsiteY1" fmla="*/ 40885 h 78764"/>
                <a:gd name="connsiteX2" fmla="*/ 13786 w 127422"/>
                <a:gd name="connsiteY2" fmla="*/ 40814 h 78764"/>
                <a:gd name="connsiteX3" fmla="*/ 17936 w 127422"/>
                <a:gd name="connsiteY3" fmla="*/ 34899 h 78764"/>
                <a:gd name="connsiteX4" fmla="*/ 24349 w 127422"/>
                <a:gd name="connsiteY4" fmla="*/ 33920 h 78764"/>
                <a:gd name="connsiteX5" fmla="*/ 26849 w 127422"/>
                <a:gd name="connsiteY5" fmla="*/ 26814 h 78764"/>
                <a:gd name="connsiteX6" fmla="*/ 27550 w 127422"/>
                <a:gd name="connsiteY6" fmla="*/ 23320 h 78764"/>
                <a:gd name="connsiteX7" fmla="*/ 32552 w 127422"/>
                <a:gd name="connsiteY7" fmla="*/ 19047 h 78764"/>
                <a:gd name="connsiteX8" fmla="*/ 34621 w 127422"/>
                <a:gd name="connsiteY8" fmla="*/ 16380 h 78764"/>
                <a:gd name="connsiteX9" fmla="*/ 34537 w 127422"/>
                <a:gd name="connsiteY9" fmla="*/ 12760 h 78764"/>
                <a:gd name="connsiteX10" fmla="*/ 32166 w 127422"/>
                <a:gd name="connsiteY10" fmla="*/ 8931 h 78764"/>
                <a:gd name="connsiteX11" fmla="*/ 37615 w 127422"/>
                <a:gd name="connsiteY11" fmla="*/ 961 h 78764"/>
                <a:gd name="connsiteX12" fmla="*/ 42426 w 127422"/>
                <a:gd name="connsiteY12" fmla="*/ 4586 h 78764"/>
                <a:gd name="connsiteX13" fmla="*/ 46353 w 127422"/>
                <a:gd name="connsiteY13" fmla="*/ 5122 h 78764"/>
                <a:gd name="connsiteX14" fmla="*/ 49174 w 127422"/>
                <a:gd name="connsiteY14" fmla="*/ 2560 h 78764"/>
                <a:gd name="connsiteX15" fmla="*/ 52072 w 127422"/>
                <a:gd name="connsiteY15" fmla="*/ 4380 h 78764"/>
                <a:gd name="connsiteX16" fmla="*/ 54359 w 127422"/>
                <a:gd name="connsiteY16" fmla="*/ 88 h 78764"/>
                <a:gd name="connsiteX17" fmla="*/ 60139 w 127422"/>
                <a:gd name="connsiteY17" fmla="*/ 1604 h 78764"/>
                <a:gd name="connsiteX18" fmla="*/ 61421 w 127422"/>
                <a:gd name="connsiteY18" fmla="*/ 2950 h 78764"/>
                <a:gd name="connsiteX19" fmla="*/ 56857 w 127422"/>
                <a:gd name="connsiteY19" fmla="*/ 5507 h 78764"/>
                <a:gd name="connsiteX20" fmla="*/ 57342 w 127422"/>
                <a:gd name="connsiteY20" fmla="*/ 7470 h 78764"/>
                <a:gd name="connsiteX21" fmla="*/ 64328 w 127422"/>
                <a:gd name="connsiteY21" fmla="*/ 8203 h 78764"/>
                <a:gd name="connsiteX22" fmla="*/ 68124 w 127422"/>
                <a:gd name="connsiteY22" fmla="*/ 11325 h 78764"/>
                <a:gd name="connsiteX23" fmla="*/ 70992 w 127422"/>
                <a:gd name="connsiteY23" fmla="*/ 11312 h 78764"/>
                <a:gd name="connsiteX24" fmla="*/ 75158 w 127422"/>
                <a:gd name="connsiteY24" fmla="*/ 10930 h 78764"/>
                <a:gd name="connsiteX25" fmla="*/ 77515 w 127422"/>
                <a:gd name="connsiteY25" fmla="*/ 7829 h 78764"/>
                <a:gd name="connsiteX26" fmla="*/ 80307 w 127422"/>
                <a:gd name="connsiteY26" fmla="*/ 6722 h 78764"/>
                <a:gd name="connsiteX27" fmla="*/ 84386 w 127422"/>
                <a:gd name="connsiteY27" fmla="*/ 10078 h 78764"/>
                <a:gd name="connsiteX28" fmla="*/ 93586 w 127422"/>
                <a:gd name="connsiteY28" fmla="*/ 14323 h 78764"/>
                <a:gd name="connsiteX29" fmla="*/ 94137 w 127422"/>
                <a:gd name="connsiteY29" fmla="*/ 17577 h 78764"/>
                <a:gd name="connsiteX30" fmla="*/ 100725 w 127422"/>
                <a:gd name="connsiteY30" fmla="*/ 18416 h 78764"/>
                <a:gd name="connsiteX31" fmla="*/ 98517 w 127422"/>
                <a:gd name="connsiteY31" fmla="*/ 20007 h 78764"/>
                <a:gd name="connsiteX32" fmla="*/ 99563 w 127422"/>
                <a:gd name="connsiteY32" fmla="*/ 22146 h 78764"/>
                <a:gd name="connsiteX33" fmla="*/ 95703 w 127422"/>
                <a:gd name="connsiteY33" fmla="*/ 23966 h 78764"/>
                <a:gd name="connsiteX34" fmla="*/ 91029 w 127422"/>
                <a:gd name="connsiteY34" fmla="*/ 25860 h 78764"/>
                <a:gd name="connsiteX35" fmla="*/ 90270 w 127422"/>
                <a:gd name="connsiteY35" fmla="*/ 28618 h 78764"/>
                <a:gd name="connsiteX36" fmla="*/ 84714 w 127422"/>
                <a:gd name="connsiteY36" fmla="*/ 29486 h 78764"/>
                <a:gd name="connsiteX37" fmla="*/ 81223 w 127422"/>
                <a:gd name="connsiteY37" fmla="*/ 30858 h 78764"/>
                <a:gd name="connsiteX38" fmla="*/ 78683 w 127422"/>
                <a:gd name="connsiteY38" fmla="*/ 28208 h 78764"/>
                <a:gd name="connsiteX39" fmla="*/ 74474 w 127422"/>
                <a:gd name="connsiteY39" fmla="*/ 29864 h 78764"/>
                <a:gd name="connsiteX40" fmla="*/ 72910 w 127422"/>
                <a:gd name="connsiteY40" fmla="*/ 32049 h 78764"/>
                <a:gd name="connsiteX41" fmla="*/ 73999 w 127422"/>
                <a:gd name="connsiteY41" fmla="*/ 33740 h 78764"/>
                <a:gd name="connsiteX42" fmla="*/ 69224 w 127422"/>
                <a:gd name="connsiteY42" fmla="*/ 37602 h 78764"/>
                <a:gd name="connsiteX43" fmla="*/ 72568 w 127422"/>
                <a:gd name="connsiteY43" fmla="*/ 38564 h 78764"/>
                <a:gd name="connsiteX44" fmla="*/ 76508 w 127422"/>
                <a:gd name="connsiteY44" fmla="*/ 38569 h 78764"/>
                <a:gd name="connsiteX45" fmla="*/ 75109 w 127422"/>
                <a:gd name="connsiteY45" fmla="*/ 42867 h 78764"/>
                <a:gd name="connsiteX46" fmla="*/ 126291 w 127422"/>
                <a:gd name="connsiteY46" fmla="*/ 34366 h 78764"/>
                <a:gd name="connsiteX47" fmla="*/ 111102 w 127422"/>
                <a:gd name="connsiteY47" fmla="*/ 39953 h 78764"/>
                <a:gd name="connsiteX48" fmla="*/ 117587 w 127422"/>
                <a:gd name="connsiteY48" fmla="*/ 48950 h 78764"/>
                <a:gd name="connsiteX49" fmla="*/ 108335 w 127422"/>
                <a:gd name="connsiteY49" fmla="*/ 54483 h 78764"/>
                <a:gd name="connsiteX50" fmla="*/ 98585 w 127422"/>
                <a:gd name="connsiteY50" fmla="*/ 57166 h 78764"/>
                <a:gd name="connsiteX51" fmla="*/ 97001 w 127422"/>
                <a:gd name="connsiteY51" fmla="*/ 54244 h 78764"/>
                <a:gd name="connsiteX52" fmla="*/ 87399 w 127422"/>
                <a:gd name="connsiteY52" fmla="*/ 58498 h 78764"/>
                <a:gd name="connsiteX53" fmla="*/ 80726 w 127422"/>
                <a:gd name="connsiteY53" fmla="*/ 58308 h 78764"/>
                <a:gd name="connsiteX54" fmla="*/ 70022 w 127422"/>
                <a:gd name="connsiteY54" fmla="*/ 61217 h 78764"/>
                <a:gd name="connsiteX55" fmla="*/ 62138 w 127422"/>
                <a:gd name="connsiteY55" fmla="*/ 58620 h 78764"/>
                <a:gd name="connsiteX56" fmla="*/ 52584 w 127422"/>
                <a:gd name="connsiteY56" fmla="*/ 63268 h 78764"/>
                <a:gd name="connsiteX57" fmla="*/ 54540 w 127422"/>
                <a:gd name="connsiteY57" fmla="*/ 66340 h 78764"/>
                <a:gd name="connsiteX58" fmla="*/ 48142 w 127422"/>
                <a:gd name="connsiteY58" fmla="*/ 67777 h 78764"/>
                <a:gd name="connsiteX59" fmla="*/ 50077 w 127422"/>
                <a:gd name="connsiteY59" fmla="*/ 73012 h 78764"/>
                <a:gd name="connsiteX60" fmla="*/ 45537 w 127422"/>
                <a:gd name="connsiteY60" fmla="*/ 73265 h 78764"/>
                <a:gd name="connsiteX61" fmla="*/ 41593 w 127422"/>
                <a:gd name="connsiteY61" fmla="*/ 78733 h 78764"/>
                <a:gd name="connsiteX62" fmla="*/ 35254 w 127422"/>
                <a:gd name="connsiteY62" fmla="*/ 75591 h 78764"/>
                <a:gd name="connsiteX63" fmla="*/ 26086 w 127422"/>
                <a:gd name="connsiteY63" fmla="*/ 74768 h 78764"/>
                <a:gd name="connsiteX64" fmla="*/ 20687 w 127422"/>
                <a:gd name="connsiteY64" fmla="*/ 70676 h 78764"/>
                <a:gd name="connsiteX65" fmla="*/ 12996 w 127422"/>
                <a:gd name="connsiteY65" fmla="*/ 70975 h 78764"/>
                <a:gd name="connsiteX66" fmla="*/ 10379 w 127422"/>
                <a:gd name="connsiteY66" fmla="*/ 66142 h 78764"/>
                <a:gd name="connsiteX67" fmla="*/ 12601 w 127422"/>
                <a:gd name="connsiteY67" fmla="*/ 60245 h 78764"/>
                <a:gd name="connsiteX68" fmla="*/ 9248 w 127422"/>
                <a:gd name="connsiteY68" fmla="*/ 56985 h 78764"/>
                <a:gd name="connsiteX69" fmla="*/ 8532 w 127422"/>
                <a:gd name="connsiteY69" fmla="*/ 49295 h 78764"/>
                <a:gd name="connsiteX70" fmla="*/ 683 w 127422"/>
                <a:gd name="connsiteY70" fmla="*/ 44751 h 78764"/>
                <a:gd name="connsiteX0" fmla="*/ 683 w 127437"/>
                <a:gd name="connsiteY0" fmla="*/ 44751 h 78764"/>
                <a:gd name="connsiteX1" fmla="*/ 4206 w 127437"/>
                <a:gd name="connsiteY1" fmla="*/ 40885 h 78764"/>
                <a:gd name="connsiteX2" fmla="*/ 13786 w 127437"/>
                <a:gd name="connsiteY2" fmla="*/ 40814 h 78764"/>
                <a:gd name="connsiteX3" fmla="*/ 17936 w 127437"/>
                <a:gd name="connsiteY3" fmla="*/ 34899 h 78764"/>
                <a:gd name="connsiteX4" fmla="*/ 24349 w 127437"/>
                <a:gd name="connsiteY4" fmla="*/ 33920 h 78764"/>
                <a:gd name="connsiteX5" fmla="*/ 26849 w 127437"/>
                <a:gd name="connsiteY5" fmla="*/ 26814 h 78764"/>
                <a:gd name="connsiteX6" fmla="*/ 27550 w 127437"/>
                <a:gd name="connsiteY6" fmla="*/ 23320 h 78764"/>
                <a:gd name="connsiteX7" fmla="*/ 32552 w 127437"/>
                <a:gd name="connsiteY7" fmla="*/ 19047 h 78764"/>
                <a:gd name="connsiteX8" fmla="*/ 34621 w 127437"/>
                <a:gd name="connsiteY8" fmla="*/ 16380 h 78764"/>
                <a:gd name="connsiteX9" fmla="*/ 34537 w 127437"/>
                <a:gd name="connsiteY9" fmla="*/ 12760 h 78764"/>
                <a:gd name="connsiteX10" fmla="*/ 32166 w 127437"/>
                <a:gd name="connsiteY10" fmla="*/ 8931 h 78764"/>
                <a:gd name="connsiteX11" fmla="*/ 37615 w 127437"/>
                <a:gd name="connsiteY11" fmla="*/ 961 h 78764"/>
                <a:gd name="connsiteX12" fmla="*/ 42426 w 127437"/>
                <a:gd name="connsiteY12" fmla="*/ 4586 h 78764"/>
                <a:gd name="connsiteX13" fmla="*/ 46353 w 127437"/>
                <a:gd name="connsiteY13" fmla="*/ 5122 h 78764"/>
                <a:gd name="connsiteX14" fmla="*/ 49174 w 127437"/>
                <a:gd name="connsiteY14" fmla="*/ 2560 h 78764"/>
                <a:gd name="connsiteX15" fmla="*/ 52072 w 127437"/>
                <a:gd name="connsiteY15" fmla="*/ 4380 h 78764"/>
                <a:gd name="connsiteX16" fmla="*/ 54359 w 127437"/>
                <a:gd name="connsiteY16" fmla="*/ 88 h 78764"/>
                <a:gd name="connsiteX17" fmla="*/ 60139 w 127437"/>
                <a:gd name="connsiteY17" fmla="*/ 1604 h 78764"/>
                <a:gd name="connsiteX18" fmla="*/ 61421 w 127437"/>
                <a:gd name="connsiteY18" fmla="*/ 2950 h 78764"/>
                <a:gd name="connsiteX19" fmla="*/ 56857 w 127437"/>
                <a:gd name="connsiteY19" fmla="*/ 5507 h 78764"/>
                <a:gd name="connsiteX20" fmla="*/ 57342 w 127437"/>
                <a:gd name="connsiteY20" fmla="*/ 7470 h 78764"/>
                <a:gd name="connsiteX21" fmla="*/ 64328 w 127437"/>
                <a:gd name="connsiteY21" fmla="*/ 8203 h 78764"/>
                <a:gd name="connsiteX22" fmla="*/ 68124 w 127437"/>
                <a:gd name="connsiteY22" fmla="*/ 11325 h 78764"/>
                <a:gd name="connsiteX23" fmla="*/ 70992 w 127437"/>
                <a:gd name="connsiteY23" fmla="*/ 11312 h 78764"/>
                <a:gd name="connsiteX24" fmla="*/ 75158 w 127437"/>
                <a:gd name="connsiteY24" fmla="*/ 10930 h 78764"/>
                <a:gd name="connsiteX25" fmla="*/ 77515 w 127437"/>
                <a:gd name="connsiteY25" fmla="*/ 7829 h 78764"/>
                <a:gd name="connsiteX26" fmla="*/ 80307 w 127437"/>
                <a:gd name="connsiteY26" fmla="*/ 6722 h 78764"/>
                <a:gd name="connsiteX27" fmla="*/ 84386 w 127437"/>
                <a:gd name="connsiteY27" fmla="*/ 10078 h 78764"/>
                <a:gd name="connsiteX28" fmla="*/ 93586 w 127437"/>
                <a:gd name="connsiteY28" fmla="*/ 14323 h 78764"/>
                <a:gd name="connsiteX29" fmla="*/ 94137 w 127437"/>
                <a:gd name="connsiteY29" fmla="*/ 17577 h 78764"/>
                <a:gd name="connsiteX30" fmla="*/ 100725 w 127437"/>
                <a:gd name="connsiteY30" fmla="*/ 18416 h 78764"/>
                <a:gd name="connsiteX31" fmla="*/ 98517 w 127437"/>
                <a:gd name="connsiteY31" fmla="*/ 20007 h 78764"/>
                <a:gd name="connsiteX32" fmla="*/ 99563 w 127437"/>
                <a:gd name="connsiteY32" fmla="*/ 22146 h 78764"/>
                <a:gd name="connsiteX33" fmla="*/ 95703 w 127437"/>
                <a:gd name="connsiteY33" fmla="*/ 23966 h 78764"/>
                <a:gd name="connsiteX34" fmla="*/ 91029 w 127437"/>
                <a:gd name="connsiteY34" fmla="*/ 25860 h 78764"/>
                <a:gd name="connsiteX35" fmla="*/ 90270 w 127437"/>
                <a:gd name="connsiteY35" fmla="*/ 28618 h 78764"/>
                <a:gd name="connsiteX36" fmla="*/ 84714 w 127437"/>
                <a:gd name="connsiteY36" fmla="*/ 29486 h 78764"/>
                <a:gd name="connsiteX37" fmla="*/ 81223 w 127437"/>
                <a:gd name="connsiteY37" fmla="*/ 30858 h 78764"/>
                <a:gd name="connsiteX38" fmla="*/ 78683 w 127437"/>
                <a:gd name="connsiteY38" fmla="*/ 28208 h 78764"/>
                <a:gd name="connsiteX39" fmla="*/ 74474 w 127437"/>
                <a:gd name="connsiteY39" fmla="*/ 29864 h 78764"/>
                <a:gd name="connsiteX40" fmla="*/ 72910 w 127437"/>
                <a:gd name="connsiteY40" fmla="*/ 32049 h 78764"/>
                <a:gd name="connsiteX41" fmla="*/ 73999 w 127437"/>
                <a:gd name="connsiteY41" fmla="*/ 33740 h 78764"/>
                <a:gd name="connsiteX42" fmla="*/ 69224 w 127437"/>
                <a:gd name="connsiteY42" fmla="*/ 37602 h 78764"/>
                <a:gd name="connsiteX43" fmla="*/ 72568 w 127437"/>
                <a:gd name="connsiteY43" fmla="*/ 38564 h 78764"/>
                <a:gd name="connsiteX44" fmla="*/ 76508 w 127437"/>
                <a:gd name="connsiteY44" fmla="*/ 38569 h 78764"/>
                <a:gd name="connsiteX45" fmla="*/ 75109 w 127437"/>
                <a:gd name="connsiteY45" fmla="*/ 42867 h 78764"/>
                <a:gd name="connsiteX46" fmla="*/ 126291 w 127437"/>
                <a:gd name="connsiteY46" fmla="*/ 34366 h 78764"/>
                <a:gd name="connsiteX47" fmla="*/ 111102 w 127437"/>
                <a:gd name="connsiteY47" fmla="*/ 39953 h 78764"/>
                <a:gd name="connsiteX48" fmla="*/ 115562 w 127437"/>
                <a:gd name="connsiteY48" fmla="*/ 42421 h 78764"/>
                <a:gd name="connsiteX49" fmla="*/ 117587 w 127437"/>
                <a:gd name="connsiteY49" fmla="*/ 48950 h 78764"/>
                <a:gd name="connsiteX50" fmla="*/ 108335 w 127437"/>
                <a:gd name="connsiteY50" fmla="*/ 54483 h 78764"/>
                <a:gd name="connsiteX51" fmla="*/ 98585 w 127437"/>
                <a:gd name="connsiteY51" fmla="*/ 57166 h 78764"/>
                <a:gd name="connsiteX52" fmla="*/ 97001 w 127437"/>
                <a:gd name="connsiteY52" fmla="*/ 54244 h 78764"/>
                <a:gd name="connsiteX53" fmla="*/ 87399 w 127437"/>
                <a:gd name="connsiteY53" fmla="*/ 58498 h 78764"/>
                <a:gd name="connsiteX54" fmla="*/ 80726 w 127437"/>
                <a:gd name="connsiteY54" fmla="*/ 58308 h 78764"/>
                <a:gd name="connsiteX55" fmla="*/ 70022 w 127437"/>
                <a:gd name="connsiteY55" fmla="*/ 61217 h 78764"/>
                <a:gd name="connsiteX56" fmla="*/ 62138 w 127437"/>
                <a:gd name="connsiteY56" fmla="*/ 58620 h 78764"/>
                <a:gd name="connsiteX57" fmla="*/ 52584 w 127437"/>
                <a:gd name="connsiteY57" fmla="*/ 63268 h 78764"/>
                <a:gd name="connsiteX58" fmla="*/ 54540 w 127437"/>
                <a:gd name="connsiteY58" fmla="*/ 66340 h 78764"/>
                <a:gd name="connsiteX59" fmla="*/ 48142 w 127437"/>
                <a:gd name="connsiteY59" fmla="*/ 67777 h 78764"/>
                <a:gd name="connsiteX60" fmla="*/ 50077 w 127437"/>
                <a:gd name="connsiteY60" fmla="*/ 73012 h 78764"/>
                <a:gd name="connsiteX61" fmla="*/ 45537 w 127437"/>
                <a:gd name="connsiteY61" fmla="*/ 73265 h 78764"/>
                <a:gd name="connsiteX62" fmla="*/ 41593 w 127437"/>
                <a:gd name="connsiteY62" fmla="*/ 78733 h 78764"/>
                <a:gd name="connsiteX63" fmla="*/ 35254 w 127437"/>
                <a:gd name="connsiteY63" fmla="*/ 75591 h 78764"/>
                <a:gd name="connsiteX64" fmla="*/ 26086 w 127437"/>
                <a:gd name="connsiteY64" fmla="*/ 74768 h 78764"/>
                <a:gd name="connsiteX65" fmla="*/ 20687 w 127437"/>
                <a:gd name="connsiteY65" fmla="*/ 70676 h 78764"/>
                <a:gd name="connsiteX66" fmla="*/ 12996 w 127437"/>
                <a:gd name="connsiteY66" fmla="*/ 70975 h 78764"/>
                <a:gd name="connsiteX67" fmla="*/ 10379 w 127437"/>
                <a:gd name="connsiteY67" fmla="*/ 66142 h 78764"/>
                <a:gd name="connsiteX68" fmla="*/ 12601 w 127437"/>
                <a:gd name="connsiteY68" fmla="*/ 60245 h 78764"/>
                <a:gd name="connsiteX69" fmla="*/ 9248 w 127437"/>
                <a:gd name="connsiteY69" fmla="*/ 56985 h 78764"/>
                <a:gd name="connsiteX70" fmla="*/ 8532 w 127437"/>
                <a:gd name="connsiteY70" fmla="*/ 49295 h 78764"/>
                <a:gd name="connsiteX71" fmla="*/ 683 w 127437"/>
                <a:gd name="connsiteY71" fmla="*/ 44751 h 78764"/>
                <a:gd name="connsiteX0" fmla="*/ 683 w 128946"/>
                <a:gd name="connsiteY0" fmla="*/ 44751 h 78764"/>
                <a:gd name="connsiteX1" fmla="*/ 4206 w 128946"/>
                <a:gd name="connsiteY1" fmla="*/ 40885 h 78764"/>
                <a:gd name="connsiteX2" fmla="*/ 13786 w 128946"/>
                <a:gd name="connsiteY2" fmla="*/ 40814 h 78764"/>
                <a:gd name="connsiteX3" fmla="*/ 17936 w 128946"/>
                <a:gd name="connsiteY3" fmla="*/ 34899 h 78764"/>
                <a:gd name="connsiteX4" fmla="*/ 24349 w 128946"/>
                <a:gd name="connsiteY4" fmla="*/ 33920 h 78764"/>
                <a:gd name="connsiteX5" fmla="*/ 26849 w 128946"/>
                <a:gd name="connsiteY5" fmla="*/ 26814 h 78764"/>
                <a:gd name="connsiteX6" fmla="*/ 27550 w 128946"/>
                <a:gd name="connsiteY6" fmla="*/ 23320 h 78764"/>
                <a:gd name="connsiteX7" fmla="*/ 32552 w 128946"/>
                <a:gd name="connsiteY7" fmla="*/ 19047 h 78764"/>
                <a:gd name="connsiteX8" fmla="*/ 34621 w 128946"/>
                <a:gd name="connsiteY8" fmla="*/ 16380 h 78764"/>
                <a:gd name="connsiteX9" fmla="*/ 34537 w 128946"/>
                <a:gd name="connsiteY9" fmla="*/ 12760 h 78764"/>
                <a:gd name="connsiteX10" fmla="*/ 32166 w 128946"/>
                <a:gd name="connsiteY10" fmla="*/ 8931 h 78764"/>
                <a:gd name="connsiteX11" fmla="*/ 37615 w 128946"/>
                <a:gd name="connsiteY11" fmla="*/ 961 h 78764"/>
                <a:gd name="connsiteX12" fmla="*/ 42426 w 128946"/>
                <a:gd name="connsiteY12" fmla="*/ 4586 h 78764"/>
                <a:gd name="connsiteX13" fmla="*/ 46353 w 128946"/>
                <a:gd name="connsiteY13" fmla="*/ 5122 h 78764"/>
                <a:gd name="connsiteX14" fmla="*/ 49174 w 128946"/>
                <a:gd name="connsiteY14" fmla="*/ 2560 h 78764"/>
                <a:gd name="connsiteX15" fmla="*/ 52072 w 128946"/>
                <a:gd name="connsiteY15" fmla="*/ 4380 h 78764"/>
                <a:gd name="connsiteX16" fmla="*/ 54359 w 128946"/>
                <a:gd name="connsiteY16" fmla="*/ 88 h 78764"/>
                <a:gd name="connsiteX17" fmla="*/ 60139 w 128946"/>
                <a:gd name="connsiteY17" fmla="*/ 1604 h 78764"/>
                <a:gd name="connsiteX18" fmla="*/ 61421 w 128946"/>
                <a:gd name="connsiteY18" fmla="*/ 2950 h 78764"/>
                <a:gd name="connsiteX19" fmla="*/ 56857 w 128946"/>
                <a:gd name="connsiteY19" fmla="*/ 5507 h 78764"/>
                <a:gd name="connsiteX20" fmla="*/ 57342 w 128946"/>
                <a:gd name="connsiteY20" fmla="*/ 7470 h 78764"/>
                <a:gd name="connsiteX21" fmla="*/ 64328 w 128946"/>
                <a:gd name="connsiteY21" fmla="*/ 8203 h 78764"/>
                <a:gd name="connsiteX22" fmla="*/ 68124 w 128946"/>
                <a:gd name="connsiteY22" fmla="*/ 11325 h 78764"/>
                <a:gd name="connsiteX23" fmla="*/ 70992 w 128946"/>
                <a:gd name="connsiteY23" fmla="*/ 11312 h 78764"/>
                <a:gd name="connsiteX24" fmla="*/ 75158 w 128946"/>
                <a:gd name="connsiteY24" fmla="*/ 10930 h 78764"/>
                <a:gd name="connsiteX25" fmla="*/ 77515 w 128946"/>
                <a:gd name="connsiteY25" fmla="*/ 7829 h 78764"/>
                <a:gd name="connsiteX26" fmla="*/ 80307 w 128946"/>
                <a:gd name="connsiteY26" fmla="*/ 6722 h 78764"/>
                <a:gd name="connsiteX27" fmla="*/ 84386 w 128946"/>
                <a:gd name="connsiteY27" fmla="*/ 10078 h 78764"/>
                <a:gd name="connsiteX28" fmla="*/ 93586 w 128946"/>
                <a:gd name="connsiteY28" fmla="*/ 14323 h 78764"/>
                <a:gd name="connsiteX29" fmla="*/ 94137 w 128946"/>
                <a:gd name="connsiteY29" fmla="*/ 17577 h 78764"/>
                <a:gd name="connsiteX30" fmla="*/ 100725 w 128946"/>
                <a:gd name="connsiteY30" fmla="*/ 18416 h 78764"/>
                <a:gd name="connsiteX31" fmla="*/ 98517 w 128946"/>
                <a:gd name="connsiteY31" fmla="*/ 20007 h 78764"/>
                <a:gd name="connsiteX32" fmla="*/ 99563 w 128946"/>
                <a:gd name="connsiteY32" fmla="*/ 22146 h 78764"/>
                <a:gd name="connsiteX33" fmla="*/ 95703 w 128946"/>
                <a:gd name="connsiteY33" fmla="*/ 23966 h 78764"/>
                <a:gd name="connsiteX34" fmla="*/ 91029 w 128946"/>
                <a:gd name="connsiteY34" fmla="*/ 25860 h 78764"/>
                <a:gd name="connsiteX35" fmla="*/ 90270 w 128946"/>
                <a:gd name="connsiteY35" fmla="*/ 28618 h 78764"/>
                <a:gd name="connsiteX36" fmla="*/ 84714 w 128946"/>
                <a:gd name="connsiteY36" fmla="*/ 29486 h 78764"/>
                <a:gd name="connsiteX37" fmla="*/ 81223 w 128946"/>
                <a:gd name="connsiteY37" fmla="*/ 30858 h 78764"/>
                <a:gd name="connsiteX38" fmla="*/ 78683 w 128946"/>
                <a:gd name="connsiteY38" fmla="*/ 28208 h 78764"/>
                <a:gd name="connsiteX39" fmla="*/ 74474 w 128946"/>
                <a:gd name="connsiteY39" fmla="*/ 29864 h 78764"/>
                <a:gd name="connsiteX40" fmla="*/ 72910 w 128946"/>
                <a:gd name="connsiteY40" fmla="*/ 32049 h 78764"/>
                <a:gd name="connsiteX41" fmla="*/ 73999 w 128946"/>
                <a:gd name="connsiteY41" fmla="*/ 33740 h 78764"/>
                <a:gd name="connsiteX42" fmla="*/ 69224 w 128946"/>
                <a:gd name="connsiteY42" fmla="*/ 37602 h 78764"/>
                <a:gd name="connsiteX43" fmla="*/ 72568 w 128946"/>
                <a:gd name="connsiteY43" fmla="*/ 38564 h 78764"/>
                <a:gd name="connsiteX44" fmla="*/ 76508 w 128946"/>
                <a:gd name="connsiteY44" fmla="*/ 38569 h 78764"/>
                <a:gd name="connsiteX45" fmla="*/ 123773 w 128946"/>
                <a:gd name="connsiteY45" fmla="*/ 27999 h 78764"/>
                <a:gd name="connsiteX46" fmla="*/ 126291 w 128946"/>
                <a:gd name="connsiteY46" fmla="*/ 34366 h 78764"/>
                <a:gd name="connsiteX47" fmla="*/ 111102 w 128946"/>
                <a:gd name="connsiteY47" fmla="*/ 39953 h 78764"/>
                <a:gd name="connsiteX48" fmla="*/ 115562 w 128946"/>
                <a:gd name="connsiteY48" fmla="*/ 42421 h 78764"/>
                <a:gd name="connsiteX49" fmla="*/ 117587 w 128946"/>
                <a:gd name="connsiteY49" fmla="*/ 48950 h 78764"/>
                <a:gd name="connsiteX50" fmla="*/ 108335 w 128946"/>
                <a:gd name="connsiteY50" fmla="*/ 54483 h 78764"/>
                <a:gd name="connsiteX51" fmla="*/ 98585 w 128946"/>
                <a:gd name="connsiteY51" fmla="*/ 57166 h 78764"/>
                <a:gd name="connsiteX52" fmla="*/ 97001 w 128946"/>
                <a:gd name="connsiteY52" fmla="*/ 54244 h 78764"/>
                <a:gd name="connsiteX53" fmla="*/ 87399 w 128946"/>
                <a:gd name="connsiteY53" fmla="*/ 58498 h 78764"/>
                <a:gd name="connsiteX54" fmla="*/ 80726 w 128946"/>
                <a:gd name="connsiteY54" fmla="*/ 58308 h 78764"/>
                <a:gd name="connsiteX55" fmla="*/ 70022 w 128946"/>
                <a:gd name="connsiteY55" fmla="*/ 61217 h 78764"/>
                <a:gd name="connsiteX56" fmla="*/ 62138 w 128946"/>
                <a:gd name="connsiteY56" fmla="*/ 58620 h 78764"/>
                <a:gd name="connsiteX57" fmla="*/ 52584 w 128946"/>
                <a:gd name="connsiteY57" fmla="*/ 63268 h 78764"/>
                <a:gd name="connsiteX58" fmla="*/ 54540 w 128946"/>
                <a:gd name="connsiteY58" fmla="*/ 66340 h 78764"/>
                <a:gd name="connsiteX59" fmla="*/ 48142 w 128946"/>
                <a:gd name="connsiteY59" fmla="*/ 67777 h 78764"/>
                <a:gd name="connsiteX60" fmla="*/ 50077 w 128946"/>
                <a:gd name="connsiteY60" fmla="*/ 73012 h 78764"/>
                <a:gd name="connsiteX61" fmla="*/ 45537 w 128946"/>
                <a:gd name="connsiteY61" fmla="*/ 73265 h 78764"/>
                <a:gd name="connsiteX62" fmla="*/ 41593 w 128946"/>
                <a:gd name="connsiteY62" fmla="*/ 78733 h 78764"/>
                <a:gd name="connsiteX63" fmla="*/ 35254 w 128946"/>
                <a:gd name="connsiteY63" fmla="*/ 75591 h 78764"/>
                <a:gd name="connsiteX64" fmla="*/ 26086 w 128946"/>
                <a:gd name="connsiteY64" fmla="*/ 74768 h 78764"/>
                <a:gd name="connsiteX65" fmla="*/ 20687 w 128946"/>
                <a:gd name="connsiteY65" fmla="*/ 70676 h 78764"/>
                <a:gd name="connsiteX66" fmla="*/ 12996 w 128946"/>
                <a:gd name="connsiteY66" fmla="*/ 70975 h 78764"/>
                <a:gd name="connsiteX67" fmla="*/ 10379 w 128946"/>
                <a:gd name="connsiteY67" fmla="*/ 66142 h 78764"/>
                <a:gd name="connsiteX68" fmla="*/ 12601 w 128946"/>
                <a:gd name="connsiteY68" fmla="*/ 60245 h 78764"/>
                <a:gd name="connsiteX69" fmla="*/ 9248 w 128946"/>
                <a:gd name="connsiteY69" fmla="*/ 56985 h 78764"/>
                <a:gd name="connsiteX70" fmla="*/ 8532 w 128946"/>
                <a:gd name="connsiteY70" fmla="*/ 49295 h 78764"/>
                <a:gd name="connsiteX71" fmla="*/ 683 w 128946"/>
                <a:gd name="connsiteY71" fmla="*/ 44751 h 78764"/>
                <a:gd name="connsiteX0" fmla="*/ 683 w 129208"/>
                <a:gd name="connsiteY0" fmla="*/ 44751 h 78764"/>
                <a:gd name="connsiteX1" fmla="*/ 4206 w 129208"/>
                <a:gd name="connsiteY1" fmla="*/ 40885 h 78764"/>
                <a:gd name="connsiteX2" fmla="*/ 13786 w 129208"/>
                <a:gd name="connsiteY2" fmla="*/ 40814 h 78764"/>
                <a:gd name="connsiteX3" fmla="*/ 17936 w 129208"/>
                <a:gd name="connsiteY3" fmla="*/ 34899 h 78764"/>
                <a:gd name="connsiteX4" fmla="*/ 24349 w 129208"/>
                <a:gd name="connsiteY4" fmla="*/ 33920 h 78764"/>
                <a:gd name="connsiteX5" fmla="*/ 26849 w 129208"/>
                <a:gd name="connsiteY5" fmla="*/ 26814 h 78764"/>
                <a:gd name="connsiteX6" fmla="*/ 27550 w 129208"/>
                <a:gd name="connsiteY6" fmla="*/ 23320 h 78764"/>
                <a:gd name="connsiteX7" fmla="*/ 32552 w 129208"/>
                <a:gd name="connsiteY7" fmla="*/ 19047 h 78764"/>
                <a:gd name="connsiteX8" fmla="*/ 34621 w 129208"/>
                <a:gd name="connsiteY8" fmla="*/ 16380 h 78764"/>
                <a:gd name="connsiteX9" fmla="*/ 34537 w 129208"/>
                <a:gd name="connsiteY9" fmla="*/ 12760 h 78764"/>
                <a:gd name="connsiteX10" fmla="*/ 32166 w 129208"/>
                <a:gd name="connsiteY10" fmla="*/ 8931 h 78764"/>
                <a:gd name="connsiteX11" fmla="*/ 37615 w 129208"/>
                <a:gd name="connsiteY11" fmla="*/ 961 h 78764"/>
                <a:gd name="connsiteX12" fmla="*/ 42426 w 129208"/>
                <a:gd name="connsiteY12" fmla="*/ 4586 h 78764"/>
                <a:gd name="connsiteX13" fmla="*/ 46353 w 129208"/>
                <a:gd name="connsiteY13" fmla="*/ 5122 h 78764"/>
                <a:gd name="connsiteX14" fmla="*/ 49174 w 129208"/>
                <a:gd name="connsiteY14" fmla="*/ 2560 h 78764"/>
                <a:gd name="connsiteX15" fmla="*/ 52072 w 129208"/>
                <a:gd name="connsiteY15" fmla="*/ 4380 h 78764"/>
                <a:gd name="connsiteX16" fmla="*/ 54359 w 129208"/>
                <a:gd name="connsiteY16" fmla="*/ 88 h 78764"/>
                <a:gd name="connsiteX17" fmla="*/ 60139 w 129208"/>
                <a:gd name="connsiteY17" fmla="*/ 1604 h 78764"/>
                <a:gd name="connsiteX18" fmla="*/ 61421 w 129208"/>
                <a:gd name="connsiteY18" fmla="*/ 2950 h 78764"/>
                <a:gd name="connsiteX19" fmla="*/ 56857 w 129208"/>
                <a:gd name="connsiteY19" fmla="*/ 5507 h 78764"/>
                <a:gd name="connsiteX20" fmla="*/ 57342 w 129208"/>
                <a:gd name="connsiteY20" fmla="*/ 7470 h 78764"/>
                <a:gd name="connsiteX21" fmla="*/ 64328 w 129208"/>
                <a:gd name="connsiteY21" fmla="*/ 8203 h 78764"/>
                <a:gd name="connsiteX22" fmla="*/ 68124 w 129208"/>
                <a:gd name="connsiteY22" fmla="*/ 11325 h 78764"/>
                <a:gd name="connsiteX23" fmla="*/ 70992 w 129208"/>
                <a:gd name="connsiteY23" fmla="*/ 11312 h 78764"/>
                <a:gd name="connsiteX24" fmla="*/ 75158 w 129208"/>
                <a:gd name="connsiteY24" fmla="*/ 10930 h 78764"/>
                <a:gd name="connsiteX25" fmla="*/ 77515 w 129208"/>
                <a:gd name="connsiteY25" fmla="*/ 7829 h 78764"/>
                <a:gd name="connsiteX26" fmla="*/ 80307 w 129208"/>
                <a:gd name="connsiteY26" fmla="*/ 6722 h 78764"/>
                <a:gd name="connsiteX27" fmla="*/ 84386 w 129208"/>
                <a:gd name="connsiteY27" fmla="*/ 10078 h 78764"/>
                <a:gd name="connsiteX28" fmla="*/ 93586 w 129208"/>
                <a:gd name="connsiteY28" fmla="*/ 14323 h 78764"/>
                <a:gd name="connsiteX29" fmla="*/ 94137 w 129208"/>
                <a:gd name="connsiteY29" fmla="*/ 17577 h 78764"/>
                <a:gd name="connsiteX30" fmla="*/ 100725 w 129208"/>
                <a:gd name="connsiteY30" fmla="*/ 18416 h 78764"/>
                <a:gd name="connsiteX31" fmla="*/ 98517 w 129208"/>
                <a:gd name="connsiteY31" fmla="*/ 20007 h 78764"/>
                <a:gd name="connsiteX32" fmla="*/ 99563 w 129208"/>
                <a:gd name="connsiteY32" fmla="*/ 22146 h 78764"/>
                <a:gd name="connsiteX33" fmla="*/ 95703 w 129208"/>
                <a:gd name="connsiteY33" fmla="*/ 23966 h 78764"/>
                <a:gd name="connsiteX34" fmla="*/ 91029 w 129208"/>
                <a:gd name="connsiteY34" fmla="*/ 25860 h 78764"/>
                <a:gd name="connsiteX35" fmla="*/ 90270 w 129208"/>
                <a:gd name="connsiteY35" fmla="*/ 28618 h 78764"/>
                <a:gd name="connsiteX36" fmla="*/ 84714 w 129208"/>
                <a:gd name="connsiteY36" fmla="*/ 29486 h 78764"/>
                <a:gd name="connsiteX37" fmla="*/ 81223 w 129208"/>
                <a:gd name="connsiteY37" fmla="*/ 30858 h 78764"/>
                <a:gd name="connsiteX38" fmla="*/ 78683 w 129208"/>
                <a:gd name="connsiteY38" fmla="*/ 28208 h 78764"/>
                <a:gd name="connsiteX39" fmla="*/ 74474 w 129208"/>
                <a:gd name="connsiteY39" fmla="*/ 29864 h 78764"/>
                <a:gd name="connsiteX40" fmla="*/ 72910 w 129208"/>
                <a:gd name="connsiteY40" fmla="*/ 32049 h 78764"/>
                <a:gd name="connsiteX41" fmla="*/ 73999 w 129208"/>
                <a:gd name="connsiteY41" fmla="*/ 33740 h 78764"/>
                <a:gd name="connsiteX42" fmla="*/ 69224 w 129208"/>
                <a:gd name="connsiteY42" fmla="*/ 37602 h 78764"/>
                <a:gd name="connsiteX43" fmla="*/ 72568 w 129208"/>
                <a:gd name="connsiteY43" fmla="*/ 38564 h 78764"/>
                <a:gd name="connsiteX44" fmla="*/ 123773 w 129208"/>
                <a:gd name="connsiteY44" fmla="*/ 27999 h 78764"/>
                <a:gd name="connsiteX45" fmla="*/ 126291 w 129208"/>
                <a:gd name="connsiteY45" fmla="*/ 34366 h 78764"/>
                <a:gd name="connsiteX46" fmla="*/ 111102 w 129208"/>
                <a:gd name="connsiteY46" fmla="*/ 39953 h 78764"/>
                <a:gd name="connsiteX47" fmla="*/ 115562 w 129208"/>
                <a:gd name="connsiteY47" fmla="*/ 42421 h 78764"/>
                <a:gd name="connsiteX48" fmla="*/ 117587 w 129208"/>
                <a:gd name="connsiteY48" fmla="*/ 48950 h 78764"/>
                <a:gd name="connsiteX49" fmla="*/ 108335 w 129208"/>
                <a:gd name="connsiteY49" fmla="*/ 54483 h 78764"/>
                <a:gd name="connsiteX50" fmla="*/ 98585 w 129208"/>
                <a:gd name="connsiteY50" fmla="*/ 57166 h 78764"/>
                <a:gd name="connsiteX51" fmla="*/ 97001 w 129208"/>
                <a:gd name="connsiteY51" fmla="*/ 54244 h 78764"/>
                <a:gd name="connsiteX52" fmla="*/ 87399 w 129208"/>
                <a:gd name="connsiteY52" fmla="*/ 58498 h 78764"/>
                <a:gd name="connsiteX53" fmla="*/ 80726 w 129208"/>
                <a:gd name="connsiteY53" fmla="*/ 58308 h 78764"/>
                <a:gd name="connsiteX54" fmla="*/ 70022 w 129208"/>
                <a:gd name="connsiteY54" fmla="*/ 61217 h 78764"/>
                <a:gd name="connsiteX55" fmla="*/ 62138 w 129208"/>
                <a:gd name="connsiteY55" fmla="*/ 58620 h 78764"/>
                <a:gd name="connsiteX56" fmla="*/ 52584 w 129208"/>
                <a:gd name="connsiteY56" fmla="*/ 63268 h 78764"/>
                <a:gd name="connsiteX57" fmla="*/ 54540 w 129208"/>
                <a:gd name="connsiteY57" fmla="*/ 66340 h 78764"/>
                <a:gd name="connsiteX58" fmla="*/ 48142 w 129208"/>
                <a:gd name="connsiteY58" fmla="*/ 67777 h 78764"/>
                <a:gd name="connsiteX59" fmla="*/ 50077 w 129208"/>
                <a:gd name="connsiteY59" fmla="*/ 73012 h 78764"/>
                <a:gd name="connsiteX60" fmla="*/ 45537 w 129208"/>
                <a:gd name="connsiteY60" fmla="*/ 73265 h 78764"/>
                <a:gd name="connsiteX61" fmla="*/ 41593 w 129208"/>
                <a:gd name="connsiteY61" fmla="*/ 78733 h 78764"/>
                <a:gd name="connsiteX62" fmla="*/ 35254 w 129208"/>
                <a:gd name="connsiteY62" fmla="*/ 75591 h 78764"/>
                <a:gd name="connsiteX63" fmla="*/ 26086 w 129208"/>
                <a:gd name="connsiteY63" fmla="*/ 74768 h 78764"/>
                <a:gd name="connsiteX64" fmla="*/ 20687 w 129208"/>
                <a:gd name="connsiteY64" fmla="*/ 70676 h 78764"/>
                <a:gd name="connsiteX65" fmla="*/ 12996 w 129208"/>
                <a:gd name="connsiteY65" fmla="*/ 70975 h 78764"/>
                <a:gd name="connsiteX66" fmla="*/ 10379 w 129208"/>
                <a:gd name="connsiteY66" fmla="*/ 66142 h 78764"/>
                <a:gd name="connsiteX67" fmla="*/ 12601 w 129208"/>
                <a:gd name="connsiteY67" fmla="*/ 60245 h 78764"/>
                <a:gd name="connsiteX68" fmla="*/ 9248 w 129208"/>
                <a:gd name="connsiteY68" fmla="*/ 56985 h 78764"/>
                <a:gd name="connsiteX69" fmla="*/ 8532 w 129208"/>
                <a:gd name="connsiteY69" fmla="*/ 49295 h 78764"/>
                <a:gd name="connsiteX70" fmla="*/ 683 w 129208"/>
                <a:gd name="connsiteY70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69224 w 129433"/>
                <a:gd name="connsiteY42" fmla="*/ 37602 h 78764"/>
                <a:gd name="connsiteX43" fmla="*/ 123773 w 129433"/>
                <a:gd name="connsiteY43" fmla="*/ 27999 h 78764"/>
                <a:gd name="connsiteX44" fmla="*/ 126291 w 129433"/>
                <a:gd name="connsiteY44" fmla="*/ 34366 h 78764"/>
                <a:gd name="connsiteX45" fmla="*/ 111102 w 129433"/>
                <a:gd name="connsiteY45" fmla="*/ 39953 h 78764"/>
                <a:gd name="connsiteX46" fmla="*/ 115562 w 129433"/>
                <a:gd name="connsiteY46" fmla="*/ 42421 h 78764"/>
                <a:gd name="connsiteX47" fmla="*/ 117587 w 129433"/>
                <a:gd name="connsiteY47" fmla="*/ 48950 h 78764"/>
                <a:gd name="connsiteX48" fmla="*/ 108335 w 129433"/>
                <a:gd name="connsiteY48" fmla="*/ 54483 h 78764"/>
                <a:gd name="connsiteX49" fmla="*/ 98585 w 129433"/>
                <a:gd name="connsiteY49" fmla="*/ 57166 h 78764"/>
                <a:gd name="connsiteX50" fmla="*/ 97001 w 129433"/>
                <a:gd name="connsiteY50" fmla="*/ 54244 h 78764"/>
                <a:gd name="connsiteX51" fmla="*/ 87399 w 129433"/>
                <a:gd name="connsiteY51" fmla="*/ 58498 h 78764"/>
                <a:gd name="connsiteX52" fmla="*/ 80726 w 129433"/>
                <a:gd name="connsiteY52" fmla="*/ 58308 h 78764"/>
                <a:gd name="connsiteX53" fmla="*/ 70022 w 129433"/>
                <a:gd name="connsiteY53" fmla="*/ 61217 h 78764"/>
                <a:gd name="connsiteX54" fmla="*/ 62138 w 129433"/>
                <a:gd name="connsiteY54" fmla="*/ 58620 h 78764"/>
                <a:gd name="connsiteX55" fmla="*/ 52584 w 129433"/>
                <a:gd name="connsiteY55" fmla="*/ 63268 h 78764"/>
                <a:gd name="connsiteX56" fmla="*/ 54540 w 129433"/>
                <a:gd name="connsiteY56" fmla="*/ 66340 h 78764"/>
                <a:gd name="connsiteX57" fmla="*/ 48142 w 129433"/>
                <a:gd name="connsiteY57" fmla="*/ 67777 h 78764"/>
                <a:gd name="connsiteX58" fmla="*/ 50077 w 129433"/>
                <a:gd name="connsiteY58" fmla="*/ 73012 h 78764"/>
                <a:gd name="connsiteX59" fmla="*/ 45537 w 129433"/>
                <a:gd name="connsiteY59" fmla="*/ 73265 h 78764"/>
                <a:gd name="connsiteX60" fmla="*/ 41593 w 129433"/>
                <a:gd name="connsiteY60" fmla="*/ 78733 h 78764"/>
                <a:gd name="connsiteX61" fmla="*/ 35254 w 129433"/>
                <a:gd name="connsiteY61" fmla="*/ 75591 h 78764"/>
                <a:gd name="connsiteX62" fmla="*/ 26086 w 129433"/>
                <a:gd name="connsiteY62" fmla="*/ 74768 h 78764"/>
                <a:gd name="connsiteX63" fmla="*/ 20687 w 129433"/>
                <a:gd name="connsiteY63" fmla="*/ 70676 h 78764"/>
                <a:gd name="connsiteX64" fmla="*/ 12996 w 129433"/>
                <a:gd name="connsiteY64" fmla="*/ 70975 h 78764"/>
                <a:gd name="connsiteX65" fmla="*/ 10379 w 129433"/>
                <a:gd name="connsiteY65" fmla="*/ 66142 h 78764"/>
                <a:gd name="connsiteX66" fmla="*/ 12601 w 129433"/>
                <a:gd name="connsiteY66" fmla="*/ 60245 h 78764"/>
                <a:gd name="connsiteX67" fmla="*/ 9248 w 129433"/>
                <a:gd name="connsiteY67" fmla="*/ 56985 h 78764"/>
                <a:gd name="connsiteX68" fmla="*/ 8532 w 129433"/>
                <a:gd name="connsiteY68" fmla="*/ 49295 h 78764"/>
                <a:gd name="connsiteX69" fmla="*/ 683 w 129433"/>
                <a:gd name="connsiteY69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123773 w 129433"/>
                <a:gd name="connsiteY42" fmla="*/ 27999 h 78764"/>
                <a:gd name="connsiteX43" fmla="*/ 126291 w 129433"/>
                <a:gd name="connsiteY43" fmla="*/ 34366 h 78764"/>
                <a:gd name="connsiteX44" fmla="*/ 111102 w 129433"/>
                <a:gd name="connsiteY44" fmla="*/ 39953 h 78764"/>
                <a:gd name="connsiteX45" fmla="*/ 115562 w 129433"/>
                <a:gd name="connsiteY45" fmla="*/ 42421 h 78764"/>
                <a:gd name="connsiteX46" fmla="*/ 117587 w 129433"/>
                <a:gd name="connsiteY46" fmla="*/ 48950 h 78764"/>
                <a:gd name="connsiteX47" fmla="*/ 108335 w 129433"/>
                <a:gd name="connsiteY47" fmla="*/ 54483 h 78764"/>
                <a:gd name="connsiteX48" fmla="*/ 98585 w 129433"/>
                <a:gd name="connsiteY48" fmla="*/ 57166 h 78764"/>
                <a:gd name="connsiteX49" fmla="*/ 97001 w 129433"/>
                <a:gd name="connsiteY49" fmla="*/ 54244 h 78764"/>
                <a:gd name="connsiteX50" fmla="*/ 87399 w 129433"/>
                <a:gd name="connsiteY50" fmla="*/ 58498 h 78764"/>
                <a:gd name="connsiteX51" fmla="*/ 80726 w 129433"/>
                <a:gd name="connsiteY51" fmla="*/ 58308 h 78764"/>
                <a:gd name="connsiteX52" fmla="*/ 70022 w 129433"/>
                <a:gd name="connsiteY52" fmla="*/ 61217 h 78764"/>
                <a:gd name="connsiteX53" fmla="*/ 62138 w 129433"/>
                <a:gd name="connsiteY53" fmla="*/ 58620 h 78764"/>
                <a:gd name="connsiteX54" fmla="*/ 52584 w 129433"/>
                <a:gd name="connsiteY54" fmla="*/ 63268 h 78764"/>
                <a:gd name="connsiteX55" fmla="*/ 54540 w 129433"/>
                <a:gd name="connsiteY55" fmla="*/ 66340 h 78764"/>
                <a:gd name="connsiteX56" fmla="*/ 48142 w 129433"/>
                <a:gd name="connsiteY56" fmla="*/ 67777 h 78764"/>
                <a:gd name="connsiteX57" fmla="*/ 50077 w 129433"/>
                <a:gd name="connsiteY57" fmla="*/ 73012 h 78764"/>
                <a:gd name="connsiteX58" fmla="*/ 45537 w 129433"/>
                <a:gd name="connsiteY58" fmla="*/ 73265 h 78764"/>
                <a:gd name="connsiteX59" fmla="*/ 41593 w 129433"/>
                <a:gd name="connsiteY59" fmla="*/ 78733 h 78764"/>
                <a:gd name="connsiteX60" fmla="*/ 35254 w 129433"/>
                <a:gd name="connsiteY60" fmla="*/ 75591 h 78764"/>
                <a:gd name="connsiteX61" fmla="*/ 26086 w 129433"/>
                <a:gd name="connsiteY61" fmla="*/ 74768 h 78764"/>
                <a:gd name="connsiteX62" fmla="*/ 20687 w 129433"/>
                <a:gd name="connsiteY62" fmla="*/ 70676 h 78764"/>
                <a:gd name="connsiteX63" fmla="*/ 12996 w 129433"/>
                <a:gd name="connsiteY63" fmla="*/ 70975 h 78764"/>
                <a:gd name="connsiteX64" fmla="*/ 10379 w 129433"/>
                <a:gd name="connsiteY64" fmla="*/ 66142 h 78764"/>
                <a:gd name="connsiteX65" fmla="*/ 12601 w 129433"/>
                <a:gd name="connsiteY65" fmla="*/ 60245 h 78764"/>
                <a:gd name="connsiteX66" fmla="*/ 9248 w 129433"/>
                <a:gd name="connsiteY66" fmla="*/ 56985 h 78764"/>
                <a:gd name="connsiteX67" fmla="*/ 8532 w 129433"/>
                <a:gd name="connsiteY67" fmla="*/ 49295 h 78764"/>
                <a:gd name="connsiteX68" fmla="*/ 683 w 129433"/>
                <a:gd name="connsiteY68" fmla="*/ 44751 h 78764"/>
                <a:gd name="connsiteX0" fmla="*/ 683 w 129185"/>
                <a:gd name="connsiteY0" fmla="*/ 44751 h 78764"/>
                <a:gd name="connsiteX1" fmla="*/ 4206 w 129185"/>
                <a:gd name="connsiteY1" fmla="*/ 40885 h 78764"/>
                <a:gd name="connsiteX2" fmla="*/ 13786 w 129185"/>
                <a:gd name="connsiteY2" fmla="*/ 40814 h 78764"/>
                <a:gd name="connsiteX3" fmla="*/ 17936 w 129185"/>
                <a:gd name="connsiteY3" fmla="*/ 34899 h 78764"/>
                <a:gd name="connsiteX4" fmla="*/ 24349 w 129185"/>
                <a:gd name="connsiteY4" fmla="*/ 33920 h 78764"/>
                <a:gd name="connsiteX5" fmla="*/ 26849 w 129185"/>
                <a:gd name="connsiteY5" fmla="*/ 26814 h 78764"/>
                <a:gd name="connsiteX6" fmla="*/ 27550 w 129185"/>
                <a:gd name="connsiteY6" fmla="*/ 23320 h 78764"/>
                <a:gd name="connsiteX7" fmla="*/ 32552 w 129185"/>
                <a:gd name="connsiteY7" fmla="*/ 19047 h 78764"/>
                <a:gd name="connsiteX8" fmla="*/ 34621 w 129185"/>
                <a:gd name="connsiteY8" fmla="*/ 16380 h 78764"/>
                <a:gd name="connsiteX9" fmla="*/ 34537 w 129185"/>
                <a:gd name="connsiteY9" fmla="*/ 12760 h 78764"/>
                <a:gd name="connsiteX10" fmla="*/ 32166 w 129185"/>
                <a:gd name="connsiteY10" fmla="*/ 8931 h 78764"/>
                <a:gd name="connsiteX11" fmla="*/ 37615 w 129185"/>
                <a:gd name="connsiteY11" fmla="*/ 961 h 78764"/>
                <a:gd name="connsiteX12" fmla="*/ 42426 w 129185"/>
                <a:gd name="connsiteY12" fmla="*/ 4586 h 78764"/>
                <a:gd name="connsiteX13" fmla="*/ 46353 w 129185"/>
                <a:gd name="connsiteY13" fmla="*/ 5122 h 78764"/>
                <a:gd name="connsiteX14" fmla="*/ 49174 w 129185"/>
                <a:gd name="connsiteY14" fmla="*/ 2560 h 78764"/>
                <a:gd name="connsiteX15" fmla="*/ 52072 w 129185"/>
                <a:gd name="connsiteY15" fmla="*/ 4380 h 78764"/>
                <a:gd name="connsiteX16" fmla="*/ 54359 w 129185"/>
                <a:gd name="connsiteY16" fmla="*/ 88 h 78764"/>
                <a:gd name="connsiteX17" fmla="*/ 60139 w 129185"/>
                <a:gd name="connsiteY17" fmla="*/ 1604 h 78764"/>
                <a:gd name="connsiteX18" fmla="*/ 61421 w 129185"/>
                <a:gd name="connsiteY18" fmla="*/ 2950 h 78764"/>
                <a:gd name="connsiteX19" fmla="*/ 56857 w 129185"/>
                <a:gd name="connsiteY19" fmla="*/ 5507 h 78764"/>
                <a:gd name="connsiteX20" fmla="*/ 57342 w 129185"/>
                <a:gd name="connsiteY20" fmla="*/ 7470 h 78764"/>
                <a:gd name="connsiteX21" fmla="*/ 64328 w 129185"/>
                <a:gd name="connsiteY21" fmla="*/ 8203 h 78764"/>
                <a:gd name="connsiteX22" fmla="*/ 68124 w 129185"/>
                <a:gd name="connsiteY22" fmla="*/ 11325 h 78764"/>
                <a:gd name="connsiteX23" fmla="*/ 70992 w 129185"/>
                <a:gd name="connsiteY23" fmla="*/ 11312 h 78764"/>
                <a:gd name="connsiteX24" fmla="*/ 75158 w 129185"/>
                <a:gd name="connsiteY24" fmla="*/ 10930 h 78764"/>
                <a:gd name="connsiteX25" fmla="*/ 77515 w 129185"/>
                <a:gd name="connsiteY25" fmla="*/ 7829 h 78764"/>
                <a:gd name="connsiteX26" fmla="*/ 80307 w 129185"/>
                <a:gd name="connsiteY26" fmla="*/ 6722 h 78764"/>
                <a:gd name="connsiteX27" fmla="*/ 84386 w 129185"/>
                <a:gd name="connsiteY27" fmla="*/ 10078 h 78764"/>
                <a:gd name="connsiteX28" fmla="*/ 93586 w 129185"/>
                <a:gd name="connsiteY28" fmla="*/ 14323 h 78764"/>
                <a:gd name="connsiteX29" fmla="*/ 94137 w 129185"/>
                <a:gd name="connsiteY29" fmla="*/ 17577 h 78764"/>
                <a:gd name="connsiteX30" fmla="*/ 100725 w 129185"/>
                <a:gd name="connsiteY30" fmla="*/ 18416 h 78764"/>
                <a:gd name="connsiteX31" fmla="*/ 98517 w 129185"/>
                <a:gd name="connsiteY31" fmla="*/ 20007 h 78764"/>
                <a:gd name="connsiteX32" fmla="*/ 99563 w 129185"/>
                <a:gd name="connsiteY32" fmla="*/ 22146 h 78764"/>
                <a:gd name="connsiteX33" fmla="*/ 95703 w 129185"/>
                <a:gd name="connsiteY33" fmla="*/ 23966 h 78764"/>
                <a:gd name="connsiteX34" fmla="*/ 91029 w 129185"/>
                <a:gd name="connsiteY34" fmla="*/ 25860 h 78764"/>
                <a:gd name="connsiteX35" fmla="*/ 90270 w 129185"/>
                <a:gd name="connsiteY35" fmla="*/ 28618 h 78764"/>
                <a:gd name="connsiteX36" fmla="*/ 84714 w 129185"/>
                <a:gd name="connsiteY36" fmla="*/ 29486 h 78764"/>
                <a:gd name="connsiteX37" fmla="*/ 81223 w 129185"/>
                <a:gd name="connsiteY37" fmla="*/ 30858 h 78764"/>
                <a:gd name="connsiteX38" fmla="*/ 78683 w 129185"/>
                <a:gd name="connsiteY38" fmla="*/ 28208 h 78764"/>
                <a:gd name="connsiteX39" fmla="*/ 74474 w 129185"/>
                <a:gd name="connsiteY39" fmla="*/ 29864 h 78764"/>
                <a:gd name="connsiteX40" fmla="*/ 72910 w 129185"/>
                <a:gd name="connsiteY40" fmla="*/ 32049 h 78764"/>
                <a:gd name="connsiteX41" fmla="*/ 123773 w 129185"/>
                <a:gd name="connsiteY41" fmla="*/ 27999 h 78764"/>
                <a:gd name="connsiteX42" fmla="*/ 126291 w 129185"/>
                <a:gd name="connsiteY42" fmla="*/ 34366 h 78764"/>
                <a:gd name="connsiteX43" fmla="*/ 111102 w 129185"/>
                <a:gd name="connsiteY43" fmla="*/ 39953 h 78764"/>
                <a:gd name="connsiteX44" fmla="*/ 115562 w 129185"/>
                <a:gd name="connsiteY44" fmla="*/ 42421 h 78764"/>
                <a:gd name="connsiteX45" fmla="*/ 117587 w 129185"/>
                <a:gd name="connsiteY45" fmla="*/ 48950 h 78764"/>
                <a:gd name="connsiteX46" fmla="*/ 108335 w 129185"/>
                <a:gd name="connsiteY46" fmla="*/ 54483 h 78764"/>
                <a:gd name="connsiteX47" fmla="*/ 98585 w 129185"/>
                <a:gd name="connsiteY47" fmla="*/ 57166 h 78764"/>
                <a:gd name="connsiteX48" fmla="*/ 97001 w 129185"/>
                <a:gd name="connsiteY48" fmla="*/ 54244 h 78764"/>
                <a:gd name="connsiteX49" fmla="*/ 87399 w 129185"/>
                <a:gd name="connsiteY49" fmla="*/ 58498 h 78764"/>
                <a:gd name="connsiteX50" fmla="*/ 80726 w 129185"/>
                <a:gd name="connsiteY50" fmla="*/ 58308 h 78764"/>
                <a:gd name="connsiteX51" fmla="*/ 70022 w 129185"/>
                <a:gd name="connsiteY51" fmla="*/ 61217 h 78764"/>
                <a:gd name="connsiteX52" fmla="*/ 62138 w 129185"/>
                <a:gd name="connsiteY52" fmla="*/ 58620 h 78764"/>
                <a:gd name="connsiteX53" fmla="*/ 52584 w 129185"/>
                <a:gd name="connsiteY53" fmla="*/ 63268 h 78764"/>
                <a:gd name="connsiteX54" fmla="*/ 54540 w 129185"/>
                <a:gd name="connsiteY54" fmla="*/ 66340 h 78764"/>
                <a:gd name="connsiteX55" fmla="*/ 48142 w 129185"/>
                <a:gd name="connsiteY55" fmla="*/ 67777 h 78764"/>
                <a:gd name="connsiteX56" fmla="*/ 50077 w 129185"/>
                <a:gd name="connsiteY56" fmla="*/ 73012 h 78764"/>
                <a:gd name="connsiteX57" fmla="*/ 45537 w 129185"/>
                <a:gd name="connsiteY57" fmla="*/ 73265 h 78764"/>
                <a:gd name="connsiteX58" fmla="*/ 41593 w 129185"/>
                <a:gd name="connsiteY58" fmla="*/ 78733 h 78764"/>
                <a:gd name="connsiteX59" fmla="*/ 35254 w 129185"/>
                <a:gd name="connsiteY59" fmla="*/ 75591 h 78764"/>
                <a:gd name="connsiteX60" fmla="*/ 26086 w 129185"/>
                <a:gd name="connsiteY60" fmla="*/ 74768 h 78764"/>
                <a:gd name="connsiteX61" fmla="*/ 20687 w 129185"/>
                <a:gd name="connsiteY61" fmla="*/ 70676 h 78764"/>
                <a:gd name="connsiteX62" fmla="*/ 12996 w 129185"/>
                <a:gd name="connsiteY62" fmla="*/ 70975 h 78764"/>
                <a:gd name="connsiteX63" fmla="*/ 10379 w 129185"/>
                <a:gd name="connsiteY63" fmla="*/ 66142 h 78764"/>
                <a:gd name="connsiteX64" fmla="*/ 12601 w 129185"/>
                <a:gd name="connsiteY64" fmla="*/ 60245 h 78764"/>
                <a:gd name="connsiteX65" fmla="*/ 9248 w 129185"/>
                <a:gd name="connsiteY65" fmla="*/ 56985 h 78764"/>
                <a:gd name="connsiteX66" fmla="*/ 8532 w 129185"/>
                <a:gd name="connsiteY66" fmla="*/ 49295 h 78764"/>
                <a:gd name="connsiteX67" fmla="*/ 683 w 129185"/>
                <a:gd name="connsiteY67" fmla="*/ 44751 h 78764"/>
                <a:gd name="connsiteX0" fmla="*/ 683 w 129081"/>
                <a:gd name="connsiteY0" fmla="*/ 44751 h 78764"/>
                <a:gd name="connsiteX1" fmla="*/ 4206 w 129081"/>
                <a:gd name="connsiteY1" fmla="*/ 40885 h 78764"/>
                <a:gd name="connsiteX2" fmla="*/ 13786 w 129081"/>
                <a:gd name="connsiteY2" fmla="*/ 40814 h 78764"/>
                <a:gd name="connsiteX3" fmla="*/ 17936 w 129081"/>
                <a:gd name="connsiteY3" fmla="*/ 34899 h 78764"/>
                <a:gd name="connsiteX4" fmla="*/ 24349 w 129081"/>
                <a:gd name="connsiteY4" fmla="*/ 33920 h 78764"/>
                <a:gd name="connsiteX5" fmla="*/ 26849 w 129081"/>
                <a:gd name="connsiteY5" fmla="*/ 26814 h 78764"/>
                <a:gd name="connsiteX6" fmla="*/ 27550 w 129081"/>
                <a:gd name="connsiteY6" fmla="*/ 23320 h 78764"/>
                <a:gd name="connsiteX7" fmla="*/ 32552 w 129081"/>
                <a:gd name="connsiteY7" fmla="*/ 19047 h 78764"/>
                <a:gd name="connsiteX8" fmla="*/ 34621 w 129081"/>
                <a:gd name="connsiteY8" fmla="*/ 16380 h 78764"/>
                <a:gd name="connsiteX9" fmla="*/ 34537 w 129081"/>
                <a:gd name="connsiteY9" fmla="*/ 12760 h 78764"/>
                <a:gd name="connsiteX10" fmla="*/ 32166 w 129081"/>
                <a:gd name="connsiteY10" fmla="*/ 8931 h 78764"/>
                <a:gd name="connsiteX11" fmla="*/ 37615 w 129081"/>
                <a:gd name="connsiteY11" fmla="*/ 961 h 78764"/>
                <a:gd name="connsiteX12" fmla="*/ 42426 w 129081"/>
                <a:gd name="connsiteY12" fmla="*/ 4586 h 78764"/>
                <a:gd name="connsiteX13" fmla="*/ 46353 w 129081"/>
                <a:gd name="connsiteY13" fmla="*/ 5122 h 78764"/>
                <a:gd name="connsiteX14" fmla="*/ 49174 w 129081"/>
                <a:gd name="connsiteY14" fmla="*/ 2560 h 78764"/>
                <a:gd name="connsiteX15" fmla="*/ 52072 w 129081"/>
                <a:gd name="connsiteY15" fmla="*/ 4380 h 78764"/>
                <a:gd name="connsiteX16" fmla="*/ 54359 w 129081"/>
                <a:gd name="connsiteY16" fmla="*/ 88 h 78764"/>
                <a:gd name="connsiteX17" fmla="*/ 60139 w 129081"/>
                <a:gd name="connsiteY17" fmla="*/ 1604 h 78764"/>
                <a:gd name="connsiteX18" fmla="*/ 61421 w 129081"/>
                <a:gd name="connsiteY18" fmla="*/ 2950 h 78764"/>
                <a:gd name="connsiteX19" fmla="*/ 56857 w 129081"/>
                <a:gd name="connsiteY19" fmla="*/ 5507 h 78764"/>
                <a:gd name="connsiteX20" fmla="*/ 57342 w 129081"/>
                <a:gd name="connsiteY20" fmla="*/ 7470 h 78764"/>
                <a:gd name="connsiteX21" fmla="*/ 64328 w 129081"/>
                <a:gd name="connsiteY21" fmla="*/ 8203 h 78764"/>
                <a:gd name="connsiteX22" fmla="*/ 68124 w 129081"/>
                <a:gd name="connsiteY22" fmla="*/ 11325 h 78764"/>
                <a:gd name="connsiteX23" fmla="*/ 70992 w 129081"/>
                <a:gd name="connsiteY23" fmla="*/ 11312 h 78764"/>
                <a:gd name="connsiteX24" fmla="*/ 75158 w 129081"/>
                <a:gd name="connsiteY24" fmla="*/ 10930 h 78764"/>
                <a:gd name="connsiteX25" fmla="*/ 77515 w 129081"/>
                <a:gd name="connsiteY25" fmla="*/ 7829 h 78764"/>
                <a:gd name="connsiteX26" fmla="*/ 80307 w 129081"/>
                <a:gd name="connsiteY26" fmla="*/ 6722 h 78764"/>
                <a:gd name="connsiteX27" fmla="*/ 84386 w 129081"/>
                <a:gd name="connsiteY27" fmla="*/ 10078 h 78764"/>
                <a:gd name="connsiteX28" fmla="*/ 93586 w 129081"/>
                <a:gd name="connsiteY28" fmla="*/ 14323 h 78764"/>
                <a:gd name="connsiteX29" fmla="*/ 94137 w 129081"/>
                <a:gd name="connsiteY29" fmla="*/ 17577 h 78764"/>
                <a:gd name="connsiteX30" fmla="*/ 100725 w 129081"/>
                <a:gd name="connsiteY30" fmla="*/ 18416 h 78764"/>
                <a:gd name="connsiteX31" fmla="*/ 98517 w 129081"/>
                <a:gd name="connsiteY31" fmla="*/ 20007 h 78764"/>
                <a:gd name="connsiteX32" fmla="*/ 99563 w 129081"/>
                <a:gd name="connsiteY32" fmla="*/ 22146 h 78764"/>
                <a:gd name="connsiteX33" fmla="*/ 95703 w 129081"/>
                <a:gd name="connsiteY33" fmla="*/ 23966 h 78764"/>
                <a:gd name="connsiteX34" fmla="*/ 91029 w 129081"/>
                <a:gd name="connsiteY34" fmla="*/ 25860 h 78764"/>
                <a:gd name="connsiteX35" fmla="*/ 90270 w 129081"/>
                <a:gd name="connsiteY35" fmla="*/ 28618 h 78764"/>
                <a:gd name="connsiteX36" fmla="*/ 84714 w 129081"/>
                <a:gd name="connsiteY36" fmla="*/ 29486 h 78764"/>
                <a:gd name="connsiteX37" fmla="*/ 81223 w 129081"/>
                <a:gd name="connsiteY37" fmla="*/ 30858 h 78764"/>
                <a:gd name="connsiteX38" fmla="*/ 78683 w 129081"/>
                <a:gd name="connsiteY38" fmla="*/ 28208 h 78764"/>
                <a:gd name="connsiteX39" fmla="*/ 74474 w 129081"/>
                <a:gd name="connsiteY39" fmla="*/ 29864 h 78764"/>
                <a:gd name="connsiteX40" fmla="*/ 123773 w 129081"/>
                <a:gd name="connsiteY40" fmla="*/ 27999 h 78764"/>
                <a:gd name="connsiteX41" fmla="*/ 126291 w 129081"/>
                <a:gd name="connsiteY41" fmla="*/ 34366 h 78764"/>
                <a:gd name="connsiteX42" fmla="*/ 111102 w 129081"/>
                <a:gd name="connsiteY42" fmla="*/ 39953 h 78764"/>
                <a:gd name="connsiteX43" fmla="*/ 115562 w 129081"/>
                <a:gd name="connsiteY43" fmla="*/ 42421 h 78764"/>
                <a:gd name="connsiteX44" fmla="*/ 117587 w 129081"/>
                <a:gd name="connsiteY44" fmla="*/ 48950 h 78764"/>
                <a:gd name="connsiteX45" fmla="*/ 108335 w 129081"/>
                <a:gd name="connsiteY45" fmla="*/ 54483 h 78764"/>
                <a:gd name="connsiteX46" fmla="*/ 98585 w 129081"/>
                <a:gd name="connsiteY46" fmla="*/ 57166 h 78764"/>
                <a:gd name="connsiteX47" fmla="*/ 97001 w 129081"/>
                <a:gd name="connsiteY47" fmla="*/ 54244 h 78764"/>
                <a:gd name="connsiteX48" fmla="*/ 87399 w 129081"/>
                <a:gd name="connsiteY48" fmla="*/ 58498 h 78764"/>
                <a:gd name="connsiteX49" fmla="*/ 80726 w 129081"/>
                <a:gd name="connsiteY49" fmla="*/ 58308 h 78764"/>
                <a:gd name="connsiteX50" fmla="*/ 70022 w 129081"/>
                <a:gd name="connsiteY50" fmla="*/ 61217 h 78764"/>
                <a:gd name="connsiteX51" fmla="*/ 62138 w 129081"/>
                <a:gd name="connsiteY51" fmla="*/ 58620 h 78764"/>
                <a:gd name="connsiteX52" fmla="*/ 52584 w 129081"/>
                <a:gd name="connsiteY52" fmla="*/ 63268 h 78764"/>
                <a:gd name="connsiteX53" fmla="*/ 54540 w 129081"/>
                <a:gd name="connsiteY53" fmla="*/ 66340 h 78764"/>
                <a:gd name="connsiteX54" fmla="*/ 48142 w 129081"/>
                <a:gd name="connsiteY54" fmla="*/ 67777 h 78764"/>
                <a:gd name="connsiteX55" fmla="*/ 50077 w 129081"/>
                <a:gd name="connsiteY55" fmla="*/ 73012 h 78764"/>
                <a:gd name="connsiteX56" fmla="*/ 45537 w 129081"/>
                <a:gd name="connsiteY56" fmla="*/ 73265 h 78764"/>
                <a:gd name="connsiteX57" fmla="*/ 41593 w 129081"/>
                <a:gd name="connsiteY57" fmla="*/ 78733 h 78764"/>
                <a:gd name="connsiteX58" fmla="*/ 35254 w 129081"/>
                <a:gd name="connsiteY58" fmla="*/ 75591 h 78764"/>
                <a:gd name="connsiteX59" fmla="*/ 26086 w 129081"/>
                <a:gd name="connsiteY59" fmla="*/ 74768 h 78764"/>
                <a:gd name="connsiteX60" fmla="*/ 20687 w 129081"/>
                <a:gd name="connsiteY60" fmla="*/ 70676 h 78764"/>
                <a:gd name="connsiteX61" fmla="*/ 12996 w 129081"/>
                <a:gd name="connsiteY61" fmla="*/ 70975 h 78764"/>
                <a:gd name="connsiteX62" fmla="*/ 10379 w 129081"/>
                <a:gd name="connsiteY62" fmla="*/ 66142 h 78764"/>
                <a:gd name="connsiteX63" fmla="*/ 12601 w 129081"/>
                <a:gd name="connsiteY63" fmla="*/ 60245 h 78764"/>
                <a:gd name="connsiteX64" fmla="*/ 9248 w 129081"/>
                <a:gd name="connsiteY64" fmla="*/ 56985 h 78764"/>
                <a:gd name="connsiteX65" fmla="*/ 8532 w 129081"/>
                <a:gd name="connsiteY65" fmla="*/ 49295 h 78764"/>
                <a:gd name="connsiteX66" fmla="*/ 683 w 129081"/>
                <a:gd name="connsiteY66" fmla="*/ 44751 h 78764"/>
                <a:gd name="connsiteX0" fmla="*/ 683 w 128805"/>
                <a:gd name="connsiteY0" fmla="*/ 44751 h 78764"/>
                <a:gd name="connsiteX1" fmla="*/ 4206 w 128805"/>
                <a:gd name="connsiteY1" fmla="*/ 40885 h 78764"/>
                <a:gd name="connsiteX2" fmla="*/ 13786 w 128805"/>
                <a:gd name="connsiteY2" fmla="*/ 40814 h 78764"/>
                <a:gd name="connsiteX3" fmla="*/ 17936 w 128805"/>
                <a:gd name="connsiteY3" fmla="*/ 34899 h 78764"/>
                <a:gd name="connsiteX4" fmla="*/ 24349 w 128805"/>
                <a:gd name="connsiteY4" fmla="*/ 33920 h 78764"/>
                <a:gd name="connsiteX5" fmla="*/ 26849 w 128805"/>
                <a:gd name="connsiteY5" fmla="*/ 26814 h 78764"/>
                <a:gd name="connsiteX6" fmla="*/ 27550 w 128805"/>
                <a:gd name="connsiteY6" fmla="*/ 23320 h 78764"/>
                <a:gd name="connsiteX7" fmla="*/ 32552 w 128805"/>
                <a:gd name="connsiteY7" fmla="*/ 19047 h 78764"/>
                <a:gd name="connsiteX8" fmla="*/ 34621 w 128805"/>
                <a:gd name="connsiteY8" fmla="*/ 16380 h 78764"/>
                <a:gd name="connsiteX9" fmla="*/ 34537 w 128805"/>
                <a:gd name="connsiteY9" fmla="*/ 12760 h 78764"/>
                <a:gd name="connsiteX10" fmla="*/ 32166 w 128805"/>
                <a:gd name="connsiteY10" fmla="*/ 8931 h 78764"/>
                <a:gd name="connsiteX11" fmla="*/ 37615 w 128805"/>
                <a:gd name="connsiteY11" fmla="*/ 961 h 78764"/>
                <a:gd name="connsiteX12" fmla="*/ 42426 w 128805"/>
                <a:gd name="connsiteY12" fmla="*/ 4586 h 78764"/>
                <a:gd name="connsiteX13" fmla="*/ 46353 w 128805"/>
                <a:gd name="connsiteY13" fmla="*/ 5122 h 78764"/>
                <a:gd name="connsiteX14" fmla="*/ 49174 w 128805"/>
                <a:gd name="connsiteY14" fmla="*/ 2560 h 78764"/>
                <a:gd name="connsiteX15" fmla="*/ 52072 w 128805"/>
                <a:gd name="connsiteY15" fmla="*/ 4380 h 78764"/>
                <a:gd name="connsiteX16" fmla="*/ 54359 w 128805"/>
                <a:gd name="connsiteY16" fmla="*/ 88 h 78764"/>
                <a:gd name="connsiteX17" fmla="*/ 60139 w 128805"/>
                <a:gd name="connsiteY17" fmla="*/ 1604 h 78764"/>
                <a:gd name="connsiteX18" fmla="*/ 61421 w 128805"/>
                <a:gd name="connsiteY18" fmla="*/ 2950 h 78764"/>
                <a:gd name="connsiteX19" fmla="*/ 56857 w 128805"/>
                <a:gd name="connsiteY19" fmla="*/ 5507 h 78764"/>
                <a:gd name="connsiteX20" fmla="*/ 57342 w 128805"/>
                <a:gd name="connsiteY20" fmla="*/ 7470 h 78764"/>
                <a:gd name="connsiteX21" fmla="*/ 64328 w 128805"/>
                <a:gd name="connsiteY21" fmla="*/ 8203 h 78764"/>
                <a:gd name="connsiteX22" fmla="*/ 68124 w 128805"/>
                <a:gd name="connsiteY22" fmla="*/ 11325 h 78764"/>
                <a:gd name="connsiteX23" fmla="*/ 70992 w 128805"/>
                <a:gd name="connsiteY23" fmla="*/ 11312 h 78764"/>
                <a:gd name="connsiteX24" fmla="*/ 75158 w 128805"/>
                <a:gd name="connsiteY24" fmla="*/ 10930 h 78764"/>
                <a:gd name="connsiteX25" fmla="*/ 77515 w 128805"/>
                <a:gd name="connsiteY25" fmla="*/ 7829 h 78764"/>
                <a:gd name="connsiteX26" fmla="*/ 80307 w 128805"/>
                <a:gd name="connsiteY26" fmla="*/ 6722 h 78764"/>
                <a:gd name="connsiteX27" fmla="*/ 84386 w 128805"/>
                <a:gd name="connsiteY27" fmla="*/ 10078 h 78764"/>
                <a:gd name="connsiteX28" fmla="*/ 93586 w 128805"/>
                <a:gd name="connsiteY28" fmla="*/ 14323 h 78764"/>
                <a:gd name="connsiteX29" fmla="*/ 94137 w 128805"/>
                <a:gd name="connsiteY29" fmla="*/ 17577 h 78764"/>
                <a:gd name="connsiteX30" fmla="*/ 100725 w 128805"/>
                <a:gd name="connsiteY30" fmla="*/ 18416 h 78764"/>
                <a:gd name="connsiteX31" fmla="*/ 98517 w 128805"/>
                <a:gd name="connsiteY31" fmla="*/ 20007 h 78764"/>
                <a:gd name="connsiteX32" fmla="*/ 99563 w 128805"/>
                <a:gd name="connsiteY32" fmla="*/ 22146 h 78764"/>
                <a:gd name="connsiteX33" fmla="*/ 95703 w 128805"/>
                <a:gd name="connsiteY33" fmla="*/ 23966 h 78764"/>
                <a:gd name="connsiteX34" fmla="*/ 91029 w 128805"/>
                <a:gd name="connsiteY34" fmla="*/ 25860 h 78764"/>
                <a:gd name="connsiteX35" fmla="*/ 90270 w 128805"/>
                <a:gd name="connsiteY35" fmla="*/ 28618 h 78764"/>
                <a:gd name="connsiteX36" fmla="*/ 84714 w 128805"/>
                <a:gd name="connsiteY36" fmla="*/ 29486 h 78764"/>
                <a:gd name="connsiteX37" fmla="*/ 81223 w 128805"/>
                <a:gd name="connsiteY37" fmla="*/ 30858 h 78764"/>
                <a:gd name="connsiteX38" fmla="*/ 78683 w 128805"/>
                <a:gd name="connsiteY38" fmla="*/ 28208 h 78764"/>
                <a:gd name="connsiteX39" fmla="*/ 123773 w 128805"/>
                <a:gd name="connsiteY39" fmla="*/ 27999 h 78764"/>
                <a:gd name="connsiteX40" fmla="*/ 126291 w 128805"/>
                <a:gd name="connsiteY40" fmla="*/ 34366 h 78764"/>
                <a:gd name="connsiteX41" fmla="*/ 111102 w 128805"/>
                <a:gd name="connsiteY41" fmla="*/ 39953 h 78764"/>
                <a:gd name="connsiteX42" fmla="*/ 115562 w 128805"/>
                <a:gd name="connsiteY42" fmla="*/ 42421 h 78764"/>
                <a:gd name="connsiteX43" fmla="*/ 117587 w 128805"/>
                <a:gd name="connsiteY43" fmla="*/ 48950 h 78764"/>
                <a:gd name="connsiteX44" fmla="*/ 108335 w 128805"/>
                <a:gd name="connsiteY44" fmla="*/ 54483 h 78764"/>
                <a:gd name="connsiteX45" fmla="*/ 98585 w 128805"/>
                <a:gd name="connsiteY45" fmla="*/ 57166 h 78764"/>
                <a:gd name="connsiteX46" fmla="*/ 97001 w 128805"/>
                <a:gd name="connsiteY46" fmla="*/ 54244 h 78764"/>
                <a:gd name="connsiteX47" fmla="*/ 87399 w 128805"/>
                <a:gd name="connsiteY47" fmla="*/ 58498 h 78764"/>
                <a:gd name="connsiteX48" fmla="*/ 80726 w 128805"/>
                <a:gd name="connsiteY48" fmla="*/ 58308 h 78764"/>
                <a:gd name="connsiteX49" fmla="*/ 70022 w 128805"/>
                <a:gd name="connsiteY49" fmla="*/ 61217 h 78764"/>
                <a:gd name="connsiteX50" fmla="*/ 62138 w 128805"/>
                <a:gd name="connsiteY50" fmla="*/ 58620 h 78764"/>
                <a:gd name="connsiteX51" fmla="*/ 52584 w 128805"/>
                <a:gd name="connsiteY51" fmla="*/ 63268 h 78764"/>
                <a:gd name="connsiteX52" fmla="*/ 54540 w 128805"/>
                <a:gd name="connsiteY52" fmla="*/ 66340 h 78764"/>
                <a:gd name="connsiteX53" fmla="*/ 48142 w 128805"/>
                <a:gd name="connsiteY53" fmla="*/ 67777 h 78764"/>
                <a:gd name="connsiteX54" fmla="*/ 50077 w 128805"/>
                <a:gd name="connsiteY54" fmla="*/ 73012 h 78764"/>
                <a:gd name="connsiteX55" fmla="*/ 45537 w 128805"/>
                <a:gd name="connsiteY55" fmla="*/ 73265 h 78764"/>
                <a:gd name="connsiteX56" fmla="*/ 41593 w 128805"/>
                <a:gd name="connsiteY56" fmla="*/ 78733 h 78764"/>
                <a:gd name="connsiteX57" fmla="*/ 35254 w 128805"/>
                <a:gd name="connsiteY57" fmla="*/ 75591 h 78764"/>
                <a:gd name="connsiteX58" fmla="*/ 26086 w 128805"/>
                <a:gd name="connsiteY58" fmla="*/ 74768 h 78764"/>
                <a:gd name="connsiteX59" fmla="*/ 20687 w 128805"/>
                <a:gd name="connsiteY59" fmla="*/ 70676 h 78764"/>
                <a:gd name="connsiteX60" fmla="*/ 12996 w 128805"/>
                <a:gd name="connsiteY60" fmla="*/ 70975 h 78764"/>
                <a:gd name="connsiteX61" fmla="*/ 10379 w 128805"/>
                <a:gd name="connsiteY61" fmla="*/ 66142 h 78764"/>
                <a:gd name="connsiteX62" fmla="*/ 12601 w 128805"/>
                <a:gd name="connsiteY62" fmla="*/ 60245 h 78764"/>
                <a:gd name="connsiteX63" fmla="*/ 9248 w 128805"/>
                <a:gd name="connsiteY63" fmla="*/ 56985 h 78764"/>
                <a:gd name="connsiteX64" fmla="*/ 8532 w 128805"/>
                <a:gd name="connsiteY64" fmla="*/ 49295 h 78764"/>
                <a:gd name="connsiteX65" fmla="*/ 683 w 128805"/>
                <a:gd name="connsiteY65" fmla="*/ 44751 h 78764"/>
                <a:gd name="connsiteX0" fmla="*/ 683 w 128641"/>
                <a:gd name="connsiteY0" fmla="*/ 44751 h 78764"/>
                <a:gd name="connsiteX1" fmla="*/ 4206 w 128641"/>
                <a:gd name="connsiteY1" fmla="*/ 40885 h 78764"/>
                <a:gd name="connsiteX2" fmla="*/ 13786 w 128641"/>
                <a:gd name="connsiteY2" fmla="*/ 40814 h 78764"/>
                <a:gd name="connsiteX3" fmla="*/ 17936 w 128641"/>
                <a:gd name="connsiteY3" fmla="*/ 34899 h 78764"/>
                <a:gd name="connsiteX4" fmla="*/ 24349 w 128641"/>
                <a:gd name="connsiteY4" fmla="*/ 33920 h 78764"/>
                <a:gd name="connsiteX5" fmla="*/ 26849 w 128641"/>
                <a:gd name="connsiteY5" fmla="*/ 26814 h 78764"/>
                <a:gd name="connsiteX6" fmla="*/ 27550 w 128641"/>
                <a:gd name="connsiteY6" fmla="*/ 23320 h 78764"/>
                <a:gd name="connsiteX7" fmla="*/ 32552 w 128641"/>
                <a:gd name="connsiteY7" fmla="*/ 19047 h 78764"/>
                <a:gd name="connsiteX8" fmla="*/ 34621 w 128641"/>
                <a:gd name="connsiteY8" fmla="*/ 16380 h 78764"/>
                <a:gd name="connsiteX9" fmla="*/ 34537 w 128641"/>
                <a:gd name="connsiteY9" fmla="*/ 12760 h 78764"/>
                <a:gd name="connsiteX10" fmla="*/ 32166 w 128641"/>
                <a:gd name="connsiteY10" fmla="*/ 8931 h 78764"/>
                <a:gd name="connsiteX11" fmla="*/ 37615 w 128641"/>
                <a:gd name="connsiteY11" fmla="*/ 961 h 78764"/>
                <a:gd name="connsiteX12" fmla="*/ 42426 w 128641"/>
                <a:gd name="connsiteY12" fmla="*/ 4586 h 78764"/>
                <a:gd name="connsiteX13" fmla="*/ 46353 w 128641"/>
                <a:gd name="connsiteY13" fmla="*/ 5122 h 78764"/>
                <a:gd name="connsiteX14" fmla="*/ 49174 w 128641"/>
                <a:gd name="connsiteY14" fmla="*/ 2560 h 78764"/>
                <a:gd name="connsiteX15" fmla="*/ 52072 w 128641"/>
                <a:gd name="connsiteY15" fmla="*/ 4380 h 78764"/>
                <a:gd name="connsiteX16" fmla="*/ 54359 w 128641"/>
                <a:gd name="connsiteY16" fmla="*/ 88 h 78764"/>
                <a:gd name="connsiteX17" fmla="*/ 60139 w 128641"/>
                <a:gd name="connsiteY17" fmla="*/ 1604 h 78764"/>
                <a:gd name="connsiteX18" fmla="*/ 61421 w 128641"/>
                <a:gd name="connsiteY18" fmla="*/ 2950 h 78764"/>
                <a:gd name="connsiteX19" fmla="*/ 56857 w 128641"/>
                <a:gd name="connsiteY19" fmla="*/ 5507 h 78764"/>
                <a:gd name="connsiteX20" fmla="*/ 57342 w 128641"/>
                <a:gd name="connsiteY20" fmla="*/ 7470 h 78764"/>
                <a:gd name="connsiteX21" fmla="*/ 64328 w 128641"/>
                <a:gd name="connsiteY21" fmla="*/ 8203 h 78764"/>
                <a:gd name="connsiteX22" fmla="*/ 68124 w 128641"/>
                <a:gd name="connsiteY22" fmla="*/ 11325 h 78764"/>
                <a:gd name="connsiteX23" fmla="*/ 70992 w 128641"/>
                <a:gd name="connsiteY23" fmla="*/ 11312 h 78764"/>
                <a:gd name="connsiteX24" fmla="*/ 75158 w 128641"/>
                <a:gd name="connsiteY24" fmla="*/ 10930 h 78764"/>
                <a:gd name="connsiteX25" fmla="*/ 77515 w 128641"/>
                <a:gd name="connsiteY25" fmla="*/ 7829 h 78764"/>
                <a:gd name="connsiteX26" fmla="*/ 80307 w 128641"/>
                <a:gd name="connsiteY26" fmla="*/ 6722 h 78764"/>
                <a:gd name="connsiteX27" fmla="*/ 84386 w 128641"/>
                <a:gd name="connsiteY27" fmla="*/ 10078 h 78764"/>
                <a:gd name="connsiteX28" fmla="*/ 93586 w 128641"/>
                <a:gd name="connsiteY28" fmla="*/ 14323 h 78764"/>
                <a:gd name="connsiteX29" fmla="*/ 94137 w 128641"/>
                <a:gd name="connsiteY29" fmla="*/ 17577 h 78764"/>
                <a:gd name="connsiteX30" fmla="*/ 100725 w 128641"/>
                <a:gd name="connsiteY30" fmla="*/ 18416 h 78764"/>
                <a:gd name="connsiteX31" fmla="*/ 98517 w 128641"/>
                <a:gd name="connsiteY31" fmla="*/ 20007 h 78764"/>
                <a:gd name="connsiteX32" fmla="*/ 99563 w 128641"/>
                <a:gd name="connsiteY32" fmla="*/ 22146 h 78764"/>
                <a:gd name="connsiteX33" fmla="*/ 95703 w 128641"/>
                <a:gd name="connsiteY33" fmla="*/ 23966 h 78764"/>
                <a:gd name="connsiteX34" fmla="*/ 91029 w 128641"/>
                <a:gd name="connsiteY34" fmla="*/ 25860 h 78764"/>
                <a:gd name="connsiteX35" fmla="*/ 90270 w 128641"/>
                <a:gd name="connsiteY35" fmla="*/ 28618 h 78764"/>
                <a:gd name="connsiteX36" fmla="*/ 84714 w 128641"/>
                <a:gd name="connsiteY36" fmla="*/ 29486 h 78764"/>
                <a:gd name="connsiteX37" fmla="*/ 81223 w 128641"/>
                <a:gd name="connsiteY37" fmla="*/ 30858 h 78764"/>
                <a:gd name="connsiteX38" fmla="*/ 123773 w 128641"/>
                <a:gd name="connsiteY38" fmla="*/ 27999 h 78764"/>
                <a:gd name="connsiteX39" fmla="*/ 126291 w 128641"/>
                <a:gd name="connsiteY39" fmla="*/ 34366 h 78764"/>
                <a:gd name="connsiteX40" fmla="*/ 111102 w 128641"/>
                <a:gd name="connsiteY40" fmla="*/ 39953 h 78764"/>
                <a:gd name="connsiteX41" fmla="*/ 115562 w 128641"/>
                <a:gd name="connsiteY41" fmla="*/ 42421 h 78764"/>
                <a:gd name="connsiteX42" fmla="*/ 117587 w 128641"/>
                <a:gd name="connsiteY42" fmla="*/ 48950 h 78764"/>
                <a:gd name="connsiteX43" fmla="*/ 108335 w 128641"/>
                <a:gd name="connsiteY43" fmla="*/ 54483 h 78764"/>
                <a:gd name="connsiteX44" fmla="*/ 98585 w 128641"/>
                <a:gd name="connsiteY44" fmla="*/ 57166 h 78764"/>
                <a:gd name="connsiteX45" fmla="*/ 97001 w 128641"/>
                <a:gd name="connsiteY45" fmla="*/ 54244 h 78764"/>
                <a:gd name="connsiteX46" fmla="*/ 87399 w 128641"/>
                <a:gd name="connsiteY46" fmla="*/ 58498 h 78764"/>
                <a:gd name="connsiteX47" fmla="*/ 80726 w 128641"/>
                <a:gd name="connsiteY47" fmla="*/ 58308 h 78764"/>
                <a:gd name="connsiteX48" fmla="*/ 70022 w 128641"/>
                <a:gd name="connsiteY48" fmla="*/ 61217 h 78764"/>
                <a:gd name="connsiteX49" fmla="*/ 62138 w 128641"/>
                <a:gd name="connsiteY49" fmla="*/ 58620 h 78764"/>
                <a:gd name="connsiteX50" fmla="*/ 52584 w 128641"/>
                <a:gd name="connsiteY50" fmla="*/ 63268 h 78764"/>
                <a:gd name="connsiteX51" fmla="*/ 54540 w 128641"/>
                <a:gd name="connsiteY51" fmla="*/ 66340 h 78764"/>
                <a:gd name="connsiteX52" fmla="*/ 48142 w 128641"/>
                <a:gd name="connsiteY52" fmla="*/ 67777 h 78764"/>
                <a:gd name="connsiteX53" fmla="*/ 50077 w 128641"/>
                <a:gd name="connsiteY53" fmla="*/ 73012 h 78764"/>
                <a:gd name="connsiteX54" fmla="*/ 45537 w 128641"/>
                <a:gd name="connsiteY54" fmla="*/ 73265 h 78764"/>
                <a:gd name="connsiteX55" fmla="*/ 41593 w 128641"/>
                <a:gd name="connsiteY55" fmla="*/ 78733 h 78764"/>
                <a:gd name="connsiteX56" fmla="*/ 35254 w 128641"/>
                <a:gd name="connsiteY56" fmla="*/ 75591 h 78764"/>
                <a:gd name="connsiteX57" fmla="*/ 26086 w 128641"/>
                <a:gd name="connsiteY57" fmla="*/ 74768 h 78764"/>
                <a:gd name="connsiteX58" fmla="*/ 20687 w 128641"/>
                <a:gd name="connsiteY58" fmla="*/ 70676 h 78764"/>
                <a:gd name="connsiteX59" fmla="*/ 12996 w 128641"/>
                <a:gd name="connsiteY59" fmla="*/ 70975 h 78764"/>
                <a:gd name="connsiteX60" fmla="*/ 10379 w 128641"/>
                <a:gd name="connsiteY60" fmla="*/ 66142 h 78764"/>
                <a:gd name="connsiteX61" fmla="*/ 12601 w 128641"/>
                <a:gd name="connsiteY61" fmla="*/ 60245 h 78764"/>
                <a:gd name="connsiteX62" fmla="*/ 9248 w 128641"/>
                <a:gd name="connsiteY62" fmla="*/ 56985 h 78764"/>
                <a:gd name="connsiteX63" fmla="*/ 8532 w 128641"/>
                <a:gd name="connsiteY63" fmla="*/ 49295 h 78764"/>
                <a:gd name="connsiteX64" fmla="*/ 683 w 128641"/>
                <a:gd name="connsiteY64" fmla="*/ 44751 h 78764"/>
                <a:gd name="connsiteX0" fmla="*/ 683 w 128423"/>
                <a:gd name="connsiteY0" fmla="*/ 44751 h 78764"/>
                <a:gd name="connsiteX1" fmla="*/ 4206 w 128423"/>
                <a:gd name="connsiteY1" fmla="*/ 40885 h 78764"/>
                <a:gd name="connsiteX2" fmla="*/ 13786 w 128423"/>
                <a:gd name="connsiteY2" fmla="*/ 40814 h 78764"/>
                <a:gd name="connsiteX3" fmla="*/ 17936 w 128423"/>
                <a:gd name="connsiteY3" fmla="*/ 34899 h 78764"/>
                <a:gd name="connsiteX4" fmla="*/ 24349 w 128423"/>
                <a:gd name="connsiteY4" fmla="*/ 33920 h 78764"/>
                <a:gd name="connsiteX5" fmla="*/ 26849 w 128423"/>
                <a:gd name="connsiteY5" fmla="*/ 26814 h 78764"/>
                <a:gd name="connsiteX6" fmla="*/ 27550 w 128423"/>
                <a:gd name="connsiteY6" fmla="*/ 23320 h 78764"/>
                <a:gd name="connsiteX7" fmla="*/ 32552 w 128423"/>
                <a:gd name="connsiteY7" fmla="*/ 19047 h 78764"/>
                <a:gd name="connsiteX8" fmla="*/ 34621 w 128423"/>
                <a:gd name="connsiteY8" fmla="*/ 16380 h 78764"/>
                <a:gd name="connsiteX9" fmla="*/ 34537 w 128423"/>
                <a:gd name="connsiteY9" fmla="*/ 12760 h 78764"/>
                <a:gd name="connsiteX10" fmla="*/ 32166 w 128423"/>
                <a:gd name="connsiteY10" fmla="*/ 8931 h 78764"/>
                <a:gd name="connsiteX11" fmla="*/ 37615 w 128423"/>
                <a:gd name="connsiteY11" fmla="*/ 961 h 78764"/>
                <a:gd name="connsiteX12" fmla="*/ 42426 w 128423"/>
                <a:gd name="connsiteY12" fmla="*/ 4586 h 78764"/>
                <a:gd name="connsiteX13" fmla="*/ 46353 w 128423"/>
                <a:gd name="connsiteY13" fmla="*/ 5122 h 78764"/>
                <a:gd name="connsiteX14" fmla="*/ 49174 w 128423"/>
                <a:gd name="connsiteY14" fmla="*/ 2560 h 78764"/>
                <a:gd name="connsiteX15" fmla="*/ 52072 w 128423"/>
                <a:gd name="connsiteY15" fmla="*/ 4380 h 78764"/>
                <a:gd name="connsiteX16" fmla="*/ 54359 w 128423"/>
                <a:gd name="connsiteY16" fmla="*/ 88 h 78764"/>
                <a:gd name="connsiteX17" fmla="*/ 60139 w 128423"/>
                <a:gd name="connsiteY17" fmla="*/ 1604 h 78764"/>
                <a:gd name="connsiteX18" fmla="*/ 61421 w 128423"/>
                <a:gd name="connsiteY18" fmla="*/ 2950 h 78764"/>
                <a:gd name="connsiteX19" fmla="*/ 56857 w 128423"/>
                <a:gd name="connsiteY19" fmla="*/ 5507 h 78764"/>
                <a:gd name="connsiteX20" fmla="*/ 57342 w 128423"/>
                <a:gd name="connsiteY20" fmla="*/ 7470 h 78764"/>
                <a:gd name="connsiteX21" fmla="*/ 64328 w 128423"/>
                <a:gd name="connsiteY21" fmla="*/ 8203 h 78764"/>
                <a:gd name="connsiteX22" fmla="*/ 68124 w 128423"/>
                <a:gd name="connsiteY22" fmla="*/ 11325 h 78764"/>
                <a:gd name="connsiteX23" fmla="*/ 70992 w 128423"/>
                <a:gd name="connsiteY23" fmla="*/ 11312 h 78764"/>
                <a:gd name="connsiteX24" fmla="*/ 75158 w 128423"/>
                <a:gd name="connsiteY24" fmla="*/ 10930 h 78764"/>
                <a:gd name="connsiteX25" fmla="*/ 77515 w 128423"/>
                <a:gd name="connsiteY25" fmla="*/ 7829 h 78764"/>
                <a:gd name="connsiteX26" fmla="*/ 80307 w 128423"/>
                <a:gd name="connsiteY26" fmla="*/ 6722 h 78764"/>
                <a:gd name="connsiteX27" fmla="*/ 84386 w 128423"/>
                <a:gd name="connsiteY27" fmla="*/ 10078 h 78764"/>
                <a:gd name="connsiteX28" fmla="*/ 93586 w 128423"/>
                <a:gd name="connsiteY28" fmla="*/ 14323 h 78764"/>
                <a:gd name="connsiteX29" fmla="*/ 94137 w 128423"/>
                <a:gd name="connsiteY29" fmla="*/ 17577 h 78764"/>
                <a:gd name="connsiteX30" fmla="*/ 100725 w 128423"/>
                <a:gd name="connsiteY30" fmla="*/ 18416 h 78764"/>
                <a:gd name="connsiteX31" fmla="*/ 98517 w 128423"/>
                <a:gd name="connsiteY31" fmla="*/ 20007 h 78764"/>
                <a:gd name="connsiteX32" fmla="*/ 99563 w 128423"/>
                <a:gd name="connsiteY32" fmla="*/ 22146 h 78764"/>
                <a:gd name="connsiteX33" fmla="*/ 95703 w 128423"/>
                <a:gd name="connsiteY33" fmla="*/ 23966 h 78764"/>
                <a:gd name="connsiteX34" fmla="*/ 91029 w 128423"/>
                <a:gd name="connsiteY34" fmla="*/ 25860 h 78764"/>
                <a:gd name="connsiteX35" fmla="*/ 90270 w 128423"/>
                <a:gd name="connsiteY35" fmla="*/ 28618 h 78764"/>
                <a:gd name="connsiteX36" fmla="*/ 84714 w 128423"/>
                <a:gd name="connsiteY36" fmla="*/ 29486 h 78764"/>
                <a:gd name="connsiteX37" fmla="*/ 123773 w 128423"/>
                <a:gd name="connsiteY37" fmla="*/ 27999 h 78764"/>
                <a:gd name="connsiteX38" fmla="*/ 126291 w 128423"/>
                <a:gd name="connsiteY38" fmla="*/ 34366 h 78764"/>
                <a:gd name="connsiteX39" fmla="*/ 111102 w 128423"/>
                <a:gd name="connsiteY39" fmla="*/ 39953 h 78764"/>
                <a:gd name="connsiteX40" fmla="*/ 115562 w 128423"/>
                <a:gd name="connsiteY40" fmla="*/ 42421 h 78764"/>
                <a:gd name="connsiteX41" fmla="*/ 117587 w 128423"/>
                <a:gd name="connsiteY41" fmla="*/ 48950 h 78764"/>
                <a:gd name="connsiteX42" fmla="*/ 108335 w 128423"/>
                <a:gd name="connsiteY42" fmla="*/ 54483 h 78764"/>
                <a:gd name="connsiteX43" fmla="*/ 98585 w 128423"/>
                <a:gd name="connsiteY43" fmla="*/ 57166 h 78764"/>
                <a:gd name="connsiteX44" fmla="*/ 97001 w 128423"/>
                <a:gd name="connsiteY44" fmla="*/ 54244 h 78764"/>
                <a:gd name="connsiteX45" fmla="*/ 87399 w 128423"/>
                <a:gd name="connsiteY45" fmla="*/ 58498 h 78764"/>
                <a:gd name="connsiteX46" fmla="*/ 80726 w 128423"/>
                <a:gd name="connsiteY46" fmla="*/ 58308 h 78764"/>
                <a:gd name="connsiteX47" fmla="*/ 70022 w 128423"/>
                <a:gd name="connsiteY47" fmla="*/ 61217 h 78764"/>
                <a:gd name="connsiteX48" fmla="*/ 62138 w 128423"/>
                <a:gd name="connsiteY48" fmla="*/ 58620 h 78764"/>
                <a:gd name="connsiteX49" fmla="*/ 52584 w 128423"/>
                <a:gd name="connsiteY49" fmla="*/ 63268 h 78764"/>
                <a:gd name="connsiteX50" fmla="*/ 54540 w 128423"/>
                <a:gd name="connsiteY50" fmla="*/ 66340 h 78764"/>
                <a:gd name="connsiteX51" fmla="*/ 48142 w 128423"/>
                <a:gd name="connsiteY51" fmla="*/ 67777 h 78764"/>
                <a:gd name="connsiteX52" fmla="*/ 50077 w 128423"/>
                <a:gd name="connsiteY52" fmla="*/ 73012 h 78764"/>
                <a:gd name="connsiteX53" fmla="*/ 45537 w 128423"/>
                <a:gd name="connsiteY53" fmla="*/ 73265 h 78764"/>
                <a:gd name="connsiteX54" fmla="*/ 41593 w 128423"/>
                <a:gd name="connsiteY54" fmla="*/ 78733 h 78764"/>
                <a:gd name="connsiteX55" fmla="*/ 35254 w 128423"/>
                <a:gd name="connsiteY55" fmla="*/ 75591 h 78764"/>
                <a:gd name="connsiteX56" fmla="*/ 26086 w 128423"/>
                <a:gd name="connsiteY56" fmla="*/ 74768 h 78764"/>
                <a:gd name="connsiteX57" fmla="*/ 20687 w 128423"/>
                <a:gd name="connsiteY57" fmla="*/ 70676 h 78764"/>
                <a:gd name="connsiteX58" fmla="*/ 12996 w 128423"/>
                <a:gd name="connsiteY58" fmla="*/ 70975 h 78764"/>
                <a:gd name="connsiteX59" fmla="*/ 10379 w 128423"/>
                <a:gd name="connsiteY59" fmla="*/ 66142 h 78764"/>
                <a:gd name="connsiteX60" fmla="*/ 12601 w 128423"/>
                <a:gd name="connsiteY60" fmla="*/ 60245 h 78764"/>
                <a:gd name="connsiteX61" fmla="*/ 9248 w 128423"/>
                <a:gd name="connsiteY61" fmla="*/ 56985 h 78764"/>
                <a:gd name="connsiteX62" fmla="*/ 8532 w 128423"/>
                <a:gd name="connsiteY62" fmla="*/ 49295 h 78764"/>
                <a:gd name="connsiteX63" fmla="*/ 683 w 128423"/>
                <a:gd name="connsiteY63" fmla="*/ 44751 h 78764"/>
                <a:gd name="connsiteX0" fmla="*/ 683 w 128090"/>
                <a:gd name="connsiteY0" fmla="*/ 44751 h 78764"/>
                <a:gd name="connsiteX1" fmla="*/ 4206 w 128090"/>
                <a:gd name="connsiteY1" fmla="*/ 40885 h 78764"/>
                <a:gd name="connsiteX2" fmla="*/ 13786 w 128090"/>
                <a:gd name="connsiteY2" fmla="*/ 40814 h 78764"/>
                <a:gd name="connsiteX3" fmla="*/ 17936 w 128090"/>
                <a:gd name="connsiteY3" fmla="*/ 34899 h 78764"/>
                <a:gd name="connsiteX4" fmla="*/ 24349 w 128090"/>
                <a:gd name="connsiteY4" fmla="*/ 33920 h 78764"/>
                <a:gd name="connsiteX5" fmla="*/ 26849 w 128090"/>
                <a:gd name="connsiteY5" fmla="*/ 26814 h 78764"/>
                <a:gd name="connsiteX6" fmla="*/ 27550 w 128090"/>
                <a:gd name="connsiteY6" fmla="*/ 23320 h 78764"/>
                <a:gd name="connsiteX7" fmla="*/ 32552 w 128090"/>
                <a:gd name="connsiteY7" fmla="*/ 19047 h 78764"/>
                <a:gd name="connsiteX8" fmla="*/ 34621 w 128090"/>
                <a:gd name="connsiteY8" fmla="*/ 16380 h 78764"/>
                <a:gd name="connsiteX9" fmla="*/ 34537 w 128090"/>
                <a:gd name="connsiteY9" fmla="*/ 12760 h 78764"/>
                <a:gd name="connsiteX10" fmla="*/ 32166 w 128090"/>
                <a:gd name="connsiteY10" fmla="*/ 8931 h 78764"/>
                <a:gd name="connsiteX11" fmla="*/ 37615 w 128090"/>
                <a:gd name="connsiteY11" fmla="*/ 961 h 78764"/>
                <a:gd name="connsiteX12" fmla="*/ 42426 w 128090"/>
                <a:gd name="connsiteY12" fmla="*/ 4586 h 78764"/>
                <a:gd name="connsiteX13" fmla="*/ 46353 w 128090"/>
                <a:gd name="connsiteY13" fmla="*/ 5122 h 78764"/>
                <a:gd name="connsiteX14" fmla="*/ 49174 w 128090"/>
                <a:gd name="connsiteY14" fmla="*/ 2560 h 78764"/>
                <a:gd name="connsiteX15" fmla="*/ 52072 w 128090"/>
                <a:gd name="connsiteY15" fmla="*/ 4380 h 78764"/>
                <a:gd name="connsiteX16" fmla="*/ 54359 w 128090"/>
                <a:gd name="connsiteY16" fmla="*/ 88 h 78764"/>
                <a:gd name="connsiteX17" fmla="*/ 60139 w 128090"/>
                <a:gd name="connsiteY17" fmla="*/ 1604 h 78764"/>
                <a:gd name="connsiteX18" fmla="*/ 61421 w 128090"/>
                <a:gd name="connsiteY18" fmla="*/ 2950 h 78764"/>
                <a:gd name="connsiteX19" fmla="*/ 56857 w 128090"/>
                <a:gd name="connsiteY19" fmla="*/ 5507 h 78764"/>
                <a:gd name="connsiteX20" fmla="*/ 57342 w 128090"/>
                <a:gd name="connsiteY20" fmla="*/ 7470 h 78764"/>
                <a:gd name="connsiteX21" fmla="*/ 64328 w 128090"/>
                <a:gd name="connsiteY21" fmla="*/ 8203 h 78764"/>
                <a:gd name="connsiteX22" fmla="*/ 68124 w 128090"/>
                <a:gd name="connsiteY22" fmla="*/ 11325 h 78764"/>
                <a:gd name="connsiteX23" fmla="*/ 70992 w 128090"/>
                <a:gd name="connsiteY23" fmla="*/ 11312 h 78764"/>
                <a:gd name="connsiteX24" fmla="*/ 75158 w 128090"/>
                <a:gd name="connsiteY24" fmla="*/ 10930 h 78764"/>
                <a:gd name="connsiteX25" fmla="*/ 77515 w 128090"/>
                <a:gd name="connsiteY25" fmla="*/ 7829 h 78764"/>
                <a:gd name="connsiteX26" fmla="*/ 80307 w 128090"/>
                <a:gd name="connsiteY26" fmla="*/ 6722 h 78764"/>
                <a:gd name="connsiteX27" fmla="*/ 84386 w 128090"/>
                <a:gd name="connsiteY27" fmla="*/ 10078 h 78764"/>
                <a:gd name="connsiteX28" fmla="*/ 93586 w 128090"/>
                <a:gd name="connsiteY28" fmla="*/ 14323 h 78764"/>
                <a:gd name="connsiteX29" fmla="*/ 94137 w 128090"/>
                <a:gd name="connsiteY29" fmla="*/ 17577 h 78764"/>
                <a:gd name="connsiteX30" fmla="*/ 100725 w 128090"/>
                <a:gd name="connsiteY30" fmla="*/ 18416 h 78764"/>
                <a:gd name="connsiteX31" fmla="*/ 98517 w 128090"/>
                <a:gd name="connsiteY31" fmla="*/ 20007 h 78764"/>
                <a:gd name="connsiteX32" fmla="*/ 99563 w 128090"/>
                <a:gd name="connsiteY32" fmla="*/ 22146 h 78764"/>
                <a:gd name="connsiteX33" fmla="*/ 95703 w 128090"/>
                <a:gd name="connsiteY33" fmla="*/ 23966 h 78764"/>
                <a:gd name="connsiteX34" fmla="*/ 91029 w 128090"/>
                <a:gd name="connsiteY34" fmla="*/ 25860 h 78764"/>
                <a:gd name="connsiteX35" fmla="*/ 90270 w 128090"/>
                <a:gd name="connsiteY35" fmla="*/ 28618 h 78764"/>
                <a:gd name="connsiteX36" fmla="*/ 123773 w 128090"/>
                <a:gd name="connsiteY36" fmla="*/ 27999 h 78764"/>
                <a:gd name="connsiteX37" fmla="*/ 126291 w 128090"/>
                <a:gd name="connsiteY37" fmla="*/ 34366 h 78764"/>
                <a:gd name="connsiteX38" fmla="*/ 111102 w 128090"/>
                <a:gd name="connsiteY38" fmla="*/ 39953 h 78764"/>
                <a:gd name="connsiteX39" fmla="*/ 115562 w 128090"/>
                <a:gd name="connsiteY39" fmla="*/ 42421 h 78764"/>
                <a:gd name="connsiteX40" fmla="*/ 117587 w 128090"/>
                <a:gd name="connsiteY40" fmla="*/ 48950 h 78764"/>
                <a:gd name="connsiteX41" fmla="*/ 108335 w 128090"/>
                <a:gd name="connsiteY41" fmla="*/ 54483 h 78764"/>
                <a:gd name="connsiteX42" fmla="*/ 98585 w 128090"/>
                <a:gd name="connsiteY42" fmla="*/ 57166 h 78764"/>
                <a:gd name="connsiteX43" fmla="*/ 97001 w 128090"/>
                <a:gd name="connsiteY43" fmla="*/ 54244 h 78764"/>
                <a:gd name="connsiteX44" fmla="*/ 87399 w 128090"/>
                <a:gd name="connsiteY44" fmla="*/ 58498 h 78764"/>
                <a:gd name="connsiteX45" fmla="*/ 80726 w 128090"/>
                <a:gd name="connsiteY45" fmla="*/ 58308 h 78764"/>
                <a:gd name="connsiteX46" fmla="*/ 70022 w 128090"/>
                <a:gd name="connsiteY46" fmla="*/ 61217 h 78764"/>
                <a:gd name="connsiteX47" fmla="*/ 62138 w 128090"/>
                <a:gd name="connsiteY47" fmla="*/ 58620 h 78764"/>
                <a:gd name="connsiteX48" fmla="*/ 52584 w 128090"/>
                <a:gd name="connsiteY48" fmla="*/ 63268 h 78764"/>
                <a:gd name="connsiteX49" fmla="*/ 54540 w 128090"/>
                <a:gd name="connsiteY49" fmla="*/ 66340 h 78764"/>
                <a:gd name="connsiteX50" fmla="*/ 48142 w 128090"/>
                <a:gd name="connsiteY50" fmla="*/ 67777 h 78764"/>
                <a:gd name="connsiteX51" fmla="*/ 50077 w 128090"/>
                <a:gd name="connsiteY51" fmla="*/ 73012 h 78764"/>
                <a:gd name="connsiteX52" fmla="*/ 45537 w 128090"/>
                <a:gd name="connsiteY52" fmla="*/ 73265 h 78764"/>
                <a:gd name="connsiteX53" fmla="*/ 41593 w 128090"/>
                <a:gd name="connsiteY53" fmla="*/ 78733 h 78764"/>
                <a:gd name="connsiteX54" fmla="*/ 35254 w 128090"/>
                <a:gd name="connsiteY54" fmla="*/ 75591 h 78764"/>
                <a:gd name="connsiteX55" fmla="*/ 26086 w 128090"/>
                <a:gd name="connsiteY55" fmla="*/ 74768 h 78764"/>
                <a:gd name="connsiteX56" fmla="*/ 20687 w 128090"/>
                <a:gd name="connsiteY56" fmla="*/ 70676 h 78764"/>
                <a:gd name="connsiteX57" fmla="*/ 12996 w 128090"/>
                <a:gd name="connsiteY57" fmla="*/ 70975 h 78764"/>
                <a:gd name="connsiteX58" fmla="*/ 10379 w 128090"/>
                <a:gd name="connsiteY58" fmla="*/ 66142 h 78764"/>
                <a:gd name="connsiteX59" fmla="*/ 12601 w 128090"/>
                <a:gd name="connsiteY59" fmla="*/ 60245 h 78764"/>
                <a:gd name="connsiteX60" fmla="*/ 9248 w 128090"/>
                <a:gd name="connsiteY60" fmla="*/ 56985 h 78764"/>
                <a:gd name="connsiteX61" fmla="*/ 8532 w 128090"/>
                <a:gd name="connsiteY61" fmla="*/ 49295 h 78764"/>
                <a:gd name="connsiteX62" fmla="*/ 683 w 128090"/>
                <a:gd name="connsiteY62" fmla="*/ 44751 h 78764"/>
                <a:gd name="connsiteX0" fmla="*/ 683 w 128047"/>
                <a:gd name="connsiteY0" fmla="*/ 44751 h 78764"/>
                <a:gd name="connsiteX1" fmla="*/ 4206 w 128047"/>
                <a:gd name="connsiteY1" fmla="*/ 40885 h 78764"/>
                <a:gd name="connsiteX2" fmla="*/ 13786 w 128047"/>
                <a:gd name="connsiteY2" fmla="*/ 40814 h 78764"/>
                <a:gd name="connsiteX3" fmla="*/ 17936 w 128047"/>
                <a:gd name="connsiteY3" fmla="*/ 34899 h 78764"/>
                <a:gd name="connsiteX4" fmla="*/ 24349 w 128047"/>
                <a:gd name="connsiteY4" fmla="*/ 33920 h 78764"/>
                <a:gd name="connsiteX5" fmla="*/ 26849 w 128047"/>
                <a:gd name="connsiteY5" fmla="*/ 26814 h 78764"/>
                <a:gd name="connsiteX6" fmla="*/ 27550 w 128047"/>
                <a:gd name="connsiteY6" fmla="*/ 23320 h 78764"/>
                <a:gd name="connsiteX7" fmla="*/ 32552 w 128047"/>
                <a:gd name="connsiteY7" fmla="*/ 19047 h 78764"/>
                <a:gd name="connsiteX8" fmla="*/ 34621 w 128047"/>
                <a:gd name="connsiteY8" fmla="*/ 16380 h 78764"/>
                <a:gd name="connsiteX9" fmla="*/ 34537 w 128047"/>
                <a:gd name="connsiteY9" fmla="*/ 12760 h 78764"/>
                <a:gd name="connsiteX10" fmla="*/ 32166 w 128047"/>
                <a:gd name="connsiteY10" fmla="*/ 8931 h 78764"/>
                <a:gd name="connsiteX11" fmla="*/ 37615 w 128047"/>
                <a:gd name="connsiteY11" fmla="*/ 961 h 78764"/>
                <a:gd name="connsiteX12" fmla="*/ 42426 w 128047"/>
                <a:gd name="connsiteY12" fmla="*/ 4586 h 78764"/>
                <a:gd name="connsiteX13" fmla="*/ 46353 w 128047"/>
                <a:gd name="connsiteY13" fmla="*/ 5122 h 78764"/>
                <a:gd name="connsiteX14" fmla="*/ 49174 w 128047"/>
                <a:gd name="connsiteY14" fmla="*/ 2560 h 78764"/>
                <a:gd name="connsiteX15" fmla="*/ 52072 w 128047"/>
                <a:gd name="connsiteY15" fmla="*/ 4380 h 78764"/>
                <a:gd name="connsiteX16" fmla="*/ 54359 w 128047"/>
                <a:gd name="connsiteY16" fmla="*/ 88 h 78764"/>
                <a:gd name="connsiteX17" fmla="*/ 60139 w 128047"/>
                <a:gd name="connsiteY17" fmla="*/ 1604 h 78764"/>
                <a:gd name="connsiteX18" fmla="*/ 61421 w 128047"/>
                <a:gd name="connsiteY18" fmla="*/ 2950 h 78764"/>
                <a:gd name="connsiteX19" fmla="*/ 56857 w 128047"/>
                <a:gd name="connsiteY19" fmla="*/ 5507 h 78764"/>
                <a:gd name="connsiteX20" fmla="*/ 57342 w 128047"/>
                <a:gd name="connsiteY20" fmla="*/ 7470 h 78764"/>
                <a:gd name="connsiteX21" fmla="*/ 64328 w 128047"/>
                <a:gd name="connsiteY21" fmla="*/ 8203 h 78764"/>
                <a:gd name="connsiteX22" fmla="*/ 68124 w 128047"/>
                <a:gd name="connsiteY22" fmla="*/ 11325 h 78764"/>
                <a:gd name="connsiteX23" fmla="*/ 70992 w 128047"/>
                <a:gd name="connsiteY23" fmla="*/ 11312 h 78764"/>
                <a:gd name="connsiteX24" fmla="*/ 75158 w 128047"/>
                <a:gd name="connsiteY24" fmla="*/ 10930 h 78764"/>
                <a:gd name="connsiteX25" fmla="*/ 77515 w 128047"/>
                <a:gd name="connsiteY25" fmla="*/ 7829 h 78764"/>
                <a:gd name="connsiteX26" fmla="*/ 80307 w 128047"/>
                <a:gd name="connsiteY26" fmla="*/ 6722 h 78764"/>
                <a:gd name="connsiteX27" fmla="*/ 84386 w 128047"/>
                <a:gd name="connsiteY27" fmla="*/ 10078 h 78764"/>
                <a:gd name="connsiteX28" fmla="*/ 93586 w 128047"/>
                <a:gd name="connsiteY28" fmla="*/ 14323 h 78764"/>
                <a:gd name="connsiteX29" fmla="*/ 94137 w 128047"/>
                <a:gd name="connsiteY29" fmla="*/ 17577 h 78764"/>
                <a:gd name="connsiteX30" fmla="*/ 100725 w 128047"/>
                <a:gd name="connsiteY30" fmla="*/ 18416 h 78764"/>
                <a:gd name="connsiteX31" fmla="*/ 98517 w 128047"/>
                <a:gd name="connsiteY31" fmla="*/ 20007 h 78764"/>
                <a:gd name="connsiteX32" fmla="*/ 99563 w 128047"/>
                <a:gd name="connsiteY32" fmla="*/ 22146 h 78764"/>
                <a:gd name="connsiteX33" fmla="*/ 95703 w 128047"/>
                <a:gd name="connsiteY33" fmla="*/ 23966 h 78764"/>
                <a:gd name="connsiteX34" fmla="*/ 91029 w 128047"/>
                <a:gd name="connsiteY34" fmla="*/ 25860 h 78764"/>
                <a:gd name="connsiteX35" fmla="*/ 123773 w 128047"/>
                <a:gd name="connsiteY35" fmla="*/ 27999 h 78764"/>
                <a:gd name="connsiteX36" fmla="*/ 126291 w 128047"/>
                <a:gd name="connsiteY36" fmla="*/ 34366 h 78764"/>
                <a:gd name="connsiteX37" fmla="*/ 111102 w 128047"/>
                <a:gd name="connsiteY37" fmla="*/ 39953 h 78764"/>
                <a:gd name="connsiteX38" fmla="*/ 115562 w 128047"/>
                <a:gd name="connsiteY38" fmla="*/ 42421 h 78764"/>
                <a:gd name="connsiteX39" fmla="*/ 117587 w 128047"/>
                <a:gd name="connsiteY39" fmla="*/ 48950 h 78764"/>
                <a:gd name="connsiteX40" fmla="*/ 108335 w 128047"/>
                <a:gd name="connsiteY40" fmla="*/ 54483 h 78764"/>
                <a:gd name="connsiteX41" fmla="*/ 98585 w 128047"/>
                <a:gd name="connsiteY41" fmla="*/ 57166 h 78764"/>
                <a:gd name="connsiteX42" fmla="*/ 97001 w 128047"/>
                <a:gd name="connsiteY42" fmla="*/ 54244 h 78764"/>
                <a:gd name="connsiteX43" fmla="*/ 87399 w 128047"/>
                <a:gd name="connsiteY43" fmla="*/ 58498 h 78764"/>
                <a:gd name="connsiteX44" fmla="*/ 80726 w 128047"/>
                <a:gd name="connsiteY44" fmla="*/ 58308 h 78764"/>
                <a:gd name="connsiteX45" fmla="*/ 70022 w 128047"/>
                <a:gd name="connsiteY45" fmla="*/ 61217 h 78764"/>
                <a:gd name="connsiteX46" fmla="*/ 62138 w 128047"/>
                <a:gd name="connsiteY46" fmla="*/ 58620 h 78764"/>
                <a:gd name="connsiteX47" fmla="*/ 52584 w 128047"/>
                <a:gd name="connsiteY47" fmla="*/ 63268 h 78764"/>
                <a:gd name="connsiteX48" fmla="*/ 54540 w 128047"/>
                <a:gd name="connsiteY48" fmla="*/ 66340 h 78764"/>
                <a:gd name="connsiteX49" fmla="*/ 48142 w 128047"/>
                <a:gd name="connsiteY49" fmla="*/ 67777 h 78764"/>
                <a:gd name="connsiteX50" fmla="*/ 50077 w 128047"/>
                <a:gd name="connsiteY50" fmla="*/ 73012 h 78764"/>
                <a:gd name="connsiteX51" fmla="*/ 45537 w 128047"/>
                <a:gd name="connsiteY51" fmla="*/ 73265 h 78764"/>
                <a:gd name="connsiteX52" fmla="*/ 41593 w 128047"/>
                <a:gd name="connsiteY52" fmla="*/ 78733 h 78764"/>
                <a:gd name="connsiteX53" fmla="*/ 35254 w 128047"/>
                <a:gd name="connsiteY53" fmla="*/ 75591 h 78764"/>
                <a:gd name="connsiteX54" fmla="*/ 26086 w 128047"/>
                <a:gd name="connsiteY54" fmla="*/ 74768 h 78764"/>
                <a:gd name="connsiteX55" fmla="*/ 20687 w 128047"/>
                <a:gd name="connsiteY55" fmla="*/ 70676 h 78764"/>
                <a:gd name="connsiteX56" fmla="*/ 12996 w 128047"/>
                <a:gd name="connsiteY56" fmla="*/ 70975 h 78764"/>
                <a:gd name="connsiteX57" fmla="*/ 10379 w 128047"/>
                <a:gd name="connsiteY57" fmla="*/ 66142 h 78764"/>
                <a:gd name="connsiteX58" fmla="*/ 12601 w 128047"/>
                <a:gd name="connsiteY58" fmla="*/ 60245 h 78764"/>
                <a:gd name="connsiteX59" fmla="*/ 9248 w 128047"/>
                <a:gd name="connsiteY59" fmla="*/ 56985 h 78764"/>
                <a:gd name="connsiteX60" fmla="*/ 8532 w 128047"/>
                <a:gd name="connsiteY60" fmla="*/ 49295 h 78764"/>
                <a:gd name="connsiteX61" fmla="*/ 683 w 128047"/>
                <a:gd name="connsiteY61" fmla="*/ 44751 h 78764"/>
                <a:gd name="connsiteX0" fmla="*/ 683 w 127791"/>
                <a:gd name="connsiteY0" fmla="*/ 44751 h 78764"/>
                <a:gd name="connsiteX1" fmla="*/ 4206 w 127791"/>
                <a:gd name="connsiteY1" fmla="*/ 40885 h 78764"/>
                <a:gd name="connsiteX2" fmla="*/ 13786 w 127791"/>
                <a:gd name="connsiteY2" fmla="*/ 40814 h 78764"/>
                <a:gd name="connsiteX3" fmla="*/ 17936 w 127791"/>
                <a:gd name="connsiteY3" fmla="*/ 34899 h 78764"/>
                <a:gd name="connsiteX4" fmla="*/ 24349 w 127791"/>
                <a:gd name="connsiteY4" fmla="*/ 33920 h 78764"/>
                <a:gd name="connsiteX5" fmla="*/ 26849 w 127791"/>
                <a:gd name="connsiteY5" fmla="*/ 26814 h 78764"/>
                <a:gd name="connsiteX6" fmla="*/ 27550 w 127791"/>
                <a:gd name="connsiteY6" fmla="*/ 23320 h 78764"/>
                <a:gd name="connsiteX7" fmla="*/ 32552 w 127791"/>
                <a:gd name="connsiteY7" fmla="*/ 19047 h 78764"/>
                <a:gd name="connsiteX8" fmla="*/ 34621 w 127791"/>
                <a:gd name="connsiteY8" fmla="*/ 16380 h 78764"/>
                <a:gd name="connsiteX9" fmla="*/ 34537 w 127791"/>
                <a:gd name="connsiteY9" fmla="*/ 12760 h 78764"/>
                <a:gd name="connsiteX10" fmla="*/ 32166 w 127791"/>
                <a:gd name="connsiteY10" fmla="*/ 8931 h 78764"/>
                <a:gd name="connsiteX11" fmla="*/ 37615 w 127791"/>
                <a:gd name="connsiteY11" fmla="*/ 961 h 78764"/>
                <a:gd name="connsiteX12" fmla="*/ 42426 w 127791"/>
                <a:gd name="connsiteY12" fmla="*/ 4586 h 78764"/>
                <a:gd name="connsiteX13" fmla="*/ 46353 w 127791"/>
                <a:gd name="connsiteY13" fmla="*/ 5122 h 78764"/>
                <a:gd name="connsiteX14" fmla="*/ 49174 w 127791"/>
                <a:gd name="connsiteY14" fmla="*/ 2560 h 78764"/>
                <a:gd name="connsiteX15" fmla="*/ 52072 w 127791"/>
                <a:gd name="connsiteY15" fmla="*/ 4380 h 78764"/>
                <a:gd name="connsiteX16" fmla="*/ 54359 w 127791"/>
                <a:gd name="connsiteY16" fmla="*/ 88 h 78764"/>
                <a:gd name="connsiteX17" fmla="*/ 60139 w 127791"/>
                <a:gd name="connsiteY17" fmla="*/ 1604 h 78764"/>
                <a:gd name="connsiteX18" fmla="*/ 61421 w 127791"/>
                <a:gd name="connsiteY18" fmla="*/ 2950 h 78764"/>
                <a:gd name="connsiteX19" fmla="*/ 56857 w 127791"/>
                <a:gd name="connsiteY19" fmla="*/ 5507 h 78764"/>
                <a:gd name="connsiteX20" fmla="*/ 57342 w 127791"/>
                <a:gd name="connsiteY20" fmla="*/ 7470 h 78764"/>
                <a:gd name="connsiteX21" fmla="*/ 64328 w 127791"/>
                <a:gd name="connsiteY21" fmla="*/ 8203 h 78764"/>
                <a:gd name="connsiteX22" fmla="*/ 68124 w 127791"/>
                <a:gd name="connsiteY22" fmla="*/ 11325 h 78764"/>
                <a:gd name="connsiteX23" fmla="*/ 70992 w 127791"/>
                <a:gd name="connsiteY23" fmla="*/ 11312 h 78764"/>
                <a:gd name="connsiteX24" fmla="*/ 75158 w 127791"/>
                <a:gd name="connsiteY24" fmla="*/ 10930 h 78764"/>
                <a:gd name="connsiteX25" fmla="*/ 77515 w 127791"/>
                <a:gd name="connsiteY25" fmla="*/ 7829 h 78764"/>
                <a:gd name="connsiteX26" fmla="*/ 80307 w 127791"/>
                <a:gd name="connsiteY26" fmla="*/ 6722 h 78764"/>
                <a:gd name="connsiteX27" fmla="*/ 84386 w 127791"/>
                <a:gd name="connsiteY27" fmla="*/ 10078 h 78764"/>
                <a:gd name="connsiteX28" fmla="*/ 93586 w 127791"/>
                <a:gd name="connsiteY28" fmla="*/ 14323 h 78764"/>
                <a:gd name="connsiteX29" fmla="*/ 94137 w 127791"/>
                <a:gd name="connsiteY29" fmla="*/ 17577 h 78764"/>
                <a:gd name="connsiteX30" fmla="*/ 100725 w 127791"/>
                <a:gd name="connsiteY30" fmla="*/ 18416 h 78764"/>
                <a:gd name="connsiteX31" fmla="*/ 98517 w 127791"/>
                <a:gd name="connsiteY31" fmla="*/ 20007 h 78764"/>
                <a:gd name="connsiteX32" fmla="*/ 99563 w 127791"/>
                <a:gd name="connsiteY32" fmla="*/ 22146 h 78764"/>
                <a:gd name="connsiteX33" fmla="*/ 95703 w 127791"/>
                <a:gd name="connsiteY33" fmla="*/ 23966 h 78764"/>
                <a:gd name="connsiteX34" fmla="*/ 123773 w 127791"/>
                <a:gd name="connsiteY34" fmla="*/ 27999 h 78764"/>
                <a:gd name="connsiteX35" fmla="*/ 126291 w 127791"/>
                <a:gd name="connsiteY35" fmla="*/ 34366 h 78764"/>
                <a:gd name="connsiteX36" fmla="*/ 111102 w 127791"/>
                <a:gd name="connsiteY36" fmla="*/ 39953 h 78764"/>
                <a:gd name="connsiteX37" fmla="*/ 115562 w 127791"/>
                <a:gd name="connsiteY37" fmla="*/ 42421 h 78764"/>
                <a:gd name="connsiteX38" fmla="*/ 117587 w 127791"/>
                <a:gd name="connsiteY38" fmla="*/ 48950 h 78764"/>
                <a:gd name="connsiteX39" fmla="*/ 108335 w 127791"/>
                <a:gd name="connsiteY39" fmla="*/ 54483 h 78764"/>
                <a:gd name="connsiteX40" fmla="*/ 98585 w 127791"/>
                <a:gd name="connsiteY40" fmla="*/ 57166 h 78764"/>
                <a:gd name="connsiteX41" fmla="*/ 97001 w 127791"/>
                <a:gd name="connsiteY41" fmla="*/ 54244 h 78764"/>
                <a:gd name="connsiteX42" fmla="*/ 87399 w 127791"/>
                <a:gd name="connsiteY42" fmla="*/ 58498 h 78764"/>
                <a:gd name="connsiteX43" fmla="*/ 80726 w 127791"/>
                <a:gd name="connsiteY43" fmla="*/ 58308 h 78764"/>
                <a:gd name="connsiteX44" fmla="*/ 70022 w 127791"/>
                <a:gd name="connsiteY44" fmla="*/ 61217 h 78764"/>
                <a:gd name="connsiteX45" fmla="*/ 62138 w 127791"/>
                <a:gd name="connsiteY45" fmla="*/ 58620 h 78764"/>
                <a:gd name="connsiteX46" fmla="*/ 52584 w 127791"/>
                <a:gd name="connsiteY46" fmla="*/ 63268 h 78764"/>
                <a:gd name="connsiteX47" fmla="*/ 54540 w 127791"/>
                <a:gd name="connsiteY47" fmla="*/ 66340 h 78764"/>
                <a:gd name="connsiteX48" fmla="*/ 48142 w 127791"/>
                <a:gd name="connsiteY48" fmla="*/ 67777 h 78764"/>
                <a:gd name="connsiteX49" fmla="*/ 50077 w 127791"/>
                <a:gd name="connsiteY49" fmla="*/ 73012 h 78764"/>
                <a:gd name="connsiteX50" fmla="*/ 45537 w 127791"/>
                <a:gd name="connsiteY50" fmla="*/ 73265 h 78764"/>
                <a:gd name="connsiteX51" fmla="*/ 41593 w 127791"/>
                <a:gd name="connsiteY51" fmla="*/ 78733 h 78764"/>
                <a:gd name="connsiteX52" fmla="*/ 35254 w 127791"/>
                <a:gd name="connsiteY52" fmla="*/ 75591 h 78764"/>
                <a:gd name="connsiteX53" fmla="*/ 26086 w 127791"/>
                <a:gd name="connsiteY53" fmla="*/ 74768 h 78764"/>
                <a:gd name="connsiteX54" fmla="*/ 20687 w 127791"/>
                <a:gd name="connsiteY54" fmla="*/ 70676 h 78764"/>
                <a:gd name="connsiteX55" fmla="*/ 12996 w 127791"/>
                <a:gd name="connsiteY55" fmla="*/ 70975 h 78764"/>
                <a:gd name="connsiteX56" fmla="*/ 10379 w 127791"/>
                <a:gd name="connsiteY56" fmla="*/ 66142 h 78764"/>
                <a:gd name="connsiteX57" fmla="*/ 12601 w 127791"/>
                <a:gd name="connsiteY57" fmla="*/ 60245 h 78764"/>
                <a:gd name="connsiteX58" fmla="*/ 9248 w 127791"/>
                <a:gd name="connsiteY58" fmla="*/ 56985 h 78764"/>
                <a:gd name="connsiteX59" fmla="*/ 8532 w 127791"/>
                <a:gd name="connsiteY59" fmla="*/ 49295 h 78764"/>
                <a:gd name="connsiteX60" fmla="*/ 683 w 127791"/>
                <a:gd name="connsiteY60" fmla="*/ 44751 h 78764"/>
                <a:gd name="connsiteX0" fmla="*/ 683 w 127600"/>
                <a:gd name="connsiteY0" fmla="*/ 44751 h 78764"/>
                <a:gd name="connsiteX1" fmla="*/ 4206 w 127600"/>
                <a:gd name="connsiteY1" fmla="*/ 40885 h 78764"/>
                <a:gd name="connsiteX2" fmla="*/ 13786 w 127600"/>
                <a:gd name="connsiteY2" fmla="*/ 40814 h 78764"/>
                <a:gd name="connsiteX3" fmla="*/ 17936 w 127600"/>
                <a:gd name="connsiteY3" fmla="*/ 34899 h 78764"/>
                <a:gd name="connsiteX4" fmla="*/ 24349 w 127600"/>
                <a:gd name="connsiteY4" fmla="*/ 33920 h 78764"/>
                <a:gd name="connsiteX5" fmla="*/ 26849 w 127600"/>
                <a:gd name="connsiteY5" fmla="*/ 26814 h 78764"/>
                <a:gd name="connsiteX6" fmla="*/ 27550 w 127600"/>
                <a:gd name="connsiteY6" fmla="*/ 23320 h 78764"/>
                <a:gd name="connsiteX7" fmla="*/ 32552 w 127600"/>
                <a:gd name="connsiteY7" fmla="*/ 19047 h 78764"/>
                <a:gd name="connsiteX8" fmla="*/ 34621 w 127600"/>
                <a:gd name="connsiteY8" fmla="*/ 16380 h 78764"/>
                <a:gd name="connsiteX9" fmla="*/ 34537 w 127600"/>
                <a:gd name="connsiteY9" fmla="*/ 12760 h 78764"/>
                <a:gd name="connsiteX10" fmla="*/ 32166 w 127600"/>
                <a:gd name="connsiteY10" fmla="*/ 8931 h 78764"/>
                <a:gd name="connsiteX11" fmla="*/ 37615 w 127600"/>
                <a:gd name="connsiteY11" fmla="*/ 961 h 78764"/>
                <a:gd name="connsiteX12" fmla="*/ 42426 w 127600"/>
                <a:gd name="connsiteY12" fmla="*/ 4586 h 78764"/>
                <a:gd name="connsiteX13" fmla="*/ 46353 w 127600"/>
                <a:gd name="connsiteY13" fmla="*/ 5122 h 78764"/>
                <a:gd name="connsiteX14" fmla="*/ 49174 w 127600"/>
                <a:gd name="connsiteY14" fmla="*/ 2560 h 78764"/>
                <a:gd name="connsiteX15" fmla="*/ 52072 w 127600"/>
                <a:gd name="connsiteY15" fmla="*/ 4380 h 78764"/>
                <a:gd name="connsiteX16" fmla="*/ 54359 w 127600"/>
                <a:gd name="connsiteY16" fmla="*/ 88 h 78764"/>
                <a:gd name="connsiteX17" fmla="*/ 60139 w 127600"/>
                <a:gd name="connsiteY17" fmla="*/ 1604 h 78764"/>
                <a:gd name="connsiteX18" fmla="*/ 61421 w 127600"/>
                <a:gd name="connsiteY18" fmla="*/ 2950 h 78764"/>
                <a:gd name="connsiteX19" fmla="*/ 56857 w 127600"/>
                <a:gd name="connsiteY19" fmla="*/ 5507 h 78764"/>
                <a:gd name="connsiteX20" fmla="*/ 57342 w 127600"/>
                <a:gd name="connsiteY20" fmla="*/ 7470 h 78764"/>
                <a:gd name="connsiteX21" fmla="*/ 64328 w 127600"/>
                <a:gd name="connsiteY21" fmla="*/ 8203 h 78764"/>
                <a:gd name="connsiteX22" fmla="*/ 68124 w 127600"/>
                <a:gd name="connsiteY22" fmla="*/ 11325 h 78764"/>
                <a:gd name="connsiteX23" fmla="*/ 70992 w 127600"/>
                <a:gd name="connsiteY23" fmla="*/ 11312 h 78764"/>
                <a:gd name="connsiteX24" fmla="*/ 75158 w 127600"/>
                <a:gd name="connsiteY24" fmla="*/ 10930 h 78764"/>
                <a:gd name="connsiteX25" fmla="*/ 77515 w 127600"/>
                <a:gd name="connsiteY25" fmla="*/ 7829 h 78764"/>
                <a:gd name="connsiteX26" fmla="*/ 80307 w 127600"/>
                <a:gd name="connsiteY26" fmla="*/ 6722 h 78764"/>
                <a:gd name="connsiteX27" fmla="*/ 84386 w 127600"/>
                <a:gd name="connsiteY27" fmla="*/ 10078 h 78764"/>
                <a:gd name="connsiteX28" fmla="*/ 93586 w 127600"/>
                <a:gd name="connsiteY28" fmla="*/ 14323 h 78764"/>
                <a:gd name="connsiteX29" fmla="*/ 94137 w 127600"/>
                <a:gd name="connsiteY29" fmla="*/ 17577 h 78764"/>
                <a:gd name="connsiteX30" fmla="*/ 100725 w 127600"/>
                <a:gd name="connsiteY30" fmla="*/ 18416 h 78764"/>
                <a:gd name="connsiteX31" fmla="*/ 98517 w 127600"/>
                <a:gd name="connsiteY31" fmla="*/ 20007 h 78764"/>
                <a:gd name="connsiteX32" fmla="*/ 99563 w 127600"/>
                <a:gd name="connsiteY32" fmla="*/ 22146 h 78764"/>
                <a:gd name="connsiteX33" fmla="*/ 123773 w 127600"/>
                <a:gd name="connsiteY33" fmla="*/ 27999 h 78764"/>
                <a:gd name="connsiteX34" fmla="*/ 126291 w 127600"/>
                <a:gd name="connsiteY34" fmla="*/ 34366 h 78764"/>
                <a:gd name="connsiteX35" fmla="*/ 111102 w 127600"/>
                <a:gd name="connsiteY35" fmla="*/ 39953 h 78764"/>
                <a:gd name="connsiteX36" fmla="*/ 115562 w 127600"/>
                <a:gd name="connsiteY36" fmla="*/ 42421 h 78764"/>
                <a:gd name="connsiteX37" fmla="*/ 117587 w 127600"/>
                <a:gd name="connsiteY37" fmla="*/ 48950 h 78764"/>
                <a:gd name="connsiteX38" fmla="*/ 108335 w 127600"/>
                <a:gd name="connsiteY38" fmla="*/ 54483 h 78764"/>
                <a:gd name="connsiteX39" fmla="*/ 98585 w 127600"/>
                <a:gd name="connsiteY39" fmla="*/ 57166 h 78764"/>
                <a:gd name="connsiteX40" fmla="*/ 97001 w 127600"/>
                <a:gd name="connsiteY40" fmla="*/ 54244 h 78764"/>
                <a:gd name="connsiteX41" fmla="*/ 87399 w 127600"/>
                <a:gd name="connsiteY41" fmla="*/ 58498 h 78764"/>
                <a:gd name="connsiteX42" fmla="*/ 80726 w 127600"/>
                <a:gd name="connsiteY42" fmla="*/ 58308 h 78764"/>
                <a:gd name="connsiteX43" fmla="*/ 70022 w 127600"/>
                <a:gd name="connsiteY43" fmla="*/ 61217 h 78764"/>
                <a:gd name="connsiteX44" fmla="*/ 62138 w 127600"/>
                <a:gd name="connsiteY44" fmla="*/ 58620 h 78764"/>
                <a:gd name="connsiteX45" fmla="*/ 52584 w 127600"/>
                <a:gd name="connsiteY45" fmla="*/ 63268 h 78764"/>
                <a:gd name="connsiteX46" fmla="*/ 54540 w 127600"/>
                <a:gd name="connsiteY46" fmla="*/ 66340 h 78764"/>
                <a:gd name="connsiteX47" fmla="*/ 48142 w 127600"/>
                <a:gd name="connsiteY47" fmla="*/ 67777 h 78764"/>
                <a:gd name="connsiteX48" fmla="*/ 50077 w 127600"/>
                <a:gd name="connsiteY48" fmla="*/ 73012 h 78764"/>
                <a:gd name="connsiteX49" fmla="*/ 45537 w 127600"/>
                <a:gd name="connsiteY49" fmla="*/ 73265 h 78764"/>
                <a:gd name="connsiteX50" fmla="*/ 41593 w 127600"/>
                <a:gd name="connsiteY50" fmla="*/ 78733 h 78764"/>
                <a:gd name="connsiteX51" fmla="*/ 35254 w 127600"/>
                <a:gd name="connsiteY51" fmla="*/ 75591 h 78764"/>
                <a:gd name="connsiteX52" fmla="*/ 26086 w 127600"/>
                <a:gd name="connsiteY52" fmla="*/ 74768 h 78764"/>
                <a:gd name="connsiteX53" fmla="*/ 20687 w 127600"/>
                <a:gd name="connsiteY53" fmla="*/ 70676 h 78764"/>
                <a:gd name="connsiteX54" fmla="*/ 12996 w 127600"/>
                <a:gd name="connsiteY54" fmla="*/ 70975 h 78764"/>
                <a:gd name="connsiteX55" fmla="*/ 10379 w 127600"/>
                <a:gd name="connsiteY55" fmla="*/ 66142 h 78764"/>
                <a:gd name="connsiteX56" fmla="*/ 12601 w 127600"/>
                <a:gd name="connsiteY56" fmla="*/ 60245 h 78764"/>
                <a:gd name="connsiteX57" fmla="*/ 9248 w 127600"/>
                <a:gd name="connsiteY57" fmla="*/ 56985 h 78764"/>
                <a:gd name="connsiteX58" fmla="*/ 8532 w 127600"/>
                <a:gd name="connsiteY58" fmla="*/ 49295 h 78764"/>
                <a:gd name="connsiteX59" fmla="*/ 683 w 127600"/>
                <a:gd name="connsiteY59" fmla="*/ 44751 h 78764"/>
                <a:gd name="connsiteX0" fmla="*/ 683 w 131749"/>
                <a:gd name="connsiteY0" fmla="*/ 44751 h 78764"/>
                <a:gd name="connsiteX1" fmla="*/ 4206 w 131749"/>
                <a:gd name="connsiteY1" fmla="*/ 40885 h 78764"/>
                <a:gd name="connsiteX2" fmla="*/ 13786 w 131749"/>
                <a:gd name="connsiteY2" fmla="*/ 40814 h 78764"/>
                <a:gd name="connsiteX3" fmla="*/ 17936 w 131749"/>
                <a:gd name="connsiteY3" fmla="*/ 34899 h 78764"/>
                <a:gd name="connsiteX4" fmla="*/ 24349 w 131749"/>
                <a:gd name="connsiteY4" fmla="*/ 33920 h 78764"/>
                <a:gd name="connsiteX5" fmla="*/ 26849 w 131749"/>
                <a:gd name="connsiteY5" fmla="*/ 26814 h 78764"/>
                <a:gd name="connsiteX6" fmla="*/ 27550 w 131749"/>
                <a:gd name="connsiteY6" fmla="*/ 23320 h 78764"/>
                <a:gd name="connsiteX7" fmla="*/ 32552 w 131749"/>
                <a:gd name="connsiteY7" fmla="*/ 19047 h 78764"/>
                <a:gd name="connsiteX8" fmla="*/ 34621 w 131749"/>
                <a:gd name="connsiteY8" fmla="*/ 16380 h 78764"/>
                <a:gd name="connsiteX9" fmla="*/ 34537 w 131749"/>
                <a:gd name="connsiteY9" fmla="*/ 12760 h 78764"/>
                <a:gd name="connsiteX10" fmla="*/ 32166 w 131749"/>
                <a:gd name="connsiteY10" fmla="*/ 8931 h 78764"/>
                <a:gd name="connsiteX11" fmla="*/ 37615 w 131749"/>
                <a:gd name="connsiteY11" fmla="*/ 961 h 78764"/>
                <a:gd name="connsiteX12" fmla="*/ 42426 w 131749"/>
                <a:gd name="connsiteY12" fmla="*/ 4586 h 78764"/>
                <a:gd name="connsiteX13" fmla="*/ 46353 w 131749"/>
                <a:gd name="connsiteY13" fmla="*/ 5122 h 78764"/>
                <a:gd name="connsiteX14" fmla="*/ 49174 w 131749"/>
                <a:gd name="connsiteY14" fmla="*/ 2560 h 78764"/>
                <a:gd name="connsiteX15" fmla="*/ 52072 w 131749"/>
                <a:gd name="connsiteY15" fmla="*/ 4380 h 78764"/>
                <a:gd name="connsiteX16" fmla="*/ 54359 w 131749"/>
                <a:gd name="connsiteY16" fmla="*/ 88 h 78764"/>
                <a:gd name="connsiteX17" fmla="*/ 60139 w 131749"/>
                <a:gd name="connsiteY17" fmla="*/ 1604 h 78764"/>
                <a:gd name="connsiteX18" fmla="*/ 61421 w 131749"/>
                <a:gd name="connsiteY18" fmla="*/ 2950 h 78764"/>
                <a:gd name="connsiteX19" fmla="*/ 56857 w 131749"/>
                <a:gd name="connsiteY19" fmla="*/ 5507 h 78764"/>
                <a:gd name="connsiteX20" fmla="*/ 57342 w 131749"/>
                <a:gd name="connsiteY20" fmla="*/ 7470 h 78764"/>
                <a:gd name="connsiteX21" fmla="*/ 64328 w 131749"/>
                <a:gd name="connsiteY21" fmla="*/ 8203 h 78764"/>
                <a:gd name="connsiteX22" fmla="*/ 68124 w 131749"/>
                <a:gd name="connsiteY22" fmla="*/ 11325 h 78764"/>
                <a:gd name="connsiteX23" fmla="*/ 70992 w 131749"/>
                <a:gd name="connsiteY23" fmla="*/ 11312 h 78764"/>
                <a:gd name="connsiteX24" fmla="*/ 75158 w 131749"/>
                <a:gd name="connsiteY24" fmla="*/ 10930 h 78764"/>
                <a:gd name="connsiteX25" fmla="*/ 77515 w 131749"/>
                <a:gd name="connsiteY25" fmla="*/ 7829 h 78764"/>
                <a:gd name="connsiteX26" fmla="*/ 80307 w 131749"/>
                <a:gd name="connsiteY26" fmla="*/ 6722 h 78764"/>
                <a:gd name="connsiteX27" fmla="*/ 84386 w 131749"/>
                <a:gd name="connsiteY27" fmla="*/ 10078 h 78764"/>
                <a:gd name="connsiteX28" fmla="*/ 93586 w 131749"/>
                <a:gd name="connsiteY28" fmla="*/ 14323 h 78764"/>
                <a:gd name="connsiteX29" fmla="*/ 94137 w 131749"/>
                <a:gd name="connsiteY29" fmla="*/ 17577 h 78764"/>
                <a:gd name="connsiteX30" fmla="*/ 100725 w 131749"/>
                <a:gd name="connsiteY30" fmla="*/ 18416 h 78764"/>
                <a:gd name="connsiteX31" fmla="*/ 98517 w 131749"/>
                <a:gd name="connsiteY31" fmla="*/ 20007 h 78764"/>
                <a:gd name="connsiteX32" fmla="*/ 99563 w 131749"/>
                <a:gd name="connsiteY32" fmla="*/ 22146 h 78764"/>
                <a:gd name="connsiteX33" fmla="*/ 129983 w 131749"/>
                <a:gd name="connsiteY33" fmla="*/ 28828 h 78764"/>
                <a:gd name="connsiteX34" fmla="*/ 126291 w 131749"/>
                <a:gd name="connsiteY34" fmla="*/ 34366 h 78764"/>
                <a:gd name="connsiteX35" fmla="*/ 111102 w 131749"/>
                <a:gd name="connsiteY35" fmla="*/ 39953 h 78764"/>
                <a:gd name="connsiteX36" fmla="*/ 115562 w 131749"/>
                <a:gd name="connsiteY36" fmla="*/ 42421 h 78764"/>
                <a:gd name="connsiteX37" fmla="*/ 117587 w 131749"/>
                <a:gd name="connsiteY37" fmla="*/ 48950 h 78764"/>
                <a:gd name="connsiteX38" fmla="*/ 108335 w 131749"/>
                <a:gd name="connsiteY38" fmla="*/ 54483 h 78764"/>
                <a:gd name="connsiteX39" fmla="*/ 98585 w 131749"/>
                <a:gd name="connsiteY39" fmla="*/ 57166 h 78764"/>
                <a:gd name="connsiteX40" fmla="*/ 97001 w 131749"/>
                <a:gd name="connsiteY40" fmla="*/ 54244 h 78764"/>
                <a:gd name="connsiteX41" fmla="*/ 87399 w 131749"/>
                <a:gd name="connsiteY41" fmla="*/ 58498 h 78764"/>
                <a:gd name="connsiteX42" fmla="*/ 80726 w 131749"/>
                <a:gd name="connsiteY42" fmla="*/ 58308 h 78764"/>
                <a:gd name="connsiteX43" fmla="*/ 70022 w 131749"/>
                <a:gd name="connsiteY43" fmla="*/ 61217 h 78764"/>
                <a:gd name="connsiteX44" fmla="*/ 62138 w 131749"/>
                <a:gd name="connsiteY44" fmla="*/ 58620 h 78764"/>
                <a:gd name="connsiteX45" fmla="*/ 52584 w 131749"/>
                <a:gd name="connsiteY45" fmla="*/ 63268 h 78764"/>
                <a:gd name="connsiteX46" fmla="*/ 54540 w 131749"/>
                <a:gd name="connsiteY46" fmla="*/ 66340 h 78764"/>
                <a:gd name="connsiteX47" fmla="*/ 48142 w 131749"/>
                <a:gd name="connsiteY47" fmla="*/ 67777 h 78764"/>
                <a:gd name="connsiteX48" fmla="*/ 50077 w 131749"/>
                <a:gd name="connsiteY48" fmla="*/ 73012 h 78764"/>
                <a:gd name="connsiteX49" fmla="*/ 45537 w 131749"/>
                <a:gd name="connsiteY49" fmla="*/ 73265 h 78764"/>
                <a:gd name="connsiteX50" fmla="*/ 41593 w 131749"/>
                <a:gd name="connsiteY50" fmla="*/ 78733 h 78764"/>
                <a:gd name="connsiteX51" fmla="*/ 35254 w 131749"/>
                <a:gd name="connsiteY51" fmla="*/ 75591 h 78764"/>
                <a:gd name="connsiteX52" fmla="*/ 26086 w 131749"/>
                <a:gd name="connsiteY52" fmla="*/ 74768 h 78764"/>
                <a:gd name="connsiteX53" fmla="*/ 20687 w 131749"/>
                <a:gd name="connsiteY53" fmla="*/ 70676 h 78764"/>
                <a:gd name="connsiteX54" fmla="*/ 12996 w 131749"/>
                <a:gd name="connsiteY54" fmla="*/ 70975 h 78764"/>
                <a:gd name="connsiteX55" fmla="*/ 10379 w 131749"/>
                <a:gd name="connsiteY55" fmla="*/ 66142 h 78764"/>
                <a:gd name="connsiteX56" fmla="*/ 12601 w 131749"/>
                <a:gd name="connsiteY56" fmla="*/ 60245 h 78764"/>
                <a:gd name="connsiteX57" fmla="*/ 9248 w 131749"/>
                <a:gd name="connsiteY57" fmla="*/ 56985 h 78764"/>
                <a:gd name="connsiteX58" fmla="*/ 8532 w 131749"/>
                <a:gd name="connsiteY58" fmla="*/ 49295 h 78764"/>
                <a:gd name="connsiteX59" fmla="*/ 683 w 131749"/>
                <a:gd name="connsiteY59" fmla="*/ 44751 h 78764"/>
                <a:gd name="connsiteX0" fmla="*/ 683 w 130188"/>
                <a:gd name="connsiteY0" fmla="*/ 44751 h 78764"/>
                <a:gd name="connsiteX1" fmla="*/ 4206 w 130188"/>
                <a:gd name="connsiteY1" fmla="*/ 40885 h 78764"/>
                <a:gd name="connsiteX2" fmla="*/ 13786 w 130188"/>
                <a:gd name="connsiteY2" fmla="*/ 40814 h 78764"/>
                <a:gd name="connsiteX3" fmla="*/ 17936 w 130188"/>
                <a:gd name="connsiteY3" fmla="*/ 34899 h 78764"/>
                <a:gd name="connsiteX4" fmla="*/ 24349 w 130188"/>
                <a:gd name="connsiteY4" fmla="*/ 33920 h 78764"/>
                <a:gd name="connsiteX5" fmla="*/ 26849 w 130188"/>
                <a:gd name="connsiteY5" fmla="*/ 26814 h 78764"/>
                <a:gd name="connsiteX6" fmla="*/ 27550 w 130188"/>
                <a:gd name="connsiteY6" fmla="*/ 23320 h 78764"/>
                <a:gd name="connsiteX7" fmla="*/ 32552 w 130188"/>
                <a:gd name="connsiteY7" fmla="*/ 19047 h 78764"/>
                <a:gd name="connsiteX8" fmla="*/ 34621 w 130188"/>
                <a:gd name="connsiteY8" fmla="*/ 16380 h 78764"/>
                <a:gd name="connsiteX9" fmla="*/ 34537 w 130188"/>
                <a:gd name="connsiteY9" fmla="*/ 12760 h 78764"/>
                <a:gd name="connsiteX10" fmla="*/ 32166 w 130188"/>
                <a:gd name="connsiteY10" fmla="*/ 8931 h 78764"/>
                <a:gd name="connsiteX11" fmla="*/ 37615 w 130188"/>
                <a:gd name="connsiteY11" fmla="*/ 961 h 78764"/>
                <a:gd name="connsiteX12" fmla="*/ 42426 w 130188"/>
                <a:gd name="connsiteY12" fmla="*/ 4586 h 78764"/>
                <a:gd name="connsiteX13" fmla="*/ 46353 w 130188"/>
                <a:gd name="connsiteY13" fmla="*/ 5122 h 78764"/>
                <a:gd name="connsiteX14" fmla="*/ 49174 w 130188"/>
                <a:gd name="connsiteY14" fmla="*/ 2560 h 78764"/>
                <a:gd name="connsiteX15" fmla="*/ 52072 w 130188"/>
                <a:gd name="connsiteY15" fmla="*/ 4380 h 78764"/>
                <a:gd name="connsiteX16" fmla="*/ 54359 w 130188"/>
                <a:gd name="connsiteY16" fmla="*/ 88 h 78764"/>
                <a:gd name="connsiteX17" fmla="*/ 60139 w 130188"/>
                <a:gd name="connsiteY17" fmla="*/ 1604 h 78764"/>
                <a:gd name="connsiteX18" fmla="*/ 61421 w 130188"/>
                <a:gd name="connsiteY18" fmla="*/ 2950 h 78764"/>
                <a:gd name="connsiteX19" fmla="*/ 56857 w 130188"/>
                <a:gd name="connsiteY19" fmla="*/ 5507 h 78764"/>
                <a:gd name="connsiteX20" fmla="*/ 57342 w 130188"/>
                <a:gd name="connsiteY20" fmla="*/ 7470 h 78764"/>
                <a:gd name="connsiteX21" fmla="*/ 64328 w 130188"/>
                <a:gd name="connsiteY21" fmla="*/ 8203 h 78764"/>
                <a:gd name="connsiteX22" fmla="*/ 68124 w 130188"/>
                <a:gd name="connsiteY22" fmla="*/ 11325 h 78764"/>
                <a:gd name="connsiteX23" fmla="*/ 70992 w 130188"/>
                <a:gd name="connsiteY23" fmla="*/ 11312 h 78764"/>
                <a:gd name="connsiteX24" fmla="*/ 75158 w 130188"/>
                <a:gd name="connsiteY24" fmla="*/ 10930 h 78764"/>
                <a:gd name="connsiteX25" fmla="*/ 77515 w 130188"/>
                <a:gd name="connsiteY25" fmla="*/ 7829 h 78764"/>
                <a:gd name="connsiteX26" fmla="*/ 80307 w 130188"/>
                <a:gd name="connsiteY26" fmla="*/ 6722 h 78764"/>
                <a:gd name="connsiteX27" fmla="*/ 84386 w 130188"/>
                <a:gd name="connsiteY27" fmla="*/ 10078 h 78764"/>
                <a:gd name="connsiteX28" fmla="*/ 93586 w 130188"/>
                <a:gd name="connsiteY28" fmla="*/ 14323 h 78764"/>
                <a:gd name="connsiteX29" fmla="*/ 94137 w 130188"/>
                <a:gd name="connsiteY29" fmla="*/ 17577 h 78764"/>
                <a:gd name="connsiteX30" fmla="*/ 100725 w 130188"/>
                <a:gd name="connsiteY30" fmla="*/ 18416 h 78764"/>
                <a:gd name="connsiteX31" fmla="*/ 98517 w 130188"/>
                <a:gd name="connsiteY31" fmla="*/ 20007 h 78764"/>
                <a:gd name="connsiteX32" fmla="*/ 99563 w 130188"/>
                <a:gd name="connsiteY32" fmla="*/ 22146 h 78764"/>
                <a:gd name="connsiteX33" fmla="*/ 129983 w 130188"/>
                <a:gd name="connsiteY33" fmla="*/ 28828 h 78764"/>
                <a:gd name="connsiteX34" fmla="*/ 126291 w 130188"/>
                <a:gd name="connsiteY34" fmla="*/ 34366 h 78764"/>
                <a:gd name="connsiteX35" fmla="*/ 111102 w 130188"/>
                <a:gd name="connsiteY35" fmla="*/ 39953 h 78764"/>
                <a:gd name="connsiteX36" fmla="*/ 115562 w 130188"/>
                <a:gd name="connsiteY36" fmla="*/ 42421 h 78764"/>
                <a:gd name="connsiteX37" fmla="*/ 117587 w 130188"/>
                <a:gd name="connsiteY37" fmla="*/ 48950 h 78764"/>
                <a:gd name="connsiteX38" fmla="*/ 108335 w 130188"/>
                <a:gd name="connsiteY38" fmla="*/ 54483 h 78764"/>
                <a:gd name="connsiteX39" fmla="*/ 98585 w 130188"/>
                <a:gd name="connsiteY39" fmla="*/ 57166 h 78764"/>
                <a:gd name="connsiteX40" fmla="*/ 97001 w 130188"/>
                <a:gd name="connsiteY40" fmla="*/ 54244 h 78764"/>
                <a:gd name="connsiteX41" fmla="*/ 87399 w 130188"/>
                <a:gd name="connsiteY41" fmla="*/ 58498 h 78764"/>
                <a:gd name="connsiteX42" fmla="*/ 80726 w 130188"/>
                <a:gd name="connsiteY42" fmla="*/ 58308 h 78764"/>
                <a:gd name="connsiteX43" fmla="*/ 70022 w 130188"/>
                <a:gd name="connsiteY43" fmla="*/ 61217 h 78764"/>
                <a:gd name="connsiteX44" fmla="*/ 62138 w 130188"/>
                <a:gd name="connsiteY44" fmla="*/ 58620 h 78764"/>
                <a:gd name="connsiteX45" fmla="*/ 52584 w 130188"/>
                <a:gd name="connsiteY45" fmla="*/ 63268 h 78764"/>
                <a:gd name="connsiteX46" fmla="*/ 54540 w 130188"/>
                <a:gd name="connsiteY46" fmla="*/ 66340 h 78764"/>
                <a:gd name="connsiteX47" fmla="*/ 48142 w 130188"/>
                <a:gd name="connsiteY47" fmla="*/ 67777 h 78764"/>
                <a:gd name="connsiteX48" fmla="*/ 50077 w 130188"/>
                <a:gd name="connsiteY48" fmla="*/ 73012 h 78764"/>
                <a:gd name="connsiteX49" fmla="*/ 45537 w 130188"/>
                <a:gd name="connsiteY49" fmla="*/ 73265 h 78764"/>
                <a:gd name="connsiteX50" fmla="*/ 41593 w 130188"/>
                <a:gd name="connsiteY50" fmla="*/ 78733 h 78764"/>
                <a:gd name="connsiteX51" fmla="*/ 35254 w 130188"/>
                <a:gd name="connsiteY51" fmla="*/ 75591 h 78764"/>
                <a:gd name="connsiteX52" fmla="*/ 26086 w 130188"/>
                <a:gd name="connsiteY52" fmla="*/ 74768 h 78764"/>
                <a:gd name="connsiteX53" fmla="*/ 20687 w 130188"/>
                <a:gd name="connsiteY53" fmla="*/ 70676 h 78764"/>
                <a:gd name="connsiteX54" fmla="*/ 12996 w 130188"/>
                <a:gd name="connsiteY54" fmla="*/ 70975 h 78764"/>
                <a:gd name="connsiteX55" fmla="*/ 10379 w 130188"/>
                <a:gd name="connsiteY55" fmla="*/ 66142 h 78764"/>
                <a:gd name="connsiteX56" fmla="*/ 12601 w 130188"/>
                <a:gd name="connsiteY56" fmla="*/ 60245 h 78764"/>
                <a:gd name="connsiteX57" fmla="*/ 9248 w 130188"/>
                <a:gd name="connsiteY57" fmla="*/ 56985 h 78764"/>
                <a:gd name="connsiteX58" fmla="*/ 8532 w 130188"/>
                <a:gd name="connsiteY58" fmla="*/ 49295 h 78764"/>
                <a:gd name="connsiteX59" fmla="*/ 683 w 130188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98517 w 134255"/>
                <a:gd name="connsiteY31" fmla="*/ 2000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92161 w 134255"/>
                <a:gd name="connsiteY25" fmla="*/ 1641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5518 h 79531"/>
                <a:gd name="connsiteX1" fmla="*/ 4206 w 134255"/>
                <a:gd name="connsiteY1" fmla="*/ 41652 h 79531"/>
                <a:gd name="connsiteX2" fmla="*/ 13786 w 134255"/>
                <a:gd name="connsiteY2" fmla="*/ 41581 h 79531"/>
                <a:gd name="connsiteX3" fmla="*/ 17936 w 134255"/>
                <a:gd name="connsiteY3" fmla="*/ 35666 h 79531"/>
                <a:gd name="connsiteX4" fmla="*/ 24349 w 134255"/>
                <a:gd name="connsiteY4" fmla="*/ 34687 h 79531"/>
                <a:gd name="connsiteX5" fmla="*/ 26849 w 134255"/>
                <a:gd name="connsiteY5" fmla="*/ 27581 h 79531"/>
                <a:gd name="connsiteX6" fmla="*/ 27550 w 134255"/>
                <a:gd name="connsiteY6" fmla="*/ 24087 h 79531"/>
                <a:gd name="connsiteX7" fmla="*/ 32552 w 134255"/>
                <a:gd name="connsiteY7" fmla="*/ 19814 h 79531"/>
                <a:gd name="connsiteX8" fmla="*/ 34621 w 134255"/>
                <a:gd name="connsiteY8" fmla="*/ 17147 h 79531"/>
                <a:gd name="connsiteX9" fmla="*/ 34537 w 134255"/>
                <a:gd name="connsiteY9" fmla="*/ 13527 h 79531"/>
                <a:gd name="connsiteX10" fmla="*/ 32166 w 134255"/>
                <a:gd name="connsiteY10" fmla="*/ 9698 h 79531"/>
                <a:gd name="connsiteX11" fmla="*/ 37615 w 134255"/>
                <a:gd name="connsiteY11" fmla="*/ 1728 h 79531"/>
                <a:gd name="connsiteX12" fmla="*/ 42426 w 134255"/>
                <a:gd name="connsiteY12" fmla="*/ 5353 h 79531"/>
                <a:gd name="connsiteX13" fmla="*/ 46353 w 134255"/>
                <a:gd name="connsiteY13" fmla="*/ 5889 h 79531"/>
                <a:gd name="connsiteX14" fmla="*/ 49174 w 134255"/>
                <a:gd name="connsiteY14" fmla="*/ 3327 h 79531"/>
                <a:gd name="connsiteX15" fmla="*/ 52072 w 134255"/>
                <a:gd name="connsiteY15" fmla="*/ 5147 h 79531"/>
                <a:gd name="connsiteX16" fmla="*/ 54359 w 134255"/>
                <a:gd name="connsiteY16" fmla="*/ 855 h 79531"/>
                <a:gd name="connsiteX17" fmla="*/ 60139 w 134255"/>
                <a:gd name="connsiteY17" fmla="*/ 2371 h 79531"/>
                <a:gd name="connsiteX18" fmla="*/ 61421 w 134255"/>
                <a:gd name="connsiteY18" fmla="*/ 3717 h 79531"/>
                <a:gd name="connsiteX19" fmla="*/ 56857 w 134255"/>
                <a:gd name="connsiteY19" fmla="*/ 6274 h 79531"/>
                <a:gd name="connsiteX20" fmla="*/ 57342 w 134255"/>
                <a:gd name="connsiteY20" fmla="*/ 8237 h 79531"/>
                <a:gd name="connsiteX21" fmla="*/ 64328 w 134255"/>
                <a:gd name="connsiteY21" fmla="*/ 8970 h 79531"/>
                <a:gd name="connsiteX22" fmla="*/ 68124 w 134255"/>
                <a:gd name="connsiteY22" fmla="*/ 12092 h 79531"/>
                <a:gd name="connsiteX23" fmla="*/ 70992 w 134255"/>
                <a:gd name="connsiteY23" fmla="*/ 12079 h 79531"/>
                <a:gd name="connsiteX24" fmla="*/ 88762 w 134255"/>
                <a:gd name="connsiteY24" fmla="*/ 360 h 79531"/>
                <a:gd name="connsiteX25" fmla="*/ 92161 w 134255"/>
                <a:gd name="connsiteY25" fmla="*/ 2408 h 79531"/>
                <a:gd name="connsiteX26" fmla="*/ 88277 w 134255"/>
                <a:gd name="connsiteY26" fmla="*/ 7643 h 79531"/>
                <a:gd name="connsiteX27" fmla="*/ 93414 w 134255"/>
                <a:gd name="connsiteY27" fmla="*/ 10979 h 79531"/>
                <a:gd name="connsiteX28" fmla="*/ 99607 w 134255"/>
                <a:gd name="connsiteY28" fmla="*/ 8085 h 79531"/>
                <a:gd name="connsiteX29" fmla="*/ 103650 w 134255"/>
                <a:gd name="connsiteY29" fmla="*/ 16239 h 79531"/>
                <a:gd name="connsiteX30" fmla="*/ 107696 w 134255"/>
                <a:gd name="connsiteY30" fmla="*/ 19964 h 79531"/>
                <a:gd name="connsiteX31" fmla="*/ 128990 w 134255"/>
                <a:gd name="connsiteY31" fmla="*/ 19694 h 79531"/>
                <a:gd name="connsiteX32" fmla="*/ 132762 w 134255"/>
                <a:gd name="connsiteY32" fmla="*/ 23775 h 79531"/>
                <a:gd name="connsiteX33" fmla="*/ 129983 w 134255"/>
                <a:gd name="connsiteY33" fmla="*/ 29595 h 79531"/>
                <a:gd name="connsiteX34" fmla="*/ 126291 w 134255"/>
                <a:gd name="connsiteY34" fmla="*/ 35133 h 79531"/>
                <a:gd name="connsiteX35" fmla="*/ 111102 w 134255"/>
                <a:gd name="connsiteY35" fmla="*/ 40720 h 79531"/>
                <a:gd name="connsiteX36" fmla="*/ 115562 w 134255"/>
                <a:gd name="connsiteY36" fmla="*/ 43188 h 79531"/>
                <a:gd name="connsiteX37" fmla="*/ 117587 w 134255"/>
                <a:gd name="connsiteY37" fmla="*/ 49717 h 79531"/>
                <a:gd name="connsiteX38" fmla="*/ 108335 w 134255"/>
                <a:gd name="connsiteY38" fmla="*/ 55250 h 79531"/>
                <a:gd name="connsiteX39" fmla="*/ 98585 w 134255"/>
                <a:gd name="connsiteY39" fmla="*/ 57933 h 79531"/>
                <a:gd name="connsiteX40" fmla="*/ 97001 w 134255"/>
                <a:gd name="connsiteY40" fmla="*/ 55011 h 79531"/>
                <a:gd name="connsiteX41" fmla="*/ 87399 w 134255"/>
                <a:gd name="connsiteY41" fmla="*/ 59265 h 79531"/>
                <a:gd name="connsiteX42" fmla="*/ 80726 w 134255"/>
                <a:gd name="connsiteY42" fmla="*/ 59075 h 79531"/>
                <a:gd name="connsiteX43" fmla="*/ 70022 w 134255"/>
                <a:gd name="connsiteY43" fmla="*/ 61984 h 79531"/>
                <a:gd name="connsiteX44" fmla="*/ 62138 w 134255"/>
                <a:gd name="connsiteY44" fmla="*/ 59387 h 79531"/>
                <a:gd name="connsiteX45" fmla="*/ 52584 w 134255"/>
                <a:gd name="connsiteY45" fmla="*/ 64035 h 79531"/>
                <a:gd name="connsiteX46" fmla="*/ 54540 w 134255"/>
                <a:gd name="connsiteY46" fmla="*/ 67107 h 79531"/>
                <a:gd name="connsiteX47" fmla="*/ 48142 w 134255"/>
                <a:gd name="connsiteY47" fmla="*/ 68544 h 79531"/>
                <a:gd name="connsiteX48" fmla="*/ 50077 w 134255"/>
                <a:gd name="connsiteY48" fmla="*/ 73779 h 79531"/>
                <a:gd name="connsiteX49" fmla="*/ 45537 w 134255"/>
                <a:gd name="connsiteY49" fmla="*/ 74032 h 79531"/>
                <a:gd name="connsiteX50" fmla="*/ 41593 w 134255"/>
                <a:gd name="connsiteY50" fmla="*/ 79500 h 79531"/>
                <a:gd name="connsiteX51" fmla="*/ 35254 w 134255"/>
                <a:gd name="connsiteY51" fmla="*/ 76358 h 79531"/>
                <a:gd name="connsiteX52" fmla="*/ 26086 w 134255"/>
                <a:gd name="connsiteY52" fmla="*/ 75535 h 79531"/>
                <a:gd name="connsiteX53" fmla="*/ 20687 w 134255"/>
                <a:gd name="connsiteY53" fmla="*/ 71443 h 79531"/>
                <a:gd name="connsiteX54" fmla="*/ 12996 w 134255"/>
                <a:gd name="connsiteY54" fmla="*/ 71742 h 79531"/>
                <a:gd name="connsiteX55" fmla="*/ 10379 w 134255"/>
                <a:gd name="connsiteY55" fmla="*/ 66909 h 79531"/>
                <a:gd name="connsiteX56" fmla="*/ 12601 w 134255"/>
                <a:gd name="connsiteY56" fmla="*/ 61012 h 79531"/>
                <a:gd name="connsiteX57" fmla="*/ 9248 w 134255"/>
                <a:gd name="connsiteY57" fmla="*/ 57752 h 79531"/>
                <a:gd name="connsiteX58" fmla="*/ 8532 w 134255"/>
                <a:gd name="connsiteY58" fmla="*/ 50062 h 79531"/>
                <a:gd name="connsiteX59" fmla="*/ 683 w 134255"/>
                <a:gd name="connsiteY59" fmla="*/ 45518 h 79531"/>
                <a:gd name="connsiteX0" fmla="*/ 683 w 134255"/>
                <a:gd name="connsiteY0" fmla="*/ 45628 h 79641"/>
                <a:gd name="connsiteX1" fmla="*/ 4206 w 134255"/>
                <a:gd name="connsiteY1" fmla="*/ 41762 h 79641"/>
                <a:gd name="connsiteX2" fmla="*/ 13786 w 134255"/>
                <a:gd name="connsiteY2" fmla="*/ 41691 h 79641"/>
                <a:gd name="connsiteX3" fmla="*/ 17936 w 134255"/>
                <a:gd name="connsiteY3" fmla="*/ 35776 h 79641"/>
                <a:gd name="connsiteX4" fmla="*/ 24349 w 134255"/>
                <a:gd name="connsiteY4" fmla="*/ 34797 h 79641"/>
                <a:gd name="connsiteX5" fmla="*/ 26849 w 134255"/>
                <a:gd name="connsiteY5" fmla="*/ 27691 h 79641"/>
                <a:gd name="connsiteX6" fmla="*/ 27550 w 134255"/>
                <a:gd name="connsiteY6" fmla="*/ 24197 h 79641"/>
                <a:gd name="connsiteX7" fmla="*/ 32552 w 134255"/>
                <a:gd name="connsiteY7" fmla="*/ 19924 h 79641"/>
                <a:gd name="connsiteX8" fmla="*/ 34621 w 134255"/>
                <a:gd name="connsiteY8" fmla="*/ 17257 h 79641"/>
                <a:gd name="connsiteX9" fmla="*/ 34537 w 134255"/>
                <a:gd name="connsiteY9" fmla="*/ 13637 h 79641"/>
                <a:gd name="connsiteX10" fmla="*/ 32166 w 134255"/>
                <a:gd name="connsiteY10" fmla="*/ 9808 h 79641"/>
                <a:gd name="connsiteX11" fmla="*/ 37615 w 134255"/>
                <a:gd name="connsiteY11" fmla="*/ 1838 h 79641"/>
                <a:gd name="connsiteX12" fmla="*/ 42426 w 134255"/>
                <a:gd name="connsiteY12" fmla="*/ 5463 h 79641"/>
                <a:gd name="connsiteX13" fmla="*/ 46353 w 134255"/>
                <a:gd name="connsiteY13" fmla="*/ 5999 h 79641"/>
                <a:gd name="connsiteX14" fmla="*/ 49174 w 134255"/>
                <a:gd name="connsiteY14" fmla="*/ 3437 h 79641"/>
                <a:gd name="connsiteX15" fmla="*/ 52072 w 134255"/>
                <a:gd name="connsiteY15" fmla="*/ 5257 h 79641"/>
                <a:gd name="connsiteX16" fmla="*/ 54359 w 134255"/>
                <a:gd name="connsiteY16" fmla="*/ 965 h 79641"/>
                <a:gd name="connsiteX17" fmla="*/ 60139 w 134255"/>
                <a:gd name="connsiteY17" fmla="*/ 2481 h 79641"/>
                <a:gd name="connsiteX18" fmla="*/ 61421 w 134255"/>
                <a:gd name="connsiteY18" fmla="*/ 3827 h 79641"/>
                <a:gd name="connsiteX19" fmla="*/ 56857 w 134255"/>
                <a:gd name="connsiteY19" fmla="*/ 6384 h 79641"/>
                <a:gd name="connsiteX20" fmla="*/ 57342 w 134255"/>
                <a:gd name="connsiteY20" fmla="*/ 8347 h 79641"/>
                <a:gd name="connsiteX21" fmla="*/ 64328 w 134255"/>
                <a:gd name="connsiteY21" fmla="*/ 9080 h 79641"/>
                <a:gd name="connsiteX22" fmla="*/ 68124 w 134255"/>
                <a:gd name="connsiteY22" fmla="*/ 12202 h 79641"/>
                <a:gd name="connsiteX23" fmla="*/ 70992 w 134255"/>
                <a:gd name="connsiteY23" fmla="*/ 12189 h 79641"/>
                <a:gd name="connsiteX24" fmla="*/ 88762 w 134255"/>
                <a:gd name="connsiteY24" fmla="*/ 470 h 79641"/>
                <a:gd name="connsiteX25" fmla="*/ 92161 w 134255"/>
                <a:gd name="connsiteY25" fmla="*/ 2518 h 79641"/>
                <a:gd name="connsiteX26" fmla="*/ 91482 w 134255"/>
                <a:gd name="connsiteY26" fmla="*/ 5539 h 79641"/>
                <a:gd name="connsiteX27" fmla="*/ 88277 w 134255"/>
                <a:gd name="connsiteY27" fmla="*/ 7753 h 79641"/>
                <a:gd name="connsiteX28" fmla="*/ 93414 w 134255"/>
                <a:gd name="connsiteY28" fmla="*/ 11089 h 79641"/>
                <a:gd name="connsiteX29" fmla="*/ 99607 w 134255"/>
                <a:gd name="connsiteY29" fmla="*/ 8195 h 79641"/>
                <a:gd name="connsiteX30" fmla="*/ 103650 w 134255"/>
                <a:gd name="connsiteY30" fmla="*/ 16349 h 79641"/>
                <a:gd name="connsiteX31" fmla="*/ 107696 w 134255"/>
                <a:gd name="connsiteY31" fmla="*/ 20074 h 79641"/>
                <a:gd name="connsiteX32" fmla="*/ 128990 w 134255"/>
                <a:gd name="connsiteY32" fmla="*/ 19804 h 79641"/>
                <a:gd name="connsiteX33" fmla="*/ 132762 w 134255"/>
                <a:gd name="connsiteY33" fmla="*/ 23885 h 79641"/>
                <a:gd name="connsiteX34" fmla="*/ 129983 w 134255"/>
                <a:gd name="connsiteY34" fmla="*/ 29705 h 79641"/>
                <a:gd name="connsiteX35" fmla="*/ 126291 w 134255"/>
                <a:gd name="connsiteY35" fmla="*/ 35243 h 79641"/>
                <a:gd name="connsiteX36" fmla="*/ 111102 w 134255"/>
                <a:gd name="connsiteY36" fmla="*/ 40830 h 79641"/>
                <a:gd name="connsiteX37" fmla="*/ 115562 w 134255"/>
                <a:gd name="connsiteY37" fmla="*/ 43298 h 79641"/>
                <a:gd name="connsiteX38" fmla="*/ 117587 w 134255"/>
                <a:gd name="connsiteY38" fmla="*/ 49827 h 79641"/>
                <a:gd name="connsiteX39" fmla="*/ 108335 w 134255"/>
                <a:gd name="connsiteY39" fmla="*/ 55360 h 79641"/>
                <a:gd name="connsiteX40" fmla="*/ 98585 w 134255"/>
                <a:gd name="connsiteY40" fmla="*/ 58043 h 79641"/>
                <a:gd name="connsiteX41" fmla="*/ 97001 w 134255"/>
                <a:gd name="connsiteY41" fmla="*/ 55121 h 79641"/>
                <a:gd name="connsiteX42" fmla="*/ 87399 w 134255"/>
                <a:gd name="connsiteY42" fmla="*/ 59375 h 79641"/>
                <a:gd name="connsiteX43" fmla="*/ 80726 w 134255"/>
                <a:gd name="connsiteY43" fmla="*/ 59185 h 79641"/>
                <a:gd name="connsiteX44" fmla="*/ 70022 w 134255"/>
                <a:gd name="connsiteY44" fmla="*/ 62094 h 79641"/>
                <a:gd name="connsiteX45" fmla="*/ 62138 w 134255"/>
                <a:gd name="connsiteY45" fmla="*/ 59497 h 79641"/>
                <a:gd name="connsiteX46" fmla="*/ 52584 w 134255"/>
                <a:gd name="connsiteY46" fmla="*/ 64145 h 79641"/>
                <a:gd name="connsiteX47" fmla="*/ 54540 w 134255"/>
                <a:gd name="connsiteY47" fmla="*/ 67217 h 79641"/>
                <a:gd name="connsiteX48" fmla="*/ 48142 w 134255"/>
                <a:gd name="connsiteY48" fmla="*/ 68654 h 79641"/>
                <a:gd name="connsiteX49" fmla="*/ 50077 w 134255"/>
                <a:gd name="connsiteY49" fmla="*/ 73889 h 79641"/>
                <a:gd name="connsiteX50" fmla="*/ 45537 w 134255"/>
                <a:gd name="connsiteY50" fmla="*/ 74142 h 79641"/>
                <a:gd name="connsiteX51" fmla="*/ 41593 w 134255"/>
                <a:gd name="connsiteY51" fmla="*/ 79610 h 79641"/>
                <a:gd name="connsiteX52" fmla="*/ 35254 w 134255"/>
                <a:gd name="connsiteY52" fmla="*/ 76468 h 79641"/>
                <a:gd name="connsiteX53" fmla="*/ 26086 w 134255"/>
                <a:gd name="connsiteY53" fmla="*/ 75645 h 79641"/>
                <a:gd name="connsiteX54" fmla="*/ 20687 w 134255"/>
                <a:gd name="connsiteY54" fmla="*/ 71553 h 79641"/>
                <a:gd name="connsiteX55" fmla="*/ 12996 w 134255"/>
                <a:gd name="connsiteY55" fmla="*/ 71852 h 79641"/>
                <a:gd name="connsiteX56" fmla="*/ 10379 w 134255"/>
                <a:gd name="connsiteY56" fmla="*/ 67019 h 79641"/>
                <a:gd name="connsiteX57" fmla="*/ 12601 w 134255"/>
                <a:gd name="connsiteY57" fmla="*/ 61122 h 79641"/>
                <a:gd name="connsiteX58" fmla="*/ 9248 w 134255"/>
                <a:gd name="connsiteY58" fmla="*/ 57862 h 79641"/>
                <a:gd name="connsiteX59" fmla="*/ 8532 w 134255"/>
                <a:gd name="connsiteY59" fmla="*/ 50172 h 79641"/>
                <a:gd name="connsiteX60" fmla="*/ 683 w 134255"/>
                <a:gd name="connsiteY60" fmla="*/ 45628 h 79641"/>
                <a:gd name="connsiteX0" fmla="*/ 683 w 134255"/>
                <a:gd name="connsiteY0" fmla="*/ 47696 h 81709"/>
                <a:gd name="connsiteX1" fmla="*/ 4206 w 134255"/>
                <a:gd name="connsiteY1" fmla="*/ 43830 h 81709"/>
                <a:gd name="connsiteX2" fmla="*/ 13786 w 134255"/>
                <a:gd name="connsiteY2" fmla="*/ 43759 h 81709"/>
                <a:gd name="connsiteX3" fmla="*/ 17936 w 134255"/>
                <a:gd name="connsiteY3" fmla="*/ 37844 h 81709"/>
                <a:gd name="connsiteX4" fmla="*/ 24349 w 134255"/>
                <a:gd name="connsiteY4" fmla="*/ 36865 h 81709"/>
                <a:gd name="connsiteX5" fmla="*/ 26849 w 134255"/>
                <a:gd name="connsiteY5" fmla="*/ 29759 h 81709"/>
                <a:gd name="connsiteX6" fmla="*/ 27550 w 134255"/>
                <a:gd name="connsiteY6" fmla="*/ 26265 h 81709"/>
                <a:gd name="connsiteX7" fmla="*/ 32552 w 134255"/>
                <a:gd name="connsiteY7" fmla="*/ 21992 h 81709"/>
                <a:gd name="connsiteX8" fmla="*/ 34621 w 134255"/>
                <a:gd name="connsiteY8" fmla="*/ 19325 h 81709"/>
                <a:gd name="connsiteX9" fmla="*/ 34537 w 134255"/>
                <a:gd name="connsiteY9" fmla="*/ 15705 h 81709"/>
                <a:gd name="connsiteX10" fmla="*/ 32166 w 134255"/>
                <a:gd name="connsiteY10" fmla="*/ 11876 h 81709"/>
                <a:gd name="connsiteX11" fmla="*/ 37615 w 134255"/>
                <a:gd name="connsiteY11" fmla="*/ 3906 h 81709"/>
                <a:gd name="connsiteX12" fmla="*/ 42426 w 134255"/>
                <a:gd name="connsiteY12" fmla="*/ 7531 h 81709"/>
                <a:gd name="connsiteX13" fmla="*/ 46353 w 134255"/>
                <a:gd name="connsiteY13" fmla="*/ 8067 h 81709"/>
                <a:gd name="connsiteX14" fmla="*/ 49174 w 134255"/>
                <a:gd name="connsiteY14" fmla="*/ 5505 h 81709"/>
                <a:gd name="connsiteX15" fmla="*/ 52072 w 134255"/>
                <a:gd name="connsiteY15" fmla="*/ 7325 h 81709"/>
                <a:gd name="connsiteX16" fmla="*/ 54359 w 134255"/>
                <a:gd name="connsiteY16" fmla="*/ 3033 h 81709"/>
                <a:gd name="connsiteX17" fmla="*/ 60139 w 134255"/>
                <a:gd name="connsiteY17" fmla="*/ 4549 h 81709"/>
                <a:gd name="connsiteX18" fmla="*/ 61421 w 134255"/>
                <a:gd name="connsiteY18" fmla="*/ 5895 h 81709"/>
                <a:gd name="connsiteX19" fmla="*/ 56857 w 134255"/>
                <a:gd name="connsiteY19" fmla="*/ 8452 h 81709"/>
                <a:gd name="connsiteX20" fmla="*/ 57342 w 134255"/>
                <a:gd name="connsiteY20" fmla="*/ 10415 h 81709"/>
                <a:gd name="connsiteX21" fmla="*/ 64328 w 134255"/>
                <a:gd name="connsiteY21" fmla="*/ 11148 h 81709"/>
                <a:gd name="connsiteX22" fmla="*/ 68124 w 134255"/>
                <a:gd name="connsiteY22" fmla="*/ 14270 h 81709"/>
                <a:gd name="connsiteX23" fmla="*/ 70992 w 134255"/>
                <a:gd name="connsiteY23" fmla="*/ 14257 h 81709"/>
                <a:gd name="connsiteX24" fmla="*/ 90603 w 134255"/>
                <a:gd name="connsiteY24" fmla="*/ 307 h 81709"/>
                <a:gd name="connsiteX25" fmla="*/ 92161 w 134255"/>
                <a:gd name="connsiteY25" fmla="*/ 4586 h 81709"/>
                <a:gd name="connsiteX26" fmla="*/ 91482 w 134255"/>
                <a:gd name="connsiteY26" fmla="*/ 7607 h 81709"/>
                <a:gd name="connsiteX27" fmla="*/ 88277 w 134255"/>
                <a:gd name="connsiteY27" fmla="*/ 9821 h 81709"/>
                <a:gd name="connsiteX28" fmla="*/ 93414 w 134255"/>
                <a:gd name="connsiteY28" fmla="*/ 13157 h 81709"/>
                <a:gd name="connsiteX29" fmla="*/ 99607 w 134255"/>
                <a:gd name="connsiteY29" fmla="*/ 10263 h 81709"/>
                <a:gd name="connsiteX30" fmla="*/ 103650 w 134255"/>
                <a:gd name="connsiteY30" fmla="*/ 18417 h 81709"/>
                <a:gd name="connsiteX31" fmla="*/ 107696 w 134255"/>
                <a:gd name="connsiteY31" fmla="*/ 22142 h 81709"/>
                <a:gd name="connsiteX32" fmla="*/ 128990 w 134255"/>
                <a:gd name="connsiteY32" fmla="*/ 21872 h 81709"/>
                <a:gd name="connsiteX33" fmla="*/ 132762 w 134255"/>
                <a:gd name="connsiteY33" fmla="*/ 25953 h 81709"/>
                <a:gd name="connsiteX34" fmla="*/ 129983 w 134255"/>
                <a:gd name="connsiteY34" fmla="*/ 31773 h 81709"/>
                <a:gd name="connsiteX35" fmla="*/ 126291 w 134255"/>
                <a:gd name="connsiteY35" fmla="*/ 37311 h 81709"/>
                <a:gd name="connsiteX36" fmla="*/ 111102 w 134255"/>
                <a:gd name="connsiteY36" fmla="*/ 42898 h 81709"/>
                <a:gd name="connsiteX37" fmla="*/ 115562 w 134255"/>
                <a:gd name="connsiteY37" fmla="*/ 45366 h 81709"/>
                <a:gd name="connsiteX38" fmla="*/ 117587 w 134255"/>
                <a:gd name="connsiteY38" fmla="*/ 51895 h 81709"/>
                <a:gd name="connsiteX39" fmla="*/ 108335 w 134255"/>
                <a:gd name="connsiteY39" fmla="*/ 57428 h 81709"/>
                <a:gd name="connsiteX40" fmla="*/ 98585 w 134255"/>
                <a:gd name="connsiteY40" fmla="*/ 60111 h 81709"/>
                <a:gd name="connsiteX41" fmla="*/ 97001 w 134255"/>
                <a:gd name="connsiteY41" fmla="*/ 57189 h 81709"/>
                <a:gd name="connsiteX42" fmla="*/ 87399 w 134255"/>
                <a:gd name="connsiteY42" fmla="*/ 61443 h 81709"/>
                <a:gd name="connsiteX43" fmla="*/ 80726 w 134255"/>
                <a:gd name="connsiteY43" fmla="*/ 61253 h 81709"/>
                <a:gd name="connsiteX44" fmla="*/ 70022 w 134255"/>
                <a:gd name="connsiteY44" fmla="*/ 64162 h 81709"/>
                <a:gd name="connsiteX45" fmla="*/ 62138 w 134255"/>
                <a:gd name="connsiteY45" fmla="*/ 61565 h 81709"/>
                <a:gd name="connsiteX46" fmla="*/ 52584 w 134255"/>
                <a:gd name="connsiteY46" fmla="*/ 66213 h 81709"/>
                <a:gd name="connsiteX47" fmla="*/ 54540 w 134255"/>
                <a:gd name="connsiteY47" fmla="*/ 69285 h 81709"/>
                <a:gd name="connsiteX48" fmla="*/ 48142 w 134255"/>
                <a:gd name="connsiteY48" fmla="*/ 70722 h 81709"/>
                <a:gd name="connsiteX49" fmla="*/ 50077 w 134255"/>
                <a:gd name="connsiteY49" fmla="*/ 75957 h 81709"/>
                <a:gd name="connsiteX50" fmla="*/ 45537 w 134255"/>
                <a:gd name="connsiteY50" fmla="*/ 76210 h 81709"/>
                <a:gd name="connsiteX51" fmla="*/ 41593 w 134255"/>
                <a:gd name="connsiteY51" fmla="*/ 81678 h 81709"/>
                <a:gd name="connsiteX52" fmla="*/ 35254 w 134255"/>
                <a:gd name="connsiteY52" fmla="*/ 78536 h 81709"/>
                <a:gd name="connsiteX53" fmla="*/ 26086 w 134255"/>
                <a:gd name="connsiteY53" fmla="*/ 77713 h 81709"/>
                <a:gd name="connsiteX54" fmla="*/ 20687 w 134255"/>
                <a:gd name="connsiteY54" fmla="*/ 73621 h 81709"/>
                <a:gd name="connsiteX55" fmla="*/ 12996 w 134255"/>
                <a:gd name="connsiteY55" fmla="*/ 73920 h 81709"/>
                <a:gd name="connsiteX56" fmla="*/ 10379 w 134255"/>
                <a:gd name="connsiteY56" fmla="*/ 69087 h 81709"/>
                <a:gd name="connsiteX57" fmla="*/ 12601 w 134255"/>
                <a:gd name="connsiteY57" fmla="*/ 63190 h 81709"/>
                <a:gd name="connsiteX58" fmla="*/ 9248 w 134255"/>
                <a:gd name="connsiteY58" fmla="*/ 59930 h 81709"/>
                <a:gd name="connsiteX59" fmla="*/ 8532 w 134255"/>
                <a:gd name="connsiteY59" fmla="*/ 52240 h 81709"/>
                <a:gd name="connsiteX60" fmla="*/ 683 w 134255"/>
                <a:gd name="connsiteY60" fmla="*/ 47696 h 81709"/>
                <a:gd name="connsiteX0" fmla="*/ 683 w 134255"/>
                <a:gd name="connsiteY0" fmla="*/ 51029 h 85042"/>
                <a:gd name="connsiteX1" fmla="*/ 4206 w 134255"/>
                <a:gd name="connsiteY1" fmla="*/ 47163 h 85042"/>
                <a:gd name="connsiteX2" fmla="*/ 13786 w 134255"/>
                <a:gd name="connsiteY2" fmla="*/ 47092 h 85042"/>
                <a:gd name="connsiteX3" fmla="*/ 17936 w 134255"/>
                <a:gd name="connsiteY3" fmla="*/ 41177 h 85042"/>
                <a:gd name="connsiteX4" fmla="*/ 24349 w 134255"/>
                <a:gd name="connsiteY4" fmla="*/ 40198 h 85042"/>
                <a:gd name="connsiteX5" fmla="*/ 26849 w 134255"/>
                <a:gd name="connsiteY5" fmla="*/ 33092 h 85042"/>
                <a:gd name="connsiteX6" fmla="*/ 27550 w 134255"/>
                <a:gd name="connsiteY6" fmla="*/ 29598 h 85042"/>
                <a:gd name="connsiteX7" fmla="*/ 32552 w 134255"/>
                <a:gd name="connsiteY7" fmla="*/ 25325 h 85042"/>
                <a:gd name="connsiteX8" fmla="*/ 34621 w 134255"/>
                <a:gd name="connsiteY8" fmla="*/ 22658 h 85042"/>
                <a:gd name="connsiteX9" fmla="*/ 34537 w 134255"/>
                <a:gd name="connsiteY9" fmla="*/ 19038 h 85042"/>
                <a:gd name="connsiteX10" fmla="*/ 32166 w 134255"/>
                <a:gd name="connsiteY10" fmla="*/ 15209 h 85042"/>
                <a:gd name="connsiteX11" fmla="*/ 37615 w 134255"/>
                <a:gd name="connsiteY11" fmla="*/ 7239 h 85042"/>
                <a:gd name="connsiteX12" fmla="*/ 42426 w 134255"/>
                <a:gd name="connsiteY12" fmla="*/ 10864 h 85042"/>
                <a:gd name="connsiteX13" fmla="*/ 46353 w 134255"/>
                <a:gd name="connsiteY13" fmla="*/ 11400 h 85042"/>
                <a:gd name="connsiteX14" fmla="*/ 49174 w 134255"/>
                <a:gd name="connsiteY14" fmla="*/ 8838 h 85042"/>
                <a:gd name="connsiteX15" fmla="*/ 52072 w 134255"/>
                <a:gd name="connsiteY15" fmla="*/ 10658 h 85042"/>
                <a:gd name="connsiteX16" fmla="*/ 54359 w 134255"/>
                <a:gd name="connsiteY16" fmla="*/ 6366 h 85042"/>
                <a:gd name="connsiteX17" fmla="*/ 60139 w 134255"/>
                <a:gd name="connsiteY17" fmla="*/ 7882 h 85042"/>
                <a:gd name="connsiteX18" fmla="*/ 61421 w 134255"/>
                <a:gd name="connsiteY18" fmla="*/ 9228 h 85042"/>
                <a:gd name="connsiteX19" fmla="*/ 56857 w 134255"/>
                <a:gd name="connsiteY19" fmla="*/ 11785 h 85042"/>
                <a:gd name="connsiteX20" fmla="*/ 57342 w 134255"/>
                <a:gd name="connsiteY20" fmla="*/ 13748 h 85042"/>
                <a:gd name="connsiteX21" fmla="*/ 64328 w 134255"/>
                <a:gd name="connsiteY21" fmla="*/ 14481 h 85042"/>
                <a:gd name="connsiteX22" fmla="*/ 68124 w 134255"/>
                <a:gd name="connsiteY22" fmla="*/ 17603 h 85042"/>
                <a:gd name="connsiteX23" fmla="*/ 92058 w 134255"/>
                <a:gd name="connsiteY23" fmla="*/ 707 h 85042"/>
                <a:gd name="connsiteX24" fmla="*/ 90603 w 134255"/>
                <a:gd name="connsiteY24" fmla="*/ 3640 h 85042"/>
                <a:gd name="connsiteX25" fmla="*/ 92161 w 134255"/>
                <a:gd name="connsiteY25" fmla="*/ 7919 h 85042"/>
                <a:gd name="connsiteX26" fmla="*/ 91482 w 134255"/>
                <a:gd name="connsiteY26" fmla="*/ 10940 h 85042"/>
                <a:gd name="connsiteX27" fmla="*/ 88277 w 134255"/>
                <a:gd name="connsiteY27" fmla="*/ 13154 h 85042"/>
                <a:gd name="connsiteX28" fmla="*/ 93414 w 134255"/>
                <a:gd name="connsiteY28" fmla="*/ 16490 h 85042"/>
                <a:gd name="connsiteX29" fmla="*/ 99607 w 134255"/>
                <a:gd name="connsiteY29" fmla="*/ 13596 h 85042"/>
                <a:gd name="connsiteX30" fmla="*/ 103650 w 134255"/>
                <a:gd name="connsiteY30" fmla="*/ 21750 h 85042"/>
                <a:gd name="connsiteX31" fmla="*/ 107696 w 134255"/>
                <a:gd name="connsiteY31" fmla="*/ 25475 h 85042"/>
                <a:gd name="connsiteX32" fmla="*/ 128990 w 134255"/>
                <a:gd name="connsiteY32" fmla="*/ 25205 h 85042"/>
                <a:gd name="connsiteX33" fmla="*/ 132762 w 134255"/>
                <a:gd name="connsiteY33" fmla="*/ 29286 h 85042"/>
                <a:gd name="connsiteX34" fmla="*/ 129983 w 134255"/>
                <a:gd name="connsiteY34" fmla="*/ 35106 h 85042"/>
                <a:gd name="connsiteX35" fmla="*/ 126291 w 134255"/>
                <a:gd name="connsiteY35" fmla="*/ 40644 h 85042"/>
                <a:gd name="connsiteX36" fmla="*/ 111102 w 134255"/>
                <a:gd name="connsiteY36" fmla="*/ 46231 h 85042"/>
                <a:gd name="connsiteX37" fmla="*/ 115562 w 134255"/>
                <a:gd name="connsiteY37" fmla="*/ 48699 h 85042"/>
                <a:gd name="connsiteX38" fmla="*/ 117587 w 134255"/>
                <a:gd name="connsiteY38" fmla="*/ 55228 h 85042"/>
                <a:gd name="connsiteX39" fmla="*/ 108335 w 134255"/>
                <a:gd name="connsiteY39" fmla="*/ 60761 h 85042"/>
                <a:gd name="connsiteX40" fmla="*/ 98585 w 134255"/>
                <a:gd name="connsiteY40" fmla="*/ 63444 h 85042"/>
                <a:gd name="connsiteX41" fmla="*/ 97001 w 134255"/>
                <a:gd name="connsiteY41" fmla="*/ 60522 h 85042"/>
                <a:gd name="connsiteX42" fmla="*/ 87399 w 134255"/>
                <a:gd name="connsiteY42" fmla="*/ 64776 h 85042"/>
                <a:gd name="connsiteX43" fmla="*/ 80726 w 134255"/>
                <a:gd name="connsiteY43" fmla="*/ 64586 h 85042"/>
                <a:gd name="connsiteX44" fmla="*/ 70022 w 134255"/>
                <a:gd name="connsiteY44" fmla="*/ 67495 h 85042"/>
                <a:gd name="connsiteX45" fmla="*/ 62138 w 134255"/>
                <a:gd name="connsiteY45" fmla="*/ 64898 h 85042"/>
                <a:gd name="connsiteX46" fmla="*/ 52584 w 134255"/>
                <a:gd name="connsiteY46" fmla="*/ 69546 h 85042"/>
                <a:gd name="connsiteX47" fmla="*/ 54540 w 134255"/>
                <a:gd name="connsiteY47" fmla="*/ 72618 h 85042"/>
                <a:gd name="connsiteX48" fmla="*/ 48142 w 134255"/>
                <a:gd name="connsiteY48" fmla="*/ 74055 h 85042"/>
                <a:gd name="connsiteX49" fmla="*/ 50077 w 134255"/>
                <a:gd name="connsiteY49" fmla="*/ 79290 h 85042"/>
                <a:gd name="connsiteX50" fmla="*/ 45537 w 134255"/>
                <a:gd name="connsiteY50" fmla="*/ 79543 h 85042"/>
                <a:gd name="connsiteX51" fmla="*/ 41593 w 134255"/>
                <a:gd name="connsiteY51" fmla="*/ 85011 h 85042"/>
                <a:gd name="connsiteX52" fmla="*/ 35254 w 134255"/>
                <a:gd name="connsiteY52" fmla="*/ 81869 h 85042"/>
                <a:gd name="connsiteX53" fmla="*/ 26086 w 134255"/>
                <a:gd name="connsiteY53" fmla="*/ 81046 h 85042"/>
                <a:gd name="connsiteX54" fmla="*/ 20687 w 134255"/>
                <a:gd name="connsiteY54" fmla="*/ 76954 h 85042"/>
                <a:gd name="connsiteX55" fmla="*/ 12996 w 134255"/>
                <a:gd name="connsiteY55" fmla="*/ 77253 h 85042"/>
                <a:gd name="connsiteX56" fmla="*/ 10379 w 134255"/>
                <a:gd name="connsiteY56" fmla="*/ 72420 h 85042"/>
                <a:gd name="connsiteX57" fmla="*/ 12601 w 134255"/>
                <a:gd name="connsiteY57" fmla="*/ 66523 h 85042"/>
                <a:gd name="connsiteX58" fmla="*/ 9248 w 134255"/>
                <a:gd name="connsiteY58" fmla="*/ 63263 h 85042"/>
                <a:gd name="connsiteX59" fmla="*/ 8532 w 134255"/>
                <a:gd name="connsiteY59" fmla="*/ 55573 h 85042"/>
                <a:gd name="connsiteX60" fmla="*/ 683 w 134255"/>
                <a:gd name="connsiteY60" fmla="*/ 51029 h 85042"/>
                <a:gd name="connsiteX0" fmla="*/ 683 w 134255"/>
                <a:gd name="connsiteY0" fmla="*/ 55641 h 89654"/>
                <a:gd name="connsiteX1" fmla="*/ 4206 w 134255"/>
                <a:gd name="connsiteY1" fmla="*/ 51775 h 89654"/>
                <a:gd name="connsiteX2" fmla="*/ 13786 w 134255"/>
                <a:gd name="connsiteY2" fmla="*/ 51704 h 89654"/>
                <a:gd name="connsiteX3" fmla="*/ 17936 w 134255"/>
                <a:gd name="connsiteY3" fmla="*/ 45789 h 89654"/>
                <a:gd name="connsiteX4" fmla="*/ 24349 w 134255"/>
                <a:gd name="connsiteY4" fmla="*/ 44810 h 89654"/>
                <a:gd name="connsiteX5" fmla="*/ 26849 w 134255"/>
                <a:gd name="connsiteY5" fmla="*/ 37704 h 89654"/>
                <a:gd name="connsiteX6" fmla="*/ 27550 w 134255"/>
                <a:gd name="connsiteY6" fmla="*/ 34210 h 89654"/>
                <a:gd name="connsiteX7" fmla="*/ 32552 w 134255"/>
                <a:gd name="connsiteY7" fmla="*/ 29937 h 89654"/>
                <a:gd name="connsiteX8" fmla="*/ 34621 w 134255"/>
                <a:gd name="connsiteY8" fmla="*/ 27270 h 89654"/>
                <a:gd name="connsiteX9" fmla="*/ 34537 w 134255"/>
                <a:gd name="connsiteY9" fmla="*/ 23650 h 89654"/>
                <a:gd name="connsiteX10" fmla="*/ 32166 w 134255"/>
                <a:gd name="connsiteY10" fmla="*/ 19821 h 89654"/>
                <a:gd name="connsiteX11" fmla="*/ 37615 w 134255"/>
                <a:gd name="connsiteY11" fmla="*/ 11851 h 89654"/>
                <a:gd name="connsiteX12" fmla="*/ 42426 w 134255"/>
                <a:gd name="connsiteY12" fmla="*/ 15476 h 89654"/>
                <a:gd name="connsiteX13" fmla="*/ 46353 w 134255"/>
                <a:gd name="connsiteY13" fmla="*/ 16012 h 89654"/>
                <a:gd name="connsiteX14" fmla="*/ 49174 w 134255"/>
                <a:gd name="connsiteY14" fmla="*/ 13450 h 89654"/>
                <a:gd name="connsiteX15" fmla="*/ 52072 w 134255"/>
                <a:gd name="connsiteY15" fmla="*/ 15270 h 89654"/>
                <a:gd name="connsiteX16" fmla="*/ 54359 w 134255"/>
                <a:gd name="connsiteY16" fmla="*/ 10978 h 89654"/>
                <a:gd name="connsiteX17" fmla="*/ 60139 w 134255"/>
                <a:gd name="connsiteY17" fmla="*/ 12494 h 89654"/>
                <a:gd name="connsiteX18" fmla="*/ 61421 w 134255"/>
                <a:gd name="connsiteY18" fmla="*/ 13840 h 89654"/>
                <a:gd name="connsiteX19" fmla="*/ 56857 w 134255"/>
                <a:gd name="connsiteY19" fmla="*/ 16397 h 89654"/>
                <a:gd name="connsiteX20" fmla="*/ 57342 w 134255"/>
                <a:gd name="connsiteY20" fmla="*/ 18360 h 89654"/>
                <a:gd name="connsiteX21" fmla="*/ 64328 w 134255"/>
                <a:gd name="connsiteY21" fmla="*/ 19093 h 89654"/>
                <a:gd name="connsiteX22" fmla="*/ 89302 w 134255"/>
                <a:gd name="connsiteY22" fmla="*/ 532 h 89654"/>
                <a:gd name="connsiteX23" fmla="*/ 92058 w 134255"/>
                <a:gd name="connsiteY23" fmla="*/ 5319 h 89654"/>
                <a:gd name="connsiteX24" fmla="*/ 90603 w 134255"/>
                <a:gd name="connsiteY24" fmla="*/ 8252 h 89654"/>
                <a:gd name="connsiteX25" fmla="*/ 92161 w 134255"/>
                <a:gd name="connsiteY25" fmla="*/ 12531 h 89654"/>
                <a:gd name="connsiteX26" fmla="*/ 91482 w 134255"/>
                <a:gd name="connsiteY26" fmla="*/ 15552 h 89654"/>
                <a:gd name="connsiteX27" fmla="*/ 88277 w 134255"/>
                <a:gd name="connsiteY27" fmla="*/ 17766 h 89654"/>
                <a:gd name="connsiteX28" fmla="*/ 93414 w 134255"/>
                <a:gd name="connsiteY28" fmla="*/ 21102 h 89654"/>
                <a:gd name="connsiteX29" fmla="*/ 99607 w 134255"/>
                <a:gd name="connsiteY29" fmla="*/ 18208 h 89654"/>
                <a:gd name="connsiteX30" fmla="*/ 103650 w 134255"/>
                <a:gd name="connsiteY30" fmla="*/ 26362 h 89654"/>
                <a:gd name="connsiteX31" fmla="*/ 107696 w 134255"/>
                <a:gd name="connsiteY31" fmla="*/ 30087 h 89654"/>
                <a:gd name="connsiteX32" fmla="*/ 128990 w 134255"/>
                <a:gd name="connsiteY32" fmla="*/ 29817 h 89654"/>
                <a:gd name="connsiteX33" fmla="*/ 132762 w 134255"/>
                <a:gd name="connsiteY33" fmla="*/ 33898 h 89654"/>
                <a:gd name="connsiteX34" fmla="*/ 129983 w 134255"/>
                <a:gd name="connsiteY34" fmla="*/ 39718 h 89654"/>
                <a:gd name="connsiteX35" fmla="*/ 126291 w 134255"/>
                <a:gd name="connsiteY35" fmla="*/ 45256 h 89654"/>
                <a:gd name="connsiteX36" fmla="*/ 111102 w 134255"/>
                <a:gd name="connsiteY36" fmla="*/ 50843 h 89654"/>
                <a:gd name="connsiteX37" fmla="*/ 115562 w 134255"/>
                <a:gd name="connsiteY37" fmla="*/ 53311 h 89654"/>
                <a:gd name="connsiteX38" fmla="*/ 117587 w 134255"/>
                <a:gd name="connsiteY38" fmla="*/ 59840 h 89654"/>
                <a:gd name="connsiteX39" fmla="*/ 108335 w 134255"/>
                <a:gd name="connsiteY39" fmla="*/ 65373 h 89654"/>
                <a:gd name="connsiteX40" fmla="*/ 98585 w 134255"/>
                <a:gd name="connsiteY40" fmla="*/ 68056 h 89654"/>
                <a:gd name="connsiteX41" fmla="*/ 97001 w 134255"/>
                <a:gd name="connsiteY41" fmla="*/ 65134 h 89654"/>
                <a:gd name="connsiteX42" fmla="*/ 87399 w 134255"/>
                <a:gd name="connsiteY42" fmla="*/ 69388 h 89654"/>
                <a:gd name="connsiteX43" fmla="*/ 80726 w 134255"/>
                <a:gd name="connsiteY43" fmla="*/ 69198 h 89654"/>
                <a:gd name="connsiteX44" fmla="*/ 70022 w 134255"/>
                <a:gd name="connsiteY44" fmla="*/ 72107 h 89654"/>
                <a:gd name="connsiteX45" fmla="*/ 62138 w 134255"/>
                <a:gd name="connsiteY45" fmla="*/ 69510 h 89654"/>
                <a:gd name="connsiteX46" fmla="*/ 52584 w 134255"/>
                <a:gd name="connsiteY46" fmla="*/ 74158 h 89654"/>
                <a:gd name="connsiteX47" fmla="*/ 54540 w 134255"/>
                <a:gd name="connsiteY47" fmla="*/ 77230 h 89654"/>
                <a:gd name="connsiteX48" fmla="*/ 48142 w 134255"/>
                <a:gd name="connsiteY48" fmla="*/ 78667 h 89654"/>
                <a:gd name="connsiteX49" fmla="*/ 50077 w 134255"/>
                <a:gd name="connsiteY49" fmla="*/ 83902 h 89654"/>
                <a:gd name="connsiteX50" fmla="*/ 45537 w 134255"/>
                <a:gd name="connsiteY50" fmla="*/ 84155 h 89654"/>
                <a:gd name="connsiteX51" fmla="*/ 41593 w 134255"/>
                <a:gd name="connsiteY51" fmla="*/ 89623 h 89654"/>
                <a:gd name="connsiteX52" fmla="*/ 35254 w 134255"/>
                <a:gd name="connsiteY52" fmla="*/ 86481 h 89654"/>
                <a:gd name="connsiteX53" fmla="*/ 26086 w 134255"/>
                <a:gd name="connsiteY53" fmla="*/ 85658 h 89654"/>
                <a:gd name="connsiteX54" fmla="*/ 20687 w 134255"/>
                <a:gd name="connsiteY54" fmla="*/ 81566 h 89654"/>
                <a:gd name="connsiteX55" fmla="*/ 12996 w 134255"/>
                <a:gd name="connsiteY55" fmla="*/ 81865 h 89654"/>
                <a:gd name="connsiteX56" fmla="*/ 10379 w 134255"/>
                <a:gd name="connsiteY56" fmla="*/ 77032 h 89654"/>
                <a:gd name="connsiteX57" fmla="*/ 12601 w 134255"/>
                <a:gd name="connsiteY57" fmla="*/ 71135 h 89654"/>
                <a:gd name="connsiteX58" fmla="*/ 9248 w 134255"/>
                <a:gd name="connsiteY58" fmla="*/ 67875 h 89654"/>
                <a:gd name="connsiteX59" fmla="*/ 8532 w 134255"/>
                <a:gd name="connsiteY59" fmla="*/ 60185 h 89654"/>
                <a:gd name="connsiteX60" fmla="*/ 683 w 134255"/>
                <a:gd name="connsiteY60" fmla="*/ 55641 h 89654"/>
                <a:gd name="connsiteX0" fmla="*/ 683 w 134255"/>
                <a:gd name="connsiteY0" fmla="*/ 55450 h 89463"/>
                <a:gd name="connsiteX1" fmla="*/ 4206 w 134255"/>
                <a:gd name="connsiteY1" fmla="*/ 51584 h 89463"/>
                <a:gd name="connsiteX2" fmla="*/ 13786 w 134255"/>
                <a:gd name="connsiteY2" fmla="*/ 51513 h 89463"/>
                <a:gd name="connsiteX3" fmla="*/ 17936 w 134255"/>
                <a:gd name="connsiteY3" fmla="*/ 45598 h 89463"/>
                <a:gd name="connsiteX4" fmla="*/ 24349 w 134255"/>
                <a:gd name="connsiteY4" fmla="*/ 44619 h 89463"/>
                <a:gd name="connsiteX5" fmla="*/ 26849 w 134255"/>
                <a:gd name="connsiteY5" fmla="*/ 37513 h 89463"/>
                <a:gd name="connsiteX6" fmla="*/ 27550 w 134255"/>
                <a:gd name="connsiteY6" fmla="*/ 34019 h 89463"/>
                <a:gd name="connsiteX7" fmla="*/ 32552 w 134255"/>
                <a:gd name="connsiteY7" fmla="*/ 29746 h 89463"/>
                <a:gd name="connsiteX8" fmla="*/ 34621 w 134255"/>
                <a:gd name="connsiteY8" fmla="*/ 27079 h 89463"/>
                <a:gd name="connsiteX9" fmla="*/ 34537 w 134255"/>
                <a:gd name="connsiteY9" fmla="*/ 23459 h 89463"/>
                <a:gd name="connsiteX10" fmla="*/ 32166 w 134255"/>
                <a:gd name="connsiteY10" fmla="*/ 19630 h 89463"/>
                <a:gd name="connsiteX11" fmla="*/ 37615 w 134255"/>
                <a:gd name="connsiteY11" fmla="*/ 11660 h 89463"/>
                <a:gd name="connsiteX12" fmla="*/ 42426 w 134255"/>
                <a:gd name="connsiteY12" fmla="*/ 15285 h 89463"/>
                <a:gd name="connsiteX13" fmla="*/ 46353 w 134255"/>
                <a:gd name="connsiteY13" fmla="*/ 15821 h 89463"/>
                <a:gd name="connsiteX14" fmla="*/ 49174 w 134255"/>
                <a:gd name="connsiteY14" fmla="*/ 13259 h 89463"/>
                <a:gd name="connsiteX15" fmla="*/ 52072 w 134255"/>
                <a:gd name="connsiteY15" fmla="*/ 15079 h 89463"/>
                <a:gd name="connsiteX16" fmla="*/ 54359 w 134255"/>
                <a:gd name="connsiteY16" fmla="*/ 10787 h 89463"/>
                <a:gd name="connsiteX17" fmla="*/ 60139 w 134255"/>
                <a:gd name="connsiteY17" fmla="*/ 12303 h 89463"/>
                <a:gd name="connsiteX18" fmla="*/ 61421 w 134255"/>
                <a:gd name="connsiteY18" fmla="*/ 13649 h 89463"/>
                <a:gd name="connsiteX19" fmla="*/ 56857 w 134255"/>
                <a:gd name="connsiteY19" fmla="*/ 16206 h 89463"/>
                <a:gd name="connsiteX20" fmla="*/ 57342 w 134255"/>
                <a:gd name="connsiteY20" fmla="*/ 18169 h 89463"/>
                <a:gd name="connsiteX21" fmla="*/ 64328 w 134255"/>
                <a:gd name="connsiteY21" fmla="*/ 18902 h 89463"/>
                <a:gd name="connsiteX22" fmla="*/ 89302 w 134255"/>
                <a:gd name="connsiteY22" fmla="*/ 341 h 89463"/>
                <a:gd name="connsiteX23" fmla="*/ 96989 w 134255"/>
                <a:gd name="connsiteY23" fmla="*/ 6744 h 89463"/>
                <a:gd name="connsiteX24" fmla="*/ 92058 w 134255"/>
                <a:gd name="connsiteY24" fmla="*/ 5128 h 89463"/>
                <a:gd name="connsiteX25" fmla="*/ 90603 w 134255"/>
                <a:gd name="connsiteY25" fmla="*/ 8061 h 89463"/>
                <a:gd name="connsiteX26" fmla="*/ 92161 w 134255"/>
                <a:gd name="connsiteY26" fmla="*/ 12340 h 89463"/>
                <a:gd name="connsiteX27" fmla="*/ 91482 w 134255"/>
                <a:gd name="connsiteY27" fmla="*/ 15361 h 89463"/>
                <a:gd name="connsiteX28" fmla="*/ 88277 w 134255"/>
                <a:gd name="connsiteY28" fmla="*/ 17575 h 89463"/>
                <a:gd name="connsiteX29" fmla="*/ 93414 w 134255"/>
                <a:gd name="connsiteY29" fmla="*/ 20911 h 89463"/>
                <a:gd name="connsiteX30" fmla="*/ 99607 w 134255"/>
                <a:gd name="connsiteY30" fmla="*/ 18017 h 89463"/>
                <a:gd name="connsiteX31" fmla="*/ 103650 w 134255"/>
                <a:gd name="connsiteY31" fmla="*/ 26171 h 89463"/>
                <a:gd name="connsiteX32" fmla="*/ 107696 w 134255"/>
                <a:gd name="connsiteY32" fmla="*/ 29896 h 89463"/>
                <a:gd name="connsiteX33" fmla="*/ 128990 w 134255"/>
                <a:gd name="connsiteY33" fmla="*/ 29626 h 89463"/>
                <a:gd name="connsiteX34" fmla="*/ 132762 w 134255"/>
                <a:gd name="connsiteY34" fmla="*/ 33707 h 89463"/>
                <a:gd name="connsiteX35" fmla="*/ 129983 w 134255"/>
                <a:gd name="connsiteY35" fmla="*/ 39527 h 89463"/>
                <a:gd name="connsiteX36" fmla="*/ 126291 w 134255"/>
                <a:gd name="connsiteY36" fmla="*/ 45065 h 89463"/>
                <a:gd name="connsiteX37" fmla="*/ 111102 w 134255"/>
                <a:gd name="connsiteY37" fmla="*/ 50652 h 89463"/>
                <a:gd name="connsiteX38" fmla="*/ 115562 w 134255"/>
                <a:gd name="connsiteY38" fmla="*/ 53120 h 89463"/>
                <a:gd name="connsiteX39" fmla="*/ 117587 w 134255"/>
                <a:gd name="connsiteY39" fmla="*/ 59649 h 89463"/>
                <a:gd name="connsiteX40" fmla="*/ 108335 w 134255"/>
                <a:gd name="connsiteY40" fmla="*/ 65182 h 89463"/>
                <a:gd name="connsiteX41" fmla="*/ 98585 w 134255"/>
                <a:gd name="connsiteY41" fmla="*/ 67865 h 89463"/>
                <a:gd name="connsiteX42" fmla="*/ 97001 w 134255"/>
                <a:gd name="connsiteY42" fmla="*/ 64943 h 89463"/>
                <a:gd name="connsiteX43" fmla="*/ 87399 w 134255"/>
                <a:gd name="connsiteY43" fmla="*/ 69197 h 89463"/>
                <a:gd name="connsiteX44" fmla="*/ 80726 w 134255"/>
                <a:gd name="connsiteY44" fmla="*/ 69007 h 89463"/>
                <a:gd name="connsiteX45" fmla="*/ 70022 w 134255"/>
                <a:gd name="connsiteY45" fmla="*/ 71916 h 89463"/>
                <a:gd name="connsiteX46" fmla="*/ 62138 w 134255"/>
                <a:gd name="connsiteY46" fmla="*/ 69319 h 89463"/>
                <a:gd name="connsiteX47" fmla="*/ 52584 w 134255"/>
                <a:gd name="connsiteY47" fmla="*/ 73967 h 89463"/>
                <a:gd name="connsiteX48" fmla="*/ 54540 w 134255"/>
                <a:gd name="connsiteY48" fmla="*/ 77039 h 89463"/>
                <a:gd name="connsiteX49" fmla="*/ 48142 w 134255"/>
                <a:gd name="connsiteY49" fmla="*/ 78476 h 89463"/>
                <a:gd name="connsiteX50" fmla="*/ 50077 w 134255"/>
                <a:gd name="connsiteY50" fmla="*/ 83711 h 89463"/>
                <a:gd name="connsiteX51" fmla="*/ 45537 w 134255"/>
                <a:gd name="connsiteY51" fmla="*/ 83964 h 89463"/>
                <a:gd name="connsiteX52" fmla="*/ 41593 w 134255"/>
                <a:gd name="connsiteY52" fmla="*/ 89432 h 89463"/>
                <a:gd name="connsiteX53" fmla="*/ 35254 w 134255"/>
                <a:gd name="connsiteY53" fmla="*/ 86290 h 89463"/>
                <a:gd name="connsiteX54" fmla="*/ 26086 w 134255"/>
                <a:gd name="connsiteY54" fmla="*/ 85467 h 89463"/>
                <a:gd name="connsiteX55" fmla="*/ 20687 w 134255"/>
                <a:gd name="connsiteY55" fmla="*/ 81375 h 89463"/>
                <a:gd name="connsiteX56" fmla="*/ 12996 w 134255"/>
                <a:gd name="connsiteY56" fmla="*/ 81674 h 89463"/>
                <a:gd name="connsiteX57" fmla="*/ 10379 w 134255"/>
                <a:gd name="connsiteY57" fmla="*/ 76841 h 89463"/>
                <a:gd name="connsiteX58" fmla="*/ 12601 w 134255"/>
                <a:gd name="connsiteY58" fmla="*/ 70944 h 89463"/>
                <a:gd name="connsiteX59" fmla="*/ 9248 w 134255"/>
                <a:gd name="connsiteY59" fmla="*/ 67684 h 89463"/>
                <a:gd name="connsiteX60" fmla="*/ 8532 w 134255"/>
                <a:gd name="connsiteY60" fmla="*/ 59994 h 89463"/>
                <a:gd name="connsiteX61" fmla="*/ 683 w 134255"/>
                <a:gd name="connsiteY61" fmla="*/ 55450 h 89463"/>
                <a:gd name="connsiteX0" fmla="*/ 683 w 134255"/>
                <a:gd name="connsiteY0" fmla="*/ 55552 h 89565"/>
                <a:gd name="connsiteX1" fmla="*/ 4206 w 134255"/>
                <a:gd name="connsiteY1" fmla="*/ 51686 h 89565"/>
                <a:gd name="connsiteX2" fmla="*/ 13786 w 134255"/>
                <a:gd name="connsiteY2" fmla="*/ 51615 h 89565"/>
                <a:gd name="connsiteX3" fmla="*/ 17936 w 134255"/>
                <a:gd name="connsiteY3" fmla="*/ 45700 h 89565"/>
                <a:gd name="connsiteX4" fmla="*/ 24349 w 134255"/>
                <a:gd name="connsiteY4" fmla="*/ 44721 h 89565"/>
                <a:gd name="connsiteX5" fmla="*/ 26849 w 134255"/>
                <a:gd name="connsiteY5" fmla="*/ 37615 h 89565"/>
                <a:gd name="connsiteX6" fmla="*/ 27550 w 134255"/>
                <a:gd name="connsiteY6" fmla="*/ 34121 h 89565"/>
                <a:gd name="connsiteX7" fmla="*/ 32552 w 134255"/>
                <a:gd name="connsiteY7" fmla="*/ 29848 h 89565"/>
                <a:gd name="connsiteX8" fmla="*/ 34621 w 134255"/>
                <a:gd name="connsiteY8" fmla="*/ 27181 h 89565"/>
                <a:gd name="connsiteX9" fmla="*/ 34537 w 134255"/>
                <a:gd name="connsiteY9" fmla="*/ 23561 h 89565"/>
                <a:gd name="connsiteX10" fmla="*/ 32166 w 134255"/>
                <a:gd name="connsiteY10" fmla="*/ 19732 h 89565"/>
                <a:gd name="connsiteX11" fmla="*/ 37615 w 134255"/>
                <a:gd name="connsiteY11" fmla="*/ 11762 h 89565"/>
                <a:gd name="connsiteX12" fmla="*/ 42426 w 134255"/>
                <a:gd name="connsiteY12" fmla="*/ 15387 h 89565"/>
                <a:gd name="connsiteX13" fmla="*/ 46353 w 134255"/>
                <a:gd name="connsiteY13" fmla="*/ 15923 h 89565"/>
                <a:gd name="connsiteX14" fmla="*/ 49174 w 134255"/>
                <a:gd name="connsiteY14" fmla="*/ 13361 h 89565"/>
                <a:gd name="connsiteX15" fmla="*/ 52072 w 134255"/>
                <a:gd name="connsiteY15" fmla="*/ 15181 h 89565"/>
                <a:gd name="connsiteX16" fmla="*/ 54359 w 134255"/>
                <a:gd name="connsiteY16" fmla="*/ 10889 h 89565"/>
                <a:gd name="connsiteX17" fmla="*/ 60139 w 134255"/>
                <a:gd name="connsiteY17" fmla="*/ 12405 h 89565"/>
                <a:gd name="connsiteX18" fmla="*/ 61421 w 134255"/>
                <a:gd name="connsiteY18" fmla="*/ 13751 h 89565"/>
                <a:gd name="connsiteX19" fmla="*/ 56857 w 134255"/>
                <a:gd name="connsiteY19" fmla="*/ 16308 h 89565"/>
                <a:gd name="connsiteX20" fmla="*/ 57342 w 134255"/>
                <a:gd name="connsiteY20" fmla="*/ 18271 h 89565"/>
                <a:gd name="connsiteX21" fmla="*/ 64328 w 134255"/>
                <a:gd name="connsiteY21" fmla="*/ 19004 h 89565"/>
                <a:gd name="connsiteX22" fmla="*/ 89302 w 134255"/>
                <a:gd name="connsiteY22" fmla="*/ 443 h 89565"/>
                <a:gd name="connsiteX23" fmla="*/ 98189 w 134255"/>
                <a:gd name="connsiteY23" fmla="*/ 5877 h 89565"/>
                <a:gd name="connsiteX24" fmla="*/ 96989 w 134255"/>
                <a:gd name="connsiteY24" fmla="*/ 6846 h 89565"/>
                <a:gd name="connsiteX25" fmla="*/ 92058 w 134255"/>
                <a:gd name="connsiteY25" fmla="*/ 5230 h 89565"/>
                <a:gd name="connsiteX26" fmla="*/ 90603 w 134255"/>
                <a:gd name="connsiteY26" fmla="*/ 8163 h 89565"/>
                <a:gd name="connsiteX27" fmla="*/ 92161 w 134255"/>
                <a:gd name="connsiteY27" fmla="*/ 12442 h 89565"/>
                <a:gd name="connsiteX28" fmla="*/ 91482 w 134255"/>
                <a:gd name="connsiteY28" fmla="*/ 15463 h 89565"/>
                <a:gd name="connsiteX29" fmla="*/ 88277 w 134255"/>
                <a:gd name="connsiteY29" fmla="*/ 17677 h 89565"/>
                <a:gd name="connsiteX30" fmla="*/ 93414 w 134255"/>
                <a:gd name="connsiteY30" fmla="*/ 21013 h 89565"/>
                <a:gd name="connsiteX31" fmla="*/ 99607 w 134255"/>
                <a:gd name="connsiteY31" fmla="*/ 18119 h 89565"/>
                <a:gd name="connsiteX32" fmla="*/ 103650 w 134255"/>
                <a:gd name="connsiteY32" fmla="*/ 26273 h 89565"/>
                <a:gd name="connsiteX33" fmla="*/ 107696 w 134255"/>
                <a:gd name="connsiteY33" fmla="*/ 29998 h 89565"/>
                <a:gd name="connsiteX34" fmla="*/ 128990 w 134255"/>
                <a:gd name="connsiteY34" fmla="*/ 29728 h 89565"/>
                <a:gd name="connsiteX35" fmla="*/ 132762 w 134255"/>
                <a:gd name="connsiteY35" fmla="*/ 33809 h 89565"/>
                <a:gd name="connsiteX36" fmla="*/ 129983 w 134255"/>
                <a:gd name="connsiteY36" fmla="*/ 39629 h 89565"/>
                <a:gd name="connsiteX37" fmla="*/ 126291 w 134255"/>
                <a:gd name="connsiteY37" fmla="*/ 45167 h 89565"/>
                <a:gd name="connsiteX38" fmla="*/ 111102 w 134255"/>
                <a:gd name="connsiteY38" fmla="*/ 50754 h 89565"/>
                <a:gd name="connsiteX39" fmla="*/ 115562 w 134255"/>
                <a:gd name="connsiteY39" fmla="*/ 53222 h 89565"/>
                <a:gd name="connsiteX40" fmla="*/ 117587 w 134255"/>
                <a:gd name="connsiteY40" fmla="*/ 59751 h 89565"/>
                <a:gd name="connsiteX41" fmla="*/ 108335 w 134255"/>
                <a:gd name="connsiteY41" fmla="*/ 65284 h 89565"/>
                <a:gd name="connsiteX42" fmla="*/ 98585 w 134255"/>
                <a:gd name="connsiteY42" fmla="*/ 67967 h 89565"/>
                <a:gd name="connsiteX43" fmla="*/ 97001 w 134255"/>
                <a:gd name="connsiteY43" fmla="*/ 65045 h 89565"/>
                <a:gd name="connsiteX44" fmla="*/ 87399 w 134255"/>
                <a:gd name="connsiteY44" fmla="*/ 69299 h 89565"/>
                <a:gd name="connsiteX45" fmla="*/ 80726 w 134255"/>
                <a:gd name="connsiteY45" fmla="*/ 69109 h 89565"/>
                <a:gd name="connsiteX46" fmla="*/ 70022 w 134255"/>
                <a:gd name="connsiteY46" fmla="*/ 72018 h 89565"/>
                <a:gd name="connsiteX47" fmla="*/ 62138 w 134255"/>
                <a:gd name="connsiteY47" fmla="*/ 69421 h 89565"/>
                <a:gd name="connsiteX48" fmla="*/ 52584 w 134255"/>
                <a:gd name="connsiteY48" fmla="*/ 74069 h 89565"/>
                <a:gd name="connsiteX49" fmla="*/ 54540 w 134255"/>
                <a:gd name="connsiteY49" fmla="*/ 77141 h 89565"/>
                <a:gd name="connsiteX50" fmla="*/ 48142 w 134255"/>
                <a:gd name="connsiteY50" fmla="*/ 78578 h 89565"/>
                <a:gd name="connsiteX51" fmla="*/ 50077 w 134255"/>
                <a:gd name="connsiteY51" fmla="*/ 83813 h 89565"/>
                <a:gd name="connsiteX52" fmla="*/ 45537 w 134255"/>
                <a:gd name="connsiteY52" fmla="*/ 84066 h 89565"/>
                <a:gd name="connsiteX53" fmla="*/ 41593 w 134255"/>
                <a:gd name="connsiteY53" fmla="*/ 89534 h 89565"/>
                <a:gd name="connsiteX54" fmla="*/ 35254 w 134255"/>
                <a:gd name="connsiteY54" fmla="*/ 86392 h 89565"/>
                <a:gd name="connsiteX55" fmla="*/ 26086 w 134255"/>
                <a:gd name="connsiteY55" fmla="*/ 85569 h 89565"/>
                <a:gd name="connsiteX56" fmla="*/ 20687 w 134255"/>
                <a:gd name="connsiteY56" fmla="*/ 81477 h 89565"/>
                <a:gd name="connsiteX57" fmla="*/ 12996 w 134255"/>
                <a:gd name="connsiteY57" fmla="*/ 81776 h 89565"/>
                <a:gd name="connsiteX58" fmla="*/ 10379 w 134255"/>
                <a:gd name="connsiteY58" fmla="*/ 76943 h 89565"/>
                <a:gd name="connsiteX59" fmla="*/ 12601 w 134255"/>
                <a:gd name="connsiteY59" fmla="*/ 71046 h 89565"/>
                <a:gd name="connsiteX60" fmla="*/ 9248 w 134255"/>
                <a:gd name="connsiteY60" fmla="*/ 67786 h 89565"/>
                <a:gd name="connsiteX61" fmla="*/ 8532 w 134255"/>
                <a:gd name="connsiteY61" fmla="*/ 60096 h 89565"/>
                <a:gd name="connsiteX62" fmla="*/ 683 w 134255"/>
                <a:gd name="connsiteY62" fmla="*/ 55552 h 89565"/>
                <a:gd name="connsiteX0" fmla="*/ 683 w 134255"/>
                <a:gd name="connsiteY0" fmla="*/ 60543 h 94556"/>
                <a:gd name="connsiteX1" fmla="*/ 4206 w 134255"/>
                <a:gd name="connsiteY1" fmla="*/ 56677 h 94556"/>
                <a:gd name="connsiteX2" fmla="*/ 13786 w 134255"/>
                <a:gd name="connsiteY2" fmla="*/ 56606 h 94556"/>
                <a:gd name="connsiteX3" fmla="*/ 17936 w 134255"/>
                <a:gd name="connsiteY3" fmla="*/ 50691 h 94556"/>
                <a:gd name="connsiteX4" fmla="*/ 24349 w 134255"/>
                <a:gd name="connsiteY4" fmla="*/ 49712 h 94556"/>
                <a:gd name="connsiteX5" fmla="*/ 26849 w 134255"/>
                <a:gd name="connsiteY5" fmla="*/ 42606 h 94556"/>
                <a:gd name="connsiteX6" fmla="*/ 27550 w 134255"/>
                <a:gd name="connsiteY6" fmla="*/ 39112 h 94556"/>
                <a:gd name="connsiteX7" fmla="*/ 32552 w 134255"/>
                <a:gd name="connsiteY7" fmla="*/ 34839 h 94556"/>
                <a:gd name="connsiteX8" fmla="*/ 34621 w 134255"/>
                <a:gd name="connsiteY8" fmla="*/ 32172 h 94556"/>
                <a:gd name="connsiteX9" fmla="*/ 34537 w 134255"/>
                <a:gd name="connsiteY9" fmla="*/ 28552 h 94556"/>
                <a:gd name="connsiteX10" fmla="*/ 32166 w 134255"/>
                <a:gd name="connsiteY10" fmla="*/ 24723 h 94556"/>
                <a:gd name="connsiteX11" fmla="*/ 37615 w 134255"/>
                <a:gd name="connsiteY11" fmla="*/ 16753 h 94556"/>
                <a:gd name="connsiteX12" fmla="*/ 42426 w 134255"/>
                <a:gd name="connsiteY12" fmla="*/ 20378 h 94556"/>
                <a:gd name="connsiteX13" fmla="*/ 46353 w 134255"/>
                <a:gd name="connsiteY13" fmla="*/ 20914 h 94556"/>
                <a:gd name="connsiteX14" fmla="*/ 49174 w 134255"/>
                <a:gd name="connsiteY14" fmla="*/ 18352 h 94556"/>
                <a:gd name="connsiteX15" fmla="*/ 52072 w 134255"/>
                <a:gd name="connsiteY15" fmla="*/ 20172 h 94556"/>
                <a:gd name="connsiteX16" fmla="*/ 54359 w 134255"/>
                <a:gd name="connsiteY16" fmla="*/ 15880 h 94556"/>
                <a:gd name="connsiteX17" fmla="*/ 60139 w 134255"/>
                <a:gd name="connsiteY17" fmla="*/ 17396 h 94556"/>
                <a:gd name="connsiteX18" fmla="*/ 61421 w 134255"/>
                <a:gd name="connsiteY18" fmla="*/ 18742 h 94556"/>
                <a:gd name="connsiteX19" fmla="*/ 56857 w 134255"/>
                <a:gd name="connsiteY19" fmla="*/ 21299 h 94556"/>
                <a:gd name="connsiteX20" fmla="*/ 57342 w 134255"/>
                <a:gd name="connsiteY20" fmla="*/ 23262 h 94556"/>
                <a:gd name="connsiteX21" fmla="*/ 64328 w 134255"/>
                <a:gd name="connsiteY21" fmla="*/ 23995 h 94556"/>
                <a:gd name="connsiteX22" fmla="*/ 81777 w 134255"/>
                <a:gd name="connsiteY22" fmla="*/ 271 h 94556"/>
                <a:gd name="connsiteX23" fmla="*/ 98189 w 134255"/>
                <a:gd name="connsiteY23" fmla="*/ 10868 h 94556"/>
                <a:gd name="connsiteX24" fmla="*/ 96989 w 134255"/>
                <a:gd name="connsiteY24" fmla="*/ 11837 h 94556"/>
                <a:gd name="connsiteX25" fmla="*/ 92058 w 134255"/>
                <a:gd name="connsiteY25" fmla="*/ 10221 h 94556"/>
                <a:gd name="connsiteX26" fmla="*/ 90603 w 134255"/>
                <a:gd name="connsiteY26" fmla="*/ 13154 h 94556"/>
                <a:gd name="connsiteX27" fmla="*/ 92161 w 134255"/>
                <a:gd name="connsiteY27" fmla="*/ 17433 h 94556"/>
                <a:gd name="connsiteX28" fmla="*/ 91482 w 134255"/>
                <a:gd name="connsiteY28" fmla="*/ 20454 h 94556"/>
                <a:gd name="connsiteX29" fmla="*/ 88277 w 134255"/>
                <a:gd name="connsiteY29" fmla="*/ 22668 h 94556"/>
                <a:gd name="connsiteX30" fmla="*/ 93414 w 134255"/>
                <a:gd name="connsiteY30" fmla="*/ 26004 h 94556"/>
                <a:gd name="connsiteX31" fmla="*/ 99607 w 134255"/>
                <a:gd name="connsiteY31" fmla="*/ 23110 h 94556"/>
                <a:gd name="connsiteX32" fmla="*/ 103650 w 134255"/>
                <a:gd name="connsiteY32" fmla="*/ 31264 h 94556"/>
                <a:gd name="connsiteX33" fmla="*/ 107696 w 134255"/>
                <a:gd name="connsiteY33" fmla="*/ 34989 h 94556"/>
                <a:gd name="connsiteX34" fmla="*/ 128990 w 134255"/>
                <a:gd name="connsiteY34" fmla="*/ 34719 h 94556"/>
                <a:gd name="connsiteX35" fmla="*/ 132762 w 134255"/>
                <a:gd name="connsiteY35" fmla="*/ 38800 h 94556"/>
                <a:gd name="connsiteX36" fmla="*/ 129983 w 134255"/>
                <a:gd name="connsiteY36" fmla="*/ 44620 h 94556"/>
                <a:gd name="connsiteX37" fmla="*/ 126291 w 134255"/>
                <a:gd name="connsiteY37" fmla="*/ 50158 h 94556"/>
                <a:gd name="connsiteX38" fmla="*/ 111102 w 134255"/>
                <a:gd name="connsiteY38" fmla="*/ 55745 h 94556"/>
                <a:gd name="connsiteX39" fmla="*/ 115562 w 134255"/>
                <a:gd name="connsiteY39" fmla="*/ 58213 h 94556"/>
                <a:gd name="connsiteX40" fmla="*/ 117587 w 134255"/>
                <a:gd name="connsiteY40" fmla="*/ 64742 h 94556"/>
                <a:gd name="connsiteX41" fmla="*/ 108335 w 134255"/>
                <a:gd name="connsiteY41" fmla="*/ 70275 h 94556"/>
                <a:gd name="connsiteX42" fmla="*/ 98585 w 134255"/>
                <a:gd name="connsiteY42" fmla="*/ 72958 h 94556"/>
                <a:gd name="connsiteX43" fmla="*/ 97001 w 134255"/>
                <a:gd name="connsiteY43" fmla="*/ 70036 h 94556"/>
                <a:gd name="connsiteX44" fmla="*/ 87399 w 134255"/>
                <a:gd name="connsiteY44" fmla="*/ 74290 h 94556"/>
                <a:gd name="connsiteX45" fmla="*/ 80726 w 134255"/>
                <a:gd name="connsiteY45" fmla="*/ 74100 h 94556"/>
                <a:gd name="connsiteX46" fmla="*/ 70022 w 134255"/>
                <a:gd name="connsiteY46" fmla="*/ 77009 h 94556"/>
                <a:gd name="connsiteX47" fmla="*/ 62138 w 134255"/>
                <a:gd name="connsiteY47" fmla="*/ 74412 h 94556"/>
                <a:gd name="connsiteX48" fmla="*/ 52584 w 134255"/>
                <a:gd name="connsiteY48" fmla="*/ 79060 h 94556"/>
                <a:gd name="connsiteX49" fmla="*/ 54540 w 134255"/>
                <a:gd name="connsiteY49" fmla="*/ 82132 h 94556"/>
                <a:gd name="connsiteX50" fmla="*/ 48142 w 134255"/>
                <a:gd name="connsiteY50" fmla="*/ 83569 h 94556"/>
                <a:gd name="connsiteX51" fmla="*/ 50077 w 134255"/>
                <a:gd name="connsiteY51" fmla="*/ 88804 h 94556"/>
                <a:gd name="connsiteX52" fmla="*/ 45537 w 134255"/>
                <a:gd name="connsiteY52" fmla="*/ 89057 h 94556"/>
                <a:gd name="connsiteX53" fmla="*/ 41593 w 134255"/>
                <a:gd name="connsiteY53" fmla="*/ 94525 h 94556"/>
                <a:gd name="connsiteX54" fmla="*/ 35254 w 134255"/>
                <a:gd name="connsiteY54" fmla="*/ 91383 h 94556"/>
                <a:gd name="connsiteX55" fmla="*/ 26086 w 134255"/>
                <a:gd name="connsiteY55" fmla="*/ 90560 h 94556"/>
                <a:gd name="connsiteX56" fmla="*/ 20687 w 134255"/>
                <a:gd name="connsiteY56" fmla="*/ 86468 h 94556"/>
                <a:gd name="connsiteX57" fmla="*/ 12996 w 134255"/>
                <a:gd name="connsiteY57" fmla="*/ 86767 h 94556"/>
                <a:gd name="connsiteX58" fmla="*/ 10379 w 134255"/>
                <a:gd name="connsiteY58" fmla="*/ 81934 h 94556"/>
                <a:gd name="connsiteX59" fmla="*/ 12601 w 134255"/>
                <a:gd name="connsiteY59" fmla="*/ 76037 h 94556"/>
                <a:gd name="connsiteX60" fmla="*/ 9248 w 134255"/>
                <a:gd name="connsiteY60" fmla="*/ 72777 h 94556"/>
                <a:gd name="connsiteX61" fmla="*/ 8532 w 134255"/>
                <a:gd name="connsiteY61" fmla="*/ 65087 h 94556"/>
                <a:gd name="connsiteX62" fmla="*/ 683 w 134255"/>
                <a:gd name="connsiteY62" fmla="*/ 60543 h 94556"/>
                <a:gd name="connsiteX0" fmla="*/ 683 w 134255"/>
                <a:gd name="connsiteY0" fmla="*/ 60715 h 94728"/>
                <a:gd name="connsiteX1" fmla="*/ 4206 w 134255"/>
                <a:gd name="connsiteY1" fmla="*/ 56849 h 94728"/>
                <a:gd name="connsiteX2" fmla="*/ 13786 w 134255"/>
                <a:gd name="connsiteY2" fmla="*/ 56778 h 94728"/>
                <a:gd name="connsiteX3" fmla="*/ 17936 w 134255"/>
                <a:gd name="connsiteY3" fmla="*/ 50863 h 94728"/>
                <a:gd name="connsiteX4" fmla="*/ 24349 w 134255"/>
                <a:gd name="connsiteY4" fmla="*/ 49884 h 94728"/>
                <a:gd name="connsiteX5" fmla="*/ 26849 w 134255"/>
                <a:gd name="connsiteY5" fmla="*/ 42778 h 94728"/>
                <a:gd name="connsiteX6" fmla="*/ 27550 w 134255"/>
                <a:gd name="connsiteY6" fmla="*/ 39284 h 94728"/>
                <a:gd name="connsiteX7" fmla="*/ 32552 w 134255"/>
                <a:gd name="connsiteY7" fmla="*/ 35011 h 94728"/>
                <a:gd name="connsiteX8" fmla="*/ 34621 w 134255"/>
                <a:gd name="connsiteY8" fmla="*/ 32344 h 94728"/>
                <a:gd name="connsiteX9" fmla="*/ 34537 w 134255"/>
                <a:gd name="connsiteY9" fmla="*/ 28724 h 94728"/>
                <a:gd name="connsiteX10" fmla="*/ 32166 w 134255"/>
                <a:gd name="connsiteY10" fmla="*/ 24895 h 94728"/>
                <a:gd name="connsiteX11" fmla="*/ 37615 w 134255"/>
                <a:gd name="connsiteY11" fmla="*/ 16925 h 94728"/>
                <a:gd name="connsiteX12" fmla="*/ 42426 w 134255"/>
                <a:gd name="connsiteY12" fmla="*/ 20550 h 94728"/>
                <a:gd name="connsiteX13" fmla="*/ 46353 w 134255"/>
                <a:gd name="connsiteY13" fmla="*/ 21086 h 94728"/>
                <a:gd name="connsiteX14" fmla="*/ 49174 w 134255"/>
                <a:gd name="connsiteY14" fmla="*/ 18524 h 94728"/>
                <a:gd name="connsiteX15" fmla="*/ 52072 w 134255"/>
                <a:gd name="connsiteY15" fmla="*/ 20344 h 94728"/>
                <a:gd name="connsiteX16" fmla="*/ 54359 w 134255"/>
                <a:gd name="connsiteY16" fmla="*/ 16052 h 94728"/>
                <a:gd name="connsiteX17" fmla="*/ 60139 w 134255"/>
                <a:gd name="connsiteY17" fmla="*/ 17568 h 94728"/>
                <a:gd name="connsiteX18" fmla="*/ 61421 w 134255"/>
                <a:gd name="connsiteY18" fmla="*/ 18914 h 94728"/>
                <a:gd name="connsiteX19" fmla="*/ 56857 w 134255"/>
                <a:gd name="connsiteY19" fmla="*/ 21471 h 94728"/>
                <a:gd name="connsiteX20" fmla="*/ 57342 w 134255"/>
                <a:gd name="connsiteY20" fmla="*/ 23434 h 94728"/>
                <a:gd name="connsiteX21" fmla="*/ 64328 w 134255"/>
                <a:gd name="connsiteY21" fmla="*/ 24167 h 94728"/>
                <a:gd name="connsiteX22" fmla="*/ 84727 w 134255"/>
                <a:gd name="connsiteY22" fmla="*/ 4232 h 94728"/>
                <a:gd name="connsiteX23" fmla="*/ 81777 w 134255"/>
                <a:gd name="connsiteY23" fmla="*/ 443 h 94728"/>
                <a:gd name="connsiteX24" fmla="*/ 98189 w 134255"/>
                <a:gd name="connsiteY24" fmla="*/ 11040 h 94728"/>
                <a:gd name="connsiteX25" fmla="*/ 96989 w 134255"/>
                <a:gd name="connsiteY25" fmla="*/ 12009 h 94728"/>
                <a:gd name="connsiteX26" fmla="*/ 92058 w 134255"/>
                <a:gd name="connsiteY26" fmla="*/ 10393 h 94728"/>
                <a:gd name="connsiteX27" fmla="*/ 90603 w 134255"/>
                <a:gd name="connsiteY27" fmla="*/ 13326 h 94728"/>
                <a:gd name="connsiteX28" fmla="*/ 92161 w 134255"/>
                <a:gd name="connsiteY28" fmla="*/ 17605 h 94728"/>
                <a:gd name="connsiteX29" fmla="*/ 91482 w 134255"/>
                <a:gd name="connsiteY29" fmla="*/ 20626 h 94728"/>
                <a:gd name="connsiteX30" fmla="*/ 88277 w 134255"/>
                <a:gd name="connsiteY30" fmla="*/ 22840 h 94728"/>
                <a:gd name="connsiteX31" fmla="*/ 93414 w 134255"/>
                <a:gd name="connsiteY31" fmla="*/ 26176 h 94728"/>
                <a:gd name="connsiteX32" fmla="*/ 99607 w 134255"/>
                <a:gd name="connsiteY32" fmla="*/ 23282 h 94728"/>
                <a:gd name="connsiteX33" fmla="*/ 103650 w 134255"/>
                <a:gd name="connsiteY33" fmla="*/ 31436 h 94728"/>
                <a:gd name="connsiteX34" fmla="*/ 107696 w 134255"/>
                <a:gd name="connsiteY34" fmla="*/ 35161 h 94728"/>
                <a:gd name="connsiteX35" fmla="*/ 128990 w 134255"/>
                <a:gd name="connsiteY35" fmla="*/ 34891 h 94728"/>
                <a:gd name="connsiteX36" fmla="*/ 132762 w 134255"/>
                <a:gd name="connsiteY36" fmla="*/ 38972 h 94728"/>
                <a:gd name="connsiteX37" fmla="*/ 129983 w 134255"/>
                <a:gd name="connsiteY37" fmla="*/ 44792 h 94728"/>
                <a:gd name="connsiteX38" fmla="*/ 126291 w 134255"/>
                <a:gd name="connsiteY38" fmla="*/ 50330 h 94728"/>
                <a:gd name="connsiteX39" fmla="*/ 111102 w 134255"/>
                <a:gd name="connsiteY39" fmla="*/ 55917 h 94728"/>
                <a:gd name="connsiteX40" fmla="*/ 115562 w 134255"/>
                <a:gd name="connsiteY40" fmla="*/ 58385 h 94728"/>
                <a:gd name="connsiteX41" fmla="*/ 117587 w 134255"/>
                <a:gd name="connsiteY41" fmla="*/ 64914 h 94728"/>
                <a:gd name="connsiteX42" fmla="*/ 108335 w 134255"/>
                <a:gd name="connsiteY42" fmla="*/ 70447 h 94728"/>
                <a:gd name="connsiteX43" fmla="*/ 98585 w 134255"/>
                <a:gd name="connsiteY43" fmla="*/ 73130 h 94728"/>
                <a:gd name="connsiteX44" fmla="*/ 97001 w 134255"/>
                <a:gd name="connsiteY44" fmla="*/ 70208 h 94728"/>
                <a:gd name="connsiteX45" fmla="*/ 87399 w 134255"/>
                <a:gd name="connsiteY45" fmla="*/ 74462 h 94728"/>
                <a:gd name="connsiteX46" fmla="*/ 80726 w 134255"/>
                <a:gd name="connsiteY46" fmla="*/ 74272 h 94728"/>
                <a:gd name="connsiteX47" fmla="*/ 70022 w 134255"/>
                <a:gd name="connsiteY47" fmla="*/ 77181 h 94728"/>
                <a:gd name="connsiteX48" fmla="*/ 62138 w 134255"/>
                <a:gd name="connsiteY48" fmla="*/ 74584 h 94728"/>
                <a:gd name="connsiteX49" fmla="*/ 52584 w 134255"/>
                <a:gd name="connsiteY49" fmla="*/ 79232 h 94728"/>
                <a:gd name="connsiteX50" fmla="*/ 54540 w 134255"/>
                <a:gd name="connsiteY50" fmla="*/ 82304 h 94728"/>
                <a:gd name="connsiteX51" fmla="*/ 48142 w 134255"/>
                <a:gd name="connsiteY51" fmla="*/ 83741 h 94728"/>
                <a:gd name="connsiteX52" fmla="*/ 50077 w 134255"/>
                <a:gd name="connsiteY52" fmla="*/ 88976 h 94728"/>
                <a:gd name="connsiteX53" fmla="*/ 45537 w 134255"/>
                <a:gd name="connsiteY53" fmla="*/ 89229 h 94728"/>
                <a:gd name="connsiteX54" fmla="*/ 41593 w 134255"/>
                <a:gd name="connsiteY54" fmla="*/ 94697 h 94728"/>
                <a:gd name="connsiteX55" fmla="*/ 35254 w 134255"/>
                <a:gd name="connsiteY55" fmla="*/ 91555 h 94728"/>
                <a:gd name="connsiteX56" fmla="*/ 26086 w 134255"/>
                <a:gd name="connsiteY56" fmla="*/ 90732 h 94728"/>
                <a:gd name="connsiteX57" fmla="*/ 20687 w 134255"/>
                <a:gd name="connsiteY57" fmla="*/ 86640 h 94728"/>
                <a:gd name="connsiteX58" fmla="*/ 12996 w 134255"/>
                <a:gd name="connsiteY58" fmla="*/ 86939 h 94728"/>
                <a:gd name="connsiteX59" fmla="*/ 10379 w 134255"/>
                <a:gd name="connsiteY59" fmla="*/ 82106 h 94728"/>
                <a:gd name="connsiteX60" fmla="*/ 12601 w 134255"/>
                <a:gd name="connsiteY60" fmla="*/ 76209 h 94728"/>
                <a:gd name="connsiteX61" fmla="*/ 9248 w 134255"/>
                <a:gd name="connsiteY61" fmla="*/ 72949 h 94728"/>
                <a:gd name="connsiteX62" fmla="*/ 8532 w 134255"/>
                <a:gd name="connsiteY62" fmla="*/ 65259 h 94728"/>
                <a:gd name="connsiteX63" fmla="*/ 683 w 134255"/>
                <a:gd name="connsiteY63" fmla="*/ 60715 h 94728"/>
                <a:gd name="connsiteX0" fmla="*/ 683 w 134255"/>
                <a:gd name="connsiteY0" fmla="*/ 60577 h 94590"/>
                <a:gd name="connsiteX1" fmla="*/ 4206 w 134255"/>
                <a:gd name="connsiteY1" fmla="*/ 56711 h 94590"/>
                <a:gd name="connsiteX2" fmla="*/ 13786 w 134255"/>
                <a:gd name="connsiteY2" fmla="*/ 56640 h 94590"/>
                <a:gd name="connsiteX3" fmla="*/ 17936 w 134255"/>
                <a:gd name="connsiteY3" fmla="*/ 50725 h 94590"/>
                <a:gd name="connsiteX4" fmla="*/ 24349 w 134255"/>
                <a:gd name="connsiteY4" fmla="*/ 49746 h 94590"/>
                <a:gd name="connsiteX5" fmla="*/ 26849 w 134255"/>
                <a:gd name="connsiteY5" fmla="*/ 42640 h 94590"/>
                <a:gd name="connsiteX6" fmla="*/ 27550 w 134255"/>
                <a:gd name="connsiteY6" fmla="*/ 39146 h 94590"/>
                <a:gd name="connsiteX7" fmla="*/ 32552 w 134255"/>
                <a:gd name="connsiteY7" fmla="*/ 34873 h 94590"/>
                <a:gd name="connsiteX8" fmla="*/ 34621 w 134255"/>
                <a:gd name="connsiteY8" fmla="*/ 32206 h 94590"/>
                <a:gd name="connsiteX9" fmla="*/ 34537 w 134255"/>
                <a:gd name="connsiteY9" fmla="*/ 28586 h 94590"/>
                <a:gd name="connsiteX10" fmla="*/ 32166 w 134255"/>
                <a:gd name="connsiteY10" fmla="*/ 24757 h 94590"/>
                <a:gd name="connsiteX11" fmla="*/ 37615 w 134255"/>
                <a:gd name="connsiteY11" fmla="*/ 16787 h 94590"/>
                <a:gd name="connsiteX12" fmla="*/ 42426 w 134255"/>
                <a:gd name="connsiteY12" fmla="*/ 20412 h 94590"/>
                <a:gd name="connsiteX13" fmla="*/ 46353 w 134255"/>
                <a:gd name="connsiteY13" fmla="*/ 20948 h 94590"/>
                <a:gd name="connsiteX14" fmla="*/ 49174 w 134255"/>
                <a:gd name="connsiteY14" fmla="*/ 18386 h 94590"/>
                <a:gd name="connsiteX15" fmla="*/ 52072 w 134255"/>
                <a:gd name="connsiteY15" fmla="*/ 20206 h 94590"/>
                <a:gd name="connsiteX16" fmla="*/ 54359 w 134255"/>
                <a:gd name="connsiteY16" fmla="*/ 15914 h 94590"/>
                <a:gd name="connsiteX17" fmla="*/ 60139 w 134255"/>
                <a:gd name="connsiteY17" fmla="*/ 17430 h 94590"/>
                <a:gd name="connsiteX18" fmla="*/ 61421 w 134255"/>
                <a:gd name="connsiteY18" fmla="*/ 18776 h 94590"/>
                <a:gd name="connsiteX19" fmla="*/ 56857 w 134255"/>
                <a:gd name="connsiteY19" fmla="*/ 21333 h 94590"/>
                <a:gd name="connsiteX20" fmla="*/ 57342 w 134255"/>
                <a:gd name="connsiteY20" fmla="*/ 23296 h 94590"/>
                <a:gd name="connsiteX21" fmla="*/ 64328 w 134255"/>
                <a:gd name="connsiteY21" fmla="*/ 24029 h 94590"/>
                <a:gd name="connsiteX22" fmla="*/ 81909 w 134255"/>
                <a:gd name="connsiteY22" fmla="*/ 4789 h 94590"/>
                <a:gd name="connsiteX23" fmla="*/ 81777 w 134255"/>
                <a:gd name="connsiteY23" fmla="*/ 305 h 94590"/>
                <a:gd name="connsiteX24" fmla="*/ 98189 w 134255"/>
                <a:gd name="connsiteY24" fmla="*/ 10902 h 94590"/>
                <a:gd name="connsiteX25" fmla="*/ 96989 w 134255"/>
                <a:gd name="connsiteY25" fmla="*/ 11871 h 94590"/>
                <a:gd name="connsiteX26" fmla="*/ 92058 w 134255"/>
                <a:gd name="connsiteY26" fmla="*/ 10255 h 94590"/>
                <a:gd name="connsiteX27" fmla="*/ 90603 w 134255"/>
                <a:gd name="connsiteY27" fmla="*/ 13188 h 94590"/>
                <a:gd name="connsiteX28" fmla="*/ 92161 w 134255"/>
                <a:gd name="connsiteY28" fmla="*/ 17467 h 94590"/>
                <a:gd name="connsiteX29" fmla="*/ 91482 w 134255"/>
                <a:gd name="connsiteY29" fmla="*/ 20488 h 94590"/>
                <a:gd name="connsiteX30" fmla="*/ 88277 w 134255"/>
                <a:gd name="connsiteY30" fmla="*/ 22702 h 94590"/>
                <a:gd name="connsiteX31" fmla="*/ 93414 w 134255"/>
                <a:gd name="connsiteY31" fmla="*/ 26038 h 94590"/>
                <a:gd name="connsiteX32" fmla="*/ 99607 w 134255"/>
                <a:gd name="connsiteY32" fmla="*/ 23144 h 94590"/>
                <a:gd name="connsiteX33" fmla="*/ 103650 w 134255"/>
                <a:gd name="connsiteY33" fmla="*/ 31298 h 94590"/>
                <a:gd name="connsiteX34" fmla="*/ 107696 w 134255"/>
                <a:gd name="connsiteY34" fmla="*/ 35023 h 94590"/>
                <a:gd name="connsiteX35" fmla="*/ 128990 w 134255"/>
                <a:gd name="connsiteY35" fmla="*/ 34753 h 94590"/>
                <a:gd name="connsiteX36" fmla="*/ 132762 w 134255"/>
                <a:gd name="connsiteY36" fmla="*/ 38834 h 94590"/>
                <a:gd name="connsiteX37" fmla="*/ 129983 w 134255"/>
                <a:gd name="connsiteY37" fmla="*/ 44654 h 94590"/>
                <a:gd name="connsiteX38" fmla="*/ 126291 w 134255"/>
                <a:gd name="connsiteY38" fmla="*/ 50192 h 94590"/>
                <a:gd name="connsiteX39" fmla="*/ 111102 w 134255"/>
                <a:gd name="connsiteY39" fmla="*/ 55779 h 94590"/>
                <a:gd name="connsiteX40" fmla="*/ 115562 w 134255"/>
                <a:gd name="connsiteY40" fmla="*/ 58247 h 94590"/>
                <a:gd name="connsiteX41" fmla="*/ 117587 w 134255"/>
                <a:gd name="connsiteY41" fmla="*/ 64776 h 94590"/>
                <a:gd name="connsiteX42" fmla="*/ 108335 w 134255"/>
                <a:gd name="connsiteY42" fmla="*/ 70309 h 94590"/>
                <a:gd name="connsiteX43" fmla="*/ 98585 w 134255"/>
                <a:gd name="connsiteY43" fmla="*/ 72992 h 94590"/>
                <a:gd name="connsiteX44" fmla="*/ 97001 w 134255"/>
                <a:gd name="connsiteY44" fmla="*/ 70070 h 94590"/>
                <a:gd name="connsiteX45" fmla="*/ 87399 w 134255"/>
                <a:gd name="connsiteY45" fmla="*/ 74324 h 94590"/>
                <a:gd name="connsiteX46" fmla="*/ 80726 w 134255"/>
                <a:gd name="connsiteY46" fmla="*/ 74134 h 94590"/>
                <a:gd name="connsiteX47" fmla="*/ 70022 w 134255"/>
                <a:gd name="connsiteY47" fmla="*/ 77043 h 94590"/>
                <a:gd name="connsiteX48" fmla="*/ 62138 w 134255"/>
                <a:gd name="connsiteY48" fmla="*/ 74446 h 94590"/>
                <a:gd name="connsiteX49" fmla="*/ 52584 w 134255"/>
                <a:gd name="connsiteY49" fmla="*/ 79094 h 94590"/>
                <a:gd name="connsiteX50" fmla="*/ 54540 w 134255"/>
                <a:gd name="connsiteY50" fmla="*/ 82166 h 94590"/>
                <a:gd name="connsiteX51" fmla="*/ 48142 w 134255"/>
                <a:gd name="connsiteY51" fmla="*/ 83603 h 94590"/>
                <a:gd name="connsiteX52" fmla="*/ 50077 w 134255"/>
                <a:gd name="connsiteY52" fmla="*/ 88838 h 94590"/>
                <a:gd name="connsiteX53" fmla="*/ 45537 w 134255"/>
                <a:gd name="connsiteY53" fmla="*/ 89091 h 94590"/>
                <a:gd name="connsiteX54" fmla="*/ 41593 w 134255"/>
                <a:gd name="connsiteY54" fmla="*/ 94559 h 94590"/>
                <a:gd name="connsiteX55" fmla="*/ 35254 w 134255"/>
                <a:gd name="connsiteY55" fmla="*/ 91417 h 94590"/>
                <a:gd name="connsiteX56" fmla="*/ 26086 w 134255"/>
                <a:gd name="connsiteY56" fmla="*/ 90594 h 94590"/>
                <a:gd name="connsiteX57" fmla="*/ 20687 w 134255"/>
                <a:gd name="connsiteY57" fmla="*/ 86502 h 94590"/>
                <a:gd name="connsiteX58" fmla="*/ 12996 w 134255"/>
                <a:gd name="connsiteY58" fmla="*/ 86801 h 94590"/>
                <a:gd name="connsiteX59" fmla="*/ 10379 w 134255"/>
                <a:gd name="connsiteY59" fmla="*/ 81968 h 94590"/>
                <a:gd name="connsiteX60" fmla="*/ 12601 w 134255"/>
                <a:gd name="connsiteY60" fmla="*/ 76071 h 94590"/>
                <a:gd name="connsiteX61" fmla="*/ 9248 w 134255"/>
                <a:gd name="connsiteY61" fmla="*/ 72811 h 94590"/>
                <a:gd name="connsiteX62" fmla="*/ 8532 w 134255"/>
                <a:gd name="connsiteY62" fmla="*/ 65121 h 94590"/>
                <a:gd name="connsiteX63" fmla="*/ 683 w 134255"/>
                <a:gd name="connsiteY63" fmla="*/ 60577 h 94590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63258 w 134255"/>
                <a:gd name="connsiteY23" fmla="*/ 4806 h 94932"/>
                <a:gd name="connsiteX24" fmla="*/ 70275 w 134255"/>
                <a:gd name="connsiteY24" fmla="*/ 4268 h 94932"/>
                <a:gd name="connsiteX25" fmla="*/ 75905 w 134255"/>
                <a:gd name="connsiteY25" fmla="*/ 6967 h 94932"/>
                <a:gd name="connsiteX26" fmla="*/ 81909 w 134255"/>
                <a:gd name="connsiteY26" fmla="*/ 5131 h 94932"/>
                <a:gd name="connsiteX27" fmla="*/ 81777 w 134255"/>
                <a:gd name="connsiteY27" fmla="*/ 647 h 94932"/>
                <a:gd name="connsiteX28" fmla="*/ 85817 w 134255"/>
                <a:gd name="connsiteY28" fmla="*/ 1172 h 94932"/>
                <a:gd name="connsiteX29" fmla="*/ 98189 w 134255"/>
                <a:gd name="connsiteY29" fmla="*/ 11244 h 94932"/>
                <a:gd name="connsiteX30" fmla="*/ 96989 w 134255"/>
                <a:gd name="connsiteY30" fmla="*/ 12213 h 94932"/>
                <a:gd name="connsiteX31" fmla="*/ 92058 w 134255"/>
                <a:gd name="connsiteY31" fmla="*/ 10597 h 94932"/>
                <a:gd name="connsiteX32" fmla="*/ 90603 w 134255"/>
                <a:gd name="connsiteY32" fmla="*/ 13530 h 94932"/>
                <a:gd name="connsiteX33" fmla="*/ 92161 w 134255"/>
                <a:gd name="connsiteY33" fmla="*/ 17809 h 94932"/>
                <a:gd name="connsiteX34" fmla="*/ 91482 w 134255"/>
                <a:gd name="connsiteY34" fmla="*/ 20830 h 94932"/>
                <a:gd name="connsiteX35" fmla="*/ 88277 w 134255"/>
                <a:gd name="connsiteY35" fmla="*/ 23044 h 94932"/>
                <a:gd name="connsiteX36" fmla="*/ 93414 w 134255"/>
                <a:gd name="connsiteY36" fmla="*/ 26380 h 94932"/>
                <a:gd name="connsiteX37" fmla="*/ 99607 w 134255"/>
                <a:gd name="connsiteY37" fmla="*/ 23486 h 94932"/>
                <a:gd name="connsiteX38" fmla="*/ 103650 w 134255"/>
                <a:gd name="connsiteY38" fmla="*/ 31640 h 94932"/>
                <a:gd name="connsiteX39" fmla="*/ 107696 w 134255"/>
                <a:gd name="connsiteY39" fmla="*/ 35365 h 94932"/>
                <a:gd name="connsiteX40" fmla="*/ 128990 w 134255"/>
                <a:gd name="connsiteY40" fmla="*/ 35095 h 94932"/>
                <a:gd name="connsiteX41" fmla="*/ 132762 w 134255"/>
                <a:gd name="connsiteY41" fmla="*/ 39176 h 94932"/>
                <a:gd name="connsiteX42" fmla="*/ 129983 w 134255"/>
                <a:gd name="connsiteY42" fmla="*/ 44996 h 94932"/>
                <a:gd name="connsiteX43" fmla="*/ 126291 w 134255"/>
                <a:gd name="connsiteY43" fmla="*/ 50534 h 94932"/>
                <a:gd name="connsiteX44" fmla="*/ 111102 w 134255"/>
                <a:gd name="connsiteY44" fmla="*/ 56121 h 94932"/>
                <a:gd name="connsiteX45" fmla="*/ 115562 w 134255"/>
                <a:gd name="connsiteY45" fmla="*/ 58589 h 94932"/>
                <a:gd name="connsiteX46" fmla="*/ 117587 w 134255"/>
                <a:gd name="connsiteY46" fmla="*/ 65118 h 94932"/>
                <a:gd name="connsiteX47" fmla="*/ 108335 w 134255"/>
                <a:gd name="connsiteY47" fmla="*/ 70651 h 94932"/>
                <a:gd name="connsiteX48" fmla="*/ 98585 w 134255"/>
                <a:gd name="connsiteY48" fmla="*/ 73334 h 94932"/>
                <a:gd name="connsiteX49" fmla="*/ 97001 w 134255"/>
                <a:gd name="connsiteY49" fmla="*/ 70412 h 94932"/>
                <a:gd name="connsiteX50" fmla="*/ 87399 w 134255"/>
                <a:gd name="connsiteY50" fmla="*/ 74666 h 94932"/>
                <a:gd name="connsiteX51" fmla="*/ 80726 w 134255"/>
                <a:gd name="connsiteY51" fmla="*/ 74476 h 94932"/>
                <a:gd name="connsiteX52" fmla="*/ 70022 w 134255"/>
                <a:gd name="connsiteY52" fmla="*/ 77385 h 94932"/>
                <a:gd name="connsiteX53" fmla="*/ 62138 w 134255"/>
                <a:gd name="connsiteY53" fmla="*/ 74788 h 94932"/>
                <a:gd name="connsiteX54" fmla="*/ 52584 w 134255"/>
                <a:gd name="connsiteY54" fmla="*/ 79436 h 94932"/>
                <a:gd name="connsiteX55" fmla="*/ 54540 w 134255"/>
                <a:gd name="connsiteY55" fmla="*/ 82508 h 94932"/>
                <a:gd name="connsiteX56" fmla="*/ 48142 w 134255"/>
                <a:gd name="connsiteY56" fmla="*/ 83945 h 94932"/>
                <a:gd name="connsiteX57" fmla="*/ 50077 w 134255"/>
                <a:gd name="connsiteY57" fmla="*/ 89180 h 94932"/>
                <a:gd name="connsiteX58" fmla="*/ 45537 w 134255"/>
                <a:gd name="connsiteY58" fmla="*/ 89433 h 94932"/>
                <a:gd name="connsiteX59" fmla="*/ 41593 w 134255"/>
                <a:gd name="connsiteY59" fmla="*/ 94901 h 94932"/>
                <a:gd name="connsiteX60" fmla="*/ 35254 w 134255"/>
                <a:gd name="connsiteY60" fmla="*/ 91759 h 94932"/>
                <a:gd name="connsiteX61" fmla="*/ 26086 w 134255"/>
                <a:gd name="connsiteY61" fmla="*/ 90936 h 94932"/>
                <a:gd name="connsiteX62" fmla="*/ 20687 w 134255"/>
                <a:gd name="connsiteY62" fmla="*/ 86844 h 94932"/>
                <a:gd name="connsiteX63" fmla="*/ 12996 w 134255"/>
                <a:gd name="connsiteY63" fmla="*/ 87143 h 94932"/>
                <a:gd name="connsiteX64" fmla="*/ 10379 w 134255"/>
                <a:gd name="connsiteY64" fmla="*/ 82310 h 94932"/>
                <a:gd name="connsiteX65" fmla="*/ 12601 w 134255"/>
                <a:gd name="connsiteY65" fmla="*/ 76413 h 94932"/>
                <a:gd name="connsiteX66" fmla="*/ 9248 w 134255"/>
                <a:gd name="connsiteY66" fmla="*/ 73153 h 94932"/>
                <a:gd name="connsiteX67" fmla="*/ 8532 w 134255"/>
                <a:gd name="connsiteY67" fmla="*/ 65463 h 94932"/>
                <a:gd name="connsiteX68" fmla="*/ 683 w 134255"/>
                <a:gd name="connsiteY68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51561 w 134255"/>
                <a:gd name="connsiteY21" fmla="*/ 10431 h 94932"/>
                <a:gd name="connsiteX22" fmla="*/ 63258 w 134255"/>
                <a:gd name="connsiteY22" fmla="*/ 4806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1561 w 134255"/>
                <a:gd name="connsiteY20" fmla="*/ 10431 h 94932"/>
                <a:gd name="connsiteX21" fmla="*/ 63258 w 134255"/>
                <a:gd name="connsiteY21" fmla="*/ 4806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1561 w 134255"/>
                <a:gd name="connsiteY19" fmla="*/ 10431 h 94932"/>
                <a:gd name="connsiteX20" fmla="*/ 63258 w 134255"/>
                <a:gd name="connsiteY20" fmla="*/ 4806 h 94932"/>
                <a:gd name="connsiteX21" fmla="*/ 70275 w 134255"/>
                <a:gd name="connsiteY21" fmla="*/ 4268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51561 w 134255"/>
                <a:gd name="connsiteY18" fmla="*/ 10431 h 94932"/>
                <a:gd name="connsiteX19" fmla="*/ 63258 w 134255"/>
                <a:gd name="connsiteY19" fmla="*/ 4806 h 94932"/>
                <a:gd name="connsiteX20" fmla="*/ 70275 w 134255"/>
                <a:gd name="connsiteY20" fmla="*/ 4268 h 94932"/>
                <a:gd name="connsiteX21" fmla="*/ 75905 w 134255"/>
                <a:gd name="connsiteY21" fmla="*/ 6967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9067 w 134255"/>
                <a:gd name="connsiteY9" fmla="*/ 13017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3406 w 134255"/>
                <a:gd name="connsiteY9" fmla="*/ 18225 h 94932"/>
                <a:gd name="connsiteX10" fmla="*/ 29067 w 134255"/>
                <a:gd name="connsiteY10" fmla="*/ 13017 h 94932"/>
                <a:gd name="connsiteX11" fmla="*/ 33428 w 134255"/>
                <a:gd name="connsiteY11" fmla="*/ 17642 h 94932"/>
                <a:gd name="connsiteX12" fmla="*/ 37615 w 134255"/>
                <a:gd name="connsiteY12" fmla="*/ 17129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667 w 134255"/>
                <a:gd name="connsiteY8" fmla="*/ 27338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18731 w 134255"/>
                <a:gd name="connsiteY4" fmla="*/ 39213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34733 w 168305"/>
                <a:gd name="connsiteY0" fmla="*/ 60919 h 136647"/>
                <a:gd name="connsiteX1" fmla="*/ 38256 w 168305"/>
                <a:gd name="connsiteY1" fmla="*/ 57053 h 136647"/>
                <a:gd name="connsiteX2" fmla="*/ 47836 w 168305"/>
                <a:gd name="connsiteY2" fmla="*/ 56982 h 136647"/>
                <a:gd name="connsiteX3" fmla="*/ 51986 w 168305"/>
                <a:gd name="connsiteY3" fmla="*/ 51067 h 136647"/>
                <a:gd name="connsiteX4" fmla="*/ 52781 w 168305"/>
                <a:gd name="connsiteY4" fmla="*/ 39213 h 136647"/>
                <a:gd name="connsiteX5" fmla="*/ 54695 w 168305"/>
                <a:gd name="connsiteY5" fmla="*/ 38065 h 136647"/>
                <a:gd name="connsiteX6" fmla="*/ 61097 w 168305"/>
                <a:gd name="connsiteY6" fmla="*/ 36795 h 136647"/>
                <a:gd name="connsiteX7" fmla="*/ 63252 w 168305"/>
                <a:gd name="connsiteY7" fmla="*/ 29365 h 136647"/>
                <a:gd name="connsiteX8" fmla="*/ 57433 w 168305"/>
                <a:gd name="connsiteY8" fmla="*/ 27482 h 136647"/>
                <a:gd name="connsiteX9" fmla="*/ 51584 w 168305"/>
                <a:gd name="connsiteY9" fmla="*/ 27801 h 136647"/>
                <a:gd name="connsiteX10" fmla="*/ 58306 w 168305"/>
                <a:gd name="connsiteY10" fmla="*/ 22635 h 136647"/>
                <a:gd name="connsiteX11" fmla="*/ 57456 w 168305"/>
                <a:gd name="connsiteY11" fmla="*/ 18225 h 136647"/>
                <a:gd name="connsiteX12" fmla="*/ 63117 w 168305"/>
                <a:gd name="connsiteY12" fmla="*/ 13017 h 136647"/>
                <a:gd name="connsiteX13" fmla="*/ 67478 w 168305"/>
                <a:gd name="connsiteY13" fmla="*/ 17642 h 136647"/>
                <a:gd name="connsiteX14" fmla="*/ 71665 w 168305"/>
                <a:gd name="connsiteY14" fmla="*/ 17129 h 136647"/>
                <a:gd name="connsiteX15" fmla="*/ 76773 w 168305"/>
                <a:gd name="connsiteY15" fmla="*/ 15471 h 136647"/>
                <a:gd name="connsiteX16" fmla="*/ 85587 w 168305"/>
                <a:gd name="connsiteY16" fmla="*/ 13944 h 136647"/>
                <a:gd name="connsiteX17" fmla="*/ 85611 w 168305"/>
                <a:gd name="connsiteY17" fmla="*/ 10431 h 136647"/>
                <a:gd name="connsiteX18" fmla="*/ 97308 w 168305"/>
                <a:gd name="connsiteY18" fmla="*/ 4806 h 136647"/>
                <a:gd name="connsiteX19" fmla="*/ 104325 w 168305"/>
                <a:gd name="connsiteY19" fmla="*/ 4268 h 136647"/>
                <a:gd name="connsiteX20" fmla="*/ 109955 w 168305"/>
                <a:gd name="connsiteY20" fmla="*/ 6967 h 136647"/>
                <a:gd name="connsiteX21" fmla="*/ 115959 w 168305"/>
                <a:gd name="connsiteY21" fmla="*/ 5131 h 136647"/>
                <a:gd name="connsiteX22" fmla="*/ 115827 w 168305"/>
                <a:gd name="connsiteY22" fmla="*/ 647 h 136647"/>
                <a:gd name="connsiteX23" fmla="*/ 119867 w 168305"/>
                <a:gd name="connsiteY23" fmla="*/ 1172 h 136647"/>
                <a:gd name="connsiteX24" fmla="*/ 132239 w 168305"/>
                <a:gd name="connsiteY24" fmla="*/ 11244 h 136647"/>
                <a:gd name="connsiteX25" fmla="*/ 131039 w 168305"/>
                <a:gd name="connsiteY25" fmla="*/ 12213 h 136647"/>
                <a:gd name="connsiteX26" fmla="*/ 126108 w 168305"/>
                <a:gd name="connsiteY26" fmla="*/ 10597 h 136647"/>
                <a:gd name="connsiteX27" fmla="*/ 124653 w 168305"/>
                <a:gd name="connsiteY27" fmla="*/ 13530 h 136647"/>
                <a:gd name="connsiteX28" fmla="*/ 126211 w 168305"/>
                <a:gd name="connsiteY28" fmla="*/ 17809 h 136647"/>
                <a:gd name="connsiteX29" fmla="*/ 125532 w 168305"/>
                <a:gd name="connsiteY29" fmla="*/ 20830 h 136647"/>
                <a:gd name="connsiteX30" fmla="*/ 122327 w 168305"/>
                <a:gd name="connsiteY30" fmla="*/ 23044 h 136647"/>
                <a:gd name="connsiteX31" fmla="*/ 127464 w 168305"/>
                <a:gd name="connsiteY31" fmla="*/ 26380 h 136647"/>
                <a:gd name="connsiteX32" fmla="*/ 133657 w 168305"/>
                <a:gd name="connsiteY32" fmla="*/ 23486 h 136647"/>
                <a:gd name="connsiteX33" fmla="*/ 137700 w 168305"/>
                <a:gd name="connsiteY33" fmla="*/ 31640 h 136647"/>
                <a:gd name="connsiteX34" fmla="*/ 141746 w 168305"/>
                <a:gd name="connsiteY34" fmla="*/ 35365 h 136647"/>
                <a:gd name="connsiteX35" fmla="*/ 163040 w 168305"/>
                <a:gd name="connsiteY35" fmla="*/ 35095 h 136647"/>
                <a:gd name="connsiteX36" fmla="*/ 166812 w 168305"/>
                <a:gd name="connsiteY36" fmla="*/ 39176 h 136647"/>
                <a:gd name="connsiteX37" fmla="*/ 164033 w 168305"/>
                <a:gd name="connsiteY37" fmla="*/ 44996 h 136647"/>
                <a:gd name="connsiteX38" fmla="*/ 160341 w 168305"/>
                <a:gd name="connsiteY38" fmla="*/ 50534 h 136647"/>
                <a:gd name="connsiteX39" fmla="*/ 145152 w 168305"/>
                <a:gd name="connsiteY39" fmla="*/ 56121 h 136647"/>
                <a:gd name="connsiteX40" fmla="*/ 149612 w 168305"/>
                <a:gd name="connsiteY40" fmla="*/ 58589 h 136647"/>
                <a:gd name="connsiteX41" fmla="*/ 151637 w 168305"/>
                <a:gd name="connsiteY41" fmla="*/ 65118 h 136647"/>
                <a:gd name="connsiteX42" fmla="*/ 142385 w 168305"/>
                <a:gd name="connsiteY42" fmla="*/ 70651 h 136647"/>
                <a:gd name="connsiteX43" fmla="*/ 132635 w 168305"/>
                <a:gd name="connsiteY43" fmla="*/ 73334 h 136647"/>
                <a:gd name="connsiteX44" fmla="*/ 131051 w 168305"/>
                <a:gd name="connsiteY44" fmla="*/ 70412 h 136647"/>
                <a:gd name="connsiteX45" fmla="*/ 121449 w 168305"/>
                <a:gd name="connsiteY45" fmla="*/ 74666 h 136647"/>
                <a:gd name="connsiteX46" fmla="*/ 114776 w 168305"/>
                <a:gd name="connsiteY46" fmla="*/ 74476 h 136647"/>
                <a:gd name="connsiteX47" fmla="*/ 104072 w 168305"/>
                <a:gd name="connsiteY47" fmla="*/ 77385 h 136647"/>
                <a:gd name="connsiteX48" fmla="*/ 96188 w 168305"/>
                <a:gd name="connsiteY48" fmla="*/ 74788 h 136647"/>
                <a:gd name="connsiteX49" fmla="*/ 86634 w 168305"/>
                <a:gd name="connsiteY49" fmla="*/ 79436 h 136647"/>
                <a:gd name="connsiteX50" fmla="*/ 88590 w 168305"/>
                <a:gd name="connsiteY50" fmla="*/ 82508 h 136647"/>
                <a:gd name="connsiteX51" fmla="*/ 82192 w 168305"/>
                <a:gd name="connsiteY51" fmla="*/ 83945 h 136647"/>
                <a:gd name="connsiteX52" fmla="*/ 84127 w 168305"/>
                <a:gd name="connsiteY52" fmla="*/ 89180 h 136647"/>
                <a:gd name="connsiteX53" fmla="*/ 79587 w 168305"/>
                <a:gd name="connsiteY53" fmla="*/ 89433 h 136647"/>
                <a:gd name="connsiteX54" fmla="*/ 75643 w 168305"/>
                <a:gd name="connsiteY54" fmla="*/ 94901 h 136647"/>
                <a:gd name="connsiteX55" fmla="*/ 69304 w 168305"/>
                <a:gd name="connsiteY55" fmla="*/ 91759 h 136647"/>
                <a:gd name="connsiteX56" fmla="*/ 60136 w 168305"/>
                <a:gd name="connsiteY56" fmla="*/ 90936 h 136647"/>
                <a:gd name="connsiteX57" fmla="*/ 54737 w 168305"/>
                <a:gd name="connsiteY57" fmla="*/ 86844 h 136647"/>
                <a:gd name="connsiteX58" fmla="*/ 26 w 168305"/>
                <a:gd name="connsiteY58" fmla="*/ 136645 h 136647"/>
                <a:gd name="connsiteX59" fmla="*/ 44429 w 168305"/>
                <a:gd name="connsiteY59" fmla="*/ 82310 h 136647"/>
                <a:gd name="connsiteX60" fmla="*/ 46651 w 168305"/>
                <a:gd name="connsiteY60" fmla="*/ 76413 h 136647"/>
                <a:gd name="connsiteX61" fmla="*/ 43298 w 168305"/>
                <a:gd name="connsiteY61" fmla="*/ 73153 h 136647"/>
                <a:gd name="connsiteX62" fmla="*/ 42582 w 168305"/>
                <a:gd name="connsiteY62" fmla="*/ 65463 h 136647"/>
                <a:gd name="connsiteX63" fmla="*/ 34733 w 168305"/>
                <a:gd name="connsiteY63" fmla="*/ 60919 h 136647"/>
                <a:gd name="connsiteX0" fmla="*/ 43432 w 177004"/>
                <a:gd name="connsiteY0" fmla="*/ 60919 h 136647"/>
                <a:gd name="connsiteX1" fmla="*/ 46955 w 177004"/>
                <a:gd name="connsiteY1" fmla="*/ 57053 h 136647"/>
                <a:gd name="connsiteX2" fmla="*/ 56535 w 177004"/>
                <a:gd name="connsiteY2" fmla="*/ 56982 h 136647"/>
                <a:gd name="connsiteX3" fmla="*/ 60685 w 177004"/>
                <a:gd name="connsiteY3" fmla="*/ 51067 h 136647"/>
                <a:gd name="connsiteX4" fmla="*/ 61480 w 177004"/>
                <a:gd name="connsiteY4" fmla="*/ 39213 h 136647"/>
                <a:gd name="connsiteX5" fmla="*/ 63394 w 177004"/>
                <a:gd name="connsiteY5" fmla="*/ 38065 h 136647"/>
                <a:gd name="connsiteX6" fmla="*/ 69796 w 177004"/>
                <a:gd name="connsiteY6" fmla="*/ 36795 h 136647"/>
                <a:gd name="connsiteX7" fmla="*/ 71951 w 177004"/>
                <a:gd name="connsiteY7" fmla="*/ 29365 h 136647"/>
                <a:gd name="connsiteX8" fmla="*/ 66132 w 177004"/>
                <a:gd name="connsiteY8" fmla="*/ 27482 h 136647"/>
                <a:gd name="connsiteX9" fmla="*/ 60283 w 177004"/>
                <a:gd name="connsiteY9" fmla="*/ 27801 h 136647"/>
                <a:gd name="connsiteX10" fmla="*/ 67005 w 177004"/>
                <a:gd name="connsiteY10" fmla="*/ 22635 h 136647"/>
                <a:gd name="connsiteX11" fmla="*/ 66155 w 177004"/>
                <a:gd name="connsiteY11" fmla="*/ 18225 h 136647"/>
                <a:gd name="connsiteX12" fmla="*/ 71816 w 177004"/>
                <a:gd name="connsiteY12" fmla="*/ 13017 h 136647"/>
                <a:gd name="connsiteX13" fmla="*/ 76177 w 177004"/>
                <a:gd name="connsiteY13" fmla="*/ 17642 h 136647"/>
                <a:gd name="connsiteX14" fmla="*/ 80364 w 177004"/>
                <a:gd name="connsiteY14" fmla="*/ 17129 h 136647"/>
                <a:gd name="connsiteX15" fmla="*/ 85472 w 177004"/>
                <a:gd name="connsiteY15" fmla="*/ 15471 h 136647"/>
                <a:gd name="connsiteX16" fmla="*/ 94286 w 177004"/>
                <a:gd name="connsiteY16" fmla="*/ 13944 h 136647"/>
                <a:gd name="connsiteX17" fmla="*/ 94310 w 177004"/>
                <a:gd name="connsiteY17" fmla="*/ 10431 h 136647"/>
                <a:gd name="connsiteX18" fmla="*/ 106007 w 177004"/>
                <a:gd name="connsiteY18" fmla="*/ 4806 h 136647"/>
                <a:gd name="connsiteX19" fmla="*/ 113024 w 177004"/>
                <a:gd name="connsiteY19" fmla="*/ 4268 h 136647"/>
                <a:gd name="connsiteX20" fmla="*/ 118654 w 177004"/>
                <a:gd name="connsiteY20" fmla="*/ 6967 h 136647"/>
                <a:gd name="connsiteX21" fmla="*/ 124658 w 177004"/>
                <a:gd name="connsiteY21" fmla="*/ 5131 h 136647"/>
                <a:gd name="connsiteX22" fmla="*/ 124526 w 177004"/>
                <a:gd name="connsiteY22" fmla="*/ 647 h 136647"/>
                <a:gd name="connsiteX23" fmla="*/ 128566 w 177004"/>
                <a:gd name="connsiteY23" fmla="*/ 1172 h 136647"/>
                <a:gd name="connsiteX24" fmla="*/ 140938 w 177004"/>
                <a:gd name="connsiteY24" fmla="*/ 11244 h 136647"/>
                <a:gd name="connsiteX25" fmla="*/ 139738 w 177004"/>
                <a:gd name="connsiteY25" fmla="*/ 12213 h 136647"/>
                <a:gd name="connsiteX26" fmla="*/ 134807 w 177004"/>
                <a:gd name="connsiteY26" fmla="*/ 10597 h 136647"/>
                <a:gd name="connsiteX27" fmla="*/ 133352 w 177004"/>
                <a:gd name="connsiteY27" fmla="*/ 13530 h 136647"/>
                <a:gd name="connsiteX28" fmla="*/ 134910 w 177004"/>
                <a:gd name="connsiteY28" fmla="*/ 17809 h 136647"/>
                <a:gd name="connsiteX29" fmla="*/ 134231 w 177004"/>
                <a:gd name="connsiteY29" fmla="*/ 20830 h 136647"/>
                <a:gd name="connsiteX30" fmla="*/ 131026 w 177004"/>
                <a:gd name="connsiteY30" fmla="*/ 23044 h 136647"/>
                <a:gd name="connsiteX31" fmla="*/ 136163 w 177004"/>
                <a:gd name="connsiteY31" fmla="*/ 26380 h 136647"/>
                <a:gd name="connsiteX32" fmla="*/ 142356 w 177004"/>
                <a:gd name="connsiteY32" fmla="*/ 23486 h 136647"/>
                <a:gd name="connsiteX33" fmla="*/ 146399 w 177004"/>
                <a:gd name="connsiteY33" fmla="*/ 31640 h 136647"/>
                <a:gd name="connsiteX34" fmla="*/ 150445 w 177004"/>
                <a:gd name="connsiteY34" fmla="*/ 35365 h 136647"/>
                <a:gd name="connsiteX35" fmla="*/ 171739 w 177004"/>
                <a:gd name="connsiteY35" fmla="*/ 35095 h 136647"/>
                <a:gd name="connsiteX36" fmla="*/ 175511 w 177004"/>
                <a:gd name="connsiteY36" fmla="*/ 39176 h 136647"/>
                <a:gd name="connsiteX37" fmla="*/ 172732 w 177004"/>
                <a:gd name="connsiteY37" fmla="*/ 44996 h 136647"/>
                <a:gd name="connsiteX38" fmla="*/ 169040 w 177004"/>
                <a:gd name="connsiteY38" fmla="*/ 50534 h 136647"/>
                <a:gd name="connsiteX39" fmla="*/ 153851 w 177004"/>
                <a:gd name="connsiteY39" fmla="*/ 56121 h 136647"/>
                <a:gd name="connsiteX40" fmla="*/ 158311 w 177004"/>
                <a:gd name="connsiteY40" fmla="*/ 58589 h 136647"/>
                <a:gd name="connsiteX41" fmla="*/ 160336 w 177004"/>
                <a:gd name="connsiteY41" fmla="*/ 65118 h 136647"/>
                <a:gd name="connsiteX42" fmla="*/ 151084 w 177004"/>
                <a:gd name="connsiteY42" fmla="*/ 70651 h 136647"/>
                <a:gd name="connsiteX43" fmla="*/ 141334 w 177004"/>
                <a:gd name="connsiteY43" fmla="*/ 73334 h 136647"/>
                <a:gd name="connsiteX44" fmla="*/ 139750 w 177004"/>
                <a:gd name="connsiteY44" fmla="*/ 70412 h 136647"/>
                <a:gd name="connsiteX45" fmla="*/ 130148 w 177004"/>
                <a:gd name="connsiteY45" fmla="*/ 74666 h 136647"/>
                <a:gd name="connsiteX46" fmla="*/ 123475 w 177004"/>
                <a:gd name="connsiteY46" fmla="*/ 74476 h 136647"/>
                <a:gd name="connsiteX47" fmla="*/ 112771 w 177004"/>
                <a:gd name="connsiteY47" fmla="*/ 77385 h 136647"/>
                <a:gd name="connsiteX48" fmla="*/ 104887 w 177004"/>
                <a:gd name="connsiteY48" fmla="*/ 74788 h 136647"/>
                <a:gd name="connsiteX49" fmla="*/ 95333 w 177004"/>
                <a:gd name="connsiteY49" fmla="*/ 79436 h 136647"/>
                <a:gd name="connsiteX50" fmla="*/ 97289 w 177004"/>
                <a:gd name="connsiteY50" fmla="*/ 82508 h 136647"/>
                <a:gd name="connsiteX51" fmla="*/ 90891 w 177004"/>
                <a:gd name="connsiteY51" fmla="*/ 83945 h 136647"/>
                <a:gd name="connsiteX52" fmla="*/ 92826 w 177004"/>
                <a:gd name="connsiteY52" fmla="*/ 89180 h 136647"/>
                <a:gd name="connsiteX53" fmla="*/ 88286 w 177004"/>
                <a:gd name="connsiteY53" fmla="*/ 89433 h 136647"/>
                <a:gd name="connsiteX54" fmla="*/ 84342 w 177004"/>
                <a:gd name="connsiteY54" fmla="*/ 94901 h 136647"/>
                <a:gd name="connsiteX55" fmla="*/ 78003 w 177004"/>
                <a:gd name="connsiteY55" fmla="*/ 91759 h 136647"/>
                <a:gd name="connsiteX56" fmla="*/ 68835 w 177004"/>
                <a:gd name="connsiteY56" fmla="*/ 90936 h 136647"/>
                <a:gd name="connsiteX57" fmla="*/ 63436 w 177004"/>
                <a:gd name="connsiteY57" fmla="*/ 86844 h 136647"/>
                <a:gd name="connsiteX58" fmla="*/ 8725 w 177004"/>
                <a:gd name="connsiteY58" fmla="*/ 136645 h 136647"/>
                <a:gd name="connsiteX59" fmla="*/ 21 w 177004"/>
                <a:gd name="connsiteY59" fmla="*/ 133172 h 136647"/>
                <a:gd name="connsiteX60" fmla="*/ 55350 w 177004"/>
                <a:gd name="connsiteY60" fmla="*/ 76413 h 136647"/>
                <a:gd name="connsiteX61" fmla="*/ 51997 w 177004"/>
                <a:gd name="connsiteY61" fmla="*/ 73153 h 136647"/>
                <a:gd name="connsiteX62" fmla="*/ 51281 w 177004"/>
                <a:gd name="connsiteY62" fmla="*/ 65463 h 136647"/>
                <a:gd name="connsiteX63" fmla="*/ 43432 w 177004"/>
                <a:gd name="connsiteY63" fmla="*/ 60919 h 136647"/>
                <a:gd name="connsiteX0" fmla="*/ 45398 w 178970"/>
                <a:gd name="connsiteY0" fmla="*/ 60919 h 136647"/>
                <a:gd name="connsiteX1" fmla="*/ 48921 w 178970"/>
                <a:gd name="connsiteY1" fmla="*/ 57053 h 136647"/>
                <a:gd name="connsiteX2" fmla="*/ 58501 w 178970"/>
                <a:gd name="connsiteY2" fmla="*/ 56982 h 136647"/>
                <a:gd name="connsiteX3" fmla="*/ 62651 w 178970"/>
                <a:gd name="connsiteY3" fmla="*/ 51067 h 136647"/>
                <a:gd name="connsiteX4" fmla="*/ 63446 w 178970"/>
                <a:gd name="connsiteY4" fmla="*/ 39213 h 136647"/>
                <a:gd name="connsiteX5" fmla="*/ 65360 w 178970"/>
                <a:gd name="connsiteY5" fmla="*/ 38065 h 136647"/>
                <a:gd name="connsiteX6" fmla="*/ 71762 w 178970"/>
                <a:gd name="connsiteY6" fmla="*/ 36795 h 136647"/>
                <a:gd name="connsiteX7" fmla="*/ 73917 w 178970"/>
                <a:gd name="connsiteY7" fmla="*/ 29365 h 136647"/>
                <a:gd name="connsiteX8" fmla="*/ 68098 w 178970"/>
                <a:gd name="connsiteY8" fmla="*/ 27482 h 136647"/>
                <a:gd name="connsiteX9" fmla="*/ 62249 w 178970"/>
                <a:gd name="connsiteY9" fmla="*/ 27801 h 136647"/>
                <a:gd name="connsiteX10" fmla="*/ 68971 w 178970"/>
                <a:gd name="connsiteY10" fmla="*/ 22635 h 136647"/>
                <a:gd name="connsiteX11" fmla="*/ 68121 w 178970"/>
                <a:gd name="connsiteY11" fmla="*/ 18225 h 136647"/>
                <a:gd name="connsiteX12" fmla="*/ 73782 w 178970"/>
                <a:gd name="connsiteY12" fmla="*/ 13017 h 136647"/>
                <a:gd name="connsiteX13" fmla="*/ 78143 w 178970"/>
                <a:gd name="connsiteY13" fmla="*/ 17642 h 136647"/>
                <a:gd name="connsiteX14" fmla="*/ 82330 w 178970"/>
                <a:gd name="connsiteY14" fmla="*/ 17129 h 136647"/>
                <a:gd name="connsiteX15" fmla="*/ 87438 w 178970"/>
                <a:gd name="connsiteY15" fmla="*/ 15471 h 136647"/>
                <a:gd name="connsiteX16" fmla="*/ 96252 w 178970"/>
                <a:gd name="connsiteY16" fmla="*/ 13944 h 136647"/>
                <a:gd name="connsiteX17" fmla="*/ 96276 w 178970"/>
                <a:gd name="connsiteY17" fmla="*/ 10431 h 136647"/>
                <a:gd name="connsiteX18" fmla="*/ 107973 w 178970"/>
                <a:gd name="connsiteY18" fmla="*/ 4806 h 136647"/>
                <a:gd name="connsiteX19" fmla="*/ 114990 w 178970"/>
                <a:gd name="connsiteY19" fmla="*/ 4268 h 136647"/>
                <a:gd name="connsiteX20" fmla="*/ 120620 w 178970"/>
                <a:gd name="connsiteY20" fmla="*/ 6967 h 136647"/>
                <a:gd name="connsiteX21" fmla="*/ 126624 w 178970"/>
                <a:gd name="connsiteY21" fmla="*/ 5131 h 136647"/>
                <a:gd name="connsiteX22" fmla="*/ 126492 w 178970"/>
                <a:gd name="connsiteY22" fmla="*/ 647 h 136647"/>
                <a:gd name="connsiteX23" fmla="*/ 130532 w 178970"/>
                <a:gd name="connsiteY23" fmla="*/ 1172 h 136647"/>
                <a:gd name="connsiteX24" fmla="*/ 142904 w 178970"/>
                <a:gd name="connsiteY24" fmla="*/ 11244 h 136647"/>
                <a:gd name="connsiteX25" fmla="*/ 141704 w 178970"/>
                <a:gd name="connsiteY25" fmla="*/ 12213 h 136647"/>
                <a:gd name="connsiteX26" fmla="*/ 136773 w 178970"/>
                <a:gd name="connsiteY26" fmla="*/ 10597 h 136647"/>
                <a:gd name="connsiteX27" fmla="*/ 135318 w 178970"/>
                <a:gd name="connsiteY27" fmla="*/ 13530 h 136647"/>
                <a:gd name="connsiteX28" fmla="*/ 136876 w 178970"/>
                <a:gd name="connsiteY28" fmla="*/ 17809 h 136647"/>
                <a:gd name="connsiteX29" fmla="*/ 136197 w 178970"/>
                <a:gd name="connsiteY29" fmla="*/ 20830 h 136647"/>
                <a:gd name="connsiteX30" fmla="*/ 132992 w 178970"/>
                <a:gd name="connsiteY30" fmla="*/ 23044 h 136647"/>
                <a:gd name="connsiteX31" fmla="*/ 138129 w 178970"/>
                <a:gd name="connsiteY31" fmla="*/ 26380 h 136647"/>
                <a:gd name="connsiteX32" fmla="*/ 144322 w 178970"/>
                <a:gd name="connsiteY32" fmla="*/ 23486 h 136647"/>
                <a:gd name="connsiteX33" fmla="*/ 148365 w 178970"/>
                <a:gd name="connsiteY33" fmla="*/ 31640 h 136647"/>
                <a:gd name="connsiteX34" fmla="*/ 152411 w 178970"/>
                <a:gd name="connsiteY34" fmla="*/ 35365 h 136647"/>
                <a:gd name="connsiteX35" fmla="*/ 173705 w 178970"/>
                <a:gd name="connsiteY35" fmla="*/ 35095 h 136647"/>
                <a:gd name="connsiteX36" fmla="*/ 177477 w 178970"/>
                <a:gd name="connsiteY36" fmla="*/ 39176 h 136647"/>
                <a:gd name="connsiteX37" fmla="*/ 174698 w 178970"/>
                <a:gd name="connsiteY37" fmla="*/ 44996 h 136647"/>
                <a:gd name="connsiteX38" fmla="*/ 171006 w 178970"/>
                <a:gd name="connsiteY38" fmla="*/ 50534 h 136647"/>
                <a:gd name="connsiteX39" fmla="*/ 155817 w 178970"/>
                <a:gd name="connsiteY39" fmla="*/ 56121 h 136647"/>
                <a:gd name="connsiteX40" fmla="*/ 160277 w 178970"/>
                <a:gd name="connsiteY40" fmla="*/ 58589 h 136647"/>
                <a:gd name="connsiteX41" fmla="*/ 162302 w 178970"/>
                <a:gd name="connsiteY41" fmla="*/ 65118 h 136647"/>
                <a:gd name="connsiteX42" fmla="*/ 153050 w 178970"/>
                <a:gd name="connsiteY42" fmla="*/ 70651 h 136647"/>
                <a:gd name="connsiteX43" fmla="*/ 143300 w 178970"/>
                <a:gd name="connsiteY43" fmla="*/ 73334 h 136647"/>
                <a:gd name="connsiteX44" fmla="*/ 141716 w 178970"/>
                <a:gd name="connsiteY44" fmla="*/ 70412 h 136647"/>
                <a:gd name="connsiteX45" fmla="*/ 132114 w 178970"/>
                <a:gd name="connsiteY45" fmla="*/ 74666 h 136647"/>
                <a:gd name="connsiteX46" fmla="*/ 125441 w 178970"/>
                <a:gd name="connsiteY46" fmla="*/ 74476 h 136647"/>
                <a:gd name="connsiteX47" fmla="*/ 114737 w 178970"/>
                <a:gd name="connsiteY47" fmla="*/ 77385 h 136647"/>
                <a:gd name="connsiteX48" fmla="*/ 106853 w 178970"/>
                <a:gd name="connsiteY48" fmla="*/ 74788 h 136647"/>
                <a:gd name="connsiteX49" fmla="*/ 97299 w 178970"/>
                <a:gd name="connsiteY49" fmla="*/ 79436 h 136647"/>
                <a:gd name="connsiteX50" fmla="*/ 99255 w 178970"/>
                <a:gd name="connsiteY50" fmla="*/ 82508 h 136647"/>
                <a:gd name="connsiteX51" fmla="*/ 92857 w 178970"/>
                <a:gd name="connsiteY51" fmla="*/ 83945 h 136647"/>
                <a:gd name="connsiteX52" fmla="*/ 94792 w 178970"/>
                <a:gd name="connsiteY52" fmla="*/ 89180 h 136647"/>
                <a:gd name="connsiteX53" fmla="*/ 90252 w 178970"/>
                <a:gd name="connsiteY53" fmla="*/ 89433 h 136647"/>
                <a:gd name="connsiteX54" fmla="*/ 86308 w 178970"/>
                <a:gd name="connsiteY54" fmla="*/ 94901 h 136647"/>
                <a:gd name="connsiteX55" fmla="*/ 79969 w 178970"/>
                <a:gd name="connsiteY55" fmla="*/ 91759 h 136647"/>
                <a:gd name="connsiteX56" fmla="*/ 70801 w 178970"/>
                <a:gd name="connsiteY56" fmla="*/ 90936 h 136647"/>
                <a:gd name="connsiteX57" fmla="*/ 65402 w 178970"/>
                <a:gd name="connsiteY57" fmla="*/ 86844 h 136647"/>
                <a:gd name="connsiteX58" fmla="*/ 10691 w 178970"/>
                <a:gd name="connsiteY58" fmla="*/ 136645 h 136647"/>
                <a:gd name="connsiteX59" fmla="*/ 1987 w 178970"/>
                <a:gd name="connsiteY59" fmla="*/ 133172 h 136647"/>
                <a:gd name="connsiteX60" fmla="*/ 16 w 178970"/>
                <a:gd name="connsiteY60" fmla="*/ 121499 h 136647"/>
                <a:gd name="connsiteX61" fmla="*/ 53963 w 178970"/>
                <a:gd name="connsiteY61" fmla="*/ 73153 h 136647"/>
                <a:gd name="connsiteX62" fmla="*/ 53247 w 178970"/>
                <a:gd name="connsiteY62" fmla="*/ 65463 h 136647"/>
                <a:gd name="connsiteX63" fmla="*/ 45398 w 178970"/>
                <a:gd name="connsiteY63" fmla="*/ 60919 h 136647"/>
                <a:gd name="connsiteX0" fmla="*/ 45593 w 179165"/>
                <a:gd name="connsiteY0" fmla="*/ 60919 h 136647"/>
                <a:gd name="connsiteX1" fmla="*/ 49116 w 179165"/>
                <a:gd name="connsiteY1" fmla="*/ 57053 h 136647"/>
                <a:gd name="connsiteX2" fmla="*/ 58696 w 179165"/>
                <a:gd name="connsiteY2" fmla="*/ 56982 h 136647"/>
                <a:gd name="connsiteX3" fmla="*/ 62846 w 179165"/>
                <a:gd name="connsiteY3" fmla="*/ 51067 h 136647"/>
                <a:gd name="connsiteX4" fmla="*/ 63641 w 179165"/>
                <a:gd name="connsiteY4" fmla="*/ 39213 h 136647"/>
                <a:gd name="connsiteX5" fmla="*/ 65555 w 179165"/>
                <a:gd name="connsiteY5" fmla="*/ 38065 h 136647"/>
                <a:gd name="connsiteX6" fmla="*/ 71957 w 179165"/>
                <a:gd name="connsiteY6" fmla="*/ 36795 h 136647"/>
                <a:gd name="connsiteX7" fmla="*/ 74112 w 179165"/>
                <a:gd name="connsiteY7" fmla="*/ 29365 h 136647"/>
                <a:gd name="connsiteX8" fmla="*/ 68293 w 179165"/>
                <a:gd name="connsiteY8" fmla="*/ 27482 h 136647"/>
                <a:gd name="connsiteX9" fmla="*/ 62444 w 179165"/>
                <a:gd name="connsiteY9" fmla="*/ 27801 h 136647"/>
                <a:gd name="connsiteX10" fmla="*/ 69166 w 179165"/>
                <a:gd name="connsiteY10" fmla="*/ 22635 h 136647"/>
                <a:gd name="connsiteX11" fmla="*/ 68316 w 179165"/>
                <a:gd name="connsiteY11" fmla="*/ 18225 h 136647"/>
                <a:gd name="connsiteX12" fmla="*/ 73977 w 179165"/>
                <a:gd name="connsiteY12" fmla="*/ 13017 h 136647"/>
                <a:gd name="connsiteX13" fmla="*/ 78338 w 179165"/>
                <a:gd name="connsiteY13" fmla="*/ 17642 h 136647"/>
                <a:gd name="connsiteX14" fmla="*/ 82525 w 179165"/>
                <a:gd name="connsiteY14" fmla="*/ 17129 h 136647"/>
                <a:gd name="connsiteX15" fmla="*/ 87633 w 179165"/>
                <a:gd name="connsiteY15" fmla="*/ 15471 h 136647"/>
                <a:gd name="connsiteX16" fmla="*/ 96447 w 179165"/>
                <a:gd name="connsiteY16" fmla="*/ 13944 h 136647"/>
                <a:gd name="connsiteX17" fmla="*/ 96471 w 179165"/>
                <a:gd name="connsiteY17" fmla="*/ 10431 h 136647"/>
                <a:gd name="connsiteX18" fmla="*/ 108168 w 179165"/>
                <a:gd name="connsiteY18" fmla="*/ 4806 h 136647"/>
                <a:gd name="connsiteX19" fmla="*/ 115185 w 179165"/>
                <a:gd name="connsiteY19" fmla="*/ 4268 h 136647"/>
                <a:gd name="connsiteX20" fmla="*/ 120815 w 179165"/>
                <a:gd name="connsiteY20" fmla="*/ 6967 h 136647"/>
                <a:gd name="connsiteX21" fmla="*/ 126819 w 179165"/>
                <a:gd name="connsiteY21" fmla="*/ 5131 h 136647"/>
                <a:gd name="connsiteX22" fmla="*/ 126687 w 179165"/>
                <a:gd name="connsiteY22" fmla="*/ 647 h 136647"/>
                <a:gd name="connsiteX23" fmla="*/ 130727 w 179165"/>
                <a:gd name="connsiteY23" fmla="*/ 1172 h 136647"/>
                <a:gd name="connsiteX24" fmla="*/ 143099 w 179165"/>
                <a:gd name="connsiteY24" fmla="*/ 11244 h 136647"/>
                <a:gd name="connsiteX25" fmla="*/ 141899 w 179165"/>
                <a:gd name="connsiteY25" fmla="*/ 12213 h 136647"/>
                <a:gd name="connsiteX26" fmla="*/ 136968 w 179165"/>
                <a:gd name="connsiteY26" fmla="*/ 10597 h 136647"/>
                <a:gd name="connsiteX27" fmla="*/ 135513 w 179165"/>
                <a:gd name="connsiteY27" fmla="*/ 13530 h 136647"/>
                <a:gd name="connsiteX28" fmla="*/ 137071 w 179165"/>
                <a:gd name="connsiteY28" fmla="*/ 17809 h 136647"/>
                <a:gd name="connsiteX29" fmla="*/ 136392 w 179165"/>
                <a:gd name="connsiteY29" fmla="*/ 20830 h 136647"/>
                <a:gd name="connsiteX30" fmla="*/ 133187 w 179165"/>
                <a:gd name="connsiteY30" fmla="*/ 23044 h 136647"/>
                <a:gd name="connsiteX31" fmla="*/ 138324 w 179165"/>
                <a:gd name="connsiteY31" fmla="*/ 26380 h 136647"/>
                <a:gd name="connsiteX32" fmla="*/ 144517 w 179165"/>
                <a:gd name="connsiteY32" fmla="*/ 23486 h 136647"/>
                <a:gd name="connsiteX33" fmla="*/ 148560 w 179165"/>
                <a:gd name="connsiteY33" fmla="*/ 31640 h 136647"/>
                <a:gd name="connsiteX34" fmla="*/ 152606 w 179165"/>
                <a:gd name="connsiteY34" fmla="*/ 35365 h 136647"/>
                <a:gd name="connsiteX35" fmla="*/ 173900 w 179165"/>
                <a:gd name="connsiteY35" fmla="*/ 35095 h 136647"/>
                <a:gd name="connsiteX36" fmla="*/ 177672 w 179165"/>
                <a:gd name="connsiteY36" fmla="*/ 39176 h 136647"/>
                <a:gd name="connsiteX37" fmla="*/ 174893 w 179165"/>
                <a:gd name="connsiteY37" fmla="*/ 44996 h 136647"/>
                <a:gd name="connsiteX38" fmla="*/ 171201 w 179165"/>
                <a:gd name="connsiteY38" fmla="*/ 50534 h 136647"/>
                <a:gd name="connsiteX39" fmla="*/ 156012 w 179165"/>
                <a:gd name="connsiteY39" fmla="*/ 56121 h 136647"/>
                <a:gd name="connsiteX40" fmla="*/ 160472 w 179165"/>
                <a:gd name="connsiteY40" fmla="*/ 58589 h 136647"/>
                <a:gd name="connsiteX41" fmla="*/ 162497 w 179165"/>
                <a:gd name="connsiteY41" fmla="*/ 65118 h 136647"/>
                <a:gd name="connsiteX42" fmla="*/ 153245 w 179165"/>
                <a:gd name="connsiteY42" fmla="*/ 70651 h 136647"/>
                <a:gd name="connsiteX43" fmla="*/ 143495 w 179165"/>
                <a:gd name="connsiteY43" fmla="*/ 73334 h 136647"/>
                <a:gd name="connsiteX44" fmla="*/ 141911 w 179165"/>
                <a:gd name="connsiteY44" fmla="*/ 70412 h 136647"/>
                <a:gd name="connsiteX45" fmla="*/ 132309 w 179165"/>
                <a:gd name="connsiteY45" fmla="*/ 74666 h 136647"/>
                <a:gd name="connsiteX46" fmla="*/ 125636 w 179165"/>
                <a:gd name="connsiteY46" fmla="*/ 74476 h 136647"/>
                <a:gd name="connsiteX47" fmla="*/ 114932 w 179165"/>
                <a:gd name="connsiteY47" fmla="*/ 77385 h 136647"/>
                <a:gd name="connsiteX48" fmla="*/ 107048 w 179165"/>
                <a:gd name="connsiteY48" fmla="*/ 74788 h 136647"/>
                <a:gd name="connsiteX49" fmla="*/ 97494 w 179165"/>
                <a:gd name="connsiteY49" fmla="*/ 79436 h 136647"/>
                <a:gd name="connsiteX50" fmla="*/ 99450 w 179165"/>
                <a:gd name="connsiteY50" fmla="*/ 82508 h 136647"/>
                <a:gd name="connsiteX51" fmla="*/ 93052 w 179165"/>
                <a:gd name="connsiteY51" fmla="*/ 83945 h 136647"/>
                <a:gd name="connsiteX52" fmla="*/ 94987 w 179165"/>
                <a:gd name="connsiteY52" fmla="*/ 89180 h 136647"/>
                <a:gd name="connsiteX53" fmla="*/ 90447 w 179165"/>
                <a:gd name="connsiteY53" fmla="*/ 89433 h 136647"/>
                <a:gd name="connsiteX54" fmla="*/ 86503 w 179165"/>
                <a:gd name="connsiteY54" fmla="*/ 94901 h 136647"/>
                <a:gd name="connsiteX55" fmla="*/ 80164 w 179165"/>
                <a:gd name="connsiteY55" fmla="*/ 91759 h 136647"/>
                <a:gd name="connsiteX56" fmla="*/ 70996 w 179165"/>
                <a:gd name="connsiteY56" fmla="*/ 90936 h 136647"/>
                <a:gd name="connsiteX57" fmla="*/ 65597 w 179165"/>
                <a:gd name="connsiteY57" fmla="*/ 86844 h 136647"/>
                <a:gd name="connsiteX58" fmla="*/ 10886 w 179165"/>
                <a:gd name="connsiteY58" fmla="*/ 136645 h 136647"/>
                <a:gd name="connsiteX59" fmla="*/ 2182 w 179165"/>
                <a:gd name="connsiteY59" fmla="*/ 133172 h 136647"/>
                <a:gd name="connsiteX60" fmla="*/ 211 w 179165"/>
                <a:gd name="connsiteY60" fmla="*/ 121499 h 136647"/>
                <a:gd name="connsiteX61" fmla="*/ 1803 w 179165"/>
                <a:gd name="connsiteY61" fmla="*/ 114947 h 136647"/>
                <a:gd name="connsiteX62" fmla="*/ 53442 w 179165"/>
                <a:gd name="connsiteY62" fmla="*/ 65463 h 136647"/>
                <a:gd name="connsiteX63" fmla="*/ 45593 w 179165"/>
                <a:gd name="connsiteY63" fmla="*/ 60919 h 136647"/>
                <a:gd name="connsiteX0" fmla="*/ 56350 w 189922"/>
                <a:gd name="connsiteY0" fmla="*/ 60919 h 136647"/>
                <a:gd name="connsiteX1" fmla="*/ 59873 w 189922"/>
                <a:gd name="connsiteY1" fmla="*/ 57053 h 136647"/>
                <a:gd name="connsiteX2" fmla="*/ 69453 w 189922"/>
                <a:gd name="connsiteY2" fmla="*/ 56982 h 136647"/>
                <a:gd name="connsiteX3" fmla="*/ 73603 w 189922"/>
                <a:gd name="connsiteY3" fmla="*/ 51067 h 136647"/>
                <a:gd name="connsiteX4" fmla="*/ 74398 w 189922"/>
                <a:gd name="connsiteY4" fmla="*/ 39213 h 136647"/>
                <a:gd name="connsiteX5" fmla="*/ 76312 w 189922"/>
                <a:gd name="connsiteY5" fmla="*/ 38065 h 136647"/>
                <a:gd name="connsiteX6" fmla="*/ 82714 w 189922"/>
                <a:gd name="connsiteY6" fmla="*/ 36795 h 136647"/>
                <a:gd name="connsiteX7" fmla="*/ 84869 w 189922"/>
                <a:gd name="connsiteY7" fmla="*/ 29365 h 136647"/>
                <a:gd name="connsiteX8" fmla="*/ 79050 w 189922"/>
                <a:gd name="connsiteY8" fmla="*/ 27482 h 136647"/>
                <a:gd name="connsiteX9" fmla="*/ 73201 w 189922"/>
                <a:gd name="connsiteY9" fmla="*/ 27801 h 136647"/>
                <a:gd name="connsiteX10" fmla="*/ 79923 w 189922"/>
                <a:gd name="connsiteY10" fmla="*/ 22635 h 136647"/>
                <a:gd name="connsiteX11" fmla="*/ 79073 w 189922"/>
                <a:gd name="connsiteY11" fmla="*/ 18225 h 136647"/>
                <a:gd name="connsiteX12" fmla="*/ 84734 w 189922"/>
                <a:gd name="connsiteY12" fmla="*/ 13017 h 136647"/>
                <a:gd name="connsiteX13" fmla="*/ 89095 w 189922"/>
                <a:gd name="connsiteY13" fmla="*/ 17642 h 136647"/>
                <a:gd name="connsiteX14" fmla="*/ 93282 w 189922"/>
                <a:gd name="connsiteY14" fmla="*/ 17129 h 136647"/>
                <a:gd name="connsiteX15" fmla="*/ 98390 w 189922"/>
                <a:gd name="connsiteY15" fmla="*/ 15471 h 136647"/>
                <a:gd name="connsiteX16" fmla="*/ 107204 w 189922"/>
                <a:gd name="connsiteY16" fmla="*/ 13944 h 136647"/>
                <a:gd name="connsiteX17" fmla="*/ 107228 w 189922"/>
                <a:gd name="connsiteY17" fmla="*/ 10431 h 136647"/>
                <a:gd name="connsiteX18" fmla="*/ 118925 w 189922"/>
                <a:gd name="connsiteY18" fmla="*/ 4806 h 136647"/>
                <a:gd name="connsiteX19" fmla="*/ 125942 w 189922"/>
                <a:gd name="connsiteY19" fmla="*/ 4268 h 136647"/>
                <a:gd name="connsiteX20" fmla="*/ 131572 w 189922"/>
                <a:gd name="connsiteY20" fmla="*/ 6967 h 136647"/>
                <a:gd name="connsiteX21" fmla="*/ 137576 w 189922"/>
                <a:gd name="connsiteY21" fmla="*/ 5131 h 136647"/>
                <a:gd name="connsiteX22" fmla="*/ 137444 w 189922"/>
                <a:gd name="connsiteY22" fmla="*/ 647 h 136647"/>
                <a:gd name="connsiteX23" fmla="*/ 141484 w 189922"/>
                <a:gd name="connsiteY23" fmla="*/ 1172 h 136647"/>
                <a:gd name="connsiteX24" fmla="*/ 153856 w 189922"/>
                <a:gd name="connsiteY24" fmla="*/ 11244 h 136647"/>
                <a:gd name="connsiteX25" fmla="*/ 152656 w 189922"/>
                <a:gd name="connsiteY25" fmla="*/ 12213 h 136647"/>
                <a:gd name="connsiteX26" fmla="*/ 147725 w 189922"/>
                <a:gd name="connsiteY26" fmla="*/ 10597 h 136647"/>
                <a:gd name="connsiteX27" fmla="*/ 146270 w 189922"/>
                <a:gd name="connsiteY27" fmla="*/ 13530 h 136647"/>
                <a:gd name="connsiteX28" fmla="*/ 147828 w 189922"/>
                <a:gd name="connsiteY28" fmla="*/ 17809 h 136647"/>
                <a:gd name="connsiteX29" fmla="*/ 147149 w 189922"/>
                <a:gd name="connsiteY29" fmla="*/ 20830 h 136647"/>
                <a:gd name="connsiteX30" fmla="*/ 143944 w 189922"/>
                <a:gd name="connsiteY30" fmla="*/ 23044 h 136647"/>
                <a:gd name="connsiteX31" fmla="*/ 149081 w 189922"/>
                <a:gd name="connsiteY31" fmla="*/ 26380 h 136647"/>
                <a:gd name="connsiteX32" fmla="*/ 155274 w 189922"/>
                <a:gd name="connsiteY32" fmla="*/ 23486 h 136647"/>
                <a:gd name="connsiteX33" fmla="*/ 159317 w 189922"/>
                <a:gd name="connsiteY33" fmla="*/ 31640 h 136647"/>
                <a:gd name="connsiteX34" fmla="*/ 163363 w 189922"/>
                <a:gd name="connsiteY34" fmla="*/ 35365 h 136647"/>
                <a:gd name="connsiteX35" fmla="*/ 184657 w 189922"/>
                <a:gd name="connsiteY35" fmla="*/ 35095 h 136647"/>
                <a:gd name="connsiteX36" fmla="*/ 188429 w 189922"/>
                <a:gd name="connsiteY36" fmla="*/ 39176 h 136647"/>
                <a:gd name="connsiteX37" fmla="*/ 185650 w 189922"/>
                <a:gd name="connsiteY37" fmla="*/ 44996 h 136647"/>
                <a:gd name="connsiteX38" fmla="*/ 181958 w 189922"/>
                <a:gd name="connsiteY38" fmla="*/ 50534 h 136647"/>
                <a:gd name="connsiteX39" fmla="*/ 166769 w 189922"/>
                <a:gd name="connsiteY39" fmla="*/ 56121 h 136647"/>
                <a:gd name="connsiteX40" fmla="*/ 171229 w 189922"/>
                <a:gd name="connsiteY40" fmla="*/ 58589 h 136647"/>
                <a:gd name="connsiteX41" fmla="*/ 173254 w 189922"/>
                <a:gd name="connsiteY41" fmla="*/ 65118 h 136647"/>
                <a:gd name="connsiteX42" fmla="*/ 164002 w 189922"/>
                <a:gd name="connsiteY42" fmla="*/ 70651 h 136647"/>
                <a:gd name="connsiteX43" fmla="*/ 154252 w 189922"/>
                <a:gd name="connsiteY43" fmla="*/ 73334 h 136647"/>
                <a:gd name="connsiteX44" fmla="*/ 152668 w 189922"/>
                <a:gd name="connsiteY44" fmla="*/ 70412 h 136647"/>
                <a:gd name="connsiteX45" fmla="*/ 143066 w 189922"/>
                <a:gd name="connsiteY45" fmla="*/ 74666 h 136647"/>
                <a:gd name="connsiteX46" fmla="*/ 136393 w 189922"/>
                <a:gd name="connsiteY46" fmla="*/ 74476 h 136647"/>
                <a:gd name="connsiteX47" fmla="*/ 125689 w 189922"/>
                <a:gd name="connsiteY47" fmla="*/ 77385 h 136647"/>
                <a:gd name="connsiteX48" fmla="*/ 117805 w 189922"/>
                <a:gd name="connsiteY48" fmla="*/ 74788 h 136647"/>
                <a:gd name="connsiteX49" fmla="*/ 108251 w 189922"/>
                <a:gd name="connsiteY49" fmla="*/ 79436 h 136647"/>
                <a:gd name="connsiteX50" fmla="*/ 110207 w 189922"/>
                <a:gd name="connsiteY50" fmla="*/ 82508 h 136647"/>
                <a:gd name="connsiteX51" fmla="*/ 103809 w 189922"/>
                <a:gd name="connsiteY51" fmla="*/ 83945 h 136647"/>
                <a:gd name="connsiteX52" fmla="*/ 105744 w 189922"/>
                <a:gd name="connsiteY52" fmla="*/ 89180 h 136647"/>
                <a:gd name="connsiteX53" fmla="*/ 101204 w 189922"/>
                <a:gd name="connsiteY53" fmla="*/ 89433 h 136647"/>
                <a:gd name="connsiteX54" fmla="*/ 97260 w 189922"/>
                <a:gd name="connsiteY54" fmla="*/ 94901 h 136647"/>
                <a:gd name="connsiteX55" fmla="*/ 90921 w 189922"/>
                <a:gd name="connsiteY55" fmla="*/ 91759 h 136647"/>
                <a:gd name="connsiteX56" fmla="*/ 81753 w 189922"/>
                <a:gd name="connsiteY56" fmla="*/ 90936 h 136647"/>
                <a:gd name="connsiteX57" fmla="*/ 76354 w 189922"/>
                <a:gd name="connsiteY57" fmla="*/ 86844 h 136647"/>
                <a:gd name="connsiteX58" fmla="*/ 21643 w 189922"/>
                <a:gd name="connsiteY58" fmla="*/ 136645 h 136647"/>
                <a:gd name="connsiteX59" fmla="*/ 12939 w 189922"/>
                <a:gd name="connsiteY59" fmla="*/ 133172 h 136647"/>
                <a:gd name="connsiteX60" fmla="*/ 10968 w 189922"/>
                <a:gd name="connsiteY60" fmla="*/ 121499 h 136647"/>
                <a:gd name="connsiteX61" fmla="*/ 12560 w 189922"/>
                <a:gd name="connsiteY61" fmla="*/ 114947 h 136647"/>
                <a:gd name="connsiteX62" fmla="*/ 16 w 189922"/>
                <a:gd name="connsiteY62" fmla="*/ 106790 h 136647"/>
                <a:gd name="connsiteX63" fmla="*/ 56350 w 189922"/>
                <a:gd name="connsiteY63" fmla="*/ 60919 h 136647"/>
                <a:gd name="connsiteX0" fmla="*/ 2174 w 191073"/>
                <a:gd name="connsiteY0" fmla="*/ 96786 h 136647"/>
                <a:gd name="connsiteX1" fmla="*/ 61024 w 191073"/>
                <a:gd name="connsiteY1" fmla="*/ 57053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75549 w 191073"/>
                <a:gd name="connsiteY5" fmla="*/ 392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9866 w 191073"/>
                <a:gd name="connsiteY6" fmla="*/ 58970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12289 w 191073"/>
                <a:gd name="connsiteY5" fmla="*/ 55806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8650 w 191073"/>
                <a:gd name="connsiteY9" fmla="*/ 37562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7367 w 191073"/>
                <a:gd name="connsiteY13" fmla="*/ 7234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7367 w 191073"/>
                <a:gd name="connsiteY11" fmla="*/ 7234 h 136647"/>
                <a:gd name="connsiteX12" fmla="*/ 90246 w 191073"/>
                <a:gd name="connsiteY12" fmla="*/ 17642 h 136647"/>
                <a:gd name="connsiteX13" fmla="*/ 94433 w 191073"/>
                <a:gd name="connsiteY13" fmla="*/ 17129 h 136647"/>
                <a:gd name="connsiteX14" fmla="*/ 99541 w 191073"/>
                <a:gd name="connsiteY14" fmla="*/ 15471 h 136647"/>
                <a:gd name="connsiteX15" fmla="*/ 108355 w 191073"/>
                <a:gd name="connsiteY15" fmla="*/ 13944 h 136647"/>
                <a:gd name="connsiteX16" fmla="*/ 108379 w 191073"/>
                <a:gd name="connsiteY16" fmla="*/ 10431 h 136647"/>
                <a:gd name="connsiteX17" fmla="*/ 120076 w 191073"/>
                <a:gd name="connsiteY17" fmla="*/ 4806 h 136647"/>
                <a:gd name="connsiteX18" fmla="*/ 127093 w 191073"/>
                <a:gd name="connsiteY18" fmla="*/ 4268 h 136647"/>
                <a:gd name="connsiteX19" fmla="*/ 132723 w 191073"/>
                <a:gd name="connsiteY19" fmla="*/ 6967 h 136647"/>
                <a:gd name="connsiteX20" fmla="*/ 138727 w 191073"/>
                <a:gd name="connsiteY20" fmla="*/ 5131 h 136647"/>
                <a:gd name="connsiteX21" fmla="*/ 138595 w 191073"/>
                <a:gd name="connsiteY21" fmla="*/ 647 h 136647"/>
                <a:gd name="connsiteX22" fmla="*/ 142635 w 191073"/>
                <a:gd name="connsiteY22" fmla="*/ 1172 h 136647"/>
                <a:gd name="connsiteX23" fmla="*/ 155007 w 191073"/>
                <a:gd name="connsiteY23" fmla="*/ 11244 h 136647"/>
                <a:gd name="connsiteX24" fmla="*/ 153807 w 191073"/>
                <a:gd name="connsiteY24" fmla="*/ 12213 h 136647"/>
                <a:gd name="connsiteX25" fmla="*/ 148876 w 191073"/>
                <a:gd name="connsiteY25" fmla="*/ 10597 h 136647"/>
                <a:gd name="connsiteX26" fmla="*/ 147421 w 191073"/>
                <a:gd name="connsiteY26" fmla="*/ 13530 h 136647"/>
                <a:gd name="connsiteX27" fmla="*/ 148979 w 191073"/>
                <a:gd name="connsiteY27" fmla="*/ 17809 h 136647"/>
                <a:gd name="connsiteX28" fmla="*/ 148300 w 191073"/>
                <a:gd name="connsiteY28" fmla="*/ 20830 h 136647"/>
                <a:gd name="connsiteX29" fmla="*/ 145095 w 191073"/>
                <a:gd name="connsiteY29" fmla="*/ 23044 h 136647"/>
                <a:gd name="connsiteX30" fmla="*/ 150232 w 191073"/>
                <a:gd name="connsiteY30" fmla="*/ 26380 h 136647"/>
                <a:gd name="connsiteX31" fmla="*/ 156425 w 191073"/>
                <a:gd name="connsiteY31" fmla="*/ 23486 h 136647"/>
                <a:gd name="connsiteX32" fmla="*/ 160468 w 191073"/>
                <a:gd name="connsiteY32" fmla="*/ 31640 h 136647"/>
                <a:gd name="connsiteX33" fmla="*/ 164514 w 191073"/>
                <a:gd name="connsiteY33" fmla="*/ 35365 h 136647"/>
                <a:gd name="connsiteX34" fmla="*/ 185808 w 191073"/>
                <a:gd name="connsiteY34" fmla="*/ 35095 h 136647"/>
                <a:gd name="connsiteX35" fmla="*/ 189580 w 191073"/>
                <a:gd name="connsiteY35" fmla="*/ 39176 h 136647"/>
                <a:gd name="connsiteX36" fmla="*/ 186801 w 191073"/>
                <a:gd name="connsiteY36" fmla="*/ 44996 h 136647"/>
                <a:gd name="connsiteX37" fmla="*/ 183109 w 191073"/>
                <a:gd name="connsiteY37" fmla="*/ 50534 h 136647"/>
                <a:gd name="connsiteX38" fmla="*/ 167920 w 191073"/>
                <a:gd name="connsiteY38" fmla="*/ 56121 h 136647"/>
                <a:gd name="connsiteX39" fmla="*/ 172380 w 191073"/>
                <a:gd name="connsiteY39" fmla="*/ 58589 h 136647"/>
                <a:gd name="connsiteX40" fmla="*/ 174405 w 191073"/>
                <a:gd name="connsiteY40" fmla="*/ 65118 h 136647"/>
                <a:gd name="connsiteX41" fmla="*/ 165153 w 191073"/>
                <a:gd name="connsiteY41" fmla="*/ 70651 h 136647"/>
                <a:gd name="connsiteX42" fmla="*/ 155403 w 191073"/>
                <a:gd name="connsiteY42" fmla="*/ 73334 h 136647"/>
                <a:gd name="connsiteX43" fmla="*/ 153819 w 191073"/>
                <a:gd name="connsiteY43" fmla="*/ 70412 h 136647"/>
                <a:gd name="connsiteX44" fmla="*/ 144217 w 191073"/>
                <a:gd name="connsiteY44" fmla="*/ 74666 h 136647"/>
                <a:gd name="connsiteX45" fmla="*/ 137544 w 191073"/>
                <a:gd name="connsiteY45" fmla="*/ 74476 h 136647"/>
                <a:gd name="connsiteX46" fmla="*/ 126840 w 191073"/>
                <a:gd name="connsiteY46" fmla="*/ 77385 h 136647"/>
                <a:gd name="connsiteX47" fmla="*/ 118956 w 191073"/>
                <a:gd name="connsiteY47" fmla="*/ 74788 h 136647"/>
                <a:gd name="connsiteX48" fmla="*/ 109402 w 191073"/>
                <a:gd name="connsiteY48" fmla="*/ 79436 h 136647"/>
                <a:gd name="connsiteX49" fmla="*/ 111358 w 191073"/>
                <a:gd name="connsiteY49" fmla="*/ 82508 h 136647"/>
                <a:gd name="connsiteX50" fmla="*/ 104960 w 191073"/>
                <a:gd name="connsiteY50" fmla="*/ 83945 h 136647"/>
                <a:gd name="connsiteX51" fmla="*/ 106895 w 191073"/>
                <a:gd name="connsiteY51" fmla="*/ 89180 h 136647"/>
                <a:gd name="connsiteX52" fmla="*/ 102355 w 191073"/>
                <a:gd name="connsiteY52" fmla="*/ 89433 h 136647"/>
                <a:gd name="connsiteX53" fmla="*/ 98411 w 191073"/>
                <a:gd name="connsiteY53" fmla="*/ 94901 h 136647"/>
                <a:gd name="connsiteX54" fmla="*/ 92072 w 191073"/>
                <a:gd name="connsiteY54" fmla="*/ 91759 h 136647"/>
                <a:gd name="connsiteX55" fmla="*/ 82904 w 191073"/>
                <a:gd name="connsiteY55" fmla="*/ 90936 h 136647"/>
                <a:gd name="connsiteX56" fmla="*/ 77505 w 191073"/>
                <a:gd name="connsiteY56" fmla="*/ 86844 h 136647"/>
                <a:gd name="connsiteX57" fmla="*/ 22794 w 191073"/>
                <a:gd name="connsiteY57" fmla="*/ 136645 h 136647"/>
                <a:gd name="connsiteX58" fmla="*/ 14090 w 191073"/>
                <a:gd name="connsiteY58" fmla="*/ 133172 h 136647"/>
                <a:gd name="connsiteX59" fmla="*/ 12119 w 191073"/>
                <a:gd name="connsiteY59" fmla="*/ 121499 h 136647"/>
                <a:gd name="connsiteX60" fmla="*/ 13711 w 191073"/>
                <a:gd name="connsiteY60" fmla="*/ 114947 h 136647"/>
                <a:gd name="connsiteX61" fmla="*/ 1167 w 191073"/>
                <a:gd name="connsiteY61" fmla="*/ 106790 h 136647"/>
                <a:gd name="connsiteX62" fmla="*/ 2174 w 191073"/>
                <a:gd name="connsiteY62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6623 w 191073"/>
                <a:gd name="connsiteY11" fmla="*/ 21010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120292 h 160153"/>
                <a:gd name="connsiteX1" fmla="*/ 4504 w 191073"/>
                <a:gd name="connsiteY1" fmla="*/ 108747 h 160153"/>
                <a:gd name="connsiteX2" fmla="*/ 10021 w 191073"/>
                <a:gd name="connsiteY2" fmla="*/ 106566 h 160153"/>
                <a:gd name="connsiteX3" fmla="*/ 3145 w 191073"/>
                <a:gd name="connsiteY3" fmla="*/ 96863 h 160153"/>
                <a:gd name="connsiteX4" fmla="*/ 11933 w 191073"/>
                <a:gd name="connsiteY4" fmla="*/ 93194 h 160153"/>
                <a:gd name="connsiteX5" fmla="*/ 8232 w 191073"/>
                <a:gd name="connsiteY5" fmla="*/ 83981 h 160153"/>
                <a:gd name="connsiteX6" fmla="*/ 14666 w 191073"/>
                <a:gd name="connsiteY6" fmla="*/ 79432 h 160153"/>
                <a:gd name="connsiteX7" fmla="*/ 25662 w 191073"/>
                <a:gd name="connsiteY7" fmla="*/ 78083 h 160153"/>
                <a:gd name="connsiteX8" fmla="*/ 40567 w 191073"/>
                <a:gd name="connsiteY8" fmla="*/ 67762 h 160153"/>
                <a:gd name="connsiteX9" fmla="*/ 57479 w 191073"/>
                <a:gd name="connsiteY9" fmla="*/ 54000 h 160153"/>
                <a:gd name="connsiteX10" fmla="*/ 63298 w 191073"/>
                <a:gd name="connsiteY10" fmla="*/ 55349 h 160153"/>
                <a:gd name="connsiteX11" fmla="*/ 76623 w 191073"/>
                <a:gd name="connsiteY11" fmla="*/ 44516 h 160153"/>
                <a:gd name="connsiteX12" fmla="*/ 87367 w 191073"/>
                <a:gd name="connsiteY12" fmla="*/ 30740 h 160153"/>
                <a:gd name="connsiteX13" fmla="*/ 108572 w 191073"/>
                <a:gd name="connsiteY13" fmla="*/ 1 h 160153"/>
                <a:gd name="connsiteX14" fmla="*/ 94433 w 191073"/>
                <a:gd name="connsiteY14" fmla="*/ 40635 h 160153"/>
                <a:gd name="connsiteX15" fmla="*/ 99541 w 191073"/>
                <a:gd name="connsiteY15" fmla="*/ 38977 h 160153"/>
                <a:gd name="connsiteX16" fmla="*/ 108355 w 191073"/>
                <a:gd name="connsiteY16" fmla="*/ 37450 h 160153"/>
                <a:gd name="connsiteX17" fmla="*/ 108379 w 191073"/>
                <a:gd name="connsiteY17" fmla="*/ 33937 h 160153"/>
                <a:gd name="connsiteX18" fmla="*/ 120076 w 191073"/>
                <a:gd name="connsiteY18" fmla="*/ 28312 h 160153"/>
                <a:gd name="connsiteX19" fmla="*/ 127093 w 191073"/>
                <a:gd name="connsiteY19" fmla="*/ 27774 h 160153"/>
                <a:gd name="connsiteX20" fmla="*/ 132723 w 191073"/>
                <a:gd name="connsiteY20" fmla="*/ 30473 h 160153"/>
                <a:gd name="connsiteX21" fmla="*/ 138727 w 191073"/>
                <a:gd name="connsiteY21" fmla="*/ 28637 h 160153"/>
                <a:gd name="connsiteX22" fmla="*/ 138595 w 191073"/>
                <a:gd name="connsiteY22" fmla="*/ 24153 h 160153"/>
                <a:gd name="connsiteX23" fmla="*/ 142635 w 191073"/>
                <a:gd name="connsiteY23" fmla="*/ 24678 h 160153"/>
                <a:gd name="connsiteX24" fmla="*/ 155007 w 191073"/>
                <a:gd name="connsiteY24" fmla="*/ 34750 h 160153"/>
                <a:gd name="connsiteX25" fmla="*/ 153807 w 191073"/>
                <a:gd name="connsiteY25" fmla="*/ 35719 h 160153"/>
                <a:gd name="connsiteX26" fmla="*/ 148876 w 191073"/>
                <a:gd name="connsiteY26" fmla="*/ 34103 h 160153"/>
                <a:gd name="connsiteX27" fmla="*/ 147421 w 191073"/>
                <a:gd name="connsiteY27" fmla="*/ 37036 h 160153"/>
                <a:gd name="connsiteX28" fmla="*/ 148979 w 191073"/>
                <a:gd name="connsiteY28" fmla="*/ 41315 h 160153"/>
                <a:gd name="connsiteX29" fmla="*/ 148300 w 191073"/>
                <a:gd name="connsiteY29" fmla="*/ 44336 h 160153"/>
                <a:gd name="connsiteX30" fmla="*/ 145095 w 191073"/>
                <a:gd name="connsiteY30" fmla="*/ 46550 h 160153"/>
                <a:gd name="connsiteX31" fmla="*/ 150232 w 191073"/>
                <a:gd name="connsiteY31" fmla="*/ 49886 h 160153"/>
                <a:gd name="connsiteX32" fmla="*/ 156425 w 191073"/>
                <a:gd name="connsiteY32" fmla="*/ 46992 h 160153"/>
                <a:gd name="connsiteX33" fmla="*/ 160468 w 191073"/>
                <a:gd name="connsiteY33" fmla="*/ 55146 h 160153"/>
                <a:gd name="connsiteX34" fmla="*/ 164514 w 191073"/>
                <a:gd name="connsiteY34" fmla="*/ 58871 h 160153"/>
                <a:gd name="connsiteX35" fmla="*/ 185808 w 191073"/>
                <a:gd name="connsiteY35" fmla="*/ 58601 h 160153"/>
                <a:gd name="connsiteX36" fmla="*/ 189580 w 191073"/>
                <a:gd name="connsiteY36" fmla="*/ 62682 h 160153"/>
                <a:gd name="connsiteX37" fmla="*/ 186801 w 191073"/>
                <a:gd name="connsiteY37" fmla="*/ 68502 h 160153"/>
                <a:gd name="connsiteX38" fmla="*/ 183109 w 191073"/>
                <a:gd name="connsiteY38" fmla="*/ 74040 h 160153"/>
                <a:gd name="connsiteX39" fmla="*/ 167920 w 191073"/>
                <a:gd name="connsiteY39" fmla="*/ 79627 h 160153"/>
                <a:gd name="connsiteX40" fmla="*/ 172380 w 191073"/>
                <a:gd name="connsiteY40" fmla="*/ 82095 h 160153"/>
                <a:gd name="connsiteX41" fmla="*/ 174405 w 191073"/>
                <a:gd name="connsiteY41" fmla="*/ 88624 h 160153"/>
                <a:gd name="connsiteX42" fmla="*/ 165153 w 191073"/>
                <a:gd name="connsiteY42" fmla="*/ 94157 h 160153"/>
                <a:gd name="connsiteX43" fmla="*/ 155403 w 191073"/>
                <a:gd name="connsiteY43" fmla="*/ 96840 h 160153"/>
                <a:gd name="connsiteX44" fmla="*/ 153819 w 191073"/>
                <a:gd name="connsiteY44" fmla="*/ 93918 h 160153"/>
                <a:gd name="connsiteX45" fmla="*/ 144217 w 191073"/>
                <a:gd name="connsiteY45" fmla="*/ 98172 h 160153"/>
                <a:gd name="connsiteX46" fmla="*/ 137544 w 191073"/>
                <a:gd name="connsiteY46" fmla="*/ 97982 h 160153"/>
                <a:gd name="connsiteX47" fmla="*/ 126840 w 191073"/>
                <a:gd name="connsiteY47" fmla="*/ 100891 h 160153"/>
                <a:gd name="connsiteX48" fmla="*/ 118956 w 191073"/>
                <a:gd name="connsiteY48" fmla="*/ 98294 h 160153"/>
                <a:gd name="connsiteX49" fmla="*/ 109402 w 191073"/>
                <a:gd name="connsiteY49" fmla="*/ 102942 h 160153"/>
                <a:gd name="connsiteX50" fmla="*/ 111358 w 191073"/>
                <a:gd name="connsiteY50" fmla="*/ 106014 h 160153"/>
                <a:gd name="connsiteX51" fmla="*/ 104960 w 191073"/>
                <a:gd name="connsiteY51" fmla="*/ 107451 h 160153"/>
                <a:gd name="connsiteX52" fmla="*/ 106895 w 191073"/>
                <a:gd name="connsiteY52" fmla="*/ 112686 h 160153"/>
                <a:gd name="connsiteX53" fmla="*/ 102355 w 191073"/>
                <a:gd name="connsiteY53" fmla="*/ 112939 h 160153"/>
                <a:gd name="connsiteX54" fmla="*/ 98411 w 191073"/>
                <a:gd name="connsiteY54" fmla="*/ 118407 h 160153"/>
                <a:gd name="connsiteX55" fmla="*/ 92072 w 191073"/>
                <a:gd name="connsiteY55" fmla="*/ 115265 h 160153"/>
                <a:gd name="connsiteX56" fmla="*/ 82904 w 191073"/>
                <a:gd name="connsiteY56" fmla="*/ 114442 h 160153"/>
                <a:gd name="connsiteX57" fmla="*/ 77505 w 191073"/>
                <a:gd name="connsiteY57" fmla="*/ 110350 h 160153"/>
                <a:gd name="connsiteX58" fmla="*/ 22794 w 191073"/>
                <a:gd name="connsiteY58" fmla="*/ 160151 h 160153"/>
                <a:gd name="connsiteX59" fmla="*/ 14090 w 191073"/>
                <a:gd name="connsiteY59" fmla="*/ 156678 h 160153"/>
                <a:gd name="connsiteX60" fmla="*/ 12119 w 191073"/>
                <a:gd name="connsiteY60" fmla="*/ 145005 h 160153"/>
                <a:gd name="connsiteX61" fmla="*/ 13711 w 191073"/>
                <a:gd name="connsiteY61" fmla="*/ 138453 h 160153"/>
                <a:gd name="connsiteX62" fmla="*/ 1167 w 191073"/>
                <a:gd name="connsiteY62" fmla="*/ 130296 h 160153"/>
                <a:gd name="connsiteX63" fmla="*/ 2174 w 191073"/>
                <a:gd name="connsiteY63" fmla="*/ 120292 h 160153"/>
                <a:gd name="connsiteX0" fmla="*/ 2174 w 191073"/>
                <a:gd name="connsiteY0" fmla="*/ 121482 h 161343"/>
                <a:gd name="connsiteX1" fmla="*/ 4504 w 191073"/>
                <a:gd name="connsiteY1" fmla="*/ 109937 h 161343"/>
                <a:gd name="connsiteX2" fmla="*/ 10021 w 191073"/>
                <a:gd name="connsiteY2" fmla="*/ 107756 h 161343"/>
                <a:gd name="connsiteX3" fmla="*/ 3145 w 191073"/>
                <a:gd name="connsiteY3" fmla="*/ 98053 h 161343"/>
                <a:gd name="connsiteX4" fmla="*/ 11933 w 191073"/>
                <a:gd name="connsiteY4" fmla="*/ 94384 h 161343"/>
                <a:gd name="connsiteX5" fmla="*/ 8232 w 191073"/>
                <a:gd name="connsiteY5" fmla="*/ 85171 h 161343"/>
                <a:gd name="connsiteX6" fmla="*/ 14666 w 191073"/>
                <a:gd name="connsiteY6" fmla="*/ 80622 h 161343"/>
                <a:gd name="connsiteX7" fmla="*/ 25662 w 191073"/>
                <a:gd name="connsiteY7" fmla="*/ 79273 h 161343"/>
                <a:gd name="connsiteX8" fmla="*/ 40567 w 191073"/>
                <a:gd name="connsiteY8" fmla="*/ 68952 h 161343"/>
                <a:gd name="connsiteX9" fmla="*/ 57479 w 191073"/>
                <a:gd name="connsiteY9" fmla="*/ 55190 h 161343"/>
                <a:gd name="connsiteX10" fmla="*/ 63298 w 191073"/>
                <a:gd name="connsiteY10" fmla="*/ 56539 h 161343"/>
                <a:gd name="connsiteX11" fmla="*/ 76623 w 191073"/>
                <a:gd name="connsiteY11" fmla="*/ 45706 h 161343"/>
                <a:gd name="connsiteX12" fmla="*/ 87367 w 191073"/>
                <a:gd name="connsiteY12" fmla="*/ 31930 h 161343"/>
                <a:gd name="connsiteX13" fmla="*/ 108572 w 191073"/>
                <a:gd name="connsiteY13" fmla="*/ 1191 h 161343"/>
                <a:gd name="connsiteX14" fmla="*/ 148307 w 191073"/>
                <a:gd name="connsiteY14" fmla="*/ 3911 h 161343"/>
                <a:gd name="connsiteX15" fmla="*/ 99541 w 191073"/>
                <a:gd name="connsiteY15" fmla="*/ 40167 h 161343"/>
                <a:gd name="connsiteX16" fmla="*/ 108355 w 191073"/>
                <a:gd name="connsiteY16" fmla="*/ 38640 h 161343"/>
                <a:gd name="connsiteX17" fmla="*/ 108379 w 191073"/>
                <a:gd name="connsiteY17" fmla="*/ 35127 h 161343"/>
                <a:gd name="connsiteX18" fmla="*/ 120076 w 191073"/>
                <a:gd name="connsiteY18" fmla="*/ 29502 h 161343"/>
                <a:gd name="connsiteX19" fmla="*/ 127093 w 191073"/>
                <a:gd name="connsiteY19" fmla="*/ 28964 h 161343"/>
                <a:gd name="connsiteX20" fmla="*/ 132723 w 191073"/>
                <a:gd name="connsiteY20" fmla="*/ 31663 h 161343"/>
                <a:gd name="connsiteX21" fmla="*/ 138727 w 191073"/>
                <a:gd name="connsiteY21" fmla="*/ 29827 h 161343"/>
                <a:gd name="connsiteX22" fmla="*/ 138595 w 191073"/>
                <a:gd name="connsiteY22" fmla="*/ 25343 h 161343"/>
                <a:gd name="connsiteX23" fmla="*/ 142635 w 191073"/>
                <a:gd name="connsiteY23" fmla="*/ 25868 h 161343"/>
                <a:gd name="connsiteX24" fmla="*/ 155007 w 191073"/>
                <a:gd name="connsiteY24" fmla="*/ 35940 h 161343"/>
                <a:gd name="connsiteX25" fmla="*/ 153807 w 191073"/>
                <a:gd name="connsiteY25" fmla="*/ 36909 h 161343"/>
                <a:gd name="connsiteX26" fmla="*/ 148876 w 191073"/>
                <a:gd name="connsiteY26" fmla="*/ 35293 h 161343"/>
                <a:gd name="connsiteX27" fmla="*/ 147421 w 191073"/>
                <a:gd name="connsiteY27" fmla="*/ 38226 h 161343"/>
                <a:gd name="connsiteX28" fmla="*/ 148979 w 191073"/>
                <a:gd name="connsiteY28" fmla="*/ 42505 h 161343"/>
                <a:gd name="connsiteX29" fmla="*/ 148300 w 191073"/>
                <a:gd name="connsiteY29" fmla="*/ 45526 h 161343"/>
                <a:gd name="connsiteX30" fmla="*/ 145095 w 191073"/>
                <a:gd name="connsiteY30" fmla="*/ 47740 h 161343"/>
                <a:gd name="connsiteX31" fmla="*/ 150232 w 191073"/>
                <a:gd name="connsiteY31" fmla="*/ 51076 h 161343"/>
                <a:gd name="connsiteX32" fmla="*/ 156425 w 191073"/>
                <a:gd name="connsiteY32" fmla="*/ 48182 h 161343"/>
                <a:gd name="connsiteX33" fmla="*/ 160468 w 191073"/>
                <a:gd name="connsiteY33" fmla="*/ 56336 h 161343"/>
                <a:gd name="connsiteX34" fmla="*/ 164514 w 191073"/>
                <a:gd name="connsiteY34" fmla="*/ 60061 h 161343"/>
                <a:gd name="connsiteX35" fmla="*/ 185808 w 191073"/>
                <a:gd name="connsiteY35" fmla="*/ 59791 h 161343"/>
                <a:gd name="connsiteX36" fmla="*/ 189580 w 191073"/>
                <a:gd name="connsiteY36" fmla="*/ 63872 h 161343"/>
                <a:gd name="connsiteX37" fmla="*/ 186801 w 191073"/>
                <a:gd name="connsiteY37" fmla="*/ 69692 h 161343"/>
                <a:gd name="connsiteX38" fmla="*/ 183109 w 191073"/>
                <a:gd name="connsiteY38" fmla="*/ 75230 h 161343"/>
                <a:gd name="connsiteX39" fmla="*/ 167920 w 191073"/>
                <a:gd name="connsiteY39" fmla="*/ 80817 h 161343"/>
                <a:gd name="connsiteX40" fmla="*/ 172380 w 191073"/>
                <a:gd name="connsiteY40" fmla="*/ 83285 h 161343"/>
                <a:gd name="connsiteX41" fmla="*/ 174405 w 191073"/>
                <a:gd name="connsiteY41" fmla="*/ 89814 h 161343"/>
                <a:gd name="connsiteX42" fmla="*/ 165153 w 191073"/>
                <a:gd name="connsiteY42" fmla="*/ 95347 h 161343"/>
                <a:gd name="connsiteX43" fmla="*/ 155403 w 191073"/>
                <a:gd name="connsiteY43" fmla="*/ 98030 h 161343"/>
                <a:gd name="connsiteX44" fmla="*/ 153819 w 191073"/>
                <a:gd name="connsiteY44" fmla="*/ 95108 h 161343"/>
                <a:gd name="connsiteX45" fmla="*/ 144217 w 191073"/>
                <a:gd name="connsiteY45" fmla="*/ 99362 h 161343"/>
                <a:gd name="connsiteX46" fmla="*/ 137544 w 191073"/>
                <a:gd name="connsiteY46" fmla="*/ 99172 h 161343"/>
                <a:gd name="connsiteX47" fmla="*/ 126840 w 191073"/>
                <a:gd name="connsiteY47" fmla="*/ 102081 h 161343"/>
                <a:gd name="connsiteX48" fmla="*/ 118956 w 191073"/>
                <a:gd name="connsiteY48" fmla="*/ 99484 h 161343"/>
                <a:gd name="connsiteX49" fmla="*/ 109402 w 191073"/>
                <a:gd name="connsiteY49" fmla="*/ 104132 h 161343"/>
                <a:gd name="connsiteX50" fmla="*/ 111358 w 191073"/>
                <a:gd name="connsiteY50" fmla="*/ 107204 h 161343"/>
                <a:gd name="connsiteX51" fmla="*/ 104960 w 191073"/>
                <a:gd name="connsiteY51" fmla="*/ 108641 h 161343"/>
                <a:gd name="connsiteX52" fmla="*/ 106895 w 191073"/>
                <a:gd name="connsiteY52" fmla="*/ 113876 h 161343"/>
                <a:gd name="connsiteX53" fmla="*/ 102355 w 191073"/>
                <a:gd name="connsiteY53" fmla="*/ 114129 h 161343"/>
                <a:gd name="connsiteX54" fmla="*/ 98411 w 191073"/>
                <a:gd name="connsiteY54" fmla="*/ 119597 h 161343"/>
                <a:gd name="connsiteX55" fmla="*/ 92072 w 191073"/>
                <a:gd name="connsiteY55" fmla="*/ 116455 h 161343"/>
                <a:gd name="connsiteX56" fmla="*/ 82904 w 191073"/>
                <a:gd name="connsiteY56" fmla="*/ 115632 h 161343"/>
                <a:gd name="connsiteX57" fmla="*/ 77505 w 191073"/>
                <a:gd name="connsiteY57" fmla="*/ 111540 h 161343"/>
                <a:gd name="connsiteX58" fmla="*/ 22794 w 191073"/>
                <a:gd name="connsiteY58" fmla="*/ 161341 h 161343"/>
                <a:gd name="connsiteX59" fmla="*/ 14090 w 191073"/>
                <a:gd name="connsiteY59" fmla="*/ 157868 h 161343"/>
                <a:gd name="connsiteX60" fmla="*/ 12119 w 191073"/>
                <a:gd name="connsiteY60" fmla="*/ 146195 h 161343"/>
                <a:gd name="connsiteX61" fmla="*/ 13711 w 191073"/>
                <a:gd name="connsiteY61" fmla="*/ 139643 h 161343"/>
                <a:gd name="connsiteX62" fmla="*/ 1167 w 191073"/>
                <a:gd name="connsiteY62" fmla="*/ 131486 h 161343"/>
                <a:gd name="connsiteX63" fmla="*/ 2174 w 191073"/>
                <a:gd name="connsiteY63" fmla="*/ 121482 h 161343"/>
                <a:gd name="connsiteX0" fmla="*/ 2174 w 191073"/>
                <a:gd name="connsiteY0" fmla="*/ 122267 h 162128"/>
                <a:gd name="connsiteX1" fmla="*/ 4504 w 191073"/>
                <a:gd name="connsiteY1" fmla="*/ 110722 h 162128"/>
                <a:gd name="connsiteX2" fmla="*/ 10021 w 191073"/>
                <a:gd name="connsiteY2" fmla="*/ 108541 h 162128"/>
                <a:gd name="connsiteX3" fmla="*/ 3145 w 191073"/>
                <a:gd name="connsiteY3" fmla="*/ 98838 h 162128"/>
                <a:gd name="connsiteX4" fmla="*/ 11933 w 191073"/>
                <a:gd name="connsiteY4" fmla="*/ 95169 h 162128"/>
                <a:gd name="connsiteX5" fmla="*/ 8232 w 191073"/>
                <a:gd name="connsiteY5" fmla="*/ 85956 h 162128"/>
                <a:gd name="connsiteX6" fmla="*/ 14666 w 191073"/>
                <a:gd name="connsiteY6" fmla="*/ 81407 h 162128"/>
                <a:gd name="connsiteX7" fmla="*/ 25662 w 191073"/>
                <a:gd name="connsiteY7" fmla="*/ 80058 h 162128"/>
                <a:gd name="connsiteX8" fmla="*/ 40567 w 191073"/>
                <a:gd name="connsiteY8" fmla="*/ 69737 h 162128"/>
                <a:gd name="connsiteX9" fmla="*/ 57479 w 191073"/>
                <a:gd name="connsiteY9" fmla="*/ 55975 h 162128"/>
                <a:gd name="connsiteX10" fmla="*/ 63298 w 191073"/>
                <a:gd name="connsiteY10" fmla="*/ 57324 h 162128"/>
                <a:gd name="connsiteX11" fmla="*/ 76623 w 191073"/>
                <a:gd name="connsiteY11" fmla="*/ 46491 h 162128"/>
                <a:gd name="connsiteX12" fmla="*/ 87367 w 191073"/>
                <a:gd name="connsiteY12" fmla="*/ 32715 h 162128"/>
                <a:gd name="connsiteX13" fmla="*/ 87010 w 191073"/>
                <a:gd name="connsiteY13" fmla="*/ 2098 h 162128"/>
                <a:gd name="connsiteX14" fmla="*/ 108572 w 191073"/>
                <a:gd name="connsiteY14" fmla="*/ 1976 h 162128"/>
                <a:gd name="connsiteX15" fmla="*/ 148307 w 191073"/>
                <a:gd name="connsiteY15" fmla="*/ 4696 h 162128"/>
                <a:gd name="connsiteX16" fmla="*/ 99541 w 191073"/>
                <a:gd name="connsiteY16" fmla="*/ 40952 h 162128"/>
                <a:gd name="connsiteX17" fmla="*/ 108355 w 191073"/>
                <a:gd name="connsiteY17" fmla="*/ 39425 h 162128"/>
                <a:gd name="connsiteX18" fmla="*/ 108379 w 191073"/>
                <a:gd name="connsiteY18" fmla="*/ 35912 h 162128"/>
                <a:gd name="connsiteX19" fmla="*/ 120076 w 191073"/>
                <a:gd name="connsiteY19" fmla="*/ 30287 h 162128"/>
                <a:gd name="connsiteX20" fmla="*/ 127093 w 191073"/>
                <a:gd name="connsiteY20" fmla="*/ 29749 h 162128"/>
                <a:gd name="connsiteX21" fmla="*/ 132723 w 191073"/>
                <a:gd name="connsiteY21" fmla="*/ 32448 h 162128"/>
                <a:gd name="connsiteX22" fmla="*/ 138727 w 191073"/>
                <a:gd name="connsiteY22" fmla="*/ 30612 h 162128"/>
                <a:gd name="connsiteX23" fmla="*/ 138595 w 191073"/>
                <a:gd name="connsiteY23" fmla="*/ 26128 h 162128"/>
                <a:gd name="connsiteX24" fmla="*/ 142635 w 191073"/>
                <a:gd name="connsiteY24" fmla="*/ 26653 h 162128"/>
                <a:gd name="connsiteX25" fmla="*/ 155007 w 191073"/>
                <a:gd name="connsiteY25" fmla="*/ 36725 h 162128"/>
                <a:gd name="connsiteX26" fmla="*/ 153807 w 191073"/>
                <a:gd name="connsiteY26" fmla="*/ 37694 h 162128"/>
                <a:gd name="connsiteX27" fmla="*/ 148876 w 191073"/>
                <a:gd name="connsiteY27" fmla="*/ 36078 h 162128"/>
                <a:gd name="connsiteX28" fmla="*/ 147421 w 191073"/>
                <a:gd name="connsiteY28" fmla="*/ 39011 h 162128"/>
                <a:gd name="connsiteX29" fmla="*/ 148979 w 191073"/>
                <a:gd name="connsiteY29" fmla="*/ 43290 h 162128"/>
                <a:gd name="connsiteX30" fmla="*/ 148300 w 191073"/>
                <a:gd name="connsiteY30" fmla="*/ 46311 h 162128"/>
                <a:gd name="connsiteX31" fmla="*/ 145095 w 191073"/>
                <a:gd name="connsiteY31" fmla="*/ 48525 h 162128"/>
                <a:gd name="connsiteX32" fmla="*/ 150232 w 191073"/>
                <a:gd name="connsiteY32" fmla="*/ 51861 h 162128"/>
                <a:gd name="connsiteX33" fmla="*/ 156425 w 191073"/>
                <a:gd name="connsiteY33" fmla="*/ 48967 h 162128"/>
                <a:gd name="connsiteX34" fmla="*/ 160468 w 191073"/>
                <a:gd name="connsiteY34" fmla="*/ 57121 h 162128"/>
                <a:gd name="connsiteX35" fmla="*/ 164514 w 191073"/>
                <a:gd name="connsiteY35" fmla="*/ 60846 h 162128"/>
                <a:gd name="connsiteX36" fmla="*/ 185808 w 191073"/>
                <a:gd name="connsiteY36" fmla="*/ 60576 h 162128"/>
                <a:gd name="connsiteX37" fmla="*/ 189580 w 191073"/>
                <a:gd name="connsiteY37" fmla="*/ 64657 h 162128"/>
                <a:gd name="connsiteX38" fmla="*/ 186801 w 191073"/>
                <a:gd name="connsiteY38" fmla="*/ 70477 h 162128"/>
                <a:gd name="connsiteX39" fmla="*/ 183109 w 191073"/>
                <a:gd name="connsiteY39" fmla="*/ 76015 h 162128"/>
                <a:gd name="connsiteX40" fmla="*/ 167920 w 191073"/>
                <a:gd name="connsiteY40" fmla="*/ 81602 h 162128"/>
                <a:gd name="connsiteX41" fmla="*/ 172380 w 191073"/>
                <a:gd name="connsiteY41" fmla="*/ 84070 h 162128"/>
                <a:gd name="connsiteX42" fmla="*/ 174405 w 191073"/>
                <a:gd name="connsiteY42" fmla="*/ 90599 h 162128"/>
                <a:gd name="connsiteX43" fmla="*/ 165153 w 191073"/>
                <a:gd name="connsiteY43" fmla="*/ 96132 h 162128"/>
                <a:gd name="connsiteX44" fmla="*/ 155403 w 191073"/>
                <a:gd name="connsiteY44" fmla="*/ 98815 h 162128"/>
                <a:gd name="connsiteX45" fmla="*/ 153819 w 191073"/>
                <a:gd name="connsiteY45" fmla="*/ 95893 h 162128"/>
                <a:gd name="connsiteX46" fmla="*/ 144217 w 191073"/>
                <a:gd name="connsiteY46" fmla="*/ 100147 h 162128"/>
                <a:gd name="connsiteX47" fmla="*/ 137544 w 191073"/>
                <a:gd name="connsiteY47" fmla="*/ 99957 h 162128"/>
                <a:gd name="connsiteX48" fmla="*/ 126840 w 191073"/>
                <a:gd name="connsiteY48" fmla="*/ 102866 h 162128"/>
                <a:gd name="connsiteX49" fmla="*/ 118956 w 191073"/>
                <a:gd name="connsiteY49" fmla="*/ 100269 h 162128"/>
                <a:gd name="connsiteX50" fmla="*/ 109402 w 191073"/>
                <a:gd name="connsiteY50" fmla="*/ 104917 h 162128"/>
                <a:gd name="connsiteX51" fmla="*/ 111358 w 191073"/>
                <a:gd name="connsiteY51" fmla="*/ 107989 h 162128"/>
                <a:gd name="connsiteX52" fmla="*/ 104960 w 191073"/>
                <a:gd name="connsiteY52" fmla="*/ 109426 h 162128"/>
                <a:gd name="connsiteX53" fmla="*/ 106895 w 191073"/>
                <a:gd name="connsiteY53" fmla="*/ 114661 h 162128"/>
                <a:gd name="connsiteX54" fmla="*/ 102355 w 191073"/>
                <a:gd name="connsiteY54" fmla="*/ 114914 h 162128"/>
                <a:gd name="connsiteX55" fmla="*/ 98411 w 191073"/>
                <a:gd name="connsiteY55" fmla="*/ 120382 h 162128"/>
                <a:gd name="connsiteX56" fmla="*/ 92072 w 191073"/>
                <a:gd name="connsiteY56" fmla="*/ 117240 h 162128"/>
                <a:gd name="connsiteX57" fmla="*/ 82904 w 191073"/>
                <a:gd name="connsiteY57" fmla="*/ 116417 h 162128"/>
                <a:gd name="connsiteX58" fmla="*/ 77505 w 191073"/>
                <a:gd name="connsiteY58" fmla="*/ 112325 h 162128"/>
                <a:gd name="connsiteX59" fmla="*/ 22794 w 191073"/>
                <a:gd name="connsiteY59" fmla="*/ 162126 h 162128"/>
                <a:gd name="connsiteX60" fmla="*/ 14090 w 191073"/>
                <a:gd name="connsiteY60" fmla="*/ 158653 h 162128"/>
                <a:gd name="connsiteX61" fmla="*/ 12119 w 191073"/>
                <a:gd name="connsiteY61" fmla="*/ 146980 h 162128"/>
                <a:gd name="connsiteX62" fmla="*/ 13711 w 191073"/>
                <a:gd name="connsiteY62" fmla="*/ 140428 h 162128"/>
                <a:gd name="connsiteX63" fmla="*/ 1167 w 191073"/>
                <a:gd name="connsiteY63" fmla="*/ 132271 h 162128"/>
                <a:gd name="connsiteX64" fmla="*/ 2174 w 191073"/>
                <a:gd name="connsiteY64" fmla="*/ 122267 h 162128"/>
                <a:gd name="connsiteX0" fmla="*/ 2174 w 191073"/>
                <a:gd name="connsiteY0" fmla="*/ 121483 h 161344"/>
                <a:gd name="connsiteX1" fmla="*/ 4504 w 191073"/>
                <a:gd name="connsiteY1" fmla="*/ 109938 h 161344"/>
                <a:gd name="connsiteX2" fmla="*/ 10021 w 191073"/>
                <a:gd name="connsiteY2" fmla="*/ 107757 h 161344"/>
                <a:gd name="connsiteX3" fmla="*/ 3145 w 191073"/>
                <a:gd name="connsiteY3" fmla="*/ 98054 h 161344"/>
                <a:gd name="connsiteX4" fmla="*/ 11933 w 191073"/>
                <a:gd name="connsiteY4" fmla="*/ 94385 h 161344"/>
                <a:gd name="connsiteX5" fmla="*/ 8232 w 191073"/>
                <a:gd name="connsiteY5" fmla="*/ 85172 h 161344"/>
                <a:gd name="connsiteX6" fmla="*/ 14666 w 191073"/>
                <a:gd name="connsiteY6" fmla="*/ 80623 h 161344"/>
                <a:gd name="connsiteX7" fmla="*/ 25662 w 191073"/>
                <a:gd name="connsiteY7" fmla="*/ 79274 h 161344"/>
                <a:gd name="connsiteX8" fmla="*/ 40567 w 191073"/>
                <a:gd name="connsiteY8" fmla="*/ 68953 h 161344"/>
                <a:gd name="connsiteX9" fmla="*/ 57479 w 191073"/>
                <a:gd name="connsiteY9" fmla="*/ 55191 h 161344"/>
                <a:gd name="connsiteX10" fmla="*/ 63298 w 191073"/>
                <a:gd name="connsiteY10" fmla="*/ 56540 h 161344"/>
                <a:gd name="connsiteX11" fmla="*/ 76623 w 191073"/>
                <a:gd name="connsiteY11" fmla="*/ 45707 h 161344"/>
                <a:gd name="connsiteX12" fmla="*/ 87367 w 191073"/>
                <a:gd name="connsiteY12" fmla="*/ 31931 h 161344"/>
                <a:gd name="connsiteX13" fmla="*/ 73701 w 191073"/>
                <a:gd name="connsiteY13" fmla="*/ 19596 h 161344"/>
                <a:gd name="connsiteX14" fmla="*/ 87010 w 191073"/>
                <a:gd name="connsiteY14" fmla="*/ 1314 h 161344"/>
                <a:gd name="connsiteX15" fmla="*/ 108572 w 191073"/>
                <a:gd name="connsiteY15" fmla="*/ 1192 h 161344"/>
                <a:gd name="connsiteX16" fmla="*/ 148307 w 191073"/>
                <a:gd name="connsiteY16" fmla="*/ 3912 h 161344"/>
                <a:gd name="connsiteX17" fmla="*/ 99541 w 191073"/>
                <a:gd name="connsiteY17" fmla="*/ 40168 h 161344"/>
                <a:gd name="connsiteX18" fmla="*/ 108355 w 191073"/>
                <a:gd name="connsiteY18" fmla="*/ 38641 h 161344"/>
                <a:gd name="connsiteX19" fmla="*/ 108379 w 191073"/>
                <a:gd name="connsiteY19" fmla="*/ 35128 h 161344"/>
                <a:gd name="connsiteX20" fmla="*/ 120076 w 191073"/>
                <a:gd name="connsiteY20" fmla="*/ 29503 h 161344"/>
                <a:gd name="connsiteX21" fmla="*/ 127093 w 191073"/>
                <a:gd name="connsiteY21" fmla="*/ 28965 h 161344"/>
                <a:gd name="connsiteX22" fmla="*/ 132723 w 191073"/>
                <a:gd name="connsiteY22" fmla="*/ 31664 h 161344"/>
                <a:gd name="connsiteX23" fmla="*/ 138727 w 191073"/>
                <a:gd name="connsiteY23" fmla="*/ 29828 h 161344"/>
                <a:gd name="connsiteX24" fmla="*/ 138595 w 191073"/>
                <a:gd name="connsiteY24" fmla="*/ 25344 h 161344"/>
                <a:gd name="connsiteX25" fmla="*/ 142635 w 191073"/>
                <a:gd name="connsiteY25" fmla="*/ 25869 h 161344"/>
                <a:gd name="connsiteX26" fmla="*/ 155007 w 191073"/>
                <a:gd name="connsiteY26" fmla="*/ 35941 h 161344"/>
                <a:gd name="connsiteX27" fmla="*/ 153807 w 191073"/>
                <a:gd name="connsiteY27" fmla="*/ 36910 h 161344"/>
                <a:gd name="connsiteX28" fmla="*/ 148876 w 191073"/>
                <a:gd name="connsiteY28" fmla="*/ 35294 h 161344"/>
                <a:gd name="connsiteX29" fmla="*/ 147421 w 191073"/>
                <a:gd name="connsiteY29" fmla="*/ 38227 h 161344"/>
                <a:gd name="connsiteX30" fmla="*/ 148979 w 191073"/>
                <a:gd name="connsiteY30" fmla="*/ 42506 h 161344"/>
                <a:gd name="connsiteX31" fmla="*/ 148300 w 191073"/>
                <a:gd name="connsiteY31" fmla="*/ 45527 h 161344"/>
                <a:gd name="connsiteX32" fmla="*/ 145095 w 191073"/>
                <a:gd name="connsiteY32" fmla="*/ 47741 h 161344"/>
                <a:gd name="connsiteX33" fmla="*/ 150232 w 191073"/>
                <a:gd name="connsiteY33" fmla="*/ 51077 h 161344"/>
                <a:gd name="connsiteX34" fmla="*/ 156425 w 191073"/>
                <a:gd name="connsiteY34" fmla="*/ 48183 h 161344"/>
                <a:gd name="connsiteX35" fmla="*/ 160468 w 191073"/>
                <a:gd name="connsiteY35" fmla="*/ 56337 h 161344"/>
                <a:gd name="connsiteX36" fmla="*/ 164514 w 191073"/>
                <a:gd name="connsiteY36" fmla="*/ 60062 h 161344"/>
                <a:gd name="connsiteX37" fmla="*/ 185808 w 191073"/>
                <a:gd name="connsiteY37" fmla="*/ 59792 h 161344"/>
                <a:gd name="connsiteX38" fmla="*/ 189580 w 191073"/>
                <a:gd name="connsiteY38" fmla="*/ 63873 h 161344"/>
                <a:gd name="connsiteX39" fmla="*/ 186801 w 191073"/>
                <a:gd name="connsiteY39" fmla="*/ 69693 h 161344"/>
                <a:gd name="connsiteX40" fmla="*/ 183109 w 191073"/>
                <a:gd name="connsiteY40" fmla="*/ 75231 h 161344"/>
                <a:gd name="connsiteX41" fmla="*/ 167920 w 191073"/>
                <a:gd name="connsiteY41" fmla="*/ 80818 h 161344"/>
                <a:gd name="connsiteX42" fmla="*/ 172380 w 191073"/>
                <a:gd name="connsiteY42" fmla="*/ 83286 h 161344"/>
                <a:gd name="connsiteX43" fmla="*/ 174405 w 191073"/>
                <a:gd name="connsiteY43" fmla="*/ 89815 h 161344"/>
                <a:gd name="connsiteX44" fmla="*/ 165153 w 191073"/>
                <a:gd name="connsiteY44" fmla="*/ 95348 h 161344"/>
                <a:gd name="connsiteX45" fmla="*/ 155403 w 191073"/>
                <a:gd name="connsiteY45" fmla="*/ 98031 h 161344"/>
                <a:gd name="connsiteX46" fmla="*/ 153819 w 191073"/>
                <a:gd name="connsiteY46" fmla="*/ 95109 h 161344"/>
                <a:gd name="connsiteX47" fmla="*/ 144217 w 191073"/>
                <a:gd name="connsiteY47" fmla="*/ 99363 h 161344"/>
                <a:gd name="connsiteX48" fmla="*/ 137544 w 191073"/>
                <a:gd name="connsiteY48" fmla="*/ 99173 h 161344"/>
                <a:gd name="connsiteX49" fmla="*/ 126840 w 191073"/>
                <a:gd name="connsiteY49" fmla="*/ 102082 h 161344"/>
                <a:gd name="connsiteX50" fmla="*/ 118956 w 191073"/>
                <a:gd name="connsiteY50" fmla="*/ 99485 h 161344"/>
                <a:gd name="connsiteX51" fmla="*/ 109402 w 191073"/>
                <a:gd name="connsiteY51" fmla="*/ 104133 h 161344"/>
                <a:gd name="connsiteX52" fmla="*/ 111358 w 191073"/>
                <a:gd name="connsiteY52" fmla="*/ 107205 h 161344"/>
                <a:gd name="connsiteX53" fmla="*/ 104960 w 191073"/>
                <a:gd name="connsiteY53" fmla="*/ 108642 h 161344"/>
                <a:gd name="connsiteX54" fmla="*/ 106895 w 191073"/>
                <a:gd name="connsiteY54" fmla="*/ 113877 h 161344"/>
                <a:gd name="connsiteX55" fmla="*/ 102355 w 191073"/>
                <a:gd name="connsiteY55" fmla="*/ 114130 h 161344"/>
                <a:gd name="connsiteX56" fmla="*/ 98411 w 191073"/>
                <a:gd name="connsiteY56" fmla="*/ 119598 h 161344"/>
                <a:gd name="connsiteX57" fmla="*/ 92072 w 191073"/>
                <a:gd name="connsiteY57" fmla="*/ 116456 h 161344"/>
                <a:gd name="connsiteX58" fmla="*/ 82904 w 191073"/>
                <a:gd name="connsiteY58" fmla="*/ 115633 h 161344"/>
                <a:gd name="connsiteX59" fmla="*/ 77505 w 191073"/>
                <a:gd name="connsiteY59" fmla="*/ 111541 h 161344"/>
                <a:gd name="connsiteX60" fmla="*/ 22794 w 191073"/>
                <a:gd name="connsiteY60" fmla="*/ 161342 h 161344"/>
                <a:gd name="connsiteX61" fmla="*/ 14090 w 191073"/>
                <a:gd name="connsiteY61" fmla="*/ 157869 h 161344"/>
                <a:gd name="connsiteX62" fmla="*/ 12119 w 191073"/>
                <a:gd name="connsiteY62" fmla="*/ 146196 h 161344"/>
                <a:gd name="connsiteX63" fmla="*/ 13711 w 191073"/>
                <a:gd name="connsiteY63" fmla="*/ 139644 h 161344"/>
                <a:gd name="connsiteX64" fmla="*/ 1167 w 191073"/>
                <a:gd name="connsiteY64" fmla="*/ 131487 h 161344"/>
                <a:gd name="connsiteX65" fmla="*/ 2174 w 191073"/>
                <a:gd name="connsiteY65" fmla="*/ 121483 h 161344"/>
                <a:gd name="connsiteX0" fmla="*/ 2174 w 191073"/>
                <a:gd name="connsiteY0" fmla="*/ 122614 h 162475"/>
                <a:gd name="connsiteX1" fmla="*/ 4504 w 191073"/>
                <a:gd name="connsiteY1" fmla="*/ 111069 h 162475"/>
                <a:gd name="connsiteX2" fmla="*/ 10021 w 191073"/>
                <a:gd name="connsiteY2" fmla="*/ 108888 h 162475"/>
                <a:gd name="connsiteX3" fmla="*/ 3145 w 191073"/>
                <a:gd name="connsiteY3" fmla="*/ 99185 h 162475"/>
                <a:gd name="connsiteX4" fmla="*/ 11933 w 191073"/>
                <a:gd name="connsiteY4" fmla="*/ 95516 h 162475"/>
                <a:gd name="connsiteX5" fmla="*/ 8232 w 191073"/>
                <a:gd name="connsiteY5" fmla="*/ 86303 h 162475"/>
                <a:gd name="connsiteX6" fmla="*/ 14666 w 191073"/>
                <a:gd name="connsiteY6" fmla="*/ 81754 h 162475"/>
                <a:gd name="connsiteX7" fmla="*/ 25662 w 191073"/>
                <a:gd name="connsiteY7" fmla="*/ 80405 h 162475"/>
                <a:gd name="connsiteX8" fmla="*/ 40567 w 191073"/>
                <a:gd name="connsiteY8" fmla="*/ 70084 h 162475"/>
                <a:gd name="connsiteX9" fmla="*/ 57479 w 191073"/>
                <a:gd name="connsiteY9" fmla="*/ 56322 h 162475"/>
                <a:gd name="connsiteX10" fmla="*/ 63298 w 191073"/>
                <a:gd name="connsiteY10" fmla="*/ 57671 h 162475"/>
                <a:gd name="connsiteX11" fmla="*/ 76623 w 191073"/>
                <a:gd name="connsiteY11" fmla="*/ 46838 h 162475"/>
                <a:gd name="connsiteX12" fmla="*/ 87367 w 191073"/>
                <a:gd name="connsiteY12" fmla="*/ 33062 h 162475"/>
                <a:gd name="connsiteX13" fmla="*/ 73701 w 191073"/>
                <a:gd name="connsiteY13" fmla="*/ 20727 h 162475"/>
                <a:gd name="connsiteX14" fmla="*/ 87010 w 191073"/>
                <a:gd name="connsiteY14" fmla="*/ 2445 h 162475"/>
                <a:gd name="connsiteX15" fmla="*/ 108572 w 191073"/>
                <a:gd name="connsiteY15" fmla="*/ 2323 h 162475"/>
                <a:gd name="connsiteX16" fmla="*/ 117143 w 191073"/>
                <a:gd name="connsiteY16" fmla="*/ 52 h 162475"/>
                <a:gd name="connsiteX17" fmla="*/ 148307 w 191073"/>
                <a:gd name="connsiteY17" fmla="*/ 5043 h 162475"/>
                <a:gd name="connsiteX18" fmla="*/ 99541 w 191073"/>
                <a:gd name="connsiteY18" fmla="*/ 41299 h 162475"/>
                <a:gd name="connsiteX19" fmla="*/ 108355 w 191073"/>
                <a:gd name="connsiteY19" fmla="*/ 39772 h 162475"/>
                <a:gd name="connsiteX20" fmla="*/ 108379 w 191073"/>
                <a:gd name="connsiteY20" fmla="*/ 36259 h 162475"/>
                <a:gd name="connsiteX21" fmla="*/ 120076 w 191073"/>
                <a:gd name="connsiteY21" fmla="*/ 30634 h 162475"/>
                <a:gd name="connsiteX22" fmla="*/ 127093 w 191073"/>
                <a:gd name="connsiteY22" fmla="*/ 30096 h 162475"/>
                <a:gd name="connsiteX23" fmla="*/ 132723 w 191073"/>
                <a:gd name="connsiteY23" fmla="*/ 32795 h 162475"/>
                <a:gd name="connsiteX24" fmla="*/ 138727 w 191073"/>
                <a:gd name="connsiteY24" fmla="*/ 30959 h 162475"/>
                <a:gd name="connsiteX25" fmla="*/ 138595 w 191073"/>
                <a:gd name="connsiteY25" fmla="*/ 26475 h 162475"/>
                <a:gd name="connsiteX26" fmla="*/ 142635 w 191073"/>
                <a:gd name="connsiteY26" fmla="*/ 27000 h 162475"/>
                <a:gd name="connsiteX27" fmla="*/ 155007 w 191073"/>
                <a:gd name="connsiteY27" fmla="*/ 37072 h 162475"/>
                <a:gd name="connsiteX28" fmla="*/ 153807 w 191073"/>
                <a:gd name="connsiteY28" fmla="*/ 38041 h 162475"/>
                <a:gd name="connsiteX29" fmla="*/ 148876 w 191073"/>
                <a:gd name="connsiteY29" fmla="*/ 36425 h 162475"/>
                <a:gd name="connsiteX30" fmla="*/ 147421 w 191073"/>
                <a:gd name="connsiteY30" fmla="*/ 39358 h 162475"/>
                <a:gd name="connsiteX31" fmla="*/ 148979 w 191073"/>
                <a:gd name="connsiteY31" fmla="*/ 43637 h 162475"/>
                <a:gd name="connsiteX32" fmla="*/ 148300 w 191073"/>
                <a:gd name="connsiteY32" fmla="*/ 46658 h 162475"/>
                <a:gd name="connsiteX33" fmla="*/ 145095 w 191073"/>
                <a:gd name="connsiteY33" fmla="*/ 48872 h 162475"/>
                <a:gd name="connsiteX34" fmla="*/ 150232 w 191073"/>
                <a:gd name="connsiteY34" fmla="*/ 52208 h 162475"/>
                <a:gd name="connsiteX35" fmla="*/ 156425 w 191073"/>
                <a:gd name="connsiteY35" fmla="*/ 49314 h 162475"/>
                <a:gd name="connsiteX36" fmla="*/ 160468 w 191073"/>
                <a:gd name="connsiteY36" fmla="*/ 57468 h 162475"/>
                <a:gd name="connsiteX37" fmla="*/ 164514 w 191073"/>
                <a:gd name="connsiteY37" fmla="*/ 61193 h 162475"/>
                <a:gd name="connsiteX38" fmla="*/ 185808 w 191073"/>
                <a:gd name="connsiteY38" fmla="*/ 60923 h 162475"/>
                <a:gd name="connsiteX39" fmla="*/ 189580 w 191073"/>
                <a:gd name="connsiteY39" fmla="*/ 65004 h 162475"/>
                <a:gd name="connsiteX40" fmla="*/ 186801 w 191073"/>
                <a:gd name="connsiteY40" fmla="*/ 70824 h 162475"/>
                <a:gd name="connsiteX41" fmla="*/ 183109 w 191073"/>
                <a:gd name="connsiteY41" fmla="*/ 76362 h 162475"/>
                <a:gd name="connsiteX42" fmla="*/ 167920 w 191073"/>
                <a:gd name="connsiteY42" fmla="*/ 81949 h 162475"/>
                <a:gd name="connsiteX43" fmla="*/ 172380 w 191073"/>
                <a:gd name="connsiteY43" fmla="*/ 84417 h 162475"/>
                <a:gd name="connsiteX44" fmla="*/ 174405 w 191073"/>
                <a:gd name="connsiteY44" fmla="*/ 90946 h 162475"/>
                <a:gd name="connsiteX45" fmla="*/ 165153 w 191073"/>
                <a:gd name="connsiteY45" fmla="*/ 96479 h 162475"/>
                <a:gd name="connsiteX46" fmla="*/ 155403 w 191073"/>
                <a:gd name="connsiteY46" fmla="*/ 99162 h 162475"/>
                <a:gd name="connsiteX47" fmla="*/ 153819 w 191073"/>
                <a:gd name="connsiteY47" fmla="*/ 96240 h 162475"/>
                <a:gd name="connsiteX48" fmla="*/ 144217 w 191073"/>
                <a:gd name="connsiteY48" fmla="*/ 100494 h 162475"/>
                <a:gd name="connsiteX49" fmla="*/ 137544 w 191073"/>
                <a:gd name="connsiteY49" fmla="*/ 100304 h 162475"/>
                <a:gd name="connsiteX50" fmla="*/ 126840 w 191073"/>
                <a:gd name="connsiteY50" fmla="*/ 103213 h 162475"/>
                <a:gd name="connsiteX51" fmla="*/ 118956 w 191073"/>
                <a:gd name="connsiteY51" fmla="*/ 100616 h 162475"/>
                <a:gd name="connsiteX52" fmla="*/ 109402 w 191073"/>
                <a:gd name="connsiteY52" fmla="*/ 105264 h 162475"/>
                <a:gd name="connsiteX53" fmla="*/ 111358 w 191073"/>
                <a:gd name="connsiteY53" fmla="*/ 108336 h 162475"/>
                <a:gd name="connsiteX54" fmla="*/ 104960 w 191073"/>
                <a:gd name="connsiteY54" fmla="*/ 109773 h 162475"/>
                <a:gd name="connsiteX55" fmla="*/ 106895 w 191073"/>
                <a:gd name="connsiteY55" fmla="*/ 115008 h 162475"/>
                <a:gd name="connsiteX56" fmla="*/ 102355 w 191073"/>
                <a:gd name="connsiteY56" fmla="*/ 115261 h 162475"/>
                <a:gd name="connsiteX57" fmla="*/ 98411 w 191073"/>
                <a:gd name="connsiteY57" fmla="*/ 120729 h 162475"/>
                <a:gd name="connsiteX58" fmla="*/ 92072 w 191073"/>
                <a:gd name="connsiteY58" fmla="*/ 117587 h 162475"/>
                <a:gd name="connsiteX59" fmla="*/ 82904 w 191073"/>
                <a:gd name="connsiteY59" fmla="*/ 116764 h 162475"/>
                <a:gd name="connsiteX60" fmla="*/ 77505 w 191073"/>
                <a:gd name="connsiteY60" fmla="*/ 112672 h 162475"/>
                <a:gd name="connsiteX61" fmla="*/ 22794 w 191073"/>
                <a:gd name="connsiteY61" fmla="*/ 162473 h 162475"/>
                <a:gd name="connsiteX62" fmla="*/ 14090 w 191073"/>
                <a:gd name="connsiteY62" fmla="*/ 159000 h 162475"/>
                <a:gd name="connsiteX63" fmla="*/ 12119 w 191073"/>
                <a:gd name="connsiteY63" fmla="*/ 147327 h 162475"/>
                <a:gd name="connsiteX64" fmla="*/ 13711 w 191073"/>
                <a:gd name="connsiteY64" fmla="*/ 140775 h 162475"/>
                <a:gd name="connsiteX65" fmla="*/ 1167 w 191073"/>
                <a:gd name="connsiteY65" fmla="*/ 132618 h 162475"/>
                <a:gd name="connsiteX66" fmla="*/ 2174 w 191073"/>
                <a:gd name="connsiteY66" fmla="*/ 122614 h 162475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99541 w 191073"/>
                <a:gd name="connsiteY19" fmla="*/ 41303 h 162479"/>
                <a:gd name="connsiteX20" fmla="*/ 108355 w 191073"/>
                <a:gd name="connsiteY20" fmla="*/ 39776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0076 w 191073"/>
                <a:gd name="connsiteY21" fmla="*/ 30638 h 162479"/>
                <a:gd name="connsiteX22" fmla="*/ 127093 w 191073"/>
                <a:gd name="connsiteY22" fmla="*/ 30100 h 162479"/>
                <a:gd name="connsiteX23" fmla="*/ 132723 w 191073"/>
                <a:gd name="connsiteY23" fmla="*/ 32799 h 162479"/>
                <a:gd name="connsiteX24" fmla="*/ 138727 w 191073"/>
                <a:gd name="connsiteY24" fmla="*/ 30963 h 162479"/>
                <a:gd name="connsiteX25" fmla="*/ 138595 w 191073"/>
                <a:gd name="connsiteY25" fmla="*/ 26479 h 162479"/>
                <a:gd name="connsiteX26" fmla="*/ 142635 w 191073"/>
                <a:gd name="connsiteY26" fmla="*/ 27004 h 162479"/>
                <a:gd name="connsiteX27" fmla="*/ 155007 w 191073"/>
                <a:gd name="connsiteY27" fmla="*/ 37076 h 162479"/>
                <a:gd name="connsiteX28" fmla="*/ 153807 w 191073"/>
                <a:gd name="connsiteY28" fmla="*/ 38045 h 162479"/>
                <a:gd name="connsiteX29" fmla="*/ 148876 w 191073"/>
                <a:gd name="connsiteY29" fmla="*/ 36429 h 162479"/>
                <a:gd name="connsiteX30" fmla="*/ 147421 w 191073"/>
                <a:gd name="connsiteY30" fmla="*/ 39362 h 162479"/>
                <a:gd name="connsiteX31" fmla="*/ 148979 w 191073"/>
                <a:gd name="connsiteY31" fmla="*/ 43641 h 162479"/>
                <a:gd name="connsiteX32" fmla="*/ 148300 w 191073"/>
                <a:gd name="connsiteY32" fmla="*/ 46662 h 162479"/>
                <a:gd name="connsiteX33" fmla="*/ 145095 w 191073"/>
                <a:gd name="connsiteY33" fmla="*/ 48876 h 162479"/>
                <a:gd name="connsiteX34" fmla="*/ 150232 w 191073"/>
                <a:gd name="connsiteY34" fmla="*/ 52212 h 162479"/>
                <a:gd name="connsiteX35" fmla="*/ 156425 w 191073"/>
                <a:gd name="connsiteY35" fmla="*/ 49318 h 162479"/>
                <a:gd name="connsiteX36" fmla="*/ 160468 w 191073"/>
                <a:gd name="connsiteY36" fmla="*/ 57472 h 162479"/>
                <a:gd name="connsiteX37" fmla="*/ 164514 w 191073"/>
                <a:gd name="connsiteY37" fmla="*/ 61197 h 162479"/>
                <a:gd name="connsiteX38" fmla="*/ 185808 w 191073"/>
                <a:gd name="connsiteY38" fmla="*/ 60927 h 162479"/>
                <a:gd name="connsiteX39" fmla="*/ 189580 w 191073"/>
                <a:gd name="connsiteY39" fmla="*/ 65008 h 162479"/>
                <a:gd name="connsiteX40" fmla="*/ 186801 w 191073"/>
                <a:gd name="connsiteY40" fmla="*/ 70828 h 162479"/>
                <a:gd name="connsiteX41" fmla="*/ 183109 w 191073"/>
                <a:gd name="connsiteY41" fmla="*/ 76366 h 162479"/>
                <a:gd name="connsiteX42" fmla="*/ 167920 w 191073"/>
                <a:gd name="connsiteY42" fmla="*/ 81953 h 162479"/>
                <a:gd name="connsiteX43" fmla="*/ 172380 w 191073"/>
                <a:gd name="connsiteY43" fmla="*/ 84421 h 162479"/>
                <a:gd name="connsiteX44" fmla="*/ 174405 w 191073"/>
                <a:gd name="connsiteY44" fmla="*/ 90950 h 162479"/>
                <a:gd name="connsiteX45" fmla="*/ 165153 w 191073"/>
                <a:gd name="connsiteY45" fmla="*/ 96483 h 162479"/>
                <a:gd name="connsiteX46" fmla="*/ 155403 w 191073"/>
                <a:gd name="connsiteY46" fmla="*/ 99166 h 162479"/>
                <a:gd name="connsiteX47" fmla="*/ 153819 w 191073"/>
                <a:gd name="connsiteY47" fmla="*/ 96244 h 162479"/>
                <a:gd name="connsiteX48" fmla="*/ 144217 w 191073"/>
                <a:gd name="connsiteY48" fmla="*/ 100498 h 162479"/>
                <a:gd name="connsiteX49" fmla="*/ 137544 w 191073"/>
                <a:gd name="connsiteY49" fmla="*/ 100308 h 162479"/>
                <a:gd name="connsiteX50" fmla="*/ 126840 w 191073"/>
                <a:gd name="connsiteY50" fmla="*/ 103217 h 162479"/>
                <a:gd name="connsiteX51" fmla="*/ 118956 w 191073"/>
                <a:gd name="connsiteY51" fmla="*/ 100620 h 162479"/>
                <a:gd name="connsiteX52" fmla="*/ 109402 w 191073"/>
                <a:gd name="connsiteY52" fmla="*/ 105268 h 162479"/>
                <a:gd name="connsiteX53" fmla="*/ 111358 w 191073"/>
                <a:gd name="connsiteY53" fmla="*/ 108340 h 162479"/>
                <a:gd name="connsiteX54" fmla="*/ 104960 w 191073"/>
                <a:gd name="connsiteY54" fmla="*/ 109777 h 162479"/>
                <a:gd name="connsiteX55" fmla="*/ 106895 w 191073"/>
                <a:gd name="connsiteY55" fmla="*/ 115012 h 162479"/>
                <a:gd name="connsiteX56" fmla="*/ 102355 w 191073"/>
                <a:gd name="connsiteY56" fmla="*/ 115265 h 162479"/>
                <a:gd name="connsiteX57" fmla="*/ 98411 w 191073"/>
                <a:gd name="connsiteY57" fmla="*/ 120733 h 162479"/>
                <a:gd name="connsiteX58" fmla="*/ 92072 w 191073"/>
                <a:gd name="connsiteY58" fmla="*/ 117591 h 162479"/>
                <a:gd name="connsiteX59" fmla="*/ 82904 w 191073"/>
                <a:gd name="connsiteY59" fmla="*/ 116768 h 162479"/>
                <a:gd name="connsiteX60" fmla="*/ 77505 w 191073"/>
                <a:gd name="connsiteY60" fmla="*/ 112676 h 162479"/>
                <a:gd name="connsiteX61" fmla="*/ 22794 w 191073"/>
                <a:gd name="connsiteY61" fmla="*/ 162477 h 162479"/>
                <a:gd name="connsiteX62" fmla="*/ 14090 w 191073"/>
                <a:gd name="connsiteY62" fmla="*/ 159004 h 162479"/>
                <a:gd name="connsiteX63" fmla="*/ 12119 w 191073"/>
                <a:gd name="connsiteY63" fmla="*/ 147331 h 162479"/>
                <a:gd name="connsiteX64" fmla="*/ 13711 w 191073"/>
                <a:gd name="connsiteY64" fmla="*/ 140779 h 162479"/>
                <a:gd name="connsiteX65" fmla="*/ 1167 w 191073"/>
                <a:gd name="connsiteY65" fmla="*/ 132622 h 162479"/>
                <a:gd name="connsiteX66" fmla="*/ 2174 w 191073"/>
                <a:gd name="connsiteY66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7093 w 191073"/>
                <a:gd name="connsiteY21" fmla="*/ 30100 h 162479"/>
                <a:gd name="connsiteX22" fmla="*/ 132723 w 191073"/>
                <a:gd name="connsiteY22" fmla="*/ 32799 h 162479"/>
                <a:gd name="connsiteX23" fmla="*/ 138727 w 191073"/>
                <a:gd name="connsiteY23" fmla="*/ 30963 h 162479"/>
                <a:gd name="connsiteX24" fmla="*/ 138595 w 191073"/>
                <a:gd name="connsiteY24" fmla="*/ 26479 h 162479"/>
                <a:gd name="connsiteX25" fmla="*/ 142635 w 191073"/>
                <a:gd name="connsiteY25" fmla="*/ 27004 h 162479"/>
                <a:gd name="connsiteX26" fmla="*/ 155007 w 191073"/>
                <a:gd name="connsiteY26" fmla="*/ 37076 h 162479"/>
                <a:gd name="connsiteX27" fmla="*/ 153807 w 191073"/>
                <a:gd name="connsiteY27" fmla="*/ 38045 h 162479"/>
                <a:gd name="connsiteX28" fmla="*/ 148876 w 191073"/>
                <a:gd name="connsiteY28" fmla="*/ 36429 h 162479"/>
                <a:gd name="connsiteX29" fmla="*/ 147421 w 191073"/>
                <a:gd name="connsiteY29" fmla="*/ 39362 h 162479"/>
                <a:gd name="connsiteX30" fmla="*/ 148979 w 191073"/>
                <a:gd name="connsiteY30" fmla="*/ 43641 h 162479"/>
                <a:gd name="connsiteX31" fmla="*/ 148300 w 191073"/>
                <a:gd name="connsiteY31" fmla="*/ 46662 h 162479"/>
                <a:gd name="connsiteX32" fmla="*/ 145095 w 191073"/>
                <a:gd name="connsiteY32" fmla="*/ 48876 h 162479"/>
                <a:gd name="connsiteX33" fmla="*/ 150232 w 191073"/>
                <a:gd name="connsiteY33" fmla="*/ 52212 h 162479"/>
                <a:gd name="connsiteX34" fmla="*/ 156425 w 191073"/>
                <a:gd name="connsiteY34" fmla="*/ 49318 h 162479"/>
                <a:gd name="connsiteX35" fmla="*/ 160468 w 191073"/>
                <a:gd name="connsiteY35" fmla="*/ 57472 h 162479"/>
                <a:gd name="connsiteX36" fmla="*/ 164514 w 191073"/>
                <a:gd name="connsiteY36" fmla="*/ 61197 h 162479"/>
                <a:gd name="connsiteX37" fmla="*/ 185808 w 191073"/>
                <a:gd name="connsiteY37" fmla="*/ 60927 h 162479"/>
                <a:gd name="connsiteX38" fmla="*/ 189580 w 191073"/>
                <a:gd name="connsiteY38" fmla="*/ 65008 h 162479"/>
                <a:gd name="connsiteX39" fmla="*/ 186801 w 191073"/>
                <a:gd name="connsiteY39" fmla="*/ 70828 h 162479"/>
                <a:gd name="connsiteX40" fmla="*/ 183109 w 191073"/>
                <a:gd name="connsiteY40" fmla="*/ 76366 h 162479"/>
                <a:gd name="connsiteX41" fmla="*/ 167920 w 191073"/>
                <a:gd name="connsiteY41" fmla="*/ 81953 h 162479"/>
                <a:gd name="connsiteX42" fmla="*/ 172380 w 191073"/>
                <a:gd name="connsiteY42" fmla="*/ 84421 h 162479"/>
                <a:gd name="connsiteX43" fmla="*/ 174405 w 191073"/>
                <a:gd name="connsiteY43" fmla="*/ 90950 h 162479"/>
                <a:gd name="connsiteX44" fmla="*/ 165153 w 191073"/>
                <a:gd name="connsiteY44" fmla="*/ 96483 h 162479"/>
                <a:gd name="connsiteX45" fmla="*/ 155403 w 191073"/>
                <a:gd name="connsiteY45" fmla="*/ 99166 h 162479"/>
                <a:gd name="connsiteX46" fmla="*/ 153819 w 191073"/>
                <a:gd name="connsiteY46" fmla="*/ 96244 h 162479"/>
                <a:gd name="connsiteX47" fmla="*/ 144217 w 191073"/>
                <a:gd name="connsiteY47" fmla="*/ 100498 h 162479"/>
                <a:gd name="connsiteX48" fmla="*/ 137544 w 191073"/>
                <a:gd name="connsiteY48" fmla="*/ 100308 h 162479"/>
                <a:gd name="connsiteX49" fmla="*/ 126840 w 191073"/>
                <a:gd name="connsiteY49" fmla="*/ 103217 h 162479"/>
                <a:gd name="connsiteX50" fmla="*/ 118956 w 191073"/>
                <a:gd name="connsiteY50" fmla="*/ 100620 h 162479"/>
                <a:gd name="connsiteX51" fmla="*/ 109402 w 191073"/>
                <a:gd name="connsiteY51" fmla="*/ 105268 h 162479"/>
                <a:gd name="connsiteX52" fmla="*/ 111358 w 191073"/>
                <a:gd name="connsiteY52" fmla="*/ 108340 h 162479"/>
                <a:gd name="connsiteX53" fmla="*/ 104960 w 191073"/>
                <a:gd name="connsiteY53" fmla="*/ 109777 h 162479"/>
                <a:gd name="connsiteX54" fmla="*/ 106895 w 191073"/>
                <a:gd name="connsiteY54" fmla="*/ 115012 h 162479"/>
                <a:gd name="connsiteX55" fmla="*/ 102355 w 191073"/>
                <a:gd name="connsiteY55" fmla="*/ 115265 h 162479"/>
                <a:gd name="connsiteX56" fmla="*/ 98411 w 191073"/>
                <a:gd name="connsiteY56" fmla="*/ 120733 h 162479"/>
                <a:gd name="connsiteX57" fmla="*/ 92072 w 191073"/>
                <a:gd name="connsiteY57" fmla="*/ 117591 h 162479"/>
                <a:gd name="connsiteX58" fmla="*/ 82904 w 191073"/>
                <a:gd name="connsiteY58" fmla="*/ 116768 h 162479"/>
                <a:gd name="connsiteX59" fmla="*/ 77505 w 191073"/>
                <a:gd name="connsiteY59" fmla="*/ 112676 h 162479"/>
                <a:gd name="connsiteX60" fmla="*/ 22794 w 191073"/>
                <a:gd name="connsiteY60" fmla="*/ 162477 h 162479"/>
                <a:gd name="connsiteX61" fmla="*/ 14090 w 191073"/>
                <a:gd name="connsiteY61" fmla="*/ 159004 h 162479"/>
                <a:gd name="connsiteX62" fmla="*/ 12119 w 191073"/>
                <a:gd name="connsiteY62" fmla="*/ 147331 h 162479"/>
                <a:gd name="connsiteX63" fmla="*/ 13711 w 191073"/>
                <a:gd name="connsiteY63" fmla="*/ 140779 h 162479"/>
                <a:gd name="connsiteX64" fmla="*/ 1167 w 191073"/>
                <a:gd name="connsiteY64" fmla="*/ 132622 h 162479"/>
                <a:gd name="connsiteX65" fmla="*/ 2174 w 191073"/>
                <a:gd name="connsiteY65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27093 w 191073"/>
                <a:gd name="connsiteY20" fmla="*/ 30100 h 162479"/>
                <a:gd name="connsiteX21" fmla="*/ 132723 w 191073"/>
                <a:gd name="connsiteY21" fmla="*/ 32799 h 162479"/>
                <a:gd name="connsiteX22" fmla="*/ 138727 w 191073"/>
                <a:gd name="connsiteY22" fmla="*/ 30963 h 162479"/>
                <a:gd name="connsiteX23" fmla="*/ 138595 w 191073"/>
                <a:gd name="connsiteY23" fmla="*/ 26479 h 162479"/>
                <a:gd name="connsiteX24" fmla="*/ 142635 w 191073"/>
                <a:gd name="connsiteY24" fmla="*/ 27004 h 162479"/>
                <a:gd name="connsiteX25" fmla="*/ 155007 w 191073"/>
                <a:gd name="connsiteY25" fmla="*/ 37076 h 162479"/>
                <a:gd name="connsiteX26" fmla="*/ 153807 w 191073"/>
                <a:gd name="connsiteY26" fmla="*/ 38045 h 162479"/>
                <a:gd name="connsiteX27" fmla="*/ 148876 w 191073"/>
                <a:gd name="connsiteY27" fmla="*/ 36429 h 162479"/>
                <a:gd name="connsiteX28" fmla="*/ 147421 w 191073"/>
                <a:gd name="connsiteY28" fmla="*/ 39362 h 162479"/>
                <a:gd name="connsiteX29" fmla="*/ 148979 w 191073"/>
                <a:gd name="connsiteY29" fmla="*/ 43641 h 162479"/>
                <a:gd name="connsiteX30" fmla="*/ 148300 w 191073"/>
                <a:gd name="connsiteY30" fmla="*/ 46662 h 162479"/>
                <a:gd name="connsiteX31" fmla="*/ 145095 w 191073"/>
                <a:gd name="connsiteY31" fmla="*/ 48876 h 162479"/>
                <a:gd name="connsiteX32" fmla="*/ 150232 w 191073"/>
                <a:gd name="connsiteY32" fmla="*/ 52212 h 162479"/>
                <a:gd name="connsiteX33" fmla="*/ 156425 w 191073"/>
                <a:gd name="connsiteY33" fmla="*/ 49318 h 162479"/>
                <a:gd name="connsiteX34" fmla="*/ 160468 w 191073"/>
                <a:gd name="connsiteY34" fmla="*/ 57472 h 162479"/>
                <a:gd name="connsiteX35" fmla="*/ 164514 w 191073"/>
                <a:gd name="connsiteY35" fmla="*/ 61197 h 162479"/>
                <a:gd name="connsiteX36" fmla="*/ 185808 w 191073"/>
                <a:gd name="connsiteY36" fmla="*/ 60927 h 162479"/>
                <a:gd name="connsiteX37" fmla="*/ 189580 w 191073"/>
                <a:gd name="connsiteY37" fmla="*/ 65008 h 162479"/>
                <a:gd name="connsiteX38" fmla="*/ 186801 w 191073"/>
                <a:gd name="connsiteY38" fmla="*/ 70828 h 162479"/>
                <a:gd name="connsiteX39" fmla="*/ 183109 w 191073"/>
                <a:gd name="connsiteY39" fmla="*/ 76366 h 162479"/>
                <a:gd name="connsiteX40" fmla="*/ 167920 w 191073"/>
                <a:gd name="connsiteY40" fmla="*/ 81953 h 162479"/>
                <a:gd name="connsiteX41" fmla="*/ 172380 w 191073"/>
                <a:gd name="connsiteY41" fmla="*/ 84421 h 162479"/>
                <a:gd name="connsiteX42" fmla="*/ 174405 w 191073"/>
                <a:gd name="connsiteY42" fmla="*/ 90950 h 162479"/>
                <a:gd name="connsiteX43" fmla="*/ 165153 w 191073"/>
                <a:gd name="connsiteY43" fmla="*/ 96483 h 162479"/>
                <a:gd name="connsiteX44" fmla="*/ 155403 w 191073"/>
                <a:gd name="connsiteY44" fmla="*/ 99166 h 162479"/>
                <a:gd name="connsiteX45" fmla="*/ 153819 w 191073"/>
                <a:gd name="connsiteY45" fmla="*/ 96244 h 162479"/>
                <a:gd name="connsiteX46" fmla="*/ 144217 w 191073"/>
                <a:gd name="connsiteY46" fmla="*/ 100498 h 162479"/>
                <a:gd name="connsiteX47" fmla="*/ 137544 w 191073"/>
                <a:gd name="connsiteY47" fmla="*/ 100308 h 162479"/>
                <a:gd name="connsiteX48" fmla="*/ 126840 w 191073"/>
                <a:gd name="connsiteY48" fmla="*/ 103217 h 162479"/>
                <a:gd name="connsiteX49" fmla="*/ 118956 w 191073"/>
                <a:gd name="connsiteY49" fmla="*/ 100620 h 162479"/>
                <a:gd name="connsiteX50" fmla="*/ 109402 w 191073"/>
                <a:gd name="connsiteY50" fmla="*/ 105268 h 162479"/>
                <a:gd name="connsiteX51" fmla="*/ 111358 w 191073"/>
                <a:gd name="connsiteY51" fmla="*/ 108340 h 162479"/>
                <a:gd name="connsiteX52" fmla="*/ 104960 w 191073"/>
                <a:gd name="connsiteY52" fmla="*/ 109777 h 162479"/>
                <a:gd name="connsiteX53" fmla="*/ 106895 w 191073"/>
                <a:gd name="connsiteY53" fmla="*/ 115012 h 162479"/>
                <a:gd name="connsiteX54" fmla="*/ 102355 w 191073"/>
                <a:gd name="connsiteY54" fmla="*/ 115265 h 162479"/>
                <a:gd name="connsiteX55" fmla="*/ 98411 w 191073"/>
                <a:gd name="connsiteY55" fmla="*/ 120733 h 162479"/>
                <a:gd name="connsiteX56" fmla="*/ 92072 w 191073"/>
                <a:gd name="connsiteY56" fmla="*/ 117591 h 162479"/>
                <a:gd name="connsiteX57" fmla="*/ 82904 w 191073"/>
                <a:gd name="connsiteY57" fmla="*/ 116768 h 162479"/>
                <a:gd name="connsiteX58" fmla="*/ 77505 w 191073"/>
                <a:gd name="connsiteY58" fmla="*/ 112676 h 162479"/>
                <a:gd name="connsiteX59" fmla="*/ 22794 w 191073"/>
                <a:gd name="connsiteY59" fmla="*/ 162477 h 162479"/>
                <a:gd name="connsiteX60" fmla="*/ 14090 w 191073"/>
                <a:gd name="connsiteY60" fmla="*/ 159004 h 162479"/>
                <a:gd name="connsiteX61" fmla="*/ 12119 w 191073"/>
                <a:gd name="connsiteY61" fmla="*/ 147331 h 162479"/>
                <a:gd name="connsiteX62" fmla="*/ 13711 w 191073"/>
                <a:gd name="connsiteY62" fmla="*/ 140779 h 162479"/>
                <a:gd name="connsiteX63" fmla="*/ 1167 w 191073"/>
                <a:gd name="connsiteY63" fmla="*/ 132622 h 162479"/>
                <a:gd name="connsiteX64" fmla="*/ 2174 w 191073"/>
                <a:gd name="connsiteY64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53807 w 191073"/>
                <a:gd name="connsiteY25" fmla="*/ 38045 h 162479"/>
                <a:gd name="connsiteX26" fmla="*/ 148876 w 191073"/>
                <a:gd name="connsiteY26" fmla="*/ 36429 h 162479"/>
                <a:gd name="connsiteX27" fmla="*/ 147421 w 191073"/>
                <a:gd name="connsiteY27" fmla="*/ 39362 h 162479"/>
                <a:gd name="connsiteX28" fmla="*/ 148979 w 191073"/>
                <a:gd name="connsiteY28" fmla="*/ 43641 h 162479"/>
                <a:gd name="connsiteX29" fmla="*/ 148300 w 191073"/>
                <a:gd name="connsiteY29" fmla="*/ 46662 h 162479"/>
                <a:gd name="connsiteX30" fmla="*/ 145095 w 191073"/>
                <a:gd name="connsiteY30" fmla="*/ 48876 h 162479"/>
                <a:gd name="connsiteX31" fmla="*/ 150232 w 191073"/>
                <a:gd name="connsiteY31" fmla="*/ 52212 h 162479"/>
                <a:gd name="connsiteX32" fmla="*/ 156425 w 191073"/>
                <a:gd name="connsiteY32" fmla="*/ 49318 h 162479"/>
                <a:gd name="connsiteX33" fmla="*/ 160468 w 191073"/>
                <a:gd name="connsiteY33" fmla="*/ 57472 h 162479"/>
                <a:gd name="connsiteX34" fmla="*/ 164514 w 191073"/>
                <a:gd name="connsiteY34" fmla="*/ 61197 h 162479"/>
                <a:gd name="connsiteX35" fmla="*/ 185808 w 191073"/>
                <a:gd name="connsiteY35" fmla="*/ 60927 h 162479"/>
                <a:gd name="connsiteX36" fmla="*/ 189580 w 191073"/>
                <a:gd name="connsiteY36" fmla="*/ 65008 h 162479"/>
                <a:gd name="connsiteX37" fmla="*/ 186801 w 191073"/>
                <a:gd name="connsiteY37" fmla="*/ 70828 h 162479"/>
                <a:gd name="connsiteX38" fmla="*/ 183109 w 191073"/>
                <a:gd name="connsiteY38" fmla="*/ 76366 h 162479"/>
                <a:gd name="connsiteX39" fmla="*/ 167920 w 191073"/>
                <a:gd name="connsiteY39" fmla="*/ 81953 h 162479"/>
                <a:gd name="connsiteX40" fmla="*/ 172380 w 191073"/>
                <a:gd name="connsiteY40" fmla="*/ 84421 h 162479"/>
                <a:gd name="connsiteX41" fmla="*/ 174405 w 191073"/>
                <a:gd name="connsiteY41" fmla="*/ 90950 h 162479"/>
                <a:gd name="connsiteX42" fmla="*/ 165153 w 191073"/>
                <a:gd name="connsiteY42" fmla="*/ 96483 h 162479"/>
                <a:gd name="connsiteX43" fmla="*/ 155403 w 191073"/>
                <a:gd name="connsiteY43" fmla="*/ 99166 h 162479"/>
                <a:gd name="connsiteX44" fmla="*/ 153819 w 191073"/>
                <a:gd name="connsiteY44" fmla="*/ 96244 h 162479"/>
                <a:gd name="connsiteX45" fmla="*/ 144217 w 191073"/>
                <a:gd name="connsiteY45" fmla="*/ 100498 h 162479"/>
                <a:gd name="connsiteX46" fmla="*/ 137544 w 191073"/>
                <a:gd name="connsiteY46" fmla="*/ 100308 h 162479"/>
                <a:gd name="connsiteX47" fmla="*/ 126840 w 191073"/>
                <a:gd name="connsiteY47" fmla="*/ 103217 h 162479"/>
                <a:gd name="connsiteX48" fmla="*/ 118956 w 191073"/>
                <a:gd name="connsiteY48" fmla="*/ 100620 h 162479"/>
                <a:gd name="connsiteX49" fmla="*/ 109402 w 191073"/>
                <a:gd name="connsiteY49" fmla="*/ 105268 h 162479"/>
                <a:gd name="connsiteX50" fmla="*/ 111358 w 191073"/>
                <a:gd name="connsiteY50" fmla="*/ 108340 h 162479"/>
                <a:gd name="connsiteX51" fmla="*/ 104960 w 191073"/>
                <a:gd name="connsiteY51" fmla="*/ 109777 h 162479"/>
                <a:gd name="connsiteX52" fmla="*/ 106895 w 191073"/>
                <a:gd name="connsiteY52" fmla="*/ 115012 h 162479"/>
                <a:gd name="connsiteX53" fmla="*/ 102355 w 191073"/>
                <a:gd name="connsiteY53" fmla="*/ 115265 h 162479"/>
                <a:gd name="connsiteX54" fmla="*/ 98411 w 191073"/>
                <a:gd name="connsiteY54" fmla="*/ 120733 h 162479"/>
                <a:gd name="connsiteX55" fmla="*/ 92072 w 191073"/>
                <a:gd name="connsiteY55" fmla="*/ 117591 h 162479"/>
                <a:gd name="connsiteX56" fmla="*/ 82904 w 191073"/>
                <a:gd name="connsiteY56" fmla="*/ 116768 h 162479"/>
                <a:gd name="connsiteX57" fmla="*/ 77505 w 191073"/>
                <a:gd name="connsiteY57" fmla="*/ 112676 h 162479"/>
                <a:gd name="connsiteX58" fmla="*/ 22794 w 191073"/>
                <a:gd name="connsiteY58" fmla="*/ 162477 h 162479"/>
                <a:gd name="connsiteX59" fmla="*/ 14090 w 191073"/>
                <a:gd name="connsiteY59" fmla="*/ 159004 h 162479"/>
                <a:gd name="connsiteX60" fmla="*/ 12119 w 191073"/>
                <a:gd name="connsiteY60" fmla="*/ 147331 h 162479"/>
                <a:gd name="connsiteX61" fmla="*/ 13711 w 191073"/>
                <a:gd name="connsiteY61" fmla="*/ 140779 h 162479"/>
                <a:gd name="connsiteX62" fmla="*/ 1167 w 191073"/>
                <a:gd name="connsiteY62" fmla="*/ 132622 h 162479"/>
                <a:gd name="connsiteX63" fmla="*/ 2174 w 191073"/>
                <a:gd name="connsiteY63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48876 w 191073"/>
                <a:gd name="connsiteY25" fmla="*/ 36429 h 162479"/>
                <a:gd name="connsiteX26" fmla="*/ 147421 w 191073"/>
                <a:gd name="connsiteY26" fmla="*/ 39362 h 162479"/>
                <a:gd name="connsiteX27" fmla="*/ 148979 w 191073"/>
                <a:gd name="connsiteY27" fmla="*/ 43641 h 162479"/>
                <a:gd name="connsiteX28" fmla="*/ 148300 w 191073"/>
                <a:gd name="connsiteY28" fmla="*/ 46662 h 162479"/>
                <a:gd name="connsiteX29" fmla="*/ 145095 w 191073"/>
                <a:gd name="connsiteY29" fmla="*/ 48876 h 162479"/>
                <a:gd name="connsiteX30" fmla="*/ 150232 w 191073"/>
                <a:gd name="connsiteY30" fmla="*/ 52212 h 162479"/>
                <a:gd name="connsiteX31" fmla="*/ 156425 w 191073"/>
                <a:gd name="connsiteY31" fmla="*/ 49318 h 162479"/>
                <a:gd name="connsiteX32" fmla="*/ 160468 w 191073"/>
                <a:gd name="connsiteY32" fmla="*/ 57472 h 162479"/>
                <a:gd name="connsiteX33" fmla="*/ 164514 w 191073"/>
                <a:gd name="connsiteY33" fmla="*/ 61197 h 162479"/>
                <a:gd name="connsiteX34" fmla="*/ 185808 w 191073"/>
                <a:gd name="connsiteY34" fmla="*/ 60927 h 162479"/>
                <a:gd name="connsiteX35" fmla="*/ 189580 w 191073"/>
                <a:gd name="connsiteY35" fmla="*/ 65008 h 162479"/>
                <a:gd name="connsiteX36" fmla="*/ 186801 w 191073"/>
                <a:gd name="connsiteY36" fmla="*/ 70828 h 162479"/>
                <a:gd name="connsiteX37" fmla="*/ 183109 w 191073"/>
                <a:gd name="connsiteY37" fmla="*/ 76366 h 162479"/>
                <a:gd name="connsiteX38" fmla="*/ 167920 w 191073"/>
                <a:gd name="connsiteY38" fmla="*/ 81953 h 162479"/>
                <a:gd name="connsiteX39" fmla="*/ 172380 w 191073"/>
                <a:gd name="connsiteY39" fmla="*/ 84421 h 162479"/>
                <a:gd name="connsiteX40" fmla="*/ 174405 w 191073"/>
                <a:gd name="connsiteY40" fmla="*/ 90950 h 162479"/>
                <a:gd name="connsiteX41" fmla="*/ 165153 w 191073"/>
                <a:gd name="connsiteY41" fmla="*/ 96483 h 162479"/>
                <a:gd name="connsiteX42" fmla="*/ 155403 w 191073"/>
                <a:gd name="connsiteY42" fmla="*/ 99166 h 162479"/>
                <a:gd name="connsiteX43" fmla="*/ 153819 w 191073"/>
                <a:gd name="connsiteY43" fmla="*/ 96244 h 162479"/>
                <a:gd name="connsiteX44" fmla="*/ 144217 w 191073"/>
                <a:gd name="connsiteY44" fmla="*/ 100498 h 162479"/>
                <a:gd name="connsiteX45" fmla="*/ 137544 w 191073"/>
                <a:gd name="connsiteY45" fmla="*/ 100308 h 162479"/>
                <a:gd name="connsiteX46" fmla="*/ 126840 w 191073"/>
                <a:gd name="connsiteY46" fmla="*/ 103217 h 162479"/>
                <a:gd name="connsiteX47" fmla="*/ 118956 w 191073"/>
                <a:gd name="connsiteY47" fmla="*/ 100620 h 162479"/>
                <a:gd name="connsiteX48" fmla="*/ 109402 w 191073"/>
                <a:gd name="connsiteY48" fmla="*/ 105268 h 162479"/>
                <a:gd name="connsiteX49" fmla="*/ 111358 w 191073"/>
                <a:gd name="connsiteY49" fmla="*/ 108340 h 162479"/>
                <a:gd name="connsiteX50" fmla="*/ 104960 w 191073"/>
                <a:gd name="connsiteY50" fmla="*/ 109777 h 162479"/>
                <a:gd name="connsiteX51" fmla="*/ 106895 w 191073"/>
                <a:gd name="connsiteY51" fmla="*/ 115012 h 162479"/>
                <a:gd name="connsiteX52" fmla="*/ 102355 w 191073"/>
                <a:gd name="connsiteY52" fmla="*/ 115265 h 162479"/>
                <a:gd name="connsiteX53" fmla="*/ 98411 w 191073"/>
                <a:gd name="connsiteY53" fmla="*/ 120733 h 162479"/>
                <a:gd name="connsiteX54" fmla="*/ 92072 w 191073"/>
                <a:gd name="connsiteY54" fmla="*/ 117591 h 162479"/>
                <a:gd name="connsiteX55" fmla="*/ 82904 w 191073"/>
                <a:gd name="connsiteY55" fmla="*/ 116768 h 162479"/>
                <a:gd name="connsiteX56" fmla="*/ 77505 w 191073"/>
                <a:gd name="connsiteY56" fmla="*/ 112676 h 162479"/>
                <a:gd name="connsiteX57" fmla="*/ 22794 w 191073"/>
                <a:gd name="connsiteY57" fmla="*/ 162477 h 162479"/>
                <a:gd name="connsiteX58" fmla="*/ 14090 w 191073"/>
                <a:gd name="connsiteY58" fmla="*/ 159004 h 162479"/>
                <a:gd name="connsiteX59" fmla="*/ 12119 w 191073"/>
                <a:gd name="connsiteY59" fmla="*/ 147331 h 162479"/>
                <a:gd name="connsiteX60" fmla="*/ 13711 w 191073"/>
                <a:gd name="connsiteY60" fmla="*/ 140779 h 162479"/>
                <a:gd name="connsiteX61" fmla="*/ 1167 w 191073"/>
                <a:gd name="connsiteY61" fmla="*/ 132622 h 162479"/>
                <a:gd name="connsiteX62" fmla="*/ 2174 w 191073"/>
                <a:gd name="connsiteY62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48876 w 191073"/>
                <a:gd name="connsiteY24" fmla="*/ 36429 h 162479"/>
                <a:gd name="connsiteX25" fmla="*/ 147421 w 191073"/>
                <a:gd name="connsiteY25" fmla="*/ 39362 h 162479"/>
                <a:gd name="connsiteX26" fmla="*/ 148979 w 191073"/>
                <a:gd name="connsiteY26" fmla="*/ 43641 h 162479"/>
                <a:gd name="connsiteX27" fmla="*/ 148300 w 191073"/>
                <a:gd name="connsiteY27" fmla="*/ 46662 h 162479"/>
                <a:gd name="connsiteX28" fmla="*/ 145095 w 191073"/>
                <a:gd name="connsiteY28" fmla="*/ 48876 h 162479"/>
                <a:gd name="connsiteX29" fmla="*/ 150232 w 191073"/>
                <a:gd name="connsiteY29" fmla="*/ 52212 h 162479"/>
                <a:gd name="connsiteX30" fmla="*/ 156425 w 191073"/>
                <a:gd name="connsiteY30" fmla="*/ 49318 h 162479"/>
                <a:gd name="connsiteX31" fmla="*/ 160468 w 191073"/>
                <a:gd name="connsiteY31" fmla="*/ 57472 h 162479"/>
                <a:gd name="connsiteX32" fmla="*/ 164514 w 191073"/>
                <a:gd name="connsiteY32" fmla="*/ 61197 h 162479"/>
                <a:gd name="connsiteX33" fmla="*/ 185808 w 191073"/>
                <a:gd name="connsiteY33" fmla="*/ 60927 h 162479"/>
                <a:gd name="connsiteX34" fmla="*/ 189580 w 191073"/>
                <a:gd name="connsiteY34" fmla="*/ 65008 h 162479"/>
                <a:gd name="connsiteX35" fmla="*/ 186801 w 191073"/>
                <a:gd name="connsiteY35" fmla="*/ 70828 h 162479"/>
                <a:gd name="connsiteX36" fmla="*/ 183109 w 191073"/>
                <a:gd name="connsiteY36" fmla="*/ 76366 h 162479"/>
                <a:gd name="connsiteX37" fmla="*/ 167920 w 191073"/>
                <a:gd name="connsiteY37" fmla="*/ 81953 h 162479"/>
                <a:gd name="connsiteX38" fmla="*/ 172380 w 191073"/>
                <a:gd name="connsiteY38" fmla="*/ 84421 h 162479"/>
                <a:gd name="connsiteX39" fmla="*/ 174405 w 191073"/>
                <a:gd name="connsiteY39" fmla="*/ 90950 h 162479"/>
                <a:gd name="connsiteX40" fmla="*/ 165153 w 191073"/>
                <a:gd name="connsiteY40" fmla="*/ 96483 h 162479"/>
                <a:gd name="connsiteX41" fmla="*/ 155403 w 191073"/>
                <a:gd name="connsiteY41" fmla="*/ 99166 h 162479"/>
                <a:gd name="connsiteX42" fmla="*/ 153819 w 191073"/>
                <a:gd name="connsiteY42" fmla="*/ 96244 h 162479"/>
                <a:gd name="connsiteX43" fmla="*/ 144217 w 191073"/>
                <a:gd name="connsiteY43" fmla="*/ 100498 h 162479"/>
                <a:gd name="connsiteX44" fmla="*/ 137544 w 191073"/>
                <a:gd name="connsiteY44" fmla="*/ 100308 h 162479"/>
                <a:gd name="connsiteX45" fmla="*/ 126840 w 191073"/>
                <a:gd name="connsiteY45" fmla="*/ 103217 h 162479"/>
                <a:gd name="connsiteX46" fmla="*/ 118956 w 191073"/>
                <a:gd name="connsiteY46" fmla="*/ 100620 h 162479"/>
                <a:gd name="connsiteX47" fmla="*/ 109402 w 191073"/>
                <a:gd name="connsiteY47" fmla="*/ 105268 h 162479"/>
                <a:gd name="connsiteX48" fmla="*/ 111358 w 191073"/>
                <a:gd name="connsiteY48" fmla="*/ 108340 h 162479"/>
                <a:gd name="connsiteX49" fmla="*/ 104960 w 191073"/>
                <a:gd name="connsiteY49" fmla="*/ 109777 h 162479"/>
                <a:gd name="connsiteX50" fmla="*/ 106895 w 191073"/>
                <a:gd name="connsiteY50" fmla="*/ 115012 h 162479"/>
                <a:gd name="connsiteX51" fmla="*/ 102355 w 191073"/>
                <a:gd name="connsiteY51" fmla="*/ 115265 h 162479"/>
                <a:gd name="connsiteX52" fmla="*/ 98411 w 191073"/>
                <a:gd name="connsiteY52" fmla="*/ 120733 h 162479"/>
                <a:gd name="connsiteX53" fmla="*/ 92072 w 191073"/>
                <a:gd name="connsiteY53" fmla="*/ 117591 h 162479"/>
                <a:gd name="connsiteX54" fmla="*/ 82904 w 191073"/>
                <a:gd name="connsiteY54" fmla="*/ 116768 h 162479"/>
                <a:gd name="connsiteX55" fmla="*/ 77505 w 191073"/>
                <a:gd name="connsiteY55" fmla="*/ 112676 h 162479"/>
                <a:gd name="connsiteX56" fmla="*/ 22794 w 191073"/>
                <a:gd name="connsiteY56" fmla="*/ 162477 h 162479"/>
                <a:gd name="connsiteX57" fmla="*/ 14090 w 191073"/>
                <a:gd name="connsiteY57" fmla="*/ 159004 h 162479"/>
                <a:gd name="connsiteX58" fmla="*/ 12119 w 191073"/>
                <a:gd name="connsiteY58" fmla="*/ 147331 h 162479"/>
                <a:gd name="connsiteX59" fmla="*/ 13711 w 191073"/>
                <a:gd name="connsiteY59" fmla="*/ 140779 h 162479"/>
                <a:gd name="connsiteX60" fmla="*/ 1167 w 191073"/>
                <a:gd name="connsiteY60" fmla="*/ 132622 h 162479"/>
                <a:gd name="connsiteX61" fmla="*/ 2174 w 191073"/>
                <a:gd name="connsiteY61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8876 w 191073"/>
                <a:gd name="connsiteY23" fmla="*/ 36429 h 162479"/>
                <a:gd name="connsiteX24" fmla="*/ 147421 w 191073"/>
                <a:gd name="connsiteY24" fmla="*/ 39362 h 162479"/>
                <a:gd name="connsiteX25" fmla="*/ 148979 w 191073"/>
                <a:gd name="connsiteY25" fmla="*/ 43641 h 162479"/>
                <a:gd name="connsiteX26" fmla="*/ 148300 w 191073"/>
                <a:gd name="connsiteY26" fmla="*/ 46662 h 162479"/>
                <a:gd name="connsiteX27" fmla="*/ 145095 w 191073"/>
                <a:gd name="connsiteY27" fmla="*/ 48876 h 162479"/>
                <a:gd name="connsiteX28" fmla="*/ 150232 w 191073"/>
                <a:gd name="connsiteY28" fmla="*/ 52212 h 162479"/>
                <a:gd name="connsiteX29" fmla="*/ 156425 w 191073"/>
                <a:gd name="connsiteY29" fmla="*/ 49318 h 162479"/>
                <a:gd name="connsiteX30" fmla="*/ 160468 w 191073"/>
                <a:gd name="connsiteY30" fmla="*/ 57472 h 162479"/>
                <a:gd name="connsiteX31" fmla="*/ 164514 w 191073"/>
                <a:gd name="connsiteY31" fmla="*/ 61197 h 162479"/>
                <a:gd name="connsiteX32" fmla="*/ 185808 w 191073"/>
                <a:gd name="connsiteY32" fmla="*/ 60927 h 162479"/>
                <a:gd name="connsiteX33" fmla="*/ 189580 w 191073"/>
                <a:gd name="connsiteY33" fmla="*/ 65008 h 162479"/>
                <a:gd name="connsiteX34" fmla="*/ 186801 w 191073"/>
                <a:gd name="connsiteY34" fmla="*/ 70828 h 162479"/>
                <a:gd name="connsiteX35" fmla="*/ 183109 w 191073"/>
                <a:gd name="connsiteY35" fmla="*/ 76366 h 162479"/>
                <a:gd name="connsiteX36" fmla="*/ 167920 w 191073"/>
                <a:gd name="connsiteY36" fmla="*/ 81953 h 162479"/>
                <a:gd name="connsiteX37" fmla="*/ 172380 w 191073"/>
                <a:gd name="connsiteY37" fmla="*/ 84421 h 162479"/>
                <a:gd name="connsiteX38" fmla="*/ 174405 w 191073"/>
                <a:gd name="connsiteY38" fmla="*/ 90950 h 162479"/>
                <a:gd name="connsiteX39" fmla="*/ 165153 w 191073"/>
                <a:gd name="connsiteY39" fmla="*/ 96483 h 162479"/>
                <a:gd name="connsiteX40" fmla="*/ 155403 w 191073"/>
                <a:gd name="connsiteY40" fmla="*/ 99166 h 162479"/>
                <a:gd name="connsiteX41" fmla="*/ 153819 w 191073"/>
                <a:gd name="connsiteY41" fmla="*/ 96244 h 162479"/>
                <a:gd name="connsiteX42" fmla="*/ 144217 w 191073"/>
                <a:gd name="connsiteY42" fmla="*/ 100498 h 162479"/>
                <a:gd name="connsiteX43" fmla="*/ 137544 w 191073"/>
                <a:gd name="connsiteY43" fmla="*/ 100308 h 162479"/>
                <a:gd name="connsiteX44" fmla="*/ 126840 w 191073"/>
                <a:gd name="connsiteY44" fmla="*/ 103217 h 162479"/>
                <a:gd name="connsiteX45" fmla="*/ 118956 w 191073"/>
                <a:gd name="connsiteY45" fmla="*/ 100620 h 162479"/>
                <a:gd name="connsiteX46" fmla="*/ 109402 w 191073"/>
                <a:gd name="connsiteY46" fmla="*/ 105268 h 162479"/>
                <a:gd name="connsiteX47" fmla="*/ 111358 w 191073"/>
                <a:gd name="connsiteY47" fmla="*/ 108340 h 162479"/>
                <a:gd name="connsiteX48" fmla="*/ 104960 w 191073"/>
                <a:gd name="connsiteY48" fmla="*/ 109777 h 162479"/>
                <a:gd name="connsiteX49" fmla="*/ 106895 w 191073"/>
                <a:gd name="connsiteY49" fmla="*/ 115012 h 162479"/>
                <a:gd name="connsiteX50" fmla="*/ 102355 w 191073"/>
                <a:gd name="connsiteY50" fmla="*/ 115265 h 162479"/>
                <a:gd name="connsiteX51" fmla="*/ 98411 w 191073"/>
                <a:gd name="connsiteY51" fmla="*/ 120733 h 162479"/>
                <a:gd name="connsiteX52" fmla="*/ 92072 w 191073"/>
                <a:gd name="connsiteY52" fmla="*/ 117591 h 162479"/>
                <a:gd name="connsiteX53" fmla="*/ 82904 w 191073"/>
                <a:gd name="connsiteY53" fmla="*/ 116768 h 162479"/>
                <a:gd name="connsiteX54" fmla="*/ 77505 w 191073"/>
                <a:gd name="connsiteY54" fmla="*/ 112676 h 162479"/>
                <a:gd name="connsiteX55" fmla="*/ 22794 w 191073"/>
                <a:gd name="connsiteY55" fmla="*/ 162477 h 162479"/>
                <a:gd name="connsiteX56" fmla="*/ 14090 w 191073"/>
                <a:gd name="connsiteY56" fmla="*/ 159004 h 162479"/>
                <a:gd name="connsiteX57" fmla="*/ 12119 w 191073"/>
                <a:gd name="connsiteY57" fmla="*/ 147331 h 162479"/>
                <a:gd name="connsiteX58" fmla="*/ 13711 w 191073"/>
                <a:gd name="connsiteY58" fmla="*/ 140779 h 162479"/>
                <a:gd name="connsiteX59" fmla="*/ 1167 w 191073"/>
                <a:gd name="connsiteY59" fmla="*/ 132622 h 162479"/>
                <a:gd name="connsiteX60" fmla="*/ 2174 w 191073"/>
                <a:gd name="connsiteY60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48876 w 191073"/>
                <a:gd name="connsiteY22" fmla="*/ 36429 h 162479"/>
                <a:gd name="connsiteX23" fmla="*/ 147421 w 191073"/>
                <a:gd name="connsiteY23" fmla="*/ 39362 h 162479"/>
                <a:gd name="connsiteX24" fmla="*/ 148979 w 191073"/>
                <a:gd name="connsiteY24" fmla="*/ 43641 h 162479"/>
                <a:gd name="connsiteX25" fmla="*/ 148300 w 191073"/>
                <a:gd name="connsiteY25" fmla="*/ 46662 h 162479"/>
                <a:gd name="connsiteX26" fmla="*/ 145095 w 191073"/>
                <a:gd name="connsiteY26" fmla="*/ 48876 h 162479"/>
                <a:gd name="connsiteX27" fmla="*/ 150232 w 191073"/>
                <a:gd name="connsiteY27" fmla="*/ 52212 h 162479"/>
                <a:gd name="connsiteX28" fmla="*/ 156425 w 191073"/>
                <a:gd name="connsiteY28" fmla="*/ 49318 h 162479"/>
                <a:gd name="connsiteX29" fmla="*/ 160468 w 191073"/>
                <a:gd name="connsiteY29" fmla="*/ 57472 h 162479"/>
                <a:gd name="connsiteX30" fmla="*/ 164514 w 191073"/>
                <a:gd name="connsiteY30" fmla="*/ 61197 h 162479"/>
                <a:gd name="connsiteX31" fmla="*/ 185808 w 191073"/>
                <a:gd name="connsiteY31" fmla="*/ 60927 h 162479"/>
                <a:gd name="connsiteX32" fmla="*/ 189580 w 191073"/>
                <a:gd name="connsiteY32" fmla="*/ 65008 h 162479"/>
                <a:gd name="connsiteX33" fmla="*/ 186801 w 191073"/>
                <a:gd name="connsiteY33" fmla="*/ 70828 h 162479"/>
                <a:gd name="connsiteX34" fmla="*/ 183109 w 191073"/>
                <a:gd name="connsiteY34" fmla="*/ 76366 h 162479"/>
                <a:gd name="connsiteX35" fmla="*/ 167920 w 191073"/>
                <a:gd name="connsiteY35" fmla="*/ 81953 h 162479"/>
                <a:gd name="connsiteX36" fmla="*/ 172380 w 191073"/>
                <a:gd name="connsiteY36" fmla="*/ 84421 h 162479"/>
                <a:gd name="connsiteX37" fmla="*/ 174405 w 191073"/>
                <a:gd name="connsiteY37" fmla="*/ 90950 h 162479"/>
                <a:gd name="connsiteX38" fmla="*/ 165153 w 191073"/>
                <a:gd name="connsiteY38" fmla="*/ 96483 h 162479"/>
                <a:gd name="connsiteX39" fmla="*/ 155403 w 191073"/>
                <a:gd name="connsiteY39" fmla="*/ 99166 h 162479"/>
                <a:gd name="connsiteX40" fmla="*/ 153819 w 191073"/>
                <a:gd name="connsiteY40" fmla="*/ 96244 h 162479"/>
                <a:gd name="connsiteX41" fmla="*/ 144217 w 191073"/>
                <a:gd name="connsiteY41" fmla="*/ 100498 h 162479"/>
                <a:gd name="connsiteX42" fmla="*/ 137544 w 191073"/>
                <a:gd name="connsiteY42" fmla="*/ 100308 h 162479"/>
                <a:gd name="connsiteX43" fmla="*/ 126840 w 191073"/>
                <a:gd name="connsiteY43" fmla="*/ 103217 h 162479"/>
                <a:gd name="connsiteX44" fmla="*/ 118956 w 191073"/>
                <a:gd name="connsiteY44" fmla="*/ 100620 h 162479"/>
                <a:gd name="connsiteX45" fmla="*/ 109402 w 191073"/>
                <a:gd name="connsiteY45" fmla="*/ 105268 h 162479"/>
                <a:gd name="connsiteX46" fmla="*/ 111358 w 191073"/>
                <a:gd name="connsiteY46" fmla="*/ 108340 h 162479"/>
                <a:gd name="connsiteX47" fmla="*/ 104960 w 191073"/>
                <a:gd name="connsiteY47" fmla="*/ 109777 h 162479"/>
                <a:gd name="connsiteX48" fmla="*/ 106895 w 191073"/>
                <a:gd name="connsiteY48" fmla="*/ 115012 h 162479"/>
                <a:gd name="connsiteX49" fmla="*/ 102355 w 191073"/>
                <a:gd name="connsiteY49" fmla="*/ 115265 h 162479"/>
                <a:gd name="connsiteX50" fmla="*/ 98411 w 191073"/>
                <a:gd name="connsiteY50" fmla="*/ 120733 h 162479"/>
                <a:gd name="connsiteX51" fmla="*/ 92072 w 191073"/>
                <a:gd name="connsiteY51" fmla="*/ 117591 h 162479"/>
                <a:gd name="connsiteX52" fmla="*/ 82904 w 191073"/>
                <a:gd name="connsiteY52" fmla="*/ 116768 h 162479"/>
                <a:gd name="connsiteX53" fmla="*/ 77505 w 191073"/>
                <a:gd name="connsiteY53" fmla="*/ 112676 h 162479"/>
                <a:gd name="connsiteX54" fmla="*/ 22794 w 191073"/>
                <a:gd name="connsiteY54" fmla="*/ 162477 h 162479"/>
                <a:gd name="connsiteX55" fmla="*/ 14090 w 191073"/>
                <a:gd name="connsiteY55" fmla="*/ 159004 h 162479"/>
                <a:gd name="connsiteX56" fmla="*/ 12119 w 191073"/>
                <a:gd name="connsiteY56" fmla="*/ 147331 h 162479"/>
                <a:gd name="connsiteX57" fmla="*/ 13711 w 191073"/>
                <a:gd name="connsiteY57" fmla="*/ 140779 h 162479"/>
                <a:gd name="connsiteX58" fmla="*/ 1167 w 191073"/>
                <a:gd name="connsiteY58" fmla="*/ 132622 h 162479"/>
                <a:gd name="connsiteX59" fmla="*/ 2174 w 191073"/>
                <a:gd name="connsiteY59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83673 w 191073"/>
                <a:gd name="connsiteY27" fmla="*/ 43443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202918"/>
                <a:gd name="connsiteY0" fmla="*/ 122618 h 162479"/>
                <a:gd name="connsiteX1" fmla="*/ 4504 w 202918"/>
                <a:gd name="connsiteY1" fmla="*/ 111073 h 162479"/>
                <a:gd name="connsiteX2" fmla="*/ 10021 w 202918"/>
                <a:gd name="connsiteY2" fmla="*/ 108892 h 162479"/>
                <a:gd name="connsiteX3" fmla="*/ 3145 w 202918"/>
                <a:gd name="connsiteY3" fmla="*/ 99189 h 162479"/>
                <a:gd name="connsiteX4" fmla="*/ 11933 w 202918"/>
                <a:gd name="connsiteY4" fmla="*/ 95520 h 162479"/>
                <a:gd name="connsiteX5" fmla="*/ 8232 w 202918"/>
                <a:gd name="connsiteY5" fmla="*/ 86307 h 162479"/>
                <a:gd name="connsiteX6" fmla="*/ 14666 w 202918"/>
                <a:gd name="connsiteY6" fmla="*/ 81758 h 162479"/>
                <a:gd name="connsiteX7" fmla="*/ 25662 w 202918"/>
                <a:gd name="connsiteY7" fmla="*/ 80409 h 162479"/>
                <a:gd name="connsiteX8" fmla="*/ 40567 w 202918"/>
                <a:gd name="connsiteY8" fmla="*/ 70088 h 162479"/>
                <a:gd name="connsiteX9" fmla="*/ 57479 w 202918"/>
                <a:gd name="connsiteY9" fmla="*/ 56326 h 162479"/>
                <a:gd name="connsiteX10" fmla="*/ 63298 w 202918"/>
                <a:gd name="connsiteY10" fmla="*/ 57675 h 162479"/>
                <a:gd name="connsiteX11" fmla="*/ 76623 w 202918"/>
                <a:gd name="connsiteY11" fmla="*/ 46842 h 162479"/>
                <a:gd name="connsiteX12" fmla="*/ 87367 w 202918"/>
                <a:gd name="connsiteY12" fmla="*/ 33066 h 162479"/>
                <a:gd name="connsiteX13" fmla="*/ 73701 w 202918"/>
                <a:gd name="connsiteY13" fmla="*/ 20731 h 162479"/>
                <a:gd name="connsiteX14" fmla="*/ 87010 w 202918"/>
                <a:gd name="connsiteY14" fmla="*/ 2449 h 162479"/>
                <a:gd name="connsiteX15" fmla="*/ 104115 w 202918"/>
                <a:gd name="connsiteY15" fmla="*/ 350 h 162479"/>
                <a:gd name="connsiteX16" fmla="*/ 108572 w 202918"/>
                <a:gd name="connsiteY16" fmla="*/ 2327 h 162479"/>
                <a:gd name="connsiteX17" fmla="*/ 117143 w 202918"/>
                <a:gd name="connsiteY17" fmla="*/ 56 h 162479"/>
                <a:gd name="connsiteX18" fmla="*/ 149175 w 202918"/>
                <a:gd name="connsiteY18" fmla="*/ 3560 h 162479"/>
                <a:gd name="connsiteX19" fmla="*/ 147782 w 202918"/>
                <a:gd name="connsiteY19" fmla="*/ 16244 h 162479"/>
                <a:gd name="connsiteX20" fmla="*/ 146047 w 202918"/>
                <a:gd name="connsiteY20" fmla="*/ 23569 h 162479"/>
                <a:gd name="connsiteX21" fmla="*/ 152570 w 202918"/>
                <a:gd name="connsiteY21" fmla="*/ 28150 h 162479"/>
                <a:gd name="connsiteX22" fmla="*/ 161337 w 202918"/>
                <a:gd name="connsiteY22" fmla="*/ 25225 h 162479"/>
                <a:gd name="connsiteX23" fmla="*/ 168715 w 202918"/>
                <a:gd name="connsiteY23" fmla="*/ 29251 h 162479"/>
                <a:gd name="connsiteX24" fmla="*/ 168644 w 202918"/>
                <a:gd name="connsiteY24" fmla="*/ 36417 h 162479"/>
                <a:gd name="connsiteX25" fmla="*/ 178423 w 202918"/>
                <a:gd name="connsiteY25" fmla="*/ 37114 h 162479"/>
                <a:gd name="connsiteX26" fmla="*/ 184139 w 202918"/>
                <a:gd name="connsiteY26" fmla="*/ 39458 h 162479"/>
                <a:gd name="connsiteX27" fmla="*/ 183673 w 202918"/>
                <a:gd name="connsiteY27" fmla="*/ 43443 h 162479"/>
                <a:gd name="connsiteX28" fmla="*/ 202892 w 202918"/>
                <a:gd name="connsiteY28" fmla="*/ 59938 h 162479"/>
                <a:gd name="connsiteX29" fmla="*/ 164514 w 202918"/>
                <a:gd name="connsiteY29" fmla="*/ 61197 h 162479"/>
                <a:gd name="connsiteX30" fmla="*/ 185808 w 202918"/>
                <a:gd name="connsiteY30" fmla="*/ 60927 h 162479"/>
                <a:gd name="connsiteX31" fmla="*/ 189580 w 202918"/>
                <a:gd name="connsiteY31" fmla="*/ 65008 h 162479"/>
                <a:gd name="connsiteX32" fmla="*/ 186801 w 202918"/>
                <a:gd name="connsiteY32" fmla="*/ 70828 h 162479"/>
                <a:gd name="connsiteX33" fmla="*/ 183109 w 202918"/>
                <a:gd name="connsiteY33" fmla="*/ 76366 h 162479"/>
                <a:gd name="connsiteX34" fmla="*/ 167920 w 202918"/>
                <a:gd name="connsiteY34" fmla="*/ 81953 h 162479"/>
                <a:gd name="connsiteX35" fmla="*/ 172380 w 202918"/>
                <a:gd name="connsiteY35" fmla="*/ 84421 h 162479"/>
                <a:gd name="connsiteX36" fmla="*/ 174405 w 202918"/>
                <a:gd name="connsiteY36" fmla="*/ 90950 h 162479"/>
                <a:gd name="connsiteX37" fmla="*/ 165153 w 202918"/>
                <a:gd name="connsiteY37" fmla="*/ 96483 h 162479"/>
                <a:gd name="connsiteX38" fmla="*/ 155403 w 202918"/>
                <a:gd name="connsiteY38" fmla="*/ 99166 h 162479"/>
                <a:gd name="connsiteX39" fmla="*/ 153819 w 202918"/>
                <a:gd name="connsiteY39" fmla="*/ 96244 h 162479"/>
                <a:gd name="connsiteX40" fmla="*/ 144217 w 202918"/>
                <a:gd name="connsiteY40" fmla="*/ 100498 h 162479"/>
                <a:gd name="connsiteX41" fmla="*/ 137544 w 202918"/>
                <a:gd name="connsiteY41" fmla="*/ 100308 h 162479"/>
                <a:gd name="connsiteX42" fmla="*/ 126840 w 202918"/>
                <a:gd name="connsiteY42" fmla="*/ 103217 h 162479"/>
                <a:gd name="connsiteX43" fmla="*/ 118956 w 202918"/>
                <a:gd name="connsiteY43" fmla="*/ 100620 h 162479"/>
                <a:gd name="connsiteX44" fmla="*/ 109402 w 202918"/>
                <a:gd name="connsiteY44" fmla="*/ 105268 h 162479"/>
                <a:gd name="connsiteX45" fmla="*/ 111358 w 202918"/>
                <a:gd name="connsiteY45" fmla="*/ 108340 h 162479"/>
                <a:gd name="connsiteX46" fmla="*/ 104960 w 202918"/>
                <a:gd name="connsiteY46" fmla="*/ 109777 h 162479"/>
                <a:gd name="connsiteX47" fmla="*/ 106895 w 202918"/>
                <a:gd name="connsiteY47" fmla="*/ 115012 h 162479"/>
                <a:gd name="connsiteX48" fmla="*/ 102355 w 202918"/>
                <a:gd name="connsiteY48" fmla="*/ 115265 h 162479"/>
                <a:gd name="connsiteX49" fmla="*/ 98411 w 202918"/>
                <a:gd name="connsiteY49" fmla="*/ 120733 h 162479"/>
                <a:gd name="connsiteX50" fmla="*/ 92072 w 202918"/>
                <a:gd name="connsiteY50" fmla="*/ 117591 h 162479"/>
                <a:gd name="connsiteX51" fmla="*/ 82904 w 202918"/>
                <a:gd name="connsiteY51" fmla="*/ 116768 h 162479"/>
                <a:gd name="connsiteX52" fmla="*/ 77505 w 202918"/>
                <a:gd name="connsiteY52" fmla="*/ 112676 h 162479"/>
                <a:gd name="connsiteX53" fmla="*/ 22794 w 202918"/>
                <a:gd name="connsiteY53" fmla="*/ 162477 h 162479"/>
                <a:gd name="connsiteX54" fmla="*/ 14090 w 202918"/>
                <a:gd name="connsiteY54" fmla="*/ 159004 h 162479"/>
                <a:gd name="connsiteX55" fmla="*/ 12119 w 202918"/>
                <a:gd name="connsiteY55" fmla="*/ 147331 h 162479"/>
                <a:gd name="connsiteX56" fmla="*/ 13711 w 202918"/>
                <a:gd name="connsiteY56" fmla="*/ 140779 h 162479"/>
                <a:gd name="connsiteX57" fmla="*/ 1167 w 202918"/>
                <a:gd name="connsiteY57" fmla="*/ 132622 h 162479"/>
                <a:gd name="connsiteX58" fmla="*/ 2174 w 202918"/>
                <a:gd name="connsiteY58" fmla="*/ 122618 h 162479"/>
                <a:gd name="connsiteX0" fmla="*/ 2174 w 202898"/>
                <a:gd name="connsiteY0" fmla="*/ 122618 h 162479"/>
                <a:gd name="connsiteX1" fmla="*/ 4504 w 202898"/>
                <a:gd name="connsiteY1" fmla="*/ 111073 h 162479"/>
                <a:gd name="connsiteX2" fmla="*/ 10021 w 202898"/>
                <a:gd name="connsiteY2" fmla="*/ 108892 h 162479"/>
                <a:gd name="connsiteX3" fmla="*/ 3145 w 202898"/>
                <a:gd name="connsiteY3" fmla="*/ 99189 h 162479"/>
                <a:gd name="connsiteX4" fmla="*/ 11933 w 202898"/>
                <a:gd name="connsiteY4" fmla="*/ 95520 h 162479"/>
                <a:gd name="connsiteX5" fmla="*/ 8232 w 202898"/>
                <a:gd name="connsiteY5" fmla="*/ 86307 h 162479"/>
                <a:gd name="connsiteX6" fmla="*/ 14666 w 202898"/>
                <a:gd name="connsiteY6" fmla="*/ 81758 h 162479"/>
                <a:gd name="connsiteX7" fmla="*/ 25662 w 202898"/>
                <a:gd name="connsiteY7" fmla="*/ 80409 h 162479"/>
                <a:gd name="connsiteX8" fmla="*/ 40567 w 202898"/>
                <a:gd name="connsiteY8" fmla="*/ 70088 h 162479"/>
                <a:gd name="connsiteX9" fmla="*/ 57479 w 202898"/>
                <a:gd name="connsiteY9" fmla="*/ 56326 h 162479"/>
                <a:gd name="connsiteX10" fmla="*/ 63298 w 202898"/>
                <a:gd name="connsiteY10" fmla="*/ 57675 h 162479"/>
                <a:gd name="connsiteX11" fmla="*/ 76623 w 202898"/>
                <a:gd name="connsiteY11" fmla="*/ 46842 h 162479"/>
                <a:gd name="connsiteX12" fmla="*/ 87367 w 202898"/>
                <a:gd name="connsiteY12" fmla="*/ 33066 h 162479"/>
                <a:gd name="connsiteX13" fmla="*/ 73701 w 202898"/>
                <a:gd name="connsiteY13" fmla="*/ 20731 h 162479"/>
                <a:gd name="connsiteX14" fmla="*/ 87010 w 202898"/>
                <a:gd name="connsiteY14" fmla="*/ 2449 h 162479"/>
                <a:gd name="connsiteX15" fmla="*/ 104115 w 202898"/>
                <a:gd name="connsiteY15" fmla="*/ 350 h 162479"/>
                <a:gd name="connsiteX16" fmla="*/ 108572 w 202898"/>
                <a:gd name="connsiteY16" fmla="*/ 2327 h 162479"/>
                <a:gd name="connsiteX17" fmla="*/ 117143 w 202898"/>
                <a:gd name="connsiteY17" fmla="*/ 56 h 162479"/>
                <a:gd name="connsiteX18" fmla="*/ 149175 w 202898"/>
                <a:gd name="connsiteY18" fmla="*/ 3560 h 162479"/>
                <a:gd name="connsiteX19" fmla="*/ 147782 w 202898"/>
                <a:gd name="connsiteY19" fmla="*/ 16244 h 162479"/>
                <a:gd name="connsiteX20" fmla="*/ 146047 w 202898"/>
                <a:gd name="connsiteY20" fmla="*/ 23569 h 162479"/>
                <a:gd name="connsiteX21" fmla="*/ 152570 w 202898"/>
                <a:gd name="connsiteY21" fmla="*/ 28150 h 162479"/>
                <a:gd name="connsiteX22" fmla="*/ 161337 w 202898"/>
                <a:gd name="connsiteY22" fmla="*/ 25225 h 162479"/>
                <a:gd name="connsiteX23" fmla="*/ 168715 w 202898"/>
                <a:gd name="connsiteY23" fmla="*/ 29251 h 162479"/>
                <a:gd name="connsiteX24" fmla="*/ 168644 w 202898"/>
                <a:gd name="connsiteY24" fmla="*/ 36417 h 162479"/>
                <a:gd name="connsiteX25" fmla="*/ 178423 w 202898"/>
                <a:gd name="connsiteY25" fmla="*/ 37114 h 162479"/>
                <a:gd name="connsiteX26" fmla="*/ 184139 w 202898"/>
                <a:gd name="connsiteY26" fmla="*/ 39458 h 162479"/>
                <a:gd name="connsiteX27" fmla="*/ 183673 w 202898"/>
                <a:gd name="connsiteY27" fmla="*/ 43443 h 162479"/>
                <a:gd name="connsiteX28" fmla="*/ 202892 w 202898"/>
                <a:gd name="connsiteY28" fmla="*/ 59938 h 162479"/>
                <a:gd name="connsiteX29" fmla="*/ 185808 w 202898"/>
                <a:gd name="connsiteY29" fmla="*/ 60927 h 162479"/>
                <a:gd name="connsiteX30" fmla="*/ 189580 w 202898"/>
                <a:gd name="connsiteY30" fmla="*/ 65008 h 162479"/>
                <a:gd name="connsiteX31" fmla="*/ 186801 w 202898"/>
                <a:gd name="connsiteY31" fmla="*/ 70828 h 162479"/>
                <a:gd name="connsiteX32" fmla="*/ 183109 w 202898"/>
                <a:gd name="connsiteY32" fmla="*/ 76366 h 162479"/>
                <a:gd name="connsiteX33" fmla="*/ 167920 w 202898"/>
                <a:gd name="connsiteY33" fmla="*/ 81953 h 162479"/>
                <a:gd name="connsiteX34" fmla="*/ 172380 w 202898"/>
                <a:gd name="connsiteY34" fmla="*/ 84421 h 162479"/>
                <a:gd name="connsiteX35" fmla="*/ 174405 w 202898"/>
                <a:gd name="connsiteY35" fmla="*/ 90950 h 162479"/>
                <a:gd name="connsiteX36" fmla="*/ 165153 w 202898"/>
                <a:gd name="connsiteY36" fmla="*/ 96483 h 162479"/>
                <a:gd name="connsiteX37" fmla="*/ 155403 w 202898"/>
                <a:gd name="connsiteY37" fmla="*/ 99166 h 162479"/>
                <a:gd name="connsiteX38" fmla="*/ 153819 w 202898"/>
                <a:gd name="connsiteY38" fmla="*/ 96244 h 162479"/>
                <a:gd name="connsiteX39" fmla="*/ 144217 w 202898"/>
                <a:gd name="connsiteY39" fmla="*/ 100498 h 162479"/>
                <a:gd name="connsiteX40" fmla="*/ 137544 w 202898"/>
                <a:gd name="connsiteY40" fmla="*/ 100308 h 162479"/>
                <a:gd name="connsiteX41" fmla="*/ 126840 w 202898"/>
                <a:gd name="connsiteY41" fmla="*/ 103217 h 162479"/>
                <a:gd name="connsiteX42" fmla="*/ 118956 w 202898"/>
                <a:gd name="connsiteY42" fmla="*/ 100620 h 162479"/>
                <a:gd name="connsiteX43" fmla="*/ 109402 w 202898"/>
                <a:gd name="connsiteY43" fmla="*/ 105268 h 162479"/>
                <a:gd name="connsiteX44" fmla="*/ 111358 w 202898"/>
                <a:gd name="connsiteY44" fmla="*/ 108340 h 162479"/>
                <a:gd name="connsiteX45" fmla="*/ 104960 w 202898"/>
                <a:gd name="connsiteY45" fmla="*/ 109777 h 162479"/>
                <a:gd name="connsiteX46" fmla="*/ 106895 w 202898"/>
                <a:gd name="connsiteY46" fmla="*/ 115012 h 162479"/>
                <a:gd name="connsiteX47" fmla="*/ 102355 w 202898"/>
                <a:gd name="connsiteY47" fmla="*/ 115265 h 162479"/>
                <a:gd name="connsiteX48" fmla="*/ 98411 w 202898"/>
                <a:gd name="connsiteY48" fmla="*/ 120733 h 162479"/>
                <a:gd name="connsiteX49" fmla="*/ 92072 w 202898"/>
                <a:gd name="connsiteY49" fmla="*/ 117591 h 162479"/>
                <a:gd name="connsiteX50" fmla="*/ 82904 w 202898"/>
                <a:gd name="connsiteY50" fmla="*/ 116768 h 162479"/>
                <a:gd name="connsiteX51" fmla="*/ 77505 w 202898"/>
                <a:gd name="connsiteY51" fmla="*/ 112676 h 162479"/>
                <a:gd name="connsiteX52" fmla="*/ 22794 w 202898"/>
                <a:gd name="connsiteY52" fmla="*/ 162477 h 162479"/>
                <a:gd name="connsiteX53" fmla="*/ 14090 w 202898"/>
                <a:gd name="connsiteY53" fmla="*/ 159004 h 162479"/>
                <a:gd name="connsiteX54" fmla="*/ 12119 w 202898"/>
                <a:gd name="connsiteY54" fmla="*/ 147331 h 162479"/>
                <a:gd name="connsiteX55" fmla="*/ 13711 w 202898"/>
                <a:gd name="connsiteY55" fmla="*/ 140779 h 162479"/>
                <a:gd name="connsiteX56" fmla="*/ 1167 w 202898"/>
                <a:gd name="connsiteY56" fmla="*/ 132622 h 162479"/>
                <a:gd name="connsiteX57" fmla="*/ 2174 w 202898"/>
                <a:gd name="connsiteY57" fmla="*/ 122618 h 162479"/>
                <a:gd name="connsiteX0" fmla="*/ 2174 w 202951"/>
                <a:gd name="connsiteY0" fmla="*/ 122618 h 162479"/>
                <a:gd name="connsiteX1" fmla="*/ 4504 w 202951"/>
                <a:gd name="connsiteY1" fmla="*/ 111073 h 162479"/>
                <a:gd name="connsiteX2" fmla="*/ 10021 w 202951"/>
                <a:gd name="connsiteY2" fmla="*/ 108892 h 162479"/>
                <a:gd name="connsiteX3" fmla="*/ 3145 w 202951"/>
                <a:gd name="connsiteY3" fmla="*/ 99189 h 162479"/>
                <a:gd name="connsiteX4" fmla="*/ 11933 w 202951"/>
                <a:gd name="connsiteY4" fmla="*/ 95520 h 162479"/>
                <a:gd name="connsiteX5" fmla="*/ 8232 w 202951"/>
                <a:gd name="connsiteY5" fmla="*/ 86307 h 162479"/>
                <a:gd name="connsiteX6" fmla="*/ 14666 w 202951"/>
                <a:gd name="connsiteY6" fmla="*/ 81758 h 162479"/>
                <a:gd name="connsiteX7" fmla="*/ 25662 w 202951"/>
                <a:gd name="connsiteY7" fmla="*/ 80409 h 162479"/>
                <a:gd name="connsiteX8" fmla="*/ 40567 w 202951"/>
                <a:gd name="connsiteY8" fmla="*/ 70088 h 162479"/>
                <a:gd name="connsiteX9" fmla="*/ 57479 w 202951"/>
                <a:gd name="connsiteY9" fmla="*/ 56326 h 162479"/>
                <a:gd name="connsiteX10" fmla="*/ 63298 w 202951"/>
                <a:gd name="connsiteY10" fmla="*/ 57675 h 162479"/>
                <a:gd name="connsiteX11" fmla="*/ 76623 w 202951"/>
                <a:gd name="connsiteY11" fmla="*/ 46842 h 162479"/>
                <a:gd name="connsiteX12" fmla="*/ 87367 w 202951"/>
                <a:gd name="connsiteY12" fmla="*/ 33066 h 162479"/>
                <a:gd name="connsiteX13" fmla="*/ 73701 w 202951"/>
                <a:gd name="connsiteY13" fmla="*/ 20731 h 162479"/>
                <a:gd name="connsiteX14" fmla="*/ 87010 w 202951"/>
                <a:gd name="connsiteY14" fmla="*/ 2449 h 162479"/>
                <a:gd name="connsiteX15" fmla="*/ 104115 w 202951"/>
                <a:gd name="connsiteY15" fmla="*/ 350 h 162479"/>
                <a:gd name="connsiteX16" fmla="*/ 108572 w 202951"/>
                <a:gd name="connsiteY16" fmla="*/ 2327 h 162479"/>
                <a:gd name="connsiteX17" fmla="*/ 117143 w 202951"/>
                <a:gd name="connsiteY17" fmla="*/ 56 h 162479"/>
                <a:gd name="connsiteX18" fmla="*/ 149175 w 202951"/>
                <a:gd name="connsiteY18" fmla="*/ 3560 h 162479"/>
                <a:gd name="connsiteX19" fmla="*/ 147782 w 202951"/>
                <a:gd name="connsiteY19" fmla="*/ 16244 h 162479"/>
                <a:gd name="connsiteX20" fmla="*/ 146047 w 202951"/>
                <a:gd name="connsiteY20" fmla="*/ 23569 h 162479"/>
                <a:gd name="connsiteX21" fmla="*/ 152570 w 202951"/>
                <a:gd name="connsiteY21" fmla="*/ 28150 h 162479"/>
                <a:gd name="connsiteX22" fmla="*/ 161337 w 202951"/>
                <a:gd name="connsiteY22" fmla="*/ 25225 h 162479"/>
                <a:gd name="connsiteX23" fmla="*/ 168715 w 202951"/>
                <a:gd name="connsiteY23" fmla="*/ 29251 h 162479"/>
                <a:gd name="connsiteX24" fmla="*/ 168644 w 202951"/>
                <a:gd name="connsiteY24" fmla="*/ 36417 h 162479"/>
                <a:gd name="connsiteX25" fmla="*/ 178423 w 202951"/>
                <a:gd name="connsiteY25" fmla="*/ 37114 h 162479"/>
                <a:gd name="connsiteX26" fmla="*/ 184139 w 202951"/>
                <a:gd name="connsiteY26" fmla="*/ 39458 h 162479"/>
                <a:gd name="connsiteX27" fmla="*/ 183673 w 202951"/>
                <a:gd name="connsiteY27" fmla="*/ 43443 h 162479"/>
                <a:gd name="connsiteX28" fmla="*/ 202892 w 202951"/>
                <a:gd name="connsiteY28" fmla="*/ 59938 h 162479"/>
                <a:gd name="connsiteX29" fmla="*/ 189580 w 202951"/>
                <a:gd name="connsiteY29" fmla="*/ 65008 h 162479"/>
                <a:gd name="connsiteX30" fmla="*/ 186801 w 202951"/>
                <a:gd name="connsiteY30" fmla="*/ 70828 h 162479"/>
                <a:gd name="connsiteX31" fmla="*/ 183109 w 202951"/>
                <a:gd name="connsiteY31" fmla="*/ 76366 h 162479"/>
                <a:gd name="connsiteX32" fmla="*/ 167920 w 202951"/>
                <a:gd name="connsiteY32" fmla="*/ 81953 h 162479"/>
                <a:gd name="connsiteX33" fmla="*/ 172380 w 202951"/>
                <a:gd name="connsiteY33" fmla="*/ 84421 h 162479"/>
                <a:gd name="connsiteX34" fmla="*/ 174405 w 202951"/>
                <a:gd name="connsiteY34" fmla="*/ 90950 h 162479"/>
                <a:gd name="connsiteX35" fmla="*/ 165153 w 202951"/>
                <a:gd name="connsiteY35" fmla="*/ 96483 h 162479"/>
                <a:gd name="connsiteX36" fmla="*/ 155403 w 202951"/>
                <a:gd name="connsiteY36" fmla="*/ 99166 h 162479"/>
                <a:gd name="connsiteX37" fmla="*/ 153819 w 202951"/>
                <a:gd name="connsiteY37" fmla="*/ 96244 h 162479"/>
                <a:gd name="connsiteX38" fmla="*/ 144217 w 202951"/>
                <a:gd name="connsiteY38" fmla="*/ 100498 h 162479"/>
                <a:gd name="connsiteX39" fmla="*/ 137544 w 202951"/>
                <a:gd name="connsiteY39" fmla="*/ 100308 h 162479"/>
                <a:gd name="connsiteX40" fmla="*/ 126840 w 202951"/>
                <a:gd name="connsiteY40" fmla="*/ 103217 h 162479"/>
                <a:gd name="connsiteX41" fmla="*/ 118956 w 202951"/>
                <a:gd name="connsiteY41" fmla="*/ 100620 h 162479"/>
                <a:gd name="connsiteX42" fmla="*/ 109402 w 202951"/>
                <a:gd name="connsiteY42" fmla="*/ 105268 h 162479"/>
                <a:gd name="connsiteX43" fmla="*/ 111358 w 202951"/>
                <a:gd name="connsiteY43" fmla="*/ 108340 h 162479"/>
                <a:gd name="connsiteX44" fmla="*/ 104960 w 202951"/>
                <a:gd name="connsiteY44" fmla="*/ 109777 h 162479"/>
                <a:gd name="connsiteX45" fmla="*/ 106895 w 202951"/>
                <a:gd name="connsiteY45" fmla="*/ 115012 h 162479"/>
                <a:gd name="connsiteX46" fmla="*/ 102355 w 202951"/>
                <a:gd name="connsiteY46" fmla="*/ 115265 h 162479"/>
                <a:gd name="connsiteX47" fmla="*/ 98411 w 202951"/>
                <a:gd name="connsiteY47" fmla="*/ 120733 h 162479"/>
                <a:gd name="connsiteX48" fmla="*/ 92072 w 202951"/>
                <a:gd name="connsiteY48" fmla="*/ 117591 h 162479"/>
                <a:gd name="connsiteX49" fmla="*/ 82904 w 202951"/>
                <a:gd name="connsiteY49" fmla="*/ 116768 h 162479"/>
                <a:gd name="connsiteX50" fmla="*/ 77505 w 202951"/>
                <a:gd name="connsiteY50" fmla="*/ 112676 h 162479"/>
                <a:gd name="connsiteX51" fmla="*/ 22794 w 202951"/>
                <a:gd name="connsiteY51" fmla="*/ 162477 h 162479"/>
                <a:gd name="connsiteX52" fmla="*/ 14090 w 202951"/>
                <a:gd name="connsiteY52" fmla="*/ 159004 h 162479"/>
                <a:gd name="connsiteX53" fmla="*/ 12119 w 202951"/>
                <a:gd name="connsiteY53" fmla="*/ 147331 h 162479"/>
                <a:gd name="connsiteX54" fmla="*/ 13711 w 202951"/>
                <a:gd name="connsiteY54" fmla="*/ 140779 h 162479"/>
                <a:gd name="connsiteX55" fmla="*/ 1167 w 202951"/>
                <a:gd name="connsiteY55" fmla="*/ 132622 h 162479"/>
                <a:gd name="connsiteX56" fmla="*/ 2174 w 202951"/>
                <a:gd name="connsiteY56" fmla="*/ 122618 h 162479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82904 w 202951"/>
                <a:gd name="connsiteY49" fmla="*/ 116768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39354 w 202951"/>
                <a:gd name="connsiteY49" fmla="*/ 147354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14 w 202951"/>
                <a:gd name="connsiteY48" fmla="*/ 12870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54592 w 202951"/>
                <a:gd name="connsiteY44" fmla="*/ 112203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54592 w 202951"/>
                <a:gd name="connsiteY43" fmla="*/ 112203 h 162508"/>
                <a:gd name="connsiteX44" fmla="*/ 128447 w 202951"/>
                <a:gd name="connsiteY44" fmla="*/ 121497 h 162508"/>
                <a:gd name="connsiteX45" fmla="*/ 129633 w 202951"/>
                <a:gd name="connsiteY45" fmla="*/ 127492 h 162508"/>
                <a:gd name="connsiteX46" fmla="*/ 102800 w 202951"/>
                <a:gd name="connsiteY46" fmla="*/ 132010 h 162508"/>
                <a:gd name="connsiteX47" fmla="*/ 82576 w 202951"/>
                <a:gd name="connsiteY47" fmla="*/ 128051 h 162508"/>
                <a:gd name="connsiteX48" fmla="*/ 76228 w 202951"/>
                <a:gd name="connsiteY48" fmla="*/ 135044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54592 w 202951"/>
                <a:gd name="connsiteY42" fmla="*/ 112203 h 162508"/>
                <a:gd name="connsiteX43" fmla="*/ 128447 w 202951"/>
                <a:gd name="connsiteY43" fmla="*/ 121497 h 162508"/>
                <a:gd name="connsiteX44" fmla="*/ 129633 w 202951"/>
                <a:gd name="connsiteY44" fmla="*/ 127492 h 162508"/>
                <a:gd name="connsiteX45" fmla="*/ 102800 w 202951"/>
                <a:gd name="connsiteY45" fmla="*/ 132010 h 162508"/>
                <a:gd name="connsiteX46" fmla="*/ 82576 w 202951"/>
                <a:gd name="connsiteY46" fmla="*/ 128051 h 162508"/>
                <a:gd name="connsiteX47" fmla="*/ 76228 w 202951"/>
                <a:gd name="connsiteY47" fmla="*/ 135044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54592 w 202951"/>
                <a:gd name="connsiteY41" fmla="*/ 112203 h 162508"/>
                <a:gd name="connsiteX42" fmla="*/ 128447 w 202951"/>
                <a:gd name="connsiteY42" fmla="*/ 121497 h 162508"/>
                <a:gd name="connsiteX43" fmla="*/ 129633 w 202951"/>
                <a:gd name="connsiteY43" fmla="*/ 127492 h 162508"/>
                <a:gd name="connsiteX44" fmla="*/ 102800 w 202951"/>
                <a:gd name="connsiteY44" fmla="*/ 132010 h 162508"/>
                <a:gd name="connsiteX45" fmla="*/ 82576 w 202951"/>
                <a:gd name="connsiteY45" fmla="*/ 128051 h 162508"/>
                <a:gd name="connsiteX46" fmla="*/ 76228 w 202951"/>
                <a:gd name="connsiteY46" fmla="*/ 135044 h 162508"/>
                <a:gd name="connsiteX47" fmla="*/ 69707 w 202951"/>
                <a:gd name="connsiteY47" fmla="*/ 137148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54592 w 202951"/>
                <a:gd name="connsiteY40" fmla="*/ 112203 h 162508"/>
                <a:gd name="connsiteX41" fmla="*/ 128447 w 202951"/>
                <a:gd name="connsiteY41" fmla="*/ 121497 h 162508"/>
                <a:gd name="connsiteX42" fmla="*/ 129633 w 202951"/>
                <a:gd name="connsiteY42" fmla="*/ 127492 h 162508"/>
                <a:gd name="connsiteX43" fmla="*/ 102800 w 202951"/>
                <a:gd name="connsiteY43" fmla="*/ 132010 h 162508"/>
                <a:gd name="connsiteX44" fmla="*/ 82576 w 202951"/>
                <a:gd name="connsiteY44" fmla="*/ 128051 h 162508"/>
                <a:gd name="connsiteX45" fmla="*/ 76228 w 202951"/>
                <a:gd name="connsiteY45" fmla="*/ 135044 h 162508"/>
                <a:gd name="connsiteX46" fmla="*/ 69707 w 202951"/>
                <a:gd name="connsiteY46" fmla="*/ 137148 h 162508"/>
                <a:gd name="connsiteX47" fmla="*/ 61875 w 202951"/>
                <a:gd name="connsiteY47" fmla="*/ 144083 h 162508"/>
                <a:gd name="connsiteX48" fmla="*/ 55053 w 202951"/>
                <a:gd name="connsiteY48" fmla="*/ 143474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3819 w 202951"/>
                <a:gd name="connsiteY36" fmla="*/ 96244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54592 w 202951"/>
                <a:gd name="connsiteY35" fmla="*/ 112203 h 162508"/>
                <a:gd name="connsiteX36" fmla="*/ 128447 w 202951"/>
                <a:gd name="connsiteY36" fmla="*/ 121497 h 162508"/>
                <a:gd name="connsiteX37" fmla="*/ 129633 w 202951"/>
                <a:gd name="connsiteY37" fmla="*/ 127492 h 162508"/>
                <a:gd name="connsiteX38" fmla="*/ 102800 w 202951"/>
                <a:gd name="connsiteY38" fmla="*/ 132010 h 162508"/>
                <a:gd name="connsiteX39" fmla="*/ 82576 w 202951"/>
                <a:gd name="connsiteY39" fmla="*/ 128051 h 162508"/>
                <a:gd name="connsiteX40" fmla="*/ 76228 w 202951"/>
                <a:gd name="connsiteY40" fmla="*/ 135044 h 162508"/>
                <a:gd name="connsiteX41" fmla="*/ 69707 w 202951"/>
                <a:gd name="connsiteY41" fmla="*/ 137148 h 162508"/>
                <a:gd name="connsiteX42" fmla="*/ 61875 w 202951"/>
                <a:gd name="connsiteY42" fmla="*/ 144083 h 162508"/>
                <a:gd name="connsiteX43" fmla="*/ 55053 w 202951"/>
                <a:gd name="connsiteY43" fmla="*/ 143474 h 162508"/>
                <a:gd name="connsiteX44" fmla="*/ 43873 w 202951"/>
                <a:gd name="connsiteY44" fmla="*/ 149331 h 162508"/>
                <a:gd name="connsiteX45" fmla="*/ 34563 w 202951"/>
                <a:gd name="connsiteY45" fmla="*/ 160373 h 162508"/>
                <a:gd name="connsiteX46" fmla="*/ 22794 w 202951"/>
                <a:gd name="connsiteY46" fmla="*/ 162477 h 162508"/>
                <a:gd name="connsiteX47" fmla="*/ 14090 w 202951"/>
                <a:gd name="connsiteY47" fmla="*/ 159004 h 162508"/>
                <a:gd name="connsiteX48" fmla="*/ 12119 w 202951"/>
                <a:gd name="connsiteY48" fmla="*/ 147331 h 162508"/>
                <a:gd name="connsiteX49" fmla="*/ 13711 w 202951"/>
                <a:gd name="connsiteY49" fmla="*/ 140779 h 162508"/>
                <a:gd name="connsiteX50" fmla="*/ 1167 w 202951"/>
                <a:gd name="connsiteY50" fmla="*/ 132622 h 162508"/>
                <a:gd name="connsiteX51" fmla="*/ 2174 w 202951"/>
                <a:gd name="connsiteY51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63439 w 202951"/>
                <a:gd name="connsiteY35" fmla="*/ 115826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81823 w 202951"/>
                <a:gd name="connsiteY33" fmla="*/ 105461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82661 w 202951"/>
                <a:gd name="connsiteY32" fmla="*/ 88837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93264 w 202951"/>
                <a:gd name="connsiteY30" fmla="*/ 71416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3079"/>
                <a:gd name="connsiteY0" fmla="*/ 122618 h 162508"/>
                <a:gd name="connsiteX1" fmla="*/ 4504 w 203079"/>
                <a:gd name="connsiteY1" fmla="*/ 111073 h 162508"/>
                <a:gd name="connsiteX2" fmla="*/ 10021 w 203079"/>
                <a:gd name="connsiteY2" fmla="*/ 108892 h 162508"/>
                <a:gd name="connsiteX3" fmla="*/ 3145 w 203079"/>
                <a:gd name="connsiteY3" fmla="*/ 99189 h 162508"/>
                <a:gd name="connsiteX4" fmla="*/ 11933 w 203079"/>
                <a:gd name="connsiteY4" fmla="*/ 95520 h 162508"/>
                <a:gd name="connsiteX5" fmla="*/ 8232 w 203079"/>
                <a:gd name="connsiteY5" fmla="*/ 86307 h 162508"/>
                <a:gd name="connsiteX6" fmla="*/ 14666 w 203079"/>
                <a:gd name="connsiteY6" fmla="*/ 81758 h 162508"/>
                <a:gd name="connsiteX7" fmla="*/ 25662 w 203079"/>
                <a:gd name="connsiteY7" fmla="*/ 80409 h 162508"/>
                <a:gd name="connsiteX8" fmla="*/ 40567 w 203079"/>
                <a:gd name="connsiteY8" fmla="*/ 70088 h 162508"/>
                <a:gd name="connsiteX9" fmla="*/ 57479 w 203079"/>
                <a:gd name="connsiteY9" fmla="*/ 56326 h 162508"/>
                <a:gd name="connsiteX10" fmla="*/ 63298 w 203079"/>
                <a:gd name="connsiteY10" fmla="*/ 57675 h 162508"/>
                <a:gd name="connsiteX11" fmla="*/ 76623 w 203079"/>
                <a:gd name="connsiteY11" fmla="*/ 46842 h 162508"/>
                <a:gd name="connsiteX12" fmla="*/ 87367 w 203079"/>
                <a:gd name="connsiteY12" fmla="*/ 33066 h 162508"/>
                <a:gd name="connsiteX13" fmla="*/ 73701 w 203079"/>
                <a:gd name="connsiteY13" fmla="*/ 20731 h 162508"/>
                <a:gd name="connsiteX14" fmla="*/ 87010 w 203079"/>
                <a:gd name="connsiteY14" fmla="*/ 2449 h 162508"/>
                <a:gd name="connsiteX15" fmla="*/ 104115 w 203079"/>
                <a:gd name="connsiteY15" fmla="*/ 350 h 162508"/>
                <a:gd name="connsiteX16" fmla="*/ 108572 w 203079"/>
                <a:gd name="connsiteY16" fmla="*/ 2327 h 162508"/>
                <a:gd name="connsiteX17" fmla="*/ 117143 w 203079"/>
                <a:gd name="connsiteY17" fmla="*/ 56 h 162508"/>
                <a:gd name="connsiteX18" fmla="*/ 149175 w 203079"/>
                <a:gd name="connsiteY18" fmla="*/ 3560 h 162508"/>
                <a:gd name="connsiteX19" fmla="*/ 147782 w 203079"/>
                <a:gd name="connsiteY19" fmla="*/ 16244 h 162508"/>
                <a:gd name="connsiteX20" fmla="*/ 146047 w 203079"/>
                <a:gd name="connsiteY20" fmla="*/ 23569 h 162508"/>
                <a:gd name="connsiteX21" fmla="*/ 152570 w 203079"/>
                <a:gd name="connsiteY21" fmla="*/ 28150 h 162508"/>
                <a:gd name="connsiteX22" fmla="*/ 161337 w 203079"/>
                <a:gd name="connsiteY22" fmla="*/ 25225 h 162508"/>
                <a:gd name="connsiteX23" fmla="*/ 168715 w 203079"/>
                <a:gd name="connsiteY23" fmla="*/ 29251 h 162508"/>
                <a:gd name="connsiteX24" fmla="*/ 168644 w 203079"/>
                <a:gd name="connsiteY24" fmla="*/ 36417 h 162508"/>
                <a:gd name="connsiteX25" fmla="*/ 178423 w 203079"/>
                <a:gd name="connsiteY25" fmla="*/ 37114 h 162508"/>
                <a:gd name="connsiteX26" fmla="*/ 184139 w 203079"/>
                <a:gd name="connsiteY26" fmla="*/ 39458 h 162508"/>
                <a:gd name="connsiteX27" fmla="*/ 183673 w 203079"/>
                <a:gd name="connsiteY27" fmla="*/ 43443 h 162508"/>
                <a:gd name="connsiteX28" fmla="*/ 202892 w 203079"/>
                <a:gd name="connsiteY28" fmla="*/ 59938 h 162508"/>
                <a:gd name="connsiteX29" fmla="*/ 193264 w 203079"/>
                <a:gd name="connsiteY29" fmla="*/ 71416 h 162508"/>
                <a:gd name="connsiteX30" fmla="*/ 189883 w 203079"/>
                <a:gd name="connsiteY30" fmla="*/ 77069 h 162508"/>
                <a:gd name="connsiteX31" fmla="*/ 193339 w 203079"/>
                <a:gd name="connsiteY31" fmla="*/ 85304 h 162508"/>
                <a:gd name="connsiteX32" fmla="*/ 182661 w 203079"/>
                <a:gd name="connsiteY32" fmla="*/ 88837 h 162508"/>
                <a:gd name="connsiteX33" fmla="*/ 174716 w 203079"/>
                <a:gd name="connsiteY33" fmla="*/ 96489 h 162508"/>
                <a:gd name="connsiteX34" fmla="*/ 181823 w 203079"/>
                <a:gd name="connsiteY34" fmla="*/ 105461 h 162508"/>
                <a:gd name="connsiteX35" fmla="*/ 173554 w 203079"/>
                <a:gd name="connsiteY35" fmla="*/ 104122 h 162508"/>
                <a:gd name="connsiteX36" fmla="*/ 171362 w 203079"/>
                <a:gd name="connsiteY36" fmla="*/ 110021 h 162508"/>
                <a:gd name="connsiteX37" fmla="*/ 163439 w 203079"/>
                <a:gd name="connsiteY37" fmla="*/ 115826 h 162508"/>
                <a:gd name="connsiteX38" fmla="*/ 154592 w 203079"/>
                <a:gd name="connsiteY38" fmla="*/ 112203 h 162508"/>
                <a:gd name="connsiteX39" fmla="*/ 128447 w 203079"/>
                <a:gd name="connsiteY39" fmla="*/ 121497 h 162508"/>
                <a:gd name="connsiteX40" fmla="*/ 129633 w 203079"/>
                <a:gd name="connsiteY40" fmla="*/ 127492 h 162508"/>
                <a:gd name="connsiteX41" fmla="*/ 102800 w 203079"/>
                <a:gd name="connsiteY41" fmla="*/ 132010 h 162508"/>
                <a:gd name="connsiteX42" fmla="*/ 82576 w 203079"/>
                <a:gd name="connsiteY42" fmla="*/ 128051 h 162508"/>
                <a:gd name="connsiteX43" fmla="*/ 76228 w 203079"/>
                <a:gd name="connsiteY43" fmla="*/ 135044 h 162508"/>
                <a:gd name="connsiteX44" fmla="*/ 69707 w 203079"/>
                <a:gd name="connsiteY44" fmla="*/ 137148 h 162508"/>
                <a:gd name="connsiteX45" fmla="*/ 61875 w 203079"/>
                <a:gd name="connsiteY45" fmla="*/ 144083 h 162508"/>
                <a:gd name="connsiteX46" fmla="*/ 55053 w 203079"/>
                <a:gd name="connsiteY46" fmla="*/ 143474 h 162508"/>
                <a:gd name="connsiteX47" fmla="*/ 43873 w 203079"/>
                <a:gd name="connsiteY47" fmla="*/ 149331 h 162508"/>
                <a:gd name="connsiteX48" fmla="*/ 34563 w 203079"/>
                <a:gd name="connsiteY48" fmla="*/ 160373 h 162508"/>
                <a:gd name="connsiteX49" fmla="*/ 22794 w 203079"/>
                <a:gd name="connsiteY49" fmla="*/ 162477 h 162508"/>
                <a:gd name="connsiteX50" fmla="*/ 14090 w 203079"/>
                <a:gd name="connsiteY50" fmla="*/ 159004 h 162508"/>
                <a:gd name="connsiteX51" fmla="*/ 12119 w 203079"/>
                <a:gd name="connsiteY51" fmla="*/ 147331 h 162508"/>
                <a:gd name="connsiteX52" fmla="*/ 13711 w 203079"/>
                <a:gd name="connsiteY52" fmla="*/ 140779 h 162508"/>
                <a:gd name="connsiteX53" fmla="*/ 1167 w 203079"/>
                <a:gd name="connsiteY53" fmla="*/ 132622 h 162508"/>
                <a:gd name="connsiteX54" fmla="*/ 2174 w 203079"/>
                <a:gd name="connsiteY54" fmla="*/ 122618 h 162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03079" h="162508">
                  <a:moveTo>
                    <a:pt x="2174" y="122618"/>
                  </a:moveTo>
                  <a:cubicBezTo>
                    <a:pt x="2029" y="121754"/>
                    <a:pt x="613" y="114019"/>
                    <a:pt x="4504" y="111073"/>
                  </a:cubicBezTo>
                  <a:cubicBezTo>
                    <a:pt x="6098" y="110275"/>
                    <a:pt x="6811" y="111743"/>
                    <a:pt x="10021" y="108892"/>
                  </a:cubicBezTo>
                  <a:cubicBezTo>
                    <a:pt x="11089" y="107657"/>
                    <a:pt x="165" y="101418"/>
                    <a:pt x="3145" y="99189"/>
                  </a:cubicBezTo>
                  <a:cubicBezTo>
                    <a:pt x="4236" y="96392"/>
                    <a:pt x="-134" y="101211"/>
                    <a:pt x="11933" y="95520"/>
                  </a:cubicBezTo>
                  <a:cubicBezTo>
                    <a:pt x="12781" y="93373"/>
                    <a:pt x="-3712" y="91605"/>
                    <a:pt x="8232" y="86307"/>
                  </a:cubicBezTo>
                  <a:cubicBezTo>
                    <a:pt x="9085" y="84412"/>
                    <a:pt x="2061" y="85705"/>
                    <a:pt x="14666" y="81758"/>
                  </a:cubicBezTo>
                  <a:cubicBezTo>
                    <a:pt x="18547" y="80182"/>
                    <a:pt x="14129" y="83597"/>
                    <a:pt x="25662" y="80409"/>
                  </a:cubicBezTo>
                  <a:cubicBezTo>
                    <a:pt x="37195" y="77221"/>
                    <a:pt x="35090" y="72781"/>
                    <a:pt x="40567" y="70088"/>
                  </a:cubicBezTo>
                  <a:cubicBezTo>
                    <a:pt x="46044" y="67395"/>
                    <a:pt x="51589" y="63051"/>
                    <a:pt x="57479" y="56326"/>
                  </a:cubicBezTo>
                  <a:cubicBezTo>
                    <a:pt x="63110" y="53584"/>
                    <a:pt x="59366" y="58985"/>
                    <a:pt x="63298" y="57675"/>
                  </a:cubicBezTo>
                  <a:cubicBezTo>
                    <a:pt x="66174" y="55877"/>
                    <a:pt x="72612" y="50944"/>
                    <a:pt x="76623" y="46842"/>
                  </a:cubicBezTo>
                  <a:cubicBezTo>
                    <a:pt x="80635" y="42741"/>
                    <a:pt x="85480" y="38246"/>
                    <a:pt x="87367" y="33066"/>
                  </a:cubicBezTo>
                  <a:cubicBezTo>
                    <a:pt x="89254" y="27886"/>
                    <a:pt x="73760" y="25834"/>
                    <a:pt x="73701" y="20731"/>
                  </a:cubicBezTo>
                  <a:cubicBezTo>
                    <a:pt x="73642" y="15628"/>
                    <a:pt x="81982" y="5559"/>
                    <a:pt x="87010" y="2449"/>
                  </a:cubicBezTo>
                  <a:cubicBezTo>
                    <a:pt x="92038" y="-661"/>
                    <a:pt x="100521" y="370"/>
                    <a:pt x="104115" y="350"/>
                  </a:cubicBezTo>
                  <a:cubicBezTo>
                    <a:pt x="107709" y="330"/>
                    <a:pt x="106360" y="2662"/>
                    <a:pt x="108572" y="2327"/>
                  </a:cubicBezTo>
                  <a:cubicBezTo>
                    <a:pt x="110784" y="1992"/>
                    <a:pt x="110521" y="-397"/>
                    <a:pt x="117143" y="56"/>
                  </a:cubicBezTo>
                  <a:cubicBezTo>
                    <a:pt x="123765" y="509"/>
                    <a:pt x="144069" y="862"/>
                    <a:pt x="149175" y="3560"/>
                  </a:cubicBezTo>
                  <a:cubicBezTo>
                    <a:pt x="154282" y="6258"/>
                    <a:pt x="150524" y="11371"/>
                    <a:pt x="147782" y="16244"/>
                  </a:cubicBezTo>
                  <a:cubicBezTo>
                    <a:pt x="145040" y="21117"/>
                    <a:pt x="145865" y="20205"/>
                    <a:pt x="146047" y="23569"/>
                  </a:cubicBezTo>
                  <a:cubicBezTo>
                    <a:pt x="146229" y="26933"/>
                    <a:pt x="150022" y="27874"/>
                    <a:pt x="152570" y="28150"/>
                  </a:cubicBezTo>
                  <a:cubicBezTo>
                    <a:pt x="155118" y="28426"/>
                    <a:pt x="158646" y="25042"/>
                    <a:pt x="161337" y="25225"/>
                  </a:cubicBezTo>
                  <a:cubicBezTo>
                    <a:pt x="164028" y="25408"/>
                    <a:pt x="168486" y="28588"/>
                    <a:pt x="168715" y="29251"/>
                  </a:cubicBezTo>
                  <a:cubicBezTo>
                    <a:pt x="168944" y="29914"/>
                    <a:pt x="169291" y="35545"/>
                    <a:pt x="168644" y="36417"/>
                  </a:cubicBezTo>
                  <a:cubicBezTo>
                    <a:pt x="167997" y="37290"/>
                    <a:pt x="175840" y="36607"/>
                    <a:pt x="178423" y="37114"/>
                  </a:cubicBezTo>
                  <a:cubicBezTo>
                    <a:pt x="181006" y="37621"/>
                    <a:pt x="183502" y="39373"/>
                    <a:pt x="184139" y="39458"/>
                  </a:cubicBezTo>
                  <a:cubicBezTo>
                    <a:pt x="184776" y="39543"/>
                    <a:pt x="182630" y="43641"/>
                    <a:pt x="183673" y="43443"/>
                  </a:cubicBezTo>
                  <a:cubicBezTo>
                    <a:pt x="184716" y="43245"/>
                    <a:pt x="201294" y="55276"/>
                    <a:pt x="202892" y="59938"/>
                  </a:cubicBezTo>
                  <a:cubicBezTo>
                    <a:pt x="204490" y="64600"/>
                    <a:pt x="195432" y="68561"/>
                    <a:pt x="193264" y="71416"/>
                  </a:cubicBezTo>
                  <a:cubicBezTo>
                    <a:pt x="193315" y="73426"/>
                    <a:pt x="189871" y="74754"/>
                    <a:pt x="189883" y="77069"/>
                  </a:cubicBezTo>
                  <a:cubicBezTo>
                    <a:pt x="189896" y="79384"/>
                    <a:pt x="193414" y="83226"/>
                    <a:pt x="193339" y="85304"/>
                  </a:cubicBezTo>
                  <a:cubicBezTo>
                    <a:pt x="193264" y="87382"/>
                    <a:pt x="184003" y="86320"/>
                    <a:pt x="182661" y="88837"/>
                  </a:cubicBezTo>
                  <a:cubicBezTo>
                    <a:pt x="181319" y="91354"/>
                    <a:pt x="173142" y="92982"/>
                    <a:pt x="174716" y="96489"/>
                  </a:cubicBezTo>
                  <a:cubicBezTo>
                    <a:pt x="176290" y="99996"/>
                    <a:pt x="182528" y="104177"/>
                    <a:pt x="181823" y="105461"/>
                  </a:cubicBezTo>
                  <a:cubicBezTo>
                    <a:pt x="181118" y="106745"/>
                    <a:pt x="175208" y="101570"/>
                    <a:pt x="173554" y="104122"/>
                  </a:cubicBezTo>
                  <a:cubicBezTo>
                    <a:pt x="171900" y="106674"/>
                    <a:pt x="171648" y="106797"/>
                    <a:pt x="171362" y="110021"/>
                  </a:cubicBezTo>
                  <a:cubicBezTo>
                    <a:pt x="171076" y="113245"/>
                    <a:pt x="165087" y="114836"/>
                    <a:pt x="163439" y="115826"/>
                  </a:cubicBezTo>
                  <a:cubicBezTo>
                    <a:pt x="161791" y="116816"/>
                    <a:pt x="159976" y="109433"/>
                    <a:pt x="154592" y="112203"/>
                  </a:cubicBezTo>
                  <a:cubicBezTo>
                    <a:pt x="149208" y="114973"/>
                    <a:pt x="128423" y="120118"/>
                    <a:pt x="128447" y="121497"/>
                  </a:cubicBezTo>
                  <a:cubicBezTo>
                    <a:pt x="128471" y="122876"/>
                    <a:pt x="133908" y="125740"/>
                    <a:pt x="129633" y="127492"/>
                  </a:cubicBezTo>
                  <a:cubicBezTo>
                    <a:pt x="125358" y="129244"/>
                    <a:pt x="110643" y="131917"/>
                    <a:pt x="102800" y="132010"/>
                  </a:cubicBezTo>
                  <a:cubicBezTo>
                    <a:pt x="94957" y="132103"/>
                    <a:pt x="86563" y="125924"/>
                    <a:pt x="82576" y="128051"/>
                  </a:cubicBezTo>
                  <a:cubicBezTo>
                    <a:pt x="78589" y="130178"/>
                    <a:pt x="78373" y="133528"/>
                    <a:pt x="76228" y="135044"/>
                  </a:cubicBezTo>
                  <a:cubicBezTo>
                    <a:pt x="74083" y="136560"/>
                    <a:pt x="71809" y="135383"/>
                    <a:pt x="69707" y="137148"/>
                  </a:cubicBezTo>
                  <a:cubicBezTo>
                    <a:pt x="67605" y="138913"/>
                    <a:pt x="65232" y="142865"/>
                    <a:pt x="61875" y="144083"/>
                  </a:cubicBezTo>
                  <a:cubicBezTo>
                    <a:pt x="58518" y="145301"/>
                    <a:pt x="63086" y="138184"/>
                    <a:pt x="55053" y="143474"/>
                  </a:cubicBezTo>
                  <a:cubicBezTo>
                    <a:pt x="47020" y="148764"/>
                    <a:pt x="47884" y="146032"/>
                    <a:pt x="43873" y="149331"/>
                  </a:cubicBezTo>
                  <a:cubicBezTo>
                    <a:pt x="39862" y="152630"/>
                    <a:pt x="35698" y="161106"/>
                    <a:pt x="34563" y="160373"/>
                  </a:cubicBezTo>
                  <a:cubicBezTo>
                    <a:pt x="33428" y="159640"/>
                    <a:pt x="24106" y="162856"/>
                    <a:pt x="22794" y="162477"/>
                  </a:cubicBezTo>
                  <a:cubicBezTo>
                    <a:pt x="21482" y="162098"/>
                    <a:pt x="15376" y="160086"/>
                    <a:pt x="14090" y="159004"/>
                  </a:cubicBezTo>
                  <a:cubicBezTo>
                    <a:pt x="12804" y="157922"/>
                    <a:pt x="13248" y="147944"/>
                    <a:pt x="12119" y="147331"/>
                  </a:cubicBezTo>
                  <a:cubicBezTo>
                    <a:pt x="10990" y="146718"/>
                    <a:pt x="14798" y="140639"/>
                    <a:pt x="13711" y="140779"/>
                  </a:cubicBezTo>
                  <a:cubicBezTo>
                    <a:pt x="9649" y="143407"/>
                    <a:pt x="2249" y="132388"/>
                    <a:pt x="1167" y="132622"/>
                  </a:cubicBezTo>
                  <a:cubicBezTo>
                    <a:pt x="85" y="132856"/>
                    <a:pt x="-1197" y="125940"/>
                    <a:pt x="2174" y="122618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6" name="Freeform 135"/>
            <p:cNvSpPr>
              <a:spLocks/>
            </p:cNvSpPr>
            <p:nvPr/>
          </p:nvSpPr>
          <p:spPr bwMode="auto">
            <a:xfrm rot="3536534">
              <a:off x="5027788" y="-43158"/>
              <a:ext cx="951349" cy="1175537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  <a:gd name="connsiteX0" fmla="*/ 0 w 76735"/>
                <a:gd name="connsiteY0" fmla="*/ 41846 h 41851"/>
                <a:gd name="connsiteX1" fmla="*/ 23048 w 76735"/>
                <a:gd name="connsiteY1" fmla="*/ 21883 h 41851"/>
                <a:gd name="connsiteX2" fmla="*/ 22079 w 76735"/>
                <a:gd name="connsiteY2" fmla="*/ 21001 h 41851"/>
                <a:gd name="connsiteX3" fmla="*/ 22109 w 76735"/>
                <a:gd name="connsiteY3" fmla="*/ 18808 h 41851"/>
                <a:gd name="connsiteX4" fmla="*/ 25298 w 76735"/>
                <a:gd name="connsiteY4" fmla="*/ 18434 h 41851"/>
                <a:gd name="connsiteX5" fmla="*/ 26981 w 76735"/>
                <a:gd name="connsiteY5" fmla="*/ 17446 h 41851"/>
                <a:gd name="connsiteX6" fmla="*/ 25487 w 76735"/>
                <a:gd name="connsiteY6" fmla="*/ 15360 h 41851"/>
                <a:gd name="connsiteX7" fmla="*/ 23769 w 76735"/>
                <a:gd name="connsiteY7" fmla="*/ 12684 h 41851"/>
                <a:gd name="connsiteX8" fmla="*/ 27742 w 76735"/>
                <a:gd name="connsiteY8" fmla="*/ 12575 h 41851"/>
                <a:gd name="connsiteX9" fmla="*/ 25906 w 76735"/>
                <a:gd name="connsiteY9" fmla="*/ 9453 h 41851"/>
                <a:gd name="connsiteX10" fmla="*/ 28912 w 76735"/>
                <a:gd name="connsiteY10" fmla="*/ 7448 h 41851"/>
                <a:gd name="connsiteX11" fmla="*/ 28984 w 76735"/>
                <a:gd name="connsiteY11" fmla="*/ 5448 h 41851"/>
                <a:gd name="connsiteX12" fmla="*/ 26214 w 76735"/>
                <a:gd name="connsiteY12" fmla="*/ 3248 h 41851"/>
                <a:gd name="connsiteX13" fmla="*/ 28316 w 76735"/>
                <a:gd name="connsiteY13" fmla="*/ 8 h 41851"/>
                <a:gd name="connsiteX14" fmla="*/ 33798 w 76735"/>
                <a:gd name="connsiteY14" fmla="*/ 2291 h 41851"/>
                <a:gd name="connsiteX15" fmla="*/ 37011 w 76735"/>
                <a:gd name="connsiteY15" fmla="*/ 2610 h 41851"/>
                <a:gd name="connsiteX16" fmla="*/ 40544 w 76735"/>
                <a:gd name="connsiteY16" fmla="*/ 2227 h 41851"/>
                <a:gd name="connsiteX17" fmla="*/ 43778 w 76735"/>
                <a:gd name="connsiteY17" fmla="*/ 3647 h 41851"/>
                <a:gd name="connsiteX18" fmla="*/ 45687 w 76735"/>
                <a:gd name="connsiteY18" fmla="*/ 5855 h 41851"/>
                <a:gd name="connsiteX19" fmla="*/ 48283 w 76735"/>
                <a:gd name="connsiteY19" fmla="*/ 7144 h 41851"/>
                <a:gd name="connsiteX20" fmla="*/ 53136 w 76735"/>
                <a:gd name="connsiteY20" fmla="*/ 8695 h 41851"/>
                <a:gd name="connsiteX21" fmla="*/ 55087 w 76735"/>
                <a:gd name="connsiteY21" fmla="*/ 7632 h 41851"/>
                <a:gd name="connsiteX22" fmla="*/ 57243 w 76735"/>
                <a:gd name="connsiteY22" fmla="*/ 8718 h 41851"/>
                <a:gd name="connsiteX23" fmla="*/ 58166 w 76735"/>
                <a:gd name="connsiteY23" fmla="*/ 9852 h 41851"/>
                <a:gd name="connsiteX24" fmla="*/ 61407 w 76735"/>
                <a:gd name="connsiteY24" fmla="*/ 8014 h 41851"/>
                <a:gd name="connsiteX25" fmla="*/ 63815 w 76735"/>
                <a:gd name="connsiteY25" fmla="*/ 7858 h 41851"/>
                <a:gd name="connsiteX26" fmla="*/ 65230 w 76735"/>
                <a:gd name="connsiteY26" fmla="*/ 8522 h 41851"/>
                <a:gd name="connsiteX27" fmla="*/ 69792 w 76735"/>
                <a:gd name="connsiteY27" fmla="*/ 7563 h 41851"/>
                <a:gd name="connsiteX28" fmla="*/ 73138 w 76735"/>
                <a:gd name="connsiteY28" fmla="*/ 5616 h 41851"/>
                <a:gd name="connsiteX29" fmla="*/ 74233 w 76735"/>
                <a:gd name="connsiteY29" fmla="*/ 7739 h 41851"/>
                <a:gd name="connsiteX30" fmla="*/ 76413 w 76735"/>
                <a:gd name="connsiteY30" fmla="*/ 10860 h 41851"/>
                <a:gd name="connsiteX31" fmla="*/ 72776 w 76735"/>
                <a:gd name="connsiteY31" fmla="*/ 12410 h 41851"/>
                <a:gd name="connsiteX32" fmla="*/ 69551 w 76735"/>
                <a:gd name="connsiteY32" fmla="*/ 13785 h 41851"/>
                <a:gd name="connsiteX33" fmla="*/ 68523 w 76735"/>
                <a:gd name="connsiteY33" fmla="*/ 15278 h 41851"/>
                <a:gd name="connsiteX34" fmla="*/ 65547 w 76735"/>
                <a:gd name="connsiteY34" fmla="*/ 14787 h 41851"/>
                <a:gd name="connsiteX35" fmla="*/ 64840 w 76735"/>
                <a:gd name="connsiteY35" fmla="*/ 16496 h 41851"/>
                <a:gd name="connsiteX36" fmla="*/ 60510 w 76735"/>
                <a:gd name="connsiteY36" fmla="*/ 18283 h 41851"/>
                <a:gd name="connsiteX37" fmla="*/ 58222 w 76735"/>
                <a:gd name="connsiteY37" fmla="*/ 18576 h 41851"/>
                <a:gd name="connsiteX38" fmla="*/ 57133 w 76735"/>
                <a:gd name="connsiteY38" fmla="*/ 20614 h 41851"/>
                <a:gd name="connsiteX39" fmla="*/ 58310 w 76735"/>
                <a:gd name="connsiteY39" fmla="*/ 22356 h 41851"/>
                <a:gd name="connsiteX40" fmla="*/ 57052 w 76735"/>
                <a:gd name="connsiteY40" fmla="*/ 23129 h 41851"/>
                <a:gd name="connsiteX41" fmla="*/ 59081 w 76735"/>
                <a:gd name="connsiteY41" fmla="*/ 25495 h 41851"/>
                <a:gd name="connsiteX42" fmla="*/ 56091 w 76735"/>
                <a:gd name="connsiteY42" fmla="*/ 27193 h 41851"/>
                <a:gd name="connsiteX43" fmla="*/ 53691 w 76735"/>
                <a:gd name="connsiteY43" fmla="*/ 28117 h 41851"/>
                <a:gd name="connsiteX44" fmla="*/ 53564 w 76735"/>
                <a:gd name="connsiteY44" fmla="*/ 29400 h 41851"/>
                <a:gd name="connsiteX45" fmla="*/ 49686 w 76735"/>
                <a:gd name="connsiteY45" fmla="*/ 31675 h 41851"/>
                <a:gd name="connsiteX46" fmla="*/ 48310 w 76735"/>
                <a:gd name="connsiteY46" fmla="*/ 31231 h 41851"/>
                <a:gd name="connsiteX47" fmla="*/ 47370 w 76735"/>
                <a:gd name="connsiteY47" fmla="*/ 31889 h 41851"/>
                <a:gd name="connsiteX48" fmla="*/ 43555 w 76735"/>
                <a:gd name="connsiteY48" fmla="*/ 30369 h 41851"/>
                <a:gd name="connsiteX49" fmla="*/ 41661 w 76735"/>
                <a:gd name="connsiteY49" fmla="*/ 29351 h 41851"/>
                <a:gd name="connsiteX50" fmla="*/ 41525 w 76735"/>
                <a:gd name="connsiteY50" fmla="*/ 28077 h 41851"/>
                <a:gd name="connsiteX51" fmla="*/ 39351 w 76735"/>
                <a:gd name="connsiteY51" fmla="*/ 27454 h 41851"/>
                <a:gd name="connsiteX52" fmla="*/ 38689 w 76735"/>
                <a:gd name="connsiteY52" fmla="*/ 28920 h 41851"/>
                <a:gd name="connsiteX53" fmla="*/ 32199 w 76735"/>
                <a:gd name="connsiteY53" fmla="*/ 28161 h 41851"/>
                <a:gd name="connsiteX54" fmla="*/ 32855 w 76735"/>
                <a:gd name="connsiteY54" fmla="*/ 29699 h 41851"/>
                <a:gd name="connsiteX55" fmla="*/ 31823 w 76735"/>
                <a:gd name="connsiteY55" fmla="*/ 30144 h 41851"/>
                <a:gd name="connsiteX56" fmla="*/ 29876 w 76735"/>
                <a:gd name="connsiteY56" fmla="*/ 28160 h 41851"/>
                <a:gd name="connsiteX57" fmla="*/ 27189 w 76735"/>
                <a:gd name="connsiteY57" fmla="*/ 26045 h 41851"/>
                <a:gd name="connsiteX58" fmla="*/ 24937 w 76735"/>
                <a:gd name="connsiteY58" fmla="*/ 25857 h 41851"/>
                <a:gd name="connsiteX59" fmla="*/ 0 w 76735"/>
                <a:gd name="connsiteY59" fmla="*/ 41846 h 41851"/>
                <a:gd name="connsiteX0" fmla="*/ 0 w 76735"/>
                <a:gd name="connsiteY0" fmla="*/ 41846 h 41906"/>
                <a:gd name="connsiteX1" fmla="*/ 23048 w 76735"/>
                <a:gd name="connsiteY1" fmla="*/ 21883 h 41906"/>
                <a:gd name="connsiteX2" fmla="*/ 22079 w 76735"/>
                <a:gd name="connsiteY2" fmla="*/ 21001 h 41906"/>
                <a:gd name="connsiteX3" fmla="*/ 22109 w 76735"/>
                <a:gd name="connsiteY3" fmla="*/ 18808 h 41906"/>
                <a:gd name="connsiteX4" fmla="*/ 25298 w 76735"/>
                <a:gd name="connsiteY4" fmla="*/ 18434 h 41906"/>
                <a:gd name="connsiteX5" fmla="*/ 26981 w 76735"/>
                <a:gd name="connsiteY5" fmla="*/ 17446 h 41906"/>
                <a:gd name="connsiteX6" fmla="*/ 25487 w 76735"/>
                <a:gd name="connsiteY6" fmla="*/ 15360 h 41906"/>
                <a:gd name="connsiteX7" fmla="*/ 23769 w 76735"/>
                <a:gd name="connsiteY7" fmla="*/ 12684 h 41906"/>
                <a:gd name="connsiteX8" fmla="*/ 27742 w 76735"/>
                <a:gd name="connsiteY8" fmla="*/ 12575 h 41906"/>
                <a:gd name="connsiteX9" fmla="*/ 25906 w 76735"/>
                <a:gd name="connsiteY9" fmla="*/ 9453 h 41906"/>
                <a:gd name="connsiteX10" fmla="*/ 28912 w 76735"/>
                <a:gd name="connsiteY10" fmla="*/ 7448 h 41906"/>
                <a:gd name="connsiteX11" fmla="*/ 28984 w 76735"/>
                <a:gd name="connsiteY11" fmla="*/ 5448 h 41906"/>
                <a:gd name="connsiteX12" fmla="*/ 26214 w 76735"/>
                <a:gd name="connsiteY12" fmla="*/ 3248 h 41906"/>
                <a:gd name="connsiteX13" fmla="*/ 28316 w 76735"/>
                <a:gd name="connsiteY13" fmla="*/ 8 h 41906"/>
                <a:gd name="connsiteX14" fmla="*/ 33798 w 76735"/>
                <a:gd name="connsiteY14" fmla="*/ 2291 h 41906"/>
                <a:gd name="connsiteX15" fmla="*/ 37011 w 76735"/>
                <a:gd name="connsiteY15" fmla="*/ 2610 h 41906"/>
                <a:gd name="connsiteX16" fmla="*/ 40544 w 76735"/>
                <a:gd name="connsiteY16" fmla="*/ 2227 h 41906"/>
                <a:gd name="connsiteX17" fmla="*/ 43778 w 76735"/>
                <a:gd name="connsiteY17" fmla="*/ 3647 h 41906"/>
                <a:gd name="connsiteX18" fmla="*/ 45687 w 76735"/>
                <a:gd name="connsiteY18" fmla="*/ 5855 h 41906"/>
                <a:gd name="connsiteX19" fmla="*/ 48283 w 76735"/>
                <a:gd name="connsiteY19" fmla="*/ 7144 h 41906"/>
                <a:gd name="connsiteX20" fmla="*/ 53136 w 76735"/>
                <a:gd name="connsiteY20" fmla="*/ 8695 h 41906"/>
                <a:gd name="connsiteX21" fmla="*/ 55087 w 76735"/>
                <a:gd name="connsiteY21" fmla="*/ 7632 h 41906"/>
                <a:gd name="connsiteX22" fmla="*/ 57243 w 76735"/>
                <a:gd name="connsiteY22" fmla="*/ 8718 h 41906"/>
                <a:gd name="connsiteX23" fmla="*/ 58166 w 76735"/>
                <a:gd name="connsiteY23" fmla="*/ 9852 h 41906"/>
                <a:gd name="connsiteX24" fmla="*/ 61407 w 76735"/>
                <a:gd name="connsiteY24" fmla="*/ 8014 h 41906"/>
                <a:gd name="connsiteX25" fmla="*/ 63815 w 76735"/>
                <a:gd name="connsiteY25" fmla="*/ 7858 h 41906"/>
                <a:gd name="connsiteX26" fmla="*/ 65230 w 76735"/>
                <a:gd name="connsiteY26" fmla="*/ 8522 h 41906"/>
                <a:gd name="connsiteX27" fmla="*/ 69792 w 76735"/>
                <a:gd name="connsiteY27" fmla="*/ 7563 h 41906"/>
                <a:gd name="connsiteX28" fmla="*/ 73138 w 76735"/>
                <a:gd name="connsiteY28" fmla="*/ 5616 h 41906"/>
                <a:gd name="connsiteX29" fmla="*/ 74233 w 76735"/>
                <a:gd name="connsiteY29" fmla="*/ 7739 h 41906"/>
                <a:gd name="connsiteX30" fmla="*/ 76413 w 76735"/>
                <a:gd name="connsiteY30" fmla="*/ 10860 h 41906"/>
                <a:gd name="connsiteX31" fmla="*/ 72776 w 76735"/>
                <a:gd name="connsiteY31" fmla="*/ 12410 h 41906"/>
                <a:gd name="connsiteX32" fmla="*/ 69551 w 76735"/>
                <a:gd name="connsiteY32" fmla="*/ 13785 h 41906"/>
                <a:gd name="connsiteX33" fmla="*/ 68523 w 76735"/>
                <a:gd name="connsiteY33" fmla="*/ 15278 h 41906"/>
                <a:gd name="connsiteX34" fmla="*/ 65547 w 76735"/>
                <a:gd name="connsiteY34" fmla="*/ 14787 h 41906"/>
                <a:gd name="connsiteX35" fmla="*/ 64840 w 76735"/>
                <a:gd name="connsiteY35" fmla="*/ 16496 h 41906"/>
                <a:gd name="connsiteX36" fmla="*/ 60510 w 76735"/>
                <a:gd name="connsiteY36" fmla="*/ 18283 h 41906"/>
                <a:gd name="connsiteX37" fmla="*/ 58222 w 76735"/>
                <a:gd name="connsiteY37" fmla="*/ 18576 h 41906"/>
                <a:gd name="connsiteX38" fmla="*/ 57133 w 76735"/>
                <a:gd name="connsiteY38" fmla="*/ 20614 h 41906"/>
                <a:gd name="connsiteX39" fmla="*/ 58310 w 76735"/>
                <a:gd name="connsiteY39" fmla="*/ 22356 h 41906"/>
                <a:gd name="connsiteX40" fmla="*/ 57052 w 76735"/>
                <a:gd name="connsiteY40" fmla="*/ 23129 h 41906"/>
                <a:gd name="connsiteX41" fmla="*/ 59081 w 76735"/>
                <a:gd name="connsiteY41" fmla="*/ 25495 h 41906"/>
                <a:gd name="connsiteX42" fmla="*/ 56091 w 76735"/>
                <a:gd name="connsiteY42" fmla="*/ 27193 h 41906"/>
                <a:gd name="connsiteX43" fmla="*/ 53691 w 76735"/>
                <a:gd name="connsiteY43" fmla="*/ 28117 h 41906"/>
                <a:gd name="connsiteX44" fmla="*/ 53564 w 76735"/>
                <a:gd name="connsiteY44" fmla="*/ 29400 h 41906"/>
                <a:gd name="connsiteX45" fmla="*/ 49686 w 76735"/>
                <a:gd name="connsiteY45" fmla="*/ 31675 h 41906"/>
                <a:gd name="connsiteX46" fmla="*/ 48310 w 76735"/>
                <a:gd name="connsiteY46" fmla="*/ 31231 h 41906"/>
                <a:gd name="connsiteX47" fmla="*/ 47370 w 76735"/>
                <a:gd name="connsiteY47" fmla="*/ 31889 h 41906"/>
                <a:gd name="connsiteX48" fmla="*/ 43555 w 76735"/>
                <a:gd name="connsiteY48" fmla="*/ 30369 h 41906"/>
                <a:gd name="connsiteX49" fmla="*/ 41661 w 76735"/>
                <a:gd name="connsiteY49" fmla="*/ 29351 h 41906"/>
                <a:gd name="connsiteX50" fmla="*/ 41525 w 76735"/>
                <a:gd name="connsiteY50" fmla="*/ 28077 h 41906"/>
                <a:gd name="connsiteX51" fmla="*/ 39351 w 76735"/>
                <a:gd name="connsiteY51" fmla="*/ 27454 h 41906"/>
                <a:gd name="connsiteX52" fmla="*/ 38689 w 76735"/>
                <a:gd name="connsiteY52" fmla="*/ 28920 h 41906"/>
                <a:gd name="connsiteX53" fmla="*/ 32199 w 76735"/>
                <a:gd name="connsiteY53" fmla="*/ 28161 h 41906"/>
                <a:gd name="connsiteX54" fmla="*/ 32855 w 76735"/>
                <a:gd name="connsiteY54" fmla="*/ 29699 h 41906"/>
                <a:gd name="connsiteX55" fmla="*/ 31823 w 76735"/>
                <a:gd name="connsiteY55" fmla="*/ 30144 h 41906"/>
                <a:gd name="connsiteX56" fmla="*/ 29876 w 76735"/>
                <a:gd name="connsiteY56" fmla="*/ 28160 h 41906"/>
                <a:gd name="connsiteX57" fmla="*/ 27189 w 76735"/>
                <a:gd name="connsiteY57" fmla="*/ 26045 h 41906"/>
                <a:gd name="connsiteX58" fmla="*/ 6490 w 76735"/>
                <a:gd name="connsiteY58" fmla="*/ 40439 h 41906"/>
                <a:gd name="connsiteX59" fmla="*/ 0 w 76735"/>
                <a:gd name="connsiteY59" fmla="*/ 41846 h 41906"/>
                <a:gd name="connsiteX0" fmla="*/ 1077 w 77812"/>
                <a:gd name="connsiteY0" fmla="*/ 41846 h 43662"/>
                <a:gd name="connsiteX1" fmla="*/ 24125 w 77812"/>
                <a:gd name="connsiteY1" fmla="*/ 21883 h 43662"/>
                <a:gd name="connsiteX2" fmla="*/ 23156 w 77812"/>
                <a:gd name="connsiteY2" fmla="*/ 21001 h 43662"/>
                <a:gd name="connsiteX3" fmla="*/ 23186 w 77812"/>
                <a:gd name="connsiteY3" fmla="*/ 18808 h 43662"/>
                <a:gd name="connsiteX4" fmla="*/ 26375 w 77812"/>
                <a:gd name="connsiteY4" fmla="*/ 18434 h 43662"/>
                <a:gd name="connsiteX5" fmla="*/ 28058 w 77812"/>
                <a:gd name="connsiteY5" fmla="*/ 17446 h 43662"/>
                <a:gd name="connsiteX6" fmla="*/ 26564 w 77812"/>
                <a:gd name="connsiteY6" fmla="*/ 15360 h 43662"/>
                <a:gd name="connsiteX7" fmla="*/ 24846 w 77812"/>
                <a:gd name="connsiteY7" fmla="*/ 12684 h 43662"/>
                <a:gd name="connsiteX8" fmla="*/ 28819 w 77812"/>
                <a:gd name="connsiteY8" fmla="*/ 12575 h 43662"/>
                <a:gd name="connsiteX9" fmla="*/ 26983 w 77812"/>
                <a:gd name="connsiteY9" fmla="*/ 9453 h 43662"/>
                <a:gd name="connsiteX10" fmla="*/ 29989 w 77812"/>
                <a:gd name="connsiteY10" fmla="*/ 7448 h 43662"/>
                <a:gd name="connsiteX11" fmla="*/ 30061 w 77812"/>
                <a:gd name="connsiteY11" fmla="*/ 5448 h 43662"/>
                <a:gd name="connsiteX12" fmla="*/ 27291 w 77812"/>
                <a:gd name="connsiteY12" fmla="*/ 3248 h 43662"/>
                <a:gd name="connsiteX13" fmla="*/ 29393 w 77812"/>
                <a:gd name="connsiteY13" fmla="*/ 8 h 43662"/>
                <a:gd name="connsiteX14" fmla="*/ 34875 w 77812"/>
                <a:gd name="connsiteY14" fmla="*/ 2291 h 43662"/>
                <a:gd name="connsiteX15" fmla="*/ 38088 w 77812"/>
                <a:gd name="connsiteY15" fmla="*/ 2610 h 43662"/>
                <a:gd name="connsiteX16" fmla="*/ 41621 w 77812"/>
                <a:gd name="connsiteY16" fmla="*/ 2227 h 43662"/>
                <a:gd name="connsiteX17" fmla="*/ 44855 w 77812"/>
                <a:gd name="connsiteY17" fmla="*/ 3647 h 43662"/>
                <a:gd name="connsiteX18" fmla="*/ 46764 w 77812"/>
                <a:gd name="connsiteY18" fmla="*/ 5855 h 43662"/>
                <a:gd name="connsiteX19" fmla="*/ 49360 w 77812"/>
                <a:gd name="connsiteY19" fmla="*/ 7144 h 43662"/>
                <a:gd name="connsiteX20" fmla="*/ 54213 w 77812"/>
                <a:gd name="connsiteY20" fmla="*/ 8695 h 43662"/>
                <a:gd name="connsiteX21" fmla="*/ 56164 w 77812"/>
                <a:gd name="connsiteY21" fmla="*/ 7632 h 43662"/>
                <a:gd name="connsiteX22" fmla="*/ 58320 w 77812"/>
                <a:gd name="connsiteY22" fmla="*/ 8718 h 43662"/>
                <a:gd name="connsiteX23" fmla="*/ 59243 w 77812"/>
                <a:gd name="connsiteY23" fmla="*/ 9852 h 43662"/>
                <a:gd name="connsiteX24" fmla="*/ 62484 w 77812"/>
                <a:gd name="connsiteY24" fmla="*/ 8014 h 43662"/>
                <a:gd name="connsiteX25" fmla="*/ 64892 w 77812"/>
                <a:gd name="connsiteY25" fmla="*/ 7858 h 43662"/>
                <a:gd name="connsiteX26" fmla="*/ 66307 w 77812"/>
                <a:gd name="connsiteY26" fmla="*/ 8522 h 43662"/>
                <a:gd name="connsiteX27" fmla="*/ 70869 w 77812"/>
                <a:gd name="connsiteY27" fmla="*/ 7563 h 43662"/>
                <a:gd name="connsiteX28" fmla="*/ 74215 w 77812"/>
                <a:gd name="connsiteY28" fmla="*/ 5616 h 43662"/>
                <a:gd name="connsiteX29" fmla="*/ 75310 w 77812"/>
                <a:gd name="connsiteY29" fmla="*/ 7739 h 43662"/>
                <a:gd name="connsiteX30" fmla="*/ 77490 w 77812"/>
                <a:gd name="connsiteY30" fmla="*/ 10860 h 43662"/>
                <a:gd name="connsiteX31" fmla="*/ 73853 w 77812"/>
                <a:gd name="connsiteY31" fmla="*/ 12410 h 43662"/>
                <a:gd name="connsiteX32" fmla="*/ 70628 w 77812"/>
                <a:gd name="connsiteY32" fmla="*/ 13785 h 43662"/>
                <a:gd name="connsiteX33" fmla="*/ 69600 w 77812"/>
                <a:gd name="connsiteY33" fmla="*/ 15278 h 43662"/>
                <a:gd name="connsiteX34" fmla="*/ 66624 w 77812"/>
                <a:gd name="connsiteY34" fmla="*/ 14787 h 43662"/>
                <a:gd name="connsiteX35" fmla="*/ 65917 w 77812"/>
                <a:gd name="connsiteY35" fmla="*/ 16496 h 43662"/>
                <a:gd name="connsiteX36" fmla="*/ 61587 w 77812"/>
                <a:gd name="connsiteY36" fmla="*/ 18283 h 43662"/>
                <a:gd name="connsiteX37" fmla="*/ 59299 w 77812"/>
                <a:gd name="connsiteY37" fmla="*/ 18576 h 43662"/>
                <a:gd name="connsiteX38" fmla="*/ 58210 w 77812"/>
                <a:gd name="connsiteY38" fmla="*/ 20614 h 43662"/>
                <a:gd name="connsiteX39" fmla="*/ 59387 w 77812"/>
                <a:gd name="connsiteY39" fmla="*/ 22356 h 43662"/>
                <a:gd name="connsiteX40" fmla="*/ 58129 w 77812"/>
                <a:gd name="connsiteY40" fmla="*/ 23129 h 43662"/>
                <a:gd name="connsiteX41" fmla="*/ 60158 w 77812"/>
                <a:gd name="connsiteY41" fmla="*/ 25495 h 43662"/>
                <a:gd name="connsiteX42" fmla="*/ 57168 w 77812"/>
                <a:gd name="connsiteY42" fmla="*/ 27193 h 43662"/>
                <a:gd name="connsiteX43" fmla="*/ 54768 w 77812"/>
                <a:gd name="connsiteY43" fmla="*/ 28117 h 43662"/>
                <a:gd name="connsiteX44" fmla="*/ 54641 w 77812"/>
                <a:gd name="connsiteY44" fmla="*/ 29400 h 43662"/>
                <a:gd name="connsiteX45" fmla="*/ 50763 w 77812"/>
                <a:gd name="connsiteY45" fmla="*/ 31675 h 43662"/>
                <a:gd name="connsiteX46" fmla="*/ 49387 w 77812"/>
                <a:gd name="connsiteY46" fmla="*/ 31231 h 43662"/>
                <a:gd name="connsiteX47" fmla="*/ 48447 w 77812"/>
                <a:gd name="connsiteY47" fmla="*/ 31889 h 43662"/>
                <a:gd name="connsiteX48" fmla="*/ 44632 w 77812"/>
                <a:gd name="connsiteY48" fmla="*/ 30369 h 43662"/>
                <a:gd name="connsiteX49" fmla="*/ 42738 w 77812"/>
                <a:gd name="connsiteY49" fmla="*/ 29351 h 43662"/>
                <a:gd name="connsiteX50" fmla="*/ 42602 w 77812"/>
                <a:gd name="connsiteY50" fmla="*/ 28077 h 43662"/>
                <a:gd name="connsiteX51" fmla="*/ 40428 w 77812"/>
                <a:gd name="connsiteY51" fmla="*/ 27454 h 43662"/>
                <a:gd name="connsiteX52" fmla="*/ 39766 w 77812"/>
                <a:gd name="connsiteY52" fmla="*/ 28920 h 43662"/>
                <a:gd name="connsiteX53" fmla="*/ 33276 w 77812"/>
                <a:gd name="connsiteY53" fmla="*/ 28161 h 43662"/>
                <a:gd name="connsiteX54" fmla="*/ 33932 w 77812"/>
                <a:gd name="connsiteY54" fmla="*/ 29699 h 43662"/>
                <a:gd name="connsiteX55" fmla="*/ 32900 w 77812"/>
                <a:gd name="connsiteY55" fmla="*/ 30144 h 43662"/>
                <a:gd name="connsiteX56" fmla="*/ 30953 w 77812"/>
                <a:gd name="connsiteY56" fmla="*/ 28160 h 43662"/>
                <a:gd name="connsiteX57" fmla="*/ 28266 w 77812"/>
                <a:gd name="connsiteY57" fmla="*/ 26045 h 43662"/>
                <a:gd name="connsiteX58" fmla="*/ 7567 w 77812"/>
                <a:gd name="connsiteY58" fmla="*/ 40439 h 43662"/>
                <a:gd name="connsiteX59" fmla="*/ 4308 w 77812"/>
                <a:gd name="connsiteY59" fmla="*/ 42730 h 43662"/>
                <a:gd name="connsiteX60" fmla="*/ 1077 w 77812"/>
                <a:gd name="connsiteY60" fmla="*/ 41846 h 43662"/>
                <a:gd name="connsiteX0" fmla="*/ 1038 w 78072"/>
                <a:gd name="connsiteY0" fmla="*/ 39558 h 42808"/>
                <a:gd name="connsiteX1" fmla="*/ 24385 w 78072"/>
                <a:gd name="connsiteY1" fmla="*/ 21883 h 42808"/>
                <a:gd name="connsiteX2" fmla="*/ 23416 w 78072"/>
                <a:gd name="connsiteY2" fmla="*/ 21001 h 42808"/>
                <a:gd name="connsiteX3" fmla="*/ 23446 w 78072"/>
                <a:gd name="connsiteY3" fmla="*/ 18808 h 42808"/>
                <a:gd name="connsiteX4" fmla="*/ 26635 w 78072"/>
                <a:gd name="connsiteY4" fmla="*/ 18434 h 42808"/>
                <a:gd name="connsiteX5" fmla="*/ 28318 w 78072"/>
                <a:gd name="connsiteY5" fmla="*/ 17446 h 42808"/>
                <a:gd name="connsiteX6" fmla="*/ 26824 w 78072"/>
                <a:gd name="connsiteY6" fmla="*/ 15360 h 42808"/>
                <a:gd name="connsiteX7" fmla="*/ 25106 w 78072"/>
                <a:gd name="connsiteY7" fmla="*/ 12684 h 42808"/>
                <a:gd name="connsiteX8" fmla="*/ 29079 w 78072"/>
                <a:gd name="connsiteY8" fmla="*/ 12575 h 42808"/>
                <a:gd name="connsiteX9" fmla="*/ 27243 w 78072"/>
                <a:gd name="connsiteY9" fmla="*/ 9453 h 42808"/>
                <a:gd name="connsiteX10" fmla="*/ 30249 w 78072"/>
                <a:gd name="connsiteY10" fmla="*/ 7448 h 42808"/>
                <a:gd name="connsiteX11" fmla="*/ 30321 w 78072"/>
                <a:gd name="connsiteY11" fmla="*/ 5448 h 42808"/>
                <a:gd name="connsiteX12" fmla="*/ 27551 w 78072"/>
                <a:gd name="connsiteY12" fmla="*/ 3248 h 42808"/>
                <a:gd name="connsiteX13" fmla="*/ 29653 w 78072"/>
                <a:gd name="connsiteY13" fmla="*/ 8 h 42808"/>
                <a:gd name="connsiteX14" fmla="*/ 35135 w 78072"/>
                <a:gd name="connsiteY14" fmla="*/ 2291 h 42808"/>
                <a:gd name="connsiteX15" fmla="*/ 38348 w 78072"/>
                <a:gd name="connsiteY15" fmla="*/ 2610 h 42808"/>
                <a:gd name="connsiteX16" fmla="*/ 41881 w 78072"/>
                <a:gd name="connsiteY16" fmla="*/ 2227 h 42808"/>
                <a:gd name="connsiteX17" fmla="*/ 45115 w 78072"/>
                <a:gd name="connsiteY17" fmla="*/ 3647 h 42808"/>
                <a:gd name="connsiteX18" fmla="*/ 47024 w 78072"/>
                <a:gd name="connsiteY18" fmla="*/ 5855 h 42808"/>
                <a:gd name="connsiteX19" fmla="*/ 49620 w 78072"/>
                <a:gd name="connsiteY19" fmla="*/ 7144 h 42808"/>
                <a:gd name="connsiteX20" fmla="*/ 54473 w 78072"/>
                <a:gd name="connsiteY20" fmla="*/ 8695 h 42808"/>
                <a:gd name="connsiteX21" fmla="*/ 56424 w 78072"/>
                <a:gd name="connsiteY21" fmla="*/ 7632 h 42808"/>
                <a:gd name="connsiteX22" fmla="*/ 58580 w 78072"/>
                <a:gd name="connsiteY22" fmla="*/ 8718 h 42808"/>
                <a:gd name="connsiteX23" fmla="*/ 59503 w 78072"/>
                <a:gd name="connsiteY23" fmla="*/ 9852 h 42808"/>
                <a:gd name="connsiteX24" fmla="*/ 62744 w 78072"/>
                <a:gd name="connsiteY24" fmla="*/ 8014 h 42808"/>
                <a:gd name="connsiteX25" fmla="*/ 65152 w 78072"/>
                <a:gd name="connsiteY25" fmla="*/ 7858 h 42808"/>
                <a:gd name="connsiteX26" fmla="*/ 66567 w 78072"/>
                <a:gd name="connsiteY26" fmla="*/ 8522 h 42808"/>
                <a:gd name="connsiteX27" fmla="*/ 71129 w 78072"/>
                <a:gd name="connsiteY27" fmla="*/ 7563 h 42808"/>
                <a:gd name="connsiteX28" fmla="*/ 74475 w 78072"/>
                <a:gd name="connsiteY28" fmla="*/ 5616 h 42808"/>
                <a:gd name="connsiteX29" fmla="*/ 75570 w 78072"/>
                <a:gd name="connsiteY29" fmla="*/ 7739 h 42808"/>
                <a:gd name="connsiteX30" fmla="*/ 77750 w 78072"/>
                <a:gd name="connsiteY30" fmla="*/ 10860 h 42808"/>
                <a:gd name="connsiteX31" fmla="*/ 74113 w 78072"/>
                <a:gd name="connsiteY31" fmla="*/ 12410 h 42808"/>
                <a:gd name="connsiteX32" fmla="*/ 70888 w 78072"/>
                <a:gd name="connsiteY32" fmla="*/ 13785 h 42808"/>
                <a:gd name="connsiteX33" fmla="*/ 69860 w 78072"/>
                <a:gd name="connsiteY33" fmla="*/ 15278 h 42808"/>
                <a:gd name="connsiteX34" fmla="*/ 66884 w 78072"/>
                <a:gd name="connsiteY34" fmla="*/ 14787 h 42808"/>
                <a:gd name="connsiteX35" fmla="*/ 66177 w 78072"/>
                <a:gd name="connsiteY35" fmla="*/ 16496 h 42808"/>
                <a:gd name="connsiteX36" fmla="*/ 61847 w 78072"/>
                <a:gd name="connsiteY36" fmla="*/ 18283 h 42808"/>
                <a:gd name="connsiteX37" fmla="*/ 59559 w 78072"/>
                <a:gd name="connsiteY37" fmla="*/ 18576 h 42808"/>
                <a:gd name="connsiteX38" fmla="*/ 58470 w 78072"/>
                <a:gd name="connsiteY38" fmla="*/ 20614 h 42808"/>
                <a:gd name="connsiteX39" fmla="*/ 59647 w 78072"/>
                <a:gd name="connsiteY39" fmla="*/ 22356 h 42808"/>
                <a:gd name="connsiteX40" fmla="*/ 58389 w 78072"/>
                <a:gd name="connsiteY40" fmla="*/ 23129 h 42808"/>
                <a:gd name="connsiteX41" fmla="*/ 60418 w 78072"/>
                <a:gd name="connsiteY41" fmla="*/ 25495 h 42808"/>
                <a:gd name="connsiteX42" fmla="*/ 57428 w 78072"/>
                <a:gd name="connsiteY42" fmla="*/ 27193 h 42808"/>
                <a:gd name="connsiteX43" fmla="*/ 55028 w 78072"/>
                <a:gd name="connsiteY43" fmla="*/ 28117 h 42808"/>
                <a:gd name="connsiteX44" fmla="*/ 54901 w 78072"/>
                <a:gd name="connsiteY44" fmla="*/ 29400 h 42808"/>
                <a:gd name="connsiteX45" fmla="*/ 51023 w 78072"/>
                <a:gd name="connsiteY45" fmla="*/ 31675 h 42808"/>
                <a:gd name="connsiteX46" fmla="*/ 49647 w 78072"/>
                <a:gd name="connsiteY46" fmla="*/ 31231 h 42808"/>
                <a:gd name="connsiteX47" fmla="*/ 48707 w 78072"/>
                <a:gd name="connsiteY47" fmla="*/ 31889 h 42808"/>
                <a:gd name="connsiteX48" fmla="*/ 44892 w 78072"/>
                <a:gd name="connsiteY48" fmla="*/ 30369 h 42808"/>
                <a:gd name="connsiteX49" fmla="*/ 42998 w 78072"/>
                <a:gd name="connsiteY49" fmla="*/ 29351 h 42808"/>
                <a:gd name="connsiteX50" fmla="*/ 42862 w 78072"/>
                <a:gd name="connsiteY50" fmla="*/ 28077 h 42808"/>
                <a:gd name="connsiteX51" fmla="*/ 40688 w 78072"/>
                <a:gd name="connsiteY51" fmla="*/ 27454 h 42808"/>
                <a:gd name="connsiteX52" fmla="*/ 40026 w 78072"/>
                <a:gd name="connsiteY52" fmla="*/ 28920 h 42808"/>
                <a:gd name="connsiteX53" fmla="*/ 33536 w 78072"/>
                <a:gd name="connsiteY53" fmla="*/ 28161 h 42808"/>
                <a:gd name="connsiteX54" fmla="*/ 34192 w 78072"/>
                <a:gd name="connsiteY54" fmla="*/ 29699 h 42808"/>
                <a:gd name="connsiteX55" fmla="*/ 33160 w 78072"/>
                <a:gd name="connsiteY55" fmla="*/ 30144 h 42808"/>
                <a:gd name="connsiteX56" fmla="*/ 31213 w 78072"/>
                <a:gd name="connsiteY56" fmla="*/ 28160 h 42808"/>
                <a:gd name="connsiteX57" fmla="*/ 28526 w 78072"/>
                <a:gd name="connsiteY57" fmla="*/ 26045 h 42808"/>
                <a:gd name="connsiteX58" fmla="*/ 7827 w 78072"/>
                <a:gd name="connsiteY58" fmla="*/ 40439 h 42808"/>
                <a:gd name="connsiteX59" fmla="*/ 4568 w 78072"/>
                <a:gd name="connsiteY59" fmla="*/ 42730 h 42808"/>
                <a:gd name="connsiteX60" fmla="*/ 1038 w 78072"/>
                <a:gd name="connsiteY60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24385 w 78072"/>
                <a:gd name="connsiteY2" fmla="*/ 21883 h 42808"/>
                <a:gd name="connsiteX3" fmla="*/ 23416 w 78072"/>
                <a:gd name="connsiteY3" fmla="*/ 21001 h 42808"/>
                <a:gd name="connsiteX4" fmla="*/ 23446 w 78072"/>
                <a:gd name="connsiteY4" fmla="*/ 18808 h 42808"/>
                <a:gd name="connsiteX5" fmla="*/ 26635 w 78072"/>
                <a:gd name="connsiteY5" fmla="*/ 18434 h 42808"/>
                <a:gd name="connsiteX6" fmla="*/ 28318 w 78072"/>
                <a:gd name="connsiteY6" fmla="*/ 17446 h 42808"/>
                <a:gd name="connsiteX7" fmla="*/ 26824 w 78072"/>
                <a:gd name="connsiteY7" fmla="*/ 15360 h 42808"/>
                <a:gd name="connsiteX8" fmla="*/ 25106 w 78072"/>
                <a:gd name="connsiteY8" fmla="*/ 12684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24385 w 78072"/>
                <a:gd name="connsiteY3" fmla="*/ 21883 h 42808"/>
                <a:gd name="connsiteX4" fmla="*/ 23416 w 78072"/>
                <a:gd name="connsiteY4" fmla="*/ 21001 h 42808"/>
                <a:gd name="connsiteX5" fmla="*/ 23446 w 78072"/>
                <a:gd name="connsiteY5" fmla="*/ 18808 h 42808"/>
                <a:gd name="connsiteX6" fmla="*/ 26635 w 78072"/>
                <a:gd name="connsiteY6" fmla="*/ 18434 h 42808"/>
                <a:gd name="connsiteX7" fmla="*/ 28318 w 78072"/>
                <a:gd name="connsiteY7" fmla="*/ 17446 h 42808"/>
                <a:gd name="connsiteX8" fmla="*/ 26824 w 78072"/>
                <a:gd name="connsiteY8" fmla="*/ 15360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24385 w 78072"/>
                <a:gd name="connsiteY4" fmla="*/ 21883 h 42808"/>
                <a:gd name="connsiteX5" fmla="*/ 23416 w 78072"/>
                <a:gd name="connsiteY5" fmla="*/ 21001 h 42808"/>
                <a:gd name="connsiteX6" fmla="*/ 23446 w 78072"/>
                <a:gd name="connsiteY6" fmla="*/ 18808 h 42808"/>
                <a:gd name="connsiteX7" fmla="*/ 26635 w 78072"/>
                <a:gd name="connsiteY7" fmla="*/ 18434 h 42808"/>
                <a:gd name="connsiteX8" fmla="*/ 28318 w 78072"/>
                <a:gd name="connsiteY8" fmla="*/ 17446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24385 w 78072"/>
                <a:gd name="connsiteY5" fmla="*/ 2188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1931 w 78072"/>
                <a:gd name="connsiteY10" fmla="*/ 930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46645 h 49895"/>
                <a:gd name="connsiteX1" fmla="*/ 5125 w 78072"/>
                <a:gd name="connsiteY1" fmla="*/ 46079 h 49895"/>
                <a:gd name="connsiteX2" fmla="*/ 6504 w 78072"/>
                <a:gd name="connsiteY2" fmla="*/ 42345 h 49895"/>
                <a:gd name="connsiteX3" fmla="*/ 8300 w 78072"/>
                <a:gd name="connsiteY3" fmla="*/ 37048 h 49895"/>
                <a:gd name="connsiteX4" fmla="*/ 14114 w 78072"/>
                <a:gd name="connsiteY4" fmla="*/ 33006 h 49895"/>
                <a:gd name="connsiteX5" fmla="*/ 16614 w 78072"/>
                <a:gd name="connsiteY5" fmla="*/ 25900 h 49895"/>
                <a:gd name="connsiteX6" fmla="*/ 17315 w 78072"/>
                <a:gd name="connsiteY6" fmla="*/ 22406 h 49895"/>
                <a:gd name="connsiteX7" fmla="*/ 22317 w 78072"/>
                <a:gd name="connsiteY7" fmla="*/ 18133 h 49895"/>
                <a:gd name="connsiteX8" fmla="*/ 24386 w 78072"/>
                <a:gd name="connsiteY8" fmla="*/ 15466 h 49895"/>
                <a:gd name="connsiteX9" fmla="*/ 24302 w 78072"/>
                <a:gd name="connsiteY9" fmla="*/ 11846 h 49895"/>
                <a:gd name="connsiteX10" fmla="*/ 21931 w 78072"/>
                <a:gd name="connsiteY10" fmla="*/ 8017 h 49895"/>
                <a:gd name="connsiteX11" fmla="*/ 27380 w 78072"/>
                <a:gd name="connsiteY11" fmla="*/ 47 h 49895"/>
                <a:gd name="connsiteX12" fmla="*/ 30321 w 78072"/>
                <a:gd name="connsiteY12" fmla="*/ 12535 h 49895"/>
                <a:gd name="connsiteX13" fmla="*/ 27551 w 78072"/>
                <a:gd name="connsiteY13" fmla="*/ 10335 h 49895"/>
                <a:gd name="connsiteX14" fmla="*/ 29653 w 78072"/>
                <a:gd name="connsiteY14" fmla="*/ 7095 h 49895"/>
                <a:gd name="connsiteX15" fmla="*/ 35135 w 78072"/>
                <a:gd name="connsiteY15" fmla="*/ 9378 h 49895"/>
                <a:gd name="connsiteX16" fmla="*/ 38348 w 78072"/>
                <a:gd name="connsiteY16" fmla="*/ 9697 h 49895"/>
                <a:gd name="connsiteX17" fmla="*/ 41881 w 78072"/>
                <a:gd name="connsiteY17" fmla="*/ 9314 h 49895"/>
                <a:gd name="connsiteX18" fmla="*/ 45115 w 78072"/>
                <a:gd name="connsiteY18" fmla="*/ 10734 h 49895"/>
                <a:gd name="connsiteX19" fmla="*/ 47024 w 78072"/>
                <a:gd name="connsiteY19" fmla="*/ 12942 h 49895"/>
                <a:gd name="connsiteX20" fmla="*/ 49620 w 78072"/>
                <a:gd name="connsiteY20" fmla="*/ 14231 h 49895"/>
                <a:gd name="connsiteX21" fmla="*/ 54473 w 78072"/>
                <a:gd name="connsiteY21" fmla="*/ 15782 h 49895"/>
                <a:gd name="connsiteX22" fmla="*/ 56424 w 78072"/>
                <a:gd name="connsiteY22" fmla="*/ 14719 h 49895"/>
                <a:gd name="connsiteX23" fmla="*/ 58580 w 78072"/>
                <a:gd name="connsiteY23" fmla="*/ 15805 h 49895"/>
                <a:gd name="connsiteX24" fmla="*/ 59503 w 78072"/>
                <a:gd name="connsiteY24" fmla="*/ 16939 h 49895"/>
                <a:gd name="connsiteX25" fmla="*/ 62744 w 78072"/>
                <a:gd name="connsiteY25" fmla="*/ 15101 h 49895"/>
                <a:gd name="connsiteX26" fmla="*/ 65152 w 78072"/>
                <a:gd name="connsiteY26" fmla="*/ 14945 h 49895"/>
                <a:gd name="connsiteX27" fmla="*/ 66567 w 78072"/>
                <a:gd name="connsiteY27" fmla="*/ 15609 h 49895"/>
                <a:gd name="connsiteX28" fmla="*/ 71129 w 78072"/>
                <a:gd name="connsiteY28" fmla="*/ 14650 h 49895"/>
                <a:gd name="connsiteX29" fmla="*/ 74475 w 78072"/>
                <a:gd name="connsiteY29" fmla="*/ 12703 h 49895"/>
                <a:gd name="connsiteX30" fmla="*/ 75570 w 78072"/>
                <a:gd name="connsiteY30" fmla="*/ 14826 h 49895"/>
                <a:gd name="connsiteX31" fmla="*/ 77750 w 78072"/>
                <a:gd name="connsiteY31" fmla="*/ 17947 h 49895"/>
                <a:gd name="connsiteX32" fmla="*/ 74113 w 78072"/>
                <a:gd name="connsiteY32" fmla="*/ 19497 h 49895"/>
                <a:gd name="connsiteX33" fmla="*/ 70888 w 78072"/>
                <a:gd name="connsiteY33" fmla="*/ 20872 h 49895"/>
                <a:gd name="connsiteX34" fmla="*/ 69860 w 78072"/>
                <a:gd name="connsiteY34" fmla="*/ 22365 h 49895"/>
                <a:gd name="connsiteX35" fmla="*/ 66884 w 78072"/>
                <a:gd name="connsiteY35" fmla="*/ 21874 h 49895"/>
                <a:gd name="connsiteX36" fmla="*/ 66177 w 78072"/>
                <a:gd name="connsiteY36" fmla="*/ 23583 h 49895"/>
                <a:gd name="connsiteX37" fmla="*/ 61847 w 78072"/>
                <a:gd name="connsiteY37" fmla="*/ 25370 h 49895"/>
                <a:gd name="connsiteX38" fmla="*/ 59559 w 78072"/>
                <a:gd name="connsiteY38" fmla="*/ 25663 h 49895"/>
                <a:gd name="connsiteX39" fmla="*/ 58470 w 78072"/>
                <a:gd name="connsiteY39" fmla="*/ 27701 h 49895"/>
                <a:gd name="connsiteX40" fmla="*/ 59647 w 78072"/>
                <a:gd name="connsiteY40" fmla="*/ 29443 h 49895"/>
                <a:gd name="connsiteX41" fmla="*/ 58389 w 78072"/>
                <a:gd name="connsiteY41" fmla="*/ 30216 h 49895"/>
                <a:gd name="connsiteX42" fmla="*/ 60418 w 78072"/>
                <a:gd name="connsiteY42" fmla="*/ 32582 h 49895"/>
                <a:gd name="connsiteX43" fmla="*/ 57428 w 78072"/>
                <a:gd name="connsiteY43" fmla="*/ 34280 h 49895"/>
                <a:gd name="connsiteX44" fmla="*/ 55028 w 78072"/>
                <a:gd name="connsiteY44" fmla="*/ 35204 h 49895"/>
                <a:gd name="connsiteX45" fmla="*/ 54901 w 78072"/>
                <a:gd name="connsiteY45" fmla="*/ 36487 h 49895"/>
                <a:gd name="connsiteX46" fmla="*/ 51023 w 78072"/>
                <a:gd name="connsiteY46" fmla="*/ 38762 h 49895"/>
                <a:gd name="connsiteX47" fmla="*/ 49647 w 78072"/>
                <a:gd name="connsiteY47" fmla="*/ 38318 h 49895"/>
                <a:gd name="connsiteX48" fmla="*/ 48707 w 78072"/>
                <a:gd name="connsiteY48" fmla="*/ 38976 h 49895"/>
                <a:gd name="connsiteX49" fmla="*/ 44892 w 78072"/>
                <a:gd name="connsiteY49" fmla="*/ 37456 h 49895"/>
                <a:gd name="connsiteX50" fmla="*/ 42998 w 78072"/>
                <a:gd name="connsiteY50" fmla="*/ 36438 h 49895"/>
                <a:gd name="connsiteX51" fmla="*/ 42862 w 78072"/>
                <a:gd name="connsiteY51" fmla="*/ 35164 h 49895"/>
                <a:gd name="connsiteX52" fmla="*/ 40688 w 78072"/>
                <a:gd name="connsiteY52" fmla="*/ 34541 h 49895"/>
                <a:gd name="connsiteX53" fmla="*/ 40026 w 78072"/>
                <a:gd name="connsiteY53" fmla="*/ 36007 h 49895"/>
                <a:gd name="connsiteX54" fmla="*/ 33536 w 78072"/>
                <a:gd name="connsiteY54" fmla="*/ 35248 h 49895"/>
                <a:gd name="connsiteX55" fmla="*/ 34192 w 78072"/>
                <a:gd name="connsiteY55" fmla="*/ 36786 h 49895"/>
                <a:gd name="connsiteX56" fmla="*/ 33160 w 78072"/>
                <a:gd name="connsiteY56" fmla="*/ 37231 h 49895"/>
                <a:gd name="connsiteX57" fmla="*/ 31213 w 78072"/>
                <a:gd name="connsiteY57" fmla="*/ 35247 h 49895"/>
                <a:gd name="connsiteX58" fmla="*/ 28526 w 78072"/>
                <a:gd name="connsiteY58" fmla="*/ 33132 h 49895"/>
                <a:gd name="connsiteX59" fmla="*/ 7827 w 78072"/>
                <a:gd name="connsiteY59" fmla="*/ 47526 h 49895"/>
                <a:gd name="connsiteX60" fmla="*/ 4568 w 78072"/>
                <a:gd name="connsiteY60" fmla="*/ 49817 h 49895"/>
                <a:gd name="connsiteX61" fmla="*/ 1038 w 78072"/>
                <a:gd name="connsiteY61" fmla="*/ 46645 h 49895"/>
                <a:gd name="connsiteX0" fmla="*/ 1038 w 78072"/>
                <a:gd name="connsiteY0" fmla="*/ 46721 h 49971"/>
                <a:gd name="connsiteX1" fmla="*/ 5125 w 78072"/>
                <a:gd name="connsiteY1" fmla="*/ 46155 h 49971"/>
                <a:gd name="connsiteX2" fmla="*/ 6504 w 78072"/>
                <a:gd name="connsiteY2" fmla="*/ 42421 h 49971"/>
                <a:gd name="connsiteX3" fmla="*/ 8300 w 78072"/>
                <a:gd name="connsiteY3" fmla="*/ 37124 h 49971"/>
                <a:gd name="connsiteX4" fmla="*/ 14114 w 78072"/>
                <a:gd name="connsiteY4" fmla="*/ 33082 h 49971"/>
                <a:gd name="connsiteX5" fmla="*/ 16614 w 78072"/>
                <a:gd name="connsiteY5" fmla="*/ 25976 h 49971"/>
                <a:gd name="connsiteX6" fmla="*/ 17315 w 78072"/>
                <a:gd name="connsiteY6" fmla="*/ 22482 h 49971"/>
                <a:gd name="connsiteX7" fmla="*/ 22317 w 78072"/>
                <a:gd name="connsiteY7" fmla="*/ 18209 h 49971"/>
                <a:gd name="connsiteX8" fmla="*/ 24386 w 78072"/>
                <a:gd name="connsiteY8" fmla="*/ 15542 h 49971"/>
                <a:gd name="connsiteX9" fmla="*/ 24302 w 78072"/>
                <a:gd name="connsiteY9" fmla="*/ 11922 h 49971"/>
                <a:gd name="connsiteX10" fmla="*/ 21931 w 78072"/>
                <a:gd name="connsiteY10" fmla="*/ 8093 h 49971"/>
                <a:gd name="connsiteX11" fmla="*/ 27380 w 78072"/>
                <a:gd name="connsiteY11" fmla="*/ 123 h 49971"/>
                <a:gd name="connsiteX12" fmla="*/ 32191 w 78072"/>
                <a:gd name="connsiteY12" fmla="*/ 3748 h 49971"/>
                <a:gd name="connsiteX13" fmla="*/ 27551 w 78072"/>
                <a:gd name="connsiteY13" fmla="*/ 10411 h 49971"/>
                <a:gd name="connsiteX14" fmla="*/ 29653 w 78072"/>
                <a:gd name="connsiteY14" fmla="*/ 7171 h 49971"/>
                <a:gd name="connsiteX15" fmla="*/ 35135 w 78072"/>
                <a:gd name="connsiteY15" fmla="*/ 9454 h 49971"/>
                <a:gd name="connsiteX16" fmla="*/ 38348 w 78072"/>
                <a:gd name="connsiteY16" fmla="*/ 9773 h 49971"/>
                <a:gd name="connsiteX17" fmla="*/ 41881 w 78072"/>
                <a:gd name="connsiteY17" fmla="*/ 9390 h 49971"/>
                <a:gd name="connsiteX18" fmla="*/ 45115 w 78072"/>
                <a:gd name="connsiteY18" fmla="*/ 10810 h 49971"/>
                <a:gd name="connsiteX19" fmla="*/ 47024 w 78072"/>
                <a:gd name="connsiteY19" fmla="*/ 13018 h 49971"/>
                <a:gd name="connsiteX20" fmla="*/ 49620 w 78072"/>
                <a:gd name="connsiteY20" fmla="*/ 14307 h 49971"/>
                <a:gd name="connsiteX21" fmla="*/ 54473 w 78072"/>
                <a:gd name="connsiteY21" fmla="*/ 15858 h 49971"/>
                <a:gd name="connsiteX22" fmla="*/ 56424 w 78072"/>
                <a:gd name="connsiteY22" fmla="*/ 14795 h 49971"/>
                <a:gd name="connsiteX23" fmla="*/ 58580 w 78072"/>
                <a:gd name="connsiteY23" fmla="*/ 15881 h 49971"/>
                <a:gd name="connsiteX24" fmla="*/ 59503 w 78072"/>
                <a:gd name="connsiteY24" fmla="*/ 17015 h 49971"/>
                <a:gd name="connsiteX25" fmla="*/ 62744 w 78072"/>
                <a:gd name="connsiteY25" fmla="*/ 15177 h 49971"/>
                <a:gd name="connsiteX26" fmla="*/ 65152 w 78072"/>
                <a:gd name="connsiteY26" fmla="*/ 15021 h 49971"/>
                <a:gd name="connsiteX27" fmla="*/ 66567 w 78072"/>
                <a:gd name="connsiteY27" fmla="*/ 15685 h 49971"/>
                <a:gd name="connsiteX28" fmla="*/ 71129 w 78072"/>
                <a:gd name="connsiteY28" fmla="*/ 14726 h 49971"/>
                <a:gd name="connsiteX29" fmla="*/ 74475 w 78072"/>
                <a:gd name="connsiteY29" fmla="*/ 12779 h 49971"/>
                <a:gd name="connsiteX30" fmla="*/ 75570 w 78072"/>
                <a:gd name="connsiteY30" fmla="*/ 14902 h 49971"/>
                <a:gd name="connsiteX31" fmla="*/ 77750 w 78072"/>
                <a:gd name="connsiteY31" fmla="*/ 18023 h 49971"/>
                <a:gd name="connsiteX32" fmla="*/ 74113 w 78072"/>
                <a:gd name="connsiteY32" fmla="*/ 19573 h 49971"/>
                <a:gd name="connsiteX33" fmla="*/ 70888 w 78072"/>
                <a:gd name="connsiteY33" fmla="*/ 20948 h 49971"/>
                <a:gd name="connsiteX34" fmla="*/ 69860 w 78072"/>
                <a:gd name="connsiteY34" fmla="*/ 22441 h 49971"/>
                <a:gd name="connsiteX35" fmla="*/ 66884 w 78072"/>
                <a:gd name="connsiteY35" fmla="*/ 21950 h 49971"/>
                <a:gd name="connsiteX36" fmla="*/ 66177 w 78072"/>
                <a:gd name="connsiteY36" fmla="*/ 23659 h 49971"/>
                <a:gd name="connsiteX37" fmla="*/ 61847 w 78072"/>
                <a:gd name="connsiteY37" fmla="*/ 25446 h 49971"/>
                <a:gd name="connsiteX38" fmla="*/ 59559 w 78072"/>
                <a:gd name="connsiteY38" fmla="*/ 25739 h 49971"/>
                <a:gd name="connsiteX39" fmla="*/ 58470 w 78072"/>
                <a:gd name="connsiteY39" fmla="*/ 27777 h 49971"/>
                <a:gd name="connsiteX40" fmla="*/ 59647 w 78072"/>
                <a:gd name="connsiteY40" fmla="*/ 29519 h 49971"/>
                <a:gd name="connsiteX41" fmla="*/ 58389 w 78072"/>
                <a:gd name="connsiteY41" fmla="*/ 30292 h 49971"/>
                <a:gd name="connsiteX42" fmla="*/ 60418 w 78072"/>
                <a:gd name="connsiteY42" fmla="*/ 32658 h 49971"/>
                <a:gd name="connsiteX43" fmla="*/ 57428 w 78072"/>
                <a:gd name="connsiteY43" fmla="*/ 34356 h 49971"/>
                <a:gd name="connsiteX44" fmla="*/ 55028 w 78072"/>
                <a:gd name="connsiteY44" fmla="*/ 35280 h 49971"/>
                <a:gd name="connsiteX45" fmla="*/ 54901 w 78072"/>
                <a:gd name="connsiteY45" fmla="*/ 36563 h 49971"/>
                <a:gd name="connsiteX46" fmla="*/ 51023 w 78072"/>
                <a:gd name="connsiteY46" fmla="*/ 38838 h 49971"/>
                <a:gd name="connsiteX47" fmla="*/ 49647 w 78072"/>
                <a:gd name="connsiteY47" fmla="*/ 38394 h 49971"/>
                <a:gd name="connsiteX48" fmla="*/ 48707 w 78072"/>
                <a:gd name="connsiteY48" fmla="*/ 39052 h 49971"/>
                <a:gd name="connsiteX49" fmla="*/ 44892 w 78072"/>
                <a:gd name="connsiteY49" fmla="*/ 37532 h 49971"/>
                <a:gd name="connsiteX50" fmla="*/ 42998 w 78072"/>
                <a:gd name="connsiteY50" fmla="*/ 36514 h 49971"/>
                <a:gd name="connsiteX51" fmla="*/ 42862 w 78072"/>
                <a:gd name="connsiteY51" fmla="*/ 35240 h 49971"/>
                <a:gd name="connsiteX52" fmla="*/ 40688 w 78072"/>
                <a:gd name="connsiteY52" fmla="*/ 34617 h 49971"/>
                <a:gd name="connsiteX53" fmla="*/ 40026 w 78072"/>
                <a:gd name="connsiteY53" fmla="*/ 36083 h 49971"/>
                <a:gd name="connsiteX54" fmla="*/ 33536 w 78072"/>
                <a:gd name="connsiteY54" fmla="*/ 35324 h 49971"/>
                <a:gd name="connsiteX55" fmla="*/ 34192 w 78072"/>
                <a:gd name="connsiteY55" fmla="*/ 36862 h 49971"/>
                <a:gd name="connsiteX56" fmla="*/ 33160 w 78072"/>
                <a:gd name="connsiteY56" fmla="*/ 37307 h 49971"/>
                <a:gd name="connsiteX57" fmla="*/ 31213 w 78072"/>
                <a:gd name="connsiteY57" fmla="*/ 35323 h 49971"/>
                <a:gd name="connsiteX58" fmla="*/ 28526 w 78072"/>
                <a:gd name="connsiteY58" fmla="*/ 33208 h 49971"/>
                <a:gd name="connsiteX59" fmla="*/ 7827 w 78072"/>
                <a:gd name="connsiteY59" fmla="*/ 47602 h 49971"/>
                <a:gd name="connsiteX60" fmla="*/ 4568 w 78072"/>
                <a:gd name="connsiteY60" fmla="*/ 49893 h 49971"/>
                <a:gd name="connsiteX61" fmla="*/ 1038 w 78072"/>
                <a:gd name="connsiteY61" fmla="*/ 46721 h 49971"/>
                <a:gd name="connsiteX0" fmla="*/ 1038 w 78072"/>
                <a:gd name="connsiteY0" fmla="*/ 46697 h 49947"/>
                <a:gd name="connsiteX1" fmla="*/ 5125 w 78072"/>
                <a:gd name="connsiteY1" fmla="*/ 46131 h 49947"/>
                <a:gd name="connsiteX2" fmla="*/ 6504 w 78072"/>
                <a:gd name="connsiteY2" fmla="*/ 42397 h 49947"/>
                <a:gd name="connsiteX3" fmla="*/ 8300 w 78072"/>
                <a:gd name="connsiteY3" fmla="*/ 37100 h 49947"/>
                <a:gd name="connsiteX4" fmla="*/ 14114 w 78072"/>
                <a:gd name="connsiteY4" fmla="*/ 33058 h 49947"/>
                <a:gd name="connsiteX5" fmla="*/ 16614 w 78072"/>
                <a:gd name="connsiteY5" fmla="*/ 25952 h 49947"/>
                <a:gd name="connsiteX6" fmla="*/ 17315 w 78072"/>
                <a:gd name="connsiteY6" fmla="*/ 22458 h 49947"/>
                <a:gd name="connsiteX7" fmla="*/ 22317 w 78072"/>
                <a:gd name="connsiteY7" fmla="*/ 18185 h 49947"/>
                <a:gd name="connsiteX8" fmla="*/ 24386 w 78072"/>
                <a:gd name="connsiteY8" fmla="*/ 15518 h 49947"/>
                <a:gd name="connsiteX9" fmla="*/ 24302 w 78072"/>
                <a:gd name="connsiteY9" fmla="*/ 11898 h 49947"/>
                <a:gd name="connsiteX10" fmla="*/ 21931 w 78072"/>
                <a:gd name="connsiteY10" fmla="*/ 8069 h 49947"/>
                <a:gd name="connsiteX11" fmla="*/ 27380 w 78072"/>
                <a:gd name="connsiteY11" fmla="*/ 99 h 49947"/>
                <a:gd name="connsiteX12" fmla="*/ 32191 w 78072"/>
                <a:gd name="connsiteY12" fmla="*/ 3724 h 49947"/>
                <a:gd name="connsiteX13" fmla="*/ 35079 w 78072"/>
                <a:gd name="connsiteY13" fmla="*/ 5268 h 49947"/>
                <a:gd name="connsiteX14" fmla="*/ 29653 w 78072"/>
                <a:gd name="connsiteY14" fmla="*/ 7147 h 49947"/>
                <a:gd name="connsiteX15" fmla="*/ 35135 w 78072"/>
                <a:gd name="connsiteY15" fmla="*/ 9430 h 49947"/>
                <a:gd name="connsiteX16" fmla="*/ 38348 w 78072"/>
                <a:gd name="connsiteY16" fmla="*/ 9749 h 49947"/>
                <a:gd name="connsiteX17" fmla="*/ 41881 w 78072"/>
                <a:gd name="connsiteY17" fmla="*/ 9366 h 49947"/>
                <a:gd name="connsiteX18" fmla="*/ 45115 w 78072"/>
                <a:gd name="connsiteY18" fmla="*/ 10786 h 49947"/>
                <a:gd name="connsiteX19" fmla="*/ 47024 w 78072"/>
                <a:gd name="connsiteY19" fmla="*/ 12994 h 49947"/>
                <a:gd name="connsiteX20" fmla="*/ 49620 w 78072"/>
                <a:gd name="connsiteY20" fmla="*/ 14283 h 49947"/>
                <a:gd name="connsiteX21" fmla="*/ 54473 w 78072"/>
                <a:gd name="connsiteY21" fmla="*/ 15834 h 49947"/>
                <a:gd name="connsiteX22" fmla="*/ 56424 w 78072"/>
                <a:gd name="connsiteY22" fmla="*/ 14771 h 49947"/>
                <a:gd name="connsiteX23" fmla="*/ 58580 w 78072"/>
                <a:gd name="connsiteY23" fmla="*/ 15857 h 49947"/>
                <a:gd name="connsiteX24" fmla="*/ 59503 w 78072"/>
                <a:gd name="connsiteY24" fmla="*/ 16991 h 49947"/>
                <a:gd name="connsiteX25" fmla="*/ 62744 w 78072"/>
                <a:gd name="connsiteY25" fmla="*/ 15153 h 49947"/>
                <a:gd name="connsiteX26" fmla="*/ 65152 w 78072"/>
                <a:gd name="connsiteY26" fmla="*/ 14997 h 49947"/>
                <a:gd name="connsiteX27" fmla="*/ 66567 w 78072"/>
                <a:gd name="connsiteY27" fmla="*/ 15661 h 49947"/>
                <a:gd name="connsiteX28" fmla="*/ 71129 w 78072"/>
                <a:gd name="connsiteY28" fmla="*/ 14702 h 49947"/>
                <a:gd name="connsiteX29" fmla="*/ 74475 w 78072"/>
                <a:gd name="connsiteY29" fmla="*/ 12755 h 49947"/>
                <a:gd name="connsiteX30" fmla="*/ 75570 w 78072"/>
                <a:gd name="connsiteY30" fmla="*/ 14878 h 49947"/>
                <a:gd name="connsiteX31" fmla="*/ 77750 w 78072"/>
                <a:gd name="connsiteY31" fmla="*/ 17999 h 49947"/>
                <a:gd name="connsiteX32" fmla="*/ 74113 w 78072"/>
                <a:gd name="connsiteY32" fmla="*/ 19549 h 49947"/>
                <a:gd name="connsiteX33" fmla="*/ 70888 w 78072"/>
                <a:gd name="connsiteY33" fmla="*/ 20924 h 49947"/>
                <a:gd name="connsiteX34" fmla="*/ 69860 w 78072"/>
                <a:gd name="connsiteY34" fmla="*/ 22417 h 49947"/>
                <a:gd name="connsiteX35" fmla="*/ 66884 w 78072"/>
                <a:gd name="connsiteY35" fmla="*/ 21926 h 49947"/>
                <a:gd name="connsiteX36" fmla="*/ 66177 w 78072"/>
                <a:gd name="connsiteY36" fmla="*/ 23635 h 49947"/>
                <a:gd name="connsiteX37" fmla="*/ 61847 w 78072"/>
                <a:gd name="connsiteY37" fmla="*/ 25422 h 49947"/>
                <a:gd name="connsiteX38" fmla="*/ 59559 w 78072"/>
                <a:gd name="connsiteY38" fmla="*/ 25715 h 49947"/>
                <a:gd name="connsiteX39" fmla="*/ 58470 w 78072"/>
                <a:gd name="connsiteY39" fmla="*/ 27753 h 49947"/>
                <a:gd name="connsiteX40" fmla="*/ 59647 w 78072"/>
                <a:gd name="connsiteY40" fmla="*/ 29495 h 49947"/>
                <a:gd name="connsiteX41" fmla="*/ 58389 w 78072"/>
                <a:gd name="connsiteY41" fmla="*/ 30268 h 49947"/>
                <a:gd name="connsiteX42" fmla="*/ 60418 w 78072"/>
                <a:gd name="connsiteY42" fmla="*/ 32634 h 49947"/>
                <a:gd name="connsiteX43" fmla="*/ 57428 w 78072"/>
                <a:gd name="connsiteY43" fmla="*/ 34332 h 49947"/>
                <a:gd name="connsiteX44" fmla="*/ 55028 w 78072"/>
                <a:gd name="connsiteY44" fmla="*/ 35256 h 49947"/>
                <a:gd name="connsiteX45" fmla="*/ 54901 w 78072"/>
                <a:gd name="connsiteY45" fmla="*/ 36539 h 49947"/>
                <a:gd name="connsiteX46" fmla="*/ 51023 w 78072"/>
                <a:gd name="connsiteY46" fmla="*/ 38814 h 49947"/>
                <a:gd name="connsiteX47" fmla="*/ 49647 w 78072"/>
                <a:gd name="connsiteY47" fmla="*/ 38370 h 49947"/>
                <a:gd name="connsiteX48" fmla="*/ 48707 w 78072"/>
                <a:gd name="connsiteY48" fmla="*/ 39028 h 49947"/>
                <a:gd name="connsiteX49" fmla="*/ 44892 w 78072"/>
                <a:gd name="connsiteY49" fmla="*/ 37508 h 49947"/>
                <a:gd name="connsiteX50" fmla="*/ 42998 w 78072"/>
                <a:gd name="connsiteY50" fmla="*/ 36490 h 49947"/>
                <a:gd name="connsiteX51" fmla="*/ 42862 w 78072"/>
                <a:gd name="connsiteY51" fmla="*/ 35216 h 49947"/>
                <a:gd name="connsiteX52" fmla="*/ 40688 w 78072"/>
                <a:gd name="connsiteY52" fmla="*/ 34593 h 49947"/>
                <a:gd name="connsiteX53" fmla="*/ 40026 w 78072"/>
                <a:gd name="connsiteY53" fmla="*/ 36059 h 49947"/>
                <a:gd name="connsiteX54" fmla="*/ 33536 w 78072"/>
                <a:gd name="connsiteY54" fmla="*/ 35300 h 49947"/>
                <a:gd name="connsiteX55" fmla="*/ 34192 w 78072"/>
                <a:gd name="connsiteY55" fmla="*/ 36838 h 49947"/>
                <a:gd name="connsiteX56" fmla="*/ 33160 w 78072"/>
                <a:gd name="connsiteY56" fmla="*/ 37283 h 49947"/>
                <a:gd name="connsiteX57" fmla="*/ 31213 w 78072"/>
                <a:gd name="connsiteY57" fmla="*/ 35299 h 49947"/>
                <a:gd name="connsiteX58" fmla="*/ 28526 w 78072"/>
                <a:gd name="connsiteY58" fmla="*/ 33184 h 49947"/>
                <a:gd name="connsiteX59" fmla="*/ 7827 w 78072"/>
                <a:gd name="connsiteY59" fmla="*/ 47578 h 49947"/>
                <a:gd name="connsiteX60" fmla="*/ 4568 w 78072"/>
                <a:gd name="connsiteY60" fmla="*/ 49869 h 49947"/>
                <a:gd name="connsiteX61" fmla="*/ 1038 w 78072"/>
                <a:gd name="connsiteY61" fmla="*/ 46697 h 49947"/>
                <a:gd name="connsiteX0" fmla="*/ 1038 w 78072"/>
                <a:gd name="connsiteY0" fmla="*/ 46704 h 49954"/>
                <a:gd name="connsiteX1" fmla="*/ 5125 w 78072"/>
                <a:gd name="connsiteY1" fmla="*/ 46138 h 49954"/>
                <a:gd name="connsiteX2" fmla="*/ 6504 w 78072"/>
                <a:gd name="connsiteY2" fmla="*/ 42404 h 49954"/>
                <a:gd name="connsiteX3" fmla="*/ 8300 w 78072"/>
                <a:gd name="connsiteY3" fmla="*/ 37107 h 49954"/>
                <a:gd name="connsiteX4" fmla="*/ 14114 w 78072"/>
                <a:gd name="connsiteY4" fmla="*/ 33065 h 49954"/>
                <a:gd name="connsiteX5" fmla="*/ 16614 w 78072"/>
                <a:gd name="connsiteY5" fmla="*/ 25959 h 49954"/>
                <a:gd name="connsiteX6" fmla="*/ 17315 w 78072"/>
                <a:gd name="connsiteY6" fmla="*/ 22465 h 49954"/>
                <a:gd name="connsiteX7" fmla="*/ 22317 w 78072"/>
                <a:gd name="connsiteY7" fmla="*/ 18192 h 49954"/>
                <a:gd name="connsiteX8" fmla="*/ 24386 w 78072"/>
                <a:gd name="connsiteY8" fmla="*/ 15525 h 49954"/>
                <a:gd name="connsiteX9" fmla="*/ 24302 w 78072"/>
                <a:gd name="connsiteY9" fmla="*/ 11905 h 49954"/>
                <a:gd name="connsiteX10" fmla="*/ 21931 w 78072"/>
                <a:gd name="connsiteY10" fmla="*/ 8076 h 49954"/>
                <a:gd name="connsiteX11" fmla="*/ 27380 w 78072"/>
                <a:gd name="connsiteY11" fmla="*/ 106 h 49954"/>
                <a:gd name="connsiteX12" fmla="*/ 32191 w 78072"/>
                <a:gd name="connsiteY12" fmla="*/ 3731 h 49954"/>
                <a:gd name="connsiteX13" fmla="*/ 29653 w 78072"/>
                <a:gd name="connsiteY13" fmla="*/ 7154 h 49954"/>
                <a:gd name="connsiteX14" fmla="*/ 35135 w 78072"/>
                <a:gd name="connsiteY14" fmla="*/ 9437 h 49954"/>
                <a:gd name="connsiteX15" fmla="*/ 38348 w 78072"/>
                <a:gd name="connsiteY15" fmla="*/ 9756 h 49954"/>
                <a:gd name="connsiteX16" fmla="*/ 41881 w 78072"/>
                <a:gd name="connsiteY16" fmla="*/ 9373 h 49954"/>
                <a:gd name="connsiteX17" fmla="*/ 45115 w 78072"/>
                <a:gd name="connsiteY17" fmla="*/ 10793 h 49954"/>
                <a:gd name="connsiteX18" fmla="*/ 47024 w 78072"/>
                <a:gd name="connsiteY18" fmla="*/ 13001 h 49954"/>
                <a:gd name="connsiteX19" fmla="*/ 49620 w 78072"/>
                <a:gd name="connsiteY19" fmla="*/ 14290 h 49954"/>
                <a:gd name="connsiteX20" fmla="*/ 54473 w 78072"/>
                <a:gd name="connsiteY20" fmla="*/ 15841 h 49954"/>
                <a:gd name="connsiteX21" fmla="*/ 56424 w 78072"/>
                <a:gd name="connsiteY21" fmla="*/ 14778 h 49954"/>
                <a:gd name="connsiteX22" fmla="*/ 58580 w 78072"/>
                <a:gd name="connsiteY22" fmla="*/ 15864 h 49954"/>
                <a:gd name="connsiteX23" fmla="*/ 59503 w 78072"/>
                <a:gd name="connsiteY23" fmla="*/ 16998 h 49954"/>
                <a:gd name="connsiteX24" fmla="*/ 62744 w 78072"/>
                <a:gd name="connsiteY24" fmla="*/ 15160 h 49954"/>
                <a:gd name="connsiteX25" fmla="*/ 65152 w 78072"/>
                <a:gd name="connsiteY25" fmla="*/ 15004 h 49954"/>
                <a:gd name="connsiteX26" fmla="*/ 66567 w 78072"/>
                <a:gd name="connsiteY26" fmla="*/ 15668 h 49954"/>
                <a:gd name="connsiteX27" fmla="*/ 71129 w 78072"/>
                <a:gd name="connsiteY27" fmla="*/ 14709 h 49954"/>
                <a:gd name="connsiteX28" fmla="*/ 74475 w 78072"/>
                <a:gd name="connsiteY28" fmla="*/ 12762 h 49954"/>
                <a:gd name="connsiteX29" fmla="*/ 75570 w 78072"/>
                <a:gd name="connsiteY29" fmla="*/ 14885 h 49954"/>
                <a:gd name="connsiteX30" fmla="*/ 77750 w 78072"/>
                <a:gd name="connsiteY30" fmla="*/ 18006 h 49954"/>
                <a:gd name="connsiteX31" fmla="*/ 74113 w 78072"/>
                <a:gd name="connsiteY31" fmla="*/ 19556 h 49954"/>
                <a:gd name="connsiteX32" fmla="*/ 70888 w 78072"/>
                <a:gd name="connsiteY32" fmla="*/ 20931 h 49954"/>
                <a:gd name="connsiteX33" fmla="*/ 69860 w 78072"/>
                <a:gd name="connsiteY33" fmla="*/ 22424 h 49954"/>
                <a:gd name="connsiteX34" fmla="*/ 66884 w 78072"/>
                <a:gd name="connsiteY34" fmla="*/ 21933 h 49954"/>
                <a:gd name="connsiteX35" fmla="*/ 66177 w 78072"/>
                <a:gd name="connsiteY35" fmla="*/ 23642 h 49954"/>
                <a:gd name="connsiteX36" fmla="*/ 61847 w 78072"/>
                <a:gd name="connsiteY36" fmla="*/ 25429 h 49954"/>
                <a:gd name="connsiteX37" fmla="*/ 59559 w 78072"/>
                <a:gd name="connsiteY37" fmla="*/ 25722 h 49954"/>
                <a:gd name="connsiteX38" fmla="*/ 58470 w 78072"/>
                <a:gd name="connsiteY38" fmla="*/ 27760 h 49954"/>
                <a:gd name="connsiteX39" fmla="*/ 59647 w 78072"/>
                <a:gd name="connsiteY39" fmla="*/ 29502 h 49954"/>
                <a:gd name="connsiteX40" fmla="*/ 58389 w 78072"/>
                <a:gd name="connsiteY40" fmla="*/ 30275 h 49954"/>
                <a:gd name="connsiteX41" fmla="*/ 60418 w 78072"/>
                <a:gd name="connsiteY41" fmla="*/ 32641 h 49954"/>
                <a:gd name="connsiteX42" fmla="*/ 57428 w 78072"/>
                <a:gd name="connsiteY42" fmla="*/ 34339 h 49954"/>
                <a:gd name="connsiteX43" fmla="*/ 55028 w 78072"/>
                <a:gd name="connsiteY43" fmla="*/ 35263 h 49954"/>
                <a:gd name="connsiteX44" fmla="*/ 54901 w 78072"/>
                <a:gd name="connsiteY44" fmla="*/ 36546 h 49954"/>
                <a:gd name="connsiteX45" fmla="*/ 51023 w 78072"/>
                <a:gd name="connsiteY45" fmla="*/ 38821 h 49954"/>
                <a:gd name="connsiteX46" fmla="*/ 49647 w 78072"/>
                <a:gd name="connsiteY46" fmla="*/ 38377 h 49954"/>
                <a:gd name="connsiteX47" fmla="*/ 48707 w 78072"/>
                <a:gd name="connsiteY47" fmla="*/ 39035 h 49954"/>
                <a:gd name="connsiteX48" fmla="*/ 44892 w 78072"/>
                <a:gd name="connsiteY48" fmla="*/ 37515 h 49954"/>
                <a:gd name="connsiteX49" fmla="*/ 42998 w 78072"/>
                <a:gd name="connsiteY49" fmla="*/ 36497 h 49954"/>
                <a:gd name="connsiteX50" fmla="*/ 42862 w 78072"/>
                <a:gd name="connsiteY50" fmla="*/ 35223 h 49954"/>
                <a:gd name="connsiteX51" fmla="*/ 40688 w 78072"/>
                <a:gd name="connsiteY51" fmla="*/ 34600 h 49954"/>
                <a:gd name="connsiteX52" fmla="*/ 40026 w 78072"/>
                <a:gd name="connsiteY52" fmla="*/ 36066 h 49954"/>
                <a:gd name="connsiteX53" fmla="*/ 33536 w 78072"/>
                <a:gd name="connsiteY53" fmla="*/ 35307 h 49954"/>
                <a:gd name="connsiteX54" fmla="*/ 34192 w 78072"/>
                <a:gd name="connsiteY54" fmla="*/ 36845 h 49954"/>
                <a:gd name="connsiteX55" fmla="*/ 33160 w 78072"/>
                <a:gd name="connsiteY55" fmla="*/ 37290 h 49954"/>
                <a:gd name="connsiteX56" fmla="*/ 31213 w 78072"/>
                <a:gd name="connsiteY56" fmla="*/ 35306 h 49954"/>
                <a:gd name="connsiteX57" fmla="*/ 28526 w 78072"/>
                <a:gd name="connsiteY57" fmla="*/ 33191 h 49954"/>
                <a:gd name="connsiteX58" fmla="*/ 7827 w 78072"/>
                <a:gd name="connsiteY58" fmla="*/ 47585 h 49954"/>
                <a:gd name="connsiteX59" fmla="*/ 4568 w 78072"/>
                <a:gd name="connsiteY59" fmla="*/ 49876 h 49954"/>
                <a:gd name="connsiteX60" fmla="*/ 1038 w 78072"/>
                <a:gd name="connsiteY60" fmla="*/ 46704 h 49954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5135 w 78072"/>
                <a:gd name="connsiteY14" fmla="*/ 9429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41837 w 78072"/>
                <a:gd name="connsiteY15" fmla="*/ 3517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7645 h 50895"/>
                <a:gd name="connsiteX1" fmla="*/ 5125 w 78072"/>
                <a:gd name="connsiteY1" fmla="*/ 47079 h 50895"/>
                <a:gd name="connsiteX2" fmla="*/ 6504 w 78072"/>
                <a:gd name="connsiteY2" fmla="*/ 43345 h 50895"/>
                <a:gd name="connsiteX3" fmla="*/ 8300 w 78072"/>
                <a:gd name="connsiteY3" fmla="*/ 38048 h 50895"/>
                <a:gd name="connsiteX4" fmla="*/ 14114 w 78072"/>
                <a:gd name="connsiteY4" fmla="*/ 34006 h 50895"/>
                <a:gd name="connsiteX5" fmla="*/ 16614 w 78072"/>
                <a:gd name="connsiteY5" fmla="*/ 26900 h 50895"/>
                <a:gd name="connsiteX6" fmla="*/ 17315 w 78072"/>
                <a:gd name="connsiteY6" fmla="*/ 23406 h 50895"/>
                <a:gd name="connsiteX7" fmla="*/ 22317 w 78072"/>
                <a:gd name="connsiteY7" fmla="*/ 19133 h 50895"/>
                <a:gd name="connsiteX8" fmla="*/ 24386 w 78072"/>
                <a:gd name="connsiteY8" fmla="*/ 16466 h 50895"/>
                <a:gd name="connsiteX9" fmla="*/ 24302 w 78072"/>
                <a:gd name="connsiteY9" fmla="*/ 12846 h 50895"/>
                <a:gd name="connsiteX10" fmla="*/ 21931 w 78072"/>
                <a:gd name="connsiteY10" fmla="*/ 9017 h 50895"/>
                <a:gd name="connsiteX11" fmla="*/ 27380 w 78072"/>
                <a:gd name="connsiteY11" fmla="*/ 1047 h 50895"/>
                <a:gd name="connsiteX12" fmla="*/ 32191 w 78072"/>
                <a:gd name="connsiteY12" fmla="*/ 4672 h 50895"/>
                <a:gd name="connsiteX13" fmla="*/ 36371 w 78072"/>
                <a:gd name="connsiteY13" fmla="*/ 5961 h 50895"/>
                <a:gd name="connsiteX14" fmla="*/ 38939 w 78072"/>
                <a:gd name="connsiteY14" fmla="*/ 2646 h 50895"/>
                <a:gd name="connsiteX15" fmla="*/ 41837 w 78072"/>
                <a:gd name="connsiteY15" fmla="*/ 4466 h 50895"/>
                <a:gd name="connsiteX16" fmla="*/ 44124 w 78072"/>
                <a:gd name="connsiteY16" fmla="*/ 174 h 50895"/>
                <a:gd name="connsiteX17" fmla="*/ 45115 w 78072"/>
                <a:gd name="connsiteY17" fmla="*/ 11734 h 50895"/>
                <a:gd name="connsiteX18" fmla="*/ 47024 w 78072"/>
                <a:gd name="connsiteY18" fmla="*/ 13942 h 50895"/>
                <a:gd name="connsiteX19" fmla="*/ 49620 w 78072"/>
                <a:gd name="connsiteY19" fmla="*/ 15231 h 50895"/>
                <a:gd name="connsiteX20" fmla="*/ 54473 w 78072"/>
                <a:gd name="connsiteY20" fmla="*/ 16782 h 50895"/>
                <a:gd name="connsiteX21" fmla="*/ 56424 w 78072"/>
                <a:gd name="connsiteY21" fmla="*/ 15719 h 50895"/>
                <a:gd name="connsiteX22" fmla="*/ 58580 w 78072"/>
                <a:gd name="connsiteY22" fmla="*/ 16805 h 50895"/>
                <a:gd name="connsiteX23" fmla="*/ 59503 w 78072"/>
                <a:gd name="connsiteY23" fmla="*/ 17939 h 50895"/>
                <a:gd name="connsiteX24" fmla="*/ 62744 w 78072"/>
                <a:gd name="connsiteY24" fmla="*/ 16101 h 50895"/>
                <a:gd name="connsiteX25" fmla="*/ 65152 w 78072"/>
                <a:gd name="connsiteY25" fmla="*/ 15945 h 50895"/>
                <a:gd name="connsiteX26" fmla="*/ 66567 w 78072"/>
                <a:gd name="connsiteY26" fmla="*/ 16609 h 50895"/>
                <a:gd name="connsiteX27" fmla="*/ 71129 w 78072"/>
                <a:gd name="connsiteY27" fmla="*/ 15650 h 50895"/>
                <a:gd name="connsiteX28" fmla="*/ 74475 w 78072"/>
                <a:gd name="connsiteY28" fmla="*/ 13703 h 50895"/>
                <a:gd name="connsiteX29" fmla="*/ 75570 w 78072"/>
                <a:gd name="connsiteY29" fmla="*/ 15826 h 50895"/>
                <a:gd name="connsiteX30" fmla="*/ 77750 w 78072"/>
                <a:gd name="connsiteY30" fmla="*/ 18947 h 50895"/>
                <a:gd name="connsiteX31" fmla="*/ 74113 w 78072"/>
                <a:gd name="connsiteY31" fmla="*/ 20497 h 50895"/>
                <a:gd name="connsiteX32" fmla="*/ 70888 w 78072"/>
                <a:gd name="connsiteY32" fmla="*/ 21872 h 50895"/>
                <a:gd name="connsiteX33" fmla="*/ 69860 w 78072"/>
                <a:gd name="connsiteY33" fmla="*/ 23365 h 50895"/>
                <a:gd name="connsiteX34" fmla="*/ 66884 w 78072"/>
                <a:gd name="connsiteY34" fmla="*/ 22874 h 50895"/>
                <a:gd name="connsiteX35" fmla="*/ 66177 w 78072"/>
                <a:gd name="connsiteY35" fmla="*/ 24583 h 50895"/>
                <a:gd name="connsiteX36" fmla="*/ 61847 w 78072"/>
                <a:gd name="connsiteY36" fmla="*/ 26370 h 50895"/>
                <a:gd name="connsiteX37" fmla="*/ 59559 w 78072"/>
                <a:gd name="connsiteY37" fmla="*/ 26663 h 50895"/>
                <a:gd name="connsiteX38" fmla="*/ 58470 w 78072"/>
                <a:gd name="connsiteY38" fmla="*/ 28701 h 50895"/>
                <a:gd name="connsiteX39" fmla="*/ 59647 w 78072"/>
                <a:gd name="connsiteY39" fmla="*/ 30443 h 50895"/>
                <a:gd name="connsiteX40" fmla="*/ 58389 w 78072"/>
                <a:gd name="connsiteY40" fmla="*/ 31216 h 50895"/>
                <a:gd name="connsiteX41" fmla="*/ 60418 w 78072"/>
                <a:gd name="connsiteY41" fmla="*/ 33582 h 50895"/>
                <a:gd name="connsiteX42" fmla="*/ 57428 w 78072"/>
                <a:gd name="connsiteY42" fmla="*/ 35280 h 50895"/>
                <a:gd name="connsiteX43" fmla="*/ 55028 w 78072"/>
                <a:gd name="connsiteY43" fmla="*/ 36204 h 50895"/>
                <a:gd name="connsiteX44" fmla="*/ 54901 w 78072"/>
                <a:gd name="connsiteY44" fmla="*/ 37487 h 50895"/>
                <a:gd name="connsiteX45" fmla="*/ 51023 w 78072"/>
                <a:gd name="connsiteY45" fmla="*/ 39762 h 50895"/>
                <a:gd name="connsiteX46" fmla="*/ 49647 w 78072"/>
                <a:gd name="connsiteY46" fmla="*/ 39318 h 50895"/>
                <a:gd name="connsiteX47" fmla="*/ 48707 w 78072"/>
                <a:gd name="connsiteY47" fmla="*/ 39976 h 50895"/>
                <a:gd name="connsiteX48" fmla="*/ 44892 w 78072"/>
                <a:gd name="connsiteY48" fmla="*/ 38456 h 50895"/>
                <a:gd name="connsiteX49" fmla="*/ 42998 w 78072"/>
                <a:gd name="connsiteY49" fmla="*/ 37438 h 50895"/>
                <a:gd name="connsiteX50" fmla="*/ 42862 w 78072"/>
                <a:gd name="connsiteY50" fmla="*/ 36164 h 50895"/>
                <a:gd name="connsiteX51" fmla="*/ 40688 w 78072"/>
                <a:gd name="connsiteY51" fmla="*/ 35541 h 50895"/>
                <a:gd name="connsiteX52" fmla="*/ 40026 w 78072"/>
                <a:gd name="connsiteY52" fmla="*/ 37007 h 50895"/>
                <a:gd name="connsiteX53" fmla="*/ 33536 w 78072"/>
                <a:gd name="connsiteY53" fmla="*/ 36248 h 50895"/>
                <a:gd name="connsiteX54" fmla="*/ 34192 w 78072"/>
                <a:gd name="connsiteY54" fmla="*/ 37786 h 50895"/>
                <a:gd name="connsiteX55" fmla="*/ 33160 w 78072"/>
                <a:gd name="connsiteY55" fmla="*/ 38231 h 50895"/>
                <a:gd name="connsiteX56" fmla="*/ 31213 w 78072"/>
                <a:gd name="connsiteY56" fmla="*/ 36247 h 50895"/>
                <a:gd name="connsiteX57" fmla="*/ 28526 w 78072"/>
                <a:gd name="connsiteY57" fmla="*/ 34132 h 50895"/>
                <a:gd name="connsiteX58" fmla="*/ 7827 w 78072"/>
                <a:gd name="connsiteY58" fmla="*/ 48526 h 50895"/>
                <a:gd name="connsiteX59" fmla="*/ 4568 w 78072"/>
                <a:gd name="connsiteY59" fmla="*/ 50817 h 50895"/>
                <a:gd name="connsiteX60" fmla="*/ 1038 w 78072"/>
                <a:gd name="connsiteY60" fmla="*/ 47645 h 50895"/>
                <a:gd name="connsiteX0" fmla="*/ 1038 w 78072"/>
                <a:gd name="connsiteY0" fmla="*/ 47799 h 51049"/>
                <a:gd name="connsiteX1" fmla="*/ 5125 w 78072"/>
                <a:gd name="connsiteY1" fmla="*/ 47233 h 51049"/>
                <a:gd name="connsiteX2" fmla="*/ 6504 w 78072"/>
                <a:gd name="connsiteY2" fmla="*/ 43499 h 51049"/>
                <a:gd name="connsiteX3" fmla="*/ 8300 w 78072"/>
                <a:gd name="connsiteY3" fmla="*/ 38202 h 51049"/>
                <a:gd name="connsiteX4" fmla="*/ 14114 w 78072"/>
                <a:gd name="connsiteY4" fmla="*/ 34160 h 51049"/>
                <a:gd name="connsiteX5" fmla="*/ 16614 w 78072"/>
                <a:gd name="connsiteY5" fmla="*/ 27054 h 51049"/>
                <a:gd name="connsiteX6" fmla="*/ 17315 w 78072"/>
                <a:gd name="connsiteY6" fmla="*/ 23560 h 51049"/>
                <a:gd name="connsiteX7" fmla="*/ 22317 w 78072"/>
                <a:gd name="connsiteY7" fmla="*/ 19287 h 51049"/>
                <a:gd name="connsiteX8" fmla="*/ 24386 w 78072"/>
                <a:gd name="connsiteY8" fmla="*/ 16620 h 51049"/>
                <a:gd name="connsiteX9" fmla="*/ 24302 w 78072"/>
                <a:gd name="connsiteY9" fmla="*/ 13000 h 51049"/>
                <a:gd name="connsiteX10" fmla="*/ 21931 w 78072"/>
                <a:gd name="connsiteY10" fmla="*/ 9171 h 51049"/>
                <a:gd name="connsiteX11" fmla="*/ 27380 w 78072"/>
                <a:gd name="connsiteY11" fmla="*/ 1201 h 51049"/>
                <a:gd name="connsiteX12" fmla="*/ 32191 w 78072"/>
                <a:gd name="connsiteY12" fmla="*/ 4826 h 51049"/>
                <a:gd name="connsiteX13" fmla="*/ 36371 w 78072"/>
                <a:gd name="connsiteY13" fmla="*/ 6115 h 51049"/>
                <a:gd name="connsiteX14" fmla="*/ 38939 w 78072"/>
                <a:gd name="connsiteY14" fmla="*/ 2800 h 51049"/>
                <a:gd name="connsiteX15" fmla="*/ 41837 w 78072"/>
                <a:gd name="connsiteY15" fmla="*/ 4620 h 51049"/>
                <a:gd name="connsiteX16" fmla="*/ 44124 w 78072"/>
                <a:gd name="connsiteY16" fmla="*/ 328 h 51049"/>
                <a:gd name="connsiteX17" fmla="*/ 49904 w 78072"/>
                <a:gd name="connsiteY17" fmla="*/ 1844 h 51049"/>
                <a:gd name="connsiteX18" fmla="*/ 47024 w 78072"/>
                <a:gd name="connsiteY18" fmla="*/ 14096 h 51049"/>
                <a:gd name="connsiteX19" fmla="*/ 49620 w 78072"/>
                <a:gd name="connsiteY19" fmla="*/ 15385 h 51049"/>
                <a:gd name="connsiteX20" fmla="*/ 54473 w 78072"/>
                <a:gd name="connsiteY20" fmla="*/ 16936 h 51049"/>
                <a:gd name="connsiteX21" fmla="*/ 56424 w 78072"/>
                <a:gd name="connsiteY21" fmla="*/ 15873 h 51049"/>
                <a:gd name="connsiteX22" fmla="*/ 58580 w 78072"/>
                <a:gd name="connsiteY22" fmla="*/ 16959 h 51049"/>
                <a:gd name="connsiteX23" fmla="*/ 59503 w 78072"/>
                <a:gd name="connsiteY23" fmla="*/ 18093 h 51049"/>
                <a:gd name="connsiteX24" fmla="*/ 62744 w 78072"/>
                <a:gd name="connsiteY24" fmla="*/ 16255 h 51049"/>
                <a:gd name="connsiteX25" fmla="*/ 65152 w 78072"/>
                <a:gd name="connsiteY25" fmla="*/ 16099 h 51049"/>
                <a:gd name="connsiteX26" fmla="*/ 66567 w 78072"/>
                <a:gd name="connsiteY26" fmla="*/ 16763 h 51049"/>
                <a:gd name="connsiteX27" fmla="*/ 71129 w 78072"/>
                <a:gd name="connsiteY27" fmla="*/ 15804 h 51049"/>
                <a:gd name="connsiteX28" fmla="*/ 74475 w 78072"/>
                <a:gd name="connsiteY28" fmla="*/ 13857 h 51049"/>
                <a:gd name="connsiteX29" fmla="*/ 75570 w 78072"/>
                <a:gd name="connsiteY29" fmla="*/ 15980 h 51049"/>
                <a:gd name="connsiteX30" fmla="*/ 77750 w 78072"/>
                <a:gd name="connsiteY30" fmla="*/ 19101 h 51049"/>
                <a:gd name="connsiteX31" fmla="*/ 74113 w 78072"/>
                <a:gd name="connsiteY31" fmla="*/ 20651 h 51049"/>
                <a:gd name="connsiteX32" fmla="*/ 70888 w 78072"/>
                <a:gd name="connsiteY32" fmla="*/ 22026 h 51049"/>
                <a:gd name="connsiteX33" fmla="*/ 69860 w 78072"/>
                <a:gd name="connsiteY33" fmla="*/ 23519 h 51049"/>
                <a:gd name="connsiteX34" fmla="*/ 66884 w 78072"/>
                <a:gd name="connsiteY34" fmla="*/ 23028 h 51049"/>
                <a:gd name="connsiteX35" fmla="*/ 66177 w 78072"/>
                <a:gd name="connsiteY35" fmla="*/ 24737 h 51049"/>
                <a:gd name="connsiteX36" fmla="*/ 61847 w 78072"/>
                <a:gd name="connsiteY36" fmla="*/ 26524 h 51049"/>
                <a:gd name="connsiteX37" fmla="*/ 59559 w 78072"/>
                <a:gd name="connsiteY37" fmla="*/ 26817 h 51049"/>
                <a:gd name="connsiteX38" fmla="*/ 58470 w 78072"/>
                <a:gd name="connsiteY38" fmla="*/ 28855 h 51049"/>
                <a:gd name="connsiteX39" fmla="*/ 59647 w 78072"/>
                <a:gd name="connsiteY39" fmla="*/ 30597 h 51049"/>
                <a:gd name="connsiteX40" fmla="*/ 58389 w 78072"/>
                <a:gd name="connsiteY40" fmla="*/ 31370 h 51049"/>
                <a:gd name="connsiteX41" fmla="*/ 60418 w 78072"/>
                <a:gd name="connsiteY41" fmla="*/ 33736 h 51049"/>
                <a:gd name="connsiteX42" fmla="*/ 57428 w 78072"/>
                <a:gd name="connsiteY42" fmla="*/ 35434 h 51049"/>
                <a:gd name="connsiteX43" fmla="*/ 55028 w 78072"/>
                <a:gd name="connsiteY43" fmla="*/ 36358 h 51049"/>
                <a:gd name="connsiteX44" fmla="*/ 54901 w 78072"/>
                <a:gd name="connsiteY44" fmla="*/ 37641 h 51049"/>
                <a:gd name="connsiteX45" fmla="*/ 51023 w 78072"/>
                <a:gd name="connsiteY45" fmla="*/ 39916 h 51049"/>
                <a:gd name="connsiteX46" fmla="*/ 49647 w 78072"/>
                <a:gd name="connsiteY46" fmla="*/ 39472 h 51049"/>
                <a:gd name="connsiteX47" fmla="*/ 48707 w 78072"/>
                <a:gd name="connsiteY47" fmla="*/ 40130 h 51049"/>
                <a:gd name="connsiteX48" fmla="*/ 44892 w 78072"/>
                <a:gd name="connsiteY48" fmla="*/ 38610 h 51049"/>
                <a:gd name="connsiteX49" fmla="*/ 42998 w 78072"/>
                <a:gd name="connsiteY49" fmla="*/ 37592 h 51049"/>
                <a:gd name="connsiteX50" fmla="*/ 42862 w 78072"/>
                <a:gd name="connsiteY50" fmla="*/ 36318 h 51049"/>
                <a:gd name="connsiteX51" fmla="*/ 40688 w 78072"/>
                <a:gd name="connsiteY51" fmla="*/ 35695 h 51049"/>
                <a:gd name="connsiteX52" fmla="*/ 40026 w 78072"/>
                <a:gd name="connsiteY52" fmla="*/ 37161 h 51049"/>
                <a:gd name="connsiteX53" fmla="*/ 33536 w 78072"/>
                <a:gd name="connsiteY53" fmla="*/ 36402 h 51049"/>
                <a:gd name="connsiteX54" fmla="*/ 34192 w 78072"/>
                <a:gd name="connsiteY54" fmla="*/ 37940 h 51049"/>
                <a:gd name="connsiteX55" fmla="*/ 33160 w 78072"/>
                <a:gd name="connsiteY55" fmla="*/ 38385 h 51049"/>
                <a:gd name="connsiteX56" fmla="*/ 31213 w 78072"/>
                <a:gd name="connsiteY56" fmla="*/ 36401 h 51049"/>
                <a:gd name="connsiteX57" fmla="*/ 28526 w 78072"/>
                <a:gd name="connsiteY57" fmla="*/ 34286 h 51049"/>
                <a:gd name="connsiteX58" fmla="*/ 7827 w 78072"/>
                <a:gd name="connsiteY58" fmla="*/ 48680 h 51049"/>
                <a:gd name="connsiteX59" fmla="*/ 4568 w 78072"/>
                <a:gd name="connsiteY59" fmla="*/ 50971 h 51049"/>
                <a:gd name="connsiteX60" fmla="*/ 1038 w 78072"/>
                <a:gd name="connsiteY60" fmla="*/ 47799 h 51049"/>
                <a:gd name="connsiteX0" fmla="*/ 1038 w 78072"/>
                <a:gd name="connsiteY0" fmla="*/ 47579 h 50829"/>
                <a:gd name="connsiteX1" fmla="*/ 5125 w 78072"/>
                <a:gd name="connsiteY1" fmla="*/ 47013 h 50829"/>
                <a:gd name="connsiteX2" fmla="*/ 6504 w 78072"/>
                <a:gd name="connsiteY2" fmla="*/ 43279 h 50829"/>
                <a:gd name="connsiteX3" fmla="*/ 8300 w 78072"/>
                <a:gd name="connsiteY3" fmla="*/ 37982 h 50829"/>
                <a:gd name="connsiteX4" fmla="*/ 14114 w 78072"/>
                <a:gd name="connsiteY4" fmla="*/ 33940 h 50829"/>
                <a:gd name="connsiteX5" fmla="*/ 16614 w 78072"/>
                <a:gd name="connsiteY5" fmla="*/ 26834 h 50829"/>
                <a:gd name="connsiteX6" fmla="*/ 17315 w 78072"/>
                <a:gd name="connsiteY6" fmla="*/ 23340 h 50829"/>
                <a:gd name="connsiteX7" fmla="*/ 22317 w 78072"/>
                <a:gd name="connsiteY7" fmla="*/ 19067 h 50829"/>
                <a:gd name="connsiteX8" fmla="*/ 24386 w 78072"/>
                <a:gd name="connsiteY8" fmla="*/ 16400 h 50829"/>
                <a:gd name="connsiteX9" fmla="*/ 24302 w 78072"/>
                <a:gd name="connsiteY9" fmla="*/ 12780 h 50829"/>
                <a:gd name="connsiteX10" fmla="*/ 21931 w 78072"/>
                <a:gd name="connsiteY10" fmla="*/ 8951 h 50829"/>
                <a:gd name="connsiteX11" fmla="*/ 27380 w 78072"/>
                <a:gd name="connsiteY11" fmla="*/ 981 h 50829"/>
                <a:gd name="connsiteX12" fmla="*/ 32191 w 78072"/>
                <a:gd name="connsiteY12" fmla="*/ 4606 h 50829"/>
                <a:gd name="connsiteX13" fmla="*/ 36371 w 78072"/>
                <a:gd name="connsiteY13" fmla="*/ 5895 h 50829"/>
                <a:gd name="connsiteX14" fmla="*/ 38939 w 78072"/>
                <a:gd name="connsiteY14" fmla="*/ 2580 h 50829"/>
                <a:gd name="connsiteX15" fmla="*/ 41837 w 78072"/>
                <a:gd name="connsiteY15" fmla="*/ 4400 h 50829"/>
                <a:gd name="connsiteX16" fmla="*/ 44124 w 78072"/>
                <a:gd name="connsiteY16" fmla="*/ 108 h 50829"/>
                <a:gd name="connsiteX17" fmla="*/ 49904 w 78072"/>
                <a:gd name="connsiteY17" fmla="*/ 1624 h 50829"/>
                <a:gd name="connsiteX18" fmla="*/ 47408 w 78072"/>
                <a:gd name="connsiteY18" fmla="*/ 5164 h 50829"/>
                <a:gd name="connsiteX19" fmla="*/ 49620 w 78072"/>
                <a:gd name="connsiteY19" fmla="*/ 15165 h 50829"/>
                <a:gd name="connsiteX20" fmla="*/ 54473 w 78072"/>
                <a:gd name="connsiteY20" fmla="*/ 16716 h 50829"/>
                <a:gd name="connsiteX21" fmla="*/ 56424 w 78072"/>
                <a:gd name="connsiteY21" fmla="*/ 15653 h 50829"/>
                <a:gd name="connsiteX22" fmla="*/ 58580 w 78072"/>
                <a:gd name="connsiteY22" fmla="*/ 16739 h 50829"/>
                <a:gd name="connsiteX23" fmla="*/ 59503 w 78072"/>
                <a:gd name="connsiteY23" fmla="*/ 17873 h 50829"/>
                <a:gd name="connsiteX24" fmla="*/ 62744 w 78072"/>
                <a:gd name="connsiteY24" fmla="*/ 16035 h 50829"/>
                <a:gd name="connsiteX25" fmla="*/ 65152 w 78072"/>
                <a:gd name="connsiteY25" fmla="*/ 15879 h 50829"/>
                <a:gd name="connsiteX26" fmla="*/ 66567 w 78072"/>
                <a:gd name="connsiteY26" fmla="*/ 16543 h 50829"/>
                <a:gd name="connsiteX27" fmla="*/ 71129 w 78072"/>
                <a:gd name="connsiteY27" fmla="*/ 15584 h 50829"/>
                <a:gd name="connsiteX28" fmla="*/ 74475 w 78072"/>
                <a:gd name="connsiteY28" fmla="*/ 13637 h 50829"/>
                <a:gd name="connsiteX29" fmla="*/ 75570 w 78072"/>
                <a:gd name="connsiteY29" fmla="*/ 15760 h 50829"/>
                <a:gd name="connsiteX30" fmla="*/ 77750 w 78072"/>
                <a:gd name="connsiteY30" fmla="*/ 18881 h 50829"/>
                <a:gd name="connsiteX31" fmla="*/ 74113 w 78072"/>
                <a:gd name="connsiteY31" fmla="*/ 20431 h 50829"/>
                <a:gd name="connsiteX32" fmla="*/ 70888 w 78072"/>
                <a:gd name="connsiteY32" fmla="*/ 21806 h 50829"/>
                <a:gd name="connsiteX33" fmla="*/ 69860 w 78072"/>
                <a:gd name="connsiteY33" fmla="*/ 23299 h 50829"/>
                <a:gd name="connsiteX34" fmla="*/ 66884 w 78072"/>
                <a:gd name="connsiteY34" fmla="*/ 22808 h 50829"/>
                <a:gd name="connsiteX35" fmla="*/ 66177 w 78072"/>
                <a:gd name="connsiteY35" fmla="*/ 24517 h 50829"/>
                <a:gd name="connsiteX36" fmla="*/ 61847 w 78072"/>
                <a:gd name="connsiteY36" fmla="*/ 26304 h 50829"/>
                <a:gd name="connsiteX37" fmla="*/ 59559 w 78072"/>
                <a:gd name="connsiteY37" fmla="*/ 26597 h 50829"/>
                <a:gd name="connsiteX38" fmla="*/ 58470 w 78072"/>
                <a:gd name="connsiteY38" fmla="*/ 28635 h 50829"/>
                <a:gd name="connsiteX39" fmla="*/ 59647 w 78072"/>
                <a:gd name="connsiteY39" fmla="*/ 30377 h 50829"/>
                <a:gd name="connsiteX40" fmla="*/ 58389 w 78072"/>
                <a:gd name="connsiteY40" fmla="*/ 31150 h 50829"/>
                <a:gd name="connsiteX41" fmla="*/ 60418 w 78072"/>
                <a:gd name="connsiteY41" fmla="*/ 33516 h 50829"/>
                <a:gd name="connsiteX42" fmla="*/ 57428 w 78072"/>
                <a:gd name="connsiteY42" fmla="*/ 35214 h 50829"/>
                <a:gd name="connsiteX43" fmla="*/ 55028 w 78072"/>
                <a:gd name="connsiteY43" fmla="*/ 36138 h 50829"/>
                <a:gd name="connsiteX44" fmla="*/ 54901 w 78072"/>
                <a:gd name="connsiteY44" fmla="*/ 37421 h 50829"/>
                <a:gd name="connsiteX45" fmla="*/ 51023 w 78072"/>
                <a:gd name="connsiteY45" fmla="*/ 39696 h 50829"/>
                <a:gd name="connsiteX46" fmla="*/ 49647 w 78072"/>
                <a:gd name="connsiteY46" fmla="*/ 39252 h 50829"/>
                <a:gd name="connsiteX47" fmla="*/ 48707 w 78072"/>
                <a:gd name="connsiteY47" fmla="*/ 39910 h 50829"/>
                <a:gd name="connsiteX48" fmla="*/ 44892 w 78072"/>
                <a:gd name="connsiteY48" fmla="*/ 38390 h 50829"/>
                <a:gd name="connsiteX49" fmla="*/ 42998 w 78072"/>
                <a:gd name="connsiteY49" fmla="*/ 37372 h 50829"/>
                <a:gd name="connsiteX50" fmla="*/ 42862 w 78072"/>
                <a:gd name="connsiteY50" fmla="*/ 36098 h 50829"/>
                <a:gd name="connsiteX51" fmla="*/ 40688 w 78072"/>
                <a:gd name="connsiteY51" fmla="*/ 35475 h 50829"/>
                <a:gd name="connsiteX52" fmla="*/ 40026 w 78072"/>
                <a:gd name="connsiteY52" fmla="*/ 36941 h 50829"/>
                <a:gd name="connsiteX53" fmla="*/ 33536 w 78072"/>
                <a:gd name="connsiteY53" fmla="*/ 36182 h 50829"/>
                <a:gd name="connsiteX54" fmla="*/ 34192 w 78072"/>
                <a:gd name="connsiteY54" fmla="*/ 37720 h 50829"/>
                <a:gd name="connsiteX55" fmla="*/ 33160 w 78072"/>
                <a:gd name="connsiteY55" fmla="*/ 38165 h 50829"/>
                <a:gd name="connsiteX56" fmla="*/ 31213 w 78072"/>
                <a:gd name="connsiteY56" fmla="*/ 36181 h 50829"/>
                <a:gd name="connsiteX57" fmla="*/ 28526 w 78072"/>
                <a:gd name="connsiteY57" fmla="*/ 34066 h 50829"/>
                <a:gd name="connsiteX58" fmla="*/ 7827 w 78072"/>
                <a:gd name="connsiteY58" fmla="*/ 48460 h 50829"/>
                <a:gd name="connsiteX59" fmla="*/ 4568 w 78072"/>
                <a:gd name="connsiteY59" fmla="*/ 50751 h 50829"/>
                <a:gd name="connsiteX60" fmla="*/ 1038 w 78072"/>
                <a:gd name="connsiteY60" fmla="*/ 47579 h 5082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7408 w 78072"/>
                <a:gd name="connsiteY19" fmla="*/ 5144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002 w 78072"/>
                <a:gd name="connsiteY19" fmla="*/ 5375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70072 w 78072"/>
                <a:gd name="connsiteY25" fmla="*/ 6722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65152 w 78072"/>
                <a:gd name="connsiteY27" fmla="*/ 15859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74151 w 78072"/>
                <a:gd name="connsiteY27" fmla="*/ 10078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83405"/>
                <a:gd name="connsiteY0" fmla="*/ 47559 h 50809"/>
                <a:gd name="connsiteX1" fmla="*/ 5125 w 83405"/>
                <a:gd name="connsiteY1" fmla="*/ 46993 h 50809"/>
                <a:gd name="connsiteX2" fmla="*/ 6504 w 83405"/>
                <a:gd name="connsiteY2" fmla="*/ 43259 h 50809"/>
                <a:gd name="connsiteX3" fmla="*/ 8300 w 83405"/>
                <a:gd name="connsiteY3" fmla="*/ 37962 h 50809"/>
                <a:gd name="connsiteX4" fmla="*/ 14114 w 83405"/>
                <a:gd name="connsiteY4" fmla="*/ 33920 h 50809"/>
                <a:gd name="connsiteX5" fmla="*/ 16614 w 83405"/>
                <a:gd name="connsiteY5" fmla="*/ 26814 h 50809"/>
                <a:gd name="connsiteX6" fmla="*/ 17315 w 83405"/>
                <a:gd name="connsiteY6" fmla="*/ 23320 h 50809"/>
                <a:gd name="connsiteX7" fmla="*/ 22317 w 83405"/>
                <a:gd name="connsiteY7" fmla="*/ 19047 h 50809"/>
                <a:gd name="connsiteX8" fmla="*/ 24386 w 83405"/>
                <a:gd name="connsiteY8" fmla="*/ 16380 h 50809"/>
                <a:gd name="connsiteX9" fmla="*/ 24302 w 83405"/>
                <a:gd name="connsiteY9" fmla="*/ 12760 h 50809"/>
                <a:gd name="connsiteX10" fmla="*/ 21931 w 83405"/>
                <a:gd name="connsiteY10" fmla="*/ 8931 h 50809"/>
                <a:gd name="connsiteX11" fmla="*/ 27380 w 83405"/>
                <a:gd name="connsiteY11" fmla="*/ 961 h 50809"/>
                <a:gd name="connsiteX12" fmla="*/ 32191 w 83405"/>
                <a:gd name="connsiteY12" fmla="*/ 4586 h 50809"/>
                <a:gd name="connsiteX13" fmla="*/ 36371 w 83405"/>
                <a:gd name="connsiteY13" fmla="*/ 5875 h 50809"/>
                <a:gd name="connsiteX14" fmla="*/ 38939 w 83405"/>
                <a:gd name="connsiteY14" fmla="*/ 2560 h 50809"/>
                <a:gd name="connsiteX15" fmla="*/ 41837 w 83405"/>
                <a:gd name="connsiteY15" fmla="*/ 4380 h 50809"/>
                <a:gd name="connsiteX16" fmla="*/ 44124 w 83405"/>
                <a:gd name="connsiteY16" fmla="*/ 88 h 50809"/>
                <a:gd name="connsiteX17" fmla="*/ 49904 w 83405"/>
                <a:gd name="connsiteY17" fmla="*/ 1604 h 50809"/>
                <a:gd name="connsiteX18" fmla="*/ 51186 w 83405"/>
                <a:gd name="connsiteY18" fmla="*/ 2950 h 50809"/>
                <a:gd name="connsiteX19" fmla="*/ 46622 w 83405"/>
                <a:gd name="connsiteY19" fmla="*/ 5507 h 50809"/>
                <a:gd name="connsiteX20" fmla="*/ 47107 w 83405"/>
                <a:gd name="connsiteY20" fmla="*/ 7470 h 50809"/>
                <a:gd name="connsiteX21" fmla="*/ 54093 w 83405"/>
                <a:gd name="connsiteY21" fmla="*/ 8203 h 50809"/>
                <a:gd name="connsiteX22" fmla="*/ 57889 w 83405"/>
                <a:gd name="connsiteY22" fmla="*/ 11325 h 50809"/>
                <a:gd name="connsiteX23" fmla="*/ 60757 w 83405"/>
                <a:gd name="connsiteY23" fmla="*/ 11312 h 50809"/>
                <a:gd name="connsiteX24" fmla="*/ 64923 w 83405"/>
                <a:gd name="connsiteY24" fmla="*/ 10930 h 50809"/>
                <a:gd name="connsiteX25" fmla="*/ 67280 w 83405"/>
                <a:gd name="connsiteY25" fmla="*/ 7829 h 50809"/>
                <a:gd name="connsiteX26" fmla="*/ 70072 w 83405"/>
                <a:gd name="connsiteY26" fmla="*/ 6722 h 50809"/>
                <a:gd name="connsiteX27" fmla="*/ 74151 w 83405"/>
                <a:gd name="connsiteY27" fmla="*/ 10078 h 50809"/>
                <a:gd name="connsiteX28" fmla="*/ 83351 w 83405"/>
                <a:gd name="connsiteY28" fmla="*/ 14323 h 50809"/>
                <a:gd name="connsiteX29" fmla="*/ 71129 w 83405"/>
                <a:gd name="connsiteY29" fmla="*/ 15564 h 50809"/>
                <a:gd name="connsiteX30" fmla="*/ 74475 w 83405"/>
                <a:gd name="connsiteY30" fmla="*/ 13617 h 50809"/>
                <a:gd name="connsiteX31" fmla="*/ 75570 w 83405"/>
                <a:gd name="connsiteY31" fmla="*/ 15740 h 50809"/>
                <a:gd name="connsiteX32" fmla="*/ 77750 w 83405"/>
                <a:gd name="connsiteY32" fmla="*/ 18861 h 50809"/>
                <a:gd name="connsiteX33" fmla="*/ 74113 w 83405"/>
                <a:gd name="connsiteY33" fmla="*/ 20411 h 50809"/>
                <a:gd name="connsiteX34" fmla="*/ 70888 w 83405"/>
                <a:gd name="connsiteY34" fmla="*/ 21786 h 50809"/>
                <a:gd name="connsiteX35" fmla="*/ 69860 w 83405"/>
                <a:gd name="connsiteY35" fmla="*/ 23279 h 50809"/>
                <a:gd name="connsiteX36" fmla="*/ 66884 w 83405"/>
                <a:gd name="connsiteY36" fmla="*/ 22788 h 50809"/>
                <a:gd name="connsiteX37" fmla="*/ 66177 w 83405"/>
                <a:gd name="connsiteY37" fmla="*/ 24497 h 50809"/>
                <a:gd name="connsiteX38" fmla="*/ 61847 w 83405"/>
                <a:gd name="connsiteY38" fmla="*/ 26284 h 50809"/>
                <a:gd name="connsiteX39" fmla="*/ 59559 w 83405"/>
                <a:gd name="connsiteY39" fmla="*/ 26577 h 50809"/>
                <a:gd name="connsiteX40" fmla="*/ 58470 w 83405"/>
                <a:gd name="connsiteY40" fmla="*/ 28615 h 50809"/>
                <a:gd name="connsiteX41" fmla="*/ 59647 w 83405"/>
                <a:gd name="connsiteY41" fmla="*/ 30357 h 50809"/>
                <a:gd name="connsiteX42" fmla="*/ 58389 w 83405"/>
                <a:gd name="connsiteY42" fmla="*/ 31130 h 50809"/>
                <a:gd name="connsiteX43" fmla="*/ 60418 w 83405"/>
                <a:gd name="connsiteY43" fmla="*/ 33496 h 50809"/>
                <a:gd name="connsiteX44" fmla="*/ 57428 w 83405"/>
                <a:gd name="connsiteY44" fmla="*/ 35194 h 50809"/>
                <a:gd name="connsiteX45" fmla="*/ 55028 w 83405"/>
                <a:gd name="connsiteY45" fmla="*/ 36118 h 50809"/>
                <a:gd name="connsiteX46" fmla="*/ 54901 w 83405"/>
                <a:gd name="connsiteY46" fmla="*/ 37401 h 50809"/>
                <a:gd name="connsiteX47" fmla="*/ 51023 w 83405"/>
                <a:gd name="connsiteY47" fmla="*/ 39676 h 50809"/>
                <a:gd name="connsiteX48" fmla="*/ 49647 w 83405"/>
                <a:gd name="connsiteY48" fmla="*/ 39232 h 50809"/>
                <a:gd name="connsiteX49" fmla="*/ 48707 w 83405"/>
                <a:gd name="connsiteY49" fmla="*/ 39890 h 50809"/>
                <a:gd name="connsiteX50" fmla="*/ 44892 w 83405"/>
                <a:gd name="connsiteY50" fmla="*/ 38370 h 50809"/>
                <a:gd name="connsiteX51" fmla="*/ 42998 w 83405"/>
                <a:gd name="connsiteY51" fmla="*/ 37352 h 50809"/>
                <a:gd name="connsiteX52" fmla="*/ 42862 w 83405"/>
                <a:gd name="connsiteY52" fmla="*/ 36078 h 50809"/>
                <a:gd name="connsiteX53" fmla="*/ 40688 w 83405"/>
                <a:gd name="connsiteY53" fmla="*/ 35455 h 50809"/>
                <a:gd name="connsiteX54" fmla="*/ 40026 w 83405"/>
                <a:gd name="connsiteY54" fmla="*/ 36921 h 50809"/>
                <a:gd name="connsiteX55" fmla="*/ 33536 w 83405"/>
                <a:gd name="connsiteY55" fmla="*/ 36162 h 50809"/>
                <a:gd name="connsiteX56" fmla="*/ 34192 w 83405"/>
                <a:gd name="connsiteY56" fmla="*/ 37700 h 50809"/>
                <a:gd name="connsiteX57" fmla="*/ 33160 w 83405"/>
                <a:gd name="connsiteY57" fmla="*/ 38145 h 50809"/>
                <a:gd name="connsiteX58" fmla="*/ 31213 w 83405"/>
                <a:gd name="connsiteY58" fmla="*/ 36161 h 50809"/>
                <a:gd name="connsiteX59" fmla="*/ 28526 w 83405"/>
                <a:gd name="connsiteY59" fmla="*/ 34046 h 50809"/>
                <a:gd name="connsiteX60" fmla="*/ 7827 w 83405"/>
                <a:gd name="connsiteY60" fmla="*/ 48440 h 50809"/>
                <a:gd name="connsiteX61" fmla="*/ 4568 w 83405"/>
                <a:gd name="connsiteY61" fmla="*/ 50731 h 50809"/>
                <a:gd name="connsiteX62" fmla="*/ 1038 w 83405"/>
                <a:gd name="connsiteY62" fmla="*/ 47559 h 50809"/>
                <a:gd name="connsiteX0" fmla="*/ 1038 w 84001"/>
                <a:gd name="connsiteY0" fmla="*/ 47559 h 50809"/>
                <a:gd name="connsiteX1" fmla="*/ 5125 w 84001"/>
                <a:gd name="connsiteY1" fmla="*/ 46993 h 50809"/>
                <a:gd name="connsiteX2" fmla="*/ 6504 w 84001"/>
                <a:gd name="connsiteY2" fmla="*/ 43259 h 50809"/>
                <a:gd name="connsiteX3" fmla="*/ 8300 w 84001"/>
                <a:gd name="connsiteY3" fmla="*/ 37962 h 50809"/>
                <a:gd name="connsiteX4" fmla="*/ 14114 w 84001"/>
                <a:gd name="connsiteY4" fmla="*/ 33920 h 50809"/>
                <a:gd name="connsiteX5" fmla="*/ 16614 w 84001"/>
                <a:gd name="connsiteY5" fmla="*/ 26814 h 50809"/>
                <a:gd name="connsiteX6" fmla="*/ 17315 w 84001"/>
                <a:gd name="connsiteY6" fmla="*/ 23320 h 50809"/>
                <a:gd name="connsiteX7" fmla="*/ 22317 w 84001"/>
                <a:gd name="connsiteY7" fmla="*/ 19047 h 50809"/>
                <a:gd name="connsiteX8" fmla="*/ 24386 w 84001"/>
                <a:gd name="connsiteY8" fmla="*/ 16380 h 50809"/>
                <a:gd name="connsiteX9" fmla="*/ 24302 w 84001"/>
                <a:gd name="connsiteY9" fmla="*/ 12760 h 50809"/>
                <a:gd name="connsiteX10" fmla="*/ 21931 w 84001"/>
                <a:gd name="connsiteY10" fmla="*/ 8931 h 50809"/>
                <a:gd name="connsiteX11" fmla="*/ 27380 w 84001"/>
                <a:gd name="connsiteY11" fmla="*/ 961 h 50809"/>
                <a:gd name="connsiteX12" fmla="*/ 32191 w 84001"/>
                <a:gd name="connsiteY12" fmla="*/ 4586 h 50809"/>
                <a:gd name="connsiteX13" fmla="*/ 36371 w 84001"/>
                <a:gd name="connsiteY13" fmla="*/ 5875 h 50809"/>
                <a:gd name="connsiteX14" fmla="*/ 38939 w 84001"/>
                <a:gd name="connsiteY14" fmla="*/ 2560 h 50809"/>
                <a:gd name="connsiteX15" fmla="*/ 41837 w 84001"/>
                <a:gd name="connsiteY15" fmla="*/ 4380 h 50809"/>
                <a:gd name="connsiteX16" fmla="*/ 44124 w 84001"/>
                <a:gd name="connsiteY16" fmla="*/ 88 h 50809"/>
                <a:gd name="connsiteX17" fmla="*/ 49904 w 84001"/>
                <a:gd name="connsiteY17" fmla="*/ 1604 h 50809"/>
                <a:gd name="connsiteX18" fmla="*/ 51186 w 84001"/>
                <a:gd name="connsiteY18" fmla="*/ 2950 h 50809"/>
                <a:gd name="connsiteX19" fmla="*/ 46622 w 84001"/>
                <a:gd name="connsiteY19" fmla="*/ 5507 h 50809"/>
                <a:gd name="connsiteX20" fmla="*/ 47107 w 84001"/>
                <a:gd name="connsiteY20" fmla="*/ 7470 h 50809"/>
                <a:gd name="connsiteX21" fmla="*/ 54093 w 84001"/>
                <a:gd name="connsiteY21" fmla="*/ 8203 h 50809"/>
                <a:gd name="connsiteX22" fmla="*/ 57889 w 84001"/>
                <a:gd name="connsiteY22" fmla="*/ 11325 h 50809"/>
                <a:gd name="connsiteX23" fmla="*/ 60757 w 84001"/>
                <a:gd name="connsiteY23" fmla="*/ 11312 h 50809"/>
                <a:gd name="connsiteX24" fmla="*/ 64923 w 84001"/>
                <a:gd name="connsiteY24" fmla="*/ 10930 h 50809"/>
                <a:gd name="connsiteX25" fmla="*/ 67280 w 84001"/>
                <a:gd name="connsiteY25" fmla="*/ 7829 h 50809"/>
                <a:gd name="connsiteX26" fmla="*/ 70072 w 84001"/>
                <a:gd name="connsiteY26" fmla="*/ 6722 h 50809"/>
                <a:gd name="connsiteX27" fmla="*/ 74151 w 84001"/>
                <a:gd name="connsiteY27" fmla="*/ 10078 h 50809"/>
                <a:gd name="connsiteX28" fmla="*/ 83351 w 84001"/>
                <a:gd name="connsiteY28" fmla="*/ 14323 h 50809"/>
                <a:gd name="connsiteX29" fmla="*/ 83902 w 84001"/>
                <a:gd name="connsiteY29" fmla="*/ 17577 h 50809"/>
                <a:gd name="connsiteX30" fmla="*/ 74475 w 84001"/>
                <a:gd name="connsiteY30" fmla="*/ 13617 h 50809"/>
                <a:gd name="connsiteX31" fmla="*/ 75570 w 84001"/>
                <a:gd name="connsiteY31" fmla="*/ 15740 h 50809"/>
                <a:gd name="connsiteX32" fmla="*/ 77750 w 84001"/>
                <a:gd name="connsiteY32" fmla="*/ 18861 h 50809"/>
                <a:gd name="connsiteX33" fmla="*/ 74113 w 84001"/>
                <a:gd name="connsiteY33" fmla="*/ 20411 h 50809"/>
                <a:gd name="connsiteX34" fmla="*/ 70888 w 84001"/>
                <a:gd name="connsiteY34" fmla="*/ 21786 h 50809"/>
                <a:gd name="connsiteX35" fmla="*/ 69860 w 84001"/>
                <a:gd name="connsiteY35" fmla="*/ 23279 h 50809"/>
                <a:gd name="connsiteX36" fmla="*/ 66884 w 84001"/>
                <a:gd name="connsiteY36" fmla="*/ 22788 h 50809"/>
                <a:gd name="connsiteX37" fmla="*/ 66177 w 84001"/>
                <a:gd name="connsiteY37" fmla="*/ 24497 h 50809"/>
                <a:gd name="connsiteX38" fmla="*/ 61847 w 84001"/>
                <a:gd name="connsiteY38" fmla="*/ 26284 h 50809"/>
                <a:gd name="connsiteX39" fmla="*/ 59559 w 84001"/>
                <a:gd name="connsiteY39" fmla="*/ 26577 h 50809"/>
                <a:gd name="connsiteX40" fmla="*/ 58470 w 84001"/>
                <a:gd name="connsiteY40" fmla="*/ 28615 h 50809"/>
                <a:gd name="connsiteX41" fmla="*/ 59647 w 84001"/>
                <a:gd name="connsiteY41" fmla="*/ 30357 h 50809"/>
                <a:gd name="connsiteX42" fmla="*/ 58389 w 84001"/>
                <a:gd name="connsiteY42" fmla="*/ 31130 h 50809"/>
                <a:gd name="connsiteX43" fmla="*/ 60418 w 84001"/>
                <a:gd name="connsiteY43" fmla="*/ 33496 h 50809"/>
                <a:gd name="connsiteX44" fmla="*/ 57428 w 84001"/>
                <a:gd name="connsiteY44" fmla="*/ 35194 h 50809"/>
                <a:gd name="connsiteX45" fmla="*/ 55028 w 84001"/>
                <a:gd name="connsiteY45" fmla="*/ 36118 h 50809"/>
                <a:gd name="connsiteX46" fmla="*/ 54901 w 84001"/>
                <a:gd name="connsiteY46" fmla="*/ 37401 h 50809"/>
                <a:gd name="connsiteX47" fmla="*/ 51023 w 84001"/>
                <a:gd name="connsiteY47" fmla="*/ 39676 h 50809"/>
                <a:gd name="connsiteX48" fmla="*/ 49647 w 84001"/>
                <a:gd name="connsiteY48" fmla="*/ 39232 h 50809"/>
                <a:gd name="connsiteX49" fmla="*/ 48707 w 84001"/>
                <a:gd name="connsiteY49" fmla="*/ 39890 h 50809"/>
                <a:gd name="connsiteX50" fmla="*/ 44892 w 84001"/>
                <a:gd name="connsiteY50" fmla="*/ 38370 h 50809"/>
                <a:gd name="connsiteX51" fmla="*/ 42998 w 84001"/>
                <a:gd name="connsiteY51" fmla="*/ 37352 h 50809"/>
                <a:gd name="connsiteX52" fmla="*/ 42862 w 84001"/>
                <a:gd name="connsiteY52" fmla="*/ 36078 h 50809"/>
                <a:gd name="connsiteX53" fmla="*/ 40688 w 84001"/>
                <a:gd name="connsiteY53" fmla="*/ 35455 h 50809"/>
                <a:gd name="connsiteX54" fmla="*/ 40026 w 84001"/>
                <a:gd name="connsiteY54" fmla="*/ 36921 h 50809"/>
                <a:gd name="connsiteX55" fmla="*/ 33536 w 84001"/>
                <a:gd name="connsiteY55" fmla="*/ 36162 h 50809"/>
                <a:gd name="connsiteX56" fmla="*/ 34192 w 84001"/>
                <a:gd name="connsiteY56" fmla="*/ 37700 h 50809"/>
                <a:gd name="connsiteX57" fmla="*/ 33160 w 84001"/>
                <a:gd name="connsiteY57" fmla="*/ 38145 h 50809"/>
                <a:gd name="connsiteX58" fmla="*/ 31213 w 84001"/>
                <a:gd name="connsiteY58" fmla="*/ 36161 h 50809"/>
                <a:gd name="connsiteX59" fmla="*/ 28526 w 84001"/>
                <a:gd name="connsiteY59" fmla="*/ 34046 h 50809"/>
                <a:gd name="connsiteX60" fmla="*/ 7827 w 84001"/>
                <a:gd name="connsiteY60" fmla="*/ 48440 h 50809"/>
                <a:gd name="connsiteX61" fmla="*/ 4568 w 84001"/>
                <a:gd name="connsiteY61" fmla="*/ 50731 h 50809"/>
                <a:gd name="connsiteX62" fmla="*/ 1038 w 84001"/>
                <a:gd name="connsiteY62" fmla="*/ 47559 h 50809"/>
                <a:gd name="connsiteX0" fmla="*/ 1038 w 90675"/>
                <a:gd name="connsiteY0" fmla="*/ 47559 h 50809"/>
                <a:gd name="connsiteX1" fmla="*/ 5125 w 90675"/>
                <a:gd name="connsiteY1" fmla="*/ 46993 h 50809"/>
                <a:gd name="connsiteX2" fmla="*/ 6504 w 90675"/>
                <a:gd name="connsiteY2" fmla="*/ 43259 h 50809"/>
                <a:gd name="connsiteX3" fmla="*/ 8300 w 90675"/>
                <a:gd name="connsiteY3" fmla="*/ 37962 h 50809"/>
                <a:gd name="connsiteX4" fmla="*/ 14114 w 90675"/>
                <a:gd name="connsiteY4" fmla="*/ 33920 h 50809"/>
                <a:gd name="connsiteX5" fmla="*/ 16614 w 90675"/>
                <a:gd name="connsiteY5" fmla="*/ 26814 h 50809"/>
                <a:gd name="connsiteX6" fmla="*/ 17315 w 90675"/>
                <a:gd name="connsiteY6" fmla="*/ 23320 h 50809"/>
                <a:gd name="connsiteX7" fmla="*/ 22317 w 90675"/>
                <a:gd name="connsiteY7" fmla="*/ 19047 h 50809"/>
                <a:gd name="connsiteX8" fmla="*/ 24386 w 90675"/>
                <a:gd name="connsiteY8" fmla="*/ 16380 h 50809"/>
                <a:gd name="connsiteX9" fmla="*/ 24302 w 90675"/>
                <a:gd name="connsiteY9" fmla="*/ 12760 h 50809"/>
                <a:gd name="connsiteX10" fmla="*/ 21931 w 90675"/>
                <a:gd name="connsiteY10" fmla="*/ 8931 h 50809"/>
                <a:gd name="connsiteX11" fmla="*/ 27380 w 90675"/>
                <a:gd name="connsiteY11" fmla="*/ 961 h 50809"/>
                <a:gd name="connsiteX12" fmla="*/ 32191 w 90675"/>
                <a:gd name="connsiteY12" fmla="*/ 4586 h 50809"/>
                <a:gd name="connsiteX13" fmla="*/ 36371 w 90675"/>
                <a:gd name="connsiteY13" fmla="*/ 5875 h 50809"/>
                <a:gd name="connsiteX14" fmla="*/ 38939 w 90675"/>
                <a:gd name="connsiteY14" fmla="*/ 2560 h 50809"/>
                <a:gd name="connsiteX15" fmla="*/ 41837 w 90675"/>
                <a:gd name="connsiteY15" fmla="*/ 4380 h 50809"/>
                <a:gd name="connsiteX16" fmla="*/ 44124 w 90675"/>
                <a:gd name="connsiteY16" fmla="*/ 88 h 50809"/>
                <a:gd name="connsiteX17" fmla="*/ 49904 w 90675"/>
                <a:gd name="connsiteY17" fmla="*/ 1604 h 50809"/>
                <a:gd name="connsiteX18" fmla="*/ 51186 w 90675"/>
                <a:gd name="connsiteY18" fmla="*/ 2950 h 50809"/>
                <a:gd name="connsiteX19" fmla="*/ 46622 w 90675"/>
                <a:gd name="connsiteY19" fmla="*/ 5507 h 50809"/>
                <a:gd name="connsiteX20" fmla="*/ 47107 w 90675"/>
                <a:gd name="connsiteY20" fmla="*/ 7470 h 50809"/>
                <a:gd name="connsiteX21" fmla="*/ 54093 w 90675"/>
                <a:gd name="connsiteY21" fmla="*/ 8203 h 50809"/>
                <a:gd name="connsiteX22" fmla="*/ 57889 w 90675"/>
                <a:gd name="connsiteY22" fmla="*/ 11325 h 50809"/>
                <a:gd name="connsiteX23" fmla="*/ 60757 w 90675"/>
                <a:gd name="connsiteY23" fmla="*/ 11312 h 50809"/>
                <a:gd name="connsiteX24" fmla="*/ 64923 w 90675"/>
                <a:gd name="connsiteY24" fmla="*/ 10930 h 50809"/>
                <a:gd name="connsiteX25" fmla="*/ 67280 w 90675"/>
                <a:gd name="connsiteY25" fmla="*/ 7829 h 50809"/>
                <a:gd name="connsiteX26" fmla="*/ 70072 w 90675"/>
                <a:gd name="connsiteY26" fmla="*/ 6722 h 50809"/>
                <a:gd name="connsiteX27" fmla="*/ 74151 w 90675"/>
                <a:gd name="connsiteY27" fmla="*/ 10078 h 50809"/>
                <a:gd name="connsiteX28" fmla="*/ 83351 w 90675"/>
                <a:gd name="connsiteY28" fmla="*/ 14323 h 50809"/>
                <a:gd name="connsiteX29" fmla="*/ 83902 w 90675"/>
                <a:gd name="connsiteY29" fmla="*/ 17577 h 50809"/>
                <a:gd name="connsiteX30" fmla="*/ 90490 w 90675"/>
                <a:gd name="connsiteY30" fmla="*/ 18416 h 50809"/>
                <a:gd name="connsiteX31" fmla="*/ 75570 w 90675"/>
                <a:gd name="connsiteY31" fmla="*/ 15740 h 50809"/>
                <a:gd name="connsiteX32" fmla="*/ 77750 w 90675"/>
                <a:gd name="connsiteY32" fmla="*/ 18861 h 50809"/>
                <a:gd name="connsiteX33" fmla="*/ 74113 w 90675"/>
                <a:gd name="connsiteY33" fmla="*/ 20411 h 50809"/>
                <a:gd name="connsiteX34" fmla="*/ 70888 w 90675"/>
                <a:gd name="connsiteY34" fmla="*/ 21786 h 50809"/>
                <a:gd name="connsiteX35" fmla="*/ 69860 w 90675"/>
                <a:gd name="connsiteY35" fmla="*/ 23279 h 50809"/>
                <a:gd name="connsiteX36" fmla="*/ 66884 w 90675"/>
                <a:gd name="connsiteY36" fmla="*/ 22788 h 50809"/>
                <a:gd name="connsiteX37" fmla="*/ 66177 w 90675"/>
                <a:gd name="connsiteY37" fmla="*/ 24497 h 50809"/>
                <a:gd name="connsiteX38" fmla="*/ 61847 w 90675"/>
                <a:gd name="connsiteY38" fmla="*/ 26284 h 50809"/>
                <a:gd name="connsiteX39" fmla="*/ 59559 w 90675"/>
                <a:gd name="connsiteY39" fmla="*/ 26577 h 50809"/>
                <a:gd name="connsiteX40" fmla="*/ 58470 w 90675"/>
                <a:gd name="connsiteY40" fmla="*/ 28615 h 50809"/>
                <a:gd name="connsiteX41" fmla="*/ 59647 w 90675"/>
                <a:gd name="connsiteY41" fmla="*/ 30357 h 50809"/>
                <a:gd name="connsiteX42" fmla="*/ 58389 w 90675"/>
                <a:gd name="connsiteY42" fmla="*/ 31130 h 50809"/>
                <a:gd name="connsiteX43" fmla="*/ 60418 w 90675"/>
                <a:gd name="connsiteY43" fmla="*/ 33496 h 50809"/>
                <a:gd name="connsiteX44" fmla="*/ 57428 w 90675"/>
                <a:gd name="connsiteY44" fmla="*/ 35194 h 50809"/>
                <a:gd name="connsiteX45" fmla="*/ 55028 w 90675"/>
                <a:gd name="connsiteY45" fmla="*/ 36118 h 50809"/>
                <a:gd name="connsiteX46" fmla="*/ 54901 w 90675"/>
                <a:gd name="connsiteY46" fmla="*/ 37401 h 50809"/>
                <a:gd name="connsiteX47" fmla="*/ 51023 w 90675"/>
                <a:gd name="connsiteY47" fmla="*/ 39676 h 50809"/>
                <a:gd name="connsiteX48" fmla="*/ 49647 w 90675"/>
                <a:gd name="connsiteY48" fmla="*/ 39232 h 50809"/>
                <a:gd name="connsiteX49" fmla="*/ 48707 w 90675"/>
                <a:gd name="connsiteY49" fmla="*/ 39890 h 50809"/>
                <a:gd name="connsiteX50" fmla="*/ 44892 w 90675"/>
                <a:gd name="connsiteY50" fmla="*/ 38370 h 50809"/>
                <a:gd name="connsiteX51" fmla="*/ 42998 w 90675"/>
                <a:gd name="connsiteY51" fmla="*/ 37352 h 50809"/>
                <a:gd name="connsiteX52" fmla="*/ 42862 w 90675"/>
                <a:gd name="connsiteY52" fmla="*/ 36078 h 50809"/>
                <a:gd name="connsiteX53" fmla="*/ 40688 w 90675"/>
                <a:gd name="connsiteY53" fmla="*/ 35455 h 50809"/>
                <a:gd name="connsiteX54" fmla="*/ 40026 w 90675"/>
                <a:gd name="connsiteY54" fmla="*/ 36921 h 50809"/>
                <a:gd name="connsiteX55" fmla="*/ 33536 w 90675"/>
                <a:gd name="connsiteY55" fmla="*/ 36162 h 50809"/>
                <a:gd name="connsiteX56" fmla="*/ 34192 w 90675"/>
                <a:gd name="connsiteY56" fmla="*/ 37700 h 50809"/>
                <a:gd name="connsiteX57" fmla="*/ 33160 w 90675"/>
                <a:gd name="connsiteY57" fmla="*/ 38145 h 50809"/>
                <a:gd name="connsiteX58" fmla="*/ 31213 w 90675"/>
                <a:gd name="connsiteY58" fmla="*/ 36161 h 50809"/>
                <a:gd name="connsiteX59" fmla="*/ 28526 w 90675"/>
                <a:gd name="connsiteY59" fmla="*/ 34046 h 50809"/>
                <a:gd name="connsiteX60" fmla="*/ 7827 w 90675"/>
                <a:gd name="connsiteY60" fmla="*/ 48440 h 50809"/>
                <a:gd name="connsiteX61" fmla="*/ 4568 w 90675"/>
                <a:gd name="connsiteY61" fmla="*/ 50731 h 50809"/>
                <a:gd name="connsiteX62" fmla="*/ 1038 w 90675"/>
                <a:gd name="connsiteY62" fmla="*/ 47559 h 50809"/>
                <a:gd name="connsiteX0" fmla="*/ 1038 w 90751"/>
                <a:gd name="connsiteY0" fmla="*/ 47559 h 50809"/>
                <a:gd name="connsiteX1" fmla="*/ 5125 w 90751"/>
                <a:gd name="connsiteY1" fmla="*/ 46993 h 50809"/>
                <a:gd name="connsiteX2" fmla="*/ 6504 w 90751"/>
                <a:gd name="connsiteY2" fmla="*/ 43259 h 50809"/>
                <a:gd name="connsiteX3" fmla="*/ 8300 w 90751"/>
                <a:gd name="connsiteY3" fmla="*/ 37962 h 50809"/>
                <a:gd name="connsiteX4" fmla="*/ 14114 w 90751"/>
                <a:gd name="connsiteY4" fmla="*/ 33920 h 50809"/>
                <a:gd name="connsiteX5" fmla="*/ 16614 w 90751"/>
                <a:gd name="connsiteY5" fmla="*/ 26814 h 50809"/>
                <a:gd name="connsiteX6" fmla="*/ 17315 w 90751"/>
                <a:gd name="connsiteY6" fmla="*/ 23320 h 50809"/>
                <a:gd name="connsiteX7" fmla="*/ 22317 w 90751"/>
                <a:gd name="connsiteY7" fmla="*/ 19047 h 50809"/>
                <a:gd name="connsiteX8" fmla="*/ 24386 w 90751"/>
                <a:gd name="connsiteY8" fmla="*/ 16380 h 50809"/>
                <a:gd name="connsiteX9" fmla="*/ 24302 w 90751"/>
                <a:gd name="connsiteY9" fmla="*/ 12760 h 50809"/>
                <a:gd name="connsiteX10" fmla="*/ 21931 w 90751"/>
                <a:gd name="connsiteY10" fmla="*/ 8931 h 50809"/>
                <a:gd name="connsiteX11" fmla="*/ 27380 w 90751"/>
                <a:gd name="connsiteY11" fmla="*/ 961 h 50809"/>
                <a:gd name="connsiteX12" fmla="*/ 32191 w 90751"/>
                <a:gd name="connsiteY12" fmla="*/ 4586 h 50809"/>
                <a:gd name="connsiteX13" fmla="*/ 36371 w 90751"/>
                <a:gd name="connsiteY13" fmla="*/ 5875 h 50809"/>
                <a:gd name="connsiteX14" fmla="*/ 38939 w 90751"/>
                <a:gd name="connsiteY14" fmla="*/ 2560 h 50809"/>
                <a:gd name="connsiteX15" fmla="*/ 41837 w 90751"/>
                <a:gd name="connsiteY15" fmla="*/ 4380 h 50809"/>
                <a:gd name="connsiteX16" fmla="*/ 44124 w 90751"/>
                <a:gd name="connsiteY16" fmla="*/ 88 h 50809"/>
                <a:gd name="connsiteX17" fmla="*/ 49904 w 90751"/>
                <a:gd name="connsiteY17" fmla="*/ 1604 h 50809"/>
                <a:gd name="connsiteX18" fmla="*/ 51186 w 90751"/>
                <a:gd name="connsiteY18" fmla="*/ 2950 h 50809"/>
                <a:gd name="connsiteX19" fmla="*/ 46622 w 90751"/>
                <a:gd name="connsiteY19" fmla="*/ 5507 h 50809"/>
                <a:gd name="connsiteX20" fmla="*/ 47107 w 90751"/>
                <a:gd name="connsiteY20" fmla="*/ 7470 h 50809"/>
                <a:gd name="connsiteX21" fmla="*/ 54093 w 90751"/>
                <a:gd name="connsiteY21" fmla="*/ 8203 h 50809"/>
                <a:gd name="connsiteX22" fmla="*/ 57889 w 90751"/>
                <a:gd name="connsiteY22" fmla="*/ 11325 h 50809"/>
                <a:gd name="connsiteX23" fmla="*/ 60757 w 90751"/>
                <a:gd name="connsiteY23" fmla="*/ 11312 h 50809"/>
                <a:gd name="connsiteX24" fmla="*/ 64923 w 90751"/>
                <a:gd name="connsiteY24" fmla="*/ 10930 h 50809"/>
                <a:gd name="connsiteX25" fmla="*/ 67280 w 90751"/>
                <a:gd name="connsiteY25" fmla="*/ 7829 h 50809"/>
                <a:gd name="connsiteX26" fmla="*/ 70072 w 90751"/>
                <a:gd name="connsiteY26" fmla="*/ 6722 h 50809"/>
                <a:gd name="connsiteX27" fmla="*/ 74151 w 90751"/>
                <a:gd name="connsiteY27" fmla="*/ 10078 h 50809"/>
                <a:gd name="connsiteX28" fmla="*/ 83351 w 90751"/>
                <a:gd name="connsiteY28" fmla="*/ 14323 h 50809"/>
                <a:gd name="connsiteX29" fmla="*/ 83902 w 90751"/>
                <a:gd name="connsiteY29" fmla="*/ 17577 h 50809"/>
                <a:gd name="connsiteX30" fmla="*/ 90490 w 90751"/>
                <a:gd name="connsiteY30" fmla="*/ 18416 h 50809"/>
                <a:gd name="connsiteX31" fmla="*/ 88282 w 90751"/>
                <a:gd name="connsiteY31" fmla="*/ 20007 h 50809"/>
                <a:gd name="connsiteX32" fmla="*/ 77750 w 90751"/>
                <a:gd name="connsiteY32" fmla="*/ 18861 h 50809"/>
                <a:gd name="connsiteX33" fmla="*/ 74113 w 90751"/>
                <a:gd name="connsiteY33" fmla="*/ 20411 h 50809"/>
                <a:gd name="connsiteX34" fmla="*/ 70888 w 90751"/>
                <a:gd name="connsiteY34" fmla="*/ 21786 h 50809"/>
                <a:gd name="connsiteX35" fmla="*/ 69860 w 90751"/>
                <a:gd name="connsiteY35" fmla="*/ 23279 h 50809"/>
                <a:gd name="connsiteX36" fmla="*/ 66884 w 90751"/>
                <a:gd name="connsiteY36" fmla="*/ 22788 h 50809"/>
                <a:gd name="connsiteX37" fmla="*/ 66177 w 90751"/>
                <a:gd name="connsiteY37" fmla="*/ 24497 h 50809"/>
                <a:gd name="connsiteX38" fmla="*/ 61847 w 90751"/>
                <a:gd name="connsiteY38" fmla="*/ 26284 h 50809"/>
                <a:gd name="connsiteX39" fmla="*/ 59559 w 90751"/>
                <a:gd name="connsiteY39" fmla="*/ 26577 h 50809"/>
                <a:gd name="connsiteX40" fmla="*/ 58470 w 90751"/>
                <a:gd name="connsiteY40" fmla="*/ 28615 h 50809"/>
                <a:gd name="connsiteX41" fmla="*/ 59647 w 90751"/>
                <a:gd name="connsiteY41" fmla="*/ 30357 h 50809"/>
                <a:gd name="connsiteX42" fmla="*/ 58389 w 90751"/>
                <a:gd name="connsiteY42" fmla="*/ 31130 h 50809"/>
                <a:gd name="connsiteX43" fmla="*/ 60418 w 90751"/>
                <a:gd name="connsiteY43" fmla="*/ 33496 h 50809"/>
                <a:gd name="connsiteX44" fmla="*/ 57428 w 90751"/>
                <a:gd name="connsiteY44" fmla="*/ 35194 h 50809"/>
                <a:gd name="connsiteX45" fmla="*/ 55028 w 90751"/>
                <a:gd name="connsiteY45" fmla="*/ 36118 h 50809"/>
                <a:gd name="connsiteX46" fmla="*/ 54901 w 90751"/>
                <a:gd name="connsiteY46" fmla="*/ 37401 h 50809"/>
                <a:gd name="connsiteX47" fmla="*/ 51023 w 90751"/>
                <a:gd name="connsiteY47" fmla="*/ 39676 h 50809"/>
                <a:gd name="connsiteX48" fmla="*/ 49647 w 90751"/>
                <a:gd name="connsiteY48" fmla="*/ 39232 h 50809"/>
                <a:gd name="connsiteX49" fmla="*/ 48707 w 90751"/>
                <a:gd name="connsiteY49" fmla="*/ 39890 h 50809"/>
                <a:gd name="connsiteX50" fmla="*/ 44892 w 90751"/>
                <a:gd name="connsiteY50" fmla="*/ 38370 h 50809"/>
                <a:gd name="connsiteX51" fmla="*/ 42998 w 90751"/>
                <a:gd name="connsiteY51" fmla="*/ 37352 h 50809"/>
                <a:gd name="connsiteX52" fmla="*/ 42862 w 90751"/>
                <a:gd name="connsiteY52" fmla="*/ 36078 h 50809"/>
                <a:gd name="connsiteX53" fmla="*/ 40688 w 90751"/>
                <a:gd name="connsiteY53" fmla="*/ 35455 h 50809"/>
                <a:gd name="connsiteX54" fmla="*/ 40026 w 90751"/>
                <a:gd name="connsiteY54" fmla="*/ 36921 h 50809"/>
                <a:gd name="connsiteX55" fmla="*/ 33536 w 90751"/>
                <a:gd name="connsiteY55" fmla="*/ 36162 h 50809"/>
                <a:gd name="connsiteX56" fmla="*/ 34192 w 90751"/>
                <a:gd name="connsiteY56" fmla="*/ 37700 h 50809"/>
                <a:gd name="connsiteX57" fmla="*/ 33160 w 90751"/>
                <a:gd name="connsiteY57" fmla="*/ 38145 h 50809"/>
                <a:gd name="connsiteX58" fmla="*/ 31213 w 90751"/>
                <a:gd name="connsiteY58" fmla="*/ 36161 h 50809"/>
                <a:gd name="connsiteX59" fmla="*/ 28526 w 90751"/>
                <a:gd name="connsiteY59" fmla="*/ 34046 h 50809"/>
                <a:gd name="connsiteX60" fmla="*/ 7827 w 90751"/>
                <a:gd name="connsiteY60" fmla="*/ 48440 h 50809"/>
                <a:gd name="connsiteX61" fmla="*/ 4568 w 90751"/>
                <a:gd name="connsiteY61" fmla="*/ 50731 h 50809"/>
                <a:gd name="connsiteX62" fmla="*/ 1038 w 90751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74113 w 90613"/>
                <a:gd name="connsiteY33" fmla="*/ 20411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1847 w 90613"/>
                <a:gd name="connsiteY39" fmla="*/ 2628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389 w 90613"/>
                <a:gd name="connsiteY41" fmla="*/ 31130 h 50809"/>
                <a:gd name="connsiteX42" fmla="*/ 60418 w 90613"/>
                <a:gd name="connsiteY42" fmla="*/ 33496 h 50809"/>
                <a:gd name="connsiteX43" fmla="*/ 57428 w 90613"/>
                <a:gd name="connsiteY43" fmla="*/ 35194 h 50809"/>
                <a:gd name="connsiteX44" fmla="*/ 55028 w 90613"/>
                <a:gd name="connsiteY44" fmla="*/ 36118 h 50809"/>
                <a:gd name="connsiteX45" fmla="*/ 54901 w 90613"/>
                <a:gd name="connsiteY45" fmla="*/ 37401 h 50809"/>
                <a:gd name="connsiteX46" fmla="*/ 51023 w 90613"/>
                <a:gd name="connsiteY46" fmla="*/ 39676 h 50809"/>
                <a:gd name="connsiteX47" fmla="*/ 49647 w 90613"/>
                <a:gd name="connsiteY47" fmla="*/ 39232 h 50809"/>
                <a:gd name="connsiteX48" fmla="*/ 48707 w 90613"/>
                <a:gd name="connsiteY48" fmla="*/ 39890 h 50809"/>
                <a:gd name="connsiteX49" fmla="*/ 44892 w 90613"/>
                <a:gd name="connsiteY49" fmla="*/ 38370 h 50809"/>
                <a:gd name="connsiteX50" fmla="*/ 42998 w 90613"/>
                <a:gd name="connsiteY50" fmla="*/ 37352 h 50809"/>
                <a:gd name="connsiteX51" fmla="*/ 42862 w 90613"/>
                <a:gd name="connsiteY51" fmla="*/ 36078 h 50809"/>
                <a:gd name="connsiteX52" fmla="*/ 40688 w 90613"/>
                <a:gd name="connsiteY52" fmla="*/ 35455 h 50809"/>
                <a:gd name="connsiteX53" fmla="*/ 40026 w 90613"/>
                <a:gd name="connsiteY53" fmla="*/ 36921 h 50809"/>
                <a:gd name="connsiteX54" fmla="*/ 33536 w 90613"/>
                <a:gd name="connsiteY54" fmla="*/ 36162 h 50809"/>
                <a:gd name="connsiteX55" fmla="*/ 34192 w 90613"/>
                <a:gd name="connsiteY55" fmla="*/ 37700 h 50809"/>
                <a:gd name="connsiteX56" fmla="*/ 33160 w 90613"/>
                <a:gd name="connsiteY56" fmla="*/ 38145 h 50809"/>
                <a:gd name="connsiteX57" fmla="*/ 31213 w 90613"/>
                <a:gd name="connsiteY57" fmla="*/ 36161 h 50809"/>
                <a:gd name="connsiteX58" fmla="*/ 28526 w 90613"/>
                <a:gd name="connsiteY58" fmla="*/ 34046 h 50809"/>
                <a:gd name="connsiteX59" fmla="*/ 7827 w 90613"/>
                <a:gd name="connsiteY59" fmla="*/ 48440 h 50809"/>
                <a:gd name="connsiteX60" fmla="*/ 4568 w 90613"/>
                <a:gd name="connsiteY60" fmla="*/ 50731 h 50809"/>
                <a:gd name="connsiteX61" fmla="*/ 1038 w 90613"/>
                <a:gd name="connsiteY61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0418 w 90613"/>
                <a:gd name="connsiteY41" fmla="*/ 33496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60389 w 90613"/>
                <a:gd name="connsiteY48" fmla="*/ 49098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2605"/>
                <a:gd name="connsiteX1" fmla="*/ 5125 w 90613"/>
                <a:gd name="connsiteY1" fmla="*/ 46993 h 52605"/>
                <a:gd name="connsiteX2" fmla="*/ 6504 w 90613"/>
                <a:gd name="connsiteY2" fmla="*/ 43259 h 52605"/>
                <a:gd name="connsiteX3" fmla="*/ 8300 w 90613"/>
                <a:gd name="connsiteY3" fmla="*/ 37962 h 52605"/>
                <a:gd name="connsiteX4" fmla="*/ 14114 w 90613"/>
                <a:gd name="connsiteY4" fmla="*/ 33920 h 52605"/>
                <a:gd name="connsiteX5" fmla="*/ 16614 w 90613"/>
                <a:gd name="connsiteY5" fmla="*/ 26814 h 52605"/>
                <a:gd name="connsiteX6" fmla="*/ 17315 w 90613"/>
                <a:gd name="connsiteY6" fmla="*/ 23320 h 52605"/>
                <a:gd name="connsiteX7" fmla="*/ 22317 w 90613"/>
                <a:gd name="connsiteY7" fmla="*/ 19047 h 52605"/>
                <a:gd name="connsiteX8" fmla="*/ 24386 w 90613"/>
                <a:gd name="connsiteY8" fmla="*/ 16380 h 52605"/>
                <a:gd name="connsiteX9" fmla="*/ 24302 w 90613"/>
                <a:gd name="connsiteY9" fmla="*/ 12760 h 52605"/>
                <a:gd name="connsiteX10" fmla="*/ 21931 w 90613"/>
                <a:gd name="connsiteY10" fmla="*/ 8931 h 52605"/>
                <a:gd name="connsiteX11" fmla="*/ 27380 w 90613"/>
                <a:gd name="connsiteY11" fmla="*/ 961 h 52605"/>
                <a:gd name="connsiteX12" fmla="*/ 32191 w 90613"/>
                <a:gd name="connsiteY12" fmla="*/ 4586 h 52605"/>
                <a:gd name="connsiteX13" fmla="*/ 36371 w 90613"/>
                <a:gd name="connsiteY13" fmla="*/ 5875 h 52605"/>
                <a:gd name="connsiteX14" fmla="*/ 38939 w 90613"/>
                <a:gd name="connsiteY14" fmla="*/ 2560 h 52605"/>
                <a:gd name="connsiteX15" fmla="*/ 41837 w 90613"/>
                <a:gd name="connsiteY15" fmla="*/ 4380 h 52605"/>
                <a:gd name="connsiteX16" fmla="*/ 44124 w 90613"/>
                <a:gd name="connsiteY16" fmla="*/ 88 h 52605"/>
                <a:gd name="connsiteX17" fmla="*/ 49904 w 90613"/>
                <a:gd name="connsiteY17" fmla="*/ 1604 h 52605"/>
                <a:gd name="connsiteX18" fmla="*/ 51186 w 90613"/>
                <a:gd name="connsiteY18" fmla="*/ 2950 h 52605"/>
                <a:gd name="connsiteX19" fmla="*/ 46622 w 90613"/>
                <a:gd name="connsiteY19" fmla="*/ 5507 h 52605"/>
                <a:gd name="connsiteX20" fmla="*/ 47107 w 90613"/>
                <a:gd name="connsiteY20" fmla="*/ 7470 h 52605"/>
                <a:gd name="connsiteX21" fmla="*/ 54093 w 90613"/>
                <a:gd name="connsiteY21" fmla="*/ 8203 h 52605"/>
                <a:gd name="connsiteX22" fmla="*/ 57889 w 90613"/>
                <a:gd name="connsiteY22" fmla="*/ 11325 h 52605"/>
                <a:gd name="connsiteX23" fmla="*/ 60757 w 90613"/>
                <a:gd name="connsiteY23" fmla="*/ 11312 h 52605"/>
                <a:gd name="connsiteX24" fmla="*/ 64923 w 90613"/>
                <a:gd name="connsiteY24" fmla="*/ 10930 h 52605"/>
                <a:gd name="connsiteX25" fmla="*/ 67280 w 90613"/>
                <a:gd name="connsiteY25" fmla="*/ 7829 h 52605"/>
                <a:gd name="connsiteX26" fmla="*/ 70072 w 90613"/>
                <a:gd name="connsiteY26" fmla="*/ 6722 h 52605"/>
                <a:gd name="connsiteX27" fmla="*/ 74151 w 90613"/>
                <a:gd name="connsiteY27" fmla="*/ 10078 h 52605"/>
                <a:gd name="connsiteX28" fmla="*/ 83351 w 90613"/>
                <a:gd name="connsiteY28" fmla="*/ 14323 h 52605"/>
                <a:gd name="connsiteX29" fmla="*/ 83902 w 90613"/>
                <a:gd name="connsiteY29" fmla="*/ 17577 h 52605"/>
                <a:gd name="connsiteX30" fmla="*/ 90490 w 90613"/>
                <a:gd name="connsiteY30" fmla="*/ 18416 h 52605"/>
                <a:gd name="connsiteX31" fmla="*/ 88282 w 90613"/>
                <a:gd name="connsiteY31" fmla="*/ 20007 h 52605"/>
                <a:gd name="connsiteX32" fmla="*/ 89328 w 90613"/>
                <a:gd name="connsiteY32" fmla="*/ 22146 h 52605"/>
                <a:gd name="connsiteX33" fmla="*/ 85468 w 90613"/>
                <a:gd name="connsiteY33" fmla="*/ 23966 h 52605"/>
                <a:gd name="connsiteX34" fmla="*/ 80794 w 90613"/>
                <a:gd name="connsiteY34" fmla="*/ 25860 h 52605"/>
                <a:gd name="connsiteX35" fmla="*/ 80035 w 90613"/>
                <a:gd name="connsiteY35" fmla="*/ 28618 h 52605"/>
                <a:gd name="connsiteX36" fmla="*/ 74479 w 90613"/>
                <a:gd name="connsiteY36" fmla="*/ 29486 h 52605"/>
                <a:gd name="connsiteX37" fmla="*/ 70988 w 90613"/>
                <a:gd name="connsiteY37" fmla="*/ 30858 h 52605"/>
                <a:gd name="connsiteX38" fmla="*/ 68448 w 90613"/>
                <a:gd name="connsiteY38" fmla="*/ 28208 h 52605"/>
                <a:gd name="connsiteX39" fmla="*/ 64239 w 90613"/>
                <a:gd name="connsiteY39" fmla="*/ 29864 h 52605"/>
                <a:gd name="connsiteX40" fmla="*/ 62675 w 90613"/>
                <a:gd name="connsiteY40" fmla="*/ 32049 h 52605"/>
                <a:gd name="connsiteX41" fmla="*/ 63764 w 90613"/>
                <a:gd name="connsiteY41" fmla="*/ 33740 h 52605"/>
                <a:gd name="connsiteX42" fmla="*/ 58989 w 90613"/>
                <a:gd name="connsiteY42" fmla="*/ 37602 h 52605"/>
                <a:gd name="connsiteX43" fmla="*/ 66273 w 90613"/>
                <a:gd name="connsiteY43" fmla="*/ 38569 h 52605"/>
                <a:gd name="connsiteX44" fmla="*/ 64874 w 90613"/>
                <a:gd name="connsiteY44" fmla="*/ 42867 h 52605"/>
                <a:gd name="connsiteX45" fmla="*/ 62161 w 90613"/>
                <a:gd name="connsiteY45" fmla="*/ 42846 h 52605"/>
                <a:gd name="connsiteX46" fmla="*/ 59837 w 90613"/>
                <a:gd name="connsiteY46" fmla="*/ 45083 h 52605"/>
                <a:gd name="connsiteX47" fmla="*/ 60009 w 90613"/>
                <a:gd name="connsiteY47" fmla="*/ 46867 h 52605"/>
                <a:gd name="connsiteX48" fmla="*/ 60389 w 90613"/>
                <a:gd name="connsiteY48" fmla="*/ 49098 h 52605"/>
                <a:gd name="connsiteX49" fmla="*/ 57455 w 90613"/>
                <a:gd name="connsiteY49" fmla="*/ 51991 h 52605"/>
                <a:gd name="connsiteX50" fmla="*/ 42862 w 90613"/>
                <a:gd name="connsiteY50" fmla="*/ 36078 h 52605"/>
                <a:gd name="connsiteX51" fmla="*/ 40688 w 90613"/>
                <a:gd name="connsiteY51" fmla="*/ 35455 h 52605"/>
                <a:gd name="connsiteX52" fmla="*/ 40026 w 90613"/>
                <a:gd name="connsiteY52" fmla="*/ 36921 h 52605"/>
                <a:gd name="connsiteX53" fmla="*/ 33536 w 90613"/>
                <a:gd name="connsiteY53" fmla="*/ 36162 h 52605"/>
                <a:gd name="connsiteX54" fmla="*/ 34192 w 90613"/>
                <a:gd name="connsiteY54" fmla="*/ 37700 h 52605"/>
                <a:gd name="connsiteX55" fmla="*/ 33160 w 90613"/>
                <a:gd name="connsiteY55" fmla="*/ 38145 h 52605"/>
                <a:gd name="connsiteX56" fmla="*/ 31213 w 90613"/>
                <a:gd name="connsiteY56" fmla="*/ 36161 h 52605"/>
                <a:gd name="connsiteX57" fmla="*/ 28526 w 90613"/>
                <a:gd name="connsiteY57" fmla="*/ 34046 h 52605"/>
                <a:gd name="connsiteX58" fmla="*/ 7827 w 90613"/>
                <a:gd name="connsiteY58" fmla="*/ 48440 h 52605"/>
                <a:gd name="connsiteX59" fmla="*/ 4568 w 90613"/>
                <a:gd name="connsiteY59" fmla="*/ 50731 h 52605"/>
                <a:gd name="connsiteX60" fmla="*/ 1038 w 90613"/>
                <a:gd name="connsiteY60" fmla="*/ 47559 h 52605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7455 w 90613"/>
                <a:gd name="connsiteY49" fmla="*/ 51991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9301 w 90613"/>
                <a:gd name="connsiteY49" fmla="*/ 51874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6201"/>
                <a:gd name="connsiteX1" fmla="*/ 5125 w 90613"/>
                <a:gd name="connsiteY1" fmla="*/ 46993 h 56201"/>
                <a:gd name="connsiteX2" fmla="*/ 6504 w 90613"/>
                <a:gd name="connsiteY2" fmla="*/ 43259 h 56201"/>
                <a:gd name="connsiteX3" fmla="*/ 8300 w 90613"/>
                <a:gd name="connsiteY3" fmla="*/ 37962 h 56201"/>
                <a:gd name="connsiteX4" fmla="*/ 14114 w 90613"/>
                <a:gd name="connsiteY4" fmla="*/ 33920 h 56201"/>
                <a:gd name="connsiteX5" fmla="*/ 16614 w 90613"/>
                <a:gd name="connsiteY5" fmla="*/ 26814 h 56201"/>
                <a:gd name="connsiteX6" fmla="*/ 17315 w 90613"/>
                <a:gd name="connsiteY6" fmla="*/ 23320 h 56201"/>
                <a:gd name="connsiteX7" fmla="*/ 22317 w 90613"/>
                <a:gd name="connsiteY7" fmla="*/ 19047 h 56201"/>
                <a:gd name="connsiteX8" fmla="*/ 24386 w 90613"/>
                <a:gd name="connsiteY8" fmla="*/ 16380 h 56201"/>
                <a:gd name="connsiteX9" fmla="*/ 24302 w 90613"/>
                <a:gd name="connsiteY9" fmla="*/ 12760 h 56201"/>
                <a:gd name="connsiteX10" fmla="*/ 21931 w 90613"/>
                <a:gd name="connsiteY10" fmla="*/ 8931 h 56201"/>
                <a:gd name="connsiteX11" fmla="*/ 27380 w 90613"/>
                <a:gd name="connsiteY11" fmla="*/ 961 h 56201"/>
                <a:gd name="connsiteX12" fmla="*/ 32191 w 90613"/>
                <a:gd name="connsiteY12" fmla="*/ 4586 h 56201"/>
                <a:gd name="connsiteX13" fmla="*/ 36371 w 90613"/>
                <a:gd name="connsiteY13" fmla="*/ 5875 h 56201"/>
                <a:gd name="connsiteX14" fmla="*/ 38939 w 90613"/>
                <a:gd name="connsiteY14" fmla="*/ 2560 h 56201"/>
                <a:gd name="connsiteX15" fmla="*/ 41837 w 90613"/>
                <a:gd name="connsiteY15" fmla="*/ 4380 h 56201"/>
                <a:gd name="connsiteX16" fmla="*/ 44124 w 90613"/>
                <a:gd name="connsiteY16" fmla="*/ 88 h 56201"/>
                <a:gd name="connsiteX17" fmla="*/ 49904 w 90613"/>
                <a:gd name="connsiteY17" fmla="*/ 1604 h 56201"/>
                <a:gd name="connsiteX18" fmla="*/ 51186 w 90613"/>
                <a:gd name="connsiteY18" fmla="*/ 2950 h 56201"/>
                <a:gd name="connsiteX19" fmla="*/ 46622 w 90613"/>
                <a:gd name="connsiteY19" fmla="*/ 5507 h 56201"/>
                <a:gd name="connsiteX20" fmla="*/ 47107 w 90613"/>
                <a:gd name="connsiteY20" fmla="*/ 7470 h 56201"/>
                <a:gd name="connsiteX21" fmla="*/ 54093 w 90613"/>
                <a:gd name="connsiteY21" fmla="*/ 8203 h 56201"/>
                <a:gd name="connsiteX22" fmla="*/ 57889 w 90613"/>
                <a:gd name="connsiteY22" fmla="*/ 11325 h 56201"/>
                <a:gd name="connsiteX23" fmla="*/ 60757 w 90613"/>
                <a:gd name="connsiteY23" fmla="*/ 11312 h 56201"/>
                <a:gd name="connsiteX24" fmla="*/ 64923 w 90613"/>
                <a:gd name="connsiteY24" fmla="*/ 10930 h 56201"/>
                <a:gd name="connsiteX25" fmla="*/ 67280 w 90613"/>
                <a:gd name="connsiteY25" fmla="*/ 7829 h 56201"/>
                <a:gd name="connsiteX26" fmla="*/ 70072 w 90613"/>
                <a:gd name="connsiteY26" fmla="*/ 6722 h 56201"/>
                <a:gd name="connsiteX27" fmla="*/ 74151 w 90613"/>
                <a:gd name="connsiteY27" fmla="*/ 10078 h 56201"/>
                <a:gd name="connsiteX28" fmla="*/ 83351 w 90613"/>
                <a:gd name="connsiteY28" fmla="*/ 14323 h 56201"/>
                <a:gd name="connsiteX29" fmla="*/ 83902 w 90613"/>
                <a:gd name="connsiteY29" fmla="*/ 17577 h 56201"/>
                <a:gd name="connsiteX30" fmla="*/ 90490 w 90613"/>
                <a:gd name="connsiteY30" fmla="*/ 18416 h 56201"/>
                <a:gd name="connsiteX31" fmla="*/ 88282 w 90613"/>
                <a:gd name="connsiteY31" fmla="*/ 20007 h 56201"/>
                <a:gd name="connsiteX32" fmla="*/ 89328 w 90613"/>
                <a:gd name="connsiteY32" fmla="*/ 22146 h 56201"/>
                <a:gd name="connsiteX33" fmla="*/ 85468 w 90613"/>
                <a:gd name="connsiteY33" fmla="*/ 23966 h 56201"/>
                <a:gd name="connsiteX34" fmla="*/ 80794 w 90613"/>
                <a:gd name="connsiteY34" fmla="*/ 25860 h 56201"/>
                <a:gd name="connsiteX35" fmla="*/ 80035 w 90613"/>
                <a:gd name="connsiteY35" fmla="*/ 28618 h 56201"/>
                <a:gd name="connsiteX36" fmla="*/ 74479 w 90613"/>
                <a:gd name="connsiteY36" fmla="*/ 29486 h 56201"/>
                <a:gd name="connsiteX37" fmla="*/ 70988 w 90613"/>
                <a:gd name="connsiteY37" fmla="*/ 30858 h 56201"/>
                <a:gd name="connsiteX38" fmla="*/ 68448 w 90613"/>
                <a:gd name="connsiteY38" fmla="*/ 28208 h 56201"/>
                <a:gd name="connsiteX39" fmla="*/ 64239 w 90613"/>
                <a:gd name="connsiteY39" fmla="*/ 29864 h 56201"/>
                <a:gd name="connsiteX40" fmla="*/ 62675 w 90613"/>
                <a:gd name="connsiteY40" fmla="*/ 32049 h 56201"/>
                <a:gd name="connsiteX41" fmla="*/ 63764 w 90613"/>
                <a:gd name="connsiteY41" fmla="*/ 33740 h 56201"/>
                <a:gd name="connsiteX42" fmla="*/ 58989 w 90613"/>
                <a:gd name="connsiteY42" fmla="*/ 37602 h 56201"/>
                <a:gd name="connsiteX43" fmla="*/ 66273 w 90613"/>
                <a:gd name="connsiteY43" fmla="*/ 38569 h 56201"/>
                <a:gd name="connsiteX44" fmla="*/ 64874 w 90613"/>
                <a:gd name="connsiteY44" fmla="*/ 42867 h 56201"/>
                <a:gd name="connsiteX45" fmla="*/ 62161 w 90613"/>
                <a:gd name="connsiteY45" fmla="*/ 42846 h 56201"/>
                <a:gd name="connsiteX46" fmla="*/ 59837 w 90613"/>
                <a:gd name="connsiteY46" fmla="*/ 45083 h 56201"/>
                <a:gd name="connsiteX47" fmla="*/ 60009 w 90613"/>
                <a:gd name="connsiteY47" fmla="*/ 46867 h 56201"/>
                <a:gd name="connsiteX48" fmla="*/ 60389 w 90613"/>
                <a:gd name="connsiteY48" fmla="*/ 49098 h 56201"/>
                <a:gd name="connsiteX49" fmla="*/ 59301 w 90613"/>
                <a:gd name="connsiteY49" fmla="*/ 51874 h 56201"/>
                <a:gd name="connsiteX50" fmla="*/ 57461 w 90613"/>
                <a:gd name="connsiteY50" fmla="*/ 54668 h 56201"/>
                <a:gd name="connsiteX51" fmla="*/ 51250 w 90613"/>
                <a:gd name="connsiteY51" fmla="*/ 54756 h 56201"/>
                <a:gd name="connsiteX52" fmla="*/ 40026 w 90613"/>
                <a:gd name="connsiteY52" fmla="*/ 36921 h 56201"/>
                <a:gd name="connsiteX53" fmla="*/ 33536 w 90613"/>
                <a:gd name="connsiteY53" fmla="*/ 36162 h 56201"/>
                <a:gd name="connsiteX54" fmla="*/ 34192 w 90613"/>
                <a:gd name="connsiteY54" fmla="*/ 37700 h 56201"/>
                <a:gd name="connsiteX55" fmla="*/ 33160 w 90613"/>
                <a:gd name="connsiteY55" fmla="*/ 38145 h 56201"/>
                <a:gd name="connsiteX56" fmla="*/ 31213 w 90613"/>
                <a:gd name="connsiteY56" fmla="*/ 36161 h 56201"/>
                <a:gd name="connsiteX57" fmla="*/ 28526 w 90613"/>
                <a:gd name="connsiteY57" fmla="*/ 34046 h 56201"/>
                <a:gd name="connsiteX58" fmla="*/ 7827 w 90613"/>
                <a:gd name="connsiteY58" fmla="*/ 48440 h 56201"/>
                <a:gd name="connsiteX59" fmla="*/ 4568 w 90613"/>
                <a:gd name="connsiteY59" fmla="*/ 50731 h 56201"/>
                <a:gd name="connsiteX60" fmla="*/ 1038 w 90613"/>
                <a:gd name="connsiteY60" fmla="*/ 47559 h 56201"/>
                <a:gd name="connsiteX0" fmla="*/ 1038 w 90613"/>
                <a:gd name="connsiteY0" fmla="*/ 47559 h 57943"/>
                <a:gd name="connsiteX1" fmla="*/ 5125 w 90613"/>
                <a:gd name="connsiteY1" fmla="*/ 46993 h 57943"/>
                <a:gd name="connsiteX2" fmla="*/ 6504 w 90613"/>
                <a:gd name="connsiteY2" fmla="*/ 43259 h 57943"/>
                <a:gd name="connsiteX3" fmla="*/ 8300 w 90613"/>
                <a:gd name="connsiteY3" fmla="*/ 37962 h 57943"/>
                <a:gd name="connsiteX4" fmla="*/ 14114 w 90613"/>
                <a:gd name="connsiteY4" fmla="*/ 33920 h 57943"/>
                <a:gd name="connsiteX5" fmla="*/ 16614 w 90613"/>
                <a:gd name="connsiteY5" fmla="*/ 26814 h 57943"/>
                <a:gd name="connsiteX6" fmla="*/ 17315 w 90613"/>
                <a:gd name="connsiteY6" fmla="*/ 23320 h 57943"/>
                <a:gd name="connsiteX7" fmla="*/ 22317 w 90613"/>
                <a:gd name="connsiteY7" fmla="*/ 19047 h 57943"/>
                <a:gd name="connsiteX8" fmla="*/ 24386 w 90613"/>
                <a:gd name="connsiteY8" fmla="*/ 16380 h 57943"/>
                <a:gd name="connsiteX9" fmla="*/ 24302 w 90613"/>
                <a:gd name="connsiteY9" fmla="*/ 12760 h 57943"/>
                <a:gd name="connsiteX10" fmla="*/ 21931 w 90613"/>
                <a:gd name="connsiteY10" fmla="*/ 8931 h 57943"/>
                <a:gd name="connsiteX11" fmla="*/ 27380 w 90613"/>
                <a:gd name="connsiteY11" fmla="*/ 961 h 57943"/>
                <a:gd name="connsiteX12" fmla="*/ 32191 w 90613"/>
                <a:gd name="connsiteY12" fmla="*/ 4586 h 57943"/>
                <a:gd name="connsiteX13" fmla="*/ 36371 w 90613"/>
                <a:gd name="connsiteY13" fmla="*/ 5875 h 57943"/>
                <a:gd name="connsiteX14" fmla="*/ 38939 w 90613"/>
                <a:gd name="connsiteY14" fmla="*/ 2560 h 57943"/>
                <a:gd name="connsiteX15" fmla="*/ 41837 w 90613"/>
                <a:gd name="connsiteY15" fmla="*/ 4380 h 57943"/>
                <a:gd name="connsiteX16" fmla="*/ 44124 w 90613"/>
                <a:gd name="connsiteY16" fmla="*/ 88 h 57943"/>
                <a:gd name="connsiteX17" fmla="*/ 49904 w 90613"/>
                <a:gd name="connsiteY17" fmla="*/ 1604 h 57943"/>
                <a:gd name="connsiteX18" fmla="*/ 51186 w 90613"/>
                <a:gd name="connsiteY18" fmla="*/ 2950 h 57943"/>
                <a:gd name="connsiteX19" fmla="*/ 46622 w 90613"/>
                <a:gd name="connsiteY19" fmla="*/ 5507 h 57943"/>
                <a:gd name="connsiteX20" fmla="*/ 47107 w 90613"/>
                <a:gd name="connsiteY20" fmla="*/ 7470 h 57943"/>
                <a:gd name="connsiteX21" fmla="*/ 54093 w 90613"/>
                <a:gd name="connsiteY21" fmla="*/ 8203 h 57943"/>
                <a:gd name="connsiteX22" fmla="*/ 57889 w 90613"/>
                <a:gd name="connsiteY22" fmla="*/ 11325 h 57943"/>
                <a:gd name="connsiteX23" fmla="*/ 60757 w 90613"/>
                <a:gd name="connsiteY23" fmla="*/ 11312 h 57943"/>
                <a:gd name="connsiteX24" fmla="*/ 64923 w 90613"/>
                <a:gd name="connsiteY24" fmla="*/ 10930 h 57943"/>
                <a:gd name="connsiteX25" fmla="*/ 67280 w 90613"/>
                <a:gd name="connsiteY25" fmla="*/ 7829 h 57943"/>
                <a:gd name="connsiteX26" fmla="*/ 70072 w 90613"/>
                <a:gd name="connsiteY26" fmla="*/ 6722 h 57943"/>
                <a:gd name="connsiteX27" fmla="*/ 74151 w 90613"/>
                <a:gd name="connsiteY27" fmla="*/ 10078 h 57943"/>
                <a:gd name="connsiteX28" fmla="*/ 83351 w 90613"/>
                <a:gd name="connsiteY28" fmla="*/ 14323 h 57943"/>
                <a:gd name="connsiteX29" fmla="*/ 83902 w 90613"/>
                <a:gd name="connsiteY29" fmla="*/ 17577 h 57943"/>
                <a:gd name="connsiteX30" fmla="*/ 90490 w 90613"/>
                <a:gd name="connsiteY30" fmla="*/ 18416 h 57943"/>
                <a:gd name="connsiteX31" fmla="*/ 88282 w 90613"/>
                <a:gd name="connsiteY31" fmla="*/ 20007 h 57943"/>
                <a:gd name="connsiteX32" fmla="*/ 89328 w 90613"/>
                <a:gd name="connsiteY32" fmla="*/ 22146 h 57943"/>
                <a:gd name="connsiteX33" fmla="*/ 85468 w 90613"/>
                <a:gd name="connsiteY33" fmla="*/ 23966 h 57943"/>
                <a:gd name="connsiteX34" fmla="*/ 80794 w 90613"/>
                <a:gd name="connsiteY34" fmla="*/ 25860 h 57943"/>
                <a:gd name="connsiteX35" fmla="*/ 80035 w 90613"/>
                <a:gd name="connsiteY35" fmla="*/ 28618 h 57943"/>
                <a:gd name="connsiteX36" fmla="*/ 74479 w 90613"/>
                <a:gd name="connsiteY36" fmla="*/ 29486 h 57943"/>
                <a:gd name="connsiteX37" fmla="*/ 70988 w 90613"/>
                <a:gd name="connsiteY37" fmla="*/ 30858 h 57943"/>
                <a:gd name="connsiteX38" fmla="*/ 68448 w 90613"/>
                <a:gd name="connsiteY38" fmla="*/ 28208 h 57943"/>
                <a:gd name="connsiteX39" fmla="*/ 64239 w 90613"/>
                <a:gd name="connsiteY39" fmla="*/ 29864 h 57943"/>
                <a:gd name="connsiteX40" fmla="*/ 62675 w 90613"/>
                <a:gd name="connsiteY40" fmla="*/ 32049 h 57943"/>
                <a:gd name="connsiteX41" fmla="*/ 63764 w 90613"/>
                <a:gd name="connsiteY41" fmla="*/ 33740 h 57943"/>
                <a:gd name="connsiteX42" fmla="*/ 58989 w 90613"/>
                <a:gd name="connsiteY42" fmla="*/ 37602 h 57943"/>
                <a:gd name="connsiteX43" fmla="*/ 66273 w 90613"/>
                <a:gd name="connsiteY43" fmla="*/ 38569 h 57943"/>
                <a:gd name="connsiteX44" fmla="*/ 64874 w 90613"/>
                <a:gd name="connsiteY44" fmla="*/ 42867 h 57943"/>
                <a:gd name="connsiteX45" fmla="*/ 62161 w 90613"/>
                <a:gd name="connsiteY45" fmla="*/ 42846 h 57943"/>
                <a:gd name="connsiteX46" fmla="*/ 59837 w 90613"/>
                <a:gd name="connsiteY46" fmla="*/ 45083 h 57943"/>
                <a:gd name="connsiteX47" fmla="*/ 60009 w 90613"/>
                <a:gd name="connsiteY47" fmla="*/ 46867 h 57943"/>
                <a:gd name="connsiteX48" fmla="*/ 60389 w 90613"/>
                <a:gd name="connsiteY48" fmla="*/ 49098 h 57943"/>
                <a:gd name="connsiteX49" fmla="*/ 59301 w 90613"/>
                <a:gd name="connsiteY49" fmla="*/ 51874 h 57943"/>
                <a:gd name="connsiteX50" fmla="*/ 57461 w 90613"/>
                <a:gd name="connsiteY50" fmla="*/ 54668 h 57943"/>
                <a:gd name="connsiteX51" fmla="*/ 51250 w 90613"/>
                <a:gd name="connsiteY51" fmla="*/ 54756 h 57943"/>
                <a:gd name="connsiteX52" fmla="*/ 47193 w 90613"/>
                <a:gd name="connsiteY52" fmla="*/ 56920 h 57943"/>
                <a:gd name="connsiteX53" fmla="*/ 33536 w 90613"/>
                <a:gd name="connsiteY53" fmla="*/ 36162 h 57943"/>
                <a:gd name="connsiteX54" fmla="*/ 34192 w 90613"/>
                <a:gd name="connsiteY54" fmla="*/ 37700 h 57943"/>
                <a:gd name="connsiteX55" fmla="*/ 33160 w 90613"/>
                <a:gd name="connsiteY55" fmla="*/ 38145 h 57943"/>
                <a:gd name="connsiteX56" fmla="*/ 31213 w 90613"/>
                <a:gd name="connsiteY56" fmla="*/ 36161 h 57943"/>
                <a:gd name="connsiteX57" fmla="*/ 28526 w 90613"/>
                <a:gd name="connsiteY57" fmla="*/ 34046 h 57943"/>
                <a:gd name="connsiteX58" fmla="*/ 7827 w 90613"/>
                <a:gd name="connsiteY58" fmla="*/ 48440 h 57943"/>
                <a:gd name="connsiteX59" fmla="*/ 4568 w 90613"/>
                <a:gd name="connsiteY59" fmla="*/ 50731 h 57943"/>
                <a:gd name="connsiteX60" fmla="*/ 1038 w 90613"/>
                <a:gd name="connsiteY60" fmla="*/ 47559 h 57943"/>
                <a:gd name="connsiteX0" fmla="*/ 1038 w 90613"/>
                <a:gd name="connsiteY0" fmla="*/ 47559 h 57154"/>
                <a:gd name="connsiteX1" fmla="*/ 5125 w 90613"/>
                <a:gd name="connsiteY1" fmla="*/ 46993 h 57154"/>
                <a:gd name="connsiteX2" fmla="*/ 6504 w 90613"/>
                <a:gd name="connsiteY2" fmla="*/ 43259 h 57154"/>
                <a:gd name="connsiteX3" fmla="*/ 8300 w 90613"/>
                <a:gd name="connsiteY3" fmla="*/ 37962 h 57154"/>
                <a:gd name="connsiteX4" fmla="*/ 14114 w 90613"/>
                <a:gd name="connsiteY4" fmla="*/ 33920 h 57154"/>
                <a:gd name="connsiteX5" fmla="*/ 16614 w 90613"/>
                <a:gd name="connsiteY5" fmla="*/ 26814 h 57154"/>
                <a:gd name="connsiteX6" fmla="*/ 17315 w 90613"/>
                <a:gd name="connsiteY6" fmla="*/ 23320 h 57154"/>
                <a:gd name="connsiteX7" fmla="*/ 22317 w 90613"/>
                <a:gd name="connsiteY7" fmla="*/ 19047 h 57154"/>
                <a:gd name="connsiteX8" fmla="*/ 24386 w 90613"/>
                <a:gd name="connsiteY8" fmla="*/ 16380 h 57154"/>
                <a:gd name="connsiteX9" fmla="*/ 24302 w 90613"/>
                <a:gd name="connsiteY9" fmla="*/ 12760 h 57154"/>
                <a:gd name="connsiteX10" fmla="*/ 21931 w 90613"/>
                <a:gd name="connsiteY10" fmla="*/ 8931 h 57154"/>
                <a:gd name="connsiteX11" fmla="*/ 27380 w 90613"/>
                <a:gd name="connsiteY11" fmla="*/ 961 h 57154"/>
                <a:gd name="connsiteX12" fmla="*/ 32191 w 90613"/>
                <a:gd name="connsiteY12" fmla="*/ 4586 h 57154"/>
                <a:gd name="connsiteX13" fmla="*/ 36371 w 90613"/>
                <a:gd name="connsiteY13" fmla="*/ 5875 h 57154"/>
                <a:gd name="connsiteX14" fmla="*/ 38939 w 90613"/>
                <a:gd name="connsiteY14" fmla="*/ 2560 h 57154"/>
                <a:gd name="connsiteX15" fmla="*/ 41837 w 90613"/>
                <a:gd name="connsiteY15" fmla="*/ 4380 h 57154"/>
                <a:gd name="connsiteX16" fmla="*/ 44124 w 90613"/>
                <a:gd name="connsiteY16" fmla="*/ 88 h 57154"/>
                <a:gd name="connsiteX17" fmla="*/ 49904 w 90613"/>
                <a:gd name="connsiteY17" fmla="*/ 1604 h 57154"/>
                <a:gd name="connsiteX18" fmla="*/ 51186 w 90613"/>
                <a:gd name="connsiteY18" fmla="*/ 2950 h 57154"/>
                <a:gd name="connsiteX19" fmla="*/ 46622 w 90613"/>
                <a:gd name="connsiteY19" fmla="*/ 5507 h 57154"/>
                <a:gd name="connsiteX20" fmla="*/ 47107 w 90613"/>
                <a:gd name="connsiteY20" fmla="*/ 7470 h 57154"/>
                <a:gd name="connsiteX21" fmla="*/ 54093 w 90613"/>
                <a:gd name="connsiteY21" fmla="*/ 8203 h 57154"/>
                <a:gd name="connsiteX22" fmla="*/ 57889 w 90613"/>
                <a:gd name="connsiteY22" fmla="*/ 11325 h 57154"/>
                <a:gd name="connsiteX23" fmla="*/ 60757 w 90613"/>
                <a:gd name="connsiteY23" fmla="*/ 11312 h 57154"/>
                <a:gd name="connsiteX24" fmla="*/ 64923 w 90613"/>
                <a:gd name="connsiteY24" fmla="*/ 10930 h 57154"/>
                <a:gd name="connsiteX25" fmla="*/ 67280 w 90613"/>
                <a:gd name="connsiteY25" fmla="*/ 7829 h 57154"/>
                <a:gd name="connsiteX26" fmla="*/ 70072 w 90613"/>
                <a:gd name="connsiteY26" fmla="*/ 6722 h 57154"/>
                <a:gd name="connsiteX27" fmla="*/ 74151 w 90613"/>
                <a:gd name="connsiteY27" fmla="*/ 10078 h 57154"/>
                <a:gd name="connsiteX28" fmla="*/ 83351 w 90613"/>
                <a:gd name="connsiteY28" fmla="*/ 14323 h 57154"/>
                <a:gd name="connsiteX29" fmla="*/ 83902 w 90613"/>
                <a:gd name="connsiteY29" fmla="*/ 17577 h 57154"/>
                <a:gd name="connsiteX30" fmla="*/ 90490 w 90613"/>
                <a:gd name="connsiteY30" fmla="*/ 18416 h 57154"/>
                <a:gd name="connsiteX31" fmla="*/ 88282 w 90613"/>
                <a:gd name="connsiteY31" fmla="*/ 20007 h 57154"/>
                <a:gd name="connsiteX32" fmla="*/ 89328 w 90613"/>
                <a:gd name="connsiteY32" fmla="*/ 22146 h 57154"/>
                <a:gd name="connsiteX33" fmla="*/ 85468 w 90613"/>
                <a:gd name="connsiteY33" fmla="*/ 23966 h 57154"/>
                <a:gd name="connsiteX34" fmla="*/ 80794 w 90613"/>
                <a:gd name="connsiteY34" fmla="*/ 25860 h 57154"/>
                <a:gd name="connsiteX35" fmla="*/ 80035 w 90613"/>
                <a:gd name="connsiteY35" fmla="*/ 28618 h 57154"/>
                <a:gd name="connsiteX36" fmla="*/ 74479 w 90613"/>
                <a:gd name="connsiteY36" fmla="*/ 29486 h 57154"/>
                <a:gd name="connsiteX37" fmla="*/ 70988 w 90613"/>
                <a:gd name="connsiteY37" fmla="*/ 30858 h 57154"/>
                <a:gd name="connsiteX38" fmla="*/ 68448 w 90613"/>
                <a:gd name="connsiteY38" fmla="*/ 28208 h 57154"/>
                <a:gd name="connsiteX39" fmla="*/ 64239 w 90613"/>
                <a:gd name="connsiteY39" fmla="*/ 29864 h 57154"/>
                <a:gd name="connsiteX40" fmla="*/ 62675 w 90613"/>
                <a:gd name="connsiteY40" fmla="*/ 32049 h 57154"/>
                <a:gd name="connsiteX41" fmla="*/ 63764 w 90613"/>
                <a:gd name="connsiteY41" fmla="*/ 33740 h 57154"/>
                <a:gd name="connsiteX42" fmla="*/ 58989 w 90613"/>
                <a:gd name="connsiteY42" fmla="*/ 37602 h 57154"/>
                <a:gd name="connsiteX43" fmla="*/ 66273 w 90613"/>
                <a:gd name="connsiteY43" fmla="*/ 38569 h 57154"/>
                <a:gd name="connsiteX44" fmla="*/ 64874 w 90613"/>
                <a:gd name="connsiteY44" fmla="*/ 42867 h 57154"/>
                <a:gd name="connsiteX45" fmla="*/ 62161 w 90613"/>
                <a:gd name="connsiteY45" fmla="*/ 42846 h 57154"/>
                <a:gd name="connsiteX46" fmla="*/ 59837 w 90613"/>
                <a:gd name="connsiteY46" fmla="*/ 45083 h 57154"/>
                <a:gd name="connsiteX47" fmla="*/ 60009 w 90613"/>
                <a:gd name="connsiteY47" fmla="*/ 46867 h 57154"/>
                <a:gd name="connsiteX48" fmla="*/ 60389 w 90613"/>
                <a:gd name="connsiteY48" fmla="*/ 49098 h 57154"/>
                <a:gd name="connsiteX49" fmla="*/ 59301 w 90613"/>
                <a:gd name="connsiteY49" fmla="*/ 51874 h 57154"/>
                <a:gd name="connsiteX50" fmla="*/ 57461 w 90613"/>
                <a:gd name="connsiteY50" fmla="*/ 54668 h 57154"/>
                <a:gd name="connsiteX51" fmla="*/ 51250 w 90613"/>
                <a:gd name="connsiteY51" fmla="*/ 54756 h 57154"/>
                <a:gd name="connsiteX52" fmla="*/ 47193 w 90613"/>
                <a:gd name="connsiteY52" fmla="*/ 56920 h 57154"/>
                <a:gd name="connsiteX53" fmla="*/ 42259 w 90613"/>
                <a:gd name="connsiteY53" fmla="*/ 54924 h 57154"/>
                <a:gd name="connsiteX54" fmla="*/ 34192 w 90613"/>
                <a:gd name="connsiteY54" fmla="*/ 37700 h 57154"/>
                <a:gd name="connsiteX55" fmla="*/ 33160 w 90613"/>
                <a:gd name="connsiteY55" fmla="*/ 38145 h 57154"/>
                <a:gd name="connsiteX56" fmla="*/ 31213 w 90613"/>
                <a:gd name="connsiteY56" fmla="*/ 36161 h 57154"/>
                <a:gd name="connsiteX57" fmla="*/ 28526 w 90613"/>
                <a:gd name="connsiteY57" fmla="*/ 34046 h 57154"/>
                <a:gd name="connsiteX58" fmla="*/ 7827 w 90613"/>
                <a:gd name="connsiteY58" fmla="*/ 48440 h 57154"/>
                <a:gd name="connsiteX59" fmla="*/ 4568 w 90613"/>
                <a:gd name="connsiteY59" fmla="*/ 50731 h 57154"/>
                <a:gd name="connsiteX60" fmla="*/ 1038 w 90613"/>
                <a:gd name="connsiteY60" fmla="*/ 47559 h 57154"/>
                <a:gd name="connsiteX0" fmla="*/ 1038 w 90613"/>
                <a:gd name="connsiteY0" fmla="*/ 47559 h 57469"/>
                <a:gd name="connsiteX1" fmla="*/ 5125 w 90613"/>
                <a:gd name="connsiteY1" fmla="*/ 46993 h 57469"/>
                <a:gd name="connsiteX2" fmla="*/ 6504 w 90613"/>
                <a:gd name="connsiteY2" fmla="*/ 43259 h 57469"/>
                <a:gd name="connsiteX3" fmla="*/ 8300 w 90613"/>
                <a:gd name="connsiteY3" fmla="*/ 37962 h 57469"/>
                <a:gd name="connsiteX4" fmla="*/ 14114 w 90613"/>
                <a:gd name="connsiteY4" fmla="*/ 33920 h 57469"/>
                <a:gd name="connsiteX5" fmla="*/ 16614 w 90613"/>
                <a:gd name="connsiteY5" fmla="*/ 26814 h 57469"/>
                <a:gd name="connsiteX6" fmla="*/ 17315 w 90613"/>
                <a:gd name="connsiteY6" fmla="*/ 23320 h 57469"/>
                <a:gd name="connsiteX7" fmla="*/ 22317 w 90613"/>
                <a:gd name="connsiteY7" fmla="*/ 19047 h 57469"/>
                <a:gd name="connsiteX8" fmla="*/ 24386 w 90613"/>
                <a:gd name="connsiteY8" fmla="*/ 16380 h 57469"/>
                <a:gd name="connsiteX9" fmla="*/ 24302 w 90613"/>
                <a:gd name="connsiteY9" fmla="*/ 12760 h 57469"/>
                <a:gd name="connsiteX10" fmla="*/ 21931 w 90613"/>
                <a:gd name="connsiteY10" fmla="*/ 8931 h 57469"/>
                <a:gd name="connsiteX11" fmla="*/ 27380 w 90613"/>
                <a:gd name="connsiteY11" fmla="*/ 961 h 57469"/>
                <a:gd name="connsiteX12" fmla="*/ 32191 w 90613"/>
                <a:gd name="connsiteY12" fmla="*/ 4586 h 57469"/>
                <a:gd name="connsiteX13" fmla="*/ 36371 w 90613"/>
                <a:gd name="connsiteY13" fmla="*/ 5875 h 57469"/>
                <a:gd name="connsiteX14" fmla="*/ 38939 w 90613"/>
                <a:gd name="connsiteY14" fmla="*/ 2560 h 57469"/>
                <a:gd name="connsiteX15" fmla="*/ 41837 w 90613"/>
                <a:gd name="connsiteY15" fmla="*/ 4380 h 57469"/>
                <a:gd name="connsiteX16" fmla="*/ 44124 w 90613"/>
                <a:gd name="connsiteY16" fmla="*/ 88 h 57469"/>
                <a:gd name="connsiteX17" fmla="*/ 49904 w 90613"/>
                <a:gd name="connsiteY17" fmla="*/ 1604 h 57469"/>
                <a:gd name="connsiteX18" fmla="*/ 51186 w 90613"/>
                <a:gd name="connsiteY18" fmla="*/ 2950 h 57469"/>
                <a:gd name="connsiteX19" fmla="*/ 46622 w 90613"/>
                <a:gd name="connsiteY19" fmla="*/ 5507 h 57469"/>
                <a:gd name="connsiteX20" fmla="*/ 47107 w 90613"/>
                <a:gd name="connsiteY20" fmla="*/ 7470 h 57469"/>
                <a:gd name="connsiteX21" fmla="*/ 54093 w 90613"/>
                <a:gd name="connsiteY21" fmla="*/ 8203 h 57469"/>
                <a:gd name="connsiteX22" fmla="*/ 57889 w 90613"/>
                <a:gd name="connsiteY22" fmla="*/ 11325 h 57469"/>
                <a:gd name="connsiteX23" fmla="*/ 60757 w 90613"/>
                <a:gd name="connsiteY23" fmla="*/ 11312 h 57469"/>
                <a:gd name="connsiteX24" fmla="*/ 64923 w 90613"/>
                <a:gd name="connsiteY24" fmla="*/ 10930 h 57469"/>
                <a:gd name="connsiteX25" fmla="*/ 67280 w 90613"/>
                <a:gd name="connsiteY25" fmla="*/ 7829 h 57469"/>
                <a:gd name="connsiteX26" fmla="*/ 70072 w 90613"/>
                <a:gd name="connsiteY26" fmla="*/ 6722 h 57469"/>
                <a:gd name="connsiteX27" fmla="*/ 74151 w 90613"/>
                <a:gd name="connsiteY27" fmla="*/ 10078 h 57469"/>
                <a:gd name="connsiteX28" fmla="*/ 83351 w 90613"/>
                <a:gd name="connsiteY28" fmla="*/ 14323 h 57469"/>
                <a:gd name="connsiteX29" fmla="*/ 83902 w 90613"/>
                <a:gd name="connsiteY29" fmla="*/ 17577 h 57469"/>
                <a:gd name="connsiteX30" fmla="*/ 90490 w 90613"/>
                <a:gd name="connsiteY30" fmla="*/ 18416 h 57469"/>
                <a:gd name="connsiteX31" fmla="*/ 88282 w 90613"/>
                <a:gd name="connsiteY31" fmla="*/ 20007 h 57469"/>
                <a:gd name="connsiteX32" fmla="*/ 89328 w 90613"/>
                <a:gd name="connsiteY32" fmla="*/ 22146 h 57469"/>
                <a:gd name="connsiteX33" fmla="*/ 85468 w 90613"/>
                <a:gd name="connsiteY33" fmla="*/ 23966 h 57469"/>
                <a:gd name="connsiteX34" fmla="*/ 80794 w 90613"/>
                <a:gd name="connsiteY34" fmla="*/ 25860 h 57469"/>
                <a:gd name="connsiteX35" fmla="*/ 80035 w 90613"/>
                <a:gd name="connsiteY35" fmla="*/ 28618 h 57469"/>
                <a:gd name="connsiteX36" fmla="*/ 74479 w 90613"/>
                <a:gd name="connsiteY36" fmla="*/ 29486 h 57469"/>
                <a:gd name="connsiteX37" fmla="*/ 70988 w 90613"/>
                <a:gd name="connsiteY37" fmla="*/ 30858 h 57469"/>
                <a:gd name="connsiteX38" fmla="*/ 68448 w 90613"/>
                <a:gd name="connsiteY38" fmla="*/ 28208 h 57469"/>
                <a:gd name="connsiteX39" fmla="*/ 64239 w 90613"/>
                <a:gd name="connsiteY39" fmla="*/ 29864 h 57469"/>
                <a:gd name="connsiteX40" fmla="*/ 62675 w 90613"/>
                <a:gd name="connsiteY40" fmla="*/ 32049 h 57469"/>
                <a:gd name="connsiteX41" fmla="*/ 63764 w 90613"/>
                <a:gd name="connsiteY41" fmla="*/ 33740 h 57469"/>
                <a:gd name="connsiteX42" fmla="*/ 58989 w 90613"/>
                <a:gd name="connsiteY42" fmla="*/ 37602 h 57469"/>
                <a:gd name="connsiteX43" fmla="*/ 66273 w 90613"/>
                <a:gd name="connsiteY43" fmla="*/ 38569 h 57469"/>
                <a:gd name="connsiteX44" fmla="*/ 64874 w 90613"/>
                <a:gd name="connsiteY44" fmla="*/ 42867 h 57469"/>
                <a:gd name="connsiteX45" fmla="*/ 62161 w 90613"/>
                <a:gd name="connsiteY45" fmla="*/ 42846 h 57469"/>
                <a:gd name="connsiteX46" fmla="*/ 59837 w 90613"/>
                <a:gd name="connsiteY46" fmla="*/ 45083 h 57469"/>
                <a:gd name="connsiteX47" fmla="*/ 60009 w 90613"/>
                <a:gd name="connsiteY47" fmla="*/ 46867 h 57469"/>
                <a:gd name="connsiteX48" fmla="*/ 60389 w 90613"/>
                <a:gd name="connsiteY48" fmla="*/ 49098 h 57469"/>
                <a:gd name="connsiteX49" fmla="*/ 59301 w 90613"/>
                <a:gd name="connsiteY49" fmla="*/ 51874 h 57469"/>
                <a:gd name="connsiteX50" fmla="*/ 57461 w 90613"/>
                <a:gd name="connsiteY50" fmla="*/ 54668 h 57469"/>
                <a:gd name="connsiteX51" fmla="*/ 51250 w 90613"/>
                <a:gd name="connsiteY51" fmla="*/ 54756 h 57469"/>
                <a:gd name="connsiteX52" fmla="*/ 48773 w 90613"/>
                <a:gd name="connsiteY52" fmla="*/ 57361 h 57469"/>
                <a:gd name="connsiteX53" fmla="*/ 42259 w 90613"/>
                <a:gd name="connsiteY53" fmla="*/ 54924 h 57469"/>
                <a:gd name="connsiteX54" fmla="*/ 34192 w 90613"/>
                <a:gd name="connsiteY54" fmla="*/ 37700 h 57469"/>
                <a:gd name="connsiteX55" fmla="*/ 33160 w 90613"/>
                <a:gd name="connsiteY55" fmla="*/ 38145 h 57469"/>
                <a:gd name="connsiteX56" fmla="*/ 31213 w 90613"/>
                <a:gd name="connsiteY56" fmla="*/ 36161 h 57469"/>
                <a:gd name="connsiteX57" fmla="*/ 28526 w 90613"/>
                <a:gd name="connsiteY57" fmla="*/ 34046 h 57469"/>
                <a:gd name="connsiteX58" fmla="*/ 7827 w 90613"/>
                <a:gd name="connsiteY58" fmla="*/ 48440 h 57469"/>
                <a:gd name="connsiteX59" fmla="*/ 4568 w 90613"/>
                <a:gd name="connsiteY59" fmla="*/ 50731 h 57469"/>
                <a:gd name="connsiteX60" fmla="*/ 1038 w 90613"/>
                <a:gd name="connsiteY60" fmla="*/ 47559 h 57469"/>
                <a:gd name="connsiteX0" fmla="*/ 1038 w 90613"/>
                <a:gd name="connsiteY0" fmla="*/ 47559 h 57958"/>
                <a:gd name="connsiteX1" fmla="*/ 5125 w 90613"/>
                <a:gd name="connsiteY1" fmla="*/ 46993 h 57958"/>
                <a:gd name="connsiteX2" fmla="*/ 6504 w 90613"/>
                <a:gd name="connsiteY2" fmla="*/ 43259 h 57958"/>
                <a:gd name="connsiteX3" fmla="*/ 8300 w 90613"/>
                <a:gd name="connsiteY3" fmla="*/ 37962 h 57958"/>
                <a:gd name="connsiteX4" fmla="*/ 14114 w 90613"/>
                <a:gd name="connsiteY4" fmla="*/ 33920 h 57958"/>
                <a:gd name="connsiteX5" fmla="*/ 16614 w 90613"/>
                <a:gd name="connsiteY5" fmla="*/ 26814 h 57958"/>
                <a:gd name="connsiteX6" fmla="*/ 17315 w 90613"/>
                <a:gd name="connsiteY6" fmla="*/ 23320 h 57958"/>
                <a:gd name="connsiteX7" fmla="*/ 22317 w 90613"/>
                <a:gd name="connsiteY7" fmla="*/ 19047 h 57958"/>
                <a:gd name="connsiteX8" fmla="*/ 24386 w 90613"/>
                <a:gd name="connsiteY8" fmla="*/ 16380 h 57958"/>
                <a:gd name="connsiteX9" fmla="*/ 24302 w 90613"/>
                <a:gd name="connsiteY9" fmla="*/ 12760 h 57958"/>
                <a:gd name="connsiteX10" fmla="*/ 21931 w 90613"/>
                <a:gd name="connsiteY10" fmla="*/ 8931 h 57958"/>
                <a:gd name="connsiteX11" fmla="*/ 27380 w 90613"/>
                <a:gd name="connsiteY11" fmla="*/ 961 h 57958"/>
                <a:gd name="connsiteX12" fmla="*/ 32191 w 90613"/>
                <a:gd name="connsiteY12" fmla="*/ 4586 h 57958"/>
                <a:gd name="connsiteX13" fmla="*/ 36371 w 90613"/>
                <a:gd name="connsiteY13" fmla="*/ 5875 h 57958"/>
                <a:gd name="connsiteX14" fmla="*/ 38939 w 90613"/>
                <a:gd name="connsiteY14" fmla="*/ 2560 h 57958"/>
                <a:gd name="connsiteX15" fmla="*/ 41837 w 90613"/>
                <a:gd name="connsiteY15" fmla="*/ 4380 h 57958"/>
                <a:gd name="connsiteX16" fmla="*/ 44124 w 90613"/>
                <a:gd name="connsiteY16" fmla="*/ 88 h 57958"/>
                <a:gd name="connsiteX17" fmla="*/ 49904 w 90613"/>
                <a:gd name="connsiteY17" fmla="*/ 1604 h 57958"/>
                <a:gd name="connsiteX18" fmla="*/ 51186 w 90613"/>
                <a:gd name="connsiteY18" fmla="*/ 2950 h 57958"/>
                <a:gd name="connsiteX19" fmla="*/ 46622 w 90613"/>
                <a:gd name="connsiteY19" fmla="*/ 5507 h 57958"/>
                <a:gd name="connsiteX20" fmla="*/ 47107 w 90613"/>
                <a:gd name="connsiteY20" fmla="*/ 7470 h 57958"/>
                <a:gd name="connsiteX21" fmla="*/ 54093 w 90613"/>
                <a:gd name="connsiteY21" fmla="*/ 8203 h 57958"/>
                <a:gd name="connsiteX22" fmla="*/ 57889 w 90613"/>
                <a:gd name="connsiteY22" fmla="*/ 11325 h 57958"/>
                <a:gd name="connsiteX23" fmla="*/ 60757 w 90613"/>
                <a:gd name="connsiteY23" fmla="*/ 11312 h 57958"/>
                <a:gd name="connsiteX24" fmla="*/ 64923 w 90613"/>
                <a:gd name="connsiteY24" fmla="*/ 10930 h 57958"/>
                <a:gd name="connsiteX25" fmla="*/ 67280 w 90613"/>
                <a:gd name="connsiteY25" fmla="*/ 7829 h 57958"/>
                <a:gd name="connsiteX26" fmla="*/ 70072 w 90613"/>
                <a:gd name="connsiteY26" fmla="*/ 6722 h 57958"/>
                <a:gd name="connsiteX27" fmla="*/ 74151 w 90613"/>
                <a:gd name="connsiteY27" fmla="*/ 10078 h 57958"/>
                <a:gd name="connsiteX28" fmla="*/ 83351 w 90613"/>
                <a:gd name="connsiteY28" fmla="*/ 14323 h 57958"/>
                <a:gd name="connsiteX29" fmla="*/ 83902 w 90613"/>
                <a:gd name="connsiteY29" fmla="*/ 17577 h 57958"/>
                <a:gd name="connsiteX30" fmla="*/ 90490 w 90613"/>
                <a:gd name="connsiteY30" fmla="*/ 18416 h 57958"/>
                <a:gd name="connsiteX31" fmla="*/ 88282 w 90613"/>
                <a:gd name="connsiteY31" fmla="*/ 20007 h 57958"/>
                <a:gd name="connsiteX32" fmla="*/ 89328 w 90613"/>
                <a:gd name="connsiteY32" fmla="*/ 22146 h 57958"/>
                <a:gd name="connsiteX33" fmla="*/ 85468 w 90613"/>
                <a:gd name="connsiteY33" fmla="*/ 23966 h 57958"/>
                <a:gd name="connsiteX34" fmla="*/ 80794 w 90613"/>
                <a:gd name="connsiteY34" fmla="*/ 25860 h 57958"/>
                <a:gd name="connsiteX35" fmla="*/ 80035 w 90613"/>
                <a:gd name="connsiteY35" fmla="*/ 28618 h 57958"/>
                <a:gd name="connsiteX36" fmla="*/ 74479 w 90613"/>
                <a:gd name="connsiteY36" fmla="*/ 29486 h 57958"/>
                <a:gd name="connsiteX37" fmla="*/ 70988 w 90613"/>
                <a:gd name="connsiteY37" fmla="*/ 30858 h 57958"/>
                <a:gd name="connsiteX38" fmla="*/ 68448 w 90613"/>
                <a:gd name="connsiteY38" fmla="*/ 28208 h 57958"/>
                <a:gd name="connsiteX39" fmla="*/ 64239 w 90613"/>
                <a:gd name="connsiteY39" fmla="*/ 29864 h 57958"/>
                <a:gd name="connsiteX40" fmla="*/ 62675 w 90613"/>
                <a:gd name="connsiteY40" fmla="*/ 32049 h 57958"/>
                <a:gd name="connsiteX41" fmla="*/ 63764 w 90613"/>
                <a:gd name="connsiteY41" fmla="*/ 33740 h 57958"/>
                <a:gd name="connsiteX42" fmla="*/ 58989 w 90613"/>
                <a:gd name="connsiteY42" fmla="*/ 37602 h 57958"/>
                <a:gd name="connsiteX43" fmla="*/ 66273 w 90613"/>
                <a:gd name="connsiteY43" fmla="*/ 38569 h 57958"/>
                <a:gd name="connsiteX44" fmla="*/ 64874 w 90613"/>
                <a:gd name="connsiteY44" fmla="*/ 42867 h 57958"/>
                <a:gd name="connsiteX45" fmla="*/ 62161 w 90613"/>
                <a:gd name="connsiteY45" fmla="*/ 42846 h 57958"/>
                <a:gd name="connsiteX46" fmla="*/ 59837 w 90613"/>
                <a:gd name="connsiteY46" fmla="*/ 45083 h 57958"/>
                <a:gd name="connsiteX47" fmla="*/ 60009 w 90613"/>
                <a:gd name="connsiteY47" fmla="*/ 46867 h 57958"/>
                <a:gd name="connsiteX48" fmla="*/ 60389 w 90613"/>
                <a:gd name="connsiteY48" fmla="*/ 49098 h 57958"/>
                <a:gd name="connsiteX49" fmla="*/ 59301 w 90613"/>
                <a:gd name="connsiteY49" fmla="*/ 51874 h 57958"/>
                <a:gd name="connsiteX50" fmla="*/ 57461 w 90613"/>
                <a:gd name="connsiteY50" fmla="*/ 54668 h 57958"/>
                <a:gd name="connsiteX51" fmla="*/ 51250 w 90613"/>
                <a:gd name="connsiteY51" fmla="*/ 54756 h 57958"/>
                <a:gd name="connsiteX52" fmla="*/ 48773 w 90613"/>
                <a:gd name="connsiteY52" fmla="*/ 57361 h 57958"/>
                <a:gd name="connsiteX53" fmla="*/ 42259 w 90613"/>
                <a:gd name="connsiteY53" fmla="*/ 54924 h 57958"/>
                <a:gd name="connsiteX54" fmla="*/ 36692 w 90613"/>
                <a:gd name="connsiteY54" fmla="*/ 57111 h 57958"/>
                <a:gd name="connsiteX55" fmla="*/ 33160 w 90613"/>
                <a:gd name="connsiteY55" fmla="*/ 38145 h 57958"/>
                <a:gd name="connsiteX56" fmla="*/ 31213 w 90613"/>
                <a:gd name="connsiteY56" fmla="*/ 36161 h 57958"/>
                <a:gd name="connsiteX57" fmla="*/ 28526 w 90613"/>
                <a:gd name="connsiteY57" fmla="*/ 34046 h 57958"/>
                <a:gd name="connsiteX58" fmla="*/ 7827 w 90613"/>
                <a:gd name="connsiteY58" fmla="*/ 48440 h 57958"/>
                <a:gd name="connsiteX59" fmla="*/ 4568 w 90613"/>
                <a:gd name="connsiteY59" fmla="*/ 50731 h 57958"/>
                <a:gd name="connsiteX60" fmla="*/ 1038 w 90613"/>
                <a:gd name="connsiteY60" fmla="*/ 47559 h 57958"/>
                <a:gd name="connsiteX0" fmla="*/ 1038 w 90613"/>
                <a:gd name="connsiteY0" fmla="*/ 47559 h 57361"/>
                <a:gd name="connsiteX1" fmla="*/ 5125 w 90613"/>
                <a:gd name="connsiteY1" fmla="*/ 46993 h 57361"/>
                <a:gd name="connsiteX2" fmla="*/ 6504 w 90613"/>
                <a:gd name="connsiteY2" fmla="*/ 43259 h 57361"/>
                <a:gd name="connsiteX3" fmla="*/ 8300 w 90613"/>
                <a:gd name="connsiteY3" fmla="*/ 37962 h 57361"/>
                <a:gd name="connsiteX4" fmla="*/ 14114 w 90613"/>
                <a:gd name="connsiteY4" fmla="*/ 33920 h 57361"/>
                <a:gd name="connsiteX5" fmla="*/ 16614 w 90613"/>
                <a:gd name="connsiteY5" fmla="*/ 26814 h 57361"/>
                <a:gd name="connsiteX6" fmla="*/ 17315 w 90613"/>
                <a:gd name="connsiteY6" fmla="*/ 23320 h 57361"/>
                <a:gd name="connsiteX7" fmla="*/ 22317 w 90613"/>
                <a:gd name="connsiteY7" fmla="*/ 19047 h 57361"/>
                <a:gd name="connsiteX8" fmla="*/ 24386 w 90613"/>
                <a:gd name="connsiteY8" fmla="*/ 16380 h 57361"/>
                <a:gd name="connsiteX9" fmla="*/ 24302 w 90613"/>
                <a:gd name="connsiteY9" fmla="*/ 12760 h 57361"/>
                <a:gd name="connsiteX10" fmla="*/ 21931 w 90613"/>
                <a:gd name="connsiteY10" fmla="*/ 8931 h 57361"/>
                <a:gd name="connsiteX11" fmla="*/ 27380 w 90613"/>
                <a:gd name="connsiteY11" fmla="*/ 961 h 57361"/>
                <a:gd name="connsiteX12" fmla="*/ 32191 w 90613"/>
                <a:gd name="connsiteY12" fmla="*/ 4586 h 57361"/>
                <a:gd name="connsiteX13" fmla="*/ 36371 w 90613"/>
                <a:gd name="connsiteY13" fmla="*/ 5875 h 57361"/>
                <a:gd name="connsiteX14" fmla="*/ 38939 w 90613"/>
                <a:gd name="connsiteY14" fmla="*/ 2560 h 57361"/>
                <a:gd name="connsiteX15" fmla="*/ 41837 w 90613"/>
                <a:gd name="connsiteY15" fmla="*/ 4380 h 57361"/>
                <a:gd name="connsiteX16" fmla="*/ 44124 w 90613"/>
                <a:gd name="connsiteY16" fmla="*/ 88 h 57361"/>
                <a:gd name="connsiteX17" fmla="*/ 49904 w 90613"/>
                <a:gd name="connsiteY17" fmla="*/ 1604 h 57361"/>
                <a:gd name="connsiteX18" fmla="*/ 51186 w 90613"/>
                <a:gd name="connsiteY18" fmla="*/ 2950 h 57361"/>
                <a:gd name="connsiteX19" fmla="*/ 46622 w 90613"/>
                <a:gd name="connsiteY19" fmla="*/ 5507 h 57361"/>
                <a:gd name="connsiteX20" fmla="*/ 47107 w 90613"/>
                <a:gd name="connsiteY20" fmla="*/ 7470 h 57361"/>
                <a:gd name="connsiteX21" fmla="*/ 54093 w 90613"/>
                <a:gd name="connsiteY21" fmla="*/ 8203 h 57361"/>
                <a:gd name="connsiteX22" fmla="*/ 57889 w 90613"/>
                <a:gd name="connsiteY22" fmla="*/ 11325 h 57361"/>
                <a:gd name="connsiteX23" fmla="*/ 60757 w 90613"/>
                <a:gd name="connsiteY23" fmla="*/ 11312 h 57361"/>
                <a:gd name="connsiteX24" fmla="*/ 64923 w 90613"/>
                <a:gd name="connsiteY24" fmla="*/ 10930 h 57361"/>
                <a:gd name="connsiteX25" fmla="*/ 67280 w 90613"/>
                <a:gd name="connsiteY25" fmla="*/ 7829 h 57361"/>
                <a:gd name="connsiteX26" fmla="*/ 70072 w 90613"/>
                <a:gd name="connsiteY26" fmla="*/ 6722 h 57361"/>
                <a:gd name="connsiteX27" fmla="*/ 74151 w 90613"/>
                <a:gd name="connsiteY27" fmla="*/ 10078 h 57361"/>
                <a:gd name="connsiteX28" fmla="*/ 83351 w 90613"/>
                <a:gd name="connsiteY28" fmla="*/ 14323 h 57361"/>
                <a:gd name="connsiteX29" fmla="*/ 83902 w 90613"/>
                <a:gd name="connsiteY29" fmla="*/ 17577 h 57361"/>
                <a:gd name="connsiteX30" fmla="*/ 90490 w 90613"/>
                <a:gd name="connsiteY30" fmla="*/ 18416 h 57361"/>
                <a:gd name="connsiteX31" fmla="*/ 88282 w 90613"/>
                <a:gd name="connsiteY31" fmla="*/ 20007 h 57361"/>
                <a:gd name="connsiteX32" fmla="*/ 89328 w 90613"/>
                <a:gd name="connsiteY32" fmla="*/ 22146 h 57361"/>
                <a:gd name="connsiteX33" fmla="*/ 85468 w 90613"/>
                <a:gd name="connsiteY33" fmla="*/ 23966 h 57361"/>
                <a:gd name="connsiteX34" fmla="*/ 80794 w 90613"/>
                <a:gd name="connsiteY34" fmla="*/ 25860 h 57361"/>
                <a:gd name="connsiteX35" fmla="*/ 80035 w 90613"/>
                <a:gd name="connsiteY35" fmla="*/ 28618 h 57361"/>
                <a:gd name="connsiteX36" fmla="*/ 74479 w 90613"/>
                <a:gd name="connsiteY36" fmla="*/ 29486 h 57361"/>
                <a:gd name="connsiteX37" fmla="*/ 70988 w 90613"/>
                <a:gd name="connsiteY37" fmla="*/ 30858 h 57361"/>
                <a:gd name="connsiteX38" fmla="*/ 68448 w 90613"/>
                <a:gd name="connsiteY38" fmla="*/ 28208 h 57361"/>
                <a:gd name="connsiteX39" fmla="*/ 64239 w 90613"/>
                <a:gd name="connsiteY39" fmla="*/ 29864 h 57361"/>
                <a:gd name="connsiteX40" fmla="*/ 62675 w 90613"/>
                <a:gd name="connsiteY40" fmla="*/ 32049 h 57361"/>
                <a:gd name="connsiteX41" fmla="*/ 63764 w 90613"/>
                <a:gd name="connsiteY41" fmla="*/ 33740 h 57361"/>
                <a:gd name="connsiteX42" fmla="*/ 58989 w 90613"/>
                <a:gd name="connsiteY42" fmla="*/ 37602 h 57361"/>
                <a:gd name="connsiteX43" fmla="*/ 66273 w 90613"/>
                <a:gd name="connsiteY43" fmla="*/ 38569 h 57361"/>
                <a:gd name="connsiteX44" fmla="*/ 64874 w 90613"/>
                <a:gd name="connsiteY44" fmla="*/ 42867 h 57361"/>
                <a:gd name="connsiteX45" fmla="*/ 62161 w 90613"/>
                <a:gd name="connsiteY45" fmla="*/ 42846 h 57361"/>
                <a:gd name="connsiteX46" fmla="*/ 59837 w 90613"/>
                <a:gd name="connsiteY46" fmla="*/ 45083 h 57361"/>
                <a:gd name="connsiteX47" fmla="*/ 60009 w 90613"/>
                <a:gd name="connsiteY47" fmla="*/ 46867 h 57361"/>
                <a:gd name="connsiteX48" fmla="*/ 60389 w 90613"/>
                <a:gd name="connsiteY48" fmla="*/ 49098 h 57361"/>
                <a:gd name="connsiteX49" fmla="*/ 59301 w 90613"/>
                <a:gd name="connsiteY49" fmla="*/ 51874 h 57361"/>
                <a:gd name="connsiteX50" fmla="*/ 57461 w 90613"/>
                <a:gd name="connsiteY50" fmla="*/ 54668 h 57361"/>
                <a:gd name="connsiteX51" fmla="*/ 51250 w 90613"/>
                <a:gd name="connsiteY51" fmla="*/ 54756 h 57361"/>
                <a:gd name="connsiteX52" fmla="*/ 48773 w 90613"/>
                <a:gd name="connsiteY52" fmla="*/ 57361 h 57361"/>
                <a:gd name="connsiteX53" fmla="*/ 42259 w 90613"/>
                <a:gd name="connsiteY53" fmla="*/ 54924 h 57361"/>
                <a:gd name="connsiteX54" fmla="*/ 36692 w 90613"/>
                <a:gd name="connsiteY54" fmla="*/ 57111 h 57361"/>
                <a:gd name="connsiteX55" fmla="*/ 30857 w 90613"/>
                <a:gd name="connsiteY55" fmla="*/ 56663 h 57361"/>
                <a:gd name="connsiteX56" fmla="*/ 31213 w 90613"/>
                <a:gd name="connsiteY56" fmla="*/ 36161 h 57361"/>
                <a:gd name="connsiteX57" fmla="*/ 28526 w 90613"/>
                <a:gd name="connsiteY57" fmla="*/ 34046 h 57361"/>
                <a:gd name="connsiteX58" fmla="*/ 7827 w 90613"/>
                <a:gd name="connsiteY58" fmla="*/ 48440 h 57361"/>
                <a:gd name="connsiteX59" fmla="*/ 4568 w 90613"/>
                <a:gd name="connsiteY59" fmla="*/ 50731 h 57361"/>
                <a:gd name="connsiteX60" fmla="*/ 1038 w 90613"/>
                <a:gd name="connsiteY60" fmla="*/ 47559 h 57361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8526 w 90613"/>
                <a:gd name="connsiteY57" fmla="*/ 34046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7827 w 90613"/>
                <a:gd name="connsiteY59" fmla="*/ 48440 h 58523"/>
                <a:gd name="connsiteX60" fmla="*/ 4568 w 90613"/>
                <a:gd name="connsiteY60" fmla="*/ 50731 h 58523"/>
                <a:gd name="connsiteX61" fmla="*/ 1038 w 90613"/>
                <a:gd name="connsiteY61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7827 w 90613"/>
                <a:gd name="connsiteY60" fmla="*/ 48440 h 58523"/>
                <a:gd name="connsiteX61" fmla="*/ 4568 w 90613"/>
                <a:gd name="connsiteY61" fmla="*/ 50731 h 58523"/>
                <a:gd name="connsiteX62" fmla="*/ 1038 w 90613"/>
                <a:gd name="connsiteY62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2333 w 90613"/>
                <a:gd name="connsiteY43" fmla="*/ 38564 h 58523"/>
                <a:gd name="connsiteX44" fmla="*/ 66273 w 90613"/>
                <a:gd name="connsiteY44" fmla="*/ 38569 h 58523"/>
                <a:gd name="connsiteX45" fmla="*/ 64874 w 90613"/>
                <a:gd name="connsiteY45" fmla="*/ 42867 h 58523"/>
                <a:gd name="connsiteX46" fmla="*/ 62161 w 90613"/>
                <a:gd name="connsiteY46" fmla="*/ 42846 h 58523"/>
                <a:gd name="connsiteX47" fmla="*/ 59837 w 90613"/>
                <a:gd name="connsiteY47" fmla="*/ 45083 h 58523"/>
                <a:gd name="connsiteX48" fmla="*/ 60009 w 90613"/>
                <a:gd name="connsiteY48" fmla="*/ 46867 h 58523"/>
                <a:gd name="connsiteX49" fmla="*/ 60389 w 90613"/>
                <a:gd name="connsiteY49" fmla="*/ 49098 h 58523"/>
                <a:gd name="connsiteX50" fmla="*/ 59301 w 90613"/>
                <a:gd name="connsiteY50" fmla="*/ 51874 h 58523"/>
                <a:gd name="connsiteX51" fmla="*/ 57461 w 90613"/>
                <a:gd name="connsiteY51" fmla="*/ 54668 h 58523"/>
                <a:gd name="connsiteX52" fmla="*/ 51250 w 90613"/>
                <a:gd name="connsiteY52" fmla="*/ 54756 h 58523"/>
                <a:gd name="connsiteX53" fmla="*/ 48773 w 90613"/>
                <a:gd name="connsiteY53" fmla="*/ 57361 h 58523"/>
                <a:gd name="connsiteX54" fmla="*/ 42259 w 90613"/>
                <a:gd name="connsiteY54" fmla="*/ 54924 h 58523"/>
                <a:gd name="connsiteX55" fmla="*/ 36692 w 90613"/>
                <a:gd name="connsiteY55" fmla="*/ 57111 h 58523"/>
                <a:gd name="connsiteX56" fmla="*/ 30857 w 90613"/>
                <a:gd name="connsiteY56" fmla="*/ 56663 h 58523"/>
                <a:gd name="connsiteX57" fmla="*/ 26427 w 90613"/>
                <a:gd name="connsiteY57" fmla="*/ 58454 h 58523"/>
                <a:gd name="connsiteX58" fmla="*/ 21849 w 90613"/>
                <a:gd name="connsiteY58" fmla="*/ 54920 h 58523"/>
                <a:gd name="connsiteX59" fmla="*/ 18810 w 90613"/>
                <a:gd name="connsiteY59" fmla="*/ 56382 h 58523"/>
                <a:gd name="connsiteX60" fmla="*/ 14600 w 90613"/>
                <a:gd name="connsiteY60" fmla="*/ 52119 h 58523"/>
                <a:gd name="connsiteX61" fmla="*/ 10252 w 90613"/>
                <a:gd name="connsiteY61" fmla="*/ 51853 h 58523"/>
                <a:gd name="connsiteX62" fmla="*/ 7827 w 90613"/>
                <a:gd name="connsiteY62" fmla="*/ 48440 h 58523"/>
                <a:gd name="connsiteX63" fmla="*/ 4568 w 90613"/>
                <a:gd name="connsiteY63" fmla="*/ 50731 h 58523"/>
                <a:gd name="connsiteX64" fmla="*/ 1038 w 90613"/>
                <a:gd name="connsiteY64" fmla="*/ 47559 h 58523"/>
                <a:gd name="connsiteX0" fmla="*/ 455 w 100620"/>
                <a:gd name="connsiteY0" fmla="*/ 44751 h 58523"/>
                <a:gd name="connsiteX1" fmla="*/ 15132 w 100620"/>
                <a:gd name="connsiteY1" fmla="*/ 46993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7708 w 100620"/>
                <a:gd name="connsiteY3" fmla="*/ 34899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18062 w 100848"/>
                <a:gd name="connsiteY62" fmla="*/ 48440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9248 w 100848"/>
                <a:gd name="connsiteY62" fmla="*/ 56985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60272"/>
                <a:gd name="connsiteX1" fmla="*/ 4206 w 100848"/>
                <a:gd name="connsiteY1" fmla="*/ 40885 h 60272"/>
                <a:gd name="connsiteX2" fmla="*/ 13786 w 100848"/>
                <a:gd name="connsiteY2" fmla="*/ 40814 h 60272"/>
                <a:gd name="connsiteX3" fmla="*/ 17936 w 100848"/>
                <a:gd name="connsiteY3" fmla="*/ 34899 h 60272"/>
                <a:gd name="connsiteX4" fmla="*/ 24349 w 100848"/>
                <a:gd name="connsiteY4" fmla="*/ 33920 h 60272"/>
                <a:gd name="connsiteX5" fmla="*/ 26849 w 100848"/>
                <a:gd name="connsiteY5" fmla="*/ 26814 h 60272"/>
                <a:gd name="connsiteX6" fmla="*/ 27550 w 100848"/>
                <a:gd name="connsiteY6" fmla="*/ 23320 h 60272"/>
                <a:gd name="connsiteX7" fmla="*/ 32552 w 100848"/>
                <a:gd name="connsiteY7" fmla="*/ 19047 h 60272"/>
                <a:gd name="connsiteX8" fmla="*/ 34621 w 100848"/>
                <a:gd name="connsiteY8" fmla="*/ 16380 h 60272"/>
                <a:gd name="connsiteX9" fmla="*/ 34537 w 100848"/>
                <a:gd name="connsiteY9" fmla="*/ 12760 h 60272"/>
                <a:gd name="connsiteX10" fmla="*/ 32166 w 100848"/>
                <a:gd name="connsiteY10" fmla="*/ 8931 h 60272"/>
                <a:gd name="connsiteX11" fmla="*/ 37615 w 100848"/>
                <a:gd name="connsiteY11" fmla="*/ 961 h 60272"/>
                <a:gd name="connsiteX12" fmla="*/ 42426 w 100848"/>
                <a:gd name="connsiteY12" fmla="*/ 4586 h 60272"/>
                <a:gd name="connsiteX13" fmla="*/ 46353 w 100848"/>
                <a:gd name="connsiteY13" fmla="*/ 5122 h 60272"/>
                <a:gd name="connsiteX14" fmla="*/ 49174 w 100848"/>
                <a:gd name="connsiteY14" fmla="*/ 2560 h 60272"/>
                <a:gd name="connsiteX15" fmla="*/ 52072 w 100848"/>
                <a:gd name="connsiteY15" fmla="*/ 4380 h 60272"/>
                <a:gd name="connsiteX16" fmla="*/ 54359 w 100848"/>
                <a:gd name="connsiteY16" fmla="*/ 88 h 60272"/>
                <a:gd name="connsiteX17" fmla="*/ 60139 w 100848"/>
                <a:gd name="connsiteY17" fmla="*/ 1604 h 60272"/>
                <a:gd name="connsiteX18" fmla="*/ 61421 w 100848"/>
                <a:gd name="connsiteY18" fmla="*/ 2950 h 60272"/>
                <a:gd name="connsiteX19" fmla="*/ 56857 w 100848"/>
                <a:gd name="connsiteY19" fmla="*/ 5507 h 60272"/>
                <a:gd name="connsiteX20" fmla="*/ 57342 w 100848"/>
                <a:gd name="connsiteY20" fmla="*/ 7470 h 60272"/>
                <a:gd name="connsiteX21" fmla="*/ 64328 w 100848"/>
                <a:gd name="connsiteY21" fmla="*/ 8203 h 60272"/>
                <a:gd name="connsiteX22" fmla="*/ 68124 w 100848"/>
                <a:gd name="connsiteY22" fmla="*/ 11325 h 60272"/>
                <a:gd name="connsiteX23" fmla="*/ 70992 w 100848"/>
                <a:gd name="connsiteY23" fmla="*/ 11312 h 60272"/>
                <a:gd name="connsiteX24" fmla="*/ 75158 w 100848"/>
                <a:gd name="connsiteY24" fmla="*/ 10930 h 60272"/>
                <a:gd name="connsiteX25" fmla="*/ 77515 w 100848"/>
                <a:gd name="connsiteY25" fmla="*/ 7829 h 60272"/>
                <a:gd name="connsiteX26" fmla="*/ 80307 w 100848"/>
                <a:gd name="connsiteY26" fmla="*/ 6722 h 60272"/>
                <a:gd name="connsiteX27" fmla="*/ 84386 w 100848"/>
                <a:gd name="connsiteY27" fmla="*/ 10078 h 60272"/>
                <a:gd name="connsiteX28" fmla="*/ 93586 w 100848"/>
                <a:gd name="connsiteY28" fmla="*/ 14323 h 60272"/>
                <a:gd name="connsiteX29" fmla="*/ 94137 w 100848"/>
                <a:gd name="connsiteY29" fmla="*/ 17577 h 60272"/>
                <a:gd name="connsiteX30" fmla="*/ 100725 w 100848"/>
                <a:gd name="connsiteY30" fmla="*/ 18416 h 60272"/>
                <a:gd name="connsiteX31" fmla="*/ 98517 w 100848"/>
                <a:gd name="connsiteY31" fmla="*/ 20007 h 60272"/>
                <a:gd name="connsiteX32" fmla="*/ 99563 w 100848"/>
                <a:gd name="connsiteY32" fmla="*/ 22146 h 60272"/>
                <a:gd name="connsiteX33" fmla="*/ 95703 w 100848"/>
                <a:gd name="connsiteY33" fmla="*/ 23966 h 60272"/>
                <a:gd name="connsiteX34" fmla="*/ 91029 w 100848"/>
                <a:gd name="connsiteY34" fmla="*/ 25860 h 60272"/>
                <a:gd name="connsiteX35" fmla="*/ 90270 w 100848"/>
                <a:gd name="connsiteY35" fmla="*/ 28618 h 60272"/>
                <a:gd name="connsiteX36" fmla="*/ 84714 w 100848"/>
                <a:gd name="connsiteY36" fmla="*/ 29486 h 60272"/>
                <a:gd name="connsiteX37" fmla="*/ 81223 w 100848"/>
                <a:gd name="connsiteY37" fmla="*/ 30858 h 60272"/>
                <a:gd name="connsiteX38" fmla="*/ 78683 w 100848"/>
                <a:gd name="connsiteY38" fmla="*/ 28208 h 60272"/>
                <a:gd name="connsiteX39" fmla="*/ 74474 w 100848"/>
                <a:gd name="connsiteY39" fmla="*/ 29864 h 60272"/>
                <a:gd name="connsiteX40" fmla="*/ 72910 w 100848"/>
                <a:gd name="connsiteY40" fmla="*/ 32049 h 60272"/>
                <a:gd name="connsiteX41" fmla="*/ 73999 w 100848"/>
                <a:gd name="connsiteY41" fmla="*/ 33740 h 60272"/>
                <a:gd name="connsiteX42" fmla="*/ 69224 w 100848"/>
                <a:gd name="connsiteY42" fmla="*/ 37602 h 60272"/>
                <a:gd name="connsiteX43" fmla="*/ 72568 w 100848"/>
                <a:gd name="connsiteY43" fmla="*/ 38564 h 60272"/>
                <a:gd name="connsiteX44" fmla="*/ 76508 w 100848"/>
                <a:gd name="connsiteY44" fmla="*/ 38569 h 60272"/>
                <a:gd name="connsiteX45" fmla="*/ 75109 w 100848"/>
                <a:gd name="connsiteY45" fmla="*/ 42867 h 60272"/>
                <a:gd name="connsiteX46" fmla="*/ 72396 w 100848"/>
                <a:gd name="connsiteY46" fmla="*/ 42846 h 60272"/>
                <a:gd name="connsiteX47" fmla="*/ 70072 w 100848"/>
                <a:gd name="connsiteY47" fmla="*/ 45083 h 60272"/>
                <a:gd name="connsiteX48" fmla="*/ 70244 w 100848"/>
                <a:gd name="connsiteY48" fmla="*/ 46867 h 60272"/>
                <a:gd name="connsiteX49" fmla="*/ 70624 w 100848"/>
                <a:gd name="connsiteY49" fmla="*/ 49098 h 60272"/>
                <a:gd name="connsiteX50" fmla="*/ 69536 w 100848"/>
                <a:gd name="connsiteY50" fmla="*/ 51874 h 60272"/>
                <a:gd name="connsiteX51" fmla="*/ 67696 w 100848"/>
                <a:gd name="connsiteY51" fmla="*/ 54668 h 60272"/>
                <a:gd name="connsiteX52" fmla="*/ 61485 w 100848"/>
                <a:gd name="connsiteY52" fmla="*/ 54756 h 60272"/>
                <a:gd name="connsiteX53" fmla="*/ 59008 w 100848"/>
                <a:gd name="connsiteY53" fmla="*/ 57361 h 60272"/>
                <a:gd name="connsiteX54" fmla="*/ 52494 w 100848"/>
                <a:gd name="connsiteY54" fmla="*/ 54924 h 60272"/>
                <a:gd name="connsiteX55" fmla="*/ 46927 w 100848"/>
                <a:gd name="connsiteY55" fmla="*/ 57111 h 60272"/>
                <a:gd name="connsiteX56" fmla="*/ 41092 w 100848"/>
                <a:gd name="connsiteY56" fmla="*/ 56663 h 60272"/>
                <a:gd name="connsiteX57" fmla="*/ 36662 w 100848"/>
                <a:gd name="connsiteY57" fmla="*/ 58454 h 60272"/>
                <a:gd name="connsiteX58" fmla="*/ 32084 w 100848"/>
                <a:gd name="connsiteY58" fmla="*/ 54920 h 60272"/>
                <a:gd name="connsiteX59" fmla="*/ 29045 w 100848"/>
                <a:gd name="connsiteY59" fmla="*/ 56382 h 60272"/>
                <a:gd name="connsiteX60" fmla="*/ 24835 w 100848"/>
                <a:gd name="connsiteY60" fmla="*/ 52119 h 60272"/>
                <a:gd name="connsiteX61" fmla="*/ 12601 w 100848"/>
                <a:gd name="connsiteY61" fmla="*/ 60245 h 60272"/>
                <a:gd name="connsiteX62" fmla="*/ 9248 w 100848"/>
                <a:gd name="connsiteY62" fmla="*/ 56985 h 60272"/>
                <a:gd name="connsiteX63" fmla="*/ 8532 w 100848"/>
                <a:gd name="connsiteY63" fmla="*/ 49295 h 60272"/>
                <a:gd name="connsiteX64" fmla="*/ 683 w 100848"/>
                <a:gd name="connsiteY64" fmla="*/ 44751 h 60272"/>
                <a:gd name="connsiteX0" fmla="*/ 683 w 100848"/>
                <a:gd name="connsiteY0" fmla="*/ 44751 h 66215"/>
                <a:gd name="connsiteX1" fmla="*/ 4206 w 100848"/>
                <a:gd name="connsiteY1" fmla="*/ 40885 h 66215"/>
                <a:gd name="connsiteX2" fmla="*/ 13786 w 100848"/>
                <a:gd name="connsiteY2" fmla="*/ 40814 h 66215"/>
                <a:gd name="connsiteX3" fmla="*/ 17936 w 100848"/>
                <a:gd name="connsiteY3" fmla="*/ 34899 h 66215"/>
                <a:gd name="connsiteX4" fmla="*/ 24349 w 100848"/>
                <a:gd name="connsiteY4" fmla="*/ 33920 h 66215"/>
                <a:gd name="connsiteX5" fmla="*/ 26849 w 100848"/>
                <a:gd name="connsiteY5" fmla="*/ 26814 h 66215"/>
                <a:gd name="connsiteX6" fmla="*/ 27550 w 100848"/>
                <a:gd name="connsiteY6" fmla="*/ 23320 h 66215"/>
                <a:gd name="connsiteX7" fmla="*/ 32552 w 100848"/>
                <a:gd name="connsiteY7" fmla="*/ 19047 h 66215"/>
                <a:gd name="connsiteX8" fmla="*/ 34621 w 100848"/>
                <a:gd name="connsiteY8" fmla="*/ 16380 h 66215"/>
                <a:gd name="connsiteX9" fmla="*/ 34537 w 100848"/>
                <a:gd name="connsiteY9" fmla="*/ 12760 h 66215"/>
                <a:gd name="connsiteX10" fmla="*/ 32166 w 100848"/>
                <a:gd name="connsiteY10" fmla="*/ 8931 h 66215"/>
                <a:gd name="connsiteX11" fmla="*/ 37615 w 100848"/>
                <a:gd name="connsiteY11" fmla="*/ 961 h 66215"/>
                <a:gd name="connsiteX12" fmla="*/ 42426 w 100848"/>
                <a:gd name="connsiteY12" fmla="*/ 4586 h 66215"/>
                <a:gd name="connsiteX13" fmla="*/ 46353 w 100848"/>
                <a:gd name="connsiteY13" fmla="*/ 5122 h 66215"/>
                <a:gd name="connsiteX14" fmla="*/ 49174 w 100848"/>
                <a:gd name="connsiteY14" fmla="*/ 2560 h 66215"/>
                <a:gd name="connsiteX15" fmla="*/ 52072 w 100848"/>
                <a:gd name="connsiteY15" fmla="*/ 4380 h 66215"/>
                <a:gd name="connsiteX16" fmla="*/ 54359 w 100848"/>
                <a:gd name="connsiteY16" fmla="*/ 88 h 66215"/>
                <a:gd name="connsiteX17" fmla="*/ 60139 w 100848"/>
                <a:gd name="connsiteY17" fmla="*/ 1604 h 66215"/>
                <a:gd name="connsiteX18" fmla="*/ 61421 w 100848"/>
                <a:gd name="connsiteY18" fmla="*/ 2950 h 66215"/>
                <a:gd name="connsiteX19" fmla="*/ 56857 w 100848"/>
                <a:gd name="connsiteY19" fmla="*/ 5507 h 66215"/>
                <a:gd name="connsiteX20" fmla="*/ 57342 w 100848"/>
                <a:gd name="connsiteY20" fmla="*/ 7470 h 66215"/>
                <a:gd name="connsiteX21" fmla="*/ 64328 w 100848"/>
                <a:gd name="connsiteY21" fmla="*/ 8203 h 66215"/>
                <a:gd name="connsiteX22" fmla="*/ 68124 w 100848"/>
                <a:gd name="connsiteY22" fmla="*/ 11325 h 66215"/>
                <a:gd name="connsiteX23" fmla="*/ 70992 w 100848"/>
                <a:gd name="connsiteY23" fmla="*/ 11312 h 66215"/>
                <a:gd name="connsiteX24" fmla="*/ 75158 w 100848"/>
                <a:gd name="connsiteY24" fmla="*/ 10930 h 66215"/>
                <a:gd name="connsiteX25" fmla="*/ 77515 w 100848"/>
                <a:gd name="connsiteY25" fmla="*/ 7829 h 66215"/>
                <a:gd name="connsiteX26" fmla="*/ 80307 w 100848"/>
                <a:gd name="connsiteY26" fmla="*/ 6722 h 66215"/>
                <a:gd name="connsiteX27" fmla="*/ 84386 w 100848"/>
                <a:gd name="connsiteY27" fmla="*/ 10078 h 66215"/>
                <a:gd name="connsiteX28" fmla="*/ 93586 w 100848"/>
                <a:gd name="connsiteY28" fmla="*/ 14323 h 66215"/>
                <a:gd name="connsiteX29" fmla="*/ 94137 w 100848"/>
                <a:gd name="connsiteY29" fmla="*/ 17577 h 66215"/>
                <a:gd name="connsiteX30" fmla="*/ 100725 w 100848"/>
                <a:gd name="connsiteY30" fmla="*/ 18416 h 66215"/>
                <a:gd name="connsiteX31" fmla="*/ 98517 w 100848"/>
                <a:gd name="connsiteY31" fmla="*/ 20007 h 66215"/>
                <a:gd name="connsiteX32" fmla="*/ 99563 w 100848"/>
                <a:gd name="connsiteY32" fmla="*/ 22146 h 66215"/>
                <a:gd name="connsiteX33" fmla="*/ 95703 w 100848"/>
                <a:gd name="connsiteY33" fmla="*/ 23966 h 66215"/>
                <a:gd name="connsiteX34" fmla="*/ 91029 w 100848"/>
                <a:gd name="connsiteY34" fmla="*/ 25860 h 66215"/>
                <a:gd name="connsiteX35" fmla="*/ 90270 w 100848"/>
                <a:gd name="connsiteY35" fmla="*/ 28618 h 66215"/>
                <a:gd name="connsiteX36" fmla="*/ 84714 w 100848"/>
                <a:gd name="connsiteY36" fmla="*/ 29486 h 66215"/>
                <a:gd name="connsiteX37" fmla="*/ 81223 w 100848"/>
                <a:gd name="connsiteY37" fmla="*/ 30858 h 66215"/>
                <a:gd name="connsiteX38" fmla="*/ 78683 w 100848"/>
                <a:gd name="connsiteY38" fmla="*/ 28208 h 66215"/>
                <a:gd name="connsiteX39" fmla="*/ 74474 w 100848"/>
                <a:gd name="connsiteY39" fmla="*/ 29864 h 66215"/>
                <a:gd name="connsiteX40" fmla="*/ 72910 w 100848"/>
                <a:gd name="connsiteY40" fmla="*/ 32049 h 66215"/>
                <a:gd name="connsiteX41" fmla="*/ 73999 w 100848"/>
                <a:gd name="connsiteY41" fmla="*/ 33740 h 66215"/>
                <a:gd name="connsiteX42" fmla="*/ 69224 w 100848"/>
                <a:gd name="connsiteY42" fmla="*/ 37602 h 66215"/>
                <a:gd name="connsiteX43" fmla="*/ 72568 w 100848"/>
                <a:gd name="connsiteY43" fmla="*/ 38564 h 66215"/>
                <a:gd name="connsiteX44" fmla="*/ 76508 w 100848"/>
                <a:gd name="connsiteY44" fmla="*/ 38569 h 66215"/>
                <a:gd name="connsiteX45" fmla="*/ 75109 w 100848"/>
                <a:gd name="connsiteY45" fmla="*/ 42867 h 66215"/>
                <a:gd name="connsiteX46" fmla="*/ 72396 w 100848"/>
                <a:gd name="connsiteY46" fmla="*/ 42846 h 66215"/>
                <a:gd name="connsiteX47" fmla="*/ 70072 w 100848"/>
                <a:gd name="connsiteY47" fmla="*/ 45083 h 66215"/>
                <a:gd name="connsiteX48" fmla="*/ 70244 w 100848"/>
                <a:gd name="connsiteY48" fmla="*/ 46867 h 66215"/>
                <a:gd name="connsiteX49" fmla="*/ 70624 w 100848"/>
                <a:gd name="connsiteY49" fmla="*/ 49098 h 66215"/>
                <a:gd name="connsiteX50" fmla="*/ 69536 w 100848"/>
                <a:gd name="connsiteY50" fmla="*/ 51874 h 66215"/>
                <a:gd name="connsiteX51" fmla="*/ 67696 w 100848"/>
                <a:gd name="connsiteY51" fmla="*/ 54668 h 66215"/>
                <a:gd name="connsiteX52" fmla="*/ 61485 w 100848"/>
                <a:gd name="connsiteY52" fmla="*/ 54756 h 66215"/>
                <a:gd name="connsiteX53" fmla="*/ 59008 w 100848"/>
                <a:gd name="connsiteY53" fmla="*/ 57361 h 66215"/>
                <a:gd name="connsiteX54" fmla="*/ 52494 w 100848"/>
                <a:gd name="connsiteY54" fmla="*/ 54924 h 66215"/>
                <a:gd name="connsiteX55" fmla="*/ 46927 w 100848"/>
                <a:gd name="connsiteY55" fmla="*/ 57111 h 66215"/>
                <a:gd name="connsiteX56" fmla="*/ 41092 w 100848"/>
                <a:gd name="connsiteY56" fmla="*/ 56663 h 66215"/>
                <a:gd name="connsiteX57" fmla="*/ 36662 w 100848"/>
                <a:gd name="connsiteY57" fmla="*/ 58454 h 66215"/>
                <a:gd name="connsiteX58" fmla="*/ 32084 w 100848"/>
                <a:gd name="connsiteY58" fmla="*/ 54920 h 66215"/>
                <a:gd name="connsiteX59" fmla="*/ 29045 w 100848"/>
                <a:gd name="connsiteY59" fmla="*/ 56382 h 66215"/>
                <a:gd name="connsiteX60" fmla="*/ 10379 w 100848"/>
                <a:gd name="connsiteY60" fmla="*/ 66142 h 66215"/>
                <a:gd name="connsiteX61" fmla="*/ 12601 w 100848"/>
                <a:gd name="connsiteY61" fmla="*/ 60245 h 66215"/>
                <a:gd name="connsiteX62" fmla="*/ 9248 w 100848"/>
                <a:gd name="connsiteY62" fmla="*/ 56985 h 66215"/>
                <a:gd name="connsiteX63" fmla="*/ 8532 w 100848"/>
                <a:gd name="connsiteY63" fmla="*/ 49295 h 66215"/>
                <a:gd name="connsiteX64" fmla="*/ 683 w 100848"/>
                <a:gd name="connsiteY64" fmla="*/ 44751 h 66215"/>
                <a:gd name="connsiteX0" fmla="*/ 683 w 100848"/>
                <a:gd name="connsiteY0" fmla="*/ 44751 h 70981"/>
                <a:gd name="connsiteX1" fmla="*/ 4206 w 100848"/>
                <a:gd name="connsiteY1" fmla="*/ 40885 h 70981"/>
                <a:gd name="connsiteX2" fmla="*/ 13786 w 100848"/>
                <a:gd name="connsiteY2" fmla="*/ 40814 h 70981"/>
                <a:gd name="connsiteX3" fmla="*/ 17936 w 100848"/>
                <a:gd name="connsiteY3" fmla="*/ 34899 h 70981"/>
                <a:gd name="connsiteX4" fmla="*/ 24349 w 100848"/>
                <a:gd name="connsiteY4" fmla="*/ 33920 h 70981"/>
                <a:gd name="connsiteX5" fmla="*/ 26849 w 100848"/>
                <a:gd name="connsiteY5" fmla="*/ 26814 h 70981"/>
                <a:gd name="connsiteX6" fmla="*/ 27550 w 100848"/>
                <a:gd name="connsiteY6" fmla="*/ 23320 h 70981"/>
                <a:gd name="connsiteX7" fmla="*/ 32552 w 100848"/>
                <a:gd name="connsiteY7" fmla="*/ 19047 h 70981"/>
                <a:gd name="connsiteX8" fmla="*/ 34621 w 100848"/>
                <a:gd name="connsiteY8" fmla="*/ 16380 h 70981"/>
                <a:gd name="connsiteX9" fmla="*/ 34537 w 100848"/>
                <a:gd name="connsiteY9" fmla="*/ 12760 h 70981"/>
                <a:gd name="connsiteX10" fmla="*/ 32166 w 100848"/>
                <a:gd name="connsiteY10" fmla="*/ 8931 h 70981"/>
                <a:gd name="connsiteX11" fmla="*/ 37615 w 100848"/>
                <a:gd name="connsiteY11" fmla="*/ 961 h 70981"/>
                <a:gd name="connsiteX12" fmla="*/ 42426 w 100848"/>
                <a:gd name="connsiteY12" fmla="*/ 4586 h 70981"/>
                <a:gd name="connsiteX13" fmla="*/ 46353 w 100848"/>
                <a:gd name="connsiteY13" fmla="*/ 5122 h 70981"/>
                <a:gd name="connsiteX14" fmla="*/ 49174 w 100848"/>
                <a:gd name="connsiteY14" fmla="*/ 2560 h 70981"/>
                <a:gd name="connsiteX15" fmla="*/ 52072 w 100848"/>
                <a:gd name="connsiteY15" fmla="*/ 4380 h 70981"/>
                <a:gd name="connsiteX16" fmla="*/ 54359 w 100848"/>
                <a:gd name="connsiteY16" fmla="*/ 88 h 70981"/>
                <a:gd name="connsiteX17" fmla="*/ 60139 w 100848"/>
                <a:gd name="connsiteY17" fmla="*/ 1604 h 70981"/>
                <a:gd name="connsiteX18" fmla="*/ 61421 w 100848"/>
                <a:gd name="connsiteY18" fmla="*/ 2950 h 70981"/>
                <a:gd name="connsiteX19" fmla="*/ 56857 w 100848"/>
                <a:gd name="connsiteY19" fmla="*/ 5507 h 70981"/>
                <a:gd name="connsiteX20" fmla="*/ 57342 w 100848"/>
                <a:gd name="connsiteY20" fmla="*/ 7470 h 70981"/>
                <a:gd name="connsiteX21" fmla="*/ 64328 w 100848"/>
                <a:gd name="connsiteY21" fmla="*/ 8203 h 70981"/>
                <a:gd name="connsiteX22" fmla="*/ 68124 w 100848"/>
                <a:gd name="connsiteY22" fmla="*/ 11325 h 70981"/>
                <a:gd name="connsiteX23" fmla="*/ 70992 w 100848"/>
                <a:gd name="connsiteY23" fmla="*/ 11312 h 70981"/>
                <a:gd name="connsiteX24" fmla="*/ 75158 w 100848"/>
                <a:gd name="connsiteY24" fmla="*/ 10930 h 70981"/>
                <a:gd name="connsiteX25" fmla="*/ 77515 w 100848"/>
                <a:gd name="connsiteY25" fmla="*/ 7829 h 70981"/>
                <a:gd name="connsiteX26" fmla="*/ 80307 w 100848"/>
                <a:gd name="connsiteY26" fmla="*/ 6722 h 70981"/>
                <a:gd name="connsiteX27" fmla="*/ 84386 w 100848"/>
                <a:gd name="connsiteY27" fmla="*/ 10078 h 70981"/>
                <a:gd name="connsiteX28" fmla="*/ 93586 w 100848"/>
                <a:gd name="connsiteY28" fmla="*/ 14323 h 70981"/>
                <a:gd name="connsiteX29" fmla="*/ 94137 w 100848"/>
                <a:gd name="connsiteY29" fmla="*/ 17577 h 70981"/>
                <a:gd name="connsiteX30" fmla="*/ 100725 w 100848"/>
                <a:gd name="connsiteY30" fmla="*/ 18416 h 70981"/>
                <a:gd name="connsiteX31" fmla="*/ 98517 w 100848"/>
                <a:gd name="connsiteY31" fmla="*/ 20007 h 70981"/>
                <a:gd name="connsiteX32" fmla="*/ 99563 w 100848"/>
                <a:gd name="connsiteY32" fmla="*/ 22146 h 70981"/>
                <a:gd name="connsiteX33" fmla="*/ 95703 w 100848"/>
                <a:gd name="connsiteY33" fmla="*/ 23966 h 70981"/>
                <a:gd name="connsiteX34" fmla="*/ 91029 w 100848"/>
                <a:gd name="connsiteY34" fmla="*/ 25860 h 70981"/>
                <a:gd name="connsiteX35" fmla="*/ 90270 w 100848"/>
                <a:gd name="connsiteY35" fmla="*/ 28618 h 70981"/>
                <a:gd name="connsiteX36" fmla="*/ 84714 w 100848"/>
                <a:gd name="connsiteY36" fmla="*/ 29486 h 70981"/>
                <a:gd name="connsiteX37" fmla="*/ 81223 w 100848"/>
                <a:gd name="connsiteY37" fmla="*/ 30858 h 70981"/>
                <a:gd name="connsiteX38" fmla="*/ 78683 w 100848"/>
                <a:gd name="connsiteY38" fmla="*/ 28208 h 70981"/>
                <a:gd name="connsiteX39" fmla="*/ 74474 w 100848"/>
                <a:gd name="connsiteY39" fmla="*/ 29864 h 70981"/>
                <a:gd name="connsiteX40" fmla="*/ 72910 w 100848"/>
                <a:gd name="connsiteY40" fmla="*/ 32049 h 70981"/>
                <a:gd name="connsiteX41" fmla="*/ 73999 w 100848"/>
                <a:gd name="connsiteY41" fmla="*/ 33740 h 70981"/>
                <a:gd name="connsiteX42" fmla="*/ 69224 w 100848"/>
                <a:gd name="connsiteY42" fmla="*/ 37602 h 70981"/>
                <a:gd name="connsiteX43" fmla="*/ 72568 w 100848"/>
                <a:gd name="connsiteY43" fmla="*/ 38564 h 70981"/>
                <a:gd name="connsiteX44" fmla="*/ 76508 w 100848"/>
                <a:gd name="connsiteY44" fmla="*/ 38569 h 70981"/>
                <a:gd name="connsiteX45" fmla="*/ 75109 w 100848"/>
                <a:gd name="connsiteY45" fmla="*/ 42867 h 70981"/>
                <a:gd name="connsiteX46" fmla="*/ 72396 w 100848"/>
                <a:gd name="connsiteY46" fmla="*/ 42846 h 70981"/>
                <a:gd name="connsiteX47" fmla="*/ 70072 w 100848"/>
                <a:gd name="connsiteY47" fmla="*/ 45083 h 70981"/>
                <a:gd name="connsiteX48" fmla="*/ 70244 w 100848"/>
                <a:gd name="connsiteY48" fmla="*/ 46867 h 70981"/>
                <a:gd name="connsiteX49" fmla="*/ 70624 w 100848"/>
                <a:gd name="connsiteY49" fmla="*/ 49098 h 70981"/>
                <a:gd name="connsiteX50" fmla="*/ 69536 w 100848"/>
                <a:gd name="connsiteY50" fmla="*/ 51874 h 70981"/>
                <a:gd name="connsiteX51" fmla="*/ 67696 w 100848"/>
                <a:gd name="connsiteY51" fmla="*/ 54668 h 70981"/>
                <a:gd name="connsiteX52" fmla="*/ 61485 w 100848"/>
                <a:gd name="connsiteY52" fmla="*/ 54756 h 70981"/>
                <a:gd name="connsiteX53" fmla="*/ 59008 w 100848"/>
                <a:gd name="connsiteY53" fmla="*/ 57361 h 70981"/>
                <a:gd name="connsiteX54" fmla="*/ 52494 w 100848"/>
                <a:gd name="connsiteY54" fmla="*/ 54924 h 70981"/>
                <a:gd name="connsiteX55" fmla="*/ 46927 w 100848"/>
                <a:gd name="connsiteY55" fmla="*/ 57111 h 70981"/>
                <a:gd name="connsiteX56" fmla="*/ 41092 w 100848"/>
                <a:gd name="connsiteY56" fmla="*/ 56663 h 70981"/>
                <a:gd name="connsiteX57" fmla="*/ 36662 w 100848"/>
                <a:gd name="connsiteY57" fmla="*/ 58454 h 70981"/>
                <a:gd name="connsiteX58" fmla="*/ 32084 w 100848"/>
                <a:gd name="connsiteY58" fmla="*/ 54920 h 70981"/>
                <a:gd name="connsiteX59" fmla="*/ 12996 w 100848"/>
                <a:gd name="connsiteY59" fmla="*/ 70975 h 70981"/>
                <a:gd name="connsiteX60" fmla="*/ 10379 w 100848"/>
                <a:gd name="connsiteY60" fmla="*/ 66142 h 70981"/>
                <a:gd name="connsiteX61" fmla="*/ 12601 w 100848"/>
                <a:gd name="connsiteY61" fmla="*/ 60245 h 70981"/>
                <a:gd name="connsiteX62" fmla="*/ 9248 w 100848"/>
                <a:gd name="connsiteY62" fmla="*/ 56985 h 70981"/>
                <a:gd name="connsiteX63" fmla="*/ 8532 w 100848"/>
                <a:gd name="connsiteY63" fmla="*/ 49295 h 70981"/>
                <a:gd name="connsiteX64" fmla="*/ 683 w 100848"/>
                <a:gd name="connsiteY64" fmla="*/ 44751 h 70981"/>
                <a:gd name="connsiteX0" fmla="*/ 683 w 100848"/>
                <a:gd name="connsiteY0" fmla="*/ 44751 h 71040"/>
                <a:gd name="connsiteX1" fmla="*/ 4206 w 100848"/>
                <a:gd name="connsiteY1" fmla="*/ 40885 h 71040"/>
                <a:gd name="connsiteX2" fmla="*/ 13786 w 100848"/>
                <a:gd name="connsiteY2" fmla="*/ 40814 h 71040"/>
                <a:gd name="connsiteX3" fmla="*/ 17936 w 100848"/>
                <a:gd name="connsiteY3" fmla="*/ 34899 h 71040"/>
                <a:gd name="connsiteX4" fmla="*/ 24349 w 100848"/>
                <a:gd name="connsiteY4" fmla="*/ 33920 h 71040"/>
                <a:gd name="connsiteX5" fmla="*/ 26849 w 100848"/>
                <a:gd name="connsiteY5" fmla="*/ 26814 h 71040"/>
                <a:gd name="connsiteX6" fmla="*/ 27550 w 100848"/>
                <a:gd name="connsiteY6" fmla="*/ 23320 h 71040"/>
                <a:gd name="connsiteX7" fmla="*/ 32552 w 100848"/>
                <a:gd name="connsiteY7" fmla="*/ 19047 h 71040"/>
                <a:gd name="connsiteX8" fmla="*/ 34621 w 100848"/>
                <a:gd name="connsiteY8" fmla="*/ 16380 h 71040"/>
                <a:gd name="connsiteX9" fmla="*/ 34537 w 100848"/>
                <a:gd name="connsiteY9" fmla="*/ 12760 h 71040"/>
                <a:gd name="connsiteX10" fmla="*/ 32166 w 100848"/>
                <a:gd name="connsiteY10" fmla="*/ 8931 h 71040"/>
                <a:gd name="connsiteX11" fmla="*/ 37615 w 100848"/>
                <a:gd name="connsiteY11" fmla="*/ 961 h 71040"/>
                <a:gd name="connsiteX12" fmla="*/ 42426 w 100848"/>
                <a:gd name="connsiteY12" fmla="*/ 4586 h 71040"/>
                <a:gd name="connsiteX13" fmla="*/ 46353 w 100848"/>
                <a:gd name="connsiteY13" fmla="*/ 5122 h 71040"/>
                <a:gd name="connsiteX14" fmla="*/ 49174 w 100848"/>
                <a:gd name="connsiteY14" fmla="*/ 2560 h 71040"/>
                <a:gd name="connsiteX15" fmla="*/ 52072 w 100848"/>
                <a:gd name="connsiteY15" fmla="*/ 4380 h 71040"/>
                <a:gd name="connsiteX16" fmla="*/ 54359 w 100848"/>
                <a:gd name="connsiteY16" fmla="*/ 88 h 71040"/>
                <a:gd name="connsiteX17" fmla="*/ 60139 w 100848"/>
                <a:gd name="connsiteY17" fmla="*/ 1604 h 71040"/>
                <a:gd name="connsiteX18" fmla="*/ 61421 w 100848"/>
                <a:gd name="connsiteY18" fmla="*/ 2950 h 71040"/>
                <a:gd name="connsiteX19" fmla="*/ 56857 w 100848"/>
                <a:gd name="connsiteY19" fmla="*/ 5507 h 71040"/>
                <a:gd name="connsiteX20" fmla="*/ 57342 w 100848"/>
                <a:gd name="connsiteY20" fmla="*/ 7470 h 71040"/>
                <a:gd name="connsiteX21" fmla="*/ 64328 w 100848"/>
                <a:gd name="connsiteY21" fmla="*/ 8203 h 71040"/>
                <a:gd name="connsiteX22" fmla="*/ 68124 w 100848"/>
                <a:gd name="connsiteY22" fmla="*/ 11325 h 71040"/>
                <a:gd name="connsiteX23" fmla="*/ 70992 w 100848"/>
                <a:gd name="connsiteY23" fmla="*/ 11312 h 71040"/>
                <a:gd name="connsiteX24" fmla="*/ 75158 w 100848"/>
                <a:gd name="connsiteY24" fmla="*/ 10930 h 71040"/>
                <a:gd name="connsiteX25" fmla="*/ 77515 w 100848"/>
                <a:gd name="connsiteY25" fmla="*/ 7829 h 71040"/>
                <a:gd name="connsiteX26" fmla="*/ 80307 w 100848"/>
                <a:gd name="connsiteY26" fmla="*/ 6722 h 71040"/>
                <a:gd name="connsiteX27" fmla="*/ 84386 w 100848"/>
                <a:gd name="connsiteY27" fmla="*/ 10078 h 71040"/>
                <a:gd name="connsiteX28" fmla="*/ 93586 w 100848"/>
                <a:gd name="connsiteY28" fmla="*/ 14323 h 71040"/>
                <a:gd name="connsiteX29" fmla="*/ 94137 w 100848"/>
                <a:gd name="connsiteY29" fmla="*/ 17577 h 71040"/>
                <a:gd name="connsiteX30" fmla="*/ 100725 w 100848"/>
                <a:gd name="connsiteY30" fmla="*/ 18416 h 71040"/>
                <a:gd name="connsiteX31" fmla="*/ 98517 w 100848"/>
                <a:gd name="connsiteY31" fmla="*/ 20007 h 71040"/>
                <a:gd name="connsiteX32" fmla="*/ 99563 w 100848"/>
                <a:gd name="connsiteY32" fmla="*/ 22146 h 71040"/>
                <a:gd name="connsiteX33" fmla="*/ 95703 w 100848"/>
                <a:gd name="connsiteY33" fmla="*/ 23966 h 71040"/>
                <a:gd name="connsiteX34" fmla="*/ 91029 w 100848"/>
                <a:gd name="connsiteY34" fmla="*/ 25860 h 71040"/>
                <a:gd name="connsiteX35" fmla="*/ 90270 w 100848"/>
                <a:gd name="connsiteY35" fmla="*/ 28618 h 71040"/>
                <a:gd name="connsiteX36" fmla="*/ 84714 w 100848"/>
                <a:gd name="connsiteY36" fmla="*/ 29486 h 71040"/>
                <a:gd name="connsiteX37" fmla="*/ 81223 w 100848"/>
                <a:gd name="connsiteY37" fmla="*/ 30858 h 71040"/>
                <a:gd name="connsiteX38" fmla="*/ 78683 w 100848"/>
                <a:gd name="connsiteY38" fmla="*/ 28208 h 71040"/>
                <a:gd name="connsiteX39" fmla="*/ 74474 w 100848"/>
                <a:gd name="connsiteY39" fmla="*/ 29864 h 71040"/>
                <a:gd name="connsiteX40" fmla="*/ 72910 w 100848"/>
                <a:gd name="connsiteY40" fmla="*/ 32049 h 71040"/>
                <a:gd name="connsiteX41" fmla="*/ 73999 w 100848"/>
                <a:gd name="connsiteY41" fmla="*/ 33740 h 71040"/>
                <a:gd name="connsiteX42" fmla="*/ 69224 w 100848"/>
                <a:gd name="connsiteY42" fmla="*/ 37602 h 71040"/>
                <a:gd name="connsiteX43" fmla="*/ 72568 w 100848"/>
                <a:gd name="connsiteY43" fmla="*/ 38564 h 71040"/>
                <a:gd name="connsiteX44" fmla="*/ 76508 w 100848"/>
                <a:gd name="connsiteY44" fmla="*/ 38569 h 71040"/>
                <a:gd name="connsiteX45" fmla="*/ 75109 w 100848"/>
                <a:gd name="connsiteY45" fmla="*/ 42867 h 71040"/>
                <a:gd name="connsiteX46" fmla="*/ 72396 w 100848"/>
                <a:gd name="connsiteY46" fmla="*/ 42846 h 71040"/>
                <a:gd name="connsiteX47" fmla="*/ 70072 w 100848"/>
                <a:gd name="connsiteY47" fmla="*/ 45083 h 71040"/>
                <a:gd name="connsiteX48" fmla="*/ 70244 w 100848"/>
                <a:gd name="connsiteY48" fmla="*/ 46867 h 71040"/>
                <a:gd name="connsiteX49" fmla="*/ 70624 w 100848"/>
                <a:gd name="connsiteY49" fmla="*/ 49098 h 71040"/>
                <a:gd name="connsiteX50" fmla="*/ 69536 w 100848"/>
                <a:gd name="connsiteY50" fmla="*/ 51874 h 71040"/>
                <a:gd name="connsiteX51" fmla="*/ 67696 w 100848"/>
                <a:gd name="connsiteY51" fmla="*/ 54668 h 71040"/>
                <a:gd name="connsiteX52" fmla="*/ 61485 w 100848"/>
                <a:gd name="connsiteY52" fmla="*/ 54756 h 71040"/>
                <a:gd name="connsiteX53" fmla="*/ 59008 w 100848"/>
                <a:gd name="connsiteY53" fmla="*/ 57361 h 71040"/>
                <a:gd name="connsiteX54" fmla="*/ 52494 w 100848"/>
                <a:gd name="connsiteY54" fmla="*/ 54924 h 71040"/>
                <a:gd name="connsiteX55" fmla="*/ 46927 w 100848"/>
                <a:gd name="connsiteY55" fmla="*/ 57111 h 71040"/>
                <a:gd name="connsiteX56" fmla="*/ 41092 w 100848"/>
                <a:gd name="connsiteY56" fmla="*/ 56663 h 71040"/>
                <a:gd name="connsiteX57" fmla="*/ 36662 w 100848"/>
                <a:gd name="connsiteY57" fmla="*/ 58454 h 71040"/>
                <a:gd name="connsiteX58" fmla="*/ 20687 w 100848"/>
                <a:gd name="connsiteY58" fmla="*/ 70676 h 71040"/>
                <a:gd name="connsiteX59" fmla="*/ 12996 w 100848"/>
                <a:gd name="connsiteY59" fmla="*/ 70975 h 71040"/>
                <a:gd name="connsiteX60" fmla="*/ 10379 w 100848"/>
                <a:gd name="connsiteY60" fmla="*/ 66142 h 71040"/>
                <a:gd name="connsiteX61" fmla="*/ 12601 w 100848"/>
                <a:gd name="connsiteY61" fmla="*/ 60245 h 71040"/>
                <a:gd name="connsiteX62" fmla="*/ 9248 w 100848"/>
                <a:gd name="connsiteY62" fmla="*/ 56985 h 71040"/>
                <a:gd name="connsiteX63" fmla="*/ 8532 w 100848"/>
                <a:gd name="connsiteY63" fmla="*/ 49295 h 71040"/>
                <a:gd name="connsiteX64" fmla="*/ 683 w 100848"/>
                <a:gd name="connsiteY64" fmla="*/ 44751 h 71040"/>
                <a:gd name="connsiteX0" fmla="*/ 683 w 100848"/>
                <a:gd name="connsiteY0" fmla="*/ 44751 h 74778"/>
                <a:gd name="connsiteX1" fmla="*/ 4206 w 100848"/>
                <a:gd name="connsiteY1" fmla="*/ 40885 h 74778"/>
                <a:gd name="connsiteX2" fmla="*/ 13786 w 100848"/>
                <a:gd name="connsiteY2" fmla="*/ 40814 h 74778"/>
                <a:gd name="connsiteX3" fmla="*/ 17936 w 100848"/>
                <a:gd name="connsiteY3" fmla="*/ 34899 h 74778"/>
                <a:gd name="connsiteX4" fmla="*/ 24349 w 100848"/>
                <a:gd name="connsiteY4" fmla="*/ 33920 h 74778"/>
                <a:gd name="connsiteX5" fmla="*/ 26849 w 100848"/>
                <a:gd name="connsiteY5" fmla="*/ 26814 h 74778"/>
                <a:gd name="connsiteX6" fmla="*/ 27550 w 100848"/>
                <a:gd name="connsiteY6" fmla="*/ 23320 h 74778"/>
                <a:gd name="connsiteX7" fmla="*/ 32552 w 100848"/>
                <a:gd name="connsiteY7" fmla="*/ 19047 h 74778"/>
                <a:gd name="connsiteX8" fmla="*/ 34621 w 100848"/>
                <a:gd name="connsiteY8" fmla="*/ 16380 h 74778"/>
                <a:gd name="connsiteX9" fmla="*/ 34537 w 100848"/>
                <a:gd name="connsiteY9" fmla="*/ 12760 h 74778"/>
                <a:gd name="connsiteX10" fmla="*/ 32166 w 100848"/>
                <a:gd name="connsiteY10" fmla="*/ 8931 h 74778"/>
                <a:gd name="connsiteX11" fmla="*/ 37615 w 100848"/>
                <a:gd name="connsiteY11" fmla="*/ 961 h 74778"/>
                <a:gd name="connsiteX12" fmla="*/ 42426 w 100848"/>
                <a:gd name="connsiteY12" fmla="*/ 4586 h 74778"/>
                <a:gd name="connsiteX13" fmla="*/ 46353 w 100848"/>
                <a:gd name="connsiteY13" fmla="*/ 5122 h 74778"/>
                <a:gd name="connsiteX14" fmla="*/ 49174 w 100848"/>
                <a:gd name="connsiteY14" fmla="*/ 2560 h 74778"/>
                <a:gd name="connsiteX15" fmla="*/ 52072 w 100848"/>
                <a:gd name="connsiteY15" fmla="*/ 4380 h 74778"/>
                <a:gd name="connsiteX16" fmla="*/ 54359 w 100848"/>
                <a:gd name="connsiteY16" fmla="*/ 88 h 74778"/>
                <a:gd name="connsiteX17" fmla="*/ 60139 w 100848"/>
                <a:gd name="connsiteY17" fmla="*/ 1604 h 74778"/>
                <a:gd name="connsiteX18" fmla="*/ 61421 w 100848"/>
                <a:gd name="connsiteY18" fmla="*/ 2950 h 74778"/>
                <a:gd name="connsiteX19" fmla="*/ 56857 w 100848"/>
                <a:gd name="connsiteY19" fmla="*/ 5507 h 74778"/>
                <a:gd name="connsiteX20" fmla="*/ 57342 w 100848"/>
                <a:gd name="connsiteY20" fmla="*/ 7470 h 74778"/>
                <a:gd name="connsiteX21" fmla="*/ 64328 w 100848"/>
                <a:gd name="connsiteY21" fmla="*/ 8203 h 74778"/>
                <a:gd name="connsiteX22" fmla="*/ 68124 w 100848"/>
                <a:gd name="connsiteY22" fmla="*/ 11325 h 74778"/>
                <a:gd name="connsiteX23" fmla="*/ 70992 w 100848"/>
                <a:gd name="connsiteY23" fmla="*/ 11312 h 74778"/>
                <a:gd name="connsiteX24" fmla="*/ 75158 w 100848"/>
                <a:gd name="connsiteY24" fmla="*/ 10930 h 74778"/>
                <a:gd name="connsiteX25" fmla="*/ 77515 w 100848"/>
                <a:gd name="connsiteY25" fmla="*/ 7829 h 74778"/>
                <a:gd name="connsiteX26" fmla="*/ 80307 w 100848"/>
                <a:gd name="connsiteY26" fmla="*/ 6722 h 74778"/>
                <a:gd name="connsiteX27" fmla="*/ 84386 w 100848"/>
                <a:gd name="connsiteY27" fmla="*/ 10078 h 74778"/>
                <a:gd name="connsiteX28" fmla="*/ 93586 w 100848"/>
                <a:gd name="connsiteY28" fmla="*/ 14323 h 74778"/>
                <a:gd name="connsiteX29" fmla="*/ 94137 w 100848"/>
                <a:gd name="connsiteY29" fmla="*/ 17577 h 74778"/>
                <a:gd name="connsiteX30" fmla="*/ 100725 w 100848"/>
                <a:gd name="connsiteY30" fmla="*/ 18416 h 74778"/>
                <a:gd name="connsiteX31" fmla="*/ 98517 w 100848"/>
                <a:gd name="connsiteY31" fmla="*/ 20007 h 74778"/>
                <a:gd name="connsiteX32" fmla="*/ 99563 w 100848"/>
                <a:gd name="connsiteY32" fmla="*/ 22146 h 74778"/>
                <a:gd name="connsiteX33" fmla="*/ 95703 w 100848"/>
                <a:gd name="connsiteY33" fmla="*/ 23966 h 74778"/>
                <a:gd name="connsiteX34" fmla="*/ 91029 w 100848"/>
                <a:gd name="connsiteY34" fmla="*/ 25860 h 74778"/>
                <a:gd name="connsiteX35" fmla="*/ 90270 w 100848"/>
                <a:gd name="connsiteY35" fmla="*/ 28618 h 74778"/>
                <a:gd name="connsiteX36" fmla="*/ 84714 w 100848"/>
                <a:gd name="connsiteY36" fmla="*/ 29486 h 74778"/>
                <a:gd name="connsiteX37" fmla="*/ 81223 w 100848"/>
                <a:gd name="connsiteY37" fmla="*/ 30858 h 74778"/>
                <a:gd name="connsiteX38" fmla="*/ 78683 w 100848"/>
                <a:gd name="connsiteY38" fmla="*/ 28208 h 74778"/>
                <a:gd name="connsiteX39" fmla="*/ 74474 w 100848"/>
                <a:gd name="connsiteY39" fmla="*/ 29864 h 74778"/>
                <a:gd name="connsiteX40" fmla="*/ 72910 w 100848"/>
                <a:gd name="connsiteY40" fmla="*/ 32049 h 74778"/>
                <a:gd name="connsiteX41" fmla="*/ 73999 w 100848"/>
                <a:gd name="connsiteY41" fmla="*/ 33740 h 74778"/>
                <a:gd name="connsiteX42" fmla="*/ 69224 w 100848"/>
                <a:gd name="connsiteY42" fmla="*/ 37602 h 74778"/>
                <a:gd name="connsiteX43" fmla="*/ 72568 w 100848"/>
                <a:gd name="connsiteY43" fmla="*/ 38564 h 74778"/>
                <a:gd name="connsiteX44" fmla="*/ 76508 w 100848"/>
                <a:gd name="connsiteY44" fmla="*/ 38569 h 74778"/>
                <a:gd name="connsiteX45" fmla="*/ 75109 w 100848"/>
                <a:gd name="connsiteY45" fmla="*/ 42867 h 74778"/>
                <a:gd name="connsiteX46" fmla="*/ 72396 w 100848"/>
                <a:gd name="connsiteY46" fmla="*/ 42846 h 74778"/>
                <a:gd name="connsiteX47" fmla="*/ 70072 w 100848"/>
                <a:gd name="connsiteY47" fmla="*/ 45083 h 74778"/>
                <a:gd name="connsiteX48" fmla="*/ 70244 w 100848"/>
                <a:gd name="connsiteY48" fmla="*/ 46867 h 74778"/>
                <a:gd name="connsiteX49" fmla="*/ 70624 w 100848"/>
                <a:gd name="connsiteY49" fmla="*/ 49098 h 74778"/>
                <a:gd name="connsiteX50" fmla="*/ 69536 w 100848"/>
                <a:gd name="connsiteY50" fmla="*/ 51874 h 74778"/>
                <a:gd name="connsiteX51" fmla="*/ 67696 w 100848"/>
                <a:gd name="connsiteY51" fmla="*/ 54668 h 74778"/>
                <a:gd name="connsiteX52" fmla="*/ 61485 w 100848"/>
                <a:gd name="connsiteY52" fmla="*/ 54756 h 74778"/>
                <a:gd name="connsiteX53" fmla="*/ 59008 w 100848"/>
                <a:gd name="connsiteY53" fmla="*/ 57361 h 74778"/>
                <a:gd name="connsiteX54" fmla="*/ 52494 w 100848"/>
                <a:gd name="connsiteY54" fmla="*/ 54924 h 74778"/>
                <a:gd name="connsiteX55" fmla="*/ 46927 w 100848"/>
                <a:gd name="connsiteY55" fmla="*/ 57111 h 74778"/>
                <a:gd name="connsiteX56" fmla="*/ 41092 w 100848"/>
                <a:gd name="connsiteY56" fmla="*/ 56663 h 74778"/>
                <a:gd name="connsiteX57" fmla="*/ 26086 w 100848"/>
                <a:gd name="connsiteY57" fmla="*/ 74768 h 74778"/>
                <a:gd name="connsiteX58" fmla="*/ 20687 w 100848"/>
                <a:gd name="connsiteY58" fmla="*/ 70676 h 74778"/>
                <a:gd name="connsiteX59" fmla="*/ 12996 w 100848"/>
                <a:gd name="connsiteY59" fmla="*/ 70975 h 74778"/>
                <a:gd name="connsiteX60" fmla="*/ 10379 w 100848"/>
                <a:gd name="connsiteY60" fmla="*/ 66142 h 74778"/>
                <a:gd name="connsiteX61" fmla="*/ 12601 w 100848"/>
                <a:gd name="connsiteY61" fmla="*/ 60245 h 74778"/>
                <a:gd name="connsiteX62" fmla="*/ 9248 w 100848"/>
                <a:gd name="connsiteY62" fmla="*/ 56985 h 74778"/>
                <a:gd name="connsiteX63" fmla="*/ 8532 w 100848"/>
                <a:gd name="connsiteY63" fmla="*/ 49295 h 74778"/>
                <a:gd name="connsiteX64" fmla="*/ 683 w 100848"/>
                <a:gd name="connsiteY64" fmla="*/ 44751 h 74778"/>
                <a:gd name="connsiteX0" fmla="*/ 683 w 100848"/>
                <a:gd name="connsiteY0" fmla="*/ 44751 h 75594"/>
                <a:gd name="connsiteX1" fmla="*/ 4206 w 100848"/>
                <a:gd name="connsiteY1" fmla="*/ 40885 h 75594"/>
                <a:gd name="connsiteX2" fmla="*/ 13786 w 100848"/>
                <a:gd name="connsiteY2" fmla="*/ 40814 h 75594"/>
                <a:gd name="connsiteX3" fmla="*/ 17936 w 100848"/>
                <a:gd name="connsiteY3" fmla="*/ 34899 h 75594"/>
                <a:gd name="connsiteX4" fmla="*/ 24349 w 100848"/>
                <a:gd name="connsiteY4" fmla="*/ 33920 h 75594"/>
                <a:gd name="connsiteX5" fmla="*/ 26849 w 100848"/>
                <a:gd name="connsiteY5" fmla="*/ 26814 h 75594"/>
                <a:gd name="connsiteX6" fmla="*/ 27550 w 100848"/>
                <a:gd name="connsiteY6" fmla="*/ 23320 h 75594"/>
                <a:gd name="connsiteX7" fmla="*/ 32552 w 100848"/>
                <a:gd name="connsiteY7" fmla="*/ 19047 h 75594"/>
                <a:gd name="connsiteX8" fmla="*/ 34621 w 100848"/>
                <a:gd name="connsiteY8" fmla="*/ 16380 h 75594"/>
                <a:gd name="connsiteX9" fmla="*/ 34537 w 100848"/>
                <a:gd name="connsiteY9" fmla="*/ 12760 h 75594"/>
                <a:gd name="connsiteX10" fmla="*/ 32166 w 100848"/>
                <a:gd name="connsiteY10" fmla="*/ 8931 h 75594"/>
                <a:gd name="connsiteX11" fmla="*/ 37615 w 100848"/>
                <a:gd name="connsiteY11" fmla="*/ 961 h 75594"/>
                <a:gd name="connsiteX12" fmla="*/ 42426 w 100848"/>
                <a:gd name="connsiteY12" fmla="*/ 4586 h 75594"/>
                <a:gd name="connsiteX13" fmla="*/ 46353 w 100848"/>
                <a:gd name="connsiteY13" fmla="*/ 5122 h 75594"/>
                <a:gd name="connsiteX14" fmla="*/ 49174 w 100848"/>
                <a:gd name="connsiteY14" fmla="*/ 2560 h 75594"/>
                <a:gd name="connsiteX15" fmla="*/ 52072 w 100848"/>
                <a:gd name="connsiteY15" fmla="*/ 4380 h 75594"/>
                <a:gd name="connsiteX16" fmla="*/ 54359 w 100848"/>
                <a:gd name="connsiteY16" fmla="*/ 88 h 75594"/>
                <a:gd name="connsiteX17" fmla="*/ 60139 w 100848"/>
                <a:gd name="connsiteY17" fmla="*/ 1604 h 75594"/>
                <a:gd name="connsiteX18" fmla="*/ 61421 w 100848"/>
                <a:gd name="connsiteY18" fmla="*/ 2950 h 75594"/>
                <a:gd name="connsiteX19" fmla="*/ 56857 w 100848"/>
                <a:gd name="connsiteY19" fmla="*/ 5507 h 75594"/>
                <a:gd name="connsiteX20" fmla="*/ 57342 w 100848"/>
                <a:gd name="connsiteY20" fmla="*/ 7470 h 75594"/>
                <a:gd name="connsiteX21" fmla="*/ 64328 w 100848"/>
                <a:gd name="connsiteY21" fmla="*/ 8203 h 75594"/>
                <a:gd name="connsiteX22" fmla="*/ 68124 w 100848"/>
                <a:gd name="connsiteY22" fmla="*/ 11325 h 75594"/>
                <a:gd name="connsiteX23" fmla="*/ 70992 w 100848"/>
                <a:gd name="connsiteY23" fmla="*/ 11312 h 75594"/>
                <a:gd name="connsiteX24" fmla="*/ 75158 w 100848"/>
                <a:gd name="connsiteY24" fmla="*/ 10930 h 75594"/>
                <a:gd name="connsiteX25" fmla="*/ 77515 w 100848"/>
                <a:gd name="connsiteY25" fmla="*/ 7829 h 75594"/>
                <a:gd name="connsiteX26" fmla="*/ 80307 w 100848"/>
                <a:gd name="connsiteY26" fmla="*/ 6722 h 75594"/>
                <a:gd name="connsiteX27" fmla="*/ 84386 w 100848"/>
                <a:gd name="connsiteY27" fmla="*/ 10078 h 75594"/>
                <a:gd name="connsiteX28" fmla="*/ 93586 w 100848"/>
                <a:gd name="connsiteY28" fmla="*/ 14323 h 75594"/>
                <a:gd name="connsiteX29" fmla="*/ 94137 w 100848"/>
                <a:gd name="connsiteY29" fmla="*/ 17577 h 75594"/>
                <a:gd name="connsiteX30" fmla="*/ 100725 w 100848"/>
                <a:gd name="connsiteY30" fmla="*/ 18416 h 75594"/>
                <a:gd name="connsiteX31" fmla="*/ 98517 w 100848"/>
                <a:gd name="connsiteY31" fmla="*/ 20007 h 75594"/>
                <a:gd name="connsiteX32" fmla="*/ 99563 w 100848"/>
                <a:gd name="connsiteY32" fmla="*/ 22146 h 75594"/>
                <a:gd name="connsiteX33" fmla="*/ 95703 w 100848"/>
                <a:gd name="connsiteY33" fmla="*/ 23966 h 75594"/>
                <a:gd name="connsiteX34" fmla="*/ 91029 w 100848"/>
                <a:gd name="connsiteY34" fmla="*/ 25860 h 75594"/>
                <a:gd name="connsiteX35" fmla="*/ 90270 w 100848"/>
                <a:gd name="connsiteY35" fmla="*/ 28618 h 75594"/>
                <a:gd name="connsiteX36" fmla="*/ 84714 w 100848"/>
                <a:gd name="connsiteY36" fmla="*/ 29486 h 75594"/>
                <a:gd name="connsiteX37" fmla="*/ 81223 w 100848"/>
                <a:gd name="connsiteY37" fmla="*/ 30858 h 75594"/>
                <a:gd name="connsiteX38" fmla="*/ 78683 w 100848"/>
                <a:gd name="connsiteY38" fmla="*/ 28208 h 75594"/>
                <a:gd name="connsiteX39" fmla="*/ 74474 w 100848"/>
                <a:gd name="connsiteY39" fmla="*/ 29864 h 75594"/>
                <a:gd name="connsiteX40" fmla="*/ 72910 w 100848"/>
                <a:gd name="connsiteY40" fmla="*/ 32049 h 75594"/>
                <a:gd name="connsiteX41" fmla="*/ 73999 w 100848"/>
                <a:gd name="connsiteY41" fmla="*/ 33740 h 75594"/>
                <a:gd name="connsiteX42" fmla="*/ 69224 w 100848"/>
                <a:gd name="connsiteY42" fmla="*/ 37602 h 75594"/>
                <a:gd name="connsiteX43" fmla="*/ 72568 w 100848"/>
                <a:gd name="connsiteY43" fmla="*/ 38564 h 75594"/>
                <a:gd name="connsiteX44" fmla="*/ 76508 w 100848"/>
                <a:gd name="connsiteY44" fmla="*/ 38569 h 75594"/>
                <a:gd name="connsiteX45" fmla="*/ 75109 w 100848"/>
                <a:gd name="connsiteY45" fmla="*/ 42867 h 75594"/>
                <a:gd name="connsiteX46" fmla="*/ 72396 w 100848"/>
                <a:gd name="connsiteY46" fmla="*/ 42846 h 75594"/>
                <a:gd name="connsiteX47" fmla="*/ 70072 w 100848"/>
                <a:gd name="connsiteY47" fmla="*/ 45083 h 75594"/>
                <a:gd name="connsiteX48" fmla="*/ 70244 w 100848"/>
                <a:gd name="connsiteY48" fmla="*/ 46867 h 75594"/>
                <a:gd name="connsiteX49" fmla="*/ 70624 w 100848"/>
                <a:gd name="connsiteY49" fmla="*/ 49098 h 75594"/>
                <a:gd name="connsiteX50" fmla="*/ 69536 w 100848"/>
                <a:gd name="connsiteY50" fmla="*/ 51874 h 75594"/>
                <a:gd name="connsiteX51" fmla="*/ 67696 w 100848"/>
                <a:gd name="connsiteY51" fmla="*/ 54668 h 75594"/>
                <a:gd name="connsiteX52" fmla="*/ 61485 w 100848"/>
                <a:gd name="connsiteY52" fmla="*/ 54756 h 75594"/>
                <a:gd name="connsiteX53" fmla="*/ 59008 w 100848"/>
                <a:gd name="connsiteY53" fmla="*/ 57361 h 75594"/>
                <a:gd name="connsiteX54" fmla="*/ 52494 w 100848"/>
                <a:gd name="connsiteY54" fmla="*/ 54924 h 75594"/>
                <a:gd name="connsiteX55" fmla="*/ 46927 w 100848"/>
                <a:gd name="connsiteY55" fmla="*/ 57111 h 75594"/>
                <a:gd name="connsiteX56" fmla="*/ 35254 w 100848"/>
                <a:gd name="connsiteY56" fmla="*/ 75591 h 75594"/>
                <a:gd name="connsiteX57" fmla="*/ 26086 w 100848"/>
                <a:gd name="connsiteY57" fmla="*/ 74768 h 75594"/>
                <a:gd name="connsiteX58" fmla="*/ 20687 w 100848"/>
                <a:gd name="connsiteY58" fmla="*/ 70676 h 75594"/>
                <a:gd name="connsiteX59" fmla="*/ 12996 w 100848"/>
                <a:gd name="connsiteY59" fmla="*/ 70975 h 75594"/>
                <a:gd name="connsiteX60" fmla="*/ 10379 w 100848"/>
                <a:gd name="connsiteY60" fmla="*/ 66142 h 75594"/>
                <a:gd name="connsiteX61" fmla="*/ 12601 w 100848"/>
                <a:gd name="connsiteY61" fmla="*/ 60245 h 75594"/>
                <a:gd name="connsiteX62" fmla="*/ 9248 w 100848"/>
                <a:gd name="connsiteY62" fmla="*/ 56985 h 75594"/>
                <a:gd name="connsiteX63" fmla="*/ 8532 w 100848"/>
                <a:gd name="connsiteY63" fmla="*/ 49295 h 75594"/>
                <a:gd name="connsiteX64" fmla="*/ 683 w 100848"/>
                <a:gd name="connsiteY64" fmla="*/ 44751 h 75594"/>
                <a:gd name="connsiteX0" fmla="*/ 683 w 100848"/>
                <a:gd name="connsiteY0" fmla="*/ 44751 h 79756"/>
                <a:gd name="connsiteX1" fmla="*/ 4206 w 100848"/>
                <a:gd name="connsiteY1" fmla="*/ 40885 h 79756"/>
                <a:gd name="connsiteX2" fmla="*/ 13786 w 100848"/>
                <a:gd name="connsiteY2" fmla="*/ 40814 h 79756"/>
                <a:gd name="connsiteX3" fmla="*/ 17936 w 100848"/>
                <a:gd name="connsiteY3" fmla="*/ 34899 h 79756"/>
                <a:gd name="connsiteX4" fmla="*/ 24349 w 100848"/>
                <a:gd name="connsiteY4" fmla="*/ 33920 h 79756"/>
                <a:gd name="connsiteX5" fmla="*/ 26849 w 100848"/>
                <a:gd name="connsiteY5" fmla="*/ 26814 h 79756"/>
                <a:gd name="connsiteX6" fmla="*/ 27550 w 100848"/>
                <a:gd name="connsiteY6" fmla="*/ 23320 h 79756"/>
                <a:gd name="connsiteX7" fmla="*/ 32552 w 100848"/>
                <a:gd name="connsiteY7" fmla="*/ 19047 h 79756"/>
                <a:gd name="connsiteX8" fmla="*/ 34621 w 100848"/>
                <a:gd name="connsiteY8" fmla="*/ 16380 h 79756"/>
                <a:gd name="connsiteX9" fmla="*/ 34537 w 100848"/>
                <a:gd name="connsiteY9" fmla="*/ 12760 h 79756"/>
                <a:gd name="connsiteX10" fmla="*/ 32166 w 100848"/>
                <a:gd name="connsiteY10" fmla="*/ 8931 h 79756"/>
                <a:gd name="connsiteX11" fmla="*/ 37615 w 100848"/>
                <a:gd name="connsiteY11" fmla="*/ 961 h 79756"/>
                <a:gd name="connsiteX12" fmla="*/ 42426 w 100848"/>
                <a:gd name="connsiteY12" fmla="*/ 4586 h 79756"/>
                <a:gd name="connsiteX13" fmla="*/ 46353 w 100848"/>
                <a:gd name="connsiteY13" fmla="*/ 5122 h 79756"/>
                <a:gd name="connsiteX14" fmla="*/ 49174 w 100848"/>
                <a:gd name="connsiteY14" fmla="*/ 2560 h 79756"/>
                <a:gd name="connsiteX15" fmla="*/ 52072 w 100848"/>
                <a:gd name="connsiteY15" fmla="*/ 4380 h 79756"/>
                <a:gd name="connsiteX16" fmla="*/ 54359 w 100848"/>
                <a:gd name="connsiteY16" fmla="*/ 88 h 79756"/>
                <a:gd name="connsiteX17" fmla="*/ 60139 w 100848"/>
                <a:gd name="connsiteY17" fmla="*/ 1604 h 79756"/>
                <a:gd name="connsiteX18" fmla="*/ 61421 w 100848"/>
                <a:gd name="connsiteY18" fmla="*/ 2950 h 79756"/>
                <a:gd name="connsiteX19" fmla="*/ 56857 w 100848"/>
                <a:gd name="connsiteY19" fmla="*/ 5507 h 79756"/>
                <a:gd name="connsiteX20" fmla="*/ 57342 w 100848"/>
                <a:gd name="connsiteY20" fmla="*/ 7470 h 79756"/>
                <a:gd name="connsiteX21" fmla="*/ 64328 w 100848"/>
                <a:gd name="connsiteY21" fmla="*/ 8203 h 79756"/>
                <a:gd name="connsiteX22" fmla="*/ 68124 w 100848"/>
                <a:gd name="connsiteY22" fmla="*/ 11325 h 79756"/>
                <a:gd name="connsiteX23" fmla="*/ 70992 w 100848"/>
                <a:gd name="connsiteY23" fmla="*/ 11312 h 79756"/>
                <a:gd name="connsiteX24" fmla="*/ 75158 w 100848"/>
                <a:gd name="connsiteY24" fmla="*/ 10930 h 79756"/>
                <a:gd name="connsiteX25" fmla="*/ 77515 w 100848"/>
                <a:gd name="connsiteY25" fmla="*/ 7829 h 79756"/>
                <a:gd name="connsiteX26" fmla="*/ 80307 w 100848"/>
                <a:gd name="connsiteY26" fmla="*/ 6722 h 79756"/>
                <a:gd name="connsiteX27" fmla="*/ 84386 w 100848"/>
                <a:gd name="connsiteY27" fmla="*/ 10078 h 79756"/>
                <a:gd name="connsiteX28" fmla="*/ 93586 w 100848"/>
                <a:gd name="connsiteY28" fmla="*/ 14323 h 79756"/>
                <a:gd name="connsiteX29" fmla="*/ 94137 w 100848"/>
                <a:gd name="connsiteY29" fmla="*/ 17577 h 79756"/>
                <a:gd name="connsiteX30" fmla="*/ 100725 w 100848"/>
                <a:gd name="connsiteY30" fmla="*/ 18416 h 79756"/>
                <a:gd name="connsiteX31" fmla="*/ 98517 w 100848"/>
                <a:gd name="connsiteY31" fmla="*/ 20007 h 79756"/>
                <a:gd name="connsiteX32" fmla="*/ 99563 w 100848"/>
                <a:gd name="connsiteY32" fmla="*/ 22146 h 79756"/>
                <a:gd name="connsiteX33" fmla="*/ 95703 w 100848"/>
                <a:gd name="connsiteY33" fmla="*/ 23966 h 79756"/>
                <a:gd name="connsiteX34" fmla="*/ 91029 w 100848"/>
                <a:gd name="connsiteY34" fmla="*/ 25860 h 79756"/>
                <a:gd name="connsiteX35" fmla="*/ 90270 w 100848"/>
                <a:gd name="connsiteY35" fmla="*/ 28618 h 79756"/>
                <a:gd name="connsiteX36" fmla="*/ 84714 w 100848"/>
                <a:gd name="connsiteY36" fmla="*/ 29486 h 79756"/>
                <a:gd name="connsiteX37" fmla="*/ 81223 w 100848"/>
                <a:gd name="connsiteY37" fmla="*/ 30858 h 79756"/>
                <a:gd name="connsiteX38" fmla="*/ 78683 w 100848"/>
                <a:gd name="connsiteY38" fmla="*/ 28208 h 79756"/>
                <a:gd name="connsiteX39" fmla="*/ 74474 w 100848"/>
                <a:gd name="connsiteY39" fmla="*/ 29864 h 79756"/>
                <a:gd name="connsiteX40" fmla="*/ 72910 w 100848"/>
                <a:gd name="connsiteY40" fmla="*/ 32049 h 79756"/>
                <a:gd name="connsiteX41" fmla="*/ 73999 w 100848"/>
                <a:gd name="connsiteY41" fmla="*/ 33740 h 79756"/>
                <a:gd name="connsiteX42" fmla="*/ 69224 w 100848"/>
                <a:gd name="connsiteY42" fmla="*/ 37602 h 79756"/>
                <a:gd name="connsiteX43" fmla="*/ 72568 w 100848"/>
                <a:gd name="connsiteY43" fmla="*/ 38564 h 79756"/>
                <a:gd name="connsiteX44" fmla="*/ 76508 w 100848"/>
                <a:gd name="connsiteY44" fmla="*/ 38569 h 79756"/>
                <a:gd name="connsiteX45" fmla="*/ 75109 w 100848"/>
                <a:gd name="connsiteY45" fmla="*/ 42867 h 79756"/>
                <a:gd name="connsiteX46" fmla="*/ 72396 w 100848"/>
                <a:gd name="connsiteY46" fmla="*/ 42846 h 79756"/>
                <a:gd name="connsiteX47" fmla="*/ 70072 w 100848"/>
                <a:gd name="connsiteY47" fmla="*/ 45083 h 79756"/>
                <a:gd name="connsiteX48" fmla="*/ 70244 w 100848"/>
                <a:gd name="connsiteY48" fmla="*/ 46867 h 79756"/>
                <a:gd name="connsiteX49" fmla="*/ 70624 w 100848"/>
                <a:gd name="connsiteY49" fmla="*/ 49098 h 79756"/>
                <a:gd name="connsiteX50" fmla="*/ 69536 w 100848"/>
                <a:gd name="connsiteY50" fmla="*/ 51874 h 79756"/>
                <a:gd name="connsiteX51" fmla="*/ 67696 w 100848"/>
                <a:gd name="connsiteY51" fmla="*/ 54668 h 79756"/>
                <a:gd name="connsiteX52" fmla="*/ 61485 w 100848"/>
                <a:gd name="connsiteY52" fmla="*/ 54756 h 79756"/>
                <a:gd name="connsiteX53" fmla="*/ 59008 w 100848"/>
                <a:gd name="connsiteY53" fmla="*/ 57361 h 79756"/>
                <a:gd name="connsiteX54" fmla="*/ 52494 w 100848"/>
                <a:gd name="connsiteY54" fmla="*/ 54924 h 79756"/>
                <a:gd name="connsiteX55" fmla="*/ 41593 w 100848"/>
                <a:gd name="connsiteY55" fmla="*/ 78733 h 79756"/>
                <a:gd name="connsiteX56" fmla="*/ 35254 w 100848"/>
                <a:gd name="connsiteY56" fmla="*/ 75591 h 79756"/>
                <a:gd name="connsiteX57" fmla="*/ 26086 w 100848"/>
                <a:gd name="connsiteY57" fmla="*/ 74768 h 79756"/>
                <a:gd name="connsiteX58" fmla="*/ 20687 w 100848"/>
                <a:gd name="connsiteY58" fmla="*/ 70676 h 79756"/>
                <a:gd name="connsiteX59" fmla="*/ 12996 w 100848"/>
                <a:gd name="connsiteY59" fmla="*/ 70975 h 79756"/>
                <a:gd name="connsiteX60" fmla="*/ 10379 w 100848"/>
                <a:gd name="connsiteY60" fmla="*/ 66142 h 79756"/>
                <a:gd name="connsiteX61" fmla="*/ 12601 w 100848"/>
                <a:gd name="connsiteY61" fmla="*/ 60245 h 79756"/>
                <a:gd name="connsiteX62" fmla="*/ 9248 w 100848"/>
                <a:gd name="connsiteY62" fmla="*/ 56985 h 79756"/>
                <a:gd name="connsiteX63" fmla="*/ 8532 w 100848"/>
                <a:gd name="connsiteY63" fmla="*/ 49295 h 79756"/>
                <a:gd name="connsiteX64" fmla="*/ 683 w 100848"/>
                <a:gd name="connsiteY64" fmla="*/ 44751 h 79756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537 w 100848"/>
                <a:gd name="connsiteY54" fmla="*/ 73265 h 78764"/>
                <a:gd name="connsiteX55" fmla="*/ 41593 w 100848"/>
                <a:gd name="connsiteY55" fmla="*/ 78733 h 78764"/>
                <a:gd name="connsiteX56" fmla="*/ 35254 w 100848"/>
                <a:gd name="connsiteY56" fmla="*/ 75591 h 78764"/>
                <a:gd name="connsiteX57" fmla="*/ 26086 w 100848"/>
                <a:gd name="connsiteY57" fmla="*/ 74768 h 78764"/>
                <a:gd name="connsiteX58" fmla="*/ 20687 w 100848"/>
                <a:gd name="connsiteY58" fmla="*/ 70676 h 78764"/>
                <a:gd name="connsiteX59" fmla="*/ 12996 w 100848"/>
                <a:gd name="connsiteY59" fmla="*/ 70975 h 78764"/>
                <a:gd name="connsiteX60" fmla="*/ 10379 w 100848"/>
                <a:gd name="connsiteY60" fmla="*/ 66142 h 78764"/>
                <a:gd name="connsiteX61" fmla="*/ 12601 w 100848"/>
                <a:gd name="connsiteY61" fmla="*/ 60245 h 78764"/>
                <a:gd name="connsiteX62" fmla="*/ 9248 w 100848"/>
                <a:gd name="connsiteY62" fmla="*/ 56985 h 78764"/>
                <a:gd name="connsiteX63" fmla="*/ 8532 w 100848"/>
                <a:gd name="connsiteY63" fmla="*/ 49295 h 78764"/>
                <a:gd name="connsiteX64" fmla="*/ 683 w 100848"/>
                <a:gd name="connsiteY64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45537 w 100848"/>
                <a:gd name="connsiteY55" fmla="*/ 73265 h 78764"/>
                <a:gd name="connsiteX56" fmla="*/ 41593 w 100848"/>
                <a:gd name="connsiteY56" fmla="*/ 78733 h 78764"/>
                <a:gd name="connsiteX57" fmla="*/ 35254 w 100848"/>
                <a:gd name="connsiteY57" fmla="*/ 75591 h 78764"/>
                <a:gd name="connsiteX58" fmla="*/ 26086 w 100848"/>
                <a:gd name="connsiteY58" fmla="*/ 74768 h 78764"/>
                <a:gd name="connsiteX59" fmla="*/ 20687 w 100848"/>
                <a:gd name="connsiteY59" fmla="*/ 70676 h 78764"/>
                <a:gd name="connsiteX60" fmla="*/ 12996 w 100848"/>
                <a:gd name="connsiteY60" fmla="*/ 70975 h 78764"/>
                <a:gd name="connsiteX61" fmla="*/ 10379 w 100848"/>
                <a:gd name="connsiteY61" fmla="*/ 66142 h 78764"/>
                <a:gd name="connsiteX62" fmla="*/ 12601 w 100848"/>
                <a:gd name="connsiteY62" fmla="*/ 60245 h 78764"/>
                <a:gd name="connsiteX63" fmla="*/ 9248 w 100848"/>
                <a:gd name="connsiteY63" fmla="*/ 56985 h 78764"/>
                <a:gd name="connsiteX64" fmla="*/ 8532 w 100848"/>
                <a:gd name="connsiteY64" fmla="*/ 49295 h 78764"/>
                <a:gd name="connsiteX65" fmla="*/ 683 w 100848"/>
                <a:gd name="connsiteY65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8142 w 100848"/>
                <a:gd name="connsiteY54" fmla="*/ 67777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48142 w 100848"/>
                <a:gd name="connsiteY55" fmla="*/ 67777 h 78764"/>
                <a:gd name="connsiteX56" fmla="*/ 50077 w 100848"/>
                <a:gd name="connsiteY56" fmla="*/ 73012 h 78764"/>
                <a:gd name="connsiteX57" fmla="*/ 45537 w 100848"/>
                <a:gd name="connsiteY57" fmla="*/ 73265 h 78764"/>
                <a:gd name="connsiteX58" fmla="*/ 41593 w 100848"/>
                <a:gd name="connsiteY58" fmla="*/ 78733 h 78764"/>
                <a:gd name="connsiteX59" fmla="*/ 35254 w 100848"/>
                <a:gd name="connsiteY59" fmla="*/ 75591 h 78764"/>
                <a:gd name="connsiteX60" fmla="*/ 26086 w 100848"/>
                <a:gd name="connsiteY60" fmla="*/ 74768 h 78764"/>
                <a:gd name="connsiteX61" fmla="*/ 20687 w 100848"/>
                <a:gd name="connsiteY61" fmla="*/ 70676 h 78764"/>
                <a:gd name="connsiteX62" fmla="*/ 12996 w 100848"/>
                <a:gd name="connsiteY62" fmla="*/ 70975 h 78764"/>
                <a:gd name="connsiteX63" fmla="*/ 10379 w 100848"/>
                <a:gd name="connsiteY63" fmla="*/ 66142 h 78764"/>
                <a:gd name="connsiteX64" fmla="*/ 12601 w 100848"/>
                <a:gd name="connsiteY64" fmla="*/ 60245 h 78764"/>
                <a:gd name="connsiteX65" fmla="*/ 9248 w 100848"/>
                <a:gd name="connsiteY65" fmla="*/ 56985 h 78764"/>
                <a:gd name="connsiteX66" fmla="*/ 8532 w 100848"/>
                <a:gd name="connsiteY66" fmla="*/ 49295 h 78764"/>
                <a:gd name="connsiteX67" fmla="*/ 683 w 100848"/>
                <a:gd name="connsiteY67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97001 w 100848"/>
                <a:gd name="connsiteY49" fmla="*/ 54244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15474"/>
                <a:gd name="connsiteY0" fmla="*/ 44751 h 78764"/>
                <a:gd name="connsiteX1" fmla="*/ 4206 w 115474"/>
                <a:gd name="connsiteY1" fmla="*/ 40885 h 78764"/>
                <a:gd name="connsiteX2" fmla="*/ 13786 w 115474"/>
                <a:gd name="connsiteY2" fmla="*/ 40814 h 78764"/>
                <a:gd name="connsiteX3" fmla="*/ 17936 w 115474"/>
                <a:gd name="connsiteY3" fmla="*/ 34899 h 78764"/>
                <a:gd name="connsiteX4" fmla="*/ 24349 w 115474"/>
                <a:gd name="connsiteY4" fmla="*/ 33920 h 78764"/>
                <a:gd name="connsiteX5" fmla="*/ 26849 w 115474"/>
                <a:gd name="connsiteY5" fmla="*/ 26814 h 78764"/>
                <a:gd name="connsiteX6" fmla="*/ 27550 w 115474"/>
                <a:gd name="connsiteY6" fmla="*/ 23320 h 78764"/>
                <a:gd name="connsiteX7" fmla="*/ 32552 w 115474"/>
                <a:gd name="connsiteY7" fmla="*/ 19047 h 78764"/>
                <a:gd name="connsiteX8" fmla="*/ 34621 w 115474"/>
                <a:gd name="connsiteY8" fmla="*/ 16380 h 78764"/>
                <a:gd name="connsiteX9" fmla="*/ 34537 w 115474"/>
                <a:gd name="connsiteY9" fmla="*/ 12760 h 78764"/>
                <a:gd name="connsiteX10" fmla="*/ 32166 w 115474"/>
                <a:gd name="connsiteY10" fmla="*/ 8931 h 78764"/>
                <a:gd name="connsiteX11" fmla="*/ 37615 w 115474"/>
                <a:gd name="connsiteY11" fmla="*/ 961 h 78764"/>
                <a:gd name="connsiteX12" fmla="*/ 42426 w 115474"/>
                <a:gd name="connsiteY12" fmla="*/ 4586 h 78764"/>
                <a:gd name="connsiteX13" fmla="*/ 46353 w 115474"/>
                <a:gd name="connsiteY13" fmla="*/ 5122 h 78764"/>
                <a:gd name="connsiteX14" fmla="*/ 49174 w 115474"/>
                <a:gd name="connsiteY14" fmla="*/ 2560 h 78764"/>
                <a:gd name="connsiteX15" fmla="*/ 52072 w 115474"/>
                <a:gd name="connsiteY15" fmla="*/ 4380 h 78764"/>
                <a:gd name="connsiteX16" fmla="*/ 54359 w 115474"/>
                <a:gd name="connsiteY16" fmla="*/ 88 h 78764"/>
                <a:gd name="connsiteX17" fmla="*/ 60139 w 115474"/>
                <a:gd name="connsiteY17" fmla="*/ 1604 h 78764"/>
                <a:gd name="connsiteX18" fmla="*/ 61421 w 115474"/>
                <a:gd name="connsiteY18" fmla="*/ 2950 h 78764"/>
                <a:gd name="connsiteX19" fmla="*/ 56857 w 115474"/>
                <a:gd name="connsiteY19" fmla="*/ 5507 h 78764"/>
                <a:gd name="connsiteX20" fmla="*/ 57342 w 115474"/>
                <a:gd name="connsiteY20" fmla="*/ 7470 h 78764"/>
                <a:gd name="connsiteX21" fmla="*/ 64328 w 115474"/>
                <a:gd name="connsiteY21" fmla="*/ 8203 h 78764"/>
                <a:gd name="connsiteX22" fmla="*/ 68124 w 115474"/>
                <a:gd name="connsiteY22" fmla="*/ 11325 h 78764"/>
                <a:gd name="connsiteX23" fmla="*/ 70992 w 115474"/>
                <a:gd name="connsiteY23" fmla="*/ 11312 h 78764"/>
                <a:gd name="connsiteX24" fmla="*/ 75158 w 115474"/>
                <a:gd name="connsiteY24" fmla="*/ 10930 h 78764"/>
                <a:gd name="connsiteX25" fmla="*/ 77515 w 115474"/>
                <a:gd name="connsiteY25" fmla="*/ 7829 h 78764"/>
                <a:gd name="connsiteX26" fmla="*/ 80307 w 115474"/>
                <a:gd name="connsiteY26" fmla="*/ 6722 h 78764"/>
                <a:gd name="connsiteX27" fmla="*/ 84386 w 115474"/>
                <a:gd name="connsiteY27" fmla="*/ 10078 h 78764"/>
                <a:gd name="connsiteX28" fmla="*/ 93586 w 115474"/>
                <a:gd name="connsiteY28" fmla="*/ 14323 h 78764"/>
                <a:gd name="connsiteX29" fmla="*/ 94137 w 115474"/>
                <a:gd name="connsiteY29" fmla="*/ 17577 h 78764"/>
                <a:gd name="connsiteX30" fmla="*/ 100725 w 115474"/>
                <a:gd name="connsiteY30" fmla="*/ 18416 h 78764"/>
                <a:gd name="connsiteX31" fmla="*/ 98517 w 115474"/>
                <a:gd name="connsiteY31" fmla="*/ 20007 h 78764"/>
                <a:gd name="connsiteX32" fmla="*/ 99563 w 115474"/>
                <a:gd name="connsiteY32" fmla="*/ 22146 h 78764"/>
                <a:gd name="connsiteX33" fmla="*/ 95703 w 115474"/>
                <a:gd name="connsiteY33" fmla="*/ 23966 h 78764"/>
                <a:gd name="connsiteX34" fmla="*/ 91029 w 115474"/>
                <a:gd name="connsiteY34" fmla="*/ 25860 h 78764"/>
                <a:gd name="connsiteX35" fmla="*/ 90270 w 115474"/>
                <a:gd name="connsiteY35" fmla="*/ 28618 h 78764"/>
                <a:gd name="connsiteX36" fmla="*/ 84714 w 115474"/>
                <a:gd name="connsiteY36" fmla="*/ 29486 h 78764"/>
                <a:gd name="connsiteX37" fmla="*/ 81223 w 115474"/>
                <a:gd name="connsiteY37" fmla="*/ 30858 h 78764"/>
                <a:gd name="connsiteX38" fmla="*/ 78683 w 115474"/>
                <a:gd name="connsiteY38" fmla="*/ 28208 h 78764"/>
                <a:gd name="connsiteX39" fmla="*/ 74474 w 115474"/>
                <a:gd name="connsiteY39" fmla="*/ 29864 h 78764"/>
                <a:gd name="connsiteX40" fmla="*/ 72910 w 115474"/>
                <a:gd name="connsiteY40" fmla="*/ 32049 h 78764"/>
                <a:gd name="connsiteX41" fmla="*/ 73999 w 115474"/>
                <a:gd name="connsiteY41" fmla="*/ 33740 h 78764"/>
                <a:gd name="connsiteX42" fmla="*/ 69224 w 115474"/>
                <a:gd name="connsiteY42" fmla="*/ 37602 h 78764"/>
                <a:gd name="connsiteX43" fmla="*/ 72568 w 115474"/>
                <a:gd name="connsiteY43" fmla="*/ 38564 h 78764"/>
                <a:gd name="connsiteX44" fmla="*/ 76508 w 115474"/>
                <a:gd name="connsiteY44" fmla="*/ 38569 h 78764"/>
                <a:gd name="connsiteX45" fmla="*/ 75109 w 115474"/>
                <a:gd name="connsiteY45" fmla="*/ 42867 h 78764"/>
                <a:gd name="connsiteX46" fmla="*/ 72396 w 115474"/>
                <a:gd name="connsiteY46" fmla="*/ 42846 h 78764"/>
                <a:gd name="connsiteX47" fmla="*/ 70072 w 115474"/>
                <a:gd name="connsiteY47" fmla="*/ 45083 h 78764"/>
                <a:gd name="connsiteX48" fmla="*/ 115470 w 115474"/>
                <a:gd name="connsiteY48" fmla="*/ 48990 h 78764"/>
                <a:gd name="connsiteX49" fmla="*/ 97001 w 115474"/>
                <a:gd name="connsiteY49" fmla="*/ 54244 h 78764"/>
                <a:gd name="connsiteX50" fmla="*/ 87399 w 115474"/>
                <a:gd name="connsiteY50" fmla="*/ 58498 h 78764"/>
                <a:gd name="connsiteX51" fmla="*/ 80726 w 115474"/>
                <a:gd name="connsiteY51" fmla="*/ 58308 h 78764"/>
                <a:gd name="connsiteX52" fmla="*/ 70022 w 115474"/>
                <a:gd name="connsiteY52" fmla="*/ 61217 h 78764"/>
                <a:gd name="connsiteX53" fmla="*/ 62138 w 115474"/>
                <a:gd name="connsiteY53" fmla="*/ 58620 h 78764"/>
                <a:gd name="connsiteX54" fmla="*/ 52584 w 115474"/>
                <a:gd name="connsiteY54" fmla="*/ 63268 h 78764"/>
                <a:gd name="connsiteX55" fmla="*/ 54540 w 115474"/>
                <a:gd name="connsiteY55" fmla="*/ 66340 h 78764"/>
                <a:gd name="connsiteX56" fmla="*/ 48142 w 115474"/>
                <a:gd name="connsiteY56" fmla="*/ 67777 h 78764"/>
                <a:gd name="connsiteX57" fmla="*/ 50077 w 115474"/>
                <a:gd name="connsiteY57" fmla="*/ 73012 h 78764"/>
                <a:gd name="connsiteX58" fmla="*/ 45537 w 115474"/>
                <a:gd name="connsiteY58" fmla="*/ 73265 h 78764"/>
                <a:gd name="connsiteX59" fmla="*/ 41593 w 115474"/>
                <a:gd name="connsiteY59" fmla="*/ 78733 h 78764"/>
                <a:gd name="connsiteX60" fmla="*/ 35254 w 115474"/>
                <a:gd name="connsiteY60" fmla="*/ 75591 h 78764"/>
                <a:gd name="connsiteX61" fmla="*/ 26086 w 115474"/>
                <a:gd name="connsiteY61" fmla="*/ 74768 h 78764"/>
                <a:gd name="connsiteX62" fmla="*/ 20687 w 115474"/>
                <a:gd name="connsiteY62" fmla="*/ 70676 h 78764"/>
                <a:gd name="connsiteX63" fmla="*/ 12996 w 115474"/>
                <a:gd name="connsiteY63" fmla="*/ 70975 h 78764"/>
                <a:gd name="connsiteX64" fmla="*/ 10379 w 115474"/>
                <a:gd name="connsiteY64" fmla="*/ 66142 h 78764"/>
                <a:gd name="connsiteX65" fmla="*/ 12601 w 115474"/>
                <a:gd name="connsiteY65" fmla="*/ 60245 h 78764"/>
                <a:gd name="connsiteX66" fmla="*/ 9248 w 115474"/>
                <a:gd name="connsiteY66" fmla="*/ 56985 h 78764"/>
                <a:gd name="connsiteX67" fmla="*/ 8532 w 115474"/>
                <a:gd name="connsiteY67" fmla="*/ 49295 h 78764"/>
                <a:gd name="connsiteX68" fmla="*/ 683 w 115474"/>
                <a:gd name="connsiteY68" fmla="*/ 44751 h 78764"/>
                <a:gd name="connsiteX0" fmla="*/ 683 w 115520"/>
                <a:gd name="connsiteY0" fmla="*/ 44751 h 78764"/>
                <a:gd name="connsiteX1" fmla="*/ 4206 w 115520"/>
                <a:gd name="connsiteY1" fmla="*/ 40885 h 78764"/>
                <a:gd name="connsiteX2" fmla="*/ 13786 w 115520"/>
                <a:gd name="connsiteY2" fmla="*/ 40814 h 78764"/>
                <a:gd name="connsiteX3" fmla="*/ 17936 w 115520"/>
                <a:gd name="connsiteY3" fmla="*/ 34899 h 78764"/>
                <a:gd name="connsiteX4" fmla="*/ 24349 w 115520"/>
                <a:gd name="connsiteY4" fmla="*/ 33920 h 78764"/>
                <a:gd name="connsiteX5" fmla="*/ 26849 w 115520"/>
                <a:gd name="connsiteY5" fmla="*/ 26814 h 78764"/>
                <a:gd name="connsiteX6" fmla="*/ 27550 w 115520"/>
                <a:gd name="connsiteY6" fmla="*/ 23320 h 78764"/>
                <a:gd name="connsiteX7" fmla="*/ 32552 w 115520"/>
                <a:gd name="connsiteY7" fmla="*/ 19047 h 78764"/>
                <a:gd name="connsiteX8" fmla="*/ 34621 w 115520"/>
                <a:gd name="connsiteY8" fmla="*/ 16380 h 78764"/>
                <a:gd name="connsiteX9" fmla="*/ 34537 w 115520"/>
                <a:gd name="connsiteY9" fmla="*/ 12760 h 78764"/>
                <a:gd name="connsiteX10" fmla="*/ 32166 w 115520"/>
                <a:gd name="connsiteY10" fmla="*/ 8931 h 78764"/>
                <a:gd name="connsiteX11" fmla="*/ 37615 w 115520"/>
                <a:gd name="connsiteY11" fmla="*/ 961 h 78764"/>
                <a:gd name="connsiteX12" fmla="*/ 42426 w 115520"/>
                <a:gd name="connsiteY12" fmla="*/ 4586 h 78764"/>
                <a:gd name="connsiteX13" fmla="*/ 46353 w 115520"/>
                <a:gd name="connsiteY13" fmla="*/ 5122 h 78764"/>
                <a:gd name="connsiteX14" fmla="*/ 49174 w 115520"/>
                <a:gd name="connsiteY14" fmla="*/ 2560 h 78764"/>
                <a:gd name="connsiteX15" fmla="*/ 52072 w 115520"/>
                <a:gd name="connsiteY15" fmla="*/ 4380 h 78764"/>
                <a:gd name="connsiteX16" fmla="*/ 54359 w 115520"/>
                <a:gd name="connsiteY16" fmla="*/ 88 h 78764"/>
                <a:gd name="connsiteX17" fmla="*/ 60139 w 115520"/>
                <a:gd name="connsiteY17" fmla="*/ 1604 h 78764"/>
                <a:gd name="connsiteX18" fmla="*/ 61421 w 115520"/>
                <a:gd name="connsiteY18" fmla="*/ 2950 h 78764"/>
                <a:gd name="connsiteX19" fmla="*/ 56857 w 115520"/>
                <a:gd name="connsiteY19" fmla="*/ 5507 h 78764"/>
                <a:gd name="connsiteX20" fmla="*/ 57342 w 115520"/>
                <a:gd name="connsiteY20" fmla="*/ 7470 h 78764"/>
                <a:gd name="connsiteX21" fmla="*/ 64328 w 115520"/>
                <a:gd name="connsiteY21" fmla="*/ 8203 h 78764"/>
                <a:gd name="connsiteX22" fmla="*/ 68124 w 115520"/>
                <a:gd name="connsiteY22" fmla="*/ 11325 h 78764"/>
                <a:gd name="connsiteX23" fmla="*/ 70992 w 115520"/>
                <a:gd name="connsiteY23" fmla="*/ 11312 h 78764"/>
                <a:gd name="connsiteX24" fmla="*/ 75158 w 115520"/>
                <a:gd name="connsiteY24" fmla="*/ 10930 h 78764"/>
                <a:gd name="connsiteX25" fmla="*/ 77515 w 115520"/>
                <a:gd name="connsiteY25" fmla="*/ 7829 h 78764"/>
                <a:gd name="connsiteX26" fmla="*/ 80307 w 115520"/>
                <a:gd name="connsiteY26" fmla="*/ 6722 h 78764"/>
                <a:gd name="connsiteX27" fmla="*/ 84386 w 115520"/>
                <a:gd name="connsiteY27" fmla="*/ 10078 h 78764"/>
                <a:gd name="connsiteX28" fmla="*/ 93586 w 115520"/>
                <a:gd name="connsiteY28" fmla="*/ 14323 h 78764"/>
                <a:gd name="connsiteX29" fmla="*/ 94137 w 115520"/>
                <a:gd name="connsiteY29" fmla="*/ 17577 h 78764"/>
                <a:gd name="connsiteX30" fmla="*/ 100725 w 115520"/>
                <a:gd name="connsiteY30" fmla="*/ 18416 h 78764"/>
                <a:gd name="connsiteX31" fmla="*/ 98517 w 115520"/>
                <a:gd name="connsiteY31" fmla="*/ 20007 h 78764"/>
                <a:gd name="connsiteX32" fmla="*/ 99563 w 115520"/>
                <a:gd name="connsiteY32" fmla="*/ 22146 h 78764"/>
                <a:gd name="connsiteX33" fmla="*/ 95703 w 115520"/>
                <a:gd name="connsiteY33" fmla="*/ 23966 h 78764"/>
                <a:gd name="connsiteX34" fmla="*/ 91029 w 115520"/>
                <a:gd name="connsiteY34" fmla="*/ 25860 h 78764"/>
                <a:gd name="connsiteX35" fmla="*/ 90270 w 115520"/>
                <a:gd name="connsiteY35" fmla="*/ 28618 h 78764"/>
                <a:gd name="connsiteX36" fmla="*/ 84714 w 115520"/>
                <a:gd name="connsiteY36" fmla="*/ 29486 h 78764"/>
                <a:gd name="connsiteX37" fmla="*/ 81223 w 115520"/>
                <a:gd name="connsiteY37" fmla="*/ 30858 h 78764"/>
                <a:gd name="connsiteX38" fmla="*/ 78683 w 115520"/>
                <a:gd name="connsiteY38" fmla="*/ 28208 h 78764"/>
                <a:gd name="connsiteX39" fmla="*/ 74474 w 115520"/>
                <a:gd name="connsiteY39" fmla="*/ 29864 h 78764"/>
                <a:gd name="connsiteX40" fmla="*/ 72910 w 115520"/>
                <a:gd name="connsiteY40" fmla="*/ 32049 h 78764"/>
                <a:gd name="connsiteX41" fmla="*/ 73999 w 115520"/>
                <a:gd name="connsiteY41" fmla="*/ 33740 h 78764"/>
                <a:gd name="connsiteX42" fmla="*/ 69224 w 115520"/>
                <a:gd name="connsiteY42" fmla="*/ 37602 h 78764"/>
                <a:gd name="connsiteX43" fmla="*/ 72568 w 115520"/>
                <a:gd name="connsiteY43" fmla="*/ 38564 h 78764"/>
                <a:gd name="connsiteX44" fmla="*/ 76508 w 115520"/>
                <a:gd name="connsiteY44" fmla="*/ 38569 h 78764"/>
                <a:gd name="connsiteX45" fmla="*/ 75109 w 115520"/>
                <a:gd name="connsiteY45" fmla="*/ 42867 h 78764"/>
                <a:gd name="connsiteX46" fmla="*/ 72396 w 115520"/>
                <a:gd name="connsiteY46" fmla="*/ 42846 h 78764"/>
                <a:gd name="connsiteX47" fmla="*/ 105582 w 115520"/>
                <a:gd name="connsiteY47" fmla="*/ 39550 h 78764"/>
                <a:gd name="connsiteX48" fmla="*/ 115470 w 115520"/>
                <a:gd name="connsiteY48" fmla="*/ 48990 h 78764"/>
                <a:gd name="connsiteX49" fmla="*/ 97001 w 115520"/>
                <a:gd name="connsiteY49" fmla="*/ 54244 h 78764"/>
                <a:gd name="connsiteX50" fmla="*/ 87399 w 115520"/>
                <a:gd name="connsiteY50" fmla="*/ 58498 h 78764"/>
                <a:gd name="connsiteX51" fmla="*/ 80726 w 115520"/>
                <a:gd name="connsiteY51" fmla="*/ 58308 h 78764"/>
                <a:gd name="connsiteX52" fmla="*/ 70022 w 115520"/>
                <a:gd name="connsiteY52" fmla="*/ 61217 h 78764"/>
                <a:gd name="connsiteX53" fmla="*/ 62138 w 115520"/>
                <a:gd name="connsiteY53" fmla="*/ 58620 h 78764"/>
                <a:gd name="connsiteX54" fmla="*/ 52584 w 115520"/>
                <a:gd name="connsiteY54" fmla="*/ 63268 h 78764"/>
                <a:gd name="connsiteX55" fmla="*/ 54540 w 115520"/>
                <a:gd name="connsiteY55" fmla="*/ 66340 h 78764"/>
                <a:gd name="connsiteX56" fmla="*/ 48142 w 115520"/>
                <a:gd name="connsiteY56" fmla="*/ 67777 h 78764"/>
                <a:gd name="connsiteX57" fmla="*/ 50077 w 115520"/>
                <a:gd name="connsiteY57" fmla="*/ 73012 h 78764"/>
                <a:gd name="connsiteX58" fmla="*/ 45537 w 115520"/>
                <a:gd name="connsiteY58" fmla="*/ 73265 h 78764"/>
                <a:gd name="connsiteX59" fmla="*/ 41593 w 115520"/>
                <a:gd name="connsiteY59" fmla="*/ 78733 h 78764"/>
                <a:gd name="connsiteX60" fmla="*/ 35254 w 115520"/>
                <a:gd name="connsiteY60" fmla="*/ 75591 h 78764"/>
                <a:gd name="connsiteX61" fmla="*/ 26086 w 115520"/>
                <a:gd name="connsiteY61" fmla="*/ 74768 h 78764"/>
                <a:gd name="connsiteX62" fmla="*/ 20687 w 115520"/>
                <a:gd name="connsiteY62" fmla="*/ 70676 h 78764"/>
                <a:gd name="connsiteX63" fmla="*/ 12996 w 115520"/>
                <a:gd name="connsiteY63" fmla="*/ 70975 h 78764"/>
                <a:gd name="connsiteX64" fmla="*/ 10379 w 115520"/>
                <a:gd name="connsiteY64" fmla="*/ 66142 h 78764"/>
                <a:gd name="connsiteX65" fmla="*/ 12601 w 115520"/>
                <a:gd name="connsiteY65" fmla="*/ 60245 h 78764"/>
                <a:gd name="connsiteX66" fmla="*/ 9248 w 115520"/>
                <a:gd name="connsiteY66" fmla="*/ 56985 h 78764"/>
                <a:gd name="connsiteX67" fmla="*/ 8532 w 115520"/>
                <a:gd name="connsiteY67" fmla="*/ 49295 h 78764"/>
                <a:gd name="connsiteX68" fmla="*/ 683 w 115520"/>
                <a:gd name="connsiteY68" fmla="*/ 44751 h 78764"/>
                <a:gd name="connsiteX0" fmla="*/ 683 w 115555"/>
                <a:gd name="connsiteY0" fmla="*/ 44751 h 78764"/>
                <a:gd name="connsiteX1" fmla="*/ 4206 w 115555"/>
                <a:gd name="connsiteY1" fmla="*/ 40885 h 78764"/>
                <a:gd name="connsiteX2" fmla="*/ 13786 w 115555"/>
                <a:gd name="connsiteY2" fmla="*/ 40814 h 78764"/>
                <a:gd name="connsiteX3" fmla="*/ 17936 w 115555"/>
                <a:gd name="connsiteY3" fmla="*/ 34899 h 78764"/>
                <a:gd name="connsiteX4" fmla="*/ 24349 w 115555"/>
                <a:gd name="connsiteY4" fmla="*/ 33920 h 78764"/>
                <a:gd name="connsiteX5" fmla="*/ 26849 w 115555"/>
                <a:gd name="connsiteY5" fmla="*/ 26814 h 78764"/>
                <a:gd name="connsiteX6" fmla="*/ 27550 w 115555"/>
                <a:gd name="connsiteY6" fmla="*/ 23320 h 78764"/>
                <a:gd name="connsiteX7" fmla="*/ 32552 w 115555"/>
                <a:gd name="connsiteY7" fmla="*/ 19047 h 78764"/>
                <a:gd name="connsiteX8" fmla="*/ 34621 w 115555"/>
                <a:gd name="connsiteY8" fmla="*/ 16380 h 78764"/>
                <a:gd name="connsiteX9" fmla="*/ 34537 w 115555"/>
                <a:gd name="connsiteY9" fmla="*/ 12760 h 78764"/>
                <a:gd name="connsiteX10" fmla="*/ 32166 w 115555"/>
                <a:gd name="connsiteY10" fmla="*/ 8931 h 78764"/>
                <a:gd name="connsiteX11" fmla="*/ 37615 w 115555"/>
                <a:gd name="connsiteY11" fmla="*/ 961 h 78764"/>
                <a:gd name="connsiteX12" fmla="*/ 42426 w 115555"/>
                <a:gd name="connsiteY12" fmla="*/ 4586 h 78764"/>
                <a:gd name="connsiteX13" fmla="*/ 46353 w 115555"/>
                <a:gd name="connsiteY13" fmla="*/ 5122 h 78764"/>
                <a:gd name="connsiteX14" fmla="*/ 49174 w 115555"/>
                <a:gd name="connsiteY14" fmla="*/ 2560 h 78764"/>
                <a:gd name="connsiteX15" fmla="*/ 52072 w 115555"/>
                <a:gd name="connsiteY15" fmla="*/ 4380 h 78764"/>
                <a:gd name="connsiteX16" fmla="*/ 54359 w 115555"/>
                <a:gd name="connsiteY16" fmla="*/ 88 h 78764"/>
                <a:gd name="connsiteX17" fmla="*/ 60139 w 115555"/>
                <a:gd name="connsiteY17" fmla="*/ 1604 h 78764"/>
                <a:gd name="connsiteX18" fmla="*/ 61421 w 115555"/>
                <a:gd name="connsiteY18" fmla="*/ 2950 h 78764"/>
                <a:gd name="connsiteX19" fmla="*/ 56857 w 115555"/>
                <a:gd name="connsiteY19" fmla="*/ 5507 h 78764"/>
                <a:gd name="connsiteX20" fmla="*/ 57342 w 115555"/>
                <a:gd name="connsiteY20" fmla="*/ 7470 h 78764"/>
                <a:gd name="connsiteX21" fmla="*/ 64328 w 115555"/>
                <a:gd name="connsiteY21" fmla="*/ 8203 h 78764"/>
                <a:gd name="connsiteX22" fmla="*/ 68124 w 115555"/>
                <a:gd name="connsiteY22" fmla="*/ 11325 h 78764"/>
                <a:gd name="connsiteX23" fmla="*/ 70992 w 115555"/>
                <a:gd name="connsiteY23" fmla="*/ 11312 h 78764"/>
                <a:gd name="connsiteX24" fmla="*/ 75158 w 115555"/>
                <a:gd name="connsiteY24" fmla="*/ 10930 h 78764"/>
                <a:gd name="connsiteX25" fmla="*/ 77515 w 115555"/>
                <a:gd name="connsiteY25" fmla="*/ 7829 h 78764"/>
                <a:gd name="connsiteX26" fmla="*/ 80307 w 115555"/>
                <a:gd name="connsiteY26" fmla="*/ 6722 h 78764"/>
                <a:gd name="connsiteX27" fmla="*/ 84386 w 115555"/>
                <a:gd name="connsiteY27" fmla="*/ 10078 h 78764"/>
                <a:gd name="connsiteX28" fmla="*/ 93586 w 115555"/>
                <a:gd name="connsiteY28" fmla="*/ 14323 h 78764"/>
                <a:gd name="connsiteX29" fmla="*/ 94137 w 115555"/>
                <a:gd name="connsiteY29" fmla="*/ 17577 h 78764"/>
                <a:gd name="connsiteX30" fmla="*/ 100725 w 115555"/>
                <a:gd name="connsiteY30" fmla="*/ 18416 h 78764"/>
                <a:gd name="connsiteX31" fmla="*/ 98517 w 115555"/>
                <a:gd name="connsiteY31" fmla="*/ 20007 h 78764"/>
                <a:gd name="connsiteX32" fmla="*/ 99563 w 115555"/>
                <a:gd name="connsiteY32" fmla="*/ 22146 h 78764"/>
                <a:gd name="connsiteX33" fmla="*/ 95703 w 115555"/>
                <a:gd name="connsiteY33" fmla="*/ 23966 h 78764"/>
                <a:gd name="connsiteX34" fmla="*/ 91029 w 115555"/>
                <a:gd name="connsiteY34" fmla="*/ 25860 h 78764"/>
                <a:gd name="connsiteX35" fmla="*/ 90270 w 115555"/>
                <a:gd name="connsiteY35" fmla="*/ 28618 h 78764"/>
                <a:gd name="connsiteX36" fmla="*/ 84714 w 115555"/>
                <a:gd name="connsiteY36" fmla="*/ 29486 h 78764"/>
                <a:gd name="connsiteX37" fmla="*/ 81223 w 115555"/>
                <a:gd name="connsiteY37" fmla="*/ 30858 h 78764"/>
                <a:gd name="connsiteX38" fmla="*/ 78683 w 115555"/>
                <a:gd name="connsiteY38" fmla="*/ 28208 h 78764"/>
                <a:gd name="connsiteX39" fmla="*/ 74474 w 115555"/>
                <a:gd name="connsiteY39" fmla="*/ 29864 h 78764"/>
                <a:gd name="connsiteX40" fmla="*/ 72910 w 115555"/>
                <a:gd name="connsiteY40" fmla="*/ 32049 h 78764"/>
                <a:gd name="connsiteX41" fmla="*/ 73999 w 115555"/>
                <a:gd name="connsiteY41" fmla="*/ 33740 h 78764"/>
                <a:gd name="connsiteX42" fmla="*/ 69224 w 115555"/>
                <a:gd name="connsiteY42" fmla="*/ 37602 h 78764"/>
                <a:gd name="connsiteX43" fmla="*/ 72568 w 115555"/>
                <a:gd name="connsiteY43" fmla="*/ 38564 h 78764"/>
                <a:gd name="connsiteX44" fmla="*/ 76508 w 115555"/>
                <a:gd name="connsiteY44" fmla="*/ 38569 h 78764"/>
                <a:gd name="connsiteX45" fmla="*/ 75109 w 115555"/>
                <a:gd name="connsiteY45" fmla="*/ 42867 h 78764"/>
                <a:gd name="connsiteX46" fmla="*/ 72396 w 115555"/>
                <a:gd name="connsiteY46" fmla="*/ 42846 h 78764"/>
                <a:gd name="connsiteX47" fmla="*/ 105582 w 115555"/>
                <a:gd name="connsiteY47" fmla="*/ 39550 h 78764"/>
                <a:gd name="connsiteX48" fmla="*/ 115470 w 115555"/>
                <a:gd name="connsiteY48" fmla="*/ 48990 h 78764"/>
                <a:gd name="connsiteX49" fmla="*/ 98585 w 115555"/>
                <a:gd name="connsiteY49" fmla="*/ 57166 h 78764"/>
                <a:gd name="connsiteX50" fmla="*/ 97001 w 115555"/>
                <a:gd name="connsiteY50" fmla="*/ 54244 h 78764"/>
                <a:gd name="connsiteX51" fmla="*/ 87399 w 115555"/>
                <a:gd name="connsiteY51" fmla="*/ 58498 h 78764"/>
                <a:gd name="connsiteX52" fmla="*/ 80726 w 115555"/>
                <a:gd name="connsiteY52" fmla="*/ 58308 h 78764"/>
                <a:gd name="connsiteX53" fmla="*/ 70022 w 115555"/>
                <a:gd name="connsiteY53" fmla="*/ 61217 h 78764"/>
                <a:gd name="connsiteX54" fmla="*/ 62138 w 115555"/>
                <a:gd name="connsiteY54" fmla="*/ 58620 h 78764"/>
                <a:gd name="connsiteX55" fmla="*/ 52584 w 115555"/>
                <a:gd name="connsiteY55" fmla="*/ 63268 h 78764"/>
                <a:gd name="connsiteX56" fmla="*/ 54540 w 115555"/>
                <a:gd name="connsiteY56" fmla="*/ 66340 h 78764"/>
                <a:gd name="connsiteX57" fmla="*/ 48142 w 115555"/>
                <a:gd name="connsiteY57" fmla="*/ 67777 h 78764"/>
                <a:gd name="connsiteX58" fmla="*/ 50077 w 115555"/>
                <a:gd name="connsiteY58" fmla="*/ 73012 h 78764"/>
                <a:gd name="connsiteX59" fmla="*/ 45537 w 115555"/>
                <a:gd name="connsiteY59" fmla="*/ 73265 h 78764"/>
                <a:gd name="connsiteX60" fmla="*/ 41593 w 115555"/>
                <a:gd name="connsiteY60" fmla="*/ 78733 h 78764"/>
                <a:gd name="connsiteX61" fmla="*/ 35254 w 115555"/>
                <a:gd name="connsiteY61" fmla="*/ 75591 h 78764"/>
                <a:gd name="connsiteX62" fmla="*/ 26086 w 115555"/>
                <a:gd name="connsiteY62" fmla="*/ 74768 h 78764"/>
                <a:gd name="connsiteX63" fmla="*/ 20687 w 115555"/>
                <a:gd name="connsiteY63" fmla="*/ 70676 h 78764"/>
                <a:gd name="connsiteX64" fmla="*/ 12996 w 115555"/>
                <a:gd name="connsiteY64" fmla="*/ 70975 h 78764"/>
                <a:gd name="connsiteX65" fmla="*/ 10379 w 115555"/>
                <a:gd name="connsiteY65" fmla="*/ 66142 h 78764"/>
                <a:gd name="connsiteX66" fmla="*/ 12601 w 115555"/>
                <a:gd name="connsiteY66" fmla="*/ 60245 h 78764"/>
                <a:gd name="connsiteX67" fmla="*/ 9248 w 115555"/>
                <a:gd name="connsiteY67" fmla="*/ 56985 h 78764"/>
                <a:gd name="connsiteX68" fmla="*/ 8532 w 115555"/>
                <a:gd name="connsiteY68" fmla="*/ 49295 h 78764"/>
                <a:gd name="connsiteX69" fmla="*/ 683 w 115555"/>
                <a:gd name="connsiteY69" fmla="*/ 44751 h 78764"/>
                <a:gd name="connsiteX0" fmla="*/ 683 w 115515"/>
                <a:gd name="connsiteY0" fmla="*/ 44751 h 78764"/>
                <a:gd name="connsiteX1" fmla="*/ 4206 w 115515"/>
                <a:gd name="connsiteY1" fmla="*/ 40885 h 78764"/>
                <a:gd name="connsiteX2" fmla="*/ 13786 w 115515"/>
                <a:gd name="connsiteY2" fmla="*/ 40814 h 78764"/>
                <a:gd name="connsiteX3" fmla="*/ 17936 w 115515"/>
                <a:gd name="connsiteY3" fmla="*/ 34899 h 78764"/>
                <a:gd name="connsiteX4" fmla="*/ 24349 w 115515"/>
                <a:gd name="connsiteY4" fmla="*/ 33920 h 78764"/>
                <a:gd name="connsiteX5" fmla="*/ 26849 w 115515"/>
                <a:gd name="connsiteY5" fmla="*/ 26814 h 78764"/>
                <a:gd name="connsiteX6" fmla="*/ 27550 w 115515"/>
                <a:gd name="connsiteY6" fmla="*/ 23320 h 78764"/>
                <a:gd name="connsiteX7" fmla="*/ 32552 w 115515"/>
                <a:gd name="connsiteY7" fmla="*/ 19047 h 78764"/>
                <a:gd name="connsiteX8" fmla="*/ 34621 w 115515"/>
                <a:gd name="connsiteY8" fmla="*/ 16380 h 78764"/>
                <a:gd name="connsiteX9" fmla="*/ 34537 w 115515"/>
                <a:gd name="connsiteY9" fmla="*/ 12760 h 78764"/>
                <a:gd name="connsiteX10" fmla="*/ 32166 w 115515"/>
                <a:gd name="connsiteY10" fmla="*/ 8931 h 78764"/>
                <a:gd name="connsiteX11" fmla="*/ 37615 w 115515"/>
                <a:gd name="connsiteY11" fmla="*/ 961 h 78764"/>
                <a:gd name="connsiteX12" fmla="*/ 42426 w 115515"/>
                <a:gd name="connsiteY12" fmla="*/ 4586 h 78764"/>
                <a:gd name="connsiteX13" fmla="*/ 46353 w 115515"/>
                <a:gd name="connsiteY13" fmla="*/ 5122 h 78764"/>
                <a:gd name="connsiteX14" fmla="*/ 49174 w 115515"/>
                <a:gd name="connsiteY14" fmla="*/ 2560 h 78764"/>
                <a:gd name="connsiteX15" fmla="*/ 52072 w 115515"/>
                <a:gd name="connsiteY15" fmla="*/ 4380 h 78764"/>
                <a:gd name="connsiteX16" fmla="*/ 54359 w 115515"/>
                <a:gd name="connsiteY16" fmla="*/ 88 h 78764"/>
                <a:gd name="connsiteX17" fmla="*/ 60139 w 115515"/>
                <a:gd name="connsiteY17" fmla="*/ 1604 h 78764"/>
                <a:gd name="connsiteX18" fmla="*/ 61421 w 115515"/>
                <a:gd name="connsiteY18" fmla="*/ 2950 h 78764"/>
                <a:gd name="connsiteX19" fmla="*/ 56857 w 115515"/>
                <a:gd name="connsiteY19" fmla="*/ 5507 h 78764"/>
                <a:gd name="connsiteX20" fmla="*/ 57342 w 115515"/>
                <a:gd name="connsiteY20" fmla="*/ 7470 h 78764"/>
                <a:gd name="connsiteX21" fmla="*/ 64328 w 115515"/>
                <a:gd name="connsiteY21" fmla="*/ 8203 h 78764"/>
                <a:gd name="connsiteX22" fmla="*/ 68124 w 115515"/>
                <a:gd name="connsiteY22" fmla="*/ 11325 h 78764"/>
                <a:gd name="connsiteX23" fmla="*/ 70992 w 115515"/>
                <a:gd name="connsiteY23" fmla="*/ 11312 h 78764"/>
                <a:gd name="connsiteX24" fmla="*/ 75158 w 115515"/>
                <a:gd name="connsiteY24" fmla="*/ 10930 h 78764"/>
                <a:gd name="connsiteX25" fmla="*/ 77515 w 115515"/>
                <a:gd name="connsiteY25" fmla="*/ 7829 h 78764"/>
                <a:gd name="connsiteX26" fmla="*/ 80307 w 115515"/>
                <a:gd name="connsiteY26" fmla="*/ 6722 h 78764"/>
                <a:gd name="connsiteX27" fmla="*/ 84386 w 115515"/>
                <a:gd name="connsiteY27" fmla="*/ 10078 h 78764"/>
                <a:gd name="connsiteX28" fmla="*/ 93586 w 115515"/>
                <a:gd name="connsiteY28" fmla="*/ 14323 h 78764"/>
                <a:gd name="connsiteX29" fmla="*/ 94137 w 115515"/>
                <a:gd name="connsiteY29" fmla="*/ 17577 h 78764"/>
                <a:gd name="connsiteX30" fmla="*/ 100725 w 115515"/>
                <a:gd name="connsiteY30" fmla="*/ 18416 h 78764"/>
                <a:gd name="connsiteX31" fmla="*/ 98517 w 115515"/>
                <a:gd name="connsiteY31" fmla="*/ 20007 h 78764"/>
                <a:gd name="connsiteX32" fmla="*/ 99563 w 115515"/>
                <a:gd name="connsiteY32" fmla="*/ 22146 h 78764"/>
                <a:gd name="connsiteX33" fmla="*/ 95703 w 115515"/>
                <a:gd name="connsiteY33" fmla="*/ 23966 h 78764"/>
                <a:gd name="connsiteX34" fmla="*/ 91029 w 115515"/>
                <a:gd name="connsiteY34" fmla="*/ 25860 h 78764"/>
                <a:gd name="connsiteX35" fmla="*/ 90270 w 115515"/>
                <a:gd name="connsiteY35" fmla="*/ 28618 h 78764"/>
                <a:gd name="connsiteX36" fmla="*/ 84714 w 115515"/>
                <a:gd name="connsiteY36" fmla="*/ 29486 h 78764"/>
                <a:gd name="connsiteX37" fmla="*/ 81223 w 115515"/>
                <a:gd name="connsiteY37" fmla="*/ 30858 h 78764"/>
                <a:gd name="connsiteX38" fmla="*/ 78683 w 115515"/>
                <a:gd name="connsiteY38" fmla="*/ 28208 h 78764"/>
                <a:gd name="connsiteX39" fmla="*/ 74474 w 115515"/>
                <a:gd name="connsiteY39" fmla="*/ 29864 h 78764"/>
                <a:gd name="connsiteX40" fmla="*/ 72910 w 115515"/>
                <a:gd name="connsiteY40" fmla="*/ 32049 h 78764"/>
                <a:gd name="connsiteX41" fmla="*/ 73999 w 115515"/>
                <a:gd name="connsiteY41" fmla="*/ 33740 h 78764"/>
                <a:gd name="connsiteX42" fmla="*/ 69224 w 115515"/>
                <a:gd name="connsiteY42" fmla="*/ 37602 h 78764"/>
                <a:gd name="connsiteX43" fmla="*/ 72568 w 115515"/>
                <a:gd name="connsiteY43" fmla="*/ 38564 h 78764"/>
                <a:gd name="connsiteX44" fmla="*/ 76508 w 115515"/>
                <a:gd name="connsiteY44" fmla="*/ 38569 h 78764"/>
                <a:gd name="connsiteX45" fmla="*/ 75109 w 115515"/>
                <a:gd name="connsiteY45" fmla="*/ 42867 h 78764"/>
                <a:gd name="connsiteX46" fmla="*/ 72396 w 115515"/>
                <a:gd name="connsiteY46" fmla="*/ 42846 h 78764"/>
                <a:gd name="connsiteX47" fmla="*/ 105582 w 115515"/>
                <a:gd name="connsiteY47" fmla="*/ 39550 h 78764"/>
                <a:gd name="connsiteX48" fmla="*/ 115470 w 115515"/>
                <a:gd name="connsiteY48" fmla="*/ 48990 h 78764"/>
                <a:gd name="connsiteX49" fmla="*/ 108335 w 115515"/>
                <a:gd name="connsiteY49" fmla="*/ 54483 h 78764"/>
                <a:gd name="connsiteX50" fmla="*/ 98585 w 115515"/>
                <a:gd name="connsiteY50" fmla="*/ 57166 h 78764"/>
                <a:gd name="connsiteX51" fmla="*/ 97001 w 115515"/>
                <a:gd name="connsiteY51" fmla="*/ 54244 h 78764"/>
                <a:gd name="connsiteX52" fmla="*/ 87399 w 115515"/>
                <a:gd name="connsiteY52" fmla="*/ 58498 h 78764"/>
                <a:gd name="connsiteX53" fmla="*/ 80726 w 115515"/>
                <a:gd name="connsiteY53" fmla="*/ 58308 h 78764"/>
                <a:gd name="connsiteX54" fmla="*/ 70022 w 115515"/>
                <a:gd name="connsiteY54" fmla="*/ 61217 h 78764"/>
                <a:gd name="connsiteX55" fmla="*/ 62138 w 115515"/>
                <a:gd name="connsiteY55" fmla="*/ 58620 h 78764"/>
                <a:gd name="connsiteX56" fmla="*/ 52584 w 115515"/>
                <a:gd name="connsiteY56" fmla="*/ 63268 h 78764"/>
                <a:gd name="connsiteX57" fmla="*/ 54540 w 115515"/>
                <a:gd name="connsiteY57" fmla="*/ 66340 h 78764"/>
                <a:gd name="connsiteX58" fmla="*/ 48142 w 115515"/>
                <a:gd name="connsiteY58" fmla="*/ 67777 h 78764"/>
                <a:gd name="connsiteX59" fmla="*/ 50077 w 115515"/>
                <a:gd name="connsiteY59" fmla="*/ 73012 h 78764"/>
                <a:gd name="connsiteX60" fmla="*/ 45537 w 115515"/>
                <a:gd name="connsiteY60" fmla="*/ 73265 h 78764"/>
                <a:gd name="connsiteX61" fmla="*/ 41593 w 115515"/>
                <a:gd name="connsiteY61" fmla="*/ 78733 h 78764"/>
                <a:gd name="connsiteX62" fmla="*/ 35254 w 115515"/>
                <a:gd name="connsiteY62" fmla="*/ 75591 h 78764"/>
                <a:gd name="connsiteX63" fmla="*/ 26086 w 115515"/>
                <a:gd name="connsiteY63" fmla="*/ 74768 h 78764"/>
                <a:gd name="connsiteX64" fmla="*/ 20687 w 115515"/>
                <a:gd name="connsiteY64" fmla="*/ 70676 h 78764"/>
                <a:gd name="connsiteX65" fmla="*/ 12996 w 115515"/>
                <a:gd name="connsiteY65" fmla="*/ 70975 h 78764"/>
                <a:gd name="connsiteX66" fmla="*/ 10379 w 115515"/>
                <a:gd name="connsiteY66" fmla="*/ 66142 h 78764"/>
                <a:gd name="connsiteX67" fmla="*/ 12601 w 115515"/>
                <a:gd name="connsiteY67" fmla="*/ 60245 h 78764"/>
                <a:gd name="connsiteX68" fmla="*/ 9248 w 115515"/>
                <a:gd name="connsiteY68" fmla="*/ 56985 h 78764"/>
                <a:gd name="connsiteX69" fmla="*/ 8532 w 115515"/>
                <a:gd name="connsiteY69" fmla="*/ 49295 h 78764"/>
                <a:gd name="connsiteX70" fmla="*/ 683 w 115515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05582 w 117619"/>
                <a:gd name="connsiteY47" fmla="*/ 39550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11102 w 117619"/>
                <a:gd name="connsiteY47" fmla="*/ 39953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27422"/>
                <a:gd name="connsiteY0" fmla="*/ 44751 h 78764"/>
                <a:gd name="connsiteX1" fmla="*/ 4206 w 127422"/>
                <a:gd name="connsiteY1" fmla="*/ 40885 h 78764"/>
                <a:gd name="connsiteX2" fmla="*/ 13786 w 127422"/>
                <a:gd name="connsiteY2" fmla="*/ 40814 h 78764"/>
                <a:gd name="connsiteX3" fmla="*/ 17936 w 127422"/>
                <a:gd name="connsiteY3" fmla="*/ 34899 h 78764"/>
                <a:gd name="connsiteX4" fmla="*/ 24349 w 127422"/>
                <a:gd name="connsiteY4" fmla="*/ 33920 h 78764"/>
                <a:gd name="connsiteX5" fmla="*/ 26849 w 127422"/>
                <a:gd name="connsiteY5" fmla="*/ 26814 h 78764"/>
                <a:gd name="connsiteX6" fmla="*/ 27550 w 127422"/>
                <a:gd name="connsiteY6" fmla="*/ 23320 h 78764"/>
                <a:gd name="connsiteX7" fmla="*/ 32552 w 127422"/>
                <a:gd name="connsiteY7" fmla="*/ 19047 h 78764"/>
                <a:gd name="connsiteX8" fmla="*/ 34621 w 127422"/>
                <a:gd name="connsiteY8" fmla="*/ 16380 h 78764"/>
                <a:gd name="connsiteX9" fmla="*/ 34537 w 127422"/>
                <a:gd name="connsiteY9" fmla="*/ 12760 h 78764"/>
                <a:gd name="connsiteX10" fmla="*/ 32166 w 127422"/>
                <a:gd name="connsiteY10" fmla="*/ 8931 h 78764"/>
                <a:gd name="connsiteX11" fmla="*/ 37615 w 127422"/>
                <a:gd name="connsiteY11" fmla="*/ 961 h 78764"/>
                <a:gd name="connsiteX12" fmla="*/ 42426 w 127422"/>
                <a:gd name="connsiteY12" fmla="*/ 4586 h 78764"/>
                <a:gd name="connsiteX13" fmla="*/ 46353 w 127422"/>
                <a:gd name="connsiteY13" fmla="*/ 5122 h 78764"/>
                <a:gd name="connsiteX14" fmla="*/ 49174 w 127422"/>
                <a:gd name="connsiteY14" fmla="*/ 2560 h 78764"/>
                <a:gd name="connsiteX15" fmla="*/ 52072 w 127422"/>
                <a:gd name="connsiteY15" fmla="*/ 4380 h 78764"/>
                <a:gd name="connsiteX16" fmla="*/ 54359 w 127422"/>
                <a:gd name="connsiteY16" fmla="*/ 88 h 78764"/>
                <a:gd name="connsiteX17" fmla="*/ 60139 w 127422"/>
                <a:gd name="connsiteY17" fmla="*/ 1604 h 78764"/>
                <a:gd name="connsiteX18" fmla="*/ 61421 w 127422"/>
                <a:gd name="connsiteY18" fmla="*/ 2950 h 78764"/>
                <a:gd name="connsiteX19" fmla="*/ 56857 w 127422"/>
                <a:gd name="connsiteY19" fmla="*/ 5507 h 78764"/>
                <a:gd name="connsiteX20" fmla="*/ 57342 w 127422"/>
                <a:gd name="connsiteY20" fmla="*/ 7470 h 78764"/>
                <a:gd name="connsiteX21" fmla="*/ 64328 w 127422"/>
                <a:gd name="connsiteY21" fmla="*/ 8203 h 78764"/>
                <a:gd name="connsiteX22" fmla="*/ 68124 w 127422"/>
                <a:gd name="connsiteY22" fmla="*/ 11325 h 78764"/>
                <a:gd name="connsiteX23" fmla="*/ 70992 w 127422"/>
                <a:gd name="connsiteY23" fmla="*/ 11312 h 78764"/>
                <a:gd name="connsiteX24" fmla="*/ 75158 w 127422"/>
                <a:gd name="connsiteY24" fmla="*/ 10930 h 78764"/>
                <a:gd name="connsiteX25" fmla="*/ 77515 w 127422"/>
                <a:gd name="connsiteY25" fmla="*/ 7829 h 78764"/>
                <a:gd name="connsiteX26" fmla="*/ 80307 w 127422"/>
                <a:gd name="connsiteY26" fmla="*/ 6722 h 78764"/>
                <a:gd name="connsiteX27" fmla="*/ 84386 w 127422"/>
                <a:gd name="connsiteY27" fmla="*/ 10078 h 78764"/>
                <a:gd name="connsiteX28" fmla="*/ 93586 w 127422"/>
                <a:gd name="connsiteY28" fmla="*/ 14323 h 78764"/>
                <a:gd name="connsiteX29" fmla="*/ 94137 w 127422"/>
                <a:gd name="connsiteY29" fmla="*/ 17577 h 78764"/>
                <a:gd name="connsiteX30" fmla="*/ 100725 w 127422"/>
                <a:gd name="connsiteY30" fmla="*/ 18416 h 78764"/>
                <a:gd name="connsiteX31" fmla="*/ 98517 w 127422"/>
                <a:gd name="connsiteY31" fmla="*/ 20007 h 78764"/>
                <a:gd name="connsiteX32" fmla="*/ 99563 w 127422"/>
                <a:gd name="connsiteY32" fmla="*/ 22146 h 78764"/>
                <a:gd name="connsiteX33" fmla="*/ 95703 w 127422"/>
                <a:gd name="connsiteY33" fmla="*/ 23966 h 78764"/>
                <a:gd name="connsiteX34" fmla="*/ 91029 w 127422"/>
                <a:gd name="connsiteY34" fmla="*/ 25860 h 78764"/>
                <a:gd name="connsiteX35" fmla="*/ 90270 w 127422"/>
                <a:gd name="connsiteY35" fmla="*/ 28618 h 78764"/>
                <a:gd name="connsiteX36" fmla="*/ 84714 w 127422"/>
                <a:gd name="connsiteY36" fmla="*/ 29486 h 78764"/>
                <a:gd name="connsiteX37" fmla="*/ 81223 w 127422"/>
                <a:gd name="connsiteY37" fmla="*/ 30858 h 78764"/>
                <a:gd name="connsiteX38" fmla="*/ 78683 w 127422"/>
                <a:gd name="connsiteY38" fmla="*/ 28208 h 78764"/>
                <a:gd name="connsiteX39" fmla="*/ 74474 w 127422"/>
                <a:gd name="connsiteY39" fmla="*/ 29864 h 78764"/>
                <a:gd name="connsiteX40" fmla="*/ 72910 w 127422"/>
                <a:gd name="connsiteY40" fmla="*/ 32049 h 78764"/>
                <a:gd name="connsiteX41" fmla="*/ 73999 w 127422"/>
                <a:gd name="connsiteY41" fmla="*/ 33740 h 78764"/>
                <a:gd name="connsiteX42" fmla="*/ 69224 w 127422"/>
                <a:gd name="connsiteY42" fmla="*/ 37602 h 78764"/>
                <a:gd name="connsiteX43" fmla="*/ 72568 w 127422"/>
                <a:gd name="connsiteY43" fmla="*/ 38564 h 78764"/>
                <a:gd name="connsiteX44" fmla="*/ 76508 w 127422"/>
                <a:gd name="connsiteY44" fmla="*/ 38569 h 78764"/>
                <a:gd name="connsiteX45" fmla="*/ 75109 w 127422"/>
                <a:gd name="connsiteY45" fmla="*/ 42867 h 78764"/>
                <a:gd name="connsiteX46" fmla="*/ 126291 w 127422"/>
                <a:gd name="connsiteY46" fmla="*/ 34366 h 78764"/>
                <a:gd name="connsiteX47" fmla="*/ 111102 w 127422"/>
                <a:gd name="connsiteY47" fmla="*/ 39953 h 78764"/>
                <a:gd name="connsiteX48" fmla="*/ 117587 w 127422"/>
                <a:gd name="connsiteY48" fmla="*/ 48950 h 78764"/>
                <a:gd name="connsiteX49" fmla="*/ 108335 w 127422"/>
                <a:gd name="connsiteY49" fmla="*/ 54483 h 78764"/>
                <a:gd name="connsiteX50" fmla="*/ 98585 w 127422"/>
                <a:gd name="connsiteY50" fmla="*/ 57166 h 78764"/>
                <a:gd name="connsiteX51" fmla="*/ 97001 w 127422"/>
                <a:gd name="connsiteY51" fmla="*/ 54244 h 78764"/>
                <a:gd name="connsiteX52" fmla="*/ 87399 w 127422"/>
                <a:gd name="connsiteY52" fmla="*/ 58498 h 78764"/>
                <a:gd name="connsiteX53" fmla="*/ 80726 w 127422"/>
                <a:gd name="connsiteY53" fmla="*/ 58308 h 78764"/>
                <a:gd name="connsiteX54" fmla="*/ 70022 w 127422"/>
                <a:gd name="connsiteY54" fmla="*/ 61217 h 78764"/>
                <a:gd name="connsiteX55" fmla="*/ 62138 w 127422"/>
                <a:gd name="connsiteY55" fmla="*/ 58620 h 78764"/>
                <a:gd name="connsiteX56" fmla="*/ 52584 w 127422"/>
                <a:gd name="connsiteY56" fmla="*/ 63268 h 78764"/>
                <a:gd name="connsiteX57" fmla="*/ 54540 w 127422"/>
                <a:gd name="connsiteY57" fmla="*/ 66340 h 78764"/>
                <a:gd name="connsiteX58" fmla="*/ 48142 w 127422"/>
                <a:gd name="connsiteY58" fmla="*/ 67777 h 78764"/>
                <a:gd name="connsiteX59" fmla="*/ 50077 w 127422"/>
                <a:gd name="connsiteY59" fmla="*/ 73012 h 78764"/>
                <a:gd name="connsiteX60" fmla="*/ 45537 w 127422"/>
                <a:gd name="connsiteY60" fmla="*/ 73265 h 78764"/>
                <a:gd name="connsiteX61" fmla="*/ 41593 w 127422"/>
                <a:gd name="connsiteY61" fmla="*/ 78733 h 78764"/>
                <a:gd name="connsiteX62" fmla="*/ 35254 w 127422"/>
                <a:gd name="connsiteY62" fmla="*/ 75591 h 78764"/>
                <a:gd name="connsiteX63" fmla="*/ 26086 w 127422"/>
                <a:gd name="connsiteY63" fmla="*/ 74768 h 78764"/>
                <a:gd name="connsiteX64" fmla="*/ 20687 w 127422"/>
                <a:gd name="connsiteY64" fmla="*/ 70676 h 78764"/>
                <a:gd name="connsiteX65" fmla="*/ 12996 w 127422"/>
                <a:gd name="connsiteY65" fmla="*/ 70975 h 78764"/>
                <a:gd name="connsiteX66" fmla="*/ 10379 w 127422"/>
                <a:gd name="connsiteY66" fmla="*/ 66142 h 78764"/>
                <a:gd name="connsiteX67" fmla="*/ 12601 w 127422"/>
                <a:gd name="connsiteY67" fmla="*/ 60245 h 78764"/>
                <a:gd name="connsiteX68" fmla="*/ 9248 w 127422"/>
                <a:gd name="connsiteY68" fmla="*/ 56985 h 78764"/>
                <a:gd name="connsiteX69" fmla="*/ 8532 w 127422"/>
                <a:gd name="connsiteY69" fmla="*/ 49295 h 78764"/>
                <a:gd name="connsiteX70" fmla="*/ 683 w 127422"/>
                <a:gd name="connsiteY70" fmla="*/ 44751 h 78764"/>
                <a:gd name="connsiteX0" fmla="*/ 683 w 127437"/>
                <a:gd name="connsiteY0" fmla="*/ 44751 h 78764"/>
                <a:gd name="connsiteX1" fmla="*/ 4206 w 127437"/>
                <a:gd name="connsiteY1" fmla="*/ 40885 h 78764"/>
                <a:gd name="connsiteX2" fmla="*/ 13786 w 127437"/>
                <a:gd name="connsiteY2" fmla="*/ 40814 h 78764"/>
                <a:gd name="connsiteX3" fmla="*/ 17936 w 127437"/>
                <a:gd name="connsiteY3" fmla="*/ 34899 h 78764"/>
                <a:gd name="connsiteX4" fmla="*/ 24349 w 127437"/>
                <a:gd name="connsiteY4" fmla="*/ 33920 h 78764"/>
                <a:gd name="connsiteX5" fmla="*/ 26849 w 127437"/>
                <a:gd name="connsiteY5" fmla="*/ 26814 h 78764"/>
                <a:gd name="connsiteX6" fmla="*/ 27550 w 127437"/>
                <a:gd name="connsiteY6" fmla="*/ 23320 h 78764"/>
                <a:gd name="connsiteX7" fmla="*/ 32552 w 127437"/>
                <a:gd name="connsiteY7" fmla="*/ 19047 h 78764"/>
                <a:gd name="connsiteX8" fmla="*/ 34621 w 127437"/>
                <a:gd name="connsiteY8" fmla="*/ 16380 h 78764"/>
                <a:gd name="connsiteX9" fmla="*/ 34537 w 127437"/>
                <a:gd name="connsiteY9" fmla="*/ 12760 h 78764"/>
                <a:gd name="connsiteX10" fmla="*/ 32166 w 127437"/>
                <a:gd name="connsiteY10" fmla="*/ 8931 h 78764"/>
                <a:gd name="connsiteX11" fmla="*/ 37615 w 127437"/>
                <a:gd name="connsiteY11" fmla="*/ 961 h 78764"/>
                <a:gd name="connsiteX12" fmla="*/ 42426 w 127437"/>
                <a:gd name="connsiteY12" fmla="*/ 4586 h 78764"/>
                <a:gd name="connsiteX13" fmla="*/ 46353 w 127437"/>
                <a:gd name="connsiteY13" fmla="*/ 5122 h 78764"/>
                <a:gd name="connsiteX14" fmla="*/ 49174 w 127437"/>
                <a:gd name="connsiteY14" fmla="*/ 2560 h 78764"/>
                <a:gd name="connsiteX15" fmla="*/ 52072 w 127437"/>
                <a:gd name="connsiteY15" fmla="*/ 4380 h 78764"/>
                <a:gd name="connsiteX16" fmla="*/ 54359 w 127437"/>
                <a:gd name="connsiteY16" fmla="*/ 88 h 78764"/>
                <a:gd name="connsiteX17" fmla="*/ 60139 w 127437"/>
                <a:gd name="connsiteY17" fmla="*/ 1604 h 78764"/>
                <a:gd name="connsiteX18" fmla="*/ 61421 w 127437"/>
                <a:gd name="connsiteY18" fmla="*/ 2950 h 78764"/>
                <a:gd name="connsiteX19" fmla="*/ 56857 w 127437"/>
                <a:gd name="connsiteY19" fmla="*/ 5507 h 78764"/>
                <a:gd name="connsiteX20" fmla="*/ 57342 w 127437"/>
                <a:gd name="connsiteY20" fmla="*/ 7470 h 78764"/>
                <a:gd name="connsiteX21" fmla="*/ 64328 w 127437"/>
                <a:gd name="connsiteY21" fmla="*/ 8203 h 78764"/>
                <a:gd name="connsiteX22" fmla="*/ 68124 w 127437"/>
                <a:gd name="connsiteY22" fmla="*/ 11325 h 78764"/>
                <a:gd name="connsiteX23" fmla="*/ 70992 w 127437"/>
                <a:gd name="connsiteY23" fmla="*/ 11312 h 78764"/>
                <a:gd name="connsiteX24" fmla="*/ 75158 w 127437"/>
                <a:gd name="connsiteY24" fmla="*/ 10930 h 78764"/>
                <a:gd name="connsiteX25" fmla="*/ 77515 w 127437"/>
                <a:gd name="connsiteY25" fmla="*/ 7829 h 78764"/>
                <a:gd name="connsiteX26" fmla="*/ 80307 w 127437"/>
                <a:gd name="connsiteY26" fmla="*/ 6722 h 78764"/>
                <a:gd name="connsiteX27" fmla="*/ 84386 w 127437"/>
                <a:gd name="connsiteY27" fmla="*/ 10078 h 78764"/>
                <a:gd name="connsiteX28" fmla="*/ 93586 w 127437"/>
                <a:gd name="connsiteY28" fmla="*/ 14323 h 78764"/>
                <a:gd name="connsiteX29" fmla="*/ 94137 w 127437"/>
                <a:gd name="connsiteY29" fmla="*/ 17577 h 78764"/>
                <a:gd name="connsiteX30" fmla="*/ 100725 w 127437"/>
                <a:gd name="connsiteY30" fmla="*/ 18416 h 78764"/>
                <a:gd name="connsiteX31" fmla="*/ 98517 w 127437"/>
                <a:gd name="connsiteY31" fmla="*/ 20007 h 78764"/>
                <a:gd name="connsiteX32" fmla="*/ 99563 w 127437"/>
                <a:gd name="connsiteY32" fmla="*/ 22146 h 78764"/>
                <a:gd name="connsiteX33" fmla="*/ 95703 w 127437"/>
                <a:gd name="connsiteY33" fmla="*/ 23966 h 78764"/>
                <a:gd name="connsiteX34" fmla="*/ 91029 w 127437"/>
                <a:gd name="connsiteY34" fmla="*/ 25860 h 78764"/>
                <a:gd name="connsiteX35" fmla="*/ 90270 w 127437"/>
                <a:gd name="connsiteY35" fmla="*/ 28618 h 78764"/>
                <a:gd name="connsiteX36" fmla="*/ 84714 w 127437"/>
                <a:gd name="connsiteY36" fmla="*/ 29486 h 78764"/>
                <a:gd name="connsiteX37" fmla="*/ 81223 w 127437"/>
                <a:gd name="connsiteY37" fmla="*/ 30858 h 78764"/>
                <a:gd name="connsiteX38" fmla="*/ 78683 w 127437"/>
                <a:gd name="connsiteY38" fmla="*/ 28208 h 78764"/>
                <a:gd name="connsiteX39" fmla="*/ 74474 w 127437"/>
                <a:gd name="connsiteY39" fmla="*/ 29864 h 78764"/>
                <a:gd name="connsiteX40" fmla="*/ 72910 w 127437"/>
                <a:gd name="connsiteY40" fmla="*/ 32049 h 78764"/>
                <a:gd name="connsiteX41" fmla="*/ 73999 w 127437"/>
                <a:gd name="connsiteY41" fmla="*/ 33740 h 78764"/>
                <a:gd name="connsiteX42" fmla="*/ 69224 w 127437"/>
                <a:gd name="connsiteY42" fmla="*/ 37602 h 78764"/>
                <a:gd name="connsiteX43" fmla="*/ 72568 w 127437"/>
                <a:gd name="connsiteY43" fmla="*/ 38564 h 78764"/>
                <a:gd name="connsiteX44" fmla="*/ 76508 w 127437"/>
                <a:gd name="connsiteY44" fmla="*/ 38569 h 78764"/>
                <a:gd name="connsiteX45" fmla="*/ 75109 w 127437"/>
                <a:gd name="connsiteY45" fmla="*/ 42867 h 78764"/>
                <a:gd name="connsiteX46" fmla="*/ 126291 w 127437"/>
                <a:gd name="connsiteY46" fmla="*/ 34366 h 78764"/>
                <a:gd name="connsiteX47" fmla="*/ 111102 w 127437"/>
                <a:gd name="connsiteY47" fmla="*/ 39953 h 78764"/>
                <a:gd name="connsiteX48" fmla="*/ 115562 w 127437"/>
                <a:gd name="connsiteY48" fmla="*/ 42421 h 78764"/>
                <a:gd name="connsiteX49" fmla="*/ 117587 w 127437"/>
                <a:gd name="connsiteY49" fmla="*/ 48950 h 78764"/>
                <a:gd name="connsiteX50" fmla="*/ 108335 w 127437"/>
                <a:gd name="connsiteY50" fmla="*/ 54483 h 78764"/>
                <a:gd name="connsiteX51" fmla="*/ 98585 w 127437"/>
                <a:gd name="connsiteY51" fmla="*/ 57166 h 78764"/>
                <a:gd name="connsiteX52" fmla="*/ 97001 w 127437"/>
                <a:gd name="connsiteY52" fmla="*/ 54244 h 78764"/>
                <a:gd name="connsiteX53" fmla="*/ 87399 w 127437"/>
                <a:gd name="connsiteY53" fmla="*/ 58498 h 78764"/>
                <a:gd name="connsiteX54" fmla="*/ 80726 w 127437"/>
                <a:gd name="connsiteY54" fmla="*/ 58308 h 78764"/>
                <a:gd name="connsiteX55" fmla="*/ 70022 w 127437"/>
                <a:gd name="connsiteY55" fmla="*/ 61217 h 78764"/>
                <a:gd name="connsiteX56" fmla="*/ 62138 w 127437"/>
                <a:gd name="connsiteY56" fmla="*/ 58620 h 78764"/>
                <a:gd name="connsiteX57" fmla="*/ 52584 w 127437"/>
                <a:gd name="connsiteY57" fmla="*/ 63268 h 78764"/>
                <a:gd name="connsiteX58" fmla="*/ 54540 w 127437"/>
                <a:gd name="connsiteY58" fmla="*/ 66340 h 78764"/>
                <a:gd name="connsiteX59" fmla="*/ 48142 w 127437"/>
                <a:gd name="connsiteY59" fmla="*/ 67777 h 78764"/>
                <a:gd name="connsiteX60" fmla="*/ 50077 w 127437"/>
                <a:gd name="connsiteY60" fmla="*/ 73012 h 78764"/>
                <a:gd name="connsiteX61" fmla="*/ 45537 w 127437"/>
                <a:gd name="connsiteY61" fmla="*/ 73265 h 78764"/>
                <a:gd name="connsiteX62" fmla="*/ 41593 w 127437"/>
                <a:gd name="connsiteY62" fmla="*/ 78733 h 78764"/>
                <a:gd name="connsiteX63" fmla="*/ 35254 w 127437"/>
                <a:gd name="connsiteY63" fmla="*/ 75591 h 78764"/>
                <a:gd name="connsiteX64" fmla="*/ 26086 w 127437"/>
                <a:gd name="connsiteY64" fmla="*/ 74768 h 78764"/>
                <a:gd name="connsiteX65" fmla="*/ 20687 w 127437"/>
                <a:gd name="connsiteY65" fmla="*/ 70676 h 78764"/>
                <a:gd name="connsiteX66" fmla="*/ 12996 w 127437"/>
                <a:gd name="connsiteY66" fmla="*/ 70975 h 78764"/>
                <a:gd name="connsiteX67" fmla="*/ 10379 w 127437"/>
                <a:gd name="connsiteY67" fmla="*/ 66142 h 78764"/>
                <a:gd name="connsiteX68" fmla="*/ 12601 w 127437"/>
                <a:gd name="connsiteY68" fmla="*/ 60245 h 78764"/>
                <a:gd name="connsiteX69" fmla="*/ 9248 w 127437"/>
                <a:gd name="connsiteY69" fmla="*/ 56985 h 78764"/>
                <a:gd name="connsiteX70" fmla="*/ 8532 w 127437"/>
                <a:gd name="connsiteY70" fmla="*/ 49295 h 78764"/>
                <a:gd name="connsiteX71" fmla="*/ 683 w 127437"/>
                <a:gd name="connsiteY71" fmla="*/ 44751 h 78764"/>
                <a:gd name="connsiteX0" fmla="*/ 683 w 128946"/>
                <a:gd name="connsiteY0" fmla="*/ 44751 h 78764"/>
                <a:gd name="connsiteX1" fmla="*/ 4206 w 128946"/>
                <a:gd name="connsiteY1" fmla="*/ 40885 h 78764"/>
                <a:gd name="connsiteX2" fmla="*/ 13786 w 128946"/>
                <a:gd name="connsiteY2" fmla="*/ 40814 h 78764"/>
                <a:gd name="connsiteX3" fmla="*/ 17936 w 128946"/>
                <a:gd name="connsiteY3" fmla="*/ 34899 h 78764"/>
                <a:gd name="connsiteX4" fmla="*/ 24349 w 128946"/>
                <a:gd name="connsiteY4" fmla="*/ 33920 h 78764"/>
                <a:gd name="connsiteX5" fmla="*/ 26849 w 128946"/>
                <a:gd name="connsiteY5" fmla="*/ 26814 h 78764"/>
                <a:gd name="connsiteX6" fmla="*/ 27550 w 128946"/>
                <a:gd name="connsiteY6" fmla="*/ 23320 h 78764"/>
                <a:gd name="connsiteX7" fmla="*/ 32552 w 128946"/>
                <a:gd name="connsiteY7" fmla="*/ 19047 h 78764"/>
                <a:gd name="connsiteX8" fmla="*/ 34621 w 128946"/>
                <a:gd name="connsiteY8" fmla="*/ 16380 h 78764"/>
                <a:gd name="connsiteX9" fmla="*/ 34537 w 128946"/>
                <a:gd name="connsiteY9" fmla="*/ 12760 h 78764"/>
                <a:gd name="connsiteX10" fmla="*/ 32166 w 128946"/>
                <a:gd name="connsiteY10" fmla="*/ 8931 h 78764"/>
                <a:gd name="connsiteX11" fmla="*/ 37615 w 128946"/>
                <a:gd name="connsiteY11" fmla="*/ 961 h 78764"/>
                <a:gd name="connsiteX12" fmla="*/ 42426 w 128946"/>
                <a:gd name="connsiteY12" fmla="*/ 4586 h 78764"/>
                <a:gd name="connsiteX13" fmla="*/ 46353 w 128946"/>
                <a:gd name="connsiteY13" fmla="*/ 5122 h 78764"/>
                <a:gd name="connsiteX14" fmla="*/ 49174 w 128946"/>
                <a:gd name="connsiteY14" fmla="*/ 2560 h 78764"/>
                <a:gd name="connsiteX15" fmla="*/ 52072 w 128946"/>
                <a:gd name="connsiteY15" fmla="*/ 4380 h 78764"/>
                <a:gd name="connsiteX16" fmla="*/ 54359 w 128946"/>
                <a:gd name="connsiteY16" fmla="*/ 88 h 78764"/>
                <a:gd name="connsiteX17" fmla="*/ 60139 w 128946"/>
                <a:gd name="connsiteY17" fmla="*/ 1604 h 78764"/>
                <a:gd name="connsiteX18" fmla="*/ 61421 w 128946"/>
                <a:gd name="connsiteY18" fmla="*/ 2950 h 78764"/>
                <a:gd name="connsiteX19" fmla="*/ 56857 w 128946"/>
                <a:gd name="connsiteY19" fmla="*/ 5507 h 78764"/>
                <a:gd name="connsiteX20" fmla="*/ 57342 w 128946"/>
                <a:gd name="connsiteY20" fmla="*/ 7470 h 78764"/>
                <a:gd name="connsiteX21" fmla="*/ 64328 w 128946"/>
                <a:gd name="connsiteY21" fmla="*/ 8203 h 78764"/>
                <a:gd name="connsiteX22" fmla="*/ 68124 w 128946"/>
                <a:gd name="connsiteY22" fmla="*/ 11325 h 78764"/>
                <a:gd name="connsiteX23" fmla="*/ 70992 w 128946"/>
                <a:gd name="connsiteY23" fmla="*/ 11312 h 78764"/>
                <a:gd name="connsiteX24" fmla="*/ 75158 w 128946"/>
                <a:gd name="connsiteY24" fmla="*/ 10930 h 78764"/>
                <a:gd name="connsiteX25" fmla="*/ 77515 w 128946"/>
                <a:gd name="connsiteY25" fmla="*/ 7829 h 78764"/>
                <a:gd name="connsiteX26" fmla="*/ 80307 w 128946"/>
                <a:gd name="connsiteY26" fmla="*/ 6722 h 78764"/>
                <a:gd name="connsiteX27" fmla="*/ 84386 w 128946"/>
                <a:gd name="connsiteY27" fmla="*/ 10078 h 78764"/>
                <a:gd name="connsiteX28" fmla="*/ 93586 w 128946"/>
                <a:gd name="connsiteY28" fmla="*/ 14323 h 78764"/>
                <a:gd name="connsiteX29" fmla="*/ 94137 w 128946"/>
                <a:gd name="connsiteY29" fmla="*/ 17577 h 78764"/>
                <a:gd name="connsiteX30" fmla="*/ 100725 w 128946"/>
                <a:gd name="connsiteY30" fmla="*/ 18416 h 78764"/>
                <a:gd name="connsiteX31" fmla="*/ 98517 w 128946"/>
                <a:gd name="connsiteY31" fmla="*/ 20007 h 78764"/>
                <a:gd name="connsiteX32" fmla="*/ 99563 w 128946"/>
                <a:gd name="connsiteY32" fmla="*/ 22146 h 78764"/>
                <a:gd name="connsiteX33" fmla="*/ 95703 w 128946"/>
                <a:gd name="connsiteY33" fmla="*/ 23966 h 78764"/>
                <a:gd name="connsiteX34" fmla="*/ 91029 w 128946"/>
                <a:gd name="connsiteY34" fmla="*/ 25860 h 78764"/>
                <a:gd name="connsiteX35" fmla="*/ 90270 w 128946"/>
                <a:gd name="connsiteY35" fmla="*/ 28618 h 78764"/>
                <a:gd name="connsiteX36" fmla="*/ 84714 w 128946"/>
                <a:gd name="connsiteY36" fmla="*/ 29486 h 78764"/>
                <a:gd name="connsiteX37" fmla="*/ 81223 w 128946"/>
                <a:gd name="connsiteY37" fmla="*/ 30858 h 78764"/>
                <a:gd name="connsiteX38" fmla="*/ 78683 w 128946"/>
                <a:gd name="connsiteY38" fmla="*/ 28208 h 78764"/>
                <a:gd name="connsiteX39" fmla="*/ 74474 w 128946"/>
                <a:gd name="connsiteY39" fmla="*/ 29864 h 78764"/>
                <a:gd name="connsiteX40" fmla="*/ 72910 w 128946"/>
                <a:gd name="connsiteY40" fmla="*/ 32049 h 78764"/>
                <a:gd name="connsiteX41" fmla="*/ 73999 w 128946"/>
                <a:gd name="connsiteY41" fmla="*/ 33740 h 78764"/>
                <a:gd name="connsiteX42" fmla="*/ 69224 w 128946"/>
                <a:gd name="connsiteY42" fmla="*/ 37602 h 78764"/>
                <a:gd name="connsiteX43" fmla="*/ 72568 w 128946"/>
                <a:gd name="connsiteY43" fmla="*/ 38564 h 78764"/>
                <a:gd name="connsiteX44" fmla="*/ 76508 w 128946"/>
                <a:gd name="connsiteY44" fmla="*/ 38569 h 78764"/>
                <a:gd name="connsiteX45" fmla="*/ 123773 w 128946"/>
                <a:gd name="connsiteY45" fmla="*/ 27999 h 78764"/>
                <a:gd name="connsiteX46" fmla="*/ 126291 w 128946"/>
                <a:gd name="connsiteY46" fmla="*/ 34366 h 78764"/>
                <a:gd name="connsiteX47" fmla="*/ 111102 w 128946"/>
                <a:gd name="connsiteY47" fmla="*/ 39953 h 78764"/>
                <a:gd name="connsiteX48" fmla="*/ 115562 w 128946"/>
                <a:gd name="connsiteY48" fmla="*/ 42421 h 78764"/>
                <a:gd name="connsiteX49" fmla="*/ 117587 w 128946"/>
                <a:gd name="connsiteY49" fmla="*/ 48950 h 78764"/>
                <a:gd name="connsiteX50" fmla="*/ 108335 w 128946"/>
                <a:gd name="connsiteY50" fmla="*/ 54483 h 78764"/>
                <a:gd name="connsiteX51" fmla="*/ 98585 w 128946"/>
                <a:gd name="connsiteY51" fmla="*/ 57166 h 78764"/>
                <a:gd name="connsiteX52" fmla="*/ 97001 w 128946"/>
                <a:gd name="connsiteY52" fmla="*/ 54244 h 78764"/>
                <a:gd name="connsiteX53" fmla="*/ 87399 w 128946"/>
                <a:gd name="connsiteY53" fmla="*/ 58498 h 78764"/>
                <a:gd name="connsiteX54" fmla="*/ 80726 w 128946"/>
                <a:gd name="connsiteY54" fmla="*/ 58308 h 78764"/>
                <a:gd name="connsiteX55" fmla="*/ 70022 w 128946"/>
                <a:gd name="connsiteY55" fmla="*/ 61217 h 78764"/>
                <a:gd name="connsiteX56" fmla="*/ 62138 w 128946"/>
                <a:gd name="connsiteY56" fmla="*/ 58620 h 78764"/>
                <a:gd name="connsiteX57" fmla="*/ 52584 w 128946"/>
                <a:gd name="connsiteY57" fmla="*/ 63268 h 78764"/>
                <a:gd name="connsiteX58" fmla="*/ 54540 w 128946"/>
                <a:gd name="connsiteY58" fmla="*/ 66340 h 78764"/>
                <a:gd name="connsiteX59" fmla="*/ 48142 w 128946"/>
                <a:gd name="connsiteY59" fmla="*/ 67777 h 78764"/>
                <a:gd name="connsiteX60" fmla="*/ 50077 w 128946"/>
                <a:gd name="connsiteY60" fmla="*/ 73012 h 78764"/>
                <a:gd name="connsiteX61" fmla="*/ 45537 w 128946"/>
                <a:gd name="connsiteY61" fmla="*/ 73265 h 78764"/>
                <a:gd name="connsiteX62" fmla="*/ 41593 w 128946"/>
                <a:gd name="connsiteY62" fmla="*/ 78733 h 78764"/>
                <a:gd name="connsiteX63" fmla="*/ 35254 w 128946"/>
                <a:gd name="connsiteY63" fmla="*/ 75591 h 78764"/>
                <a:gd name="connsiteX64" fmla="*/ 26086 w 128946"/>
                <a:gd name="connsiteY64" fmla="*/ 74768 h 78764"/>
                <a:gd name="connsiteX65" fmla="*/ 20687 w 128946"/>
                <a:gd name="connsiteY65" fmla="*/ 70676 h 78764"/>
                <a:gd name="connsiteX66" fmla="*/ 12996 w 128946"/>
                <a:gd name="connsiteY66" fmla="*/ 70975 h 78764"/>
                <a:gd name="connsiteX67" fmla="*/ 10379 w 128946"/>
                <a:gd name="connsiteY67" fmla="*/ 66142 h 78764"/>
                <a:gd name="connsiteX68" fmla="*/ 12601 w 128946"/>
                <a:gd name="connsiteY68" fmla="*/ 60245 h 78764"/>
                <a:gd name="connsiteX69" fmla="*/ 9248 w 128946"/>
                <a:gd name="connsiteY69" fmla="*/ 56985 h 78764"/>
                <a:gd name="connsiteX70" fmla="*/ 8532 w 128946"/>
                <a:gd name="connsiteY70" fmla="*/ 49295 h 78764"/>
                <a:gd name="connsiteX71" fmla="*/ 683 w 128946"/>
                <a:gd name="connsiteY71" fmla="*/ 44751 h 78764"/>
                <a:gd name="connsiteX0" fmla="*/ 683 w 129208"/>
                <a:gd name="connsiteY0" fmla="*/ 44751 h 78764"/>
                <a:gd name="connsiteX1" fmla="*/ 4206 w 129208"/>
                <a:gd name="connsiteY1" fmla="*/ 40885 h 78764"/>
                <a:gd name="connsiteX2" fmla="*/ 13786 w 129208"/>
                <a:gd name="connsiteY2" fmla="*/ 40814 h 78764"/>
                <a:gd name="connsiteX3" fmla="*/ 17936 w 129208"/>
                <a:gd name="connsiteY3" fmla="*/ 34899 h 78764"/>
                <a:gd name="connsiteX4" fmla="*/ 24349 w 129208"/>
                <a:gd name="connsiteY4" fmla="*/ 33920 h 78764"/>
                <a:gd name="connsiteX5" fmla="*/ 26849 w 129208"/>
                <a:gd name="connsiteY5" fmla="*/ 26814 h 78764"/>
                <a:gd name="connsiteX6" fmla="*/ 27550 w 129208"/>
                <a:gd name="connsiteY6" fmla="*/ 23320 h 78764"/>
                <a:gd name="connsiteX7" fmla="*/ 32552 w 129208"/>
                <a:gd name="connsiteY7" fmla="*/ 19047 h 78764"/>
                <a:gd name="connsiteX8" fmla="*/ 34621 w 129208"/>
                <a:gd name="connsiteY8" fmla="*/ 16380 h 78764"/>
                <a:gd name="connsiteX9" fmla="*/ 34537 w 129208"/>
                <a:gd name="connsiteY9" fmla="*/ 12760 h 78764"/>
                <a:gd name="connsiteX10" fmla="*/ 32166 w 129208"/>
                <a:gd name="connsiteY10" fmla="*/ 8931 h 78764"/>
                <a:gd name="connsiteX11" fmla="*/ 37615 w 129208"/>
                <a:gd name="connsiteY11" fmla="*/ 961 h 78764"/>
                <a:gd name="connsiteX12" fmla="*/ 42426 w 129208"/>
                <a:gd name="connsiteY12" fmla="*/ 4586 h 78764"/>
                <a:gd name="connsiteX13" fmla="*/ 46353 w 129208"/>
                <a:gd name="connsiteY13" fmla="*/ 5122 h 78764"/>
                <a:gd name="connsiteX14" fmla="*/ 49174 w 129208"/>
                <a:gd name="connsiteY14" fmla="*/ 2560 h 78764"/>
                <a:gd name="connsiteX15" fmla="*/ 52072 w 129208"/>
                <a:gd name="connsiteY15" fmla="*/ 4380 h 78764"/>
                <a:gd name="connsiteX16" fmla="*/ 54359 w 129208"/>
                <a:gd name="connsiteY16" fmla="*/ 88 h 78764"/>
                <a:gd name="connsiteX17" fmla="*/ 60139 w 129208"/>
                <a:gd name="connsiteY17" fmla="*/ 1604 h 78764"/>
                <a:gd name="connsiteX18" fmla="*/ 61421 w 129208"/>
                <a:gd name="connsiteY18" fmla="*/ 2950 h 78764"/>
                <a:gd name="connsiteX19" fmla="*/ 56857 w 129208"/>
                <a:gd name="connsiteY19" fmla="*/ 5507 h 78764"/>
                <a:gd name="connsiteX20" fmla="*/ 57342 w 129208"/>
                <a:gd name="connsiteY20" fmla="*/ 7470 h 78764"/>
                <a:gd name="connsiteX21" fmla="*/ 64328 w 129208"/>
                <a:gd name="connsiteY21" fmla="*/ 8203 h 78764"/>
                <a:gd name="connsiteX22" fmla="*/ 68124 w 129208"/>
                <a:gd name="connsiteY22" fmla="*/ 11325 h 78764"/>
                <a:gd name="connsiteX23" fmla="*/ 70992 w 129208"/>
                <a:gd name="connsiteY23" fmla="*/ 11312 h 78764"/>
                <a:gd name="connsiteX24" fmla="*/ 75158 w 129208"/>
                <a:gd name="connsiteY24" fmla="*/ 10930 h 78764"/>
                <a:gd name="connsiteX25" fmla="*/ 77515 w 129208"/>
                <a:gd name="connsiteY25" fmla="*/ 7829 h 78764"/>
                <a:gd name="connsiteX26" fmla="*/ 80307 w 129208"/>
                <a:gd name="connsiteY26" fmla="*/ 6722 h 78764"/>
                <a:gd name="connsiteX27" fmla="*/ 84386 w 129208"/>
                <a:gd name="connsiteY27" fmla="*/ 10078 h 78764"/>
                <a:gd name="connsiteX28" fmla="*/ 93586 w 129208"/>
                <a:gd name="connsiteY28" fmla="*/ 14323 h 78764"/>
                <a:gd name="connsiteX29" fmla="*/ 94137 w 129208"/>
                <a:gd name="connsiteY29" fmla="*/ 17577 h 78764"/>
                <a:gd name="connsiteX30" fmla="*/ 100725 w 129208"/>
                <a:gd name="connsiteY30" fmla="*/ 18416 h 78764"/>
                <a:gd name="connsiteX31" fmla="*/ 98517 w 129208"/>
                <a:gd name="connsiteY31" fmla="*/ 20007 h 78764"/>
                <a:gd name="connsiteX32" fmla="*/ 99563 w 129208"/>
                <a:gd name="connsiteY32" fmla="*/ 22146 h 78764"/>
                <a:gd name="connsiteX33" fmla="*/ 95703 w 129208"/>
                <a:gd name="connsiteY33" fmla="*/ 23966 h 78764"/>
                <a:gd name="connsiteX34" fmla="*/ 91029 w 129208"/>
                <a:gd name="connsiteY34" fmla="*/ 25860 h 78764"/>
                <a:gd name="connsiteX35" fmla="*/ 90270 w 129208"/>
                <a:gd name="connsiteY35" fmla="*/ 28618 h 78764"/>
                <a:gd name="connsiteX36" fmla="*/ 84714 w 129208"/>
                <a:gd name="connsiteY36" fmla="*/ 29486 h 78764"/>
                <a:gd name="connsiteX37" fmla="*/ 81223 w 129208"/>
                <a:gd name="connsiteY37" fmla="*/ 30858 h 78764"/>
                <a:gd name="connsiteX38" fmla="*/ 78683 w 129208"/>
                <a:gd name="connsiteY38" fmla="*/ 28208 h 78764"/>
                <a:gd name="connsiteX39" fmla="*/ 74474 w 129208"/>
                <a:gd name="connsiteY39" fmla="*/ 29864 h 78764"/>
                <a:gd name="connsiteX40" fmla="*/ 72910 w 129208"/>
                <a:gd name="connsiteY40" fmla="*/ 32049 h 78764"/>
                <a:gd name="connsiteX41" fmla="*/ 73999 w 129208"/>
                <a:gd name="connsiteY41" fmla="*/ 33740 h 78764"/>
                <a:gd name="connsiteX42" fmla="*/ 69224 w 129208"/>
                <a:gd name="connsiteY42" fmla="*/ 37602 h 78764"/>
                <a:gd name="connsiteX43" fmla="*/ 72568 w 129208"/>
                <a:gd name="connsiteY43" fmla="*/ 38564 h 78764"/>
                <a:gd name="connsiteX44" fmla="*/ 123773 w 129208"/>
                <a:gd name="connsiteY44" fmla="*/ 27999 h 78764"/>
                <a:gd name="connsiteX45" fmla="*/ 126291 w 129208"/>
                <a:gd name="connsiteY45" fmla="*/ 34366 h 78764"/>
                <a:gd name="connsiteX46" fmla="*/ 111102 w 129208"/>
                <a:gd name="connsiteY46" fmla="*/ 39953 h 78764"/>
                <a:gd name="connsiteX47" fmla="*/ 115562 w 129208"/>
                <a:gd name="connsiteY47" fmla="*/ 42421 h 78764"/>
                <a:gd name="connsiteX48" fmla="*/ 117587 w 129208"/>
                <a:gd name="connsiteY48" fmla="*/ 48950 h 78764"/>
                <a:gd name="connsiteX49" fmla="*/ 108335 w 129208"/>
                <a:gd name="connsiteY49" fmla="*/ 54483 h 78764"/>
                <a:gd name="connsiteX50" fmla="*/ 98585 w 129208"/>
                <a:gd name="connsiteY50" fmla="*/ 57166 h 78764"/>
                <a:gd name="connsiteX51" fmla="*/ 97001 w 129208"/>
                <a:gd name="connsiteY51" fmla="*/ 54244 h 78764"/>
                <a:gd name="connsiteX52" fmla="*/ 87399 w 129208"/>
                <a:gd name="connsiteY52" fmla="*/ 58498 h 78764"/>
                <a:gd name="connsiteX53" fmla="*/ 80726 w 129208"/>
                <a:gd name="connsiteY53" fmla="*/ 58308 h 78764"/>
                <a:gd name="connsiteX54" fmla="*/ 70022 w 129208"/>
                <a:gd name="connsiteY54" fmla="*/ 61217 h 78764"/>
                <a:gd name="connsiteX55" fmla="*/ 62138 w 129208"/>
                <a:gd name="connsiteY55" fmla="*/ 58620 h 78764"/>
                <a:gd name="connsiteX56" fmla="*/ 52584 w 129208"/>
                <a:gd name="connsiteY56" fmla="*/ 63268 h 78764"/>
                <a:gd name="connsiteX57" fmla="*/ 54540 w 129208"/>
                <a:gd name="connsiteY57" fmla="*/ 66340 h 78764"/>
                <a:gd name="connsiteX58" fmla="*/ 48142 w 129208"/>
                <a:gd name="connsiteY58" fmla="*/ 67777 h 78764"/>
                <a:gd name="connsiteX59" fmla="*/ 50077 w 129208"/>
                <a:gd name="connsiteY59" fmla="*/ 73012 h 78764"/>
                <a:gd name="connsiteX60" fmla="*/ 45537 w 129208"/>
                <a:gd name="connsiteY60" fmla="*/ 73265 h 78764"/>
                <a:gd name="connsiteX61" fmla="*/ 41593 w 129208"/>
                <a:gd name="connsiteY61" fmla="*/ 78733 h 78764"/>
                <a:gd name="connsiteX62" fmla="*/ 35254 w 129208"/>
                <a:gd name="connsiteY62" fmla="*/ 75591 h 78764"/>
                <a:gd name="connsiteX63" fmla="*/ 26086 w 129208"/>
                <a:gd name="connsiteY63" fmla="*/ 74768 h 78764"/>
                <a:gd name="connsiteX64" fmla="*/ 20687 w 129208"/>
                <a:gd name="connsiteY64" fmla="*/ 70676 h 78764"/>
                <a:gd name="connsiteX65" fmla="*/ 12996 w 129208"/>
                <a:gd name="connsiteY65" fmla="*/ 70975 h 78764"/>
                <a:gd name="connsiteX66" fmla="*/ 10379 w 129208"/>
                <a:gd name="connsiteY66" fmla="*/ 66142 h 78764"/>
                <a:gd name="connsiteX67" fmla="*/ 12601 w 129208"/>
                <a:gd name="connsiteY67" fmla="*/ 60245 h 78764"/>
                <a:gd name="connsiteX68" fmla="*/ 9248 w 129208"/>
                <a:gd name="connsiteY68" fmla="*/ 56985 h 78764"/>
                <a:gd name="connsiteX69" fmla="*/ 8532 w 129208"/>
                <a:gd name="connsiteY69" fmla="*/ 49295 h 78764"/>
                <a:gd name="connsiteX70" fmla="*/ 683 w 129208"/>
                <a:gd name="connsiteY70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69224 w 129433"/>
                <a:gd name="connsiteY42" fmla="*/ 37602 h 78764"/>
                <a:gd name="connsiteX43" fmla="*/ 123773 w 129433"/>
                <a:gd name="connsiteY43" fmla="*/ 27999 h 78764"/>
                <a:gd name="connsiteX44" fmla="*/ 126291 w 129433"/>
                <a:gd name="connsiteY44" fmla="*/ 34366 h 78764"/>
                <a:gd name="connsiteX45" fmla="*/ 111102 w 129433"/>
                <a:gd name="connsiteY45" fmla="*/ 39953 h 78764"/>
                <a:gd name="connsiteX46" fmla="*/ 115562 w 129433"/>
                <a:gd name="connsiteY46" fmla="*/ 42421 h 78764"/>
                <a:gd name="connsiteX47" fmla="*/ 117587 w 129433"/>
                <a:gd name="connsiteY47" fmla="*/ 48950 h 78764"/>
                <a:gd name="connsiteX48" fmla="*/ 108335 w 129433"/>
                <a:gd name="connsiteY48" fmla="*/ 54483 h 78764"/>
                <a:gd name="connsiteX49" fmla="*/ 98585 w 129433"/>
                <a:gd name="connsiteY49" fmla="*/ 57166 h 78764"/>
                <a:gd name="connsiteX50" fmla="*/ 97001 w 129433"/>
                <a:gd name="connsiteY50" fmla="*/ 54244 h 78764"/>
                <a:gd name="connsiteX51" fmla="*/ 87399 w 129433"/>
                <a:gd name="connsiteY51" fmla="*/ 58498 h 78764"/>
                <a:gd name="connsiteX52" fmla="*/ 80726 w 129433"/>
                <a:gd name="connsiteY52" fmla="*/ 58308 h 78764"/>
                <a:gd name="connsiteX53" fmla="*/ 70022 w 129433"/>
                <a:gd name="connsiteY53" fmla="*/ 61217 h 78764"/>
                <a:gd name="connsiteX54" fmla="*/ 62138 w 129433"/>
                <a:gd name="connsiteY54" fmla="*/ 58620 h 78764"/>
                <a:gd name="connsiteX55" fmla="*/ 52584 w 129433"/>
                <a:gd name="connsiteY55" fmla="*/ 63268 h 78764"/>
                <a:gd name="connsiteX56" fmla="*/ 54540 w 129433"/>
                <a:gd name="connsiteY56" fmla="*/ 66340 h 78764"/>
                <a:gd name="connsiteX57" fmla="*/ 48142 w 129433"/>
                <a:gd name="connsiteY57" fmla="*/ 67777 h 78764"/>
                <a:gd name="connsiteX58" fmla="*/ 50077 w 129433"/>
                <a:gd name="connsiteY58" fmla="*/ 73012 h 78764"/>
                <a:gd name="connsiteX59" fmla="*/ 45537 w 129433"/>
                <a:gd name="connsiteY59" fmla="*/ 73265 h 78764"/>
                <a:gd name="connsiteX60" fmla="*/ 41593 w 129433"/>
                <a:gd name="connsiteY60" fmla="*/ 78733 h 78764"/>
                <a:gd name="connsiteX61" fmla="*/ 35254 w 129433"/>
                <a:gd name="connsiteY61" fmla="*/ 75591 h 78764"/>
                <a:gd name="connsiteX62" fmla="*/ 26086 w 129433"/>
                <a:gd name="connsiteY62" fmla="*/ 74768 h 78764"/>
                <a:gd name="connsiteX63" fmla="*/ 20687 w 129433"/>
                <a:gd name="connsiteY63" fmla="*/ 70676 h 78764"/>
                <a:gd name="connsiteX64" fmla="*/ 12996 w 129433"/>
                <a:gd name="connsiteY64" fmla="*/ 70975 h 78764"/>
                <a:gd name="connsiteX65" fmla="*/ 10379 w 129433"/>
                <a:gd name="connsiteY65" fmla="*/ 66142 h 78764"/>
                <a:gd name="connsiteX66" fmla="*/ 12601 w 129433"/>
                <a:gd name="connsiteY66" fmla="*/ 60245 h 78764"/>
                <a:gd name="connsiteX67" fmla="*/ 9248 w 129433"/>
                <a:gd name="connsiteY67" fmla="*/ 56985 h 78764"/>
                <a:gd name="connsiteX68" fmla="*/ 8532 w 129433"/>
                <a:gd name="connsiteY68" fmla="*/ 49295 h 78764"/>
                <a:gd name="connsiteX69" fmla="*/ 683 w 129433"/>
                <a:gd name="connsiteY69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123773 w 129433"/>
                <a:gd name="connsiteY42" fmla="*/ 27999 h 78764"/>
                <a:gd name="connsiteX43" fmla="*/ 126291 w 129433"/>
                <a:gd name="connsiteY43" fmla="*/ 34366 h 78764"/>
                <a:gd name="connsiteX44" fmla="*/ 111102 w 129433"/>
                <a:gd name="connsiteY44" fmla="*/ 39953 h 78764"/>
                <a:gd name="connsiteX45" fmla="*/ 115562 w 129433"/>
                <a:gd name="connsiteY45" fmla="*/ 42421 h 78764"/>
                <a:gd name="connsiteX46" fmla="*/ 117587 w 129433"/>
                <a:gd name="connsiteY46" fmla="*/ 48950 h 78764"/>
                <a:gd name="connsiteX47" fmla="*/ 108335 w 129433"/>
                <a:gd name="connsiteY47" fmla="*/ 54483 h 78764"/>
                <a:gd name="connsiteX48" fmla="*/ 98585 w 129433"/>
                <a:gd name="connsiteY48" fmla="*/ 57166 h 78764"/>
                <a:gd name="connsiteX49" fmla="*/ 97001 w 129433"/>
                <a:gd name="connsiteY49" fmla="*/ 54244 h 78764"/>
                <a:gd name="connsiteX50" fmla="*/ 87399 w 129433"/>
                <a:gd name="connsiteY50" fmla="*/ 58498 h 78764"/>
                <a:gd name="connsiteX51" fmla="*/ 80726 w 129433"/>
                <a:gd name="connsiteY51" fmla="*/ 58308 h 78764"/>
                <a:gd name="connsiteX52" fmla="*/ 70022 w 129433"/>
                <a:gd name="connsiteY52" fmla="*/ 61217 h 78764"/>
                <a:gd name="connsiteX53" fmla="*/ 62138 w 129433"/>
                <a:gd name="connsiteY53" fmla="*/ 58620 h 78764"/>
                <a:gd name="connsiteX54" fmla="*/ 52584 w 129433"/>
                <a:gd name="connsiteY54" fmla="*/ 63268 h 78764"/>
                <a:gd name="connsiteX55" fmla="*/ 54540 w 129433"/>
                <a:gd name="connsiteY55" fmla="*/ 66340 h 78764"/>
                <a:gd name="connsiteX56" fmla="*/ 48142 w 129433"/>
                <a:gd name="connsiteY56" fmla="*/ 67777 h 78764"/>
                <a:gd name="connsiteX57" fmla="*/ 50077 w 129433"/>
                <a:gd name="connsiteY57" fmla="*/ 73012 h 78764"/>
                <a:gd name="connsiteX58" fmla="*/ 45537 w 129433"/>
                <a:gd name="connsiteY58" fmla="*/ 73265 h 78764"/>
                <a:gd name="connsiteX59" fmla="*/ 41593 w 129433"/>
                <a:gd name="connsiteY59" fmla="*/ 78733 h 78764"/>
                <a:gd name="connsiteX60" fmla="*/ 35254 w 129433"/>
                <a:gd name="connsiteY60" fmla="*/ 75591 h 78764"/>
                <a:gd name="connsiteX61" fmla="*/ 26086 w 129433"/>
                <a:gd name="connsiteY61" fmla="*/ 74768 h 78764"/>
                <a:gd name="connsiteX62" fmla="*/ 20687 w 129433"/>
                <a:gd name="connsiteY62" fmla="*/ 70676 h 78764"/>
                <a:gd name="connsiteX63" fmla="*/ 12996 w 129433"/>
                <a:gd name="connsiteY63" fmla="*/ 70975 h 78764"/>
                <a:gd name="connsiteX64" fmla="*/ 10379 w 129433"/>
                <a:gd name="connsiteY64" fmla="*/ 66142 h 78764"/>
                <a:gd name="connsiteX65" fmla="*/ 12601 w 129433"/>
                <a:gd name="connsiteY65" fmla="*/ 60245 h 78764"/>
                <a:gd name="connsiteX66" fmla="*/ 9248 w 129433"/>
                <a:gd name="connsiteY66" fmla="*/ 56985 h 78764"/>
                <a:gd name="connsiteX67" fmla="*/ 8532 w 129433"/>
                <a:gd name="connsiteY67" fmla="*/ 49295 h 78764"/>
                <a:gd name="connsiteX68" fmla="*/ 683 w 129433"/>
                <a:gd name="connsiteY68" fmla="*/ 44751 h 78764"/>
                <a:gd name="connsiteX0" fmla="*/ 683 w 129185"/>
                <a:gd name="connsiteY0" fmla="*/ 44751 h 78764"/>
                <a:gd name="connsiteX1" fmla="*/ 4206 w 129185"/>
                <a:gd name="connsiteY1" fmla="*/ 40885 h 78764"/>
                <a:gd name="connsiteX2" fmla="*/ 13786 w 129185"/>
                <a:gd name="connsiteY2" fmla="*/ 40814 h 78764"/>
                <a:gd name="connsiteX3" fmla="*/ 17936 w 129185"/>
                <a:gd name="connsiteY3" fmla="*/ 34899 h 78764"/>
                <a:gd name="connsiteX4" fmla="*/ 24349 w 129185"/>
                <a:gd name="connsiteY4" fmla="*/ 33920 h 78764"/>
                <a:gd name="connsiteX5" fmla="*/ 26849 w 129185"/>
                <a:gd name="connsiteY5" fmla="*/ 26814 h 78764"/>
                <a:gd name="connsiteX6" fmla="*/ 27550 w 129185"/>
                <a:gd name="connsiteY6" fmla="*/ 23320 h 78764"/>
                <a:gd name="connsiteX7" fmla="*/ 32552 w 129185"/>
                <a:gd name="connsiteY7" fmla="*/ 19047 h 78764"/>
                <a:gd name="connsiteX8" fmla="*/ 34621 w 129185"/>
                <a:gd name="connsiteY8" fmla="*/ 16380 h 78764"/>
                <a:gd name="connsiteX9" fmla="*/ 34537 w 129185"/>
                <a:gd name="connsiteY9" fmla="*/ 12760 h 78764"/>
                <a:gd name="connsiteX10" fmla="*/ 32166 w 129185"/>
                <a:gd name="connsiteY10" fmla="*/ 8931 h 78764"/>
                <a:gd name="connsiteX11" fmla="*/ 37615 w 129185"/>
                <a:gd name="connsiteY11" fmla="*/ 961 h 78764"/>
                <a:gd name="connsiteX12" fmla="*/ 42426 w 129185"/>
                <a:gd name="connsiteY12" fmla="*/ 4586 h 78764"/>
                <a:gd name="connsiteX13" fmla="*/ 46353 w 129185"/>
                <a:gd name="connsiteY13" fmla="*/ 5122 h 78764"/>
                <a:gd name="connsiteX14" fmla="*/ 49174 w 129185"/>
                <a:gd name="connsiteY14" fmla="*/ 2560 h 78764"/>
                <a:gd name="connsiteX15" fmla="*/ 52072 w 129185"/>
                <a:gd name="connsiteY15" fmla="*/ 4380 h 78764"/>
                <a:gd name="connsiteX16" fmla="*/ 54359 w 129185"/>
                <a:gd name="connsiteY16" fmla="*/ 88 h 78764"/>
                <a:gd name="connsiteX17" fmla="*/ 60139 w 129185"/>
                <a:gd name="connsiteY17" fmla="*/ 1604 h 78764"/>
                <a:gd name="connsiteX18" fmla="*/ 61421 w 129185"/>
                <a:gd name="connsiteY18" fmla="*/ 2950 h 78764"/>
                <a:gd name="connsiteX19" fmla="*/ 56857 w 129185"/>
                <a:gd name="connsiteY19" fmla="*/ 5507 h 78764"/>
                <a:gd name="connsiteX20" fmla="*/ 57342 w 129185"/>
                <a:gd name="connsiteY20" fmla="*/ 7470 h 78764"/>
                <a:gd name="connsiteX21" fmla="*/ 64328 w 129185"/>
                <a:gd name="connsiteY21" fmla="*/ 8203 h 78764"/>
                <a:gd name="connsiteX22" fmla="*/ 68124 w 129185"/>
                <a:gd name="connsiteY22" fmla="*/ 11325 h 78764"/>
                <a:gd name="connsiteX23" fmla="*/ 70992 w 129185"/>
                <a:gd name="connsiteY23" fmla="*/ 11312 h 78764"/>
                <a:gd name="connsiteX24" fmla="*/ 75158 w 129185"/>
                <a:gd name="connsiteY24" fmla="*/ 10930 h 78764"/>
                <a:gd name="connsiteX25" fmla="*/ 77515 w 129185"/>
                <a:gd name="connsiteY25" fmla="*/ 7829 h 78764"/>
                <a:gd name="connsiteX26" fmla="*/ 80307 w 129185"/>
                <a:gd name="connsiteY26" fmla="*/ 6722 h 78764"/>
                <a:gd name="connsiteX27" fmla="*/ 84386 w 129185"/>
                <a:gd name="connsiteY27" fmla="*/ 10078 h 78764"/>
                <a:gd name="connsiteX28" fmla="*/ 93586 w 129185"/>
                <a:gd name="connsiteY28" fmla="*/ 14323 h 78764"/>
                <a:gd name="connsiteX29" fmla="*/ 94137 w 129185"/>
                <a:gd name="connsiteY29" fmla="*/ 17577 h 78764"/>
                <a:gd name="connsiteX30" fmla="*/ 100725 w 129185"/>
                <a:gd name="connsiteY30" fmla="*/ 18416 h 78764"/>
                <a:gd name="connsiteX31" fmla="*/ 98517 w 129185"/>
                <a:gd name="connsiteY31" fmla="*/ 20007 h 78764"/>
                <a:gd name="connsiteX32" fmla="*/ 99563 w 129185"/>
                <a:gd name="connsiteY32" fmla="*/ 22146 h 78764"/>
                <a:gd name="connsiteX33" fmla="*/ 95703 w 129185"/>
                <a:gd name="connsiteY33" fmla="*/ 23966 h 78764"/>
                <a:gd name="connsiteX34" fmla="*/ 91029 w 129185"/>
                <a:gd name="connsiteY34" fmla="*/ 25860 h 78764"/>
                <a:gd name="connsiteX35" fmla="*/ 90270 w 129185"/>
                <a:gd name="connsiteY35" fmla="*/ 28618 h 78764"/>
                <a:gd name="connsiteX36" fmla="*/ 84714 w 129185"/>
                <a:gd name="connsiteY36" fmla="*/ 29486 h 78764"/>
                <a:gd name="connsiteX37" fmla="*/ 81223 w 129185"/>
                <a:gd name="connsiteY37" fmla="*/ 30858 h 78764"/>
                <a:gd name="connsiteX38" fmla="*/ 78683 w 129185"/>
                <a:gd name="connsiteY38" fmla="*/ 28208 h 78764"/>
                <a:gd name="connsiteX39" fmla="*/ 74474 w 129185"/>
                <a:gd name="connsiteY39" fmla="*/ 29864 h 78764"/>
                <a:gd name="connsiteX40" fmla="*/ 72910 w 129185"/>
                <a:gd name="connsiteY40" fmla="*/ 32049 h 78764"/>
                <a:gd name="connsiteX41" fmla="*/ 123773 w 129185"/>
                <a:gd name="connsiteY41" fmla="*/ 27999 h 78764"/>
                <a:gd name="connsiteX42" fmla="*/ 126291 w 129185"/>
                <a:gd name="connsiteY42" fmla="*/ 34366 h 78764"/>
                <a:gd name="connsiteX43" fmla="*/ 111102 w 129185"/>
                <a:gd name="connsiteY43" fmla="*/ 39953 h 78764"/>
                <a:gd name="connsiteX44" fmla="*/ 115562 w 129185"/>
                <a:gd name="connsiteY44" fmla="*/ 42421 h 78764"/>
                <a:gd name="connsiteX45" fmla="*/ 117587 w 129185"/>
                <a:gd name="connsiteY45" fmla="*/ 48950 h 78764"/>
                <a:gd name="connsiteX46" fmla="*/ 108335 w 129185"/>
                <a:gd name="connsiteY46" fmla="*/ 54483 h 78764"/>
                <a:gd name="connsiteX47" fmla="*/ 98585 w 129185"/>
                <a:gd name="connsiteY47" fmla="*/ 57166 h 78764"/>
                <a:gd name="connsiteX48" fmla="*/ 97001 w 129185"/>
                <a:gd name="connsiteY48" fmla="*/ 54244 h 78764"/>
                <a:gd name="connsiteX49" fmla="*/ 87399 w 129185"/>
                <a:gd name="connsiteY49" fmla="*/ 58498 h 78764"/>
                <a:gd name="connsiteX50" fmla="*/ 80726 w 129185"/>
                <a:gd name="connsiteY50" fmla="*/ 58308 h 78764"/>
                <a:gd name="connsiteX51" fmla="*/ 70022 w 129185"/>
                <a:gd name="connsiteY51" fmla="*/ 61217 h 78764"/>
                <a:gd name="connsiteX52" fmla="*/ 62138 w 129185"/>
                <a:gd name="connsiteY52" fmla="*/ 58620 h 78764"/>
                <a:gd name="connsiteX53" fmla="*/ 52584 w 129185"/>
                <a:gd name="connsiteY53" fmla="*/ 63268 h 78764"/>
                <a:gd name="connsiteX54" fmla="*/ 54540 w 129185"/>
                <a:gd name="connsiteY54" fmla="*/ 66340 h 78764"/>
                <a:gd name="connsiteX55" fmla="*/ 48142 w 129185"/>
                <a:gd name="connsiteY55" fmla="*/ 67777 h 78764"/>
                <a:gd name="connsiteX56" fmla="*/ 50077 w 129185"/>
                <a:gd name="connsiteY56" fmla="*/ 73012 h 78764"/>
                <a:gd name="connsiteX57" fmla="*/ 45537 w 129185"/>
                <a:gd name="connsiteY57" fmla="*/ 73265 h 78764"/>
                <a:gd name="connsiteX58" fmla="*/ 41593 w 129185"/>
                <a:gd name="connsiteY58" fmla="*/ 78733 h 78764"/>
                <a:gd name="connsiteX59" fmla="*/ 35254 w 129185"/>
                <a:gd name="connsiteY59" fmla="*/ 75591 h 78764"/>
                <a:gd name="connsiteX60" fmla="*/ 26086 w 129185"/>
                <a:gd name="connsiteY60" fmla="*/ 74768 h 78764"/>
                <a:gd name="connsiteX61" fmla="*/ 20687 w 129185"/>
                <a:gd name="connsiteY61" fmla="*/ 70676 h 78764"/>
                <a:gd name="connsiteX62" fmla="*/ 12996 w 129185"/>
                <a:gd name="connsiteY62" fmla="*/ 70975 h 78764"/>
                <a:gd name="connsiteX63" fmla="*/ 10379 w 129185"/>
                <a:gd name="connsiteY63" fmla="*/ 66142 h 78764"/>
                <a:gd name="connsiteX64" fmla="*/ 12601 w 129185"/>
                <a:gd name="connsiteY64" fmla="*/ 60245 h 78764"/>
                <a:gd name="connsiteX65" fmla="*/ 9248 w 129185"/>
                <a:gd name="connsiteY65" fmla="*/ 56985 h 78764"/>
                <a:gd name="connsiteX66" fmla="*/ 8532 w 129185"/>
                <a:gd name="connsiteY66" fmla="*/ 49295 h 78764"/>
                <a:gd name="connsiteX67" fmla="*/ 683 w 129185"/>
                <a:gd name="connsiteY67" fmla="*/ 44751 h 78764"/>
                <a:gd name="connsiteX0" fmla="*/ 683 w 129081"/>
                <a:gd name="connsiteY0" fmla="*/ 44751 h 78764"/>
                <a:gd name="connsiteX1" fmla="*/ 4206 w 129081"/>
                <a:gd name="connsiteY1" fmla="*/ 40885 h 78764"/>
                <a:gd name="connsiteX2" fmla="*/ 13786 w 129081"/>
                <a:gd name="connsiteY2" fmla="*/ 40814 h 78764"/>
                <a:gd name="connsiteX3" fmla="*/ 17936 w 129081"/>
                <a:gd name="connsiteY3" fmla="*/ 34899 h 78764"/>
                <a:gd name="connsiteX4" fmla="*/ 24349 w 129081"/>
                <a:gd name="connsiteY4" fmla="*/ 33920 h 78764"/>
                <a:gd name="connsiteX5" fmla="*/ 26849 w 129081"/>
                <a:gd name="connsiteY5" fmla="*/ 26814 h 78764"/>
                <a:gd name="connsiteX6" fmla="*/ 27550 w 129081"/>
                <a:gd name="connsiteY6" fmla="*/ 23320 h 78764"/>
                <a:gd name="connsiteX7" fmla="*/ 32552 w 129081"/>
                <a:gd name="connsiteY7" fmla="*/ 19047 h 78764"/>
                <a:gd name="connsiteX8" fmla="*/ 34621 w 129081"/>
                <a:gd name="connsiteY8" fmla="*/ 16380 h 78764"/>
                <a:gd name="connsiteX9" fmla="*/ 34537 w 129081"/>
                <a:gd name="connsiteY9" fmla="*/ 12760 h 78764"/>
                <a:gd name="connsiteX10" fmla="*/ 32166 w 129081"/>
                <a:gd name="connsiteY10" fmla="*/ 8931 h 78764"/>
                <a:gd name="connsiteX11" fmla="*/ 37615 w 129081"/>
                <a:gd name="connsiteY11" fmla="*/ 961 h 78764"/>
                <a:gd name="connsiteX12" fmla="*/ 42426 w 129081"/>
                <a:gd name="connsiteY12" fmla="*/ 4586 h 78764"/>
                <a:gd name="connsiteX13" fmla="*/ 46353 w 129081"/>
                <a:gd name="connsiteY13" fmla="*/ 5122 h 78764"/>
                <a:gd name="connsiteX14" fmla="*/ 49174 w 129081"/>
                <a:gd name="connsiteY14" fmla="*/ 2560 h 78764"/>
                <a:gd name="connsiteX15" fmla="*/ 52072 w 129081"/>
                <a:gd name="connsiteY15" fmla="*/ 4380 h 78764"/>
                <a:gd name="connsiteX16" fmla="*/ 54359 w 129081"/>
                <a:gd name="connsiteY16" fmla="*/ 88 h 78764"/>
                <a:gd name="connsiteX17" fmla="*/ 60139 w 129081"/>
                <a:gd name="connsiteY17" fmla="*/ 1604 h 78764"/>
                <a:gd name="connsiteX18" fmla="*/ 61421 w 129081"/>
                <a:gd name="connsiteY18" fmla="*/ 2950 h 78764"/>
                <a:gd name="connsiteX19" fmla="*/ 56857 w 129081"/>
                <a:gd name="connsiteY19" fmla="*/ 5507 h 78764"/>
                <a:gd name="connsiteX20" fmla="*/ 57342 w 129081"/>
                <a:gd name="connsiteY20" fmla="*/ 7470 h 78764"/>
                <a:gd name="connsiteX21" fmla="*/ 64328 w 129081"/>
                <a:gd name="connsiteY21" fmla="*/ 8203 h 78764"/>
                <a:gd name="connsiteX22" fmla="*/ 68124 w 129081"/>
                <a:gd name="connsiteY22" fmla="*/ 11325 h 78764"/>
                <a:gd name="connsiteX23" fmla="*/ 70992 w 129081"/>
                <a:gd name="connsiteY23" fmla="*/ 11312 h 78764"/>
                <a:gd name="connsiteX24" fmla="*/ 75158 w 129081"/>
                <a:gd name="connsiteY24" fmla="*/ 10930 h 78764"/>
                <a:gd name="connsiteX25" fmla="*/ 77515 w 129081"/>
                <a:gd name="connsiteY25" fmla="*/ 7829 h 78764"/>
                <a:gd name="connsiteX26" fmla="*/ 80307 w 129081"/>
                <a:gd name="connsiteY26" fmla="*/ 6722 h 78764"/>
                <a:gd name="connsiteX27" fmla="*/ 84386 w 129081"/>
                <a:gd name="connsiteY27" fmla="*/ 10078 h 78764"/>
                <a:gd name="connsiteX28" fmla="*/ 93586 w 129081"/>
                <a:gd name="connsiteY28" fmla="*/ 14323 h 78764"/>
                <a:gd name="connsiteX29" fmla="*/ 94137 w 129081"/>
                <a:gd name="connsiteY29" fmla="*/ 17577 h 78764"/>
                <a:gd name="connsiteX30" fmla="*/ 100725 w 129081"/>
                <a:gd name="connsiteY30" fmla="*/ 18416 h 78764"/>
                <a:gd name="connsiteX31" fmla="*/ 98517 w 129081"/>
                <a:gd name="connsiteY31" fmla="*/ 20007 h 78764"/>
                <a:gd name="connsiteX32" fmla="*/ 99563 w 129081"/>
                <a:gd name="connsiteY32" fmla="*/ 22146 h 78764"/>
                <a:gd name="connsiteX33" fmla="*/ 95703 w 129081"/>
                <a:gd name="connsiteY33" fmla="*/ 23966 h 78764"/>
                <a:gd name="connsiteX34" fmla="*/ 91029 w 129081"/>
                <a:gd name="connsiteY34" fmla="*/ 25860 h 78764"/>
                <a:gd name="connsiteX35" fmla="*/ 90270 w 129081"/>
                <a:gd name="connsiteY35" fmla="*/ 28618 h 78764"/>
                <a:gd name="connsiteX36" fmla="*/ 84714 w 129081"/>
                <a:gd name="connsiteY36" fmla="*/ 29486 h 78764"/>
                <a:gd name="connsiteX37" fmla="*/ 81223 w 129081"/>
                <a:gd name="connsiteY37" fmla="*/ 30858 h 78764"/>
                <a:gd name="connsiteX38" fmla="*/ 78683 w 129081"/>
                <a:gd name="connsiteY38" fmla="*/ 28208 h 78764"/>
                <a:gd name="connsiteX39" fmla="*/ 74474 w 129081"/>
                <a:gd name="connsiteY39" fmla="*/ 29864 h 78764"/>
                <a:gd name="connsiteX40" fmla="*/ 123773 w 129081"/>
                <a:gd name="connsiteY40" fmla="*/ 27999 h 78764"/>
                <a:gd name="connsiteX41" fmla="*/ 126291 w 129081"/>
                <a:gd name="connsiteY41" fmla="*/ 34366 h 78764"/>
                <a:gd name="connsiteX42" fmla="*/ 111102 w 129081"/>
                <a:gd name="connsiteY42" fmla="*/ 39953 h 78764"/>
                <a:gd name="connsiteX43" fmla="*/ 115562 w 129081"/>
                <a:gd name="connsiteY43" fmla="*/ 42421 h 78764"/>
                <a:gd name="connsiteX44" fmla="*/ 117587 w 129081"/>
                <a:gd name="connsiteY44" fmla="*/ 48950 h 78764"/>
                <a:gd name="connsiteX45" fmla="*/ 108335 w 129081"/>
                <a:gd name="connsiteY45" fmla="*/ 54483 h 78764"/>
                <a:gd name="connsiteX46" fmla="*/ 98585 w 129081"/>
                <a:gd name="connsiteY46" fmla="*/ 57166 h 78764"/>
                <a:gd name="connsiteX47" fmla="*/ 97001 w 129081"/>
                <a:gd name="connsiteY47" fmla="*/ 54244 h 78764"/>
                <a:gd name="connsiteX48" fmla="*/ 87399 w 129081"/>
                <a:gd name="connsiteY48" fmla="*/ 58498 h 78764"/>
                <a:gd name="connsiteX49" fmla="*/ 80726 w 129081"/>
                <a:gd name="connsiteY49" fmla="*/ 58308 h 78764"/>
                <a:gd name="connsiteX50" fmla="*/ 70022 w 129081"/>
                <a:gd name="connsiteY50" fmla="*/ 61217 h 78764"/>
                <a:gd name="connsiteX51" fmla="*/ 62138 w 129081"/>
                <a:gd name="connsiteY51" fmla="*/ 58620 h 78764"/>
                <a:gd name="connsiteX52" fmla="*/ 52584 w 129081"/>
                <a:gd name="connsiteY52" fmla="*/ 63268 h 78764"/>
                <a:gd name="connsiteX53" fmla="*/ 54540 w 129081"/>
                <a:gd name="connsiteY53" fmla="*/ 66340 h 78764"/>
                <a:gd name="connsiteX54" fmla="*/ 48142 w 129081"/>
                <a:gd name="connsiteY54" fmla="*/ 67777 h 78764"/>
                <a:gd name="connsiteX55" fmla="*/ 50077 w 129081"/>
                <a:gd name="connsiteY55" fmla="*/ 73012 h 78764"/>
                <a:gd name="connsiteX56" fmla="*/ 45537 w 129081"/>
                <a:gd name="connsiteY56" fmla="*/ 73265 h 78764"/>
                <a:gd name="connsiteX57" fmla="*/ 41593 w 129081"/>
                <a:gd name="connsiteY57" fmla="*/ 78733 h 78764"/>
                <a:gd name="connsiteX58" fmla="*/ 35254 w 129081"/>
                <a:gd name="connsiteY58" fmla="*/ 75591 h 78764"/>
                <a:gd name="connsiteX59" fmla="*/ 26086 w 129081"/>
                <a:gd name="connsiteY59" fmla="*/ 74768 h 78764"/>
                <a:gd name="connsiteX60" fmla="*/ 20687 w 129081"/>
                <a:gd name="connsiteY60" fmla="*/ 70676 h 78764"/>
                <a:gd name="connsiteX61" fmla="*/ 12996 w 129081"/>
                <a:gd name="connsiteY61" fmla="*/ 70975 h 78764"/>
                <a:gd name="connsiteX62" fmla="*/ 10379 w 129081"/>
                <a:gd name="connsiteY62" fmla="*/ 66142 h 78764"/>
                <a:gd name="connsiteX63" fmla="*/ 12601 w 129081"/>
                <a:gd name="connsiteY63" fmla="*/ 60245 h 78764"/>
                <a:gd name="connsiteX64" fmla="*/ 9248 w 129081"/>
                <a:gd name="connsiteY64" fmla="*/ 56985 h 78764"/>
                <a:gd name="connsiteX65" fmla="*/ 8532 w 129081"/>
                <a:gd name="connsiteY65" fmla="*/ 49295 h 78764"/>
                <a:gd name="connsiteX66" fmla="*/ 683 w 129081"/>
                <a:gd name="connsiteY66" fmla="*/ 44751 h 78764"/>
                <a:gd name="connsiteX0" fmla="*/ 683 w 128805"/>
                <a:gd name="connsiteY0" fmla="*/ 44751 h 78764"/>
                <a:gd name="connsiteX1" fmla="*/ 4206 w 128805"/>
                <a:gd name="connsiteY1" fmla="*/ 40885 h 78764"/>
                <a:gd name="connsiteX2" fmla="*/ 13786 w 128805"/>
                <a:gd name="connsiteY2" fmla="*/ 40814 h 78764"/>
                <a:gd name="connsiteX3" fmla="*/ 17936 w 128805"/>
                <a:gd name="connsiteY3" fmla="*/ 34899 h 78764"/>
                <a:gd name="connsiteX4" fmla="*/ 24349 w 128805"/>
                <a:gd name="connsiteY4" fmla="*/ 33920 h 78764"/>
                <a:gd name="connsiteX5" fmla="*/ 26849 w 128805"/>
                <a:gd name="connsiteY5" fmla="*/ 26814 h 78764"/>
                <a:gd name="connsiteX6" fmla="*/ 27550 w 128805"/>
                <a:gd name="connsiteY6" fmla="*/ 23320 h 78764"/>
                <a:gd name="connsiteX7" fmla="*/ 32552 w 128805"/>
                <a:gd name="connsiteY7" fmla="*/ 19047 h 78764"/>
                <a:gd name="connsiteX8" fmla="*/ 34621 w 128805"/>
                <a:gd name="connsiteY8" fmla="*/ 16380 h 78764"/>
                <a:gd name="connsiteX9" fmla="*/ 34537 w 128805"/>
                <a:gd name="connsiteY9" fmla="*/ 12760 h 78764"/>
                <a:gd name="connsiteX10" fmla="*/ 32166 w 128805"/>
                <a:gd name="connsiteY10" fmla="*/ 8931 h 78764"/>
                <a:gd name="connsiteX11" fmla="*/ 37615 w 128805"/>
                <a:gd name="connsiteY11" fmla="*/ 961 h 78764"/>
                <a:gd name="connsiteX12" fmla="*/ 42426 w 128805"/>
                <a:gd name="connsiteY12" fmla="*/ 4586 h 78764"/>
                <a:gd name="connsiteX13" fmla="*/ 46353 w 128805"/>
                <a:gd name="connsiteY13" fmla="*/ 5122 h 78764"/>
                <a:gd name="connsiteX14" fmla="*/ 49174 w 128805"/>
                <a:gd name="connsiteY14" fmla="*/ 2560 h 78764"/>
                <a:gd name="connsiteX15" fmla="*/ 52072 w 128805"/>
                <a:gd name="connsiteY15" fmla="*/ 4380 h 78764"/>
                <a:gd name="connsiteX16" fmla="*/ 54359 w 128805"/>
                <a:gd name="connsiteY16" fmla="*/ 88 h 78764"/>
                <a:gd name="connsiteX17" fmla="*/ 60139 w 128805"/>
                <a:gd name="connsiteY17" fmla="*/ 1604 h 78764"/>
                <a:gd name="connsiteX18" fmla="*/ 61421 w 128805"/>
                <a:gd name="connsiteY18" fmla="*/ 2950 h 78764"/>
                <a:gd name="connsiteX19" fmla="*/ 56857 w 128805"/>
                <a:gd name="connsiteY19" fmla="*/ 5507 h 78764"/>
                <a:gd name="connsiteX20" fmla="*/ 57342 w 128805"/>
                <a:gd name="connsiteY20" fmla="*/ 7470 h 78764"/>
                <a:gd name="connsiteX21" fmla="*/ 64328 w 128805"/>
                <a:gd name="connsiteY21" fmla="*/ 8203 h 78764"/>
                <a:gd name="connsiteX22" fmla="*/ 68124 w 128805"/>
                <a:gd name="connsiteY22" fmla="*/ 11325 h 78764"/>
                <a:gd name="connsiteX23" fmla="*/ 70992 w 128805"/>
                <a:gd name="connsiteY23" fmla="*/ 11312 h 78764"/>
                <a:gd name="connsiteX24" fmla="*/ 75158 w 128805"/>
                <a:gd name="connsiteY24" fmla="*/ 10930 h 78764"/>
                <a:gd name="connsiteX25" fmla="*/ 77515 w 128805"/>
                <a:gd name="connsiteY25" fmla="*/ 7829 h 78764"/>
                <a:gd name="connsiteX26" fmla="*/ 80307 w 128805"/>
                <a:gd name="connsiteY26" fmla="*/ 6722 h 78764"/>
                <a:gd name="connsiteX27" fmla="*/ 84386 w 128805"/>
                <a:gd name="connsiteY27" fmla="*/ 10078 h 78764"/>
                <a:gd name="connsiteX28" fmla="*/ 93586 w 128805"/>
                <a:gd name="connsiteY28" fmla="*/ 14323 h 78764"/>
                <a:gd name="connsiteX29" fmla="*/ 94137 w 128805"/>
                <a:gd name="connsiteY29" fmla="*/ 17577 h 78764"/>
                <a:gd name="connsiteX30" fmla="*/ 100725 w 128805"/>
                <a:gd name="connsiteY30" fmla="*/ 18416 h 78764"/>
                <a:gd name="connsiteX31" fmla="*/ 98517 w 128805"/>
                <a:gd name="connsiteY31" fmla="*/ 20007 h 78764"/>
                <a:gd name="connsiteX32" fmla="*/ 99563 w 128805"/>
                <a:gd name="connsiteY32" fmla="*/ 22146 h 78764"/>
                <a:gd name="connsiteX33" fmla="*/ 95703 w 128805"/>
                <a:gd name="connsiteY33" fmla="*/ 23966 h 78764"/>
                <a:gd name="connsiteX34" fmla="*/ 91029 w 128805"/>
                <a:gd name="connsiteY34" fmla="*/ 25860 h 78764"/>
                <a:gd name="connsiteX35" fmla="*/ 90270 w 128805"/>
                <a:gd name="connsiteY35" fmla="*/ 28618 h 78764"/>
                <a:gd name="connsiteX36" fmla="*/ 84714 w 128805"/>
                <a:gd name="connsiteY36" fmla="*/ 29486 h 78764"/>
                <a:gd name="connsiteX37" fmla="*/ 81223 w 128805"/>
                <a:gd name="connsiteY37" fmla="*/ 30858 h 78764"/>
                <a:gd name="connsiteX38" fmla="*/ 78683 w 128805"/>
                <a:gd name="connsiteY38" fmla="*/ 28208 h 78764"/>
                <a:gd name="connsiteX39" fmla="*/ 123773 w 128805"/>
                <a:gd name="connsiteY39" fmla="*/ 27999 h 78764"/>
                <a:gd name="connsiteX40" fmla="*/ 126291 w 128805"/>
                <a:gd name="connsiteY40" fmla="*/ 34366 h 78764"/>
                <a:gd name="connsiteX41" fmla="*/ 111102 w 128805"/>
                <a:gd name="connsiteY41" fmla="*/ 39953 h 78764"/>
                <a:gd name="connsiteX42" fmla="*/ 115562 w 128805"/>
                <a:gd name="connsiteY42" fmla="*/ 42421 h 78764"/>
                <a:gd name="connsiteX43" fmla="*/ 117587 w 128805"/>
                <a:gd name="connsiteY43" fmla="*/ 48950 h 78764"/>
                <a:gd name="connsiteX44" fmla="*/ 108335 w 128805"/>
                <a:gd name="connsiteY44" fmla="*/ 54483 h 78764"/>
                <a:gd name="connsiteX45" fmla="*/ 98585 w 128805"/>
                <a:gd name="connsiteY45" fmla="*/ 57166 h 78764"/>
                <a:gd name="connsiteX46" fmla="*/ 97001 w 128805"/>
                <a:gd name="connsiteY46" fmla="*/ 54244 h 78764"/>
                <a:gd name="connsiteX47" fmla="*/ 87399 w 128805"/>
                <a:gd name="connsiteY47" fmla="*/ 58498 h 78764"/>
                <a:gd name="connsiteX48" fmla="*/ 80726 w 128805"/>
                <a:gd name="connsiteY48" fmla="*/ 58308 h 78764"/>
                <a:gd name="connsiteX49" fmla="*/ 70022 w 128805"/>
                <a:gd name="connsiteY49" fmla="*/ 61217 h 78764"/>
                <a:gd name="connsiteX50" fmla="*/ 62138 w 128805"/>
                <a:gd name="connsiteY50" fmla="*/ 58620 h 78764"/>
                <a:gd name="connsiteX51" fmla="*/ 52584 w 128805"/>
                <a:gd name="connsiteY51" fmla="*/ 63268 h 78764"/>
                <a:gd name="connsiteX52" fmla="*/ 54540 w 128805"/>
                <a:gd name="connsiteY52" fmla="*/ 66340 h 78764"/>
                <a:gd name="connsiteX53" fmla="*/ 48142 w 128805"/>
                <a:gd name="connsiteY53" fmla="*/ 67777 h 78764"/>
                <a:gd name="connsiteX54" fmla="*/ 50077 w 128805"/>
                <a:gd name="connsiteY54" fmla="*/ 73012 h 78764"/>
                <a:gd name="connsiteX55" fmla="*/ 45537 w 128805"/>
                <a:gd name="connsiteY55" fmla="*/ 73265 h 78764"/>
                <a:gd name="connsiteX56" fmla="*/ 41593 w 128805"/>
                <a:gd name="connsiteY56" fmla="*/ 78733 h 78764"/>
                <a:gd name="connsiteX57" fmla="*/ 35254 w 128805"/>
                <a:gd name="connsiteY57" fmla="*/ 75591 h 78764"/>
                <a:gd name="connsiteX58" fmla="*/ 26086 w 128805"/>
                <a:gd name="connsiteY58" fmla="*/ 74768 h 78764"/>
                <a:gd name="connsiteX59" fmla="*/ 20687 w 128805"/>
                <a:gd name="connsiteY59" fmla="*/ 70676 h 78764"/>
                <a:gd name="connsiteX60" fmla="*/ 12996 w 128805"/>
                <a:gd name="connsiteY60" fmla="*/ 70975 h 78764"/>
                <a:gd name="connsiteX61" fmla="*/ 10379 w 128805"/>
                <a:gd name="connsiteY61" fmla="*/ 66142 h 78764"/>
                <a:gd name="connsiteX62" fmla="*/ 12601 w 128805"/>
                <a:gd name="connsiteY62" fmla="*/ 60245 h 78764"/>
                <a:gd name="connsiteX63" fmla="*/ 9248 w 128805"/>
                <a:gd name="connsiteY63" fmla="*/ 56985 h 78764"/>
                <a:gd name="connsiteX64" fmla="*/ 8532 w 128805"/>
                <a:gd name="connsiteY64" fmla="*/ 49295 h 78764"/>
                <a:gd name="connsiteX65" fmla="*/ 683 w 128805"/>
                <a:gd name="connsiteY65" fmla="*/ 44751 h 78764"/>
                <a:gd name="connsiteX0" fmla="*/ 683 w 128641"/>
                <a:gd name="connsiteY0" fmla="*/ 44751 h 78764"/>
                <a:gd name="connsiteX1" fmla="*/ 4206 w 128641"/>
                <a:gd name="connsiteY1" fmla="*/ 40885 h 78764"/>
                <a:gd name="connsiteX2" fmla="*/ 13786 w 128641"/>
                <a:gd name="connsiteY2" fmla="*/ 40814 h 78764"/>
                <a:gd name="connsiteX3" fmla="*/ 17936 w 128641"/>
                <a:gd name="connsiteY3" fmla="*/ 34899 h 78764"/>
                <a:gd name="connsiteX4" fmla="*/ 24349 w 128641"/>
                <a:gd name="connsiteY4" fmla="*/ 33920 h 78764"/>
                <a:gd name="connsiteX5" fmla="*/ 26849 w 128641"/>
                <a:gd name="connsiteY5" fmla="*/ 26814 h 78764"/>
                <a:gd name="connsiteX6" fmla="*/ 27550 w 128641"/>
                <a:gd name="connsiteY6" fmla="*/ 23320 h 78764"/>
                <a:gd name="connsiteX7" fmla="*/ 32552 w 128641"/>
                <a:gd name="connsiteY7" fmla="*/ 19047 h 78764"/>
                <a:gd name="connsiteX8" fmla="*/ 34621 w 128641"/>
                <a:gd name="connsiteY8" fmla="*/ 16380 h 78764"/>
                <a:gd name="connsiteX9" fmla="*/ 34537 w 128641"/>
                <a:gd name="connsiteY9" fmla="*/ 12760 h 78764"/>
                <a:gd name="connsiteX10" fmla="*/ 32166 w 128641"/>
                <a:gd name="connsiteY10" fmla="*/ 8931 h 78764"/>
                <a:gd name="connsiteX11" fmla="*/ 37615 w 128641"/>
                <a:gd name="connsiteY11" fmla="*/ 961 h 78764"/>
                <a:gd name="connsiteX12" fmla="*/ 42426 w 128641"/>
                <a:gd name="connsiteY12" fmla="*/ 4586 h 78764"/>
                <a:gd name="connsiteX13" fmla="*/ 46353 w 128641"/>
                <a:gd name="connsiteY13" fmla="*/ 5122 h 78764"/>
                <a:gd name="connsiteX14" fmla="*/ 49174 w 128641"/>
                <a:gd name="connsiteY14" fmla="*/ 2560 h 78764"/>
                <a:gd name="connsiteX15" fmla="*/ 52072 w 128641"/>
                <a:gd name="connsiteY15" fmla="*/ 4380 h 78764"/>
                <a:gd name="connsiteX16" fmla="*/ 54359 w 128641"/>
                <a:gd name="connsiteY16" fmla="*/ 88 h 78764"/>
                <a:gd name="connsiteX17" fmla="*/ 60139 w 128641"/>
                <a:gd name="connsiteY17" fmla="*/ 1604 h 78764"/>
                <a:gd name="connsiteX18" fmla="*/ 61421 w 128641"/>
                <a:gd name="connsiteY18" fmla="*/ 2950 h 78764"/>
                <a:gd name="connsiteX19" fmla="*/ 56857 w 128641"/>
                <a:gd name="connsiteY19" fmla="*/ 5507 h 78764"/>
                <a:gd name="connsiteX20" fmla="*/ 57342 w 128641"/>
                <a:gd name="connsiteY20" fmla="*/ 7470 h 78764"/>
                <a:gd name="connsiteX21" fmla="*/ 64328 w 128641"/>
                <a:gd name="connsiteY21" fmla="*/ 8203 h 78764"/>
                <a:gd name="connsiteX22" fmla="*/ 68124 w 128641"/>
                <a:gd name="connsiteY22" fmla="*/ 11325 h 78764"/>
                <a:gd name="connsiteX23" fmla="*/ 70992 w 128641"/>
                <a:gd name="connsiteY23" fmla="*/ 11312 h 78764"/>
                <a:gd name="connsiteX24" fmla="*/ 75158 w 128641"/>
                <a:gd name="connsiteY24" fmla="*/ 10930 h 78764"/>
                <a:gd name="connsiteX25" fmla="*/ 77515 w 128641"/>
                <a:gd name="connsiteY25" fmla="*/ 7829 h 78764"/>
                <a:gd name="connsiteX26" fmla="*/ 80307 w 128641"/>
                <a:gd name="connsiteY26" fmla="*/ 6722 h 78764"/>
                <a:gd name="connsiteX27" fmla="*/ 84386 w 128641"/>
                <a:gd name="connsiteY27" fmla="*/ 10078 h 78764"/>
                <a:gd name="connsiteX28" fmla="*/ 93586 w 128641"/>
                <a:gd name="connsiteY28" fmla="*/ 14323 h 78764"/>
                <a:gd name="connsiteX29" fmla="*/ 94137 w 128641"/>
                <a:gd name="connsiteY29" fmla="*/ 17577 h 78764"/>
                <a:gd name="connsiteX30" fmla="*/ 100725 w 128641"/>
                <a:gd name="connsiteY30" fmla="*/ 18416 h 78764"/>
                <a:gd name="connsiteX31" fmla="*/ 98517 w 128641"/>
                <a:gd name="connsiteY31" fmla="*/ 20007 h 78764"/>
                <a:gd name="connsiteX32" fmla="*/ 99563 w 128641"/>
                <a:gd name="connsiteY32" fmla="*/ 22146 h 78764"/>
                <a:gd name="connsiteX33" fmla="*/ 95703 w 128641"/>
                <a:gd name="connsiteY33" fmla="*/ 23966 h 78764"/>
                <a:gd name="connsiteX34" fmla="*/ 91029 w 128641"/>
                <a:gd name="connsiteY34" fmla="*/ 25860 h 78764"/>
                <a:gd name="connsiteX35" fmla="*/ 90270 w 128641"/>
                <a:gd name="connsiteY35" fmla="*/ 28618 h 78764"/>
                <a:gd name="connsiteX36" fmla="*/ 84714 w 128641"/>
                <a:gd name="connsiteY36" fmla="*/ 29486 h 78764"/>
                <a:gd name="connsiteX37" fmla="*/ 81223 w 128641"/>
                <a:gd name="connsiteY37" fmla="*/ 30858 h 78764"/>
                <a:gd name="connsiteX38" fmla="*/ 123773 w 128641"/>
                <a:gd name="connsiteY38" fmla="*/ 27999 h 78764"/>
                <a:gd name="connsiteX39" fmla="*/ 126291 w 128641"/>
                <a:gd name="connsiteY39" fmla="*/ 34366 h 78764"/>
                <a:gd name="connsiteX40" fmla="*/ 111102 w 128641"/>
                <a:gd name="connsiteY40" fmla="*/ 39953 h 78764"/>
                <a:gd name="connsiteX41" fmla="*/ 115562 w 128641"/>
                <a:gd name="connsiteY41" fmla="*/ 42421 h 78764"/>
                <a:gd name="connsiteX42" fmla="*/ 117587 w 128641"/>
                <a:gd name="connsiteY42" fmla="*/ 48950 h 78764"/>
                <a:gd name="connsiteX43" fmla="*/ 108335 w 128641"/>
                <a:gd name="connsiteY43" fmla="*/ 54483 h 78764"/>
                <a:gd name="connsiteX44" fmla="*/ 98585 w 128641"/>
                <a:gd name="connsiteY44" fmla="*/ 57166 h 78764"/>
                <a:gd name="connsiteX45" fmla="*/ 97001 w 128641"/>
                <a:gd name="connsiteY45" fmla="*/ 54244 h 78764"/>
                <a:gd name="connsiteX46" fmla="*/ 87399 w 128641"/>
                <a:gd name="connsiteY46" fmla="*/ 58498 h 78764"/>
                <a:gd name="connsiteX47" fmla="*/ 80726 w 128641"/>
                <a:gd name="connsiteY47" fmla="*/ 58308 h 78764"/>
                <a:gd name="connsiteX48" fmla="*/ 70022 w 128641"/>
                <a:gd name="connsiteY48" fmla="*/ 61217 h 78764"/>
                <a:gd name="connsiteX49" fmla="*/ 62138 w 128641"/>
                <a:gd name="connsiteY49" fmla="*/ 58620 h 78764"/>
                <a:gd name="connsiteX50" fmla="*/ 52584 w 128641"/>
                <a:gd name="connsiteY50" fmla="*/ 63268 h 78764"/>
                <a:gd name="connsiteX51" fmla="*/ 54540 w 128641"/>
                <a:gd name="connsiteY51" fmla="*/ 66340 h 78764"/>
                <a:gd name="connsiteX52" fmla="*/ 48142 w 128641"/>
                <a:gd name="connsiteY52" fmla="*/ 67777 h 78764"/>
                <a:gd name="connsiteX53" fmla="*/ 50077 w 128641"/>
                <a:gd name="connsiteY53" fmla="*/ 73012 h 78764"/>
                <a:gd name="connsiteX54" fmla="*/ 45537 w 128641"/>
                <a:gd name="connsiteY54" fmla="*/ 73265 h 78764"/>
                <a:gd name="connsiteX55" fmla="*/ 41593 w 128641"/>
                <a:gd name="connsiteY55" fmla="*/ 78733 h 78764"/>
                <a:gd name="connsiteX56" fmla="*/ 35254 w 128641"/>
                <a:gd name="connsiteY56" fmla="*/ 75591 h 78764"/>
                <a:gd name="connsiteX57" fmla="*/ 26086 w 128641"/>
                <a:gd name="connsiteY57" fmla="*/ 74768 h 78764"/>
                <a:gd name="connsiteX58" fmla="*/ 20687 w 128641"/>
                <a:gd name="connsiteY58" fmla="*/ 70676 h 78764"/>
                <a:gd name="connsiteX59" fmla="*/ 12996 w 128641"/>
                <a:gd name="connsiteY59" fmla="*/ 70975 h 78764"/>
                <a:gd name="connsiteX60" fmla="*/ 10379 w 128641"/>
                <a:gd name="connsiteY60" fmla="*/ 66142 h 78764"/>
                <a:gd name="connsiteX61" fmla="*/ 12601 w 128641"/>
                <a:gd name="connsiteY61" fmla="*/ 60245 h 78764"/>
                <a:gd name="connsiteX62" fmla="*/ 9248 w 128641"/>
                <a:gd name="connsiteY62" fmla="*/ 56985 h 78764"/>
                <a:gd name="connsiteX63" fmla="*/ 8532 w 128641"/>
                <a:gd name="connsiteY63" fmla="*/ 49295 h 78764"/>
                <a:gd name="connsiteX64" fmla="*/ 683 w 128641"/>
                <a:gd name="connsiteY64" fmla="*/ 44751 h 78764"/>
                <a:gd name="connsiteX0" fmla="*/ 683 w 128423"/>
                <a:gd name="connsiteY0" fmla="*/ 44751 h 78764"/>
                <a:gd name="connsiteX1" fmla="*/ 4206 w 128423"/>
                <a:gd name="connsiteY1" fmla="*/ 40885 h 78764"/>
                <a:gd name="connsiteX2" fmla="*/ 13786 w 128423"/>
                <a:gd name="connsiteY2" fmla="*/ 40814 h 78764"/>
                <a:gd name="connsiteX3" fmla="*/ 17936 w 128423"/>
                <a:gd name="connsiteY3" fmla="*/ 34899 h 78764"/>
                <a:gd name="connsiteX4" fmla="*/ 24349 w 128423"/>
                <a:gd name="connsiteY4" fmla="*/ 33920 h 78764"/>
                <a:gd name="connsiteX5" fmla="*/ 26849 w 128423"/>
                <a:gd name="connsiteY5" fmla="*/ 26814 h 78764"/>
                <a:gd name="connsiteX6" fmla="*/ 27550 w 128423"/>
                <a:gd name="connsiteY6" fmla="*/ 23320 h 78764"/>
                <a:gd name="connsiteX7" fmla="*/ 32552 w 128423"/>
                <a:gd name="connsiteY7" fmla="*/ 19047 h 78764"/>
                <a:gd name="connsiteX8" fmla="*/ 34621 w 128423"/>
                <a:gd name="connsiteY8" fmla="*/ 16380 h 78764"/>
                <a:gd name="connsiteX9" fmla="*/ 34537 w 128423"/>
                <a:gd name="connsiteY9" fmla="*/ 12760 h 78764"/>
                <a:gd name="connsiteX10" fmla="*/ 32166 w 128423"/>
                <a:gd name="connsiteY10" fmla="*/ 8931 h 78764"/>
                <a:gd name="connsiteX11" fmla="*/ 37615 w 128423"/>
                <a:gd name="connsiteY11" fmla="*/ 961 h 78764"/>
                <a:gd name="connsiteX12" fmla="*/ 42426 w 128423"/>
                <a:gd name="connsiteY12" fmla="*/ 4586 h 78764"/>
                <a:gd name="connsiteX13" fmla="*/ 46353 w 128423"/>
                <a:gd name="connsiteY13" fmla="*/ 5122 h 78764"/>
                <a:gd name="connsiteX14" fmla="*/ 49174 w 128423"/>
                <a:gd name="connsiteY14" fmla="*/ 2560 h 78764"/>
                <a:gd name="connsiteX15" fmla="*/ 52072 w 128423"/>
                <a:gd name="connsiteY15" fmla="*/ 4380 h 78764"/>
                <a:gd name="connsiteX16" fmla="*/ 54359 w 128423"/>
                <a:gd name="connsiteY16" fmla="*/ 88 h 78764"/>
                <a:gd name="connsiteX17" fmla="*/ 60139 w 128423"/>
                <a:gd name="connsiteY17" fmla="*/ 1604 h 78764"/>
                <a:gd name="connsiteX18" fmla="*/ 61421 w 128423"/>
                <a:gd name="connsiteY18" fmla="*/ 2950 h 78764"/>
                <a:gd name="connsiteX19" fmla="*/ 56857 w 128423"/>
                <a:gd name="connsiteY19" fmla="*/ 5507 h 78764"/>
                <a:gd name="connsiteX20" fmla="*/ 57342 w 128423"/>
                <a:gd name="connsiteY20" fmla="*/ 7470 h 78764"/>
                <a:gd name="connsiteX21" fmla="*/ 64328 w 128423"/>
                <a:gd name="connsiteY21" fmla="*/ 8203 h 78764"/>
                <a:gd name="connsiteX22" fmla="*/ 68124 w 128423"/>
                <a:gd name="connsiteY22" fmla="*/ 11325 h 78764"/>
                <a:gd name="connsiteX23" fmla="*/ 70992 w 128423"/>
                <a:gd name="connsiteY23" fmla="*/ 11312 h 78764"/>
                <a:gd name="connsiteX24" fmla="*/ 75158 w 128423"/>
                <a:gd name="connsiteY24" fmla="*/ 10930 h 78764"/>
                <a:gd name="connsiteX25" fmla="*/ 77515 w 128423"/>
                <a:gd name="connsiteY25" fmla="*/ 7829 h 78764"/>
                <a:gd name="connsiteX26" fmla="*/ 80307 w 128423"/>
                <a:gd name="connsiteY26" fmla="*/ 6722 h 78764"/>
                <a:gd name="connsiteX27" fmla="*/ 84386 w 128423"/>
                <a:gd name="connsiteY27" fmla="*/ 10078 h 78764"/>
                <a:gd name="connsiteX28" fmla="*/ 93586 w 128423"/>
                <a:gd name="connsiteY28" fmla="*/ 14323 h 78764"/>
                <a:gd name="connsiteX29" fmla="*/ 94137 w 128423"/>
                <a:gd name="connsiteY29" fmla="*/ 17577 h 78764"/>
                <a:gd name="connsiteX30" fmla="*/ 100725 w 128423"/>
                <a:gd name="connsiteY30" fmla="*/ 18416 h 78764"/>
                <a:gd name="connsiteX31" fmla="*/ 98517 w 128423"/>
                <a:gd name="connsiteY31" fmla="*/ 20007 h 78764"/>
                <a:gd name="connsiteX32" fmla="*/ 99563 w 128423"/>
                <a:gd name="connsiteY32" fmla="*/ 22146 h 78764"/>
                <a:gd name="connsiteX33" fmla="*/ 95703 w 128423"/>
                <a:gd name="connsiteY33" fmla="*/ 23966 h 78764"/>
                <a:gd name="connsiteX34" fmla="*/ 91029 w 128423"/>
                <a:gd name="connsiteY34" fmla="*/ 25860 h 78764"/>
                <a:gd name="connsiteX35" fmla="*/ 90270 w 128423"/>
                <a:gd name="connsiteY35" fmla="*/ 28618 h 78764"/>
                <a:gd name="connsiteX36" fmla="*/ 84714 w 128423"/>
                <a:gd name="connsiteY36" fmla="*/ 29486 h 78764"/>
                <a:gd name="connsiteX37" fmla="*/ 123773 w 128423"/>
                <a:gd name="connsiteY37" fmla="*/ 27999 h 78764"/>
                <a:gd name="connsiteX38" fmla="*/ 126291 w 128423"/>
                <a:gd name="connsiteY38" fmla="*/ 34366 h 78764"/>
                <a:gd name="connsiteX39" fmla="*/ 111102 w 128423"/>
                <a:gd name="connsiteY39" fmla="*/ 39953 h 78764"/>
                <a:gd name="connsiteX40" fmla="*/ 115562 w 128423"/>
                <a:gd name="connsiteY40" fmla="*/ 42421 h 78764"/>
                <a:gd name="connsiteX41" fmla="*/ 117587 w 128423"/>
                <a:gd name="connsiteY41" fmla="*/ 48950 h 78764"/>
                <a:gd name="connsiteX42" fmla="*/ 108335 w 128423"/>
                <a:gd name="connsiteY42" fmla="*/ 54483 h 78764"/>
                <a:gd name="connsiteX43" fmla="*/ 98585 w 128423"/>
                <a:gd name="connsiteY43" fmla="*/ 57166 h 78764"/>
                <a:gd name="connsiteX44" fmla="*/ 97001 w 128423"/>
                <a:gd name="connsiteY44" fmla="*/ 54244 h 78764"/>
                <a:gd name="connsiteX45" fmla="*/ 87399 w 128423"/>
                <a:gd name="connsiteY45" fmla="*/ 58498 h 78764"/>
                <a:gd name="connsiteX46" fmla="*/ 80726 w 128423"/>
                <a:gd name="connsiteY46" fmla="*/ 58308 h 78764"/>
                <a:gd name="connsiteX47" fmla="*/ 70022 w 128423"/>
                <a:gd name="connsiteY47" fmla="*/ 61217 h 78764"/>
                <a:gd name="connsiteX48" fmla="*/ 62138 w 128423"/>
                <a:gd name="connsiteY48" fmla="*/ 58620 h 78764"/>
                <a:gd name="connsiteX49" fmla="*/ 52584 w 128423"/>
                <a:gd name="connsiteY49" fmla="*/ 63268 h 78764"/>
                <a:gd name="connsiteX50" fmla="*/ 54540 w 128423"/>
                <a:gd name="connsiteY50" fmla="*/ 66340 h 78764"/>
                <a:gd name="connsiteX51" fmla="*/ 48142 w 128423"/>
                <a:gd name="connsiteY51" fmla="*/ 67777 h 78764"/>
                <a:gd name="connsiteX52" fmla="*/ 50077 w 128423"/>
                <a:gd name="connsiteY52" fmla="*/ 73012 h 78764"/>
                <a:gd name="connsiteX53" fmla="*/ 45537 w 128423"/>
                <a:gd name="connsiteY53" fmla="*/ 73265 h 78764"/>
                <a:gd name="connsiteX54" fmla="*/ 41593 w 128423"/>
                <a:gd name="connsiteY54" fmla="*/ 78733 h 78764"/>
                <a:gd name="connsiteX55" fmla="*/ 35254 w 128423"/>
                <a:gd name="connsiteY55" fmla="*/ 75591 h 78764"/>
                <a:gd name="connsiteX56" fmla="*/ 26086 w 128423"/>
                <a:gd name="connsiteY56" fmla="*/ 74768 h 78764"/>
                <a:gd name="connsiteX57" fmla="*/ 20687 w 128423"/>
                <a:gd name="connsiteY57" fmla="*/ 70676 h 78764"/>
                <a:gd name="connsiteX58" fmla="*/ 12996 w 128423"/>
                <a:gd name="connsiteY58" fmla="*/ 70975 h 78764"/>
                <a:gd name="connsiteX59" fmla="*/ 10379 w 128423"/>
                <a:gd name="connsiteY59" fmla="*/ 66142 h 78764"/>
                <a:gd name="connsiteX60" fmla="*/ 12601 w 128423"/>
                <a:gd name="connsiteY60" fmla="*/ 60245 h 78764"/>
                <a:gd name="connsiteX61" fmla="*/ 9248 w 128423"/>
                <a:gd name="connsiteY61" fmla="*/ 56985 h 78764"/>
                <a:gd name="connsiteX62" fmla="*/ 8532 w 128423"/>
                <a:gd name="connsiteY62" fmla="*/ 49295 h 78764"/>
                <a:gd name="connsiteX63" fmla="*/ 683 w 128423"/>
                <a:gd name="connsiteY63" fmla="*/ 44751 h 78764"/>
                <a:gd name="connsiteX0" fmla="*/ 683 w 128090"/>
                <a:gd name="connsiteY0" fmla="*/ 44751 h 78764"/>
                <a:gd name="connsiteX1" fmla="*/ 4206 w 128090"/>
                <a:gd name="connsiteY1" fmla="*/ 40885 h 78764"/>
                <a:gd name="connsiteX2" fmla="*/ 13786 w 128090"/>
                <a:gd name="connsiteY2" fmla="*/ 40814 h 78764"/>
                <a:gd name="connsiteX3" fmla="*/ 17936 w 128090"/>
                <a:gd name="connsiteY3" fmla="*/ 34899 h 78764"/>
                <a:gd name="connsiteX4" fmla="*/ 24349 w 128090"/>
                <a:gd name="connsiteY4" fmla="*/ 33920 h 78764"/>
                <a:gd name="connsiteX5" fmla="*/ 26849 w 128090"/>
                <a:gd name="connsiteY5" fmla="*/ 26814 h 78764"/>
                <a:gd name="connsiteX6" fmla="*/ 27550 w 128090"/>
                <a:gd name="connsiteY6" fmla="*/ 23320 h 78764"/>
                <a:gd name="connsiteX7" fmla="*/ 32552 w 128090"/>
                <a:gd name="connsiteY7" fmla="*/ 19047 h 78764"/>
                <a:gd name="connsiteX8" fmla="*/ 34621 w 128090"/>
                <a:gd name="connsiteY8" fmla="*/ 16380 h 78764"/>
                <a:gd name="connsiteX9" fmla="*/ 34537 w 128090"/>
                <a:gd name="connsiteY9" fmla="*/ 12760 h 78764"/>
                <a:gd name="connsiteX10" fmla="*/ 32166 w 128090"/>
                <a:gd name="connsiteY10" fmla="*/ 8931 h 78764"/>
                <a:gd name="connsiteX11" fmla="*/ 37615 w 128090"/>
                <a:gd name="connsiteY11" fmla="*/ 961 h 78764"/>
                <a:gd name="connsiteX12" fmla="*/ 42426 w 128090"/>
                <a:gd name="connsiteY12" fmla="*/ 4586 h 78764"/>
                <a:gd name="connsiteX13" fmla="*/ 46353 w 128090"/>
                <a:gd name="connsiteY13" fmla="*/ 5122 h 78764"/>
                <a:gd name="connsiteX14" fmla="*/ 49174 w 128090"/>
                <a:gd name="connsiteY14" fmla="*/ 2560 h 78764"/>
                <a:gd name="connsiteX15" fmla="*/ 52072 w 128090"/>
                <a:gd name="connsiteY15" fmla="*/ 4380 h 78764"/>
                <a:gd name="connsiteX16" fmla="*/ 54359 w 128090"/>
                <a:gd name="connsiteY16" fmla="*/ 88 h 78764"/>
                <a:gd name="connsiteX17" fmla="*/ 60139 w 128090"/>
                <a:gd name="connsiteY17" fmla="*/ 1604 h 78764"/>
                <a:gd name="connsiteX18" fmla="*/ 61421 w 128090"/>
                <a:gd name="connsiteY18" fmla="*/ 2950 h 78764"/>
                <a:gd name="connsiteX19" fmla="*/ 56857 w 128090"/>
                <a:gd name="connsiteY19" fmla="*/ 5507 h 78764"/>
                <a:gd name="connsiteX20" fmla="*/ 57342 w 128090"/>
                <a:gd name="connsiteY20" fmla="*/ 7470 h 78764"/>
                <a:gd name="connsiteX21" fmla="*/ 64328 w 128090"/>
                <a:gd name="connsiteY21" fmla="*/ 8203 h 78764"/>
                <a:gd name="connsiteX22" fmla="*/ 68124 w 128090"/>
                <a:gd name="connsiteY22" fmla="*/ 11325 h 78764"/>
                <a:gd name="connsiteX23" fmla="*/ 70992 w 128090"/>
                <a:gd name="connsiteY23" fmla="*/ 11312 h 78764"/>
                <a:gd name="connsiteX24" fmla="*/ 75158 w 128090"/>
                <a:gd name="connsiteY24" fmla="*/ 10930 h 78764"/>
                <a:gd name="connsiteX25" fmla="*/ 77515 w 128090"/>
                <a:gd name="connsiteY25" fmla="*/ 7829 h 78764"/>
                <a:gd name="connsiteX26" fmla="*/ 80307 w 128090"/>
                <a:gd name="connsiteY26" fmla="*/ 6722 h 78764"/>
                <a:gd name="connsiteX27" fmla="*/ 84386 w 128090"/>
                <a:gd name="connsiteY27" fmla="*/ 10078 h 78764"/>
                <a:gd name="connsiteX28" fmla="*/ 93586 w 128090"/>
                <a:gd name="connsiteY28" fmla="*/ 14323 h 78764"/>
                <a:gd name="connsiteX29" fmla="*/ 94137 w 128090"/>
                <a:gd name="connsiteY29" fmla="*/ 17577 h 78764"/>
                <a:gd name="connsiteX30" fmla="*/ 100725 w 128090"/>
                <a:gd name="connsiteY30" fmla="*/ 18416 h 78764"/>
                <a:gd name="connsiteX31" fmla="*/ 98517 w 128090"/>
                <a:gd name="connsiteY31" fmla="*/ 20007 h 78764"/>
                <a:gd name="connsiteX32" fmla="*/ 99563 w 128090"/>
                <a:gd name="connsiteY32" fmla="*/ 22146 h 78764"/>
                <a:gd name="connsiteX33" fmla="*/ 95703 w 128090"/>
                <a:gd name="connsiteY33" fmla="*/ 23966 h 78764"/>
                <a:gd name="connsiteX34" fmla="*/ 91029 w 128090"/>
                <a:gd name="connsiteY34" fmla="*/ 25860 h 78764"/>
                <a:gd name="connsiteX35" fmla="*/ 90270 w 128090"/>
                <a:gd name="connsiteY35" fmla="*/ 28618 h 78764"/>
                <a:gd name="connsiteX36" fmla="*/ 123773 w 128090"/>
                <a:gd name="connsiteY36" fmla="*/ 27999 h 78764"/>
                <a:gd name="connsiteX37" fmla="*/ 126291 w 128090"/>
                <a:gd name="connsiteY37" fmla="*/ 34366 h 78764"/>
                <a:gd name="connsiteX38" fmla="*/ 111102 w 128090"/>
                <a:gd name="connsiteY38" fmla="*/ 39953 h 78764"/>
                <a:gd name="connsiteX39" fmla="*/ 115562 w 128090"/>
                <a:gd name="connsiteY39" fmla="*/ 42421 h 78764"/>
                <a:gd name="connsiteX40" fmla="*/ 117587 w 128090"/>
                <a:gd name="connsiteY40" fmla="*/ 48950 h 78764"/>
                <a:gd name="connsiteX41" fmla="*/ 108335 w 128090"/>
                <a:gd name="connsiteY41" fmla="*/ 54483 h 78764"/>
                <a:gd name="connsiteX42" fmla="*/ 98585 w 128090"/>
                <a:gd name="connsiteY42" fmla="*/ 57166 h 78764"/>
                <a:gd name="connsiteX43" fmla="*/ 97001 w 128090"/>
                <a:gd name="connsiteY43" fmla="*/ 54244 h 78764"/>
                <a:gd name="connsiteX44" fmla="*/ 87399 w 128090"/>
                <a:gd name="connsiteY44" fmla="*/ 58498 h 78764"/>
                <a:gd name="connsiteX45" fmla="*/ 80726 w 128090"/>
                <a:gd name="connsiteY45" fmla="*/ 58308 h 78764"/>
                <a:gd name="connsiteX46" fmla="*/ 70022 w 128090"/>
                <a:gd name="connsiteY46" fmla="*/ 61217 h 78764"/>
                <a:gd name="connsiteX47" fmla="*/ 62138 w 128090"/>
                <a:gd name="connsiteY47" fmla="*/ 58620 h 78764"/>
                <a:gd name="connsiteX48" fmla="*/ 52584 w 128090"/>
                <a:gd name="connsiteY48" fmla="*/ 63268 h 78764"/>
                <a:gd name="connsiteX49" fmla="*/ 54540 w 128090"/>
                <a:gd name="connsiteY49" fmla="*/ 66340 h 78764"/>
                <a:gd name="connsiteX50" fmla="*/ 48142 w 128090"/>
                <a:gd name="connsiteY50" fmla="*/ 67777 h 78764"/>
                <a:gd name="connsiteX51" fmla="*/ 50077 w 128090"/>
                <a:gd name="connsiteY51" fmla="*/ 73012 h 78764"/>
                <a:gd name="connsiteX52" fmla="*/ 45537 w 128090"/>
                <a:gd name="connsiteY52" fmla="*/ 73265 h 78764"/>
                <a:gd name="connsiteX53" fmla="*/ 41593 w 128090"/>
                <a:gd name="connsiteY53" fmla="*/ 78733 h 78764"/>
                <a:gd name="connsiteX54" fmla="*/ 35254 w 128090"/>
                <a:gd name="connsiteY54" fmla="*/ 75591 h 78764"/>
                <a:gd name="connsiteX55" fmla="*/ 26086 w 128090"/>
                <a:gd name="connsiteY55" fmla="*/ 74768 h 78764"/>
                <a:gd name="connsiteX56" fmla="*/ 20687 w 128090"/>
                <a:gd name="connsiteY56" fmla="*/ 70676 h 78764"/>
                <a:gd name="connsiteX57" fmla="*/ 12996 w 128090"/>
                <a:gd name="connsiteY57" fmla="*/ 70975 h 78764"/>
                <a:gd name="connsiteX58" fmla="*/ 10379 w 128090"/>
                <a:gd name="connsiteY58" fmla="*/ 66142 h 78764"/>
                <a:gd name="connsiteX59" fmla="*/ 12601 w 128090"/>
                <a:gd name="connsiteY59" fmla="*/ 60245 h 78764"/>
                <a:gd name="connsiteX60" fmla="*/ 9248 w 128090"/>
                <a:gd name="connsiteY60" fmla="*/ 56985 h 78764"/>
                <a:gd name="connsiteX61" fmla="*/ 8532 w 128090"/>
                <a:gd name="connsiteY61" fmla="*/ 49295 h 78764"/>
                <a:gd name="connsiteX62" fmla="*/ 683 w 128090"/>
                <a:gd name="connsiteY62" fmla="*/ 44751 h 78764"/>
                <a:gd name="connsiteX0" fmla="*/ 683 w 128047"/>
                <a:gd name="connsiteY0" fmla="*/ 44751 h 78764"/>
                <a:gd name="connsiteX1" fmla="*/ 4206 w 128047"/>
                <a:gd name="connsiteY1" fmla="*/ 40885 h 78764"/>
                <a:gd name="connsiteX2" fmla="*/ 13786 w 128047"/>
                <a:gd name="connsiteY2" fmla="*/ 40814 h 78764"/>
                <a:gd name="connsiteX3" fmla="*/ 17936 w 128047"/>
                <a:gd name="connsiteY3" fmla="*/ 34899 h 78764"/>
                <a:gd name="connsiteX4" fmla="*/ 24349 w 128047"/>
                <a:gd name="connsiteY4" fmla="*/ 33920 h 78764"/>
                <a:gd name="connsiteX5" fmla="*/ 26849 w 128047"/>
                <a:gd name="connsiteY5" fmla="*/ 26814 h 78764"/>
                <a:gd name="connsiteX6" fmla="*/ 27550 w 128047"/>
                <a:gd name="connsiteY6" fmla="*/ 23320 h 78764"/>
                <a:gd name="connsiteX7" fmla="*/ 32552 w 128047"/>
                <a:gd name="connsiteY7" fmla="*/ 19047 h 78764"/>
                <a:gd name="connsiteX8" fmla="*/ 34621 w 128047"/>
                <a:gd name="connsiteY8" fmla="*/ 16380 h 78764"/>
                <a:gd name="connsiteX9" fmla="*/ 34537 w 128047"/>
                <a:gd name="connsiteY9" fmla="*/ 12760 h 78764"/>
                <a:gd name="connsiteX10" fmla="*/ 32166 w 128047"/>
                <a:gd name="connsiteY10" fmla="*/ 8931 h 78764"/>
                <a:gd name="connsiteX11" fmla="*/ 37615 w 128047"/>
                <a:gd name="connsiteY11" fmla="*/ 961 h 78764"/>
                <a:gd name="connsiteX12" fmla="*/ 42426 w 128047"/>
                <a:gd name="connsiteY12" fmla="*/ 4586 h 78764"/>
                <a:gd name="connsiteX13" fmla="*/ 46353 w 128047"/>
                <a:gd name="connsiteY13" fmla="*/ 5122 h 78764"/>
                <a:gd name="connsiteX14" fmla="*/ 49174 w 128047"/>
                <a:gd name="connsiteY14" fmla="*/ 2560 h 78764"/>
                <a:gd name="connsiteX15" fmla="*/ 52072 w 128047"/>
                <a:gd name="connsiteY15" fmla="*/ 4380 h 78764"/>
                <a:gd name="connsiteX16" fmla="*/ 54359 w 128047"/>
                <a:gd name="connsiteY16" fmla="*/ 88 h 78764"/>
                <a:gd name="connsiteX17" fmla="*/ 60139 w 128047"/>
                <a:gd name="connsiteY17" fmla="*/ 1604 h 78764"/>
                <a:gd name="connsiteX18" fmla="*/ 61421 w 128047"/>
                <a:gd name="connsiteY18" fmla="*/ 2950 h 78764"/>
                <a:gd name="connsiteX19" fmla="*/ 56857 w 128047"/>
                <a:gd name="connsiteY19" fmla="*/ 5507 h 78764"/>
                <a:gd name="connsiteX20" fmla="*/ 57342 w 128047"/>
                <a:gd name="connsiteY20" fmla="*/ 7470 h 78764"/>
                <a:gd name="connsiteX21" fmla="*/ 64328 w 128047"/>
                <a:gd name="connsiteY21" fmla="*/ 8203 h 78764"/>
                <a:gd name="connsiteX22" fmla="*/ 68124 w 128047"/>
                <a:gd name="connsiteY22" fmla="*/ 11325 h 78764"/>
                <a:gd name="connsiteX23" fmla="*/ 70992 w 128047"/>
                <a:gd name="connsiteY23" fmla="*/ 11312 h 78764"/>
                <a:gd name="connsiteX24" fmla="*/ 75158 w 128047"/>
                <a:gd name="connsiteY24" fmla="*/ 10930 h 78764"/>
                <a:gd name="connsiteX25" fmla="*/ 77515 w 128047"/>
                <a:gd name="connsiteY25" fmla="*/ 7829 h 78764"/>
                <a:gd name="connsiteX26" fmla="*/ 80307 w 128047"/>
                <a:gd name="connsiteY26" fmla="*/ 6722 h 78764"/>
                <a:gd name="connsiteX27" fmla="*/ 84386 w 128047"/>
                <a:gd name="connsiteY27" fmla="*/ 10078 h 78764"/>
                <a:gd name="connsiteX28" fmla="*/ 93586 w 128047"/>
                <a:gd name="connsiteY28" fmla="*/ 14323 h 78764"/>
                <a:gd name="connsiteX29" fmla="*/ 94137 w 128047"/>
                <a:gd name="connsiteY29" fmla="*/ 17577 h 78764"/>
                <a:gd name="connsiteX30" fmla="*/ 100725 w 128047"/>
                <a:gd name="connsiteY30" fmla="*/ 18416 h 78764"/>
                <a:gd name="connsiteX31" fmla="*/ 98517 w 128047"/>
                <a:gd name="connsiteY31" fmla="*/ 20007 h 78764"/>
                <a:gd name="connsiteX32" fmla="*/ 99563 w 128047"/>
                <a:gd name="connsiteY32" fmla="*/ 22146 h 78764"/>
                <a:gd name="connsiteX33" fmla="*/ 95703 w 128047"/>
                <a:gd name="connsiteY33" fmla="*/ 23966 h 78764"/>
                <a:gd name="connsiteX34" fmla="*/ 91029 w 128047"/>
                <a:gd name="connsiteY34" fmla="*/ 25860 h 78764"/>
                <a:gd name="connsiteX35" fmla="*/ 123773 w 128047"/>
                <a:gd name="connsiteY35" fmla="*/ 27999 h 78764"/>
                <a:gd name="connsiteX36" fmla="*/ 126291 w 128047"/>
                <a:gd name="connsiteY36" fmla="*/ 34366 h 78764"/>
                <a:gd name="connsiteX37" fmla="*/ 111102 w 128047"/>
                <a:gd name="connsiteY37" fmla="*/ 39953 h 78764"/>
                <a:gd name="connsiteX38" fmla="*/ 115562 w 128047"/>
                <a:gd name="connsiteY38" fmla="*/ 42421 h 78764"/>
                <a:gd name="connsiteX39" fmla="*/ 117587 w 128047"/>
                <a:gd name="connsiteY39" fmla="*/ 48950 h 78764"/>
                <a:gd name="connsiteX40" fmla="*/ 108335 w 128047"/>
                <a:gd name="connsiteY40" fmla="*/ 54483 h 78764"/>
                <a:gd name="connsiteX41" fmla="*/ 98585 w 128047"/>
                <a:gd name="connsiteY41" fmla="*/ 57166 h 78764"/>
                <a:gd name="connsiteX42" fmla="*/ 97001 w 128047"/>
                <a:gd name="connsiteY42" fmla="*/ 54244 h 78764"/>
                <a:gd name="connsiteX43" fmla="*/ 87399 w 128047"/>
                <a:gd name="connsiteY43" fmla="*/ 58498 h 78764"/>
                <a:gd name="connsiteX44" fmla="*/ 80726 w 128047"/>
                <a:gd name="connsiteY44" fmla="*/ 58308 h 78764"/>
                <a:gd name="connsiteX45" fmla="*/ 70022 w 128047"/>
                <a:gd name="connsiteY45" fmla="*/ 61217 h 78764"/>
                <a:gd name="connsiteX46" fmla="*/ 62138 w 128047"/>
                <a:gd name="connsiteY46" fmla="*/ 58620 h 78764"/>
                <a:gd name="connsiteX47" fmla="*/ 52584 w 128047"/>
                <a:gd name="connsiteY47" fmla="*/ 63268 h 78764"/>
                <a:gd name="connsiteX48" fmla="*/ 54540 w 128047"/>
                <a:gd name="connsiteY48" fmla="*/ 66340 h 78764"/>
                <a:gd name="connsiteX49" fmla="*/ 48142 w 128047"/>
                <a:gd name="connsiteY49" fmla="*/ 67777 h 78764"/>
                <a:gd name="connsiteX50" fmla="*/ 50077 w 128047"/>
                <a:gd name="connsiteY50" fmla="*/ 73012 h 78764"/>
                <a:gd name="connsiteX51" fmla="*/ 45537 w 128047"/>
                <a:gd name="connsiteY51" fmla="*/ 73265 h 78764"/>
                <a:gd name="connsiteX52" fmla="*/ 41593 w 128047"/>
                <a:gd name="connsiteY52" fmla="*/ 78733 h 78764"/>
                <a:gd name="connsiteX53" fmla="*/ 35254 w 128047"/>
                <a:gd name="connsiteY53" fmla="*/ 75591 h 78764"/>
                <a:gd name="connsiteX54" fmla="*/ 26086 w 128047"/>
                <a:gd name="connsiteY54" fmla="*/ 74768 h 78764"/>
                <a:gd name="connsiteX55" fmla="*/ 20687 w 128047"/>
                <a:gd name="connsiteY55" fmla="*/ 70676 h 78764"/>
                <a:gd name="connsiteX56" fmla="*/ 12996 w 128047"/>
                <a:gd name="connsiteY56" fmla="*/ 70975 h 78764"/>
                <a:gd name="connsiteX57" fmla="*/ 10379 w 128047"/>
                <a:gd name="connsiteY57" fmla="*/ 66142 h 78764"/>
                <a:gd name="connsiteX58" fmla="*/ 12601 w 128047"/>
                <a:gd name="connsiteY58" fmla="*/ 60245 h 78764"/>
                <a:gd name="connsiteX59" fmla="*/ 9248 w 128047"/>
                <a:gd name="connsiteY59" fmla="*/ 56985 h 78764"/>
                <a:gd name="connsiteX60" fmla="*/ 8532 w 128047"/>
                <a:gd name="connsiteY60" fmla="*/ 49295 h 78764"/>
                <a:gd name="connsiteX61" fmla="*/ 683 w 128047"/>
                <a:gd name="connsiteY61" fmla="*/ 44751 h 78764"/>
                <a:gd name="connsiteX0" fmla="*/ 683 w 127791"/>
                <a:gd name="connsiteY0" fmla="*/ 44751 h 78764"/>
                <a:gd name="connsiteX1" fmla="*/ 4206 w 127791"/>
                <a:gd name="connsiteY1" fmla="*/ 40885 h 78764"/>
                <a:gd name="connsiteX2" fmla="*/ 13786 w 127791"/>
                <a:gd name="connsiteY2" fmla="*/ 40814 h 78764"/>
                <a:gd name="connsiteX3" fmla="*/ 17936 w 127791"/>
                <a:gd name="connsiteY3" fmla="*/ 34899 h 78764"/>
                <a:gd name="connsiteX4" fmla="*/ 24349 w 127791"/>
                <a:gd name="connsiteY4" fmla="*/ 33920 h 78764"/>
                <a:gd name="connsiteX5" fmla="*/ 26849 w 127791"/>
                <a:gd name="connsiteY5" fmla="*/ 26814 h 78764"/>
                <a:gd name="connsiteX6" fmla="*/ 27550 w 127791"/>
                <a:gd name="connsiteY6" fmla="*/ 23320 h 78764"/>
                <a:gd name="connsiteX7" fmla="*/ 32552 w 127791"/>
                <a:gd name="connsiteY7" fmla="*/ 19047 h 78764"/>
                <a:gd name="connsiteX8" fmla="*/ 34621 w 127791"/>
                <a:gd name="connsiteY8" fmla="*/ 16380 h 78764"/>
                <a:gd name="connsiteX9" fmla="*/ 34537 w 127791"/>
                <a:gd name="connsiteY9" fmla="*/ 12760 h 78764"/>
                <a:gd name="connsiteX10" fmla="*/ 32166 w 127791"/>
                <a:gd name="connsiteY10" fmla="*/ 8931 h 78764"/>
                <a:gd name="connsiteX11" fmla="*/ 37615 w 127791"/>
                <a:gd name="connsiteY11" fmla="*/ 961 h 78764"/>
                <a:gd name="connsiteX12" fmla="*/ 42426 w 127791"/>
                <a:gd name="connsiteY12" fmla="*/ 4586 h 78764"/>
                <a:gd name="connsiteX13" fmla="*/ 46353 w 127791"/>
                <a:gd name="connsiteY13" fmla="*/ 5122 h 78764"/>
                <a:gd name="connsiteX14" fmla="*/ 49174 w 127791"/>
                <a:gd name="connsiteY14" fmla="*/ 2560 h 78764"/>
                <a:gd name="connsiteX15" fmla="*/ 52072 w 127791"/>
                <a:gd name="connsiteY15" fmla="*/ 4380 h 78764"/>
                <a:gd name="connsiteX16" fmla="*/ 54359 w 127791"/>
                <a:gd name="connsiteY16" fmla="*/ 88 h 78764"/>
                <a:gd name="connsiteX17" fmla="*/ 60139 w 127791"/>
                <a:gd name="connsiteY17" fmla="*/ 1604 h 78764"/>
                <a:gd name="connsiteX18" fmla="*/ 61421 w 127791"/>
                <a:gd name="connsiteY18" fmla="*/ 2950 h 78764"/>
                <a:gd name="connsiteX19" fmla="*/ 56857 w 127791"/>
                <a:gd name="connsiteY19" fmla="*/ 5507 h 78764"/>
                <a:gd name="connsiteX20" fmla="*/ 57342 w 127791"/>
                <a:gd name="connsiteY20" fmla="*/ 7470 h 78764"/>
                <a:gd name="connsiteX21" fmla="*/ 64328 w 127791"/>
                <a:gd name="connsiteY21" fmla="*/ 8203 h 78764"/>
                <a:gd name="connsiteX22" fmla="*/ 68124 w 127791"/>
                <a:gd name="connsiteY22" fmla="*/ 11325 h 78764"/>
                <a:gd name="connsiteX23" fmla="*/ 70992 w 127791"/>
                <a:gd name="connsiteY23" fmla="*/ 11312 h 78764"/>
                <a:gd name="connsiteX24" fmla="*/ 75158 w 127791"/>
                <a:gd name="connsiteY24" fmla="*/ 10930 h 78764"/>
                <a:gd name="connsiteX25" fmla="*/ 77515 w 127791"/>
                <a:gd name="connsiteY25" fmla="*/ 7829 h 78764"/>
                <a:gd name="connsiteX26" fmla="*/ 80307 w 127791"/>
                <a:gd name="connsiteY26" fmla="*/ 6722 h 78764"/>
                <a:gd name="connsiteX27" fmla="*/ 84386 w 127791"/>
                <a:gd name="connsiteY27" fmla="*/ 10078 h 78764"/>
                <a:gd name="connsiteX28" fmla="*/ 93586 w 127791"/>
                <a:gd name="connsiteY28" fmla="*/ 14323 h 78764"/>
                <a:gd name="connsiteX29" fmla="*/ 94137 w 127791"/>
                <a:gd name="connsiteY29" fmla="*/ 17577 h 78764"/>
                <a:gd name="connsiteX30" fmla="*/ 100725 w 127791"/>
                <a:gd name="connsiteY30" fmla="*/ 18416 h 78764"/>
                <a:gd name="connsiteX31" fmla="*/ 98517 w 127791"/>
                <a:gd name="connsiteY31" fmla="*/ 20007 h 78764"/>
                <a:gd name="connsiteX32" fmla="*/ 99563 w 127791"/>
                <a:gd name="connsiteY32" fmla="*/ 22146 h 78764"/>
                <a:gd name="connsiteX33" fmla="*/ 95703 w 127791"/>
                <a:gd name="connsiteY33" fmla="*/ 23966 h 78764"/>
                <a:gd name="connsiteX34" fmla="*/ 123773 w 127791"/>
                <a:gd name="connsiteY34" fmla="*/ 27999 h 78764"/>
                <a:gd name="connsiteX35" fmla="*/ 126291 w 127791"/>
                <a:gd name="connsiteY35" fmla="*/ 34366 h 78764"/>
                <a:gd name="connsiteX36" fmla="*/ 111102 w 127791"/>
                <a:gd name="connsiteY36" fmla="*/ 39953 h 78764"/>
                <a:gd name="connsiteX37" fmla="*/ 115562 w 127791"/>
                <a:gd name="connsiteY37" fmla="*/ 42421 h 78764"/>
                <a:gd name="connsiteX38" fmla="*/ 117587 w 127791"/>
                <a:gd name="connsiteY38" fmla="*/ 48950 h 78764"/>
                <a:gd name="connsiteX39" fmla="*/ 108335 w 127791"/>
                <a:gd name="connsiteY39" fmla="*/ 54483 h 78764"/>
                <a:gd name="connsiteX40" fmla="*/ 98585 w 127791"/>
                <a:gd name="connsiteY40" fmla="*/ 57166 h 78764"/>
                <a:gd name="connsiteX41" fmla="*/ 97001 w 127791"/>
                <a:gd name="connsiteY41" fmla="*/ 54244 h 78764"/>
                <a:gd name="connsiteX42" fmla="*/ 87399 w 127791"/>
                <a:gd name="connsiteY42" fmla="*/ 58498 h 78764"/>
                <a:gd name="connsiteX43" fmla="*/ 80726 w 127791"/>
                <a:gd name="connsiteY43" fmla="*/ 58308 h 78764"/>
                <a:gd name="connsiteX44" fmla="*/ 70022 w 127791"/>
                <a:gd name="connsiteY44" fmla="*/ 61217 h 78764"/>
                <a:gd name="connsiteX45" fmla="*/ 62138 w 127791"/>
                <a:gd name="connsiteY45" fmla="*/ 58620 h 78764"/>
                <a:gd name="connsiteX46" fmla="*/ 52584 w 127791"/>
                <a:gd name="connsiteY46" fmla="*/ 63268 h 78764"/>
                <a:gd name="connsiteX47" fmla="*/ 54540 w 127791"/>
                <a:gd name="connsiteY47" fmla="*/ 66340 h 78764"/>
                <a:gd name="connsiteX48" fmla="*/ 48142 w 127791"/>
                <a:gd name="connsiteY48" fmla="*/ 67777 h 78764"/>
                <a:gd name="connsiteX49" fmla="*/ 50077 w 127791"/>
                <a:gd name="connsiteY49" fmla="*/ 73012 h 78764"/>
                <a:gd name="connsiteX50" fmla="*/ 45537 w 127791"/>
                <a:gd name="connsiteY50" fmla="*/ 73265 h 78764"/>
                <a:gd name="connsiteX51" fmla="*/ 41593 w 127791"/>
                <a:gd name="connsiteY51" fmla="*/ 78733 h 78764"/>
                <a:gd name="connsiteX52" fmla="*/ 35254 w 127791"/>
                <a:gd name="connsiteY52" fmla="*/ 75591 h 78764"/>
                <a:gd name="connsiteX53" fmla="*/ 26086 w 127791"/>
                <a:gd name="connsiteY53" fmla="*/ 74768 h 78764"/>
                <a:gd name="connsiteX54" fmla="*/ 20687 w 127791"/>
                <a:gd name="connsiteY54" fmla="*/ 70676 h 78764"/>
                <a:gd name="connsiteX55" fmla="*/ 12996 w 127791"/>
                <a:gd name="connsiteY55" fmla="*/ 70975 h 78764"/>
                <a:gd name="connsiteX56" fmla="*/ 10379 w 127791"/>
                <a:gd name="connsiteY56" fmla="*/ 66142 h 78764"/>
                <a:gd name="connsiteX57" fmla="*/ 12601 w 127791"/>
                <a:gd name="connsiteY57" fmla="*/ 60245 h 78764"/>
                <a:gd name="connsiteX58" fmla="*/ 9248 w 127791"/>
                <a:gd name="connsiteY58" fmla="*/ 56985 h 78764"/>
                <a:gd name="connsiteX59" fmla="*/ 8532 w 127791"/>
                <a:gd name="connsiteY59" fmla="*/ 49295 h 78764"/>
                <a:gd name="connsiteX60" fmla="*/ 683 w 127791"/>
                <a:gd name="connsiteY60" fmla="*/ 44751 h 78764"/>
                <a:gd name="connsiteX0" fmla="*/ 683 w 127600"/>
                <a:gd name="connsiteY0" fmla="*/ 44751 h 78764"/>
                <a:gd name="connsiteX1" fmla="*/ 4206 w 127600"/>
                <a:gd name="connsiteY1" fmla="*/ 40885 h 78764"/>
                <a:gd name="connsiteX2" fmla="*/ 13786 w 127600"/>
                <a:gd name="connsiteY2" fmla="*/ 40814 h 78764"/>
                <a:gd name="connsiteX3" fmla="*/ 17936 w 127600"/>
                <a:gd name="connsiteY3" fmla="*/ 34899 h 78764"/>
                <a:gd name="connsiteX4" fmla="*/ 24349 w 127600"/>
                <a:gd name="connsiteY4" fmla="*/ 33920 h 78764"/>
                <a:gd name="connsiteX5" fmla="*/ 26849 w 127600"/>
                <a:gd name="connsiteY5" fmla="*/ 26814 h 78764"/>
                <a:gd name="connsiteX6" fmla="*/ 27550 w 127600"/>
                <a:gd name="connsiteY6" fmla="*/ 23320 h 78764"/>
                <a:gd name="connsiteX7" fmla="*/ 32552 w 127600"/>
                <a:gd name="connsiteY7" fmla="*/ 19047 h 78764"/>
                <a:gd name="connsiteX8" fmla="*/ 34621 w 127600"/>
                <a:gd name="connsiteY8" fmla="*/ 16380 h 78764"/>
                <a:gd name="connsiteX9" fmla="*/ 34537 w 127600"/>
                <a:gd name="connsiteY9" fmla="*/ 12760 h 78764"/>
                <a:gd name="connsiteX10" fmla="*/ 32166 w 127600"/>
                <a:gd name="connsiteY10" fmla="*/ 8931 h 78764"/>
                <a:gd name="connsiteX11" fmla="*/ 37615 w 127600"/>
                <a:gd name="connsiteY11" fmla="*/ 961 h 78764"/>
                <a:gd name="connsiteX12" fmla="*/ 42426 w 127600"/>
                <a:gd name="connsiteY12" fmla="*/ 4586 h 78764"/>
                <a:gd name="connsiteX13" fmla="*/ 46353 w 127600"/>
                <a:gd name="connsiteY13" fmla="*/ 5122 h 78764"/>
                <a:gd name="connsiteX14" fmla="*/ 49174 w 127600"/>
                <a:gd name="connsiteY14" fmla="*/ 2560 h 78764"/>
                <a:gd name="connsiteX15" fmla="*/ 52072 w 127600"/>
                <a:gd name="connsiteY15" fmla="*/ 4380 h 78764"/>
                <a:gd name="connsiteX16" fmla="*/ 54359 w 127600"/>
                <a:gd name="connsiteY16" fmla="*/ 88 h 78764"/>
                <a:gd name="connsiteX17" fmla="*/ 60139 w 127600"/>
                <a:gd name="connsiteY17" fmla="*/ 1604 h 78764"/>
                <a:gd name="connsiteX18" fmla="*/ 61421 w 127600"/>
                <a:gd name="connsiteY18" fmla="*/ 2950 h 78764"/>
                <a:gd name="connsiteX19" fmla="*/ 56857 w 127600"/>
                <a:gd name="connsiteY19" fmla="*/ 5507 h 78764"/>
                <a:gd name="connsiteX20" fmla="*/ 57342 w 127600"/>
                <a:gd name="connsiteY20" fmla="*/ 7470 h 78764"/>
                <a:gd name="connsiteX21" fmla="*/ 64328 w 127600"/>
                <a:gd name="connsiteY21" fmla="*/ 8203 h 78764"/>
                <a:gd name="connsiteX22" fmla="*/ 68124 w 127600"/>
                <a:gd name="connsiteY22" fmla="*/ 11325 h 78764"/>
                <a:gd name="connsiteX23" fmla="*/ 70992 w 127600"/>
                <a:gd name="connsiteY23" fmla="*/ 11312 h 78764"/>
                <a:gd name="connsiteX24" fmla="*/ 75158 w 127600"/>
                <a:gd name="connsiteY24" fmla="*/ 10930 h 78764"/>
                <a:gd name="connsiteX25" fmla="*/ 77515 w 127600"/>
                <a:gd name="connsiteY25" fmla="*/ 7829 h 78764"/>
                <a:gd name="connsiteX26" fmla="*/ 80307 w 127600"/>
                <a:gd name="connsiteY26" fmla="*/ 6722 h 78764"/>
                <a:gd name="connsiteX27" fmla="*/ 84386 w 127600"/>
                <a:gd name="connsiteY27" fmla="*/ 10078 h 78764"/>
                <a:gd name="connsiteX28" fmla="*/ 93586 w 127600"/>
                <a:gd name="connsiteY28" fmla="*/ 14323 h 78764"/>
                <a:gd name="connsiteX29" fmla="*/ 94137 w 127600"/>
                <a:gd name="connsiteY29" fmla="*/ 17577 h 78764"/>
                <a:gd name="connsiteX30" fmla="*/ 100725 w 127600"/>
                <a:gd name="connsiteY30" fmla="*/ 18416 h 78764"/>
                <a:gd name="connsiteX31" fmla="*/ 98517 w 127600"/>
                <a:gd name="connsiteY31" fmla="*/ 20007 h 78764"/>
                <a:gd name="connsiteX32" fmla="*/ 99563 w 127600"/>
                <a:gd name="connsiteY32" fmla="*/ 22146 h 78764"/>
                <a:gd name="connsiteX33" fmla="*/ 123773 w 127600"/>
                <a:gd name="connsiteY33" fmla="*/ 27999 h 78764"/>
                <a:gd name="connsiteX34" fmla="*/ 126291 w 127600"/>
                <a:gd name="connsiteY34" fmla="*/ 34366 h 78764"/>
                <a:gd name="connsiteX35" fmla="*/ 111102 w 127600"/>
                <a:gd name="connsiteY35" fmla="*/ 39953 h 78764"/>
                <a:gd name="connsiteX36" fmla="*/ 115562 w 127600"/>
                <a:gd name="connsiteY36" fmla="*/ 42421 h 78764"/>
                <a:gd name="connsiteX37" fmla="*/ 117587 w 127600"/>
                <a:gd name="connsiteY37" fmla="*/ 48950 h 78764"/>
                <a:gd name="connsiteX38" fmla="*/ 108335 w 127600"/>
                <a:gd name="connsiteY38" fmla="*/ 54483 h 78764"/>
                <a:gd name="connsiteX39" fmla="*/ 98585 w 127600"/>
                <a:gd name="connsiteY39" fmla="*/ 57166 h 78764"/>
                <a:gd name="connsiteX40" fmla="*/ 97001 w 127600"/>
                <a:gd name="connsiteY40" fmla="*/ 54244 h 78764"/>
                <a:gd name="connsiteX41" fmla="*/ 87399 w 127600"/>
                <a:gd name="connsiteY41" fmla="*/ 58498 h 78764"/>
                <a:gd name="connsiteX42" fmla="*/ 80726 w 127600"/>
                <a:gd name="connsiteY42" fmla="*/ 58308 h 78764"/>
                <a:gd name="connsiteX43" fmla="*/ 70022 w 127600"/>
                <a:gd name="connsiteY43" fmla="*/ 61217 h 78764"/>
                <a:gd name="connsiteX44" fmla="*/ 62138 w 127600"/>
                <a:gd name="connsiteY44" fmla="*/ 58620 h 78764"/>
                <a:gd name="connsiteX45" fmla="*/ 52584 w 127600"/>
                <a:gd name="connsiteY45" fmla="*/ 63268 h 78764"/>
                <a:gd name="connsiteX46" fmla="*/ 54540 w 127600"/>
                <a:gd name="connsiteY46" fmla="*/ 66340 h 78764"/>
                <a:gd name="connsiteX47" fmla="*/ 48142 w 127600"/>
                <a:gd name="connsiteY47" fmla="*/ 67777 h 78764"/>
                <a:gd name="connsiteX48" fmla="*/ 50077 w 127600"/>
                <a:gd name="connsiteY48" fmla="*/ 73012 h 78764"/>
                <a:gd name="connsiteX49" fmla="*/ 45537 w 127600"/>
                <a:gd name="connsiteY49" fmla="*/ 73265 h 78764"/>
                <a:gd name="connsiteX50" fmla="*/ 41593 w 127600"/>
                <a:gd name="connsiteY50" fmla="*/ 78733 h 78764"/>
                <a:gd name="connsiteX51" fmla="*/ 35254 w 127600"/>
                <a:gd name="connsiteY51" fmla="*/ 75591 h 78764"/>
                <a:gd name="connsiteX52" fmla="*/ 26086 w 127600"/>
                <a:gd name="connsiteY52" fmla="*/ 74768 h 78764"/>
                <a:gd name="connsiteX53" fmla="*/ 20687 w 127600"/>
                <a:gd name="connsiteY53" fmla="*/ 70676 h 78764"/>
                <a:gd name="connsiteX54" fmla="*/ 12996 w 127600"/>
                <a:gd name="connsiteY54" fmla="*/ 70975 h 78764"/>
                <a:gd name="connsiteX55" fmla="*/ 10379 w 127600"/>
                <a:gd name="connsiteY55" fmla="*/ 66142 h 78764"/>
                <a:gd name="connsiteX56" fmla="*/ 12601 w 127600"/>
                <a:gd name="connsiteY56" fmla="*/ 60245 h 78764"/>
                <a:gd name="connsiteX57" fmla="*/ 9248 w 127600"/>
                <a:gd name="connsiteY57" fmla="*/ 56985 h 78764"/>
                <a:gd name="connsiteX58" fmla="*/ 8532 w 127600"/>
                <a:gd name="connsiteY58" fmla="*/ 49295 h 78764"/>
                <a:gd name="connsiteX59" fmla="*/ 683 w 127600"/>
                <a:gd name="connsiteY59" fmla="*/ 44751 h 78764"/>
                <a:gd name="connsiteX0" fmla="*/ 683 w 131749"/>
                <a:gd name="connsiteY0" fmla="*/ 44751 h 78764"/>
                <a:gd name="connsiteX1" fmla="*/ 4206 w 131749"/>
                <a:gd name="connsiteY1" fmla="*/ 40885 h 78764"/>
                <a:gd name="connsiteX2" fmla="*/ 13786 w 131749"/>
                <a:gd name="connsiteY2" fmla="*/ 40814 h 78764"/>
                <a:gd name="connsiteX3" fmla="*/ 17936 w 131749"/>
                <a:gd name="connsiteY3" fmla="*/ 34899 h 78764"/>
                <a:gd name="connsiteX4" fmla="*/ 24349 w 131749"/>
                <a:gd name="connsiteY4" fmla="*/ 33920 h 78764"/>
                <a:gd name="connsiteX5" fmla="*/ 26849 w 131749"/>
                <a:gd name="connsiteY5" fmla="*/ 26814 h 78764"/>
                <a:gd name="connsiteX6" fmla="*/ 27550 w 131749"/>
                <a:gd name="connsiteY6" fmla="*/ 23320 h 78764"/>
                <a:gd name="connsiteX7" fmla="*/ 32552 w 131749"/>
                <a:gd name="connsiteY7" fmla="*/ 19047 h 78764"/>
                <a:gd name="connsiteX8" fmla="*/ 34621 w 131749"/>
                <a:gd name="connsiteY8" fmla="*/ 16380 h 78764"/>
                <a:gd name="connsiteX9" fmla="*/ 34537 w 131749"/>
                <a:gd name="connsiteY9" fmla="*/ 12760 h 78764"/>
                <a:gd name="connsiteX10" fmla="*/ 32166 w 131749"/>
                <a:gd name="connsiteY10" fmla="*/ 8931 h 78764"/>
                <a:gd name="connsiteX11" fmla="*/ 37615 w 131749"/>
                <a:gd name="connsiteY11" fmla="*/ 961 h 78764"/>
                <a:gd name="connsiteX12" fmla="*/ 42426 w 131749"/>
                <a:gd name="connsiteY12" fmla="*/ 4586 h 78764"/>
                <a:gd name="connsiteX13" fmla="*/ 46353 w 131749"/>
                <a:gd name="connsiteY13" fmla="*/ 5122 h 78764"/>
                <a:gd name="connsiteX14" fmla="*/ 49174 w 131749"/>
                <a:gd name="connsiteY14" fmla="*/ 2560 h 78764"/>
                <a:gd name="connsiteX15" fmla="*/ 52072 w 131749"/>
                <a:gd name="connsiteY15" fmla="*/ 4380 h 78764"/>
                <a:gd name="connsiteX16" fmla="*/ 54359 w 131749"/>
                <a:gd name="connsiteY16" fmla="*/ 88 h 78764"/>
                <a:gd name="connsiteX17" fmla="*/ 60139 w 131749"/>
                <a:gd name="connsiteY17" fmla="*/ 1604 h 78764"/>
                <a:gd name="connsiteX18" fmla="*/ 61421 w 131749"/>
                <a:gd name="connsiteY18" fmla="*/ 2950 h 78764"/>
                <a:gd name="connsiteX19" fmla="*/ 56857 w 131749"/>
                <a:gd name="connsiteY19" fmla="*/ 5507 h 78764"/>
                <a:gd name="connsiteX20" fmla="*/ 57342 w 131749"/>
                <a:gd name="connsiteY20" fmla="*/ 7470 h 78764"/>
                <a:gd name="connsiteX21" fmla="*/ 64328 w 131749"/>
                <a:gd name="connsiteY21" fmla="*/ 8203 h 78764"/>
                <a:gd name="connsiteX22" fmla="*/ 68124 w 131749"/>
                <a:gd name="connsiteY22" fmla="*/ 11325 h 78764"/>
                <a:gd name="connsiteX23" fmla="*/ 70992 w 131749"/>
                <a:gd name="connsiteY23" fmla="*/ 11312 h 78764"/>
                <a:gd name="connsiteX24" fmla="*/ 75158 w 131749"/>
                <a:gd name="connsiteY24" fmla="*/ 10930 h 78764"/>
                <a:gd name="connsiteX25" fmla="*/ 77515 w 131749"/>
                <a:gd name="connsiteY25" fmla="*/ 7829 h 78764"/>
                <a:gd name="connsiteX26" fmla="*/ 80307 w 131749"/>
                <a:gd name="connsiteY26" fmla="*/ 6722 h 78764"/>
                <a:gd name="connsiteX27" fmla="*/ 84386 w 131749"/>
                <a:gd name="connsiteY27" fmla="*/ 10078 h 78764"/>
                <a:gd name="connsiteX28" fmla="*/ 93586 w 131749"/>
                <a:gd name="connsiteY28" fmla="*/ 14323 h 78764"/>
                <a:gd name="connsiteX29" fmla="*/ 94137 w 131749"/>
                <a:gd name="connsiteY29" fmla="*/ 17577 h 78764"/>
                <a:gd name="connsiteX30" fmla="*/ 100725 w 131749"/>
                <a:gd name="connsiteY30" fmla="*/ 18416 h 78764"/>
                <a:gd name="connsiteX31" fmla="*/ 98517 w 131749"/>
                <a:gd name="connsiteY31" fmla="*/ 20007 h 78764"/>
                <a:gd name="connsiteX32" fmla="*/ 99563 w 131749"/>
                <a:gd name="connsiteY32" fmla="*/ 22146 h 78764"/>
                <a:gd name="connsiteX33" fmla="*/ 129983 w 131749"/>
                <a:gd name="connsiteY33" fmla="*/ 28828 h 78764"/>
                <a:gd name="connsiteX34" fmla="*/ 126291 w 131749"/>
                <a:gd name="connsiteY34" fmla="*/ 34366 h 78764"/>
                <a:gd name="connsiteX35" fmla="*/ 111102 w 131749"/>
                <a:gd name="connsiteY35" fmla="*/ 39953 h 78764"/>
                <a:gd name="connsiteX36" fmla="*/ 115562 w 131749"/>
                <a:gd name="connsiteY36" fmla="*/ 42421 h 78764"/>
                <a:gd name="connsiteX37" fmla="*/ 117587 w 131749"/>
                <a:gd name="connsiteY37" fmla="*/ 48950 h 78764"/>
                <a:gd name="connsiteX38" fmla="*/ 108335 w 131749"/>
                <a:gd name="connsiteY38" fmla="*/ 54483 h 78764"/>
                <a:gd name="connsiteX39" fmla="*/ 98585 w 131749"/>
                <a:gd name="connsiteY39" fmla="*/ 57166 h 78764"/>
                <a:gd name="connsiteX40" fmla="*/ 97001 w 131749"/>
                <a:gd name="connsiteY40" fmla="*/ 54244 h 78764"/>
                <a:gd name="connsiteX41" fmla="*/ 87399 w 131749"/>
                <a:gd name="connsiteY41" fmla="*/ 58498 h 78764"/>
                <a:gd name="connsiteX42" fmla="*/ 80726 w 131749"/>
                <a:gd name="connsiteY42" fmla="*/ 58308 h 78764"/>
                <a:gd name="connsiteX43" fmla="*/ 70022 w 131749"/>
                <a:gd name="connsiteY43" fmla="*/ 61217 h 78764"/>
                <a:gd name="connsiteX44" fmla="*/ 62138 w 131749"/>
                <a:gd name="connsiteY44" fmla="*/ 58620 h 78764"/>
                <a:gd name="connsiteX45" fmla="*/ 52584 w 131749"/>
                <a:gd name="connsiteY45" fmla="*/ 63268 h 78764"/>
                <a:gd name="connsiteX46" fmla="*/ 54540 w 131749"/>
                <a:gd name="connsiteY46" fmla="*/ 66340 h 78764"/>
                <a:gd name="connsiteX47" fmla="*/ 48142 w 131749"/>
                <a:gd name="connsiteY47" fmla="*/ 67777 h 78764"/>
                <a:gd name="connsiteX48" fmla="*/ 50077 w 131749"/>
                <a:gd name="connsiteY48" fmla="*/ 73012 h 78764"/>
                <a:gd name="connsiteX49" fmla="*/ 45537 w 131749"/>
                <a:gd name="connsiteY49" fmla="*/ 73265 h 78764"/>
                <a:gd name="connsiteX50" fmla="*/ 41593 w 131749"/>
                <a:gd name="connsiteY50" fmla="*/ 78733 h 78764"/>
                <a:gd name="connsiteX51" fmla="*/ 35254 w 131749"/>
                <a:gd name="connsiteY51" fmla="*/ 75591 h 78764"/>
                <a:gd name="connsiteX52" fmla="*/ 26086 w 131749"/>
                <a:gd name="connsiteY52" fmla="*/ 74768 h 78764"/>
                <a:gd name="connsiteX53" fmla="*/ 20687 w 131749"/>
                <a:gd name="connsiteY53" fmla="*/ 70676 h 78764"/>
                <a:gd name="connsiteX54" fmla="*/ 12996 w 131749"/>
                <a:gd name="connsiteY54" fmla="*/ 70975 h 78764"/>
                <a:gd name="connsiteX55" fmla="*/ 10379 w 131749"/>
                <a:gd name="connsiteY55" fmla="*/ 66142 h 78764"/>
                <a:gd name="connsiteX56" fmla="*/ 12601 w 131749"/>
                <a:gd name="connsiteY56" fmla="*/ 60245 h 78764"/>
                <a:gd name="connsiteX57" fmla="*/ 9248 w 131749"/>
                <a:gd name="connsiteY57" fmla="*/ 56985 h 78764"/>
                <a:gd name="connsiteX58" fmla="*/ 8532 w 131749"/>
                <a:gd name="connsiteY58" fmla="*/ 49295 h 78764"/>
                <a:gd name="connsiteX59" fmla="*/ 683 w 131749"/>
                <a:gd name="connsiteY59" fmla="*/ 44751 h 78764"/>
                <a:gd name="connsiteX0" fmla="*/ 683 w 130188"/>
                <a:gd name="connsiteY0" fmla="*/ 44751 h 78764"/>
                <a:gd name="connsiteX1" fmla="*/ 4206 w 130188"/>
                <a:gd name="connsiteY1" fmla="*/ 40885 h 78764"/>
                <a:gd name="connsiteX2" fmla="*/ 13786 w 130188"/>
                <a:gd name="connsiteY2" fmla="*/ 40814 h 78764"/>
                <a:gd name="connsiteX3" fmla="*/ 17936 w 130188"/>
                <a:gd name="connsiteY3" fmla="*/ 34899 h 78764"/>
                <a:gd name="connsiteX4" fmla="*/ 24349 w 130188"/>
                <a:gd name="connsiteY4" fmla="*/ 33920 h 78764"/>
                <a:gd name="connsiteX5" fmla="*/ 26849 w 130188"/>
                <a:gd name="connsiteY5" fmla="*/ 26814 h 78764"/>
                <a:gd name="connsiteX6" fmla="*/ 27550 w 130188"/>
                <a:gd name="connsiteY6" fmla="*/ 23320 h 78764"/>
                <a:gd name="connsiteX7" fmla="*/ 32552 w 130188"/>
                <a:gd name="connsiteY7" fmla="*/ 19047 h 78764"/>
                <a:gd name="connsiteX8" fmla="*/ 34621 w 130188"/>
                <a:gd name="connsiteY8" fmla="*/ 16380 h 78764"/>
                <a:gd name="connsiteX9" fmla="*/ 34537 w 130188"/>
                <a:gd name="connsiteY9" fmla="*/ 12760 h 78764"/>
                <a:gd name="connsiteX10" fmla="*/ 32166 w 130188"/>
                <a:gd name="connsiteY10" fmla="*/ 8931 h 78764"/>
                <a:gd name="connsiteX11" fmla="*/ 37615 w 130188"/>
                <a:gd name="connsiteY11" fmla="*/ 961 h 78764"/>
                <a:gd name="connsiteX12" fmla="*/ 42426 w 130188"/>
                <a:gd name="connsiteY12" fmla="*/ 4586 h 78764"/>
                <a:gd name="connsiteX13" fmla="*/ 46353 w 130188"/>
                <a:gd name="connsiteY13" fmla="*/ 5122 h 78764"/>
                <a:gd name="connsiteX14" fmla="*/ 49174 w 130188"/>
                <a:gd name="connsiteY14" fmla="*/ 2560 h 78764"/>
                <a:gd name="connsiteX15" fmla="*/ 52072 w 130188"/>
                <a:gd name="connsiteY15" fmla="*/ 4380 h 78764"/>
                <a:gd name="connsiteX16" fmla="*/ 54359 w 130188"/>
                <a:gd name="connsiteY16" fmla="*/ 88 h 78764"/>
                <a:gd name="connsiteX17" fmla="*/ 60139 w 130188"/>
                <a:gd name="connsiteY17" fmla="*/ 1604 h 78764"/>
                <a:gd name="connsiteX18" fmla="*/ 61421 w 130188"/>
                <a:gd name="connsiteY18" fmla="*/ 2950 h 78764"/>
                <a:gd name="connsiteX19" fmla="*/ 56857 w 130188"/>
                <a:gd name="connsiteY19" fmla="*/ 5507 h 78764"/>
                <a:gd name="connsiteX20" fmla="*/ 57342 w 130188"/>
                <a:gd name="connsiteY20" fmla="*/ 7470 h 78764"/>
                <a:gd name="connsiteX21" fmla="*/ 64328 w 130188"/>
                <a:gd name="connsiteY21" fmla="*/ 8203 h 78764"/>
                <a:gd name="connsiteX22" fmla="*/ 68124 w 130188"/>
                <a:gd name="connsiteY22" fmla="*/ 11325 h 78764"/>
                <a:gd name="connsiteX23" fmla="*/ 70992 w 130188"/>
                <a:gd name="connsiteY23" fmla="*/ 11312 h 78764"/>
                <a:gd name="connsiteX24" fmla="*/ 75158 w 130188"/>
                <a:gd name="connsiteY24" fmla="*/ 10930 h 78764"/>
                <a:gd name="connsiteX25" fmla="*/ 77515 w 130188"/>
                <a:gd name="connsiteY25" fmla="*/ 7829 h 78764"/>
                <a:gd name="connsiteX26" fmla="*/ 80307 w 130188"/>
                <a:gd name="connsiteY26" fmla="*/ 6722 h 78764"/>
                <a:gd name="connsiteX27" fmla="*/ 84386 w 130188"/>
                <a:gd name="connsiteY27" fmla="*/ 10078 h 78764"/>
                <a:gd name="connsiteX28" fmla="*/ 93586 w 130188"/>
                <a:gd name="connsiteY28" fmla="*/ 14323 h 78764"/>
                <a:gd name="connsiteX29" fmla="*/ 94137 w 130188"/>
                <a:gd name="connsiteY29" fmla="*/ 17577 h 78764"/>
                <a:gd name="connsiteX30" fmla="*/ 100725 w 130188"/>
                <a:gd name="connsiteY30" fmla="*/ 18416 h 78764"/>
                <a:gd name="connsiteX31" fmla="*/ 98517 w 130188"/>
                <a:gd name="connsiteY31" fmla="*/ 20007 h 78764"/>
                <a:gd name="connsiteX32" fmla="*/ 99563 w 130188"/>
                <a:gd name="connsiteY32" fmla="*/ 22146 h 78764"/>
                <a:gd name="connsiteX33" fmla="*/ 129983 w 130188"/>
                <a:gd name="connsiteY33" fmla="*/ 28828 h 78764"/>
                <a:gd name="connsiteX34" fmla="*/ 126291 w 130188"/>
                <a:gd name="connsiteY34" fmla="*/ 34366 h 78764"/>
                <a:gd name="connsiteX35" fmla="*/ 111102 w 130188"/>
                <a:gd name="connsiteY35" fmla="*/ 39953 h 78764"/>
                <a:gd name="connsiteX36" fmla="*/ 115562 w 130188"/>
                <a:gd name="connsiteY36" fmla="*/ 42421 h 78764"/>
                <a:gd name="connsiteX37" fmla="*/ 117587 w 130188"/>
                <a:gd name="connsiteY37" fmla="*/ 48950 h 78764"/>
                <a:gd name="connsiteX38" fmla="*/ 108335 w 130188"/>
                <a:gd name="connsiteY38" fmla="*/ 54483 h 78764"/>
                <a:gd name="connsiteX39" fmla="*/ 98585 w 130188"/>
                <a:gd name="connsiteY39" fmla="*/ 57166 h 78764"/>
                <a:gd name="connsiteX40" fmla="*/ 97001 w 130188"/>
                <a:gd name="connsiteY40" fmla="*/ 54244 h 78764"/>
                <a:gd name="connsiteX41" fmla="*/ 87399 w 130188"/>
                <a:gd name="connsiteY41" fmla="*/ 58498 h 78764"/>
                <a:gd name="connsiteX42" fmla="*/ 80726 w 130188"/>
                <a:gd name="connsiteY42" fmla="*/ 58308 h 78764"/>
                <a:gd name="connsiteX43" fmla="*/ 70022 w 130188"/>
                <a:gd name="connsiteY43" fmla="*/ 61217 h 78764"/>
                <a:gd name="connsiteX44" fmla="*/ 62138 w 130188"/>
                <a:gd name="connsiteY44" fmla="*/ 58620 h 78764"/>
                <a:gd name="connsiteX45" fmla="*/ 52584 w 130188"/>
                <a:gd name="connsiteY45" fmla="*/ 63268 h 78764"/>
                <a:gd name="connsiteX46" fmla="*/ 54540 w 130188"/>
                <a:gd name="connsiteY46" fmla="*/ 66340 h 78764"/>
                <a:gd name="connsiteX47" fmla="*/ 48142 w 130188"/>
                <a:gd name="connsiteY47" fmla="*/ 67777 h 78764"/>
                <a:gd name="connsiteX48" fmla="*/ 50077 w 130188"/>
                <a:gd name="connsiteY48" fmla="*/ 73012 h 78764"/>
                <a:gd name="connsiteX49" fmla="*/ 45537 w 130188"/>
                <a:gd name="connsiteY49" fmla="*/ 73265 h 78764"/>
                <a:gd name="connsiteX50" fmla="*/ 41593 w 130188"/>
                <a:gd name="connsiteY50" fmla="*/ 78733 h 78764"/>
                <a:gd name="connsiteX51" fmla="*/ 35254 w 130188"/>
                <a:gd name="connsiteY51" fmla="*/ 75591 h 78764"/>
                <a:gd name="connsiteX52" fmla="*/ 26086 w 130188"/>
                <a:gd name="connsiteY52" fmla="*/ 74768 h 78764"/>
                <a:gd name="connsiteX53" fmla="*/ 20687 w 130188"/>
                <a:gd name="connsiteY53" fmla="*/ 70676 h 78764"/>
                <a:gd name="connsiteX54" fmla="*/ 12996 w 130188"/>
                <a:gd name="connsiteY54" fmla="*/ 70975 h 78764"/>
                <a:gd name="connsiteX55" fmla="*/ 10379 w 130188"/>
                <a:gd name="connsiteY55" fmla="*/ 66142 h 78764"/>
                <a:gd name="connsiteX56" fmla="*/ 12601 w 130188"/>
                <a:gd name="connsiteY56" fmla="*/ 60245 h 78764"/>
                <a:gd name="connsiteX57" fmla="*/ 9248 w 130188"/>
                <a:gd name="connsiteY57" fmla="*/ 56985 h 78764"/>
                <a:gd name="connsiteX58" fmla="*/ 8532 w 130188"/>
                <a:gd name="connsiteY58" fmla="*/ 49295 h 78764"/>
                <a:gd name="connsiteX59" fmla="*/ 683 w 130188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98517 w 134255"/>
                <a:gd name="connsiteY31" fmla="*/ 2000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92161 w 134255"/>
                <a:gd name="connsiteY25" fmla="*/ 1641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5518 h 79531"/>
                <a:gd name="connsiteX1" fmla="*/ 4206 w 134255"/>
                <a:gd name="connsiteY1" fmla="*/ 41652 h 79531"/>
                <a:gd name="connsiteX2" fmla="*/ 13786 w 134255"/>
                <a:gd name="connsiteY2" fmla="*/ 41581 h 79531"/>
                <a:gd name="connsiteX3" fmla="*/ 17936 w 134255"/>
                <a:gd name="connsiteY3" fmla="*/ 35666 h 79531"/>
                <a:gd name="connsiteX4" fmla="*/ 24349 w 134255"/>
                <a:gd name="connsiteY4" fmla="*/ 34687 h 79531"/>
                <a:gd name="connsiteX5" fmla="*/ 26849 w 134255"/>
                <a:gd name="connsiteY5" fmla="*/ 27581 h 79531"/>
                <a:gd name="connsiteX6" fmla="*/ 27550 w 134255"/>
                <a:gd name="connsiteY6" fmla="*/ 24087 h 79531"/>
                <a:gd name="connsiteX7" fmla="*/ 32552 w 134255"/>
                <a:gd name="connsiteY7" fmla="*/ 19814 h 79531"/>
                <a:gd name="connsiteX8" fmla="*/ 34621 w 134255"/>
                <a:gd name="connsiteY8" fmla="*/ 17147 h 79531"/>
                <a:gd name="connsiteX9" fmla="*/ 34537 w 134255"/>
                <a:gd name="connsiteY9" fmla="*/ 13527 h 79531"/>
                <a:gd name="connsiteX10" fmla="*/ 32166 w 134255"/>
                <a:gd name="connsiteY10" fmla="*/ 9698 h 79531"/>
                <a:gd name="connsiteX11" fmla="*/ 37615 w 134255"/>
                <a:gd name="connsiteY11" fmla="*/ 1728 h 79531"/>
                <a:gd name="connsiteX12" fmla="*/ 42426 w 134255"/>
                <a:gd name="connsiteY12" fmla="*/ 5353 h 79531"/>
                <a:gd name="connsiteX13" fmla="*/ 46353 w 134255"/>
                <a:gd name="connsiteY13" fmla="*/ 5889 h 79531"/>
                <a:gd name="connsiteX14" fmla="*/ 49174 w 134255"/>
                <a:gd name="connsiteY14" fmla="*/ 3327 h 79531"/>
                <a:gd name="connsiteX15" fmla="*/ 52072 w 134255"/>
                <a:gd name="connsiteY15" fmla="*/ 5147 h 79531"/>
                <a:gd name="connsiteX16" fmla="*/ 54359 w 134255"/>
                <a:gd name="connsiteY16" fmla="*/ 855 h 79531"/>
                <a:gd name="connsiteX17" fmla="*/ 60139 w 134255"/>
                <a:gd name="connsiteY17" fmla="*/ 2371 h 79531"/>
                <a:gd name="connsiteX18" fmla="*/ 61421 w 134255"/>
                <a:gd name="connsiteY18" fmla="*/ 3717 h 79531"/>
                <a:gd name="connsiteX19" fmla="*/ 56857 w 134255"/>
                <a:gd name="connsiteY19" fmla="*/ 6274 h 79531"/>
                <a:gd name="connsiteX20" fmla="*/ 57342 w 134255"/>
                <a:gd name="connsiteY20" fmla="*/ 8237 h 79531"/>
                <a:gd name="connsiteX21" fmla="*/ 64328 w 134255"/>
                <a:gd name="connsiteY21" fmla="*/ 8970 h 79531"/>
                <a:gd name="connsiteX22" fmla="*/ 68124 w 134255"/>
                <a:gd name="connsiteY22" fmla="*/ 12092 h 79531"/>
                <a:gd name="connsiteX23" fmla="*/ 70992 w 134255"/>
                <a:gd name="connsiteY23" fmla="*/ 12079 h 79531"/>
                <a:gd name="connsiteX24" fmla="*/ 88762 w 134255"/>
                <a:gd name="connsiteY24" fmla="*/ 360 h 79531"/>
                <a:gd name="connsiteX25" fmla="*/ 92161 w 134255"/>
                <a:gd name="connsiteY25" fmla="*/ 2408 h 79531"/>
                <a:gd name="connsiteX26" fmla="*/ 88277 w 134255"/>
                <a:gd name="connsiteY26" fmla="*/ 7643 h 79531"/>
                <a:gd name="connsiteX27" fmla="*/ 93414 w 134255"/>
                <a:gd name="connsiteY27" fmla="*/ 10979 h 79531"/>
                <a:gd name="connsiteX28" fmla="*/ 99607 w 134255"/>
                <a:gd name="connsiteY28" fmla="*/ 8085 h 79531"/>
                <a:gd name="connsiteX29" fmla="*/ 103650 w 134255"/>
                <a:gd name="connsiteY29" fmla="*/ 16239 h 79531"/>
                <a:gd name="connsiteX30" fmla="*/ 107696 w 134255"/>
                <a:gd name="connsiteY30" fmla="*/ 19964 h 79531"/>
                <a:gd name="connsiteX31" fmla="*/ 128990 w 134255"/>
                <a:gd name="connsiteY31" fmla="*/ 19694 h 79531"/>
                <a:gd name="connsiteX32" fmla="*/ 132762 w 134255"/>
                <a:gd name="connsiteY32" fmla="*/ 23775 h 79531"/>
                <a:gd name="connsiteX33" fmla="*/ 129983 w 134255"/>
                <a:gd name="connsiteY33" fmla="*/ 29595 h 79531"/>
                <a:gd name="connsiteX34" fmla="*/ 126291 w 134255"/>
                <a:gd name="connsiteY34" fmla="*/ 35133 h 79531"/>
                <a:gd name="connsiteX35" fmla="*/ 111102 w 134255"/>
                <a:gd name="connsiteY35" fmla="*/ 40720 h 79531"/>
                <a:gd name="connsiteX36" fmla="*/ 115562 w 134255"/>
                <a:gd name="connsiteY36" fmla="*/ 43188 h 79531"/>
                <a:gd name="connsiteX37" fmla="*/ 117587 w 134255"/>
                <a:gd name="connsiteY37" fmla="*/ 49717 h 79531"/>
                <a:gd name="connsiteX38" fmla="*/ 108335 w 134255"/>
                <a:gd name="connsiteY38" fmla="*/ 55250 h 79531"/>
                <a:gd name="connsiteX39" fmla="*/ 98585 w 134255"/>
                <a:gd name="connsiteY39" fmla="*/ 57933 h 79531"/>
                <a:gd name="connsiteX40" fmla="*/ 97001 w 134255"/>
                <a:gd name="connsiteY40" fmla="*/ 55011 h 79531"/>
                <a:gd name="connsiteX41" fmla="*/ 87399 w 134255"/>
                <a:gd name="connsiteY41" fmla="*/ 59265 h 79531"/>
                <a:gd name="connsiteX42" fmla="*/ 80726 w 134255"/>
                <a:gd name="connsiteY42" fmla="*/ 59075 h 79531"/>
                <a:gd name="connsiteX43" fmla="*/ 70022 w 134255"/>
                <a:gd name="connsiteY43" fmla="*/ 61984 h 79531"/>
                <a:gd name="connsiteX44" fmla="*/ 62138 w 134255"/>
                <a:gd name="connsiteY44" fmla="*/ 59387 h 79531"/>
                <a:gd name="connsiteX45" fmla="*/ 52584 w 134255"/>
                <a:gd name="connsiteY45" fmla="*/ 64035 h 79531"/>
                <a:gd name="connsiteX46" fmla="*/ 54540 w 134255"/>
                <a:gd name="connsiteY46" fmla="*/ 67107 h 79531"/>
                <a:gd name="connsiteX47" fmla="*/ 48142 w 134255"/>
                <a:gd name="connsiteY47" fmla="*/ 68544 h 79531"/>
                <a:gd name="connsiteX48" fmla="*/ 50077 w 134255"/>
                <a:gd name="connsiteY48" fmla="*/ 73779 h 79531"/>
                <a:gd name="connsiteX49" fmla="*/ 45537 w 134255"/>
                <a:gd name="connsiteY49" fmla="*/ 74032 h 79531"/>
                <a:gd name="connsiteX50" fmla="*/ 41593 w 134255"/>
                <a:gd name="connsiteY50" fmla="*/ 79500 h 79531"/>
                <a:gd name="connsiteX51" fmla="*/ 35254 w 134255"/>
                <a:gd name="connsiteY51" fmla="*/ 76358 h 79531"/>
                <a:gd name="connsiteX52" fmla="*/ 26086 w 134255"/>
                <a:gd name="connsiteY52" fmla="*/ 75535 h 79531"/>
                <a:gd name="connsiteX53" fmla="*/ 20687 w 134255"/>
                <a:gd name="connsiteY53" fmla="*/ 71443 h 79531"/>
                <a:gd name="connsiteX54" fmla="*/ 12996 w 134255"/>
                <a:gd name="connsiteY54" fmla="*/ 71742 h 79531"/>
                <a:gd name="connsiteX55" fmla="*/ 10379 w 134255"/>
                <a:gd name="connsiteY55" fmla="*/ 66909 h 79531"/>
                <a:gd name="connsiteX56" fmla="*/ 12601 w 134255"/>
                <a:gd name="connsiteY56" fmla="*/ 61012 h 79531"/>
                <a:gd name="connsiteX57" fmla="*/ 9248 w 134255"/>
                <a:gd name="connsiteY57" fmla="*/ 57752 h 79531"/>
                <a:gd name="connsiteX58" fmla="*/ 8532 w 134255"/>
                <a:gd name="connsiteY58" fmla="*/ 50062 h 79531"/>
                <a:gd name="connsiteX59" fmla="*/ 683 w 134255"/>
                <a:gd name="connsiteY59" fmla="*/ 45518 h 79531"/>
                <a:gd name="connsiteX0" fmla="*/ 683 w 134255"/>
                <a:gd name="connsiteY0" fmla="*/ 45628 h 79641"/>
                <a:gd name="connsiteX1" fmla="*/ 4206 w 134255"/>
                <a:gd name="connsiteY1" fmla="*/ 41762 h 79641"/>
                <a:gd name="connsiteX2" fmla="*/ 13786 w 134255"/>
                <a:gd name="connsiteY2" fmla="*/ 41691 h 79641"/>
                <a:gd name="connsiteX3" fmla="*/ 17936 w 134255"/>
                <a:gd name="connsiteY3" fmla="*/ 35776 h 79641"/>
                <a:gd name="connsiteX4" fmla="*/ 24349 w 134255"/>
                <a:gd name="connsiteY4" fmla="*/ 34797 h 79641"/>
                <a:gd name="connsiteX5" fmla="*/ 26849 w 134255"/>
                <a:gd name="connsiteY5" fmla="*/ 27691 h 79641"/>
                <a:gd name="connsiteX6" fmla="*/ 27550 w 134255"/>
                <a:gd name="connsiteY6" fmla="*/ 24197 h 79641"/>
                <a:gd name="connsiteX7" fmla="*/ 32552 w 134255"/>
                <a:gd name="connsiteY7" fmla="*/ 19924 h 79641"/>
                <a:gd name="connsiteX8" fmla="*/ 34621 w 134255"/>
                <a:gd name="connsiteY8" fmla="*/ 17257 h 79641"/>
                <a:gd name="connsiteX9" fmla="*/ 34537 w 134255"/>
                <a:gd name="connsiteY9" fmla="*/ 13637 h 79641"/>
                <a:gd name="connsiteX10" fmla="*/ 32166 w 134255"/>
                <a:gd name="connsiteY10" fmla="*/ 9808 h 79641"/>
                <a:gd name="connsiteX11" fmla="*/ 37615 w 134255"/>
                <a:gd name="connsiteY11" fmla="*/ 1838 h 79641"/>
                <a:gd name="connsiteX12" fmla="*/ 42426 w 134255"/>
                <a:gd name="connsiteY12" fmla="*/ 5463 h 79641"/>
                <a:gd name="connsiteX13" fmla="*/ 46353 w 134255"/>
                <a:gd name="connsiteY13" fmla="*/ 5999 h 79641"/>
                <a:gd name="connsiteX14" fmla="*/ 49174 w 134255"/>
                <a:gd name="connsiteY14" fmla="*/ 3437 h 79641"/>
                <a:gd name="connsiteX15" fmla="*/ 52072 w 134255"/>
                <a:gd name="connsiteY15" fmla="*/ 5257 h 79641"/>
                <a:gd name="connsiteX16" fmla="*/ 54359 w 134255"/>
                <a:gd name="connsiteY16" fmla="*/ 965 h 79641"/>
                <a:gd name="connsiteX17" fmla="*/ 60139 w 134255"/>
                <a:gd name="connsiteY17" fmla="*/ 2481 h 79641"/>
                <a:gd name="connsiteX18" fmla="*/ 61421 w 134255"/>
                <a:gd name="connsiteY18" fmla="*/ 3827 h 79641"/>
                <a:gd name="connsiteX19" fmla="*/ 56857 w 134255"/>
                <a:gd name="connsiteY19" fmla="*/ 6384 h 79641"/>
                <a:gd name="connsiteX20" fmla="*/ 57342 w 134255"/>
                <a:gd name="connsiteY20" fmla="*/ 8347 h 79641"/>
                <a:gd name="connsiteX21" fmla="*/ 64328 w 134255"/>
                <a:gd name="connsiteY21" fmla="*/ 9080 h 79641"/>
                <a:gd name="connsiteX22" fmla="*/ 68124 w 134255"/>
                <a:gd name="connsiteY22" fmla="*/ 12202 h 79641"/>
                <a:gd name="connsiteX23" fmla="*/ 70992 w 134255"/>
                <a:gd name="connsiteY23" fmla="*/ 12189 h 79641"/>
                <a:gd name="connsiteX24" fmla="*/ 88762 w 134255"/>
                <a:gd name="connsiteY24" fmla="*/ 470 h 79641"/>
                <a:gd name="connsiteX25" fmla="*/ 92161 w 134255"/>
                <a:gd name="connsiteY25" fmla="*/ 2518 h 79641"/>
                <a:gd name="connsiteX26" fmla="*/ 91482 w 134255"/>
                <a:gd name="connsiteY26" fmla="*/ 5539 h 79641"/>
                <a:gd name="connsiteX27" fmla="*/ 88277 w 134255"/>
                <a:gd name="connsiteY27" fmla="*/ 7753 h 79641"/>
                <a:gd name="connsiteX28" fmla="*/ 93414 w 134255"/>
                <a:gd name="connsiteY28" fmla="*/ 11089 h 79641"/>
                <a:gd name="connsiteX29" fmla="*/ 99607 w 134255"/>
                <a:gd name="connsiteY29" fmla="*/ 8195 h 79641"/>
                <a:gd name="connsiteX30" fmla="*/ 103650 w 134255"/>
                <a:gd name="connsiteY30" fmla="*/ 16349 h 79641"/>
                <a:gd name="connsiteX31" fmla="*/ 107696 w 134255"/>
                <a:gd name="connsiteY31" fmla="*/ 20074 h 79641"/>
                <a:gd name="connsiteX32" fmla="*/ 128990 w 134255"/>
                <a:gd name="connsiteY32" fmla="*/ 19804 h 79641"/>
                <a:gd name="connsiteX33" fmla="*/ 132762 w 134255"/>
                <a:gd name="connsiteY33" fmla="*/ 23885 h 79641"/>
                <a:gd name="connsiteX34" fmla="*/ 129983 w 134255"/>
                <a:gd name="connsiteY34" fmla="*/ 29705 h 79641"/>
                <a:gd name="connsiteX35" fmla="*/ 126291 w 134255"/>
                <a:gd name="connsiteY35" fmla="*/ 35243 h 79641"/>
                <a:gd name="connsiteX36" fmla="*/ 111102 w 134255"/>
                <a:gd name="connsiteY36" fmla="*/ 40830 h 79641"/>
                <a:gd name="connsiteX37" fmla="*/ 115562 w 134255"/>
                <a:gd name="connsiteY37" fmla="*/ 43298 h 79641"/>
                <a:gd name="connsiteX38" fmla="*/ 117587 w 134255"/>
                <a:gd name="connsiteY38" fmla="*/ 49827 h 79641"/>
                <a:gd name="connsiteX39" fmla="*/ 108335 w 134255"/>
                <a:gd name="connsiteY39" fmla="*/ 55360 h 79641"/>
                <a:gd name="connsiteX40" fmla="*/ 98585 w 134255"/>
                <a:gd name="connsiteY40" fmla="*/ 58043 h 79641"/>
                <a:gd name="connsiteX41" fmla="*/ 97001 w 134255"/>
                <a:gd name="connsiteY41" fmla="*/ 55121 h 79641"/>
                <a:gd name="connsiteX42" fmla="*/ 87399 w 134255"/>
                <a:gd name="connsiteY42" fmla="*/ 59375 h 79641"/>
                <a:gd name="connsiteX43" fmla="*/ 80726 w 134255"/>
                <a:gd name="connsiteY43" fmla="*/ 59185 h 79641"/>
                <a:gd name="connsiteX44" fmla="*/ 70022 w 134255"/>
                <a:gd name="connsiteY44" fmla="*/ 62094 h 79641"/>
                <a:gd name="connsiteX45" fmla="*/ 62138 w 134255"/>
                <a:gd name="connsiteY45" fmla="*/ 59497 h 79641"/>
                <a:gd name="connsiteX46" fmla="*/ 52584 w 134255"/>
                <a:gd name="connsiteY46" fmla="*/ 64145 h 79641"/>
                <a:gd name="connsiteX47" fmla="*/ 54540 w 134255"/>
                <a:gd name="connsiteY47" fmla="*/ 67217 h 79641"/>
                <a:gd name="connsiteX48" fmla="*/ 48142 w 134255"/>
                <a:gd name="connsiteY48" fmla="*/ 68654 h 79641"/>
                <a:gd name="connsiteX49" fmla="*/ 50077 w 134255"/>
                <a:gd name="connsiteY49" fmla="*/ 73889 h 79641"/>
                <a:gd name="connsiteX50" fmla="*/ 45537 w 134255"/>
                <a:gd name="connsiteY50" fmla="*/ 74142 h 79641"/>
                <a:gd name="connsiteX51" fmla="*/ 41593 w 134255"/>
                <a:gd name="connsiteY51" fmla="*/ 79610 h 79641"/>
                <a:gd name="connsiteX52" fmla="*/ 35254 w 134255"/>
                <a:gd name="connsiteY52" fmla="*/ 76468 h 79641"/>
                <a:gd name="connsiteX53" fmla="*/ 26086 w 134255"/>
                <a:gd name="connsiteY53" fmla="*/ 75645 h 79641"/>
                <a:gd name="connsiteX54" fmla="*/ 20687 w 134255"/>
                <a:gd name="connsiteY54" fmla="*/ 71553 h 79641"/>
                <a:gd name="connsiteX55" fmla="*/ 12996 w 134255"/>
                <a:gd name="connsiteY55" fmla="*/ 71852 h 79641"/>
                <a:gd name="connsiteX56" fmla="*/ 10379 w 134255"/>
                <a:gd name="connsiteY56" fmla="*/ 67019 h 79641"/>
                <a:gd name="connsiteX57" fmla="*/ 12601 w 134255"/>
                <a:gd name="connsiteY57" fmla="*/ 61122 h 79641"/>
                <a:gd name="connsiteX58" fmla="*/ 9248 w 134255"/>
                <a:gd name="connsiteY58" fmla="*/ 57862 h 79641"/>
                <a:gd name="connsiteX59" fmla="*/ 8532 w 134255"/>
                <a:gd name="connsiteY59" fmla="*/ 50172 h 79641"/>
                <a:gd name="connsiteX60" fmla="*/ 683 w 134255"/>
                <a:gd name="connsiteY60" fmla="*/ 45628 h 79641"/>
                <a:gd name="connsiteX0" fmla="*/ 683 w 134255"/>
                <a:gd name="connsiteY0" fmla="*/ 47696 h 81709"/>
                <a:gd name="connsiteX1" fmla="*/ 4206 w 134255"/>
                <a:gd name="connsiteY1" fmla="*/ 43830 h 81709"/>
                <a:gd name="connsiteX2" fmla="*/ 13786 w 134255"/>
                <a:gd name="connsiteY2" fmla="*/ 43759 h 81709"/>
                <a:gd name="connsiteX3" fmla="*/ 17936 w 134255"/>
                <a:gd name="connsiteY3" fmla="*/ 37844 h 81709"/>
                <a:gd name="connsiteX4" fmla="*/ 24349 w 134255"/>
                <a:gd name="connsiteY4" fmla="*/ 36865 h 81709"/>
                <a:gd name="connsiteX5" fmla="*/ 26849 w 134255"/>
                <a:gd name="connsiteY5" fmla="*/ 29759 h 81709"/>
                <a:gd name="connsiteX6" fmla="*/ 27550 w 134255"/>
                <a:gd name="connsiteY6" fmla="*/ 26265 h 81709"/>
                <a:gd name="connsiteX7" fmla="*/ 32552 w 134255"/>
                <a:gd name="connsiteY7" fmla="*/ 21992 h 81709"/>
                <a:gd name="connsiteX8" fmla="*/ 34621 w 134255"/>
                <a:gd name="connsiteY8" fmla="*/ 19325 h 81709"/>
                <a:gd name="connsiteX9" fmla="*/ 34537 w 134255"/>
                <a:gd name="connsiteY9" fmla="*/ 15705 h 81709"/>
                <a:gd name="connsiteX10" fmla="*/ 32166 w 134255"/>
                <a:gd name="connsiteY10" fmla="*/ 11876 h 81709"/>
                <a:gd name="connsiteX11" fmla="*/ 37615 w 134255"/>
                <a:gd name="connsiteY11" fmla="*/ 3906 h 81709"/>
                <a:gd name="connsiteX12" fmla="*/ 42426 w 134255"/>
                <a:gd name="connsiteY12" fmla="*/ 7531 h 81709"/>
                <a:gd name="connsiteX13" fmla="*/ 46353 w 134255"/>
                <a:gd name="connsiteY13" fmla="*/ 8067 h 81709"/>
                <a:gd name="connsiteX14" fmla="*/ 49174 w 134255"/>
                <a:gd name="connsiteY14" fmla="*/ 5505 h 81709"/>
                <a:gd name="connsiteX15" fmla="*/ 52072 w 134255"/>
                <a:gd name="connsiteY15" fmla="*/ 7325 h 81709"/>
                <a:gd name="connsiteX16" fmla="*/ 54359 w 134255"/>
                <a:gd name="connsiteY16" fmla="*/ 3033 h 81709"/>
                <a:gd name="connsiteX17" fmla="*/ 60139 w 134255"/>
                <a:gd name="connsiteY17" fmla="*/ 4549 h 81709"/>
                <a:gd name="connsiteX18" fmla="*/ 61421 w 134255"/>
                <a:gd name="connsiteY18" fmla="*/ 5895 h 81709"/>
                <a:gd name="connsiteX19" fmla="*/ 56857 w 134255"/>
                <a:gd name="connsiteY19" fmla="*/ 8452 h 81709"/>
                <a:gd name="connsiteX20" fmla="*/ 57342 w 134255"/>
                <a:gd name="connsiteY20" fmla="*/ 10415 h 81709"/>
                <a:gd name="connsiteX21" fmla="*/ 64328 w 134255"/>
                <a:gd name="connsiteY21" fmla="*/ 11148 h 81709"/>
                <a:gd name="connsiteX22" fmla="*/ 68124 w 134255"/>
                <a:gd name="connsiteY22" fmla="*/ 14270 h 81709"/>
                <a:gd name="connsiteX23" fmla="*/ 70992 w 134255"/>
                <a:gd name="connsiteY23" fmla="*/ 14257 h 81709"/>
                <a:gd name="connsiteX24" fmla="*/ 90603 w 134255"/>
                <a:gd name="connsiteY24" fmla="*/ 307 h 81709"/>
                <a:gd name="connsiteX25" fmla="*/ 92161 w 134255"/>
                <a:gd name="connsiteY25" fmla="*/ 4586 h 81709"/>
                <a:gd name="connsiteX26" fmla="*/ 91482 w 134255"/>
                <a:gd name="connsiteY26" fmla="*/ 7607 h 81709"/>
                <a:gd name="connsiteX27" fmla="*/ 88277 w 134255"/>
                <a:gd name="connsiteY27" fmla="*/ 9821 h 81709"/>
                <a:gd name="connsiteX28" fmla="*/ 93414 w 134255"/>
                <a:gd name="connsiteY28" fmla="*/ 13157 h 81709"/>
                <a:gd name="connsiteX29" fmla="*/ 99607 w 134255"/>
                <a:gd name="connsiteY29" fmla="*/ 10263 h 81709"/>
                <a:gd name="connsiteX30" fmla="*/ 103650 w 134255"/>
                <a:gd name="connsiteY30" fmla="*/ 18417 h 81709"/>
                <a:gd name="connsiteX31" fmla="*/ 107696 w 134255"/>
                <a:gd name="connsiteY31" fmla="*/ 22142 h 81709"/>
                <a:gd name="connsiteX32" fmla="*/ 128990 w 134255"/>
                <a:gd name="connsiteY32" fmla="*/ 21872 h 81709"/>
                <a:gd name="connsiteX33" fmla="*/ 132762 w 134255"/>
                <a:gd name="connsiteY33" fmla="*/ 25953 h 81709"/>
                <a:gd name="connsiteX34" fmla="*/ 129983 w 134255"/>
                <a:gd name="connsiteY34" fmla="*/ 31773 h 81709"/>
                <a:gd name="connsiteX35" fmla="*/ 126291 w 134255"/>
                <a:gd name="connsiteY35" fmla="*/ 37311 h 81709"/>
                <a:gd name="connsiteX36" fmla="*/ 111102 w 134255"/>
                <a:gd name="connsiteY36" fmla="*/ 42898 h 81709"/>
                <a:gd name="connsiteX37" fmla="*/ 115562 w 134255"/>
                <a:gd name="connsiteY37" fmla="*/ 45366 h 81709"/>
                <a:gd name="connsiteX38" fmla="*/ 117587 w 134255"/>
                <a:gd name="connsiteY38" fmla="*/ 51895 h 81709"/>
                <a:gd name="connsiteX39" fmla="*/ 108335 w 134255"/>
                <a:gd name="connsiteY39" fmla="*/ 57428 h 81709"/>
                <a:gd name="connsiteX40" fmla="*/ 98585 w 134255"/>
                <a:gd name="connsiteY40" fmla="*/ 60111 h 81709"/>
                <a:gd name="connsiteX41" fmla="*/ 97001 w 134255"/>
                <a:gd name="connsiteY41" fmla="*/ 57189 h 81709"/>
                <a:gd name="connsiteX42" fmla="*/ 87399 w 134255"/>
                <a:gd name="connsiteY42" fmla="*/ 61443 h 81709"/>
                <a:gd name="connsiteX43" fmla="*/ 80726 w 134255"/>
                <a:gd name="connsiteY43" fmla="*/ 61253 h 81709"/>
                <a:gd name="connsiteX44" fmla="*/ 70022 w 134255"/>
                <a:gd name="connsiteY44" fmla="*/ 64162 h 81709"/>
                <a:gd name="connsiteX45" fmla="*/ 62138 w 134255"/>
                <a:gd name="connsiteY45" fmla="*/ 61565 h 81709"/>
                <a:gd name="connsiteX46" fmla="*/ 52584 w 134255"/>
                <a:gd name="connsiteY46" fmla="*/ 66213 h 81709"/>
                <a:gd name="connsiteX47" fmla="*/ 54540 w 134255"/>
                <a:gd name="connsiteY47" fmla="*/ 69285 h 81709"/>
                <a:gd name="connsiteX48" fmla="*/ 48142 w 134255"/>
                <a:gd name="connsiteY48" fmla="*/ 70722 h 81709"/>
                <a:gd name="connsiteX49" fmla="*/ 50077 w 134255"/>
                <a:gd name="connsiteY49" fmla="*/ 75957 h 81709"/>
                <a:gd name="connsiteX50" fmla="*/ 45537 w 134255"/>
                <a:gd name="connsiteY50" fmla="*/ 76210 h 81709"/>
                <a:gd name="connsiteX51" fmla="*/ 41593 w 134255"/>
                <a:gd name="connsiteY51" fmla="*/ 81678 h 81709"/>
                <a:gd name="connsiteX52" fmla="*/ 35254 w 134255"/>
                <a:gd name="connsiteY52" fmla="*/ 78536 h 81709"/>
                <a:gd name="connsiteX53" fmla="*/ 26086 w 134255"/>
                <a:gd name="connsiteY53" fmla="*/ 77713 h 81709"/>
                <a:gd name="connsiteX54" fmla="*/ 20687 w 134255"/>
                <a:gd name="connsiteY54" fmla="*/ 73621 h 81709"/>
                <a:gd name="connsiteX55" fmla="*/ 12996 w 134255"/>
                <a:gd name="connsiteY55" fmla="*/ 73920 h 81709"/>
                <a:gd name="connsiteX56" fmla="*/ 10379 w 134255"/>
                <a:gd name="connsiteY56" fmla="*/ 69087 h 81709"/>
                <a:gd name="connsiteX57" fmla="*/ 12601 w 134255"/>
                <a:gd name="connsiteY57" fmla="*/ 63190 h 81709"/>
                <a:gd name="connsiteX58" fmla="*/ 9248 w 134255"/>
                <a:gd name="connsiteY58" fmla="*/ 59930 h 81709"/>
                <a:gd name="connsiteX59" fmla="*/ 8532 w 134255"/>
                <a:gd name="connsiteY59" fmla="*/ 52240 h 81709"/>
                <a:gd name="connsiteX60" fmla="*/ 683 w 134255"/>
                <a:gd name="connsiteY60" fmla="*/ 47696 h 81709"/>
                <a:gd name="connsiteX0" fmla="*/ 683 w 134255"/>
                <a:gd name="connsiteY0" fmla="*/ 51029 h 85042"/>
                <a:gd name="connsiteX1" fmla="*/ 4206 w 134255"/>
                <a:gd name="connsiteY1" fmla="*/ 47163 h 85042"/>
                <a:gd name="connsiteX2" fmla="*/ 13786 w 134255"/>
                <a:gd name="connsiteY2" fmla="*/ 47092 h 85042"/>
                <a:gd name="connsiteX3" fmla="*/ 17936 w 134255"/>
                <a:gd name="connsiteY3" fmla="*/ 41177 h 85042"/>
                <a:gd name="connsiteX4" fmla="*/ 24349 w 134255"/>
                <a:gd name="connsiteY4" fmla="*/ 40198 h 85042"/>
                <a:gd name="connsiteX5" fmla="*/ 26849 w 134255"/>
                <a:gd name="connsiteY5" fmla="*/ 33092 h 85042"/>
                <a:gd name="connsiteX6" fmla="*/ 27550 w 134255"/>
                <a:gd name="connsiteY6" fmla="*/ 29598 h 85042"/>
                <a:gd name="connsiteX7" fmla="*/ 32552 w 134255"/>
                <a:gd name="connsiteY7" fmla="*/ 25325 h 85042"/>
                <a:gd name="connsiteX8" fmla="*/ 34621 w 134255"/>
                <a:gd name="connsiteY8" fmla="*/ 22658 h 85042"/>
                <a:gd name="connsiteX9" fmla="*/ 34537 w 134255"/>
                <a:gd name="connsiteY9" fmla="*/ 19038 h 85042"/>
                <a:gd name="connsiteX10" fmla="*/ 32166 w 134255"/>
                <a:gd name="connsiteY10" fmla="*/ 15209 h 85042"/>
                <a:gd name="connsiteX11" fmla="*/ 37615 w 134255"/>
                <a:gd name="connsiteY11" fmla="*/ 7239 h 85042"/>
                <a:gd name="connsiteX12" fmla="*/ 42426 w 134255"/>
                <a:gd name="connsiteY12" fmla="*/ 10864 h 85042"/>
                <a:gd name="connsiteX13" fmla="*/ 46353 w 134255"/>
                <a:gd name="connsiteY13" fmla="*/ 11400 h 85042"/>
                <a:gd name="connsiteX14" fmla="*/ 49174 w 134255"/>
                <a:gd name="connsiteY14" fmla="*/ 8838 h 85042"/>
                <a:gd name="connsiteX15" fmla="*/ 52072 w 134255"/>
                <a:gd name="connsiteY15" fmla="*/ 10658 h 85042"/>
                <a:gd name="connsiteX16" fmla="*/ 54359 w 134255"/>
                <a:gd name="connsiteY16" fmla="*/ 6366 h 85042"/>
                <a:gd name="connsiteX17" fmla="*/ 60139 w 134255"/>
                <a:gd name="connsiteY17" fmla="*/ 7882 h 85042"/>
                <a:gd name="connsiteX18" fmla="*/ 61421 w 134255"/>
                <a:gd name="connsiteY18" fmla="*/ 9228 h 85042"/>
                <a:gd name="connsiteX19" fmla="*/ 56857 w 134255"/>
                <a:gd name="connsiteY19" fmla="*/ 11785 h 85042"/>
                <a:gd name="connsiteX20" fmla="*/ 57342 w 134255"/>
                <a:gd name="connsiteY20" fmla="*/ 13748 h 85042"/>
                <a:gd name="connsiteX21" fmla="*/ 64328 w 134255"/>
                <a:gd name="connsiteY21" fmla="*/ 14481 h 85042"/>
                <a:gd name="connsiteX22" fmla="*/ 68124 w 134255"/>
                <a:gd name="connsiteY22" fmla="*/ 17603 h 85042"/>
                <a:gd name="connsiteX23" fmla="*/ 92058 w 134255"/>
                <a:gd name="connsiteY23" fmla="*/ 707 h 85042"/>
                <a:gd name="connsiteX24" fmla="*/ 90603 w 134255"/>
                <a:gd name="connsiteY24" fmla="*/ 3640 h 85042"/>
                <a:gd name="connsiteX25" fmla="*/ 92161 w 134255"/>
                <a:gd name="connsiteY25" fmla="*/ 7919 h 85042"/>
                <a:gd name="connsiteX26" fmla="*/ 91482 w 134255"/>
                <a:gd name="connsiteY26" fmla="*/ 10940 h 85042"/>
                <a:gd name="connsiteX27" fmla="*/ 88277 w 134255"/>
                <a:gd name="connsiteY27" fmla="*/ 13154 h 85042"/>
                <a:gd name="connsiteX28" fmla="*/ 93414 w 134255"/>
                <a:gd name="connsiteY28" fmla="*/ 16490 h 85042"/>
                <a:gd name="connsiteX29" fmla="*/ 99607 w 134255"/>
                <a:gd name="connsiteY29" fmla="*/ 13596 h 85042"/>
                <a:gd name="connsiteX30" fmla="*/ 103650 w 134255"/>
                <a:gd name="connsiteY30" fmla="*/ 21750 h 85042"/>
                <a:gd name="connsiteX31" fmla="*/ 107696 w 134255"/>
                <a:gd name="connsiteY31" fmla="*/ 25475 h 85042"/>
                <a:gd name="connsiteX32" fmla="*/ 128990 w 134255"/>
                <a:gd name="connsiteY32" fmla="*/ 25205 h 85042"/>
                <a:gd name="connsiteX33" fmla="*/ 132762 w 134255"/>
                <a:gd name="connsiteY33" fmla="*/ 29286 h 85042"/>
                <a:gd name="connsiteX34" fmla="*/ 129983 w 134255"/>
                <a:gd name="connsiteY34" fmla="*/ 35106 h 85042"/>
                <a:gd name="connsiteX35" fmla="*/ 126291 w 134255"/>
                <a:gd name="connsiteY35" fmla="*/ 40644 h 85042"/>
                <a:gd name="connsiteX36" fmla="*/ 111102 w 134255"/>
                <a:gd name="connsiteY36" fmla="*/ 46231 h 85042"/>
                <a:gd name="connsiteX37" fmla="*/ 115562 w 134255"/>
                <a:gd name="connsiteY37" fmla="*/ 48699 h 85042"/>
                <a:gd name="connsiteX38" fmla="*/ 117587 w 134255"/>
                <a:gd name="connsiteY38" fmla="*/ 55228 h 85042"/>
                <a:gd name="connsiteX39" fmla="*/ 108335 w 134255"/>
                <a:gd name="connsiteY39" fmla="*/ 60761 h 85042"/>
                <a:gd name="connsiteX40" fmla="*/ 98585 w 134255"/>
                <a:gd name="connsiteY40" fmla="*/ 63444 h 85042"/>
                <a:gd name="connsiteX41" fmla="*/ 97001 w 134255"/>
                <a:gd name="connsiteY41" fmla="*/ 60522 h 85042"/>
                <a:gd name="connsiteX42" fmla="*/ 87399 w 134255"/>
                <a:gd name="connsiteY42" fmla="*/ 64776 h 85042"/>
                <a:gd name="connsiteX43" fmla="*/ 80726 w 134255"/>
                <a:gd name="connsiteY43" fmla="*/ 64586 h 85042"/>
                <a:gd name="connsiteX44" fmla="*/ 70022 w 134255"/>
                <a:gd name="connsiteY44" fmla="*/ 67495 h 85042"/>
                <a:gd name="connsiteX45" fmla="*/ 62138 w 134255"/>
                <a:gd name="connsiteY45" fmla="*/ 64898 h 85042"/>
                <a:gd name="connsiteX46" fmla="*/ 52584 w 134255"/>
                <a:gd name="connsiteY46" fmla="*/ 69546 h 85042"/>
                <a:gd name="connsiteX47" fmla="*/ 54540 w 134255"/>
                <a:gd name="connsiteY47" fmla="*/ 72618 h 85042"/>
                <a:gd name="connsiteX48" fmla="*/ 48142 w 134255"/>
                <a:gd name="connsiteY48" fmla="*/ 74055 h 85042"/>
                <a:gd name="connsiteX49" fmla="*/ 50077 w 134255"/>
                <a:gd name="connsiteY49" fmla="*/ 79290 h 85042"/>
                <a:gd name="connsiteX50" fmla="*/ 45537 w 134255"/>
                <a:gd name="connsiteY50" fmla="*/ 79543 h 85042"/>
                <a:gd name="connsiteX51" fmla="*/ 41593 w 134255"/>
                <a:gd name="connsiteY51" fmla="*/ 85011 h 85042"/>
                <a:gd name="connsiteX52" fmla="*/ 35254 w 134255"/>
                <a:gd name="connsiteY52" fmla="*/ 81869 h 85042"/>
                <a:gd name="connsiteX53" fmla="*/ 26086 w 134255"/>
                <a:gd name="connsiteY53" fmla="*/ 81046 h 85042"/>
                <a:gd name="connsiteX54" fmla="*/ 20687 w 134255"/>
                <a:gd name="connsiteY54" fmla="*/ 76954 h 85042"/>
                <a:gd name="connsiteX55" fmla="*/ 12996 w 134255"/>
                <a:gd name="connsiteY55" fmla="*/ 77253 h 85042"/>
                <a:gd name="connsiteX56" fmla="*/ 10379 w 134255"/>
                <a:gd name="connsiteY56" fmla="*/ 72420 h 85042"/>
                <a:gd name="connsiteX57" fmla="*/ 12601 w 134255"/>
                <a:gd name="connsiteY57" fmla="*/ 66523 h 85042"/>
                <a:gd name="connsiteX58" fmla="*/ 9248 w 134255"/>
                <a:gd name="connsiteY58" fmla="*/ 63263 h 85042"/>
                <a:gd name="connsiteX59" fmla="*/ 8532 w 134255"/>
                <a:gd name="connsiteY59" fmla="*/ 55573 h 85042"/>
                <a:gd name="connsiteX60" fmla="*/ 683 w 134255"/>
                <a:gd name="connsiteY60" fmla="*/ 51029 h 85042"/>
                <a:gd name="connsiteX0" fmla="*/ 683 w 134255"/>
                <a:gd name="connsiteY0" fmla="*/ 55641 h 89654"/>
                <a:gd name="connsiteX1" fmla="*/ 4206 w 134255"/>
                <a:gd name="connsiteY1" fmla="*/ 51775 h 89654"/>
                <a:gd name="connsiteX2" fmla="*/ 13786 w 134255"/>
                <a:gd name="connsiteY2" fmla="*/ 51704 h 89654"/>
                <a:gd name="connsiteX3" fmla="*/ 17936 w 134255"/>
                <a:gd name="connsiteY3" fmla="*/ 45789 h 89654"/>
                <a:gd name="connsiteX4" fmla="*/ 24349 w 134255"/>
                <a:gd name="connsiteY4" fmla="*/ 44810 h 89654"/>
                <a:gd name="connsiteX5" fmla="*/ 26849 w 134255"/>
                <a:gd name="connsiteY5" fmla="*/ 37704 h 89654"/>
                <a:gd name="connsiteX6" fmla="*/ 27550 w 134255"/>
                <a:gd name="connsiteY6" fmla="*/ 34210 h 89654"/>
                <a:gd name="connsiteX7" fmla="*/ 32552 w 134255"/>
                <a:gd name="connsiteY7" fmla="*/ 29937 h 89654"/>
                <a:gd name="connsiteX8" fmla="*/ 34621 w 134255"/>
                <a:gd name="connsiteY8" fmla="*/ 27270 h 89654"/>
                <a:gd name="connsiteX9" fmla="*/ 34537 w 134255"/>
                <a:gd name="connsiteY9" fmla="*/ 23650 h 89654"/>
                <a:gd name="connsiteX10" fmla="*/ 32166 w 134255"/>
                <a:gd name="connsiteY10" fmla="*/ 19821 h 89654"/>
                <a:gd name="connsiteX11" fmla="*/ 37615 w 134255"/>
                <a:gd name="connsiteY11" fmla="*/ 11851 h 89654"/>
                <a:gd name="connsiteX12" fmla="*/ 42426 w 134255"/>
                <a:gd name="connsiteY12" fmla="*/ 15476 h 89654"/>
                <a:gd name="connsiteX13" fmla="*/ 46353 w 134255"/>
                <a:gd name="connsiteY13" fmla="*/ 16012 h 89654"/>
                <a:gd name="connsiteX14" fmla="*/ 49174 w 134255"/>
                <a:gd name="connsiteY14" fmla="*/ 13450 h 89654"/>
                <a:gd name="connsiteX15" fmla="*/ 52072 w 134255"/>
                <a:gd name="connsiteY15" fmla="*/ 15270 h 89654"/>
                <a:gd name="connsiteX16" fmla="*/ 54359 w 134255"/>
                <a:gd name="connsiteY16" fmla="*/ 10978 h 89654"/>
                <a:gd name="connsiteX17" fmla="*/ 60139 w 134255"/>
                <a:gd name="connsiteY17" fmla="*/ 12494 h 89654"/>
                <a:gd name="connsiteX18" fmla="*/ 61421 w 134255"/>
                <a:gd name="connsiteY18" fmla="*/ 13840 h 89654"/>
                <a:gd name="connsiteX19" fmla="*/ 56857 w 134255"/>
                <a:gd name="connsiteY19" fmla="*/ 16397 h 89654"/>
                <a:gd name="connsiteX20" fmla="*/ 57342 w 134255"/>
                <a:gd name="connsiteY20" fmla="*/ 18360 h 89654"/>
                <a:gd name="connsiteX21" fmla="*/ 64328 w 134255"/>
                <a:gd name="connsiteY21" fmla="*/ 19093 h 89654"/>
                <a:gd name="connsiteX22" fmla="*/ 89302 w 134255"/>
                <a:gd name="connsiteY22" fmla="*/ 532 h 89654"/>
                <a:gd name="connsiteX23" fmla="*/ 92058 w 134255"/>
                <a:gd name="connsiteY23" fmla="*/ 5319 h 89654"/>
                <a:gd name="connsiteX24" fmla="*/ 90603 w 134255"/>
                <a:gd name="connsiteY24" fmla="*/ 8252 h 89654"/>
                <a:gd name="connsiteX25" fmla="*/ 92161 w 134255"/>
                <a:gd name="connsiteY25" fmla="*/ 12531 h 89654"/>
                <a:gd name="connsiteX26" fmla="*/ 91482 w 134255"/>
                <a:gd name="connsiteY26" fmla="*/ 15552 h 89654"/>
                <a:gd name="connsiteX27" fmla="*/ 88277 w 134255"/>
                <a:gd name="connsiteY27" fmla="*/ 17766 h 89654"/>
                <a:gd name="connsiteX28" fmla="*/ 93414 w 134255"/>
                <a:gd name="connsiteY28" fmla="*/ 21102 h 89654"/>
                <a:gd name="connsiteX29" fmla="*/ 99607 w 134255"/>
                <a:gd name="connsiteY29" fmla="*/ 18208 h 89654"/>
                <a:gd name="connsiteX30" fmla="*/ 103650 w 134255"/>
                <a:gd name="connsiteY30" fmla="*/ 26362 h 89654"/>
                <a:gd name="connsiteX31" fmla="*/ 107696 w 134255"/>
                <a:gd name="connsiteY31" fmla="*/ 30087 h 89654"/>
                <a:gd name="connsiteX32" fmla="*/ 128990 w 134255"/>
                <a:gd name="connsiteY32" fmla="*/ 29817 h 89654"/>
                <a:gd name="connsiteX33" fmla="*/ 132762 w 134255"/>
                <a:gd name="connsiteY33" fmla="*/ 33898 h 89654"/>
                <a:gd name="connsiteX34" fmla="*/ 129983 w 134255"/>
                <a:gd name="connsiteY34" fmla="*/ 39718 h 89654"/>
                <a:gd name="connsiteX35" fmla="*/ 126291 w 134255"/>
                <a:gd name="connsiteY35" fmla="*/ 45256 h 89654"/>
                <a:gd name="connsiteX36" fmla="*/ 111102 w 134255"/>
                <a:gd name="connsiteY36" fmla="*/ 50843 h 89654"/>
                <a:gd name="connsiteX37" fmla="*/ 115562 w 134255"/>
                <a:gd name="connsiteY37" fmla="*/ 53311 h 89654"/>
                <a:gd name="connsiteX38" fmla="*/ 117587 w 134255"/>
                <a:gd name="connsiteY38" fmla="*/ 59840 h 89654"/>
                <a:gd name="connsiteX39" fmla="*/ 108335 w 134255"/>
                <a:gd name="connsiteY39" fmla="*/ 65373 h 89654"/>
                <a:gd name="connsiteX40" fmla="*/ 98585 w 134255"/>
                <a:gd name="connsiteY40" fmla="*/ 68056 h 89654"/>
                <a:gd name="connsiteX41" fmla="*/ 97001 w 134255"/>
                <a:gd name="connsiteY41" fmla="*/ 65134 h 89654"/>
                <a:gd name="connsiteX42" fmla="*/ 87399 w 134255"/>
                <a:gd name="connsiteY42" fmla="*/ 69388 h 89654"/>
                <a:gd name="connsiteX43" fmla="*/ 80726 w 134255"/>
                <a:gd name="connsiteY43" fmla="*/ 69198 h 89654"/>
                <a:gd name="connsiteX44" fmla="*/ 70022 w 134255"/>
                <a:gd name="connsiteY44" fmla="*/ 72107 h 89654"/>
                <a:gd name="connsiteX45" fmla="*/ 62138 w 134255"/>
                <a:gd name="connsiteY45" fmla="*/ 69510 h 89654"/>
                <a:gd name="connsiteX46" fmla="*/ 52584 w 134255"/>
                <a:gd name="connsiteY46" fmla="*/ 74158 h 89654"/>
                <a:gd name="connsiteX47" fmla="*/ 54540 w 134255"/>
                <a:gd name="connsiteY47" fmla="*/ 77230 h 89654"/>
                <a:gd name="connsiteX48" fmla="*/ 48142 w 134255"/>
                <a:gd name="connsiteY48" fmla="*/ 78667 h 89654"/>
                <a:gd name="connsiteX49" fmla="*/ 50077 w 134255"/>
                <a:gd name="connsiteY49" fmla="*/ 83902 h 89654"/>
                <a:gd name="connsiteX50" fmla="*/ 45537 w 134255"/>
                <a:gd name="connsiteY50" fmla="*/ 84155 h 89654"/>
                <a:gd name="connsiteX51" fmla="*/ 41593 w 134255"/>
                <a:gd name="connsiteY51" fmla="*/ 89623 h 89654"/>
                <a:gd name="connsiteX52" fmla="*/ 35254 w 134255"/>
                <a:gd name="connsiteY52" fmla="*/ 86481 h 89654"/>
                <a:gd name="connsiteX53" fmla="*/ 26086 w 134255"/>
                <a:gd name="connsiteY53" fmla="*/ 85658 h 89654"/>
                <a:gd name="connsiteX54" fmla="*/ 20687 w 134255"/>
                <a:gd name="connsiteY54" fmla="*/ 81566 h 89654"/>
                <a:gd name="connsiteX55" fmla="*/ 12996 w 134255"/>
                <a:gd name="connsiteY55" fmla="*/ 81865 h 89654"/>
                <a:gd name="connsiteX56" fmla="*/ 10379 w 134255"/>
                <a:gd name="connsiteY56" fmla="*/ 77032 h 89654"/>
                <a:gd name="connsiteX57" fmla="*/ 12601 w 134255"/>
                <a:gd name="connsiteY57" fmla="*/ 71135 h 89654"/>
                <a:gd name="connsiteX58" fmla="*/ 9248 w 134255"/>
                <a:gd name="connsiteY58" fmla="*/ 67875 h 89654"/>
                <a:gd name="connsiteX59" fmla="*/ 8532 w 134255"/>
                <a:gd name="connsiteY59" fmla="*/ 60185 h 89654"/>
                <a:gd name="connsiteX60" fmla="*/ 683 w 134255"/>
                <a:gd name="connsiteY60" fmla="*/ 55641 h 89654"/>
                <a:gd name="connsiteX0" fmla="*/ 683 w 134255"/>
                <a:gd name="connsiteY0" fmla="*/ 55450 h 89463"/>
                <a:gd name="connsiteX1" fmla="*/ 4206 w 134255"/>
                <a:gd name="connsiteY1" fmla="*/ 51584 h 89463"/>
                <a:gd name="connsiteX2" fmla="*/ 13786 w 134255"/>
                <a:gd name="connsiteY2" fmla="*/ 51513 h 89463"/>
                <a:gd name="connsiteX3" fmla="*/ 17936 w 134255"/>
                <a:gd name="connsiteY3" fmla="*/ 45598 h 89463"/>
                <a:gd name="connsiteX4" fmla="*/ 24349 w 134255"/>
                <a:gd name="connsiteY4" fmla="*/ 44619 h 89463"/>
                <a:gd name="connsiteX5" fmla="*/ 26849 w 134255"/>
                <a:gd name="connsiteY5" fmla="*/ 37513 h 89463"/>
                <a:gd name="connsiteX6" fmla="*/ 27550 w 134255"/>
                <a:gd name="connsiteY6" fmla="*/ 34019 h 89463"/>
                <a:gd name="connsiteX7" fmla="*/ 32552 w 134255"/>
                <a:gd name="connsiteY7" fmla="*/ 29746 h 89463"/>
                <a:gd name="connsiteX8" fmla="*/ 34621 w 134255"/>
                <a:gd name="connsiteY8" fmla="*/ 27079 h 89463"/>
                <a:gd name="connsiteX9" fmla="*/ 34537 w 134255"/>
                <a:gd name="connsiteY9" fmla="*/ 23459 h 89463"/>
                <a:gd name="connsiteX10" fmla="*/ 32166 w 134255"/>
                <a:gd name="connsiteY10" fmla="*/ 19630 h 89463"/>
                <a:gd name="connsiteX11" fmla="*/ 37615 w 134255"/>
                <a:gd name="connsiteY11" fmla="*/ 11660 h 89463"/>
                <a:gd name="connsiteX12" fmla="*/ 42426 w 134255"/>
                <a:gd name="connsiteY12" fmla="*/ 15285 h 89463"/>
                <a:gd name="connsiteX13" fmla="*/ 46353 w 134255"/>
                <a:gd name="connsiteY13" fmla="*/ 15821 h 89463"/>
                <a:gd name="connsiteX14" fmla="*/ 49174 w 134255"/>
                <a:gd name="connsiteY14" fmla="*/ 13259 h 89463"/>
                <a:gd name="connsiteX15" fmla="*/ 52072 w 134255"/>
                <a:gd name="connsiteY15" fmla="*/ 15079 h 89463"/>
                <a:gd name="connsiteX16" fmla="*/ 54359 w 134255"/>
                <a:gd name="connsiteY16" fmla="*/ 10787 h 89463"/>
                <a:gd name="connsiteX17" fmla="*/ 60139 w 134255"/>
                <a:gd name="connsiteY17" fmla="*/ 12303 h 89463"/>
                <a:gd name="connsiteX18" fmla="*/ 61421 w 134255"/>
                <a:gd name="connsiteY18" fmla="*/ 13649 h 89463"/>
                <a:gd name="connsiteX19" fmla="*/ 56857 w 134255"/>
                <a:gd name="connsiteY19" fmla="*/ 16206 h 89463"/>
                <a:gd name="connsiteX20" fmla="*/ 57342 w 134255"/>
                <a:gd name="connsiteY20" fmla="*/ 18169 h 89463"/>
                <a:gd name="connsiteX21" fmla="*/ 64328 w 134255"/>
                <a:gd name="connsiteY21" fmla="*/ 18902 h 89463"/>
                <a:gd name="connsiteX22" fmla="*/ 89302 w 134255"/>
                <a:gd name="connsiteY22" fmla="*/ 341 h 89463"/>
                <a:gd name="connsiteX23" fmla="*/ 96989 w 134255"/>
                <a:gd name="connsiteY23" fmla="*/ 6744 h 89463"/>
                <a:gd name="connsiteX24" fmla="*/ 92058 w 134255"/>
                <a:gd name="connsiteY24" fmla="*/ 5128 h 89463"/>
                <a:gd name="connsiteX25" fmla="*/ 90603 w 134255"/>
                <a:gd name="connsiteY25" fmla="*/ 8061 h 89463"/>
                <a:gd name="connsiteX26" fmla="*/ 92161 w 134255"/>
                <a:gd name="connsiteY26" fmla="*/ 12340 h 89463"/>
                <a:gd name="connsiteX27" fmla="*/ 91482 w 134255"/>
                <a:gd name="connsiteY27" fmla="*/ 15361 h 89463"/>
                <a:gd name="connsiteX28" fmla="*/ 88277 w 134255"/>
                <a:gd name="connsiteY28" fmla="*/ 17575 h 89463"/>
                <a:gd name="connsiteX29" fmla="*/ 93414 w 134255"/>
                <a:gd name="connsiteY29" fmla="*/ 20911 h 89463"/>
                <a:gd name="connsiteX30" fmla="*/ 99607 w 134255"/>
                <a:gd name="connsiteY30" fmla="*/ 18017 h 89463"/>
                <a:gd name="connsiteX31" fmla="*/ 103650 w 134255"/>
                <a:gd name="connsiteY31" fmla="*/ 26171 h 89463"/>
                <a:gd name="connsiteX32" fmla="*/ 107696 w 134255"/>
                <a:gd name="connsiteY32" fmla="*/ 29896 h 89463"/>
                <a:gd name="connsiteX33" fmla="*/ 128990 w 134255"/>
                <a:gd name="connsiteY33" fmla="*/ 29626 h 89463"/>
                <a:gd name="connsiteX34" fmla="*/ 132762 w 134255"/>
                <a:gd name="connsiteY34" fmla="*/ 33707 h 89463"/>
                <a:gd name="connsiteX35" fmla="*/ 129983 w 134255"/>
                <a:gd name="connsiteY35" fmla="*/ 39527 h 89463"/>
                <a:gd name="connsiteX36" fmla="*/ 126291 w 134255"/>
                <a:gd name="connsiteY36" fmla="*/ 45065 h 89463"/>
                <a:gd name="connsiteX37" fmla="*/ 111102 w 134255"/>
                <a:gd name="connsiteY37" fmla="*/ 50652 h 89463"/>
                <a:gd name="connsiteX38" fmla="*/ 115562 w 134255"/>
                <a:gd name="connsiteY38" fmla="*/ 53120 h 89463"/>
                <a:gd name="connsiteX39" fmla="*/ 117587 w 134255"/>
                <a:gd name="connsiteY39" fmla="*/ 59649 h 89463"/>
                <a:gd name="connsiteX40" fmla="*/ 108335 w 134255"/>
                <a:gd name="connsiteY40" fmla="*/ 65182 h 89463"/>
                <a:gd name="connsiteX41" fmla="*/ 98585 w 134255"/>
                <a:gd name="connsiteY41" fmla="*/ 67865 h 89463"/>
                <a:gd name="connsiteX42" fmla="*/ 97001 w 134255"/>
                <a:gd name="connsiteY42" fmla="*/ 64943 h 89463"/>
                <a:gd name="connsiteX43" fmla="*/ 87399 w 134255"/>
                <a:gd name="connsiteY43" fmla="*/ 69197 h 89463"/>
                <a:gd name="connsiteX44" fmla="*/ 80726 w 134255"/>
                <a:gd name="connsiteY44" fmla="*/ 69007 h 89463"/>
                <a:gd name="connsiteX45" fmla="*/ 70022 w 134255"/>
                <a:gd name="connsiteY45" fmla="*/ 71916 h 89463"/>
                <a:gd name="connsiteX46" fmla="*/ 62138 w 134255"/>
                <a:gd name="connsiteY46" fmla="*/ 69319 h 89463"/>
                <a:gd name="connsiteX47" fmla="*/ 52584 w 134255"/>
                <a:gd name="connsiteY47" fmla="*/ 73967 h 89463"/>
                <a:gd name="connsiteX48" fmla="*/ 54540 w 134255"/>
                <a:gd name="connsiteY48" fmla="*/ 77039 h 89463"/>
                <a:gd name="connsiteX49" fmla="*/ 48142 w 134255"/>
                <a:gd name="connsiteY49" fmla="*/ 78476 h 89463"/>
                <a:gd name="connsiteX50" fmla="*/ 50077 w 134255"/>
                <a:gd name="connsiteY50" fmla="*/ 83711 h 89463"/>
                <a:gd name="connsiteX51" fmla="*/ 45537 w 134255"/>
                <a:gd name="connsiteY51" fmla="*/ 83964 h 89463"/>
                <a:gd name="connsiteX52" fmla="*/ 41593 w 134255"/>
                <a:gd name="connsiteY52" fmla="*/ 89432 h 89463"/>
                <a:gd name="connsiteX53" fmla="*/ 35254 w 134255"/>
                <a:gd name="connsiteY53" fmla="*/ 86290 h 89463"/>
                <a:gd name="connsiteX54" fmla="*/ 26086 w 134255"/>
                <a:gd name="connsiteY54" fmla="*/ 85467 h 89463"/>
                <a:gd name="connsiteX55" fmla="*/ 20687 w 134255"/>
                <a:gd name="connsiteY55" fmla="*/ 81375 h 89463"/>
                <a:gd name="connsiteX56" fmla="*/ 12996 w 134255"/>
                <a:gd name="connsiteY56" fmla="*/ 81674 h 89463"/>
                <a:gd name="connsiteX57" fmla="*/ 10379 w 134255"/>
                <a:gd name="connsiteY57" fmla="*/ 76841 h 89463"/>
                <a:gd name="connsiteX58" fmla="*/ 12601 w 134255"/>
                <a:gd name="connsiteY58" fmla="*/ 70944 h 89463"/>
                <a:gd name="connsiteX59" fmla="*/ 9248 w 134255"/>
                <a:gd name="connsiteY59" fmla="*/ 67684 h 89463"/>
                <a:gd name="connsiteX60" fmla="*/ 8532 w 134255"/>
                <a:gd name="connsiteY60" fmla="*/ 59994 h 89463"/>
                <a:gd name="connsiteX61" fmla="*/ 683 w 134255"/>
                <a:gd name="connsiteY61" fmla="*/ 55450 h 89463"/>
                <a:gd name="connsiteX0" fmla="*/ 683 w 134255"/>
                <a:gd name="connsiteY0" fmla="*/ 55552 h 89565"/>
                <a:gd name="connsiteX1" fmla="*/ 4206 w 134255"/>
                <a:gd name="connsiteY1" fmla="*/ 51686 h 89565"/>
                <a:gd name="connsiteX2" fmla="*/ 13786 w 134255"/>
                <a:gd name="connsiteY2" fmla="*/ 51615 h 89565"/>
                <a:gd name="connsiteX3" fmla="*/ 17936 w 134255"/>
                <a:gd name="connsiteY3" fmla="*/ 45700 h 89565"/>
                <a:gd name="connsiteX4" fmla="*/ 24349 w 134255"/>
                <a:gd name="connsiteY4" fmla="*/ 44721 h 89565"/>
                <a:gd name="connsiteX5" fmla="*/ 26849 w 134255"/>
                <a:gd name="connsiteY5" fmla="*/ 37615 h 89565"/>
                <a:gd name="connsiteX6" fmla="*/ 27550 w 134255"/>
                <a:gd name="connsiteY6" fmla="*/ 34121 h 89565"/>
                <a:gd name="connsiteX7" fmla="*/ 32552 w 134255"/>
                <a:gd name="connsiteY7" fmla="*/ 29848 h 89565"/>
                <a:gd name="connsiteX8" fmla="*/ 34621 w 134255"/>
                <a:gd name="connsiteY8" fmla="*/ 27181 h 89565"/>
                <a:gd name="connsiteX9" fmla="*/ 34537 w 134255"/>
                <a:gd name="connsiteY9" fmla="*/ 23561 h 89565"/>
                <a:gd name="connsiteX10" fmla="*/ 32166 w 134255"/>
                <a:gd name="connsiteY10" fmla="*/ 19732 h 89565"/>
                <a:gd name="connsiteX11" fmla="*/ 37615 w 134255"/>
                <a:gd name="connsiteY11" fmla="*/ 11762 h 89565"/>
                <a:gd name="connsiteX12" fmla="*/ 42426 w 134255"/>
                <a:gd name="connsiteY12" fmla="*/ 15387 h 89565"/>
                <a:gd name="connsiteX13" fmla="*/ 46353 w 134255"/>
                <a:gd name="connsiteY13" fmla="*/ 15923 h 89565"/>
                <a:gd name="connsiteX14" fmla="*/ 49174 w 134255"/>
                <a:gd name="connsiteY14" fmla="*/ 13361 h 89565"/>
                <a:gd name="connsiteX15" fmla="*/ 52072 w 134255"/>
                <a:gd name="connsiteY15" fmla="*/ 15181 h 89565"/>
                <a:gd name="connsiteX16" fmla="*/ 54359 w 134255"/>
                <a:gd name="connsiteY16" fmla="*/ 10889 h 89565"/>
                <a:gd name="connsiteX17" fmla="*/ 60139 w 134255"/>
                <a:gd name="connsiteY17" fmla="*/ 12405 h 89565"/>
                <a:gd name="connsiteX18" fmla="*/ 61421 w 134255"/>
                <a:gd name="connsiteY18" fmla="*/ 13751 h 89565"/>
                <a:gd name="connsiteX19" fmla="*/ 56857 w 134255"/>
                <a:gd name="connsiteY19" fmla="*/ 16308 h 89565"/>
                <a:gd name="connsiteX20" fmla="*/ 57342 w 134255"/>
                <a:gd name="connsiteY20" fmla="*/ 18271 h 89565"/>
                <a:gd name="connsiteX21" fmla="*/ 64328 w 134255"/>
                <a:gd name="connsiteY21" fmla="*/ 19004 h 89565"/>
                <a:gd name="connsiteX22" fmla="*/ 89302 w 134255"/>
                <a:gd name="connsiteY22" fmla="*/ 443 h 89565"/>
                <a:gd name="connsiteX23" fmla="*/ 98189 w 134255"/>
                <a:gd name="connsiteY23" fmla="*/ 5877 h 89565"/>
                <a:gd name="connsiteX24" fmla="*/ 96989 w 134255"/>
                <a:gd name="connsiteY24" fmla="*/ 6846 h 89565"/>
                <a:gd name="connsiteX25" fmla="*/ 92058 w 134255"/>
                <a:gd name="connsiteY25" fmla="*/ 5230 h 89565"/>
                <a:gd name="connsiteX26" fmla="*/ 90603 w 134255"/>
                <a:gd name="connsiteY26" fmla="*/ 8163 h 89565"/>
                <a:gd name="connsiteX27" fmla="*/ 92161 w 134255"/>
                <a:gd name="connsiteY27" fmla="*/ 12442 h 89565"/>
                <a:gd name="connsiteX28" fmla="*/ 91482 w 134255"/>
                <a:gd name="connsiteY28" fmla="*/ 15463 h 89565"/>
                <a:gd name="connsiteX29" fmla="*/ 88277 w 134255"/>
                <a:gd name="connsiteY29" fmla="*/ 17677 h 89565"/>
                <a:gd name="connsiteX30" fmla="*/ 93414 w 134255"/>
                <a:gd name="connsiteY30" fmla="*/ 21013 h 89565"/>
                <a:gd name="connsiteX31" fmla="*/ 99607 w 134255"/>
                <a:gd name="connsiteY31" fmla="*/ 18119 h 89565"/>
                <a:gd name="connsiteX32" fmla="*/ 103650 w 134255"/>
                <a:gd name="connsiteY32" fmla="*/ 26273 h 89565"/>
                <a:gd name="connsiteX33" fmla="*/ 107696 w 134255"/>
                <a:gd name="connsiteY33" fmla="*/ 29998 h 89565"/>
                <a:gd name="connsiteX34" fmla="*/ 128990 w 134255"/>
                <a:gd name="connsiteY34" fmla="*/ 29728 h 89565"/>
                <a:gd name="connsiteX35" fmla="*/ 132762 w 134255"/>
                <a:gd name="connsiteY35" fmla="*/ 33809 h 89565"/>
                <a:gd name="connsiteX36" fmla="*/ 129983 w 134255"/>
                <a:gd name="connsiteY36" fmla="*/ 39629 h 89565"/>
                <a:gd name="connsiteX37" fmla="*/ 126291 w 134255"/>
                <a:gd name="connsiteY37" fmla="*/ 45167 h 89565"/>
                <a:gd name="connsiteX38" fmla="*/ 111102 w 134255"/>
                <a:gd name="connsiteY38" fmla="*/ 50754 h 89565"/>
                <a:gd name="connsiteX39" fmla="*/ 115562 w 134255"/>
                <a:gd name="connsiteY39" fmla="*/ 53222 h 89565"/>
                <a:gd name="connsiteX40" fmla="*/ 117587 w 134255"/>
                <a:gd name="connsiteY40" fmla="*/ 59751 h 89565"/>
                <a:gd name="connsiteX41" fmla="*/ 108335 w 134255"/>
                <a:gd name="connsiteY41" fmla="*/ 65284 h 89565"/>
                <a:gd name="connsiteX42" fmla="*/ 98585 w 134255"/>
                <a:gd name="connsiteY42" fmla="*/ 67967 h 89565"/>
                <a:gd name="connsiteX43" fmla="*/ 97001 w 134255"/>
                <a:gd name="connsiteY43" fmla="*/ 65045 h 89565"/>
                <a:gd name="connsiteX44" fmla="*/ 87399 w 134255"/>
                <a:gd name="connsiteY44" fmla="*/ 69299 h 89565"/>
                <a:gd name="connsiteX45" fmla="*/ 80726 w 134255"/>
                <a:gd name="connsiteY45" fmla="*/ 69109 h 89565"/>
                <a:gd name="connsiteX46" fmla="*/ 70022 w 134255"/>
                <a:gd name="connsiteY46" fmla="*/ 72018 h 89565"/>
                <a:gd name="connsiteX47" fmla="*/ 62138 w 134255"/>
                <a:gd name="connsiteY47" fmla="*/ 69421 h 89565"/>
                <a:gd name="connsiteX48" fmla="*/ 52584 w 134255"/>
                <a:gd name="connsiteY48" fmla="*/ 74069 h 89565"/>
                <a:gd name="connsiteX49" fmla="*/ 54540 w 134255"/>
                <a:gd name="connsiteY49" fmla="*/ 77141 h 89565"/>
                <a:gd name="connsiteX50" fmla="*/ 48142 w 134255"/>
                <a:gd name="connsiteY50" fmla="*/ 78578 h 89565"/>
                <a:gd name="connsiteX51" fmla="*/ 50077 w 134255"/>
                <a:gd name="connsiteY51" fmla="*/ 83813 h 89565"/>
                <a:gd name="connsiteX52" fmla="*/ 45537 w 134255"/>
                <a:gd name="connsiteY52" fmla="*/ 84066 h 89565"/>
                <a:gd name="connsiteX53" fmla="*/ 41593 w 134255"/>
                <a:gd name="connsiteY53" fmla="*/ 89534 h 89565"/>
                <a:gd name="connsiteX54" fmla="*/ 35254 w 134255"/>
                <a:gd name="connsiteY54" fmla="*/ 86392 h 89565"/>
                <a:gd name="connsiteX55" fmla="*/ 26086 w 134255"/>
                <a:gd name="connsiteY55" fmla="*/ 85569 h 89565"/>
                <a:gd name="connsiteX56" fmla="*/ 20687 w 134255"/>
                <a:gd name="connsiteY56" fmla="*/ 81477 h 89565"/>
                <a:gd name="connsiteX57" fmla="*/ 12996 w 134255"/>
                <a:gd name="connsiteY57" fmla="*/ 81776 h 89565"/>
                <a:gd name="connsiteX58" fmla="*/ 10379 w 134255"/>
                <a:gd name="connsiteY58" fmla="*/ 76943 h 89565"/>
                <a:gd name="connsiteX59" fmla="*/ 12601 w 134255"/>
                <a:gd name="connsiteY59" fmla="*/ 71046 h 89565"/>
                <a:gd name="connsiteX60" fmla="*/ 9248 w 134255"/>
                <a:gd name="connsiteY60" fmla="*/ 67786 h 89565"/>
                <a:gd name="connsiteX61" fmla="*/ 8532 w 134255"/>
                <a:gd name="connsiteY61" fmla="*/ 60096 h 89565"/>
                <a:gd name="connsiteX62" fmla="*/ 683 w 134255"/>
                <a:gd name="connsiteY62" fmla="*/ 55552 h 89565"/>
                <a:gd name="connsiteX0" fmla="*/ 683 w 134255"/>
                <a:gd name="connsiteY0" fmla="*/ 60543 h 94556"/>
                <a:gd name="connsiteX1" fmla="*/ 4206 w 134255"/>
                <a:gd name="connsiteY1" fmla="*/ 56677 h 94556"/>
                <a:gd name="connsiteX2" fmla="*/ 13786 w 134255"/>
                <a:gd name="connsiteY2" fmla="*/ 56606 h 94556"/>
                <a:gd name="connsiteX3" fmla="*/ 17936 w 134255"/>
                <a:gd name="connsiteY3" fmla="*/ 50691 h 94556"/>
                <a:gd name="connsiteX4" fmla="*/ 24349 w 134255"/>
                <a:gd name="connsiteY4" fmla="*/ 49712 h 94556"/>
                <a:gd name="connsiteX5" fmla="*/ 26849 w 134255"/>
                <a:gd name="connsiteY5" fmla="*/ 42606 h 94556"/>
                <a:gd name="connsiteX6" fmla="*/ 27550 w 134255"/>
                <a:gd name="connsiteY6" fmla="*/ 39112 h 94556"/>
                <a:gd name="connsiteX7" fmla="*/ 32552 w 134255"/>
                <a:gd name="connsiteY7" fmla="*/ 34839 h 94556"/>
                <a:gd name="connsiteX8" fmla="*/ 34621 w 134255"/>
                <a:gd name="connsiteY8" fmla="*/ 32172 h 94556"/>
                <a:gd name="connsiteX9" fmla="*/ 34537 w 134255"/>
                <a:gd name="connsiteY9" fmla="*/ 28552 h 94556"/>
                <a:gd name="connsiteX10" fmla="*/ 32166 w 134255"/>
                <a:gd name="connsiteY10" fmla="*/ 24723 h 94556"/>
                <a:gd name="connsiteX11" fmla="*/ 37615 w 134255"/>
                <a:gd name="connsiteY11" fmla="*/ 16753 h 94556"/>
                <a:gd name="connsiteX12" fmla="*/ 42426 w 134255"/>
                <a:gd name="connsiteY12" fmla="*/ 20378 h 94556"/>
                <a:gd name="connsiteX13" fmla="*/ 46353 w 134255"/>
                <a:gd name="connsiteY13" fmla="*/ 20914 h 94556"/>
                <a:gd name="connsiteX14" fmla="*/ 49174 w 134255"/>
                <a:gd name="connsiteY14" fmla="*/ 18352 h 94556"/>
                <a:gd name="connsiteX15" fmla="*/ 52072 w 134255"/>
                <a:gd name="connsiteY15" fmla="*/ 20172 h 94556"/>
                <a:gd name="connsiteX16" fmla="*/ 54359 w 134255"/>
                <a:gd name="connsiteY16" fmla="*/ 15880 h 94556"/>
                <a:gd name="connsiteX17" fmla="*/ 60139 w 134255"/>
                <a:gd name="connsiteY17" fmla="*/ 17396 h 94556"/>
                <a:gd name="connsiteX18" fmla="*/ 61421 w 134255"/>
                <a:gd name="connsiteY18" fmla="*/ 18742 h 94556"/>
                <a:gd name="connsiteX19" fmla="*/ 56857 w 134255"/>
                <a:gd name="connsiteY19" fmla="*/ 21299 h 94556"/>
                <a:gd name="connsiteX20" fmla="*/ 57342 w 134255"/>
                <a:gd name="connsiteY20" fmla="*/ 23262 h 94556"/>
                <a:gd name="connsiteX21" fmla="*/ 64328 w 134255"/>
                <a:gd name="connsiteY21" fmla="*/ 23995 h 94556"/>
                <a:gd name="connsiteX22" fmla="*/ 81777 w 134255"/>
                <a:gd name="connsiteY22" fmla="*/ 271 h 94556"/>
                <a:gd name="connsiteX23" fmla="*/ 98189 w 134255"/>
                <a:gd name="connsiteY23" fmla="*/ 10868 h 94556"/>
                <a:gd name="connsiteX24" fmla="*/ 96989 w 134255"/>
                <a:gd name="connsiteY24" fmla="*/ 11837 h 94556"/>
                <a:gd name="connsiteX25" fmla="*/ 92058 w 134255"/>
                <a:gd name="connsiteY25" fmla="*/ 10221 h 94556"/>
                <a:gd name="connsiteX26" fmla="*/ 90603 w 134255"/>
                <a:gd name="connsiteY26" fmla="*/ 13154 h 94556"/>
                <a:gd name="connsiteX27" fmla="*/ 92161 w 134255"/>
                <a:gd name="connsiteY27" fmla="*/ 17433 h 94556"/>
                <a:gd name="connsiteX28" fmla="*/ 91482 w 134255"/>
                <a:gd name="connsiteY28" fmla="*/ 20454 h 94556"/>
                <a:gd name="connsiteX29" fmla="*/ 88277 w 134255"/>
                <a:gd name="connsiteY29" fmla="*/ 22668 h 94556"/>
                <a:gd name="connsiteX30" fmla="*/ 93414 w 134255"/>
                <a:gd name="connsiteY30" fmla="*/ 26004 h 94556"/>
                <a:gd name="connsiteX31" fmla="*/ 99607 w 134255"/>
                <a:gd name="connsiteY31" fmla="*/ 23110 h 94556"/>
                <a:gd name="connsiteX32" fmla="*/ 103650 w 134255"/>
                <a:gd name="connsiteY32" fmla="*/ 31264 h 94556"/>
                <a:gd name="connsiteX33" fmla="*/ 107696 w 134255"/>
                <a:gd name="connsiteY33" fmla="*/ 34989 h 94556"/>
                <a:gd name="connsiteX34" fmla="*/ 128990 w 134255"/>
                <a:gd name="connsiteY34" fmla="*/ 34719 h 94556"/>
                <a:gd name="connsiteX35" fmla="*/ 132762 w 134255"/>
                <a:gd name="connsiteY35" fmla="*/ 38800 h 94556"/>
                <a:gd name="connsiteX36" fmla="*/ 129983 w 134255"/>
                <a:gd name="connsiteY36" fmla="*/ 44620 h 94556"/>
                <a:gd name="connsiteX37" fmla="*/ 126291 w 134255"/>
                <a:gd name="connsiteY37" fmla="*/ 50158 h 94556"/>
                <a:gd name="connsiteX38" fmla="*/ 111102 w 134255"/>
                <a:gd name="connsiteY38" fmla="*/ 55745 h 94556"/>
                <a:gd name="connsiteX39" fmla="*/ 115562 w 134255"/>
                <a:gd name="connsiteY39" fmla="*/ 58213 h 94556"/>
                <a:gd name="connsiteX40" fmla="*/ 117587 w 134255"/>
                <a:gd name="connsiteY40" fmla="*/ 64742 h 94556"/>
                <a:gd name="connsiteX41" fmla="*/ 108335 w 134255"/>
                <a:gd name="connsiteY41" fmla="*/ 70275 h 94556"/>
                <a:gd name="connsiteX42" fmla="*/ 98585 w 134255"/>
                <a:gd name="connsiteY42" fmla="*/ 72958 h 94556"/>
                <a:gd name="connsiteX43" fmla="*/ 97001 w 134255"/>
                <a:gd name="connsiteY43" fmla="*/ 70036 h 94556"/>
                <a:gd name="connsiteX44" fmla="*/ 87399 w 134255"/>
                <a:gd name="connsiteY44" fmla="*/ 74290 h 94556"/>
                <a:gd name="connsiteX45" fmla="*/ 80726 w 134255"/>
                <a:gd name="connsiteY45" fmla="*/ 74100 h 94556"/>
                <a:gd name="connsiteX46" fmla="*/ 70022 w 134255"/>
                <a:gd name="connsiteY46" fmla="*/ 77009 h 94556"/>
                <a:gd name="connsiteX47" fmla="*/ 62138 w 134255"/>
                <a:gd name="connsiteY47" fmla="*/ 74412 h 94556"/>
                <a:gd name="connsiteX48" fmla="*/ 52584 w 134255"/>
                <a:gd name="connsiteY48" fmla="*/ 79060 h 94556"/>
                <a:gd name="connsiteX49" fmla="*/ 54540 w 134255"/>
                <a:gd name="connsiteY49" fmla="*/ 82132 h 94556"/>
                <a:gd name="connsiteX50" fmla="*/ 48142 w 134255"/>
                <a:gd name="connsiteY50" fmla="*/ 83569 h 94556"/>
                <a:gd name="connsiteX51" fmla="*/ 50077 w 134255"/>
                <a:gd name="connsiteY51" fmla="*/ 88804 h 94556"/>
                <a:gd name="connsiteX52" fmla="*/ 45537 w 134255"/>
                <a:gd name="connsiteY52" fmla="*/ 89057 h 94556"/>
                <a:gd name="connsiteX53" fmla="*/ 41593 w 134255"/>
                <a:gd name="connsiteY53" fmla="*/ 94525 h 94556"/>
                <a:gd name="connsiteX54" fmla="*/ 35254 w 134255"/>
                <a:gd name="connsiteY54" fmla="*/ 91383 h 94556"/>
                <a:gd name="connsiteX55" fmla="*/ 26086 w 134255"/>
                <a:gd name="connsiteY55" fmla="*/ 90560 h 94556"/>
                <a:gd name="connsiteX56" fmla="*/ 20687 w 134255"/>
                <a:gd name="connsiteY56" fmla="*/ 86468 h 94556"/>
                <a:gd name="connsiteX57" fmla="*/ 12996 w 134255"/>
                <a:gd name="connsiteY57" fmla="*/ 86767 h 94556"/>
                <a:gd name="connsiteX58" fmla="*/ 10379 w 134255"/>
                <a:gd name="connsiteY58" fmla="*/ 81934 h 94556"/>
                <a:gd name="connsiteX59" fmla="*/ 12601 w 134255"/>
                <a:gd name="connsiteY59" fmla="*/ 76037 h 94556"/>
                <a:gd name="connsiteX60" fmla="*/ 9248 w 134255"/>
                <a:gd name="connsiteY60" fmla="*/ 72777 h 94556"/>
                <a:gd name="connsiteX61" fmla="*/ 8532 w 134255"/>
                <a:gd name="connsiteY61" fmla="*/ 65087 h 94556"/>
                <a:gd name="connsiteX62" fmla="*/ 683 w 134255"/>
                <a:gd name="connsiteY62" fmla="*/ 60543 h 94556"/>
                <a:gd name="connsiteX0" fmla="*/ 683 w 134255"/>
                <a:gd name="connsiteY0" fmla="*/ 60715 h 94728"/>
                <a:gd name="connsiteX1" fmla="*/ 4206 w 134255"/>
                <a:gd name="connsiteY1" fmla="*/ 56849 h 94728"/>
                <a:gd name="connsiteX2" fmla="*/ 13786 w 134255"/>
                <a:gd name="connsiteY2" fmla="*/ 56778 h 94728"/>
                <a:gd name="connsiteX3" fmla="*/ 17936 w 134255"/>
                <a:gd name="connsiteY3" fmla="*/ 50863 h 94728"/>
                <a:gd name="connsiteX4" fmla="*/ 24349 w 134255"/>
                <a:gd name="connsiteY4" fmla="*/ 49884 h 94728"/>
                <a:gd name="connsiteX5" fmla="*/ 26849 w 134255"/>
                <a:gd name="connsiteY5" fmla="*/ 42778 h 94728"/>
                <a:gd name="connsiteX6" fmla="*/ 27550 w 134255"/>
                <a:gd name="connsiteY6" fmla="*/ 39284 h 94728"/>
                <a:gd name="connsiteX7" fmla="*/ 32552 w 134255"/>
                <a:gd name="connsiteY7" fmla="*/ 35011 h 94728"/>
                <a:gd name="connsiteX8" fmla="*/ 34621 w 134255"/>
                <a:gd name="connsiteY8" fmla="*/ 32344 h 94728"/>
                <a:gd name="connsiteX9" fmla="*/ 34537 w 134255"/>
                <a:gd name="connsiteY9" fmla="*/ 28724 h 94728"/>
                <a:gd name="connsiteX10" fmla="*/ 32166 w 134255"/>
                <a:gd name="connsiteY10" fmla="*/ 24895 h 94728"/>
                <a:gd name="connsiteX11" fmla="*/ 37615 w 134255"/>
                <a:gd name="connsiteY11" fmla="*/ 16925 h 94728"/>
                <a:gd name="connsiteX12" fmla="*/ 42426 w 134255"/>
                <a:gd name="connsiteY12" fmla="*/ 20550 h 94728"/>
                <a:gd name="connsiteX13" fmla="*/ 46353 w 134255"/>
                <a:gd name="connsiteY13" fmla="*/ 21086 h 94728"/>
                <a:gd name="connsiteX14" fmla="*/ 49174 w 134255"/>
                <a:gd name="connsiteY14" fmla="*/ 18524 h 94728"/>
                <a:gd name="connsiteX15" fmla="*/ 52072 w 134255"/>
                <a:gd name="connsiteY15" fmla="*/ 20344 h 94728"/>
                <a:gd name="connsiteX16" fmla="*/ 54359 w 134255"/>
                <a:gd name="connsiteY16" fmla="*/ 16052 h 94728"/>
                <a:gd name="connsiteX17" fmla="*/ 60139 w 134255"/>
                <a:gd name="connsiteY17" fmla="*/ 17568 h 94728"/>
                <a:gd name="connsiteX18" fmla="*/ 61421 w 134255"/>
                <a:gd name="connsiteY18" fmla="*/ 18914 h 94728"/>
                <a:gd name="connsiteX19" fmla="*/ 56857 w 134255"/>
                <a:gd name="connsiteY19" fmla="*/ 21471 h 94728"/>
                <a:gd name="connsiteX20" fmla="*/ 57342 w 134255"/>
                <a:gd name="connsiteY20" fmla="*/ 23434 h 94728"/>
                <a:gd name="connsiteX21" fmla="*/ 64328 w 134255"/>
                <a:gd name="connsiteY21" fmla="*/ 24167 h 94728"/>
                <a:gd name="connsiteX22" fmla="*/ 84727 w 134255"/>
                <a:gd name="connsiteY22" fmla="*/ 4232 h 94728"/>
                <a:gd name="connsiteX23" fmla="*/ 81777 w 134255"/>
                <a:gd name="connsiteY23" fmla="*/ 443 h 94728"/>
                <a:gd name="connsiteX24" fmla="*/ 98189 w 134255"/>
                <a:gd name="connsiteY24" fmla="*/ 11040 h 94728"/>
                <a:gd name="connsiteX25" fmla="*/ 96989 w 134255"/>
                <a:gd name="connsiteY25" fmla="*/ 12009 h 94728"/>
                <a:gd name="connsiteX26" fmla="*/ 92058 w 134255"/>
                <a:gd name="connsiteY26" fmla="*/ 10393 h 94728"/>
                <a:gd name="connsiteX27" fmla="*/ 90603 w 134255"/>
                <a:gd name="connsiteY27" fmla="*/ 13326 h 94728"/>
                <a:gd name="connsiteX28" fmla="*/ 92161 w 134255"/>
                <a:gd name="connsiteY28" fmla="*/ 17605 h 94728"/>
                <a:gd name="connsiteX29" fmla="*/ 91482 w 134255"/>
                <a:gd name="connsiteY29" fmla="*/ 20626 h 94728"/>
                <a:gd name="connsiteX30" fmla="*/ 88277 w 134255"/>
                <a:gd name="connsiteY30" fmla="*/ 22840 h 94728"/>
                <a:gd name="connsiteX31" fmla="*/ 93414 w 134255"/>
                <a:gd name="connsiteY31" fmla="*/ 26176 h 94728"/>
                <a:gd name="connsiteX32" fmla="*/ 99607 w 134255"/>
                <a:gd name="connsiteY32" fmla="*/ 23282 h 94728"/>
                <a:gd name="connsiteX33" fmla="*/ 103650 w 134255"/>
                <a:gd name="connsiteY33" fmla="*/ 31436 h 94728"/>
                <a:gd name="connsiteX34" fmla="*/ 107696 w 134255"/>
                <a:gd name="connsiteY34" fmla="*/ 35161 h 94728"/>
                <a:gd name="connsiteX35" fmla="*/ 128990 w 134255"/>
                <a:gd name="connsiteY35" fmla="*/ 34891 h 94728"/>
                <a:gd name="connsiteX36" fmla="*/ 132762 w 134255"/>
                <a:gd name="connsiteY36" fmla="*/ 38972 h 94728"/>
                <a:gd name="connsiteX37" fmla="*/ 129983 w 134255"/>
                <a:gd name="connsiteY37" fmla="*/ 44792 h 94728"/>
                <a:gd name="connsiteX38" fmla="*/ 126291 w 134255"/>
                <a:gd name="connsiteY38" fmla="*/ 50330 h 94728"/>
                <a:gd name="connsiteX39" fmla="*/ 111102 w 134255"/>
                <a:gd name="connsiteY39" fmla="*/ 55917 h 94728"/>
                <a:gd name="connsiteX40" fmla="*/ 115562 w 134255"/>
                <a:gd name="connsiteY40" fmla="*/ 58385 h 94728"/>
                <a:gd name="connsiteX41" fmla="*/ 117587 w 134255"/>
                <a:gd name="connsiteY41" fmla="*/ 64914 h 94728"/>
                <a:gd name="connsiteX42" fmla="*/ 108335 w 134255"/>
                <a:gd name="connsiteY42" fmla="*/ 70447 h 94728"/>
                <a:gd name="connsiteX43" fmla="*/ 98585 w 134255"/>
                <a:gd name="connsiteY43" fmla="*/ 73130 h 94728"/>
                <a:gd name="connsiteX44" fmla="*/ 97001 w 134255"/>
                <a:gd name="connsiteY44" fmla="*/ 70208 h 94728"/>
                <a:gd name="connsiteX45" fmla="*/ 87399 w 134255"/>
                <a:gd name="connsiteY45" fmla="*/ 74462 h 94728"/>
                <a:gd name="connsiteX46" fmla="*/ 80726 w 134255"/>
                <a:gd name="connsiteY46" fmla="*/ 74272 h 94728"/>
                <a:gd name="connsiteX47" fmla="*/ 70022 w 134255"/>
                <a:gd name="connsiteY47" fmla="*/ 77181 h 94728"/>
                <a:gd name="connsiteX48" fmla="*/ 62138 w 134255"/>
                <a:gd name="connsiteY48" fmla="*/ 74584 h 94728"/>
                <a:gd name="connsiteX49" fmla="*/ 52584 w 134255"/>
                <a:gd name="connsiteY49" fmla="*/ 79232 h 94728"/>
                <a:gd name="connsiteX50" fmla="*/ 54540 w 134255"/>
                <a:gd name="connsiteY50" fmla="*/ 82304 h 94728"/>
                <a:gd name="connsiteX51" fmla="*/ 48142 w 134255"/>
                <a:gd name="connsiteY51" fmla="*/ 83741 h 94728"/>
                <a:gd name="connsiteX52" fmla="*/ 50077 w 134255"/>
                <a:gd name="connsiteY52" fmla="*/ 88976 h 94728"/>
                <a:gd name="connsiteX53" fmla="*/ 45537 w 134255"/>
                <a:gd name="connsiteY53" fmla="*/ 89229 h 94728"/>
                <a:gd name="connsiteX54" fmla="*/ 41593 w 134255"/>
                <a:gd name="connsiteY54" fmla="*/ 94697 h 94728"/>
                <a:gd name="connsiteX55" fmla="*/ 35254 w 134255"/>
                <a:gd name="connsiteY55" fmla="*/ 91555 h 94728"/>
                <a:gd name="connsiteX56" fmla="*/ 26086 w 134255"/>
                <a:gd name="connsiteY56" fmla="*/ 90732 h 94728"/>
                <a:gd name="connsiteX57" fmla="*/ 20687 w 134255"/>
                <a:gd name="connsiteY57" fmla="*/ 86640 h 94728"/>
                <a:gd name="connsiteX58" fmla="*/ 12996 w 134255"/>
                <a:gd name="connsiteY58" fmla="*/ 86939 h 94728"/>
                <a:gd name="connsiteX59" fmla="*/ 10379 w 134255"/>
                <a:gd name="connsiteY59" fmla="*/ 82106 h 94728"/>
                <a:gd name="connsiteX60" fmla="*/ 12601 w 134255"/>
                <a:gd name="connsiteY60" fmla="*/ 76209 h 94728"/>
                <a:gd name="connsiteX61" fmla="*/ 9248 w 134255"/>
                <a:gd name="connsiteY61" fmla="*/ 72949 h 94728"/>
                <a:gd name="connsiteX62" fmla="*/ 8532 w 134255"/>
                <a:gd name="connsiteY62" fmla="*/ 65259 h 94728"/>
                <a:gd name="connsiteX63" fmla="*/ 683 w 134255"/>
                <a:gd name="connsiteY63" fmla="*/ 60715 h 94728"/>
                <a:gd name="connsiteX0" fmla="*/ 683 w 134255"/>
                <a:gd name="connsiteY0" fmla="*/ 60577 h 94590"/>
                <a:gd name="connsiteX1" fmla="*/ 4206 w 134255"/>
                <a:gd name="connsiteY1" fmla="*/ 56711 h 94590"/>
                <a:gd name="connsiteX2" fmla="*/ 13786 w 134255"/>
                <a:gd name="connsiteY2" fmla="*/ 56640 h 94590"/>
                <a:gd name="connsiteX3" fmla="*/ 17936 w 134255"/>
                <a:gd name="connsiteY3" fmla="*/ 50725 h 94590"/>
                <a:gd name="connsiteX4" fmla="*/ 24349 w 134255"/>
                <a:gd name="connsiteY4" fmla="*/ 49746 h 94590"/>
                <a:gd name="connsiteX5" fmla="*/ 26849 w 134255"/>
                <a:gd name="connsiteY5" fmla="*/ 42640 h 94590"/>
                <a:gd name="connsiteX6" fmla="*/ 27550 w 134255"/>
                <a:gd name="connsiteY6" fmla="*/ 39146 h 94590"/>
                <a:gd name="connsiteX7" fmla="*/ 32552 w 134255"/>
                <a:gd name="connsiteY7" fmla="*/ 34873 h 94590"/>
                <a:gd name="connsiteX8" fmla="*/ 34621 w 134255"/>
                <a:gd name="connsiteY8" fmla="*/ 32206 h 94590"/>
                <a:gd name="connsiteX9" fmla="*/ 34537 w 134255"/>
                <a:gd name="connsiteY9" fmla="*/ 28586 h 94590"/>
                <a:gd name="connsiteX10" fmla="*/ 32166 w 134255"/>
                <a:gd name="connsiteY10" fmla="*/ 24757 h 94590"/>
                <a:gd name="connsiteX11" fmla="*/ 37615 w 134255"/>
                <a:gd name="connsiteY11" fmla="*/ 16787 h 94590"/>
                <a:gd name="connsiteX12" fmla="*/ 42426 w 134255"/>
                <a:gd name="connsiteY12" fmla="*/ 20412 h 94590"/>
                <a:gd name="connsiteX13" fmla="*/ 46353 w 134255"/>
                <a:gd name="connsiteY13" fmla="*/ 20948 h 94590"/>
                <a:gd name="connsiteX14" fmla="*/ 49174 w 134255"/>
                <a:gd name="connsiteY14" fmla="*/ 18386 h 94590"/>
                <a:gd name="connsiteX15" fmla="*/ 52072 w 134255"/>
                <a:gd name="connsiteY15" fmla="*/ 20206 h 94590"/>
                <a:gd name="connsiteX16" fmla="*/ 54359 w 134255"/>
                <a:gd name="connsiteY16" fmla="*/ 15914 h 94590"/>
                <a:gd name="connsiteX17" fmla="*/ 60139 w 134255"/>
                <a:gd name="connsiteY17" fmla="*/ 17430 h 94590"/>
                <a:gd name="connsiteX18" fmla="*/ 61421 w 134255"/>
                <a:gd name="connsiteY18" fmla="*/ 18776 h 94590"/>
                <a:gd name="connsiteX19" fmla="*/ 56857 w 134255"/>
                <a:gd name="connsiteY19" fmla="*/ 21333 h 94590"/>
                <a:gd name="connsiteX20" fmla="*/ 57342 w 134255"/>
                <a:gd name="connsiteY20" fmla="*/ 23296 h 94590"/>
                <a:gd name="connsiteX21" fmla="*/ 64328 w 134255"/>
                <a:gd name="connsiteY21" fmla="*/ 24029 h 94590"/>
                <a:gd name="connsiteX22" fmla="*/ 81909 w 134255"/>
                <a:gd name="connsiteY22" fmla="*/ 4789 h 94590"/>
                <a:gd name="connsiteX23" fmla="*/ 81777 w 134255"/>
                <a:gd name="connsiteY23" fmla="*/ 305 h 94590"/>
                <a:gd name="connsiteX24" fmla="*/ 98189 w 134255"/>
                <a:gd name="connsiteY24" fmla="*/ 10902 h 94590"/>
                <a:gd name="connsiteX25" fmla="*/ 96989 w 134255"/>
                <a:gd name="connsiteY25" fmla="*/ 11871 h 94590"/>
                <a:gd name="connsiteX26" fmla="*/ 92058 w 134255"/>
                <a:gd name="connsiteY26" fmla="*/ 10255 h 94590"/>
                <a:gd name="connsiteX27" fmla="*/ 90603 w 134255"/>
                <a:gd name="connsiteY27" fmla="*/ 13188 h 94590"/>
                <a:gd name="connsiteX28" fmla="*/ 92161 w 134255"/>
                <a:gd name="connsiteY28" fmla="*/ 17467 h 94590"/>
                <a:gd name="connsiteX29" fmla="*/ 91482 w 134255"/>
                <a:gd name="connsiteY29" fmla="*/ 20488 h 94590"/>
                <a:gd name="connsiteX30" fmla="*/ 88277 w 134255"/>
                <a:gd name="connsiteY30" fmla="*/ 22702 h 94590"/>
                <a:gd name="connsiteX31" fmla="*/ 93414 w 134255"/>
                <a:gd name="connsiteY31" fmla="*/ 26038 h 94590"/>
                <a:gd name="connsiteX32" fmla="*/ 99607 w 134255"/>
                <a:gd name="connsiteY32" fmla="*/ 23144 h 94590"/>
                <a:gd name="connsiteX33" fmla="*/ 103650 w 134255"/>
                <a:gd name="connsiteY33" fmla="*/ 31298 h 94590"/>
                <a:gd name="connsiteX34" fmla="*/ 107696 w 134255"/>
                <a:gd name="connsiteY34" fmla="*/ 35023 h 94590"/>
                <a:gd name="connsiteX35" fmla="*/ 128990 w 134255"/>
                <a:gd name="connsiteY35" fmla="*/ 34753 h 94590"/>
                <a:gd name="connsiteX36" fmla="*/ 132762 w 134255"/>
                <a:gd name="connsiteY36" fmla="*/ 38834 h 94590"/>
                <a:gd name="connsiteX37" fmla="*/ 129983 w 134255"/>
                <a:gd name="connsiteY37" fmla="*/ 44654 h 94590"/>
                <a:gd name="connsiteX38" fmla="*/ 126291 w 134255"/>
                <a:gd name="connsiteY38" fmla="*/ 50192 h 94590"/>
                <a:gd name="connsiteX39" fmla="*/ 111102 w 134255"/>
                <a:gd name="connsiteY39" fmla="*/ 55779 h 94590"/>
                <a:gd name="connsiteX40" fmla="*/ 115562 w 134255"/>
                <a:gd name="connsiteY40" fmla="*/ 58247 h 94590"/>
                <a:gd name="connsiteX41" fmla="*/ 117587 w 134255"/>
                <a:gd name="connsiteY41" fmla="*/ 64776 h 94590"/>
                <a:gd name="connsiteX42" fmla="*/ 108335 w 134255"/>
                <a:gd name="connsiteY42" fmla="*/ 70309 h 94590"/>
                <a:gd name="connsiteX43" fmla="*/ 98585 w 134255"/>
                <a:gd name="connsiteY43" fmla="*/ 72992 h 94590"/>
                <a:gd name="connsiteX44" fmla="*/ 97001 w 134255"/>
                <a:gd name="connsiteY44" fmla="*/ 70070 h 94590"/>
                <a:gd name="connsiteX45" fmla="*/ 87399 w 134255"/>
                <a:gd name="connsiteY45" fmla="*/ 74324 h 94590"/>
                <a:gd name="connsiteX46" fmla="*/ 80726 w 134255"/>
                <a:gd name="connsiteY46" fmla="*/ 74134 h 94590"/>
                <a:gd name="connsiteX47" fmla="*/ 70022 w 134255"/>
                <a:gd name="connsiteY47" fmla="*/ 77043 h 94590"/>
                <a:gd name="connsiteX48" fmla="*/ 62138 w 134255"/>
                <a:gd name="connsiteY48" fmla="*/ 74446 h 94590"/>
                <a:gd name="connsiteX49" fmla="*/ 52584 w 134255"/>
                <a:gd name="connsiteY49" fmla="*/ 79094 h 94590"/>
                <a:gd name="connsiteX50" fmla="*/ 54540 w 134255"/>
                <a:gd name="connsiteY50" fmla="*/ 82166 h 94590"/>
                <a:gd name="connsiteX51" fmla="*/ 48142 w 134255"/>
                <a:gd name="connsiteY51" fmla="*/ 83603 h 94590"/>
                <a:gd name="connsiteX52" fmla="*/ 50077 w 134255"/>
                <a:gd name="connsiteY52" fmla="*/ 88838 h 94590"/>
                <a:gd name="connsiteX53" fmla="*/ 45537 w 134255"/>
                <a:gd name="connsiteY53" fmla="*/ 89091 h 94590"/>
                <a:gd name="connsiteX54" fmla="*/ 41593 w 134255"/>
                <a:gd name="connsiteY54" fmla="*/ 94559 h 94590"/>
                <a:gd name="connsiteX55" fmla="*/ 35254 w 134255"/>
                <a:gd name="connsiteY55" fmla="*/ 91417 h 94590"/>
                <a:gd name="connsiteX56" fmla="*/ 26086 w 134255"/>
                <a:gd name="connsiteY56" fmla="*/ 90594 h 94590"/>
                <a:gd name="connsiteX57" fmla="*/ 20687 w 134255"/>
                <a:gd name="connsiteY57" fmla="*/ 86502 h 94590"/>
                <a:gd name="connsiteX58" fmla="*/ 12996 w 134255"/>
                <a:gd name="connsiteY58" fmla="*/ 86801 h 94590"/>
                <a:gd name="connsiteX59" fmla="*/ 10379 w 134255"/>
                <a:gd name="connsiteY59" fmla="*/ 81968 h 94590"/>
                <a:gd name="connsiteX60" fmla="*/ 12601 w 134255"/>
                <a:gd name="connsiteY60" fmla="*/ 76071 h 94590"/>
                <a:gd name="connsiteX61" fmla="*/ 9248 w 134255"/>
                <a:gd name="connsiteY61" fmla="*/ 72811 h 94590"/>
                <a:gd name="connsiteX62" fmla="*/ 8532 w 134255"/>
                <a:gd name="connsiteY62" fmla="*/ 65121 h 94590"/>
                <a:gd name="connsiteX63" fmla="*/ 683 w 134255"/>
                <a:gd name="connsiteY63" fmla="*/ 60577 h 94590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63258 w 134255"/>
                <a:gd name="connsiteY23" fmla="*/ 4806 h 94932"/>
                <a:gd name="connsiteX24" fmla="*/ 70275 w 134255"/>
                <a:gd name="connsiteY24" fmla="*/ 4268 h 94932"/>
                <a:gd name="connsiteX25" fmla="*/ 75905 w 134255"/>
                <a:gd name="connsiteY25" fmla="*/ 6967 h 94932"/>
                <a:gd name="connsiteX26" fmla="*/ 81909 w 134255"/>
                <a:gd name="connsiteY26" fmla="*/ 5131 h 94932"/>
                <a:gd name="connsiteX27" fmla="*/ 81777 w 134255"/>
                <a:gd name="connsiteY27" fmla="*/ 647 h 94932"/>
                <a:gd name="connsiteX28" fmla="*/ 85817 w 134255"/>
                <a:gd name="connsiteY28" fmla="*/ 1172 h 94932"/>
                <a:gd name="connsiteX29" fmla="*/ 98189 w 134255"/>
                <a:gd name="connsiteY29" fmla="*/ 11244 h 94932"/>
                <a:gd name="connsiteX30" fmla="*/ 96989 w 134255"/>
                <a:gd name="connsiteY30" fmla="*/ 12213 h 94932"/>
                <a:gd name="connsiteX31" fmla="*/ 92058 w 134255"/>
                <a:gd name="connsiteY31" fmla="*/ 10597 h 94932"/>
                <a:gd name="connsiteX32" fmla="*/ 90603 w 134255"/>
                <a:gd name="connsiteY32" fmla="*/ 13530 h 94932"/>
                <a:gd name="connsiteX33" fmla="*/ 92161 w 134255"/>
                <a:gd name="connsiteY33" fmla="*/ 17809 h 94932"/>
                <a:gd name="connsiteX34" fmla="*/ 91482 w 134255"/>
                <a:gd name="connsiteY34" fmla="*/ 20830 h 94932"/>
                <a:gd name="connsiteX35" fmla="*/ 88277 w 134255"/>
                <a:gd name="connsiteY35" fmla="*/ 23044 h 94932"/>
                <a:gd name="connsiteX36" fmla="*/ 93414 w 134255"/>
                <a:gd name="connsiteY36" fmla="*/ 26380 h 94932"/>
                <a:gd name="connsiteX37" fmla="*/ 99607 w 134255"/>
                <a:gd name="connsiteY37" fmla="*/ 23486 h 94932"/>
                <a:gd name="connsiteX38" fmla="*/ 103650 w 134255"/>
                <a:gd name="connsiteY38" fmla="*/ 31640 h 94932"/>
                <a:gd name="connsiteX39" fmla="*/ 107696 w 134255"/>
                <a:gd name="connsiteY39" fmla="*/ 35365 h 94932"/>
                <a:gd name="connsiteX40" fmla="*/ 128990 w 134255"/>
                <a:gd name="connsiteY40" fmla="*/ 35095 h 94932"/>
                <a:gd name="connsiteX41" fmla="*/ 132762 w 134255"/>
                <a:gd name="connsiteY41" fmla="*/ 39176 h 94932"/>
                <a:gd name="connsiteX42" fmla="*/ 129983 w 134255"/>
                <a:gd name="connsiteY42" fmla="*/ 44996 h 94932"/>
                <a:gd name="connsiteX43" fmla="*/ 126291 w 134255"/>
                <a:gd name="connsiteY43" fmla="*/ 50534 h 94932"/>
                <a:gd name="connsiteX44" fmla="*/ 111102 w 134255"/>
                <a:gd name="connsiteY44" fmla="*/ 56121 h 94932"/>
                <a:gd name="connsiteX45" fmla="*/ 115562 w 134255"/>
                <a:gd name="connsiteY45" fmla="*/ 58589 h 94932"/>
                <a:gd name="connsiteX46" fmla="*/ 117587 w 134255"/>
                <a:gd name="connsiteY46" fmla="*/ 65118 h 94932"/>
                <a:gd name="connsiteX47" fmla="*/ 108335 w 134255"/>
                <a:gd name="connsiteY47" fmla="*/ 70651 h 94932"/>
                <a:gd name="connsiteX48" fmla="*/ 98585 w 134255"/>
                <a:gd name="connsiteY48" fmla="*/ 73334 h 94932"/>
                <a:gd name="connsiteX49" fmla="*/ 97001 w 134255"/>
                <a:gd name="connsiteY49" fmla="*/ 70412 h 94932"/>
                <a:gd name="connsiteX50" fmla="*/ 87399 w 134255"/>
                <a:gd name="connsiteY50" fmla="*/ 74666 h 94932"/>
                <a:gd name="connsiteX51" fmla="*/ 80726 w 134255"/>
                <a:gd name="connsiteY51" fmla="*/ 74476 h 94932"/>
                <a:gd name="connsiteX52" fmla="*/ 70022 w 134255"/>
                <a:gd name="connsiteY52" fmla="*/ 77385 h 94932"/>
                <a:gd name="connsiteX53" fmla="*/ 62138 w 134255"/>
                <a:gd name="connsiteY53" fmla="*/ 74788 h 94932"/>
                <a:gd name="connsiteX54" fmla="*/ 52584 w 134255"/>
                <a:gd name="connsiteY54" fmla="*/ 79436 h 94932"/>
                <a:gd name="connsiteX55" fmla="*/ 54540 w 134255"/>
                <a:gd name="connsiteY55" fmla="*/ 82508 h 94932"/>
                <a:gd name="connsiteX56" fmla="*/ 48142 w 134255"/>
                <a:gd name="connsiteY56" fmla="*/ 83945 h 94932"/>
                <a:gd name="connsiteX57" fmla="*/ 50077 w 134255"/>
                <a:gd name="connsiteY57" fmla="*/ 89180 h 94932"/>
                <a:gd name="connsiteX58" fmla="*/ 45537 w 134255"/>
                <a:gd name="connsiteY58" fmla="*/ 89433 h 94932"/>
                <a:gd name="connsiteX59" fmla="*/ 41593 w 134255"/>
                <a:gd name="connsiteY59" fmla="*/ 94901 h 94932"/>
                <a:gd name="connsiteX60" fmla="*/ 35254 w 134255"/>
                <a:gd name="connsiteY60" fmla="*/ 91759 h 94932"/>
                <a:gd name="connsiteX61" fmla="*/ 26086 w 134255"/>
                <a:gd name="connsiteY61" fmla="*/ 90936 h 94932"/>
                <a:gd name="connsiteX62" fmla="*/ 20687 w 134255"/>
                <a:gd name="connsiteY62" fmla="*/ 86844 h 94932"/>
                <a:gd name="connsiteX63" fmla="*/ 12996 w 134255"/>
                <a:gd name="connsiteY63" fmla="*/ 87143 h 94932"/>
                <a:gd name="connsiteX64" fmla="*/ 10379 w 134255"/>
                <a:gd name="connsiteY64" fmla="*/ 82310 h 94932"/>
                <a:gd name="connsiteX65" fmla="*/ 12601 w 134255"/>
                <a:gd name="connsiteY65" fmla="*/ 76413 h 94932"/>
                <a:gd name="connsiteX66" fmla="*/ 9248 w 134255"/>
                <a:gd name="connsiteY66" fmla="*/ 73153 h 94932"/>
                <a:gd name="connsiteX67" fmla="*/ 8532 w 134255"/>
                <a:gd name="connsiteY67" fmla="*/ 65463 h 94932"/>
                <a:gd name="connsiteX68" fmla="*/ 683 w 134255"/>
                <a:gd name="connsiteY68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51561 w 134255"/>
                <a:gd name="connsiteY21" fmla="*/ 10431 h 94932"/>
                <a:gd name="connsiteX22" fmla="*/ 63258 w 134255"/>
                <a:gd name="connsiteY22" fmla="*/ 4806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1561 w 134255"/>
                <a:gd name="connsiteY20" fmla="*/ 10431 h 94932"/>
                <a:gd name="connsiteX21" fmla="*/ 63258 w 134255"/>
                <a:gd name="connsiteY21" fmla="*/ 4806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1561 w 134255"/>
                <a:gd name="connsiteY19" fmla="*/ 10431 h 94932"/>
                <a:gd name="connsiteX20" fmla="*/ 63258 w 134255"/>
                <a:gd name="connsiteY20" fmla="*/ 4806 h 94932"/>
                <a:gd name="connsiteX21" fmla="*/ 70275 w 134255"/>
                <a:gd name="connsiteY21" fmla="*/ 4268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51561 w 134255"/>
                <a:gd name="connsiteY18" fmla="*/ 10431 h 94932"/>
                <a:gd name="connsiteX19" fmla="*/ 63258 w 134255"/>
                <a:gd name="connsiteY19" fmla="*/ 4806 h 94932"/>
                <a:gd name="connsiteX20" fmla="*/ 70275 w 134255"/>
                <a:gd name="connsiteY20" fmla="*/ 4268 h 94932"/>
                <a:gd name="connsiteX21" fmla="*/ 75905 w 134255"/>
                <a:gd name="connsiteY21" fmla="*/ 6967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9067 w 134255"/>
                <a:gd name="connsiteY9" fmla="*/ 13017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3406 w 134255"/>
                <a:gd name="connsiteY9" fmla="*/ 18225 h 94932"/>
                <a:gd name="connsiteX10" fmla="*/ 29067 w 134255"/>
                <a:gd name="connsiteY10" fmla="*/ 13017 h 94932"/>
                <a:gd name="connsiteX11" fmla="*/ 33428 w 134255"/>
                <a:gd name="connsiteY11" fmla="*/ 17642 h 94932"/>
                <a:gd name="connsiteX12" fmla="*/ 37615 w 134255"/>
                <a:gd name="connsiteY12" fmla="*/ 17129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667 w 134255"/>
                <a:gd name="connsiteY8" fmla="*/ 27338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18731 w 134255"/>
                <a:gd name="connsiteY4" fmla="*/ 39213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34733 w 168305"/>
                <a:gd name="connsiteY0" fmla="*/ 60919 h 136647"/>
                <a:gd name="connsiteX1" fmla="*/ 38256 w 168305"/>
                <a:gd name="connsiteY1" fmla="*/ 57053 h 136647"/>
                <a:gd name="connsiteX2" fmla="*/ 47836 w 168305"/>
                <a:gd name="connsiteY2" fmla="*/ 56982 h 136647"/>
                <a:gd name="connsiteX3" fmla="*/ 51986 w 168305"/>
                <a:gd name="connsiteY3" fmla="*/ 51067 h 136647"/>
                <a:gd name="connsiteX4" fmla="*/ 52781 w 168305"/>
                <a:gd name="connsiteY4" fmla="*/ 39213 h 136647"/>
                <a:gd name="connsiteX5" fmla="*/ 54695 w 168305"/>
                <a:gd name="connsiteY5" fmla="*/ 38065 h 136647"/>
                <a:gd name="connsiteX6" fmla="*/ 61097 w 168305"/>
                <a:gd name="connsiteY6" fmla="*/ 36795 h 136647"/>
                <a:gd name="connsiteX7" fmla="*/ 63252 w 168305"/>
                <a:gd name="connsiteY7" fmla="*/ 29365 h 136647"/>
                <a:gd name="connsiteX8" fmla="*/ 57433 w 168305"/>
                <a:gd name="connsiteY8" fmla="*/ 27482 h 136647"/>
                <a:gd name="connsiteX9" fmla="*/ 51584 w 168305"/>
                <a:gd name="connsiteY9" fmla="*/ 27801 h 136647"/>
                <a:gd name="connsiteX10" fmla="*/ 58306 w 168305"/>
                <a:gd name="connsiteY10" fmla="*/ 22635 h 136647"/>
                <a:gd name="connsiteX11" fmla="*/ 57456 w 168305"/>
                <a:gd name="connsiteY11" fmla="*/ 18225 h 136647"/>
                <a:gd name="connsiteX12" fmla="*/ 63117 w 168305"/>
                <a:gd name="connsiteY12" fmla="*/ 13017 h 136647"/>
                <a:gd name="connsiteX13" fmla="*/ 67478 w 168305"/>
                <a:gd name="connsiteY13" fmla="*/ 17642 h 136647"/>
                <a:gd name="connsiteX14" fmla="*/ 71665 w 168305"/>
                <a:gd name="connsiteY14" fmla="*/ 17129 h 136647"/>
                <a:gd name="connsiteX15" fmla="*/ 76773 w 168305"/>
                <a:gd name="connsiteY15" fmla="*/ 15471 h 136647"/>
                <a:gd name="connsiteX16" fmla="*/ 85587 w 168305"/>
                <a:gd name="connsiteY16" fmla="*/ 13944 h 136647"/>
                <a:gd name="connsiteX17" fmla="*/ 85611 w 168305"/>
                <a:gd name="connsiteY17" fmla="*/ 10431 h 136647"/>
                <a:gd name="connsiteX18" fmla="*/ 97308 w 168305"/>
                <a:gd name="connsiteY18" fmla="*/ 4806 h 136647"/>
                <a:gd name="connsiteX19" fmla="*/ 104325 w 168305"/>
                <a:gd name="connsiteY19" fmla="*/ 4268 h 136647"/>
                <a:gd name="connsiteX20" fmla="*/ 109955 w 168305"/>
                <a:gd name="connsiteY20" fmla="*/ 6967 h 136647"/>
                <a:gd name="connsiteX21" fmla="*/ 115959 w 168305"/>
                <a:gd name="connsiteY21" fmla="*/ 5131 h 136647"/>
                <a:gd name="connsiteX22" fmla="*/ 115827 w 168305"/>
                <a:gd name="connsiteY22" fmla="*/ 647 h 136647"/>
                <a:gd name="connsiteX23" fmla="*/ 119867 w 168305"/>
                <a:gd name="connsiteY23" fmla="*/ 1172 h 136647"/>
                <a:gd name="connsiteX24" fmla="*/ 132239 w 168305"/>
                <a:gd name="connsiteY24" fmla="*/ 11244 h 136647"/>
                <a:gd name="connsiteX25" fmla="*/ 131039 w 168305"/>
                <a:gd name="connsiteY25" fmla="*/ 12213 h 136647"/>
                <a:gd name="connsiteX26" fmla="*/ 126108 w 168305"/>
                <a:gd name="connsiteY26" fmla="*/ 10597 h 136647"/>
                <a:gd name="connsiteX27" fmla="*/ 124653 w 168305"/>
                <a:gd name="connsiteY27" fmla="*/ 13530 h 136647"/>
                <a:gd name="connsiteX28" fmla="*/ 126211 w 168305"/>
                <a:gd name="connsiteY28" fmla="*/ 17809 h 136647"/>
                <a:gd name="connsiteX29" fmla="*/ 125532 w 168305"/>
                <a:gd name="connsiteY29" fmla="*/ 20830 h 136647"/>
                <a:gd name="connsiteX30" fmla="*/ 122327 w 168305"/>
                <a:gd name="connsiteY30" fmla="*/ 23044 h 136647"/>
                <a:gd name="connsiteX31" fmla="*/ 127464 w 168305"/>
                <a:gd name="connsiteY31" fmla="*/ 26380 h 136647"/>
                <a:gd name="connsiteX32" fmla="*/ 133657 w 168305"/>
                <a:gd name="connsiteY32" fmla="*/ 23486 h 136647"/>
                <a:gd name="connsiteX33" fmla="*/ 137700 w 168305"/>
                <a:gd name="connsiteY33" fmla="*/ 31640 h 136647"/>
                <a:gd name="connsiteX34" fmla="*/ 141746 w 168305"/>
                <a:gd name="connsiteY34" fmla="*/ 35365 h 136647"/>
                <a:gd name="connsiteX35" fmla="*/ 163040 w 168305"/>
                <a:gd name="connsiteY35" fmla="*/ 35095 h 136647"/>
                <a:gd name="connsiteX36" fmla="*/ 166812 w 168305"/>
                <a:gd name="connsiteY36" fmla="*/ 39176 h 136647"/>
                <a:gd name="connsiteX37" fmla="*/ 164033 w 168305"/>
                <a:gd name="connsiteY37" fmla="*/ 44996 h 136647"/>
                <a:gd name="connsiteX38" fmla="*/ 160341 w 168305"/>
                <a:gd name="connsiteY38" fmla="*/ 50534 h 136647"/>
                <a:gd name="connsiteX39" fmla="*/ 145152 w 168305"/>
                <a:gd name="connsiteY39" fmla="*/ 56121 h 136647"/>
                <a:gd name="connsiteX40" fmla="*/ 149612 w 168305"/>
                <a:gd name="connsiteY40" fmla="*/ 58589 h 136647"/>
                <a:gd name="connsiteX41" fmla="*/ 151637 w 168305"/>
                <a:gd name="connsiteY41" fmla="*/ 65118 h 136647"/>
                <a:gd name="connsiteX42" fmla="*/ 142385 w 168305"/>
                <a:gd name="connsiteY42" fmla="*/ 70651 h 136647"/>
                <a:gd name="connsiteX43" fmla="*/ 132635 w 168305"/>
                <a:gd name="connsiteY43" fmla="*/ 73334 h 136647"/>
                <a:gd name="connsiteX44" fmla="*/ 131051 w 168305"/>
                <a:gd name="connsiteY44" fmla="*/ 70412 h 136647"/>
                <a:gd name="connsiteX45" fmla="*/ 121449 w 168305"/>
                <a:gd name="connsiteY45" fmla="*/ 74666 h 136647"/>
                <a:gd name="connsiteX46" fmla="*/ 114776 w 168305"/>
                <a:gd name="connsiteY46" fmla="*/ 74476 h 136647"/>
                <a:gd name="connsiteX47" fmla="*/ 104072 w 168305"/>
                <a:gd name="connsiteY47" fmla="*/ 77385 h 136647"/>
                <a:gd name="connsiteX48" fmla="*/ 96188 w 168305"/>
                <a:gd name="connsiteY48" fmla="*/ 74788 h 136647"/>
                <a:gd name="connsiteX49" fmla="*/ 86634 w 168305"/>
                <a:gd name="connsiteY49" fmla="*/ 79436 h 136647"/>
                <a:gd name="connsiteX50" fmla="*/ 88590 w 168305"/>
                <a:gd name="connsiteY50" fmla="*/ 82508 h 136647"/>
                <a:gd name="connsiteX51" fmla="*/ 82192 w 168305"/>
                <a:gd name="connsiteY51" fmla="*/ 83945 h 136647"/>
                <a:gd name="connsiteX52" fmla="*/ 84127 w 168305"/>
                <a:gd name="connsiteY52" fmla="*/ 89180 h 136647"/>
                <a:gd name="connsiteX53" fmla="*/ 79587 w 168305"/>
                <a:gd name="connsiteY53" fmla="*/ 89433 h 136647"/>
                <a:gd name="connsiteX54" fmla="*/ 75643 w 168305"/>
                <a:gd name="connsiteY54" fmla="*/ 94901 h 136647"/>
                <a:gd name="connsiteX55" fmla="*/ 69304 w 168305"/>
                <a:gd name="connsiteY55" fmla="*/ 91759 h 136647"/>
                <a:gd name="connsiteX56" fmla="*/ 60136 w 168305"/>
                <a:gd name="connsiteY56" fmla="*/ 90936 h 136647"/>
                <a:gd name="connsiteX57" fmla="*/ 54737 w 168305"/>
                <a:gd name="connsiteY57" fmla="*/ 86844 h 136647"/>
                <a:gd name="connsiteX58" fmla="*/ 26 w 168305"/>
                <a:gd name="connsiteY58" fmla="*/ 136645 h 136647"/>
                <a:gd name="connsiteX59" fmla="*/ 44429 w 168305"/>
                <a:gd name="connsiteY59" fmla="*/ 82310 h 136647"/>
                <a:gd name="connsiteX60" fmla="*/ 46651 w 168305"/>
                <a:gd name="connsiteY60" fmla="*/ 76413 h 136647"/>
                <a:gd name="connsiteX61" fmla="*/ 43298 w 168305"/>
                <a:gd name="connsiteY61" fmla="*/ 73153 h 136647"/>
                <a:gd name="connsiteX62" fmla="*/ 42582 w 168305"/>
                <a:gd name="connsiteY62" fmla="*/ 65463 h 136647"/>
                <a:gd name="connsiteX63" fmla="*/ 34733 w 168305"/>
                <a:gd name="connsiteY63" fmla="*/ 60919 h 136647"/>
                <a:gd name="connsiteX0" fmla="*/ 43432 w 177004"/>
                <a:gd name="connsiteY0" fmla="*/ 60919 h 136647"/>
                <a:gd name="connsiteX1" fmla="*/ 46955 w 177004"/>
                <a:gd name="connsiteY1" fmla="*/ 57053 h 136647"/>
                <a:gd name="connsiteX2" fmla="*/ 56535 w 177004"/>
                <a:gd name="connsiteY2" fmla="*/ 56982 h 136647"/>
                <a:gd name="connsiteX3" fmla="*/ 60685 w 177004"/>
                <a:gd name="connsiteY3" fmla="*/ 51067 h 136647"/>
                <a:gd name="connsiteX4" fmla="*/ 61480 w 177004"/>
                <a:gd name="connsiteY4" fmla="*/ 39213 h 136647"/>
                <a:gd name="connsiteX5" fmla="*/ 63394 w 177004"/>
                <a:gd name="connsiteY5" fmla="*/ 38065 h 136647"/>
                <a:gd name="connsiteX6" fmla="*/ 69796 w 177004"/>
                <a:gd name="connsiteY6" fmla="*/ 36795 h 136647"/>
                <a:gd name="connsiteX7" fmla="*/ 71951 w 177004"/>
                <a:gd name="connsiteY7" fmla="*/ 29365 h 136647"/>
                <a:gd name="connsiteX8" fmla="*/ 66132 w 177004"/>
                <a:gd name="connsiteY8" fmla="*/ 27482 h 136647"/>
                <a:gd name="connsiteX9" fmla="*/ 60283 w 177004"/>
                <a:gd name="connsiteY9" fmla="*/ 27801 h 136647"/>
                <a:gd name="connsiteX10" fmla="*/ 67005 w 177004"/>
                <a:gd name="connsiteY10" fmla="*/ 22635 h 136647"/>
                <a:gd name="connsiteX11" fmla="*/ 66155 w 177004"/>
                <a:gd name="connsiteY11" fmla="*/ 18225 h 136647"/>
                <a:gd name="connsiteX12" fmla="*/ 71816 w 177004"/>
                <a:gd name="connsiteY12" fmla="*/ 13017 h 136647"/>
                <a:gd name="connsiteX13" fmla="*/ 76177 w 177004"/>
                <a:gd name="connsiteY13" fmla="*/ 17642 h 136647"/>
                <a:gd name="connsiteX14" fmla="*/ 80364 w 177004"/>
                <a:gd name="connsiteY14" fmla="*/ 17129 h 136647"/>
                <a:gd name="connsiteX15" fmla="*/ 85472 w 177004"/>
                <a:gd name="connsiteY15" fmla="*/ 15471 h 136647"/>
                <a:gd name="connsiteX16" fmla="*/ 94286 w 177004"/>
                <a:gd name="connsiteY16" fmla="*/ 13944 h 136647"/>
                <a:gd name="connsiteX17" fmla="*/ 94310 w 177004"/>
                <a:gd name="connsiteY17" fmla="*/ 10431 h 136647"/>
                <a:gd name="connsiteX18" fmla="*/ 106007 w 177004"/>
                <a:gd name="connsiteY18" fmla="*/ 4806 h 136647"/>
                <a:gd name="connsiteX19" fmla="*/ 113024 w 177004"/>
                <a:gd name="connsiteY19" fmla="*/ 4268 h 136647"/>
                <a:gd name="connsiteX20" fmla="*/ 118654 w 177004"/>
                <a:gd name="connsiteY20" fmla="*/ 6967 h 136647"/>
                <a:gd name="connsiteX21" fmla="*/ 124658 w 177004"/>
                <a:gd name="connsiteY21" fmla="*/ 5131 h 136647"/>
                <a:gd name="connsiteX22" fmla="*/ 124526 w 177004"/>
                <a:gd name="connsiteY22" fmla="*/ 647 h 136647"/>
                <a:gd name="connsiteX23" fmla="*/ 128566 w 177004"/>
                <a:gd name="connsiteY23" fmla="*/ 1172 h 136647"/>
                <a:gd name="connsiteX24" fmla="*/ 140938 w 177004"/>
                <a:gd name="connsiteY24" fmla="*/ 11244 h 136647"/>
                <a:gd name="connsiteX25" fmla="*/ 139738 w 177004"/>
                <a:gd name="connsiteY25" fmla="*/ 12213 h 136647"/>
                <a:gd name="connsiteX26" fmla="*/ 134807 w 177004"/>
                <a:gd name="connsiteY26" fmla="*/ 10597 h 136647"/>
                <a:gd name="connsiteX27" fmla="*/ 133352 w 177004"/>
                <a:gd name="connsiteY27" fmla="*/ 13530 h 136647"/>
                <a:gd name="connsiteX28" fmla="*/ 134910 w 177004"/>
                <a:gd name="connsiteY28" fmla="*/ 17809 h 136647"/>
                <a:gd name="connsiteX29" fmla="*/ 134231 w 177004"/>
                <a:gd name="connsiteY29" fmla="*/ 20830 h 136647"/>
                <a:gd name="connsiteX30" fmla="*/ 131026 w 177004"/>
                <a:gd name="connsiteY30" fmla="*/ 23044 h 136647"/>
                <a:gd name="connsiteX31" fmla="*/ 136163 w 177004"/>
                <a:gd name="connsiteY31" fmla="*/ 26380 h 136647"/>
                <a:gd name="connsiteX32" fmla="*/ 142356 w 177004"/>
                <a:gd name="connsiteY32" fmla="*/ 23486 h 136647"/>
                <a:gd name="connsiteX33" fmla="*/ 146399 w 177004"/>
                <a:gd name="connsiteY33" fmla="*/ 31640 h 136647"/>
                <a:gd name="connsiteX34" fmla="*/ 150445 w 177004"/>
                <a:gd name="connsiteY34" fmla="*/ 35365 h 136647"/>
                <a:gd name="connsiteX35" fmla="*/ 171739 w 177004"/>
                <a:gd name="connsiteY35" fmla="*/ 35095 h 136647"/>
                <a:gd name="connsiteX36" fmla="*/ 175511 w 177004"/>
                <a:gd name="connsiteY36" fmla="*/ 39176 h 136647"/>
                <a:gd name="connsiteX37" fmla="*/ 172732 w 177004"/>
                <a:gd name="connsiteY37" fmla="*/ 44996 h 136647"/>
                <a:gd name="connsiteX38" fmla="*/ 169040 w 177004"/>
                <a:gd name="connsiteY38" fmla="*/ 50534 h 136647"/>
                <a:gd name="connsiteX39" fmla="*/ 153851 w 177004"/>
                <a:gd name="connsiteY39" fmla="*/ 56121 h 136647"/>
                <a:gd name="connsiteX40" fmla="*/ 158311 w 177004"/>
                <a:gd name="connsiteY40" fmla="*/ 58589 h 136647"/>
                <a:gd name="connsiteX41" fmla="*/ 160336 w 177004"/>
                <a:gd name="connsiteY41" fmla="*/ 65118 h 136647"/>
                <a:gd name="connsiteX42" fmla="*/ 151084 w 177004"/>
                <a:gd name="connsiteY42" fmla="*/ 70651 h 136647"/>
                <a:gd name="connsiteX43" fmla="*/ 141334 w 177004"/>
                <a:gd name="connsiteY43" fmla="*/ 73334 h 136647"/>
                <a:gd name="connsiteX44" fmla="*/ 139750 w 177004"/>
                <a:gd name="connsiteY44" fmla="*/ 70412 h 136647"/>
                <a:gd name="connsiteX45" fmla="*/ 130148 w 177004"/>
                <a:gd name="connsiteY45" fmla="*/ 74666 h 136647"/>
                <a:gd name="connsiteX46" fmla="*/ 123475 w 177004"/>
                <a:gd name="connsiteY46" fmla="*/ 74476 h 136647"/>
                <a:gd name="connsiteX47" fmla="*/ 112771 w 177004"/>
                <a:gd name="connsiteY47" fmla="*/ 77385 h 136647"/>
                <a:gd name="connsiteX48" fmla="*/ 104887 w 177004"/>
                <a:gd name="connsiteY48" fmla="*/ 74788 h 136647"/>
                <a:gd name="connsiteX49" fmla="*/ 95333 w 177004"/>
                <a:gd name="connsiteY49" fmla="*/ 79436 h 136647"/>
                <a:gd name="connsiteX50" fmla="*/ 97289 w 177004"/>
                <a:gd name="connsiteY50" fmla="*/ 82508 h 136647"/>
                <a:gd name="connsiteX51" fmla="*/ 90891 w 177004"/>
                <a:gd name="connsiteY51" fmla="*/ 83945 h 136647"/>
                <a:gd name="connsiteX52" fmla="*/ 92826 w 177004"/>
                <a:gd name="connsiteY52" fmla="*/ 89180 h 136647"/>
                <a:gd name="connsiteX53" fmla="*/ 88286 w 177004"/>
                <a:gd name="connsiteY53" fmla="*/ 89433 h 136647"/>
                <a:gd name="connsiteX54" fmla="*/ 84342 w 177004"/>
                <a:gd name="connsiteY54" fmla="*/ 94901 h 136647"/>
                <a:gd name="connsiteX55" fmla="*/ 78003 w 177004"/>
                <a:gd name="connsiteY55" fmla="*/ 91759 h 136647"/>
                <a:gd name="connsiteX56" fmla="*/ 68835 w 177004"/>
                <a:gd name="connsiteY56" fmla="*/ 90936 h 136647"/>
                <a:gd name="connsiteX57" fmla="*/ 63436 w 177004"/>
                <a:gd name="connsiteY57" fmla="*/ 86844 h 136647"/>
                <a:gd name="connsiteX58" fmla="*/ 8725 w 177004"/>
                <a:gd name="connsiteY58" fmla="*/ 136645 h 136647"/>
                <a:gd name="connsiteX59" fmla="*/ 21 w 177004"/>
                <a:gd name="connsiteY59" fmla="*/ 133172 h 136647"/>
                <a:gd name="connsiteX60" fmla="*/ 55350 w 177004"/>
                <a:gd name="connsiteY60" fmla="*/ 76413 h 136647"/>
                <a:gd name="connsiteX61" fmla="*/ 51997 w 177004"/>
                <a:gd name="connsiteY61" fmla="*/ 73153 h 136647"/>
                <a:gd name="connsiteX62" fmla="*/ 51281 w 177004"/>
                <a:gd name="connsiteY62" fmla="*/ 65463 h 136647"/>
                <a:gd name="connsiteX63" fmla="*/ 43432 w 177004"/>
                <a:gd name="connsiteY63" fmla="*/ 60919 h 136647"/>
                <a:gd name="connsiteX0" fmla="*/ 45398 w 178970"/>
                <a:gd name="connsiteY0" fmla="*/ 60919 h 136647"/>
                <a:gd name="connsiteX1" fmla="*/ 48921 w 178970"/>
                <a:gd name="connsiteY1" fmla="*/ 57053 h 136647"/>
                <a:gd name="connsiteX2" fmla="*/ 58501 w 178970"/>
                <a:gd name="connsiteY2" fmla="*/ 56982 h 136647"/>
                <a:gd name="connsiteX3" fmla="*/ 62651 w 178970"/>
                <a:gd name="connsiteY3" fmla="*/ 51067 h 136647"/>
                <a:gd name="connsiteX4" fmla="*/ 63446 w 178970"/>
                <a:gd name="connsiteY4" fmla="*/ 39213 h 136647"/>
                <a:gd name="connsiteX5" fmla="*/ 65360 w 178970"/>
                <a:gd name="connsiteY5" fmla="*/ 38065 h 136647"/>
                <a:gd name="connsiteX6" fmla="*/ 71762 w 178970"/>
                <a:gd name="connsiteY6" fmla="*/ 36795 h 136647"/>
                <a:gd name="connsiteX7" fmla="*/ 73917 w 178970"/>
                <a:gd name="connsiteY7" fmla="*/ 29365 h 136647"/>
                <a:gd name="connsiteX8" fmla="*/ 68098 w 178970"/>
                <a:gd name="connsiteY8" fmla="*/ 27482 h 136647"/>
                <a:gd name="connsiteX9" fmla="*/ 62249 w 178970"/>
                <a:gd name="connsiteY9" fmla="*/ 27801 h 136647"/>
                <a:gd name="connsiteX10" fmla="*/ 68971 w 178970"/>
                <a:gd name="connsiteY10" fmla="*/ 22635 h 136647"/>
                <a:gd name="connsiteX11" fmla="*/ 68121 w 178970"/>
                <a:gd name="connsiteY11" fmla="*/ 18225 h 136647"/>
                <a:gd name="connsiteX12" fmla="*/ 73782 w 178970"/>
                <a:gd name="connsiteY12" fmla="*/ 13017 h 136647"/>
                <a:gd name="connsiteX13" fmla="*/ 78143 w 178970"/>
                <a:gd name="connsiteY13" fmla="*/ 17642 h 136647"/>
                <a:gd name="connsiteX14" fmla="*/ 82330 w 178970"/>
                <a:gd name="connsiteY14" fmla="*/ 17129 h 136647"/>
                <a:gd name="connsiteX15" fmla="*/ 87438 w 178970"/>
                <a:gd name="connsiteY15" fmla="*/ 15471 h 136647"/>
                <a:gd name="connsiteX16" fmla="*/ 96252 w 178970"/>
                <a:gd name="connsiteY16" fmla="*/ 13944 h 136647"/>
                <a:gd name="connsiteX17" fmla="*/ 96276 w 178970"/>
                <a:gd name="connsiteY17" fmla="*/ 10431 h 136647"/>
                <a:gd name="connsiteX18" fmla="*/ 107973 w 178970"/>
                <a:gd name="connsiteY18" fmla="*/ 4806 h 136647"/>
                <a:gd name="connsiteX19" fmla="*/ 114990 w 178970"/>
                <a:gd name="connsiteY19" fmla="*/ 4268 h 136647"/>
                <a:gd name="connsiteX20" fmla="*/ 120620 w 178970"/>
                <a:gd name="connsiteY20" fmla="*/ 6967 h 136647"/>
                <a:gd name="connsiteX21" fmla="*/ 126624 w 178970"/>
                <a:gd name="connsiteY21" fmla="*/ 5131 h 136647"/>
                <a:gd name="connsiteX22" fmla="*/ 126492 w 178970"/>
                <a:gd name="connsiteY22" fmla="*/ 647 h 136647"/>
                <a:gd name="connsiteX23" fmla="*/ 130532 w 178970"/>
                <a:gd name="connsiteY23" fmla="*/ 1172 h 136647"/>
                <a:gd name="connsiteX24" fmla="*/ 142904 w 178970"/>
                <a:gd name="connsiteY24" fmla="*/ 11244 h 136647"/>
                <a:gd name="connsiteX25" fmla="*/ 141704 w 178970"/>
                <a:gd name="connsiteY25" fmla="*/ 12213 h 136647"/>
                <a:gd name="connsiteX26" fmla="*/ 136773 w 178970"/>
                <a:gd name="connsiteY26" fmla="*/ 10597 h 136647"/>
                <a:gd name="connsiteX27" fmla="*/ 135318 w 178970"/>
                <a:gd name="connsiteY27" fmla="*/ 13530 h 136647"/>
                <a:gd name="connsiteX28" fmla="*/ 136876 w 178970"/>
                <a:gd name="connsiteY28" fmla="*/ 17809 h 136647"/>
                <a:gd name="connsiteX29" fmla="*/ 136197 w 178970"/>
                <a:gd name="connsiteY29" fmla="*/ 20830 h 136647"/>
                <a:gd name="connsiteX30" fmla="*/ 132992 w 178970"/>
                <a:gd name="connsiteY30" fmla="*/ 23044 h 136647"/>
                <a:gd name="connsiteX31" fmla="*/ 138129 w 178970"/>
                <a:gd name="connsiteY31" fmla="*/ 26380 h 136647"/>
                <a:gd name="connsiteX32" fmla="*/ 144322 w 178970"/>
                <a:gd name="connsiteY32" fmla="*/ 23486 h 136647"/>
                <a:gd name="connsiteX33" fmla="*/ 148365 w 178970"/>
                <a:gd name="connsiteY33" fmla="*/ 31640 h 136647"/>
                <a:gd name="connsiteX34" fmla="*/ 152411 w 178970"/>
                <a:gd name="connsiteY34" fmla="*/ 35365 h 136647"/>
                <a:gd name="connsiteX35" fmla="*/ 173705 w 178970"/>
                <a:gd name="connsiteY35" fmla="*/ 35095 h 136647"/>
                <a:gd name="connsiteX36" fmla="*/ 177477 w 178970"/>
                <a:gd name="connsiteY36" fmla="*/ 39176 h 136647"/>
                <a:gd name="connsiteX37" fmla="*/ 174698 w 178970"/>
                <a:gd name="connsiteY37" fmla="*/ 44996 h 136647"/>
                <a:gd name="connsiteX38" fmla="*/ 171006 w 178970"/>
                <a:gd name="connsiteY38" fmla="*/ 50534 h 136647"/>
                <a:gd name="connsiteX39" fmla="*/ 155817 w 178970"/>
                <a:gd name="connsiteY39" fmla="*/ 56121 h 136647"/>
                <a:gd name="connsiteX40" fmla="*/ 160277 w 178970"/>
                <a:gd name="connsiteY40" fmla="*/ 58589 h 136647"/>
                <a:gd name="connsiteX41" fmla="*/ 162302 w 178970"/>
                <a:gd name="connsiteY41" fmla="*/ 65118 h 136647"/>
                <a:gd name="connsiteX42" fmla="*/ 153050 w 178970"/>
                <a:gd name="connsiteY42" fmla="*/ 70651 h 136647"/>
                <a:gd name="connsiteX43" fmla="*/ 143300 w 178970"/>
                <a:gd name="connsiteY43" fmla="*/ 73334 h 136647"/>
                <a:gd name="connsiteX44" fmla="*/ 141716 w 178970"/>
                <a:gd name="connsiteY44" fmla="*/ 70412 h 136647"/>
                <a:gd name="connsiteX45" fmla="*/ 132114 w 178970"/>
                <a:gd name="connsiteY45" fmla="*/ 74666 h 136647"/>
                <a:gd name="connsiteX46" fmla="*/ 125441 w 178970"/>
                <a:gd name="connsiteY46" fmla="*/ 74476 h 136647"/>
                <a:gd name="connsiteX47" fmla="*/ 114737 w 178970"/>
                <a:gd name="connsiteY47" fmla="*/ 77385 h 136647"/>
                <a:gd name="connsiteX48" fmla="*/ 106853 w 178970"/>
                <a:gd name="connsiteY48" fmla="*/ 74788 h 136647"/>
                <a:gd name="connsiteX49" fmla="*/ 97299 w 178970"/>
                <a:gd name="connsiteY49" fmla="*/ 79436 h 136647"/>
                <a:gd name="connsiteX50" fmla="*/ 99255 w 178970"/>
                <a:gd name="connsiteY50" fmla="*/ 82508 h 136647"/>
                <a:gd name="connsiteX51" fmla="*/ 92857 w 178970"/>
                <a:gd name="connsiteY51" fmla="*/ 83945 h 136647"/>
                <a:gd name="connsiteX52" fmla="*/ 94792 w 178970"/>
                <a:gd name="connsiteY52" fmla="*/ 89180 h 136647"/>
                <a:gd name="connsiteX53" fmla="*/ 90252 w 178970"/>
                <a:gd name="connsiteY53" fmla="*/ 89433 h 136647"/>
                <a:gd name="connsiteX54" fmla="*/ 86308 w 178970"/>
                <a:gd name="connsiteY54" fmla="*/ 94901 h 136647"/>
                <a:gd name="connsiteX55" fmla="*/ 79969 w 178970"/>
                <a:gd name="connsiteY55" fmla="*/ 91759 h 136647"/>
                <a:gd name="connsiteX56" fmla="*/ 70801 w 178970"/>
                <a:gd name="connsiteY56" fmla="*/ 90936 h 136647"/>
                <a:gd name="connsiteX57" fmla="*/ 65402 w 178970"/>
                <a:gd name="connsiteY57" fmla="*/ 86844 h 136647"/>
                <a:gd name="connsiteX58" fmla="*/ 10691 w 178970"/>
                <a:gd name="connsiteY58" fmla="*/ 136645 h 136647"/>
                <a:gd name="connsiteX59" fmla="*/ 1987 w 178970"/>
                <a:gd name="connsiteY59" fmla="*/ 133172 h 136647"/>
                <a:gd name="connsiteX60" fmla="*/ 16 w 178970"/>
                <a:gd name="connsiteY60" fmla="*/ 121499 h 136647"/>
                <a:gd name="connsiteX61" fmla="*/ 53963 w 178970"/>
                <a:gd name="connsiteY61" fmla="*/ 73153 h 136647"/>
                <a:gd name="connsiteX62" fmla="*/ 53247 w 178970"/>
                <a:gd name="connsiteY62" fmla="*/ 65463 h 136647"/>
                <a:gd name="connsiteX63" fmla="*/ 45398 w 178970"/>
                <a:gd name="connsiteY63" fmla="*/ 60919 h 136647"/>
                <a:gd name="connsiteX0" fmla="*/ 45593 w 179165"/>
                <a:gd name="connsiteY0" fmla="*/ 60919 h 136647"/>
                <a:gd name="connsiteX1" fmla="*/ 49116 w 179165"/>
                <a:gd name="connsiteY1" fmla="*/ 57053 h 136647"/>
                <a:gd name="connsiteX2" fmla="*/ 58696 w 179165"/>
                <a:gd name="connsiteY2" fmla="*/ 56982 h 136647"/>
                <a:gd name="connsiteX3" fmla="*/ 62846 w 179165"/>
                <a:gd name="connsiteY3" fmla="*/ 51067 h 136647"/>
                <a:gd name="connsiteX4" fmla="*/ 63641 w 179165"/>
                <a:gd name="connsiteY4" fmla="*/ 39213 h 136647"/>
                <a:gd name="connsiteX5" fmla="*/ 65555 w 179165"/>
                <a:gd name="connsiteY5" fmla="*/ 38065 h 136647"/>
                <a:gd name="connsiteX6" fmla="*/ 71957 w 179165"/>
                <a:gd name="connsiteY6" fmla="*/ 36795 h 136647"/>
                <a:gd name="connsiteX7" fmla="*/ 74112 w 179165"/>
                <a:gd name="connsiteY7" fmla="*/ 29365 h 136647"/>
                <a:gd name="connsiteX8" fmla="*/ 68293 w 179165"/>
                <a:gd name="connsiteY8" fmla="*/ 27482 h 136647"/>
                <a:gd name="connsiteX9" fmla="*/ 62444 w 179165"/>
                <a:gd name="connsiteY9" fmla="*/ 27801 h 136647"/>
                <a:gd name="connsiteX10" fmla="*/ 69166 w 179165"/>
                <a:gd name="connsiteY10" fmla="*/ 22635 h 136647"/>
                <a:gd name="connsiteX11" fmla="*/ 68316 w 179165"/>
                <a:gd name="connsiteY11" fmla="*/ 18225 h 136647"/>
                <a:gd name="connsiteX12" fmla="*/ 73977 w 179165"/>
                <a:gd name="connsiteY12" fmla="*/ 13017 h 136647"/>
                <a:gd name="connsiteX13" fmla="*/ 78338 w 179165"/>
                <a:gd name="connsiteY13" fmla="*/ 17642 h 136647"/>
                <a:gd name="connsiteX14" fmla="*/ 82525 w 179165"/>
                <a:gd name="connsiteY14" fmla="*/ 17129 h 136647"/>
                <a:gd name="connsiteX15" fmla="*/ 87633 w 179165"/>
                <a:gd name="connsiteY15" fmla="*/ 15471 h 136647"/>
                <a:gd name="connsiteX16" fmla="*/ 96447 w 179165"/>
                <a:gd name="connsiteY16" fmla="*/ 13944 h 136647"/>
                <a:gd name="connsiteX17" fmla="*/ 96471 w 179165"/>
                <a:gd name="connsiteY17" fmla="*/ 10431 h 136647"/>
                <a:gd name="connsiteX18" fmla="*/ 108168 w 179165"/>
                <a:gd name="connsiteY18" fmla="*/ 4806 h 136647"/>
                <a:gd name="connsiteX19" fmla="*/ 115185 w 179165"/>
                <a:gd name="connsiteY19" fmla="*/ 4268 h 136647"/>
                <a:gd name="connsiteX20" fmla="*/ 120815 w 179165"/>
                <a:gd name="connsiteY20" fmla="*/ 6967 h 136647"/>
                <a:gd name="connsiteX21" fmla="*/ 126819 w 179165"/>
                <a:gd name="connsiteY21" fmla="*/ 5131 h 136647"/>
                <a:gd name="connsiteX22" fmla="*/ 126687 w 179165"/>
                <a:gd name="connsiteY22" fmla="*/ 647 h 136647"/>
                <a:gd name="connsiteX23" fmla="*/ 130727 w 179165"/>
                <a:gd name="connsiteY23" fmla="*/ 1172 h 136647"/>
                <a:gd name="connsiteX24" fmla="*/ 143099 w 179165"/>
                <a:gd name="connsiteY24" fmla="*/ 11244 h 136647"/>
                <a:gd name="connsiteX25" fmla="*/ 141899 w 179165"/>
                <a:gd name="connsiteY25" fmla="*/ 12213 h 136647"/>
                <a:gd name="connsiteX26" fmla="*/ 136968 w 179165"/>
                <a:gd name="connsiteY26" fmla="*/ 10597 h 136647"/>
                <a:gd name="connsiteX27" fmla="*/ 135513 w 179165"/>
                <a:gd name="connsiteY27" fmla="*/ 13530 h 136647"/>
                <a:gd name="connsiteX28" fmla="*/ 137071 w 179165"/>
                <a:gd name="connsiteY28" fmla="*/ 17809 h 136647"/>
                <a:gd name="connsiteX29" fmla="*/ 136392 w 179165"/>
                <a:gd name="connsiteY29" fmla="*/ 20830 h 136647"/>
                <a:gd name="connsiteX30" fmla="*/ 133187 w 179165"/>
                <a:gd name="connsiteY30" fmla="*/ 23044 h 136647"/>
                <a:gd name="connsiteX31" fmla="*/ 138324 w 179165"/>
                <a:gd name="connsiteY31" fmla="*/ 26380 h 136647"/>
                <a:gd name="connsiteX32" fmla="*/ 144517 w 179165"/>
                <a:gd name="connsiteY32" fmla="*/ 23486 h 136647"/>
                <a:gd name="connsiteX33" fmla="*/ 148560 w 179165"/>
                <a:gd name="connsiteY33" fmla="*/ 31640 h 136647"/>
                <a:gd name="connsiteX34" fmla="*/ 152606 w 179165"/>
                <a:gd name="connsiteY34" fmla="*/ 35365 h 136647"/>
                <a:gd name="connsiteX35" fmla="*/ 173900 w 179165"/>
                <a:gd name="connsiteY35" fmla="*/ 35095 h 136647"/>
                <a:gd name="connsiteX36" fmla="*/ 177672 w 179165"/>
                <a:gd name="connsiteY36" fmla="*/ 39176 h 136647"/>
                <a:gd name="connsiteX37" fmla="*/ 174893 w 179165"/>
                <a:gd name="connsiteY37" fmla="*/ 44996 h 136647"/>
                <a:gd name="connsiteX38" fmla="*/ 171201 w 179165"/>
                <a:gd name="connsiteY38" fmla="*/ 50534 h 136647"/>
                <a:gd name="connsiteX39" fmla="*/ 156012 w 179165"/>
                <a:gd name="connsiteY39" fmla="*/ 56121 h 136647"/>
                <a:gd name="connsiteX40" fmla="*/ 160472 w 179165"/>
                <a:gd name="connsiteY40" fmla="*/ 58589 h 136647"/>
                <a:gd name="connsiteX41" fmla="*/ 162497 w 179165"/>
                <a:gd name="connsiteY41" fmla="*/ 65118 h 136647"/>
                <a:gd name="connsiteX42" fmla="*/ 153245 w 179165"/>
                <a:gd name="connsiteY42" fmla="*/ 70651 h 136647"/>
                <a:gd name="connsiteX43" fmla="*/ 143495 w 179165"/>
                <a:gd name="connsiteY43" fmla="*/ 73334 h 136647"/>
                <a:gd name="connsiteX44" fmla="*/ 141911 w 179165"/>
                <a:gd name="connsiteY44" fmla="*/ 70412 h 136647"/>
                <a:gd name="connsiteX45" fmla="*/ 132309 w 179165"/>
                <a:gd name="connsiteY45" fmla="*/ 74666 h 136647"/>
                <a:gd name="connsiteX46" fmla="*/ 125636 w 179165"/>
                <a:gd name="connsiteY46" fmla="*/ 74476 h 136647"/>
                <a:gd name="connsiteX47" fmla="*/ 114932 w 179165"/>
                <a:gd name="connsiteY47" fmla="*/ 77385 h 136647"/>
                <a:gd name="connsiteX48" fmla="*/ 107048 w 179165"/>
                <a:gd name="connsiteY48" fmla="*/ 74788 h 136647"/>
                <a:gd name="connsiteX49" fmla="*/ 97494 w 179165"/>
                <a:gd name="connsiteY49" fmla="*/ 79436 h 136647"/>
                <a:gd name="connsiteX50" fmla="*/ 99450 w 179165"/>
                <a:gd name="connsiteY50" fmla="*/ 82508 h 136647"/>
                <a:gd name="connsiteX51" fmla="*/ 93052 w 179165"/>
                <a:gd name="connsiteY51" fmla="*/ 83945 h 136647"/>
                <a:gd name="connsiteX52" fmla="*/ 94987 w 179165"/>
                <a:gd name="connsiteY52" fmla="*/ 89180 h 136647"/>
                <a:gd name="connsiteX53" fmla="*/ 90447 w 179165"/>
                <a:gd name="connsiteY53" fmla="*/ 89433 h 136647"/>
                <a:gd name="connsiteX54" fmla="*/ 86503 w 179165"/>
                <a:gd name="connsiteY54" fmla="*/ 94901 h 136647"/>
                <a:gd name="connsiteX55" fmla="*/ 80164 w 179165"/>
                <a:gd name="connsiteY55" fmla="*/ 91759 h 136647"/>
                <a:gd name="connsiteX56" fmla="*/ 70996 w 179165"/>
                <a:gd name="connsiteY56" fmla="*/ 90936 h 136647"/>
                <a:gd name="connsiteX57" fmla="*/ 65597 w 179165"/>
                <a:gd name="connsiteY57" fmla="*/ 86844 h 136647"/>
                <a:gd name="connsiteX58" fmla="*/ 10886 w 179165"/>
                <a:gd name="connsiteY58" fmla="*/ 136645 h 136647"/>
                <a:gd name="connsiteX59" fmla="*/ 2182 w 179165"/>
                <a:gd name="connsiteY59" fmla="*/ 133172 h 136647"/>
                <a:gd name="connsiteX60" fmla="*/ 211 w 179165"/>
                <a:gd name="connsiteY60" fmla="*/ 121499 h 136647"/>
                <a:gd name="connsiteX61" fmla="*/ 1803 w 179165"/>
                <a:gd name="connsiteY61" fmla="*/ 114947 h 136647"/>
                <a:gd name="connsiteX62" fmla="*/ 53442 w 179165"/>
                <a:gd name="connsiteY62" fmla="*/ 65463 h 136647"/>
                <a:gd name="connsiteX63" fmla="*/ 45593 w 179165"/>
                <a:gd name="connsiteY63" fmla="*/ 60919 h 136647"/>
                <a:gd name="connsiteX0" fmla="*/ 56350 w 189922"/>
                <a:gd name="connsiteY0" fmla="*/ 60919 h 136647"/>
                <a:gd name="connsiteX1" fmla="*/ 59873 w 189922"/>
                <a:gd name="connsiteY1" fmla="*/ 57053 h 136647"/>
                <a:gd name="connsiteX2" fmla="*/ 69453 w 189922"/>
                <a:gd name="connsiteY2" fmla="*/ 56982 h 136647"/>
                <a:gd name="connsiteX3" fmla="*/ 73603 w 189922"/>
                <a:gd name="connsiteY3" fmla="*/ 51067 h 136647"/>
                <a:gd name="connsiteX4" fmla="*/ 74398 w 189922"/>
                <a:gd name="connsiteY4" fmla="*/ 39213 h 136647"/>
                <a:gd name="connsiteX5" fmla="*/ 76312 w 189922"/>
                <a:gd name="connsiteY5" fmla="*/ 38065 h 136647"/>
                <a:gd name="connsiteX6" fmla="*/ 82714 w 189922"/>
                <a:gd name="connsiteY6" fmla="*/ 36795 h 136647"/>
                <a:gd name="connsiteX7" fmla="*/ 84869 w 189922"/>
                <a:gd name="connsiteY7" fmla="*/ 29365 h 136647"/>
                <a:gd name="connsiteX8" fmla="*/ 79050 w 189922"/>
                <a:gd name="connsiteY8" fmla="*/ 27482 h 136647"/>
                <a:gd name="connsiteX9" fmla="*/ 73201 w 189922"/>
                <a:gd name="connsiteY9" fmla="*/ 27801 h 136647"/>
                <a:gd name="connsiteX10" fmla="*/ 79923 w 189922"/>
                <a:gd name="connsiteY10" fmla="*/ 22635 h 136647"/>
                <a:gd name="connsiteX11" fmla="*/ 79073 w 189922"/>
                <a:gd name="connsiteY11" fmla="*/ 18225 h 136647"/>
                <a:gd name="connsiteX12" fmla="*/ 84734 w 189922"/>
                <a:gd name="connsiteY12" fmla="*/ 13017 h 136647"/>
                <a:gd name="connsiteX13" fmla="*/ 89095 w 189922"/>
                <a:gd name="connsiteY13" fmla="*/ 17642 h 136647"/>
                <a:gd name="connsiteX14" fmla="*/ 93282 w 189922"/>
                <a:gd name="connsiteY14" fmla="*/ 17129 h 136647"/>
                <a:gd name="connsiteX15" fmla="*/ 98390 w 189922"/>
                <a:gd name="connsiteY15" fmla="*/ 15471 h 136647"/>
                <a:gd name="connsiteX16" fmla="*/ 107204 w 189922"/>
                <a:gd name="connsiteY16" fmla="*/ 13944 h 136647"/>
                <a:gd name="connsiteX17" fmla="*/ 107228 w 189922"/>
                <a:gd name="connsiteY17" fmla="*/ 10431 h 136647"/>
                <a:gd name="connsiteX18" fmla="*/ 118925 w 189922"/>
                <a:gd name="connsiteY18" fmla="*/ 4806 h 136647"/>
                <a:gd name="connsiteX19" fmla="*/ 125942 w 189922"/>
                <a:gd name="connsiteY19" fmla="*/ 4268 h 136647"/>
                <a:gd name="connsiteX20" fmla="*/ 131572 w 189922"/>
                <a:gd name="connsiteY20" fmla="*/ 6967 h 136647"/>
                <a:gd name="connsiteX21" fmla="*/ 137576 w 189922"/>
                <a:gd name="connsiteY21" fmla="*/ 5131 h 136647"/>
                <a:gd name="connsiteX22" fmla="*/ 137444 w 189922"/>
                <a:gd name="connsiteY22" fmla="*/ 647 h 136647"/>
                <a:gd name="connsiteX23" fmla="*/ 141484 w 189922"/>
                <a:gd name="connsiteY23" fmla="*/ 1172 h 136647"/>
                <a:gd name="connsiteX24" fmla="*/ 153856 w 189922"/>
                <a:gd name="connsiteY24" fmla="*/ 11244 h 136647"/>
                <a:gd name="connsiteX25" fmla="*/ 152656 w 189922"/>
                <a:gd name="connsiteY25" fmla="*/ 12213 h 136647"/>
                <a:gd name="connsiteX26" fmla="*/ 147725 w 189922"/>
                <a:gd name="connsiteY26" fmla="*/ 10597 h 136647"/>
                <a:gd name="connsiteX27" fmla="*/ 146270 w 189922"/>
                <a:gd name="connsiteY27" fmla="*/ 13530 h 136647"/>
                <a:gd name="connsiteX28" fmla="*/ 147828 w 189922"/>
                <a:gd name="connsiteY28" fmla="*/ 17809 h 136647"/>
                <a:gd name="connsiteX29" fmla="*/ 147149 w 189922"/>
                <a:gd name="connsiteY29" fmla="*/ 20830 h 136647"/>
                <a:gd name="connsiteX30" fmla="*/ 143944 w 189922"/>
                <a:gd name="connsiteY30" fmla="*/ 23044 h 136647"/>
                <a:gd name="connsiteX31" fmla="*/ 149081 w 189922"/>
                <a:gd name="connsiteY31" fmla="*/ 26380 h 136647"/>
                <a:gd name="connsiteX32" fmla="*/ 155274 w 189922"/>
                <a:gd name="connsiteY32" fmla="*/ 23486 h 136647"/>
                <a:gd name="connsiteX33" fmla="*/ 159317 w 189922"/>
                <a:gd name="connsiteY33" fmla="*/ 31640 h 136647"/>
                <a:gd name="connsiteX34" fmla="*/ 163363 w 189922"/>
                <a:gd name="connsiteY34" fmla="*/ 35365 h 136647"/>
                <a:gd name="connsiteX35" fmla="*/ 184657 w 189922"/>
                <a:gd name="connsiteY35" fmla="*/ 35095 h 136647"/>
                <a:gd name="connsiteX36" fmla="*/ 188429 w 189922"/>
                <a:gd name="connsiteY36" fmla="*/ 39176 h 136647"/>
                <a:gd name="connsiteX37" fmla="*/ 185650 w 189922"/>
                <a:gd name="connsiteY37" fmla="*/ 44996 h 136647"/>
                <a:gd name="connsiteX38" fmla="*/ 181958 w 189922"/>
                <a:gd name="connsiteY38" fmla="*/ 50534 h 136647"/>
                <a:gd name="connsiteX39" fmla="*/ 166769 w 189922"/>
                <a:gd name="connsiteY39" fmla="*/ 56121 h 136647"/>
                <a:gd name="connsiteX40" fmla="*/ 171229 w 189922"/>
                <a:gd name="connsiteY40" fmla="*/ 58589 h 136647"/>
                <a:gd name="connsiteX41" fmla="*/ 173254 w 189922"/>
                <a:gd name="connsiteY41" fmla="*/ 65118 h 136647"/>
                <a:gd name="connsiteX42" fmla="*/ 164002 w 189922"/>
                <a:gd name="connsiteY42" fmla="*/ 70651 h 136647"/>
                <a:gd name="connsiteX43" fmla="*/ 154252 w 189922"/>
                <a:gd name="connsiteY43" fmla="*/ 73334 h 136647"/>
                <a:gd name="connsiteX44" fmla="*/ 152668 w 189922"/>
                <a:gd name="connsiteY44" fmla="*/ 70412 h 136647"/>
                <a:gd name="connsiteX45" fmla="*/ 143066 w 189922"/>
                <a:gd name="connsiteY45" fmla="*/ 74666 h 136647"/>
                <a:gd name="connsiteX46" fmla="*/ 136393 w 189922"/>
                <a:gd name="connsiteY46" fmla="*/ 74476 h 136647"/>
                <a:gd name="connsiteX47" fmla="*/ 125689 w 189922"/>
                <a:gd name="connsiteY47" fmla="*/ 77385 h 136647"/>
                <a:gd name="connsiteX48" fmla="*/ 117805 w 189922"/>
                <a:gd name="connsiteY48" fmla="*/ 74788 h 136647"/>
                <a:gd name="connsiteX49" fmla="*/ 108251 w 189922"/>
                <a:gd name="connsiteY49" fmla="*/ 79436 h 136647"/>
                <a:gd name="connsiteX50" fmla="*/ 110207 w 189922"/>
                <a:gd name="connsiteY50" fmla="*/ 82508 h 136647"/>
                <a:gd name="connsiteX51" fmla="*/ 103809 w 189922"/>
                <a:gd name="connsiteY51" fmla="*/ 83945 h 136647"/>
                <a:gd name="connsiteX52" fmla="*/ 105744 w 189922"/>
                <a:gd name="connsiteY52" fmla="*/ 89180 h 136647"/>
                <a:gd name="connsiteX53" fmla="*/ 101204 w 189922"/>
                <a:gd name="connsiteY53" fmla="*/ 89433 h 136647"/>
                <a:gd name="connsiteX54" fmla="*/ 97260 w 189922"/>
                <a:gd name="connsiteY54" fmla="*/ 94901 h 136647"/>
                <a:gd name="connsiteX55" fmla="*/ 90921 w 189922"/>
                <a:gd name="connsiteY55" fmla="*/ 91759 h 136647"/>
                <a:gd name="connsiteX56" fmla="*/ 81753 w 189922"/>
                <a:gd name="connsiteY56" fmla="*/ 90936 h 136647"/>
                <a:gd name="connsiteX57" fmla="*/ 76354 w 189922"/>
                <a:gd name="connsiteY57" fmla="*/ 86844 h 136647"/>
                <a:gd name="connsiteX58" fmla="*/ 21643 w 189922"/>
                <a:gd name="connsiteY58" fmla="*/ 136645 h 136647"/>
                <a:gd name="connsiteX59" fmla="*/ 12939 w 189922"/>
                <a:gd name="connsiteY59" fmla="*/ 133172 h 136647"/>
                <a:gd name="connsiteX60" fmla="*/ 10968 w 189922"/>
                <a:gd name="connsiteY60" fmla="*/ 121499 h 136647"/>
                <a:gd name="connsiteX61" fmla="*/ 12560 w 189922"/>
                <a:gd name="connsiteY61" fmla="*/ 114947 h 136647"/>
                <a:gd name="connsiteX62" fmla="*/ 16 w 189922"/>
                <a:gd name="connsiteY62" fmla="*/ 106790 h 136647"/>
                <a:gd name="connsiteX63" fmla="*/ 56350 w 189922"/>
                <a:gd name="connsiteY63" fmla="*/ 60919 h 136647"/>
                <a:gd name="connsiteX0" fmla="*/ 2174 w 191073"/>
                <a:gd name="connsiteY0" fmla="*/ 96786 h 136647"/>
                <a:gd name="connsiteX1" fmla="*/ 61024 w 191073"/>
                <a:gd name="connsiteY1" fmla="*/ 57053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75549 w 191073"/>
                <a:gd name="connsiteY5" fmla="*/ 392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9866 w 191073"/>
                <a:gd name="connsiteY6" fmla="*/ 58970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12289 w 191073"/>
                <a:gd name="connsiteY5" fmla="*/ 55806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8650 w 191073"/>
                <a:gd name="connsiteY9" fmla="*/ 37562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7367 w 191073"/>
                <a:gd name="connsiteY13" fmla="*/ 7234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7367 w 191073"/>
                <a:gd name="connsiteY11" fmla="*/ 7234 h 136647"/>
                <a:gd name="connsiteX12" fmla="*/ 90246 w 191073"/>
                <a:gd name="connsiteY12" fmla="*/ 17642 h 136647"/>
                <a:gd name="connsiteX13" fmla="*/ 94433 w 191073"/>
                <a:gd name="connsiteY13" fmla="*/ 17129 h 136647"/>
                <a:gd name="connsiteX14" fmla="*/ 99541 w 191073"/>
                <a:gd name="connsiteY14" fmla="*/ 15471 h 136647"/>
                <a:gd name="connsiteX15" fmla="*/ 108355 w 191073"/>
                <a:gd name="connsiteY15" fmla="*/ 13944 h 136647"/>
                <a:gd name="connsiteX16" fmla="*/ 108379 w 191073"/>
                <a:gd name="connsiteY16" fmla="*/ 10431 h 136647"/>
                <a:gd name="connsiteX17" fmla="*/ 120076 w 191073"/>
                <a:gd name="connsiteY17" fmla="*/ 4806 h 136647"/>
                <a:gd name="connsiteX18" fmla="*/ 127093 w 191073"/>
                <a:gd name="connsiteY18" fmla="*/ 4268 h 136647"/>
                <a:gd name="connsiteX19" fmla="*/ 132723 w 191073"/>
                <a:gd name="connsiteY19" fmla="*/ 6967 h 136647"/>
                <a:gd name="connsiteX20" fmla="*/ 138727 w 191073"/>
                <a:gd name="connsiteY20" fmla="*/ 5131 h 136647"/>
                <a:gd name="connsiteX21" fmla="*/ 138595 w 191073"/>
                <a:gd name="connsiteY21" fmla="*/ 647 h 136647"/>
                <a:gd name="connsiteX22" fmla="*/ 142635 w 191073"/>
                <a:gd name="connsiteY22" fmla="*/ 1172 h 136647"/>
                <a:gd name="connsiteX23" fmla="*/ 155007 w 191073"/>
                <a:gd name="connsiteY23" fmla="*/ 11244 h 136647"/>
                <a:gd name="connsiteX24" fmla="*/ 153807 w 191073"/>
                <a:gd name="connsiteY24" fmla="*/ 12213 h 136647"/>
                <a:gd name="connsiteX25" fmla="*/ 148876 w 191073"/>
                <a:gd name="connsiteY25" fmla="*/ 10597 h 136647"/>
                <a:gd name="connsiteX26" fmla="*/ 147421 w 191073"/>
                <a:gd name="connsiteY26" fmla="*/ 13530 h 136647"/>
                <a:gd name="connsiteX27" fmla="*/ 148979 w 191073"/>
                <a:gd name="connsiteY27" fmla="*/ 17809 h 136647"/>
                <a:gd name="connsiteX28" fmla="*/ 148300 w 191073"/>
                <a:gd name="connsiteY28" fmla="*/ 20830 h 136647"/>
                <a:gd name="connsiteX29" fmla="*/ 145095 w 191073"/>
                <a:gd name="connsiteY29" fmla="*/ 23044 h 136647"/>
                <a:gd name="connsiteX30" fmla="*/ 150232 w 191073"/>
                <a:gd name="connsiteY30" fmla="*/ 26380 h 136647"/>
                <a:gd name="connsiteX31" fmla="*/ 156425 w 191073"/>
                <a:gd name="connsiteY31" fmla="*/ 23486 h 136647"/>
                <a:gd name="connsiteX32" fmla="*/ 160468 w 191073"/>
                <a:gd name="connsiteY32" fmla="*/ 31640 h 136647"/>
                <a:gd name="connsiteX33" fmla="*/ 164514 w 191073"/>
                <a:gd name="connsiteY33" fmla="*/ 35365 h 136647"/>
                <a:gd name="connsiteX34" fmla="*/ 185808 w 191073"/>
                <a:gd name="connsiteY34" fmla="*/ 35095 h 136647"/>
                <a:gd name="connsiteX35" fmla="*/ 189580 w 191073"/>
                <a:gd name="connsiteY35" fmla="*/ 39176 h 136647"/>
                <a:gd name="connsiteX36" fmla="*/ 186801 w 191073"/>
                <a:gd name="connsiteY36" fmla="*/ 44996 h 136647"/>
                <a:gd name="connsiteX37" fmla="*/ 183109 w 191073"/>
                <a:gd name="connsiteY37" fmla="*/ 50534 h 136647"/>
                <a:gd name="connsiteX38" fmla="*/ 167920 w 191073"/>
                <a:gd name="connsiteY38" fmla="*/ 56121 h 136647"/>
                <a:gd name="connsiteX39" fmla="*/ 172380 w 191073"/>
                <a:gd name="connsiteY39" fmla="*/ 58589 h 136647"/>
                <a:gd name="connsiteX40" fmla="*/ 174405 w 191073"/>
                <a:gd name="connsiteY40" fmla="*/ 65118 h 136647"/>
                <a:gd name="connsiteX41" fmla="*/ 165153 w 191073"/>
                <a:gd name="connsiteY41" fmla="*/ 70651 h 136647"/>
                <a:gd name="connsiteX42" fmla="*/ 155403 w 191073"/>
                <a:gd name="connsiteY42" fmla="*/ 73334 h 136647"/>
                <a:gd name="connsiteX43" fmla="*/ 153819 w 191073"/>
                <a:gd name="connsiteY43" fmla="*/ 70412 h 136647"/>
                <a:gd name="connsiteX44" fmla="*/ 144217 w 191073"/>
                <a:gd name="connsiteY44" fmla="*/ 74666 h 136647"/>
                <a:gd name="connsiteX45" fmla="*/ 137544 w 191073"/>
                <a:gd name="connsiteY45" fmla="*/ 74476 h 136647"/>
                <a:gd name="connsiteX46" fmla="*/ 126840 w 191073"/>
                <a:gd name="connsiteY46" fmla="*/ 77385 h 136647"/>
                <a:gd name="connsiteX47" fmla="*/ 118956 w 191073"/>
                <a:gd name="connsiteY47" fmla="*/ 74788 h 136647"/>
                <a:gd name="connsiteX48" fmla="*/ 109402 w 191073"/>
                <a:gd name="connsiteY48" fmla="*/ 79436 h 136647"/>
                <a:gd name="connsiteX49" fmla="*/ 111358 w 191073"/>
                <a:gd name="connsiteY49" fmla="*/ 82508 h 136647"/>
                <a:gd name="connsiteX50" fmla="*/ 104960 w 191073"/>
                <a:gd name="connsiteY50" fmla="*/ 83945 h 136647"/>
                <a:gd name="connsiteX51" fmla="*/ 106895 w 191073"/>
                <a:gd name="connsiteY51" fmla="*/ 89180 h 136647"/>
                <a:gd name="connsiteX52" fmla="*/ 102355 w 191073"/>
                <a:gd name="connsiteY52" fmla="*/ 89433 h 136647"/>
                <a:gd name="connsiteX53" fmla="*/ 98411 w 191073"/>
                <a:gd name="connsiteY53" fmla="*/ 94901 h 136647"/>
                <a:gd name="connsiteX54" fmla="*/ 92072 w 191073"/>
                <a:gd name="connsiteY54" fmla="*/ 91759 h 136647"/>
                <a:gd name="connsiteX55" fmla="*/ 82904 w 191073"/>
                <a:gd name="connsiteY55" fmla="*/ 90936 h 136647"/>
                <a:gd name="connsiteX56" fmla="*/ 77505 w 191073"/>
                <a:gd name="connsiteY56" fmla="*/ 86844 h 136647"/>
                <a:gd name="connsiteX57" fmla="*/ 22794 w 191073"/>
                <a:gd name="connsiteY57" fmla="*/ 136645 h 136647"/>
                <a:gd name="connsiteX58" fmla="*/ 14090 w 191073"/>
                <a:gd name="connsiteY58" fmla="*/ 133172 h 136647"/>
                <a:gd name="connsiteX59" fmla="*/ 12119 w 191073"/>
                <a:gd name="connsiteY59" fmla="*/ 121499 h 136647"/>
                <a:gd name="connsiteX60" fmla="*/ 13711 w 191073"/>
                <a:gd name="connsiteY60" fmla="*/ 114947 h 136647"/>
                <a:gd name="connsiteX61" fmla="*/ 1167 w 191073"/>
                <a:gd name="connsiteY61" fmla="*/ 106790 h 136647"/>
                <a:gd name="connsiteX62" fmla="*/ 2174 w 191073"/>
                <a:gd name="connsiteY62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6623 w 191073"/>
                <a:gd name="connsiteY11" fmla="*/ 21010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120292 h 160153"/>
                <a:gd name="connsiteX1" fmla="*/ 4504 w 191073"/>
                <a:gd name="connsiteY1" fmla="*/ 108747 h 160153"/>
                <a:gd name="connsiteX2" fmla="*/ 10021 w 191073"/>
                <a:gd name="connsiteY2" fmla="*/ 106566 h 160153"/>
                <a:gd name="connsiteX3" fmla="*/ 3145 w 191073"/>
                <a:gd name="connsiteY3" fmla="*/ 96863 h 160153"/>
                <a:gd name="connsiteX4" fmla="*/ 11933 w 191073"/>
                <a:gd name="connsiteY4" fmla="*/ 93194 h 160153"/>
                <a:gd name="connsiteX5" fmla="*/ 8232 w 191073"/>
                <a:gd name="connsiteY5" fmla="*/ 83981 h 160153"/>
                <a:gd name="connsiteX6" fmla="*/ 14666 w 191073"/>
                <a:gd name="connsiteY6" fmla="*/ 79432 h 160153"/>
                <a:gd name="connsiteX7" fmla="*/ 25662 w 191073"/>
                <a:gd name="connsiteY7" fmla="*/ 78083 h 160153"/>
                <a:gd name="connsiteX8" fmla="*/ 40567 w 191073"/>
                <a:gd name="connsiteY8" fmla="*/ 67762 h 160153"/>
                <a:gd name="connsiteX9" fmla="*/ 57479 w 191073"/>
                <a:gd name="connsiteY9" fmla="*/ 54000 h 160153"/>
                <a:gd name="connsiteX10" fmla="*/ 63298 w 191073"/>
                <a:gd name="connsiteY10" fmla="*/ 55349 h 160153"/>
                <a:gd name="connsiteX11" fmla="*/ 76623 w 191073"/>
                <a:gd name="connsiteY11" fmla="*/ 44516 h 160153"/>
                <a:gd name="connsiteX12" fmla="*/ 87367 w 191073"/>
                <a:gd name="connsiteY12" fmla="*/ 30740 h 160153"/>
                <a:gd name="connsiteX13" fmla="*/ 108572 w 191073"/>
                <a:gd name="connsiteY13" fmla="*/ 1 h 160153"/>
                <a:gd name="connsiteX14" fmla="*/ 94433 w 191073"/>
                <a:gd name="connsiteY14" fmla="*/ 40635 h 160153"/>
                <a:gd name="connsiteX15" fmla="*/ 99541 w 191073"/>
                <a:gd name="connsiteY15" fmla="*/ 38977 h 160153"/>
                <a:gd name="connsiteX16" fmla="*/ 108355 w 191073"/>
                <a:gd name="connsiteY16" fmla="*/ 37450 h 160153"/>
                <a:gd name="connsiteX17" fmla="*/ 108379 w 191073"/>
                <a:gd name="connsiteY17" fmla="*/ 33937 h 160153"/>
                <a:gd name="connsiteX18" fmla="*/ 120076 w 191073"/>
                <a:gd name="connsiteY18" fmla="*/ 28312 h 160153"/>
                <a:gd name="connsiteX19" fmla="*/ 127093 w 191073"/>
                <a:gd name="connsiteY19" fmla="*/ 27774 h 160153"/>
                <a:gd name="connsiteX20" fmla="*/ 132723 w 191073"/>
                <a:gd name="connsiteY20" fmla="*/ 30473 h 160153"/>
                <a:gd name="connsiteX21" fmla="*/ 138727 w 191073"/>
                <a:gd name="connsiteY21" fmla="*/ 28637 h 160153"/>
                <a:gd name="connsiteX22" fmla="*/ 138595 w 191073"/>
                <a:gd name="connsiteY22" fmla="*/ 24153 h 160153"/>
                <a:gd name="connsiteX23" fmla="*/ 142635 w 191073"/>
                <a:gd name="connsiteY23" fmla="*/ 24678 h 160153"/>
                <a:gd name="connsiteX24" fmla="*/ 155007 w 191073"/>
                <a:gd name="connsiteY24" fmla="*/ 34750 h 160153"/>
                <a:gd name="connsiteX25" fmla="*/ 153807 w 191073"/>
                <a:gd name="connsiteY25" fmla="*/ 35719 h 160153"/>
                <a:gd name="connsiteX26" fmla="*/ 148876 w 191073"/>
                <a:gd name="connsiteY26" fmla="*/ 34103 h 160153"/>
                <a:gd name="connsiteX27" fmla="*/ 147421 w 191073"/>
                <a:gd name="connsiteY27" fmla="*/ 37036 h 160153"/>
                <a:gd name="connsiteX28" fmla="*/ 148979 w 191073"/>
                <a:gd name="connsiteY28" fmla="*/ 41315 h 160153"/>
                <a:gd name="connsiteX29" fmla="*/ 148300 w 191073"/>
                <a:gd name="connsiteY29" fmla="*/ 44336 h 160153"/>
                <a:gd name="connsiteX30" fmla="*/ 145095 w 191073"/>
                <a:gd name="connsiteY30" fmla="*/ 46550 h 160153"/>
                <a:gd name="connsiteX31" fmla="*/ 150232 w 191073"/>
                <a:gd name="connsiteY31" fmla="*/ 49886 h 160153"/>
                <a:gd name="connsiteX32" fmla="*/ 156425 w 191073"/>
                <a:gd name="connsiteY32" fmla="*/ 46992 h 160153"/>
                <a:gd name="connsiteX33" fmla="*/ 160468 w 191073"/>
                <a:gd name="connsiteY33" fmla="*/ 55146 h 160153"/>
                <a:gd name="connsiteX34" fmla="*/ 164514 w 191073"/>
                <a:gd name="connsiteY34" fmla="*/ 58871 h 160153"/>
                <a:gd name="connsiteX35" fmla="*/ 185808 w 191073"/>
                <a:gd name="connsiteY35" fmla="*/ 58601 h 160153"/>
                <a:gd name="connsiteX36" fmla="*/ 189580 w 191073"/>
                <a:gd name="connsiteY36" fmla="*/ 62682 h 160153"/>
                <a:gd name="connsiteX37" fmla="*/ 186801 w 191073"/>
                <a:gd name="connsiteY37" fmla="*/ 68502 h 160153"/>
                <a:gd name="connsiteX38" fmla="*/ 183109 w 191073"/>
                <a:gd name="connsiteY38" fmla="*/ 74040 h 160153"/>
                <a:gd name="connsiteX39" fmla="*/ 167920 w 191073"/>
                <a:gd name="connsiteY39" fmla="*/ 79627 h 160153"/>
                <a:gd name="connsiteX40" fmla="*/ 172380 w 191073"/>
                <a:gd name="connsiteY40" fmla="*/ 82095 h 160153"/>
                <a:gd name="connsiteX41" fmla="*/ 174405 w 191073"/>
                <a:gd name="connsiteY41" fmla="*/ 88624 h 160153"/>
                <a:gd name="connsiteX42" fmla="*/ 165153 w 191073"/>
                <a:gd name="connsiteY42" fmla="*/ 94157 h 160153"/>
                <a:gd name="connsiteX43" fmla="*/ 155403 w 191073"/>
                <a:gd name="connsiteY43" fmla="*/ 96840 h 160153"/>
                <a:gd name="connsiteX44" fmla="*/ 153819 w 191073"/>
                <a:gd name="connsiteY44" fmla="*/ 93918 h 160153"/>
                <a:gd name="connsiteX45" fmla="*/ 144217 w 191073"/>
                <a:gd name="connsiteY45" fmla="*/ 98172 h 160153"/>
                <a:gd name="connsiteX46" fmla="*/ 137544 w 191073"/>
                <a:gd name="connsiteY46" fmla="*/ 97982 h 160153"/>
                <a:gd name="connsiteX47" fmla="*/ 126840 w 191073"/>
                <a:gd name="connsiteY47" fmla="*/ 100891 h 160153"/>
                <a:gd name="connsiteX48" fmla="*/ 118956 w 191073"/>
                <a:gd name="connsiteY48" fmla="*/ 98294 h 160153"/>
                <a:gd name="connsiteX49" fmla="*/ 109402 w 191073"/>
                <a:gd name="connsiteY49" fmla="*/ 102942 h 160153"/>
                <a:gd name="connsiteX50" fmla="*/ 111358 w 191073"/>
                <a:gd name="connsiteY50" fmla="*/ 106014 h 160153"/>
                <a:gd name="connsiteX51" fmla="*/ 104960 w 191073"/>
                <a:gd name="connsiteY51" fmla="*/ 107451 h 160153"/>
                <a:gd name="connsiteX52" fmla="*/ 106895 w 191073"/>
                <a:gd name="connsiteY52" fmla="*/ 112686 h 160153"/>
                <a:gd name="connsiteX53" fmla="*/ 102355 w 191073"/>
                <a:gd name="connsiteY53" fmla="*/ 112939 h 160153"/>
                <a:gd name="connsiteX54" fmla="*/ 98411 w 191073"/>
                <a:gd name="connsiteY54" fmla="*/ 118407 h 160153"/>
                <a:gd name="connsiteX55" fmla="*/ 92072 w 191073"/>
                <a:gd name="connsiteY55" fmla="*/ 115265 h 160153"/>
                <a:gd name="connsiteX56" fmla="*/ 82904 w 191073"/>
                <a:gd name="connsiteY56" fmla="*/ 114442 h 160153"/>
                <a:gd name="connsiteX57" fmla="*/ 77505 w 191073"/>
                <a:gd name="connsiteY57" fmla="*/ 110350 h 160153"/>
                <a:gd name="connsiteX58" fmla="*/ 22794 w 191073"/>
                <a:gd name="connsiteY58" fmla="*/ 160151 h 160153"/>
                <a:gd name="connsiteX59" fmla="*/ 14090 w 191073"/>
                <a:gd name="connsiteY59" fmla="*/ 156678 h 160153"/>
                <a:gd name="connsiteX60" fmla="*/ 12119 w 191073"/>
                <a:gd name="connsiteY60" fmla="*/ 145005 h 160153"/>
                <a:gd name="connsiteX61" fmla="*/ 13711 w 191073"/>
                <a:gd name="connsiteY61" fmla="*/ 138453 h 160153"/>
                <a:gd name="connsiteX62" fmla="*/ 1167 w 191073"/>
                <a:gd name="connsiteY62" fmla="*/ 130296 h 160153"/>
                <a:gd name="connsiteX63" fmla="*/ 2174 w 191073"/>
                <a:gd name="connsiteY63" fmla="*/ 120292 h 160153"/>
                <a:gd name="connsiteX0" fmla="*/ 2174 w 191073"/>
                <a:gd name="connsiteY0" fmla="*/ 121482 h 161343"/>
                <a:gd name="connsiteX1" fmla="*/ 4504 w 191073"/>
                <a:gd name="connsiteY1" fmla="*/ 109937 h 161343"/>
                <a:gd name="connsiteX2" fmla="*/ 10021 w 191073"/>
                <a:gd name="connsiteY2" fmla="*/ 107756 h 161343"/>
                <a:gd name="connsiteX3" fmla="*/ 3145 w 191073"/>
                <a:gd name="connsiteY3" fmla="*/ 98053 h 161343"/>
                <a:gd name="connsiteX4" fmla="*/ 11933 w 191073"/>
                <a:gd name="connsiteY4" fmla="*/ 94384 h 161343"/>
                <a:gd name="connsiteX5" fmla="*/ 8232 w 191073"/>
                <a:gd name="connsiteY5" fmla="*/ 85171 h 161343"/>
                <a:gd name="connsiteX6" fmla="*/ 14666 w 191073"/>
                <a:gd name="connsiteY6" fmla="*/ 80622 h 161343"/>
                <a:gd name="connsiteX7" fmla="*/ 25662 w 191073"/>
                <a:gd name="connsiteY7" fmla="*/ 79273 h 161343"/>
                <a:gd name="connsiteX8" fmla="*/ 40567 w 191073"/>
                <a:gd name="connsiteY8" fmla="*/ 68952 h 161343"/>
                <a:gd name="connsiteX9" fmla="*/ 57479 w 191073"/>
                <a:gd name="connsiteY9" fmla="*/ 55190 h 161343"/>
                <a:gd name="connsiteX10" fmla="*/ 63298 w 191073"/>
                <a:gd name="connsiteY10" fmla="*/ 56539 h 161343"/>
                <a:gd name="connsiteX11" fmla="*/ 76623 w 191073"/>
                <a:gd name="connsiteY11" fmla="*/ 45706 h 161343"/>
                <a:gd name="connsiteX12" fmla="*/ 87367 w 191073"/>
                <a:gd name="connsiteY12" fmla="*/ 31930 h 161343"/>
                <a:gd name="connsiteX13" fmla="*/ 108572 w 191073"/>
                <a:gd name="connsiteY13" fmla="*/ 1191 h 161343"/>
                <a:gd name="connsiteX14" fmla="*/ 148307 w 191073"/>
                <a:gd name="connsiteY14" fmla="*/ 3911 h 161343"/>
                <a:gd name="connsiteX15" fmla="*/ 99541 w 191073"/>
                <a:gd name="connsiteY15" fmla="*/ 40167 h 161343"/>
                <a:gd name="connsiteX16" fmla="*/ 108355 w 191073"/>
                <a:gd name="connsiteY16" fmla="*/ 38640 h 161343"/>
                <a:gd name="connsiteX17" fmla="*/ 108379 w 191073"/>
                <a:gd name="connsiteY17" fmla="*/ 35127 h 161343"/>
                <a:gd name="connsiteX18" fmla="*/ 120076 w 191073"/>
                <a:gd name="connsiteY18" fmla="*/ 29502 h 161343"/>
                <a:gd name="connsiteX19" fmla="*/ 127093 w 191073"/>
                <a:gd name="connsiteY19" fmla="*/ 28964 h 161343"/>
                <a:gd name="connsiteX20" fmla="*/ 132723 w 191073"/>
                <a:gd name="connsiteY20" fmla="*/ 31663 h 161343"/>
                <a:gd name="connsiteX21" fmla="*/ 138727 w 191073"/>
                <a:gd name="connsiteY21" fmla="*/ 29827 h 161343"/>
                <a:gd name="connsiteX22" fmla="*/ 138595 w 191073"/>
                <a:gd name="connsiteY22" fmla="*/ 25343 h 161343"/>
                <a:gd name="connsiteX23" fmla="*/ 142635 w 191073"/>
                <a:gd name="connsiteY23" fmla="*/ 25868 h 161343"/>
                <a:gd name="connsiteX24" fmla="*/ 155007 w 191073"/>
                <a:gd name="connsiteY24" fmla="*/ 35940 h 161343"/>
                <a:gd name="connsiteX25" fmla="*/ 153807 w 191073"/>
                <a:gd name="connsiteY25" fmla="*/ 36909 h 161343"/>
                <a:gd name="connsiteX26" fmla="*/ 148876 w 191073"/>
                <a:gd name="connsiteY26" fmla="*/ 35293 h 161343"/>
                <a:gd name="connsiteX27" fmla="*/ 147421 w 191073"/>
                <a:gd name="connsiteY27" fmla="*/ 38226 h 161343"/>
                <a:gd name="connsiteX28" fmla="*/ 148979 w 191073"/>
                <a:gd name="connsiteY28" fmla="*/ 42505 h 161343"/>
                <a:gd name="connsiteX29" fmla="*/ 148300 w 191073"/>
                <a:gd name="connsiteY29" fmla="*/ 45526 h 161343"/>
                <a:gd name="connsiteX30" fmla="*/ 145095 w 191073"/>
                <a:gd name="connsiteY30" fmla="*/ 47740 h 161343"/>
                <a:gd name="connsiteX31" fmla="*/ 150232 w 191073"/>
                <a:gd name="connsiteY31" fmla="*/ 51076 h 161343"/>
                <a:gd name="connsiteX32" fmla="*/ 156425 w 191073"/>
                <a:gd name="connsiteY32" fmla="*/ 48182 h 161343"/>
                <a:gd name="connsiteX33" fmla="*/ 160468 w 191073"/>
                <a:gd name="connsiteY33" fmla="*/ 56336 h 161343"/>
                <a:gd name="connsiteX34" fmla="*/ 164514 w 191073"/>
                <a:gd name="connsiteY34" fmla="*/ 60061 h 161343"/>
                <a:gd name="connsiteX35" fmla="*/ 185808 w 191073"/>
                <a:gd name="connsiteY35" fmla="*/ 59791 h 161343"/>
                <a:gd name="connsiteX36" fmla="*/ 189580 w 191073"/>
                <a:gd name="connsiteY36" fmla="*/ 63872 h 161343"/>
                <a:gd name="connsiteX37" fmla="*/ 186801 w 191073"/>
                <a:gd name="connsiteY37" fmla="*/ 69692 h 161343"/>
                <a:gd name="connsiteX38" fmla="*/ 183109 w 191073"/>
                <a:gd name="connsiteY38" fmla="*/ 75230 h 161343"/>
                <a:gd name="connsiteX39" fmla="*/ 167920 w 191073"/>
                <a:gd name="connsiteY39" fmla="*/ 80817 h 161343"/>
                <a:gd name="connsiteX40" fmla="*/ 172380 w 191073"/>
                <a:gd name="connsiteY40" fmla="*/ 83285 h 161343"/>
                <a:gd name="connsiteX41" fmla="*/ 174405 w 191073"/>
                <a:gd name="connsiteY41" fmla="*/ 89814 h 161343"/>
                <a:gd name="connsiteX42" fmla="*/ 165153 w 191073"/>
                <a:gd name="connsiteY42" fmla="*/ 95347 h 161343"/>
                <a:gd name="connsiteX43" fmla="*/ 155403 w 191073"/>
                <a:gd name="connsiteY43" fmla="*/ 98030 h 161343"/>
                <a:gd name="connsiteX44" fmla="*/ 153819 w 191073"/>
                <a:gd name="connsiteY44" fmla="*/ 95108 h 161343"/>
                <a:gd name="connsiteX45" fmla="*/ 144217 w 191073"/>
                <a:gd name="connsiteY45" fmla="*/ 99362 h 161343"/>
                <a:gd name="connsiteX46" fmla="*/ 137544 w 191073"/>
                <a:gd name="connsiteY46" fmla="*/ 99172 h 161343"/>
                <a:gd name="connsiteX47" fmla="*/ 126840 w 191073"/>
                <a:gd name="connsiteY47" fmla="*/ 102081 h 161343"/>
                <a:gd name="connsiteX48" fmla="*/ 118956 w 191073"/>
                <a:gd name="connsiteY48" fmla="*/ 99484 h 161343"/>
                <a:gd name="connsiteX49" fmla="*/ 109402 w 191073"/>
                <a:gd name="connsiteY49" fmla="*/ 104132 h 161343"/>
                <a:gd name="connsiteX50" fmla="*/ 111358 w 191073"/>
                <a:gd name="connsiteY50" fmla="*/ 107204 h 161343"/>
                <a:gd name="connsiteX51" fmla="*/ 104960 w 191073"/>
                <a:gd name="connsiteY51" fmla="*/ 108641 h 161343"/>
                <a:gd name="connsiteX52" fmla="*/ 106895 w 191073"/>
                <a:gd name="connsiteY52" fmla="*/ 113876 h 161343"/>
                <a:gd name="connsiteX53" fmla="*/ 102355 w 191073"/>
                <a:gd name="connsiteY53" fmla="*/ 114129 h 161343"/>
                <a:gd name="connsiteX54" fmla="*/ 98411 w 191073"/>
                <a:gd name="connsiteY54" fmla="*/ 119597 h 161343"/>
                <a:gd name="connsiteX55" fmla="*/ 92072 w 191073"/>
                <a:gd name="connsiteY55" fmla="*/ 116455 h 161343"/>
                <a:gd name="connsiteX56" fmla="*/ 82904 w 191073"/>
                <a:gd name="connsiteY56" fmla="*/ 115632 h 161343"/>
                <a:gd name="connsiteX57" fmla="*/ 77505 w 191073"/>
                <a:gd name="connsiteY57" fmla="*/ 111540 h 161343"/>
                <a:gd name="connsiteX58" fmla="*/ 22794 w 191073"/>
                <a:gd name="connsiteY58" fmla="*/ 161341 h 161343"/>
                <a:gd name="connsiteX59" fmla="*/ 14090 w 191073"/>
                <a:gd name="connsiteY59" fmla="*/ 157868 h 161343"/>
                <a:gd name="connsiteX60" fmla="*/ 12119 w 191073"/>
                <a:gd name="connsiteY60" fmla="*/ 146195 h 161343"/>
                <a:gd name="connsiteX61" fmla="*/ 13711 w 191073"/>
                <a:gd name="connsiteY61" fmla="*/ 139643 h 161343"/>
                <a:gd name="connsiteX62" fmla="*/ 1167 w 191073"/>
                <a:gd name="connsiteY62" fmla="*/ 131486 h 161343"/>
                <a:gd name="connsiteX63" fmla="*/ 2174 w 191073"/>
                <a:gd name="connsiteY63" fmla="*/ 121482 h 161343"/>
                <a:gd name="connsiteX0" fmla="*/ 2174 w 191073"/>
                <a:gd name="connsiteY0" fmla="*/ 122267 h 162128"/>
                <a:gd name="connsiteX1" fmla="*/ 4504 w 191073"/>
                <a:gd name="connsiteY1" fmla="*/ 110722 h 162128"/>
                <a:gd name="connsiteX2" fmla="*/ 10021 w 191073"/>
                <a:gd name="connsiteY2" fmla="*/ 108541 h 162128"/>
                <a:gd name="connsiteX3" fmla="*/ 3145 w 191073"/>
                <a:gd name="connsiteY3" fmla="*/ 98838 h 162128"/>
                <a:gd name="connsiteX4" fmla="*/ 11933 w 191073"/>
                <a:gd name="connsiteY4" fmla="*/ 95169 h 162128"/>
                <a:gd name="connsiteX5" fmla="*/ 8232 w 191073"/>
                <a:gd name="connsiteY5" fmla="*/ 85956 h 162128"/>
                <a:gd name="connsiteX6" fmla="*/ 14666 w 191073"/>
                <a:gd name="connsiteY6" fmla="*/ 81407 h 162128"/>
                <a:gd name="connsiteX7" fmla="*/ 25662 w 191073"/>
                <a:gd name="connsiteY7" fmla="*/ 80058 h 162128"/>
                <a:gd name="connsiteX8" fmla="*/ 40567 w 191073"/>
                <a:gd name="connsiteY8" fmla="*/ 69737 h 162128"/>
                <a:gd name="connsiteX9" fmla="*/ 57479 w 191073"/>
                <a:gd name="connsiteY9" fmla="*/ 55975 h 162128"/>
                <a:gd name="connsiteX10" fmla="*/ 63298 w 191073"/>
                <a:gd name="connsiteY10" fmla="*/ 57324 h 162128"/>
                <a:gd name="connsiteX11" fmla="*/ 76623 w 191073"/>
                <a:gd name="connsiteY11" fmla="*/ 46491 h 162128"/>
                <a:gd name="connsiteX12" fmla="*/ 87367 w 191073"/>
                <a:gd name="connsiteY12" fmla="*/ 32715 h 162128"/>
                <a:gd name="connsiteX13" fmla="*/ 87010 w 191073"/>
                <a:gd name="connsiteY13" fmla="*/ 2098 h 162128"/>
                <a:gd name="connsiteX14" fmla="*/ 108572 w 191073"/>
                <a:gd name="connsiteY14" fmla="*/ 1976 h 162128"/>
                <a:gd name="connsiteX15" fmla="*/ 148307 w 191073"/>
                <a:gd name="connsiteY15" fmla="*/ 4696 h 162128"/>
                <a:gd name="connsiteX16" fmla="*/ 99541 w 191073"/>
                <a:gd name="connsiteY16" fmla="*/ 40952 h 162128"/>
                <a:gd name="connsiteX17" fmla="*/ 108355 w 191073"/>
                <a:gd name="connsiteY17" fmla="*/ 39425 h 162128"/>
                <a:gd name="connsiteX18" fmla="*/ 108379 w 191073"/>
                <a:gd name="connsiteY18" fmla="*/ 35912 h 162128"/>
                <a:gd name="connsiteX19" fmla="*/ 120076 w 191073"/>
                <a:gd name="connsiteY19" fmla="*/ 30287 h 162128"/>
                <a:gd name="connsiteX20" fmla="*/ 127093 w 191073"/>
                <a:gd name="connsiteY20" fmla="*/ 29749 h 162128"/>
                <a:gd name="connsiteX21" fmla="*/ 132723 w 191073"/>
                <a:gd name="connsiteY21" fmla="*/ 32448 h 162128"/>
                <a:gd name="connsiteX22" fmla="*/ 138727 w 191073"/>
                <a:gd name="connsiteY22" fmla="*/ 30612 h 162128"/>
                <a:gd name="connsiteX23" fmla="*/ 138595 w 191073"/>
                <a:gd name="connsiteY23" fmla="*/ 26128 h 162128"/>
                <a:gd name="connsiteX24" fmla="*/ 142635 w 191073"/>
                <a:gd name="connsiteY24" fmla="*/ 26653 h 162128"/>
                <a:gd name="connsiteX25" fmla="*/ 155007 w 191073"/>
                <a:gd name="connsiteY25" fmla="*/ 36725 h 162128"/>
                <a:gd name="connsiteX26" fmla="*/ 153807 w 191073"/>
                <a:gd name="connsiteY26" fmla="*/ 37694 h 162128"/>
                <a:gd name="connsiteX27" fmla="*/ 148876 w 191073"/>
                <a:gd name="connsiteY27" fmla="*/ 36078 h 162128"/>
                <a:gd name="connsiteX28" fmla="*/ 147421 w 191073"/>
                <a:gd name="connsiteY28" fmla="*/ 39011 h 162128"/>
                <a:gd name="connsiteX29" fmla="*/ 148979 w 191073"/>
                <a:gd name="connsiteY29" fmla="*/ 43290 h 162128"/>
                <a:gd name="connsiteX30" fmla="*/ 148300 w 191073"/>
                <a:gd name="connsiteY30" fmla="*/ 46311 h 162128"/>
                <a:gd name="connsiteX31" fmla="*/ 145095 w 191073"/>
                <a:gd name="connsiteY31" fmla="*/ 48525 h 162128"/>
                <a:gd name="connsiteX32" fmla="*/ 150232 w 191073"/>
                <a:gd name="connsiteY32" fmla="*/ 51861 h 162128"/>
                <a:gd name="connsiteX33" fmla="*/ 156425 w 191073"/>
                <a:gd name="connsiteY33" fmla="*/ 48967 h 162128"/>
                <a:gd name="connsiteX34" fmla="*/ 160468 w 191073"/>
                <a:gd name="connsiteY34" fmla="*/ 57121 h 162128"/>
                <a:gd name="connsiteX35" fmla="*/ 164514 w 191073"/>
                <a:gd name="connsiteY35" fmla="*/ 60846 h 162128"/>
                <a:gd name="connsiteX36" fmla="*/ 185808 w 191073"/>
                <a:gd name="connsiteY36" fmla="*/ 60576 h 162128"/>
                <a:gd name="connsiteX37" fmla="*/ 189580 w 191073"/>
                <a:gd name="connsiteY37" fmla="*/ 64657 h 162128"/>
                <a:gd name="connsiteX38" fmla="*/ 186801 w 191073"/>
                <a:gd name="connsiteY38" fmla="*/ 70477 h 162128"/>
                <a:gd name="connsiteX39" fmla="*/ 183109 w 191073"/>
                <a:gd name="connsiteY39" fmla="*/ 76015 h 162128"/>
                <a:gd name="connsiteX40" fmla="*/ 167920 w 191073"/>
                <a:gd name="connsiteY40" fmla="*/ 81602 h 162128"/>
                <a:gd name="connsiteX41" fmla="*/ 172380 w 191073"/>
                <a:gd name="connsiteY41" fmla="*/ 84070 h 162128"/>
                <a:gd name="connsiteX42" fmla="*/ 174405 w 191073"/>
                <a:gd name="connsiteY42" fmla="*/ 90599 h 162128"/>
                <a:gd name="connsiteX43" fmla="*/ 165153 w 191073"/>
                <a:gd name="connsiteY43" fmla="*/ 96132 h 162128"/>
                <a:gd name="connsiteX44" fmla="*/ 155403 w 191073"/>
                <a:gd name="connsiteY44" fmla="*/ 98815 h 162128"/>
                <a:gd name="connsiteX45" fmla="*/ 153819 w 191073"/>
                <a:gd name="connsiteY45" fmla="*/ 95893 h 162128"/>
                <a:gd name="connsiteX46" fmla="*/ 144217 w 191073"/>
                <a:gd name="connsiteY46" fmla="*/ 100147 h 162128"/>
                <a:gd name="connsiteX47" fmla="*/ 137544 w 191073"/>
                <a:gd name="connsiteY47" fmla="*/ 99957 h 162128"/>
                <a:gd name="connsiteX48" fmla="*/ 126840 w 191073"/>
                <a:gd name="connsiteY48" fmla="*/ 102866 h 162128"/>
                <a:gd name="connsiteX49" fmla="*/ 118956 w 191073"/>
                <a:gd name="connsiteY49" fmla="*/ 100269 h 162128"/>
                <a:gd name="connsiteX50" fmla="*/ 109402 w 191073"/>
                <a:gd name="connsiteY50" fmla="*/ 104917 h 162128"/>
                <a:gd name="connsiteX51" fmla="*/ 111358 w 191073"/>
                <a:gd name="connsiteY51" fmla="*/ 107989 h 162128"/>
                <a:gd name="connsiteX52" fmla="*/ 104960 w 191073"/>
                <a:gd name="connsiteY52" fmla="*/ 109426 h 162128"/>
                <a:gd name="connsiteX53" fmla="*/ 106895 w 191073"/>
                <a:gd name="connsiteY53" fmla="*/ 114661 h 162128"/>
                <a:gd name="connsiteX54" fmla="*/ 102355 w 191073"/>
                <a:gd name="connsiteY54" fmla="*/ 114914 h 162128"/>
                <a:gd name="connsiteX55" fmla="*/ 98411 w 191073"/>
                <a:gd name="connsiteY55" fmla="*/ 120382 h 162128"/>
                <a:gd name="connsiteX56" fmla="*/ 92072 w 191073"/>
                <a:gd name="connsiteY56" fmla="*/ 117240 h 162128"/>
                <a:gd name="connsiteX57" fmla="*/ 82904 w 191073"/>
                <a:gd name="connsiteY57" fmla="*/ 116417 h 162128"/>
                <a:gd name="connsiteX58" fmla="*/ 77505 w 191073"/>
                <a:gd name="connsiteY58" fmla="*/ 112325 h 162128"/>
                <a:gd name="connsiteX59" fmla="*/ 22794 w 191073"/>
                <a:gd name="connsiteY59" fmla="*/ 162126 h 162128"/>
                <a:gd name="connsiteX60" fmla="*/ 14090 w 191073"/>
                <a:gd name="connsiteY60" fmla="*/ 158653 h 162128"/>
                <a:gd name="connsiteX61" fmla="*/ 12119 w 191073"/>
                <a:gd name="connsiteY61" fmla="*/ 146980 h 162128"/>
                <a:gd name="connsiteX62" fmla="*/ 13711 w 191073"/>
                <a:gd name="connsiteY62" fmla="*/ 140428 h 162128"/>
                <a:gd name="connsiteX63" fmla="*/ 1167 w 191073"/>
                <a:gd name="connsiteY63" fmla="*/ 132271 h 162128"/>
                <a:gd name="connsiteX64" fmla="*/ 2174 w 191073"/>
                <a:gd name="connsiteY64" fmla="*/ 122267 h 162128"/>
                <a:gd name="connsiteX0" fmla="*/ 2174 w 191073"/>
                <a:gd name="connsiteY0" fmla="*/ 121483 h 161344"/>
                <a:gd name="connsiteX1" fmla="*/ 4504 w 191073"/>
                <a:gd name="connsiteY1" fmla="*/ 109938 h 161344"/>
                <a:gd name="connsiteX2" fmla="*/ 10021 w 191073"/>
                <a:gd name="connsiteY2" fmla="*/ 107757 h 161344"/>
                <a:gd name="connsiteX3" fmla="*/ 3145 w 191073"/>
                <a:gd name="connsiteY3" fmla="*/ 98054 h 161344"/>
                <a:gd name="connsiteX4" fmla="*/ 11933 w 191073"/>
                <a:gd name="connsiteY4" fmla="*/ 94385 h 161344"/>
                <a:gd name="connsiteX5" fmla="*/ 8232 w 191073"/>
                <a:gd name="connsiteY5" fmla="*/ 85172 h 161344"/>
                <a:gd name="connsiteX6" fmla="*/ 14666 w 191073"/>
                <a:gd name="connsiteY6" fmla="*/ 80623 h 161344"/>
                <a:gd name="connsiteX7" fmla="*/ 25662 w 191073"/>
                <a:gd name="connsiteY7" fmla="*/ 79274 h 161344"/>
                <a:gd name="connsiteX8" fmla="*/ 40567 w 191073"/>
                <a:gd name="connsiteY8" fmla="*/ 68953 h 161344"/>
                <a:gd name="connsiteX9" fmla="*/ 57479 w 191073"/>
                <a:gd name="connsiteY9" fmla="*/ 55191 h 161344"/>
                <a:gd name="connsiteX10" fmla="*/ 63298 w 191073"/>
                <a:gd name="connsiteY10" fmla="*/ 56540 h 161344"/>
                <a:gd name="connsiteX11" fmla="*/ 76623 w 191073"/>
                <a:gd name="connsiteY11" fmla="*/ 45707 h 161344"/>
                <a:gd name="connsiteX12" fmla="*/ 87367 w 191073"/>
                <a:gd name="connsiteY12" fmla="*/ 31931 h 161344"/>
                <a:gd name="connsiteX13" fmla="*/ 73701 w 191073"/>
                <a:gd name="connsiteY13" fmla="*/ 19596 h 161344"/>
                <a:gd name="connsiteX14" fmla="*/ 87010 w 191073"/>
                <a:gd name="connsiteY14" fmla="*/ 1314 h 161344"/>
                <a:gd name="connsiteX15" fmla="*/ 108572 w 191073"/>
                <a:gd name="connsiteY15" fmla="*/ 1192 h 161344"/>
                <a:gd name="connsiteX16" fmla="*/ 148307 w 191073"/>
                <a:gd name="connsiteY16" fmla="*/ 3912 h 161344"/>
                <a:gd name="connsiteX17" fmla="*/ 99541 w 191073"/>
                <a:gd name="connsiteY17" fmla="*/ 40168 h 161344"/>
                <a:gd name="connsiteX18" fmla="*/ 108355 w 191073"/>
                <a:gd name="connsiteY18" fmla="*/ 38641 h 161344"/>
                <a:gd name="connsiteX19" fmla="*/ 108379 w 191073"/>
                <a:gd name="connsiteY19" fmla="*/ 35128 h 161344"/>
                <a:gd name="connsiteX20" fmla="*/ 120076 w 191073"/>
                <a:gd name="connsiteY20" fmla="*/ 29503 h 161344"/>
                <a:gd name="connsiteX21" fmla="*/ 127093 w 191073"/>
                <a:gd name="connsiteY21" fmla="*/ 28965 h 161344"/>
                <a:gd name="connsiteX22" fmla="*/ 132723 w 191073"/>
                <a:gd name="connsiteY22" fmla="*/ 31664 h 161344"/>
                <a:gd name="connsiteX23" fmla="*/ 138727 w 191073"/>
                <a:gd name="connsiteY23" fmla="*/ 29828 h 161344"/>
                <a:gd name="connsiteX24" fmla="*/ 138595 w 191073"/>
                <a:gd name="connsiteY24" fmla="*/ 25344 h 161344"/>
                <a:gd name="connsiteX25" fmla="*/ 142635 w 191073"/>
                <a:gd name="connsiteY25" fmla="*/ 25869 h 161344"/>
                <a:gd name="connsiteX26" fmla="*/ 155007 w 191073"/>
                <a:gd name="connsiteY26" fmla="*/ 35941 h 161344"/>
                <a:gd name="connsiteX27" fmla="*/ 153807 w 191073"/>
                <a:gd name="connsiteY27" fmla="*/ 36910 h 161344"/>
                <a:gd name="connsiteX28" fmla="*/ 148876 w 191073"/>
                <a:gd name="connsiteY28" fmla="*/ 35294 h 161344"/>
                <a:gd name="connsiteX29" fmla="*/ 147421 w 191073"/>
                <a:gd name="connsiteY29" fmla="*/ 38227 h 161344"/>
                <a:gd name="connsiteX30" fmla="*/ 148979 w 191073"/>
                <a:gd name="connsiteY30" fmla="*/ 42506 h 161344"/>
                <a:gd name="connsiteX31" fmla="*/ 148300 w 191073"/>
                <a:gd name="connsiteY31" fmla="*/ 45527 h 161344"/>
                <a:gd name="connsiteX32" fmla="*/ 145095 w 191073"/>
                <a:gd name="connsiteY32" fmla="*/ 47741 h 161344"/>
                <a:gd name="connsiteX33" fmla="*/ 150232 w 191073"/>
                <a:gd name="connsiteY33" fmla="*/ 51077 h 161344"/>
                <a:gd name="connsiteX34" fmla="*/ 156425 w 191073"/>
                <a:gd name="connsiteY34" fmla="*/ 48183 h 161344"/>
                <a:gd name="connsiteX35" fmla="*/ 160468 w 191073"/>
                <a:gd name="connsiteY35" fmla="*/ 56337 h 161344"/>
                <a:gd name="connsiteX36" fmla="*/ 164514 w 191073"/>
                <a:gd name="connsiteY36" fmla="*/ 60062 h 161344"/>
                <a:gd name="connsiteX37" fmla="*/ 185808 w 191073"/>
                <a:gd name="connsiteY37" fmla="*/ 59792 h 161344"/>
                <a:gd name="connsiteX38" fmla="*/ 189580 w 191073"/>
                <a:gd name="connsiteY38" fmla="*/ 63873 h 161344"/>
                <a:gd name="connsiteX39" fmla="*/ 186801 w 191073"/>
                <a:gd name="connsiteY39" fmla="*/ 69693 h 161344"/>
                <a:gd name="connsiteX40" fmla="*/ 183109 w 191073"/>
                <a:gd name="connsiteY40" fmla="*/ 75231 h 161344"/>
                <a:gd name="connsiteX41" fmla="*/ 167920 w 191073"/>
                <a:gd name="connsiteY41" fmla="*/ 80818 h 161344"/>
                <a:gd name="connsiteX42" fmla="*/ 172380 w 191073"/>
                <a:gd name="connsiteY42" fmla="*/ 83286 h 161344"/>
                <a:gd name="connsiteX43" fmla="*/ 174405 w 191073"/>
                <a:gd name="connsiteY43" fmla="*/ 89815 h 161344"/>
                <a:gd name="connsiteX44" fmla="*/ 165153 w 191073"/>
                <a:gd name="connsiteY44" fmla="*/ 95348 h 161344"/>
                <a:gd name="connsiteX45" fmla="*/ 155403 w 191073"/>
                <a:gd name="connsiteY45" fmla="*/ 98031 h 161344"/>
                <a:gd name="connsiteX46" fmla="*/ 153819 w 191073"/>
                <a:gd name="connsiteY46" fmla="*/ 95109 h 161344"/>
                <a:gd name="connsiteX47" fmla="*/ 144217 w 191073"/>
                <a:gd name="connsiteY47" fmla="*/ 99363 h 161344"/>
                <a:gd name="connsiteX48" fmla="*/ 137544 w 191073"/>
                <a:gd name="connsiteY48" fmla="*/ 99173 h 161344"/>
                <a:gd name="connsiteX49" fmla="*/ 126840 w 191073"/>
                <a:gd name="connsiteY49" fmla="*/ 102082 h 161344"/>
                <a:gd name="connsiteX50" fmla="*/ 118956 w 191073"/>
                <a:gd name="connsiteY50" fmla="*/ 99485 h 161344"/>
                <a:gd name="connsiteX51" fmla="*/ 109402 w 191073"/>
                <a:gd name="connsiteY51" fmla="*/ 104133 h 161344"/>
                <a:gd name="connsiteX52" fmla="*/ 111358 w 191073"/>
                <a:gd name="connsiteY52" fmla="*/ 107205 h 161344"/>
                <a:gd name="connsiteX53" fmla="*/ 104960 w 191073"/>
                <a:gd name="connsiteY53" fmla="*/ 108642 h 161344"/>
                <a:gd name="connsiteX54" fmla="*/ 106895 w 191073"/>
                <a:gd name="connsiteY54" fmla="*/ 113877 h 161344"/>
                <a:gd name="connsiteX55" fmla="*/ 102355 w 191073"/>
                <a:gd name="connsiteY55" fmla="*/ 114130 h 161344"/>
                <a:gd name="connsiteX56" fmla="*/ 98411 w 191073"/>
                <a:gd name="connsiteY56" fmla="*/ 119598 h 161344"/>
                <a:gd name="connsiteX57" fmla="*/ 92072 w 191073"/>
                <a:gd name="connsiteY57" fmla="*/ 116456 h 161344"/>
                <a:gd name="connsiteX58" fmla="*/ 82904 w 191073"/>
                <a:gd name="connsiteY58" fmla="*/ 115633 h 161344"/>
                <a:gd name="connsiteX59" fmla="*/ 77505 w 191073"/>
                <a:gd name="connsiteY59" fmla="*/ 111541 h 161344"/>
                <a:gd name="connsiteX60" fmla="*/ 22794 w 191073"/>
                <a:gd name="connsiteY60" fmla="*/ 161342 h 161344"/>
                <a:gd name="connsiteX61" fmla="*/ 14090 w 191073"/>
                <a:gd name="connsiteY61" fmla="*/ 157869 h 161344"/>
                <a:gd name="connsiteX62" fmla="*/ 12119 w 191073"/>
                <a:gd name="connsiteY62" fmla="*/ 146196 h 161344"/>
                <a:gd name="connsiteX63" fmla="*/ 13711 w 191073"/>
                <a:gd name="connsiteY63" fmla="*/ 139644 h 161344"/>
                <a:gd name="connsiteX64" fmla="*/ 1167 w 191073"/>
                <a:gd name="connsiteY64" fmla="*/ 131487 h 161344"/>
                <a:gd name="connsiteX65" fmla="*/ 2174 w 191073"/>
                <a:gd name="connsiteY65" fmla="*/ 121483 h 161344"/>
                <a:gd name="connsiteX0" fmla="*/ 2174 w 191073"/>
                <a:gd name="connsiteY0" fmla="*/ 122614 h 162475"/>
                <a:gd name="connsiteX1" fmla="*/ 4504 w 191073"/>
                <a:gd name="connsiteY1" fmla="*/ 111069 h 162475"/>
                <a:gd name="connsiteX2" fmla="*/ 10021 w 191073"/>
                <a:gd name="connsiteY2" fmla="*/ 108888 h 162475"/>
                <a:gd name="connsiteX3" fmla="*/ 3145 w 191073"/>
                <a:gd name="connsiteY3" fmla="*/ 99185 h 162475"/>
                <a:gd name="connsiteX4" fmla="*/ 11933 w 191073"/>
                <a:gd name="connsiteY4" fmla="*/ 95516 h 162475"/>
                <a:gd name="connsiteX5" fmla="*/ 8232 w 191073"/>
                <a:gd name="connsiteY5" fmla="*/ 86303 h 162475"/>
                <a:gd name="connsiteX6" fmla="*/ 14666 w 191073"/>
                <a:gd name="connsiteY6" fmla="*/ 81754 h 162475"/>
                <a:gd name="connsiteX7" fmla="*/ 25662 w 191073"/>
                <a:gd name="connsiteY7" fmla="*/ 80405 h 162475"/>
                <a:gd name="connsiteX8" fmla="*/ 40567 w 191073"/>
                <a:gd name="connsiteY8" fmla="*/ 70084 h 162475"/>
                <a:gd name="connsiteX9" fmla="*/ 57479 w 191073"/>
                <a:gd name="connsiteY9" fmla="*/ 56322 h 162475"/>
                <a:gd name="connsiteX10" fmla="*/ 63298 w 191073"/>
                <a:gd name="connsiteY10" fmla="*/ 57671 h 162475"/>
                <a:gd name="connsiteX11" fmla="*/ 76623 w 191073"/>
                <a:gd name="connsiteY11" fmla="*/ 46838 h 162475"/>
                <a:gd name="connsiteX12" fmla="*/ 87367 w 191073"/>
                <a:gd name="connsiteY12" fmla="*/ 33062 h 162475"/>
                <a:gd name="connsiteX13" fmla="*/ 73701 w 191073"/>
                <a:gd name="connsiteY13" fmla="*/ 20727 h 162475"/>
                <a:gd name="connsiteX14" fmla="*/ 87010 w 191073"/>
                <a:gd name="connsiteY14" fmla="*/ 2445 h 162475"/>
                <a:gd name="connsiteX15" fmla="*/ 108572 w 191073"/>
                <a:gd name="connsiteY15" fmla="*/ 2323 h 162475"/>
                <a:gd name="connsiteX16" fmla="*/ 117143 w 191073"/>
                <a:gd name="connsiteY16" fmla="*/ 52 h 162475"/>
                <a:gd name="connsiteX17" fmla="*/ 148307 w 191073"/>
                <a:gd name="connsiteY17" fmla="*/ 5043 h 162475"/>
                <a:gd name="connsiteX18" fmla="*/ 99541 w 191073"/>
                <a:gd name="connsiteY18" fmla="*/ 41299 h 162475"/>
                <a:gd name="connsiteX19" fmla="*/ 108355 w 191073"/>
                <a:gd name="connsiteY19" fmla="*/ 39772 h 162475"/>
                <a:gd name="connsiteX20" fmla="*/ 108379 w 191073"/>
                <a:gd name="connsiteY20" fmla="*/ 36259 h 162475"/>
                <a:gd name="connsiteX21" fmla="*/ 120076 w 191073"/>
                <a:gd name="connsiteY21" fmla="*/ 30634 h 162475"/>
                <a:gd name="connsiteX22" fmla="*/ 127093 w 191073"/>
                <a:gd name="connsiteY22" fmla="*/ 30096 h 162475"/>
                <a:gd name="connsiteX23" fmla="*/ 132723 w 191073"/>
                <a:gd name="connsiteY23" fmla="*/ 32795 h 162475"/>
                <a:gd name="connsiteX24" fmla="*/ 138727 w 191073"/>
                <a:gd name="connsiteY24" fmla="*/ 30959 h 162475"/>
                <a:gd name="connsiteX25" fmla="*/ 138595 w 191073"/>
                <a:gd name="connsiteY25" fmla="*/ 26475 h 162475"/>
                <a:gd name="connsiteX26" fmla="*/ 142635 w 191073"/>
                <a:gd name="connsiteY26" fmla="*/ 27000 h 162475"/>
                <a:gd name="connsiteX27" fmla="*/ 155007 w 191073"/>
                <a:gd name="connsiteY27" fmla="*/ 37072 h 162475"/>
                <a:gd name="connsiteX28" fmla="*/ 153807 w 191073"/>
                <a:gd name="connsiteY28" fmla="*/ 38041 h 162475"/>
                <a:gd name="connsiteX29" fmla="*/ 148876 w 191073"/>
                <a:gd name="connsiteY29" fmla="*/ 36425 h 162475"/>
                <a:gd name="connsiteX30" fmla="*/ 147421 w 191073"/>
                <a:gd name="connsiteY30" fmla="*/ 39358 h 162475"/>
                <a:gd name="connsiteX31" fmla="*/ 148979 w 191073"/>
                <a:gd name="connsiteY31" fmla="*/ 43637 h 162475"/>
                <a:gd name="connsiteX32" fmla="*/ 148300 w 191073"/>
                <a:gd name="connsiteY32" fmla="*/ 46658 h 162475"/>
                <a:gd name="connsiteX33" fmla="*/ 145095 w 191073"/>
                <a:gd name="connsiteY33" fmla="*/ 48872 h 162475"/>
                <a:gd name="connsiteX34" fmla="*/ 150232 w 191073"/>
                <a:gd name="connsiteY34" fmla="*/ 52208 h 162475"/>
                <a:gd name="connsiteX35" fmla="*/ 156425 w 191073"/>
                <a:gd name="connsiteY35" fmla="*/ 49314 h 162475"/>
                <a:gd name="connsiteX36" fmla="*/ 160468 w 191073"/>
                <a:gd name="connsiteY36" fmla="*/ 57468 h 162475"/>
                <a:gd name="connsiteX37" fmla="*/ 164514 w 191073"/>
                <a:gd name="connsiteY37" fmla="*/ 61193 h 162475"/>
                <a:gd name="connsiteX38" fmla="*/ 185808 w 191073"/>
                <a:gd name="connsiteY38" fmla="*/ 60923 h 162475"/>
                <a:gd name="connsiteX39" fmla="*/ 189580 w 191073"/>
                <a:gd name="connsiteY39" fmla="*/ 65004 h 162475"/>
                <a:gd name="connsiteX40" fmla="*/ 186801 w 191073"/>
                <a:gd name="connsiteY40" fmla="*/ 70824 h 162475"/>
                <a:gd name="connsiteX41" fmla="*/ 183109 w 191073"/>
                <a:gd name="connsiteY41" fmla="*/ 76362 h 162475"/>
                <a:gd name="connsiteX42" fmla="*/ 167920 w 191073"/>
                <a:gd name="connsiteY42" fmla="*/ 81949 h 162475"/>
                <a:gd name="connsiteX43" fmla="*/ 172380 w 191073"/>
                <a:gd name="connsiteY43" fmla="*/ 84417 h 162475"/>
                <a:gd name="connsiteX44" fmla="*/ 174405 w 191073"/>
                <a:gd name="connsiteY44" fmla="*/ 90946 h 162475"/>
                <a:gd name="connsiteX45" fmla="*/ 165153 w 191073"/>
                <a:gd name="connsiteY45" fmla="*/ 96479 h 162475"/>
                <a:gd name="connsiteX46" fmla="*/ 155403 w 191073"/>
                <a:gd name="connsiteY46" fmla="*/ 99162 h 162475"/>
                <a:gd name="connsiteX47" fmla="*/ 153819 w 191073"/>
                <a:gd name="connsiteY47" fmla="*/ 96240 h 162475"/>
                <a:gd name="connsiteX48" fmla="*/ 144217 w 191073"/>
                <a:gd name="connsiteY48" fmla="*/ 100494 h 162475"/>
                <a:gd name="connsiteX49" fmla="*/ 137544 w 191073"/>
                <a:gd name="connsiteY49" fmla="*/ 100304 h 162475"/>
                <a:gd name="connsiteX50" fmla="*/ 126840 w 191073"/>
                <a:gd name="connsiteY50" fmla="*/ 103213 h 162475"/>
                <a:gd name="connsiteX51" fmla="*/ 118956 w 191073"/>
                <a:gd name="connsiteY51" fmla="*/ 100616 h 162475"/>
                <a:gd name="connsiteX52" fmla="*/ 109402 w 191073"/>
                <a:gd name="connsiteY52" fmla="*/ 105264 h 162475"/>
                <a:gd name="connsiteX53" fmla="*/ 111358 w 191073"/>
                <a:gd name="connsiteY53" fmla="*/ 108336 h 162475"/>
                <a:gd name="connsiteX54" fmla="*/ 104960 w 191073"/>
                <a:gd name="connsiteY54" fmla="*/ 109773 h 162475"/>
                <a:gd name="connsiteX55" fmla="*/ 106895 w 191073"/>
                <a:gd name="connsiteY55" fmla="*/ 115008 h 162475"/>
                <a:gd name="connsiteX56" fmla="*/ 102355 w 191073"/>
                <a:gd name="connsiteY56" fmla="*/ 115261 h 162475"/>
                <a:gd name="connsiteX57" fmla="*/ 98411 w 191073"/>
                <a:gd name="connsiteY57" fmla="*/ 120729 h 162475"/>
                <a:gd name="connsiteX58" fmla="*/ 92072 w 191073"/>
                <a:gd name="connsiteY58" fmla="*/ 117587 h 162475"/>
                <a:gd name="connsiteX59" fmla="*/ 82904 w 191073"/>
                <a:gd name="connsiteY59" fmla="*/ 116764 h 162475"/>
                <a:gd name="connsiteX60" fmla="*/ 77505 w 191073"/>
                <a:gd name="connsiteY60" fmla="*/ 112672 h 162475"/>
                <a:gd name="connsiteX61" fmla="*/ 22794 w 191073"/>
                <a:gd name="connsiteY61" fmla="*/ 162473 h 162475"/>
                <a:gd name="connsiteX62" fmla="*/ 14090 w 191073"/>
                <a:gd name="connsiteY62" fmla="*/ 159000 h 162475"/>
                <a:gd name="connsiteX63" fmla="*/ 12119 w 191073"/>
                <a:gd name="connsiteY63" fmla="*/ 147327 h 162475"/>
                <a:gd name="connsiteX64" fmla="*/ 13711 w 191073"/>
                <a:gd name="connsiteY64" fmla="*/ 140775 h 162475"/>
                <a:gd name="connsiteX65" fmla="*/ 1167 w 191073"/>
                <a:gd name="connsiteY65" fmla="*/ 132618 h 162475"/>
                <a:gd name="connsiteX66" fmla="*/ 2174 w 191073"/>
                <a:gd name="connsiteY66" fmla="*/ 122614 h 162475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99541 w 191073"/>
                <a:gd name="connsiteY19" fmla="*/ 41303 h 162479"/>
                <a:gd name="connsiteX20" fmla="*/ 108355 w 191073"/>
                <a:gd name="connsiteY20" fmla="*/ 39776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0076 w 191073"/>
                <a:gd name="connsiteY21" fmla="*/ 30638 h 162479"/>
                <a:gd name="connsiteX22" fmla="*/ 127093 w 191073"/>
                <a:gd name="connsiteY22" fmla="*/ 30100 h 162479"/>
                <a:gd name="connsiteX23" fmla="*/ 132723 w 191073"/>
                <a:gd name="connsiteY23" fmla="*/ 32799 h 162479"/>
                <a:gd name="connsiteX24" fmla="*/ 138727 w 191073"/>
                <a:gd name="connsiteY24" fmla="*/ 30963 h 162479"/>
                <a:gd name="connsiteX25" fmla="*/ 138595 w 191073"/>
                <a:gd name="connsiteY25" fmla="*/ 26479 h 162479"/>
                <a:gd name="connsiteX26" fmla="*/ 142635 w 191073"/>
                <a:gd name="connsiteY26" fmla="*/ 27004 h 162479"/>
                <a:gd name="connsiteX27" fmla="*/ 155007 w 191073"/>
                <a:gd name="connsiteY27" fmla="*/ 37076 h 162479"/>
                <a:gd name="connsiteX28" fmla="*/ 153807 w 191073"/>
                <a:gd name="connsiteY28" fmla="*/ 38045 h 162479"/>
                <a:gd name="connsiteX29" fmla="*/ 148876 w 191073"/>
                <a:gd name="connsiteY29" fmla="*/ 36429 h 162479"/>
                <a:gd name="connsiteX30" fmla="*/ 147421 w 191073"/>
                <a:gd name="connsiteY30" fmla="*/ 39362 h 162479"/>
                <a:gd name="connsiteX31" fmla="*/ 148979 w 191073"/>
                <a:gd name="connsiteY31" fmla="*/ 43641 h 162479"/>
                <a:gd name="connsiteX32" fmla="*/ 148300 w 191073"/>
                <a:gd name="connsiteY32" fmla="*/ 46662 h 162479"/>
                <a:gd name="connsiteX33" fmla="*/ 145095 w 191073"/>
                <a:gd name="connsiteY33" fmla="*/ 48876 h 162479"/>
                <a:gd name="connsiteX34" fmla="*/ 150232 w 191073"/>
                <a:gd name="connsiteY34" fmla="*/ 52212 h 162479"/>
                <a:gd name="connsiteX35" fmla="*/ 156425 w 191073"/>
                <a:gd name="connsiteY35" fmla="*/ 49318 h 162479"/>
                <a:gd name="connsiteX36" fmla="*/ 160468 w 191073"/>
                <a:gd name="connsiteY36" fmla="*/ 57472 h 162479"/>
                <a:gd name="connsiteX37" fmla="*/ 164514 w 191073"/>
                <a:gd name="connsiteY37" fmla="*/ 61197 h 162479"/>
                <a:gd name="connsiteX38" fmla="*/ 185808 w 191073"/>
                <a:gd name="connsiteY38" fmla="*/ 60927 h 162479"/>
                <a:gd name="connsiteX39" fmla="*/ 189580 w 191073"/>
                <a:gd name="connsiteY39" fmla="*/ 65008 h 162479"/>
                <a:gd name="connsiteX40" fmla="*/ 186801 w 191073"/>
                <a:gd name="connsiteY40" fmla="*/ 70828 h 162479"/>
                <a:gd name="connsiteX41" fmla="*/ 183109 w 191073"/>
                <a:gd name="connsiteY41" fmla="*/ 76366 h 162479"/>
                <a:gd name="connsiteX42" fmla="*/ 167920 w 191073"/>
                <a:gd name="connsiteY42" fmla="*/ 81953 h 162479"/>
                <a:gd name="connsiteX43" fmla="*/ 172380 w 191073"/>
                <a:gd name="connsiteY43" fmla="*/ 84421 h 162479"/>
                <a:gd name="connsiteX44" fmla="*/ 174405 w 191073"/>
                <a:gd name="connsiteY44" fmla="*/ 90950 h 162479"/>
                <a:gd name="connsiteX45" fmla="*/ 165153 w 191073"/>
                <a:gd name="connsiteY45" fmla="*/ 96483 h 162479"/>
                <a:gd name="connsiteX46" fmla="*/ 155403 w 191073"/>
                <a:gd name="connsiteY46" fmla="*/ 99166 h 162479"/>
                <a:gd name="connsiteX47" fmla="*/ 153819 w 191073"/>
                <a:gd name="connsiteY47" fmla="*/ 96244 h 162479"/>
                <a:gd name="connsiteX48" fmla="*/ 144217 w 191073"/>
                <a:gd name="connsiteY48" fmla="*/ 100498 h 162479"/>
                <a:gd name="connsiteX49" fmla="*/ 137544 w 191073"/>
                <a:gd name="connsiteY49" fmla="*/ 100308 h 162479"/>
                <a:gd name="connsiteX50" fmla="*/ 126840 w 191073"/>
                <a:gd name="connsiteY50" fmla="*/ 103217 h 162479"/>
                <a:gd name="connsiteX51" fmla="*/ 118956 w 191073"/>
                <a:gd name="connsiteY51" fmla="*/ 100620 h 162479"/>
                <a:gd name="connsiteX52" fmla="*/ 109402 w 191073"/>
                <a:gd name="connsiteY52" fmla="*/ 105268 h 162479"/>
                <a:gd name="connsiteX53" fmla="*/ 111358 w 191073"/>
                <a:gd name="connsiteY53" fmla="*/ 108340 h 162479"/>
                <a:gd name="connsiteX54" fmla="*/ 104960 w 191073"/>
                <a:gd name="connsiteY54" fmla="*/ 109777 h 162479"/>
                <a:gd name="connsiteX55" fmla="*/ 106895 w 191073"/>
                <a:gd name="connsiteY55" fmla="*/ 115012 h 162479"/>
                <a:gd name="connsiteX56" fmla="*/ 102355 w 191073"/>
                <a:gd name="connsiteY56" fmla="*/ 115265 h 162479"/>
                <a:gd name="connsiteX57" fmla="*/ 98411 w 191073"/>
                <a:gd name="connsiteY57" fmla="*/ 120733 h 162479"/>
                <a:gd name="connsiteX58" fmla="*/ 92072 w 191073"/>
                <a:gd name="connsiteY58" fmla="*/ 117591 h 162479"/>
                <a:gd name="connsiteX59" fmla="*/ 82904 w 191073"/>
                <a:gd name="connsiteY59" fmla="*/ 116768 h 162479"/>
                <a:gd name="connsiteX60" fmla="*/ 77505 w 191073"/>
                <a:gd name="connsiteY60" fmla="*/ 112676 h 162479"/>
                <a:gd name="connsiteX61" fmla="*/ 22794 w 191073"/>
                <a:gd name="connsiteY61" fmla="*/ 162477 h 162479"/>
                <a:gd name="connsiteX62" fmla="*/ 14090 w 191073"/>
                <a:gd name="connsiteY62" fmla="*/ 159004 h 162479"/>
                <a:gd name="connsiteX63" fmla="*/ 12119 w 191073"/>
                <a:gd name="connsiteY63" fmla="*/ 147331 h 162479"/>
                <a:gd name="connsiteX64" fmla="*/ 13711 w 191073"/>
                <a:gd name="connsiteY64" fmla="*/ 140779 h 162479"/>
                <a:gd name="connsiteX65" fmla="*/ 1167 w 191073"/>
                <a:gd name="connsiteY65" fmla="*/ 132622 h 162479"/>
                <a:gd name="connsiteX66" fmla="*/ 2174 w 191073"/>
                <a:gd name="connsiteY66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7093 w 191073"/>
                <a:gd name="connsiteY21" fmla="*/ 30100 h 162479"/>
                <a:gd name="connsiteX22" fmla="*/ 132723 w 191073"/>
                <a:gd name="connsiteY22" fmla="*/ 32799 h 162479"/>
                <a:gd name="connsiteX23" fmla="*/ 138727 w 191073"/>
                <a:gd name="connsiteY23" fmla="*/ 30963 h 162479"/>
                <a:gd name="connsiteX24" fmla="*/ 138595 w 191073"/>
                <a:gd name="connsiteY24" fmla="*/ 26479 h 162479"/>
                <a:gd name="connsiteX25" fmla="*/ 142635 w 191073"/>
                <a:gd name="connsiteY25" fmla="*/ 27004 h 162479"/>
                <a:gd name="connsiteX26" fmla="*/ 155007 w 191073"/>
                <a:gd name="connsiteY26" fmla="*/ 37076 h 162479"/>
                <a:gd name="connsiteX27" fmla="*/ 153807 w 191073"/>
                <a:gd name="connsiteY27" fmla="*/ 38045 h 162479"/>
                <a:gd name="connsiteX28" fmla="*/ 148876 w 191073"/>
                <a:gd name="connsiteY28" fmla="*/ 36429 h 162479"/>
                <a:gd name="connsiteX29" fmla="*/ 147421 w 191073"/>
                <a:gd name="connsiteY29" fmla="*/ 39362 h 162479"/>
                <a:gd name="connsiteX30" fmla="*/ 148979 w 191073"/>
                <a:gd name="connsiteY30" fmla="*/ 43641 h 162479"/>
                <a:gd name="connsiteX31" fmla="*/ 148300 w 191073"/>
                <a:gd name="connsiteY31" fmla="*/ 46662 h 162479"/>
                <a:gd name="connsiteX32" fmla="*/ 145095 w 191073"/>
                <a:gd name="connsiteY32" fmla="*/ 48876 h 162479"/>
                <a:gd name="connsiteX33" fmla="*/ 150232 w 191073"/>
                <a:gd name="connsiteY33" fmla="*/ 52212 h 162479"/>
                <a:gd name="connsiteX34" fmla="*/ 156425 w 191073"/>
                <a:gd name="connsiteY34" fmla="*/ 49318 h 162479"/>
                <a:gd name="connsiteX35" fmla="*/ 160468 w 191073"/>
                <a:gd name="connsiteY35" fmla="*/ 57472 h 162479"/>
                <a:gd name="connsiteX36" fmla="*/ 164514 w 191073"/>
                <a:gd name="connsiteY36" fmla="*/ 61197 h 162479"/>
                <a:gd name="connsiteX37" fmla="*/ 185808 w 191073"/>
                <a:gd name="connsiteY37" fmla="*/ 60927 h 162479"/>
                <a:gd name="connsiteX38" fmla="*/ 189580 w 191073"/>
                <a:gd name="connsiteY38" fmla="*/ 65008 h 162479"/>
                <a:gd name="connsiteX39" fmla="*/ 186801 w 191073"/>
                <a:gd name="connsiteY39" fmla="*/ 70828 h 162479"/>
                <a:gd name="connsiteX40" fmla="*/ 183109 w 191073"/>
                <a:gd name="connsiteY40" fmla="*/ 76366 h 162479"/>
                <a:gd name="connsiteX41" fmla="*/ 167920 w 191073"/>
                <a:gd name="connsiteY41" fmla="*/ 81953 h 162479"/>
                <a:gd name="connsiteX42" fmla="*/ 172380 w 191073"/>
                <a:gd name="connsiteY42" fmla="*/ 84421 h 162479"/>
                <a:gd name="connsiteX43" fmla="*/ 174405 w 191073"/>
                <a:gd name="connsiteY43" fmla="*/ 90950 h 162479"/>
                <a:gd name="connsiteX44" fmla="*/ 165153 w 191073"/>
                <a:gd name="connsiteY44" fmla="*/ 96483 h 162479"/>
                <a:gd name="connsiteX45" fmla="*/ 155403 w 191073"/>
                <a:gd name="connsiteY45" fmla="*/ 99166 h 162479"/>
                <a:gd name="connsiteX46" fmla="*/ 153819 w 191073"/>
                <a:gd name="connsiteY46" fmla="*/ 96244 h 162479"/>
                <a:gd name="connsiteX47" fmla="*/ 144217 w 191073"/>
                <a:gd name="connsiteY47" fmla="*/ 100498 h 162479"/>
                <a:gd name="connsiteX48" fmla="*/ 137544 w 191073"/>
                <a:gd name="connsiteY48" fmla="*/ 100308 h 162479"/>
                <a:gd name="connsiteX49" fmla="*/ 126840 w 191073"/>
                <a:gd name="connsiteY49" fmla="*/ 103217 h 162479"/>
                <a:gd name="connsiteX50" fmla="*/ 118956 w 191073"/>
                <a:gd name="connsiteY50" fmla="*/ 100620 h 162479"/>
                <a:gd name="connsiteX51" fmla="*/ 109402 w 191073"/>
                <a:gd name="connsiteY51" fmla="*/ 105268 h 162479"/>
                <a:gd name="connsiteX52" fmla="*/ 111358 w 191073"/>
                <a:gd name="connsiteY52" fmla="*/ 108340 h 162479"/>
                <a:gd name="connsiteX53" fmla="*/ 104960 w 191073"/>
                <a:gd name="connsiteY53" fmla="*/ 109777 h 162479"/>
                <a:gd name="connsiteX54" fmla="*/ 106895 w 191073"/>
                <a:gd name="connsiteY54" fmla="*/ 115012 h 162479"/>
                <a:gd name="connsiteX55" fmla="*/ 102355 w 191073"/>
                <a:gd name="connsiteY55" fmla="*/ 115265 h 162479"/>
                <a:gd name="connsiteX56" fmla="*/ 98411 w 191073"/>
                <a:gd name="connsiteY56" fmla="*/ 120733 h 162479"/>
                <a:gd name="connsiteX57" fmla="*/ 92072 w 191073"/>
                <a:gd name="connsiteY57" fmla="*/ 117591 h 162479"/>
                <a:gd name="connsiteX58" fmla="*/ 82904 w 191073"/>
                <a:gd name="connsiteY58" fmla="*/ 116768 h 162479"/>
                <a:gd name="connsiteX59" fmla="*/ 77505 w 191073"/>
                <a:gd name="connsiteY59" fmla="*/ 112676 h 162479"/>
                <a:gd name="connsiteX60" fmla="*/ 22794 w 191073"/>
                <a:gd name="connsiteY60" fmla="*/ 162477 h 162479"/>
                <a:gd name="connsiteX61" fmla="*/ 14090 w 191073"/>
                <a:gd name="connsiteY61" fmla="*/ 159004 h 162479"/>
                <a:gd name="connsiteX62" fmla="*/ 12119 w 191073"/>
                <a:gd name="connsiteY62" fmla="*/ 147331 h 162479"/>
                <a:gd name="connsiteX63" fmla="*/ 13711 w 191073"/>
                <a:gd name="connsiteY63" fmla="*/ 140779 h 162479"/>
                <a:gd name="connsiteX64" fmla="*/ 1167 w 191073"/>
                <a:gd name="connsiteY64" fmla="*/ 132622 h 162479"/>
                <a:gd name="connsiteX65" fmla="*/ 2174 w 191073"/>
                <a:gd name="connsiteY65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27093 w 191073"/>
                <a:gd name="connsiteY20" fmla="*/ 30100 h 162479"/>
                <a:gd name="connsiteX21" fmla="*/ 132723 w 191073"/>
                <a:gd name="connsiteY21" fmla="*/ 32799 h 162479"/>
                <a:gd name="connsiteX22" fmla="*/ 138727 w 191073"/>
                <a:gd name="connsiteY22" fmla="*/ 30963 h 162479"/>
                <a:gd name="connsiteX23" fmla="*/ 138595 w 191073"/>
                <a:gd name="connsiteY23" fmla="*/ 26479 h 162479"/>
                <a:gd name="connsiteX24" fmla="*/ 142635 w 191073"/>
                <a:gd name="connsiteY24" fmla="*/ 27004 h 162479"/>
                <a:gd name="connsiteX25" fmla="*/ 155007 w 191073"/>
                <a:gd name="connsiteY25" fmla="*/ 37076 h 162479"/>
                <a:gd name="connsiteX26" fmla="*/ 153807 w 191073"/>
                <a:gd name="connsiteY26" fmla="*/ 38045 h 162479"/>
                <a:gd name="connsiteX27" fmla="*/ 148876 w 191073"/>
                <a:gd name="connsiteY27" fmla="*/ 36429 h 162479"/>
                <a:gd name="connsiteX28" fmla="*/ 147421 w 191073"/>
                <a:gd name="connsiteY28" fmla="*/ 39362 h 162479"/>
                <a:gd name="connsiteX29" fmla="*/ 148979 w 191073"/>
                <a:gd name="connsiteY29" fmla="*/ 43641 h 162479"/>
                <a:gd name="connsiteX30" fmla="*/ 148300 w 191073"/>
                <a:gd name="connsiteY30" fmla="*/ 46662 h 162479"/>
                <a:gd name="connsiteX31" fmla="*/ 145095 w 191073"/>
                <a:gd name="connsiteY31" fmla="*/ 48876 h 162479"/>
                <a:gd name="connsiteX32" fmla="*/ 150232 w 191073"/>
                <a:gd name="connsiteY32" fmla="*/ 52212 h 162479"/>
                <a:gd name="connsiteX33" fmla="*/ 156425 w 191073"/>
                <a:gd name="connsiteY33" fmla="*/ 49318 h 162479"/>
                <a:gd name="connsiteX34" fmla="*/ 160468 w 191073"/>
                <a:gd name="connsiteY34" fmla="*/ 57472 h 162479"/>
                <a:gd name="connsiteX35" fmla="*/ 164514 w 191073"/>
                <a:gd name="connsiteY35" fmla="*/ 61197 h 162479"/>
                <a:gd name="connsiteX36" fmla="*/ 185808 w 191073"/>
                <a:gd name="connsiteY36" fmla="*/ 60927 h 162479"/>
                <a:gd name="connsiteX37" fmla="*/ 189580 w 191073"/>
                <a:gd name="connsiteY37" fmla="*/ 65008 h 162479"/>
                <a:gd name="connsiteX38" fmla="*/ 186801 w 191073"/>
                <a:gd name="connsiteY38" fmla="*/ 70828 h 162479"/>
                <a:gd name="connsiteX39" fmla="*/ 183109 w 191073"/>
                <a:gd name="connsiteY39" fmla="*/ 76366 h 162479"/>
                <a:gd name="connsiteX40" fmla="*/ 167920 w 191073"/>
                <a:gd name="connsiteY40" fmla="*/ 81953 h 162479"/>
                <a:gd name="connsiteX41" fmla="*/ 172380 w 191073"/>
                <a:gd name="connsiteY41" fmla="*/ 84421 h 162479"/>
                <a:gd name="connsiteX42" fmla="*/ 174405 w 191073"/>
                <a:gd name="connsiteY42" fmla="*/ 90950 h 162479"/>
                <a:gd name="connsiteX43" fmla="*/ 165153 w 191073"/>
                <a:gd name="connsiteY43" fmla="*/ 96483 h 162479"/>
                <a:gd name="connsiteX44" fmla="*/ 155403 w 191073"/>
                <a:gd name="connsiteY44" fmla="*/ 99166 h 162479"/>
                <a:gd name="connsiteX45" fmla="*/ 153819 w 191073"/>
                <a:gd name="connsiteY45" fmla="*/ 96244 h 162479"/>
                <a:gd name="connsiteX46" fmla="*/ 144217 w 191073"/>
                <a:gd name="connsiteY46" fmla="*/ 100498 h 162479"/>
                <a:gd name="connsiteX47" fmla="*/ 137544 w 191073"/>
                <a:gd name="connsiteY47" fmla="*/ 100308 h 162479"/>
                <a:gd name="connsiteX48" fmla="*/ 126840 w 191073"/>
                <a:gd name="connsiteY48" fmla="*/ 103217 h 162479"/>
                <a:gd name="connsiteX49" fmla="*/ 118956 w 191073"/>
                <a:gd name="connsiteY49" fmla="*/ 100620 h 162479"/>
                <a:gd name="connsiteX50" fmla="*/ 109402 w 191073"/>
                <a:gd name="connsiteY50" fmla="*/ 105268 h 162479"/>
                <a:gd name="connsiteX51" fmla="*/ 111358 w 191073"/>
                <a:gd name="connsiteY51" fmla="*/ 108340 h 162479"/>
                <a:gd name="connsiteX52" fmla="*/ 104960 w 191073"/>
                <a:gd name="connsiteY52" fmla="*/ 109777 h 162479"/>
                <a:gd name="connsiteX53" fmla="*/ 106895 w 191073"/>
                <a:gd name="connsiteY53" fmla="*/ 115012 h 162479"/>
                <a:gd name="connsiteX54" fmla="*/ 102355 w 191073"/>
                <a:gd name="connsiteY54" fmla="*/ 115265 h 162479"/>
                <a:gd name="connsiteX55" fmla="*/ 98411 w 191073"/>
                <a:gd name="connsiteY55" fmla="*/ 120733 h 162479"/>
                <a:gd name="connsiteX56" fmla="*/ 92072 w 191073"/>
                <a:gd name="connsiteY56" fmla="*/ 117591 h 162479"/>
                <a:gd name="connsiteX57" fmla="*/ 82904 w 191073"/>
                <a:gd name="connsiteY57" fmla="*/ 116768 h 162479"/>
                <a:gd name="connsiteX58" fmla="*/ 77505 w 191073"/>
                <a:gd name="connsiteY58" fmla="*/ 112676 h 162479"/>
                <a:gd name="connsiteX59" fmla="*/ 22794 w 191073"/>
                <a:gd name="connsiteY59" fmla="*/ 162477 h 162479"/>
                <a:gd name="connsiteX60" fmla="*/ 14090 w 191073"/>
                <a:gd name="connsiteY60" fmla="*/ 159004 h 162479"/>
                <a:gd name="connsiteX61" fmla="*/ 12119 w 191073"/>
                <a:gd name="connsiteY61" fmla="*/ 147331 h 162479"/>
                <a:gd name="connsiteX62" fmla="*/ 13711 w 191073"/>
                <a:gd name="connsiteY62" fmla="*/ 140779 h 162479"/>
                <a:gd name="connsiteX63" fmla="*/ 1167 w 191073"/>
                <a:gd name="connsiteY63" fmla="*/ 132622 h 162479"/>
                <a:gd name="connsiteX64" fmla="*/ 2174 w 191073"/>
                <a:gd name="connsiteY64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53807 w 191073"/>
                <a:gd name="connsiteY25" fmla="*/ 38045 h 162479"/>
                <a:gd name="connsiteX26" fmla="*/ 148876 w 191073"/>
                <a:gd name="connsiteY26" fmla="*/ 36429 h 162479"/>
                <a:gd name="connsiteX27" fmla="*/ 147421 w 191073"/>
                <a:gd name="connsiteY27" fmla="*/ 39362 h 162479"/>
                <a:gd name="connsiteX28" fmla="*/ 148979 w 191073"/>
                <a:gd name="connsiteY28" fmla="*/ 43641 h 162479"/>
                <a:gd name="connsiteX29" fmla="*/ 148300 w 191073"/>
                <a:gd name="connsiteY29" fmla="*/ 46662 h 162479"/>
                <a:gd name="connsiteX30" fmla="*/ 145095 w 191073"/>
                <a:gd name="connsiteY30" fmla="*/ 48876 h 162479"/>
                <a:gd name="connsiteX31" fmla="*/ 150232 w 191073"/>
                <a:gd name="connsiteY31" fmla="*/ 52212 h 162479"/>
                <a:gd name="connsiteX32" fmla="*/ 156425 w 191073"/>
                <a:gd name="connsiteY32" fmla="*/ 49318 h 162479"/>
                <a:gd name="connsiteX33" fmla="*/ 160468 w 191073"/>
                <a:gd name="connsiteY33" fmla="*/ 57472 h 162479"/>
                <a:gd name="connsiteX34" fmla="*/ 164514 w 191073"/>
                <a:gd name="connsiteY34" fmla="*/ 61197 h 162479"/>
                <a:gd name="connsiteX35" fmla="*/ 185808 w 191073"/>
                <a:gd name="connsiteY35" fmla="*/ 60927 h 162479"/>
                <a:gd name="connsiteX36" fmla="*/ 189580 w 191073"/>
                <a:gd name="connsiteY36" fmla="*/ 65008 h 162479"/>
                <a:gd name="connsiteX37" fmla="*/ 186801 w 191073"/>
                <a:gd name="connsiteY37" fmla="*/ 70828 h 162479"/>
                <a:gd name="connsiteX38" fmla="*/ 183109 w 191073"/>
                <a:gd name="connsiteY38" fmla="*/ 76366 h 162479"/>
                <a:gd name="connsiteX39" fmla="*/ 167920 w 191073"/>
                <a:gd name="connsiteY39" fmla="*/ 81953 h 162479"/>
                <a:gd name="connsiteX40" fmla="*/ 172380 w 191073"/>
                <a:gd name="connsiteY40" fmla="*/ 84421 h 162479"/>
                <a:gd name="connsiteX41" fmla="*/ 174405 w 191073"/>
                <a:gd name="connsiteY41" fmla="*/ 90950 h 162479"/>
                <a:gd name="connsiteX42" fmla="*/ 165153 w 191073"/>
                <a:gd name="connsiteY42" fmla="*/ 96483 h 162479"/>
                <a:gd name="connsiteX43" fmla="*/ 155403 w 191073"/>
                <a:gd name="connsiteY43" fmla="*/ 99166 h 162479"/>
                <a:gd name="connsiteX44" fmla="*/ 153819 w 191073"/>
                <a:gd name="connsiteY44" fmla="*/ 96244 h 162479"/>
                <a:gd name="connsiteX45" fmla="*/ 144217 w 191073"/>
                <a:gd name="connsiteY45" fmla="*/ 100498 h 162479"/>
                <a:gd name="connsiteX46" fmla="*/ 137544 w 191073"/>
                <a:gd name="connsiteY46" fmla="*/ 100308 h 162479"/>
                <a:gd name="connsiteX47" fmla="*/ 126840 w 191073"/>
                <a:gd name="connsiteY47" fmla="*/ 103217 h 162479"/>
                <a:gd name="connsiteX48" fmla="*/ 118956 w 191073"/>
                <a:gd name="connsiteY48" fmla="*/ 100620 h 162479"/>
                <a:gd name="connsiteX49" fmla="*/ 109402 w 191073"/>
                <a:gd name="connsiteY49" fmla="*/ 105268 h 162479"/>
                <a:gd name="connsiteX50" fmla="*/ 111358 w 191073"/>
                <a:gd name="connsiteY50" fmla="*/ 108340 h 162479"/>
                <a:gd name="connsiteX51" fmla="*/ 104960 w 191073"/>
                <a:gd name="connsiteY51" fmla="*/ 109777 h 162479"/>
                <a:gd name="connsiteX52" fmla="*/ 106895 w 191073"/>
                <a:gd name="connsiteY52" fmla="*/ 115012 h 162479"/>
                <a:gd name="connsiteX53" fmla="*/ 102355 w 191073"/>
                <a:gd name="connsiteY53" fmla="*/ 115265 h 162479"/>
                <a:gd name="connsiteX54" fmla="*/ 98411 w 191073"/>
                <a:gd name="connsiteY54" fmla="*/ 120733 h 162479"/>
                <a:gd name="connsiteX55" fmla="*/ 92072 w 191073"/>
                <a:gd name="connsiteY55" fmla="*/ 117591 h 162479"/>
                <a:gd name="connsiteX56" fmla="*/ 82904 w 191073"/>
                <a:gd name="connsiteY56" fmla="*/ 116768 h 162479"/>
                <a:gd name="connsiteX57" fmla="*/ 77505 w 191073"/>
                <a:gd name="connsiteY57" fmla="*/ 112676 h 162479"/>
                <a:gd name="connsiteX58" fmla="*/ 22794 w 191073"/>
                <a:gd name="connsiteY58" fmla="*/ 162477 h 162479"/>
                <a:gd name="connsiteX59" fmla="*/ 14090 w 191073"/>
                <a:gd name="connsiteY59" fmla="*/ 159004 h 162479"/>
                <a:gd name="connsiteX60" fmla="*/ 12119 w 191073"/>
                <a:gd name="connsiteY60" fmla="*/ 147331 h 162479"/>
                <a:gd name="connsiteX61" fmla="*/ 13711 w 191073"/>
                <a:gd name="connsiteY61" fmla="*/ 140779 h 162479"/>
                <a:gd name="connsiteX62" fmla="*/ 1167 w 191073"/>
                <a:gd name="connsiteY62" fmla="*/ 132622 h 162479"/>
                <a:gd name="connsiteX63" fmla="*/ 2174 w 191073"/>
                <a:gd name="connsiteY63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48876 w 191073"/>
                <a:gd name="connsiteY25" fmla="*/ 36429 h 162479"/>
                <a:gd name="connsiteX26" fmla="*/ 147421 w 191073"/>
                <a:gd name="connsiteY26" fmla="*/ 39362 h 162479"/>
                <a:gd name="connsiteX27" fmla="*/ 148979 w 191073"/>
                <a:gd name="connsiteY27" fmla="*/ 43641 h 162479"/>
                <a:gd name="connsiteX28" fmla="*/ 148300 w 191073"/>
                <a:gd name="connsiteY28" fmla="*/ 46662 h 162479"/>
                <a:gd name="connsiteX29" fmla="*/ 145095 w 191073"/>
                <a:gd name="connsiteY29" fmla="*/ 48876 h 162479"/>
                <a:gd name="connsiteX30" fmla="*/ 150232 w 191073"/>
                <a:gd name="connsiteY30" fmla="*/ 52212 h 162479"/>
                <a:gd name="connsiteX31" fmla="*/ 156425 w 191073"/>
                <a:gd name="connsiteY31" fmla="*/ 49318 h 162479"/>
                <a:gd name="connsiteX32" fmla="*/ 160468 w 191073"/>
                <a:gd name="connsiteY32" fmla="*/ 57472 h 162479"/>
                <a:gd name="connsiteX33" fmla="*/ 164514 w 191073"/>
                <a:gd name="connsiteY33" fmla="*/ 61197 h 162479"/>
                <a:gd name="connsiteX34" fmla="*/ 185808 w 191073"/>
                <a:gd name="connsiteY34" fmla="*/ 60927 h 162479"/>
                <a:gd name="connsiteX35" fmla="*/ 189580 w 191073"/>
                <a:gd name="connsiteY35" fmla="*/ 65008 h 162479"/>
                <a:gd name="connsiteX36" fmla="*/ 186801 w 191073"/>
                <a:gd name="connsiteY36" fmla="*/ 70828 h 162479"/>
                <a:gd name="connsiteX37" fmla="*/ 183109 w 191073"/>
                <a:gd name="connsiteY37" fmla="*/ 76366 h 162479"/>
                <a:gd name="connsiteX38" fmla="*/ 167920 w 191073"/>
                <a:gd name="connsiteY38" fmla="*/ 81953 h 162479"/>
                <a:gd name="connsiteX39" fmla="*/ 172380 w 191073"/>
                <a:gd name="connsiteY39" fmla="*/ 84421 h 162479"/>
                <a:gd name="connsiteX40" fmla="*/ 174405 w 191073"/>
                <a:gd name="connsiteY40" fmla="*/ 90950 h 162479"/>
                <a:gd name="connsiteX41" fmla="*/ 165153 w 191073"/>
                <a:gd name="connsiteY41" fmla="*/ 96483 h 162479"/>
                <a:gd name="connsiteX42" fmla="*/ 155403 w 191073"/>
                <a:gd name="connsiteY42" fmla="*/ 99166 h 162479"/>
                <a:gd name="connsiteX43" fmla="*/ 153819 w 191073"/>
                <a:gd name="connsiteY43" fmla="*/ 96244 h 162479"/>
                <a:gd name="connsiteX44" fmla="*/ 144217 w 191073"/>
                <a:gd name="connsiteY44" fmla="*/ 100498 h 162479"/>
                <a:gd name="connsiteX45" fmla="*/ 137544 w 191073"/>
                <a:gd name="connsiteY45" fmla="*/ 100308 h 162479"/>
                <a:gd name="connsiteX46" fmla="*/ 126840 w 191073"/>
                <a:gd name="connsiteY46" fmla="*/ 103217 h 162479"/>
                <a:gd name="connsiteX47" fmla="*/ 118956 w 191073"/>
                <a:gd name="connsiteY47" fmla="*/ 100620 h 162479"/>
                <a:gd name="connsiteX48" fmla="*/ 109402 w 191073"/>
                <a:gd name="connsiteY48" fmla="*/ 105268 h 162479"/>
                <a:gd name="connsiteX49" fmla="*/ 111358 w 191073"/>
                <a:gd name="connsiteY49" fmla="*/ 108340 h 162479"/>
                <a:gd name="connsiteX50" fmla="*/ 104960 w 191073"/>
                <a:gd name="connsiteY50" fmla="*/ 109777 h 162479"/>
                <a:gd name="connsiteX51" fmla="*/ 106895 w 191073"/>
                <a:gd name="connsiteY51" fmla="*/ 115012 h 162479"/>
                <a:gd name="connsiteX52" fmla="*/ 102355 w 191073"/>
                <a:gd name="connsiteY52" fmla="*/ 115265 h 162479"/>
                <a:gd name="connsiteX53" fmla="*/ 98411 w 191073"/>
                <a:gd name="connsiteY53" fmla="*/ 120733 h 162479"/>
                <a:gd name="connsiteX54" fmla="*/ 92072 w 191073"/>
                <a:gd name="connsiteY54" fmla="*/ 117591 h 162479"/>
                <a:gd name="connsiteX55" fmla="*/ 82904 w 191073"/>
                <a:gd name="connsiteY55" fmla="*/ 116768 h 162479"/>
                <a:gd name="connsiteX56" fmla="*/ 77505 w 191073"/>
                <a:gd name="connsiteY56" fmla="*/ 112676 h 162479"/>
                <a:gd name="connsiteX57" fmla="*/ 22794 w 191073"/>
                <a:gd name="connsiteY57" fmla="*/ 162477 h 162479"/>
                <a:gd name="connsiteX58" fmla="*/ 14090 w 191073"/>
                <a:gd name="connsiteY58" fmla="*/ 159004 h 162479"/>
                <a:gd name="connsiteX59" fmla="*/ 12119 w 191073"/>
                <a:gd name="connsiteY59" fmla="*/ 147331 h 162479"/>
                <a:gd name="connsiteX60" fmla="*/ 13711 w 191073"/>
                <a:gd name="connsiteY60" fmla="*/ 140779 h 162479"/>
                <a:gd name="connsiteX61" fmla="*/ 1167 w 191073"/>
                <a:gd name="connsiteY61" fmla="*/ 132622 h 162479"/>
                <a:gd name="connsiteX62" fmla="*/ 2174 w 191073"/>
                <a:gd name="connsiteY62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48876 w 191073"/>
                <a:gd name="connsiteY24" fmla="*/ 36429 h 162479"/>
                <a:gd name="connsiteX25" fmla="*/ 147421 w 191073"/>
                <a:gd name="connsiteY25" fmla="*/ 39362 h 162479"/>
                <a:gd name="connsiteX26" fmla="*/ 148979 w 191073"/>
                <a:gd name="connsiteY26" fmla="*/ 43641 h 162479"/>
                <a:gd name="connsiteX27" fmla="*/ 148300 w 191073"/>
                <a:gd name="connsiteY27" fmla="*/ 46662 h 162479"/>
                <a:gd name="connsiteX28" fmla="*/ 145095 w 191073"/>
                <a:gd name="connsiteY28" fmla="*/ 48876 h 162479"/>
                <a:gd name="connsiteX29" fmla="*/ 150232 w 191073"/>
                <a:gd name="connsiteY29" fmla="*/ 52212 h 162479"/>
                <a:gd name="connsiteX30" fmla="*/ 156425 w 191073"/>
                <a:gd name="connsiteY30" fmla="*/ 49318 h 162479"/>
                <a:gd name="connsiteX31" fmla="*/ 160468 w 191073"/>
                <a:gd name="connsiteY31" fmla="*/ 57472 h 162479"/>
                <a:gd name="connsiteX32" fmla="*/ 164514 w 191073"/>
                <a:gd name="connsiteY32" fmla="*/ 61197 h 162479"/>
                <a:gd name="connsiteX33" fmla="*/ 185808 w 191073"/>
                <a:gd name="connsiteY33" fmla="*/ 60927 h 162479"/>
                <a:gd name="connsiteX34" fmla="*/ 189580 w 191073"/>
                <a:gd name="connsiteY34" fmla="*/ 65008 h 162479"/>
                <a:gd name="connsiteX35" fmla="*/ 186801 w 191073"/>
                <a:gd name="connsiteY35" fmla="*/ 70828 h 162479"/>
                <a:gd name="connsiteX36" fmla="*/ 183109 w 191073"/>
                <a:gd name="connsiteY36" fmla="*/ 76366 h 162479"/>
                <a:gd name="connsiteX37" fmla="*/ 167920 w 191073"/>
                <a:gd name="connsiteY37" fmla="*/ 81953 h 162479"/>
                <a:gd name="connsiteX38" fmla="*/ 172380 w 191073"/>
                <a:gd name="connsiteY38" fmla="*/ 84421 h 162479"/>
                <a:gd name="connsiteX39" fmla="*/ 174405 w 191073"/>
                <a:gd name="connsiteY39" fmla="*/ 90950 h 162479"/>
                <a:gd name="connsiteX40" fmla="*/ 165153 w 191073"/>
                <a:gd name="connsiteY40" fmla="*/ 96483 h 162479"/>
                <a:gd name="connsiteX41" fmla="*/ 155403 w 191073"/>
                <a:gd name="connsiteY41" fmla="*/ 99166 h 162479"/>
                <a:gd name="connsiteX42" fmla="*/ 153819 w 191073"/>
                <a:gd name="connsiteY42" fmla="*/ 96244 h 162479"/>
                <a:gd name="connsiteX43" fmla="*/ 144217 w 191073"/>
                <a:gd name="connsiteY43" fmla="*/ 100498 h 162479"/>
                <a:gd name="connsiteX44" fmla="*/ 137544 w 191073"/>
                <a:gd name="connsiteY44" fmla="*/ 100308 h 162479"/>
                <a:gd name="connsiteX45" fmla="*/ 126840 w 191073"/>
                <a:gd name="connsiteY45" fmla="*/ 103217 h 162479"/>
                <a:gd name="connsiteX46" fmla="*/ 118956 w 191073"/>
                <a:gd name="connsiteY46" fmla="*/ 100620 h 162479"/>
                <a:gd name="connsiteX47" fmla="*/ 109402 w 191073"/>
                <a:gd name="connsiteY47" fmla="*/ 105268 h 162479"/>
                <a:gd name="connsiteX48" fmla="*/ 111358 w 191073"/>
                <a:gd name="connsiteY48" fmla="*/ 108340 h 162479"/>
                <a:gd name="connsiteX49" fmla="*/ 104960 w 191073"/>
                <a:gd name="connsiteY49" fmla="*/ 109777 h 162479"/>
                <a:gd name="connsiteX50" fmla="*/ 106895 w 191073"/>
                <a:gd name="connsiteY50" fmla="*/ 115012 h 162479"/>
                <a:gd name="connsiteX51" fmla="*/ 102355 w 191073"/>
                <a:gd name="connsiteY51" fmla="*/ 115265 h 162479"/>
                <a:gd name="connsiteX52" fmla="*/ 98411 w 191073"/>
                <a:gd name="connsiteY52" fmla="*/ 120733 h 162479"/>
                <a:gd name="connsiteX53" fmla="*/ 92072 w 191073"/>
                <a:gd name="connsiteY53" fmla="*/ 117591 h 162479"/>
                <a:gd name="connsiteX54" fmla="*/ 82904 w 191073"/>
                <a:gd name="connsiteY54" fmla="*/ 116768 h 162479"/>
                <a:gd name="connsiteX55" fmla="*/ 77505 w 191073"/>
                <a:gd name="connsiteY55" fmla="*/ 112676 h 162479"/>
                <a:gd name="connsiteX56" fmla="*/ 22794 w 191073"/>
                <a:gd name="connsiteY56" fmla="*/ 162477 h 162479"/>
                <a:gd name="connsiteX57" fmla="*/ 14090 w 191073"/>
                <a:gd name="connsiteY57" fmla="*/ 159004 h 162479"/>
                <a:gd name="connsiteX58" fmla="*/ 12119 w 191073"/>
                <a:gd name="connsiteY58" fmla="*/ 147331 h 162479"/>
                <a:gd name="connsiteX59" fmla="*/ 13711 w 191073"/>
                <a:gd name="connsiteY59" fmla="*/ 140779 h 162479"/>
                <a:gd name="connsiteX60" fmla="*/ 1167 w 191073"/>
                <a:gd name="connsiteY60" fmla="*/ 132622 h 162479"/>
                <a:gd name="connsiteX61" fmla="*/ 2174 w 191073"/>
                <a:gd name="connsiteY61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8876 w 191073"/>
                <a:gd name="connsiteY23" fmla="*/ 36429 h 162479"/>
                <a:gd name="connsiteX24" fmla="*/ 147421 w 191073"/>
                <a:gd name="connsiteY24" fmla="*/ 39362 h 162479"/>
                <a:gd name="connsiteX25" fmla="*/ 148979 w 191073"/>
                <a:gd name="connsiteY25" fmla="*/ 43641 h 162479"/>
                <a:gd name="connsiteX26" fmla="*/ 148300 w 191073"/>
                <a:gd name="connsiteY26" fmla="*/ 46662 h 162479"/>
                <a:gd name="connsiteX27" fmla="*/ 145095 w 191073"/>
                <a:gd name="connsiteY27" fmla="*/ 48876 h 162479"/>
                <a:gd name="connsiteX28" fmla="*/ 150232 w 191073"/>
                <a:gd name="connsiteY28" fmla="*/ 52212 h 162479"/>
                <a:gd name="connsiteX29" fmla="*/ 156425 w 191073"/>
                <a:gd name="connsiteY29" fmla="*/ 49318 h 162479"/>
                <a:gd name="connsiteX30" fmla="*/ 160468 w 191073"/>
                <a:gd name="connsiteY30" fmla="*/ 57472 h 162479"/>
                <a:gd name="connsiteX31" fmla="*/ 164514 w 191073"/>
                <a:gd name="connsiteY31" fmla="*/ 61197 h 162479"/>
                <a:gd name="connsiteX32" fmla="*/ 185808 w 191073"/>
                <a:gd name="connsiteY32" fmla="*/ 60927 h 162479"/>
                <a:gd name="connsiteX33" fmla="*/ 189580 w 191073"/>
                <a:gd name="connsiteY33" fmla="*/ 65008 h 162479"/>
                <a:gd name="connsiteX34" fmla="*/ 186801 w 191073"/>
                <a:gd name="connsiteY34" fmla="*/ 70828 h 162479"/>
                <a:gd name="connsiteX35" fmla="*/ 183109 w 191073"/>
                <a:gd name="connsiteY35" fmla="*/ 76366 h 162479"/>
                <a:gd name="connsiteX36" fmla="*/ 167920 w 191073"/>
                <a:gd name="connsiteY36" fmla="*/ 81953 h 162479"/>
                <a:gd name="connsiteX37" fmla="*/ 172380 w 191073"/>
                <a:gd name="connsiteY37" fmla="*/ 84421 h 162479"/>
                <a:gd name="connsiteX38" fmla="*/ 174405 w 191073"/>
                <a:gd name="connsiteY38" fmla="*/ 90950 h 162479"/>
                <a:gd name="connsiteX39" fmla="*/ 165153 w 191073"/>
                <a:gd name="connsiteY39" fmla="*/ 96483 h 162479"/>
                <a:gd name="connsiteX40" fmla="*/ 155403 w 191073"/>
                <a:gd name="connsiteY40" fmla="*/ 99166 h 162479"/>
                <a:gd name="connsiteX41" fmla="*/ 153819 w 191073"/>
                <a:gd name="connsiteY41" fmla="*/ 96244 h 162479"/>
                <a:gd name="connsiteX42" fmla="*/ 144217 w 191073"/>
                <a:gd name="connsiteY42" fmla="*/ 100498 h 162479"/>
                <a:gd name="connsiteX43" fmla="*/ 137544 w 191073"/>
                <a:gd name="connsiteY43" fmla="*/ 100308 h 162479"/>
                <a:gd name="connsiteX44" fmla="*/ 126840 w 191073"/>
                <a:gd name="connsiteY44" fmla="*/ 103217 h 162479"/>
                <a:gd name="connsiteX45" fmla="*/ 118956 w 191073"/>
                <a:gd name="connsiteY45" fmla="*/ 100620 h 162479"/>
                <a:gd name="connsiteX46" fmla="*/ 109402 w 191073"/>
                <a:gd name="connsiteY46" fmla="*/ 105268 h 162479"/>
                <a:gd name="connsiteX47" fmla="*/ 111358 w 191073"/>
                <a:gd name="connsiteY47" fmla="*/ 108340 h 162479"/>
                <a:gd name="connsiteX48" fmla="*/ 104960 w 191073"/>
                <a:gd name="connsiteY48" fmla="*/ 109777 h 162479"/>
                <a:gd name="connsiteX49" fmla="*/ 106895 w 191073"/>
                <a:gd name="connsiteY49" fmla="*/ 115012 h 162479"/>
                <a:gd name="connsiteX50" fmla="*/ 102355 w 191073"/>
                <a:gd name="connsiteY50" fmla="*/ 115265 h 162479"/>
                <a:gd name="connsiteX51" fmla="*/ 98411 w 191073"/>
                <a:gd name="connsiteY51" fmla="*/ 120733 h 162479"/>
                <a:gd name="connsiteX52" fmla="*/ 92072 w 191073"/>
                <a:gd name="connsiteY52" fmla="*/ 117591 h 162479"/>
                <a:gd name="connsiteX53" fmla="*/ 82904 w 191073"/>
                <a:gd name="connsiteY53" fmla="*/ 116768 h 162479"/>
                <a:gd name="connsiteX54" fmla="*/ 77505 w 191073"/>
                <a:gd name="connsiteY54" fmla="*/ 112676 h 162479"/>
                <a:gd name="connsiteX55" fmla="*/ 22794 w 191073"/>
                <a:gd name="connsiteY55" fmla="*/ 162477 h 162479"/>
                <a:gd name="connsiteX56" fmla="*/ 14090 w 191073"/>
                <a:gd name="connsiteY56" fmla="*/ 159004 h 162479"/>
                <a:gd name="connsiteX57" fmla="*/ 12119 w 191073"/>
                <a:gd name="connsiteY57" fmla="*/ 147331 h 162479"/>
                <a:gd name="connsiteX58" fmla="*/ 13711 w 191073"/>
                <a:gd name="connsiteY58" fmla="*/ 140779 h 162479"/>
                <a:gd name="connsiteX59" fmla="*/ 1167 w 191073"/>
                <a:gd name="connsiteY59" fmla="*/ 132622 h 162479"/>
                <a:gd name="connsiteX60" fmla="*/ 2174 w 191073"/>
                <a:gd name="connsiteY60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48876 w 191073"/>
                <a:gd name="connsiteY22" fmla="*/ 36429 h 162479"/>
                <a:gd name="connsiteX23" fmla="*/ 147421 w 191073"/>
                <a:gd name="connsiteY23" fmla="*/ 39362 h 162479"/>
                <a:gd name="connsiteX24" fmla="*/ 148979 w 191073"/>
                <a:gd name="connsiteY24" fmla="*/ 43641 h 162479"/>
                <a:gd name="connsiteX25" fmla="*/ 148300 w 191073"/>
                <a:gd name="connsiteY25" fmla="*/ 46662 h 162479"/>
                <a:gd name="connsiteX26" fmla="*/ 145095 w 191073"/>
                <a:gd name="connsiteY26" fmla="*/ 48876 h 162479"/>
                <a:gd name="connsiteX27" fmla="*/ 150232 w 191073"/>
                <a:gd name="connsiteY27" fmla="*/ 52212 h 162479"/>
                <a:gd name="connsiteX28" fmla="*/ 156425 w 191073"/>
                <a:gd name="connsiteY28" fmla="*/ 49318 h 162479"/>
                <a:gd name="connsiteX29" fmla="*/ 160468 w 191073"/>
                <a:gd name="connsiteY29" fmla="*/ 57472 h 162479"/>
                <a:gd name="connsiteX30" fmla="*/ 164514 w 191073"/>
                <a:gd name="connsiteY30" fmla="*/ 61197 h 162479"/>
                <a:gd name="connsiteX31" fmla="*/ 185808 w 191073"/>
                <a:gd name="connsiteY31" fmla="*/ 60927 h 162479"/>
                <a:gd name="connsiteX32" fmla="*/ 189580 w 191073"/>
                <a:gd name="connsiteY32" fmla="*/ 65008 h 162479"/>
                <a:gd name="connsiteX33" fmla="*/ 186801 w 191073"/>
                <a:gd name="connsiteY33" fmla="*/ 70828 h 162479"/>
                <a:gd name="connsiteX34" fmla="*/ 183109 w 191073"/>
                <a:gd name="connsiteY34" fmla="*/ 76366 h 162479"/>
                <a:gd name="connsiteX35" fmla="*/ 167920 w 191073"/>
                <a:gd name="connsiteY35" fmla="*/ 81953 h 162479"/>
                <a:gd name="connsiteX36" fmla="*/ 172380 w 191073"/>
                <a:gd name="connsiteY36" fmla="*/ 84421 h 162479"/>
                <a:gd name="connsiteX37" fmla="*/ 174405 w 191073"/>
                <a:gd name="connsiteY37" fmla="*/ 90950 h 162479"/>
                <a:gd name="connsiteX38" fmla="*/ 165153 w 191073"/>
                <a:gd name="connsiteY38" fmla="*/ 96483 h 162479"/>
                <a:gd name="connsiteX39" fmla="*/ 155403 w 191073"/>
                <a:gd name="connsiteY39" fmla="*/ 99166 h 162479"/>
                <a:gd name="connsiteX40" fmla="*/ 153819 w 191073"/>
                <a:gd name="connsiteY40" fmla="*/ 96244 h 162479"/>
                <a:gd name="connsiteX41" fmla="*/ 144217 w 191073"/>
                <a:gd name="connsiteY41" fmla="*/ 100498 h 162479"/>
                <a:gd name="connsiteX42" fmla="*/ 137544 w 191073"/>
                <a:gd name="connsiteY42" fmla="*/ 100308 h 162479"/>
                <a:gd name="connsiteX43" fmla="*/ 126840 w 191073"/>
                <a:gd name="connsiteY43" fmla="*/ 103217 h 162479"/>
                <a:gd name="connsiteX44" fmla="*/ 118956 w 191073"/>
                <a:gd name="connsiteY44" fmla="*/ 100620 h 162479"/>
                <a:gd name="connsiteX45" fmla="*/ 109402 w 191073"/>
                <a:gd name="connsiteY45" fmla="*/ 105268 h 162479"/>
                <a:gd name="connsiteX46" fmla="*/ 111358 w 191073"/>
                <a:gd name="connsiteY46" fmla="*/ 108340 h 162479"/>
                <a:gd name="connsiteX47" fmla="*/ 104960 w 191073"/>
                <a:gd name="connsiteY47" fmla="*/ 109777 h 162479"/>
                <a:gd name="connsiteX48" fmla="*/ 106895 w 191073"/>
                <a:gd name="connsiteY48" fmla="*/ 115012 h 162479"/>
                <a:gd name="connsiteX49" fmla="*/ 102355 w 191073"/>
                <a:gd name="connsiteY49" fmla="*/ 115265 h 162479"/>
                <a:gd name="connsiteX50" fmla="*/ 98411 w 191073"/>
                <a:gd name="connsiteY50" fmla="*/ 120733 h 162479"/>
                <a:gd name="connsiteX51" fmla="*/ 92072 w 191073"/>
                <a:gd name="connsiteY51" fmla="*/ 117591 h 162479"/>
                <a:gd name="connsiteX52" fmla="*/ 82904 w 191073"/>
                <a:gd name="connsiteY52" fmla="*/ 116768 h 162479"/>
                <a:gd name="connsiteX53" fmla="*/ 77505 w 191073"/>
                <a:gd name="connsiteY53" fmla="*/ 112676 h 162479"/>
                <a:gd name="connsiteX54" fmla="*/ 22794 w 191073"/>
                <a:gd name="connsiteY54" fmla="*/ 162477 h 162479"/>
                <a:gd name="connsiteX55" fmla="*/ 14090 w 191073"/>
                <a:gd name="connsiteY55" fmla="*/ 159004 h 162479"/>
                <a:gd name="connsiteX56" fmla="*/ 12119 w 191073"/>
                <a:gd name="connsiteY56" fmla="*/ 147331 h 162479"/>
                <a:gd name="connsiteX57" fmla="*/ 13711 w 191073"/>
                <a:gd name="connsiteY57" fmla="*/ 140779 h 162479"/>
                <a:gd name="connsiteX58" fmla="*/ 1167 w 191073"/>
                <a:gd name="connsiteY58" fmla="*/ 132622 h 162479"/>
                <a:gd name="connsiteX59" fmla="*/ 2174 w 191073"/>
                <a:gd name="connsiteY59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83673 w 191073"/>
                <a:gd name="connsiteY27" fmla="*/ 43443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202918"/>
                <a:gd name="connsiteY0" fmla="*/ 122618 h 162479"/>
                <a:gd name="connsiteX1" fmla="*/ 4504 w 202918"/>
                <a:gd name="connsiteY1" fmla="*/ 111073 h 162479"/>
                <a:gd name="connsiteX2" fmla="*/ 10021 w 202918"/>
                <a:gd name="connsiteY2" fmla="*/ 108892 h 162479"/>
                <a:gd name="connsiteX3" fmla="*/ 3145 w 202918"/>
                <a:gd name="connsiteY3" fmla="*/ 99189 h 162479"/>
                <a:gd name="connsiteX4" fmla="*/ 11933 w 202918"/>
                <a:gd name="connsiteY4" fmla="*/ 95520 h 162479"/>
                <a:gd name="connsiteX5" fmla="*/ 8232 w 202918"/>
                <a:gd name="connsiteY5" fmla="*/ 86307 h 162479"/>
                <a:gd name="connsiteX6" fmla="*/ 14666 w 202918"/>
                <a:gd name="connsiteY6" fmla="*/ 81758 h 162479"/>
                <a:gd name="connsiteX7" fmla="*/ 25662 w 202918"/>
                <a:gd name="connsiteY7" fmla="*/ 80409 h 162479"/>
                <a:gd name="connsiteX8" fmla="*/ 40567 w 202918"/>
                <a:gd name="connsiteY8" fmla="*/ 70088 h 162479"/>
                <a:gd name="connsiteX9" fmla="*/ 57479 w 202918"/>
                <a:gd name="connsiteY9" fmla="*/ 56326 h 162479"/>
                <a:gd name="connsiteX10" fmla="*/ 63298 w 202918"/>
                <a:gd name="connsiteY10" fmla="*/ 57675 h 162479"/>
                <a:gd name="connsiteX11" fmla="*/ 76623 w 202918"/>
                <a:gd name="connsiteY11" fmla="*/ 46842 h 162479"/>
                <a:gd name="connsiteX12" fmla="*/ 87367 w 202918"/>
                <a:gd name="connsiteY12" fmla="*/ 33066 h 162479"/>
                <a:gd name="connsiteX13" fmla="*/ 73701 w 202918"/>
                <a:gd name="connsiteY13" fmla="*/ 20731 h 162479"/>
                <a:gd name="connsiteX14" fmla="*/ 87010 w 202918"/>
                <a:gd name="connsiteY14" fmla="*/ 2449 h 162479"/>
                <a:gd name="connsiteX15" fmla="*/ 104115 w 202918"/>
                <a:gd name="connsiteY15" fmla="*/ 350 h 162479"/>
                <a:gd name="connsiteX16" fmla="*/ 108572 w 202918"/>
                <a:gd name="connsiteY16" fmla="*/ 2327 h 162479"/>
                <a:gd name="connsiteX17" fmla="*/ 117143 w 202918"/>
                <a:gd name="connsiteY17" fmla="*/ 56 h 162479"/>
                <a:gd name="connsiteX18" fmla="*/ 149175 w 202918"/>
                <a:gd name="connsiteY18" fmla="*/ 3560 h 162479"/>
                <a:gd name="connsiteX19" fmla="*/ 147782 w 202918"/>
                <a:gd name="connsiteY19" fmla="*/ 16244 h 162479"/>
                <a:gd name="connsiteX20" fmla="*/ 146047 w 202918"/>
                <a:gd name="connsiteY20" fmla="*/ 23569 h 162479"/>
                <a:gd name="connsiteX21" fmla="*/ 152570 w 202918"/>
                <a:gd name="connsiteY21" fmla="*/ 28150 h 162479"/>
                <a:gd name="connsiteX22" fmla="*/ 161337 w 202918"/>
                <a:gd name="connsiteY22" fmla="*/ 25225 h 162479"/>
                <a:gd name="connsiteX23" fmla="*/ 168715 w 202918"/>
                <a:gd name="connsiteY23" fmla="*/ 29251 h 162479"/>
                <a:gd name="connsiteX24" fmla="*/ 168644 w 202918"/>
                <a:gd name="connsiteY24" fmla="*/ 36417 h 162479"/>
                <a:gd name="connsiteX25" fmla="*/ 178423 w 202918"/>
                <a:gd name="connsiteY25" fmla="*/ 37114 h 162479"/>
                <a:gd name="connsiteX26" fmla="*/ 184139 w 202918"/>
                <a:gd name="connsiteY26" fmla="*/ 39458 h 162479"/>
                <a:gd name="connsiteX27" fmla="*/ 183673 w 202918"/>
                <a:gd name="connsiteY27" fmla="*/ 43443 h 162479"/>
                <a:gd name="connsiteX28" fmla="*/ 202892 w 202918"/>
                <a:gd name="connsiteY28" fmla="*/ 59938 h 162479"/>
                <a:gd name="connsiteX29" fmla="*/ 164514 w 202918"/>
                <a:gd name="connsiteY29" fmla="*/ 61197 h 162479"/>
                <a:gd name="connsiteX30" fmla="*/ 185808 w 202918"/>
                <a:gd name="connsiteY30" fmla="*/ 60927 h 162479"/>
                <a:gd name="connsiteX31" fmla="*/ 189580 w 202918"/>
                <a:gd name="connsiteY31" fmla="*/ 65008 h 162479"/>
                <a:gd name="connsiteX32" fmla="*/ 186801 w 202918"/>
                <a:gd name="connsiteY32" fmla="*/ 70828 h 162479"/>
                <a:gd name="connsiteX33" fmla="*/ 183109 w 202918"/>
                <a:gd name="connsiteY33" fmla="*/ 76366 h 162479"/>
                <a:gd name="connsiteX34" fmla="*/ 167920 w 202918"/>
                <a:gd name="connsiteY34" fmla="*/ 81953 h 162479"/>
                <a:gd name="connsiteX35" fmla="*/ 172380 w 202918"/>
                <a:gd name="connsiteY35" fmla="*/ 84421 h 162479"/>
                <a:gd name="connsiteX36" fmla="*/ 174405 w 202918"/>
                <a:gd name="connsiteY36" fmla="*/ 90950 h 162479"/>
                <a:gd name="connsiteX37" fmla="*/ 165153 w 202918"/>
                <a:gd name="connsiteY37" fmla="*/ 96483 h 162479"/>
                <a:gd name="connsiteX38" fmla="*/ 155403 w 202918"/>
                <a:gd name="connsiteY38" fmla="*/ 99166 h 162479"/>
                <a:gd name="connsiteX39" fmla="*/ 153819 w 202918"/>
                <a:gd name="connsiteY39" fmla="*/ 96244 h 162479"/>
                <a:gd name="connsiteX40" fmla="*/ 144217 w 202918"/>
                <a:gd name="connsiteY40" fmla="*/ 100498 h 162479"/>
                <a:gd name="connsiteX41" fmla="*/ 137544 w 202918"/>
                <a:gd name="connsiteY41" fmla="*/ 100308 h 162479"/>
                <a:gd name="connsiteX42" fmla="*/ 126840 w 202918"/>
                <a:gd name="connsiteY42" fmla="*/ 103217 h 162479"/>
                <a:gd name="connsiteX43" fmla="*/ 118956 w 202918"/>
                <a:gd name="connsiteY43" fmla="*/ 100620 h 162479"/>
                <a:gd name="connsiteX44" fmla="*/ 109402 w 202918"/>
                <a:gd name="connsiteY44" fmla="*/ 105268 h 162479"/>
                <a:gd name="connsiteX45" fmla="*/ 111358 w 202918"/>
                <a:gd name="connsiteY45" fmla="*/ 108340 h 162479"/>
                <a:gd name="connsiteX46" fmla="*/ 104960 w 202918"/>
                <a:gd name="connsiteY46" fmla="*/ 109777 h 162479"/>
                <a:gd name="connsiteX47" fmla="*/ 106895 w 202918"/>
                <a:gd name="connsiteY47" fmla="*/ 115012 h 162479"/>
                <a:gd name="connsiteX48" fmla="*/ 102355 w 202918"/>
                <a:gd name="connsiteY48" fmla="*/ 115265 h 162479"/>
                <a:gd name="connsiteX49" fmla="*/ 98411 w 202918"/>
                <a:gd name="connsiteY49" fmla="*/ 120733 h 162479"/>
                <a:gd name="connsiteX50" fmla="*/ 92072 w 202918"/>
                <a:gd name="connsiteY50" fmla="*/ 117591 h 162479"/>
                <a:gd name="connsiteX51" fmla="*/ 82904 w 202918"/>
                <a:gd name="connsiteY51" fmla="*/ 116768 h 162479"/>
                <a:gd name="connsiteX52" fmla="*/ 77505 w 202918"/>
                <a:gd name="connsiteY52" fmla="*/ 112676 h 162479"/>
                <a:gd name="connsiteX53" fmla="*/ 22794 w 202918"/>
                <a:gd name="connsiteY53" fmla="*/ 162477 h 162479"/>
                <a:gd name="connsiteX54" fmla="*/ 14090 w 202918"/>
                <a:gd name="connsiteY54" fmla="*/ 159004 h 162479"/>
                <a:gd name="connsiteX55" fmla="*/ 12119 w 202918"/>
                <a:gd name="connsiteY55" fmla="*/ 147331 h 162479"/>
                <a:gd name="connsiteX56" fmla="*/ 13711 w 202918"/>
                <a:gd name="connsiteY56" fmla="*/ 140779 h 162479"/>
                <a:gd name="connsiteX57" fmla="*/ 1167 w 202918"/>
                <a:gd name="connsiteY57" fmla="*/ 132622 h 162479"/>
                <a:gd name="connsiteX58" fmla="*/ 2174 w 202918"/>
                <a:gd name="connsiteY58" fmla="*/ 122618 h 162479"/>
                <a:gd name="connsiteX0" fmla="*/ 2174 w 202898"/>
                <a:gd name="connsiteY0" fmla="*/ 122618 h 162479"/>
                <a:gd name="connsiteX1" fmla="*/ 4504 w 202898"/>
                <a:gd name="connsiteY1" fmla="*/ 111073 h 162479"/>
                <a:gd name="connsiteX2" fmla="*/ 10021 w 202898"/>
                <a:gd name="connsiteY2" fmla="*/ 108892 h 162479"/>
                <a:gd name="connsiteX3" fmla="*/ 3145 w 202898"/>
                <a:gd name="connsiteY3" fmla="*/ 99189 h 162479"/>
                <a:gd name="connsiteX4" fmla="*/ 11933 w 202898"/>
                <a:gd name="connsiteY4" fmla="*/ 95520 h 162479"/>
                <a:gd name="connsiteX5" fmla="*/ 8232 w 202898"/>
                <a:gd name="connsiteY5" fmla="*/ 86307 h 162479"/>
                <a:gd name="connsiteX6" fmla="*/ 14666 w 202898"/>
                <a:gd name="connsiteY6" fmla="*/ 81758 h 162479"/>
                <a:gd name="connsiteX7" fmla="*/ 25662 w 202898"/>
                <a:gd name="connsiteY7" fmla="*/ 80409 h 162479"/>
                <a:gd name="connsiteX8" fmla="*/ 40567 w 202898"/>
                <a:gd name="connsiteY8" fmla="*/ 70088 h 162479"/>
                <a:gd name="connsiteX9" fmla="*/ 57479 w 202898"/>
                <a:gd name="connsiteY9" fmla="*/ 56326 h 162479"/>
                <a:gd name="connsiteX10" fmla="*/ 63298 w 202898"/>
                <a:gd name="connsiteY10" fmla="*/ 57675 h 162479"/>
                <a:gd name="connsiteX11" fmla="*/ 76623 w 202898"/>
                <a:gd name="connsiteY11" fmla="*/ 46842 h 162479"/>
                <a:gd name="connsiteX12" fmla="*/ 87367 w 202898"/>
                <a:gd name="connsiteY12" fmla="*/ 33066 h 162479"/>
                <a:gd name="connsiteX13" fmla="*/ 73701 w 202898"/>
                <a:gd name="connsiteY13" fmla="*/ 20731 h 162479"/>
                <a:gd name="connsiteX14" fmla="*/ 87010 w 202898"/>
                <a:gd name="connsiteY14" fmla="*/ 2449 h 162479"/>
                <a:gd name="connsiteX15" fmla="*/ 104115 w 202898"/>
                <a:gd name="connsiteY15" fmla="*/ 350 h 162479"/>
                <a:gd name="connsiteX16" fmla="*/ 108572 w 202898"/>
                <a:gd name="connsiteY16" fmla="*/ 2327 h 162479"/>
                <a:gd name="connsiteX17" fmla="*/ 117143 w 202898"/>
                <a:gd name="connsiteY17" fmla="*/ 56 h 162479"/>
                <a:gd name="connsiteX18" fmla="*/ 149175 w 202898"/>
                <a:gd name="connsiteY18" fmla="*/ 3560 h 162479"/>
                <a:gd name="connsiteX19" fmla="*/ 147782 w 202898"/>
                <a:gd name="connsiteY19" fmla="*/ 16244 h 162479"/>
                <a:gd name="connsiteX20" fmla="*/ 146047 w 202898"/>
                <a:gd name="connsiteY20" fmla="*/ 23569 h 162479"/>
                <a:gd name="connsiteX21" fmla="*/ 152570 w 202898"/>
                <a:gd name="connsiteY21" fmla="*/ 28150 h 162479"/>
                <a:gd name="connsiteX22" fmla="*/ 161337 w 202898"/>
                <a:gd name="connsiteY22" fmla="*/ 25225 h 162479"/>
                <a:gd name="connsiteX23" fmla="*/ 168715 w 202898"/>
                <a:gd name="connsiteY23" fmla="*/ 29251 h 162479"/>
                <a:gd name="connsiteX24" fmla="*/ 168644 w 202898"/>
                <a:gd name="connsiteY24" fmla="*/ 36417 h 162479"/>
                <a:gd name="connsiteX25" fmla="*/ 178423 w 202898"/>
                <a:gd name="connsiteY25" fmla="*/ 37114 h 162479"/>
                <a:gd name="connsiteX26" fmla="*/ 184139 w 202898"/>
                <a:gd name="connsiteY26" fmla="*/ 39458 h 162479"/>
                <a:gd name="connsiteX27" fmla="*/ 183673 w 202898"/>
                <a:gd name="connsiteY27" fmla="*/ 43443 h 162479"/>
                <a:gd name="connsiteX28" fmla="*/ 202892 w 202898"/>
                <a:gd name="connsiteY28" fmla="*/ 59938 h 162479"/>
                <a:gd name="connsiteX29" fmla="*/ 185808 w 202898"/>
                <a:gd name="connsiteY29" fmla="*/ 60927 h 162479"/>
                <a:gd name="connsiteX30" fmla="*/ 189580 w 202898"/>
                <a:gd name="connsiteY30" fmla="*/ 65008 h 162479"/>
                <a:gd name="connsiteX31" fmla="*/ 186801 w 202898"/>
                <a:gd name="connsiteY31" fmla="*/ 70828 h 162479"/>
                <a:gd name="connsiteX32" fmla="*/ 183109 w 202898"/>
                <a:gd name="connsiteY32" fmla="*/ 76366 h 162479"/>
                <a:gd name="connsiteX33" fmla="*/ 167920 w 202898"/>
                <a:gd name="connsiteY33" fmla="*/ 81953 h 162479"/>
                <a:gd name="connsiteX34" fmla="*/ 172380 w 202898"/>
                <a:gd name="connsiteY34" fmla="*/ 84421 h 162479"/>
                <a:gd name="connsiteX35" fmla="*/ 174405 w 202898"/>
                <a:gd name="connsiteY35" fmla="*/ 90950 h 162479"/>
                <a:gd name="connsiteX36" fmla="*/ 165153 w 202898"/>
                <a:gd name="connsiteY36" fmla="*/ 96483 h 162479"/>
                <a:gd name="connsiteX37" fmla="*/ 155403 w 202898"/>
                <a:gd name="connsiteY37" fmla="*/ 99166 h 162479"/>
                <a:gd name="connsiteX38" fmla="*/ 153819 w 202898"/>
                <a:gd name="connsiteY38" fmla="*/ 96244 h 162479"/>
                <a:gd name="connsiteX39" fmla="*/ 144217 w 202898"/>
                <a:gd name="connsiteY39" fmla="*/ 100498 h 162479"/>
                <a:gd name="connsiteX40" fmla="*/ 137544 w 202898"/>
                <a:gd name="connsiteY40" fmla="*/ 100308 h 162479"/>
                <a:gd name="connsiteX41" fmla="*/ 126840 w 202898"/>
                <a:gd name="connsiteY41" fmla="*/ 103217 h 162479"/>
                <a:gd name="connsiteX42" fmla="*/ 118956 w 202898"/>
                <a:gd name="connsiteY42" fmla="*/ 100620 h 162479"/>
                <a:gd name="connsiteX43" fmla="*/ 109402 w 202898"/>
                <a:gd name="connsiteY43" fmla="*/ 105268 h 162479"/>
                <a:gd name="connsiteX44" fmla="*/ 111358 w 202898"/>
                <a:gd name="connsiteY44" fmla="*/ 108340 h 162479"/>
                <a:gd name="connsiteX45" fmla="*/ 104960 w 202898"/>
                <a:gd name="connsiteY45" fmla="*/ 109777 h 162479"/>
                <a:gd name="connsiteX46" fmla="*/ 106895 w 202898"/>
                <a:gd name="connsiteY46" fmla="*/ 115012 h 162479"/>
                <a:gd name="connsiteX47" fmla="*/ 102355 w 202898"/>
                <a:gd name="connsiteY47" fmla="*/ 115265 h 162479"/>
                <a:gd name="connsiteX48" fmla="*/ 98411 w 202898"/>
                <a:gd name="connsiteY48" fmla="*/ 120733 h 162479"/>
                <a:gd name="connsiteX49" fmla="*/ 92072 w 202898"/>
                <a:gd name="connsiteY49" fmla="*/ 117591 h 162479"/>
                <a:gd name="connsiteX50" fmla="*/ 82904 w 202898"/>
                <a:gd name="connsiteY50" fmla="*/ 116768 h 162479"/>
                <a:gd name="connsiteX51" fmla="*/ 77505 w 202898"/>
                <a:gd name="connsiteY51" fmla="*/ 112676 h 162479"/>
                <a:gd name="connsiteX52" fmla="*/ 22794 w 202898"/>
                <a:gd name="connsiteY52" fmla="*/ 162477 h 162479"/>
                <a:gd name="connsiteX53" fmla="*/ 14090 w 202898"/>
                <a:gd name="connsiteY53" fmla="*/ 159004 h 162479"/>
                <a:gd name="connsiteX54" fmla="*/ 12119 w 202898"/>
                <a:gd name="connsiteY54" fmla="*/ 147331 h 162479"/>
                <a:gd name="connsiteX55" fmla="*/ 13711 w 202898"/>
                <a:gd name="connsiteY55" fmla="*/ 140779 h 162479"/>
                <a:gd name="connsiteX56" fmla="*/ 1167 w 202898"/>
                <a:gd name="connsiteY56" fmla="*/ 132622 h 162479"/>
                <a:gd name="connsiteX57" fmla="*/ 2174 w 202898"/>
                <a:gd name="connsiteY57" fmla="*/ 122618 h 162479"/>
                <a:gd name="connsiteX0" fmla="*/ 2174 w 202951"/>
                <a:gd name="connsiteY0" fmla="*/ 122618 h 162479"/>
                <a:gd name="connsiteX1" fmla="*/ 4504 w 202951"/>
                <a:gd name="connsiteY1" fmla="*/ 111073 h 162479"/>
                <a:gd name="connsiteX2" fmla="*/ 10021 w 202951"/>
                <a:gd name="connsiteY2" fmla="*/ 108892 h 162479"/>
                <a:gd name="connsiteX3" fmla="*/ 3145 w 202951"/>
                <a:gd name="connsiteY3" fmla="*/ 99189 h 162479"/>
                <a:gd name="connsiteX4" fmla="*/ 11933 w 202951"/>
                <a:gd name="connsiteY4" fmla="*/ 95520 h 162479"/>
                <a:gd name="connsiteX5" fmla="*/ 8232 w 202951"/>
                <a:gd name="connsiteY5" fmla="*/ 86307 h 162479"/>
                <a:gd name="connsiteX6" fmla="*/ 14666 w 202951"/>
                <a:gd name="connsiteY6" fmla="*/ 81758 h 162479"/>
                <a:gd name="connsiteX7" fmla="*/ 25662 w 202951"/>
                <a:gd name="connsiteY7" fmla="*/ 80409 h 162479"/>
                <a:gd name="connsiteX8" fmla="*/ 40567 w 202951"/>
                <a:gd name="connsiteY8" fmla="*/ 70088 h 162479"/>
                <a:gd name="connsiteX9" fmla="*/ 57479 w 202951"/>
                <a:gd name="connsiteY9" fmla="*/ 56326 h 162479"/>
                <a:gd name="connsiteX10" fmla="*/ 63298 w 202951"/>
                <a:gd name="connsiteY10" fmla="*/ 57675 h 162479"/>
                <a:gd name="connsiteX11" fmla="*/ 76623 w 202951"/>
                <a:gd name="connsiteY11" fmla="*/ 46842 h 162479"/>
                <a:gd name="connsiteX12" fmla="*/ 87367 w 202951"/>
                <a:gd name="connsiteY12" fmla="*/ 33066 h 162479"/>
                <a:gd name="connsiteX13" fmla="*/ 73701 w 202951"/>
                <a:gd name="connsiteY13" fmla="*/ 20731 h 162479"/>
                <a:gd name="connsiteX14" fmla="*/ 87010 w 202951"/>
                <a:gd name="connsiteY14" fmla="*/ 2449 h 162479"/>
                <a:gd name="connsiteX15" fmla="*/ 104115 w 202951"/>
                <a:gd name="connsiteY15" fmla="*/ 350 h 162479"/>
                <a:gd name="connsiteX16" fmla="*/ 108572 w 202951"/>
                <a:gd name="connsiteY16" fmla="*/ 2327 h 162479"/>
                <a:gd name="connsiteX17" fmla="*/ 117143 w 202951"/>
                <a:gd name="connsiteY17" fmla="*/ 56 h 162479"/>
                <a:gd name="connsiteX18" fmla="*/ 149175 w 202951"/>
                <a:gd name="connsiteY18" fmla="*/ 3560 h 162479"/>
                <a:gd name="connsiteX19" fmla="*/ 147782 w 202951"/>
                <a:gd name="connsiteY19" fmla="*/ 16244 h 162479"/>
                <a:gd name="connsiteX20" fmla="*/ 146047 w 202951"/>
                <a:gd name="connsiteY20" fmla="*/ 23569 h 162479"/>
                <a:gd name="connsiteX21" fmla="*/ 152570 w 202951"/>
                <a:gd name="connsiteY21" fmla="*/ 28150 h 162479"/>
                <a:gd name="connsiteX22" fmla="*/ 161337 w 202951"/>
                <a:gd name="connsiteY22" fmla="*/ 25225 h 162479"/>
                <a:gd name="connsiteX23" fmla="*/ 168715 w 202951"/>
                <a:gd name="connsiteY23" fmla="*/ 29251 h 162479"/>
                <a:gd name="connsiteX24" fmla="*/ 168644 w 202951"/>
                <a:gd name="connsiteY24" fmla="*/ 36417 h 162479"/>
                <a:gd name="connsiteX25" fmla="*/ 178423 w 202951"/>
                <a:gd name="connsiteY25" fmla="*/ 37114 h 162479"/>
                <a:gd name="connsiteX26" fmla="*/ 184139 w 202951"/>
                <a:gd name="connsiteY26" fmla="*/ 39458 h 162479"/>
                <a:gd name="connsiteX27" fmla="*/ 183673 w 202951"/>
                <a:gd name="connsiteY27" fmla="*/ 43443 h 162479"/>
                <a:gd name="connsiteX28" fmla="*/ 202892 w 202951"/>
                <a:gd name="connsiteY28" fmla="*/ 59938 h 162479"/>
                <a:gd name="connsiteX29" fmla="*/ 189580 w 202951"/>
                <a:gd name="connsiteY29" fmla="*/ 65008 h 162479"/>
                <a:gd name="connsiteX30" fmla="*/ 186801 w 202951"/>
                <a:gd name="connsiteY30" fmla="*/ 70828 h 162479"/>
                <a:gd name="connsiteX31" fmla="*/ 183109 w 202951"/>
                <a:gd name="connsiteY31" fmla="*/ 76366 h 162479"/>
                <a:gd name="connsiteX32" fmla="*/ 167920 w 202951"/>
                <a:gd name="connsiteY32" fmla="*/ 81953 h 162479"/>
                <a:gd name="connsiteX33" fmla="*/ 172380 w 202951"/>
                <a:gd name="connsiteY33" fmla="*/ 84421 h 162479"/>
                <a:gd name="connsiteX34" fmla="*/ 174405 w 202951"/>
                <a:gd name="connsiteY34" fmla="*/ 90950 h 162479"/>
                <a:gd name="connsiteX35" fmla="*/ 165153 w 202951"/>
                <a:gd name="connsiteY35" fmla="*/ 96483 h 162479"/>
                <a:gd name="connsiteX36" fmla="*/ 155403 w 202951"/>
                <a:gd name="connsiteY36" fmla="*/ 99166 h 162479"/>
                <a:gd name="connsiteX37" fmla="*/ 153819 w 202951"/>
                <a:gd name="connsiteY37" fmla="*/ 96244 h 162479"/>
                <a:gd name="connsiteX38" fmla="*/ 144217 w 202951"/>
                <a:gd name="connsiteY38" fmla="*/ 100498 h 162479"/>
                <a:gd name="connsiteX39" fmla="*/ 137544 w 202951"/>
                <a:gd name="connsiteY39" fmla="*/ 100308 h 162479"/>
                <a:gd name="connsiteX40" fmla="*/ 126840 w 202951"/>
                <a:gd name="connsiteY40" fmla="*/ 103217 h 162479"/>
                <a:gd name="connsiteX41" fmla="*/ 118956 w 202951"/>
                <a:gd name="connsiteY41" fmla="*/ 100620 h 162479"/>
                <a:gd name="connsiteX42" fmla="*/ 109402 w 202951"/>
                <a:gd name="connsiteY42" fmla="*/ 105268 h 162479"/>
                <a:gd name="connsiteX43" fmla="*/ 111358 w 202951"/>
                <a:gd name="connsiteY43" fmla="*/ 108340 h 162479"/>
                <a:gd name="connsiteX44" fmla="*/ 104960 w 202951"/>
                <a:gd name="connsiteY44" fmla="*/ 109777 h 162479"/>
                <a:gd name="connsiteX45" fmla="*/ 106895 w 202951"/>
                <a:gd name="connsiteY45" fmla="*/ 115012 h 162479"/>
                <a:gd name="connsiteX46" fmla="*/ 102355 w 202951"/>
                <a:gd name="connsiteY46" fmla="*/ 115265 h 162479"/>
                <a:gd name="connsiteX47" fmla="*/ 98411 w 202951"/>
                <a:gd name="connsiteY47" fmla="*/ 120733 h 162479"/>
                <a:gd name="connsiteX48" fmla="*/ 92072 w 202951"/>
                <a:gd name="connsiteY48" fmla="*/ 117591 h 162479"/>
                <a:gd name="connsiteX49" fmla="*/ 82904 w 202951"/>
                <a:gd name="connsiteY49" fmla="*/ 116768 h 162479"/>
                <a:gd name="connsiteX50" fmla="*/ 77505 w 202951"/>
                <a:gd name="connsiteY50" fmla="*/ 112676 h 162479"/>
                <a:gd name="connsiteX51" fmla="*/ 22794 w 202951"/>
                <a:gd name="connsiteY51" fmla="*/ 162477 h 162479"/>
                <a:gd name="connsiteX52" fmla="*/ 14090 w 202951"/>
                <a:gd name="connsiteY52" fmla="*/ 159004 h 162479"/>
                <a:gd name="connsiteX53" fmla="*/ 12119 w 202951"/>
                <a:gd name="connsiteY53" fmla="*/ 147331 h 162479"/>
                <a:gd name="connsiteX54" fmla="*/ 13711 w 202951"/>
                <a:gd name="connsiteY54" fmla="*/ 140779 h 162479"/>
                <a:gd name="connsiteX55" fmla="*/ 1167 w 202951"/>
                <a:gd name="connsiteY55" fmla="*/ 132622 h 162479"/>
                <a:gd name="connsiteX56" fmla="*/ 2174 w 202951"/>
                <a:gd name="connsiteY56" fmla="*/ 122618 h 162479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82904 w 202951"/>
                <a:gd name="connsiteY49" fmla="*/ 116768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39354 w 202951"/>
                <a:gd name="connsiteY49" fmla="*/ 147354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14 w 202951"/>
                <a:gd name="connsiteY48" fmla="*/ 12870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54592 w 202951"/>
                <a:gd name="connsiteY44" fmla="*/ 112203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54592 w 202951"/>
                <a:gd name="connsiteY43" fmla="*/ 112203 h 162508"/>
                <a:gd name="connsiteX44" fmla="*/ 128447 w 202951"/>
                <a:gd name="connsiteY44" fmla="*/ 121497 h 162508"/>
                <a:gd name="connsiteX45" fmla="*/ 129633 w 202951"/>
                <a:gd name="connsiteY45" fmla="*/ 127492 h 162508"/>
                <a:gd name="connsiteX46" fmla="*/ 102800 w 202951"/>
                <a:gd name="connsiteY46" fmla="*/ 132010 h 162508"/>
                <a:gd name="connsiteX47" fmla="*/ 82576 w 202951"/>
                <a:gd name="connsiteY47" fmla="*/ 128051 h 162508"/>
                <a:gd name="connsiteX48" fmla="*/ 76228 w 202951"/>
                <a:gd name="connsiteY48" fmla="*/ 135044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54592 w 202951"/>
                <a:gd name="connsiteY42" fmla="*/ 112203 h 162508"/>
                <a:gd name="connsiteX43" fmla="*/ 128447 w 202951"/>
                <a:gd name="connsiteY43" fmla="*/ 121497 h 162508"/>
                <a:gd name="connsiteX44" fmla="*/ 129633 w 202951"/>
                <a:gd name="connsiteY44" fmla="*/ 127492 h 162508"/>
                <a:gd name="connsiteX45" fmla="*/ 102800 w 202951"/>
                <a:gd name="connsiteY45" fmla="*/ 132010 h 162508"/>
                <a:gd name="connsiteX46" fmla="*/ 82576 w 202951"/>
                <a:gd name="connsiteY46" fmla="*/ 128051 h 162508"/>
                <a:gd name="connsiteX47" fmla="*/ 76228 w 202951"/>
                <a:gd name="connsiteY47" fmla="*/ 135044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54592 w 202951"/>
                <a:gd name="connsiteY41" fmla="*/ 112203 h 162508"/>
                <a:gd name="connsiteX42" fmla="*/ 128447 w 202951"/>
                <a:gd name="connsiteY42" fmla="*/ 121497 h 162508"/>
                <a:gd name="connsiteX43" fmla="*/ 129633 w 202951"/>
                <a:gd name="connsiteY43" fmla="*/ 127492 h 162508"/>
                <a:gd name="connsiteX44" fmla="*/ 102800 w 202951"/>
                <a:gd name="connsiteY44" fmla="*/ 132010 h 162508"/>
                <a:gd name="connsiteX45" fmla="*/ 82576 w 202951"/>
                <a:gd name="connsiteY45" fmla="*/ 128051 h 162508"/>
                <a:gd name="connsiteX46" fmla="*/ 76228 w 202951"/>
                <a:gd name="connsiteY46" fmla="*/ 135044 h 162508"/>
                <a:gd name="connsiteX47" fmla="*/ 69707 w 202951"/>
                <a:gd name="connsiteY47" fmla="*/ 137148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54592 w 202951"/>
                <a:gd name="connsiteY40" fmla="*/ 112203 h 162508"/>
                <a:gd name="connsiteX41" fmla="*/ 128447 w 202951"/>
                <a:gd name="connsiteY41" fmla="*/ 121497 h 162508"/>
                <a:gd name="connsiteX42" fmla="*/ 129633 w 202951"/>
                <a:gd name="connsiteY42" fmla="*/ 127492 h 162508"/>
                <a:gd name="connsiteX43" fmla="*/ 102800 w 202951"/>
                <a:gd name="connsiteY43" fmla="*/ 132010 h 162508"/>
                <a:gd name="connsiteX44" fmla="*/ 82576 w 202951"/>
                <a:gd name="connsiteY44" fmla="*/ 128051 h 162508"/>
                <a:gd name="connsiteX45" fmla="*/ 76228 w 202951"/>
                <a:gd name="connsiteY45" fmla="*/ 135044 h 162508"/>
                <a:gd name="connsiteX46" fmla="*/ 69707 w 202951"/>
                <a:gd name="connsiteY46" fmla="*/ 137148 h 162508"/>
                <a:gd name="connsiteX47" fmla="*/ 61875 w 202951"/>
                <a:gd name="connsiteY47" fmla="*/ 144083 h 162508"/>
                <a:gd name="connsiteX48" fmla="*/ 55053 w 202951"/>
                <a:gd name="connsiteY48" fmla="*/ 143474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3819 w 202951"/>
                <a:gd name="connsiteY36" fmla="*/ 96244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54592 w 202951"/>
                <a:gd name="connsiteY35" fmla="*/ 112203 h 162508"/>
                <a:gd name="connsiteX36" fmla="*/ 128447 w 202951"/>
                <a:gd name="connsiteY36" fmla="*/ 121497 h 162508"/>
                <a:gd name="connsiteX37" fmla="*/ 129633 w 202951"/>
                <a:gd name="connsiteY37" fmla="*/ 127492 h 162508"/>
                <a:gd name="connsiteX38" fmla="*/ 102800 w 202951"/>
                <a:gd name="connsiteY38" fmla="*/ 132010 h 162508"/>
                <a:gd name="connsiteX39" fmla="*/ 82576 w 202951"/>
                <a:gd name="connsiteY39" fmla="*/ 128051 h 162508"/>
                <a:gd name="connsiteX40" fmla="*/ 76228 w 202951"/>
                <a:gd name="connsiteY40" fmla="*/ 135044 h 162508"/>
                <a:gd name="connsiteX41" fmla="*/ 69707 w 202951"/>
                <a:gd name="connsiteY41" fmla="*/ 137148 h 162508"/>
                <a:gd name="connsiteX42" fmla="*/ 61875 w 202951"/>
                <a:gd name="connsiteY42" fmla="*/ 144083 h 162508"/>
                <a:gd name="connsiteX43" fmla="*/ 55053 w 202951"/>
                <a:gd name="connsiteY43" fmla="*/ 143474 h 162508"/>
                <a:gd name="connsiteX44" fmla="*/ 43873 w 202951"/>
                <a:gd name="connsiteY44" fmla="*/ 149331 h 162508"/>
                <a:gd name="connsiteX45" fmla="*/ 34563 w 202951"/>
                <a:gd name="connsiteY45" fmla="*/ 160373 h 162508"/>
                <a:gd name="connsiteX46" fmla="*/ 22794 w 202951"/>
                <a:gd name="connsiteY46" fmla="*/ 162477 h 162508"/>
                <a:gd name="connsiteX47" fmla="*/ 14090 w 202951"/>
                <a:gd name="connsiteY47" fmla="*/ 159004 h 162508"/>
                <a:gd name="connsiteX48" fmla="*/ 12119 w 202951"/>
                <a:gd name="connsiteY48" fmla="*/ 147331 h 162508"/>
                <a:gd name="connsiteX49" fmla="*/ 13711 w 202951"/>
                <a:gd name="connsiteY49" fmla="*/ 140779 h 162508"/>
                <a:gd name="connsiteX50" fmla="*/ 1167 w 202951"/>
                <a:gd name="connsiteY50" fmla="*/ 132622 h 162508"/>
                <a:gd name="connsiteX51" fmla="*/ 2174 w 202951"/>
                <a:gd name="connsiteY51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63439 w 202951"/>
                <a:gd name="connsiteY35" fmla="*/ 115826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81823 w 202951"/>
                <a:gd name="connsiteY33" fmla="*/ 105461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82661 w 202951"/>
                <a:gd name="connsiteY32" fmla="*/ 88837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93264 w 202951"/>
                <a:gd name="connsiteY30" fmla="*/ 71416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3079"/>
                <a:gd name="connsiteY0" fmla="*/ 122618 h 162508"/>
                <a:gd name="connsiteX1" fmla="*/ 4504 w 203079"/>
                <a:gd name="connsiteY1" fmla="*/ 111073 h 162508"/>
                <a:gd name="connsiteX2" fmla="*/ 10021 w 203079"/>
                <a:gd name="connsiteY2" fmla="*/ 108892 h 162508"/>
                <a:gd name="connsiteX3" fmla="*/ 3145 w 203079"/>
                <a:gd name="connsiteY3" fmla="*/ 99189 h 162508"/>
                <a:gd name="connsiteX4" fmla="*/ 11933 w 203079"/>
                <a:gd name="connsiteY4" fmla="*/ 95520 h 162508"/>
                <a:gd name="connsiteX5" fmla="*/ 8232 w 203079"/>
                <a:gd name="connsiteY5" fmla="*/ 86307 h 162508"/>
                <a:gd name="connsiteX6" fmla="*/ 14666 w 203079"/>
                <a:gd name="connsiteY6" fmla="*/ 81758 h 162508"/>
                <a:gd name="connsiteX7" fmla="*/ 25662 w 203079"/>
                <a:gd name="connsiteY7" fmla="*/ 80409 h 162508"/>
                <a:gd name="connsiteX8" fmla="*/ 40567 w 203079"/>
                <a:gd name="connsiteY8" fmla="*/ 70088 h 162508"/>
                <a:gd name="connsiteX9" fmla="*/ 57479 w 203079"/>
                <a:gd name="connsiteY9" fmla="*/ 56326 h 162508"/>
                <a:gd name="connsiteX10" fmla="*/ 63298 w 203079"/>
                <a:gd name="connsiteY10" fmla="*/ 57675 h 162508"/>
                <a:gd name="connsiteX11" fmla="*/ 76623 w 203079"/>
                <a:gd name="connsiteY11" fmla="*/ 46842 h 162508"/>
                <a:gd name="connsiteX12" fmla="*/ 87367 w 203079"/>
                <a:gd name="connsiteY12" fmla="*/ 33066 h 162508"/>
                <a:gd name="connsiteX13" fmla="*/ 73701 w 203079"/>
                <a:gd name="connsiteY13" fmla="*/ 20731 h 162508"/>
                <a:gd name="connsiteX14" fmla="*/ 87010 w 203079"/>
                <a:gd name="connsiteY14" fmla="*/ 2449 h 162508"/>
                <a:gd name="connsiteX15" fmla="*/ 104115 w 203079"/>
                <a:gd name="connsiteY15" fmla="*/ 350 h 162508"/>
                <a:gd name="connsiteX16" fmla="*/ 108572 w 203079"/>
                <a:gd name="connsiteY16" fmla="*/ 2327 h 162508"/>
                <a:gd name="connsiteX17" fmla="*/ 117143 w 203079"/>
                <a:gd name="connsiteY17" fmla="*/ 56 h 162508"/>
                <a:gd name="connsiteX18" fmla="*/ 149175 w 203079"/>
                <a:gd name="connsiteY18" fmla="*/ 3560 h 162508"/>
                <a:gd name="connsiteX19" fmla="*/ 147782 w 203079"/>
                <a:gd name="connsiteY19" fmla="*/ 16244 h 162508"/>
                <a:gd name="connsiteX20" fmla="*/ 146047 w 203079"/>
                <a:gd name="connsiteY20" fmla="*/ 23569 h 162508"/>
                <a:gd name="connsiteX21" fmla="*/ 152570 w 203079"/>
                <a:gd name="connsiteY21" fmla="*/ 28150 h 162508"/>
                <a:gd name="connsiteX22" fmla="*/ 161337 w 203079"/>
                <a:gd name="connsiteY22" fmla="*/ 25225 h 162508"/>
                <a:gd name="connsiteX23" fmla="*/ 168715 w 203079"/>
                <a:gd name="connsiteY23" fmla="*/ 29251 h 162508"/>
                <a:gd name="connsiteX24" fmla="*/ 168644 w 203079"/>
                <a:gd name="connsiteY24" fmla="*/ 36417 h 162508"/>
                <a:gd name="connsiteX25" fmla="*/ 178423 w 203079"/>
                <a:gd name="connsiteY25" fmla="*/ 37114 h 162508"/>
                <a:gd name="connsiteX26" fmla="*/ 184139 w 203079"/>
                <a:gd name="connsiteY26" fmla="*/ 39458 h 162508"/>
                <a:gd name="connsiteX27" fmla="*/ 183673 w 203079"/>
                <a:gd name="connsiteY27" fmla="*/ 43443 h 162508"/>
                <a:gd name="connsiteX28" fmla="*/ 202892 w 203079"/>
                <a:gd name="connsiteY28" fmla="*/ 59938 h 162508"/>
                <a:gd name="connsiteX29" fmla="*/ 193264 w 203079"/>
                <a:gd name="connsiteY29" fmla="*/ 71416 h 162508"/>
                <a:gd name="connsiteX30" fmla="*/ 189883 w 203079"/>
                <a:gd name="connsiteY30" fmla="*/ 77069 h 162508"/>
                <a:gd name="connsiteX31" fmla="*/ 193339 w 203079"/>
                <a:gd name="connsiteY31" fmla="*/ 85304 h 162508"/>
                <a:gd name="connsiteX32" fmla="*/ 182661 w 203079"/>
                <a:gd name="connsiteY32" fmla="*/ 88837 h 162508"/>
                <a:gd name="connsiteX33" fmla="*/ 174716 w 203079"/>
                <a:gd name="connsiteY33" fmla="*/ 96489 h 162508"/>
                <a:gd name="connsiteX34" fmla="*/ 181823 w 203079"/>
                <a:gd name="connsiteY34" fmla="*/ 105461 h 162508"/>
                <a:gd name="connsiteX35" fmla="*/ 173554 w 203079"/>
                <a:gd name="connsiteY35" fmla="*/ 104122 h 162508"/>
                <a:gd name="connsiteX36" fmla="*/ 171362 w 203079"/>
                <a:gd name="connsiteY36" fmla="*/ 110021 h 162508"/>
                <a:gd name="connsiteX37" fmla="*/ 163439 w 203079"/>
                <a:gd name="connsiteY37" fmla="*/ 115826 h 162508"/>
                <a:gd name="connsiteX38" fmla="*/ 154592 w 203079"/>
                <a:gd name="connsiteY38" fmla="*/ 112203 h 162508"/>
                <a:gd name="connsiteX39" fmla="*/ 128447 w 203079"/>
                <a:gd name="connsiteY39" fmla="*/ 121497 h 162508"/>
                <a:gd name="connsiteX40" fmla="*/ 129633 w 203079"/>
                <a:gd name="connsiteY40" fmla="*/ 127492 h 162508"/>
                <a:gd name="connsiteX41" fmla="*/ 102800 w 203079"/>
                <a:gd name="connsiteY41" fmla="*/ 132010 h 162508"/>
                <a:gd name="connsiteX42" fmla="*/ 82576 w 203079"/>
                <a:gd name="connsiteY42" fmla="*/ 128051 h 162508"/>
                <a:gd name="connsiteX43" fmla="*/ 76228 w 203079"/>
                <a:gd name="connsiteY43" fmla="*/ 135044 h 162508"/>
                <a:gd name="connsiteX44" fmla="*/ 69707 w 203079"/>
                <a:gd name="connsiteY44" fmla="*/ 137148 h 162508"/>
                <a:gd name="connsiteX45" fmla="*/ 61875 w 203079"/>
                <a:gd name="connsiteY45" fmla="*/ 144083 h 162508"/>
                <a:gd name="connsiteX46" fmla="*/ 55053 w 203079"/>
                <a:gd name="connsiteY46" fmla="*/ 143474 h 162508"/>
                <a:gd name="connsiteX47" fmla="*/ 43873 w 203079"/>
                <a:gd name="connsiteY47" fmla="*/ 149331 h 162508"/>
                <a:gd name="connsiteX48" fmla="*/ 34563 w 203079"/>
                <a:gd name="connsiteY48" fmla="*/ 160373 h 162508"/>
                <a:gd name="connsiteX49" fmla="*/ 22794 w 203079"/>
                <a:gd name="connsiteY49" fmla="*/ 162477 h 162508"/>
                <a:gd name="connsiteX50" fmla="*/ 14090 w 203079"/>
                <a:gd name="connsiteY50" fmla="*/ 159004 h 162508"/>
                <a:gd name="connsiteX51" fmla="*/ 12119 w 203079"/>
                <a:gd name="connsiteY51" fmla="*/ 147331 h 162508"/>
                <a:gd name="connsiteX52" fmla="*/ 13711 w 203079"/>
                <a:gd name="connsiteY52" fmla="*/ 140779 h 162508"/>
                <a:gd name="connsiteX53" fmla="*/ 1167 w 203079"/>
                <a:gd name="connsiteY53" fmla="*/ 132622 h 162508"/>
                <a:gd name="connsiteX54" fmla="*/ 2174 w 203079"/>
                <a:gd name="connsiteY54" fmla="*/ 122618 h 162508"/>
                <a:gd name="connsiteX0" fmla="*/ 2174 w 203079"/>
                <a:gd name="connsiteY0" fmla="*/ 143909 h 183799"/>
                <a:gd name="connsiteX1" fmla="*/ 4504 w 203079"/>
                <a:gd name="connsiteY1" fmla="*/ 132364 h 183799"/>
                <a:gd name="connsiteX2" fmla="*/ 10021 w 203079"/>
                <a:gd name="connsiteY2" fmla="*/ 130183 h 183799"/>
                <a:gd name="connsiteX3" fmla="*/ 3145 w 203079"/>
                <a:gd name="connsiteY3" fmla="*/ 120480 h 183799"/>
                <a:gd name="connsiteX4" fmla="*/ 11933 w 203079"/>
                <a:gd name="connsiteY4" fmla="*/ 116811 h 183799"/>
                <a:gd name="connsiteX5" fmla="*/ 8232 w 203079"/>
                <a:gd name="connsiteY5" fmla="*/ 107598 h 183799"/>
                <a:gd name="connsiteX6" fmla="*/ 14666 w 203079"/>
                <a:gd name="connsiteY6" fmla="*/ 103049 h 183799"/>
                <a:gd name="connsiteX7" fmla="*/ 25662 w 203079"/>
                <a:gd name="connsiteY7" fmla="*/ 101700 h 183799"/>
                <a:gd name="connsiteX8" fmla="*/ 40567 w 203079"/>
                <a:gd name="connsiteY8" fmla="*/ 91379 h 183799"/>
                <a:gd name="connsiteX9" fmla="*/ 57479 w 203079"/>
                <a:gd name="connsiteY9" fmla="*/ 77617 h 183799"/>
                <a:gd name="connsiteX10" fmla="*/ 63298 w 203079"/>
                <a:gd name="connsiteY10" fmla="*/ 78966 h 183799"/>
                <a:gd name="connsiteX11" fmla="*/ 76623 w 203079"/>
                <a:gd name="connsiteY11" fmla="*/ 68133 h 183799"/>
                <a:gd name="connsiteX12" fmla="*/ 87367 w 203079"/>
                <a:gd name="connsiteY12" fmla="*/ 54357 h 183799"/>
                <a:gd name="connsiteX13" fmla="*/ 73701 w 203079"/>
                <a:gd name="connsiteY13" fmla="*/ 42022 h 183799"/>
                <a:gd name="connsiteX14" fmla="*/ 87010 w 203079"/>
                <a:gd name="connsiteY14" fmla="*/ 23740 h 183799"/>
                <a:gd name="connsiteX15" fmla="*/ 104115 w 203079"/>
                <a:gd name="connsiteY15" fmla="*/ 21641 h 183799"/>
                <a:gd name="connsiteX16" fmla="*/ 108572 w 203079"/>
                <a:gd name="connsiteY16" fmla="*/ 23618 h 183799"/>
                <a:gd name="connsiteX17" fmla="*/ 116754 w 203079"/>
                <a:gd name="connsiteY17" fmla="*/ 6 h 183799"/>
                <a:gd name="connsiteX18" fmla="*/ 149175 w 203079"/>
                <a:gd name="connsiteY18" fmla="*/ 24851 h 183799"/>
                <a:gd name="connsiteX19" fmla="*/ 147782 w 203079"/>
                <a:gd name="connsiteY19" fmla="*/ 37535 h 183799"/>
                <a:gd name="connsiteX20" fmla="*/ 146047 w 203079"/>
                <a:gd name="connsiteY20" fmla="*/ 44860 h 183799"/>
                <a:gd name="connsiteX21" fmla="*/ 152570 w 203079"/>
                <a:gd name="connsiteY21" fmla="*/ 49441 h 183799"/>
                <a:gd name="connsiteX22" fmla="*/ 161337 w 203079"/>
                <a:gd name="connsiteY22" fmla="*/ 46516 h 183799"/>
                <a:gd name="connsiteX23" fmla="*/ 168715 w 203079"/>
                <a:gd name="connsiteY23" fmla="*/ 50542 h 183799"/>
                <a:gd name="connsiteX24" fmla="*/ 168644 w 203079"/>
                <a:gd name="connsiteY24" fmla="*/ 57708 h 183799"/>
                <a:gd name="connsiteX25" fmla="*/ 178423 w 203079"/>
                <a:gd name="connsiteY25" fmla="*/ 58405 h 183799"/>
                <a:gd name="connsiteX26" fmla="*/ 184139 w 203079"/>
                <a:gd name="connsiteY26" fmla="*/ 60749 h 183799"/>
                <a:gd name="connsiteX27" fmla="*/ 183673 w 203079"/>
                <a:gd name="connsiteY27" fmla="*/ 64734 h 183799"/>
                <a:gd name="connsiteX28" fmla="*/ 202892 w 203079"/>
                <a:gd name="connsiteY28" fmla="*/ 81229 h 183799"/>
                <a:gd name="connsiteX29" fmla="*/ 193264 w 203079"/>
                <a:gd name="connsiteY29" fmla="*/ 92707 h 183799"/>
                <a:gd name="connsiteX30" fmla="*/ 189883 w 203079"/>
                <a:gd name="connsiteY30" fmla="*/ 98360 h 183799"/>
                <a:gd name="connsiteX31" fmla="*/ 193339 w 203079"/>
                <a:gd name="connsiteY31" fmla="*/ 106595 h 183799"/>
                <a:gd name="connsiteX32" fmla="*/ 182661 w 203079"/>
                <a:gd name="connsiteY32" fmla="*/ 110128 h 183799"/>
                <a:gd name="connsiteX33" fmla="*/ 174716 w 203079"/>
                <a:gd name="connsiteY33" fmla="*/ 117780 h 183799"/>
                <a:gd name="connsiteX34" fmla="*/ 181823 w 203079"/>
                <a:gd name="connsiteY34" fmla="*/ 126752 h 183799"/>
                <a:gd name="connsiteX35" fmla="*/ 173554 w 203079"/>
                <a:gd name="connsiteY35" fmla="*/ 125413 h 183799"/>
                <a:gd name="connsiteX36" fmla="*/ 171362 w 203079"/>
                <a:gd name="connsiteY36" fmla="*/ 131312 h 183799"/>
                <a:gd name="connsiteX37" fmla="*/ 163439 w 203079"/>
                <a:gd name="connsiteY37" fmla="*/ 137117 h 183799"/>
                <a:gd name="connsiteX38" fmla="*/ 154592 w 203079"/>
                <a:gd name="connsiteY38" fmla="*/ 133494 h 183799"/>
                <a:gd name="connsiteX39" fmla="*/ 128447 w 203079"/>
                <a:gd name="connsiteY39" fmla="*/ 142788 h 183799"/>
                <a:gd name="connsiteX40" fmla="*/ 129633 w 203079"/>
                <a:gd name="connsiteY40" fmla="*/ 148783 h 183799"/>
                <a:gd name="connsiteX41" fmla="*/ 102800 w 203079"/>
                <a:gd name="connsiteY41" fmla="*/ 153301 h 183799"/>
                <a:gd name="connsiteX42" fmla="*/ 82576 w 203079"/>
                <a:gd name="connsiteY42" fmla="*/ 149342 h 183799"/>
                <a:gd name="connsiteX43" fmla="*/ 76228 w 203079"/>
                <a:gd name="connsiteY43" fmla="*/ 156335 h 183799"/>
                <a:gd name="connsiteX44" fmla="*/ 69707 w 203079"/>
                <a:gd name="connsiteY44" fmla="*/ 158439 h 183799"/>
                <a:gd name="connsiteX45" fmla="*/ 61875 w 203079"/>
                <a:gd name="connsiteY45" fmla="*/ 165374 h 183799"/>
                <a:gd name="connsiteX46" fmla="*/ 55053 w 203079"/>
                <a:gd name="connsiteY46" fmla="*/ 164765 h 183799"/>
                <a:gd name="connsiteX47" fmla="*/ 43873 w 203079"/>
                <a:gd name="connsiteY47" fmla="*/ 170622 h 183799"/>
                <a:gd name="connsiteX48" fmla="*/ 34563 w 203079"/>
                <a:gd name="connsiteY48" fmla="*/ 181664 h 183799"/>
                <a:gd name="connsiteX49" fmla="*/ 22794 w 203079"/>
                <a:gd name="connsiteY49" fmla="*/ 183768 h 183799"/>
                <a:gd name="connsiteX50" fmla="*/ 14090 w 203079"/>
                <a:gd name="connsiteY50" fmla="*/ 180295 h 183799"/>
                <a:gd name="connsiteX51" fmla="*/ 12119 w 203079"/>
                <a:gd name="connsiteY51" fmla="*/ 168622 h 183799"/>
                <a:gd name="connsiteX52" fmla="*/ 13711 w 203079"/>
                <a:gd name="connsiteY52" fmla="*/ 162070 h 183799"/>
                <a:gd name="connsiteX53" fmla="*/ 1167 w 203079"/>
                <a:gd name="connsiteY53" fmla="*/ 153913 h 183799"/>
                <a:gd name="connsiteX54" fmla="*/ 2174 w 203079"/>
                <a:gd name="connsiteY54" fmla="*/ 143909 h 183799"/>
                <a:gd name="connsiteX0" fmla="*/ 2174 w 203079"/>
                <a:gd name="connsiteY0" fmla="*/ 186206 h 226096"/>
                <a:gd name="connsiteX1" fmla="*/ 4504 w 203079"/>
                <a:gd name="connsiteY1" fmla="*/ 174661 h 226096"/>
                <a:gd name="connsiteX2" fmla="*/ 10021 w 203079"/>
                <a:gd name="connsiteY2" fmla="*/ 172480 h 226096"/>
                <a:gd name="connsiteX3" fmla="*/ 3145 w 203079"/>
                <a:gd name="connsiteY3" fmla="*/ 162777 h 226096"/>
                <a:gd name="connsiteX4" fmla="*/ 11933 w 203079"/>
                <a:gd name="connsiteY4" fmla="*/ 159108 h 226096"/>
                <a:gd name="connsiteX5" fmla="*/ 8232 w 203079"/>
                <a:gd name="connsiteY5" fmla="*/ 149895 h 226096"/>
                <a:gd name="connsiteX6" fmla="*/ 14666 w 203079"/>
                <a:gd name="connsiteY6" fmla="*/ 145346 h 226096"/>
                <a:gd name="connsiteX7" fmla="*/ 25662 w 203079"/>
                <a:gd name="connsiteY7" fmla="*/ 143997 h 226096"/>
                <a:gd name="connsiteX8" fmla="*/ 40567 w 203079"/>
                <a:gd name="connsiteY8" fmla="*/ 133676 h 226096"/>
                <a:gd name="connsiteX9" fmla="*/ 57479 w 203079"/>
                <a:gd name="connsiteY9" fmla="*/ 119914 h 226096"/>
                <a:gd name="connsiteX10" fmla="*/ 63298 w 203079"/>
                <a:gd name="connsiteY10" fmla="*/ 121263 h 226096"/>
                <a:gd name="connsiteX11" fmla="*/ 76623 w 203079"/>
                <a:gd name="connsiteY11" fmla="*/ 110430 h 226096"/>
                <a:gd name="connsiteX12" fmla="*/ 87367 w 203079"/>
                <a:gd name="connsiteY12" fmla="*/ 96654 h 226096"/>
                <a:gd name="connsiteX13" fmla="*/ 73701 w 203079"/>
                <a:gd name="connsiteY13" fmla="*/ 84319 h 226096"/>
                <a:gd name="connsiteX14" fmla="*/ 87010 w 203079"/>
                <a:gd name="connsiteY14" fmla="*/ 66037 h 226096"/>
                <a:gd name="connsiteX15" fmla="*/ 104115 w 203079"/>
                <a:gd name="connsiteY15" fmla="*/ 63938 h 226096"/>
                <a:gd name="connsiteX16" fmla="*/ 108572 w 203079"/>
                <a:gd name="connsiteY16" fmla="*/ 65915 h 226096"/>
                <a:gd name="connsiteX17" fmla="*/ 116754 w 203079"/>
                <a:gd name="connsiteY17" fmla="*/ 42303 h 226096"/>
                <a:gd name="connsiteX18" fmla="*/ 138746 w 203079"/>
                <a:gd name="connsiteY18" fmla="*/ 557 h 226096"/>
                <a:gd name="connsiteX19" fmla="*/ 147782 w 203079"/>
                <a:gd name="connsiteY19" fmla="*/ 79832 h 226096"/>
                <a:gd name="connsiteX20" fmla="*/ 146047 w 203079"/>
                <a:gd name="connsiteY20" fmla="*/ 87157 h 226096"/>
                <a:gd name="connsiteX21" fmla="*/ 152570 w 203079"/>
                <a:gd name="connsiteY21" fmla="*/ 91738 h 226096"/>
                <a:gd name="connsiteX22" fmla="*/ 161337 w 203079"/>
                <a:gd name="connsiteY22" fmla="*/ 88813 h 226096"/>
                <a:gd name="connsiteX23" fmla="*/ 168715 w 203079"/>
                <a:gd name="connsiteY23" fmla="*/ 92839 h 226096"/>
                <a:gd name="connsiteX24" fmla="*/ 168644 w 203079"/>
                <a:gd name="connsiteY24" fmla="*/ 100005 h 226096"/>
                <a:gd name="connsiteX25" fmla="*/ 178423 w 203079"/>
                <a:gd name="connsiteY25" fmla="*/ 100702 h 226096"/>
                <a:gd name="connsiteX26" fmla="*/ 184139 w 203079"/>
                <a:gd name="connsiteY26" fmla="*/ 103046 h 226096"/>
                <a:gd name="connsiteX27" fmla="*/ 183673 w 203079"/>
                <a:gd name="connsiteY27" fmla="*/ 107031 h 226096"/>
                <a:gd name="connsiteX28" fmla="*/ 202892 w 203079"/>
                <a:gd name="connsiteY28" fmla="*/ 123526 h 226096"/>
                <a:gd name="connsiteX29" fmla="*/ 193264 w 203079"/>
                <a:gd name="connsiteY29" fmla="*/ 135004 h 226096"/>
                <a:gd name="connsiteX30" fmla="*/ 189883 w 203079"/>
                <a:gd name="connsiteY30" fmla="*/ 140657 h 226096"/>
                <a:gd name="connsiteX31" fmla="*/ 193339 w 203079"/>
                <a:gd name="connsiteY31" fmla="*/ 148892 h 226096"/>
                <a:gd name="connsiteX32" fmla="*/ 182661 w 203079"/>
                <a:gd name="connsiteY32" fmla="*/ 152425 h 226096"/>
                <a:gd name="connsiteX33" fmla="*/ 174716 w 203079"/>
                <a:gd name="connsiteY33" fmla="*/ 160077 h 226096"/>
                <a:gd name="connsiteX34" fmla="*/ 181823 w 203079"/>
                <a:gd name="connsiteY34" fmla="*/ 169049 h 226096"/>
                <a:gd name="connsiteX35" fmla="*/ 173554 w 203079"/>
                <a:gd name="connsiteY35" fmla="*/ 167710 h 226096"/>
                <a:gd name="connsiteX36" fmla="*/ 171362 w 203079"/>
                <a:gd name="connsiteY36" fmla="*/ 173609 h 226096"/>
                <a:gd name="connsiteX37" fmla="*/ 163439 w 203079"/>
                <a:gd name="connsiteY37" fmla="*/ 179414 h 226096"/>
                <a:gd name="connsiteX38" fmla="*/ 154592 w 203079"/>
                <a:gd name="connsiteY38" fmla="*/ 175791 h 226096"/>
                <a:gd name="connsiteX39" fmla="*/ 128447 w 203079"/>
                <a:gd name="connsiteY39" fmla="*/ 185085 h 226096"/>
                <a:gd name="connsiteX40" fmla="*/ 129633 w 203079"/>
                <a:gd name="connsiteY40" fmla="*/ 191080 h 226096"/>
                <a:gd name="connsiteX41" fmla="*/ 102800 w 203079"/>
                <a:gd name="connsiteY41" fmla="*/ 195598 h 226096"/>
                <a:gd name="connsiteX42" fmla="*/ 82576 w 203079"/>
                <a:gd name="connsiteY42" fmla="*/ 191639 h 226096"/>
                <a:gd name="connsiteX43" fmla="*/ 76228 w 203079"/>
                <a:gd name="connsiteY43" fmla="*/ 198632 h 226096"/>
                <a:gd name="connsiteX44" fmla="*/ 69707 w 203079"/>
                <a:gd name="connsiteY44" fmla="*/ 200736 h 226096"/>
                <a:gd name="connsiteX45" fmla="*/ 61875 w 203079"/>
                <a:gd name="connsiteY45" fmla="*/ 207671 h 226096"/>
                <a:gd name="connsiteX46" fmla="*/ 55053 w 203079"/>
                <a:gd name="connsiteY46" fmla="*/ 207062 h 226096"/>
                <a:gd name="connsiteX47" fmla="*/ 43873 w 203079"/>
                <a:gd name="connsiteY47" fmla="*/ 212919 h 226096"/>
                <a:gd name="connsiteX48" fmla="*/ 34563 w 203079"/>
                <a:gd name="connsiteY48" fmla="*/ 223961 h 226096"/>
                <a:gd name="connsiteX49" fmla="*/ 22794 w 203079"/>
                <a:gd name="connsiteY49" fmla="*/ 226065 h 226096"/>
                <a:gd name="connsiteX50" fmla="*/ 14090 w 203079"/>
                <a:gd name="connsiteY50" fmla="*/ 222592 h 226096"/>
                <a:gd name="connsiteX51" fmla="*/ 12119 w 203079"/>
                <a:gd name="connsiteY51" fmla="*/ 210919 h 226096"/>
                <a:gd name="connsiteX52" fmla="*/ 13711 w 203079"/>
                <a:gd name="connsiteY52" fmla="*/ 204367 h 226096"/>
                <a:gd name="connsiteX53" fmla="*/ 1167 w 203079"/>
                <a:gd name="connsiteY53" fmla="*/ 196210 h 226096"/>
                <a:gd name="connsiteX54" fmla="*/ 2174 w 203079"/>
                <a:gd name="connsiteY54" fmla="*/ 186206 h 226096"/>
                <a:gd name="connsiteX0" fmla="*/ 2174 w 203079"/>
                <a:gd name="connsiteY0" fmla="*/ 187439 h 227329"/>
                <a:gd name="connsiteX1" fmla="*/ 4504 w 203079"/>
                <a:gd name="connsiteY1" fmla="*/ 175894 h 227329"/>
                <a:gd name="connsiteX2" fmla="*/ 10021 w 203079"/>
                <a:gd name="connsiteY2" fmla="*/ 173713 h 227329"/>
                <a:gd name="connsiteX3" fmla="*/ 3145 w 203079"/>
                <a:gd name="connsiteY3" fmla="*/ 164010 h 227329"/>
                <a:gd name="connsiteX4" fmla="*/ 11933 w 203079"/>
                <a:gd name="connsiteY4" fmla="*/ 160341 h 227329"/>
                <a:gd name="connsiteX5" fmla="*/ 8232 w 203079"/>
                <a:gd name="connsiteY5" fmla="*/ 151128 h 227329"/>
                <a:gd name="connsiteX6" fmla="*/ 14666 w 203079"/>
                <a:gd name="connsiteY6" fmla="*/ 146579 h 227329"/>
                <a:gd name="connsiteX7" fmla="*/ 25662 w 203079"/>
                <a:gd name="connsiteY7" fmla="*/ 145230 h 227329"/>
                <a:gd name="connsiteX8" fmla="*/ 40567 w 203079"/>
                <a:gd name="connsiteY8" fmla="*/ 134909 h 227329"/>
                <a:gd name="connsiteX9" fmla="*/ 57479 w 203079"/>
                <a:gd name="connsiteY9" fmla="*/ 121147 h 227329"/>
                <a:gd name="connsiteX10" fmla="*/ 63298 w 203079"/>
                <a:gd name="connsiteY10" fmla="*/ 122496 h 227329"/>
                <a:gd name="connsiteX11" fmla="*/ 76623 w 203079"/>
                <a:gd name="connsiteY11" fmla="*/ 111663 h 227329"/>
                <a:gd name="connsiteX12" fmla="*/ 87367 w 203079"/>
                <a:gd name="connsiteY12" fmla="*/ 97887 h 227329"/>
                <a:gd name="connsiteX13" fmla="*/ 73701 w 203079"/>
                <a:gd name="connsiteY13" fmla="*/ 85552 h 227329"/>
                <a:gd name="connsiteX14" fmla="*/ 87010 w 203079"/>
                <a:gd name="connsiteY14" fmla="*/ 67270 h 227329"/>
                <a:gd name="connsiteX15" fmla="*/ 104115 w 203079"/>
                <a:gd name="connsiteY15" fmla="*/ 65171 h 227329"/>
                <a:gd name="connsiteX16" fmla="*/ 108572 w 203079"/>
                <a:gd name="connsiteY16" fmla="*/ 67148 h 227329"/>
                <a:gd name="connsiteX17" fmla="*/ 116754 w 203079"/>
                <a:gd name="connsiteY17" fmla="*/ 43536 h 227329"/>
                <a:gd name="connsiteX18" fmla="*/ 118659 w 203079"/>
                <a:gd name="connsiteY18" fmla="*/ 27161 h 227329"/>
                <a:gd name="connsiteX19" fmla="*/ 138746 w 203079"/>
                <a:gd name="connsiteY19" fmla="*/ 1790 h 227329"/>
                <a:gd name="connsiteX20" fmla="*/ 147782 w 203079"/>
                <a:gd name="connsiteY20" fmla="*/ 81065 h 227329"/>
                <a:gd name="connsiteX21" fmla="*/ 146047 w 203079"/>
                <a:gd name="connsiteY21" fmla="*/ 88390 h 227329"/>
                <a:gd name="connsiteX22" fmla="*/ 152570 w 203079"/>
                <a:gd name="connsiteY22" fmla="*/ 92971 h 227329"/>
                <a:gd name="connsiteX23" fmla="*/ 161337 w 203079"/>
                <a:gd name="connsiteY23" fmla="*/ 90046 h 227329"/>
                <a:gd name="connsiteX24" fmla="*/ 168715 w 203079"/>
                <a:gd name="connsiteY24" fmla="*/ 94072 h 227329"/>
                <a:gd name="connsiteX25" fmla="*/ 168644 w 203079"/>
                <a:gd name="connsiteY25" fmla="*/ 101238 h 227329"/>
                <a:gd name="connsiteX26" fmla="*/ 178423 w 203079"/>
                <a:gd name="connsiteY26" fmla="*/ 101935 h 227329"/>
                <a:gd name="connsiteX27" fmla="*/ 184139 w 203079"/>
                <a:gd name="connsiteY27" fmla="*/ 104279 h 227329"/>
                <a:gd name="connsiteX28" fmla="*/ 183673 w 203079"/>
                <a:gd name="connsiteY28" fmla="*/ 108264 h 227329"/>
                <a:gd name="connsiteX29" fmla="*/ 202892 w 203079"/>
                <a:gd name="connsiteY29" fmla="*/ 124759 h 227329"/>
                <a:gd name="connsiteX30" fmla="*/ 193264 w 203079"/>
                <a:gd name="connsiteY30" fmla="*/ 136237 h 227329"/>
                <a:gd name="connsiteX31" fmla="*/ 189883 w 203079"/>
                <a:gd name="connsiteY31" fmla="*/ 141890 h 227329"/>
                <a:gd name="connsiteX32" fmla="*/ 193339 w 203079"/>
                <a:gd name="connsiteY32" fmla="*/ 150125 h 227329"/>
                <a:gd name="connsiteX33" fmla="*/ 182661 w 203079"/>
                <a:gd name="connsiteY33" fmla="*/ 153658 h 227329"/>
                <a:gd name="connsiteX34" fmla="*/ 174716 w 203079"/>
                <a:gd name="connsiteY34" fmla="*/ 161310 h 227329"/>
                <a:gd name="connsiteX35" fmla="*/ 181823 w 203079"/>
                <a:gd name="connsiteY35" fmla="*/ 170282 h 227329"/>
                <a:gd name="connsiteX36" fmla="*/ 173554 w 203079"/>
                <a:gd name="connsiteY36" fmla="*/ 168943 h 227329"/>
                <a:gd name="connsiteX37" fmla="*/ 171362 w 203079"/>
                <a:gd name="connsiteY37" fmla="*/ 174842 h 227329"/>
                <a:gd name="connsiteX38" fmla="*/ 163439 w 203079"/>
                <a:gd name="connsiteY38" fmla="*/ 180647 h 227329"/>
                <a:gd name="connsiteX39" fmla="*/ 154592 w 203079"/>
                <a:gd name="connsiteY39" fmla="*/ 177024 h 227329"/>
                <a:gd name="connsiteX40" fmla="*/ 128447 w 203079"/>
                <a:gd name="connsiteY40" fmla="*/ 186318 h 227329"/>
                <a:gd name="connsiteX41" fmla="*/ 129633 w 203079"/>
                <a:gd name="connsiteY41" fmla="*/ 192313 h 227329"/>
                <a:gd name="connsiteX42" fmla="*/ 102800 w 203079"/>
                <a:gd name="connsiteY42" fmla="*/ 196831 h 227329"/>
                <a:gd name="connsiteX43" fmla="*/ 82576 w 203079"/>
                <a:gd name="connsiteY43" fmla="*/ 192872 h 227329"/>
                <a:gd name="connsiteX44" fmla="*/ 76228 w 203079"/>
                <a:gd name="connsiteY44" fmla="*/ 199865 h 227329"/>
                <a:gd name="connsiteX45" fmla="*/ 69707 w 203079"/>
                <a:gd name="connsiteY45" fmla="*/ 201969 h 227329"/>
                <a:gd name="connsiteX46" fmla="*/ 61875 w 203079"/>
                <a:gd name="connsiteY46" fmla="*/ 208904 h 227329"/>
                <a:gd name="connsiteX47" fmla="*/ 55053 w 203079"/>
                <a:gd name="connsiteY47" fmla="*/ 208295 h 227329"/>
                <a:gd name="connsiteX48" fmla="*/ 43873 w 203079"/>
                <a:gd name="connsiteY48" fmla="*/ 214152 h 227329"/>
                <a:gd name="connsiteX49" fmla="*/ 34563 w 203079"/>
                <a:gd name="connsiteY49" fmla="*/ 225194 h 227329"/>
                <a:gd name="connsiteX50" fmla="*/ 22794 w 203079"/>
                <a:gd name="connsiteY50" fmla="*/ 227298 h 227329"/>
                <a:gd name="connsiteX51" fmla="*/ 14090 w 203079"/>
                <a:gd name="connsiteY51" fmla="*/ 223825 h 227329"/>
                <a:gd name="connsiteX52" fmla="*/ 12119 w 203079"/>
                <a:gd name="connsiteY52" fmla="*/ 212152 h 227329"/>
                <a:gd name="connsiteX53" fmla="*/ 13711 w 203079"/>
                <a:gd name="connsiteY53" fmla="*/ 205600 h 227329"/>
                <a:gd name="connsiteX54" fmla="*/ 1167 w 203079"/>
                <a:gd name="connsiteY54" fmla="*/ 197443 h 227329"/>
                <a:gd name="connsiteX55" fmla="*/ 2174 w 203079"/>
                <a:gd name="connsiteY55" fmla="*/ 187439 h 227329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46047 w 203079"/>
                <a:gd name="connsiteY21" fmla="*/ 94765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95043 w 203079"/>
                <a:gd name="connsiteY24" fmla="*/ 58560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78423 w 211084"/>
                <a:gd name="connsiteY26" fmla="*/ 108310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202892 w 211084"/>
                <a:gd name="connsiteY28" fmla="*/ 131134 h 233704"/>
                <a:gd name="connsiteX29" fmla="*/ 193264 w 211084"/>
                <a:gd name="connsiteY29" fmla="*/ 142612 h 233704"/>
                <a:gd name="connsiteX30" fmla="*/ 189883 w 211084"/>
                <a:gd name="connsiteY30" fmla="*/ 148265 h 233704"/>
                <a:gd name="connsiteX31" fmla="*/ 193339 w 211084"/>
                <a:gd name="connsiteY31" fmla="*/ 156500 h 233704"/>
                <a:gd name="connsiteX32" fmla="*/ 182661 w 211084"/>
                <a:gd name="connsiteY32" fmla="*/ 160033 h 233704"/>
                <a:gd name="connsiteX33" fmla="*/ 174716 w 211084"/>
                <a:gd name="connsiteY33" fmla="*/ 167685 h 233704"/>
                <a:gd name="connsiteX34" fmla="*/ 181823 w 211084"/>
                <a:gd name="connsiteY34" fmla="*/ 176657 h 233704"/>
                <a:gd name="connsiteX35" fmla="*/ 173554 w 211084"/>
                <a:gd name="connsiteY35" fmla="*/ 175318 h 233704"/>
                <a:gd name="connsiteX36" fmla="*/ 171362 w 211084"/>
                <a:gd name="connsiteY36" fmla="*/ 181217 h 233704"/>
                <a:gd name="connsiteX37" fmla="*/ 163439 w 211084"/>
                <a:gd name="connsiteY37" fmla="*/ 187022 h 233704"/>
                <a:gd name="connsiteX38" fmla="*/ 154592 w 211084"/>
                <a:gd name="connsiteY38" fmla="*/ 183399 h 233704"/>
                <a:gd name="connsiteX39" fmla="*/ 128447 w 211084"/>
                <a:gd name="connsiteY39" fmla="*/ 192693 h 233704"/>
                <a:gd name="connsiteX40" fmla="*/ 129633 w 211084"/>
                <a:gd name="connsiteY40" fmla="*/ 198688 h 233704"/>
                <a:gd name="connsiteX41" fmla="*/ 102800 w 211084"/>
                <a:gd name="connsiteY41" fmla="*/ 203206 h 233704"/>
                <a:gd name="connsiteX42" fmla="*/ 82576 w 211084"/>
                <a:gd name="connsiteY42" fmla="*/ 199247 h 233704"/>
                <a:gd name="connsiteX43" fmla="*/ 76228 w 211084"/>
                <a:gd name="connsiteY43" fmla="*/ 206240 h 233704"/>
                <a:gd name="connsiteX44" fmla="*/ 69707 w 211084"/>
                <a:gd name="connsiteY44" fmla="*/ 208344 h 233704"/>
                <a:gd name="connsiteX45" fmla="*/ 61875 w 211084"/>
                <a:gd name="connsiteY45" fmla="*/ 215279 h 233704"/>
                <a:gd name="connsiteX46" fmla="*/ 55053 w 211084"/>
                <a:gd name="connsiteY46" fmla="*/ 214670 h 233704"/>
                <a:gd name="connsiteX47" fmla="*/ 43873 w 211084"/>
                <a:gd name="connsiteY47" fmla="*/ 220527 h 233704"/>
                <a:gd name="connsiteX48" fmla="*/ 34563 w 211084"/>
                <a:gd name="connsiteY48" fmla="*/ 231569 h 233704"/>
                <a:gd name="connsiteX49" fmla="*/ 22794 w 211084"/>
                <a:gd name="connsiteY49" fmla="*/ 233673 h 233704"/>
                <a:gd name="connsiteX50" fmla="*/ 14090 w 211084"/>
                <a:gd name="connsiteY50" fmla="*/ 230200 h 233704"/>
                <a:gd name="connsiteX51" fmla="*/ 12119 w 211084"/>
                <a:gd name="connsiteY51" fmla="*/ 218527 h 233704"/>
                <a:gd name="connsiteX52" fmla="*/ 13711 w 211084"/>
                <a:gd name="connsiteY52" fmla="*/ 211975 h 233704"/>
                <a:gd name="connsiteX53" fmla="*/ 1167 w 211084"/>
                <a:gd name="connsiteY53" fmla="*/ 203818 h 233704"/>
                <a:gd name="connsiteX54" fmla="*/ 2174 w 211084"/>
                <a:gd name="connsiteY54" fmla="*/ 193814 h 233704"/>
                <a:gd name="connsiteX0" fmla="*/ 2174 w 215274"/>
                <a:gd name="connsiteY0" fmla="*/ 193814 h 233704"/>
                <a:gd name="connsiteX1" fmla="*/ 4504 w 215274"/>
                <a:gd name="connsiteY1" fmla="*/ 182269 h 233704"/>
                <a:gd name="connsiteX2" fmla="*/ 10021 w 215274"/>
                <a:gd name="connsiteY2" fmla="*/ 180088 h 233704"/>
                <a:gd name="connsiteX3" fmla="*/ 3145 w 215274"/>
                <a:gd name="connsiteY3" fmla="*/ 170385 h 233704"/>
                <a:gd name="connsiteX4" fmla="*/ 11933 w 215274"/>
                <a:gd name="connsiteY4" fmla="*/ 166716 h 233704"/>
                <a:gd name="connsiteX5" fmla="*/ 8232 w 215274"/>
                <a:gd name="connsiteY5" fmla="*/ 157503 h 233704"/>
                <a:gd name="connsiteX6" fmla="*/ 14666 w 215274"/>
                <a:gd name="connsiteY6" fmla="*/ 152954 h 233704"/>
                <a:gd name="connsiteX7" fmla="*/ 25662 w 215274"/>
                <a:gd name="connsiteY7" fmla="*/ 151605 h 233704"/>
                <a:gd name="connsiteX8" fmla="*/ 40567 w 215274"/>
                <a:gd name="connsiteY8" fmla="*/ 141284 h 233704"/>
                <a:gd name="connsiteX9" fmla="*/ 57479 w 215274"/>
                <a:gd name="connsiteY9" fmla="*/ 127522 h 233704"/>
                <a:gd name="connsiteX10" fmla="*/ 63298 w 215274"/>
                <a:gd name="connsiteY10" fmla="*/ 128871 h 233704"/>
                <a:gd name="connsiteX11" fmla="*/ 76623 w 215274"/>
                <a:gd name="connsiteY11" fmla="*/ 118038 h 233704"/>
                <a:gd name="connsiteX12" fmla="*/ 87367 w 215274"/>
                <a:gd name="connsiteY12" fmla="*/ 104262 h 233704"/>
                <a:gd name="connsiteX13" fmla="*/ 73701 w 215274"/>
                <a:gd name="connsiteY13" fmla="*/ 91927 h 233704"/>
                <a:gd name="connsiteX14" fmla="*/ 87010 w 215274"/>
                <a:gd name="connsiteY14" fmla="*/ 73645 h 233704"/>
                <a:gd name="connsiteX15" fmla="*/ 104115 w 215274"/>
                <a:gd name="connsiteY15" fmla="*/ 71546 h 233704"/>
                <a:gd name="connsiteX16" fmla="*/ 108572 w 215274"/>
                <a:gd name="connsiteY16" fmla="*/ 73523 h 233704"/>
                <a:gd name="connsiteX17" fmla="*/ 116754 w 215274"/>
                <a:gd name="connsiteY17" fmla="*/ 49911 h 233704"/>
                <a:gd name="connsiteX18" fmla="*/ 118659 w 215274"/>
                <a:gd name="connsiteY18" fmla="*/ 33536 h 233704"/>
                <a:gd name="connsiteX19" fmla="*/ 138746 w 215274"/>
                <a:gd name="connsiteY19" fmla="*/ 8165 h 233704"/>
                <a:gd name="connsiteX20" fmla="*/ 153501 w 215274"/>
                <a:gd name="connsiteY20" fmla="*/ 1809 h 233704"/>
                <a:gd name="connsiteX21" fmla="*/ 173648 w 215274"/>
                <a:gd name="connsiteY21" fmla="*/ 23873 h 233704"/>
                <a:gd name="connsiteX22" fmla="*/ 184909 w 215274"/>
                <a:gd name="connsiteY22" fmla="*/ 40132 h 233704"/>
                <a:gd name="connsiteX23" fmla="*/ 181618 w 215274"/>
                <a:gd name="connsiteY23" fmla="*/ 46929 h 233704"/>
                <a:gd name="connsiteX24" fmla="*/ 195043 w 215274"/>
                <a:gd name="connsiteY24" fmla="*/ 58560 h 233704"/>
                <a:gd name="connsiteX25" fmla="*/ 211066 w 215274"/>
                <a:gd name="connsiteY25" fmla="*/ 72516 h 233704"/>
                <a:gd name="connsiteX26" fmla="*/ 196980 w 215274"/>
                <a:gd name="connsiteY26" fmla="*/ 97007 h 233704"/>
                <a:gd name="connsiteX27" fmla="*/ 199703 w 215274"/>
                <a:gd name="connsiteY27" fmla="*/ 122830 h 233704"/>
                <a:gd name="connsiteX28" fmla="*/ 202892 w 215274"/>
                <a:gd name="connsiteY28" fmla="*/ 131134 h 233704"/>
                <a:gd name="connsiteX29" fmla="*/ 215026 w 215274"/>
                <a:gd name="connsiteY29" fmla="*/ 130969 h 233704"/>
                <a:gd name="connsiteX30" fmla="*/ 189883 w 215274"/>
                <a:gd name="connsiteY30" fmla="*/ 148265 h 233704"/>
                <a:gd name="connsiteX31" fmla="*/ 193339 w 215274"/>
                <a:gd name="connsiteY31" fmla="*/ 156500 h 233704"/>
                <a:gd name="connsiteX32" fmla="*/ 182661 w 215274"/>
                <a:gd name="connsiteY32" fmla="*/ 160033 h 233704"/>
                <a:gd name="connsiteX33" fmla="*/ 174716 w 215274"/>
                <a:gd name="connsiteY33" fmla="*/ 167685 h 233704"/>
                <a:gd name="connsiteX34" fmla="*/ 181823 w 215274"/>
                <a:gd name="connsiteY34" fmla="*/ 176657 h 233704"/>
                <a:gd name="connsiteX35" fmla="*/ 173554 w 215274"/>
                <a:gd name="connsiteY35" fmla="*/ 175318 h 233704"/>
                <a:gd name="connsiteX36" fmla="*/ 171362 w 215274"/>
                <a:gd name="connsiteY36" fmla="*/ 181217 h 233704"/>
                <a:gd name="connsiteX37" fmla="*/ 163439 w 215274"/>
                <a:gd name="connsiteY37" fmla="*/ 187022 h 233704"/>
                <a:gd name="connsiteX38" fmla="*/ 154592 w 215274"/>
                <a:gd name="connsiteY38" fmla="*/ 183399 h 233704"/>
                <a:gd name="connsiteX39" fmla="*/ 128447 w 215274"/>
                <a:gd name="connsiteY39" fmla="*/ 192693 h 233704"/>
                <a:gd name="connsiteX40" fmla="*/ 129633 w 215274"/>
                <a:gd name="connsiteY40" fmla="*/ 198688 h 233704"/>
                <a:gd name="connsiteX41" fmla="*/ 102800 w 215274"/>
                <a:gd name="connsiteY41" fmla="*/ 203206 h 233704"/>
                <a:gd name="connsiteX42" fmla="*/ 82576 w 215274"/>
                <a:gd name="connsiteY42" fmla="*/ 199247 h 233704"/>
                <a:gd name="connsiteX43" fmla="*/ 76228 w 215274"/>
                <a:gd name="connsiteY43" fmla="*/ 206240 h 233704"/>
                <a:gd name="connsiteX44" fmla="*/ 69707 w 215274"/>
                <a:gd name="connsiteY44" fmla="*/ 208344 h 233704"/>
                <a:gd name="connsiteX45" fmla="*/ 61875 w 215274"/>
                <a:gd name="connsiteY45" fmla="*/ 215279 h 233704"/>
                <a:gd name="connsiteX46" fmla="*/ 55053 w 215274"/>
                <a:gd name="connsiteY46" fmla="*/ 214670 h 233704"/>
                <a:gd name="connsiteX47" fmla="*/ 43873 w 215274"/>
                <a:gd name="connsiteY47" fmla="*/ 220527 h 233704"/>
                <a:gd name="connsiteX48" fmla="*/ 34563 w 215274"/>
                <a:gd name="connsiteY48" fmla="*/ 231569 h 233704"/>
                <a:gd name="connsiteX49" fmla="*/ 22794 w 215274"/>
                <a:gd name="connsiteY49" fmla="*/ 233673 h 233704"/>
                <a:gd name="connsiteX50" fmla="*/ 14090 w 215274"/>
                <a:gd name="connsiteY50" fmla="*/ 230200 h 233704"/>
                <a:gd name="connsiteX51" fmla="*/ 12119 w 215274"/>
                <a:gd name="connsiteY51" fmla="*/ 218527 h 233704"/>
                <a:gd name="connsiteX52" fmla="*/ 13711 w 215274"/>
                <a:gd name="connsiteY52" fmla="*/ 211975 h 233704"/>
                <a:gd name="connsiteX53" fmla="*/ 1167 w 215274"/>
                <a:gd name="connsiteY53" fmla="*/ 203818 h 233704"/>
                <a:gd name="connsiteX54" fmla="*/ 2174 w 215274"/>
                <a:gd name="connsiteY54" fmla="*/ 193814 h 233704"/>
                <a:gd name="connsiteX0" fmla="*/ 2174 w 225881"/>
                <a:gd name="connsiteY0" fmla="*/ 193814 h 233704"/>
                <a:gd name="connsiteX1" fmla="*/ 4504 w 225881"/>
                <a:gd name="connsiteY1" fmla="*/ 182269 h 233704"/>
                <a:gd name="connsiteX2" fmla="*/ 10021 w 225881"/>
                <a:gd name="connsiteY2" fmla="*/ 180088 h 233704"/>
                <a:gd name="connsiteX3" fmla="*/ 3145 w 225881"/>
                <a:gd name="connsiteY3" fmla="*/ 170385 h 233704"/>
                <a:gd name="connsiteX4" fmla="*/ 11933 w 225881"/>
                <a:gd name="connsiteY4" fmla="*/ 166716 h 233704"/>
                <a:gd name="connsiteX5" fmla="*/ 8232 w 225881"/>
                <a:gd name="connsiteY5" fmla="*/ 157503 h 233704"/>
                <a:gd name="connsiteX6" fmla="*/ 14666 w 225881"/>
                <a:gd name="connsiteY6" fmla="*/ 152954 h 233704"/>
                <a:gd name="connsiteX7" fmla="*/ 25662 w 225881"/>
                <a:gd name="connsiteY7" fmla="*/ 151605 h 233704"/>
                <a:gd name="connsiteX8" fmla="*/ 40567 w 225881"/>
                <a:gd name="connsiteY8" fmla="*/ 141284 h 233704"/>
                <a:gd name="connsiteX9" fmla="*/ 57479 w 225881"/>
                <a:gd name="connsiteY9" fmla="*/ 127522 h 233704"/>
                <a:gd name="connsiteX10" fmla="*/ 63298 w 225881"/>
                <a:gd name="connsiteY10" fmla="*/ 128871 h 233704"/>
                <a:gd name="connsiteX11" fmla="*/ 76623 w 225881"/>
                <a:gd name="connsiteY11" fmla="*/ 118038 h 233704"/>
                <a:gd name="connsiteX12" fmla="*/ 87367 w 225881"/>
                <a:gd name="connsiteY12" fmla="*/ 104262 h 233704"/>
                <a:gd name="connsiteX13" fmla="*/ 73701 w 225881"/>
                <a:gd name="connsiteY13" fmla="*/ 91927 h 233704"/>
                <a:gd name="connsiteX14" fmla="*/ 87010 w 225881"/>
                <a:gd name="connsiteY14" fmla="*/ 73645 h 233704"/>
                <a:gd name="connsiteX15" fmla="*/ 104115 w 225881"/>
                <a:gd name="connsiteY15" fmla="*/ 71546 h 233704"/>
                <a:gd name="connsiteX16" fmla="*/ 108572 w 225881"/>
                <a:gd name="connsiteY16" fmla="*/ 73523 h 233704"/>
                <a:gd name="connsiteX17" fmla="*/ 116754 w 225881"/>
                <a:gd name="connsiteY17" fmla="*/ 49911 h 233704"/>
                <a:gd name="connsiteX18" fmla="*/ 118659 w 225881"/>
                <a:gd name="connsiteY18" fmla="*/ 33536 h 233704"/>
                <a:gd name="connsiteX19" fmla="*/ 138746 w 225881"/>
                <a:gd name="connsiteY19" fmla="*/ 8165 h 233704"/>
                <a:gd name="connsiteX20" fmla="*/ 153501 w 225881"/>
                <a:gd name="connsiteY20" fmla="*/ 1809 h 233704"/>
                <a:gd name="connsiteX21" fmla="*/ 173648 w 225881"/>
                <a:gd name="connsiteY21" fmla="*/ 23873 h 233704"/>
                <a:gd name="connsiteX22" fmla="*/ 184909 w 225881"/>
                <a:gd name="connsiteY22" fmla="*/ 40132 h 233704"/>
                <a:gd name="connsiteX23" fmla="*/ 181618 w 225881"/>
                <a:gd name="connsiteY23" fmla="*/ 46929 h 233704"/>
                <a:gd name="connsiteX24" fmla="*/ 195043 w 225881"/>
                <a:gd name="connsiteY24" fmla="*/ 58560 h 233704"/>
                <a:gd name="connsiteX25" fmla="*/ 211066 w 225881"/>
                <a:gd name="connsiteY25" fmla="*/ 72516 h 233704"/>
                <a:gd name="connsiteX26" fmla="*/ 196980 w 225881"/>
                <a:gd name="connsiteY26" fmla="*/ 97007 h 233704"/>
                <a:gd name="connsiteX27" fmla="*/ 199703 w 225881"/>
                <a:gd name="connsiteY27" fmla="*/ 122830 h 233704"/>
                <a:gd name="connsiteX28" fmla="*/ 202892 w 225881"/>
                <a:gd name="connsiteY28" fmla="*/ 131134 h 233704"/>
                <a:gd name="connsiteX29" fmla="*/ 215026 w 225881"/>
                <a:gd name="connsiteY29" fmla="*/ 130969 h 233704"/>
                <a:gd name="connsiteX30" fmla="*/ 225106 w 225881"/>
                <a:gd name="connsiteY30" fmla="*/ 160950 h 233704"/>
                <a:gd name="connsiteX31" fmla="*/ 193339 w 225881"/>
                <a:gd name="connsiteY31" fmla="*/ 156500 h 233704"/>
                <a:gd name="connsiteX32" fmla="*/ 182661 w 225881"/>
                <a:gd name="connsiteY32" fmla="*/ 160033 h 233704"/>
                <a:gd name="connsiteX33" fmla="*/ 174716 w 225881"/>
                <a:gd name="connsiteY33" fmla="*/ 167685 h 233704"/>
                <a:gd name="connsiteX34" fmla="*/ 181823 w 225881"/>
                <a:gd name="connsiteY34" fmla="*/ 176657 h 233704"/>
                <a:gd name="connsiteX35" fmla="*/ 173554 w 225881"/>
                <a:gd name="connsiteY35" fmla="*/ 175318 h 233704"/>
                <a:gd name="connsiteX36" fmla="*/ 171362 w 225881"/>
                <a:gd name="connsiteY36" fmla="*/ 181217 h 233704"/>
                <a:gd name="connsiteX37" fmla="*/ 163439 w 225881"/>
                <a:gd name="connsiteY37" fmla="*/ 187022 h 233704"/>
                <a:gd name="connsiteX38" fmla="*/ 154592 w 225881"/>
                <a:gd name="connsiteY38" fmla="*/ 183399 h 233704"/>
                <a:gd name="connsiteX39" fmla="*/ 128447 w 225881"/>
                <a:gd name="connsiteY39" fmla="*/ 192693 h 233704"/>
                <a:gd name="connsiteX40" fmla="*/ 129633 w 225881"/>
                <a:gd name="connsiteY40" fmla="*/ 198688 h 233704"/>
                <a:gd name="connsiteX41" fmla="*/ 102800 w 225881"/>
                <a:gd name="connsiteY41" fmla="*/ 203206 h 233704"/>
                <a:gd name="connsiteX42" fmla="*/ 82576 w 225881"/>
                <a:gd name="connsiteY42" fmla="*/ 199247 h 233704"/>
                <a:gd name="connsiteX43" fmla="*/ 76228 w 225881"/>
                <a:gd name="connsiteY43" fmla="*/ 206240 h 233704"/>
                <a:gd name="connsiteX44" fmla="*/ 69707 w 225881"/>
                <a:gd name="connsiteY44" fmla="*/ 208344 h 233704"/>
                <a:gd name="connsiteX45" fmla="*/ 61875 w 225881"/>
                <a:gd name="connsiteY45" fmla="*/ 215279 h 233704"/>
                <a:gd name="connsiteX46" fmla="*/ 55053 w 225881"/>
                <a:gd name="connsiteY46" fmla="*/ 214670 h 233704"/>
                <a:gd name="connsiteX47" fmla="*/ 43873 w 225881"/>
                <a:gd name="connsiteY47" fmla="*/ 220527 h 233704"/>
                <a:gd name="connsiteX48" fmla="*/ 34563 w 225881"/>
                <a:gd name="connsiteY48" fmla="*/ 231569 h 233704"/>
                <a:gd name="connsiteX49" fmla="*/ 22794 w 225881"/>
                <a:gd name="connsiteY49" fmla="*/ 233673 h 233704"/>
                <a:gd name="connsiteX50" fmla="*/ 14090 w 225881"/>
                <a:gd name="connsiteY50" fmla="*/ 230200 h 233704"/>
                <a:gd name="connsiteX51" fmla="*/ 12119 w 225881"/>
                <a:gd name="connsiteY51" fmla="*/ 218527 h 233704"/>
                <a:gd name="connsiteX52" fmla="*/ 13711 w 225881"/>
                <a:gd name="connsiteY52" fmla="*/ 211975 h 233704"/>
                <a:gd name="connsiteX53" fmla="*/ 1167 w 225881"/>
                <a:gd name="connsiteY53" fmla="*/ 203818 h 233704"/>
                <a:gd name="connsiteX54" fmla="*/ 2174 w 225881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182661 w 225108"/>
                <a:gd name="connsiteY32" fmla="*/ 160033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3439 w 225108"/>
                <a:gd name="connsiteY36" fmla="*/ 187022 h 233704"/>
                <a:gd name="connsiteX37" fmla="*/ 154592 w 225108"/>
                <a:gd name="connsiteY37" fmla="*/ 183399 h 233704"/>
                <a:gd name="connsiteX38" fmla="*/ 128447 w 225108"/>
                <a:gd name="connsiteY38" fmla="*/ 192693 h 233704"/>
                <a:gd name="connsiteX39" fmla="*/ 129633 w 225108"/>
                <a:gd name="connsiteY39" fmla="*/ 198688 h 233704"/>
                <a:gd name="connsiteX40" fmla="*/ 102800 w 225108"/>
                <a:gd name="connsiteY40" fmla="*/ 20320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54592 w 225108"/>
                <a:gd name="connsiteY36" fmla="*/ 183399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65400 w 225108"/>
                <a:gd name="connsiteY37" fmla="*/ 206209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29633 w 225108"/>
                <a:gd name="connsiteY37" fmla="*/ 198688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298 w 225108"/>
                <a:gd name="connsiteY40" fmla="*/ 20543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11631 w 225108"/>
                <a:gd name="connsiteY40" fmla="*/ 208325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92930 w 225108"/>
                <a:gd name="connsiteY42" fmla="*/ 218322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38"/>
                <a:gd name="connsiteX1" fmla="*/ 4504 w 225108"/>
                <a:gd name="connsiteY1" fmla="*/ 182269 h 233738"/>
                <a:gd name="connsiteX2" fmla="*/ 10021 w 225108"/>
                <a:gd name="connsiteY2" fmla="*/ 180088 h 233738"/>
                <a:gd name="connsiteX3" fmla="*/ 3145 w 225108"/>
                <a:gd name="connsiteY3" fmla="*/ 170385 h 233738"/>
                <a:gd name="connsiteX4" fmla="*/ 11933 w 225108"/>
                <a:gd name="connsiteY4" fmla="*/ 166716 h 233738"/>
                <a:gd name="connsiteX5" fmla="*/ 8232 w 225108"/>
                <a:gd name="connsiteY5" fmla="*/ 157503 h 233738"/>
                <a:gd name="connsiteX6" fmla="*/ 14666 w 225108"/>
                <a:gd name="connsiteY6" fmla="*/ 152954 h 233738"/>
                <a:gd name="connsiteX7" fmla="*/ 25662 w 225108"/>
                <a:gd name="connsiteY7" fmla="*/ 151605 h 233738"/>
                <a:gd name="connsiteX8" fmla="*/ 40567 w 225108"/>
                <a:gd name="connsiteY8" fmla="*/ 141284 h 233738"/>
                <a:gd name="connsiteX9" fmla="*/ 57479 w 225108"/>
                <a:gd name="connsiteY9" fmla="*/ 127522 h 233738"/>
                <a:gd name="connsiteX10" fmla="*/ 63298 w 225108"/>
                <a:gd name="connsiteY10" fmla="*/ 128871 h 233738"/>
                <a:gd name="connsiteX11" fmla="*/ 76623 w 225108"/>
                <a:gd name="connsiteY11" fmla="*/ 118038 h 233738"/>
                <a:gd name="connsiteX12" fmla="*/ 87367 w 225108"/>
                <a:gd name="connsiteY12" fmla="*/ 104262 h 233738"/>
                <a:gd name="connsiteX13" fmla="*/ 73701 w 225108"/>
                <a:gd name="connsiteY13" fmla="*/ 91927 h 233738"/>
                <a:gd name="connsiteX14" fmla="*/ 87010 w 225108"/>
                <a:gd name="connsiteY14" fmla="*/ 73645 h 233738"/>
                <a:gd name="connsiteX15" fmla="*/ 104115 w 225108"/>
                <a:gd name="connsiteY15" fmla="*/ 71546 h 233738"/>
                <a:gd name="connsiteX16" fmla="*/ 108572 w 225108"/>
                <a:gd name="connsiteY16" fmla="*/ 73523 h 233738"/>
                <a:gd name="connsiteX17" fmla="*/ 116754 w 225108"/>
                <a:gd name="connsiteY17" fmla="*/ 49911 h 233738"/>
                <a:gd name="connsiteX18" fmla="*/ 118659 w 225108"/>
                <a:gd name="connsiteY18" fmla="*/ 33536 h 233738"/>
                <a:gd name="connsiteX19" fmla="*/ 138746 w 225108"/>
                <a:gd name="connsiteY19" fmla="*/ 8165 h 233738"/>
                <a:gd name="connsiteX20" fmla="*/ 153501 w 225108"/>
                <a:gd name="connsiteY20" fmla="*/ 1809 h 233738"/>
                <a:gd name="connsiteX21" fmla="*/ 173648 w 225108"/>
                <a:gd name="connsiteY21" fmla="*/ 23873 h 233738"/>
                <a:gd name="connsiteX22" fmla="*/ 184909 w 225108"/>
                <a:gd name="connsiteY22" fmla="*/ 40132 h 233738"/>
                <a:gd name="connsiteX23" fmla="*/ 181618 w 225108"/>
                <a:gd name="connsiteY23" fmla="*/ 46929 h 233738"/>
                <a:gd name="connsiteX24" fmla="*/ 195043 w 225108"/>
                <a:gd name="connsiteY24" fmla="*/ 58560 h 233738"/>
                <a:gd name="connsiteX25" fmla="*/ 211066 w 225108"/>
                <a:gd name="connsiteY25" fmla="*/ 72516 h 233738"/>
                <a:gd name="connsiteX26" fmla="*/ 196980 w 225108"/>
                <a:gd name="connsiteY26" fmla="*/ 97007 h 233738"/>
                <a:gd name="connsiteX27" fmla="*/ 199703 w 225108"/>
                <a:gd name="connsiteY27" fmla="*/ 122830 h 233738"/>
                <a:gd name="connsiteX28" fmla="*/ 202892 w 225108"/>
                <a:gd name="connsiteY28" fmla="*/ 131134 h 233738"/>
                <a:gd name="connsiteX29" fmla="*/ 215026 w 225108"/>
                <a:gd name="connsiteY29" fmla="*/ 130969 h 233738"/>
                <a:gd name="connsiteX30" fmla="*/ 225106 w 225108"/>
                <a:gd name="connsiteY30" fmla="*/ 160950 h 233738"/>
                <a:gd name="connsiteX31" fmla="*/ 214104 w 225108"/>
                <a:gd name="connsiteY31" fmla="*/ 166472 h 233738"/>
                <a:gd name="connsiteX32" fmla="*/ 224191 w 225108"/>
                <a:gd name="connsiteY32" fmla="*/ 179978 h 233738"/>
                <a:gd name="connsiteX33" fmla="*/ 196228 w 225108"/>
                <a:gd name="connsiteY33" fmla="*/ 193059 h 233738"/>
                <a:gd name="connsiteX34" fmla="*/ 183854 w 225108"/>
                <a:gd name="connsiteY34" fmla="*/ 199727 h 233738"/>
                <a:gd name="connsiteX35" fmla="*/ 171947 w 225108"/>
                <a:gd name="connsiteY35" fmla="*/ 198521 h 233738"/>
                <a:gd name="connsiteX36" fmla="*/ 165400 w 225108"/>
                <a:gd name="connsiteY36" fmla="*/ 206209 h 233738"/>
                <a:gd name="connsiteX37" fmla="*/ 145463 w 225108"/>
                <a:gd name="connsiteY37" fmla="*/ 208170 h 233738"/>
                <a:gd name="connsiteX38" fmla="*/ 137439 w 225108"/>
                <a:gd name="connsiteY38" fmla="*/ 208497 h 233738"/>
                <a:gd name="connsiteX39" fmla="*/ 127871 w 225108"/>
                <a:gd name="connsiteY39" fmla="*/ 224648 h 233738"/>
                <a:gd name="connsiteX40" fmla="*/ 120092 w 225108"/>
                <a:gd name="connsiteY40" fmla="*/ 221320 h 233738"/>
                <a:gd name="connsiteX41" fmla="*/ 111631 w 225108"/>
                <a:gd name="connsiteY41" fmla="*/ 208325 h 233738"/>
                <a:gd name="connsiteX42" fmla="*/ 92930 w 225108"/>
                <a:gd name="connsiteY42" fmla="*/ 218322 h 233738"/>
                <a:gd name="connsiteX43" fmla="*/ 93233 w 225108"/>
                <a:gd name="connsiteY43" fmla="*/ 233680 h 233738"/>
                <a:gd name="connsiteX44" fmla="*/ 69707 w 225108"/>
                <a:gd name="connsiteY44" fmla="*/ 208344 h 233738"/>
                <a:gd name="connsiteX45" fmla="*/ 61875 w 225108"/>
                <a:gd name="connsiteY45" fmla="*/ 215279 h 233738"/>
                <a:gd name="connsiteX46" fmla="*/ 55053 w 225108"/>
                <a:gd name="connsiteY46" fmla="*/ 214670 h 233738"/>
                <a:gd name="connsiteX47" fmla="*/ 43873 w 225108"/>
                <a:gd name="connsiteY47" fmla="*/ 220527 h 233738"/>
                <a:gd name="connsiteX48" fmla="*/ 34563 w 225108"/>
                <a:gd name="connsiteY48" fmla="*/ 231569 h 233738"/>
                <a:gd name="connsiteX49" fmla="*/ 22794 w 225108"/>
                <a:gd name="connsiteY49" fmla="*/ 233673 h 233738"/>
                <a:gd name="connsiteX50" fmla="*/ 14090 w 225108"/>
                <a:gd name="connsiteY50" fmla="*/ 230200 h 233738"/>
                <a:gd name="connsiteX51" fmla="*/ 12119 w 225108"/>
                <a:gd name="connsiteY51" fmla="*/ 218527 h 233738"/>
                <a:gd name="connsiteX52" fmla="*/ 13711 w 225108"/>
                <a:gd name="connsiteY52" fmla="*/ 211975 h 233738"/>
                <a:gd name="connsiteX53" fmla="*/ 1167 w 225108"/>
                <a:gd name="connsiteY53" fmla="*/ 203818 h 233738"/>
                <a:gd name="connsiteX54" fmla="*/ 2174 w 225108"/>
                <a:gd name="connsiteY54" fmla="*/ 193814 h 233738"/>
                <a:gd name="connsiteX0" fmla="*/ 2174 w 225108"/>
                <a:gd name="connsiteY0" fmla="*/ 193814 h 235723"/>
                <a:gd name="connsiteX1" fmla="*/ 4504 w 225108"/>
                <a:gd name="connsiteY1" fmla="*/ 182269 h 235723"/>
                <a:gd name="connsiteX2" fmla="*/ 10021 w 225108"/>
                <a:gd name="connsiteY2" fmla="*/ 180088 h 235723"/>
                <a:gd name="connsiteX3" fmla="*/ 3145 w 225108"/>
                <a:gd name="connsiteY3" fmla="*/ 170385 h 235723"/>
                <a:gd name="connsiteX4" fmla="*/ 11933 w 225108"/>
                <a:gd name="connsiteY4" fmla="*/ 166716 h 235723"/>
                <a:gd name="connsiteX5" fmla="*/ 8232 w 225108"/>
                <a:gd name="connsiteY5" fmla="*/ 157503 h 235723"/>
                <a:gd name="connsiteX6" fmla="*/ 14666 w 225108"/>
                <a:gd name="connsiteY6" fmla="*/ 152954 h 235723"/>
                <a:gd name="connsiteX7" fmla="*/ 25662 w 225108"/>
                <a:gd name="connsiteY7" fmla="*/ 151605 h 235723"/>
                <a:gd name="connsiteX8" fmla="*/ 40567 w 225108"/>
                <a:gd name="connsiteY8" fmla="*/ 141284 h 235723"/>
                <a:gd name="connsiteX9" fmla="*/ 57479 w 225108"/>
                <a:gd name="connsiteY9" fmla="*/ 127522 h 235723"/>
                <a:gd name="connsiteX10" fmla="*/ 63298 w 225108"/>
                <a:gd name="connsiteY10" fmla="*/ 128871 h 235723"/>
                <a:gd name="connsiteX11" fmla="*/ 76623 w 225108"/>
                <a:gd name="connsiteY11" fmla="*/ 118038 h 235723"/>
                <a:gd name="connsiteX12" fmla="*/ 87367 w 225108"/>
                <a:gd name="connsiteY12" fmla="*/ 104262 h 235723"/>
                <a:gd name="connsiteX13" fmla="*/ 73701 w 225108"/>
                <a:gd name="connsiteY13" fmla="*/ 91927 h 235723"/>
                <a:gd name="connsiteX14" fmla="*/ 87010 w 225108"/>
                <a:gd name="connsiteY14" fmla="*/ 73645 h 235723"/>
                <a:gd name="connsiteX15" fmla="*/ 104115 w 225108"/>
                <a:gd name="connsiteY15" fmla="*/ 71546 h 235723"/>
                <a:gd name="connsiteX16" fmla="*/ 108572 w 225108"/>
                <a:gd name="connsiteY16" fmla="*/ 73523 h 235723"/>
                <a:gd name="connsiteX17" fmla="*/ 116754 w 225108"/>
                <a:gd name="connsiteY17" fmla="*/ 49911 h 235723"/>
                <a:gd name="connsiteX18" fmla="*/ 118659 w 225108"/>
                <a:gd name="connsiteY18" fmla="*/ 33536 h 235723"/>
                <a:gd name="connsiteX19" fmla="*/ 138746 w 225108"/>
                <a:gd name="connsiteY19" fmla="*/ 8165 h 235723"/>
                <a:gd name="connsiteX20" fmla="*/ 153501 w 225108"/>
                <a:gd name="connsiteY20" fmla="*/ 1809 h 235723"/>
                <a:gd name="connsiteX21" fmla="*/ 173648 w 225108"/>
                <a:gd name="connsiteY21" fmla="*/ 23873 h 235723"/>
                <a:gd name="connsiteX22" fmla="*/ 184909 w 225108"/>
                <a:gd name="connsiteY22" fmla="*/ 40132 h 235723"/>
                <a:gd name="connsiteX23" fmla="*/ 181618 w 225108"/>
                <a:gd name="connsiteY23" fmla="*/ 46929 h 235723"/>
                <a:gd name="connsiteX24" fmla="*/ 195043 w 225108"/>
                <a:gd name="connsiteY24" fmla="*/ 58560 h 235723"/>
                <a:gd name="connsiteX25" fmla="*/ 211066 w 225108"/>
                <a:gd name="connsiteY25" fmla="*/ 72516 h 235723"/>
                <a:gd name="connsiteX26" fmla="*/ 196980 w 225108"/>
                <a:gd name="connsiteY26" fmla="*/ 97007 h 235723"/>
                <a:gd name="connsiteX27" fmla="*/ 199703 w 225108"/>
                <a:gd name="connsiteY27" fmla="*/ 122830 h 235723"/>
                <a:gd name="connsiteX28" fmla="*/ 202892 w 225108"/>
                <a:gd name="connsiteY28" fmla="*/ 131134 h 235723"/>
                <a:gd name="connsiteX29" fmla="*/ 215026 w 225108"/>
                <a:gd name="connsiteY29" fmla="*/ 130969 h 235723"/>
                <a:gd name="connsiteX30" fmla="*/ 225106 w 225108"/>
                <a:gd name="connsiteY30" fmla="*/ 160950 h 235723"/>
                <a:gd name="connsiteX31" fmla="*/ 214104 w 225108"/>
                <a:gd name="connsiteY31" fmla="*/ 166472 h 235723"/>
                <a:gd name="connsiteX32" fmla="*/ 224191 w 225108"/>
                <a:gd name="connsiteY32" fmla="*/ 179978 h 235723"/>
                <a:gd name="connsiteX33" fmla="*/ 196228 w 225108"/>
                <a:gd name="connsiteY33" fmla="*/ 193059 h 235723"/>
                <a:gd name="connsiteX34" fmla="*/ 183854 w 225108"/>
                <a:gd name="connsiteY34" fmla="*/ 199727 h 235723"/>
                <a:gd name="connsiteX35" fmla="*/ 171947 w 225108"/>
                <a:gd name="connsiteY35" fmla="*/ 198521 h 235723"/>
                <a:gd name="connsiteX36" fmla="*/ 165400 w 225108"/>
                <a:gd name="connsiteY36" fmla="*/ 206209 h 235723"/>
                <a:gd name="connsiteX37" fmla="*/ 145463 w 225108"/>
                <a:gd name="connsiteY37" fmla="*/ 208170 h 235723"/>
                <a:gd name="connsiteX38" fmla="*/ 137439 w 225108"/>
                <a:gd name="connsiteY38" fmla="*/ 208497 h 235723"/>
                <a:gd name="connsiteX39" fmla="*/ 127871 w 225108"/>
                <a:gd name="connsiteY39" fmla="*/ 224648 h 235723"/>
                <a:gd name="connsiteX40" fmla="*/ 120092 w 225108"/>
                <a:gd name="connsiteY40" fmla="*/ 221320 h 235723"/>
                <a:gd name="connsiteX41" fmla="*/ 111631 w 225108"/>
                <a:gd name="connsiteY41" fmla="*/ 208325 h 235723"/>
                <a:gd name="connsiteX42" fmla="*/ 92930 w 225108"/>
                <a:gd name="connsiteY42" fmla="*/ 218322 h 235723"/>
                <a:gd name="connsiteX43" fmla="*/ 93233 w 225108"/>
                <a:gd name="connsiteY43" fmla="*/ 233680 h 235723"/>
                <a:gd name="connsiteX44" fmla="*/ 72682 w 225108"/>
                <a:gd name="connsiteY44" fmla="*/ 235628 h 235723"/>
                <a:gd name="connsiteX45" fmla="*/ 61875 w 225108"/>
                <a:gd name="connsiteY45" fmla="*/ 215279 h 235723"/>
                <a:gd name="connsiteX46" fmla="*/ 55053 w 225108"/>
                <a:gd name="connsiteY46" fmla="*/ 214670 h 235723"/>
                <a:gd name="connsiteX47" fmla="*/ 43873 w 225108"/>
                <a:gd name="connsiteY47" fmla="*/ 220527 h 235723"/>
                <a:gd name="connsiteX48" fmla="*/ 34563 w 225108"/>
                <a:gd name="connsiteY48" fmla="*/ 231569 h 235723"/>
                <a:gd name="connsiteX49" fmla="*/ 22794 w 225108"/>
                <a:gd name="connsiteY49" fmla="*/ 233673 h 235723"/>
                <a:gd name="connsiteX50" fmla="*/ 14090 w 225108"/>
                <a:gd name="connsiteY50" fmla="*/ 230200 h 235723"/>
                <a:gd name="connsiteX51" fmla="*/ 12119 w 225108"/>
                <a:gd name="connsiteY51" fmla="*/ 218527 h 235723"/>
                <a:gd name="connsiteX52" fmla="*/ 13711 w 225108"/>
                <a:gd name="connsiteY52" fmla="*/ 211975 h 235723"/>
                <a:gd name="connsiteX53" fmla="*/ 1167 w 225108"/>
                <a:gd name="connsiteY53" fmla="*/ 203818 h 235723"/>
                <a:gd name="connsiteX54" fmla="*/ 2174 w 225108"/>
                <a:gd name="connsiteY54" fmla="*/ 193814 h 235723"/>
                <a:gd name="connsiteX0" fmla="*/ 2174 w 225108"/>
                <a:gd name="connsiteY0" fmla="*/ 193814 h 235918"/>
                <a:gd name="connsiteX1" fmla="*/ 4504 w 225108"/>
                <a:gd name="connsiteY1" fmla="*/ 182269 h 235918"/>
                <a:gd name="connsiteX2" fmla="*/ 10021 w 225108"/>
                <a:gd name="connsiteY2" fmla="*/ 180088 h 235918"/>
                <a:gd name="connsiteX3" fmla="*/ 3145 w 225108"/>
                <a:gd name="connsiteY3" fmla="*/ 170385 h 235918"/>
                <a:gd name="connsiteX4" fmla="*/ 11933 w 225108"/>
                <a:gd name="connsiteY4" fmla="*/ 166716 h 235918"/>
                <a:gd name="connsiteX5" fmla="*/ 8232 w 225108"/>
                <a:gd name="connsiteY5" fmla="*/ 157503 h 235918"/>
                <a:gd name="connsiteX6" fmla="*/ 14666 w 225108"/>
                <a:gd name="connsiteY6" fmla="*/ 152954 h 235918"/>
                <a:gd name="connsiteX7" fmla="*/ 25662 w 225108"/>
                <a:gd name="connsiteY7" fmla="*/ 151605 h 235918"/>
                <a:gd name="connsiteX8" fmla="*/ 40567 w 225108"/>
                <a:gd name="connsiteY8" fmla="*/ 141284 h 235918"/>
                <a:gd name="connsiteX9" fmla="*/ 57479 w 225108"/>
                <a:gd name="connsiteY9" fmla="*/ 127522 h 235918"/>
                <a:gd name="connsiteX10" fmla="*/ 63298 w 225108"/>
                <a:gd name="connsiteY10" fmla="*/ 128871 h 235918"/>
                <a:gd name="connsiteX11" fmla="*/ 76623 w 225108"/>
                <a:gd name="connsiteY11" fmla="*/ 118038 h 235918"/>
                <a:gd name="connsiteX12" fmla="*/ 87367 w 225108"/>
                <a:gd name="connsiteY12" fmla="*/ 104262 h 235918"/>
                <a:gd name="connsiteX13" fmla="*/ 73701 w 225108"/>
                <a:gd name="connsiteY13" fmla="*/ 91927 h 235918"/>
                <a:gd name="connsiteX14" fmla="*/ 87010 w 225108"/>
                <a:gd name="connsiteY14" fmla="*/ 73645 h 235918"/>
                <a:gd name="connsiteX15" fmla="*/ 104115 w 225108"/>
                <a:gd name="connsiteY15" fmla="*/ 71546 h 235918"/>
                <a:gd name="connsiteX16" fmla="*/ 108572 w 225108"/>
                <a:gd name="connsiteY16" fmla="*/ 73523 h 235918"/>
                <a:gd name="connsiteX17" fmla="*/ 116754 w 225108"/>
                <a:gd name="connsiteY17" fmla="*/ 49911 h 235918"/>
                <a:gd name="connsiteX18" fmla="*/ 118659 w 225108"/>
                <a:gd name="connsiteY18" fmla="*/ 33536 h 235918"/>
                <a:gd name="connsiteX19" fmla="*/ 138746 w 225108"/>
                <a:gd name="connsiteY19" fmla="*/ 8165 h 235918"/>
                <a:gd name="connsiteX20" fmla="*/ 153501 w 225108"/>
                <a:gd name="connsiteY20" fmla="*/ 1809 h 235918"/>
                <a:gd name="connsiteX21" fmla="*/ 173648 w 225108"/>
                <a:gd name="connsiteY21" fmla="*/ 23873 h 235918"/>
                <a:gd name="connsiteX22" fmla="*/ 184909 w 225108"/>
                <a:gd name="connsiteY22" fmla="*/ 40132 h 235918"/>
                <a:gd name="connsiteX23" fmla="*/ 181618 w 225108"/>
                <a:gd name="connsiteY23" fmla="*/ 46929 h 235918"/>
                <a:gd name="connsiteX24" fmla="*/ 195043 w 225108"/>
                <a:gd name="connsiteY24" fmla="*/ 58560 h 235918"/>
                <a:gd name="connsiteX25" fmla="*/ 211066 w 225108"/>
                <a:gd name="connsiteY25" fmla="*/ 72516 h 235918"/>
                <a:gd name="connsiteX26" fmla="*/ 196980 w 225108"/>
                <a:gd name="connsiteY26" fmla="*/ 97007 h 235918"/>
                <a:gd name="connsiteX27" fmla="*/ 199703 w 225108"/>
                <a:gd name="connsiteY27" fmla="*/ 122830 h 235918"/>
                <a:gd name="connsiteX28" fmla="*/ 202892 w 225108"/>
                <a:gd name="connsiteY28" fmla="*/ 131134 h 235918"/>
                <a:gd name="connsiteX29" fmla="*/ 215026 w 225108"/>
                <a:gd name="connsiteY29" fmla="*/ 130969 h 235918"/>
                <a:gd name="connsiteX30" fmla="*/ 225106 w 225108"/>
                <a:gd name="connsiteY30" fmla="*/ 160950 h 235918"/>
                <a:gd name="connsiteX31" fmla="*/ 214104 w 225108"/>
                <a:gd name="connsiteY31" fmla="*/ 166472 h 235918"/>
                <a:gd name="connsiteX32" fmla="*/ 224191 w 225108"/>
                <a:gd name="connsiteY32" fmla="*/ 179978 h 235918"/>
                <a:gd name="connsiteX33" fmla="*/ 196228 w 225108"/>
                <a:gd name="connsiteY33" fmla="*/ 193059 h 235918"/>
                <a:gd name="connsiteX34" fmla="*/ 183854 w 225108"/>
                <a:gd name="connsiteY34" fmla="*/ 199727 h 235918"/>
                <a:gd name="connsiteX35" fmla="*/ 171947 w 225108"/>
                <a:gd name="connsiteY35" fmla="*/ 198521 h 235918"/>
                <a:gd name="connsiteX36" fmla="*/ 165400 w 225108"/>
                <a:gd name="connsiteY36" fmla="*/ 206209 h 235918"/>
                <a:gd name="connsiteX37" fmla="*/ 145463 w 225108"/>
                <a:gd name="connsiteY37" fmla="*/ 208170 h 235918"/>
                <a:gd name="connsiteX38" fmla="*/ 137439 w 225108"/>
                <a:gd name="connsiteY38" fmla="*/ 208497 h 235918"/>
                <a:gd name="connsiteX39" fmla="*/ 127871 w 225108"/>
                <a:gd name="connsiteY39" fmla="*/ 224648 h 235918"/>
                <a:gd name="connsiteX40" fmla="*/ 120092 w 225108"/>
                <a:gd name="connsiteY40" fmla="*/ 221320 h 235918"/>
                <a:gd name="connsiteX41" fmla="*/ 111631 w 225108"/>
                <a:gd name="connsiteY41" fmla="*/ 208325 h 235918"/>
                <a:gd name="connsiteX42" fmla="*/ 92930 w 225108"/>
                <a:gd name="connsiteY42" fmla="*/ 218322 h 235918"/>
                <a:gd name="connsiteX43" fmla="*/ 93233 w 225108"/>
                <a:gd name="connsiteY43" fmla="*/ 233680 h 235918"/>
                <a:gd name="connsiteX44" fmla="*/ 72682 w 225108"/>
                <a:gd name="connsiteY44" fmla="*/ 235628 h 235918"/>
                <a:gd name="connsiteX45" fmla="*/ 64786 w 225108"/>
                <a:gd name="connsiteY45" fmla="*/ 231720 h 235918"/>
                <a:gd name="connsiteX46" fmla="*/ 55053 w 225108"/>
                <a:gd name="connsiteY46" fmla="*/ 214670 h 235918"/>
                <a:gd name="connsiteX47" fmla="*/ 43873 w 225108"/>
                <a:gd name="connsiteY47" fmla="*/ 220527 h 235918"/>
                <a:gd name="connsiteX48" fmla="*/ 34563 w 225108"/>
                <a:gd name="connsiteY48" fmla="*/ 231569 h 235918"/>
                <a:gd name="connsiteX49" fmla="*/ 22794 w 225108"/>
                <a:gd name="connsiteY49" fmla="*/ 233673 h 235918"/>
                <a:gd name="connsiteX50" fmla="*/ 14090 w 225108"/>
                <a:gd name="connsiteY50" fmla="*/ 230200 h 235918"/>
                <a:gd name="connsiteX51" fmla="*/ 12119 w 225108"/>
                <a:gd name="connsiteY51" fmla="*/ 218527 h 235918"/>
                <a:gd name="connsiteX52" fmla="*/ 13711 w 225108"/>
                <a:gd name="connsiteY52" fmla="*/ 211975 h 235918"/>
                <a:gd name="connsiteX53" fmla="*/ 1167 w 225108"/>
                <a:gd name="connsiteY53" fmla="*/ 203818 h 235918"/>
                <a:gd name="connsiteX54" fmla="*/ 2174 w 225108"/>
                <a:gd name="connsiteY54" fmla="*/ 193814 h 235918"/>
                <a:gd name="connsiteX0" fmla="*/ 2174 w 225108"/>
                <a:gd name="connsiteY0" fmla="*/ 193814 h 247597"/>
                <a:gd name="connsiteX1" fmla="*/ 4504 w 225108"/>
                <a:gd name="connsiteY1" fmla="*/ 182269 h 247597"/>
                <a:gd name="connsiteX2" fmla="*/ 10021 w 225108"/>
                <a:gd name="connsiteY2" fmla="*/ 180088 h 247597"/>
                <a:gd name="connsiteX3" fmla="*/ 3145 w 225108"/>
                <a:gd name="connsiteY3" fmla="*/ 170385 h 247597"/>
                <a:gd name="connsiteX4" fmla="*/ 11933 w 225108"/>
                <a:gd name="connsiteY4" fmla="*/ 166716 h 247597"/>
                <a:gd name="connsiteX5" fmla="*/ 8232 w 225108"/>
                <a:gd name="connsiteY5" fmla="*/ 157503 h 247597"/>
                <a:gd name="connsiteX6" fmla="*/ 14666 w 225108"/>
                <a:gd name="connsiteY6" fmla="*/ 152954 h 247597"/>
                <a:gd name="connsiteX7" fmla="*/ 25662 w 225108"/>
                <a:gd name="connsiteY7" fmla="*/ 151605 h 247597"/>
                <a:gd name="connsiteX8" fmla="*/ 40567 w 225108"/>
                <a:gd name="connsiteY8" fmla="*/ 141284 h 247597"/>
                <a:gd name="connsiteX9" fmla="*/ 57479 w 225108"/>
                <a:gd name="connsiteY9" fmla="*/ 127522 h 247597"/>
                <a:gd name="connsiteX10" fmla="*/ 63298 w 225108"/>
                <a:gd name="connsiteY10" fmla="*/ 128871 h 247597"/>
                <a:gd name="connsiteX11" fmla="*/ 76623 w 225108"/>
                <a:gd name="connsiteY11" fmla="*/ 118038 h 247597"/>
                <a:gd name="connsiteX12" fmla="*/ 87367 w 225108"/>
                <a:gd name="connsiteY12" fmla="*/ 104262 h 247597"/>
                <a:gd name="connsiteX13" fmla="*/ 73701 w 225108"/>
                <a:gd name="connsiteY13" fmla="*/ 91927 h 247597"/>
                <a:gd name="connsiteX14" fmla="*/ 87010 w 225108"/>
                <a:gd name="connsiteY14" fmla="*/ 73645 h 247597"/>
                <a:gd name="connsiteX15" fmla="*/ 104115 w 225108"/>
                <a:gd name="connsiteY15" fmla="*/ 71546 h 247597"/>
                <a:gd name="connsiteX16" fmla="*/ 108572 w 225108"/>
                <a:gd name="connsiteY16" fmla="*/ 73523 h 247597"/>
                <a:gd name="connsiteX17" fmla="*/ 116754 w 225108"/>
                <a:gd name="connsiteY17" fmla="*/ 49911 h 247597"/>
                <a:gd name="connsiteX18" fmla="*/ 118659 w 225108"/>
                <a:gd name="connsiteY18" fmla="*/ 33536 h 247597"/>
                <a:gd name="connsiteX19" fmla="*/ 138746 w 225108"/>
                <a:gd name="connsiteY19" fmla="*/ 8165 h 247597"/>
                <a:gd name="connsiteX20" fmla="*/ 153501 w 225108"/>
                <a:gd name="connsiteY20" fmla="*/ 1809 h 247597"/>
                <a:gd name="connsiteX21" fmla="*/ 173648 w 225108"/>
                <a:gd name="connsiteY21" fmla="*/ 23873 h 247597"/>
                <a:gd name="connsiteX22" fmla="*/ 184909 w 225108"/>
                <a:gd name="connsiteY22" fmla="*/ 40132 h 247597"/>
                <a:gd name="connsiteX23" fmla="*/ 181618 w 225108"/>
                <a:gd name="connsiteY23" fmla="*/ 46929 h 247597"/>
                <a:gd name="connsiteX24" fmla="*/ 195043 w 225108"/>
                <a:gd name="connsiteY24" fmla="*/ 58560 h 247597"/>
                <a:gd name="connsiteX25" fmla="*/ 211066 w 225108"/>
                <a:gd name="connsiteY25" fmla="*/ 72516 h 247597"/>
                <a:gd name="connsiteX26" fmla="*/ 196980 w 225108"/>
                <a:gd name="connsiteY26" fmla="*/ 97007 h 247597"/>
                <a:gd name="connsiteX27" fmla="*/ 199703 w 225108"/>
                <a:gd name="connsiteY27" fmla="*/ 122830 h 247597"/>
                <a:gd name="connsiteX28" fmla="*/ 202892 w 225108"/>
                <a:gd name="connsiteY28" fmla="*/ 131134 h 247597"/>
                <a:gd name="connsiteX29" fmla="*/ 215026 w 225108"/>
                <a:gd name="connsiteY29" fmla="*/ 130969 h 247597"/>
                <a:gd name="connsiteX30" fmla="*/ 225106 w 225108"/>
                <a:gd name="connsiteY30" fmla="*/ 160950 h 247597"/>
                <a:gd name="connsiteX31" fmla="*/ 214104 w 225108"/>
                <a:gd name="connsiteY31" fmla="*/ 166472 h 247597"/>
                <a:gd name="connsiteX32" fmla="*/ 224191 w 225108"/>
                <a:gd name="connsiteY32" fmla="*/ 179978 h 247597"/>
                <a:gd name="connsiteX33" fmla="*/ 196228 w 225108"/>
                <a:gd name="connsiteY33" fmla="*/ 193059 h 247597"/>
                <a:gd name="connsiteX34" fmla="*/ 183854 w 225108"/>
                <a:gd name="connsiteY34" fmla="*/ 199727 h 247597"/>
                <a:gd name="connsiteX35" fmla="*/ 171947 w 225108"/>
                <a:gd name="connsiteY35" fmla="*/ 198521 h 247597"/>
                <a:gd name="connsiteX36" fmla="*/ 165400 w 225108"/>
                <a:gd name="connsiteY36" fmla="*/ 206209 h 247597"/>
                <a:gd name="connsiteX37" fmla="*/ 145463 w 225108"/>
                <a:gd name="connsiteY37" fmla="*/ 208170 h 247597"/>
                <a:gd name="connsiteX38" fmla="*/ 137439 w 225108"/>
                <a:gd name="connsiteY38" fmla="*/ 208497 h 247597"/>
                <a:gd name="connsiteX39" fmla="*/ 127871 w 225108"/>
                <a:gd name="connsiteY39" fmla="*/ 224648 h 247597"/>
                <a:gd name="connsiteX40" fmla="*/ 120092 w 225108"/>
                <a:gd name="connsiteY40" fmla="*/ 221320 h 247597"/>
                <a:gd name="connsiteX41" fmla="*/ 111631 w 225108"/>
                <a:gd name="connsiteY41" fmla="*/ 208325 h 247597"/>
                <a:gd name="connsiteX42" fmla="*/ 92930 w 225108"/>
                <a:gd name="connsiteY42" fmla="*/ 218322 h 247597"/>
                <a:gd name="connsiteX43" fmla="*/ 93233 w 225108"/>
                <a:gd name="connsiteY43" fmla="*/ 233680 h 247597"/>
                <a:gd name="connsiteX44" fmla="*/ 72682 w 225108"/>
                <a:gd name="connsiteY44" fmla="*/ 235628 h 247597"/>
                <a:gd name="connsiteX45" fmla="*/ 64786 w 225108"/>
                <a:gd name="connsiteY45" fmla="*/ 231720 h 247597"/>
                <a:gd name="connsiteX46" fmla="*/ 50050 w 225108"/>
                <a:gd name="connsiteY46" fmla="*/ 247054 h 247597"/>
                <a:gd name="connsiteX47" fmla="*/ 43873 w 225108"/>
                <a:gd name="connsiteY47" fmla="*/ 220527 h 247597"/>
                <a:gd name="connsiteX48" fmla="*/ 34563 w 225108"/>
                <a:gd name="connsiteY48" fmla="*/ 231569 h 247597"/>
                <a:gd name="connsiteX49" fmla="*/ 22794 w 225108"/>
                <a:gd name="connsiteY49" fmla="*/ 233673 h 247597"/>
                <a:gd name="connsiteX50" fmla="*/ 14090 w 225108"/>
                <a:gd name="connsiteY50" fmla="*/ 230200 h 247597"/>
                <a:gd name="connsiteX51" fmla="*/ 12119 w 225108"/>
                <a:gd name="connsiteY51" fmla="*/ 218527 h 247597"/>
                <a:gd name="connsiteX52" fmla="*/ 13711 w 225108"/>
                <a:gd name="connsiteY52" fmla="*/ 211975 h 247597"/>
                <a:gd name="connsiteX53" fmla="*/ 1167 w 225108"/>
                <a:gd name="connsiteY53" fmla="*/ 203818 h 247597"/>
                <a:gd name="connsiteX54" fmla="*/ 2174 w 225108"/>
                <a:gd name="connsiteY54" fmla="*/ 193814 h 247597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34563 w 225108"/>
                <a:gd name="connsiteY48" fmla="*/ 231569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14211 w 225108"/>
                <a:gd name="connsiteY49" fmla="*/ 23801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7541 w 230475"/>
                <a:gd name="connsiteY0" fmla="*/ 193814 h 248500"/>
                <a:gd name="connsiteX1" fmla="*/ 9871 w 230475"/>
                <a:gd name="connsiteY1" fmla="*/ 182269 h 248500"/>
                <a:gd name="connsiteX2" fmla="*/ 15388 w 230475"/>
                <a:gd name="connsiteY2" fmla="*/ 180088 h 248500"/>
                <a:gd name="connsiteX3" fmla="*/ 8512 w 230475"/>
                <a:gd name="connsiteY3" fmla="*/ 170385 h 248500"/>
                <a:gd name="connsiteX4" fmla="*/ 17300 w 230475"/>
                <a:gd name="connsiteY4" fmla="*/ 166716 h 248500"/>
                <a:gd name="connsiteX5" fmla="*/ 13599 w 230475"/>
                <a:gd name="connsiteY5" fmla="*/ 157503 h 248500"/>
                <a:gd name="connsiteX6" fmla="*/ 20033 w 230475"/>
                <a:gd name="connsiteY6" fmla="*/ 152954 h 248500"/>
                <a:gd name="connsiteX7" fmla="*/ 31029 w 230475"/>
                <a:gd name="connsiteY7" fmla="*/ 151605 h 248500"/>
                <a:gd name="connsiteX8" fmla="*/ 45934 w 230475"/>
                <a:gd name="connsiteY8" fmla="*/ 141284 h 248500"/>
                <a:gd name="connsiteX9" fmla="*/ 62846 w 230475"/>
                <a:gd name="connsiteY9" fmla="*/ 127522 h 248500"/>
                <a:gd name="connsiteX10" fmla="*/ 68665 w 230475"/>
                <a:gd name="connsiteY10" fmla="*/ 128871 h 248500"/>
                <a:gd name="connsiteX11" fmla="*/ 81990 w 230475"/>
                <a:gd name="connsiteY11" fmla="*/ 118038 h 248500"/>
                <a:gd name="connsiteX12" fmla="*/ 92734 w 230475"/>
                <a:gd name="connsiteY12" fmla="*/ 104262 h 248500"/>
                <a:gd name="connsiteX13" fmla="*/ 79068 w 230475"/>
                <a:gd name="connsiteY13" fmla="*/ 91927 h 248500"/>
                <a:gd name="connsiteX14" fmla="*/ 92377 w 230475"/>
                <a:gd name="connsiteY14" fmla="*/ 73645 h 248500"/>
                <a:gd name="connsiteX15" fmla="*/ 109482 w 230475"/>
                <a:gd name="connsiteY15" fmla="*/ 71546 h 248500"/>
                <a:gd name="connsiteX16" fmla="*/ 113939 w 230475"/>
                <a:gd name="connsiteY16" fmla="*/ 73523 h 248500"/>
                <a:gd name="connsiteX17" fmla="*/ 122121 w 230475"/>
                <a:gd name="connsiteY17" fmla="*/ 49911 h 248500"/>
                <a:gd name="connsiteX18" fmla="*/ 124026 w 230475"/>
                <a:gd name="connsiteY18" fmla="*/ 33536 h 248500"/>
                <a:gd name="connsiteX19" fmla="*/ 144113 w 230475"/>
                <a:gd name="connsiteY19" fmla="*/ 8165 h 248500"/>
                <a:gd name="connsiteX20" fmla="*/ 158868 w 230475"/>
                <a:gd name="connsiteY20" fmla="*/ 1809 h 248500"/>
                <a:gd name="connsiteX21" fmla="*/ 179015 w 230475"/>
                <a:gd name="connsiteY21" fmla="*/ 23873 h 248500"/>
                <a:gd name="connsiteX22" fmla="*/ 190276 w 230475"/>
                <a:gd name="connsiteY22" fmla="*/ 40132 h 248500"/>
                <a:gd name="connsiteX23" fmla="*/ 186985 w 230475"/>
                <a:gd name="connsiteY23" fmla="*/ 46929 h 248500"/>
                <a:gd name="connsiteX24" fmla="*/ 200410 w 230475"/>
                <a:gd name="connsiteY24" fmla="*/ 58560 h 248500"/>
                <a:gd name="connsiteX25" fmla="*/ 216433 w 230475"/>
                <a:gd name="connsiteY25" fmla="*/ 72516 h 248500"/>
                <a:gd name="connsiteX26" fmla="*/ 202347 w 230475"/>
                <a:gd name="connsiteY26" fmla="*/ 97007 h 248500"/>
                <a:gd name="connsiteX27" fmla="*/ 205070 w 230475"/>
                <a:gd name="connsiteY27" fmla="*/ 122830 h 248500"/>
                <a:gd name="connsiteX28" fmla="*/ 208259 w 230475"/>
                <a:gd name="connsiteY28" fmla="*/ 131134 h 248500"/>
                <a:gd name="connsiteX29" fmla="*/ 220393 w 230475"/>
                <a:gd name="connsiteY29" fmla="*/ 130969 h 248500"/>
                <a:gd name="connsiteX30" fmla="*/ 230473 w 230475"/>
                <a:gd name="connsiteY30" fmla="*/ 160950 h 248500"/>
                <a:gd name="connsiteX31" fmla="*/ 219471 w 230475"/>
                <a:gd name="connsiteY31" fmla="*/ 166472 h 248500"/>
                <a:gd name="connsiteX32" fmla="*/ 229558 w 230475"/>
                <a:gd name="connsiteY32" fmla="*/ 179978 h 248500"/>
                <a:gd name="connsiteX33" fmla="*/ 201595 w 230475"/>
                <a:gd name="connsiteY33" fmla="*/ 193059 h 248500"/>
                <a:gd name="connsiteX34" fmla="*/ 189221 w 230475"/>
                <a:gd name="connsiteY34" fmla="*/ 199727 h 248500"/>
                <a:gd name="connsiteX35" fmla="*/ 177314 w 230475"/>
                <a:gd name="connsiteY35" fmla="*/ 198521 h 248500"/>
                <a:gd name="connsiteX36" fmla="*/ 170767 w 230475"/>
                <a:gd name="connsiteY36" fmla="*/ 206209 h 248500"/>
                <a:gd name="connsiteX37" fmla="*/ 150830 w 230475"/>
                <a:gd name="connsiteY37" fmla="*/ 208170 h 248500"/>
                <a:gd name="connsiteX38" fmla="*/ 142806 w 230475"/>
                <a:gd name="connsiteY38" fmla="*/ 208497 h 248500"/>
                <a:gd name="connsiteX39" fmla="*/ 133238 w 230475"/>
                <a:gd name="connsiteY39" fmla="*/ 224648 h 248500"/>
                <a:gd name="connsiteX40" fmla="*/ 125459 w 230475"/>
                <a:gd name="connsiteY40" fmla="*/ 221320 h 248500"/>
                <a:gd name="connsiteX41" fmla="*/ 116998 w 230475"/>
                <a:gd name="connsiteY41" fmla="*/ 208325 h 248500"/>
                <a:gd name="connsiteX42" fmla="*/ 98297 w 230475"/>
                <a:gd name="connsiteY42" fmla="*/ 218322 h 248500"/>
                <a:gd name="connsiteX43" fmla="*/ 98600 w 230475"/>
                <a:gd name="connsiteY43" fmla="*/ 233680 h 248500"/>
                <a:gd name="connsiteX44" fmla="*/ 78049 w 230475"/>
                <a:gd name="connsiteY44" fmla="*/ 235628 h 248500"/>
                <a:gd name="connsiteX45" fmla="*/ 70153 w 230475"/>
                <a:gd name="connsiteY45" fmla="*/ 231720 h 248500"/>
                <a:gd name="connsiteX46" fmla="*/ 55417 w 230475"/>
                <a:gd name="connsiteY46" fmla="*/ 247054 h 248500"/>
                <a:gd name="connsiteX47" fmla="*/ 36460 w 230475"/>
                <a:gd name="connsiteY47" fmla="*/ 244475 h 248500"/>
                <a:gd name="connsiteX48" fmla="*/ 21364 w 230475"/>
                <a:gd name="connsiteY48" fmla="*/ 247567 h 248500"/>
                <a:gd name="connsiteX49" fmla="*/ 19578 w 230475"/>
                <a:gd name="connsiteY49" fmla="*/ 238013 h 248500"/>
                <a:gd name="connsiteX50" fmla="*/ 59 w 230475"/>
                <a:gd name="connsiteY50" fmla="*/ 229346 h 248500"/>
                <a:gd name="connsiteX51" fmla="*/ 17486 w 230475"/>
                <a:gd name="connsiteY51" fmla="*/ 218527 h 248500"/>
                <a:gd name="connsiteX52" fmla="*/ 19078 w 230475"/>
                <a:gd name="connsiteY52" fmla="*/ 211975 h 248500"/>
                <a:gd name="connsiteX53" fmla="*/ 6534 w 230475"/>
                <a:gd name="connsiteY53" fmla="*/ 203818 h 248500"/>
                <a:gd name="connsiteX54" fmla="*/ 7541 w 230475"/>
                <a:gd name="connsiteY54" fmla="*/ 193814 h 248500"/>
                <a:gd name="connsiteX0" fmla="*/ 10602 w 233536"/>
                <a:gd name="connsiteY0" fmla="*/ 193814 h 248500"/>
                <a:gd name="connsiteX1" fmla="*/ 12932 w 233536"/>
                <a:gd name="connsiteY1" fmla="*/ 182269 h 248500"/>
                <a:gd name="connsiteX2" fmla="*/ 18449 w 233536"/>
                <a:gd name="connsiteY2" fmla="*/ 180088 h 248500"/>
                <a:gd name="connsiteX3" fmla="*/ 11573 w 233536"/>
                <a:gd name="connsiteY3" fmla="*/ 170385 h 248500"/>
                <a:gd name="connsiteX4" fmla="*/ 20361 w 233536"/>
                <a:gd name="connsiteY4" fmla="*/ 166716 h 248500"/>
                <a:gd name="connsiteX5" fmla="*/ 16660 w 233536"/>
                <a:gd name="connsiteY5" fmla="*/ 157503 h 248500"/>
                <a:gd name="connsiteX6" fmla="*/ 23094 w 233536"/>
                <a:gd name="connsiteY6" fmla="*/ 152954 h 248500"/>
                <a:gd name="connsiteX7" fmla="*/ 34090 w 233536"/>
                <a:gd name="connsiteY7" fmla="*/ 151605 h 248500"/>
                <a:gd name="connsiteX8" fmla="*/ 48995 w 233536"/>
                <a:gd name="connsiteY8" fmla="*/ 141284 h 248500"/>
                <a:gd name="connsiteX9" fmla="*/ 65907 w 233536"/>
                <a:gd name="connsiteY9" fmla="*/ 127522 h 248500"/>
                <a:gd name="connsiteX10" fmla="*/ 71726 w 233536"/>
                <a:gd name="connsiteY10" fmla="*/ 128871 h 248500"/>
                <a:gd name="connsiteX11" fmla="*/ 85051 w 233536"/>
                <a:gd name="connsiteY11" fmla="*/ 118038 h 248500"/>
                <a:gd name="connsiteX12" fmla="*/ 95795 w 233536"/>
                <a:gd name="connsiteY12" fmla="*/ 104262 h 248500"/>
                <a:gd name="connsiteX13" fmla="*/ 82129 w 233536"/>
                <a:gd name="connsiteY13" fmla="*/ 91927 h 248500"/>
                <a:gd name="connsiteX14" fmla="*/ 95438 w 233536"/>
                <a:gd name="connsiteY14" fmla="*/ 73645 h 248500"/>
                <a:gd name="connsiteX15" fmla="*/ 112543 w 233536"/>
                <a:gd name="connsiteY15" fmla="*/ 71546 h 248500"/>
                <a:gd name="connsiteX16" fmla="*/ 117000 w 233536"/>
                <a:gd name="connsiteY16" fmla="*/ 73523 h 248500"/>
                <a:gd name="connsiteX17" fmla="*/ 125182 w 233536"/>
                <a:gd name="connsiteY17" fmla="*/ 49911 h 248500"/>
                <a:gd name="connsiteX18" fmla="*/ 127087 w 233536"/>
                <a:gd name="connsiteY18" fmla="*/ 33536 h 248500"/>
                <a:gd name="connsiteX19" fmla="*/ 147174 w 233536"/>
                <a:gd name="connsiteY19" fmla="*/ 8165 h 248500"/>
                <a:gd name="connsiteX20" fmla="*/ 161929 w 233536"/>
                <a:gd name="connsiteY20" fmla="*/ 1809 h 248500"/>
                <a:gd name="connsiteX21" fmla="*/ 182076 w 233536"/>
                <a:gd name="connsiteY21" fmla="*/ 23873 h 248500"/>
                <a:gd name="connsiteX22" fmla="*/ 193337 w 233536"/>
                <a:gd name="connsiteY22" fmla="*/ 40132 h 248500"/>
                <a:gd name="connsiteX23" fmla="*/ 190046 w 233536"/>
                <a:gd name="connsiteY23" fmla="*/ 46929 h 248500"/>
                <a:gd name="connsiteX24" fmla="*/ 203471 w 233536"/>
                <a:gd name="connsiteY24" fmla="*/ 58560 h 248500"/>
                <a:gd name="connsiteX25" fmla="*/ 219494 w 233536"/>
                <a:gd name="connsiteY25" fmla="*/ 72516 h 248500"/>
                <a:gd name="connsiteX26" fmla="*/ 205408 w 233536"/>
                <a:gd name="connsiteY26" fmla="*/ 97007 h 248500"/>
                <a:gd name="connsiteX27" fmla="*/ 208131 w 233536"/>
                <a:gd name="connsiteY27" fmla="*/ 122830 h 248500"/>
                <a:gd name="connsiteX28" fmla="*/ 211320 w 233536"/>
                <a:gd name="connsiteY28" fmla="*/ 131134 h 248500"/>
                <a:gd name="connsiteX29" fmla="*/ 223454 w 233536"/>
                <a:gd name="connsiteY29" fmla="*/ 130969 h 248500"/>
                <a:gd name="connsiteX30" fmla="*/ 233534 w 233536"/>
                <a:gd name="connsiteY30" fmla="*/ 160950 h 248500"/>
                <a:gd name="connsiteX31" fmla="*/ 222532 w 233536"/>
                <a:gd name="connsiteY31" fmla="*/ 166472 h 248500"/>
                <a:gd name="connsiteX32" fmla="*/ 232619 w 233536"/>
                <a:gd name="connsiteY32" fmla="*/ 179978 h 248500"/>
                <a:gd name="connsiteX33" fmla="*/ 204656 w 233536"/>
                <a:gd name="connsiteY33" fmla="*/ 193059 h 248500"/>
                <a:gd name="connsiteX34" fmla="*/ 192282 w 233536"/>
                <a:gd name="connsiteY34" fmla="*/ 199727 h 248500"/>
                <a:gd name="connsiteX35" fmla="*/ 180375 w 233536"/>
                <a:gd name="connsiteY35" fmla="*/ 198521 h 248500"/>
                <a:gd name="connsiteX36" fmla="*/ 173828 w 233536"/>
                <a:gd name="connsiteY36" fmla="*/ 206209 h 248500"/>
                <a:gd name="connsiteX37" fmla="*/ 153891 w 233536"/>
                <a:gd name="connsiteY37" fmla="*/ 208170 h 248500"/>
                <a:gd name="connsiteX38" fmla="*/ 145867 w 233536"/>
                <a:gd name="connsiteY38" fmla="*/ 208497 h 248500"/>
                <a:gd name="connsiteX39" fmla="*/ 136299 w 233536"/>
                <a:gd name="connsiteY39" fmla="*/ 224648 h 248500"/>
                <a:gd name="connsiteX40" fmla="*/ 128520 w 233536"/>
                <a:gd name="connsiteY40" fmla="*/ 221320 h 248500"/>
                <a:gd name="connsiteX41" fmla="*/ 120059 w 233536"/>
                <a:gd name="connsiteY41" fmla="*/ 208325 h 248500"/>
                <a:gd name="connsiteX42" fmla="*/ 101358 w 233536"/>
                <a:gd name="connsiteY42" fmla="*/ 218322 h 248500"/>
                <a:gd name="connsiteX43" fmla="*/ 101661 w 233536"/>
                <a:gd name="connsiteY43" fmla="*/ 233680 h 248500"/>
                <a:gd name="connsiteX44" fmla="*/ 81110 w 233536"/>
                <a:gd name="connsiteY44" fmla="*/ 235628 h 248500"/>
                <a:gd name="connsiteX45" fmla="*/ 73214 w 233536"/>
                <a:gd name="connsiteY45" fmla="*/ 231720 h 248500"/>
                <a:gd name="connsiteX46" fmla="*/ 58478 w 233536"/>
                <a:gd name="connsiteY46" fmla="*/ 247054 h 248500"/>
                <a:gd name="connsiteX47" fmla="*/ 39521 w 233536"/>
                <a:gd name="connsiteY47" fmla="*/ 244475 h 248500"/>
                <a:gd name="connsiteX48" fmla="*/ 24425 w 233536"/>
                <a:gd name="connsiteY48" fmla="*/ 247567 h 248500"/>
                <a:gd name="connsiteX49" fmla="*/ 22639 w 233536"/>
                <a:gd name="connsiteY49" fmla="*/ 238013 h 248500"/>
                <a:gd name="connsiteX50" fmla="*/ 3120 w 233536"/>
                <a:gd name="connsiteY50" fmla="*/ 229346 h 248500"/>
                <a:gd name="connsiteX51" fmla="*/ 38 w 233536"/>
                <a:gd name="connsiteY51" fmla="*/ 210558 h 248500"/>
                <a:gd name="connsiteX52" fmla="*/ 22139 w 233536"/>
                <a:gd name="connsiteY52" fmla="*/ 211975 h 248500"/>
                <a:gd name="connsiteX53" fmla="*/ 9595 w 233536"/>
                <a:gd name="connsiteY53" fmla="*/ 203818 h 248500"/>
                <a:gd name="connsiteX54" fmla="*/ 10602 w 233536"/>
                <a:gd name="connsiteY54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9794 w 233735"/>
                <a:gd name="connsiteY52" fmla="*/ 203818 h 248500"/>
                <a:gd name="connsiteX53" fmla="*/ 10801 w 233735"/>
                <a:gd name="connsiteY53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10801 w 233735"/>
                <a:gd name="connsiteY52" fmla="*/ 193814 h 248500"/>
                <a:gd name="connsiteX0" fmla="*/ 579 w 235291"/>
                <a:gd name="connsiteY0" fmla="*/ 193799 h 248500"/>
                <a:gd name="connsiteX1" fmla="*/ 14687 w 235291"/>
                <a:gd name="connsiteY1" fmla="*/ 182269 h 248500"/>
                <a:gd name="connsiteX2" fmla="*/ 20204 w 235291"/>
                <a:gd name="connsiteY2" fmla="*/ 180088 h 248500"/>
                <a:gd name="connsiteX3" fmla="*/ 13328 w 235291"/>
                <a:gd name="connsiteY3" fmla="*/ 170385 h 248500"/>
                <a:gd name="connsiteX4" fmla="*/ 22116 w 235291"/>
                <a:gd name="connsiteY4" fmla="*/ 166716 h 248500"/>
                <a:gd name="connsiteX5" fmla="*/ 18415 w 235291"/>
                <a:gd name="connsiteY5" fmla="*/ 157503 h 248500"/>
                <a:gd name="connsiteX6" fmla="*/ 24849 w 235291"/>
                <a:gd name="connsiteY6" fmla="*/ 152954 h 248500"/>
                <a:gd name="connsiteX7" fmla="*/ 35845 w 235291"/>
                <a:gd name="connsiteY7" fmla="*/ 151605 h 248500"/>
                <a:gd name="connsiteX8" fmla="*/ 50750 w 235291"/>
                <a:gd name="connsiteY8" fmla="*/ 141284 h 248500"/>
                <a:gd name="connsiteX9" fmla="*/ 67662 w 235291"/>
                <a:gd name="connsiteY9" fmla="*/ 127522 h 248500"/>
                <a:gd name="connsiteX10" fmla="*/ 73481 w 235291"/>
                <a:gd name="connsiteY10" fmla="*/ 128871 h 248500"/>
                <a:gd name="connsiteX11" fmla="*/ 86806 w 235291"/>
                <a:gd name="connsiteY11" fmla="*/ 118038 h 248500"/>
                <a:gd name="connsiteX12" fmla="*/ 97550 w 235291"/>
                <a:gd name="connsiteY12" fmla="*/ 104262 h 248500"/>
                <a:gd name="connsiteX13" fmla="*/ 83884 w 235291"/>
                <a:gd name="connsiteY13" fmla="*/ 91927 h 248500"/>
                <a:gd name="connsiteX14" fmla="*/ 97193 w 235291"/>
                <a:gd name="connsiteY14" fmla="*/ 73645 h 248500"/>
                <a:gd name="connsiteX15" fmla="*/ 114298 w 235291"/>
                <a:gd name="connsiteY15" fmla="*/ 71546 h 248500"/>
                <a:gd name="connsiteX16" fmla="*/ 118755 w 235291"/>
                <a:gd name="connsiteY16" fmla="*/ 73523 h 248500"/>
                <a:gd name="connsiteX17" fmla="*/ 126937 w 235291"/>
                <a:gd name="connsiteY17" fmla="*/ 49911 h 248500"/>
                <a:gd name="connsiteX18" fmla="*/ 128842 w 235291"/>
                <a:gd name="connsiteY18" fmla="*/ 33536 h 248500"/>
                <a:gd name="connsiteX19" fmla="*/ 148929 w 235291"/>
                <a:gd name="connsiteY19" fmla="*/ 8165 h 248500"/>
                <a:gd name="connsiteX20" fmla="*/ 163684 w 235291"/>
                <a:gd name="connsiteY20" fmla="*/ 1809 h 248500"/>
                <a:gd name="connsiteX21" fmla="*/ 183831 w 235291"/>
                <a:gd name="connsiteY21" fmla="*/ 23873 h 248500"/>
                <a:gd name="connsiteX22" fmla="*/ 195092 w 235291"/>
                <a:gd name="connsiteY22" fmla="*/ 40132 h 248500"/>
                <a:gd name="connsiteX23" fmla="*/ 191801 w 235291"/>
                <a:gd name="connsiteY23" fmla="*/ 46929 h 248500"/>
                <a:gd name="connsiteX24" fmla="*/ 205226 w 235291"/>
                <a:gd name="connsiteY24" fmla="*/ 58560 h 248500"/>
                <a:gd name="connsiteX25" fmla="*/ 221249 w 235291"/>
                <a:gd name="connsiteY25" fmla="*/ 72516 h 248500"/>
                <a:gd name="connsiteX26" fmla="*/ 207163 w 235291"/>
                <a:gd name="connsiteY26" fmla="*/ 97007 h 248500"/>
                <a:gd name="connsiteX27" fmla="*/ 209886 w 235291"/>
                <a:gd name="connsiteY27" fmla="*/ 122830 h 248500"/>
                <a:gd name="connsiteX28" fmla="*/ 213075 w 235291"/>
                <a:gd name="connsiteY28" fmla="*/ 131134 h 248500"/>
                <a:gd name="connsiteX29" fmla="*/ 225209 w 235291"/>
                <a:gd name="connsiteY29" fmla="*/ 130969 h 248500"/>
                <a:gd name="connsiteX30" fmla="*/ 235289 w 235291"/>
                <a:gd name="connsiteY30" fmla="*/ 160950 h 248500"/>
                <a:gd name="connsiteX31" fmla="*/ 224287 w 235291"/>
                <a:gd name="connsiteY31" fmla="*/ 166472 h 248500"/>
                <a:gd name="connsiteX32" fmla="*/ 234374 w 235291"/>
                <a:gd name="connsiteY32" fmla="*/ 179978 h 248500"/>
                <a:gd name="connsiteX33" fmla="*/ 206411 w 235291"/>
                <a:gd name="connsiteY33" fmla="*/ 193059 h 248500"/>
                <a:gd name="connsiteX34" fmla="*/ 194037 w 235291"/>
                <a:gd name="connsiteY34" fmla="*/ 199727 h 248500"/>
                <a:gd name="connsiteX35" fmla="*/ 182130 w 235291"/>
                <a:gd name="connsiteY35" fmla="*/ 198521 h 248500"/>
                <a:gd name="connsiteX36" fmla="*/ 175583 w 235291"/>
                <a:gd name="connsiteY36" fmla="*/ 206209 h 248500"/>
                <a:gd name="connsiteX37" fmla="*/ 155646 w 235291"/>
                <a:gd name="connsiteY37" fmla="*/ 208170 h 248500"/>
                <a:gd name="connsiteX38" fmla="*/ 147622 w 235291"/>
                <a:gd name="connsiteY38" fmla="*/ 208497 h 248500"/>
                <a:gd name="connsiteX39" fmla="*/ 138054 w 235291"/>
                <a:gd name="connsiteY39" fmla="*/ 224648 h 248500"/>
                <a:gd name="connsiteX40" fmla="*/ 130275 w 235291"/>
                <a:gd name="connsiteY40" fmla="*/ 221320 h 248500"/>
                <a:gd name="connsiteX41" fmla="*/ 121814 w 235291"/>
                <a:gd name="connsiteY41" fmla="*/ 208325 h 248500"/>
                <a:gd name="connsiteX42" fmla="*/ 103113 w 235291"/>
                <a:gd name="connsiteY42" fmla="*/ 218322 h 248500"/>
                <a:gd name="connsiteX43" fmla="*/ 103416 w 235291"/>
                <a:gd name="connsiteY43" fmla="*/ 233680 h 248500"/>
                <a:gd name="connsiteX44" fmla="*/ 82865 w 235291"/>
                <a:gd name="connsiteY44" fmla="*/ 235628 h 248500"/>
                <a:gd name="connsiteX45" fmla="*/ 74969 w 235291"/>
                <a:gd name="connsiteY45" fmla="*/ 231720 h 248500"/>
                <a:gd name="connsiteX46" fmla="*/ 60233 w 235291"/>
                <a:gd name="connsiteY46" fmla="*/ 247054 h 248500"/>
                <a:gd name="connsiteX47" fmla="*/ 41276 w 235291"/>
                <a:gd name="connsiteY47" fmla="*/ 244475 h 248500"/>
                <a:gd name="connsiteX48" fmla="*/ 26180 w 235291"/>
                <a:gd name="connsiteY48" fmla="*/ 247567 h 248500"/>
                <a:gd name="connsiteX49" fmla="*/ 24394 w 235291"/>
                <a:gd name="connsiteY49" fmla="*/ 238013 h 248500"/>
                <a:gd name="connsiteX50" fmla="*/ 4875 w 235291"/>
                <a:gd name="connsiteY50" fmla="*/ 229346 h 248500"/>
                <a:gd name="connsiteX51" fmla="*/ 1793 w 235291"/>
                <a:gd name="connsiteY51" fmla="*/ 210558 h 248500"/>
                <a:gd name="connsiteX52" fmla="*/ 579 w 235291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37105 w 252192"/>
                <a:gd name="connsiteY2" fmla="*/ 180088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84563 w 252192"/>
                <a:gd name="connsiteY8" fmla="*/ 127522 h 248500"/>
                <a:gd name="connsiteX9" fmla="*/ 90382 w 252192"/>
                <a:gd name="connsiteY9" fmla="*/ 128871 h 248500"/>
                <a:gd name="connsiteX10" fmla="*/ 103707 w 252192"/>
                <a:gd name="connsiteY10" fmla="*/ 118038 h 248500"/>
                <a:gd name="connsiteX11" fmla="*/ 114451 w 252192"/>
                <a:gd name="connsiteY11" fmla="*/ 104262 h 248500"/>
                <a:gd name="connsiteX12" fmla="*/ 100785 w 252192"/>
                <a:gd name="connsiteY12" fmla="*/ 91927 h 248500"/>
                <a:gd name="connsiteX13" fmla="*/ 114094 w 252192"/>
                <a:gd name="connsiteY13" fmla="*/ 73645 h 248500"/>
                <a:gd name="connsiteX14" fmla="*/ 131199 w 252192"/>
                <a:gd name="connsiteY14" fmla="*/ 71546 h 248500"/>
                <a:gd name="connsiteX15" fmla="*/ 135656 w 252192"/>
                <a:gd name="connsiteY15" fmla="*/ 73523 h 248500"/>
                <a:gd name="connsiteX16" fmla="*/ 143838 w 252192"/>
                <a:gd name="connsiteY16" fmla="*/ 49911 h 248500"/>
                <a:gd name="connsiteX17" fmla="*/ 145743 w 252192"/>
                <a:gd name="connsiteY17" fmla="*/ 33536 h 248500"/>
                <a:gd name="connsiteX18" fmla="*/ 165830 w 252192"/>
                <a:gd name="connsiteY18" fmla="*/ 8165 h 248500"/>
                <a:gd name="connsiteX19" fmla="*/ 180585 w 252192"/>
                <a:gd name="connsiteY19" fmla="*/ 1809 h 248500"/>
                <a:gd name="connsiteX20" fmla="*/ 200732 w 252192"/>
                <a:gd name="connsiteY20" fmla="*/ 23873 h 248500"/>
                <a:gd name="connsiteX21" fmla="*/ 211993 w 252192"/>
                <a:gd name="connsiteY21" fmla="*/ 40132 h 248500"/>
                <a:gd name="connsiteX22" fmla="*/ 208702 w 252192"/>
                <a:gd name="connsiteY22" fmla="*/ 46929 h 248500"/>
                <a:gd name="connsiteX23" fmla="*/ 222127 w 252192"/>
                <a:gd name="connsiteY23" fmla="*/ 58560 h 248500"/>
                <a:gd name="connsiteX24" fmla="*/ 238150 w 252192"/>
                <a:gd name="connsiteY24" fmla="*/ 72516 h 248500"/>
                <a:gd name="connsiteX25" fmla="*/ 224064 w 252192"/>
                <a:gd name="connsiteY25" fmla="*/ 97007 h 248500"/>
                <a:gd name="connsiteX26" fmla="*/ 226787 w 252192"/>
                <a:gd name="connsiteY26" fmla="*/ 122830 h 248500"/>
                <a:gd name="connsiteX27" fmla="*/ 229976 w 252192"/>
                <a:gd name="connsiteY27" fmla="*/ 131134 h 248500"/>
                <a:gd name="connsiteX28" fmla="*/ 242110 w 252192"/>
                <a:gd name="connsiteY28" fmla="*/ 130969 h 248500"/>
                <a:gd name="connsiteX29" fmla="*/ 252190 w 252192"/>
                <a:gd name="connsiteY29" fmla="*/ 160950 h 248500"/>
                <a:gd name="connsiteX30" fmla="*/ 241188 w 252192"/>
                <a:gd name="connsiteY30" fmla="*/ 166472 h 248500"/>
                <a:gd name="connsiteX31" fmla="*/ 251275 w 252192"/>
                <a:gd name="connsiteY31" fmla="*/ 179978 h 248500"/>
                <a:gd name="connsiteX32" fmla="*/ 223312 w 252192"/>
                <a:gd name="connsiteY32" fmla="*/ 193059 h 248500"/>
                <a:gd name="connsiteX33" fmla="*/ 210938 w 252192"/>
                <a:gd name="connsiteY33" fmla="*/ 199727 h 248500"/>
                <a:gd name="connsiteX34" fmla="*/ 199031 w 252192"/>
                <a:gd name="connsiteY34" fmla="*/ 198521 h 248500"/>
                <a:gd name="connsiteX35" fmla="*/ 192484 w 252192"/>
                <a:gd name="connsiteY35" fmla="*/ 206209 h 248500"/>
                <a:gd name="connsiteX36" fmla="*/ 172547 w 252192"/>
                <a:gd name="connsiteY36" fmla="*/ 208170 h 248500"/>
                <a:gd name="connsiteX37" fmla="*/ 164523 w 252192"/>
                <a:gd name="connsiteY37" fmla="*/ 208497 h 248500"/>
                <a:gd name="connsiteX38" fmla="*/ 154955 w 252192"/>
                <a:gd name="connsiteY38" fmla="*/ 224648 h 248500"/>
                <a:gd name="connsiteX39" fmla="*/ 147176 w 252192"/>
                <a:gd name="connsiteY39" fmla="*/ 221320 h 248500"/>
                <a:gd name="connsiteX40" fmla="*/ 138715 w 252192"/>
                <a:gd name="connsiteY40" fmla="*/ 208325 h 248500"/>
                <a:gd name="connsiteX41" fmla="*/ 120014 w 252192"/>
                <a:gd name="connsiteY41" fmla="*/ 218322 h 248500"/>
                <a:gd name="connsiteX42" fmla="*/ 120317 w 252192"/>
                <a:gd name="connsiteY42" fmla="*/ 233680 h 248500"/>
                <a:gd name="connsiteX43" fmla="*/ 99766 w 252192"/>
                <a:gd name="connsiteY43" fmla="*/ 235628 h 248500"/>
                <a:gd name="connsiteX44" fmla="*/ 91870 w 252192"/>
                <a:gd name="connsiteY44" fmla="*/ 231720 h 248500"/>
                <a:gd name="connsiteX45" fmla="*/ 77134 w 252192"/>
                <a:gd name="connsiteY45" fmla="*/ 247054 h 248500"/>
                <a:gd name="connsiteX46" fmla="*/ 58177 w 252192"/>
                <a:gd name="connsiteY46" fmla="*/ 244475 h 248500"/>
                <a:gd name="connsiteX47" fmla="*/ 43081 w 252192"/>
                <a:gd name="connsiteY47" fmla="*/ 247567 h 248500"/>
                <a:gd name="connsiteX48" fmla="*/ 41295 w 252192"/>
                <a:gd name="connsiteY48" fmla="*/ 238013 h 248500"/>
                <a:gd name="connsiteX49" fmla="*/ 21776 w 252192"/>
                <a:gd name="connsiteY49" fmla="*/ 229346 h 248500"/>
                <a:gd name="connsiteX50" fmla="*/ 18694 w 252192"/>
                <a:gd name="connsiteY50" fmla="*/ 210558 h 248500"/>
                <a:gd name="connsiteX51" fmla="*/ 17480 w 252192"/>
                <a:gd name="connsiteY51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0382 w 252192"/>
                <a:gd name="connsiteY8" fmla="*/ 128871 h 248500"/>
                <a:gd name="connsiteX9" fmla="*/ 103707 w 252192"/>
                <a:gd name="connsiteY9" fmla="*/ 118038 h 248500"/>
                <a:gd name="connsiteX10" fmla="*/ 114451 w 252192"/>
                <a:gd name="connsiteY10" fmla="*/ 104262 h 248500"/>
                <a:gd name="connsiteX11" fmla="*/ 100785 w 252192"/>
                <a:gd name="connsiteY11" fmla="*/ 91927 h 248500"/>
                <a:gd name="connsiteX12" fmla="*/ 114094 w 252192"/>
                <a:gd name="connsiteY12" fmla="*/ 73645 h 248500"/>
                <a:gd name="connsiteX13" fmla="*/ 131199 w 252192"/>
                <a:gd name="connsiteY13" fmla="*/ 71546 h 248500"/>
                <a:gd name="connsiteX14" fmla="*/ 135656 w 252192"/>
                <a:gd name="connsiteY14" fmla="*/ 73523 h 248500"/>
                <a:gd name="connsiteX15" fmla="*/ 143838 w 252192"/>
                <a:gd name="connsiteY15" fmla="*/ 49911 h 248500"/>
                <a:gd name="connsiteX16" fmla="*/ 145743 w 252192"/>
                <a:gd name="connsiteY16" fmla="*/ 33536 h 248500"/>
                <a:gd name="connsiteX17" fmla="*/ 165830 w 252192"/>
                <a:gd name="connsiteY17" fmla="*/ 8165 h 248500"/>
                <a:gd name="connsiteX18" fmla="*/ 180585 w 252192"/>
                <a:gd name="connsiteY18" fmla="*/ 1809 h 248500"/>
                <a:gd name="connsiteX19" fmla="*/ 200732 w 252192"/>
                <a:gd name="connsiteY19" fmla="*/ 23873 h 248500"/>
                <a:gd name="connsiteX20" fmla="*/ 211993 w 252192"/>
                <a:gd name="connsiteY20" fmla="*/ 40132 h 248500"/>
                <a:gd name="connsiteX21" fmla="*/ 208702 w 252192"/>
                <a:gd name="connsiteY21" fmla="*/ 46929 h 248500"/>
                <a:gd name="connsiteX22" fmla="*/ 222127 w 252192"/>
                <a:gd name="connsiteY22" fmla="*/ 58560 h 248500"/>
                <a:gd name="connsiteX23" fmla="*/ 238150 w 252192"/>
                <a:gd name="connsiteY23" fmla="*/ 72516 h 248500"/>
                <a:gd name="connsiteX24" fmla="*/ 224064 w 252192"/>
                <a:gd name="connsiteY24" fmla="*/ 97007 h 248500"/>
                <a:gd name="connsiteX25" fmla="*/ 226787 w 252192"/>
                <a:gd name="connsiteY25" fmla="*/ 122830 h 248500"/>
                <a:gd name="connsiteX26" fmla="*/ 229976 w 252192"/>
                <a:gd name="connsiteY26" fmla="*/ 131134 h 248500"/>
                <a:gd name="connsiteX27" fmla="*/ 242110 w 252192"/>
                <a:gd name="connsiteY27" fmla="*/ 130969 h 248500"/>
                <a:gd name="connsiteX28" fmla="*/ 252190 w 252192"/>
                <a:gd name="connsiteY28" fmla="*/ 160950 h 248500"/>
                <a:gd name="connsiteX29" fmla="*/ 241188 w 252192"/>
                <a:gd name="connsiteY29" fmla="*/ 166472 h 248500"/>
                <a:gd name="connsiteX30" fmla="*/ 251275 w 252192"/>
                <a:gd name="connsiteY30" fmla="*/ 179978 h 248500"/>
                <a:gd name="connsiteX31" fmla="*/ 223312 w 252192"/>
                <a:gd name="connsiteY31" fmla="*/ 193059 h 248500"/>
                <a:gd name="connsiteX32" fmla="*/ 210938 w 252192"/>
                <a:gd name="connsiteY32" fmla="*/ 199727 h 248500"/>
                <a:gd name="connsiteX33" fmla="*/ 199031 w 252192"/>
                <a:gd name="connsiteY33" fmla="*/ 198521 h 248500"/>
                <a:gd name="connsiteX34" fmla="*/ 192484 w 252192"/>
                <a:gd name="connsiteY34" fmla="*/ 206209 h 248500"/>
                <a:gd name="connsiteX35" fmla="*/ 172547 w 252192"/>
                <a:gd name="connsiteY35" fmla="*/ 208170 h 248500"/>
                <a:gd name="connsiteX36" fmla="*/ 164523 w 252192"/>
                <a:gd name="connsiteY36" fmla="*/ 208497 h 248500"/>
                <a:gd name="connsiteX37" fmla="*/ 154955 w 252192"/>
                <a:gd name="connsiteY37" fmla="*/ 224648 h 248500"/>
                <a:gd name="connsiteX38" fmla="*/ 147176 w 252192"/>
                <a:gd name="connsiteY38" fmla="*/ 221320 h 248500"/>
                <a:gd name="connsiteX39" fmla="*/ 138715 w 252192"/>
                <a:gd name="connsiteY39" fmla="*/ 208325 h 248500"/>
                <a:gd name="connsiteX40" fmla="*/ 120014 w 252192"/>
                <a:gd name="connsiteY40" fmla="*/ 218322 h 248500"/>
                <a:gd name="connsiteX41" fmla="*/ 120317 w 252192"/>
                <a:gd name="connsiteY41" fmla="*/ 233680 h 248500"/>
                <a:gd name="connsiteX42" fmla="*/ 99766 w 252192"/>
                <a:gd name="connsiteY42" fmla="*/ 235628 h 248500"/>
                <a:gd name="connsiteX43" fmla="*/ 91870 w 252192"/>
                <a:gd name="connsiteY43" fmla="*/ 231720 h 248500"/>
                <a:gd name="connsiteX44" fmla="*/ 77134 w 252192"/>
                <a:gd name="connsiteY44" fmla="*/ 247054 h 248500"/>
                <a:gd name="connsiteX45" fmla="*/ 58177 w 252192"/>
                <a:gd name="connsiteY45" fmla="*/ 244475 h 248500"/>
                <a:gd name="connsiteX46" fmla="*/ 43081 w 252192"/>
                <a:gd name="connsiteY46" fmla="*/ 247567 h 248500"/>
                <a:gd name="connsiteX47" fmla="*/ 41295 w 252192"/>
                <a:gd name="connsiteY47" fmla="*/ 238013 h 248500"/>
                <a:gd name="connsiteX48" fmla="*/ 21776 w 252192"/>
                <a:gd name="connsiteY48" fmla="*/ 229346 h 248500"/>
                <a:gd name="connsiteX49" fmla="*/ 18694 w 252192"/>
                <a:gd name="connsiteY49" fmla="*/ 210558 h 248500"/>
                <a:gd name="connsiteX50" fmla="*/ 17480 w 252192"/>
                <a:gd name="connsiteY50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103707 w 252192"/>
                <a:gd name="connsiteY8" fmla="*/ 118038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43838 w 252192"/>
                <a:gd name="connsiteY13" fmla="*/ 49911 h 248500"/>
                <a:gd name="connsiteX14" fmla="*/ 145743 w 252192"/>
                <a:gd name="connsiteY14" fmla="*/ 33536 h 248500"/>
                <a:gd name="connsiteX15" fmla="*/ 165830 w 252192"/>
                <a:gd name="connsiteY15" fmla="*/ 8165 h 248500"/>
                <a:gd name="connsiteX16" fmla="*/ 180585 w 252192"/>
                <a:gd name="connsiteY16" fmla="*/ 1809 h 248500"/>
                <a:gd name="connsiteX17" fmla="*/ 200732 w 252192"/>
                <a:gd name="connsiteY17" fmla="*/ 23873 h 248500"/>
                <a:gd name="connsiteX18" fmla="*/ 211993 w 252192"/>
                <a:gd name="connsiteY18" fmla="*/ 40132 h 248500"/>
                <a:gd name="connsiteX19" fmla="*/ 208702 w 252192"/>
                <a:gd name="connsiteY19" fmla="*/ 46929 h 248500"/>
                <a:gd name="connsiteX20" fmla="*/ 222127 w 252192"/>
                <a:gd name="connsiteY20" fmla="*/ 58560 h 248500"/>
                <a:gd name="connsiteX21" fmla="*/ 238150 w 252192"/>
                <a:gd name="connsiteY21" fmla="*/ 72516 h 248500"/>
                <a:gd name="connsiteX22" fmla="*/ 224064 w 252192"/>
                <a:gd name="connsiteY22" fmla="*/ 97007 h 248500"/>
                <a:gd name="connsiteX23" fmla="*/ 226787 w 252192"/>
                <a:gd name="connsiteY23" fmla="*/ 122830 h 248500"/>
                <a:gd name="connsiteX24" fmla="*/ 229976 w 252192"/>
                <a:gd name="connsiteY24" fmla="*/ 131134 h 248500"/>
                <a:gd name="connsiteX25" fmla="*/ 242110 w 252192"/>
                <a:gd name="connsiteY25" fmla="*/ 130969 h 248500"/>
                <a:gd name="connsiteX26" fmla="*/ 252190 w 252192"/>
                <a:gd name="connsiteY26" fmla="*/ 160950 h 248500"/>
                <a:gd name="connsiteX27" fmla="*/ 241188 w 252192"/>
                <a:gd name="connsiteY27" fmla="*/ 166472 h 248500"/>
                <a:gd name="connsiteX28" fmla="*/ 251275 w 252192"/>
                <a:gd name="connsiteY28" fmla="*/ 179978 h 248500"/>
                <a:gd name="connsiteX29" fmla="*/ 223312 w 252192"/>
                <a:gd name="connsiteY29" fmla="*/ 193059 h 248500"/>
                <a:gd name="connsiteX30" fmla="*/ 210938 w 252192"/>
                <a:gd name="connsiteY30" fmla="*/ 199727 h 248500"/>
                <a:gd name="connsiteX31" fmla="*/ 199031 w 252192"/>
                <a:gd name="connsiteY31" fmla="*/ 198521 h 248500"/>
                <a:gd name="connsiteX32" fmla="*/ 192484 w 252192"/>
                <a:gd name="connsiteY32" fmla="*/ 206209 h 248500"/>
                <a:gd name="connsiteX33" fmla="*/ 172547 w 252192"/>
                <a:gd name="connsiteY33" fmla="*/ 208170 h 248500"/>
                <a:gd name="connsiteX34" fmla="*/ 164523 w 252192"/>
                <a:gd name="connsiteY34" fmla="*/ 208497 h 248500"/>
                <a:gd name="connsiteX35" fmla="*/ 154955 w 252192"/>
                <a:gd name="connsiteY35" fmla="*/ 224648 h 248500"/>
                <a:gd name="connsiteX36" fmla="*/ 147176 w 252192"/>
                <a:gd name="connsiteY36" fmla="*/ 221320 h 248500"/>
                <a:gd name="connsiteX37" fmla="*/ 138715 w 252192"/>
                <a:gd name="connsiteY37" fmla="*/ 208325 h 248500"/>
                <a:gd name="connsiteX38" fmla="*/ 120014 w 252192"/>
                <a:gd name="connsiteY38" fmla="*/ 218322 h 248500"/>
                <a:gd name="connsiteX39" fmla="*/ 120317 w 252192"/>
                <a:gd name="connsiteY39" fmla="*/ 233680 h 248500"/>
                <a:gd name="connsiteX40" fmla="*/ 99766 w 252192"/>
                <a:gd name="connsiteY40" fmla="*/ 235628 h 248500"/>
                <a:gd name="connsiteX41" fmla="*/ 91870 w 252192"/>
                <a:gd name="connsiteY41" fmla="*/ 231720 h 248500"/>
                <a:gd name="connsiteX42" fmla="*/ 77134 w 252192"/>
                <a:gd name="connsiteY42" fmla="*/ 247054 h 248500"/>
                <a:gd name="connsiteX43" fmla="*/ 58177 w 252192"/>
                <a:gd name="connsiteY43" fmla="*/ 244475 h 248500"/>
                <a:gd name="connsiteX44" fmla="*/ 43081 w 252192"/>
                <a:gd name="connsiteY44" fmla="*/ 247567 h 248500"/>
                <a:gd name="connsiteX45" fmla="*/ 41295 w 252192"/>
                <a:gd name="connsiteY45" fmla="*/ 238013 h 248500"/>
                <a:gd name="connsiteX46" fmla="*/ 21776 w 252192"/>
                <a:gd name="connsiteY46" fmla="*/ 229346 h 248500"/>
                <a:gd name="connsiteX47" fmla="*/ 18694 w 252192"/>
                <a:gd name="connsiteY47" fmla="*/ 210558 h 248500"/>
                <a:gd name="connsiteX48" fmla="*/ 17480 w 252192"/>
                <a:gd name="connsiteY48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00732 w 252192"/>
                <a:gd name="connsiteY16" fmla="*/ 23873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52192" h="248500">
                  <a:moveTo>
                    <a:pt x="17480" y="193799"/>
                  </a:moveTo>
                  <a:cubicBezTo>
                    <a:pt x="17335" y="192935"/>
                    <a:pt x="-3405" y="190492"/>
                    <a:pt x="486" y="187546"/>
                  </a:cubicBezTo>
                  <a:cubicBezTo>
                    <a:pt x="2080" y="186748"/>
                    <a:pt x="6548" y="173096"/>
                    <a:pt x="9758" y="170245"/>
                  </a:cubicBezTo>
                  <a:cubicBezTo>
                    <a:pt x="10826" y="169010"/>
                    <a:pt x="12290" y="161199"/>
                    <a:pt x="15270" y="158970"/>
                  </a:cubicBezTo>
                  <a:cubicBezTo>
                    <a:pt x="16361" y="156173"/>
                    <a:pt x="9931" y="152011"/>
                    <a:pt x="21998" y="146320"/>
                  </a:cubicBezTo>
                  <a:cubicBezTo>
                    <a:pt x="22846" y="144173"/>
                    <a:pt x="27328" y="134145"/>
                    <a:pt x="39272" y="128847"/>
                  </a:cubicBezTo>
                  <a:cubicBezTo>
                    <a:pt x="40125" y="126952"/>
                    <a:pt x="46698" y="128194"/>
                    <a:pt x="59303" y="124247"/>
                  </a:cubicBezTo>
                  <a:cubicBezTo>
                    <a:pt x="63184" y="122671"/>
                    <a:pt x="73575" y="112137"/>
                    <a:pt x="80976" y="111102"/>
                  </a:cubicBezTo>
                  <a:cubicBezTo>
                    <a:pt x="88377" y="110067"/>
                    <a:pt x="86988" y="103486"/>
                    <a:pt x="92567" y="102346"/>
                  </a:cubicBezTo>
                  <a:cubicBezTo>
                    <a:pt x="98146" y="101206"/>
                    <a:pt x="92423" y="90838"/>
                    <a:pt x="94310" y="85658"/>
                  </a:cubicBezTo>
                  <a:cubicBezTo>
                    <a:pt x="96197" y="80478"/>
                    <a:pt x="91621" y="75677"/>
                    <a:pt x="91562" y="70574"/>
                  </a:cubicBezTo>
                  <a:cubicBezTo>
                    <a:pt x="91503" y="65471"/>
                    <a:pt x="106500" y="38139"/>
                    <a:pt x="115213" y="34695"/>
                  </a:cubicBezTo>
                  <a:cubicBezTo>
                    <a:pt x="123926" y="31251"/>
                    <a:pt x="138750" y="50104"/>
                    <a:pt x="143838" y="49911"/>
                  </a:cubicBezTo>
                  <a:cubicBezTo>
                    <a:pt x="148926" y="49718"/>
                    <a:pt x="142078" y="40494"/>
                    <a:pt x="145743" y="33536"/>
                  </a:cubicBezTo>
                  <a:cubicBezTo>
                    <a:pt x="149408" y="26578"/>
                    <a:pt x="160023" y="13453"/>
                    <a:pt x="165830" y="8165"/>
                  </a:cubicBezTo>
                  <a:cubicBezTo>
                    <a:pt x="171637" y="2877"/>
                    <a:pt x="183327" y="-3064"/>
                    <a:pt x="180585" y="1809"/>
                  </a:cubicBezTo>
                  <a:cubicBezTo>
                    <a:pt x="177843" y="6682"/>
                    <a:pt x="200550" y="20509"/>
                    <a:pt x="200732" y="23873"/>
                  </a:cubicBezTo>
                  <a:cubicBezTo>
                    <a:pt x="200914" y="27237"/>
                    <a:pt x="210665" y="36289"/>
                    <a:pt x="211993" y="40132"/>
                  </a:cubicBezTo>
                  <a:cubicBezTo>
                    <a:pt x="213321" y="43975"/>
                    <a:pt x="207013" y="43858"/>
                    <a:pt x="208702" y="46929"/>
                  </a:cubicBezTo>
                  <a:cubicBezTo>
                    <a:pt x="210391" y="50000"/>
                    <a:pt x="221898" y="57897"/>
                    <a:pt x="222127" y="58560"/>
                  </a:cubicBezTo>
                  <a:cubicBezTo>
                    <a:pt x="222356" y="59223"/>
                    <a:pt x="238797" y="71644"/>
                    <a:pt x="238150" y="72516"/>
                  </a:cubicBezTo>
                  <a:cubicBezTo>
                    <a:pt x="237503" y="73389"/>
                    <a:pt x="225958" y="88621"/>
                    <a:pt x="224064" y="97007"/>
                  </a:cubicBezTo>
                  <a:cubicBezTo>
                    <a:pt x="222170" y="105393"/>
                    <a:pt x="225802" y="117142"/>
                    <a:pt x="226787" y="122830"/>
                  </a:cubicBezTo>
                  <a:cubicBezTo>
                    <a:pt x="227772" y="128518"/>
                    <a:pt x="231049" y="127837"/>
                    <a:pt x="229976" y="131134"/>
                  </a:cubicBezTo>
                  <a:cubicBezTo>
                    <a:pt x="231574" y="135796"/>
                    <a:pt x="238408" y="126000"/>
                    <a:pt x="242110" y="130969"/>
                  </a:cubicBezTo>
                  <a:cubicBezTo>
                    <a:pt x="245812" y="135938"/>
                    <a:pt x="252344" y="155033"/>
                    <a:pt x="252190" y="160950"/>
                  </a:cubicBezTo>
                  <a:cubicBezTo>
                    <a:pt x="252036" y="166867"/>
                    <a:pt x="241263" y="164394"/>
                    <a:pt x="241188" y="166472"/>
                  </a:cubicBezTo>
                  <a:cubicBezTo>
                    <a:pt x="241113" y="168550"/>
                    <a:pt x="252617" y="177461"/>
                    <a:pt x="251275" y="179978"/>
                  </a:cubicBezTo>
                  <a:cubicBezTo>
                    <a:pt x="249933" y="182495"/>
                    <a:pt x="221738" y="189552"/>
                    <a:pt x="223312" y="193059"/>
                  </a:cubicBezTo>
                  <a:cubicBezTo>
                    <a:pt x="224886" y="196566"/>
                    <a:pt x="211643" y="198443"/>
                    <a:pt x="210938" y="199727"/>
                  </a:cubicBezTo>
                  <a:cubicBezTo>
                    <a:pt x="210233" y="201011"/>
                    <a:pt x="202107" y="197441"/>
                    <a:pt x="199031" y="198521"/>
                  </a:cubicBezTo>
                  <a:cubicBezTo>
                    <a:pt x="195955" y="199601"/>
                    <a:pt x="199536" y="206181"/>
                    <a:pt x="192484" y="206209"/>
                  </a:cubicBezTo>
                  <a:cubicBezTo>
                    <a:pt x="185432" y="206237"/>
                    <a:pt x="177207" y="207789"/>
                    <a:pt x="172547" y="208170"/>
                  </a:cubicBezTo>
                  <a:cubicBezTo>
                    <a:pt x="167887" y="208551"/>
                    <a:pt x="171634" y="209324"/>
                    <a:pt x="164523" y="208497"/>
                  </a:cubicBezTo>
                  <a:cubicBezTo>
                    <a:pt x="157413" y="207670"/>
                    <a:pt x="157846" y="222511"/>
                    <a:pt x="154955" y="224648"/>
                  </a:cubicBezTo>
                  <a:cubicBezTo>
                    <a:pt x="152064" y="226785"/>
                    <a:pt x="149883" y="224041"/>
                    <a:pt x="147176" y="221320"/>
                  </a:cubicBezTo>
                  <a:cubicBezTo>
                    <a:pt x="144469" y="218600"/>
                    <a:pt x="145300" y="211693"/>
                    <a:pt x="138715" y="208325"/>
                  </a:cubicBezTo>
                  <a:cubicBezTo>
                    <a:pt x="132130" y="204957"/>
                    <a:pt x="126128" y="219948"/>
                    <a:pt x="120014" y="218322"/>
                  </a:cubicBezTo>
                  <a:cubicBezTo>
                    <a:pt x="113900" y="216697"/>
                    <a:pt x="122462" y="232164"/>
                    <a:pt x="120317" y="233680"/>
                  </a:cubicBezTo>
                  <a:cubicBezTo>
                    <a:pt x="118172" y="235196"/>
                    <a:pt x="101868" y="233863"/>
                    <a:pt x="99766" y="235628"/>
                  </a:cubicBezTo>
                  <a:cubicBezTo>
                    <a:pt x="97664" y="237393"/>
                    <a:pt x="95227" y="230502"/>
                    <a:pt x="91870" y="231720"/>
                  </a:cubicBezTo>
                  <a:cubicBezTo>
                    <a:pt x="88513" y="232938"/>
                    <a:pt x="85167" y="241764"/>
                    <a:pt x="77134" y="247054"/>
                  </a:cubicBezTo>
                  <a:cubicBezTo>
                    <a:pt x="69101" y="252344"/>
                    <a:pt x="62188" y="241176"/>
                    <a:pt x="58177" y="244475"/>
                  </a:cubicBezTo>
                  <a:cubicBezTo>
                    <a:pt x="54166" y="247774"/>
                    <a:pt x="44216" y="248300"/>
                    <a:pt x="43081" y="247567"/>
                  </a:cubicBezTo>
                  <a:cubicBezTo>
                    <a:pt x="41946" y="246834"/>
                    <a:pt x="42607" y="238392"/>
                    <a:pt x="41295" y="238013"/>
                  </a:cubicBezTo>
                  <a:cubicBezTo>
                    <a:pt x="39983" y="237634"/>
                    <a:pt x="23062" y="230428"/>
                    <a:pt x="21776" y="229346"/>
                  </a:cubicBezTo>
                  <a:cubicBezTo>
                    <a:pt x="20490" y="228264"/>
                    <a:pt x="17615" y="214813"/>
                    <a:pt x="18694" y="210558"/>
                  </a:cubicBezTo>
                  <a:cubicBezTo>
                    <a:pt x="19941" y="204636"/>
                    <a:pt x="15331" y="198514"/>
                    <a:pt x="17480" y="19379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7" name="Freeform 136"/>
            <p:cNvSpPr>
              <a:spLocks/>
            </p:cNvSpPr>
            <p:nvPr/>
          </p:nvSpPr>
          <p:spPr bwMode="auto">
            <a:xfrm rot="19982999">
              <a:off x="3977949" y="171045"/>
              <a:ext cx="911742" cy="839110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  <a:gd name="connsiteX0" fmla="*/ 0 w 76735"/>
                <a:gd name="connsiteY0" fmla="*/ 41846 h 41851"/>
                <a:gd name="connsiteX1" fmla="*/ 23048 w 76735"/>
                <a:gd name="connsiteY1" fmla="*/ 21883 h 41851"/>
                <a:gd name="connsiteX2" fmla="*/ 22079 w 76735"/>
                <a:gd name="connsiteY2" fmla="*/ 21001 h 41851"/>
                <a:gd name="connsiteX3" fmla="*/ 22109 w 76735"/>
                <a:gd name="connsiteY3" fmla="*/ 18808 h 41851"/>
                <a:gd name="connsiteX4" fmla="*/ 25298 w 76735"/>
                <a:gd name="connsiteY4" fmla="*/ 18434 h 41851"/>
                <a:gd name="connsiteX5" fmla="*/ 26981 w 76735"/>
                <a:gd name="connsiteY5" fmla="*/ 17446 h 41851"/>
                <a:gd name="connsiteX6" fmla="*/ 25487 w 76735"/>
                <a:gd name="connsiteY6" fmla="*/ 15360 h 41851"/>
                <a:gd name="connsiteX7" fmla="*/ 23769 w 76735"/>
                <a:gd name="connsiteY7" fmla="*/ 12684 h 41851"/>
                <a:gd name="connsiteX8" fmla="*/ 27742 w 76735"/>
                <a:gd name="connsiteY8" fmla="*/ 12575 h 41851"/>
                <a:gd name="connsiteX9" fmla="*/ 25906 w 76735"/>
                <a:gd name="connsiteY9" fmla="*/ 9453 h 41851"/>
                <a:gd name="connsiteX10" fmla="*/ 28912 w 76735"/>
                <a:gd name="connsiteY10" fmla="*/ 7448 h 41851"/>
                <a:gd name="connsiteX11" fmla="*/ 28984 w 76735"/>
                <a:gd name="connsiteY11" fmla="*/ 5448 h 41851"/>
                <a:gd name="connsiteX12" fmla="*/ 26214 w 76735"/>
                <a:gd name="connsiteY12" fmla="*/ 3248 h 41851"/>
                <a:gd name="connsiteX13" fmla="*/ 28316 w 76735"/>
                <a:gd name="connsiteY13" fmla="*/ 8 h 41851"/>
                <a:gd name="connsiteX14" fmla="*/ 33798 w 76735"/>
                <a:gd name="connsiteY14" fmla="*/ 2291 h 41851"/>
                <a:gd name="connsiteX15" fmla="*/ 37011 w 76735"/>
                <a:gd name="connsiteY15" fmla="*/ 2610 h 41851"/>
                <a:gd name="connsiteX16" fmla="*/ 40544 w 76735"/>
                <a:gd name="connsiteY16" fmla="*/ 2227 h 41851"/>
                <a:gd name="connsiteX17" fmla="*/ 43778 w 76735"/>
                <a:gd name="connsiteY17" fmla="*/ 3647 h 41851"/>
                <a:gd name="connsiteX18" fmla="*/ 45687 w 76735"/>
                <a:gd name="connsiteY18" fmla="*/ 5855 h 41851"/>
                <a:gd name="connsiteX19" fmla="*/ 48283 w 76735"/>
                <a:gd name="connsiteY19" fmla="*/ 7144 h 41851"/>
                <a:gd name="connsiteX20" fmla="*/ 53136 w 76735"/>
                <a:gd name="connsiteY20" fmla="*/ 8695 h 41851"/>
                <a:gd name="connsiteX21" fmla="*/ 55087 w 76735"/>
                <a:gd name="connsiteY21" fmla="*/ 7632 h 41851"/>
                <a:gd name="connsiteX22" fmla="*/ 57243 w 76735"/>
                <a:gd name="connsiteY22" fmla="*/ 8718 h 41851"/>
                <a:gd name="connsiteX23" fmla="*/ 58166 w 76735"/>
                <a:gd name="connsiteY23" fmla="*/ 9852 h 41851"/>
                <a:gd name="connsiteX24" fmla="*/ 61407 w 76735"/>
                <a:gd name="connsiteY24" fmla="*/ 8014 h 41851"/>
                <a:gd name="connsiteX25" fmla="*/ 63815 w 76735"/>
                <a:gd name="connsiteY25" fmla="*/ 7858 h 41851"/>
                <a:gd name="connsiteX26" fmla="*/ 65230 w 76735"/>
                <a:gd name="connsiteY26" fmla="*/ 8522 h 41851"/>
                <a:gd name="connsiteX27" fmla="*/ 69792 w 76735"/>
                <a:gd name="connsiteY27" fmla="*/ 7563 h 41851"/>
                <a:gd name="connsiteX28" fmla="*/ 73138 w 76735"/>
                <a:gd name="connsiteY28" fmla="*/ 5616 h 41851"/>
                <a:gd name="connsiteX29" fmla="*/ 74233 w 76735"/>
                <a:gd name="connsiteY29" fmla="*/ 7739 h 41851"/>
                <a:gd name="connsiteX30" fmla="*/ 76413 w 76735"/>
                <a:gd name="connsiteY30" fmla="*/ 10860 h 41851"/>
                <a:gd name="connsiteX31" fmla="*/ 72776 w 76735"/>
                <a:gd name="connsiteY31" fmla="*/ 12410 h 41851"/>
                <a:gd name="connsiteX32" fmla="*/ 69551 w 76735"/>
                <a:gd name="connsiteY32" fmla="*/ 13785 h 41851"/>
                <a:gd name="connsiteX33" fmla="*/ 68523 w 76735"/>
                <a:gd name="connsiteY33" fmla="*/ 15278 h 41851"/>
                <a:gd name="connsiteX34" fmla="*/ 65547 w 76735"/>
                <a:gd name="connsiteY34" fmla="*/ 14787 h 41851"/>
                <a:gd name="connsiteX35" fmla="*/ 64840 w 76735"/>
                <a:gd name="connsiteY35" fmla="*/ 16496 h 41851"/>
                <a:gd name="connsiteX36" fmla="*/ 60510 w 76735"/>
                <a:gd name="connsiteY36" fmla="*/ 18283 h 41851"/>
                <a:gd name="connsiteX37" fmla="*/ 58222 w 76735"/>
                <a:gd name="connsiteY37" fmla="*/ 18576 h 41851"/>
                <a:gd name="connsiteX38" fmla="*/ 57133 w 76735"/>
                <a:gd name="connsiteY38" fmla="*/ 20614 h 41851"/>
                <a:gd name="connsiteX39" fmla="*/ 58310 w 76735"/>
                <a:gd name="connsiteY39" fmla="*/ 22356 h 41851"/>
                <a:gd name="connsiteX40" fmla="*/ 57052 w 76735"/>
                <a:gd name="connsiteY40" fmla="*/ 23129 h 41851"/>
                <a:gd name="connsiteX41" fmla="*/ 59081 w 76735"/>
                <a:gd name="connsiteY41" fmla="*/ 25495 h 41851"/>
                <a:gd name="connsiteX42" fmla="*/ 56091 w 76735"/>
                <a:gd name="connsiteY42" fmla="*/ 27193 h 41851"/>
                <a:gd name="connsiteX43" fmla="*/ 53691 w 76735"/>
                <a:gd name="connsiteY43" fmla="*/ 28117 h 41851"/>
                <a:gd name="connsiteX44" fmla="*/ 53564 w 76735"/>
                <a:gd name="connsiteY44" fmla="*/ 29400 h 41851"/>
                <a:gd name="connsiteX45" fmla="*/ 49686 w 76735"/>
                <a:gd name="connsiteY45" fmla="*/ 31675 h 41851"/>
                <a:gd name="connsiteX46" fmla="*/ 48310 w 76735"/>
                <a:gd name="connsiteY46" fmla="*/ 31231 h 41851"/>
                <a:gd name="connsiteX47" fmla="*/ 47370 w 76735"/>
                <a:gd name="connsiteY47" fmla="*/ 31889 h 41851"/>
                <a:gd name="connsiteX48" fmla="*/ 43555 w 76735"/>
                <a:gd name="connsiteY48" fmla="*/ 30369 h 41851"/>
                <a:gd name="connsiteX49" fmla="*/ 41661 w 76735"/>
                <a:gd name="connsiteY49" fmla="*/ 29351 h 41851"/>
                <a:gd name="connsiteX50" fmla="*/ 41525 w 76735"/>
                <a:gd name="connsiteY50" fmla="*/ 28077 h 41851"/>
                <a:gd name="connsiteX51" fmla="*/ 39351 w 76735"/>
                <a:gd name="connsiteY51" fmla="*/ 27454 h 41851"/>
                <a:gd name="connsiteX52" fmla="*/ 38689 w 76735"/>
                <a:gd name="connsiteY52" fmla="*/ 28920 h 41851"/>
                <a:gd name="connsiteX53" fmla="*/ 32199 w 76735"/>
                <a:gd name="connsiteY53" fmla="*/ 28161 h 41851"/>
                <a:gd name="connsiteX54" fmla="*/ 32855 w 76735"/>
                <a:gd name="connsiteY54" fmla="*/ 29699 h 41851"/>
                <a:gd name="connsiteX55" fmla="*/ 31823 w 76735"/>
                <a:gd name="connsiteY55" fmla="*/ 30144 h 41851"/>
                <a:gd name="connsiteX56" fmla="*/ 29876 w 76735"/>
                <a:gd name="connsiteY56" fmla="*/ 28160 h 41851"/>
                <a:gd name="connsiteX57" fmla="*/ 27189 w 76735"/>
                <a:gd name="connsiteY57" fmla="*/ 26045 h 41851"/>
                <a:gd name="connsiteX58" fmla="*/ 24937 w 76735"/>
                <a:gd name="connsiteY58" fmla="*/ 25857 h 41851"/>
                <a:gd name="connsiteX59" fmla="*/ 0 w 76735"/>
                <a:gd name="connsiteY59" fmla="*/ 41846 h 41851"/>
                <a:gd name="connsiteX0" fmla="*/ 0 w 76735"/>
                <a:gd name="connsiteY0" fmla="*/ 41846 h 41906"/>
                <a:gd name="connsiteX1" fmla="*/ 23048 w 76735"/>
                <a:gd name="connsiteY1" fmla="*/ 21883 h 41906"/>
                <a:gd name="connsiteX2" fmla="*/ 22079 w 76735"/>
                <a:gd name="connsiteY2" fmla="*/ 21001 h 41906"/>
                <a:gd name="connsiteX3" fmla="*/ 22109 w 76735"/>
                <a:gd name="connsiteY3" fmla="*/ 18808 h 41906"/>
                <a:gd name="connsiteX4" fmla="*/ 25298 w 76735"/>
                <a:gd name="connsiteY4" fmla="*/ 18434 h 41906"/>
                <a:gd name="connsiteX5" fmla="*/ 26981 w 76735"/>
                <a:gd name="connsiteY5" fmla="*/ 17446 h 41906"/>
                <a:gd name="connsiteX6" fmla="*/ 25487 w 76735"/>
                <a:gd name="connsiteY6" fmla="*/ 15360 h 41906"/>
                <a:gd name="connsiteX7" fmla="*/ 23769 w 76735"/>
                <a:gd name="connsiteY7" fmla="*/ 12684 h 41906"/>
                <a:gd name="connsiteX8" fmla="*/ 27742 w 76735"/>
                <a:gd name="connsiteY8" fmla="*/ 12575 h 41906"/>
                <a:gd name="connsiteX9" fmla="*/ 25906 w 76735"/>
                <a:gd name="connsiteY9" fmla="*/ 9453 h 41906"/>
                <a:gd name="connsiteX10" fmla="*/ 28912 w 76735"/>
                <a:gd name="connsiteY10" fmla="*/ 7448 h 41906"/>
                <a:gd name="connsiteX11" fmla="*/ 28984 w 76735"/>
                <a:gd name="connsiteY11" fmla="*/ 5448 h 41906"/>
                <a:gd name="connsiteX12" fmla="*/ 26214 w 76735"/>
                <a:gd name="connsiteY12" fmla="*/ 3248 h 41906"/>
                <a:gd name="connsiteX13" fmla="*/ 28316 w 76735"/>
                <a:gd name="connsiteY13" fmla="*/ 8 h 41906"/>
                <a:gd name="connsiteX14" fmla="*/ 33798 w 76735"/>
                <a:gd name="connsiteY14" fmla="*/ 2291 h 41906"/>
                <a:gd name="connsiteX15" fmla="*/ 37011 w 76735"/>
                <a:gd name="connsiteY15" fmla="*/ 2610 h 41906"/>
                <a:gd name="connsiteX16" fmla="*/ 40544 w 76735"/>
                <a:gd name="connsiteY16" fmla="*/ 2227 h 41906"/>
                <a:gd name="connsiteX17" fmla="*/ 43778 w 76735"/>
                <a:gd name="connsiteY17" fmla="*/ 3647 h 41906"/>
                <a:gd name="connsiteX18" fmla="*/ 45687 w 76735"/>
                <a:gd name="connsiteY18" fmla="*/ 5855 h 41906"/>
                <a:gd name="connsiteX19" fmla="*/ 48283 w 76735"/>
                <a:gd name="connsiteY19" fmla="*/ 7144 h 41906"/>
                <a:gd name="connsiteX20" fmla="*/ 53136 w 76735"/>
                <a:gd name="connsiteY20" fmla="*/ 8695 h 41906"/>
                <a:gd name="connsiteX21" fmla="*/ 55087 w 76735"/>
                <a:gd name="connsiteY21" fmla="*/ 7632 h 41906"/>
                <a:gd name="connsiteX22" fmla="*/ 57243 w 76735"/>
                <a:gd name="connsiteY22" fmla="*/ 8718 h 41906"/>
                <a:gd name="connsiteX23" fmla="*/ 58166 w 76735"/>
                <a:gd name="connsiteY23" fmla="*/ 9852 h 41906"/>
                <a:gd name="connsiteX24" fmla="*/ 61407 w 76735"/>
                <a:gd name="connsiteY24" fmla="*/ 8014 h 41906"/>
                <a:gd name="connsiteX25" fmla="*/ 63815 w 76735"/>
                <a:gd name="connsiteY25" fmla="*/ 7858 h 41906"/>
                <a:gd name="connsiteX26" fmla="*/ 65230 w 76735"/>
                <a:gd name="connsiteY26" fmla="*/ 8522 h 41906"/>
                <a:gd name="connsiteX27" fmla="*/ 69792 w 76735"/>
                <a:gd name="connsiteY27" fmla="*/ 7563 h 41906"/>
                <a:gd name="connsiteX28" fmla="*/ 73138 w 76735"/>
                <a:gd name="connsiteY28" fmla="*/ 5616 h 41906"/>
                <a:gd name="connsiteX29" fmla="*/ 74233 w 76735"/>
                <a:gd name="connsiteY29" fmla="*/ 7739 h 41906"/>
                <a:gd name="connsiteX30" fmla="*/ 76413 w 76735"/>
                <a:gd name="connsiteY30" fmla="*/ 10860 h 41906"/>
                <a:gd name="connsiteX31" fmla="*/ 72776 w 76735"/>
                <a:gd name="connsiteY31" fmla="*/ 12410 h 41906"/>
                <a:gd name="connsiteX32" fmla="*/ 69551 w 76735"/>
                <a:gd name="connsiteY32" fmla="*/ 13785 h 41906"/>
                <a:gd name="connsiteX33" fmla="*/ 68523 w 76735"/>
                <a:gd name="connsiteY33" fmla="*/ 15278 h 41906"/>
                <a:gd name="connsiteX34" fmla="*/ 65547 w 76735"/>
                <a:gd name="connsiteY34" fmla="*/ 14787 h 41906"/>
                <a:gd name="connsiteX35" fmla="*/ 64840 w 76735"/>
                <a:gd name="connsiteY35" fmla="*/ 16496 h 41906"/>
                <a:gd name="connsiteX36" fmla="*/ 60510 w 76735"/>
                <a:gd name="connsiteY36" fmla="*/ 18283 h 41906"/>
                <a:gd name="connsiteX37" fmla="*/ 58222 w 76735"/>
                <a:gd name="connsiteY37" fmla="*/ 18576 h 41906"/>
                <a:gd name="connsiteX38" fmla="*/ 57133 w 76735"/>
                <a:gd name="connsiteY38" fmla="*/ 20614 h 41906"/>
                <a:gd name="connsiteX39" fmla="*/ 58310 w 76735"/>
                <a:gd name="connsiteY39" fmla="*/ 22356 h 41906"/>
                <a:gd name="connsiteX40" fmla="*/ 57052 w 76735"/>
                <a:gd name="connsiteY40" fmla="*/ 23129 h 41906"/>
                <a:gd name="connsiteX41" fmla="*/ 59081 w 76735"/>
                <a:gd name="connsiteY41" fmla="*/ 25495 h 41906"/>
                <a:gd name="connsiteX42" fmla="*/ 56091 w 76735"/>
                <a:gd name="connsiteY42" fmla="*/ 27193 h 41906"/>
                <a:gd name="connsiteX43" fmla="*/ 53691 w 76735"/>
                <a:gd name="connsiteY43" fmla="*/ 28117 h 41906"/>
                <a:gd name="connsiteX44" fmla="*/ 53564 w 76735"/>
                <a:gd name="connsiteY44" fmla="*/ 29400 h 41906"/>
                <a:gd name="connsiteX45" fmla="*/ 49686 w 76735"/>
                <a:gd name="connsiteY45" fmla="*/ 31675 h 41906"/>
                <a:gd name="connsiteX46" fmla="*/ 48310 w 76735"/>
                <a:gd name="connsiteY46" fmla="*/ 31231 h 41906"/>
                <a:gd name="connsiteX47" fmla="*/ 47370 w 76735"/>
                <a:gd name="connsiteY47" fmla="*/ 31889 h 41906"/>
                <a:gd name="connsiteX48" fmla="*/ 43555 w 76735"/>
                <a:gd name="connsiteY48" fmla="*/ 30369 h 41906"/>
                <a:gd name="connsiteX49" fmla="*/ 41661 w 76735"/>
                <a:gd name="connsiteY49" fmla="*/ 29351 h 41906"/>
                <a:gd name="connsiteX50" fmla="*/ 41525 w 76735"/>
                <a:gd name="connsiteY50" fmla="*/ 28077 h 41906"/>
                <a:gd name="connsiteX51" fmla="*/ 39351 w 76735"/>
                <a:gd name="connsiteY51" fmla="*/ 27454 h 41906"/>
                <a:gd name="connsiteX52" fmla="*/ 38689 w 76735"/>
                <a:gd name="connsiteY52" fmla="*/ 28920 h 41906"/>
                <a:gd name="connsiteX53" fmla="*/ 32199 w 76735"/>
                <a:gd name="connsiteY53" fmla="*/ 28161 h 41906"/>
                <a:gd name="connsiteX54" fmla="*/ 32855 w 76735"/>
                <a:gd name="connsiteY54" fmla="*/ 29699 h 41906"/>
                <a:gd name="connsiteX55" fmla="*/ 31823 w 76735"/>
                <a:gd name="connsiteY55" fmla="*/ 30144 h 41906"/>
                <a:gd name="connsiteX56" fmla="*/ 29876 w 76735"/>
                <a:gd name="connsiteY56" fmla="*/ 28160 h 41906"/>
                <a:gd name="connsiteX57" fmla="*/ 27189 w 76735"/>
                <a:gd name="connsiteY57" fmla="*/ 26045 h 41906"/>
                <a:gd name="connsiteX58" fmla="*/ 6490 w 76735"/>
                <a:gd name="connsiteY58" fmla="*/ 40439 h 41906"/>
                <a:gd name="connsiteX59" fmla="*/ 0 w 76735"/>
                <a:gd name="connsiteY59" fmla="*/ 41846 h 41906"/>
                <a:gd name="connsiteX0" fmla="*/ 1077 w 77812"/>
                <a:gd name="connsiteY0" fmla="*/ 41846 h 43662"/>
                <a:gd name="connsiteX1" fmla="*/ 24125 w 77812"/>
                <a:gd name="connsiteY1" fmla="*/ 21883 h 43662"/>
                <a:gd name="connsiteX2" fmla="*/ 23156 w 77812"/>
                <a:gd name="connsiteY2" fmla="*/ 21001 h 43662"/>
                <a:gd name="connsiteX3" fmla="*/ 23186 w 77812"/>
                <a:gd name="connsiteY3" fmla="*/ 18808 h 43662"/>
                <a:gd name="connsiteX4" fmla="*/ 26375 w 77812"/>
                <a:gd name="connsiteY4" fmla="*/ 18434 h 43662"/>
                <a:gd name="connsiteX5" fmla="*/ 28058 w 77812"/>
                <a:gd name="connsiteY5" fmla="*/ 17446 h 43662"/>
                <a:gd name="connsiteX6" fmla="*/ 26564 w 77812"/>
                <a:gd name="connsiteY6" fmla="*/ 15360 h 43662"/>
                <a:gd name="connsiteX7" fmla="*/ 24846 w 77812"/>
                <a:gd name="connsiteY7" fmla="*/ 12684 h 43662"/>
                <a:gd name="connsiteX8" fmla="*/ 28819 w 77812"/>
                <a:gd name="connsiteY8" fmla="*/ 12575 h 43662"/>
                <a:gd name="connsiteX9" fmla="*/ 26983 w 77812"/>
                <a:gd name="connsiteY9" fmla="*/ 9453 h 43662"/>
                <a:gd name="connsiteX10" fmla="*/ 29989 w 77812"/>
                <a:gd name="connsiteY10" fmla="*/ 7448 h 43662"/>
                <a:gd name="connsiteX11" fmla="*/ 30061 w 77812"/>
                <a:gd name="connsiteY11" fmla="*/ 5448 h 43662"/>
                <a:gd name="connsiteX12" fmla="*/ 27291 w 77812"/>
                <a:gd name="connsiteY12" fmla="*/ 3248 h 43662"/>
                <a:gd name="connsiteX13" fmla="*/ 29393 w 77812"/>
                <a:gd name="connsiteY13" fmla="*/ 8 h 43662"/>
                <a:gd name="connsiteX14" fmla="*/ 34875 w 77812"/>
                <a:gd name="connsiteY14" fmla="*/ 2291 h 43662"/>
                <a:gd name="connsiteX15" fmla="*/ 38088 w 77812"/>
                <a:gd name="connsiteY15" fmla="*/ 2610 h 43662"/>
                <a:gd name="connsiteX16" fmla="*/ 41621 w 77812"/>
                <a:gd name="connsiteY16" fmla="*/ 2227 h 43662"/>
                <a:gd name="connsiteX17" fmla="*/ 44855 w 77812"/>
                <a:gd name="connsiteY17" fmla="*/ 3647 h 43662"/>
                <a:gd name="connsiteX18" fmla="*/ 46764 w 77812"/>
                <a:gd name="connsiteY18" fmla="*/ 5855 h 43662"/>
                <a:gd name="connsiteX19" fmla="*/ 49360 w 77812"/>
                <a:gd name="connsiteY19" fmla="*/ 7144 h 43662"/>
                <a:gd name="connsiteX20" fmla="*/ 54213 w 77812"/>
                <a:gd name="connsiteY20" fmla="*/ 8695 h 43662"/>
                <a:gd name="connsiteX21" fmla="*/ 56164 w 77812"/>
                <a:gd name="connsiteY21" fmla="*/ 7632 h 43662"/>
                <a:gd name="connsiteX22" fmla="*/ 58320 w 77812"/>
                <a:gd name="connsiteY22" fmla="*/ 8718 h 43662"/>
                <a:gd name="connsiteX23" fmla="*/ 59243 w 77812"/>
                <a:gd name="connsiteY23" fmla="*/ 9852 h 43662"/>
                <a:gd name="connsiteX24" fmla="*/ 62484 w 77812"/>
                <a:gd name="connsiteY24" fmla="*/ 8014 h 43662"/>
                <a:gd name="connsiteX25" fmla="*/ 64892 w 77812"/>
                <a:gd name="connsiteY25" fmla="*/ 7858 h 43662"/>
                <a:gd name="connsiteX26" fmla="*/ 66307 w 77812"/>
                <a:gd name="connsiteY26" fmla="*/ 8522 h 43662"/>
                <a:gd name="connsiteX27" fmla="*/ 70869 w 77812"/>
                <a:gd name="connsiteY27" fmla="*/ 7563 h 43662"/>
                <a:gd name="connsiteX28" fmla="*/ 74215 w 77812"/>
                <a:gd name="connsiteY28" fmla="*/ 5616 h 43662"/>
                <a:gd name="connsiteX29" fmla="*/ 75310 w 77812"/>
                <a:gd name="connsiteY29" fmla="*/ 7739 h 43662"/>
                <a:gd name="connsiteX30" fmla="*/ 77490 w 77812"/>
                <a:gd name="connsiteY30" fmla="*/ 10860 h 43662"/>
                <a:gd name="connsiteX31" fmla="*/ 73853 w 77812"/>
                <a:gd name="connsiteY31" fmla="*/ 12410 h 43662"/>
                <a:gd name="connsiteX32" fmla="*/ 70628 w 77812"/>
                <a:gd name="connsiteY32" fmla="*/ 13785 h 43662"/>
                <a:gd name="connsiteX33" fmla="*/ 69600 w 77812"/>
                <a:gd name="connsiteY33" fmla="*/ 15278 h 43662"/>
                <a:gd name="connsiteX34" fmla="*/ 66624 w 77812"/>
                <a:gd name="connsiteY34" fmla="*/ 14787 h 43662"/>
                <a:gd name="connsiteX35" fmla="*/ 65917 w 77812"/>
                <a:gd name="connsiteY35" fmla="*/ 16496 h 43662"/>
                <a:gd name="connsiteX36" fmla="*/ 61587 w 77812"/>
                <a:gd name="connsiteY36" fmla="*/ 18283 h 43662"/>
                <a:gd name="connsiteX37" fmla="*/ 59299 w 77812"/>
                <a:gd name="connsiteY37" fmla="*/ 18576 h 43662"/>
                <a:gd name="connsiteX38" fmla="*/ 58210 w 77812"/>
                <a:gd name="connsiteY38" fmla="*/ 20614 h 43662"/>
                <a:gd name="connsiteX39" fmla="*/ 59387 w 77812"/>
                <a:gd name="connsiteY39" fmla="*/ 22356 h 43662"/>
                <a:gd name="connsiteX40" fmla="*/ 58129 w 77812"/>
                <a:gd name="connsiteY40" fmla="*/ 23129 h 43662"/>
                <a:gd name="connsiteX41" fmla="*/ 60158 w 77812"/>
                <a:gd name="connsiteY41" fmla="*/ 25495 h 43662"/>
                <a:gd name="connsiteX42" fmla="*/ 57168 w 77812"/>
                <a:gd name="connsiteY42" fmla="*/ 27193 h 43662"/>
                <a:gd name="connsiteX43" fmla="*/ 54768 w 77812"/>
                <a:gd name="connsiteY43" fmla="*/ 28117 h 43662"/>
                <a:gd name="connsiteX44" fmla="*/ 54641 w 77812"/>
                <a:gd name="connsiteY44" fmla="*/ 29400 h 43662"/>
                <a:gd name="connsiteX45" fmla="*/ 50763 w 77812"/>
                <a:gd name="connsiteY45" fmla="*/ 31675 h 43662"/>
                <a:gd name="connsiteX46" fmla="*/ 49387 w 77812"/>
                <a:gd name="connsiteY46" fmla="*/ 31231 h 43662"/>
                <a:gd name="connsiteX47" fmla="*/ 48447 w 77812"/>
                <a:gd name="connsiteY47" fmla="*/ 31889 h 43662"/>
                <a:gd name="connsiteX48" fmla="*/ 44632 w 77812"/>
                <a:gd name="connsiteY48" fmla="*/ 30369 h 43662"/>
                <a:gd name="connsiteX49" fmla="*/ 42738 w 77812"/>
                <a:gd name="connsiteY49" fmla="*/ 29351 h 43662"/>
                <a:gd name="connsiteX50" fmla="*/ 42602 w 77812"/>
                <a:gd name="connsiteY50" fmla="*/ 28077 h 43662"/>
                <a:gd name="connsiteX51" fmla="*/ 40428 w 77812"/>
                <a:gd name="connsiteY51" fmla="*/ 27454 h 43662"/>
                <a:gd name="connsiteX52" fmla="*/ 39766 w 77812"/>
                <a:gd name="connsiteY52" fmla="*/ 28920 h 43662"/>
                <a:gd name="connsiteX53" fmla="*/ 33276 w 77812"/>
                <a:gd name="connsiteY53" fmla="*/ 28161 h 43662"/>
                <a:gd name="connsiteX54" fmla="*/ 33932 w 77812"/>
                <a:gd name="connsiteY54" fmla="*/ 29699 h 43662"/>
                <a:gd name="connsiteX55" fmla="*/ 32900 w 77812"/>
                <a:gd name="connsiteY55" fmla="*/ 30144 h 43662"/>
                <a:gd name="connsiteX56" fmla="*/ 30953 w 77812"/>
                <a:gd name="connsiteY56" fmla="*/ 28160 h 43662"/>
                <a:gd name="connsiteX57" fmla="*/ 28266 w 77812"/>
                <a:gd name="connsiteY57" fmla="*/ 26045 h 43662"/>
                <a:gd name="connsiteX58" fmla="*/ 7567 w 77812"/>
                <a:gd name="connsiteY58" fmla="*/ 40439 h 43662"/>
                <a:gd name="connsiteX59" fmla="*/ 4308 w 77812"/>
                <a:gd name="connsiteY59" fmla="*/ 42730 h 43662"/>
                <a:gd name="connsiteX60" fmla="*/ 1077 w 77812"/>
                <a:gd name="connsiteY60" fmla="*/ 41846 h 43662"/>
                <a:gd name="connsiteX0" fmla="*/ 1038 w 78072"/>
                <a:gd name="connsiteY0" fmla="*/ 39558 h 42808"/>
                <a:gd name="connsiteX1" fmla="*/ 24385 w 78072"/>
                <a:gd name="connsiteY1" fmla="*/ 21883 h 42808"/>
                <a:gd name="connsiteX2" fmla="*/ 23416 w 78072"/>
                <a:gd name="connsiteY2" fmla="*/ 21001 h 42808"/>
                <a:gd name="connsiteX3" fmla="*/ 23446 w 78072"/>
                <a:gd name="connsiteY3" fmla="*/ 18808 h 42808"/>
                <a:gd name="connsiteX4" fmla="*/ 26635 w 78072"/>
                <a:gd name="connsiteY4" fmla="*/ 18434 h 42808"/>
                <a:gd name="connsiteX5" fmla="*/ 28318 w 78072"/>
                <a:gd name="connsiteY5" fmla="*/ 17446 h 42808"/>
                <a:gd name="connsiteX6" fmla="*/ 26824 w 78072"/>
                <a:gd name="connsiteY6" fmla="*/ 15360 h 42808"/>
                <a:gd name="connsiteX7" fmla="*/ 25106 w 78072"/>
                <a:gd name="connsiteY7" fmla="*/ 12684 h 42808"/>
                <a:gd name="connsiteX8" fmla="*/ 29079 w 78072"/>
                <a:gd name="connsiteY8" fmla="*/ 12575 h 42808"/>
                <a:gd name="connsiteX9" fmla="*/ 27243 w 78072"/>
                <a:gd name="connsiteY9" fmla="*/ 9453 h 42808"/>
                <a:gd name="connsiteX10" fmla="*/ 30249 w 78072"/>
                <a:gd name="connsiteY10" fmla="*/ 7448 h 42808"/>
                <a:gd name="connsiteX11" fmla="*/ 30321 w 78072"/>
                <a:gd name="connsiteY11" fmla="*/ 5448 h 42808"/>
                <a:gd name="connsiteX12" fmla="*/ 27551 w 78072"/>
                <a:gd name="connsiteY12" fmla="*/ 3248 h 42808"/>
                <a:gd name="connsiteX13" fmla="*/ 29653 w 78072"/>
                <a:gd name="connsiteY13" fmla="*/ 8 h 42808"/>
                <a:gd name="connsiteX14" fmla="*/ 35135 w 78072"/>
                <a:gd name="connsiteY14" fmla="*/ 2291 h 42808"/>
                <a:gd name="connsiteX15" fmla="*/ 38348 w 78072"/>
                <a:gd name="connsiteY15" fmla="*/ 2610 h 42808"/>
                <a:gd name="connsiteX16" fmla="*/ 41881 w 78072"/>
                <a:gd name="connsiteY16" fmla="*/ 2227 h 42808"/>
                <a:gd name="connsiteX17" fmla="*/ 45115 w 78072"/>
                <a:gd name="connsiteY17" fmla="*/ 3647 h 42808"/>
                <a:gd name="connsiteX18" fmla="*/ 47024 w 78072"/>
                <a:gd name="connsiteY18" fmla="*/ 5855 h 42808"/>
                <a:gd name="connsiteX19" fmla="*/ 49620 w 78072"/>
                <a:gd name="connsiteY19" fmla="*/ 7144 h 42808"/>
                <a:gd name="connsiteX20" fmla="*/ 54473 w 78072"/>
                <a:gd name="connsiteY20" fmla="*/ 8695 h 42808"/>
                <a:gd name="connsiteX21" fmla="*/ 56424 w 78072"/>
                <a:gd name="connsiteY21" fmla="*/ 7632 h 42808"/>
                <a:gd name="connsiteX22" fmla="*/ 58580 w 78072"/>
                <a:gd name="connsiteY22" fmla="*/ 8718 h 42808"/>
                <a:gd name="connsiteX23" fmla="*/ 59503 w 78072"/>
                <a:gd name="connsiteY23" fmla="*/ 9852 h 42808"/>
                <a:gd name="connsiteX24" fmla="*/ 62744 w 78072"/>
                <a:gd name="connsiteY24" fmla="*/ 8014 h 42808"/>
                <a:gd name="connsiteX25" fmla="*/ 65152 w 78072"/>
                <a:gd name="connsiteY25" fmla="*/ 7858 h 42808"/>
                <a:gd name="connsiteX26" fmla="*/ 66567 w 78072"/>
                <a:gd name="connsiteY26" fmla="*/ 8522 h 42808"/>
                <a:gd name="connsiteX27" fmla="*/ 71129 w 78072"/>
                <a:gd name="connsiteY27" fmla="*/ 7563 h 42808"/>
                <a:gd name="connsiteX28" fmla="*/ 74475 w 78072"/>
                <a:gd name="connsiteY28" fmla="*/ 5616 h 42808"/>
                <a:gd name="connsiteX29" fmla="*/ 75570 w 78072"/>
                <a:gd name="connsiteY29" fmla="*/ 7739 h 42808"/>
                <a:gd name="connsiteX30" fmla="*/ 77750 w 78072"/>
                <a:gd name="connsiteY30" fmla="*/ 10860 h 42808"/>
                <a:gd name="connsiteX31" fmla="*/ 74113 w 78072"/>
                <a:gd name="connsiteY31" fmla="*/ 12410 h 42808"/>
                <a:gd name="connsiteX32" fmla="*/ 70888 w 78072"/>
                <a:gd name="connsiteY32" fmla="*/ 13785 h 42808"/>
                <a:gd name="connsiteX33" fmla="*/ 69860 w 78072"/>
                <a:gd name="connsiteY33" fmla="*/ 15278 h 42808"/>
                <a:gd name="connsiteX34" fmla="*/ 66884 w 78072"/>
                <a:gd name="connsiteY34" fmla="*/ 14787 h 42808"/>
                <a:gd name="connsiteX35" fmla="*/ 66177 w 78072"/>
                <a:gd name="connsiteY35" fmla="*/ 16496 h 42808"/>
                <a:gd name="connsiteX36" fmla="*/ 61847 w 78072"/>
                <a:gd name="connsiteY36" fmla="*/ 18283 h 42808"/>
                <a:gd name="connsiteX37" fmla="*/ 59559 w 78072"/>
                <a:gd name="connsiteY37" fmla="*/ 18576 h 42808"/>
                <a:gd name="connsiteX38" fmla="*/ 58470 w 78072"/>
                <a:gd name="connsiteY38" fmla="*/ 20614 h 42808"/>
                <a:gd name="connsiteX39" fmla="*/ 59647 w 78072"/>
                <a:gd name="connsiteY39" fmla="*/ 22356 h 42808"/>
                <a:gd name="connsiteX40" fmla="*/ 58389 w 78072"/>
                <a:gd name="connsiteY40" fmla="*/ 23129 h 42808"/>
                <a:gd name="connsiteX41" fmla="*/ 60418 w 78072"/>
                <a:gd name="connsiteY41" fmla="*/ 25495 h 42808"/>
                <a:gd name="connsiteX42" fmla="*/ 57428 w 78072"/>
                <a:gd name="connsiteY42" fmla="*/ 27193 h 42808"/>
                <a:gd name="connsiteX43" fmla="*/ 55028 w 78072"/>
                <a:gd name="connsiteY43" fmla="*/ 28117 h 42808"/>
                <a:gd name="connsiteX44" fmla="*/ 54901 w 78072"/>
                <a:gd name="connsiteY44" fmla="*/ 29400 h 42808"/>
                <a:gd name="connsiteX45" fmla="*/ 51023 w 78072"/>
                <a:gd name="connsiteY45" fmla="*/ 31675 h 42808"/>
                <a:gd name="connsiteX46" fmla="*/ 49647 w 78072"/>
                <a:gd name="connsiteY46" fmla="*/ 31231 h 42808"/>
                <a:gd name="connsiteX47" fmla="*/ 48707 w 78072"/>
                <a:gd name="connsiteY47" fmla="*/ 31889 h 42808"/>
                <a:gd name="connsiteX48" fmla="*/ 44892 w 78072"/>
                <a:gd name="connsiteY48" fmla="*/ 30369 h 42808"/>
                <a:gd name="connsiteX49" fmla="*/ 42998 w 78072"/>
                <a:gd name="connsiteY49" fmla="*/ 29351 h 42808"/>
                <a:gd name="connsiteX50" fmla="*/ 42862 w 78072"/>
                <a:gd name="connsiteY50" fmla="*/ 28077 h 42808"/>
                <a:gd name="connsiteX51" fmla="*/ 40688 w 78072"/>
                <a:gd name="connsiteY51" fmla="*/ 27454 h 42808"/>
                <a:gd name="connsiteX52" fmla="*/ 40026 w 78072"/>
                <a:gd name="connsiteY52" fmla="*/ 28920 h 42808"/>
                <a:gd name="connsiteX53" fmla="*/ 33536 w 78072"/>
                <a:gd name="connsiteY53" fmla="*/ 28161 h 42808"/>
                <a:gd name="connsiteX54" fmla="*/ 34192 w 78072"/>
                <a:gd name="connsiteY54" fmla="*/ 29699 h 42808"/>
                <a:gd name="connsiteX55" fmla="*/ 33160 w 78072"/>
                <a:gd name="connsiteY55" fmla="*/ 30144 h 42808"/>
                <a:gd name="connsiteX56" fmla="*/ 31213 w 78072"/>
                <a:gd name="connsiteY56" fmla="*/ 28160 h 42808"/>
                <a:gd name="connsiteX57" fmla="*/ 28526 w 78072"/>
                <a:gd name="connsiteY57" fmla="*/ 26045 h 42808"/>
                <a:gd name="connsiteX58" fmla="*/ 7827 w 78072"/>
                <a:gd name="connsiteY58" fmla="*/ 40439 h 42808"/>
                <a:gd name="connsiteX59" fmla="*/ 4568 w 78072"/>
                <a:gd name="connsiteY59" fmla="*/ 42730 h 42808"/>
                <a:gd name="connsiteX60" fmla="*/ 1038 w 78072"/>
                <a:gd name="connsiteY60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24385 w 78072"/>
                <a:gd name="connsiteY2" fmla="*/ 21883 h 42808"/>
                <a:gd name="connsiteX3" fmla="*/ 23416 w 78072"/>
                <a:gd name="connsiteY3" fmla="*/ 21001 h 42808"/>
                <a:gd name="connsiteX4" fmla="*/ 23446 w 78072"/>
                <a:gd name="connsiteY4" fmla="*/ 18808 h 42808"/>
                <a:gd name="connsiteX5" fmla="*/ 26635 w 78072"/>
                <a:gd name="connsiteY5" fmla="*/ 18434 h 42808"/>
                <a:gd name="connsiteX6" fmla="*/ 28318 w 78072"/>
                <a:gd name="connsiteY6" fmla="*/ 17446 h 42808"/>
                <a:gd name="connsiteX7" fmla="*/ 26824 w 78072"/>
                <a:gd name="connsiteY7" fmla="*/ 15360 h 42808"/>
                <a:gd name="connsiteX8" fmla="*/ 25106 w 78072"/>
                <a:gd name="connsiteY8" fmla="*/ 12684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24385 w 78072"/>
                <a:gd name="connsiteY3" fmla="*/ 21883 h 42808"/>
                <a:gd name="connsiteX4" fmla="*/ 23416 w 78072"/>
                <a:gd name="connsiteY4" fmla="*/ 21001 h 42808"/>
                <a:gd name="connsiteX5" fmla="*/ 23446 w 78072"/>
                <a:gd name="connsiteY5" fmla="*/ 18808 h 42808"/>
                <a:gd name="connsiteX6" fmla="*/ 26635 w 78072"/>
                <a:gd name="connsiteY6" fmla="*/ 18434 h 42808"/>
                <a:gd name="connsiteX7" fmla="*/ 28318 w 78072"/>
                <a:gd name="connsiteY7" fmla="*/ 17446 h 42808"/>
                <a:gd name="connsiteX8" fmla="*/ 26824 w 78072"/>
                <a:gd name="connsiteY8" fmla="*/ 15360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24385 w 78072"/>
                <a:gd name="connsiteY4" fmla="*/ 21883 h 42808"/>
                <a:gd name="connsiteX5" fmla="*/ 23416 w 78072"/>
                <a:gd name="connsiteY5" fmla="*/ 21001 h 42808"/>
                <a:gd name="connsiteX6" fmla="*/ 23446 w 78072"/>
                <a:gd name="connsiteY6" fmla="*/ 18808 h 42808"/>
                <a:gd name="connsiteX7" fmla="*/ 26635 w 78072"/>
                <a:gd name="connsiteY7" fmla="*/ 18434 h 42808"/>
                <a:gd name="connsiteX8" fmla="*/ 28318 w 78072"/>
                <a:gd name="connsiteY8" fmla="*/ 17446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24385 w 78072"/>
                <a:gd name="connsiteY5" fmla="*/ 2188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1931 w 78072"/>
                <a:gd name="connsiteY10" fmla="*/ 930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46645 h 49895"/>
                <a:gd name="connsiteX1" fmla="*/ 5125 w 78072"/>
                <a:gd name="connsiteY1" fmla="*/ 46079 h 49895"/>
                <a:gd name="connsiteX2" fmla="*/ 6504 w 78072"/>
                <a:gd name="connsiteY2" fmla="*/ 42345 h 49895"/>
                <a:gd name="connsiteX3" fmla="*/ 8300 w 78072"/>
                <a:gd name="connsiteY3" fmla="*/ 37048 h 49895"/>
                <a:gd name="connsiteX4" fmla="*/ 14114 w 78072"/>
                <a:gd name="connsiteY4" fmla="*/ 33006 h 49895"/>
                <a:gd name="connsiteX5" fmla="*/ 16614 w 78072"/>
                <a:gd name="connsiteY5" fmla="*/ 25900 h 49895"/>
                <a:gd name="connsiteX6" fmla="*/ 17315 w 78072"/>
                <a:gd name="connsiteY6" fmla="*/ 22406 h 49895"/>
                <a:gd name="connsiteX7" fmla="*/ 22317 w 78072"/>
                <a:gd name="connsiteY7" fmla="*/ 18133 h 49895"/>
                <a:gd name="connsiteX8" fmla="*/ 24386 w 78072"/>
                <a:gd name="connsiteY8" fmla="*/ 15466 h 49895"/>
                <a:gd name="connsiteX9" fmla="*/ 24302 w 78072"/>
                <a:gd name="connsiteY9" fmla="*/ 11846 h 49895"/>
                <a:gd name="connsiteX10" fmla="*/ 21931 w 78072"/>
                <a:gd name="connsiteY10" fmla="*/ 8017 h 49895"/>
                <a:gd name="connsiteX11" fmla="*/ 27380 w 78072"/>
                <a:gd name="connsiteY11" fmla="*/ 47 h 49895"/>
                <a:gd name="connsiteX12" fmla="*/ 30321 w 78072"/>
                <a:gd name="connsiteY12" fmla="*/ 12535 h 49895"/>
                <a:gd name="connsiteX13" fmla="*/ 27551 w 78072"/>
                <a:gd name="connsiteY13" fmla="*/ 10335 h 49895"/>
                <a:gd name="connsiteX14" fmla="*/ 29653 w 78072"/>
                <a:gd name="connsiteY14" fmla="*/ 7095 h 49895"/>
                <a:gd name="connsiteX15" fmla="*/ 35135 w 78072"/>
                <a:gd name="connsiteY15" fmla="*/ 9378 h 49895"/>
                <a:gd name="connsiteX16" fmla="*/ 38348 w 78072"/>
                <a:gd name="connsiteY16" fmla="*/ 9697 h 49895"/>
                <a:gd name="connsiteX17" fmla="*/ 41881 w 78072"/>
                <a:gd name="connsiteY17" fmla="*/ 9314 h 49895"/>
                <a:gd name="connsiteX18" fmla="*/ 45115 w 78072"/>
                <a:gd name="connsiteY18" fmla="*/ 10734 h 49895"/>
                <a:gd name="connsiteX19" fmla="*/ 47024 w 78072"/>
                <a:gd name="connsiteY19" fmla="*/ 12942 h 49895"/>
                <a:gd name="connsiteX20" fmla="*/ 49620 w 78072"/>
                <a:gd name="connsiteY20" fmla="*/ 14231 h 49895"/>
                <a:gd name="connsiteX21" fmla="*/ 54473 w 78072"/>
                <a:gd name="connsiteY21" fmla="*/ 15782 h 49895"/>
                <a:gd name="connsiteX22" fmla="*/ 56424 w 78072"/>
                <a:gd name="connsiteY22" fmla="*/ 14719 h 49895"/>
                <a:gd name="connsiteX23" fmla="*/ 58580 w 78072"/>
                <a:gd name="connsiteY23" fmla="*/ 15805 h 49895"/>
                <a:gd name="connsiteX24" fmla="*/ 59503 w 78072"/>
                <a:gd name="connsiteY24" fmla="*/ 16939 h 49895"/>
                <a:gd name="connsiteX25" fmla="*/ 62744 w 78072"/>
                <a:gd name="connsiteY25" fmla="*/ 15101 h 49895"/>
                <a:gd name="connsiteX26" fmla="*/ 65152 w 78072"/>
                <a:gd name="connsiteY26" fmla="*/ 14945 h 49895"/>
                <a:gd name="connsiteX27" fmla="*/ 66567 w 78072"/>
                <a:gd name="connsiteY27" fmla="*/ 15609 h 49895"/>
                <a:gd name="connsiteX28" fmla="*/ 71129 w 78072"/>
                <a:gd name="connsiteY28" fmla="*/ 14650 h 49895"/>
                <a:gd name="connsiteX29" fmla="*/ 74475 w 78072"/>
                <a:gd name="connsiteY29" fmla="*/ 12703 h 49895"/>
                <a:gd name="connsiteX30" fmla="*/ 75570 w 78072"/>
                <a:gd name="connsiteY30" fmla="*/ 14826 h 49895"/>
                <a:gd name="connsiteX31" fmla="*/ 77750 w 78072"/>
                <a:gd name="connsiteY31" fmla="*/ 17947 h 49895"/>
                <a:gd name="connsiteX32" fmla="*/ 74113 w 78072"/>
                <a:gd name="connsiteY32" fmla="*/ 19497 h 49895"/>
                <a:gd name="connsiteX33" fmla="*/ 70888 w 78072"/>
                <a:gd name="connsiteY33" fmla="*/ 20872 h 49895"/>
                <a:gd name="connsiteX34" fmla="*/ 69860 w 78072"/>
                <a:gd name="connsiteY34" fmla="*/ 22365 h 49895"/>
                <a:gd name="connsiteX35" fmla="*/ 66884 w 78072"/>
                <a:gd name="connsiteY35" fmla="*/ 21874 h 49895"/>
                <a:gd name="connsiteX36" fmla="*/ 66177 w 78072"/>
                <a:gd name="connsiteY36" fmla="*/ 23583 h 49895"/>
                <a:gd name="connsiteX37" fmla="*/ 61847 w 78072"/>
                <a:gd name="connsiteY37" fmla="*/ 25370 h 49895"/>
                <a:gd name="connsiteX38" fmla="*/ 59559 w 78072"/>
                <a:gd name="connsiteY38" fmla="*/ 25663 h 49895"/>
                <a:gd name="connsiteX39" fmla="*/ 58470 w 78072"/>
                <a:gd name="connsiteY39" fmla="*/ 27701 h 49895"/>
                <a:gd name="connsiteX40" fmla="*/ 59647 w 78072"/>
                <a:gd name="connsiteY40" fmla="*/ 29443 h 49895"/>
                <a:gd name="connsiteX41" fmla="*/ 58389 w 78072"/>
                <a:gd name="connsiteY41" fmla="*/ 30216 h 49895"/>
                <a:gd name="connsiteX42" fmla="*/ 60418 w 78072"/>
                <a:gd name="connsiteY42" fmla="*/ 32582 h 49895"/>
                <a:gd name="connsiteX43" fmla="*/ 57428 w 78072"/>
                <a:gd name="connsiteY43" fmla="*/ 34280 h 49895"/>
                <a:gd name="connsiteX44" fmla="*/ 55028 w 78072"/>
                <a:gd name="connsiteY44" fmla="*/ 35204 h 49895"/>
                <a:gd name="connsiteX45" fmla="*/ 54901 w 78072"/>
                <a:gd name="connsiteY45" fmla="*/ 36487 h 49895"/>
                <a:gd name="connsiteX46" fmla="*/ 51023 w 78072"/>
                <a:gd name="connsiteY46" fmla="*/ 38762 h 49895"/>
                <a:gd name="connsiteX47" fmla="*/ 49647 w 78072"/>
                <a:gd name="connsiteY47" fmla="*/ 38318 h 49895"/>
                <a:gd name="connsiteX48" fmla="*/ 48707 w 78072"/>
                <a:gd name="connsiteY48" fmla="*/ 38976 h 49895"/>
                <a:gd name="connsiteX49" fmla="*/ 44892 w 78072"/>
                <a:gd name="connsiteY49" fmla="*/ 37456 h 49895"/>
                <a:gd name="connsiteX50" fmla="*/ 42998 w 78072"/>
                <a:gd name="connsiteY50" fmla="*/ 36438 h 49895"/>
                <a:gd name="connsiteX51" fmla="*/ 42862 w 78072"/>
                <a:gd name="connsiteY51" fmla="*/ 35164 h 49895"/>
                <a:gd name="connsiteX52" fmla="*/ 40688 w 78072"/>
                <a:gd name="connsiteY52" fmla="*/ 34541 h 49895"/>
                <a:gd name="connsiteX53" fmla="*/ 40026 w 78072"/>
                <a:gd name="connsiteY53" fmla="*/ 36007 h 49895"/>
                <a:gd name="connsiteX54" fmla="*/ 33536 w 78072"/>
                <a:gd name="connsiteY54" fmla="*/ 35248 h 49895"/>
                <a:gd name="connsiteX55" fmla="*/ 34192 w 78072"/>
                <a:gd name="connsiteY55" fmla="*/ 36786 h 49895"/>
                <a:gd name="connsiteX56" fmla="*/ 33160 w 78072"/>
                <a:gd name="connsiteY56" fmla="*/ 37231 h 49895"/>
                <a:gd name="connsiteX57" fmla="*/ 31213 w 78072"/>
                <a:gd name="connsiteY57" fmla="*/ 35247 h 49895"/>
                <a:gd name="connsiteX58" fmla="*/ 28526 w 78072"/>
                <a:gd name="connsiteY58" fmla="*/ 33132 h 49895"/>
                <a:gd name="connsiteX59" fmla="*/ 7827 w 78072"/>
                <a:gd name="connsiteY59" fmla="*/ 47526 h 49895"/>
                <a:gd name="connsiteX60" fmla="*/ 4568 w 78072"/>
                <a:gd name="connsiteY60" fmla="*/ 49817 h 49895"/>
                <a:gd name="connsiteX61" fmla="*/ 1038 w 78072"/>
                <a:gd name="connsiteY61" fmla="*/ 46645 h 49895"/>
                <a:gd name="connsiteX0" fmla="*/ 1038 w 78072"/>
                <a:gd name="connsiteY0" fmla="*/ 46721 h 49971"/>
                <a:gd name="connsiteX1" fmla="*/ 5125 w 78072"/>
                <a:gd name="connsiteY1" fmla="*/ 46155 h 49971"/>
                <a:gd name="connsiteX2" fmla="*/ 6504 w 78072"/>
                <a:gd name="connsiteY2" fmla="*/ 42421 h 49971"/>
                <a:gd name="connsiteX3" fmla="*/ 8300 w 78072"/>
                <a:gd name="connsiteY3" fmla="*/ 37124 h 49971"/>
                <a:gd name="connsiteX4" fmla="*/ 14114 w 78072"/>
                <a:gd name="connsiteY4" fmla="*/ 33082 h 49971"/>
                <a:gd name="connsiteX5" fmla="*/ 16614 w 78072"/>
                <a:gd name="connsiteY5" fmla="*/ 25976 h 49971"/>
                <a:gd name="connsiteX6" fmla="*/ 17315 w 78072"/>
                <a:gd name="connsiteY6" fmla="*/ 22482 h 49971"/>
                <a:gd name="connsiteX7" fmla="*/ 22317 w 78072"/>
                <a:gd name="connsiteY7" fmla="*/ 18209 h 49971"/>
                <a:gd name="connsiteX8" fmla="*/ 24386 w 78072"/>
                <a:gd name="connsiteY8" fmla="*/ 15542 h 49971"/>
                <a:gd name="connsiteX9" fmla="*/ 24302 w 78072"/>
                <a:gd name="connsiteY9" fmla="*/ 11922 h 49971"/>
                <a:gd name="connsiteX10" fmla="*/ 21931 w 78072"/>
                <a:gd name="connsiteY10" fmla="*/ 8093 h 49971"/>
                <a:gd name="connsiteX11" fmla="*/ 27380 w 78072"/>
                <a:gd name="connsiteY11" fmla="*/ 123 h 49971"/>
                <a:gd name="connsiteX12" fmla="*/ 32191 w 78072"/>
                <a:gd name="connsiteY12" fmla="*/ 3748 h 49971"/>
                <a:gd name="connsiteX13" fmla="*/ 27551 w 78072"/>
                <a:gd name="connsiteY13" fmla="*/ 10411 h 49971"/>
                <a:gd name="connsiteX14" fmla="*/ 29653 w 78072"/>
                <a:gd name="connsiteY14" fmla="*/ 7171 h 49971"/>
                <a:gd name="connsiteX15" fmla="*/ 35135 w 78072"/>
                <a:gd name="connsiteY15" fmla="*/ 9454 h 49971"/>
                <a:gd name="connsiteX16" fmla="*/ 38348 w 78072"/>
                <a:gd name="connsiteY16" fmla="*/ 9773 h 49971"/>
                <a:gd name="connsiteX17" fmla="*/ 41881 w 78072"/>
                <a:gd name="connsiteY17" fmla="*/ 9390 h 49971"/>
                <a:gd name="connsiteX18" fmla="*/ 45115 w 78072"/>
                <a:gd name="connsiteY18" fmla="*/ 10810 h 49971"/>
                <a:gd name="connsiteX19" fmla="*/ 47024 w 78072"/>
                <a:gd name="connsiteY19" fmla="*/ 13018 h 49971"/>
                <a:gd name="connsiteX20" fmla="*/ 49620 w 78072"/>
                <a:gd name="connsiteY20" fmla="*/ 14307 h 49971"/>
                <a:gd name="connsiteX21" fmla="*/ 54473 w 78072"/>
                <a:gd name="connsiteY21" fmla="*/ 15858 h 49971"/>
                <a:gd name="connsiteX22" fmla="*/ 56424 w 78072"/>
                <a:gd name="connsiteY22" fmla="*/ 14795 h 49971"/>
                <a:gd name="connsiteX23" fmla="*/ 58580 w 78072"/>
                <a:gd name="connsiteY23" fmla="*/ 15881 h 49971"/>
                <a:gd name="connsiteX24" fmla="*/ 59503 w 78072"/>
                <a:gd name="connsiteY24" fmla="*/ 17015 h 49971"/>
                <a:gd name="connsiteX25" fmla="*/ 62744 w 78072"/>
                <a:gd name="connsiteY25" fmla="*/ 15177 h 49971"/>
                <a:gd name="connsiteX26" fmla="*/ 65152 w 78072"/>
                <a:gd name="connsiteY26" fmla="*/ 15021 h 49971"/>
                <a:gd name="connsiteX27" fmla="*/ 66567 w 78072"/>
                <a:gd name="connsiteY27" fmla="*/ 15685 h 49971"/>
                <a:gd name="connsiteX28" fmla="*/ 71129 w 78072"/>
                <a:gd name="connsiteY28" fmla="*/ 14726 h 49971"/>
                <a:gd name="connsiteX29" fmla="*/ 74475 w 78072"/>
                <a:gd name="connsiteY29" fmla="*/ 12779 h 49971"/>
                <a:gd name="connsiteX30" fmla="*/ 75570 w 78072"/>
                <a:gd name="connsiteY30" fmla="*/ 14902 h 49971"/>
                <a:gd name="connsiteX31" fmla="*/ 77750 w 78072"/>
                <a:gd name="connsiteY31" fmla="*/ 18023 h 49971"/>
                <a:gd name="connsiteX32" fmla="*/ 74113 w 78072"/>
                <a:gd name="connsiteY32" fmla="*/ 19573 h 49971"/>
                <a:gd name="connsiteX33" fmla="*/ 70888 w 78072"/>
                <a:gd name="connsiteY33" fmla="*/ 20948 h 49971"/>
                <a:gd name="connsiteX34" fmla="*/ 69860 w 78072"/>
                <a:gd name="connsiteY34" fmla="*/ 22441 h 49971"/>
                <a:gd name="connsiteX35" fmla="*/ 66884 w 78072"/>
                <a:gd name="connsiteY35" fmla="*/ 21950 h 49971"/>
                <a:gd name="connsiteX36" fmla="*/ 66177 w 78072"/>
                <a:gd name="connsiteY36" fmla="*/ 23659 h 49971"/>
                <a:gd name="connsiteX37" fmla="*/ 61847 w 78072"/>
                <a:gd name="connsiteY37" fmla="*/ 25446 h 49971"/>
                <a:gd name="connsiteX38" fmla="*/ 59559 w 78072"/>
                <a:gd name="connsiteY38" fmla="*/ 25739 h 49971"/>
                <a:gd name="connsiteX39" fmla="*/ 58470 w 78072"/>
                <a:gd name="connsiteY39" fmla="*/ 27777 h 49971"/>
                <a:gd name="connsiteX40" fmla="*/ 59647 w 78072"/>
                <a:gd name="connsiteY40" fmla="*/ 29519 h 49971"/>
                <a:gd name="connsiteX41" fmla="*/ 58389 w 78072"/>
                <a:gd name="connsiteY41" fmla="*/ 30292 h 49971"/>
                <a:gd name="connsiteX42" fmla="*/ 60418 w 78072"/>
                <a:gd name="connsiteY42" fmla="*/ 32658 h 49971"/>
                <a:gd name="connsiteX43" fmla="*/ 57428 w 78072"/>
                <a:gd name="connsiteY43" fmla="*/ 34356 h 49971"/>
                <a:gd name="connsiteX44" fmla="*/ 55028 w 78072"/>
                <a:gd name="connsiteY44" fmla="*/ 35280 h 49971"/>
                <a:gd name="connsiteX45" fmla="*/ 54901 w 78072"/>
                <a:gd name="connsiteY45" fmla="*/ 36563 h 49971"/>
                <a:gd name="connsiteX46" fmla="*/ 51023 w 78072"/>
                <a:gd name="connsiteY46" fmla="*/ 38838 h 49971"/>
                <a:gd name="connsiteX47" fmla="*/ 49647 w 78072"/>
                <a:gd name="connsiteY47" fmla="*/ 38394 h 49971"/>
                <a:gd name="connsiteX48" fmla="*/ 48707 w 78072"/>
                <a:gd name="connsiteY48" fmla="*/ 39052 h 49971"/>
                <a:gd name="connsiteX49" fmla="*/ 44892 w 78072"/>
                <a:gd name="connsiteY49" fmla="*/ 37532 h 49971"/>
                <a:gd name="connsiteX50" fmla="*/ 42998 w 78072"/>
                <a:gd name="connsiteY50" fmla="*/ 36514 h 49971"/>
                <a:gd name="connsiteX51" fmla="*/ 42862 w 78072"/>
                <a:gd name="connsiteY51" fmla="*/ 35240 h 49971"/>
                <a:gd name="connsiteX52" fmla="*/ 40688 w 78072"/>
                <a:gd name="connsiteY52" fmla="*/ 34617 h 49971"/>
                <a:gd name="connsiteX53" fmla="*/ 40026 w 78072"/>
                <a:gd name="connsiteY53" fmla="*/ 36083 h 49971"/>
                <a:gd name="connsiteX54" fmla="*/ 33536 w 78072"/>
                <a:gd name="connsiteY54" fmla="*/ 35324 h 49971"/>
                <a:gd name="connsiteX55" fmla="*/ 34192 w 78072"/>
                <a:gd name="connsiteY55" fmla="*/ 36862 h 49971"/>
                <a:gd name="connsiteX56" fmla="*/ 33160 w 78072"/>
                <a:gd name="connsiteY56" fmla="*/ 37307 h 49971"/>
                <a:gd name="connsiteX57" fmla="*/ 31213 w 78072"/>
                <a:gd name="connsiteY57" fmla="*/ 35323 h 49971"/>
                <a:gd name="connsiteX58" fmla="*/ 28526 w 78072"/>
                <a:gd name="connsiteY58" fmla="*/ 33208 h 49971"/>
                <a:gd name="connsiteX59" fmla="*/ 7827 w 78072"/>
                <a:gd name="connsiteY59" fmla="*/ 47602 h 49971"/>
                <a:gd name="connsiteX60" fmla="*/ 4568 w 78072"/>
                <a:gd name="connsiteY60" fmla="*/ 49893 h 49971"/>
                <a:gd name="connsiteX61" fmla="*/ 1038 w 78072"/>
                <a:gd name="connsiteY61" fmla="*/ 46721 h 49971"/>
                <a:gd name="connsiteX0" fmla="*/ 1038 w 78072"/>
                <a:gd name="connsiteY0" fmla="*/ 46697 h 49947"/>
                <a:gd name="connsiteX1" fmla="*/ 5125 w 78072"/>
                <a:gd name="connsiteY1" fmla="*/ 46131 h 49947"/>
                <a:gd name="connsiteX2" fmla="*/ 6504 w 78072"/>
                <a:gd name="connsiteY2" fmla="*/ 42397 h 49947"/>
                <a:gd name="connsiteX3" fmla="*/ 8300 w 78072"/>
                <a:gd name="connsiteY3" fmla="*/ 37100 h 49947"/>
                <a:gd name="connsiteX4" fmla="*/ 14114 w 78072"/>
                <a:gd name="connsiteY4" fmla="*/ 33058 h 49947"/>
                <a:gd name="connsiteX5" fmla="*/ 16614 w 78072"/>
                <a:gd name="connsiteY5" fmla="*/ 25952 h 49947"/>
                <a:gd name="connsiteX6" fmla="*/ 17315 w 78072"/>
                <a:gd name="connsiteY6" fmla="*/ 22458 h 49947"/>
                <a:gd name="connsiteX7" fmla="*/ 22317 w 78072"/>
                <a:gd name="connsiteY7" fmla="*/ 18185 h 49947"/>
                <a:gd name="connsiteX8" fmla="*/ 24386 w 78072"/>
                <a:gd name="connsiteY8" fmla="*/ 15518 h 49947"/>
                <a:gd name="connsiteX9" fmla="*/ 24302 w 78072"/>
                <a:gd name="connsiteY9" fmla="*/ 11898 h 49947"/>
                <a:gd name="connsiteX10" fmla="*/ 21931 w 78072"/>
                <a:gd name="connsiteY10" fmla="*/ 8069 h 49947"/>
                <a:gd name="connsiteX11" fmla="*/ 27380 w 78072"/>
                <a:gd name="connsiteY11" fmla="*/ 99 h 49947"/>
                <a:gd name="connsiteX12" fmla="*/ 32191 w 78072"/>
                <a:gd name="connsiteY12" fmla="*/ 3724 h 49947"/>
                <a:gd name="connsiteX13" fmla="*/ 35079 w 78072"/>
                <a:gd name="connsiteY13" fmla="*/ 5268 h 49947"/>
                <a:gd name="connsiteX14" fmla="*/ 29653 w 78072"/>
                <a:gd name="connsiteY14" fmla="*/ 7147 h 49947"/>
                <a:gd name="connsiteX15" fmla="*/ 35135 w 78072"/>
                <a:gd name="connsiteY15" fmla="*/ 9430 h 49947"/>
                <a:gd name="connsiteX16" fmla="*/ 38348 w 78072"/>
                <a:gd name="connsiteY16" fmla="*/ 9749 h 49947"/>
                <a:gd name="connsiteX17" fmla="*/ 41881 w 78072"/>
                <a:gd name="connsiteY17" fmla="*/ 9366 h 49947"/>
                <a:gd name="connsiteX18" fmla="*/ 45115 w 78072"/>
                <a:gd name="connsiteY18" fmla="*/ 10786 h 49947"/>
                <a:gd name="connsiteX19" fmla="*/ 47024 w 78072"/>
                <a:gd name="connsiteY19" fmla="*/ 12994 h 49947"/>
                <a:gd name="connsiteX20" fmla="*/ 49620 w 78072"/>
                <a:gd name="connsiteY20" fmla="*/ 14283 h 49947"/>
                <a:gd name="connsiteX21" fmla="*/ 54473 w 78072"/>
                <a:gd name="connsiteY21" fmla="*/ 15834 h 49947"/>
                <a:gd name="connsiteX22" fmla="*/ 56424 w 78072"/>
                <a:gd name="connsiteY22" fmla="*/ 14771 h 49947"/>
                <a:gd name="connsiteX23" fmla="*/ 58580 w 78072"/>
                <a:gd name="connsiteY23" fmla="*/ 15857 h 49947"/>
                <a:gd name="connsiteX24" fmla="*/ 59503 w 78072"/>
                <a:gd name="connsiteY24" fmla="*/ 16991 h 49947"/>
                <a:gd name="connsiteX25" fmla="*/ 62744 w 78072"/>
                <a:gd name="connsiteY25" fmla="*/ 15153 h 49947"/>
                <a:gd name="connsiteX26" fmla="*/ 65152 w 78072"/>
                <a:gd name="connsiteY26" fmla="*/ 14997 h 49947"/>
                <a:gd name="connsiteX27" fmla="*/ 66567 w 78072"/>
                <a:gd name="connsiteY27" fmla="*/ 15661 h 49947"/>
                <a:gd name="connsiteX28" fmla="*/ 71129 w 78072"/>
                <a:gd name="connsiteY28" fmla="*/ 14702 h 49947"/>
                <a:gd name="connsiteX29" fmla="*/ 74475 w 78072"/>
                <a:gd name="connsiteY29" fmla="*/ 12755 h 49947"/>
                <a:gd name="connsiteX30" fmla="*/ 75570 w 78072"/>
                <a:gd name="connsiteY30" fmla="*/ 14878 h 49947"/>
                <a:gd name="connsiteX31" fmla="*/ 77750 w 78072"/>
                <a:gd name="connsiteY31" fmla="*/ 17999 h 49947"/>
                <a:gd name="connsiteX32" fmla="*/ 74113 w 78072"/>
                <a:gd name="connsiteY32" fmla="*/ 19549 h 49947"/>
                <a:gd name="connsiteX33" fmla="*/ 70888 w 78072"/>
                <a:gd name="connsiteY33" fmla="*/ 20924 h 49947"/>
                <a:gd name="connsiteX34" fmla="*/ 69860 w 78072"/>
                <a:gd name="connsiteY34" fmla="*/ 22417 h 49947"/>
                <a:gd name="connsiteX35" fmla="*/ 66884 w 78072"/>
                <a:gd name="connsiteY35" fmla="*/ 21926 h 49947"/>
                <a:gd name="connsiteX36" fmla="*/ 66177 w 78072"/>
                <a:gd name="connsiteY36" fmla="*/ 23635 h 49947"/>
                <a:gd name="connsiteX37" fmla="*/ 61847 w 78072"/>
                <a:gd name="connsiteY37" fmla="*/ 25422 h 49947"/>
                <a:gd name="connsiteX38" fmla="*/ 59559 w 78072"/>
                <a:gd name="connsiteY38" fmla="*/ 25715 h 49947"/>
                <a:gd name="connsiteX39" fmla="*/ 58470 w 78072"/>
                <a:gd name="connsiteY39" fmla="*/ 27753 h 49947"/>
                <a:gd name="connsiteX40" fmla="*/ 59647 w 78072"/>
                <a:gd name="connsiteY40" fmla="*/ 29495 h 49947"/>
                <a:gd name="connsiteX41" fmla="*/ 58389 w 78072"/>
                <a:gd name="connsiteY41" fmla="*/ 30268 h 49947"/>
                <a:gd name="connsiteX42" fmla="*/ 60418 w 78072"/>
                <a:gd name="connsiteY42" fmla="*/ 32634 h 49947"/>
                <a:gd name="connsiteX43" fmla="*/ 57428 w 78072"/>
                <a:gd name="connsiteY43" fmla="*/ 34332 h 49947"/>
                <a:gd name="connsiteX44" fmla="*/ 55028 w 78072"/>
                <a:gd name="connsiteY44" fmla="*/ 35256 h 49947"/>
                <a:gd name="connsiteX45" fmla="*/ 54901 w 78072"/>
                <a:gd name="connsiteY45" fmla="*/ 36539 h 49947"/>
                <a:gd name="connsiteX46" fmla="*/ 51023 w 78072"/>
                <a:gd name="connsiteY46" fmla="*/ 38814 h 49947"/>
                <a:gd name="connsiteX47" fmla="*/ 49647 w 78072"/>
                <a:gd name="connsiteY47" fmla="*/ 38370 h 49947"/>
                <a:gd name="connsiteX48" fmla="*/ 48707 w 78072"/>
                <a:gd name="connsiteY48" fmla="*/ 39028 h 49947"/>
                <a:gd name="connsiteX49" fmla="*/ 44892 w 78072"/>
                <a:gd name="connsiteY49" fmla="*/ 37508 h 49947"/>
                <a:gd name="connsiteX50" fmla="*/ 42998 w 78072"/>
                <a:gd name="connsiteY50" fmla="*/ 36490 h 49947"/>
                <a:gd name="connsiteX51" fmla="*/ 42862 w 78072"/>
                <a:gd name="connsiteY51" fmla="*/ 35216 h 49947"/>
                <a:gd name="connsiteX52" fmla="*/ 40688 w 78072"/>
                <a:gd name="connsiteY52" fmla="*/ 34593 h 49947"/>
                <a:gd name="connsiteX53" fmla="*/ 40026 w 78072"/>
                <a:gd name="connsiteY53" fmla="*/ 36059 h 49947"/>
                <a:gd name="connsiteX54" fmla="*/ 33536 w 78072"/>
                <a:gd name="connsiteY54" fmla="*/ 35300 h 49947"/>
                <a:gd name="connsiteX55" fmla="*/ 34192 w 78072"/>
                <a:gd name="connsiteY55" fmla="*/ 36838 h 49947"/>
                <a:gd name="connsiteX56" fmla="*/ 33160 w 78072"/>
                <a:gd name="connsiteY56" fmla="*/ 37283 h 49947"/>
                <a:gd name="connsiteX57" fmla="*/ 31213 w 78072"/>
                <a:gd name="connsiteY57" fmla="*/ 35299 h 49947"/>
                <a:gd name="connsiteX58" fmla="*/ 28526 w 78072"/>
                <a:gd name="connsiteY58" fmla="*/ 33184 h 49947"/>
                <a:gd name="connsiteX59" fmla="*/ 7827 w 78072"/>
                <a:gd name="connsiteY59" fmla="*/ 47578 h 49947"/>
                <a:gd name="connsiteX60" fmla="*/ 4568 w 78072"/>
                <a:gd name="connsiteY60" fmla="*/ 49869 h 49947"/>
                <a:gd name="connsiteX61" fmla="*/ 1038 w 78072"/>
                <a:gd name="connsiteY61" fmla="*/ 46697 h 49947"/>
                <a:gd name="connsiteX0" fmla="*/ 1038 w 78072"/>
                <a:gd name="connsiteY0" fmla="*/ 46704 h 49954"/>
                <a:gd name="connsiteX1" fmla="*/ 5125 w 78072"/>
                <a:gd name="connsiteY1" fmla="*/ 46138 h 49954"/>
                <a:gd name="connsiteX2" fmla="*/ 6504 w 78072"/>
                <a:gd name="connsiteY2" fmla="*/ 42404 h 49954"/>
                <a:gd name="connsiteX3" fmla="*/ 8300 w 78072"/>
                <a:gd name="connsiteY3" fmla="*/ 37107 h 49954"/>
                <a:gd name="connsiteX4" fmla="*/ 14114 w 78072"/>
                <a:gd name="connsiteY4" fmla="*/ 33065 h 49954"/>
                <a:gd name="connsiteX5" fmla="*/ 16614 w 78072"/>
                <a:gd name="connsiteY5" fmla="*/ 25959 h 49954"/>
                <a:gd name="connsiteX6" fmla="*/ 17315 w 78072"/>
                <a:gd name="connsiteY6" fmla="*/ 22465 h 49954"/>
                <a:gd name="connsiteX7" fmla="*/ 22317 w 78072"/>
                <a:gd name="connsiteY7" fmla="*/ 18192 h 49954"/>
                <a:gd name="connsiteX8" fmla="*/ 24386 w 78072"/>
                <a:gd name="connsiteY8" fmla="*/ 15525 h 49954"/>
                <a:gd name="connsiteX9" fmla="*/ 24302 w 78072"/>
                <a:gd name="connsiteY9" fmla="*/ 11905 h 49954"/>
                <a:gd name="connsiteX10" fmla="*/ 21931 w 78072"/>
                <a:gd name="connsiteY10" fmla="*/ 8076 h 49954"/>
                <a:gd name="connsiteX11" fmla="*/ 27380 w 78072"/>
                <a:gd name="connsiteY11" fmla="*/ 106 h 49954"/>
                <a:gd name="connsiteX12" fmla="*/ 32191 w 78072"/>
                <a:gd name="connsiteY12" fmla="*/ 3731 h 49954"/>
                <a:gd name="connsiteX13" fmla="*/ 29653 w 78072"/>
                <a:gd name="connsiteY13" fmla="*/ 7154 h 49954"/>
                <a:gd name="connsiteX14" fmla="*/ 35135 w 78072"/>
                <a:gd name="connsiteY14" fmla="*/ 9437 h 49954"/>
                <a:gd name="connsiteX15" fmla="*/ 38348 w 78072"/>
                <a:gd name="connsiteY15" fmla="*/ 9756 h 49954"/>
                <a:gd name="connsiteX16" fmla="*/ 41881 w 78072"/>
                <a:gd name="connsiteY16" fmla="*/ 9373 h 49954"/>
                <a:gd name="connsiteX17" fmla="*/ 45115 w 78072"/>
                <a:gd name="connsiteY17" fmla="*/ 10793 h 49954"/>
                <a:gd name="connsiteX18" fmla="*/ 47024 w 78072"/>
                <a:gd name="connsiteY18" fmla="*/ 13001 h 49954"/>
                <a:gd name="connsiteX19" fmla="*/ 49620 w 78072"/>
                <a:gd name="connsiteY19" fmla="*/ 14290 h 49954"/>
                <a:gd name="connsiteX20" fmla="*/ 54473 w 78072"/>
                <a:gd name="connsiteY20" fmla="*/ 15841 h 49954"/>
                <a:gd name="connsiteX21" fmla="*/ 56424 w 78072"/>
                <a:gd name="connsiteY21" fmla="*/ 14778 h 49954"/>
                <a:gd name="connsiteX22" fmla="*/ 58580 w 78072"/>
                <a:gd name="connsiteY22" fmla="*/ 15864 h 49954"/>
                <a:gd name="connsiteX23" fmla="*/ 59503 w 78072"/>
                <a:gd name="connsiteY23" fmla="*/ 16998 h 49954"/>
                <a:gd name="connsiteX24" fmla="*/ 62744 w 78072"/>
                <a:gd name="connsiteY24" fmla="*/ 15160 h 49954"/>
                <a:gd name="connsiteX25" fmla="*/ 65152 w 78072"/>
                <a:gd name="connsiteY25" fmla="*/ 15004 h 49954"/>
                <a:gd name="connsiteX26" fmla="*/ 66567 w 78072"/>
                <a:gd name="connsiteY26" fmla="*/ 15668 h 49954"/>
                <a:gd name="connsiteX27" fmla="*/ 71129 w 78072"/>
                <a:gd name="connsiteY27" fmla="*/ 14709 h 49954"/>
                <a:gd name="connsiteX28" fmla="*/ 74475 w 78072"/>
                <a:gd name="connsiteY28" fmla="*/ 12762 h 49954"/>
                <a:gd name="connsiteX29" fmla="*/ 75570 w 78072"/>
                <a:gd name="connsiteY29" fmla="*/ 14885 h 49954"/>
                <a:gd name="connsiteX30" fmla="*/ 77750 w 78072"/>
                <a:gd name="connsiteY30" fmla="*/ 18006 h 49954"/>
                <a:gd name="connsiteX31" fmla="*/ 74113 w 78072"/>
                <a:gd name="connsiteY31" fmla="*/ 19556 h 49954"/>
                <a:gd name="connsiteX32" fmla="*/ 70888 w 78072"/>
                <a:gd name="connsiteY32" fmla="*/ 20931 h 49954"/>
                <a:gd name="connsiteX33" fmla="*/ 69860 w 78072"/>
                <a:gd name="connsiteY33" fmla="*/ 22424 h 49954"/>
                <a:gd name="connsiteX34" fmla="*/ 66884 w 78072"/>
                <a:gd name="connsiteY34" fmla="*/ 21933 h 49954"/>
                <a:gd name="connsiteX35" fmla="*/ 66177 w 78072"/>
                <a:gd name="connsiteY35" fmla="*/ 23642 h 49954"/>
                <a:gd name="connsiteX36" fmla="*/ 61847 w 78072"/>
                <a:gd name="connsiteY36" fmla="*/ 25429 h 49954"/>
                <a:gd name="connsiteX37" fmla="*/ 59559 w 78072"/>
                <a:gd name="connsiteY37" fmla="*/ 25722 h 49954"/>
                <a:gd name="connsiteX38" fmla="*/ 58470 w 78072"/>
                <a:gd name="connsiteY38" fmla="*/ 27760 h 49954"/>
                <a:gd name="connsiteX39" fmla="*/ 59647 w 78072"/>
                <a:gd name="connsiteY39" fmla="*/ 29502 h 49954"/>
                <a:gd name="connsiteX40" fmla="*/ 58389 w 78072"/>
                <a:gd name="connsiteY40" fmla="*/ 30275 h 49954"/>
                <a:gd name="connsiteX41" fmla="*/ 60418 w 78072"/>
                <a:gd name="connsiteY41" fmla="*/ 32641 h 49954"/>
                <a:gd name="connsiteX42" fmla="*/ 57428 w 78072"/>
                <a:gd name="connsiteY42" fmla="*/ 34339 h 49954"/>
                <a:gd name="connsiteX43" fmla="*/ 55028 w 78072"/>
                <a:gd name="connsiteY43" fmla="*/ 35263 h 49954"/>
                <a:gd name="connsiteX44" fmla="*/ 54901 w 78072"/>
                <a:gd name="connsiteY44" fmla="*/ 36546 h 49954"/>
                <a:gd name="connsiteX45" fmla="*/ 51023 w 78072"/>
                <a:gd name="connsiteY45" fmla="*/ 38821 h 49954"/>
                <a:gd name="connsiteX46" fmla="*/ 49647 w 78072"/>
                <a:gd name="connsiteY46" fmla="*/ 38377 h 49954"/>
                <a:gd name="connsiteX47" fmla="*/ 48707 w 78072"/>
                <a:gd name="connsiteY47" fmla="*/ 39035 h 49954"/>
                <a:gd name="connsiteX48" fmla="*/ 44892 w 78072"/>
                <a:gd name="connsiteY48" fmla="*/ 37515 h 49954"/>
                <a:gd name="connsiteX49" fmla="*/ 42998 w 78072"/>
                <a:gd name="connsiteY49" fmla="*/ 36497 h 49954"/>
                <a:gd name="connsiteX50" fmla="*/ 42862 w 78072"/>
                <a:gd name="connsiteY50" fmla="*/ 35223 h 49954"/>
                <a:gd name="connsiteX51" fmla="*/ 40688 w 78072"/>
                <a:gd name="connsiteY51" fmla="*/ 34600 h 49954"/>
                <a:gd name="connsiteX52" fmla="*/ 40026 w 78072"/>
                <a:gd name="connsiteY52" fmla="*/ 36066 h 49954"/>
                <a:gd name="connsiteX53" fmla="*/ 33536 w 78072"/>
                <a:gd name="connsiteY53" fmla="*/ 35307 h 49954"/>
                <a:gd name="connsiteX54" fmla="*/ 34192 w 78072"/>
                <a:gd name="connsiteY54" fmla="*/ 36845 h 49954"/>
                <a:gd name="connsiteX55" fmla="*/ 33160 w 78072"/>
                <a:gd name="connsiteY55" fmla="*/ 37290 h 49954"/>
                <a:gd name="connsiteX56" fmla="*/ 31213 w 78072"/>
                <a:gd name="connsiteY56" fmla="*/ 35306 h 49954"/>
                <a:gd name="connsiteX57" fmla="*/ 28526 w 78072"/>
                <a:gd name="connsiteY57" fmla="*/ 33191 h 49954"/>
                <a:gd name="connsiteX58" fmla="*/ 7827 w 78072"/>
                <a:gd name="connsiteY58" fmla="*/ 47585 h 49954"/>
                <a:gd name="connsiteX59" fmla="*/ 4568 w 78072"/>
                <a:gd name="connsiteY59" fmla="*/ 49876 h 49954"/>
                <a:gd name="connsiteX60" fmla="*/ 1038 w 78072"/>
                <a:gd name="connsiteY60" fmla="*/ 46704 h 49954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5135 w 78072"/>
                <a:gd name="connsiteY14" fmla="*/ 9429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41837 w 78072"/>
                <a:gd name="connsiteY15" fmla="*/ 3517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7645 h 50895"/>
                <a:gd name="connsiteX1" fmla="*/ 5125 w 78072"/>
                <a:gd name="connsiteY1" fmla="*/ 47079 h 50895"/>
                <a:gd name="connsiteX2" fmla="*/ 6504 w 78072"/>
                <a:gd name="connsiteY2" fmla="*/ 43345 h 50895"/>
                <a:gd name="connsiteX3" fmla="*/ 8300 w 78072"/>
                <a:gd name="connsiteY3" fmla="*/ 38048 h 50895"/>
                <a:gd name="connsiteX4" fmla="*/ 14114 w 78072"/>
                <a:gd name="connsiteY4" fmla="*/ 34006 h 50895"/>
                <a:gd name="connsiteX5" fmla="*/ 16614 w 78072"/>
                <a:gd name="connsiteY5" fmla="*/ 26900 h 50895"/>
                <a:gd name="connsiteX6" fmla="*/ 17315 w 78072"/>
                <a:gd name="connsiteY6" fmla="*/ 23406 h 50895"/>
                <a:gd name="connsiteX7" fmla="*/ 22317 w 78072"/>
                <a:gd name="connsiteY7" fmla="*/ 19133 h 50895"/>
                <a:gd name="connsiteX8" fmla="*/ 24386 w 78072"/>
                <a:gd name="connsiteY8" fmla="*/ 16466 h 50895"/>
                <a:gd name="connsiteX9" fmla="*/ 24302 w 78072"/>
                <a:gd name="connsiteY9" fmla="*/ 12846 h 50895"/>
                <a:gd name="connsiteX10" fmla="*/ 21931 w 78072"/>
                <a:gd name="connsiteY10" fmla="*/ 9017 h 50895"/>
                <a:gd name="connsiteX11" fmla="*/ 27380 w 78072"/>
                <a:gd name="connsiteY11" fmla="*/ 1047 h 50895"/>
                <a:gd name="connsiteX12" fmla="*/ 32191 w 78072"/>
                <a:gd name="connsiteY12" fmla="*/ 4672 h 50895"/>
                <a:gd name="connsiteX13" fmla="*/ 36371 w 78072"/>
                <a:gd name="connsiteY13" fmla="*/ 5961 h 50895"/>
                <a:gd name="connsiteX14" fmla="*/ 38939 w 78072"/>
                <a:gd name="connsiteY14" fmla="*/ 2646 h 50895"/>
                <a:gd name="connsiteX15" fmla="*/ 41837 w 78072"/>
                <a:gd name="connsiteY15" fmla="*/ 4466 h 50895"/>
                <a:gd name="connsiteX16" fmla="*/ 44124 w 78072"/>
                <a:gd name="connsiteY16" fmla="*/ 174 h 50895"/>
                <a:gd name="connsiteX17" fmla="*/ 45115 w 78072"/>
                <a:gd name="connsiteY17" fmla="*/ 11734 h 50895"/>
                <a:gd name="connsiteX18" fmla="*/ 47024 w 78072"/>
                <a:gd name="connsiteY18" fmla="*/ 13942 h 50895"/>
                <a:gd name="connsiteX19" fmla="*/ 49620 w 78072"/>
                <a:gd name="connsiteY19" fmla="*/ 15231 h 50895"/>
                <a:gd name="connsiteX20" fmla="*/ 54473 w 78072"/>
                <a:gd name="connsiteY20" fmla="*/ 16782 h 50895"/>
                <a:gd name="connsiteX21" fmla="*/ 56424 w 78072"/>
                <a:gd name="connsiteY21" fmla="*/ 15719 h 50895"/>
                <a:gd name="connsiteX22" fmla="*/ 58580 w 78072"/>
                <a:gd name="connsiteY22" fmla="*/ 16805 h 50895"/>
                <a:gd name="connsiteX23" fmla="*/ 59503 w 78072"/>
                <a:gd name="connsiteY23" fmla="*/ 17939 h 50895"/>
                <a:gd name="connsiteX24" fmla="*/ 62744 w 78072"/>
                <a:gd name="connsiteY24" fmla="*/ 16101 h 50895"/>
                <a:gd name="connsiteX25" fmla="*/ 65152 w 78072"/>
                <a:gd name="connsiteY25" fmla="*/ 15945 h 50895"/>
                <a:gd name="connsiteX26" fmla="*/ 66567 w 78072"/>
                <a:gd name="connsiteY26" fmla="*/ 16609 h 50895"/>
                <a:gd name="connsiteX27" fmla="*/ 71129 w 78072"/>
                <a:gd name="connsiteY27" fmla="*/ 15650 h 50895"/>
                <a:gd name="connsiteX28" fmla="*/ 74475 w 78072"/>
                <a:gd name="connsiteY28" fmla="*/ 13703 h 50895"/>
                <a:gd name="connsiteX29" fmla="*/ 75570 w 78072"/>
                <a:gd name="connsiteY29" fmla="*/ 15826 h 50895"/>
                <a:gd name="connsiteX30" fmla="*/ 77750 w 78072"/>
                <a:gd name="connsiteY30" fmla="*/ 18947 h 50895"/>
                <a:gd name="connsiteX31" fmla="*/ 74113 w 78072"/>
                <a:gd name="connsiteY31" fmla="*/ 20497 h 50895"/>
                <a:gd name="connsiteX32" fmla="*/ 70888 w 78072"/>
                <a:gd name="connsiteY32" fmla="*/ 21872 h 50895"/>
                <a:gd name="connsiteX33" fmla="*/ 69860 w 78072"/>
                <a:gd name="connsiteY33" fmla="*/ 23365 h 50895"/>
                <a:gd name="connsiteX34" fmla="*/ 66884 w 78072"/>
                <a:gd name="connsiteY34" fmla="*/ 22874 h 50895"/>
                <a:gd name="connsiteX35" fmla="*/ 66177 w 78072"/>
                <a:gd name="connsiteY35" fmla="*/ 24583 h 50895"/>
                <a:gd name="connsiteX36" fmla="*/ 61847 w 78072"/>
                <a:gd name="connsiteY36" fmla="*/ 26370 h 50895"/>
                <a:gd name="connsiteX37" fmla="*/ 59559 w 78072"/>
                <a:gd name="connsiteY37" fmla="*/ 26663 h 50895"/>
                <a:gd name="connsiteX38" fmla="*/ 58470 w 78072"/>
                <a:gd name="connsiteY38" fmla="*/ 28701 h 50895"/>
                <a:gd name="connsiteX39" fmla="*/ 59647 w 78072"/>
                <a:gd name="connsiteY39" fmla="*/ 30443 h 50895"/>
                <a:gd name="connsiteX40" fmla="*/ 58389 w 78072"/>
                <a:gd name="connsiteY40" fmla="*/ 31216 h 50895"/>
                <a:gd name="connsiteX41" fmla="*/ 60418 w 78072"/>
                <a:gd name="connsiteY41" fmla="*/ 33582 h 50895"/>
                <a:gd name="connsiteX42" fmla="*/ 57428 w 78072"/>
                <a:gd name="connsiteY42" fmla="*/ 35280 h 50895"/>
                <a:gd name="connsiteX43" fmla="*/ 55028 w 78072"/>
                <a:gd name="connsiteY43" fmla="*/ 36204 h 50895"/>
                <a:gd name="connsiteX44" fmla="*/ 54901 w 78072"/>
                <a:gd name="connsiteY44" fmla="*/ 37487 h 50895"/>
                <a:gd name="connsiteX45" fmla="*/ 51023 w 78072"/>
                <a:gd name="connsiteY45" fmla="*/ 39762 h 50895"/>
                <a:gd name="connsiteX46" fmla="*/ 49647 w 78072"/>
                <a:gd name="connsiteY46" fmla="*/ 39318 h 50895"/>
                <a:gd name="connsiteX47" fmla="*/ 48707 w 78072"/>
                <a:gd name="connsiteY47" fmla="*/ 39976 h 50895"/>
                <a:gd name="connsiteX48" fmla="*/ 44892 w 78072"/>
                <a:gd name="connsiteY48" fmla="*/ 38456 h 50895"/>
                <a:gd name="connsiteX49" fmla="*/ 42998 w 78072"/>
                <a:gd name="connsiteY49" fmla="*/ 37438 h 50895"/>
                <a:gd name="connsiteX50" fmla="*/ 42862 w 78072"/>
                <a:gd name="connsiteY50" fmla="*/ 36164 h 50895"/>
                <a:gd name="connsiteX51" fmla="*/ 40688 w 78072"/>
                <a:gd name="connsiteY51" fmla="*/ 35541 h 50895"/>
                <a:gd name="connsiteX52" fmla="*/ 40026 w 78072"/>
                <a:gd name="connsiteY52" fmla="*/ 37007 h 50895"/>
                <a:gd name="connsiteX53" fmla="*/ 33536 w 78072"/>
                <a:gd name="connsiteY53" fmla="*/ 36248 h 50895"/>
                <a:gd name="connsiteX54" fmla="*/ 34192 w 78072"/>
                <a:gd name="connsiteY54" fmla="*/ 37786 h 50895"/>
                <a:gd name="connsiteX55" fmla="*/ 33160 w 78072"/>
                <a:gd name="connsiteY55" fmla="*/ 38231 h 50895"/>
                <a:gd name="connsiteX56" fmla="*/ 31213 w 78072"/>
                <a:gd name="connsiteY56" fmla="*/ 36247 h 50895"/>
                <a:gd name="connsiteX57" fmla="*/ 28526 w 78072"/>
                <a:gd name="connsiteY57" fmla="*/ 34132 h 50895"/>
                <a:gd name="connsiteX58" fmla="*/ 7827 w 78072"/>
                <a:gd name="connsiteY58" fmla="*/ 48526 h 50895"/>
                <a:gd name="connsiteX59" fmla="*/ 4568 w 78072"/>
                <a:gd name="connsiteY59" fmla="*/ 50817 h 50895"/>
                <a:gd name="connsiteX60" fmla="*/ 1038 w 78072"/>
                <a:gd name="connsiteY60" fmla="*/ 47645 h 50895"/>
                <a:gd name="connsiteX0" fmla="*/ 1038 w 78072"/>
                <a:gd name="connsiteY0" fmla="*/ 47799 h 51049"/>
                <a:gd name="connsiteX1" fmla="*/ 5125 w 78072"/>
                <a:gd name="connsiteY1" fmla="*/ 47233 h 51049"/>
                <a:gd name="connsiteX2" fmla="*/ 6504 w 78072"/>
                <a:gd name="connsiteY2" fmla="*/ 43499 h 51049"/>
                <a:gd name="connsiteX3" fmla="*/ 8300 w 78072"/>
                <a:gd name="connsiteY3" fmla="*/ 38202 h 51049"/>
                <a:gd name="connsiteX4" fmla="*/ 14114 w 78072"/>
                <a:gd name="connsiteY4" fmla="*/ 34160 h 51049"/>
                <a:gd name="connsiteX5" fmla="*/ 16614 w 78072"/>
                <a:gd name="connsiteY5" fmla="*/ 27054 h 51049"/>
                <a:gd name="connsiteX6" fmla="*/ 17315 w 78072"/>
                <a:gd name="connsiteY6" fmla="*/ 23560 h 51049"/>
                <a:gd name="connsiteX7" fmla="*/ 22317 w 78072"/>
                <a:gd name="connsiteY7" fmla="*/ 19287 h 51049"/>
                <a:gd name="connsiteX8" fmla="*/ 24386 w 78072"/>
                <a:gd name="connsiteY8" fmla="*/ 16620 h 51049"/>
                <a:gd name="connsiteX9" fmla="*/ 24302 w 78072"/>
                <a:gd name="connsiteY9" fmla="*/ 13000 h 51049"/>
                <a:gd name="connsiteX10" fmla="*/ 21931 w 78072"/>
                <a:gd name="connsiteY10" fmla="*/ 9171 h 51049"/>
                <a:gd name="connsiteX11" fmla="*/ 27380 w 78072"/>
                <a:gd name="connsiteY11" fmla="*/ 1201 h 51049"/>
                <a:gd name="connsiteX12" fmla="*/ 32191 w 78072"/>
                <a:gd name="connsiteY12" fmla="*/ 4826 h 51049"/>
                <a:gd name="connsiteX13" fmla="*/ 36371 w 78072"/>
                <a:gd name="connsiteY13" fmla="*/ 6115 h 51049"/>
                <a:gd name="connsiteX14" fmla="*/ 38939 w 78072"/>
                <a:gd name="connsiteY14" fmla="*/ 2800 h 51049"/>
                <a:gd name="connsiteX15" fmla="*/ 41837 w 78072"/>
                <a:gd name="connsiteY15" fmla="*/ 4620 h 51049"/>
                <a:gd name="connsiteX16" fmla="*/ 44124 w 78072"/>
                <a:gd name="connsiteY16" fmla="*/ 328 h 51049"/>
                <a:gd name="connsiteX17" fmla="*/ 49904 w 78072"/>
                <a:gd name="connsiteY17" fmla="*/ 1844 h 51049"/>
                <a:gd name="connsiteX18" fmla="*/ 47024 w 78072"/>
                <a:gd name="connsiteY18" fmla="*/ 14096 h 51049"/>
                <a:gd name="connsiteX19" fmla="*/ 49620 w 78072"/>
                <a:gd name="connsiteY19" fmla="*/ 15385 h 51049"/>
                <a:gd name="connsiteX20" fmla="*/ 54473 w 78072"/>
                <a:gd name="connsiteY20" fmla="*/ 16936 h 51049"/>
                <a:gd name="connsiteX21" fmla="*/ 56424 w 78072"/>
                <a:gd name="connsiteY21" fmla="*/ 15873 h 51049"/>
                <a:gd name="connsiteX22" fmla="*/ 58580 w 78072"/>
                <a:gd name="connsiteY22" fmla="*/ 16959 h 51049"/>
                <a:gd name="connsiteX23" fmla="*/ 59503 w 78072"/>
                <a:gd name="connsiteY23" fmla="*/ 18093 h 51049"/>
                <a:gd name="connsiteX24" fmla="*/ 62744 w 78072"/>
                <a:gd name="connsiteY24" fmla="*/ 16255 h 51049"/>
                <a:gd name="connsiteX25" fmla="*/ 65152 w 78072"/>
                <a:gd name="connsiteY25" fmla="*/ 16099 h 51049"/>
                <a:gd name="connsiteX26" fmla="*/ 66567 w 78072"/>
                <a:gd name="connsiteY26" fmla="*/ 16763 h 51049"/>
                <a:gd name="connsiteX27" fmla="*/ 71129 w 78072"/>
                <a:gd name="connsiteY27" fmla="*/ 15804 h 51049"/>
                <a:gd name="connsiteX28" fmla="*/ 74475 w 78072"/>
                <a:gd name="connsiteY28" fmla="*/ 13857 h 51049"/>
                <a:gd name="connsiteX29" fmla="*/ 75570 w 78072"/>
                <a:gd name="connsiteY29" fmla="*/ 15980 h 51049"/>
                <a:gd name="connsiteX30" fmla="*/ 77750 w 78072"/>
                <a:gd name="connsiteY30" fmla="*/ 19101 h 51049"/>
                <a:gd name="connsiteX31" fmla="*/ 74113 w 78072"/>
                <a:gd name="connsiteY31" fmla="*/ 20651 h 51049"/>
                <a:gd name="connsiteX32" fmla="*/ 70888 w 78072"/>
                <a:gd name="connsiteY32" fmla="*/ 22026 h 51049"/>
                <a:gd name="connsiteX33" fmla="*/ 69860 w 78072"/>
                <a:gd name="connsiteY33" fmla="*/ 23519 h 51049"/>
                <a:gd name="connsiteX34" fmla="*/ 66884 w 78072"/>
                <a:gd name="connsiteY34" fmla="*/ 23028 h 51049"/>
                <a:gd name="connsiteX35" fmla="*/ 66177 w 78072"/>
                <a:gd name="connsiteY35" fmla="*/ 24737 h 51049"/>
                <a:gd name="connsiteX36" fmla="*/ 61847 w 78072"/>
                <a:gd name="connsiteY36" fmla="*/ 26524 h 51049"/>
                <a:gd name="connsiteX37" fmla="*/ 59559 w 78072"/>
                <a:gd name="connsiteY37" fmla="*/ 26817 h 51049"/>
                <a:gd name="connsiteX38" fmla="*/ 58470 w 78072"/>
                <a:gd name="connsiteY38" fmla="*/ 28855 h 51049"/>
                <a:gd name="connsiteX39" fmla="*/ 59647 w 78072"/>
                <a:gd name="connsiteY39" fmla="*/ 30597 h 51049"/>
                <a:gd name="connsiteX40" fmla="*/ 58389 w 78072"/>
                <a:gd name="connsiteY40" fmla="*/ 31370 h 51049"/>
                <a:gd name="connsiteX41" fmla="*/ 60418 w 78072"/>
                <a:gd name="connsiteY41" fmla="*/ 33736 h 51049"/>
                <a:gd name="connsiteX42" fmla="*/ 57428 w 78072"/>
                <a:gd name="connsiteY42" fmla="*/ 35434 h 51049"/>
                <a:gd name="connsiteX43" fmla="*/ 55028 w 78072"/>
                <a:gd name="connsiteY43" fmla="*/ 36358 h 51049"/>
                <a:gd name="connsiteX44" fmla="*/ 54901 w 78072"/>
                <a:gd name="connsiteY44" fmla="*/ 37641 h 51049"/>
                <a:gd name="connsiteX45" fmla="*/ 51023 w 78072"/>
                <a:gd name="connsiteY45" fmla="*/ 39916 h 51049"/>
                <a:gd name="connsiteX46" fmla="*/ 49647 w 78072"/>
                <a:gd name="connsiteY46" fmla="*/ 39472 h 51049"/>
                <a:gd name="connsiteX47" fmla="*/ 48707 w 78072"/>
                <a:gd name="connsiteY47" fmla="*/ 40130 h 51049"/>
                <a:gd name="connsiteX48" fmla="*/ 44892 w 78072"/>
                <a:gd name="connsiteY48" fmla="*/ 38610 h 51049"/>
                <a:gd name="connsiteX49" fmla="*/ 42998 w 78072"/>
                <a:gd name="connsiteY49" fmla="*/ 37592 h 51049"/>
                <a:gd name="connsiteX50" fmla="*/ 42862 w 78072"/>
                <a:gd name="connsiteY50" fmla="*/ 36318 h 51049"/>
                <a:gd name="connsiteX51" fmla="*/ 40688 w 78072"/>
                <a:gd name="connsiteY51" fmla="*/ 35695 h 51049"/>
                <a:gd name="connsiteX52" fmla="*/ 40026 w 78072"/>
                <a:gd name="connsiteY52" fmla="*/ 37161 h 51049"/>
                <a:gd name="connsiteX53" fmla="*/ 33536 w 78072"/>
                <a:gd name="connsiteY53" fmla="*/ 36402 h 51049"/>
                <a:gd name="connsiteX54" fmla="*/ 34192 w 78072"/>
                <a:gd name="connsiteY54" fmla="*/ 37940 h 51049"/>
                <a:gd name="connsiteX55" fmla="*/ 33160 w 78072"/>
                <a:gd name="connsiteY55" fmla="*/ 38385 h 51049"/>
                <a:gd name="connsiteX56" fmla="*/ 31213 w 78072"/>
                <a:gd name="connsiteY56" fmla="*/ 36401 h 51049"/>
                <a:gd name="connsiteX57" fmla="*/ 28526 w 78072"/>
                <a:gd name="connsiteY57" fmla="*/ 34286 h 51049"/>
                <a:gd name="connsiteX58" fmla="*/ 7827 w 78072"/>
                <a:gd name="connsiteY58" fmla="*/ 48680 h 51049"/>
                <a:gd name="connsiteX59" fmla="*/ 4568 w 78072"/>
                <a:gd name="connsiteY59" fmla="*/ 50971 h 51049"/>
                <a:gd name="connsiteX60" fmla="*/ 1038 w 78072"/>
                <a:gd name="connsiteY60" fmla="*/ 47799 h 51049"/>
                <a:gd name="connsiteX0" fmla="*/ 1038 w 78072"/>
                <a:gd name="connsiteY0" fmla="*/ 47579 h 50829"/>
                <a:gd name="connsiteX1" fmla="*/ 5125 w 78072"/>
                <a:gd name="connsiteY1" fmla="*/ 47013 h 50829"/>
                <a:gd name="connsiteX2" fmla="*/ 6504 w 78072"/>
                <a:gd name="connsiteY2" fmla="*/ 43279 h 50829"/>
                <a:gd name="connsiteX3" fmla="*/ 8300 w 78072"/>
                <a:gd name="connsiteY3" fmla="*/ 37982 h 50829"/>
                <a:gd name="connsiteX4" fmla="*/ 14114 w 78072"/>
                <a:gd name="connsiteY4" fmla="*/ 33940 h 50829"/>
                <a:gd name="connsiteX5" fmla="*/ 16614 w 78072"/>
                <a:gd name="connsiteY5" fmla="*/ 26834 h 50829"/>
                <a:gd name="connsiteX6" fmla="*/ 17315 w 78072"/>
                <a:gd name="connsiteY6" fmla="*/ 23340 h 50829"/>
                <a:gd name="connsiteX7" fmla="*/ 22317 w 78072"/>
                <a:gd name="connsiteY7" fmla="*/ 19067 h 50829"/>
                <a:gd name="connsiteX8" fmla="*/ 24386 w 78072"/>
                <a:gd name="connsiteY8" fmla="*/ 16400 h 50829"/>
                <a:gd name="connsiteX9" fmla="*/ 24302 w 78072"/>
                <a:gd name="connsiteY9" fmla="*/ 12780 h 50829"/>
                <a:gd name="connsiteX10" fmla="*/ 21931 w 78072"/>
                <a:gd name="connsiteY10" fmla="*/ 8951 h 50829"/>
                <a:gd name="connsiteX11" fmla="*/ 27380 w 78072"/>
                <a:gd name="connsiteY11" fmla="*/ 981 h 50829"/>
                <a:gd name="connsiteX12" fmla="*/ 32191 w 78072"/>
                <a:gd name="connsiteY12" fmla="*/ 4606 h 50829"/>
                <a:gd name="connsiteX13" fmla="*/ 36371 w 78072"/>
                <a:gd name="connsiteY13" fmla="*/ 5895 h 50829"/>
                <a:gd name="connsiteX14" fmla="*/ 38939 w 78072"/>
                <a:gd name="connsiteY14" fmla="*/ 2580 h 50829"/>
                <a:gd name="connsiteX15" fmla="*/ 41837 w 78072"/>
                <a:gd name="connsiteY15" fmla="*/ 4400 h 50829"/>
                <a:gd name="connsiteX16" fmla="*/ 44124 w 78072"/>
                <a:gd name="connsiteY16" fmla="*/ 108 h 50829"/>
                <a:gd name="connsiteX17" fmla="*/ 49904 w 78072"/>
                <a:gd name="connsiteY17" fmla="*/ 1624 h 50829"/>
                <a:gd name="connsiteX18" fmla="*/ 47408 w 78072"/>
                <a:gd name="connsiteY18" fmla="*/ 5164 h 50829"/>
                <a:gd name="connsiteX19" fmla="*/ 49620 w 78072"/>
                <a:gd name="connsiteY19" fmla="*/ 15165 h 50829"/>
                <a:gd name="connsiteX20" fmla="*/ 54473 w 78072"/>
                <a:gd name="connsiteY20" fmla="*/ 16716 h 50829"/>
                <a:gd name="connsiteX21" fmla="*/ 56424 w 78072"/>
                <a:gd name="connsiteY21" fmla="*/ 15653 h 50829"/>
                <a:gd name="connsiteX22" fmla="*/ 58580 w 78072"/>
                <a:gd name="connsiteY22" fmla="*/ 16739 h 50829"/>
                <a:gd name="connsiteX23" fmla="*/ 59503 w 78072"/>
                <a:gd name="connsiteY23" fmla="*/ 17873 h 50829"/>
                <a:gd name="connsiteX24" fmla="*/ 62744 w 78072"/>
                <a:gd name="connsiteY24" fmla="*/ 16035 h 50829"/>
                <a:gd name="connsiteX25" fmla="*/ 65152 w 78072"/>
                <a:gd name="connsiteY25" fmla="*/ 15879 h 50829"/>
                <a:gd name="connsiteX26" fmla="*/ 66567 w 78072"/>
                <a:gd name="connsiteY26" fmla="*/ 16543 h 50829"/>
                <a:gd name="connsiteX27" fmla="*/ 71129 w 78072"/>
                <a:gd name="connsiteY27" fmla="*/ 15584 h 50829"/>
                <a:gd name="connsiteX28" fmla="*/ 74475 w 78072"/>
                <a:gd name="connsiteY28" fmla="*/ 13637 h 50829"/>
                <a:gd name="connsiteX29" fmla="*/ 75570 w 78072"/>
                <a:gd name="connsiteY29" fmla="*/ 15760 h 50829"/>
                <a:gd name="connsiteX30" fmla="*/ 77750 w 78072"/>
                <a:gd name="connsiteY30" fmla="*/ 18881 h 50829"/>
                <a:gd name="connsiteX31" fmla="*/ 74113 w 78072"/>
                <a:gd name="connsiteY31" fmla="*/ 20431 h 50829"/>
                <a:gd name="connsiteX32" fmla="*/ 70888 w 78072"/>
                <a:gd name="connsiteY32" fmla="*/ 21806 h 50829"/>
                <a:gd name="connsiteX33" fmla="*/ 69860 w 78072"/>
                <a:gd name="connsiteY33" fmla="*/ 23299 h 50829"/>
                <a:gd name="connsiteX34" fmla="*/ 66884 w 78072"/>
                <a:gd name="connsiteY34" fmla="*/ 22808 h 50829"/>
                <a:gd name="connsiteX35" fmla="*/ 66177 w 78072"/>
                <a:gd name="connsiteY35" fmla="*/ 24517 h 50829"/>
                <a:gd name="connsiteX36" fmla="*/ 61847 w 78072"/>
                <a:gd name="connsiteY36" fmla="*/ 26304 h 50829"/>
                <a:gd name="connsiteX37" fmla="*/ 59559 w 78072"/>
                <a:gd name="connsiteY37" fmla="*/ 26597 h 50829"/>
                <a:gd name="connsiteX38" fmla="*/ 58470 w 78072"/>
                <a:gd name="connsiteY38" fmla="*/ 28635 h 50829"/>
                <a:gd name="connsiteX39" fmla="*/ 59647 w 78072"/>
                <a:gd name="connsiteY39" fmla="*/ 30377 h 50829"/>
                <a:gd name="connsiteX40" fmla="*/ 58389 w 78072"/>
                <a:gd name="connsiteY40" fmla="*/ 31150 h 50829"/>
                <a:gd name="connsiteX41" fmla="*/ 60418 w 78072"/>
                <a:gd name="connsiteY41" fmla="*/ 33516 h 50829"/>
                <a:gd name="connsiteX42" fmla="*/ 57428 w 78072"/>
                <a:gd name="connsiteY42" fmla="*/ 35214 h 50829"/>
                <a:gd name="connsiteX43" fmla="*/ 55028 w 78072"/>
                <a:gd name="connsiteY43" fmla="*/ 36138 h 50829"/>
                <a:gd name="connsiteX44" fmla="*/ 54901 w 78072"/>
                <a:gd name="connsiteY44" fmla="*/ 37421 h 50829"/>
                <a:gd name="connsiteX45" fmla="*/ 51023 w 78072"/>
                <a:gd name="connsiteY45" fmla="*/ 39696 h 50829"/>
                <a:gd name="connsiteX46" fmla="*/ 49647 w 78072"/>
                <a:gd name="connsiteY46" fmla="*/ 39252 h 50829"/>
                <a:gd name="connsiteX47" fmla="*/ 48707 w 78072"/>
                <a:gd name="connsiteY47" fmla="*/ 39910 h 50829"/>
                <a:gd name="connsiteX48" fmla="*/ 44892 w 78072"/>
                <a:gd name="connsiteY48" fmla="*/ 38390 h 50829"/>
                <a:gd name="connsiteX49" fmla="*/ 42998 w 78072"/>
                <a:gd name="connsiteY49" fmla="*/ 37372 h 50829"/>
                <a:gd name="connsiteX50" fmla="*/ 42862 w 78072"/>
                <a:gd name="connsiteY50" fmla="*/ 36098 h 50829"/>
                <a:gd name="connsiteX51" fmla="*/ 40688 w 78072"/>
                <a:gd name="connsiteY51" fmla="*/ 35475 h 50829"/>
                <a:gd name="connsiteX52" fmla="*/ 40026 w 78072"/>
                <a:gd name="connsiteY52" fmla="*/ 36941 h 50829"/>
                <a:gd name="connsiteX53" fmla="*/ 33536 w 78072"/>
                <a:gd name="connsiteY53" fmla="*/ 36182 h 50829"/>
                <a:gd name="connsiteX54" fmla="*/ 34192 w 78072"/>
                <a:gd name="connsiteY54" fmla="*/ 37720 h 50829"/>
                <a:gd name="connsiteX55" fmla="*/ 33160 w 78072"/>
                <a:gd name="connsiteY55" fmla="*/ 38165 h 50829"/>
                <a:gd name="connsiteX56" fmla="*/ 31213 w 78072"/>
                <a:gd name="connsiteY56" fmla="*/ 36181 h 50829"/>
                <a:gd name="connsiteX57" fmla="*/ 28526 w 78072"/>
                <a:gd name="connsiteY57" fmla="*/ 34066 h 50829"/>
                <a:gd name="connsiteX58" fmla="*/ 7827 w 78072"/>
                <a:gd name="connsiteY58" fmla="*/ 48460 h 50829"/>
                <a:gd name="connsiteX59" fmla="*/ 4568 w 78072"/>
                <a:gd name="connsiteY59" fmla="*/ 50751 h 50829"/>
                <a:gd name="connsiteX60" fmla="*/ 1038 w 78072"/>
                <a:gd name="connsiteY60" fmla="*/ 47579 h 5082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7408 w 78072"/>
                <a:gd name="connsiteY19" fmla="*/ 5144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002 w 78072"/>
                <a:gd name="connsiteY19" fmla="*/ 5375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70072 w 78072"/>
                <a:gd name="connsiteY25" fmla="*/ 6722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65152 w 78072"/>
                <a:gd name="connsiteY27" fmla="*/ 15859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74151 w 78072"/>
                <a:gd name="connsiteY27" fmla="*/ 10078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83405"/>
                <a:gd name="connsiteY0" fmla="*/ 47559 h 50809"/>
                <a:gd name="connsiteX1" fmla="*/ 5125 w 83405"/>
                <a:gd name="connsiteY1" fmla="*/ 46993 h 50809"/>
                <a:gd name="connsiteX2" fmla="*/ 6504 w 83405"/>
                <a:gd name="connsiteY2" fmla="*/ 43259 h 50809"/>
                <a:gd name="connsiteX3" fmla="*/ 8300 w 83405"/>
                <a:gd name="connsiteY3" fmla="*/ 37962 h 50809"/>
                <a:gd name="connsiteX4" fmla="*/ 14114 w 83405"/>
                <a:gd name="connsiteY4" fmla="*/ 33920 h 50809"/>
                <a:gd name="connsiteX5" fmla="*/ 16614 w 83405"/>
                <a:gd name="connsiteY5" fmla="*/ 26814 h 50809"/>
                <a:gd name="connsiteX6" fmla="*/ 17315 w 83405"/>
                <a:gd name="connsiteY6" fmla="*/ 23320 h 50809"/>
                <a:gd name="connsiteX7" fmla="*/ 22317 w 83405"/>
                <a:gd name="connsiteY7" fmla="*/ 19047 h 50809"/>
                <a:gd name="connsiteX8" fmla="*/ 24386 w 83405"/>
                <a:gd name="connsiteY8" fmla="*/ 16380 h 50809"/>
                <a:gd name="connsiteX9" fmla="*/ 24302 w 83405"/>
                <a:gd name="connsiteY9" fmla="*/ 12760 h 50809"/>
                <a:gd name="connsiteX10" fmla="*/ 21931 w 83405"/>
                <a:gd name="connsiteY10" fmla="*/ 8931 h 50809"/>
                <a:gd name="connsiteX11" fmla="*/ 27380 w 83405"/>
                <a:gd name="connsiteY11" fmla="*/ 961 h 50809"/>
                <a:gd name="connsiteX12" fmla="*/ 32191 w 83405"/>
                <a:gd name="connsiteY12" fmla="*/ 4586 h 50809"/>
                <a:gd name="connsiteX13" fmla="*/ 36371 w 83405"/>
                <a:gd name="connsiteY13" fmla="*/ 5875 h 50809"/>
                <a:gd name="connsiteX14" fmla="*/ 38939 w 83405"/>
                <a:gd name="connsiteY14" fmla="*/ 2560 h 50809"/>
                <a:gd name="connsiteX15" fmla="*/ 41837 w 83405"/>
                <a:gd name="connsiteY15" fmla="*/ 4380 h 50809"/>
                <a:gd name="connsiteX16" fmla="*/ 44124 w 83405"/>
                <a:gd name="connsiteY16" fmla="*/ 88 h 50809"/>
                <a:gd name="connsiteX17" fmla="*/ 49904 w 83405"/>
                <a:gd name="connsiteY17" fmla="*/ 1604 h 50809"/>
                <a:gd name="connsiteX18" fmla="*/ 51186 w 83405"/>
                <a:gd name="connsiteY18" fmla="*/ 2950 h 50809"/>
                <a:gd name="connsiteX19" fmla="*/ 46622 w 83405"/>
                <a:gd name="connsiteY19" fmla="*/ 5507 h 50809"/>
                <a:gd name="connsiteX20" fmla="*/ 47107 w 83405"/>
                <a:gd name="connsiteY20" fmla="*/ 7470 h 50809"/>
                <a:gd name="connsiteX21" fmla="*/ 54093 w 83405"/>
                <a:gd name="connsiteY21" fmla="*/ 8203 h 50809"/>
                <a:gd name="connsiteX22" fmla="*/ 57889 w 83405"/>
                <a:gd name="connsiteY22" fmla="*/ 11325 h 50809"/>
                <a:gd name="connsiteX23" fmla="*/ 60757 w 83405"/>
                <a:gd name="connsiteY23" fmla="*/ 11312 h 50809"/>
                <a:gd name="connsiteX24" fmla="*/ 64923 w 83405"/>
                <a:gd name="connsiteY24" fmla="*/ 10930 h 50809"/>
                <a:gd name="connsiteX25" fmla="*/ 67280 w 83405"/>
                <a:gd name="connsiteY25" fmla="*/ 7829 h 50809"/>
                <a:gd name="connsiteX26" fmla="*/ 70072 w 83405"/>
                <a:gd name="connsiteY26" fmla="*/ 6722 h 50809"/>
                <a:gd name="connsiteX27" fmla="*/ 74151 w 83405"/>
                <a:gd name="connsiteY27" fmla="*/ 10078 h 50809"/>
                <a:gd name="connsiteX28" fmla="*/ 83351 w 83405"/>
                <a:gd name="connsiteY28" fmla="*/ 14323 h 50809"/>
                <a:gd name="connsiteX29" fmla="*/ 71129 w 83405"/>
                <a:gd name="connsiteY29" fmla="*/ 15564 h 50809"/>
                <a:gd name="connsiteX30" fmla="*/ 74475 w 83405"/>
                <a:gd name="connsiteY30" fmla="*/ 13617 h 50809"/>
                <a:gd name="connsiteX31" fmla="*/ 75570 w 83405"/>
                <a:gd name="connsiteY31" fmla="*/ 15740 h 50809"/>
                <a:gd name="connsiteX32" fmla="*/ 77750 w 83405"/>
                <a:gd name="connsiteY32" fmla="*/ 18861 h 50809"/>
                <a:gd name="connsiteX33" fmla="*/ 74113 w 83405"/>
                <a:gd name="connsiteY33" fmla="*/ 20411 h 50809"/>
                <a:gd name="connsiteX34" fmla="*/ 70888 w 83405"/>
                <a:gd name="connsiteY34" fmla="*/ 21786 h 50809"/>
                <a:gd name="connsiteX35" fmla="*/ 69860 w 83405"/>
                <a:gd name="connsiteY35" fmla="*/ 23279 h 50809"/>
                <a:gd name="connsiteX36" fmla="*/ 66884 w 83405"/>
                <a:gd name="connsiteY36" fmla="*/ 22788 h 50809"/>
                <a:gd name="connsiteX37" fmla="*/ 66177 w 83405"/>
                <a:gd name="connsiteY37" fmla="*/ 24497 h 50809"/>
                <a:gd name="connsiteX38" fmla="*/ 61847 w 83405"/>
                <a:gd name="connsiteY38" fmla="*/ 26284 h 50809"/>
                <a:gd name="connsiteX39" fmla="*/ 59559 w 83405"/>
                <a:gd name="connsiteY39" fmla="*/ 26577 h 50809"/>
                <a:gd name="connsiteX40" fmla="*/ 58470 w 83405"/>
                <a:gd name="connsiteY40" fmla="*/ 28615 h 50809"/>
                <a:gd name="connsiteX41" fmla="*/ 59647 w 83405"/>
                <a:gd name="connsiteY41" fmla="*/ 30357 h 50809"/>
                <a:gd name="connsiteX42" fmla="*/ 58389 w 83405"/>
                <a:gd name="connsiteY42" fmla="*/ 31130 h 50809"/>
                <a:gd name="connsiteX43" fmla="*/ 60418 w 83405"/>
                <a:gd name="connsiteY43" fmla="*/ 33496 h 50809"/>
                <a:gd name="connsiteX44" fmla="*/ 57428 w 83405"/>
                <a:gd name="connsiteY44" fmla="*/ 35194 h 50809"/>
                <a:gd name="connsiteX45" fmla="*/ 55028 w 83405"/>
                <a:gd name="connsiteY45" fmla="*/ 36118 h 50809"/>
                <a:gd name="connsiteX46" fmla="*/ 54901 w 83405"/>
                <a:gd name="connsiteY46" fmla="*/ 37401 h 50809"/>
                <a:gd name="connsiteX47" fmla="*/ 51023 w 83405"/>
                <a:gd name="connsiteY47" fmla="*/ 39676 h 50809"/>
                <a:gd name="connsiteX48" fmla="*/ 49647 w 83405"/>
                <a:gd name="connsiteY48" fmla="*/ 39232 h 50809"/>
                <a:gd name="connsiteX49" fmla="*/ 48707 w 83405"/>
                <a:gd name="connsiteY49" fmla="*/ 39890 h 50809"/>
                <a:gd name="connsiteX50" fmla="*/ 44892 w 83405"/>
                <a:gd name="connsiteY50" fmla="*/ 38370 h 50809"/>
                <a:gd name="connsiteX51" fmla="*/ 42998 w 83405"/>
                <a:gd name="connsiteY51" fmla="*/ 37352 h 50809"/>
                <a:gd name="connsiteX52" fmla="*/ 42862 w 83405"/>
                <a:gd name="connsiteY52" fmla="*/ 36078 h 50809"/>
                <a:gd name="connsiteX53" fmla="*/ 40688 w 83405"/>
                <a:gd name="connsiteY53" fmla="*/ 35455 h 50809"/>
                <a:gd name="connsiteX54" fmla="*/ 40026 w 83405"/>
                <a:gd name="connsiteY54" fmla="*/ 36921 h 50809"/>
                <a:gd name="connsiteX55" fmla="*/ 33536 w 83405"/>
                <a:gd name="connsiteY55" fmla="*/ 36162 h 50809"/>
                <a:gd name="connsiteX56" fmla="*/ 34192 w 83405"/>
                <a:gd name="connsiteY56" fmla="*/ 37700 h 50809"/>
                <a:gd name="connsiteX57" fmla="*/ 33160 w 83405"/>
                <a:gd name="connsiteY57" fmla="*/ 38145 h 50809"/>
                <a:gd name="connsiteX58" fmla="*/ 31213 w 83405"/>
                <a:gd name="connsiteY58" fmla="*/ 36161 h 50809"/>
                <a:gd name="connsiteX59" fmla="*/ 28526 w 83405"/>
                <a:gd name="connsiteY59" fmla="*/ 34046 h 50809"/>
                <a:gd name="connsiteX60" fmla="*/ 7827 w 83405"/>
                <a:gd name="connsiteY60" fmla="*/ 48440 h 50809"/>
                <a:gd name="connsiteX61" fmla="*/ 4568 w 83405"/>
                <a:gd name="connsiteY61" fmla="*/ 50731 h 50809"/>
                <a:gd name="connsiteX62" fmla="*/ 1038 w 83405"/>
                <a:gd name="connsiteY62" fmla="*/ 47559 h 50809"/>
                <a:gd name="connsiteX0" fmla="*/ 1038 w 84001"/>
                <a:gd name="connsiteY0" fmla="*/ 47559 h 50809"/>
                <a:gd name="connsiteX1" fmla="*/ 5125 w 84001"/>
                <a:gd name="connsiteY1" fmla="*/ 46993 h 50809"/>
                <a:gd name="connsiteX2" fmla="*/ 6504 w 84001"/>
                <a:gd name="connsiteY2" fmla="*/ 43259 h 50809"/>
                <a:gd name="connsiteX3" fmla="*/ 8300 w 84001"/>
                <a:gd name="connsiteY3" fmla="*/ 37962 h 50809"/>
                <a:gd name="connsiteX4" fmla="*/ 14114 w 84001"/>
                <a:gd name="connsiteY4" fmla="*/ 33920 h 50809"/>
                <a:gd name="connsiteX5" fmla="*/ 16614 w 84001"/>
                <a:gd name="connsiteY5" fmla="*/ 26814 h 50809"/>
                <a:gd name="connsiteX6" fmla="*/ 17315 w 84001"/>
                <a:gd name="connsiteY6" fmla="*/ 23320 h 50809"/>
                <a:gd name="connsiteX7" fmla="*/ 22317 w 84001"/>
                <a:gd name="connsiteY7" fmla="*/ 19047 h 50809"/>
                <a:gd name="connsiteX8" fmla="*/ 24386 w 84001"/>
                <a:gd name="connsiteY8" fmla="*/ 16380 h 50809"/>
                <a:gd name="connsiteX9" fmla="*/ 24302 w 84001"/>
                <a:gd name="connsiteY9" fmla="*/ 12760 h 50809"/>
                <a:gd name="connsiteX10" fmla="*/ 21931 w 84001"/>
                <a:gd name="connsiteY10" fmla="*/ 8931 h 50809"/>
                <a:gd name="connsiteX11" fmla="*/ 27380 w 84001"/>
                <a:gd name="connsiteY11" fmla="*/ 961 h 50809"/>
                <a:gd name="connsiteX12" fmla="*/ 32191 w 84001"/>
                <a:gd name="connsiteY12" fmla="*/ 4586 h 50809"/>
                <a:gd name="connsiteX13" fmla="*/ 36371 w 84001"/>
                <a:gd name="connsiteY13" fmla="*/ 5875 h 50809"/>
                <a:gd name="connsiteX14" fmla="*/ 38939 w 84001"/>
                <a:gd name="connsiteY14" fmla="*/ 2560 h 50809"/>
                <a:gd name="connsiteX15" fmla="*/ 41837 w 84001"/>
                <a:gd name="connsiteY15" fmla="*/ 4380 h 50809"/>
                <a:gd name="connsiteX16" fmla="*/ 44124 w 84001"/>
                <a:gd name="connsiteY16" fmla="*/ 88 h 50809"/>
                <a:gd name="connsiteX17" fmla="*/ 49904 w 84001"/>
                <a:gd name="connsiteY17" fmla="*/ 1604 h 50809"/>
                <a:gd name="connsiteX18" fmla="*/ 51186 w 84001"/>
                <a:gd name="connsiteY18" fmla="*/ 2950 h 50809"/>
                <a:gd name="connsiteX19" fmla="*/ 46622 w 84001"/>
                <a:gd name="connsiteY19" fmla="*/ 5507 h 50809"/>
                <a:gd name="connsiteX20" fmla="*/ 47107 w 84001"/>
                <a:gd name="connsiteY20" fmla="*/ 7470 h 50809"/>
                <a:gd name="connsiteX21" fmla="*/ 54093 w 84001"/>
                <a:gd name="connsiteY21" fmla="*/ 8203 h 50809"/>
                <a:gd name="connsiteX22" fmla="*/ 57889 w 84001"/>
                <a:gd name="connsiteY22" fmla="*/ 11325 h 50809"/>
                <a:gd name="connsiteX23" fmla="*/ 60757 w 84001"/>
                <a:gd name="connsiteY23" fmla="*/ 11312 h 50809"/>
                <a:gd name="connsiteX24" fmla="*/ 64923 w 84001"/>
                <a:gd name="connsiteY24" fmla="*/ 10930 h 50809"/>
                <a:gd name="connsiteX25" fmla="*/ 67280 w 84001"/>
                <a:gd name="connsiteY25" fmla="*/ 7829 h 50809"/>
                <a:gd name="connsiteX26" fmla="*/ 70072 w 84001"/>
                <a:gd name="connsiteY26" fmla="*/ 6722 h 50809"/>
                <a:gd name="connsiteX27" fmla="*/ 74151 w 84001"/>
                <a:gd name="connsiteY27" fmla="*/ 10078 h 50809"/>
                <a:gd name="connsiteX28" fmla="*/ 83351 w 84001"/>
                <a:gd name="connsiteY28" fmla="*/ 14323 h 50809"/>
                <a:gd name="connsiteX29" fmla="*/ 83902 w 84001"/>
                <a:gd name="connsiteY29" fmla="*/ 17577 h 50809"/>
                <a:gd name="connsiteX30" fmla="*/ 74475 w 84001"/>
                <a:gd name="connsiteY30" fmla="*/ 13617 h 50809"/>
                <a:gd name="connsiteX31" fmla="*/ 75570 w 84001"/>
                <a:gd name="connsiteY31" fmla="*/ 15740 h 50809"/>
                <a:gd name="connsiteX32" fmla="*/ 77750 w 84001"/>
                <a:gd name="connsiteY32" fmla="*/ 18861 h 50809"/>
                <a:gd name="connsiteX33" fmla="*/ 74113 w 84001"/>
                <a:gd name="connsiteY33" fmla="*/ 20411 h 50809"/>
                <a:gd name="connsiteX34" fmla="*/ 70888 w 84001"/>
                <a:gd name="connsiteY34" fmla="*/ 21786 h 50809"/>
                <a:gd name="connsiteX35" fmla="*/ 69860 w 84001"/>
                <a:gd name="connsiteY35" fmla="*/ 23279 h 50809"/>
                <a:gd name="connsiteX36" fmla="*/ 66884 w 84001"/>
                <a:gd name="connsiteY36" fmla="*/ 22788 h 50809"/>
                <a:gd name="connsiteX37" fmla="*/ 66177 w 84001"/>
                <a:gd name="connsiteY37" fmla="*/ 24497 h 50809"/>
                <a:gd name="connsiteX38" fmla="*/ 61847 w 84001"/>
                <a:gd name="connsiteY38" fmla="*/ 26284 h 50809"/>
                <a:gd name="connsiteX39" fmla="*/ 59559 w 84001"/>
                <a:gd name="connsiteY39" fmla="*/ 26577 h 50809"/>
                <a:gd name="connsiteX40" fmla="*/ 58470 w 84001"/>
                <a:gd name="connsiteY40" fmla="*/ 28615 h 50809"/>
                <a:gd name="connsiteX41" fmla="*/ 59647 w 84001"/>
                <a:gd name="connsiteY41" fmla="*/ 30357 h 50809"/>
                <a:gd name="connsiteX42" fmla="*/ 58389 w 84001"/>
                <a:gd name="connsiteY42" fmla="*/ 31130 h 50809"/>
                <a:gd name="connsiteX43" fmla="*/ 60418 w 84001"/>
                <a:gd name="connsiteY43" fmla="*/ 33496 h 50809"/>
                <a:gd name="connsiteX44" fmla="*/ 57428 w 84001"/>
                <a:gd name="connsiteY44" fmla="*/ 35194 h 50809"/>
                <a:gd name="connsiteX45" fmla="*/ 55028 w 84001"/>
                <a:gd name="connsiteY45" fmla="*/ 36118 h 50809"/>
                <a:gd name="connsiteX46" fmla="*/ 54901 w 84001"/>
                <a:gd name="connsiteY46" fmla="*/ 37401 h 50809"/>
                <a:gd name="connsiteX47" fmla="*/ 51023 w 84001"/>
                <a:gd name="connsiteY47" fmla="*/ 39676 h 50809"/>
                <a:gd name="connsiteX48" fmla="*/ 49647 w 84001"/>
                <a:gd name="connsiteY48" fmla="*/ 39232 h 50809"/>
                <a:gd name="connsiteX49" fmla="*/ 48707 w 84001"/>
                <a:gd name="connsiteY49" fmla="*/ 39890 h 50809"/>
                <a:gd name="connsiteX50" fmla="*/ 44892 w 84001"/>
                <a:gd name="connsiteY50" fmla="*/ 38370 h 50809"/>
                <a:gd name="connsiteX51" fmla="*/ 42998 w 84001"/>
                <a:gd name="connsiteY51" fmla="*/ 37352 h 50809"/>
                <a:gd name="connsiteX52" fmla="*/ 42862 w 84001"/>
                <a:gd name="connsiteY52" fmla="*/ 36078 h 50809"/>
                <a:gd name="connsiteX53" fmla="*/ 40688 w 84001"/>
                <a:gd name="connsiteY53" fmla="*/ 35455 h 50809"/>
                <a:gd name="connsiteX54" fmla="*/ 40026 w 84001"/>
                <a:gd name="connsiteY54" fmla="*/ 36921 h 50809"/>
                <a:gd name="connsiteX55" fmla="*/ 33536 w 84001"/>
                <a:gd name="connsiteY55" fmla="*/ 36162 h 50809"/>
                <a:gd name="connsiteX56" fmla="*/ 34192 w 84001"/>
                <a:gd name="connsiteY56" fmla="*/ 37700 h 50809"/>
                <a:gd name="connsiteX57" fmla="*/ 33160 w 84001"/>
                <a:gd name="connsiteY57" fmla="*/ 38145 h 50809"/>
                <a:gd name="connsiteX58" fmla="*/ 31213 w 84001"/>
                <a:gd name="connsiteY58" fmla="*/ 36161 h 50809"/>
                <a:gd name="connsiteX59" fmla="*/ 28526 w 84001"/>
                <a:gd name="connsiteY59" fmla="*/ 34046 h 50809"/>
                <a:gd name="connsiteX60" fmla="*/ 7827 w 84001"/>
                <a:gd name="connsiteY60" fmla="*/ 48440 h 50809"/>
                <a:gd name="connsiteX61" fmla="*/ 4568 w 84001"/>
                <a:gd name="connsiteY61" fmla="*/ 50731 h 50809"/>
                <a:gd name="connsiteX62" fmla="*/ 1038 w 84001"/>
                <a:gd name="connsiteY62" fmla="*/ 47559 h 50809"/>
                <a:gd name="connsiteX0" fmla="*/ 1038 w 90675"/>
                <a:gd name="connsiteY0" fmla="*/ 47559 h 50809"/>
                <a:gd name="connsiteX1" fmla="*/ 5125 w 90675"/>
                <a:gd name="connsiteY1" fmla="*/ 46993 h 50809"/>
                <a:gd name="connsiteX2" fmla="*/ 6504 w 90675"/>
                <a:gd name="connsiteY2" fmla="*/ 43259 h 50809"/>
                <a:gd name="connsiteX3" fmla="*/ 8300 w 90675"/>
                <a:gd name="connsiteY3" fmla="*/ 37962 h 50809"/>
                <a:gd name="connsiteX4" fmla="*/ 14114 w 90675"/>
                <a:gd name="connsiteY4" fmla="*/ 33920 h 50809"/>
                <a:gd name="connsiteX5" fmla="*/ 16614 w 90675"/>
                <a:gd name="connsiteY5" fmla="*/ 26814 h 50809"/>
                <a:gd name="connsiteX6" fmla="*/ 17315 w 90675"/>
                <a:gd name="connsiteY6" fmla="*/ 23320 h 50809"/>
                <a:gd name="connsiteX7" fmla="*/ 22317 w 90675"/>
                <a:gd name="connsiteY7" fmla="*/ 19047 h 50809"/>
                <a:gd name="connsiteX8" fmla="*/ 24386 w 90675"/>
                <a:gd name="connsiteY8" fmla="*/ 16380 h 50809"/>
                <a:gd name="connsiteX9" fmla="*/ 24302 w 90675"/>
                <a:gd name="connsiteY9" fmla="*/ 12760 h 50809"/>
                <a:gd name="connsiteX10" fmla="*/ 21931 w 90675"/>
                <a:gd name="connsiteY10" fmla="*/ 8931 h 50809"/>
                <a:gd name="connsiteX11" fmla="*/ 27380 w 90675"/>
                <a:gd name="connsiteY11" fmla="*/ 961 h 50809"/>
                <a:gd name="connsiteX12" fmla="*/ 32191 w 90675"/>
                <a:gd name="connsiteY12" fmla="*/ 4586 h 50809"/>
                <a:gd name="connsiteX13" fmla="*/ 36371 w 90675"/>
                <a:gd name="connsiteY13" fmla="*/ 5875 h 50809"/>
                <a:gd name="connsiteX14" fmla="*/ 38939 w 90675"/>
                <a:gd name="connsiteY14" fmla="*/ 2560 h 50809"/>
                <a:gd name="connsiteX15" fmla="*/ 41837 w 90675"/>
                <a:gd name="connsiteY15" fmla="*/ 4380 h 50809"/>
                <a:gd name="connsiteX16" fmla="*/ 44124 w 90675"/>
                <a:gd name="connsiteY16" fmla="*/ 88 h 50809"/>
                <a:gd name="connsiteX17" fmla="*/ 49904 w 90675"/>
                <a:gd name="connsiteY17" fmla="*/ 1604 h 50809"/>
                <a:gd name="connsiteX18" fmla="*/ 51186 w 90675"/>
                <a:gd name="connsiteY18" fmla="*/ 2950 h 50809"/>
                <a:gd name="connsiteX19" fmla="*/ 46622 w 90675"/>
                <a:gd name="connsiteY19" fmla="*/ 5507 h 50809"/>
                <a:gd name="connsiteX20" fmla="*/ 47107 w 90675"/>
                <a:gd name="connsiteY20" fmla="*/ 7470 h 50809"/>
                <a:gd name="connsiteX21" fmla="*/ 54093 w 90675"/>
                <a:gd name="connsiteY21" fmla="*/ 8203 h 50809"/>
                <a:gd name="connsiteX22" fmla="*/ 57889 w 90675"/>
                <a:gd name="connsiteY22" fmla="*/ 11325 h 50809"/>
                <a:gd name="connsiteX23" fmla="*/ 60757 w 90675"/>
                <a:gd name="connsiteY23" fmla="*/ 11312 h 50809"/>
                <a:gd name="connsiteX24" fmla="*/ 64923 w 90675"/>
                <a:gd name="connsiteY24" fmla="*/ 10930 h 50809"/>
                <a:gd name="connsiteX25" fmla="*/ 67280 w 90675"/>
                <a:gd name="connsiteY25" fmla="*/ 7829 h 50809"/>
                <a:gd name="connsiteX26" fmla="*/ 70072 w 90675"/>
                <a:gd name="connsiteY26" fmla="*/ 6722 h 50809"/>
                <a:gd name="connsiteX27" fmla="*/ 74151 w 90675"/>
                <a:gd name="connsiteY27" fmla="*/ 10078 h 50809"/>
                <a:gd name="connsiteX28" fmla="*/ 83351 w 90675"/>
                <a:gd name="connsiteY28" fmla="*/ 14323 h 50809"/>
                <a:gd name="connsiteX29" fmla="*/ 83902 w 90675"/>
                <a:gd name="connsiteY29" fmla="*/ 17577 h 50809"/>
                <a:gd name="connsiteX30" fmla="*/ 90490 w 90675"/>
                <a:gd name="connsiteY30" fmla="*/ 18416 h 50809"/>
                <a:gd name="connsiteX31" fmla="*/ 75570 w 90675"/>
                <a:gd name="connsiteY31" fmla="*/ 15740 h 50809"/>
                <a:gd name="connsiteX32" fmla="*/ 77750 w 90675"/>
                <a:gd name="connsiteY32" fmla="*/ 18861 h 50809"/>
                <a:gd name="connsiteX33" fmla="*/ 74113 w 90675"/>
                <a:gd name="connsiteY33" fmla="*/ 20411 h 50809"/>
                <a:gd name="connsiteX34" fmla="*/ 70888 w 90675"/>
                <a:gd name="connsiteY34" fmla="*/ 21786 h 50809"/>
                <a:gd name="connsiteX35" fmla="*/ 69860 w 90675"/>
                <a:gd name="connsiteY35" fmla="*/ 23279 h 50809"/>
                <a:gd name="connsiteX36" fmla="*/ 66884 w 90675"/>
                <a:gd name="connsiteY36" fmla="*/ 22788 h 50809"/>
                <a:gd name="connsiteX37" fmla="*/ 66177 w 90675"/>
                <a:gd name="connsiteY37" fmla="*/ 24497 h 50809"/>
                <a:gd name="connsiteX38" fmla="*/ 61847 w 90675"/>
                <a:gd name="connsiteY38" fmla="*/ 26284 h 50809"/>
                <a:gd name="connsiteX39" fmla="*/ 59559 w 90675"/>
                <a:gd name="connsiteY39" fmla="*/ 26577 h 50809"/>
                <a:gd name="connsiteX40" fmla="*/ 58470 w 90675"/>
                <a:gd name="connsiteY40" fmla="*/ 28615 h 50809"/>
                <a:gd name="connsiteX41" fmla="*/ 59647 w 90675"/>
                <a:gd name="connsiteY41" fmla="*/ 30357 h 50809"/>
                <a:gd name="connsiteX42" fmla="*/ 58389 w 90675"/>
                <a:gd name="connsiteY42" fmla="*/ 31130 h 50809"/>
                <a:gd name="connsiteX43" fmla="*/ 60418 w 90675"/>
                <a:gd name="connsiteY43" fmla="*/ 33496 h 50809"/>
                <a:gd name="connsiteX44" fmla="*/ 57428 w 90675"/>
                <a:gd name="connsiteY44" fmla="*/ 35194 h 50809"/>
                <a:gd name="connsiteX45" fmla="*/ 55028 w 90675"/>
                <a:gd name="connsiteY45" fmla="*/ 36118 h 50809"/>
                <a:gd name="connsiteX46" fmla="*/ 54901 w 90675"/>
                <a:gd name="connsiteY46" fmla="*/ 37401 h 50809"/>
                <a:gd name="connsiteX47" fmla="*/ 51023 w 90675"/>
                <a:gd name="connsiteY47" fmla="*/ 39676 h 50809"/>
                <a:gd name="connsiteX48" fmla="*/ 49647 w 90675"/>
                <a:gd name="connsiteY48" fmla="*/ 39232 h 50809"/>
                <a:gd name="connsiteX49" fmla="*/ 48707 w 90675"/>
                <a:gd name="connsiteY49" fmla="*/ 39890 h 50809"/>
                <a:gd name="connsiteX50" fmla="*/ 44892 w 90675"/>
                <a:gd name="connsiteY50" fmla="*/ 38370 h 50809"/>
                <a:gd name="connsiteX51" fmla="*/ 42998 w 90675"/>
                <a:gd name="connsiteY51" fmla="*/ 37352 h 50809"/>
                <a:gd name="connsiteX52" fmla="*/ 42862 w 90675"/>
                <a:gd name="connsiteY52" fmla="*/ 36078 h 50809"/>
                <a:gd name="connsiteX53" fmla="*/ 40688 w 90675"/>
                <a:gd name="connsiteY53" fmla="*/ 35455 h 50809"/>
                <a:gd name="connsiteX54" fmla="*/ 40026 w 90675"/>
                <a:gd name="connsiteY54" fmla="*/ 36921 h 50809"/>
                <a:gd name="connsiteX55" fmla="*/ 33536 w 90675"/>
                <a:gd name="connsiteY55" fmla="*/ 36162 h 50809"/>
                <a:gd name="connsiteX56" fmla="*/ 34192 w 90675"/>
                <a:gd name="connsiteY56" fmla="*/ 37700 h 50809"/>
                <a:gd name="connsiteX57" fmla="*/ 33160 w 90675"/>
                <a:gd name="connsiteY57" fmla="*/ 38145 h 50809"/>
                <a:gd name="connsiteX58" fmla="*/ 31213 w 90675"/>
                <a:gd name="connsiteY58" fmla="*/ 36161 h 50809"/>
                <a:gd name="connsiteX59" fmla="*/ 28526 w 90675"/>
                <a:gd name="connsiteY59" fmla="*/ 34046 h 50809"/>
                <a:gd name="connsiteX60" fmla="*/ 7827 w 90675"/>
                <a:gd name="connsiteY60" fmla="*/ 48440 h 50809"/>
                <a:gd name="connsiteX61" fmla="*/ 4568 w 90675"/>
                <a:gd name="connsiteY61" fmla="*/ 50731 h 50809"/>
                <a:gd name="connsiteX62" fmla="*/ 1038 w 90675"/>
                <a:gd name="connsiteY62" fmla="*/ 47559 h 50809"/>
                <a:gd name="connsiteX0" fmla="*/ 1038 w 90751"/>
                <a:gd name="connsiteY0" fmla="*/ 47559 h 50809"/>
                <a:gd name="connsiteX1" fmla="*/ 5125 w 90751"/>
                <a:gd name="connsiteY1" fmla="*/ 46993 h 50809"/>
                <a:gd name="connsiteX2" fmla="*/ 6504 w 90751"/>
                <a:gd name="connsiteY2" fmla="*/ 43259 h 50809"/>
                <a:gd name="connsiteX3" fmla="*/ 8300 w 90751"/>
                <a:gd name="connsiteY3" fmla="*/ 37962 h 50809"/>
                <a:gd name="connsiteX4" fmla="*/ 14114 w 90751"/>
                <a:gd name="connsiteY4" fmla="*/ 33920 h 50809"/>
                <a:gd name="connsiteX5" fmla="*/ 16614 w 90751"/>
                <a:gd name="connsiteY5" fmla="*/ 26814 h 50809"/>
                <a:gd name="connsiteX6" fmla="*/ 17315 w 90751"/>
                <a:gd name="connsiteY6" fmla="*/ 23320 h 50809"/>
                <a:gd name="connsiteX7" fmla="*/ 22317 w 90751"/>
                <a:gd name="connsiteY7" fmla="*/ 19047 h 50809"/>
                <a:gd name="connsiteX8" fmla="*/ 24386 w 90751"/>
                <a:gd name="connsiteY8" fmla="*/ 16380 h 50809"/>
                <a:gd name="connsiteX9" fmla="*/ 24302 w 90751"/>
                <a:gd name="connsiteY9" fmla="*/ 12760 h 50809"/>
                <a:gd name="connsiteX10" fmla="*/ 21931 w 90751"/>
                <a:gd name="connsiteY10" fmla="*/ 8931 h 50809"/>
                <a:gd name="connsiteX11" fmla="*/ 27380 w 90751"/>
                <a:gd name="connsiteY11" fmla="*/ 961 h 50809"/>
                <a:gd name="connsiteX12" fmla="*/ 32191 w 90751"/>
                <a:gd name="connsiteY12" fmla="*/ 4586 h 50809"/>
                <a:gd name="connsiteX13" fmla="*/ 36371 w 90751"/>
                <a:gd name="connsiteY13" fmla="*/ 5875 h 50809"/>
                <a:gd name="connsiteX14" fmla="*/ 38939 w 90751"/>
                <a:gd name="connsiteY14" fmla="*/ 2560 h 50809"/>
                <a:gd name="connsiteX15" fmla="*/ 41837 w 90751"/>
                <a:gd name="connsiteY15" fmla="*/ 4380 h 50809"/>
                <a:gd name="connsiteX16" fmla="*/ 44124 w 90751"/>
                <a:gd name="connsiteY16" fmla="*/ 88 h 50809"/>
                <a:gd name="connsiteX17" fmla="*/ 49904 w 90751"/>
                <a:gd name="connsiteY17" fmla="*/ 1604 h 50809"/>
                <a:gd name="connsiteX18" fmla="*/ 51186 w 90751"/>
                <a:gd name="connsiteY18" fmla="*/ 2950 h 50809"/>
                <a:gd name="connsiteX19" fmla="*/ 46622 w 90751"/>
                <a:gd name="connsiteY19" fmla="*/ 5507 h 50809"/>
                <a:gd name="connsiteX20" fmla="*/ 47107 w 90751"/>
                <a:gd name="connsiteY20" fmla="*/ 7470 h 50809"/>
                <a:gd name="connsiteX21" fmla="*/ 54093 w 90751"/>
                <a:gd name="connsiteY21" fmla="*/ 8203 h 50809"/>
                <a:gd name="connsiteX22" fmla="*/ 57889 w 90751"/>
                <a:gd name="connsiteY22" fmla="*/ 11325 h 50809"/>
                <a:gd name="connsiteX23" fmla="*/ 60757 w 90751"/>
                <a:gd name="connsiteY23" fmla="*/ 11312 h 50809"/>
                <a:gd name="connsiteX24" fmla="*/ 64923 w 90751"/>
                <a:gd name="connsiteY24" fmla="*/ 10930 h 50809"/>
                <a:gd name="connsiteX25" fmla="*/ 67280 w 90751"/>
                <a:gd name="connsiteY25" fmla="*/ 7829 h 50809"/>
                <a:gd name="connsiteX26" fmla="*/ 70072 w 90751"/>
                <a:gd name="connsiteY26" fmla="*/ 6722 h 50809"/>
                <a:gd name="connsiteX27" fmla="*/ 74151 w 90751"/>
                <a:gd name="connsiteY27" fmla="*/ 10078 h 50809"/>
                <a:gd name="connsiteX28" fmla="*/ 83351 w 90751"/>
                <a:gd name="connsiteY28" fmla="*/ 14323 h 50809"/>
                <a:gd name="connsiteX29" fmla="*/ 83902 w 90751"/>
                <a:gd name="connsiteY29" fmla="*/ 17577 h 50809"/>
                <a:gd name="connsiteX30" fmla="*/ 90490 w 90751"/>
                <a:gd name="connsiteY30" fmla="*/ 18416 h 50809"/>
                <a:gd name="connsiteX31" fmla="*/ 88282 w 90751"/>
                <a:gd name="connsiteY31" fmla="*/ 20007 h 50809"/>
                <a:gd name="connsiteX32" fmla="*/ 77750 w 90751"/>
                <a:gd name="connsiteY32" fmla="*/ 18861 h 50809"/>
                <a:gd name="connsiteX33" fmla="*/ 74113 w 90751"/>
                <a:gd name="connsiteY33" fmla="*/ 20411 h 50809"/>
                <a:gd name="connsiteX34" fmla="*/ 70888 w 90751"/>
                <a:gd name="connsiteY34" fmla="*/ 21786 h 50809"/>
                <a:gd name="connsiteX35" fmla="*/ 69860 w 90751"/>
                <a:gd name="connsiteY35" fmla="*/ 23279 h 50809"/>
                <a:gd name="connsiteX36" fmla="*/ 66884 w 90751"/>
                <a:gd name="connsiteY36" fmla="*/ 22788 h 50809"/>
                <a:gd name="connsiteX37" fmla="*/ 66177 w 90751"/>
                <a:gd name="connsiteY37" fmla="*/ 24497 h 50809"/>
                <a:gd name="connsiteX38" fmla="*/ 61847 w 90751"/>
                <a:gd name="connsiteY38" fmla="*/ 26284 h 50809"/>
                <a:gd name="connsiteX39" fmla="*/ 59559 w 90751"/>
                <a:gd name="connsiteY39" fmla="*/ 26577 h 50809"/>
                <a:gd name="connsiteX40" fmla="*/ 58470 w 90751"/>
                <a:gd name="connsiteY40" fmla="*/ 28615 h 50809"/>
                <a:gd name="connsiteX41" fmla="*/ 59647 w 90751"/>
                <a:gd name="connsiteY41" fmla="*/ 30357 h 50809"/>
                <a:gd name="connsiteX42" fmla="*/ 58389 w 90751"/>
                <a:gd name="connsiteY42" fmla="*/ 31130 h 50809"/>
                <a:gd name="connsiteX43" fmla="*/ 60418 w 90751"/>
                <a:gd name="connsiteY43" fmla="*/ 33496 h 50809"/>
                <a:gd name="connsiteX44" fmla="*/ 57428 w 90751"/>
                <a:gd name="connsiteY44" fmla="*/ 35194 h 50809"/>
                <a:gd name="connsiteX45" fmla="*/ 55028 w 90751"/>
                <a:gd name="connsiteY45" fmla="*/ 36118 h 50809"/>
                <a:gd name="connsiteX46" fmla="*/ 54901 w 90751"/>
                <a:gd name="connsiteY46" fmla="*/ 37401 h 50809"/>
                <a:gd name="connsiteX47" fmla="*/ 51023 w 90751"/>
                <a:gd name="connsiteY47" fmla="*/ 39676 h 50809"/>
                <a:gd name="connsiteX48" fmla="*/ 49647 w 90751"/>
                <a:gd name="connsiteY48" fmla="*/ 39232 h 50809"/>
                <a:gd name="connsiteX49" fmla="*/ 48707 w 90751"/>
                <a:gd name="connsiteY49" fmla="*/ 39890 h 50809"/>
                <a:gd name="connsiteX50" fmla="*/ 44892 w 90751"/>
                <a:gd name="connsiteY50" fmla="*/ 38370 h 50809"/>
                <a:gd name="connsiteX51" fmla="*/ 42998 w 90751"/>
                <a:gd name="connsiteY51" fmla="*/ 37352 h 50809"/>
                <a:gd name="connsiteX52" fmla="*/ 42862 w 90751"/>
                <a:gd name="connsiteY52" fmla="*/ 36078 h 50809"/>
                <a:gd name="connsiteX53" fmla="*/ 40688 w 90751"/>
                <a:gd name="connsiteY53" fmla="*/ 35455 h 50809"/>
                <a:gd name="connsiteX54" fmla="*/ 40026 w 90751"/>
                <a:gd name="connsiteY54" fmla="*/ 36921 h 50809"/>
                <a:gd name="connsiteX55" fmla="*/ 33536 w 90751"/>
                <a:gd name="connsiteY55" fmla="*/ 36162 h 50809"/>
                <a:gd name="connsiteX56" fmla="*/ 34192 w 90751"/>
                <a:gd name="connsiteY56" fmla="*/ 37700 h 50809"/>
                <a:gd name="connsiteX57" fmla="*/ 33160 w 90751"/>
                <a:gd name="connsiteY57" fmla="*/ 38145 h 50809"/>
                <a:gd name="connsiteX58" fmla="*/ 31213 w 90751"/>
                <a:gd name="connsiteY58" fmla="*/ 36161 h 50809"/>
                <a:gd name="connsiteX59" fmla="*/ 28526 w 90751"/>
                <a:gd name="connsiteY59" fmla="*/ 34046 h 50809"/>
                <a:gd name="connsiteX60" fmla="*/ 7827 w 90751"/>
                <a:gd name="connsiteY60" fmla="*/ 48440 h 50809"/>
                <a:gd name="connsiteX61" fmla="*/ 4568 w 90751"/>
                <a:gd name="connsiteY61" fmla="*/ 50731 h 50809"/>
                <a:gd name="connsiteX62" fmla="*/ 1038 w 90751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74113 w 90613"/>
                <a:gd name="connsiteY33" fmla="*/ 20411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1847 w 90613"/>
                <a:gd name="connsiteY39" fmla="*/ 2628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389 w 90613"/>
                <a:gd name="connsiteY41" fmla="*/ 31130 h 50809"/>
                <a:gd name="connsiteX42" fmla="*/ 60418 w 90613"/>
                <a:gd name="connsiteY42" fmla="*/ 33496 h 50809"/>
                <a:gd name="connsiteX43" fmla="*/ 57428 w 90613"/>
                <a:gd name="connsiteY43" fmla="*/ 35194 h 50809"/>
                <a:gd name="connsiteX44" fmla="*/ 55028 w 90613"/>
                <a:gd name="connsiteY44" fmla="*/ 36118 h 50809"/>
                <a:gd name="connsiteX45" fmla="*/ 54901 w 90613"/>
                <a:gd name="connsiteY45" fmla="*/ 37401 h 50809"/>
                <a:gd name="connsiteX46" fmla="*/ 51023 w 90613"/>
                <a:gd name="connsiteY46" fmla="*/ 39676 h 50809"/>
                <a:gd name="connsiteX47" fmla="*/ 49647 w 90613"/>
                <a:gd name="connsiteY47" fmla="*/ 39232 h 50809"/>
                <a:gd name="connsiteX48" fmla="*/ 48707 w 90613"/>
                <a:gd name="connsiteY48" fmla="*/ 39890 h 50809"/>
                <a:gd name="connsiteX49" fmla="*/ 44892 w 90613"/>
                <a:gd name="connsiteY49" fmla="*/ 38370 h 50809"/>
                <a:gd name="connsiteX50" fmla="*/ 42998 w 90613"/>
                <a:gd name="connsiteY50" fmla="*/ 37352 h 50809"/>
                <a:gd name="connsiteX51" fmla="*/ 42862 w 90613"/>
                <a:gd name="connsiteY51" fmla="*/ 36078 h 50809"/>
                <a:gd name="connsiteX52" fmla="*/ 40688 w 90613"/>
                <a:gd name="connsiteY52" fmla="*/ 35455 h 50809"/>
                <a:gd name="connsiteX53" fmla="*/ 40026 w 90613"/>
                <a:gd name="connsiteY53" fmla="*/ 36921 h 50809"/>
                <a:gd name="connsiteX54" fmla="*/ 33536 w 90613"/>
                <a:gd name="connsiteY54" fmla="*/ 36162 h 50809"/>
                <a:gd name="connsiteX55" fmla="*/ 34192 w 90613"/>
                <a:gd name="connsiteY55" fmla="*/ 37700 h 50809"/>
                <a:gd name="connsiteX56" fmla="*/ 33160 w 90613"/>
                <a:gd name="connsiteY56" fmla="*/ 38145 h 50809"/>
                <a:gd name="connsiteX57" fmla="*/ 31213 w 90613"/>
                <a:gd name="connsiteY57" fmla="*/ 36161 h 50809"/>
                <a:gd name="connsiteX58" fmla="*/ 28526 w 90613"/>
                <a:gd name="connsiteY58" fmla="*/ 34046 h 50809"/>
                <a:gd name="connsiteX59" fmla="*/ 7827 w 90613"/>
                <a:gd name="connsiteY59" fmla="*/ 48440 h 50809"/>
                <a:gd name="connsiteX60" fmla="*/ 4568 w 90613"/>
                <a:gd name="connsiteY60" fmla="*/ 50731 h 50809"/>
                <a:gd name="connsiteX61" fmla="*/ 1038 w 90613"/>
                <a:gd name="connsiteY61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0418 w 90613"/>
                <a:gd name="connsiteY41" fmla="*/ 33496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60389 w 90613"/>
                <a:gd name="connsiteY48" fmla="*/ 49098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2605"/>
                <a:gd name="connsiteX1" fmla="*/ 5125 w 90613"/>
                <a:gd name="connsiteY1" fmla="*/ 46993 h 52605"/>
                <a:gd name="connsiteX2" fmla="*/ 6504 w 90613"/>
                <a:gd name="connsiteY2" fmla="*/ 43259 h 52605"/>
                <a:gd name="connsiteX3" fmla="*/ 8300 w 90613"/>
                <a:gd name="connsiteY3" fmla="*/ 37962 h 52605"/>
                <a:gd name="connsiteX4" fmla="*/ 14114 w 90613"/>
                <a:gd name="connsiteY4" fmla="*/ 33920 h 52605"/>
                <a:gd name="connsiteX5" fmla="*/ 16614 w 90613"/>
                <a:gd name="connsiteY5" fmla="*/ 26814 h 52605"/>
                <a:gd name="connsiteX6" fmla="*/ 17315 w 90613"/>
                <a:gd name="connsiteY6" fmla="*/ 23320 h 52605"/>
                <a:gd name="connsiteX7" fmla="*/ 22317 w 90613"/>
                <a:gd name="connsiteY7" fmla="*/ 19047 h 52605"/>
                <a:gd name="connsiteX8" fmla="*/ 24386 w 90613"/>
                <a:gd name="connsiteY8" fmla="*/ 16380 h 52605"/>
                <a:gd name="connsiteX9" fmla="*/ 24302 w 90613"/>
                <a:gd name="connsiteY9" fmla="*/ 12760 h 52605"/>
                <a:gd name="connsiteX10" fmla="*/ 21931 w 90613"/>
                <a:gd name="connsiteY10" fmla="*/ 8931 h 52605"/>
                <a:gd name="connsiteX11" fmla="*/ 27380 w 90613"/>
                <a:gd name="connsiteY11" fmla="*/ 961 h 52605"/>
                <a:gd name="connsiteX12" fmla="*/ 32191 w 90613"/>
                <a:gd name="connsiteY12" fmla="*/ 4586 h 52605"/>
                <a:gd name="connsiteX13" fmla="*/ 36371 w 90613"/>
                <a:gd name="connsiteY13" fmla="*/ 5875 h 52605"/>
                <a:gd name="connsiteX14" fmla="*/ 38939 w 90613"/>
                <a:gd name="connsiteY14" fmla="*/ 2560 h 52605"/>
                <a:gd name="connsiteX15" fmla="*/ 41837 w 90613"/>
                <a:gd name="connsiteY15" fmla="*/ 4380 h 52605"/>
                <a:gd name="connsiteX16" fmla="*/ 44124 w 90613"/>
                <a:gd name="connsiteY16" fmla="*/ 88 h 52605"/>
                <a:gd name="connsiteX17" fmla="*/ 49904 w 90613"/>
                <a:gd name="connsiteY17" fmla="*/ 1604 h 52605"/>
                <a:gd name="connsiteX18" fmla="*/ 51186 w 90613"/>
                <a:gd name="connsiteY18" fmla="*/ 2950 h 52605"/>
                <a:gd name="connsiteX19" fmla="*/ 46622 w 90613"/>
                <a:gd name="connsiteY19" fmla="*/ 5507 h 52605"/>
                <a:gd name="connsiteX20" fmla="*/ 47107 w 90613"/>
                <a:gd name="connsiteY20" fmla="*/ 7470 h 52605"/>
                <a:gd name="connsiteX21" fmla="*/ 54093 w 90613"/>
                <a:gd name="connsiteY21" fmla="*/ 8203 h 52605"/>
                <a:gd name="connsiteX22" fmla="*/ 57889 w 90613"/>
                <a:gd name="connsiteY22" fmla="*/ 11325 h 52605"/>
                <a:gd name="connsiteX23" fmla="*/ 60757 w 90613"/>
                <a:gd name="connsiteY23" fmla="*/ 11312 h 52605"/>
                <a:gd name="connsiteX24" fmla="*/ 64923 w 90613"/>
                <a:gd name="connsiteY24" fmla="*/ 10930 h 52605"/>
                <a:gd name="connsiteX25" fmla="*/ 67280 w 90613"/>
                <a:gd name="connsiteY25" fmla="*/ 7829 h 52605"/>
                <a:gd name="connsiteX26" fmla="*/ 70072 w 90613"/>
                <a:gd name="connsiteY26" fmla="*/ 6722 h 52605"/>
                <a:gd name="connsiteX27" fmla="*/ 74151 w 90613"/>
                <a:gd name="connsiteY27" fmla="*/ 10078 h 52605"/>
                <a:gd name="connsiteX28" fmla="*/ 83351 w 90613"/>
                <a:gd name="connsiteY28" fmla="*/ 14323 h 52605"/>
                <a:gd name="connsiteX29" fmla="*/ 83902 w 90613"/>
                <a:gd name="connsiteY29" fmla="*/ 17577 h 52605"/>
                <a:gd name="connsiteX30" fmla="*/ 90490 w 90613"/>
                <a:gd name="connsiteY30" fmla="*/ 18416 h 52605"/>
                <a:gd name="connsiteX31" fmla="*/ 88282 w 90613"/>
                <a:gd name="connsiteY31" fmla="*/ 20007 h 52605"/>
                <a:gd name="connsiteX32" fmla="*/ 89328 w 90613"/>
                <a:gd name="connsiteY32" fmla="*/ 22146 h 52605"/>
                <a:gd name="connsiteX33" fmla="*/ 85468 w 90613"/>
                <a:gd name="connsiteY33" fmla="*/ 23966 h 52605"/>
                <a:gd name="connsiteX34" fmla="*/ 80794 w 90613"/>
                <a:gd name="connsiteY34" fmla="*/ 25860 h 52605"/>
                <a:gd name="connsiteX35" fmla="*/ 80035 w 90613"/>
                <a:gd name="connsiteY35" fmla="*/ 28618 h 52605"/>
                <a:gd name="connsiteX36" fmla="*/ 74479 w 90613"/>
                <a:gd name="connsiteY36" fmla="*/ 29486 h 52605"/>
                <a:gd name="connsiteX37" fmla="*/ 70988 w 90613"/>
                <a:gd name="connsiteY37" fmla="*/ 30858 h 52605"/>
                <a:gd name="connsiteX38" fmla="*/ 68448 w 90613"/>
                <a:gd name="connsiteY38" fmla="*/ 28208 h 52605"/>
                <a:gd name="connsiteX39" fmla="*/ 64239 w 90613"/>
                <a:gd name="connsiteY39" fmla="*/ 29864 h 52605"/>
                <a:gd name="connsiteX40" fmla="*/ 62675 w 90613"/>
                <a:gd name="connsiteY40" fmla="*/ 32049 h 52605"/>
                <a:gd name="connsiteX41" fmla="*/ 63764 w 90613"/>
                <a:gd name="connsiteY41" fmla="*/ 33740 h 52605"/>
                <a:gd name="connsiteX42" fmla="*/ 58989 w 90613"/>
                <a:gd name="connsiteY42" fmla="*/ 37602 h 52605"/>
                <a:gd name="connsiteX43" fmla="*/ 66273 w 90613"/>
                <a:gd name="connsiteY43" fmla="*/ 38569 h 52605"/>
                <a:gd name="connsiteX44" fmla="*/ 64874 w 90613"/>
                <a:gd name="connsiteY44" fmla="*/ 42867 h 52605"/>
                <a:gd name="connsiteX45" fmla="*/ 62161 w 90613"/>
                <a:gd name="connsiteY45" fmla="*/ 42846 h 52605"/>
                <a:gd name="connsiteX46" fmla="*/ 59837 w 90613"/>
                <a:gd name="connsiteY46" fmla="*/ 45083 h 52605"/>
                <a:gd name="connsiteX47" fmla="*/ 60009 w 90613"/>
                <a:gd name="connsiteY47" fmla="*/ 46867 h 52605"/>
                <a:gd name="connsiteX48" fmla="*/ 60389 w 90613"/>
                <a:gd name="connsiteY48" fmla="*/ 49098 h 52605"/>
                <a:gd name="connsiteX49" fmla="*/ 57455 w 90613"/>
                <a:gd name="connsiteY49" fmla="*/ 51991 h 52605"/>
                <a:gd name="connsiteX50" fmla="*/ 42862 w 90613"/>
                <a:gd name="connsiteY50" fmla="*/ 36078 h 52605"/>
                <a:gd name="connsiteX51" fmla="*/ 40688 w 90613"/>
                <a:gd name="connsiteY51" fmla="*/ 35455 h 52605"/>
                <a:gd name="connsiteX52" fmla="*/ 40026 w 90613"/>
                <a:gd name="connsiteY52" fmla="*/ 36921 h 52605"/>
                <a:gd name="connsiteX53" fmla="*/ 33536 w 90613"/>
                <a:gd name="connsiteY53" fmla="*/ 36162 h 52605"/>
                <a:gd name="connsiteX54" fmla="*/ 34192 w 90613"/>
                <a:gd name="connsiteY54" fmla="*/ 37700 h 52605"/>
                <a:gd name="connsiteX55" fmla="*/ 33160 w 90613"/>
                <a:gd name="connsiteY55" fmla="*/ 38145 h 52605"/>
                <a:gd name="connsiteX56" fmla="*/ 31213 w 90613"/>
                <a:gd name="connsiteY56" fmla="*/ 36161 h 52605"/>
                <a:gd name="connsiteX57" fmla="*/ 28526 w 90613"/>
                <a:gd name="connsiteY57" fmla="*/ 34046 h 52605"/>
                <a:gd name="connsiteX58" fmla="*/ 7827 w 90613"/>
                <a:gd name="connsiteY58" fmla="*/ 48440 h 52605"/>
                <a:gd name="connsiteX59" fmla="*/ 4568 w 90613"/>
                <a:gd name="connsiteY59" fmla="*/ 50731 h 52605"/>
                <a:gd name="connsiteX60" fmla="*/ 1038 w 90613"/>
                <a:gd name="connsiteY60" fmla="*/ 47559 h 52605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7455 w 90613"/>
                <a:gd name="connsiteY49" fmla="*/ 51991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9301 w 90613"/>
                <a:gd name="connsiteY49" fmla="*/ 51874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6201"/>
                <a:gd name="connsiteX1" fmla="*/ 5125 w 90613"/>
                <a:gd name="connsiteY1" fmla="*/ 46993 h 56201"/>
                <a:gd name="connsiteX2" fmla="*/ 6504 w 90613"/>
                <a:gd name="connsiteY2" fmla="*/ 43259 h 56201"/>
                <a:gd name="connsiteX3" fmla="*/ 8300 w 90613"/>
                <a:gd name="connsiteY3" fmla="*/ 37962 h 56201"/>
                <a:gd name="connsiteX4" fmla="*/ 14114 w 90613"/>
                <a:gd name="connsiteY4" fmla="*/ 33920 h 56201"/>
                <a:gd name="connsiteX5" fmla="*/ 16614 w 90613"/>
                <a:gd name="connsiteY5" fmla="*/ 26814 h 56201"/>
                <a:gd name="connsiteX6" fmla="*/ 17315 w 90613"/>
                <a:gd name="connsiteY6" fmla="*/ 23320 h 56201"/>
                <a:gd name="connsiteX7" fmla="*/ 22317 w 90613"/>
                <a:gd name="connsiteY7" fmla="*/ 19047 h 56201"/>
                <a:gd name="connsiteX8" fmla="*/ 24386 w 90613"/>
                <a:gd name="connsiteY8" fmla="*/ 16380 h 56201"/>
                <a:gd name="connsiteX9" fmla="*/ 24302 w 90613"/>
                <a:gd name="connsiteY9" fmla="*/ 12760 h 56201"/>
                <a:gd name="connsiteX10" fmla="*/ 21931 w 90613"/>
                <a:gd name="connsiteY10" fmla="*/ 8931 h 56201"/>
                <a:gd name="connsiteX11" fmla="*/ 27380 w 90613"/>
                <a:gd name="connsiteY11" fmla="*/ 961 h 56201"/>
                <a:gd name="connsiteX12" fmla="*/ 32191 w 90613"/>
                <a:gd name="connsiteY12" fmla="*/ 4586 h 56201"/>
                <a:gd name="connsiteX13" fmla="*/ 36371 w 90613"/>
                <a:gd name="connsiteY13" fmla="*/ 5875 h 56201"/>
                <a:gd name="connsiteX14" fmla="*/ 38939 w 90613"/>
                <a:gd name="connsiteY14" fmla="*/ 2560 h 56201"/>
                <a:gd name="connsiteX15" fmla="*/ 41837 w 90613"/>
                <a:gd name="connsiteY15" fmla="*/ 4380 h 56201"/>
                <a:gd name="connsiteX16" fmla="*/ 44124 w 90613"/>
                <a:gd name="connsiteY16" fmla="*/ 88 h 56201"/>
                <a:gd name="connsiteX17" fmla="*/ 49904 w 90613"/>
                <a:gd name="connsiteY17" fmla="*/ 1604 h 56201"/>
                <a:gd name="connsiteX18" fmla="*/ 51186 w 90613"/>
                <a:gd name="connsiteY18" fmla="*/ 2950 h 56201"/>
                <a:gd name="connsiteX19" fmla="*/ 46622 w 90613"/>
                <a:gd name="connsiteY19" fmla="*/ 5507 h 56201"/>
                <a:gd name="connsiteX20" fmla="*/ 47107 w 90613"/>
                <a:gd name="connsiteY20" fmla="*/ 7470 h 56201"/>
                <a:gd name="connsiteX21" fmla="*/ 54093 w 90613"/>
                <a:gd name="connsiteY21" fmla="*/ 8203 h 56201"/>
                <a:gd name="connsiteX22" fmla="*/ 57889 w 90613"/>
                <a:gd name="connsiteY22" fmla="*/ 11325 h 56201"/>
                <a:gd name="connsiteX23" fmla="*/ 60757 w 90613"/>
                <a:gd name="connsiteY23" fmla="*/ 11312 h 56201"/>
                <a:gd name="connsiteX24" fmla="*/ 64923 w 90613"/>
                <a:gd name="connsiteY24" fmla="*/ 10930 h 56201"/>
                <a:gd name="connsiteX25" fmla="*/ 67280 w 90613"/>
                <a:gd name="connsiteY25" fmla="*/ 7829 h 56201"/>
                <a:gd name="connsiteX26" fmla="*/ 70072 w 90613"/>
                <a:gd name="connsiteY26" fmla="*/ 6722 h 56201"/>
                <a:gd name="connsiteX27" fmla="*/ 74151 w 90613"/>
                <a:gd name="connsiteY27" fmla="*/ 10078 h 56201"/>
                <a:gd name="connsiteX28" fmla="*/ 83351 w 90613"/>
                <a:gd name="connsiteY28" fmla="*/ 14323 h 56201"/>
                <a:gd name="connsiteX29" fmla="*/ 83902 w 90613"/>
                <a:gd name="connsiteY29" fmla="*/ 17577 h 56201"/>
                <a:gd name="connsiteX30" fmla="*/ 90490 w 90613"/>
                <a:gd name="connsiteY30" fmla="*/ 18416 h 56201"/>
                <a:gd name="connsiteX31" fmla="*/ 88282 w 90613"/>
                <a:gd name="connsiteY31" fmla="*/ 20007 h 56201"/>
                <a:gd name="connsiteX32" fmla="*/ 89328 w 90613"/>
                <a:gd name="connsiteY32" fmla="*/ 22146 h 56201"/>
                <a:gd name="connsiteX33" fmla="*/ 85468 w 90613"/>
                <a:gd name="connsiteY33" fmla="*/ 23966 h 56201"/>
                <a:gd name="connsiteX34" fmla="*/ 80794 w 90613"/>
                <a:gd name="connsiteY34" fmla="*/ 25860 h 56201"/>
                <a:gd name="connsiteX35" fmla="*/ 80035 w 90613"/>
                <a:gd name="connsiteY35" fmla="*/ 28618 h 56201"/>
                <a:gd name="connsiteX36" fmla="*/ 74479 w 90613"/>
                <a:gd name="connsiteY36" fmla="*/ 29486 h 56201"/>
                <a:gd name="connsiteX37" fmla="*/ 70988 w 90613"/>
                <a:gd name="connsiteY37" fmla="*/ 30858 h 56201"/>
                <a:gd name="connsiteX38" fmla="*/ 68448 w 90613"/>
                <a:gd name="connsiteY38" fmla="*/ 28208 h 56201"/>
                <a:gd name="connsiteX39" fmla="*/ 64239 w 90613"/>
                <a:gd name="connsiteY39" fmla="*/ 29864 h 56201"/>
                <a:gd name="connsiteX40" fmla="*/ 62675 w 90613"/>
                <a:gd name="connsiteY40" fmla="*/ 32049 h 56201"/>
                <a:gd name="connsiteX41" fmla="*/ 63764 w 90613"/>
                <a:gd name="connsiteY41" fmla="*/ 33740 h 56201"/>
                <a:gd name="connsiteX42" fmla="*/ 58989 w 90613"/>
                <a:gd name="connsiteY42" fmla="*/ 37602 h 56201"/>
                <a:gd name="connsiteX43" fmla="*/ 66273 w 90613"/>
                <a:gd name="connsiteY43" fmla="*/ 38569 h 56201"/>
                <a:gd name="connsiteX44" fmla="*/ 64874 w 90613"/>
                <a:gd name="connsiteY44" fmla="*/ 42867 h 56201"/>
                <a:gd name="connsiteX45" fmla="*/ 62161 w 90613"/>
                <a:gd name="connsiteY45" fmla="*/ 42846 h 56201"/>
                <a:gd name="connsiteX46" fmla="*/ 59837 w 90613"/>
                <a:gd name="connsiteY46" fmla="*/ 45083 h 56201"/>
                <a:gd name="connsiteX47" fmla="*/ 60009 w 90613"/>
                <a:gd name="connsiteY47" fmla="*/ 46867 h 56201"/>
                <a:gd name="connsiteX48" fmla="*/ 60389 w 90613"/>
                <a:gd name="connsiteY48" fmla="*/ 49098 h 56201"/>
                <a:gd name="connsiteX49" fmla="*/ 59301 w 90613"/>
                <a:gd name="connsiteY49" fmla="*/ 51874 h 56201"/>
                <a:gd name="connsiteX50" fmla="*/ 57461 w 90613"/>
                <a:gd name="connsiteY50" fmla="*/ 54668 h 56201"/>
                <a:gd name="connsiteX51" fmla="*/ 51250 w 90613"/>
                <a:gd name="connsiteY51" fmla="*/ 54756 h 56201"/>
                <a:gd name="connsiteX52" fmla="*/ 40026 w 90613"/>
                <a:gd name="connsiteY52" fmla="*/ 36921 h 56201"/>
                <a:gd name="connsiteX53" fmla="*/ 33536 w 90613"/>
                <a:gd name="connsiteY53" fmla="*/ 36162 h 56201"/>
                <a:gd name="connsiteX54" fmla="*/ 34192 w 90613"/>
                <a:gd name="connsiteY54" fmla="*/ 37700 h 56201"/>
                <a:gd name="connsiteX55" fmla="*/ 33160 w 90613"/>
                <a:gd name="connsiteY55" fmla="*/ 38145 h 56201"/>
                <a:gd name="connsiteX56" fmla="*/ 31213 w 90613"/>
                <a:gd name="connsiteY56" fmla="*/ 36161 h 56201"/>
                <a:gd name="connsiteX57" fmla="*/ 28526 w 90613"/>
                <a:gd name="connsiteY57" fmla="*/ 34046 h 56201"/>
                <a:gd name="connsiteX58" fmla="*/ 7827 w 90613"/>
                <a:gd name="connsiteY58" fmla="*/ 48440 h 56201"/>
                <a:gd name="connsiteX59" fmla="*/ 4568 w 90613"/>
                <a:gd name="connsiteY59" fmla="*/ 50731 h 56201"/>
                <a:gd name="connsiteX60" fmla="*/ 1038 w 90613"/>
                <a:gd name="connsiteY60" fmla="*/ 47559 h 56201"/>
                <a:gd name="connsiteX0" fmla="*/ 1038 w 90613"/>
                <a:gd name="connsiteY0" fmla="*/ 47559 h 57943"/>
                <a:gd name="connsiteX1" fmla="*/ 5125 w 90613"/>
                <a:gd name="connsiteY1" fmla="*/ 46993 h 57943"/>
                <a:gd name="connsiteX2" fmla="*/ 6504 w 90613"/>
                <a:gd name="connsiteY2" fmla="*/ 43259 h 57943"/>
                <a:gd name="connsiteX3" fmla="*/ 8300 w 90613"/>
                <a:gd name="connsiteY3" fmla="*/ 37962 h 57943"/>
                <a:gd name="connsiteX4" fmla="*/ 14114 w 90613"/>
                <a:gd name="connsiteY4" fmla="*/ 33920 h 57943"/>
                <a:gd name="connsiteX5" fmla="*/ 16614 w 90613"/>
                <a:gd name="connsiteY5" fmla="*/ 26814 h 57943"/>
                <a:gd name="connsiteX6" fmla="*/ 17315 w 90613"/>
                <a:gd name="connsiteY6" fmla="*/ 23320 h 57943"/>
                <a:gd name="connsiteX7" fmla="*/ 22317 w 90613"/>
                <a:gd name="connsiteY7" fmla="*/ 19047 h 57943"/>
                <a:gd name="connsiteX8" fmla="*/ 24386 w 90613"/>
                <a:gd name="connsiteY8" fmla="*/ 16380 h 57943"/>
                <a:gd name="connsiteX9" fmla="*/ 24302 w 90613"/>
                <a:gd name="connsiteY9" fmla="*/ 12760 h 57943"/>
                <a:gd name="connsiteX10" fmla="*/ 21931 w 90613"/>
                <a:gd name="connsiteY10" fmla="*/ 8931 h 57943"/>
                <a:gd name="connsiteX11" fmla="*/ 27380 w 90613"/>
                <a:gd name="connsiteY11" fmla="*/ 961 h 57943"/>
                <a:gd name="connsiteX12" fmla="*/ 32191 w 90613"/>
                <a:gd name="connsiteY12" fmla="*/ 4586 h 57943"/>
                <a:gd name="connsiteX13" fmla="*/ 36371 w 90613"/>
                <a:gd name="connsiteY13" fmla="*/ 5875 h 57943"/>
                <a:gd name="connsiteX14" fmla="*/ 38939 w 90613"/>
                <a:gd name="connsiteY14" fmla="*/ 2560 h 57943"/>
                <a:gd name="connsiteX15" fmla="*/ 41837 w 90613"/>
                <a:gd name="connsiteY15" fmla="*/ 4380 h 57943"/>
                <a:gd name="connsiteX16" fmla="*/ 44124 w 90613"/>
                <a:gd name="connsiteY16" fmla="*/ 88 h 57943"/>
                <a:gd name="connsiteX17" fmla="*/ 49904 w 90613"/>
                <a:gd name="connsiteY17" fmla="*/ 1604 h 57943"/>
                <a:gd name="connsiteX18" fmla="*/ 51186 w 90613"/>
                <a:gd name="connsiteY18" fmla="*/ 2950 h 57943"/>
                <a:gd name="connsiteX19" fmla="*/ 46622 w 90613"/>
                <a:gd name="connsiteY19" fmla="*/ 5507 h 57943"/>
                <a:gd name="connsiteX20" fmla="*/ 47107 w 90613"/>
                <a:gd name="connsiteY20" fmla="*/ 7470 h 57943"/>
                <a:gd name="connsiteX21" fmla="*/ 54093 w 90613"/>
                <a:gd name="connsiteY21" fmla="*/ 8203 h 57943"/>
                <a:gd name="connsiteX22" fmla="*/ 57889 w 90613"/>
                <a:gd name="connsiteY22" fmla="*/ 11325 h 57943"/>
                <a:gd name="connsiteX23" fmla="*/ 60757 w 90613"/>
                <a:gd name="connsiteY23" fmla="*/ 11312 h 57943"/>
                <a:gd name="connsiteX24" fmla="*/ 64923 w 90613"/>
                <a:gd name="connsiteY24" fmla="*/ 10930 h 57943"/>
                <a:gd name="connsiteX25" fmla="*/ 67280 w 90613"/>
                <a:gd name="connsiteY25" fmla="*/ 7829 h 57943"/>
                <a:gd name="connsiteX26" fmla="*/ 70072 w 90613"/>
                <a:gd name="connsiteY26" fmla="*/ 6722 h 57943"/>
                <a:gd name="connsiteX27" fmla="*/ 74151 w 90613"/>
                <a:gd name="connsiteY27" fmla="*/ 10078 h 57943"/>
                <a:gd name="connsiteX28" fmla="*/ 83351 w 90613"/>
                <a:gd name="connsiteY28" fmla="*/ 14323 h 57943"/>
                <a:gd name="connsiteX29" fmla="*/ 83902 w 90613"/>
                <a:gd name="connsiteY29" fmla="*/ 17577 h 57943"/>
                <a:gd name="connsiteX30" fmla="*/ 90490 w 90613"/>
                <a:gd name="connsiteY30" fmla="*/ 18416 h 57943"/>
                <a:gd name="connsiteX31" fmla="*/ 88282 w 90613"/>
                <a:gd name="connsiteY31" fmla="*/ 20007 h 57943"/>
                <a:gd name="connsiteX32" fmla="*/ 89328 w 90613"/>
                <a:gd name="connsiteY32" fmla="*/ 22146 h 57943"/>
                <a:gd name="connsiteX33" fmla="*/ 85468 w 90613"/>
                <a:gd name="connsiteY33" fmla="*/ 23966 h 57943"/>
                <a:gd name="connsiteX34" fmla="*/ 80794 w 90613"/>
                <a:gd name="connsiteY34" fmla="*/ 25860 h 57943"/>
                <a:gd name="connsiteX35" fmla="*/ 80035 w 90613"/>
                <a:gd name="connsiteY35" fmla="*/ 28618 h 57943"/>
                <a:gd name="connsiteX36" fmla="*/ 74479 w 90613"/>
                <a:gd name="connsiteY36" fmla="*/ 29486 h 57943"/>
                <a:gd name="connsiteX37" fmla="*/ 70988 w 90613"/>
                <a:gd name="connsiteY37" fmla="*/ 30858 h 57943"/>
                <a:gd name="connsiteX38" fmla="*/ 68448 w 90613"/>
                <a:gd name="connsiteY38" fmla="*/ 28208 h 57943"/>
                <a:gd name="connsiteX39" fmla="*/ 64239 w 90613"/>
                <a:gd name="connsiteY39" fmla="*/ 29864 h 57943"/>
                <a:gd name="connsiteX40" fmla="*/ 62675 w 90613"/>
                <a:gd name="connsiteY40" fmla="*/ 32049 h 57943"/>
                <a:gd name="connsiteX41" fmla="*/ 63764 w 90613"/>
                <a:gd name="connsiteY41" fmla="*/ 33740 h 57943"/>
                <a:gd name="connsiteX42" fmla="*/ 58989 w 90613"/>
                <a:gd name="connsiteY42" fmla="*/ 37602 h 57943"/>
                <a:gd name="connsiteX43" fmla="*/ 66273 w 90613"/>
                <a:gd name="connsiteY43" fmla="*/ 38569 h 57943"/>
                <a:gd name="connsiteX44" fmla="*/ 64874 w 90613"/>
                <a:gd name="connsiteY44" fmla="*/ 42867 h 57943"/>
                <a:gd name="connsiteX45" fmla="*/ 62161 w 90613"/>
                <a:gd name="connsiteY45" fmla="*/ 42846 h 57943"/>
                <a:gd name="connsiteX46" fmla="*/ 59837 w 90613"/>
                <a:gd name="connsiteY46" fmla="*/ 45083 h 57943"/>
                <a:gd name="connsiteX47" fmla="*/ 60009 w 90613"/>
                <a:gd name="connsiteY47" fmla="*/ 46867 h 57943"/>
                <a:gd name="connsiteX48" fmla="*/ 60389 w 90613"/>
                <a:gd name="connsiteY48" fmla="*/ 49098 h 57943"/>
                <a:gd name="connsiteX49" fmla="*/ 59301 w 90613"/>
                <a:gd name="connsiteY49" fmla="*/ 51874 h 57943"/>
                <a:gd name="connsiteX50" fmla="*/ 57461 w 90613"/>
                <a:gd name="connsiteY50" fmla="*/ 54668 h 57943"/>
                <a:gd name="connsiteX51" fmla="*/ 51250 w 90613"/>
                <a:gd name="connsiteY51" fmla="*/ 54756 h 57943"/>
                <a:gd name="connsiteX52" fmla="*/ 47193 w 90613"/>
                <a:gd name="connsiteY52" fmla="*/ 56920 h 57943"/>
                <a:gd name="connsiteX53" fmla="*/ 33536 w 90613"/>
                <a:gd name="connsiteY53" fmla="*/ 36162 h 57943"/>
                <a:gd name="connsiteX54" fmla="*/ 34192 w 90613"/>
                <a:gd name="connsiteY54" fmla="*/ 37700 h 57943"/>
                <a:gd name="connsiteX55" fmla="*/ 33160 w 90613"/>
                <a:gd name="connsiteY55" fmla="*/ 38145 h 57943"/>
                <a:gd name="connsiteX56" fmla="*/ 31213 w 90613"/>
                <a:gd name="connsiteY56" fmla="*/ 36161 h 57943"/>
                <a:gd name="connsiteX57" fmla="*/ 28526 w 90613"/>
                <a:gd name="connsiteY57" fmla="*/ 34046 h 57943"/>
                <a:gd name="connsiteX58" fmla="*/ 7827 w 90613"/>
                <a:gd name="connsiteY58" fmla="*/ 48440 h 57943"/>
                <a:gd name="connsiteX59" fmla="*/ 4568 w 90613"/>
                <a:gd name="connsiteY59" fmla="*/ 50731 h 57943"/>
                <a:gd name="connsiteX60" fmla="*/ 1038 w 90613"/>
                <a:gd name="connsiteY60" fmla="*/ 47559 h 57943"/>
                <a:gd name="connsiteX0" fmla="*/ 1038 w 90613"/>
                <a:gd name="connsiteY0" fmla="*/ 47559 h 57154"/>
                <a:gd name="connsiteX1" fmla="*/ 5125 w 90613"/>
                <a:gd name="connsiteY1" fmla="*/ 46993 h 57154"/>
                <a:gd name="connsiteX2" fmla="*/ 6504 w 90613"/>
                <a:gd name="connsiteY2" fmla="*/ 43259 h 57154"/>
                <a:gd name="connsiteX3" fmla="*/ 8300 w 90613"/>
                <a:gd name="connsiteY3" fmla="*/ 37962 h 57154"/>
                <a:gd name="connsiteX4" fmla="*/ 14114 w 90613"/>
                <a:gd name="connsiteY4" fmla="*/ 33920 h 57154"/>
                <a:gd name="connsiteX5" fmla="*/ 16614 w 90613"/>
                <a:gd name="connsiteY5" fmla="*/ 26814 h 57154"/>
                <a:gd name="connsiteX6" fmla="*/ 17315 w 90613"/>
                <a:gd name="connsiteY6" fmla="*/ 23320 h 57154"/>
                <a:gd name="connsiteX7" fmla="*/ 22317 w 90613"/>
                <a:gd name="connsiteY7" fmla="*/ 19047 h 57154"/>
                <a:gd name="connsiteX8" fmla="*/ 24386 w 90613"/>
                <a:gd name="connsiteY8" fmla="*/ 16380 h 57154"/>
                <a:gd name="connsiteX9" fmla="*/ 24302 w 90613"/>
                <a:gd name="connsiteY9" fmla="*/ 12760 h 57154"/>
                <a:gd name="connsiteX10" fmla="*/ 21931 w 90613"/>
                <a:gd name="connsiteY10" fmla="*/ 8931 h 57154"/>
                <a:gd name="connsiteX11" fmla="*/ 27380 w 90613"/>
                <a:gd name="connsiteY11" fmla="*/ 961 h 57154"/>
                <a:gd name="connsiteX12" fmla="*/ 32191 w 90613"/>
                <a:gd name="connsiteY12" fmla="*/ 4586 h 57154"/>
                <a:gd name="connsiteX13" fmla="*/ 36371 w 90613"/>
                <a:gd name="connsiteY13" fmla="*/ 5875 h 57154"/>
                <a:gd name="connsiteX14" fmla="*/ 38939 w 90613"/>
                <a:gd name="connsiteY14" fmla="*/ 2560 h 57154"/>
                <a:gd name="connsiteX15" fmla="*/ 41837 w 90613"/>
                <a:gd name="connsiteY15" fmla="*/ 4380 h 57154"/>
                <a:gd name="connsiteX16" fmla="*/ 44124 w 90613"/>
                <a:gd name="connsiteY16" fmla="*/ 88 h 57154"/>
                <a:gd name="connsiteX17" fmla="*/ 49904 w 90613"/>
                <a:gd name="connsiteY17" fmla="*/ 1604 h 57154"/>
                <a:gd name="connsiteX18" fmla="*/ 51186 w 90613"/>
                <a:gd name="connsiteY18" fmla="*/ 2950 h 57154"/>
                <a:gd name="connsiteX19" fmla="*/ 46622 w 90613"/>
                <a:gd name="connsiteY19" fmla="*/ 5507 h 57154"/>
                <a:gd name="connsiteX20" fmla="*/ 47107 w 90613"/>
                <a:gd name="connsiteY20" fmla="*/ 7470 h 57154"/>
                <a:gd name="connsiteX21" fmla="*/ 54093 w 90613"/>
                <a:gd name="connsiteY21" fmla="*/ 8203 h 57154"/>
                <a:gd name="connsiteX22" fmla="*/ 57889 w 90613"/>
                <a:gd name="connsiteY22" fmla="*/ 11325 h 57154"/>
                <a:gd name="connsiteX23" fmla="*/ 60757 w 90613"/>
                <a:gd name="connsiteY23" fmla="*/ 11312 h 57154"/>
                <a:gd name="connsiteX24" fmla="*/ 64923 w 90613"/>
                <a:gd name="connsiteY24" fmla="*/ 10930 h 57154"/>
                <a:gd name="connsiteX25" fmla="*/ 67280 w 90613"/>
                <a:gd name="connsiteY25" fmla="*/ 7829 h 57154"/>
                <a:gd name="connsiteX26" fmla="*/ 70072 w 90613"/>
                <a:gd name="connsiteY26" fmla="*/ 6722 h 57154"/>
                <a:gd name="connsiteX27" fmla="*/ 74151 w 90613"/>
                <a:gd name="connsiteY27" fmla="*/ 10078 h 57154"/>
                <a:gd name="connsiteX28" fmla="*/ 83351 w 90613"/>
                <a:gd name="connsiteY28" fmla="*/ 14323 h 57154"/>
                <a:gd name="connsiteX29" fmla="*/ 83902 w 90613"/>
                <a:gd name="connsiteY29" fmla="*/ 17577 h 57154"/>
                <a:gd name="connsiteX30" fmla="*/ 90490 w 90613"/>
                <a:gd name="connsiteY30" fmla="*/ 18416 h 57154"/>
                <a:gd name="connsiteX31" fmla="*/ 88282 w 90613"/>
                <a:gd name="connsiteY31" fmla="*/ 20007 h 57154"/>
                <a:gd name="connsiteX32" fmla="*/ 89328 w 90613"/>
                <a:gd name="connsiteY32" fmla="*/ 22146 h 57154"/>
                <a:gd name="connsiteX33" fmla="*/ 85468 w 90613"/>
                <a:gd name="connsiteY33" fmla="*/ 23966 h 57154"/>
                <a:gd name="connsiteX34" fmla="*/ 80794 w 90613"/>
                <a:gd name="connsiteY34" fmla="*/ 25860 h 57154"/>
                <a:gd name="connsiteX35" fmla="*/ 80035 w 90613"/>
                <a:gd name="connsiteY35" fmla="*/ 28618 h 57154"/>
                <a:gd name="connsiteX36" fmla="*/ 74479 w 90613"/>
                <a:gd name="connsiteY36" fmla="*/ 29486 h 57154"/>
                <a:gd name="connsiteX37" fmla="*/ 70988 w 90613"/>
                <a:gd name="connsiteY37" fmla="*/ 30858 h 57154"/>
                <a:gd name="connsiteX38" fmla="*/ 68448 w 90613"/>
                <a:gd name="connsiteY38" fmla="*/ 28208 h 57154"/>
                <a:gd name="connsiteX39" fmla="*/ 64239 w 90613"/>
                <a:gd name="connsiteY39" fmla="*/ 29864 h 57154"/>
                <a:gd name="connsiteX40" fmla="*/ 62675 w 90613"/>
                <a:gd name="connsiteY40" fmla="*/ 32049 h 57154"/>
                <a:gd name="connsiteX41" fmla="*/ 63764 w 90613"/>
                <a:gd name="connsiteY41" fmla="*/ 33740 h 57154"/>
                <a:gd name="connsiteX42" fmla="*/ 58989 w 90613"/>
                <a:gd name="connsiteY42" fmla="*/ 37602 h 57154"/>
                <a:gd name="connsiteX43" fmla="*/ 66273 w 90613"/>
                <a:gd name="connsiteY43" fmla="*/ 38569 h 57154"/>
                <a:gd name="connsiteX44" fmla="*/ 64874 w 90613"/>
                <a:gd name="connsiteY44" fmla="*/ 42867 h 57154"/>
                <a:gd name="connsiteX45" fmla="*/ 62161 w 90613"/>
                <a:gd name="connsiteY45" fmla="*/ 42846 h 57154"/>
                <a:gd name="connsiteX46" fmla="*/ 59837 w 90613"/>
                <a:gd name="connsiteY46" fmla="*/ 45083 h 57154"/>
                <a:gd name="connsiteX47" fmla="*/ 60009 w 90613"/>
                <a:gd name="connsiteY47" fmla="*/ 46867 h 57154"/>
                <a:gd name="connsiteX48" fmla="*/ 60389 w 90613"/>
                <a:gd name="connsiteY48" fmla="*/ 49098 h 57154"/>
                <a:gd name="connsiteX49" fmla="*/ 59301 w 90613"/>
                <a:gd name="connsiteY49" fmla="*/ 51874 h 57154"/>
                <a:gd name="connsiteX50" fmla="*/ 57461 w 90613"/>
                <a:gd name="connsiteY50" fmla="*/ 54668 h 57154"/>
                <a:gd name="connsiteX51" fmla="*/ 51250 w 90613"/>
                <a:gd name="connsiteY51" fmla="*/ 54756 h 57154"/>
                <a:gd name="connsiteX52" fmla="*/ 47193 w 90613"/>
                <a:gd name="connsiteY52" fmla="*/ 56920 h 57154"/>
                <a:gd name="connsiteX53" fmla="*/ 42259 w 90613"/>
                <a:gd name="connsiteY53" fmla="*/ 54924 h 57154"/>
                <a:gd name="connsiteX54" fmla="*/ 34192 w 90613"/>
                <a:gd name="connsiteY54" fmla="*/ 37700 h 57154"/>
                <a:gd name="connsiteX55" fmla="*/ 33160 w 90613"/>
                <a:gd name="connsiteY55" fmla="*/ 38145 h 57154"/>
                <a:gd name="connsiteX56" fmla="*/ 31213 w 90613"/>
                <a:gd name="connsiteY56" fmla="*/ 36161 h 57154"/>
                <a:gd name="connsiteX57" fmla="*/ 28526 w 90613"/>
                <a:gd name="connsiteY57" fmla="*/ 34046 h 57154"/>
                <a:gd name="connsiteX58" fmla="*/ 7827 w 90613"/>
                <a:gd name="connsiteY58" fmla="*/ 48440 h 57154"/>
                <a:gd name="connsiteX59" fmla="*/ 4568 w 90613"/>
                <a:gd name="connsiteY59" fmla="*/ 50731 h 57154"/>
                <a:gd name="connsiteX60" fmla="*/ 1038 w 90613"/>
                <a:gd name="connsiteY60" fmla="*/ 47559 h 57154"/>
                <a:gd name="connsiteX0" fmla="*/ 1038 w 90613"/>
                <a:gd name="connsiteY0" fmla="*/ 47559 h 57469"/>
                <a:gd name="connsiteX1" fmla="*/ 5125 w 90613"/>
                <a:gd name="connsiteY1" fmla="*/ 46993 h 57469"/>
                <a:gd name="connsiteX2" fmla="*/ 6504 w 90613"/>
                <a:gd name="connsiteY2" fmla="*/ 43259 h 57469"/>
                <a:gd name="connsiteX3" fmla="*/ 8300 w 90613"/>
                <a:gd name="connsiteY3" fmla="*/ 37962 h 57469"/>
                <a:gd name="connsiteX4" fmla="*/ 14114 w 90613"/>
                <a:gd name="connsiteY4" fmla="*/ 33920 h 57469"/>
                <a:gd name="connsiteX5" fmla="*/ 16614 w 90613"/>
                <a:gd name="connsiteY5" fmla="*/ 26814 h 57469"/>
                <a:gd name="connsiteX6" fmla="*/ 17315 w 90613"/>
                <a:gd name="connsiteY6" fmla="*/ 23320 h 57469"/>
                <a:gd name="connsiteX7" fmla="*/ 22317 w 90613"/>
                <a:gd name="connsiteY7" fmla="*/ 19047 h 57469"/>
                <a:gd name="connsiteX8" fmla="*/ 24386 w 90613"/>
                <a:gd name="connsiteY8" fmla="*/ 16380 h 57469"/>
                <a:gd name="connsiteX9" fmla="*/ 24302 w 90613"/>
                <a:gd name="connsiteY9" fmla="*/ 12760 h 57469"/>
                <a:gd name="connsiteX10" fmla="*/ 21931 w 90613"/>
                <a:gd name="connsiteY10" fmla="*/ 8931 h 57469"/>
                <a:gd name="connsiteX11" fmla="*/ 27380 w 90613"/>
                <a:gd name="connsiteY11" fmla="*/ 961 h 57469"/>
                <a:gd name="connsiteX12" fmla="*/ 32191 w 90613"/>
                <a:gd name="connsiteY12" fmla="*/ 4586 h 57469"/>
                <a:gd name="connsiteX13" fmla="*/ 36371 w 90613"/>
                <a:gd name="connsiteY13" fmla="*/ 5875 h 57469"/>
                <a:gd name="connsiteX14" fmla="*/ 38939 w 90613"/>
                <a:gd name="connsiteY14" fmla="*/ 2560 h 57469"/>
                <a:gd name="connsiteX15" fmla="*/ 41837 w 90613"/>
                <a:gd name="connsiteY15" fmla="*/ 4380 h 57469"/>
                <a:gd name="connsiteX16" fmla="*/ 44124 w 90613"/>
                <a:gd name="connsiteY16" fmla="*/ 88 h 57469"/>
                <a:gd name="connsiteX17" fmla="*/ 49904 w 90613"/>
                <a:gd name="connsiteY17" fmla="*/ 1604 h 57469"/>
                <a:gd name="connsiteX18" fmla="*/ 51186 w 90613"/>
                <a:gd name="connsiteY18" fmla="*/ 2950 h 57469"/>
                <a:gd name="connsiteX19" fmla="*/ 46622 w 90613"/>
                <a:gd name="connsiteY19" fmla="*/ 5507 h 57469"/>
                <a:gd name="connsiteX20" fmla="*/ 47107 w 90613"/>
                <a:gd name="connsiteY20" fmla="*/ 7470 h 57469"/>
                <a:gd name="connsiteX21" fmla="*/ 54093 w 90613"/>
                <a:gd name="connsiteY21" fmla="*/ 8203 h 57469"/>
                <a:gd name="connsiteX22" fmla="*/ 57889 w 90613"/>
                <a:gd name="connsiteY22" fmla="*/ 11325 h 57469"/>
                <a:gd name="connsiteX23" fmla="*/ 60757 w 90613"/>
                <a:gd name="connsiteY23" fmla="*/ 11312 h 57469"/>
                <a:gd name="connsiteX24" fmla="*/ 64923 w 90613"/>
                <a:gd name="connsiteY24" fmla="*/ 10930 h 57469"/>
                <a:gd name="connsiteX25" fmla="*/ 67280 w 90613"/>
                <a:gd name="connsiteY25" fmla="*/ 7829 h 57469"/>
                <a:gd name="connsiteX26" fmla="*/ 70072 w 90613"/>
                <a:gd name="connsiteY26" fmla="*/ 6722 h 57469"/>
                <a:gd name="connsiteX27" fmla="*/ 74151 w 90613"/>
                <a:gd name="connsiteY27" fmla="*/ 10078 h 57469"/>
                <a:gd name="connsiteX28" fmla="*/ 83351 w 90613"/>
                <a:gd name="connsiteY28" fmla="*/ 14323 h 57469"/>
                <a:gd name="connsiteX29" fmla="*/ 83902 w 90613"/>
                <a:gd name="connsiteY29" fmla="*/ 17577 h 57469"/>
                <a:gd name="connsiteX30" fmla="*/ 90490 w 90613"/>
                <a:gd name="connsiteY30" fmla="*/ 18416 h 57469"/>
                <a:gd name="connsiteX31" fmla="*/ 88282 w 90613"/>
                <a:gd name="connsiteY31" fmla="*/ 20007 h 57469"/>
                <a:gd name="connsiteX32" fmla="*/ 89328 w 90613"/>
                <a:gd name="connsiteY32" fmla="*/ 22146 h 57469"/>
                <a:gd name="connsiteX33" fmla="*/ 85468 w 90613"/>
                <a:gd name="connsiteY33" fmla="*/ 23966 h 57469"/>
                <a:gd name="connsiteX34" fmla="*/ 80794 w 90613"/>
                <a:gd name="connsiteY34" fmla="*/ 25860 h 57469"/>
                <a:gd name="connsiteX35" fmla="*/ 80035 w 90613"/>
                <a:gd name="connsiteY35" fmla="*/ 28618 h 57469"/>
                <a:gd name="connsiteX36" fmla="*/ 74479 w 90613"/>
                <a:gd name="connsiteY36" fmla="*/ 29486 h 57469"/>
                <a:gd name="connsiteX37" fmla="*/ 70988 w 90613"/>
                <a:gd name="connsiteY37" fmla="*/ 30858 h 57469"/>
                <a:gd name="connsiteX38" fmla="*/ 68448 w 90613"/>
                <a:gd name="connsiteY38" fmla="*/ 28208 h 57469"/>
                <a:gd name="connsiteX39" fmla="*/ 64239 w 90613"/>
                <a:gd name="connsiteY39" fmla="*/ 29864 h 57469"/>
                <a:gd name="connsiteX40" fmla="*/ 62675 w 90613"/>
                <a:gd name="connsiteY40" fmla="*/ 32049 h 57469"/>
                <a:gd name="connsiteX41" fmla="*/ 63764 w 90613"/>
                <a:gd name="connsiteY41" fmla="*/ 33740 h 57469"/>
                <a:gd name="connsiteX42" fmla="*/ 58989 w 90613"/>
                <a:gd name="connsiteY42" fmla="*/ 37602 h 57469"/>
                <a:gd name="connsiteX43" fmla="*/ 66273 w 90613"/>
                <a:gd name="connsiteY43" fmla="*/ 38569 h 57469"/>
                <a:gd name="connsiteX44" fmla="*/ 64874 w 90613"/>
                <a:gd name="connsiteY44" fmla="*/ 42867 h 57469"/>
                <a:gd name="connsiteX45" fmla="*/ 62161 w 90613"/>
                <a:gd name="connsiteY45" fmla="*/ 42846 h 57469"/>
                <a:gd name="connsiteX46" fmla="*/ 59837 w 90613"/>
                <a:gd name="connsiteY46" fmla="*/ 45083 h 57469"/>
                <a:gd name="connsiteX47" fmla="*/ 60009 w 90613"/>
                <a:gd name="connsiteY47" fmla="*/ 46867 h 57469"/>
                <a:gd name="connsiteX48" fmla="*/ 60389 w 90613"/>
                <a:gd name="connsiteY48" fmla="*/ 49098 h 57469"/>
                <a:gd name="connsiteX49" fmla="*/ 59301 w 90613"/>
                <a:gd name="connsiteY49" fmla="*/ 51874 h 57469"/>
                <a:gd name="connsiteX50" fmla="*/ 57461 w 90613"/>
                <a:gd name="connsiteY50" fmla="*/ 54668 h 57469"/>
                <a:gd name="connsiteX51" fmla="*/ 51250 w 90613"/>
                <a:gd name="connsiteY51" fmla="*/ 54756 h 57469"/>
                <a:gd name="connsiteX52" fmla="*/ 48773 w 90613"/>
                <a:gd name="connsiteY52" fmla="*/ 57361 h 57469"/>
                <a:gd name="connsiteX53" fmla="*/ 42259 w 90613"/>
                <a:gd name="connsiteY53" fmla="*/ 54924 h 57469"/>
                <a:gd name="connsiteX54" fmla="*/ 34192 w 90613"/>
                <a:gd name="connsiteY54" fmla="*/ 37700 h 57469"/>
                <a:gd name="connsiteX55" fmla="*/ 33160 w 90613"/>
                <a:gd name="connsiteY55" fmla="*/ 38145 h 57469"/>
                <a:gd name="connsiteX56" fmla="*/ 31213 w 90613"/>
                <a:gd name="connsiteY56" fmla="*/ 36161 h 57469"/>
                <a:gd name="connsiteX57" fmla="*/ 28526 w 90613"/>
                <a:gd name="connsiteY57" fmla="*/ 34046 h 57469"/>
                <a:gd name="connsiteX58" fmla="*/ 7827 w 90613"/>
                <a:gd name="connsiteY58" fmla="*/ 48440 h 57469"/>
                <a:gd name="connsiteX59" fmla="*/ 4568 w 90613"/>
                <a:gd name="connsiteY59" fmla="*/ 50731 h 57469"/>
                <a:gd name="connsiteX60" fmla="*/ 1038 w 90613"/>
                <a:gd name="connsiteY60" fmla="*/ 47559 h 57469"/>
                <a:gd name="connsiteX0" fmla="*/ 1038 w 90613"/>
                <a:gd name="connsiteY0" fmla="*/ 47559 h 57958"/>
                <a:gd name="connsiteX1" fmla="*/ 5125 w 90613"/>
                <a:gd name="connsiteY1" fmla="*/ 46993 h 57958"/>
                <a:gd name="connsiteX2" fmla="*/ 6504 w 90613"/>
                <a:gd name="connsiteY2" fmla="*/ 43259 h 57958"/>
                <a:gd name="connsiteX3" fmla="*/ 8300 w 90613"/>
                <a:gd name="connsiteY3" fmla="*/ 37962 h 57958"/>
                <a:gd name="connsiteX4" fmla="*/ 14114 w 90613"/>
                <a:gd name="connsiteY4" fmla="*/ 33920 h 57958"/>
                <a:gd name="connsiteX5" fmla="*/ 16614 w 90613"/>
                <a:gd name="connsiteY5" fmla="*/ 26814 h 57958"/>
                <a:gd name="connsiteX6" fmla="*/ 17315 w 90613"/>
                <a:gd name="connsiteY6" fmla="*/ 23320 h 57958"/>
                <a:gd name="connsiteX7" fmla="*/ 22317 w 90613"/>
                <a:gd name="connsiteY7" fmla="*/ 19047 h 57958"/>
                <a:gd name="connsiteX8" fmla="*/ 24386 w 90613"/>
                <a:gd name="connsiteY8" fmla="*/ 16380 h 57958"/>
                <a:gd name="connsiteX9" fmla="*/ 24302 w 90613"/>
                <a:gd name="connsiteY9" fmla="*/ 12760 h 57958"/>
                <a:gd name="connsiteX10" fmla="*/ 21931 w 90613"/>
                <a:gd name="connsiteY10" fmla="*/ 8931 h 57958"/>
                <a:gd name="connsiteX11" fmla="*/ 27380 w 90613"/>
                <a:gd name="connsiteY11" fmla="*/ 961 h 57958"/>
                <a:gd name="connsiteX12" fmla="*/ 32191 w 90613"/>
                <a:gd name="connsiteY12" fmla="*/ 4586 h 57958"/>
                <a:gd name="connsiteX13" fmla="*/ 36371 w 90613"/>
                <a:gd name="connsiteY13" fmla="*/ 5875 h 57958"/>
                <a:gd name="connsiteX14" fmla="*/ 38939 w 90613"/>
                <a:gd name="connsiteY14" fmla="*/ 2560 h 57958"/>
                <a:gd name="connsiteX15" fmla="*/ 41837 w 90613"/>
                <a:gd name="connsiteY15" fmla="*/ 4380 h 57958"/>
                <a:gd name="connsiteX16" fmla="*/ 44124 w 90613"/>
                <a:gd name="connsiteY16" fmla="*/ 88 h 57958"/>
                <a:gd name="connsiteX17" fmla="*/ 49904 w 90613"/>
                <a:gd name="connsiteY17" fmla="*/ 1604 h 57958"/>
                <a:gd name="connsiteX18" fmla="*/ 51186 w 90613"/>
                <a:gd name="connsiteY18" fmla="*/ 2950 h 57958"/>
                <a:gd name="connsiteX19" fmla="*/ 46622 w 90613"/>
                <a:gd name="connsiteY19" fmla="*/ 5507 h 57958"/>
                <a:gd name="connsiteX20" fmla="*/ 47107 w 90613"/>
                <a:gd name="connsiteY20" fmla="*/ 7470 h 57958"/>
                <a:gd name="connsiteX21" fmla="*/ 54093 w 90613"/>
                <a:gd name="connsiteY21" fmla="*/ 8203 h 57958"/>
                <a:gd name="connsiteX22" fmla="*/ 57889 w 90613"/>
                <a:gd name="connsiteY22" fmla="*/ 11325 h 57958"/>
                <a:gd name="connsiteX23" fmla="*/ 60757 w 90613"/>
                <a:gd name="connsiteY23" fmla="*/ 11312 h 57958"/>
                <a:gd name="connsiteX24" fmla="*/ 64923 w 90613"/>
                <a:gd name="connsiteY24" fmla="*/ 10930 h 57958"/>
                <a:gd name="connsiteX25" fmla="*/ 67280 w 90613"/>
                <a:gd name="connsiteY25" fmla="*/ 7829 h 57958"/>
                <a:gd name="connsiteX26" fmla="*/ 70072 w 90613"/>
                <a:gd name="connsiteY26" fmla="*/ 6722 h 57958"/>
                <a:gd name="connsiteX27" fmla="*/ 74151 w 90613"/>
                <a:gd name="connsiteY27" fmla="*/ 10078 h 57958"/>
                <a:gd name="connsiteX28" fmla="*/ 83351 w 90613"/>
                <a:gd name="connsiteY28" fmla="*/ 14323 h 57958"/>
                <a:gd name="connsiteX29" fmla="*/ 83902 w 90613"/>
                <a:gd name="connsiteY29" fmla="*/ 17577 h 57958"/>
                <a:gd name="connsiteX30" fmla="*/ 90490 w 90613"/>
                <a:gd name="connsiteY30" fmla="*/ 18416 h 57958"/>
                <a:gd name="connsiteX31" fmla="*/ 88282 w 90613"/>
                <a:gd name="connsiteY31" fmla="*/ 20007 h 57958"/>
                <a:gd name="connsiteX32" fmla="*/ 89328 w 90613"/>
                <a:gd name="connsiteY32" fmla="*/ 22146 h 57958"/>
                <a:gd name="connsiteX33" fmla="*/ 85468 w 90613"/>
                <a:gd name="connsiteY33" fmla="*/ 23966 h 57958"/>
                <a:gd name="connsiteX34" fmla="*/ 80794 w 90613"/>
                <a:gd name="connsiteY34" fmla="*/ 25860 h 57958"/>
                <a:gd name="connsiteX35" fmla="*/ 80035 w 90613"/>
                <a:gd name="connsiteY35" fmla="*/ 28618 h 57958"/>
                <a:gd name="connsiteX36" fmla="*/ 74479 w 90613"/>
                <a:gd name="connsiteY36" fmla="*/ 29486 h 57958"/>
                <a:gd name="connsiteX37" fmla="*/ 70988 w 90613"/>
                <a:gd name="connsiteY37" fmla="*/ 30858 h 57958"/>
                <a:gd name="connsiteX38" fmla="*/ 68448 w 90613"/>
                <a:gd name="connsiteY38" fmla="*/ 28208 h 57958"/>
                <a:gd name="connsiteX39" fmla="*/ 64239 w 90613"/>
                <a:gd name="connsiteY39" fmla="*/ 29864 h 57958"/>
                <a:gd name="connsiteX40" fmla="*/ 62675 w 90613"/>
                <a:gd name="connsiteY40" fmla="*/ 32049 h 57958"/>
                <a:gd name="connsiteX41" fmla="*/ 63764 w 90613"/>
                <a:gd name="connsiteY41" fmla="*/ 33740 h 57958"/>
                <a:gd name="connsiteX42" fmla="*/ 58989 w 90613"/>
                <a:gd name="connsiteY42" fmla="*/ 37602 h 57958"/>
                <a:gd name="connsiteX43" fmla="*/ 66273 w 90613"/>
                <a:gd name="connsiteY43" fmla="*/ 38569 h 57958"/>
                <a:gd name="connsiteX44" fmla="*/ 64874 w 90613"/>
                <a:gd name="connsiteY44" fmla="*/ 42867 h 57958"/>
                <a:gd name="connsiteX45" fmla="*/ 62161 w 90613"/>
                <a:gd name="connsiteY45" fmla="*/ 42846 h 57958"/>
                <a:gd name="connsiteX46" fmla="*/ 59837 w 90613"/>
                <a:gd name="connsiteY46" fmla="*/ 45083 h 57958"/>
                <a:gd name="connsiteX47" fmla="*/ 60009 w 90613"/>
                <a:gd name="connsiteY47" fmla="*/ 46867 h 57958"/>
                <a:gd name="connsiteX48" fmla="*/ 60389 w 90613"/>
                <a:gd name="connsiteY48" fmla="*/ 49098 h 57958"/>
                <a:gd name="connsiteX49" fmla="*/ 59301 w 90613"/>
                <a:gd name="connsiteY49" fmla="*/ 51874 h 57958"/>
                <a:gd name="connsiteX50" fmla="*/ 57461 w 90613"/>
                <a:gd name="connsiteY50" fmla="*/ 54668 h 57958"/>
                <a:gd name="connsiteX51" fmla="*/ 51250 w 90613"/>
                <a:gd name="connsiteY51" fmla="*/ 54756 h 57958"/>
                <a:gd name="connsiteX52" fmla="*/ 48773 w 90613"/>
                <a:gd name="connsiteY52" fmla="*/ 57361 h 57958"/>
                <a:gd name="connsiteX53" fmla="*/ 42259 w 90613"/>
                <a:gd name="connsiteY53" fmla="*/ 54924 h 57958"/>
                <a:gd name="connsiteX54" fmla="*/ 36692 w 90613"/>
                <a:gd name="connsiteY54" fmla="*/ 57111 h 57958"/>
                <a:gd name="connsiteX55" fmla="*/ 33160 w 90613"/>
                <a:gd name="connsiteY55" fmla="*/ 38145 h 57958"/>
                <a:gd name="connsiteX56" fmla="*/ 31213 w 90613"/>
                <a:gd name="connsiteY56" fmla="*/ 36161 h 57958"/>
                <a:gd name="connsiteX57" fmla="*/ 28526 w 90613"/>
                <a:gd name="connsiteY57" fmla="*/ 34046 h 57958"/>
                <a:gd name="connsiteX58" fmla="*/ 7827 w 90613"/>
                <a:gd name="connsiteY58" fmla="*/ 48440 h 57958"/>
                <a:gd name="connsiteX59" fmla="*/ 4568 w 90613"/>
                <a:gd name="connsiteY59" fmla="*/ 50731 h 57958"/>
                <a:gd name="connsiteX60" fmla="*/ 1038 w 90613"/>
                <a:gd name="connsiteY60" fmla="*/ 47559 h 57958"/>
                <a:gd name="connsiteX0" fmla="*/ 1038 w 90613"/>
                <a:gd name="connsiteY0" fmla="*/ 47559 h 57361"/>
                <a:gd name="connsiteX1" fmla="*/ 5125 w 90613"/>
                <a:gd name="connsiteY1" fmla="*/ 46993 h 57361"/>
                <a:gd name="connsiteX2" fmla="*/ 6504 w 90613"/>
                <a:gd name="connsiteY2" fmla="*/ 43259 h 57361"/>
                <a:gd name="connsiteX3" fmla="*/ 8300 w 90613"/>
                <a:gd name="connsiteY3" fmla="*/ 37962 h 57361"/>
                <a:gd name="connsiteX4" fmla="*/ 14114 w 90613"/>
                <a:gd name="connsiteY4" fmla="*/ 33920 h 57361"/>
                <a:gd name="connsiteX5" fmla="*/ 16614 w 90613"/>
                <a:gd name="connsiteY5" fmla="*/ 26814 h 57361"/>
                <a:gd name="connsiteX6" fmla="*/ 17315 w 90613"/>
                <a:gd name="connsiteY6" fmla="*/ 23320 h 57361"/>
                <a:gd name="connsiteX7" fmla="*/ 22317 w 90613"/>
                <a:gd name="connsiteY7" fmla="*/ 19047 h 57361"/>
                <a:gd name="connsiteX8" fmla="*/ 24386 w 90613"/>
                <a:gd name="connsiteY8" fmla="*/ 16380 h 57361"/>
                <a:gd name="connsiteX9" fmla="*/ 24302 w 90613"/>
                <a:gd name="connsiteY9" fmla="*/ 12760 h 57361"/>
                <a:gd name="connsiteX10" fmla="*/ 21931 w 90613"/>
                <a:gd name="connsiteY10" fmla="*/ 8931 h 57361"/>
                <a:gd name="connsiteX11" fmla="*/ 27380 w 90613"/>
                <a:gd name="connsiteY11" fmla="*/ 961 h 57361"/>
                <a:gd name="connsiteX12" fmla="*/ 32191 w 90613"/>
                <a:gd name="connsiteY12" fmla="*/ 4586 h 57361"/>
                <a:gd name="connsiteX13" fmla="*/ 36371 w 90613"/>
                <a:gd name="connsiteY13" fmla="*/ 5875 h 57361"/>
                <a:gd name="connsiteX14" fmla="*/ 38939 w 90613"/>
                <a:gd name="connsiteY14" fmla="*/ 2560 h 57361"/>
                <a:gd name="connsiteX15" fmla="*/ 41837 w 90613"/>
                <a:gd name="connsiteY15" fmla="*/ 4380 h 57361"/>
                <a:gd name="connsiteX16" fmla="*/ 44124 w 90613"/>
                <a:gd name="connsiteY16" fmla="*/ 88 h 57361"/>
                <a:gd name="connsiteX17" fmla="*/ 49904 w 90613"/>
                <a:gd name="connsiteY17" fmla="*/ 1604 h 57361"/>
                <a:gd name="connsiteX18" fmla="*/ 51186 w 90613"/>
                <a:gd name="connsiteY18" fmla="*/ 2950 h 57361"/>
                <a:gd name="connsiteX19" fmla="*/ 46622 w 90613"/>
                <a:gd name="connsiteY19" fmla="*/ 5507 h 57361"/>
                <a:gd name="connsiteX20" fmla="*/ 47107 w 90613"/>
                <a:gd name="connsiteY20" fmla="*/ 7470 h 57361"/>
                <a:gd name="connsiteX21" fmla="*/ 54093 w 90613"/>
                <a:gd name="connsiteY21" fmla="*/ 8203 h 57361"/>
                <a:gd name="connsiteX22" fmla="*/ 57889 w 90613"/>
                <a:gd name="connsiteY22" fmla="*/ 11325 h 57361"/>
                <a:gd name="connsiteX23" fmla="*/ 60757 w 90613"/>
                <a:gd name="connsiteY23" fmla="*/ 11312 h 57361"/>
                <a:gd name="connsiteX24" fmla="*/ 64923 w 90613"/>
                <a:gd name="connsiteY24" fmla="*/ 10930 h 57361"/>
                <a:gd name="connsiteX25" fmla="*/ 67280 w 90613"/>
                <a:gd name="connsiteY25" fmla="*/ 7829 h 57361"/>
                <a:gd name="connsiteX26" fmla="*/ 70072 w 90613"/>
                <a:gd name="connsiteY26" fmla="*/ 6722 h 57361"/>
                <a:gd name="connsiteX27" fmla="*/ 74151 w 90613"/>
                <a:gd name="connsiteY27" fmla="*/ 10078 h 57361"/>
                <a:gd name="connsiteX28" fmla="*/ 83351 w 90613"/>
                <a:gd name="connsiteY28" fmla="*/ 14323 h 57361"/>
                <a:gd name="connsiteX29" fmla="*/ 83902 w 90613"/>
                <a:gd name="connsiteY29" fmla="*/ 17577 h 57361"/>
                <a:gd name="connsiteX30" fmla="*/ 90490 w 90613"/>
                <a:gd name="connsiteY30" fmla="*/ 18416 h 57361"/>
                <a:gd name="connsiteX31" fmla="*/ 88282 w 90613"/>
                <a:gd name="connsiteY31" fmla="*/ 20007 h 57361"/>
                <a:gd name="connsiteX32" fmla="*/ 89328 w 90613"/>
                <a:gd name="connsiteY32" fmla="*/ 22146 h 57361"/>
                <a:gd name="connsiteX33" fmla="*/ 85468 w 90613"/>
                <a:gd name="connsiteY33" fmla="*/ 23966 h 57361"/>
                <a:gd name="connsiteX34" fmla="*/ 80794 w 90613"/>
                <a:gd name="connsiteY34" fmla="*/ 25860 h 57361"/>
                <a:gd name="connsiteX35" fmla="*/ 80035 w 90613"/>
                <a:gd name="connsiteY35" fmla="*/ 28618 h 57361"/>
                <a:gd name="connsiteX36" fmla="*/ 74479 w 90613"/>
                <a:gd name="connsiteY36" fmla="*/ 29486 h 57361"/>
                <a:gd name="connsiteX37" fmla="*/ 70988 w 90613"/>
                <a:gd name="connsiteY37" fmla="*/ 30858 h 57361"/>
                <a:gd name="connsiteX38" fmla="*/ 68448 w 90613"/>
                <a:gd name="connsiteY38" fmla="*/ 28208 h 57361"/>
                <a:gd name="connsiteX39" fmla="*/ 64239 w 90613"/>
                <a:gd name="connsiteY39" fmla="*/ 29864 h 57361"/>
                <a:gd name="connsiteX40" fmla="*/ 62675 w 90613"/>
                <a:gd name="connsiteY40" fmla="*/ 32049 h 57361"/>
                <a:gd name="connsiteX41" fmla="*/ 63764 w 90613"/>
                <a:gd name="connsiteY41" fmla="*/ 33740 h 57361"/>
                <a:gd name="connsiteX42" fmla="*/ 58989 w 90613"/>
                <a:gd name="connsiteY42" fmla="*/ 37602 h 57361"/>
                <a:gd name="connsiteX43" fmla="*/ 66273 w 90613"/>
                <a:gd name="connsiteY43" fmla="*/ 38569 h 57361"/>
                <a:gd name="connsiteX44" fmla="*/ 64874 w 90613"/>
                <a:gd name="connsiteY44" fmla="*/ 42867 h 57361"/>
                <a:gd name="connsiteX45" fmla="*/ 62161 w 90613"/>
                <a:gd name="connsiteY45" fmla="*/ 42846 h 57361"/>
                <a:gd name="connsiteX46" fmla="*/ 59837 w 90613"/>
                <a:gd name="connsiteY46" fmla="*/ 45083 h 57361"/>
                <a:gd name="connsiteX47" fmla="*/ 60009 w 90613"/>
                <a:gd name="connsiteY47" fmla="*/ 46867 h 57361"/>
                <a:gd name="connsiteX48" fmla="*/ 60389 w 90613"/>
                <a:gd name="connsiteY48" fmla="*/ 49098 h 57361"/>
                <a:gd name="connsiteX49" fmla="*/ 59301 w 90613"/>
                <a:gd name="connsiteY49" fmla="*/ 51874 h 57361"/>
                <a:gd name="connsiteX50" fmla="*/ 57461 w 90613"/>
                <a:gd name="connsiteY50" fmla="*/ 54668 h 57361"/>
                <a:gd name="connsiteX51" fmla="*/ 51250 w 90613"/>
                <a:gd name="connsiteY51" fmla="*/ 54756 h 57361"/>
                <a:gd name="connsiteX52" fmla="*/ 48773 w 90613"/>
                <a:gd name="connsiteY52" fmla="*/ 57361 h 57361"/>
                <a:gd name="connsiteX53" fmla="*/ 42259 w 90613"/>
                <a:gd name="connsiteY53" fmla="*/ 54924 h 57361"/>
                <a:gd name="connsiteX54" fmla="*/ 36692 w 90613"/>
                <a:gd name="connsiteY54" fmla="*/ 57111 h 57361"/>
                <a:gd name="connsiteX55" fmla="*/ 30857 w 90613"/>
                <a:gd name="connsiteY55" fmla="*/ 56663 h 57361"/>
                <a:gd name="connsiteX56" fmla="*/ 31213 w 90613"/>
                <a:gd name="connsiteY56" fmla="*/ 36161 h 57361"/>
                <a:gd name="connsiteX57" fmla="*/ 28526 w 90613"/>
                <a:gd name="connsiteY57" fmla="*/ 34046 h 57361"/>
                <a:gd name="connsiteX58" fmla="*/ 7827 w 90613"/>
                <a:gd name="connsiteY58" fmla="*/ 48440 h 57361"/>
                <a:gd name="connsiteX59" fmla="*/ 4568 w 90613"/>
                <a:gd name="connsiteY59" fmla="*/ 50731 h 57361"/>
                <a:gd name="connsiteX60" fmla="*/ 1038 w 90613"/>
                <a:gd name="connsiteY60" fmla="*/ 47559 h 57361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8526 w 90613"/>
                <a:gd name="connsiteY57" fmla="*/ 34046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7827 w 90613"/>
                <a:gd name="connsiteY59" fmla="*/ 48440 h 58523"/>
                <a:gd name="connsiteX60" fmla="*/ 4568 w 90613"/>
                <a:gd name="connsiteY60" fmla="*/ 50731 h 58523"/>
                <a:gd name="connsiteX61" fmla="*/ 1038 w 90613"/>
                <a:gd name="connsiteY61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7827 w 90613"/>
                <a:gd name="connsiteY60" fmla="*/ 48440 h 58523"/>
                <a:gd name="connsiteX61" fmla="*/ 4568 w 90613"/>
                <a:gd name="connsiteY61" fmla="*/ 50731 h 58523"/>
                <a:gd name="connsiteX62" fmla="*/ 1038 w 90613"/>
                <a:gd name="connsiteY62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2333 w 90613"/>
                <a:gd name="connsiteY43" fmla="*/ 38564 h 58523"/>
                <a:gd name="connsiteX44" fmla="*/ 66273 w 90613"/>
                <a:gd name="connsiteY44" fmla="*/ 38569 h 58523"/>
                <a:gd name="connsiteX45" fmla="*/ 64874 w 90613"/>
                <a:gd name="connsiteY45" fmla="*/ 42867 h 58523"/>
                <a:gd name="connsiteX46" fmla="*/ 62161 w 90613"/>
                <a:gd name="connsiteY46" fmla="*/ 42846 h 58523"/>
                <a:gd name="connsiteX47" fmla="*/ 59837 w 90613"/>
                <a:gd name="connsiteY47" fmla="*/ 45083 h 58523"/>
                <a:gd name="connsiteX48" fmla="*/ 60009 w 90613"/>
                <a:gd name="connsiteY48" fmla="*/ 46867 h 58523"/>
                <a:gd name="connsiteX49" fmla="*/ 60389 w 90613"/>
                <a:gd name="connsiteY49" fmla="*/ 49098 h 58523"/>
                <a:gd name="connsiteX50" fmla="*/ 59301 w 90613"/>
                <a:gd name="connsiteY50" fmla="*/ 51874 h 58523"/>
                <a:gd name="connsiteX51" fmla="*/ 57461 w 90613"/>
                <a:gd name="connsiteY51" fmla="*/ 54668 h 58523"/>
                <a:gd name="connsiteX52" fmla="*/ 51250 w 90613"/>
                <a:gd name="connsiteY52" fmla="*/ 54756 h 58523"/>
                <a:gd name="connsiteX53" fmla="*/ 48773 w 90613"/>
                <a:gd name="connsiteY53" fmla="*/ 57361 h 58523"/>
                <a:gd name="connsiteX54" fmla="*/ 42259 w 90613"/>
                <a:gd name="connsiteY54" fmla="*/ 54924 h 58523"/>
                <a:gd name="connsiteX55" fmla="*/ 36692 w 90613"/>
                <a:gd name="connsiteY55" fmla="*/ 57111 h 58523"/>
                <a:gd name="connsiteX56" fmla="*/ 30857 w 90613"/>
                <a:gd name="connsiteY56" fmla="*/ 56663 h 58523"/>
                <a:gd name="connsiteX57" fmla="*/ 26427 w 90613"/>
                <a:gd name="connsiteY57" fmla="*/ 58454 h 58523"/>
                <a:gd name="connsiteX58" fmla="*/ 21849 w 90613"/>
                <a:gd name="connsiteY58" fmla="*/ 54920 h 58523"/>
                <a:gd name="connsiteX59" fmla="*/ 18810 w 90613"/>
                <a:gd name="connsiteY59" fmla="*/ 56382 h 58523"/>
                <a:gd name="connsiteX60" fmla="*/ 14600 w 90613"/>
                <a:gd name="connsiteY60" fmla="*/ 52119 h 58523"/>
                <a:gd name="connsiteX61" fmla="*/ 10252 w 90613"/>
                <a:gd name="connsiteY61" fmla="*/ 51853 h 58523"/>
                <a:gd name="connsiteX62" fmla="*/ 7827 w 90613"/>
                <a:gd name="connsiteY62" fmla="*/ 48440 h 58523"/>
                <a:gd name="connsiteX63" fmla="*/ 4568 w 90613"/>
                <a:gd name="connsiteY63" fmla="*/ 50731 h 58523"/>
                <a:gd name="connsiteX64" fmla="*/ 1038 w 90613"/>
                <a:gd name="connsiteY64" fmla="*/ 47559 h 58523"/>
                <a:gd name="connsiteX0" fmla="*/ 455 w 100620"/>
                <a:gd name="connsiteY0" fmla="*/ 44751 h 58523"/>
                <a:gd name="connsiteX1" fmla="*/ 15132 w 100620"/>
                <a:gd name="connsiteY1" fmla="*/ 46993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7708 w 100620"/>
                <a:gd name="connsiteY3" fmla="*/ 34899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18062 w 100848"/>
                <a:gd name="connsiteY62" fmla="*/ 48440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9248 w 100848"/>
                <a:gd name="connsiteY62" fmla="*/ 56985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60272"/>
                <a:gd name="connsiteX1" fmla="*/ 4206 w 100848"/>
                <a:gd name="connsiteY1" fmla="*/ 40885 h 60272"/>
                <a:gd name="connsiteX2" fmla="*/ 13786 w 100848"/>
                <a:gd name="connsiteY2" fmla="*/ 40814 h 60272"/>
                <a:gd name="connsiteX3" fmla="*/ 17936 w 100848"/>
                <a:gd name="connsiteY3" fmla="*/ 34899 h 60272"/>
                <a:gd name="connsiteX4" fmla="*/ 24349 w 100848"/>
                <a:gd name="connsiteY4" fmla="*/ 33920 h 60272"/>
                <a:gd name="connsiteX5" fmla="*/ 26849 w 100848"/>
                <a:gd name="connsiteY5" fmla="*/ 26814 h 60272"/>
                <a:gd name="connsiteX6" fmla="*/ 27550 w 100848"/>
                <a:gd name="connsiteY6" fmla="*/ 23320 h 60272"/>
                <a:gd name="connsiteX7" fmla="*/ 32552 w 100848"/>
                <a:gd name="connsiteY7" fmla="*/ 19047 h 60272"/>
                <a:gd name="connsiteX8" fmla="*/ 34621 w 100848"/>
                <a:gd name="connsiteY8" fmla="*/ 16380 h 60272"/>
                <a:gd name="connsiteX9" fmla="*/ 34537 w 100848"/>
                <a:gd name="connsiteY9" fmla="*/ 12760 h 60272"/>
                <a:gd name="connsiteX10" fmla="*/ 32166 w 100848"/>
                <a:gd name="connsiteY10" fmla="*/ 8931 h 60272"/>
                <a:gd name="connsiteX11" fmla="*/ 37615 w 100848"/>
                <a:gd name="connsiteY11" fmla="*/ 961 h 60272"/>
                <a:gd name="connsiteX12" fmla="*/ 42426 w 100848"/>
                <a:gd name="connsiteY12" fmla="*/ 4586 h 60272"/>
                <a:gd name="connsiteX13" fmla="*/ 46353 w 100848"/>
                <a:gd name="connsiteY13" fmla="*/ 5122 h 60272"/>
                <a:gd name="connsiteX14" fmla="*/ 49174 w 100848"/>
                <a:gd name="connsiteY14" fmla="*/ 2560 h 60272"/>
                <a:gd name="connsiteX15" fmla="*/ 52072 w 100848"/>
                <a:gd name="connsiteY15" fmla="*/ 4380 h 60272"/>
                <a:gd name="connsiteX16" fmla="*/ 54359 w 100848"/>
                <a:gd name="connsiteY16" fmla="*/ 88 h 60272"/>
                <a:gd name="connsiteX17" fmla="*/ 60139 w 100848"/>
                <a:gd name="connsiteY17" fmla="*/ 1604 h 60272"/>
                <a:gd name="connsiteX18" fmla="*/ 61421 w 100848"/>
                <a:gd name="connsiteY18" fmla="*/ 2950 h 60272"/>
                <a:gd name="connsiteX19" fmla="*/ 56857 w 100848"/>
                <a:gd name="connsiteY19" fmla="*/ 5507 h 60272"/>
                <a:gd name="connsiteX20" fmla="*/ 57342 w 100848"/>
                <a:gd name="connsiteY20" fmla="*/ 7470 h 60272"/>
                <a:gd name="connsiteX21" fmla="*/ 64328 w 100848"/>
                <a:gd name="connsiteY21" fmla="*/ 8203 h 60272"/>
                <a:gd name="connsiteX22" fmla="*/ 68124 w 100848"/>
                <a:gd name="connsiteY22" fmla="*/ 11325 h 60272"/>
                <a:gd name="connsiteX23" fmla="*/ 70992 w 100848"/>
                <a:gd name="connsiteY23" fmla="*/ 11312 h 60272"/>
                <a:gd name="connsiteX24" fmla="*/ 75158 w 100848"/>
                <a:gd name="connsiteY24" fmla="*/ 10930 h 60272"/>
                <a:gd name="connsiteX25" fmla="*/ 77515 w 100848"/>
                <a:gd name="connsiteY25" fmla="*/ 7829 h 60272"/>
                <a:gd name="connsiteX26" fmla="*/ 80307 w 100848"/>
                <a:gd name="connsiteY26" fmla="*/ 6722 h 60272"/>
                <a:gd name="connsiteX27" fmla="*/ 84386 w 100848"/>
                <a:gd name="connsiteY27" fmla="*/ 10078 h 60272"/>
                <a:gd name="connsiteX28" fmla="*/ 93586 w 100848"/>
                <a:gd name="connsiteY28" fmla="*/ 14323 h 60272"/>
                <a:gd name="connsiteX29" fmla="*/ 94137 w 100848"/>
                <a:gd name="connsiteY29" fmla="*/ 17577 h 60272"/>
                <a:gd name="connsiteX30" fmla="*/ 100725 w 100848"/>
                <a:gd name="connsiteY30" fmla="*/ 18416 h 60272"/>
                <a:gd name="connsiteX31" fmla="*/ 98517 w 100848"/>
                <a:gd name="connsiteY31" fmla="*/ 20007 h 60272"/>
                <a:gd name="connsiteX32" fmla="*/ 99563 w 100848"/>
                <a:gd name="connsiteY32" fmla="*/ 22146 h 60272"/>
                <a:gd name="connsiteX33" fmla="*/ 95703 w 100848"/>
                <a:gd name="connsiteY33" fmla="*/ 23966 h 60272"/>
                <a:gd name="connsiteX34" fmla="*/ 91029 w 100848"/>
                <a:gd name="connsiteY34" fmla="*/ 25860 h 60272"/>
                <a:gd name="connsiteX35" fmla="*/ 90270 w 100848"/>
                <a:gd name="connsiteY35" fmla="*/ 28618 h 60272"/>
                <a:gd name="connsiteX36" fmla="*/ 84714 w 100848"/>
                <a:gd name="connsiteY36" fmla="*/ 29486 h 60272"/>
                <a:gd name="connsiteX37" fmla="*/ 81223 w 100848"/>
                <a:gd name="connsiteY37" fmla="*/ 30858 h 60272"/>
                <a:gd name="connsiteX38" fmla="*/ 78683 w 100848"/>
                <a:gd name="connsiteY38" fmla="*/ 28208 h 60272"/>
                <a:gd name="connsiteX39" fmla="*/ 74474 w 100848"/>
                <a:gd name="connsiteY39" fmla="*/ 29864 h 60272"/>
                <a:gd name="connsiteX40" fmla="*/ 72910 w 100848"/>
                <a:gd name="connsiteY40" fmla="*/ 32049 h 60272"/>
                <a:gd name="connsiteX41" fmla="*/ 73999 w 100848"/>
                <a:gd name="connsiteY41" fmla="*/ 33740 h 60272"/>
                <a:gd name="connsiteX42" fmla="*/ 69224 w 100848"/>
                <a:gd name="connsiteY42" fmla="*/ 37602 h 60272"/>
                <a:gd name="connsiteX43" fmla="*/ 72568 w 100848"/>
                <a:gd name="connsiteY43" fmla="*/ 38564 h 60272"/>
                <a:gd name="connsiteX44" fmla="*/ 76508 w 100848"/>
                <a:gd name="connsiteY44" fmla="*/ 38569 h 60272"/>
                <a:gd name="connsiteX45" fmla="*/ 75109 w 100848"/>
                <a:gd name="connsiteY45" fmla="*/ 42867 h 60272"/>
                <a:gd name="connsiteX46" fmla="*/ 72396 w 100848"/>
                <a:gd name="connsiteY46" fmla="*/ 42846 h 60272"/>
                <a:gd name="connsiteX47" fmla="*/ 70072 w 100848"/>
                <a:gd name="connsiteY47" fmla="*/ 45083 h 60272"/>
                <a:gd name="connsiteX48" fmla="*/ 70244 w 100848"/>
                <a:gd name="connsiteY48" fmla="*/ 46867 h 60272"/>
                <a:gd name="connsiteX49" fmla="*/ 70624 w 100848"/>
                <a:gd name="connsiteY49" fmla="*/ 49098 h 60272"/>
                <a:gd name="connsiteX50" fmla="*/ 69536 w 100848"/>
                <a:gd name="connsiteY50" fmla="*/ 51874 h 60272"/>
                <a:gd name="connsiteX51" fmla="*/ 67696 w 100848"/>
                <a:gd name="connsiteY51" fmla="*/ 54668 h 60272"/>
                <a:gd name="connsiteX52" fmla="*/ 61485 w 100848"/>
                <a:gd name="connsiteY52" fmla="*/ 54756 h 60272"/>
                <a:gd name="connsiteX53" fmla="*/ 59008 w 100848"/>
                <a:gd name="connsiteY53" fmla="*/ 57361 h 60272"/>
                <a:gd name="connsiteX54" fmla="*/ 52494 w 100848"/>
                <a:gd name="connsiteY54" fmla="*/ 54924 h 60272"/>
                <a:gd name="connsiteX55" fmla="*/ 46927 w 100848"/>
                <a:gd name="connsiteY55" fmla="*/ 57111 h 60272"/>
                <a:gd name="connsiteX56" fmla="*/ 41092 w 100848"/>
                <a:gd name="connsiteY56" fmla="*/ 56663 h 60272"/>
                <a:gd name="connsiteX57" fmla="*/ 36662 w 100848"/>
                <a:gd name="connsiteY57" fmla="*/ 58454 h 60272"/>
                <a:gd name="connsiteX58" fmla="*/ 32084 w 100848"/>
                <a:gd name="connsiteY58" fmla="*/ 54920 h 60272"/>
                <a:gd name="connsiteX59" fmla="*/ 29045 w 100848"/>
                <a:gd name="connsiteY59" fmla="*/ 56382 h 60272"/>
                <a:gd name="connsiteX60" fmla="*/ 24835 w 100848"/>
                <a:gd name="connsiteY60" fmla="*/ 52119 h 60272"/>
                <a:gd name="connsiteX61" fmla="*/ 12601 w 100848"/>
                <a:gd name="connsiteY61" fmla="*/ 60245 h 60272"/>
                <a:gd name="connsiteX62" fmla="*/ 9248 w 100848"/>
                <a:gd name="connsiteY62" fmla="*/ 56985 h 60272"/>
                <a:gd name="connsiteX63" fmla="*/ 8532 w 100848"/>
                <a:gd name="connsiteY63" fmla="*/ 49295 h 60272"/>
                <a:gd name="connsiteX64" fmla="*/ 683 w 100848"/>
                <a:gd name="connsiteY64" fmla="*/ 44751 h 60272"/>
                <a:gd name="connsiteX0" fmla="*/ 683 w 100848"/>
                <a:gd name="connsiteY0" fmla="*/ 44751 h 66215"/>
                <a:gd name="connsiteX1" fmla="*/ 4206 w 100848"/>
                <a:gd name="connsiteY1" fmla="*/ 40885 h 66215"/>
                <a:gd name="connsiteX2" fmla="*/ 13786 w 100848"/>
                <a:gd name="connsiteY2" fmla="*/ 40814 h 66215"/>
                <a:gd name="connsiteX3" fmla="*/ 17936 w 100848"/>
                <a:gd name="connsiteY3" fmla="*/ 34899 h 66215"/>
                <a:gd name="connsiteX4" fmla="*/ 24349 w 100848"/>
                <a:gd name="connsiteY4" fmla="*/ 33920 h 66215"/>
                <a:gd name="connsiteX5" fmla="*/ 26849 w 100848"/>
                <a:gd name="connsiteY5" fmla="*/ 26814 h 66215"/>
                <a:gd name="connsiteX6" fmla="*/ 27550 w 100848"/>
                <a:gd name="connsiteY6" fmla="*/ 23320 h 66215"/>
                <a:gd name="connsiteX7" fmla="*/ 32552 w 100848"/>
                <a:gd name="connsiteY7" fmla="*/ 19047 h 66215"/>
                <a:gd name="connsiteX8" fmla="*/ 34621 w 100848"/>
                <a:gd name="connsiteY8" fmla="*/ 16380 h 66215"/>
                <a:gd name="connsiteX9" fmla="*/ 34537 w 100848"/>
                <a:gd name="connsiteY9" fmla="*/ 12760 h 66215"/>
                <a:gd name="connsiteX10" fmla="*/ 32166 w 100848"/>
                <a:gd name="connsiteY10" fmla="*/ 8931 h 66215"/>
                <a:gd name="connsiteX11" fmla="*/ 37615 w 100848"/>
                <a:gd name="connsiteY11" fmla="*/ 961 h 66215"/>
                <a:gd name="connsiteX12" fmla="*/ 42426 w 100848"/>
                <a:gd name="connsiteY12" fmla="*/ 4586 h 66215"/>
                <a:gd name="connsiteX13" fmla="*/ 46353 w 100848"/>
                <a:gd name="connsiteY13" fmla="*/ 5122 h 66215"/>
                <a:gd name="connsiteX14" fmla="*/ 49174 w 100848"/>
                <a:gd name="connsiteY14" fmla="*/ 2560 h 66215"/>
                <a:gd name="connsiteX15" fmla="*/ 52072 w 100848"/>
                <a:gd name="connsiteY15" fmla="*/ 4380 h 66215"/>
                <a:gd name="connsiteX16" fmla="*/ 54359 w 100848"/>
                <a:gd name="connsiteY16" fmla="*/ 88 h 66215"/>
                <a:gd name="connsiteX17" fmla="*/ 60139 w 100848"/>
                <a:gd name="connsiteY17" fmla="*/ 1604 h 66215"/>
                <a:gd name="connsiteX18" fmla="*/ 61421 w 100848"/>
                <a:gd name="connsiteY18" fmla="*/ 2950 h 66215"/>
                <a:gd name="connsiteX19" fmla="*/ 56857 w 100848"/>
                <a:gd name="connsiteY19" fmla="*/ 5507 h 66215"/>
                <a:gd name="connsiteX20" fmla="*/ 57342 w 100848"/>
                <a:gd name="connsiteY20" fmla="*/ 7470 h 66215"/>
                <a:gd name="connsiteX21" fmla="*/ 64328 w 100848"/>
                <a:gd name="connsiteY21" fmla="*/ 8203 h 66215"/>
                <a:gd name="connsiteX22" fmla="*/ 68124 w 100848"/>
                <a:gd name="connsiteY22" fmla="*/ 11325 h 66215"/>
                <a:gd name="connsiteX23" fmla="*/ 70992 w 100848"/>
                <a:gd name="connsiteY23" fmla="*/ 11312 h 66215"/>
                <a:gd name="connsiteX24" fmla="*/ 75158 w 100848"/>
                <a:gd name="connsiteY24" fmla="*/ 10930 h 66215"/>
                <a:gd name="connsiteX25" fmla="*/ 77515 w 100848"/>
                <a:gd name="connsiteY25" fmla="*/ 7829 h 66215"/>
                <a:gd name="connsiteX26" fmla="*/ 80307 w 100848"/>
                <a:gd name="connsiteY26" fmla="*/ 6722 h 66215"/>
                <a:gd name="connsiteX27" fmla="*/ 84386 w 100848"/>
                <a:gd name="connsiteY27" fmla="*/ 10078 h 66215"/>
                <a:gd name="connsiteX28" fmla="*/ 93586 w 100848"/>
                <a:gd name="connsiteY28" fmla="*/ 14323 h 66215"/>
                <a:gd name="connsiteX29" fmla="*/ 94137 w 100848"/>
                <a:gd name="connsiteY29" fmla="*/ 17577 h 66215"/>
                <a:gd name="connsiteX30" fmla="*/ 100725 w 100848"/>
                <a:gd name="connsiteY30" fmla="*/ 18416 h 66215"/>
                <a:gd name="connsiteX31" fmla="*/ 98517 w 100848"/>
                <a:gd name="connsiteY31" fmla="*/ 20007 h 66215"/>
                <a:gd name="connsiteX32" fmla="*/ 99563 w 100848"/>
                <a:gd name="connsiteY32" fmla="*/ 22146 h 66215"/>
                <a:gd name="connsiteX33" fmla="*/ 95703 w 100848"/>
                <a:gd name="connsiteY33" fmla="*/ 23966 h 66215"/>
                <a:gd name="connsiteX34" fmla="*/ 91029 w 100848"/>
                <a:gd name="connsiteY34" fmla="*/ 25860 h 66215"/>
                <a:gd name="connsiteX35" fmla="*/ 90270 w 100848"/>
                <a:gd name="connsiteY35" fmla="*/ 28618 h 66215"/>
                <a:gd name="connsiteX36" fmla="*/ 84714 w 100848"/>
                <a:gd name="connsiteY36" fmla="*/ 29486 h 66215"/>
                <a:gd name="connsiteX37" fmla="*/ 81223 w 100848"/>
                <a:gd name="connsiteY37" fmla="*/ 30858 h 66215"/>
                <a:gd name="connsiteX38" fmla="*/ 78683 w 100848"/>
                <a:gd name="connsiteY38" fmla="*/ 28208 h 66215"/>
                <a:gd name="connsiteX39" fmla="*/ 74474 w 100848"/>
                <a:gd name="connsiteY39" fmla="*/ 29864 h 66215"/>
                <a:gd name="connsiteX40" fmla="*/ 72910 w 100848"/>
                <a:gd name="connsiteY40" fmla="*/ 32049 h 66215"/>
                <a:gd name="connsiteX41" fmla="*/ 73999 w 100848"/>
                <a:gd name="connsiteY41" fmla="*/ 33740 h 66215"/>
                <a:gd name="connsiteX42" fmla="*/ 69224 w 100848"/>
                <a:gd name="connsiteY42" fmla="*/ 37602 h 66215"/>
                <a:gd name="connsiteX43" fmla="*/ 72568 w 100848"/>
                <a:gd name="connsiteY43" fmla="*/ 38564 h 66215"/>
                <a:gd name="connsiteX44" fmla="*/ 76508 w 100848"/>
                <a:gd name="connsiteY44" fmla="*/ 38569 h 66215"/>
                <a:gd name="connsiteX45" fmla="*/ 75109 w 100848"/>
                <a:gd name="connsiteY45" fmla="*/ 42867 h 66215"/>
                <a:gd name="connsiteX46" fmla="*/ 72396 w 100848"/>
                <a:gd name="connsiteY46" fmla="*/ 42846 h 66215"/>
                <a:gd name="connsiteX47" fmla="*/ 70072 w 100848"/>
                <a:gd name="connsiteY47" fmla="*/ 45083 h 66215"/>
                <a:gd name="connsiteX48" fmla="*/ 70244 w 100848"/>
                <a:gd name="connsiteY48" fmla="*/ 46867 h 66215"/>
                <a:gd name="connsiteX49" fmla="*/ 70624 w 100848"/>
                <a:gd name="connsiteY49" fmla="*/ 49098 h 66215"/>
                <a:gd name="connsiteX50" fmla="*/ 69536 w 100848"/>
                <a:gd name="connsiteY50" fmla="*/ 51874 h 66215"/>
                <a:gd name="connsiteX51" fmla="*/ 67696 w 100848"/>
                <a:gd name="connsiteY51" fmla="*/ 54668 h 66215"/>
                <a:gd name="connsiteX52" fmla="*/ 61485 w 100848"/>
                <a:gd name="connsiteY52" fmla="*/ 54756 h 66215"/>
                <a:gd name="connsiteX53" fmla="*/ 59008 w 100848"/>
                <a:gd name="connsiteY53" fmla="*/ 57361 h 66215"/>
                <a:gd name="connsiteX54" fmla="*/ 52494 w 100848"/>
                <a:gd name="connsiteY54" fmla="*/ 54924 h 66215"/>
                <a:gd name="connsiteX55" fmla="*/ 46927 w 100848"/>
                <a:gd name="connsiteY55" fmla="*/ 57111 h 66215"/>
                <a:gd name="connsiteX56" fmla="*/ 41092 w 100848"/>
                <a:gd name="connsiteY56" fmla="*/ 56663 h 66215"/>
                <a:gd name="connsiteX57" fmla="*/ 36662 w 100848"/>
                <a:gd name="connsiteY57" fmla="*/ 58454 h 66215"/>
                <a:gd name="connsiteX58" fmla="*/ 32084 w 100848"/>
                <a:gd name="connsiteY58" fmla="*/ 54920 h 66215"/>
                <a:gd name="connsiteX59" fmla="*/ 29045 w 100848"/>
                <a:gd name="connsiteY59" fmla="*/ 56382 h 66215"/>
                <a:gd name="connsiteX60" fmla="*/ 10379 w 100848"/>
                <a:gd name="connsiteY60" fmla="*/ 66142 h 66215"/>
                <a:gd name="connsiteX61" fmla="*/ 12601 w 100848"/>
                <a:gd name="connsiteY61" fmla="*/ 60245 h 66215"/>
                <a:gd name="connsiteX62" fmla="*/ 9248 w 100848"/>
                <a:gd name="connsiteY62" fmla="*/ 56985 h 66215"/>
                <a:gd name="connsiteX63" fmla="*/ 8532 w 100848"/>
                <a:gd name="connsiteY63" fmla="*/ 49295 h 66215"/>
                <a:gd name="connsiteX64" fmla="*/ 683 w 100848"/>
                <a:gd name="connsiteY64" fmla="*/ 44751 h 66215"/>
                <a:gd name="connsiteX0" fmla="*/ 683 w 100848"/>
                <a:gd name="connsiteY0" fmla="*/ 44751 h 70981"/>
                <a:gd name="connsiteX1" fmla="*/ 4206 w 100848"/>
                <a:gd name="connsiteY1" fmla="*/ 40885 h 70981"/>
                <a:gd name="connsiteX2" fmla="*/ 13786 w 100848"/>
                <a:gd name="connsiteY2" fmla="*/ 40814 h 70981"/>
                <a:gd name="connsiteX3" fmla="*/ 17936 w 100848"/>
                <a:gd name="connsiteY3" fmla="*/ 34899 h 70981"/>
                <a:gd name="connsiteX4" fmla="*/ 24349 w 100848"/>
                <a:gd name="connsiteY4" fmla="*/ 33920 h 70981"/>
                <a:gd name="connsiteX5" fmla="*/ 26849 w 100848"/>
                <a:gd name="connsiteY5" fmla="*/ 26814 h 70981"/>
                <a:gd name="connsiteX6" fmla="*/ 27550 w 100848"/>
                <a:gd name="connsiteY6" fmla="*/ 23320 h 70981"/>
                <a:gd name="connsiteX7" fmla="*/ 32552 w 100848"/>
                <a:gd name="connsiteY7" fmla="*/ 19047 h 70981"/>
                <a:gd name="connsiteX8" fmla="*/ 34621 w 100848"/>
                <a:gd name="connsiteY8" fmla="*/ 16380 h 70981"/>
                <a:gd name="connsiteX9" fmla="*/ 34537 w 100848"/>
                <a:gd name="connsiteY9" fmla="*/ 12760 h 70981"/>
                <a:gd name="connsiteX10" fmla="*/ 32166 w 100848"/>
                <a:gd name="connsiteY10" fmla="*/ 8931 h 70981"/>
                <a:gd name="connsiteX11" fmla="*/ 37615 w 100848"/>
                <a:gd name="connsiteY11" fmla="*/ 961 h 70981"/>
                <a:gd name="connsiteX12" fmla="*/ 42426 w 100848"/>
                <a:gd name="connsiteY12" fmla="*/ 4586 h 70981"/>
                <a:gd name="connsiteX13" fmla="*/ 46353 w 100848"/>
                <a:gd name="connsiteY13" fmla="*/ 5122 h 70981"/>
                <a:gd name="connsiteX14" fmla="*/ 49174 w 100848"/>
                <a:gd name="connsiteY14" fmla="*/ 2560 h 70981"/>
                <a:gd name="connsiteX15" fmla="*/ 52072 w 100848"/>
                <a:gd name="connsiteY15" fmla="*/ 4380 h 70981"/>
                <a:gd name="connsiteX16" fmla="*/ 54359 w 100848"/>
                <a:gd name="connsiteY16" fmla="*/ 88 h 70981"/>
                <a:gd name="connsiteX17" fmla="*/ 60139 w 100848"/>
                <a:gd name="connsiteY17" fmla="*/ 1604 h 70981"/>
                <a:gd name="connsiteX18" fmla="*/ 61421 w 100848"/>
                <a:gd name="connsiteY18" fmla="*/ 2950 h 70981"/>
                <a:gd name="connsiteX19" fmla="*/ 56857 w 100848"/>
                <a:gd name="connsiteY19" fmla="*/ 5507 h 70981"/>
                <a:gd name="connsiteX20" fmla="*/ 57342 w 100848"/>
                <a:gd name="connsiteY20" fmla="*/ 7470 h 70981"/>
                <a:gd name="connsiteX21" fmla="*/ 64328 w 100848"/>
                <a:gd name="connsiteY21" fmla="*/ 8203 h 70981"/>
                <a:gd name="connsiteX22" fmla="*/ 68124 w 100848"/>
                <a:gd name="connsiteY22" fmla="*/ 11325 h 70981"/>
                <a:gd name="connsiteX23" fmla="*/ 70992 w 100848"/>
                <a:gd name="connsiteY23" fmla="*/ 11312 h 70981"/>
                <a:gd name="connsiteX24" fmla="*/ 75158 w 100848"/>
                <a:gd name="connsiteY24" fmla="*/ 10930 h 70981"/>
                <a:gd name="connsiteX25" fmla="*/ 77515 w 100848"/>
                <a:gd name="connsiteY25" fmla="*/ 7829 h 70981"/>
                <a:gd name="connsiteX26" fmla="*/ 80307 w 100848"/>
                <a:gd name="connsiteY26" fmla="*/ 6722 h 70981"/>
                <a:gd name="connsiteX27" fmla="*/ 84386 w 100848"/>
                <a:gd name="connsiteY27" fmla="*/ 10078 h 70981"/>
                <a:gd name="connsiteX28" fmla="*/ 93586 w 100848"/>
                <a:gd name="connsiteY28" fmla="*/ 14323 h 70981"/>
                <a:gd name="connsiteX29" fmla="*/ 94137 w 100848"/>
                <a:gd name="connsiteY29" fmla="*/ 17577 h 70981"/>
                <a:gd name="connsiteX30" fmla="*/ 100725 w 100848"/>
                <a:gd name="connsiteY30" fmla="*/ 18416 h 70981"/>
                <a:gd name="connsiteX31" fmla="*/ 98517 w 100848"/>
                <a:gd name="connsiteY31" fmla="*/ 20007 h 70981"/>
                <a:gd name="connsiteX32" fmla="*/ 99563 w 100848"/>
                <a:gd name="connsiteY32" fmla="*/ 22146 h 70981"/>
                <a:gd name="connsiteX33" fmla="*/ 95703 w 100848"/>
                <a:gd name="connsiteY33" fmla="*/ 23966 h 70981"/>
                <a:gd name="connsiteX34" fmla="*/ 91029 w 100848"/>
                <a:gd name="connsiteY34" fmla="*/ 25860 h 70981"/>
                <a:gd name="connsiteX35" fmla="*/ 90270 w 100848"/>
                <a:gd name="connsiteY35" fmla="*/ 28618 h 70981"/>
                <a:gd name="connsiteX36" fmla="*/ 84714 w 100848"/>
                <a:gd name="connsiteY36" fmla="*/ 29486 h 70981"/>
                <a:gd name="connsiteX37" fmla="*/ 81223 w 100848"/>
                <a:gd name="connsiteY37" fmla="*/ 30858 h 70981"/>
                <a:gd name="connsiteX38" fmla="*/ 78683 w 100848"/>
                <a:gd name="connsiteY38" fmla="*/ 28208 h 70981"/>
                <a:gd name="connsiteX39" fmla="*/ 74474 w 100848"/>
                <a:gd name="connsiteY39" fmla="*/ 29864 h 70981"/>
                <a:gd name="connsiteX40" fmla="*/ 72910 w 100848"/>
                <a:gd name="connsiteY40" fmla="*/ 32049 h 70981"/>
                <a:gd name="connsiteX41" fmla="*/ 73999 w 100848"/>
                <a:gd name="connsiteY41" fmla="*/ 33740 h 70981"/>
                <a:gd name="connsiteX42" fmla="*/ 69224 w 100848"/>
                <a:gd name="connsiteY42" fmla="*/ 37602 h 70981"/>
                <a:gd name="connsiteX43" fmla="*/ 72568 w 100848"/>
                <a:gd name="connsiteY43" fmla="*/ 38564 h 70981"/>
                <a:gd name="connsiteX44" fmla="*/ 76508 w 100848"/>
                <a:gd name="connsiteY44" fmla="*/ 38569 h 70981"/>
                <a:gd name="connsiteX45" fmla="*/ 75109 w 100848"/>
                <a:gd name="connsiteY45" fmla="*/ 42867 h 70981"/>
                <a:gd name="connsiteX46" fmla="*/ 72396 w 100848"/>
                <a:gd name="connsiteY46" fmla="*/ 42846 h 70981"/>
                <a:gd name="connsiteX47" fmla="*/ 70072 w 100848"/>
                <a:gd name="connsiteY47" fmla="*/ 45083 h 70981"/>
                <a:gd name="connsiteX48" fmla="*/ 70244 w 100848"/>
                <a:gd name="connsiteY48" fmla="*/ 46867 h 70981"/>
                <a:gd name="connsiteX49" fmla="*/ 70624 w 100848"/>
                <a:gd name="connsiteY49" fmla="*/ 49098 h 70981"/>
                <a:gd name="connsiteX50" fmla="*/ 69536 w 100848"/>
                <a:gd name="connsiteY50" fmla="*/ 51874 h 70981"/>
                <a:gd name="connsiteX51" fmla="*/ 67696 w 100848"/>
                <a:gd name="connsiteY51" fmla="*/ 54668 h 70981"/>
                <a:gd name="connsiteX52" fmla="*/ 61485 w 100848"/>
                <a:gd name="connsiteY52" fmla="*/ 54756 h 70981"/>
                <a:gd name="connsiteX53" fmla="*/ 59008 w 100848"/>
                <a:gd name="connsiteY53" fmla="*/ 57361 h 70981"/>
                <a:gd name="connsiteX54" fmla="*/ 52494 w 100848"/>
                <a:gd name="connsiteY54" fmla="*/ 54924 h 70981"/>
                <a:gd name="connsiteX55" fmla="*/ 46927 w 100848"/>
                <a:gd name="connsiteY55" fmla="*/ 57111 h 70981"/>
                <a:gd name="connsiteX56" fmla="*/ 41092 w 100848"/>
                <a:gd name="connsiteY56" fmla="*/ 56663 h 70981"/>
                <a:gd name="connsiteX57" fmla="*/ 36662 w 100848"/>
                <a:gd name="connsiteY57" fmla="*/ 58454 h 70981"/>
                <a:gd name="connsiteX58" fmla="*/ 32084 w 100848"/>
                <a:gd name="connsiteY58" fmla="*/ 54920 h 70981"/>
                <a:gd name="connsiteX59" fmla="*/ 12996 w 100848"/>
                <a:gd name="connsiteY59" fmla="*/ 70975 h 70981"/>
                <a:gd name="connsiteX60" fmla="*/ 10379 w 100848"/>
                <a:gd name="connsiteY60" fmla="*/ 66142 h 70981"/>
                <a:gd name="connsiteX61" fmla="*/ 12601 w 100848"/>
                <a:gd name="connsiteY61" fmla="*/ 60245 h 70981"/>
                <a:gd name="connsiteX62" fmla="*/ 9248 w 100848"/>
                <a:gd name="connsiteY62" fmla="*/ 56985 h 70981"/>
                <a:gd name="connsiteX63" fmla="*/ 8532 w 100848"/>
                <a:gd name="connsiteY63" fmla="*/ 49295 h 70981"/>
                <a:gd name="connsiteX64" fmla="*/ 683 w 100848"/>
                <a:gd name="connsiteY64" fmla="*/ 44751 h 70981"/>
                <a:gd name="connsiteX0" fmla="*/ 683 w 100848"/>
                <a:gd name="connsiteY0" fmla="*/ 44751 h 71040"/>
                <a:gd name="connsiteX1" fmla="*/ 4206 w 100848"/>
                <a:gd name="connsiteY1" fmla="*/ 40885 h 71040"/>
                <a:gd name="connsiteX2" fmla="*/ 13786 w 100848"/>
                <a:gd name="connsiteY2" fmla="*/ 40814 h 71040"/>
                <a:gd name="connsiteX3" fmla="*/ 17936 w 100848"/>
                <a:gd name="connsiteY3" fmla="*/ 34899 h 71040"/>
                <a:gd name="connsiteX4" fmla="*/ 24349 w 100848"/>
                <a:gd name="connsiteY4" fmla="*/ 33920 h 71040"/>
                <a:gd name="connsiteX5" fmla="*/ 26849 w 100848"/>
                <a:gd name="connsiteY5" fmla="*/ 26814 h 71040"/>
                <a:gd name="connsiteX6" fmla="*/ 27550 w 100848"/>
                <a:gd name="connsiteY6" fmla="*/ 23320 h 71040"/>
                <a:gd name="connsiteX7" fmla="*/ 32552 w 100848"/>
                <a:gd name="connsiteY7" fmla="*/ 19047 h 71040"/>
                <a:gd name="connsiteX8" fmla="*/ 34621 w 100848"/>
                <a:gd name="connsiteY8" fmla="*/ 16380 h 71040"/>
                <a:gd name="connsiteX9" fmla="*/ 34537 w 100848"/>
                <a:gd name="connsiteY9" fmla="*/ 12760 h 71040"/>
                <a:gd name="connsiteX10" fmla="*/ 32166 w 100848"/>
                <a:gd name="connsiteY10" fmla="*/ 8931 h 71040"/>
                <a:gd name="connsiteX11" fmla="*/ 37615 w 100848"/>
                <a:gd name="connsiteY11" fmla="*/ 961 h 71040"/>
                <a:gd name="connsiteX12" fmla="*/ 42426 w 100848"/>
                <a:gd name="connsiteY12" fmla="*/ 4586 h 71040"/>
                <a:gd name="connsiteX13" fmla="*/ 46353 w 100848"/>
                <a:gd name="connsiteY13" fmla="*/ 5122 h 71040"/>
                <a:gd name="connsiteX14" fmla="*/ 49174 w 100848"/>
                <a:gd name="connsiteY14" fmla="*/ 2560 h 71040"/>
                <a:gd name="connsiteX15" fmla="*/ 52072 w 100848"/>
                <a:gd name="connsiteY15" fmla="*/ 4380 h 71040"/>
                <a:gd name="connsiteX16" fmla="*/ 54359 w 100848"/>
                <a:gd name="connsiteY16" fmla="*/ 88 h 71040"/>
                <a:gd name="connsiteX17" fmla="*/ 60139 w 100848"/>
                <a:gd name="connsiteY17" fmla="*/ 1604 h 71040"/>
                <a:gd name="connsiteX18" fmla="*/ 61421 w 100848"/>
                <a:gd name="connsiteY18" fmla="*/ 2950 h 71040"/>
                <a:gd name="connsiteX19" fmla="*/ 56857 w 100848"/>
                <a:gd name="connsiteY19" fmla="*/ 5507 h 71040"/>
                <a:gd name="connsiteX20" fmla="*/ 57342 w 100848"/>
                <a:gd name="connsiteY20" fmla="*/ 7470 h 71040"/>
                <a:gd name="connsiteX21" fmla="*/ 64328 w 100848"/>
                <a:gd name="connsiteY21" fmla="*/ 8203 h 71040"/>
                <a:gd name="connsiteX22" fmla="*/ 68124 w 100848"/>
                <a:gd name="connsiteY22" fmla="*/ 11325 h 71040"/>
                <a:gd name="connsiteX23" fmla="*/ 70992 w 100848"/>
                <a:gd name="connsiteY23" fmla="*/ 11312 h 71040"/>
                <a:gd name="connsiteX24" fmla="*/ 75158 w 100848"/>
                <a:gd name="connsiteY24" fmla="*/ 10930 h 71040"/>
                <a:gd name="connsiteX25" fmla="*/ 77515 w 100848"/>
                <a:gd name="connsiteY25" fmla="*/ 7829 h 71040"/>
                <a:gd name="connsiteX26" fmla="*/ 80307 w 100848"/>
                <a:gd name="connsiteY26" fmla="*/ 6722 h 71040"/>
                <a:gd name="connsiteX27" fmla="*/ 84386 w 100848"/>
                <a:gd name="connsiteY27" fmla="*/ 10078 h 71040"/>
                <a:gd name="connsiteX28" fmla="*/ 93586 w 100848"/>
                <a:gd name="connsiteY28" fmla="*/ 14323 h 71040"/>
                <a:gd name="connsiteX29" fmla="*/ 94137 w 100848"/>
                <a:gd name="connsiteY29" fmla="*/ 17577 h 71040"/>
                <a:gd name="connsiteX30" fmla="*/ 100725 w 100848"/>
                <a:gd name="connsiteY30" fmla="*/ 18416 h 71040"/>
                <a:gd name="connsiteX31" fmla="*/ 98517 w 100848"/>
                <a:gd name="connsiteY31" fmla="*/ 20007 h 71040"/>
                <a:gd name="connsiteX32" fmla="*/ 99563 w 100848"/>
                <a:gd name="connsiteY32" fmla="*/ 22146 h 71040"/>
                <a:gd name="connsiteX33" fmla="*/ 95703 w 100848"/>
                <a:gd name="connsiteY33" fmla="*/ 23966 h 71040"/>
                <a:gd name="connsiteX34" fmla="*/ 91029 w 100848"/>
                <a:gd name="connsiteY34" fmla="*/ 25860 h 71040"/>
                <a:gd name="connsiteX35" fmla="*/ 90270 w 100848"/>
                <a:gd name="connsiteY35" fmla="*/ 28618 h 71040"/>
                <a:gd name="connsiteX36" fmla="*/ 84714 w 100848"/>
                <a:gd name="connsiteY36" fmla="*/ 29486 h 71040"/>
                <a:gd name="connsiteX37" fmla="*/ 81223 w 100848"/>
                <a:gd name="connsiteY37" fmla="*/ 30858 h 71040"/>
                <a:gd name="connsiteX38" fmla="*/ 78683 w 100848"/>
                <a:gd name="connsiteY38" fmla="*/ 28208 h 71040"/>
                <a:gd name="connsiteX39" fmla="*/ 74474 w 100848"/>
                <a:gd name="connsiteY39" fmla="*/ 29864 h 71040"/>
                <a:gd name="connsiteX40" fmla="*/ 72910 w 100848"/>
                <a:gd name="connsiteY40" fmla="*/ 32049 h 71040"/>
                <a:gd name="connsiteX41" fmla="*/ 73999 w 100848"/>
                <a:gd name="connsiteY41" fmla="*/ 33740 h 71040"/>
                <a:gd name="connsiteX42" fmla="*/ 69224 w 100848"/>
                <a:gd name="connsiteY42" fmla="*/ 37602 h 71040"/>
                <a:gd name="connsiteX43" fmla="*/ 72568 w 100848"/>
                <a:gd name="connsiteY43" fmla="*/ 38564 h 71040"/>
                <a:gd name="connsiteX44" fmla="*/ 76508 w 100848"/>
                <a:gd name="connsiteY44" fmla="*/ 38569 h 71040"/>
                <a:gd name="connsiteX45" fmla="*/ 75109 w 100848"/>
                <a:gd name="connsiteY45" fmla="*/ 42867 h 71040"/>
                <a:gd name="connsiteX46" fmla="*/ 72396 w 100848"/>
                <a:gd name="connsiteY46" fmla="*/ 42846 h 71040"/>
                <a:gd name="connsiteX47" fmla="*/ 70072 w 100848"/>
                <a:gd name="connsiteY47" fmla="*/ 45083 h 71040"/>
                <a:gd name="connsiteX48" fmla="*/ 70244 w 100848"/>
                <a:gd name="connsiteY48" fmla="*/ 46867 h 71040"/>
                <a:gd name="connsiteX49" fmla="*/ 70624 w 100848"/>
                <a:gd name="connsiteY49" fmla="*/ 49098 h 71040"/>
                <a:gd name="connsiteX50" fmla="*/ 69536 w 100848"/>
                <a:gd name="connsiteY50" fmla="*/ 51874 h 71040"/>
                <a:gd name="connsiteX51" fmla="*/ 67696 w 100848"/>
                <a:gd name="connsiteY51" fmla="*/ 54668 h 71040"/>
                <a:gd name="connsiteX52" fmla="*/ 61485 w 100848"/>
                <a:gd name="connsiteY52" fmla="*/ 54756 h 71040"/>
                <a:gd name="connsiteX53" fmla="*/ 59008 w 100848"/>
                <a:gd name="connsiteY53" fmla="*/ 57361 h 71040"/>
                <a:gd name="connsiteX54" fmla="*/ 52494 w 100848"/>
                <a:gd name="connsiteY54" fmla="*/ 54924 h 71040"/>
                <a:gd name="connsiteX55" fmla="*/ 46927 w 100848"/>
                <a:gd name="connsiteY55" fmla="*/ 57111 h 71040"/>
                <a:gd name="connsiteX56" fmla="*/ 41092 w 100848"/>
                <a:gd name="connsiteY56" fmla="*/ 56663 h 71040"/>
                <a:gd name="connsiteX57" fmla="*/ 36662 w 100848"/>
                <a:gd name="connsiteY57" fmla="*/ 58454 h 71040"/>
                <a:gd name="connsiteX58" fmla="*/ 20687 w 100848"/>
                <a:gd name="connsiteY58" fmla="*/ 70676 h 71040"/>
                <a:gd name="connsiteX59" fmla="*/ 12996 w 100848"/>
                <a:gd name="connsiteY59" fmla="*/ 70975 h 71040"/>
                <a:gd name="connsiteX60" fmla="*/ 10379 w 100848"/>
                <a:gd name="connsiteY60" fmla="*/ 66142 h 71040"/>
                <a:gd name="connsiteX61" fmla="*/ 12601 w 100848"/>
                <a:gd name="connsiteY61" fmla="*/ 60245 h 71040"/>
                <a:gd name="connsiteX62" fmla="*/ 9248 w 100848"/>
                <a:gd name="connsiteY62" fmla="*/ 56985 h 71040"/>
                <a:gd name="connsiteX63" fmla="*/ 8532 w 100848"/>
                <a:gd name="connsiteY63" fmla="*/ 49295 h 71040"/>
                <a:gd name="connsiteX64" fmla="*/ 683 w 100848"/>
                <a:gd name="connsiteY64" fmla="*/ 44751 h 71040"/>
                <a:gd name="connsiteX0" fmla="*/ 683 w 100848"/>
                <a:gd name="connsiteY0" fmla="*/ 44751 h 74778"/>
                <a:gd name="connsiteX1" fmla="*/ 4206 w 100848"/>
                <a:gd name="connsiteY1" fmla="*/ 40885 h 74778"/>
                <a:gd name="connsiteX2" fmla="*/ 13786 w 100848"/>
                <a:gd name="connsiteY2" fmla="*/ 40814 h 74778"/>
                <a:gd name="connsiteX3" fmla="*/ 17936 w 100848"/>
                <a:gd name="connsiteY3" fmla="*/ 34899 h 74778"/>
                <a:gd name="connsiteX4" fmla="*/ 24349 w 100848"/>
                <a:gd name="connsiteY4" fmla="*/ 33920 h 74778"/>
                <a:gd name="connsiteX5" fmla="*/ 26849 w 100848"/>
                <a:gd name="connsiteY5" fmla="*/ 26814 h 74778"/>
                <a:gd name="connsiteX6" fmla="*/ 27550 w 100848"/>
                <a:gd name="connsiteY6" fmla="*/ 23320 h 74778"/>
                <a:gd name="connsiteX7" fmla="*/ 32552 w 100848"/>
                <a:gd name="connsiteY7" fmla="*/ 19047 h 74778"/>
                <a:gd name="connsiteX8" fmla="*/ 34621 w 100848"/>
                <a:gd name="connsiteY8" fmla="*/ 16380 h 74778"/>
                <a:gd name="connsiteX9" fmla="*/ 34537 w 100848"/>
                <a:gd name="connsiteY9" fmla="*/ 12760 h 74778"/>
                <a:gd name="connsiteX10" fmla="*/ 32166 w 100848"/>
                <a:gd name="connsiteY10" fmla="*/ 8931 h 74778"/>
                <a:gd name="connsiteX11" fmla="*/ 37615 w 100848"/>
                <a:gd name="connsiteY11" fmla="*/ 961 h 74778"/>
                <a:gd name="connsiteX12" fmla="*/ 42426 w 100848"/>
                <a:gd name="connsiteY12" fmla="*/ 4586 h 74778"/>
                <a:gd name="connsiteX13" fmla="*/ 46353 w 100848"/>
                <a:gd name="connsiteY13" fmla="*/ 5122 h 74778"/>
                <a:gd name="connsiteX14" fmla="*/ 49174 w 100848"/>
                <a:gd name="connsiteY14" fmla="*/ 2560 h 74778"/>
                <a:gd name="connsiteX15" fmla="*/ 52072 w 100848"/>
                <a:gd name="connsiteY15" fmla="*/ 4380 h 74778"/>
                <a:gd name="connsiteX16" fmla="*/ 54359 w 100848"/>
                <a:gd name="connsiteY16" fmla="*/ 88 h 74778"/>
                <a:gd name="connsiteX17" fmla="*/ 60139 w 100848"/>
                <a:gd name="connsiteY17" fmla="*/ 1604 h 74778"/>
                <a:gd name="connsiteX18" fmla="*/ 61421 w 100848"/>
                <a:gd name="connsiteY18" fmla="*/ 2950 h 74778"/>
                <a:gd name="connsiteX19" fmla="*/ 56857 w 100848"/>
                <a:gd name="connsiteY19" fmla="*/ 5507 h 74778"/>
                <a:gd name="connsiteX20" fmla="*/ 57342 w 100848"/>
                <a:gd name="connsiteY20" fmla="*/ 7470 h 74778"/>
                <a:gd name="connsiteX21" fmla="*/ 64328 w 100848"/>
                <a:gd name="connsiteY21" fmla="*/ 8203 h 74778"/>
                <a:gd name="connsiteX22" fmla="*/ 68124 w 100848"/>
                <a:gd name="connsiteY22" fmla="*/ 11325 h 74778"/>
                <a:gd name="connsiteX23" fmla="*/ 70992 w 100848"/>
                <a:gd name="connsiteY23" fmla="*/ 11312 h 74778"/>
                <a:gd name="connsiteX24" fmla="*/ 75158 w 100848"/>
                <a:gd name="connsiteY24" fmla="*/ 10930 h 74778"/>
                <a:gd name="connsiteX25" fmla="*/ 77515 w 100848"/>
                <a:gd name="connsiteY25" fmla="*/ 7829 h 74778"/>
                <a:gd name="connsiteX26" fmla="*/ 80307 w 100848"/>
                <a:gd name="connsiteY26" fmla="*/ 6722 h 74778"/>
                <a:gd name="connsiteX27" fmla="*/ 84386 w 100848"/>
                <a:gd name="connsiteY27" fmla="*/ 10078 h 74778"/>
                <a:gd name="connsiteX28" fmla="*/ 93586 w 100848"/>
                <a:gd name="connsiteY28" fmla="*/ 14323 h 74778"/>
                <a:gd name="connsiteX29" fmla="*/ 94137 w 100848"/>
                <a:gd name="connsiteY29" fmla="*/ 17577 h 74778"/>
                <a:gd name="connsiteX30" fmla="*/ 100725 w 100848"/>
                <a:gd name="connsiteY30" fmla="*/ 18416 h 74778"/>
                <a:gd name="connsiteX31" fmla="*/ 98517 w 100848"/>
                <a:gd name="connsiteY31" fmla="*/ 20007 h 74778"/>
                <a:gd name="connsiteX32" fmla="*/ 99563 w 100848"/>
                <a:gd name="connsiteY32" fmla="*/ 22146 h 74778"/>
                <a:gd name="connsiteX33" fmla="*/ 95703 w 100848"/>
                <a:gd name="connsiteY33" fmla="*/ 23966 h 74778"/>
                <a:gd name="connsiteX34" fmla="*/ 91029 w 100848"/>
                <a:gd name="connsiteY34" fmla="*/ 25860 h 74778"/>
                <a:gd name="connsiteX35" fmla="*/ 90270 w 100848"/>
                <a:gd name="connsiteY35" fmla="*/ 28618 h 74778"/>
                <a:gd name="connsiteX36" fmla="*/ 84714 w 100848"/>
                <a:gd name="connsiteY36" fmla="*/ 29486 h 74778"/>
                <a:gd name="connsiteX37" fmla="*/ 81223 w 100848"/>
                <a:gd name="connsiteY37" fmla="*/ 30858 h 74778"/>
                <a:gd name="connsiteX38" fmla="*/ 78683 w 100848"/>
                <a:gd name="connsiteY38" fmla="*/ 28208 h 74778"/>
                <a:gd name="connsiteX39" fmla="*/ 74474 w 100848"/>
                <a:gd name="connsiteY39" fmla="*/ 29864 h 74778"/>
                <a:gd name="connsiteX40" fmla="*/ 72910 w 100848"/>
                <a:gd name="connsiteY40" fmla="*/ 32049 h 74778"/>
                <a:gd name="connsiteX41" fmla="*/ 73999 w 100848"/>
                <a:gd name="connsiteY41" fmla="*/ 33740 h 74778"/>
                <a:gd name="connsiteX42" fmla="*/ 69224 w 100848"/>
                <a:gd name="connsiteY42" fmla="*/ 37602 h 74778"/>
                <a:gd name="connsiteX43" fmla="*/ 72568 w 100848"/>
                <a:gd name="connsiteY43" fmla="*/ 38564 h 74778"/>
                <a:gd name="connsiteX44" fmla="*/ 76508 w 100848"/>
                <a:gd name="connsiteY44" fmla="*/ 38569 h 74778"/>
                <a:gd name="connsiteX45" fmla="*/ 75109 w 100848"/>
                <a:gd name="connsiteY45" fmla="*/ 42867 h 74778"/>
                <a:gd name="connsiteX46" fmla="*/ 72396 w 100848"/>
                <a:gd name="connsiteY46" fmla="*/ 42846 h 74778"/>
                <a:gd name="connsiteX47" fmla="*/ 70072 w 100848"/>
                <a:gd name="connsiteY47" fmla="*/ 45083 h 74778"/>
                <a:gd name="connsiteX48" fmla="*/ 70244 w 100848"/>
                <a:gd name="connsiteY48" fmla="*/ 46867 h 74778"/>
                <a:gd name="connsiteX49" fmla="*/ 70624 w 100848"/>
                <a:gd name="connsiteY49" fmla="*/ 49098 h 74778"/>
                <a:gd name="connsiteX50" fmla="*/ 69536 w 100848"/>
                <a:gd name="connsiteY50" fmla="*/ 51874 h 74778"/>
                <a:gd name="connsiteX51" fmla="*/ 67696 w 100848"/>
                <a:gd name="connsiteY51" fmla="*/ 54668 h 74778"/>
                <a:gd name="connsiteX52" fmla="*/ 61485 w 100848"/>
                <a:gd name="connsiteY52" fmla="*/ 54756 h 74778"/>
                <a:gd name="connsiteX53" fmla="*/ 59008 w 100848"/>
                <a:gd name="connsiteY53" fmla="*/ 57361 h 74778"/>
                <a:gd name="connsiteX54" fmla="*/ 52494 w 100848"/>
                <a:gd name="connsiteY54" fmla="*/ 54924 h 74778"/>
                <a:gd name="connsiteX55" fmla="*/ 46927 w 100848"/>
                <a:gd name="connsiteY55" fmla="*/ 57111 h 74778"/>
                <a:gd name="connsiteX56" fmla="*/ 41092 w 100848"/>
                <a:gd name="connsiteY56" fmla="*/ 56663 h 74778"/>
                <a:gd name="connsiteX57" fmla="*/ 26086 w 100848"/>
                <a:gd name="connsiteY57" fmla="*/ 74768 h 74778"/>
                <a:gd name="connsiteX58" fmla="*/ 20687 w 100848"/>
                <a:gd name="connsiteY58" fmla="*/ 70676 h 74778"/>
                <a:gd name="connsiteX59" fmla="*/ 12996 w 100848"/>
                <a:gd name="connsiteY59" fmla="*/ 70975 h 74778"/>
                <a:gd name="connsiteX60" fmla="*/ 10379 w 100848"/>
                <a:gd name="connsiteY60" fmla="*/ 66142 h 74778"/>
                <a:gd name="connsiteX61" fmla="*/ 12601 w 100848"/>
                <a:gd name="connsiteY61" fmla="*/ 60245 h 74778"/>
                <a:gd name="connsiteX62" fmla="*/ 9248 w 100848"/>
                <a:gd name="connsiteY62" fmla="*/ 56985 h 74778"/>
                <a:gd name="connsiteX63" fmla="*/ 8532 w 100848"/>
                <a:gd name="connsiteY63" fmla="*/ 49295 h 74778"/>
                <a:gd name="connsiteX64" fmla="*/ 683 w 100848"/>
                <a:gd name="connsiteY64" fmla="*/ 44751 h 74778"/>
                <a:gd name="connsiteX0" fmla="*/ 683 w 100848"/>
                <a:gd name="connsiteY0" fmla="*/ 44751 h 75594"/>
                <a:gd name="connsiteX1" fmla="*/ 4206 w 100848"/>
                <a:gd name="connsiteY1" fmla="*/ 40885 h 75594"/>
                <a:gd name="connsiteX2" fmla="*/ 13786 w 100848"/>
                <a:gd name="connsiteY2" fmla="*/ 40814 h 75594"/>
                <a:gd name="connsiteX3" fmla="*/ 17936 w 100848"/>
                <a:gd name="connsiteY3" fmla="*/ 34899 h 75594"/>
                <a:gd name="connsiteX4" fmla="*/ 24349 w 100848"/>
                <a:gd name="connsiteY4" fmla="*/ 33920 h 75594"/>
                <a:gd name="connsiteX5" fmla="*/ 26849 w 100848"/>
                <a:gd name="connsiteY5" fmla="*/ 26814 h 75594"/>
                <a:gd name="connsiteX6" fmla="*/ 27550 w 100848"/>
                <a:gd name="connsiteY6" fmla="*/ 23320 h 75594"/>
                <a:gd name="connsiteX7" fmla="*/ 32552 w 100848"/>
                <a:gd name="connsiteY7" fmla="*/ 19047 h 75594"/>
                <a:gd name="connsiteX8" fmla="*/ 34621 w 100848"/>
                <a:gd name="connsiteY8" fmla="*/ 16380 h 75594"/>
                <a:gd name="connsiteX9" fmla="*/ 34537 w 100848"/>
                <a:gd name="connsiteY9" fmla="*/ 12760 h 75594"/>
                <a:gd name="connsiteX10" fmla="*/ 32166 w 100848"/>
                <a:gd name="connsiteY10" fmla="*/ 8931 h 75594"/>
                <a:gd name="connsiteX11" fmla="*/ 37615 w 100848"/>
                <a:gd name="connsiteY11" fmla="*/ 961 h 75594"/>
                <a:gd name="connsiteX12" fmla="*/ 42426 w 100848"/>
                <a:gd name="connsiteY12" fmla="*/ 4586 h 75594"/>
                <a:gd name="connsiteX13" fmla="*/ 46353 w 100848"/>
                <a:gd name="connsiteY13" fmla="*/ 5122 h 75594"/>
                <a:gd name="connsiteX14" fmla="*/ 49174 w 100848"/>
                <a:gd name="connsiteY14" fmla="*/ 2560 h 75594"/>
                <a:gd name="connsiteX15" fmla="*/ 52072 w 100848"/>
                <a:gd name="connsiteY15" fmla="*/ 4380 h 75594"/>
                <a:gd name="connsiteX16" fmla="*/ 54359 w 100848"/>
                <a:gd name="connsiteY16" fmla="*/ 88 h 75594"/>
                <a:gd name="connsiteX17" fmla="*/ 60139 w 100848"/>
                <a:gd name="connsiteY17" fmla="*/ 1604 h 75594"/>
                <a:gd name="connsiteX18" fmla="*/ 61421 w 100848"/>
                <a:gd name="connsiteY18" fmla="*/ 2950 h 75594"/>
                <a:gd name="connsiteX19" fmla="*/ 56857 w 100848"/>
                <a:gd name="connsiteY19" fmla="*/ 5507 h 75594"/>
                <a:gd name="connsiteX20" fmla="*/ 57342 w 100848"/>
                <a:gd name="connsiteY20" fmla="*/ 7470 h 75594"/>
                <a:gd name="connsiteX21" fmla="*/ 64328 w 100848"/>
                <a:gd name="connsiteY21" fmla="*/ 8203 h 75594"/>
                <a:gd name="connsiteX22" fmla="*/ 68124 w 100848"/>
                <a:gd name="connsiteY22" fmla="*/ 11325 h 75594"/>
                <a:gd name="connsiteX23" fmla="*/ 70992 w 100848"/>
                <a:gd name="connsiteY23" fmla="*/ 11312 h 75594"/>
                <a:gd name="connsiteX24" fmla="*/ 75158 w 100848"/>
                <a:gd name="connsiteY24" fmla="*/ 10930 h 75594"/>
                <a:gd name="connsiteX25" fmla="*/ 77515 w 100848"/>
                <a:gd name="connsiteY25" fmla="*/ 7829 h 75594"/>
                <a:gd name="connsiteX26" fmla="*/ 80307 w 100848"/>
                <a:gd name="connsiteY26" fmla="*/ 6722 h 75594"/>
                <a:gd name="connsiteX27" fmla="*/ 84386 w 100848"/>
                <a:gd name="connsiteY27" fmla="*/ 10078 h 75594"/>
                <a:gd name="connsiteX28" fmla="*/ 93586 w 100848"/>
                <a:gd name="connsiteY28" fmla="*/ 14323 h 75594"/>
                <a:gd name="connsiteX29" fmla="*/ 94137 w 100848"/>
                <a:gd name="connsiteY29" fmla="*/ 17577 h 75594"/>
                <a:gd name="connsiteX30" fmla="*/ 100725 w 100848"/>
                <a:gd name="connsiteY30" fmla="*/ 18416 h 75594"/>
                <a:gd name="connsiteX31" fmla="*/ 98517 w 100848"/>
                <a:gd name="connsiteY31" fmla="*/ 20007 h 75594"/>
                <a:gd name="connsiteX32" fmla="*/ 99563 w 100848"/>
                <a:gd name="connsiteY32" fmla="*/ 22146 h 75594"/>
                <a:gd name="connsiteX33" fmla="*/ 95703 w 100848"/>
                <a:gd name="connsiteY33" fmla="*/ 23966 h 75594"/>
                <a:gd name="connsiteX34" fmla="*/ 91029 w 100848"/>
                <a:gd name="connsiteY34" fmla="*/ 25860 h 75594"/>
                <a:gd name="connsiteX35" fmla="*/ 90270 w 100848"/>
                <a:gd name="connsiteY35" fmla="*/ 28618 h 75594"/>
                <a:gd name="connsiteX36" fmla="*/ 84714 w 100848"/>
                <a:gd name="connsiteY36" fmla="*/ 29486 h 75594"/>
                <a:gd name="connsiteX37" fmla="*/ 81223 w 100848"/>
                <a:gd name="connsiteY37" fmla="*/ 30858 h 75594"/>
                <a:gd name="connsiteX38" fmla="*/ 78683 w 100848"/>
                <a:gd name="connsiteY38" fmla="*/ 28208 h 75594"/>
                <a:gd name="connsiteX39" fmla="*/ 74474 w 100848"/>
                <a:gd name="connsiteY39" fmla="*/ 29864 h 75594"/>
                <a:gd name="connsiteX40" fmla="*/ 72910 w 100848"/>
                <a:gd name="connsiteY40" fmla="*/ 32049 h 75594"/>
                <a:gd name="connsiteX41" fmla="*/ 73999 w 100848"/>
                <a:gd name="connsiteY41" fmla="*/ 33740 h 75594"/>
                <a:gd name="connsiteX42" fmla="*/ 69224 w 100848"/>
                <a:gd name="connsiteY42" fmla="*/ 37602 h 75594"/>
                <a:gd name="connsiteX43" fmla="*/ 72568 w 100848"/>
                <a:gd name="connsiteY43" fmla="*/ 38564 h 75594"/>
                <a:gd name="connsiteX44" fmla="*/ 76508 w 100848"/>
                <a:gd name="connsiteY44" fmla="*/ 38569 h 75594"/>
                <a:gd name="connsiteX45" fmla="*/ 75109 w 100848"/>
                <a:gd name="connsiteY45" fmla="*/ 42867 h 75594"/>
                <a:gd name="connsiteX46" fmla="*/ 72396 w 100848"/>
                <a:gd name="connsiteY46" fmla="*/ 42846 h 75594"/>
                <a:gd name="connsiteX47" fmla="*/ 70072 w 100848"/>
                <a:gd name="connsiteY47" fmla="*/ 45083 h 75594"/>
                <a:gd name="connsiteX48" fmla="*/ 70244 w 100848"/>
                <a:gd name="connsiteY48" fmla="*/ 46867 h 75594"/>
                <a:gd name="connsiteX49" fmla="*/ 70624 w 100848"/>
                <a:gd name="connsiteY49" fmla="*/ 49098 h 75594"/>
                <a:gd name="connsiteX50" fmla="*/ 69536 w 100848"/>
                <a:gd name="connsiteY50" fmla="*/ 51874 h 75594"/>
                <a:gd name="connsiteX51" fmla="*/ 67696 w 100848"/>
                <a:gd name="connsiteY51" fmla="*/ 54668 h 75594"/>
                <a:gd name="connsiteX52" fmla="*/ 61485 w 100848"/>
                <a:gd name="connsiteY52" fmla="*/ 54756 h 75594"/>
                <a:gd name="connsiteX53" fmla="*/ 59008 w 100848"/>
                <a:gd name="connsiteY53" fmla="*/ 57361 h 75594"/>
                <a:gd name="connsiteX54" fmla="*/ 52494 w 100848"/>
                <a:gd name="connsiteY54" fmla="*/ 54924 h 75594"/>
                <a:gd name="connsiteX55" fmla="*/ 46927 w 100848"/>
                <a:gd name="connsiteY55" fmla="*/ 57111 h 75594"/>
                <a:gd name="connsiteX56" fmla="*/ 35254 w 100848"/>
                <a:gd name="connsiteY56" fmla="*/ 75591 h 75594"/>
                <a:gd name="connsiteX57" fmla="*/ 26086 w 100848"/>
                <a:gd name="connsiteY57" fmla="*/ 74768 h 75594"/>
                <a:gd name="connsiteX58" fmla="*/ 20687 w 100848"/>
                <a:gd name="connsiteY58" fmla="*/ 70676 h 75594"/>
                <a:gd name="connsiteX59" fmla="*/ 12996 w 100848"/>
                <a:gd name="connsiteY59" fmla="*/ 70975 h 75594"/>
                <a:gd name="connsiteX60" fmla="*/ 10379 w 100848"/>
                <a:gd name="connsiteY60" fmla="*/ 66142 h 75594"/>
                <a:gd name="connsiteX61" fmla="*/ 12601 w 100848"/>
                <a:gd name="connsiteY61" fmla="*/ 60245 h 75594"/>
                <a:gd name="connsiteX62" fmla="*/ 9248 w 100848"/>
                <a:gd name="connsiteY62" fmla="*/ 56985 h 75594"/>
                <a:gd name="connsiteX63" fmla="*/ 8532 w 100848"/>
                <a:gd name="connsiteY63" fmla="*/ 49295 h 75594"/>
                <a:gd name="connsiteX64" fmla="*/ 683 w 100848"/>
                <a:gd name="connsiteY64" fmla="*/ 44751 h 75594"/>
                <a:gd name="connsiteX0" fmla="*/ 683 w 100848"/>
                <a:gd name="connsiteY0" fmla="*/ 44751 h 79756"/>
                <a:gd name="connsiteX1" fmla="*/ 4206 w 100848"/>
                <a:gd name="connsiteY1" fmla="*/ 40885 h 79756"/>
                <a:gd name="connsiteX2" fmla="*/ 13786 w 100848"/>
                <a:gd name="connsiteY2" fmla="*/ 40814 h 79756"/>
                <a:gd name="connsiteX3" fmla="*/ 17936 w 100848"/>
                <a:gd name="connsiteY3" fmla="*/ 34899 h 79756"/>
                <a:gd name="connsiteX4" fmla="*/ 24349 w 100848"/>
                <a:gd name="connsiteY4" fmla="*/ 33920 h 79756"/>
                <a:gd name="connsiteX5" fmla="*/ 26849 w 100848"/>
                <a:gd name="connsiteY5" fmla="*/ 26814 h 79756"/>
                <a:gd name="connsiteX6" fmla="*/ 27550 w 100848"/>
                <a:gd name="connsiteY6" fmla="*/ 23320 h 79756"/>
                <a:gd name="connsiteX7" fmla="*/ 32552 w 100848"/>
                <a:gd name="connsiteY7" fmla="*/ 19047 h 79756"/>
                <a:gd name="connsiteX8" fmla="*/ 34621 w 100848"/>
                <a:gd name="connsiteY8" fmla="*/ 16380 h 79756"/>
                <a:gd name="connsiteX9" fmla="*/ 34537 w 100848"/>
                <a:gd name="connsiteY9" fmla="*/ 12760 h 79756"/>
                <a:gd name="connsiteX10" fmla="*/ 32166 w 100848"/>
                <a:gd name="connsiteY10" fmla="*/ 8931 h 79756"/>
                <a:gd name="connsiteX11" fmla="*/ 37615 w 100848"/>
                <a:gd name="connsiteY11" fmla="*/ 961 h 79756"/>
                <a:gd name="connsiteX12" fmla="*/ 42426 w 100848"/>
                <a:gd name="connsiteY12" fmla="*/ 4586 h 79756"/>
                <a:gd name="connsiteX13" fmla="*/ 46353 w 100848"/>
                <a:gd name="connsiteY13" fmla="*/ 5122 h 79756"/>
                <a:gd name="connsiteX14" fmla="*/ 49174 w 100848"/>
                <a:gd name="connsiteY14" fmla="*/ 2560 h 79756"/>
                <a:gd name="connsiteX15" fmla="*/ 52072 w 100848"/>
                <a:gd name="connsiteY15" fmla="*/ 4380 h 79756"/>
                <a:gd name="connsiteX16" fmla="*/ 54359 w 100848"/>
                <a:gd name="connsiteY16" fmla="*/ 88 h 79756"/>
                <a:gd name="connsiteX17" fmla="*/ 60139 w 100848"/>
                <a:gd name="connsiteY17" fmla="*/ 1604 h 79756"/>
                <a:gd name="connsiteX18" fmla="*/ 61421 w 100848"/>
                <a:gd name="connsiteY18" fmla="*/ 2950 h 79756"/>
                <a:gd name="connsiteX19" fmla="*/ 56857 w 100848"/>
                <a:gd name="connsiteY19" fmla="*/ 5507 h 79756"/>
                <a:gd name="connsiteX20" fmla="*/ 57342 w 100848"/>
                <a:gd name="connsiteY20" fmla="*/ 7470 h 79756"/>
                <a:gd name="connsiteX21" fmla="*/ 64328 w 100848"/>
                <a:gd name="connsiteY21" fmla="*/ 8203 h 79756"/>
                <a:gd name="connsiteX22" fmla="*/ 68124 w 100848"/>
                <a:gd name="connsiteY22" fmla="*/ 11325 h 79756"/>
                <a:gd name="connsiteX23" fmla="*/ 70992 w 100848"/>
                <a:gd name="connsiteY23" fmla="*/ 11312 h 79756"/>
                <a:gd name="connsiteX24" fmla="*/ 75158 w 100848"/>
                <a:gd name="connsiteY24" fmla="*/ 10930 h 79756"/>
                <a:gd name="connsiteX25" fmla="*/ 77515 w 100848"/>
                <a:gd name="connsiteY25" fmla="*/ 7829 h 79756"/>
                <a:gd name="connsiteX26" fmla="*/ 80307 w 100848"/>
                <a:gd name="connsiteY26" fmla="*/ 6722 h 79756"/>
                <a:gd name="connsiteX27" fmla="*/ 84386 w 100848"/>
                <a:gd name="connsiteY27" fmla="*/ 10078 h 79756"/>
                <a:gd name="connsiteX28" fmla="*/ 93586 w 100848"/>
                <a:gd name="connsiteY28" fmla="*/ 14323 h 79756"/>
                <a:gd name="connsiteX29" fmla="*/ 94137 w 100848"/>
                <a:gd name="connsiteY29" fmla="*/ 17577 h 79756"/>
                <a:gd name="connsiteX30" fmla="*/ 100725 w 100848"/>
                <a:gd name="connsiteY30" fmla="*/ 18416 h 79756"/>
                <a:gd name="connsiteX31" fmla="*/ 98517 w 100848"/>
                <a:gd name="connsiteY31" fmla="*/ 20007 h 79756"/>
                <a:gd name="connsiteX32" fmla="*/ 99563 w 100848"/>
                <a:gd name="connsiteY32" fmla="*/ 22146 h 79756"/>
                <a:gd name="connsiteX33" fmla="*/ 95703 w 100848"/>
                <a:gd name="connsiteY33" fmla="*/ 23966 h 79756"/>
                <a:gd name="connsiteX34" fmla="*/ 91029 w 100848"/>
                <a:gd name="connsiteY34" fmla="*/ 25860 h 79756"/>
                <a:gd name="connsiteX35" fmla="*/ 90270 w 100848"/>
                <a:gd name="connsiteY35" fmla="*/ 28618 h 79756"/>
                <a:gd name="connsiteX36" fmla="*/ 84714 w 100848"/>
                <a:gd name="connsiteY36" fmla="*/ 29486 h 79756"/>
                <a:gd name="connsiteX37" fmla="*/ 81223 w 100848"/>
                <a:gd name="connsiteY37" fmla="*/ 30858 h 79756"/>
                <a:gd name="connsiteX38" fmla="*/ 78683 w 100848"/>
                <a:gd name="connsiteY38" fmla="*/ 28208 h 79756"/>
                <a:gd name="connsiteX39" fmla="*/ 74474 w 100848"/>
                <a:gd name="connsiteY39" fmla="*/ 29864 h 79756"/>
                <a:gd name="connsiteX40" fmla="*/ 72910 w 100848"/>
                <a:gd name="connsiteY40" fmla="*/ 32049 h 79756"/>
                <a:gd name="connsiteX41" fmla="*/ 73999 w 100848"/>
                <a:gd name="connsiteY41" fmla="*/ 33740 h 79756"/>
                <a:gd name="connsiteX42" fmla="*/ 69224 w 100848"/>
                <a:gd name="connsiteY42" fmla="*/ 37602 h 79756"/>
                <a:gd name="connsiteX43" fmla="*/ 72568 w 100848"/>
                <a:gd name="connsiteY43" fmla="*/ 38564 h 79756"/>
                <a:gd name="connsiteX44" fmla="*/ 76508 w 100848"/>
                <a:gd name="connsiteY44" fmla="*/ 38569 h 79756"/>
                <a:gd name="connsiteX45" fmla="*/ 75109 w 100848"/>
                <a:gd name="connsiteY45" fmla="*/ 42867 h 79756"/>
                <a:gd name="connsiteX46" fmla="*/ 72396 w 100848"/>
                <a:gd name="connsiteY46" fmla="*/ 42846 h 79756"/>
                <a:gd name="connsiteX47" fmla="*/ 70072 w 100848"/>
                <a:gd name="connsiteY47" fmla="*/ 45083 h 79756"/>
                <a:gd name="connsiteX48" fmla="*/ 70244 w 100848"/>
                <a:gd name="connsiteY48" fmla="*/ 46867 h 79756"/>
                <a:gd name="connsiteX49" fmla="*/ 70624 w 100848"/>
                <a:gd name="connsiteY49" fmla="*/ 49098 h 79756"/>
                <a:gd name="connsiteX50" fmla="*/ 69536 w 100848"/>
                <a:gd name="connsiteY50" fmla="*/ 51874 h 79756"/>
                <a:gd name="connsiteX51" fmla="*/ 67696 w 100848"/>
                <a:gd name="connsiteY51" fmla="*/ 54668 h 79756"/>
                <a:gd name="connsiteX52" fmla="*/ 61485 w 100848"/>
                <a:gd name="connsiteY52" fmla="*/ 54756 h 79756"/>
                <a:gd name="connsiteX53" fmla="*/ 59008 w 100848"/>
                <a:gd name="connsiteY53" fmla="*/ 57361 h 79756"/>
                <a:gd name="connsiteX54" fmla="*/ 52494 w 100848"/>
                <a:gd name="connsiteY54" fmla="*/ 54924 h 79756"/>
                <a:gd name="connsiteX55" fmla="*/ 41593 w 100848"/>
                <a:gd name="connsiteY55" fmla="*/ 78733 h 79756"/>
                <a:gd name="connsiteX56" fmla="*/ 35254 w 100848"/>
                <a:gd name="connsiteY56" fmla="*/ 75591 h 79756"/>
                <a:gd name="connsiteX57" fmla="*/ 26086 w 100848"/>
                <a:gd name="connsiteY57" fmla="*/ 74768 h 79756"/>
                <a:gd name="connsiteX58" fmla="*/ 20687 w 100848"/>
                <a:gd name="connsiteY58" fmla="*/ 70676 h 79756"/>
                <a:gd name="connsiteX59" fmla="*/ 12996 w 100848"/>
                <a:gd name="connsiteY59" fmla="*/ 70975 h 79756"/>
                <a:gd name="connsiteX60" fmla="*/ 10379 w 100848"/>
                <a:gd name="connsiteY60" fmla="*/ 66142 h 79756"/>
                <a:gd name="connsiteX61" fmla="*/ 12601 w 100848"/>
                <a:gd name="connsiteY61" fmla="*/ 60245 h 79756"/>
                <a:gd name="connsiteX62" fmla="*/ 9248 w 100848"/>
                <a:gd name="connsiteY62" fmla="*/ 56985 h 79756"/>
                <a:gd name="connsiteX63" fmla="*/ 8532 w 100848"/>
                <a:gd name="connsiteY63" fmla="*/ 49295 h 79756"/>
                <a:gd name="connsiteX64" fmla="*/ 683 w 100848"/>
                <a:gd name="connsiteY64" fmla="*/ 44751 h 79756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537 w 100848"/>
                <a:gd name="connsiteY54" fmla="*/ 73265 h 78764"/>
                <a:gd name="connsiteX55" fmla="*/ 41593 w 100848"/>
                <a:gd name="connsiteY55" fmla="*/ 78733 h 78764"/>
                <a:gd name="connsiteX56" fmla="*/ 35254 w 100848"/>
                <a:gd name="connsiteY56" fmla="*/ 75591 h 78764"/>
                <a:gd name="connsiteX57" fmla="*/ 26086 w 100848"/>
                <a:gd name="connsiteY57" fmla="*/ 74768 h 78764"/>
                <a:gd name="connsiteX58" fmla="*/ 20687 w 100848"/>
                <a:gd name="connsiteY58" fmla="*/ 70676 h 78764"/>
                <a:gd name="connsiteX59" fmla="*/ 12996 w 100848"/>
                <a:gd name="connsiteY59" fmla="*/ 70975 h 78764"/>
                <a:gd name="connsiteX60" fmla="*/ 10379 w 100848"/>
                <a:gd name="connsiteY60" fmla="*/ 66142 h 78764"/>
                <a:gd name="connsiteX61" fmla="*/ 12601 w 100848"/>
                <a:gd name="connsiteY61" fmla="*/ 60245 h 78764"/>
                <a:gd name="connsiteX62" fmla="*/ 9248 w 100848"/>
                <a:gd name="connsiteY62" fmla="*/ 56985 h 78764"/>
                <a:gd name="connsiteX63" fmla="*/ 8532 w 100848"/>
                <a:gd name="connsiteY63" fmla="*/ 49295 h 78764"/>
                <a:gd name="connsiteX64" fmla="*/ 683 w 100848"/>
                <a:gd name="connsiteY64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45537 w 100848"/>
                <a:gd name="connsiteY55" fmla="*/ 73265 h 78764"/>
                <a:gd name="connsiteX56" fmla="*/ 41593 w 100848"/>
                <a:gd name="connsiteY56" fmla="*/ 78733 h 78764"/>
                <a:gd name="connsiteX57" fmla="*/ 35254 w 100848"/>
                <a:gd name="connsiteY57" fmla="*/ 75591 h 78764"/>
                <a:gd name="connsiteX58" fmla="*/ 26086 w 100848"/>
                <a:gd name="connsiteY58" fmla="*/ 74768 h 78764"/>
                <a:gd name="connsiteX59" fmla="*/ 20687 w 100848"/>
                <a:gd name="connsiteY59" fmla="*/ 70676 h 78764"/>
                <a:gd name="connsiteX60" fmla="*/ 12996 w 100848"/>
                <a:gd name="connsiteY60" fmla="*/ 70975 h 78764"/>
                <a:gd name="connsiteX61" fmla="*/ 10379 w 100848"/>
                <a:gd name="connsiteY61" fmla="*/ 66142 h 78764"/>
                <a:gd name="connsiteX62" fmla="*/ 12601 w 100848"/>
                <a:gd name="connsiteY62" fmla="*/ 60245 h 78764"/>
                <a:gd name="connsiteX63" fmla="*/ 9248 w 100848"/>
                <a:gd name="connsiteY63" fmla="*/ 56985 h 78764"/>
                <a:gd name="connsiteX64" fmla="*/ 8532 w 100848"/>
                <a:gd name="connsiteY64" fmla="*/ 49295 h 78764"/>
                <a:gd name="connsiteX65" fmla="*/ 683 w 100848"/>
                <a:gd name="connsiteY65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8142 w 100848"/>
                <a:gd name="connsiteY54" fmla="*/ 67777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48142 w 100848"/>
                <a:gd name="connsiteY55" fmla="*/ 67777 h 78764"/>
                <a:gd name="connsiteX56" fmla="*/ 50077 w 100848"/>
                <a:gd name="connsiteY56" fmla="*/ 73012 h 78764"/>
                <a:gd name="connsiteX57" fmla="*/ 45537 w 100848"/>
                <a:gd name="connsiteY57" fmla="*/ 73265 h 78764"/>
                <a:gd name="connsiteX58" fmla="*/ 41593 w 100848"/>
                <a:gd name="connsiteY58" fmla="*/ 78733 h 78764"/>
                <a:gd name="connsiteX59" fmla="*/ 35254 w 100848"/>
                <a:gd name="connsiteY59" fmla="*/ 75591 h 78764"/>
                <a:gd name="connsiteX60" fmla="*/ 26086 w 100848"/>
                <a:gd name="connsiteY60" fmla="*/ 74768 h 78764"/>
                <a:gd name="connsiteX61" fmla="*/ 20687 w 100848"/>
                <a:gd name="connsiteY61" fmla="*/ 70676 h 78764"/>
                <a:gd name="connsiteX62" fmla="*/ 12996 w 100848"/>
                <a:gd name="connsiteY62" fmla="*/ 70975 h 78764"/>
                <a:gd name="connsiteX63" fmla="*/ 10379 w 100848"/>
                <a:gd name="connsiteY63" fmla="*/ 66142 h 78764"/>
                <a:gd name="connsiteX64" fmla="*/ 12601 w 100848"/>
                <a:gd name="connsiteY64" fmla="*/ 60245 h 78764"/>
                <a:gd name="connsiteX65" fmla="*/ 9248 w 100848"/>
                <a:gd name="connsiteY65" fmla="*/ 56985 h 78764"/>
                <a:gd name="connsiteX66" fmla="*/ 8532 w 100848"/>
                <a:gd name="connsiteY66" fmla="*/ 49295 h 78764"/>
                <a:gd name="connsiteX67" fmla="*/ 683 w 100848"/>
                <a:gd name="connsiteY67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97001 w 100848"/>
                <a:gd name="connsiteY49" fmla="*/ 54244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15474"/>
                <a:gd name="connsiteY0" fmla="*/ 44751 h 78764"/>
                <a:gd name="connsiteX1" fmla="*/ 4206 w 115474"/>
                <a:gd name="connsiteY1" fmla="*/ 40885 h 78764"/>
                <a:gd name="connsiteX2" fmla="*/ 13786 w 115474"/>
                <a:gd name="connsiteY2" fmla="*/ 40814 h 78764"/>
                <a:gd name="connsiteX3" fmla="*/ 17936 w 115474"/>
                <a:gd name="connsiteY3" fmla="*/ 34899 h 78764"/>
                <a:gd name="connsiteX4" fmla="*/ 24349 w 115474"/>
                <a:gd name="connsiteY4" fmla="*/ 33920 h 78764"/>
                <a:gd name="connsiteX5" fmla="*/ 26849 w 115474"/>
                <a:gd name="connsiteY5" fmla="*/ 26814 h 78764"/>
                <a:gd name="connsiteX6" fmla="*/ 27550 w 115474"/>
                <a:gd name="connsiteY6" fmla="*/ 23320 h 78764"/>
                <a:gd name="connsiteX7" fmla="*/ 32552 w 115474"/>
                <a:gd name="connsiteY7" fmla="*/ 19047 h 78764"/>
                <a:gd name="connsiteX8" fmla="*/ 34621 w 115474"/>
                <a:gd name="connsiteY8" fmla="*/ 16380 h 78764"/>
                <a:gd name="connsiteX9" fmla="*/ 34537 w 115474"/>
                <a:gd name="connsiteY9" fmla="*/ 12760 h 78764"/>
                <a:gd name="connsiteX10" fmla="*/ 32166 w 115474"/>
                <a:gd name="connsiteY10" fmla="*/ 8931 h 78764"/>
                <a:gd name="connsiteX11" fmla="*/ 37615 w 115474"/>
                <a:gd name="connsiteY11" fmla="*/ 961 h 78764"/>
                <a:gd name="connsiteX12" fmla="*/ 42426 w 115474"/>
                <a:gd name="connsiteY12" fmla="*/ 4586 h 78764"/>
                <a:gd name="connsiteX13" fmla="*/ 46353 w 115474"/>
                <a:gd name="connsiteY13" fmla="*/ 5122 h 78764"/>
                <a:gd name="connsiteX14" fmla="*/ 49174 w 115474"/>
                <a:gd name="connsiteY14" fmla="*/ 2560 h 78764"/>
                <a:gd name="connsiteX15" fmla="*/ 52072 w 115474"/>
                <a:gd name="connsiteY15" fmla="*/ 4380 h 78764"/>
                <a:gd name="connsiteX16" fmla="*/ 54359 w 115474"/>
                <a:gd name="connsiteY16" fmla="*/ 88 h 78764"/>
                <a:gd name="connsiteX17" fmla="*/ 60139 w 115474"/>
                <a:gd name="connsiteY17" fmla="*/ 1604 h 78764"/>
                <a:gd name="connsiteX18" fmla="*/ 61421 w 115474"/>
                <a:gd name="connsiteY18" fmla="*/ 2950 h 78764"/>
                <a:gd name="connsiteX19" fmla="*/ 56857 w 115474"/>
                <a:gd name="connsiteY19" fmla="*/ 5507 h 78764"/>
                <a:gd name="connsiteX20" fmla="*/ 57342 w 115474"/>
                <a:gd name="connsiteY20" fmla="*/ 7470 h 78764"/>
                <a:gd name="connsiteX21" fmla="*/ 64328 w 115474"/>
                <a:gd name="connsiteY21" fmla="*/ 8203 h 78764"/>
                <a:gd name="connsiteX22" fmla="*/ 68124 w 115474"/>
                <a:gd name="connsiteY22" fmla="*/ 11325 h 78764"/>
                <a:gd name="connsiteX23" fmla="*/ 70992 w 115474"/>
                <a:gd name="connsiteY23" fmla="*/ 11312 h 78764"/>
                <a:gd name="connsiteX24" fmla="*/ 75158 w 115474"/>
                <a:gd name="connsiteY24" fmla="*/ 10930 h 78764"/>
                <a:gd name="connsiteX25" fmla="*/ 77515 w 115474"/>
                <a:gd name="connsiteY25" fmla="*/ 7829 h 78764"/>
                <a:gd name="connsiteX26" fmla="*/ 80307 w 115474"/>
                <a:gd name="connsiteY26" fmla="*/ 6722 h 78764"/>
                <a:gd name="connsiteX27" fmla="*/ 84386 w 115474"/>
                <a:gd name="connsiteY27" fmla="*/ 10078 h 78764"/>
                <a:gd name="connsiteX28" fmla="*/ 93586 w 115474"/>
                <a:gd name="connsiteY28" fmla="*/ 14323 h 78764"/>
                <a:gd name="connsiteX29" fmla="*/ 94137 w 115474"/>
                <a:gd name="connsiteY29" fmla="*/ 17577 h 78764"/>
                <a:gd name="connsiteX30" fmla="*/ 100725 w 115474"/>
                <a:gd name="connsiteY30" fmla="*/ 18416 h 78764"/>
                <a:gd name="connsiteX31" fmla="*/ 98517 w 115474"/>
                <a:gd name="connsiteY31" fmla="*/ 20007 h 78764"/>
                <a:gd name="connsiteX32" fmla="*/ 99563 w 115474"/>
                <a:gd name="connsiteY32" fmla="*/ 22146 h 78764"/>
                <a:gd name="connsiteX33" fmla="*/ 95703 w 115474"/>
                <a:gd name="connsiteY33" fmla="*/ 23966 h 78764"/>
                <a:gd name="connsiteX34" fmla="*/ 91029 w 115474"/>
                <a:gd name="connsiteY34" fmla="*/ 25860 h 78764"/>
                <a:gd name="connsiteX35" fmla="*/ 90270 w 115474"/>
                <a:gd name="connsiteY35" fmla="*/ 28618 h 78764"/>
                <a:gd name="connsiteX36" fmla="*/ 84714 w 115474"/>
                <a:gd name="connsiteY36" fmla="*/ 29486 h 78764"/>
                <a:gd name="connsiteX37" fmla="*/ 81223 w 115474"/>
                <a:gd name="connsiteY37" fmla="*/ 30858 h 78764"/>
                <a:gd name="connsiteX38" fmla="*/ 78683 w 115474"/>
                <a:gd name="connsiteY38" fmla="*/ 28208 h 78764"/>
                <a:gd name="connsiteX39" fmla="*/ 74474 w 115474"/>
                <a:gd name="connsiteY39" fmla="*/ 29864 h 78764"/>
                <a:gd name="connsiteX40" fmla="*/ 72910 w 115474"/>
                <a:gd name="connsiteY40" fmla="*/ 32049 h 78764"/>
                <a:gd name="connsiteX41" fmla="*/ 73999 w 115474"/>
                <a:gd name="connsiteY41" fmla="*/ 33740 h 78764"/>
                <a:gd name="connsiteX42" fmla="*/ 69224 w 115474"/>
                <a:gd name="connsiteY42" fmla="*/ 37602 h 78764"/>
                <a:gd name="connsiteX43" fmla="*/ 72568 w 115474"/>
                <a:gd name="connsiteY43" fmla="*/ 38564 h 78764"/>
                <a:gd name="connsiteX44" fmla="*/ 76508 w 115474"/>
                <a:gd name="connsiteY44" fmla="*/ 38569 h 78764"/>
                <a:gd name="connsiteX45" fmla="*/ 75109 w 115474"/>
                <a:gd name="connsiteY45" fmla="*/ 42867 h 78764"/>
                <a:gd name="connsiteX46" fmla="*/ 72396 w 115474"/>
                <a:gd name="connsiteY46" fmla="*/ 42846 h 78764"/>
                <a:gd name="connsiteX47" fmla="*/ 70072 w 115474"/>
                <a:gd name="connsiteY47" fmla="*/ 45083 h 78764"/>
                <a:gd name="connsiteX48" fmla="*/ 115470 w 115474"/>
                <a:gd name="connsiteY48" fmla="*/ 48990 h 78764"/>
                <a:gd name="connsiteX49" fmla="*/ 97001 w 115474"/>
                <a:gd name="connsiteY49" fmla="*/ 54244 h 78764"/>
                <a:gd name="connsiteX50" fmla="*/ 87399 w 115474"/>
                <a:gd name="connsiteY50" fmla="*/ 58498 h 78764"/>
                <a:gd name="connsiteX51" fmla="*/ 80726 w 115474"/>
                <a:gd name="connsiteY51" fmla="*/ 58308 h 78764"/>
                <a:gd name="connsiteX52" fmla="*/ 70022 w 115474"/>
                <a:gd name="connsiteY52" fmla="*/ 61217 h 78764"/>
                <a:gd name="connsiteX53" fmla="*/ 62138 w 115474"/>
                <a:gd name="connsiteY53" fmla="*/ 58620 h 78764"/>
                <a:gd name="connsiteX54" fmla="*/ 52584 w 115474"/>
                <a:gd name="connsiteY54" fmla="*/ 63268 h 78764"/>
                <a:gd name="connsiteX55" fmla="*/ 54540 w 115474"/>
                <a:gd name="connsiteY55" fmla="*/ 66340 h 78764"/>
                <a:gd name="connsiteX56" fmla="*/ 48142 w 115474"/>
                <a:gd name="connsiteY56" fmla="*/ 67777 h 78764"/>
                <a:gd name="connsiteX57" fmla="*/ 50077 w 115474"/>
                <a:gd name="connsiteY57" fmla="*/ 73012 h 78764"/>
                <a:gd name="connsiteX58" fmla="*/ 45537 w 115474"/>
                <a:gd name="connsiteY58" fmla="*/ 73265 h 78764"/>
                <a:gd name="connsiteX59" fmla="*/ 41593 w 115474"/>
                <a:gd name="connsiteY59" fmla="*/ 78733 h 78764"/>
                <a:gd name="connsiteX60" fmla="*/ 35254 w 115474"/>
                <a:gd name="connsiteY60" fmla="*/ 75591 h 78764"/>
                <a:gd name="connsiteX61" fmla="*/ 26086 w 115474"/>
                <a:gd name="connsiteY61" fmla="*/ 74768 h 78764"/>
                <a:gd name="connsiteX62" fmla="*/ 20687 w 115474"/>
                <a:gd name="connsiteY62" fmla="*/ 70676 h 78764"/>
                <a:gd name="connsiteX63" fmla="*/ 12996 w 115474"/>
                <a:gd name="connsiteY63" fmla="*/ 70975 h 78764"/>
                <a:gd name="connsiteX64" fmla="*/ 10379 w 115474"/>
                <a:gd name="connsiteY64" fmla="*/ 66142 h 78764"/>
                <a:gd name="connsiteX65" fmla="*/ 12601 w 115474"/>
                <a:gd name="connsiteY65" fmla="*/ 60245 h 78764"/>
                <a:gd name="connsiteX66" fmla="*/ 9248 w 115474"/>
                <a:gd name="connsiteY66" fmla="*/ 56985 h 78764"/>
                <a:gd name="connsiteX67" fmla="*/ 8532 w 115474"/>
                <a:gd name="connsiteY67" fmla="*/ 49295 h 78764"/>
                <a:gd name="connsiteX68" fmla="*/ 683 w 115474"/>
                <a:gd name="connsiteY68" fmla="*/ 44751 h 78764"/>
                <a:gd name="connsiteX0" fmla="*/ 683 w 115520"/>
                <a:gd name="connsiteY0" fmla="*/ 44751 h 78764"/>
                <a:gd name="connsiteX1" fmla="*/ 4206 w 115520"/>
                <a:gd name="connsiteY1" fmla="*/ 40885 h 78764"/>
                <a:gd name="connsiteX2" fmla="*/ 13786 w 115520"/>
                <a:gd name="connsiteY2" fmla="*/ 40814 h 78764"/>
                <a:gd name="connsiteX3" fmla="*/ 17936 w 115520"/>
                <a:gd name="connsiteY3" fmla="*/ 34899 h 78764"/>
                <a:gd name="connsiteX4" fmla="*/ 24349 w 115520"/>
                <a:gd name="connsiteY4" fmla="*/ 33920 h 78764"/>
                <a:gd name="connsiteX5" fmla="*/ 26849 w 115520"/>
                <a:gd name="connsiteY5" fmla="*/ 26814 h 78764"/>
                <a:gd name="connsiteX6" fmla="*/ 27550 w 115520"/>
                <a:gd name="connsiteY6" fmla="*/ 23320 h 78764"/>
                <a:gd name="connsiteX7" fmla="*/ 32552 w 115520"/>
                <a:gd name="connsiteY7" fmla="*/ 19047 h 78764"/>
                <a:gd name="connsiteX8" fmla="*/ 34621 w 115520"/>
                <a:gd name="connsiteY8" fmla="*/ 16380 h 78764"/>
                <a:gd name="connsiteX9" fmla="*/ 34537 w 115520"/>
                <a:gd name="connsiteY9" fmla="*/ 12760 h 78764"/>
                <a:gd name="connsiteX10" fmla="*/ 32166 w 115520"/>
                <a:gd name="connsiteY10" fmla="*/ 8931 h 78764"/>
                <a:gd name="connsiteX11" fmla="*/ 37615 w 115520"/>
                <a:gd name="connsiteY11" fmla="*/ 961 h 78764"/>
                <a:gd name="connsiteX12" fmla="*/ 42426 w 115520"/>
                <a:gd name="connsiteY12" fmla="*/ 4586 h 78764"/>
                <a:gd name="connsiteX13" fmla="*/ 46353 w 115520"/>
                <a:gd name="connsiteY13" fmla="*/ 5122 h 78764"/>
                <a:gd name="connsiteX14" fmla="*/ 49174 w 115520"/>
                <a:gd name="connsiteY14" fmla="*/ 2560 h 78764"/>
                <a:gd name="connsiteX15" fmla="*/ 52072 w 115520"/>
                <a:gd name="connsiteY15" fmla="*/ 4380 h 78764"/>
                <a:gd name="connsiteX16" fmla="*/ 54359 w 115520"/>
                <a:gd name="connsiteY16" fmla="*/ 88 h 78764"/>
                <a:gd name="connsiteX17" fmla="*/ 60139 w 115520"/>
                <a:gd name="connsiteY17" fmla="*/ 1604 h 78764"/>
                <a:gd name="connsiteX18" fmla="*/ 61421 w 115520"/>
                <a:gd name="connsiteY18" fmla="*/ 2950 h 78764"/>
                <a:gd name="connsiteX19" fmla="*/ 56857 w 115520"/>
                <a:gd name="connsiteY19" fmla="*/ 5507 h 78764"/>
                <a:gd name="connsiteX20" fmla="*/ 57342 w 115520"/>
                <a:gd name="connsiteY20" fmla="*/ 7470 h 78764"/>
                <a:gd name="connsiteX21" fmla="*/ 64328 w 115520"/>
                <a:gd name="connsiteY21" fmla="*/ 8203 h 78764"/>
                <a:gd name="connsiteX22" fmla="*/ 68124 w 115520"/>
                <a:gd name="connsiteY22" fmla="*/ 11325 h 78764"/>
                <a:gd name="connsiteX23" fmla="*/ 70992 w 115520"/>
                <a:gd name="connsiteY23" fmla="*/ 11312 h 78764"/>
                <a:gd name="connsiteX24" fmla="*/ 75158 w 115520"/>
                <a:gd name="connsiteY24" fmla="*/ 10930 h 78764"/>
                <a:gd name="connsiteX25" fmla="*/ 77515 w 115520"/>
                <a:gd name="connsiteY25" fmla="*/ 7829 h 78764"/>
                <a:gd name="connsiteX26" fmla="*/ 80307 w 115520"/>
                <a:gd name="connsiteY26" fmla="*/ 6722 h 78764"/>
                <a:gd name="connsiteX27" fmla="*/ 84386 w 115520"/>
                <a:gd name="connsiteY27" fmla="*/ 10078 h 78764"/>
                <a:gd name="connsiteX28" fmla="*/ 93586 w 115520"/>
                <a:gd name="connsiteY28" fmla="*/ 14323 h 78764"/>
                <a:gd name="connsiteX29" fmla="*/ 94137 w 115520"/>
                <a:gd name="connsiteY29" fmla="*/ 17577 h 78764"/>
                <a:gd name="connsiteX30" fmla="*/ 100725 w 115520"/>
                <a:gd name="connsiteY30" fmla="*/ 18416 h 78764"/>
                <a:gd name="connsiteX31" fmla="*/ 98517 w 115520"/>
                <a:gd name="connsiteY31" fmla="*/ 20007 h 78764"/>
                <a:gd name="connsiteX32" fmla="*/ 99563 w 115520"/>
                <a:gd name="connsiteY32" fmla="*/ 22146 h 78764"/>
                <a:gd name="connsiteX33" fmla="*/ 95703 w 115520"/>
                <a:gd name="connsiteY33" fmla="*/ 23966 h 78764"/>
                <a:gd name="connsiteX34" fmla="*/ 91029 w 115520"/>
                <a:gd name="connsiteY34" fmla="*/ 25860 h 78764"/>
                <a:gd name="connsiteX35" fmla="*/ 90270 w 115520"/>
                <a:gd name="connsiteY35" fmla="*/ 28618 h 78764"/>
                <a:gd name="connsiteX36" fmla="*/ 84714 w 115520"/>
                <a:gd name="connsiteY36" fmla="*/ 29486 h 78764"/>
                <a:gd name="connsiteX37" fmla="*/ 81223 w 115520"/>
                <a:gd name="connsiteY37" fmla="*/ 30858 h 78764"/>
                <a:gd name="connsiteX38" fmla="*/ 78683 w 115520"/>
                <a:gd name="connsiteY38" fmla="*/ 28208 h 78764"/>
                <a:gd name="connsiteX39" fmla="*/ 74474 w 115520"/>
                <a:gd name="connsiteY39" fmla="*/ 29864 h 78764"/>
                <a:gd name="connsiteX40" fmla="*/ 72910 w 115520"/>
                <a:gd name="connsiteY40" fmla="*/ 32049 h 78764"/>
                <a:gd name="connsiteX41" fmla="*/ 73999 w 115520"/>
                <a:gd name="connsiteY41" fmla="*/ 33740 h 78764"/>
                <a:gd name="connsiteX42" fmla="*/ 69224 w 115520"/>
                <a:gd name="connsiteY42" fmla="*/ 37602 h 78764"/>
                <a:gd name="connsiteX43" fmla="*/ 72568 w 115520"/>
                <a:gd name="connsiteY43" fmla="*/ 38564 h 78764"/>
                <a:gd name="connsiteX44" fmla="*/ 76508 w 115520"/>
                <a:gd name="connsiteY44" fmla="*/ 38569 h 78764"/>
                <a:gd name="connsiteX45" fmla="*/ 75109 w 115520"/>
                <a:gd name="connsiteY45" fmla="*/ 42867 h 78764"/>
                <a:gd name="connsiteX46" fmla="*/ 72396 w 115520"/>
                <a:gd name="connsiteY46" fmla="*/ 42846 h 78764"/>
                <a:gd name="connsiteX47" fmla="*/ 105582 w 115520"/>
                <a:gd name="connsiteY47" fmla="*/ 39550 h 78764"/>
                <a:gd name="connsiteX48" fmla="*/ 115470 w 115520"/>
                <a:gd name="connsiteY48" fmla="*/ 48990 h 78764"/>
                <a:gd name="connsiteX49" fmla="*/ 97001 w 115520"/>
                <a:gd name="connsiteY49" fmla="*/ 54244 h 78764"/>
                <a:gd name="connsiteX50" fmla="*/ 87399 w 115520"/>
                <a:gd name="connsiteY50" fmla="*/ 58498 h 78764"/>
                <a:gd name="connsiteX51" fmla="*/ 80726 w 115520"/>
                <a:gd name="connsiteY51" fmla="*/ 58308 h 78764"/>
                <a:gd name="connsiteX52" fmla="*/ 70022 w 115520"/>
                <a:gd name="connsiteY52" fmla="*/ 61217 h 78764"/>
                <a:gd name="connsiteX53" fmla="*/ 62138 w 115520"/>
                <a:gd name="connsiteY53" fmla="*/ 58620 h 78764"/>
                <a:gd name="connsiteX54" fmla="*/ 52584 w 115520"/>
                <a:gd name="connsiteY54" fmla="*/ 63268 h 78764"/>
                <a:gd name="connsiteX55" fmla="*/ 54540 w 115520"/>
                <a:gd name="connsiteY55" fmla="*/ 66340 h 78764"/>
                <a:gd name="connsiteX56" fmla="*/ 48142 w 115520"/>
                <a:gd name="connsiteY56" fmla="*/ 67777 h 78764"/>
                <a:gd name="connsiteX57" fmla="*/ 50077 w 115520"/>
                <a:gd name="connsiteY57" fmla="*/ 73012 h 78764"/>
                <a:gd name="connsiteX58" fmla="*/ 45537 w 115520"/>
                <a:gd name="connsiteY58" fmla="*/ 73265 h 78764"/>
                <a:gd name="connsiteX59" fmla="*/ 41593 w 115520"/>
                <a:gd name="connsiteY59" fmla="*/ 78733 h 78764"/>
                <a:gd name="connsiteX60" fmla="*/ 35254 w 115520"/>
                <a:gd name="connsiteY60" fmla="*/ 75591 h 78764"/>
                <a:gd name="connsiteX61" fmla="*/ 26086 w 115520"/>
                <a:gd name="connsiteY61" fmla="*/ 74768 h 78764"/>
                <a:gd name="connsiteX62" fmla="*/ 20687 w 115520"/>
                <a:gd name="connsiteY62" fmla="*/ 70676 h 78764"/>
                <a:gd name="connsiteX63" fmla="*/ 12996 w 115520"/>
                <a:gd name="connsiteY63" fmla="*/ 70975 h 78764"/>
                <a:gd name="connsiteX64" fmla="*/ 10379 w 115520"/>
                <a:gd name="connsiteY64" fmla="*/ 66142 h 78764"/>
                <a:gd name="connsiteX65" fmla="*/ 12601 w 115520"/>
                <a:gd name="connsiteY65" fmla="*/ 60245 h 78764"/>
                <a:gd name="connsiteX66" fmla="*/ 9248 w 115520"/>
                <a:gd name="connsiteY66" fmla="*/ 56985 h 78764"/>
                <a:gd name="connsiteX67" fmla="*/ 8532 w 115520"/>
                <a:gd name="connsiteY67" fmla="*/ 49295 h 78764"/>
                <a:gd name="connsiteX68" fmla="*/ 683 w 115520"/>
                <a:gd name="connsiteY68" fmla="*/ 44751 h 78764"/>
                <a:gd name="connsiteX0" fmla="*/ 683 w 115555"/>
                <a:gd name="connsiteY0" fmla="*/ 44751 h 78764"/>
                <a:gd name="connsiteX1" fmla="*/ 4206 w 115555"/>
                <a:gd name="connsiteY1" fmla="*/ 40885 h 78764"/>
                <a:gd name="connsiteX2" fmla="*/ 13786 w 115555"/>
                <a:gd name="connsiteY2" fmla="*/ 40814 h 78764"/>
                <a:gd name="connsiteX3" fmla="*/ 17936 w 115555"/>
                <a:gd name="connsiteY3" fmla="*/ 34899 h 78764"/>
                <a:gd name="connsiteX4" fmla="*/ 24349 w 115555"/>
                <a:gd name="connsiteY4" fmla="*/ 33920 h 78764"/>
                <a:gd name="connsiteX5" fmla="*/ 26849 w 115555"/>
                <a:gd name="connsiteY5" fmla="*/ 26814 h 78764"/>
                <a:gd name="connsiteX6" fmla="*/ 27550 w 115555"/>
                <a:gd name="connsiteY6" fmla="*/ 23320 h 78764"/>
                <a:gd name="connsiteX7" fmla="*/ 32552 w 115555"/>
                <a:gd name="connsiteY7" fmla="*/ 19047 h 78764"/>
                <a:gd name="connsiteX8" fmla="*/ 34621 w 115555"/>
                <a:gd name="connsiteY8" fmla="*/ 16380 h 78764"/>
                <a:gd name="connsiteX9" fmla="*/ 34537 w 115555"/>
                <a:gd name="connsiteY9" fmla="*/ 12760 h 78764"/>
                <a:gd name="connsiteX10" fmla="*/ 32166 w 115555"/>
                <a:gd name="connsiteY10" fmla="*/ 8931 h 78764"/>
                <a:gd name="connsiteX11" fmla="*/ 37615 w 115555"/>
                <a:gd name="connsiteY11" fmla="*/ 961 h 78764"/>
                <a:gd name="connsiteX12" fmla="*/ 42426 w 115555"/>
                <a:gd name="connsiteY12" fmla="*/ 4586 h 78764"/>
                <a:gd name="connsiteX13" fmla="*/ 46353 w 115555"/>
                <a:gd name="connsiteY13" fmla="*/ 5122 h 78764"/>
                <a:gd name="connsiteX14" fmla="*/ 49174 w 115555"/>
                <a:gd name="connsiteY14" fmla="*/ 2560 h 78764"/>
                <a:gd name="connsiteX15" fmla="*/ 52072 w 115555"/>
                <a:gd name="connsiteY15" fmla="*/ 4380 h 78764"/>
                <a:gd name="connsiteX16" fmla="*/ 54359 w 115555"/>
                <a:gd name="connsiteY16" fmla="*/ 88 h 78764"/>
                <a:gd name="connsiteX17" fmla="*/ 60139 w 115555"/>
                <a:gd name="connsiteY17" fmla="*/ 1604 h 78764"/>
                <a:gd name="connsiteX18" fmla="*/ 61421 w 115555"/>
                <a:gd name="connsiteY18" fmla="*/ 2950 h 78764"/>
                <a:gd name="connsiteX19" fmla="*/ 56857 w 115555"/>
                <a:gd name="connsiteY19" fmla="*/ 5507 h 78764"/>
                <a:gd name="connsiteX20" fmla="*/ 57342 w 115555"/>
                <a:gd name="connsiteY20" fmla="*/ 7470 h 78764"/>
                <a:gd name="connsiteX21" fmla="*/ 64328 w 115555"/>
                <a:gd name="connsiteY21" fmla="*/ 8203 h 78764"/>
                <a:gd name="connsiteX22" fmla="*/ 68124 w 115555"/>
                <a:gd name="connsiteY22" fmla="*/ 11325 h 78764"/>
                <a:gd name="connsiteX23" fmla="*/ 70992 w 115555"/>
                <a:gd name="connsiteY23" fmla="*/ 11312 h 78764"/>
                <a:gd name="connsiteX24" fmla="*/ 75158 w 115555"/>
                <a:gd name="connsiteY24" fmla="*/ 10930 h 78764"/>
                <a:gd name="connsiteX25" fmla="*/ 77515 w 115555"/>
                <a:gd name="connsiteY25" fmla="*/ 7829 h 78764"/>
                <a:gd name="connsiteX26" fmla="*/ 80307 w 115555"/>
                <a:gd name="connsiteY26" fmla="*/ 6722 h 78764"/>
                <a:gd name="connsiteX27" fmla="*/ 84386 w 115555"/>
                <a:gd name="connsiteY27" fmla="*/ 10078 h 78764"/>
                <a:gd name="connsiteX28" fmla="*/ 93586 w 115555"/>
                <a:gd name="connsiteY28" fmla="*/ 14323 h 78764"/>
                <a:gd name="connsiteX29" fmla="*/ 94137 w 115555"/>
                <a:gd name="connsiteY29" fmla="*/ 17577 h 78764"/>
                <a:gd name="connsiteX30" fmla="*/ 100725 w 115555"/>
                <a:gd name="connsiteY30" fmla="*/ 18416 h 78764"/>
                <a:gd name="connsiteX31" fmla="*/ 98517 w 115555"/>
                <a:gd name="connsiteY31" fmla="*/ 20007 h 78764"/>
                <a:gd name="connsiteX32" fmla="*/ 99563 w 115555"/>
                <a:gd name="connsiteY32" fmla="*/ 22146 h 78764"/>
                <a:gd name="connsiteX33" fmla="*/ 95703 w 115555"/>
                <a:gd name="connsiteY33" fmla="*/ 23966 h 78764"/>
                <a:gd name="connsiteX34" fmla="*/ 91029 w 115555"/>
                <a:gd name="connsiteY34" fmla="*/ 25860 h 78764"/>
                <a:gd name="connsiteX35" fmla="*/ 90270 w 115555"/>
                <a:gd name="connsiteY35" fmla="*/ 28618 h 78764"/>
                <a:gd name="connsiteX36" fmla="*/ 84714 w 115555"/>
                <a:gd name="connsiteY36" fmla="*/ 29486 h 78764"/>
                <a:gd name="connsiteX37" fmla="*/ 81223 w 115555"/>
                <a:gd name="connsiteY37" fmla="*/ 30858 h 78764"/>
                <a:gd name="connsiteX38" fmla="*/ 78683 w 115555"/>
                <a:gd name="connsiteY38" fmla="*/ 28208 h 78764"/>
                <a:gd name="connsiteX39" fmla="*/ 74474 w 115555"/>
                <a:gd name="connsiteY39" fmla="*/ 29864 h 78764"/>
                <a:gd name="connsiteX40" fmla="*/ 72910 w 115555"/>
                <a:gd name="connsiteY40" fmla="*/ 32049 h 78764"/>
                <a:gd name="connsiteX41" fmla="*/ 73999 w 115555"/>
                <a:gd name="connsiteY41" fmla="*/ 33740 h 78764"/>
                <a:gd name="connsiteX42" fmla="*/ 69224 w 115555"/>
                <a:gd name="connsiteY42" fmla="*/ 37602 h 78764"/>
                <a:gd name="connsiteX43" fmla="*/ 72568 w 115555"/>
                <a:gd name="connsiteY43" fmla="*/ 38564 h 78764"/>
                <a:gd name="connsiteX44" fmla="*/ 76508 w 115555"/>
                <a:gd name="connsiteY44" fmla="*/ 38569 h 78764"/>
                <a:gd name="connsiteX45" fmla="*/ 75109 w 115555"/>
                <a:gd name="connsiteY45" fmla="*/ 42867 h 78764"/>
                <a:gd name="connsiteX46" fmla="*/ 72396 w 115555"/>
                <a:gd name="connsiteY46" fmla="*/ 42846 h 78764"/>
                <a:gd name="connsiteX47" fmla="*/ 105582 w 115555"/>
                <a:gd name="connsiteY47" fmla="*/ 39550 h 78764"/>
                <a:gd name="connsiteX48" fmla="*/ 115470 w 115555"/>
                <a:gd name="connsiteY48" fmla="*/ 48990 h 78764"/>
                <a:gd name="connsiteX49" fmla="*/ 98585 w 115555"/>
                <a:gd name="connsiteY49" fmla="*/ 57166 h 78764"/>
                <a:gd name="connsiteX50" fmla="*/ 97001 w 115555"/>
                <a:gd name="connsiteY50" fmla="*/ 54244 h 78764"/>
                <a:gd name="connsiteX51" fmla="*/ 87399 w 115555"/>
                <a:gd name="connsiteY51" fmla="*/ 58498 h 78764"/>
                <a:gd name="connsiteX52" fmla="*/ 80726 w 115555"/>
                <a:gd name="connsiteY52" fmla="*/ 58308 h 78764"/>
                <a:gd name="connsiteX53" fmla="*/ 70022 w 115555"/>
                <a:gd name="connsiteY53" fmla="*/ 61217 h 78764"/>
                <a:gd name="connsiteX54" fmla="*/ 62138 w 115555"/>
                <a:gd name="connsiteY54" fmla="*/ 58620 h 78764"/>
                <a:gd name="connsiteX55" fmla="*/ 52584 w 115555"/>
                <a:gd name="connsiteY55" fmla="*/ 63268 h 78764"/>
                <a:gd name="connsiteX56" fmla="*/ 54540 w 115555"/>
                <a:gd name="connsiteY56" fmla="*/ 66340 h 78764"/>
                <a:gd name="connsiteX57" fmla="*/ 48142 w 115555"/>
                <a:gd name="connsiteY57" fmla="*/ 67777 h 78764"/>
                <a:gd name="connsiteX58" fmla="*/ 50077 w 115555"/>
                <a:gd name="connsiteY58" fmla="*/ 73012 h 78764"/>
                <a:gd name="connsiteX59" fmla="*/ 45537 w 115555"/>
                <a:gd name="connsiteY59" fmla="*/ 73265 h 78764"/>
                <a:gd name="connsiteX60" fmla="*/ 41593 w 115555"/>
                <a:gd name="connsiteY60" fmla="*/ 78733 h 78764"/>
                <a:gd name="connsiteX61" fmla="*/ 35254 w 115555"/>
                <a:gd name="connsiteY61" fmla="*/ 75591 h 78764"/>
                <a:gd name="connsiteX62" fmla="*/ 26086 w 115555"/>
                <a:gd name="connsiteY62" fmla="*/ 74768 h 78764"/>
                <a:gd name="connsiteX63" fmla="*/ 20687 w 115555"/>
                <a:gd name="connsiteY63" fmla="*/ 70676 h 78764"/>
                <a:gd name="connsiteX64" fmla="*/ 12996 w 115555"/>
                <a:gd name="connsiteY64" fmla="*/ 70975 h 78764"/>
                <a:gd name="connsiteX65" fmla="*/ 10379 w 115555"/>
                <a:gd name="connsiteY65" fmla="*/ 66142 h 78764"/>
                <a:gd name="connsiteX66" fmla="*/ 12601 w 115555"/>
                <a:gd name="connsiteY66" fmla="*/ 60245 h 78764"/>
                <a:gd name="connsiteX67" fmla="*/ 9248 w 115555"/>
                <a:gd name="connsiteY67" fmla="*/ 56985 h 78764"/>
                <a:gd name="connsiteX68" fmla="*/ 8532 w 115555"/>
                <a:gd name="connsiteY68" fmla="*/ 49295 h 78764"/>
                <a:gd name="connsiteX69" fmla="*/ 683 w 115555"/>
                <a:gd name="connsiteY69" fmla="*/ 44751 h 78764"/>
                <a:gd name="connsiteX0" fmla="*/ 683 w 115515"/>
                <a:gd name="connsiteY0" fmla="*/ 44751 h 78764"/>
                <a:gd name="connsiteX1" fmla="*/ 4206 w 115515"/>
                <a:gd name="connsiteY1" fmla="*/ 40885 h 78764"/>
                <a:gd name="connsiteX2" fmla="*/ 13786 w 115515"/>
                <a:gd name="connsiteY2" fmla="*/ 40814 h 78764"/>
                <a:gd name="connsiteX3" fmla="*/ 17936 w 115515"/>
                <a:gd name="connsiteY3" fmla="*/ 34899 h 78764"/>
                <a:gd name="connsiteX4" fmla="*/ 24349 w 115515"/>
                <a:gd name="connsiteY4" fmla="*/ 33920 h 78764"/>
                <a:gd name="connsiteX5" fmla="*/ 26849 w 115515"/>
                <a:gd name="connsiteY5" fmla="*/ 26814 h 78764"/>
                <a:gd name="connsiteX6" fmla="*/ 27550 w 115515"/>
                <a:gd name="connsiteY6" fmla="*/ 23320 h 78764"/>
                <a:gd name="connsiteX7" fmla="*/ 32552 w 115515"/>
                <a:gd name="connsiteY7" fmla="*/ 19047 h 78764"/>
                <a:gd name="connsiteX8" fmla="*/ 34621 w 115515"/>
                <a:gd name="connsiteY8" fmla="*/ 16380 h 78764"/>
                <a:gd name="connsiteX9" fmla="*/ 34537 w 115515"/>
                <a:gd name="connsiteY9" fmla="*/ 12760 h 78764"/>
                <a:gd name="connsiteX10" fmla="*/ 32166 w 115515"/>
                <a:gd name="connsiteY10" fmla="*/ 8931 h 78764"/>
                <a:gd name="connsiteX11" fmla="*/ 37615 w 115515"/>
                <a:gd name="connsiteY11" fmla="*/ 961 h 78764"/>
                <a:gd name="connsiteX12" fmla="*/ 42426 w 115515"/>
                <a:gd name="connsiteY12" fmla="*/ 4586 h 78764"/>
                <a:gd name="connsiteX13" fmla="*/ 46353 w 115515"/>
                <a:gd name="connsiteY13" fmla="*/ 5122 h 78764"/>
                <a:gd name="connsiteX14" fmla="*/ 49174 w 115515"/>
                <a:gd name="connsiteY14" fmla="*/ 2560 h 78764"/>
                <a:gd name="connsiteX15" fmla="*/ 52072 w 115515"/>
                <a:gd name="connsiteY15" fmla="*/ 4380 h 78764"/>
                <a:gd name="connsiteX16" fmla="*/ 54359 w 115515"/>
                <a:gd name="connsiteY16" fmla="*/ 88 h 78764"/>
                <a:gd name="connsiteX17" fmla="*/ 60139 w 115515"/>
                <a:gd name="connsiteY17" fmla="*/ 1604 h 78764"/>
                <a:gd name="connsiteX18" fmla="*/ 61421 w 115515"/>
                <a:gd name="connsiteY18" fmla="*/ 2950 h 78764"/>
                <a:gd name="connsiteX19" fmla="*/ 56857 w 115515"/>
                <a:gd name="connsiteY19" fmla="*/ 5507 h 78764"/>
                <a:gd name="connsiteX20" fmla="*/ 57342 w 115515"/>
                <a:gd name="connsiteY20" fmla="*/ 7470 h 78764"/>
                <a:gd name="connsiteX21" fmla="*/ 64328 w 115515"/>
                <a:gd name="connsiteY21" fmla="*/ 8203 h 78764"/>
                <a:gd name="connsiteX22" fmla="*/ 68124 w 115515"/>
                <a:gd name="connsiteY22" fmla="*/ 11325 h 78764"/>
                <a:gd name="connsiteX23" fmla="*/ 70992 w 115515"/>
                <a:gd name="connsiteY23" fmla="*/ 11312 h 78764"/>
                <a:gd name="connsiteX24" fmla="*/ 75158 w 115515"/>
                <a:gd name="connsiteY24" fmla="*/ 10930 h 78764"/>
                <a:gd name="connsiteX25" fmla="*/ 77515 w 115515"/>
                <a:gd name="connsiteY25" fmla="*/ 7829 h 78764"/>
                <a:gd name="connsiteX26" fmla="*/ 80307 w 115515"/>
                <a:gd name="connsiteY26" fmla="*/ 6722 h 78764"/>
                <a:gd name="connsiteX27" fmla="*/ 84386 w 115515"/>
                <a:gd name="connsiteY27" fmla="*/ 10078 h 78764"/>
                <a:gd name="connsiteX28" fmla="*/ 93586 w 115515"/>
                <a:gd name="connsiteY28" fmla="*/ 14323 h 78764"/>
                <a:gd name="connsiteX29" fmla="*/ 94137 w 115515"/>
                <a:gd name="connsiteY29" fmla="*/ 17577 h 78764"/>
                <a:gd name="connsiteX30" fmla="*/ 100725 w 115515"/>
                <a:gd name="connsiteY30" fmla="*/ 18416 h 78764"/>
                <a:gd name="connsiteX31" fmla="*/ 98517 w 115515"/>
                <a:gd name="connsiteY31" fmla="*/ 20007 h 78764"/>
                <a:gd name="connsiteX32" fmla="*/ 99563 w 115515"/>
                <a:gd name="connsiteY32" fmla="*/ 22146 h 78764"/>
                <a:gd name="connsiteX33" fmla="*/ 95703 w 115515"/>
                <a:gd name="connsiteY33" fmla="*/ 23966 h 78764"/>
                <a:gd name="connsiteX34" fmla="*/ 91029 w 115515"/>
                <a:gd name="connsiteY34" fmla="*/ 25860 h 78764"/>
                <a:gd name="connsiteX35" fmla="*/ 90270 w 115515"/>
                <a:gd name="connsiteY35" fmla="*/ 28618 h 78764"/>
                <a:gd name="connsiteX36" fmla="*/ 84714 w 115515"/>
                <a:gd name="connsiteY36" fmla="*/ 29486 h 78764"/>
                <a:gd name="connsiteX37" fmla="*/ 81223 w 115515"/>
                <a:gd name="connsiteY37" fmla="*/ 30858 h 78764"/>
                <a:gd name="connsiteX38" fmla="*/ 78683 w 115515"/>
                <a:gd name="connsiteY38" fmla="*/ 28208 h 78764"/>
                <a:gd name="connsiteX39" fmla="*/ 74474 w 115515"/>
                <a:gd name="connsiteY39" fmla="*/ 29864 h 78764"/>
                <a:gd name="connsiteX40" fmla="*/ 72910 w 115515"/>
                <a:gd name="connsiteY40" fmla="*/ 32049 h 78764"/>
                <a:gd name="connsiteX41" fmla="*/ 73999 w 115515"/>
                <a:gd name="connsiteY41" fmla="*/ 33740 h 78764"/>
                <a:gd name="connsiteX42" fmla="*/ 69224 w 115515"/>
                <a:gd name="connsiteY42" fmla="*/ 37602 h 78764"/>
                <a:gd name="connsiteX43" fmla="*/ 72568 w 115515"/>
                <a:gd name="connsiteY43" fmla="*/ 38564 h 78764"/>
                <a:gd name="connsiteX44" fmla="*/ 76508 w 115515"/>
                <a:gd name="connsiteY44" fmla="*/ 38569 h 78764"/>
                <a:gd name="connsiteX45" fmla="*/ 75109 w 115515"/>
                <a:gd name="connsiteY45" fmla="*/ 42867 h 78764"/>
                <a:gd name="connsiteX46" fmla="*/ 72396 w 115515"/>
                <a:gd name="connsiteY46" fmla="*/ 42846 h 78764"/>
                <a:gd name="connsiteX47" fmla="*/ 105582 w 115515"/>
                <a:gd name="connsiteY47" fmla="*/ 39550 h 78764"/>
                <a:gd name="connsiteX48" fmla="*/ 115470 w 115515"/>
                <a:gd name="connsiteY48" fmla="*/ 48990 h 78764"/>
                <a:gd name="connsiteX49" fmla="*/ 108335 w 115515"/>
                <a:gd name="connsiteY49" fmla="*/ 54483 h 78764"/>
                <a:gd name="connsiteX50" fmla="*/ 98585 w 115515"/>
                <a:gd name="connsiteY50" fmla="*/ 57166 h 78764"/>
                <a:gd name="connsiteX51" fmla="*/ 97001 w 115515"/>
                <a:gd name="connsiteY51" fmla="*/ 54244 h 78764"/>
                <a:gd name="connsiteX52" fmla="*/ 87399 w 115515"/>
                <a:gd name="connsiteY52" fmla="*/ 58498 h 78764"/>
                <a:gd name="connsiteX53" fmla="*/ 80726 w 115515"/>
                <a:gd name="connsiteY53" fmla="*/ 58308 h 78764"/>
                <a:gd name="connsiteX54" fmla="*/ 70022 w 115515"/>
                <a:gd name="connsiteY54" fmla="*/ 61217 h 78764"/>
                <a:gd name="connsiteX55" fmla="*/ 62138 w 115515"/>
                <a:gd name="connsiteY55" fmla="*/ 58620 h 78764"/>
                <a:gd name="connsiteX56" fmla="*/ 52584 w 115515"/>
                <a:gd name="connsiteY56" fmla="*/ 63268 h 78764"/>
                <a:gd name="connsiteX57" fmla="*/ 54540 w 115515"/>
                <a:gd name="connsiteY57" fmla="*/ 66340 h 78764"/>
                <a:gd name="connsiteX58" fmla="*/ 48142 w 115515"/>
                <a:gd name="connsiteY58" fmla="*/ 67777 h 78764"/>
                <a:gd name="connsiteX59" fmla="*/ 50077 w 115515"/>
                <a:gd name="connsiteY59" fmla="*/ 73012 h 78764"/>
                <a:gd name="connsiteX60" fmla="*/ 45537 w 115515"/>
                <a:gd name="connsiteY60" fmla="*/ 73265 h 78764"/>
                <a:gd name="connsiteX61" fmla="*/ 41593 w 115515"/>
                <a:gd name="connsiteY61" fmla="*/ 78733 h 78764"/>
                <a:gd name="connsiteX62" fmla="*/ 35254 w 115515"/>
                <a:gd name="connsiteY62" fmla="*/ 75591 h 78764"/>
                <a:gd name="connsiteX63" fmla="*/ 26086 w 115515"/>
                <a:gd name="connsiteY63" fmla="*/ 74768 h 78764"/>
                <a:gd name="connsiteX64" fmla="*/ 20687 w 115515"/>
                <a:gd name="connsiteY64" fmla="*/ 70676 h 78764"/>
                <a:gd name="connsiteX65" fmla="*/ 12996 w 115515"/>
                <a:gd name="connsiteY65" fmla="*/ 70975 h 78764"/>
                <a:gd name="connsiteX66" fmla="*/ 10379 w 115515"/>
                <a:gd name="connsiteY66" fmla="*/ 66142 h 78764"/>
                <a:gd name="connsiteX67" fmla="*/ 12601 w 115515"/>
                <a:gd name="connsiteY67" fmla="*/ 60245 h 78764"/>
                <a:gd name="connsiteX68" fmla="*/ 9248 w 115515"/>
                <a:gd name="connsiteY68" fmla="*/ 56985 h 78764"/>
                <a:gd name="connsiteX69" fmla="*/ 8532 w 115515"/>
                <a:gd name="connsiteY69" fmla="*/ 49295 h 78764"/>
                <a:gd name="connsiteX70" fmla="*/ 683 w 115515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05582 w 117619"/>
                <a:gd name="connsiteY47" fmla="*/ 39550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11102 w 117619"/>
                <a:gd name="connsiteY47" fmla="*/ 39953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27422"/>
                <a:gd name="connsiteY0" fmla="*/ 44751 h 78764"/>
                <a:gd name="connsiteX1" fmla="*/ 4206 w 127422"/>
                <a:gd name="connsiteY1" fmla="*/ 40885 h 78764"/>
                <a:gd name="connsiteX2" fmla="*/ 13786 w 127422"/>
                <a:gd name="connsiteY2" fmla="*/ 40814 h 78764"/>
                <a:gd name="connsiteX3" fmla="*/ 17936 w 127422"/>
                <a:gd name="connsiteY3" fmla="*/ 34899 h 78764"/>
                <a:gd name="connsiteX4" fmla="*/ 24349 w 127422"/>
                <a:gd name="connsiteY4" fmla="*/ 33920 h 78764"/>
                <a:gd name="connsiteX5" fmla="*/ 26849 w 127422"/>
                <a:gd name="connsiteY5" fmla="*/ 26814 h 78764"/>
                <a:gd name="connsiteX6" fmla="*/ 27550 w 127422"/>
                <a:gd name="connsiteY6" fmla="*/ 23320 h 78764"/>
                <a:gd name="connsiteX7" fmla="*/ 32552 w 127422"/>
                <a:gd name="connsiteY7" fmla="*/ 19047 h 78764"/>
                <a:gd name="connsiteX8" fmla="*/ 34621 w 127422"/>
                <a:gd name="connsiteY8" fmla="*/ 16380 h 78764"/>
                <a:gd name="connsiteX9" fmla="*/ 34537 w 127422"/>
                <a:gd name="connsiteY9" fmla="*/ 12760 h 78764"/>
                <a:gd name="connsiteX10" fmla="*/ 32166 w 127422"/>
                <a:gd name="connsiteY10" fmla="*/ 8931 h 78764"/>
                <a:gd name="connsiteX11" fmla="*/ 37615 w 127422"/>
                <a:gd name="connsiteY11" fmla="*/ 961 h 78764"/>
                <a:gd name="connsiteX12" fmla="*/ 42426 w 127422"/>
                <a:gd name="connsiteY12" fmla="*/ 4586 h 78764"/>
                <a:gd name="connsiteX13" fmla="*/ 46353 w 127422"/>
                <a:gd name="connsiteY13" fmla="*/ 5122 h 78764"/>
                <a:gd name="connsiteX14" fmla="*/ 49174 w 127422"/>
                <a:gd name="connsiteY14" fmla="*/ 2560 h 78764"/>
                <a:gd name="connsiteX15" fmla="*/ 52072 w 127422"/>
                <a:gd name="connsiteY15" fmla="*/ 4380 h 78764"/>
                <a:gd name="connsiteX16" fmla="*/ 54359 w 127422"/>
                <a:gd name="connsiteY16" fmla="*/ 88 h 78764"/>
                <a:gd name="connsiteX17" fmla="*/ 60139 w 127422"/>
                <a:gd name="connsiteY17" fmla="*/ 1604 h 78764"/>
                <a:gd name="connsiteX18" fmla="*/ 61421 w 127422"/>
                <a:gd name="connsiteY18" fmla="*/ 2950 h 78764"/>
                <a:gd name="connsiteX19" fmla="*/ 56857 w 127422"/>
                <a:gd name="connsiteY19" fmla="*/ 5507 h 78764"/>
                <a:gd name="connsiteX20" fmla="*/ 57342 w 127422"/>
                <a:gd name="connsiteY20" fmla="*/ 7470 h 78764"/>
                <a:gd name="connsiteX21" fmla="*/ 64328 w 127422"/>
                <a:gd name="connsiteY21" fmla="*/ 8203 h 78764"/>
                <a:gd name="connsiteX22" fmla="*/ 68124 w 127422"/>
                <a:gd name="connsiteY22" fmla="*/ 11325 h 78764"/>
                <a:gd name="connsiteX23" fmla="*/ 70992 w 127422"/>
                <a:gd name="connsiteY23" fmla="*/ 11312 h 78764"/>
                <a:gd name="connsiteX24" fmla="*/ 75158 w 127422"/>
                <a:gd name="connsiteY24" fmla="*/ 10930 h 78764"/>
                <a:gd name="connsiteX25" fmla="*/ 77515 w 127422"/>
                <a:gd name="connsiteY25" fmla="*/ 7829 h 78764"/>
                <a:gd name="connsiteX26" fmla="*/ 80307 w 127422"/>
                <a:gd name="connsiteY26" fmla="*/ 6722 h 78764"/>
                <a:gd name="connsiteX27" fmla="*/ 84386 w 127422"/>
                <a:gd name="connsiteY27" fmla="*/ 10078 h 78764"/>
                <a:gd name="connsiteX28" fmla="*/ 93586 w 127422"/>
                <a:gd name="connsiteY28" fmla="*/ 14323 h 78764"/>
                <a:gd name="connsiteX29" fmla="*/ 94137 w 127422"/>
                <a:gd name="connsiteY29" fmla="*/ 17577 h 78764"/>
                <a:gd name="connsiteX30" fmla="*/ 100725 w 127422"/>
                <a:gd name="connsiteY30" fmla="*/ 18416 h 78764"/>
                <a:gd name="connsiteX31" fmla="*/ 98517 w 127422"/>
                <a:gd name="connsiteY31" fmla="*/ 20007 h 78764"/>
                <a:gd name="connsiteX32" fmla="*/ 99563 w 127422"/>
                <a:gd name="connsiteY32" fmla="*/ 22146 h 78764"/>
                <a:gd name="connsiteX33" fmla="*/ 95703 w 127422"/>
                <a:gd name="connsiteY33" fmla="*/ 23966 h 78764"/>
                <a:gd name="connsiteX34" fmla="*/ 91029 w 127422"/>
                <a:gd name="connsiteY34" fmla="*/ 25860 h 78764"/>
                <a:gd name="connsiteX35" fmla="*/ 90270 w 127422"/>
                <a:gd name="connsiteY35" fmla="*/ 28618 h 78764"/>
                <a:gd name="connsiteX36" fmla="*/ 84714 w 127422"/>
                <a:gd name="connsiteY36" fmla="*/ 29486 h 78764"/>
                <a:gd name="connsiteX37" fmla="*/ 81223 w 127422"/>
                <a:gd name="connsiteY37" fmla="*/ 30858 h 78764"/>
                <a:gd name="connsiteX38" fmla="*/ 78683 w 127422"/>
                <a:gd name="connsiteY38" fmla="*/ 28208 h 78764"/>
                <a:gd name="connsiteX39" fmla="*/ 74474 w 127422"/>
                <a:gd name="connsiteY39" fmla="*/ 29864 h 78764"/>
                <a:gd name="connsiteX40" fmla="*/ 72910 w 127422"/>
                <a:gd name="connsiteY40" fmla="*/ 32049 h 78764"/>
                <a:gd name="connsiteX41" fmla="*/ 73999 w 127422"/>
                <a:gd name="connsiteY41" fmla="*/ 33740 h 78764"/>
                <a:gd name="connsiteX42" fmla="*/ 69224 w 127422"/>
                <a:gd name="connsiteY42" fmla="*/ 37602 h 78764"/>
                <a:gd name="connsiteX43" fmla="*/ 72568 w 127422"/>
                <a:gd name="connsiteY43" fmla="*/ 38564 h 78764"/>
                <a:gd name="connsiteX44" fmla="*/ 76508 w 127422"/>
                <a:gd name="connsiteY44" fmla="*/ 38569 h 78764"/>
                <a:gd name="connsiteX45" fmla="*/ 75109 w 127422"/>
                <a:gd name="connsiteY45" fmla="*/ 42867 h 78764"/>
                <a:gd name="connsiteX46" fmla="*/ 126291 w 127422"/>
                <a:gd name="connsiteY46" fmla="*/ 34366 h 78764"/>
                <a:gd name="connsiteX47" fmla="*/ 111102 w 127422"/>
                <a:gd name="connsiteY47" fmla="*/ 39953 h 78764"/>
                <a:gd name="connsiteX48" fmla="*/ 117587 w 127422"/>
                <a:gd name="connsiteY48" fmla="*/ 48950 h 78764"/>
                <a:gd name="connsiteX49" fmla="*/ 108335 w 127422"/>
                <a:gd name="connsiteY49" fmla="*/ 54483 h 78764"/>
                <a:gd name="connsiteX50" fmla="*/ 98585 w 127422"/>
                <a:gd name="connsiteY50" fmla="*/ 57166 h 78764"/>
                <a:gd name="connsiteX51" fmla="*/ 97001 w 127422"/>
                <a:gd name="connsiteY51" fmla="*/ 54244 h 78764"/>
                <a:gd name="connsiteX52" fmla="*/ 87399 w 127422"/>
                <a:gd name="connsiteY52" fmla="*/ 58498 h 78764"/>
                <a:gd name="connsiteX53" fmla="*/ 80726 w 127422"/>
                <a:gd name="connsiteY53" fmla="*/ 58308 h 78764"/>
                <a:gd name="connsiteX54" fmla="*/ 70022 w 127422"/>
                <a:gd name="connsiteY54" fmla="*/ 61217 h 78764"/>
                <a:gd name="connsiteX55" fmla="*/ 62138 w 127422"/>
                <a:gd name="connsiteY55" fmla="*/ 58620 h 78764"/>
                <a:gd name="connsiteX56" fmla="*/ 52584 w 127422"/>
                <a:gd name="connsiteY56" fmla="*/ 63268 h 78764"/>
                <a:gd name="connsiteX57" fmla="*/ 54540 w 127422"/>
                <a:gd name="connsiteY57" fmla="*/ 66340 h 78764"/>
                <a:gd name="connsiteX58" fmla="*/ 48142 w 127422"/>
                <a:gd name="connsiteY58" fmla="*/ 67777 h 78764"/>
                <a:gd name="connsiteX59" fmla="*/ 50077 w 127422"/>
                <a:gd name="connsiteY59" fmla="*/ 73012 h 78764"/>
                <a:gd name="connsiteX60" fmla="*/ 45537 w 127422"/>
                <a:gd name="connsiteY60" fmla="*/ 73265 h 78764"/>
                <a:gd name="connsiteX61" fmla="*/ 41593 w 127422"/>
                <a:gd name="connsiteY61" fmla="*/ 78733 h 78764"/>
                <a:gd name="connsiteX62" fmla="*/ 35254 w 127422"/>
                <a:gd name="connsiteY62" fmla="*/ 75591 h 78764"/>
                <a:gd name="connsiteX63" fmla="*/ 26086 w 127422"/>
                <a:gd name="connsiteY63" fmla="*/ 74768 h 78764"/>
                <a:gd name="connsiteX64" fmla="*/ 20687 w 127422"/>
                <a:gd name="connsiteY64" fmla="*/ 70676 h 78764"/>
                <a:gd name="connsiteX65" fmla="*/ 12996 w 127422"/>
                <a:gd name="connsiteY65" fmla="*/ 70975 h 78764"/>
                <a:gd name="connsiteX66" fmla="*/ 10379 w 127422"/>
                <a:gd name="connsiteY66" fmla="*/ 66142 h 78764"/>
                <a:gd name="connsiteX67" fmla="*/ 12601 w 127422"/>
                <a:gd name="connsiteY67" fmla="*/ 60245 h 78764"/>
                <a:gd name="connsiteX68" fmla="*/ 9248 w 127422"/>
                <a:gd name="connsiteY68" fmla="*/ 56985 h 78764"/>
                <a:gd name="connsiteX69" fmla="*/ 8532 w 127422"/>
                <a:gd name="connsiteY69" fmla="*/ 49295 h 78764"/>
                <a:gd name="connsiteX70" fmla="*/ 683 w 127422"/>
                <a:gd name="connsiteY70" fmla="*/ 44751 h 78764"/>
                <a:gd name="connsiteX0" fmla="*/ 683 w 127437"/>
                <a:gd name="connsiteY0" fmla="*/ 44751 h 78764"/>
                <a:gd name="connsiteX1" fmla="*/ 4206 w 127437"/>
                <a:gd name="connsiteY1" fmla="*/ 40885 h 78764"/>
                <a:gd name="connsiteX2" fmla="*/ 13786 w 127437"/>
                <a:gd name="connsiteY2" fmla="*/ 40814 h 78764"/>
                <a:gd name="connsiteX3" fmla="*/ 17936 w 127437"/>
                <a:gd name="connsiteY3" fmla="*/ 34899 h 78764"/>
                <a:gd name="connsiteX4" fmla="*/ 24349 w 127437"/>
                <a:gd name="connsiteY4" fmla="*/ 33920 h 78764"/>
                <a:gd name="connsiteX5" fmla="*/ 26849 w 127437"/>
                <a:gd name="connsiteY5" fmla="*/ 26814 h 78764"/>
                <a:gd name="connsiteX6" fmla="*/ 27550 w 127437"/>
                <a:gd name="connsiteY6" fmla="*/ 23320 h 78764"/>
                <a:gd name="connsiteX7" fmla="*/ 32552 w 127437"/>
                <a:gd name="connsiteY7" fmla="*/ 19047 h 78764"/>
                <a:gd name="connsiteX8" fmla="*/ 34621 w 127437"/>
                <a:gd name="connsiteY8" fmla="*/ 16380 h 78764"/>
                <a:gd name="connsiteX9" fmla="*/ 34537 w 127437"/>
                <a:gd name="connsiteY9" fmla="*/ 12760 h 78764"/>
                <a:gd name="connsiteX10" fmla="*/ 32166 w 127437"/>
                <a:gd name="connsiteY10" fmla="*/ 8931 h 78764"/>
                <a:gd name="connsiteX11" fmla="*/ 37615 w 127437"/>
                <a:gd name="connsiteY11" fmla="*/ 961 h 78764"/>
                <a:gd name="connsiteX12" fmla="*/ 42426 w 127437"/>
                <a:gd name="connsiteY12" fmla="*/ 4586 h 78764"/>
                <a:gd name="connsiteX13" fmla="*/ 46353 w 127437"/>
                <a:gd name="connsiteY13" fmla="*/ 5122 h 78764"/>
                <a:gd name="connsiteX14" fmla="*/ 49174 w 127437"/>
                <a:gd name="connsiteY14" fmla="*/ 2560 h 78764"/>
                <a:gd name="connsiteX15" fmla="*/ 52072 w 127437"/>
                <a:gd name="connsiteY15" fmla="*/ 4380 h 78764"/>
                <a:gd name="connsiteX16" fmla="*/ 54359 w 127437"/>
                <a:gd name="connsiteY16" fmla="*/ 88 h 78764"/>
                <a:gd name="connsiteX17" fmla="*/ 60139 w 127437"/>
                <a:gd name="connsiteY17" fmla="*/ 1604 h 78764"/>
                <a:gd name="connsiteX18" fmla="*/ 61421 w 127437"/>
                <a:gd name="connsiteY18" fmla="*/ 2950 h 78764"/>
                <a:gd name="connsiteX19" fmla="*/ 56857 w 127437"/>
                <a:gd name="connsiteY19" fmla="*/ 5507 h 78764"/>
                <a:gd name="connsiteX20" fmla="*/ 57342 w 127437"/>
                <a:gd name="connsiteY20" fmla="*/ 7470 h 78764"/>
                <a:gd name="connsiteX21" fmla="*/ 64328 w 127437"/>
                <a:gd name="connsiteY21" fmla="*/ 8203 h 78764"/>
                <a:gd name="connsiteX22" fmla="*/ 68124 w 127437"/>
                <a:gd name="connsiteY22" fmla="*/ 11325 h 78764"/>
                <a:gd name="connsiteX23" fmla="*/ 70992 w 127437"/>
                <a:gd name="connsiteY23" fmla="*/ 11312 h 78764"/>
                <a:gd name="connsiteX24" fmla="*/ 75158 w 127437"/>
                <a:gd name="connsiteY24" fmla="*/ 10930 h 78764"/>
                <a:gd name="connsiteX25" fmla="*/ 77515 w 127437"/>
                <a:gd name="connsiteY25" fmla="*/ 7829 h 78764"/>
                <a:gd name="connsiteX26" fmla="*/ 80307 w 127437"/>
                <a:gd name="connsiteY26" fmla="*/ 6722 h 78764"/>
                <a:gd name="connsiteX27" fmla="*/ 84386 w 127437"/>
                <a:gd name="connsiteY27" fmla="*/ 10078 h 78764"/>
                <a:gd name="connsiteX28" fmla="*/ 93586 w 127437"/>
                <a:gd name="connsiteY28" fmla="*/ 14323 h 78764"/>
                <a:gd name="connsiteX29" fmla="*/ 94137 w 127437"/>
                <a:gd name="connsiteY29" fmla="*/ 17577 h 78764"/>
                <a:gd name="connsiteX30" fmla="*/ 100725 w 127437"/>
                <a:gd name="connsiteY30" fmla="*/ 18416 h 78764"/>
                <a:gd name="connsiteX31" fmla="*/ 98517 w 127437"/>
                <a:gd name="connsiteY31" fmla="*/ 20007 h 78764"/>
                <a:gd name="connsiteX32" fmla="*/ 99563 w 127437"/>
                <a:gd name="connsiteY32" fmla="*/ 22146 h 78764"/>
                <a:gd name="connsiteX33" fmla="*/ 95703 w 127437"/>
                <a:gd name="connsiteY33" fmla="*/ 23966 h 78764"/>
                <a:gd name="connsiteX34" fmla="*/ 91029 w 127437"/>
                <a:gd name="connsiteY34" fmla="*/ 25860 h 78764"/>
                <a:gd name="connsiteX35" fmla="*/ 90270 w 127437"/>
                <a:gd name="connsiteY35" fmla="*/ 28618 h 78764"/>
                <a:gd name="connsiteX36" fmla="*/ 84714 w 127437"/>
                <a:gd name="connsiteY36" fmla="*/ 29486 h 78764"/>
                <a:gd name="connsiteX37" fmla="*/ 81223 w 127437"/>
                <a:gd name="connsiteY37" fmla="*/ 30858 h 78764"/>
                <a:gd name="connsiteX38" fmla="*/ 78683 w 127437"/>
                <a:gd name="connsiteY38" fmla="*/ 28208 h 78764"/>
                <a:gd name="connsiteX39" fmla="*/ 74474 w 127437"/>
                <a:gd name="connsiteY39" fmla="*/ 29864 h 78764"/>
                <a:gd name="connsiteX40" fmla="*/ 72910 w 127437"/>
                <a:gd name="connsiteY40" fmla="*/ 32049 h 78764"/>
                <a:gd name="connsiteX41" fmla="*/ 73999 w 127437"/>
                <a:gd name="connsiteY41" fmla="*/ 33740 h 78764"/>
                <a:gd name="connsiteX42" fmla="*/ 69224 w 127437"/>
                <a:gd name="connsiteY42" fmla="*/ 37602 h 78764"/>
                <a:gd name="connsiteX43" fmla="*/ 72568 w 127437"/>
                <a:gd name="connsiteY43" fmla="*/ 38564 h 78764"/>
                <a:gd name="connsiteX44" fmla="*/ 76508 w 127437"/>
                <a:gd name="connsiteY44" fmla="*/ 38569 h 78764"/>
                <a:gd name="connsiteX45" fmla="*/ 75109 w 127437"/>
                <a:gd name="connsiteY45" fmla="*/ 42867 h 78764"/>
                <a:gd name="connsiteX46" fmla="*/ 126291 w 127437"/>
                <a:gd name="connsiteY46" fmla="*/ 34366 h 78764"/>
                <a:gd name="connsiteX47" fmla="*/ 111102 w 127437"/>
                <a:gd name="connsiteY47" fmla="*/ 39953 h 78764"/>
                <a:gd name="connsiteX48" fmla="*/ 115562 w 127437"/>
                <a:gd name="connsiteY48" fmla="*/ 42421 h 78764"/>
                <a:gd name="connsiteX49" fmla="*/ 117587 w 127437"/>
                <a:gd name="connsiteY49" fmla="*/ 48950 h 78764"/>
                <a:gd name="connsiteX50" fmla="*/ 108335 w 127437"/>
                <a:gd name="connsiteY50" fmla="*/ 54483 h 78764"/>
                <a:gd name="connsiteX51" fmla="*/ 98585 w 127437"/>
                <a:gd name="connsiteY51" fmla="*/ 57166 h 78764"/>
                <a:gd name="connsiteX52" fmla="*/ 97001 w 127437"/>
                <a:gd name="connsiteY52" fmla="*/ 54244 h 78764"/>
                <a:gd name="connsiteX53" fmla="*/ 87399 w 127437"/>
                <a:gd name="connsiteY53" fmla="*/ 58498 h 78764"/>
                <a:gd name="connsiteX54" fmla="*/ 80726 w 127437"/>
                <a:gd name="connsiteY54" fmla="*/ 58308 h 78764"/>
                <a:gd name="connsiteX55" fmla="*/ 70022 w 127437"/>
                <a:gd name="connsiteY55" fmla="*/ 61217 h 78764"/>
                <a:gd name="connsiteX56" fmla="*/ 62138 w 127437"/>
                <a:gd name="connsiteY56" fmla="*/ 58620 h 78764"/>
                <a:gd name="connsiteX57" fmla="*/ 52584 w 127437"/>
                <a:gd name="connsiteY57" fmla="*/ 63268 h 78764"/>
                <a:gd name="connsiteX58" fmla="*/ 54540 w 127437"/>
                <a:gd name="connsiteY58" fmla="*/ 66340 h 78764"/>
                <a:gd name="connsiteX59" fmla="*/ 48142 w 127437"/>
                <a:gd name="connsiteY59" fmla="*/ 67777 h 78764"/>
                <a:gd name="connsiteX60" fmla="*/ 50077 w 127437"/>
                <a:gd name="connsiteY60" fmla="*/ 73012 h 78764"/>
                <a:gd name="connsiteX61" fmla="*/ 45537 w 127437"/>
                <a:gd name="connsiteY61" fmla="*/ 73265 h 78764"/>
                <a:gd name="connsiteX62" fmla="*/ 41593 w 127437"/>
                <a:gd name="connsiteY62" fmla="*/ 78733 h 78764"/>
                <a:gd name="connsiteX63" fmla="*/ 35254 w 127437"/>
                <a:gd name="connsiteY63" fmla="*/ 75591 h 78764"/>
                <a:gd name="connsiteX64" fmla="*/ 26086 w 127437"/>
                <a:gd name="connsiteY64" fmla="*/ 74768 h 78764"/>
                <a:gd name="connsiteX65" fmla="*/ 20687 w 127437"/>
                <a:gd name="connsiteY65" fmla="*/ 70676 h 78764"/>
                <a:gd name="connsiteX66" fmla="*/ 12996 w 127437"/>
                <a:gd name="connsiteY66" fmla="*/ 70975 h 78764"/>
                <a:gd name="connsiteX67" fmla="*/ 10379 w 127437"/>
                <a:gd name="connsiteY67" fmla="*/ 66142 h 78764"/>
                <a:gd name="connsiteX68" fmla="*/ 12601 w 127437"/>
                <a:gd name="connsiteY68" fmla="*/ 60245 h 78764"/>
                <a:gd name="connsiteX69" fmla="*/ 9248 w 127437"/>
                <a:gd name="connsiteY69" fmla="*/ 56985 h 78764"/>
                <a:gd name="connsiteX70" fmla="*/ 8532 w 127437"/>
                <a:gd name="connsiteY70" fmla="*/ 49295 h 78764"/>
                <a:gd name="connsiteX71" fmla="*/ 683 w 127437"/>
                <a:gd name="connsiteY71" fmla="*/ 44751 h 78764"/>
                <a:gd name="connsiteX0" fmla="*/ 683 w 128946"/>
                <a:gd name="connsiteY0" fmla="*/ 44751 h 78764"/>
                <a:gd name="connsiteX1" fmla="*/ 4206 w 128946"/>
                <a:gd name="connsiteY1" fmla="*/ 40885 h 78764"/>
                <a:gd name="connsiteX2" fmla="*/ 13786 w 128946"/>
                <a:gd name="connsiteY2" fmla="*/ 40814 h 78764"/>
                <a:gd name="connsiteX3" fmla="*/ 17936 w 128946"/>
                <a:gd name="connsiteY3" fmla="*/ 34899 h 78764"/>
                <a:gd name="connsiteX4" fmla="*/ 24349 w 128946"/>
                <a:gd name="connsiteY4" fmla="*/ 33920 h 78764"/>
                <a:gd name="connsiteX5" fmla="*/ 26849 w 128946"/>
                <a:gd name="connsiteY5" fmla="*/ 26814 h 78764"/>
                <a:gd name="connsiteX6" fmla="*/ 27550 w 128946"/>
                <a:gd name="connsiteY6" fmla="*/ 23320 h 78764"/>
                <a:gd name="connsiteX7" fmla="*/ 32552 w 128946"/>
                <a:gd name="connsiteY7" fmla="*/ 19047 h 78764"/>
                <a:gd name="connsiteX8" fmla="*/ 34621 w 128946"/>
                <a:gd name="connsiteY8" fmla="*/ 16380 h 78764"/>
                <a:gd name="connsiteX9" fmla="*/ 34537 w 128946"/>
                <a:gd name="connsiteY9" fmla="*/ 12760 h 78764"/>
                <a:gd name="connsiteX10" fmla="*/ 32166 w 128946"/>
                <a:gd name="connsiteY10" fmla="*/ 8931 h 78764"/>
                <a:gd name="connsiteX11" fmla="*/ 37615 w 128946"/>
                <a:gd name="connsiteY11" fmla="*/ 961 h 78764"/>
                <a:gd name="connsiteX12" fmla="*/ 42426 w 128946"/>
                <a:gd name="connsiteY12" fmla="*/ 4586 h 78764"/>
                <a:gd name="connsiteX13" fmla="*/ 46353 w 128946"/>
                <a:gd name="connsiteY13" fmla="*/ 5122 h 78764"/>
                <a:gd name="connsiteX14" fmla="*/ 49174 w 128946"/>
                <a:gd name="connsiteY14" fmla="*/ 2560 h 78764"/>
                <a:gd name="connsiteX15" fmla="*/ 52072 w 128946"/>
                <a:gd name="connsiteY15" fmla="*/ 4380 h 78764"/>
                <a:gd name="connsiteX16" fmla="*/ 54359 w 128946"/>
                <a:gd name="connsiteY16" fmla="*/ 88 h 78764"/>
                <a:gd name="connsiteX17" fmla="*/ 60139 w 128946"/>
                <a:gd name="connsiteY17" fmla="*/ 1604 h 78764"/>
                <a:gd name="connsiteX18" fmla="*/ 61421 w 128946"/>
                <a:gd name="connsiteY18" fmla="*/ 2950 h 78764"/>
                <a:gd name="connsiteX19" fmla="*/ 56857 w 128946"/>
                <a:gd name="connsiteY19" fmla="*/ 5507 h 78764"/>
                <a:gd name="connsiteX20" fmla="*/ 57342 w 128946"/>
                <a:gd name="connsiteY20" fmla="*/ 7470 h 78764"/>
                <a:gd name="connsiteX21" fmla="*/ 64328 w 128946"/>
                <a:gd name="connsiteY21" fmla="*/ 8203 h 78764"/>
                <a:gd name="connsiteX22" fmla="*/ 68124 w 128946"/>
                <a:gd name="connsiteY22" fmla="*/ 11325 h 78764"/>
                <a:gd name="connsiteX23" fmla="*/ 70992 w 128946"/>
                <a:gd name="connsiteY23" fmla="*/ 11312 h 78764"/>
                <a:gd name="connsiteX24" fmla="*/ 75158 w 128946"/>
                <a:gd name="connsiteY24" fmla="*/ 10930 h 78764"/>
                <a:gd name="connsiteX25" fmla="*/ 77515 w 128946"/>
                <a:gd name="connsiteY25" fmla="*/ 7829 h 78764"/>
                <a:gd name="connsiteX26" fmla="*/ 80307 w 128946"/>
                <a:gd name="connsiteY26" fmla="*/ 6722 h 78764"/>
                <a:gd name="connsiteX27" fmla="*/ 84386 w 128946"/>
                <a:gd name="connsiteY27" fmla="*/ 10078 h 78764"/>
                <a:gd name="connsiteX28" fmla="*/ 93586 w 128946"/>
                <a:gd name="connsiteY28" fmla="*/ 14323 h 78764"/>
                <a:gd name="connsiteX29" fmla="*/ 94137 w 128946"/>
                <a:gd name="connsiteY29" fmla="*/ 17577 h 78764"/>
                <a:gd name="connsiteX30" fmla="*/ 100725 w 128946"/>
                <a:gd name="connsiteY30" fmla="*/ 18416 h 78764"/>
                <a:gd name="connsiteX31" fmla="*/ 98517 w 128946"/>
                <a:gd name="connsiteY31" fmla="*/ 20007 h 78764"/>
                <a:gd name="connsiteX32" fmla="*/ 99563 w 128946"/>
                <a:gd name="connsiteY32" fmla="*/ 22146 h 78764"/>
                <a:gd name="connsiteX33" fmla="*/ 95703 w 128946"/>
                <a:gd name="connsiteY33" fmla="*/ 23966 h 78764"/>
                <a:gd name="connsiteX34" fmla="*/ 91029 w 128946"/>
                <a:gd name="connsiteY34" fmla="*/ 25860 h 78764"/>
                <a:gd name="connsiteX35" fmla="*/ 90270 w 128946"/>
                <a:gd name="connsiteY35" fmla="*/ 28618 h 78764"/>
                <a:gd name="connsiteX36" fmla="*/ 84714 w 128946"/>
                <a:gd name="connsiteY36" fmla="*/ 29486 h 78764"/>
                <a:gd name="connsiteX37" fmla="*/ 81223 w 128946"/>
                <a:gd name="connsiteY37" fmla="*/ 30858 h 78764"/>
                <a:gd name="connsiteX38" fmla="*/ 78683 w 128946"/>
                <a:gd name="connsiteY38" fmla="*/ 28208 h 78764"/>
                <a:gd name="connsiteX39" fmla="*/ 74474 w 128946"/>
                <a:gd name="connsiteY39" fmla="*/ 29864 h 78764"/>
                <a:gd name="connsiteX40" fmla="*/ 72910 w 128946"/>
                <a:gd name="connsiteY40" fmla="*/ 32049 h 78764"/>
                <a:gd name="connsiteX41" fmla="*/ 73999 w 128946"/>
                <a:gd name="connsiteY41" fmla="*/ 33740 h 78764"/>
                <a:gd name="connsiteX42" fmla="*/ 69224 w 128946"/>
                <a:gd name="connsiteY42" fmla="*/ 37602 h 78764"/>
                <a:gd name="connsiteX43" fmla="*/ 72568 w 128946"/>
                <a:gd name="connsiteY43" fmla="*/ 38564 h 78764"/>
                <a:gd name="connsiteX44" fmla="*/ 76508 w 128946"/>
                <a:gd name="connsiteY44" fmla="*/ 38569 h 78764"/>
                <a:gd name="connsiteX45" fmla="*/ 123773 w 128946"/>
                <a:gd name="connsiteY45" fmla="*/ 27999 h 78764"/>
                <a:gd name="connsiteX46" fmla="*/ 126291 w 128946"/>
                <a:gd name="connsiteY46" fmla="*/ 34366 h 78764"/>
                <a:gd name="connsiteX47" fmla="*/ 111102 w 128946"/>
                <a:gd name="connsiteY47" fmla="*/ 39953 h 78764"/>
                <a:gd name="connsiteX48" fmla="*/ 115562 w 128946"/>
                <a:gd name="connsiteY48" fmla="*/ 42421 h 78764"/>
                <a:gd name="connsiteX49" fmla="*/ 117587 w 128946"/>
                <a:gd name="connsiteY49" fmla="*/ 48950 h 78764"/>
                <a:gd name="connsiteX50" fmla="*/ 108335 w 128946"/>
                <a:gd name="connsiteY50" fmla="*/ 54483 h 78764"/>
                <a:gd name="connsiteX51" fmla="*/ 98585 w 128946"/>
                <a:gd name="connsiteY51" fmla="*/ 57166 h 78764"/>
                <a:gd name="connsiteX52" fmla="*/ 97001 w 128946"/>
                <a:gd name="connsiteY52" fmla="*/ 54244 h 78764"/>
                <a:gd name="connsiteX53" fmla="*/ 87399 w 128946"/>
                <a:gd name="connsiteY53" fmla="*/ 58498 h 78764"/>
                <a:gd name="connsiteX54" fmla="*/ 80726 w 128946"/>
                <a:gd name="connsiteY54" fmla="*/ 58308 h 78764"/>
                <a:gd name="connsiteX55" fmla="*/ 70022 w 128946"/>
                <a:gd name="connsiteY55" fmla="*/ 61217 h 78764"/>
                <a:gd name="connsiteX56" fmla="*/ 62138 w 128946"/>
                <a:gd name="connsiteY56" fmla="*/ 58620 h 78764"/>
                <a:gd name="connsiteX57" fmla="*/ 52584 w 128946"/>
                <a:gd name="connsiteY57" fmla="*/ 63268 h 78764"/>
                <a:gd name="connsiteX58" fmla="*/ 54540 w 128946"/>
                <a:gd name="connsiteY58" fmla="*/ 66340 h 78764"/>
                <a:gd name="connsiteX59" fmla="*/ 48142 w 128946"/>
                <a:gd name="connsiteY59" fmla="*/ 67777 h 78764"/>
                <a:gd name="connsiteX60" fmla="*/ 50077 w 128946"/>
                <a:gd name="connsiteY60" fmla="*/ 73012 h 78764"/>
                <a:gd name="connsiteX61" fmla="*/ 45537 w 128946"/>
                <a:gd name="connsiteY61" fmla="*/ 73265 h 78764"/>
                <a:gd name="connsiteX62" fmla="*/ 41593 w 128946"/>
                <a:gd name="connsiteY62" fmla="*/ 78733 h 78764"/>
                <a:gd name="connsiteX63" fmla="*/ 35254 w 128946"/>
                <a:gd name="connsiteY63" fmla="*/ 75591 h 78764"/>
                <a:gd name="connsiteX64" fmla="*/ 26086 w 128946"/>
                <a:gd name="connsiteY64" fmla="*/ 74768 h 78764"/>
                <a:gd name="connsiteX65" fmla="*/ 20687 w 128946"/>
                <a:gd name="connsiteY65" fmla="*/ 70676 h 78764"/>
                <a:gd name="connsiteX66" fmla="*/ 12996 w 128946"/>
                <a:gd name="connsiteY66" fmla="*/ 70975 h 78764"/>
                <a:gd name="connsiteX67" fmla="*/ 10379 w 128946"/>
                <a:gd name="connsiteY67" fmla="*/ 66142 h 78764"/>
                <a:gd name="connsiteX68" fmla="*/ 12601 w 128946"/>
                <a:gd name="connsiteY68" fmla="*/ 60245 h 78764"/>
                <a:gd name="connsiteX69" fmla="*/ 9248 w 128946"/>
                <a:gd name="connsiteY69" fmla="*/ 56985 h 78764"/>
                <a:gd name="connsiteX70" fmla="*/ 8532 w 128946"/>
                <a:gd name="connsiteY70" fmla="*/ 49295 h 78764"/>
                <a:gd name="connsiteX71" fmla="*/ 683 w 128946"/>
                <a:gd name="connsiteY71" fmla="*/ 44751 h 78764"/>
                <a:gd name="connsiteX0" fmla="*/ 683 w 129208"/>
                <a:gd name="connsiteY0" fmla="*/ 44751 h 78764"/>
                <a:gd name="connsiteX1" fmla="*/ 4206 w 129208"/>
                <a:gd name="connsiteY1" fmla="*/ 40885 h 78764"/>
                <a:gd name="connsiteX2" fmla="*/ 13786 w 129208"/>
                <a:gd name="connsiteY2" fmla="*/ 40814 h 78764"/>
                <a:gd name="connsiteX3" fmla="*/ 17936 w 129208"/>
                <a:gd name="connsiteY3" fmla="*/ 34899 h 78764"/>
                <a:gd name="connsiteX4" fmla="*/ 24349 w 129208"/>
                <a:gd name="connsiteY4" fmla="*/ 33920 h 78764"/>
                <a:gd name="connsiteX5" fmla="*/ 26849 w 129208"/>
                <a:gd name="connsiteY5" fmla="*/ 26814 h 78764"/>
                <a:gd name="connsiteX6" fmla="*/ 27550 w 129208"/>
                <a:gd name="connsiteY6" fmla="*/ 23320 h 78764"/>
                <a:gd name="connsiteX7" fmla="*/ 32552 w 129208"/>
                <a:gd name="connsiteY7" fmla="*/ 19047 h 78764"/>
                <a:gd name="connsiteX8" fmla="*/ 34621 w 129208"/>
                <a:gd name="connsiteY8" fmla="*/ 16380 h 78764"/>
                <a:gd name="connsiteX9" fmla="*/ 34537 w 129208"/>
                <a:gd name="connsiteY9" fmla="*/ 12760 h 78764"/>
                <a:gd name="connsiteX10" fmla="*/ 32166 w 129208"/>
                <a:gd name="connsiteY10" fmla="*/ 8931 h 78764"/>
                <a:gd name="connsiteX11" fmla="*/ 37615 w 129208"/>
                <a:gd name="connsiteY11" fmla="*/ 961 h 78764"/>
                <a:gd name="connsiteX12" fmla="*/ 42426 w 129208"/>
                <a:gd name="connsiteY12" fmla="*/ 4586 h 78764"/>
                <a:gd name="connsiteX13" fmla="*/ 46353 w 129208"/>
                <a:gd name="connsiteY13" fmla="*/ 5122 h 78764"/>
                <a:gd name="connsiteX14" fmla="*/ 49174 w 129208"/>
                <a:gd name="connsiteY14" fmla="*/ 2560 h 78764"/>
                <a:gd name="connsiteX15" fmla="*/ 52072 w 129208"/>
                <a:gd name="connsiteY15" fmla="*/ 4380 h 78764"/>
                <a:gd name="connsiteX16" fmla="*/ 54359 w 129208"/>
                <a:gd name="connsiteY16" fmla="*/ 88 h 78764"/>
                <a:gd name="connsiteX17" fmla="*/ 60139 w 129208"/>
                <a:gd name="connsiteY17" fmla="*/ 1604 h 78764"/>
                <a:gd name="connsiteX18" fmla="*/ 61421 w 129208"/>
                <a:gd name="connsiteY18" fmla="*/ 2950 h 78764"/>
                <a:gd name="connsiteX19" fmla="*/ 56857 w 129208"/>
                <a:gd name="connsiteY19" fmla="*/ 5507 h 78764"/>
                <a:gd name="connsiteX20" fmla="*/ 57342 w 129208"/>
                <a:gd name="connsiteY20" fmla="*/ 7470 h 78764"/>
                <a:gd name="connsiteX21" fmla="*/ 64328 w 129208"/>
                <a:gd name="connsiteY21" fmla="*/ 8203 h 78764"/>
                <a:gd name="connsiteX22" fmla="*/ 68124 w 129208"/>
                <a:gd name="connsiteY22" fmla="*/ 11325 h 78764"/>
                <a:gd name="connsiteX23" fmla="*/ 70992 w 129208"/>
                <a:gd name="connsiteY23" fmla="*/ 11312 h 78764"/>
                <a:gd name="connsiteX24" fmla="*/ 75158 w 129208"/>
                <a:gd name="connsiteY24" fmla="*/ 10930 h 78764"/>
                <a:gd name="connsiteX25" fmla="*/ 77515 w 129208"/>
                <a:gd name="connsiteY25" fmla="*/ 7829 h 78764"/>
                <a:gd name="connsiteX26" fmla="*/ 80307 w 129208"/>
                <a:gd name="connsiteY26" fmla="*/ 6722 h 78764"/>
                <a:gd name="connsiteX27" fmla="*/ 84386 w 129208"/>
                <a:gd name="connsiteY27" fmla="*/ 10078 h 78764"/>
                <a:gd name="connsiteX28" fmla="*/ 93586 w 129208"/>
                <a:gd name="connsiteY28" fmla="*/ 14323 h 78764"/>
                <a:gd name="connsiteX29" fmla="*/ 94137 w 129208"/>
                <a:gd name="connsiteY29" fmla="*/ 17577 h 78764"/>
                <a:gd name="connsiteX30" fmla="*/ 100725 w 129208"/>
                <a:gd name="connsiteY30" fmla="*/ 18416 h 78764"/>
                <a:gd name="connsiteX31" fmla="*/ 98517 w 129208"/>
                <a:gd name="connsiteY31" fmla="*/ 20007 h 78764"/>
                <a:gd name="connsiteX32" fmla="*/ 99563 w 129208"/>
                <a:gd name="connsiteY32" fmla="*/ 22146 h 78764"/>
                <a:gd name="connsiteX33" fmla="*/ 95703 w 129208"/>
                <a:gd name="connsiteY33" fmla="*/ 23966 h 78764"/>
                <a:gd name="connsiteX34" fmla="*/ 91029 w 129208"/>
                <a:gd name="connsiteY34" fmla="*/ 25860 h 78764"/>
                <a:gd name="connsiteX35" fmla="*/ 90270 w 129208"/>
                <a:gd name="connsiteY35" fmla="*/ 28618 h 78764"/>
                <a:gd name="connsiteX36" fmla="*/ 84714 w 129208"/>
                <a:gd name="connsiteY36" fmla="*/ 29486 h 78764"/>
                <a:gd name="connsiteX37" fmla="*/ 81223 w 129208"/>
                <a:gd name="connsiteY37" fmla="*/ 30858 h 78764"/>
                <a:gd name="connsiteX38" fmla="*/ 78683 w 129208"/>
                <a:gd name="connsiteY38" fmla="*/ 28208 h 78764"/>
                <a:gd name="connsiteX39" fmla="*/ 74474 w 129208"/>
                <a:gd name="connsiteY39" fmla="*/ 29864 h 78764"/>
                <a:gd name="connsiteX40" fmla="*/ 72910 w 129208"/>
                <a:gd name="connsiteY40" fmla="*/ 32049 h 78764"/>
                <a:gd name="connsiteX41" fmla="*/ 73999 w 129208"/>
                <a:gd name="connsiteY41" fmla="*/ 33740 h 78764"/>
                <a:gd name="connsiteX42" fmla="*/ 69224 w 129208"/>
                <a:gd name="connsiteY42" fmla="*/ 37602 h 78764"/>
                <a:gd name="connsiteX43" fmla="*/ 72568 w 129208"/>
                <a:gd name="connsiteY43" fmla="*/ 38564 h 78764"/>
                <a:gd name="connsiteX44" fmla="*/ 123773 w 129208"/>
                <a:gd name="connsiteY44" fmla="*/ 27999 h 78764"/>
                <a:gd name="connsiteX45" fmla="*/ 126291 w 129208"/>
                <a:gd name="connsiteY45" fmla="*/ 34366 h 78764"/>
                <a:gd name="connsiteX46" fmla="*/ 111102 w 129208"/>
                <a:gd name="connsiteY46" fmla="*/ 39953 h 78764"/>
                <a:gd name="connsiteX47" fmla="*/ 115562 w 129208"/>
                <a:gd name="connsiteY47" fmla="*/ 42421 h 78764"/>
                <a:gd name="connsiteX48" fmla="*/ 117587 w 129208"/>
                <a:gd name="connsiteY48" fmla="*/ 48950 h 78764"/>
                <a:gd name="connsiteX49" fmla="*/ 108335 w 129208"/>
                <a:gd name="connsiteY49" fmla="*/ 54483 h 78764"/>
                <a:gd name="connsiteX50" fmla="*/ 98585 w 129208"/>
                <a:gd name="connsiteY50" fmla="*/ 57166 h 78764"/>
                <a:gd name="connsiteX51" fmla="*/ 97001 w 129208"/>
                <a:gd name="connsiteY51" fmla="*/ 54244 h 78764"/>
                <a:gd name="connsiteX52" fmla="*/ 87399 w 129208"/>
                <a:gd name="connsiteY52" fmla="*/ 58498 h 78764"/>
                <a:gd name="connsiteX53" fmla="*/ 80726 w 129208"/>
                <a:gd name="connsiteY53" fmla="*/ 58308 h 78764"/>
                <a:gd name="connsiteX54" fmla="*/ 70022 w 129208"/>
                <a:gd name="connsiteY54" fmla="*/ 61217 h 78764"/>
                <a:gd name="connsiteX55" fmla="*/ 62138 w 129208"/>
                <a:gd name="connsiteY55" fmla="*/ 58620 h 78764"/>
                <a:gd name="connsiteX56" fmla="*/ 52584 w 129208"/>
                <a:gd name="connsiteY56" fmla="*/ 63268 h 78764"/>
                <a:gd name="connsiteX57" fmla="*/ 54540 w 129208"/>
                <a:gd name="connsiteY57" fmla="*/ 66340 h 78764"/>
                <a:gd name="connsiteX58" fmla="*/ 48142 w 129208"/>
                <a:gd name="connsiteY58" fmla="*/ 67777 h 78764"/>
                <a:gd name="connsiteX59" fmla="*/ 50077 w 129208"/>
                <a:gd name="connsiteY59" fmla="*/ 73012 h 78764"/>
                <a:gd name="connsiteX60" fmla="*/ 45537 w 129208"/>
                <a:gd name="connsiteY60" fmla="*/ 73265 h 78764"/>
                <a:gd name="connsiteX61" fmla="*/ 41593 w 129208"/>
                <a:gd name="connsiteY61" fmla="*/ 78733 h 78764"/>
                <a:gd name="connsiteX62" fmla="*/ 35254 w 129208"/>
                <a:gd name="connsiteY62" fmla="*/ 75591 h 78764"/>
                <a:gd name="connsiteX63" fmla="*/ 26086 w 129208"/>
                <a:gd name="connsiteY63" fmla="*/ 74768 h 78764"/>
                <a:gd name="connsiteX64" fmla="*/ 20687 w 129208"/>
                <a:gd name="connsiteY64" fmla="*/ 70676 h 78764"/>
                <a:gd name="connsiteX65" fmla="*/ 12996 w 129208"/>
                <a:gd name="connsiteY65" fmla="*/ 70975 h 78764"/>
                <a:gd name="connsiteX66" fmla="*/ 10379 w 129208"/>
                <a:gd name="connsiteY66" fmla="*/ 66142 h 78764"/>
                <a:gd name="connsiteX67" fmla="*/ 12601 w 129208"/>
                <a:gd name="connsiteY67" fmla="*/ 60245 h 78764"/>
                <a:gd name="connsiteX68" fmla="*/ 9248 w 129208"/>
                <a:gd name="connsiteY68" fmla="*/ 56985 h 78764"/>
                <a:gd name="connsiteX69" fmla="*/ 8532 w 129208"/>
                <a:gd name="connsiteY69" fmla="*/ 49295 h 78764"/>
                <a:gd name="connsiteX70" fmla="*/ 683 w 129208"/>
                <a:gd name="connsiteY70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69224 w 129433"/>
                <a:gd name="connsiteY42" fmla="*/ 37602 h 78764"/>
                <a:gd name="connsiteX43" fmla="*/ 123773 w 129433"/>
                <a:gd name="connsiteY43" fmla="*/ 27999 h 78764"/>
                <a:gd name="connsiteX44" fmla="*/ 126291 w 129433"/>
                <a:gd name="connsiteY44" fmla="*/ 34366 h 78764"/>
                <a:gd name="connsiteX45" fmla="*/ 111102 w 129433"/>
                <a:gd name="connsiteY45" fmla="*/ 39953 h 78764"/>
                <a:gd name="connsiteX46" fmla="*/ 115562 w 129433"/>
                <a:gd name="connsiteY46" fmla="*/ 42421 h 78764"/>
                <a:gd name="connsiteX47" fmla="*/ 117587 w 129433"/>
                <a:gd name="connsiteY47" fmla="*/ 48950 h 78764"/>
                <a:gd name="connsiteX48" fmla="*/ 108335 w 129433"/>
                <a:gd name="connsiteY48" fmla="*/ 54483 h 78764"/>
                <a:gd name="connsiteX49" fmla="*/ 98585 w 129433"/>
                <a:gd name="connsiteY49" fmla="*/ 57166 h 78764"/>
                <a:gd name="connsiteX50" fmla="*/ 97001 w 129433"/>
                <a:gd name="connsiteY50" fmla="*/ 54244 h 78764"/>
                <a:gd name="connsiteX51" fmla="*/ 87399 w 129433"/>
                <a:gd name="connsiteY51" fmla="*/ 58498 h 78764"/>
                <a:gd name="connsiteX52" fmla="*/ 80726 w 129433"/>
                <a:gd name="connsiteY52" fmla="*/ 58308 h 78764"/>
                <a:gd name="connsiteX53" fmla="*/ 70022 w 129433"/>
                <a:gd name="connsiteY53" fmla="*/ 61217 h 78764"/>
                <a:gd name="connsiteX54" fmla="*/ 62138 w 129433"/>
                <a:gd name="connsiteY54" fmla="*/ 58620 h 78764"/>
                <a:gd name="connsiteX55" fmla="*/ 52584 w 129433"/>
                <a:gd name="connsiteY55" fmla="*/ 63268 h 78764"/>
                <a:gd name="connsiteX56" fmla="*/ 54540 w 129433"/>
                <a:gd name="connsiteY56" fmla="*/ 66340 h 78764"/>
                <a:gd name="connsiteX57" fmla="*/ 48142 w 129433"/>
                <a:gd name="connsiteY57" fmla="*/ 67777 h 78764"/>
                <a:gd name="connsiteX58" fmla="*/ 50077 w 129433"/>
                <a:gd name="connsiteY58" fmla="*/ 73012 h 78764"/>
                <a:gd name="connsiteX59" fmla="*/ 45537 w 129433"/>
                <a:gd name="connsiteY59" fmla="*/ 73265 h 78764"/>
                <a:gd name="connsiteX60" fmla="*/ 41593 w 129433"/>
                <a:gd name="connsiteY60" fmla="*/ 78733 h 78764"/>
                <a:gd name="connsiteX61" fmla="*/ 35254 w 129433"/>
                <a:gd name="connsiteY61" fmla="*/ 75591 h 78764"/>
                <a:gd name="connsiteX62" fmla="*/ 26086 w 129433"/>
                <a:gd name="connsiteY62" fmla="*/ 74768 h 78764"/>
                <a:gd name="connsiteX63" fmla="*/ 20687 w 129433"/>
                <a:gd name="connsiteY63" fmla="*/ 70676 h 78764"/>
                <a:gd name="connsiteX64" fmla="*/ 12996 w 129433"/>
                <a:gd name="connsiteY64" fmla="*/ 70975 h 78764"/>
                <a:gd name="connsiteX65" fmla="*/ 10379 w 129433"/>
                <a:gd name="connsiteY65" fmla="*/ 66142 h 78764"/>
                <a:gd name="connsiteX66" fmla="*/ 12601 w 129433"/>
                <a:gd name="connsiteY66" fmla="*/ 60245 h 78764"/>
                <a:gd name="connsiteX67" fmla="*/ 9248 w 129433"/>
                <a:gd name="connsiteY67" fmla="*/ 56985 h 78764"/>
                <a:gd name="connsiteX68" fmla="*/ 8532 w 129433"/>
                <a:gd name="connsiteY68" fmla="*/ 49295 h 78764"/>
                <a:gd name="connsiteX69" fmla="*/ 683 w 129433"/>
                <a:gd name="connsiteY69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123773 w 129433"/>
                <a:gd name="connsiteY42" fmla="*/ 27999 h 78764"/>
                <a:gd name="connsiteX43" fmla="*/ 126291 w 129433"/>
                <a:gd name="connsiteY43" fmla="*/ 34366 h 78764"/>
                <a:gd name="connsiteX44" fmla="*/ 111102 w 129433"/>
                <a:gd name="connsiteY44" fmla="*/ 39953 h 78764"/>
                <a:gd name="connsiteX45" fmla="*/ 115562 w 129433"/>
                <a:gd name="connsiteY45" fmla="*/ 42421 h 78764"/>
                <a:gd name="connsiteX46" fmla="*/ 117587 w 129433"/>
                <a:gd name="connsiteY46" fmla="*/ 48950 h 78764"/>
                <a:gd name="connsiteX47" fmla="*/ 108335 w 129433"/>
                <a:gd name="connsiteY47" fmla="*/ 54483 h 78764"/>
                <a:gd name="connsiteX48" fmla="*/ 98585 w 129433"/>
                <a:gd name="connsiteY48" fmla="*/ 57166 h 78764"/>
                <a:gd name="connsiteX49" fmla="*/ 97001 w 129433"/>
                <a:gd name="connsiteY49" fmla="*/ 54244 h 78764"/>
                <a:gd name="connsiteX50" fmla="*/ 87399 w 129433"/>
                <a:gd name="connsiteY50" fmla="*/ 58498 h 78764"/>
                <a:gd name="connsiteX51" fmla="*/ 80726 w 129433"/>
                <a:gd name="connsiteY51" fmla="*/ 58308 h 78764"/>
                <a:gd name="connsiteX52" fmla="*/ 70022 w 129433"/>
                <a:gd name="connsiteY52" fmla="*/ 61217 h 78764"/>
                <a:gd name="connsiteX53" fmla="*/ 62138 w 129433"/>
                <a:gd name="connsiteY53" fmla="*/ 58620 h 78764"/>
                <a:gd name="connsiteX54" fmla="*/ 52584 w 129433"/>
                <a:gd name="connsiteY54" fmla="*/ 63268 h 78764"/>
                <a:gd name="connsiteX55" fmla="*/ 54540 w 129433"/>
                <a:gd name="connsiteY55" fmla="*/ 66340 h 78764"/>
                <a:gd name="connsiteX56" fmla="*/ 48142 w 129433"/>
                <a:gd name="connsiteY56" fmla="*/ 67777 h 78764"/>
                <a:gd name="connsiteX57" fmla="*/ 50077 w 129433"/>
                <a:gd name="connsiteY57" fmla="*/ 73012 h 78764"/>
                <a:gd name="connsiteX58" fmla="*/ 45537 w 129433"/>
                <a:gd name="connsiteY58" fmla="*/ 73265 h 78764"/>
                <a:gd name="connsiteX59" fmla="*/ 41593 w 129433"/>
                <a:gd name="connsiteY59" fmla="*/ 78733 h 78764"/>
                <a:gd name="connsiteX60" fmla="*/ 35254 w 129433"/>
                <a:gd name="connsiteY60" fmla="*/ 75591 h 78764"/>
                <a:gd name="connsiteX61" fmla="*/ 26086 w 129433"/>
                <a:gd name="connsiteY61" fmla="*/ 74768 h 78764"/>
                <a:gd name="connsiteX62" fmla="*/ 20687 w 129433"/>
                <a:gd name="connsiteY62" fmla="*/ 70676 h 78764"/>
                <a:gd name="connsiteX63" fmla="*/ 12996 w 129433"/>
                <a:gd name="connsiteY63" fmla="*/ 70975 h 78764"/>
                <a:gd name="connsiteX64" fmla="*/ 10379 w 129433"/>
                <a:gd name="connsiteY64" fmla="*/ 66142 h 78764"/>
                <a:gd name="connsiteX65" fmla="*/ 12601 w 129433"/>
                <a:gd name="connsiteY65" fmla="*/ 60245 h 78764"/>
                <a:gd name="connsiteX66" fmla="*/ 9248 w 129433"/>
                <a:gd name="connsiteY66" fmla="*/ 56985 h 78764"/>
                <a:gd name="connsiteX67" fmla="*/ 8532 w 129433"/>
                <a:gd name="connsiteY67" fmla="*/ 49295 h 78764"/>
                <a:gd name="connsiteX68" fmla="*/ 683 w 129433"/>
                <a:gd name="connsiteY68" fmla="*/ 44751 h 78764"/>
                <a:gd name="connsiteX0" fmla="*/ 683 w 129185"/>
                <a:gd name="connsiteY0" fmla="*/ 44751 h 78764"/>
                <a:gd name="connsiteX1" fmla="*/ 4206 w 129185"/>
                <a:gd name="connsiteY1" fmla="*/ 40885 h 78764"/>
                <a:gd name="connsiteX2" fmla="*/ 13786 w 129185"/>
                <a:gd name="connsiteY2" fmla="*/ 40814 h 78764"/>
                <a:gd name="connsiteX3" fmla="*/ 17936 w 129185"/>
                <a:gd name="connsiteY3" fmla="*/ 34899 h 78764"/>
                <a:gd name="connsiteX4" fmla="*/ 24349 w 129185"/>
                <a:gd name="connsiteY4" fmla="*/ 33920 h 78764"/>
                <a:gd name="connsiteX5" fmla="*/ 26849 w 129185"/>
                <a:gd name="connsiteY5" fmla="*/ 26814 h 78764"/>
                <a:gd name="connsiteX6" fmla="*/ 27550 w 129185"/>
                <a:gd name="connsiteY6" fmla="*/ 23320 h 78764"/>
                <a:gd name="connsiteX7" fmla="*/ 32552 w 129185"/>
                <a:gd name="connsiteY7" fmla="*/ 19047 h 78764"/>
                <a:gd name="connsiteX8" fmla="*/ 34621 w 129185"/>
                <a:gd name="connsiteY8" fmla="*/ 16380 h 78764"/>
                <a:gd name="connsiteX9" fmla="*/ 34537 w 129185"/>
                <a:gd name="connsiteY9" fmla="*/ 12760 h 78764"/>
                <a:gd name="connsiteX10" fmla="*/ 32166 w 129185"/>
                <a:gd name="connsiteY10" fmla="*/ 8931 h 78764"/>
                <a:gd name="connsiteX11" fmla="*/ 37615 w 129185"/>
                <a:gd name="connsiteY11" fmla="*/ 961 h 78764"/>
                <a:gd name="connsiteX12" fmla="*/ 42426 w 129185"/>
                <a:gd name="connsiteY12" fmla="*/ 4586 h 78764"/>
                <a:gd name="connsiteX13" fmla="*/ 46353 w 129185"/>
                <a:gd name="connsiteY13" fmla="*/ 5122 h 78764"/>
                <a:gd name="connsiteX14" fmla="*/ 49174 w 129185"/>
                <a:gd name="connsiteY14" fmla="*/ 2560 h 78764"/>
                <a:gd name="connsiteX15" fmla="*/ 52072 w 129185"/>
                <a:gd name="connsiteY15" fmla="*/ 4380 h 78764"/>
                <a:gd name="connsiteX16" fmla="*/ 54359 w 129185"/>
                <a:gd name="connsiteY16" fmla="*/ 88 h 78764"/>
                <a:gd name="connsiteX17" fmla="*/ 60139 w 129185"/>
                <a:gd name="connsiteY17" fmla="*/ 1604 h 78764"/>
                <a:gd name="connsiteX18" fmla="*/ 61421 w 129185"/>
                <a:gd name="connsiteY18" fmla="*/ 2950 h 78764"/>
                <a:gd name="connsiteX19" fmla="*/ 56857 w 129185"/>
                <a:gd name="connsiteY19" fmla="*/ 5507 h 78764"/>
                <a:gd name="connsiteX20" fmla="*/ 57342 w 129185"/>
                <a:gd name="connsiteY20" fmla="*/ 7470 h 78764"/>
                <a:gd name="connsiteX21" fmla="*/ 64328 w 129185"/>
                <a:gd name="connsiteY21" fmla="*/ 8203 h 78764"/>
                <a:gd name="connsiteX22" fmla="*/ 68124 w 129185"/>
                <a:gd name="connsiteY22" fmla="*/ 11325 h 78764"/>
                <a:gd name="connsiteX23" fmla="*/ 70992 w 129185"/>
                <a:gd name="connsiteY23" fmla="*/ 11312 h 78764"/>
                <a:gd name="connsiteX24" fmla="*/ 75158 w 129185"/>
                <a:gd name="connsiteY24" fmla="*/ 10930 h 78764"/>
                <a:gd name="connsiteX25" fmla="*/ 77515 w 129185"/>
                <a:gd name="connsiteY25" fmla="*/ 7829 h 78764"/>
                <a:gd name="connsiteX26" fmla="*/ 80307 w 129185"/>
                <a:gd name="connsiteY26" fmla="*/ 6722 h 78764"/>
                <a:gd name="connsiteX27" fmla="*/ 84386 w 129185"/>
                <a:gd name="connsiteY27" fmla="*/ 10078 h 78764"/>
                <a:gd name="connsiteX28" fmla="*/ 93586 w 129185"/>
                <a:gd name="connsiteY28" fmla="*/ 14323 h 78764"/>
                <a:gd name="connsiteX29" fmla="*/ 94137 w 129185"/>
                <a:gd name="connsiteY29" fmla="*/ 17577 h 78764"/>
                <a:gd name="connsiteX30" fmla="*/ 100725 w 129185"/>
                <a:gd name="connsiteY30" fmla="*/ 18416 h 78764"/>
                <a:gd name="connsiteX31" fmla="*/ 98517 w 129185"/>
                <a:gd name="connsiteY31" fmla="*/ 20007 h 78764"/>
                <a:gd name="connsiteX32" fmla="*/ 99563 w 129185"/>
                <a:gd name="connsiteY32" fmla="*/ 22146 h 78764"/>
                <a:gd name="connsiteX33" fmla="*/ 95703 w 129185"/>
                <a:gd name="connsiteY33" fmla="*/ 23966 h 78764"/>
                <a:gd name="connsiteX34" fmla="*/ 91029 w 129185"/>
                <a:gd name="connsiteY34" fmla="*/ 25860 h 78764"/>
                <a:gd name="connsiteX35" fmla="*/ 90270 w 129185"/>
                <a:gd name="connsiteY35" fmla="*/ 28618 h 78764"/>
                <a:gd name="connsiteX36" fmla="*/ 84714 w 129185"/>
                <a:gd name="connsiteY36" fmla="*/ 29486 h 78764"/>
                <a:gd name="connsiteX37" fmla="*/ 81223 w 129185"/>
                <a:gd name="connsiteY37" fmla="*/ 30858 h 78764"/>
                <a:gd name="connsiteX38" fmla="*/ 78683 w 129185"/>
                <a:gd name="connsiteY38" fmla="*/ 28208 h 78764"/>
                <a:gd name="connsiteX39" fmla="*/ 74474 w 129185"/>
                <a:gd name="connsiteY39" fmla="*/ 29864 h 78764"/>
                <a:gd name="connsiteX40" fmla="*/ 72910 w 129185"/>
                <a:gd name="connsiteY40" fmla="*/ 32049 h 78764"/>
                <a:gd name="connsiteX41" fmla="*/ 123773 w 129185"/>
                <a:gd name="connsiteY41" fmla="*/ 27999 h 78764"/>
                <a:gd name="connsiteX42" fmla="*/ 126291 w 129185"/>
                <a:gd name="connsiteY42" fmla="*/ 34366 h 78764"/>
                <a:gd name="connsiteX43" fmla="*/ 111102 w 129185"/>
                <a:gd name="connsiteY43" fmla="*/ 39953 h 78764"/>
                <a:gd name="connsiteX44" fmla="*/ 115562 w 129185"/>
                <a:gd name="connsiteY44" fmla="*/ 42421 h 78764"/>
                <a:gd name="connsiteX45" fmla="*/ 117587 w 129185"/>
                <a:gd name="connsiteY45" fmla="*/ 48950 h 78764"/>
                <a:gd name="connsiteX46" fmla="*/ 108335 w 129185"/>
                <a:gd name="connsiteY46" fmla="*/ 54483 h 78764"/>
                <a:gd name="connsiteX47" fmla="*/ 98585 w 129185"/>
                <a:gd name="connsiteY47" fmla="*/ 57166 h 78764"/>
                <a:gd name="connsiteX48" fmla="*/ 97001 w 129185"/>
                <a:gd name="connsiteY48" fmla="*/ 54244 h 78764"/>
                <a:gd name="connsiteX49" fmla="*/ 87399 w 129185"/>
                <a:gd name="connsiteY49" fmla="*/ 58498 h 78764"/>
                <a:gd name="connsiteX50" fmla="*/ 80726 w 129185"/>
                <a:gd name="connsiteY50" fmla="*/ 58308 h 78764"/>
                <a:gd name="connsiteX51" fmla="*/ 70022 w 129185"/>
                <a:gd name="connsiteY51" fmla="*/ 61217 h 78764"/>
                <a:gd name="connsiteX52" fmla="*/ 62138 w 129185"/>
                <a:gd name="connsiteY52" fmla="*/ 58620 h 78764"/>
                <a:gd name="connsiteX53" fmla="*/ 52584 w 129185"/>
                <a:gd name="connsiteY53" fmla="*/ 63268 h 78764"/>
                <a:gd name="connsiteX54" fmla="*/ 54540 w 129185"/>
                <a:gd name="connsiteY54" fmla="*/ 66340 h 78764"/>
                <a:gd name="connsiteX55" fmla="*/ 48142 w 129185"/>
                <a:gd name="connsiteY55" fmla="*/ 67777 h 78764"/>
                <a:gd name="connsiteX56" fmla="*/ 50077 w 129185"/>
                <a:gd name="connsiteY56" fmla="*/ 73012 h 78764"/>
                <a:gd name="connsiteX57" fmla="*/ 45537 w 129185"/>
                <a:gd name="connsiteY57" fmla="*/ 73265 h 78764"/>
                <a:gd name="connsiteX58" fmla="*/ 41593 w 129185"/>
                <a:gd name="connsiteY58" fmla="*/ 78733 h 78764"/>
                <a:gd name="connsiteX59" fmla="*/ 35254 w 129185"/>
                <a:gd name="connsiteY59" fmla="*/ 75591 h 78764"/>
                <a:gd name="connsiteX60" fmla="*/ 26086 w 129185"/>
                <a:gd name="connsiteY60" fmla="*/ 74768 h 78764"/>
                <a:gd name="connsiteX61" fmla="*/ 20687 w 129185"/>
                <a:gd name="connsiteY61" fmla="*/ 70676 h 78764"/>
                <a:gd name="connsiteX62" fmla="*/ 12996 w 129185"/>
                <a:gd name="connsiteY62" fmla="*/ 70975 h 78764"/>
                <a:gd name="connsiteX63" fmla="*/ 10379 w 129185"/>
                <a:gd name="connsiteY63" fmla="*/ 66142 h 78764"/>
                <a:gd name="connsiteX64" fmla="*/ 12601 w 129185"/>
                <a:gd name="connsiteY64" fmla="*/ 60245 h 78764"/>
                <a:gd name="connsiteX65" fmla="*/ 9248 w 129185"/>
                <a:gd name="connsiteY65" fmla="*/ 56985 h 78764"/>
                <a:gd name="connsiteX66" fmla="*/ 8532 w 129185"/>
                <a:gd name="connsiteY66" fmla="*/ 49295 h 78764"/>
                <a:gd name="connsiteX67" fmla="*/ 683 w 129185"/>
                <a:gd name="connsiteY67" fmla="*/ 44751 h 78764"/>
                <a:gd name="connsiteX0" fmla="*/ 683 w 129081"/>
                <a:gd name="connsiteY0" fmla="*/ 44751 h 78764"/>
                <a:gd name="connsiteX1" fmla="*/ 4206 w 129081"/>
                <a:gd name="connsiteY1" fmla="*/ 40885 h 78764"/>
                <a:gd name="connsiteX2" fmla="*/ 13786 w 129081"/>
                <a:gd name="connsiteY2" fmla="*/ 40814 h 78764"/>
                <a:gd name="connsiteX3" fmla="*/ 17936 w 129081"/>
                <a:gd name="connsiteY3" fmla="*/ 34899 h 78764"/>
                <a:gd name="connsiteX4" fmla="*/ 24349 w 129081"/>
                <a:gd name="connsiteY4" fmla="*/ 33920 h 78764"/>
                <a:gd name="connsiteX5" fmla="*/ 26849 w 129081"/>
                <a:gd name="connsiteY5" fmla="*/ 26814 h 78764"/>
                <a:gd name="connsiteX6" fmla="*/ 27550 w 129081"/>
                <a:gd name="connsiteY6" fmla="*/ 23320 h 78764"/>
                <a:gd name="connsiteX7" fmla="*/ 32552 w 129081"/>
                <a:gd name="connsiteY7" fmla="*/ 19047 h 78764"/>
                <a:gd name="connsiteX8" fmla="*/ 34621 w 129081"/>
                <a:gd name="connsiteY8" fmla="*/ 16380 h 78764"/>
                <a:gd name="connsiteX9" fmla="*/ 34537 w 129081"/>
                <a:gd name="connsiteY9" fmla="*/ 12760 h 78764"/>
                <a:gd name="connsiteX10" fmla="*/ 32166 w 129081"/>
                <a:gd name="connsiteY10" fmla="*/ 8931 h 78764"/>
                <a:gd name="connsiteX11" fmla="*/ 37615 w 129081"/>
                <a:gd name="connsiteY11" fmla="*/ 961 h 78764"/>
                <a:gd name="connsiteX12" fmla="*/ 42426 w 129081"/>
                <a:gd name="connsiteY12" fmla="*/ 4586 h 78764"/>
                <a:gd name="connsiteX13" fmla="*/ 46353 w 129081"/>
                <a:gd name="connsiteY13" fmla="*/ 5122 h 78764"/>
                <a:gd name="connsiteX14" fmla="*/ 49174 w 129081"/>
                <a:gd name="connsiteY14" fmla="*/ 2560 h 78764"/>
                <a:gd name="connsiteX15" fmla="*/ 52072 w 129081"/>
                <a:gd name="connsiteY15" fmla="*/ 4380 h 78764"/>
                <a:gd name="connsiteX16" fmla="*/ 54359 w 129081"/>
                <a:gd name="connsiteY16" fmla="*/ 88 h 78764"/>
                <a:gd name="connsiteX17" fmla="*/ 60139 w 129081"/>
                <a:gd name="connsiteY17" fmla="*/ 1604 h 78764"/>
                <a:gd name="connsiteX18" fmla="*/ 61421 w 129081"/>
                <a:gd name="connsiteY18" fmla="*/ 2950 h 78764"/>
                <a:gd name="connsiteX19" fmla="*/ 56857 w 129081"/>
                <a:gd name="connsiteY19" fmla="*/ 5507 h 78764"/>
                <a:gd name="connsiteX20" fmla="*/ 57342 w 129081"/>
                <a:gd name="connsiteY20" fmla="*/ 7470 h 78764"/>
                <a:gd name="connsiteX21" fmla="*/ 64328 w 129081"/>
                <a:gd name="connsiteY21" fmla="*/ 8203 h 78764"/>
                <a:gd name="connsiteX22" fmla="*/ 68124 w 129081"/>
                <a:gd name="connsiteY22" fmla="*/ 11325 h 78764"/>
                <a:gd name="connsiteX23" fmla="*/ 70992 w 129081"/>
                <a:gd name="connsiteY23" fmla="*/ 11312 h 78764"/>
                <a:gd name="connsiteX24" fmla="*/ 75158 w 129081"/>
                <a:gd name="connsiteY24" fmla="*/ 10930 h 78764"/>
                <a:gd name="connsiteX25" fmla="*/ 77515 w 129081"/>
                <a:gd name="connsiteY25" fmla="*/ 7829 h 78764"/>
                <a:gd name="connsiteX26" fmla="*/ 80307 w 129081"/>
                <a:gd name="connsiteY26" fmla="*/ 6722 h 78764"/>
                <a:gd name="connsiteX27" fmla="*/ 84386 w 129081"/>
                <a:gd name="connsiteY27" fmla="*/ 10078 h 78764"/>
                <a:gd name="connsiteX28" fmla="*/ 93586 w 129081"/>
                <a:gd name="connsiteY28" fmla="*/ 14323 h 78764"/>
                <a:gd name="connsiteX29" fmla="*/ 94137 w 129081"/>
                <a:gd name="connsiteY29" fmla="*/ 17577 h 78764"/>
                <a:gd name="connsiteX30" fmla="*/ 100725 w 129081"/>
                <a:gd name="connsiteY30" fmla="*/ 18416 h 78764"/>
                <a:gd name="connsiteX31" fmla="*/ 98517 w 129081"/>
                <a:gd name="connsiteY31" fmla="*/ 20007 h 78764"/>
                <a:gd name="connsiteX32" fmla="*/ 99563 w 129081"/>
                <a:gd name="connsiteY32" fmla="*/ 22146 h 78764"/>
                <a:gd name="connsiteX33" fmla="*/ 95703 w 129081"/>
                <a:gd name="connsiteY33" fmla="*/ 23966 h 78764"/>
                <a:gd name="connsiteX34" fmla="*/ 91029 w 129081"/>
                <a:gd name="connsiteY34" fmla="*/ 25860 h 78764"/>
                <a:gd name="connsiteX35" fmla="*/ 90270 w 129081"/>
                <a:gd name="connsiteY35" fmla="*/ 28618 h 78764"/>
                <a:gd name="connsiteX36" fmla="*/ 84714 w 129081"/>
                <a:gd name="connsiteY36" fmla="*/ 29486 h 78764"/>
                <a:gd name="connsiteX37" fmla="*/ 81223 w 129081"/>
                <a:gd name="connsiteY37" fmla="*/ 30858 h 78764"/>
                <a:gd name="connsiteX38" fmla="*/ 78683 w 129081"/>
                <a:gd name="connsiteY38" fmla="*/ 28208 h 78764"/>
                <a:gd name="connsiteX39" fmla="*/ 74474 w 129081"/>
                <a:gd name="connsiteY39" fmla="*/ 29864 h 78764"/>
                <a:gd name="connsiteX40" fmla="*/ 123773 w 129081"/>
                <a:gd name="connsiteY40" fmla="*/ 27999 h 78764"/>
                <a:gd name="connsiteX41" fmla="*/ 126291 w 129081"/>
                <a:gd name="connsiteY41" fmla="*/ 34366 h 78764"/>
                <a:gd name="connsiteX42" fmla="*/ 111102 w 129081"/>
                <a:gd name="connsiteY42" fmla="*/ 39953 h 78764"/>
                <a:gd name="connsiteX43" fmla="*/ 115562 w 129081"/>
                <a:gd name="connsiteY43" fmla="*/ 42421 h 78764"/>
                <a:gd name="connsiteX44" fmla="*/ 117587 w 129081"/>
                <a:gd name="connsiteY44" fmla="*/ 48950 h 78764"/>
                <a:gd name="connsiteX45" fmla="*/ 108335 w 129081"/>
                <a:gd name="connsiteY45" fmla="*/ 54483 h 78764"/>
                <a:gd name="connsiteX46" fmla="*/ 98585 w 129081"/>
                <a:gd name="connsiteY46" fmla="*/ 57166 h 78764"/>
                <a:gd name="connsiteX47" fmla="*/ 97001 w 129081"/>
                <a:gd name="connsiteY47" fmla="*/ 54244 h 78764"/>
                <a:gd name="connsiteX48" fmla="*/ 87399 w 129081"/>
                <a:gd name="connsiteY48" fmla="*/ 58498 h 78764"/>
                <a:gd name="connsiteX49" fmla="*/ 80726 w 129081"/>
                <a:gd name="connsiteY49" fmla="*/ 58308 h 78764"/>
                <a:gd name="connsiteX50" fmla="*/ 70022 w 129081"/>
                <a:gd name="connsiteY50" fmla="*/ 61217 h 78764"/>
                <a:gd name="connsiteX51" fmla="*/ 62138 w 129081"/>
                <a:gd name="connsiteY51" fmla="*/ 58620 h 78764"/>
                <a:gd name="connsiteX52" fmla="*/ 52584 w 129081"/>
                <a:gd name="connsiteY52" fmla="*/ 63268 h 78764"/>
                <a:gd name="connsiteX53" fmla="*/ 54540 w 129081"/>
                <a:gd name="connsiteY53" fmla="*/ 66340 h 78764"/>
                <a:gd name="connsiteX54" fmla="*/ 48142 w 129081"/>
                <a:gd name="connsiteY54" fmla="*/ 67777 h 78764"/>
                <a:gd name="connsiteX55" fmla="*/ 50077 w 129081"/>
                <a:gd name="connsiteY55" fmla="*/ 73012 h 78764"/>
                <a:gd name="connsiteX56" fmla="*/ 45537 w 129081"/>
                <a:gd name="connsiteY56" fmla="*/ 73265 h 78764"/>
                <a:gd name="connsiteX57" fmla="*/ 41593 w 129081"/>
                <a:gd name="connsiteY57" fmla="*/ 78733 h 78764"/>
                <a:gd name="connsiteX58" fmla="*/ 35254 w 129081"/>
                <a:gd name="connsiteY58" fmla="*/ 75591 h 78764"/>
                <a:gd name="connsiteX59" fmla="*/ 26086 w 129081"/>
                <a:gd name="connsiteY59" fmla="*/ 74768 h 78764"/>
                <a:gd name="connsiteX60" fmla="*/ 20687 w 129081"/>
                <a:gd name="connsiteY60" fmla="*/ 70676 h 78764"/>
                <a:gd name="connsiteX61" fmla="*/ 12996 w 129081"/>
                <a:gd name="connsiteY61" fmla="*/ 70975 h 78764"/>
                <a:gd name="connsiteX62" fmla="*/ 10379 w 129081"/>
                <a:gd name="connsiteY62" fmla="*/ 66142 h 78764"/>
                <a:gd name="connsiteX63" fmla="*/ 12601 w 129081"/>
                <a:gd name="connsiteY63" fmla="*/ 60245 h 78764"/>
                <a:gd name="connsiteX64" fmla="*/ 9248 w 129081"/>
                <a:gd name="connsiteY64" fmla="*/ 56985 h 78764"/>
                <a:gd name="connsiteX65" fmla="*/ 8532 w 129081"/>
                <a:gd name="connsiteY65" fmla="*/ 49295 h 78764"/>
                <a:gd name="connsiteX66" fmla="*/ 683 w 129081"/>
                <a:gd name="connsiteY66" fmla="*/ 44751 h 78764"/>
                <a:gd name="connsiteX0" fmla="*/ 683 w 128805"/>
                <a:gd name="connsiteY0" fmla="*/ 44751 h 78764"/>
                <a:gd name="connsiteX1" fmla="*/ 4206 w 128805"/>
                <a:gd name="connsiteY1" fmla="*/ 40885 h 78764"/>
                <a:gd name="connsiteX2" fmla="*/ 13786 w 128805"/>
                <a:gd name="connsiteY2" fmla="*/ 40814 h 78764"/>
                <a:gd name="connsiteX3" fmla="*/ 17936 w 128805"/>
                <a:gd name="connsiteY3" fmla="*/ 34899 h 78764"/>
                <a:gd name="connsiteX4" fmla="*/ 24349 w 128805"/>
                <a:gd name="connsiteY4" fmla="*/ 33920 h 78764"/>
                <a:gd name="connsiteX5" fmla="*/ 26849 w 128805"/>
                <a:gd name="connsiteY5" fmla="*/ 26814 h 78764"/>
                <a:gd name="connsiteX6" fmla="*/ 27550 w 128805"/>
                <a:gd name="connsiteY6" fmla="*/ 23320 h 78764"/>
                <a:gd name="connsiteX7" fmla="*/ 32552 w 128805"/>
                <a:gd name="connsiteY7" fmla="*/ 19047 h 78764"/>
                <a:gd name="connsiteX8" fmla="*/ 34621 w 128805"/>
                <a:gd name="connsiteY8" fmla="*/ 16380 h 78764"/>
                <a:gd name="connsiteX9" fmla="*/ 34537 w 128805"/>
                <a:gd name="connsiteY9" fmla="*/ 12760 h 78764"/>
                <a:gd name="connsiteX10" fmla="*/ 32166 w 128805"/>
                <a:gd name="connsiteY10" fmla="*/ 8931 h 78764"/>
                <a:gd name="connsiteX11" fmla="*/ 37615 w 128805"/>
                <a:gd name="connsiteY11" fmla="*/ 961 h 78764"/>
                <a:gd name="connsiteX12" fmla="*/ 42426 w 128805"/>
                <a:gd name="connsiteY12" fmla="*/ 4586 h 78764"/>
                <a:gd name="connsiteX13" fmla="*/ 46353 w 128805"/>
                <a:gd name="connsiteY13" fmla="*/ 5122 h 78764"/>
                <a:gd name="connsiteX14" fmla="*/ 49174 w 128805"/>
                <a:gd name="connsiteY14" fmla="*/ 2560 h 78764"/>
                <a:gd name="connsiteX15" fmla="*/ 52072 w 128805"/>
                <a:gd name="connsiteY15" fmla="*/ 4380 h 78764"/>
                <a:gd name="connsiteX16" fmla="*/ 54359 w 128805"/>
                <a:gd name="connsiteY16" fmla="*/ 88 h 78764"/>
                <a:gd name="connsiteX17" fmla="*/ 60139 w 128805"/>
                <a:gd name="connsiteY17" fmla="*/ 1604 h 78764"/>
                <a:gd name="connsiteX18" fmla="*/ 61421 w 128805"/>
                <a:gd name="connsiteY18" fmla="*/ 2950 h 78764"/>
                <a:gd name="connsiteX19" fmla="*/ 56857 w 128805"/>
                <a:gd name="connsiteY19" fmla="*/ 5507 h 78764"/>
                <a:gd name="connsiteX20" fmla="*/ 57342 w 128805"/>
                <a:gd name="connsiteY20" fmla="*/ 7470 h 78764"/>
                <a:gd name="connsiteX21" fmla="*/ 64328 w 128805"/>
                <a:gd name="connsiteY21" fmla="*/ 8203 h 78764"/>
                <a:gd name="connsiteX22" fmla="*/ 68124 w 128805"/>
                <a:gd name="connsiteY22" fmla="*/ 11325 h 78764"/>
                <a:gd name="connsiteX23" fmla="*/ 70992 w 128805"/>
                <a:gd name="connsiteY23" fmla="*/ 11312 h 78764"/>
                <a:gd name="connsiteX24" fmla="*/ 75158 w 128805"/>
                <a:gd name="connsiteY24" fmla="*/ 10930 h 78764"/>
                <a:gd name="connsiteX25" fmla="*/ 77515 w 128805"/>
                <a:gd name="connsiteY25" fmla="*/ 7829 h 78764"/>
                <a:gd name="connsiteX26" fmla="*/ 80307 w 128805"/>
                <a:gd name="connsiteY26" fmla="*/ 6722 h 78764"/>
                <a:gd name="connsiteX27" fmla="*/ 84386 w 128805"/>
                <a:gd name="connsiteY27" fmla="*/ 10078 h 78764"/>
                <a:gd name="connsiteX28" fmla="*/ 93586 w 128805"/>
                <a:gd name="connsiteY28" fmla="*/ 14323 h 78764"/>
                <a:gd name="connsiteX29" fmla="*/ 94137 w 128805"/>
                <a:gd name="connsiteY29" fmla="*/ 17577 h 78764"/>
                <a:gd name="connsiteX30" fmla="*/ 100725 w 128805"/>
                <a:gd name="connsiteY30" fmla="*/ 18416 h 78764"/>
                <a:gd name="connsiteX31" fmla="*/ 98517 w 128805"/>
                <a:gd name="connsiteY31" fmla="*/ 20007 h 78764"/>
                <a:gd name="connsiteX32" fmla="*/ 99563 w 128805"/>
                <a:gd name="connsiteY32" fmla="*/ 22146 h 78764"/>
                <a:gd name="connsiteX33" fmla="*/ 95703 w 128805"/>
                <a:gd name="connsiteY33" fmla="*/ 23966 h 78764"/>
                <a:gd name="connsiteX34" fmla="*/ 91029 w 128805"/>
                <a:gd name="connsiteY34" fmla="*/ 25860 h 78764"/>
                <a:gd name="connsiteX35" fmla="*/ 90270 w 128805"/>
                <a:gd name="connsiteY35" fmla="*/ 28618 h 78764"/>
                <a:gd name="connsiteX36" fmla="*/ 84714 w 128805"/>
                <a:gd name="connsiteY36" fmla="*/ 29486 h 78764"/>
                <a:gd name="connsiteX37" fmla="*/ 81223 w 128805"/>
                <a:gd name="connsiteY37" fmla="*/ 30858 h 78764"/>
                <a:gd name="connsiteX38" fmla="*/ 78683 w 128805"/>
                <a:gd name="connsiteY38" fmla="*/ 28208 h 78764"/>
                <a:gd name="connsiteX39" fmla="*/ 123773 w 128805"/>
                <a:gd name="connsiteY39" fmla="*/ 27999 h 78764"/>
                <a:gd name="connsiteX40" fmla="*/ 126291 w 128805"/>
                <a:gd name="connsiteY40" fmla="*/ 34366 h 78764"/>
                <a:gd name="connsiteX41" fmla="*/ 111102 w 128805"/>
                <a:gd name="connsiteY41" fmla="*/ 39953 h 78764"/>
                <a:gd name="connsiteX42" fmla="*/ 115562 w 128805"/>
                <a:gd name="connsiteY42" fmla="*/ 42421 h 78764"/>
                <a:gd name="connsiteX43" fmla="*/ 117587 w 128805"/>
                <a:gd name="connsiteY43" fmla="*/ 48950 h 78764"/>
                <a:gd name="connsiteX44" fmla="*/ 108335 w 128805"/>
                <a:gd name="connsiteY44" fmla="*/ 54483 h 78764"/>
                <a:gd name="connsiteX45" fmla="*/ 98585 w 128805"/>
                <a:gd name="connsiteY45" fmla="*/ 57166 h 78764"/>
                <a:gd name="connsiteX46" fmla="*/ 97001 w 128805"/>
                <a:gd name="connsiteY46" fmla="*/ 54244 h 78764"/>
                <a:gd name="connsiteX47" fmla="*/ 87399 w 128805"/>
                <a:gd name="connsiteY47" fmla="*/ 58498 h 78764"/>
                <a:gd name="connsiteX48" fmla="*/ 80726 w 128805"/>
                <a:gd name="connsiteY48" fmla="*/ 58308 h 78764"/>
                <a:gd name="connsiteX49" fmla="*/ 70022 w 128805"/>
                <a:gd name="connsiteY49" fmla="*/ 61217 h 78764"/>
                <a:gd name="connsiteX50" fmla="*/ 62138 w 128805"/>
                <a:gd name="connsiteY50" fmla="*/ 58620 h 78764"/>
                <a:gd name="connsiteX51" fmla="*/ 52584 w 128805"/>
                <a:gd name="connsiteY51" fmla="*/ 63268 h 78764"/>
                <a:gd name="connsiteX52" fmla="*/ 54540 w 128805"/>
                <a:gd name="connsiteY52" fmla="*/ 66340 h 78764"/>
                <a:gd name="connsiteX53" fmla="*/ 48142 w 128805"/>
                <a:gd name="connsiteY53" fmla="*/ 67777 h 78764"/>
                <a:gd name="connsiteX54" fmla="*/ 50077 w 128805"/>
                <a:gd name="connsiteY54" fmla="*/ 73012 h 78764"/>
                <a:gd name="connsiteX55" fmla="*/ 45537 w 128805"/>
                <a:gd name="connsiteY55" fmla="*/ 73265 h 78764"/>
                <a:gd name="connsiteX56" fmla="*/ 41593 w 128805"/>
                <a:gd name="connsiteY56" fmla="*/ 78733 h 78764"/>
                <a:gd name="connsiteX57" fmla="*/ 35254 w 128805"/>
                <a:gd name="connsiteY57" fmla="*/ 75591 h 78764"/>
                <a:gd name="connsiteX58" fmla="*/ 26086 w 128805"/>
                <a:gd name="connsiteY58" fmla="*/ 74768 h 78764"/>
                <a:gd name="connsiteX59" fmla="*/ 20687 w 128805"/>
                <a:gd name="connsiteY59" fmla="*/ 70676 h 78764"/>
                <a:gd name="connsiteX60" fmla="*/ 12996 w 128805"/>
                <a:gd name="connsiteY60" fmla="*/ 70975 h 78764"/>
                <a:gd name="connsiteX61" fmla="*/ 10379 w 128805"/>
                <a:gd name="connsiteY61" fmla="*/ 66142 h 78764"/>
                <a:gd name="connsiteX62" fmla="*/ 12601 w 128805"/>
                <a:gd name="connsiteY62" fmla="*/ 60245 h 78764"/>
                <a:gd name="connsiteX63" fmla="*/ 9248 w 128805"/>
                <a:gd name="connsiteY63" fmla="*/ 56985 h 78764"/>
                <a:gd name="connsiteX64" fmla="*/ 8532 w 128805"/>
                <a:gd name="connsiteY64" fmla="*/ 49295 h 78764"/>
                <a:gd name="connsiteX65" fmla="*/ 683 w 128805"/>
                <a:gd name="connsiteY65" fmla="*/ 44751 h 78764"/>
                <a:gd name="connsiteX0" fmla="*/ 683 w 128641"/>
                <a:gd name="connsiteY0" fmla="*/ 44751 h 78764"/>
                <a:gd name="connsiteX1" fmla="*/ 4206 w 128641"/>
                <a:gd name="connsiteY1" fmla="*/ 40885 h 78764"/>
                <a:gd name="connsiteX2" fmla="*/ 13786 w 128641"/>
                <a:gd name="connsiteY2" fmla="*/ 40814 h 78764"/>
                <a:gd name="connsiteX3" fmla="*/ 17936 w 128641"/>
                <a:gd name="connsiteY3" fmla="*/ 34899 h 78764"/>
                <a:gd name="connsiteX4" fmla="*/ 24349 w 128641"/>
                <a:gd name="connsiteY4" fmla="*/ 33920 h 78764"/>
                <a:gd name="connsiteX5" fmla="*/ 26849 w 128641"/>
                <a:gd name="connsiteY5" fmla="*/ 26814 h 78764"/>
                <a:gd name="connsiteX6" fmla="*/ 27550 w 128641"/>
                <a:gd name="connsiteY6" fmla="*/ 23320 h 78764"/>
                <a:gd name="connsiteX7" fmla="*/ 32552 w 128641"/>
                <a:gd name="connsiteY7" fmla="*/ 19047 h 78764"/>
                <a:gd name="connsiteX8" fmla="*/ 34621 w 128641"/>
                <a:gd name="connsiteY8" fmla="*/ 16380 h 78764"/>
                <a:gd name="connsiteX9" fmla="*/ 34537 w 128641"/>
                <a:gd name="connsiteY9" fmla="*/ 12760 h 78764"/>
                <a:gd name="connsiteX10" fmla="*/ 32166 w 128641"/>
                <a:gd name="connsiteY10" fmla="*/ 8931 h 78764"/>
                <a:gd name="connsiteX11" fmla="*/ 37615 w 128641"/>
                <a:gd name="connsiteY11" fmla="*/ 961 h 78764"/>
                <a:gd name="connsiteX12" fmla="*/ 42426 w 128641"/>
                <a:gd name="connsiteY12" fmla="*/ 4586 h 78764"/>
                <a:gd name="connsiteX13" fmla="*/ 46353 w 128641"/>
                <a:gd name="connsiteY13" fmla="*/ 5122 h 78764"/>
                <a:gd name="connsiteX14" fmla="*/ 49174 w 128641"/>
                <a:gd name="connsiteY14" fmla="*/ 2560 h 78764"/>
                <a:gd name="connsiteX15" fmla="*/ 52072 w 128641"/>
                <a:gd name="connsiteY15" fmla="*/ 4380 h 78764"/>
                <a:gd name="connsiteX16" fmla="*/ 54359 w 128641"/>
                <a:gd name="connsiteY16" fmla="*/ 88 h 78764"/>
                <a:gd name="connsiteX17" fmla="*/ 60139 w 128641"/>
                <a:gd name="connsiteY17" fmla="*/ 1604 h 78764"/>
                <a:gd name="connsiteX18" fmla="*/ 61421 w 128641"/>
                <a:gd name="connsiteY18" fmla="*/ 2950 h 78764"/>
                <a:gd name="connsiteX19" fmla="*/ 56857 w 128641"/>
                <a:gd name="connsiteY19" fmla="*/ 5507 h 78764"/>
                <a:gd name="connsiteX20" fmla="*/ 57342 w 128641"/>
                <a:gd name="connsiteY20" fmla="*/ 7470 h 78764"/>
                <a:gd name="connsiteX21" fmla="*/ 64328 w 128641"/>
                <a:gd name="connsiteY21" fmla="*/ 8203 h 78764"/>
                <a:gd name="connsiteX22" fmla="*/ 68124 w 128641"/>
                <a:gd name="connsiteY22" fmla="*/ 11325 h 78764"/>
                <a:gd name="connsiteX23" fmla="*/ 70992 w 128641"/>
                <a:gd name="connsiteY23" fmla="*/ 11312 h 78764"/>
                <a:gd name="connsiteX24" fmla="*/ 75158 w 128641"/>
                <a:gd name="connsiteY24" fmla="*/ 10930 h 78764"/>
                <a:gd name="connsiteX25" fmla="*/ 77515 w 128641"/>
                <a:gd name="connsiteY25" fmla="*/ 7829 h 78764"/>
                <a:gd name="connsiteX26" fmla="*/ 80307 w 128641"/>
                <a:gd name="connsiteY26" fmla="*/ 6722 h 78764"/>
                <a:gd name="connsiteX27" fmla="*/ 84386 w 128641"/>
                <a:gd name="connsiteY27" fmla="*/ 10078 h 78764"/>
                <a:gd name="connsiteX28" fmla="*/ 93586 w 128641"/>
                <a:gd name="connsiteY28" fmla="*/ 14323 h 78764"/>
                <a:gd name="connsiteX29" fmla="*/ 94137 w 128641"/>
                <a:gd name="connsiteY29" fmla="*/ 17577 h 78764"/>
                <a:gd name="connsiteX30" fmla="*/ 100725 w 128641"/>
                <a:gd name="connsiteY30" fmla="*/ 18416 h 78764"/>
                <a:gd name="connsiteX31" fmla="*/ 98517 w 128641"/>
                <a:gd name="connsiteY31" fmla="*/ 20007 h 78764"/>
                <a:gd name="connsiteX32" fmla="*/ 99563 w 128641"/>
                <a:gd name="connsiteY32" fmla="*/ 22146 h 78764"/>
                <a:gd name="connsiteX33" fmla="*/ 95703 w 128641"/>
                <a:gd name="connsiteY33" fmla="*/ 23966 h 78764"/>
                <a:gd name="connsiteX34" fmla="*/ 91029 w 128641"/>
                <a:gd name="connsiteY34" fmla="*/ 25860 h 78764"/>
                <a:gd name="connsiteX35" fmla="*/ 90270 w 128641"/>
                <a:gd name="connsiteY35" fmla="*/ 28618 h 78764"/>
                <a:gd name="connsiteX36" fmla="*/ 84714 w 128641"/>
                <a:gd name="connsiteY36" fmla="*/ 29486 h 78764"/>
                <a:gd name="connsiteX37" fmla="*/ 81223 w 128641"/>
                <a:gd name="connsiteY37" fmla="*/ 30858 h 78764"/>
                <a:gd name="connsiteX38" fmla="*/ 123773 w 128641"/>
                <a:gd name="connsiteY38" fmla="*/ 27999 h 78764"/>
                <a:gd name="connsiteX39" fmla="*/ 126291 w 128641"/>
                <a:gd name="connsiteY39" fmla="*/ 34366 h 78764"/>
                <a:gd name="connsiteX40" fmla="*/ 111102 w 128641"/>
                <a:gd name="connsiteY40" fmla="*/ 39953 h 78764"/>
                <a:gd name="connsiteX41" fmla="*/ 115562 w 128641"/>
                <a:gd name="connsiteY41" fmla="*/ 42421 h 78764"/>
                <a:gd name="connsiteX42" fmla="*/ 117587 w 128641"/>
                <a:gd name="connsiteY42" fmla="*/ 48950 h 78764"/>
                <a:gd name="connsiteX43" fmla="*/ 108335 w 128641"/>
                <a:gd name="connsiteY43" fmla="*/ 54483 h 78764"/>
                <a:gd name="connsiteX44" fmla="*/ 98585 w 128641"/>
                <a:gd name="connsiteY44" fmla="*/ 57166 h 78764"/>
                <a:gd name="connsiteX45" fmla="*/ 97001 w 128641"/>
                <a:gd name="connsiteY45" fmla="*/ 54244 h 78764"/>
                <a:gd name="connsiteX46" fmla="*/ 87399 w 128641"/>
                <a:gd name="connsiteY46" fmla="*/ 58498 h 78764"/>
                <a:gd name="connsiteX47" fmla="*/ 80726 w 128641"/>
                <a:gd name="connsiteY47" fmla="*/ 58308 h 78764"/>
                <a:gd name="connsiteX48" fmla="*/ 70022 w 128641"/>
                <a:gd name="connsiteY48" fmla="*/ 61217 h 78764"/>
                <a:gd name="connsiteX49" fmla="*/ 62138 w 128641"/>
                <a:gd name="connsiteY49" fmla="*/ 58620 h 78764"/>
                <a:gd name="connsiteX50" fmla="*/ 52584 w 128641"/>
                <a:gd name="connsiteY50" fmla="*/ 63268 h 78764"/>
                <a:gd name="connsiteX51" fmla="*/ 54540 w 128641"/>
                <a:gd name="connsiteY51" fmla="*/ 66340 h 78764"/>
                <a:gd name="connsiteX52" fmla="*/ 48142 w 128641"/>
                <a:gd name="connsiteY52" fmla="*/ 67777 h 78764"/>
                <a:gd name="connsiteX53" fmla="*/ 50077 w 128641"/>
                <a:gd name="connsiteY53" fmla="*/ 73012 h 78764"/>
                <a:gd name="connsiteX54" fmla="*/ 45537 w 128641"/>
                <a:gd name="connsiteY54" fmla="*/ 73265 h 78764"/>
                <a:gd name="connsiteX55" fmla="*/ 41593 w 128641"/>
                <a:gd name="connsiteY55" fmla="*/ 78733 h 78764"/>
                <a:gd name="connsiteX56" fmla="*/ 35254 w 128641"/>
                <a:gd name="connsiteY56" fmla="*/ 75591 h 78764"/>
                <a:gd name="connsiteX57" fmla="*/ 26086 w 128641"/>
                <a:gd name="connsiteY57" fmla="*/ 74768 h 78764"/>
                <a:gd name="connsiteX58" fmla="*/ 20687 w 128641"/>
                <a:gd name="connsiteY58" fmla="*/ 70676 h 78764"/>
                <a:gd name="connsiteX59" fmla="*/ 12996 w 128641"/>
                <a:gd name="connsiteY59" fmla="*/ 70975 h 78764"/>
                <a:gd name="connsiteX60" fmla="*/ 10379 w 128641"/>
                <a:gd name="connsiteY60" fmla="*/ 66142 h 78764"/>
                <a:gd name="connsiteX61" fmla="*/ 12601 w 128641"/>
                <a:gd name="connsiteY61" fmla="*/ 60245 h 78764"/>
                <a:gd name="connsiteX62" fmla="*/ 9248 w 128641"/>
                <a:gd name="connsiteY62" fmla="*/ 56985 h 78764"/>
                <a:gd name="connsiteX63" fmla="*/ 8532 w 128641"/>
                <a:gd name="connsiteY63" fmla="*/ 49295 h 78764"/>
                <a:gd name="connsiteX64" fmla="*/ 683 w 128641"/>
                <a:gd name="connsiteY64" fmla="*/ 44751 h 78764"/>
                <a:gd name="connsiteX0" fmla="*/ 683 w 128423"/>
                <a:gd name="connsiteY0" fmla="*/ 44751 h 78764"/>
                <a:gd name="connsiteX1" fmla="*/ 4206 w 128423"/>
                <a:gd name="connsiteY1" fmla="*/ 40885 h 78764"/>
                <a:gd name="connsiteX2" fmla="*/ 13786 w 128423"/>
                <a:gd name="connsiteY2" fmla="*/ 40814 h 78764"/>
                <a:gd name="connsiteX3" fmla="*/ 17936 w 128423"/>
                <a:gd name="connsiteY3" fmla="*/ 34899 h 78764"/>
                <a:gd name="connsiteX4" fmla="*/ 24349 w 128423"/>
                <a:gd name="connsiteY4" fmla="*/ 33920 h 78764"/>
                <a:gd name="connsiteX5" fmla="*/ 26849 w 128423"/>
                <a:gd name="connsiteY5" fmla="*/ 26814 h 78764"/>
                <a:gd name="connsiteX6" fmla="*/ 27550 w 128423"/>
                <a:gd name="connsiteY6" fmla="*/ 23320 h 78764"/>
                <a:gd name="connsiteX7" fmla="*/ 32552 w 128423"/>
                <a:gd name="connsiteY7" fmla="*/ 19047 h 78764"/>
                <a:gd name="connsiteX8" fmla="*/ 34621 w 128423"/>
                <a:gd name="connsiteY8" fmla="*/ 16380 h 78764"/>
                <a:gd name="connsiteX9" fmla="*/ 34537 w 128423"/>
                <a:gd name="connsiteY9" fmla="*/ 12760 h 78764"/>
                <a:gd name="connsiteX10" fmla="*/ 32166 w 128423"/>
                <a:gd name="connsiteY10" fmla="*/ 8931 h 78764"/>
                <a:gd name="connsiteX11" fmla="*/ 37615 w 128423"/>
                <a:gd name="connsiteY11" fmla="*/ 961 h 78764"/>
                <a:gd name="connsiteX12" fmla="*/ 42426 w 128423"/>
                <a:gd name="connsiteY12" fmla="*/ 4586 h 78764"/>
                <a:gd name="connsiteX13" fmla="*/ 46353 w 128423"/>
                <a:gd name="connsiteY13" fmla="*/ 5122 h 78764"/>
                <a:gd name="connsiteX14" fmla="*/ 49174 w 128423"/>
                <a:gd name="connsiteY14" fmla="*/ 2560 h 78764"/>
                <a:gd name="connsiteX15" fmla="*/ 52072 w 128423"/>
                <a:gd name="connsiteY15" fmla="*/ 4380 h 78764"/>
                <a:gd name="connsiteX16" fmla="*/ 54359 w 128423"/>
                <a:gd name="connsiteY16" fmla="*/ 88 h 78764"/>
                <a:gd name="connsiteX17" fmla="*/ 60139 w 128423"/>
                <a:gd name="connsiteY17" fmla="*/ 1604 h 78764"/>
                <a:gd name="connsiteX18" fmla="*/ 61421 w 128423"/>
                <a:gd name="connsiteY18" fmla="*/ 2950 h 78764"/>
                <a:gd name="connsiteX19" fmla="*/ 56857 w 128423"/>
                <a:gd name="connsiteY19" fmla="*/ 5507 h 78764"/>
                <a:gd name="connsiteX20" fmla="*/ 57342 w 128423"/>
                <a:gd name="connsiteY20" fmla="*/ 7470 h 78764"/>
                <a:gd name="connsiteX21" fmla="*/ 64328 w 128423"/>
                <a:gd name="connsiteY21" fmla="*/ 8203 h 78764"/>
                <a:gd name="connsiteX22" fmla="*/ 68124 w 128423"/>
                <a:gd name="connsiteY22" fmla="*/ 11325 h 78764"/>
                <a:gd name="connsiteX23" fmla="*/ 70992 w 128423"/>
                <a:gd name="connsiteY23" fmla="*/ 11312 h 78764"/>
                <a:gd name="connsiteX24" fmla="*/ 75158 w 128423"/>
                <a:gd name="connsiteY24" fmla="*/ 10930 h 78764"/>
                <a:gd name="connsiteX25" fmla="*/ 77515 w 128423"/>
                <a:gd name="connsiteY25" fmla="*/ 7829 h 78764"/>
                <a:gd name="connsiteX26" fmla="*/ 80307 w 128423"/>
                <a:gd name="connsiteY26" fmla="*/ 6722 h 78764"/>
                <a:gd name="connsiteX27" fmla="*/ 84386 w 128423"/>
                <a:gd name="connsiteY27" fmla="*/ 10078 h 78764"/>
                <a:gd name="connsiteX28" fmla="*/ 93586 w 128423"/>
                <a:gd name="connsiteY28" fmla="*/ 14323 h 78764"/>
                <a:gd name="connsiteX29" fmla="*/ 94137 w 128423"/>
                <a:gd name="connsiteY29" fmla="*/ 17577 h 78764"/>
                <a:gd name="connsiteX30" fmla="*/ 100725 w 128423"/>
                <a:gd name="connsiteY30" fmla="*/ 18416 h 78764"/>
                <a:gd name="connsiteX31" fmla="*/ 98517 w 128423"/>
                <a:gd name="connsiteY31" fmla="*/ 20007 h 78764"/>
                <a:gd name="connsiteX32" fmla="*/ 99563 w 128423"/>
                <a:gd name="connsiteY32" fmla="*/ 22146 h 78764"/>
                <a:gd name="connsiteX33" fmla="*/ 95703 w 128423"/>
                <a:gd name="connsiteY33" fmla="*/ 23966 h 78764"/>
                <a:gd name="connsiteX34" fmla="*/ 91029 w 128423"/>
                <a:gd name="connsiteY34" fmla="*/ 25860 h 78764"/>
                <a:gd name="connsiteX35" fmla="*/ 90270 w 128423"/>
                <a:gd name="connsiteY35" fmla="*/ 28618 h 78764"/>
                <a:gd name="connsiteX36" fmla="*/ 84714 w 128423"/>
                <a:gd name="connsiteY36" fmla="*/ 29486 h 78764"/>
                <a:gd name="connsiteX37" fmla="*/ 123773 w 128423"/>
                <a:gd name="connsiteY37" fmla="*/ 27999 h 78764"/>
                <a:gd name="connsiteX38" fmla="*/ 126291 w 128423"/>
                <a:gd name="connsiteY38" fmla="*/ 34366 h 78764"/>
                <a:gd name="connsiteX39" fmla="*/ 111102 w 128423"/>
                <a:gd name="connsiteY39" fmla="*/ 39953 h 78764"/>
                <a:gd name="connsiteX40" fmla="*/ 115562 w 128423"/>
                <a:gd name="connsiteY40" fmla="*/ 42421 h 78764"/>
                <a:gd name="connsiteX41" fmla="*/ 117587 w 128423"/>
                <a:gd name="connsiteY41" fmla="*/ 48950 h 78764"/>
                <a:gd name="connsiteX42" fmla="*/ 108335 w 128423"/>
                <a:gd name="connsiteY42" fmla="*/ 54483 h 78764"/>
                <a:gd name="connsiteX43" fmla="*/ 98585 w 128423"/>
                <a:gd name="connsiteY43" fmla="*/ 57166 h 78764"/>
                <a:gd name="connsiteX44" fmla="*/ 97001 w 128423"/>
                <a:gd name="connsiteY44" fmla="*/ 54244 h 78764"/>
                <a:gd name="connsiteX45" fmla="*/ 87399 w 128423"/>
                <a:gd name="connsiteY45" fmla="*/ 58498 h 78764"/>
                <a:gd name="connsiteX46" fmla="*/ 80726 w 128423"/>
                <a:gd name="connsiteY46" fmla="*/ 58308 h 78764"/>
                <a:gd name="connsiteX47" fmla="*/ 70022 w 128423"/>
                <a:gd name="connsiteY47" fmla="*/ 61217 h 78764"/>
                <a:gd name="connsiteX48" fmla="*/ 62138 w 128423"/>
                <a:gd name="connsiteY48" fmla="*/ 58620 h 78764"/>
                <a:gd name="connsiteX49" fmla="*/ 52584 w 128423"/>
                <a:gd name="connsiteY49" fmla="*/ 63268 h 78764"/>
                <a:gd name="connsiteX50" fmla="*/ 54540 w 128423"/>
                <a:gd name="connsiteY50" fmla="*/ 66340 h 78764"/>
                <a:gd name="connsiteX51" fmla="*/ 48142 w 128423"/>
                <a:gd name="connsiteY51" fmla="*/ 67777 h 78764"/>
                <a:gd name="connsiteX52" fmla="*/ 50077 w 128423"/>
                <a:gd name="connsiteY52" fmla="*/ 73012 h 78764"/>
                <a:gd name="connsiteX53" fmla="*/ 45537 w 128423"/>
                <a:gd name="connsiteY53" fmla="*/ 73265 h 78764"/>
                <a:gd name="connsiteX54" fmla="*/ 41593 w 128423"/>
                <a:gd name="connsiteY54" fmla="*/ 78733 h 78764"/>
                <a:gd name="connsiteX55" fmla="*/ 35254 w 128423"/>
                <a:gd name="connsiteY55" fmla="*/ 75591 h 78764"/>
                <a:gd name="connsiteX56" fmla="*/ 26086 w 128423"/>
                <a:gd name="connsiteY56" fmla="*/ 74768 h 78764"/>
                <a:gd name="connsiteX57" fmla="*/ 20687 w 128423"/>
                <a:gd name="connsiteY57" fmla="*/ 70676 h 78764"/>
                <a:gd name="connsiteX58" fmla="*/ 12996 w 128423"/>
                <a:gd name="connsiteY58" fmla="*/ 70975 h 78764"/>
                <a:gd name="connsiteX59" fmla="*/ 10379 w 128423"/>
                <a:gd name="connsiteY59" fmla="*/ 66142 h 78764"/>
                <a:gd name="connsiteX60" fmla="*/ 12601 w 128423"/>
                <a:gd name="connsiteY60" fmla="*/ 60245 h 78764"/>
                <a:gd name="connsiteX61" fmla="*/ 9248 w 128423"/>
                <a:gd name="connsiteY61" fmla="*/ 56985 h 78764"/>
                <a:gd name="connsiteX62" fmla="*/ 8532 w 128423"/>
                <a:gd name="connsiteY62" fmla="*/ 49295 h 78764"/>
                <a:gd name="connsiteX63" fmla="*/ 683 w 128423"/>
                <a:gd name="connsiteY63" fmla="*/ 44751 h 78764"/>
                <a:gd name="connsiteX0" fmla="*/ 683 w 128090"/>
                <a:gd name="connsiteY0" fmla="*/ 44751 h 78764"/>
                <a:gd name="connsiteX1" fmla="*/ 4206 w 128090"/>
                <a:gd name="connsiteY1" fmla="*/ 40885 h 78764"/>
                <a:gd name="connsiteX2" fmla="*/ 13786 w 128090"/>
                <a:gd name="connsiteY2" fmla="*/ 40814 h 78764"/>
                <a:gd name="connsiteX3" fmla="*/ 17936 w 128090"/>
                <a:gd name="connsiteY3" fmla="*/ 34899 h 78764"/>
                <a:gd name="connsiteX4" fmla="*/ 24349 w 128090"/>
                <a:gd name="connsiteY4" fmla="*/ 33920 h 78764"/>
                <a:gd name="connsiteX5" fmla="*/ 26849 w 128090"/>
                <a:gd name="connsiteY5" fmla="*/ 26814 h 78764"/>
                <a:gd name="connsiteX6" fmla="*/ 27550 w 128090"/>
                <a:gd name="connsiteY6" fmla="*/ 23320 h 78764"/>
                <a:gd name="connsiteX7" fmla="*/ 32552 w 128090"/>
                <a:gd name="connsiteY7" fmla="*/ 19047 h 78764"/>
                <a:gd name="connsiteX8" fmla="*/ 34621 w 128090"/>
                <a:gd name="connsiteY8" fmla="*/ 16380 h 78764"/>
                <a:gd name="connsiteX9" fmla="*/ 34537 w 128090"/>
                <a:gd name="connsiteY9" fmla="*/ 12760 h 78764"/>
                <a:gd name="connsiteX10" fmla="*/ 32166 w 128090"/>
                <a:gd name="connsiteY10" fmla="*/ 8931 h 78764"/>
                <a:gd name="connsiteX11" fmla="*/ 37615 w 128090"/>
                <a:gd name="connsiteY11" fmla="*/ 961 h 78764"/>
                <a:gd name="connsiteX12" fmla="*/ 42426 w 128090"/>
                <a:gd name="connsiteY12" fmla="*/ 4586 h 78764"/>
                <a:gd name="connsiteX13" fmla="*/ 46353 w 128090"/>
                <a:gd name="connsiteY13" fmla="*/ 5122 h 78764"/>
                <a:gd name="connsiteX14" fmla="*/ 49174 w 128090"/>
                <a:gd name="connsiteY14" fmla="*/ 2560 h 78764"/>
                <a:gd name="connsiteX15" fmla="*/ 52072 w 128090"/>
                <a:gd name="connsiteY15" fmla="*/ 4380 h 78764"/>
                <a:gd name="connsiteX16" fmla="*/ 54359 w 128090"/>
                <a:gd name="connsiteY16" fmla="*/ 88 h 78764"/>
                <a:gd name="connsiteX17" fmla="*/ 60139 w 128090"/>
                <a:gd name="connsiteY17" fmla="*/ 1604 h 78764"/>
                <a:gd name="connsiteX18" fmla="*/ 61421 w 128090"/>
                <a:gd name="connsiteY18" fmla="*/ 2950 h 78764"/>
                <a:gd name="connsiteX19" fmla="*/ 56857 w 128090"/>
                <a:gd name="connsiteY19" fmla="*/ 5507 h 78764"/>
                <a:gd name="connsiteX20" fmla="*/ 57342 w 128090"/>
                <a:gd name="connsiteY20" fmla="*/ 7470 h 78764"/>
                <a:gd name="connsiteX21" fmla="*/ 64328 w 128090"/>
                <a:gd name="connsiteY21" fmla="*/ 8203 h 78764"/>
                <a:gd name="connsiteX22" fmla="*/ 68124 w 128090"/>
                <a:gd name="connsiteY22" fmla="*/ 11325 h 78764"/>
                <a:gd name="connsiteX23" fmla="*/ 70992 w 128090"/>
                <a:gd name="connsiteY23" fmla="*/ 11312 h 78764"/>
                <a:gd name="connsiteX24" fmla="*/ 75158 w 128090"/>
                <a:gd name="connsiteY24" fmla="*/ 10930 h 78764"/>
                <a:gd name="connsiteX25" fmla="*/ 77515 w 128090"/>
                <a:gd name="connsiteY25" fmla="*/ 7829 h 78764"/>
                <a:gd name="connsiteX26" fmla="*/ 80307 w 128090"/>
                <a:gd name="connsiteY26" fmla="*/ 6722 h 78764"/>
                <a:gd name="connsiteX27" fmla="*/ 84386 w 128090"/>
                <a:gd name="connsiteY27" fmla="*/ 10078 h 78764"/>
                <a:gd name="connsiteX28" fmla="*/ 93586 w 128090"/>
                <a:gd name="connsiteY28" fmla="*/ 14323 h 78764"/>
                <a:gd name="connsiteX29" fmla="*/ 94137 w 128090"/>
                <a:gd name="connsiteY29" fmla="*/ 17577 h 78764"/>
                <a:gd name="connsiteX30" fmla="*/ 100725 w 128090"/>
                <a:gd name="connsiteY30" fmla="*/ 18416 h 78764"/>
                <a:gd name="connsiteX31" fmla="*/ 98517 w 128090"/>
                <a:gd name="connsiteY31" fmla="*/ 20007 h 78764"/>
                <a:gd name="connsiteX32" fmla="*/ 99563 w 128090"/>
                <a:gd name="connsiteY32" fmla="*/ 22146 h 78764"/>
                <a:gd name="connsiteX33" fmla="*/ 95703 w 128090"/>
                <a:gd name="connsiteY33" fmla="*/ 23966 h 78764"/>
                <a:gd name="connsiteX34" fmla="*/ 91029 w 128090"/>
                <a:gd name="connsiteY34" fmla="*/ 25860 h 78764"/>
                <a:gd name="connsiteX35" fmla="*/ 90270 w 128090"/>
                <a:gd name="connsiteY35" fmla="*/ 28618 h 78764"/>
                <a:gd name="connsiteX36" fmla="*/ 123773 w 128090"/>
                <a:gd name="connsiteY36" fmla="*/ 27999 h 78764"/>
                <a:gd name="connsiteX37" fmla="*/ 126291 w 128090"/>
                <a:gd name="connsiteY37" fmla="*/ 34366 h 78764"/>
                <a:gd name="connsiteX38" fmla="*/ 111102 w 128090"/>
                <a:gd name="connsiteY38" fmla="*/ 39953 h 78764"/>
                <a:gd name="connsiteX39" fmla="*/ 115562 w 128090"/>
                <a:gd name="connsiteY39" fmla="*/ 42421 h 78764"/>
                <a:gd name="connsiteX40" fmla="*/ 117587 w 128090"/>
                <a:gd name="connsiteY40" fmla="*/ 48950 h 78764"/>
                <a:gd name="connsiteX41" fmla="*/ 108335 w 128090"/>
                <a:gd name="connsiteY41" fmla="*/ 54483 h 78764"/>
                <a:gd name="connsiteX42" fmla="*/ 98585 w 128090"/>
                <a:gd name="connsiteY42" fmla="*/ 57166 h 78764"/>
                <a:gd name="connsiteX43" fmla="*/ 97001 w 128090"/>
                <a:gd name="connsiteY43" fmla="*/ 54244 h 78764"/>
                <a:gd name="connsiteX44" fmla="*/ 87399 w 128090"/>
                <a:gd name="connsiteY44" fmla="*/ 58498 h 78764"/>
                <a:gd name="connsiteX45" fmla="*/ 80726 w 128090"/>
                <a:gd name="connsiteY45" fmla="*/ 58308 h 78764"/>
                <a:gd name="connsiteX46" fmla="*/ 70022 w 128090"/>
                <a:gd name="connsiteY46" fmla="*/ 61217 h 78764"/>
                <a:gd name="connsiteX47" fmla="*/ 62138 w 128090"/>
                <a:gd name="connsiteY47" fmla="*/ 58620 h 78764"/>
                <a:gd name="connsiteX48" fmla="*/ 52584 w 128090"/>
                <a:gd name="connsiteY48" fmla="*/ 63268 h 78764"/>
                <a:gd name="connsiteX49" fmla="*/ 54540 w 128090"/>
                <a:gd name="connsiteY49" fmla="*/ 66340 h 78764"/>
                <a:gd name="connsiteX50" fmla="*/ 48142 w 128090"/>
                <a:gd name="connsiteY50" fmla="*/ 67777 h 78764"/>
                <a:gd name="connsiteX51" fmla="*/ 50077 w 128090"/>
                <a:gd name="connsiteY51" fmla="*/ 73012 h 78764"/>
                <a:gd name="connsiteX52" fmla="*/ 45537 w 128090"/>
                <a:gd name="connsiteY52" fmla="*/ 73265 h 78764"/>
                <a:gd name="connsiteX53" fmla="*/ 41593 w 128090"/>
                <a:gd name="connsiteY53" fmla="*/ 78733 h 78764"/>
                <a:gd name="connsiteX54" fmla="*/ 35254 w 128090"/>
                <a:gd name="connsiteY54" fmla="*/ 75591 h 78764"/>
                <a:gd name="connsiteX55" fmla="*/ 26086 w 128090"/>
                <a:gd name="connsiteY55" fmla="*/ 74768 h 78764"/>
                <a:gd name="connsiteX56" fmla="*/ 20687 w 128090"/>
                <a:gd name="connsiteY56" fmla="*/ 70676 h 78764"/>
                <a:gd name="connsiteX57" fmla="*/ 12996 w 128090"/>
                <a:gd name="connsiteY57" fmla="*/ 70975 h 78764"/>
                <a:gd name="connsiteX58" fmla="*/ 10379 w 128090"/>
                <a:gd name="connsiteY58" fmla="*/ 66142 h 78764"/>
                <a:gd name="connsiteX59" fmla="*/ 12601 w 128090"/>
                <a:gd name="connsiteY59" fmla="*/ 60245 h 78764"/>
                <a:gd name="connsiteX60" fmla="*/ 9248 w 128090"/>
                <a:gd name="connsiteY60" fmla="*/ 56985 h 78764"/>
                <a:gd name="connsiteX61" fmla="*/ 8532 w 128090"/>
                <a:gd name="connsiteY61" fmla="*/ 49295 h 78764"/>
                <a:gd name="connsiteX62" fmla="*/ 683 w 128090"/>
                <a:gd name="connsiteY62" fmla="*/ 44751 h 78764"/>
                <a:gd name="connsiteX0" fmla="*/ 683 w 128047"/>
                <a:gd name="connsiteY0" fmla="*/ 44751 h 78764"/>
                <a:gd name="connsiteX1" fmla="*/ 4206 w 128047"/>
                <a:gd name="connsiteY1" fmla="*/ 40885 h 78764"/>
                <a:gd name="connsiteX2" fmla="*/ 13786 w 128047"/>
                <a:gd name="connsiteY2" fmla="*/ 40814 h 78764"/>
                <a:gd name="connsiteX3" fmla="*/ 17936 w 128047"/>
                <a:gd name="connsiteY3" fmla="*/ 34899 h 78764"/>
                <a:gd name="connsiteX4" fmla="*/ 24349 w 128047"/>
                <a:gd name="connsiteY4" fmla="*/ 33920 h 78764"/>
                <a:gd name="connsiteX5" fmla="*/ 26849 w 128047"/>
                <a:gd name="connsiteY5" fmla="*/ 26814 h 78764"/>
                <a:gd name="connsiteX6" fmla="*/ 27550 w 128047"/>
                <a:gd name="connsiteY6" fmla="*/ 23320 h 78764"/>
                <a:gd name="connsiteX7" fmla="*/ 32552 w 128047"/>
                <a:gd name="connsiteY7" fmla="*/ 19047 h 78764"/>
                <a:gd name="connsiteX8" fmla="*/ 34621 w 128047"/>
                <a:gd name="connsiteY8" fmla="*/ 16380 h 78764"/>
                <a:gd name="connsiteX9" fmla="*/ 34537 w 128047"/>
                <a:gd name="connsiteY9" fmla="*/ 12760 h 78764"/>
                <a:gd name="connsiteX10" fmla="*/ 32166 w 128047"/>
                <a:gd name="connsiteY10" fmla="*/ 8931 h 78764"/>
                <a:gd name="connsiteX11" fmla="*/ 37615 w 128047"/>
                <a:gd name="connsiteY11" fmla="*/ 961 h 78764"/>
                <a:gd name="connsiteX12" fmla="*/ 42426 w 128047"/>
                <a:gd name="connsiteY12" fmla="*/ 4586 h 78764"/>
                <a:gd name="connsiteX13" fmla="*/ 46353 w 128047"/>
                <a:gd name="connsiteY13" fmla="*/ 5122 h 78764"/>
                <a:gd name="connsiteX14" fmla="*/ 49174 w 128047"/>
                <a:gd name="connsiteY14" fmla="*/ 2560 h 78764"/>
                <a:gd name="connsiteX15" fmla="*/ 52072 w 128047"/>
                <a:gd name="connsiteY15" fmla="*/ 4380 h 78764"/>
                <a:gd name="connsiteX16" fmla="*/ 54359 w 128047"/>
                <a:gd name="connsiteY16" fmla="*/ 88 h 78764"/>
                <a:gd name="connsiteX17" fmla="*/ 60139 w 128047"/>
                <a:gd name="connsiteY17" fmla="*/ 1604 h 78764"/>
                <a:gd name="connsiteX18" fmla="*/ 61421 w 128047"/>
                <a:gd name="connsiteY18" fmla="*/ 2950 h 78764"/>
                <a:gd name="connsiteX19" fmla="*/ 56857 w 128047"/>
                <a:gd name="connsiteY19" fmla="*/ 5507 h 78764"/>
                <a:gd name="connsiteX20" fmla="*/ 57342 w 128047"/>
                <a:gd name="connsiteY20" fmla="*/ 7470 h 78764"/>
                <a:gd name="connsiteX21" fmla="*/ 64328 w 128047"/>
                <a:gd name="connsiteY21" fmla="*/ 8203 h 78764"/>
                <a:gd name="connsiteX22" fmla="*/ 68124 w 128047"/>
                <a:gd name="connsiteY22" fmla="*/ 11325 h 78764"/>
                <a:gd name="connsiteX23" fmla="*/ 70992 w 128047"/>
                <a:gd name="connsiteY23" fmla="*/ 11312 h 78764"/>
                <a:gd name="connsiteX24" fmla="*/ 75158 w 128047"/>
                <a:gd name="connsiteY24" fmla="*/ 10930 h 78764"/>
                <a:gd name="connsiteX25" fmla="*/ 77515 w 128047"/>
                <a:gd name="connsiteY25" fmla="*/ 7829 h 78764"/>
                <a:gd name="connsiteX26" fmla="*/ 80307 w 128047"/>
                <a:gd name="connsiteY26" fmla="*/ 6722 h 78764"/>
                <a:gd name="connsiteX27" fmla="*/ 84386 w 128047"/>
                <a:gd name="connsiteY27" fmla="*/ 10078 h 78764"/>
                <a:gd name="connsiteX28" fmla="*/ 93586 w 128047"/>
                <a:gd name="connsiteY28" fmla="*/ 14323 h 78764"/>
                <a:gd name="connsiteX29" fmla="*/ 94137 w 128047"/>
                <a:gd name="connsiteY29" fmla="*/ 17577 h 78764"/>
                <a:gd name="connsiteX30" fmla="*/ 100725 w 128047"/>
                <a:gd name="connsiteY30" fmla="*/ 18416 h 78764"/>
                <a:gd name="connsiteX31" fmla="*/ 98517 w 128047"/>
                <a:gd name="connsiteY31" fmla="*/ 20007 h 78764"/>
                <a:gd name="connsiteX32" fmla="*/ 99563 w 128047"/>
                <a:gd name="connsiteY32" fmla="*/ 22146 h 78764"/>
                <a:gd name="connsiteX33" fmla="*/ 95703 w 128047"/>
                <a:gd name="connsiteY33" fmla="*/ 23966 h 78764"/>
                <a:gd name="connsiteX34" fmla="*/ 91029 w 128047"/>
                <a:gd name="connsiteY34" fmla="*/ 25860 h 78764"/>
                <a:gd name="connsiteX35" fmla="*/ 123773 w 128047"/>
                <a:gd name="connsiteY35" fmla="*/ 27999 h 78764"/>
                <a:gd name="connsiteX36" fmla="*/ 126291 w 128047"/>
                <a:gd name="connsiteY36" fmla="*/ 34366 h 78764"/>
                <a:gd name="connsiteX37" fmla="*/ 111102 w 128047"/>
                <a:gd name="connsiteY37" fmla="*/ 39953 h 78764"/>
                <a:gd name="connsiteX38" fmla="*/ 115562 w 128047"/>
                <a:gd name="connsiteY38" fmla="*/ 42421 h 78764"/>
                <a:gd name="connsiteX39" fmla="*/ 117587 w 128047"/>
                <a:gd name="connsiteY39" fmla="*/ 48950 h 78764"/>
                <a:gd name="connsiteX40" fmla="*/ 108335 w 128047"/>
                <a:gd name="connsiteY40" fmla="*/ 54483 h 78764"/>
                <a:gd name="connsiteX41" fmla="*/ 98585 w 128047"/>
                <a:gd name="connsiteY41" fmla="*/ 57166 h 78764"/>
                <a:gd name="connsiteX42" fmla="*/ 97001 w 128047"/>
                <a:gd name="connsiteY42" fmla="*/ 54244 h 78764"/>
                <a:gd name="connsiteX43" fmla="*/ 87399 w 128047"/>
                <a:gd name="connsiteY43" fmla="*/ 58498 h 78764"/>
                <a:gd name="connsiteX44" fmla="*/ 80726 w 128047"/>
                <a:gd name="connsiteY44" fmla="*/ 58308 h 78764"/>
                <a:gd name="connsiteX45" fmla="*/ 70022 w 128047"/>
                <a:gd name="connsiteY45" fmla="*/ 61217 h 78764"/>
                <a:gd name="connsiteX46" fmla="*/ 62138 w 128047"/>
                <a:gd name="connsiteY46" fmla="*/ 58620 h 78764"/>
                <a:gd name="connsiteX47" fmla="*/ 52584 w 128047"/>
                <a:gd name="connsiteY47" fmla="*/ 63268 h 78764"/>
                <a:gd name="connsiteX48" fmla="*/ 54540 w 128047"/>
                <a:gd name="connsiteY48" fmla="*/ 66340 h 78764"/>
                <a:gd name="connsiteX49" fmla="*/ 48142 w 128047"/>
                <a:gd name="connsiteY49" fmla="*/ 67777 h 78764"/>
                <a:gd name="connsiteX50" fmla="*/ 50077 w 128047"/>
                <a:gd name="connsiteY50" fmla="*/ 73012 h 78764"/>
                <a:gd name="connsiteX51" fmla="*/ 45537 w 128047"/>
                <a:gd name="connsiteY51" fmla="*/ 73265 h 78764"/>
                <a:gd name="connsiteX52" fmla="*/ 41593 w 128047"/>
                <a:gd name="connsiteY52" fmla="*/ 78733 h 78764"/>
                <a:gd name="connsiteX53" fmla="*/ 35254 w 128047"/>
                <a:gd name="connsiteY53" fmla="*/ 75591 h 78764"/>
                <a:gd name="connsiteX54" fmla="*/ 26086 w 128047"/>
                <a:gd name="connsiteY54" fmla="*/ 74768 h 78764"/>
                <a:gd name="connsiteX55" fmla="*/ 20687 w 128047"/>
                <a:gd name="connsiteY55" fmla="*/ 70676 h 78764"/>
                <a:gd name="connsiteX56" fmla="*/ 12996 w 128047"/>
                <a:gd name="connsiteY56" fmla="*/ 70975 h 78764"/>
                <a:gd name="connsiteX57" fmla="*/ 10379 w 128047"/>
                <a:gd name="connsiteY57" fmla="*/ 66142 h 78764"/>
                <a:gd name="connsiteX58" fmla="*/ 12601 w 128047"/>
                <a:gd name="connsiteY58" fmla="*/ 60245 h 78764"/>
                <a:gd name="connsiteX59" fmla="*/ 9248 w 128047"/>
                <a:gd name="connsiteY59" fmla="*/ 56985 h 78764"/>
                <a:gd name="connsiteX60" fmla="*/ 8532 w 128047"/>
                <a:gd name="connsiteY60" fmla="*/ 49295 h 78764"/>
                <a:gd name="connsiteX61" fmla="*/ 683 w 128047"/>
                <a:gd name="connsiteY61" fmla="*/ 44751 h 78764"/>
                <a:gd name="connsiteX0" fmla="*/ 683 w 127791"/>
                <a:gd name="connsiteY0" fmla="*/ 44751 h 78764"/>
                <a:gd name="connsiteX1" fmla="*/ 4206 w 127791"/>
                <a:gd name="connsiteY1" fmla="*/ 40885 h 78764"/>
                <a:gd name="connsiteX2" fmla="*/ 13786 w 127791"/>
                <a:gd name="connsiteY2" fmla="*/ 40814 h 78764"/>
                <a:gd name="connsiteX3" fmla="*/ 17936 w 127791"/>
                <a:gd name="connsiteY3" fmla="*/ 34899 h 78764"/>
                <a:gd name="connsiteX4" fmla="*/ 24349 w 127791"/>
                <a:gd name="connsiteY4" fmla="*/ 33920 h 78764"/>
                <a:gd name="connsiteX5" fmla="*/ 26849 w 127791"/>
                <a:gd name="connsiteY5" fmla="*/ 26814 h 78764"/>
                <a:gd name="connsiteX6" fmla="*/ 27550 w 127791"/>
                <a:gd name="connsiteY6" fmla="*/ 23320 h 78764"/>
                <a:gd name="connsiteX7" fmla="*/ 32552 w 127791"/>
                <a:gd name="connsiteY7" fmla="*/ 19047 h 78764"/>
                <a:gd name="connsiteX8" fmla="*/ 34621 w 127791"/>
                <a:gd name="connsiteY8" fmla="*/ 16380 h 78764"/>
                <a:gd name="connsiteX9" fmla="*/ 34537 w 127791"/>
                <a:gd name="connsiteY9" fmla="*/ 12760 h 78764"/>
                <a:gd name="connsiteX10" fmla="*/ 32166 w 127791"/>
                <a:gd name="connsiteY10" fmla="*/ 8931 h 78764"/>
                <a:gd name="connsiteX11" fmla="*/ 37615 w 127791"/>
                <a:gd name="connsiteY11" fmla="*/ 961 h 78764"/>
                <a:gd name="connsiteX12" fmla="*/ 42426 w 127791"/>
                <a:gd name="connsiteY12" fmla="*/ 4586 h 78764"/>
                <a:gd name="connsiteX13" fmla="*/ 46353 w 127791"/>
                <a:gd name="connsiteY13" fmla="*/ 5122 h 78764"/>
                <a:gd name="connsiteX14" fmla="*/ 49174 w 127791"/>
                <a:gd name="connsiteY14" fmla="*/ 2560 h 78764"/>
                <a:gd name="connsiteX15" fmla="*/ 52072 w 127791"/>
                <a:gd name="connsiteY15" fmla="*/ 4380 h 78764"/>
                <a:gd name="connsiteX16" fmla="*/ 54359 w 127791"/>
                <a:gd name="connsiteY16" fmla="*/ 88 h 78764"/>
                <a:gd name="connsiteX17" fmla="*/ 60139 w 127791"/>
                <a:gd name="connsiteY17" fmla="*/ 1604 h 78764"/>
                <a:gd name="connsiteX18" fmla="*/ 61421 w 127791"/>
                <a:gd name="connsiteY18" fmla="*/ 2950 h 78764"/>
                <a:gd name="connsiteX19" fmla="*/ 56857 w 127791"/>
                <a:gd name="connsiteY19" fmla="*/ 5507 h 78764"/>
                <a:gd name="connsiteX20" fmla="*/ 57342 w 127791"/>
                <a:gd name="connsiteY20" fmla="*/ 7470 h 78764"/>
                <a:gd name="connsiteX21" fmla="*/ 64328 w 127791"/>
                <a:gd name="connsiteY21" fmla="*/ 8203 h 78764"/>
                <a:gd name="connsiteX22" fmla="*/ 68124 w 127791"/>
                <a:gd name="connsiteY22" fmla="*/ 11325 h 78764"/>
                <a:gd name="connsiteX23" fmla="*/ 70992 w 127791"/>
                <a:gd name="connsiteY23" fmla="*/ 11312 h 78764"/>
                <a:gd name="connsiteX24" fmla="*/ 75158 w 127791"/>
                <a:gd name="connsiteY24" fmla="*/ 10930 h 78764"/>
                <a:gd name="connsiteX25" fmla="*/ 77515 w 127791"/>
                <a:gd name="connsiteY25" fmla="*/ 7829 h 78764"/>
                <a:gd name="connsiteX26" fmla="*/ 80307 w 127791"/>
                <a:gd name="connsiteY26" fmla="*/ 6722 h 78764"/>
                <a:gd name="connsiteX27" fmla="*/ 84386 w 127791"/>
                <a:gd name="connsiteY27" fmla="*/ 10078 h 78764"/>
                <a:gd name="connsiteX28" fmla="*/ 93586 w 127791"/>
                <a:gd name="connsiteY28" fmla="*/ 14323 h 78764"/>
                <a:gd name="connsiteX29" fmla="*/ 94137 w 127791"/>
                <a:gd name="connsiteY29" fmla="*/ 17577 h 78764"/>
                <a:gd name="connsiteX30" fmla="*/ 100725 w 127791"/>
                <a:gd name="connsiteY30" fmla="*/ 18416 h 78764"/>
                <a:gd name="connsiteX31" fmla="*/ 98517 w 127791"/>
                <a:gd name="connsiteY31" fmla="*/ 20007 h 78764"/>
                <a:gd name="connsiteX32" fmla="*/ 99563 w 127791"/>
                <a:gd name="connsiteY32" fmla="*/ 22146 h 78764"/>
                <a:gd name="connsiteX33" fmla="*/ 95703 w 127791"/>
                <a:gd name="connsiteY33" fmla="*/ 23966 h 78764"/>
                <a:gd name="connsiteX34" fmla="*/ 123773 w 127791"/>
                <a:gd name="connsiteY34" fmla="*/ 27999 h 78764"/>
                <a:gd name="connsiteX35" fmla="*/ 126291 w 127791"/>
                <a:gd name="connsiteY35" fmla="*/ 34366 h 78764"/>
                <a:gd name="connsiteX36" fmla="*/ 111102 w 127791"/>
                <a:gd name="connsiteY36" fmla="*/ 39953 h 78764"/>
                <a:gd name="connsiteX37" fmla="*/ 115562 w 127791"/>
                <a:gd name="connsiteY37" fmla="*/ 42421 h 78764"/>
                <a:gd name="connsiteX38" fmla="*/ 117587 w 127791"/>
                <a:gd name="connsiteY38" fmla="*/ 48950 h 78764"/>
                <a:gd name="connsiteX39" fmla="*/ 108335 w 127791"/>
                <a:gd name="connsiteY39" fmla="*/ 54483 h 78764"/>
                <a:gd name="connsiteX40" fmla="*/ 98585 w 127791"/>
                <a:gd name="connsiteY40" fmla="*/ 57166 h 78764"/>
                <a:gd name="connsiteX41" fmla="*/ 97001 w 127791"/>
                <a:gd name="connsiteY41" fmla="*/ 54244 h 78764"/>
                <a:gd name="connsiteX42" fmla="*/ 87399 w 127791"/>
                <a:gd name="connsiteY42" fmla="*/ 58498 h 78764"/>
                <a:gd name="connsiteX43" fmla="*/ 80726 w 127791"/>
                <a:gd name="connsiteY43" fmla="*/ 58308 h 78764"/>
                <a:gd name="connsiteX44" fmla="*/ 70022 w 127791"/>
                <a:gd name="connsiteY44" fmla="*/ 61217 h 78764"/>
                <a:gd name="connsiteX45" fmla="*/ 62138 w 127791"/>
                <a:gd name="connsiteY45" fmla="*/ 58620 h 78764"/>
                <a:gd name="connsiteX46" fmla="*/ 52584 w 127791"/>
                <a:gd name="connsiteY46" fmla="*/ 63268 h 78764"/>
                <a:gd name="connsiteX47" fmla="*/ 54540 w 127791"/>
                <a:gd name="connsiteY47" fmla="*/ 66340 h 78764"/>
                <a:gd name="connsiteX48" fmla="*/ 48142 w 127791"/>
                <a:gd name="connsiteY48" fmla="*/ 67777 h 78764"/>
                <a:gd name="connsiteX49" fmla="*/ 50077 w 127791"/>
                <a:gd name="connsiteY49" fmla="*/ 73012 h 78764"/>
                <a:gd name="connsiteX50" fmla="*/ 45537 w 127791"/>
                <a:gd name="connsiteY50" fmla="*/ 73265 h 78764"/>
                <a:gd name="connsiteX51" fmla="*/ 41593 w 127791"/>
                <a:gd name="connsiteY51" fmla="*/ 78733 h 78764"/>
                <a:gd name="connsiteX52" fmla="*/ 35254 w 127791"/>
                <a:gd name="connsiteY52" fmla="*/ 75591 h 78764"/>
                <a:gd name="connsiteX53" fmla="*/ 26086 w 127791"/>
                <a:gd name="connsiteY53" fmla="*/ 74768 h 78764"/>
                <a:gd name="connsiteX54" fmla="*/ 20687 w 127791"/>
                <a:gd name="connsiteY54" fmla="*/ 70676 h 78764"/>
                <a:gd name="connsiteX55" fmla="*/ 12996 w 127791"/>
                <a:gd name="connsiteY55" fmla="*/ 70975 h 78764"/>
                <a:gd name="connsiteX56" fmla="*/ 10379 w 127791"/>
                <a:gd name="connsiteY56" fmla="*/ 66142 h 78764"/>
                <a:gd name="connsiteX57" fmla="*/ 12601 w 127791"/>
                <a:gd name="connsiteY57" fmla="*/ 60245 h 78764"/>
                <a:gd name="connsiteX58" fmla="*/ 9248 w 127791"/>
                <a:gd name="connsiteY58" fmla="*/ 56985 h 78764"/>
                <a:gd name="connsiteX59" fmla="*/ 8532 w 127791"/>
                <a:gd name="connsiteY59" fmla="*/ 49295 h 78764"/>
                <a:gd name="connsiteX60" fmla="*/ 683 w 127791"/>
                <a:gd name="connsiteY60" fmla="*/ 44751 h 78764"/>
                <a:gd name="connsiteX0" fmla="*/ 683 w 127600"/>
                <a:gd name="connsiteY0" fmla="*/ 44751 h 78764"/>
                <a:gd name="connsiteX1" fmla="*/ 4206 w 127600"/>
                <a:gd name="connsiteY1" fmla="*/ 40885 h 78764"/>
                <a:gd name="connsiteX2" fmla="*/ 13786 w 127600"/>
                <a:gd name="connsiteY2" fmla="*/ 40814 h 78764"/>
                <a:gd name="connsiteX3" fmla="*/ 17936 w 127600"/>
                <a:gd name="connsiteY3" fmla="*/ 34899 h 78764"/>
                <a:gd name="connsiteX4" fmla="*/ 24349 w 127600"/>
                <a:gd name="connsiteY4" fmla="*/ 33920 h 78764"/>
                <a:gd name="connsiteX5" fmla="*/ 26849 w 127600"/>
                <a:gd name="connsiteY5" fmla="*/ 26814 h 78764"/>
                <a:gd name="connsiteX6" fmla="*/ 27550 w 127600"/>
                <a:gd name="connsiteY6" fmla="*/ 23320 h 78764"/>
                <a:gd name="connsiteX7" fmla="*/ 32552 w 127600"/>
                <a:gd name="connsiteY7" fmla="*/ 19047 h 78764"/>
                <a:gd name="connsiteX8" fmla="*/ 34621 w 127600"/>
                <a:gd name="connsiteY8" fmla="*/ 16380 h 78764"/>
                <a:gd name="connsiteX9" fmla="*/ 34537 w 127600"/>
                <a:gd name="connsiteY9" fmla="*/ 12760 h 78764"/>
                <a:gd name="connsiteX10" fmla="*/ 32166 w 127600"/>
                <a:gd name="connsiteY10" fmla="*/ 8931 h 78764"/>
                <a:gd name="connsiteX11" fmla="*/ 37615 w 127600"/>
                <a:gd name="connsiteY11" fmla="*/ 961 h 78764"/>
                <a:gd name="connsiteX12" fmla="*/ 42426 w 127600"/>
                <a:gd name="connsiteY12" fmla="*/ 4586 h 78764"/>
                <a:gd name="connsiteX13" fmla="*/ 46353 w 127600"/>
                <a:gd name="connsiteY13" fmla="*/ 5122 h 78764"/>
                <a:gd name="connsiteX14" fmla="*/ 49174 w 127600"/>
                <a:gd name="connsiteY14" fmla="*/ 2560 h 78764"/>
                <a:gd name="connsiteX15" fmla="*/ 52072 w 127600"/>
                <a:gd name="connsiteY15" fmla="*/ 4380 h 78764"/>
                <a:gd name="connsiteX16" fmla="*/ 54359 w 127600"/>
                <a:gd name="connsiteY16" fmla="*/ 88 h 78764"/>
                <a:gd name="connsiteX17" fmla="*/ 60139 w 127600"/>
                <a:gd name="connsiteY17" fmla="*/ 1604 h 78764"/>
                <a:gd name="connsiteX18" fmla="*/ 61421 w 127600"/>
                <a:gd name="connsiteY18" fmla="*/ 2950 h 78764"/>
                <a:gd name="connsiteX19" fmla="*/ 56857 w 127600"/>
                <a:gd name="connsiteY19" fmla="*/ 5507 h 78764"/>
                <a:gd name="connsiteX20" fmla="*/ 57342 w 127600"/>
                <a:gd name="connsiteY20" fmla="*/ 7470 h 78764"/>
                <a:gd name="connsiteX21" fmla="*/ 64328 w 127600"/>
                <a:gd name="connsiteY21" fmla="*/ 8203 h 78764"/>
                <a:gd name="connsiteX22" fmla="*/ 68124 w 127600"/>
                <a:gd name="connsiteY22" fmla="*/ 11325 h 78764"/>
                <a:gd name="connsiteX23" fmla="*/ 70992 w 127600"/>
                <a:gd name="connsiteY23" fmla="*/ 11312 h 78764"/>
                <a:gd name="connsiteX24" fmla="*/ 75158 w 127600"/>
                <a:gd name="connsiteY24" fmla="*/ 10930 h 78764"/>
                <a:gd name="connsiteX25" fmla="*/ 77515 w 127600"/>
                <a:gd name="connsiteY25" fmla="*/ 7829 h 78764"/>
                <a:gd name="connsiteX26" fmla="*/ 80307 w 127600"/>
                <a:gd name="connsiteY26" fmla="*/ 6722 h 78764"/>
                <a:gd name="connsiteX27" fmla="*/ 84386 w 127600"/>
                <a:gd name="connsiteY27" fmla="*/ 10078 h 78764"/>
                <a:gd name="connsiteX28" fmla="*/ 93586 w 127600"/>
                <a:gd name="connsiteY28" fmla="*/ 14323 h 78764"/>
                <a:gd name="connsiteX29" fmla="*/ 94137 w 127600"/>
                <a:gd name="connsiteY29" fmla="*/ 17577 h 78764"/>
                <a:gd name="connsiteX30" fmla="*/ 100725 w 127600"/>
                <a:gd name="connsiteY30" fmla="*/ 18416 h 78764"/>
                <a:gd name="connsiteX31" fmla="*/ 98517 w 127600"/>
                <a:gd name="connsiteY31" fmla="*/ 20007 h 78764"/>
                <a:gd name="connsiteX32" fmla="*/ 99563 w 127600"/>
                <a:gd name="connsiteY32" fmla="*/ 22146 h 78764"/>
                <a:gd name="connsiteX33" fmla="*/ 123773 w 127600"/>
                <a:gd name="connsiteY33" fmla="*/ 27999 h 78764"/>
                <a:gd name="connsiteX34" fmla="*/ 126291 w 127600"/>
                <a:gd name="connsiteY34" fmla="*/ 34366 h 78764"/>
                <a:gd name="connsiteX35" fmla="*/ 111102 w 127600"/>
                <a:gd name="connsiteY35" fmla="*/ 39953 h 78764"/>
                <a:gd name="connsiteX36" fmla="*/ 115562 w 127600"/>
                <a:gd name="connsiteY36" fmla="*/ 42421 h 78764"/>
                <a:gd name="connsiteX37" fmla="*/ 117587 w 127600"/>
                <a:gd name="connsiteY37" fmla="*/ 48950 h 78764"/>
                <a:gd name="connsiteX38" fmla="*/ 108335 w 127600"/>
                <a:gd name="connsiteY38" fmla="*/ 54483 h 78764"/>
                <a:gd name="connsiteX39" fmla="*/ 98585 w 127600"/>
                <a:gd name="connsiteY39" fmla="*/ 57166 h 78764"/>
                <a:gd name="connsiteX40" fmla="*/ 97001 w 127600"/>
                <a:gd name="connsiteY40" fmla="*/ 54244 h 78764"/>
                <a:gd name="connsiteX41" fmla="*/ 87399 w 127600"/>
                <a:gd name="connsiteY41" fmla="*/ 58498 h 78764"/>
                <a:gd name="connsiteX42" fmla="*/ 80726 w 127600"/>
                <a:gd name="connsiteY42" fmla="*/ 58308 h 78764"/>
                <a:gd name="connsiteX43" fmla="*/ 70022 w 127600"/>
                <a:gd name="connsiteY43" fmla="*/ 61217 h 78764"/>
                <a:gd name="connsiteX44" fmla="*/ 62138 w 127600"/>
                <a:gd name="connsiteY44" fmla="*/ 58620 h 78764"/>
                <a:gd name="connsiteX45" fmla="*/ 52584 w 127600"/>
                <a:gd name="connsiteY45" fmla="*/ 63268 h 78764"/>
                <a:gd name="connsiteX46" fmla="*/ 54540 w 127600"/>
                <a:gd name="connsiteY46" fmla="*/ 66340 h 78764"/>
                <a:gd name="connsiteX47" fmla="*/ 48142 w 127600"/>
                <a:gd name="connsiteY47" fmla="*/ 67777 h 78764"/>
                <a:gd name="connsiteX48" fmla="*/ 50077 w 127600"/>
                <a:gd name="connsiteY48" fmla="*/ 73012 h 78764"/>
                <a:gd name="connsiteX49" fmla="*/ 45537 w 127600"/>
                <a:gd name="connsiteY49" fmla="*/ 73265 h 78764"/>
                <a:gd name="connsiteX50" fmla="*/ 41593 w 127600"/>
                <a:gd name="connsiteY50" fmla="*/ 78733 h 78764"/>
                <a:gd name="connsiteX51" fmla="*/ 35254 w 127600"/>
                <a:gd name="connsiteY51" fmla="*/ 75591 h 78764"/>
                <a:gd name="connsiteX52" fmla="*/ 26086 w 127600"/>
                <a:gd name="connsiteY52" fmla="*/ 74768 h 78764"/>
                <a:gd name="connsiteX53" fmla="*/ 20687 w 127600"/>
                <a:gd name="connsiteY53" fmla="*/ 70676 h 78764"/>
                <a:gd name="connsiteX54" fmla="*/ 12996 w 127600"/>
                <a:gd name="connsiteY54" fmla="*/ 70975 h 78764"/>
                <a:gd name="connsiteX55" fmla="*/ 10379 w 127600"/>
                <a:gd name="connsiteY55" fmla="*/ 66142 h 78764"/>
                <a:gd name="connsiteX56" fmla="*/ 12601 w 127600"/>
                <a:gd name="connsiteY56" fmla="*/ 60245 h 78764"/>
                <a:gd name="connsiteX57" fmla="*/ 9248 w 127600"/>
                <a:gd name="connsiteY57" fmla="*/ 56985 h 78764"/>
                <a:gd name="connsiteX58" fmla="*/ 8532 w 127600"/>
                <a:gd name="connsiteY58" fmla="*/ 49295 h 78764"/>
                <a:gd name="connsiteX59" fmla="*/ 683 w 127600"/>
                <a:gd name="connsiteY59" fmla="*/ 44751 h 78764"/>
                <a:gd name="connsiteX0" fmla="*/ 683 w 131749"/>
                <a:gd name="connsiteY0" fmla="*/ 44751 h 78764"/>
                <a:gd name="connsiteX1" fmla="*/ 4206 w 131749"/>
                <a:gd name="connsiteY1" fmla="*/ 40885 h 78764"/>
                <a:gd name="connsiteX2" fmla="*/ 13786 w 131749"/>
                <a:gd name="connsiteY2" fmla="*/ 40814 h 78764"/>
                <a:gd name="connsiteX3" fmla="*/ 17936 w 131749"/>
                <a:gd name="connsiteY3" fmla="*/ 34899 h 78764"/>
                <a:gd name="connsiteX4" fmla="*/ 24349 w 131749"/>
                <a:gd name="connsiteY4" fmla="*/ 33920 h 78764"/>
                <a:gd name="connsiteX5" fmla="*/ 26849 w 131749"/>
                <a:gd name="connsiteY5" fmla="*/ 26814 h 78764"/>
                <a:gd name="connsiteX6" fmla="*/ 27550 w 131749"/>
                <a:gd name="connsiteY6" fmla="*/ 23320 h 78764"/>
                <a:gd name="connsiteX7" fmla="*/ 32552 w 131749"/>
                <a:gd name="connsiteY7" fmla="*/ 19047 h 78764"/>
                <a:gd name="connsiteX8" fmla="*/ 34621 w 131749"/>
                <a:gd name="connsiteY8" fmla="*/ 16380 h 78764"/>
                <a:gd name="connsiteX9" fmla="*/ 34537 w 131749"/>
                <a:gd name="connsiteY9" fmla="*/ 12760 h 78764"/>
                <a:gd name="connsiteX10" fmla="*/ 32166 w 131749"/>
                <a:gd name="connsiteY10" fmla="*/ 8931 h 78764"/>
                <a:gd name="connsiteX11" fmla="*/ 37615 w 131749"/>
                <a:gd name="connsiteY11" fmla="*/ 961 h 78764"/>
                <a:gd name="connsiteX12" fmla="*/ 42426 w 131749"/>
                <a:gd name="connsiteY12" fmla="*/ 4586 h 78764"/>
                <a:gd name="connsiteX13" fmla="*/ 46353 w 131749"/>
                <a:gd name="connsiteY13" fmla="*/ 5122 h 78764"/>
                <a:gd name="connsiteX14" fmla="*/ 49174 w 131749"/>
                <a:gd name="connsiteY14" fmla="*/ 2560 h 78764"/>
                <a:gd name="connsiteX15" fmla="*/ 52072 w 131749"/>
                <a:gd name="connsiteY15" fmla="*/ 4380 h 78764"/>
                <a:gd name="connsiteX16" fmla="*/ 54359 w 131749"/>
                <a:gd name="connsiteY16" fmla="*/ 88 h 78764"/>
                <a:gd name="connsiteX17" fmla="*/ 60139 w 131749"/>
                <a:gd name="connsiteY17" fmla="*/ 1604 h 78764"/>
                <a:gd name="connsiteX18" fmla="*/ 61421 w 131749"/>
                <a:gd name="connsiteY18" fmla="*/ 2950 h 78764"/>
                <a:gd name="connsiteX19" fmla="*/ 56857 w 131749"/>
                <a:gd name="connsiteY19" fmla="*/ 5507 h 78764"/>
                <a:gd name="connsiteX20" fmla="*/ 57342 w 131749"/>
                <a:gd name="connsiteY20" fmla="*/ 7470 h 78764"/>
                <a:gd name="connsiteX21" fmla="*/ 64328 w 131749"/>
                <a:gd name="connsiteY21" fmla="*/ 8203 h 78764"/>
                <a:gd name="connsiteX22" fmla="*/ 68124 w 131749"/>
                <a:gd name="connsiteY22" fmla="*/ 11325 h 78764"/>
                <a:gd name="connsiteX23" fmla="*/ 70992 w 131749"/>
                <a:gd name="connsiteY23" fmla="*/ 11312 h 78764"/>
                <a:gd name="connsiteX24" fmla="*/ 75158 w 131749"/>
                <a:gd name="connsiteY24" fmla="*/ 10930 h 78764"/>
                <a:gd name="connsiteX25" fmla="*/ 77515 w 131749"/>
                <a:gd name="connsiteY25" fmla="*/ 7829 h 78764"/>
                <a:gd name="connsiteX26" fmla="*/ 80307 w 131749"/>
                <a:gd name="connsiteY26" fmla="*/ 6722 h 78764"/>
                <a:gd name="connsiteX27" fmla="*/ 84386 w 131749"/>
                <a:gd name="connsiteY27" fmla="*/ 10078 h 78764"/>
                <a:gd name="connsiteX28" fmla="*/ 93586 w 131749"/>
                <a:gd name="connsiteY28" fmla="*/ 14323 h 78764"/>
                <a:gd name="connsiteX29" fmla="*/ 94137 w 131749"/>
                <a:gd name="connsiteY29" fmla="*/ 17577 h 78764"/>
                <a:gd name="connsiteX30" fmla="*/ 100725 w 131749"/>
                <a:gd name="connsiteY30" fmla="*/ 18416 h 78764"/>
                <a:gd name="connsiteX31" fmla="*/ 98517 w 131749"/>
                <a:gd name="connsiteY31" fmla="*/ 20007 h 78764"/>
                <a:gd name="connsiteX32" fmla="*/ 99563 w 131749"/>
                <a:gd name="connsiteY32" fmla="*/ 22146 h 78764"/>
                <a:gd name="connsiteX33" fmla="*/ 129983 w 131749"/>
                <a:gd name="connsiteY33" fmla="*/ 28828 h 78764"/>
                <a:gd name="connsiteX34" fmla="*/ 126291 w 131749"/>
                <a:gd name="connsiteY34" fmla="*/ 34366 h 78764"/>
                <a:gd name="connsiteX35" fmla="*/ 111102 w 131749"/>
                <a:gd name="connsiteY35" fmla="*/ 39953 h 78764"/>
                <a:gd name="connsiteX36" fmla="*/ 115562 w 131749"/>
                <a:gd name="connsiteY36" fmla="*/ 42421 h 78764"/>
                <a:gd name="connsiteX37" fmla="*/ 117587 w 131749"/>
                <a:gd name="connsiteY37" fmla="*/ 48950 h 78764"/>
                <a:gd name="connsiteX38" fmla="*/ 108335 w 131749"/>
                <a:gd name="connsiteY38" fmla="*/ 54483 h 78764"/>
                <a:gd name="connsiteX39" fmla="*/ 98585 w 131749"/>
                <a:gd name="connsiteY39" fmla="*/ 57166 h 78764"/>
                <a:gd name="connsiteX40" fmla="*/ 97001 w 131749"/>
                <a:gd name="connsiteY40" fmla="*/ 54244 h 78764"/>
                <a:gd name="connsiteX41" fmla="*/ 87399 w 131749"/>
                <a:gd name="connsiteY41" fmla="*/ 58498 h 78764"/>
                <a:gd name="connsiteX42" fmla="*/ 80726 w 131749"/>
                <a:gd name="connsiteY42" fmla="*/ 58308 h 78764"/>
                <a:gd name="connsiteX43" fmla="*/ 70022 w 131749"/>
                <a:gd name="connsiteY43" fmla="*/ 61217 h 78764"/>
                <a:gd name="connsiteX44" fmla="*/ 62138 w 131749"/>
                <a:gd name="connsiteY44" fmla="*/ 58620 h 78764"/>
                <a:gd name="connsiteX45" fmla="*/ 52584 w 131749"/>
                <a:gd name="connsiteY45" fmla="*/ 63268 h 78764"/>
                <a:gd name="connsiteX46" fmla="*/ 54540 w 131749"/>
                <a:gd name="connsiteY46" fmla="*/ 66340 h 78764"/>
                <a:gd name="connsiteX47" fmla="*/ 48142 w 131749"/>
                <a:gd name="connsiteY47" fmla="*/ 67777 h 78764"/>
                <a:gd name="connsiteX48" fmla="*/ 50077 w 131749"/>
                <a:gd name="connsiteY48" fmla="*/ 73012 h 78764"/>
                <a:gd name="connsiteX49" fmla="*/ 45537 w 131749"/>
                <a:gd name="connsiteY49" fmla="*/ 73265 h 78764"/>
                <a:gd name="connsiteX50" fmla="*/ 41593 w 131749"/>
                <a:gd name="connsiteY50" fmla="*/ 78733 h 78764"/>
                <a:gd name="connsiteX51" fmla="*/ 35254 w 131749"/>
                <a:gd name="connsiteY51" fmla="*/ 75591 h 78764"/>
                <a:gd name="connsiteX52" fmla="*/ 26086 w 131749"/>
                <a:gd name="connsiteY52" fmla="*/ 74768 h 78764"/>
                <a:gd name="connsiteX53" fmla="*/ 20687 w 131749"/>
                <a:gd name="connsiteY53" fmla="*/ 70676 h 78764"/>
                <a:gd name="connsiteX54" fmla="*/ 12996 w 131749"/>
                <a:gd name="connsiteY54" fmla="*/ 70975 h 78764"/>
                <a:gd name="connsiteX55" fmla="*/ 10379 w 131749"/>
                <a:gd name="connsiteY55" fmla="*/ 66142 h 78764"/>
                <a:gd name="connsiteX56" fmla="*/ 12601 w 131749"/>
                <a:gd name="connsiteY56" fmla="*/ 60245 h 78764"/>
                <a:gd name="connsiteX57" fmla="*/ 9248 w 131749"/>
                <a:gd name="connsiteY57" fmla="*/ 56985 h 78764"/>
                <a:gd name="connsiteX58" fmla="*/ 8532 w 131749"/>
                <a:gd name="connsiteY58" fmla="*/ 49295 h 78764"/>
                <a:gd name="connsiteX59" fmla="*/ 683 w 131749"/>
                <a:gd name="connsiteY59" fmla="*/ 44751 h 78764"/>
                <a:gd name="connsiteX0" fmla="*/ 683 w 130188"/>
                <a:gd name="connsiteY0" fmla="*/ 44751 h 78764"/>
                <a:gd name="connsiteX1" fmla="*/ 4206 w 130188"/>
                <a:gd name="connsiteY1" fmla="*/ 40885 h 78764"/>
                <a:gd name="connsiteX2" fmla="*/ 13786 w 130188"/>
                <a:gd name="connsiteY2" fmla="*/ 40814 h 78764"/>
                <a:gd name="connsiteX3" fmla="*/ 17936 w 130188"/>
                <a:gd name="connsiteY3" fmla="*/ 34899 h 78764"/>
                <a:gd name="connsiteX4" fmla="*/ 24349 w 130188"/>
                <a:gd name="connsiteY4" fmla="*/ 33920 h 78764"/>
                <a:gd name="connsiteX5" fmla="*/ 26849 w 130188"/>
                <a:gd name="connsiteY5" fmla="*/ 26814 h 78764"/>
                <a:gd name="connsiteX6" fmla="*/ 27550 w 130188"/>
                <a:gd name="connsiteY6" fmla="*/ 23320 h 78764"/>
                <a:gd name="connsiteX7" fmla="*/ 32552 w 130188"/>
                <a:gd name="connsiteY7" fmla="*/ 19047 h 78764"/>
                <a:gd name="connsiteX8" fmla="*/ 34621 w 130188"/>
                <a:gd name="connsiteY8" fmla="*/ 16380 h 78764"/>
                <a:gd name="connsiteX9" fmla="*/ 34537 w 130188"/>
                <a:gd name="connsiteY9" fmla="*/ 12760 h 78764"/>
                <a:gd name="connsiteX10" fmla="*/ 32166 w 130188"/>
                <a:gd name="connsiteY10" fmla="*/ 8931 h 78764"/>
                <a:gd name="connsiteX11" fmla="*/ 37615 w 130188"/>
                <a:gd name="connsiteY11" fmla="*/ 961 h 78764"/>
                <a:gd name="connsiteX12" fmla="*/ 42426 w 130188"/>
                <a:gd name="connsiteY12" fmla="*/ 4586 h 78764"/>
                <a:gd name="connsiteX13" fmla="*/ 46353 w 130188"/>
                <a:gd name="connsiteY13" fmla="*/ 5122 h 78764"/>
                <a:gd name="connsiteX14" fmla="*/ 49174 w 130188"/>
                <a:gd name="connsiteY14" fmla="*/ 2560 h 78764"/>
                <a:gd name="connsiteX15" fmla="*/ 52072 w 130188"/>
                <a:gd name="connsiteY15" fmla="*/ 4380 h 78764"/>
                <a:gd name="connsiteX16" fmla="*/ 54359 w 130188"/>
                <a:gd name="connsiteY16" fmla="*/ 88 h 78764"/>
                <a:gd name="connsiteX17" fmla="*/ 60139 w 130188"/>
                <a:gd name="connsiteY17" fmla="*/ 1604 h 78764"/>
                <a:gd name="connsiteX18" fmla="*/ 61421 w 130188"/>
                <a:gd name="connsiteY18" fmla="*/ 2950 h 78764"/>
                <a:gd name="connsiteX19" fmla="*/ 56857 w 130188"/>
                <a:gd name="connsiteY19" fmla="*/ 5507 h 78764"/>
                <a:gd name="connsiteX20" fmla="*/ 57342 w 130188"/>
                <a:gd name="connsiteY20" fmla="*/ 7470 h 78764"/>
                <a:gd name="connsiteX21" fmla="*/ 64328 w 130188"/>
                <a:gd name="connsiteY21" fmla="*/ 8203 h 78764"/>
                <a:gd name="connsiteX22" fmla="*/ 68124 w 130188"/>
                <a:gd name="connsiteY22" fmla="*/ 11325 h 78764"/>
                <a:gd name="connsiteX23" fmla="*/ 70992 w 130188"/>
                <a:gd name="connsiteY23" fmla="*/ 11312 h 78764"/>
                <a:gd name="connsiteX24" fmla="*/ 75158 w 130188"/>
                <a:gd name="connsiteY24" fmla="*/ 10930 h 78764"/>
                <a:gd name="connsiteX25" fmla="*/ 77515 w 130188"/>
                <a:gd name="connsiteY25" fmla="*/ 7829 h 78764"/>
                <a:gd name="connsiteX26" fmla="*/ 80307 w 130188"/>
                <a:gd name="connsiteY26" fmla="*/ 6722 h 78764"/>
                <a:gd name="connsiteX27" fmla="*/ 84386 w 130188"/>
                <a:gd name="connsiteY27" fmla="*/ 10078 h 78764"/>
                <a:gd name="connsiteX28" fmla="*/ 93586 w 130188"/>
                <a:gd name="connsiteY28" fmla="*/ 14323 h 78764"/>
                <a:gd name="connsiteX29" fmla="*/ 94137 w 130188"/>
                <a:gd name="connsiteY29" fmla="*/ 17577 h 78764"/>
                <a:gd name="connsiteX30" fmla="*/ 100725 w 130188"/>
                <a:gd name="connsiteY30" fmla="*/ 18416 h 78764"/>
                <a:gd name="connsiteX31" fmla="*/ 98517 w 130188"/>
                <a:gd name="connsiteY31" fmla="*/ 20007 h 78764"/>
                <a:gd name="connsiteX32" fmla="*/ 99563 w 130188"/>
                <a:gd name="connsiteY32" fmla="*/ 22146 h 78764"/>
                <a:gd name="connsiteX33" fmla="*/ 129983 w 130188"/>
                <a:gd name="connsiteY33" fmla="*/ 28828 h 78764"/>
                <a:gd name="connsiteX34" fmla="*/ 126291 w 130188"/>
                <a:gd name="connsiteY34" fmla="*/ 34366 h 78764"/>
                <a:gd name="connsiteX35" fmla="*/ 111102 w 130188"/>
                <a:gd name="connsiteY35" fmla="*/ 39953 h 78764"/>
                <a:gd name="connsiteX36" fmla="*/ 115562 w 130188"/>
                <a:gd name="connsiteY36" fmla="*/ 42421 h 78764"/>
                <a:gd name="connsiteX37" fmla="*/ 117587 w 130188"/>
                <a:gd name="connsiteY37" fmla="*/ 48950 h 78764"/>
                <a:gd name="connsiteX38" fmla="*/ 108335 w 130188"/>
                <a:gd name="connsiteY38" fmla="*/ 54483 h 78764"/>
                <a:gd name="connsiteX39" fmla="*/ 98585 w 130188"/>
                <a:gd name="connsiteY39" fmla="*/ 57166 h 78764"/>
                <a:gd name="connsiteX40" fmla="*/ 97001 w 130188"/>
                <a:gd name="connsiteY40" fmla="*/ 54244 h 78764"/>
                <a:gd name="connsiteX41" fmla="*/ 87399 w 130188"/>
                <a:gd name="connsiteY41" fmla="*/ 58498 h 78764"/>
                <a:gd name="connsiteX42" fmla="*/ 80726 w 130188"/>
                <a:gd name="connsiteY42" fmla="*/ 58308 h 78764"/>
                <a:gd name="connsiteX43" fmla="*/ 70022 w 130188"/>
                <a:gd name="connsiteY43" fmla="*/ 61217 h 78764"/>
                <a:gd name="connsiteX44" fmla="*/ 62138 w 130188"/>
                <a:gd name="connsiteY44" fmla="*/ 58620 h 78764"/>
                <a:gd name="connsiteX45" fmla="*/ 52584 w 130188"/>
                <a:gd name="connsiteY45" fmla="*/ 63268 h 78764"/>
                <a:gd name="connsiteX46" fmla="*/ 54540 w 130188"/>
                <a:gd name="connsiteY46" fmla="*/ 66340 h 78764"/>
                <a:gd name="connsiteX47" fmla="*/ 48142 w 130188"/>
                <a:gd name="connsiteY47" fmla="*/ 67777 h 78764"/>
                <a:gd name="connsiteX48" fmla="*/ 50077 w 130188"/>
                <a:gd name="connsiteY48" fmla="*/ 73012 h 78764"/>
                <a:gd name="connsiteX49" fmla="*/ 45537 w 130188"/>
                <a:gd name="connsiteY49" fmla="*/ 73265 h 78764"/>
                <a:gd name="connsiteX50" fmla="*/ 41593 w 130188"/>
                <a:gd name="connsiteY50" fmla="*/ 78733 h 78764"/>
                <a:gd name="connsiteX51" fmla="*/ 35254 w 130188"/>
                <a:gd name="connsiteY51" fmla="*/ 75591 h 78764"/>
                <a:gd name="connsiteX52" fmla="*/ 26086 w 130188"/>
                <a:gd name="connsiteY52" fmla="*/ 74768 h 78764"/>
                <a:gd name="connsiteX53" fmla="*/ 20687 w 130188"/>
                <a:gd name="connsiteY53" fmla="*/ 70676 h 78764"/>
                <a:gd name="connsiteX54" fmla="*/ 12996 w 130188"/>
                <a:gd name="connsiteY54" fmla="*/ 70975 h 78764"/>
                <a:gd name="connsiteX55" fmla="*/ 10379 w 130188"/>
                <a:gd name="connsiteY55" fmla="*/ 66142 h 78764"/>
                <a:gd name="connsiteX56" fmla="*/ 12601 w 130188"/>
                <a:gd name="connsiteY56" fmla="*/ 60245 h 78764"/>
                <a:gd name="connsiteX57" fmla="*/ 9248 w 130188"/>
                <a:gd name="connsiteY57" fmla="*/ 56985 h 78764"/>
                <a:gd name="connsiteX58" fmla="*/ 8532 w 130188"/>
                <a:gd name="connsiteY58" fmla="*/ 49295 h 78764"/>
                <a:gd name="connsiteX59" fmla="*/ 683 w 130188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98517 w 134255"/>
                <a:gd name="connsiteY31" fmla="*/ 2000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92161 w 134255"/>
                <a:gd name="connsiteY25" fmla="*/ 1641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5518 h 79531"/>
                <a:gd name="connsiteX1" fmla="*/ 4206 w 134255"/>
                <a:gd name="connsiteY1" fmla="*/ 41652 h 79531"/>
                <a:gd name="connsiteX2" fmla="*/ 13786 w 134255"/>
                <a:gd name="connsiteY2" fmla="*/ 41581 h 79531"/>
                <a:gd name="connsiteX3" fmla="*/ 17936 w 134255"/>
                <a:gd name="connsiteY3" fmla="*/ 35666 h 79531"/>
                <a:gd name="connsiteX4" fmla="*/ 24349 w 134255"/>
                <a:gd name="connsiteY4" fmla="*/ 34687 h 79531"/>
                <a:gd name="connsiteX5" fmla="*/ 26849 w 134255"/>
                <a:gd name="connsiteY5" fmla="*/ 27581 h 79531"/>
                <a:gd name="connsiteX6" fmla="*/ 27550 w 134255"/>
                <a:gd name="connsiteY6" fmla="*/ 24087 h 79531"/>
                <a:gd name="connsiteX7" fmla="*/ 32552 w 134255"/>
                <a:gd name="connsiteY7" fmla="*/ 19814 h 79531"/>
                <a:gd name="connsiteX8" fmla="*/ 34621 w 134255"/>
                <a:gd name="connsiteY8" fmla="*/ 17147 h 79531"/>
                <a:gd name="connsiteX9" fmla="*/ 34537 w 134255"/>
                <a:gd name="connsiteY9" fmla="*/ 13527 h 79531"/>
                <a:gd name="connsiteX10" fmla="*/ 32166 w 134255"/>
                <a:gd name="connsiteY10" fmla="*/ 9698 h 79531"/>
                <a:gd name="connsiteX11" fmla="*/ 37615 w 134255"/>
                <a:gd name="connsiteY11" fmla="*/ 1728 h 79531"/>
                <a:gd name="connsiteX12" fmla="*/ 42426 w 134255"/>
                <a:gd name="connsiteY12" fmla="*/ 5353 h 79531"/>
                <a:gd name="connsiteX13" fmla="*/ 46353 w 134255"/>
                <a:gd name="connsiteY13" fmla="*/ 5889 h 79531"/>
                <a:gd name="connsiteX14" fmla="*/ 49174 w 134255"/>
                <a:gd name="connsiteY14" fmla="*/ 3327 h 79531"/>
                <a:gd name="connsiteX15" fmla="*/ 52072 w 134255"/>
                <a:gd name="connsiteY15" fmla="*/ 5147 h 79531"/>
                <a:gd name="connsiteX16" fmla="*/ 54359 w 134255"/>
                <a:gd name="connsiteY16" fmla="*/ 855 h 79531"/>
                <a:gd name="connsiteX17" fmla="*/ 60139 w 134255"/>
                <a:gd name="connsiteY17" fmla="*/ 2371 h 79531"/>
                <a:gd name="connsiteX18" fmla="*/ 61421 w 134255"/>
                <a:gd name="connsiteY18" fmla="*/ 3717 h 79531"/>
                <a:gd name="connsiteX19" fmla="*/ 56857 w 134255"/>
                <a:gd name="connsiteY19" fmla="*/ 6274 h 79531"/>
                <a:gd name="connsiteX20" fmla="*/ 57342 w 134255"/>
                <a:gd name="connsiteY20" fmla="*/ 8237 h 79531"/>
                <a:gd name="connsiteX21" fmla="*/ 64328 w 134255"/>
                <a:gd name="connsiteY21" fmla="*/ 8970 h 79531"/>
                <a:gd name="connsiteX22" fmla="*/ 68124 w 134255"/>
                <a:gd name="connsiteY22" fmla="*/ 12092 h 79531"/>
                <a:gd name="connsiteX23" fmla="*/ 70992 w 134255"/>
                <a:gd name="connsiteY23" fmla="*/ 12079 h 79531"/>
                <a:gd name="connsiteX24" fmla="*/ 88762 w 134255"/>
                <a:gd name="connsiteY24" fmla="*/ 360 h 79531"/>
                <a:gd name="connsiteX25" fmla="*/ 92161 w 134255"/>
                <a:gd name="connsiteY25" fmla="*/ 2408 h 79531"/>
                <a:gd name="connsiteX26" fmla="*/ 88277 w 134255"/>
                <a:gd name="connsiteY26" fmla="*/ 7643 h 79531"/>
                <a:gd name="connsiteX27" fmla="*/ 93414 w 134255"/>
                <a:gd name="connsiteY27" fmla="*/ 10979 h 79531"/>
                <a:gd name="connsiteX28" fmla="*/ 99607 w 134255"/>
                <a:gd name="connsiteY28" fmla="*/ 8085 h 79531"/>
                <a:gd name="connsiteX29" fmla="*/ 103650 w 134255"/>
                <a:gd name="connsiteY29" fmla="*/ 16239 h 79531"/>
                <a:gd name="connsiteX30" fmla="*/ 107696 w 134255"/>
                <a:gd name="connsiteY30" fmla="*/ 19964 h 79531"/>
                <a:gd name="connsiteX31" fmla="*/ 128990 w 134255"/>
                <a:gd name="connsiteY31" fmla="*/ 19694 h 79531"/>
                <a:gd name="connsiteX32" fmla="*/ 132762 w 134255"/>
                <a:gd name="connsiteY32" fmla="*/ 23775 h 79531"/>
                <a:gd name="connsiteX33" fmla="*/ 129983 w 134255"/>
                <a:gd name="connsiteY33" fmla="*/ 29595 h 79531"/>
                <a:gd name="connsiteX34" fmla="*/ 126291 w 134255"/>
                <a:gd name="connsiteY34" fmla="*/ 35133 h 79531"/>
                <a:gd name="connsiteX35" fmla="*/ 111102 w 134255"/>
                <a:gd name="connsiteY35" fmla="*/ 40720 h 79531"/>
                <a:gd name="connsiteX36" fmla="*/ 115562 w 134255"/>
                <a:gd name="connsiteY36" fmla="*/ 43188 h 79531"/>
                <a:gd name="connsiteX37" fmla="*/ 117587 w 134255"/>
                <a:gd name="connsiteY37" fmla="*/ 49717 h 79531"/>
                <a:gd name="connsiteX38" fmla="*/ 108335 w 134255"/>
                <a:gd name="connsiteY38" fmla="*/ 55250 h 79531"/>
                <a:gd name="connsiteX39" fmla="*/ 98585 w 134255"/>
                <a:gd name="connsiteY39" fmla="*/ 57933 h 79531"/>
                <a:gd name="connsiteX40" fmla="*/ 97001 w 134255"/>
                <a:gd name="connsiteY40" fmla="*/ 55011 h 79531"/>
                <a:gd name="connsiteX41" fmla="*/ 87399 w 134255"/>
                <a:gd name="connsiteY41" fmla="*/ 59265 h 79531"/>
                <a:gd name="connsiteX42" fmla="*/ 80726 w 134255"/>
                <a:gd name="connsiteY42" fmla="*/ 59075 h 79531"/>
                <a:gd name="connsiteX43" fmla="*/ 70022 w 134255"/>
                <a:gd name="connsiteY43" fmla="*/ 61984 h 79531"/>
                <a:gd name="connsiteX44" fmla="*/ 62138 w 134255"/>
                <a:gd name="connsiteY44" fmla="*/ 59387 h 79531"/>
                <a:gd name="connsiteX45" fmla="*/ 52584 w 134255"/>
                <a:gd name="connsiteY45" fmla="*/ 64035 h 79531"/>
                <a:gd name="connsiteX46" fmla="*/ 54540 w 134255"/>
                <a:gd name="connsiteY46" fmla="*/ 67107 h 79531"/>
                <a:gd name="connsiteX47" fmla="*/ 48142 w 134255"/>
                <a:gd name="connsiteY47" fmla="*/ 68544 h 79531"/>
                <a:gd name="connsiteX48" fmla="*/ 50077 w 134255"/>
                <a:gd name="connsiteY48" fmla="*/ 73779 h 79531"/>
                <a:gd name="connsiteX49" fmla="*/ 45537 w 134255"/>
                <a:gd name="connsiteY49" fmla="*/ 74032 h 79531"/>
                <a:gd name="connsiteX50" fmla="*/ 41593 w 134255"/>
                <a:gd name="connsiteY50" fmla="*/ 79500 h 79531"/>
                <a:gd name="connsiteX51" fmla="*/ 35254 w 134255"/>
                <a:gd name="connsiteY51" fmla="*/ 76358 h 79531"/>
                <a:gd name="connsiteX52" fmla="*/ 26086 w 134255"/>
                <a:gd name="connsiteY52" fmla="*/ 75535 h 79531"/>
                <a:gd name="connsiteX53" fmla="*/ 20687 w 134255"/>
                <a:gd name="connsiteY53" fmla="*/ 71443 h 79531"/>
                <a:gd name="connsiteX54" fmla="*/ 12996 w 134255"/>
                <a:gd name="connsiteY54" fmla="*/ 71742 h 79531"/>
                <a:gd name="connsiteX55" fmla="*/ 10379 w 134255"/>
                <a:gd name="connsiteY55" fmla="*/ 66909 h 79531"/>
                <a:gd name="connsiteX56" fmla="*/ 12601 w 134255"/>
                <a:gd name="connsiteY56" fmla="*/ 61012 h 79531"/>
                <a:gd name="connsiteX57" fmla="*/ 9248 w 134255"/>
                <a:gd name="connsiteY57" fmla="*/ 57752 h 79531"/>
                <a:gd name="connsiteX58" fmla="*/ 8532 w 134255"/>
                <a:gd name="connsiteY58" fmla="*/ 50062 h 79531"/>
                <a:gd name="connsiteX59" fmla="*/ 683 w 134255"/>
                <a:gd name="connsiteY59" fmla="*/ 45518 h 79531"/>
                <a:gd name="connsiteX0" fmla="*/ 683 w 134255"/>
                <a:gd name="connsiteY0" fmla="*/ 45628 h 79641"/>
                <a:gd name="connsiteX1" fmla="*/ 4206 w 134255"/>
                <a:gd name="connsiteY1" fmla="*/ 41762 h 79641"/>
                <a:gd name="connsiteX2" fmla="*/ 13786 w 134255"/>
                <a:gd name="connsiteY2" fmla="*/ 41691 h 79641"/>
                <a:gd name="connsiteX3" fmla="*/ 17936 w 134255"/>
                <a:gd name="connsiteY3" fmla="*/ 35776 h 79641"/>
                <a:gd name="connsiteX4" fmla="*/ 24349 w 134255"/>
                <a:gd name="connsiteY4" fmla="*/ 34797 h 79641"/>
                <a:gd name="connsiteX5" fmla="*/ 26849 w 134255"/>
                <a:gd name="connsiteY5" fmla="*/ 27691 h 79641"/>
                <a:gd name="connsiteX6" fmla="*/ 27550 w 134255"/>
                <a:gd name="connsiteY6" fmla="*/ 24197 h 79641"/>
                <a:gd name="connsiteX7" fmla="*/ 32552 w 134255"/>
                <a:gd name="connsiteY7" fmla="*/ 19924 h 79641"/>
                <a:gd name="connsiteX8" fmla="*/ 34621 w 134255"/>
                <a:gd name="connsiteY8" fmla="*/ 17257 h 79641"/>
                <a:gd name="connsiteX9" fmla="*/ 34537 w 134255"/>
                <a:gd name="connsiteY9" fmla="*/ 13637 h 79641"/>
                <a:gd name="connsiteX10" fmla="*/ 32166 w 134255"/>
                <a:gd name="connsiteY10" fmla="*/ 9808 h 79641"/>
                <a:gd name="connsiteX11" fmla="*/ 37615 w 134255"/>
                <a:gd name="connsiteY11" fmla="*/ 1838 h 79641"/>
                <a:gd name="connsiteX12" fmla="*/ 42426 w 134255"/>
                <a:gd name="connsiteY12" fmla="*/ 5463 h 79641"/>
                <a:gd name="connsiteX13" fmla="*/ 46353 w 134255"/>
                <a:gd name="connsiteY13" fmla="*/ 5999 h 79641"/>
                <a:gd name="connsiteX14" fmla="*/ 49174 w 134255"/>
                <a:gd name="connsiteY14" fmla="*/ 3437 h 79641"/>
                <a:gd name="connsiteX15" fmla="*/ 52072 w 134255"/>
                <a:gd name="connsiteY15" fmla="*/ 5257 h 79641"/>
                <a:gd name="connsiteX16" fmla="*/ 54359 w 134255"/>
                <a:gd name="connsiteY16" fmla="*/ 965 h 79641"/>
                <a:gd name="connsiteX17" fmla="*/ 60139 w 134255"/>
                <a:gd name="connsiteY17" fmla="*/ 2481 h 79641"/>
                <a:gd name="connsiteX18" fmla="*/ 61421 w 134255"/>
                <a:gd name="connsiteY18" fmla="*/ 3827 h 79641"/>
                <a:gd name="connsiteX19" fmla="*/ 56857 w 134255"/>
                <a:gd name="connsiteY19" fmla="*/ 6384 h 79641"/>
                <a:gd name="connsiteX20" fmla="*/ 57342 w 134255"/>
                <a:gd name="connsiteY20" fmla="*/ 8347 h 79641"/>
                <a:gd name="connsiteX21" fmla="*/ 64328 w 134255"/>
                <a:gd name="connsiteY21" fmla="*/ 9080 h 79641"/>
                <a:gd name="connsiteX22" fmla="*/ 68124 w 134255"/>
                <a:gd name="connsiteY22" fmla="*/ 12202 h 79641"/>
                <a:gd name="connsiteX23" fmla="*/ 70992 w 134255"/>
                <a:gd name="connsiteY23" fmla="*/ 12189 h 79641"/>
                <a:gd name="connsiteX24" fmla="*/ 88762 w 134255"/>
                <a:gd name="connsiteY24" fmla="*/ 470 h 79641"/>
                <a:gd name="connsiteX25" fmla="*/ 92161 w 134255"/>
                <a:gd name="connsiteY25" fmla="*/ 2518 h 79641"/>
                <a:gd name="connsiteX26" fmla="*/ 91482 w 134255"/>
                <a:gd name="connsiteY26" fmla="*/ 5539 h 79641"/>
                <a:gd name="connsiteX27" fmla="*/ 88277 w 134255"/>
                <a:gd name="connsiteY27" fmla="*/ 7753 h 79641"/>
                <a:gd name="connsiteX28" fmla="*/ 93414 w 134255"/>
                <a:gd name="connsiteY28" fmla="*/ 11089 h 79641"/>
                <a:gd name="connsiteX29" fmla="*/ 99607 w 134255"/>
                <a:gd name="connsiteY29" fmla="*/ 8195 h 79641"/>
                <a:gd name="connsiteX30" fmla="*/ 103650 w 134255"/>
                <a:gd name="connsiteY30" fmla="*/ 16349 h 79641"/>
                <a:gd name="connsiteX31" fmla="*/ 107696 w 134255"/>
                <a:gd name="connsiteY31" fmla="*/ 20074 h 79641"/>
                <a:gd name="connsiteX32" fmla="*/ 128990 w 134255"/>
                <a:gd name="connsiteY32" fmla="*/ 19804 h 79641"/>
                <a:gd name="connsiteX33" fmla="*/ 132762 w 134255"/>
                <a:gd name="connsiteY33" fmla="*/ 23885 h 79641"/>
                <a:gd name="connsiteX34" fmla="*/ 129983 w 134255"/>
                <a:gd name="connsiteY34" fmla="*/ 29705 h 79641"/>
                <a:gd name="connsiteX35" fmla="*/ 126291 w 134255"/>
                <a:gd name="connsiteY35" fmla="*/ 35243 h 79641"/>
                <a:gd name="connsiteX36" fmla="*/ 111102 w 134255"/>
                <a:gd name="connsiteY36" fmla="*/ 40830 h 79641"/>
                <a:gd name="connsiteX37" fmla="*/ 115562 w 134255"/>
                <a:gd name="connsiteY37" fmla="*/ 43298 h 79641"/>
                <a:gd name="connsiteX38" fmla="*/ 117587 w 134255"/>
                <a:gd name="connsiteY38" fmla="*/ 49827 h 79641"/>
                <a:gd name="connsiteX39" fmla="*/ 108335 w 134255"/>
                <a:gd name="connsiteY39" fmla="*/ 55360 h 79641"/>
                <a:gd name="connsiteX40" fmla="*/ 98585 w 134255"/>
                <a:gd name="connsiteY40" fmla="*/ 58043 h 79641"/>
                <a:gd name="connsiteX41" fmla="*/ 97001 w 134255"/>
                <a:gd name="connsiteY41" fmla="*/ 55121 h 79641"/>
                <a:gd name="connsiteX42" fmla="*/ 87399 w 134255"/>
                <a:gd name="connsiteY42" fmla="*/ 59375 h 79641"/>
                <a:gd name="connsiteX43" fmla="*/ 80726 w 134255"/>
                <a:gd name="connsiteY43" fmla="*/ 59185 h 79641"/>
                <a:gd name="connsiteX44" fmla="*/ 70022 w 134255"/>
                <a:gd name="connsiteY44" fmla="*/ 62094 h 79641"/>
                <a:gd name="connsiteX45" fmla="*/ 62138 w 134255"/>
                <a:gd name="connsiteY45" fmla="*/ 59497 h 79641"/>
                <a:gd name="connsiteX46" fmla="*/ 52584 w 134255"/>
                <a:gd name="connsiteY46" fmla="*/ 64145 h 79641"/>
                <a:gd name="connsiteX47" fmla="*/ 54540 w 134255"/>
                <a:gd name="connsiteY47" fmla="*/ 67217 h 79641"/>
                <a:gd name="connsiteX48" fmla="*/ 48142 w 134255"/>
                <a:gd name="connsiteY48" fmla="*/ 68654 h 79641"/>
                <a:gd name="connsiteX49" fmla="*/ 50077 w 134255"/>
                <a:gd name="connsiteY49" fmla="*/ 73889 h 79641"/>
                <a:gd name="connsiteX50" fmla="*/ 45537 w 134255"/>
                <a:gd name="connsiteY50" fmla="*/ 74142 h 79641"/>
                <a:gd name="connsiteX51" fmla="*/ 41593 w 134255"/>
                <a:gd name="connsiteY51" fmla="*/ 79610 h 79641"/>
                <a:gd name="connsiteX52" fmla="*/ 35254 w 134255"/>
                <a:gd name="connsiteY52" fmla="*/ 76468 h 79641"/>
                <a:gd name="connsiteX53" fmla="*/ 26086 w 134255"/>
                <a:gd name="connsiteY53" fmla="*/ 75645 h 79641"/>
                <a:gd name="connsiteX54" fmla="*/ 20687 w 134255"/>
                <a:gd name="connsiteY54" fmla="*/ 71553 h 79641"/>
                <a:gd name="connsiteX55" fmla="*/ 12996 w 134255"/>
                <a:gd name="connsiteY55" fmla="*/ 71852 h 79641"/>
                <a:gd name="connsiteX56" fmla="*/ 10379 w 134255"/>
                <a:gd name="connsiteY56" fmla="*/ 67019 h 79641"/>
                <a:gd name="connsiteX57" fmla="*/ 12601 w 134255"/>
                <a:gd name="connsiteY57" fmla="*/ 61122 h 79641"/>
                <a:gd name="connsiteX58" fmla="*/ 9248 w 134255"/>
                <a:gd name="connsiteY58" fmla="*/ 57862 h 79641"/>
                <a:gd name="connsiteX59" fmla="*/ 8532 w 134255"/>
                <a:gd name="connsiteY59" fmla="*/ 50172 h 79641"/>
                <a:gd name="connsiteX60" fmla="*/ 683 w 134255"/>
                <a:gd name="connsiteY60" fmla="*/ 45628 h 79641"/>
                <a:gd name="connsiteX0" fmla="*/ 683 w 134255"/>
                <a:gd name="connsiteY0" fmla="*/ 47696 h 81709"/>
                <a:gd name="connsiteX1" fmla="*/ 4206 w 134255"/>
                <a:gd name="connsiteY1" fmla="*/ 43830 h 81709"/>
                <a:gd name="connsiteX2" fmla="*/ 13786 w 134255"/>
                <a:gd name="connsiteY2" fmla="*/ 43759 h 81709"/>
                <a:gd name="connsiteX3" fmla="*/ 17936 w 134255"/>
                <a:gd name="connsiteY3" fmla="*/ 37844 h 81709"/>
                <a:gd name="connsiteX4" fmla="*/ 24349 w 134255"/>
                <a:gd name="connsiteY4" fmla="*/ 36865 h 81709"/>
                <a:gd name="connsiteX5" fmla="*/ 26849 w 134255"/>
                <a:gd name="connsiteY5" fmla="*/ 29759 h 81709"/>
                <a:gd name="connsiteX6" fmla="*/ 27550 w 134255"/>
                <a:gd name="connsiteY6" fmla="*/ 26265 h 81709"/>
                <a:gd name="connsiteX7" fmla="*/ 32552 w 134255"/>
                <a:gd name="connsiteY7" fmla="*/ 21992 h 81709"/>
                <a:gd name="connsiteX8" fmla="*/ 34621 w 134255"/>
                <a:gd name="connsiteY8" fmla="*/ 19325 h 81709"/>
                <a:gd name="connsiteX9" fmla="*/ 34537 w 134255"/>
                <a:gd name="connsiteY9" fmla="*/ 15705 h 81709"/>
                <a:gd name="connsiteX10" fmla="*/ 32166 w 134255"/>
                <a:gd name="connsiteY10" fmla="*/ 11876 h 81709"/>
                <a:gd name="connsiteX11" fmla="*/ 37615 w 134255"/>
                <a:gd name="connsiteY11" fmla="*/ 3906 h 81709"/>
                <a:gd name="connsiteX12" fmla="*/ 42426 w 134255"/>
                <a:gd name="connsiteY12" fmla="*/ 7531 h 81709"/>
                <a:gd name="connsiteX13" fmla="*/ 46353 w 134255"/>
                <a:gd name="connsiteY13" fmla="*/ 8067 h 81709"/>
                <a:gd name="connsiteX14" fmla="*/ 49174 w 134255"/>
                <a:gd name="connsiteY14" fmla="*/ 5505 h 81709"/>
                <a:gd name="connsiteX15" fmla="*/ 52072 w 134255"/>
                <a:gd name="connsiteY15" fmla="*/ 7325 h 81709"/>
                <a:gd name="connsiteX16" fmla="*/ 54359 w 134255"/>
                <a:gd name="connsiteY16" fmla="*/ 3033 h 81709"/>
                <a:gd name="connsiteX17" fmla="*/ 60139 w 134255"/>
                <a:gd name="connsiteY17" fmla="*/ 4549 h 81709"/>
                <a:gd name="connsiteX18" fmla="*/ 61421 w 134255"/>
                <a:gd name="connsiteY18" fmla="*/ 5895 h 81709"/>
                <a:gd name="connsiteX19" fmla="*/ 56857 w 134255"/>
                <a:gd name="connsiteY19" fmla="*/ 8452 h 81709"/>
                <a:gd name="connsiteX20" fmla="*/ 57342 w 134255"/>
                <a:gd name="connsiteY20" fmla="*/ 10415 h 81709"/>
                <a:gd name="connsiteX21" fmla="*/ 64328 w 134255"/>
                <a:gd name="connsiteY21" fmla="*/ 11148 h 81709"/>
                <a:gd name="connsiteX22" fmla="*/ 68124 w 134255"/>
                <a:gd name="connsiteY22" fmla="*/ 14270 h 81709"/>
                <a:gd name="connsiteX23" fmla="*/ 70992 w 134255"/>
                <a:gd name="connsiteY23" fmla="*/ 14257 h 81709"/>
                <a:gd name="connsiteX24" fmla="*/ 90603 w 134255"/>
                <a:gd name="connsiteY24" fmla="*/ 307 h 81709"/>
                <a:gd name="connsiteX25" fmla="*/ 92161 w 134255"/>
                <a:gd name="connsiteY25" fmla="*/ 4586 h 81709"/>
                <a:gd name="connsiteX26" fmla="*/ 91482 w 134255"/>
                <a:gd name="connsiteY26" fmla="*/ 7607 h 81709"/>
                <a:gd name="connsiteX27" fmla="*/ 88277 w 134255"/>
                <a:gd name="connsiteY27" fmla="*/ 9821 h 81709"/>
                <a:gd name="connsiteX28" fmla="*/ 93414 w 134255"/>
                <a:gd name="connsiteY28" fmla="*/ 13157 h 81709"/>
                <a:gd name="connsiteX29" fmla="*/ 99607 w 134255"/>
                <a:gd name="connsiteY29" fmla="*/ 10263 h 81709"/>
                <a:gd name="connsiteX30" fmla="*/ 103650 w 134255"/>
                <a:gd name="connsiteY30" fmla="*/ 18417 h 81709"/>
                <a:gd name="connsiteX31" fmla="*/ 107696 w 134255"/>
                <a:gd name="connsiteY31" fmla="*/ 22142 h 81709"/>
                <a:gd name="connsiteX32" fmla="*/ 128990 w 134255"/>
                <a:gd name="connsiteY32" fmla="*/ 21872 h 81709"/>
                <a:gd name="connsiteX33" fmla="*/ 132762 w 134255"/>
                <a:gd name="connsiteY33" fmla="*/ 25953 h 81709"/>
                <a:gd name="connsiteX34" fmla="*/ 129983 w 134255"/>
                <a:gd name="connsiteY34" fmla="*/ 31773 h 81709"/>
                <a:gd name="connsiteX35" fmla="*/ 126291 w 134255"/>
                <a:gd name="connsiteY35" fmla="*/ 37311 h 81709"/>
                <a:gd name="connsiteX36" fmla="*/ 111102 w 134255"/>
                <a:gd name="connsiteY36" fmla="*/ 42898 h 81709"/>
                <a:gd name="connsiteX37" fmla="*/ 115562 w 134255"/>
                <a:gd name="connsiteY37" fmla="*/ 45366 h 81709"/>
                <a:gd name="connsiteX38" fmla="*/ 117587 w 134255"/>
                <a:gd name="connsiteY38" fmla="*/ 51895 h 81709"/>
                <a:gd name="connsiteX39" fmla="*/ 108335 w 134255"/>
                <a:gd name="connsiteY39" fmla="*/ 57428 h 81709"/>
                <a:gd name="connsiteX40" fmla="*/ 98585 w 134255"/>
                <a:gd name="connsiteY40" fmla="*/ 60111 h 81709"/>
                <a:gd name="connsiteX41" fmla="*/ 97001 w 134255"/>
                <a:gd name="connsiteY41" fmla="*/ 57189 h 81709"/>
                <a:gd name="connsiteX42" fmla="*/ 87399 w 134255"/>
                <a:gd name="connsiteY42" fmla="*/ 61443 h 81709"/>
                <a:gd name="connsiteX43" fmla="*/ 80726 w 134255"/>
                <a:gd name="connsiteY43" fmla="*/ 61253 h 81709"/>
                <a:gd name="connsiteX44" fmla="*/ 70022 w 134255"/>
                <a:gd name="connsiteY44" fmla="*/ 64162 h 81709"/>
                <a:gd name="connsiteX45" fmla="*/ 62138 w 134255"/>
                <a:gd name="connsiteY45" fmla="*/ 61565 h 81709"/>
                <a:gd name="connsiteX46" fmla="*/ 52584 w 134255"/>
                <a:gd name="connsiteY46" fmla="*/ 66213 h 81709"/>
                <a:gd name="connsiteX47" fmla="*/ 54540 w 134255"/>
                <a:gd name="connsiteY47" fmla="*/ 69285 h 81709"/>
                <a:gd name="connsiteX48" fmla="*/ 48142 w 134255"/>
                <a:gd name="connsiteY48" fmla="*/ 70722 h 81709"/>
                <a:gd name="connsiteX49" fmla="*/ 50077 w 134255"/>
                <a:gd name="connsiteY49" fmla="*/ 75957 h 81709"/>
                <a:gd name="connsiteX50" fmla="*/ 45537 w 134255"/>
                <a:gd name="connsiteY50" fmla="*/ 76210 h 81709"/>
                <a:gd name="connsiteX51" fmla="*/ 41593 w 134255"/>
                <a:gd name="connsiteY51" fmla="*/ 81678 h 81709"/>
                <a:gd name="connsiteX52" fmla="*/ 35254 w 134255"/>
                <a:gd name="connsiteY52" fmla="*/ 78536 h 81709"/>
                <a:gd name="connsiteX53" fmla="*/ 26086 w 134255"/>
                <a:gd name="connsiteY53" fmla="*/ 77713 h 81709"/>
                <a:gd name="connsiteX54" fmla="*/ 20687 w 134255"/>
                <a:gd name="connsiteY54" fmla="*/ 73621 h 81709"/>
                <a:gd name="connsiteX55" fmla="*/ 12996 w 134255"/>
                <a:gd name="connsiteY55" fmla="*/ 73920 h 81709"/>
                <a:gd name="connsiteX56" fmla="*/ 10379 w 134255"/>
                <a:gd name="connsiteY56" fmla="*/ 69087 h 81709"/>
                <a:gd name="connsiteX57" fmla="*/ 12601 w 134255"/>
                <a:gd name="connsiteY57" fmla="*/ 63190 h 81709"/>
                <a:gd name="connsiteX58" fmla="*/ 9248 w 134255"/>
                <a:gd name="connsiteY58" fmla="*/ 59930 h 81709"/>
                <a:gd name="connsiteX59" fmla="*/ 8532 w 134255"/>
                <a:gd name="connsiteY59" fmla="*/ 52240 h 81709"/>
                <a:gd name="connsiteX60" fmla="*/ 683 w 134255"/>
                <a:gd name="connsiteY60" fmla="*/ 47696 h 81709"/>
                <a:gd name="connsiteX0" fmla="*/ 683 w 134255"/>
                <a:gd name="connsiteY0" fmla="*/ 51029 h 85042"/>
                <a:gd name="connsiteX1" fmla="*/ 4206 w 134255"/>
                <a:gd name="connsiteY1" fmla="*/ 47163 h 85042"/>
                <a:gd name="connsiteX2" fmla="*/ 13786 w 134255"/>
                <a:gd name="connsiteY2" fmla="*/ 47092 h 85042"/>
                <a:gd name="connsiteX3" fmla="*/ 17936 w 134255"/>
                <a:gd name="connsiteY3" fmla="*/ 41177 h 85042"/>
                <a:gd name="connsiteX4" fmla="*/ 24349 w 134255"/>
                <a:gd name="connsiteY4" fmla="*/ 40198 h 85042"/>
                <a:gd name="connsiteX5" fmla="*/ 26849 w 134255"/>
                <a:gd name="connsiteY5" fmla="*/ 33092 h 85042"/>
                <a:gd name="connsiteX6" fmla="*/ 27550 w 134255"/>
                <a:gd name="connsiteY6" fmla="*/ 29598 h 85042"/>
                <a:gd name="connsiteX7" fmla="*/ 32552 w 134255"/>
                <a:gd name="connsiteY7" fmla="*/ 25325 h 85042"/>
                <a:gd name="connsiteX8" fmla="*/ 34621 w 134255"/>
                <a:gd name="connsiteY8" fmla="*/ 22658 h 85042"/>
                <a:gd name="connsiteX9" fmla="*/ 34537 w 134255"/>
                <a:gd name="connsiteY9" fmla="*/ 19038 h 85042"/>
                <a:gd name="connsiteX10" fmla="*/ 32166 w 134255"/>
                <a:gd name="connsiteY10" fmla="*/ 15209 h 85042"/>
                <a:gd name="connsiteX11" fmla="*/ 37615 w 134255"/>
                <a:gd name="connsiteY11" fmla="*/ 7239 h 85042"/>
                <a:gd name="connsiteX12" fmla="*/ 42426 w 134255"/>
                <a:gd name="connsiteY12" fmla="*/ 10864 h 85042"/>
                <a:gd name="connsiteX13" fmla="*/ 46353 w 134255"/>
                <a:gd name="connsiteY13" fmla="*/ 11400 h 85042"/>
                <a:gd name="connsiteX14" fmla="*/ 49174 w 134255"/>
                <a:gd name="connsiteY14" fmla="*/ 8838 h 85042"/>
                <a:gd name="connsiteX15" fmla="*/ 52072 w 134255"/>
                <a:gd name="connsiteY15" fmla="*/ 10658 h 85042"/>
                <a:gd name="connsiteX16" fmla="*/ 54359 w 134255"/>
                <a:gd name="connsiteY16" fmla="*/ 6366 h 85042"/>
                <a:gd name="connsiteX17" fmla="*/ 60139 w 134255"/>
                <a:gd name="connsiteY17" fmla="*/ 7882 h 85042"/>
                <a:gd name="connsiteX18" fmla="*/ 61421 w 134255"/>
                <a:gd name="connsiteY18" fmla="*/ 9228 h 85042"/>
                <a:gd name="connsiteX19" fmla="*/ 56857 w 134255"/>
                <a:gd name="connsiteY19" fmla="*/ 11785 h 85042"/>
                <a:gd name="connsiteX20" fmla="*/ 57342 w 134255"/>
                <a:gd name="connsiteY20" fmla="*/ 13748 h 85042"/>
                <a:gd name="connsiteX21" fmla="*/ 64328 w 134255"/>
                <a:gd name="connsiteY21" fmla="*/ 14481 h 85042"/>
                <a:gd name="connsiteX22" fmla="*/ 68124 w 134255"/>
                <a:gd name="connsiteY22" fmla="*/ 17603 h 85042"/>
                <a:gd name="connsiteX23" fmla="*/ 92058 w 134255"/>
                <a:gd name="connsiteY23" fmla="*/ 707 h 85042"/>
                <a:gd name="connsiteX24" fmla="*/ 90603 w 134255"/>
                <a:gd name="connsiteY24" fmla="*/ 3640 h 85042"/>
                <a:gd name="connsiteX25" fmla="*/ 92161 w 134255"/>
                <a:gd name="connsiteY25" fmla="*/ 7919 h 85042"/>
                <a:gd name="connsiteX26" fmla="*/ 91482 w 134255"/>
                <a:gd name="connsiteY26" fmla="*/ 10940 h 85042"/>
                <a:gd name="connsiteX27" fmla="*/ 88277 w 134255"/>
                <a:gd name="connsiteY27" fmla="*/ 13154 h 85042"/>
                <a:gd name="connsiteX28" fmla="*/ 93414 w 134255"/>
                <a:gd name="connsiteY28" fmla="*/ 16490 h 85042"/>
                <a:gd name="connsiteX29" fmla="*/ 99607 w 134255"/>
                <a:gd name="connsiteY29" fmla="*/ 13596 h 85042"/>
                <a:gd name="connsiteX30" fmla="*/ 103650 w 134255"/>
                <a:gd name="connsiteY30" fmla="*/ 21750 h 85042"/>
                <a:gd name="connsiteX31" fmla="*/ 107696 w 134255"/>
                <a:gd name="connsiteY31" fmla="*/ 25475 h 85042"/>
                <a:gd name="connsiteX32" fmla="*/ 128990 w 134255"/>
                <a:gd name="connsiteY32" fmla="*/ 25205 h 85042"/>
                <a:gd name="connsiteX33" fmla="*/ 132762 w 134255"/>
                <a:gd name="connsiteY33" fmla="*/ 29286 h 85042"/>
                <a:gd name="connsiteX34" fmla="*/ 129983 w 134255"/>
                <a:gd name="connsiteY34" fmla="*/ 35106 h 85042"/>
                <a:gd name="connsiteX35" fmla="*/ 126291 w 134255"/>
                <a:gd name="connsiteY35" fmla="*/ 40644 h 85042"/>
                <a:gd name="connsiteX36" fmla="*/ 111102 w 134255"/>
                <a:gd name="connsiteY36" fmla="*/ 46231 h 85042"/>
                <a:gd name="connsiteX37" fmla="*/ 115562 w 134255"/>
                <a:gd name="connsiteY37" fmla="*/ 48699 h 85042"/>
                <a:gd name="connsiteX38" fmla="*/ 117587 w 134255"/>
                <a:gd name="connsiteY38" fmla="*/ 55228 h 85042"/>
                <a:gd name="connsiteX39" fmla="*/ 108335 w 134255"/>
                <a:gd name="connsiteY39" fmla="*/ 60761 h 85042"/>
                <a:gd name="connsiteX40" fmla="*/ 98585 w 134255"/>
                <a:gd name="connsiteY40" fmla="*/ 63444 h 85042"/>
                <a:gd name="connsiteX41" fmla="*/ 97001 w 134255"/>
                <a:gd name="connsiteY41" fmla="*/ 60522 h 85042"/>
                <a:gd name="connsiteX42" fmla="*/ 87399 w 134255"/>
                <a:gd name="connsiteY42" fmla="*/ 64776 h 85042"/>
                <a:gd name="connsiteX43" fmla="*/ 80726 w 134255"/>
                <a:gd name="connsiteY43" fmla="*/ 64586 h 85042"/>
                <a:gd name="connsiteX44" fmla="*/ 70022 w 134255"/>
                <a:gd name="connsiteY44" fmla="*/ 67495 h 85042"/>
                <a:gd name="connsiteX45" fmla="*/ 62138 w 134255"/>
                <a:gd name="connsiteY45" fmla="*/ 64898 h 85042"/>
                <a:gd name="connsiteX46" fmla="*/ 52584 w 134255"/>
                <a:gd name="connsiteY46" fmla="*/ 69546 h 85042"/>
                <a:gd name="connsiteX47" fmla="*/ 54540 w 134255"/>
                <a:gd name="connsiteY47" fmla="*/ 72618 h 85042"/>
                <a:gd name="connsiteX48" fmla="*/ 48142 w 134255"/>
                <a:gd name="connsiteY48" fmla="*/ 74055 h 85042"/>
                <a:gd name="connsiteX49" fmla="*/ 50077 w 134255"/>
                <a:gd name="connsiteY49" fmla="*/ 79290 h 85042"/>
                <a:gd name="connsiteX50" fmla="*/ 45537 w 134255"/>
                <a:gd name="connsiteY50" fmla="*/ 79543 h 85042"/>
                <a:gd name="connsiteX51" fmla="*/ 41593 w 134255"/>
                <a:gd name="connsiteY51" fmla="*/ 85011 h 85042"/>
                <a:gd name="connsiteX52" fmla="*/ 35254 w 134255"/>
                <a:gd name="connsiteY52" fmla="*/ 81869 h 85042"/>
                <a:gd name="connsiteX53" fmla="*/ 26086 w 134255"/>
                <a:gd name="connsiteY53" fmla="*/ 81046 h 85042"/>
                <a:gd name="connsiteX54" fmla="*/ 20687 w 134255"/>
                <a:gd name="connsiteY54" fmla="*/ 76954 h 85042"/>
                <a:gd name="connsiteX55" fmla="*/ 12996 w 134255"/>
                <a:gd name="connsiteY55" fmla="*/ 77253 h 85042"/>
                <a:gd name="connsiteX56" fmla="*/ 10379 w 134255"/>
                <a:gd name="connsiteY56" fmla="*/ 72420 h 85042"/>
                <a:gd name="connsiteX57" fmla="*/ 12601 w 134255"/>
                <a:gd name="connsiteY57" fmla="*/ 66523 h 85042"/>
                <a:gd name="connsiteX58" fmla="*/ 9248 w 134255"/>
                <a:gd name="connsiteY58" fmla="*/ 63263 h 85042"/>
                <a:gd name="connsiteX59" fmla="*/ 8532 w 134255"/>
                <a:gd name="connsiteY59" fmla="*/ 55573 h 85042"/>
                <a:gd name="connsiteX60" fmla="*/ 683 w 134255"/>
                <a:gd name="connsiteY60" fmla="*/ 51029 h 85042"/>
                <a:gd name="connsiteX0" fmla="*/ 683 w 134255"/>
                <a:gd name="connsiteY0" fmla="*/ 55641 h 89654"/>
                <a:gd name="connsiteX1" fmla="*/ 4206 w 134255"/>
                <a:gd name="connsiteY1" fmla="*/ 51775 h 89654"/>
                <a:gd name="connsiteX2" fmla="*/ 13786 w 134255"/>
                <a:gd name="connsiteY2" fmla="*/ 51704 h 89654"/>
                <a:gd name="connsiteX3" fmla="*/ 17936 w 134255"/>
                <a:gd name="connsiteY3" fmla="*/ 45789 h 89654"/>
                <a:gd name="connsiteX4" fmla="*/ 24349 w 134255"/>
                <a:gd name="connsiteY4" fmla="*/ 44810 h 89654"/>
                <a:gd name="connsiteX5" fmla="*/ 26849 w 134255"/>
                <a:gd name="connsiteY5" fmla="*/ 37704 h 89654"/>
                <a:gd name="connsiteX6" fmla="*/ 27550 w 134255"/>
                <a:gd name="connsiteY6" fmla="*/ 34210 h 89654"/>
                <a:gd name="connsiteX7" fmla="*/ 32552 w 134255"/>
                <a:gd name="connsiteY7" fmla="*/ 29937 h 89654"/>
                <a:gd name="connsiteX8" fmla="*/ 34621 w 134255"/>
                <a:gd name="connsiteY8" fmla="*/ 27270 h 89654"/>
                <a:gd name="connsiteX9" fmla="*/ 34537 w 134255"/>
                <a:gd name="connsiteY9" fmla="*/ 23650 h 89654"/>
                <a:gd name="connsiteX10" fmla="*/ 32166 w 134255"/>
                <a:gd name="connsiteY10" fmla="*/ 19821 h 89654"/>
                <a:gd name="connsiteX11" fmla="*/ 37615 w 134255"/>
                <a:gd name="connsiteY11" fmla="*/ 11851 h 89654"/>
                <a:gd name="connsiteX12" fmla="*/ 42426 w 134255"/>
                <a:gd name="connsiteY12" fmla="*/ 15476 h 89654"/>
                <a:gd name="connsiteX13" fmla="*/ 46353 w 134255"/>
                <a:gd name="connsiteY13" fmla="*/ 16012 h 89654"/>
                <a:gd name="connsiteX14" fmla="*/ 49174 w 134255"/>
                <a:gd name="connsiteY14" fmla="*/ 13450 h 89654"/>
                <a:gd name="connsiteX15" fmla="*/ 52072 w 134255"/>
                <a:gd name="connsiteY15" fmla="*/ 15270 h 89654"/>
                <a:gd name="connsiteX16" fmla="*/ 54359 w 134255"/>
                <a:gd name="connsiteY16" fmla="*/ 10978 h 89654"/>
                <a:gd name="connsiteX17" fmla="*/ 60139 w 134255"/>
                <a:gd name="connsiteY17" fmla="*/ 12494 h 89654"/>
                <a:gd name="connsiteX18" fmla="*/ 61421 w 134255"/>
                <a:gd name="connsiteY18" fmla="*/ 13840 h 89654"/>
                <a:gd name="connsiteX19" fmla="*/ 56857 w 134255"/>
                <a:gd name="connsiteY19" fmla="*/ 16397 h 89654"/>
                <a:gd name="connsiteX20" fmla="*/ 57342 w 134255"/>
                <a:gd name="connsiteY20" fmla="*/ 18360 h 89654"/>
                <a:gd name="connsiteX21" fmla="*/ 64328 w 134255"/>
                <a:gd name="connsiteY21" fmla="*/ 19093 h 89654"/>
                <a:gd name="connsiteX22" fmla="*/ 89302 w 134255"/>
                <a:gd name="connsiteY22" fmla="*/ 532 h 89654"/>
                <a:gd name="connsiteX23" fmla="*/ 92058 w 134255"/>
                <a:gd name="connsiteY23" fmla="*/ 5319 h 89654"/>
                <a:gd name="connsiteX24" fmla="*/ 90603 w 134255"/>
                <a:gd name="connsiteY24" fmla="*/ 8252 h 89654"/>
                <a:gd name="connsiteX25" fmla="*/ 92161 w 134255"/>
                <a:gd name="connsiteY25" fmla="*/ 12531 h 89654"/>
                <a:gd name="connsiteX26" fmla="*/ 91482 w 134255"/>
                <a:gd name="connsiteY26" fmla="*/ 15552 h 89654"/>
                <a:gd name="connsiteX27" fmla="*/ 88277 w 134255"/>
                <a:gd name="connsiteY27" fmla="*/ 17766 h 89654"/>
                <a:gd name="connsiteX28" fmla="*/ 93414 w 134255"/>
                <a:gd name="connsiteY28" fmla="*/ 21102 h 89654"/>
                <a:gd name="connsiteX29" fmla="*/ 99607 w 134255"/>
                <a:gd name="connsiteY29" fmla="*/ 18208 h 89654"/>
                <a:gd name="connsiteX30" fmla="*/ 103650 w 134255"/>
                <a:gd name="connsiteY30" fmla="*/ 26362 h 89654"/>
                <a:gd name="connsiteX31" fmla="*/ 107696 w 134255"/>
                <a:gd name="connsiteY31" fmla="*/ 30087 h 89654"/>
                <a:gd name="connsiteX32" fmla="*/ 128990 w 134255"/>
                <a:gd name="connsiteY32" fmla="*/ 29817 h 89654"/>
                <a:gd name="connsiteX33" fmla="*/ 132762 w 134255"/>
                <a:gd name="connsiteY33" fmla="*/ 33898 h 89654"/>
                <a:gd name="connsiteX34" fmla="*/ 129983 w 134255"/>
                <a:gd name="connsiteY34" fmla="*/ 39718 h 89654"/>
                <a:gd name="connsiteX35" fmla="*/ 126291 w 134255"/>
                <a:gd name="connsiteY35" fmla="*/ 45256 h 89654"/>
                <a:gd name="connsiteX36" fmla="*/ 111102 w 134255"/>
                <a:gd name="connsiteY36" fmla="*/ 50843 h 89654"/>
                <a:gd name="connsiteX37" fmla="*/ 115562 w 134255"/>
                <a:gd name="connsiteY37" fmla="*/ 53311 h 89654"/>
                <a:gd name="connsiteX38" fmla="*/ 117587 w 134255"/>
                <a:gd name="connsiteY38" fmla="*/ 59840 h 89654"/>
                <a:gd name="connsiteX39" fmla="*/ 108335 w 134255"/>
                <a:gd name="connsiteY39" fmla="*/ 65373 h 89654"/>
                <a:gd name="connsiteX40" fmla="*/ 98585 w 134255"/>
                <a:gd name="connsiteY40" fmla="*/ 68056 h 89654"/>
                <a:gd name="connsiteX41" fmla="*/ 97001 w 134255"/>
                <a:gd name="connsiteY41" fmla="*/ 65134 h 89654"/>
                <a:gd name="connsiteX42" fmla="*/ 87399 w 134255"/>
                <a:gd name="connsiteY42" fmla="*/ 69388 h 89654"/>
                <a:gd name="connsiteX43" fmla="*/ 80726 w 134255"/>
                <a:gd name="connsiteY43" fmla="*/ 69198 h 89654"/>
                <a:gd name="connsiteX44" fmla="*/ 70022 w 134255"/>
                <a:gd name="connsiteY44" fmla="*/ 72107 h 89654"/>
                <a:gd name="connsiteX45" fmla="*/ 62138 w 134255"/>
                <a:gd name="connsiteY45" fmla="*/ 69510 h 89654"/>
                <a:gd name="connsiteX46" fmla="*/ 52584 w 134255"/>
                <a:gd name="connsiteY46" fmla="*/ 74158 h 89654"/>
                <a:gd name="connsiteX47" fmla="*/ 54540 w 134255"/>
                <a:gd name="connsiteY47" fmla="*/ 77230 h 89654"/>
                <a:gd name="connsiteX48" fmla="*/ 48142 w 134255"/>
                <a:gd name="connsiteY48" fmla="*/ 78667 h 89654"/>
                <a:gd name="connsiteX49" fmla="*/ 50077 w 134255"/>
                <a:gd name="connsiteY49" fmla="*/ 83902 h 89654"/>
                <a:gd name="connsiteX50" fmla="*/ 45537 w 134255"/>
                <a:gd name="connsiteY50" fmla="*/ 84155 h 89654"/>
                <a:gd name="connsiteX51" fmla="*/ 41593 w 134255"/>
                <a:gd name="connsiteY51" fmla="*/ 89623 h 89654"/>
                <a:gd name="connsiteX52" fmla="*/ 35254 w 134255"/>
                <a:gd name="connsiteY52" fmla="*/ 86481 h 89654"/>
                <a:gd name="connsiteX53" fmla="*/ 26086 w 134255"/>
                <a:gd name="connsiteY53" fmla="*/ 85658 h 89654"/>
                <a:gd name="connsiteX54" fmla="*/ 20687 w 134255"/>
                <a:gd name="connsiteY54" fmla="*/ 81566 h 89654"/>
                <a:gd name="connsiteX55" fmla="*/ 12996 w 134255"/>
                <a:gd name="connsiteY55" fmla="*/ 81865 h 89654"/>
                <a:gd name="connsiteX56" fmla="*/ 10379 w 134255"/>
                <a:gd name="connsiteY56" fmla="*/ 77032 h 89654"/>
                <a:gd name="connsiteX57" fmla="*/ 12601 w 134255"/>
                <a:gd name="connsiteY57" fmla="*/ 71135 h 89654"/>
                <a:gd name="connsiteX58" fmla="*/ 9248 w 134255"/>
                <a:gd name="connsiteY58" fmla="*/ 67875 h 89654"/>
                <a:gd name="connsiteX59" fmla="*/ 8532 w 134255"/>
                <a:gd name="connsiteY59" fmla="*/ 60185 h 89654"/>
                <a:gd name="connsiteX60" fmla="*/ 683 w 134255"/>
                <a:gd name="connsiteY60" fmla="*/ 55641 h 89654"/>
                <a:gd name="connsiteX0" fmla="*/ 683 w 134255"/>
                <a:gd name="connsiteY0" fmla="*/ 55450 h 89463"/>
                <a:gd name="connsiteX1" fmla="*/ 4206 w 134255"/>
                <a:gd name="connsiteY1" fmla="*/ 51584 h 89463"/>
                <a:gd name="connsiteX2" fmla="*/ 13786 w 134255"/>
                <a:gd name="connsiteY2" fmla="*/ 51513 h 89463"/>
                <a:gd name="connsiteX3" fmla="*/ 17936 w 134255"/>
                <a:gd name="connsiteY3" fmla="*/ 45598 h 89463"/>
                <a:gd name="connsiteX4" fmla="*/ 24349 w 134255"/>
                <a:gd name="connsiteY4" fmla="*/ 44619 h 89463"/>
                <a:gd name="connsiteX5" fmla="*/ 26849 w 134255"/>
                <a:gd name="connsiteY5" fmla="*/ 37513 h 89463"/>
                <a:gd name="connsiteX6" fmla="*/ 27550 w 134255"/>
                <a:gd name="connsiteY6" fmla="*/ 34019 h 89463"/>
                <a:gd name="connsiteX7" fmla="*/ 32552 w 134255"/>
                <a:gd name="connsiteY7" fmla="*/ 29746 h 89463"/>
                <a:gd name="connsiteX8" fmla="*/ 34621 w 134255"/>
                <a:gd name="connsiteY8" fmla="*/ 27079 h 89463"/>
                <a:gd name="connsiteX9" fmla="*/ 34537 w 134255"/>
                <a:gd name="connsiteY9" fmla="*/ 23459 h 89463"/>
                <a:gd name="connsiteX10" fmla="*/ 32166 w 134255"/>
                <a:gd name="connsiteY10" fmla="*/ 19630 h 89463"/>
                <a:gd name="connsiteX11" fmla="*/ 37615 w 134255"/>
                <a:gd name="connsiteY11" fmla="*/ 11660 h 89463"/>
                <a:gd name="connsiteX12" fmla="*/ 42426 w 134255"/>
                <a:gd name="connsiteY12" fmla="*/ 15285 h 89463"/>
                <a:gd name="connsiteX13" fmla="*/ 46353 w 134255"/>
                <a:gd name="connsiteY13" fmla="*/ 15821 h 89463"/>
                <a:gd name="connsiteX14" fmla="*/ 49174 w 134255"/>
                <a:gd name="connsiteY14" fmla="*/ 13259 h 89463"/>
                <a:gd name="connsiteX15" fmla="*/ 52072 w 134255"/>
                <a:gd name="connsiteY15" fmla="*/ 15079 h 89463"/>
                <a:gd name="connsiteX16" fmla="*/ 54359 w 134255"/>
                <a:gd name="connsiteY16" fmla="*/ 10787 h 89463"/>
                <a:gd name="connsiteX17" fmla="*/ 60139 w 134255"/>
                <a:gd name="connsiteY17" fmla="*/ 12303 h 89463"/>
                <a:gd name="connsiteX18" fmla="*/ 61421 w 134255"/>
                <a:gd name="connsiteY18" fmla="*/ 13649 h 89463"/>
                <a:gd name="connsiteX19" fmla="*/ 56857 w 134255"/>
                <a:gd name="connsiteY19" fmla="*/ 16206 h 89463"/>
                <a:gd name="connsiteX20" fmla="*/ 57342 w 134255"/>
                <a:gd name="connsiteY20" fmla="*/ 18169 h 89463"/>
                <a:gd name="connsiteX21" fmla="*/ 64328 w 134255"/>
                <a:gd name="connsiteY21" fmla="*/ 18902 h 89463"/>
                <a:gd name="connsiteX22" fmla="*/ 89302 w 134255"/>
                <a:gd name="connsiteY22" fmla="*/ 341 h 89463"/>
                <a:gd name="connsiteX23" fmla="*/ 96989 w 134255"/>
                <a:gd name="connsiteY23" fmla="*/ 6744 h 89463"/>
                <a:gd name="connsiteX24" fmla="*/ 92058 w 134255"/>
                <a:gd name="connsiteY24" fmla="*/ 5128 h 89463"/>
                <a:gd name="connsiteX25" fmla="*/ 90603 w 134255"/>
                <a:gd name="connsiteY25" fmla="*/ 8061 h 89463"/>
                <a:gd name="connsiteX26" fmla="*/ 92161 w 134255"/>
                <a:gd name="connsiteY26" fmla="*/ 12340 h 89463"/>
                <a:gd name="connsiteX27" fmla="*/ 91482 w 134255"/>
                <a:gd name="connsiteY27" fmla="*/ 15361 h 89463"/>
                <a:gd name="connsiteX28" fmla="*/ 88277 w 134255"/>
                <a:gd name="connsiteY28" fmla="*/ 17575 h 89463"/>
                <a:gd name="connsiteX29" fmla="*/ 93414 w 134255"/>
                <a:gd name="connsiteY29" fmla="*/ 20911 h 89463"/>
                <a:gd name="connsiteX30" fmla="*/ 99607 w 134255"/>
                <a:gd name="connsiteY30" fmla="*/ 18017 h 89463"/>
                <a:gd name="connsiteX31" fmla="*/ 103650 w 134255"/>
                <a:gd name="connsiteY31" fmla="*/ 26171 h 89463"/>
                <a:gd name="connsiteX32" fmla="*/ 107696 w 134255"/>
                <a:gd name="connsiteY32" fmla="*/ 29896 h 89463"/>
                <a:gd name="connsiteX33" fmla="*/ 128990 w 134255"/>
                <a:gd name="connsiteY33" fmla="*/ 29626 h 89463"/>
                <a:gd name="connsiteX34" fmla="*/ 132762 w 134255"/>
                <a:gd name="connsiteY34" fmla="*/ 33707 h 89463"/>
                <a:gd name="connsiteX35" fmla="*/ 129983 w 134255"/>
                <a:gd name="connsiteY35" fmla="*/ 39527 h 89463"/>
                <a:gd name="connsiteX36" fmla="*/ 126291 w 134255"/>
                <a:gd name="connsiteY36" fmla="*/ 45065 h 89463"/>
                <a:gd name="connsiteX37" fmla="*/ 111102 w 134255"/>
                <a:gd name="connsiteY37" fmla="*/ 50652 h 89463"/>
                <a:gd name="connsiteX38" fmla="*/ 115562 w 134255"/>
                <a:gd name="connsiteY38" fmla="*/ 53120 h 89463"/>
                <a:gd name="connsiteX39" fmla="*/ 117587 w 134255"/>
                <a:gd name="connsiteY39" fmla="*/ 59649 h 89463"/>
                <a:gd name="connsiteX40" fmla="*/ 108335 w 134255"/>
                <a:gd name="connsiteY40" fmla="*/ 65182 h 89463"/>
                <a:gd name="connsiteX41" fmla="*/ 98585 w 134255"/>
                <a:gd name="connsiteY41" fmla="*/ 67865 h 89463"/>
                <a:gd name="connsiteX42" fmla="*/ 97001 w 134255"/>
                <a:gd name="connsiteY42" fmla="*/ 64943 h 89463"/>
                <a:gd name="connsiteX43" fmla="*/ 87399 w 134255"/>
                <a:gd name="connsiteY43" fmla="*/ 69197 h 89463"/>
                <a:gd name="connsiteX44" fmla="*/ 80726 w 134255"/>
                <a:gd name="connsiteY44" fmla="*/ 69007 h 89463"/>
                <a:gd name="connsiteX45" fmla="*/ 70022 w 134255"/>
                <a:gd name="connsiteY45" fmla="*/ 71916 h 89463"/>
                <a:gd name="connsiteX46" fmla="*/ 62138 w 134255"/>
                <a:gd name="connsiteY46" fmla="*/ 69319 h 89463"/>
                <a:gd name="connsiteX47" fmla="*/ 52584 w 134255"/>
                <a:gd name="connsiteY47" fmla="*/ 73967 h 89463"/>
                <a:gd name="connsiteX48" fmla="*/ 54540 w 134255"/>
                <a:gd name="connsiteY48" fmla="*/ 77039 h 89463"/>
                <a:gd name="connsiteX49" fmla="*/ 48142 w 134255"/>
                <a:gd name="connsiteY49" fmla="*/ 78476 h 89463"/>
                <a:gd name="connsiteX50" fmla="*/ 50077 w 134255"/>
                <a:gd name="connsiteY50" fmla="*/ 83711 h 89463"/>
                <a:gd name="connsiteX51" fmla="*/ 45537 w 134255"/>
                <a:gd name="connsiteY51" fmla="*/ 83964 h 89463"/>
                <a:gd name="connsiteX52" fmla="*/ 41593 w 134255"/>
                <a:gd name="connsiteY52" fmla="*/ 89432 h 89463"/>
                <a:gd name="connsiteX53" fmla="*/ 35254 w 134255"/>
                <a:gd name="connsiteY53" fmla="*/ 86290 h 89463"/>
                <a:gd name="connsiteX54" fmla="*/ 26086 w 134255"/>
                <a:gd name="connsiteY54" fmla="*/ 85467 h 89463"/>
                <a:gd name="connsiteX55" fmla="*/ 20687 w 134255"/>
                <a:gd name="connsiteY55" fmla="*/ 81375 h 89463"/>
                <a:gd name="connsiteX56" fmla="*/ 12996 w 134255"/>
                <a:gd name="connsiteY56" fmla="*/ 81674 h 89463"/>
                <a:gd name="connsiteX57" fmla="*/ 10379 w 134255"/>
                <a:gd name="connsiteY57" fmla="*/ 76841 h 89463"/>
                <a:gd name="connsiteX58" fmla="*/ 12601 w 134255"/>
                <a:gd name="connsiteY58" fmla="*/ 70944 h 89463"/>
                <a:gd name="connsiteX59" fmla="*/ 9248 w 134255"/>
                <a:gd name="connsiteY59" fmla="*/ 67684 h 89463"/>
                <a:gd name="connsiteX60" fmla="*/ 8532 w 134255"/>
                <a:gd name="connsiteY60" fmla="*/ 59994 h 89463"/>
                <a:gd name="connsiteX61" fmla="*/ 683 w 134255"/>
                <a:gd name="connsiteY61" fmla="*/ 55450 h 89463"/>
                <a:gd name="connsiteX0" fmla="*/ 683 w 134255"/>
                <a:gd name="connsiteY0" fmla="*/ 55552 h 89565"/>
                <a:gd name="connsiteX1" fmla="*/ 4206 w 134255"/>
                <a:gd name="connsiteY1" fmla="*/ 51686 h 89565"/>
                <a:gd name="connsiteX2" fmla="*/ 13786 w 134255"/>
                <a:gd name="connsiteY2" fmla="*/ 51615 h 89565"/>
                <a:gd name="connsiteX3" fmla="*/ 17936 w 134255"/>
                <a:gd name="connsiteY3" fmla="*/ 45700 h 89565"/>
                <a:gd name="connsiteX4" fmla="*/ 24349 w 134255"/>
                <a:gd name="connsiteY4" fmla="*/ 44721 h 89565"/>
                <a:gd name="connsiteX5" fmla="*/ 26849 w 134255"/>
                <a:gd name="connsiteY5" fmla="*/ 37615 h 89565"/>
                <a:gd name="connsiteX6" fmla="*/ 27550 w 134255"/>
                <a:gd name="connsiteY6" fmla="*/ 34121 h 89565"/>
                <a:gd name="connsiteX7" fmla="*/ 32552 w 134255"/>
                <a:gd name="connsiteY7" fmla="*/ 29848 h 89565"/>
                <a:gd name="connsiteX8" fmla="*/ 34621 w 134255"/>
                <a:gd name="connsiteY8" fmla="*/ 27181 h 89565"/>
                <a:gd name="connsiteX9" fmla="*/ 34537 w 134255"/>
                <a:gd name="connsiteY9" fmla="*/ 23561 h 89565"/>
                <a:gd name="connsiteX10" fmla="*/ 32166 w 134255"/>
                <a:gd name="connsiteY10" fmla="*/ 19732 h 89565"/>
                <a:gd name="connsiteX11" fmla="*/ 37615 w 134255"/>
                <a:gd name="connsiteY11" fmla="*/ 11762 h 89565"/>
                <a:gd name="connsiteX12" fmla="*/ 42426 w 134255"/>
                <a:gd name="connsiteY12" fmla="*/ 15387 h 89565"/>
                <a:gd name="connsiteX13" fmla="*/ 46353 w 134255"/>
                <a:gd name="connsiteY13" fmla="*/ 15923 h 89565"/>
                <a:gd name="connsiteX14" fmla="*/ 49174 w 134255"/>
                <a:gd name="connsiteY14" fmla="*/ 13361 h 89565"/>
                <a:gd name="connsiteX15" fmla="*/ 52072 w 134255"/>
                <a:gd name="connsiteY15" fmla="*/ 15181 h 89565"/>
                <a:gd name="connsiteX16" fmla="*/ 54359 w 134255"/>
                <a:gd name="connsiteY16" fmla="*/ 10889 h 89565"/>
                <a:gd name="connsiteX17" fmla="*/ 60139 w 134255"/>
                <a:gd name="connsiteY17" fmla="*/ 12405 h 89565"/>
                <a:gd name="connsiteX18" fmla="*/ 61421 w 134255"/>
                <a:gd name="connsiteY18" fmla="*/ 13751 h 89565"/>
                <a:gd name="connsiteX19" fmla="*/ 56857 w 134255"/>
                <a:gd name="connsiteY19" fmla="*/ 16308 h 89565"/>
                <a:gd name="connsiteX20" fmla="*/ 57342 w 134255"/>
                <a:gd name="connsiteY20" fmla="*/ 18271 h 89565"/>
                <a:gd name="connsiteX21" fmla="*/ 64328 w 134255"/>
                <a:gd name="connsiteY21" fmla="*/ 19004 h 89565"/>
                <a:gd name="connsiteX22" fmla="*/ 89302 w 134255"/>
                <a:gd name="connsiteY22" fmla="*/ 443 h 89565"/>
                <a:gd name="connsiteX23" fmla="*/ 98189 w 134255"/>
                <a:gd name="connsiteY23" fmla="*/ 5877 h 89565"/>
                <a:gd name="connsiteX24" fmla="*/ 96989 w 134255"/>
                <a:gd name="connsiteY24" fmla="*/ 6846 h 89565"/>
                <a:gd name="connsiteX25" fmla="*/ 92058 w 134255"/>
                <a:gd name="connsiteY25" fmla="*/ 5230 h 89565"/>
                <a:gd name="connsiteX26" fmla="*/ 90603 w 134255"/>
                <a:gd name="connsiteY26" fmla="*/ 8163 h 89565"/>
                <a:gd name="connsiteX27" fmla="*/ 92161 w 134255"/>
                <a:gd name="connsiteY27" fmla="*/ 12442 h 89565"/>
                <a:gd name="connsiteX28" fmla="*/ 91482 w 134255"/>
                <a:gd name="connsiteY28" fmla="*/ 15463 h 89565"/>
                <a:gd name="connsiteX29" fmla="*/ 88277 w 134255"/>
                <a:gd name="connsiteY29" fmla="*/ 17677 h 89565"/>
                <a:gd name="connsiteX30" fmla="*/ 93414 w 134255"/>
                <a:gd name="connsiteY30" fmla="*/ 21013 h 89565"/>
                <a:gd name="connsiteX31" fmla="*/ 99607 w 134255"/>
                <a:gd name="connsiteY31" fmla="*/ 18119 h 89565"/>
                <a:gd name="connsiteX32" fmla="*/ 103650 w 134255"/>
                <a:gd name="connsiteY32" fmla="*/ 26273 h 89565"/>
                <a:gd name="connsiteX33" fmla="*/ 107696 w 134255"/>
                <a:gd name="connsiteY33" fmla="*/ 29998 h 89565"/>
                <a:gd name="connsiteX34" fmla="*/ 128990 w 134255"/>
                <a:gd name="connsiteY34" fmla="*/ 29728 h 89565"/>
                <a:gd name="connsiteX35" fmla="*/ 132762 w 134255"/>
                <a:gd name="connsiteY35" fmla="*/ 33809 h 89565"/>
                <a:gd name="connsiteX36" fmla="*/ 129983 w 134255"/>
                <a:gd name="connsiteY36" fmla="*/ 39629 h 89565"/>
                <a:gd name="connsiteX37" fmla="*/ 126291 w 134255"/>
                <a:gd name="connsiteY37" fmla="*/ 45167 h 89565"/>
                <a:gd name="connsiteX38" fmla="*/ 111102 w 134255"/>
                <a:gd name="connsiteY38" fmla="*/ 50754 h 89565"/>
                <a:gd name="connsiteX39" fmla="*/ 115562 w 134255"/>
                <a:gd name="connsiteY39" fmla="*/ 53222 h 89565"/>
                <a:gd name="connsiteX40" fmla="*/ 117587 w 134255"/>
                <a:gd name="connsiteY40" fmla="*/ 59751 h 89565"/>
                <a:gd name="connsiteX41" fmla="*/ 108335 w 134255"/>
                <a:gd name="connsiteY41" fmla="*/ 65284 h 89565"/>
                <a:gd name="connsiteX42" fmla="*/ 98585 w 134255"/>
                <a:gd name="connsiteY42" fmla="*/ 67967 h 89565"/>
                <a:gd name="connsiteX43" fmla="*/ 97001 w 134255"/>
                <a:gd name="connsiteY43" fmla="*/ 65045 h 89565"/>
                <a:gd name="connsiteX44" fmla="*/ 87399 w 134255"/>
                <a:gd name="connsiteY44" fmla="*/ 69299 h 89565"/>
                <a:gd name="connsiteX45" fmla="*/ 80726 w 134255"/>
                <a:gd name="connsiteY45" fmla="*/ 69109 h 89565"/>
                <a:gd name="connsiteX46" fmla="*/ 70022 w 134255"/>
                <a:gd name="connsiteY46" fmla="*/ 72018 h 89565"/>
                <a:gd name="connsiteX47" fmla="*/ 62138 w 134255"/>
                <a:gd name="connsiteY47" fmla="*/ 69421 h 89565"/>
                <a:gd name="connsiteX48" fmla="*/ 52584 w 134255"/>
                <a:gd name="connsiteY48" fmla="*/ 74069 h 89565"/>
                <a:gd name="connsiteX49" fmla="*/ 54540 w 134255"/>
                <a:gd name="connsiteY49" fmla="*/ 77141 h 89565"/>
                <a:gd name="connsiteX50" fmla="*/ 48142 w 134255"/>
                <a:gd name="connsiteY50" fmla="*/ 78578 h 89565"/>
                <a:gd name="connsiteX51" fmla="*/ 50077 w 134255"/>
                <a:gd name="connsiteY51" fmla="*/ 83813 h 89565"/>
                <a:gd name="connsiteX52" fmla="*/ 45537 w 134255"/>
                <a:gd name="connsiteY52" fmla="*/ 84066 h 89565"/>
                <a:gd name="connsiteX53" fmla="*/ 41593 w 134255"/>
                <a:gd name="connsiteY53" fmla="*/ 89534 h 89565"/>
                <a:gd name="connsiteX54" fmla="*/ 35254 w 134255"/>
                <a:gd name="connsiteY54" fmla="*/ 86392 h 89565"/>
                <a:gd name="connsiteX55" fmla="*/ 26086 w 134255"/>
                <a:gd name="connsiteY55" fmla="*/ 85569 h 89565"/>
                <a:gd name="connsiteX56" fmla="*/ 20687 w 134255"/>
                <a:gd name="connsiteY56" fmla="*/ 81477 h 89565"/>
                <a:gd name="connsiteX57" fmla="*/ 12996 w 134255"/>
                <a:gd name="connsiteY57" fmla="*/ 81776 h 89565"/>
                <a:gd name="connsiteX58" fmla="*/ 10379 w 134255"/>
                <a:gd name="connsiteY58" fmla="*/ 76943 h 89565"/>
                <a:gd name="connsiteX59" fmla="*/ 12601 w 134255"/>
                <a:gd name="connsiteY59" fmla="*/ 71046 h 89565"/>
                <a:gd name="connsiteX60" fmla="*/ 9248 w 134255"/>
                <a:gd name="connsiteY60" fmla="*/ 67786 h 89565"/>
                <a:gd name="connsiteX61" fmla="*/ 8532 w 134255"/>
                <a:gd name="connsiteY61" fmla="*/ 60096 h 89565"/>
                <a:gd name="connsiteX62" fmla="*/ 683 w 134255"/>
                <a:gd name="connsiteY62" fmla="*/ 55552 h 89565"/>
                <a:gd name="connsiteX0" fmla="*/ 683 w 134255"/>
                <a:gd name="connsiteY0" fmla="*/ 60543 h 94556"/>
                <a:gd name="connsiteX1" fmla="*/ 4206 w 134255"/>
                <a:gd name="connsiteY1" fmla="*/ 56677 h 94556"/>
                <a:gd name="connsiteX2" fmla="*/ 13786 w 134255"/>
                <a:gd name="connsiteY2" fmla="*/ 56606 h 94556"/>
                <a:gd name="connsiteX3" fmla="*/ 17936 w 134255"/>
                <a:gd name="connsiteY3" fmla="*/ 50691 h 94556"/>
                <a:gd name="connsiteX4" fmla="*/ 24349 w 134255"/>
                <a:gd name="connsiteY4" fmla="*/ 49712 h 94556"/>
                <a:gd name="connsiteX5" fmla="*/ 26849 w 134255"/>
                <a:gd name="connsiteY5" fmla="*/ 42606 h 94556"/>
                <a:gd name="connsiteX6" fmla="*/ 27550 w 134255"/>
                <a:gd name="connsiteY6" fmla="*/ 39112 h 94556"/>
                <a:gd name="connsiteX7" fmla="*/ 32552 w 134255"/>
                <a:gd name="connsiteY7" fmla="*/ 34839 h 94556"/>
                <a:gd name="connsiteX8" fmla="*/ 34621 w 134255"/>
                <a:gd name="connsiteY8" fmla="*/ 32172 h 94556"/>
                <a:gd name="connsiteX9" fmla="*/ 34537 w 134255"/>
                <a:gd name="connsiteY9" fmla="*/ 28552 h 94556"/>
                <a:gd name="connsiteX10" fmla="*/ 32166 w 134255"/>
                <a:gd name="connsiteY10" fmla="*/ 24723 h 94556"/>
                <a:gd name="connsiteX11" fmla="*/ 37615 w 134255"/>
                <a:gd name="connsiteY11" fmla="*/ 16753 h 94556"/>
                <a:gd name="connsiteX12" fmla="*/ 42426 w 134255"/>
                <a:gd name="connsiteY12" fmla="*/ 20378 h 94556"/>
                <a:gd name="connsiteX13" fmla="*/ 46353 w 134255"/>
                <a:gd name="connsiteY13" fmla="*/ 20914 h 94556"/>
                <a:gd name="connsiteX14" fmla="*/ 49174 w 134255"/>
                <a:gd name="connsiteY14" fmla="*/ 18352 h 94556"/>
                <a:gd name="connsiteX15" fmla="*/ 52072 w 134255"/>
                <a:gd name="connsiteY15" fmla="*/ 20172 h 94556"/>
                <a:gd name="connsiteX16" fmla="*/ 54359 w 134255"/>
                <a:gd name="connsiteY16" fmla="*/ 15880 h 94556"/>
                <a:gd name="connsiteX17" fmla="*/ 60139 w 134255"/>
                <a:gd name="connsiteY17" fmla="*/ 17396 h 94556"/>
                <a:gd name="connsiteX18" fmla="*/ 61421 w 134255"/>
                <a:gd name="connsiteY18" fmla="*/ 18742 h 94556"/>
                <a:gd name="connsiteX19" fmla="*/ 56857 w 134255"/>
                <a:gd name="connsiteY19" fmla="*/ 21299 h 94556"/>
                <a:gd name="connsiteX20" fmla="*/ 57342 w 134255"/>
                <a:gd name="connsiteY20" fmla="*/ 23262 h 94556"/>
                <a:gd name="connsiteX21" fmla="*/ 64328 w 134255"/>
                <a:gd name="connsiteY21" fmla="*/ 23995 h 94556"/>
                <a:gd name="connsiteX22" fmla="*/ 81777 w 134255"/>
                <a:gd name="connsiteY22" fmla="*/ 271 h 94556"/>
                <a:gd name="connsiteX23" fmla="*/ 98189 w 134255"/>
                <a:gd name="connsiteY23" fmla="*/ 10868 h 94556"/>
                <a:gd name="connsiteX24" fmla="*/ 96989 w 134255"/>
                <a:gd name="connsiteY24" fmla="*/ 11837 h 94556"/>
                <a:gd name="connsiteX25" fmla="*/ 92058 w 134255"/>
                <a:gd name="connsiteY25" fmla="*/ 10221 h 94556"/>
                <a:gd name="connsiteX26" fmla="*/ 90603 w 134255"/>
                <a:gd name="connsiteY26" fmla="*/ 13154 h 94556"/>
                <a:gd name="connsiteX27" fmla="*/ 92161 w 134255"/>
                <a:gd name="connsiteY27" fmla="*/ 17433 h 94556"/>
                <a:gd name="connsiteX28" fmla="*/ 91482 w 134255"/>
                <a:gd name="connsiteY28" fmla="*/ 20454 h 94556"/>
                <a:gd name="connsiteX29" fmla="*/ 88277 w 134255"/>
                <a:gd name="connsiteY29" fmla="*/ 22668 h 94556"/>
                <a:gd name="connsiteX30" fmla="*/ 93414 w 134255"/>
                <a:gd name="connsiteY30" fmla="*/ 26004 h 94556"/>
                <a:gd name="connsiteX31" fmla="*/ 99607 w 134255"/>
                <a:gd name="connsiteY31" fmla="*/ 23110 h 94556"/>
                <a:gd name="connsiteX32" fmla="*/ 103650 w 134255"/>
                <a:gd name="connsiteY32" fmla="*/ 31264 h 94556"/>
                <a:gd name="connsiteX33" fmla="*/ 107696 w 134255"/>
                <a:gd name="connsiteY33" fmla="*/ 34989 h 94556"/>
                <a:gd name="connsiteX34" fmla="*/ 128990 w 134255"/>
                <a:gd name="connsiteY34" fmla="*/ 34719 h 94556"/>
                <a:gd name="connsiteX35" fmla="*/ 132762 w 134255"/>
                <a:gd name="connsiteY35" fmla="*/ 38800 h 94556"/>
                <a:gd name="connsiteX36" fmla="*/ 129983 w 134255"/>
                <a:gd name="connsiteY36" fmla="*/ 44620 h 94556"/>
                <a:gd name="connsiteX37" fmla="*/ 126291 w 134255"/>
                <a:gd name="connsiteY37" fmla="*/ 50158 h 94556"/>
                <a:gd name="connsiteX38" fmla="*/ 111102 w 134255"/>
                <a:gd name="connsiteY38" fmla="*/ 55745 h 94556"/>
                <a:gd name="connsiteX39" fmla="*/ 115562 w 134255"/>
                <a:gd name="connsiteY39" fmla="*/ 58213 h 94556"/>
                <a:gd name="connsiteX40" fmla="*/ 117587 w 134255"/>
                <a:gd name="connsiteY40" fmla="*/ 64742 h 94556"/>
                <a:gd name="connsiteX41" fmla="*/ 108335 w 134255"/>
                <a:gd name="connsiteY41" fmla="*/ 70275 h 94556"/>
                <a:gd name="connsiteX42" fmla="*/ 98585 w 134255"/>
                <a:gd name="connsiteY42" fmla="*/ 72958 h 94556"/>
                <a:gd name="connsiteX43" fmla="*/ 97001 w 134255"/>
                <a:gd name="connsiteY43" fmla="*/ 70036 h 94556"/>
                <a:gd name="connsiteX44" fmla="*/ 87399 w 134255"/>
                <a:gd name="connsiteY44" fmla="*/ 74290 h 94556"/>
                <a:gd name="connsiteX45" fmla="*/ 80726 w 134255"/>
                <a:gd name="connsiteY45" fmla="*/ 74100 h 94556"/>
                <a:gd name="connsiteX46" fmla="*/ 70022 w 134255"/>
                <a:gd name="connsiteY46" fmla="*/ 77009 h 94556"/>
                <a:gd name="connsiteX47" fmla="*/ 62138 w 134255"/>
                <a:gd name="connsiteY47" fmla="*/ 74412 h 94556"/>
                <a:gd name="connsiteX48" fmla="*/ 52584 w 134255"/>
                <a:gd name="connsiteY48" fmla="*/ 79060 h 94556"/>
                <a:gd name="connsiteX49" fmla="*/ 54540 w 134255"/>
                <a:gd name="connsiteY49" fmla="*/ 82132 h 94556"/>
                <a:gd name="connsiteX50" fmla="*/ 48142 w 134255"/>
                <a:gd name="connsiteY50" fmla="*/ 83569 h 94556"/>
                <a:gd name="connsiteX51" fmla="*/ 50077 w 134255"/>
                <a:gd name="connsiteY51" fmla="*/ 88804 h 94556"/>
                <a:gd name="connsiteX52" fmla="*/ 45537 w 134255"/>
                <a:gd name="connsiteY52" fmla="*/ 89057 h 94556"/>
                <a:gd name="connsiteX53" fmla="*/ 41593 w 134255"/>
                <a:gd name="connsiteY53" fmla="*/ 94525 h 94556"/>
                <a:gd name="connsiteX54" fmla="*/ 35254 w 134255"/>
                <a:gd name="connsiteY54" fmla="*/ 91383 h 94556"/>
                <a:gd name="connsiteX55" fmla="*/ 26086 w 134255"/>
                <a:gd name="connsiteY55" fmla="*/ 90560 h 94556"/>
                <a:gd name="connsiteX56" fmla="*/ 20687 w 134255"/>
                <a:gd name="connsiteY56" fmla="*/ 86468 h 94556"/>
                <a:gd name="connsiteX57" fmla="*/ 12996 w 134255"/>
                <a:gd name="connsiteY57" fmla="*/ 86767 h 94556"/>
                <a:gd name="connsiteX58" fmla="*/ 10379 w 134255"/>
                <a:gd name="connsiteY58" fmla="*/ 81934 h 94556"/>
                <a:gd name="connsiteX59" fmla="*/ 12601 w 134255"/>
                <a:gd name="connsiteY59" fmla="*/ 76037 h 94556"/>
                <a:gd name="connsiteX60" fmla="*/ 9248 w 134255"/>
                <a:gd name="connsiteY60" fmla="*/ 72777 h 94556"/>
                <a:gd name="connsiteX61" fmla="*/ 8532 w 134255"/>
                <a:gd name="connsiteY61" fmla="*/ 65087 h 94556"/>
                <a:gd name="connsiteX62" fmla="*/ 683 w 134255"/>
                <a:gd name="connsiteY62" fmla="*/ 60543 h 94556"/>
                <a:gd name="connsiteX0" fmla="*/ 683 w 134255"/>
                <a:gd name="connsiteY0" fmla="*/ 60715 h 94728"/>
                <a:gd name="connsiteX1" fmla="*/ 4206 w 134255"/>
                <a:gd name="connsiteY1" fmla="*/ 56849 h 94728"/>
                <a:gd name="connsiteX2" fmla="*/ 13786 w 134255"/>
                <a:gd name="connsiteY2" fmla="*/ 56778 h 94728"/>
                <a:gd name="connsiteX3" fmla="*/ 17936 w 134255"/>
                <a:gd name="connsiteY3" fmla="*/ 50863 h 94728"/>
                <a:gd name="connsiteX4" fmla="*/ 24349 w 134255"/>
                <a:gd name="connsiteY4" fmla="*/ 49884 h 94728"/>
                <a:gd name="connsiteX5" fmla="*/ 26849 w 134255"/>
                <a:gd name="connsiteY5" fmla="*/ 42778 h 94728"/>
                <a:gd name="connsiteX6" fmla="*/ 27550 w 134255"/>
                <a:gd name="connsiteY6" fmla="*/ 39284 h 94728"/>
                <a:gd name="connsiteX7" fmla="*/ 32552 w 134255"/>
                <a:gd name="connsiteY7" fmla="*/ 35011 h 94728"/>
                <a:gd name="connsiteX8" fmla="*/ 34621 w 134255"/>
                <a:gd name="connsiteY8" fmla="*/ 32344 h 94728"/>
                <a:gd name="connsiteX9" fmla="*/ 34537 w 134255"/>
                <a:gd name="connsiteY9" fmla="*/ 28724 h 94728"/>
                <a:gd name="connsiteX10" fmla="*/ 32166 w 134255"/>
                <a:gd name="connsiteY10" fmla="*/ 24895 h 94728"/>
                <a:gd name="connsiteX11" fmla="*/ 37615 w 134255"/>
                <a:gd name="connsiteY11" fmla="*/ 16925 h 94728"/>
                <a:gd name="connsiteX12" fmla="*/ 42426 w 134255"/>
                <a:gd name="connsiteY12" fmla="*/ 20550 h 94728"/>
                <a:gd name="connsiteX13" fmla="*/ 46353 w 134255"/>
                <a:gd name="connsiteY13" fmla="*/ 21086 h 94728"/>
                <a:gd name="connsiteX14" fmla="*/ 49174 w 134255"/>
                <a:gd name="connsiteY14" fmla="*/ 18524 h 94728"/>
                <a:gd name="connsiteX15" fmla="*/ 52072 w 134255"/>
                <a:gd name="connsiteY15" fmla="*/ 20344 h 94728"/>
                <a:gd name="connsiteX16" fmla="*/ 54359 w 134255"/>
                <a:gd name="connsiteY16" fmla="*/ 16052 h 94728"/>
                <a:gd name="connsiteX17" fmla="*/ 60139 w 134255"/>
                <a:gd name="connsiteY17" fmla="*/ 17568 h 94728"/>
                <a:gd name="connsiteX18" fmla="*/ 61421 w 134255"/>
                <a:gd name="connsiteY18" fmla="*/ 18914 h 94728"/>
                <a:gd name="connsiteX19" fmla="*/ 56857 w 134255"/>
                <a:gd name="connsiteY19" fmla="*/ 21471 h 94728"/>
                <a:gd name="connsiteX20" fmla="*/ 57342 w 134255"/>
                <a:gd name="connsiteY20" fmla="*/ 23434 h 94728"/>
                <a:gd name="connsiteX21" fmla="*/ 64328 w 134255"/>
                <a:gd name="connsiteY21" fmla="*/ 24167 h 94728"/>
                <a:gd name="connsiteX22" fmla="*/ 84727 w 134255"/>
                <a:gd name="connsiteY22" fmla="*/ 4232 h 94728"/>
                <a:gd name="connsiteX23" fmla="*/ 81777 w 134255"/>
                <a:gd name="connsiteY23" fmla="*/ 443 h 94728"/>
                <a:gd name="connsiteX24" fmla="*/ 98189 w 134255"/>
                <a:gd name="connsiteY24" fmla="*/ 11040 h 94728"/>
                <a:gd name="connsiteX25" fmla="*/ 96989 w 134255"/>
                <a:gd name="connsiteY25" fmla="*/ 12009 h 94728"/>
                <a:gd name="connsiteX26" fmla="*/ 92058 w 134255"/>
                <a:gd name="connsiteY26" fmla="*/ 10393 h 94728"/>
                <a:gd name="connsiteX27" fmla="*/ 90603 w 134255"/>
                <a:gd name="connsiteY27" fmla="*/ 13326 h 94728"/>
                <a:gd name="connsiteX28" fmla="*/ 92161 w 134255"/>
                <a:gd name="connsiteY28" fmla="*/ 17605 h 94728"/>
                <a:gd name="connsiteX29" fmla="*/ 91482 w 134255"/>
                <a:gd name="connsiteY29" fmla="*/ 20626 h 94728"/>
                <a:gd name="connsiteX30" fmla="*/ 88277 w 134255"/>
                <a:gd name="connsiteY30" fmla="*/ 22840 h 94728"/>
                <a:gd name="connsiteX31" fmla="*/ 93414 w 134255"/>
                <a:gd name="connsiteY31" fmla="*/ 26176 h 94728"/>
                <a:gd name="connsiteX32" fmla="*/ 99607 w 134255"/>
                <a:gd name="connsiteY32" fmla="*/ 23282 h 94728"/>
                <a:gd name="connsiteX33" fmla="*/ 103650 w 134255"/>
                <a:gd name="connsiteY33" fmla="*/ 31436 h 94728"/>
                <a:gd name="connsiteX34" fmla="*/ 107696 w 134255"/>
                <a:gd name="connsiteY34" fmla="*/ 35161 h 94728"/>
                <a:gd name="connsiteX35" fmla="*/ 128990 w 134255"/>
                <a:gd name="connsiteY35" fmla="*/ 34891 h 94728"/>
                <a:gd name="connsiteX36" fmla="*/ 132762 w 134255"/>
                <a:gd name="connsiteY36" fmla="*/ 38972 h 94728"/>
                <a:gd name="connsiteX37" fmla="*/ 129983 w 134255"/>
                <a:gd name="connsiteY37" fmla="*/ 44792 h 94728"/>
                <a:gd name="connsiteX38" fmla="*/ 126291 w 134255"/>
                <a:gd name="connsiteY38" fmla="*/ 50330 h 94728"/>
                <a:gd name="connsiteX39" fmla="*/ 111102 w 134255"/>
                <a:gd name="connsiteY39" fmla="*/ 55917 h 94728"/>
                <a:gd name="connsiteX40" fmla="*/ 115562 w 134255"/>
                <a:gd name="connsiteY40" fmla="*/ 58385 h 94728"/>
                <a:gd name="connsiteX41" fmla="*/ 117587 w 134255"/>
                <a:gd name="connsiteY41" fmla="*/ 64914 h 94728"/>
                <a:gd name="connsiteX42" fmla="*/ 108335 w 134255"/>
                <a:gd name="connsiteY42" fmla="*/ 70447 h 94728"/>
                <a:gd name="connsiteX43" fmla="*/ 98585 w 134255"/>
                <a:gd name="connsiteY43" fmla="*/ 73130 h 94728"/>
                <a:gd name="connsiteX44" fmla="*/ 97001 w 134255"/>
                <a:gd name="connsiteY44" fmla="*/ 70208 h 94728"/>
                <a:gd name="connsiteX45" fmla="*/ 87399 w 134255"/>
                <a:gd name="connsiteY45" fmla="*/ 74462 h 94728"/>
                <a:gd name="connsiteX46" fmla="*/ 80726 w 134255"/>
                <a:gd name="connsiteY46" fmla="*/ 74272 h 94728"/>
                <a:gd name="connsiteX47" fmla="*/ 70022 w 134255"/>
                <a:gd name="connsiteY47" fmla="*/ 77181 h 94728"/>
                <a:gd name="connsiteX48" fmla="*/ 62138 w 134255"/>
                <a:gd name="connsiteY48" fmla="*/ 74584 h 94728"/>
                <a:gd name="connsiteX49" fmla="*/ 52584 w 134255"/>
                <a:gd name="connsiteY49" fmla="*/ 79232 h 94728"/>
                <a:gd name="connsiteX50" fmla="*/ 54540 w 134255"/>
                <a:gd name="connsiteY50" fmla="*/ 82304 h 94728"/>
                <a:gd name="connsiteX51" fmla="*/ 48142 w 134255"/>
                <a:gd name="connsiteY51" fmla="*/ 83741 h 94728"/>
                <a:gd name="connsiteX52" fmla="*/ 50077 w 134255"/>
                <a:gd name="connsiteY52" fmla="*/ 88976 h 94728"/>
                <a:gd name="connsiteX53" fmla="*/ 45537 w 134255"/>
                <a:gd name="connsiteY53" fmla="*/ 89229 h 94728"/>
                <a:gd name="connsiteX54" fmla="*/ 41593 w 134255"/>
                <a:gd name="connsiteY54" fmla="*/ 94697 h 94728"/>
                <a:gd name="connsiteX55" fmla="*/ 35254 w 134255"/>
                <a:gd name="connsiteY55" fmla="*/ 91555 h 94728"/>
                <a:gd name="connsiteX56" fmla="*/ 26086 w 134255"/>
                <a:gd name="connsiteY56" fmla="*/ 90732 h 94728"/>
                <a:gd name="connsiteX57" fmla="*/ 20687 w 134255"/>
                <a:gd name="connsiteY57" fmla="*/ 86640 h 94728"/>
                <a:gd name="connsiteX58" fmla="*/ 12996 w 134255"/>
                <a:gd name="connsiteY58" fmla="*/ 86939 h 94728"/>
                <a:gd name="connsiteX59" fmla="*/ 10379 w 134255"/>
                <a:gd name="connsiteY59" fmla="*/ 82106 h 94728"/>
                <a:gd name="connsiteX60" fmla="*/ 12601 w 134255"/>
                <a:gd name="connsiteY60" fmla="*/ 76209 h 94728"/>
                <a:gd name="connsiteX61" fmla="*/ 9248 w 134255"/>
                <a:gd name="connsiteY61" fmla="*/ 72949 h 94728"/>
                <a:gd name="connsiteX62" fmla="*/ 8532 w 134255"/>
                <a:gd name="connsiteY62" fmla="*/ 65259 h 94728"/>
                <a:gd name="connsiteX63" fmla="*/ 683 w 134255"/>
                <a:gd name="connsiteY63" fmla="*/ 60715 h 94728"/>
                <a:gd name="connsiteX0" fmla="*/ 683 w 134255"/>
                <a:gd name="connsiteY0" fmla="*/ 60577 h 94590"/>
                <a:gd name="connsiteX1" fmla="*/ 4206 w 134255"/>
                <a:gd name="connsiteY1" fmla="*/ 56711 h 94590"/>
                <a:gd name="connsiteX2" fmla="*/ 13786 w 134255"/>
                <a:gd name="connsiteY2" fmla="*/ 56640 h 94590"/>
                <a:gd name="connsiteX3" fmla="*/ 17936 w 134255"/>
                <a:gd name="connsiteY3" fmla="*/ 50725 h 94590"/>
                <a:gd name="connsiteX4" fmla="*/ 24349 w 134255"/>
                <a:gd name="connsiteY4" fmla="*/ 49746 h 94590"/>
                <a:gd name="connsiteX5" fmla="*/ 26849 w 134255"/>
                <a:gd name="connsiteY5" fmla="*/ 42640 h 94590"/>
                <a:gd name="connsiteX6" fmla="*/ 27550 w 134255"/>
                <a:gd name="connsiteY6" fmla="*/ 39146 h 94590"/>
                <a:gd name="connsiteX7" fmla="*/ 32552 w 134255"/>
                <a:gd name="connsiteY7" fmla="*/ 34873 h 94590"/>
                <a:gd name="connsiteX8" fmla="*/ 34621 w 134255"/>
                <a:gd name="connsiteY8" fmla="*/ 32206 h 94590"/>
                <a:gd name="connsiteX9" fmla="*/ 34537 w 134255"/>
                <a:gd name="connsiteY9" fmla="*/ 28586 h 94590"/>
                <a:gd name="connsiteX10" fmla="*/ 32166 w 134255"/>
                <a:gd name="connsiteY10" fmla="*/ 24757 h 94590"/>
                <a:gd name="connsiteX11" fmla="*/ 37615 w 134255"/>
                <a:gd name="connsiteY11" fmla="*/ 16787 h 94590"/>
                <a:gd name="connsiteX12" fmla="*/ 42426 w 134255"/>
                <a:gd name="connsiteY12" fmla="*/ 20412 h 94590"/>
                <a:gd name="connsiteX13" fmla="*/ 46353 w 134255"/>
                <a:gd name="connsiteY13" fmla="*/ 20948 h 94590"/>
                <a:gd name="connsiteX14" fmla="*/ 49174 w 134255"/>
                <a:gd name="connsiteY14" fmla="*/ 18386 h 94590"/>
                <a:gd name="connsiteX15" fmla="*/ 52072 w 134255"/>
                <a:gd name="connsiteY15" fmla="*/ 20206 h 94590"/>
                <a:gd name="connsiteX16" fmla="*/ 54359 w 134255"/>
                <a:gd name="connsiteY16" fmla="*/ 15914 h 94590"/>
                <a:gd name="connsiteX17" fmla="*/ 60139 w 134255"/>
                <a:gd name="connsiteY17" fmla="*/ 17430 h 94590"/>
                <a:gd name="connsiteX18" fmla="*/ 61421 w 134255"/>
                <a:gd name="connsiteY18" fmla="*/ 18776 h 94590"/>
                <a:gd name="connsiteX19" fmla="*/ 56857 w 134255"/>
                <a:gd name="connsiteY19" fmla="*/ 21333 h 94590"/>
                <a:gd name="connsiteX20" fmla="*/ 57342 w 134255"/>
                <a:gd name="connsiteY20" fmla="*/ 23296 h 94590"/>
                <a:gd name="connsiteX21" fmla="*/ 64328 w 134255"/>
                <a:gd name="connsiteY21" fmla="*/ 24029 h 94590"/>
                <a:gd name="connsiteX22" fmla="*/ 81909 w 134255"/>
                <a:gd name="connsiteY22" fmla="*/ 4789 h 94590"/>
                <a:gd name="connsiteX23" fmla="*/ 81777 w 134255"/>
                <a:gd name="connsiteY23" fmla="*/ 305 h 94590"/>
                <a:gd name="connsiteX24" fmla="*/ 98189 w 134255"/>
                <a:gd name="connsiteY24" fmla="*/ 10902 h 94590"/>
                <a:gd name="connsiteX25" fmla="*/ 96989 w 134255"/>
                <a:gd name="connsiteY25" fmla="*/ 11871 h 94590"/>
                <a:gd name="connsiteX26" fmla="*/ 92058 w 134255"/>
                <a:gd name="connsiteY26" fmla="*/ 10255 h 94590"/>
                <a:gd name="connsiteX27" fmla="*/ 90603 w 134255"/>
                <a:gd name="connsiteY27" fmla="*/ 13188 h 94590"/>
                <a:gd name="connsiteX28" fmla="*/ 92161 w 134255"/>
                <a:gd name="connsiteY28" fmla="*/ 17467 h 94590"/>
                <a:gd name="connsiteX29" fmla="*/ 91482 w 134255"/>
                <a:gd name="connsiteY29" fmla="*/ 20488 h 94590"/>
                <a:gd name="connsiteX30" fmla="*/ 88277 w 134255"/>
                <a:gd name="connsiteY30" fmla="*/ 22702 h 94590"/>
                <a:gd name="connsiteX31" fmla="*/ 93414 w 134255"/>
                <a:gd name="connsiteY31" fmla="*/ 26038 h 94590"/>
                <a:gd name="connsiteX32" fmla="*/ 99607 w 134255"/>
                <a:gd name="connsiteY32" fmla="*/ 23144 h 94590"/>
                <a:gd name="connsiteX33" fmla="*/ 103650 w 134255"/>
                <a:gd name="connsiteY33" fmla="*/ 31298 h 94590"/>
                <a:gd name="connsiteX34" fmla="*/ 107696 w 134255"/>
                <a:gd name="connsiteY34" fmla="*/ 35023 h 94590"/>
                <a:gd name="connsiteX35" fmla="*/ 128990 w 134255"/>
                <a:gd name="connsiteY35" fmla="*/ 34753 h 94590"/>
                <a:gd name="connsiteX36" fmla="*/ 132762 w 134255"/>
                <a:gd name="connsiteY36" fmla="*/ 38834 h 94590"/>
                <a:gd name="connsiteX37" fmla="*/ 129983 w 134255"/>
                <a:gd name="connsiteY37" fmla="*/ 44654 h 94590"/>
                <a:gd name="connsiteX38" fmla="*/ 126291 w 134255"/>
                <a:gd name="connsiteY38" fmla="*/ 50192 h 94590"/>
                <a:gd name="connsiteX39" fmla="*/ 111102 w 134255"/>
                <a:gd name="connsiteY39" fmla="*/ 55779 h 94590"/>
                <a:gd name="connsiteX40" fmla="*/ 115562 w 134255"/>
                <a:gd name="connsiteY40" fmla="*/ 58247 h 94590"/>
                <a:gd name="connsiteX41" fmla="*/ 117587 w 134255"/>
                <a:gd name="connsiteY41" fmla="*/ 64776 h 94590"/>
                <a:gd name="connsiteX42" fmla="*/ 108335 w 134255"/>
                <a:gd name="connsiteY42" fmla="*/ 70309 h 94590"/>
                <a:gd name="connsiteX43" fmla="*/ 98585 w 134255"/>
                <a:gd name="connsiteY43" fmla="*/ 72992 h 94590"/>
                <a:gd name="connsiteX44" fmla="*/ 97001 w 134255"/>
                <a:gd name="connsiteY44" fmla="*/ 70070 h 94590"/>
                <a:gd name="connsiteX45" fmla="*/ 87399 w 134255"/>
                <a:gd name="connsiteY45" fmla="*/ 74324 h 94590"/>
                <a:gd name="connsiteX46" fmla="*/ 80726 w 134255"/>
                <a:gd name="connsiteY46" fmla="*/ 74134 h 94590"/>
                <a:gd name="connsiteX47" fmla="*/ 70022 w 134255"/>
                <a:gd name="connsiteY47" fmla="*/ 77043 h 94590"/>
                <a:gd name="connsiteX48" fmla="*/ 62138 w 134255"/>
                <a:gd name="connsiteY48" fmla="*/ 74446 h 94590"/>
                <a:gd name="connsiteX49" fmla="*/ 52584 w 134255"/>
                <a:gd name="connsiteY49" fmla="*/ 79094 h 94590"/>
                <a:gd name="connsiteX50" fmla="*/ 54540 w 134255"/>
                <a:gd name="connsiteY50" fmla="*/ 82166 h 94590"/>
                <a:gd name="connsiteX51" fmla="*/ 48142 w 134255"/>
                <a:gd name="connsiteY51" fmla="*/ 83603 h 94590"/>
                <a:gd name="connsiteX52" fmla="*/ 50077 w 134255"/>
                <a:gd name="connsiteY52" fmla="*/ 88838 h 94590"/>
                <a:gd name="connsiteX53" fmla="*/ 45537 w 134255"/>
                <a:gd name="connsiteY53" fmla="*/ 89091 h 94590"/>
                <a:gd name="connsiteX54" fmla="*/ 41593 w 134255"/>
                <a:gd name="connsiteY54" fmla="*/ 94559 h 94590"/>
                <a:gd name="connsiteX55" fmla="*/ 35254 w 134255"/>
                <a:gd name="connsiteY55" fmla="*/ 91417 h 94590"/>
                <a:gd name="connsiteX56" fmla="*/ 26086 w 134255"/>
                <a:gd name="connsiteY56" fmla="*/ 90594 h 94590"/>
                <a:gd name="connsiteX57" fmla="*/ 20687 w 134255"/>
                <a:gd name="connsiteY57" fmla="*/ 86502 h 94590"/>
                <a:gd name="connsiteX58" fmla="*/ 12996 w 134255"/>
                <a:gd name="connsiteY58" fmla="*/ 86801 h 94590"/>
                <a:gd name="connsiteX59" fmla="*/ 10379 w 134255"/>
                <a:gd name="connsiteY59" fmla="*/ 81968 h 94590"/>
                <a:gd name="connsiteX60" fmla="*/ 12601 w 134255"/>
                <a:gd name="connsiteY60" fmla="*/ 76071 h 94590"/>
                <a:gd name="connsiteX61" fmla="*/ 9248 w 134255"/>
                <a:gd name="connsiteY61" fmla="*/ 72811 h 94590"/>
                <a:gd name="connsiteX62" fmla="*/ 8532 w 134255"/>
                <a:gd name="connsiteY62" fmla="*/ 65121 h 94590"/>
                <a:gd name="connsiteX63" fmla="*/ 683 w 134255"/>
                <a:gd name="connsiteY63" fmla="*/ 60577 h 94590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63258 w 134255"/>
                <a:gd name="connsiteY23" fmla="*/ 4806 h 94932"/>
                <a:gd name="connsiteX24" fmla="*/ 70275 w 134255"/>
                <a:gd name="connsiteY24" fmla="*/ 4268 h 94932"/>
                <a:gd name="connsiteX25" fmla="*/ 75905 w 134255"/>
                <a:gd name="connsiteY25" fmla="*/ 6967 h 94932"/>
                <a:gd name="connsiteX26" fmla="*/ 81909 w 134255"/>
                <a:gd name="connsiteY26" fmla="*/ 5131 h 94932"/>
                <a:gd name="connsiteX27" fmla="*/ 81777 w 134255"/>
                <a:gd name="connsiteY27" fmla="*/ 647 h 94932"/>
                <a:gd name="connsiteX28" fmla="*/ 85817 w 134255"/>
                <a:gd name="connsiteY28" fmla="*/ 1172 h 94932"/>
                <a:gd name="connsiteX29" fmla="*/ 98189 w 134255"/>
                <a:gd name="connsiteY29" fmla="*/ 11244 h 94932"/>
                <a:gd name="connsiteX30" fmla="*/ 96989 w 134255"/>
                <a:gd name="connsiteY30" fmla="*/ 12213 h 94932"/>
                <a:gd name="connsiteX31" fmla="*/ 92058 w 134255"/>
                <a:gd name="connsiteY31" fmla="*/ 10597 h 94932"/>
                <a:gd name="connsiteX32" fmla="*/ 90603 w 134255"/>
                <a:gd name="connsiteY32" fmla="*/ 13530 h 94932"/>
                <a:gd name="connsiteX33" fmla="*/ 92161 w 134255"/>
                <a:gd name="connsiteY33" fmla="*/ 17809 h 94932"/>
                <a:gd name="connsiteX34" fmla="*/ 91482 w 134255"/>
                <a:gd name="connsiteY34" fmla="*/ 20830 h 94932"/>
                <a:gd name="connsiteX35" fmla="*/ 88277 w 134255"/>
                <a:gd name="connsiteY35" fmla="*/ 23044 h 94932"/>
                <a:gd name="connsiteX36" fmla="*/ 93414 w 134255"/>
                <a:gd name="connsiteY36" fmla="*/ 26380 h 94932"/>
                <a:gd name="connsiteX37" fmla="*/ 99607 w 134255"/>
                <a:gd name="connsiteY37" fmla="*/ 23486 h 94932"/>
                <a:gd name="connsiteX38" fmla="*/ 103650 w 134255"/>
                <a:gd name="connsiteY38" fmla="*/ 31640 h 94932"/>
                <a:gd name="connsiteX39" fmla="*/ 107696 w 134255"/>
                <a:gd name="connsiteY39" fmla="*/ 35365 h 94932"/>
                <a:gd name="connsiteX40" fmla="*/ 128990 w 134255"/>
                <a:gd name="connsiteY40" fmla="*/ 35095 h 94932"/>
                <a:gd name="connsiteX41" fmla="*/ 132762 w 134255"/>
                <a:gd name="connsiteY41" fmla="*/ 39176 h 94932"/>
                <a:gd name="connsiteX42" fmla="*/ 129983 w 134255"/>
                <a:gd name="connsiteY42" fmla="*/ 44996 h 94932"/>
                <a:gd name="connsiteX43" fmla="*/ 126291 w 134255"/>
                <a:gd name="connsiteY43" fmla="*/ 50534 h 94932"/>
                <a:gd name="connsiteX44" fmla="*/ 111102 w 134255"/>
                <a:gd name="connsiteY44" fmla="*/ 56121 h 94932"/>
                <a:gd name="connsiteX45" fmla="*/ 115562 w 134255"/>
                <a:gd name="connsiteY45" fmla="*/ 58589 h 94932"/>
                <a:gd name="connsiteX46" fmla="*/ 117587 w 134255"/>
                <a:gd name="connsiteY46" fmla="*/ 65118 h 94932"/>
                <a:gd name="connsiteX47" fmla="*/ 108335 w 134255"/>
                <a:gd name="connsiteY47" fmla="*/ 70651 h 94932"/>
                <a:gd name="connsiteX48" fmla="*/ 98585 w 134255"/>
                <a:gd name="connsiteY48" fmla="*/ 73334 h 94932"/>
                <a:gd name="connsiteX49" fmla="*/ 97001 w 134255"/>
                <a:gd name="connsiteY49" fmla="*/ 70412 h 94932"/>
                <a:gd name="connsiteX50" fmla="*/ 87399 w 134255"/>
                <a:gd name="connsiteY50" fmla="*/ 74666 h 94932"/>
                <a:gd name="connsiteX51" fmla="*/ 80726 w 134255"/>
                <a:gd name="connsiteY51" fmla="*/ 74476 h 94932"/>
                <a:gd name="connsiteX52" fmla="*/ 70022 w 134255"/>
                <a:gd name="connsiteY52" fmla="*/ 77385 h 94932"/>
                <a:gd name="connsiteX53" fmla="*/ 62138 w 134255"/>
                <a:gd name="connsiteY53" fmla="*/ 74788 h 94932"/>
                <a:gd name="connsiteX54" fmla="*/ 52584 w 134255"/>
                <a:gd name="connsiteY54" fmla="*/ 79436 h 94932"/>
                <a:gd name="connsiteX55" fmla="*/ 54540 w 134255"/>
                <a:gd name="connsiteY55" fmla="*/ 82508 h 94932"/>
                <a:gd name="connsiteX56" fmla="*/ 48142 w 134255"/>
                <a:gd name="connsiteY56" fmla="*/ 83945 h 94932"/>
                <a:gd name="connsiteX57" fmla="*/ 50077 w 134255"/>
                <a:gd name="connsiteY57" fmla="*/ 89180 h 94932"/>
                <a:gd name="connsiteX58" fmla="*/ 45537 w 134255"/>
                <a:gd name="connsiteY58" fmla="*/ 89433 h 94932"/>
                <a:gd name="connsiteX59" fmla="*/ 41593 w 134255"/>
                <a:gd name="connsiteY59" fmla="*/ 94901 h 94932"/>
                <a:gd name="connsiteX60" fmla="*/ 35254 w 134255"/>
                <a:gd name="connsiteY60" fmla="*/ 91759 h 94932"/>
                <a:gd name="connsiteX61" fmla="*/ 26086 w 134255"/>
                <a:gd name="connsiteY61" fmla="*/ 90936 h 94932"/>
                <a:gd name="connsiteX62" fmla="*/ 20687 w 134255"/>
                <a:gd name="connsiteY62" fmla="*/ 86844 h 94932"/>
                <a:gd name="connsiteX63" fmla="*/ 12996 w 134255"/>
                <a:gd name="connsiteY63" fmla="*/ 87143 h 94932"/>
                <a:gd name="connsiteX64" fmla="*/ 10379 w 134255"/>
                <a:gd name="connsiteY64" fmla="*/ 82310 h 94932"/>
                <a:gd name="connsiteX65" fmla="*/ 12601 w 134255"/>
                <a:gd name="connsiteY65" fmla="*/ 76413 h 94932"/>
                <a:gd name="connsiteX66" fmla="*/ 9248 w 134255"/>
                <a:gd name="connsiteY66" fmla="*/ 73153 h 94932"/>
                <a:gd name="connsiteX67" fmla="*/ 8532 w 134255"/>
                <a:gd name="connsiteY67" fmla="*/ 65463 h 94932"/>
                <a:gd name="connsiteX68" fmla="*/ 683 w 134255"/>
                <a:gd name="connsiteY68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51561 w 134255"/>
                <a:gd name="connsiteY21" fmla="*/ 10431 h 94932"/>
                <a:gd name="connsiteX22" fmla="*/ 63258 w 134255"/>
                <a:gd name="connsiteY22" fmla="*/ 4806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1561 w 134255"/>
                <a:gd name="connsiteY20" fmla="*/ 10431 h 94932"/>
                <a:gd name="connsiteX21" fmla="*/ 63258 w 134255"/>
                <a:gd name="connsiteY21" fmla="*/ 4806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1561 w 134255"/>
                <a:gd name="connsiteY19" fmla="*/ 10431 h 94932"/>
                <a:gd name="connsiteX20" fmla="*/ 63258 w 134255"/>
                <a:gd name="connsiteY20" fmla="*/ 4806 h 94932"/>
                <a:gd name="connsiteX21" fmla="*/ 70275 w 134255"/>
                <a:gd name="connsiteY21" fmla="*/ 4268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51561 w 134255"/>
                <a:gd name="connsiteY18" fmla="*/ 10431 h 94932"/>
                <a:gd name="connsiteX19" fmla="*/ 63258 w 134255"/>
                <a:gd name="connsiteY19" fmla="*/ 4806 h 94932"/>
                <a:gd name="connsiteX20" fmla="*/ 70275 w 134255"/>
                <a:gd name="connsiteY20" fmla="*/ 4268 h 94932"/>
                <a:gd name="connsiteX21" fmla="*/ 75905 w 134255"/>
                <a:gd name="connsiteY21" fmla="*/ 6967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9067 w 134255"/>
                <a:gd name="connsiteY9" fmla="*/ 13017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3406 w 134255"/>
                <a:gd name="connsiteY9" fmla="*/ 18225 h 94932"/>
                <a:gd name="connsiteX10" fmla="*/ 29067 w 134255"/>
                <a:gd name="connsiteY10" fmla="*/ 13017 h 94932"/>
                <a:gd name="connsiteX11" fmla="*/ 33428 w 134255"/>
                <a:gd name="connsiteY11" fmla="*/ 17642 h 94932"/>
                <a:gd name="connsiteX12" fmla="*/ 37615 w 134255"/>
                <a:gd name="connsiteY12" fmla="*/ 17129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667 w 134255"/>
                <a:gd name="connsiteY8" fmla="*/ 27338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18731 w 134255"/>
                <a:gd name="connsiteY4" fmla="*/ 39213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34733 w 168305"/>
                <a:gd name="connsiteY0" fmla="*/ 60919 h 136647"/>
                <a:gd name="connsiteX1" fmla="*/ 38256 w 168305"/>
                <a:gd name="connsiteY1" fmla="*/ 57053 h 136647"/>
                <a:gd name="connsiteX2" fmla="*/ 47836 w 168305"/>
                <a:gd name="connsiteY2" fmla="*/ 56982 h 136647"/>
                <a:gd name="connsiteX3" fmla="*/ 51986 w 168305"/>
                <a:gd name="connsiteY3" fmla="*/ 51067 h 136647"/>
                <a:gd name="connsiteX4" fmla="*/ 52781 w 168305"/>
                <a:gd name="connsiteY4" fmla="*/ 39213 h 136647"/>
                <a:gd name="connsiteX5" fmla="*/ 54695 w 168305"/>
                <a:gd name="connsiteY5" fmla="*/ 38065 h 136647"/>
                <a:gd name="connsiteX6" fmla="*/ 61097 w 168305"/>
                <a:gd name="connsiteY6" fmla="*/ 36795 h 136647"/>
                <a:gd name="connsiteX7" fmla="*/ 63252 w 168305"/>
                <a:gd name="connsiteY7" fmla="*/ 29365 h 136647"/>
                <a:gd name="connsiteX8" fmla="*/ 57433 w 168305"/>
                <a:gd name="connsiteY8" fmla="*/ 27482 h 136647"/>
                <a:gd name="connsiteX9" fmla="*/ 51584 w 168305"/>
                <a:gd name="connsiteY9" fmla="*/ 27801 h 136647"/>
                <a:gd name="connsiteX10" fmla="*/ 58306 w 168305"/>
                <a:gd name="connsiteY10" fmla="*/ 22635 h 136647"/>
                <a:gd name="connsiteX11" fmla="*/ 57456 w 168305"/>
                <a:gd name="connsiteY11" fmla="*/ 18225 h 136647"/>
                <a:gd name="connsiteX12" fmla="*/ 63117 w 168305"/>
                <a:gd name="connsiteY12" fmla="*/ 13017 h 136647"/>
                <a:gd name="connsiteX13" fmla="*/ 67478 w 168305"/>
                <a:gd name="connsiteY13" fmla="*/ 17642 h 136647"/>
                <a:gd name="connsiteX14" fmla="*/ 71665 w 168305"/>
                <a:gd name="connsiteY14" fmla="*/ 17129 h 136647"/>
                <a:gd name="connsiteX15" fmla="*/ 76773 w 168305"/>
                <a:gd name="connsiteY15" fmla="*/ 15471 h 136647"/>
                <a:gd name="connsiteX16" fmla="*/ 85587 w 168305"/>
                <a:gd name="connsiteY16" fmla="*/ 13944 h 136647"/>
                <a:gd name="connsiteX17" fmla="*/ 85611 w 168305"/>
                <a:gd name="connsiteY17" fmla="*/ 10431 h 136647"/>
                <a:gd name="connsiteX18" fmla="*/ 97308 w 168305"/>
                <a:gd name="connsiteY18" fmla="*/ 4806 h 136647"/>
                <a:gd name="connsiteX19" fmla="*/ 104325 w 168305"/>
                <a:gd name="connsiteY19" fmla="*/ 4268 h 136647"/>
                <a:gd name="connsiteX20" fmla="*/ 109955 w 168305"/>
                <a:gd name="connsiteY20" fmla="*/ 6967 h 136647"/>
                <a:gd name="connsiteX21" fmla="*/ 115959 w 168305"/>
                <a:gd name="connsiteY21" fmla="*/ 5131 h 136647"/>
                <a:gd name="connsiteX22" fmla="*/ 115827 w 168305"/>
                <a:gd name="connsiteY22" fmla="*/ 647 h 136647"/>
                <a:gd name="connsiteX23" fmla="*/ 119867 w 168305"/>
                <a:gd name="connsiteY23" fmla="*/ 1172 h 136647"/>
                <a:gd name="connsiteX24" fmla="*/ 132239 w 168305"/>
                <a:gd name="connsiteY24" fmla="*/ 11244 h 136647"/>
                <a:gd name="connsiteX25" fmla="*/ 131039 w 168305"/>
                <a:gd name="connsiteY25" fmla="*/ 12213 h 136647"/>
                <a:gd name="connsiteX26" fmla="*/ 126108 w 168305"/>
                <a:gd name="connsiteY26" fmla="*/ 10597 h 136647"/>
                <a:gd name="connsiteX27" fmla="*/ 124653 w 168305"/>
                <a:gd name="connsiteY27" fmla="*/ 13530 h 136647"/>
                <a:gd name="connsiteX28" fmla="*/ 126211 w 168305"/>
                <a:gd name="connsiteY28" fmla="*/ 17809 h 136647"/>
                <a:gd name="connsiteX29" fmla="*/ 125532 w 168305"/>
                <a:gd name="connsiteY29" fmla="*/ 20830 h 136647"/>
                <a:gd name="connsiteX30" fmla="*/ 122327 w 168305"/>
                <a:gd name="connsiteY30" fmla="*/ 23044 h 136647"/>
                <a:gd name="connsiteX31" fmla="*/ 127464 w 168305"/>
                <a:gd name="connsiteY31" fmla="*/ 26380 h 136647"/>
                <a:gd name="connsiteX32" fmla="*/ 133657 w 168305"/>
                <a:gd name="connsiteY32" fmla="*/ 23486 h 136647"/>
                <a:gd name="connsiteX33" fmla="*/ 137700 w 168305"/>
                <a:gd name="connsiteY33" fmla="*/ 31640 h 136647"/>
                <a:gd name="connsiteX34" fmla="*/ 141746 w 168305"/>
                <a:gd name="connsiteY34" fmla="*/ 35365 h 136647"/>
                <a:gd name="connsiteX35" fmla="*/ 163040 w 168305"/>
                <a:gd name="connsiteY35" fmla="*/ 35095 h 136647"/>
                <a:gd name="connsiteX36" fmla="*/ 166812 w 168305"/>
                <a:gd name="connsiteY36" fmla="*/ 39176 h 136647"/>
                <a:gd name="connsiteX37" fmla="*/ 164033 w 168305"/>
                <a:gd name="connsiteY37" fmla="*/ 44996 h 136647"/>
                <a:gd name="connsiteX38" fmla="*/ 160341 w 168305"/>
                <a:gd name="connsiteY38" fmla="*/ 50534 h 136647"/>
                <a:gd name="connsiteX39" fmla="*/ 145152 w 168305"/>
                <a:gd name="connsiteY39" fmla="*/ 56121 h 136647"/>
                <a:gd name="connsiteX40" fmla="*/ 149612 w 168305"/>
                <a:gd name="connsiteY40" fmla="*/ 58589 h 136647"/>
                <a:gd name="connsiteX41" fmla="*/ 151637 w 168305"/>
                <a:gd name="connsiteY41" fmla="*/ 65118 h 136647"/>
                <a:gd name="connsiteX42" fmla="*/ 142385 w 168305"/>
                <a:gd name="connsiteY42" fmla="*/ 70651 h 136647"/>
                <a:gd name="connsiteX43" fmla="*/ 132635 w 168305"/>
                <a:gd name="connsiteY43" fmla="*/ 73334 h 136647"/>
                <a:gd name="connsiteX44" fmla="*/ 131051 w 168305"/>
                <a:gd name="connsiteY44" fmla="*/ 70412 h 136647"/>
                <a:gd name="connsiteX45" fmla="*/ 121449 w 168305"/>
                <a:gd name="connsiteY45" fmla="*/ 74666 h 136647"/>
                <a:gd name="connsiteX46" fmla="*/ 114776 w 168305"/>
                <a:gd name="connsiteY46" fmla="*/ 74476 h 136647"/>
                <a:gd name="connsiteX47" fmla="*/ 104072 w 168305"/>
                <a:gd name="connsiteY47" fmla="*/ 77385 h 136647"/>
                <a:gd name="connsiteX48" fmla="*/ 96188 w 168305"/>
                <a:gd name="connsiteY48" fmla="*/ 74788 h 136647"/>
                <a:gd name="connsiteX49" fmla="*/ 86634 w 168305"/>
                <a:gd name="connsiteY49" fmla="*/ 79436 h 136647"/>
                <a:gd name="connsiteX50" fmla="*/ 88590 w 168305"/>
                <a:gd name="connsiteY50" fmla="*/ 82508 h 136647"/>
                <a:gd name="connsiteX51" fmla="*/ 82192 w 168305"/>
                <a:gd name="connsiteY51" fmla="*/ 83945 h 136647"/>
                <a:gd name="connsiteX52" fmla="*/ 84127 w 168305"/>
                <a:gd name="connsiteY52" fmla="*/ 89180 h 136647"/>
                <a:gd name="connsiteX53" fmla="*/ 79587 w 168305"/>
                <a:gd name="connsiteY53" fmla="*/ 89433 h 136647"/>
                <a:gd name="connsiteX54" fmla="*/ 75643 w 168305"/>
                <a:gd name="connsiteY54" fmla="*/ 94901 h 136647"/>
                <a:gd name="connsiteX55" fmla="*/ 69304 w 168305"/>
                <a:gd name="connsiteY55" fmla="*/ 91759 h 136647"/>
                <a:gd name="connsiteX56" fmla="*/ 60136 w 168305"/>
                <a:gd name="connsiteY56" fmla="*/ 90936 h 136647"/>
                <a:gd name="connsiteX57" fmla="*/ 54737 w 168305"/>
                <a:gd name="connsiteY57" fmla="*/ 86844 h 136647"/>
                <a:gd name="connsiteX58" fmla="*/ 26 w 168305"/>
                <a:gd name="connsiteY58" fmla="*/ 136645 h 136647"/>
                <a:gd name="connsiteX59" fmla="*/ 44429 w 168305"/>
                <a:gd name="connsiteY59" fmla="*/ 82310 h 136647"/>
                <a:gd name="connsiteX60" fmla="*/ 46651 w 168305"/>
                <a:gd name="connsiteY60" fmla="*/ 76413 h 136647"/>
                <a:gd name="connsiteX61" fmla="*/ 43298 w 168305"/>
                <a:gd name="connsiteY61" fmla="*/ 73153 h 136647"/>
                <a:gd name="connsiteX62" fmla="*/ 42582 w 168305"/>
                <a:gd name="connsiteY62" fmla="*/ 65463 h 136647"/>
                <a:gd name="connsiteX63" fmla="*/ 34733 w 168305"/>
                <a:gd name="connsiteY63" fmla="*/ 60919 h 136647"/>
                <a:gd name="connsiteX0" fmla="*/ 43432 w 177004"/>
                <a:gd name="connsiteY0" fmla="*/ 60919 h 136647"/>
                <a:gd name="connsiteX1" fmla="*/ 46955 w 177004"/>
                <a:gd name="connsiteY1" fmla="*/ 57053 h 136647"/>
                <a:gd name="connsiteX2" fmla="*/ 56535 w 177004"/>
                <a:gd name="connsiteY2" fmla="*/ 56982 h 136647"/>
                <a:gd name="connsiteX3" fmla="*/ 60685 w 177004"/>
                <a:gd name="connsiteY3" fmla="*/ 51067 h 136647"/>
                <a:gd name="connsiteX4" fmla="*/ 61480 w 177004"/>
                <a:gd name="connsiteY4" fmla="*/ 39213 h 136647"/>
                <a:gd name="connsiteX5" fmla="*/ 63394 w 177004"/>
                <a:gd name="connsiteY5" fmla="*/ 38065 h 136647"/>
                <a:gd name="connsiteX6" fmla="*/ 69796 w 177004"/>
                <a:gd name="connsiteY6" fmla="*/ 36795 h 136647"/>
                <a:gd name="connsiteX7" fmla="*/ 71951 w 177004"/>
                <a:gd name="connsiteY7" fmla="*/ 29365 h 136647"/>
                <a:gd name="connsiteX8" fmla="*/ 66132 w 177004"/>
                <a:gd name="connsiteY8" fmla="*/ 27482 h 136647"/>
                <a:gd name="connsiteX9" fmla="*/ 60283 w 177004"/>
                <a:gd name="connsiteY9" fmla="*/ 27801 h 136647"/>
                <a:gd name="connsiteX10" fmla="*/ 67005 w 177004"/>
                <a:gd name="connsiteY10" fmla="*/ 22635 h 136647"/>
                <a:gd name="connsiteX11" fmla="*/ 66155 w 177004"/>
                <a:gd name="connsiteY11" fmla="*/ 18225 h 136647"/>
                <a:gd name="connsiteX12" fmla="*/ 71816 w 177004"/>
                <a:gd name="connsiteY12" fmla="*/ 13017 h 136647"/>
                <a:gd name="connsiteX13" fmla="*/ 76177 w 177004"/>
                <a:gd name="connsiteY13" fmla="*/ 17642 h 136647"/>
                <a:gd name="connsiteX14" fmla="*/ 80364 w 177004"/>
                <a:gd name="connsiteY14" fmla="*/ 17129 h 136647"/>
                <a:gd name="connsiteX15" fmla="*/ 85472 w 177004"/>
                <a:gd name="connsiteY15" fmla="*/ 15471 h 136647"/>
                <a:gd name="connsiteX16" fmla="*/ 94286 w 177004"/>
                <a:gd name="connsiteY16" fmla="*/ 13944 h 136647"/>
                <a:gd name="connsiteX17" fmla="*/ 94310 w 177004"/>
                <a:gd name="connsiteY17" fmla="*/ 10431 h 136647"/>
                <a:gd name="connsiteX18" fmla="*/ 106007 w 177004"/>
                <a:gd name="connsiteY18" fmla="*/ 4806 h 136647"/>
                <a:gd name="connsiteX19" fmla="*/ 113024 w 177004"/>
                <a:gd name="connsiteY19" fmla="*/ 4268 h 136647"/>
                <a:gd name="connsiteX20" fmla="*/ 118654 w 177004"/>
                <a:gd name="connsiteY20" fmla="*/ 6967 h 136647"/>
                <a:gd name="connsiteX21" fmla="*/ 124658 w 177004"/>
                <a:gd name="connsiteY21" fmla="*/ 5131 h 136647"/>
                <a:gd name="connsiteX22" fmla="*/ 124526 w 177004"/>
                <a:gd name="connsiteY22" fmla="*/ 647 h 136647"/>
                <a:gd name="connsiteX23" fmla="*/ 128566 w 177004"/>
                <a:gd name="connsiteY23" fmla="*/ 1172 h 136647"/>
                <a:gd name="connsiteX24" fmla="*/ 140938 w 177004"/>
                <a:gd name="connsiteY24" fmla="*/ 11244 h 136647"/>
                <a:gd name="connsiteX25" fmla="*/ 139738 w 177004"/>
                <a:gd name="connsiteY25" fmla="*/ 12213 h 136647"/>
                <a:gd name="connsiteX26" fmla="*/ 134807 w 177004"/>
                <a:gd name="connsiteY26" fmla="*/ 10597 h 136647"/>
                <a:gd name="connsiteX27" fmla="*/ 133352 w 177004"/>
                <a:gd name="connsiteY27" fmla="*/ 13530 h 136647"/>
                <a:gd name="connsiteX28" fmla="*/ 134910 w 177004"/>
                <a:gd name="connsiteY28" fmla="*/ 17809 h 136647"/>
                <a:gd name="connsiteX29" fmla="*/ 134231 w 177004"/>
                <a:gd name="connsiteY29" fmla="*/ 20830 h 136647"/>
                <a:gd name="connsiteX30" fmla="*/ 131026 w 177004"/>
                <a:gd name="connsiteY30" fmla="*/ 23044 h 136647"/>
                <a:gd name="connsiteX31" fmla="*/ 136163 w 177004"/>
                <a:gd name="connsiteY31" fmla="*/ 26380 h 136647"/>
                <a:gd name="connsiteX32" fmla="*/ 142356 w 177004"/>
                <a:gd name="connsiteY32" fmla="*/ 23486 h 136647"/>
                <a:gd name="connsiteX33" fmla="*/ 146399 w 177004"/>
                <a:gd name="connsiteY33" fmla="*/ 31640 h 136647"/>
                <a:gd name="connsiteX34" fmla="*/ 150445 w 177004"/>
                <a:gd name="connsiteY34" fmla="*/ 35365 h 136647"/>
                <a:gd name="connsiteX35" fmla="*/ 171739 w 177004"/>
                <a:gd name="connsiteY35" fmla="*/ 35095 h 136647"/>
                <a:gd name="connsiteX36" fmla="*/ 175511 w 177004"/>
                <a:gd name="connsiteY36" fmla="*/ 39176 h 136647"/>
                <a:gd name="connsiteX37" fmla="*/ 172732 w 177004"/>
                <a:gd name="connsiteY37" fmla="*/ 44996 h 136647"/>
                <a:gd name="connsiteX38" fmla="*/ 169040 w 177004"/>
                <a:gd name="connsiteY38" fmla="*/ 50534 h 136647"/>
                <a:gd name="connsiteX39" fmla="*/ 153851 w 177004"/>
                <a:gd name="connsiteY39" fmla="*/ 56121 h 136647"/>
                <a:gd name="connsiteX40" fmla="*/ 158311 w 177004"/>
                <a:gd name="connsiteY40" fmla="*/ 58589 h 136647"/>
                <a:gd name="connsiteX41" fmla="*/ 160336 w 177004"/>
                <a:gd name="connsiteY41" fmla="*/ 65118 h 136647"/>
                <a:gd name="connsiteX42" fmla="*/ 151084 w 177004"/>
                <a:gd name="connsiteY42" fmla="*/ 70651 h 136647"/>
                <a:gd name="connsiteX43" fmla="*/ 141334 w 177004"/>
                <a:gd name="connsiteY43" fmla="*/ 73334 h 136647"/>
                <a:gd name="connsiteX44" fmla="*/ 139750 w 177004"/>
                <a:gd name="connsiteY44" fmla="*/ 70412 h 136647"/>
                <a:gd name="connsiteX45" fmla="*/ 130148 w 177004"/>
                <a:gd name="connsiteY45" fmla="*/ 74666 h 136647"/>
                <a:gd name="connsiteX46" fmla="*/ 123475 w 177004"/>
                <a:gd name="connsiteY46" fmla="*/ 74476 h 136647"/>
                <a:gd name="connsiteX47" fmla="*/ 112771 w 177004"/>
                <a:gd name="connsiteY47" fmla="*/ 77385 h 136647"/>
                <a:gd name="connsiteX48" fmla="*/ 104887 w 177004"/>
                <a:gd name="connsiteY48" fmla="*/ 74788 h 136647"/>
                <a:gd name="connsiteX49" fmla="*/ 95333 w 177004"/>
                <a:gd name="connsiteY49" fmla="*/ 79436 h 136647"/>
                <a:gd name="connsiteX50" fmla="*/ 97289 w 177004"/>
                <a:gd name="connsiteY50" fmla="*/ 82508 h 136647"/>
                <a:gd name="connsiteX51" fmla="*/ 90891 w 177004"/>
                <a:gd name="connsiteY51" fmla="*/ 83945 h 136647"/>
                <a:gd name="connsiteX52" fmla="*/ 92826 w 177004"/>
                <a:gd name="connsiteY52" fmla="*/ 89180 h 136647"/>
                <a:gd name="connsiteX53" fmla="*/ 88286 w 177004"/>
                <a:gd name="connsiteY53" fmla="*/ 89433 h 136647"/>
                <a:gd name="connsiteX54" fmla="*/ 84342 w 177004"/>
                <a:gd name="connsiteY54" fmla="*/ 94901 h 136647"/>
                <a:gd name="connsiteX55" fmla="*/ 78003 w 177004"/>
                <a:gd name="connsiteY55" fmla="*/ 91759 h 136647"/>
                <a:gd name="connsiteX56" fmla="*/ 68835 w 177004"/>
                <a:gd name="connsiteY56" fmla="*/ 90936 h 136647"/>
                <a:gd name="connsiteX57" fmla="*/ 63436 w 177004"/>
                <a:gd name="connsiteY57" fmla="*/ 86844 h 136647"/>
                <a:gd name="connsiteX58" fmla="*/ 8725 w 177004"/>
                <a:gd name="connsiteY58" fmla="*/ 136645 h 136647"/>
                <a:gd name="connsiteX59" fmla="*/ 21 w 177004"/>
                <a:gd name="connsiteY59" fmla="*/ 133172 h 136647"/>
                <a:gd name="connsiteX60" fmla="*/ 55350 w 177004"/>
                <a:gd name="connsiteY60" fmla="*/ 76413 h 136647"/>
                <a:gd name="connsiteX61" fmla="*/ 51997 w 177004"/>
                <a:gd name="connsiteY61" fmla="*/ 73153 h 136647"/>
                <a:gd name="connsiteX62" fmla="*/ 51281 w 177004"/>
                <a:gd name="connsiteY62" fmla="*/ 65463 h 136647"/>
                <a:gd name="connsiteX63" fmla="*/ 43432 w 177004"/>
                <a:gd name="connsiteY63" fmla="*/ 60919 h 136647"/>
                <a:gd name="connsiteX0" fmla="*/ 45398 w 178970"/>
                <a:gd name="connsiteY0" fmla="*/ 60919 h 136647"/>
                <a:gd name="connsiteX1" fmla="*/ 48921 w 178970"/>
                <a:gd name="connsiteY1" fmla="*/ 57053 h 136647"/>
                <a:gd name="connsiteX2" fmla="*/ 58501 w 178970"/>
                <a:gd name="connsiteY2" fmla="*/ 56982 h 136647"/>
                <a:gd name="connsiteX3" fmla="*/ 62651 w 178970"/>
                <a:gd name="connsiteY3" fmla="*/ 51067 h 136647"/>
                <a:gd name="connsiteX4" fmla="*/ 63446 w 178970"/>
                <a:gd name="connsiteY4" fmla="*/ 39213 h 136647"/>
                <a:gd name="connsiteX5" fmla="*/ 65360 w 178970"/>
                <a:gd name="connsiteY5" fmla="*/ 38065 h 136647"/>
                <a:gd name="connsiteX6" fmla="*/ 71762 w 178970"/>
                <a:gd name="connsiteY6" fmla="*/ 36795 h 136647"/>
                <a:gd name="connsiteX7" fmla="*/ 73917 w 178970"/>
                <a:gd name="connsiteY7" fmla="*/ 29365 h 136647"/>
                <a:gd name="connsiteX8" fmla="*/ 68098 w 178970"/>
                <a:gd name="connsiteY8" fmla="*/ 27482 h 136647"/>
                <a:gd name="connsiteX9" fmla="*/ 62249 w 178970"/>
                <a:gd name="connsiteY9" fmla="*/ 27801 h 136647"/>
                <a:gd name="connsiteX10" fmla="*/ 68971 w 178970"/>
                <a:gd name="connsiteY10" fmla="*/ 22635 h 136647"/>
                <a:gd name="connsiteX11" fmla="*/ 68121 w 178970"/>
                <a:gd name="connsiteY11" fmla="*/ 18225 h 136647"/>
                <a:gd name="connsiteX12" fmla="*/ 73782 w 178970"/>
                <a:gd name="connsiteY12" fmla="*/ 13017 h 136647"/>
                <a:gd name="connsiteX13" fmla="*/ 78143 w 178970"/>
                <a:gd name="connsiteY13" fmla="*/ 17642 h 136647"/>
                <a:gd name="connsiteX14" fmla="*/ 82330 w 178970"/>
                <a:gd name="connsiteY14" fmla="*/ 17129 h 136647"/>
                <a:gd name="connsiteX15" fmla="*/ 87438 w 178970"/>
                <a:gd name="connsiteY15" fmla="*/ 15471 h 136647"/>
                <a:gd name="connsiteX16" fmla="*/ 96252 w 178970"/>
                <a:gd name="connsiteY16" fmla="*/ 13944 h 136647"/>
                <a:gd name="connsiteX17" fmla="*/ 96276 w 178970"/>
                <a:gd name="connsiteY17" fmla="*/ 10431 h 136647"/>
                <a:gd name="connsiteX18" fmla="*/ 107973 w 178970"/>
                <a:gd name="connsiteY18" fmla="*/ 4806 h 136647"/>
                <a:gd name="connsiteX19" fmla="*/ 114990 w 178970"/>
                <a:gd name="connsiteY19" fmla="*/ 4268 h 136647"/>
                <a:gd name="connsiteX20" fmla="*/ 120620 w 178970"/>
                <a:gd name="connsiteY20" fmla="*/ 6967 h 136647"/>
                <a:gd name="connsiteX21" fmla="*/ 126624 w 178970"/>
                <a:gd name="connsiteY21" fmla="*/ 5131 h 136647"/>
                <a:gd name="connsiteX22" fmla="*/ 126492 w 178970"/>
                <a:gd name="connsiteY22" fmla="*/ 647 h 136647"/>
                <a:gd name="connsiteX23" fmla="*/ 130532 w 178970"/>
                <a:gd name="connsiteY23" fmla="*/ 1172 h 136647"/>
                <a:gd name="connsiteX24" fmla="*/ 142904 w 178970"/>
                <a:gd name="connsiteY24" fmla="*/ 11244 h 136647"/>
                <a:gd name="connsiteX25" fmla="*/ 141704 w 178970"/>
                <a:gd name="connsiteY25" fmla="*/ 12213 h 136647"/>
                <a:gd name="connsiteX26" fmla="*/ 136773 w 178970"/>
                <a:gd name="connsiteY26" fmla="*/ 10597 h 136647"/>
                <a:gd name="connsiteX27" fmla="*/ 135318 w 178970"/>
                <a:gd name="connsiteY27" fmla="*/ 13530 h 136647"/>
                <a:gd name="connsiteX28" fmla="*/ 136876 w 178970"/>
                <a:gd name="connsiteY28" fmla="*/ 17809 h 136647"/>
                <a:gd name="connsiteX29" fmla="*/ 136197 w 178970"/>
                <a:gd name="connsiteY29" fmla="*/ 20830 h 136647"/>
                <a:gd name="connsiteX30" fmla="*/ 132992 w 178970"/>
                <a:gd name="connsiteY30" fmla="*/ 23044 h 136647"/>
                <a:gd name="connsiteX31" fmla="*/ 138129 w 178970"/>
                <a:gd name="connsiteY31" fmla="*/ 26380 h 136647"/>
                <a:gd name="connsiteX32" fmla="*/ 144322 w 178970"/>
                <a:gd name="connsiteY32" fmla="*/ 23486 h 136647"/>
                <a:gd name="connsiteX33" fmla="*/ 148365 w 178970"/>
                <a:gd name="connsiteY33" fmla="*/ 31640 h 136647"/>
                <a:gd name="connsiteX34" fmla="*/ 152411 w 178970"/>
                <a:gd name="connsiteY34" fmla="*/ 35365 h 136647"/>
                <a:gd name="connsiteX35" fmla="*/ 173705 w 178970"/>
                <a:gd name="connsiteY35" fmla="*/ 35095 h 136647"/>
                <a:gd name="connsiteX36" fmla="*/ 177477 w 178970"/>
                <a:gd name="connsiteY36" fmla="*/ 39176 h 136647"/>
                <a:gd name="connsiteX37" fmla="*/ 174698 w 178970"/>
                <a:gd name="connsiteY37" fmla="*/ 44996 h 136647"/>
                <a:gd name="connsiteX38" fmla="*/ 171006 w 178970"/>
                <a:gd name="connsiteY38" fmla="*/ 50534 h 136647"/>
                <a:gd name="connsiteX39" fmla="*/ 155817 w 178970"/>
                <a:gd name="connsiteY39" fmla="*/ 56121 h 136647"/>
                <a:gd name="connsiteX40" fmla="*/ 160277 w 178970"/>
                <a:gd name="connsiteY40" fmla="*/ 58589 h 136647"/>
                <a:gd name="connsiteX41" fmla="*/ 162302 w 178970"/>
                <a:gd name="connsiteY41" fmla="*/ 65118 h 136647"/>
                <a:gd name="connsiteX42" fmla="*/ 153050 w 178970"/>
                <a:gd name="connsiteY42" fmla="*/ 70651 h 136647"/>
                <a:gd name="connsiteX43" fmla="*/ 143300 w 178970"/>
                <a:gd name="connsiteY43" fmla="*/ 73334 h 136647"/>
                <a:gd name="connsiteX44" fmla="*/ 141716 w 178970"/>
                <a:gd name="connsiteY44" fmla="*/ 70412 h 136647"/>
                <a:gd name="connsiteX45" fmla="*/ 132114 w 178970"/>
                <a:gd name="connsiteY45" fmla="*/ 74666 h 136647"/>
                <a:gd name="connsiteX46" fmla="*/ 125441 w 178970"/>
                <a:gd name="connsiteY46" fmla="*/ 74476 h 136647"/>
                <a:gd name="connsiteX47" fmla="*/ 114737 w 178970"/>
                <a:gd name="connsiteY47" fmla="*/ 77385 h 136647"/>
                <a:gd name="connsiteX48" fmla="*/ 106853 w 178970"/>
                <a:gd name="connsiteY48" fmla="*/ 74788 h 136647"/>
                <a:gd name="connsiteX49" fmla="*/ 97299 w 178970"/>
                <a:gd name="connsiteY49" fmla="*/ 79436 h 136647"/>
                <a:gd name="connsiteX50" fmla="*/ 99255 w 178970"/>
                <a:gd name="connsiteY50" fmla="*/ 82508 h 136647"/>
                <a:gd name="connsiteX51" fmla="*/ 92857 w 178970"/>
                <a:gd name="connsiteY51" fmla="*/ 83945 h 136647"/>
                <a:gd name="connsiteX52" fmla="*/ 94792 w 178970"/>
                <a:gd name="connsiteY52" fmla="*/ 89180 h 136647"/>
                <a:gd name="connsiteX53" fmla="*/ 90252 w 178970"/>
                <a:gd name="connsiteY53" fmla="*/ 89433 h 136647"/>
                <a:gd name="connsiteX54" fmla="*/ 86308 w 178970"/>
                <a:gd name="connsiteY54" fmla="*/ 94901 h 136647"/>
                <a:gd name="connsiteX55" fmla="*/ 79969 w 178970"/>
                <a:gd name="connsiteY55" fmla="*/ 91759 h 136647"/>
                <a:gd name="connsiteX56" fmla="*/ 70801 w 178970"/>
                <a:gd name="connsiteY56" fmla="*/ 90936 h 136647"/>
                <a:gd name="connsiteX57" fmla="*/ 65402 w 178970"/>
                <a:gd name="connsiteY57" fmla="*/ 86844 h 136647"/>
                <a:gd name="connsiteX58" fmla="*/ 10691 w 178970"/>
                <a:gd name="connsiteY58" fmla="*/ 136645 h 136647"/>
                <a:gd name="connsiteX59" fmla="*/ 1987 w 178970"/>
                <a:gd name="connsiteY59" fmla="*/ 133172 h 136647"/>
                <a:gd name="connsiteX60" fmla="*/ 16 w 178970"/>
                <a:gd name="connsiteY60" fmla="*/ 121499 h 136647"/>
                <a:gd name="connsiteX61" fmla="*/ 53963 w 178970"/>
                <a:gd name="connsiteY61" fmla="*/ 73153 h 136647"/>
                <a:gd name="connsiteX62" fmla="*/ 53247 w 178970"/>
                <a:gd name="connsiteY62" fmla="*/ 65463 h 136647"/>
                <a:gd name="connsiteX63" fmla="*/ 45398 w 178970"/>
                <a:gd name="connsiteY63" fmla="*/ 60919 h 136647"/>
                <a:gd name="connsiteX0" fmla="*/ 45593 w 179165"/>
                <a:gd name="connsiteY0" fmla="*/ 60919 h 136647"/>
                <a:gd name="connsiteX1" fmla="*/ 49116 w 179165"/>
                <a:gd name="connsiteY1" fmla="*/ 57053 h 136647"/>
                <a:gd name="connsiteX2" fmla="*/ 58696 w 179165"/>
                <a:gd name="connsiteY2" fmla="*/ 56982 h 136647"/>
                <a:gd name="connsiteX3" fmla="*/ 62846 w 179165"/>
                <a:gd name="connsiteY3" fmla="*/ 51067 h 136647"/>
                <a:gd name="connsiteX4" fmla="*/ 63641 w 179165"/>
                <a:gd name="connsiteY4" fmla="*/ 39213 h 136647"/>
                <a:gd name="connsiteX5" fmla="*/ 65555 w 179165"/>
                <a:gd name="connsiteY5" fmla="*/ 38065 h 136647"/>
                <a:gd name="connsiteX6" fmla="*/ 71957 w 179165"/>
                <a:gd name="connsiteY6" fmla="*/ 36795 h 136647"/>
                <a:gd name="connsiteX7" fmla="*/ 74112 w 179165"/>
                <a:gd name="connsiteY7" fmla="*/ 29365 h 136647"/>
                <a:gd name="connsiteX8" fmla="*/ 68293 w 179165"/>
                <a:gd name="connsiteY8" fmla="*/ 27482 h 136647"/>
                <a:gd name="connsiteX9" fmla="*/ 62444 w 179165"/>
                <a:gd name="connsiteY9" fmla="*/ 27801 h 136647"/>
                <a:gd name="connsiteX10" fmla="*/ 69166 w 179165"/>
                <a:gd name="connsiteY10" fmla="*/ 22635 h 136647"/>
                <a:gd name="connsiteX11" fmla="*/ 68316 w 179165"/>
                <a:gd name="connsiteY11" fmla="*/ 18225 h 136647"/>
                <a:gd name="connsiteX12" fmla="*/ 73977 w 179165"/>
                <a:gd name="connsiteY12" fmla="*/ 13017 h 136647"/>
                <a:gd name="connsiteX13" fmla="*/ 78338 w 179165"/>
                <a:gd name="connsiteY13" fmla="*/ 17642 h 136647"/>
                <a:gd name="connsiteX14" fmla="*/ 82525 w 179165"/>
                <a:gd name="connsiteY14" fmla="*/ 17129 h 136647"/>
                <a:gd name="connsiteX15" fmla="*/ 87633 w 179165"/>
                <a:gd name="connsiteY15" fmla="*/ 15471 h 136647"/>
                <a:gd name="connsiteX16" fmla="*/ 96447 w 179165"/>
                <a:gd name="connsiteY16" fmla="*/ 13944 h 136647"/>
                <a:gd name="connsiteX17" fmla="*/ 96471 w 179165"/>
                <a:gd name="connsiteY17" fmla="*/ 10431 h 136647"/>
                <a:gd name="connsiteX18" fmla="*/ 108168 w 179165"/>
                <a:gd name="connsiteY18" fmla="*/ 4806 h 136647"/>
                <a:gd name="connsiteX19" fmla="*/ 115185 w 179165"/>
                <a:gd name="connsiteY19" fmla="*/ 4268 h 136647"/>
                <a:gd name="connsiteX20" fmla="*/ 120815 w 179165"/>
                <a:gd name="connsiteY20" fmla="*/ 6967 h 136647"/>
                <a:gd name="connsiteX21" fmla="*/ 126819 w 179165"/>
                <a:gd name="connsiteY21" fmla="*/ 5131 h 136647"/>
                <a:gd name="connsiteX22" fmla="*/ 126687 w 179165"/>
                <a:gd name="connsiteY22" fmla="*/ 647 h 136647"/>
                <a:gd name="connsiteX23" fmla="*/ 130727 w 179165"/>
                <a:gd name="connsiteY23" fmla="*/ 1172 h 136647"/>
                <a:gd name="connsiteX24" fmla="*/ 143099 w 179165"/>
                <a:gd name="connsiteY24" fmla="*/ 11244 h 136647"/>
                <a:gd name="connsiteX25" fmla="*/ 141899 w 179165"/>
                <a:gd name="connsiteY25" fmla="*/ 12213 h 136647"/>
                <a:gd name="connsiteX26" fmla="*/ 136968 w 179165"/>
                <a:gd name="connsiteY26" fmla="*/ 10597 h 136647"/>
                <a:gd name="connsiteX27" fmla="*/ 135513 w 179165"/>
                <a:gd name="connsiteY27" fmla="*/ 13530 h 136647"/>
                <a:gd name="connsiteX28" fmla="*/ 137071 w 179165"/>
                <a:gd name="connsiteY28" fmla="*/ 17809 h 136647"/>
                <a:gd name="connsiteX29" fmla="*/ 136392 w 179165"/>
                <a:gd name="connsiteY29" fmla="*/ 20830 h 136647"/>
                <a:gd name="connsiteX30" fmla="*/ 133187 w 179165"/>
                <a:gd name="connsiteY30" fmla="*/ 23044 h 136647"/>
                <a:gd name="connsiteX31" fmla="*/ 138324 w 179165"/>
                <a:gd name="connsiteY31" fmla="*/ 26380 h 136647"/>
                <a:gd name="connsiteX32" fmla="*/ 144517 w 179165"/>
                <a:gd name="connsiteY32" fmla="*/ 23486 h 136647"/>
                <a:gd name="connsiteX33" fmla="*/ 148560 w 179165"/>
                <a:gd name="connsiteY33" fmla="*/ 31640 h 136647"/>
                <a:gd name="connsiteX34" fmla="*/ 152606 w 179165"/>
                <a:gd name="connsiteY34" fmla="*/ 35365 h 136647"/>
                <a:gd name="connsiteX35" fmla="*/ 173900 w 179165"/>
                <a:gd name="connsiteY35" fmla="*/ 35095 h 136647"/>
                <a:gd name="connsiteX36" fmla="*/ 177672 w 179165"/>
                <a:gd name="connsiteY36" fmla="*/ 39176 h 136647"/>
                <a:gd name="connsiteX37" fmla="*/ 174893 w 179165"/>
                <a:gd name="connsiteY37" fmla="*/ 44996 h 136647"/>
                <a:gd name="connsiteX38" fmla="*/ 171201 w 179165"/>
                <a:gd name="connsiteY38" fmla="*/ 50534 h 136647"/>
                <a:gd name="connsiteX39" fmla="*/ 156012 w 179165"/>
                <a:gd name="connsiteY39" fmla="*/ 56121 h 136647"/>
                <a:gd name="connsiteX40" fmla="*/ 160472 w 179165"/>
                <a:gd name="connsiteY40" fmla="*/ 58589 h 136647"/>
                <a:gd name="connsiteX41" fmla="*/ 162497 w 179165"/>
                <a:gd name="connsiteY41" fmla="*/ 65118 h 136647"/>
                <a:gd name="connsiteX42" fmla="*/ 153245 w 179165"/>
                <a:gd name="connsiteY42" fmla="*/ 70651 h 136647"/>
                <a:gd name="connsiteX43" fmla="*/ 143495 w 179165"/>
                <a:gd name="connsiteY43" fmla="*/ 73334 h 136647"/>
                <a:gd name="connsiteX44" fmla="*/ 141911 w 179165"/>
                <a:gd name="connsiteY44" fmla="*/ 70412 h 136647"/>
                <a:gd name="connsiteX45" fmla="*/ 132309 w 179165"/>
                <a:gd name="connsiteY45" fmla="*/ 74666 h 136647"/>
                <a:gd name="connsiteX46" fmla="*/ 125636 w 179165"/>
                <a:gd name="connsiteY46" fmla="*/ 74476 h 136647"/>
                <a:gd name="connsiteX47" fmla="*/ 114932 w 179165"/>
                <a:gd name="connsiteY47" fmla="*/ 77385 h 136647"/>
                <a:gd name="connsiteX48" fmla="*/ 107048 w 179165"/>
                <a:gd name="connsiteY48" fmla="*/ 74788 h 136647"/>
                <a:gd name="connsiteX49" fmla="*/ 97494 w 179165"/>
                <a:gd name="connsiteY49" fmla="*/ 79436 h 136647"/>
                <a:gd name="connsiteX50" fmla="*/ 99450 w 179165"/>
                <a:gd name="connsiteY50" fmla="*/ 82508 h 136647"/>
                <a:gd name="connsiteX51" fmla="*/ 93052 w 179165"/>
                <a:gd name="connsiteY51" fmla="*/ 83945 h 136647"/>
                <a:gd name="connsiteX52" fmla="*/ 94987 w 179165"/>
                <a:gd name="connsiteY52" fmla="*/ 89180 h 136647"/>
                <a:gd name="connsiteX53" fmla="*/ 90447 w 179165"/>
                <a:gd name="connsiteY53" fmla="*/ 89433 h 136647"/>
                <a:gd name="connsiteX54" fmla="*/ 86503 w 179165"/>
                <a:gd name="connsiteY54" fmla="*/ 94901 h 136647"/>
                <a:gd name="connsiteX55" fmla="*/ 80164 w 179165"/>
                <a:gd name="connsiteY55" fmla="*/ 91759 h 136647"/>
                <a:gd name="connsiteX56" fmla="*/ 70996 w 179165"/>
                <a:gd name="connsiteY56" fmla="*/ 90936 h 136647"/>
                <a:gd name="connsiteX57" fmla="*/ 65597 w 179165"/>
                <a:gd name="connsiteY57" fmla="*/ 86844 h 136647"/>
                <a:gd name="connsiteX58" fmla="*/ 10886 w 179165"/>
                <a:gd name="connsiteY58" fmla="*/ 136645 h 136647"/>
                <a:gd name="connsiteX59" fmla="*/ 2182 w 179165"/>
                <a:gd name="connsiteY59" fmla="*/ 133172 h 136647"/>
                <a:gd name="connsiteX60" fmla="*/ 211 w 179165"/>
                <a:gd name="connsiteY60" fmla="*/ 121499 h 136647"/>
                <a:gd name="connsiteX61" fmla="*/ 1803 w 179165"/>
                <a:gd name="connsiteY61" fmla="*/ 114947 h 136647"/>
                <a:gd name="connsiteX62" fmla="*/ 53442 w 179165"/>
                <a:gd name="connsiteY62" fmla="*/ 65463 h 136647"/>
                <a:gd name="connsiteX63" fmla="*/ 45593 w 179165"/>
                <a:gd name="connsiteY63" fmla="*/ 60919 h 136647"/>
                <a:gd name="connsiteX0" fmla="*/ 56350 w 189922"/>
                <a:gd name="connsiteY0" fmla="*/ 60919 h 136647"/>
                <a:gd name="connsiteX1" fmla="*/ 59873 w 189922"/>
                <a:gd name="connsiteY1" fmla="*/ 57053 h 136647"/>
                <a:gd name="connsiteX2" fmla="*/ 69453 w 189922"/>
                <a:gd name="connsiteY2" fmla="*/ 56982 h 136647"/>
                <a:gd name="connsiteX3" fmla="*/ 73603 w 189922"/>
                <a:gd name="connsiteY3" fmla="*/ 51067 h 136647"/>
                <a:gd name="connsiteX4" fmla="*/ 74398 w 189922"/>
                <a:gd name="connsiteY4" fmla="*/ 39213 h 136647"/>
                <a:gd name="connsiteX5" fmla="*/ 76312 w 189922"/>
                <a:gd name="connsiteY5" fmla="*/ 38065 h 136647"/>
                <a:gd name="connsiteX6" fmla="*/ 82714 w 189922"/>
                <a:gd name="connsiteY6" fmla="*/ 36795 h 136647"/>
                <a:gd name="connsiteX7" fmla="*/ 84869 w 189922"/>
                <a:gd name="connsiteY7" fmla="*/ 29365 h 136647"/>
                <a:gd name="connsiteX8" fmla="*/ 79050 w 189922"/>
                <a:gd name="connsiteY8" fmla="*/ 27482 h 136647"/>
                <a:gd name="connsiteX9" fmla="*/ 73201 w 189922"/>
                <a:gd name="connsiteY9" fmla="*/ 27801 h 136647"/>
                <a:gd name="connsiteX10" fmla="*/ 79923 w 189922"/>
                <a:gd name="connsiteY10" fmla="*/ 22635 h 136647"/>
                <a:gd name="connsiteX11" fmla="*/ 79073 w 189922"/>
                <a:gd name="connsiteY11" fmla="*/ 18225 h 136647"/>
                <a:gd name="connsiteX12" fmla="*/ 84734 w 189922"/>
                <a:gd name="connsiteY12" fmla="*/ 13017 h 136647"/>
                <a:gd name="connsiteX13" fmla="*/ 89095 w 189922"/>
                <a:gd name="connsiteY13" fmla="*/ 17642 h 136647"/>
                <a:gd name="connsiteX14" fmla="*/ 93282 w 189922"/>
                <a:gd name="connsiteY14" fmla="*/ 17129 h 136647"/>
                <a:gd name="connsiteX15" fmla="*/ 98390 w 189922"/>
                <a:gd name="connsiteY15" fmla="*/ 15471 h 136647"/>
                <a:gd name="connsiteX16" fmla="*/ 107204 w 189922"/>
                <a:gd name="connsiteY16" fmla="*/ 13944 h 136647"/>
                <a:gd name="connsiteX17" fmla="*/ 107228 w 189922"/>
                <a:gd name="connsiteY17" fmla="*/ 10431 h 136647"/>
                <a:gd name="connsiteX18" fmla="*/ 118925 w 189922"/>
                <a:gd name="connsiteY18" fmla="*/ 4806 h 136647"/>
                <a:gd name="connsiteX19" fmla="*/ 125942 w 189922"/>
                <a:gd name="connsiteY19" fmla="*/ 4268 h 136647"/>
                <a:gd name="connsiteX20" fmla="*/ 131572 w 189922"/>
                <a:gd name="connsiteY20" fmla="*/ 6967 h 136647"/>
                <a:gd name="connsiteX21" fmla="*/ 137576 w 189922"/>
                <a:gd name="connsiteY21" fmla="*/ 5131 h 136647"/>
                <a:gd name="connsiteX22" fmla="*/ 137444 w 189922"/>
                <a:gd name="connsiteY22" fmla="*/ 647 h 136647"/>
                <a:gd name="connsiteX23" fmla="*/ 141484 w 189922"/>
                <a:gd name="connsiteY23" fmla="*/ 1172 h 136647"/>
                <a:gd name="connsiteX24" fmla="*/ 153856 w 189922"/>
                <a:gd name="connsiteY24" fmla="*/ 11244 h 136647"/>
                <a:gd name="connsiteX25" fmla="*/ 152656 w 189922"/>
                <a:gd name="connsiteY25" fmla="*/ 12213 h 136647"/>
                <a:gd name="connsiteX26" fmla="*/ 147725 w 189922"/>
                <a:gd name="connsiteY26" fmla="*/ 10597 h 136647"/>
                <a:gd name="connsiteX27" fmla="*/ 146270 w 189922"/>
                <a:gd name="connsiteY27" fmla="*/ 13530 h 136647"/>
                <a:gd name="connsiteX28" fmla="*/ 147828 w 189922"/>
                <a:gd name="connsiteY28" fmla="*/ 17809 h 136647"/>
                <a:gd name="connsiteX29" fmla="*/ 147149 w 189922"/>
                <a:gd name="connsiteY29" fmla="*/ 20830 h 136647"/>
                <a:gd name="connsiteX30" fmla="*/ 143944 w 189922"/>
                <a:gd name="connsiteY30" fmla="*/ 23044 h 136647"/>
                <a:gd name="connsiteX31" fmla="*/ 149081 w 189922"/>
                <a:gd name="connsiteY31" fmla="*/ 26380 h 136647"/>
                <a:gd name="connsiteX32" fmla="*/ 155274 w 189922"/>
                <a:gd name="connsiteY32" fmla="*/ 23486 h 136647"/>
                <a:gd name="connsiteX33" fmla="*/ 159317 w 189922"/>
                <a:gd name="connsiteY33" fmla="*/ 31640 h 136647"/>
                <a:gd name="connsiteX34" fmla="*/ 163363 w 189922"/>
                <a:gd name="connsiteY34" fmla="*/ 35365 h 136647"/>
                <a:gd name="connsiteX35" fmla="*/ 184657 w 189922"/>
                <a:gd name="connsiteY35" fmla="*/ 35095 h 136647"/>
                <a:gd name="connsiteX36" fmla="*/ 188429 w 189922"/>
                <a:gd name="connsiteY36" fmla="*/ 39176 h 136647"/>
                <a:gd name="connsiteX37" fmla="*/ 185650 w 189922"/>
                <a:gd name="connsiteY37" fmla="*/ 44996 h 136647"/>
                <a:gd name="connsiteX38" fmla="*/ 181958 w 189922"/>
                <a:gd name="connsiteY38" fmla="*/ 50534 h 136647"/>
                <a:gd name="connsiteX39" fmla="*/ 166769 w 189922"/>
                <a:gd name="connsiteY39" fmla="*/ 56121 h 136647"/>
                <a:gd name="connsiteX40" fmla="*/ 171229 w 189922"/>
                <a:gd name="connsiteY40" fmla="*/ 58589 h 136647"/>
                <a:gd name="connsiteX41" fmla="*/ 173254 w 189922"/>
                <a:gd name="connsiteY41" fmla="*/ 65118 h 136647"/>
                <a:gd name="connsiteX42" fmla="*/ 164002 w 189922"/>
                <a:gd name="connsiteY42" fmla="*/ 70651 h 136647"/>
                <a:gd name="connsiteX43" fmla="*/ 154252 w 189922"/>
                <a:gd name="connsiteY43" fmla="*/ 73334 h 136647"/>
                <a:gd name="connsiteX44" fmla="*/ 152668 w 189922"/>
                <a:gd name="connsiteY44" fmla="*/ 70412 h 136647"/>
                <a:gd name="connsiteX45" fmla="*/ 143066 w 189922"/>
                <a:gd name="connsiteY45" fmla="*/ 74666 h 136647"/>
                <a:gd name="connsiteX46" fmla="*/ 136393 w 189922"/>
                <a:gd name="connsiteY46" fmla="*/ 74476 h 136647"/>
                <a:gd name="connsiteX47" fmla="*/ 125689 w 189922"/>
                <a:gd name="connsiteY47" fmla="*/ 77385 h 136647"/>
                <a:gd name="connsiteX48" fmla="*/ 117805 w 189922"/>
                <a:gd name="connsiteY48" fmla="*/ 74788 h 136647"/>
                <a:gd name="connsiteX49" fmla="*/ 108251 w 189922"/>
                <a:gd name="connsiteY49" fmla="*/ 79436 h 136647"/>
                <a:gd name="connsiteX50" fmla="*/ 110207 w 189922"/>
                <a:gd name="connsiteY50" fmla="*/ 82508 h 136647"/>
                <a:gd name="connsiteX51" fmla="*/ 103809 w 189922"/>
                <a:gd name="connsiteY51" fmla="*/ 83945 h 136647"/>
                <a:gd name="connsiteX52" fmla="*/ 105744 w 189922"/>
                <a:gd name="connsiteY52" fmla="*/ 89180 h 136647"/>
                <a:gd name="connsiteX53" fmla="*/ 101204 w 189922"/>
                <a:gd name="connsiteY53" fmla="*/ 89433 h 136647"/>
                <a:gd name="connsiteX54" fmla="*/ 97260 w 189922"/>
                <a:gd name="connsiteY54" fmla="*/ 94901 h 136647"/>
                <a:gd name="connsiteX55" fmla="*/ 90921 w 189922"/>
                <a:gd name="connsiteY55" fmla="*/ 91759 h 136647"/>
                <a:gd name="connsiteX56" fmla="*/ 81753 w 189922"/>
                <a:gd name="connsiteY56" fmla="*/ 90936 h 136647"/>
                <a:gd name="connsiteX57" fmla="*/ 76354 w 189922"/>
                <a:gd name="connsiteY57" fmla="*/ 86844 h 136647"/>
                <a:gd name="connsiteX58" fmla="*/ 21643 w 189922"/>
                <a:gd name="connsiteY58" fmla="*/ 136645 h 136647"/>
                <a:gd name="connsiteX59" fmla="*/ 12939 w 189922"/>
                <a:gd name="connsiteY59" fmla="*/ 133172 h 136647"/>
                <a:gd name="connsiteX60" fmla="*/ 10968 w 189922"/>
                <a:gd name="connsiteY60" fmla="*/ 121499 h 136647"/>
                <a:gd name="connsiteX61" fmla="*/ 12560 w 189922"/>
                <a:gd name="connsiteY61" fmla="*/ 114947 h 136647"/>
                <a:gd name="connsiteX62" fmla="*/ 16 w 189922"/>
                <a:gd name="connsiteY62" fmla="*/ 106790 h 136647"/>
                <a:gd name="connsiteX63" fmla="*/ 56350 w 189922"/>
                <a:gd name="connsiteY63" fmla="*/ 60919 h 136647"/>
                <a:gd name="connsiteX0" fmla="*/ 2174 w 191073"/>
                <a:gd name="connsiteY0" fmla="*/ 96786 h 136647"/>
                <a:gd name="connsiteX1" fmla="*/ 61024 w 191073"/>
                <a:gd name="connsiteY1" fmla="*/ 57053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75549 w 191073"/>
                <a:gd name="connsiteY5" fmla="*/ 392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9866 w 191073"/>
                <a:gd name="connsiteY6" fmla="*/ 58970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12289 w 191073"/>
                <a:gd name="connsiteY5" fmla="*/ 55806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8650 w 191073"/>
                <a:gd name="connsiteY9" fmla="*/ 37562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7367 w 191073"/>
                <a:gd name="connsiteY13" fmla="*/ 7234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7367 w 191073"/>
                <a:gd name="connsiteY11" fmla="*/ 7234 h 136647"/>
                <a:gd name="connsiteX12" fmla="*/ 90246 w 191073"/>
                <a:gd name="connsiteY12" fmla="*/ 17642 h 136647"/>
                <a:gd name="connsiteX13" fmla="*/ 94433 w 191073"/>
                <a:gd name="connsiteY13" fmla="*/ 17129 h 136647"/>
                <a:gd name="connsiteX14" fmla="*/ 99541 w 191073"/>
                <a:gd name="connsiteY14" fmla="*/ 15471 h 136647"/>
                <a:gd name="connsiteX15" fmla="*/ 108355 w 191073"/>
                <a:gd name="connsiteY15" fmla="*/ 13944 h 136647"/>
                <a:gd name="connsiteX16" fmla="*/ 108379 w 191073"/>
                <a:gd name="connsiteY16" fmla="*/ 10431 h 136647"/>
                <a:gd name="connsiteX17" fmla="*/ 120076 w 191073"/>
                <a:gd name="connsiteY17" fmla="*/ 4806 h 136647"/>
                <a:gd name="connsiteX18" fmla="*/ 127093 w 191073"/>
                <a:gd name="connsiteY18" fmla="*/ 4268 h 136647"/>
                <a:gd name="connsiteX19" fmla="*/ 132723 w 191073"/>
                <a:gd name="connsiteY19" fmla="*/ 6967 h 136647"/>
                <a:gd name="connsiteX20" fmla="*/ 138727 w 191073"/>
                <a:gd name="connsiteY20" fmla="*/ 5131 h 136647"/>
                <a:gd name="connsiteX21" fmla="*/ 138595 w 191073"/>
                <a:gd name="connsiteY21" fmla="*/ 647 h 136647"/>
                <a:gd name="connsiteX22" fmla="*/ 142635 w 191073"/>
                <a:gd name="connsiteY22" fmla="*/ 1172 h 136647"/>
                <a:gd name="connsiteX23" fmla="*/ 155007 w 191073"/>
                <a:gd name="connsiteY23" fmla="*/ 11244 h 136647"/>
                <a:gd name="connsiteX24" fmla="*/ 153807 w 191073"/>
                <a:gd name="connsiteY24" fmla="*/ 12213 h 136647"/>
                <a:gd name="connsiteX25" fmla="*/ 148876 w 191073"/>
                <a:gd name="connsiteY25" fmla="*/ 10597 h 136647"/>
                <a:gd name="connsiteX26" fmla="*/ 147421 w 191073"/>
                <a:gd name="connsiteY26" fmla="*/ 13530 h 136647"/>
                <a:gd name="connsiteX27" fmla="*/ 148979 w 191073"/>
                <a:gd name="connsiteY27" fmla="*/ 17809 h 136647"/>
                <a:gd name="connsiteX28" fmla="*/ 148300 w 191073"/>
                <a:gd name="connsiteY28" fmla="*/ 20830 h 136647"/>
                <a:gd name="connsiteX29" fmla="*/ 145095 w 191073"/>
                <a:gd name="connsiteY29" fmla="*/ 23044 h 136647"/>
                <a:gd name="connsiteX30" fmla="*/ 150232 w 191073"/>
                <a:gd name="connsiteY30" fmla="*/ 26380 h 136647"/>
                <a:gd name="connsiteX31" fmla="*/ 156425 w 191073"/>
                <a:gd name="connsiteY31" fmla="*/ 23486 h 136647"/>
                <a:gd name="connsiteX32" fmla="*/ 160468 w 191073"/>
                <a:gd name="connsiteY32" fmla="*/ 31640 h 136647"/>
                <a:gd name="connsiteX33" fmla="*/ 164514 w 191073"/>
                <a:gd name="connsiteY33" fmla="*/ 35365 h 136647"/>
                <a:gd name="connsiteX34" fmla="*/ 185808 w 191073"/>
                <a:gd name="connsiteY34" fmla="*/ 35095 h 136647"/>
                <a:gd name="connsiteX35" fmla="*/ 189580 w 191073"/>
                <a:gd name="connsiteY35" fmla="*/ 39176 h 136647"/>
                <a:gd name="connsiteX36" fmla="*/ 186801 w 191073"/>
                <a:gd name="connsiteY36" fmla="*/ 44996 h 136647"/>
                <a:gd name="connsiteX37" fmla="*/ 183109 w 191073"/>
                <a:gd name="connsiteY37" fmla="*/ 50534 h 136647"/>
                <a:gd name="connsiteX38" fmla="*/ 167920 w 191073"/>
                <a:gd name="connsiteY38" fmla="*/ 56121 h 136647"/>
                <a:gd name="connsiteX39" fmla="*/ 172380 w 191073"/>
                <a:gd name="connsiteY39" fmla="*/ 58589 h 136647"/>
                <a:gd name="connsiteX40" fmla="*/ 174405 w 191073"/>
                <a:gd name="connsiteY40" fmla="*/ 65118 h 136647"/>
                <a:gd name="connsiteX41" fmla="*/ 165153 w 191073"/>
                <a:gd name="connsiteY41" fmla="*/ 70651 h 136647"/>
                <a:gd name="connsiteX42" fmla="*/ 155403 w 191073"/>
                <a:gd name="connsiteY42" fmla="*/ 73334 h 136647"/>
                <a:gd name="connsiteX43" fmla="*/ 153819 w 191073"/>
                <a:gd name="connsiteY43" fmla="*/ 70412 h 136647"/>
                <a:gd name="connsiteX44" fmla="*/ 144217 w 191073"/>
                <a:gd name="connsiteY44" fmla="*/ 74666 h 136647"/>
                <a:gd name="connsiteX45" fmla="*/ 137544 w 191073"/>
                <a:gd name="connsiteY45" fmla="*/ 74476 h 136647"/>
                <a:gd name="connsiteX46" fmla="*/ 126840 w 191073"/>
                <a:gd name="connsiteY46" fmla="*/ 77385 h 136647"/>
                <a:gd name="connsiteX47" fmla="*/ 118956 w 191073"/>
                <a:gd name="connsiteY47" fmla="*/ 74788 h 136647"/>
                <a:gd name="connsiteX48" fmla="*/ 109402 w 191073"/>
                <a:gd name="connsiteY48" fmla="*/ 79436 h 136647"/>
                <a:gd name="connsiteX49" fmla="*/ 111358 w 191073"/>
                <a:gd name="connsiteY49" fmla="*/ 82508 h 136647"/>
                <a:gd name="connsiteX50" fmla="*/ 104960 w 191073"/>
                <a:gd name="connsiteY50" fmla="*/ 83945 h 136647"/>
                <a:gd name="connsiteX51" fmla="*/ 106895 w 191073"/>
                <a:gd name="connsiteY51" fmla="*/ 89180 h 136647"/>
                <a:gd name="connsiteX52" fmla="*/ 102355 w 191073"/>
                <a:gd name="connsiteY52" fmla="*/ 89433 h 136647"/>
                <a:gd name="connsiteX53" fmla="*/ 98411 w 191073"/>
                <a:gd name="connsiteY53" fmla="*/ 94901 h 136647"/>
                <a:gd name="connsiteX54" fmla="*/ 92072 w 191073"/>
                <a:gd name="connsiteY54" fmla="*/ 91759 h 136647"/>
                <a:gd name="connsiteX55" fmla="*/ 82904 w 191073"/>
                <a:gd name="connsiteY55" fmla="*/ 90936 h 136647"/>
                <a:gd name="connsiteX56" fmla="*/ 77505 w 191073"/>
                <a:gd name="connsiteY56" fmla="*/ 86844 h 136647"/>
                <a:gd name="connsiteX57" fmla="*/ 22794 w 191073"/>
                <a:gd name="connsiteY57" fmla="*/ 136645 h 136647"/>
                <a:gd name="connsiteX58" fmla="*/ 14090 w 191073"/>
                <a:gd name="connsiteY58" fmla="*/ 133172 h 136647"/>
                <a:gd name="connsiteX59" fmla="*/ 12119 w 191073"/>
                <a:gd name="connsiteY59" fmla="*/ 121499 h 136647"/>
                <a:gd name="connsiteX60" fmla="*/ 13711 w 191073"/>
                <a:gd name="connsiteY60" fmla="*/ 114947 h 136647"/>
                <a:gd name="connsiteX61" fmla="*/ 1167 w 191073"/>
                <a:gd name="connsiteY61" fmla="*/ 106790 h 136647"/>
                <a:gd name="connsiteX62" fmla="*/ 2174 w 191073"/>
                <a:gd name="connsiteY62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6623 w 191073"/>
                <a:gd name="connsiteY11" fmla="*/ 21010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120292 h 160153"/>
                <a:gd name="connsiteX1" fmla="*/ 4504 w 191073"/>
                <a:gd name="connsiteY1" fmla="*/ 108747 h 160153"/>
                <a:gd name="connsiteX2" fmla="*/ 10021 w 191073"/>
                <a:gd name="connsiteY2" fmla="*/ 106566 h 160153"/>
                <a:gd name="connsiteX3" fmla="*/ 3145 w 191073"/>
                <a:gd name="connsiteY3" fmla="*/ 96863 h 160153"/>
                <a:gd name="connsiteX4" fmla="*/ 11933 w 191073"/>
                <a:gd name="connsiteY4" fmla="*/ 93194 h 160153"/>
                <a:gd name="connsiteX5" fmla="*/ 8232 w 191073"/>
                <a:gd name="connsiteY5" fmla="*/ 83981 h 160153"/>
                <a:gd name="connsiteX6" fmla="*/ 14666 w 191073"/>
                <a:gd name="connsiteY6" fmla="*/ 79432 h 160153"/>
                <a:gd name="connsiteX7" fmla="*/ 25662 w 191073"/>
                <a:gd name="connsiteY7" fmla="*/ 78083 h 160153"/>
                <a:gd name="connsiteX8" fmla="*/ 40567 w 191073"/>
                <a:gd name="connsiteY8" fmla="*/ 67762 h 160153"/>
                <a:gd name="connsiteX9" fmla="*/ 57479 w 191073"/>
                <a:gd name="connsiteY9" fmla="*/ 54000 h 160153"/>
                <a:gd name="connsiteX10" fmla="*/ 63298 w 191073"/>
                <a:gd name="connsiteY10" fmla="*/ 55349 h 160153"/>
                <a:gd name="connsiteX11" fmla="*/ 76623 w 191073"/>
                <a:gd name="connsiteY11" fmla="*/ 44516 h 160153"/>
                <a:gd name="connsiteX12" fmla="*/ 87367 w 191073"/>
                <a:gd name="connsiteY12" fmla="*/ 30740 h 160153"/>
                <a:gd name="connsiteX13" fmla="*/ 108572 w 191073"/>
                <a:gd name="connsiteY13" fmla="*/ 1 h 160153"/>
                <a:gd name="connsiteX14" fmla="*/ 94433 w 191073"/>
                <a:gd name="connsiteY14" fmla="*/ 40635 h 160153"/>
                <a:gd name="connsiteX15" fmla="*/ 99541 w 191073"/>
                <a:gd name="connsiteY15" fmla="*/ 38977 h 160153"/>
                <a:gd name="connsiteX16" fmla="*/ 108355 w 191073"/>
                <a:gd name="connsiteY16" fmla="*/ 37450 h 160153"/>
                <a:gd name="connsiteX17" fmla="*/ 108379 w 191073"/>
                <a:gd name="connsiteY17" fmla="*/ 33937 h 160153"/>
                <a:gd name="connsiteX18" fmla="*/ 120076 w 191073"/>
                <a:gd name="connsiteY18" fmla="*/ 28312 h 160153"/>
                <a:gd name="connsiteX19" fmla="*/ 127093 w 191073"/>
                <a:gd name="connsiteY19" fmla="*/ 27774 h 160153"/>
                <a:gd name="connsiteX20" fmla="*/ 132723 w 191073"/>
                <a:gd name="connsiteY20" fmla="*/ 30473 h 160153"/>
                <a:gd name="connsiteX21" fmla="*/ 138727 w 191073"/>
                <a:gd name="connsiteY21" fmla="*/ 28637 h 160153"/>
                <a:gd name="connsiteX22" fmla="*/ 138595 w 191073"/>
                <a:gd name="connsiteY22" fmla="*/ 24153 h 160153"/>
                <a:gd name="connsiteX23" fmla="*/ 142635 w 191073"/>
                <a:gd name="connsiteY23" fmla="*/ 24678 h 160153"/>
                <a:gd name="connsiteX24" fmla="*/ 155007 w 191073"/>
                <a:gd name="connsiteY24" fmla="*/ 34750 h 160153"/>
                <a:gd name="connsiteX25" fmla="*/ 153807 w 191073"/>
                <a:gd name="connsiteY25" fmla="*/ 35719 h 160153"/>
                <a:gd name="connsiteX26" fmla="*/ 148876 w 191073"/>
                <a:gd name="connsiteY26" fmla="*/ 34103 h 160153"/>
                <a:gd name="connsiteX27" fmla="*/ 147421 w 191073"/>
                <a:gd name="connsiteY27" fmla="*/ 37036 h 160153"/>
                <a:gd name="connsiteX28" fmla="*/ 148979 w 191073"/>
                <a:gd name="connsiteY28" fmla="*/ 41315 h 160153"/>
                <a:gd name="connsiteX29" fmla="*/ 148300 w 191073"/>
                <a:gd name="connsiteY29" fmla="*/ 44336 h 160153"/>
                <a:gd name="connsiteX30" fmla="*/ 145095 w 191073"/>
                <a:gd name="connsiteY30" fmla="*/ 46550 h 160153"/>
                <a:gd name="connsiteX31" fmla="*/ 150232 w 191073"/>
                <a:gd name="connsiteY31" fmla="*/ 49886 h 160153"/>
                <a:gd name="connsiteX32" fmla="*/ 156425 w 191073"/>
                <a:gd name="connsiteY32" fmla="*/ 46992 h 160153"/>
                <a:gd name="connsiteX33" fmla="*/ 160468 w 191073"/>
                <a:gd name="connsiteY33" fmla="*/ 55146 h 160153"/>
                <a:gd name="connsiteX34" fmla="*/ 164514 w 191073"/>
                <a:gd name="connsiteY34" fmla="*/ 58871 h 160153"/>
                <a:gd name="connsiteX35" fmla="*/ 185808 w 191073"/>
                <a:gd name="connsiteY35" fmla="*/ 58601 h 160153"/>
                <a:gd name="connsiteX36" fmla="*/ 189580 w 191073"/>
                <a:gd name="connsiteY36" fmla="*/ 62682 h 160153"/>
                <a:gd name="connsiteX37" fmla="*/ 186801 w 191073"/>
                <a:gd name="connsiteY37" fmla="*/ 68502 h 160153"/>
                <a:gd name="connsiteX38" fmla="*/ 183109 w 191073"/>
                <a:gd name="connsiteY38" fmla="*/ 74040 h 160153"/>
                <a:gd name="connsiteX39" fmla="*/ 167920 w 191073"/>
                <a:gd name="connsiteY39" fmla="*/ 79627 h 160153"/>
                <a:gd name="connsiteX40" fmla="*/ 172380 w 191073"/>
                <a:gd name="connsiteY40" fmla="*/ 82095 h 160153"/>
                <a:gd name="connsiteX41" fmla="*/ 174405 w 191073"/>
                <a:gd name="connsiteY41" fmla="*/ 88624 h 160153"/>
                <a:gd name="connsiteX42" fmla="*/ 165153 w 191073"/>
                <a:gd name="connsiteY42" fmla="*/ 94157 h 160153"/>
                <a:gd name="connsiteX43" fmla="*/ 155403 w 191073"/>
                <a:gd name="connsiteY43" fmla="*/ 96840 h 160153"/>
                <a:gd name="connsiteX44" fmla="*/ 153819 w 191073"/>
                <a:gd name="connsiteY44" fmla="*/ 93918 h 160153"/>
                <a:gd name="connsiteX45" fmla="*/ 144217 w 191073"/>
                <a:gd name="connsiteY45" fmla="*/ 98172 h 160153"/>
                <a:gd name="connsiteX46" fmla="*/ 137544 w 191073"/>
                <a:gd name="connsiteY46" fmla="*/ 97982 h 160153"/>
                <a:gd name="connsiteX47" fmla="*/ 126840 w 191073"/>
                <a:gd name="connsiteY47" fmla="*/ 100891 h 160153"/>
                <a:gd name="connsiteX48" fmla="*/ 118956 w 191073"/>
                <a:gd name="connsiteY48" fmla="*/ 98294 h 160153"/>
                <a:gd name="connsiteX49" fmla="*/ 109402 w 191073"/>
                <a:gd name="connsiteY49" fmla="*/ 102942 h 160153"/>
                <a:gd name="connsiteX50" fmla="*/ 111358 w 191073"/>
                <a:gd name="connsiteY50" fmla="*/ 106014 h 160153"/>
                <a:gd name="connsiteX51" fmla="*/ 104960 w 191073"/>
                <a:gd name="connsiteY51" fmla="*/ 107451 h 160153"/>
                <a:gd name="connsiteX52" fmla="*/ 106895 w 191073"/>
                <a:gd name="connsiteY52" fmla="*/ 112686 h 160153"/>
                <a:gd name="connsiteX53" fmla="*/ 102355 w 191073"/>
                <a:gd name="connsiteY53" fmla="*/ 112939 h 160153"/>
                <a:gd name="connsiteX54" fmla="*/ 98411 w 191073"/>
                <a:gd name="connsiteY54" fmla="*/ 118407 h 160153"/>
                <a:gd name="connsiteX55" fmla="*/ 92072 w 191073"/>
                <a:gd name="connsiteY55" fmla="*/ 115265 h 160153"/>
                <a:gd name="connsiteX56" fmla="*/ 82904 w 191073"/>
                <a:gd name="connsiteY56" fmla="*/ 114442 h 160153"/>
                <a:gd name="connsiteX57" fmla="*/ 77505 w 191073"/>
                <a:gd name="connsiteY57" fmla="*/ 110350 h 160153"/>
                <a:gd name="connsiteX58" fmla="*/ 22794 w 191073"/>
                <a:gd name="connsiteY58" fmla="*/ 160151 h 160153"/>
                <a:gd name="connsiteX59" fmla="*/ 14090 w 191073"/>
                <a:gd name="connsiteY59" fmla="*/ 156678 h 160153"/>
                <a:gd name="connsiteX60" fmla="*/ 12119 w 191073"/>
                <a:gd name="connsiteY60" fmla="*/ 145005 h 160153"/>
                <a:gd name="connsiteX61" fmla="*/ 13711 w 191073"/>
                <a:gd name="connsiteY61" fmla="*/ 138453 h 160153"/>
                <a:gd name="connsiteX62" fmla="*/ 1167 w 191073"/>
                <a:gd name="connsiteY62" fmla="*/ 130296 h 160153"/>
                <a:gd name="connsiteX63" fmla="*/ 2174 w 191073"/>
                <a:gd name="connsiteY63" fmla="*/ 120292 h 160153"/>
                <a:gd name="connsiteX0" fmla="*/ 2174 w 191073"/>
                <a:gd name="connsiteY0" fmla="*/ 121482 h 161343"/>
                <a:gd name="connsiteX1" fmla="*/ 4504 w 191073"/>
                <a:gd name="connsiteY1" fmla="*/ 109937 h 161343"/>
                <a:gd name="connsiteX2" fmla="*/ 10021 w 191073"/>
                <a:gd name="connsiteY2" fmla="*/ 107756 h 161343"/>
                <a:gd name="connsiteX3" fmla="*/ 3145 w 191073"/>
                <a:gd name="connsiteY3" fmla="*/ 98053 h 161343"/>
                <a:gd name="connsiteX4" fmla="*/ 11933 w 191073"/>
                <a:gd name="connsiteY4" fmla="*/ 94384 h 161343"/>
                <a:gd name="connsiteX5" fmla="*/ 8232 w 191073"/>
                <a:gd name="connsiteY5" fmla="*/ 85171 h 161343"/>
                <a:gd name="connsiteX6" fmla="*/ 14666 w 191073"/>
                <a:gd name="connsiteY6" fmla="*/ 80622 h 161343"/>
                <a:gd name="connsiteX7" fmla="*/ 25662 w 191073"/>
                <a:gd name="connsiteY7" fmla="*/ 79273 h 161343"/>
                <a:gd name="connsiteX8" fmla="*/ 40567 w 191073"/>
                <a:gd name="connsiteY8" fmla="*/ 68952 h 161343"/>
                <a:gd name="connsiteX9" fmla="*/ 57479 w 191073"/>
                <a:gd name="connsiteY9" fmla="*/ 55190 h 161343"/>
                <a:gd name="connsiteX10" fmla="*/ 63298 w 191073"/>
                <a:gd name="connsiteY10" fmla="*/ 56539 h 161343"/>
                <a:gd name="connsiteX11" fmla="*/ 76623 w 191073"/>
                <a:gd name="connsiteY11" fmla="*/ 45706 h 161343"/>
                <a:gd name="connsiteX12" fmla="*/ 87367 w 191073"/>
                <a:gd name="connsiteY12" fmla="*/ 31930 h 161343"/>
                <a:gd name="connsiteX13" fmla="*/ 108572 w 191073"/>
                <a:gd name="connsiteY13" fmla="*/ 1191 h 161343"/>
                <a:gd name="connsiteX14" fmla="*/ 148307 w 191073"/>
                <a:gd name="connsiteY14" fmla="*/ 3911 h 161343"/>
                <a:gd name="connsiteX15" fmla="*/ 99541 w 191073"/>
                <a:gd name="connsiteY15" fmla="*/ 40167 h 161343"/>
                <a:gd name="connsiteX16" fmla="*/ 108355 w 191073"/>
                <a:gd name="connsiteY16" fmla="*/ 38640 h 161343"/>
                <a:gd name="connsiteX17" fmla="*/ 108379 w 191073"/>
                <a:gd name="connsiteY17" fmla="*/ 35127 h 161343"/>
                <a:gd name="connsiteX18" fmla="*/ 120076 w 191073"/>
                <a:gd name="connsiteY18" fmla="*/ 29502 h 161343"/>
                <a:gd name="connsiteX19" fmla="*/ 127093 w 191073"/>
                <a:gd name="connsiteY19" fmla="*/ 28964 h 161343"/>
                <a:gd name="connsiteX20" fmla="*/ 132723 w 191073"/>
                <a:gd name="connsiteY20" fmla="*/ 31663 h 161343"/>
                <a:gd name="connsiteX21" fmla="*/ 138727 w 191073"/>
                <a:gd name="connsiteY21" fmla="*/ 29827 h 161343"/>
                <a:gd name="connsiteX22" fmla="*/ 138595 w 191073"/>
                <a:gd name="connsiteY22" fmla="*/ 25343 h 161343"/>
                <a:gd name="connsiteX23" fmla="*/ 142635 w 191073"/>
                <a:gd name="connsiteY23" fmla="*/ 25868 h 161343"/>
                <a:gd name="connsiteX24" fmla="*/ 155007 w 191073"/>
                <a:gd name="connsiteY24" fmla="*/ 35940 h 161343"/>
                <a:gd name="connsiteX25" fmla="*/ 153807 w 191073"/>
                <a:gd name="connsiteY25" fmla="*/ 36909 h 161343"/>
                <a:gd name="connsiteX26" fmla="*/ 148876 w 191073"/>
                <a:gd name="connsiteY26" fmla="*/ 35293 h 161343"/>
                <a:gd name="connsiteX27" fmla="*/ 147421 w 191073"/>
                <a:gd name="connsiteY27" fmla="*/ 38226 h 161343"/>
                <a:gd name="connsiteX28" fmla="*/ 148979 w 191073"/>
                <a:gd name="connsiteY28" fmla="*/ 42505 h 161343"/>
                <a:gd name="connsiteX29" fmla="*/ 148300 w 191073"/>
                <a:gd name="connsiteY29" fmla="*/ 45526 h 161343"/>
                <a:gd name="connsiteX30" fmla="*/ 145095 w 191073"/>
                <a:gd name="connsiteY30" fmla="*/ 47740 h 161343"/>
                <a:gd name="connsiteX31" fmla="*/ 150232 w 191073"/>
                <a:gd name="connsiteY31" fmla="*/ 51076 h 161343"/>
                <a:gd name="connsiteX32" fmla="*/ 156425 w 191073"/>
                <a:gd name="connsiteY32" fmla="*/ 48182 h 161343"/>
                <a:gd name="connsiteX33" fmla="*/ 160468 w 191073"/>
                <a:gd name="connsiteY33" fmla="*/ 56336 h 161343"/>
                <a:gd name="connsiteX34" fmla="*/ 164514 w 191073"/>
                <a:gd name="connsiteY34" fmla="*/ 60061 h 161343"/>
                <a:gd name="connsiteX35" fmla="*/ 185808 w 191073"/>
                <a:gd name="connsiteY35" fmla="*/ 59791 h 161343"/>
                <a:gd name="connsiteX36" fmla="*/ 189580 w 191073"/>
                <a:gd name="connsiteY36" fmla="*/ 63872 h 161343"/>
                <a:gd name="connsiteX37" fmla="*/ 186801 w 191073"/>
                <a:gd name="connsiteY37" fmla="*/ 69692 h 161343"/>
                <a:gd name="connsiteX38" fmla="*/ 183109 w 191073"/>
                <a:gd name="connsiteY38" fmla="*/ 75230 h 161343"/>
                <a:gd name="connsiteX39" fmla="*/ 167920 w 191073"/>
                <a:gd name="connsiteY39" fmla="*/ 80817 h 161343"/>
                <a:gd name="connsiteX40" fmla="*/ 172380 w 191073"/>
                <a:gd name="connsiteY40" fmla="*/ 83285 h 161343"/>
                <a:gd name="connsiteX41" fmla="*/ 174405 w 191073"/>
                <a:gd name="connsiteY41" fmla="*/ 89814 h 161343"/>
                <a:gd name="connsiteX42" fmla="*/ 165153 w 191073"/>
                <a:gd name="connsiteY42" fmla="*/ 95347 h 161343"/>
                <a:gd name="connsiteX43" fmla="*/ 155403 w 191073"/>
                <a:gd name="connsiteY43" fmla="*/ 98030 h 161343"/>
                <a:gd name="connsiteX44" fmla="*/ 153819 w 191073"/>
                <a:gd name="connsiteY44" fmla="*/ 95108 h 161343"/>
                <a:gd name="connsiteX45" fmla="*/ 144217 w 191073"/>
                <a:gd name="connsiteY45" fmla="*/ 99362 h 161343"/>
                <a:gd name="connsiteX46" fmla="*/ 137544 w 191073"/>
                <a:gd name="connsiteY46" fmla="*/ 99172 h 161343"/>
                <a:gd name="connsiteX47" fmla="*/ 126840 w 191073"/>
                <a:gd name="connsiteY47" fmla="*/ 102081 h 161343"/>
                <a:gd name="connsiteX48" fmla="*/ 118956 w 191073"/>
                <a:gd name="connsiteY48" fmla="*/ 99484 h 161343"/>
                <a:gd name="connsiteX49" fmla="*/ 109402 w 191073"/>
                <a:gd name="connsiteY49" fmla="*/ 104132 h 161343"/>
                <a:gd name="connsiteX50" fmla="*/ 111358 w 191073"/>
                <a:gd name="connsiteY50" fmla="*/ 107204 h 161343"/>
                <a:gd name="connsiteX51" fmla="*/ 104960 w 191073"/>
                <a:gd name="connsiteY51" fmla="*/ 108641 h 161343"/>
                <a:gd name="connsiteX52" fmla="*/ 106895 w 191073"/>
                <a:gd name="connsiteY52" fmla="*/ 113876 h 161343"/>
                <a:gd name="connsiteX53" fmla="*/ 102355 w 191073"/>
                <a:gd name="connsiteY53" fmla="*/ 114129 h 161343"/>
                <a:gd name="connsiteX54" fmla="*/ 98411 w 191073"/>
                <a:gd name="connsiteY54" fmla="*/ 119597 h 161343"/>
                <a:gd name="connsiteX55" fmla="*/ 92072 w 191073"/>
                <a:gd name="connsiteY55" fmla="*/ 116455 h 161343"/>
                <a:gd name="connsiteX56" fmla="*/ 82904 w 191073"/>
                <a:gd name="connsiteY56" fmla="*/ 115632 h 161343"/>
                <a:gd name="connsiteX57" fmla="*/ 77505 w 191073"/>
                <a:gd name="connsiteY57" fmla="*/ 111540 h 161343"/>
                <a:gd name="connsiteX58" fmla="*/ 22794 w 191073"/>
                <a:gd name="connsiteY58" fmla="*/ 161341 h 161343"/>
                <a:gd name="connsiteX59" fmla="*/ 14090 w 191073"/>
                <a:gd name="connsiteY59" fmla="*/ 157868 h 161343"/>
                <a:gd name="connsiteX60" fmla="*/ 12119 w 191073"/>
                <a:gd name="connsiteY60" fmla="*/ 146195 h 161343"/>
                <a:gd name="connsiteX61" fmla="*/ 13711 w 191073"/>
                <a:gd name="connsiteY61" fmla="*/ 139643 h 161343"/>
                <a:gd name="connsiteX62" fmla="*/ 1167 w 191073"/>
                <a:gd name="connsiteY62" fmla="*/ 131486 h 161343"/>
                <a:gd name="connsiteX63" fmla="*/ 2174 w 191073"/>
                <a:gd name="connsiteY63" fmla="*/ 121482 h 161343"/>
                <a:gd name="connsiteX0" fmla="*/ 2174 w 191073"/>
                <a:gd name="connsiteY0" fmla="*/ 122267 h 162128"/>
                <a:gd name="connsiteX1" fmla="*/ 4504 w 191073"/>
                <a:gd name="connsiteY1" fmla="*/ 110722 h 162128"/>
                <a:gd name="connsiteX2" fmla="*/ 10021 w 191073"/>
                <a:gd name="connsiteY2" fmla="*/ 108541 h 162128"/>
                <a:gd name="connsiteX3" fmla="*/ 3145 w 191073"/>
                <a:gd name="connsiteY3" fmla="*/ 98838 h 162128"/>
                <a:gd name="connsiteX4" fmla="*/ 11933 w 191073"/>
                <a:gd name="connsiteY4" fmla="*/ 95169 h 162128"/>
                <a:gd name="connsiteX5" fmla="*/ 8232 w 191073"/>
                <a:gd name="connsiteY5" fmla="*/ 85956 h 162128"/>
                <a:gd name="connsiteX6" fmla="*/ 14666 w 191073"/>
                <a:gd name="connsiteY6" fmla="*/ 81407 h 162128"/>
                <a:gd name="connsiteX7" fmla="*/ 25662 w 191073"/>
                <a:gd name="connsiteY7" fmla="*/ 80058 h 162128"/>
                <a:gd name="connsiteX8" fmla="*/ 40567 w 191073"/>
                <a:gd name="connsiteY8" fmla="*/ 69737 h 162128"/>
                <a:gd name="connsiteX9" fmla="*/ 57479 w 191073"/>
                <a:gd name="connsiteY9" fmla="*/ 55975 h 162128"/>
                <a:gd name="connsiteX10" fmla="*/ 63298 w 191073"/>
                <a:gd name="connsiteY10" fmla="*/ 57324 h 162128"/>
                <a:gd name="connsiteX11" fmla="*/ 76623 w 191073"/>
                <a:gd name="connsiteY11" fmla="*/ 46491 h 162128"/>
                <a:gd name="connsiteX12" fmla="*/ 87367 w 191073"/>
                <a:gd name="connsiteY12" fmla="*/ 32715 h 162128"/>
                <a:gd name="connsiteX13" fmla="*/ 87010 w 191073"/>
                <a:gd name="connsiteY13" fmla="*/ 2098 h 162128"/>
                <a:gd name="connsiteX14" fmla="*/ 108572 w 191073"/>
                <a:gd name="connsiteY14" fmla="*/ 1976 h 162128"/>
                <a:gd name="connsiteX15" fmla="*/ 148307 w 191073"/>
                <a:gd name="connsiteY15" fmla="*/ 4696 h 162128"/>
                <a:gd name="connsiteX16" fmla="*/ 99541 w 191073"/>
                <a:gd name="connsiteY16" fmla="*/ 40952 h 162128"/>
                <a:gd name="connsiteX17" fmla="*/ 108355 w 191073"/>
                <a:gd name="connsiteY17" fmla="*/ 39425 h 162128"/>
                <a:gd name="connsiteX18" fmla="*/ 108379 w 191073"/>
                <a:gd name="connsiteY18" fmla="*/ 35912 h 162128"/>
                <a:gd name="connsiteX19" fmla="*/ 120076 w 191073"/>
                <a:gd name="connsiteY19" fmla="*/ 30287 h 162128"/>
                <a:gd name="connsiteX20" fmla="*/ 127093 w 191073"/>
                <a:gd name="connsiteY20" fmla="*/ 29749 h 162128"/>
                <a:gd name="connsiteX21" fmla="*/ 132723 w 191073"/>
                <a:gd name="connsiteY21" fmla="*/ 32448 h 162128"/>
                <a:gd name="connsiteX22" fmla="*/ 138727 w 191073"/>
                <a:gd name="connsiteY22" fmla="*/ 30612 h 162128"/>
                <a:gd name="connsiteX23" fmla="*/ 138595 w 191073"/>
                <a:gd name="connsiteY23" fmla="*/ 26128 h 162128"/>
                <a:gd name="connsiteX24" fmla="*/ 142635 w 191073"/>
                <a:gd name="connsiteY24" fmla="*/ 26653 h 162128"/>
                <a:gd name="connsiteX25" fmla="*/ 155007 w 191073"/>
                <a:gd name="connsiteY25" fmla="*/ 36725 h 162128"/>
                <a:gd name="connsiteX26" fmla="*/ 153807 w 191073"/>
                <a:gd name="connsiteY26" fmla="*/ 37694 h 162128"/>
                <a:gd name="connsiteX27" fmla="*/ 148876 w 191073"/>
                <a:gd name="connsiteY27" fmla="*/ 36078 h 162128"/>
                <a:gd name="connsiteX28" fmla="*/ 147421 w 191073"/>
                <a:gd name="connsiteY28" fmla="*/ 39011 h 162128"/>
                <a:gd name="connsiteX29" fmla="*/ 148979 w 191073"/>
                <a:gd name="connsiteY29" fmla="*/ 43290 h 162128"/>
                <a:gd name="connsiteX30" fmla="*/ 148300 w 191073"/>
                <a:gd name="connsiteY30" fmla="*/ 46311 h 162128"/>
                <a:gd name="connsiteX31" fmla="*/ 145095 w 191073"/>
                <a:gd name="connsiteY31" fmla="*/ 48525 h 162128"/>
                <a:gd name="connsiteX32" fmla="*/ 150232 w 191073"/>
                <a:gd name="connsiteY32" fmla="*/ 51861 h 162128"/>
                <a:gd name="connsiteX33" fmla="*/ 156425 w 191073"/>
                <a:gd name="connsiteY33" fmla="*/ 48967 h 162128"/>
                <a:gd name="connsiteX34" fmla="*/ 160468 w 191073"/>
                <a:gd name="connsiteY34" fmla="*/ 57121 h 162128"/>
                <a:gd name="connsiteX35" fmla="*/ 164514 w 191073"/>
                <a:gd name="connsiteY35" fmla="*/ 60846 h 162128"/>
                <a:gd name="connsiteX36" fmla="*/ 185808 w 191073"/>
                <a:gd name="connsiteY36" fmla="*/ 60576 h 162128"/>
                <a:gd name="connsiteX37" fmla="*/ 189580 w 191073"/>
                <a:gd name="connsiteY37" fmla="*/ 64657 h 162128"/>
                <a:gd name="connsiteX38" fmla="*/ 186801 w 191073"/>
                <a:gd name="connsiteY38" fmla="*/ 70477 h 162128"/>
                <a:gd name="connsiteX39" fmla="*/ 183109 w 191073"/>
                <a:gd name="connsiteY39" fmla="*/ 76015 h 162128"/>
                <a:gd name="connsiteX40" fmla="*/ 167920 w 191073"/>
                <a:gd name="connsiteY40" fmla="*/ 81602 h 162128"/>
                <a:gd name="connsiteX41" fmla="*/ 172380 w 191073"/>
                <a:gd name="connsiteY41" fmla="*/ 84070 h 162128"/>
                <a:gd name="connsiteX42" fmla="*/ 174405 w 191073"/>
                <a:gd name="connsiteY42" fmla="*/ 90599 h 162128"/>
                <a:gd name="connsiteX43" fmla="*/ 165153 w 191073"/>
                <a:gd name="connsiteY43" fmla="*/ 96132 h 162128"/>
                <a:gd name="connsiteX44" fmla="*/ 155403 w 191073"/>
                <a:gd name="connsiteY44" fmla="*/ 98815 h 162128"/>
                <a:gd name="connsiteX45" fmla="*/ 153819 w 191073"/>
                <a:gd name="connsiteY45" fmla="*/ 95893 h 162128"/>
                <a:gd name="connsiteX46" fmla="*/ 144217 w 191073"/>
                <a:gd name="connsiteY46" fmla="*/ 100147 h 162128"/>
                <a:gd name="connsiteX47" fmla="*/ 137544 w 191073"/>
                <a:gd name="connsiteY47" fmla="*/ 99957 h 162128"/>
                <a:gd name="connsiteX48" fmla="*/ 126840 w 191073"/>
                <a:gd name="connsiteY48" fmla="*/ 102866 h 162128"/>
                <a:gd name="connsiteX49" fmla="*/ 118956 w 191073"/>
                <a:gd name="connsiteY49" fmla="*/ 100269 h 162128"/>
                <a:gd name="connsiteX50" fmla="*/ 109402 w 191073"/>
                <a:gd name="connsiteY50" fmla="*/ 104917 h 162128"/>
                <a:gd name="connsiteX51" fmla="*/ 111358 w 191073"/>
                <a:gd name="connsiteY51" fmla="*/ 107989 h 162128"/>
                <a:gd name="connsiteX52" fmla="*/ 104960 w 191073"/>
                <a:gd name="connsiteY52" fmla="*/ 109426 h 162128"/>
                <a:gd name="connsiteX53" fmla="*/ 106895 w 191073"/>
                <a:gd name="connsiteY53" fmla="*/ 114661 h 162128"/>
                <a:gd name="connsiteX54" fmla="*/ 102355 w 191073"/>
                <a:gd name="connsiteY54" fmla="*/ 114914 h 162128"/>
                <a:gd name="connsiteX55" fmla="*/ 98411 w 191073"/>
                <a:gd name="connsiteY55" fmla="*/ 120382 h 162128"/>
                <a:gd name="connsiteX56" fmla="*/ 92072 w 191073"/>
                <a:gd name="connsiteY56" fmla="*/ 117240 h 162128"/>
                <a:gd name="connsiteX57" fmla="*/ 82904 w 191073"/>
                <a:gd name="connsiteY57" fmla="*/ 116417 h 162128"/>
                <a:gd name="connsiteX58" fmla="*/ 77505 w 191073"/>
                <a:gd name="connsiteY58" fmla="*/ 112325 h 162128"/>
                <a:gd name="connsiteX59" fmla="*/ 22794 w 191073"/>
                <a:gd name="connsiteY59" fmla="*/ 162126 h 162128"/>
                <a:gd name="connsiteX60" fmla="*/ 14090 w 191073"/>
                <a:gd name="connsiteY60" fmla="*/ 158653 h 162128"/>
                <a:gd name="connsiteX61" fmla="*/ 12119 w 191073"/>
                <a:gd name="connsiteY61" fmla="*/ 146980 h 162128"/>
                <a:gd name="connsiteX62" fmla="*/ 13711 w 191073"/>
                <a:gd name="connsiteY62" fmla="*/ 140428 h 162128"/>
                <a:gd name="connsiteX63" fmla="*/ 1167 w 191073"/>
                <a:gd name="connsiteY63" fmla="*/ 132271 h 162128"/>
                <a:gd name="connsiteX64" fmla="*/ 2174 w 191073"/>
                <a:gd name="connsiteY64" fmla="*/ 122267 h 162128"/>
                <a:gd name="connsiteX0" fmla="*/ 2174 w 191073"/>
                <a:gd name="connsiteY0" fmla="*/ 121483 h 161344"/>
                <a:gd name="connsiteX1" fmla="*/ 4504 w 191073"/>
                <a:gd name="connsiteY1" fmla="*/ 109938 h 161344"/>
                <a:gd name="connsiteX2" fmla="*/ 10021 w 191073"/>
                <a:gd name="connsiteY2" fmla="*/ 107757 h 161344"/>
                <a:gd name="connsiteX3" fmla="*/ 3145 w 191073"/>
                <a:gd name="connsiteY3" fmla="*/ 98054 h 161344"/>
                <a:gd name="connsiteX4" fmla="*/ 11933 w 191073"/>
                <a:gd name="connsiteY4" fmla="*/ 94385 h 161344"/>
                <a:gd name="connsiteX5" fmla="*/ 8232 w 191073"/>
                <a:gd name="connsiteY5" fmla="*/ 85172 h 161344"/>
                <a:gd name="connsiteX6" fmla="*/ 14666 w 191073"/>
                <a:gd name="connsiteY6" fmla="*/ 80623 h 161344"/>
                <a:gd name="connsiteX7" fmla="*/ 25662 w 191073"/>
                <a:gd name="connsiteY7" fmla="*/ 79274 h 161344"/>
                <a:gd name="connsiteX8" fmla="*/ 40567 w 191073"/>
                <a:gd name="connsiteY8" fmla="*/ 68953 h 161344"/>
                <a:gd name="connsiteX9" fmla="*/ 57479 w 191073"/>
                <a:gd name="connsiteY9" fmla="*/ 55191 h 161344"/>
                <a:gd name="connsiteX10" fmla="*/ 63298 w 191073"/>
                <a:gd name="connsiteY10" fmla="*/ 56540 h 161344"/>
                <a:gd name="connsiteX11" fmla="*/ 76623 w 191073"/>
                <a:gd name="connsiteY11" fmla="*/ 45707 h 161344"/>
                <a:gd name="connsiteX12" fmla="*/ 87367 w 191073"/>
                <a:gd name="connsiteY12" fmla="*/ 31931 h 161344"/>
                <a:gd name="connsiteX13" fmla="*/ 73701 w 191073"/>
                <a:gd name="connsiteY13" fmla="*/ 19596 h 161344"/>
                <a:gd name="connsiteX14" fmla="*/ 87010 w 191073"/>
                <a:gd name="connsiteY14" fmla="*/ 1314 h 161344"/>
                <a:gd name="connsiteX15" fmla="*/ 108572 w 191073"/>
                <a:gd name="connsiteY15" fmla="*/ 1192 h 161344"/>
                <a:gd name="connsiteX16" fmla="*/ 148307 w 191073"/>
                <a:gd name="connsiteY16" fmla="*/ 3912 h 161344"/>
                <a:gd name="connsiteX17" fmla="*/ 99541 w 191073"/>
                <a:gd name="connsiteY17" fmla="*/ 40168 h 161344"/>
                <a:gd name="connsiteX18" fmla="*/ 108355 w 191073"/>
                <a:gd name="connsiteY18" fmla="*/ 38641 h 161344"/>
                <a:gd name="connsiteX19" fmla="*/ 108379 w 191073"/>
                <a:gd name="connsiteY19" fmla="*/ 35128 h 161344"/>
                <a:gd name="connsiteX20" fmla="*/ 120076 w 191073"/>
                <a:gd name="connsiteY20" fmla="*/ 29503 h 161344"/>
                <a:gd name="connsiteX21" fmla="*/ 127093 w 191073"/>
                <a:gd name="connsiteY21" fmla="*/ 28965 h 161344"/>
                <a:gd name="connsiteX22" fmla="*/ 132723 w 191073"/>
                <a:gd name="connsiteY22" fmla="*/ 31664 h 161344"/>
                <a:gd name="connsiteX23" fmla="*/ 138727 w 191073"/>
                <a:gd name="connsiteY23" fmla="*/ 29828 h 161344"/>
                <a:gd name="connsiteX24" fmla="*/ 138595 w 191073"/>
                <a:gd name="connsiteY24" fmla="*/ 25344 h 161344"/>
                <a:gd name="connsiteX25" fmla="*/ 142635 w 191073"/>
                <a:gd name="connsiteY25" fmla="*/ 25869 h 161344"/>
                <a:gd name="connsiteX26" fmla="*/ 155007 w 191073"/>
                <a:gd name="connsiteY26" fmla="*/ 35941 h 161344"/>
                <a:gd name="connsiteX27" fmla="*/ 153807 w 191073"/>
                <a:gd name="connsiteY27" fmla="*/ 36910 h 161344"/>
                <a:gd name="connsiteX28" fmla="*/ 148876 w 191073"/>
                <a:gd name="connsiteY28" fmla="*/ 35294 h 161344"/>
                <a:gd name="connsiteX29" fmla="*/ 147421 w 191073"/>
                <a:gd name="connsiteY29" fmla="*/ 38227 h 161344"/>
                <a:gd name="connsiteX30" fmla="*/ 148979 w 191073"/>
                <a:gd name="connsiteY30" fmla="*/ 42506 h 161344"/>
                <a:gd name="connsiteX31" fmla="*/ 148300 w 191073"/>
                <a:gd name="connsiteY31" fmla="*/ 45527 h 161344"/>
                <a:gd name="connsiteX32" fmla="*/ 145095 w 191073"/>
                <a:gd name="connsiteY32" fmla="*/ 47741 h 161344"/>
                <a:gd name="connsiteX33" fmla="*/ 150232 w 191073"/>
                <a:gd name="connsiteY33" fmla="*/ 51077 h 161344"/>
                <a:gd name="connsiteX34" fmla="*/ 156425 w 191073"/>
                <a:gd name="connsiteY34" fmla="*/ 48183 h 161344"/>
                <a:gd name="connsiteX35" fmla="*/ 160468 w 191073"/>
                <a:gd name="connsiteY35" fmla="*/ 56337 h 161344"/>
                <a:gd name="connsiteX36" fmla="*/ 164514 w 191073"/>
                <a:gd name="connsiteY36" fmla="*/ 60062 h 161344"/>
                <a:gd name="connsiteX37" fmla="*/ 185808 w 191073"/>
                <a:gd name="connsiteY37" fmla="*/ 59792 h 161344"/>
                <a:gd name="connsiteX38" fmla="*/ 189580 w 191073"/>
                <a:gd name="connsiteY38" fmla="*/ 63873 h 161344"/>
                <a:gd name="connsiteX39" fmla="*/ 186801 w 191073"/>
                <a:gd name="connsiteY39" fmla="*/ 69693 h 161344"/>
                <a:gd name="connsiteX40" fmla="*/ 183109 w 191073"/>
                <a:gd name="connsiteY40" fmla="*/ 75231 h 161344"/>
                <a:gd name="connsiteX41" fmla="*/ 167920 w 191073"/>
                <a:gd name="connsiteY41" fmla="*/ 80818 h 161344"/>
                <a:gd name="connsiteX42" fmla="*/ 172380 w 191073"/>
                <a:gd name="connsiteY42" fmla="*/ 83286 h 161344"/>
                <a:gd name="connsiteX43" fmla="*/ 174405 w 191073"/>
                <a:gd name="connsiteY43" fmla="*/ 89815 h 161344"/>
                <a:gd name="connsiteX44" fmla="*/ 165153 w 191073"/>
                <a:gd name="connsiteY44" fmla="*/ 95348 h 161344"/>
                <a:gd name="connsiteX45" fmla="*/ 155403 w 191073"/>
                <a:gd name="connsiteY45" fmla="*/ 98031 h 161344"/>
                <a:gd name="connsiteX46" fmla="*/ 153819 w 191073"/>
                <a:gd name="connsiteY46" fmla="*/ 95109 h 161344"/>
                <a:gd name="connsiteX47" fmla="*/ 144217 w 191073"/>
                <a:gd name="connsiteY47" fmla="*/ 99363 h 161344"/>
                <a:gd name="connsiteX48" fmla="*/ 137544 w 191073"/>
                <a:gd name="connsiteY48" fmla="*/ 99173 h 161344"/>
                <a:gd name="connsiteX49" fmla="*/ 126840 w 191073"/>
                <a:gd name="connsiteY49" fmla="*/ 102082 h 161344"/>
                <a:gd name="connsiteX50" fmla="*/ 118956 w 191073"/>
                <a:gd name="connsiteY50" fmla="*/ 99485 h 161344"/>
                <a:gd name="connsiteX51" fmla="*/ 109402 w 191073"/>
                <a:gd name="connsiteY51" fmla="*/ 104133 h 161344"/>
                <a:gd name="connsiteX52" fmla="*/ 111358 w 191073"/>
                <a:gd name="connsiteY52" fmla="*/ 107205 h 161344"/>
                <a:gd name="connsiteX53" fmla="*/ 104960 w 191073"/>
                <a:gd name="connsiteY53" fmla="*/ 108642 h 161344"/>
                <a:gd name="connsiteX54" fmla="*/ 106895 w 191073"/>
                <a:gd name="connsiteY54" fmla="*/ 113877 h 161344"/>
                <a:gd name="connsiteX55" fmla="*/ 102355 w 191073"/>
                <a:gd name="connsiteY55" fmla="*/ 114130 h 161344"/>
                <a:gd name="connsiteX56" fmla="*/ 98411 w 191073"/>
                <a:gd name="connsiteY56" fmla="*/ 119598 h 161344"/>
                <a:gd name="connsiteX57" fmla="*/ 92072 w 191073"/>
                <a:gd name="connsiteY57" fmla="*/ 116456 h 161344"/>
                <a:gd name="connsiteX58" fmla="*/ 82904 w 191073"/>
                <a:gd name="connsiteY58" fmla="*/ 115633 h 161344"/>
                <a:gd name="connsiteX59" fmla="*/ 77505 w 191073"/>
                <a:gd name="connsiteY59" fmla="*/ 111541 h 161344"/>
                <a:gd name="connsiteX60" fmla="*/ 22794 w 191073"/>
                <a:gd name="connsiteY60" fmla="*/ 161342 h 161344"/>
                <a:gd name="connsiteX61" fmla="*/ 14090 w 191073"/>
                <a:gd name="connsiteY61" fmla="*/ 157869 h 161344"/>
                <a:gd name="connsiteX62" fmla="*/ 12119 w 191073"/>
                <a:gd name="connsiteY62" fmla="*/ 146196 h 161344"/>
                <a:gd name="connsiteX63" fmla="*/ 13711 w 191073"/>
                <a:gd name="connsiteY63" fmla="*/ 139644 h 161344"/>
                <a:gd name="connsiteX64" fmla="*/ 1167 w 191073"/>
                <a:gd name="connsiteY64" fmla="*/ 131487 h 161344"/>
                <a:gd name="connsiteX65" fmla="*/ 2174 w 191073"/>
                <a:gd name="connsiteY65" fmla="*/ 121483 h 161344"/>
                <a:gd name="connsiteX0" fmla="*/ 2174 w 191073"/>
                <a:gd name="connsiteY0" fmla="*/ 122614 h 162475"/>
                <a:gd name="connsiteX1" fmla="*/ 4504 w 191073"/>
                <a:gd name="connsiteY1" fmla="*/ 111069 h 162475"/>
                <a:gd name="connsiteX2" fmla="*/ 10021 w 191073"/>
                <a:gd name="connsiteY2" fmla="*/ 108888 h 162475"/>
                <a:gd name="connsiteX3" fmla="*/ 3145 w 191073"/>
                <a:gd name="connsiteY3" fmla="*/ 99185 h 162475"/>
                <a:gd name="connsiteX4" fmla="*/ 11933 w 191073"/>
                <a:gd name="connsiteY4" fmla="*/ 95516 h 162475"/>
                <a:gd name="connsiteX5" fmla="*/ 8232 w 191073"/>
                <a:gd name="connsiteY5" fmla="*/ 86303 h 162475"/>
                <a:gd name="connsiteX6" fmla="*/ 14666 w 191073"/>
                <a:gd name="connsiteY6" fmla="*/ 81754 h 162475"/>
                <a:gd name="connsiteX7" fmla="*/ 25662 w 191073"/>
                <a:gd name="connsiteY7" fmla="*/ 80405 h 162475"/>
                <a:gd name="connsiteX8" fmla="*/ 40567 w 191073"/>
                <a:gd name="connsiteY8" fmla="*/ 70084 h 162475"/>
                <a:gd name="connsiteX9" fmla="*/ 57479 w 191073"/>
                <a:gd name="connsiteY9" fmla="*/ 56322 h 162475"/>
                <a:gd name="connsiteX10" fmla="*/ 63298 w 191073"/>
                <a:gd name="connsiteY10" fmla="*/ 57671 h 162475"/>
                <a:gd name="connsiteX11" fmla="*/ 76623 w 191073"/>
                <a:gd name="connsiteY11" fmla="*/ 46838 h 162475"/>
                <a:gd name="connsiteX12" fmla="*/ 87367 w 191073"/>
                <a:gd name="connsiteY12" fmla="*/ 33062 h 162475"/>
                <a:gd name="connsiteX13" fmla="*/ 73701 w 191073"/>
                <a:gd name="connsiteY13" fmla="*/ 20727 h 162475"/>
                <a:gd name="connsiteX14" fmla="*/ 87010 w 191073"/>
                <a:gd name="connsiteY14" fmla="*/ 2445 h 162475"/>
                <a:gd name="connsiteX15" fmla="*/ 108572 w 191073"/>
                <a:gd name="connsiteY15" fmla="*/ 2323 h 162475"/>
                <a:gd name="connsiteX16" fmla="*/ 117143 w 191073"/>
                <a:gd name="connsiteY16" fmla="*/ 52 h 162475"/>
                <a:gd name="connsiteX17" fmla="*/ 148307 w 191073"/>
                <a:gd name="connsiteY17" fmla="*/ 5043 h 162475"/>
                <a:gd name="connsiteX18" fmla="*/ 99541 w 191073"/>
                <a:gd name="connsiteY18" fmla="*/ 41299 h 162475"/>
                <a:gd name="connsiteX19" fmla="*/ 108355 w 191073"/>
                <a:gd name="connsiteY19" fmla="*/ 39772 h 162475"/>
                <a:gd name="connsiteX20" fmla="*/ 108379 w 191073"/>
                <a:gd name="connsiteY20" fmla="*/ 36259 h 162475"/>
                <a:gd name="connsiteX21" fmla="*/ 120076 w 191073"/>
                <a:gd name="connsiteY21" fmla="*/ 30634 h 162475"/>
                <a:gd name="connsiteX22" fmla="*/ 127093 w 191073"/>
                <a:gd name="connsiteY22" fmla="*/ 30096 h 162475"/>
                <a:gd name="connsiteX23" fmla="*/ 132723 w 191073"/>
                <a:gd name="connsiteY23" fmla="*/ 32795 h 162475"/>
                <a:gd name="connsiteX24" fmla="*/ 138727 w 191073"/>
                <a:gd name="connsiteY24" fmla="*/ 30959 h 162475"/>
                <a:gd name="connsiteX25" fmla="*/ 138595 w 191073"/>
                <a:gd name="connsiteY25" fmla="*/ 26475 h 162475"/>
                <a:gd name="connsiteX26" fmla="*/ 142635 w 191073"/>
                <a:gd name="connsiteY26" fmla="*/ 27000 h 162475"/>
                <a:gd name="connsiteX27" fmla="*/ 155007 w 191073"/>
                <a:gd name="connsiteY27" fmla="*/ 37072 h 162475"/>
                <a:gd name="connsiteX28" fmla="*/ 153807 w 191073"/>
                <a:gd name="connsiteY28" fmla="*/ 38041 h 162475"/>
                <a:gd name="connsiteX29" fmla="*/ 148876 w 191073"/>
                <a:gd name="connsiteY29" fmla="*/ 36425 h 162475"/>
                <a:gd name="connsiteX30" fmla="*/ 147421 w 191073"/>
                <a:gd name="connsiteY30" fmla="*/ 39358 h 162475"/>
                <a:gd name="connsiteX31" fmla="*/ 148979 w 191073"/>
                <a:gd name="connsiteY31" fmla="*/ 43637 h 162475"/>
                <a:gd name="connsiteX32" fmla="*/ 148300 w 191073"/>
                <a:gd name="connsiteY32" fmla="*/ 46658 h 162475"/>
                <a:gd name="connsiteX33" fmla="*/ 145095 w 191073"/>
                <a:gd name="connsiteY33" fmla="*/ 48872 h 162475"/>
                <a:gd name="connsiteX34" fmla="*/ 150232 w 191073"/>
                <a:gd name="connsiteY34" fmla="*/ 52208 h 162475"/>
                <a:gd name="connsiteX35" fmla="*/ 156425 w 191073"/>
                <a:gd name="connsiteY35" fmla="*/ 49314 h 162475"/>
                <a:gd name="connsiteX36" fmla="*/ 160468 w 191073"/>
                <a:gd name="connsiteY36" fmla="*/ 57468 h 162475"/>
                <a:gd name="connsiteX37" fmla="*/ 164514 w 191073"/>
                <a:gd name="connsiteY37" fmla="*/ 61193 h 162475"/>
                <a:gd name="connsiteX38" fmla="*/ 185808 w 191073"/>
                <a:gd name="connsiteY38" fmla="*/ 60923 h 162475"/>
                <a:gd name="connsiteX39" fmla="*/ 189580 w 191073"/>
                <a:gd name="connsiteY39" fmla="*/ 65004 h 162475"/>
                <a:gd name="connsiteX40" fmla="*/ 186801 w 191073"/>
                <a:gd name="connsiteY40" fmla="*/ 70824 h 162475"/>
                <a:gd name="connsiteX41" fmla="*/ 183109 w 191073"/>
                <a:gd name="connsiteY41" fmla="*/ 76362 h 162475"/>
                <a:gd name="connsiteX42" fmla="*/ 167920 w 191073"/>
                <a:gd name="connsiteY42" fmla="*/ 81949 h 162475"/>
                <a:gd name="connsiteX43" fmla="*/ 172380 w 191073"/>
                <a:gd name="connsiteY43" fmla="*/ 84417 h 162475"/>
                <a:gd name="connsiteX44" fmla="*/ 174405 w 191073"/>
                <a:gd name="connsiteY44" fmla="*/ 90946 h 162475"/>
                <a:gd name="connsiteX45" fmla="*/ 165153 w 191073"/>
                <a:gd name="connsiteY45" fmla="*/ 96479 h 162475"/>
                <a:gd name="connsiteX46" fmla="*/ 155403 w 191073"/>
                <a:gd name="connsiteY46" fmla="*/ 99162 h 162475"/>
                <a:gd name="connsiteX47" fmla="*/ 153819 w 191073"/>
                <a:gd name="connsiteY47" fmla="*/ 96240 h 162475"/>
                <a:gd name="connsiteX48" fmla="*/ 144217 w 191073"/>
                <a:gd name="connsiteY48" fmla="*/ 100494 h 162475"/>
                <a:gd name="connsiteX49" fmla="*/ 137544 w 191073"/>
                <a:gd name="connsiteY49" fmla="*/ 100304 h 162475"/>
                <a:gd name="connsiteX50" fmla="*/ 126840 w 191073"/>
                <a:gd name="connsiteY50" fmla="*/ 103213 h 162475"/>
                <a:gd name="connsiteX51" fmla="*/ 118956 w 191073"/>
                <a:gd name="connsiteY51" fmla="*/ 100616 h 162475"/>
                <a:gd name="connsiteX52" fmla="*/ 109402 w 191073"/>
                <a:gd name="connsiteY52" fmla="*/ 105264 h 162475"/>
                <a:gd name="connsiteX53" fmla="*/ 111358 w 191073"/>
                <a:gd name="connsiteY53" fmla="*/ 108336 h 162475"/>
                <a:gd name="connsiteX54" fmla="*/ 104960 w 191073"/>
                <a:gd name="connsiteY54" fmla="*/ 109773 h 162475"/>
                <a:gd name="connsiteX55" fmla="*/ 106895 w 191073"/>
                <a:gd name="connsiteY55" fmla="*/ 115008 h 162475"/>
                <a:gd name="connsiteX56" fmla="*/ 102355 w 191073"/>
                <a:gd name="connsiteY56" fmla="*/ 115261 h 162475"/>
                <a:gd name="connsiteX57" fmla="*/ 98411 w 191073"/>
                <a:gd name="connsiteY57" fmla="*/ 120729 h 162475"/>
                <a:gd name="connsiteX58" fmla="*/ 92072 w 191073"/>
                <a:gd name="connsiteY58" fmla="*/ 117587 h 162475"/>
                <a:gd name="connsiteX59" fmla="*/ 82904 w 191073"/>
                <a:gd name="connsiteY59" fmla="*/ 116764 h 162475"/>
                <a:gd name="connsiteX60" fmla="*/ 77505 w 191073"/>
                <a:gd name="connsiteY60" fmla="*/ 112672 h 162475"/>
                <a:gd name="connsiteX61" fmla="*/ 22794 w 191073"/>
                <a:gd name="connsiteY61" fmla="*/ 162473 h 162475"/>
                <a:gd name="connsiteX62" fmla="*/ 14090 w 191073"/>
                <a:gd name="connsiteY62" fmla="*/ 159000 h 162475"/>
                <a:gd name="connsiteX63" fmla="*/ 12119 w 191073"/>
                <a:gd name="connsiteY63" fmla="*/ 147327 h 162475"/>
                <a:gd name="connsiteX64" fmla="*/ 13711 w 191073"/>
                <a:gd name="connsiteY64" fmla="*/ 140775 h 162475"/>
                <a:gd name="connsiteX65" fmla="*/ 1167 w 191073"/>
                <a:gd name="connsiteY65" fmla="*/ 132618 h 162475"/>
                <a:gd name="connsiteX66" fmla="*/ 2174 w 191073"/>
                <a:gd name="connsiteY66" fmla="*/ 122614 h 162475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99541 w 191073"/>
                <a:gd name="connsiteY19" fmla="*/ 41303 h 162479"/>
                <a:gd name="connsiteX20" fmla="*/ 108355 w 191073"/>
                <a:gd name="connsiteY20" fmla="*/ 39776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0076 w 191073"/>
                <a:gd name="connsiteY21" fmla="*/ 30638 h 162479"/>
                <a:gd name="connsiteX22" fmla="*/ 127093 w 191073"/>
                <a:gd name="connsiteY22" fmla="*/ 30100 h 162479"/>
                <a:gd name="connsiteX23" fmla="*/ 132723 w 191073"/>
                <a:gd name="connsiteY23" fmla="*/ 32799 h 162479"/>
                <a:gd name="connsiteX24" fmla="*/ 138727 w 191073"/>
                <a:gd name="connsiteY24" fmla="*/ 30963 h 162479"/>
                <a:gd name="connsiteX25" fmla="*/ 138595 w 191073"/>
                <a:gd name="connsiteY25" fmla="*/ 26479 h 162479"/>
                <a:gd name="connsiteX26" fmla="*/ 142635 w 191073"/>
                <a:gd name="connsiteY26" fmla="*/ 27004 h 162479"/>
                <a:gd name="connsiteX27" fmla="*/ 155007 w 191073"/>
                <a:gd name="connsiteY27" fmla="*/ 37076 h 162479"/>
                <a:gd name="connsiteX28" fmla="*/ 153807 w 191073"/>
                <a:gd name="connsiteY28" fmla="*/ 38045 h 162479"/>
                <a:gd name="connsiteX29" fmla="*/ 148876 w 191073"/>
                <a:gd name="connsiteY29" fmla="*/ 36429 h 162479"/>
                <a:gd name="connsiteX30" fmla="*/ 147421 w 191073"/>
                <a:gd name="connsiteY30" fmla="*/ 39362 h 162479"/>
                <a:gd name="connsiteX31" fmla="*/ 148979 w 191073"/>
                <a:gd name="connsiteY31" fmla="*/ 43641 h 162479"/>
                <a:gd name="connsiteX32" fmla="*/ 148300 w 191073"/>
                <a:gd name="connsiteY32" fmla="*/ 46662 h 162479"/>
                <a:gd name="connsiteX33" fmla="*/ 145095 w 191073"/>
                <a:gd name="connsiteY33" fmla="*/ 48876 h 162479"/>
                <a:gd name="connsiteX34" fmla="*/ 150232 w 191073"/>
                <a:gd name="connsiteY34" fmla="*/ 52212 h 162479"/>
                <a:gd name="connsiteX35" fmla="*/ 156425 w 191073"/>
                <a:gd name="connsiteY35" fmla="*/ 49318 h 162479"/>
                <a:gd name="connsiteX36" fmla="*/ 160468 w 191073"/>
                <a:gd name="connsiteY36" fmla="*/ 57472 h 162479"/>
                <a:gd name="connsiteX37" fmla="*/ 164514 w 191073"/>
                <a:gd name="connsiteY37" fmla="*/ 61197 h 162479"/>
                <a:gd name="connsiteX38" fmla="*/ 185808 w 191073"/>
                <a:gd name="connsiteY38" fmla="*/ 60927 h 162479"/>
                <a:gd name="connsiteX39" fmla="*/ 189580 w 191073"/>
                <a:gd name="connsiteY39" fmla="*/ 65008 h 162479"/>
                <a:gd name="connsiteX40" fmla="*/ 186801 w 191073"/>
                <a:gd name="connsiteY40" fmla="*/ 70828 h 162479"/>
                <a:gd name="connsiteX41" fmla="*/ 183109 w 191073"/>
                <a:gd name="connsiteY41" fmla="*/ 76366 h 162479"/>
                <a:gd name="connsiteX42" fmla="*/ 167920 w 191073"/>
                <a:gd name="connsiteY42" fmla="*/ 81953 h 162479"/>
                <a:gd name="connsiteX43" fmla="*/ 172380 w 191073"/>
                <a:gd name="connsiteY43" fmla="*/ 84421 h 162479"/>
                <a:gd name="connsiteX44" fmla="*/ 174405 w 191073"/>
                <a:gd name="connsiteY44" fmla="*/ 90950 h 162479"/>
                <a:gd name="connsiteX45" fmla="*/ 165153 w 191073"/>
                <a:gd name="connsiteY45" fmla="*/ 96483 h 162479"/>
                <a:gd name="connsiteX46" fmla="*/ 155403 w 191073"/>
                <a:gd name="connsiteY46" fmla="*/ 99166 h 162479"/>
                <a:gd name="connsiteX47" fmla="*/ 153819 w 191073"/>
                <a:gd name="connsiteY47" fmla="*/ 96244 h 162479"/>
                <a:gd name="connsiteX48" fmla="*/ 144217 w 191073"/>
                <a:gd name="connsiteY48" fmla="*/ 100498 h 162479"/>
                <a:gd name="connsiteX49" fmla="*/ 137544 w 191073"/>
                <a:gd name="connsiteY49" fmla="*/ 100308 h 162479"/>
                <a:gd name="connsiteX50" fmla="*/ 126840 w 191073"/>
                <a:gd name="connsiteY50" fmla="*/ 103217 h 162479"/>
                <a:gd name="connsiteX51" fmla="*/ 118956 w 191073"/>
                <a:gd name="connsiteY51" fmla="*/ 100620 h 162479"/>
                <a:gd name="connsiteX52" fmla="*/ 109402 w 191073"/>
                <a:gd name="connsiteY52" fmla="*/ 105268 h 162479"/>
                <a:gd name="connsiteX53" fmla="*/ 111358 w 191073"/>
                <a:gd name="connsiteY53" fmla="*/ 108340 h 162479"/>
                <a:gd name="connsiteX54" fmla="*/ 104960 w 191073"/>
                <a:gd name="connsiteY54" fmla="*/ 109777 h 162479"/>
                <a:gd name="connsiteX55" fmla="*/ 106895 w 191073"/>
                <a:gd name="connsiteY55" fmla="*/ 115012 h 162479"/>
                <a:gd name="connsiteX56" fmla="*/ 102355 w 191073"/>
                <a:gd name="connsiteY56" fmla="*/ 115265 h 162479"/>
                <a:gd name="connsiteX57" fmla="*/ 98411 w 191073"/>
                <a:gd name="connsiteY57" fmla="*/ 120733 h 162479"/>
                <a:gd name="connsiteX58" fmla="*/ 92072 w 191073"/>
                <a:gd name="connsiteY58" fmla="*/ 117591 h 162479"/>
                <a:gd name="connsiteX59" fmla="*/ 82904 w 191073"/>
                <a:gd name="connsiteY59" fmla="*/ 116768 h 162479"/>
                <a:gd name="connsiteX60" fmla="*/ 77505 w 191073"/>
                <a:gd name="connsiteY60" fmla="*/ 112676 h 162479"/>
                <a:gd name="connsiteX61" fmla="*/ 22794 w 191073"/>
                <a:gd name="connsiteY61" fmla="*/ 162477 h 162479"/>
                <a:gd name="connsiteX62" fmla="*/ 14090 w 191073"/>
                <a:gd name="connsiteY62" fmla="*/ 159004 h 162479"/>
                <a:gd name="connsiteX63" fmla="*/ 12119 w 191073"/>
                <a:gd name="connsiteY63" fmla="*/ 147331 h 162479"/>
                <a:gd name="connsiteX64" fmla="*/ 13711 w 191073"/>
                <a:gd name="connsiteY64" fmla="*/ 140779 h 162479"/>
                <a:gd name="connsiteX65" fmla="*/ 1167 w 191073"/>
                <a:gd name="connsiteY65" fmla="*/ 132622 h 162479"/>
                <a:gd name="connsiteX66" fmla="*/ 2174 w 191073"/>
                <a:gd name="connsiteY66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7093 w 191073"/>
                <a:gd name="connsiteY21" fmla="*/ 30100 h 162479"/>
                <a:gd name="connsiteX22" fmla="*/ 132723 w 191073"/>
                <a:gd name="connsiteY22" fmla="*/ 32799 h 162479"/>
                <a:gd name="connsiteX23" fmla="*/ 138727 w 191073"/>
                <a:gd name="connsiteY23" fmla="*/ 30963 h 162479"/>
                <a:gd name="connsiteX24" fmla="*/ 138595 w 191073"/>
                <a:gd name="connsiteY24" fmla="*/ 26479 h 162479"/>
                <a:gd name="connsiteX25" fmla="*/ 142635 w 191073"/>
                <a:gd name="connsiteY25" fmla="*/ 27004 h 162479"/>
                <a:gd name="connsiteX26" fmla="*/ 155007 w 191073"/>
                <a:gd name="connsiteY26" fmla="*/ 37076 h 162479"/>
                <a:gd name="connsiteX27" fmla="*/ 153807 w 191073"/>
                <a:gd name="connsiteY27" fmla="*/ 38045 h 162479"/>
                <a:gd name="connsiteX28" fmla="*/ 148876 w 191073"/>
                <a:gd name="connsiteY28" fmla="*/ 36429 h 162479"/>
                <a:gd name="connsiteX29" fmla="*/ 147421 w 191073"/>
                <a:gd name="connsiteY29" fmla="*/ 39362 h 162479"/>
                <a:gd name="connsiteX30" fmla="*/ 148979 w 191073"/>
                <a:gd name="connsiteY30" fmla="*/ 43641 h 162479"/>
                <a:gd name="connsiteX31" fmla="*/ 148300 w 191073"/>
                <a:gd name="connsiteY31" fmla="*/ 46662 h 162479"/>
                <a:gd name="connsiteX32" fmla="*/ 145095 w 191073"/>
                <a:gd name="connsiteY32" fmla="*/ 48876 h 162479"/>
                <a:gd name="connsiteX33" fmla="*/ 150232 w 191073"/>
                <a:gd name="connsiteY33" fmla="*/ 52212 h 162479"/>
                <a:gd name="connsiteX34" fmla="*/ 156425 w 191073"/>
                <a:gd name="connsiteY34" fmla="*/ 49318 h 162479"/>
                <a:gd name="connsiteX35" fmla="*/ 160468 w 191073"/>
                <a:gd name="connsiteY35" fmla="*/ 57472 h 162479"/>
                <a:gd name="connsiteX36" fmla="*/ 164514 w 191073"/>
                <a:gd name="connsiteY36" fmla="*/ 61197 h 162479"/>
                <a:gd name="connsiteX37" fmla="*/ 185808 w 191073"/>
                <a:gd name="connsiteY37" fmla="*/ 60927 h 162479"/>
                <a:gd name="connsiteX38" fmla="*/ 189580 w 191073"/>
                <a:gd name="connsiteY38" fmla="*/ 65008 h 162479"/>
                <a:gd name="connsiteX39" fmla="*/ 186801 w 191073"/>
                <a:gd name="connsiteY39" fmla="*/ 70828 h 162479"/>
                <a:gd name="connsiteX40" fmla="*/ 183109 w 191073"/>
                <a:gd name="connsiteY40" fmla="*/ 76366 h 162479"/>
                <a:gd name="connsiteX41" fmla="*/ 167920 w 191073"/>
                <a:gd name="connsiteY41" fmla="*/ 81953 h 162479"/>
                <a:gd name="connsiteX42" fmla="*/ 172380 w 191073"/>
                <a:gd name="connsiteY42" fmla="*/ 84421 h 162479"/>
                <a:gd name="connsiteX43" fmla="*/ 174405 w 191073"/>
                <a:gd name="connsiteY43" fmla="*/ 90950 h 162479"/>
                <a:gd name="connsiteX44" fmla="*/ 165153 w 191073"/>
                <a:gd name="connsiteY44" fmla="*/ 96483 h 162479"/>
                <a:gd name="connsiteX45" fmla="*/ 155403 w 191073"/>
                <a:gd name="connsiteY45" fmla="*/ 99166 h 162479"/>
                <a:gd name="connsiteX46" fmla="*/ 153819 w 191073"/>
                <a:gd name="connsiteY46" fmla="*/ 96244 h 162479"/>
                <a:gd name="connsiteX47" fmla="*/ 144217 w 191073"/>
                <a:gd name="connsiteY47" fmla="*/ 100498 h 162479"/>
                <a:gd name="connsiteX48" fmla="*/ 137544 w 191073"/>
                <a:gd name="connsiteY48" fmla="*/ 100308 h 162479"/>
                <a:gd name="connsiteX49" fmla="*/ 126840 w 191073"/>
                <a:gd name="connsiteY49" fmla="*/ 103217 h 162479"/>
                <a:gd name="connsiteX50" fmla="*/ 118956 w 191073"/>
                <a:gd name="connsiteY50" fmla="*/ 100620 h 162479"/>
                <a:gd name="connsiteX51" fmla="*/ 109402 w 191073"/>
                <a:gd name="connsiteY51" fmla="*/ 105268 h 162479"/>
                <a:gd name="connsiteX52" fmla="*/ 111358 w 191073"/>
                <a:gd name="connsiteY52" fmla="*/ 108340 h 162479"/>
                <a:gd name="connsiteX53" fmla="*/ 104960 w 191073"/>
                <a:gd name="connsiteY53" fmla="*/ 109777 h 162479"/>
                <a:gd name="connsiteX54" fmla="*/ 106895 w 191073"/>
                <a:gd name="connsiteY54" fmla="*/ 115012 h 162479"/>
                <a:gd name="connsiteX55" fmla="*/ 102355 w 191073"/>
                <a:gd name="connsiteY55" fmla="*/ 115265 h 162479"/>
                <a:gd name="connsiteX56" fmla="*/ 98411 w 191073"/>
                <a:gd name="connsiteY56" fmla="*/ 120733 h 162479"/>
                <a:gd name="connsiteX57" fmla="*/ 92072 w 191073"/>
                <a:gd name="connsiteY57" fmla="*/ 117591 h 162479"/>
                <a:gd name="connsiteX58" fmla="*/ 82904 w 191073"/>
                <a:gd name="connsiteY58" fmla="*/ 116768 h 162479"/>
                <a:gd name="connsiteX59" fmla="*/ 77505 w 191073"/>
                <a:gd name="connsiteY59" fmla="*/ 112676 h 162479"/>
                <a:gd name="connsiteX60" fmla="*/ 22794 w 191073"/>
                <a:gd name="connsiteY60" fmla="*/ 162477 h 162479"/>
                <a:gd name="connsiteX61" fmla="*/ 14090 w 191073"/>
                <a:gd name="connsiteY61" fmla="*/ 159004 h 162479"/>
                <a:gd name="connsiteX62" fmla="*/ 12119 w 191073"/>
                <a:gd name="connsiteY62" fmla="*/ 147331 h 162479"/>
                <a:gd name="connsiteX63" fmla="*/ 13711 w 191073"/>
                <a:gd name="connsiteY63" fmla="*/ 140779 h 162479"/>
                <a:gd name="connsiteX64" fmla="*/ 1167 w 191073"/>
                <a:gd name="connsiteY64" fmla="*/ 132622 h 162479"/>
                <a:gd name="connsiteX65" fmla="*/ 2174 w 191073"/>
                <a:gd name="connsiteY65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27093 w 191073"/>
                <a:gd name="connsiteY20" fmla="*/ 30100 h 162479"/>
                <a:gd name="connsiteX21" fmla="*/ 132723 w 191073"/>
                <a:gd name="connsiteY21" fmla="*/ 32799 h 162479"/>
                <a:gd name="connsiteX22" fmla="*/ 138727 w 191073"/>
                <a:gd name="connsiteY22" fmla="*/ 30963 h 162479"/>
                <a:gd name="connsiteX23" fmla="*/ 138595 w 191073"/>
                <a:gd name="connsiteY23" fmla="*/ 26479 h 162479"/>
                <a:gd name="connsiteX24" fmla="*/ 142635 w 191073"/>
                <a:gd name="connsiteY24" fmla="*/ 27004 h 162479"/>
                <a:gd name="connsiteX25" fmla="*/ 155007 w 191073"/>
                <a:gd name="connsiteY25" fmla="*/ 37076 h 162479"/>
                <a:gd name="connsiteX26" fmla="*/ 153807 w 191073"/>
                <a:gd name="connsiteY26" fmla="*/ 38045 h 162479"/>
                <a:gd name="connsiteX27" fmla="*/ 148876 w 191073"/>
                <a:gd name="connsiteY27" fmla="*/ 36429 h 162479"/>
                <a:gd name="connsiteX28" fmla="*/ 147421 w 191073"/>
                <a:gd name="connsiteY28" fmla="*/ 39362 h 162479"/>
                <a:gd name="connsiteX29" fmla="*/ 148979 w 191073"/>
                <a:gd name="connsiteY29" fmla="*/ 43641 h 162479"/>
                <a:gd name="connsiteX30" fmla="*/ 148300 w 191073"/>
                <a:gd name="connsiteY30" fmla="*/ 46662 h 162479"/>
                <a:gd name="connsiteX31" fmla="*/ 145095 w 191073"/>
                <a:gd name="connsiteY31" fmla="*/ 48876 h 162479"/>
                <a:gd name="connsiteX32" fmla="*/ 150232 w 191073"/>
                <a:gd name="connsiteY32" fmla="*/ 52212 h 162479"/>
                <a:gd name="connsiteX33" fmla="*/ 156425 w 191073"/>
                <a:gd name="connsiteY33" fmla="*/ 49318 h 162479"/>
                <a:gd name="connsiteX34" fmla="*/ 160468 w 191073"/>
                <a:gd name="connsiteY34" fmla="*/ 57472 h 162479"/>
                <a:gd name="connsiteX35" fmla="*/ 164514 w 191073"/>
                <a:gd name="connsiteY35" fmla="*/ 61197 h 162479"/>
                <a:gd name="connsiteX36" fmla="*/ 185808 w 191073"/>
                <a:gd name="connsiteY36" fmla="*/ 60927 h 162479"/>
                <a:gd name="connsiteX37" fmla="*/ 189580 w 191073"/>
                <a:gd name="connsiteY37" fmla="*/ 65008 h 162479"/>
                <a:gd name="connsiteX38" fmla="*/ 186801 w 191073"/>
                <a:gd name="connsiteY38" fmla="*/ 70828 h 162479"/>
                <a:gd name="connsiteX39" fmla="*/ 183109 w 191073"/>
                <a:gd name="connsiteY39" fmla="*/ 76366 h 162479"/>
                <a:gd name="connsiteX40" fmla="*/ 167920 w 191073"/>
                <a:gd name="connsiteY40" fmla="*/ 81953 h 162479"/>
                <a:gd name="connsiteX41" fmla="*/ 172380 w 191073"/>
                <a:gd name="connsiteY41" fmla="*/ 84421 h 162479"/>
                <a:gd name="connsiteX42" fmla="*/ 174405 w 191073"/>
                <a:gd name="connsiteY42" fmla="*/ 90950 h 162479"/>
                <a:gd name="connsiteX43" fmla="*/ 165153 w 191073"/>
                <a:gd name="connsiteY43" fmla="*/ 96483 h 162479"/>
                <a:gd name="connsiteX44" fmla="*/ 155403 w 191073"/>
                <a:gd name="connsiteY44" fmla="*/ 99166 h 162479"/>
                <a:gd name="connsiteX45" fmla="*/ 153819 w 191073"/>
                <a:gd name="connsiteY45" fmla="*/ 96244 h 162479"/>
                <a:gd name="connsiteX46" fmla="*/ 144217 w 191073"/>
                <a:gd name="connsiteY46" fmla="*/ 100498 h 162479"/>
                <a:gd name="connsiteX47" fmla="*/ 137544 w 191073"/>
                <a:gd name="connsiteY47" fmla="*/ 100308 h 162479"/>
                <a:gd name="connsiteX48" fmla="*/ 126840 w 191073"/>
                <a:gd name="connsiteY48" fmla="*/ 103217 h 162479"/>
                <a:gd name="connsiteX49" fmla="*/ 118956 w 191073"/>
                <a:gd name="connsiteY49" fmla="*/ 100620 h 162479"/>
                <a:gd name="connsiteX50" fmla="*/ 109402 w 191073"/>
                <a:gd name="connsiteY50" fmla="*/ 105268 h 162479"/>
                <a:gd name="connsiteX51" fmla="*/ 111358 w 191073"/>
                <a:gd name="connsiteY51" fmla="*/ 108340 h 162479"/>
                <a:gd name="connsiteX52" fmla="*/ 104960 w 191073"/>
                <a:gd name="connsiteY52" fmla="*/ 109777 h 162479"/>
                <a:gd name="connsiteX53" fmla="*/ 106895 w 191073"/>
                <a:gd name="connsiteY53" fmla="*/ 115012 h 162479"/>
                <a:gd name="connsiteX54" fmla="*/ 102355 w 191073"/>
                <a:gd name="connsiteY54" fmla="*/ 115265 h 162479"/>
                <a:gd name="connsiteX55" fmla="*/ 98411 w 191073"/>
                <a:gd name="connsiteY55" fmla="*/ 120733 h 162479"/>
                <a:gd name="connsiteX56" fmla="*/ 92072 w 191073"/>
                <a:gd name="connsiteY56" fmla="*/ 117591 h 162479"/>
                <a:gd name="connsiteX57" fmla="*/ 82904 w 191073"/>
                <a:gd name="connsiteY57" fmla="*/ 116768 h 162479"/>
                <a:gd name="connsiteX58" fmla="*/ 77505 w 191073"/>
                <a:gd name="connsiteY58" fmla="*/ 112676 h 162479"/>
                <a:gd name="connsiteX59" fmla="*/ 22794 w 191073"/>
                <a:gd name="connsiteY59" fmla="*/ 162477 h 162479"/>
                <a:gd name="connsiteX60" fmla="*/ 14090 w 191073"/>
                <a:gd name="connsiteY60" fmla="*/ 159004 h 162479"/>
                <a:gd name="connsiteX61" fmla="*/ 12119 w 191073"/>
                <a:gd name="connsiteY61" fmla="*/ 147331 h 162479"/>
                <a:gd name="connsiteX62" fmla="*/ 13711 w 191073"/>
                <a:gd name="connsiteY62" fmla="*/ 140779 h 162479"/>
                <a:gd name="connsiteX63" fmla="*/ 1167 w 191073"/>
                <a:gd name="connsiteY63" fmla="*/ 132622 h 162479"/>
                <a:gd name="connsiteX64" fmla="*/ 2174 w 191073"/>
                <a:gd name="connsiteY64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53807 w 191073"/>
                <a:gd name="connsiteY25" fmla="*/ 38045 h 162479"/>
                <a:gd name="connsiteX26" fmla="*/ 148876 w 191073"/>
                <a:gd name="connsiteY26" fmla="*/ 36429 h 162479"/>
                <a:gd name="connsiteX27" fmla="*/ 147421 w 191073"/>
                <a:gd name="connsiteY27" fmla="*/ 39362 h 162479"/>
                <a:gd name="connsiteX28" fmla="*/ 148979 w 191073"/>
                <a:gd name="connsiteY28" fmla="*/ 43641 h 162479"/>
                <a:gd name="connsiteX29" fmla="*/ 148300 w 191073"/>
                <a:gd name="connsiteY29" fmla="*/ 46662 h 162479"/>
                <a:gd name="connsiteX30" fmla="*/ 145095 w 191073"/>
                <a:gd name="connsiteY30" fmla="*/ 48876 h 162479"/>
                <a:gd name="connsiteX31" fmla="*/ 150232 w 191073"/>
                <a:gd name="connsiteY31" fmla="*/ 52212 h 162479"/>
                <a:gd name="connsiteX32" fmla="*/ 156425 w 191073"/>
                <a:gd name="connsiteY32" fmla="*/ 49318 h 162479"/>
                <a:gd name="connsiteX33" fmla="*/ 160468 w 191073"/>
                <a:gd name="connsiteY33" fmla="*/ 57472 h 162479"/>
                <a:gd name="connsiteX34" fmla="*/ 164514 w 191073"/>
                <a:gd name="connsiteY34" fmla="*/ 61197 h 162479"/>
                <a:gd name="connsiteX35" fmla="*/ 185808 w 191073"/>
                <a:gd name="connsiteY35" fmla="*/ 60927 h 162479"/>
                <a:gd name="connsiteX36" fmla="*/ 189580 w 191073"/>
                <a:gd name="connsiteY36" fmla="*/ 65008 h 162479"/>
                <a:gd name="connsiteX37" fmla="*/ 186801 w 191073"/>
                <a:gd name="connsiteY37" fmla="*/ 70828 h 162479"/>
                <a:gd name="connsiteX38" fmla="*/ 183109 w 191073"/>
                <a:gd name="connsiteY38" fmla="*/ 76366 h 162479"/>
                <a:gd name="connsiteX39" fmla="*/ 167920 w 191073"/>
                <a:gd name="connsiteY39" fmla="*/ 81953 h 162479"/>
                <a:gd name="connsiteX40" fmla="*/ 172380 w 191073"/>
                <a:gd name="connsiteY40" fmla="*/ 84421 h 162479"/>
                <a:gd name="connsiteX41" fmla="*/ 174405 w 191073"/>
                <a:gd name="connsiteY41" fmla="*/ 90950 h 162479"/>
                <a:gd name="connsiteX42" fmla="*/ 165153 w 191073"/>
                <a:gd name="connsiteY42" fmla="*/ 96483 h 162479"/>
                <a:gd name="connsiteX43" fmla="*/ 155403 w 191073"/>
                <a:gd name="connsiteY43" fmla="*/ 99166 h 162479"/>
                <a:gd name="connsiteX44" fmla="*/ 153819 w 191073"/>
                <a:gd name="connsiteY44" fmla="*/ 96244 h 162479"/>
                <a:gd name="connsiteX45" fmla="*/ 144217 w 191073"/>
                <a:gd name="connsiteY45" fmla="*/ 100498 h 162479"/>
                <a:gd name="connsiteX46" fmla="*/ 137544 w 191073"/>
                <a:gd name="connsiteY46" fmla="*/ 100308 h 162479"/>
                <a:gd name="connsiteX47" fmla="*/ 126840 w 191073"/>
                <a:gd name="connsiteY47" fmla="*/ 103217 h 162479"/>
                <a:gd name="connsiteX48" fmla="*/ 118956 w 191073"/>
                <a:gd name="connsiteY48" fmla="*/ 100620 h 162479"/>
                <a:gd name="connsiteX49" fmla="*/ 109402 w 191073"/>
                <a:gd name="connsiteY49" fmla="*/ 105268 h 162479"/>
                <a:gd name="connsiteX50" fmla="*/ 111358 w 191073"/>
                <a:gd name="connsiteY50" fmla="*/ 108340 h 162479"/>
                <a:gd name="connsiteX51" fmla="*/ 104960 w 191073"/>
                <a:gd name="connsiteY51" fmla="*/ 109777 h 162479"/>
                <a:gd name="connsiteX52" fmla="*/ 106895 w 191073"/>
                <a:gd name="connsiteY52" fmla="*/ 115012 h 162479"/>
                <a:gd name="connsiteX53" fmla="*/ 102355 w 191073"/>
                <a:gd name="connsiteY53" fmla="*/ 115265 h 162479"/>
                <a:gd name="connsiteX54" fmla="*/ 98411 w 191073"/>
                <a:gd name="connsiteY54" fmla="*/ 120733 h 162479"/>
                <a:gd name="connsiteX55" fmla="*/ 92072 w 191073"/>
                <a:gd name="connsiteY55" fmla="*/ 117591 h 162479"/>
                <a:gd name="connsiteX56" fmla="*/ 82904 w 191073"/>
                <a:gd name="connsiteY56" fmla="*/ 116768 h 162479"/>
                <a:gd name="connsiteX57" fmla="*/ 77505 w 191073"/>
                <a:gd name="connsiteY57" fmla="*/ 112676 h 162479"/>
                <a:gd name="connsiteX58" fmla="*/ 22794 w 191073"/>
                <a:gd name="connsiteY58" fmla="*/ 162477 h 162479"/>
                <a:gd name="connsiteX59" fmla="*/ 14090 w 191073"/>
                <a:gd name="connsiteY59" fmla="*/ 159004 h 162479"/>
                <a:gd name="connsiteX60" fmla="*/ 12119 w 191073"/>
                <a:gd name="connsiteY60" fmla="*/ 147331 h 162479"/>
                <a:gd name="connsiteX61" fmla="*/ 13711 w 191073"/>
                <a:gd name="connsiteY61" fmla="*/ 140779 h 162479"/>
                <a:gd name="connsiteX62" fmla="*/ 1167 w 191073"/>
                <a:gd name="connsiteY62" fmla="*/ 132622 h 162479"/>
                <a:gd name="connsiteX63" fmla="*/ 2174 w 191073"/>
                <a:gd name="connsiteY63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48876 w 191073"/>
                <a:gd name="connsiteY25" fmla="*/ 36429 h 162479"/>
                <a:gd name="connsiteX26" fmla="*/ 147421 w 191073"/>
                <a:gd name="connsiteY26" fmla="*/ 39362 h 162479"/>
                <a:gd name="connsiteX27" fmla="*/ 148979 w 191073"/>
                <a:gd name="connsiteY27" fmla="*/ 43641 h 162479"/>
                <a:gd name="connsiteX28" fmla="*/ 148300 w 191073"/>
                <a:gd name="connsiteY28" fmla="*/ 46662 h 162479"/>
                <a:gd name="connsiteX29" fmla="*/ 145095 w 191073"/>
                <a:gd name="connsiteY29" fmla="*/ 48876 h 162479"/>
                <a:gd name="connsiteX30" fmla="*/ 150232 w 191073"/>
                <a:gd name="connsiteY30" fmla="*/ 52212 h 162479"/>
                <a:gd name="connsiteX31" fmla="*/ 156425 w 191073"/>
                <a:gd name="connsiteY31" fmla="*/ 49318 h 162479"/>
                <a:gd name="connsiteX32" fmla="*/ 160468 w 191073"/>
                <a:gd name="connsiteY32" fmla="*/ 57472 h 162479"/>
                <a:gd name="connsiteX33" fmla="*/ 164514 w 191073"/>
                <a:gd name="connsiteY33" fmla="*/ 61197 h 162479"/>
                <a:gd name="connsiteX34" fmla="*/ 185808 w 191073"/>
                <a:gd name="connsiteY34" fmla="*/ 60927 h 162479"/>
                <a:gd name="connsiteX35" fmla="*/ 189580 w 191073"/>
                <a:gd name="connsiteY35" fmla="*/ 65008 h 162479"/>
                <a:gd name="connsiteX36" fmla="*/ 186801 w 191073"/>
                <a:gd name="connsiteY36" fmla="*/ 70828 h 162479"/>
                <a:gd name="connsiteX37" fmla="*/ 183109 w 191073"/>
                <a:gd name="connsiteY37" fmla="*/ 76366 h 162479"/>
                <a:gd name="connsiteX38" fmla="*/ 167920 w 191073"/>
                <a:gd name="connsiteY38" fmla="*/ 81953 h 162479"/>
                <a:gd name="connsiteX39" fmla="*/ 172380 w 191073"/>
                <a:gd name="connsiteY39" fmla="*/ 84421 h 162479"/>
                <a:gd name="connsiteX40" fmla="*/ 174405 w 191073"/>
                <a:gd name="connsiteY40" fmla="*/ 90950 h 162479"/>
                <a:gd name="connsiteX41" fmla="*/ 165153 w 191073"/>
                <a:gd name="connsiteY41" fmla="*/ 96483 h 162479"/>
                <a:gd name="connsiteX42" fmla="*/ 155403 w 191073"/>
                <a:gd name="connsiteY42" fmla="*/ 99166 h 162479"/>
                <a:gd name="connsiteX43" fmla="*/ 153819 w 191073"/>
                <a:gd name="connsiteY43" fmla="*/ 96244 h 162479"/>
                <a:gd name="connsiteX44" fmla="*/ 144217 w 191073"/>
                <a:gd name="connsiteY44" fmla="*/ 100498 h 162479"/>
                <a:gd name="connsiteX45" fmla="*/ 137544 w 191073"/>
                <a:gd name="connsiteY45" fmla="*/ 100308 h 162479"/>
                <a:gd name="connsiteX46" fmla="*/ 126840 w 191073"/>
                <a:gd name="connsiteY46" fmla="*/ 103217 h 162479"/>
                <a:gd name="connsiteX47" fmla="*/ 118956 w 191073"/>
                <a:gd name="connsiteY47" fmla="*/ 100620 h 162479"/>
                <a:gd name="connsiteX48" fmla="*/ 109402 w 191073"/>
                <a:gd name="connsiteY48" fmla="*/ 105268 h 162479"/>
                <a:gd name="connsiteX49" fmla="*/ 111358 w 191073"/>
                <a:gd name="connsiteY49" fmla="*/ 108340 h 162479"/>
                <a:gd name="connsiteX50" fmla="*/ 104960 w 191073"/>
                <a:gd name="connsiteY50" fmla="*/ 109777 h 162479"/>
                <a:gd name="connsiteX51" fmla="*/ 106895 w 191073"/>
                <a:gd name="connsiteY51" fmla="*/ 115012 h 162479"/>
                <a:gd name="connsiteX52" fmla="*/ 102355 w 191073"/>
                <a:gd name="connsiteY52" fmla="*/ 115265 h 162479"/>
                <a:gd name="connsiteX53" fmla="*/ 98411 w 191073"/>
                <a:gd name="connsiteY53" fmla="*/ 120733 h 162479"/>
                <a:gd name="connsiteX54" fmla="*/ 92072 w 191073"/>
                <a:gd name="connsiteY54" fmla="*/ 117591 h 162479"/>
                <a:gd name="connsiteX55" fmla="*/ 82904 w 191073"/>
                <a:gd name="connsiteY55" fmla="*/ 116768 h 162479"/>
                <a:gd name="connsiteX56" fmla="*/ 77505 w 191073"/>
                <a:gd name="connsiteY56" fmla="*/ 112676 h 162479"/>
                <a:gd name="connsiteX57" fmla="*/ 22794 w 191073"/>
                <a:gd name="connsiteY57" fmla="*/ 162477 h 162479"/>
                <a:gd name="connsiteX58" fmla="*/ 14090 w 191073"/>
                <a:gd name="connsiteY58" fmla="*/ 159004 h 162479"/>
                <a:gd name="connsiteX59" fmla="*/ 12119 w 191073"/>
                <a:gd name="connsiteY59" fmla="*/ 147331 h 162479"/>
                <a:gd name="connsiteX60" fmla="*/ 13711 w 191073"/>
                <a:gd name="connsiteY60" fmla="*/ 140779 h 162479"/>
                <a:gd name="connsiteX61" fmla="*/ 1167 w 191073"/>
                <a:gd name="connsiteY61" fmla="*/ 132622 h 162479"/>
                <a:gd name="connsiteX62" fmla="*/ 2174 w 191073"/>
                <a:gd name="connsiteY62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48876 w 191073"/>
                <a:gd name="connsiteY24" fmla="*/ 36429 h 162479"/>
                <a:gd name="connsiteX25" fmla="*/ 147421 w 191073"/>
                <a:gd name="connsiteY25" fmla="*/ 39362 h 162479"/>
                <a:gd name="connsiteX26" fmla="*/ 148979 w 191073"/>
                <a:gd name="connsiteY26" fmla="*/ 43641 h 162479"/>
                <a:gd name="connsiteX27" fmla="*/ 148300 w 191073"/>
                <a:gd name="connsiteY27" fmla="*/ 46662 h 162479"/>
                <a:gd name="connsiteX28" fmla="*/ 145095 w 191073"/>
                <a:gd name="connsiteY28" fmla="*/ 48876 h 162479"/>
                <a:gd name="connsiteX29" fmla="*/ 150232 w 191073"/>
                <a:gd name="connsiteY29" fmla="*/ 52212 h 162479"/>
                <a:gd name="connsiteX30" fmla="*/ 156425 w 191073"/>
                <a:gd name="connsiteY30" fmla="*/ 49318 h 162479"/>
                <a:gd name="connsiteX31" fmla="*/ 160468 w 191073"/>
                <a:gd name="connsiteY31" fmla="*/ 57472 h 162479"/>
                <a:gd name="connsiteX32" fmla="*/ 164514 w 191073"/>
                <a:gd name="connsiteY32" fmla="*/ 61197 h 162479"/>
                <a:gd name="connsiteX33" fmla="*/ 185808 w 191073"/>
                <a:gd name="connsiteY33" fmla="*/ 60927 h 162479"/>
                <a:gd name="connsiteX34" fmla="*/ 189580 w 191073"/>
                <a:gd name="connsiteY34" fmla="*/ 65008 h 162479"/>
                <a:gd name="connsiteX35" fmla="*/ 186801 w 191073"/>
                <a:gd name="connsiteY35" fmla="*/ 70828 h 162479"/>
                <a:gd name="connsiteX36" fmla="*/ 183109 w 191073"/>
                <a:gd name="connsiteY36" fmla="*/ 76366 h 162479"/>
                <a:gd name="connsiteX37" fmla="*/ 167920 w 191073"/>
                <a:gd name="connsiteY37" fmla="*/ 81953 h 162479"/>
                <a:gd name="connsiteX38" fmla="*/ 172380 w 191073"/>
                <a:gd name="connsiteY38" fmla="*/ 84421 h 162479"/>
                <a:gd name="connsiteX39" fmla="*/ 174405 w 191073"/>
                <a:gd name="connsiteY39" fmla="*/ 90950 h 162479"/>
                <a:gd name="connsiteX40" fmla="*/ 165153 w 191073"/>
                <a:gd name="connsiteY40" fmla="*/ 96483 h 162479"/>
                <a:gd name="connsiteX41" fmla="*/ 155403 w 191073"/>
                <a:gd name="connsiteY41" fmla="*/ 99166 h 162479"/>
                <a:gd name="connsiteX42" fmla="*/ 153819 w 191073"/>
                <a:gd name="connsiteY42" fmla="*/ 96244 h 162479"/>
                <a:gd name="connsiteX43" fmla="*/ 144217 w 191073"/>
                <a:gd name="connsiteY43" fmla="*/ 100498 h 162479"/>
                <a:gd name="connsiteX44" fmla="*/ 137544 w 191073"/>
                <a:gd name="connsiteY44" fmla="*/ 100308 h 162479"/>
                <a:gd name="connsiteX45" fmla="*/ 126840 w 191073"/>
                <a:gd name="connsiteY45" fmla="*/ 103217 h 162479"/>
                <a:gd name="connsiteX46" fmla="*/ 118956 w 191073"/>
                <a:gd name="connsiteY46" fmla="*/ 100620 h 162479"/>
                <a:gd name="connsiteX47" fmla="*/ 109402 w 191073"/>
                <a:gd name="connsiteY47" fmla="*/ 105268 h 162479"/>
                <a:gd name="connsiteX48" fmla="*/ 111358 w 191073"/>
                <a:gd name="connsiteY48" fmla="*/ 108340 h 162479"/>
                <a:gd name="connsiteX49" fmla="*/ 104960 w 191073"/>
                <a:gd name="connsiteY49" fmla="*/ 109777 h 162479"/>
                <a:gd name="connsiteX50" fmla="*/ 106895 w 191073"/>
                <a:gd name="connsiteY50" fmla="*/ 115012 h 162479"/>
                <a:gd name="connsiteX51" fmla="*/ 102355 w 191073"/>
                <a:gd name="connsiteY51" fmla="*/ 115265 h 162479"/>
                <a:gd name="connsiteX52" fmla="*/ 98411 w 191073"/>
                <a:gd name="connsiteY52" fmla="*/ 120733 h 162479"/>
                <a:gd name="connsiteX53" fmla="*/ 92072 w 191073"/>
                <a:gd name="connsiteY53" fmla="*/ 117591 h 162479"/>
                <a:gd name="connsiteX54" fmla="*/ 82904 w 191073"/>
                <a:gd name="connsiteY54" fmla="*/ 116768 h 162479"/>
                <a:gd name="connsiteX55" fmla="*/ 77505 w 191073"/>
                <a:gd name="connsiteY55" fmla="*/ 112676 h 162479"/>
                <a:gd name="connsiteX56" fmla="*/ 22794 w 191073"/>
                <a:gd name="connsiteY56" fmla="*/ 162477 h 162479"/>
                <a:gd name="connsiteX57" fmla="*/ 14090 w 191073"/>
                <a:gd name="connsiteY57" fmla="*/ 159004 h 162479"/>
                <a:gd name="connsiteX58" fmla="*/ 12119 w 191073"/>
                <a:gd name="connsiteY58" fmla="*/ 147331 h 162479"/>
                <a:gd name="connsiteX59" fmla="*/ 13711 w 191073"/>
                <a:gd name="connsiteY59" fmla="*/ 140779 h 162479"/>
                <a:gd name="connsiteX60" fmla="*/ 1167 w 191073"/>
                <a:gd name="connsiteY60" fmla="*/ 132622 h 162479"/>
                <a:gd name="connsiteX61" fmla="*/ 2174 w 191073"/>
                <a:gd name="connsiteY61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8876 w 191073"/>
                <a:gd name="connsiteY23" fmla="*/ 36429 h 162479"/>
                <a:gd name="connsiteX24" fmla="*/ 147421 w 191073"/>
                <a:gd name="connsiteY24" fmla="*/ 39362 h 162479"/>
                <a:gd name="connsiteX25" fmla="*/ 148979 w 191073"/>
                <a:gd name="connsiteY25" fmla="*/ 43641 h 162479"/>
                <a:gd name="connsiteX26" fmla="*/ 148300 w 191073"/>
                <a:gd name="connsiteY26" fmla="*/ 46662 h 162479"/>
                <a:gd name="connsiteX27" fmla="*/ 145095 w 191073"/>
                <a:gd name="connsiteY27" fmla="*/ 48876 h 162479"/>
                <a:gd name="connsiteX28" fmla="*/ 150232 w 191073"/>
                <a:gd name="connsiteY28" fmla="*/ 52212 h 162479"/>
                <a:gd name="connsiteX29" fmla="*/ 156425 w 191073"/>
                <a:gd name="connsiteY29" fmla="*/ 49318 h 162479"/>
                <a:gd name="connsiteX30" fmla="*/ 160468 w 191073"/>
                <a:gd name="connsiteY30" fmla="*/ 57472 h 162479"/>
                <a:gd name="connsiteX31" fmla="*/ 164514 w 191073"/>
                <a:gd name="connsiteY31" fmla="*/ 61197 h 162479"/>
                <a:gd name="connsiteX32" fmla="*/ 185808 w 191073"/>
                <a:gd name="connsiteY32" fmla="*/ 60927 h 162479"/>
                <a:gd name="connsiteX33" fmla="*/ 189580 w 191073"/>
                <a:gd name="connsiteY33" fmla="*/ 65008 h 162479"/>
                <a:gd name="connsiteX34" fmla="*/ 186801 w 191073"/>
                <a:gd name="connsiteY34" fmla="*/ 70828 h 162479"/>
                <a:gd name="connsiteX35" fmla="*/ 183109 w 191073"/>
                <a:gd name="connsiteY35" fmla="*/ 76366 h 162479"/>
                <a:gd name="connsiteX36" fmla="*/ 167920 w 191073"/>
                <a:gd name="connsiteY36" fmla="*/ 81953 h 162479"/>
                <a:gd name="connsiteX37" fmla="*/ 172380 w 191073"/>
                <a:gd name="connsiteY37" fmla="*/ 84421 h 162479"/>
                <a:gd name="connsiteX38" fmla="*/ 174405 w 191073"/>
                <a:gd name="connsiteY38" fmla="*/ 90950 h 162479"/>
                <a:gd name="connsiteX39" fmla="*/ 165153 w 191073"/>
                <a:gd name="connsiteY39" fmla="*/ 96483 h 162479"/>
                <a:gd name="connsiteX40" fmla="*/ 155403 w 191073"/>
                <a:gd name="connsiteY40" fmla="*/ 99166 h 162479"/>
                <a:gd name="connsiteX41" fmla="*/ 153819 w 191073"/>
                <a:gd name="connsiteY41" fmla="*/ 96244 h 162479"/>
                <a:gd name="connsiteX42" fmla="*/ 144217 w 191073"/>
                <a:gd name="connsiteY42" fmla="*/ 100498 h 162479"/>
                <a:gd name="connsiteX43" fmla="*/ 137544 w 191073"/>
                <a:gd name="connsiteY43" fmla="*/ 100308 h 162479"/>
                <a:gd name="connsiteX44" fmla="*/ 126840 w 191073"/>
                <a:gd name="connsiteY44" fmla="*/ 103217 h 162479"/>
                <a:gd name="connsiteX45" fmla="*/ 118956 w 191073"/>
                <a:gd name="connsiteY45" fmla="*/ 100620 h 162479"/>
                <a:gd name="connsiteX46" fmla="*/ 109402 w 191073"/>
                <a:gd name="connsiteY46" fmla="*/ 105268 h 162479"/>
                <a:gd name="connsiteX47" fmla="*/ 111358 w 191073"/>
                <a:gd name="connsiteY47" fmla="*/ 108340 h 162479"/>
                <a:gd name="connsiteX48" fmla="*/ 104960 w 191073"/>
                <a:gd name="connsiteY48" fmla="*/ 109777 h 162479"/>
                <a:gd name="connsiteX49" fmla="*/ 106895 w 191073"/>
                <a:gd name="connsiteY49" fmla="*/ 115012 h 162479"/>
                <a:gd name="connsiteX50" fmla="*/ 102355 w 191073"/>
                <a:gd name="connsiteY50" fmla="*/ 115265 h 162479"/>
                <a:gd name="connsiteX51" fmla="*/ 98411 w 191073"/>
                <a:gd name="connsiteY51" fmla="*/ 120733 h 162479"/>
                <a:gd name="connsiteX52" fmla="*/ 92072 w 191073"/>
                <a:gd name="connsiteY52" fmla="*/ 117591 h 162479"/>
                <a:gd name="connsiteX53" fmla="*/ 82904 w 191073"/>
                <a:gd name="connsiteY53" fmla="*/ 116768 h 162479"/>
                <a:gd name="connsiteX54" fmla="*/ 77505 w 191073"/>
                <a:gd name="connsiteY54" fmla="*/ 112676 h 162479"/>
                <a:gd name="connsiteX55" fmla="*/ 22794 w 191073"/>
                <a:gd name="connsiteY55" fmla="*/ 162477 h 162479"/>
                <a:gd name="connsiteX56" fmla="*/ 14090 w 191073"/>
                <a:gd name="connsiteY56" fmla="*/ 159004 h 162479"/>
                <a:gd name="connsiteX57" fmla="*/ 12119 w 191073"/>
                <a:gd name="connsiteY57" fmla="*/ 147331 h 162479"/>
                <a:gd name="connsiteX58" fmla="*/ 13711 w 191073"/>
                <a:gd name="connsiteY58" fmla="*/ 140779 h 162479"/>
                <a:gd name="connsiteX59" fmla="*/ 1167 w 191073"/>
                <a:gd name="connsiteY59" fmla="*/ 132622 h 162479"/>
                <a:gd name="connsiteX60" fmla="*/ 2174 w 191073"/>
                <a:gd name="connsiteY60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48876 w 191073"/>
                <a:gd name="connsiteY22" fmla="*/ 36429 h 162479"/>
                <a:gd name="connsiteX23" fmla="*/ 147421 w 191073"/>
                <a:gd name="connsiteY23" fmla="*/ 39362 h 162479"/>
                <a:gd name="connsiteX24" fmla="*/ 148979 w 191073"/>
                <a:gd name="connsiteY24" fmla="*/ 43641 h 162479"/>
                <a:gd name="connsiteX25" fmla="*/ 148300 w 191073"/>
                <a:gd name="connsiteY25" fmla="*/ 46662 h 162479"/>
                <a:gd name="connsiteX26" fmla="*/ 145095 w 191073"/>
                <a:gd name="connsiteY26" fmla="*/ 48876 h 162479"/>
                <a:gd name="connsiteX27" fmla="*/ 150232 w 191073"/>
                <a:gd name="connsiteY27" fmla="*/ 52212 h 162479"/>
                <a:gd name="connsiteX28" fmla="*/ 156425 w 191073"/>
                <a:gd name="connsiteY28" fmla="*/ 49318 h 162479"/>
                <a:gd name="connsiteX29" fmla="*/ 160468 w 191073"/>
                <a:gd name="connsiteY29" fmla="*/ 57472 h 162479"/>
                <a:gd name="connsiteX30" fmla="*/ 164514 w 191073"/>
                <a:gd name="connsiteY30" fmla="*/ 61197 h 162479"/>
                <a:gd name="connsiteX31" fmla="*/ 185808 w 191073"/>
                <a:gd name="connsiteY31" fmla="*/ 60927 h 162479"/>
                <a:gd name="connsiteX32" fmla="*/ 189580 w 191073"/>
                <a:gd name="connsiteY32" fmla="*/ 65008 h 162479"/>
                <a:gd name="connsiteX33" fmla="*/ 186801 w 191073"/>
                <a:gd name="connsiteY33" fmla="*/ 70828 h 162479"/>
                <a:gd name="connsiteX34" fmla="*/ 183109 w 191073"/>
                <a:gd name="connsiteY34" fmla="*/ 76366 h 162479"/>
                <a:gd name="connsiteX35" fmla="*/ 167920 w 191073"/>
                <a:gd name="connsiteY35" fmla="*/ 81953 h 162479"/>
                <a:gd name="connsiteX36" fmla="*/ 172380 w 191073"/>
                <a:gd name="connsiteY36" fmla="*/ 84421 h 162479"/>
                <a:gd name="connsiteX37" fmla="*/ 174405 w 191073"/>
                <a:gd name="connsiteY37" fmla="*/ 90950 h 162479"/>
                <a:gd name="connsiteX38" fmla="*/ 165153 w 191073"/>
                <a:gd name="connsiteY38" fmla="*/ 96483 h 162479"/>
                <a:gd name="connsiteX39" fmla="*/ 155403 w 191073"/>
                <a:gd name="connsiteY39" fmla="*/ 99166 h 162479"/>
                <a:gd name="connsiteX40" fmla="*/ 153819 w 191073"/>
                <a:gd name="connsiteY40" fmla="*/ 96244 h 162479"/>
                <a:gd name="connsiteX41" fmla="*/ 144217 w 191073"/>
                <a:gd name="connsiteY41" fmla="*/ 100498 h 162479"/>
                <a:gd name="connsiteX42" fmla="*/ 137544 w 191073"/>
                <a:gd name="connsiteY42" fmla="*/ 100308 h 162479"/>
                <a:gd name="connsiteX43" fmla="*/ 126840 w 191073"/>
                <a:gd name="connsiteY43" fmla="*/ 103217 h 162479"/>
                <a:gd name="connsiteX44" fmla="*/ 118956 w 191073"/>
                <a:gd name="connsiteY44" fmla="*/ 100620 h 162479"/>
                <a:gd name="connsiteX45" fmla="*/ 109402 w 191073"/>
                <a:gd name="connsiteY45" fmla="*/ 105268 h 162479"/>
                <a:gd name="connsiteX46" fmla="*/ 111358 w 191073"/>
                <a:gd name="connsiteY46" fmla="*/ 108340 h 162479"/>
                <a:gd name="connsiteX47" fmla="*/ 104960 w 191073"/>
                <a:gd name="connsiteY47" fmla="*/ 109777 h 162479"/>
                <a:gd name="connsiteX48" fmla="*/ 106895 w 191073"/>
                <a:gd name="connsiteY48" fmla="*/ 115012 h 162479"/>
                <a:gd name="connsiteX49" fmla="*/ 102355 w 191073"/>
                <a:gd name="connsiteY49" fmla="*/ 115265 h 162479"/>
                <a:gd name="connsiteX50" fmla="*/ 98411 w 191073"/>
                <a:gd name="connsiteY50" fmla="*/ 120733 h 162479"/>
                <a:gd name="connsiteX51" fmla="*/ 92072 w 191073"/>
                <a:gd name="connsiteY51" fmla="*/ 117591 h 162479"/>
                <a:gd name="connsiteX52" fmla="*/ 82904 w 191073"/>
                <a:gd name="connsiteY52" fmla="*/ 116768 h 162479"/>
                <a:gd name="connsiteX53" fmla="*/ 77505 w 191073"/>
                <a:gd name="connsiteY53" fmla="*/ 112676 h 162479"/>
                <a:gd name="connsiteX54" fmla="*/ 22794 w 191073"/>
                <a:gd name="connsiteY54" fmla="*/ 162477 h 162479"/>
                <a:gd name="connsiteX55" fmla="*/ 14090 w 191073"/>
                <a:gd name="connsiteY55" fmla="*/ 159004 h 162479"/>
                <a:gd name="connsiteX56" fmla="*/ 12119 w 191073"/>
                <a:gd name="connsiteY56" fmla="*/ 147331 h 162479"/>
                <a:gd name="connsiteX57" fmla="*/ 13711 w 191073"/>
                <a:gd name="connsiteY57" fmla="*/ 140779 h 162479"/>
                <a:gd name="connsiteX58" fmla="*/ 1167 w 191073"/>
                <a:gd name="connsiteY58" fmla="*/ 132622 h 162479"/>
                <a:gd name="connsiteX59" fmla="*/ 2174 w 191073"/>
                <a:gd name="connsiteY59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83673 w 191073"/>
                <a:gd name="connsiteY27" fmla="*/ 43443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202918"/>
                <a:gd name="connsiteY0" fmla="*/ 122618 h 162479"/>
                <a:gd name="connsiteX1" fmla="*/ 4504 w 202918"/>
                <a:gd name="connsiteY1" fmla="*/ 111073 h 162479"/>
                <a:gd name="connsiteX2" fmla="*/ 10021 w 202918"/>
                <a:gd name="connsiteY2" fmla="*/ 108892 h 162479"/>
                <a:gd name="connsiteX3" fmla="*/ 3145 w 202918"/>
                <a:gd name="connsiteY3" fmla="*/ 99189 h 162479"/>
                <a:gd name="connsiteX4" fmla="*/ 11933 w 202918"/>
                <a:gd name="connsiteY4" fmla="*/ 95520 h 162479"/>
                <a:gd name="connsiteX5" fmla="*/ 8232 w 202918"/>
                <a:gd name="connsiteY5" fmla="*/ 86307 h 162479"/>
                <a:gd name="connsiteX6" fmla="*/ 14666 w 202918"/>
                <a:gd name="connsiteY6" fmla="*/ 81758 h 162479"/>
                <a:gd name="connsiteX7" fmla="*/ 25662 w 202918"/>
                <a:gd name="connsiteY7" fmla="*/ 80409 h 162479"/>
                <a:gd name="connsiteX8" fmla="*/ 40567 w 202918"/>
                <a:gd name="connsiteY8" fmla="*/ 70088 h 162479"/>
                <a:gd name="connsiteX9" fmla="*/ 57479 w 202918"/>
                <a:gd name="connsiteY9" fmla="*/ 56326 h 162479"/>
                <a:gd name="connsiteX10" fmla="*/ 63298 w 202918"/>
                <a:gd name="connsiteY10" fmla="*/ 57675 h 162479"/>
                <a:gd name="connsiteX11" fmla="*/ 76623 w 202918"/>
                <a:gd name="connsiteY11" fmla="*/ 46842 h 162479"/>
                <a:gd name="connsiteX12" fmla="*/ 87367 w 202918"/>
                <a:gd name="connsiteY12" fmla="*/ 33066 h 162479"/>
                <a:gd name="connsiteX13" fmla="*/ 73701 w 202918"/>
                <a:gd name="connsiteY13" fmla="*/ 20731 h 162479"/>
                <a:gd name="connsiteX14" fmla="*/ 87010 w 202918"/>
                <a:gd name="connsiteY14" fmla="*/ 2449 h 162479"/>
                <a:gd name="connsiteX15" fmla="*/ 104115 w 202918"/>
                <a:gd name="connsiteY15" fmla="*/ 350 h 162479"/>
                <a:gd name="connsiteX16" fmla="*/ 108572 w 202918"/>
                <a:gd name="connsiteY16" fmla="*/ 2327 h 162479"/>
                <a:gd name="connsiteX17" fmla="*/ 117143 w 202918"/>
                <a:gd name="connsiteY17" fmla="*/ 56 h 162479"/>
                <a:gd name="connsiteX18" fmla="*/ 149175 w 202918"/>
                <a:gd name="connsiteY18" fmla="*/ 3560 h 162479"/>
                <a:gd name="connsiteX19" fmla="*/ 147782 w 202918"/>
                <a:gd name="connsiteY19" fmla="*/ 16244 h 162479"/>
                <a:gd name="connsiteX20" fmla="*/ 146047 w 202918"/>
                <a:gd name="connsiteY20" fmla="*/ 23569 h 162479"/>
                <a:gd name="connsiteX21" fmla="*/ 152570 w 202918"/>
                <a:gd name="connsiteY21" fmla="*/ 28150 h 162479"/>
                <a:gd name="connsiteX22" fmla="*/ 161337 w 202918"/>
                <a:gd name="connsiteY22" fmla="*/ 25225 h 162479"/>
                <a:gd name="connsiteX23" fmla="*/ 168715 w 202918"/>
                <a:gd name="connsiteY23" fmla="*/ 29251 h 162479"/>
                <a:gd name="connsiteX24" fmla="*/ 168644 w 202918"/>
                <a:gd name="connsiteY24" fmla="*/ 36417 h 162479"/>
                <a:gd name="connsiteX25" fmla="*/ 178423 w 202918"/>
                <a:gd name="connsiteY25" fmla="*/ 37114 h 162479"/>
                <a:gd name="connsiteX26" fmla="*/ 184139 w 202918"/>
                <a:gd name="connsiteY26" fmla="*/ 39458 h 162479"/>
                <a:gd name="connsiteX27" fmla="*/ 183673 w 202918"/>
                <a:gd name="connsiteY27" fmla="*/ 43443 h 162479"/>
                <a:gd name="connsiteX28" fmla="*/ 202892 w 202918"/>
                <a:gd name="connsiteY28" fmla="*/ 59938 h 162479"/>
                <a:gd name="connsiteX29" fmla="*/ 164514 w 202918"/>
                <a:gd name="connsiteY29" fmla="*/ 61197 h 162479"/>
                <a:gd name="connsiteX30" fmla="*/ 185808 w 202918"/>
                <a:gd name="connsiteY30" fmla="*/ 60927 h 162479"/>
                <a:gd name="connsiteX31" fmla="*/ 189580 w 202918"/>
                <a:gd name="connsiteY31" fmla="*/ 65008 h 162479"/>
                <a:gd name="connsiteX32" fmla="*/ 186801 w 202918"/>
                <a:gd name="connsiteY32" fmla="*/ 70828 h 162479"/>
                <a:gd name="connsiteX33" fmla="*/ 183109 w 202918"/>
                <a:gd name="connsiteY33" fmla="*/ 76366 h 162479"/>
                <a:gd name="connsiteX34" fmla="*/ 167920 w 202918"/>
                <a:gd name="connsiteY34" fmla="*/ 81953 h 162479"/>
                <a:gd name="connsiteX35" fmla="*/ 172380 w 202918"/>
                <a:gd name="connsiteY35" fmla="*/ 84421 h 162479"/>
                <a:gd name="connsiteX36" fmla="*/ 174405 w 202918"/>
                <a:gd name="connsiteY36" fmla="*/ 90950 h 162479"/>
                <a:gd name="connsiteX37" fmla="*/ 165153 w 202918"/>
                <a:gd name="connsiteY37" fmla="*/ 96483 h 162479"/>
                <a:gd name="connsiteX38" fmla="*/ 155403 w 202918"/>
                <a:gd name="connsiteY38" fmla="*/ 99166 h 162479"/>
                <a:gd name="connsiteX39" fmla="*/ 153819 w 202918"/>
                <a:gd name="connsiteY39" fmla="*/ 96244 h 162479"/>
                <a:gd name="connsiteX40" fmla="*/ 144217 w 202918"/>
                <a:gd name="connsiteY40" fmla="*/ 100498 h 162479"/>
                <a:gd name="connsiteX41" fmla="*/ 137544 w 202918"/>
                <a:gd name="connsiteY41" fmla="*/ 100308 h 162479"/>
                <a:gd name="connsiteX42" fmla="*/ 126840 w 202918"/>
                <a:gd name="connsiteY42" fmla="*/ 103217 h 162479"/>
                <a:gd name="connsiteX43" fmla="*/ 118956 w 202918"/>
                <a:gd name="connsiteY43" fmla="*/ 100620 h 162479"/>
                <a:gd name="connsiteX44" fmla="*/ 109402 w 202918"/>
                <a:gd name="connsiteY44" fmla="*/ 105268 h 162479"/>
                <a:gd name="connsiteX45" fmla="*/ 111358 w 202918"/>
                <a:gd name="connsiteY45" fmla="*/ 108340 h 162479"/>
                <a:gd name="connsiteX46" fmla="*/ 104960 w 202918"/>
                <a:gd name="connsiteY46" fmla="*/ 109777 h 162479"/>
                <a:gd name="connsiteX47" fmla="*/ 106895 w 202918"/>
                <a:gd name="connsiteY47" fmla="*/ 115012 h 162479"/>
                <a:gd name="connsiteX48" fmla="*/ 102355 w 202918"/>
                <a:gd name="connsiteY48" fmla="*/ 115265 h 162479"/>
                <a:gd name="connsiteX49" fmla="*/ 98411 w 202918"/>
                <a:gd name="connsiteY49" fmla="*/ 120733 h 162479"/>
                <a:gd name="connsiteX50" fmla="*/ 92072 w 202918"/>
                <a:gd name="connsiteY50" fmla="*/ 117591 h 162479"/>
                <a:gd name="connsiteX51" fmla="*/ 82904 w 202918"/>
                <a:gd name="connsiteY51" fmla="*/ 116768 h 162479"/>
                <a:gd name="connsiteX52" fmla="*/ 77505 w 202918"/>
                <a:gd name="connsiteY52" fmla="*/ 112676 h 162479"/>
                <a:gd name="connsiteX53" fmla="*/ 22794 w 202918"/>
                <a:gd name="connsiteY53" fmla="*/ 162477 h 162479"/>
                <a:gd name="connsiteX54" fmla="*/ 14090 w 202918"/>
                <a:gd name="connsiteY54" fmla="*/ 159004 h 162479"/>
                <a:gd name="connsiteX55" fmla="*/ 12119 w 202918"/>
                <a:gd name="connsiteY55" fmla="*/ 147331 h 162479"/>
                <a:gd name="connsiteX56" fmla="*/ 13711 w 202918"/>
                <a:gd name="connsiteY56" fmla="*/ 140779 h 162479"/>
                <a:gd name="connsiteX57" fmla="*/ 1167 w 202918"/>
                <a:gd name="connsiteY57" fmla="*/ 132622 h 162479"/>
                <a:gd name="connsiteX58" fmla="*/ 2174 w 202918"/>
                <a:gd name="connsiteY58" fmla="*/ 122618 h 162479"/>
                <a:gd name="connsiteX0" fmla="*/ 2174 w 202898"/>
                <a:gd name="connsiteY0" fmla="*/ 122618 h 162479"/>
                <a:gd name="connsiteX1" fmla="*/ 4504 w 202898"/>
                <a:gd name="connsiteY1" fmla="*/ 111073 h 162479"/>
                <a:gd name="connsiteX2" fmla="*/ 10021 w 202898"/>
                <a:gd name="connsiteY2" fmla="*/ 108892 h 162479"/>
                <a:gd name="connsiteX3" fmla="*/ 3145 w 202898"/>
                <a:gd name="connsiteY3" fmla="*/ 99189 h 162479"/>
                <a:gd name="connsiteX4" fmla="*/ 11933 w 202898"/>
                <a:gd name="connsiteY4" fmla="*/ 95520 h 162479"/>
                <a:gd name="connsiteX5" fmla="*/ 8232 w 202898"/>
                <a:gd name="connsiteY5" fmla="*/ 86307 h 162479"/>
                <a:gd name="connsiteX6" fmla="*/ 14666 w 202898"/>
                <a:gd name="connsiteY6" fmla="*/ 81758 h 162479"/>
                <a:gd name="connsiteX7" fmla="*/ 25662 w 202898"/>
                <a:gd name="connsiteY7" fmla="*/ 80409 h 162479"/>
                <a:gd name="connsiteX8" fmla="*/ 40567 w 202898"/>
                <a:gd name="connsiteY8" fmla="*/ 70088 h 162479"/>
                <a:gd name="connsiteX9" fmla="*/ 57479 w 202898"/>
                <a:gd name="connsiteY9" fmla="*/ 56326 h 162479"/>
                <a:gd name="connsiteX10" fmla="*/ 63298 w 202898"/>
                <a:gd name="connsiteY10" fmla="*/ 57675 h 162479"/>
                <a:gd name="connsiteX11" fmla="*/ 76623 w 202898"/>
                <a:gd name="connsiteY11" fmla="*/ 46842 h 162479"/>
                <a:gd name="connsiteX12" fmla="*/ 87367 w 202898"/>
                <a:gd name="connsiteY12" fmla="*/ 33066 h 162479"/>
                <a:gd name="connsiteX13" fmla="*/ 73701 w 202898"/>
                <a:gd name="connsiteY13" fmla="*/ 20731 h 162479"/>
                <a:gd name="connsiteX14" fmla="*/ 87010 w 202898"/>
                <a:gd name="connsiteY14" fmla="*/ 2449 h 162479"/>
                <a:gd name="connsiteX15" fmla="*/ 104115 w 202898"/>
                <a:gd name="connsiteY15" fmla="*/ 350 h 162479"/>
                <a:gd name="connsiteX16" fmla="*/ 108572 w 202898"/>
                <a:gd name="connsiteY16" fmla="*/ 2327 h 162479"/>
                <a:gd name="connsiteX17" fmla="*/ 117143 w 202898"/>
                <a:gd name="connsiteY17" fmla="*/ 56 h 162479"/>
                <a:gd name="connsiteX18" fmla="*/ 149175 w 202898"/>
                <a:gd name="connsiteY18" fmla="*/ 3560 h 162479"/>
                <a:gd name="connsiteX19" fmla="*/ 147782 w 202898"/>
                <a:gd name="connsiteY19" fmla="*/ 16244 h 162479"/>
                <a:gd name="connsiteX20" fmla="*/ 146047 w 202898"/>
                <a:gd name="connsiteY20" fmla="*/ 23569 h 162479"/>
                <a:gd name="connsiteX21" fmla="*/ 152570 w 202898"/>
                <a:gd name="connsiteY21" fmla="*/ 28150 h 162479"/>
                <a:gd name="connsiteX22" fmla="*/ 161337 w 202898"/>
                <a:gd name="connsiteY22" fmla="*/ 25225 h 162479"/>
                <a:gd name="connsiteX23" fmla="*/ 168715 w 202898"/>
                <a:gd name="connsiteY23" fmla="*/ 29251 h 162479"/>
                <a:gd name="connsiteX24" fmla="*/ 168644 w 202898"/>
                <a:gd name="connsiteY24" fmla="*/ 36417 h 162479"/>
                <a:gd name="connsiteX25" fmla="*/ 178423 w 202898"/>
                <a:gd name="connsiteY25" fmla="*/ 37114 h 162479"/>
                <a:gd name="connsiteX26" fmla="*/ 184139 w 202898"/>
                <a:gd name="connsiteY26" fmla="*/ 39458 h 162479"/>
                <a:gd name="connsiteX27" fmla="*/ 183673 w 202898"/>
                <a:gd name="connsiteY27" fmla="*/ 43443 h 162479"/>
                <a:gd name="connsiteX28" fmla="*/ 202892 w 202898"/>
                <a:gd name="connsiteY28" fmla="*/ 59938 h 162479"/>
                <a:gd name="connsiteX29" fmla="*/ 185808 w 202898"/>
                <a:gd name="connsiteY29" fmla="*/ 60927 h 162479"/>
                <a:gd name="connsiteX30" fmla="*/ 189580 w 202898"/>
                <a:gd name="connsiteY30" fmla="*/ 65008 h 162479"/>
                <a:gd name="connsiteX31" fmla="*/ 186801 w 202898"/>
                <a:gd name="connsiteY31" fmla="*/ 70828 h 162479"/>
                <a:gd name="connsiteX32" fmla="*/ 183109 w 202898"/>
                <a:gd name="connsiteY32" fmla="*/ 76366 h 162479"/>
                <a:gd name="connsiteX33" fmla="*/ 167920 w 202898"/>
                <a:gd name="connsiteY33" fmla="*/ 81953 h 162479"/>
                <a:gd name="connsiteX34" fmla="*/ 172380 w 202898"/>
                <a:gd name="connsiteY34" fmla="*/ 84421 h 162479"/>
                <a:gd name="connsiteX35" fmla="*/ 174405 w 202898"/>
                <a:gd name="connsiteY35" fmla="*/ 90950 h 162479"/>
                <a:gd name="connsiteX36" fmla="*/ 165153 w 202898"/>
                <a:gd name="connsiteY36" fmla="*/ 96483 h 162479"/>
                <a:gd name="connsiteX37" fmla="*/ 155403 w 202898"/>
                <a:gd name="connsiteY37" fmla="*/ 99166 h 162479"/>
                <a:gd name="connsiteX38" fmla="*/ 153819 w 202898"/>
                <a:gd name="connsiteY38" fmla="*/ 96244 h 162479"/>
                <a:gd name="connsiteX39" fmla="*/ 144217 w 202898"/>
                <a:gd name="connsiteY39" fmla="*/ 100498 h 162479"/>
                <a:gd name="connsiteX40" fmla="*/ 137544 w 202898"/>
                <a:gd name="connsiteY40" fmla="*/ 100308 h 162479"/>
                <a:gd name="connsiteX41" fmla="*/ 126840 w 202898"/>
                <a:gd name="connsiteY41" fmla="*/ 103217 h 162479"/>
                <a:gd name="connsiteX42" fmla="*/ 118956 w 202898"/>
                <a:gd name="connsiteY42" fmla="*/ 100620 h 162479"/>
                <a:gd name="connsiteX43" fmla="*/ 109402 w 202898"/>
                <a:gd name="connsiteY43" fmla="*/ 105268 h 162479"/>
                <a:gd name="connsiteX44" fmla="*/ 111358 w 202898"/>
                <a:gd name="connsiteY44" fmla="*/ 108340 h 162479"/>
                <a:gd name="connsiteX45" fmla="*/ 104960 w 202898"/>
                <a:gd name="connsiteY45" fmla="*/ 109777 h 162479"/>
                <a:gd name="connsiteX46" fmla="*/ 106895 w 202898"/>
                <a:gd name="connsiteY46" fmla="*/ 115012 h 162479"/>
                <a:gd name="connsiteX47" fmla="*/ 102355 w 202898"/>
                <a:gd name="connsiteY47" fmla="*/ 115265 h 162479"/>
                <a:gd name="connsiteX48" fmla="*/ 98411 w 202898"/>
                <a:gd name="connsiteY48" fmla="*/ 120733 h 162479"/>
                <a:gd name="connsiteX49" fmla="*/ 92072 w 202898"/>
                <a:gd name="connsiteY49" fmla="*/ 117591 h 162479"/>
                <a:gd name="connsiteX50" fmla="*/ 82904 w 202898"/>
                <a:gd name="connsiteY50" fmla="*/ 116768 h 162479"/>
                <a:gd name="connsiteX51" fmla="*/ 77505 w 202898"/>
                <a:gd name="connsiteY51" fmla="*/ 112676 h 162479"/>
                <a:gd name="connsiteX52" fmla="*/ 22794 w 202898"/>
                <a:gd name="connsiteY52" fmla="*/ 162477 h 162479"/>
                <a:gd name="connsiteX53" fmla="*/ 14090 w 202898"/>
                <a:gd name="connsiteY53" fmla="*/ 159004 h 162479"/>
                <a:gd name="connsiteX54" fmla="*/ 12119 w 202898"/>
                <a:gd name="connsiteY54" fmla="*/ 147331 h 162479"/>
                <a:gd name="connsiteX55" fmla="*/ 13711 w 202898"/>
                <a:gd name="connsiteY55" fmla="*/ 140779 h 162479"/>
                <a:gd name="connsiteX56" fmla="*/ 1167 w 202898"/>
                <a:gd name="connsiteY56" fmla="*/ 132622 h 162479"/>
                <a:gd name="connsiteX57" fmla="*/ 2174 w 202898"/>
                <a:gd name="connsiteY57" fmla="*/ 122618 h 162479"/>
                <a:gd name="connsiteX0" fmla="*/ 2174 w 202951"/>
                <a:gd name="connsiteY0" fmla="*/ 122618 h 162479"/>
                <a:gd name="connsiteX1" fmla="*/ 4504 w 202951"/>
                <a:gd name="connsiteY1" fmla="*/ 111073 h 162479"/>
                <a:gd name="connsiteX2" fmla="*/ 10021 w 202951"/>
                <a:gd name="connsiteY2" fmla="*/ 108892 h 162479"/>
                <a:gd name="connsiteX3" fmla="*/ 3145 w 202951"/>
                <a:gd name="connsiteY3" fmla="*/ 99189 h 162479"/>
                <a:gd name="connsiteX4" fmla="*/ 11933 w 202951"/>
                <a:gd name="connsiteY4" fmla="*/ 95520 h 162479"/>
                <a:gd name="connsiteX5" fmla="*/ 8232 w 202951"/>
                <a:gd name="connsiteY5" fmla="*/ 86307 h 162479"/>
                <a:gd name="connsiteX6" fmla="*/ 14666 w 202951"/>
                <a:gd name="connsiteY6" fmla="*/ 81758 h 162479"/>
                <a:gd name="connsiteX7" fmla="*/ 25662 w 202951"/>
                <a:gd name="connsiteY7" fmla="*/ 80409 h 162479"/>
                <a:gd name="connsiteX8" fmla="*/ 40567 w 202951"/>
                <a:gd name="connsiteY8" fmla="*/ 70088 h 162479"/>
                <a:gd name="connsiteX9" fmla="*/ 57479 w 202951"/>
                <a:gd name="connsiteY9" fmla="*/ 56326 h 162479"/>
                <a:gd name="connsiteX10" fmla="*/ 63298 w 202951"/>
                <a:gd name="connsiteY10" fmla="*/ 57675 h 162479"/>
                <a:gd name="connsiteX11" fmla="*/ 76623 w 202951"/>
                <a:gd name="connsiteY11" fmla="*/ 46842 h 162479"/>
                <a:gd name="connsiteX12" fmla="*/ 87367 w 202951"/>
                <a:gd name="connsiteY12" fmla="*/ 33066 h 162479"/>
                <a:gd name="connsiteX13" fmla="*/ 73701 w 202951"/>
                <a:gd name="connsiteY13" fmla="*/ 20731 h 162479"/>
                <a:gd name="connsiteX14" fmla="*/ 87010 w 202951"/>
                <a:gd name="connsiteY14" fmla="*/ 2449 h 162479"/>
                <a:gd name="connsiteX15" fmla="*/ 104115 w 202951"/>
                <a:gd name="connsiteY15" fmla="*/ 350 h 162479"/>
                <a:gd name="connsiteX16" fmla="*/ 108572 w 202951"/>
                <a:gd name="connsiteY16" fmla="*/ 2327 h 162479"/>
                <a:gd name="connsiteX17" fmla="*/ 117143 w 202951"/>
                <a:gd name="connsiteY17" fmla="*/ 56 h 162479"/>
                <a:gd name="connsiteX18" fmla="*/ 149175 w 202951"/>
                <a:gd name="connsiteY18" fmla="*/ 3560 h 162479"/>
                <a:gd name="connsiteX19" fmla="*/ 147782 w 202951"/>
                <a:gd name="connsiteY19" fmla="*/ 16244 h 162479"/>
                <a:gd name="connsiteX20" fmla="*/ 146047 w 202951"/>
                <a:gd name="connsiteY20" fmla="*/ 23569 h 162479"/>
                <a:gd name="connsiteX21" fmla="*/ 152570 w 202951"/>
                <a:gd name="connsiteY21" fmla="*/ 28150 h 162479"/>
                <a:gd name="connsiteX22" fmla="*/ 161337 w 202951"/>
                <a:gd name="connsiteY22" fmla="*/ 25225 h 162479"/>
                <a:gd name="connsiteX23" fmla="*/ 168715 w 202951"/>
                <a:gd name="connsiteY23" fmla="*/ 29251 h 162479"/>
                <a:gd name="connsiteX24" fmla="*/ 168644 w 202951"/>
                <a:gd name="connsiteY24" fmla="*/ 36417 h 162479"/>
                <a:gd name="connsiteX25" fmla="*/ 178423 w 202951"/>
                <a:gd name="connsiteY25" fmla="*/ 37114 h 162479"/>
                <a:gd name="connsiteX26" fmla="*/ 184139 w 202951"/>
                <a:gd name="connsiteY26" fmla="*/ 39458 h 162479"/>
                <a:gd name="connsiteX27" fmla="*/ 183673 w 202951"/>
                <a:gd name="connsiteY27" fmla="*/ 43443 h 162479"/>
                <a:gd name="connsiteX28" fmla="*/ 202892 w 202951"/>
                <a:gd name="connsiteY28" fmla="*/ 59938 h 162479"/>
                <a:gd name="connsiteX29" fmla="*/ 189580 w 202951"/>
                <a:gd name="connsiteY29" fmla="*/ 65008 h 162479"/>
                <a:gd name="connsiteX30" fmla="*/ 186801 w 202951"/>
                <a:gd name="connsiteY30" fmla="*/ 70828 h 162479"/>
                <a:gd name="connsiteX31" fmla="*/ 183109 w 202951"/>
                <a:gd name="connsiteY31" fmla="*/ 76366 h 162479"/>
                <a:gd name="connsiteX32" fmla="*/ 167920 w 202951"/>
                <a:gd name="connsiteY32" fmla="*/ 81953 h 162479"/>
                <a:gd name="connsiteX33" fmla="*/ 172380 w 202951"/>
                <a:gd name="connsiteY33" fmla="*/ 84421 h 162479"/>
                <a:gd name="connsiteX34" fmla="*/ 174405 w 202951"/>
                <a:gd name="connsiteY34" fmla="*/ 90950 h 162479"/>
                <a:gd name="connsiteX35" fmla="*/ 165153 w 202951"/>
                <a:gd name="connsiteY35" fmla="*/ 96483 h 162479"/>
                <a:gd name="connsiteX36" fmla="*/ 155403 w 202951"/>
                <a:gd name="connsiteY36" fmla="*/ 99166 h 162479"/>
                <a:gd name="connsiteX37" fmla="*/ 153819 w 202951"/>
                <a:gd name="connsiteY37" fmla="*/ 96244 h 162479"/>
                <a:gd name="connsiteX38" fmla="*/ 144217 w 202951"/>
                <a:gd name="connsiteY38" fmla="*/ 100498 h 162479"/>
                <a:gd name="connsiteX39" fmla="*/ 137544 w 202951"/>
                <a:gd name="connsiteY39" fmla="*/ 100308 h 162479"/>
                <a:gd name="connsiteX40" fmla="*/ 126840 w 202951"/>
                <a:gd name="connsiteY40" fmla="*/ 103217 h 162479"/>
                <a:gd name="connsiteX41" fmla="*/ 118956 w 202951"/>
                <a:gd name="connsiteY41" fmla="*/ 100620 h 162479"/>
                <a:gd name="connsiteX42" fmla="*/ 109402 w 202951"/>
                <a:gd name="connsiteY42" fmla="*/ 105268 h 162479"/>
                <a:gd name="connsiteX43" fmla="*/ 111358 w 202951"/>
                <a:gd name="connsiteY43" fmla="*/ 108340 h 162479"/>
                <a:gd name="connsiteX44" fmla="*/ 104960 w 202951"/>
                <a:gd name="connsiteY44" fmla="*/ 109777 h 162479"/>
                <a:gd name="connsiteX45" fmla="*/ 106895 w 202951"/>
                <a:gd name="connsiteY45" fmla="*/ 115012 h 162479"/>
                <a:gd name="connsiteX46" fmla="*/ 102355 w 202951"/>
                <a:gd name="connsiteY46" fmla="*/ 115265 h 162479"/>
                <a:gd name="connsiteX47" fmla="*/ 98411 w 202951"/>
                <a:gd name="connsiteY47" fmla="*/ 120733 h 162479"/>
                <a:gd name="connsiteX48" fmla="*/ 92072 w 202951"/>
                <a:gd name="connsiteY48" fmla="*/ 117591 h 162479"/>
                <a:gd name="connsiteX49" fmla="*/ 82904 w 202951"/>
                <a:gd name="connsiteY49" fmla="*/ 116768 h 162479"/>
                <a:gd name="connsiteX50" fmla="*/ 77505 w 202951"/>
                <a:gd name="connsiteY50" fmla="*/ 112676 h 162479"/>
                <a:gd name="connsiteX51" fmla="*/ 22794 w 202951"/>
                <a:gd name="connsiteY51" fmla="*/ 162477 h 162479"/>
                <a:gd name="connsiteX52" fmla="*/ 14090 w 202951"/>
                <a:gd name="connsiteY52" fmla="*/ 159004 h 162479"/>
                <a:gd name="connsiteX53" fmla="*/ 12119 w 202951"/>
                <a:gd name="connsiteY53" fmla="*/ 147331 h 162479"/>
                <a:gd name="connsiteX54" fmla="*/ 13711 w 202951"/>
                <a:gd name="connsiteY54" fmla="*/ 140779 h 162479"/>
                <a:gd name="connsiteX55" fmla="*/ 1167 w 202951"/>
                <a:gd name="connsiteY55" fmla="*/ 132622 h 162479"/>
                <a:gd name="connsiteX56" fmla="*/ 2174 w 202951"/>
                <a:gd name="connsiteY56" fmla="*/ 122618 h 162479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82904 w 202951"/>
                <a:gd name="connsiteY49" fmla="*/ 116768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39354 w 202951"/>
                <a:gd name="connsiteY49" fmla="*/ 147354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14 w 202951"/>
                <a:gd name="connsiteY48" fmla="*/ 12870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54592 w 202951"/>
                <a:gd name="connsiteY44" fmla="*/ 112203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54592 w 202951"/>
                <a:gd name="connsiteY43" fmla="*/ 112203 h 162508"/>
                <a:gd name="connsiteX44" fmla="*/ 128447 w 202951"/>
                <a:gd name="connsiteY44" fmla="*/ 121497 h 162508"/>
                <a:gd name="connsiteX45" fmla="*/ 129633 w 202951"/>
                <a:gd name="connsiteY45" fmla="*/ 127492 h 162508"/>
                <a:gd name="connsiteX46" fmla="*/ 102800 w 202951"/>
                <a:gd name="connsiteY46" fmla="*/ 132010 h 162508"/>
                <a:gd name="connsiteX47" fmla="*/ 82576 w 202951"/>
                <a:gd name="connsiteY47" fmla="*/ 128051 h 162508"/>
                <a:gd name="connsiteX48" fmla="*/ 76228 w 202951"/>
                <a:gd name="connsiteY48" fmla="*/ 135044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54592 w 202951"/>
                <a:gd name="connsiteY42" fmla="*/ 112203 h 162508"/>
                <a:gd name="connsiteX43" fmla="*/ 128447 w 202951"/>
                <a:gd name="connsiteY43" fmla="*/ 121497 h 162508"/>
                <a:gd name="connsiteX44" fmla="*/ 129633 w 202951"/>
                <a:gd name="connsiteY44" fmla="*/ 127492 h 162508"/>
                <a:gd name="connsiteX45" fmla="*/ 102800 w 202951"/>
                <a:gd name="connsiteY45" fmla="*/ 132010 h 162508"/>
                <a:gd name="connsiteX46" fmla="*/ 82576 w 202951"/>
                <a:gd name="connsiteY46" fmla="*/ 128051 h 162508"/>
                <a:gd name="connsiteX47" fmla="*/ 76228 w 202951"/>
                <a:gd name="connsiteY47" fmla="*/ 135044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54592 w 202951"/>
                <a:gd name="connsiteY41" fmla="*/ 112203 h 162508"/>
                <a:gd name="connsiteX42" fmla="*/ 128447 w 202951"/>
                <a:gd name="connsiteY42" fmla="*/ 121497 h 162508"/>
                <a:gd name="connsiteX43" fmla="*/ 129633 w 202951"/>
                <a:gd name="connsiteY43" fmla="*/ 127492 h 162508"/>
                <a:gd name="connsiteX44" fmla="*/ 102800 w 202951"/>
                <a:gd name="connsiteY44" fmla="*/ 132010 h 162508"/>
                <a:gd name="connsiteX45" fmla="*/ 82576 w 202951"/>
                <a:gd name="connsiteY45" fmla="*/ 128051 h 162508"/>
                <a:gd name="connsiteX46" fmla="*/ 76228 w 202951"/>
                <a:gd name="connsiteY46" fmla="*/ 135044 h 162508"/>
                <a:gd name="connsiteX47" fmla="*/ 69707 w 202951"/>
                <a:gd name="connsiteY47" fmla="*/ 137148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54592 w 202951"/>
                <a:gd name="connsiteY40" fmla="*/ 112203 h 162508"/>
                <a:gd name="connsiteX41" fmla="*/ 128447 w 202951"/>
                <a:gd name="connsiteY41" fmla="*/ 121497 h 162508"/>
                <a:gd name="connsiteX42" fmla="*/ 129633 w 202951"/>
                <a:gd name="connsiteY42" fmla="*/ 127492 h 162508"/>
                <a:gd name="connsiteX43" fmla="*/ 102800 w 202951"/>
                <a:gd name="connsiteY43" fmla="*/ 132010 h 162508"/>
                <a:gd name="connsiteX44" fmla="*/ 82576 w 202951"/>
                <a:gd name="connsiteY44" fmla="*/ 128051 h 162508"/>
                <a:gd name="connsiteX45" fmla="*/ 76228 w 202951"/>
                <a:gd name="connsiteY45" fmla="*/ 135044 h 162508"/>
                <a:gd name="connsiteX46" fmla="*/ 69707 w 202951"/>
                <a:gd name="connsiteY46" fmla="*/ 137148 h 162508"/>
                <a:gd name="connsiteX47" fmla="*/ 61875 w 202951"/>
                <a:gd name="connsiteY47" fmla="*/ 144083 h 162508"/>
                <a:gd name="connsiteX48" fmla="*/ 55053 w 202951"/>
                <a:gd name="connsiteY48" fmla="*/ 143474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3819 w 202951"/>
                <a:gd name="connsiteY36" fmla="*/ 96244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54592 w 202951"/>
                <a:gd name="connsiteY35" fmla="*/ 112203 h 162508"/>
                <a:gd name="connsiteX36" fmla="*/ 128447 w 202951"/>
                <a:gd name="connsiteY36" fmla="*/ 121497 h 162508"/>
                <a:gd name="connsiteX37" fmla="*/ 129633 w 202951"/>
                <a:gd name="connsiteY37" fmla="*/ 127492 h 162508"/>
                <a:gd name="connsiteX38" fmla="*/ 102800 w 202951"/>
                <a:gd name="connsiteY38" fmla="*/ 132010 h 162508"/>
                <a:gd name="connsiteX39" fmla="*/ 82576 w 202951"/>
                <a:gd name="connsiteY39" fmla="*/ 128051 h 162508"/>
                <a:gd name="connsiteX40" fmla="*/ 76228 w 202951"/>
                <a:gd name="connsiteY40" fmla="*/ 135044 h 162508"/>
                <a:gd name="connsiteX41" fmla="*/ 69707 w 202951"/>
                <a:gd name="connsiteY41" fmla="*/ 137148 h 162508"/>
                <a:gd name="connsiteX42" fmla="*/ 61875 w 202951"/>
                <a:gd name="connsiteY42" fmla="*/ 144083 h 162508"/>
                <a:gd name="connsiteX43" fmla="*/ 55053 w 202951"/>
                <a:gd name="connsiteY43" fmla="*/ 143474 h 162508"/>
                <a:gd name="connsiteX44" fmla="*/ 43873 w 202951"/>
                <a:gd name="connsiteY44" fmla="*/ 149331 h 162508"/>
                <a:gd name="connsiteX45" fmla="*/ 34563 w 202951"/>
                <a:gd name="connsiteY45" fmla="*/ 160373 h 162508"/>
                <a:gd name="connsiteX46" fmla="*/ 22794 w 202951"/>
                <a:gd name="connsiteY46" fmla="*/ 162477 h 162508"/>
                <a:gd name="connsiteX47" fmla="*/ 14090 w 202951"/>
                <a:gd name="connsiteY47" fmla="*/ 159004 h 162508"/>
                <a:gd name="connsiteX48" fmla="*/ 12119 w 202951"/>
                <a:gd name="connsiteY48" fmla="*/ 147331 h 162508"/>
                <a:gd name="connsiteX49" fmla="*/ 13711 w 202951"/>
                <a:gd name="connsiteY49" fmla="*/ 140779 h 162508"/>
                <a:gd name="connsiteX50" fmla="*/ 1167 w 202951"/>
                <a:gd name="connsiteY50" fmla="*/ 132622 h 162508"/>
                <a:gd name="connsiteX51" fmla="*/ 2174 w 202951"/>
                <a:gd name="connsiteY51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63439 w 202951"/>
                <a:gd name="connsiteY35" fmla="*/ 115826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81823 w 202951"/>
                <a:gd name="connsiteY33" fmla="*/ 105461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82661 w 202951"/>
                <a:gd name="connsiteY32" fmla="*/ 88837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93264 w 202951"/>
                <a:gd name="connsiteY30" fmla="*/ 71416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3079"/>
                <a:gd name="connsiteY0" fmla="*/ 122618 h 162508"/>
                <a:gd name="connsiteX1" fmla="*/ 4504 w 203079"/>
                <a:gd name="connsiteY1" fmla="*/ 111073 h 162508"/>
                <a:gd name="connsiteX2" fmla="*/ 10021 w 203079"/>
                <a:gd name="connsiteY2" fmla="*/ 108892 h 162508"/>
                <a:gd name="connsiteX3" fmla="*/ 3145 w 203079"/>
                <a:gd name="connsiteY3" fmla="*/ 99189 h 162508"/>
                <a:gd name="connsiteX4" fmla="*/ 11933 w 203079"/>
                <a:gd name="connsiteY4" fmla="*/ 95520 h 162508"/>
                <a:gd name="connsiteX5" fmla="*/ 8232 w 203079"/>
                <a:gd name="connsiteY5" fmla="*/ 86307 h 162508"/>
                <a:gd name="connsiteX6" fmla="*/ 14666 w 203079"/>
                <a:gd name="connsiteY6" fmla="*/ 81758 h 162508"/>
                <a:gd name="connsiteX7" fmla="*/ 25662 w 203079"/>
                <a:gd name="connsiteY7" fmla="*/ 80409 h 162508"/>
                <a:gd name="connsiteX8" fmla="*/ 40567 w 203079"/>
                <a:gd name="connsiteY8" fmla="*/ 70088 h 162508"/>
                <a:gd name="connsiteX9" fmla="*/ 57479 w 203079"/>
                <a:gd name="connsiteY9" fmla="*/ 56326 h 162508"/>
                <a:gd name="connsiteX10" fmla="*/ 63298 w 203079"/>
                <a:gd name="connsiteY10" fmla="*/ 57675 h 162508"/>
                <a:gd name="connsiteX11" fmla="*/ 76623 w 203079"/>
                <a:gd name="connsiteY11" fmla="*/ 46842 h 162508"/>
                <a:gd name="connsiteX12" fmla="*/ 87367 w 203079"/>
                <a:gd name="connsiteY12" fmla="*/ 33066 h 162508"/>
                <a:gd name="connsiteX13" fmla="*/ 73701 w 203079"/>
                <a:gd name="connsiteY13" fmla="*/ 20731 h 162508"/>
                <a:gd name="connsiteX14" fmla="*/ 87010 w 203079"/>
                <a:gd name="connsiteY14" fmla="*/ 2449 h 162508"/>
                <a:gd name="connsiteX15" fmla="*/ 104115 w 203079"/>
                <a:gd name="connsiteY15" fmla="*/ 350 h 162508"/>
                <a:gd name="connsiteX16" fmla="*/ 108572 w 203079"/>
                <a:gd name="connsiteY16" fmla="*/ 2327 h 162508"/>
                <a:gd name="connsiteX17" fmla="*/ 117143 w 203079"/>
                <a:gd name="connsiteY17" fmla="*/ 56 h 162508"/>
                <a:gd name="connsiteX18" fmla="*/ 149175 w 203079"/>
                <a:gd name="connsiteY18" fmla="*/ 3560 h 162508"/>
                <a:gd name="connsiteX19" fmla="*/ 147782 w 203079"/>
                <a:gd name="connsiteY19" fmla="*/ 16244 h 162508"/>
                <a:gd name="connsiteX20" fmla="*/ 146047 w 203079"/>
                <a:gd name="connsiteY20" fmla="*/ 23569 h 162508"/>
                <a:gd name="connsiteX21" fmla="*/ 152570 w 203079"/>
                <a:gd name="connsiteY21" fmla="*/ 28150 h 162508"/>
                <a:gd name="connsiteX22" fmla="*/ 161337 w 203079"/>
                <a:gd name="connsiteY22" fmla="*/ 25225 h 162508"/>
                <a:gd name="connsiteX23" fmla="*/ 168715 w 203079"/>
                <a:gd name="connsiteY23" fmla="*/ 29251 h 162508"/>
                <a:gd name="connsiteX24" fmla="*/ 168644 w 203079"/>
                <a:gd name="connsiteY24" fmla="*/ 36417 h 162508"/>
                <a:gd name="connsiteX25" fmla="*/ 178423 w 203079"/>
                <a:gd name="connsiteY25" fmla="*/ 37114 h 162508"/>
                <a:gd name="connsiteX26" fmla="*/ 184139 w 203079"/>
                <a:gd name="connsiteY26" fmla="*/ 39458 h 162508"/>
                <a:gd name="connsiteX27" fmla="*/ 183673 w 203079"/>
                <a:gd name="connsiteY27" fmla="*/ 43443 h 162508"/>
                <a:gd name="connsiteX28" fmla="*/ 202892 w 203079"/>
                <a:gd name="connsiteY28" fmla="*/ 59938 h 162508"/>
                <a:gd name="connsiteX29" fmla="*/ 193264 w 203079"/>
                <a:gd name="connsiteY29" fmla="*/ 71416 h 162508"/>
                <a:gd name="connsiteX30" fmla="*/ 189883 w 203079"/>
                <a:gd name="connsiteY30" fmla="*/ 77069 h 162508"/>
                <a:gd name="connsiteX31" fmla="*/ 193339 w 203079"/>
                <a:gd name="connsiteY31" fmla="*/ 85304 h 162508"/>
                <a:gd name="connsiteX32" fmla="*/ 182661 w 203079"/>
                <a:gd name="connsiteY32" fmla="*/ 88837 h 162508"/>
                <a:gd name="connsiteX33" fmla="*/ 174716 w 203079"/>
                <a:gd name="connsiteY33" fmla="*/ 96489 h 162508"/>
                <a:gd name="connsiteX34" fmla="*/ 181823 w 203079"/>
                <a:gd name="connsiteY34" fmla="*/ 105461 h 162508"/>
                <a:gd name="connsiteX35" fmla="*/ 173554 w 203079"/>
                <a:gd name="connsiteY35" fmla="*/ 104122 h 162508"/>
                <a:gd name="connsiteX36" fmla="*/ 171362 w 203079"/>
                <a:gd name="connsiteY36" fmla="*/ 110021 h 162508"/>
                <a:gd name="connsiteX37" fmla="*/ 163439 w 203079"/>
                <a:gd name="connsiteY37" fmla="*/ 115826 h 162508"/>
                <a:gd name="connsiteX38" fmla="*/ 154592 w 203079"/>
                <a:gd name="connsiteY38" fmla="*/ 112203 h 162508"/>
                <a:gd name="connsiteX39" fmla="*/ 128447 w 203079"/>
                <a:gd name="connsiteY39" fmla="*/ 121497 h 162508"/>
                <a:gd name="connsiteX40" fmla="*/ 129633 w 203079"/>
                <a:gd name="connsiteY40" fmla="*/ 127492 h 162508"/>
                <a:gd name="connsiteX41" fmla="*/ 102800 w 203079"/>
                <a:gd name="connsiteY41" fmla="*/ 132010 h 162508"/>
                <a:gd name="connsiteX42" fmla="*/ 82576 w 203079"/>
                <a:gd name="connsiteY42" fmla="*/ 128051 h 162508"/>
                <a:gd name="connsiteX43" fmla="*/ 76228 w 203079"/>
                <a:gd name="connsiteY43" fmla="*/ 135044 h 162508"/>
                <a:gd name="connsiteX44" fmla="*/ 69707 w 203079"/>
                <a:gd name="connsiteY44" fmla="*/ 137148 h 162508"/>
                <a:gd name="connsiteX45" fmla="*/ 61875 w 203079"/>
                <a:gd name="connsiteY45" fmla="*/ 144083 h 162508"/>
                <a:gd name="connsiteX46" fmla="*/ 55053 w 203079"/>
                <a:gd name="connsiteY46" fmla="*/ 143474 h 162508"/>
                <a:gd name="connsiteX47" fmla="*/ 43873 w 203079"/>
                <a:gd name="connsiteY47" fmla="*/ 149331 h 162508"/>
                <a:gd name="connsiteX48" fmla="*/ 34563 w 203079"/>
                <a:gd name="connsiteY48" fmla="*/ 160373 h 162508"/>
                <a:gd name="connsiteX49" fmla="*/ 22794 w 203079"/>
                <a:gd name="connsiteY49" fmla="*/ 162477 h 162508"/>
                <a:gd name="connsiteX50" fmla="*/ 14090 w 203079"/>
                <a:gd name="connsiteY50" fmla="*/ 159004 h 162508"/>
                <a:gd name="connsiteX51" fmla="*/ 12119 w 203079"/>
                <a:gd name="connsiteY51" fmla="*/ 147331 h 162508"/>
                <a:gd name="connsiteX52" fmla="*/ 13711 w 203079"/>
                <a:gd name="connsiteY52" fmla="*/ 140779 h 162508"/>
                <a:gd name="connsiteX53" fmla="*/ 1167 w 203079"/>
                <a:gd name="connsiteY53" fmla="*/ 132622 h 162508"/>
                <a:gd name="connsiteX54" fmla="*/ 2174 w 203079"/>
                <a:gd name="connsiteY54" fmla="*/ 122618 h 162508"/>
                <a:gd name="connsiteX0" fmla="*/ 2174 w 203079"/>
                <a:gd name="connsiteY0" fmla="*/ 143909 h 183799"/>
                <a:gd name="connsiteX1" fmla="*/ 4504 w 203079"/>
                <a:gd name="connsiteY1" fmla="*/ 132364 h 183799"/>
                <a:gd name="connsiteX2" fmla="*/ 10021 w 203079"/>
                <a:gd name="connsiteY2" fmla="*/ 130183 h 183799"/>
                <a:gd name="connsiteX3" fmla="*/ 3145 w 203079"/>
                <a:gd name="connsiteY3" fmla="*/ 120480 h 183799"/>
                <a:gd name="connsiteX4" fmla="*/ 11933 w 203079"/>
                <a:gd name="connsiteY4" fmla="*/ 116811 h 183799"/>
                <a:gd name="connsiteX5" fmla="*/ 8232 w 203079"/>
                <a:gd name="connsiteY5" fmla="*/ 107598 h 183799"/>
                <a:gd name="connsiteX6" fmla="*/ 14666 w 203079"/>
                <a:gd name="connsiteY6" fmla="*/ 103049 h 183799"/>
                <a:gd name="connsiteX7" fmla="*/ 25662 w 203079"/>
                <a:gd name="connsiteY7" fmla="*/ 101700 h 183799"/>
                <a:gd name="connsiteX8" fmla="*/ 40567 w 203079"/>
                <a:gd name="connsiteY8" fmla="*/ 91379 h 183799"/>
                <a:gd name="connsiteX9" fmla="*/ 57479 w 203079"/>
                <a:gd name="connsiteY9" fmla="*/ 77617 h 183799"/>
                <a:gd name="connsiteX10" fmla="*/ 63298 w 203079"/>
                <a:gd name="connsiteY10" fmla="*/ 78966 h 183799"/>
                <a:gd name="connsiteX11" fmla="*/ 76623 w 203079"/>
                <a:gd name="connsiteY11" fmla="*/ 68133 h 183799"/>
                <a:gd name="connsiteX12" fmla="*/ 87367 w 203079"/>
                <a:gd name="connsiteY12" fmla="*/ 54357 h 183799"/>
                <a:gd name="connsiteX13" fmla="*/ 73701 w 203079"/>
                <a:gd name="connsiteY13" fmla="*/ 42022 h 183799"/>
                <a:gd name="connsiteX14" fmla="*/ 87010 w 203079"/>
                <a:gd name="connsiteY14" fmla="*/ 23740 h 183799"/>
                <a:gd name="connsiteX15" fmla="*/ 104115 w 203079"/>
                <a:gd name="connsiteY15" fmla="*/ 21641 h 183799"/>
                <a:gd name="connsiteX16" fmla="*/ 108572 w 203079"/>
                <a:gd name="connsiteY16" fmla="*/ 23618 h 183799"/>
                <a:gd name="connsiteX17" fmla="*/ 116754 w 203079"/>
                <a:gd name="connsiteY17" fmla="*/ 6 h 183799"/>
                <a:gd name="connsiteX18" fmla="*/ 149175 w 203079"/>
                <a:gd name="connsiteY18" fmla="*/ 24851 h 183799"/>
                <a:gd name="connsiteX19" fmla="*/ 147782 w 203079"/>
                <a:gd name="connsiteY19" fmla="*/ 37535 h 183799"/>
                <a:gd name="connsiteX20" fmla="*/ 146047 w 203079"/>
                <a:gd name="connsiteY20" fmla="*/ 44860 h 183799"/>
                <a:gd name="connsiteX21" fmla="*/ 152570 w 203079"/>
                <a:gd name="connsiteY21" fmla="*/ 49441 h 183799"/>
                <a:gd name="connsiteX22" fmla="*/ 161337 w 203079"/>
                <a:gd name="connsiteY22" fmla="*/ 46516 h 183799"/>
                <a:gd name="connsiteX23" fmla="*/ 168715 w 203079"/>
                <a:gd name="connsiteY23" fmla="*/ 50542 h 183799"/>
                <a:gd name="connsiteX24" fmla="*/ 168644 w 203079"/>
                <a:gd name="connsiteY24" fmla="*/ 57708 h 183799"/>
                <a:gd name="connsiteX25" fmla="*/ 178423 w 203079"/>
                <a:gd name="connsiteY25" fmla="*/ 58405 h 183799"/>
                <a:gd name="connsiteX26" fmla="*/ 184139 w 203079"/>
                <a:gd name="connsiteY26" fmla="*/ 60749 h 183799"/>
                <a:gd name="connsiteX27" fmla="*/ 183673 w 203079"/>
                <a:gd name="connsiteY27" fmla="*/ 64734 h 183799"/>
                <a:gd name="connsiteX28" fmla="*/ 202892 w 203079"/>
                <a:gd name="connsiteY28" fmla="*/ 81229 h 183799"/>
                <a:gd name="connsiteX29" fmla="*/ 193264 w 203079"/>
                <a:gd name="connsiteY29" fmla="*/ 92707 h 183799"/>
                <a:gd name="connsiteX30" fmla="*/ 189883 w 203079"/>
                <a:gd name="connsiteY30" fmla="*/ 98360 h 183799"/>
                <a:gd name="connsiteX31" fmla="*/ 193339 w 203079"/>
                <a:gd name="connsiteY31" fmla="*/ 106595 h 183799"/>
                <a:gd name="connsiteX32" fmla="*/ 182661 w 203079"/>
                <a:gd name="connsiteY32" fmla="*/ 110128 h 183799"/>
                <a:gd name="connsiteX33" fmla="*/ 174716 w 203079"/>
                <a:gd name="connsiteY33" fmla="*/ 117780 h 183799"/>
                <a:gd name="connsiteX34" fmla="*/ 181823 w 203079"/>
                <a:gd name="connsiteY34" fmla="*/ 126752 h 183799"/>
                <a:gd name="connsiteX35" fmla="*/ 173554 w 203079"/>
                <a:gd name="connsiteY35" fmla="*/ 125413 h 183799"/>
                <a:gd name="connsiteX36" fmla="*/ 171362 w 203079"/>
                <a:gd name="connsiteY36" fmla="*/ 131312 h 183799"/>
                <a:gd name="connsiteX37" fmla="*/ 163439 w 203079"/>
                <a:gd name="connsiteY37" fmla="*/ 137117 h 183799"/>
                <a:gd name="connsiteX38" fmla="*/ 154592 w 203079"/>
                <a:gd name="connsiteY38" fmla="*/ 133494 h 183799"/>
                <a:gd name="connsiteX39" fmla="*/ 128447 w 203079"/>
                <a:gd name="connsiteY39" fmla="*/ 142788 h 183799"/>
                <a:gd name="connsiteX40" fmla="*/ 129633 w 203079"/>
                <a:gd name="connsiteY40" fmla="*/ 148783 h 183799"/>
                <a:gd name="connsiteX41" fmla="*/ 102800 w 203079"/>
                <a:gd name="connsiteY41" fmla="*/ 153301 h 183799"/>
                <a:gd name="connsiteX42" fmla="*/ 82576 w 203079"/>
                <a:gd name="connsiteY42" fmla="*/ 149342 h 183799"/>
                <a:gd name="connsiteX43" fmla="*/ 76228 w 203079"/>
                <a:gd name="connsiteY43" fmla="*/ 156335 h 183799"/>
                <a:gd name="connsiteX44" fmla="*/ 69707 w 203079"/>
                <a:gd name="connsiteY44" fmla="*/ 158439 h 183799"/>
                <a:gd name="connsiteX45" fmla="*/ 61875 w 203079"/>
                <a:gd name="connsiteY45" fmla="*/ 165374 h 183799"/>
                <a:gd name="connsiteX46" fmla="*/ 55053 w 203079"/>
                <a:gd name="connsiteY46" fmla="*/ 164765 h 183799"/>
                <a:gd name="connsiteX47" fmla="*/ 43873 w 203079"/>
                <a:gd name="connsiteY47" fmla="*/ 170622 h 183799"/>
                <a:gd name="connsiteX48" fmla="*/ 34563 w 203079"/>
                <a:gd name="connsiteY48" fmla="*/ 181664 h 183799"/>
                <a:gd name="connsiteX49" fmla="*/ 22794 w 203079"/>
                <a:gd name="connsiteY49" fmla="*/ 183768 h 183799"/>
                <a:gd name="connsiteX50" fmla="*/ 14090 w 203079"/>
                <a:gd name="connsiteY50" fmla="*/ 180295 h 183799"/>
                <a:gd name="connsiteX51" fmla="*/ 12119 w 203079"/>
                <a:gd name="connsiteY51" fmla="*/ 168622 h 183799"/>
                <a:gd name="connsiteX52" fmla="*/ 13711 w 203079"/>
                <a:gd name="connsiteY52" fmla="*/ 162070 h 183799"/>
                <a:gd name="connsiteX53" fmla="*/ 1167 w 203079"/>
                <a:gd name="connsiteY53" fmla="*/ 153913 h 183799"/>
                <a:gd name="connsiteX54" fmla="*/ 2174 w 203079"/>
                <a:gd name="connsiteY54" fmla="*/ 143909 h 183799"/>
                <a:gd name="connsiteX0" fmla="*/ 2174 w 203079"/>
                <a:gd name="connsiteY0" fmla="*/ 186206 h 226096"/>
                <a:gd name="connsiteX1" fmla="*/ 4504 w 203079"/>
                <a:gd name="connsiteY1" fmla="*/ 174661 h 226096"/>
                <a:gd name="connsiteX2" fmla="*/ 10021 w 203079"/>
                <a:gd name="connsiteY2" fmla="*/ 172480 h 226096"/>
                <a:gd name="connsiteX3" fmla="*/ 3145 w 203079"/>
                <a:gd name="connsiteY3" fmla="*/ 162777 h 226096"/>
                <a:gd name="connsiteX4" fmla="*/ 11933 w 203079"/>
                <a:gd name="connsiteY4" fmla="*/ 159108 h 226096"/>
                <a:gd name="connsiteX5" fmla="*/ 8232 w 203079"/>
                <a:gd name="connsiteY5" fmla="*/ 149895 h 226096"/>
                <a:gd name="connsiteX6" fmla="*/ 14666 w 203079"/>
                <a:gd name="connsiteY6" fmla="*/ 145346 h 226096"/>
                <a:gd name="connsiteX7" fmla="*/ 25662 w 203079"/>
                <a:gd name="connsiteY7" fmla="*/ 143997 h 226096"/>
                <a:gd name="connsiteX8" fmla="*/ 40567 w 203079"/>
                <a:gd name="connsiteY8" fmla="*/ 133676 h 226096"/>
                <a:gd name="connsiteX9" fmla="*/ 57479 w 203079"/>
                <a:gd name="connsiteY9" fmla="*/ 119914 h 226096"/>
                <a:gd name="connsiteX10" fmla="*/ 63298 w 203079"/>
                <a:gd name="connsiteY10" fmla="*/ 121263 h 226096"/>
                <a:gd name="connsiteX11" fmla="*/ 76623 w 203079"/>
                <a:gd name="connsiteY11" fmla="*/ 110430 h 226096"/>
                <a:gd name="connsiteX12" fmla="*/ 87367 w 203079"/>
                <a:gd name="connsiteY12" fmla="*/ 96654 h 226096"/>
                <a:gd name="connsiteX13" fmla="*/ 73701 w 203079"/>
                <a:gd name="connsiteY13" fmla="*/ 84319 h 226096"/>
                <a:gd name="connsiteX14" fmla="*/ 87010 w 203079"/>
                <a:gd name="connsiteY14" fmla="*/ 66037 h 226096"/>
                <a:gd name="connsiteX15" fmla="*/ 104115 w 203079"/>
                <a:gd name="connsiteY15" fmla="*/ 63938 h 226096"/>
                <a:gd name="connsiteX16" fmla="*/ 108572 w 203079"/>
                <a:gd name="connsiteY16" fmla="*/ 65915 h 226096"/>
                <a:gd name="connsiteX17" fmla="*/ 116754 w 203079"/>
                <a:gd name="connsiteY17" fmla="*/ 42303 h 226096"/>
                <a:gd name="connsiteX18" fmla="*/ 138746 w 203079"/>
                <a:gd name="connsiteY18" fmla="*/ 557 h 226096"/>
                <a:gd name="connsiteX19" fmla="*/ 147782 w 203079"/>
                <a:gd name="connsiteY19" fmla="*/ 79832 h 226096"/>
                <a:gd name="connsiteX20" fmla="*/ 146047 w 203079"/>
                <a:gd name="connsiteY20" fmla="*/ 87157 h 226096"/>
                <a:gd name="connsiteX21" fmla="*/ 152570 w 203079"/>
                <a:gd name="connsiteY21" fmla="*/ 91738 h 226096"/>
                <a:gd name="connsiteX22" fmla="*/ 161337 w 203079"/>
                <a:gd name="connsiteY22" fmla="*/ 88813 h 226096"/>
                <a:gd name="connsiteX23" fmla="*/ 168715 w 203079"/>
                <a:gd name="connsiteY23" fmla="*/ 92839 h 226096"/>
                <a:gd name="connsiteX24" fmla="*/ 168644 w 203079"/>
                <a:gd name="connsiteY24" fmla="*/ 100005 h 226096"/>
                <a:gd name="connsiteX25" fmla="*/ 178423 w 203079"/>
                <a:gd name="connsiteY25" fmla="*/ 100702 h 226096"/>
                <a:gd name="connsiteX26" fmla="*/ 184139 w 203079"/>
                <a:gd name="connsiteY26" fmla="*/ 103046 h 226096"/>
                <a:gd name="connsiteX27" fmla="*/ 183673 w 203079"/>
                <a:gd name="connsiteY27" fmla="*/ 107031 h 226096"/>
                <a:gd name="connsiteX28" fmla="*/ 202892 w 203079"/>
                <a:gd name="connsiteY28" fmla="*/ 123526 h 226096"/>
                <a:gd name="connsiteX29" fmla="*/ 193264 w 203079"/>
                <a:gd name="connsiteY29" fmla="*/ 135004 h 226096"/>
                <a:gd name="connsiteX30" fmla="*/ 189883 w 203079"/>
                <a:gd name="connsiteY30" fmla="*/ 140657 h 226096"/>
                <a:gd name="connsiteX31" fmla="*/ 193339 w 203079"/>
                <a:gd name="connsiteY31" fmla="*/ 148892 h 226096"/>
                <a:gd name="connsiteX32" fmla="*/ 182661 w 203079"/>
                <a:gd name="connsiteY32" fmla="*/ 152425 h 226096"/>
                <a:gd name="connsiteX33" fmla="*/ 174716 w 203079"/>
                <a:gd name="connsiteY33" fmla="*/ 160077 h 226096"/>
                <a:gd name="connsiteX34" fmla="*/ 181823 w 203079"/>
                <a:gd name="connsiteY34" fmla="*/ 169049 h 226096"/>
                <a:gd name="connsiteX35" fmla="*/ 173554 w 203079"/>
                <a:gd name="connsiteY35" fmla="*/ 167710 h 226096"/>
                <a:gd name="connsiteX36" fmla="*/ 171362 w 203079"/>
                <a:gd name="connsiteY36" fmla="*/ 173609 h 226096"/>
                <a:gd name="connsiteX37" fmla="*/ 163439 w 203079"/>
                <a:gd name="connsiteY37" fmla="*/ 179414 h 226096"/>
                <a:gd name="connsiteX38" fmla="*/ 154592 w 203079"/>
                <a:gd name="connsiteY38" fmla="*/ 175791 h 226096"/>
                <a:gd name="connsiteX39" fmla="*/ 128447 w 203079"/>
                <a:gd name="connsiteY39" fmla="*/ 185085 h 226096"/>
                <a:gd name="connsiteX40" fmla="*/ 129633 w 203079"/>
                <a:gd name="connsiteY40" fmla="*/ 191080 h 226096"/>
                <a:gd name="connsiteX41" fmla="*/ 102800 w 203079"/>
                <a:gd name="connsiteY41" fmla="*/ 195598 h 226096"/>
                <a:gd name="connsiteX42" fmla="*/ 82576 w 203079"/>
                <a:gd name="connsiteY42" fmla="*/ 191639 h 226096"/>
                <a:gd name="connsiteX43" fmla="*/ 76228 w 203079"/>
                <a:gd name="connsiteY43" fmla="*/ 198632 h 226096"/>
                <a:gd name="connsiteX44" fmla="*/ 69707 w 203079"/>
                <a:gd name="connsiteY44" fmla="*/ 200736 h 226096"/>
                <a:gd name="connsiteX45" fmla="*/ 61875 w 203079"/>
                <a:gd name="connsiteY45" fmla="*/ 207671 h 226096"/>
                <a:gd name="connsiteX46" fmla="*/ 55053 w 203079"/>
                <a:gd name="connsiteY46" fmla="*/ 207062 h 226096"/>
                <a:gd name="connsiteX47" fmla="*/ 43873 w 203079"/>
                <a:gd name="connsiteY47" fmla="*/ 212919 h 226096"/>
                <a:gd name="connsiteX48" fmla="*/ 34563 w 203079"/>
                <a:gd name="connsiteY48" fmla="*/ 223961 h 226096"/>
                <a:gd name="connsiteX49" fmla="*/ 22794 w 203079"/>
                <a:gd name="connsiteY49" fmla="*/ 226065 h 226096"/>
                <a:gd name="connsiteX50" fmla="*/ 14090 w 203079"/>
                <a:gd name="connsiteY50" fmla="*/ 222592 h 226096"/>
                <a:gd name="connsiteX51" fmla="*/ 12119 w 203079"/>
                <a:gd name="connsiteY51" fmla="*/ 210919 h 226096"/>
                <a:gd name="connsiteX52" fmla="*/ 13711 w 203079"/>
                <a:gd name="connsiteY52" fmla="*/ 204367 h 226096"/>
                <a:gd name="connsiteX53" fmla="*/ 1167 w 203079"/>
                <a:gd name="connsiteY53" fmla="*/ 196210 h 226096"/>
                <a:gd name="connsiteX54" fmla="*/ 2174 w 203079"/>
                <a:gd name="connsiteY54" fmla="*/ 186206 h 226096"/>
                <a:gd name="connsiteX0" fmla="*/ 2174 w 203079"/>
                <a:gd name="connsiteY0" fmla="*/ 187439 h 227329"/>
                <a:gd name="connsiteX1" fmla="*/ 4504 w 203079"/>
                <a:gd name="connsiteY1" fmla="*/ 175894 h 227329"/>
                <a:gd name="connsiteX2" fmla="*/ 10021 w 203079"/>
                <a:gd name="connsiteY2" fmla="*/ 173713 h 227329"/>
                <a:gd name="connsiteX3" fmla="*/ 3145 w 203079"/>
                <a:gd name="connsiteY3" fmla="*/ 164010 h 227329"/>
                <a:gd name="connsiteX4" fmla="*/ 11933 w 203079"/>
                <a:gd name="connsiteY4" fmla="*/ 160341 h 227329"/>
                <a:gd name="connsiteX5" fmla="*/ 8232 w 203079"/>
                <a:gd name="connsiteY5" fmla="*/ 151128 h 227329"/>
                <a:gd name="connsiteX6" fmla="*/ 14666 w 203079"/>
                <a:gd name="connsiteY6" fmla="*/ 146579 h 227329"/>
                <a:gd name="connsiteX7" fmla="*/ 25662 w 203079"/>
                <a:gd name="connsiteY7" fmla="*/ 145230 h 227329"/>
                <a:gd name="connsiteX8" fmla="*/ 40567 w 203079"/>
                <a:gd name="connsiteY8" fmla="*/ 134909 h 227329"/>
                <a:gd name="connsiteX9" fmla="*/ 57479 w 203079"/>
                <a:gd name="connsiteY9" fmla="*/ 121147 h 227329"/>
                <a:gd name="connsiteX10" fmla="*/ 63298 w 203079"/>
                <a:gd name="connsiteY10" fmla="*/ 122496 h 227329"/>
                <a:gd name="connsiteX11" fmla="*/ 76623 w 203079"/>
                <a:gd name="connsiteY11" fmla="*/ 111663 h 227329"/>
                <a:gd name="connsiteX12" fmla="*/ 87367 w 203079"/>
                <a:gd name="connsiteY12" fmla="*/ 97887 h 227329"/>
                <a:gd name="connsiteX13" fmla="*/ 73701 w 203079"/>
                <a:gd name="connsiteY13" fmla="*/ 85552 h 227329"/>
                <a:gd name="connsiteX14" fmla="*/ 87010 w 203079"/>
                <a:gd name="connsiteY14" fmla="*/ 67270 h 227329"/>
                <a:gd name="connsiteX15" fmla="*/ 104115 w 203079"/>
                <a:gd name="connsiteY15" fmla="*/ 65171 h 227329"/>
                <a:gd name="connsiteX16" fmla="*/ 108572 w 203079"/>
                <a:gd name="connsiteY16" fmla="*/ 67148 h 227329"/>
                <a:gd name="connsiteX17" fmla="*/ 116754 w 203079"/>
                <a:gd name="connsiteY17" fmla="*/ 43536 h 227329"/>
                <a:gd name="connsiteX18" fmla="*/ 118659 w 203079"/>
                <a:gd name="connsiteY18" fmla="*/ 27161 h 227329"/>
                <a:gd name="connsiteX19" fmla="*/ 138746 w 203079"/>
                <a:gd name="connsiteY19" fmla="*/ 1790 h 227329"/>
                <a:gd name="connsiteX20" fmla="*/ 147782 w 203079"/>
                <a:gd name="connsiteY20" fmla="*/ 81065 h 227329"/>
                <a:gd name="connsiteX21" fmla="*/ 146047 w 203079"/>
                <a:gd name="connsiteY21" fmla="*/ 88390 h 227329"/>
                <a:gd name="connsiteX22" fmla="*/ 152570 w 203079"/>
                <a:gd name="connsiteY22" fmla="*/ 92971 h 227329"/>
                <a:gd name="connsiteX23" fmla="*/ 161337 w 203079"/>
                <a:gd name="connsiteY23" fmla="*/ 90046 h 227329"/>
                <a:gd name="connsiteX24" fmla="*/ 168715 w 203079"/>
                <a:gd name="connsiteY24" fmla="*/ 94072 h 227329"/>
                <a:gd name="connsiteX25" fmla="*/ 168644 w 203079"/>
                <a:gd name="connsiteY25" fmla="*/ 101238 h 227329"/>
                <a:gd name="connsiteX26" fmla="*/ 178423 w 203079"/>
                <a:gd name="connsiteY26" fmla="*/ 101935 h 227329"/>
                <a:gd name="connsiteX27" fmla="*/ 184139 w 203079"/>
                <a:gd name="connsiteY27" fmla="*/ 104279 h 227329"/>
                <a:gd name="connsiteX28" fmla="*/ 183673 w 203079"/>
                <a:gd name="connsiteY28" fmla="*/ 108264 h 227329"/>
                <a:gd name="connsiteX29" fmla="*/ 202892 w 203079"/>
                <a:gd name="connsiteY29" fmla="*/ 124759 h 227329"/>
                <a:gd name="connsiteX30" fmla="*/ 193264 w 203079"/>
                <a:gd name="connsiteY30" fmla="*/ 136237 h 227329"/>
                <a:gd name="connsiteX31" fmla="*/ 189883 w 203079"/>
                <a:gd name="connsiteY31" fmla="*/ 141890 h 227329"/>
                <a:gd name="connsiteX32" fmla="*/ 193339 w 203079"/>
                <a:gd name="connsiteY32" fmla="*/ 150125 h 227329"/>
                <a:gd name="connsiteX33" fmla="*/ 182661 w 203079"/>
                <a:gd name="connsiteY33" fmla="*/ 153658 h 227329"/>
                <a:gd name="connsiteX34" fmla="*/ 174716 w 203079"/>
                <a:gd name="connsiteY34" fmla="*/ 161310 h 227329"/>
                <a:gd name="connsiteX35" fmla="*/ 181823 w 203079"/>
                <a:gd name="connsiteY35" fmla="*/ 170282 h 227329"/>
                <a:gd name="connsiteX36" fmla="*/ 173554 w 203079"/>
                <a:gd name="connsiteY36" fmla="*/ 168943 h 227329"/>
                <a:gd name="connsiteX37" fmla="*/ 171362 w 203079"/>
                <a:gd name="connsiteY37" fmla="*/ 174842 h 227329"/>
                <a:gd name="connsiteX38" fmla="*/ 163439 w 203079"/>
                <a:gd name="connsiteY38" fmla="*/ 180647 h 227329"/>
                <a:gd name="connsiteX39" fmla="*/ 154592 w 203079"/>
                <a:gd name="connsiteY39" fmla="*/ 177024 h 227329"/>
                <a:gd name="connsiteX40" fmla="*/ 128447 w 203079"/>
                <a:gd name="connsiteY40" fmla="*/ 186318 h 227329"/>
                <a:gd name="connsiteX41" fmla="*/ 129633 w 203079"/>
                <a:gd name="connsiteY41" fmla="*/ 192313 h 227329"/>
                <a:gd name="connsiteX42" fmla="*/ 102800 w 203079"/>
                <a:gd name="connsiteY42" fmla="*/ 196831 h 227329"/>
                <a:gd name="connsiteX43" fmla="*/ 82576 w 203079"/>
                <a:gd name="connsiteY43" fmla="*/ 192872 h 227329"/>
                <a:gd name="connsiteX44" fmla="*/ 76228 w 203079"/>
                <a:gd name="connsiteY44" fmla="*/ 199865 h 227329"/>
                <a:gd name="connsiteX45" fmla="*/ 69707 w 203079"/>
                <a:gd name="connsiteY45" fmla="*/ 201969 h 227329"/>
                <a:gd name="connsiteX46" fmla="*/ 61875 w 203079"/>
                <a:gd name="connsiteY46" fmla="*/ 208904 h 227329"/>
                <a:gd name="connsiteX47" fmla="*/ 55053 w 203079"/>
                <a:gd name="connsiteY47" fmla="*/ 208295 h 227329"/>
                <a:gd name="connsiteX48" fmla="*/ 43873 w 203079"/>
                <a:gd name="connsiteY48" fmla="*/ 214152 h 227329"/>
                <a:gd name="connsiteX49" fmla="*/ 34563 w 203079"/>
                <a:gd name="connsiteY49" fmla="*/ 225194 h 227329"/>
                <a:gd name="connsiteX50" fmla="*/ 22794 w 203079"/>
                <a:gd name="connsiteY50" fmla="*/ 227298 h 227329"/>
                <a:gd name="connsiteX51" fmla="*/ 14090 w 203079"/>
                <a:gd name="connsiteY51" fmla="*/ 223825 h 227329"/>
                <a:gd name="connsiteX52" fmla="*/ 12119 w 203079"/>
                <a:gd name="connsiteY52" fmla="*/ 212152 h 227329"/>
                <a:gd name="connsiteX53" fmla="*/ 13711 w 203079"/>
                <a:gd name="connsiteY53" fmla="*/ 205600 h 227329"/>
                <a:gd name="connsiteX54" fmla="*/ 1167 w 203079"/>
                <a:gd name="connsiteY54" fmla="*/ 197443 h 227329"/>
                <a:gd name="connsiteX55" fmla="*/ 2174 w 203079"/>
                <a:gd name="connsiteY55" fmla="*/ 187439 h 227329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46047 w 203079"/>
                <a:gd name="connsiteY21" fmla="*/ 94765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95043 w 203079"/>
                <a:gd name="connsiteY24" fmla="*/ 58560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78423 w 211084"/>
                <a:gd name="connsiteY26" fmla="*/ 108310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202892 w 211084"/>
                <a:gd name="connsiteY28" fmla="*/ 131134 h 233704"/>
                <a:gd name="connsiteX29" fmla="*/ 193264 w 211084"/>
                <a:gd name="connsiteY29" fmla="*/ 142612 h 233704"/>
                <a:gd name="connsiteX30" fmla="*/ 189883 w 211084"/>
                <a:gd name="connsiteY30" fmla="*/ 148265 h 233704"/>
                <a:gd name="connsiteX31" fmla="*/ 193339 w 211084"/>
                <a:gd name="connsiteY31" fmla="*/ 156500 h 233704"/>
                <a:gd name="connsiteX32" fmla="*/ 182661 w 211084"/>
                <a:gd name="connsiteY32" fmla="*/ 160033 h 233704"/>
                <a:gd name="connsiteX33" fmla="*/ 174716 w 211084"/>
                <a:gd name="connsiteY33" fmla="*/ 167685 h 233704"/>
                <a:gd name="connsiteX34" fmla="*/ 181823 w 211084"/>
                <a:gd name="connsiteY34" fmla="*/ 176657 h 233704"/>
                <a:gd name="connsiteX35" fmla="*/ 173554 w 211084"/>
                <a:gd name="connsiteY35" fmla="*/ 175318 h 233704"/>
                <a:gd name="connsiteX36" fmla="*/ 171362 w 211084"/>
                <a:gd name="connsiteY36" fmla="*/ 181217 h 233704"/>
                <a:gd name="connsiteX37" fmla="*/ 163439 w 211084"/>
                <a:gd name="connsiteY37" fmla="*/ 187022 h 233704"/>
                <a:gd name="connsiteX38" fmla="*/ 154592 w 211084"/>
                <a:gd name="connsiteY38" fmla="*/ 183399 h 233704"/>
                <a:gd name="connsiteX39" fmla="*/ 128447 w 211084"/>
                <a:gd name="connsiteY39" fmla="*/ 192693 h 233704"/>
                <a:gd name="connsiteX40" fmla="*/ 129633 w 211084"/>
                <a:gd name="connsiteY40" fmla="*/ 198688 h 233704"/>
                <a:gd name="connsiteX41" fmla="*/ 102800 w 211084"/>
                <a:gd name="connsiteY41" fmla="*/ 203206 h 233704"/>
                <a:gd name="connsiteX42" fmla="*/ 82576 w 211084"/>
                <a:gd name="connsiteY42" fmla="*/ 199247 h 233704"/>
                <a:gd name="connsiteX43" fmla="*/ 76228 w 211084"/>
                <a:gd name="connsiteY43" fmla="*/ 206240 h 233704"/>
                <a:gd name="connsiteX44" fmla="*/ 69707 w 211084"/>
                <a:gd name="connsiteY44" fmla="*/ 208344 h 233704"/>
                <a:gd name="connsiteX45" fmla="*/ 61875 w 211084"/>
                <a:gd name="connsiteY45" fmla="*/ 215279 h 233704"/>
                <a:gd name="connsiteX46" fmla="*/ 55053 w 211084"/>
                <a:gd name="connsiteY46" fmla="*/ 214670 h 233704"/>
                <a:gd name="connsiteX47" fmla="*/ 43873 w 211084"/>
                <a:gd name="connsiteY47" fmla="*/ 220527 h 233704"/>
                <a:gd name="connsiteX48" fmla="*/ 34563 w 211084"/>
                <a:gd name="connsiteY48" fmla="*/ 231569 h 233704"/>
                <a:gd name="connsiteX49" fmla="*/ 22794 w 211084"/>
                <a:gd name="connsiteY49" fmla="*/ 233673 h 233704"/>
                <a:gd name="connsiteX50" fmla="*/ 14090 w 211084"/>
                <a:gd name="connsiteY50" fmla="*/ 230200 h 233704"/>
                <a:gd name="connsiteX51" fmla="*/ 12119 w 211084"/>
                <a:gd name="connsiteY51" fmla="*/ 218527 h 233704"/>
                <a:gd name="connsiteX52" fmla="*/ 13711 w 211084"/>
                <a:gd name="connsiteY52" fmla="*/ 211975 h 233704"/>
                <a:gd name="connsiteX53" fmla="*/ 1167 w 211084"/>
                <a:gd name="connsiteY53" fmla="*/ 203818 h 233704"/>
                <a:gd name="connsiteX54" fmla="*/ 2174 w 211084"/>
                <a:gd name="connsiteY54" fmla="*/ 193814 h 233704"/>
                <a:gd name="connsiteX0" fmla="*/ 2174 w 215274"/>
                <a:gd name="connsiteY0" fmla="*/ 193814 h 233704"/>
                <a:gd name="connsiteX1" fmla="*/ 4504 w 215274"/>
                <a:gd name="connsiteY1" fmla="*/ 182269 h 233704"/>
                <a:gd name="connsiteX2" fmla="*/ 10021 w 215274"/>
                <a:gd name="connsiteY2" fmla="*/ 180088 h 233704"/>
                <a:gd name="connsiteX3" fmla="*/ 3145 w 215274"/>
                <a:gd name="connsiteY3" fmla="*/ 170385 h 233704"/>
                <a:gd name="connsiteX4" fmla="*/ 11933 w 215274"/>
                <a:gd name="connsiteY4" fmla="*/ 166716 h 233704"/>
                <a:gd name="connsiteX5" fmla="*/ 8232 w 215274"/>
                <a:gd name="connsiteY5" fmla="*/ 157503 h 233704"/>
                <a:gd name="connsiteX6" fmla="*/ 14666 w 215274"/>
                <a:gd name="connsiteY6" fmla="*/ 152954 h 233704"/>
                <a:gd name="connsiteX7" fmla="*/ 25662 w 215274"/>
                <a:gd name="connsiteY7" fmla="*/ 151605 h 233704"/>
                <a:gd name="connsiteX8" fmla="*/ 40567 w 215274"/>
                <a:gd name="connsiteY8" fmla="*/ 141284 h 233704"/>
                <a:gd name="connsiteX9" fmla="*/ 57479 w 215274"/>
                <a:gd name="connsiteY9" fmla="*/ 127522 h 233704"/>
                <a:gd name="connsiteX10" fmla="*/ 63298 w 215274"/>
                <a:gd name="connsiteY10" fmla="*/ 128871 h 233704"/>
                <a:gd name="connsiteX11" fmla="*/ 76623 w 215274"/>
                <a:gd name="connsiteY11" fmla="*/ 118038 h 233704"/>
                <a:gd name="connsiteX12" fmla="*/ 87367 w 215274"/>
                <a:gd name="connsiteY12" fmla="*/ 104262 h 233704"/>
                <a:gd name="connsiteX13" fmla="*/ 73701 w 215274"/>
                <a:gd name="connsiteY13" fmla="*/ 91927 h 233704"/>
                <a:gd name="connsiteX14" fmla="*/ 87010 w 215274"/>
                <a:gd name="connsiteY14" fmla="*/ 73645 h 233704"/>
                <a:gd name="connsiteX15" fmla="*/ 104115 w 215274"/>
                <a:gd name="connsiteY15" fmla="*/ 71546 h 233704"/>
                <a:gd name="connsiteX16" fmla="*/ 108572 w 215274"/>
                <a:gd name="connsiteY16" fmla="*/ 73523 h 233704"/>
                <a:gd name="connsiteX17" fmla="*/ 116754 w 215274"/>
                <a:gd name="connsiteY17" fmla="*/ 49911 h 233704"/>
                <a:gd name="connsiteX18" fmla="*/ 118659 w 215274"/>
                <a:gd name="connsiteY18" fmla="*/ 33536 h 233704"/>
                <a:gd name="connsiteX19" fmla="*/ 138746 w 215274"/>
                <a:gd name="connsiteY19" fmla="*/ 8165 h 233704"/>
                <a:gd name="connsiteX20" fmla="*/ 153501 w 215274"/>
                <a:gd name="connsiteY20" fmla="*/ 1809 h 233704"/>
                <a:gd name="connsiteX21" fmla="*/ 173648 w 215274"/>
                <a:gd name="connsiteY21" fmla="*/ 23873 h 233704"/>
                <a:gd name="connsiteX22" fmla="*/ 184909 w 215274"/>
                <a:gd name="connsiteY22" fmla="*/ 40132 h 233704"/>
                <a:gd name="connsiteX23" fmla="*/ 181618 w 215274"/>
                <a:gd name="connsiteY23" fmla="*/ 46929 h 233704"/>
                <a:gd name="connsiteX24" fmla="*/ 195043 w 215274"/>
                <a:gd name="connsiteY24" fmla="*/ 58560 h 233704"/>
                <a:gd name="connsiteX25" fmla="*/ 211066 w 215274"/>
                <a:gd name="connsiteY25" fmla="*/ 72516 h 233704"/>
                <a:gd name="connsiteX26" fmla="*/ 196980 w 215274"/>
                <a:gd name="connsiteY26" fmla="*/ 97007 h 233704"/>
                <a:gd name="connsiteX27" fmla="*/ 199703 w 215274"/>
                <a:gd name="connsiteY27" fmla="*/ 122830 h 233704"/>
                <a:gd name="connsiteX28" fmla="*/ 202892 w 215274"/>
                <a:gd name="connsiteY28" fmla="*/ 131134 h 233704"/>
                <a:gd name="connsiteX29" fmla="*/ 215026 w 215274"/>
                <a:gd name="connsiteY29" fmla="*/ 130969 h 233704"/>
                <a:gd name="connsiteX30" fmla="*/ 189883 w 215274"/>
                <a:gd name="connsiteY30" fmla="*/ 148265 h 233704"/>
                <a:gd name="connsiteX31" fmla="*/ 193339 w 215274"/>
                <a:gd name="connsiteY31" fmla="*/ 156500 h 233704"/>
                <a:gd name="connsiteX32" fmla="*/ 182661 w 215274"/>
                <a:gd name="connsiteY32" fmla="*/ 160033 h 233704"/>
                <a:gd name="connsiteX33" fmla="*/ 174716 w 215274"/>
                <a:gd name="connsiteY33" fmla="*/ 167685 h 233704"/>
                <a:gd name="connsiteX34" fmla="*/ 181823 w 215274"/>
                <a:gd name="connsiteY34" fmla="*/ 176657 h 233704"/>
                <a:gd name="connsiteX35" fmla="*/ 173554 w 215274"/>
                <a:gd name="connsiteY35" fmla="*/ 175318 h 233704"/>
                <a:gd name="connsiteX36" fmla="*/ 171362 w 215274"/>
                <a:gd name="connsiteY36" fmla="*/ 181217 h 233704"/>
                <a:gd name="connsiteX37" fmla="*/ 163439 w 215274"/>
                <a:gd name="connsiteY37" fmla="*/ 187022 h 233704"/>
                <a:gd name="connsiteX38" fmla="*/ 154592 w 215274"/>
                <a:gd name="connsiteY38" fmla="*/ 183399 h 233704"/>
                <a:gd name="connsiteX39" fmla="*/ 128447 w 215274"/>
                <a:gd name="connsiteY39" fmla="*/ 192693 h 233704"/>
                <a:gd name="connsiteX40" fmla="*/ 129633 w 215274"/>
                <a:gd name="connsiteY40" fmla="*/ 198688 h 233704"/>
                <a:gd name="connsiteX41" fmla="*/ 102800 w 215274"/>
                <a:gd name="connsiteY41" fmla="*/ 203206 h 233704"/>
                <a:gd name="connsiteX42" fmla="*/ 82576 w 215274"/>
                <a:gd name="connsiteY42" fmla="*/ 199247 h 233704"/>
                <a:gd name="connsiteX43" fmla="*/ 76228 w 215274"/>
                <a:gd name="connsiteY43" fmla="*/ 206240 h 233704"/>
                <a:gd name="connsiteX44" fmla="*/ 69707 w 215274"/>
                <a:gd name="connsiteY44" fmla="*/ 208344 h 233704"/>
                <a:gd name="connsiteX45" fmla="*/ 61875 w 215274"/>
                <a:gd name="connsiteY45" fmla="*/ 215279 h 233704"/>
                <a:gd name="connsiteX46" fmla="*/ 55053 w 215274"/>
                <a:gd name="connsiteY46" fmla="*/ 214670 h 233704"/>
                <a:gd name="connsiteX47" fmla="*/ 43873 w 215274"/>
                <a:gd name="connsiteY47" fmla="*/ 220527 h 233704"/>
                <a:gd name="connsiteX48" fmla="*/ 34563 w 215274"/>
                <a:gd name="connsiteY48" fmla="*/ 231569 h 233704"/>
                <a:gd name="connsiteX49" fmla="*/ 22794 w 215274"/>
                <a:gd name="connsiteY49" fmla="*/ 233673 h 233704"/>
                <a:gd name="connsiteX50" fmla="*/ 14090 w 215274"/>
                <a:gd name="connsiteY50" fmla="*/ 230200 h 233704"/>
                <a:gd name="connsiteX51" fmla="*/ 12119 w 215274"/>
                <a:gd name="connsiteY51" fmla="*/ 218527 h 233704"/>
                <a:gd name="connsiteX52" fmla="*/ 13711 w 215274"/>
                <a:gd name="connsiteY52" fmla="*/ 211975 h 233704"/>
                <a:gd name="connsiteX53" fmla="*/ 1167 w 215274"/>
                <a:gd name="connsiteY53" fmla="*/ 203818 h 233704"/>
                <a:gd name="connsiteX54" fmla="*/ 2174 w 215274"/>
                <a:gd name="connsiteY54" fmla="*/ 193814 h 233704"/>
                <a:gd name="connsiteX0" fmla="*/ 2174 w 225881"/>
                <a:gd name="connsiteY0" fmla="*/ 193814 h 233704"/>
                <a:gd name="connsiteX1" fmla="*/ 4504 w 225881"/>
                <a:gd name="connsiteY1" fmla="*/ 182269 h 233704"/>
                <a:gd name="connsiteX2" fmla="*/ 10021 w 225881"/>
                <a:gd name="connsiteY2" fmla="*/ 180088 h 233704"/>
                <a:gd name="connsiteX3" fmla="*/ 3145 w 225881"/>
                <a:gd name="connsiteY3" fmla="*/ 170385 h 233704"/>
                <a:gd name="connsiteX4" fmla="*/ 11933 w 225881"/>
                <a:gd name="connsiteY4" fmla="*/ 166716 h 233704"/>
                <a:gd name="connsiteX5" fmla="*/ 8232 w 225881"/>
                <a:gd name="connsiteY5" fmla="*/ 157503 h 233704"/>
                <a:gd name="connsiteX6" fmla="*/ 14666 w 225881"/>
                <a:gd name="connsiteY6" fmla="*/ 152954 h 233704"/>
                <a:gd name="connsiteX7" fmla="*/ 25662 w 225881"/>
                <a:gd name="connsiteY7" fmla="*/ 151605 h 233704"/>
                <a:gd name="connsiteX8" fmla="*/ 40567 w 225881"/>
                <a:gd name="connsiteY8" fmla="*/ 141284 h 233704"/>
                <a:gd name="connsiteX9" fmla="*/ 57479 w 225881"/>
                <a:gd name="connsiteY9" fmla="*/ 127522 h 233704"/>
                <a:gd name="connsiteX10" fmla="*/ 63298 w 225881"/>
                <a:gd name="connsiteY10" fmla="*/ 128871 h 233704"/>
                <a:gd name="connsiteX11" fmla="*/ 76623 w 225881"/>
                <a:gd name="connsiteY11" fmla="*/ 118038 h 233704"/>
                <a:gd name="connsiteX12" fmla="*/ 87367 w 225881"/>
                <a:gd name="connsiteY12" fmla="*/ 104262 h 233704"/>
                <a:gd name="connsiteX13" fmla="*/ 73701 w 225881"/>
                <a:gd name="connsiteY13" fmla="*/ 91927 h 233704"/>
                <a:gd name="connsiteX14" fmla="*/ 87010 w 225881"/>
                <a:gd name="connsiteY14" fmla="*/ 73645 h 233704"/>
                <a:gd name="connsiteX15" fmla="*/ 104115 w 225881"/>
                <a:gd name="connsiteY15" fmla="*/ 71546 h 233704"/>
                <a:gd name="connsiteX16" fmla="*/ 108572 w 225881"/>
                <a:gd name="connsiteY16" fmla="*/ 73523 h 233704"/>
                <a:gd name="connsiteX17" fmla="*/ 116754 w 225881"/>
                <a:gd name="connsiteY17" fmla="*/ 49911 h 233704"/>
                <a:gd name="connsiteX18" fmla="*/ 118659 w 225881"/>
                <a:gd name="connsiteY18" fmla="*/ 33536 h 233704"/>
                <a:gd name="connsiteX19" fmla="*/ 138746 w 225881"/>
                <a:gd name="connsiteY19" fmla="*/ 8165 h 233704"/>
                <a:gd name="connsiteX20" fmla="*/ 153501 w 225881"/>
                <a:gd name="connsiteY20" fmla="*/ 1809 h 233704"/>
                <a:gd name="connsiteX21" fmla="*/ 173648 w 225881"/>
                <a:gd name="connsiteY21" fmla="*/ 23873 h 233704"/>
                <a:gd name="connsiteX22" fmla="*/ 184909 w 225881"/>
                <a:gd name="connsiteY22" fmla="*/ 40132 h 233704"/>
                <a:gd name="connsiteX23" fmla="*/ 181618 w 225881"/>
                <a:gd name="connsiteY23" fmla="*/ 46929 h 233704"/>
                <a:gd name="connsiteX24" fmla="*/ 195043 w 225881"/>
                <a:gd name="connsiteY24" fmla="*/ 58560 h 233704"/>
                <a:gd name="connsiteX25" fmla="*/ 211066 w 225881"/>
                <a:gd name="connsiteY25" fmla="*/ 72516 h 233704"/>
                <a:gd name="connsiteX26" fmla="*/ 196980 w 225881"/>
                <a:gd name="connsiteY26" fmla="*/ 97007 h 233704"/>
                <a:gd name="connsiteX27" fmla="*/ 199703 w 225881"/>
                <a:gd name="connsiteY27" fmla="*/ 122830 h 233704"/>
                <a:gd name="connsiteX28" fmla="*/ 202892 w 225881"/>
                <a:gd name="connsiteY28" fmla="*/ 131134 h 233704"/>
                <a:gd name="connsiteX29" fmla="*/ 215026 w 225881"/>
                <a:gd name="connsiteY29" fmla="*/ 130969 h 233704"/>
                <a:gd name="connsiteX30" fmla="*/ 225106 w 225881"/>
                <a:gd name="connsiteY30" fmla="*/ 160950 h 233704"/>
                <a:gd name="connsiteX31" fmla="*/ 193339 w 225881"/>
                <a:gd name="connsiteY31" fmla="*/ 156500 h 233704"/>
                <a:gd name="connsiteX32" fmla="*/ 182661 w 225881"/>
                <a:gd name="connsiteY32" fmla="*/ 160033 h 233704"/>
                <a:gd name="connsiteX33" fmla="*/ 174716 w 225881"/>
                <a:gd name="connsiteY33" fmla="*/ 167685 h 233704"/>
                <a:gd name="connsiteX34" fmla="*/ 181823 w 225881"/>
                <a:gd name="connsiteY34" fmla="*/ 176657 h 233704"/>
                <a:gd name="connsiteX35" fmla="*/ 173554 w 225881"/>
                <a:gd name="connsiteY35" fmla="*/ 175318 h 233704"/>
                <a:gd name="connsiteX36" fmla="*/ 171362 w 225881"/>
                <a:gd name="connsiteY36" fmla="*/ 181217 h 233704"/>
                <a:gd name="connsiteX37" fmla="*/ 163439 w 225881"/>
                <a:gd name="connsiteY37" fmla="*/ 187022 h 233704"/>
                <a:gd name="connsiteX38" fmla="*/ 154592 w 225881"/>
                <a:gd name="connsiteY38" fmla="*/ 183399 h 233704"/>
                <a:gd name="connsiteX39" fmla="*/ 128447 w 225881"/>
                <a:gd name="connsiteY39" fmla="*/ 192693 h 233704"/>
                <a:gd name="connsiteX40" fmla="*/ 129633 w 225881"/>
                <a:gd name="connsiteY40" fmla="*/ 198688 h 233704"/>
                <a:gd name="connsiteX41" fmla="*/ 102800 w 225881"/>
                <a:gd name="connsiteY41" fmla="*/ 203206 h 233704"/>
                <a:gd name="connsiteX42" fmla="*/ 82576 w 225881"/>
                <a:gd name="connsiteY42" fmla="*/ 199247 h 233704"/>
                <a:gd name="connsiteX43" fmla="*/ 76228 w 225881"/>
                <a:gd name="connsiteY43" fmla="*/ 206240 h 233704"/>
                <a:gd name="connsiteX44" fmla="*/ 69707 w 225881"/>
                <a:gd name="connsiteY44" fmla="*/ 208344 h 233704"/>
                <a:gd name="connsiteX45" fmla="*/ 61875 w 225881"/>
                <a:gd name="connsiteY45" fmla="*/ 215279 h 233704"/>
                <a:gd name="connsiteX46" fmla="*/ 55053 w 225881"/>
                <a:gd name="connsiteY46" fmla="*/ 214670 h 233704"/>
                <a:gd name="connsiteX47" fmla="*/ 43873 w 225881"/>
                <a:gd name="connsiteY47" fmla="*/ 220527 h 233704"/>
                <a:gd name="connsiteX48" fmla="*/ 34563 w 225881"/>
                <a:gd name="connsiteY48" fmla="*/ 231569 h 233704"/>
                <a:gd name="connsiteX49" fmla="*/ 22794 w 225881"/>
                <a:gd name="connsiteY49" fmla="*/ 233673 h 233704"/>
                <a:gd name="connsiteX50" fmla="*/ 14090 w 225881"/>
                <a:gd name="connsiteY50" fmla="*/ 230200 h 233704"/>
                <a:gd name="connsiteX51" fmla="*/ 12119 w 225881"/>
                <a:gd name="connsiteY51" fmla="*/ 218527 h 233704"/>
                <a:gd name="connsiteX52" fmla="*/ 13711 w 225881"/>
                <a:gd name="connsiteY52" fmla="*/ 211975 h 233704"/>
                <a:gd name="connsiteX53" fmla="*/ 1167 w 225881"/>
                <a:gd name="connsiteY53" fmla="*/ 203818 h 233704"/>
                <a:gd name="connsiteX54" fmla="*/ 2174 w 225881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182661 w 225108"/>
                <a:gd name="connsiteY32" fmla="*/ 160033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3439 w 225108"/>
                <a:gd name="connsiteY36" fmla="*/ 187022 h 233704"/>
                <a:gd name="connsiteX37" fmla="*/ 154592 w 225108"/>
                <a:gd name="connsiteY37" fmla="*/ 183399 h 233704"/>
                <a:gd name="connsiteX38" fmla="*/ 128447 w 225108"/>
                <a:gd name="connsiteY38" fmla="*/ 192693 h 233704"/>
                <a:gd name="connsiteX39" fmla="*/ 129633 w 225108"/>
                <a:gd name="connsiteY39" fmla="*/ 198688 h 233704"/>
                <a:gd name="connsiteX40" fmla="*/ 102800 w 225108"/>
                <a:gd name="connsiteY40" fmla="*/ 20320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54592 w 225108"/>
                <a:gd name="connsiteY36" fmla="*/ 183399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65400 w 225108"/>
                <a:gd name="connsiteY37" fmla="*/ 206209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29633 w 225108"/>
                <a:gd name="connsiteY37" fmla="*/ 198688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298 w 225108"/>
                <a:gd name="connsiteY40" fmla="*/ 20543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11631 w 225108"/>
                <a:gd name="connsiteY40" fmla="*/ 208325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92930 w 225108"/>
                <a:gd name="connsiteY42" fmla="*/ 218322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38"/>
                <a:gd name="connsiteX1" fmla="*/ 4504 w 225108"/>
                <a:gd name="connsiteY1" fmla="*/ 182269 h 233738"/>
                <a:gd name="connsiteX2" fmla="*/ 10021 w 225108"/>
                <a:gd name="connsiteY2" fmla="*/ 180088 h 233738"/>
                <a:gd name="connsiteX3" fmla="*/ 3145 w 225108"/>
                <a:gd name="connsiteY3" fmla="*/ 170385 h 233738"/>
                <a:gd name="connsiteX4" fmla="*/ 11933 w 225108"/>
                <a:gd name="connsiteY4" fmla="*/ 166716 h 233738"/>
                <a:gd name="connsiteX5" fmla="*/ 8232 w 225108"/>
                <a:gd name="connsiteY5" fmla="*/ 157503 h 233738"/>
                <a:gd name="connsiteX6" fmla="*/ 14666 w 225108"/>
                <a:gd name="connsiteY6" fmla="*/ 152954 h 233738"/>
                <a:gd name="connsiteX7" fmla="*/ 25662 w 225108"/>
                <a:gd name="connsiteY7" fmla="*/ 151605 h 233738"/>
                <a:gd name="connsiteX8" fmla="*/ 40567 w 225108"/>
                <a:gd name="connsiteY8" fmla="*/ 141284 h 233738"/>
                <a:gd name="connsiteX9" fmla="*/ 57479 w 225108"/>
                <a:gd name="connsiteY9" fmla="*/ 127522 h 233738"/>
                <a:gd name="connsiteX10" fmla="*/ 63298 w 225108"/>
                <a:gd name="connsiteY10" fmla="*/ 128871 h 233738"/>
                <a:gd name="connsiteX11" fmla="*/ 76623 w 225108"/>
                <a:gd name="connsiteY11" fmla="*/ 118038 h 233738"/>
                <a:gd name="connsiteX12" fmla="*/ 87367 w 225108"/>
                <a:gd name="connsiteY12" fmla="*/ 104262 h 233738"/>
                <a:gd name="connsiteX13" fmla="*/ 73701 w 225108"/>
                <a:gd name="connsiteY13" fmla="*/ 91927 h 233738"/>
                <a:gd name="connsiteX14" fmla="*/ 87010 w 225108"/>
                <a:gd name="connsiteY14" fmla="*/ 73645 h 233738"/>
                <a:gd name="connsiteX15" fmla="*/ 104115 w 225108"/>
                <a:gd name="connsiteY15" fmla="*/ 71546 h 233738"/>
                <a:gd name="connsiteX16" fmla="*/ 108572 w 225108"/>
                <a:gd name="connsiteY16" fmla="*/ 73523 h 233738"/>
                <a:gd name="connsiteX17" fmla="*/ 116754 w 225108"/>
                <a:gd name="connsiteY17" fmla="*/ 49911 h 233738"/>
                <a:gd name="connsiteX18" fmla="*/ 118659 w 225108"/>
                <a:gd name="connsiteY18" fmla="*/ 33536 h 233738"/>
                <a:gd name="connsiteX19" fmla="*/ 138746 w 225108"/>
                <a:gd name="connsiteY19" fmla="*/ 8165 h 233738"/>
                <a:gd name="connsiteX20" fmla="*/ 153501 w 225108"/>
                <a:gd name="connsiteY20" fmla="*/ 1809 h 233738"/>
                <a:gd name="connsiteX21" fmla="*/ 173648 w 225108"/>
                <a:gd name="connsiteY21" fmla="*/ 23873 h 233738"/>
                <a:gd name="connsiteX22" fmla="*/ 184909 w 225108"/>
                <a:gd name="connsiteY22" fmla="*/ 40132 h 233738"/>
                <a:gd name="connsiteX23" fmla="*/ 181618 w 225108"/>
                <a:gd name="connsiteY23" fmla="*/ 46929 h 233738"/>
                <a:gd name="connsiteX24" fmla="*/ 195043 w 225108"/>
                <a:gd name="connsiteY24" fmla="*/ 58560 h 233738"/>
                <a:gd name="connsiteX25" fmla="*/ 211066 w 225108"/>
                <a:gd name="connsiteY25" fmla="*/ 72516 h 233738"/>
                <a:gd name="connsiteX26" fmla="*/ 196980 w 225108"/>
                <a:gd name="connsiteY26" fmla="*/ 97007 h 233738"/>
                <a:gd name="connsiteX27" fmla="*/ 199703 w 225108"/>
                <a:gd name="connsiteY27" fmla="*/ 122830 h 233738"/>
                <a:gd name="connsiteX28" fmla="*/ 202892 w 225108"/>
                <a:gd name="connsiteY28" fmla="*/ 131134 h 233738"/>
                <a:gd name="connsiteX29" fmla="*/ 215026 w 225108"/>
                <a:gd name="connsiteY29" fmla="*/ 130969 h 233738"/>
                <a:gd name="connsiteX30" fmla="*/ 225106 w 225108"/>
                <a:gd name="connsiteY30" fmla="*/ 160950 h 233738"/>
                <a:gd name="connsiteX31" fmla="*/ 214104 w 225108"/>
                <a:gd name="connsiteY31" fmla="*/ 166472 h 233738"/>
                <a:gd name="connsiteX32" fmla="*/ 224191 w 225108"/>
                <a:gd name="connsiteY32" fmla="*/ 179978 h 233738"/>
                <a:gd name="connsiteX33" fmla="*/ 196228 w 225108"/>
                <a:gd name="connsiteY33" fmla="*/ 193059 h 233738"/>
                <a:gd name="connsiteX34" fmla="*/ 183854 w 225108"/>
                <a:gd name="connsiteY34" fmla="*/ 199727 h 233738"/>
                <a:gd name="connsiteX35" fmla="*/ 171947 w 225108"/>
                <a:gd name="connsiteY35" fmla="*/ 198521 h 233738"/>
                <a:gd name="connsiteX36" fmla="*/ 165400 w 225108"/>
                <a:gd name="connsiteY36" fmla="*/ 206209 h 233738"/>
                <a:gd name="connsiteX37" fmla="*/ 145463 w 225108"/>
                <a:gd name="connsiteY37" fmla="*/ 208170 h 233738"/>
                <a:gd name="connsiteX38" fmla="*/ 137439 w 225108"/>
                <a:gd name="connsiteY38" fmla="*/ 208497 h 233738"/>
                <a:gd name="connsiteX39" fmla="*/ 127871 w 225108"/>
                <a:gd name="connsiteY39" fmla="*/ 224648 h 233738"/>
                <a:gd name="connsiteX40" fmla="*/ 120092 w 225108"/>
                <a:gd name="connsiteY40" fmla="*/ 221320 h 233738"/>
                <a:gd name="connsiteX41" fmla="*/ 111631 w 225108"/>
                <a:gd name="connsiteY41" fmla="*/ 208325 h 233738"/>
                <a:gd name="connsiteX42" fmla="*/ 92930 w 225108"/>
                <a:gd name="connsiteY42" fmla="*/ 218322 h 233738"/>
                <a:gd name="connsiteX43" fmla="*/ 93233 w 225108"/>
                <a:gd name="connsiteY43" fmla="*/ 233680 h 233738"/>
                <a:gd name="connsiteX44" fmla="*/ 69707 w 225108"/>
                <a:gd name="connsiteY44" fmla="*/ 208344 h 233738"/>
                <a:gd name="connsiteX45" fmla="*/ 61875 w 225108"/>
                <a:gd name="connsiteY45" fmla="*/ 215279 h 233738"/>
                <a:gd name="connsiteX46" fmla="*/ 55053 w 225108"/>
                <a:gd name="connsiteY46" fmla="*/ 214670 h 233738"/>
                <a:gd name="connsiteX47" fmla="*/ 43873 w 225108"/>
                <a:gd name="connsiteY47" fmla="*/ 220527 h 233738"/>
                <a:gd name="connsiteX48" fmla="*/ 34563 w 225108"/>
                <a:gd name="connsiteY48" fmla="*/ 231569 h 233738"/>
                <a:gd name="connsiteX49" fmla="*/ 22794 w 225108"/>
                <a:gd name="connsiteY49" fmla="*/ 233673 h 233738"/>
                <a:gd name="connsiteX50" fmla="*/ 14090 w 225108"/>
                <a:gd name="connsiteY50" fmla="*/ 230200 h 233738"/>
                <a:gd name="connsiteX51" fmla="*/ 12119 w 225108"/>
                <a:gd name="connsiteY51" fmla="*/ 218527 h 233738"/>
                <a:gd name="connsiteX52" fmla="*/ 13711 w 225108"/>
                <a:gd name="connsiteY52" fmla="*/ 211975 h 233738"/>
                <a:gd name="connsiteX53" fmla="*/ 1167 w 225108"/>
                <a:gd name="connsiteY53" fmla="*/ 203818 h 233738"/>
                <a:gd name="connsiteX54" fmla="*/ 2174 w 225108"/>
                <a:gd name="connsiteY54" fmla="*/ 193814 h 233738"/>
                <a:gd name="connsiteX0" fmla="*/ 2174 w 225108"/>
                <a:gd name="connsiteY0" fmla="*/ 193814 h 235723"/>
                <a:gd name="connsiteX1" fmla="*/ 4504 w 225108"/>
                <a:gd name="connsiteY1" fmla="*/ 182269 h 235723"/>
                <a:gd name="connsiteX2" fmla="*/ 10021 w 225108"/>
                <a:gd name="connsiteY2" fmla="*/ 180088 h 235723"/>
                <a:gd name="connsiteX3" fmla="*/ 3145 w 225108"/>
                <a:gd name="connsiteY3" fmla="*/ 170385 h 235723"/>
                <a:gd name="connsiteX4" fmla="*/ 11933 w 225108"/>
                <a:gd name="connsiteY4" fmla="*/ 166716 h 235723"/>
                <a:gd name="connsiteX5" fmla="*/ 8232 w 225108"/>
                <a:gd name="connsiteY5" fmla="*/ 157503 h 235723"/>
                <a:gd name="connsiteX6" fmla="*/ 14666 w 225108"/>
                <a:gd name="connsiteY6" fmla="*/ 152954 h 235723"/>
                <a:gd name="connsiteX7" fmla="*/ 25662 w 225108"/>
                <a:gd name="connsiteY7" fmla="*/ 151605 h 235723"/>
                <a:gd name="connsiteX8" fmla="*/ 40567 w 225108"/>
                <a:gd name="connsiteY8" fmla="*/ 141284 h 235723"/>
                <a:gd name="connsiteX9" fmla="*/ 57479 w 225108"/>
                <a:gd name="connsiteY9" fmla="*/ 127522 h 235723"/>
                <a:gd name="connsiteX10" fmla="*/ 63298 w 225108"/>
                <a:gd name="connsiteY10" fmla="*/ 128871 h 235723"/>
                <a:gd name="connsiteX11" fmla="*/ 76623 w 225108"/>
                <a:gd name="connsiteY11" fmla="*/ 118038 h 235723"/>
                <a:gd name="connsiteX12" fmla="*/ 87367 w 225108"/>
                <a:gd name="connsiteY12" fmla="*/ 104262 h 235723"/>
                <a:gd name="connsiteX13" fmla="*/ 73701 w 225108"/>
                <a:gd name="connsiteY13" fmla="*/ 91927 h 235723"/>
                <a:gd name="connsiteX14" fmla="*/ 87010 w 225108"/>
                <a:gd name="connsiteY14" fmla="*/ 73645 h 235723"/>
                <a:gd name="connsiteX15" fmla="*/ 104115 w 225108"/>
                <a:gd name="connsiteY15" fmla="*/ 71546 h 235723"/>
                <a:gd name="connsiteX16" fmla="*/ 108572 w 225108"/>
                <a:gd name="connsiteY16" fmla="*/ 73523 h 235723"/>
                <a:gd name="connsiteX17" fmla="*/ 116754 w 225108"/>
                <a:gd name="connsiteY17" fmla="*/ 49911 h 235723"/>
                <a:gd name="connsiteX18" fmla="*/ 118659 w 225108"/>
                <a:gd name="connsiteY18" fmla="*/ 33536 h 235723"/>
                <a:gd name="connsiteX19" fmla="*/ 138746 w 225108"/>
                <a:gd name="connsiteY19" fmla="*/ 8165 h 235723"/>
                <a:gd name="connsiteX20" fmla="*/ 153501 w 225108"/>
                <a:gd name="connsiteY20" fmla="*/ 1809 h 235723"/>
                <a:gd name="connsiteX21" fmla="*/ 173648 w 225108"/>
                <a:gd name="connsiteY21" fmla="*/ 23873 h 235723"/>
                <a:gd name="connsiteX22" fmla="*/ 184909 w 225108"/>
                <a:gd name="connsiteY22" fmla="*/ 40132 h 235723"/>
                <a:gd name="connsiteX23" fmla="*/ 181618 w 225108"/>
                <a:gd name="connsiteY23" fmla="*/ 46929 h 235723"/>
                <a:gd name="connsiteX24" fmla="*/ 195043 w 225108"/>
                <a:gd name="connsiteY24" fmla="*/ 58560 h 235723"/>
                <a:gd name="connsiteX25" fmla="*/ 211066 w 225108"/>
                <a:gd name="connsiteY25" fmla="*/ 72516 h 235723"/>
                <a:gd name="connsiteX26" fmla="*/ 196980 w 225108"/>
                <a:gd name="connsiteY26" fmla="*/ 97007 h 235723"/>
                <a:gd name="connsiteX27" fmla="*/ 199703 w 225108"/>
                <a:gd name="connsiteY27" fmla="*/ 122830 h 235723"/>
                <a:gd name="connsiteX28" fmla="*/ 202892 w 225108"/>
                <a:gd name="connsiteY28" fmla="*/ 131134 h 235723"/>
                <a:gd name="connsiteX29" fmla="*/ 215026 w 225108"/>
                <a:gd name="connsiteY29" fmla="*/ 130969 h 235723"/>
                <a:gd name="connsiteX30" fmla="*/ 225106 w 225108"/>
                <a:gd name="connsiteY30" fmla="*/ 160950 h 235723"/>
                <a:gd name="connsiteX31" fmla="*/ 214104 w 225108"/>
                <a:gd name="connsiteY31" fmla="*/ 166472 h 235723"/>
                <a:gd name="connsiteX32" fmla="*/ 224191 w 225108"/>
                <a:gd name="connsiteY32" fmla="*/ 179978 h 235723"/>
                <a:gd name="connsiteX33" fmla="*/ 196228 w 225108"/>
                <a:gd name="connsiteY33" fmla="*/ 193059 h 235723"/>
                <a:gd name="connsiteX34" fmla="*/ 183854 w 225108"/>
                <a:gd name="connsiteY34" fmla="*/ 199727 h 235723"/>
                <a:gd name="connsiteX35" fmla="*/ 171947 w 225108"/>
                <a:gd name="connsiteY35" fmla="*/ 198521 h 235723"/>
                <a:gd name="connsiteX36" fmla="*/ 165400 w 225108"/>
                <a:gd name="connsiteY36" fmla="*/ 206209 h 235723"/>
                <a:gd name="connsiteX37" fmla="*/ 145463 w 225108"/>
                <a:gd name="connsiteY37" fmla="*/ 208170 h 235723"/>
                <a:gd name="connsiteX38" fmla="*/ 137439 w 225108"/>
                <a:gd name="connsiteY38" fmla="*/ 208497 h 235723"/>
                <a:gd name="connsiteX39" fmla="*/ 127871 w 225108"/>
                <a:gd name="connsiteY39" fmla="*/ 224648 h 235723"/>
                <a:gd name="connsiteX40" fmla="*/ 120092 w 225108"/>
                <a:gd name="connsiteY40" fmla="*/ 221320 h 235723"/>
                <a:gd name="connsiteX41" fmla="*/ 111631 w 225108"/>
                <a:gd name="connsiteY41" fmla="*/ 208325 h 235723"/>
                <a:gd name="connsiteX42" fmla="*/ 92930 w 225108"/>
                <a:gd name="connsiteY42" fmla="*/ 218322 h 235723"/>
                <a:gd name="connsiteX43" fmla="*/ 93233 w 225108"/>
                <a:gd name="connsiteY43" fmla="*/ 233680 h 235723"/>
                <a:gd name="connsiteX44" fmla="*/ 72682 w 225108"/>
                <a:gd name="connsiteY44" fmla="*/ 235628 h 235723"/>
                <a:gd name="connsiteX45" fmla="*/ 61875 w 225108"/>
                <a:gd name="connsiteY45" fmla="*/ 215279 h 235723"/>
                <a:gd name="connsiteX46" fmla="*/ 55053 w 225108"/>
                <a:gd name="connsiteY46" fmla="*/ 214670 h 235723"/>
                <a:gd name="connsiteX47" fmla="*/ 43873 w 225108"/>
                <a:gd name="connsiteY47" fmla="*/ 220527 h 235723"/>
                <a:gd name="connsiteX48" fmla="*/ 34563 w 225108"/>
                <a:gd name="connsiteY48" fmla="*/ 231569 h 235723"/>
                <a:gd name="connsiteX49" fmla="*/ 22794 w 225108"/>
                <a:gd name="connsiteY49" fmla="*/ 233673 h 235723"/>
                <a:gd name="connsiteX50" fmla="*/ 14090 w 225108"/>
                <a:gd name="connsiteY50" fmla="*/ 230200 h 235723"/>
                <a:gd name="connsiteX51" fmla="*/ 12119 w 225108"/>
                <a:gd name="connsiteY51" fmla="*/ 218527 h 235723"/>
                <a:gd name="connsiteX52" fmla="*/ 13711 w 225108"/>
                <a:gd name="connsiteY52" fmla="*/ 211975 h 235723"/>
                <a:gd name="connsiteX53" fmla="*/ 1167 w 225108"/>
                <a:gd name="connsiteY53" fmla="*/ 203818 h 235723"/>
                <a:gd name="connsiteX54" fmla="*/ 2174 w 225108"/>
                <a:gd name="connsiteY54" fmla="*/ 193814 h 235723"/>
                <a:gd name="connsiteX0" fmla="*/ 2174 w 225108"/>
                <a:gd name="connsiteY0" fmla="*/ 193814 h 235918"/>
                <a:gd name="connsiteX1" fmla="*/ 4504 w 225108"/>
                <a:gd name="connsiteY1" fmla="*/ 182269 h 235918"/>
                <a:gd name="connsiteX2" fmla="*/ 10021 w 225108"/>
                <a:gd name="connsiteY2" fmla="*/ 180088 h 235918"/>
                <a:gd name="connsiteX3" fmla="*/ 3145 w 225108"/>
                <a:gd name="connsiteY3" fmla="*/ 170385 h 235918"/>
                <a:gd name="connsiteX4" fmla="*/ 11933 w 225108"/>
                <a:gd name="connsiteY4" fmla="*/ 166716 h 235918"/>
                <a:gd name="connsiteX5" fmla="*/ 8232 w 225108"/>
                <a:gd name="connsiteY5" fmla="*/ 157503 h 235918"/>
                <a:gd name="connsiteX6" fmla="*/ 14666 w 225108"/>
                <a:gd name="connsiteY6" fmla="*/ 152954 h 235918"/>
                <a:gd name="connsiteX7" fmla="*/ 25662 w 225108"/>
                <a:gd name="connsiteY7" fmla="*/ 151605 h 235918"/>
                <a:gd name="connsiteX8" fmla="*/ 40567 w 225108"/>
                <a:gd name="connsiteY8" fmla="*/ 141284 h 235918"/>
                <a:gd name="connsiteX9" fmla="*/ 57479 w 225108"/>
                <a:gd name="connsiteY9" fmla="*/ 127522 h 235918"/>
                <a:gd name="connsiteX10" fmla="*/ 63298 w 225108"/>
                <a:gd name="connsiteY10" fmla="*/ 128871 h 235918"/>
                <a:gd name="connsiteX11" fmla="*/ 76623 w 225108"/>
                <a:gd name="connsiteY11" fmla="*/ 118038 h 235918"/>
                <a:gd name="connsiteX12" fmla="*/ 87367 w 225108"/>
                <a:gd name="connsiteY12" fmla="*/ 104262 h 235918"/>
                <a:gd name="connsiteX13" fmla="*/ 73701 w 225108"/>
                <a:gd name="connsiteY13" fmla="*/ 91927 h 235918"/>
                <a:gd name="connsiteX14" fmla="*/ 87010 w 225108"/>
                <a:gd name="connsiteY14" fmla="*/ 73645 h 235918"/>
                <a:gd name="connsiteX15" fmla="*/ 104115 w 225108"/>
                <a:gd name="connsiteY15" fmla="*/ 71546 h 235918"/>
                <a:gd name="connsiteX16" fmla="*/ 108572 w 225108"/>
                <a:gd name="connsiteY16" fmla="*/ 73523 h 235918"/>
                <a:gd name="connsiteX17" fmla="*/ 116754 w 225108"/>
                <a:gd name="connsiteY17" fmla="*/ 49911 h 235918"/>
                <a:gd name="connsiteX18" fmla="*/ 118659 w 225108"/>
                <a:gd name="connsiteY18" fmla="*/ 33536 h 235918"/>
                <a:gd name="connsiteX19" fmla="*/ 138746 w 225108"/>
                <a:gd name="connsiteY19" fmla="*/ 8165 h 235918"/>
                <a:gd name="connsiteX20" fmla="*/ 153501 w 225108"/>
                <a:gd name="connsiteY20" fmla="*/ 1809 h 235918"/>
                <a:gd name="connsiteX21" fmla="*/ 173648 w 225108"/>
                <a:gd name="connsiteY21" fmla="*/ 23873 h 235918"/>
                <a:gd name="connsiteX22" fmla="*/ 184909 w 225108"/>
                <a:gd name="connsiteY22" fmla="*/ 40132 h 235918"/>
                <a:gd name="connsiteX23" fmla="*/ 181618 w 225108"/>
                <a:gd name="connsiteY23" fmla="*/ 46929 h 235918"/>
                <a:gd name="connsiteX24" fmla="*/ 195043 w 225108"/>
                <a:gd name="connsiteY24" fmla="*/ 58560 h 235918"/>
                <a:gd name="connsiteX25" fmla="*/ 211066 w 225108"/>
                <a:gd name="connsiteY25" fmla="*/ 72516 h 235918"/>
                <a:gd name="connsiteX26" fmla="*/ 196980 w 225108"/>
                <a:gd name="connsiteY26" fmla="*/ 97007 h 235918"/>
                <a:gd name="connsiteX27" fmla="*/ 199703 w 225108"/>
                <a:gd name="connsiteY27" fmla="*/ 122830 h 235918"/>
                <a:gd name="connsiteX28" fmla="*/ 202892 w 225108"/>
                <a:gd name="connsiteY28" fmla="*/ 131134 h 235918"/>
                <a:gd name="connsiteX29" fmla="*/ 215026 w 225108"/>
                <a:gd name="connsiteY29" fmla="*/ 130969 h 235918"/>
                <a:gd name="connsiteX30" fmla="*/ 225106 w 225108"/>
                <a:gd name="connsiteY30" fmla="*/ 160950 h 235918"/>
                <a:gd name="connsiteX31" fmla="*/ 214104 w 225108"/>
                <a:gd name="connsiteY31" fmla="*/ 166472 h 235918"/>
                <a:gd name="connsiteX32" fmla="*/ 224191 w 225108"/>
                <a:gd name="connsiteY32" fmla="*/ 179978 h 235918"/>
                <a:gd name="connsiteX33" fmla="*/ 196228 w 225108"/>
                <a:gd name="connsiteY33" fmla="*/ 193059 h 235918"/>
                <a:gd name="connsiteX34" fmla="*/ 183854 w 225108"/>
                <a:gd name="connsiteY34" fmla="*/ 199727 h 235918"/>
                <a:gd name="connsiteX35" fmla="*/ 171947 w 225108"/>
                <a:gd name="connsiteY35" fmla="*/ 198521 h 235918"/>
                <a:gd name="connsiteX36" fmla="*/ 165400 w 225108"/>
                <a:gd name="connsiteY36" fmla="*/ 206209 h 235918"/>
                <a:gd name="connsiteX37" fmla="*/ 145463 w 225108"/>
                <a:gd name="connsiteY37" fmla="*/ 208170 h 235918"/>
                <a:gd name="connsiteX38" fmla="*/ 137439 w 225108"/>
                <a:gd name="connsiteY38" fmla="*/ 208497 h 235918"/>
                <a:gd name="connsiteX39" fmla="*/ 127871 w 225108"/>
                <a:gd name="connsiteY39" fmla="*/ 224648 h 235918"/>
                <a:gd name="connsiteX40" fmla="*/ 120092 w 225108"/>
                <a:gd name="connsiteY40" fmla="*/ 221320 h 235918"/>
                <a:gd name="connsiteX41" fmla="*/ 111631 w 225108"/>
                <a:gd name="connsiteY41" fmla="*/ 208325 h 235918"/>
                <a:gd name="connsiteX42" fmla="*/ 92930 w 225108"/>
                <a:gd name="connsiteY42" fmla="*/ 218322 h 235918"/>
                <a:gd name="connsiteX43" fmla="*/ 93233 w 225108"/>
                <a:gd name="connsiteY43" fmla="*/ 233680 h 235918"/>
                <a:gd name="connsiteX44" fmla="*/ 72682 w 225108"/>
                <a:gd name="connsiteY44" fmla="*/ 235628 h 235918"/>
                <a:gd name="connsiteX45" fmla="*/ 64786 w 225108"/>
                <a:gd name="connsiteY45" fmla="*/ 231720 h 235918"/>
                <a:gd name="connsiteX46" fmla="*/ 55053 w 225108"/>
                <a:gd name="connsiteY46" fmla="*/ 214670 h 235918"/>
                <a:gd name="connsiteX47" fmla="*/ 43873 w 225108"/>
                <a:gd name="connsiteY47" fmla="*/ 220527 h 235918"/>
                <a:gd name="connsiteX48" fmla="*/ 34563 w 225108"/>
                <a:gd name="connsiteY48" fmla="*/ 231569 h 235918"/>
                <a:gd name="connsiteX49" fmla="*/ 22794 w 225108"/>
                <a:gd name="connsiteY49" fmla="*/ 233673 h 235918"/>
                <a:gd name="connsiteX50" fmla="*/ 14090 w 225108"/>
                <a:gd name="connsiteY50" fmla="*/ 230200 h 235918"/>
                <a:gd name="connsiteX51" fmla="*/ 12119 w 225108"/>
                <a:gd name="connsiteY51" fmla="*/ 218527 h 235918"/>
                <a:gd name="connsiteX52" fmla="*/ 13711 w 225108"/>
                <a:gd name="connsiteY52" fmla="*/ 211975 h 235918"/>
                <a:gd name="connsiteX53" fmla="*/ 1167 w 225108"/>
                <a:gd name="connsiteY53" fmla="*/ 203818 h 235918"/>
                <a:gd name="connsiteX54" fmla="*/ 2174 w 225108"/>
                <a:gd name="connsiteY54" fmla="*/ 193814 h 235918"/>
                <a:gd name="connsiteX0" fmla="*/ 2174 w 225108"/>
                <a:gd name="connsiteY0" fmla="*/ 193814 h 247597"/>
                <a:gd name="connsiteX1" fmla="*/ 4504 w 225108"/>
                <a:gd name="connsiteY1" fmla="*/ 182269 h 247597"/>
                <a:gd name="connsiteX2" fmla="*/ 10021 w 225108"/>
                <a:gd name="connsiteY2" fmla="*/ 180088 h 247597"/>
                <a:gd name="connsiteX3" fmla="*/ 3145 w 225108"/>
                <a:gd name="connsiteY3" fmla="*/ 170385 h 247597"/>
                <a:gd name="connsiteX4" fmla="*/ 11933 w 225108"/>
                <a:gd name="connsiteY4" fmla="*/ 166716 h 247597"/>
                <a:gd name="connsiteX5" fmla="*/ 8232 w 225108"/>
                <a:gd name="connsiteY5" fmla="*/ 157503 h 247597"/>
                <a:gd name="connsiteX6" fmla="*/ 14666 w 225108"/>
                <a:gd name="connsiteY6" fmla="*/ 152954 h 247597"/>
                <a:gd name="connsiteX7" fmla="*/ 25662 w 225108"/>
                <a:gd name="connsiteY7" fmla="*/ 151605 h 247597"/>
                <a:gd name="connsiteX8" fmla="*/ 40567 w 225108"/>
                <a:gd name="connsiteY8" fmla="*/ 141284 h 247597"/>
                <a:gd name="connsiteX9" fmla="*/ 57479 w 225108"/>
                <a:gd name="connsiteY9" fmla="*/ 127522 h 247597"/>
                <a:gd name="connsiteX10" fmla="*/ 63298 w 225108"/>
                <a:gd name="connsiteY10" fmla="*/ 128871 h 247597"/>
                <a:gd name="connsiteX11" fmla="*/ 76623 w 225108"/>
                <a:gd name="connsiteY11" fmla="*/ 118038 h 247597"/>
                <a:gd name="connsiteX12" fmla="*/ 87367 w 225108"/>
                <a:gd name="connsiteY12" fmla="*/ 104262 h 247597"/>
                <a:gd name="connsiteX13" fmla="*/ 73701 w 225108"/>
                <a:gd name="connsiteY13" fmla="*/ 91927 h 247597"/>
                <a:gd name="connsiteX14" fmla="*/ 87010 w 225108"/>
                <a:gd name="connsiteY14" fmla="*/ 73645 h 247597"/>
                <a:gd name="connsiteX15" fmla="*/ 104115 w 225108"/>
                <a:gd name="connsiteY15" fmla="*/ 71546 h 247597"/>
                <a:gd name="connsiteX16" fmla="*/ 108572 w 225108"/>
                <a:gd name="connsiteY16" fmla="*/ 73523 h 247597"/>
                <a:gd name="connsiteX17" fmla="*/ 116754 w 225108"/>
                <a:gd name="connsiteY17" fmla="*/ 49911 h 247597"/>
                <a:gd name="connsiteX18" fmla="*/ 118659 w 225108"/>
                <a:gd name="connsiteY18" fmla="*/ 33536 h 247597"/>
                <a:gd name="connsiteX19" fmla="*/ 138746 w 225108"/>
                <a:gd name="connsiteY19" fmla="*/ 8165 h 247597"/>
                <a:gd name="connsiteX20" fmla="*/ 153501 w 225108"/>
                <a:gd name="connsiteY20" fmla="*/ 1809 h 247597"/>
                <a:gd name="connsiteX21" fmla="*/ 173648 w 225108"/>
                <a:gd name="connsiteY21" fmla="*/ 23873 h 247597"/>
                <a:gd name="connsiteX22" fmla="*/ 184909 w 225108"/>
                <a:gd name="connsiteY22" fmla="*/ 40132 h 247597"/>
                <a:gd name="connsiteX23" fmla="*/ 181618 w 225108"/>
                <a:gd name="connsiteY23" fmla="*/ 46929 h 247597"/>
                <a:gd name="connsiteX24" fmla="*/ 195043 w 225108"/>
                <a:gd name="connsiteY24" fmla="*/ 58560 h 247597"/>
                <a:gd name="connsiteX25" fmla="*/ 211066 w 225108"/>
                <a:gd name="connsiteY25" fmla="*/ 72516 h 247597"/>
                <a:gd name="connsiteX26" fmla="*/ 196980 w 225108"/>
                <a:gd name="connsiteY26" fmla="*/ 97007 h 247597"/>
                <a:gd name="connsiteX27" fmla="*/ 199703 w 225108"/>
                <a:gd name="connsiteY27" fmla="*/ 122830 h 247597"/>
                <a:gd name="connsiteX28" fmla="*/ 202892 w 225108"/>
                <a:gd name="connsiteY28" fmla="*/ 131134 h 247597"/>
                <a:gd name="connsiteX29" fmla="*/ 215026 w 225108"/>
                <a:gd name="connsiteY29" fmla="*/ 130969 h 247597"/>
                <a:gd name="connsiteX30" fmla="*/ 225106 w 225108"/>
                <a:gd name="connsiteY30" fmla="*/ 160950 h 247597"/>
                <a:gd name="connsiteX31" fmla="*/ 214104 w 225108"/>
                <a:gd name="connsiteY31" fmla="*/ 166472 h 247597"/>
                <a:gd name="connsiteX32" fmla="*/ 224191 w 225108"/>
                <a:gd name="connsiteY32" fmla="*/ 179978 h 247597"/>
                <a:gd name="connsiteX33" fmla="*/ 196228 w 225108"/>
                <a:gd name="connsiteY33" fmla="*/ 193059 h 247597"/>
                <a:gd name="connsiteX34" fmla="*/ 183854 w 225108"/>
                <a:gd name="connsiteY34" fmla="*/ 199727 h 247597"/>
                <a:gd name="connsiteX35" fmla="*/ 171947 w 225108"/>
                <a:gd name="connsiteY35" fmla="*/ 198521 h 247597"/>
                <a:gd name="connsiteX36" fmla="*/ 165400 w 225108"/>
                <a:gd name="connsiteY36" fmla="*/ 206209 h 247597"/>
                <a:gd name="connsiteX37" fmla="*/ 145463 w 225108"/>
                <a:gd name="connsiteY37" fmla="*/ 208170 h 247597"/>
                <a:gd name="connsiteX38" fmla="*/ 137439 w 225108"/>
                <a:gd name="connsiteY38" fmla="*/ 208497 h 247597"/>
                <a:gd name="connsiteX39" fmla="*/ 127871 w 225108"/>
                <a:gd name="connsiteY39" fmla="*/ 224648 h 247597"/>
                <a:gd name="connsiteX40" fmla="*/ 120092 w 225108"/>
                <a:gd name="connsiteY40" fmla="*/ 221320 h 247597"/>
                <a:gd name="connsiteX41" fmla="*/ 111631 w 225108"/>
                <a:gd name="connsiteY41" fmla="*/ 208325 h 247597"/>
                <a:gd name="connsiteX42" fmla="*/ 92930 w 225108"/>
                <a:gd name="connsiteY42" fmla="*/ 218322 h 247597"/>
                <a:gd name="connsiteX43" fmla="*/ 93233 w 225108"/>
                <a:gd name="connsiteY43" fmla="*/ 233680 h 247597"/>
                <a:gd name="connsiteX44" fmla="*/ 72682 w 225108"/>
                <a:gd name="connsiteY44" fmla="*/ 235628 h 247597"/>
                <a:gd name="connsiteX45" fmla="*/ 64786 w 225108"/>
                <a:gd name="connsiteY45" fmla="*/ 231720 h 247597"/>
                <a:gd name="connsiteX46" fmla="*/ 50050 w 225108"/>
                <a:gd name="connsiteY46" fmla="*/ 247054 h 247597"/>
                <a:gd name="connsiteX47" fmla="*/ 43873 w 225108"/>
                <a:gd name="connsiteY47" fmla="*/ 220527 h 247597"/>
                <a:gd name="connsiteX48" fmla="*/ 34563 w 225108"/>
                <a:gd name="connsiteY48" fmla="*/ 231569 h 247597"/>
                <a:gd name="connsiteX49" fmla="*/ 22794 w 225108"/>
                <a:gd name="connsiteY49" fmla="*/ 233673 h 247597"/>
                <a:gd name="connsiteX50" fmla="*/ 14090 w 225108"/>
                <a:gd name="connsiteY50" fmla="*/ 230200 h 247597"/>
                <a:gd name="connsiteX51" fmla="*/ 12119 w 225108"/>
                <a:gd name="connsiteY51" fmla="*/ 218527 h 247597"/>
                <a:gd name="connsiteX52" fmla="*/ 13711 w 225108"/>
                <a:gd name="connsiteY52" fmla="*/ 211975 h 247597"/>
                <a:gd name="connsiteX53" fmla="*/ 1167 w 225108"/>
                <a:gd name="connsiteY53" fmla="*/ 203818 h 247597"/>
                <a:gd name="connsiteX54" fmla="*/ 2174 w 225108"/>
                <a:gd name="connsiteY54" fmla="*/ 193814 h 247597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34563 w 225108"/>
                <a:gd name="connsiteY48" fmla="*/ 231569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14211 w 225108"/>
                <a:gd name="connsiteY49" fmla="*/ 23801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7541 w 230475"/>
                <a:gd name="connsiteY0" fmla="*/ 193814 h 248500"/>
                <a:gd name="connsiteX1" fmla="*/ 9871 w 230475"/>
                <a:gd name="connsiteY1" fmla="*/ 182269 h 248500"/>
                <a:gd name="connsiteX2" fmla="*/ 15388 w 230475"/>
                <a:gd name="connsiteY2" fmla="*/ 180088 h 248500"/>
                <a:gd name="connsiteX3" fmla="*/ 8512 w 230475"/>
                <a:gd name="connsiteY3" fmla="*/ 170385 h 248500"/>
                <a:gd name="connsiteX4" fmla="*/ 17300 w 230475"/>
                <a:gd name="connsiteY4" fmla="*/ 166716 h 248500"/>
                <a:gd name="connsiteX5" fmla="*/ 13599 w 230475"/>
                <a:gd name="connsiteY5" fmla="*/ 157503 h 248500"/>
                <a:gd name="connsiteX6" fmla="*/ 20033 w 230475"/>
                <a:gd name="connsiteY6" fmla="*/ 152954 h 248500"/>
                <a:gd name="connsiteX7" fmla="*/ 31029 w 230475"/>
                <a:gd name="connsiteY7" fmla="*/ 151605 h 248500"/>
                <a:gd name="connsiteX8" fmla="*/ 45934 w 230475"/>
                <a:gd name="connsiteY8" fmla="*/ 141284 h 248500"/>
                <a:gd name="connsiteX9" fmla="*/ 62846 w 230475"/>
                <a:gd name="connsiteY9" fmla="*/ 127522 h 248500"/>
                <a:gd name="connsiteX10" fmla="*/ 68665 w 230475"/>
                <a:gd name="connsiteY10" fmla="*/ 128871 h 248500"/>
                <a:gd name="connsiteX11" fmla="*/ 81990 w 230475"/>
                <a:gd name="connsiteY11" fmla="*/ 118038 h 248500"/>
                <a:gd name="connsiteX12" fmla="*/ 92734 w 230475"/>
                <a:gd name="connsiteY12" fmla="*/ 104262 h 248500"/>
                <a:gd name="connsiteX13" fmla="*/ 79068 w 230475"/>
                <a:gd name="connsiteY13" fmla="*/ 91927 h 248500"/>
                <a:gd name="connsiteX14" fmla="*/ 92377 w 230475"/>
                <a:gd name="connsiteY14" fmla="*/ 73645 h 248500"/>
                <a:gd name="connsiteX15" fmla="*/ 109482 w 230475"/>
                <a:gd name="connsiteY15" fmla="*/ 71546 h 248500"/>
                <a:gd name="connsiteX16" fmla="*/ 113939 w 230475"/>
                <a:gd name="connsiteY16" fmla="*/ 73523 h 248500"/>
                <a:gd name="connsiteX17" fmla="*/ 122121 w 230475"/>
                <a:gd name="connsiteY17" fmla="*/ 49911 h 248500"/>
                <a:gd name="connsiteX18" fmla="*/ 124026 w 230475"/>
                <a:gd name="connsiteY18" fmla="*/ 33536 h 248500"/>
                <a:gd name="connsiteX19" fmla="*/ 144113 w 230475"/>
                <a:gd name="connsiteY19" fmla="*/ 8165 h 248500"/>
                <a:gd name="connsiteX20" fmla="*/ 158868 w 230475"/>
                <a:gd name="connsiteY20" fmla="*/ 1809 h 248500"/>
                <a:gd name="connsiteX21" fmla="*/ 179015 w 230475"/>
                <a:gd name="connsiteY21" fmla="*/ 23873 h 248500"/>
                <a:gd name="connsiteX22" fmla="*/ 190276 w 230475"/>
                <a:gd name="connsiteY22" fmla="*/ 40132 h 248500"/>
                <a:gd name="connsiteX23" fmla="*/ 186985 w 230475"/>
                <a:gd name="connsiteY23" fmla="*/ 46929 h 248500"/>
                <a:gd name="connsiteX24" fmla="*/ 200410 w 230475"/>
                <a:gd name="connsiteY24" fmla="*/ 58560 h 248500"/>
                <a:gd name="connsiteX25" fmla="*/ 216433 w 230475"/>
                <a:gd name="connsiteY25" fmla="*/ 72516 h 248500"/>
                <a:gd name="connsiteX26" fmla="*/ 202347 w 230475"/>
                <a:gd name="connsiteY26" fmla="*/ 97007 h 248500"/>
                <a:gd name="connsiteX27" fmla="*/ 205070 w 230475"/>
                <a:gd name="connsiteY27" fmla="*/ 122830 h 248500"/>
                <a:gd name="connsiteX28" fmla="*/ 208259 w 230475"/>
                <a:gd name="connsiteY28" fmla="*/ 131134 h 248500"/>
                <a:gd name="connsiteX29" fmla="*/ 220393 w 230475"/>
                <a:gd name="connsiteY29" fmla="*/ 130969 h 248500"/>
                <a:gd name="connsiteX30" fmla="*/ 230473 w 230475"/>
                <a:gd name="connsiteY30" fmla="*/ 160950 h 248500"/>
                <a:gd name="connsiteX31" fmla="*/ 219471 w 230475"/>
                <a:gd name="connsiteY31" fmla="*/ 166472 h 248500"/>
                <a:gd name="connsiteX32" fmla="*/ 229558 w 230475"/>
                <a:gd name="connsiteY32" fmla="*/ 179978 h 248500"/>
                <a:gd name="connsiteX33" fmla="*/ 201595 w 230475"/>
                <a:gd name="connsiteY33" fmla="*/ 193059 h 248500"/>
                <a:gd name="connsiteX34" fmla="*/ 189221 w 230475"/>
                <a:gd name="connsiteY34" fmla="*/ 199727 h 248500"/>
                <a:gd name="connsiteX35" fmla="*/ 177314 w 230475"/>
                <a:gd name="connsiteY35" fmla="*/ 198521 h 248500"/>
                <a:gd name="connsiteX36" fmla="*/ 170767 w 230475"/>
                <a:gd name="connsiteY36" fmla="*/ 206209 h 248500"/>
                <a:gd name="connsiteX37" fmla="*/ 150830 w 230475"/>
                <a:gd name="connsiteY37" fmla="*/ 208170 h 248500"/>
                <a:gd name="connsiteX38" fmla="*/ 142806 w 230475"/>
                <a:gd name="connsiteY38" fmla="*/ 208497 h 248500"/>
                <a:gd name="connsiteX39" fmla="*/ 133238 w 230475"/>
                <a:gd name="connsiteY39" fmla="*/ 224648 h 248500"/>
                <a:gd name="connsiteX40" fmla="*/ 125459 w 230475"/>
                <a:gd name="connsiteY40" fmla="*/ 221320 h 248500"/>
                <a:gd name="connsiteX41" fmla="*/ 116998 w 230475"/>
                <a:gd name="connsiteY41" fmla="*/ 208325 h 248500"/>
                <a:gd name="connsiteX42" fmla="*/ 98297 w 230475"/>
                <a:gd name="connsiteY42" fmla="*/ 218322 h 248500"/>
                <a:gd name="connsiteX43" fmla="*/ 98600 w 230475"/>
                <a:gd name="connsiteY43" fmla="*/ 233680 h 248500"/>
                <a:gd name="connsiteX44" fmla="*/ 78049 w 230475"/>
                <a:gd name="connsiteY44" fmla="*/ 235628 h 248500"/>
                <a:gd name="connsiteX45" fmla="*/ 70153 w 230475"/>
                <a:gd name="connsiteY45" fmla="*/ 231720 h 248500"/>
                <a:gd name="connsiteX46" fmla="*/ 55417 w 230475"/>
                <a:gd name="connsiteY46" fmla="*/ 247054 h 248500"/>
                <a:gd name="connsiteX47" fmla="*/ 36460 w 230475"/>
                <a:gd name="connsiteY47" fmla="*/ 244475 h 248500"/>
                <a:gd name="connsiteX48" fmla="*/ 21364 w 230475"/>
                <a:gd name="connsiteY48" fmla="*/ 247567 h 248500"/>
                <a:gd name="connsiteX49" fmla="*/ 19578 w 230475"/>
                <a:gd name="connsiteY49" fmla="*/ 238013 h 248500"/>
                <a:gd name="connsiteX50" fmla="*/ 59 w 230475"/>
                <a:gd name="connsiteY50" fmla="*/ 229346 h 248500"/>
                <a:gd name="connsiteX51" fmla="*/ 17486 w 230475"/>
                <a:gd name="connsiteY51" fmla="*/ 218527 h 248500"/>
                <a:gd name="connsiteX52" fmla="*/ 19078 w 230475"/>
                <a:gd name="connsiteY52" fmla="*/ 211975 h 248500"/>
                <a:gd name="connsiteX53" fmla="*/ 6534 w 230475"/>
                <a:gd name="connsiteY53" fmla="*/ 203818 h 248500"/>
                <a:gd name="connsiteX54" fmla="*/ 7541 w 230475"/>
                <a:gd name="connsiteY54" fmla="*/ 193814 h 248500"/>
                <a:gd name="connsiteX0" fmla="*/ 10602 w 233536"/>
                <a:gd name="connsiteY0" fmla="*/ 193814 h 248500"/>
                <a:gd name="connsiteX1" fmla="*/ 12932 w 233536"/>
                <a:gd name="connsiteY1" fmla="*/ 182269 h 248500"/>
                <a:gd name="connsiteX2" fmla="*/ 18449 w 233536"/>
                <a:gd name="connsiteY2" fmla="*/ 180088 h 248500"/>
                <a:gd name="connsiteX3" fmla="*/ 11573 w 233536"/>
                <a:gd name="connsiteY3" fmla="*/ 170385 h 248500"/>
                <a:gd name="connsiteX4" fmla="*/ 20361 w 233536"/>
                <a:gd name="connsiteY4" fmla="*/ 166716 h 248500"/>
                <a:gd name="connsiteX5" fmla="*/ 16660 w 233536"/>
                <a:gd name="connsiteY5" fmla="*/ 157503 h 248500"/>
                <a:gd name="connsiteX6" fmla="*/ 23094 w 233536"/>
                <a:gd name="connsiteY6" fmla="*/ 152954 h 248500"/>
                <a:gd name="connsiteX7" fmla="*/ 34090 w 233536"/>
                <a:gd name="connsiteY7" fmla="*/ 151605 h 248500"/>
                <a:gd name="connsiteX8" fmla="*/ 48995 w 233536"/>
                <a:gd name="connsiteY8" fmla="*/ 141284 h 248500"/>
                <a:gd name="connsiteX9" fmla="*/ 65907 w 233536"/>
                <a:gd name="connsiteY9" fmla="*/ 127522 h 248500"/>
                <a:gd name="connsiteX10" fmla="*/ 71726 w 233536"/>
                <a:gd name="connsiteY10" fmla="*/ 128871 h 248500"/>
                <a:gd name="connsiteX11" fmla="*/ 85051 w 233536"/>
                <a:gd name="connsiteY11" fmla="*/ 118038 h 248500"/>
                <a:gd name="connsiteX12" fmla="*/ 95795 w 233536"/>
                <a:gd name="connsiteY12" fmla="*/ 104262 h 248500"/>
                <a:gd name="connsiteX13" fmla="*/ 82129 w 233536"/>
                <a:gd name="connsiteY13" fmla="*/ 91927 h 248500"/>
                <a:gd name="connsiteX14" fmla="*/ 95438 w 233536"/>
                <a:gd name="connsiteY14" fmla="*/ 73645 h 248500"/>
                <a:gd name="connsiteX15" fmla="*/ 112543 w 233536"/>
                <a:gd name="connsiteY15" fmla="*/ 71546 h 248500"/>
                <a:gd name="connsiteX16" fmla="*/ 117000 w 233536"/>
                <a:gd name="connsiteY16" fmla="*/ 73523 h 248500"/>
                <a:gd name="connsiteX17" fmla="*/ 125182 w 233536"/>
                <a:gd name="connsiteY17" fmla="*/ 49911 h 248500"/>
                <a:gd name="connsiteX18" fmla="*/ 127087 w 233536"/>
                <a:gd name="connsiteY18" fmla="*/ 33536 h 248500"/>
                <a:gd name="connsiteX19" fmla="*/ 147174 w 233536"/>
                <a:gd name="connsiteY19" fmla="*/ 8165 h 248500"/>
                <a:gd name="connsiteX20" fmla="*/ 161929 w 233536"/>
                <a:gd name="connsiteY20" fmla="*/ 1809 h 248500"/>
                <a:gd name="connsiteX21" fmla="*/ 182076 w 233536"/>
                <a:gd name="connsiteY21" fmla="*/ 23873 h 248500"/>
                <a:gd name="connsiteX22" fmla="*/ 193337 w 233536"/>
                <a:gd name="connsiteY22" fmla="*/ 40132 h 248500"/>
                <a:gd name="connsiteX23" fmla="*/ 190046 w 233536"/>
                <a:gd name="connsiteY23" fmla="*/ 46929 h 248500"/>
                <a:gd name="connsiteX24" fmla="*/ 203471 w 233536"/>
                <a:gd name="connsiteY24" fmla="*/ 58560 h 248500"/>
                <a:gd name="connsiteX25" fmla="*/ 219494 w 233536"/>
                <a:gd name="connsiteY25" fmla="*/ 72516 h 248500"/>
                <a:gd name="connsiteX26" fmla="*/ 205408 w 233536"/>
                <a:gd name="connsiteY26" fmla="*/ 97007 h 248500"/>
                <a:gd name="connsiteX27" fmla="*/ 208131 w 233536"/>
                <a:gd name="connsiteY27" fmla="*/ 122830 h 248500"/>
                <a:gd name="connsiteX28" fmla="*/ 211320 w 233536"/>
                <a:gd name="connsiteY28" fmla="*/ 131134 h 248500"/>
                <a:gd name="connsiteX29" fmla="*/ 223454 w 233536"/>
                <a:gd name="connsiteY29" fmla="*/ 130969 h 248500"/>
                <a:gd name="connsiteX30" fmla="*/ 233534 w 233536"/>
                <a:gd name="connsiteY30" fmla="*/ 160950 h 248500"/>
                <a:gd name="connsiteX31" fmla="*/ 222532 w 233536"/>
                <a:gd name="connsiteY31" fmla="*/ 166472 h 248500"/>
                <a:gd name="connsiteX32" fmla="*/ 232619 w 233536"/>
                <a:gd name="connsiteY32" fmla="*/ 179978 h 248500"/>
                <a:gd name="connsiteX33" fmla="*/ 204656 w 233536"/>
                <a:gd name="connsiteY33" fmla="*/ 193059 h 248500"/>
                <a:gd name="connsiteX34" fmla="*/ 192282 w 233536"/>
                <a:gd name="connsiteY34" fmla="*/ 199727 h 248500"/>
                <a:gd name="connsiteX35" fmla="*/ 180375 w 233536"/>
                <a:gd name="connsiteY35" fmla="*/ 198521 h 248500"/>
                <a:gd name="connsiteX36" fmla="*/ 173828 w 233536"/>
                <a:gd name="connsiteY36" fmla="*/ 206209 h 248500"/>
                <a:gd name="connsiteX37" fmla="*/ 153891 w 233536"/>
                <a:gd name="connsiteY37" fmla="*/ 208170 h 248500"/>
                <a:gd name="connsiteX38" fmla="*/ 145867 w 233536"/>
                <a:gd name="connsiteY38" fmla="*/ 208497 h 248500"/>
                <a:gd name="connsiteX39" fmla="*/ 136299 w 233536"/>
                <a:gd name="connsiteY39" fmla="*/ 224648 h 248500"/>
                <a:gd name="connsiteX40" fmla="*/ 128520 w 233536"/>
                <a:gd name="connsiteY40" fmla="*/ 221320 h 248500"/>
                <a:gd name="connsiteX41" fmla="*/ 120059 w 233536"/>
                <a:gd name="connsiteY41" fmla="*/ 208325 h 248500"/>
                <a:gd name="connsiteX42" fmla="*/ 101358 w 233536"/>
                <a:gd name="connsiteY42" fmla="*/ 218322 h 248500"/>
                <a:gd name="connsiteX43" fmla="*/ 101661 w 233536"/>
                <a:gd name="connsiteY43" fmla="*/ 233680 h 248500"/>
                <a:gd name="connsiteX44" fmla="*/ 81110 w 233536"/>
                <a:gd name="connsiteY44" fmla="*/ 235628 h 248500"/>
                <a:gd name="connsiteX45" fmla="*/ 73214 w 233536"/>
                <a:gd name="connsiteY45" fmla="*/ 231720 h 248500"/>
                <a:gd name="connsiteX46" fmla="*/ 58478 w 233536"/>
                <a:gd name="connsiteY46" fmla="*/ 247054 h 248500"/>
                <a:gd name="connsiteX47" fmla="*/ 39521 w 233536"/>
                <a:gd name="connsiteY47" fmla="*/ 244475 h 248500"/>
                <a:gd name="connsiteX48" fmla="*/ 24425 w 233536"/>
                <a:gd name="connsiteY48" fmla="*/ 247567 h 248500"/>
                <a:gd name="connsiteX49" fmla="*/ 22639 w 233536"/>
                <a:gd name="connsiteY49" fmla="*/ 238013 h 248500"/>
                <a:gd name="connsiteX50" fmla="*/ 3120 w 233536"/>
                <a:gd name="connsiteY50" fmla="*/ 229346 h 248500"/>
                <a:gd name="connsiteX51" fmla="*/ 38 w 233536"/>
                <a:gd name="connsiteY51" fmla="*/ 210558 h 248500"/>
                <a:gd name="connsiteX52" fmla="*/ 22139 w 233536"/>
                <a:gd name="connsiteY52" fmla="*/ 211975 h 248500"/>
                <a:gd name="connsiteX53" fmla="*/ 9595 w 233536"/>
                <a:gd name="connsiteY53" fmla="*/ 203818 h 248500"/>
                <a:gd name="connsiteX54" fmla="*/ 10602 w 233536"/>
                <a:gd name="connsiteY54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9794 w 233735"/>
                <a:gd name="connsiteY52" fmla="*/ 203818 h 248500"/>
                <a:gd name="connsiteX53" fmla="*/ 10801 w 233735"/>
                <a:gd name="connsiteY53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10801 w 233735"/>
                <a:gd name="connsiteY52" fmla="*/ 193814 h 248500"/>
                <a:gd name="connsiteX0" fmla="*/ 579 w 235291"/>
                <a:gd name="connsiteY0" fmla="*/ 193799 h 248500"/>
                <a:gd name="connsiteX1" fmla="*/ 14687 w 235291"/>
                <a:gd name="connsiteY1" fmla="*/ 182269 h 248500"/>
                <a:gd name="connsiteX2" fmla="*/ 20204 w 235291"/>
                <a:gd name="connsiteY2" fmla="*/ 180088 h 248500"/>
                <a:gd name="connsiteX3" fmla="*/ 13328 w 235291"/>
                <a:gd name="connsiteY3" fmla="*/ 170385 h 248500"/>
                <a:gd name="connsiteX4" fmla="*/ 22116 w 235291"/>
                <a:gd name="connsiteY4" fmla="*/ 166716 h 248500"/>
                <a:gd name="connsiteX5" fmla="*/ 18415 w 235291"/>
                <a:gd name="connsiteY5" fmla="*/ 157503 h 248500"/>
                <a:gd name="connsiteX6" fmla="*/ 24849 w 235291"/>
                <a:gd name="connsiteY6" fmla="*/ 152954 h 248500"/>
                <a:gd name="connsiteX7" fmla="*/ 35845 w 235291"/>
                <a:gd name="connsiteY7" fmla="*/ 151605 h 248500"/>
                <a:gd name="connsiteX8" fmla="*/ 50750 w 235291"/>
                <a:gd name="connsiteY8" fmla="*/ 141284 h 248500"/>
                <a:gd name="connsiteX9" fmla="*/ 67662 w 235291"/>
                <a:gd name="connsiteY9" fmla="*/ 127522 h 248500"/>
                <a:gd name="connsiteX10" fmla="*/ 73481 w 235291"/>
                <a:gd name="connsiteY10" fmla="*/ 128871 h 248500"/>
                <a:gd name="connsiteX11" fmla="*/ 86806 w 235291"/>
                <a:gd name="connsiteY11" fmla="*/ 118038 h 248500"/>
                <a:gd name="connsiteX12" fmla="*/ 97550 w 235291"/>
                <a:gd name="connsiteY12" fmla="*/ 104262 h 248500"/>
                <a:gd name="connsiteX13" fmla="*/ 83884 w 235291"/>
                <a:gd name="connsiteY13" fmla="*/ 91927 h 248500"/>
                <a:gd name="connsiteX14" fmla="*/ 97193 w 235291"/>
                <a:gd name="connsiteY14" fmla="*/ 73645 h 248500"/>
                <a:gd name="connsiteX15" fmla="*/ 114298 w 235291"/>
                <a:gd name="connsiteY15" fmla="*/ 71546 h 248500"/>
                <a:gd name="connsiteX16" fmla="*/ 118755 w 235291"/>
                <a:gd name="connsiteY16" fmla="*/ 73523 h 248500"/>
                <a:gd name="connsiteX17" fmla="*/ 126937 w 235291"/>
                <a:gd name="connsiteY17" fmla="*/ 49911 h 248500"/>
                <a:gd name="connsiteX18" fmla="*/ 128842 w 235291"/>
                <a:gd name="connsiteY18" fmla="*/ 33536 h 248500"/>
                <a:gd name="connsiteX19" fmla="*/ 148929 w 235291"/>
                <a:gd name="connsiteY19" fmla="*/ 8165 h 248500"/>
                <a:gd name="connsiteX20" fmla="*/ 163684 w 235291"/>
                <a:gd name="connsiteY20" fmla="*/ 1809 h 248500"/>
                <a:gd name="connsiteX21" fmla="*/ 183831 w 235291"/>
                <a:gd name="connsiteY21" fmla="*/ 23873 h 248500"/>
                <a:gd name="connsiteX22" fmla="*/ 195092 w 235291"/>
                <a:gd name="connsiteY22" fmla="*/ 40132 h 248500"/>
                <a:gd name="connsiteX23" fmla="*/ 191801 w 235291"/>
                <a:gd name="connsiteY23" fmla="*/ 46929 h 248500"/>
                <a:gd name="connsiteX24" fmla="*/ 205226 w 235291"/>
                <a:gd name="connsiteY24" fmla="*/ 58560 h 248500"/>
                <a:gd name="connsiteX25" fmla="*/ 221249 w 235291"/>
                <a:gd name="connsiteY25" fmla="*/ 72516 h 248500"/>
                <a:gd name="connsiteX26" fmla="*/ 207163 w 235291"/>
                <a:gd name="connsiteY26" fmla="*/ 97007 h 248500"/>
                <a:gd name="connsiteX27" fmla="*/ 209886 w 235291"/>
                <a:gd name="connsiteY27" fmla="*/ 122830 h 248500"/>
                <a:gd name="connsiteX28" fmla="*/ 213075 w 235291"/>
                <a:gd name="connsiteY28" fmla="*/ 131134 h 248500"/>
                <a:gd name="connsiteX29" fmla="*/ 225209 w 235291"/>
                <a:gd name="connsiteY29" fmla="*/ 130969 h 248500"/>
                <a:gd name="connsiteX30" fmla="*/ 235289 w 235291"/>
                <a:gd name="connsiteY30" fmla="*/ 160950 h 248500"/>
                <a:gd name="connsiteX31" fmla="*/ 224287 w 235291"/>
                <a:gd name="connsiteY31" fmla="*/ 166472 h 248500"/>
                <a:gd name="connsiteX32" fmla="*/ 234374 w 235291"/>
                <a:gd name="connsiteY32" fmla="*/ 179978 h 248500"/>
                <a:gd name="connsiteX33" fmla="*/ 206411 w 235291"/>
                <a:gd name="connsiteY33" fmla="*/ 193059 h 248500"/>
                <a:gd name="connsiteX34" fmla="*/ 194037 w 235291"/>
                <a:gd name="connsiteY34" fmla="*/ 199727 h 248500"/>
                <a:gd name="connsiteX35" fmla="*/ 182130 w 235291"/>
                <a:gd name="connsiteY35" fmla="*/ 198521 h 248500"/>
                <a:gd name="connsiteX36" fmla="*/ 175583 w 235291"/>
                <a:gd name="connsiteY36" fmla="*/ 206209 h 248500"/>
                <a:gd name="connsiteX37" fmla="*/ 155646 w 235291"/>
                <a:gd name="connsiteY37" fmla="*/ 208170 h 248500"/>
                <a:gd name="connsiteX38" fmla="*/ 147622 w 235291"/>
                <a:gd name="connsiteY38" fmla="*/ 208497 h 248500"/>
                <a:gd name="connsiteX39" fmla="*/ 138054 w 235291"/>
                <a:gd name="connsiteY39" fmla="*/ 224648 h 248500"/>
                <a:gd name="connsiteX40" fmla="*/ 130275 w 235291"/>
                <a:gd name="connsiteY40" fmla="*/ 221320 h 248500"/>
                <a:gd name="connsiteX41" fmla="*/ 121814 w 235291"/>
                <a:gd name="connsiteY41" fmla="*/ 208325 h 248500"/>
                <a:gd name="connsiteX42" fmla="*/ 103113 w 235291"/>
                <a:gd name="connsiteY42" fmla="*/ 218322 h 248500"/>
                <a:gd name="connsiteX43" fmla="*/ 103416 w 235291"/>
                <a:gd name="connsiteY43" fmla="*/ 233680 h 248500"/>
                <a:gd name="connsiteX44" fmla="*/ 82865 w 235291"/>
                <a:gd name="connsiteY44" fmla="*/ 235628 h 248500"/>
                <a:gd name="connsiteX45" fmla="*/ 74969 w 235291"/>
                <a:gd name="connsiteY45" fmla="*/ 231720 h 248500"/>
                <a:gd name="connsiteX46" fmla="*/ 60233 w 235291"/>
                <a:gd name="connsiteY46" fmla="*/ 247054 h 248500"/>
                <a:gd name="connsiteX47" fmla="*/ 41276 w 235291"/>
                <a:gd name="connsiteY47" fmla="*/ 244475 h 248500"/>
                <a:gd name="connsiteX48" fmla="*/ 26180 w 235291"/>
                <a:gd name="connsiteY48" fmla="*/ 247567 h 248500"/>
                <a:gd name="connsiteX49" fmla="*/ 24394 w 235291"/>
                <a:gd name="connsiteY49" fmla="*/ 238013 h 248500"/>
                <a:gd name="connsiteX50" fmla="*/ 4875 w 235291"/>
                <a:gd name="connsiteY50" fmla="*/ 229346 h 248500"/>
                <a:gd name="connsiteX51" fmla="*/ 1793 w 235291"/>
                <a:gd name="connsiteY51" fmla="*/ 210558 h 248500"/>
                <a:gd name="connsiteX52" fmla="*/ 579 w 235291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37105 w 252192"/>
                <a:gd name="connsiteY2" fmla="*/ 180088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84563 w 252192"/>
                <a:gd name="connsiteY8" fmla="*/ 127522 h 248500"/>
                <a:gd name="connsiteX9" fmla="*/ 90382 w 252192"/>
                <a:gd name="connsiteY9" fmla="*/ 128871 h 248500"/>
                <a:gd name="connsiteX10" fmla="*/ 103707 w 252192"/>
                <a:gd name="connsiteY10" fmla="*/ 118038 h 248500"/>
                <a:gd name="connsiteX11" fmla="*/ 114451 w 252192"/>
                <a:gd name="connsiteY11" fmla="*/ 104262 h 248500"/>
                <a:gd name="connsiteX12" fmla="*/ 100785 w 252192"/>
                <a:gd name="connsiteY12" fmla="*/ 91927 h 248500"/>
                <a:gd name="connsiteX13" fmla="*/ 114094 w 252192"/>
                <a:gd name="connsiteY13" fmla="*/ 73645 h 248500"/>
                <a:gd name="connsiteX14" fmla="*/ 131199 w 252192"/>
                <a:gd name="connsiteY14" fmla="*/ 71546 h 248500"/>
                <a:gd name="connsiteX15" fmla="*/ 135656 w 252192"/>
                <a:gd name="connsiteY15" fmla="*/ 73523 h 248500"/>
                <a:gd name="connsiteX16" fmla="*/ 143838 w 252192"/>
                <a:gd name="connsiteY16" fmla="*/ 49911 h 248500"/>
                <a:gd name="connsiteX17" fmla="*/ 145743 w 252192"/>
                <a:gd name="connsiteY17" fmla="*/ 33536 h 248500"/>
                <a:gd name="connsiteX18" fmla="*/ 165830 w 252192"/>
                <a:gd name="connsiteY18" fmla="*/ 8165 h 248500"/>
                <a:gd name="connsiteX19" fmla="*/ 180585 w 252192"/>
                <a:gd name="connsiteY19" fmla="*/ 1809 h 248500"/>
                <a:gd name="connsiteX20" fmla="*/ 200732 w 252192"/>
                <a:gd name="connsiteY20" fmla="*/ 23873 h 248500"/>
                <a:gd name="connsiteX21" fmla="*/ 211993 w 252192"/>
                <a:gd name="connsiteY21" fmla="*/ 40132 h 248500"/>
                <a:gd name="connsiteX22" fmla="*/ 208702 w 252192"/>
                <a:gd name="connsiteY22" fmla="*/ 46929 h 248500"/>
                <a:gd name="connsiteX23" fmla="*/ 222127 w 252192"/>
                <a:gd name="connsiteY23" fmla="*/ 58560 h 248500"/>
                <a:gd name="connsiteX24" fmla="*/ 238150 w 252192"/>
                <a:gd name="connsiteY24" fmla="*/ 72516 h 248500"/>
                <a:gd name="connsiteX25" fmla="*/ 224064 w 252192"/>
                <a:gd name="connsiteY25" fmla="*/ 97007 h 248500"/>
                <a:gd name="connsiteX26" fmla="*/ 226787 w 252192"/>
                <a:gd name="connsiteY26" fmla="*/ 122830 h 248500"/>
                <a:gd name="connsiteX27" fmla="*/ 229976 w 252192"/>
                <a:gd name="connsiteY27" fmla="*/ 131134 h 248500"/>
                <a:gd name="connsiteX28" fmla="*/ 242110 w 252192"/>
                <a:gd name="connsiteY28" fmla="*/ 130969 h 248500"/>
                <a:gd name="connsiteX29" fmla="*/ 252190 w 252192"/>
                <a:gd name="connsiteY29" fmla="*/ 160950 h 248500"/>
                <a:gd name="connsiteX30" fmla="*/ 241188 w 252192"/>
                <a:gd name="connsiteY30" fmla="*/ 166472 h 248500"/>
                <a:gd name="connsiteX31" fmla="*/ 251275 w 252192"/>
                <a:gd name="connsiteY31" fmla="*/ 179978 h 248500"/>
                <a:gd name="connsiteX32" fmla="*/ 223312 w 252192"/>
                <a:gd name="connsiteY32" fmla="*/ 193059 h 248500"/>
                <a:gd name="connsiteX33" fmla="*/ 210938 w 252192"/>
                <a:gd name="connsiteY33" fmla="*/ 199727 h 248500"/>
                <a:gd name="connsiteX34" fmla="*/ 199031 w 252192"/>
                <a:gd name="connsiteY34" fmla="*/ 198521 h 248500"/>
                <a:gd name="connsiteX35" fmla="*/ 192484 w 252192"/>
                <a:gd name="connsiteY35" fmla="*/ 206209 h 248500"/>
                <a:gd name="connsiteX36" fmla="*/ 172547 w 252192"/>
                <a:gd name="connsiteY36" fmla="*/ 208170 h 248500"/>
                <a:gd name="connsiteX37" fmla="*/ 164523 w 252192"/>
                <a:gd name="connsiteY37" fmla="*/ 208497 h 248500"/>
                <a:gd name="connsiteX38" fmla="*/ 154955 w 252192"/>
                <a:gd name="connsiteY38" fmla="*/ 224648 h 248500"/>
                <a:gd name="connsiteX39" fmla="*/ 147176 w 252192"/>
                <a:gd name="connsiteY39" fmla="*/ 221320 h 248500"/>
                <a:gd name="connsiteX40" fmla="*/ 138715 w 252192"/>
                <a:gd name="connsiteY40" fmla="*/ 208325 h 248500"/>
                <a:gd name="connsiteX41" fmla="*/ 120014 w 252192"/>
                <a:gd name="connsiteY41" fmla="*/ 218322 h 248500"/>
                <a:gd name="connsiteX42" fmla="*/ 120317 w 252192"/>
                <a:gd name="connsiteY42" fmla="*/ 233680 h 248500"/>
                <a:gd name="connsiteX43" fmla="*/ 99766 w 252192"/>
                <a:gd name="connsiteY43" fmla="*/ 235628 h 248500"/>
                <a:gd name="connsiteX44" fmla="*/ 91870 w 252192"/>
                <a:gd name="connsiteY44" fmla="*/ 231720 h 248500"/>
                <a:gd name="connsiteX45" fmla="*/ 77134 w 252192"/>
                <a:gd name="connsiteY45" fmla="*/ 247054 h 248500"/>
                <a:gd name="connsiteX46" fmla="*/ 58177 w 252192"/>
                <a:gd name="connsiteY46" fmla="*/ 244475 h 248500"/>
                <a:gd name="connsiteX47" fmla="*/ 43081 w 252192"/>
                <a:gd name="connsiteY47" fmla="*/ 247567 h 248500"/>
                <a:gd name="connsiteX48" fmla="*/ 41295 w 252192"/>
                <a:gd name="connsiteY48" fmla="*/ 238013 h 248500"/>
                <a:gd name="connsiteX49" fmla="*/ 21776 w 252192"/>
                <a:gd name="connsiteY49" fmla="*/ 229346 h 248500"/>
                <a:gd name="connsiteX50" fmla="*/ 18694 w 252192"/>
                <a:gd name="connsiteY50" fmla="*/ 210558 h 248500"/>
                <a:gd name="connsiteX51" fmla="*/ 17480 w 252192"/>
                <a:gd name="connsiteY51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0382 w 252192"/>
                <a:gd name="connsiteY8" fmla="*/ 128871 h 248500"/>
                <a:gd name="connsiteX9" fmla="*/ 103707 w 252192"/>
                <a:gd name="connsiteY9" fmla="*/ 118038 h 248500"/>
                <a:gd name="connsiteX10" fmla="*/ 114451 w 252192"/>
                <a:gd name="connsiteY10" fmla="*/ 104262 h 248500"/>
                <a:gd name="connsiteX11" fmla="*/ 100785 w 252192"/>
                <a:gd name="connsiteY11" fmla="*/ 91927 h 248500"/>
                <a:gd name="connsiteX12" fmla="*/ 114094 w 252192"/>
                <a:gd name="connsiteY12" fmla="*/ 73645 h 248500"/>
                <a:gd name="connsiteX13" fmla="*/ 131199 w 252192"/>
                <a:gd name="connsiteY13" fmla="*/ 71546 h 248500"/>
                <a:gd name="connsiteX14" fmla="*/ 135656 w 252192"/>
                <a:gd name="connsiteY14" fmla="*/ 73523 h 248500"/>
                <a:gd name="connsiteX15" fmla="*/ 143838 w 252192"/>
                <a:gd name="connsiteY15" fmla="*/ 49911 h 248500"/>
                <a:gd name="connsiteX16" fmla="*/ 145743 w 252192"/>
                <a:gd name="connsiteY16" fmla="*/ 33536 h 248500"/>
                <a:gd name="connsiteX17" fmla="*/ 165830 w 252192"/>
                <a:gd name="connsiteY17" fmla="*/ 8165 h 248500"/>
                <a:gd name="connsiteX18" fmla="*/ 180585 w 252192"/>
                <a:gd name="connsiteY18" fmla="*/ 1809 h 248500"/>
                <a:gd name="connsiteX19" fmla="*/ 200732 w 252192"/>
                <a:gd name="connsiteY19" fmla="*/ 23873 h 248500"/>
                <a:gd name="connsiteX20" fmla="*/ 211993 w 252192"/>
                <a:gd name="connsiteY20" fmla="*/ 40132 h 248500"/>
                <a:gd name="connsiteX21" fmla="*/ 208702 w 252192"/>
                <a:gd name="connsiteY21" fmla="*/ 46929 h 248500"/>
                <a:gd name="connsiteX22" fmla="*/ 222127 w 252192"/>
                <a:gd name="connsiteY22" fmla="*/ 58560 h 248500"/>
                <a:gd name="connsiteX23" fmla="*/ 238150 w 252192"/>
                <a:gd name="connsiteY23" fmla="*/ 72516 h 248500"/>
                <a:gd name="connsiteX24" fmla="*/ 224064 w 252192"/>
                <a:gd name="connsiteY24" fmla="*/ 97007 h 248500"/>
                <a:gd name="connsiteX25" fmla="*/ 226787 w 252192"/>
                <a:gd name="connsiteY25" fmla="*/ 122830 h 248500"/>
                <a:gd name="connsiteX26" fmla="*/ 229976 w 252192"/>
                <a:gd name="connsiteY26" fmla="*/ 131134 h 248500"/>
                <a:gd name="connsiteX27" fmla="*/ 242110 w 252192"/>
                <a:gd name="connsiteY27" fmla="*/ 130969 h 248500"/>
                <a:gd name="connsiteX28" fmla="*/ 252190 w 252192"/>
                <a:gd name="connsiteY28" fmla="*/ 160950 h 248500"/>
                <a:gd name="connsiteX29" fmla="*/ 241188 w 252192"/>
                <a:gd name="connsiteY29" fmla="*/ 166472 h 248500"/>
                <a:gd name="connsiteX30" fmla="*/ 251275 w 252192"/>
                <a:gd name="connsiteY30" fmla="*/ 179978 h 248500"/>
                <a:gd name="connsiteX31" fmla="*/ 223312 w 252192"/>
                <a:gd name="connsiteY31" fmla="*/ 193059 h 248500"/>
                <a:gd name="connsiteX32" fmla="*/ 210938 w 252192"/>
                <a:gd name="connsiteY32" fmla="*/ 199727 h 248500"/>
                <a:gd name="connsiteX33" fmla="*/ 199031 w 252192"/>
                <a:gd name="connsiteY33" fmla="*/ 198521 h 248500"/>
                <a:gd name="connsiteX34" fmla="*/ 192484 w 252192"/>
                <a:gd name="connsiteY34" fmla="*/ 206209 h 248500"/>
                <a:gd name="connsiteX35" fmla="*/ 172547 w 252192"/>
                <a:gd name="connsiteY35" fmla="*/ 208170 h 248500"/>
                <a:gd name="connsiteX36" fmla="*/ 164523 w 252192"/>
                <a:gd name="connsiteY36" fmla="*/ 208497 h 248500"/>
                <a:gd name="connsiteX37" fmla="*/ 154955 w 252192"/>
                <a:gd name="connsiteY37" fmla="*/ 224648 h 248500"/>
                <a:gd name="connsiteX38" fmla="*/ 147176 w 252192"/>
                <a:gd name="connsiteY38" fmla="*/ 221320 h 248500"/>
                <a:gd name="connsiteX39" fmla="*/ 138715 w 252192"/>
                <a:gd name="connsiteY39" fmla="*/ 208325 h 248500"/>
                <a:gd name="connsiteX40" fmla="*/ 120014 w 252192"/>
                <a:gd name="connsiteY40" fmla="*/ 218322 h 248500"/>
                <a:gd name="connsiteX41" fmla="*/ 120317 w 252192"/>
                <a:gd name="connsiteY41" fmla="*/ 233680 h 248500"/>
                <a:gd name="connsiteX42" fmla="*/ 99766 w 252192"/>
                <a:gd name="connsiteY42" fmla="*/ 235628 h 248500"/>
                <a:gd name="connsiteX43" fmla="*/ 91870 w 252192"/>
                <a:gd name="connsiteY43" fmla="*/ 231720 h 248500"/>
                <a:gd name="connsiteX44" fmla="*/ 77134 w 252192"/>
                <a:gd name="connsiteY44" fmla="*/ 247054 h 248500"/>
                <a:gd name="connsiteX45" fmla="*/ 58177 w 252192"/>
                <a:gd name="connsiteY45" fmla="*/ 244475 h 248500"/>
                <a:gd name="connsiteX46" fmla="*/ 43081 w 252192"/>
                <a:gd name="connsiteY46" fmla="*/ 247567 h 248500"/>
                <a:gd name="connsiteX47" fmla="*/ 41295 w 252192"/>
                <a:gd name="connsiteY47" fmla="*/ 238013 h 248500"/>
                <a:gd name="connsiteX48" fmla="*/ 21776 w 252192"/>
                <a:gd name="connsiteY48" fmla="*/ 229346 h 248500"/>
                <a:gd name="connsiteX49" fmla="*/ 18694 w 252192"/>
                <a:gd name="connsiteY49" fmla="*/ 210558 h 248500"/>
                <a:gd name="connsiteX50" fmla="*/ 17480 w 252192"/>
                <a:gd name="connsiteY50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103707 w 252192"/>
                <a:gd name="connsiteY8" fmla="*/ 118038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43838 w 252192"/>
                <a:gd name="connsiteY13" fmla="*/ 49911 h 248500"/>
                <a:gd name="connsiteX14" fmla="*/ 145743 w 252192"/>
                <a:gd name="connsiteY14" fmla="*/ 33536 h 248500"/>
                <a:gd name="connsiteX15" fmla="*/ 165830 w 252192"/>
                <a:gd name="connsiteY15" fmla="*/ 8165 h 248500"/>
                <a:gd name="connsiteX16" fmla="*/ 180585 w 252192"/>
                <a:gd name="connsiteY16" fmla="*/ 1809 h 248500"/>
                <a:gd name="connsiteX17" fmla="*/ 200732 w 252192"/>
                <a:gd name="connsiteY17" fmla="*/ 23873 h 248500"/>
                <a:gd name="connsiteX18" fmla="*/ 211993 w 252192"/>
                <a:gd name="connsiteY18" fmla="*/ 40132 h 248500"/>
                <a:gd name="connsiteX19" fmla="*/ 208702 w 252192"/>
                <a:gd name="connsiteY19" fmla="*/ 46929 h 248500"/>
                <a:gd name="connsiteX20" fmla="*/ 222127 w 252192"/>
                <a:gd name="connsiteY20" fmla="*/ 58560 h 248500"/>
                <a:gd name="connsiteX21" fmla="*/ 238150 w 252192"/>
                <a:gd name="connsiteY21" fmla="*/ 72516 h 248500"/>
                <a:gd name="connsiteX22" fmla="*/ 224064 w 252192"/>
                <a:gd name="connsiteY22" fmla="*/ 97007 h 248500"/>
                <a:gd name="connsiteX23" fmla="*/ 226787 w 252192"/>
                <a:gd name="connsiteY23" fmla="*/ 122830 h 248500"/>
                <a:gd name="connsiteX24" fmla="*/ 229976 w 252192"/>
                <a:gd name="connsiteY24" fmla="*/ 131134 h 248500"/>
                <a:gd name="connsiteX25" fmla="*/ 242110 w 252192"/>
                <a:gd name="connsiteY25" fmla="*/ 130969 h 248500"/>
                <a:gd name="connsiteX26" fmla="*/ 252190 w 252192"/>
                <a:gd name="connsiteY26" fmla="*/ 160950 h 248500"/>
                <a:gd name="connsiteX27" fmla="*/ 241188 w 252192"/>
                <a:gd name="connsiteY27" fmla="*/ 166472 h 248500"/>
                <a:gd name="connsiteX28" fmla="*/ 251275 w 252192"/>
                <a:gd name="connsiteY28" fmla="*/ 179978 h 248500"/>
                <a:gd name="connsiteX29" fmla="*/ 223312 w 252192"/>
                <a:gd name="connsiteY29" fmla="*/ 193059 h 248500"/>
                <a:gd name="connsiteX30" fmla="*/ 210938 w 252192"/>
                <a:gd name="connsiteY30" fmla="*/ 199727 h 248500"/>
                <a:gd name="connsiteX31" fmla="*/ 199031 w 252192"/>
                <a:gd name="connsiteY31" fmla="*/ 198521 h 248500"/>
                <a:gd name="connsiteX32" fmla="*/ 192484 w 252192"/>
                <a:gd name="connsiteY32" fmla="*/ 206209 h 248500"/>
                <a:gd name="connsiteX33" fmla="*/ 172547 w 252192"/>
                <a:gd name="connsiteY33" fmla="*/ 208170 h 248500"/>
                <a:gd name="connsiteX34" fmla="*/ 164523 w 252192"/>
                <a:gd name="connsiteY34" fmla="*/ 208497 h 248500"/>
                <a:gd name="connsiteX35" fmla="*/ 154955 w 252192"/>
                <a:gd name="connsiteY35" fmla="*/ 224648 h 248500"/>
                <a:gd name="connsiteX36" fmla="*/ 147176 w 252192"/>
                <a:gd name="connsiteY36" fmla="*/ 221320 h 248500"/>
                <a:gd name="connsiteX37" fmla="*/ 138715 w 252192"/>
                <a:gd name="connsiteY37" fmla="*/ 208325 h 248500"/>
                <a:gd name="connsiteX38" fmla="*/ 120014 w 252192"/>
                <a:gd name="connsiteY38" fmla="*/ 218322 h 248500"/>
                <a:gd name="connsiteX39" fmla="*/ 120317 w 252192"/>
                <a:gd name="connsiteY39" fmla="*/ 233680 h 248500"/>
                <a:gd name="connsiteX40" fmla="*/ 99766 w 252192"/>
                <a:gd name="connsiteY40" fmla="*/ 235628 h 248500"/>
                <a:gd name="connsiteX41" fmla="*/ 91870 w 252192"/>
                <a:gd name="connsiteY41" fmla="*/ 231720 h 248500"/>
                <a:gd name="connsiteX42" fmla="*/ 77134 w 252192"/>
                <a:gd name="connsiteY42" fmla="*/ 247054 h 248500"/>
                <a:gd name="connsiteX43" fmla="*/ 58177 w 252192"/>
                <a:gd name="connsiteY43" fmla="*/ 244475 h 248500"/>
                <a:gd name="connsiteX44" fmla="*/ 43081 w 252192"/>
                <a:gd name="connsiteY44" fmla="*/ 247567 h 248500"/>
                <a:gd name="connsiteX45" fmla="*/ 41295 w 252192"/>
                <a:gd name="connsiteY45" fmla="*/ 238013 h 248500"/>
                <a:gd name="connsiteX46" fmla="*/ 21776 w 252192"/>
                <a:gd name="connsiteY46" fmla="*/ 229346 h 248500"/>
                <a:gd name="connsiteX47" fmla="*/ 18694 w 252192"/>
                <a:gd name="connsiteY47" fmla="*/ 210558 h 248500"/>
                <a:gd name="connsiteX48" fmla="*/ 17480 w 252192"/>
                <a:gd name="connsiteY48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00732 w 252192"/>
                <a:gd name="connsiteY16" fmla="*/ 23873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32008 w 252192"/>
                <a:gd name="connsiteY16" fmla="*/ 31000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7171 h 251872"/>
                <a:gd name="connsiteX1" fmla="*/ 486 w 252192"/>
                <a:gd name="connsiteY1" fmla="*/ 190918 h 251872"/>
                <a:gd name="connsiteX2" fmla="*/ 9758 w 252192"/>
                <a:gd name="connsiteY2" fmla="*/ 173617 h 251872"/>
                <a:gd name="connsiteX3" fmla="*/ 15270 w 252192"/>
                <a:gd name="connsiteY3" fmla="*/ 162342 h 251872"/>
                <a:gd name="connsiteX4" fmla="*/ 21998 w 252192"/>
                <a:gd name="connsiteY4" fmla="*/ 149692 h 251872"/>
                <a:gd name="connsiteX5" fmla="*/ 39272 w 252192"/>
                <a:gd name="connsiteY5" fmla="*/ 132219 h 251872"/>
                <a:gd name="connsiteX6" fmla="*/ 59303 w 252192"/>
                <a:gd name="connsiteY6" fmla="*/ 127619 h 251872"/>
                <a:gd name="connsiteX7" fmla="*/ 80976 w 252192"/>
                <a:gd name="connsiteY7" fmla="*/ 114474 h 251872"/>
                <a:gd name="connsiteX8" fmla="*/ 92567 w 252192"/>
                <a:gd name="connsiteY8" fmla="*/ 105718 h 251872"/>
                <a:gd name="connsiteX9" fmla="*/ 94310 w 252192"/>
                <a:gd name="connsiteY9" fmla="*/ 89030 h 251872"/>
                <a:gd name="connsiteX10" fmla="*/ 91562 w 252192"/>
                <a:gd name="connsiteY10" fmla="*/ 73946 h 251872"/>
                <a:gd name="connsiteX11" fmla="*/ 115213 w 252192"/>
                <a:gd name="connsiteY11" fmla="*/ 38067 h 251872"/>
                <a:gd name="connsiteX12" fmla="*/ 143838 w 252192"/>
                <a:gd name="connsiteY12" fmla="*/ 53283 h 251872"/>
                <a:gd name="connsiteX13" fmla="*/ 145743 w 252192"/>
                <a:gd name="connsiteY13" fmla="*/ 36908 h 251872"/>
                <a:gd name="connsiteX14" fmla="*/ 144483 w 252192"/>
                <a:gd name="connsiteY14" fmla="*/ 2882 h 251872"/>
                <a:gd name="connsiteX15" fmla="*/ 180585 w 252192"/>
                <a:gd name="connsiteY15" fmla="*/ 5181 h 251872"/>
                <a:gd name="connsiteX16" fmla="*/ 232008 w 252192"/>
                <a:gd name="connsiteY16" fmla="*/ 34372 h 251872"/>
                <a:gd name="connsiteX17" fmla="*/ 211993 w 252192"/>
                <a:gd name="connsiteY17" fmla="*/ 43504 h 251872"/>
                <a:gd name="connsiteX18" fmla="*/ 208702 w 252192"/>
                <a:gd name="connsiteY18" fmla="*/ 50301 h 251872"/>
                <a:gd name="connsiteX19" fmla="*/ 222127 w 252192"/>
                <a:gd name="connsiteY19" fmla="*/ 61932 h 251872"/>
                <a:gd name="connsiteX20" fmla="*/ 238150 w 252192"/>
                <a:gd name="connsiteY20" fmla="*/ 75888 h 251872"/>
                <a:gd name="connsiteX21" fmla="*/ 224064 w 252192"/>
                <a:gd name="connsiteY21" fmla="*/ 100379 h 251872"/>
                <a:gd name="connsiteX22" fmla="*/ 226787 w 252192"/>
                <a:gd name="connsiteY22" fmla="*/ 126202 h 251872"/>
                <a:gd name="connsiteX23" fmla="*/ 229976 w 252192"/>
                <a:gd name="connsiteY23" fmla="*/ 134506 h 251872"/>
                <a:gd name="connsiteX24" fmla="*/ 242110 w 252192"/>
                <a:gd name="connsiteY24" fmla="*/ 134341 h 251872"/>
                <a:gd name="connsiteX25" fmla="*/ 252190 w 252192"/>
                <a:gd name="connsiteY25" fmla="*/ 164322 h 251872"/>
                <a:gd name="connsiteX26" fmla="*/ 241188 w 252192"/>
                <a:gd name="connsiteY26" fmla="*/ 169844 h 251872"/>
                <a:gd name="connsiteX27" fmla="*/ 251275 w 252192"/>
                <a:gd name="connsiteY27" fmla="*/ 183350 h 251872"/>
                <a:gd name="connsiteX28" fmla="*/ 223312 w 252192"/>
                <a:gd name="connsiteY28" fmla="*/ 196431 h 251872"/>
                <a:gd name="connsiteX29" fmla="*/ 210938 w 252192"/>
                <a:gd name="connsiteY29" fmla="*/ 203099 h 251872"/>
                <a:gd name="connsiteX30" fmla="*/ 199031 w 252192"/>
                <a:gd name="connsiteY30" fmla="*/ 201893 h 251872"/>
                <a:gd name="connsiteX31" fmla="*/ 192484 w 252192"/>
                <a:gd name="connsiteY31" fmla="*/ 209581 h 251872"/>
                <a:gd name="connsiteX32" fmla="*/ 172547 w 252192"/>
                <a:gd name="connsiteY32" fmla="*/ 211542 h 251872"/>
                <a:gd name="connsiteX33" fmla="*/ 164523 w 252192"/>
                <a:gd name="connsiteY33" fmla="*/ 211869 h 251872"/>
                <a:gd name="connsiteX34" fmla="*/ 154955 w 252192"/>
                <a:gd name="connsiteY34" fmla="*/ 228020 h 251872"/>
                <a:gd name="connsiteX35" fmla="*/ 147176 w 252192"/>
                <a:gd name="connsiteY35" fmla="*/ 224692 h 251872"/>
                <a:gd name="connsiteX36" fmla="*/ 138715 w 252192"/>
                <a:gd name="connsiteY36" fmla="*/ 211697 h 251872"/>
                <a:gd name="connsiteX37" fmla="*/ 120014 w 252192"/>
                <a:gd name="connsiteY37" fmla="*/ 221694 h 251872"/>
                <a:gd name="connsiteX38" fmla="*/ 120317 w 252192"/>
                <a:gd name="connsiteY38" fmla="*/ 237052 h 251872"/>
                <a:gd name="connsiteX39" fmla="*/ 99766 w 252192"/>
                <a:gd name="connsiteY39" fmla="*/ 239000 h 251872"/>
                <a:gd name="connsiteX40" fmla="*/ 91870 w 252192"/>
                <a:gd name="connsiteY40" fmla="*/ 235092 h 251872"/>
                <a:gd name="connsiteX41" fmla="*/ 77134 w 252192"/>
                <a:gd name="connsiteY41" fmla="*/ 250426 h 251872"/>
                <a:gd name="connsiteX42" fmla="*/ 58177 w 252192"/>
                <a:gd name="connsiteY42" fmla="*/ 247847 h 251872"/>
                <a:gd name="connsiteX43" fmla="*/ 43081 w 252192"/>
                <a:gd name="connsiteY43" fmla="*/ 250939 h 251872"/>
                <a:gd name="connsiteX44" fmla="*/ 41295 w 252192"/>
                <a:gd name="connsiteY44" fmla="*/ 241385 h 251872"/>
                <a:gd name="connsiteX45" fmla="*/ 21776 w 252192"/>
                <a:gd name="connsiteY45" fmla="*/ 232718 h 251872"/>
                <a:gd name="connsiteX46" fmla="*/ 18694 w 252192"/>
                <a:gd name="connsiteY46" fmla="*/ 213930 h 251872"/>
                <a:gd name="connsiteX47" fmla="*/ 17480 w 252192"/>
                <a:gd name="connsiteY47" fmla="*/ 197171 h 251872"/>
                <a:gd name="connsiteX0" fmla="*/ 17480 w 252192"/>
                <a:gd name="connsiteY0" fmla="*/ 196959 h 251660"/>
                <a:gd name="connsiteX1" fmla="*/ 486 w 252192"/>
                <a:gd name="connsiteY1" fmla="*/ 190706 h 251660"/>
                <a:gd name="connsiteX2" fmla="*/ 9758 w 252192"/>
                <a:gd name="connsiteY2" fmla="*/ 173405 h 251660"/>
                <a:gd name="connsiteX3" fmla="*/ 15270 w 252192"/>
                <a:gd name="connsiteY3" fmla="*/ 162130 h 251660"/>
                <a:gd name="connsiteX4" fmla="*/ 21998 w 252192"/>
                <a:gd name="connsiteY4" fmla="*/ 149480 h 251660"/>
                <a:gd name="connsiteX5" fmla="*/ 39272 w 252192"/>
                <a:gd name="connsiteY5" fmla="*/ 132007 h 251660"/>
                <a:gd name="connsiteX6" fmla="*/ 59303 w 252192"/>
                <a:gd name="connsiteY6" fmla="*/ 127407 h 251660"/>
                <a:gd name="connsiteX7" fmla="*/ 80976 w 252192"/>
                <a:gd name="connsiteY7" fmla="*/ 114262 h 251660"/>
                <a:gd name="connsiteX8" fmla="*/ 92567 w 252192"/>
                <a:gd name="connsiteY8" fmla="*/ 105506 h 251660"/>
                <a:gd name="connsiteX9" fmla="*/ 94310 w 252192"/>
                <a:gd name="connsiteY9" fmla="*/ 88818 h 251660"/>
                <a:gd name="connsiteX10" fmla="*/ 91562 w 252192"/>
                <a:gd name="connsiteY10" fmla="*/ 73734 h 251660"/>
                <a:gd name="connsiteX11" fmla="*/ 115213 w 252192"/>
                <a:gd name="connsiteY11" fmla="*/ 37855 h 251660"/>
                <a:gd name="connsiteX12" fmla="*/ 143838 w 252192"/>
                <a:gd name="connsiteY12" fmla="*/ 53071 h 251660"/>
                <a:gd name="connsiteX13" fmla="*/ 120241 w 252192"/>
                <a:gd name="connsiteY13" fmla="*/ 3346 h 251660"/>
                <a:gd name="connsiteX14" fmla="*/ 144483 w 252192"/>
                <a:gd name="connsiteY14" fmla="*/ 2670 h 251660"/>
                <a:gd name="connsiteX15" fmla="*/ 180585 w 252192"/>
                <a:gd name="connsiteY15" fmla="*/ 4969 h 251660"/>
                <a:gd name="connsiteX16" fmla="*/ 232008 w 252192"/>
                <a:gd name="connsiteY16" fmla="*/ 34160 h 251660"/>
                <a:gd name="connsiteX17" fmla="*/ 211993 w 252192"/>
                <a:gd name="connsiteY17" fmla="*/ 43292 h 251660"/>
                <a:gd name="connsiteX18" fmla="*/ 208702 w 252192"/>
                <a:gd name="connsiteY18" fmla="*/ 50089 h 251660"/>
                <a:gd name="connsiteX19" fmla="*/ 222127 w 252192"/>
                <a:gd name="connsiteY19" fmla="*/ 61720 h 251660"/>
                <a:gd name="connsiteX20" fmla="*/ 238150 w 252192"/>
                <a:gd name="connsiteY20" fmla="*/ 75676 h 251660"/>
                <a:gd name="connsiteX21" fmla="*/ 224064 w 252192"/>
                <a:gd name="connsiteY21" fmla="*/ 100167 h 251660"/>
                <a:gd name="connsiteX22" fmla="*/ 226787 w 252192"/>
                <a:gd name="connsiteY22" fmla="*/ 125990 h 251660"/>
                <a:gd name="connsiteX23" fmla="*/ 229976 w 252192"/>
                <a:gd name="connsiteY23" fmla="*/ 134294 h 251660"/>
                <a:gd name="connsiteX24" fmla="*/ 242110 w 252192"/>
                <a:gd name="connsiteY24" fmla="*/ 134129 h 251660"/>
                <a:gd name="connsiteX25" fmla="*/ 252190 w 252192"/>
                <a:gd name="connsiteY25" fmla="*/ 164110 h 251660"/>
                <a:gd name="connsiteX26" fmla="*/ 241188 w 252192"/>
                <a:gd name="connsiteY26" fmla="*/ 169632 h 251660"/>
                <a:gd name="connsiteX27" fmla="*/ 251275 w 252192"/>
                <a:gd name="connsiteY27" fmla="*/ 183138 h 251660"/>
                <a:gd name="connsiteX28" fmla="*/ 223312 w 252192"/>
                <a:gd name="connsiteY28" fmla="*/ 196219 h 251660"/>
                <a:gd name="connsiteX29" fmla="*/ 210938 w 252192"/>
                <a:gd name="connsiteY29" fmla="*/ 202887 h 251660"/>
                <a:gd name="connsiteX30" fmla="*/ 199031 w 252192"/>
                <a:gd name="connsiteY30" fmla="*/ 201681 h 251660"/>
                <a:gd name="connsiteX31" fmla="*/ 192484 w 252192"/>
                <a:gd name="connsiteY31" fmla="*/ 209369 h 251660"/>
                <a:gd name="connsiteX32" fmla="*/ 172547 w 252192"/>
                <a:gd name="connsiteY32" fmla="*/ 211330 h 251660"/>
                <a:gd name="connsiteX33" fmla="*/ 164523 w 252192"/>
                <a:gd name="connsiteY33" fmla="*/ 211657 h 251660"/>
                <a:gd name="connsiteX34" fmla="*/ 154955 w 252192"/>
                <a:gd name="connsiteY34" fmla="*/ 227808 h 251660"/>
                <a:gd name="connsiteX35" fmla="*/ 147176 w 252192"/>
                <a:gd name="connsiteY35" fmla="*/ 224480 h 251660"/>
                <a:gd name="connsiteX36" fmla="*/ 138715 w 252192"/>
                <a:gd name="connsiteY36" fmla="*/ 211485 h 251660"/>
                <a:gd name="connsiteX37" fmla="*/ 120014 w 252192"/>
                <a:gd name="connsiteY37" fmla="*/ 221482 h 251660"/>
                <a:gd name="connsiteX38" fmla="*/ 120317 w 252192"/>
                <a:gd name="connsiteY38" fmla="*/ 236840 h 251660"/>
                <a:gd name="connsiteX39" fmla="*/ 99766 w 252192"/>
                <a:gd name="connsiteY39" fmla="*/ 238788 h 251660"/>
                <a:gd name="connsiteX40" fmla="*/ 91870 w 252192"/>
                <a:gd name="connsiteY40" fmla="*/ 234880 h 251660"/>
                <a:gd name="connsiteX41" fmla="*/ 77134 w 252192"/>
                <a:gd name="connsiteY41" fmla="*/ 250214 h 251660"/>
                <a:gd name="connsiteX42" fmla="*/ 58177 w 252192"/>
                <a:gd name="connsiteY42" fmla="*/ 247635 h 251660"/>
                <a:gd name="connsiteX43" fmla="*/ 43081 w 252192"/>
                <a:gd name="connsiteY43" fmla="*/ 250727 h 251660"/>
                <a:gd name="connsiteX44" fmla="*/ 41295 w 252192"/>
                <a:gd name="connsiteY44" fmla="*/ 241173 h 251660"/>
                <a:gd name="connsiteX45" fmla="*/ 21776 w 252192"/>
                <a:gd name="connsiteY45" fmla="*/ 232506 h 251660"/>
                <a:gd name="connsiteX46" fmla="*/ 18694 w 252192"/>
                <a:gd name="connsiteY46" fmla="*/ 213718 h 251660"/>
                <a:gd name="connsiteX47" fmla="*/ 17480 w 252192"/>
                <a:gd name="connsiteY47" fmla="*/ 196959 h 251660"/>
                <a:gd name="connsiteX0" fmla="*/ 17480 w 252192"/>
                <a:gd name="connsiteY0" fmla="*/ 214990 h 269691"/>
                <a:gd name="connsiteX1" fmla="*/ 486 w 252192"/>
                <a:gd name="connsiteY1" fmla="*/ 208737 h 269691"/>
                <a:gd name="connsiteX2" fmla="*/ 9758 w 252192"/>
                <a:gd name="connsiteY2" fmla="*/ 191436 h 269691"/>
                <a:gd name="connsiteX3" fmla="*/ 15270 w 252192"/>
                <a:gd name="connsiteY3" fmla="*/ 180161 h 269691"/>
                <a:gd name="connsiteX4" fmla="*/ 21998 w 252192"/>
                <a:gd name="connsiteY4" fmla="*/ 167511 h 269691"/>
                <a:gd name="connsiteX5" fmla="*/ 39272 w 252192"/>
                <a:gd name="connsiteY5" fmla="*/ 150038 h 269691"/>
                <a:gd name="connsiteX6" fmla="*/ 59303 w 252192"/>
                <a:gd name="connsiteY6" fmla="*/ 145438 h 269691"/>
                <a:gd name="connsiteX7" fmla="*/ 80976 w 252192"/>
                <a:gd name="connsiteY7" fmla="*/ 132293 h 269691"/>
                <a:gd name="connsiteX8" fmla="*/ 92567 w 252192"/>
                <a:gd name="connsiteY8" fmla="*/ 123537 h 269691"/>
                <a:gd name="connsiteX9" fmla="*/ 94310 w 252192"/>
                <a:gd name="connsiteY9" fmla="*/ 106849 h 269691"/>
                <a:gd name="connsiteX10" fmla="*/ 91562 w 252192"/>
                <a:gd name="connsiteY10" fmla="*/ 91765 h 269691"/>
                <a:gd name="connsiteX11" fmla="*/ 115213 w 252192"/>
                <a:gd name="connsiteY11" fmla="*/ 55886 h 269691"/>
                <a:gd name="connsiteX12" fmla="*/ 97631 w 252192"/>
                <a:gd name="connsiteY12" fmla="*/ 0 h 269691"/>
                <a:gd name="connsiteX13" fmla="*/ 120241 w 252192"/>
                <a:gd name="connsiteY13" fmla="*/ 21377 h 269691"/>
                <a:gd name="connsiteX14" fmla="*/ 144483 w 252192"/>
                <a:gd name="connsiteY14" fmla="*/ 20701 h 269691"/>
                <a:gd name="connsiteX15" fmla="*/ 180585 w 252192"/>
                <a:gd name="connsiteY15" fmla="*/ 23000 h 269691"/>
                <a:gd name="connsiteX16" fmla="*/ 232008 w 252192"/>
                <a:gd name="connsiteY16" fmla="*/ 52191 h 269691"/>
                <a:gd name="connsiteX17" fmla="*/ 211993 w 252192"/>
                <a:gd name="connsiteY17" fmla="*/ 61323 h 269691"/>
                <a:gd name="connsiteX18" fmla="*/ 208702 w 252192"/>
                <a:gd name="connsiteY18" fmla="*/ 68120 h 269691"/>
                <a:gd name="connsiteX19" fmla="*/ 222127 w 252192"/>
                <a:gd name="connsiteY19" fmla="*/ 79751 h 269691"/>
                <a:gd name="connsiteX20" fmla="*/ 238150 w 252192"/>
                <a:gd name="connsiteY20" fmla="*/ 93707 h 269691"/>
                <a:gd name="connsiteX21" fmla="*/ 224064 w 252192"/>
                <a:gd name="connsiteY21" fmla="*/ 118198 h 269691"/>
                <a:gd name="connsiteX22" fmla="*/ 226787 w 252192"/>
                <a:gd name="connsiteY22" fmla="*/ 144021 h 269691"/>
                <a:gd name="connsiteX23" fmla="*/ 229976 w 252192"/>
                <a:gd name="connsiteY23" fmla="*/ 152325 h 269691"/>
                <a:gd name="connsiteX24" fmla="*/ 242110 w 252192"/>
                <a:gd name="connsiteY24" fmla="*/ 152160 h 269691"/>
                <a:gd name="connsiteX25" fmla="*/ 252190 w 252192"/>
                <a:gd name="connsiteY25" fmla="*/ 182141 h 269691"/>
                <a:gd name="connsiteX26" fmla="*/ 241188 w 252192"/>
                <a:gd name="connsiteY26" fmla="*/ 187663 h 269691"/>
                <a:gd name="connsiteX27" fmla="*/ 251275 w 252192"/>
                <a:gd name="connsiteY27" fmla="*/ 201169 h 269691"/>
                <a:gd name="connsiteX28" fmla="*/ 223312 w 252192"/>
                <a:gd name="connsiteY28" fmla="*/ 214250 h 269691"/>
                <a:gd name="connsiteX29" fmla="*/ 210938 w 252192"/>
                <a:gd name="connsiteY29" fmla="*/ 220918 h 269691"/>
                <a:gd name="connsiteX30" fmla="*/ 199031 w 252192"/>
                <a:gd name="connsiteY30" fmla="*/ 219712 h 269691"/>
                <a:gd name="connsiteX31" fmla="*/ 192484 w 252192"/>
                <a:gd name="connsiteY31" fmla="*/ 227400 h 269691"/>
                <a:gd name="connsiteX32" fmla="*/ 172547 w 252192"/>
                <a:gd name="connsiteY32" fmla="*/ 229361 h 269691"/>
                <a:gd name="connsiteX33" fmla="*/ 164523 w 252192"/>
                <a:gd name="connsiteY33" fmla="*/ 229688 h 269691"/>
                <a:gd name="connsiteX34" fmla="*/ 154955 w 252192"/>
                <a:gd name="connsiteY34" fmla="*/ 245839 h 269691"/>
                <a:gd name="connsiteX35" fmla="*/ 147176 w 252192"/>
                <a:gd name="connsiteY35" fmla="*/ 242511 h 269691"/>
                <a:gd name="connsiteX36" fmla="*/ 138715 w 252192"/>
                <a:gd name="connsiteY36" fmla="*/ 229516 h 269691"/>
                <a:gd name="connsiteX37" fmla="*/ 120014 w 252192"/>
                <a:gd name="connsiteY37" fmla="*/ 239513 h 269691"/>
                <a:gd name="connsiteX38" fmla="*/ 120317 w 252192"/>
                <a:gd name="connsiteY38" fmla="*/ 254871 h 269691"/>
                <a:gd name="connsiteX39" fmla="*/ 99766 w 252192"/>
                <a:gd name="connsiteY39" fmla="*/ 256819 h 269691"/>
                <a:gd name="connsiteX40" fmla="*/ 91870 w 252192"/>
                <a:gd name="connsiteY40" fmla="*/ 252911 h 269691"/>
                <a:gd name="connsiteX41" fmla="*/ 77134 w 252192"/>
                <a:gd name="connsiteY41" fmla="*/ 268245 h 269691"/>
                <a:gd name="connsiteX42" fmla="*/ 58177 w 252192"/>
                <a:gd name="connsiteY42" fmla="*/ 265666 h 269691"/>
                <a:gd name="connsiteX43" fmla="*/ 43081 w 252192"/>
                <a:gd name="connsiteY43" fmla="*/ 268758 h 269691"/>
                <a:gd name="connsiteX44" fmla="*/ 41295 w 252192"/>
                <a:gd name="connsiteY44" fmla="*/ 259204 h 269691"/>
                <a:gd name="connsiteX45" fmla="*/ 21776 w 252192"/>
                <a:gd name="connsiteY45" fmla="*/ 250537 h 269691"/>
                <a:gd name="connsiteX46" fmla="*/ 18694 w 252192"/>
                <a:gd name="connsiteY46" fmla="*/ 231749 h 269691"/>
                <a:gd name="connsiteX47" fmla="*/ 17480 w 252192"/>
                <a:gd name="connsiteY47" fmla="*/ 214990 h 269691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91562 w 252192"/>
                <a:gd name="connsiteY10" fmla="*/ 10523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25304 w 252192"/>
                <a:gd name="connsiteY6" fmla="*/ 98314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762 w 252192"/>
                <a:gd name="connsiteY5" fmla="*/ 137845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31607 w 266319"/>
                <a:gd name="connsiteY0" fmla="*/ 228464 h 283165"/>
                <a:gd name="connsiteX1" fmla="*/ 14613 w 266319"/>
                <a:gd name="connsiteY1" fmla="*/ 222211 h 283165"/>
                <a:gd name="connsiteX2" fmla="*/ 23885 w 266319"/>
                <a:gd name="connsiteY2" fmla="*/ 204910 h 283165"/>
                <a:gd name="connsiteX3" fmla="*/ 224 w 266319"/>
                <a:gd name="connsiteY3" fmla="*/ 172286 h 283165"/>
                <a:gd name="connsiteX4" fmla="*/ 30173 w 266319"/>
                <a:gd name="connsiteY4" fmla="*/ 134138 h 283165"/>
                <a:gd name="connsiteX5" fmla="*/ 44889 w 266319"/>
                <a:gd name="connsiteY5" fmla="*/ 137845 h 283165"/>
                <a:gd name="connsiteX6" fmla="*/ 55806 w 266319"/>
                <a:gd name="connsiteY6" fmla="*/ 116211 h 283165"/>
                <a:gd name="connsiteX7" fmla="*/ 39431 w 266319"/>
                <a:gd name="connsiteY7" fmla="*/ 98314 h 283165"/>
                <a:gd name="connsiteX8" fmla="*/ 42182 w 266319"/>
                <a:gd name="connsiteY8" fmla="*/ 71149 h 283165"/>
                <a:gd name="connsiteX9" fmla="*/ 62028 w 266319"/>
                <a:gd name="connsiteY9" fmla="*/ 71294 h 283165"/>
                <a:gd name="connsiteX10" fmla="*/ 52690 w 266319"/>
                <a:gd name="connsiteY10" fmla="*/ 51700 h 283165"/>
                <a:gd name="connsiteX11" fmla="*/ 84915 w 266319"/>
                <a:gd name="connsiteY11" fmla="*/ 28579 h 283165"/>
                <a:gd name="connsiteX12" fmla="*/ 82718 w 266319"/>
                <a:gd name="connsiteY12" fmla="*/ 469 h 283165"/>
                <a:gd name="connsiteX13" fmla="*/ 111758 w 266319"/>
                <a:gd name="connsiteY13" fmla="*/ 13474 h 283165"/>
                <a:gd name="connsiteX14" fmla="*/ 134368 w 266319"/>
                <a:gd name="connsiteY14" fmla="*/ 34851 h 283165"/>
                <a:gd name="connsiteX15" fmla="*/ 158610 w 266319"/>
                <a:gd name="connsiteY15" fmla="*/ 34175 h 283165"/>
                <a:gd name="connsiteX16" fmla="*/ 194712 w 266319"/>
                <a:gd name="connsiteY16" fmla="*/ 36474 h 283165"/>
                <a:gd name="connsiteX17" fmla="*/ 246135 w 266319"/>
                <a:gd name="connsiteY17" fmla="*/ 65665 h 283165"/>
                <a:gd name="connsiteX18" fmla="*/ 226120 w 266319"/>
                <a:gd name="connsiteY18" fmla="*/ 74797 h 283165"/>
                <a:gd name="connsiteX19" fmla="*/ 222829 w 266319"/>
                <a:gd name="connsiteY19" fmla="*/ 81594 h 283165"/>
                <a:gd name="connsiteX20" fmla="*/ 236254 w 266319"/>
                <a:gd name="connsiteY20" fmla="*/ 93225 h 283165"/>
                <a:gd name="connsiteX21" fmla="*/ 252277 w 266319"/>
                <a:gd name="connsiteY21" fmla="*/ 107181 h 283165"/>
                <a:gd name="connsiteX22" fmla="*/ 238191 w 266319"/>
                <a:gd name="connsiteY22" fmla="*/ 131672 h 283165"/>
                <a:gd name="connsiteX23" fmla="*/ 240914 w 266319"/>
                <a:gd name="connsiteY23" fmla="*/ 157495 h 283165"/>
                <a:gd name="connsiteX24" fmla="*/ 244103 w 266319"/>
                <a:gd name="connsiteY24" fmla="*/ 165799 h 283165"/>
                <a:gd name="connsiteX25" fmla="*/ 256237 w 266319"/>
                <a:gd name="connsiteY25" fmla="*/ 165634 h 283165"/>
                <a:gd name="connsiteX26" fmla="*/ 266317 w 266319"/>
                <a:gd name="connsiteY26" fmla="*/ 195615 h 283165"/>
                <a:gd name="connsiteX27" fmla="*/ 255315 w 266319"/>
                <a:gd name="connsiteY27" fmla="*/ 201137 h 283165"/>
                <a:gd name="connsiteX28" fmla="*/ 265402 w 266319"/>
                <a:gd name="connsiteY28" fmla="*/ 214643 h 283165"/>
                <a:gd name="connsiteX29" fmla="*/ 237439 w 266319"/>
                <a:gd name="connsiteY29" fmla="*/ 227724 h 283165"/>
                <a:gd name="connsiteX30" fmla="*/ 225065 w 266319"/>
                <a:gd name="connsiteY30" fmla="*/ 234392 h 283165"/>
                <a:gd name="connsiteX31" fmla="*/ 213158 w 266319"/>
                <a:gd name="connsiteY31" fmla="*/ 233186 h 283165"/>
                <a:gd name="connsiteX32" fmla="*/ 206611 w 266319"/>
                <a:gd name="connsiteY32" fmla="*/ 240874 h 283165"/>
                <a:gd name="connsiteX33" fmla="*/ 186674 w 266319"/>
                <a:gd name="connsiteY33" fmla="*/ 242835 h 283165"/>
                <a:gd name="connsiteX34" fmla="*/ 178650 w 266319"/>
                <a:gd name="connsiteY34" fmla="*/ 243162 h 283165"/>
                <a:gd name="connsiteX35" fmla="*/ 169082 w 266319"/>
                <a:gd name="connsiteY35" fmla="*/ 259313 h 283165"/>
                <a:gd name="connsiteX36" fmla="*/ 161303 w 266319"/>
                <a:gd name="connsiteY36" fmla="*/ 255985 h 283165"/>
                <a:gd name="connsiteX37" fmla="*/ 152842 w 266319"/>
                <a:gd name="connsiteY37" fmla="*/ 242990 h 283165"/>
                <a:gd name="connsiteX38" fmla="*/ 134141 w 266319"/>
                <a:gd name="connsiteY38" fmla="*/ 252987 h 283165"/>
                <a:gd name="connsiteX39" fmla="*/ 134444 w 266319"/>
                <a:gd name="connsiteY39" fmla="*/ 268345 h 283165"/>
                <a:gd name="connsiteX40" fmla="*/ 113893 w 266319"/>
                <a:gd name="connsiteY40" fmla="*/ 270293 h 283165"/>
                <a:gd name="connsiteX41" fmla="*/ 105997 w 266319"/>
                <a:gd name="connsiteY41" fmla="*/ 266385 h 283165"/>
                <a:gd name="connsiteX42" fmla="*/ 91261 w 266319"/>
                <a:gd name="connsiteY42" fmla="*/ 281719 h 283165"/>
                <a:gd name="connsiteX43" fmla="*/ 72304 w 266319"/>
                <a:gd name="connsiteY43" fmla="*/ 279140 h 283165"/>
                <a:gd name="connsiteX44" fmla="*/ 57208 w 266319"/>
                <a:gd name="connsiteY44" fmla="*/ 282232 h 283165"/>
                <a:gd name="connsiteX45" fmla="*/ 55422 w 266319"/>
                <a:gd name="connsiteY45" fmla="*/ 272678 h 283165"/>
                <a:gd name="connsiteX46" fmla="*/ 35903 w 266319"/>
                <a:gd name="connsiteY46" fmla="*/ 264011 h 283165"/>
                <a:gd name="connsiteX47" fmla="*/ 32821 w 266319"/>
                <a:gd name="connsiteY47" fmla="*/ 245223 h 283165"/>
                <a:gd name="connsiteX48" fmla="*/ 31607 w 266319"/>
                <a:gd name="connsiteY48" fmla="*/ 228464 h 283165"/>
                <a:gd name="connsiteX0" fmla="*/ 89976 w 324688"/>
                <a:gd name="connsiteY0" fmla="*/ 228464 h 283165"/>
                <a:gd name="connsiteX1" fmla="*/ 72982 w 324688"/>
                <a:gd name="connsiteY1" fmla="*/ 222211 h 283165"/>
                <a:gd name="connsiteX2" fmla="*/ 96 w 324688"/>
                <a:gd name="connsiteY2" fmla="*/ 163665 h 283165"/>
                <a:gd name="connsiteX3" fmla="*/ 58593 w 324688"/>
                <a:gd name="connsiteY3" fmla="*/ 172286 h 283165"/>
                <a:gd name="connsiteX4" fmla="*/ 88542 w 324688"/>
                <a:gd name="connsiteY4" fmla="*/ 134138 h 283165"/>
                <a:gd name="connsiteX5" fmla="*/ 103258 w 324688"/>
                <a:gd name="connsiteY5" fmla="*/ 137845 h 283165"/>
                <a:gd name="connsiteX6" fmla="*/ 114175 w 324688"/>
                <a:gd name="connsiteY6" fmla="*/ 116211 h 283165"/>
                <a:gd name="connsiteX7" fmla="*/ 97800 w 324688"/>
                <a:gd name="connsiteY7" fmla="*/ 98314 h 283165"/>
                <a:gd name="connsiteX8" fmla="*/ 100551 w 324688"/>
                <a:gd name="connsiteY8" fmla="*/ 71149 h 283165"/>
                <a:gd name="connsiteX9" fmla="*/ 120397 w 324688"/>
                <a:gd name="connsiteY9" fmla="*/ 71294 h 283165"/>
                <a:gd name="connsiteX10" fmla="*/ 111059 w 324688"/>
                <a:gd name="connsiteY10" fmla="*/ 51700 h 283165"/>
                <a:gd name="connsiteX11" fmla="*/ 143284 w 324688"/>
                <a:gd name="connsiteY11" fmla="*/ 28579 h 283165"/>
                <a:gd name="connsiteX12" fmla="*/ 141087 w 324688"/>
                <a:gd name="connsiteY12" fmla="*/ 469 h 283165"/>
                <a:gd name="connsiteX13" fmla="*/ 170127 w 324688"/>
                <a:gd name="connsiteY13" fmla="*/ 13474 h 283165"/>
                <a:gd name="connsiteX14" fmla="*/ 192737 w 324688"/>
                <a:gd name="connsiteY14" fmla="*/ 34851 h 283165"/>
                <a:gd name="connsiteX15" fmla="*/ 216979 w 324688"/>
                <a:gd name="connsiteY15" fmla="*/ 34175 h 283165"/>
                <a:gd name="connsiteX16" fmla="*/ 253081 w 324688"/>
                <a:gd name="connsiteY16" fmla="*/ 36474 h 283165"/>
                <a:gd name="connsiteX17" fmla="*/ 304504 w 324688"/>
                <a:gd name="connsiteY17" fmla="*/ 65665 h 283165"/>
                <a:gd name="connsiteX18" fmla="*/ 284489 w 324688"/>
                <a:gd name="connsiteY18" fmla="*/ 74797 h 283165"/>
                <a:gd name="connsiteX19" fmla="*/ 281198 w 324688"/>
                <a:gd name="connsiteY19" fmla="*/ 81594 h 283165"/>
                <a:gd name="connsiteX20" fmla="*/ 294623 w 324688"/>
                <a:gd name="connsiteY20" fmla="*/ 93225 h 283165"/>
                <a:gd name="connsiteX21" fmla="*/ 310646 w 324688"/>
                <a:gd name="connsiteY21" fmla="*/ 107181 h 283165"/>
                <a:gd name="connsiteX22" fmla="*/ 296560 w 324688"/>
                <a:gd name="connsiteY22" fmla="*/ 131672 h 283165"/>
                <a:gd name="connsiteX23" fmla="*/ 299283 w 324688"/>
                <a:gd name="connsiteY23" fmla="*/ 157495 h 283165"/>
                <a:gd name="connsiteX24" fmla="*/ 302472 w 324688"/>
                <a:gd name="connsiteY24" fmla="*/ 165799 h 283165"/>
                <a:gd name="connsiteX25" fmla="*/ 314606 w 324688"/>
                <a:gd name="connsiteY25" fmla="*/ 165634 h 283165"/>
                <a:gd name="connsiteX26" fmla="*/ 324686 w 324688"/>
                <a:gd name="connsiteY26" fmla="*/ 195615 h 283165"/>
                <a:gd name="connsiteX27" fmla="*/ 313684 w 324688"/>
                <a:gd name="connsiteY27" fmla="*/ 201137 h 283165"/>
                <a:gd name="connsiteX28" fmla="*/ 323771 w 324688"/>
                <a:gd name="connsiteY28" fmla="*/ 214643 h 283165"/>
                <a:gd name="connsiteX29" fmla="*/ 295808 w 324688"/>
                <a:gd name="connsiteY29" fmla="*/ 227724 h 283165"/>
                <a:gd name="connsiteX30" fmla="*/ 283434 w 324688"/>
                <a:gd name="connsiteY30" fmla="*/ 234392 h 283165"/>
                <a:gd name="connsiteX31" fmla="*/ 271527 w 324688"/>
                <a:gd name="connsiteY31" fmla="*/ 233186 h 283165"/>
                <a:gd name="connsiteX32" fmla="*/ 264980 w 324688"/>
                <a:gd name="connsiteY32" fmla="*/ 240874 h 283165"/>
                <a:gd name="connsiteX33" fmla="*/ 245043 w 324688"/>
                <a:gd name="connsiteY33" fmla="*/ 242835 h 283165"/>
                <a:gd name="connsiteX34" fmla="*/ 237019 w 324688"/>
                <a:gd name="connsiteY34" fmla="*/ 243162 h 283165"/>
                <a:gd name="connsiteX35" fmla="*/ 227451 w 324688"/>
                <a:gd name="connsiteY35" fmla="*/ 259313 h 283165"/>
                <a:gd name="connsiteX36" fmla="*/ 219672 w 324688"/>
                <a:gd name="connsiteY36" fmla="*/ 255985 h 283165"/>
                <a:gd name="connsiteX37" fmla="*/ 211211 w 324688"/>
                <a:gd name="connsiteY37" fmla="*/ 242990 h 283165"/>
                <a:gd name="connsiteX38" fmla="*/ 192510 w 324688"/>
                <a:gd name="connsiteY38" fmla="*/ 252987 h 283165"/>
                <a:gd name="connsiteX39" fmla="*/ 192813 w 324688"/>
                <a:gd name="connsiteY39" fmla="*/ 268345 h 283165"/>
                <a:gd name="connsiteX40" fmla="*/ 172262 w 324688"/>
                <a:gd name="connsiteY40" fmla="*/ 270293 h 283165"/>
                <a:gd name="connsiteX41" fmla="*/ 164366 w 324688"/>
                <a:gd name="connsiteY41" fmla="*/ 266385 h 283165"/>
                <a:gd name="connsiteX42" fmla="*/ 149630 w 324688"/>
                <a:gd name="connsiteY42" fmla="*/ 281719 h 283165"/>
                <a:gd name="connsiteX43" fmla="*/ 130673 w 324688"/>
                <a:gd name="connsiteY43" fmla="*/ 279140 h 283165"/>
                <a:gd name="connsiteX44" fmla="*/ 115577 w 324688"/>
                <a:gd name="connsiteY44" fmla="*/ 282232 h 283165"/>
                <a:gd name="connsiteX45" fmla="*/ 113791 w 324688"/>
                <a:gd name="connsiteY45" fmla="*/ 272678 h 283165"/>
                <a:gd name="connsiteX46" fmla="*/ 94272 w 324688"/>
                <a:gd name="connsiteY46" fmla="*/ 264011 h 283165"/>
                <a:gd name="connsiteX47" fmla="*/ 91190 w 324688"/>
                <a:gd name="connsiteY47" fmla="*/ 245223 h 283165"/>
                <a:gd name="connsiteX48" fmla="*/ 89976 w 324688"/>
                <a:gd name="connsiteY48" fmla="*/ 228464 h 283165"/>
                <a:gd name="connsiteX0" fmla="*/ 90326 w 325038"/>
                <a:gd name="connsiteY0" fmla="*/ 228464 h 283165"/>
                <a:gd name="connsiteX1" fmla="*/ 10859 w 325038"/>
                <a:gd name="connsiteY1" fmla="*/ 198469 h 283165"/>
                <a:gd name="connsiteX2" fmla="*/ 446 w 325038"/>
                <a:gd name="connsiteY2" fmla="*/ 163665 h 283165"/>
                <a:gd name="connsiteX3" fmla="*/ 58943 w 325038"/>
                <a:gd name="connsiteY3" fmla="*/ 172286 h 283165"/>
                <a:gd name="connsiteX4" fmla="*/ 88892 w 325038"/>
                <a:gd name="connsiteY4" fmla="*/ 134138 h 283165"/>
                <a:gd name="connsiteX5" fmla="*/ 103608 w 325038"/>
                <a:gd name="connsiteY5" fmla="*/ 137845 h 283165"/>
                <a:gd name="connsiteX6" fmla="*/ 114525 w 325038"/>
                <a:gd name="connsiteY6" fmla="*/ 116211 h 283165"/>
                <a:gd name="connsiteX7" fmla="*/ 98150 w 325038"/>
                <a:gd name="connsiteY7" fmla="*/ 98314 h 283165"/>
                <a:gd name="connsiteX8" fmla="*/ 100901 w 325038"/>
                <a:gd name="connsiteY8" fmla="*/ 71149 h 283165"/>
                <a:gd name="connsiteX9" fmla="*/ 120747 w 325038"/>
                <a:gd name="connsiteY9" fmla="*/ 71294 h 283165"/>
                <a:gd name="connsiteX10" fmla="*/ 111409 w 325038"/>
                <a:gd name="connsiteY10" fmla="*/ 51700 h 283165"/>
                <a:gd name="connsiteX11" fmla="*/ 143634 w 325038"/>
                <a:gd name="connsiteY11" fmla="*/ 28579 h 283165"/>
                <a:gd name="connsiteX12" fmla="*/ 141437 w 325038"/>
                <a:gd name="connsiteY12" fmla="*/ 469 h 283165"/>
                <a:gd name="connsiteX13" fmla="*/ 170477 w 325038"/>
                <a:gd name="connsiteY13" fmla="*/ 13474 h 283165"/>
                <a:gd name="connsiteX14" fmla="*/ 193087 w 325038"/>
                <a:gd name="connsiteY14" fmla="*/ 34851 h 283165"/>
                <a:gd name="connsiteX15" fmla="*/ 217329 w 325038"/>
                <a:gd name="connsiteY15" fmla="*/ 34175 h 283165"/>
                <a:gd name="connsiteX16" fmla="*/ 253431 w 325038"/>
                <a:gd name="connsiteY16" fmla="*/ 36474 h 283165"/>
                <a:gd name="connsiteX17" fmla="*/ 304854 w 325038"/>
                <a:gd name="connsiteY17" fmla="*/ 65665 h 283165"/>
                <a:gd name="connsiteX18" fmla="*/ 284839 w 325038"/>
                <a:gd name="connsiteY18" fmla="*/ 74797 h 283165"/>
                <a:gd name="connsiteX19" fmla="*/ 281548 w 325038"/>
                <a:gd name="connsiteY19" fmla="*/ 81594 h 283165"/>
                <a:gd name="connsiteX20" fmla="*/ 294973 w 325038"/>
                <a:gd name="connsiteY20" fmla="*/ 93225 h 283165"/>
                <a:gd name="connsiteX21" fmla="*/ 310996 w 325038"/>
                <a:gd name="connsiteY21" fmla="*/ 107181 h 283165"/>
                <a:gd name="connsiteX22" fmla="*/ 296910 w 325038"/>
                <a:gd name="connsiteY22" fmla="*/ 131672 h 283165"/>
                <a:gd name="connsiteX23" fmla="*/ 299633 w 325038"/>
                <a:gd name="connsiteY23" fmla="*/ 157495 h 283165"/>
                <a:gd name="connsiteX24" fmla="*/ 302822 w 325038"/>
                <a:gd name="connsiteY24" fmla="*/ 165799 h 283165"/>
                <a:gd name="connsiteX25" fmla="*/ 314956 w 325038"/>
                <a:gd name="connsiteY25" fmla="*/ 165634 h 283165"/>
                <a:gd name="connsiteX26" fmla="*/ 325036 w 325038"/>
                <a:gd name="connsiteY26" fmla="*/ 195615 h 283165"/>
                <a:gd name="connsiteX27" fmla="*/ 314034 w 325038"/>
                <a:gd name="connsiteY27" fmla="*/ 201137 h 283165"/>
                <a:gd name="connsiteX28" fmla="*/ 324121 w 325038"/>
                <a:gd name="connsiteY28" fmla="*/ 214643 h 283165"/>
                <a:gd name="connsiteX29" fmla="*/ 296158 w 325038"/>
                <a:gd name="connsiteY29" fmla="*/ 227724 h 283165"/>
                <a:gd name="connsiteX30" fmla="*/ 283784 w 325038"/>
                <a:gd name="connsiteY30" fmla="*/ 234392 h 283165"/>
                <a:gd name="connsiteX31" fmla="*/ 271877 w 325038"/>
                <a:gd name="connsiteY31" fmla="*/ 233186 h 283165"/>
                <a:gd name="connsiteX32" fmla="*/ 265330 w 325038"/>
                <a:gd name="connsiteY32" fmla="*/ 240874 h 283165"/>
                <a:gd name="connsiteX33" fmla="*/ 245393 w 325038"/>
                <a:gd name="connsiteY33" fmla="*/ 242835 h 283165"/>
                <a:gd name="connsiteX34" fmla="*/ 237369 w 325038"/>
                <a:gd name="connsiteY34" fmla="*/ 243162 h 283165"/>
                <a:gd name="connsiteX35" fmla="*/ 227801 w 325038"/>
                <a:gd name="connsiteY35" fmla="*/ 259313 h 283165"/>
                <a:gd name="connsiteX36" fmla="*/ 220022 w 325038"/>
                <a:gd name="connsiteY36" fmla="*/ 255985 h 283165"/>
                <a:gd name="connsiteX37" fmla="*/ 211561 w 325038"/>
                <a:gd name="connsiteY37" fmla="*/ 242990 h 283165"/>
                <a:gd name="connsiteX38" fmla="*/ 192860 w 325038"/>
                <a:gd name="connsiteY38" fmla="*/ 252987 h 283165"/>
                <a:gd name="connsiteX39" fmla="*/ 193163 w 325038"/>
                <a:gd name="connsiteY39" fmla="*/ 268345 h 283165"/>
                <a:gd name="connsiteX40" fmla="*/ 172612 w 325038"/>
                <a:gd name="connsiteY40" fmla="*/ 270293 h 283165"/>
                <a:gd name="connsiteX41" fmla="*/ 164716 w 325038"/>
                <a:gd name="connsiteY41" fmla="*/ 266385 h 283165"/>
                <a:gd name="connsiteX42" fmla="*/ 149980 w 325038"/>
                <a:gd name="connsiteY42" fmla="*/ 281719 h 283165"/>
                <a:gd name="connsiteX43" fmla="*/ 131023 w 325038"/>
                <a:gd name="connsiteY43" fmla="*/ 279140 h 283165"/>
                <a:gd name="connsiteX44" fmla="*/ 115927 w 325038"/>
                <a:gd name="connsiteY44" fmla="*/ 282232 h 283165"/>
                <a:gd name="connsiteX45" fmla="*/ 114141 w 325038"/>
                <a:gd name="connsiteY45" fmla="*/ 272678 h 283165"/>
                <a:gd name="connsiteX46" fmla="*/ 94622 w 325038"/>
                <a:gd name="connsiteY46" fmla="*/ 264011 h 283165"/>
                <a:gd name="connsiteX47" fmla="*/ 91540 w 325038"/>
                <a:gd name="connsiteY47" fmla="*/ 245223 h 283165"/>
                <a:gd name="connsiteX48" fmla="*/ 90326 w 325038"/>
                <a:gd name="connsiteY48" fmla="*/ 228464 h 283165"/>
                <a:gd name="connsiteX0" fmla="*/ 33 w 331132"/>
                <a:gd name="connsiteY0" fmla="*/ 228264 h 283165"/>
                <a:gd name="connsiteX1" fmla="*/ 16953 w 331132"/>
                <a:gd name="connsiteY1" fmla="*/ 198469 h 283165"/>
                <a:gd name="connsiteX2" fmla="*/ 6540 w 331132"/>
                <a:gd name="connsiteY2" fmla="*/ 163665 h 283165"/>
                <a:gd name="connsiteX3" fmla="*/ 65037 w 331132"/>
                <a:gd name="connsiteY3" fmla="*/ 172286 h 283165"/>
                <a:gd name="connsiteX4" fmla="*/ 94986 w 331132"/>
                <a:gd name="connsiteY4" fmla="*/ 134138 h 283165"/>
                <a:gd name="connsiteX5" fmla="*/ 109702 w 331132"/>
                <a:gd name="connsiteY5" fmla="*/ 137845 h 283165"/>
                <a:gd name="connsiteX6" fmla="*/ 120619 w 331132"/>
                <a:gd name="connsiteY6" fmla="*/ 116211 h 283165"/>
                <a:gd name="connsiteX7" fmla="*/ 104244 w 331132"/>
                <a:gd name="connsiteY7" fmla="*/ 98314 h 283165"/>
                <a:gd name="connsiteX8" fmla="*/ 106995 w 331132"/>
                <a:gd name="connsiteY8" fmla="*/ 71149 h 283165"/>
                <a:gd name="connsiteX9" fmla="*/ 126841 w 331132"/>
                <a:gd name="connsiteY9" fmla="*/ 71294 h 283165"/>
                <a:gd name="connsiteX10" fmla="*/ 117503 w 331132"/>
                <a:gd name="connsiteY10" fmla="*/ 51700 h 283165"/>
                <a:gd name="connsiteX11" fmla="*/ 149728 w 331132"/>
                <a:gd name="connsiteY11" fmla="*/ 28579 h 283165"/>
                <a:gd name="connsiteX12" fmla="*/ 147531 w 331132"/>
                <a:gd name="connsiteY12" fmla="*/ 469 h 283165"/>
                <a:gd name="connsiteX13" fmla="*/ 176571 w 331132"/>
                <a:gd name="connsiteY13" fmla="*/ 13474 h 283165"/>
                <a:gd name="connsiteX14" fmla="*/ 199181 w 331132"/>
                <a:gd name="connsiteY14" fmla="*/ 34851 h 283165"/>
                <a:gd name="connsiteX15" fmla="*/ 223423 w 331132"/>
                <a:gd name="connsiteY15" fmla="*/ 34175 h 283165"/>
                <a:gd name="connsiteX16" fmla="*/ 259525 w 331132"/>
                <a:gd name="connsiteY16" fmla="*/ 36474 h 283165"/>
                <a:gd name="connsiteX17" fmla="*/ 310948 w 331132"/>
                <a:gd name="connsiteY17" fmla="*/ 65665 h 283165"/>
                <a:gd name="connsiteX18" fmla="*/ 290933 w 331132"/>
                <a:gd name="connsiteY18" fmla="*/ 74797 h 283165"/>
                <a:gd name="connsiteX19" fmla="*/ 287642 w 331132"/>
                <a:gd name="connsiteY19" fmla="*/ 81594 h 283165"/>
                <a:gd name="connsiteX20" fmla="*/ 301067 w 331132"/>
                <a:gd name="connsiteY20" fmla="*/ 93225 h 283165"/>
                <a:gd name="connsiteX21" fmla="*/ 317090 w 331132"/>
                <a:gd name="connsiteY21" fmla="*/ 107181 h 283165"/>
                <a:gd name="connsiteX22" fmla="*/ 303004 w 331132"/>
                <a:gd name="connsiteY22" fmla="*/ 131672 h 283165"/>
                <a:gd name="connsiteX23" fmla="*/ 305727 w 331132"/>
                <a:gd name="connsiteY23" fmla="*/ 157495 h 283165"/>
                <a:gd name="connsiteX24" fmla="*/ 308916 w 331132"/>
                <a:gd name="connsiteY24" fmla="*/ 165799 h 283165"/>
                <a:gd name="connsiteX25" fmla="*/ 321050 w 331132"/>
                <a:gd name="connsiteY25" fmla="*/ 165634 h 283165"/>
                <a:gd name="connsiteX26" fmla="*/ 331130 w 331132"/>
                <a:gd name="connsiteY26" fmla="*/ 195615 h 283165"/>
                <a:gd name="connsiteX27" fmla="*/ 320128 w 331132"/>
                <a:gd name="connsiteY27" fmla="*/ 201137 h 283165"/>
                <a:gd name="connsiteX28" fmla="*/ 330215 w 331132"/>
                <a:gd name="connsiteY28" fmla="*/ 214643 h 283165"/>
                <a:gd name="connsiteX29" fmla="*/ 302252 w 331132"/>
                <a:gd name="connsiteY29" fmla="*/ 227724 h 283165"/>
                <a:gd name="connsiteX30" fmla="*/ 289878 w 331132"/>
                <a:gd name="connsiteY30" fmla="*/ 234392 h 283165"/>
                <a:gd name="connsiteX31" fmla="*/ 277971 w 331132"/>
                <a:gd name="connsiteY31" fmla="*/ 233186 h 283165"/>
                <a:gd name="connsiteX32" fmla="*/ 271424 w 331132"/>
                <a:gd name="connsiteY32" fmla="*/ 240874 h 283165"/>
                <a:gd name="connsiteX33" fmla="*/ 251487 w 331132"/>
                <a:gd name="connsiteY33" fmla="*/ 242835 h 283165"/>
                <a:gd name="connsiteX34" fmla="*/ 243463 w 331132"/>
                <a:gd name="connsiteY34" fmla="*/ 243162 h 283165"/>
                <a:gd name="connsiteX35" fmla="*/ 233895 w 331132"/>
                <a:gd name="connsiteY35" fmla="*/ 259313 h 283165"/>
                <a:gd name="connsiteX36" fmla="*/ 226116 w 331132"/>
                <a:gd name="connsiteY36" fmla="*/ 255985 h 283165"/>
                <a:gd name="connsiteX37" fmla="*/ 217655 w 331132"/>
                <a:gd name="connsiteY37" fmla="*/ 242990 h 283165"/>
                <a:gd name="connsiteX38" fmla="*/ 198954 w 331132"/>
                <a:gd name="connsiteY38" fmla="*/ 252987 h 283165"/>
                <a:gd name="connsiteX39" fmla="*/ 199257 w 331132"/>
                <a:gd name="connsiteY39" fmla="*/ 268345 h 283165"/>
                <a:gd name="connsiteX40" fmla="*/ 178706 w 331132"/>
                <a:gd name="connsiteY40" fmla="*/ 270293 h 283165"/>
                <a:gd name="connsiteX41" fmla="*/ 170810 w 331132"/>
                <a:gd name="connsiteY41" fmla="*/ 266385 h 283165"/>
                <a:gd name="connsiteX42" fmla="*/ 156074 w 331132"/>
                <a:gd name="connsiteY42" fmla="*/ 281719 h 283165"/>
                <a:gd name="connsiteX43" fmla="*/ 137117 w 331132"/>
                <a:gd name="connsiteY43" fmla="*/ 279140 h 283165"/>
                <a:gd name="connsiteX44" fmla="*/ 122021 w 331132"/>
                <a:gd name="connsiteY44" fmla="*/ 282232 h 283165"/>
                <a:gd name="connsiteX45" fmla="*/ 120235 w 331132"/>
                <a:gd name="connsiteY45" fmla="*/ 272678 h 283165"/>
                <a:gd name="connsiteX46" fmla="*/ 100716 w 331132"/>
                <a:gd name="connsiteY46" fmla="*/ 264011 h 283165"/>
                <a:gd name="connsiteX47" fmla="*/ 97634 w 331132"/>
                <a:gd name="connsiteY47" fmla="*/ 245223 h 283165"/>
                <a:gd name="connsiteX48" fmla="*/ 33 w 331132"/>
                <a:gd name="connsiteY48" fmla="*/ 228264 h 283165"/>
                <a:gd name="connsiteX0" fmla="*/ 2 w 331101"/>
                <a:gd name="connsiteY0" fmla="*/ 228264 h 283165"/>
                <a:gd name="connsiteX1" fmla="*/ 16922 w 331101"/>
                <a:gd name="connsiteY1" fmla="*/ 198469 h 283165"/>
                <a:gd name="connsiteX2" fmla="*/ 6509 w 331101"/>
                <a:gd name="connsiteY2" fmla="*/ 163665 h 283165"/>
                <a:gd name="connsiteX3" fmla="*/ 65006 w 331101"/>
                <a:gd name="connsiteY3" fmla="*/ 172286 h 283165"/>
                <a:gd name="connsiteX4" fmla="*/ 94955 w 331101"/>
                <a:gd name="connsiteY4" fmla="*/ 134138 h 283165"/>
                <a:gd name="connsiteX5" fmla="*/ 109671 w 331101"/>
                <a:gd name="connsiteY5" fmla="*/ 137845 h 283165"/>
                <a:gd name="connsiteX6" fmla="*/ 120588 w 331101"/>
                <a:gd name="connsiteY6" fmla="*/ 116211 h 283165"/>
                <a:gd name="connsiteX7" fmla="*/ 104213 w 331101"/>
                <a:gd name="connsiteY7" fmla="*/ 98314 h 283165"/>
                <a:gd name="connsiteX8" fmla="*/ 106964 w 331101"/>
                <a:gd name="connsiteY8" fmla="*/ 71149 h 283165"/>
                <a:gd name="connsiteX9" fmla="*/ 126810 w 331101"/>
                <a:gd name="connsiteY9" fmla="*/ 71294 h 283165"/>
                <a:gd name="connsiteX10" fmla="*/ 117472 w 331101"/>
                <a:gd name="connsiteY10" fmla="*/ 51700 h 283165"/>
                <a:gd name="connsiteX11" fmla="*/ 149697 w 331101"/>
                <a:gd name="connsiteY11" fmla="*/ 28579 h 283165"/>
                <a:gd name="connsiteX12" fmla="*/ 147500 w 331101"/>
                <a:gd name="connsiteY12" fmla="*/ 469 h 283165"/>
                <a:gd name="connsiteX13" fmla="*/ 176540 w 331101"/>
                <a:gd name="connsiteY13" fmla="*/ 13474 h 283165"/>
                <a:gd name="connsiteX14" fmla="*/ 199150 w 331101"/>
                <a:gd name="connsiteY14" fmla="*/ 34851 h 283165"/>
                <a:gd name="connsiteX15" fmla="*/ 223392 w 331101"/>
                <a:gd name="connsiteY15" fmla="*/ 34175 h 283165"/>
                <a:gd name="connsiteX16" fmla="*/ 259494 w 331101"/>
                <a:gd name="connsiteY16" fmla="*/ 36474 h 283165"/>
                <a:gd name="connsiteX17" fmla="*/ 310917 w 331101"/>
                <a:gd name="connsiteY17" fmla="*/ 65665 h 283165"/>
                <a:gd name="connsiteX18" fmla="*/ 290902 w 331101"/>
                <a:gd name="connsiteY18" fmla="*/ 74797 h 283165"/>
                <a:gd name="connsiteX19" fmla="*/ 287611 w 331101"/>
                <a:gd name="connsiteY19" fmla="*/ 81594 h 283165"/>
                <a:gd name="connsiteX20" fmla="*/ 301036 w 331101"/>
                <a:gd name="connsiteY20" fmla="*/ 93225 h 283165"/>
                <a:gd name="connsiteX21" fmla="*/ 317059 w 331101"/>
                <a:gd name="connsiteY21" fmla="*/ 107181 h 283165"/>
                <a:gd name="connsiteX22" fmla="*/ 302973 w 331101"/>
                <a:gd name="connsiteY22" fmla="*/ 131672 h 283165"/>
                <a:gd name="connsiteX23" fmla="*/ 305696 w 331101"/>
                <a:gd name="connsiteY23" fmla="*/ 157495 h 283165"/>
                <a:gd name="connsiteX24" fmla="*/ 308885 w 331101"/>
                <a:gd name="connsiteY24" fmla="*/ 165799 h 283165"/>
                <a:gd name="connsiteX25" fmla="*/ 321019 w 331101"/>
                <a:gd name="connsiteY25" fmla="*/ 165634 h 283165"/>
                <a:gd name="connsiteX26" fmla="*/ 331099 w 331101"/>
                <a:gd name="connsiteY26" fmla="*/ 195615 h 283165"/>
                <a:gd name="connsiteX27" fmla="*/ 320097 w 331101"/>
                <a:gd name="connsiteY27" fmla="*/ 201137 h 283165"/>
                <a:gd name="connsiteX28" fmla="*/ 330184 w 331101"/>
                <a:gd name="connsiteY28" fmla="*/ 214643 h 283165"/>
                <a:gd name="connsiteX29" fmla="*/ 302221 w 331101"/>
                <a:gd name="connsiteY29" fmla="*/ 227724 h 283165"/>
                <a:gd name="connsiteX30" fmla="*/ 289847 w 331101"/>
                <a:gd name="connsiteY30" fmla="*/ 234392 h 283165"/>
                <a:gd name="connsiteX31" fmla="*/ 277940 w 331101"/>
                <a:gd name="connsiteY31" fmla="*/ 233186 h 283165"/>
                <a:gd name="connsiteX32" fmla="*/ 271393 w 331101"/>
                <a:gd name="connsiteY32" fmla="*/ 240874 h 283165"/>
                <a:gd name="connsiteX33" fmla="*/ 251456 w 331101"/>
                <a:gd name="connsiteY33" fmla="*/ 242835 h 283165"/>
                <a:gd name="connsiteX34" fmla="*/ 243432 w 331101"/>
                <a:gd name="connsiteY34" fmla="*/ 243162 h 283165"/>
                <a:gd name="connsiteX35" fmla="*/ 233864 w 331101"/>
                <a:gd name="connsiteY35" fmla="*/ 259313 h 283165"/>
                <a:gd name="connsiteX36" fmla="*/ 226085 w 331101"/>
                <a:gd name="connsiteY36" fmla="*/ 255985 h 283165"/>
                <a:gd name="connsiteX37" fmla="*/ 217624 w 331101"/>
                <a:gd name="connsiteY37" fmla="*/ 242990 h 283165"/>
                <a:gd name="connsiteX38" fmla="*/ 198923 w 331101"/>
                <a:gd name="connsiteY38" fmla="*/ 252987 h 283165"/>
                <a:gd name="connsiteX39" fmla="*/ 199226 w 331101"/>
                <a:gd name="connsiteY39" fmla="*/ 268345 h 283165"/>
                <a:gd name="connsiteX40" fmla="*/ 178675 w 331101"/>
                <a:gd name="connsiteY40" fmla="*/ 270293 h 283165"/>
                <a:gd name="connsiteX41" fmla="*/ 170779 w 331101"/>
                <a:gd name="connsiteY41" fmla="*/ 266385 h 283165"/>
                <a:gd name="connsiteX42" fmla="*/ 156043 w 331101"/>
                <a:gd name="connsiteY42" fmla="*/ 281719 h 283165"/>
                <a:gd name="connsiteX43" fmla="*/ 137086 w 331101"/>
                <a:gd name="connsiteY43" fmla="*/ 279140 h 283165"/>
                <a:gd name="connsiteX44" fmla="*/ 121990 w 331101"/>
                <a:gd name="connsiteY44" fmla="*/ 282232 h 283165"/>
                <a:gd name="connsiteX45" fmla="*/ 120204 w 331101"/>
                <a:gd name="connsiteY45" fmla="*/ 272678 h 283165"/>
                <a:gd name="connsiteX46" fmla="*/ 100685 w 331101"/>
                <a:gd name="connsiteY46" fmla="*/ 264011 h 283165"/>
                <a:gd name="connsiteX47" fmla="*/ 97603 w 331101"/>
                <a:gd name="connsiteY47" fmla="*/ 245223 h 283165"/>
                <a:gd name="connsiteX48" fmla="*/ 43113 w 331101"/>
                <a:gd name="connsiteY48" fmla="*/ 225242 h 283165"/>
                <a:gd name="connsiteX49" fmla="*/ 2 w 331101"/>
                <a:gd name="connsiteY49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43120 w 331108"/>
                <a:gd name="connsiteY48" fmla="*/ 225242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76049 w 331108"/>
                <a:gd name="connsiteY46" fmla="*/ 269889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8306"/>
                <a:gd name="connsiteX1" fmla="*/ 16929 w 331108"/>
                <a:gd name="connsiteY1" fmla="*/ 198469 h 288306"/>
                <a:gd name="connsiteX2" fmla="*/ 6516 w 331108"/>
                <a:gd name="connsiteY2" fmla="*/ 163665 h 288306"/>
                <a:gd name="connsiteX3" fmla="*/ 65013 w 331108"/>
                <a:gd name="connsiteY3" fmla="*/ 172286 h 288306"/>
                <a:gd name="connsiteX4" fmla="*/ 94962 w 331108"/>
                <a:gd name="connsiteY4" fmla="*/ 134138 h 288306"/>
                <a:gd name="connsiteX5" fmla="*/ 109678 w 331108"/>
                <a:gd name="connsiteY5" fmla="*/ 137845 h 288306"/>
                <a:gd name="connsiteX6" fmla="*/ 120595 w 331108"/>
                <a:gd name="connsiteY6" fmla="*/ 116211 h 288306"/>
                <a:gd name="connsiteX7" fmla="*/ 104220 w 331108"/>
                <a:gd name="connsiteY7" fmla="*/ 98314 h 288306"/>
                <a:gd name="connsiteX8" fmla="*/ 106971 w 331108"/>
                <a:gd name="connsiteY8" fmla="*/ 71149 h 288306"/>
                <a:gd name="connsiteX9" fmla="*/ 126817 w 331108"/>
                <a:gd name="connsiteY9" fmla="*/ 71294 h 288306"/>
                <a:gd name="connsiteX10" fmla="*/ 117479 w 331108"/>
                <a:gd name="connsiteY10" fmla="*/ 51700 h 288306"/>
                <a:gd name="connsiteX11" fmla="*/ 149704 w 331108"/>
                <a:gd name="connsiteY11" fmla="*/ 28579 h 288306"/>
                <a:gd name="connsiteX12" fmla="*/ 147507 w 331108"/>
                <a:gd name="connsiteY12" fmla="*/ 469 h 288306"/>
                <a:gd name="connsiteX13" fmla="*/ 176547 w 331108"/>
                <a:gd name="connsiteY13" fmla="*/ 13474 h 288306"/>
                <a:gd name="connsiteX14" fmla="*/ 199157 w 331108"/>
                <a:gd name="connsiteY14" fmla="*/ 34851 h 288306"/>
                <a:gd name="connsiteX15" fmla="*/ 223399 w 331108"/>
                <a:gd name="connsiteY15" fmla="*/ 34175 h 288306"/>
                <a:gd name="connsiteX16" fmla="*/ 259501 w 331108"/>
                <a:gd name="connsiteY16" fmla="*/ 36474 h 288306"/>
                <a:gd name="connsiteX17" fmla="*/ 310924 w 331108"/>
                <a:gd name="connsiteY17" fmla="*/ 65665 h 288306"/>
                <a:gd name="connsiteX18" fmla="*/ 290909 w 331108"/>
                <a:gd name="connsiteY18" fmla="*/ 74797 h 288306"/>
                <a:gd name="connsiteX19" fmla="*/ 287618 w 331108"/>
                <a:gd name="connsiteY19" fmla="*/ 81594 h 288306"/>
                <a:gd name="connsiteX20" fmla="*/ 301043 w 331108"/>
                <a:gd name="connsiteY20" fmla="*/ 93225 h 288306"/>
                <a:gd name="connsiteX21" fmla="*/ 317066 w 331108"/>
                <a:gd name="connsiteY21" fmla="*/ 107181 h 288306"/>
                <a:gd name="connsiteX22" fmla="*/ 302980 w 331108"/>
                <a:gd name="connsiteY22" fmla="*/ 131672 h 288306"/>
                <a:gd name="connsiteX23" fmla="*/ 305703 w 331108"/>
                <a:gd name="connsiteY23" fmla="*/ 157495 h 288306"/>
                <a:gd name="connsiteX24" fmla="*/ 308892 w 331108"/>
                <a:gd name="connsiteY24" fmla="*/ 165799 h 288306"/>
                <a:gd name="connsiteX25" fmla="*/ 321026 w 331108"/>
                <a:gd name="connsiteY25" fmla="*/ 165634 h 288306"/>
                <a:gd name="connsiteX26" fmla="*/ 331106 w 331108"/>
                <a:gd name="connsiteY26" fmla="*/ 195615 h 288306"/>
                <a:gd name="connsiteX27" fmla="*/ 320104 w 331108"/>
                <a:gd name="connsiteY27" fmla="*/ 201137 h 288306"/>
                <a:gd name="connsiteX28" fmla="*/ 330191 w 331108"/>
                <a:gd name="connsiteY28" fmla="*/ 214643 h 288306"/>
                <a:gd name="connsiteX29" fmla="*/ 302228 w 331108"/>
                <a:gd name="connsiteY29" fmla="*/ 227724 h 288306"/>
                <a:gd name="connsiteX30" fmla="*/ 289854 w 331108"/>
                <a:gd name="connsiteY30" fmla="*/ 234392 h 288306"/>
                <a:gd name="connsiteX31" fmla="*/ 277947 w 331108"/>
                <a:gd name="connsiteY31" fmla="*/ 233186 h 288306"/>
                <a:gd name="connsiteX32" fmla="*/ 271400 w 331108"/>
                <a:gd name="connsiteY32" fmla="*/ 240874 h 288306"/>
                <a:gd name="connsiteX33" fmla="*/ 251463 w 331108"/>
                <a:gd name="connsiteY33" fmla="*/ 242835 h 288306"/>
                <a:gd name="connsiteX34" fmla="*/ 243439 w 331108"/>
                <a:gd name="connsiteY34" fmla="*/ 243162 h 288306"/>
                <a:gd name="connsiteX35" fmla="*/ 233871 w 331108"/>
                <a:gd name="connsiteY35" fmla="*/ 259313 h 288306"/>
                <a:gd name="connsiteX36" fmla="*/ 226092 w 331108"/>
                <a:gd name="connsiteY36" fmla="*/ 255985 h 288306"/>
                <a:gd name="connsiteX37" fmla="*/ 217631 w 331108"/>
                <a:gd name="connsiteY37" fmla="*/ 242990 h 288306"/>
                <a:gd name="connsiteX38" fmla="*/ 198930 w 331108"/>
                <a:gd name="connsiteY38" fmla="*/ 252987 h 288306"/>
                <a:gd name="connsiteX39" fmla="*/ 199233 w 331108"/>
                <a:gd name="connsiteY39" fmla="*/ 268345 h 288306"/>
                <a:gd name="connsiteX40" fmla="*/ 178682 w 331108"/>
                <a:gd name="connsiteY40" fmla="*/ 270293 h 288306"/>
                <a:gd name="connsiteX41" fmla="*/ 170786 w 331108"/>
                <a:gd name="connsiteY41" fmla="*/ 266385 h 288306"/>
                <a:gd name="connsiteX42" fmla="*/ 156050 w 331108"/>
                <a:gd name="connsiteY42" fmla="*/ 281719 h 288306"/>
                <a:gd name="connsiteX43" fmla="*/ 137093 w 331108"/>
                <a:gd name="connsiteY43" fmla="*/ 279140 h 288306"/>
                <a:gd name="connsiteX44" fmla="*/ 121997 w 331108"/>
                <a:gd name="connsiteY44" fmla="*/ 282232 h 288306"/>
                <a:gd name="connsiteX45" fmla="*/ 82396 w 331108"/>
                <a:gd name="connsiteY45" fmla="*/ 288292 h 288306"/>
                <a:gd name="connsiteX46" fmla="*/ 76049 w 331108"/>
                <a:gd name="connsiteY46" fmla="*/ 269889 h 288306"/>
                <a:gd name="connsiteX47" fmla="*/ 75821 w 331108"/>
                <a:gd name="connsiteY47" fmla="*/ 241943 h 288306"/>
                <a:gd name="connsiteX48" fmla="*/ 39864 w 331108"/>
                <a:gd name="connsiteY48" fmla="*/ 235031 h 288306"/>
                <a:gd name="connsiteX49" fmla="*/ 12461 w 331108"/>
                <a:gd name="connsiteY49" fmla="*/ 238996 h 288306"/>
                <a:gd name="connsiteX50" fmla="*/ 9 w 331108"/>
                <a:gd name="connsiteY50" fmla="*/ 228264 h 288306"/>
                <a:gd name="connsiteX0" fmla="*/ 9 w 331108"/>
                <a:gd name="connsiteY0" fmla="*/ 228264 h 297121"/>
                <a:gd name="connsiteX1" fmla="*/ 16929 w 331108"/>
                <a:gd name="connsiteY1" fmla="*/ 198469 h 297121"/>
                <a:gd name="connsiteX2" fmla="*/ 6516 w 331108"/>
                <a:gd name="connsiteY2" fmla="*/ 163665 h 297121"/>
                <a:gd name="connsiteX3" fmla="*/ 65013 w 331108"/>
                <a:gd name="connsiteY3" fmla="*/ 172286 h 297121"/>
                <a:gd name="connsiteX4" fmla="*/ 94962 w 331108"/>
                <a:gd name="connsiteY4" fmla="*/ 134138 h 297121"/>
                <a:gd name="connsiteX5" fmla="*/ 109678 w 331108"/>
                <a:gd name="connsiteY5" fmla="*/ 137845 h 297121"/>
                <a:gd name="connsiteX6" fmla="*/ 120595 w 331108"/>
                <a:gd name="connsiteY6" fmla="*/ 116211 h 297121"/>
                <a:gd name="connsiteX7" fmla="*/ 104220 w 331108"/>
                <a:gd name="connsiteY7" fmla="*/ 98314 h 297121"/>
                <a:gd name="connsiteX8" fmla="*/ 106971 w 331108"/>
                <a:gd name="connsiteY8" fmla="*/ 71149 h 297121"/>
                <a:gd name="connsiteX9" fmla="*/ 126817 w 331108"/>
                <a:gd name="connsiteY9" fmla="*/ 71294 h 297121"/>
                <a:gd name="connsiteX10" fmla="*/ 117479 w 331108"/>
                <a:gd name="connsiteY10" fmla="*/ 51700 h 297121"/>
                <a:gd name="connsiteX11" fmla="*/ 149704 w 331108"/>
                <a:gd name="connsiteY11" fmla="*/ 28579 h 297121"/>
                <a:gd name="connsiteX12" fmla="*/ 147507 w 331108"/>
                <a:gd name="connsiteY12" fmla="*/ 469 h 297121"/>
                <a:gd name="connsiteX13" fmla="*/ 176547 w 331108"/>
                <a:gd name="connsiteY13" fmla="*/ 13474 h 297121"/>
                <a:gd name="connsiteX14" fmla="*/ 199157 w 331108"/>
                <a:gd name="connsiteY14" fmla="*/ 34851 h 297121"/>
                <a:gd name="connsiteX15" fmla="*/ 223399 w 331108"/>
                <a:gd name="connsiteY15" fmla="*/ 34175 h 297121"/>
                <a:gd name="connsiteX16" fmla="*/ 259501 w 331108"/>
                <a:gd name="connsiteY16" fmla="*/ 36474 h 297121"/>
                <a:gd name="connsiteX17" fmla="*/ 310924 w 331108"/>
                <a:gd name="connsiteY17" fmla="*/ 65665 h 297121"/>
                <a:gd name="connsiteX18" fmla="*/ 290909 w 331108"/>
                <a:gd name="connsiteY18" fmla="*/ 74797 h 297121"/>
                <a:gd name="connsiteX19" fmla="*/ 287618 w 331108"/>
                <a:gd name="connsiteY19" fmla="*/ 81594 h 297121"/>
                <a:gd name="connsiteX20" fmla="*/ 301043 w 331108"/>
                <a:gd name="connsiteY20" fmla="*/ 93225 h 297121"/>
                <a:gd name="connsiteX21" fmla="*/ 317066 w 331108"/>
                <a:gd name="connsiteY21" fmla="*/ 107181 h 297121"/>
                <a:gd name="connsiteX22" fmla="*/ 302980 w 331108"/>
                <a:gd name="connsiteY22" fmla="*/ 131672 h 297121"/>
                <a:gd name="connsiteX23" fmla="*/ 305703 w 331108"/>
                <a:gd name="connsiteY23" fmla="*/ 157495 h 297121"/>
                <a:gd name="connsiteX24" fmla="*/ 308892 w 331108"/>
                <a:gd name="connsiteY24" fmla="*/ 165799 h 297121"/>
                <a:gd name="connsiteX25" fmla="*/ 321026 w 331108"/>
                <a:gd name="connsiteY25" fmla="*/ 165634 h 297121"/>
                <a:gd name="connsiteX26" fmla="*/ 331106 w 331108"/>
                <a:gd name="connsiteY26" fmla="*/ 195615 h 297121"/>
                <a:gd name="connsiteX27" fmla="*/ 320104 w 331108"/>
                <a:gd name="connsiteY27" fmla="*/ 201137 h 297121"/>
                <a:gd name="connsiteX28" fmla="*/ 330191 w 331108"/>
                <a:gd name="connsiteY28" fmla="*/ 214643 h 297121"/>
                <a:gd name="connsiteX29" fmla="*/ 302228 w 331108"/>
                <a:gd name="connsiteY29" fmla="*/ 227724 h 297121"/>
                <a:gd name="connsiteX30" fmla="*/ 289854 w 331108"/>
                <a:gd name="connsiteY30" fmla="*/ 234392 h 297121"/>
                <a:gd name="connsiteX31" fmla="*/ 277947 w 331108"/>
                <a:gd name="connsiteY31" fmla="*/ 233186 h 297121"/>
                <a:gd name="connsiteX32" fmla="*/ 271400 w 331108"/>
                <a:gd name="connsiteY32" fmla="*/ 240874 h 297121"/>
                <a:gd name="connsiteX33" fmla="*/ 251463 w 331108"/>
                <a:gd name="connsiteY33" fmla="*/ 242835 h 297121"/>
                <a:gd name="connsiteX34" fmla="*/ 243439 w 331108"/>
                <a:gd name="connsiteY34" fmla="*/ 243162 h 297121"/>
                <a:gd name="connsiteX35" fmla="*/ 233871 w 331108"/>
                <a:gd name="connsiteY35" fmla="*/ 259313 h 297121"/>
                <a:gd name="connsiteX36" fmla="*/ 226092 w 331108"/>
                <a:gd name="connsiteY36" fmla="*/ 255985 h 297121"/>
                <a:gd name="connsiteX37" fmla="*/ 217631 w 331108"/>
                <a:gd name="connsiteY37" fmla="*/ 242990 h 297121"/>
                <a:gd name="connsiteX38" fmla="*/ 198930 w 331108"/>
                <a:gd name="connsiteY38" fmla="*/ 252987 h 297121"/>
                <a:gd name="connsiteX39" fmla="*/ 199233 w 331108"/>
                <a:gd name="connsiteY39" fmla="*/ 268345 h 297121"/>
                <a:gd name="connsiteX40" fmla="*/ 178682 w 331108"/>
                <a:gd name="connsiteY40" fmla="*/ 270293 h 297121"/>
                <a:gd name="connsiteX41" fmla="*/ 170786 w 331108"/>
                <a:gd name="connsiteY41" fmla="*/ 266385 h 297121"/>
                <a:gd name="connsiteX42" fmla="*/ 156050 w 331108"/>
                <a:gd name="connsiteY42" fmla="*/ 281719 h 297121"/>
                <a:gd name="connsiteX43" fmla="*/ 137093 w 331108"/>
                <a:gd name="connsiteY43" fmla="*/ 279140 h 297121"/>
                <a:gd name="connsiteX44" fmla="*/ 121475 w 331108"/>
                <a:gd name="connsiteY44" fmla="*/ 297096 h 297121"/>
                <a:gd name="connsiteX45" fmla="*/ 82396 w 331108"/>
                <a:gd name="connsiteY45" fmla="*/ 288292 h 297121"/>
                <a:gd name="connsiteX46" fmla="*/ 76049 w 331108"/>
                <a:gd name="connsiteY46" fmla="*/ 269889 h 297121"/>
                <a:gd name="connsiteX47" fmla="*/ 75821 w 331108"/>
                <a:gd name="connsiteY47" fmla="*/ 241943 h 297121"/>
                <a:gd name="connsiteX48" fmla="*/ 39864 w 331108"/>
                <a:gd name="connsiteY48" fmla="*/ 235031 h 297121"/>
                <a:gd name="connsiteX49" fmla="*/ 12461 w 331108"/>
                <a:gd name="connsiteY49" fmla="*/ 238996 h 297121"/>
                <a:gd name="connsiteX50" fmla="*/ 9 w 331108"/>
                <a:gd name="connsiteY50" fmla="*/ 228264 h 297121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050 w 331108"/>
                <a:gd name="connsiteY42" fmla="*/ 281719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51326 w 331108"/>
                <a:gd name="connsiteY36" fmla="*/ 274150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58312"/>
                <a:gd name="connsiteY0" fmla="*/ 228264 h 311545"/>
                <a:gd name="connsiteX1" fmla="*/ 16929 w 358312"/>
                <a:gd name="connsiteY1" fmla="*/ 198469 h 311545"/>
                <a:gd name="connsiteX2" fmla="*/ 6516 w 358312"/>
                <a:gd name="connsiteY2" fmla="*/ 163665 h 311545"/>
                <a:gd name="connsiteX3" fmla="*/ 65013 w 358312"/>
                <a:gd name="connsiteY3" fmla="*/ 172286 h 311545"/>
                <a:gd name="connsiteX4" fmla="*/ 94962 w 358312"/>
                <a:gd name="connsiteY4" fmla="*/ 134138 h 311545"/>
                <a:gd name="connsiteX5" fmla="*/ 109678 w 358312"/>
                <a:gd name="connsiteY5" fmla="*/ 137845 h 311545"/>
                <a:gd name="connsiteX6" fmla="*/ 120595 w 358312"/>
                <a:gd name="connsiteY6" fmla="*/ 116211 h 311545"/>
                <a:gd name="connsiteX7" fmla="*/ 104220 w 358312"/>
                <a:gd name="connsiteY7" fmla="*/ 98314 h 311545"/>
                <a:gd name="connsiteX8" fmla="*/ 106971 w 358312"/>
                <a:gd name="connsiteY8" fmla="*/ 71149 h 311545"/>
                <a:gd name="connsiteX9" fmla="*/ 126817 w 358312"/>
                <a:gd name="connsiteY9" fmla="*/ 71294 h 311545"/>
                <a:gd name="connsiteX10" fmla="*/ 117479 w 358312"/>
                <a:gd name="connsiteY10" fmla="*/ 51700 h 311545"/>
                <a:gd name="connsiteX11" fmla="*/ 149704 w 358312"/>
                <a:gd name="connsiteY11" fmla="*/ 28579 h 311545"/>
                <a:gd name="connsiteX12" fmla="*/ 147507 w 358312"/>
                <a:gd name="connsiteY12" fmla="*/ 469 h 311545"/>
                <a:gd name="connsiteX13" fmla="*/ 176547 w 358312"/>
                <a:gd name="connsiteY13" fmla="*/ 13474 h 311545"/>
                <a:gd name="connsiteX14" fmla="*/ 199157 w 358312"/>
                <a:gd name="connsiteY14" fmla="*/ 34851 h 311545"/>
                <a:gd name="connsiteX15" fmla="*/ 223399 w 358312"/>
                <a:gd name="connsiteY15" fmla="*/ 34175 h 311545"/>
                <a:gd name="connsiteX16" fmla="*/ 259501 w 358312"/>
                <a:gd name="connsiteY16" fmla="*/ 36474 h 311545"/>
                <a:gd name="connsiteX17" fmla="*/ 310924 w 358312"/>
                <a:gd name="connsiteY17" fmla="*/ 65665 h 311545"/>
                <a:gd name="connsiteX18" fmla="*/ 290909 w 358312"/>
                <a:gd name="connsiteY18" fmla="*/ 74797 h 311545"/>
                <a:gd name="connsiteX19" fmla="*/ 358277 w 358312"/>
                <a:gd name="connsiteY19" fmla="*/ 75330 h 311545"/>
                <a:gd name="connsiteX20" fmla="*/ 301043 w 358312"/>
                <a:gd name="connsiteY20" fmla="*/ 93225 h 311545"/>
                <a:gd name="connsiteX21" fmla="*/ 317066 w 358312"/>
                <a:gd name="connsiteY21" fmla="*/ 107181 h 311545"/>
                <a:gd name="connsiteX22" fmla="*/ 302980 w 358312"/>
                <a:gd name="connsiteY22" fmla="*/ 131672 h 311545"/>
                <a:gd name="connsiteX23" fmla="*/ 305703 w 358312"/>
                <a:gd name="connsiteY23" fmla="*/ 157495 h 311545"/>
                <a:gd name="connsiteX24" fmla="*/ 308892 w 358312"/>
                <a:gd name="connsiteY24" fmla="*/ 165799 h 311545"/>
                <a:gd name="connsiteX25" fmla="*/ 321026 w 358312"/>
                <a:gd name="connsiteY25" fmla="*/ 165634 h 311545"/>
                <a:gd name="connsiteX26" fmla="*/ 331106 w 358312"/>
                <a:gd name="connsiteY26" fmla="*/ 195615 h 311545"/>
                <a:gd name="connsiteX27" fmla="*/ 320104 w 358312"/>
                <a:gd name="connsiteY27" fmla="*/ 201137 h 311545"/>
                <a:gd name="connsiteX28" fmla="*/ 330191 w 358312"/>
                <a:gd name="connsiteY28" fmla="*/ 214643 h 311545"/>
                <a:gd name="connsiteX29" fmla="*/ 302228 w 358312"/>
                <a:gd name="connsiteY29" fmla="*/ 227724 h 311545"/>
                <a:gd name="connsiteX30" fmla="*/ 289854 w 358312"/>
                <a:gd name="connsiteY30" fmla="*/ 234392 h 311545"/>
                <a:gd name="connsiteX31" fmla="*/ 277947 w 358312"/>
                <a:gd name="connsiteY31" fmla="*/ 233186 h 311545"/>
                <a:gd name="connsiteX32" fmla="*/ 271400 w 358312"/>
                <a:gd name="connsiteY32" fmla="*/ 240874 h 311545"/>
                <a:gd name="connsiteX33" fmla="*/ 251463 w 358312"/>
                <a:gd name="connsiteY33" fmla="*/ 242835 h 311545"/>
                <a:gd name="connsiteX34" fmla="*/ 243439 w 358312"/>
                <a:gd name="connsiteY34" fmla="*/ 243162 h 311545"/>
                <a:gd name="connsiteX35" fmla="*/ 233871 w 358312"/>
                <a:gd name="connsiteY35" fmla="*/ 259313 h 311545"/>
                <a:gd name="connsiteX36" fmla="*/ 251326 w 358312"/>
                <a:gd name="connsiteY36" fmla="*/ 274150 h 311545"/>
                <a:gd name="connsiteX37" fmla="*/ 232762 w 358312"/>
                <a:gd name="connsiteY37" fmla="*/ 283243 h 311545"/>
                <a:gd name="connsiteX38" fmla="*/ 216848 w 358312"/>
                <a:gd name="connsiteY38" fmla="*/ 291990 h 311545"/>
                <a:gd name="connsiteX39" fmla="*/ 203415 w 358312"/>
                <a:gd name="connsiteY39" fmla="*/ 289877 h 311545"/>
                <a:gd name="connsiteX40" fmla="*/ 186750 w 358312"/>
                <a:gd name="connsiteY40" fmla="*/ 301336 h 311545"/>
                <a:gd name="connsiteX41" fmla="*/ 177353 w 358312"/>
                <a:gd name="connsiteY41" fmla="*/ 287297 h 311545"/>
                <a:gd name="connsiteX42" fmla="*/ 156801 w 358312"/>
                <a:gd name="connsiteY42" fmla="*/ 286784 h 311545"/>
                <a:gd name="connsiteX43" fmla="*/ 141583 w 358312"/>
                <a:gd name="connsiteY43" fmla="*/ 311112 h 311545"/>
                <a:gd name="connsiteX44" fmla="*/ 121475 w 358312"/>
                <a:gd name="connsiteY44" fmla="*/ 297096 h 311545"/>
                <a:gd name="connsiteX45" fmla="*/ 82396 w 358312"/>
                <a:gd name="connsiteY45" fmla="*/ 288292 h 311545"/>
                <a:gd name="connsiteX46" fmla="*/ 76049 w 358312"/>
                <a:gd name="connsiteY46" fmla="*/ 269889 h 311545"/>
                <a:gd name="connsiteX47" fmla="*/ 75821 w 358312"/>
                <a:gd name="connsiteY47" fmla="*/ 241943 h 311545"/>
                <a:gd name="connsiteX48" fmla="*/ 39864 w 358312"/>
                <a:gd name="connsiteY48" fmla="*/ 235031 h 311545"/>
                <a:gd name="connsiteX49" fmla="*/ 12461 w 358312"/>
                <a:gd name="connsiteY49" fmla="*/ 238996 h 311545"/>
                <a:gd name="connsiteX50" fmla="*/ 9 w 358312"/>
                <a:gd name="connsiteY50" fmla="*/ 228264 h 311545"/>
                <a:gd name="connsiteX0" fmla="*/ 9 w 358337"/>
                <a:gd name="connsiteY0" fmla="*/ 228264 h 311545"/>
                <a:gd name="connsiteX1" fmla="*/ 16929 w 358337"/>
                <a:gd name="connsiteY1" fmla="*/ 198469 h 311545"/>
                <a:gd name="connsiteX2" fmla="*/ 6516 w 358337"/>
                <a:gd name="connsiteY2" fmla="*/ 163665 h 311545"/>
                <a:gd name="connsiteX3" fmla="*/ 65013 w 358337"/>
                <a:gd name="connsiteY3" fmla="*/ 172286 h 311545"/>
                <a:gd name="connsiteX4" fmla="*/ 94962 w 358337"/>
                <a:gd name="connsiteY4" fmla="*/ 134138 h 311545"/>
                <a:gd name="connsiteX5" fmla="*/ 109678 w 358337"/>
                <a:gd name="connsiteY5" fmla="*/ 137845 h 311545"/>
                <a:gd name="connsiteX6" fmla="*/ 120595 w 358337"/>
                <a:gd name="connsiteY6" fmla="*/ 116211 h 311545"/>
                <a:gd name="connsiteX7" fmla="*/ 104220 w 358337"/>
                <a:gd name="connsiteY7" fmla="*/ 98314 h 311545"/>
                <a:gd name="connsiteX8" fmla="*/ 106971 w 358337"/>
                <a:gd name="connsiteY8" fmla="*/ 71149 h 311545"/>
                <a:gd name="connsiteX9" fmla="*/ 126817 w 358337"/>
                <a:gd name="connsiteY9" fmla="*/ 71294 h 311545"/>
                <a:gd name="connsiteX10" fmla="*/ 117479 w 358337"/>
                <a:gd name="connsiteY10" fmla="*/ 51700 h 311545"/>
                <a:gd name="connsiteX11" fmla="*/ 149704 w 358337"/>
                <a:gd name="connsiteY11" fmla="*/ 28579 h 311545"/>
                <a:gd name="connsiteX12" fmla="*/ 147507 w 358337"/>
                <a:gd name="connsiteY12" fmla="*/ 469 h 311545"/>
                <a:gd name="connsiteX13" fmla="*/ 176547 w 358337"/>
                <a:gd name="connsiteY13" fmla="*/ 13474 h 311545"/>
                <a:gd name="connsiteX14" fmla="*/ 199157 w 358337"/>
                <a:gd name="connsiteY14" fmla="*/ 34851 h 311545"/>
                <a:gd name="connsiteX15" fmla="*/ 223399 w 358337"/>
                <a:gd name="connsiteY15" fmla="*/ 34175 h 311545"/>
                <a:gd name="connsiteX16" fmla="*/ 259501 w 358337"/>
                <a:gd name="connsiteY16" fmla="*/ 36474 h 311545"/>
                <a:gd name="connsiteX17" fmla="*/ 310924 w 358337"/>
                <a:gd name="connsiteY17" fmla="*/ 65665 h 311545"/>
                <a:gd name="connsiteX18" fmla="*/ 358277 w 358337"/>
                <a:gd name="connsiteY18" fmla="*/ 75330 h 311545"/>
                <a:gd name="connsiteX19" fmla="*/ 301043 w 358337"/>
                <a:gd name="connsiteY19" fmla="*/ 93225 h 311545"/>
                <a:gd name="connsiteX20" fmla="*/ 317066 w 358337"/>
                <a:gd name="connsiteY20" fmla="*/ 107181 h 311545"/>
                <a:gd name="connsiteX21" fmla="*/ 302980 w 358337"/>
                <a:gd name="connsiteY21" fmla="*/ 131672 h 311545"/>
                <a:gd name="connsiteX22" fmla="*/ 305703 w 358337"/>
                <a:gd name="connsiteY22" fmla="*/ 157495 h 311545"/>
                <a:gd name="connsiteX23" fmla="*/ 308892 w 358337"/>
                <a:gd name="connsiteY23" fmla="*/ 165799 h 311545"/>
                <a:gd name="connsiteX24" fmla="*/ 321026 w 358337"/>
                <a:gd name="connsiteY24" fmla="*/ 165634 h 311545"/>
                <a:gd name="connsiteX25" fmla="*/ 331106 w 358337"/>
                <a:gd name="connsiteY25" fmla="*/ 195615 h 311545"/>
                <a:gd name="connsiteX26" fmla="*/ 320104 w 358337"/>
                <a:gd name="connsiteY26" fmla="*/ 201137 h 311545"/>
                <a:gd name="connsiteX27" fmla="*/ 330191 w 358337"/>
                <a:gd name="connsiteY27" fmla="*/ 214643 h 311545"/>
                <a:gd name="connsiteX28" fmla="*/ 302228 w 358337"/>
                <a:gd name="connsiteY28" fmla="*/ 227724 h 311545"/>
                <a:gd name="connsiteX29" fmla="*/ 289854 w 358337"/>
                <a:gd name="connsiteY29" fmla="*/ 234392 h 311545"/>
                <a:gd name="connsiteX30" fmla="*/ 277947 w 358337"/>
                <a:gd name="connsiteY30" fmla="*/ 233186 h 311545"/>
                <a:gd name="connsiteX31" fmla="*/ 271400 w 358337"/>
                <a:gd name="connsiteY31" fmla="*/ 240874 h 311545"/>
                <a:gd name="connsiteX32" fmla="*/ 251463 w 358337"/>
                <a:gd name="connsiteY32" fmla="*/ 242835 h 311545"/>
                <a:gd name="connsiteX33" fmla="*/ 243439 w 358337"/>
                <a:gd name="connsiteY33" fmla="*/ 243162 h 311545"/>
                <a:gd name="connsiteX34" fmla="*/ 233871 w 358337"/>
                <a:gd name="connsiteY34" fmla="*/ 259313 h 311545"/>
                <a:gd name="connsiteX35" fmla="*/ 251326 w 358337"/>
                <a:gd name="connsiteY35" fmla="*/ 274150 h 311545"/>
                <a:gd name="connsiteX36" fmla="*/ 232762 w 358337"/>
                <a:gd name="connsiteY36" fmla="*/ 283243 h 311545"/>
                <a:gd name="connsiteX37" fmla="*/ 216848 w 358337"/>
                <a:gd name="connsiteY37" fmla="*/ 291990 h 311545"/>
                <a:gd name="connsiteX38" fmla="*/ 203415 w 358337"/>
                <a:gd name="connsiteY38" fmla="*/ 289877 h 311545"/>
                <a:gd name="connsiteX39" fmla="*/ 186750 w 358337"/>
                <a:gd name="connsiteY39" fmla="*/ 301336 h 311545"/>
                <a:gd name="connsiteX40" fmla="*/ 177353 w 358337"/>
                <a:gd name="connsiteY40" fmla="*/ 287297 h 311545"/>
                <a:gd name="connsiteX41" fmla="*/ 156801 w 358337"/>
                <a:gd name="connsiteY41" fmla="*/ 286784 h 311545"/>
                <a:gd name="connsiteX42" fmla="*/ 141583 w 358337"/>
                <a:gd name="connsiteY42" fmla="*/ 311112 h 311545"/>
                <a:gd name="connsiteX43" fmla="*/ 121475 w 358337"/>
                <a:gd name="connsiteY43" fmla="*/ 297096 h 311545"/>
                <a:gd name="connsiteX44" fmla="*/ 82396 w 358337"/>
                <a:gd name="connsiteY44" fmla="*/ 288292 h 311545"/>
                <a:gd name="connsiteX45" fmla="*/ 76049 w 358337"/>
                <a:gd name="connsiteY45" fmla="*/ 269889 h 311545"/>
                <a:gd name="connsiteX46" fmla="*/ 75821 w 358337"/>
                <a:gd name="connsiteY46" fmla="*/ 241943 h 311545"/>
                <a:gd name="connsiteX47" fmla="*/ 39864 w 358337"/>
                <a:gd name="connsiteY47" fmla="*/ 235031 h 311545"/>
                <a:gd name="connsiteX48" fmla="*/ 12461 w 358337"/>
                <a:gd name="connsiteY48" fmla="*/ 238996 h 311545"/>
                <a:gd name="connsiteX49" fmla="*/ 9 w 358337"/>
                <a:gd name="connsiteY49" fmla="*/ 228264 h 311545"/>
                <a:gd name="connsiteX0" fmla="*/ 9 w 391010"/>
                <a:gd name="connsiteY0" fmla="*/ 228264 h 311545"/>
                <a:gd name="connsiteX1" fmla="*/ 16929 w 391010"/>
                <a:gd name="connsiteY1" fmla="*/ 198469 h 311545"/>
                <a:gd name="connsiteX2" fmla="*/ 6516 w 391010"/>
                <a:gd name="connsiteY2" fmla="*/ 163665 h 311545"/>
                <a:gd name="connsiteX3" fmla="*/ 65013 w 391010"/>
                <a:gd name="connsiteY3" fmla="*/ 172286 h 311545"/>
                <a:gd name="connsiteX4" fmla="*/ 94962 w 391010"/>
                <a:gd name="connsiteY4" fmla="*/ 134138 h 311545"/>
                <a:gd name="connsiteX5" fmla="*/ 109678 w 391010"/>
                <a:gd name="connsiteY5" fmla="*/ 137845 h 311545"/>
                <a:gd name="connsiteX6" fmla="*/ 120595 w 391010"/>
                <a:gd name="connsiteY6" fmla="*/ 116211 h 311545"/>
                <a:gd name="connsiteX7" fmla="*/ 104220 w 391010"/>
                <a:gd name="connsiteY7" fmla="*/ 98314 h 311545"/>
                <a:gd name="connsiteX8" fmla="*/ 106971 w 391010"/>
                <a:gd name="connsiteY8" fmla="*/ 71149 h 311545"/>
                <a:gd name="connsiteX9" fmla="*/ 126817 w 391010"/>
                <a:gd name="connsiteY9" fmla="*/ 71294 h 311545"/>
                <a:gd name="connsiteX10" fmla="*/ 117479 w 391010"/>
                <a:gd name="connsiteY10" fmla="*/ 51700 h 311545"/>
                <a:gd name="connsiteX11" fmla="*/ 149704 w 391010"/>
                <a:gd name="connsiteY11" fmla="*/ 28579 h 311545"/>
                <a:gd name="connsiteX12" fmla="*/ 147507 w 391010"/>
                <a:gd name="connsiteY12" fmla="*/ 469 h 311545"/>
                <a:gd name="connsiteX13" fmla="*/ 176547 w 391010"/>
                <a:gd name="connsiteY13" fmla="*/ 13474 h 311545"/>
                <a:gd name="connsiteX14" fmla="*/ 199157 w 391010"/>
                <a:gd name="connsiteY14" fmla="*/ 34851 h 311545"/>
                <a:gd name="connsiteX15" fmla="*/ 223399 w 391010"/>
                <a:gd name="connsiteY15" fmla="*/ 34175 h 311545"/>
                <a:gd name="connsiteX16" fmla="*/ 259501 w 391010"/>
                <a:gd name="connsiteY16" fmla="*/ 36474 h 311545"/>
                <a:gd name="connsiteX17" fmla="*/ 310924 w 391010"/>
                <a:gd name="connsiteY17" fmla="*/ 65665 h 311545"/>
                <a:gd name="connsiteX18" fmla="*/ 358277 w 391010"/>
                <a:gd name="connsiteY18" fmla="*/ 75330 h 311545"/>
                <a:gd name="connsiteX19" fmla="*/ 391010 w 391010"/>
                <a:gd name="connsiteY19" fmla="*/ 55117 h 311545"/>
                <a:gd name="connsiteX20" fmla="*/ 317066 w 391010"/>
                <a:gd name="connsiteY20" fmla="*/ 107181 h 311545"/>
                <a:gd name="connsiteX21" fmla="*/ 302980 w 391010"/>
                <a:gd name="connsiteY21" fmla="*/ 131672 h 311545"/>
                <a:gd name="connsiteX22" fmla="*/ 305703 w 391010"/>
                <a:gd name="connsiteY22" fmla="*/ 157495 h 311545"/>
                <a:gd name="connsiteX23" fmla="*/ 308892 w 391010"/>
                <a:gd name="connsiteY23" fmla="*/ 165799 h 311545"/>
                <a:gd name="connsiteX24" fmla="*/ 321026 w 391010"/>
                <a:gd name="connsiteY24" fmla="*/ 165634 h 311545"/>
                <a:gd name="connsiteX25" fmla="*/ 331106 w 391010"/>
                <a:gd name="connsiteY25" fmla="*/ 195615 h 311545"/>
                <a:gd name="connsiteX26" fmla="*/ 320104 w 391010"/>
                <a:gd name="connsiteY26" fmla="*/ 201137 h 311545"/>
                <a:gd name="connsiteX27" fmla="*/ 330191 w 391010"/>
                <a:gd name="connsiteY27" fmla="*/ 214643 h 311545"/>
                <a:gd name="connsiteX28" fmla="*/ 302228 w 391010"/>
                <a:gd name="connsiteY28" fmla="*/ 227724 h 311545"/>
                <a:gd name="connsiteX29" fmla="*/ 289854 w 391010"/>
                <a:gd name="connsiteY29" fmla="*/ 234392 h 311545"/>
                <a:gd name="connsiteX30" fmla="*/ 277947 w 391010"/>
                <a:gd name="connsiteY30" fmla="*/ 233186 h 311545"/>
                <a:gd name="connsiteX31" fmla="*/ 271400 w 391010"/>
                <a:gd name="connsiteY31" fmla="*/ 240874 h 311545"/>
                <a:gd name="connsiteX32" fmla="*/ 251463 w 391010"/>
                <a:gd name="connsiteY32" fmla="*/ 242835 h 311545"/>
                <a:gd name="connsiteX33" fmla="*/ 243439 w 391010"/>
                <a:gd name="connsiteY33" fmla="*/ 243162 h 311545"/>
                <a:gd name="connsiteX34" fmla="*/ 233871 w 391010"/>
                <a:gd name="connsiteY34" fmla="*/ 259313 h 311545"/>
                <a:gd name="connsiteX35" fmla="*/ 251326 w 391010"/>
                <a:gd name="connsiteY35" fmla="*/ 274150 h 311545"/>
                <a:gd name="connsiteX36" fmla="*/ 232762 w 391010"/>
                <a:gd name="connsiteY36" fmla="*/ 283243 h 311545"/>
                <a:gd name="connsiteX37" fmla="*/ 216848 w 391010"/>
                <a:gd name="connsiteY37" fmla="*/ 291990 h 311545"/>
                <a:gd name="connsiteX38" fmla="*/ 203415 w 391010"/>
                <a:gd name="connsiteY38" fmla="*/ 289877 h 311545"/>
                <a:gd name="connsiteX39" fmla="*/ 186750 w 391010"/>
                <a:gd name="connsiteY39" fmla="*/ 301336 h 311545"/>
                <a:gd name="connsiteX40" fmla="*/ 177353 w 391010"/>
                <a:gd name="connsiteY40" fmla="*/ 287297 h 311545"/>
                <a:gd name="connsiteX41" fmla="*/ 156801 w 391010"/>
                <a:gd name="connsiteY41" fmla="*/ 286784 h 311545"/>
                <a:gd name="connsiteX42" fmla="*/ 141583 w 391010"/>
                <a:gd name="connsiteY42" fmla="*/ 311112 h 311545"/>
                <a:gd name="connsiteX43" fmla="*/ 121475 w 391010"/>
                <a:gd name="connsiteY43" fmla="*/ 297096 h 311545"/>
                <a:gd name="connsiteX44" fmla="*/ 82396 w 391010"/>
                <a:gd name="connsiteY44" fmla="*/ 288292 h 311545"/>
                <a:gd name="connsiteX45" fmla="*/ 76049 w 391010"/>
                <a:gd name="connsiteY45" fmla="*/ 269889 h 311545"/>
                <a:gd name="connsiteX46" fmla="*/ 75821 w 391010"/>
                <a:gd name="connsiteY46" fmla="*/ 241943 h 311545"/>
                <a:gd name="connsiteX47" fmla="*/ 39864 w 391010"/>
                <a:gd name="connsiteY47" fmla="*/ 235031 h 311545"/>
                <a:gd name="connsiteX48" fmla="*/ 12461 w 391010"/>
                <a:gd name="connsiteY48" fmla="*/ 238996 h 311545"/>
                <a:gd name="connsiteX49" fmla="*/ 9 w 391010"/>
                <a:gd name="connsiteY49" fmla="*/ 228264 h 311545"/>
                <a:gd name="connsiteX0" fmla="*/ 9 w 408723"/>
                <a:gd name="connsiteY0" fmla="*/ 228264 h 311545"/>
                <a:gd name="connsiteX1" fmla="*/ 16929 w 408723"/>
                <a:gd name="connsiteY1" fmla="*/ 198469 h 311545"/>
                <a:gd name="connsiteX2" fmla="*/ 6516 w 408723"/>
                <a:gd name="connsiteY2" fmla="*/ 163665 h 311545"/>
                <a:gd name="connsiteX3" fmla="*/ 65013 w 408723"/>
                <a:gd name="connsiteY3" fmla="*/ 172286 h 311545"/>
                <a:gd name="connsiteX4" fmla="*/ 94962 w 408723"/>
                <a:gd name="connsiteY4" fmla="*/ 134138 h 311545"/>
                <a:gd name="connsiteX5" fmla="*/ 109678 w 408723"/>
                <a:gd name="connsiteY5" fmla="*/ 137845 h 311545"/>
                <a:gd name="connsiteX6" fmla="*/ 120595 w 408723"/>
                <a:gd name="connsiteY6" fmla="*/ 116211 h 311545"/>
                <a:gd name="connsiteX7" fmla="*/ 104220 w 408723"/>
                <a:gd name="connsiteY7" fmla="*/ 98314 h 311545"/>
                <a:gd name="connsiteX8" fmla="*/ 106971 w 408723"/>
                <a:gd name="connsiteY8" fmla="*/ 71149 h 311545"/>
                <a:gd name="connsiteX9" fmla="*/ 126817 w 408723"/>
                <a:gd name="connsiteY9" fmla="*/ 71294 h 311545"/>
                <a:gd name="connsiteX10" fmla="*/ 117479 w 408723"/>
                <a:gd name="connsiteY10" fmla="*/ 51700 h 311545"/>
                <a:gd name="connsiteX11" fmla="*/ 149704 w 408723"/>
                <a:gd name="connsiteY11" fmla="*/ 28579 h 311545"/>
                <a:gd name="connsiteX12" fmla="*/ 147507 w 408723"/>
                <a:gd name="connsiteY12" fmla="*/ 469 h 311545"/>
                <a:gd name="connsiteX13" fmla="*/ 176547 w 408723"/>
                <a:gd name="connsiteY13" fmla="*/ 13474 h 311545"/>
                <a:gd name="connsiteX14" fmla="*/ 199157 w 408723"/>
                <a:gd name="connsiteY14" fmla="*/ 34851 h 311545"/>
                <a:gd name="connsiteX15" fmla="*/ 223399 w 408723"/>
                <a:gd name="connsiteY15" fmla="*/ 34175 h 311545"/>
                <a:gd name="connsiteX16" fmla="*/ 259501 w 408723"/>
                <a:gd name="connsiteY16" fmla="*/ 36474 h 311545"/>
                <a:gd name="connsiteX17" fmla="*/ 310924 w 408723"/>
                <a:gd name="connsiteY17" fmla="*/ 65665 h 311545"/>
                <a:gd name="connsiteX18" fmla="*/ 358277 w 408723"/>
                <a:gd name="connsiteY18" fmla="*/ 75330 h 311545"/>
                <a:gd name="connsiteX19" fmla="*/ 391010 w 408723"/>
                <a:gd name="connsiteY19" fmla="*/ 55117 h 311545"/>
                <a:gd name="connsiteX20" fmla="*/ 408707 w 408723"/>
                <a:gd name="connsiteY20" fmla="*/ 58643 h 311545"/>
                <a:gd name="connsiteX21" fmla="*/ 302980 w 408723"/>
                <a:gd name="connsiteY21" fmla="*/ 131672 h 311545"/>
                <a:gd name="connsiteX22" fmla="*/ 305703 w 408723"/>
                <a:gd name="connsiteY22" fmla="*/ 157495 h 311545"/>
                <a:gd name="connsiteX23" fmla="*/ 308892 w 408723"/>
                <a:gd name="connsiteY23" fmla="*/ 165799 h 311545"/>
                <a:gd name="connsiteX24" fmla="*/ 321026 w 408723"/>
                <a:gd name="connsiteY24" fmla="*/ 165634 h 311545"/>
                <a:gd name="connsiteX25" fmla="*/ 331106 w 408723"/>
                <a:gd name="connsiteY25" fmla="*/ 195615 h 311545"/>
                <a:gd name="connsiteX26" fmla="*/ 320104 w 408723"/>
                <a:gd name="connsiteY26" fmla="*/ 201137 h 311545"/>
                <a:gd name="connsiteX27" fmla="*/ 330191 w 408723"/>
                <a:gd name="connsiteY27" fmla="*/ 214643 h 311545"/>
                <a:gd name="connsiteX28" fmla="*/ 302228 w 408723"/>
                <a:gd name="connsiteY28" fmla="*/ 227724 h 311545"/>
                <a:gd name="connsiteX29" fmla="*/ 289854 w 408723"/>
                <a:gd name="connsiteY29" fmla="*/ 234392 h 311545"/>
                <a:gd name="connsiteX30" fmla="*/ 277947 w 408723"/>
                <a:gd name="connsiteY30" fmla="*/ 233186 h 311545"/>
                <a:gd name="connsiteX31" fmla="*/ 271400 w 408723"/>
                <a:gd name="connsiteY31" fmla="*/ 240874 h 311545"/>
                <a:gd name="connsiteX32" fmla="*/ 251463 w 408723"/>
                <a:gd name="connsiteY32" fmla="*/ 242835 h 311545"/>
                <a:gd name="connsiteX33" fmla="*/ 243439 w 408723"/>
                <a:gd name="connsiteY33" fmla="*/ 243162 h 311545"/>
                <a:gd name="connsiteX34" fmla="*/ 233871 w 408723"/>
                <a:gd name="connsiteY34" fmla="*/ 259313 h 311545"/>
                <a:gd name="connsiteX35" fmla="*/ 251326 w 408723"/>
                <a:gd name="connsiteY35" fmla="*/ 274150 h 311545"/>
                <a:gd name="connsiteX36" fmla="*/ 232762 w 408723"/>
                <a:gd name="connsiteY36" fmla="*/ 283243 h 311545"/>
                <a:gd name="connsiteX37" fmla="*/ 216848 w 408723"/>
                <a:gd name="connsiteY37" fmla="*/ 291990 h 311545"/>
                <a:gd name="connsiteX38" fmla="*/ 203415 w 408723"/>
                <a:gd name="connsiteY38" fmla="*/ 289877 h 311545"/>
                <a:gd name="connsiteX39" fmla="*/ 186750 w 408723"/>
                <a:gd name="connsiteY39" fmla="*/ 301336 h 311545"/>
                <a:gd name="connsiteX40" fmla="*/ 177353 w 408723"/>
                <a:gd name="connsiteY40" fmla="*/ 287297 h 311545"/>
                <a:gd name="connsiteX41" fmla="*/ 156801 w 408723"/>
                <a:gd name="connsiteY41" fmla="*/ 286784 h 311545"/>
                <a:gd name="connsiteX42" fmla="*/ 141583 w 408723"/>
                <a:gd name="connsiteY42" fmla="*/ 311112 h 311545"/>
                <a:gd name="connsiteX43" fmla="*/ 121475 w 408723"/>
                <a:gd name="connsiteY43" fmla="*/ 297096 h 311545"/>
                <a:gd name="connsiteX44" fmla="*/ 82396 w 408723"/>
                <a:gd name="connsiteY44" fmla="*/ 288292 h 311545"/>
                <a:gd name="connsiteX45" fmla="*/ 76049 w 408723"/>
                <a:gd name="connsiteY45" fmla="*/ 269889 h 311545"/>
                <a:gd name="connsiteX46" fmla="*/ 75821 w 408723"/>
                <a:gd name="connsiteY46" fmla="*/ 241943 h 311545"/>
                <a:gd name="connsiteX47" fmla="*/ 39864 w 408723"/>
                <a:gd name="connsiteY47" fmla="*/ 235031 h 311545"/>
                <a:gd name="connsiteX48" fmla="*/ 12461 w 408723"/>
                <a:gd name="connsiteY48" fmla="*/ 238996 h 311545"/>
                <a:gd name="connsiteX49" fmla="*/ 9 w 408723"/>
                <a:gd name="connsiteY49" fmla="*/ 228264 h 311545"/>
                <a:gd name="connsiteX0" fmla="*/ 9 w 420631"/>
                <a:gd name="connsiteY0" fmla="*/ 228264 h 311545"/>
                <a:gd name="connsiteX1" fmla="*/ 16929 w 420631"/>
                <a:gd name="connsiteY1" fmla="*/ 198469 h 311545"/>
                <a:gd name="connsiteX2" fmla="*/ 6516 w 420631"/>
                <a:gd name="connsiteY2" fmla="*/ 163665 h 311545"/>
                <a:gd name="connsiteX3" fmla="*/ 65013 w 420631"/>
                <a:gd name="connsiteY3" fmla="*/ 172286 h 311545"/>
                <a:gd name="connsiteX4" fmla="*/ 94962 w 420631"/>
                <a:gd name="connsiteY4" fmla="*/ 134138 h 311545"/>
                <a:gd name="connsiteX5" fmla="*/ 109678 w 420631"/>
                <a:gd name="connsiteY5" fmla="*/ 137845 h 311545"/>
                <a:gd name="connsiteX6" fmla="*/ 120595 w 420631"/>
                <a:gd name="connsiteY6" fmla="*/ 116211 h 311545"/>
                <a:gd name="connsiteX7" fmla="*/ 104220 w 420631"/>
                <a:gd name="connsiteY7" fmla="*/ 98314 h 311545"/>
                <a:gd name="connsiteX8" fmla="*/ 106971 w 420631"/>
                <a:gd name="connsiteY8" fmla="*/ 71149 h 311545"/>
                <a:gd name="connsiteX9" fmla="*/ 126817 w 420631"/>
                <a:gd name="connsiteY9" fmla="*/ 71294 h 311545"/>
                <a:gd name="connsiteX10" fmla="*/ 117479 w 420631"/>
                <a:gd name="connsiteY10" fmla="*/ 51700 h 311545"/>
                <a:gd name="connsiteX11" fmla="*/ 149704 w 420631"/>
                <a:gd name="connsiteY11" fmla="*/ 28579 h 311545"/>
                <a:gd name="connsiteX12" fmla="*/ 147507 w 420631"/>
                <a:gd name="connsiteY12" fmla="*/ 469 h 311545"/>
                <a:gd name="connsiteX13" fmla="*/ 176547 w 420631"/>
                <a:gd name="connsiteY13" fmla="*/ 13474 h 311545"/>
                <a:gd name="connsiteX14" fmla="*/ 199157 w 420631"/>
                <a:gd name="connsiteY14" fmla="*/ 34851 h 311545"/>
                <a:gd name="connsiteX15" fmla="*/ 223399 w 420631"/>
                <a:gd name="connsiteY15" fmla="*/ 34175 h 311545"/>
                <a:gd name="connsiteX16" fmla="*/ 259501 w 420631"/>
                <a:gd name="connsiteY16" fmla="*/ 36474 h 311545"/>
                <a:gd name="connsiteX17" fmla="*/ 310924 w 420631"/>
                <a:gd name="connsiteY17" fmla="*/ 65665 h 311545"/>
                <a:gd name="connsiteX18" fmla="*/ 358277 w 420631"/>
                <a:gd name="connsiteY18" fmla="*/ 75330 h 311545"/>
                <a:gd name="connsiteX19" fmla="*/ 391010 w 420631"/>
                <a:gd name="connsiteY19" fmla="*/ 55117 h 311545"/>
                <a:gd name="connsiteX20" fmla="*/ 408707 w 420631"/>
                <a:gd name="connsiteY20" fmla="*/ 58643 h 311545"/>
                <a:gd name="connsiteX21" fmla="*/ 414334 w 420631"/>
                <a:gd name="connsiteY21" fmla="*/ 97474 h 311545"/>
                <a:gd name="connsiteX22" fmla="*/ 305703 w 420631"/>
                <a:gd name="connsiteY22" fmla="*/ 157495 h 311545"/>
                <a:gd name="connsiteX23" fmla="*/ 308892 w 420631"/>
                <a:gd name="connsiteY23" fmla="*/ 165799 h 311545"/>
                <a:gd name="connsiteX24" fmla="*/ 321026 w 420631"/>
                <a:gd name="connsiteY24" fmla="*/ 165634 h 311545"/>
                <a:gd name="connsiteX25" fmla="*/ 331106 w 420631"/>
                <a:gd name="connsiteY25" fmla="*/ 195615 h 311545"/>
                <a:gd name="connsiteX26" fmla="*/ 320104 w 420631"/>
                <a:gd name="connsiteY26" fmla="*/ 201137 h 311545"/>
                <a:gd name="connsiteX27" fmla="*/ 330191 w 420631"/>
                <a:gd name="connsiteY27" fmla="*/ 214643 h 311545"/>
                <a:gd name="connsiteX28" fmla="*/ 302228 w 420631"/>
                <a:gd name="connsiteY28" fmla="*/ 227724 h 311545"/>
                <a:gd name="connsiteX29" fmla="*/ 289854 w 420631"/>
                <a:gd name="connsiteY29" fmla="*/ 234392 h 311545"/>
                <a:gd name="connsiteX30" fmla="*/ 277947 w 420631"/>
                <a:gd name="connsiteY30" fmla="*/ 233186 h 311545"/>
                <a:gd name="connsiteX31" fmla="*/ 271400 w 420631"/>
                <a:gd name="connsiteY31" fmla="*/ 240874 h 311545"/>
                <a:gd name="connsiteX32" fmla="*/ 251463 w 420631"/>
                <a:gd name="connsiteY32" fmla="*/ 242835 h 311545"/>
                <a:gd name="connsiteX33" fmla="*/ 243439 w 420631"/>
                <a:gd name="connsiteY33" fmla="*/ 243162 h 311545"/>
                <a:gd name="connsiteX34" fmla="*/ 233871 w 420631"/>
                <a:gd name="connsiteY34" fmla="*/ 259313 h 311545"/>
                <a:gd name="connsiteX35" fmla="*/ 251326 w 420631"/>
                <a:gd name="connsiteY35" fmla="*/ 274150 h 311545"/>
                <a:gd name="connsiteX36" fmla="*/ 232762 w 420631"/>
                <a:gd name="connsiteY36" fmla="*/ 283243 h 311545"/>
                <a:gd name="connsiteX37" fmla="*/ 216848 w 420631"/>
                <a:gd name="connsiteY37" fmla="*/ 291990 h 311545"/>
                <a:gd name="connsiteX38" fmla="*/ 203415 w 420631"/>
                <a:gd name="connsiteY38" fmla="*/ 289877 h 311545"/>
                <a:gd name="connsiteX39" fmla="*/ 186750 w 420631"/>
                <a:gd name="connsiteY39" fmla="*/ 301336 h 311545"/>
                <a:gd name="connsiteX40" fmla="*/ 177353 w 420631"/>
                <a:gd name="connsiteY40" fmla="*/ 287297 h 311545"/>
                <a:gd name="connsiteX41" fmla="*/ 156801 w 420631"/>
                <a:gd name="connsiteY41" fmla="*/ 286784 h 311545"/>
                <a:gd name="connsiteX42" fmla="*/ 141583 w 420631"/>
                <a:gd name="connsiteY42" fmla="*/ 311112 h 311545"/>
                <a:gd name="connsiteX43" fmla="*/ 121475 w 420631"/>
                <a:gd name="connsiteY43" fmla="*/ 297096 h 311545"/>
                <a:gd name="connsiteX44" fmla="*/ 82396 w 420631"/>
                <a:gd name="connsiteY44" fmla="*/ 288292 h 311545"/>
                <a:gd name="connsiteX45" fmla="*/ 76049 w 420631"/>
                <a:gd name="connsiteY45" fmla="*/ 269889 h 311545"/>
                <a:gd name="connsiteX46" fmla="*/ 75821 w 420631"/>
                <a:gd name="connsiteY46" fmla="*/ 241943 h 311545"/>
                <a:gd name="connsiteX47" fmla="*/ 39864 w 420631"/>
                <a:gd name="connsiteY47" fmla="*/ 235031 h 311545"/>
                <a:gd name="connsiteX48" fmla="*/ 12461 w 420631"/>
                <a:gd name="connsiteY48" fmla="*/ 238996 h 311545"/>
                <a:gd name="connsiteX49" fmla="*/ 9 w 420631"/>
                <a:gd name="connsiteY49" fmla="*/ 228264 h 311545"/>
                <a:gd name="connsiteX0" fmla="*/ 9 w 414813"/>
                <a:gd name="connsiteY0" fmla="*/ 228264 h 311545"/>
                <a:gd name="connsiteX1" fmla="*/ 16929 w 414813"/>
                <a:gd name="connsiteY1" fmla="*/ 198469 h 311545"/>
                <a:gd name="connsiteX2" fmla="*/ 6516 w 414813"/>
                <a:gd name="connsiteY2" fmla="*/ 163665 h 311545"/>
                <a:gd name="connsiteX3" fmla="*/ 65013 w 414813"/>
                <a:gd name="connsiteY3" fmla="*/ 172286 h 311545"/>
                <a:gd name="connsiteX4" fmla="*/ 94962 w 414813"/>
                <a:gd name="connsiteY4" fmla="*/ 134138 h 311545"/>
                <a:gd name="connsiteX5" fmla="*/ 109678 w 414813"/>
                <a:gd name="connsiteY5" fmla="*/ 137845 h 311545"/>
                <a:gd name="connsiteX6" fmla="*/ 120595 w 414813"/>
                <a:gd name="connsiteY6" fmla="*/ 116211 h 311545"/>
                <a:gd name="connsiteX7" fmla="*/ 104220 w 414813"/>
                <a:gd name="connsiteY7" fmla="*/ 98314 h 311545"/>
                <a:gd name="connsiteX8" fmla="*/ 106971 w 414813"/>
                <a:gd name="connsiteY8" fmla="*/ 71149 h 311545"/>
                <a:gd name="connsiteX9" fmla="*/ 126817 w 414813"/>
                <a:gd name="connsiteY9" fmla="*/ 71294 h 311545"/>
                <a:gd name="connsiteX10" fmla="*/ 117479 w 414813"/>
                <a:gd name="connsiteY10" fmla="*/ 51700 h 311545"/>
                <a:gd name="connsiteX11" fmla="*/ 149704 w 414813"/>
                <a:gd name="connsiteY11" fmla="*/ 28579 h 311545"/>
                <a:gd name="connsiteX12" fmla="*/ 147507 w 414813"/>
                <a:gd name="connsiteY12" fmla="*/ 469 h 311545"/>
                <a:gd name="connsiteX13" fmla="*/ 176547 w 414813"/>
                <a:gd name="connsiteY13" fmla="*/ 13474 h 311545"/>
                <a:gd name="connsiteX14" fmla="*/ 199157 w 414813"/>
                <a:gd name="connsiteY14" fmla="*/ 34851 h 311545"/>
                <a:gd name="connsiteX15" fmla="*/ 223399 w 414813"/>
                <a:gd name="connsiteY15" fmla="*/ 34175 h 311545"/>
                <a:gd name="connsiteX16" fmla="*/ 259501 w 414813"/>
                <a:gd name="connsiteY16" fmla="*/ 36474 h 311545"/>
                <a:gd name="connsiteX17" fmla="*/ 310924 w 414813"/>
                <a:gd name="connsiteY17" fmla="*/ 65665 h 311545"/>
                <a:gd name="connsiteX18" fmla="*/ 358277 w 414813"/>
                <a:gd name="connsiteY18" fmla="*/ 75330 h 311545"/>
                <a:gd name="connsiteX19" fmla="*/ 391010 w 414813"/>
                <a:gd name="connsiteY19" fmla="*/ 55117 h 311545"/>
                <a:gd name="connsiteX20" fmla="*/ 408707 w 414813"/>
                <a:gd name="connsiteY20" fmla="*/ 58643 h 311545"/>
                <a:gd name="connsiteX21" fmla="*/ 414334 w 414813"/>
                <a:gd name="connsiteY21" fmla="*/ 97474 h 311545"/>
                <a:gd name="connsiteX22" fmla="*/ 393098 w 414813"/>
                <a:gd name="connsiteY22" fmla="*/ 142147 h 311545"/>
                <a:gd name="connsiteX23" fmla="*/ 308892 w 414813"/>
                <a:gd name="connsiteY23" fmla="*/ 165799 h 311545"/>
                <a:gd name="connsiteX24" fmla="*/ 321026 w 414813"/>
                <a:gd name="connsiteY24" fmla="*/ 165634 h 311545"/>
                <a:gd name="connsiteX25" fmla="*/ 331106 w 414813"/>
                <a:gd name="connsiteY25" fmla="*/ 195615 h 311545"/>
                <a:gd name="connsiteX26" fmla="*/ 320104 w 414813"/>
                <a:gd name="connsiteY26" fmla="*/ 201137 h 311545"/>
                <a:gd name="connsiteX27" fmla="*/ 330191 w 414813"/>
                <a:gd name="connsiteY27" fmla="*/ 214643 h 311545"/>
                <a:gd name="connsiteX28" fmla="*/ 302228 w 414813"/>
                <a:gd name="connsiteY28" fmla="*/ 227724 h 311545"/>
                <a:gd name="connsiteX29" fmla="*/ 289854 w 414813"/>
                <a:gd name="connsiteY29" fmla="*/ 234392 h 311545"/>
                <a:gd name="connsiteX30" fmla="*/ 277947 w 414813"/>
                <a:gd name="connsiteY30" fmla="*/ 233186 h 311545"/>
                <a:gd name="connsiteX31" fmla="*/ 271400 w 414813"/>
                <a:gd name="connsiteY31" fmla="*/ 240874 h 311545"/>
                <a:gd name="connsiteX32" fmla="*/ 251463 w 414813"/>
                <a:gd name="connsiteY32" fmla="*/ 242835 h 311545"/>
                <a:gd name="connsiteX33" fmla="*/ 243439 w 414813"/>
                <a:gd name="connsiteY33" fmla="*/ 243162 h 311545"/>
                <a:gd name="connsiteX34" fmla="*/ 233871 w 414813"/>
                <a:gd name="connsiteY34" fmla="*/ 259313 h 311545"/>
                <a:gd name="connsiteX35" fmla="*/ 251326 w 414813"/>
                <a:gd name="connsiteY35" fmla="*/ 274150 h 311545"/>
                <a:gd name="connsiteX36" fmla="*/ 232762 w 414813"/>
                <a:gd name="connsiteY36" fmla="*/ 283243 h 311545"/>
                <a:gd name="connsiteX37" fmla="*/ 216848 w 414813"/>
                <a:gd name="connsiteY37" fmla="*/ 291990 h 311545"/>
                <a:gd name="connsiteX38" fmla="*/ 203415 w 414813"/>
                <a:gd name="connsiteY38" fmla="*/ 289877 h 311545"/>
                <a:gd name="connsiteX39" fmla="*/ 186750 w 414813"/>
                <a:gd name="connsiteY39" fmla="*/ 301336 h 311545"/>
                <a:gd name="connsiteX40" fmla="*/ 177353 w 414813"/>
                <a:gd name="connsiteY40" fmla="*/ 287297 h 311545"/>
                <a:gd name="connsiteX41" fmla="*/ 156801 w 414813"/>
                <a:gd name="connsiteY41" fmla="*/ 286784 h 311545"/>
                <a:gd name="connsiteX42" fmla="*/ 141583 w 414813"/>
                <a:gd name="connsiteY42" fmla="*/ 311112 h 311545"/>
                <a:gd name="connsiteX43" fmla="*/ 121475 w 414813"/>
                <a:gd name="connsiteY43" fmla="*/ 297096 h 311545"/>
                <a:gd name="connsiteX44" fmla="*/ 82396 w 414813"/>
                <a:gd name="connsiteY44" fmla="*/ 288292 h 311545"/>
                <a:gd name="connsiteX45" fmla="*/ 76049 w 414813"/>
                <a:gd name="connsiteY45" fmla="*/ 269889 h 311545"/>
                <a:gd name="connsiteX46" fmla="*/ 75821 w 414813"/>
                <a:gd name="connsiteY46" fmla="*/ 241943 h 311545"/>
                <a:gd name="connsiteX47" fmla="*/ 39864 w 414813"/>
                <a:gd name="connsiteY47" fmla="*/ 235031 h 311545"/>
                <a:gd name="connsiteX48" fmla="*/ 12461 w 414813"/>
                <a:gd name="connsiteY48" fmla="*/ 238996 h 311545"/>
                <a:gd name="connsiteX49" fmla="*/ 9 w 414813"/>
                <a:gd name="connsiteY49" fmla="*/ 228264 h 311545"/>
                <a:gd name="connsiteX0" fmla="*/ 9 w 423973"/>
                <a:gd name="connsiteY0" fmla="*/ 228264 h 311545"/>
                <a:gd name="connsiteX1" fmla="*/ 16929 w 423973"/>
                <a:gd name="connsiteY1" fmla="*/ 198469 h 311545"/>
                <a:gd name="connsiteX2" fmla="*/ 6516 w 423973"/>
                <a:gd name="connsiteY2" fmla="*/ 163665 h 311545"/>
                <a:gd name="connsiteX3" fmla="*/ 65013 w 423973"/>
                <a:gd name="connsiteY3" fmla="*/ 172286 h 311545"/>
                <a:gd name="connsiteX4" fmla="*/ 94962 w 423973"/>
                <a:gd name="connsiteY4" fmla="*/ 134138 h 311545"/>
                <a:gd name="connsiteX5" fmla="*/ 109678 w 423973"/>
                <a:gd name="connsiteY5" fmla="*/ 137845 h 311545"/>
                <a:gd name="connsiteX6" fmla="*/ 120595 w 423973"/>
                <a:gd name="connsiteY6" fmla="*/ 116211 h 311545"/>
                <a:gd name="connsiteX7" fmla="*/ 104220 w 423973"/>
                <a:gd name="connsiteY7" fmla="*/ 98314 h 311545"/>
                <a:gd name="connsiteX8" fmla="*/ 106971 w 423973"/>
                <a:gd name="connsiteY8" fmla="*/ 71149 h 311545"/>
                <a:gd name="connsiteX9" fmla="*/ 126817 w 423973"/>
                <a:gd name="connsiteY9" fmla="*/ 71294 h 311545"/>
                <a:gd name="connsiteX10" fmla="*/ 117479 w 423973"/>
                <a:gd name="connsiteY10" fmla="*/ 51700 h 311545"/>
                <a:gd name="connsiteX11" fmla="*/ 149704 w 423973"/>
                <a:gd name="connsiteY11" fmla="*/ 28579 h 311545"/>
                <a:gd name="connsiteX12" fmla="*/ 147507 w 423973"/>
                <a:gd name="connsiteY12" fmla="*/ 469 h 311545"/>
                <a:gd name="connsiteX13" fmla="*/ 176547 w 423973"/>
                <a:gd name="connsiteY13" fmla="*/ 13474 h 311545"/>
                <a:gd name="connsiteX14" fmla="*/ 199157 w 423973"/>
                <a:gd name="connsiteY14" fmla="*/ 34851 h 311545"/>
                <a:gd name="connsiteX15" fmla="*/ 223399 w 423973"/>
                <a:gd name="connsiteY15" fmla="*/ 34175 h 311545"/>
                <a:gd name="connsiteX16" fmla="*/ 259501 w 423973"/>
                <a:gd name="connsiteY16" fmla="*/ 36474 h 311545"/>
                <a:gd name="connsiteX17" fmla="*/ 310924 w 423973"/>
                <a:gd name="connsiteY17" fmla="*/ 65665 h 311545"/>
                <a:gd name="connsiteX18" fmla="*/ 358277 w 423973"/>
                <a:gd name="connsiteY18" fmla="*/ 75330 h 311545"/>
                <a:gd name="connsiteX19" fmla="*/ 391010 w 423973"/>
                <a:gd name="connsiteY19" fmla="*/ 55117 h 311545"/>
                <a:gd name="connsiteX20" fmla="*/ 408707 w 423973"/>
                <a:gd name="connsiteY20" fmla="*/ 58643 h 311545"/>
                <a:gd name="connsiteX21" fmla="*/ 414334 w 423973"/>
                <a:gd name="connsiteY21" fmla="*/ 97474 h 311545"/>
                <a:gd name="connsiteX22" fmla="*/ 393098 w 423973"/>
                <a:gd name="connsiteY22" fmla="*/ 142147 h 311545"/>
                <a:gd name="connsiteX23" fmla="*/ 423946 w 423973"/>
                <a:gd name="connsiteY23" fmla="*/ 163252 h 311545"/>
                <a:gd name="connsiteX24" fmla="*/ 321026 w 423973"/>
                <a:gd name="connsiteY24" fmla="*/ 165634 h 311545"/>
                <a:gd name="connsiteX25" fmla="*/ 331106 w 423973"/>
                <a:gd name="connsiteY25" fmla="*/ 195615 h 311545"/>
                <a:gd name="connsiteX26" fmla="*/ 320104 w 423973"/>
                <a:gd name="connsiteY26" fmla="*/ 201137 h 311545"/>
                <a:gd name="connsiteX27" fmla="*/ 330191 w 423973"/>
                <a:gd name="connsiteY27" fmla="*/ 214643 h 311545"/>
                <a:gd name="connsiteX28" fmla="*/ 302228 w 423973"/>
                <a:gd name="connsiteY28" fmla="*/ 227724 h 311545"/>
                <a:gd name="connsiteX29" fmla="*/ 289854 w 423973"/>
                <a:gd name="connsiteY29" fmla="*/ 234392 h 311545"/>
                <a:gd name="connsiteX30" fmla="*/ 277947 w 423973"/>
                <a:gd name="connsiteY30" fmla="*/ 233186 h 311545"/>
                <a:gd name="connsiteX31" fmla="*/ 271400 w 423973"/>
                <a:gd name="connsiteY31" fmla="*/ 240874 h 311545"/>
                <a:gd name="connsiteX32" fmla="*/ 251463 w 423973"/>
                <a:gd name="connsiteY32" fmla="*/ 242835 h 311545"/>
                <a:gd name="connsiteX33" fmla="*/ 243439 w 423973"/>
                <a:gd name="connsiteY33" fmla="*/ 243162 h 311545"/>
                <a:gd name="connsiteX34" fmla="*/ 233871 w 423973"/>
                <a:gd name="connsiteY34" fmla="*/ 259313 h 311545"/>
                <a:gd name="connsiteX35" fmla="*/ 251326 w 423973"/>
                <a:gd name="connsiteY35" fmla="*/ 274150 h 311545"/>
                <a:gd name="connsiteX36" fmla="*/ 232762 w 423973"/>
                <a:gd name="connsiteY36" fmla="*/ 283243 h 311545"/>
                <a:gd name="connsiteX37" fmla="*/ 216848 w 423973"/>
                <a:gd name="connsiteY37" fmla="*/ 291990 h 311545"/>
                <a:gd name="connsiteX38" fmla="*/ 203415 w 423973"/>
                <a:gd name="connsiteY38" fmla="*/ 289877 h 311545"/>
                <a:gd name="connsiteX39" fmla="*/ 186750 w 423973"/>
                <a:gd name="connsiteY39" fmla="*/ 301336 h 311545"/>
                <a:gd name="connsiteX40" fmla="*/ 177353 w 423973"/>
                <a:gd name="connsiteY40" fmla="*/ 287297 h 311545"/>
                <a:gd name="connsiteX41" fmla="*/ 156801 w 423973"/>
                <a:gd name="connsiteY41" fmla="*/ 286784 h 311545"/>
                <a:gd name="connsiteX42" fmla="*/ 141583 w 423973"/>
                <a:gd name="connsiteY42" fmla="*/ 311112 h 311545"/>
                <a:gd name="connsiteX43" fmla="*/ 121475 w 423973"/>
                <a:gd name="connsiteY43" fmla="*/ 297096 h 311545"/>
                <a:gd name="connsiteX44" fmla="*/ 82396 w 423973"/>
                <a:gd name="connsiteY44" fmla="*/ 288292 h 311545"/>
                <a:gd name="connsiteX45" fmla="*/ 76049 w 423973"/>
                <a:gd name="connsiteY45" fmla="*/ 269889 h 311545"/>
                <a:gd name="connsiteX46" fmla="*/ 75821 w 423973"/>
                <a:gd name="connsiteY46" fmla="*/ 241943 h 311545"/>
                <a:gd name="connsiteX47" fmla="*/ 39864 w 423973"/>
                <a:gd name="connsiteY47" fmla="*/ 235031 h 311545"/>
                <a:gd name="connsiteX48" fmla="*/ 12461 w 423973"/>
                <a:gd name="connsiteY48" fmla="*/ 238996 h 311545"/>
                <a:gd name="connsiteX49" fmla="*/ 9 w 423973"/>
                <a:gd name="connsiteY49" fmla="*/ 228264 h 311545"/>
                <a:gd name="connsiteX0" fmla="*/ 9 w 428341"/>
                <a:gd name="connsiteY0" fmla="*/ 228264 h 311545"/>
                <a:gd name="connsiteX1" fmla="*/ 16929 w 428341"/>
                <a:gd name="connsiteY1" fmla="*/ 198469 h 311545"/>
                <a:gd name="connsiteX2" fmla="*/ 6516 w 428341"/>
                <a:gd name="connsiteY2" fmla="*/ 163665 h 311545"/>
                <a:gd name="connsiteX3" fmla="*/ 65013 w 428341"/>
                <a:gd name="connsiteY3" fmla="*/ 172286 h 311545"/>
                <a:gd name="connsiteX4" fmla="*/ 94962 w 428341"/>
                <a:gd name="connsiteY4" fmla="*/ 134138 h 311545"/>
                <a:gd name="connsiteX5" fmla="*/ 109678 w 428341"/>
                <a:gd name="connsiteY5" fmla="*/ 137845 h 311545"/>
                <a:gd name="connsiteX6" fmla="*/ 120595 w 428341"/>
                <a:gd name="connsiteY6" fmla="*/ 116211 h 311545"/>
                <a:gd name="connsiteX7" fmla="*/ 104220 w 428341"/>
                <a:gd name="connsiteY7" fmla="*/ 98314 h 311545"/>
                <a:gd name="connsiteX8" fmla="*/ 106971 w 428341"/>
                <a:gd name="connsiteY8" fmla="*/ 71149 h 311545"/>
                <a:gd name="connsiteX9" fmla="*/ 126817 w 428341"/>
                <a:gd name="connsiteY9" fmla="*/ 71294 h 311545"/>
                <a:gd name="connsiteX10" fmla="*/ 117479 w 428341"/>
                <a:gd name="connsiteY10" fmla="*/ 51700 h 311545"/>
                <a:gd name="connsiteX11" fmla="*/ 149704 w 428341"/>
                <a:gd name="connsiteY11" fmla="*/ 28579 h 311545"/>
                <a:gd name="connsiteX12" fmla="*/ 147507 w 428341"/>
                <a:gd name="connsiteY12" fmla="*/ 469 h 311545"/>
                <a:gd name="connsiteX13" fmla="*/ 176547 w 428341"/>
                <a:gd name="connsiteY13" fmla="*/ 13474 h 311545"/>
                <a:gd name="connsiteX14" fmla="*/ 199157 w 428341"/>
                <a:gd name="connsiteY14" fmla="*/ 34851 h 311545"/>
                <a:gd name="connsiteX15" fmla="*/ 223399 w 428341"/>
                <a:gd name="connsiteY15" fmla="*/ 34175 h 311545"/>
                <a:gd name="connsiteX16" fmla="*/ 259501 w 428341"/>
                <a:gd name="connsiteY16" fmla="*/ 36474 h 311545"/>
                <a:gd name="connsiteX17" fmla="*/ 310924 w 428341"/>
                <a:gd name="connsiteY17" fmla="*/ 65665 h 311545"/>
                <a:gd name="connsiteX18" fmla="*/ 358277 w 428341"/>
                <a:gd name="connsiteY18" fmla="*/ 75330 h 311545"/>
                <a:gd name="connsiteX19" fmla="*/ 391010 w 428341"/>
                <a:gd name="connsiteY19" fmla="*/ 55117 h 311545"/>
                <a:gd name="connsiteX20" fmla="*/ 408707 w 428341"/>
                <a:gd name="connsiteY20" fmla="*/ 58643 h 311545"/>
                <a:gd name="connsiteX21" fmla="*/ 414334 w 428341"/>
                <a:gd name="connsiteY21" fmla="*/ 97474 h 311545"/>
                <a:gd name="connsiteX22" fmla="*/ 393098 w 428341"/>
                <a:gd name="connsiteY22" fmla="*/ 142147 h 311545"/>
                <a:gd name="connsiteX23" fmla="*/ 423946 w 428341"/>
                <a:gd name="connsiteY23" fmla="*/ 163252 h 311545"/>
                <a:gd name="connsiteX24" fmla="*/ 419652 w 428341"/>
                <a:gd name="connsiteY24" fmla="*/ 182611 h 311545"/>
                <a:gd name="connsiteX25" fmla="*/ 331106 w 428341"/>
                <a:gd name="connsiteY25" fmla="*/ 195615 h 311545"/>
                <a:gd name="connsiteX26" fmla="*/ 320104 w 428341"/>
                <a:gd name="connsiteY26" fmla="*/ 201137 h 311545"/>
                <a:gd name="connsiteX27" fmla="*/ 330191 w 428341"/>
                <a:gd name="connsiteY27" fmla="*/ 214643 h 311545"/>
                <a:gd name="connsiteX28" fmla="*/ 302228 w 428341"/>
                <a:gd name="connsiteY28" fmla="*/ 227724 h 311545"/>
                <a:gd name="connsiteX29" fmla="*/ 289854 w 428341"/>
                <a:gd name="connsiteY29" fmla="*/ 234392 h 311545"/>
                <a:gd name="connsiteX30" fmla="*/ 277947 w 428341"/>
                <a:gd name="connsiteY30" fmla="*/ 233186 h 311545"/>
                <a:gd name="connsiteX31" fmla="*/ 271400 w 428341"/>
                <a:gd name="connsiteY31" fmla="*/ 240874 h 311545"/>
                <a:gd name="connsiteX32" fmla="*/ 251463 w 428341"/>
                <a:gd name="connsiteY32" fmla="*/ 242835 h 311545"/>
                <a:gd name="connsiteX33" fmla="*/ 243439 w 428341"/>
                <a:gd name="connsiteY33" fmla="*/ 243162 h 311545"/>
                <a:gd name="connsiteX34" fmla="*/ 233871 w 428341"/>
                <a:gd name="connsiteY34" fmla="*/ 259313 h 311545"/>
                <a:gd name="connsiteX35" fmla="*/ 251326 w 428341"/>
                <a:gd name="connsiteY35" fmla="*/ 274150 h 311545"/>
                <a:gd name="connsiteX36" fmla="*/ 232762 w 428341"/>
                <a:gd name="connsiteY36" fmla="*/ 283243 h 311545"/>
                <a:gd name="connsiteX37" fmla="*/ 216848 w 428341"/>
                <a:gd name="connsiteY37" fmla="*/ 291990 h 311545"/>
                <a:gd name="connsiteX38" fmla="*/ 203415 w 428341"/>
                <a:gd name="connsiteY38" fmla="*/ 289877 h 311545"/>
                <a:gd name="connsiteX39" fmla="*/ 186750 w 428341"/>
                <a:gd name="connsiteY39" fmla="*/ 301336 h 311545"/>
                <a:gd name="connsiteX40" fmla="*/ 177353 w 428341"/>
                <a:gd name="connsiteY40" fmla="*/ 287297 h 311545"/>
                <a:gd name="connsiteX41" fmla="*/ 156801 w 428341"/>
                <a:gd name="connsiteY41" fmla="*/ 286784 h 311545"/>
                <a:gd name="connsiteX42" fmla="*/ 141583 w 428341"/>
                <a:gd name="connsiteY42" fmla="*/ 311112 h 311545"/>
                <a:gd name="connsiteX43" fmla="*/ 121475 w 428341"/>
                <a:gd name="connsiteY43" fmla="*/ 297096 h 311545"/>
                <a:gd name="connsiteX44" fmla="*/ 82396 w 428341"/>
                <a:gd name="connsiteY44" fmla="*/ 288292 h 311545"/>
                <a:gd name="connsiteX45" fmla="*/ 76049 w 428341"/>
                <a:gd name="connsiteY45" fmla="*/ 269889 h 311545"/>
                <a:gd name="connsiteX46" fmla="*/ 75821 w 428341"/>
                <a:gd name="connsiteY46" fmla="*/ 241943 h 311545"/>
                <a:gd name="connsiteX47" fmla="*/ 39864 w 428341"/>
                <a:gd name="connsiteY47" fmla="*/ 235031 h 311545"/>
                <a:gd name="connsiteX48" fmla="*/ 12461 w 428341"/>
                <a:gd name="connsiteY48" fmla="*/ 238996 h 311545"/>
                <a:gd name="connsiteX49" fmla="*/ 9 w 428341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20104 w 424905"/>
                <a:gd name="connsiteY26" fmla="*/ 201137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79361 w 424905"/>
                <a:gd name="connsiteY26" fmla="*/ 229923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30191 w 424497"/>
                <a:gd name="connsiteY28" fmla="*/ 214643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51326 w 424497"/>
                <a:gd name="connsiteY35" fmla="*/ 274150 h 311545"/>
                <a:gd name="connsiteX36" fmla="*/ 232762 w 424497"/>
                <a:gd name="connsiteY36" fmla="*/ 283243 h 311545"/>
                <a:gd name="connsiteX37" fmla="*/ 216848 w 424497"/>
                <a:gd name="connsiteY37" fmla="*/ 291990 h 311545"/>
                <a:gd name="connsiteX38" fmla="*/ 203415 w 424497"/>
                <a:gd name="connsiteY38" fmla="*/ 289877 h 311545"/>
                <a:gd name="connsiteX39" fmla="*/ 186750 w 424497"/>
                <a:gd name="connsiteY39" fmla="*/ 301336 h 311545"/>
                <a:gd name="connsiteX40" fmla="*/ 177353 w 424497"/>
                <a:gd name="connsiteY40" fmla="*/ 287297 h 311545"/>
                <a:gd name="connsiteX41" fmla="*/ 156801 w 424497"/>
                <a:gd name="connsiteY41" fmla="*/ 286784 h 311545"/>
                <a:gd name="connsiteX42" fmla="*/ 141583 w 424497"/>
                <a:gd name="connsiteY42" fmla="*/ 311112 h 311545"/>
                <a:gd name="connsiteX43" fmla="*/ 121475 w 424497"/>
                <a:gd name="connsiteY43" fmla="*/ 297096 h 311545"/>
                <a:gd name="connsiteX44" fmla="*/ 82396 w 424497"/>
                <a:gd name="connsiteY44" fmla="*/ 288292 h 311545"/>
                <a:gd name="connsiteX45" fmla="*/ 76049 w 424497"/>
                <a:gd name="connsiteY45" fmla="*/ 269889 h 311545"/>
                <a:gd name="connsiteX46" fmla="*/ 75821 w 424497"/>
                <a:gd name="connsiteY46" fmla="*/ 241943 h 311545"/>
                <a:gd name="connsiteX47" fmla="*/ 39864 w 424497"/>
                <a:gd name="connsiteY47" fmla="*/ 235031 h 311545"/>
                <a:gd name="connsiteX48" fmla="*/ 12461 w 424497"/>
                <a:gd name="connsiteY48" fmla="*/ 238996 h 311545"/>
                <a:gd name="connsiteX49" fmla="*/ 9 w 424497"/>
                <a:gd name="connsiteY49" fmla="*/ 228264 h 31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24497" h="311545">
                  <a:moveTo>
                    <a:pt x="9" y="228264"/>
                  </a:moveTo>
                  <a:cubicBezTo>
                    <a:pt x="-136" y="227400"/>
                    <a:pt x="13038" y="201415"/>
                    <a:pt x="16929" y="198469"/>
                  </a:cubicBezTo>
                  <a:cubicBezTo>
                    <a:pt x="18523" y="197671"/>
                    <a:pt x="3306" y="166516"/>
                    <a:pt x="6516" y="163665"/>
                  </a:cubicBezTo>
                  <a:cubicBezTo>
                    <a:pt x="7584" y="162430"/>
                    <a:pt x="62033" y="174515"/>
                    <a:pt x="65013" y="172286"/>
                  </a:cubicBezTo>
                  <a:cubicBezTo>
                    <a:pt x="66104" y="169489"/>
                    <a:pt x="82895" y="139829"/>
                    <a:pt x="94962" y="134138"/>
                  </a:cubicBezTo>
                  <a:cubicBezTo>
                    <a:pt x="95810" y="131991"/>
                    <a:pt x="97734" y="143143"/>
                    <a:pt x="109678" y="137845"/>
                  </a:cubicBezTo>
                  <a:cubicBezTo>
                    <a:pt x="109912" y="127666"/>
                    <a:pt x="122923" y="127077"/>
                    <a:pt x="120595" y="116211"/>
                  </a:cubicBezTo>
                  <a:cubicBezTo>
                    <a:pt x="118267" y="105345"/>
                    <a:pt x="103444" y="106441"/>
                    <a:pt x="104220" y="98314"/>
                  </a:cubicBezTo>
                  <a:cubicBezTo>
                    <a:pt x="108101" y="96738"/>
                    <a:pt x="99570" y="72184"/>
                    <a:pt x="106971" y="71149"/>
                  </a:cubicBezTo>
                  <a:cubicBezTo>
                    <a:pt x="114372" y="70114"/>
                    <a:pt x="121238" y="72434"/>
                    <a:pt x="126817" y="71294"/>
                  </a:cubicBezTo>
                  <a:cubicBezTo>
                    <a:pt x="132396" y="70154"/>
                    <a:pt x="115592" y="56880"/>
                    <a:pt x="117479" y="51700"/>
                  </a:cubicBezTo>
                  <a:cubicBezTo>
                    <a:pt x="119366" y="46520"/>
                    <a:pt x="149763" y="33682"/>
                    <a:pt x="149704" y="28579"/>
                  </a:cubicBezTo>
                  <a:cubicBezTo>
                    <a:pt x="149645" y="23476"/>
                    <a:pt x="138794" y="3913"/>
                    <a:pt x="147507" y="469"/>
                  </a:cubicBezTo>
                  <a:cubicBezTo>
                    <a:pt x="156220" y="-2975"/>
                    <a:pt x="171459" y="13667"/>
                    <a:pt x="176547" y="13474"/>
                  </a:cubicBezTo>
                  <a:cubicBezTo>
                    <a:pt x="181635" y="13281"/>
                    <a:pt x="195492" y="41809"/>
                    <a:pt x="199157" y="34851"/>
                  </a:cubicBezTo>
                  <a:cubicBezTo>
                    <a:pt x="202822" y="27893"/>
                    <a:pt x="213342" y="33904"/>
                    <a:pt x="223399" y="34175"/>
                  </a:cubicBezTo>
                  <a:cubicBezTo>
                    <a:pt x="233456" y="34446"/>
                    <a:pt x="262243" y="31601"/>
                    <a:pt x="259501" y="36474"/>
                  </a:cubicBezTo>
                  <a:cubicBezTo>
                    <a:pt x="256759" y="41347"/>
                    <a:pt x="294461" y="59189"/>
                    <a:pt x="310924" y="65665"/>
                  </a:cubicBezTo>
                  <a:cubicBezTo>
                    <a:pt x="327387" y="72141"/>
                    <a:pt x="344929" y="77088"/>
                    <a:pt x="358277" y="75330"/>
                  </a:cubicBezTo>
                  <a:cubicBezTo>
                    <a:pt x="371625" y="73572"/>
                    <a:pt x="390781" y="54454"/>
                    <a:pt x="391010" y="55117"/>
                  </a:cubicBezTo>
                  <a:cubicBezTo>
                    <a:pt x="391239" y="55780"/>
                    <a:pt x="409354" y="57771"/>
                    <a:pt x="408707" y="58643"/>
                  </a:cubicBezTo>
                  <a:cubicBezTo>
                    <a:pt x="408060" y="59516"/>
                    <a:pt x="416936" y="83557"/>
                    <a:pt x="414334" y="97474"/>
                  </a:cubicBezTo>
                  <a:cubicBezTo>
                    <a:pt x="411732" y="111391"/>
                    <a:pt x="392113" y="136459"/>
                    <a:pt x="393098" y="142147"/>
                  </a:cubicBezTo>
                  <a:cubicBezTo>
                    <a:pt x="394083" y="147835"/>
                    <a:pt x="425019" y="159955"/>
                    <a:pt x="423946" y="163252"/>
                  </a:cubicBezTo>
                  <a:cubicBezTo>
                    <a:pt x="425544" y="167914"/>
                    <a:pt x="423535" y="174965"/>
                    <a:pt x="419652" y="182611"/>
                  </a:cubicBezTo>
                  <a:cubicBezTo>
                    <a:pt x="415769" y="190257"/>
                    <a:pt x="406047" y="203694"/>
                    <a:pt x="400650" y="209127"/>
                  </a:cubicBezTo>
                  <a:cubicBezTo>
                    <a:pt x="395253" y="214560"/>
                    <a:pt x="390815" y="211745"/>
                    <a:pt x="387267" y="215211"/>
                  </a:cubicBezTo>
                  <a:cubicBezTo>
                    <a:pt x="383719" y="218677"/>
                    <a:pt x="379436" y="227845"/>
                    <a:pt x="379361" y="229923"/>
                  </a:cubicBezTo>
                  <a:cubicBezTo>
                    <a:pt x="379286" y="232001"/>
                    <a:pt x="388754" y="247227"/>
                    <a:pt x="387412" y="249744"/>
                  </a:cubicBezTo>
                  <a:cubicBezTo>
                    <a:pt x="386070" y="252261"/>
                    <a:pt x="377627" y="268914"/>
                    <a:pt x="379201" y="272421"/>
                  </a:cubicBezTo>
                  <a:cubicBezTo>
                    <a:pt x="380775" y="275928"/>
                    <a:pt x="358446" y="273327"/>
                    <a:pt x="357741" y="274611"/>
                  </a:cubicBezTo>
                  <a:cubicBezTo>
                    <a:pt x="357036" y="275895"/>
                    <a:pt x="357741" y="260036"/>
                    <a:pt x="354665" y="261116"/>
                  </a:cubicBezTo>
                  <a:cubicBezTo>
                    <a:pt x="351589" y="262196"/>
                    <a:pt x="330660" y="258839"/>
                    <a:pt x="323608" y="258867"/>
                  </a:cubicBezTo>
                  <a:cubicBezTo>
                    <a:pt x="316556" y="258895"/>
                    <a:pt x="287612" y="247948"/>
                    <a:pt x="278385" y="248990"/>
                  </a:cubicBezTo>
                  <a:cubicBezTo>
                    <a:pt x="269158" y="250032"/>
                    <a:pt x="272754" y="260927"/>
                    <a:pt x="268244" y="265120"/>
                  </a:cubicBezTo>
                  <a:cubicBezTo>
                    <a:pt x="263734" y="269313"/>
                    <a:pt x="257240" y="271130"/>
                    <a:pt x="251326" y="274150"/>
                  </a:cubicBezTo>
                  <a:cubicBezTo>
                    <a:pt x="245412" y="277171"/>
                    <a:pt x="239347" y="286611"/>
                    <a:pt x="232762" y="283243"/>
                  </a:cubicBezTo>
                  <a:cubicBezTo>
                    <a:pt x="226177" y="279875"/>
                    <a:pt x="222962" y="293616"/>
                    <a:pt x="216848" y="291990"/>
                  </a:cubicBezTo>
                  <a:cubicBezTo>
                    <a:pt x="210734" y="290365"/>
                    <a:pt x="205560" y="288361"/>
                    <a:pt x="203415" y="289877"/>
                  </a:cubicBezTo>
                  <a:cubicBezTo>
                    <a:pt x="201270" y="291393"/>
                    <a:pt x="188852" y="299571"/>
                    <a:pt x="186750" y="301336"/>
                  </a:cubicBezTo>
                  <a:cubicBezTo>
                    <a:pt x="184648" y="303101"/>
                    <a:pt x="180710" y="286079"/>
                    <a:pt x="177353" y="287297"/>
                  </a:cubicBezTo>
                  <a:cubicBezTo>
                    <a:pt x="173996" y="288515"/>
                    <a:pt x="164834" y="281494"/>
                    <a:pt x="156801" y="286784"/>
                  </a:cubicBezTo>
                  <a:cubicBezTo>
                    <a:pt x="148768" y="292074"/>
                    <a:pt x="145594" y="307813"/>
                    <a:pt x="141583" y="311112"/>
                  </a:cubicBezTo>
                  <a:cubicBezTo>
                    <a:pt x="137572" y="314411"/>
                    <a:pt x="122610" y="297829"/>
                    <a:pt x="121475" y="297096"/>
                  </a:cubicBezTo>
                  <a:cubicBezTo>
                    <a:pt x="120340" y="296363"/>
                    <a:pt x="83708" y="288671"/>
                    <a:pt x="82396" y="288292"/>
                  </a:cubicBezTo>
                  <a:cubicBezTo>
                    <a:pt x="81084" y="287913"/>
                    <a:pt x="77335" y="270971"/>
                    <a:pt x="76049" y="269889"/>
                  </a:cubicBezTo>
                  <a:cubicBezTo>
                    <a:pt x="74763" y="268807"/>
                    <a:pt x="86421" y="246828"/>
                    <a:pt x="75821" y="241943"/>
                  </a:cubicBezTo>
                  <a:cubicBezTo>
                    <a:pt x="65221" y="237058"/>
                    <a:pt x="53578" y="237859"/>
                    <a:pt x="39864" y="235031"/>
                  </a:cubicBezTo>
                  <a:cubicBezTo>
                    <a:pt x="26150" y="232203"/>
                    <a:pt x="19646" y="238492"/>
                    <a:pt x="12461" y="238996"/>
                  </a:cubicBezTo>
                  <a:cubicBezTo>
                    <a:pt x="5276" y="239500"/>
                    <a:pt x="-258" y="233228"/>
                    <a:pt x="9" y="228264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8" name="Freeform 137"/>
            <p:cNvSpPr>
              <a:spLocks/>
            </p:cNvSpPr>
            <p:nvPr/>
          </p:nvSpPr>
          <p:spPr bwMode="auto">
            <a:xfrm rot="897897">
              <a:off x="3144829" y="105663"/>
              <a:ext cx="1058664" cy="878265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  <a:gd name="connsiteX0" fmla="*/ 0 w 76735"/>
                <a:gd name="connsiteY0" fmla="*/ 41846 h 41851"/>
                <a:gd name="connsiteX1" fmla="*/ 23048 w 76735"/>
                <a:gd name="connsiteY1" fmla="*/ 21883 h 41851"/>
                <a:gd name="connsiteX2" fmla="*/ 22079 w 76735"/>
                <a:gd name="connsiteY2" fmla="*/ 21001 h 41851"/>
                <a:gd name="connsiteX3" fmla="*/ 22109 w 76735"/>
                <a:gd name="connsiteY3" fmla="*/ 18808 h 41851"/>
                <a:gd name="connsiteX4" fmla="*/ 25298 w 76735"/>
                <a:gd name="connsiteY4" fmla="*/ 18434 h 41851"/>
                <a:gd name="connsiteX5" fmla="*/ 26981 w 76735"/>
                <a:gd name="connsiteY5" fmla="*/ 17446 h 41851"/>
                <a:gd name="connsiteX6" fmla="*/ 25487 w 76735"/>
                <a:gd name="connsiteY6" fmla="*/ 15360 h 41851"/>
                <a:gd name="connsiteX7" fmla="*/ 23769 w 76735"/>
                <a:gd name="connsiteY7" fmla="*/ 12684 h 41851"/>
                <a:gd name="connsiteX8" fmla="*/ 27742 w 76735"/>
                <a:gd name="connsiteY8" fmla="*/ 12575 h 41851"/>
                <a:gd name="connsiteX9" fmla="*/ 25906 w 76735"/>
                <a:gd name="connsiteY9" fmla="*/ 9453 h 41851"/>
                <a:gd name="connsiteX10" fmla="*/ 28912 w 76735"/>
                <a:gd name="connsiteY10" fmla="*/ 7448 h 41851"/>
                <a:gd name="connsiteX11" fmla="*/ 28984 w 76735"/>
                <a:gd name="connsiteY11" fmla="*/ 5448 h 41851"/>
                <a:gd name="connsiteX12" fmla="*/ 26214 w 76735"/>
                <a:gd name="connsiteY12" fmla="*/ 3248 h 41851"/>
                <a:gd name="connsiteX13" fmla="*/ 28316 w 76735"/>
                <a:gd name="connsiteY13" fmla="*/ 8 h 41851"/>
                <a:gd name="connsiteX14" fmla="*/ 33798 w 76735"/>
                <a:gd name="connsiteY14" fmla="*/ 2291 h 41851"/>
                <a:gd name="connsiteX15" fmla="*/ 37011 w 76735"/>
                <a:gd name="connsiteY15" fmla="*/ 2610 h 41851"/>
                <a:gd name="connsiteX16" fmla="*/ 40544 w 76735"/>
                <a:gd name="connsiteY16" fmla="*/ 2227 h 41851"/>
                <a:gd name="connsiteX17" fmla="*/ 43778 w 76735"/>
                <a:gd name="connsiteY17" fmla="*/ 3647 h 41851"/>
                <a:gd name="connsiteX18" fmla="*/ 45687 w 76735"/>
                <a:gd name="connsiteY18" fmla="*/ 5855 h 41851"/>
                <a:gd name="connsiteX19" fmla="*/ 48283 w 76735"/>
                <a:gd name="connsiteY19" fmla="*/ 7144 h 41851"/>
                <a:gd name="connsiteX20" fmla="*/ 53136 w 76735"/>
                <a:gd name="connsiteY20" fmla="*/ 8695 h 41851"/>
                <a:gd name="connsiteX21" fmla="*/ 55087 w 76735"/>
                <a:gd name="connsiteY21" fmla="*/ 7632 h 41851"/>
                <a:gd name="connsiteX22" fmla="*/ 57243 w 76735"/>
                <a:gd name="connsiteY22" fmla="*/ 8718 h 41851"/>
                <a:gd name="connsiteX23" fmla="*/ 58166 w 76735"/>
                <a:gd name="connsiteY23" fmla="*/ 9852 h 41851"/>
                <a:gd name="connsiteX24" fmla="*/ 61407 w 76735"/>
                <a:gd name="connsiteY24" fmla="*/ 8014 h 41851"/>
                <a:gd name="connsiteX25" fmla="*/ 63815 w 76735"/>
                <a:gd name="connsiteY25" fmla="*/ 7858 h 41851"/>
                <a:gd name="connsiteX26" fmla="*/ 65230 w 76735"/>
                <a:gd name="connsiteY26" fmla="*/ 8522 h 41851"/>
                <a:gd name="connsiteX27" fmla="*/ 69792 w 76735"/>
                <a:gd name="connsiteY27" fmla="*/ 7563 h 41851"/>
                <a:gd name="connsiteX28" fmla="*/ 73138 w 76735"/>
                <a:gd name="connsiteY28" fmla="*/ 5616 h 41851"/>
                <a:gd name="connsiteX29" fmla="*/ 74233 w 76735"/>
                <a:gd name="connsiteY29" fmla="*/ 7739 h 41851"/>
                <a:gd name="connsiteX30" fmla="*/ 76413 w 76735"/>
                <a:gd name="connsiteY30" fmla="*/ 10860 h 41851"/>
                <a:gd name="connsiteX31" fmla="*/ 72776 w 76735"/>
                <a:gd name="connsiteY31" fmla="*/ 12410 h 41851"/>
                <a:gd name="connsiteX32" fmla="*/ 69551 w 76735"/>
                <a:gd name="connsiteY32" fmla="*/ 13785 h 41851"/>
                <a:gd name="connsiteX33" fmla="*/ 68523 w 76735"/>
                <a:gd name="connsiteY33" fmla="*/ 15278 h 41851"/>
                <a:gd name="connsiteX34" fmla="*/ 65547 w 76735"/>
                <a:gd name="connsiteY34" fmla="*/ 14787 h 41851"/>
                <a:gd name="connsiteX35" fmla="*/ 64840 w 76735"/>
                <a:gd name="connsiteY35" fmla="*/ 16496 h 41851"/>
                <a:gd name="connsiteX36" fmla="*/ 60510 w 76735"/>
                <a:gd name="connsiteY36" fmla="*/ 18283 h 41851"/>
                <a:gd name="connsiteX37" fmla="*/ 58222 w 76735"/>
                <a:gd name="connsiteY37" fmla="*/ 18576 h 41851"/>
                <a:gd name="connsiteX38" fmla="*/ 57133 w 76735"/>
                <a:gd name="connsiteY38" fmla="*/ 20614 h 41851"/>
                <a:gd name="connsiteX39" fmla="*/ 58310 w 76735"/>
                <a:gd name="connsiteY39" fmla="*/ 22356 h 41851"/>
                <a:gd name="connsiteX40" fmla="*/ 57052 w 76735"/>
                <a:gd name="connsiteY40" fmla="*/ 23129 h 41851"/>
                <a:gd name="connsiteX41" fmla="*/ 59081 w 76735"/>
                <a:gd name="connsiteY41" fmla="*/ 25495 h 41851"/>
                <a:gd name="connsiteX42" fmla="*/ 56091 w 76735"/>
                <a:gd name="connsiteY42" fmla="*/ 27193 h 41851"/>
                <a:gd name="connsiteX43" fmla="*/ 53691 w 76735"/>
                <a:gd name="connsiteY43" fmla="*/ 28117 h 41851"/>
                <a:gd name="connsiteX44" fmla="*/ 53564 w 76735"/>
                <a:gd name="connsiteY44" fmla="*/ 29400 h 41851"/>
                <a:gd name="connsiteX45" fmla="*/ 49686 w 76735"/>
                <a:gd name="connsiteY45" fmla="*/ 31675 h 41851"/>
                <a:gd name="connsiteX46" fmla="*/ 48310 w 76735"/>
                <a:gd name="connsiteY46" fmla="*/ 31231 h 41851"/>
                <a:gd name="connsiteX47" fmla="*/ 47370 w 76735"/>
                <a:gd name="connsiteY47" fmla="*/ 31889 h 41851"/>
                <a:gd name="connsiteX48" fmla="*/ 43555 w 76735"/>
                <a:gd name="connsiteY48" fmla="*/ 30369 h 41851"/>
                <a:gd name="connsiteX49" fmla="*/ 41661 w 76735"/>
                <a:gd name="connsiteY49" fmla="*/ 29351 h 41851"/>
                <a:gd name="connsiteX50" fmla="*/ 41525 w 76735"/>
                <a:gd name="connsiteY50" fmla="*/ 28077 h 41851"/>
                <a:gd name="connsiteX51" fmla="*/ 39351 w 76735"/>
                <a:gd name="connsiteY51" fmla="*/ 27454 h 41851"/>
                <a:gd name="connsiteX52" fmla="*/ 38689 w 76735"/>
                <a:gd name="connsiteY52" fmla="*/ 28920 h 41851"/>
                <a:gd name="connsiteX53" fmla="*/ 32199 w 76735"/>
                <a:gd name="connsiteY53" fmla="*/ 28161 h 41851"/>
                <a:gd name="connsiteX54" fmla="*/ 32855 w 76735"/>
                <a:gd name="connsiteY54" fmla="*/ 29699 h 41851"/>
                <a:gd name="connsiteX55" fmla="*/ 31823 w 76735"/>
                <a:gd name="connsiteY55" fmla="*/ 30144 h 41851"/>
                <a:gd name="connsiteX56" fmla="*/ 29876 w 76735"/>
                <a:gd name="connsiteY56" fmla="*/ 28160 h 41851"/>
                <a:gd name="connsiteX57" fmla="*/ 27189 w 76735"/>
                <a:gd name="connsiteY57" fmla="*/ 26045 h 41851"/>
                <a:gd name="connsiteX58" fmla="*/ 24937 w 76735"/>
                <a:gd name="connsiteY58" fmla="*/ 25857 h 41851"/>
                <a:gd name="connsiteX59" fmla="*/ 0 w 76735"/>
                <a:gd name="connsiteY59" fmla="*/ 41846 h 41851"/>
                <a:gd name="connsiteX0" fmla="*/ 0 w 76735"/>
                <a:gd name="connsiteY0" fmla="*/ 41846 h 41906"/>
                <a:gd name="connsiteX1" fmla="*/ 23048 w 76735"/>
                <a:gd name="connsiteY1" fmla="*/ 21883 h 41906"/>
                <a:gd name="connsiteX2" fmla="*/ 22079 w 76735"/>
                <a:gd name="connsiteY2" fmla="*/ 21001 h 41906"/>
                <a:gd name="connsiteX3" fmla="*/ 22109 w 76735"/>
                <a:gd name="connsiteY3" fmla="*/ 18808 h 41906"/>
                <a:gd name="connsiteX4" fmla="*/ 25298 w 76735"/>
                <a:gd name="connsiteY4" fmla="*/ 18434 h 41906"/>
                <a:gd name="connsiteX5" fmla="*/ 26981 w 76735"/>
                <a:gd name="connsiteY5" fmla="*/ 17446 h 41906"/>
                <a:gd name="connsiteX6" fmla="*/ 25487 w 76735"/>
                <a:gd name="connsiteY6" fmla="*/ 15360 h 41906"/>
                <a:gd name="connsiteX7" fmla="*/ 23769 w 76735"/>
                <a:gd name="connsiteY7" fmla="*/ 12684 h 41906"/>
                <a:gd name="connsiteX8" fmla="*/ 27742 w 76735"/>
                <a:gd name="connsiteY8" fmla="*/ 12575 h 41906"/>
                <a:gd name="connsiteX9" fmla="*/ 25906 w 76735"/>
                <a:gd name="connsiteY9" fmla="*/ 9453 h 41906"/>
                <a:gd name="connsiteX10" fmla="*/ 28912 w 76735"/>
                <a:gd name="connsiteY10" fmla="*/ 7448 h 41906"/>
                <a:gd name="connsiteX11" fmla="*/ 28984 w 76735"/>
                <a:gd name="connsiteY11" fmla="*/ 5448 h 41906"/>
                <a:gd name="connsiteX12" fmla="*/ 26214 w 76735"/>
                <a:gd name="connsiteY12" fmla="*/ 3248 h 41906"/>
                <a:gd name="connsiteX13" fmla="*/ 28316 w 76735"/>
                <a:gd name="connsiteY13" fmla="*/ 8 h 41906"/>
                <a:gd name="connsiteX14" fmla="*/ 33798 w 76735"/>
                <a:gd name="connsiteY14" fmla="*/ 2291 h 41906"/>
                <a:gd name="connsiteX15" fmla="*/ 37011 w 76735"/>
                <a:gd name="connsiteY15" fmla="*/ 2610 h 41906"/>
                <a:gd name="connsiteX16" fmla="*/ 40544 w 76735"/>
                <a:gd name="connsiteY16" fmla="*/ 2227 h 41906"/>
                <a:gd name="connsiteX17" fmla="*/ 43778 w 76735"/>
                <a:gd name="connsiteY17" fmla="*/ 3647 h 41906"/>
                <a:gd name="connsiteX18" fmla="*/ 45687 w 76735"/>
                <a:gd name="connsiteY18" fmla="*/ 5855 h 41906"/>
                <a:gd name="connsiteX19" fmla="*/ 48283 w 76735"/>
                <a:gd name="connsiteY19" fmla="*/ 7144 h 41906"/>
                <a:gd name="connsiteX20" fmla="*/ 53136 w 76735"/>
                <a:gd name="connsiteY20" fmla="*/ 8695 h 41906"/>
                <a:gd name="connsiteX21" fmla="*/ 55087 w 76735"/>
                <a:gd name="connsiteY21" fmla="*/ 7632 h 41906"/>
                <a:gd name="connsiteX22" fmla="*/ 57243 w 76735"/>
                <a:gd name="connsiteY22" fmla="*/ 8718 h 41906"/>
                <a:gd name="connsiteX23" fmla="*/ 58166 w 76735"/>
                <a:gd name="connsiteY23" fmla="*/ 9852 h 41906"/>
                <a:gd name="connsiteX24" fmla="*/ 61407 w 76735"/>
                <a:gd name="connsiteY24" fmla="*/ 8014 h 41906"/>
                <a:gd name="connsiteX25" fmla="*/ 63815 w 76735"/>
                <a:gd name="connsiteY25" fmla="*/ 7858 h 41906"/>
                <a:gd name="connsiteX26" fmla="*/ 65230 w 76735"/>
                <a:gd name="connsiteY26" fmla="*/ 8522 h 41906"/>
                <a:gd name="connsiteX27" fmla="*/ 69792 w 76735"/>
                <a:gd name="connsiteY27" fmla="*/ 7563 h 41906"/>
                <a:gd name="connsiteX28" fmla="*/ 73138 w 76735"/>
                <a:gd name="connsiteY28" fmla="*/ 5616 h 41906"/>
                <a:gd name="connsiteX29" fmla="*/ 74233 w 76735"/>
                <a:gd name="connsiteY29" fmla="*/ 7739 h 41906"/>
                <a:gd name="connsiteX30" fmla="*/ 76413 w 76735"/>
                <a:gd name="connsiteY30" fmla="*/ 10860 h 41906"/>
                <a:gd name="connsiteX31" fmla="*/ 72776 w 76735"/>
                <a:gd name="connsiteY31" fmla="*/ 12410 h 41906"/>
                <a:gd name="connsiteX32" fmla="*/ 69551 w 76735"/>
                <a:gd name="connsiteY32" fmla="*/ 13785 h 41906"/>
                <a:gd name="connsiteX33" fmla="*/ 68523 w 76735"/>
                <a:gd name="connsiteY33" fmla="*/ 15278 h 41906"/>
                <a:gd name="connsiteX34" fmla="*/ 65547 w 76735"/>
                <a:gd name="connsiteY34" fmla="*/ 14787 h 41906"/>
                <a:gd name="connsiteX35" fmla="*/ 64840 w 76735"/>
                <a:gd name="connsiteY35" fmla="*/ 16496 h 41906"/>
                <a:gd name="connsiteX36" fmla="*/ 60510 w 76735"/>
                <a:gd name="connsiteY36" fmla="*/ 18283 h 41906"/>
                <a:gd name="connsiteX37" fmla="*/ 58222 w 76735"/>
                <a:gd name="connsiteY37" fmla="*/ 18576 h 41906"/>
                <a:gd name="connsiteX38" fmla="*/ 57133 w 76735"/>
                <a:gd name="connsiteY38" fmla="*/ 20614 h 41906"/>
                <a:gd name="connsiteX39" fmla="*/ 58310 w 76735"/>
                <a:gd name="connsiteY39" fmla="*/ 22356 h 41906"/>
                <a:gd name="connsiteX40" fmla="*/ 57052 w 76735"/>
                <a:gd name="connsiteY40" fmla="*/ 23129 h 41906"/>
                <a:gd name="connsiteX41" fmla="*/ 59081 w 76735"/>
                <a:gd name="connsiteY41" fmla="*/ 25495 h 41906"/>
                <a:gd name="connsiteX42" fmla="*/ 56091 w 76735"/>
                <a:gd name="connsiteY42" fmla="*/ 27193 h 41906"/>
                <a:gd name="connsiteX43" fmla="*/ 53691 w 76735"/>
                <a:gd name="connsiteY43" fmla="*/ 28117 h 41906"/>
                <a:gd name="connsiteX44" fmla="*/ 53564 w 76735"/>
                <a:gd name="connsiteY44" fmla="*/ 29400 h 41906"/>
                <a:gd name="connsiteX45" fmla="*/ 49686 w 76735"/>
                <a:gd name="connsiteY45" fmla="*/ 31675 h 41906"/>
                <a:gd name="connsiteX46" fmla="*/ 48310 w 76735"/>
                <a:gd name="connsiteY46" fmla="*/ 31231 h 41906"/>
                <a:gd name="connsiteX47" fmla="*/ 47370 w 76735"/>
                <a:gd name="connsiteY47" fmla="*/ 31889 h 41906"/>
                <a:gd name="connsiteX48" fmla="*/ 43555 w 76735"/>
                <a:gd name="connsiteY48" fmla="*/ 30369 h 41906"/>
                <a:gd name="connsiteX49" fmla="*/ 41661 w 76735"/>
                <a:gd name="connsiteY49" fmla="*/ 29351 h 41906"/>
                <a:gd name="connsiteX50" fmla="*/ 41525 w 76735"/>
                <a:gd name="connsiteY50" fmla="*/ 28077 h 41906"/>
                <a:gd name="connsiteX51" fmla="*/ 39351 w 76735"/>
                <a:gd name="connsiteY51" fmla="*/ 27454 h 41906"/>
                <a:gd name="connsiteX52" fmla="*/ 38689 w 76735"/>
                <a:gd name="connsiteY52" fmla="*/ 28920 h 41906"/>
                <a:gd name="connsiteX53" fmla="*/ 32199 w 76735"/>
                <a:gd name="connsiteY53" fmla="*/ 28161 h 41906"/>
                <a:gd name="connsiteX54" fmla="*/ 32855 w 76735"/>
                <a:gd name="connsiteY54" fmla="*/ 29699 h 41906"/>
                <a:gd name="connsiteX55" fmla="*/ 31823 w 76735"/>
                <a:gd name="connsiteY55" fmla="*/ 30144 h 41906"/>
                <a:gd name="connsiteX56" fmla="*/ 29876 w 76735"/>
                <a:gd name="connsiteY56" fmla="*/ 28160 h 41906"/>
                <a:gd name="connsiteX57" fmla="*/ 27189 w 76735"/>
                <a:gd name="connsiteY57" fmla="*/ 26045 h 41906"/>
                <a:gd name="connsiteX58" fmla="*/ 6490 w 76735"/>
                <a:gd name="connsiteY58" fmla="*/ 40439 h 41906"/>
                <a:gd name="connsiteX59" fmla="*/ 0 w 76735"/>
                <a:gd name="connsiteY59" fmla="*/ 41846 h 41906"/>
                <a:gd name="connsiteX0" fmla="*/ 1077 w 77812"/>
                <a:gd name="connsiteY0" fmla="*/ 41846 h 43662"/>
                <a:gd name="connsiteX1" fmla="*/ 24125 w 77812"/>
                <a:gd name="connsiteY1" fmla="*/ 21883 h 43662"/>
                <a:gd name="connsiteX2" fmla="*/ 23156 w 77812"/>
                <a:gd name="connsiteY2" fmla="*/ 21001 h 43662"/>
                <a:gd name="connsiteX3" fmla="*/ 23186 w 77812"/>
                <a:gd name="connsiteY3" fmla="*/ 18808 h 43662"/>
                <a:gd name="connsiteX4" fmla="*/ 26375 w 77812"/>
                <a:gd name="connsiteY4" fmla="*/ 18434 h 43662"/>
                <a:gd name="connsiteX5" fmla="*/ 28058 w 77812"/>
                <a:gd name="connsiteY5" fmla="*/ 17446 h 43662"/>
                <a:gd name="connsiteX6" fmla="*/ 26564 w 77812"/>
                <a:gd name="connsiteY6" fmla="*/ 15360 h 43662"/>
                <a:gd name="connsiteX7" fmla="*/ 24846 w 77812"/>
                <a:gd name="connsiteY7" fmla="*/ 12684 h 43662"/>
                <a:gd name="connsiteX8" fmla="*/ 28819 w 77812"/>
                <a:gd name="connsiteY8" fmla="*/ 12575 h 43662"/>
                <a:gd name="connsiteX9" fmla="*/ 26983 w 77812"/>
                <a:gd name="connsiteY9" fmla="*/ 9453 h 43662"/>
                <a:gd name="connsiteX10" fmla="*/ 29989 w 77812"/>
                <a:gd name="connsiteY10" fmla="*/ 7448 h 43662"/>
                <a:gd name="connsiteX11" fmla="*/ 30061 w 77812"/>
                <a:gd name="connsiteY11" fmla="*/ 5448 h 43662"/>
                <a:gd name="connsiteX12" fmla="*/ 27291 w 77812"/>
                <a:gd name="connsiteY12" fmla="*/ 3248 h 43662"/>
                <a:gd name="connsiteX13" fmla="*/ 29393 w 77812"/>
                <a:gd name="connsiteY13" fmla="*/ 8 h 43662"/>
                <a:gd name="connsiteX14" fmla="*/ 34875 w 77812"/>
                <a:gd name="connsiteY14" fmla="*/ 2291 h 43662"/>
                <a:gd name="connsiteX15" fmla="*/ 38088 w 77812"/>
                <a:gd name="connsiteY15" fmla="*/ 2610 h 43662"/>
                <a:gd name="connsiteX16" fmla="*/ 41621 w 77812"/>
                <a:gd name="connsiteY16" fmla="*/ 2227 h 43662"/>
                <a:gd name="connsiteX17" fmla="*/ 44855 w 77812"/>
                <a:gd name="connsiteY17" fmla="*/ 3647 h 43662"/>
                <a:gd name="connsiteX18" fmla="*/ 46764 w 77812"/>
                <a:gd name="connsiteY18" fmla="*/ 5855 h 43662"/>
                <a:gd name="connsiteX19" fmla="*/ 49360 w 77812"/>
                <a:gd name="connsiteY19" fmla="*/ 7144 h 43662"/>
                <a:gd name="connsiteX20" fmla="*/ 54213 w 77812"/>
                <a:gd name="connsiteY20" fmla="*/ 8695 h 43662"/>
                <a:gd name="connsiteX21" fmla="*/ 56164 w 77812"/>
                <a:gd name="connsiteY21" fmla="*/ 7632 h 43662"/>
                <a:gd name="connsiteX22" fmla="*/ 58320 w 77812"/>
                <a:gd name="connsiteY22" fmla="*/ 8718 h 43662"/>
                <a:gd name="connsiteX23" fmla="*/ 59243 w 77812"/>
                <a:gd name="connsiteY23" fmla="*/ 9852 h 43662"/>
                <a:gd name="connsiteX24" fmla="*/ 62484 w 77812"/>
                <a:gd name="connsiteY24" fmla="*/ 8014 h 43662"/>
                <a:gd name="connsiteX25" fmla="*/ 64892 w 77812"/>
                <a:gd name="connsiteY25" fmla="*/ 7858 h 43662"/>
                <a:gd name="connsiteX26" fmla="*/ 66307 w 77812"/>
                <a:gd name="connsiteY26" fmla="*/ 8522 h 43662"/>
                <a:gd name="connsiteX27" fmla="*/ 70869 w 77812"/>
                <a:gd name="connsiteY27" fmla="*/ 7563 h 43662"/>
                <a:gd name="connsiteX28" fmla="*/ 74215 w 77812"/>
                <a:gd name="connsiteY28" fmla="*/ 5616 h 43662"/>
                <a:gd name="connsiteX29" fmla="*/ 75310 w 77812"/>
                <a:gd name="connsiteY29" fmla="*/ 7739 h 43662"/>
                <a:gd name="connsiteX30" fmla="*/ 77490 w 77812"/>
                <a:gd name="connsiteY30" fmla="*/ 10860 h 43662"/>
                <a:gd name="connsiteX31" fmla="*/ 73853 w 77812"/>
                <a:gd name="connsiteY31" fmla="*/ 12410 h 43662"/>
                <a:gd name="connsiteX32" fmla="*/ 70628 w 77812"/>
                <a:gd name="connsiteY32" fmla="*/ 13785 h 43662"/>
                <a:gd name="connsiteX33" fmla="*/ 69600 w 77812"/>
                <a:gd name="connsiteY33" fmla="*/ 15278 h 43662"/>
                <a:gd name="connsiteX34" fmla="*/ 66624 w 77812"/>
                <a:gd name="connsiteY34" fmla="*/ 14787 h 43662"/>
                <a:gd name="connsiteX35" fmla="*/ 65917 w 77812"/>
                <a:gd name="connsiteY35" fmla="*/ 16496 h 43662"/>
                <a:gd name="connsiteX36" fmla="*/ 61587 w 77812"/>
                <a:gd name="connsiteY36" fmla="*/ 18283 h 43662"/>
                <a:gd name="connsiteX37" fmla="*/ 59299 w 77812"/>
                <a:gd name="connsiteY37" fmla="*/ 18576 h 43662"/>
                <a:gd name="connsiteX38" fmla="*/ 58210 w 77812"/>
                <a:gd name="connsiteY38" fmla="*/ 20614 h 43662"/>
                <a:gd name="connsiteX39" fmla="*/ 59387 w 77812"/>
                <a:gd name="connsiteY39" fmla="*/ 22356 h 43662"/>
                <a:gd name="connsiteX40" fmla="*/ 58129 w 77812"/>
                <a:gd name="connsiteY40" fmla="*/ 23129 h 43662"/>
                <a:gd name="connsiteX41" fmla="*/ 60158 w 77812"/>
                <a:gd name="connsiteY41" fmla="*/ 25495 h 43662"/>
                <a:gd name="connsiteX42" fmla="*/ 57168 w 77812"/>
                <a:gd name="connsiteY42" fmla="*/ 27193 h 43662"/>
                <a:gd name="connsiteX43" fmla="*/ 54768 w 77812"/>
                <a:gd name="connsiteY43" fmla="*/ 28117 h 43662"/>
                <a:gd name="connsiteX44" fmla="*/ 54641 w 77812"/>
                <a:gd name="connsiteY44" fmla="*/ 29400 h 43662"/>
                <a:gd name="connsiteX45" fmla="*/ 50763 w 77812"/>
                <a:gd name="connsiteY45" fmla="*/ 31675 h 43662"/>
                <a:gd name="connsiteX46" fmla="*/ 49387 w 77812"/>
                <a:gd name="connsiteY46" fmla="*/ 31231 h 43662"/>
                <a:gd name="connsiteX47" fmla="*/ 48447 w 77812"/>
                <a:gd name="connsiteY47" fmla="*/ 31889 h 43662"/>
                <a:gd name="connsiteX48" fmla="*/ 44632 w 77812"/>
                <a:gd name="connsiteY48" fmla="*/ 30369 h 43662"/>
                <a:gd name="connsiteX49" fmla="*/ 42738 w 77812"/>
                <a:gd name="connsiteY49" fmla="*/ 29351 h 43662"/>
                <a:gd name="connsiteX50" fmla="*/ 42602 w 77812"/>
                <a:gd name="connsiteY50" fmla="*/ 28077 h 43662"/>
                <a:gd name="connsiteX51" fmla="*/ 40428 w 77812"/>
                <a:gd name="connsiteY51" fmla="*/ 27454 h 43662"/>
                <a:gd name="connsiteX52" fmla="*/ 39766 w 77812"/>
                <a:gd name="connsiteY52" fmla="*/ 28920 h 43662"/>
                <a:gd name="connsiteX53" fmla="*/ 33276 w 77812"/>
                <a:gd name="connsiteY53" fmla="*/ 28161 h 43662"/>
                <a:gd name="connsiteX54" fmla="*/ 33932 w 77812"/>
                <a:gd name="connsiteY54" fmla="*/ 29699 h 43662"/>
                <a:gd name="connsiteX55" fmla="*/ 32900 w 77812"/>
                <a:gd name="connsiteY55" fmla="*/ 30144 h 43662"/>
                <a:gd name="connsiteX56" fmla="*/ 30953 w 77812"/>
                <a:gd name="connsiteY56" fmla="*/ 28160 h 43662"/>
                <a:gd name="connsiteX57" fmla="*/ 28266 w 77812"/>
                <a:gd name="connsiteY57" fmla="*/ 26045 h 43662"/>
                <a:gd name="connsiteX58" fmla="*/ 7567 w 77812"/>
                <a:gd name="connsiteY58" fmla="*/ 40439 h 43662"/>
                <a:gd name="connsiteX59" fmla="*/ 4308 w 77812"/>
                <a:gd name="connsiteY59" fmla="*/ 42730 h 43662"/>
                <a:gd name="connsiteX60" fmla="*/ 1077 w 77812"/>
                <a:gd name="connsiteY60" fmla="*/ 41846 h 43662"/>
                <a:gd name="connsiteX0" fmla="*/ 1038 w 78072"/>
                <a:gd name="connsiteY0" fmla="*/ 39558 h 42808"/>
                <a:gd name="connsiteX1" fmla="*/ 24385 w 78072"/>
                <a:gd name="connsiteY1" fmla="*/ 21883 h 42808"/>
                <a:gd name="connsiteX2" fmla="*/ 23416 w 78072"/>
                <a:gd name="connsiteY2" fmla="*/ 21001 h 42808"/>
                <a:gd name="connsiteX3" fmla="*/ 23446 w 78072"/>
                <a:gd name="connsiteY3" fmla="*/ 18808 h 42808"/>
                <a:gd name="connsiteX4" fmla="*/ 26635 w 78072"/>
                <a:gd name="connsiteY4" fmla="*/ 18434 h 42808"/>
                <a:gd name="connsiteX5" fmla="*/ 28318 w 78072"/>
                <a:gd name="connsiteY5" fmla="*/ 17446 h 42808"/>
                <a:gd name="connsiteX6" fmla="*/ 26824 w 78072"/>
                <a:gd name="connsiteY6" fmla="*/ 15360 h 42808"/>
                <a:gd name="connsiteX7" fmla="*/ 25106 w 78072"/>
                <a:gd name="connsiteY7" fmla="*/ 12684 h 42808"/>
                <a:gd name="connsiteX8" fmla="*/ 29079 w 78072"/>
                <a:gd name="connsiteY8" fmla="*/ 12575 h 42808"/>
                <a:gd name="connsiteX9" fmla="*/ 27243 w 78072"/>
                <a:gd name="connsiteY9" fmla="*/ 9453 h 42808"/>
                <a:gd name="connsiteX10" fmla="*/ 30249 w 78072"/>
                <a:gd name="connsiteY10" fmla="*/ 7448 h 42808"/>
                <a:gd name="connsiteX11" fmla="*/ 30321 w 78072"/>
                <a:gd name="connsiteY11" fmla="*/ 5448 h 42808"/>
                <a:gd name="connsiteX12" fmla="*/ 27551 w 78072"/>
                <a:gd name="connsiteY12" fmla="*/ 3248 h 42808"/>
                <a:gd name="connsiteX13" fmla="*/ 29653 w 78072"/>
                <a:gd name="connsiteY13" fmla="*/ 8 h 42808"/>
                <a:gd name="connsiteX14" fmla="*/ 35135 w 78072"/>
                <a:gd name="connsiteY14" fmla="*/ 2291 h 42808"/>
                <a:gd name="connsiteX15" fmla="*/ 38348 w 78072"/>
                <a:gd name="connsiteY15" fmla="*/ 2610 h 42808"/>
                <a:gd name="connsiteX16" fmla="*/ 41881 w 78072"/>
                <a:gd name="connsiteY16" fmla="*/ 2227 h 42808"/>
                <a:gd name="connsiteX17" fmla="*/ 45115 w 78072"/>
                <a:gd name="connsiteY17" fmla="*/ 3647 h 42808"/>
                <a:gd name="connsiteX18" fmla="*/ 47024 w 78072"/>
                <a:gd name="connsiteY18" fmla="*/ 5855 h 42808"/>
                <a:gd name="connsiteX19" fmla="*/ 49620 w 78072"/>
                <a:gd name="connsiteY19" fmla="*/ 7144 h 42808"/>
                <a:gd name="connsiteX20" fmla="*/ 54473 w 78072"/>
                <a:gd name="connsiteY20" fmla="*/ 8695 h 42808"/>
                <a:gd name="connsiteX21" fmla="*/ 56424 w 78072"/>
                <a:gd name="connsiteY21" fmla="*/ 7632 h 42808"/>
                <a:gd name="connsiteX22" fmla="*/ 58580 w 78072"/>
                <a:gd name="connsiteY22" fmla="*/ 8718 h 42808"/>
                <a:gd name="connsiteX23" fmla="*/ 59503 w 78072"/>
                <a:gd name="connsiteY23" fmla="*/ 9852 h 42808"/>
                <a:gd name="connsiteX24" fmla="*/ 62744 w 78072"/>
                <a:gd name="connsiteY24" fmla="*/ 8014 h 42808"/>
                <a:gd name="connsiteX25" fmla="*/ 65152 w 78072"/>
                <a:gd name="connsiteY25" fmla="*/ 7858 h 42808"/>
                <a:gd name="connsiteX26" fmla="*/ 66567 w 78072"/>
                <a:gd name="connsiteY26" fmla="*/ 8522 h 42808"/>
                <a:gd name="connsiteX27" fmla="*/ 71129 w 78072"/>
                <a:gd name="connsiteY27" fmla="*/ 7563 h 42808"/>
                <a:gd name="connsiteX28" fmla="*/ 74475 w 78072"/>
                <a:gd name="connsiteY28" fmla="*/ 5616 h 42808"/>
                <a:gd name="connsiteX29" fmla="*/ 75570 w 78072"/>
                <a:gd name="connsiteY29" fmla="*/ 7739 h 42808"/>
                <a:gd name="connsiteX30" fmla="*/ 77750 w 78072"/>
                <a:gd name="connsiteY30" fmla="*/ 10860 h 42808"/>
                <a:gd name="connsiteX31" fmla="*/ 74113 w 78072"/>
                <a:gd name="connsiteY31" fmla="*/ 12410 h 42808"/>
                <a:gd name="connsiteX32" fmla="*/ 70888 w 78072"/>
                <a:gd name="connsiteY32" fmla="*/ 13785 h 42808"/>
                <a:gd name="connsiteX33" fmla="*/ 69860 w 78072"/>
                <a:gd name="connsiteY33" fmla="*/ 15278 h 42808"/>
                <a:gd name="connsiteX34" fmla="*/ 66884 w 78072"/>
                <a:gd name="connsiteY34" fmla="*/ 14787 h 42808"/>
                <a:gd name="connsiteX35" fmla="*/ 66177 w 78072"/>
                <a:gd name="connsiteY35" fmla="*/ 16496 h 42808"/>
                <a:gd name="connsiteX36" fmla="*/ 61847 w 78072"/>
                <a:gd name="connsiteY36" fmla="*/ 18283 h 42808"/>
                <a:gd name="connsiteX37" fmla="*/ 59559 w 78072"/>
                <a:gd name="connsiteY37" fmla="*/ 18576 h 42808"/>
                <a:gd name="connsiteX38" fmla="*/ 58470 w 78072"/>
                <a:gd name="connsiteY38" fmla="*/ 20614 h 42808"/>
                <a:gd name="connsiteX39" fmla="*/ 59647 w 78072"/>
                <a:gd name="connsiteY39" fmla="*/ 22356 h 42808"/>
                <a:gd name="connsiteX40" fmla="*/ 58389 w 78072"/>
                <a:gd name="connsiteY40" fmla="*/ 23129 h 42808"/>
                <a:gd name="connsiteX41" fmla="*/ 60418 w 78072"/>
                <a:gd name="connsiteY41" fmla="*/ 25495 h 42808"/>
                <a:gd name="connsiteX42" fmla="*/ 57428 w 78072"/>
                <a:gd name="connsiteY42" fmla="*/ 27193 h 42808"/>
                <a:gd name="connsiteX43" fmla="*/ 55028 w 78072"/>
                <a:gd name="connsiteY43" fmla="*/ 28117 h 42808"/>
                <a:gd name="connsiteX44" fmla="*/ 54901 w 78072"/>
                <a:gd name="connsiteY44" fmla="*/ 29400 h 42808"/>
                <a:gd name="connsiteX45" fmla="*/ 51023 w 78072"/>
                <a:gd name="connsiteY45" fmla="*/ 31675 h 42808"/>
                <a:gd name="connsiteX46" fmla="*/ 49647 w 78072"/>
                <a:gd name="connsiteY46" fmla="*/ 31231 h 42808"/>
                <a:gd name="connsiteX47" fmla="*/ 48707 w 78072"/>
                <a:gd name="connsiteY47" fmla="*/ 31889 h 42808"/>
                <a:gd name="connsiteX48" fmla="*/ 44892 w 78072"/>
                <a:gd name="connsiteY48" fmla="*/ 30369 h 42808"/>
                <a:gd name="connsiteX49" fmla="*/ 42998 w 78072"/>
                <a:gd name="connsiteY49" fmla="*/ 29351 h 42808"/>
                <a:gd name="connsiteX50" fmla="*/ 42862 w 78072"/>
                <a:gd name="connsiteY50" fmla="*/ 28077 h 42808"/>
                <a:gd name="connsiteX51" fmla="*/ 40688 w 78072"/>
                <a:gd name="connsiteY51" fmla="*/ 27454 h 42808"/>
                <a:gd name="connsiteX52" fmla="*/ 40026 w 78072"/>
                <a:gd name="connsiteY52" fmla="*/ 28920 h 42808"/>
                <a:gd name="connsiteX53" fmla="*/ 33536 w 78072"/>
                <a:gd name="connsiteY53" fmla="*/ 28161 h 42808"/>
                <a:gd name="connsiteX54" fmla="*/ 34192 w 78072"/>
                <a:gd name="connsiteY54" fmla="*/ 29699 h 42808"/>
                <a:gd name="connsiteX55" fmla="*/ 33160 w 78072"/>
                <a:gd name="connsiteY55" fmla="*/ 30144 h 42808"/>
                <a:gd name="connsiteX56" fmla="*/ 31213 w 78072"/>
                <a:gd name="connsiteY56" fmla="*/ 28160 h 42808"/>
                <a:gd name="connsiteX57" fmla="*/ 28526 w 78072"/>
                <a:gd name="connsiteY57" fmla="*/ 26045 h 42808"/>
                <a:gd name="connsiteX58" fmla="*/ 7827 w 78072"/>
                <a:gd name="connsiteY58" fmla="*/ 40439 h 42808"/>
                <a:gd name="connsiteX59" fmla="*/ 4568 w 78072"/>
                <a:gd name="connsiteY59" fmla="*/ 42730 h 42808"/>
                <a:gd name="connsiteX60" fmla="*/ 1038 w 78072"/>
                <a:gd name="connsiteY60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24385 w 78072"/>
                <a:gd name="connsiteY2" fmla="*/ 21883 h 42808"/>
                <a:gd name="connsiteX3" fmla="*/ 23416 w 78072"/>
                <a:gd name="connsiteY3" fmla="*/ 21001 h 42808"/>
                <a:gd name="connsiteX4" fmla="*/ 23446 w 78072"/>
                <a:gd name="connsiteY4" fmla="*/ 18808 h 42808"/>
                <a:gd name="connsiteX5" fmla="*/ 26635 w 78072"/>
                <a:gd name="connsiteY5" fmla="*/ 18434 h 42808"/>
                <a:gd name="connsiteX6" fmla="*/ 28318 w 78072"/>
                <a:gd name="connsiteY6" fmla="*/ 17446 h 42808"/>
                <a:gd name="connsiteX7" fmla="*/ 26824 w 78072"/>
                <a:gd name="connsiteY7" fmla="*/ 15360 h 42808"/>
                <a:gd name="connsiteX8" fmla="*/ 25106 w 78072"/>
                <a:gd name="connsiteY8" fmla="*/ 12684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24385 w 78072"/>
                <a:gd name="connsiteY3" fmla="*/ 21883 h 42808"/>
                <a:gd name="connsiteX4" fmla="*/ 23416 w 78072"/>
                <a:gd name="connsiteY4" fmla="*/ 21001 h 42808"/>
                <a:gd name="connsiteX5" fmla="*/ 23446 w 78072"/>
                <a:gd name="connsiteY5" fmla="*/ 18808 h 42808"/>
                <a:gd name="connsiteX6" fmla="*/ 26635 w 78072"/>
                <a:gd name="connsiteY6" fmla="*/ 18434 h 42808"/>
                <a:gd name="connsiteX7" fmla="*/ 28318 w 78072"/>
                <a:gd name="connsiteY7" fmla="*/ 17446 h 42808"/>
                <a:gd name="connsiteX8" fmla="*/ 26824 w 78072"/>
                <a:gd name="connsiteY8" fmla="*/ 15360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24385 w 78072"/>
                <a:gd name="connsiteY4" fmla="*/ 21883 h 42808"/>
                <a:gd name="connsiteX5" fmla="*/ 23416 w 78072"/>
                <a:gd name="connsiteY5" fmla="*/ 21001 h 42808"/>
                <a:gd name="connsiteX6" fmla="*/ 23446 w 78072"/>
                <a:gd name="connsiteY6" fmla="*/ 18808 h 42808"/>
                <a:gd name="connsiteX7" fmla="*/ 26635 w 78072"/>
                <a:gd name="connsiteY7" fmla="*/ 18434 h 42808"/>
                <a:gd name="connsiteX8" fmla="*/ 28318 w 78072"/>
                <a:gd name="connsiteY8" fmla="*/ 17446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24385 w 78072"/>
                <a:gd name="connsiteY5" fmla="*/ 2188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1931 w 78072"/>
                <a:gd name="connsiteY10" fmla="*/ 930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46645 h 49895"/>
                <a:gd name="connsiteX1" fmla="*/ 5125 w 78072"/>
                <a:gd name="connsiteY1" fmla="*/ 46079 h 49895"/>
                <a:gd name="connsiteX2" fmla="*/ 6504 w 78072"/>
                <a:gd name="connsiteY2" fmla="*/ 42345 h 49895"/>
                <a:gd name="connsiteX3" fmla="*/ 8300 w 78072"/>
                <a:gd name="connsiteY3" fmla="*/ 37048 h 49895"/>
                <a:gd name="connsiteX4" fmla="*/ 14114 w 78072"/>
                <a:gd name="connsiteY4" fmla="*/ 33006 h 49895"/>
                <a:gd name="connsiteX5" fmla="*/ 16614 w 78072"/>
                <a:gd name="connsiteY5" fmla="*/ 25900 h 49895"/>
                <a:gd name="connsiteX6" fmla="*/ 17315 w 78072"/>
                <a:gd name="connsiteY6" fmla="*/ 22406 h 49895"/>
                <a:gd name="connsiteX7" fmla="*/ 22317 w 78072"/>
                <a:gd name="connsiteY7" fmla="*/ 18133 h 49895"/>
                <a:gd name="connsiteX8" fmla="*/ 24386 w 78072"/>
                <a:gd name="connsiteY8" fmla="*/ 15466 h 49895"/>
                <a:gd name="connsiteX9" fmla="*/ 24302 w 78072"/>
                <a:gd name="connsiteY9" fmla="*/ 11846 h 49895"/>
                <a:gd name="connsiteX10" fmla="*/ 21931 w 78072"/>
                <a:gd name="connsiteY10" fmla="*/ 8017 h 49895"/>
                <a:gd name="connsiteX11" fmla="*/ 27380 w 78072"/>
                <a:gd name="connsiteY11" fmla="*/ 47 h 49895"/>
                <a:gd name="connsiteX12" fmla="*/ 30321 w 78072"/>
                <a:gd name="connsiteY12" fmla="*/ 12535 h 49895"/>
                <a:gd name="connsiteX13" fmla="*/ 27551 w 78072"/>
                <a:gd name="connsiteY13" fmla="*/ 10335 h 49895"/>
                <a:gd name="connsiteX14" fmla="*/ 29653 w 78072"/>
                <a:gd name="connsiteY14" fmla="*/ 7095 h 49895"/>
                <a:gd name="connsiteX15" fmla="*/ 35135 w 78072"/>
                <a:gd name="connsiteY15" fmla="*/ 9378 h 49895"/>
                <a:gd name="connsiteX16" fmla="*/ 38348 w 78072"/>
                <a:gd name="connsiteY16" fmla="*/ 9697 h 49895"/>
                <a:gd name="connsiteX17" fmla="*/ 41881 w 78072"/>
                <a:gd name="connsiteY17" fmla="*/ 9314 h 49895"/>
                <a:gd name="connsiteX18" fmla="*/ 45115 w 78072"/>
                <a:gd name="connsiteY18" fmla="*/ 10734 h 49895"/>
                <a:gd name="connsiteX19" fmla="*/ 47024 w 78072"/>
                <a:gd name="connsiteY19" fmla="*/ 12942 h 49895"/>
                <a:gd name="connsiteX20" fmla="*/ 49620 w 78072"/>
                <a:gd name="connsiteY20" fmla="*/ 14231 h 49895"/>
                <a:gd name="connsiteX21" fmla="*/ 54473 w 78072"/>
                <a:gd name="connsiteY21" fmla="*/ 15782 h 49895"/>
                <a:gd name="connsiteX22" fmla="*/ 56424 w 78072"/>
                <a:gd name="connsiteY22" fmla="*/ 14719 h 49895"/>
                <a:gd name="connsiteX23" fmla="*/ 58580 w 78072"/>
                <a:gd name="connsiteY23" fmla="*/ 15805 h 49895"/>
                <a:gd name="connsiteX24" fmla="*/ 59503 w 78072"/>
                <a:gd name="connsiteY24" fmla="*/ 16939 h 49895"/>
                <a:gd name="connsiteX25" fmla="*/ 62744 w 78072"/>
                <a:gd name="connsiteY25" fmla="*/ 15101 h 49895"/>
                <a:gd name="connsiteX26" fmla="*/ 65152 w 78072"/>
                <a:gd name="connsiteY26" fmla="*/ 14945 h 49895"/>
                <a:gd name="connsiteX27" fmla="*/ 66567 w 78072"/>
                <a:gd name="connsiteY27" fmla="*/ 15609 h 49895"/>
                <a:gd name="connsiteX28" fmla="*/ 71129 w 78072"/>
                <a:gd name="connsiteY28" fmla="*/ 14650 h 49895"/>
                <a:gd name="connsiteX29" fmla="*/ 74475 w 78072"/>
                <a:gd name="connsiteY29" fmla="*/ 12703 h 49895"/>
                <a:gd name="connsiteX30" fmla="*/ 75570 w 78072"/>
                <a:gd name="connsiteY30" fmla="*/ 14826 h 49895"/>
                <a:gd name="connsiteX31" fmla="*/ 77750 w 78072"/>
                <a:gd name="connsiteY31" fmla="*/ 17947 h 49895"/>
                <a:gd name="connsiteX32" fmla="*/ 74113 w 78072"/>
                <a:gd name="connsiteY32" fmla="*/ 19497 h 49895"/>
                <a:gd name="connsiteX33" fmla="*/ 70888 w 78072"/>
                <a:gd name="connsiteY33" fmla="*/ 20872 h 49895"/>
                <a:gd name="connsiteX34" fmla="*/ 69860 w 78072"/>
                <a:gd name="connsiteY34" fmla="*/ 22365 h 49895"/>
                <a:gd name="connsiteX35" fmla="*/ 66884 w 78072"/>
                <a:gd name="connsiteY35" fmla="*/ 21874 h 49895"/>
                <a:gd name="connsiteX36" fmla="*/ 66177 w 78072"/>
                <a:gd name="connsiteY36" fmla="*/ 23583 h 49895"/>
                <a:gd name="connsiteX37" fmla="*/ 61847 w 78072"/>
                <a:gd name="connsiteY37" fmla="*/ 25370 h 49895"/>
                <a:gd name="connsiteX38" fmla="*/ 59559 w 78072"/>
                <a:gd name="connsiteY38" fmla="*/ 25663 h 49895"/>
                <a:gd name="connsiteX39" fmla="*/ 58470 w 78072"/>
                <a:gd name="connsiteY39" fmla="*/ 27701 h 49895"/>
                <a:gd name="connsiteX40" fmla="*/ 59647 w 78072"/>
                <a:gd name="connsiteY40" fmla="*/ 29443 h 49895"/>
                <a:gd name="connsiteX41" fmla="*/ 58389 w 78072"/>
                <a:gd name="connsiteY41" fmla="*/ 30216 h 49895"/>
                <a:gd name="connsiteX42" fmla="*/ 60418 w 78072"/>
                <a:gd name="connsiteY42" fmla="*/ 32582 h 49895"/>
                <a:gd name="connsiteX43" fmla="*/ 57428 w 78072"/>
                <a:gd name="connsiteY43" fmla="*/ 34280 h 49895"/>
                <a:gd name="connsiteX44" fmla="*/ 55028 w 78072"/>
                <a:gd name="connsiteY44" fmla="*/ 35204 h 49895"/>
                <a:gd name="connsiteX45" fmla="*/ 54901 w 78072"/>
                <a:gd name="connsiteY45" fmla="*/ 36487 h 49895"/>
                <a:gd name="connsiteX46" fmla="*/ 51023 w 78072"/>
                <a:gd name="connsiteY46" fmla="*/ 38762 h 49895"/>
                <a:gd name="connsiteX47" fmla="*/ 49647 w 78072"/>
                <a:gd name="connsiteY47" fmla="*/ 38318 h 49895"/>
                <a:gd name="connsiteX48" fmla="*/ 48707 w 78072"/>
                <a:gd name="connsiteY48" fmla="*/ 38976 h 49895"/>
                <a:gd name="connsiteX49" fmla="*/ 44892 w 78072"/>
                <a:gd name="connsiteY49" fmla="*/ 37456 h 49895"/>
                <a:gd name="connsiteX50" fmla="*/ 42998 w 78072"/>
                <a:gd name="connsiteY50" fmla="*/ 36438 h 49895"/>
                <a:gd name="connsiteX51" fmla="*/ 42862 w 78072"/>
                <a:gd name="connsiteY51" fmla="*/ 35164 h 49895"/>
                <a:gd name="connsiteX52" fmla="*/ 40688 w 78072"/>
                <a:gd name="connsiteY52" fmla="*/ 34541 h 49895"/>
                <a:gd name="connsiteX53" fmla="*/ 40026 w 78072"/>
                <a:gd name="connsiteY53" fmla="*/ 36007 h 49895"/>
                <a:gd name="connsiteX54" fmla="*/ 33536 w 78072"/>
                <a:gd name="connsiteY54" fmla="*/ 35248 h 49895"/>
                <a:gd name="connsiteX55" fmla="*/ 34192 w 78072"/>
                <a:gd name="connsiteY55" fmla="*/ 36786 h 49895"/>
                <a:gd name="connsiteX56" fmla="*/ 33160 w 78072"/>
                <a:gd name="connsiteY56" fmla="*/ 37231 h 49895"/>
                <a:gd name="connsiteX57" fmla="*/ 31213 w 78072"/>
                <a:gd name="connsiteY57" fmla="*/ 35247 h 49895"/>
                <a:gd name="connsiteX58" fmla="*/ 28526 w 78072"/>
                <a:gd name="connsiteY58" fmla="*/ 33132 h 49895"/>
                <a:gd name="connsiteX59" fmla="*/ 7827 w 78072"/>
                <a:gd name="connsiteY59" fmla="*/ 47526 h 49895"/>
                <a:gd name="connsiteX60" fmla="*/ 4568 w 78072"/>
                <a:gd name="connsiteY60" fmla="*/ 49817 h 49895"/>
                <a:gd name="connsiteX61" fmla="*/ 1038 w 78072"/>
                <a:gd name="connsiteY61" fmla="*/ 46645 h 49895"/>
                <a:gd name="connsiteX0" fmla="*/ 1038 w 78072"/>
                <a:gd name="connsiteY0" fmla="*/ 46721 h 49971"/>
                <a:gd name="connsiteX1" fmla="*/ 5125 w 78072"/>
                <a:gd name="connsiteY1" fmla="*/ 46155 h 49971"/>
                <a:gd name="connsiteX2" fmla="*/ 6504 w 78072"/>
                <a:gd name="connsiteY2" fmla="*/ 42421 h 49971"/>
                <a:gd name="connsiteX3" fmla="*/ 8300 w 78072"/>
                <a:gd name="connsiteY3" fmla="*/ 37124 h 49971"/>
                <a:gd name="connsiteX4" fmla="*/ 14114 w 78072"/>
                <a:gd name="connsiteY4" fmla="*/ 33082 h 49971"/>
                <a:gd name="connsiteX5" fmla="*/ 16614 w 78072"/>
                <a:gd name="connsiteY5" fmla="*/ 25976 h 49971"/>
                <a:gd name="connsiteX6" fmla="*/ 17315 w 78072"/>
                <a:gd name="connsiteY6" fmla="*/ 22482 h 49971"/>
                <a:gd name="connsiteX7" fmla="*/ 22317 w 78072"/>
                <a:gd name="connsiteY7" fmla="*/ 18209 h 49971"/>
                <a:gd name="connsiteX8" fmla="*/ 24386 w 78072"/>
                <a:gd name="connsiteY8" fmla="*/ 15542 h 49971"/>
                <a:gd name="connsiteX9" fmla="*/ 24302 w 78072"/>
                <a:gd name="connsiteY9" fmla="*/ 11922 h 49971"/>
                <a:gd name="connsiteX10" fmla="*/ 21931 w 78072"/>
                <a:gd name="connsiteY10" fmla="*/ 8093 h 49971"/>
                <a:gd name="connsiteX11" fmla="*/ 27380 w 78072"/>
                <a:gd name="connsiteY11" fmla="*/ 123 h 49971"/>
                <a:gd name="connsiteX12" fmla="*/ 32191 w 78072"/>
                <a:gd name="connsiteY12" fmla="*/ 3748 h 49971"/>
                <a:gd name="connsiteX13" fmla="*/ 27551 w 78072"/>
                <a:gd name="connsiteY13" fmla="*/ 10411 h 49971"/>
                <a:gd name="connsiteX14" fmla="*/ 29653 w 78072"/>
                <a:gd name="connsiteY14" fmla="*/ 7171 h 49971"/>
                <a:gd name="connsiteX15" fmla="*/ 35135 w 78072"/>
                <a:gd name="connsiteY15" fmla="*/ 9454 h 49971"/>
                <a:gd name="connsiteX16" fmla="*/ 38348 w 78072"/>
                <a:gd name="connsiteY16" fmla="*/ 9773 h 49971"/>
                <a:gd name="connsiteX17" fmla="*/ 41881 w 78072"/>
                <a:gd name="connsiteY17" fmla="*/ 9390 h 49971"/>
                <a:gd name="connsiteX18" fmla="*/ 45115 w 78072"/>
                <a:gd name="connsiteY18" fmla="*/ 10810 h 49971"/>
                <a:gd name="connsiteX19" fmla="*/ 47024 w 78072"/>
                <a:gd name="connsiteY19" fmla="*/ 13018 h 49971"/>
                <a:gd name="connsiteX20" fmla="*/ 49620 w 78072"/>
                <a:gd name="connsiteY20" fmla="*/ 14307 h 49971"/>
                <a:gd name="connsiteX21" fmla="*/ 54473 w 78072"/>
                <a:gd name="connsiteY21" fmla="*/ 15858 h 49971"/>
                <a:gd name="connsiteX22" fmla="*/ 56424 w 78072"/>
                <a:gd name="connsiteY22" fmla="*/ 14795 h 49971"/>
                <a:gd name="connsiteX23" fmla="*/ 58580 w 78072"/>
                <a:gd name="connsiteY23" fmla="*/ 15881 h 49971"/>
                <a:gd name="connsiteX24" fmla="*/ 59503 w 78072"/>
                <a:gd name="connsiteY24" fmla="*/ 17015 h 49971"/>
                <a:gd name="connsiteX25" fmla="*/ 62744 w 78072"/>
                <a:gd name="connsiteY25" fmla="*/ 15177 h 49971"/>
                <a:gd name="connsiteX26" fmla="*/ 65152 w 78072"/>
                <a:gd name="connsiteY26" fmla="*/ 15021 h 49971"/>
                <a:gd name="connsiteX27" fmla="*/ 66567 w 78072"/>
                <a:gd name="connsiteY27" fmla="*/ 15685 h 49971"/>
                <a:gd name="connsiteX28" fmla="*/ 71129 w 78072"/>
                <a:gd name="connsiteY28" fmla="*/ 14726 h 49971"/>
                <a:gd name="connsiteX29" fmla="*/ 74475 w 78072"/>
                <a:gd name="connsiteY29" fmla="*/ 12779 h 49971"/>
                <a:gd name="connsiteX30" fmla="*/ 75570 w 78072"/>
                <a:gd name="connsiteY30" fmla="*/ 14902 h 49971"/>
                <a:gd name="connsiteX31" fmla="*/ 77750 w 78072"/>
                <a:gd name="connsiteY31" fmla="*/ 18023 h 49971"/>
                <a:gd name="connsiteX32" fmla="*/ 74113 w 78072"/>
                <a:gd name="connsiteY32" fmla="*/ 19573 h 49971"/>
                <a:gd name="connsiteX33" fmla="*/ 70888 w 78072"/>
                <a:gd name="connsiteY33" fmla="*/ 20948 h 49971"/>
                <a:gd name="connsiteX34" fmla="*/ 69860 w 78072"/>
                <a:gd name="connsiteY34" fmla="*/ 22441 h 49971"/>
                <a:gd name="connsiteX35" fmla="*/ 66884 w 78072"/>
                <a:gd name="connsiteY35" fmla="*/ 21950 h 49971"/>
                <a:gd name="connsiteX36" fmla="*/ 66177 w 78072"/>
                <a:gd name="connsiteY36" fmla="*/ 23659 h 49971"/>
                <a:gd name="connsiteX37" fmla="*/ 61847 w 78072"/>
                <a:gd name="connsiteY37" fmla="*/ 25446 h 49971"/>
                <a:gd name="connsiteX38" fmla="*/ 59559 w 78072"/>
                <a:gd name="connsiteY38" fmla="*/ 25739 h 49971"/>
                <a:gd name="connsiteX39" fmla="*/ 58470 w 78072"/>
                <a:gd name="connsiteY39" fmla="*/ 27777 h 49971"/>
                <a:gd name="connsiteX40" fmla="*/ 59647 w 78072"/>
                <a:gd name="connsiteY40" fmla="*/ 29519 h 49971"/>
                <a:gd name="connsiteX41" fmla="*/ 58389 w 78072"/>
                <a:gd name="connsiteY41" fmla="*/ 30292 h 49971"/>
                <a:gd name="connsiteX42" fmla="*/ 60418 w 78072"/>
                <a:gd name="connsiteY42" fmla="*/ 32658 h 49971"/>
                <a:gd name="connsiteX43" fmla="*/ 57428 w 78072"/>
                <a:gd name="connsiteY43" fmla="*/ 34356 h 49971"/>
                <a:gd name="connsiteX44" fmla="*/ 55028 w 78072"/>
                <a:gd name="connsiteY44" fmla="*/ 35280 h 49971"/>
                <a:gd name="connsiteX45" fmla="*/ 54901 w 78072"/>
                <a:gd name="connsiteY45" fmla="*/ 36563 h 49971"/>
                <a:gd name="connsiteX46" fmla="*/ 51023 w 78072"/>
                <a:gd name="connsiteY46" fmla="*/ 38838 h 49971"/>
                <a:gd name="connsiteX47" fmla="*/ 49647 w 78072"/>
                <a:gd name="connsiteY47" fmla="*/ 38394 h 49971"/>
                <a:gd name="connsiteX48" fmla="*/ 48707 w 78072"/>
                <a:gd name="connsiteY48" fmla="*/ 39052 h 49971"/>
                <a:gd name="connsiteX49" fmla="*/ 44892 w 78072"/>
                <a:gd name="connsiteY49" fmla="*/ 37532 h 49971"/>
                <a:gd name="connsiteX50" fmla="*/ 42998 w 78072"/>
                <a:gd name="connsiteY50" fmla="*/ 36514 h 49971"/>
                <a:gd name="connsiteX51" fmla="*/ 42862 w 78072"/>
                <a:gd name="connsiteY51" fmla="*/ 35240 h 49971"/>
                <a:gd name="connsiteX52" fmla="*/ 40688 w 78072"/>
                <a:gd name="connsiteY52" fmla="*/ 34617 h 49971"/>
                <a:gd name="connsiteX53" fmla="*/ 40026 w 78072"/>
                <a:gd name="connsiteY53" fmla="*/ 36083 h 49971"/>
                <a:gd name="connsiteX54" fmla="*/ 33536 w 78072"/>
                <a:gd name="connsiteY54" fmla="*/ 35324 h 49971"/>
                <a:gd name="connsiteX55" fmla="*/ 34192 w 78072"/>
                <a:gd name="connsiteY55" fmla="*/ 36862 h 49971"/>
                <a:gd name="connsiteX56" fmla="*/ 33160 w 78072"/>
                <a:gd name="connsiteY56" fmla="*/ 37307 h 49971"/>
                <a:gd name="connsiteX57" fmla="*/ 31213 w 78072"/>
                <a:gd name="connsiteY57" fmla="*/ 35323 h 49971"/>
                <a:gd name="connsiteX58" fmla="*/ 28526 w 78072"/>
                <a:gd name="connsiteY58" fmla="*/ 33208 h 49971"/>
                <a:gd name="connsiteX59" fmla="*/ 7827 w 78072"/>
                <a:gd name="connsiteY59" fmla="*/ 47602 h 49971"/>
                <a:gd name="connsiteX60" fmla="*/ 4568 w 78072"/>
                <a:gd name="connsiteY60" fmla="*/ 49893 h 49971"/>
                <a:gd name="connsiteX61" fmla="*/ 1038 w 78072"/>
                <a:gd name="connsiteY61" fmla="*/ 46721 h 49971"/>
                <a:gd name="connsiteX0" fmla="*/ 1038 w 78072"/>
                <a:gd name="connsiteY0" fmla="*/ 46697 h 49947"/>
                <a:gd name="connsiteX1" fmla="*/ 5125 w 78072"/>
                <a:gd name="connsiteY1" fmla="*/ 46131 h 49947"/>
                <a:gd name="connsiteX2" fmla="*/ 6504 w 78072"/>
                <a:gd name="connsiteY2" fmla="*/ 42397 h 49947"/>
                <a:gd name="connsiteX3" fmla="*/ 8300 w 78072"/>
                <a:gd name="connsiteY3" fmla="*/ 37100 h 49947"/>
                <a:gd name="connsiteX4" fmla="*/ 14114 w 78072"/>
                <a:gd name="connsiteY4" fmla="*/ 33058 h 49947"/>
                <a:gd name="connsiteX5" fmla="*/ 16614 w 78072"/>
                <a:gd name="connsiteY5" fmla="*/ 25952 h 49947"/>
                <a:gd name="connsiteX6" fmla="*/ 17315 w 78072"/>
                <a:gd name="connsiteY6" fmla="*/ 22458 h 49947"/>
                <a:gd name="connsiteX7" fmla="*/ 22317 w 78072"/>
                <a:gd name="connsiteY7" fmla="*/ 18185 h 49947"/>
                <a:gd name="connsiteX8" fmla="*/ 24386 w 78072"/>
                <a:gd name="connsiteY8" fmla="*/ 15518 h 49947"/>
                <a:gd name="connsiteX9" fmla="*/ 24302 w 78072"/>
                <a:gd name="connsiteY9" fmla="*/ 11898 h 49947"/>
                <a:gd name="connsiteX10" fmla="*/ 21931 w 78072"/>
                <a:gd name="connsiteY10" fmla="*/ 8069 h 49947"/>
                <a:gd name="connsiteX11" fmla="*/ 27380 w 78072"/>
                <a:gd name="connsiteY11" fmla="*/ 99 h 49947"/>
                <a:gd name="connsiteX12" fmla="*/ 32191 w 78072"/>
                <a:gd name="connsiteY12" fmla="*/ 3724 h 49947"/>
                <a:gd name="connsiteX13" fmla="*/ 35079 w 78072"/>
                <a:gd name="connsiteY13" fmla="*/ 5268 h 49947"/>
                <a:gd name="connsiteX14" fmla="*/ 29653 w 78072"/>
                <a:gd name="connsiteY14" fmla="*/ 7147 h 49947"/>
                <a:gd name="connsiteX15" fmla="*/ 35135 w 78072"/>
                <a:gd name="connsiteY15" fmla="*/ 9430 h 49947"/>
                <a:gd name="connsiteX16" fmla="*/ 38348 w 78072"/>
                <a:gd name="connsiteY16" fmla="*/ 9749 h 49947"/>
                <a:gd name="connsiteX17" fmla="*/ 41881 w 78072"/>
                <a:gd name="connsiteY17" fmla="*/ 9366 h 49947"/>
                <a:gd name="connsiteX18" fmla="*/ 45115 w 78072"/>
                <a:gd name="connsiteY18" fmla="*/ 10786 h 49947"/>
                <a:gd name="connsiteX19" fmla="*/ 47024 w 78072"/>
                <a:gd name="connsiteY19" fmla="*/ 12994 h 49947"/>
                <a:gd name="connsiteX20" fmla="*/ 49620 w 78072"/>
                <a:gd name="connsiteY20" fmla="*/ 14283 h 49947"/>
                <a:gd name="connsiteX21" fmla="*/ 54473 w 78072"/>
                <a:gd name="connsiteY21" fmla="*/ 15834 h 49947"/>
                <a:gd name="connsiteX22" fmla="*/ 56424 w 78072"/>
                <a:gd name="connsiteY22" fmla="*/ 14771 h 49947"/>
                <a:gd name="connsiteX23" fmla="*/ 58580 w 78072"/>
                <a:gd name="connsiteY23" fmla="*/ 15857 h 49947"/>
                <a:gd name="connsiteX24" fmla="*/ 59503 w 78072"/>
                <a:gd name="connsiteY24" fmla="*/ 16991 h 49947"/>
                <a:gd name="connsiteX25" fmla="*/ 62744 w 78072"/>
                <a:gd name="connsiteY25" fmla="*/ 15153 h 49947"/>
                <a:gd name="connsiteX26" fmla="*/ 65152 w 78072"/>
                <a:gd name="connsiteY26" fmla="*/ 14997 h 49947"/>
                <a:gd name="connsiteX27" fmla="*/ 66567 w 78072"/>
                <a:gd name="connsiteY27" fmla="*/ 15661 h 49947"/>
                <a:gd name="connsiteX28" fmla="*/ 71129 w 78072"/>
                <a:gd name="connsiteY28" fmla="*/ 14702 h 49947"/>
                <a:gd name="connsiteX29" fmla="*/ 74475 w 78072"/>
                <a:gd name="connsiteY29" fmla="*/ 12755 h 49947"/>
                <a:gd name="connsiteX30" fmla="*/ 75570 w 78072"/>
                <a:gd name="connsiteY30" fmla="*/ 14878 h 49947"/>
                <a:gd name="connsiteX31" fmla="*/ 77750 w 78072"/>
                <a:gd name="connsiteY31" fmla="*/ 17999 h 49947"/>
                <a:gd name="connsiteX32" fmla="*/ 74113 w 78072"/>
                <a:gd name="connsiteY32" fmla="*/ 19549 h 49947"/>
                <a:gd name="connsiteX33" fmla="*/ 70888 w 78072"/>
                <a:gd name="connsiteY33" fmla="*/ 20924 h 49947"/>
                <a:gd name="connsiteX34" fmla="*/ 69860 w 78072"/>
                <a:gd name="connsiteY34" fmla="*/ 22417 h 49947"/>
                <a:gd name="connsiteX35" fmla="*/ 66884 w 78072"/>
                <a:gd name="connsiteY35" fmla="*/ 21926 h 49947"/>
                <a:gd name="connsiteX36" fmla="*/ 66177 w 78072"/>
                <a:gd name="connsiteY36" fmla="*/ 23635 h 49947"/>
                <a:gd name="connsiteX37" fmla="*/ 61847 w 78072"/>
                <a:gd name="connsiteY37" fmla="*/ 25422 h 49947"/>
                <a:gd name="connsiteX38" fmla="*/ 59559 w 78072"/>
                <a:gd name="connsiteY38" fmla="*/ 25715 h 49947"/>
                <a:gd name="connsiteX39" fmla="*/ 58470 w 78072"/>
                <a:gd name="connsiteY39" fmla="*/ 27753 h 49947"/>
                <a:gd name="connsiteX40" fmla="*/ 59647 w 78072"/>
                <a:gd name="connsiteY40" fmla="*/ 29495 h 49947"/>
                <a:gd name="connsiteX41" fmla="*/ 58389 w 78072"/>
                <a:gd name="connsiteY41" fmla="*/ 30268 h 49947"/>
                <a:gd name="connsiteX42" fmla="*/ 60418 w 78072"/>
                <a:gd name="connsiteY42" fmla="*/ 32634 h 49947"/>
                <a:gd name="connsiteX43" fmla="*/ 57428 w 78072"/>
                <a:gd name="connsiteY43" fmla="*/ 34332 h 49947"/>
                <a:gd name="connsiteX44" fmla="*/ 55028 w 78072"/>
                <a:gd name="connsiteY44" fmla="*/ 35256 h 49947"/>
                <a:gd name="connsiteX45" fmla="*/ 54901 w 78072"/>
                <a:gd name="connsiteY45" fmla="*/ 36539 h 49947"/>
                <a:gd name="connsiteX46" fmla="*/ 51023 w 78072"/>
                <a:gd name="connsiteY46" fmla="*/ 38814 h 49947"/>
                <a:gd name="connsiteX47" fmla="*/ 49647 w 78072"/>
                <a:gd name="connsiteY47" fmla="*/ 38370 h 49947"/>
                <a:gd name="connsiteX48" fmla="*/ 48707 w 78072"/>
                <a:gd name="connsiteY48" fmla="*/ 39028 h 49947"/>
                <a:gd name="connsiteX49" fmla="*/ 44892 w 78072"/>
                <a:gd name="connsiteY49" fmla="*/ 37508 h 49947"/>
                <a:gd name="connsiteX50" fmla="*/ 42998 w 78072"/>
                <a:gd name="connsiteY50" fmla="*/ 36490 h 49947"/>
                <a:gd name="connsiteX51" fmla="*/ 42862 w 78072"/>
                <a:gd name="connsiteY51" fmla="*/ 35216 h 49947"/>
                <a:gd name="connsiteX52" fmla="*/ 40688 w 78072"/>
                <a:gd name="connsiteY52" fmla="*/ 34593 h 49947"/>
                <a:gd name="connsiteX53" fmla="*/ 40026 w 78072"/>
                <a:gd name="connsiteY53" fmla="*/ 36059 h 49947"/>
                <a:gd name="connsiteX54" fmla="*/ 33536 w 78072"/>
                <a:gd name="connsiteY54" fmla="*/ 35300 h 49947"/>
                <a:gd name="connsiteX55" fmla="*/ 34192 w 78072"/>
                <a:gd name="connsiteY55" fmla="*/ 36838 h 49947"/>
                <a:gd name="connsiteX56" fmla="*/ 33160 w 78072"/>
                <a:gd name="connsiteY56" fmla="*/ 37283 h 49947"/>
                <a:gd name="connsiteX57" fmla="*/ 31213 w 78072"/>
                <a:gd name="connsiteY57" fmla="*/ 35299 h 49947"/>
                <a:gd name="connsiteX58" fmla="*/ 28526 w 78072"/>
                <a:gd name="connsiteY58" fmla="*/ 33184 h 49947"/>
                <a:gd name="connsiteX59" fmla="*/ 7827 w 78072"/>
                <a:gd name="connsiteY59" fmla="*/ 47578 h 49947"/>
                <a:gd name="connsiteX60" fmla="*/ 4568 w 78072"/>
                <a:gd name="connsiteY60" fmla="*/ 49869 h 49947"/>
                <a:gd name="connsiteX61" fmla="*/ 1038 w 78072"/>
                <a:gd name="connsiteY61" fmla="*/ 46697 h 49947"/>
                <a:gd name="connsiteX0" fmla="*/ 1038 w 78072"/>
                <a:gd name="connsiteY0" fmla="*/ 46704 h 49954"/>
                <a:gd name="connsiteX1" fmla="*/ 5125 w 78072"/>
                <a:gd name="connsiteY1" fmla="*/ 46138 h 49954"/>
                <a:gd name="connsiteX2" fmla="*/ 6504 w 78072"/>
                <a:gd name="connsiteY2" fmla="*/ 42404 h 49954"/>
                <a:gd name="connsiteX3" fmla="*/ 8300 w 78072"/>
                <a:gd name="connsiteY3" fmla="*/ 37107 h 49954"/>
                <a:gd name="connsiteX4" fmla="*/ 14114 w 78072"/>
                <a:gd name="connsiteY4" fmla="*/ 33065 h 49954"/>
                <a:gd name="connsiteX5" fmla="*/ 16614 w 78072"/>
                <a:gd name="connsiteY5" fmla="*/ 25959 h 49954"/>
                <a:gd name="connsiteX6" fmla="*/ 17315 w 78072"/>
                <a:gd name="connsiteY6" fmla="*/ 22465 h 49954"/>
                <a:gd name="connsiteX7" fmla="*/ 22317 w 78072"/>
                <a:gd name="connsiteY7" fmla="*/ 18192 h 49954"/>
                <a:gd name="connsiteX8" fmla="*/ 24386 w 78072"/>
                <a:gd name="connsiteY8" fmla="*/ 15525 h 49954"/>
                <a:gd name="connsiteX9" fmla="*/ 24302 w 78072"/>
                <a:gd name="connsiteY9" fmla="*/ 11905 h 49954"/>
                <a:gd name="connsiteX10" fmla="*/ 21931 w 78072"/>
                <a:gd name="connsiteY10" fmla="*/ 8076 h 49954"/>
                <a:gd name="connsiteX11" fmla="*/ 27380 w 78072"/>
                <a:gd name="connsiteY11" fmla="*/ 106 h 49954"/>
                <a:gd name="connsiteX12" fmla="*/ 32191 w 78072"/>
                <a:gd name="connsiteY12" fmla="*/ 3731 h 49954"/>
                <a:gd name="connsiteX13" fmla="*/ 29653 w 78072"/>
                <a:gd name="connsiteY13" fmla="*/ 7154 h 49954"/>
                <a:gd name="connsiteX14" fmla="*/ 35135 w 78072"/>
                <a:gd name="connsiteY14" fmla="*/ 9437 h 49954"/>
                <a:gd name="connsiteX15" fmla="*/ 38348 w 78072"/>
                <a:gd name="connsiteY15" fmla="*/ 9756 h 49954"/>
                <a:gd name="connsiteX16" fmla="*/ 41881 w 78072"/>
                <a:gd name="connsiteY16" fmla="*/ 9373 h 49954"/>
                <a:gd name="connsiteX17" fmla="*/ 45115 w 78072"/>
                <a:gd name="connsiteY17" fmla="*/ 10793 h 49954"/>
                <a:gd name="connsiteX18" fmla="*/ 47024 w 78072"/>
                <a:gd name="connsiteY18" fmla="*/ 13001 h 49954"/>
                <a:gd name="connsiteX19" fmla="*/ 49620 w 78072"/>
                <a:gd name="connsiteY19" fmla="*/ 14290 h 49954"/>
                <a:gd name="connsiteX20" fmla="*/ 54473 w 78072"/>
                <a:gd name="connsiteY20" fmla="*/ 15841 h 49954"/>
                <a:gd name="connsiteX21" fmla="*/ 56424 w 78072"/>
                <a:gd name="connsiteY21" fmla="*/ 14778 h 49954"/>
                <a:gd name="connsiteX22" fmla="*/ 58580 w 78072"/>
                <a:gd name="connsiteY22" fmla="*/ 15864 h 49954"/>
                <a:gd name="connsiteX23" fmla="*/ 59503 w 78072"/>
                <a:gd name="connsiteY23" fmla="*/ 16998 h 49954"/>
                <a:gd name="connsiteX24" fmla="*/ 62744 w 78072"/>
                <a:gd name="connsiteY24" fmla="*/ 15160 h 49954"/>
                <a:gd name="connsiteX25" fmla="*/ 65152 w 78072"/>
                <a:gd name="connsiteY25" fmla="*/ 15004 h 49954"/>
                <a:gd name="connsiteX26" fmla="*/ 66567 w 78072"/>
                <a:gd name="connsiteY26" fmla="*/ 15668 h 49954"/>
                <a:gd name="connsiteX27" fmla="*/ 71129 w 78072"/>
                <a:gd name="connsiteY27" fmla="*/ 14709 h 49954"/>
                <a:gd name="connsiteX28" fmla="*/ 74475 w 78072"/>
                <a:gd name="connsiteY28" fmla="*/ 12762 h 49954"/>
                <a:gd name="connsiteX29" fmla="*/ 75570 w 78072"/>
                <a:gd name="connsiteY29" fmla="*/ 14885 h 49954"/>
                <a:gd name="connsiteX30" fmla="*/ 77750 w 78072"/>
                <a:gd name="connsiteY30" fmla="*/ 18006 h 49954"/>
                <a:gd name="connsiteX31" fmla="*/ 74113 w 78072"/>
                <a:gd name="connsiteY31" fmla="*/ 19556 h 49954"/>
                <a:gd name="connsiteX32" fmla="*/ 70888 w 78072"/>
                <a:gd name="connsiteY32" fmla="*/ 20931 h 49954"/>
                <a:gd name="connsiteX33" fmla="*/ 69860 w 78072"/>
                <a:gd name="connsiteY33" fmla="*/ 22424 h 49954"/>
                <a:gd name="connsiteX34" fmla="*/ 66884 w 78072"/>
                <a:gd name="connsiteY34" fmla="*/ 21933 h 49954"/>
                <a:gd name="connsiteX35" fmla="*/ 66177 w 78072"/>
                <a:gd name="connsiteY35" fmla="*/ 23642 h 49954"/>
                <a:gd name="connsiteX36" fmla="*/ 61847 w 78072"/>
                <a:gd name="connsiteY36" fmla="*/ 25429 h 49954"/>
                <a:gd name="connsiteX37" fmla="*/ 59559 w 78072"/>
                <a:gd name="connsiteY37" fmla="*/ 25722 h 49954"/>
                <a:gd name="connsiteX38" fmla="*/ 58470 w 78072"/>
                <a:gd name="connsiteY38" fmla="*/ 27760 h 49954"/>
                <a:gd name="connsiteX39" fmla="*/ 59647 w 78072"/>
                <a:gd name="connsiteY39" fmla="*/ 29502 h 49954"/>
                <a:gd name="connsiteX40" fmla="*/ 58389 w 78072"/>
                <a:gd name="connsiteY40" fmla="*/ 30275 h 49954"/>
                <a:gd name="connsiteX41" fmla="*/ 60418 w 78072"/>
                <a:gd name="connsiteY41" fmla="*/ 32641 h 49954"/>
                <a:gd name="connsiteX42" fmla="*/ 57428 w 78072"/>
                <a:gd name="connsiteY42" fmla="*/ 34339 h 49954"/>
                <a:gd name="connsiteX43" fmla="*/ 55028 w 78072"/>
                <a:gd name="connsiteY43" fmla="*/ 35263 h 49954"/>
                <a:gd name="connsiteX44" fmla="*/ 54901 w 78072"/>
                <a:gd name="connsiteY44" fmla="*/ 36546 h 49954"/>
                <a:gd name="connsiteX45" fmla="*/ 51023 w 78072"/>
                <a:gd name="connsiteY45" fmla="*/ 38821 h 49954"/>
                <a:gd name="connsiteX46" fmla="*/ 49647 w 78072"/>
                <a:gd name="connsiteY46" fmla="*/ 38377 h 49954"/>
                <a:gd name="connsiteX47" fmla="*/ 48707 w 78072"/>
                <a:gd name="connsiteY47" fmla="*/ 39035 h 49954"/>
                <a:gd name="connsiteX48" fmla="*/ 44892 w 78072"/>
                <a:gd name="connsiteY48" fmla="*/ 37515 h 49954"/>
                <a:gd name="connsiteX49" fmla="*/ 42998 w 78072"/>
                <a:gd name="connsiteY49" fmla="*/ 36497 h 49954"/>
                <a:gd name="connsiteX50" fmla="*/ 42862 w 78072"/>
                <a:gd name="connsiteY50" fmla="*/ 35223 h 49954"/>
                <a:gd name="connsiteX51" fmla="*/ 40688 w 78072"/>
                <a:gd name="connsiteY51" fmla="*/ 34600 h 49954"/>
                <a:gd name="connsiteX52" fmla="*/ 40026 w 78072"/>
                <a:gd name="connsiteY52" fmla="*/ 36066 h 49954"/>
                <a:gd name="connsiteX53" fmla="*/ 33536 w 78072"/>
                <a:gd name="connsiteY53" fmla="*/ 35307 h 49954"/>
                <a:gd name="connsiteX54" fmla="*/ 34192 w 78072"/>
                <a:gd name="connsiteY54" fmla="*/ 36845 h 49954"/>
                <a:gd name="connsiteX55" fmla="*/ 33160 w 78072"/>
                <a:gd name="connsiteY55" fmla="*/ 37290 h 49954"/>
                <a:gd name="connsiteX56" fmla="*/ 31213 w 78072"/>
                <a:gd name="connsiteY56" fmla="*/ 35306 h 49954"/>
                <a:gd name="connsiteX57" fmla="*/ 28526 w 78072"/>
                <a:gd name="connsiteY57" fmla="*/ 33191 h 49954"/>
                <a:gd name="connsiteX58" fmla="*/ 7827 w 78072"/>
                <a:gd name="connsiteY58" fmla="*/ 47585 h 49954"/>
                <a:gd name="connsiteX59" fmla="*/ 4568 w 78072"/>
                <a:gd name="connsiteY59" fmla="*/ 49876 h 49954"/>
                <a:gd name="connsiteX60" fmla="*/ 1038 w 78072"/>
                <a:gd name="connsiteY60" fmla="*/ 46704 h 49954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5135 w 78072"/>
                <a:gd name="connsiteY14" fmla="*/ 9429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41837 w 78072"/>
                <a:gd name="connsiteY15" fmla="*/ 3517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7645 h 50895"/>
                <a:gd name="connsiteX1" fmla="*/ 5125 w 78072"/>
                <a:gd name="connsiteY1" fmla="*/ 47079 h 50895"/>
                <a:gd name="connsiteX2" fmla="*/ 6504 w 78072"/>
                <a:gd name="connsiteY2" fmla="*/ 43345 h 50895"/>
                <a:gd name="connsiteX3" fmla="*/ 8300 w 78072"/>
                <a:gd name="connsiteY3" fmla="*/ 38048 h 50895"/>
                <a:gd name="connsiteX4" fmla="*/ 14114 w 78072"/>
                <a:gd name="connsiteY4" fmla="*/ 34006 h 50895"/>
                <a:gd name="connsiteX5" fmla="*/ 16614 w 78072"/>
                <a:gd name="connsiteY5" fmla="*/ 26900 h 50895"/>
                <a:gd name="connsiteX6" fmla="*/ 17315 w 78072"/>
                <a:gd name="connsiteY6" fmla="*/ 23406 h 50895"/>
                <a:gd name="connsiteX7" fmla="*/ 22317 w 78072"/>
                <a:gd name="connsiteY7" fmla="*/ 19133 h 50895"/>
                <a:gd name="connsiteX8" fmla="*/ 24386 w 78072"/>
                <a:gd name="connsiteY8" fmla="*/ 16466 h 50895"/>
                <a:gd name="connsiteX9" fmla="*/ 24302 w 78072"/>
                <a:gd name="connsiteY9" fmla="*/ 12846 h 50895"/>
                <a:gd name="connsiteX10" fmla="*/ 21931 w 78072"/>
                <a:gd name="connsiteY10" fmla="*/ 9017 h 50895"/>
                <a:gd name="connsiteX11" fmla="*/ 27380 w 78072"/>
                <a:gd name="connsiteY11" fmla="*/ 1047 h 50895"/>
                <a:gd name="connsiteX12" fmla="*/ 32191 w 78072"/>
                <a:gd name="connsiteY12" fmla="*/ 4672 h 50895"/>
                <a:gd name="connsiteX13" fmla="*/ 36371 w 78072"/>
                <a:gd name="connsiteY13" fmla="*/ 5961 h 50895"/>
                <a:gd name="connsiteX14" fmla="*/ 38939 w 78072"/>
                <a:gd name="connsiteY14" fmla="*/ 2646 h 50895"/>
                <a:gd name="connsiteX15" fmla="*/ 41837 w 78072"/>
                <a:gd name="connsiteY15" fmla="*/ 4466 h 50895"/>
                <a:gd name="connsiteX16" fmla="*/ 44124 w 78072"/>
                <a:gd name="connsiteY16" fmla="*/ 174 h 50895"/>
                <a:gd name="connsiteX17" fmla="*/ 45115 w 78072"/>
                <a:gd name="connsiteY17" fmla="*/ 11734 h 50895"/>
                <a:gd name="connsiteX18" fmla="*/ 47024 w 78072"/>
                <a:gd name="connsiteY18" fmla="*/ 13942 h 50895"/>
                <a:gd name="connsiteX19" fmla="*/ 49620 w 78072"/>
                <a:gd name="connsiteY19" fmla="*/ 15231 h 50895"/>
                <a:gd name="connsiteX20" fmla="*/ 54473 w 78072"/>
                <a:gd name="connsiteY20" fmla="*/ 16782 h 50895"/>
                <a:gd name="connsiteX21" fmla="*/ 56424 w 78072"/>
                <a:gd name="connsiteY21" fmla="*/ 15719 h 50895"/>
                <a:gd name="connsiteX22" fmla="*/ 58580 w 78072"/>
                <a:gd name="connsiteY22" fmla="*/ 16805 h 50895"/>
                <a:gd name="connsiteX23" fmla="*/ 59503 w 78072"/>
                <a:gd name="connsiteY23" fmla="*/ 17939 h 50895"/>
                <a:gd name="connsiteX24" fmla="*/ 62744 w 78072"/>
                <a:gd name="connsiteY24" fmla="*/ 16101 h 50895"/>
                <a:gd name="connsiteX25" fmla="*/ 65152 w 78072"/>
                <a:gd name="connsiteY25" fmla="*/ 15945 h 50895"/>
                <a:gd name="connsiteX26" fmla="*/ 66567 w 78072"/>
                <a:gd name="connsiteY26" fmla="*/ 16609 h 50895"/>
                <a:gd name="connsiteX27" fmla="*/ 71129 w 78072"/>
                <a:gd name="connsiteY27" fmla="*/ 15650 h 50895"/>
                <a:gd name="connsiteX28" fmla="*/ 74475 w 78072"/>
                <a:gd name="connsiteY28" fmla="*/ 13703 h 50895"/>
                <a:gd name="connsiteX29" fmla="*/ 75570 w 78072"/>
                <a:gd name="connsiteY29" fmla="*/ 15826 h 50895"/>
                <a:gd name="connsiteX30" fmla="*/ 77750 w 78072"/>
                <a:gd name="connsiteY30" fmla="*/ 18947 h 50895"/>
                <a:gd name="connsiteX31" fmla="*/ 74113 w 78072"/>
                <a:gd name="connsiteY31" fmla="*/ 20497 h 50895"/>
                <a:gd name="connsiteX32" fmla="*/ 70888 w 78072"/>
                <a:gd name="connsiteY32" fmla="*/ 21872 h 50895"/>
                <a:gd name="connsiteX33" fmla="*/ 69860 w 78072"/>
                <a:gd name="connsiteY33" fmla="*/ 23365 h 50895"/>
                <a:gd name="connsiteX34" fmla="*/ 66884 w 78072"/>
                <a:gd name="connsiteY34" fmla="*/ 22874 h 50895"/>
                <a:gd name="connsiteX35" fmla="*/ 66177 w 78072"/>
                <a:gd name="connsiteY35" fmla="*/ 24583 h 50895"/>
                <a:gd name="connsiteX36" fmla="*/ 61847 w 78072"/>
                <a:gd name="connsiteY36" fmla="*/ 26370 h 50895"/>
                <a:gd name="connsiteX37" fmla="*/ 59559 w 78072"/>
                <a:gd name="connsiteY37" fmla="*/ 26663 h 50895"/>
                <a:gd name="connsiteX38" fmla="*/ 58470 w 78072"/>
                <a:gd name="connsiteY38" fmla="*/ 28701 h 50895"/>
                <a:gd name="connsiteX39" fmla="*/ 59647 w 78072"/>
                <a:gd name="connsiteY39" fmla="*/ 30443 h 50895"/>
                <a:gd name="connsiteX40" fmla="*/ 58389 w 78072"/>
                <a:gd name="connsiteY40" fmla="*/ 31216 h 50895"/>
                <a:gd name="connsiteX41" fmla="*/ 60418 w 78072"/>
                <a:gd name="connsiteY41" fmla="*/ 33582 h 50895"/>
                <a:gd name="connsiteX42" fmla="*/ 57428 w 78072"/>
                <a:gd name="connsiteY42" fmla="*/ 35280 h 50895"/>
                <a:gd name="connsiteX43" fmla="*/ 55028 w 78072"/>
                <a:gd name="connsiteY43" fmla="*/ 36204 h 50895"/>
                <a:gd name="connsiteX44" fmla="*/ 54901 w 78072"/>
                <a:gd name="connsiteY44" fmla="*/ 37487 h 50895"/>
                <a:gd name="connsiteX45" fmla="*/ 51023 w 78072"/>
                <a:gd name="connsiteY45" fmla="*/ 39762 h 50895"/>
                <a:gd name="connsiteX46" fmla="*/ 49647 w 78072"/>
                <a:gd name="connsiteY46" fmla="*/ 39318 h 50895"/>
                <a:gd name="connsiteX47" fmla="*/ 48707 w 78072"/>
                <a:gd name="connsiteY47" fmla="*/ 39976 h 50895"/>
                <a:gd name="connsiteX48" fmla="*/ 44892 w 78072"/>
                <a:gd name="connsiteY48" fmla="*/ 38456 h 50895"/>
                <a:gd name="connsiteX49" fmla="*/ 42998 w 78072"/>
                <a:gd name="connsiteY49" fmla="*/ 37438 h 50895"/>
                <a:gd name="connsiteX50" fmla="*/ 42862 w 78072"/>
                <a:gd name="connsiteY50" fmla="*/ 36164 h 50895"/>
                <a:gd name="connsiteX51" fmla="*/ 40688 w 78072"/>
                <a:gd name="connsiteY51" fmla="*/ 35541 h 50895"/>
                <a:gd name="connsiteX52" fmla="*/ 40026 w 78072"/>
                <a:gd name="connsiteY52" fmla="*/ 37007 h 50895"/>
                <a:gd name="connsiteX53" fmla="*/ 33536 w 78072"/>
                <a:gd name="connsiteY53" fmla="*/ 36248 h 50895"/>
                <a:gd name="connsiteX54" fmla="*/ 34192 w 78072"/>
                <a:gd name="connsiteY54" fmla="*/ 37786 h 50895"/>
                <a:gd name="connsiteX55" fmla="*/ 33160 w 78072"/>
                <a:gd name="connsiteY55" fmla="*/ 38231 h 50895"/>
                <a:gd name="connsiteX56" fmla="*/ 31213 w 78072"/>
                <a:gd name="connsiteY56" fmla="*/ 36247 h 50895"/>
                <a:gd name="connsiteX57" fmla="*/ 28526 w 78072"/>
                <a:gd name="connsiteY57" fmla="*/ 34132 h 50895"/>
                <a:gd name="connsiteX58" fmla="*/ 7827 w 78072"/>
                <a:gd name="connsiteY58" fmla="*/ 48526 h 50895"/>
                <a:gd name="connsiteX59" fmla="*/ 4568 w 78072"/>
                <a:gd name="connsiteY59" fmla="*/ 50817 h 50895"/>
                <a:gd name="connsiteX60" fmla="*/ 1038 w 78072"/>
                <a:gd name="connsiteY60" fmla="*/ 47645 h 50895"/>
                <a:gd name="connsiteX0" fmla="*/ 1038 w 78072"/>
                <a:gd name="connsiteY0" fmla="*/ 47799 h 51049"/>
                <a:gd name="connsiteX1" fmla="*/ 5125 w 78072"/>
                <a:gd name="connsiteY1" fmla="*/ 47233 h 51049"/>
                <a:gd name="connsiteX2" fmla="*/ 6504 w 78072"/>
                <a:gd name="connsiteY2" fmla="*/ 43499 h 51049"/>
                <a:gd name="connsiteX3" fmla="*/ 8300 w 78072"/>
                <a:gd name="connsiteY3" fmla="*/ 38202 h 51049"/>
                <a:gd name="connsiteX4" fmla="*/ 14114 w 78072"/>
                <a:gd name="connsiteY4" fmla="*/ 34160 h 51049"/>
                <a:gd name="connsiteX5" fmla="*/ 16614 w 78072"/>
                <a:gd name="connsiteY5" fmla="*/ 27054 h 51049"/>
                <a:gd name="connsiteX6" fmla="*/ 17315 w 78072"/>
                <a:gd name="connsiteY6" fmla="*/ 23560 h 51049"/>
                <a:gd name="connsiteX7" fmla="*/ 22317 w 78072"/>
                <a:gd name="connsiteY7" fmla="*/ 19287 h 51049"/>
                <a:gd name="connsiteX8" fmla="*/ 24386 w 78072"/>
                <a:gd name="connsiteY8" fmla="*/ 16620 h 51049"/>
                <a:gd name="connsiteX9" fmla="*/ 24302 w 78072"/>
                <a:gd name="connsiteY9" fmla="*/ 13000 h 51049"/>
                <a:gd name="connsiteX10" fmla="*/ 21931 w 78072"/>
                <a:gd name="connsiteY10" fmla="*/ 9171 h 51049"/>
                <a:gd name="connsiteX11" fmla="*/ 27380 w 78072"/>
                <a:gd name="connsiteY11" fmla="*/ 1201 h 51049"/>
                <a:gd name="connsiteX12" fmla="*/ 32191 w 78072"/>
                <a:gd name="connsiteY12" fmla="*/ 4826 h 51049"/>
                <a:gd name="connsiteX13" fmla="*/ 36371 w 78072"/>
                <a:gd name="connsiteY13" fmla="*/ 6115 h 51049"/>
                <a:gd name="connsiteX14" fmla="*/ 38939 w 78072"/>
                <a:gd name="connsiteY14" fmla="*/ 2800 h 51049"/>
                <a:gd name="connsiteX15" fmla="*/ 41837 w 78072"/>
                <a:gd name="connsiteY15" fmla="*/ 4620 h 51049"/>
                <a:gd name="connsiteX16" fmla="*/ 44124 w 78072"/>
                <a:gd name="connsiteY16" fmla="*/ 328 h 51049"/>
                <a:gd name="connsiteX17" fmla="*/ 49904 w 78072"/>
                <a:gd name="connsiteY17" fmla="*/ 1844 h 51049"/>
                <a:gd name="connsiteX18" fmla="*/ 47024 w 78072"/>
                <a:gd name="connsiteY18" fmla="*/ 14096 h 51049"/>
                <a:gd name="connsiteX19" fmla="*/ 49620 w 78072"/>
                <a:gd name="connsiteY19" fmla="*/ 15385 h 51049"/>
                <a:gd name="connsiteX20" fmla="*/ 54473 w 78072"/>
                <a:gd name="connsiteY20" fmla="*/ 16936 h 51049"/>
                <a:gd name="connsiteX21" fmla="*/ 56424 w 78072"/>
                <a:gd name="connsiteY21" fmla="*/ 15873 h 51049"/>
                <a:gd name="connsiteX22" fmla="*/ 58580 w 78072"/>
                <a:gd name="connsiteY22" fmla="*/ 16959 h 51049"/>
                <a:gd name="connsiteX23" fmla="*/ 59503 w 78072"/>
                <a:gd name="connsiteY23" fmla="*/ 18093 h 51049"/>
                <a:gd name="connsiteX24" fmla="*/ 62744 w 78072"/>
                <a:gd name="connsiteY24" fmla="*/ 16255 h 51049"/>
                <a:gd name="connsiteX25" fmla="*/ 65152 w 78072"/>
                <a:gd name="connsiteY25" fmla="*/ 16099 h 51049"/>
                <a:gd name="connsiteX26" fmla="*/ 66567 w 78072"/>
                <a:gd name="connsiteY26" fmla="*/ 16763 h 51049"/>
                <a:gd name="connsiteX27" fmla="*/ 71129 w 78072"/>
                <a:gd name="connsiteY27" fmla="*/ 15804 h 51049"/>
                <a:gd name="connsiteX28" fmla="*/ 74475 w 78072"/>
                <a:gd name="connsiteY28" fmla="*/ 13857 h 51049"/>
                <a:gd name="connsiteX29" fmla="*/ 75570 w 78072"/>
                <a:gd name="connsiteY29" fmla="*/ 15980 h 51049"/>
                <a:gd name="connsiteX30" fmla="*/ 77750 w 78072"/>
                <a:gd name="connsiteY30" fmla="*/ 19101 h 51049"/>
                <a:gd name="connsiteX31" fmla="*/ 74113 w 78072"/>
                <a:gd name="connsiteY31" fmla="*/ 20651 h 51049"/>
                <a:gd name="connsiteX32" fmla="*/ 70888 w 78072"/>
                <a:gd name="connsiteY32" fmla="*/ 22026 h 51049"/>
                <a:gd name="connsiteX33" fmla="*/ 69860 w 78072"/>
                <a:gd name="connsiteY33" fmla="*/ 23519 h 51049"/>
                <a:gd name="connsiteX34" fmla="*/ 66884 w 78072"/>
                <a:gd name="connsiteY34" fmla="*/ 23028 h 51049"/>
                <a:gd name="connsiteX35" fmla="*/ 66177 w 78072"/>
                <a:gd name="connsiteY35" fmla="*/ 24737 h 51049"/>
                <a:gd name="connsiteX36" fmla="*/ 61847 w 78072"/>
                <a:gd name="connsiteY36" fmla="*/ 26524 h 51049"/>
                <a:gd name="connsiteX37" fmla="*/ 59559 w 78072"/>
                <a:gd name="connsiteY37" fmla="*/ 26817 h 51049"/>
                <a:gd name="connsiteX38" fmla="*/ 58470 w 78072"/>
                <a:gd name="connsiteY38" fmla="*/ 28855 h 51049"/>
                <a:gd name="connsiteX39" fmla="*/ 59647 w 78072"/>
                <a:gd name="connsiteY39" fmla="*/ 30597 h 51049"/>
                <a:gd name="connsiteX40" fmla="*/ 58389 w 78072"/>
                <a:gd name="connsiteY40" fmla="*/ 31370 h 51049"/>
                <a:gd name="connsiteX41" fmla="*/ 60418 w 78072"/>
                <a:gd name="connsiteY41" fmla="*/ 33736 h 51049"/>
                <a:gd name="connsiteX42" fmla="*/ 57428 w 78072"/>
                <a:gd name="connsiteY42" fmla="*/ 35434 h 51049"/>
                <a:gd name="connsiteX43" fmla="*/ 55028 w 78072"/>
                <a:gd name="connsiteY43" fmla="*/ 36358 h 51049"/>
                <a:gd name="connsiteX44" fmla="*/ 54901 w 78072"/>
                <a:gd name="connsiteY44" fmla="*/ 37641 h 51049"/>
                <a:gd name="connsiteX45" fmla="*/ 51023 w 78072"/>
                <a:gd name="connsiteY45" fmla="*/ 39916 h 51049"/>
                <a:gd name="connsiteX46" fmla="*/ 49647 w 78072"/>
                <a:gd name="connsiteY46" fmla="*/ 39472 h 51049"/>
                <a:gd name="connsiteX47" fmla="*/ 48707 w 78072"/>
                <a:gd name="connsiteY47" fmla="*/ 40130 h 51049"/>
                <a:gd name="connsiteX48" fmla="*/ 44892 w 78072"/>
                <a:gd name="connsiteY48" fmla="*/ 38610 h 51049"/>
                <a:gd name="connsiteX49" fmla="*/ 42998 w 78072"/>
                <a:gd name="connsiteY49" fmla="*/ 37592 h 51049"/>
                <a:gd name="connsiteX50" fmla="*/ 42862 w 78072"/>
                <a:gd name="connsiteY50" fmla="*/ 36318 h 51049"/>
                <a:gd name="connsiteX51" fmla="*/ 40688 w 78072"/>
                <a:gd name="connsiteY51" fmla="*/ 35695 h 51049"/>
                <a:gd name="connsiteX52" fmla="*/ 40026 w 78072"/>
                <a:gd name="connsiteY52" fmla="*/ 37161 h 51049"/>
                <a:gd name="connsiteX53" fmla="*/ 33536 w 78072"/>
                <a:gd name="connsiteY53" fmla="*/ 36402 h 51049"/>
                <a:gd name="connsiteX54" fmla="*/ 34192 w 78072"/>
                <a:gd name="connsiteY54" fmla="*/ 37940 h 51049"/>
                <a:gd name="connsiteX55" fmla="*/ 33160 w 78072"/>
                <a:gd name="connsiteY55" fmla="*/ 38385 h 51049"/>
                <a:gd name="connsiteX56" fmla="*/ 31213 w 78072"/>
                <a:gd name="connsiteY56" fmla="*/ 36401 h 51049"/>
                <a:gd name="connsiteX57" fmla="*/ 28526 w 78072"/>
                <a:gd name="connsiteY57" fmla="*/ 34286 h 51049"/>
                <a:gd name="connsiteX58" fmla="*/ 7827 w 78072"/>
                <a:gd name="connsiteY58" fmla="*/ 48680 h 51049"/>
                <a:gd name="connsiteX59" fmla="*/ 4568 w 78072"/>
                <a:gd name="connsiteY59" fmla="*/ 50971 h 51049"/>
                <a:gd name="connsiteX60" fmla="*/ 1038 w 78072"/>
                <a:gd name="connsiteY60" fmla="*/ 47799 h 51049"/>
                <a:gd name="connsiteX0" fmla="*/ 1038 w 78072"/>
                <a:gd name="connsiteY0" fmla="*/ 47579 h 50829"/>
                <a:gd name="connsiteX1" fmla="*/ 5125 w 78072"/>
                <a:gd name="connsiteY1" fmla="*/ 47013 h 50829"/>
                <a:gd name="connsiteX2" fmla="*/ 6504 w 78072"/>
                <a:gd name="connsiteY2" fmla="*/ 43279 h 50829"/>
                <a:gd name="connsiteX3" fmla="*/ 8300 w 78072"/>
                <a:gd name="connsiteY3" fmla="*/ 37982 h 50829"/>
                <a:gd name="connsiteX4" fmla="*/ 14114 w 78072"/>
                <a:gd name="connsiteY4" fmla="*/ 33940 h 50829"/>
                <a:gd name="connsiteX5" fmla="*/ 16614 w 78072"/>
                <a:gd name="connsiteY5" fmla="*/ 26834 h 50829"/>
                <a:gd name="connsiteX6" fmla="*/ 17315 w 78072"/>
                <a:gd name="connsiteY6" fmla="*/ 23340 h 50829"/>
                <a:gd name="connsiteX7" fmla="*/ 22317 w 78072"/>
                <a:gd name="connsiteY7" fmla="*/ 19067 h 50829"/>
                <a:gd name="connsiteX8" fmla="*/ 24386 w 78072"/>
                <a:gd name="connsiteY8" fmla="*/ 16400 h 50829"/>
                <a:gd name="connsiteX9" fmla="*/ 24302 w 78072"/>
                <a:gd name="connsiteY9" fmla="*/ 12780 h 50829"/>
                <a:gd name="connsiteX10" fmla="*/ 21931 w 78072"/>
                <a:gd name="connsiteY10" fmla="*/ 8951 h 50829"/>
                <a:gd name="connsiteX11" fmla="*/ 27380 w 78072"/>
                <a:gd name="connsiteY11" fmla="*/ 981 h 50829"/>
                <a:gd name="connsiteX12" fmla="*/ 32191 w 78072"/>
                <a:gd name="connsiteY12" fmla="*/ 4606 h 50829"/>
                <a:gd name="connsiteX13" fmla="*/ 36371 w 78072"/>
                <a:gd name="connsiteY13" fmla="*/ 5895 h 50829"/>
                <a:gd name="connsiteX14" fmla="*/ 38939 w 78072"/>
                <a:gd name="connsiteY14" fmla="*/ 2580 h 50829"/>
                <a:gd name="connsiteX15" fmla="*/ 41837 w 78072"/>
                <a:gd name="connsiteY15" fmla="*/ 4400 h 50829"/>
                <a:gd name="connsiteX16" fmla="*/ 44124 w 78072"/>
                <a:gd name="connsiteY16" fmla="*/ 108 h 50829"/>
                <a:gd name="connsiteX17" fmla="*/ 49904 w 78072"/>
                <a:gd name="connsiteY17" fmla="*/ 1624 h 50829"/>
                <a:gd name="connsiteX18" fmla="*/ 47408 w 78072"/>
                <a:gd name="connsiteY18" fmla="*/ 5164 h 50829"/>
                <a:gd name="connsiteX19" fmla="*/ 49620 w 78072"/>
                <a:gd name="connsiteY19" fmla="*/ 15165 h 50829"/>
                <a:gd name="connsiteX20" fmla="*/ 54473 w 78072"/>
                <a:gd name="connsiteY20" fmla="*/ 16716 h 50829"/>
                <a:gd name="connsiteX21" fmla="*/ 56424 w 78072"/>
                <a:gd name="connsiteY21" fmla="*/ 15653 h 50829"/>
                <a:gd name="connsiteX22" fmla="*/ 58580 w 78072"/>
                <a:gd name="connsiteY22" fmla="*/ 16739 h 50829"/>
                <a:gd name="connsiteX23" fmla="*/ 59503 w 78072"/>
                <a:gd name="connsiteY23" fmla="*/ 17873 h 50829"/>
                <a:gd name="connsiteX24" fmla="*/ 62744 w 78072"/>
                <a:gd name="connsiteY24" fmla="*/ 16035 h 50829"/>
                <a:gd name="connsiteX25" fmla="*/ 65152 w 78072"/>
                <a:gd name="connsiteY25" fmla="*/ 15879 h 50829"/>
                <a:gd name="connsiteX26" fmla="*/ 66567 w 78072"/>
                <a:gd name="connsiteY26" fmla="*/ 16543 h 50829"/>
                <a:gd name="connsiteX27" fmla="*/ 71129 w 78072"/>
                <a:gd name="connsiteY27" fmla="*/ 15584 h 50829"/>
                <a:gd name="connsiteX28" fmla="*/ 74475 w 78072"/>
                <a:gd name="connsiteY28" fmla="*/ 13637 h 50829"/>
                <a:gd name="connsiteX29" fmla="*/ 75570 w 78072"/>
                <a:gd name="connsiteY29" fmla="*/ 15760 h 50829"/>
                <a:gd name="connsiteX30" fmla="*/ 77750 w 78072"/>
                <a:gd name="connsiteY30" fmla="*/ 18881 h 50829"/>
                <a:gd name="connsiteX31" fmla="*/ 74113 w 78072"/>
                <a:gd name="connsiteY31" fmla="*/ 20431 h 50829"/>
                <a:gd name="connsiteX32" fmla="*/ 70888 w 78072"/>
                <a:gd name="connsiteY32" fmla="*/ 21806 h 50829"/>
                <a:gd name="connsiteX33" fmla="*/ 69860 w 78072"/>
                <a:gd name="connsiteY33" fmla="*/ 23299 h 50829"/>
                <a:gd name="connsiteX34" fmla="*/ 66884 w 78072"/>
                <a:gd name="connsiteY34" fmla="*/ 22808 h 50829"/>
                <a:gd name="connsiteX35" fmla="*/ 66177 w 78072"/>
                <a:gd name="connsiteY35" fmla="*/ 24517 h 50829"/>
                <a:gd name="connsiteX36" fmla="*/ 61847 w 78072"/>
                <a:gd name="connsiteY36" fmla="*/ 26304 h 50829"/>
                <a:gd name="connsiteX37" fmla="*/ 59559 w 78072"/>
                <a:gd name="connsiteY37" fmla="*/ 26597 h 50829"/>
                <a:gd name="connsiteX38" fmla="*/ 58470 w 78072"/>
                <a:gd name="connsiteY38" fmla="*/ 28635 h 50829"/>
                <a:gd name="connsiteX39" fmla="*/ 59647 w 78072"/>
                <a:gd name="connsiteY39" fmla="*/ 30377 h 50829"/>
                <a:gd name="connsiteX40" fmla="*/ 58389 w 78072"/>
                <a:gd name="connsiteY40" fmla="*/ 31150 h 50829"/>
                <a:gd name="connsiteX41" fmla="*/ 60418 w 78072"/>
                <a:gd name="connsiteY41" fmla="*/ 33516 h 50829"/>
                <a:gd name="connsiteX42" fmla="*/ 57428 w 78072"/>
                <a:gd name="connsiteY42" fmla="*/ 35214 h 50829"/>
                <a:gd name="connsiteX43" fmla="*/ 55028 w 78072"/>
                <a:gd name="connsiteY43" fmla="*/ 36138 h 50829"/>
                <a:gd name="connsiteX44" fmla="*/ 54901 w 78072"/>
                <a:gd name="connsiteY44" fmla="*/ 37421 h 50829"/>
                <a:gd name="connsiteX45" fmla="*/ 51023 w 78072"/>
                <a:gd name="connsiteY45" fmla="*/ 39696 h 50829"/>
                <a:gd name="connsiteX46" fmla="*/ 49647 w 78072"/>
                <a:gd name="connsiteY46" fmla="*/ 39252 h 50829"/>
                <a:gd name="connsiteX47" fmla="*/ 48707 w 78072"/>
                <a:gd name="connsiteY47" fmla="*/ 39910 h 50829"/>
                <a:gd name="connsiteX48" fmla="*/ 44892 w 78072"/>
                <a:gd name="connsiteY48" fmla="*/ 38390 h 50829"/>
                <a:gd name="connsiteX49" fmla="*/ 42998 w 78072"/>
                <a:gd name="connsiteY49" fmla="*/ 37372 h 50829"/>
                <a:gd name="connsiteX50" fmla="*/ 42862 w 78072"/>
                <a:gd name="connsiteY50" fmla="*/ 36098 h 50829"/>
                <a:gd name="connsiteX51" fmla="*/ 40688 w 78072"/>
                <a:gd name="connsiteY51" fmla="*/ 35475 h 50829"/>
                <a:gd name="connsiteX52" fmla="*/ 40026 w 78072"/>
                <a:gd name="connsiteY52" fmla="*/ 36941 h 50829"/>
                <a:gd name="connsiteX53" fmla="*/ 33536 w 78072"/>
                <a:gd name="connsiteY53" fmla="*/ 36182 h 50829"/>
                <a:gd name="connsiteX54" fmla="*/ 34192 w 78072"/>
                <a:gd name="connsiteY54" fmla="*/ 37720 h 50829"/>
                <a:gd name="connsiteX55" fmla="*/ 33160 w 78072"/>
                <a:gd name="connsiteY55" fmla="*/ 38165 h 50829"/>
                <a:gd name="connsiteX56" fmla="*/ 31213 w 78072"/>
                <a:gd name="connsiteY56" fmla="*/ 36181 h 50829"/>
                <a:gd name="connsiteX57" fmla="*/ 28526 w 78072"/>
                <a:gd name="connsiteY57" fmla="*/ 34066 h 50829"/>
                <a:gd name="connsiteX58" fmla="*/ 7827 w 78072"/>
                <a:gd name="connsiteY58" fmla="*/ 48460 h 50829"/>
                <a:gd name="connsiteX59" fmla="*/ 4568 w 78072"/>
                <a:gd name="connsiteY59" fmla="*/ 50751 h 50829"/>
                <a:gd name="connsiteX60" fmla="*/ 1038 w 78072"/>
                <a:gd name="connsiteY60" fmla="*/ 47579 h 5082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7408 w 78072"/>
                <a:gd name="connsiteY19" fmla="*/ 5144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002 w 78072"/>
                <a:gd name="connsiteY19" fmla="*/ 5375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70072 w 78072"/>
                <a:gd name="connsiteY25" fmla="*/ 6722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65152 w 78072"/>
                <a:gd name="connsiteY27" fmla="*/ 15859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74151 w 78072"/>
                <a:gd name="connsiteY27" fmla="*/ 10078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83405"/>
                <a:gd name="connsiteY0" fmla="*/ 47559 h 50809"/>
                <a:gd name="connsiteX1" fmla="*/ 5125 w 83405"/>
                <a:gd name="connsiteY1" fmla="*/ 46993 h 50809"/>
                <a:gd name="connsiteX2" fmla="*/ 6504 w 83405"/>
                <a:gd name="connsiteY2" fmla="*/ 43259 h 50809"/>
                <a:gd name="connsiteX3" fmla="*/ 8300 w 83405"/>
                <a:gd name="connsiteY3" fmla="*/ 37962 h 50809"/>
                <a:gd name="connsiteX4" fmla="*/ 14114 w 83405"/>
                <a:gd name="connsiteY4" fmla="*/ 33920 h 50809"/>
                <a:gd name="connsiteX5" fmla="*/ 16614 w 83405"/>
                <a:gd name="connsiteY5" fmla="*/ 26814 h 50809"/>
                <a:gd name="connsiteX6" fmla="*/ 17315 w 83405"/>
                <a:gd name="connsiteY6" fmla="*/ 23320 h 50809"/>
                <a:gd name="connsiteX7" fmla="*/ 22317 w 83405"/>
                <a:gd name="connsiteY7" fmla="*/ 19047 h 50809"/>
                <a:gd name="connsiteX8" fmla="*/ 24386 w 83405"/>
                <a:gd name="connsiteY8" fmla="*/ 16380 h 50809"/>
                <a:gd name="connsiteX9" fmla="*/ 24302 w 83405"/>
                <a:gd name="connsiteY9" fmla="*/ 12760 h 50809"/>
                <a:gd name="connsiteX10" fmla="*/ 21931 w 83405"/>
                <a:gd name="connsiteY10" fmla="*/ 8931 h 50809"/>
                <a:gd name="connsiteX11" fmla="*/ 27380 w 83405"/>
                <a:gd name="connsiteY11" fmla="*/ 961 h 50809"/>
                <a:gd name="connsiteX12" fmla="*/ 32191 w 83405"/>
                <a:gd name="connsiteY12" fmla="*/ 4586 h 50809"/>
                <a:gd name="connsiteX13" fmla="*/ 36371 w 83405"/>
                <a:gd name="connsiteY13" fmla="*/ 5875 h 50809"/>
                <a:gd name="connsiteX14" fmla="*/ 38939 w 83405"/>
                <a:gd name="connsiteY14" fmla="*/ 2560 h 50809"/>
                <a:gd name="connsiteX15" fmla="*/ 41837 w 83405"/>
                <a:gd name="connsiteY15" fmla="*/ 4380 h 50809"/>
                <a:gd name="connsiteX16" fmla="*/ 44124 w 83405"/>
                <a:gd name="connsiteY16" fmla="*/ 88 h 50809"/>
                <a:gd name="connsiteX17" fmla="*/ 49904 w 83405"/>
                <a:gd name="connsiteY17" fmla="*/ 1604 h 50809"/>
                <a:gd name="connsiteX18" fmla="*/ 51186 w 83405"/>
                <a:gd name="connsiteY18" fmla="*/ 2950 h 50809"/>
                <a:gd name="connsiteX19" fmla="*/ 46622 w 83405"/>
                <a:gd name="connsiteY19" fmla="*/ 5507 h 50809"/>
                <a:gd name="connsiteX20" fmla="*/ 47107 w 83405"/>
                <a:gd name="connsiteY20" fmla="*/ 7470 h 50809"/>
                <a:gd name="connsiteX21" fmla="*/ 54093 w 83405"/>
                <a:gd name="connsiteY21" fmla="*/ 8203 h 50809"/>
                <a:gd name="connsiteX22" fmla="*/ 57889 w 83405"/>
                <a:gd name="connsiteY22" fmla="*/ 11325 h 50809"/>
                <a:gd name="connsiteX23" fmla="*/ 60757 w 83405"/>
                <a:gd name="connsiteY23" fmla="*/ 11312 h 50809"/>
                <a:gd name="connsiteX24" fmla="*/ 64923 w 83405"/>
                <a:gd name="connsiteY24" fmla="*/ 10930 h 50809"/>
                <a:gd name="connsiteX25" fmla="*/ 67280 w 83405"/>
                <a:gd name="connsiteY25" fmla="*/ 7829 h 50809"/>
                <a:gd name="connsiteX26" fmla="*/ 70072 w 83405"/>
                <a:gd name="connsiteY26" fmla="*/ 6722 h 50809"/>
                <a:gd name="connsiteX27" fmla="*/ 74151 w 83405"/>
                <a:gd name="connsiteY27" fmla="*/ 10078 h 50809"/>
                <a:gd name="connsiteX28" fmla="*/ 83351 w 83405"/>
                <a:gd name="connsiteY28" fmla="*/ 14323 h 50809"/>
                <a:gd name="connsiteX29" fmla="*/ 71129 w 83405"/>
                <a:gd name="connsiteY29" fmla="*/ 15564 h 50809"/>
                <a:gd name="connsiteX30" fmla="*/ 74475 w 83405"/>
                <a:gd name="connsiteY30" fmla="*/ 13617 h 50809"/>
                <a:gd name="connsiteX31" fmla="*/ 75570 w 83405"/>
                <a:gd name="connsiteY31" fmla="*/ 15740 h 50809"/>
                <a:gd name="connsiteX32" fmla="*/ 77750 w 83405"/>
                <a:gd name="connsiteY32" fmla="*/ 18861 h 50809"/>
                <a:gd name="connsiteX33" fmla="*/ 74113 w 83405"/>
                <a:gd name="connsiteY33" fmla="*/ 20411 h 50809"/>
                <a:gd name="connsiteX34" fmla="*/ 70888 w 83405"/>
                <a:gd name="connsiteY34" fmla="*/ 21786 h 50809"/>
                <a:gd name="connsiteX35" fmla="*/ 69860 w 83405"/>
                <a:gd name="connsiteY35" fmla="*/ 23279 h 50809"/>
                <a:gd name="connsiteX36" fmla="*/ 66884 w 83405"/>
                <a:gd name="connsiteY36" fmla="*/ 22788 h 50809"/>
                <a:gd name="connsiteX37" fmla="*/ 66177 w 83405"/>
                <a:gd name="connsiteY37" fmla="*/ 24497 h 50809"/>
                <a:gd name="connsiteX38" fmla="*/ 61847 w 83405"/>
                <a:gd name="connsiteY38" fmla="*/ 26284 h 50809"/>
                <a:gd name="connsiteX39" fmla="*/ 59559 w 83405"/>
                <a:gd name="connsiteY39" fmla="*/ 26577 h 50809"/>
                <a:gd name="connsiteX40" fmla="*/ 58470 w 83405"/>
                <a:gd name="connsiteY40" fmla="*/ 28615 h 50809"/>
                <a:gd name="connsiteX41" fmla="*/ 59647 w 83405"/>
                <a:gd name="connsiteY41" fmla="*/ 30357 h 50809"/>
                <a:gd name="connsiteX42" fmla="*/ 58389 w 83405"/>
                <a:gd name="connsiteY42" fmla="*/ 31130 h 50809"/>
                <a:gd name="connsiteX43" fmla="*/ 60418 w 83405"/>
                <a:gd name="connsiteY43" fmla="*/ 33496 h 50809"/>
                <a:gd name="connsiteX44" fmla="*/ 57428 w 83405"/>
                <a:gd name="connsiteY44" fmla="*/ 35194 h 50809"/>
                <a:gd name="connsiteX45" fmla="*/ 55028 w 83405"/>
                <a:gd name="connsiteY45" fmla="*/ 36118 h 50809"/>
                <a:gd name="connsiteX46" fmla="*/ 54901 w 83405"/>
                <a:gd name="connsiteY46" fmla="*/ 37401 h 50809"/>
                <a:gd name="connsiteX47" fmla="*/ 51023 w 83405"/>
                <a:gd name="connsiteY47" fmla="*/ 39676 h 50809"/>
                <a:gd name="connsiteX48" fmla="*/ 49647 w 83405"/>
                <a:gd name="connsiteY48" fmla="*/ 39232 h 50809"/>
                <a:gd name="connsiteX49" fmla="*/ 48707 w 83405"/>
                <a:gd name="connsiteY49" fmla="*/ 39890 h 50809"/>
                <a:gd name="connsiteX50" fmla="*/ 44892 w 83405"/>
                <a:gd name="connsiteY50" fmla="*/ 38370 h 50809"/>
                <a:gd name="connsiteX51" fmla="*/ 42998 w 83405"/>
                <a:gd name="connsiteY51" fmla="*/ 37352 h 50809"/>
                <a:gd name="connsiteX52" fmla="*/ 42862 w 83405"/>
                <a:gd name="connsiteY52" fmla="*/ 36078 h 50809"/>
                <a:gd name="connsiteX53" fmla="*/ 40688 w 83405"/>
                <a:gd name="connsiteY53" fmla="*/ 35455 h 50809"/>
                <a:gd name="connsiteX54" fmla="*/ 40026 w 83405"/>
                <a:gd name="connsiteY54" fmla="*/ 36921 h 50809"/>
                <a:gd name="connsiteX55" fmla="*/ 33536 w 83405"/>
                <a:gd name="connsiteY55" fmla="*/ 36162 h 50809"/>
                <a:gd name="connsiteX56" fmla="*/ 34192 w 83405"/>
                <a:gd name="connsiteY56" fmla="*/ 37700 h 50809"/>
                <a:gd name="connsiteX57" fmla="*/ 33160 w 83405"/>
                <a:gd name="connsiteY57" fmla="*/ 38145 h 50809"/>
                <a:gd name="connsiteX58" fmla="*/ 31213 w 83405"/>
                <a:gd name="connsiteY58" fmla="*/ 36161 h 50809"/>
                <a:gd name="connsiteX59" fmla="*/ 28526 w 83405"/>
                <a:gd name="connsiteY59" fmla="*/ 34046 h 50809"/>
                <a:gd name="connsiteX60" fmla="*/ 7827 w 83405"/>
                <a:gd name="connsiteY60" fmla="*/ 48440 h 50809"/>
                <a:gd name="connsiteX61" fmla="*/ 4568 w 83405"/>
                <a:gd name="connsiteY61" fmla="*/ 50731 h 50809"/>
                <a:gd name="connsiteX62" fmla="*/ 1038 w 83405"/>
                <a:gd name="connsiteY62" fmla="*/ 47559 h 50809"/>
                <a:gd name="connsiteX0" fmla="*/ 1038 w 84001"/>
                <a:gd name="connsiteY0" fmla="*/ 47559 h 50809"/>
                <a:gd name="connsiteX1" fmla="*/ 5125 w 84001"/>
                <a:gd name="connsiteY1" fmla="*/ 46993 h 50809"/>
                <a:gd name="connsiteX2" fmla="*/ 6504 w 84001"/>
                <a:gd name="connsiteY2" fmla="*/ 43259 h 50809"/>
                <a:gd name="connsiteX3" fmla="*/ 8300 w 84001"/>
                <a:gd name="connsiteY3" fmla="*/ 37962 h 50809"/>
                <a:gd name="connsiteX4" fmla="*/ 14114 w 84001"/>
                <a:gd name="connsiteY4" fmla="*/ 33920 h 50809"/>
                <a:gd name="connsiteX5" fmla="*/ 16614 w 84001"/>
                <a:gd name="connsiteY5" fmla="*/ 26814 h 50809"/>
                <a:gd name="connsiteX6" fmla="*/ 17315 w 84001"/>
                <a:gd name="connsiteY6" fmla="*/ 23320 h 50809"/>
                <a:gd name="connsiteX7" fmla="*/ 22317 w 84001"/>
                <a:gd name="connsiteY7" fmla="*/ 19047 h 50809"/>
                <a:gd name="connsiteX8" fmla="*/ 24386 w 84001"/>
                <a:gd name="connsiteY8" fmla="*/ 16380 h 50809"/>
                <a:gd name="connsiteX9" fmla="*/ 24302 w 84001"/>
                <a:gd name="connsiteY9" fmla="*/ 12760 h 50809"/>
                <a:gd name="connsiteX10" fmla="*/ 21931 w 84001"/>
                <a:gd name="connsiteY10" fmla="*/ 8931 h 50809"/>
                <a:gd name="connsiteX11" fmla="*/ 27380 w 84001"/>
                <a:gd name="connsiteY11" fmla="*/ 961 h 50809"/>
                <a:gd name="connsiteX12" fmla="*/ 32191 w 84001"/>
                <a:gd name="connsiteY12" fmla="*/ 4586 h 50809"/>
                <a:gd name="connsiteX13" fmla="*/ 36371 w 84001"/>
                <a:gd name="connsiteY13" fmla="*/ 5875 h 50809"/>
                <a:gd name="connsiteX14" fmla="*/ 38939 w 84001"/>
                <a:gd name="connsiteY14" fmla="*/ 2560 h 50809"/>
                <a:gd name="connsiteX15" fmla="*/ 41837 w 84001"/>
                <a:gd name="connsiteY15" fmla="*/ 4380 h 50809"/>
                <a:gd name="connsiteX16" fmla="*/ 44124 w 84001"/>
                <a:gd name="connsiteY16" fmla="*/ 88 h 50809"/>
                <a:gd name="connsiteX17" fmla="*/ 49904 w 84001"/>
                <a:gd name="connsiteY17" fmla="*/ 1604 h 50809"/>
                <a:gd name="connsiteX18" fmla="*/ 51186 w 84001"/>
                <a:gd name="connsiteY18" fmla="*/ 2950 h 50809"/>
                <a:gd name="connsiteX19" fmla="*/ 46622 w 84001"/>
                <a:gd name="connsiteY19" fmla="*/ 5507 h 50809"/>
                <a:gd name="connsiteX20" fmla="*/ 47107 w 84001"/>
                <a:gd name="connsiteY20" fmla="*/ 7470 h 50809"/>
                <a:gd name="connsiteX21" fmla="*/ 54093 w 84001"/>
                <a:gd name="connsiteY21" fmla="*/ 8203 h 50809"/>
                <a:gd name="connsiteX22" fmla="*/ 57889 w 84001"/>
                <a:gd name="connsiteY22" fmla="*/ 11325 h 50809"/>
                <a:gd name="connsiteX23" fmla="*/ 60757 w 84001"/>
                <a:gd name="connsiteY23" fmla="*/ 11312 h 50809"/>
                <a:gd name="connsiteX24" fmla="*/ 64923 w 84001"/>
                <a:gd name="connsiteY24" fmla="*/ 10930 h 50809"/>
                <a:gd name="connsiteX25" fmla="*/ 67280 w 84001"/>
                <a:gd name="connsiteY25" fmla="*/ 7829 h 50809"/>
                <a:gd name="connsiteX26" fmla="*/ 70072 w 84001"/>
                <a:gd name="connsiteY26" fmla="*/ 6722 h 50809"/>
                <a:gd name="connsiteX27" fmla="*/ 74151 w 84001"/>
                <a:gd name="connsiteY27" fmla="*/ 10078 h 50809"/>
                <a:gd name="connsiteX28" fmla="*/ 83351 w 84001"/>
                <a:gd name="connsiteY28" fmla="*/ 14323 h 50809"/>
                <a:gd name="connsiteX29" fmla="*/ 83902 w 84001"/>
                <a:gd name="connsiteY29" fmla="*/ 17577 h 50809"/>
                <a:gd name="connsiteX30" fmla="*/ 74475 w 84001"/>
                <a:gd name="connsiteY30" fmla="*/ 13617 h 50809"/>
                <a:gd name="connsiteX31" fmla="*/ 75570 w 84001"/>
                <a:gd name="connsiteY31" fmla="*/ 15740 h 50809"/>
                <a:gd name="connsiteX32" fmla="*/ 77750 w 84001"/>
                <a:gd name="connsiteY32" fmla="*/ 18861 h 50809"/>
                <a:gd name="connsiteX33" fmla="*/ 74113 w 84001"/>
                <a:gd name="connsiteY33" fmla="*/ 20411 h 50809"/>
                <a:gd name="connsiteX34" fmla="*/ 70888 w 84001"/>
                <a:gd name="connsiteY34" fmla="*/ 21786 h 50809"/>
                <a:gd name="connsiteX35" fmla="*/ 69860 w 84001"/>
                <a:gd name="connsiteY35" fmla="*/ 23279 h 50809"/>
                <a:gd name="connsiteX36" fmla="*/ 66884 w 84001"/>
                <a:gd name="connsiteY36" fmla="*/ 22788 h 50809"/>
                <a:gd name="connsiteX37" fmla="*/ 66177 w 84001"/>
                <a:gd name="connsiteY37" fmla="*/ 24497 h 50809"/>
                <a:gd name="connsiteX38" fmla="*/ 61847 w 84001"/>
                <a:gd name="connsiteY38" fmla="*/ 26284 h 50809"/>
                <a:gd name="connsiteX39" fmla="*/ 59559 w 84001"/>
                <a:gd name="connsiteY39" fmla="*/ 26577 h 50809"/>
                <a:gd name="connsiteX40" fmla="*/ 58470 w 84001"/>
                <a:gd name="connsiteY40" fmla="*/ 28615 h 50809"/>
                <a:gd name="connsiteX41" fmla="*/ 59647 w 84001"/>
                <a:gd name="connsiteY41" fmla="*/ 30357 h 50809"/>
                <a:gd name="connsiteX42" fmla="*/ 58389 w 84001"/>
                <a:gd name="connsiteY42" fmla="*/ 31130 h 50809"/>
                <a:gd name="connsiteX43" fmla="*/ 60418 w 84001"/>
                <a:gd name="connsiteY43" fmla="*/ 33496 h 50809"/>
                <a:gd name="connsiteX44" fmla="*/ 57428 w 84001"/>
                <a:gd name="connsiteY44" fmla="*/ 35194 h 50809"/>
                <a:gd name="connsiteX45" fmla="*/ 55028 w 84001"/>
                <a:gd name="connsiteY45" fmla="*/ 36118 h 50809"/>
                <a:gd name="connsiteX46" fmla="*/ 54901 w 84001"/>
                <a:gd name="connsiteY46" fmla="*/ 37401 h 50809"/>
                <a:gd name="connsiteX47" fmla="*/ 51023 w 84001"/>
                <a:gd name="connsiteY47" fmla="*/ 39676 h 50809"/>
                <a:gd name="connsiteX48" fmla="*/ 49647 w 84001"/>
                <a:gd name="connsiteY48" fmla="*/ 39232 h 50809"/>
                <a:gd name="connsiteX49" fmla="*/ 48707 w 84001"/>
                <a:gd name="connsiteY49" fmla="*/ 39890 h 50809"/>
                <a:gd name="connsiteX50" fmla="*/ 44892 w 84001"/>
                <a:gd name="connsiteY50" fmla="*/ 38370 h 50809"/>
                <a:gd name="connsiteX51" fmla="*/ 42998 w 84001"/>
                <a:gd name="connsiteY51" fmla="*/ 37352 h 50809"/>
                <a:gd name="connsiteX52" fmla="*/ 42862 w 84001"/>
                <a:gd name="connsiteY52" fmla="*/ 36078 h 50809"/>
                <a:gd name="connsiteX53" fmla="*/ 40688 w 84001"/>
                <a:gd name="connsiteY53" fmla="*/ 35455 h 50809"/>
                <a:gd name="connsiteX54" fmla="*/ 40026 w 84001"/>
                <a:gd name="connsiteY54" fmla="*/ 36921 h 50809"/>
                <a:gd name="connsiteX55" fmla="*/ 33536 w 84001"/>
                <a:gd name="connsiteY55" fmla="*/ 36162 h 50809"/>
                <a:gd name="connsiteX56" fmla="*/ 34192 w 84001"/>
                <a:gd name="connsiteY56" fmla="*/ 37700 h 50809"/>
                <a:gd name="connsiteX57" fmla="*/ 33160 w 84001"/>
                <a:gd name="connsiteY57" fmla="*/ 38145 h 50809"/>
                <a:gd name="connsiteX58" fmla="*/ 31213 w 84001"/>
                <a:gd name="connsiteY58" fmla="*/ 36161 h 50809"/>
                <a:gd name="connsiteX59" fmla="*/ 28526 w 84001"/>
                <a:gd name="connsiteY59" fmla="*/ 34046 h 50809"/>
                <a:gd name="connsiteX60" fmla="*/ 7827 w 84001"/>
                <a:gd name="connsiteY60" fmla="*/ 48440 h 50809"/>
                <a:gd name="connsiteX61" fmla="*/ 4568 w 84001"/>
                <a:gd name="connsiteY61" fmla="*/ 50731 h 50809"/>
                <a:gd name="connsiteX62" fmla="*/ 1038 w 84001"/>
                <a:gd name="connsiteY62" fmla="*/ 47559 h 50809"/>
                <a:gd name="connsiteX0" fmla="*/ 1038 w 90675"/>
                <a:gd name="connsiteY0" fmla="*/ 47559 h 50809"/>
                <a:gd name="connsiteX1" fmla="*/ 5125 w 90675"/>
                <a:gd name="connsiteY1" fmla="*/ 46993 h 50809"/>
                <a:gd name="connsiteX2" fmla="*/ 6504 w 90675"/>
                <a:gd name="connsiteY2" fmla="*/ 43259 h 50809"/>
                <a:gd name="connsiteX3" fmla="*/ 8300 w 90675"/>
                <a:gd name="connsiteY3" fmla="*/ 37962 h 50809"/>
                <a:gd name="connsiteX4" fmla="*/ 14114 w 90675"/>
                <a:gd name="connsiteY4" fmla="*/ 33920 h 50809"/>
                <a:gd name="connsiteX5" fmla="*/ 16614 w 90675"/>
                <a:gd name="connsiteY5" fmla="*/ 26814 h 50809"/>
                <a:gd name="connsiteX6" fmla="*/ 17315 w 90675"/>
                <a:gd name="connsiteY6" fmla="*/ 23320 h 50809"/>
                <a:gd name="connsiteX7" fmla="*/ 22317 w 90675"/>
                <a:gd name="connsiteY7" fmla="*/ 19047 h 50809"/>
                <a:gd name="connsiteX8" fmla="*/ 24386 w 90675"/>
                <a:gd name="connsiteY8" fmla="*/ 16380 h 50809"/>
                <a:gd name="connsiteX9" fmla="*/ 24302 w 90675"/>
                <a:gd name="connsiteY9" fmla="*/ 12760 h 50809"/>
                <a:gd name="connsiteX10" fmla="*/ 21931 w 90675"/>
                <a:gd name="connsiteY10" fmla="*/ 8931 h 50809"/>
                <a:gd name="connsiteX11" fmla="*/ 27380 w 90675"/>
                <a:gd name="connsiteY11" fmla="*/ 961 h 50809"/>
                <a:gd name="connsiteX12" fmla="*/ 32191 w 90675"/>
                <a:gd name="connsiteY12" fmla="*/ 4586 h 50809"/>
                <a:gd name="connsiteX13" fmla="*/ 36371 w 90675"/>
                <a:gd name="connsiteY13" fmla="*/ 5875 h 50809"/>
                <a:gd name="connsiteX14" fmla="*/ 38939 w 90675"/>
                <a:gd name="connsiteY14" fmla="*/ 2560 h 50809"/>
                <a:gd name="connsiteX15" fmla="*/ 41837 w 90675"/>
                <a:gd name="connsiteY15" fmla="*/ 4380 h 50809"/>
                <a:gd name="connsiteX16" fmla="*/ 44124 w 90675"/>
                <a:gd name="connsiteY16" fmla="*/ 88 h 50809"/>
                <a:gd name="connsiteX17" fmla="*/ 49904 w 90675"/>
                <a:gd name="connsiteY17" fmla="*/ 1604 h 50809"/>
                <a:gd name="connsiteX18" fmla="*/ 51186 w 90675"/>
                <a:gd name="connsiteY18" fmla="*/ 2950 h 50809"/>
                <a:gd name="connsiteX19" fmla="*/ 46622 w 90675"/>
                <a:gd name="connsiteY19" fmla="*/ 5507 h 50809"/>
                <a:gd name="connsiteX20" fmla="*/ 47107 w 90675"/>
                <a:gd name="connsiteY20" fmla="*/ 7470 h 50809"/>
                <a:gd name="connsiteX21" fmla="*/ 54093 w 90675"/>
                <a:gd name="connsiteY21" fmla="*/ 8203 h 50809"/>
                <a:gd name="connsiteX22" fmla="*/ 57889 w 90675"/>
                <a:gd name="connsiteY22" fmla="*/ 11325 h 50809"/>
                <a:gd name="connsiteX23" fmla="*/ 60757 w 90675"/>
                <a:gd name="connsiteY23" fmla="*/ 11312 h 50809"/>
                <a:gd name="connsiteX24" fmla="*/ 64923 w 90675"/>
                <a:gd name="connsiteY24" fmla="*/ 10930 h 50809"/>
                <a:gd name="connsiteX25" fmla="*/ 67280 w 90675"/>
                <a:gd name="connsiteY25" fmla="*/ 7829 h 50809"/>
                <a:gd name="connsiteX26" fmla="*/ 70072 w 90675"/>
                <a:gd name="connsiteY26" fmla="*/ 6722 h 50809"/>
                <a:gd name="connsiteX27" fmla="*/ 74151 w 90675"/>
                <a:gd name="connsiteY27" fmla="*/ 10078 h 50809"/>
                <a:gd name="connsiteX28" fmla="*/ 83351 w 90675"/>
                <a:gd name="connsiteY28" fmla="*/ 14323 h 50809"/>
                <a:gd name="connsiteX29" fmla="*/ 83902 w 90675"/>
                <a:gd name="connsiteY29" fmla="*/ 17577 h 50809"/>
                <a:gd name="connsiteX30" fmla="*/ 90490 w 90675"/>
                <a:gd name="connsiteY30" fmla="*/ 18416 h 50809"/>
                <a:gd name="connsiteX31" fmla="*/ 75570 w 90675"/>
                <a:gd name="connsiteY31" fmla="*/ 15740 h 50809"/>
                <a:gd name="connsiteX32" fmla="*/ 77750 w 90675"/>
                <a:gd name="connsiteY32" fmla="*/ 18861 h 50809"/>
                <a:gd name="connsiteX33" fmla="*/ 74113 w 90675"/>
                <a:gd name="connsiteY33" fmla="*/ 20411 h 50809"/>
                <a:gd name="connsiteX34" fmla="*/ 70888 w 90675"/>
                <a:gd name="connsiteY34" fmla="*/ 21786 h 50809"/>
                <a:gd name="connsiteX35" fmla="*/ 69860 w 90675"/>
                <a:gd name="connsiteY35" fmla="*/ 23279 h 50809"/>
                <a:gd name="connsiteX36" fmla="*/ 66884 w 90675"/>
                <a:gd name="connsiteY36" fmla="*/ 22788 h 50809"/>
                <a:gd name="connsiteX37" fmla="*/ 66177 w 90675"/>
                <a:gd name="connsiteY37" fmla="*/ 24497 h 50809"/>
                <a:gd name="connsiteX38" fmla="*/ 61847 w 90675"/>
                <a:gd name="connsiteY38" fmla="*/ 26284 h 50809"/>
                <a:gd name="connsiteX39" fmla="*/ 59559 w 90675"/>
                <a:gd name="connsiteY39" fmla="*/ 26577 h 50809"/>
                <a:gd name="connsiteX40" fmla="*/ 58470 w 90675"/>
                <a:gd name="connsiteY40" fmla="*/ 28615 h 50809"/>
                <a:gd name="connsiteX41" fmla="*/ 59647 w 90675"/>
                <a:gd name="connsiteY41" fmla="*/ 30357 h 50809"/>
                <a:gd name="connsiteX42" fmla="*/ 58389 w 90675"/>
                <a:gd name="connsiteY42" fmla="*/ 31130 h 50809"/>
                <a:gd name="connsiteX43" fmla="*/ 60418 w 90675"/>
                <a:gd name="connsiteY43" fmla="*/ 33496 h 50809"/>
                <a:gd name="connsiteX44" fmla="*/ 57428 w 90675"/>
                <a:gd name="connsiteY44" fmla="*/ 35194 h 50809"/>
                <a:gd name="connsiteX45" fmla="*/ 55028 w 90675"/>
                <a:gd name="connsiteY45" fmla="*/ 36118 h 50809"/>
                <a:gd name="connsiteX46" fmla="*/ 54901 w 90675"/>
                <a:gd name="connsiteY46" fmla="*/ 37401 h 50809"/>
                <a:gd name="connsiteX47" fmla="*/ 51023 w 90675"/>
                <a:gd name="connsiteY47" fmla="*/ 39676 h 50809"/>
                <a:gd name="connsiteX48" fmla="*/ 49647 w 90675"/>
                <a:gd name="connsiteY48" fmla="*/ 39232 h 50809"/>
                <a:gd name="connsiteX49" fmla="*/ 48707 w 90675"/>
                <a:gd name="connsiteY49" fmla="*/ 39890 h 50809"/>
                <a:gd name="connsiteX50" fmla="*/ 44892 w 90675"/>
                <a:gd name="connsiteY50" fmla="*/ 38370 h 50809"/>
                <a:gd name="connsiteX51" fmla="*/ 42998 w 90675"/>
                <a:gd name="connsiteY51" fmla="*/ 37352 h 50809"/>
                <a:gd name="connsiteX52" fmla="*/ 42862 w 90675"/>
                <a:gd name="connsiteY52" fmla="*/ 36078 h 50809"/>
                <a:gd name="connsiteX53" fmla="*/ 40688 w 90675"/>
                <a:gd name="connsiteY53" fmla="*/ 35455 h 50809"/>
                <a:gd name="connsiteX54" fmla="*/ 40026 w 90675"/>
                <a:gd name="connsiteY54" fmla="*/ 36921 h 50809"/>
                <a:gd name="connsiteX55" fmla="*/ 33536 w 90675"/>
                <a:gd name="connsiteY55" fmla="*/ 36162 h 50809"/>
                <a:gd name="connsiteX56" fmla="*/ 34192 w 90675"/>
                <a:gd name="connsiteY56" fmla="*/ 37700 h 50809"/>
                <a:gd name="connsiteX57" fmla="*/ 33160 w 90675"/>
                <a:gd name="connsiteY57" fmla="*/ 38145 h 50809"/>
                <a:gd name="connsiteX58" fmla="*/ 31213 w 90675"/>
                <a:gd name="connsiteY58" fmla="*/ 36161 h 50809"/>
                <a:gd name="connsiteX59" fmla="*/ 28526 w 90675"/>
                <a:gd name="connsiteY59" fmla="*/ 34046 h 50809"/>
                <a:gd name="connsiteX60" fmla="*/ 7827 w 90675"/>
                <a:gd name="connsiteY60" fmla="*/ 48440 h 50809"/>
                <a:gd name="connsiteX61" fmla="*/ 4568 w 90675"/>
                <a:gd name="connsiteY61" fmla="*/ 50731 h 50809"/>
                <a:gd name="connsiteX62" fmla="*/ 1038 w 90675"/>
                <a:gd name="connsiteY62" fmla="*/ 47559 h 50809"/>
                <a:gd name="connsiteX0" fmla="*/ 1038 w 90751"/>
                <a:gd name="connsiteY0" fmla="*/ 47559 h 50809"/>
                <a:gd name="connsiteX1" fmla="*/ 5125 w 90751"/>
                <a:gd name="connsiteY1" fmla="*/ 46993 h 50809"/>
                <a:gd name="connsiteX2" fmla="*/ 6504 w 90751"/>
                <a:gd name="connsiteY2" fmla="*/ 43259 h 50809"/>
                <a:gd name="connsiteX3" fmla="*/ 8300 w 90751"/>
                <a:gd name="connsiteY3" fmla="*/ 37962 h 50809"/>
                <a:gd name="connsiteX4" fmla="*/ 14114 w 90751"/>
                <a:gd name="connsiteY4" fmla="*/ 33920 h 50809"/>
                <a:gd name="connsiteX5" fmla="*/ 16614 w 90751"/>
                <a:gd name="connsiteY5" fmla="*/ 26814 h 50809"/>
                <a:gd name="connsiteX6" fmla="*/ 17315 w 90751"/>
                <a:gd name="connsiteY6" fmla="*/ 23320 h 50809"/>
                <a:gd name="connsiteX7" fmla="*/ 22317 w 90751"/>
                <a:gd name="connsiteY7" fmla="*/ 19047 h 50809"/>
                <a:gd name="connsiteX8" fmla="*/ 24386 w 90751"/>
                <a:gd name="connsiteY8" fmla="*/ 16380 h 50809"/>
                <a:gd name="connsiteX9" fmla="*/ 24302 w 90751"/>
                <a:gd name="connsiteY9" fmla="*/ 12760 h 50809"/>
                <a:gd name="connsiteX10" fmla="*/ 21931 w 90751"/>
                <a:gd name="connsiteY10" fmla="*/ 8931 h 50809"/>
                <a:gd name="connsiteX11" fmla="*/ 27380 w 90751"/>
                <a:gd name="connsiteY11" fmla="*/ 961 h 50809"/>
                <a:gd name="connsiteX12" fmla="*/ 32191 w 90751"/>
                <a:gd name="connsiteY12" fmla="*/ 4586 h 50809"/>
                <a:gd name="connsiteX13" fmla="*/ 36371 w 90751"/>
                <a:gd name="connsiteY13" fmla="*/ 5875 h 50809"/>
                <a:gd name="connsiteX14" fmla="*/ 38939 w 90751"/>
                <a:gd name="connsiteY14" fmla="*/ 2560 h 50809"/>
                <a:gd name="connsiteX15" fmla="*/ 41837 w 90751"/>
                <a:gd name="connsiteY15" fmla="*/ 4380 h 50809"/>
                <a:gd name="connsiteX16" fmla="*/ 44124 w 90751"/>
                <a:gd name="connsiteY16" fmla="*/ 88 h 50809"/>
                <a:gd name="connsiteX17" fmla="*/ 49904 w 90751"/>
                <a:gd name="connsiteY17" fmla="*/ 1604 h 50809"/>
                <a:gd name="connsiteX18" fmla="*/ 51186 w 90751"/>
                <a:gd name="connsiteY18" fmla="*/ 2950 h 50809"/>
                <a:gd name="connsiteX19" fmla="*/ 46622 w 90751"/>
                <a:gd name="connsiteY19" fmla="*/ 5507 h 50809"/>
                <a:gd name="connsiteX20" fmla="*/ 47107 w 90751"/>
                <a:gd name="connsiteY20" fmla="*/ 7470 h 50809"/>
                <a:gd name="connsiteX21" fmla="*/ 54093 w 90751"/>
                <a:gd name="connsiteY21" fmla="*/ 8203 h 50809"/>
                <a:gd name="connsiteX22" fmla="*/ 57889 w 90751"/>
                <a:gd name="connsiteY22" fmla="*/ 11325 h 50809"/>
                <a:gd name="connsiteX23" fmla="*/ 60757 w 90751"/>
                <a:gd name="connsiteY23" fmla="*/ 11312 h 50809"/>
                <a:gd name="connsiteX24" fmla="*/ 64923 w 90751"/>
                <a:gd name="connsiteY24" fmla="*/ 10930 h 50809"/>
                <a:gd name="connsiteX25" fmla="*/ 67280 w 90751"/>
                <a:gd name="connsiteY25" fmla="*/ 7829 h 50809"/>
                <a:gd name="connsiteX26" fmla="*/ 70072 w 90751"/>
                <a:gd name="connsiteY26" fmla="*/ 6722 h 50809"/>
                <a:gd name="connsiteX27" fmla="*/ 74151 w 90751"/>
                <a:gd name="connsiteY27" fmla="*/ 10078 h 50809"/>
                <a:gd name="connsiteX28" fmla="*/ 83351 w 90751"/>
                <a:gd name="connsiteY28" fmla="*/ 14323 h 50809"/>
                <a:gd name="connsiteX29" fmla="*/ 83902 w 90751"/>
                <a:gd name="connsiteY29" fmla="*/ 17577 h 50809"/>
                <a:gd name="connsiteX30" fmla="*/ 90490 w 90751"/>
                <a:gd name="connsiteY30" fmla="*/ 18416 h 50809"/>
                <a:gd name="connsiteX31" fmla="*/ 88282 w 90751"/>
                <a:gd name="connsiteY31" fmla="*/ 20007 h 50809"/>
                <a:gd name="connsiteX32" fmla="*/ 77750 w 90751"/>
                <a:gd name="connsiteY32" fmla="*/ 18861 h 50809"/>
                <a:gd name="connsiteX33" fmla="*/ 74113 w 90751"/>
                <a:gd name="connsiteY33" fmla="*/ 20411 h 50809"/>
                <a:gd name="connsiteX34" fmla="*/ 70888 w 90751"/>
                <a:gd name="connsiteY34" fmla="*/ 21786 h 50809"/>
                <a:gd name="connsiteX35" fmla="*/ 69860 w 90751"/>
                <a:gd name="connsiteY35" fmla="*/ 23279 h 50809"/>
                <a:gd name="connsiteX36" fmla="*/ 66884 w 90751"/>
                <a:gd name="connsiteY36" fmla="*/ 22788 h 50809"/>
                <a:gd name="connsiteX37" fmla="*/ 66177 w 90751"/>
                <a:gd name="connsiteY37" fmla="*/ 24497 h 50809"/>
                <a:gd name="connsiteX38" fmla="*/ 61847 w 90751"/>
                <a:gd name="connsiteY38" fmla="*/ 26284 h 50809"/>
                <a:gd name="connsiteX39" fmla="*/ 59559 w 90751"/>
                <a:gd name="connsiteY39" fmla="*/ 26577 h 50809"/>
                <a:gd name="connsiteX40" fmla="*/ 58470 w 90751"/>
                <a:gd name="connsiteY40" fmla="*/ 28615 h 50809"/>
                <a:gd name="connsiteX41" fmla="*/ 59647 w 90751"/>
                <a:gd name="connsiteY41" fmla="*/ 30357 h 50809"/>
                <a:gd name="connsiteX42" fmla="*/ 58389 w 90751"/>
                <a:gd name="connsiteY42" fmla="*/ 31130 h 50809"/>
                <a:gd name="connsiteX43" fmla="*/ 60418 w 90751"/>
                <a:gd name="connsiteY43" fmla="*/ 33496 h 50809"/>
                <a:gd name="connsiteX44" fmla="*/ 57428 w 90751"/>
                <a:gd name="connsiteY44" fmla="*/ 35194 h 50809"/>
                <a:gd name="connsiteX45" fmla="*/ 55028 w 90751"/>
                <a:gd name="connsiteY45" fmla="*/ 36118 h 50809"/>
                <a:gd name="connsiteX46" fmla="*/ 54901 w 90751"/>
                <a:gd name="connsiteY46" fmla="*/ 37401 h 50809"/>
                <a:gd name="connsiteX47" fmla="*/ 51023 w 90751"/>
                <a:gd name="connsiteY47" fmla="*/ 39676 h 50809"/>
                <a:gd name="connsiteX48" fmla="*/ 49647 w 90751"/>
                <a:gd name="connsiteY48" fmla="*/ 39232 h 50809"/>
                <a:gd name="connsiteX49" fmla="*/ 48707 w 90751"/>
                <a:gd name="connsiteY49" fmla="*/ 39890 h 50809"/>
                <a:gd name="connsiteX50" fmla="*/ 44892 w 90751"/>
                <a:gd name="connsiteY50" fmla="*/ 38370 h 50809"/>
                <a:gd name="connsiteX51" fmla="*/ 42998 w 90751"/>
                <a:gd name="connsiteY51" fmla="*/ 37352 h 50809"/>
                <a:gd name="connsiteX52" fmla="*/ 42862 w 90751"/>
                <a:gd name="connsiteY52" fmla="*/ 36078 h 50809"/>
                <a:gd name="connsiteX53" fmla="*/ 40688 w 90751"/>
                <a:gd name="connsiteY53" fmla="*/ 35455 h 50809"/>
                <a:gd name="connsiteX54" fmla="*/ 40026 w 90751"/>
                <a:gd name="connsiteY54" fmla="*/ 36921 h 50809"/>
                <a:gd name="connsiteX55" fmla="*/ 33536 w 90751"/>
                <a:gd name="connsiteY55" fmla="*/ 36162 h 50809"/>
                <a:gd name="connsiteX56" fmla="*/ 34192 w 90751"/>
                <a:gd name="connsiteY56" fmla="*/ 37700 h 50809"/>
                <a:gd name="connsiteX57" fmla="*/ 33160 w 90751"/>
                <a:gd name="connsiteY57" fmla="*/ 38145 h 50809"/>
                <a:gd name="connsiteX58" fmla="*/ 31213 w 90751"/>
                <a:gd name="connsiteY58" fmla="*/ 36161 h 50809"/>
                <a:gd name="connsiteX59" fmla="*/ 28526 w 90751"/>
                <a:gd name="connsiteY59" fmla="*/ 34046 h 50809"/>
                <a:gd name="connsiteX60" fmla="*/ 7827 w 90751"/>
                <a:gd name="connsiteY60" fmla="*/ 48440 h 50809"/>
                <a:gd name="connsiteX61" fmla="*/ 4568 w 90751"/>
                <a:gd name="connsiteY61" fmla="*/ 50731 h 50809"/>
                <a:gd name="connsiteX62" fmla="*/ 1038 w 90751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74113 w 90613"/>
                <a:gd name="connsiteY33" fmla="*/ 20411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1847 w 90613"/>
                <a:gd name="connsiteY39" fmla="*/ 2628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389 w 90613"/>
                <a:gd name="connsiteY41" fmla="*/ 31130 h 50809"/>
                <a:gd name="connsiteX42" fmla="*/ 60418 w 90613"/>
                <a:gd name="connsiteY42" fmla="*/ 33496 h 50809"/>
                <a:gd name="connsiteX43" fmla="*/ 57428 w 90613"/>
                <a:gd name="connsiteY43" fmla="*/ 35194 h 50809"/>
                <a:gd name="connsiteX44" fmla="*/ 55028 w 90613"/>
                <a:gd name="connsiteY44" fmla="*/ 36118 h 50809"/>
                <a:gd name="connsiteX45" fmla="*/ 54901 w 90613"/>
                <a:gd name="connsiteY45" fmla="*/ 37401 h 50809"/>
                <a:gd name="connsiteX46" fmla="*/ 51023 w 90613"/>
                <a:gd name="connsiteY46" fmla="*/ 39676 h 50809"/>
                <a:gd name="connsiteX47" fmla="*/ 49647 w 90613"/>
                <a:gd name="connsiteY47" fmla="*/ 39232 h 50809"/>
                <a:gd name="connsiteX48" fmla="*/ 48707 w 90613"/>
                <a:gd name="connsiteY48" fmla="*/ 39890 h 50809"/>
                <a:gd name="connsiteX49" fmla="*/ 44892 w 90613"/>
                <a:gd name="connsiteY49" fmla="*/ 38370 h 50809"/>
                <a:gd name="connsiteX50" fmla="*/ 42998 w 90613"/>
                <a:gd name="connsiteY50" fmla="*/ 37352 h 50809"/>
                <a:gd name="connsiteX51" fmla="*/ 42862 w 90613"/>
                <a:gd name="connsiteY51" fmla="*/ 36078 h 50809"/>
                <a:gd name="connsiteX52" fmla="*/ 40688 w 90613"/>
                <a:gd name="connsiteY52" fmla="*/ 35455 h 50809"/>
                <a:gd name="connsiteX53" fmla="*/ 40026 w 90613"/>
                <a:gd name="connsiteY53" fmla="*/ 36921 h 50809"/>
                <a:gd name="connsiteX54" fmla="*/ 33536 w 90613"/>
                <a:gd name="connsiteY54" fmla="*/ 36162 h 50809"/>
                <a:gd name="connsiteX55" fmla="*/ 34192 w 90613"/>
                <a:gd name="connsiteY55" fmla="*/ 37700 h 50809"/>
                <a:gd name="connsiteX56" fmla="*/ 33160 w 90613"/>
                <a:gd name="connsiteY56" fmla="*/ 38145 h 50809"/>
                <a:gd name="connsiteX57" fmla="*/ 31213 w 90613"/>
                <a:gd name="connsiteY57" fmla="*/ 36161 h 50809"/>
                <a:gd name="connsiteX58" fmla="*/ 28526 w 90613"/>
                <a:gd name="connsiteY58" fmla="*/ 34046 h 50809"/>
                <a:gd name="connsiteX59" fmla="*/ 7827 w 90613"/>
                <a:gd name="connsiteY59" fmla="*/ 48440 h 50809"/>
                <a:gd name="connsiteX60" fmla="*/ 4568 w 90613"/>
                <a:gd name="connsiteY60" fmla="*/ 50731 h 50809"/>
                <a:gd name="connsiteX61" fmla="*/ 1038 w 90613"/>
                <a:gd name="connsiteY61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0418 w 90613"/>
                <a:gd name="connsiteY41" fmla="*/ 33496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60389 w 90613"/>
                <a:gd name="connsiteY48" fmla="*/ 49098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2605"/>
                <a:gd name="connsiteX1" fmla="*/ 5125 w 90613"/>
                <a:gd name="connsiteY1" fmla="*/ 46993 h 52605"/>
                <a:gd name="connsiteX2" fmla="*/ 6504 w 90613"/>
                <a:gd name="connsiteY2" fmla="*/ 43259 h 52605"/>
                <a:gd name="connsiteX3" fmla="*/ 8300 w 90613"/>
                <a:gd name="connsiteY3" fmla="*/ 37962 h 52605"/>
                <a:gd name="connsiteX4" fmla="*/ 14114 w 90613"/>
                <a:gd name="connsiteY4" fmla="*/ 33920 h 52605"/>
                <a:gd name="connsiteX5" fmla="*/ 16614 w 90613"/>
                <a:gd name="connsiteY5" fmla="*/ 26814 h 52605"/>
                <a:gd name="connsiteX6" fmla="*/ 17315 w 90613"/>
                <a:gd name="connsiteY6" fmla="*/ 23320 h 52605"/>
                <a:gd name="connsiteX7" fmla="*/ 22317 w 90613"/>
                <a:gd name="connsiteY7" fmla="*/ 19047 h 52605"/>
                <a:gd name="connsiteX8" fmla="*/ 24386 w 90613"/>
                <a:gd name="connsiteY8" fmla="*/ 16380 h 52605"/>
                <a:gd name="connsiteX9" fmla="*/ 24302 w 90613"/>
                <a:gd name="connsiteY9" fmla="*/ 12760 h 52605"/>
                <a:gd name="connsiteX10" fmla="*/ 21931 w 90613"/>
                <a:gd name="connsiteY10" fmla="*/ 8931 h 52605"/>
                <a:gd name="connsiteX11" fmla="*/ 27380 w 90613"/>
                <a:gd name="connsiteY11" fmla="*/ 961 h 52605"/>
                <a:gd name="connsiteX12" fmla="*/ 32191 w 90613"/>
                <a:gd name="connsiteY12" fmla="*/ 4586 h 52605"/>
                <a:gd name="connsiteX13" fmla="*/ 36371 w 90613"/>
                <a:gd name="connsiteY13" fmla="*/ 5875 h 52605"/>
                <a:gd name="connsiteX14" fmla="*/ 38939 w 90613"/>
                <a:gd name="connsiteY14" fmla="*/ 2560 h 52605"/>
                <a:gd name="connsiteX15" fmla="*/ 41837 w 90613"/>
                <a:gd name="connsiteY15" fmla="*/ 4380 h 52605"/>
                <a:gd name="connsiteX16" fmla="*/ 44124 w 90613"/>
                <a:gd name="connsiteY16" fmla="*/ 88 h 52605"/>
                <a:gd name="connsiteX17" fmla="*/ 49904 w 90613"/>
                <a:gd name="connsiteY17" fmla="*/ 1604 h 52605"/>
                <a:gd name="connsiteX18" fmla="*/ 51186 w 90613"/>
                <a:gd name="connsiteY18" fmla="*/ 2950 h 52605"/>
                <a:gd name="connsiteX19" fmla="*/ 46622 w 90613"/>
                <a:gd name="connsiteY19" fmla="*/ 5507 h 52605"/>
                <a:gd name="connsiteX20" fmla="*/ 47107 w 90613"/>
                <a:gd name="connsiteY20" fmla="*/ 7470 h 52605"/>
                <a:gd name="connsiteX21" fmla="*/ 54093 w 90613"/>
                <a:gd name="connsiteY21" fmla="*/ 8203 h 52605"/>
                <a:gd name="connsiteX22" fmla="*/ 57889 w 90613"/>
                <a:gd name="connsiteY22" fmla="*/ 11325 h 52605"/>
                <a:gd name="connsiteX23" fmla="*/ 60757 w 90613"/>
                <a:gd name="connsiteY23" fmla="*/ 11312 h 52605"/>
                <a:gd name="connsiteX24" fmla="*/ 64923 w 90613"/>
                <a:gd name="connsiteY24" fmla="*/ 10930 h 52605"/>
                <a:gd name="connsiteX25" fmla="*/ 67280 w 90613"/>
                <a:gd name="connsiteY25" fmla="*/ 7829 h 52605"/>
                <a:gd name="connsiteX26" fmla="*/ 70072 w 90613"/>
                <a:gd name="connsiteY26" fmla="*/ 6722 h 52605"/>
                <a:gd name="connsiteX27" fmla="*/ 74151 w 90613"/>
                <a:gd name="connsiteY27" fmla="*/ 10078 h 52605"/>
                <a:gd name="connsiteX28" fmla="*/ 83351 w 90613"/>
                <a:gd name="connsiteY28" fmla="*/ 14323 h 52605"/>
                <a:gd name="connsiteX29" fmla="*/ 83902 w 90613"/>
                <a:gd name="connsiteY29" fmla="*/ 17577 h 52605"/>
                <a:gd name="connsiteX30" fmla="*/ 90490 w 90613"/>
                <a:gd name="connsiteY30" fmla="*/ 18416 h 52605"/>
                <a:gd name="connsiteX31" fmla="*/ 88282 w 90613"/>
                <a:gd name="connsiteY31" fmla="*/ 20007 h 52605"/>
                <a:gd name="connsiteX32" fmla="*/ 89328 w 90613"/>
                <a:gd name="connsiteY32" fmla="*/ 22146 h 52605"/>
                <a:gd name="connsiteX33" fmla="*/ 85468 w 90613"/>
                <a:gd name="connsiteY33" fmla="*/ 23966 h 52605"/>
                <a:gd name="connsiteX34" fmla="*/ 80794 w 90613"/>
                <a:gd name="connsiteY34" fmla="*/ 25860 h 52605"/>
                <a:gd name="connsiteX35" fmla="*/ 80035 w 90613"/>
                <a:gd name="connsiteY35" fmla="*/ 28618 h 52605"/>
                <a:gd name="connsiteX36" fmla="*/ 74479 w 90613"/>
                <a:gd name="connsiteY36" fmla="*/ 29486 h 52605"/>
                <a:gd name="connsiteX37" fmla="*/ 70988 w 90613"/>
                <a:gd name="connsiteY37" fmla="*/ 30858 h 52605"/>
                <a:gd name="connsiteX38" fmla="*/ 68448 w 90613"/>
                <a:gd name="connsiteY38" fmla="*/ 28208 h 52605"/>
                <a:gd name="connsiteX39" fmla="*/ 64239 w 90613"/>
                <a:gd name="connsiteY39" fmla="*/ 29864 h 52605"/>
                <a:gd name="connsiteX40" fmla="*/ 62675 w 90613"/>
                <a:gd name="connsiteY40" fmla="*/ 32049 h 52605"/>
                <a:gd name="connsiteX41" fmla="*/ 63764 w 90613"/>
                <a:gd name="connsiteY41" fmla="*/ 33740 h 52605"/>
                <a:gd name="connsiteX42" fmla="*/ 58989 w 90613"/>
                <a:gd name="connsiteY42" fmla="*/ 37602 h 52605"/>
                <a:gd name="connsiteX43" fmla="*/ 66273 w 90613"/>
                <a:gd name="connsiteY43" fmla="*/ 38569 h 52605"/>
                <a:gd name="connsiteX44" fmla="*/ 64874 w 90613"/>
                <a:gd name="connsiteY44" fmla="*/ 42867 h 52605"/>
                <a:gd name="connsiteX45" fmla="*/ 62161 w 90613"/>
                <a:gd name="connsiteY45" fmla="*/ 42846 h 52605"/>
                <a:gd name="connsiteX46" fmla="*/ 59837 w 90613"/>
                <a:gd name="connsiteY46" fmla="*/ 45083 h 52605"/>
                <a:gd name="connsiteX47" fmla="*/ 60009 w 90613"/>
                <a:gd name="connsiteY47" fmla="*/ 46867 h 52605"/>
                <a:gd name="connsiteX48" fmla="*/ 60389 w 90613"/>
                <a:gd name="connsiteY48" fmla="*/ 49098 h 52605"/>
                <a:gd name="connsiteX49" fmla="*/ 57455 w 90613"/>
                <a:gd name="connsiteY49" fmla="*/ 51991 h 52605"/>
                <a:gd name="connsiteX50" fmla="*/ 42862 w 90613"/>
                <a:gd name="connsiteY50" fmla="*/ 36078 h 52605"/>
                <a:gd name="connsiteX51" fmla="*/ 40688 w 90613"/>
                <a:gd name="connsiteY51" fmla="*/ 35455 h 52605"/>
                <a:gd name="connsiteX52" fmla="*/ 40026 w 90613"/>
                <a:gd name="connsiteY52" fmla="*/ 36921 h 52605"/>
                <a:gd name="connsiteX53" fmla="*/ 33536 w 90613"/>
                <a:gd name="connsiteY53" fmla="*/ 36162 h 52605"/>
                <a:gd name="connsiteX54" fmla="*/ 34192 w 90613"/>
                <a:gd name="connsiteY54" fmla="*/ 37700 h 52605"/>
                <a:gd name="connsiteX55" fmla="*/ 33160 w 90613"/>
                <a:gd name="connsiteY55" fmla="*/ 38145 h 52605"/>
                <a:gd name="connsiteX56" fmla="*/ 31213 w 90613"/>
                <a:gd name="connsiteY56" fmla="*/ 36161 h 52605"/>
                <a:gd name="connsiteX57" fmla="*/ 28526 w 90613"/>
                <a:gd name="connsiteY57" fmla="*/ 34046 h 52605"/>
                <a:gd name="connsiteX58" fmla="*/ 7827 w 90613"/>
                <a:gd name="connsiteY58" fmla="*/ 48440 h 52605"/>
                <a:gd name="connsiteX59" fmla="*/ 4568 w 90613"/>
                <a:gd name="connsiteY59" fmla="*/ 50731 h 52605"/>
                <a:gd name="connsiteX60" fmla="*/ 1038 w 90613"/>
                <a:gd name="connsiteY60" fmla="*/ 47559 h 52605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7455 w 90613"/>
                <a:gd name="connsiteY49" fmla="*/ 51991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9301 w 90613"/>
                <a:gd name="connsiteY49" fmla="*/ 51874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6201"/>
                <a:gd name="connsiteX1" fmla="*/ 5125 w 90613"/>
                <a:gd name="connsiteY1" fmla="*/ 46993 h 56201"/>
                <a:gd name="connsiteX2" fmla="*/ 6504 w 90613"/>
                <a:gd name="connsiteY2" fmla="*/ 43259 h 56201"/>
                <a:gd name="connsiteX3" fmla="*/ 8300 w 90613"/>
                <a:gd name="connsiteY3" fmla="*/ 37962 h 56201"/>
                <a:gd name="connsiteX4" fmla="*/ 14114 w 90613"/>
                <a:gd name="connsiteY4" fmla="*/ 33920 h 56201"/>
                <a:gd name="connsiteX5" fmla="*/ 16614 w 90613"/>
                <a:gd name="connsiteY5" fmla="*/ 26814 h 56201"/>
                <a:gd name="connsiteX6" fmla="*/ 17315 w 90613"/>
                <a:gd name="connsiteY6" fmla="*/ 23320 h 56201"/>
                <a:gd name="connsiteX7" fmla="*/ 22317 w 90613"/>
                <a:gd name="connsiteY7" fmla="*/ 19047 h 56201"/>
                <a:gd name="connsiteX8" fmla="*/ 24386 w 90613"/>
                <a:gd name="connsiteY8" fmla="*/ 16380 h 56201"/>
                <a:gd name="connsiteX9" fmla="*/ 24302 w 90613"/>
                <a:gd name="connsiteY9" fmla="*/ 12760 h 56201"/>
                <a:gd name="connsiteX10" fmla="*/ 21931 w 90613"/>
                <a:gd name="connsiteY10" fmla="*/ 8931 h 56201"/>
                <a:gd name="connsiteX11" fmla="*/ 27380 w 90613"/>
                <a:gd name="connsiteY11" fmla="*/ 961 h 56201"/>
                <a:gd name="connsiteX12" fmla="*/ 32191 w 90613"/>
                <a:gd name="connsiteY12" fmla="*/ 4586 h 56201"/>
                <a:gd name="connsiteX13" fmla="*/ 36371 w 90613"/>
                <a:gd name="connsiteY13" fmla="*/ 5875 h 56201"/>
                <a:gd name="connsiteX14" fmla="*/ 38939 w 90613"/>
                <a:gd name="connsiteY14" fmla="*/ 2560 h 56201"/>
                <a:gd name="connsiteX15" fmla="*/ 41837 w 90613"/>
                <a:gd name="connsiteY15" fmla="*/ 4380 h 56201"/>
                <a:gd name="connsiteX16" fmla="*/ 44124 w 90613"/>
                <a:gd name="connsiteY16" fmla="*/ 88 h 56201"/>
                <a:gd name="connsiteX17" fmla="*/ 49904 w 90613"/>
                <a:gd name="connsiteY17" fmla="*/ 1604 h 56201"/>
                <a:gd name="connsiteX18" fmla="*/ 51186 w 90613"/>
                <a:gd name="connsiteY18" fmla="*/ 2950 h 56201"/>
                <a:gd name="connsiteX19" fmla="*/ 46622 w 90613"/>
                <a:gd name="connsiteY19" fmla="*/ 5507 h 56201"/>
                <a:gd name="connsiteX20" fmla="*/ 47107 w 90613"/>
                <a:gd name="connsiteY20" fmla="*/ 7470 h 56201"/>
                <a:gd name="connsiteX21" fmla="*/ 54093 w 90613"/>
                <a:gd name="connsiteY21" fmla="*/ 8203 h 56201"/>
                <a:gd name="connsiteX22" fmla="*/ 57889 w 90613"/>
                <a:gd name="connsiteY22" fmla="*/ 11325 h 56201"/>
                <a:gd name="connsiteX23" fmla="*/ 60757 w 90613"/>
                <a:gd name="connsiteY23" fmla="*/ 11312 h 56201"/>
                <a:gd name="connsiteX24" fmla="*/ 64923 w 90613"/>
                <a:gd name="connsiteY24" fmla="*/ 10930 h 56201"/>
                <a:gd name="connsiteX25" fmla="*/ 67280 w 90613"/>
                <a:gd name="connsiteY25" fmla="*/ 7829 h 56201"/>
                <a:gd name="connsiteX26" fmla="*/ 70072 w 90613"/>
                <a:gd name="connsiteY26" fmla="*/ 6722 h 56201"/>
                <a:gd name="connsiteX27" fmla="*/ 74151 w 90613"/>
                <a:gd name="connsiteY27" fmla="*/ 10078 h 56201"/>
                <a:gd name="connsiteX28" fmla="*/ 83351 w 90613"/>
                <a:gd name="connsiteY28" fmla="*/ 14323 h 56201"/>
                <a:gd name="connsiteX29" fmla="*/ 83902 w 90613"/>
                <a:gd name="connsiteY29" fmla="*/ 17577 h 56201"/>
                <a:gd name="connsiteX30" fmla="*/ 90490 w 90613"/>
                <a:gd name="connsiteY30" fmla="*/ 18416 h 56201"/>
                <a:gd name="connsiteX31" fmla="*/ 88282 w 90613"/>
                <a:gd name="connsiteY31" fmla="*/ 20007 h 56201"/>
                <a:gd name="connsiteX32" fmla="*/ 89328 w 90613"/>
                <a:gd name="connsiteY32" fmla="*/ 22146 h 56201"/>
                <a:gd name="connsiteX33" fmla="*/ 85468 w 90613"/>
                <a:gd name="connsiteY33" fmla="*/ 23966 h 56201"/>
                <a:gd name="connsiteX34" fmla="*/ 80794 w 90613"/>
                <a:gd name="connsiteY34" fmla="*/ 25860 h 56201"/>
                <a:gd name="connsiteX35" fmla="*/ 80035 w 90613"/>
                <a:gd name="connsiteY35" fmla="*/ 28618 h 56201"/>
                <a:gd name="connsiteX36" fmla="*/ 74479 w 90613"/>
                <a:gd name="connsiteY36" fmla="*/ 29486 h 56201"/>
                <a:gd name="connsiteX37" fmla="*/ 70988 w 90613"/>
                <a:gd name="connsiteY37" fmla="*/ 30858 h 56201"/>
                <a:gd name="connsiteX38" fmla="*/ 68448 w 90613"/>
                <a:gd name="connsiteY38" fmla="*/ 28208 h 56201"/>
                <a:gd name="connsiteX39" fmla="*/ 64239 w 90613"/>
                <a:gd name="connsiteY39" fmla="*/ 29864 h 56201"/>
                <a:gd name="connsiteX40" fmla="*/ 62675 w 90613"/>
                <a:gd name="connsiteY40" fmla="*/ 32049 h 56201"/>
                <a:gd name="connsiteX41" fmla="*/ 63764 w 90613"/>
                <a:gd name="connsiteY41" fmla="*/ 33740 h 56201"/>
                <a:gd name="connsiteX42" fmla="*/ 58989 w 90613"/>
                <a:gd name="connsiteY42" fmla="*/ 37602 h 56201"/>
                <a:gd name="connsiteX43" fmla="*/ 66273 w 90613"/>
                <a:gd name="connsiteY43" fmla="*/ 38569 h 56201"/>
                <a:gd name="connsiteX44" fmla="*/ 64874 w 90613"/>
                <a:gd name="connsiteY44" fmla="*/ 42867 h 56201"/>
                <a:gd name="connsiteX45" fmla="*/ 62161 w 90613"/>
                <a:gd name="connsiteY45" fmla="*/ 42846 h 56201"/>
                <a:gd name="connsiteX46" fmla="*/ 59837 w 90613"/>
                <a:gd name="connsiteY46" fmla="*/ 45083 h 56201"/>
                <a:gd name="connsiteX47" fmla="*/ 60009 w 90613"/>
                <a:gd name="connsiteY47" fmla="*/ 46867 h 56201"/>
                <a:gd name="connsiteX48" fmla="*/ 60389 w 90613"/>
                <a:gd name="connsiteY48" fmla="*/ 49098 h 56201"/>
                <a:gd name="connsiteX49" fmla="*/ 59301 w 90613"/>
                <a:gd name="connsiteY49" fmla="*/ 51874 h 56201"/>
                <a:gd name="connsiteX50" fmla="*/ 57461 w 90613"/>
                <a:gd name="connsiteY50" fmla="*/ 54668 h 56201"/>
                <a:gd name="connsiteX51" fmla="*/ 51250 w 90613"/>
                <a:gd name="connsiteY51" fmla="*/ 54756 h 56201"/>
                <a:gd name="connsiteX52" fmla="*/ 40026 w 90613"/>
                <a:gd name="connsiteY52" fmla="*/ 36921 h 56201"/>
                <a:gd name="connsiteX53" fmla="*/ 33536 w 90613"/>
                <a:gd name="connsiteY53" fmla="*/ 36162 h 56201"/>
                <a:gd name="connsiteX54" fmla="*/ 34192 w 90613"/>
                <a:gd name="connsiteY54" fmla="*/ 37700 h 56201"/>
                <a:gd name="connsiteX55" fmla="*/ 33160 w 90613"/>
                <a:gd name="connsiteY55" fmla="*/ 38145 h 56201"/>
                <a:gd name="connsiteX56" fmla="*/ 31213 w 90613"/>
                <a:gd name="connsiteY56" fmla="*/ 36161 h 56201"/>
                <a:gd name="connsiteX57" fmla="*/ 28526 w 90613"/>
                <a:gd name="connsiteY57" fmla="*/ 34046 h 56201"/>
                <a:gd name="connsiteX58" fmla="*/ 7827 w 90613"/>
                <a:gd name="connsiteY58" fmla="*/ 48440 h 56201"/>
                <a:gd name="connsiteX59" fmla="*/ 4568 w 90613"/>
                <a:gd name="connsiteY59" fmla="*/ 50731 h 56201"/>
                <a:gd name="connsiteX60" fmla="*/ 1038 w 90613"/>
                <a:gd name="connsiteY60" fmla="*/ 47559 h 56201"/>
                <a:gd name="connsiteX0" fmla="*/ 1038 w 90613"/>
                <a:gd name="connsiteY0" fmla="*/ 47559 h 57943"/>
                <a:gd name="connsiteX1" fmla="*/ 5125 w 90613"/>
                <a:gd name="connsiteY1" fmla="*/ 46993 h 57943"/>
                <a:gd name="connsiteX2" fmla="*/ 6504 w 90613"/>
                <a:gd name="connsiteY2" fmla="*/ 43259 h 57943"/>
                <a:gd name="connsiteX3" fmla="*/ 8300 w 90613"/>
                <a:gd name="connsiteY3" fmla="*/ 37962 h 57943"/>
                <a:gd name="connsiteX4" fmla="*/ 14114 w 90613"/>
                <a:gd name="connsiteY4" fmla="*/ 33920 h 57943"/>
                <a:gd name="connsiteX5" fmla="*/ 16614 w 90613"/>
                <a:gd name="connsiteY5" fmla="*/ 26814 h 57943"/>
                <a:gd name="connsiteX6" fmla="*/ 17315 w 90613"/>
                <a:gd name="connsiteY6" fmla="*/ 23320 h 57943"/>
                <a:gd name="connsiteX7" fmla="*/ 22317 w 90613"/>
                <a:gd name="connsiteY7" fmla="*/ 19047 h 57943"/>
                <a:gd name="connsiteX8" fmla="*/ 24386 w 90613"/>
                <a:gd name="connsiteY8" fmla="*/ 16380 h 57943"/>
                <a:gd name="connsiteX9" fmla="*/ 24302 w 90613"/>
                <a:gd name="connsiteY9" fmla="*/ 12760 h 57943"/>
                <a:gd name="connsiteX10" fmla="*/ 21931 w 90613"/>
                <a:gd name="connsiteY10" fmla="*/ 8931 h 57943"/>
                <a:gd name="connsiteX11" fmla="*/ 27380 w 90613"/>
                <a:gd name="connsiteY11" fmla="*/ 961 h 57943"/>
                <a:gd name="connsiteX12" fmla="*/ 32191 w 90613"/>
                <a:gd name="connsiteY12" fmla="*/ 4586 h 57943"/>
                <a:gd name="connsiteX13" fmla="*/ 36371 w 90613"/>
                <a:gd name="connsiteY13" fmla="*/ 5875 h 57943"/>
                <a:gd name="connsiteX14" fmla="*/ 38939 w 90613"/>
                <a:gd name="connsiteY14" fmla="*/ 2560 h 57943"/>
                <a:gd name="connsiteX15" fmla="*/ 41837 w 90613"/>
                <a:gd name="connsiteY15" fmla="*/ 4380 h 57943"/>
                <a:gd name="connsiteX16" fmla="*/ 44124 w 90613"/>
                <a:gd name="connsiteY16" fmla="*/ 88 h 57943"/>
                <a:gd name="connsiteX17" fmla="*/ 49904 w 90613"/>
                <a:gd name="connsiteY17" fmla="*/ 1604 h 57943"/>
                <a:gd name="connsiteX18" fmla="*/ 51186 w 90613"/>
                <a:gd name="connsiteY18" fmla="*/ 2950 h 57943"/>
                <a:gd name="connsiteX19" fmla="*/ 46622 w 90613"/>
                <a:gd name="connsiteY19" fmla="*/ 5507 h 57943"/>
                <a:gd name="connsiteX20" fmla="*/ 47107 w 90613"/>
                <a:gd name="connsiteY20" fmla="*/ 7470 h 57943"/>
                <a:gd name="connsiteX21" fmla="*/ 54093 w 90613"/>
                <a:gd name="connsiteY21" fmla="*/ 8203 h 57943"/>
                <a:gd name="connsiteX22" fmla="*/ 57889 w 90613"/>
                <a:gd name="connsiteY22" fmla="*/ 11325 h 57943"/>
                <a:gd name="connsiteX23" fmla="*/ 60757 w 90613"/>
                <a:gd name="connsiteY23" fmla="*/ 11312 h 57943"/>
                <a:gd name="connsiteX24" fmla="*/ 64923 w 90613"/>
                <a:gd name="connsiteY24" fmla="*/ 10930 h 57943"/>
                <a:gd name="connsiteX25" fmla="*/ 67280 w 90613"/>
                <a:gd name="connsiteY25" fmla="*/ 7829 h 57943"/>
                <a:gd name="connsiteX26" fmla="*/ 70072 w 90613"/>
                <a:gd name="connsiteY26" fmla="*/ 6722 h 57943"/>
                <a:gd name="connsiteX27" fmla="*/ 74151 w 90613"/>
                <a:gd name="connsiteY27" fmla="*/ 10078 h 57943"/>
                <a:gd name="connsiteX28" fmla="*/ 83351 w 90613"/>
                <a:gd name="connsiteY28" fmla="*/ 14323 h 57943"/>
                <a:gd name="connsiteX29" fmla="*/ 83902 w 90613"/>
                <a:gd name="connsiteY29" fmla="*/ 17577 h 57943"/>
                <a:gd name="connsiteX30" fmla="*/ 90490 w 90613"/>
                <a:gd name="connsiteY30" fmla="*/ 18416 h 57943"/>
                <a:gd name="connsiteX31" fmla="*/ 88282 w 90613"/>
                <a:gd name="connsiteY31" fmla="*/ 20007 h 57943"/>
                <a:gd name="connsiteX32" fmla="*/ 89328 w 90613"/>
                <a:gd name="connsiteY32" fmla="*/ 22146 h 57943"/>
                <a:gd name="connsiteX33" fmla="*/ 85468 w 90613"/>
                <a:gd name="connsiteY33" fmla="*/ 23966 h 57943"/>
                <a:gd name="connsiteX34" fmla="*/ 80794 w 90613"/>
                <a:gd name="connsiteY34" fmla="*/ 25860 h 57943"/>
                <a:gd name="connsiteX35" fmla="*/ 80035 w 90613"/>
                <a:gd name="connsiteY35" fmla="*/ 28618 h 57943"/>
                <a:gd name="connsiteX36" fmla="*/ 74479 w 90613"/>
                <a:gd name="connsiteY36" fmla="*/ 29486 h 57943"/>
                <a:gd name="connsiteX37" fmla="*/ 70988 w 90613"/>
                <a:gd name="connsiteY37" fmla="*/ 30858 h 57943"/>
                <a:gd name="connsiteX38" fmla="*/ 68448 w 90613"/>
                <a:gd name="connsiteY38" fmla="*/ 28208 h 57943"/>
                <a:gd name="connsiteX39" fmla="*/ 64239 w 90613"/>
                <a:gd name="connsiteY39" fmla="*/ 29864 h 57943"/>
                <a:gd name="connsiteX40" fmla="*/ 62675 w 90613"/>
                <a:gd name="connsiteY40" fmla="*/ 32049 h 57943"/>
                <a:gd name="connsiteX41" fmla="*/ 63764 w 90613"/>
                <a:gd name="connsiteY41" fmla="*/ 33740 h 57943"/>
                <a:gd name="connsiteX42" fmla="*/ 58989 w 90613"/>
                <a:gd name="connsiteY42" fmla="*/ 37602 h 57943"/>
                <a:gd name="connsiteX43" fmla="*/ 66273 w 90613"/>
                <a:gd name="connsiteY43" fmla="*/ 38569 h 57943"/>
                <a:gd name="connsiteX44" fmla="*/ 64874 w 90613"/>
                <a:gd name="connsiteY44" fmla="*/ 42867 h 57943"/>
                <a:gd name="connsiteX45" fmla="*/ 62161 w 90613"/>
                <a:gd name="connsiteY45" fmla="*/ 42846 h 57943"/>
                <a:gd name="connsiteX46" fmla="*/ 59837 w 90613"/>
                <a:gd name="connsiteY46" fmla="*/ 45083 h 57943"/>
                <a:gd name="connsiteX47" fmla="*/ 60009 w 90613"/>
                <a:gd name="connsiteY47" fmla="*/ 46867 h 57943"/>
                <a:gd name="connsiteX48" fmla="*/ 60389 w 90613"/>
                <a:gd name="connsiteY48" fmla="*/ 49098 h 57943"/>
                <a:gd name="connsiteX49" fmla="*/ 59301 w 90613"/>
                <a:gd name="connsiteY49" fmla="*/ 51874 h 57943"/>
                <a:gd name="connsiteX50" fmla="*/ 57461 w 90613"/>
                <a:gd name="connsiteY50" fmla="*/ 54668 h 57943"/>
                <a:gd name="connsiteX51" fmla="*/ 51250 w 90613"/>
                <a:gd name="connsiteY51" fmla="*/ 54756 h 57943"/>
                <a:gd name="connsiteX52" fmla="*/ 47193 w 90613"/>
                <a:gd name="connsiteY52" fmla="*/ 56920 h 57943"/>
                <a:gd name="connsiteX53" fmla="*/ 33536 w 90613"/>
                <a:gd name="connsiteY53" fmla="*/ 36162 h 57943"/>
                <a:gd name="connsiteX54" fmla="*/ 34192 w 90613"/>
                <a:gd name="connsiteY54" fmla="*/ 37700 h 57943"/>
                <a:gd name="connsiteX55" fmla="*/ 33160 w 90613"/>
                <a:gd name="connsiteY55" fmla="*/ 38145 h 57943"/>
                <a:gd name="connsiteX56" fmla="*/ 31213 w 90613"/>
                <a:gd name="connsiteY56" fmla="*/ 36161 h 57943"/>
                <a:gd name="connsiteX57" fmla="*/ 28526 w 90613"/>
                <a:gd name="connsiteY57" fmla="*/ 34046 h 57943"/>
                <a:gd name="connsiteX58" fmla="*/ 7827 w 90613"/>
                <a:gd name="connsiteY58" fmla="*/ 48440 h 57943"/>
                <a:gd name="connsiteX59" fmla="*/ 4568 w 90613"/>
                <a:gd name="connsiteY59" fmla="*/ 50731 h 57943"/>
                <a:gd name="connsiteX60" fmla="*/ 1038 w 90613"/>
                <a:gd name="connsiteY60" fmla="*/ 47559 h 57943"/>
                <a:gd name="connsiteX0" fmla="*/ 1038 w 90613"/>
                <a:gd name="connsiteY0" fmla="*/ 47559 h 57154"/>
                <a:gd name="connsiteX1" fmla="*/ 5125 w 90613"/>
                <a:gd name="connsiteY1" fmla="*/ 46993 h 57154"/>
                <a:gd name="connsiteX2" fmla="*/ 6504 w 90613"/>
                <a:gd name="connsiteY2" fmla="*/ 43259 h 57154"/>
                <a:gd name="connsiteX3" fmla="*/ 8300 w 90613"/>
                <a:gd name="connsiteY3" fmla="*/ 37962 h 57154"/>
                <a:gd name="connsiteX4" fmla="*/ 14114 w 90613"/>
                <a:gd name="connsiteY4" fmla="*/ 33920 h 57154"/>
                <a:gd name="connsiteX5" fmla="*/ 16614 w 90613"/>
                <a:gd name="connsiteY5" fmla="*/ 26814 h 57154"/>
                <a:gd name="connsiteX6" fmla="*/ 17315 w 90613"/>
                <a:gd name="connsiteY6" fmla="*/ 23320 h 57154"/>
                <a:gd name="connsiteX7" fmla="*/ 22317 w 90613"/>
                <a:gd name="connsiteY7" fmla="*/ 19047 h 57154"/>
                <a:gd name="connsiteX8" fmla="*/ 24386 w 90613"/>
                <a:gd name="connsiteY8" fmla="*/ 16380 h 57154"/>
                <a:gd name="connsiteX9" fmla="*/ 24302 w 90613"/>
                <a:gd name="connsiteY9" fmla="*/ 12760 h 57154"/>
                <a:gd name="connsiteX10" fmla="*/ 21931 w 90613"/>
                <a:gd name="connsiteY10" fmla="*/ 8931 h 57154"/>
                <a:gd name="connsiteX11" fmla="*/ 27380 w 90613"/>
                <a:gd name="connsiteY11" fmla="*/ 961 h 57154"/>
                <a:gd name="connsiteX12" fmla="*/ 32191 w 90613"/>
                <a:gd name="connsiteY12" fmla="*/ 4586 h 57154"/>
                <a:gd name="connsiteX13" fmla="*/ 36371 w 90613"/>
                <a:gd name="connsiteY13" fmla="*/ 5875 h 57154"/>
                <a:gd name="connsiteX14" fmla="*/ 38939 w 90613"/>
                <a:gd name="connsiteY14" fmla="*/ 2560 h 57154"/>
                <a:gd name="connsiteX15" fmla="*/ 41837 w 90613"/>
                <a:gd name="connsiteY15" fmla="*/ 4380 h 57154"/>
                <a:gd name="connsiteX16" fmla="*/ 44124 w 90613"/>
                <a:gd name="connsiteY16" fmla="*/ 88 h 57154"/>
                <a:gd name="connsiteX17" fmla="*/ 49904 w 90613"/>
                <a:gd name="connsiteY17" fmla="*/ 1604 h 57154"/>
                <a:gd name="connsiteX18" fmla="*/ 51186 w 90613"/>
                <a:gd name="connsiteY18" fmla="*/ 2950 h 57154"/>
                <a:gd name="connsiteX19" fmla="*/ 46622 w 90613"/>
                <a:gd name="connsiteY19" fmla="*/ 5507 h 57154"/>
                <a:gd name="connsiteX20" fmla="*/ 47107 w 90613"/>
                <a:gd name="connsiteY20" fmla="*/ 7470 h 57154"/>
                <a:gd name="connsiteX21" fmla="*/ 54093 w 90613"/>
                <a:gd name="connsiteY21" fmla="*/ 8203 h 57154"/>
                <a:gd name="connsiteX22" fmla="*/ 57889 w 90613"/>
                <a:gd name="connsiteY22" fmla="*/ 11325 h 57154"/>
                <a:gd name="connsiteX23" fmla="*/ 60757 w 90613"/>
                <a:gd name="connsiteY23" fmla="*/ 11312 h 57154"/>
                <a:gd name="connsiteX24" fmla="*/ 64923 w 90613"/>
                <a:gd name="connsiteY24" fmla="*/ 10930 h 57154"/>
                <a:gd name="connsiteX25" fmla="*/ 67280 w 90613"/>
                <a:gd name="connsiteY25" fmla="*/ 7829 h 57154"/>
                <a:gd name="connsiteX26" fmla="*/ 70072 w 90613"/>
                <a:gd name="connsiteY26" fmla="*/ 6722 h 57154"/>
                <a:gd name="connsiteX27" fmla="*/ 74151 w 90613"/>
                <a:gd name="connsiteY27" fmla="*/ 10078 h 57154"/>
                <a:gd name="connsiteX28" fmla="*/ 83351 w 90613"/>
                <a:gd name="connsiteY28" fmla="*/ 14323 h 57154"/>
                <a:gd name="connsiteX29" fmla="*/ 83902 w 90613"/>
                <a:gd name="connsiteY29" fmla="*/ 17577 h 57154"/>
                <a:gd name="connsiteX30" fmla="*/ 90490 w 90613"/>
                <a:gd name="connsiteY30" fmla="*/ 18416 h 57154"/>
                <a:gd name="connsiteX31" fmla="*/ 88282 w 90613"/>
                <a:gd name="connsiteY31" fmla="*/ 20007 h 57154"/>
                <a:gd name="connsiteX32" fmla="*/ 89328 w 90613"/>
                <a:gd name="connsiteY32" fmla="*/ 22146 h 57154"/>
                <a:gd name="connsiteX33" fmla="*/ 85468 w 90613"/>
                <a:gd name="connsiteY33" fmla="*/ 23966 h 57154"/>
                <a:gd name="connsiteX34" fmla="*/ 80794 w 90613"/>
                <a:gd name="connsiteY34" fmla="*/ 25860 h 57154"/>
                <a:gd name="connsiteX35" fmla="*/ 80035 w 90613"/>
                <a:gd name="connsiteY35" fmla="*/ 28618 h 57154"/>
                <a:gd name="connsiteX36" fmla="*/ 74479 w 90613"/>
                <a:gd name="connsiteY36" fmla="*/ 29486 h 57154"/>
                <a:gd name="connsiteX37" fmla="*/ 70988 w 90613"/>
                <a:gd name="connsiteY37" fmla="*/ 30858 h 57154"/>
                <a:gd name="connsiteX38" fmla="*/ 68448 w 90613"/>
                <a:gd name="connsiteY38" fmla="*/ 28208 h 57154"/>
                <a:gd name="connsiteX39" fmla="*/ 64239 w 90613"/>
                <a:gd name="connsiteY39" fmla="*/ 29864 h 57154"/>
                <a:gd name="connsiteX40" fmla="*/ 62675 w 90613"/>
                <a:gd name="connsiteY40" fmla="*/ 32049 h 57154"/>
                <a:gd name="connsiteX41" fmla="*/ 63764 w 90613"/>
                <a:gd name="connsiteY41" fmla="*/ 33740 h 57154"/>
                <a:gd name="connsiteX42" fmla="*/ 58989 w 90613"/>
                <a:gd name="connsiteY42" fmla="*/ 37602 h 57154"/>
                <a:gd name="connsiteX43" fmla="*/ 66273 w 90613"/>
                <a:gd name="connsiteY43" fmla="*/ 38569 h 57154"/>
                <a:gd name="connsiteX44" fmla="*/ 64874 w 90613"/>
                <a:gd name="connsiteY44" fmla="*/ 42867 h 57154"/>
                <a:gd name="connsiteX45" fmla="*/ 62161 w 90613"/>
                <a:gd name="connsiteY45" fmla="*/ 42846 h 57154"/>
                <a:gd name="connsiteX46" fmla="*/ 59837 w 90613"/>
                <a:gd name="connsiteY46" fmla="*/ 45083 h 57154"/>
                <a:gd name="connsiteX47" fmla="*/ 60009 w 90613"/>
                <a:gd name="connsiteY47" fmla="*/ 46867 h 57154"/>
                <a:gd name="connsiteX48" fmla="*/ 60389 w 90613"/>
                <a:gd name="connsiteY48" fmla="*/ 49098 h 57154"/>
                <a:gd name="connsiteX49" fmla="*/ 59301 w 90613"/>
                <a:gd name="connsiteY49" fmla="*/ 51874 h 57154"/>
                <a:gd name="connsiteX50" fmla="*/ 57461 w 90613"/>
                <a:gd name="connsiteY50" fmla="*/ 54668 h 57154"/>
                <a:gd name="connsiteX51" fmla="*/ 51250 w 90613"/>
                <a:gd name="connsiteY51" fmla="*/ 54756 h 57154"/>
                <a:gd name="connsiteX52" fmla="*/ 47193 w 90613"/>
                <a:gd name="connsiteY52" fmla="*/ 56920 h 57154"/>
                <a:gd name="connsiteX53" fmla="*/ 42259 w 90613"/>
                <a:gd name="connsiteY53" fmla="*/ 54924 h 57154"/>
                <a:gd name="connsiteX54" fmla="*/ 34192 w 90613"/>
                <a:gd name="connsiteY54" fmla="*/ 37700 h 57154"/>
                <a:gd name="connsiteX55" fmla="*/ 33160 w 90613"/>
                <a:gd name="connsiteY55" fmla="*/ 38145 h 57154"/>
                <a:gd name="connsiteX56" fmla="*/ 31213 w 90613"/>
                <a:gd name="connsiteY56" fmla="*/ 36161 h 57154"/>
                <a:gd name="connsiteX57" fmla="*/ 28526 w 90613"/>
                <a:gd name="connsiteY57" fmla="*/ 34046 h 57154"/>
                <a:gd name="connsiteX58" fmla="*/ 7827 w 90613"/>
                <a:gd name="connsiteY58" fmla="*/ 48440 h 57154"/>
                <a:gd name="connsiteX59" fmla="*/ 4568 w 90613"/>
                <a:gd name="connsiteY59" fmla="*/ 50731 h 57154"/>
                <a:gd name="connsiteX60" fmla="*/ 1038 w 90613"/>
                <a:gd name="connsiteY60" fmla="*/ 47559 h 57154"/>
                <a:gd name="connsiteX0" fmla="*/ 1038 w 90613"/>
                <a:gd name="connsiteY0" fmla="*/ 47559 h 57469"/>
                <a:gd name="connsiteX1" fmla="*/ 5125 w 90613"/>
                <a:gd name="connsiteY1" fmla="*/ 46993 h 57469"/>
                <a:gd name="connsiteX2" fmla="*/ 6504 w 90613"/>
                <a:gd name="connsiteY2" fmla="*/ 43259 h 57469"/>
                <a:gd name="connsiteX3" fmla="*/ 8300 w 90613"/>
                <a:gd name="connsiteY3" fmla="*/ 37962 h 57469"/>
                <a:gd name="connsiteX4" fmla="*/ 14114 w 90613"/>
                <a:gd name="connsiteY4" fmla="*/ 33920 h 57469"/>
                <a:gd name="connsiteX5" fmla="*/ 16614 w 90613"/>
                <a:gd name="connsiteY5" fmla="*/ 26814 h 57469"/>
                <a:gd name="connsiteX6" fmla="*/ 17315 w 90613"/>
                <a:gd name="connsiteY6" fmla="*/ 23320 h 57469"/>
                <a:gd name="connsiteX7" fmla="*/ 22317 w 90613"/>
                <a:gd name="connsiteY7" fmla="*/ 19047 h 57469"/>
                <a:gd name="connsiteX8" fmla="*/ 24386 w 90613"/>
                <a:gd name="connsiteY8" fmla="*/ 16380 h 57469"/>
                <a:gd name="connsiteX9" fmla="*/ 24302 w 90613"/>
                <a:gd name="connsiteY9" fmla="*/ 12760 h 57469"/>
                <a:gd name="connsiteX10" fmla="*/ 21931 w 90613"/>
                <a:gd name="connsiteY10" fmla="*/ 8931 h 57469"/>
                <a:gd name="connsiteX11" fmla="*/ 27380 w 90613"/>
                <a:gd name="connsiteY11" fmla="*/ 961 h 57469"/>
                <a:gd name="connsiteX12" fmla="*/ 32191 w 90613"/>
                <a:gd name="connsiteY12" fmla="*/ 4586 h 57469"/>
                <a:gd name="connsiteX13" fmla="*/ 36371 w 90613"/>
                <a:gd name="connsiteY13" fmla="*/ 5875 h 57469"/>
                <a:gd name="connsiteX14" fmla="*/ 38939 w 90613"/>
                <a:gd name="connsiteY14" fmla="*/ 2560 h 57469"/>
                <a:gd name="connsiteX15" fmla="*/ 41837 w 90613"/>
                <a:gd name="connsiteY15" fmla="*/ 4380 h 57469"/>
                <a:gd name="connsiteX16" fmla="*/ 44124 w 90613"/>
                <a:gd name="connsiteY16" fmla="*/ 88 h 57469"/>
                <a:gd name="connsiteX17" fmla="*/ 49904 w 90613"/>
                <a:gd name="connsiteY17" fmla="*/ 1604 h 57469"/>
                <a:gd name="connsiteX18" fmla="*/ 51186 w 90613"/>
                <a:gd name="connsiteY18" fmla="*/ 2950 h 57469"/>
                <a:gd name="connsiteX19" fmla="*/ 46622 w 90613"/>
                <a:gd name="connsiteY19" fmla="*/ 5507 h 57469"/>
                <a:gd name="connsiteX20" fmla="*/ 47107 w 90613"/>
                <a:gd name="connsiteY20" fmla="*/ 7470 h 57469"/>
                <a:gd name="connsiteX21" fmla="*/ 54093 w 90613"/>
                <a:gd name="connsiteY21" fmla="*/ 8203 h 57469"/>
                <a:gd name="connsiteX22" fmla="*/ 57889 w 90613"/>
                <a:gd name="connsiteY22" fmla="*/ 11325 h 57469"/>
                <a:gd name="connsiteX23" fmla="*/ 60757 w 90613"/>
                <a:gd name="connsiteY23" fmla="*/ 11312 h 57469"/>
                <a:gd name="connsiteX24" fmla="*/ 64923 w 90613"/>
                <a:gd name="connsiteY24" fmla="*/ 10930 h 57469"/>
                <a:gd name="connsiteX25" fmla="*/ 67280 w 90613"/>
                <a:gd name="connsiteY25" fmla="*/ 7829 h 57469"/>
                <a:gd name="connsiteX26" fmla="*/ 70072 w 90613"/>
                <a:gd name="connsiteY26" fmla="*/ 6722 h 57469"/>
                <a:gd name="connsiteX27" fmla="*/ 74151 w 90613"/>
                <a:gd name="connsiteY27" fmla="*/ 10078 h 57469"/>
                <a:gd name="connsiteX28" fmla="*/ 83351 w 90613"/>
                <a:gd name="connsiteY28" fmla="*/ 14323 h 57469"/>
                <a:gd name="connsiteX29" fmla="*/ 83902 w 90613"/>
                <a:gd name="connsiteY29" fmla="*/ 17577 h 57469"/>
                <a:gd name="connsiteX30" fmla="*/ 90490 w 90613"/>
                <a:gd name="connsiteY30" fmla="*/ 18416 h 57469"/>
                <a:gd name="connsiteX31" fmla="*/ 88282 w 90613"/>
                <a:gd name="connsiteY31" fmla="*/ 20007 h 57469"/>
                <a:gd name="connsiteX32" fmla="*/ 89328 w 90613"/>
                <a:gd name="connsiteY32" fmla="*/ 22146 h 57469"/>
                <a:gd name="connsiteX33" fmla="*/ 85468 w 90613"/>
                <a:gd name="connsiteY33" fmla="*/ 23966 h 57469"/>
                <a:gd name="connsiteX34" fmla="*/ 80794 w 90613"/>
                <a:gd name="connsiteY34" fmla="*/ 25860 h 57469"/>
                <a:gd name="connsiteX35" fmla="*/ 80035 w 90613"/>
                <a:gd name="connsiteY35" fmla="*/ 28618 h 57469"/>
                <a:gd name="connsiteX36" fmla="*/ 74479 w 90613"/>
                <a:gd name="connsiteY36" fmla="*/ 29486 h 57469"/>
                <a:gd name="connsiteX37" fmla="*/ 70988 w 90613"/>
                <a:gd name="connsiteY37" fmla="*/ 30858 h 57469"/>
                <a:gd name="connsiteX38" fmla="*/ 68448 w 90613"/>
                <a:gd name="connsiteY38" fmla="*/ 28208 h 57469"/>
                <a:gd name="connsiteX39" fmla="*/ 64239 w 90613"/>
                <a:gd name="connsiteY39" fmla="*/ 29864 h 57469"/>
                <a:gd name="connsiteX40" fmla="*/ 62675 w 90613"/>
                <a:gd name="connsiteY40" fmla="*/ 32049 h 57469"/>
                <a:gd name="connsiteX41" fmla="*/ 63764 w 90613"/>
                <a:gd name="connsiteY41" fmla="*/ 33740 h 57469"/>
                <a:gd name="connsiteX42" fmla="*/ 58989 w 90613"/>
                <a:gd name="connsiteY42" fmla="*/ 37602 h 57469"/>
                <a:gd name="connsiteX43" fmla="*/ 66273 w 90613"/>
                <a:gd name="connsiteY43" fmla="*/ 38569 h 57469"/>
                <a:gd name="connsiteX44" fmla="*/ 64874 w 90613"/>
                <a:gd name="connsiteY44" fmla="*/ 42867 h 57469"/>
                <a:gd name="connsiteX45" fmla="*/ 62161 w 90613"/>
                <a:gd name="connsiteY45" fmla="*/ 42846 h 57469"/>
                <a:gd name="connsiteX46" fmla="*/ 59837 w 90613"/>
                <a:gd name="connsiteY46" fmla="*/ 45083 h 57469"/>
                <a:gd name="connsiteX47" fmla="*/ 60009 w 90613"/>
                <a:gd name="connsiteY47" fmla="*/ 46867 h 57469"/>
                <a:gd name="connsiteX48" fmla="*/ 60389 w 90613"/>
                <a:gd name="connsiteY48" fmla="*/ 49098 h 57469"/>
                <a:gd name="connsiteX49" fmla="*/ 59301 w 90613"/>
                <a:gd name="connsiteY49" fmla="*/ 51874 h 57469"/>
                <a:gd name="connsiteX50" fmla="*/ 57461 w 90613"/>
                <a:gd name="connsiteY50" fmla="*/ 54668 h 57469"/>
                <a:gd name="connsiteX51" fmla="*/ 51250 w 90613"/>
                <a:gd name="connsiteY51" fmla="*/ 54756 h 57469"/>
                <a:gd name="connsiteX52" fmla="*/ 48773 w 90613"/>
                <a:gd name="connsiteY52" fmla="*/ 57361 h 57469"/>
                <a:gd name="connsiteX53" fmla="*/ 42259 w 90613"/>
                <a:gd name="connsiteY53" fmla="*/ 54924 h 57469"/>
                <a:gd name="connsiteX54" fmla="*/ 34192 w 90613"/>
                <a:gd name="connsiteY54" fmla="*/ 37700 h 57469"/>
                <a:gd name="connsiteX55" fmla="*/ 33160 w 90613"/>
                <a:gd name="connsiteY55" fmla="*/ 38145 h 57469"/>
                <a:gd name="connsiteX56" fmla="*/ 31213 w 90613"/>
                <a:gd name="connsiteY56" fmla="*/ 36161 h 57469"/>
                <a:gd name="connsiteX57" fmla="*/ 28526 w 90613"/>
                <a:gd name="connsiteY57" fmla="*/ 34046 h 57469"/>
                <a:gd name="connsiteX58" fmla="*/ 7827 w 90613"/>
                <a:gd name="connsiteY58" fmla="*/ 48440 h 57469"/>
                <a:gd name="connsiteX59" fmla="*/ 4568 w 90613"/>
                <a:gd name="connsiteY59" fmla="*/ 50731 h 57469"/>
                <a:gd name="connsiteX60" fmla="*/ 1038 w 90613"/>
                <a:gd name="connsiteY60" fmla="*/ 47559 h 57469"/>
                <a:gd name="connsiteX0" fmla="*/ 1038 w 90613"/>
                <a:gd name="connsiteY0" fmla="*/ 47559 h 57958"/>
                <a:gd name="connsiteX1" fmla="*/ 5125 w 90613"/>
                <a:gd name="connsiteY1" fmla="*/ 46993 h 57958"/>
                <a:gd name="connsiteX2" fmla="*/ 6504 w 90613"/>
                <a:gd name="connsiteY2" fmla="*/ 43259 h 57958"/>
                <a:gd name="connsiteX3" fmla="*/ 8300 w 90613"/>
                <a:gd name="connsiteY3" fmla="*/ 37962 h 57958"/>
                <a:gd name="connsiteX4" fmla="*/ 14114 w 90613"/>
                <a:gd name="connsiteY4" fmla="*/ 33920 h 57958"/>
                <a:gd name="connsiteX5" fmla="*/ 16614 w 90613"/>
                <a:gd name="connsiteY5" fmla="*/ 26814 h 57958"/>
                <a:gd name="connsiteX6" fmla="*/ 17315 w 90613"/>
                <a:gd name="connsiteY6" fmla="*/ 23320 h 57958"/>
                <a:gd name="connsiteX7" fmla="*/ 22317 w 90613"/>
                <a:gd name="connsiteY7" fmla="*/ 19047 h 57958"/>
                <a:gd name="connsiteX8" fmla="*/ 24386 w 90613"/>
                <a:gd name="connsiteY8" fmla="*/ 16380 h 57958"/>
                <a:gd name="connsiteX9" fmla="*/ 24302 w 90613"/>
                <a:gd name="connsiteY9" fmla="*/ 12760 h 57958"/>
                <a:gd name="connsiteX10" fmla="*/ 21931 w 90613"/>
                <a:gd name="connsiteY10" fmla="*/ 8931 h 57958"/>
                <a:gd name="connsiteX11" fmla="*/ 27380 w 90613"/>
                <a:gd name="connsiteY11" fmla="*/ 961 h 57958"/>
                <a:gd name="connsiteX12" fmla="*/ 32191 w 90613"/>
                <a:gd name="connsiteY12" fmla="*/ 4586 h 57958"/>
                <a:gd name="connsiteX13" fmla="*/ 36371 w 90613"/>
                <a:gd name="connsiteY13" fmla="*/ 5875 h 57958"/>
                <a:gd name="connsiteX14" fmla="*/ 38939 w 90613"/>
                <a:gd name="connsiteY14" fmla="*/ 2560 h 57958"/>
                <a:gd name="connsiteX15" fmla="*/ 41837 w 90613"/>
                <a:gd name="connsiteY15" fmla="*/ 4380 h 57958"/>
                <a:gd name="connsiteX16" fmla="*/ 44124 w 90613"/>
                <a:gd name="connsiteY16" fmla="*/ 88 h 57958"/>
                <a:gd name="connsiteX17" fmla="*/ 49904 w 90613"/>
                <a:gd name="connsiteY17" fmla="*/ 1604 h 57958"/>
                <a:gd name="connsiteX18" fmla="*/ 51186 w 90613"/>
                <a:gd name="connsiteY18" fmla="*/ 2950 h 57958"/>
                <a:gd name="connsiteX19" fmla="*/ 46622 w 90613"/>
                <a:gd name="connsiteY19" fmla="*/ 5507 h 57958"/>
                <a:gd name="connsiteX20" fmla="*/ 47107 w 90613"/>
                <a:gd name="connsiteY20" fmla="*/ 7470 h 57958"/>
                <a:gd name="connsiteX21" fmla="*/ 54093 w 90613"/>
                <a:gd name="connsiteY21" fmla="*/ 8203 h 57958"/>
                <a:gd name="connsiteX22" fmla="*/ 57889 w 90613"/>
                <a:gd name="connsiteY22" fmla="*/ 11325 h 57958"/>
                <a:gd name="connsiteX23" fmla="*/ 60757 w 90613"/>
                <a:gd name="connsiteY23" fmla="*/ 11312 h 57958"/>
                <a:gd name="connsiteX24" fmla="*/ 64923 w 90613"/>
                <a:gd name="connsiteY24" fmla="*/ 10930 h 57958"/>
                <a:gd name="connsiteX25" fmla="*/ 67280 w 90613"/>
                <a:gd name="connsiteY25" fmla="*/ 7829 h 57958"/>
                <a:gd name="connsiteX26" fmla="*/ 70072 w 90613"/>
                <a:gd name="connsiteY26" fmla="*/ 6722 h 57958"/>
                <a:gd name="connsiteX27" fmla="*/ 74151 w 90613"/>
                <a:gd name="connsiteY27" fmla="*/ 10078 h 57958"/>
                <a:gd name="connsiteX28" fmla="*/ 83351 w 90613"/>
                <a:gd name="connsiteY28" fmla="*/ 14323 h 57958"/>
                <a:gd name="connsiteX29" fmla="*/ 83902 w 90613"/>
                <a:gd name="connsiteY29" fmla="*/ 17577 h 57958"/>
                <a:gd name="connsiteX30" fmla="*/ 90490 w 90613"/>
                <a:gd name="connsiteY30" fmla="*/ 18416 h 57958"/>
                <a:gd name="connsiteX31" fmla="*/ 88282 w 90613"/>
                <a:gd name="connsiteY31" fmla="*/ 20007 h 57958"/>
                <a:gd name="connsiteX32" fmla="*/ 89328 w 90613"/>
                <a:gd name="connsiteY32" fmla="*/ 22146 h 57958"/>
                <a:gd name="connsiteX33" fmla="*/ 85468 w 90613"/>
                <a:gd name="connsiteY33" fmla="*/ 23966 h 57958"/>
                <a:gd name="connsiteX34" fmla="*/ 80794 w 90613"/>
                <a:gd name="connsiteY34" fmla="*/ 25860 h 57958"/>
                <a:gd name="connsiteX35" fmla="*/ 80035 w 90613"/>
                <a:gd name="connsiteY35" fmla="*/ 28618 h 57958"/>
                <a:gd name="connsiteX36" fmla="*/ 74479 w 90613"/>
                <a:gd name="connsiteY36" fmla="*/ 29486 h 57958"/>
                <a:gd name="connsiteX37" fmla="*/ 70988 w 90613"/>
                <a:gd name="connsiteY37" fmla="*/ 30858 h 57958"/>
                <a:gd name="connsiteX38" fmla="*/ 68448 w 90613"/>
                <a:gd name="connsiteY38" fmla="*/ 28208 h 57958"/>
                <a:gd name="connsiteX39" fmla="*/ 64239 w 90613"/>
                <a:gd name="connsiteY39" fmla="*/ 29864 h 57958"/>
                <a:gd name="connsiteX40" fmla="*/ 62675 w 90613"/>
                <a:gd name="connsiteY40" fmla="*/ 32049 h 57958"/>
                <a:gd name="connsiteX41" fmla="*/ 63764 w 90613"/>
                <a:gd name="connsiteY41" fmla="*/ 33740 h 57958"/>
                <a:gd name="connsiteX42" fmla="*/ 58989 w 90613"/>
                <a:gd name="connsiteY42" fmla="*/ 37602 h 57958"/>
                <a:gd name="connsiteX43" fmla="*/ 66273 w 90613"/>
                <a:gd name="connsiteY43" fmla="*/ 38569 h 57958"/>
                <a:gd name="connsiteX44" fmla="*/ 64874 w 90613"/>
                <a:gd name="connsiteY44" fmla="*/ 42867 h 57958"/>
                <a:gd name="connsiteX45" fmla="*/ 62161 w 90613"/>
                <a:gd name="connsiteY45" fmla="*/ 42846 h 57958"/>
                <a:gd name="connsiteX46" fmla="*/ 59837 w 90613"/>
                <a:gd name="connsiteY46" fmla="*/ 45083 h 57958"/>
                <a:gd name="connsiteX47" fmla="*/ 60009 w 90613"/>
                <a:gd name="connsiteY47" fmla="*/ 46867 h 57958"/>
                <a:gd name="connsiteX48" fmla="*/ 60389 w 90613"/>
                <a:gd name="connsiteY48" fmla="*/ 49098 h 57958"/>
                <a:gd name="connsiteX49" fmla="*/ 59301 w 90613"/>
                <a:gd name="connsiteY49" fmla="*/ 51874 h 57958"/>
                <a:gd name="connsiteX50" fmla="*/ 57461 w 90613"/>
                <a:gd name="connsiteY50" fmla="*/ 54668 h 57958"/>
                <a:gd name="connsiteX51" fmla="*/ 51250 w 90613"/>
                <a:gd name="connsiteY51" fmla="*/ 54756 h 57958"/>
                <a:gd name="connsiteX52" fmla="*/ 48773 w 90613"/>
                <a:gd name="connsiteY52" fmla="*/ 57361 h 57958"/>
                <a:gd name="connsiteX53" fmla="*/ 42259 w 90613"/>
                <a:gd name="connsiteY53" fmla="*/ 54924 h 57958"/>
                <a:gd name="connsiteX54" fmla="*/ 36692 w 90613"/>
                <a:gd name="connsiteY54" fmla="*/ 57111 h 57958"/>
                <a:gd name="connsiteX55" fmla="*/ 33160 w 90613"/>
                <a:gd name="connsiteY55" fmla="*/ 38145 h 57958"/>
                <a:gd name="connsiteX56" fmla="*/ 31213 w 90613"/>
                <a:gd name="connsiteY56" fmla="*/ 36161 h 57958"/>
                <a:gd name="connsiteX57" fmla="*/ 28526 w 90613"/>
                <a:gd name="connsiteY57" fmla="*/ 34046 h 57958"/>
                <a:gd name="connsiteX58" fmla="*/ 7827 w 90613"/>
                <a:gd name="connsiteY58" fmla="*/ 48440 h 57958"/>
                <a:gd name="connsiteX59" fmla="*/ 4568 w 90613"/>
                <a:gd name="connsiteY59" fmla="*/ 50731 h 57958"/>
                <a:gd name="connsiteX60" fmla="*/ 1038 w 90613"/>
                <a:gd name="connsiteY60" fmla="*/ 47559 h 57958"/>
                <a:gd name="connsiteX0" fmla="*/ 1038 w 90613"/>
                <a:gd name="connsiteY0" fmla="*/ 47559 h 57361"/>
                <a:gd name="connsiteX1" fmla="*/ 5125 w 90613"/>
                <a:gd name="connsiteY1" fmla="*/ 46993 h 57361"/>
                <a:gd name="connsiteX2" fmla="*/ 6504 w 90613"/>
                <a:gd name="connsiteY2" fmla="*/ 43259 h 57361"/>
                <a:gd name="connsiteX3" fmla="*/ 8300 w 90613"/>
                <a:gd name="connsiteY3" fmla="*/ 37962 h 57361"/>
                <a:gd name="connsiteX4" fmla="*/ 14114 w 90613"/>
                <a:gd name="connsiteY4" fmla="*/ 33920 h 57361"/>
                <a:gd name="connsiteX5" fmla="*/ 16614 w 90613"/>
                <a:gd name="connsiteY5" fmla="*/ 26814 h 57361"/>
                <a:gd name="connsiteX6" fmla="*/ 17315 w 90613"/>
                <a:gd name="connsiteY6" fmla="*/ 23320 h 57361"/>
                <a:gd name="connsiteX7" fmla="*/ 22317 w 90613"/>
                <a:gd name="connsiteY7" fmla="*/ 19047 h 57361"/>
                <a:gd name="connsiteX8" fmla="*/ 24386 w 90613"/>
                <a:gd name="connsiteY8" fmla="*/ 16380 h 57361"/>
                <a:gd name="connsiteX9" fmla="*/ 24302 w 90613"/>
                <a:gd name="connsiteY9" fmla="*/ 12760 h 57361"/>
                <a:gd name="connsiteX10" fmla="*/ 21931 w 90613"/>
                <a:gd name="connsiteY10" fmla="*/ 8931 h 57361"/>
                <a:gd name="connsiteX11" fmla="*/ 27380 w 90613"/>
                <a:gd name="connsiteY11" fmla="*/ 961 h 57361"/>
                <a:gd name="connsiteX12" fmla="*/ 32191 w 90613"/>
                <a:gd name="connsiteY12" fmla="*/ 4586 h 57361"/>
                <a:gd name="connsiteX13" fmla="*/ 36371 w 90613"/>
                <a:gd name="connsiteY13" fmla="*/ 5875 h 57361"/>
                <a:gd name="connsiteX14" fmla="*/ 38939 w 90613"/>
                <a:gd name="connsiteY14" fmla="*/ 2560 h 57361"/>
                <a:gd name="connsiteX15" fmla="*/ 41837 w 90613"/>
                <a:gd name="connsiteY15" fmla="*/ 4380 h 57361"/>
                <a:gd name="connsiteX16" fmla="*/ 44124 w 90613"/>
                <a:gd name="connsiteY16" fmla="*/ 88 h 57361"/>
                <a:gd name="connsiteX17" fmla="*/ 49904 w 90613"/>
                <a:gd name="connsiteY17" fmla="*/ 1604 h 57361"/>
                <a:gd name="connsiteX18" fmla="*/ 51186 w 90613"/>
                <a:gd name="connsiteY18" fmla="*/ 2950 h 57361"/>
                <a:gd name="connsiteX19" fmla="*/ 46622 w 90613"/>
                <a:gd name="connsiteY19" fmla="*/ 5507 h 57361"/>
                <a:gd name="connsiteX20" fmla="*/ 47107 w 90613"/>
                <a:gd name="connsiteY20" fmla="*/ 7470 h 57361"/>
                <a:gd name="connsiteX21" fmla="*/ 54093 w 90613"/>
                <a:gd name="connsiteY21" fmla="*/ 8203 h 57361"/>
                <a:gd name="connsiteX22" fmla="*/ 57889 w 90613"/>
                <a:gd name="connsiteY22" fmla="*/ 11325 h 57361"/>
                <a:gd name="connsiteX23" fmla="*/ 60757 w 90613"/>
                <a:gd name="connsiteY23" fmla="*/ 11312 h 57361"/>
                <a:gd name="connsiteX24" fmla="*/ 64923 w 90613"/>
                <a:gd name="connsiteY24" fmla="*/ 10930 h 57361"/>
                <a:gd name="connsiteX25" fmla="*/ 67280 w 90613"/>
                <a:gd name="connsiteY25" fmla="*/ 7829 h 57361"/>
                <a:gd name="connsiteX26" fmla="*/ 70072 w 90613"/>
                <a:gd name="connsiteY26" fmla="*/ 6722 h 57361"/>
                <a:gd name="connsiteX27" fmla="*/ 74151 w 90613"/>
                <a:gd name="connsiteY27" fmla="*/ 10078 h 57361"/>
                <a:gd name="connsiteX28" fmla="*/ 83351 w 90613"/>
                <a:gd name="connsiteY28" fmla="*/ 14323 h 57361"/>
                <a:gd name="connsiteX29" fmla="*/ 83902 w 90613"/>
                <a:gd name="connsiteY29" fmla="*/ 17577 h 57361"/>
                <a:gd name="connsiteX30" fmla="*/ 90490 w 90613"/>
                <a:gd name="connsiteY30" fmla="*/ 18416 h 57361"/>
                <a:gd name="connsiteX31" fmla="*/ 88282 w 90613"/>
                <a:gd name="connsiteY31" fmla="*/ 20007 h 57361"/>
                <a:gd name="connsiteX32" fmla="*/ 89328 w 90613"/>
                <a:gd name="connsiteY32" fmla="*/ 22146 h 57361"/>
                <a:gd name="connsiteX33" fmla="*/ 85468 w 90613"/>
                <a:gd name="connsiteY33" fmla="*/ 23966 h 57361"/>
                <a:gd name="connsiteX34" fmla="*/ 80794 w 90613"/>
                <a:gd name="connsiteY34" fmla="*/ 25860 h 57361"/>
                <a:gd name="connsiteX35" fmla="*/ 80035 w 90613"/>
                <a:gd name="connsiteY35" fmla="*/ 28618 h 57361"/>
                <a:gd name="connsiteX36" fmla="*/ 74479 w 90613"/>
                <a:gd name="connsiteY36" fmla="*/ 29486 h 57361"/>
                <a:gd name="connsiteX37" fmla="*/ 70988 w 90613"/>
                <a:gd name="connsiteY37" fmla="*/ 30858 h 57361"/>
                <a:gd name="connsiteX38" fmla="*/ 68448 w 90613"/>
                <a:gd name="connsiteY38" fmla="*/ 28208 h 57361"/>
                <a:gd name="connsiteX39" fmla="*/ 64239 w 90613"/>
                <a:gd name="connsiteY39" fmla="*/ 29864 h 57361"/>
                <a:gd name="connsiteX40" fmla="*/ 62675 w 90613"/>
                <a:gd name="connsiteY40" fmla="*/ 32049 h 57361"/>
                <a:gd name="connsiteX41" fmla="*/ 63764 w 90613"/>
                <a:gd name="connsiteY41" fmla="*/ 33740 h 57361"/>
                <a:gd name="connsiteX42" fmla="*/ 58989 w 90613"/>
                <a:gd name="connsiteY42" fmla="*/ 37602 h 57361"/>
                <a:gd name="connsiteX43" fmla="*/ 66273 w 90613"/>
                <a:gd name="connsiteY43" fmla="*/ 38569 h 57361"/>
                <a:gd name="connsiteX44" fmla="*/ 64874 w 90613"/>
                <a:gd name="connsiteY44" fmla="*/ 42867 h 57361"/>
                <a:gd name="connsiteX45" fmla="*/ 62161 w 90613"/>
                <a:gd name="connsiteY45" fmla="*/ 42846 h 57361"/>
                <a:gd name="connsiteX46" fmla="*/ 59837 w 90613"/>
                <a:gd name="connsiteY46" fmla="*/ 45083 h 57361"/>
                <a:gd name="connsiteX47" fmla="*/ 60009 w 90613"/>
                <a:gd name="connsiteY47" fmla="*/ 46867 h 57361"/>
                <a:gd name="connsiteX48" fmla="*/ 60389 w 90613"/>
                <a:gd name="connsiteY48" fmla="*/ 49098 h 57361"/>
                <a:gd name="connsiteX49" fmla="*/ 59301 w 90613"/>
                <a:gd name="connsiteY49" fmla="*/ 51874 h 57361"/>
                <a:gd name="connsiteX50" fmla="*/ 57461 w 90613"/>
                <a:gd name="connsiteY50" fmla="*/ 54668 h 57361"/>
                <a:gd name="connsiteX51" fmla="*/ 51250 w 90613"/>
                <a:gd name="connsiteY51" fmla="*/ 54756 h 57361"/>
                <a:gd name="connsiteX52" fmla="*/ 48773 w 90613"/>
                <a:gd name="connsiteY52" fmla="*/ 57361 h 57361"/>
                <a:gd name="connsiteX53" fmla="*/ 42259 w 90613"/>
                <a:gd name="connsiteY53" fmla="*/ 54924 h 57361"/>
                <a:gd name="connsiteX54" fmla="*/ 36692 w 90613"/>
                <a:gd name="connsiteY54" fmla="*/ 57111 h 57361"/>
                <a:gd name="connsiteX55" fmla="*/ 30857 w 90613"/>
                <a:gd name="connsiteY55" fmla="*/ 56663 h 57361"/>
                <a:gd name="connsiteX56" fmla="*/ 31213 w 90613"/>
                <a:gd name="connsiteY56" fmla="*/ 36161 h 57361"/>
                <a:gd name="connsiteX57" fmla="*/ 28526 w 90613"/>
                <a:gd name="connsiteY57" fmla="*/ 34046 h 57361"/>
                <a:gd name="connsiteX58" fmla="*/ 7827 w 90613"/>
                <a:gd name="connsiteY58" fmla="*/ 48440 h 57361"/>
                <a:gd name="connsiteX59" fmla="*/ 4568 w 90613"/>
                <a:gd name="connsiteY59" fmla="*/ 50731 h 57361"/>
                <a:gd name="connsiteX60" fmla="*/ 1038 w 90613"/>
                <a:gd name="connsiteY60" fmla="*/ 47559 h 57361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8526 w 90613"/>
                <a:gd name="connsiteY57" fmla="*/ 34046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7827 w 90613"/>
                <a:gd name="connsiteY59" fmla="*/ 48440 h 58523"/>
                <a:gd name="connsiteX60" fmla="*/ 4568 w 90613"/>
                <a:gd name="connsiteY60" fmla="*/ 50731 h 58523"/>
                <a:gd name="connsiteX61" fmla="*/ 1038 w 90613"/>
                <a:gd name="connsiteY61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7827 w 90613"/>
                <a:gd name="connsiteY60" fmla="*/ 48440 h 58523"/>
                <a:gd name="connsiteX61" fmla="*/ 4568 w 90613"/>
                <a:gd name="connsiteY61" fmla="*/ 50731 h 58523"/>
                <a:gd name="connsiteX62" fmla="*/ 1038 w 90613"/>
                <a:gd name="connsiteY62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2333 w 90613"/>
                <a:gd name="connsiteY43" fmla="*/ 38564 h 58523"/>
                <a:gd name="connsiteX44" fmla="*/ 66273 w 90613"/>
                <a:gd name="connsiteY44" fmla="*/ 38569 h 58523"/>
                <a:gd name="connsiteX45" fmla="*/ 64874 w 90613"/>
                <a:gd name="connsiteY45" fmla="*/ 42867 h 58523"/>
                <a:gd name="connsiteX46" fmla="*/ 62161 w 90613"/>
                <a:gd name="connsiteY46" fmla="*/ 42846 h 58523"/>
                <a:gd name="connsiteX47" fmla="*/ 59837 w 90613"/>
                <a:gd name="connsiteY47" fmla="*/ 45083 h 58523"/>
                <a:gd name="connsiteX48" fmla="*/ 60009 w 90613"/>
                <a:gd name="connsiteY48" fmla="*/ 46867 h 58523"/>
                <a:gd name="connsiteX49" fmla="*/ 60389 w 90613"/>
                <a:gd name="connsiteY49" fmla="*/ 49098 h 58523"/>
                <a:gd name="connsiteX50" fmla="*/ 59301 w 90613"/>
                <a:gd name="connsiteY50" fmla="*/ 51874 h 58523"/>
                <a:gd name="connsiteX51" fmla="*/ 57461 w 90613"/>
                <a:gd name="connsiteY51" fmla="*/ 54668 h 58523"/>
                <a:gd name="connsiteX52" fmla="*/ 51250 w 90613"/>
                <a:gd name="connsiteY52" fmla="*/ 54756 h 58523"/>
                <a:gd name="connsiteX53" fmla="*/ 48773 w 90613"/>
                <a:gd name="connsiteY53" fmla="*/ 57361 h 58523"/>
                <a:gd name="connsiteX54" fmla="*/ 42259 w 90613"/>
                <a:gd name="connsiteY54" fmla="*/ 54924 h 58523"/>
                <a:gd name="connsiteX55" fmla="*/ 36692 w 90613"/>
                <a:gd name="connsiteY55" fmla="*/ 57111 h 58523"/>
                <a:gd name="connsiteX56" fmla="*/ 30857 w 90613"/>
                <a:gd name="connsiteY56" fmla="*/ 56663 h 58523"/>
                <a:gd name="connsiteX57" fmla="*/ 26427 w 90613"/>
                <a:gd name="connsiteY57" fmla="*/ 58454 h 58523"/>
                <a:gd name="connsiteX58" fmla="*/ 21849 w 90613"/>
                <a:gd name="connsiteY58" fmla="*/ 54920 h 58523"/>
                <a:gd name="connsiteX59" fmla="*/ 18810 w 90613"/>
                <a:gd name="connsiteY59" fmla="*/ 56382 h 58523"/>
                <a:gd name="connsiteX60" fmla="*/ 14600 w 90613"/>
                <a:gd name="connsiteY60" fmla="*/ 52119 h 58523"/>
                <a:gd name="connsiteX61" fmla="*/ 10252 w 90613"/>
                <a:gd name="connsiteY61" fmla="*/ 51853 h 58523"/>
                <a:gd name="connsiteX62" fmla="*/ 7827 w 90613"/>
                <a:gd name="connsiteY62" fmla="*/ 48440 h 58523"/>
                <a:gd name="connsiteX63" fmla="*/ 4568 w 90613"/>
                <a:gd name="connsiteY63" fmla="*/ 50731 h 58523"/>
                <a:gd name="connsiteX64" fmla="*/ 1038 w 90613"/>
                <a:gd name="connsiteY64" fmla="*/ 47559 h 58523"/>
                <a:gd name="connsiteX0" fmla="*/ 455 w 100620"/>
                <a:gd name="connsiteY0" fmla="*/ 44751 h 58523"/>
                <a:gd name="connsiteX1" fmla="*/ 15132 w 100620"/>
                <a:gd name="connsiteY1" fmla="*/ 46993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7708 w 100620"/>
                <a:gd name="connsiteY3" fmla="*/ 34899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18062 w 100848"/>
                <a:gd name="connsiteY62" fmla="*/ 48440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9248 w 100848"/>
                <a:gd name="connsiteY62" fmla="*/ 56985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60272"/>
                <a:gd name="connsiteX1" fmla="*/ 4206 w 100848"/>
                <a:gd name="connsiteY1" fmla="*/ 40885 h 60272"/>
                <a:gd name="connsiteX2" fmla="*/ 13786 w 100848"/>
                <a:gd name="connsiteY2" fmla="*/ 40814 h 60272"/>
                <a:gd name="connsiteX3" fmla="*/ 17936 w 100848"/>
                <a:gd name="connsiteY3" fmla="*/ 34899 h 60272"/>
                <a:gd name="connsiteX4" fmla="*/ 24349 w 100848"/>
                <a:gd name="connsiteY4" fmla="*/ 33920 h 60272"/>
                <a:gd name="connsiteX5" fmla="*/ 26849 w 100848"/>
                <a:gd name="connsiteY5" fmla="*/ 26814 h 60272"/>
                <a:gd name="connsiteX6" fmla="*/ 27550 w 100848"/>
                <a:gd name="connsiteY6" fmla="*/ 23320 h 60272"/>
                <a:gd name="connsiteX7" fmla="*/ 32552 w 100848"/>
                <a:gd name="connsiteY7" fmla="*/ 19047 h 60272"/>
                <a:gd name="connsiteX8" fmla="*/ 34621 w 100848"/>
                <a:gd name="connsiteY8" fmla="*/ 16380 h 60272"/>
                <a:gd name="connsiteX9" fmla="*/ 34537 w 100848"/>
                <a:gd name="connsiteY9" fmla="*/ 12760 h 60272"/>
                <a:gd name="connsiteX10" fmla="*/ 32166 w 100848"/>
                <a:gd name="connsiteY10" fmla="*/ 8931 h 60272"/>
                <a:gd name="connsiteX11" fmla="*/ 37615 w 100848"/>
                <a:gd name="connsiteY11" fmla="*/ 961 h 60272"/>
                <a:gd name="connsiteX12" fmla="*/ 42426 w 100848"/>
                <a:gd name="connsiteY12" fmla="*/ 4586 h 60272"/>
                <a:gd name="connsiteX13" fmla="*/ 46353 w 100848"/>
                <a:gd name="connsiteY13" fmla="*/ 5122 h 60272"/>
                <a:gd name="connsiteX14" fmla="*/ 49174 w 100848"/>
                <a:gd name="connsiteY14" fmla="*/ 2560 h 60272"/>
                <a:gd name="connsiteX15" fmla="*/ 52072 w 100848"/>
                <a:gd name="connsiteY15" fmla="*/ 4380 h 60272"/>
                <a:gd name="connsiteX16" fmla="*/ 54359 w 100848"/>
                <a:gd name="connsiteY16" fmla="*/ 88 h 60272"/>
                <a:gd name="connsiteX17" fmla="*/ 60139 w 100848"/>
                <a:gd name="connsiteY17" fmla="*/ 1604 h 60272"/>
                <a:gd name="connsiteX18" fmla="*/ 61421 w 100848"/>
                <a:gd name="connsiteY18" fmla="*/ 2950 h 60272"/>
                <a:gd name="connsiteX19" fmla="*/ 56857 w 100848"/>
                <a:gd name="connsiteY19" fmla="*/ 5507 h 60272"/>
                <a:gd name="connsiteX20" fmla="*/ 57342 w 100848"/>
                <a:gd name="connsiteY20" fmla="*/ 7470 h 60272"/>
                <a:gd name="connsiteX21" fmla="*/ 64328 w 100848"/>
                <a:gd name="connsiteY21" fmla="*/ 8203 h 60272"/>
                <a:gd name="connsiteX22" fmla="*/ 68124 w 100848"/>
                <a:gd name="connsiteY22" fmla="*/ 11325 h 60272"/>
                <a:gd name="connsiteX23" fmla="*/ 70992 w 100848"/>
                <a:gd name="connsiteY23" fmla="*/ 11312 h 60272"/>
                <a:gd name="connsiteX24" fmla="*/ 75158 w 100848"/>
                <a:gd name="connsiteY24" fmla="*/ 10930 h 60272"/>
                <a:gd name="connsiteX25" fmla="*/ 77515 w 100848"/>
                <a:gd name="connsiteY25" fmla="*/ 7829 h 60272"/>
                <a:gd name="connsiteX26" fmla="*/ 80307 w 100848"/>
                <a:gd name="connsiteY26" fmla="*/ 6722 h 60272"/>
                <a:gd name="connsiteX27" fmla="*/ 84386 w 100848"/>
                <a:gd name="connsiteY27" fmla="*/ 10078 h 60272"/>
                <a:gd name="connsiteX28" fmla="*/ 93586 w 100848"/>
                <a:gd name="connsiteY28" fmla="*/ 14323 h 60272"/>
                <a:gd name="connsiteX29" fmla="*/ 94137 w 100848"/>
                <a:gd name="connsiteY29" fmla="*/ 17577 h 60272"/>
                <a:gd name="connsiteX30" fmla="*/ 100725 w 100848"/>
                <a:gd name="connsiteY30" fmla="*/ 18416 h 60272"/>
                <a:gd name="connsiteX31" fmla="*/ 98517 w 100848"/>
                <a:gd name="connsiteY31" fmla="*/ 20007 h 60272"/>
                <a:gd name="connsiteX32" fmla="*/ 99563 w 100848"/>
                <a:gd name="connsiteY32" fmla="*/ 22146 h 60272"/>
                <a:gd name="connsiteX33" fmla="*/ 95703 w 100848"/>
                <a:gd name="connsiteY33" fmla="*/ 23966 h 60272"/>
                <a:gd name="connsiteX34" fmla="*/ 91029 w 100848"/>
                <a:gd name="connsiteY34" fmla="*/ 25860 h 60272"/>
                <a:gd name="connsiteX35" fmla="*/ 90270 w 100848"/>
                <a:gd name="connsiteY35" fmla="*/ 28618 h 60272"/>
                <a:gd name="connsiteX36" fmla="*/ 84714 w 100848"/>
                <a:gd name="connsiteY36" fmla="*/ 29486 h 60272"/>
                <a:gd name="connsiteX37" fmla="*/ 81223 w 100848"/>
                <a:gd name="connsiteY37" fmla="*/ 30858 h 60272"/>
                <a:gd name="connsiteX38" fmla="*/ 78683 w 100848"/>
                <a:gd name="connsiteY38" fmla="*/ 28208 h 60272"/>
                <a:gd name="connsiteX39" fmla="*/ 74474 w 100848"/>
                <a:gd name="connsiteY39" fmla="*/ 29864 h 60272"/>
                <a:gd name="connsiteX40" fmla="*/ 72910 w 100848"/>
                <a:gd name="connsiteY40" fmla="*/ 32049 h 60272"/>
                <a:gd name="connsiteX41" fmla="*/ 73999 w 100848"/>
                <a:gd name="connsiteY41" fmla="*/ 33740 h 60272"/>
                <a:gd name="connsiteX42" fmla="*/ 69224 w 100848"/>
                <a:gd name="connsiteY42" fmla="*/ 37602 h 60272"/>
                <a:gd name="connsiteX43" fmla="*/ 72568 w 100848"/>
                <a:gd name="connsiteY43" fmla="*/ 38564 h 60272"/>
                <a:gd name="connsiteX44" fmla="*/ 76508 w 100848"/>
                <a:gd name="connsiteY44" fmla="*/ 38569 h 60272"/>
                <a:gd name="connsiteX45" fmla="*/ 75109 w 100848"/>
                <a:gd name="connsiteY45" fmla="*/ 42867 h 60272"/>
                <a:gd name="connsiteX46" fmla="*/ 72396 w 100848"/>
                <a:gd name="connsiteY46" fmla="*/ 42846 h 60272"/>
                <a:gd name="connsiteX47" fmla="*/ 70072 w 100848"/>
                <a:gd name="connsiteY47" fmla="*/ 45083 h 60272"/>
                <a:gd name="connsiteX48" fmla="*/ 70244 w 100848"/>
                <a:gd name="connsiteY48" fmla="*/ 46867 h 60272"/>
                <a:gd name="connsiteX49" fmla="*/ 70624 w 100848"/>
                <a:gd name="connsiteY49" fmla="*/ 49098 h 60272"/>
                <a:gd name="connsiteX50" fmla="*/ 69536 w 100848"/>
                <a:gd name="connsiteY50" fmla="*/ 51874 h 60272"/>
                <a:gd name="connsiteX51" fmla="*/ 67696 w 100848"/>
                <a:gd name="connsiteY51" fmla="*/ 54668 h 60272"/>
                <a:gd name="connsiteX52" fmla="*/ 61485 w 100848"/>
                <a:gd name="connsiteY52" fmla="*/ 54756 h 60272"/>
                <a:gd name="connsiteX53" fmla="*/ 59008 w 100848"/>
                <a:gd name="connsiteY53" fmla="*/ 57361 h 60272"/>
                <a:gd name="connsiteX54" fmla="*/ 52494 w 100848"/>
                <a:gd name="connsiteY54" fmla="*/ 54924 h 60272"/>
                <a:gd name="connsiteX55" fmla="*/ 46927 w 100848"/>
                <a:gd name="connsiteY55" fmla="*/ 57111 h 60272"/>
                <a:gd name="connsiteX56" fmla="*/ 41092 w 100848"/>
                <a:gd name="connsiteY56" fmla="*/ 56663 h 60272"/>
                <a:gd name="connsiteX57" fmla="*/ 36662 w 100848"/>
                <a:gd name="connsiteY57" fmla="*/ 58454 h 60272"/>
                <a:gd name="connsiteX58" fmla="*/ 32084 w 100848"/>
                <a:gd name="connsiteY58" fmla="*/ 54920 h 60272"/>
                <a:gd name="connsiteX59" fmla="*/ 29045 w 100848"/>
                <a:gd name="connsiteY59" fmla="*/ 56382 h 60272"/>
                <a:gd name="connsiteX60" fmla="*/ 24835 w 100848"/>
                <a:gd name="connsiteY60" fmla="*/ 52119 h 60272"/>
                <a:gd name="connsiteX61" fmla="*/ 12601 w 100848"/>
                <a:gd name="connsiteY61" fmla="*/ 60245 h 60272"/>
                <a:gd name="connsiteX62" fmla="*/ 9248 w 100848"/>
                <a:gd name="connsiteY62" fmla="*/ 56985 h 60272"/>
                <a:gd name="connsiteX63" fmla="*/ 8532 w 100848"/>
                <a:gd name="connsiteY63" fmla="*/ 49295 h 60272"/>
                <a:gd name="connsiteX64" fmla="*/ 683 w 100848"/>
                <a:gd name="connsiteY64" fmla="*/ 44751 h 60272"/>
                <a:gd name="connsiteX0" fmla="*/ 683 w 100848"/>
                <a:gd name="connsiteY0" fmla="*/ 44751 h 66215"/>
                <a:gd name="connsiteX1" fmla="*/ 4206 w 100848"/>
                <a:gd name="connsiteY1" fmla="*/ 40885 h 66215"/>
                <a:gd name="connsiteX2" fmla="*/ 13786 w 100848"/>
                <a:gd name="connsiteY2" fmla="*/ 40814 h 66215"/>
                <a:gd name="connsiteX3" fmla="*/ 17936 w 100848"/>
                <a:gd name="connsiteY3" fmla="*/ 34899 h 66215"/>
                <a:gd name="connsiteX4" fmla="*/ 24349 w 100848"/>
                <a:gd name="connsiteY4" fmla="*/ 33920 h 66215"/>
                <a:gd name="connsiteX5" fmla="*/ 26849 w 100848"/>
                <a:gd name="connsiteY5" fmla="*/ 26814 h 66215"/>
                <a:gd name="connsiteX6" fmla="*/ 27550 w 100848"/>
                <a:gd name="connsiteY6" fmla="*/ 23320 h 66215"/>
                <a:gd name="connsiteX7" fmla="*/ 32552 w 100848"/>
                <a:gd name="connsiteY7" fmla="*/ 19047 h 66215"/>
                <a:gd name="connsiteX8" fmla="*/ 34621 w 100848"/>
                <a:gd name="connsiteY8" fmla="*/ 16380 h 66215"/>
                <a:gd name="connsiteX9" fmla="*/ 34537 w 100848"/>
                <a:gd name="connsiteY9" fmla="*/ 12760 h 66215"/>
                <a:gd name="connsiteX10" fmla="*/ 32166 w 100848"/>
                <a:gd name="connsiteY10" fmla="*/ 8931 h 66215"/>
                <a:gd name="connsiteX11" fmla="*/ 37615 w 100848"/>
                <a:gd name="connsiteY11" fmla="*/ 961 h 66215"/>
                <a:gd name="connsiteX12" fmla="*/ 42426 w 100848"/>
                <a:gd name="connsiteY12" fmla="*/ 4586 h 66215"/>
                <a:gd name="connsiteX13" fmla="*/ 46353 w 100848"/>
                <a:gd name="connsiteY13" fmla="*/ 5122 h 66215"/>
                <a:gd name="connsiteX14" fmla="*/ 49174 w 100848"/>
                <a:gd name="connsiteY14" fmla="*/ 2560 h 66215"/>
                <a:gd name="connsiteX15" fmla="*/ 52072 w 100848"/>
                <a:gd name="connsiteY15" fmla="*/ 4380 h 66215"/>
                <a:gd name="connsiteX16" fmla="*/ 54359 w 100848"/>
                <a:gd name="connsiteY16" fmla="*/ 88 h 66215"/>
                <a:gd name="connsiteX17" fmla="*/ 60139 w 100848"/>
                <a:gd name="connsiteY17" fmla="*/ 1604 h 66215"/>
                <a:gd name="connsiteX18" fmla="*/ 61421 w 100848"/>
                <a:gd name="connsiteY18" fmla="*/ 2950 h 66215"/>
                <a:gd name="connsiteX19" fmla="*/ 56857 w 100848"/>
                <a:gd name="connsiteY19" fmla="*/ 5507 h 66215"/>
                <a:gd name="connsiteX20" fmla="*/ 57342 w 100848"/>
                <a:gd name="connsiteY20" fmla="*/ 7470 h 66215"/>
                <a:gd name="connsiteX21" fmla="*/ 64328 w 100848"/>
                <a:gd name="connsiteY21" fmla="*/ 8203 h 66215"/>
                <a:gd name="connsiteX22" fmla="*/ 68124 w 100848"/>
                <a:gd name="connsiteY22" fmla="*/ 11325 h 66215"/>
                <a:gd name="connsiteX23" fmla="*/ 70992 w 100848"/>
                <a:gd name="connsiteY23" fmla="*/ 11312 h 66215"/>
                <a:gd name="connsiteX24" fmla="*/ 75158 w 100848"/>
                <a:gd name="connsiteY24" fmla="*/ 10930 h 66215"/>
                <a:gd name="connsiteX25" fmla="*/ 77515 w 100848"/>
                <a:gd name="connsiteY25" fmla="*/ 7829 h 66215"/>
                <a:gd name="connsiteX26" fmla="*/ 80307 w 100848"/>
                <a:gd name="connsiteY26" fmla="*/ 6722 h 66215"/>
                <a:gd name="connsiteX27" fmla="*/ 84386 w 100848"/>
                <a:gd name="connsiteY27" fmla="*/ 10078 h 66215"/>
                <a:gd name="connsiteX28" fmla="*/ 93586 w 100848"/>
                <a:gd name="connsiteY28" fmla="*/ 14323 h 66215"/>
                <a:gd name="connsiteX29" fmla="*/ 94137 w 100848"/>
                <a:gd name="connsiteY29" fmla="*/ 17577 h 66215"/>
                <a:gd name="connsiteX30" fmla="*/ 100725 w 100848"/>
                <a:gd name="connsiteY30" fmla="*/ 18416 h 66215"/>
                <a:gd name="connsiteX31" fmla="*/ 98517 w 100848"/>
                <a:gd name="connsiteY31" fmla="*/ 20007 h 66215"/>
                <a:gd name="connsiteX32" fmla="*/ 99563 w 100848"/>
                <a:gd name="connsiteY32" fmla="*/ 22146 h 66215"/>
                <a:gd name="connsiteX33" fmla="*/ 95703 w 100848"/>
                <a:gd name="connsiteY33" fmla="*/ 23966 h 66215"/>
                <a:gd name="connsiteX34" fmla="*/ 91029 w 100848"/>
                <a:gd name="connsiteY34" fmla="*/ 25860 h 66215"/>
                <a:gd name="connsiteX35" fmla="*/ 90270 w 100848"/>
                <a:gd name="connsiteY35" fmla="*/ 28618 h 66215"/>
                <a:gd name="connsiteX36" fmla="*/ 84714 w 100848"/>
                <a:gd name="connsiteY36" fmla="*/ 29486 h 66215"/>
                <a:gd name="connsiteX37" fmla="*/ 81223 w 100848"/>
                <a:gd name="connsiteY37" fmla="*/ 30858 h 66215"/>
                <a:gd name="connsiteX38" fmla="*/ 78683 w 100848"/>
                <a:gd name="connsiteY38" fmla="*/ 28208 h 66215"/>
                <a:gd name="connsiteX39" fmla="*/ 74474 w 100848"/>
                <a:gd name="connsiteY39" fmla="*/ 29864 h 66215"/>
                <a:gd name="connsiteX40" fmla="*/ 72910 w 100848"/>
                <a:gd name="connsiteY40" fmla="*/ 32049 h 66215"/>
                <a:gd name="connsiteX41" fmla="*/ 73999 w 100848"/>
                <a:gd name="connsiteY41" fmla="*/ 33740 h 66215"/>
                <a:gd name="connsiteX42" fmla="*/ 69224 w 100848"/>
                <a:gd name="connsiteY42" fmla="*/ 37602 h 66215"/>
                <a:gd name="connsiteX43" fmla="*/ 72568 w 100848"/>
                <a:gd name="connsiteY43" fmla="*/ 38564 h 66215"/>
                <a:gd name="connsiteX44" fmla="*/ 76508 w 100848"/>
                <a:gd name="connsiteY44" fmla="*/ 38569 h 66215"/>
                <a:gd name="connsiteX45" fmla="*/ 75109 w 100848"/>
                <a:gd name="connsiteY45" fmla="*/ 42867 h 66215"/>
                <a:gd name="connsiteX46" fmla="*/ 72396 w 100848"/>
                <a:gd name="connsiteY46" fmla="*/ 42846 h 66215"/>
                <a:gd name="connsiteX47" fmla="*/ 70072 w 100848"/>
                <a:gd name="connsiteY47" fmla="*/ 45083 h 66215"/>
                <a:gd name="connsiteX48" fmla="*/ 70244 w 100848"/>
                <a:gd name="connsiteY48" fmla="*/ 46867 h 66215"/>
                <a:gd name="connsiteX49" fmla="*/ 70624 w 100848"/>
                <a:gd name="connsiteY49" fmla="*/ 49098 h 66215"/>
                <a:gd name="connsiteX50" fmla="*/ 69536 w 100848"/>
                <a:gd name="connsiteY50" fmla="*/ 51874 h 66215"/>
                <a:gd name="connsiteX51" fmla="*/ 67696 w 100848"/>
                <a:gd name="connsiteY51" fmla="*/ 54668 h 66215"/>
                <a:gd name="connsiteX52" fmla="*/ 61485 w 100848"/>
                <a:gd name="connsiteY52" fmla="*/ 54756 h 66215"/>
                <a:gd name="connsiteX53" fmla="*/ 59008 w 100848"/>
                <a:gd name="connsiteY53" fmla="*/ 57361 h 66215"/>
                <a:gd name="connsiteX54" fmla="*/ 52494 w 100848"/>
                <a:gd name="connsiteY54" fmla="*/ 54924 h 66215"/>
                <a:gd name="connsiteX55" fmla="*/ 46927 w 100848"/>
                <a:gd name="connsiteY55" fmla="*/ 57111 h 66215"/>
                <a:gd name="connsiteX56" fmla="*/ 41092 w 100848"/>
                <a:gd name="connsiteY56" fmla="*/ 56663 h 66215"/>
                <a:gd name="connsiteX57" fmla="*/ 36662 w 100848"/>
                <a:gd name="connsiteY57" fmla="*/ 58454 h 66215"/>
                <a:gd name="connsiteX58" fmla="*/ 32084 w 100848"/>
                <a:gd name="connsiteY58" fmla="*/ 54920 h 66215"/>
                <a:gd name="connsiteX59" fmla="*/ 29045 w 100848"/>
                <a:gd name="connsiteY59" fmla="*/ 56382 h 66215"/>
                <a:gd name="connsiteX60" fmla="*/ 10379 w 100848"/>
                <a:gd name="connsiteY60" fmla="*/ 66142 h 66215"/>
                <a:gd name="connsiteX61" fmla="*/ 12601 w 100848"/>
                <a:gd name="connsiteY61" fmla="*/ 60245 h 66215"/>
                <a:gd name="connsiteX62" fmla="*/ 9248 w 100848"/>
                <a:gd name="connsiteY62" fmla="*/ 56985 h 66215"/>
                <a:gd name="connsiteX63" fmla="*/ 8532 w 100848"/>
                <a:gd name="connsiteY63" fmla="*/ 49295 h 66215"/>
                <a:gd name="connsiteX64" fmla="*/ 683 w 100848"/>
                <a:gd name="connsiteY64" fmla="*/ 44751 h 66215"/>
                <a:gd name="connsiteX0" fmla="*/ 683 w 100848"/>
                <a:gd name="connsiteY0" fmla="*/ 44751 h 70981"/>
                <a:gd name="connsiteX1" fmla="*/ 4206 w 100848"/>
                <a:gd name="connsiteY1" fmla="*/ 40885 h 70981"/>
                <a:gd name="connsiteX2" fmla="*/ 13786 w 100848"/>
                <a:gd name="connsiteY2" fmla="*/ 40814 h 70981"/>
                <a:gd name="connsiteX3" fmla="*/ 17936 w 100848"/>
                <a:gd name="connsiteY3" fmla="*/ 34899 h 70981"/>
                <a:gd name="connsiteX4" fmla="*/ 24349 w 100848"/>
                <a:gd name="connsiteY4" fmla="*/ 33920 h 70981"/>
                <a:gd name="connsiteX5" fmla="*/ 26849 w 100848"/>
                <a:gd name="connsiteY5" fmla="*/ 26814 h 70981"/>
                <a:gd name="connsiteX6" fmla="*/ 27550 w 100848"/>
                <a:gd name="connsiteY6" fmla="*/ 23320 h 70981"/>
                <a:gd name="connsiteX7" fmla="*/ 32552 w 100848"/>
                <a:gd name="connsiteY7" fmla="*/ 19047 h 70981"/>
                <a:gd name="connsiteX8" fmla="*/ 34621 w 100848"/>
                <a:gd name="connsiteY8" fmla="*/ 16380 h 70981"/>
                <a:gd name="connsiteX9" fmla="*/ 34537 w 100848"/>
                <a:gd name="connsiteY9" fmla="*/ 12760 h 70981"/>
                <a:gd name="connsiteX10" fmla="*/ 32166 w 100848"/>
                <a:gd name="connsiteY10" fmla="*/ 8931 h 70981"/>
                <a:gd name="connsiteX11" fmla="*/ 37615 w 100848"/>
                <a:gd name="connsiteY11" fmla="*/ 961 h 70981"/>
                <a:gd name="connsiteX12" fmla="*/ 42426 w 100848"/>
                <a:gd name="connsiteY12" fmla="*/ 4586 h 70981"/>
                <a:gd name="connsiteX13" fmla="*/ 46353 w 100848"/>
                <a:gd name="connsiteY13" fmla="*/ 5122 h 70981"/>
                <a:gd name="connsiteX14" fmla="*/ 49174 w 100848"/>
                <a:gd name="connsiteY14" fmla="*/ 2560 h 70981"/>
                <a:gd name="connsiteX15" fmla="*/ 52072 w 100848"/>
                <a:gd name="connsiteY15" fmla="*/ 4380 h 70981"/>
                <a:gd name="connsiteX16" fmla="*/ 54359 w 100848"/>
                <a:gd name="connsiteY16" fmla="*/ 88 h 70981"/>
                <a:gd name="connsiteX17" fmla="*/ 60139 w 100848"/>
                <a:gd name="connsiteY17" fmla="*/ 1604 h 70981"/>
                <a:gd name="connsiteX18" fmla="*/ 61421 w 100848"/>
                <a:gd name="connsiteY18" fmla="*/ 2950 h 70981"/>
                <a:gd name="connsiteX19" fmla="*/ 56857 w 100848"/>
                <a:gd name="connsiteY19" fmla="*/ 5507 h 70981"/>
                <a:gd name="connsiteX20" fmla="*/ 57342 w 100848"/>
                <a:gd name="connsiteY20" fmla="*/ 7470 h 70981"/>
                <a:gd name="connsiteX21" fmla="*/ 64328 w 100848"/>
                <a:gd name="connsiteY21" fmla="*/ 8203 h 70981"/>
                <a:gd name="connsiteX22" fmla="*/ 68124 w 100848"/>
                <a:gd name="connsiteY22" fmla="*/ 11325 h 70981"/>
                <a:gd name="connsiteX23" fmla="*/ 70992 w 100848"/>
                <a:gd name="connsiteY23" fmla="*/ 11312 h 70981"/>
                <a:gd name="connsiteX24" fmla="*/ 75158 w 100848"/>
                <a:gd name="connsiteY24" fmla="*/ 10930 h 70981"/>
                <a:gd name="connsiteX25" fmla="*/ 77515 w 100848"/>
                <a:gd name="connsiteY25" fmla="*/ 7829 h 70981"/>
                <a:gd name="connsiteX26" fmla="*/ 80307 w 100848"/>
                <a:gd name="connsiteY26" fmla="*/ 6722 h 70981"/>
                <a:gd name="connsiteX27" fmla="*/ 84386 w 100848"/>
                <a:gd name="connsiteY27" fmla="*/ 10078 h 70981"/>
                <a:gd name="connsiteX28" fmla="*/ 93586 w 100848"/>
                <a:gd name="connsiteY28" fmla="*/ 14323 h 70981"/>
                <a:gd name="connsiteX29" fmla="*/ 94137 w 100848"/>
                <a:gd name="connsiteY29" fmla="*/ 17577 h 70981"/>
                <a:gd name="connsiteX30" fmla="*/ 100725 w 100848"/>
                <a:gd name="connsiteY30" fmla="*/ 18416 h 70981"/>
                <a:gd name="connsiteX31" fmla="*/ 98517 w 100848"/>
                <a:gd name="connsiteY31" fmla="*/ 20007 h 70981"/>
                <a:gd name="connsiteX32" fmla="*/ 99563 w 100848"/>
                <a:gd name="connsiteY32" fmla="*/ 22146 h 70981"/>
                <a:gd name="connsiteX33" fmla="*/ 95703 w 100848"/>
                <a:gd name="connsiteY33" fmla="*/ 23966 h 70981"/>
                <a:gd name="connsiteX34" fmla="*/ 91029 w 100848"/>
                <a:gd name="connsiteY34" fmla="*/ 25860 h 70981"/>
                <a:gd name="connsiteX35" fmla="*/ 90270 w 100848"/>
                <a:gd name="connsiteY35" fmla="*/ 28618 h 70981"/>
                <a:gd name="connsiteX36" fmla="*/ 84714 w 100848"/>
                <a:gd name="connsiteY36" fmla="*/ 29486 h 70981"/>
                <a:gd name="connsiteX37" fmla="*/ 81223 w 100848"/>
                <a:gd name="connsiteY37" fmla="*/ 30858 h 70981"/>
                <a:gd name="connsiteX38" fmla="*/ 78683 w 100848"/>
                <a:gd name="connsiteY38" fmla="*/ 28208 h 70981"/>
                <a:gd name="connsiteX39" fmla="*/ 74474 w 100848"/>
                <a:gd name="connsiteY39" fmla="*/ 29864 h 70981"/>
                <a:gd name="connsiteX40" fmla="*/ 72910 w 100848"/>
                <a:gd name="connsiteY40" fmla="*/ 32049 h 70981"/>
                <a:gd name="connsiteX41" fmla="*/ 73999 w 100848"/>
                <a:gd name="connsiteY41" fmla="*/ 33740 h 70981"/>
                <a:gd name="connsiteX42" fmla="*/ 69224 w 100848"/>
                <a:gd name="connsiteY42" fmla="*/ 37602 h 70981"/>
                <a:gd name="connsiteX43" fmla="*/ 72568 w 100848"/>
                <a:gd name="connsiteY43" fmla="*/ 38564 h 70981"/>
                <a:gd name="connsiteX44" fmla="*/ 76508 w 100848"/>
                <a:gd name="connsiteY44" fmla="*/ 38569 h 70981"/>
                <a:gd name="connsiteX45" fmla="*/ 75109 w 100848"/>
                <a:gd name="connsiteY45" fmla="*/ 42867 h 70981"/>
                <a:gd name="connsiteX46" fmla="*/ 72396 w 100848"/>
                <a:gd name="connsiteY46" fmla="*/ 42846 h 70981"/>
                <a:gd name="connsiteX47" fmla="*/ 70072 w 100848"/>
                <a:gd name="connsiteY47" fmla="*/ 45083 h 70981"/>
                <a:gd name="connsiteX48" fmla="*/ 70244 w 100848"/>
                <a:gd name="connsiteY48" fmla="*/ 46867 h 70981"/>
                <a:gd name="connsiteX49" fmla="*/ 70624 w 100848"/>
                <a:gd name="connsiteY49" fmla="*/ 49098 h 70981"/>
                <a:gd name="connsiteX50" fmla="*/ 69536 w 100848"/>
                <a:gd name="connsiteY50" fmla="*/ 51874 h 70981"/>
                <a:gd name="connsiteX51" fmla="*/ 67696 w 100848"/>
                <a:gd name="connsiteY51" fmla="*/ 54668 h 70981"/>
                <a:gd name="connsiteX52" fmla="*/ 61485 w 100848"/>
                <a:gd name="connsiteY52" fmla="*/ 54756 h 70981"/>
                <a:gd name="connsiteX53" fmla="*/ 59008 w 100848"/>
                <a:gd name="connsiteY53" fmla="*/ 57361 h 70981"/>
                <a:gd name="connsiteX54" fmla="*/ 52494 w 100848"/>
                <a:gd name="connsiteY54" fmla="*/ 54924 h 70981"/>
                <a:gd name="connsiteX55" fmla="*/ 46927 w 100848"/>
                <a:gd name="connsiteY55" fmla="*/ 57111 h 70981"/>
                <a:gd name="connsiteX56" fmla="*/ 41092 w 100848"/>
                <a:gd name="connsiteY56" fmla="*/ 56663 h 70981"/>
                <a:gd name="connsiteX57" fmla="*/ 36662 w 100848"/>
                <a:gd name="connsiteY57" fmla="*/ 58454 h 70981"/>
                <a:gd name="connsiteX58" fmla="*/ 32084 w 100848"/>
                <a:gd name="connsiteY58" fmla="*/ 54920 h 70981"/>
                <a:gd name="connsiteX59" fmla="*/ 12996 w 100848"/>
                <a:gd name="connsiteY59" fmla="*/ 70975 h 70981"/>
                <a:gd name="connsiteX60" fmla="*/ 10379 w 100848"/>
                <a:gd name="connsiteY60" fmla="*/ 66142 h 70981"/>
                <a:gd name="connsiteX61" fmla="*/ 12601 w 100848"/>
                <a:gd name="connsiteY61" fmla="*/ 60245 h 70981"/>
                <a:gd name="connsiteX62" fmla="*/ 9248 w 100848"/>
                <a:gd name="connsiteY62" fmla="*/ 56985 h 70981"/>
                <a:gd name="connsiteX63" fmla="*/ 8532 w 100848"/>
                <a:gd name="connsiteY63" fmla="*/ 49295 h 70981"/>
                <a:gd name="connsiteX64" fmla="*/ 683 w 100848"/>
                <a:gd name="connsiteY64" fmla="*/ 44751 h 70981"/>
                <a:gd name="connsiteX0" fmla="*/ 683 w 100848"/>
                <a:gd name="connsiteY0" fmla="*/ 44751 h 71040"/>
                <a:gd name="connsiteX1" fmla="*/ 4206 w 100848"/>
                <a:gd name="connsiteY1" fmla="*/ 40885 h 71040"/>
                <a:gd name="connsiteX2" fmla="*/ 13786 w 100848"/>
                <a:gd name="connsiteY2" fmla="*/ 40814 h 71040"/>
                <a:gd name="connsiteX3" fmla="*/ 17936 w 100848"/>
                <a:gd name="connsiteY3" fmla="*/ 34899 h 71040"/>
                <a:gd name="connsiteX4" fmla="*/ 24349 w 100848"/>
                <a:gd name="connsiteY4" fmla="*/ 33920 h 71040"/>
                <a:gd name="connsiteX5" fmla="*/ 26849 w 100848"/>
                <a:gd name="connsiteY5" fmla="*/ 26814 h 71040"/>
                <a:gd name="connsiteX6" fmla="*/ 27550 w 100848"/>
                <a:gd name="connsiteY6" fmla="*/ 23320 h 71040"/>
                <a:gd name="connsiteX7" fmla="*/ 32552 w 100848"/>
                <a:gd name="connsiteY7" fmla="*/ 19047 h 71040"/>
                <a:gd name="connsiteX8" fmla="*/ 34621 w 100848"/>
                <a:gd name="connsiteY8" fmla="*/ 16380 h 71040"/>
                <a:gd name="connsiteX9" fmla="*/ 34537 w 100848"/>
                <a:gd name="connsiteY9" fmla="*/ 12760 h 71040"/>
                <a:gd name="connsiteX10" fmla="*/ 32166 w 100848"/>
                <a:gd name="connsiteY10" fmla="*/ 8931 h 71040"/>
                <a:gd name="connsiteX11" fmla="*/ 37615 w 100848"/>
                <a:gd name="connsiteY11" fmla="*/ 961 h 71040"/>
                <a:gd name="connsiteX12" fmla="*/ 42426 w 100848"/>
                <a:gd name="connsiteY12" fmla="*/ 4586 h 71040"/>
                <a:gd name="connsiteX13" fmla="*/ 46353 w 100848"/>
                <a:gd name="connsiteY13" fmla="*/ 5122 h 71040"/>
                <a:gd name="connsiteX14" fmla="*/ 49174 w 100848"/>
                <a:gd name="connsiteY14" fmla="*/ 2560 h 71040"/>
                <a:gd name="connsiteX15" fmla="*/ 52072 w 100848"/>
                <a:gd name="connsiteY15" fmla="*/ 4380 h 71040"/>
                <a:gd name="connsiteX16" fmla="*/ 54359 w 100848"/>
                <a:gd name="connsiteY16" fmla="*/ 88 h 71040"/>
                <a:gd name="connsiteX17" fmla="*/ 60139 w 100848"/>
                <a:gd name="connsiteY17" fmla="*/ 1604 h 71040"/>
                <a:gd name="connsiteX18" fmla="*/ 61421 w 100848"/>
                <a:gd name="connsiteY18" fmla="*/ 2950 h 71040"/>
                <a:gd name="connsiteX19" fmla="*/ 56857 w 100848"/>
                <a:gd name="connsiteY19" fmla="*/ 5507 h 71040"/>
                <a:gd name="connsiteX20" fmla="*/ 57342 w 100848"/>
                <a:gd name="connsiteY20" fmla="*/ 7470 h 71040"/>
                <a:gd name="connsiteX21" fmla="*/ 64328 w 100848"/>
                <a:gd name="connsiteY21" fmla="*/ 8203 h 71040"/>
                <a:gd name="connsiteX22" fmla="*/ 68124 w 100848"/>
                <a:gd name="connsiteY22" fmla="*/ 11325 h 71040"/>
                <a:gd name="connsiteX23" fmla="*/ 70992 w 100848"/>
                <a:gd name="connsiteY23" fmla="*/ 11312 h 71040"/>
                <a:gd name="connsiteX24" fmla="*/ 75158 w 100848"/>
                <a:gd name="connsiteY24" fmla="*/ 10930 h 71040"/>
                <a:gd name="connsiteX25" fmla="*/ 77515 w 100848"/>
                <a:gd name="connsiteY25" fmla="*/ 7829 h 71040"/>
                <a:gd name="connsiteX26" fmla="*/ 80307 w 100848"/>
                <a:gd name="connsiteY26" fmla="*/ 6722 h 71040"/>
                <a:gd name="connsiteX27" fmla="*/ 84386 w 100848"/>
                <a:gd name="connsiteY27" fmla="*/ 10078 h 71040"/>
                <a:gd name="connsiteX28" fmla="*/ 93586 w 100848"/>
                <a:gd name="connsiteY28" fmla="*/ 14323 h 71040"/>
                <a:gd name="connsiteX29" fmla="*/ 94137 w 100848"/>
                <a:gd name="connsiteY29" fmla="*/ 17577 h 71040"/>
                <a:gd name="connsiteX30" fmla="*/ 100725 w 100848"/>
                <a:gd name="connsiteY30" fmla="*/ 18416 h 71040"/>
                <a:gd name="connsiteX31" fmla="*/ 98517 w 100848"/>
                <a:gd name="connsiteY31" fmla="*/ 20007 h 71040"/>
                <a:gd name="connsiteX32" fmla="*/ 99563 w 100848"/>
                <a:gd name="connsiteY32" fmla="*/ 22146 h 71040"/>
                <a:gd name="connsiteX33" fmla="*/ 95703 w 100848"/>
                <a:gd name="connsiteY33" fmla="*/ 23966 h 71040"/>
                <a:gd name="connsiteX34" fmla="*/ 91029 w 100848"/>
                <a:gd name="connsiteY34" fmla="*/ 25860 h 71040"/>
                <a:gd name="connsiteX35" fmla="*/ 90270 w 100848"/>
                <a:gd name="connsiteY35" fmla="*/ 28618 h 71040"/>
                <a:gd name="connsiteX36" fmla="*/ 84714 w 100848"/>
                <a:gd name="connsiteY36" fmla="*/ 29486 h 71040"/>
                <a:gd name="connsiteX37" fmla="*/ 81223 w 100848"/>
                <a:gd name="connsiteY37" fmla="*/ 30858 h 71040"/>
                <a:gd name="connsiteX38" fmla="*/ 78683 w 100848"/>
                <a:gd name="connsiteY38" fmla="*/ 28208 h 71040"/>
                <a:gd name="connsiteX39" fmla="*/ 74474 w 100848"/>
                <a:gd name="connsiteY39" fmla="*/ 29864 h 71040"/>
                <a:gd name="connsiteX40" fmla="*/ 72910 w 100848"/>
                <a:gd name="connsiteY40" fmla="*/ 32049 h 71040"/>
                <a:gd name="connsiteX41" fmla="*/ 73999 w 100848"/>
                <a:gd name="connsiteY41" fmla="*/ 33740 h 71040"/>
                <a:gd name="connsiteX42" fmla="*/ 69224 w 100848"/>
                <a:gd name="connsiteY42" fmla="*/ 37602 h 71040"/>
                <a:gd name="connsiteX43" fmla="*/ 72568 w 100848"/>
                <a:gd name="connsiteY43" fmla="*/ 38564 h 71040"/>
                <a:gd name="connsiteX44" fmla="*/ 76508 w 100848"/>
                <a:gd name="connsiteY44" fmla="*/ 38569 h 71040"/>
                <a:gd name="connsiteX45" fmla="*/ 75109 w 100848"/>
                <a:gd name="connsiteY45" fmla="*/ 42867 h 71040"/>
                <a:gd name="connsiteX46" fmla="*/ 72396 w 100848"/>
                <a:gd name="connsiteY46" fmla="*/ 42846 h 71040"/>
                <a:gd name="connsiteX47" fmla="*/ 70072 w 100848"/>
                <a:gd name="connsiteY47" fmla="*/ 45083 h 71040"/>
                <a:gd name="connsiteX48" fmla="*/ 70244 w 100848"/>
                <a:gd name="connsiteY48" fmla="*/ 46867 h 71040"/>
                <a:gd name="connsiteX49" fmla="*/ 70624 w 100848"/>
                <a:gd name="connsiteY49" fmla="*/ 49098 h 71040"/>
                <a:gd name="connsiteX50" fmla="*/ 69536 w 100848"/>
                <a:gd name="connsiteY50" fmla="*/ 51874 h 71040"/>
                <a:gd name="connsiteX51" fmla="*/ 67696 w 100848"/>
                <a:gd name="connsiteY51" fmla="*/ 54668 h 71040"/>
                <a:gd name="connsiteX52" fmla="*/ 61485 w 100848"/>
                <a:gd name="connsiteY52" fmla="*/ 54756 h 71040"/>
                <a:gd name="connsiteX53" fmla="*/ 59008 w 100848"/>
                <a:gd name="connsiteY53" fmla="*/ 57361 h 71040"/>
                <a:gd name="connsiteX54" fmla="*/ 52494 w 100848"/>
                <a:gd name="connsiteY54" fmla="*/ 54924 h 71040"/>
                <a:gd name="connsiteX55" fmla="*/ 46927 w 100848"/>
                <a:gd name="connsiteY55" fmla="*/ 57111 h 71040"/>
                <a:gd name="connsiteX56" fmla="*/ 41092 w 100848"/>
                <a:gd name="connsiteY56" fmla="*/ 56663 h 71040"/>
                <a:gd name="connsiteX57" fmla="*/ 36662 w 100848"/>
                <a:gd name="connsiteY57" fmla="*/ 58454 h 71040"/>
                <a:gd name="connsiteX58" fmla="*/ 20687 w 100848"/>
                <a:gd name="connsiteY58" fmla="*/ 70676 h 71040"/>
                <a:gd name="connsiteX59" fmla="*/ 12996 w 100848"/>
                <a:gd name="connsiteY59" fmla="*/ 70975 h 71040"/>
                <a:gd name="connsiteX60" fmla="*/ 10379 w 100848"/>
                <a:gd name="connsiteY60" fmla="*/ 66142 h 71040"/>
                <a:gd name="connsiteX61" fmla="*/ 12601 w 100848"/>
                <a:gd name="connsiteY61" fmla="*/ 60245 h 71040"/>
                <a:gd name="connsiteX62" fmla="*/ 9248 w 100848"/>
                <a:gd name="connsiteY62" fmla="*/ 56985 h 71040"/>
                <a:gd name="connsiteX63" fmla="*/ 8532 w 100848"/>
                <a:gd name="connsiteY63" fmla="*/ 49295 h 71040"/>
                <a:gd name="connsiteX64" fmla="*/ 683 w 100848"/>
                <a:gd name="connsiteY64" fmla="*/ 44751 h 71040"/>
                <a:gd name="connsiteX0" fmla="*/ 683 w 100848"/>
                <a:gd name="connsiteY0" fmla="*/ 44751 h 74778"/>
                <a:gd name="connsiteX1" fmla="*/ 4206 w 100848"/>
                <a:gd name="connsiteY1" fmla="*/ 40885 h 74778"/>
                <a:gd name="connsiteX2" fmla="*/ 13786 w 100848"/>
                <a:gd name="connsiteY2" fmla="*/ 40814 h 74778"/>
                <a:gd name="connsiteX3" fmla="*/ 17936 w 100848"/>
                <a:gd name="connsiteY3" fmla="*/ 34899 h 74778"/>
                <a:gd name="connsiteX4" fmla="*/ 24349 w 100848"/>
                <a:gd name="connsiteY4" fmla="*/ 33920 h 74778"/>
                <a:gd name="connsiteX5" fmla="*/ 26849 w 100848"/>
                <a:gd name="connsiteY5" fmla="*/ 26814 h 74778"/>
                <a:gd name="connsiteX6" fmla="*/ 27550 w 100848"/>
                <a:gd name="connsiteY6" fmla="*/ 23320 h 74778"/>
                <a:gd name="connsiteX7" fmla="*/ 32552 w 100848"/>
                <a:gd name="connsiteY7" fmla="*/ 19047 h 74778"/>
                <a:gd name="connsiteX8" fmla="*/ 34621 w 100848"/>
                <a:gd name="connsiteY8" fmla="*/ 16380 h 74778"/>
                <a:gd name="connsiteX9" fmla="*/ 34537 w 100848"/>
                <a:gd name="connsiteY9" fmla="*/ 12760 h 74778"/>
                <a:gd name="connsiteX10" fmla="*/ 32166 w 100848"/>
                <a:gd name="connsiteY10" fmla="*/ 8931 h 74778"/>
                <a:gd name="connsiteX11" fmla="*/ 37615 w 100848"/>
                <a:gd name="connsiteY11" fmla="*/ 961 h 74778"/>
                <a:gd name="connsiteX12" fmla="*/ 42426 w 100848"/>
                <a:gd name="connsiteY12" fmla="*/ 4586 h 74778"/>
                <a:gd name="connsiteX13" fmla="*/ 46353 w 100848"/>
                <a:gd name="connsiteY13" fmla="*/ 5122 h 74778"/>
                <a:gd name="connsiteX14" fmla="*/ 49174 w 100848"/>
                <a:gd name="connsiteY14" fmla="*/ 2560 h 74778"/>
                <a:gd name="connsiteX15" fmla="*/ 52072 w 100848"/>
                <a:gd name="connsiteY15" fmla="*/ 4380 h 74778"/>
                <a:gd name="connsiteX16" fmla="*/ 54359 w 100848"/>
                <a:gd name="connsiteY16" fmla="*/ 88 h 74778"/>
                <a:gd name="connsiteX17" fmla="*/ 60139 w 100848"/>
                <a:gd name="connsiteY17" fmla="*/ 1604 h 74778"/>
                <a:gd name="connsiteX18" fmla="*/ 61421 w 100848"/>
                <a:gd name="connsiteY18" fmla="*/ 2950 h 74778"/>
                <a:gd name="connsiteX19" fmla="*/ 56857 w 100848"/>
                <a:gd name="connsiteY19" fmla="*/ 5507 h 74778"/>
                <a:gd name="connsiteX20" fmla="*/ 57342 w 100848"/>
                <a:gd name="connsiteY20" fmla="*/ 7470 h 74778"/>
                <a:gd name="connsiteX21" fmla="*/ 64328 w 100848"/>
                <a:gd name="connsiteY21" fmla="*/ 8203 h 74778"/>
                <a:gd name="connsiteX22" fmla="*/ 68124 w 100848"/>
                <a:gd name="connsiteY22" fmla="*/ 11325 h 74778"/>
                <a:gd name="connsiteX23" fmla="*/ 70992 w 100848"/>
                <a:gd name="connsiteY23" fmla="*/ 11312 h 74778"/>
                <a:gd name="connsiteX24" fmla="*/ 75158 w 100848"/>
                <a:gd name="connsiteY24" fmla="*/ 10930 h 74778"/>
                <a:gd name="connsiteX25" fmla="*/ 77515 w 100848"/>
                <a:gd name="connsiteY25" fmla="*/ 7829 h 74778"/>
                <a:gd name="connsiteX26" fmla="*/ 80307 w 100848"/>
                <a:gd name="connsiteY26" fmla="*/ 6722 h 74778"/>
                <a:gd name="connsiteX27" fmla="*/ 84386 w 100848"/>
                <a:gd name="connsiteY27" fmla="*/ 10078 h 74778"/>
                <a:gd name="connsiteX28" fmla="*/ 93586 w 100848"/>
                <a:gd name="connsiteY28" fmla="*/ 14323 h 74778"/>
                <a:gd name="connsiteX29" fmla="*/ 94137 w 100848"/>
                <a:gd name="connsiteY29" fmla="*/ 17577 h 74778"/>
                <a:gd name="connsiteX30" fmla="*/ 100725 w 100848"/>
                <a:gd name="connsiteY30" fmla="*/ 18416 h 74778"/>
                <a:gd name="connsiteX31" fmla="*/ 98517 w 100848"/>
                <a:gd name="connsiteY31" fmla="*/ 20007 h 74778"/>
                <a:gd name="connsiteX32" fmla="*/ 99563 w 100848"/>
                <a:gd name="connsiteY32" fmla="*/ 22146 h 74778"/>
                <a:gd name="connsiteX33" fmla="*/ 95703 w 100848"/>
                <a:gd name="connsiteY33" fmla="*/ 23966 h 74778"/>
                <a:gd name="connsiteX34" fmla="*/ 91029 w 100848"/>
                <a:gd name="connsiteY34" fmla="*/ 25860 h 74778"/>
                <a:gd name="connsiteX35" fmla="*/ 90270 w 100848"/>
                <a:gd name="connsiteY35" fmla="*/ 28618 h 74778"/>
                <a:gd name="connsiteX36" fmla="*/ 84714 w 100848"/>
                <a:gd name="connsiteY36" fmla="*/ 29486 h 74778"/>
                <a:gd name="connsiteX37" fmla="*/ 81223 w 100848"/>
                <a:gd name="connsiteY37" fmla="*/ 30858 h 74778"/>
                <a:gd name="connsiteX38" fmla="*/ 78683 w 100848"/>
                <a:gd name="connsiteY38" fmla="*/ 28208 h 74778"/>
                <a:gd name="connsiteX39" fmla="*/ 74474 w 100848"/>
                <a:gd name="connsiteY39" fmla="*/ 29864 h 74778"/>
                <a:gd name="connsiteX40" fmla="*/ 72910 w 100848"/>
                <a:gd name="connsiteY40" fmla="*/ 32049 h 74778"/>
                <a:gd name="connsiteX41" fmla="*/ 73999 w 100848"/>
                <a:gd name="connsiteY41" fmla="*/ 33740 h 74778"/>
                <a:gd name="connsiteX42" fmla="*/ 69224 w 100848"/>
                <a:gd name="connsiteY42" fmla="*/ 37602 h 74778"/>
                <a:gd name="connsiteX43" fmla="*/ 72568 w 100848"/>
                <a:gd name="connsiteY43" fmla="*/ 38564 h 74778"/>
                <a:gd name="connsiteX44" fmla="*/ 76508 w 100848"/>
                <a:gd name="connsiteY44" fmla="*/ 38569 h 74778"/>
                <a:gd name="connsiteX45" fmla="*/ 75109 w 100848"/>
                <a:gd name="connsiteY45" fmla="*/ 42867 h 74778"/>
                <a:gd name="connsiteX46" fmla="*/ 72396 w 100848"/>
                <a:gd name="connsiteY46" fmla="*/ 42846 h 74778"/>
                <a:gd name="connsiteX47" fmla="*/ 70072 w 100848"/>
                <a:gd name="connsiteY47" fmla="*/ 45083 h 74778"/>
                <a:gd name="connsiteX48" fmla="*/ 70244 w 100848"/>
                <a:gd name="connsiteY48" fmla="*/ 46867 h 74778"/>
                <a:gd name="connsiteX49" fmla="*/ 70624 w 100848"/>
                <a:gd name="connsiteY49" fmla="*/ 49098 h 74778"/>
                <a:gd name="connsiteX50" fmla="*/ 69536 w 100848"/>
                <a:gd name="connsiteY50" fmla="*/ 51874 h 74778"/>
                <a:gd name="connsiteX51" fmla="*/ 67696 w 100848"/>
                <a:gd name="connsiteY51" fmla="*/ 54668 h 74778"/>
                <a:gd name="connsiteX52" fmla="*/ 61485 w 100848"/>
                <a:gd name="connsiteY52" fmla="*/ 54756 h 74778"/>
                <a:gd name="connsiteX53" fmla="*/ 59008 w 100848"/>
                <a:gd name="connsiteY53" fmla="*/ 57361 h 74778"/>
                <a:gd name="connsiteX54" fmla="*/ 52494 w 100848"/>
                <a:gd name="connsiteY54" fmla="*/ 54924 h 74778"/>
                <a:gd name="connsiteX55" fmla="*/ 46927 w 100848"/>
                <a:gd name="connsiteY55" fmla="*/ 57111 h 74778"/>
                <a:gd name="connsiteX56" fmla="*/ 41092 w 100848"/>
                <a:gd name="connsiteY56" fmla="*/ 56663 h 74778"/>
                <a:gd name="connsiteX57" fmla="*/ 26086 w 100848"/>
                <a:gd name="connsiteY57" fmla="*/ 74768 h 74778"/>
                <a:gd name="connsiteX58" fmla="*/ 20687 w 100848"/>
                <a:gd name="connsiteY58" fmla="*/ 70676 h 74778"/>
                <a:gd name="connsiteX59" fmla="*/ 12996 w 100848"/>
                <a:gd name="connsiteY59" fmla="*/ 70975 h 74778"/>
                <a:gd name="connsiteX60" fmla="*/ 10379 w 100848"/>
                <a:gd name="connsiteY60" fmla="*/ 66142 h 74778"/>
                <a:gd name="connsiteX61" fmla="*/ 12601 w 100848"/>
                <a:gd name="connsiteY61" fmla="*/ 60245 h 74778"/>
                <a:gd name="connsiteX62" fmla="*/ 9248 w 100848"/>
                <a:gd name="connsiteY62" fmla="*/ 56985 h 74778"/>
                <a:gd name="connsiteX63" fmla="*/ 8532 w 100848"/>
                <a:gd name="connsiteY63" fmla="*/ 49295 h 74778"/>
                <a:gd name="connsiteX64" fmla="*/ 683 w 100848"/>
                <a:gd name="connsiteY64" fmla="*/ 44751 h 74778"/>
                <a:gd name="connsiteX0" fmla="*/ 683 w 100848"/>
                <a:gd name="connsiteY0" fmla="*/ 44751 h 75594"/>
                <a:gd name="connsiteX1" fmla="*/ 4206 w 100848"/>
                <a:gd name="connsiteY1" fmla="*/ 40885 h 75594"/>
                <a:gd name="connsiteX2" fmla="*/ 13786 w 100848"/>
                <a:gd name="connsiteY2" fmla="*/ 40814 h 75594"/>
                <a:gd name="connsiteX3" fmla="*/ 17936 w 100848"/>
                <a:gd name="connsiteY3" fmla="*/ 34899 h 75594"/>
                <a:gd name="connsiteX4" fmla="*/ 24349 w 100848"/>
                <a:gd name="connsiteY4" fmla="*/ 33920 h 75594"/>
                <a:gd name="connsiteX5" fmla="*/ 26849 w 100848"/>
                <a:gd name="connsiteY5" fmla="*/ 26814 h 75594"/>
                <a:gd name="connsiteX6" fmla="*/ 27550 w 100848"/>
                <a:gd name="connsiteY6" fmla="*/ 23320 h 75594"/>
                <a:gd name="connsiteX7" fmla="*/ 32552 w 100848"/>
                <a:gd name="connsiteY7" fmla="*/ 19047 h 75594"/>
                <a:gd name="connsiteX8" fmla="*/ 34621 w 100848"/>
                <a:gd name="connsiteY8" fmla="*/ 16380 h 75594"/>
                <a:gd name="connsiteX9" fmla="*/ 34537 w 100848"/>
                <a:gd name="connsiteY9" fmla="*/ 12760 h 75594"/>
                <a:gd name="connsiteX10" fmla="*/ 32166 w 100848"/>
                <a:gd name="connsiteY10" fmla="*/ 8931 h 75594"/>
                <a:gd name="connsiteX11" fmla="*/ 37615 w 100848"/>
                <a:gd name="connsiteY11" fmla="*/ 961 h 75594"/>
                <a:gd name="connsiteX12" fmla="*/ 42426 w 100848"/>
                <a:gd name="connsiteY12" fmla="*/ 4586 h 75594"/>
                <a:gd name="connsiteX13" fmla="*/ 46353 w 100848"/>
                <a:gd name="connsiteY13" fmla="*/ 5122 h 75594"/>
                <a:gd name="connsiteX14" fmla="*/ 49174 w 100848"/>
                <a:gd name="connsiteY14" fmla="*/ 2560 h 75594"/>
                <a:gd name="connsiteX15" fmla="*/ 52072 w 100848"/>
                <a:gd name="connsiteY15" fmla="*/ 4380 h 75594"/>
                <a:gd name="connsiteX16" fmla="*/ 54359 w 100848"/>
                <a:gd name="connsiteY16" fmla="*/ 88 h 75594"/>
                <a:gd name="connsiteX17" fmla="*/ 60139 w 100848"/>
                <a:gd name="connsiteY17" fmla="*/ 1604 h 75594"/>
                <a:gd name="connsiteX18" fmla="*/ 61421 w 100848"/>
                <a:gd name="connsiteY18" fmla="*/ 2950 h 75594"/>
                <a:gd name="connsiteX19" fmla="*/ 56857 w 100848"/>
                <a:gd name="connsiteY19" fmla="*/ 5507 h 75594"/>
                <a:gd name="connsiteX20" fmla="*/ 57342 w 100848"/>
                <a:gd name="connsiteY20" fmla="*/ 7470 h 75594"/>
                <a:gd name="connsiteX21" fmla="*/ 64328 w 100848"/>
                <a:gd name="connsiteY21" fmla="*/ 8203 h 75594"/>
                <a:gd name="connsiteX22" fmla="*/ 68124 w 100848"/>
                <a:gd name="connsiteY22" fmla="*/ 11325 h 75594"/>
                <a:gd name="connsiteX23" fmla="*/ 70992 w 100848"/>
                <a:gd name="connsiteY23" fmla="*/ 11312 h 75594"/>
                <a:gd name="connsiteX24" fmla="*/ 75158 w 100848"/>
                <a:gd name="connsiteY24" fmla="*/ 10930 h 75594"/>
                <a:gd name="connsiteX25" fmla="*/ 77515 w 100848"/>
                <a:gd name="connsiteY25" fmla="*/ 7829 h 75594"/>
                <a:gd name="connsiteX26" fmla="*/ 80307 w 100848"/>
                <a:gd name="connsiteY26" fmla="*/ 6722 h 75594"/>
                <a:gd name="connsiteX27" fmla="*/ 84386 w 100848"/>
                <a:gd name="connsiteY27" fmla="*/ 10078 h 75594"/>
                <a:gd name="connsiteX28" fmla="*/ 93586 w 100848"/>
                <a:gd name="connsiteY28" fmla="*/ 14323 h 75594"/>
                <a:gd name="connsiteX29" fmla="*/ 94137 w 100848"/>
                <a:gd name="connsiteY29" fmla="*/ 17577 h 75594"/>
                <a:gd name="connsiteX30" fmla="*/ 100725 w 100848"/>
                <a:gd name="connsiteY30" fmla="*/ 18416 h 75594"/>
                <a:gd name="connsiteX31" fmla="*/ 98517 w 100848"/>
                <a:gd name="connsiteY31" fmla="*/ 20007 h 75594"/>
                <a:gd name="connsiteX32" fmla="*/ 99563 w 100848"/>
                <a:gd name="connsiteY32" fmla="*/ 22146 h 75594"/>
                <a:gd name="connsiteX33" fmla="*/ 95703 w 100848"/>
                <a:gd name="connsiteY33" fmla="*/ 23966 h 75594"/>
                <a:gd name="connsiteX34" fmla="*/ 91029 w 100848"/>
                <a:gd name="connsiteY34" fmla="*/ 25860 h 75594"/>
                <a:gd name="connsiteX35" fmla="*/ 90270 w 100848"/>
                <a:gd name="connsiteY35" fmla="*/ 28618 h 75594"/>
                <a:gd name="connsiteX36" fmla="*/ 84714 w 100848"/>
                <a:gd name="connsiteY36" fmla="*/ 29486 h 75594"/>
                <a:gd name="connsiteX37" fmla="*/ 81223 w 100848"/>
                <a:gd name="connsiteY37" fmla="*/ 30858 h 75594"/>
                <a:gd name="connsiteX38" fmla="*/ 78683 w 100848"/>
                <a:gd name="connsiteY38" fmla="*/ 28208 h 75594"/>
                <a:gd name="connsiteX39" fmla="*/ 74474 w 100848"/>
                <a:gd name="connsiteY39" fmla="*/ 29864 h 75594"/>
                <a:gd name="connsiteX40" fmla="*/ 72910 w 100848"/>
                <a:gd name="connsiteY40" fmla="*/ 32049 h 75594"/>
                <a:gd name="connsiteX41" fmla="*/ 73999 w 100848"/>
                <a:gd name="connsiteY41" fmla="*/ 33740 h 75594"/>
                <a:gd name="connsiteX42" fmla="*/ 69224 w 100848"/>
                <a:gd name="connsiteY42" fmla="*/ 37602 h 75594"/>
                <a:gd name="connsiteX43" fmla="*/ 72568 w 100848"/>
                <a:gd name="connsiteY43" fmla="*/ 38564 h 75594"/>
                <a:gd name="connsiteX44" fmla="*/ 76508 w 100848"/>
                <a:gd name="connsiteY44" fmla="*/ 38569 h 75594"/>
                <a:gd name="connsiteX45" fmla="*/ 75109 w 100848"/>
                <a:gd name="connsiteY45" fmla="*/ 42867 h 75594"/>
                <a:gd name="connsiteX46" fmla="*/ 72396 w 100848"/>
                <a:gd name="connsiteY46" fmla="*/ 42846 h 75594"/>
                <a:gd name="connsiteX47" fmla="*/ 70072 w 100848"/>
                <a:gd name="connsiteY47" fmla="*/ 45083 h 75594"/>
                <a:gd name="connsiteX48" fmla="*/ 70244 w 100848"/>
                <a:gd name="connsiteY48" fmla="*/ 46867 h 75594"/>
                <a:gd name="connsiteX49" fmla="*/ 70624 w 100848"/>
                <a:gd name="connsiteY49" fmla="*/ 49098 h 75594"/>
                <a:gd name="connsiteX50" fmla="*/ 69536 w 100848"/>
                <a:gd name="connsiteY50" fmla="*/ 51874 h 75594"/>
                <a:gd name="connsiteX51" fmla="*/ 67696 w 100848"/>
                <a:gd name="connsiteY51" fmla="*/ 54668 h 75594"/>
                <a:gd name="connsiteX52" fmla="*/ 61485 w 100848"/>
                <a:gd name="connsiteY52" fmla="*/ 54756 h 75594"/>
                <a:gd name="connsiteX53" fmla="*/ 59008 w 100848"/>
                <a:gd name="connsiteY53" fmla="*/ 57361 h 75594"/>
                <a:gd name="connsiteX54" fmla="*/ 52494 w 100848"/>
                <a:gd name="connsiteY54" fmla="*/ 54924 h 75594"/>
                <a:gd name="connsiteX55" fmla="*/ 46927 w 100848"/>
                <a:gd name="connsiteY55" fmla="*/ 57111 h 75594"/>
                <a:gd name="connsiteX56" fmla="*/ 35254 w 100848"/>
                <a:gd name="connsiteY56" fmla="*/ 75591 h 75594"/>
                <a:gd name="connsiteX57" fmla="*/ 26086 w 100848"/>
                <a:gd name="connsiteY57" fmla="*/ 74768 h 75594"/>
                <a:gd name="connsiteX58" fmla="*/ 20687 w 100848"/>
                <a:gd name="connsiteY58" fmla="*/ 70676 h 75594"/>
                <a:gd name="connsiteX59" fmla="*/ 12996 w 100848"/>
                <a:gd name="connsiteY59" fmla="*/ 70975 h 75594"/>
                <a:gd name="connsiteX60" fmla="*/ 10379 w 100848"/>
                <a:gd name="connsiteY60" fmla="*/ 66142 h 75594"/>
                <a:gd name="connsiteX61" fmla="*/ 12601 w 100848"/>
                <a:gd name="connsiteY61" fmla="*/ 60245 h 75594"/>
                <a:gd name="connsiteX62" fmla="*/ 9248 w 100848"/>
                <a:gd name="connsiteY62" fmla="*/ 56985 h 75594"/>
                <a:gd name="connsiteX63" fmla="*/ 8532 w 100848"/>
                <a:gd name="connsiteY63" fmla="*/ 49295 h 75594"/>
                <a:gd name="connsiteX64" fmla="*/ 683 w 100848"/>
                <a:gd name="connsiteY64" fmla="*/ 44751 h 75594"/>
                <a:gd name="connsiteX0" fmla="*/ 683 w 100848"/>
                <a:gd name="connsiteY0" fmla="*/ 44751 h 79756"/>
                <a:gd name="connsiteX1" fmla="*/ 4206 w 100848"/>
                <a:gd name="connsiteY1" fmla="*/ 40885 h 79756"/>
                <a:gd name="connsiteX2" fmla="*/ 13786 w 100848"/>
                <a:gd name="connsiteY2" fmla="*/ 40814 h 79756"/>
                <a:gd name="connsiteX3" fmla="*/ 17936 w 100848"/>
                <a:gd name="connsiteY3" fmla="*/ 34899 h 79756"/>
                <a:gd name="connsiteX4" fmla="*/ 24349 w 100848"/>
                <a:gd name="connsiteY4" fmla="*/ 33920 h 79756"/>
                <a:gd name="connsiteX5" fmla="*/ 26849 w 100848"/>
                <a:gd name="connsiteY5" fmla="*/ 26814 h 79756"/>
                <a:gd name="connsiteX6" fmla="*/ 27550 w 100848"/>
                <a:gd name="connsiteY6" fmla="*/ 23320 h 79756"/>
                <a:gd name="connsiteX7" fmla="*/ 32552 w 100848"/>
                <a:gd name="connsiteY7" fmla="*/ 19047 h 79756"/>
                <a:gd name="connsiteX8" fmla="*/ 34621 w 100848"/>
                <a:gd name="connsiteY8" fmla="*/ 16380 h 79756"/>
                <a:gd name="connsiteX9" fmla="*/ 34537 w 100848"/>
                <a:gd name="connsiteY9" fmla="*/ 12760 h 79756"/>
                <a:gd name="connsiteX10" fmla="*/ 32166 w 100848"/>
                <a:gd name="connsiteY10" fmla="*/ 8931 h 79756"/>
                <a:gd name="connsiteX11" fmla="*/ 37615 w 100848"/>
                <a:gd name="connsiteY11" fmla="*/ 961 h 79756"/>
                <a:gd name="connsiteX12" fmla="*/ 42426 w 100848"/>
                <a:gd name="connsiteY12" fmla="*/ 4586 h 79756"/>
                <a:gd name="connsiteX13" fmla="*/ 46353 w 100848"/>
                <a:gd name="connsiteY13" fmla="*/ 5122 h 79756"/>
                <a:gd name="connsiteX14" fmla="*/ 49174 w 100848"/>
                <a:gd name="connsiteY14" fmla="*/ 2560 h 79756"/>
                <a:gd name="connsiteX15" fmla="*/ 52072 w 100848"/>
                <a:gd name="connsiteY15" fmla="*/ 4380 h 79756"/>
                <a:gd name="connsiteX16" fmla="*/ 54359 w 100848"/>
                <a:gd name="connsiteY16" fmla="*/ 88 h 79756"/>
                <a:gd name="connsiteX17" fmla="*/ 60139 w 100848"/>
                <a:gd name="connsiteY17" fmla="*/ 1604 h 79756"/>
                <a:gd name="connsiteX18" fmla="*/ 61421 w 100848"/>
                <a:gd name="connsiteY18" fmla="*/ 2950 h 79756"/>
                <a:gd name="connsiteX19" fmla="*/ 56857 w 100848"/>
                <a:gd name="connsiteY19" fmla="*/ 5507 h 79756"/>
                <a:gd name="connsiteX20" fmla="*/ 57342 w 100848"/>
                <a:gd name="connsiteY20" fmla="*/ 7470 h 79756"/>
                <a:gd name="connsiteX21" fmla="*/ 64328 w 100848"/>
                <a:gd name="connsiteY21" fmla="*/ 8203 h 79756"/>
                <a:gd name="connsiteX22" fmla="*/ 68124 w 100848"/>
                <a:gd name="connsiteY22" fmla="*/ 11325 h 79756"/>
                <a:gd name="connsiteX23" fmla="*/ 70992 w 100848"/>
                <a:gd name="connsiteY23" fmla="*/ 11312 h 79756"/>
                <a:gd name="connsiteX24" fmla="*/ 75158 w 100848"/>
                <a:gd name="connsiteY24" fmla="*/ 10930 h 79756"/>
                <a:gd name="connsiteX25" fmla="*/ 77515 w 100848"/>
                <a:gd name="connsiteY25" fmla="*/ 7829 h 79756"/>
                <a:gd name="connsiteX26" fmla="*/ 80307 w 100848"/>
                <a:gd name="connsiteY26" fmla="*/ 6722 h 79756"/>
                <a:gd name="connsiteX27" fmla="*/ 84386 w 100848"/>
                <a:gd name="connsiteY27" fmla="*/ 10078 h 79756"/>
                <a:gd name="connsiteX28" fmla="*/ 93586 w 100848"/>
                <a:gd name="connsiteY28" fmla="*/ 14323 h 79756"/>
                <a:gd name="connsiteX29" fmla="*/ 94137 w 100848"/>
                <a:gd name="connsiteY29" fmla="*/ 17577 h 79756"/>
                <a:gd name="connsiteX30" fmla="*/ 100725 w 100848"/>
                <a:gd name="connsiteY30" fmla="*/ 18416 h 79756"/>
                <a:gd name="connsiteX31" fmla="*/ 98517 w 100848"/>
                <a:gd name="connsiteY31" fmla="*/ 20007 h 79756"/>
                <a:gd name="connsiteX32" fmla="*/ 99563 w 100848"/>
                <a:gd name="connsiteY32" fmla="*/ 22146 h 79756"/>
                <a:gd name="connsiteX33" fmla="*/ 95703 w 100848"/>
                <a:gd name="connsiteY33" fmla="*/ 23966 h 79756"/>
                <a:gd name="connsiteX34" fmla="*/ 91029 w 100848"/>
                <a:gd name="connsiteY34" fmla="*/ 25860 h 79756"/>
                <a:gd name="connsiteX35" fmla="*/ 90270 w 100848"/>
                <a:gd name="connsiteY35" fmla="*/ 28618 h 79756"/>
                <a:gd name="connsiteX36" fmla="*/ 84714 w 100848"/>
                <a:gd name="connsiteY36" fmla="*/ 29486 h 79756"/>
                <a:gd name="connsiteX37" fmla="*/ 81223 w 100848"/>
                <a:gd name="connsiteY37" fmla="*/ 30858 h 79756"/>
                <a:gd name="connsiteX38" fmla="*/ 78683 w 100848"/>
                <a:gd name="connsiteY38" fmla="*/ 28208 h 79756"/>
                <a:gd name="connsiteX39" fmla="*/ 74474 w 100848"/>
                <a:gd name="connsiteY39" fmla="*/ 29864 h 79756"/>
                <a:gd name="connsiteX40" fmla="*/ 72910 w 100848"/>
                <a:gd name="connsiteY40" fmla="*/ 32049 h 79756"/>
                <a:gd name="connsiteX41" fmla="*/ 73999 w 100848"/>
                <a:gd name="connsiteY41" fmla="*/ 33740 h 79756"/>
                <a:gd name="connsiteX42" fmla="*/ 69224 w 100848"/>
                <a:gd name="connsiteY42" fmla="*/ 37602 h 79756"/>
                <a:gd name="connsiteX43" fmla="*/ 72568 w 100848"/>
                <a:gd name="connsiteY43" fmla="*/ 38564 h 79756"/>
                <a:gd name="connsiteX44" fmla="*/ 76508 w 100848"/>
                <a:gd name="connsiteY44" fmla="*/ 38569 h 79756"/>
                <a:gd name="connsiteX45" fmla="*/ 75109 w 100848"/>
                <a:gd name="connsiteY45" fmla="*/ 42867 h 79756"/>
                <a:gd name="connsiteX46" fmla="*/ 72396 w 100848"/>
                <a:gd name="connsiteY46" fmla="*/ 42846 h 79756"/>
                <a:gd name="connsiteX47" fmla="*/ 70072 w 100848"/>
                <a:gd name="connsiteY47" fmla="*/ 45083 h 79756"/>
                <a:gd name="connsiteX48" fmla="*/ 70244 w 100848"/>
                <a:gd name="connsiteY48" fmla="*/ 46867 h 79756"/>
                <a:gd name="connsiteX49" fmla="*/ 70624 w 100848"/>
                <a:gd name="connsiteY49" fmla="*/ 49098 h 79756"/>
                <a:gd name="connsiteX50" fmla="*/ 69536 w 100848"/>
                <a:gd name="connsiteY50" fmla="*/ 51874 h 79756"/>
                <a:gd name="connsiteX51" fmla="*/ 67696 w 100848"/>
                <a:gd name="connsiteY51" fmla="*/ 54668 h 79756"/>
                <a:gd name="connsiteX52" fmla="*/ 61485 w 100848"/>
                <a:gd name="connsiteY52" fmla="*/ 54756 h 79756"/>
                <a:gd name="connsiteX53" fmla="*/ 59008 w 100848"/>
                <a:gd name="connsiteY53" fmla="*/ 57361 h 79756"/>
                <a:gd name="connsiteX54" fmla="*/ 52494 w 100848"/>
                <a:gd name="connsiteY54" fmla="*/ 54924 h 79756"/>
                <a:gd name="connsiteX55" fmla="*/ 41593 w 100848"/>
                <a:gd name="connsiteY55" fmla="*/ 78733 h 79756"/>
                <a:gd name="connsiteX56" fmla="*/ 35254 w 100848"/>
                <a:gd name="connsiteY56" fmla="*/ 75591 h 79756"/>
                <a:gd name="connsiteX57" fmla="*/ 26086 w 100848"/>
                <a:gd name="connsiteY57" fmla="*/ 74768 h 79756"/>
                <a:gd name="connsiteX58" fmla="*/ 20687 w 100848"/>
                <a:gd name="connsiteY58" fmla="*/ 70676 h 79756"/>
                <a:gd name="connsiteX59" fmla="*/ 12996 w 100848"/>
                <a:gd name="connsiteY59" fmla="*/ 70975 h 79756"/>
                <a:gd name="connsiteX60" fmla="*/ 10379 w 100848"/>
                <a:gd name="connsiteY60" fmla="*/ 66142 h 79756"/>
                <a:gd name="connsiteX61" fmla="*/ 12601 w 100848"/>
                <a:gd name="connsiteY61" fmla="*/ 60245 h 79756"/>
                <a:gd name="connsiteX62" fmla="*/ 9248 w 100848"/>
                <a:gd name="connsiteY62" fmla="*/ 56985 h 79756"/>
                <a:gd name="connsiteX63" fmla="*/ 8532 w 100848"/>
                <a:gd name="connsiteY63" fmla="*/ 49295 h 79756"/>
                <a:gd name="connsiteX64" fmla="*/ 683 w 100848"/>
                <a:gd name="connsiteY64" fmla="*/ 44751 h 79756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537 w 100848"/>
                <a:gd name="connsiteY54" fmla="*/ 73265 h 78764"/>
                <a:gd name="connsiteX55" fmla="*/ 41593 w 100848"/>
                <a:gd name="connsiteY55" fmla="*/ 78733 h 78764"/>
                <a:gd name="connsiteX56" fmla="*/ 35254 w 100848"/>
                <a:gd name="connsiteY56" fmla="*/ 75591 h 78764"/>
                <a:gd name="connsiteX57" fmla="*/ 26086 w 100848"/>
                <a:gd name="connsiteY57" fmla="*/ 74768 h 78764"/>
                <a:gd name="connsiteX58" fmla="*/ 20687 w 100848"/>
                <a:gd name="connsiteY58" fmla="*/ 70676 h 78764"/>
                <a:gd name="connsiteX59" fmla="*/ 12996 w 100848"/>
                <a:gd name="connsiteY59" fmla="*/ 70975 h 78764"/>
                <a:gd name="connsiteX60" fmla="*/ 10379 w 100848"/>
                <a:gd name="connsiteY60" fmla="*/ 66142 h 78764"/>
                <a:gd name="connsiteX61" fmla="*/ 12601 w 100848"/>
                <a:gd name="connsiteY61" fmla="*/ 60245 h 78764"/>
                <a:gd name="connsiteX62" fmla="*/ 9248 w 100848"/>
                <a:gd name="connsiteY62" fmla="*/ 56985 h 78764"/>
                <a:gd name="connsiteX63" fmla="*/ 8532 w 100848"/>
                <a:gd name="connsiteY63" fmla="*/ 49295 h 78764"/>
                <a:gd name="connsiteX64" fmla="*/ 683 w 100848"/>
                <a:gd name="connsiteY64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45537 w 100848"/>
                <a:gd name="connsiteY55" fmla="*/ 73265 h 78764"/>
                <a:gd name="connsiteX56" fmla="*/ 41593 w 100848"/>
                <a:gd name="connsiteY56" fmla="*/ 78733 h 78764"/>
                <a:gd name="connsiteX57" fmla="*/ 35254 w 100848"/>
                <a:gd name="connsiteY57" fmla="*/ 75591 h 78764"/>
                <a:gd name="connsiteX58" fmla="*/ 26086 w 100848"/>
                <a:gd name="connsiteY58" fmla="*/ 74768 h 78764"/>
                <a:gd name="connsiteX59" fmla="*/ 20687 w 100848"/>
                <a:gd name="connsiteY59" fmla="*/ 70676 h 78764"/>
                <a:gd name="connsiteX60" fmla="*/ 12996 w 100848"/>
                <a:gd name="connsiteY60" fmla="*/ 70975 h 78764"/>
                <a:gd name="connsiteX61" fmla="*/ 10379 w 100848"/>
                <a:gd name="connsiteY61" fmla="*/ 66142 h 78764"/>
                <a:gd name="connsiteX62" fmla="*/ 12601 w 100848"/>
                <a:gd name="connsiteY62" fmla="*/ 60245 h 78764"/>
                <a:gd name="connsiteX63" fmla="*/ 9248 w 100848"/>
                <a:gd name="connsiteY63" fmla="*/ 56985 h 78764"/>
                <a:gd name="connsiteX64" fmla="*/ 8532 w 100848"/>
                <a:gd name="connsiteY64" fmla="*/ 49295 h 78764"/>
                <a:gd name="connsiteX65" fmla="*/ 683 w 100848"/>
                <a:gd name="connsiteY65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8142 w 100848"/>
                <a:gd name="connsiteY54" fmla="*/ 67777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48142 w 100848"/>
                <a:gd name="connsiteY55" fmla="*/ 67777 h 78764"/>
                <a:gd name="connsiteX56" fmla="*/ 50077 w 100848"/>
                <a:gd name="connsiteY56" fmla="*/ 73012 h 78764"/>
                <a:gd name="connsiteX57" fmla="*/ 45537 w 100848"/>
                <a:gd name="connsiteY57" fmla="*/ 73265 h 78764"/>
                <a:gd name="connsiteX58" fmla="*/ 41593 w 100848"/>
                <a:gd name="connsiteY58" fmla="*/ 78733 h 78764"/>
                <a:gd name="connsiteX59" fmla="*/ 35254 w 100848"/>
                <a:gd name="connsiteY59" fmla="*/ 75591 h 78764"/>
                <a:gd name="connsiteX60" fmla="*/ 26086 w 100848"/>
                <a:gd name="connsiteY60" fmla="*/ 74768 h 78764"/>
                <a:gd name="connsiteX61" fmla="*/ 20687 w 100848"/>
                <a:gd name="connsiteY61" fmla="*/ 70676 h 78764"/>
                <a:gd name="connsiteX62" fmla="*/ 12996 w 100848"/>
                <a:gd name="connsiteY62" fmla="*/ 70975 h 78764"/>
                <a:gd name="connsiteX63" fmla="*/ 10379 w 100848"/>
                <a:gd name="connsiteY63" fmla="*/ 66142 h 78764"/>
                <a:gd name="connsiteX64" fmla="*/ 12601 w 100848"/>
                <a:gd name="connsiteY64" fmla="*/ 60245 h 78764"/>
                <a:gd name="connsiteX65" fmla="*/ 9248 w 100848"/>
                <a:gd name="connsiteY65" fmla="*/ 56985 h 78764"/>
                <a:gd name="connsiteX66" fmla="*/ 8532 w 100848"/>
                <a:gd name="connsiteY66" fmla="*/ 49295 h 78764"/>
                <a:gd name="connsiteX67" fmla="*/ 683 w 100848"/>
                <a:gd name="connsiteY67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97001 w 100848"/>
                <a:gd name="connsiteY49" fmla="*/ 54244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15474"/>
                <a:gd name="connsiteY0" fmla="*/ 44751 h 78764"/>
                <a:gd name="connsiteX1" fmla="*/ 4206 w 115474"/>
                <a:gd name="connsiteY1" fmla="*/ 40885 h 78764"/>
                <a:gd name="connsiteX2" fmla="*/ 13786 w 115474"/>
                <a:gd name="connsiteY2" fmla="*/ 40814 h 78764"/>
                <a:gd name="connsiteX3" fmla="*/ 17936 w 115474"/>
                <a:gd name="connsiteY3" fmla="*/ 34899 h 78764"/>
                <a:gd name="connsiteX4" fmla="*/ 24349 w 115474"/>
                <a:gd name="connsiteY4" fmla="*/ 33920 h 78764"/>
                <a:gd name="connsiteX5" fmla="*/ 26849 w 115474"/>
                <a:gd name="connsiteY5" fmla="*/ 26814 h 78764"/>
                <a:gd name="connsiteX6" fmla="*/ 27550 w 115474"/>
                <a:gd name="connsiteY6" fmla="*/ 23320 h 78764"/>
                <a:gd name="connsiteX7" fmla="*/ 32552 w 115474"/>
                <a:gd name="connsiteY7" fmla="*/ 19047 h 78764"/>
                <a:gd name="connsiteX8" fmla="*/ 34621 w 115474"/>
                <a:gd name="connsiteY8" fmla="*/ 16380 h 78764"/>
                <a:gd name="connsiteX9" fmla="*/ 34537 w 115474"/>
                <a:gd name="connsiteY9" fmla="*/ 12760 h 78764"/>
                <a:gd name="connsiteX10" fmla="*/ 32166 w 115474"/>
                <a:gd name="connsiteY10" fmla="*/ 8931 h 78764"/>
                <a:gd name="connsiteX11" fmla="*/ 37615 w 115474"/>
                <a:gd name="connsiteY11" fmla="*/ 961 h 78764"/>
                <a:gd name="connsiteX12" fmla="*/ 42426 w 115474"/>
                <a:gd name="connsiteY12" fmla="*/ 4586 h 78764"/>
                <a:gd name="connsiteX13" fmla="*/ 46353 w 115474"/>
                <a:gd name="connsiteY13" fmla="*/ 5122 h 78764"/>
                <a:gd name="connsiteX14" fmla="*/ 49174 w 115474"/>
                <a:gd name="connsiteY14" fmla="*/ 2560 h 78764"/>
                <a:gd name="connsiteX15" fmla="*/ 52072 w 115474"/>
                <a:gd name="connsiteY15" fmla="*/ 4380 h 78764"/>
                <a:gd name="connsiteX16" fmla="*/ 54359 w 115474"/>
                <a:gd name="connsiteY16" fmla="*/ 88 h 78764"/>
                <a:gd name="connsiteX17" fmla="*/ 60139 w 115474"/>
                <a:gd name="connsiteY17" fmla="*/ 1604 h 78764"/>
                <a:gd name="connsiteX18" fmla="*/ 61421 w 115474"/>
                <a:gd name="connsiteY18" fmla="*/ 2950 h 78764"/>
                <a:gd name="connsiteX19" fmla="*/ 56857 w 115474"/>
                <a:gd name="connsiteY19" fmla="*/ 5507 h 78764"/>
                <a:gd name="connsiteX20" fmla="*/ 57342 w 115474"/>
                <a:gd name="connsiteY20" fmla="*/ 7470 h 78764"/>
                <a:gd name="connsiteX21" fmla="*/ 64328 w 115474"/>
                <a:gd name="connsiteY21" fmla="*/ 8203 h 78764"/>
                <a:gd name="connsiteX22" fmla="*/ 68124 w 115474"/>
                <a:gd name="connsiteY22" fmla="*/ 11325 h 78764"/>
                <a:gd name="connsiteX23" fmla="*/ 70992 w 115474"/>
                <a:gd name="connsiteY23" fmla="*/ 11312 h 78764"/>
                <a:gd name="connsiteX24" fmla="*/ 75158 w 115474"/>
                <a:gd name="connsiteY24" fmla="*/ 10930 h 78764"/>
                <a:gd name="connsiteX25" fmla="*/ 77515 w 115474"/>
                <a:gd name="connsiteY25" fmla="*/ 7829 h 78764"/>
                <a:gd name="connsiteX26" fmla="*/ 80307 w 115474"/>
                <a:gd name="connsiteY26" fmla="*/ 6722 h 78764"/>
                <a:gd name="connsiteX27" fmla="*/ 84386 w 115474"/>
                <a:gd name="connsiteY27" fmla="*/ 10078 h 78764"/>
                <a:gd name="connsiteX28" fmla="*/ 93586 w 115474"/>
                <a:gd name="connsiteY28" fmla="*/ 14323 h 78764"/>
                <a:gd name="connsiteX29" fmla="*/ 94137 w 115474"/>
                <a:gd name="connsiteY29" fmla="*/ 17577 h 78764"/>
                <a:gd name="connsiteX30" fmla="*/ 100725 w 115474"/>
                <a:gd name="connsiteY30" fmla="*/ 18416 h 78764"/>
                <a:gd name="connsiteX31" fmla="*/ 98517 w 115474"/>
                <a:gd name="connsiteY31" fmla="*/ 20007 h 78764"/>
                <a:gd name="connsiteX32" fmla="*/ 99563 w 115474"/>
                <a:gd name="connsiteY32" fmla="*/ 22146 h 78764"/>
                <a:gd name="connsiteX33" fmla="*/ 95703 w 115474"/>
                <a:gd name="connsiteY33" fmla="*/ 23966 h 78764"/>
                <a:gd name="connsiteX34" fmla="*/ 91029 w 115474"/>
                <a:gd name="connsiteY34" fmla="*/ 25860 h 78764"/>
                <a:gd name="connsiteX35" fmla="*/ 90270 w 115474"/>
                <a:gd name="connsiteY35" fmla="*/ 28618 h 78764"/>
                <a:gd name="connsiteX36" fmla="*/ 84714 w 115474"/>
                <a:gd name="connsiteY36" fmla="*/ 29486 h 78764"/>
                <a:gd name="connsiteX37" fmla="*/ 81223 w 115474"/>
                <a:gd name="connsiteY37" fmla="*/ 30858 h 78764"/>
                <a:gd name="connsiteX38" fmla="*/ 78683 w 115474"/>
                <a:gd name="connsiteY38" fmla="*/ 28208 h 78764"/>
                <a:gd name="connsiteX39" fmla="*/ 74474 w 115474"/>
                <a:gd name="connsiteY39" fmla="*/ 29864 h 78764"/>
                <a:gd name="connsiteX40" fmla="*/ 72910 w 115474"/>
                <a:gd name="connsiteY40" fmla="*/ 32049 h 78764"/>
                <a:gd name="connsiteX41" fmla="*/ 73999 w 115474"/>
                <a:gd name="connsiteY41" fmla="*/ 33740 h 78764"/>
                <a:gd name="connsiteX42" fmla="*/ 69224 w 115474"/>
                <a:gd name="connsiteY42" fmla="*/ 37602 h 78764"/>
                <a:gd name="connsiteX43" fmla="*/ 72568 w 115474"/>
                <a:gd name="connsiteY43" fmla="*/ 38564 h 78764"/>
                <a:gd name="connsiteX44" fmla="*/ 76508 w 115474"/>
                <a:gd name="connsiteY44" fmla="*/ 38569 h 78764"/>
                <a:gd name="connsiteX45" fmla="*/ 75109 w 115474"/>
                <a:gd name="connsiteY45" fmla="*/ 42867 h 78764"/>
                <a:gd name="connsiteX46" fmla="*/ 72396 w 115474"/>
                <a:gd name="connsiteY46" fmla="*/ 42846 h 78764"/>
                <a:gd name="connsiteX47" fmla="*/ 70072 w 115474"/>
                <a:gd name="connsiteY47" fmla="*/ 45083 h 78764"/>
                <a:gd name="connsiteX48" fmla="*/ 115470 w 115474"/>
                <a:gd name="connsiteY48" fmla="*/ 48990 h 78764"/>
                <a:gd name="connsiteX49" fmla="*/ 97001 w 115474"/>
                <a:gd name="connsiteY49" fmla="*/ 54244 h 78764"/>
                <a:gd name="connsiteX50" fmla="*/ 87399 w 115474"/>
                <a:gd name="connsiteY50" fmla="*/ 58498 h 78764"/>
                <a:gd name="connsiteX51" fmla="*/ 80726 w 115474"/>
                <a:gd name="connsiteY51" fmla="*/ 58308 h 78764"/>
                <a:gd name="connsiteX52" fmla="*/ 70022 w 115474"/>
                <a:gd name="connsiteY52" fmla="*/ 61217 h 78764"/>
                <a:gd name="connsiteX53" fmla="*/ 62138 w 115474"/>
                <a:gd name="connsiteY53" fmla="*/ 58620 h 78764"/>
                <a:gd name="connsiteX54" fmla="*/ 52584 w 115474"/>
                <a:gd name="connsiteY54" fmla="*/ 63268 h 78764"/>
                <a:gd name="connsiteX55" fmla="*/ 54540 w 115474"/>
                <a:gd name="connsiteY55" fmla="*/ 66340 h 78764"/>
                <a:gd name="connsiteX56" fmla="*/ 48142 w 115474"/>
                <a:gd name="connsiteY56" fmla="*/ 67777 h 78764"/>
                <a:gd name="connsiteX57" fmla="*/ 50077 w 115474"/>
                <a:gd name="connsiteY57" fmla="*/ 73012 h 78764"/>
                <a:gd name="connsiteX58" fmla="*/ 45537 w 115474"/>
                <a:gd name="connsiteY58" fmla="*/ 73265 h 78764"/>
                <a:gd name="connsiteX59" fmla="*/ 41593 w 115474"/>
                <a:gd name="connsiteY59" fmla="*/ 78733 h 78764"/>
                <a:gd name="connsiteX60" fmla="*/ 35254 w 115474"/>
                <a:gd name="connsiteY60" fmla="*/ 75591 h 78764"/>
                <a:gd name="connsiteX61" fmla="*/ 26086 w 115474"/>
                <a:gd name="connsiteY61" fmla="*/ 74768 h 78764"/>
                <a:gd name="connsiteX62" fmla="*/ 20687 w 115474"/>
                <a:gd name="connsiteY62" fmla="*/ 70676 h 78764"/>
                <a:gd name="connsiteX63" fmla="*/ 12996 w 115474"/>
                <a:gd name="connsiteY63" fmla="*/ 70975 h 78764"/>
                <a:gd name="connsiteX64" fmla="*/ 10379 w 115474"/>
                <a:gd name="connsiteY64" fmla="*/ 66142 h 78764"/>
                <a:gd name="connsiteX65" fmla="*/ 12601 w 115474"/>
                <a:gd name="connsiteY65" fmla="*/ 60245 h 78764"/>
                <a:gd name="connsiteX66" fmla="*/ 9248 w 115474"/>
                <a:gd name="connsiteY66" fmla="*/ 56985 h 78764"/>
                <a:gd name="connsiteX67" fmla="*/ 8532 w 115474"/>
                <a:gd name="connsiteY67" fmla="*/ 49295 h 78764"/>
                <a:gd name="connsiteX68" fmla="*/ 683 w 115474"/>
                <a:gd name="connsiteY68" fmla="*/ 44751 h 78764"/>
                <a:gd name="connsiteX0" fmla="*/ 683 w 115520"/>
                <a:gd name="connsiteY0" fmla="*/ 44751 h 78764"/>
                <a:gd name="connsiteX1" fmla="*/ 4206 w 115520"/>
                <a:gd name="connsiteY1" fmla="*/ 40885 h 78764"/>
                <a:gd name="connsiteX2" fmla="*/ 13786 w 115520"/>
                <a:gd name="connsiteY2" fmla="*/ 40814 h 78764"/>
                <a:gd name="connsiteX3" fmla="*/ 17936 w 115520"/>
                <a:gd name="connsiteY3" fmla="*/ 34899 h 78764"/>
                <a:gd name="connsiteX4" fmla="*/ 24349 w 115520"/>
                <a:gd name="connsiteY4" fmla="*/ 33920 h 78764"/>
                <a:gd name="connsiteX5" fmla="*/ 26849 w 115520"/>
                <a:gd name="connsiteY5" fmla="*/ 26814 h 78764"/>
                <a:gd name="connsiteX6" fmla="*/ 27550 w 115520"/>
                <a:gd name="connsiteY6" fmla="*/ 23320 h 78764"/>
                <a:gd name="connsiteX7" fmla="*/ 32552 w 115520"/>
                <a:gd name="connsiteY7" fmla="*/ 19047 h 78764"/>
                <a:gd name="connsiteX8" fmla="*/ 34621 w 115520"/>
                <a:gd name="connsiteY8" fmla="*/ 16380 h 78764"/>
                <a:gd name="connsiteX9" fmla="*/ 34537 w 115520"/>
                <a:gd name="connsiteY9" fmla="*/ 12760 h 78764"/>
                <a:gd name="connsiteX10" fmla="*/ 32166 w 115520"/>
                <a:gd name="connsiteY10" fmla="*/ 8931 h 78764"/>
                <a:gd name="connsiteX11" fmla="*/ 37615 w 115520"/>
                <a:gd name="connsiteY11" fmla="*/ 961 h 78764"/>
                <a:gd name="connsiteX12" fmla="*/ 42426 w 115520"/>
                <a:gd name="connsiteY12" fmla="*/ 4586 h 78764"/>
                <a:gd name="connsiteX13" fmla="*/ 46353 w 115520"/>
                <a:gd name="connsiteY13" fmla="*/ 5122 h 78764"/>
                <a:gd name="connsiteX14" fmla="*/ 49174 w 115520"/>
                <a:gd name="connsiteY14" fmla="*/ 2560 h 78764"/>
                <a:gd name="connsiteX15" fmla="*/ 52072 w 115520"/>
                <a:gd name="connsiteY15" fmla="*/ 4380 h 78764"/>
                <a:gd name="connsiteX16" fmla="*/ 54359 w 115520"/>
                <a:gd name="connsiteY16" fmla="*/ 88 h 78764"/>
                <a:gd name="connsiteX17" fmla="*/ 60139 w 115520"/>
                <a:gd name="connsiteY17" fmla="*/ 1604 h 78764"/>
                <a:gd name="connsiteX18" fmla="*/ 61421 w 115520"/>
                <a:gd name="connsiteY18" fmla="*/ 2950 h 78764"/>
                <a:gd name="connsiteX19" fmla="*/ 56857 w 115520"/>
                <a:gd name="connsiteY19" fmla="*/ 5507 h 78764"/>
                <a:gd name="connsiteX20" fmla="*/ 57342 w 115520"/>
                <a:gd name="connsiteY20" fmla="*/ 7470 h 78764"/>
                <a:gd name="connsiteX21" fmla="*/ 64328 w 115520"/>
                <a:gd name="connsiteY21" fmla="*/ 8203 h 78764"/>
                <a:gd name="connsiteX22" fmla="*/ 68124 w 115520"/>
                <a:gd name="connsiteY22" fmla="*/ 11325 h 78764"/>
                <a:gd name="connsiteX23" fmla="*/ 70992 w 115520"/>
                <a:gd name="connsiteY23" fmla="*/ 11312 h 78764"/>
                <a:gd name="connsiteX24" fmla="*/ 75158 w 115520"/>
                <a:gd name="connsiteY24" fmla="*/ 10930 h 78764"/>
                <a:gd name="connsiteX25" fmla="*/ 77515 w 115520"/>
                <a:gd name="connsiteY25" fmla="*/ 7829 h 78764"/>
                <a:gd name="connsiteX26" fmla="*/ 80307 w 115520"/>
                <a:gd name="connsiteY26" fmla="*/ 6722 h 78764"/>
                <a:gd name="connsiteX27" fmla="*/ 84386 w 115520"/>
                <a:gd name="connsiteY27" fmla="*/ 10078 h 78764"/>
                <a:gd name="connsiteX28" fmla="*/ 93586 w 115520"/>
                <a:gd name="connsiteY28" fmla="*/ 14323 h 78764"/>
                <a:gd name="connsiteX29" fmla="*/ 94137 w 115520"/>
                <a:gd name="connsiteY29" fmla="*/ 17577 h 78764"/>
                <a:gd name="connsiteX30" fmla="*/ 100725 w 115520"/>
                <a:gd name="connsiteY30" fmla="*/ 18416 h 78764"/>
                <a:gd name="connsiteX31" fmla="*/ 98517 w 115520"/>
                <a:gd name="connsiteY31" fmla="*/ 20007 h 78764"/>
                <a:gd name="connsiteX32" fmla="*/ 99563 w 115520"/>
                <a:gd name="connsiteY32" fmla="*/ 22146 h 78764"/>
                <a:gd name="connsiteX33" fmla="*/ 95703 w 115520"/>
                <a:gd name="connsiteY33" fmla="*/ 23966 h 78764"/>
                <a:gd name="connsiteX34" fmla="*/ 91029 w 115520"/>
                <a:gd name="connsiteY34" fmla="*/ 25860 h 78764"/>
                <a:gd name="connsiteX35" fmla="*/ 90270 w 115520"/>
                <a:gd name="connsiteY35" fmla="*/ 28618 h 78764"/>
                <a:gd name="connsiteX36" fmla="*/ 84714 w 115520"/>
                <a:gd name="connsiteY36" fmla="*/ 29486 h 78764"/>
                <a:gd name="connsiteX37" fmla="*/ 81223 w 115520"/>
                <a:gd name="connsiteY37" fmla="*/ 30858 h 78764"/>
                <a:gd name="connsiteX38" fmla="*/ 78683 w 115520"/>
                <a:gd name="connsiteY38" fmla="*/ 28208 h 78764"/>
                <a:gd name="connsiteX39" fmla="*/ 74474 w 115520"/>
                <a:gd name="connsiteY39" fmla="*/ 29864 h 78764"/>
                <a:gd name="connsiteX40" fmla="*/ 72910 w 115520"/>
                <a:gd name="connsiteY40" fmla="*/ 32049 h 78764"/>
                <a:gd name="connsiteX41" fmla="*/ 73999 w 115520"/>
                <a:gd name="connsiteY41" fmla="*/ 33740 h 78764"/>
                <a:gd name="connsiteX42" fmla="*/ 69224 w 115520"/>
                <a:gd name="connsiteY42" fmla="*/ 37602 h 78764"/>
                <a:gd name="connsiteX43" fmla="*/ 72568 w 115520"/>
                <a:gd name="connsiteY43" fmla="*/ 38564 h 78764"/>
                <a:gd name="connsiteX44" fmla="*/ 76508 w 115520"/>
                <a:gd name="connsiteY44" fmla="*/ 38569 h 78764"/>
                <a:gd name="connsiteX45" fmla="*/ 75109 w 115520"/>
                <a:gd name="connsiteY45" fmla="*/ 42867 h 78764"/>
                <a:gd name="connsiteX46" fmla="*/ 72396 w 115520"/>
                <a:gd name="connsiteY46" fmla="*/ 42846 h 78764"/>
                <a:gd name="connsiteX47" fmla="*/ 105582 w 115520"/>
                <a:gd name="connsiteY47" fmla="*/ 39550 h 78764"/>
                <a:gd name="connsiteX48" fmla="*/ 115470 w 115520"/>
                <a:gd name="connsiteY48" fmla="*/ 48990 h 78764"/>
                <a:gd name="connsiteX49" fmla="*/ 97001 w 115520"/>
                <a:gd name="connsiteY49" fmla="*/ 54244 h 78764"/>
                <a:gd name="connsiteX50" fmla="*/ 87399 w 115520"/>
                <a:gd name="connsiteY50" fmla="*/ 58498 h 78764"/>
                <a:gd name="connsiteX51" fmla="*/ 80726 w 115520"/>
                <a:gd name="connsiteY51" fmla="*/ 58308 h 78764"/>
                <a:gd name="connsiteX52" fmla="*/ 70022 w 115520"/>
                <a:gd name="connsiteY52" fmla="*/ 61217 h 78764"/>
                <a:gd name="connsiteX53" fmla="*/ 62138 w 115520"/>
                <a:gd name="connsiteY53" fmla="*/ 58620 h 78764"/>
                <a:gd name="connsiteX54" fmla="*/ 52584 w 115520"/>
                <a:gd name="connsiteY54" fmla="*/ 63268 h 78764"/>
                <a:gd name="connsiteX55" fmla="*/ 54540 w 115520"/>
                <a:gd name="connsiteY55" fmla="*/ 66340 h 78764"/>
                <a:gd name="connsiteX56" fmla="*/ 48142 w 115520"/>
                <a:gd name="connsiteY56" fmla="*/ 67777 h 78764"/>
                <a:gd name="connsiteX57" fmla="*/ 50077 w 115520"/>
                <a:gd name="connsiteY57" fmla="*/ 73012 h 78764"/>
                <a:gd name="connsiteX58" fmla="*/ 45537 w 115520"/>
                <a:gd name="connsiteY58" fmla="*/ 73265 h 78764"/>
                <a:gd name="connsiteX59" fmla="*/ 41593 w 115520"/>
                <a:gd name="connsiteY59" fmla="*/ 78733 h 78764"/>
                <a:gd name="connsiteX60" fmla="*/ 35254 w 115520"/>
                <a:gd name="connsiteY60" fmla="*/ 75591 h 78764"/>
                <a:gd name="connsiteX61" fmla="*/ 26086 w 115520"/>
                <a:gd name="connsiteY61" fmla="*/ 74768 h 78764"/>
                <a:gd name="connsiteX62" fmla="*/ 20687 w 115520"/>
                <a:gd name="connsiteY62" fmla="*/ 70676 h 78764"/>
                <a:gd name="connsiteX63" fmla="*/ 12996 w 115520"/>
                <a:gd name="connsiteY63" fmla="*/ 70975 h 78764"/>
                <a:gd name="connsiteX64" fmla="*/ 10379 w 115520"/>
                <a:gd name="connsiteY64" fmla="*/ 66142 h 78764"/>
                <a:gd name="connsiteX65" fmla="*/ 12601 w 115520"/>
                <a:gd name="connsiteY65" fmla="*/ 60245 h 78764"/>
                <a:gd name="connsiteX66" fmla="*/ 9248 w 115520"/>
                <a:gd name="connsiteY66" fmla="*/ 56985 h 78764"/>
                <a:gd name="connsiteX67" fmla="*/ 8532 w 115520"/>
                <a:gd name="connsiteY67" fmla="*/ 49295 h 78764"/>
                <a:gd name="connsiteX68" fmla="*/ 683 w 115520"/>
                <a:gd name="connsiteY68" fmla="*/ 44751 h 78764"/>
                <a:gd name="connsiteX0" fmla="*/ 683 w 115555"/>
                <a:gd name="connsiteY0" fmla="*/ 44751 h 78764"/>
                <a:gd name="connsiteX1" fmla="*/ 4206 w 115555"/>
                <a:gd name="connsiteY1" fmla="*/ 40885 h 78764"/>
                <a:gd name="connsiteX2" fmla="*/ 13786 w 115555"/>
                <a:gd name="connsiteY2" fmla="*/ 40814 h 78764"/>
                <a:gd name="connsiteX3" fmla="*/ 17936 w 115555"/>
                <a:gd name="connsiteY3" fmla="*/ 34899 h 78764"/>
                <a:gd name="connsiteX4" fmla="*/ 24349 w 115555"/>
                <a:gd name="connsiteY4" fmla="*/ 33920 h 78764"/>
                <a:gd name="connsiteX5" fmla="*/ 26849 w 115555"/>
                <a:gd name="connsiteY5" fmla="*/ 26814 h 78764"/>
                <a:gd name="connsiteX6" fmla="*/ 27550 w 115555"/>
                <a:gd name="connsiteY6" fmla="*/ 23320 h 78764"/>
                <a:gd name="connsiteX7" fmla="*/ 32552 w 115555"/>
                <a:gd name="connsiteY7" fmla="*/ 19047 h 78764"/>
                <a:gd name="connsiteX8" fmla="*/ 34621 w 115555"/>
                <a:gd name="connsiteY8" fmla="*/ 16380 h 78764"/>
                <a:gd name="connsiteX9" fmla="*/ 34537 w 115555"/>
                <a:gd name="connsiteY9" fmla="*/ 12760 h 78764"/>
                <a:gd name="connsiteX10" fmla="*/ 32166 w 115555"/>
                <a:gd name="connsiteY10" fmla="*/ 8931 h 78764"/>
                <a:gd name="connsiteX11" fmla="*/ 37615 w 115555"/>
                <a:gd name="connsiteY11" fmla="*/ 961 h 78764"/>
                <a:gd name="connsiteX12" fmla="*/ 42426 w 115555"/>
                <a:gd name="connsiteY12" fmla="*/ 4586 h 78764"/>
                <a:gd name="connsiteX13" fmla="*/ 46353 w 115555"/>
                <a:gd name="connsiteY13" fmla="*/ 5122 h 78764"/>
                <a:gd name="connsiteX14" fmla="*/ 49174 w 115555"/>
                <a:gd name="connsiteY14" fmla="*/ 2560 h 78764"/>
                <a:gd name="connsiteX15" fmla="*/ 52072 w 115555"/>
                <a:gd name="connsiteY15" fmla="*/ 4380 h 78764"/>
                <a:gd name="connsiteX16" fmla="*/ 54359 w 115555"/>
                <a:gd name="connsiteY16" fmla="*/ 88 h 78764"/>
                <a:gd name="connsiteX17" fmla="*/ 60139 w 115555"/>
                <a:gd name="connsiteY17" fmla="*/ 1604 h 78764"/>
                <a:gd name="connsiteX18" fmla="*/ 61421 w 115555"/>
                <a:gd name="connsiteY18" fmla="*/ 2950 h 78764"/>
                <a:gd name="connsiteX19" fmla="*/ 56857 w 115555"/>
                <a:gd name="connsiteY19" fmla="*/ 5507 h 78764"/>
                <a:gd name="connsiteX20" fmla="*/ 57342 w 115555"/>
                <a:gd name="connsiteY20" fmla="*/ 7470 h 78764"/>
                <a:gd name="connsiteX21" fmla="*/ 64328 w 115555"/>
                <a:gd name="connsiteY21" fmla="*/ 8203 h 78764"/>
                <a:gd name="connsiteX22" fmla="*/ 68124 w 115555"/>
                <a:gd name="connsiteY22" fmla="*/ 11325 h 78764"/>
                <a:gd name="connsiteX23" fmla="*/ 70992 w 115555"/>
                <a:gd name="connsiteY23" fmla="*/ 11312 h 78764"/>
                <a:gd name="connsiteX24" fmla="*/ 75158 w 115555"/>
                <a:gd name="connsiteY24" fmla="*/ 10930 h 78764"/>
                <a:gd name="connsiteX25" fmla="*/ 77515 w 115555"/>
                <a:gd name="connsiteY25" fmla="*/ 7829 h 78764"/>
                <a:gd name="connsiteX26" fmla="*/ 80307 w 115555"/>
                <a:gd name="connsiteY26" fmla="*/ 6722 h 78764"/>
                <a:gd name="connsiteX27" fmla="*/ 84386 w 115555"/>
                <a:gd name="connsiteY27" fmla="*/ 10078 h 78764"/>
                <a:gd name="connsiteX28" fmla="*/ 93586 w 115555"/>
                <a:gd name="connsiteY28" fmla="*/ 14323 h 78764"/>
                <a:gd name="connsiteX29" fmla="*/ 94137 w 115555"/>
                <a:gd name="connsiteY29" fmla="*/ 17577 h 78764"/>
                <a:gd name="connsiteX30" fmla="*/ 100725 w 115555"/>
                <a:gd name="connsiteY30" fmla="*/ 18416 h 78764"/>
                <a:gd name="connsiteX31" fmla="*/ 98517 w 115555"/>
                <a:gd name="connsiteY31" fmla="*/ 20007 h 78764"/>
                <a:gd name="connsiteX32" fmla="*/ 99563 w 115555"/>
                <a:gd name="connsiteY32" fmla="*/ 22146 h 78764"/>
                <a:gd name="connsiteX33" fmla="*/ 95703 w 115555"/>
                <a:gd name="connsiteY33" fmla="*/ 23966 h 78764"/>
                <a:gd name="connsiteX34" fmla="*/ 91029 w 115555"/>
                <a:gd name="connsiteY34" fmla="*/ 25860 h 78764"/>
                <a:gd name="connsiteX35" fmla="*/ 90270 w 115555"/>
                <a:gd name="connsiteY35" fmla="*/ 28618 h 78764"/>
                <a:gd name="connsiteX36" fmla="*/ 84714 w 115555"/>
                <a:gd name="connsiteY36" fmla="*/ 29486 h 78764"/>
                <a:gd name="connsiteX37" fmla="*/ 81223 w 115555"/>
                <a:gd name="connsiteY37" fmla="*/ 30858 h 78764"/>
                <a:gd name="connsiteX38" fmla="*/ 78683 w 115555"/>
                <a:gd name="connsiteY38" fmla="*/ 28208 h 78764"/>
                <a:gd name="connsiteX39" fmla="*/ 74474 w 115555"/>
                <a:gd name="connsiteY39" fmla="*/ 29864 h 78764"/>
                <a:gd name="connsiteX40" fmla="*/ 72910 w 115555"/>
                <a:gd name="connsiteY40" fmla="*/ 32049 h 78764"/>
                <a:gd name="connsiteX41" fmla="*/ 73999 w 115555"/>
                <a:gd name="connsiteY41" fmla="*/ 33740 h 78764"/>
                <a:gd name="connsiteX42" fmla="*/ 69224 w 115555"/>
                <a:gd name="connsiteY42" fmla="*/ 37602 h 78764"/>
                <a:gd name="connsiteX43" fmla="*/ 72568 w 115555"/>
                <a:gd name="connsiteY43" fmla="*/ 38564 h 78764"/>
                <a:gd name="connsiteX44" fmla="*/ 76508 w 115555"/>
                <a:gd name="connsiteY44" fmla="*/ 38569 h 78764"/>
                <a:gd name="connsiteX45" fmla="*/ 75109 w 115555"/>
                <a:gd name="connsiteY45" fmla="*/ 42867 h 78764"/>
                <a:gd name="connsiteX46" fmla="*/ 72396 w 115555"/>
                <a:gd name="connsiteY46" fmla="*/ 42846 h 78764"/>
                <a:gd name="connsiteX47" fmla="*/ 105582 w 115555"/>
                <a:gd name="connsiteY47" fmla="*/ 39550 h 78764"/>
                <a:gd name="connsiteX48" fmla="*/ 115470 w 115555"/>
                <a:gd name="connsiteY48" fmla="*/ 48990 h 78764"/>
                <a:gd name="connsiteX49" fmla="*/ 98585 w 115555"/>
                <a:gd name="connsiteY49" fmla="*/ 57166 h 78764"/>
                <a:gd name="connsiteX50" fmla="*/ 97001 w 115555"/>
                <a:gd name="connsiteY50" fmla="*/ 54244 h 78764"/>
                <a:gd name="connsiteX51" fmla="*/ 87399 w 115555"/>
                <a:gd name="connsiteY51" fmla="*/ 58498 h 78764"/>
                <a:gd name="connsiteX52" fmla="*/ 80726 w 115555"/>
                <a:gd name="connsiteY52" fmla="*/ 58308 h 78764"/>
                <a:gd name="connsiteX53" fmla="*/ 70022 w 115555"/>
                <a:gd name="connsiteY53" fmla="*/ 61217 h 78764"/>
                <a:gd name="connsiteX54" fmla="*/ 62138 w 115555"/>
                <a:gd name="connsiteY54" fmla="*/ 58620 h 78764"/>
                <a:gd name="connsiteX55" fmla="*/ 52584 w 115555"/>
                <a:gd name="connsiteY55" fmla="*/ 63268 h 78764"/>
                <a:gd name="connsiteX56" fmla="*/ 54540 w 115555"/>
                <a:gd name="connsiteY56" fmla="*/ 66340 h 78764"/>
                <a:gd name="connsiteX57" fmla="*/ 48142 w 115555"/>
                <a:gd name="connsiteY57" fmla="*/ 67777 h 78764"/>
                <a:gd name="connsiteX58" fmla="*/ 50077 w 115555"/>
                <a:gd name="connsiteY58" fmla="*/ 73012 h 78764"/>
                <a:gd name="connsiteX59" fmla="*/ 45537 w 115555"/>
                <a:gd name="connsiteY59" fmla="*/ 73265 h 78764"/>
                <a:gd name="connsiteX60" fmla="*/ 41593 w 115555"/>
                <a:gd name="connsiteY60" fmla="*/ 78733 h 78764"/>
                <a:gd name="connsiteX61" fmla="*/ 35254 w 115555"/>
                <a:gd name="connsiteY61" fmla="*/ 75591 h 78764"/>
                <a:gd name="connsiteX62" fmla="*/ 26086 w 115555"/>
                <a:gd name="connsiteY62" fmla="*/ 74768 h 78764"/>
                <a:gd name="connsiteX63" fmla="*/ 20687 w 115555"/>
                <a:gd name="connsiteY63" fmla="*/ 70676 h 78764"/>
                <a:gd name="connsiteX64" fmla="*/ 12996 w 115555"/>
                <a:gd name="connsiteY64" fmla="*/ 70975 h 78764"/>
                <a:gd name="connsiteX65" fmla="*/ 10379 w 115555"/>
                <a:gd name="connsiteY65" fmla="*/ 66142 h 78764"/>
                <a:gd name="connsiteX66" fmla="*/ 12601 w 115555"/>
                <a:gd name="connsiteY66" fmla="*/ 60245 h 78764"/>
                <a:gd name="connsiteX67" fmla="*/ 9248 w 115555"/>
                <a:gd name="connsiteY67" fmla="*/ 56985 h 78764"/>
                <a:gd name="connsiteX68" fmla="*/ 8532 w 115555"/>
                <a:gd name="connsiteY68" fmla="*/ 49295 h 78764"/>
                <a:gd name="connsiteX69" fmla="*/ 683 w 115555"/>
                <a:gd name="connsiteY69" fmla="*/ 44751 h 78764"/>
                <a:gd name="connsiteX0" fmla="*/ 683 w 115515"/>
                <a:gd name="connsiteY0" fmla="*/ 44751 h 78764"/>
                <a:gd name="connsiteX1" fmla="*/ 4206 w 115515"/>
                <a:gd name="connsiteY1" fmla="*/ 40885 h 78764"/>
                <a:gd name="connsiteX2" fmla="*/ 13786 w 115515"/>
                <a:gd name="connsiteY2" fmla="*/ 40814 h 78764"/>
                <a:gd name="connsiteX3" fmla="*/ 17936 w 115515"/>
                <a:gd name="connsiteY3" fmla="*/ 34899 h 78764"/>
                <a:gd name="connsiteX4" fmla="*/ 24349 w 115515"/>
                <a:gd name="connsiteY4" fmla="*/ 33920 h 78764"/>
                <a:gd name="connsiteX5" fmla="*/ 26849 w 115515"/>
                <a:gd name="connsiteY5" fmla="*/ 26814 h 78764"/>
                <a:gd name="connsiteX6" fmla="*/ 27550 w 115515"/>
                <a:gd name="connsiteY6" fmla="*/ 23320 h 78764"/>
                <a:gd name="connsiteX7" fmla="*/ 32552 w 115515"/>
                <a:gd name="connsiteY7" fmla="*/ 19047 h 78764"/>
                <a:gd name="connsiteX8" fmla="*/ 34621 w 115515"/>
                <a:gd name="connsiteY8" fmla="*/ 16380 h 78764"/>
                <a:gd name="connsiteX9" fmla="*/ 34537 w 115515"/>
                <a:gd name="connsiteY9" fmla="*/ 12760 h 78764"/>
                <a:gd name="connsiteX10" fmla="*/ 32166 w 115515"/>
                <a:gd name="connsiteY10" fmla="*/ 8931 h 78764"/>
                <a:gd name="connsiteX11" fmla="*/ 37615 w 115515"/>
                <a:gd name="connsiteY11" fmla="*/ 961 h 78764"/>
                <a:gd name="connsiteX12" fmla="*/ 42426 w 115515"/>
                <a:gd name="connsiteY12" fmla="*/ 4586 h 78764"/>
                <a:gd name="connsiteX13" fmla="*/ 46353 w 115515"/>
                <a:gd name="connsiteY13" fmla="*/ 5122 h 78764"/>
                <a:gd name="connsiteX14" fmla="*/ 49174 w 115515"/>
                <a:gd name="connsiteY14" fmla="*/ 2560 h 78764"/>
                <a:gd name="connsiteX15" fmla="*/ 52072 w 115515"/>
                <a:gd name="connsiteY15" fmla="*/ 4380 h 78764"/>
                <a:gd name="connsiteX16" fmla="*/ 54359 w 115515"/>
                <a:gd name="connsiteY16" fmla="*/ 88 h 78764"/>
                <a:gd name="connsiteX17" fmla="*/ 60139 w 115515"/>
                <a:gd name="connsiteY17" fmla="*/ 1604 h 78764"/>
                <a:gd name="connsiteX18" fmla="*/ 61421 w 115515"/>
                <a:gd name="connsiteY18" fmla="*/ 2950 h 78764"/>
                <a:gd name="connsiteX19" fmla="*/ 56857 w 115515"/>
                <a:gd name="connsiteY19" fmla="*/ 5507 h 78764"/>
                <a:gd name="connsiteX20" fmla="*/ 57342 w 115515"/>
                <a:gd name="connsiteY20" fmla="*/ 7470 h 78764"/>
                <a:gd name="connsiteX21" fmla="*/ 64328 w 115515"/>
                <a:gd name="connsiteY21" fmla="*/ 8203 h 78764"/>
                <a:gd name="connsiteX22" fmla="*/ 68124 w 115515"/>
                <a:gd name="connsiteY22" fmla="*/ 11325 h 78764"/>
                <a:gd name="connsiteX23" fmla="*/ 70992 w 115515"/>
                <a:gd name="connsiteY23" fmla="*/ 11312 h 78764"/>
                <a:gd name="connsiteX24" fmla="*/ 75158 w 115515"/>
                <a:gd name="connsiteY24" fmla="*/ 10930 h 78764"/>
                <a:gd name="connsiteX25" fmla="*/ 77515 w 115515"/>
                <a:gd name="connsiteY25" fmla="*/ 7829 h 78764"/>
                <a:gd name="connsiteX26" fmla="*/ 80307 w 115515"/>
                <a:gd name="connsiteY26" fmla="*/ 6722 h 78764"/>
                <a:gd name="connsiteX27" fmla="*/ 84386 w 115515"/>
                <a:gd name="connsiteY27" fmla="*/ 10078 h 78764"/>
                <a:gd name="connsiteX28" fmla="*/ 93586 w 115515"/>
                <a:gd name="connsiteY28" fmla="*/ 14323 h 78764"/>
                <a:gd name="connsiteX29" fmla="*/ 94137 w 115515"/>
                <a:gd name="connsiteY29" fmla="*/ 17577 h 78764"/>
                <a:gd name="connsiteX30" fmla="*/ 100725 w 115515"/>
                <a:gd name="connsiteY30" fmla="*/ 18416 h 78764"/>
                <a:gd name="connsiteX31" fmla="*/ 98517 w 115515"/>
                <a:gd name="connsiteY31" fmla="*/ 20007 h 78764"/>
                <a:gd name="connsiteX32" fmla="*/ 99563 w 115515"/>
                <a:gd name="connsiteY32" fmla="*/ 22146 h 78764"/>
                <a:gd name="connsiteX33" fmla="*/ 95703 w 115515"/>
                <a:gd name="connsiteY33" fmla="*/ 23966 h 78764"/>
                <a:gd name="connsiteX34" fmla="*/ 91029 w 115515"/>
                <a:gd name="connsiteY34" fmla="*/ 25860 h 78764"/>
                <a:gd name="connsiteX35" fmla="*/ 90270 w 115515"/>
                <a:gd name="connsiteY35" fmla="*/ 28618 h 78764"/>
                <a:gd name="connsiteX36" fmla="*/ 84714 w 115515"/>
                <a:gd name="connsiteY36" fmla="*/ 29486 h 78764"/>
                <a:gd name="connsiteX37" fmla="*/ 81223 w 115515"/>
                <a:gd name="connsiteY37" fmla="*/ 30858 h 78764"/>
                <a:gd name="connsiteX38" fmla="*/ 78683 w 115515"/>
                <a:gd name="connsiteY38" fmla="*/ 28208 h 78764"/>
                <a:gd name="connsiteX39" fmla="*/ 74474 w 115515"/>
                <a:gd name="connsiteY39" fmla="*/ 29864 h 78764"/>
                <a:gd name="connsiteX40" fmla="*/ 72910 w 115515"/>
                <a:gd name="connsiteY40" fmla="*/ 32049 h 78764"/>
                <a:gd name="connsiteX41" fmla="*/ 73999 w 115515"/>
                <a:gd name="connsiteY41" fmla="*/ 33740 h 78764"/>
                <a:gd name="connsiteX42" fmla="*/ 69224 w 115515"/>
                <a:gd name="connsiteY42" fmla="*/ 37602 h 78764"/>
                <a:gd name="connsiteX43" fmla="*/ 72568 w 115515"/>
                <a:gd name="connsiteY43" fmla="*/ 38564 h 78764"/>
                <a:gd name="connsiteX44" fmla="*/ 76508 w 115515"/>
                <a:gd name="connsiteY44" fmla="*/ 38569 h 78764"/>
                <a:gd name="connsiteX45" fmla="*/ 75109 w 115515"/>
                <a:gd name="connsiteY45" fmla="*/ 42867 h 78764"/>
                <a:gd name="connsiteX46" fmla="*/ 72396 w 115515"/>
                <a:gd name="connsiteY46" fmla="*/ 42846 h 78764"/>
                <a:gd name="connsiteX47" fmla="*/ 105582 w 115515"/>
                <a:gd name="connsiteY47" fmla="*/ 39550 h 78764"/>
                <a:gd name="connsiteX48" fmla="*/ 115470 w 115515"/>
                <a:gd name="connsiteY48" fmla="*/ 48990 h 78764"/>
                <a:gd name="connsiteX49" fmla="*/ 108335 w 115515"/>
                <a:gd name="connsiteY49" fmla="*/ 54483 h 78764"/>
                <a:gd name="connsiteX50" fmla="*/ 98585 w 115515"/>
                <a:gd name="connsiteY50" fmla="*/ 57166 h 78764"/>
                <a:gd name="connsiteX51" fmla="*/ 97001 w 115515"/>
                <a:gd name="connsiteY51" fmla="*/ 54244 h 78764"/>
                <a:gd name="connsiteX52" fmla="*/ 87399 w 115515"/>
                <a:gd name="connsiteY52" fmla="*/ 58498 h 78764"/>
                <a:gd name="connsiteX53" fmla="*/ 80726 w 115515"/>
                <a:gd name="connsiteY53" fmla="*/ 58308 h 78764"/>
                <a:gd name="connsiteX54" fmla="*/ 70022 w 115515"/>
                <a:gd name="connsiteY54" fmla="*/ 61217 h 78764"/>
                <a:gd name="connsiteX55" fmla="*/ 62138 w 115515"/>
                <a:gd name="connsiteY55" fmla="*/ 58620 h 78764"/>
                <a:gd name="connsiteX56" fmla="*/ 52584 w 115515"/>
                <a:gd name="connsiteY56" fmla="*/ 63268 h 78764"/>
                <a:gd name="connsiteX57" fmla="*/ 54540 w 115515"/>
                <a:gd name="connsiteY57" fmla="*/ 66340 h 78764"/>
                <a:gd name="connsiteX58" fmla="*/ 48142 w 115515"/>
                <a:gd name="connsiteY58" fmla="*/ 67777 h 78764"/>
                <a:gd name="connsiteX59" fmla="*/ 50077 w 115515"/>
                <a:gd name="connsiteY59" fmla="*/ 73012 h 78764"/>
                <a:gd name="connsiteX60" fmla="*/ 45537 w 115515"/>
                <a:gd name="connsiteY60" fmla="*/ 73265 h 78764"/>
                <a:gd name="connsiteX61" fmla="*/ 41593 w 115515"/>
                <a:gd name="connsiteY61" fmla="*/ 78733 h 78764"/>
                <a:gd name="connsiteX62" fmla="*/ 35254 w 115515"/>
                <a:gd name="connsiteY62" fmla="*/ 75591 h 78764"/>
                <a:gd name="connsiteX63" fmla="*/ 26086 w 115515"/>
                <a:gd name="connsiteY63" fmla="*/ 74768 h 78764"/>
                <a:gd name="connsiteX64" fmla="*/ 20687 w 115515"/>
                <a:gd name="connsiteY64" fmla="*/ 70676 h 78764"/>
                <a:gd name="connsiteX65" fmla="*/ 12996 w 115515"/>
                <a:gd name="connsiteY65" fmla="*/ 70975 h 78764"/>
                <a:gd name="connsiteX66" fmla="*/ 10379 w 115515"/>
                <a:gd name="connsiteY66" fmla="*/ 66142 h 78764"/>
                <a:gd name="connsiteX67" fmla="*/ 12601 w 115515"/>
                <a:gd name="connsiteY67" fmla="*/ 60245 h 78764"/>
                <a:gd name="connsiteX68" fmla="*/ 9248 w 115515"/>
                <a:gd name="connsiteY68" fmla="*/ 56985 h 78764"/>
                <a:gd name="connsiteX69" fmla="*/ 8532 w 115515"/>
                <a:gd name="connsiteY69" fmla="*/ 49295 h 78764"/>
                <a:gd name="connsiteX70" fmla="*/ 683 w 115515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05582 w 117619"/>
                <a:gd name="connsiteY47" fmla="*/ 39550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11102 w 117619"/>
                <a:gd name="connsiteY47" fmla="*/ 39953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27422"/>
                <a:gd name="connsiteY0" fmla="*/ 44751 h 78764"/>
                <a:gd name="connsiteX1" fmla="*/ 4206 w 127422"/>
                <a:gd name="connsiteY1" fmla="*/ 40885 h 78764"/>
                <a:gd name="connsiteX2" fmla="*/ 13786 w 127422"/>
                <a:gd name="connsiteY2" fmla="*/ 40814 h 78764"/>
                <a:gd name="connsiteX3" fmla="*/ 17936 w 127422"/>
                <a:gd name="connsiteY3" fmla="*/ 34899 h 78764"/>
                <a:gd name="connsiteX4" fmla="*/ 24349 w 127422"/>
                <a:gd name="connsiteY4" fmla="*/ 33920 h 78764"/>
                <a:gd name="connsiteX5" fmla="*/ 26849 w 127422"/>
                <a:gd name="connsiteY5" fmla="*/ 26814 h 78764"/>
                <a:gd name="connsiteX6" fmla="*/ 27550 w 127422"/>
                <a:gd name="connsiteY6" fmla="*/ 23320 h 78764"/>
                <a:gd name="connsiteX7" fmla="*/ 32552 w 127422"/>
                <a:gd name="connsiteY7" fmla="*/ 19047 h 78764"/>
                <a:gd name="connsiteX8" fmla="*/ 34621 w 127422"/>
                <a:gd name="connsiteY8" fmla="*/ 16380 h 78764"/>
                <a:gd name="connsiteX9" fmla="*/ 34537 w 127422"/>
                <a:gd name="connsiteY9" fmla="*/ 12760 h 78764"/>
                <a:gd name="connsiteX10" fmla="*/ 32166 w 127422"/>
                <a:gd name="connsiteY10" fmla="*/ 8931 h 78764"/>
                <a:gd name="connsiteX11" fmla="*/ 37615 w 127422"/>
                <a:gd name="connsiteY11" fmla="*/ 961 h 78764"/>
                <a:gd name="connsiteX12" fmla="*/ 42426 w 127422"/>
                <a:gd name="connsiteY12" fmla="*/ 4586 h 78764"/>
                <a:gd name="connsiteX13" fmla="*/ 46353 w 127422"/>
                <a:gd name="connsiteY13" fmla="*/ 5122 h 78764"/>
                <a:gd name="connsiteX14" fmla="*/ 49174 w 127422"/>
                <a:gd name="connsiteY14" fmla="*/ 2560 h 78764"/>
                <a:gd name="connsiteX15" fmla="*/ 52072 w 127422"/>
                <a:gd name="connsiteY15" fmla="*/ 4380 h 78764"/>
                <a:gd name="connsiteX16" fmla="*/ 54359 w 127422"/>
                <a:gd name="connsiteY16" fmla="*/ 88 h 78764"/>
                <a:gd name="connsiteX17" fmla="*/ 60139 w 127422"/>
                <a:gd name="connsiteY17" fmla="*/ 1604 h 78764"/>
                <a:gd name="connsiteX18" fmla="*/ 61421 w 127422"/>
                <a:gd name="connsiteY18" fmla="*/ 2950 h 78764"/>
                <a:gd name="connsiteX19" fmla="*/ 56857 w 127422"/>
                <a:gd name="connsiteY19" fmla="*/ 5507 h 78764"/>
                <a:gd name="connsiteX20" fmla="*/ 57342 w 127422"/>
                <a:gd name="connsiteY20" fmla="*/ 7470 h 78764"/>
                <a:gd name="connsiteX21" fmla="*/ 64328 w 127422"/>
                <a:gd name="connsiteY21" fmla="*/ 8203 h 78764"/>
                <a:gd name="connsiteX22" fmla="*/ 68124 w 127422"/>
                <a:gd name="connsiteY22" fmla="*/ 11325 h 78764"/>
                <a:gd name="connsiteX23" fmla="*/ 70992 w 127422"/>
                <a:gd name="connsiteY23" fmla="*/ 11312 h 78764"/>
                <a:gd name="connsiteX24" fmla="*/ 75158 w 127422"/>
                <a:gd name="connsiteY24" fmla="*/ 10930 h 78764"/>
                <a:gd name="connsiteX25" fmla="*/ 77515 w 127422"/>
                <a:gd name="connsiteY25" fmla="*/ 7829 h 78764"/>
                <a:gd name="connsiteX26" fmla="*/ 80307 w 127422"/>
                <a:gd name="connsiteY26" fmla="*/ 6722 h 78764"/>
                <a:gd name="connsiteX27" fmla="*/ 84386 w 127422"/>
                <a:gd name="connsiteY27" fmla="*/ 10078 h 78764"/>
                <a:gd name="connsiteX28" fmla="*/ 93586 w 127422"/>
                <a:gd name="connsiteY28" fmla="*/ 14323 h 78764"/>
                <a:gd name="connsiteX29" fmla="*/ 94137 w 127422"/>
                <a:gd name="connsiteY29" fmla="*/ 17577 h 78764"/>
                <a:gd name="connsiteX30" fmla="*/ 100725 w 127422"/>
                <a:gd name="connsiteY30" fmla="*/ 18416 h 78764"/>
                <a:gd name="connsiteX31" fmla="*/ 98517 w 127422"/>
                <a:gd name="connsiteY31" fmla="*/ 20007 h 78764"/>
                <a:gd name="connsiteX32" fmla="*/ 99563 w 127422"/>
                <a:gd name="connsiteY32" fmla="*/ 22146 h 78764"/>
                <a:gd name="connsiteX33" fmla="*/ 95703 w 127422"/>
                <a:gd name="connsiteY33" fmla="*/ 23966 h 78764"/>
                <a:gd name="connsiteX34" fmla="*/ 91029 w 127422"/>
                <a:gd name="connsiteY34" fmla="*/ 25860 h 78764"/>
                <a:gd name="connsiteX35" fmla="*/ 90270 w 127422"/>
                <a:gd name="connsiteY35" fmla="*/ 28618 h 78764"/>
                <a:gd name="connsiteX36" fmla="*/ 84714 w 127422"/>
                <a:gd name="connsiteY36" fmla="*/ 29486 h 78764"/>
                <a:gd name="connsiteX37" fmla="*/ 81223 w 127422"/>
                <a:gd name="connsiteY37" fmla="*/ 30858 h 78764"/>
                <a:gd name="connsiteX38" fmla="*/ 78683 w 127422"/>
                <a:gd name="connsiteY38" fmla="*/ 28208 h 78764"/>
                <a:gd name="connsiteX39" fmla="*/ 74474 w 127422"/>
                <a:gd name="connsiteY39" fmla="*/ 29864 h 78764"/>
                <a:gd name="connsiteX40" fmla="*/ 72910 w 127422"/>
                <a:gd name="connsiteY40" fmla="*/ 32049 h 78764"/>
                <a:gd name="connsiteX41" fmla="*/ 73999 w 127422"/>
                <a:gd name="connsiteY41" fmla="*/ 33740 h 78764"/>
                <a:gd name="connsiteX42" fmla="*/ 69224 w 127422"/>
                <a:gd name="connsiteY42" fmla="*/ 37602 h 78764"/>
                <a:gd name="connsiteX43" fmla="*/ 72568 w 127422"/>
                <a:gd name="connsiteY43" fmla="*/ 38564 h 78764"/>
                <a:gd name="connsiteX44" fmla="*/ 76508 w 127422"/>
                <a:gd name="connsiteY44" fmla="*/ 38569 h 78764"/>
                <a:gd name="connsiteX45" fmla="*/ 75109 w 127422"/>
                <a:gd name="connsiteY45" fmla="*/ 42867 h 78764"/>
                <a:gd name="connsiteX46" fmla="*/ 126291 w 127422"/>
                <a:gd name="connsiteY46" fmla="*/ 34366 h 78764"/>
                <a:gd name="connsiteX47" fmla="*/ 111102 w 127422"/>
                <a:gd name="connsiteY47" fmla="*/ 39953 h 78764"/>
                <a:gd name="connsiteX48" fmla="*/ 117587 w 127422"/>
                <a:gd name="connsiteY48" fmla="*/ 48950 h 78764"/>
                <a:gd name="connsiteX49" fmla="*/ 108335 w 127422"/>
                <a:gd name="connsiteY49" fmla="*/ 54483 h 78764"/>
                <a:gd name="connsiteX50" fmla="*/ 98585 w 127422"/>
                <a:gd name="connsiteY50" fmla="*/ 57166 h 78764"/>
                <a:gd name="connsiteX51" fmla="*/ 97001 w 127422"/>
                <a:gd name="connsiteY51" fmla="*/ 54244 h 78764"/>
                <a:gd name="connsiteX52" fmla="*/ 87399 w 127422"/>
                <a:gd name="connsiteY52" fmla="*/ 58498 h 78764"/>
                <a:gd name="connsiteX53" fmla="*/ 80726 w 127422"/>
                <a:gd name="connsiteY53" fmla="*/ 58308 h 78764"/>
                <a:gd name="connsiteX54" fmla="*/ 70022 w 127422"/>
                <a:gd name="connsiteY54" fmla="*/ 61217 h 78764"/>
                <a:gd name="connsiteX55" fmla="*/ 62138 w 127422"/>
                <a:gd name="connsiteY55" fmla="*/ 58620 h 78764"/>
                <a:gd name="connsiteX56" fmla="*/ 52584 w 127422"/>
                <a:gd name="connsiteY56" fmla="*/ 63268 h 78764"/>
                <a:gd name="connsiteX57" fmla="*/ 54540 w 127422"/>
                <a:gd name="connsiteY57" fmla="*/ 66340 h 78764"/>
                <a:gd name="connsiteX58" fmla="*/ 48142 w 127422"/>
                <a:gd name="connsiteY58" fmla="*/ 67777 h 78764"/>
                <a:gd name="connsiteX59" fmla="*/ 50077 w 127422"/>
                <a:gd name="connsiteY59" fmla="*/ 73012 h 78764"/>
                <a:gd name="connsiteX60" fmla="*/ 45537 w 127422"/>
                <a:gd name="connsiteY60" fmla="*/ 73265 h 78764"/>
                <a:gd name="connsiteX61" fmla="*/ 41593 w 127422"/>
                <a:gd name="connsiteY61" fmla="*/ 78733 h 78764"/>
                <a:gd name="connsiteX62" fmla="*/ 35254 w 127422"/>
                <a:gd name="connsiteY62" fmla="*/ 75591 h 78764"/>
                <a:gd name="connsiteX63" fmla="*/ 26086 w 127422"/>
                <a:gd name="connsiteY63" fmla="*/ 74768 h 78764"/>
                <a:gd name="connsiteX64" fmla="*/ 20687 w 127422"/>
                <a:gd name="connsiteY64" fmla="*/ 70676 h 78764"/>
                <a:gd name="connsiteX65" fmla="*/ 12996 w 127422"/>
                <a:gd name="connsiteY65" fmla="*/ 70975 h 78764"/>
                <a:gd name="connsiteX66" fmla="*/ 10379 w 127422"/>
                <a:gd name="connsiteY66" fmla="*/ 66142 h 78764"/>
                <a:gd name="connsiteX67" fmla="*/ 12601 w 127422"/>
                <a:gd name="connsiteY67" fmla="*/ 60245 h 78764"/>
                <a:gd name="connsiteX68" fmla="*/ 9248 w 127422"/>
                <a:gd name="connsiteY68" fmla="*/ 56985 h 78764"/>
                <a:gd name="connsiteX69" fmla="*/ 8532 w 127422"/>
                <a:gd name="connsiteY69" fmla="*/ 49295 h 78764"/>
                <a:gd name="connsiteX70" fmla="*/ 683 w 127422"/>
                <a:gd name="connsiteY70" fmla="*/ 44751 h 78764"/>
                <a:gd name="connsiteX0" fmla="*/ 683 w 127437"/>
                <a:gd name="connsiteY0" fmla="*/ 44751 h 78764"/>
                <a:gd name="connsiteX1" fmla="*/ 4206 w 127437"/>
                <a:gd name="connsiteY1" fmla="*/ 40885 h 78764"/>
                <a:gd name="connsiteX2" fmla="*/ 13786 w 127437"/>
                <a:gd name="connsiteY2" fmla="*/ 40814 h 78764"/>
                <a:gd name="connsiteX3" fmla="*/ 17936 w 127437"/>
                <a:gd name="connsiteY3" fmla="*/ 34899 h 78764"/>
                <a:gd name="connsiteX4" fmla="*/ 24349 w 127437"/>
                <a:gd name="connsiteY4" fmla="*/ 33920 h 78764"/>
                <a:gd name="connsiteX5" fmla="*/ 26849 w 127437"/>
                <a:gd name="connsiteY5" fmla="*/ 26814 h 78764"/>
                <a:gd name="connsiteX6" fmla="*/ 27550 w 127437"/>
                <a:gd name="connsiteY6" fmla="*/ 23320 h 78764"/>
                <a:gd name="connsiteX7" fmla="*/ 32552 w 127437"/>
                <a:gd name="connsiteY7" fmla="*/ 19047 h 78764"/>
                <a:gd name="connsiteX8" fmla="*/ 34621 w 127437"/>
                <a:gd name="connsiteY8" fmla="*/ 16380 h 78764"/>
                <a:gd name="connsiteX9" fmla="*/ 34537 w 127437"/>
                <a:gd name="connsiteY9" fmla="*/ 12760 h 78764"/>
                <a:gd name="connsiteX10" fmla="*/ 32166 w 127437"/>
                <a:gd name="connsiteY10" fmla="*/ 8931 h 78764"/>
                <a:gd name="connsiteX11" fmla="*/ 37615 w 127437"/>
                <a:gd name="connsiteY11" fmla="*/ 961 h 78764"/>
                <a:gd name="connsiteX12" fmla="*/ 42426 w 127437"/>
                <a:gd name="connsiteY12" fmla="*/ 4586 h 78764"/>
                <a:gd name="connsiteX13" fmla="*/ 46353 w 127437"/>
                <a:gd name="connsiteY13" fmla="*/ 5122 h 78764"/>
                <a:gd name="connsiteX14" fmla="*/ 49174 w 127437"/>
                <a:gd name="connsiteY14" fmla="*/ 2560 h 78764"/>
                <a:gd name="connsiteX15" fmla="*/ 52072 w 127437"/>
                <a:gd name="connsiteY15" fmla="*/ 4380 h 78764"/>
                <a:gd name="connsiteX16" fmla="*/ 54359 w 127437"/>
                <a:gd name="connsiteY16" fmla="*/ 88 h 78764"/>
                <a:gd name="connsiteX17" fmla="*/ 60139 w 127437"/>
                <a:gd name="connsiteY17" fmla="*/ 1604 h 78764"/>
                <a:gd name="connsiteX18" fmla="*/ 61421 w 127437"/>
                <a:gd name="connsiteY18" fmla="*/ 2950 h 78764"/>
                <a:gd name="connsiteX19" fmla="*/ 56857 w 127437"/>
                <a:gd name="connsiteY19" fmla="*/ 5507 h 78764"/>
                <a:gd name="connsiteX20" fmla="*/ 57342 w 127437"/>
                <a:gd name="connsiteY20" fmla="*/ 7470 h 78764"/>
                <a:gd name="connsiteX21" fmla="*/ 64328 w 127437"/>
                <a:gd name="connsiteY21" fmla="*/ 8203 h 78764"/>
                <a:gd name="connsiteX22" fmla="*/ 68124 w 127437"/>
                <a:gd name="connsiteY22" fmla="*/ 11325 h 78764"/>
                <a:gd name="connsiteX23" fmla="*/ 70992 w 127437"/>
                <a:gd name="connsiteY23" fmla="*/ 11312 h 78764"/>
                <a:gd name="connsiteX24" fmla="*/ 75158 w 127437"/>
                <a:gd name="connsiteY24" fmla="*/ 10930 h 78764"/>
                <a:gd name="connsiteX25" fmla="*/ 77515 w 127437"/>
                <a:gd name="connsiteY25" fmla="*/ 7829 h 78764"/>
                <a:gd name="connsiteX26" fmla="*/ 80307 w 127437"/>
                <a:gd name="connsiteY26" fmla="*/ 6722 h 78764"/>
                <a:gd name="connsiteX27" fmla="*/ 84386 w 127437"/>
                <a:gd name="connsiteY27" fmla="*/ 10078 h 78764"/>
                <a:gd name="connsiteX28" fmla="*/ 93586 w 127437"/>
                <a:gd name="connsiteY28" fmla="*/ 14323 h 78764"/>
                <a:gd name="connsiteX29" fmla="*/ 94137 w 127437"/>
                <a:gd name="connsiteY29" fmla="*/ 17577 h 78764"/>
                <a:gd name="connsiteX30" fmla="*/ 100725 w 127437"/>
                <a:gd name="connsiteY30" fmla="*/ 18416 h 78764"/>
                <a:gd name="connsiteX31" fmla="*/ 98517 w 127437"/>
                <a:gd name="connsiteY31" fmla="*/ 20007 h 78764"/>
                <a:gd name="connsiteX32" fmla="*/ 99563 w 127437"/>
                <a:gd name="connsiteY32" fmla="*/ 22146 h 78764"/>
                <a:gd name="connsiteX33" fmla="*/ 95703 w 127437"/>
                <a:gd name="connsiteY33" fmla="*/ 23966 h 78764"/>
                <a:gd name="connsiteX34" fmla="*/ 91029 w 127437"/>
                <a:gd name="connsiteY34" fmla="*/ 25860 h 78764"/>
                <a:gd name="connsiteX35" fmla="*/ 90270 w 127437"/>
                <a:gd name="connsiteY35" fmla="*/ 28618 h 78764"/>
                <a:gd name="connsiteX36" fmla="*/ 84714 w 127437"/>
                <a:gd name="connsiteY36" fmla="*/ 29486 h 78764"/>
                <a:gd name="connsiteX37" fmla="*/ 81223 w 127437"/>
                <a:gd name="connsiteY37" fmla="*/ 30858 h 78764"/>
                <a:gd name="connsiteX38" fmla="*/ 78683 w 127437"/>
                <a:gd name="connsiteY38" fmla="*/ 28208 h 78764"/>
                <a:gd name="connsiteX39" fmla="*/ 74474 w 127437"/>
                <a:gd name="connsiteY39" fmla="*/ 29864 h 78764"/>
                <a:gd name="connsiteX40" fmla="*/ 72910 w 127437"/>
                <a:gd name="connsiteY40" fmla="*/ 32049 h 78764"/>
                <a:gd name="connsiteX41" fmla="*/ 73999 w 127437"/>
                <a:gd name="connsiteY41" fmla="*/ 33740 h 78764"/>
                <a:gd name="connsiteX42" fmla="*/ 69224 w 127437"/>
                <a:gd name="connsiteY42" fmla="*/ 37602 h 78764"/>
                <a:gd name="connsiteX43" fmla="*/ 72568 w 127437"/>
                <a:gd name="connsiteY43" fmla="*/ 38564 h 78764"/>
                <a:gd name="connsiteX44" fmla="*/ 76508 w 127437"/>
                <a:gd name="connsiteY44" fmla="*/ 38569 h 78764"/>
                <a:gd name="connsiteX45" fmla="*/ 75109 w 127437"/>
                <a:gd name="connsiteY45" fmla="*/ 42867 h 78764"/>
                <a:gd name="connsiteX46" fmla="*/ 126291 w 127437"/>
                <a:gd name="connsiteY46" fmla="*/ 34366 h 78764"/>
                <a:gd name="connsiteX47" fmla="*/ 111102 w 127437"/>
                <a:gd name="connsiteY47" fmla="*/ 39953 h 78764"/>
                <a:gd name="connsiteX48" fmla="*/ 115562 w 127437"/>
                <a:gd name="connsiteY48" fmla="*/ 42421 h 78764"/>
                <a:gd name="connsiteX49" fmla="*/ 117587 w 127437"/>
                <a:gd name="connsiteY49" fmla="*/ 48950 h 78764"/>
                <a:gd name="connsiteX50" fmla="*/ 108335 w 127437"/>
                <a:gd name="connsiteY50" fmla="*/ 54483 h 78764"/>
                <a:gd name="connsiteX51" fmla="*/ 98585 w 127437"/>
                <a:gd name="connsiteY51" fmla="*/ 57166 h 78764"/>
                <a:gd name="connsiteX52" fmla="*/ 97001 w 127437"/>
                <a:gd name="connsiteY52" fmla="*/ 54244 h 78764"/>
                <a:gd name="connsiteX53" fmla="*/ 87399 w 127437"/>
                <a:gd name="connsiteY53" fmla="*/ 58498 h 78764"/>
                <a:gd name="connsiteX54" fmla="*/ 80726 w 127437"/>
                <a:gd name="connsiteY54" fmla="*/ 58308 h 78764"/>
                <a:gd name="connsiteX55" fmla="*/ 70022 w 127437"/>
                <a:gd name="connsiteY55" fmla="*/ 61217 h 78764"/>
                <a:gd name="connsiteX56" fmla="*/ 62138 w 127437"/>
                <a:gd name="connsiteY56" fmla="*/ 58620 h 78764"/>
                <a:gd name="connsiteX57" fmla="*/ 52584 w 127437"/>
                <a:gd name="connsiteY57" fmla="*/ 63268 h 78764"/>
                <a:gd name="connsiteX58" fmla="*/ 54540 w 127437"/>
                <a:gd name="connsiteY58" fmla="*/ 66340 h 78764"/>
                <a:gd name="connsiteX59" fmla="*/ 48142 w 127437"/>
                <a:gd name="connsiteY59" fmla="*/ 67777 h 78764"/>
                <a:gd name="connsiteX60" fmla="*/ 50077 w 127437"/>
                <a:gd name="connsiteY60" fmla="*/ 73012 h 78764"/>
                <a:gd name="connsiteX61" fmla="*/ 45537 w 127437"/>
                <a:gd name="connsiteY61" fmla="*/ 73265 h 78764"/>
                <a:gd name="connsiteX62" fmla="*/ 41593 w 127437"/>
                <a:gd name="connsiteY62" fmla="*/ 78733 h 78764"/>
                <a:gd name="connsiteX63" fmla="*/ 35254 w 127437"/>
                <a:gd name="connsiteY63" fmla="*/ 75591 h 78764"/>
                <a:gd name="connsiteX64" fmla="*/ 26086 w 127437"/>
                <a:gd name="connsiteY64" fmla="*/ 74768 h 78764"/>
                <a:gd name="connsiteX65" fmla="*/ 20687 w 127437"/>
                <a:gd name="connsiteY65" fmla="*/ 70676 h 78764"/>
                <a:gd name="connsiteX66" fmla="*/ 12996 w 127437"/>
                <a:gd name="connsiteY66" fmla="*/ 70975 h 78764"/>
                <a:gd name="connsiteX67" fmla="*/ 10379 w 127437"/>
                <a:gd name="connsiteY67" fmla="*/ 66142 h 78764"/>
                <a:gd name="connsiteX68" fmla="*/ 12601 w 127437"/>
                <a:gd name="connsiteY68" fmla="*/ 60245 h 78764"/>
                <a:gd name="connsiteX69" fmla="*/ 9248 w 127437"/>
                <a:gd name="connsiteY69" fmla="*/ 56985 h 78764"/>
                <a:gd name="connsiteX70" fmla="*/ 8532 w 127437"/>
                <a:gd name="connsiteY70" fmla="*/ 49295 h 78764"/>
                <a:gd name="connsiteX71" fmla="*/ 683 w 127437"/>
                <a:gd name="connsiteY71" fmla="*/ 44751 h 78764"/>
                <a:gd name="connsiteX0" fmla="*/ 683 w 128946"/>
                <a:gd name="connsiteY0" fmla="*/ 44751 h 78764"/>
                <a:gd name="connsiteX1" fmla="*/ 4206 w 128946"/>
                <a:gd name="connsiteY1" fmla="*/ 40885 h 78764"/>
                <a:gd name="connsiteX2" fmla="*/ 13786 w 128946"/>
                <a:gd name="connsiteY2" fmla="*/ 40814 h 78764"/>
                <a:gd name="connsiteX3" fmla="*/ 17936 w 128946"/>
                <a:gd name="connsiteY3" fmla="*/ 34899 h 78764"/>
                <a:gd name="connsiteX4" fmla="*/ 24349 w 128946"/>
                <a:gd name="connsiteY4" fmla="*/ 33920 h 78764"/>
                <a:gd name="connsiteX5" fmla="*/ 26849 w 128946"/>
                <a:gd name="connsiteY5" fmla="*/ 26814 h 78764"/>
                <a:gd name="connsiteX6" fmla="*/ 27550 w 128946"/>
                <a:gd name="connsiteY6" fmla="*/ 23320 h 78764"/>
                <a:gd name="connsiteX7" fmla="*/ 32552 w 128946"/>
                <a:gd name="connsiteY7" fmla="*/ 19047 h 78764"/>
                <a:gd name="connsiteX8" fmla="*/ 34621 w 128946"/>
                <a:gd name="connsiteY8" fmla="*/ 16380 h 78764"/>
                <a:gd name="connsiteX9" fmla="*/ 34537 w 128946"/>
                <a:gd name="connsiteY9" fmla="*/ 12760 h 78764"/>
                <a:gd name="connsiteX10" fmla="*/ 32166 w 128946"/>
                <a:gd name="connsiteY10" fmla="*/ 8931 h 78764"/>
                <a:gd name="connsiteX11" fmla="*/ 37615 w 128946"/>
                <a:gd name="connsiteY11" fmla="*/ 961 h 78764"/>
                <a:gd name="connsiteX12" fmla="*/ 42426 w 128946"/>
                <a:gd name="connsiteY12" fmla="*/ 4586 h 78764"/>
                <a:gd name="connsiteX13" fmla="*/ 46353 w 128946"/>
                <a:gd name="connsiteY13" fmla="*/ 5122 h 78764"/>
                <a:gd name="connsiteX14" fmla="*/ 49174 w 128946"/>
                <a:gd name="connsiteY14" fmla="*/ 2560 h 78764"/>
                <a:gd name="connsiteX15" fmla="*/ 52072 w 128946"/>
                <a:gd name="connsiteY15" fmla="*/ 4380 h 78764"/>
                <a:gd name="connsiteX16" fmla="*/ 54359 w 128946"/>
                <a:gd name="connsiteY16" fmla="*/ 88 h 78764"/>
                <a:gd name="connsiteX17" fmla="*/ 60139 w 128946"/>
                <a:gd name="connsiteY17" fmla="*/ 1604 h 78764"/>
                <a:gd name="connsiteX18" fmla="*/ 61421 w 128946"/>
                <a:gd name="connsiteY18" fmla="*/ 2950 h 78764"/>
                <a:gd name="connsiteX19" fmla="*/ 56857 w 128946"/>
                <a:gd name="connsiteY19" fmla="*/ 5507 h 78764"/>
                <a:gd name="connsiteX20" fmla="*/ 57342 w 128946"/>
                <a:gd name="connsiteY20" fmla="*/ 7470 h 78764"/>
                <a:gd name="connsiteX21" fmla="*/ 64328 w 128946"/>
                <a:gd name="connsiteY21" fmla="*/ 8203 h 78764"/>
                <a:gd name="connsiteX22" fmla="*/ 68124 w 128946"/>
                <a:gd name="connsiteY22" fmla="*/ 11325 h 78764"/>
                <a:gd name="connsiteX23" fmla="*/ 70992 w 128946"/>
                <a:gd name="connsiteY23" fmla="*/ 11312 h 78764"/>
                <a:gd name="connsiteX24" fmla="*/ 75158 w 128946"/>
                <a:gd name="connsiteY24" fmla="*/ 10930 h 78764"/>
                <a:gd name="connsiteX25" fmla="*/ 77515 w 128946"/>
                <a:gd name="connsiteY25" fmla="*/ 7829 h 78764"/>
                <a:gd name="connsiteX26" fmla="*/ 80307 w 128946"/>
                <a:gd name="connsiteY26" fmla="*/ 6722 h 78764"/>
                <a:gd name="connsiteX27" fmla="*/ 84386 w 128946"/>
                <a:gd name="connsiteY27" fmla="*/ 10078 h 78764"/>
                <a:gd name="connsiteX28" fmla="*/ 93586 w 128946"/>
                <a:gd name="connsiteY28" fmla="*/ 14323 h 78764"/>
                <a:gd name="connsiteX29" fmla="*/ 94137 w 128946"/>
                <a:gd name="connsiteY29" fmla="*/ 17577 h 78764"/>
                <a:gd name="connsiteX30" fmla="*/ 100725 w 128946"/>
                <a:gd name="connsiteY30" fmla="*/ 18416 h 78764"/>
                <a:gd name="connsiteX31" fmla="*/ 98517 w 128946"/>
                <a:gd name="connsiteY31" fmla="*/ 20007 h 78764"/>
                <a:gd name="connsiteX32" fmla="*/ 99563 w 128946"/>
                <a:gd name="connsiteY32" fmla="*/ 22146 h 78764"/>
                <a:gd name="connsiteX33" fmla="*/ 95703 w 128946"/>
                <a:gd name="connsiteY33" fmla="*/ 23966 h 78764"/>
                <a:gd name="connsiteX34" fmla="*/ 91029 w 128946"/>
                <a:gd name="connsiteY34" fmla="*/ 25860 h 78764"/>
                <a:gd name="connsiteX35" fmla="*/ 90270 w 128946"/>
                <a:gd name="connsiteY35" fmla="*/ 28618 h 78764"/>
                <a:gd name="connsiteX36" fmla="*/ 84714 w 128946"/>
                <a:gd name="connsiteY36" fmla="*/ 29486 h 78764"/>
                <a:gd name="connsiteX37" fmla="*/ 81223 w 128946"/>
                <a:gd name="connsiteY37" fmla="*/ 30858 h 78764"/>
                <a:gd name="connsiteX38" fmla="*/ 78683 w 128946"/>
                <a:gd name="connsiteY38" fmla="*/ 28208 h 78764"/>
                <a:gd name="connsiteX39" fmla="*/ 74474 w 128946"/>
                <a:gd name="connsiteY39" fmla="*/ 29864 h 78764"/>
                <a:gd name="connsiteX40" fmla="*/ 72910 w 128946"/>
                <a:gd name="connsiteY40" fmla="*/ 32049 h 78764"/>
                <a:gd name="connsiteX41" fmla="*/ 73999 w 128946"/>
                <a:gd name="connsiteY41" fmla="*/ 33740 h 78764"/>
                <a:gd name="connsiteX42" fmla="*/ 69224 w 128946"/>
                <a:gd name="connsiteY42" fmla="*/ 37602 h 78764"/>
                <a:gd name="connsiteX43" fmla="*/ 72568 w 128946"/>
                <a:gd name="connsiteY43" fmla="*/ 38564 h 78764"/>
                <a:gd name="connsiteX44" fmla="*/ 76508 w 128946"/>
                <a:gd name="connsiteY44" fmla="*/ 38569 h 78764"/>
                <a:gd name="connsiteX45" fmla="*/ 123773 w 128946"/>
                <a:gd name="connsiteY45" fmla="*/ 27999 h 78764"/>
                <a:gd name="connsiteX46" fmla="*/ 126291 w 128946"/>
                <a:gd name="connsiteY46" fmla="*/ 34366 h 78764"/>
                <a:gd name="connsiteX47" fmla="*/ 111102 w 128946"/>
                <a:gd name="connsiteY47" fmla="*/ 39953 h 78764"/>
                <a:gd name="connsiteX48" fmla="*/ 115562 w 128946"/>
                <a:gd name="connsiteY48" fmla="*/ 42421 h 78764"/>
                <a:gd name="connsiteX49" fmla="*/ 117587 w 128946"/>
                <a:gd name="connsiteY49" fmla="*/ 48950 h 78764"/>
                <a:gd name="connsiteX50" fmla="*/ 108335 w 128946"/>
                <a:gd name="connsiteY50" fmla="*/ 54483 h 78764"/>
                <a:gd name="connsiteX51" fmla="*/ 98585 w 128946"/>
                <a:gd name="connsiteY51" fmla="*/ 57166 h 78764"/>
                <a:gd name="connsiteX52" fmla="*/ 97001 w 128946"/>
                <a:gd name="connsiteY52" fmla="*/ 54244 h 78764"/>
                <a:gd name="connsiteX53" fmla="*/ 87399 w 128946"/>
                <a:gd name="connsiteY53" fmla="*/ 58498 h 78764"/>
                <a:gd name="connsiteX54" fmla="*/ 80726 w 128946"/>
                <a:gd name="connsiteY54" fmla="*/ 58308 h 78764"/>
                <a:gd name="connsiteX55" fmla="*/ 70022 w 128946"/>
                <a:gd name="connsiteY55" fmla="*/ 61217 h 78764"/>
                <a:gd name="connsiteX56" fmla="*/ 62138 w 128946"/>
                <a:gd name="connsiteY56" fmla="*/ 58620 h 78764"/>
                <a:gd name="connsiteX57" fmla="*/ 52584 w 128946"/>
                <a:gd name="connsiteY57" fmla="*/ 63268 h 78764"/>
                <a:gd name="connsiteX58" fmla="*/ 54540 w 128946"/>
                <a:gd name="connsiteY58" fmla="*/ 66340 h 78764"/>
                <a:gd name="connsiteX59" fmla="*/ 48142 w 128946"/>
                <a:gd name="connsiteY59" fmla="*/ 67777 h 78764"/>
                <a:gd name="connsiteX60" fmla="*/ 50077 w 128946"/>
                <a:gd name="connsiteY60" fmla="*/ 73012 h 78764"/>
                <a:gd name="connsiteX61" fmla="*/ 45537 w 128946"/>
                <a:gd name="connsiteY61" fmla="*/ 73265 h 78764"/>
                <a:gd name="connsiteX62" fmla="*/ 41593 w 128946"/>
                <a:gd name="connsiteY62" fmla="*/ 78733 h 78764"/>
                <a:gd name="connsiteX63" fmla="*/ 35254 w 128946"/>
                <a:gd name="connsiteY63" fmla="*/ 75591 h 78764"/>
                <a:gd name="connsiteX64" fmla="*/ 26086 w 128946"/>
                <a:gd name="connsiteY64" fmla="*/ 74768 h 78764"/>
                <a:gd name="connsiteX65" fmla="*/ 20687 w 128946"/>
                <a:gd name="connsiteY65" fmla="*/ 70676 h 78764"/>
                <a:gd name="connsiteX66" fmla="*/ 12996 w 128946"/>
                <a:gd name="connsiteY66" fmla="*/ 70975 h 78764"/>
                <a:gd name="connsiteX67" fmla="*/ 10379 w 128946"/>
                <a:gd name="connsiteY67" fmla="*/ 66142 h 78764"/>
                <a:gd name="connsiteX68" fmla="*/ 12601 w 128946"/>
                <a:gd name="connsiteY68" fmla="*/ 60245 h 78764"/>
                <a:gd name="connsiteX69" fmla="*/ 9248 w 128946"/>
                <a:gd name="connsiteY69" fmla="*/ 56985 h 78764"/>
                <a:gd name="connsiteX70" fmla="*/ 8532 w 128946"/>
                <a:gd name="connsiteY70" fmla="*/ 49295 h 78764"/>
                <a:gd name="connsiteX71" fmla="*/ 683 w 128946"/>
                <a:gd name="connsiteY71" fmla="*/ 44751 h 78764"/>
                <a:gd name="connsiteX0" fmla="*/ 683 w 129208"/>
                <a:gd name="connsiteY0" fmla="*/ 44751 h 78764"/>
                <a:gd name="connsiteX1" fmla="*/ 4206 w 129208"/>
                <a:gd name="connsiteY1" fmla="*/ 40885 h 78764"/>
                <a:gd name="connsiteX2" fmla="*/ 13786 w 129208"/>
                <a:gd name="connsiteY2" fmla="*/ 40814 h 78764"/>
                <a:gd name="connsiteX3" fmla="*/ 17936 w 129208"/>
                <a:gd name="connsiteY3" fmla="*/ 34899 h 78764"/>
                <a:gd name="connsiteX4" fmla="*/ 24349 w 129208"/>
                <a:gd name="connsiteY4" fmla="*/ 33920 h 78764"/>
                <a:gd name="connsiteX5" fmla="*/ 26849 w 129208"/>
                <a:gd name="connsiteY5" fmla="*/ 26814 h 78764"/>
                <a:gd name="connsiteX6" fmla="*/ 27550 w 129208"/>
                <a:gd name="connsiteY6" fmla="*/ 23320 h 78764"/>
                <a:gd name="connsiteX7" fmla="*/ 32552 w 129208"/>
                <a:gd name="connsiteY7" fmla="*/ 19047 h 78764"/>
                <a:gd name="connsiteX8" fmla="*/ 34621 w 129208"/>
                <a:gd name="connsiteY8" fmla="*/ 16380 h 78764"/>
                <a:gd name="connsiteX9" fmla="*/ 34537 w 129208"/>
                <a:gd name="connsiteY9" fmla="*/ 12760 h 78764"/>
                <a:gd name="connsiteX10" fmla="*/ 32166 w 129208"/>
                <a:gd name="connsiteY10" fmla="*/ 8931 h 78764"/>
                <a:gd name="connsiteX11" fmla="*/ 37615 w 129208"/>
                <a:gd name="connsiteY11" fmla="*/ 961 h 78764"/>
                <a:gd name="connsiteX12" fmla="*/ 42426 w 129208"/>
                <a:gd name="connsiteY12" fmla="*/ 4586 h 78764"/>
                <a:gd name="connsiteX13" fmla="*/ 46353 w 129208"/>
                <a:gd name="connsiteY13" fmla="*/ 5122 h 78764"/>
                <a:gd name="connsiteX14" fmla="*/ 49174 w 129208"/>
                <a:gd name="connsiteY14" fmla="*/ 2560 h 78764"/>
                <a:gd name="connsiteX15" fmla="*/ 52072 w 129208"/>
                <a:gd name="connsiteY15" fmla="*/ 4380 h 78764"/>
                <a:gd name="connsiteX16" fmla="*/ 54359 w 129208"/>
                <a:gd name="connsiteY16" fmla="*/ 88 h 78764"/>
                <a:gd name="connsiteX17" fmla="*/ 60139 w 129208"/>
                <a:gd name="connsiteY17" fmla="*/ 1604 h 78764"/>
                <a:gd name="connsiteX18" fmla="*/ 61421 w 129208"/>
                <a:gd name="connsiteY18" fmla="*/ 2950 h 78764"/>
                <a:gd name="connsiteX19" fmla="*/ 56857 w 129208"/>
                <a:gd name="connsiteY19" fmla="*/ 5507 h 78764"/>
                <a:gd name="connsiteX20" fmla="*/ 57342 w 129208"/>
                <a:gd name="connsiteY20" fmla="*/ 7470 h 78764"/>
                <a:gd name="connsiteX21" fmla="*/ 64328 w 129208"/>
                <a:gd name="connsiteY21" fmla="*/ 8203 h 78764"/>
                <a:gd name="connsiteX22" fmla="*/ 68124 w 129208"/>
                <a:gd name="connsiteY22" fmla="*/ 11325 h 78764"/>
                <a:gd name="connsiteX23" fmla="*/ 70992 w 129208"/>
                <a:gd name="connsiteY23" fmla="*/ 11312 h 78764"/>
                <a:gd name="connsiteX24" fmla="*/ 75158 w 129208"/>
                <a:gd name="connsiteY24" fmla="*/ 10930 h 78764"/>
                <a:gd name="connsiteX25" fmla="*/ 77515 w 129208"/>
                <a:gd name="connsiteY25" fmla="*/ 7829 h 78764"/>
                <a:gd name="connsiteX26" fmla="*/ 80307 w 129208"/>
                <a:gd name="connsiteY26" fmla="*/ 6722 h 78764"/>
                <a:gd name="connsiteX27" fmla="*/ 84386 w 129208"/>
                <a:gd name="connsiteY27" fmla="*/ 10078 h 78764"/>
                <a:gd name="connsiteX28" fmla="*/ 93586 w 129208"/>
                <a:gd name="connsiteY28" fmla="*/ 14323 h 78764"/>
                <a:gd name="connsiteX29" fmla="*/ 94137 w 129208"/>
                <a:gd name="connsiteY29" fmla="*/ 17577 h 78764"/>
                <a:gd name="connsiteX30" fmla="*/ 100725 w 129208"/>
                <a:gd name="connsiteY30" fmla="*/ 18416 h 78764"/>
                <a:gd name="connsiteX31" fmla="*/ 98517 w 129208"/>
                <a:gd name="connsiteY31" fmla="*/ 20007 h 78764"/>
                <a:gd name="connsiteX32" fmla="*/ 99563 w 129208"/>
                <a:gd name="connsiteY32" fmla="*/ 22146 h 78764"/>
                <a:gd name="connsiteX33" fmla="*/ 95703 w 129208"/>
                <a:gd name="connsiteY33" fmla="*/ 23966 h 78764"/>
                <a:gd name="connsiteX34" fmla="*/ 91029 w 129208"/>
                <a:gd name="connsiteY34" fmla="*/ 25860 h 78764"/>
                <a:gd name="connsiteX35" fmla="*/ 90270 w 129208"/>
                <a:gd name="connsiteY35" fmla="*/ 28618 h 78764"/>
                <a:gd name="connsiteX36" fmla="*/ 84714 w 129208"/>
                <a:gd name="connsiteY36" fmla="*/ 29486 h 78764"/>
                <a:gd name="connsiteX37" fmla="*/ 81223 w 129208"/>
                <a:gd name="connsiteY37" fmla="*/ 30858 h 78764"/>
                <a:gd name="connsiteX38" fmla="*/ 78683 w 129208"/>
                <a:gd name="connsiteY38" fmla="*/ 28208 h 78764"/>
                <a:gd name="connsiteX39" fmla="*/ 74474 w 129208"/>
                <a:gd name="connsiteY39" fmla="*/ 29864 h 78764"/>
                <a:gd name="connsiteX40" fmla="*/ 72910 w 129208"/>
                <a:gd name="connsiteY40" fmla="*/ 32049 h 78764"/>
                <a:gd name="connsiteX41" fmla="*/ 73999 w 129208"/>
                <a:gd name="connsiteY41" fmla="*/ 33740 h 78764"/>
                <a:gd name="connsiteX42" fmla="*/ 69224 w 129208"/>
                <a:gd name="connsiteY42" fmla="*/ 37602 h 78764"/>
                <a:gd name="connsiteX43" fmla="*/ 72568 w 129208"/>
                <a:gd name="connsiteY43" fmla="*/ 38564 h 78764"/>
                <a:gd name="connsiteX44" fmla="*/ 123773 w 129208"/>
                <a:gd name="connsiteY44" fmla="*/ 27999 h 78764"/>
                <a:gd name="connsiteX45" fmla="*/ 126291 w 129208"/>
                <a:gd name="connsiteY45" fmla="*/ 34366 h 78764"/>
                <a:gd name="connsiteX46" fmla="*/ 111102 w 129208"/>
                <a:gd name="connsiteY46" fmla="*/ 39953 h 78764"/>
                <a:gd name="connsiteX47" fmla="*/ 115562 w 129208"/>
                <a:gd name="connsiteY47" fmla="*/ 42421 h 78764"/>
                <a:gd name="connsiteX48" fmla="*/ 117587 w 129208"/>
                <a:gd name="connsiteY48" fmla="*/ 48950 h 78764"/>
                <a:gd name="connsiteX49" fmla="*/ 108335 w 129208"/>
                <a:gd name="connsiteY49" fmla="*/ 54483 h 78764"/>
                <a:gd name="connsiteX50" fmla="*/ 98585 w 129208"/>
                <a:gd name="connsiteY50" fmla="*/ 57166 h 78764"/>
                <a:gd name="connsiteX51" fmla="*/ 97001 w 129208"/>
                <a:gd name="connsiteY51" fmla="*/ 54244 h 78764"/>
                <a:gd name="connsiteX52" fmla="*/ 87399 w 129208"/>
                <a:gd name="connsiteY52" fmla="*/ 58498 h 78764"/>
                <a:gd name="connsiteX53" fmla="*/ 80726 w 129208"/>
                <a:gd name="connsiteY53" fmla="*/ 58308 h 78764"/>
                <a:gd name="connsiteX54" fmla="*/ 70022 w 129208"/>
                <a:gd name="connsiteY54" fmla="*/ 61217 h 78764"/>
                <a:gd name="connsiteX55" fmla="*/ 62138 w 129208"/>
                <a:gd name="connsiteY55" fmla="*/ 58620 h 78764"/>
                <a:gd name="connsiteX56" fmla="*/ 52584 w 129208"/>
                <a:gd name="connsiteY56" fmla="*/ 63268 h 78764"/>
                <a:gd name="connsiteX57" fmla="*/ 54540 w 129208"/>
                <a:gd name="connsiteY57" fmla="*/ 66340 h 78764"/>
                <a:gd name="connsiteX58" fmla="*/ 48142 w 129208"/>
                <a:gd name="connsiteY58" fmla="*/ 67777 h 78764"/>
                <a:gd name="connsiteX59" fmla="*/ 50077 w 129208"/>
                <a:gd name="connsiteY59" fmla="*/ 73012 h 78764"/>
                <a:gd name="connsiteX60" fmla="*/ 45537 w 129208"/>
                <a:gd name="connsiteY60" fmla="*/ 73265 h 78764"/>
                <a:gd name="connsiteX61" fmla="*/ 41593 w 129208"/>
                <a:gd name="connsiteY61" fmla="*/ 78733 h 78764"/>
                <a:gd name="connsiteX62" fmla="*/ 35254 w 129208"/>
                <a:gd name="connsiteY62" fmla="*/ 75591 h 78764"/>
                <a:gd name="connsiteX63" fmla="*/ 26086 w 129208"/>
                <a:gd name="connsiteY63" fmla="*/ 74768 h 78764"/>
                <a:gd name="connsiteX64" fmla="*/ 20687 w 129208"/>
                <a:gd name="connsiteY64" fmla="*/ 70676 h 78764"/>
                <a:gd name="connsiteX65" fmla="*/ 12996 w 129208"/>
                <a:gd name="connsiteY65" fmla="*/ 70975 h 78764"/>
                <a:gd name="connsiteX66" fmla="*/ 10379 w 129208"/>
                <a:gd name="connsiteY66" fmla="*/ 66142 h 78764"/>
                <a:gd name="connsiteX67" fmla="*/ 12601 w 129208"/>
                <a:gd name="connsiteY67" fmla="*/ 60245 h 78764"/>
                <a:gd name="connsiteX68" fmla="*/ 9248 w 129208"/>
                <a:gd name="connsiteY68" fmla="*/ 56985 h 78764"/>
                <a:gd name="connsiteX69" fmla="*/ 8532 w 129208"/>
                <a:gd name="connsiteY69" fmla="*/ 49295 h 78764"/>
                <a:gd name="connsiteX70" fmla="*/ 683 w 129208"/>
                <a:gd name="connsiteY70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69224 w 129433"/>
                <a:gd name="connsiteY42" fmla="*/ 37602 h 78764"/>
                <a:gd name="connsiteX43" fmla="*/ 123773 w 129433"/>
                <a:gd name="connsiteY43" fmla="*/ 27999 h 78764"/>
                <a:gd name="connsiteX44" fmla="*/ 126291 w 129433"/>
                <a:gd name="connsiteY44" fmla="*/ 34366 h 78764"/>
                <a:gd name="connsiteX45" fmla="*/ 111102 w 129433"/>
                <a:gd name="connsiteY45" fmla="*/ 39953 h 78764"/>
                <a:gd name="connsiteX46" fmla="*/ 115562 w 129433"/>
                <a:gd name="connsiteY46" fmla="*/ 42421 h 78764"/>
                <a:gd name="connsiteX47" fmla="*/ 117587 w 129433"/>
                <a:gd name="connsiteY47" fmla="*/ 48950 h 78764"/>
                <a:gd name="connsiteX48" fmla="*/ 108335 w 129433"/>
                <a:gd name="connsiteY48" fmla="*/ 54483 h 78764"/>
                <a:gd name="connsiteX49" fmla="*/ 98585 w 129433"/>
                <a:gd name="connsiteY49" fmla="*/ 57166 h 78764"/>
                <a:gd name="connsiteX50" fmla="*/ 97001 w 129433"/>
                <a:gd name="connsiteY50" fmla="*/ 54244 h 78764"/>
                <a:gd name="connsiteX51" fmla="*/ 87399 w 129433"/>
                <a:gd name="connsiteY51" fmla="*/ 58498 h 78764"/>
                <a:gd name="connsiteX52" fmla="*/ 80726 w 129433"/>
                <a:gd name="connsiteY52" fmla="*/ 58308 h 78764"/>
                <a:gd name="connsiteX53" fmla="*/ 70022 w 129433"/>
                <a:gd name="connsiteY53" fmla="*/ 61217 h 78764"/>
                <a:gd name="connsiteX54" fmla="*/ 62138 w 129433"/>
                <a:gd name="connsiteY54" fmla="*/ 58620 h 78764"/>
                <a:gd name="connsiteX55" fmla="*/ 52584 w 129433"/>
                <a:gd name="connsiteY55" fmla="*/ 63268 h 78764"/>
                <a:gd name="connsiteX56" fmla="*/ 54540 w 129433"/>
                <a:gd name="connsiteY56" fmla="*/ 66340 h 78764"/>
                <a:gd name="connsiteX57" fmla="*/ 48142 w 129433"/>
                <a:gd name="connsiteY57" fmla="*/ 67777 h 78764"/>
                <a:gd name="connsiteX58" fmla="*/ 50077 w 129433"/>
                <a:gd name="connsiteY58" fmla="*/ 73012 h 78764"/>
                <a:gd name="connsiteX59" fmla="*/ 45537 w 129433"/>
                <a:gd name="connsiteY59" fmla="*/ 73265 h 78764"/>
                <a:gd name="connsiteX60" fmla="*/ 41593 w 129433"/>
                <a:gd name="connsiteY60" fmla="*/ 78733 h 78764"/>
                <a:gd name="connsiteX61" fmla="*/ 35254 w 129433"/>
                <a:gd name="connsiteY61" fmla="*/ 75591 h 78764"/>
                <a:gd name="connsiteX62" fmla="*/ 26086 w 129433"/>
                <a:gd name="connsiteY62" fmla="*/ 74768 h 78764"/>
                <a:gd name="connsiteX63" fmla="*/ 20687 w 129433"/>
                <a:gd name="connsiteY63" fmla="*/ 70676 h 78764"/>
                <a:gd name="connsiteX64" fmla="*/ 12996 w 129433"/>
                <a:gd name="connsiteY64" fmla="*/ 70975 h 78764"/>
                <a:gd name="connsiteX65" fmla="*/ 10379 w 129433"/>
                <a:gd name="connsiteY65" fmla="*/ 66142 h 78764"/>
                <a:gd name="connsiteX66" fmla="*/ 12601 w 129433"/>
                <a:gd name="connsiteY66" fmla="*/ 60245 h 78764"/>
                <a:gd name="connsiteX67" fmla="*/ 9248 w 129433"/>
                <a:gd name="connsiteY67" fmla="*/ 56985 h 78764"/>
                <a:gd name="connsiteX68" fmla="*/ 8532 w 129433"/>
                <a:gd name="connsiteY68" fmla="*/ 49295 h 78764"/>
                <a:gd name="connsiteX69" fmla="*/ 683 w 129433"/>
                <a:gd name="connsiteY69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123773 w 129433"/>
                <a:gd name="connsiteY42" fmla="*/ 27999 h 78764"/>
                <a:gd name="connsiteX43" fmla="*/ 126291 w 129433"/>
                <a:gd name="connsiteY43" fmla="*/ 34366 h 78764"/>
                <a:gd name="connsiteX44" fmla="*/ 111102 w 129433"/>
                <a:gd name="connsiteY44" fmla="*/ 39953 h 78764"/>
                <a:gd name="connsiteX45" fmla="*/ 115562 w 129433"/>
                <a:gd name="connsiteY45" fmla="*/ 42421 h 78764"/>
                <a:gd name="connsiteX46" fmla="*/ 117587 w 129433"/>
                <a:gd name="connsiteY46" fmla="*/ 48950 h 78764"/>
                <a:gd name="connsiteX47" fmla="*/ 108335 w 129433"/>
                <a:gd name="connsiteY47" fmla="*/ 54483 h 78764"/>
                <a:gd name="connsiteX48" fmla="*/ 98585 w 129433"/>
                <a:gd name="connsiteY48" fmla="*/ 57166 h 78764"/>
                <a:gd name="connsiteX49" fmla="*/ 97001 w 129433"/>
                <a:gd name="connsiteY49" fmla="*/ 54244 h 78764"/>
                <a:gd name="connsiteX50" fmla="*/ 87399 w 129433"/>
                <a:gd name="connsiteY50" fmla="*/ 58498 h 78764"/>
                <a:gd name="connsiteX51" fmla="*/ 80726 w 129433"/>
                <a:gd name="connsiteY51" fmla="*/ 58308 h 78764"/>
                <a:gd name="connsiteX52" fmla="*/ 70022 w 129433"/>
                <a:gd name="connsiteY52" fmla="*/ 61217 h 78764"/>
                <a:gd name="connsiteX53" fmla="*/ 62138 w 129433"/>
                <a:gd name="connsiteY53" fmla="*/ 58620 h 78764"/>
                <a:gd name="connsiteX54" fmla="*/ 52584 w 129433"/>
                <a:gd name="connsiteY54" fmla="*/ 63268 h 78764"/>
                <a:gd name="connsiteX55" fmla="*/ 54540 w 129433"/>
                <a:gd name="connsiteY55" fmla="*/ 66340 h 78764"/>
                <a:gd name="connsiteX56" fmla="*/ 48142 w 129433"/>
                <a:gd name="connsiteY56" fmla="*/ 67777 h 78764"/>
                <a:gd name="connsiteX57" fmla="*/ 50077 w 129433"/>
                <a:gd name="connsiteY57" fmla="*/ 73012 h 78764"/>
                <a:gd name="connsiteX58" fmla="*/ 45537 w 129433"/>
                <a:gd name="connsiteY58" fmla="*/ 73265 h 78764"/>
                <a:gd name="connsiteX59" fmla="*/ 41593 w 129433"/>
                <a:gd name="connsiteY59" fmla="*/ 78733 h 78764"/>
                <a:gd name="connsiteX60" fmla="*/ 35254 w 129433"/>
                <a:gd name="connsiteY60" fmla="*/ 75591 h 78764"/>
                <a:gd name="connsiteX61" fmla="*/ 26086 w 129433"/>
                <a:gd name="connsiteY61" fmla="*/ 74768 h 78764"/>
                <a:gd name="connsiteX62" fmla="*/ 20687 w 129433"/>
                <a:gd name="connsiteY62" fmla="*/ 70676 h 78764"/>
                <a:gd name="connsiteX63" fmla="*/ 12996 w 129433"/>
                <a:gd name="connsiteY63" fmla="*/ 70975 h 78764"/>
                <a:gd name="connsiteX64" fmla="*/ 10379 w 129433"/>
                <a:gd name="connsiteY64" fmla="*/ 66142 h 78764"/>
                <a:gd name="connsiteX65" fmla="*/ 12601 w 129433"/>
                <a:gd name="connsiteY65" fmla="*/ 60245 h 78764"/>
                <a:gd name="connsiteX66" fmla="*/ 9248 w 129433"/>
                <a:gd name="connsiteY66" fmla="*/ 56985 h 78764"/>
                <a:gd name="connsiteX67" fmla="*/ 8532 w 129433"/>
                <a:gd name="connsiteY67" fmla="*/ 49295 h 78764"/>
                <a:gd name="connsiteX68" fmla="*/ 683 w 129433"/>
                <a:gd name="connsiteY68" fmla="*/ 44751 h 78764"/>
                <a:gd name="connsiteX0" fmla="*/ 683 w 129185"/>
                <a:gd name="connsiteY0" fmla="*/ 44751 h 78764"/>
                <a:gd name="connsiteX1" fmla="*/ 4206 w 129185"/>
                <a:gd name="connsiteY1" fmla="*/ 40885 h 78764"/>
                <a:gd name="connsiteX2" fmla="*/ 13786 w 129185"/>
                <a:gd name="connsiteY2" fmla="*/ 40814 h 78764"/>
                <a:gd name="connsiteX3" fmla="*/ 17936 w 129185"/>
                <a:gd name="connsiteY3" fmla="*/ 34899 h 78764"/>
                <a:gd name="connsiteX4" fmla="*/ 24349 w 129185"/>
                <a:gd name="connsiteY4" fmla="*/ 33920 h 78764"/>
                <a:gd name="connsiteX5" fmla="*/ 26849 w 129185"/>
                <a:gd name="connsiteY5" fmla="*/ 26814 h 78764"/>
                <a:gd name="connsiteX6" fmla="*/ 27550 w 129185"/>
                <a:gd name="connsiteY6" fmla="*/ 23320 h 78764"/>
                <a:gd name="connsiteX7" fmla="*/ 32552 w 129185"/>
                <a:gd name="connsiteY7" fmla="*/ 19047 h 78764"/>
                <a:gd name="connsiteX8" fmla="*/ 34621 w 129185"/>
                <a:gd name="connsiteY8" fmla="*/ 16380 h 78764"/>
                <a:gd name="connsiteX9" fmla="*/ 34537 w 129185"/>
                <a:gd name="connsiteY9" fmla="*/ 12760 h 78764"/>
                <a:gd name="connsiteX10" fmla="*/ 32166 w 129185"/>
                <a:gd name="connsiteY10" fmla="*/ 8931 h 78764"/>
                <a:gd name="connsiteX11" fmla="*/ 37615 w 129185"/>
                <a:gd name="connsiteY11" fmla="*/ 961 h 78764"/>
                <a:gd name="connsiteX12" fmla="*/ 42426 w 129185"/>
                <a:gd name="connsiteY12" fmla="*/ 4586 h 78764"/>
                <a:gd name="connsiteX13" fmla="*/ 46353 w 129185"/>
                <a:gd name="connsiteY13" fmla="*/ 5122 h 78764"/>
                <a:gd name="connsiteX14" fmla="*/ 49174 w 129185"/>
                <a:gd name="connsiteY14" fmla="*/ 2560 h 78764"/>
                <a:gd name="connsiteX15" fmla="*/ 52072 w 129185"/>
                <a:gd name="connsiteY15" fmla="*/ 4380 h 78764"/>
                <a:gd name="connsiteX16" fmla="*/ 54359 w 129185"/>
                <a:gd name="connsiteY16" fmla="*/ 88 h 78764"/>
                <a:gd name="connsiteX17" fmla="*/ 60139 w 129185"/>
                <a:gd name="connsiteY17" fmla="*/ 1604 h 78764"/>
                <a:gd name="connsiteX18" fmla="*/ 61421 w 129185"/>
                <a:gd name="connsiteY18" fmla="*/ 2950 h 78764"/>
                <a:gd name="connsiteX19" fmla="*/ 56857 w 129185"/>
                <a:gd name="connsiteY19" fmla="*/ 5507 h 78764"/>
                <a:gd name="connsiteX20" fmla="*/ 57342 w 129185"/>
                <a:gd name="connsiteY20" fmla="*/ 7470 h 78764"/>
                <a:gd name="connsiteX21" fmla="*/ 64328 w 129185"/>
                <a:gd name="connsiteY21" fmla="*/ 8203 h 78764"/>
                <a:gd name="connsiteX22" fmla="*/ 68124 w 129185"/>
                <a:gd name="connsiteY22" fmla="*/ 11325 h 78764"/>
                <a:gd name="connsiteX23" fmla="*/ 70992 w 129185"/>
                <a:gd name="connsiteY23" fmla="*/ 11312 h 78764"/>
                <a:gd name="connsiteX24" fmla="*/ 75158 w 129185"/>
                <a:gd name="connsiteY24" fmla="*/ 10930 h 78764"/>
                <a:gd name="connsiteX25" fmla="*/ 77515 w 129185"/>
                <a:gd name="connsiteY25" fmla="*/ 7829 h 78764"/>
                <a:gd name="connsiteX26" fmla="*/ 80307 w 129185"/>
                <a:gd name="connsiteY26" fmla="*/ 6722 h 78764"/>
                <a:gd name="connsiteX27" fmla="*/ 84386 w 129185"/>
                <a:gd name="connsiteY27" fmla="*/ 10078 h 78764"/>
                <a:gd name="connsiteX28" fmla="*/ 93586 w 129185"/>
                <a:gd name="connsiteY28" fmla="*/ 14323 h 78764"/>
                <a:gd name="connsiteX29" fmla="*/ 94137 w 129185"/>
                <a:gd name="connsiteY29" fmla="*/ 17577 h 78764"/>
                <a:gd name="connsiteX30" fmla="*/ 100725 w 129185"/>
                <a:gd name="connsiteY30" fmla="*/ 18416 h 78764"/>
                <a:gd name="connsiteX31" fmla="*/ 98517 w 129185"/>
                <a:gd name="connsiteY31" fmla="*/ 20007 h 78764"/>
                <a:gd name="connsiteX32" fmla="*/ 99563 w 129185"/>
                <a:gd name="connsiteY32" fmla="*/ 22146 h 78764"/>
                <a:gd name="connsiteX33" fmla="*/ 95703 w 129185"/>
                <a:gd name="connsiteY33" fmla="*/ 23966 h 78764"/>
                <a:gd name="connsiteX34" fmla="*/ 91029 w 129185"/>
                <a:gd name="connsiteY34" fmla="*/ 25860 h 78764"/>
                <a:gd name="connsiteX35" fmla="*/ 90270 w 129185"/>
                <a:gd name="connsiteY35" fmla="*/ 28618 h 78764"/>
                <a:gd name="connsiteX36" fmla="*/ 84714 w 129185"/>
                <a:gd name="connsiteY36" fmla="*/ 29486 h 78764"/>
                <a:gd name="connsiteX37" fmla="*/ 81223 w 129185"/>
                <a:gd name="connsiteY37" fmla="*/ 30858 h 78764"/>
                <a:gd name="connsiteX38" fmla="*/ 78683 w 129185"/>
                <a:gd name="connsiteY38" fmla="*/ 28208 h 78764"/>
                <a:gd name="connsiteX39" fmla="*/ 74474 w 129185"/>
                <a:gd name="connsiteY39" fmla="*/ 29864 h 78764"/>
                <a:gd name="connsiteX40" fmla="*/ 72910 w 129185"/>
                <a:gd name="connsiteY40" fmla="*/ 32049 h 78764"/>
                <a:gd name="connsiteX41" fmla="*/ 123773 w 129185"/>
                <a:gd name="connsiteY41" fmla="*/ 27999 h 78764"/>
                <a:gd name="connsiteX42" fmla="*/ 126291 w 129185"/>
                <a:gd name="connsiteY42" fmla="*/ 34366 h 78764"/>
                <a:gd name="connsiteX43" fmla="*/ 111102 w 129185"/>
                <a:gd name="connsiteY43" fmla="*/ 39953 h 78764"/>
                <a:gd name="connsiteX44" fmla="*/ 115562 w 129185"/>
                <a:gd name="connsiteY44" fmla="*/ 42421 h 78764"/>
                <a:gd name="connsiteX45" fmla="*/ 117587 w 129185"/>
                <a:gd name="connsiteY45" fmla="*/ 48950 h 78764"/>
                <a:gd name="connsiteX46" fmla="*/ 108335 w 129185"/>
                <a:gd name="connsiteY46" fmla="*/ 54483 h 78764"/>
                <a:gd name="connsiteX47" fmla="*/ 98585 w 129185"/>
                <a:gd name="connsiteY47" fmla="*/ 57166 h 78764"/>
                <a:gd name="connsiteX48" fmla="*/ 97001 w 129185"/>
                <a:gd name="connsiteY48" fmla="*/ 54244 h 78764"/>
                <a:gd name="connsiteX49" fmla="*/ 87399 w 129185"/>
                <a:gd name="connsiteY49" fmla="*/ 58498 h 78764"/>
                <a:gd name="connsiteX50" fmla="*/ 80726 w 129185"/>
                <a:gd name="connsiteY50" fmla="*/ 58308 h 78764"/>
                <a:gd name="connsiteX51" fmla="*/ 70022 w 129185"/>
                <a:gd name="connsiteY51" fmla="*/ 61217 h 78764"/>
                <a:gd name="connsiteX52" fmla="*/ 62138 w 129185"/>
                <a:gd name="connsiteY52" fmla="*/ 58620 h 78764"/>
                <a:gd name="connsiteX53" fmla="*/ 52584 w 129185"/>
                <a:gd name="connsiteY53" fmla="*/ 63268 h 78764"/>
                <a:gd name="connsiteX54" fmla="*/ 54540 w 129185"/>
                <a:gd name="connsiteY54" fmla="*/ 66340 h 78764"/>
                <a:gd name="connsiteX55" fmla="*/ 48142 w 129185"/>
                <a:gd name="connsiteY55" fmla="*/ 67777 h 78764"/>
                <a:gd name="connsiteX56" fmla="*/ 50077 w 129185"/>
                <a:gd name="connsiteY56" fmla="*/ 73012 h 78764"/>
                <a:gd name="connsiteX57" fmla="*/ 45537 w 129185"/>
                <a:gd name="connsiteY57" fmla="*/ 73265 h 78764"/>
                <a:gd name="connsiteX58" fmla="*/ 41593 w 129185"/>
                <a:gd name="connsiteY58" fmla="*/ 78733 h 78764"/>
                <a:gd name="connsiteX59" fmla="*/ 35254 w 129185"/>
                <a:gd name="connsiteY59" fmla="*/ 75591 h 78764"/>
                <a:gd name="connsiteX60" fmla="*/ 26086 w 129185"/>
                <a:gd name="connsiteY60" fmla="*/ 74768 h 78764"/>
                <a:gd name="connsiteX61" fmla="*/ 20687 w 129185"/>
                <a:gd name="connsiteY61" fmla="*/ 70676 h 78764"/>
                <a:gd name="connsiteX62" fmla="*/ 12996 w 129185"/>
                <a:gd name="connsiteY62" fmla="*/ 70975 h 78764"/>
                <a:gd name="connsiteX63" fmla="*/ 10379 w 129185"/>
                <a:gd name="connsiteY63" fmla="*/ 66142 h 78764"/>
                <a:gd name="connsiteX64" fmla="*/ 12601 w 129185"/>
                <a:gd name="connsiteY64" fmla="*/ 60245 h 78764"/>
                <a:gd name="connsiteX65" fmla="*/ 9248 w 129185"/>
                <a:gd name="connsiteY65" fmla="*/ 56985 h 78764"/>
                <a:gd name="connsiteX66" fmla="*/ 8532 w 129185"/>
                <a:gd name="connsiteY66" fmla="*/ 49295 h 78764"/>
                <a:gd name="connsiteX67" fmla="*/ 683 w 129185"/>
                <a:gd name="connsiteY67" fmla="*/ 44751 h 78764"/>
                <a:gd name="connsiteX0" fmla="*/ 683 w 129081"/>
                <a:gd name="connsiteY0" fmla="*/ 44751 h 78764"/>
                <a:gd name="connsiteX1" fmla="*/ 4206 w 129081"/>
                <a:gd name="connsiteY1" fmla="*/ 40885 h 78764"/>
                <a:gd name="connsiteX2" fmla="*/ 13786 w 129081"/>
                <a:gd name="connsiteY2" fmla="*/ 40814 h 78764"/>
                <a:gd name="connsiteX3" fmla="*/ 17936 w 129081"/>
                <a:gd name="connsiteY3" fmla="*/ 34899 h 78764"/>
                <a:gd name="connsiteX4" fmla="*/ 24349 w 129081"/>
                <a:gd name="connsiteY4" fmla="*/ 33920 h 78764"/>
                <a:gd name="connsiteX5" fmla="*/ 26849 w 129081"/>
                <a:gd name="connsiteY5" fmla="*/ 26814 h 78764"/>
                <a:gd name="connsiteX6" fmla="*/ 27550 w 129081"/>
                <a:gd name="connsiteY6" fmla="*/ 23320 h 78764"/>
                <a:gd name="connsiteX7" fmla="*/ 32552 w 129081"/>
                <a:gd name="connsiteY7" fmla="*/ 19047 h 78764"/>
                <a:gd name="connsiteX8" fmla="*/ 34621 w 129081"/>
                <a:gd name="connsiteY8" fmla="*/ 16380 h 78764"/>
                <a:gd name="connsiteX9" fmla="*/ 34537 w 129081"/>
                <a:gd name="connsiteY9" fmla="*/ 12760 h 78764"/>
                <a:gd name="connsiteX10" fmla="*/ 32166 w 129081"/>
                <a:gd name="connsiteY10" fmla="*/ 8931 h 78764"/>
                <a:gd name="connsiteX11" fmla="*/ 37615 w 129081"/>
                <a:gd name="connsiteY11" fmla="*/ 961 h 78764"/>
                <a:gd name="connsiteX12" fmla="*/ 42426 w 129081"/>
                <a:gd name="connsiteY12" fmla="*/ 4586 h 78764"/>
                <a:gd name="connsiteX13" fmla="*/ 46353 w 129081"/>
                <a:gd name="connsiteY13" fmla="*/ 5122 h 78764"/>
                <a:gd name="connsiteX14" fmla="*/ 49174 w 129081"/>
                <a:gd name="connsiteY14" fmla="*/ 2560 h 78764"/>
                <a:gd name="connsiteX15" fmla="*/ 52072 w 129081"/>
                <a:gd name="connsiteY15" fmla="*/ 4380 h 78764"/>
                <a:gd name="connsiteX16" fmla="*/ 54359 w 129081"/>
                <a:gd name="connsiteY16" fmla="*/ 88 h 78764"/>
                <a:gd name="connsiteX17" fmla="*/ 60139 w 129081"/>
                <a:gd name="connsiteY17" fmla="*/ 1604 h 78764"/>
                <a:gd name="connsiteX18" fmla="*/ 61421 w 129081"/>
                <a:gd name="connsiteY18" fmla="*/ 2950 h 78764"/>
                <a:gd name="connsiteX19" fmla="*/ 56857 w 129081"/>
                <a:gd name="connsiteY19" fmla="*/ 5507 h 78764"/>
                <a:gd name="connsiteX20" fmla="*/ 57342 w 129081"/>
                <a:gd name="connsiteY20" fmla="*/ 7470 h 78764"/>
                <a:gd name="connsiteX21" fmla="*/ 64328 w 129081"/>
                <a:gd name="connsiteY21" fmla="*/ 8203 h 78764"/>
                <a:gd name="connsiteX22" fmla="*/ 68124 w 129081"/>
                <a:gd name="connsiteY22" fmla="*/ 11325 h 78764"/>
                <a:gd name="connsiteX23" fmla="*/ 70992 w 129081"/>
                <a:gd name="connsiteY23" fmla="*/ 11312 h 78764"/>
                <a:gd name="connsiteX24" fmla="*/ 75158 w 129081"/>
                <a:gd name="connsiteY24" fmla="*/ 10930 h 78764"/>
                <a:gd name="connsiteX25" fmla="*/ 77515 w 129081"/>
                <a:gd name="connsiteY25" fmla="*/ 7829 h 78764"/>
                <a:gd name="connsiteX26" fmla="*/ 80307 w 129081"/>
                <a:gd name="connsiteY26" fmla="*/ 6722 h 78764"/>
                <a:gd name="connsiteX27" fmla="*/ 84386 w 129081"/>
                <a:gd name="connsiteY27" fmla="*/ 10078 h 78764"/>
                <a:gd name="connsiteX28" fmla="*/ 93586 w 129081"/>
                <a:gd name="connsiteY28" fmla="*/ 14323 h 78764"/>
                <a:gd name="connsiteX29" fmla="*/ 94137 w 129081"/>
                <a:gd name="connsiteY29" fmla="*/ 17577 h 78764"/>
                <a:gd name="connsiteX30" fmla="*/ 100725 w 129081"/>
                <a:gd name="connsiteY30" fmla="*/ 18416 h 78764"/>
                <a:gd name="connsiteX31" fmla="*/ 98517 w 129081"/>
                <a:gd name="connsiteY31" fmla="*/ 20007 h 78764"/>
                <a:gd name="connsiteX32" fmla="*/ 99563 w 129081"/>
                <a:gd name="connsiteY32" fmla="*/ 22146 h 78764"/>
                <a:gd name="connsiteX33" fmla="*/ 95703 w 129081"/>
                <a:gd name="connsiteY33" fmla="*/ 23966 h 78764"/>
                <a:gd name="connsiteX34" fmla="*/ 91029 w 129081"/>
                <a:gd name="connsiteY34" fmla="*/ 25860 h 78764"/>
                <a:gd name="connsiteX35" fmla="*/ 90270 w 129081"/>
                <a:gd name="connsiteY35" fmla="*/ 28618 h 78764"/>
                <a:gd name="connsiteX36" fmla="*/ 84714 w 129081"/>
                <a:gd name="connsiteY36" fmla="*/ 29486 h 78764"/>
                <a:gd name="connsiteX37" fmla="*/ 81223 w 129081"/>
                <a:gd name="connsiteY37" fmla="*/ 30858 h 78764"/>
                <a:gd name="connsiteX38" fmla="*/ 78683 w 129081"/>
                <a:gd name="connsiteY38" fmla="*/ 28208 h 78764"/>
                <a:gd name="connsiteX39" fmla="*/ 74474 w 129081"/>
                <a:gd name="connsiteY39" fmla="*/ 29864 h 78764"/>
                <a:gd name="connsiteX40" fmla="*/ 123773 w 129081"/>
                <a:gd name="connsiteY40" fmla="*/ 27999 h 78764"/>
                <a:gd name="connsiteX41" fmla="*/ 126291 w 129081"/>
                <a:gd name="connsiteY41" fmla="*/ 34366 h 78764"/>
                <a:gd name="connsiteX42" fmla="*/ 111102 w 129081"/>
                <a:gd name="connsiteY42" fmla="*/ 39953 h 78764"/>
                <a:gd name="connsiteX43" fmla="*/ 115562 w 129081"/>
                <a:gd name="connsiteY43" fmla="*/ 42421 h 78764"/>
                <a:gd name="connsiteX44" fmla="*/ 117587 w 129081"/>
                <a:gd name="connsiteY44" fmla="*/ 48950 h 78764"/>
                <a:gd name="connsiteX45" fmla="*/ 108335 w 129081"/>
                <a:gd name="connsiteY45" fmla="*/ 54483 h 78764"/>
                <a:gd name="connsiteX46" fmla="*/ 98585 w 129081"/>
                <a:gd name="connsiteY46" fmla="*/ 57166 h 78764"/>
                <a:gd name="connsiteX47" fmla="*/ 97001 w 129081"/>
                <a:gd name="connsiteY47" fmla="*/ 54244 h 78764"/>
                <a:gd name="connsiteX48" fmla="*/ 87399 w 129081"/>
                <a:gd name="connsiteY48" fmla="*/ 58498 h 78764"/>
                <a:gd name="connsiteX49" fmla="*/ 80726 w 129081"/>
                <a:gd name="connsiteY49" fmla="*/ 58308 h 78764"/>
                <a:gd name="connsiteX50" fmla="*/ 70022 w 129081"/>
                <a:gd name="connsiteY50" fmla="*/ 61217 h 78764"/>
                <a:gd name="connsiteX51" fmla="*/ 62138 w 129081"/>
                <a:gd name="connsiteY51" fmla="*/ 58620 h 78764"/>
                <a:gd name="connsiteX52" fmla="*/ 52584 w 129081"/>
                <a:gd name="connsiteY52" fmla="*/ 63268 h 78764"/>
                <a:gd name="connsiteX53" fmla="*/ 54540 w 129081"/>
                <a:gd name="connsiteY53" fmla="*/ 66340 h 78764"/>
                <a:gd name="connsiteX54" fmla="*/ 48142 w 129081"/>
                <a:gd name="connsiteY54" fmla="*/ 67777 h 78764"/>
                <a:gd name="connsiteX55" fmla="*/ 50077 w 129081"/>
                <a:gd name="connsiteY55" fmla="*/ 73012 h 78764"/>
                <a:gd name="connsiteX56" fmla="*/ 45537 w 129081"/>
                <a:gd name="connsiteY56" fmla="*/ 73265 h 78764"/>
                <a:gd name="connsiteX57" fmla="*/ 41593 w 129081"/>
                <a:gd name="connsiteY57" fmla="*/ 78733 h 78764"/>
                <a:gd name="connsiteX58" fmla="*/ 35254 w 129081"/>
                <a:gd name="connsiteY58" fmla="*/ 75591 h 78764"/>
                <a:gd name="connsiteX59" fmla="*/ 26086 w 129081"/>
                <a:gd name="connsiteY59" fmla="*/ 74768 h 78764"/>
                <a:gd name="connsiteX60" fmla="*/ 20687 w 129081"/>
                <a:gd name="connsiteY60" fmla="*/ 70676 h 78764"/>
                <a:gd name="connsiteX61" fmla="*/ 12996 w 129081"/>
                <a:gd name="connsiteY61" fmla="*/ 70975 h 78764"/>
                <a:gd name="connsiteX62" fmla="*/ 10379 w 129081"/>
                <a:gd name="connsiteY62" fmla="*/ 66142 h 78764"/>
                <a:gd name="connsiteX63" fmla="*/ 12601 w 129081"/>
                <a:gd name="connsiteY63" fmla="*/ 60245 h 78764"/>
                <a:gd name="connsiteX64" fmla="*/ 9248 w 129081"/>
                <a:gd name="connsiteY64" fmla="*/ 56985 h 78764"/>
                <a:gd name="connsiteX65" fmla="*/ 8532 w 129081"/>
                <a:gd name="connsiteY65" fmla="*/ 49295 h 78764"/>
                <a:gd name="connsiteX66" fmla="*/ 683 w 129081"/>
                <a:gd name="connsiteY66" fmla="*/ 44751 h 78764"/>
                <a:gd name="connsiteX0" fmla="*/ 683 w 128805"/>
                <a:gd name="connsiteY0" fmla="*/ 44751 h 78764"/>
                <a:gd name="connsiteX1" fmla="*/ 4206 w 128805"/>
                <a:gd name="connsiteY1" fmla="*/ 40885 h 78764"/>
                <a:gd name="connsiteX2" fmla="*/ 13786 w 128805"/>
                <a:gd name="connsiteY2" fmla="*/ 40814 h 78764"/>
                <a:gd name="connsiteX3" fmla="*/ 17936 w 128805"/>
                <a:gd name="connsiteY3" fmla="*/ 34899 h 78764"/>
                <a:gd name="connsiteX4" fmla="*/ 24349 w 128805"/>
                <a:gd name="connsiteY4" fmla="*/ 33920 h 78764"/>
                <a:gd name="connsiteX5" fmla="*/ 26849 w 128805"/>
                <a:gd name="connsiteY5" fmla="*/ 26814 h 78764"/>
                <a:gd name="connsiteX6" fmla="*/ 27550 w 128805"/>
                <a:gd name="connsiteY6" fmla="*/ 23320 h 78764"/>
                <a:gd name="connsiteX7" fmla="*/ 32552 w 128805"/>
                <a:gd name="connsiteY7" fmla="*/ 19047 h 78764"/>
                <a:gd name="connsiteX8" fmla="*/ 34621 w 128805"/>
                <a:gd name="connsiteY8" fmla="*/ 16380 h 78764"/>
                <a:gd name="connsiteX9" fmla="*/ 34537 w 128805"/>
                <a:gd name="connsiteY9" fmla="*/ 12760 h 78764"/>
                <a:gd name="connsiteX10" fmla="*/ 32166 w 128805"/>
                <a:gd name="connsiteY10" fmla="*/ 8931 h 78764"/>
                <a:gd name="connsiteX11" fmla="*/ 37615 w 128805"/>
                <a:gd name="connsiteY11" fmla="*/ 961 h 78764"/>
                <a:gd name="connsiteX12" fmla="*/ 42426 w 128805"/>
                <a:gd name="connsiteY12" fmla="*/ 4586 h 78764"/>
                <a:gd name="connsiteX13" fmla="*/ 46353 w 128805"/>
                <a:gd name="connsiteY13" fmla="*/ 5122 h 78764"/>
                <a:gd name="connsiteX14" fmla="*/ 49174 w 128805"/>
                <a:gd name="connsiteY14" fmla="*/ 2560 h 78764"/>
                <a:gd name="connsiteX15" fmla="*/ 52072 w 128805"/>
                <a:gd name="connsiteY15" fmla="*/ 4380 h 78764"/>
                <a:gd name="connsiteX16" fmla="*/ 54359 w 128805"/>
                <a:gd name="connsiteY16" fmla="*/ 88 h 78764"/>
                <a:gd name="connsiteX17" fmla="*/ 60139 w 128805"/>
                <a:gd name="connsiteY17" fmla="*/ 1604 h 78764"/>
                <a:gd name="connsiteX18" fmla="*/ 61421 w 128805"/>
                <a:gd name="connsiteY18" fmla="*/ 2950 h 78764"/>
                <a:gd name="connsiteX19" fmla="*/ 56857 w 128805"/>
                <a:gd name="connsiteY19" fmla="*/ 5507 h 78764"/>
                <a:gd name="connsiteX20" fmla="*/ 57342 w 128805"/>
                <a:gd name="connsiteY20" fmla="*/ 7470 h 78764"/>
                <a:gd name="connsiteX21" fmla="*/ 64328 w 128805"/>
                <a:gd name="connsiteY21" fmla="*/ 8203 h 78764"/>
                <a:gd name="connsiteX22" fmla="*/ 68124 w 128805"/>
                <a:gd name="connsiteY22" fmla="*/ 11325 h 78764"/>
                <a:gd name="connsiteX23" fmla="*/ 70992 w 128805"/>
                <a:gd name="connsiteY23" fmla="*/ 11312 h 78764"/>
                <a:gd name="connsiteX24" fmla="*/ 75158 w 128805"/>
                <a:gd name="connsiteY24" fmla="*/ 10930 h 78764"/>
                <a:gd name="connsiteX25" fmla="*/ 77515 w 128805"/>
                <a:gd name="connsiteY25" fmla="*/ 7829 h 78764"/>
                <a:gd name="connsiteX26" fmla="*/ 80307 w 128805"/>
                <a:gd name="connsiteY26" fmla="*/ 6722 h 78764"/>
                <a:gd name="connsiteX27" fmla="*/ 84386 w 128805"/>
                <a:gd name="connsiteY27" fmla="*/ 10078 h 78764"/>
                <a:gd name="connsiteX28" fmla="*/ 93586 w 128805"/>
                <a:gd name="connsiteY28" fmla="*/ 14323 h 78764"/>
                <a:gd name="connsiteX29" fmla="*/ 94137 w 128805"/>
                <a:gd name="connsiteY29" fmla="*/ 17577 h 78764"/>
                <a:gd name="connsiteX30" fmla="*/ 100725 w 128805"/>
                <a:gd name="connsiteY30" fmla="*/ 18416 h 78764"/>
                <a:gd name="connsiteX31" fmla="*/ 98517 w 128805"/>
                <a:gd name="connsiteY31" fmla="*/ 20007 h 78764"/>
                <a:gd name="connsiteX32" fmla="*/ 99563 w 128805"/>
                <a:gd name="connsiteY32" fmla="*/ 22146 h 78764"/>
                <a:gd name="connsiteX33" fmla="*/ 95703 w 128805"/>
                <a:gd name="connsiteY33" fmla="*/ 23966 h 78764"/>
                <a:gd name="connsiteX34" fmla="*/ 91029 w 128805"/>
                <a:gd name="connsiteY34" fmla="*/ 25860 h 78764"/>
                <a:gd name="connsiteX35" fmla="*/ 90270 w 128805"/>
                <a:gd name="connsiteY35" fmla="*/ 28618 h 78764"/>
                <a:gd name="connsiteX36" fmla="*/ 84714 w 128805"/>
                <a:gd name="connsiteY36" fmla="*/ 29486 h 78764"/>
                <a:gd name="connsiteX37" fmla="*/ 81223 w 128805"/>
                <a:gd name="connsiteY37" fmla="*/ 30858 h 78764"/>
                <a:gd name="connsiteX38" fmla="*/ 78683 w 128805"/>
                <a:gd name="connsiteY38" fmla="*/ 28208 h 78764"/>
                <a:gd name="connsiteX39" fmla="*/ 123773 w 128805"/>
                <a:gd name="connsiteY39" fmla="*/ 27999 h 78764"/>
                <a:gd name="connsiteX40" fmla="*/ 126291 w 128805"/>
                <a:gd name="connsiteY40" fmla="*/ 34366 h 78764"/>
                <a:gd name="connsiteX41" fmla="*/ 111102 w 128805"/>
                <a:gd name="connsiteY41" fmla="*/ 39953 h 78764"/>
                <a:gd name="connsiteX42" fmla="*/ 115562 w 128805"/>
                <a:gd name="connsiteY42" fmla="*/ 42421 h 78764"/>
                <a:gd name="connsiteX43" fmla="*/ 117587 w 128805"/>
                <a:gd name="connsiteY43" fmla="*/ 48950 h 78764"/>
                <a:gd name="connsiteX44" fmla="*/ 108335 w 128805"/>
                <a:gd name="connsiteY44" fmla="*/ 54483 h 78764"/>
                <a:gd name="connsiteX45" fmla="*/ 98585 w 128805"/>
                <a:gd name="connsiteY45" fmla="*/ 57166 h 78764"/>
                <a:gd name="connsiteX46" fmla="*/ 97001 w 128805"/>
                <a:gd name="connsiteY46" fmla="*/ 54244 h 78764"/>
                <a:gd name="connsiteX47" fmla="*/ 87399 w 128805"/>
                <a:gd name="connsiteY47" fmla="*/ 58498 h 78764"/>
                <a:gd name="connsiteX48" fmla="*/ 80726 w 128805"/>
                <a:gd name="connsiteY48" fmla="*/ 58308 h 78764"/>
                <a:gd name="connsiteX49" fmla="*/ 70022 w 128805"/>
                <a:gd name="connsiteY49" fmla="*/ 61217 h 78764"/>
                <a:gd name="connsiteX50" fmla="*/ 62138 w 128805"/>
                <a:gd name="connsiteY50" fmla="*/ 58620 h 78764"/>
                <a:gd name="connsiteX51" fmla="*/ 52584 w 128805"/>
                <a:gd name="connsiteY51" fmla="*/ 63268 h 78764"/>
                <a:gd name="connsiteX52" fmla="*/ 54540 w 128805"/>
                <a:gd name="connsiteY52" fmla="*/ 66340 h 78764"/>
                <a:gd name="connsiteX53" fmla="*/ 48142 w 128805"/>
                <a:gd name="connsiteY53" fmla="*/ 67777 h 78764"/>
                <a:gd name="connsiteX54" fmla="*/ 50077 w 128805"/>
                <a:gd name="connsiteY54" fmla="*/ 73012 h 78764"/>
                <a:gd name="connsiteX55" fmla="*/ 45537 w 128805"/>
                <a:gd name="connsiteY55" fmla="*/ 73265 h 78764"/>
                <a:gd name="connsiteX56" fmla="*/ 41593 w 128805"/>
                <a:gd name="connsiteY56" fmla="*/ 78733 h 78764"/>
                <a:gd name="connsiteX57" fmla="*/ 35254 w 128805"/>
                <a:gd name="connsiteY57" fmla="*/ 75591 h 78764"/>
                <a:gd name="connsiteX58" fmla="*/ 26086 w 128805"/>
                <a:gd name="connsiteY58" fmla="*/ 74768 h 78764"/>
                <a:gd name="connsiteX59" fmla="*/ 20687 w 128805"/>
                <a:gd name="connsiteY59" fmla="*/ 70676 h 78764"/>
                <a:gd name="connsiteX60" fmla="*/ 12996 w 128805"/>
                <a:gd name="connsiteY60" fmla="*/ 70975 h 78764"/>
                <a:gd name="connsiteX61" fmla="*/ 10379 w 128805"/>
                <a:gd name="connsiteY61" fmla="*/ 66142 h 78764"/>
                <a:gd name="connsiteX62" fmla="*/ 12601 w 128805"/>
                <a:gd name="connsiteY62" fmla="*/ 60245 h 78764"/>
                <a:gd name="connsiteX63" fmla="*/ 9248 w 128805"/>
                <a:gd name="connsiteY63" fmla="*/ 56985 h 78764"/>
                <a:gd name="connsiteX64" fmla="*/ 8532 w 128805"/>
                <a:gd name="connsiteY64" fmla="*/ 49295 h 78764"/>
                <a:gd name="connsiteX65" fmla="*/ 683 w 128805"/>
                <a:gd name="connsiteY65" fmla="*/ 44751 h 78764"/>
                <a:gd name="connsiteX0" fmla="*/ 683 w 128641"/>
                <a:gd name="connsiteY0" fmla="*/ 44751 h 78764"/>
                <a:gd name="connsiteX1" fmla="*/ 4206 w 128641"/>
                <a:gd name="connsiteY1" fmla="*/ 40885 h 78764"/>
                <a:gd name="connsiteX2" fmla="*/ 13786 w 128641"/>
                <a:gd name="connsiteY2" fmla="*/ 40814 h 78764"/>
                <a:gd name="connsiteX3" fmla="*/ 17936 w 128641"/>
                <a:gd name="connsiteY3" fmla="*/ 34899 h 78764"/>
                <a:gd name="connsiteX4" fmla="*/ 24349 w 128641"/>
                <a:gd name="connsiteY4" fmla="*/ 33920 h 78764"/>
                <a:gd name="connsiteX5" fmla="*/ 26849 w 128641"/>
                <a:gd name="connsiteY5" fmla="*/ 26814 h 78764"/>
                <a:gd name="connsiteX6" fmla="*/ 27550 w 128641"/>
                <a:gd name="connsiteY6" fmla="*/ 23320 h 78764"/>
                <a:gd name="connsiteX7" fmla="*/ 32552 w 128641"/>
                <a:gd name="connsiteY7" fmla="*/ 19047 h 78764"/>
                <a:gd name="connsiteX8" fmla="*/ 34621 w 128641"/>
                <a:gd name="connsiteY8" fmla="*/ 16380 h 78764"/>
                <a:gd name="connsiteX9" fmla="*/ 34537 w 128641"/>
                <a:gd name="connsiteY9" fmla="*/ 12760 h 78764"/>
                <a:gd name="connsiteX10" fmla="*/ 32166 w 128641"/>
                <a:gd name="connsiteY10" fmla="*/ 8931 h 78764"/>
                <a:gd name="connsiteX11" fmla="*/ 37615 w 128641"/>
                <a:gd name="connsiteY11" fmla="*/ 961 h 78764"/>
                <a:gd name="connsiteX12" fmla="*/ 42426 w 128641"/>
                <a:gd name="connsiteY12" fmla="*/ 4586 h 78764"/>
                <a:gd name="connsiteX13" fmla="*/ 46353 w 128641"/>
                <a:gd name="connsiteY13" fmla="*/ 5122 h 78764"/>
                <a:gd name="connsiteX14" fmla="*/ 49174 w 128641"/>
                <a:gd name="connsiteY14" fmla="*/ 2560 h 78764"/>
                <a:gd name="connsiteX15" fmla="*/ 52072 w 128641"/>
                <a:gd name="connsiteY15" fmla="*/ 4380 h 78764"/>
                <a:gd name="connsiteX16" fmla="*/ 54359 w 128641"/>
                <a:gd name="connsiteY16" fmla="*/ 88 h 78764"/>
                <a:gd name="connsiteX17" fmla="*/ 60139 w 128641"/>
                <a:gd name="connsiteY17" fmla="*/ 1604 h 78764"/>
                <a:gd name="connsiteX18" fmla="*/ 61421 w 128641"/>
                <a:gd name="connsiteY18" fmla="*/ 2950 h 78764"/>
                <a:gd name="connsiteX19" fmla="*/ 56857 w 128641"/>
                <a:gd name="connsiteY19" fmla="*/ 5507 h 78764"/>
                <a:gd name="connsiteX20" fmla="*/ 57342 w 128641"/>
                <a:gd name="connsiteY20" fmla="*/ 7470 h 78764"/>
                <a:gd name="connsiteX21" fmla="*/ 64328 w 128641"/>
                <a:gd name="connsiteY21" fmla="*/ 8203 h 78764"/>
                <a:gd name="connsiteX22" fmla="*/ 68124 w 128641"/>
                <a:gd name="connsiteY22" fmla="*/ 11325 h 78764"/>
                <a:gd name="connsiteX23" fmla="*/ 70992 w 128641"/>
                <a:gd name="connsiteY23" fmla="*/ 11312 h 78764"/>
                <a:gd name="connsiteX24" fmla="*/ 75158 w 128641"/>
                <a:gd name="connsiteY24" fmla="*/ 10930 h 78764"/>
                <a:gd name="connsiteX25" fmla="*/ 77515 w 128641"/>
                <a:gd name="connsiteY25" fmla="*/ 7829 h 78764"/>
                <a:gd name="connsiteX26" fmla="*/ 80307 w 128641"/>
                <a:gd name="connsiteY26" fmla="*/ 6722 h 78764"/>
                <a:gd name="connsiteX27" fmla="*/ 84386 w 128641"/>
                <a:gd name="connsiteY27" fmla="*/ 10078 h 78764"/>
                <a:gd name="connsiteX28" fmla="*/ 93586 w 128641"/>
                <a:gd name="connsiteY28" fmla="*/ 14323 h 78764"/>
                <a:gd name="connsiteX29" fmla="*/ 94137 w 128641"/>
                <a:gd name="connsiteY29" fmla="*/ 17577 h 78764"/>
                <a:gd name="connsiteX30" fmla="*/ 100725 w 128641"/>
                <a:gd name="connsiteY30" fmla="*/ 18416 h 78764"/>
                <a:gd name="connsiteX31" fmla="*/ 98517 w 128641"/>
                <a:gd name="connsiteY31" fmla="*/ 20007 h 78764"/>
                <a:gd name="connsiteX32" fmla="*/ 99563 w 128641"/>
                <a:gd name="connsiteY32" fmla="*/ 22146 h 78764"/>
                <a:gd name="connsiteX33" fmla="*/ 95703 w 128641"/>
                <a:gd name="connsiteY33" fmla="*/ 23966 h 78764"/>
                <a:gd name="connsiteX34" fmla="*/ 91029 w 128641"/>
                <a:gd name="connsiteY34" fmla="*/ 25860 h 78764"/>
                <a:gd name="connsiteX35" fmla="*/ 90270 w 128641"/>
                <a:gd name="connsiteY35" fmla="*/ 28618 h 78764"/>
                <a:gd name="connsiteX36" fmla="*/ 84714 w 128641"/>
                <a:gd name="connsiteY36" fmla="*/ 29486 h 78764"/>
                <a:gd name="connsiteX37" fmla="*/ 81223 w 128641"/>
                <a:gd name="connsiteY37" fmla="*/ 30858 h 78764"/>
                <a:gd name="connsiteX38" fmla="*/ 123773 w 128641"/>
                <a:gd name="connsiteY38" fmla="*/ 27999 h 78764"/>
                <a:gd name="connsiteX39" fmla="*/ 126291 w 128641"/>
                <a:gd name="connsiteY39" fmla="*/ 34366 h 78764"/>
                <a:gd name="connsiteX40" fmla="*/ 111102 w 128641"/>
                <a:gd name="connsiteY40" fmla="*/ 39953 h 78764"/>
                <a:gd name="connsiteX41" fmla="*/ 115562 w 128641"/>
                <a:gd name="connsiteY41" fmla="*/ 42421 h 78764"/>
                <a:gd name="connsiteX42" fmla="*/ 117587 w 128641"/>
                <a:gd name="connsiteY42" fmla="*/ 48950 h 78764"/>
                <a:gd name="connsiteX43" fmla="*/ 108335 w 128641"/>
                <a:gd name="connsiteY43" fmla="*/ 54483 h 78764"/>
                <a:gd name="connsiteX44" fmla="*/ 98585 w 128641"/>
                <a:gd name="connsiteY44" fmla="*/ 57166 h 78764"/>
                <a:gd name="connsiteX45" fmla="*/ 97001 w 128641"/>
                <a:gd name="connsiteY45" fmla="*/ 54244 h 78764"/>
                <a:gd name="connsiteX46" fmla="*/ 87399 w 128641"/>
                <a:gd name="connsiteY46" fmla="*/ 58498 h 78764"/>
                <a:gd name="connsiteX47" fmla="*/ 80726 w 128641"/>
                <a:gd name="connsiteY47" fmla="*/ 58308 h 78764"/>
                <a:gd name="connsiteX48" fmla="*/ 70022 w 128641"/>
                <a:gd name="connsiteY48" fmla="*/ 61217 h 78764"/>
                <a:gd name="connsiteX49" fmla="*/ 62138 w 128641"/>
                <a:gd name="connsiteY49" fmla="*/ 58620 h 78764"/>
                <a:gd name="connsiteX50" fmla="*/ 52584 w 128641"/>
                <a:gd name="connsiteY50" fmla="*/ 63268 h 78764"/>
                <a:gd name="connsiteX51" fmla="*/ 54540 w 128641"/>
                <a:gd name="connsiteY51" fmla="*/ 66340 h 78764"/>
                <a:gd name="connsiteX52" fmla="*/ 48142 w 128641"/>
                <a:gd name="connsiteY52" fmla="*/ 67777 h 78764"/>
                <a:gd name="connsiteX53" fmla="*/ 50077 w 128641"/>
                <a:gd name="connsiteY53" fmla="*/ 73012 h 78764"/>
                <a:gd name="connsiteX54" fmla="*/ 45537 w 128641"/>
                <a:gd name="connsiteY54" fmla="*/ 73265 h 78764"/>
                <a:gd name="connsiteX55" fmla="*/ 41593 w 128641"/>
                <a:gd name="connsiteY55" fmla="*/ 78733 h 78764"/>
                <a:gd name="connsiteX56" fmla="*/ 35254 w 128641"/>
                <a:gd name="connsiteY56" fmla="*/ 75591 h 78764"/>
                <a:gd name="connsiteX57" fmla="*/ 26086 w 128641"/>
                <a:gd name="connsiteY57" fmla="*/ 74768 h 78764"/>
                <a:gd name="connsiteX58" fmla="*/ 20687 w 128641"/>
                <a:gd name="connsiteY58" fmla="*/ 70676 h 78764"/>
                <a:gd name="connsiteX59" fmla="*/ 12996 w 128641"/>
                <a:gd name="connsiteY59" fmla="*/ 70975 h 78764"/>
                <a:gd name="connsiteX60" fmla="*/ 10379 w 128641"/>
                <a:gd name="connsiteY60" fmla="*/ 66142 h 78764"/>
                <a:gd name="connsiteX61" fmla="*/ 12601 w 128641"/>
                <a:gd name="connsiteY61" fmla="*/ 60245 h 78764"/>
                <a:gd name="connsiteX62" fmla="*/ 9248 w 128641"/>
                <a:gd name="connsiteY62" fmla="*/ 56985 h 78764"/>
                <a:gd name="connsiteX63" fmla="*/ 8532 w 128641"/>
                <a:gd name="connsiteY63" fmla="*/ 49295 h 78764"/>
                <a:gd name="connsiteX64" fmla="*/ 683 w 128641"/>
                <a:gd name="connsiteY64" fmla="*/ 44751 h 78764"/>
                <a:gd name="connsiteX0" fmla="*/ 683 w 128423"/>
                <a:gd name="connsiteY0" fmla="*/ 44751 h 78764"/>
                <a:gd name="connsiteX1" fmla="*/ 4206 w 128423"/>
                <a:gd name="connsiteY1" fmla="*/ 40885 h 78764"/>
                <a:gd name="connsiteX2" fmla="*/ 13786 w 128423"/>
                <a:gd name="connsiteY2" fmla="*/ 40814 h 78764"/>
                <a:gd name="connsiteX3" fmla="*/ 17936 w 128423"/>
                <a:gd name="connsiteY3" fmla="*/ 34899 h 78764"/>
                <a:gd name="connsiteX4" fmla="*/ 24349 w 128423"/>
                <a:gd name="connsiteY4" fmla="*/ 33920 h 78764"/>
                <a:gd name="connsiteX5" fmla="*/ 26849 w 128423"/>
                <a:gd name="connsiteY5" fmla="*/ 26814 h 78764"/>
                <a:gd name="connsiteX6" fmla="*/ 27550 w 128423"/>
                <a:gd name="connsiteY6" fmla="*/ 23320 h 78764"/>
                <a:gd name="connsiteX7" fmla="*/ 32552 w 128423"/>
                <a:gd name="connsiteY7" fmla="*/ 19047 h 78764"/>
                <a:gd name="connsiteX8" fmla="*/ 34621 w 128423"/>
                <a:gd name="connsiteY8" fmla="*/ 16380 h 78764"/>
                <a:gd name="connsiteX9" fmla="*/ 34537 w 128423"/>
                <a:gd name="connsiteY9" fmla="*/ 12760 h 78764"/>
                <a:gd name="connsiteX10" fmla="*/ 32166 w 128423"/>
                <a:gd name="connsiteY10" fmla="*/ 8931 h 78764"/>
                <a:gd name="connsiteX11" fmla="*/ 37615 w 128423"/>
                <a:gd name="connsiteY11" fmla="*/ 961 h 78764"/>
                <a:gd name="connsiteX12" fmla="*/ 42426 w 128423"/>
                <a:gd name="connsiteY12" fmla="*/ 4586 h 78764"/>
                <a:gd name="connsiteX13" fmla="*/ 46353 w 128423"/>
                <a:gd name="connsiteY13" fmla="*/ 5122 h 78764"/>
                <a:gd name="connsiteX14" fmla="*/ 49174 w 128423"/>
                <a:gd name="connsiteY14" fmla="*/ 2560 h 78764"/>
                <a:gd name="connsiteX15" fmla="*/ 52072 w 128423"/>
                <a:gd name="connsiteY15" fmla="*/ 4380 h 78764"/>
                <a:gd name="connsiteX16" fmla="*/ 54359 w 128423"/>
                <a:gd name="connsiteY16" fmla="*/ 88 h 78764"/>
                <a:gd name="connsiteX17" fmla="*/ 60139 w 128423"/>
                <a:gd name="connsiteY17" fmla="*/ 1604 h 78764"/>
                <a:gd name="connsiteX18" fmla="*/ 61421 w 128423"/>
                <a:gd name="connsiteY18" fmla="*/ 2950 h 78764"/>
                <a:gd name="connsiteX19" fmla="*/ 56857 w 128423"/>
                <a:gd name="connsiteY19" fmla="*/ 5507 h 78764"/>
                <a:gd name="connsiteX20" fmla="*/ 57342 w 128423"/>
                <a:gd name="connsiteY20" fmla="*/ 7470 h 78764"/>
                <a:gd name="connsiteX21" fmla="*/ 64328 w 128423"/>
                <a:gd name="connsiteY21" fmla="*/ 8203 h 78764"/>
                <a:gd name="connsiteX22" fmla="*/ 68124 w 128423"/>
                <a:gd name="connsiteY22" fmla="*/ 11325 h 78764"/>
                <a:gd name="connsiteX23" fmla="*/ 70992 w 128423"/>
                <a:gd name="connsiteY23" fmla="*/ 11312 h 78764"/>
                <a:gd name="connsiteX24" fmla="*/ 75158 w 128423"/>
                <a:gd name="connsiteY24" fmla="*/ 10930 h 78764"/>
                <a:gd name="connsiteX25" fmla="*/ 77515 w 128423"/>
                <a:gd name="connsiteY25" fmla="*/ 7829 h 78764"/>
                <a:gd name="connsiteX26" fmla="*/ 80307 w 128423"/>
                <a:gd name="connsiteY26" fmla="*/ 6722 h 78764"/>
                <a:gd name="connsiteX27" fmla="*/ 84386 w 128423"/>
                <a:gd name="connsiteY27" fmla="*/ 10078 h 78764"/>
                <a:gd name="connsiteX28" fmla="*/ 93586 w 128423"/>
                <a:gd name="connsiteY28" fmla="*/ 14323 h 78764"/>
                <a:gd name="connsiteX29" fmla="*/ 94137 w 128423"/>
                <a:gd name="connsiteY29" fmla="*/ 17577 h 78764"/>
                <a:gd name="connsiteX30" fmla="*/ 100725 w 128423"/>
                <a:gd name="connsiteY30" fmla="*/ 18416 h 78764"/>
                <a:gd name="connsiteX31" fmla="*/ 98517 w 128423"/>
                <a:gd name="connsiteY31" fmla="*/ 20007 h 78764"/>
                <a:gd name="connsiteX32" fmla="*/ 99563 w 128423"/>
                <a:gd name="connsiteY32" fmla="*/ 22146 h 78764"/>
                <a:gd name="connsiteX33" fmla="*/ 95703 w 128423"/>
                <a:gd name="connsiteY33" fmla="*/ 23966 h 78764"/>
                <a:gd name="connsiteX34" fmla="*/ 91029 w 128423"/>
                <a:gd name="connsiteY34" fmla="*/ 25860 h 78764"/>
                <a:gd name="connsiteX35" fmla="*/ 90270 w 128423"/>
                <a:gd name="connsiteY35" fmla="*/ 28618 h 78764"/>
                <a:gd name="connsiteX36" fmla="*/ 84714 w 128423"/>
                <a:gd name="connsiteY36" fmla="*/ 29486 h 78764"/>
                <a:gd name="connsiteX37" fmla="*/ 123773 w 128423"/>
                <a:gd name="connsiteY37" fmla="*/ 27999 h 78764"/>
                <a:gd name="connsiteX38" fmla="*/ 126291 w 128423"/>
                <a:gd name="connsiteY38" fmla="*/ 34366 h 78764"/>
                <a:gd name="connsiteX39" fmla="*/ 111102 w 128423"/>
                <a:gd name="connsiteY39" fmla="*/ 39953 h 78764"/>
                <a:gd name="connsiteX40" fmla="*/ 115562 w 128423"/>
                <a:gd name="connsiteY40" fmla="*/ 42421 h 78764"/>
                <a:gd name="connsiteX41" fmla="*/ 117587 w 128423"/>
                <a:gd name="connsiteY41" fmla="*/ 48950 h 78764"/>
                <a:gd name="connsiteX42" fmla="*/ 108335 w 128423"/>
                <a:gd name="connsiteY42" fmla="*/ 54483 h 78764"/>
                <a:gd name="connsiteX43" fmla="*/ 98585 w 128423"/>
                <a:gd name="connsiteY43" fmla="*/ 57166 h 78764"/>
                <a:gd name="connsiteX44" fmla="*/ 97001 w 128423"/>
                <a:gd name="connsiteY44" fmla="*/ 54244 h 78764"/>
                <a:gd name="connsiteX45" fmla="*/ 87399 w 128423"/>
                <a:gd name="connsiteY45" fmla="*/ 58498 h 78764"/>
                <a:gd name="connsiteX46" fmla="*/ 80726 w 128423"/>
                <a:gd name="connsiteY46" fmla="*/ 58308 h 78764"/>
                <a:gd name="connsiteX47" fmla="*/ 70022 w 128423"/>
                <a:gd name="connsiteY47" fmla="*/ 61217 h 78764"/>
                <a:gd name="connsiteX48" fmla="*/ 62138 w 128423"/>
                <a:gd name="connsiteY48" fmla="*/ 58620 h 78764"/>
                <a:gd name="connsiteX49" fmla="*/ 52584 w 128423"/>
                <a:gd name="connsiteY49" fmla="*/ 63268 h 78764"/>
                <a:gd name="connsiteX50" fmla="*/ 54540 w 128423"/>
                <a:gd name="connsiteY50" fmla="*/ 66340 h 78764"/>
                <a:gd name="connsiteX51" fmla="*/ 48142 w 128423"/>
                <a:gd name="connsiteY51" fmla="*/ 67777 h 78764"/>
                <a:gd name="connsiteX52" fmla="*/ 50077 w 128423"/>
                <a:gd name="connsiteY52" fmla="*/ 73012 h 78764"/>
                <a:gd name="connsiteX53" fmla="*/ 45537 w 128423"/>
                <a:gd name="connsiteY53" fmla="*/ 73265 h 78764"/>
                <a:gd name="connsiteX54" fmla="*/ 41593 w 128423"/>
                <a:gd name="connsiteY54" fmla="*/ 78733 h 78764"/>
                <a:gd name="connsiteX55" fmla="*/ 35254 w 128423"/>
                <a:gd name="connsiteY55" fmla="*/ 75591 h 78764"/>
                <a:gd name="connsiteX56" fmla="*/ 26086 w 128423"/>
                <a:gd name="connsiteY56" fmla="*/ 74768 h 78764"/>
                <a:gd name="connsiteX57" fmla="*/ 20687 w 128423"/>
                <a:gd name="connsiteY57" fmla="*/ 70676 h 78764"/>
                <a:gd name="connsiteX58" fmla="*/ 12996 w 128423"/>
                <a:gd name="connsiteY58" fmla="*/ 70975 h 78764"/>
                <a:gd name="connsiteX59" fmla="*/ 10379 w 128423"/>
                <a:gd name="connsiteY59" fmla="*/ 66142 h 78764"/>
                <a:gd name="connsiteX60" fmla="*/ 12601 w 128423"/>
                <a:gd name="connsiteY60" fmla="*/ 60245 h 78764"/>
                <a:gd name="connsiteX61" fmla="*/ 9248 w 128423"/>
                <a:gd name="connsiteY61" fmla="*/ 56985 h 78764"/>
                <a:gd name="connsiteX62" fmla="*/ 8532 w 128423"/>
                <a:gd name="connsiteY62" fmla="*/ 49295 h 78764"/>
                <a:gd name="connsiteX63" fmla="*/ 683 w 128423"/>
                <a:gd name="connsiteY63" fmla="*/ 44751 h 78764"/>
                <a:gd name="connsiteX0" fmla="*/ 683 w 128090"/>
                <a:gd name="connsiteY0" fmla="*/ 44751 h 78764"/>
                <a:gd name="connsiteX1" fmla="*/ 4206 w 128090"/>
                <a:gd name="connsiteY1" fmla="*/ 40885 h 78764"/>
                <a:gd name="connsiteX2" fmla="*/ 13786 w 128090"/>
                <a:gd name="connsiteY2" fmla="*/ 40814 h 78764"/>
                <a:gd name="connsiteX3" fmla="*/ 17936 w 128090"/>
                <a:gd name="connsiteY3" fmla="*/ 34899 h 78764"/>
                <a:gd name="connsiteX4" fmla="*/ 24349 w 128090"/>
                <a:gd name="connsiteY4" fmla="*/ 33920 h 78764"/>
                <a:gd name="connsiteX5" fmla="*/ 26849 w 128090"/>
                <a:gd name="connsiteY5" fmla="*/ 26814 h 78764"/>
                <a:gd name="connsiteX6" fmla="*/ 27550 w 128090"/>
                <a:gd name="connsiteY6" fmla="*/ 23320 h 78764"/>
                <a:gd name="connsiteX7" fmla="*/ 32552 w 128090"/>
                <a:gd name="connsiteY7" fmla="*/ 19047 h 78764"/>
                <a:gd name="connsiteX8" fmla="*/ 34621 w 128090"/>
                <a:gd name="connsiteY8" fmla="*/ 16380 h 78764"/>
                <a:gd name="connsiteX9" fmla="*/ 34537 w 128090"/>
                <a:gd name="connsiteY9" fmla="*/ 12760 h 78764"/>
                <a:gd name="connsiteX10" fmla="*/ 32166 w 128090"/>
                <a:gd name="connsiteY10" fmla="*/ 8931 h 78764"/>
                <a:gd name="connsiteX11" fmla="*/ 37615 w 128090"/>
                <a:gd name="connsiteY11" fmla="*/ 961 h 78764"/>
                <a:gd name="connsiteX12" fmla="*/ 42426 w 128090"/>
                <a:gd name="connsiteY12" fmla="*/ 4586 h 78764"/>
                <a:gd name="connsiteX13" fmla="*/ 46353 w 128090"/>
                <a:gd name="connsiteY13" fmla="*/ 5122 h 78764"/>
                <a:gd name="connsiteX14" fmla="*/ 49174 w 128090"/>
                <a:gd name="connsiteY14" fmla="*/ 2560 h 78764"/>
                <a:gd name="connsiteX15" fmla="*/ 52072 w 128090"/>
                <a:gd name="connsiteY15" fmla="*/ 4380 h 78764"/>
                <a:gd name="connsiteX16" fmla="*/ 54359 w 128090"/>
                <a:gd name="connsiteY16" fmla="*/ 88 h 78764"/>
                <a:gd name="connsiteX17" fmla="*/ 60139 w 128090"/>
                <a:gd name="connsiteY17" fmla="*/ 1604 h 78764"/>
                <a:gd name="connsiteX18" fmla="*/ 61421 w 128090"/>
                <a:gd name="connsiteY18" fmla="*/ 2950 h 78764"/>
                <a:gd name="connsiteX19" fmla="*/ 56857 w 128090"/>
                <a:gd name="connsiteY19" fmla="*/ 5507 h 78764"/>
                <a:gd name="connsiteX20" fmla="*/ 57342 w 128090"/>
                <a:gd name="connsiteY20" fmla="*/ 7470 h 78764"/>
                <a:gd name="connsiteX21" fmla="*/ 64328 w 128090"/>
                <a:gd name="connsiteY21" fmla="*/ 8203 h 78764"/>
                <a:gd name="connsiteX22" fmla="*/ 68124 w 128090"/>
                <a:gd name="connsiteY22" fmla="*/ 11325 h 78764"/>
                <a:gd name="connsiteX23" fmla="*/ 70992 w 128090"/>
                <a:gd name="connsiteY23" fmla="*/ 11312 h 78764"/>
                <a:gd name="connsiteX24" fmla="*/ 75158 w 128090"/>
                <a:gd name="connsiteY24" fmla="*/ 10930 h 78764"/>
                <a:gd name="connsiteX25" fmla="*/ 77515 w 128090"/>
                <a:gd name="connsiteY25" fmla="*/ 7829 h 78764"/>
                <a:gd name="connsiteX26" fmla="*/ 80307 w 128090"/>
                <a:gd name="connsiteY26" fmla="*/ 6722 h 78764"/>
                <a:gd name="connsiteX27" fmla="*/ 84386 w 128090"/>
                <a:gd name="connsiteY27" fmla="*/ 10078 h 78764"/>
                <a:gd name="connsiteX28" fmla="*/ 93586 w 128090"/>
                <a:gd name="connsiteY28" fmla="*/ 14323 h 78764"/>
                <a:gd name="connsiteX29" fmla="*/ 94137 w 128090"/>
                <a:gd name="connsiteY29" fmla="*/ 17577 h 78764"/>
                <a:gd name="connsiteX30" fmla="*/ 100725 w 128090"/>
                <a:gd name="connsiteY30" fmla="*/ 18416 h 78764"/>
                <a:gd name="connsiteX31" fmla="*/ 98517 w 128090"/>
                <a:gd name="connsiteY31" fmla="*/ 20007 h 78764"/>
                <a:gd name="connsiteX32" fmla="*/ 99563 w 128090"/>
                <a:gd name="connsiteY32" fmla="*/ 22146 h 78764"/>
                <a:gd name="connsiteX33" fmla="*/ 95703 w 128090"/>
                <a:gd name="connsiteY33" fmla="*/ 23966 h 78764"/>
                <a:gd name="connsiteX34" fmla="*/ 91029 w 128090"/>
                <a:gd name="connsiteY34" fmla="*/ 25860 h 78764"/>
                <a:gd name="connsiteX35" fmla="*/ 90270 w 128090"/>
                <a:gd name="connsiteY35" fmla="*/ 28618 h 78764"/>
                <a:gd name="connsiteX36" fmla="*/ 123773 w 128090"/>
                <a:gd name="connsiteY36" fmla="*/ 27999 h 78764"/>
                <a:gd name="connsiteX37" fmla="*/ 126291 w 128090"/>
                <a:gd name="connsiteY37" fmla="*/ 34366 h 78764"/>
                <a:gd name="connsiteX38" fmla="*/ 111102 w 128090"/>
                <a:gd name="connsiteY38" fmla="*/ 39953 h 78764"/>
                <a:gd name="connsiteX39" fmla="*/ 115562 w 128090"/>
                <a:gd name="connsiteY39" fmla="*/ 42421 h 78764"/>
                <a:gd name="connsiteX40" fmla="*/ 117587 w 128090"/>
                <a:gd name="connsiteY40" fmla="*/ 48950 h 78764"/>
                <a:gd name="connsiteX41" fmla="*/ 108335 w 128090"/>
                <a:gd name="connsiteY41" fmla="*/ 54483 h 78764"/>
                <a:gd name="connsiteX42" fmla="*/ 98585 w 128090"/>
                <a:gd name="connsiteY42" fmla="*/ 57166 h 78764"/>
                <a:gd name="connsiteX43" fmla="*/ 97001 w 128090"/>
                <a:gd name="connsiteY43" fmla="*/ 54244 h 78764"/>
                <a:gd name="connsiteX44" fmla="*/ 87399 w 128090"/>
                <a:gd name="connsiteY44" fmla="*/ 58498 h 78764"/>
                <a:gd name="connsiteX45" fmla="*/ 80726 w 128090"/>
                <a:gd name="connsiteY45" fmla="*/ 58308 h 78764"/>
                <a:gd name="connsiteX46" fmla="*/ 70022 w 128090"/>
                <a:gd name="connsiteY46" fmla="*/ 61217 h 78764"/>
                <a:gd name="connsiteX47" fmla="*/ 62138 w 128090"/>
                <a:gd name="connsiteY47" fmla="*/ 58620 h 78764"/>
                <a:gd name="connsiteX48" fmla="*/ 52584 w 128090"/>
                <a:gd name="connsiteY48" fmla="*/ 63268 h 78764"/>
                <a:gd name="connsiteX49" fmla="*/ 54540 w 128090"/>
                <a:gd name="connsiteY49" fmla="*/ 66340 h 78764"/>
                <a:gd name="connsiteX50" fmla="*/ 48142 w 128090"/>
                <a:gd name="connsiteY50" fmla="*/ 67777 h 78764"/>
                <a:gd name="connsiteX51" fmla="*/ 50077 w 128090"/>
                <a:gd name="connsiteY51" fmla="*/ 73012 h 78764"/>
                <a:gd name="connsiteX52" fmla="*/ 45537 w 128090"/>
                <a:gd name="connsiteY52" fmla="*/ 73265 h 78764"/>
                <a:gd name="connsiteX53" fmla="*/ 41593 w 128090"/>
                <a:gd name="connsiteY53" fmla="*/ 78733 h 78764"/>
                <a:gd name="connsiteX54" fmla="*/ 35254 w 128090"/>
                <a:gd name="connsiteY54" fmla="*/ 75591 h 78764"/>
                <a:gd name="connsiteX55" fmla="*/ 26086 w 128090"/>
                <a:gd name="connsiteY55" fmla="*/ 74768 h 78764"/>
                <a:gd name="connsiteX56" fmla="*/ 20687 w 128090"/>
                <a:gd name="connsiteY56" fmla="*/ 70676 h 78764"/>
                <a:gd name="connsiteX57" fmla="*/ 12996 w 128090"/>
                <a:gd name="connsiteY57" fmla="*/ 70975 h 78764"/>
                <a:gd name="connsiteX58" fmla="*/ 10379 w 128090"/>
                <a:gd name="connsiteY58" fmla="*/ 66142 h 78764"/>
                <a:gd name="connsiteX59" fmla="*/ 12601 w 128090"/>
                <a:gd name="connsiteY59" fmla="*/ 60245 h 78764"/>
                <a:gd name="connsiteX60" fmla="*/ 9248 w 128090"/>
                <a:gd name="connsiteY60" fmla="*/ 56985 h 78764"/>
                <a:gd name="connsiteX61" fmla="*/ 8532 w 128090"/>
                <a:gd name="connsiteY61" fmla="*/ 49295 h 78764"/>
                <a:gd name="connsiteX62" fmla="*/ 683 w 128090"/>
                <a:gd name="connsiteY62" fmla="*/ 44751 h 78764"/>
                <a:gd name="connsiteX0" fmla="*/ 683 w 128047"/>
                <a:gd name="connsiteY0" fmla="*/ 44751 h 78764"/>
                <a:gd name="connsiteX1" fmla="*/ 4206 w 128047"/>
                <a:gd name="connsiteY1" fmla="*/ 40885 h 78764"/>
                <a:gd name="connsiteX2" fmla="*/ 13786 w 128047"/>
                <a:gd name="connsiteY2" fmla="*/ 40814 h 78764"/>
                <a:gd name="connsiteX3" fmla="*/ 17936 w 128047"/>
                <a:gd name="connsiteY3" fmla="*/ 34899 h 78764"/>
                <a:gd name="connsiteX4" fmla="*/ 24349 w 128047"/>
                <a:gd name="connsiteY4" fmla="*/ 33920 h 78764"/>
                <a:gd name="connsiteX5" fmla="*/ 26849 w 128047"/>
                <a:gd name="connsiteY5" fmla="*/ 26814 h 78764"/>
                <a:gd name="connsiteX6" fmla="*/ 27550 w 128047"/>
                <a:gd name="connsiteY6" fmla="*/ 23320 h 78764"/>
                <a:gd name="connsiteX7" fmla="*/ 32552 w 128047"/>
                <a:gd name="connsiteY7" fmla="*/ 19047 h 78764"/>
                <a:gd name="connsiteX8" fmla="*/ 34621 w 128047"/>
                <a:gd name="connsiteY8" fmla="*/ 16380 h 78764"/>
                <a:gd name="connsiteX9" fmla="*/ 34537 w 128047"/>
                <a:gd name="connsiteY9" fmla="*/ 12760 h 78764"/>
                <a:gd name="connsiteX10" fmla="*/ 32166 w 128047"/>
                <a:gd name="connsiteY10" fmla="*/ 8931 h 78764"/>
                <a:gd name="connsiteX11" fmla="*/ 37615 w 128047"/>
                <a:gd name="connsiteY11" fmla="*/ 961 h 78764"/>
                <a:gd name="connsiteX12" fmla="*/ 42426 w 128047"/>
                <a:gd name="connsiteY12" fmla="*/ 4586 h 78764"/>
                <a:gd name="connsiteX13" fmla="*/ 46353 w 128047"/>
                <a:gd name="connsiteY13" fmla="*/ 5122 h 78764"/>
                <a:gd name="connsiteX14" fmla="*/ 49174 w 128047"/>
                <a:gd name="connsiteY14" fmla="*/ 2560 h 78764"/>
                <a:gd name="connsiteX15" fmla="*/ 52072 w 128047"/>
                <a:gd name="connsiteY15" fmla="*/ 4380 h 78764"/>
                <a:gd name="connsiteX16" fmla="*/ 54359 w 128047"/>
                <a:gd name="connsiteY16" fmla="*/ 88 h 78764"/>
                <a:gd name="connsiteX17" fmla="*/ 60139 w 128047"/>
                <a:gd name="connsiteY17" fmla="*/ 1604 h 78764"/>
                <a:gd name="connsiteX18" fmla="*/ 61421 w 128047"/>
                <a:gd name="connsiteY18" fmla="*/ 2950 h 78764"/>
                <a:gd name="connsiteX19" fmla="*/ 56857 w 128047"/>
                <a:gd name="connsiteY19" fmla="*/ 5507 h 78764"/>
                <a:gd name="connsiteX20" fmla="*/ 57342 w 128047"/>
                <a:gd name="connsiteY20" fmla="*/ 7470 h 78764"/>
                <a:gd name="connsiteX21" fmla="*/ 64328 w 128047"/>
                <a:gd name="connsiteY21" fmla="*/ 8203 h 78764"/>
                <a:gd name="connsiteX22" fmla="*/ 68124 w 128047"/>
                <a:gd name="connsiteY22" fmla="*/ 11325 h 78764"/>
                <a:gd name="connsiteX23" fmla="*/ 70992 w 128047"/>
                <a:gd name="connsiteY23" fmla="*/ 11312 h 78764"/>
                <a:gd name="connsiteX24" fmla="*/ 75158 w 128047"/>
                <a:gd name="connsiteY24" fmla="*/ 10930 h 78764"/>
                <a:gd name="connsiteX25" fmla="*/ 77515 w 128047"/>
                <a:gd name="connsiteY25" fmla="*/ 7829 h 78764"/>
                <a:gd name="connsiteX26" fmla="*/ 80307 w 128047"/>
                <a:gd name="connsiteY26" fmla="*/ 6722 h 78764"/>
                <a:gd name="connsiteX27" fmla="*/ 84386 w 128047"/>
                <a:gd name="connsiteY27" fmla="*/ 10078 h 78764"/>
                <a:gd name="connsiteX28" fmla="*/ 93586 w 128047"/>
                <a:gd name="connsiteY28" fmla="*/ 14323 h 78764"/>
                <a:gd name="connsiteX29" fmla="*/ 94137 w 128047"/>
                <a:gd name="connsiteY29" fmla="*/ 17577 h 78764"/>
                <a:gd name="connsiteX30" fmla="*/ 100725 w 128047"/>
                <a:gd name="connsiteY30" fmla="*/ 18416 h 78764"/>
                <a:gd name="connsiteX31" fmla="*/ 98517 w 128047"/>
                <a:gd name="connsiteY31" fmla="*/ 20007 h 78764"/>
                <a:gd name="connsiteX32" fmla="*/ 99563 w 128047"/>
                <a:gd name="connsiteY32" fmla="*/ 22146 h 78764"/>
                <a:gd name="connsiteX33" fmla="*/ 95703 w 128047"/>
                <a:gd name="connsiteY33" fmla="*/ 23966 h 78764"/>
                <a:gd name="connsiteX34" fmla="*/ 91029 w 128047"/>
                <a:gd name="connsiteY34" fmla="*/ 25860 h 78764"/>
                <a:gd name="connsiteX35" fmla="*/ 123773 w 128047"/>
                <a:gd name="connsiteY35" fmla="*/ 27999 h 78764"/>
                <a:gd name="connsiteX36" fmla="*/ 126291 w 128047"/>
                <a:gd name="connsiteY36" fmla="*/ 34366 h 78764"/>
                <a:gd name="connsiteX37" fmla="*/ 111102 w 128047"/>
                <a:gd name="connsiteY37" fmla="*/ 39953 h 78764"/>
                <a:gd name="connsiteX38" fmla="*/ 115562 w 128047"/>
                <a:gd name="connsiteY38" fmla="*/ 42421 h 78764"/>
                <a:gd name="connsiteX39" fmla="*/ 117587 w 128047"/>
                <a:gd name="connsiteY39" fmla="*/ 48950 h 78764"/>
                <a:gd name="connsiteX40" fmla="*/ 108335 w 128047"/>
                <a:gd name="connsiteY40" fmla="*/ 54483 h 78764"/>
                <a:gd name="connsiteX41" fmla="*/ 98585 w 128047"/>
                <a:gd name="connsiteY41" fmla="*/ 57166 h 78764"/>
                <a:gd name="connsiteX42" fmla="*/ 97001 w 128047"/>
                <a:gd name="connsiteY42" fmla="*/ 54244 h 78764"/>
                <a:gd name="connsiteX43" fmla="*/ 87399 w 128047"/>
                <a:gd name="connsiteY43" fmla="*/ 58498 h 78764"/>
                <a:gd name="connsiteX44" fmla="*/ 80726 w 128047"/>
                <a:gd name="connsiteY44" fmla="*/ 58308 h 78764"/>
                <a:gd name="connsiteX45" fmla="*/ 70022 w 128047"/>
                <a:gd name="connsiteY45" fmla="*/ 61217 h 78764"/>
                <a:gd name="connsiteX46" fmla="*/ 62138 w 128047"/>
                <a:gd name="connsiteY46" fmla="*/ 58620 h 78764"/>
                <a:gd name="connsiteX47" fmla="*/ 52584 w 128047"/>
                <a:gd name="connsiteY47" fmla="*/ 63268 h 78764"/>
                <a:gd name="connsiteX48" fmla="*/ 54540 w 128047"/>
                <a:gd name="connsiteY48" fmla="*/ 66340 h 78764"/>
                <a:gd name="connsiteX49" fmla="*/ 48142 w 128047"/>
                <a:gd name="connsiteY49" fmla="*/ 67777 h 78764"/>
                <a:gd name="connsiteX50" fmla="*/ 50077 w 128047"/>
                <a:gd name="connsiteY50" fmla="*/ 73012 h 78764"/>
                <a:gd name="connsiteX51" fmla="*/ 45537 w 128047"/>
                <a:gd name="connsiteY51" fmla="*/ 73265 h 78764"/>
                <a:gd name="connsiteX52" fmla="*/ 41593 w 128047"/>
                <a:gd name="connsiteY52" fmla="*/ 78733 h 78764"/>
                <a:gd name="connsiteX53" fmla="*/ 35254 w 128047"/>
                <a:gd name="connsiteY53" fmla="*/ 75591 h 78764"/>
                <a:gd name="connsiteX54" fmla="*/ 26086 w 128047"/>
                <a:gd name="connsiteY54" fmla="*/ 74768 h 78764"/>
                <a:gd name="connsiteX55" fmla="*/ 20687 w 128047"/>
                <a:gd name="connsiteY55" fmla="*/ 70676 h 78764"/>
                <a:gd name="connsiteX56" fmla="*/ 12996 w 128047"/>
                <a:gd name="connsiteY56" fmla="*/ 70975 h 78764"/>
                <a:gd name="connsiteX57" fmla="*/ 10379 w 128047"/>
                <a:gd name="connsiteY57" fmla="*/ 66142 h 78764"/>
                <a:gd name="connsiteX58" fmla="*/ 12601 w 128047"/>
                <a:gd name="connsiteY58" fmla="*/ 60245 h 78764"/>
                <a:gd name="connsiteX59" fmla="*/ 9248 w 128047"/>
                <a:gd name="connsiteY59" fmla="*/ 56985 h 78764"/>
                <a:gd name="connsiteX60" fmla="*/ 8532 w 128047"/>
                <a:gd name="connsiteY60" fmla="*/ 49295 h 78764"/>
                <a:gd name="connsiteX61" fmla="*/ 683 w 128047"/>
                <a:gd name="connsiteY61" fmla="*/ 44751 h 78764"/>
                <a:gd name="connsiteX0" fmla="*/ 683 w 127791"/>
                <a:gd name="connsiteY0" fmla="*/ 44751 h 78764"/>
                <a:gd name="connsiteX1" fmla="*/ 4206 w 127791"/>
                <a:gd name="connsiteY1" fmla="*/ 40885 h 78764"/>
                <a:gd name="connsiteX2" fmla="*/ 13786 w 127791"/>
                <a:gd name="connsiteY2" fmla="*/ 40814 h 78764"/>
                <a:gd name="connsiteX3" fmla="*/ 17936 w 127791"/>
                <a:gd name="connsiteY3" fmla="*/ 34899 h 78764"/>
                <a:gd name="connsiteX4" fmla="*/ 24349 w 127791"/>
                <a:gd name="connsiteY4" fmla="*/ 33920 h 78764"/>
                <a:gd name="connsiteX5" fmla="*/ 26849 w 127791"/>
                <a:gd name="connsiteY5" fmla="*/ 26814 h 78764"/>
                <a:gd name="connsiteX6" fmla="*/ 27550 w 127791"/>
                <a:gd name="connsiteY6" fmla="*/ 23320 h 78764"/>
                <a:gd name="connsiteX7" fmla="*/ 32552 w 127791"/>
                <a:gd name="connsiteY7" fmla="*/ 19047 h 78764"/>
                <a:gd name="connsiteX8" fmla="*/ 34621 w 127791"/>
                <a:gd name="connsiteY8" fmla="*/ 16380 h 78764"/>
                <a:gd name="connsiteX9" fmla="*/ 34537 w 127791"/>
                <a:gd name="connsiteY9" fmla="*/ 12760 h 78764"/>
                <a:gd name="connsiteX10" fmla="*/ 32166 w 127791"/>
                <a:gd name="connsiteY10" fmla="*/ 8931 h 78764"/>
                <a:gd name="connsiteX11" fmla="*/ 37615 w 127791"/>
                <a:gd name="connsiteY11" fmla="*/ 961 h 78764"/>
                <a:gd name="connsiteX12" fmla="*/ 42426 w 127791"/>
                <a:gd name="connsiteY12" fmla="*/ 4586 h 78764"/>
                <a:gd name="connsiteX13" fmla="*/ 46353 w 127791"/>
                <a:gd name="connsiteY13" fmla="*/ 5122 h 78764"/>
                <a:gd name="connsiteX14" fmla="*/ 49174 w 127791"/>
                <a:gd name="connsiteY14" fmla="*/ 2560 h 78764"/>
                <a:gd name="connsiteX15" fmla="*/ 52072 w 127791"/>
                <a:gd name="connsiteY15" fmla="*/ 4380 h 78764"/>
                <a:gd name="connsiteX16" fmla="*/ 54359 w 127791"/>
                <a:gd name="connsiteY16" fmla="*/ 88 h 78764"/>
                <a:gd name="connsiteX17" fmla="*/ 60139 w 127791"/>
                <a:gd name="connsiteY17" fmla="*/ 1604 h 78764"/>
                <a:gd name="connsiteX18" fmla="*/ 61421 w 127791"/>
                <a:gd name="connsiteY18" fmla="*/ 2950 h 78764"/>
                <a:gd name="connsiteX19" fmla="*/ 56857 w 127791"/>
                <a:gd name="connsiteY19" fmla="*/ 5507 h 78764"/>
                <a:gd name="connsiteX20" fmla="*/ 57342 w 127791"/>
                <a:gd name="connsiteY20" fmla="*/ 7470 h 78764"/>
                <a:gd name="connsiteX21" fmla="*/ 64328 w 127791"/>
                <a:gd name="connsiteY21" fmla="*/ 8203 h 78764"/>
                <a:gd name="connsiteX22" fmla="*/ 68124 w 127791"/>
                <a:gd name="connsiteY22" fmla="*/ 11325 h 78764"/>
                <a:gd name="connsiteX23" fmla="*/ 70992 w 127791"/>
                <a:gd name="connsiteY23" fmla="*/ 11312 h 78764"/>
                <a:gd name="connsiteX24" fmla="*/ 75158 w 127791"/>
                <a:gd name="connsiteY24" fmla="*/ 10930 h 78764"/>
                <a:gd name="connsiteX25" fmla="*/ 77515 w 127791"/>
                <a:gd name="connsiteY25" fmla="*/ 7829 h 78764"/>
                <a:gd name="connsiteX26" fmla="*/ 80307 w 127791"/>
                <a:gd name="connsiteY26" fmla="*/ 6722 h 78764"/>
                <a:gd name="connsiteX27" fmla="*/ 84386 w 127791"/>
                <a:gd name="connsiteY27" fmla="*/ 10078 h 78764"/>
                <a:gd name="connsiteX28" fmla="*/ 93586 w 127791"/>
                <a:gd name="connsiteY28" fmla="*/ 14323 h 78764"/>
                <a:gd name="connsiteX29" fmla="*/ 94137 w 127791"/>
                <a:gd name="connsiteY29" fmla="*/ 17577 h 78764"/>
                <a:gd name="connsiteX30" fmla="*/ 100725 w 127791"/>
                <a:gd name="connsiteY30" fmla="*/ 18416 h 78764"/>
                <a:gd name="connsiteX31" fmla="*/ 98517 w 127791"/>
                <a:gd name="connsiteY31" fmla="*/ 20007 h 78764"/>
                <a:gd name="connsiteX32" fmla="*/ 99563 w 127791"/>
                <a:gd name="connsiteY32" fmla="*/ 22146 h 78764"/>
                <a:gd name="connsiteX33" fmla="*/ 95703 w 127791"/>
                <a:gd name="connsiteY33" fmla="*/ 23966 h 78764"/>
                <a:gd name="connsiteX34" fmla="*/ 123773 w 127791"/>
                <a:gd name="connsiteY34" fmla="*/ 27999 h 78764"/>
                <a:gd name="connsiteX35" fmla="*/ 126291 w 127791"/>
                <a:gd name="connsiteY35" fmla="*/ 34366 h 78764"/>
                <a:gd name="connsiteX36" fmla="*/ 111102 w 127791"/>
                <a:gd name="connsiteY36" fmla="*/ 39953 h 78764"/>
                <a:gd name="connsiteX37" fmla="*/ 115562 w 127791"/>
                <a:gd name="connsiteY37" fmla="*/ 42421 h 78764"/>
                <a:gd name="connsiteX38" fmla="*/ 117587 w 127791"/>
                <a:gd name="connsiteY38" fmla="*/ 48950 h 78764"/>
                <a:gd name="connsiteX39" fmla="*/ 108335 w 127791"/>
                <a:gd name="connsiteY39" fmla="*/ 54483 h 78764"/>
                <a:gd name="connsiteX40" fmla="*/ 98585 w 127791"/>
                <a:gd name="connsiteY40" fmla="*/ 57166 h 78764"/>
                <a:gd name="connsiteX41" fmla="*/ 97001 w 127791"/>
                <a:gd name="connsiteY41" fmla="*/ 54244 h 78764"/>
                <a:gd name="connsiteX42" fmla="*/ 87399 w 127791"/>
                <a:gd name="connsiteY42" fmla="*/ 58498 h 78764"/>
                <a:gd name="connsiteX43" fmla="*/ 80726 w 127791"/>
                <a:gd name="connsiteY43" fmla="*/ 58308 h 78764"/>
                <a:gd name="connsiteX44" fmla="*/ 70022 w 127791"/>
                <a:gd name="connsiteY44" fmla="*/ 61217 h 78764"/>
                <a:gd name="connsiteX45" fmla="*/ 62138 w 127791"/>
                <a:gd name="connsiteY45" fmla="*/ 58620 h 78764"/>
                <a:gd name="connsiteX46" fmla="*/ 52584 w 127791"/>
                <a:gd name="connsiteY46" fmla="*/ 63268 h 78764"/>
                <a:gd name="connsiteX47" fmla="*/ 54540 w 127791"/>
                <a:gd name="connsiteY47" fmla="*/ 66340 h 78764"/>
                <a:gd name="connsiteX48" fmla="*/ 48142 w 127791"/>
                <a:gd name="connsiteY48" fmla="*/ 67777 h 78764"/>
                <a:gd name="connsiteX49" fmla="*/ 50077 w 127791"/>
                <a:gd name="connsiteY49" fmla="*/ 73012 h 78764"/>
                <a:gd name="connsiteX50" fmla="*/ 45537 w 127791"/>
                <a:gd name="connsiteY50" fmla="*/ 73265 h 78764"/>
                <a:gd name="connsiteX51" fmla="*/ 41593 w 127791"/>
                <a:gd name="connsiteY51" fmla="*/ 78733 h 78764"/>
                <a:gd name="connsiteX52" fmla="*/ 35254 w 127791"/>
                <a:gd name="connsiteY52" fmla="*/ 75591 h 78764"/>
                <a:gd name="connsiteX53" fmla="*/ 26086 w 127791"/>
                <a:gd name="connsiteY53" fmla="*/ 74768 h 78764"/>
                <a:gd name="connsiteX54" fmla="*/ 20687 w 127791"/>
                <a:gd name="connsiteY54" fmla="*/ 70676 h 78764"/>
                <a:gd name="connsiteX55" fmla="*/ 12996 w 127791"/>
                <a:gd name="connsiteY55" fmla="*/ 70975 h 78764"/>
                <a:gd name="connsiteX56" fmla="*/ 10379 w 127791"/>
                <a:gd name="connsiteY56" fmla="*/ 66142 h 78764"/>
                <a:gd name="connsiteX57" fmla="*/ 12601 w 127791"/>
                <a:gd name="connsiteY57" fmla="*/ 60245 h 78764"/>
                <a:gd name="connsiteX58" fmla="*/ 9248 w 127791"/>
                <a:gd name="connsiteY58" fmla="*/ 56985 h 78764"/>
                <a:gd name="connsiteX59" fmla="*/ 8532 w 127791"/>
                <a:gd name="connsiteY59" fmla="*/ 49295 h 78764"/>
                <a:gd name="connsiteX60" fmla="*/ 683 w 127791"/>
                <a:gd name="connsiteY60" fmla="*/ 44751 h 78764"/>
                <a:gd name="connsiteX0" fmla="*/ 683 w 127600"/>
                <a:gd name="connsiteY0" fmla="*/ 44751 h 78764"/>
                <a:gd name="connsiteX1" fmla="*/ 4206 w 127600"/>
                <a:gd name="connsiteY1" fmla="*/ 40885 h 78764"/>
                <a:gd name="connsiteX2" fmla="*/ 13786 w 127600"/>
                <a:gd name="connsiteY2" fmla="*/ 40814 h 78764"/>
                <a:gd name="connsiteX3" fmla="*/ 17936 w 127600"/>
                <a:gd name="connsiteY3" fmla="*/ 34899 h 78764"/>
                <a:gd name="connsiteX4" fmla="*/ 24349 w 127600"/>
                <a:gd name="connsiteY4" fmla="*/ 33920 h 78764"/>
                <a:gd name="connsiteX5" fmla="*/ 26849 w 127600"/>
                <a:gd name="connsiteY5" fmla="*/ 26814 h 78764"/>
                <a:gd name="connsiteX6" fmla="*/ 27550 w 127600"/>
                <a:gd name="connsiteY6" fmla="*/ 23320 h 78764"/>
                <a:gd name="connsiteX7" fmla="*/ 32552 w 127600"/>
                <a:gd name="connsiteY7" fmla="*/ 19047 h 78764"/>
                <a:gd name="connsiteX8" fmla="*/ 34621 w 127600"/>
                <a:gd name="connsiteY8" fmla="*/ 16380 h 78764"/>
                <a:gd name="connsiteX9" fmla="*/ 34537 w 127600"/>
                <a:gd name="connsiteY9" fmla="*/ 12760 h 78764"/>
                <a:gd name="connsiteX10" fmla="*/ 32166 w 127600"/>
                <a:gd name="connsiteY10" fmla="*/ 8931 h 78764"/>
                <a:gd name="connsiteX11" fmla="*/ 37615 w 127600"/>
                <a:gd name="connsiteY11" fmla="*/ 961 h 78764"/>
                <a:gd name="connsiteX12" fmla="*/ 42426 w 127600"/>
                <a:gd name="connsiteY12" fmla="*/ 4586 h 78764"/>
                <a:gd name="connsiteX13" fmla="*/ 46353 w 127600"/>
                <a:gd name="connsiteY13" fmla="*/ 5122 h 78764"/>
                <a:gd name="connsiteX14" fmla="*/ 49174 w 127600"/>
                <a:gd name="connsiteY14" fmla="*/ 2560 h 78764"/>
                <a:gd name="connsiteX15" fmla="*/ 52072 w 127600"/>
                <a:gd name="connsiteY15" fmla="*/ 4380 h 78764"/>
                <a:gd name="connsiteX16" fmla="*/ 54359 w 127600"/>
                <a:gd name="connsiteY16" fmla="*/ 88 h 78764"/>
                <a:gd name="connsiteX17" fmla="*/ 60139 w 127600"/>
                <a:gd name="connsiteY17" fmla="*/ 1604 h 78764"/>
                <a:gd name="connsiteX18" fmla="*/ 61421 w 127600"/>
                <a:gd name="connsiteY18" fmla="*/ 2950 h 78764"/>
                <a:gd name="connsiteX19" fmla="*/ 56857 w 127600"/>
                <a:gd name="connsiteY19" fmla="*/ 5507 h 78764"/>
                <a:gd name="connsiteX20" fmla="*/ 57342 w 127600"/>
                <a:gd name="connsiteY20" fmla="*/ 7470 h 78764"/>
                <a:gd name="connsiteX21" fmla="*/ 64328 w 127600"/>
                <a:gd name="connsiteY21" fmla="*/ 8203 h 78764"/>
                <a:gd name="connsiteX22" fmla="*/ 68124 w 127600"/>
                <a:gd name="connsiteY22" fmla="*/ 11325 h 78764"/>
                <a:gd name="connsiteX23" fmla="*/ 70992 w 127600"/>
                <a:gd name="connsiteY23" fmla="*/ 11312 h 78764"/>
                <a:gd name="connsiteX24" fmla="*/ 75158 w 127600"/>
                <a:gd name="connsiteY24" fmla="*/ 10930 h 78764"/>
                <a:gd name="connsiteX25" fmla="*/ 77515 w 127600"/>
                <a:gd name="connsiteY25" fmla="*/ 7829 h 78764"/>
                <a:gd name="connsiteX26" fmla="*/ 80307 w 127600"/>
                <a:gd name="connsiteY26" fmla="*/ 6722 h 78764"/>
                <a:gd name="connsiteX27" fmla="*/ 84386 w 127600"/>
                <a:gd name="connsiteY27" fmla="*/ 10078 h 78764"/>
                <a:gd name="connsiteX28" fmla="*/ 93586 w 127600"/>
                <a:gd name="connsiteY28" fmla="*/ 14323 h 78764"/>
                <a:gd name="connsiteX29" fmla="*/ 94137 w 127600"/>
                <a:gd name="connsiteY29" fmla="*/ 17577 h 78764"/>
                <a:gd name="connsiteX30" fmla="*/ 100725 w 127600"/>
                <a:gd name="connsiteY30" fmla="*/ 18416 h 78764"/>
                <a:gd name="connsiteX31" fmla="*/ 98517 w 127600"/>
                <a:gd name="connsiteY31" fmla="*/ 20007 h 78764"/>
                <a:gd name="connsiteX32" fmla="*/ 99563 w 127600"/>
                <a:gd name="connsiteY32" fmla="*/ 22146 h 78764"/>
                <a:gd name="connsiteX33" fmla="*/ 123773 w 127600"/>
                <a:gd name="connsiteY33" fmla="*/ 27999 h 78764"/>
                <a:gd name="connsiteX34" fmla="*/ 126291 w 127600"/>
                <a:gd name="connsiteY34" fmla="*/ 34366 h 78764"/>
                <a:gd name="connsiteX35" fmla="*/ 111102 w 127600"/>
                <a:gd name="connsiteY35" fmla="*/ 39953 h 78764"/>
                <a:gd name="connsiteX36" fmla="*/ 115562 w 127600"/>
                <a:gd name="connsiteY36" fmla="*/ 42421 h 78764"/>
                <a:gd name="connsiteX37" fmla="*/ 117587 w 127600"/>
                <a:gd name="connsiteY37" fmla="*/ 48950 h 78764"/>
                <a:gd name="connsiteX38" fmla="*/ 108335 w 127600"/>
                <a:gd name="connsiteY38" fmla="*/ 54483 h 78764"/>
                <a:gd name="connsiteX39" fmla="*/ 98585 w 127600"/>
                <a:gd name="connsiteY39" fmla="*/ 57166 h 78764"/>
                <a:gd name="connsiteX40" fmla="*/ 97001 w 127600"/>
                <a:gd name="connsiteY40" fmla="*/ 54244 h 78764"/>
                <a:gd name="connsiteX41" fmla="*/ 87399 w 127600"/>
                <a:gd name="connsiteY41" fmla="*/ 58498 h 78764"/>
                <a:gd name="connsiteX42" fmla="*/ 80726 w 127600"/>
                <a:gd name="connsiteY42" fmla="*/ 58308 h 78764"/>
                <a:gd name="connsiteX43" fmla="*/ 70022 w 127600"/>
                <a:gd name="connsiteY43" fmla="*/ 61217 h 78764"/>
                <a:gd name="connsiteX44" fmla="*/ 62138 w 127600"/>
                <a:gd name="connsiteY44" fmla="*/ 58620 h 78764"/>
                <a:gd name="connsiteX45" fmla="*/ 52584 w 127600"/>
                <a:gd name="connsiteY45" fmla="*/ 63268 h 78764"/>
                <a:gd name="connsiteX46" fmla="*/ 54540 w 127600"/>
                <a:gd name="connsiteY46" fmla="*/ 66340 h 78764"/>
                <a:gd name="connsiteX47" fmla="*/ 48142 w 127600"/>
                <a:gd name="connsiteY47" fmla="*/ 67777 h 78764"/>
                <a:gd name="connsiteX48" fmla="*/ 50077 w 127600"/>
                <a:gd name="connsiteY48" fmla="*/ 73012 h 78764"/>
                <a:gd name="connsiteX49" fmla="*/ 45537 w 127600"/>
                <a:gd name="connsiteY49" fmla="*/ 73265 h 78764"/>
                <a:gd name="connsiteX50" fmla="*/ 41593 w 127600"/>
                <a:gd name="connsiteY50" fmla="*/ 78733 h 78764"/>
                <a:gd name="connsiteX51" fmla="*/ 35254 w 127600"/>
                <a:gd name="connsiteY51" fmla="*/ 75591 h 78764"/>
                <a:gd name="connsiteX52" fmla="*/ 26086 w 127600"/>
                <a:gd name="connsiteY52" fmla="*/ 74768 h 78764"/>
                <a:gd name="connsiteX53" fmla="*/ 20687 w 127600"/>
                <a:gd name="connsiteY53" fmla="*/ 70676 h 78764"/>
                <a:gd name="connsiteX54" fmla="*/ 12996 w 127600"/>
                <a:gd name="connsiteY54" fmla="*/ 70975 h 78764"/>
                <a:gd name="connsiteX55" fmla="*/ 10379 w 127600"/>
                <a:gd name="connsiteY55" fmla="*/ 66142 h 78764"/>
                <a:gd name="connsiteX56" fmla="*/ 12601 w 127600"/>
                <a:gd name="connsiteY56" fmla="*/ 60245 h 78764"/>
                <a:gd name="connsiteX57" fmla="*/ 9248 w 127600"/>
                <a:gd name="connsiteY57" fmla="*/ 56985 h 78764"/>
                <a:gd name="connsiteX58" fmla="*/ 8532 w 127600"/>
                <a:gd name="connsiteY58" fmla="*/ 49295 h 78764"/>
                <a:gd name="connsiteX59" fmla="*/ 683 w 127600"/>
                <a:gd name="connsiteY59" fmla="*/ 44751 h 78764"/>
                <a:gd name="connsiteX0" fmla="*/ 683 w 131749"/>
                <a:gd name="connsiteY0" fmla="*/ 44751 h 78764"/>
                <a:gd name="connsiteX1" fmla="*/ 4206 w 131749"/>
                <a:gd name="connsiteY1" fmla="*/ 40885 h 78764"/>
                <a:gd name="connsiteX2" fmla="*/ 13786 w 131749"/>
                <a:gd name="connsiteY2" fmla="*/ 40814 h 78764"/>
                <a:gd name="connsiteX3" fmla="*/ 17936 w 131749"/>
                <a:gd name="connsiteY3" fmla="*/ 34899 h 78764"/>
                <a:gd name="connsiteX4" fmla="*/ 24349 w 131749"/>
                <a:gd name="connsiteY4" fmla="*/ 33920 h 78764"/>
                <a:gd name="connsiteX5" fmla="*/ 26849 w 131749"/>
                <a:gd name="connsiteY5" fmla="*/ 26814 h 78764"/>
                <a:gd name="connsiteX6" fmla="*/ 27550 w 131749"/>
                <a:gd name="connsiteY6" fmla="*/ 23320 h 78764"/>
                <a:gd name="connsiteX7" fmla="*/ 32552 w 131749"/>
                <a:gd name="connsiteY7" fmla="*/ 19047 h 78764"/>
                <a:gd name="connsiteX8" fmla="*/ 34621 w 131749"/>
                <a:gd name="connsiteY8" fmla="*/ 16380 h 78764"/>
                <a:gd name="connsiteX9" fmla="*/ 34537 w 131749"/>
                <a:gd name="connsiteY9" fmla="*/ 12760 h 78764"/>
                <a:gd name="connsiteX10" fmla="*/ 32166 w 131749"/>
                <a:gd name="connsiteY10" fmla="*/ 8931 h 78764"/>
                <a:gd name="connsiteX11" fmla="*/ 37615 w 131749"/>
                <a:gd name="connsiteY11" fmla="*/ 961 h 78764"/>
                <a:gd name="connsiteX12" fmla="*/ 42426 w 131749"/>
                <a:gd name="connsiteY12" fmla="*/ 4586 h 78764"/>
                <a:gd name="connsiteX13" fmla="*/ 46353 w 131749"/>
                <a:gd name="connsiteY13" fmla="*/ 5122 h 78764"/>
                <a:gd name="connsiteX14" fmla="*/ 49174 w 131749"/>
                <a:gd name="connsiteY14" fmla="*/ 2560 h 78764"/>
                <a:gd name="connsiteX15" fmla="*/ 52072 w 131749"/>
                <a:gd name="connsiteY15" fmla="*/ 4380 h 78764"/>
                <a:gd name="connsiteX16" fmla="*/ 54359 w 131749"/>
                <a:gd name="connsiteY16" fmla="*/ 88 h 78764"/>
                <a:gd name="connsiteX17" fmla="*/ 60139 w 131749"/>
                <a:gd name="connsiteY17" fmla="*/ 1604 h 78764"/>
                <a:gd name="connsiteX18" fmla="*/ 61421 w 131749"/>
                <a:gd name="connsiteY18" fmla="*/ 2950 h 78764"/>
                <a:gd name="connsiteX19" fmla="*/ 56857 w 131749"/>
                <a:gd name="connsiteY19" fmla="*/ 5507 h 78764"/>
                <a:gd name="connsiteX20" fmla="*/ 57342 w 131749"/>
                <a:gd name="connsiteY20" fmla="*/ 7470 h 78764"/>
                <a:gd name="connsiteX21" fmla="*/ 64328 w 131749"/>
                <a:gd name="connsiteY21" fmla="*/ 8203 h 78764"/>
                <a:gd name="connsiteX22" fmla="*/ 68124 w 131749"/>
                <a:gd name="connsiteY22" fmla="*/ 11325 h 78764"/>
                <a:gd name="connsiteX23" fmla="*/ 70992 w 131749"/>
                <a:gd name="connsiteY23" fmla="*/ 11312 h 78764"/>
                <a:gd name="connsiteX24" fmla="*/ 75158 w 131749"/>
                <a:gd name="connsiteY24" fmla="*/ 10930 h 78764"/>
                <a:gd name="connsiteX25" fmla="*/ 77515 w 131749"/>
                <a:gd name="connsiteY25" fmla="*/ 7829 h 78764"/>
                <a:gd name="connsiteX26" fmla="*/ 80307 w 131749"/>
                <a:gd name="connsiteY26" fmla="*/ 6722 h 78764"/>
                <a:gd name="connsiteX27" fmla="*/ 84386 w 131749"/>
                <a:gd name="connsiteY27" fmla="*/ 10078 h 78764"/>
                <a:gd name="connsiteX28" fmla="*/ 93586 w 131749"/>
                <a:gd name="connsiteY28" fmla="*/ 14323 h 78764"/>
                <a:gd name="connsiteX29" fmla="*/ 94137 w 131749"/>
                <a:gd name="connsiteY29" fmla="*/ 17577 h 78764"/>
                <a:gd name="connsiteX30" fmla="*/ 100725 w 131749"/>
                <a:gd name="connsiteY30" fmla="*/ 18416 h 78764"/>
                <a:gd name="connsiteX31" fmla="*/ 98517 w 131749"/>
                <a:gd name="connsiteY31" fmla="*/ 20007 h 78764"/>
                <a:gd name="connsiteX32" fmla="*/ 99563 w 131749"/>
                <a:gd name="connsiteY32" fmla="*/ 22146 h 78764"/>
                <a:gd name="connsiteX33" fmla="*/ 129983 w 131749"/>
                <a:gd name="connsiteY33" fmla="*/ 28828 h 78764"/>
                <a:gd name="connsiteX34" fmla="*/ 126291 w 131749"/>
                <a:gd name="connsiteY34" fmla="*/ 34366 h 78764"/>
                <a:gd name="connsiteX35" fmla="*/ 111102 w 131749"/>
                <a:gd name="connsiteY35" fmla="*/ 39953 h 78764"/>
                <a:gd name="connsiteX36" fmla="*/ 115562 w 131749"/>
                <a:gd name="connsiteY36" fmla="*/ 42421 h 78764"/>
                <a:gd name="connsiteX37" fmla="*/ 117587 w 131749"/>
                <a:gd name="connsiteY37" fmla="*/ 48950 h 78764"/>
                <a:gd name="connsiteX38" fmla="*/ 108335 w 131749"/>
                <a:gd name="connsiteY38" fmla="*/ 54483 h 78764"/>
                <a:gd name="connsiteX39" fmla="*/ 98585 w 131749"/>
                <a:gd name="connsiteY39" fmla="*/ 57166 h 78764"/>
                <a:gd name="connsiteX40" fmla="*/ 97001 w 131749"/>
                <a:gd name="connsiteY40" fmla="*/ 54244 h 78764"/>
                <a:gd name="connsiteX41" fmla="*/ 87399 w 131749"/>
                <a:gd name="connsiteY41" fmla="*/ 58498 h 78764"/>
                <a:gd name="connsiteX42" fmla="*/ 80726 w 131749"/>
                <a:gd name="connsiteY42" fmla="*/ 58308 h 78764"/>
                <a:gd name="connsiteX43" fmla="*/ 70022 w 131749"/>
                <a:gd name="connsiteY43" fmla="*/ 61217 h 78764"/>
                <a:gd name="connsiteX44" fmla="*/ 62138 w 131749"/>
                <a:gd name="connsiteY44" fmla="*/ 58620 h 78764"/>
                <a:gd name="connsiteX45" fmla="*/ 52584 w 131749"/>
                <a:gd name="connsiteY45" fmla="*/ 63268 h 78764"/>
                <a:gd name="connsiteX46" fmla="*/ 54540 w 131749"/>
                <a:gd name="connsiteY46" fmla="*/ 66340 h 78764"/>
                <a:gd name="connsiteX47" fmla="*/ 48142 w 131749"/>
                <a:gd name="connsiteY47" fmla="*/ 67777 h 78764"/>
                <a:gd name="connsiteX48" fmla="*/ 50077 w 131749"/>
                <a:gd name="connsiteY48" fmla="*/ 73012 h 78764"/>
                <a:gd name="connsiteX49" fmla="*/ 45537 w 131749"/>
                <a:gd name="connsiteY49" fmla="*/ 73265 h 78764"/>
                <a:gd name="connsiteX50" fmla="*/ 41593 w 131749"/>
                <a:gd name="connsiteY50" fmla="*/ 78733 h 78764"/>
                <a:gd name="connsiteX51" fmla="*/ 35254 w 131749"/>
                <a:gd name="connsiteY51" fmla="*/ 75591 h 78764"/>
                <a:gd name="connsiteX52" fmla="*/ 26086 w 131749"/>
                <a:gd name="connsiteY52" fmla="*/ 74768 h 78764"/>
                <a:gd name="connsiteX53" fmla="*/ 20687 w 131749"/>
                <a:gd name="connsiteY53" fmla="*/ 70676 h 78764"/>
                <a:gd name="connsiteX54" fmla="*/ 12996 w 131749"/>
                <a:gd name="connsiteY54" fmla="*/ 70975 h 78764"/>
                <a:gd name="connsiteX55" fmla="*/ 10379 w 131749"/>
                <a:gd name="connsiteY55" fmla="*/ 66142 h 78764"/>
                <a:gd name="connsiteX56" fmla="*/ 12601 w 131749"/>
                <a:gd name="connsiteY56" fmla="*/ 60245 h 78764"/>
                <a:gd name="connsiteX57" fmla="*/ 9248 w 131749"/>
                <a:gd name="connsiteY57" fmla="*/ 56985 h 78764"/>
                <a:gd name="connsiteX58" fmla="*/ 8532 w 131749"/>
                <a:gd name="connsiteY58" fmla="*/ 49295 h 78764"/>
                <a:gd name="connsiteX59" fmla="*/ 683 w 131749"/>
                <a:gd name="connsiteY59" fmla="*/ 44751 h 78764"/>
                <a:gd name="connsiteX0" fmla="*/ 683 w 130188"/>
                <a:gd name="connsiteY0" fmla="*/ 44751 h 78764"/>
                <a:gd name="connsiteX1" fmla="*/ 4206 w 130188"/>
                <a:gd name="connsiteY1" fmla="*/ 40885 h 78764"/>
                <a:gd name="connsiteX2" fmla="*/ 13786 w 130188"/>
                <a:gd name="connsiteY2" fmla="*/ 40814 h 78764"/>
                <a:gd name="connsiteX3" fmla="*/ 17936 w 130188"/>
                <a:gd name="connsiteY3" fmla="*/ 34899 h 78764"/>
                <a:gd name="connsiteX4" fmla="*/ 24349 w 130188"/>
                <a:gd name="connsiteY4" fmla="*/ 33920 h 78764"/>
                <a:gd name="connsiteX5" fmla="*/ 26849 w 130188"/>
                <a:gd name="connsiteY5" fmla="*/ 26814 h 78764"/>
                <a:gd name="connsiteX6" fmla="*/ 27550 w 130188"/>
                <a:gd name="connsiteY6" fmla="*/ 23320 h 78764"/>
                <a:gd name="connsiteX7" fmla="*/ 32552 w 130188"/>
                <a:gd name="connsiteY7" fmla="*/ 19047 h 78764"/>
                <a:gd name="connsiteX8" fmla="*/ 34621 w 130188"/>
                <a:gd name="connsiteY8" fmla="*/ 16380 h 78764"/>
                <a:gd name="connsiteX9" fmla="*/ 34537 w 130188"/>
                <a:gd name="connsiteY9" fmla="*/ 12760 h 78764"/>
                <a:gd name="connsiteX10" fmla="*/ 32166 w 130188"/>
                <a:gd name="connsiteY10" fmla="*/ 8931 h 78764"/>
                <a:gd name="connsiteX11" fmla="*/ 37615 w 130188"/>
                <a:gd name="connsiteY11" fmla="*/ 961 h 78764"/>
                <a:gd name="connsiteX12" fmla="*/ 42426 w 130188"/>
                <a:gd name="connsiteY12" fmla="*/ 4586 h 78764"/>
                <a:gd name="connsiteX13" fmla="*/ 46353 w 130188"/>
                <a:gd name="connsiteY13" fmla="*/ 5122 h 78764"/>
                <a:gd name="connsiteX14" fmla="*/ 49174 w 130188"/>
                <a:gd name="connsiteY14" fmla="*/ 2560 h 78764"/>
                <a:gd name="connsiteX15" fmla="*/ 52072 w 130188"/>
                <a:gd name="connsiteY15" fmla="*/ 4380 h 78764"/>
                <a:gd name="connsiteX16" fmla="*/ 54359 w 130188"/>
                <a:gd name="connsiteY16" fmla="*/ 88 h 78764"/>
                <a:gd name="connsiteX17" fmla="*/ 60139 w 130188"/>
                <a:gd name="connsiteY17" fmla="*/ 1604 h 78764"/>
                <a:gd name="connsiteX18" fmla="*/ 61421 w 130188"/>
                <a:gd name="connsiteY18" fmla="*/ 2950 h 78764"/>
                <a:gd name="connsiteX19" fmla="*/ 56857 w 130188"/>
                <a:gd name="connsiteY19" fmla="*/ 5507 h 78764"/>
                <a:gd name="connsiteX20" fmla="*/ 57342 w 130188"/>
                <a:gd name="connsiteY20" fmla="*/ 7470 h 78764"/>
                <a:gd name="connsiteX21" fmla="*/ 64328 w 130188"/>
                <a:gd name="connsiteY21" fmla="*/ 8203 h 78764"/>
                <a:gd name="connsiteX22" fmla="*/ 68124 w 130188"/>
                <a:gd name="connsiteY22" fmla="*/ 11325 h 78764"/>
                <a:gd name="connsiteX23" fmla="*/ 70992 w 130188"/>
                <a:gd name="connsiteY23" fmla="*/ 11312 h 78764"/>
                <a:gd name="connsiteX24" fmla="*/ 75158 w 130188"/>
                <a:gd name="connsiteY24" fmla="*/ 10930 h 78764"/>
                <a:gd name="connsiteX25" fmla="*/ 77515 w 130188"/>
                <a:gd name="connsiteY25" fmla="*/ 7829 h 78764"/>
                <a:gd name="connsiteX26" fmla="*/ 80307 w 130188"/>
                <a:gd name="connsiteY26" fmla="*/ 6722 h 78764"/>
                <a:gd name="connsiteX27" fmla="*/ 84386 w 130188"/>
                <a:gd name="connsiteY27" fmla="*/ 10078 h 78764"/>
                <a:gd name="connsiteX28" fmla="*/ 93586 w 130188"/>
                <a:gd name="connsiteY28" fmla="*/ 14323 h 78764"/>
                <a:gd name="connsiteX29" fmla="*/ 94137 w 130188"/>
                <a:gd name="connsiteY29" fmla="*/ 17577 h 78764"/>
                <a:gd name="connsiteX30" fmla="*/ 100725 w 130188"/>
                <a:gd name="connsiteY30" fmla="*/ 18416 h 78764"/>
                <a:gd name="connsiteX31" fmla="*/ 98517 w 130188"/>
                <a:gd name="connsiteY31" fmla="*/ 20007 h 78764"/>
                <a:gd name="connsiteX32" fmla="*/ 99563 w 130188"/>
                <a:gd name="connsiteY32" fmla="*/ 22146 h 78764"/>
                <a:gd name="connsiteX33" fmla="*/ 129983 w 130188"/>
                <a:gd name="connsiteY33" fmla="*/ 28828 h 78764"/>
                <a:gd name="connsiteX34" fmla="*/ 126291 w 130188"/>
                <a:gd name="connsiteY34" fmla="*/ 34366 h 78764"/>
                <a:gd name="connsiteX35" fmla="*/ 111102 w 130188"/>
                <a:gd name="connsiteY35" fmla="*/ 39953 h 78764"/>
                <a:gd name="connsiteX36" fmla="*/ 115562 w 130188"/>
                <a:gd name="connsiteY36" fmla="*/ 42421 h 78764"/>
                <a:gd name="connsiteX37" fmla="*/ 117587 w 130188"/>
                <a:gd name="connsiteY37" fmla="*/ 48950 h 78764"/>
                <a:gd name="connsiteX38" fmla="*/ 108335 w 130188"/>
                <a:gd name="connsiteY38" fmla="*/ 54483 h 78764"/>
                <a:gd name="connsiteX39" fmla="*/ 98585 w 130188"/>
                <a:gd name="connsiteY39" fmla="*/ 57166 h 78764"/>
                <a:gd name="connsiteX40" fmla="*/ 97001 w 130188"/>
                <a:gd name="connsiteY40" fmla="*/ 54244 h 78764"/>
                <a:gd name="connsiteX41" fmla="*/ 87399 w 130188"/>
                <a:gd name="connsiteY41" fmla="*/ 58498 h 78764"/>
                <a:gd name="connsiteX42" fmla="*/ 80726 w 130188"/>
                <a:gd name="connsiteY42" fmla="*/ 58308 h 78764"/>
                <a:gd name="connsiteX43" fmla="*/ 70022 w 130188"/>
                <a:gd name="connsiteY43" fmla="*/ 61217 h 78764"/>
                <a:gd name="connsiteX44" fmla="*/ 62138 w 130188"/>
                <a:gd name="connsiteY44" fmla="*/ 58620 h 78764"/>
                <a:gd name="connsiteX45" fmla="*/ 52584 w 130188"/>
                <a:gd name="connsiteY45" fmla="*/ 63268 h 78764"/>
                <a:gd name="connsiteX46" fmla="*/ 54540 w 130188"/>
                <a:gd name="connsiteY46" fmla="*/ 66340 h 78764"/>
                <a:gd name="connsiteX47" fmla="*/ 48142 w 130188"/>
                <a:gd name="connsiteY47" fmla="*/ 67777 h 78764"/>
                <a:gd name="connsiteX48" fmla="*/ 50077 w 130188"/>
                <a:gd name="connsiteY48" fmla="*/ 73012 h 78764"/>
                <a:gd name="connsiteX49" fmla="*/ 45537 w 130188"/>
                <a:gd name="connsiteY49" fmla="*/ 73265 h 78764"/>
                <a:gd name="connsiteX50" fmla="*/ 41593 w 130188"/>
                <a:gd name="connsiteY50" fmla="*/ 78733 h 78764"/>
                <a:gd name="connsiteX51" fmla="*/ 35254 w 130188"/>
                <a:gd name="connsiteY51" fmla="*/ 75591 h 78764"/>
                <a:gd name="connsiteX52" fmla="*/ 26086 w 130188"/>
                <a:gd name="connsiteY52" fmla="*/ 74768 h 78764"/>
                <a:gd name="connsiteX53" fmla="*/ 20687 w 130188"/>
                <a:gd name="connsiteY53" fmla="*/ 70676 h 78764"/>
                <a:gd name="connsiteX54" fmla="*/ 12996 w 130188"/>
                <a:gd name="connsiteY54" fmla="*/ 70975 h 78764"/>
                <a:gd name="connsiteX55" fmla="*/ 10379 w 130188"/>
                <a:gd name="connsiteY55" fmla="*/ 66142 h 78764"/>
                <a:gd name="connsiteX56" fmla="*/ 12601 w 130188"/>
                <a:gd name="connsiteY56" fmla="*/ 60245 h 78764"/>
                <a:gd name="connsiteX57" fmla="*/ 9248 w 130188"/>
                <a:gd name="connsiteY57" fmla="*/ 56985 h 78764"/>
                <a:gd name="connsiteX58" fmla="*/ 8532 w 130188"/>
                <a:gd name="connsiteY58" fmla="*/ 49295 h 78764"/>
                <a:gd name="connsiteX59" fmla="*/ 683 w 130188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98517 w 134255"/>
                <a:gd name="connsiteY31" fmla="*/ 2000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92161 w 134255"/>
                <a:gd name="connsiteY25" fmla="*/ 1641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5518 h 79531"/>
                <a:gd name="connsiteX1" fmla="*/ 4206 w 134255"/>
                <a:gd name="connsiteY1" fmla="*/ 41652 h 79531"/>
                <a:gd name="connsiteX2" fmla="*/ 13786 w 134255"/>
                <a:gd name="connsiteY2" fmla="*/ 41581 h 79531"/>
                <a:gd name="connsiteX3" fmla="*/ 17936 w 134255"/>
                <a:gd name="connsiteY3" fmla="*/ 35666 h 79531"/>
                <a:gd name="connsiteX4" fmla="*/ 24349 w 134255"/>
                <a:gd name="connsiteY4" fmla="*/ 34687 h 79531"/>
                <a:gd name="connsiteX5" fmla="*/ 26849 w 134255"/>
                <a:gd name="connsiteY5" fmla="*/ 27581 h 79531"/>
                <a:gd name="connsiteX6" fmla="*/ 27550 w 134255"/>
                <a:gd name="connsiteY6" fmla="*/ 24087 h 79531"/>
                <a:gd name="connsiteX7" fmla="*/ 32552 w 134255"/>
                <a:gd name="connsiteY7" fmla="*/ 19814 h 79531"/>
                <a:gd name="connsiteX8" fmla="*/ 34621 w 134255"/>
                <a:gd name="connsiteY8" fmla="*/ 17147 h 79531"/>
                <a:gd name="connsiteX9" fmla="*/ 34537 w 134255"/>
                <a:gd name="connsiteY9" fmla="*/ 13527 h 79531"/>
                <a:gd name="connsiteX10" fmla="*/ 32166 w 134255"/>
                <a:gd name="connsiteY10" fmla="*/ 9698 h 79531"/>
                <a:gd name="connsiteX11" fmla="*/ 37615 w 134255"/>
                <a:gd name="connsiteY11" fmla="*/ 1728 h 79531"/>
                <a:gd name="connsiteX12" fmla="*/ 42426 w 134255"/>
                <a:gd name="connsiteY12" fmla="*/ 5353 h 79531"/>
                <a:gd name="connsiteX13" fmla="*/ 46353 w 134255"/>
                <a:gd name="connsiteY13" fmla="*/ 5889 h 79531"/>
                <a:gd name="connsiteX14" fmla="*/ 49174 w 134255"/>
                <a:gd name="connsiteY14" fmla="*/ 3327 h 79531"/>
                <a:gd name="connsiteX15" fmla="*/ 52072 w 134255"/>
                <a:gd name="connsiteY15" fmla="*/ 5147 h 79531"/>
                <a:gd name="connsiteX16" fmla="*/ 54359 w 134255"/>
                <a:gd name="connsiteY16" fmla="*/ 855 h 79531"/>
                <a:gd name="connsiteX17" fmla="*/ 60139 w 134255"/>
                <a:gd name="connsiteY17" fmla="*/ 2371 h 79531"/>
                <a:gd name="connsiteX18" fmla="*/ 61421 w 134255"/>
                <a:gd name="connsiteY18" fmla="*/ 3717 h 79531"/>
                <a:gd name="connsiteX19" fmla="*/ 56857 w 134255"/>
                <a:gd name="connsiteY19" fmla="*/ 6274 h 79531"/>
                <a:gd name="connsiteX20" fmla="*/ 57342 w 134255"/>
                <a:gd name="connsiteY20" fmla="*/ 8237 h 79531"/>
                <a:gd name="connsiteX21" fmla="*/ 64328 w 134255"/>
                <a:gd name="connsiteY21" fmla="*/ 8970 h 79531"/>
                <a:gd name="connsiteX22" fmla="*/ 68124 w 134255"/>
                <a:gd name="connsiteY22" fmla="*/ 12092 h 79531"/>
                <a:gd name="connsiteX23" fmla="*/ 70992 w 134255"/>
                <a:gd name="connsiteY23" fmla="*/ 12079 h 79531"/>
                <a:gd name="connsiteX24" fmla="*/ 88762 w 134255"/>
                <a:gd name="connsiteY24" fmla="*/ 360 h 79531"/>
                <a:gd name="connsiteX25" fmla="*/ 92161 w 134255"/>
                <a:gd name="connsiteY25" fmla="*/ 2408 h 79531"/>
                <a:gd name="connsiteX26" fmla="*/ 88277 w 134255"/>
                <a:gd name="connsiteY26" fmla="*/ 7643 h 79531"/>
                <a:gd name="connsiteX27" fmla="*/ 93414 w 134255"/>
                <a:gd name="connsiteY27" fmla="*/ 10979 h 79531"/>
                <a:gd name="connsiteX28" fmla="*/ 99607 w 134255"/>
                <a:gd name="connsiteY28" fmla="*/ 8085 h 79531"/>
                <a:gd name="connsiteX29" fmla="*/ 103650 w 134255"/>
                <a:gd name="connsiteY29" fmla="*/ 16239 h 79531"/>
                <a:gd name="connsiteX30" fmla="*/ 107696 w 134255"/>
                <a:gd name="connsiteY30" fmla="*/ 19964 h 79531"/>
                <a:gd name="connsiteX31" fmla="*/ 128990 w 134255"/>
                <a:gd name="connsiteY31" fmla="*/ 19694 h 79531"/>
                <a:gd name="connsiteX32" fmla="*/ 132762 w 134255"/>
                <a:gd name="connsiteY32" fmla="*/ 23775 h 79531"/>
                <a:gd name="connsiteX33" fmla="*/ 129983 w 134255"/>
                <a:gd name="connsiteY33" fmla="*/ 29595 h 79531"/>
                <a:gd name="connsiteX34" fmla="*/ 126291 w 134255"/>
                <a:gd name="connsiteY34" fmla="*/ 35133 h 79531"/>
                <a:gd name="connsiteX35" fmla="*/ 111102 w 134255"/>
                <a:gd name="connsiteY35" fmla="*/ 40720 h 79531"/>
                <a:gd name="connsiteX36" fmla="*/ 115562 w 134255"/>
                <a:gd name="connsiteY36" fmla="*/ 43188 h 79531"/>
                <a:gd name="connsiteX37" fmla="*/ 117587 w 134255"/>
                <a:gd name="connsiteY37" fmla="*/ 49717 h 79531"/>
                <a:gd name="connsiteX38" fmla="*/ 108335 w 134255"/>
                <a:gd name="connsiteY38" fmla="*/ 55250 h 79531"/>
                <a:gd name="connsiteX39" fmla="*/ 98585 w 134255"/>
                <a:gd name="connsiteY39" fmla="*/ 57933 h 79531"/>
                <a:gd name="connsiteX40" fmla="*/ 97001 w 134255"/>
                <a:gd name="connsiteY40" fmla="*/ 55011 h 79531"/>
                <a:gd name="connsiteX41" fmla="*/ 87399 w 134255"/>
                <a:gd name="connsiteY41" fmla="*/ 59265 h 79531"/>
                <a:gd name="connsiteX42" fmla="*/ 80726 w 134255"/>
                <a:gd name="connsiteY42" fmla="*/ 59075 h 79531"/>
                <a:gd name="connsiteX43" fmla="*/ 70022 w 134255"/>
                <a:gd name="connsiteY43" fmla="*/ 61984 h 79531"/>
                <a:gd name="connsiteX44" fmla="*/ 62138 w 134255"/>
                <a:gd name="connsiteY44" fmla="*/ 59387 h 79531"/>
                <a:gd name="connsiteX45" fmla="*/ 52584 w 134255"/>
                <a:gd name="connsiteY45" fmla="*/ 64035 h 79531"/>
                <a:gd name="connsiteX46" fmla="*/ 54540 w 134255"/>
                <a:gd name="connsiteY46" fmla="*/ 67107 h 79531"/>
                <a:gd name="connsiteX47" fmla="*/ 48142 w 134255"/>
                <a:gd name="connsiteY47" fmla="*/ 68544 h 79531"/>
                <a:gd name="connsiteX48" fmla="*/ 50077 w 134255"/>
                <a:gd name="connsiteY48" fmla="*/ 73779 h 79531"/>
                <a:gd name="connsiteX49" fmla="*/ 45537 w 134255"/>
                <a:gd name="connsiteY49" fmla="*/ 74032 h 79531"/>
                <a:gd name="connsiteX50" fmla="*/ 41593 w 134255"/>
                <a:gd name="connsiteY50" fmla="*/ 79500 h 79531"/>
                <a:gd name="connsiteX51" fmla="*/ 35254 w 134255"/>
                <a:gd name="connsiteY51" fmla="*/ 76358 h 79531"/>
                <a:gd name="connsiteX52" fmla="*/ 26086 w 134255"/>
                <a:gd name="connsiteY52" fmla="*/ 75535 h 79531"/>
                <a:gd name="connsiteX53" fmla="*/ 20687 w 134255"/>
                <a:gd name="connsiteY53" fmla="*/ 71443 h 79531"/>
                <a:gd name="connsiteX54" fmla="*/ 12996 w 134255"/>
                <a:gd name="connsiteY54" fmla="*/ 71742 h 79531"/>
                <a:gd name="connsiteX55" fmla="*/ 10379 w 134255"/>
                <a:gd name="connsiteY55" fmla="*/ 66909 h 79531"/>
                <a:gd name="connsiteX56" fmla="*/ 12601 w 134255"/>
                <a:gd name="connsiteY56" fmla="*/ 61012 h 79531"/>
                <a:gd name="connsiteX57" fmla="*/ 9248 w 134255"/>
                <a:gd name="connsiteY57" fmla="*/ 57752 h 79531"/>
                <a:gd name="connsiteX58" fmla="*/ 8532 w 134255"/>
                <a:gd name="connsiteY58" fmla="*/ 50062 h 79531"/>
                <a:gd name="connsiteX59" fmla="*/ 683 w 134255"/>
                <a:gd name="connsiteY59" fmla="*/ 45518 h 79531"/>
                <a:gd name="connsiteX0" fmla="*/ 683 w 134255"/>
                <a:gd name="connsiteY0" fmla="*/ 45628 h 79641"/>
                <a:gd name="connsiteX1" fmla="*/ 4206 w 134255"/>
                <a:gd name="connsiteY1" fmla="*/ 41762 h 79641"/>
                <a:gd name="connsiteX2" fmla="*/ 13786 w 134255"/>
                <a:gd name="connsiteY2" fmla="*/ 41691 h 79641"/>
                <a:gd name="connsiteX3" fmla="*/ 17936 w 134255"/>
                <a:gd name="connsiteY3" fmla="*/ 35776 h 79641"/>
                <a:gd name="connsiteX4" fmla="*/ 24349 w 134255"/>
                <a:gd name="connsiteY4" fmla="*/ 34797 h 79641"/>
                <a:gd name="connsiteX5" fmla="*/ 26849 w 134255"/>
                <a:gd name="connsiteY5" fmla="*/ 27691 h 79641"/>
                <a:gd name="connsiteX6" fmla="*/ 27550 w 134255"/>
                <a:gd name="connsiteY6" fmla="*/ 24197 h 79641"/>
                <a:gd name="connsiteX7" fmla="*/ 32552 w 134255"/>
                <a:gd name="connsiteY7" fmla="*/ 19924 h 79641"/>
                <a:gd name="connsiteX8" fmla="*/ 34621 w 134255"/>
                <a:gd name="connsiteY8" fmla="*/ 17257 h 79641"/>
                <a:gd name="connsiteX9" fmla="*/ 34537 w 134255"/>
                <a:gd name="connsiteY9" fmla="*/ 13637 h 79641"/>
                <a:gd name="connsiteX10" fmla="*/ 32166 w 134255"/>
                <a:gd name="connsiteY10" fmla="*/ 9808 h 79641"/>
                <a:gd name="connsiteX11" fmla="*/ 37615 w 134255"/>
                <a:gd name="connsiteY11" fmla="*/ 1838 h 79641"/>
                <a:gd name="connsiteX12" fmla="*/ 42426 w 134255"/>
                <a:gd name="connsiteY12" fmla="*/ 5463 h 79641"/>
                <a:gd name="connsiteX13" fmla="*/ 46353 w 134255"/>
                <a:gd name="connsiteY13" fmla="*/ 5999 h 79641"/>
                <a:gd name="connsiteX14" fmla="*/ 49174 w 134255"/>
                <a:gd name="connsiteY14" fmla="*/ 3437 h 79641"/>
                <a:gd name="connsiteX15" fmla="*/ 52072 w 134255"/>
                <a:gd name="connsiteY15" fmla="*/ 5257 h 79641"/>
                <a:gd name="connsiteX16" fmla="*/ 54359 w 134255"/>
                <a:gd name="connsiteY16" fmla="*/ 965 h 79641"/>
                <a:gd name="connsiteX17" fmla="*/ 60139 w 134255"/>
                <a:gd name="connsiteY17" fmla="*/ 2481 h 79641"/>
                <a:gd name="connsiteX18" fmla="*/ 61421 w 134255"/>
                <a:gd name="connsiteY18" fmla="*/ 3827 h 79641"/>
                <a:gd name="connsiteX19" fmla="*/ 56857 w 134255"/>
                <a:gd name="connsiteY19" fmla="*/ 6384 h 79641"/>
                <a:gd name="connsiteX20" fmla="*/ 57342 w 134255"/>
                <a:gd name="connsiteY20" fmla="*/ 8347 h 79641"/>
                <a:gd name="connsiteX21" fmla="*/ 64328 w 134255"/>
                <a:gd name="connsiteY21" fmla="*/ 9080 h 79641"/>
                <a:gd name="connsiteX22" fmla="*/ 68124 w 134255"/>
                <a:gd name="connsiteY22" fmla="*/ 12202 h 79641"/>
                <a:gd name="connsiteX23" fmla="*/ 70992 w 134255"/>
                <a:gd name="connsiteY23" fmla="*/ 12189 h 79641"/>
                <a:gd name="connsiteX24" fmla="*/ 88762 w 134255"/>
                <a:gd name="connsiteY24" fmla="*/ 470 h 79641"/>
                <a:gd name="connsiteX25" fmla="*/ 92161 w 134255"/>
                <a:gd name="connsiteY25" fmla="*/ 2518 h 79641"/>
                <a:gd name="connsiteX26" fmla="*/ 91482 w 134255"/>
                <a:gd name="connsiteY26" fmla="*/ 5539 h 79641"/>
                <a:gd name="connsiteX27" fmla="*/ 88277 w 134255"/>
                <a:gd name="connsiteY27" fmla="*/ 7753 h 79641"/>
                <a:gd name="connsiteX28" fmla="*/ 93414 w 134255"/>
                <a:gd name="connsiteY28" fmla="*/ 11089 h 79641"/>
                <a:gd name="connsiteX29" fmla="*/ 99607 w 134255"/>
                <a:gd name="connsiteY29" fmla="*/ 8195 h 79641"/>
                <a:gd name="connsiteX30" fmla="*/ 103650 w 134255"/>
                <a:gd name="connsiteY30" fmla="*/ 16349 h 79641"/>
                <a:gd name="connsiteX31" fmla="*/ 107696 w 134255"/>
                <a:gd name="connsiteY31" fmla="*/ 20074 h 79641"/>
                <a:gd name="connsiteX32" fmla="*/ 128990 w 134255"/>
                <a:gd name="connsiteY32" fmla="*/ 19804 h 79641"/>
                <a:gd name="connsiteX33" fmla="*/ 132762 w 134255"/>
                <a:gd name="connsiteY33" fmla="*/ 23885 h 79641"/>
                <a:gd name="connsiteX34" fmla="*/ 129983 w 134255"/>
                <a:gd name="connsiteY34" fmla="*/ 29705 h 79641"/>
                <a:gd name="connsiteX35" fmla="*/ 126291 w 134255"/>
                <a:gd name="connsiteY35" fmla="*/ 35243 h 79641"/>
                <a:gd name="connsiteX36" fmla="*/ 111102 w 134255"/>
                <a:gd name="connsiteY36" fmla="*/ 40830 h 79641"/>
                <a:gd name="connsiteX37" fmla="*/ 115562 w 134255"/>
                <a:gd name="connsiteY37" fmla="*/ 43298 h 79641"/>
                <a:gd name="connsiteX38" fmla="*/ 117587 w 134255"/>
                <a:gd name="connsiteY38" fmla="*/ 49827 h 79641"/>
                <a:gd name="connsiteX39" fmla="*/ 108335 w 134255"/>
                <a:gd name="connsiteY39" fmla="*/ 55360 h 79641"/>
                <a:gd name="connsiteX40" fmla="*/ 98585 w 134255"/>
                <a:gd name="connsiteY40" fmla="*/ 58043 h 79641"/>
                <a:gd name="connsiteX41" fmla="*/ 97001 w 134255"/>
                <a:gd name="connsiteY41" fmla="*/ 55121 h 79641"/>
                <a:gd name="connsiteX42" fmla="*/ 87399 w 134255"/>
                <a:gd name="connsiteY42" fmla="*/ 59375 h 79641"/>
                <a:gd name="connsiteX43" fmla="*/ 80726 w 134255"/>
                <a:gd name="connsiteY43" fmla="*/ 59185 h 79641"/>
                <a:gd name="connsiteX44" fmla="*/ 70022 w 134255"/>
                <a:gd name="connsiteY44" fmla="*/ 62094 h 79641"/>
                <a:gd name="connsiteX45" fmla="*/ 62138 w 134255"/>
                <a:gd name="connsiteY45" fmla="*/ 59497 h 79641"/>
                <a:gd name="connsiteX46" fmla="*/ 52584 w 134255"/>
                <a:gd name="connsiteY46" fmla="*/ 64145 h 79641"/>
                <a:gd name="connsiteX47" fmla="*/ 54540 w 134255"/>
                <a:gd name="connsiteY47" fmla="*/ 67217 h 79641"/>
                <a:gd name="connsiteX48" fmla="*/ 48142 w 134255"/>
                <a:gd name="connsiteY48" fmla="*/ 68654 h 79641"/>
                <a:gd name="connsiteX49" fmla="*/ 50077 w 134255"/>
                <a:gd name="connsiteY49" fmla="*/ 73889 h 79641"/>
                <a:gd name="connsiteX50" fmla="*/ 45537 w 134255"/>
                <a:gd name="connsiteY50" fmla="*/ 74142 h 79641"/>
                <a:gd name="connsiteX51" fmla="*/ 41593 w 134255"/>
                <a:gd name="connsiteY51" fmla="*/ 79610 h 79641"/>
                <a:gd name="connsiteX52" fmla="*/ 35254 w 134255"/>
                <a:gd name="connsiteY52" fmla="*/ 76468 h 79641"/>
                <a:gd name="connsiteX53" fmla="*/ 26086 w 134255"/>
                <a:gd name="connsiteY53" fmla="*/ 75645 h 79641"/>
                <a:gd name="connsiteX54" fmla="*/ 20687 w 134255"/>
                <a:gd name="connsiteY54" fmla="*/ 71553 h 79641"/>
                <a:gd name="connsiteX55" fmla="*/ 12996 w 134255"/>
                <a:gd name="connsiteY55" fmla="*/ 71852 h 79641"/>
                <a:gd name="connsiteX56" fmla="*/ 10379 w 134255"/>
                <a:gd name="connsiteY56" fmla="*/ 67019 h 79641"/>
                <a:gd name="connsiteX57" fmla="*/ 12601 w 134255"/>
                <a:gd name="connsiteY57" fmla="*/ 61122 h 79641"/>
                <a:gd name="connsiteX58" fmla="*/ 9248 w 134255"/>
                <a:gd name="connsiteY58" fmla="*/ 57862 h 79641"/>
                <a:gd name="connsiteX59" fmla="*/ 8532 w 134255"/>
                <a:gd name="connsiteY59" fmla="*/ 50172 h 79641"/>
                <a:gd name="connsiteX60" fmla="*/ 683 w 134255"/>
                <a:gd name="connsiteY60" fmla="*/ 45628 h 79641"/>
                <a:gd name="connsiteX0" fmla="*/ 683 w 134255"/>
                <a:gd name="connsiteY0" fmla="*/ 47696 h 81709"/>
                <a:gd name="connsiteX1" fmla="*/ 4206 w 134255"/>
                <a:gd name="connsiteY1" fmla="*/ 43830 h 81709"/>
                <a:gd name="connsiteX2" fmla="*/ 13786 w 134255"/>
                <a:gd name="connsiteY2" fmla="*/ 43759 h 81709"/>
                <a:gd name="connsiteX3" fmla="*/ 17936 w 134255"/>
                <a:gd name="connsiteY3" fmla="*/ 37844 h 81709"/>
                <a:gd name="connsiteX4" fmla="*/ 24349 w 134255"/>
                <a:gd name="connsiteY4" fmla="*/ 36865 h 81709"/>
                <a:gd name="connsiteX5" fmla="*/ 26849 w 134255"/>
                <a:gd name="connsiteY5" fmla="*/ 29759 h 81709"/>
                <a:gd name="connsiteX6" fmla="*/ 27550 w 134255"/>
                <a:gd name="connsiteY6" fmla="*/ 26265 h 81709"/>
                <a:gd name="connsiteX7" fmla="*/ 32552 w 134255"/>
                <a:gd name="connsiteY7" fmla="*/ 21992 h 81709"/>
                <a:gd name="connsiteX8" fmla="*/ 34621 w 134255"/>
                <a:gd name="connsiteY8" fmla="*/ 19325 h 81709"/>
                <a:gd name="connsiteX9" fmla="*/ 34537 w 134255"/>
                <a:gd name="connsiteY9" fmla="*/ 15705 h 81709"/>
                <a:gd name="connsiteX10" fmla="*/ 32166 w 134255"/>
                <a:gd name="connsiteY10" fmla="*/ 11876 h 81709"/>
                <a:gd name="connsiteX11" fmla="*/ 37615 w 134255"/>
                <a:gd name="connsiteY11" fmla="*/ 3906 h 81709"/>
                <a:gd name="connsiteX12" fmla="*/ 42426 w 134255"/>
                <a:gd name="connsiteY12" fmla="*/ 7531 h 81709"/>
                <a:gd name="connsiteX13" fmla="*/ 46353 w 134255"/>
                <a:gd name="connsiteY13" fmla="*/ 8067 h 81709"/>
                <a:gd name="connsiteX14" fmla="*/ 49174 w 134255"/>
                <a:gd name="connsiteY14" fmla="*/ 5505 h 81709"/>
                <a:gd name="connsiteX15" fmla="*/ 52072 w 134255"/>
                <a:gd name="connsiteY15" fmla="*/ 7325 h 81709"/>
                <a:gd name="connsiteX16" fmla="*/ 54359 w 134255"/>
                <a:gd name="connsiteY16" fmla="*/ 3033 h 81709"/>
                <a:gd name="connsiteX17" fmla="*/ 60139 w 134255"/>
                <a:gd name="connsiteY17" fmla="*/ 4549 h 81709"/>
                <a:gd name="connsiteX18" fmla="*/ 61421 w 134255"/>
                <a:gd name="connsiteY18" fmla="*/ 5895 h 81709"/>
                <a:gd name="connsiteX19" fmla="*/ 56857 w 134255"/>
                <a:gd name="connsiteY19" fmla="*/ 8452 h 81709"/>
                <a:gd name="connsiteX20" fmla="*/ 57342 w 134255"/>
                <a:gd name="connsiteY20" fmla="*/ 10415 h 81709"/>
                <a:gd name="connsiteX21" fmla="*/ 64328 w 134255"/>
                <a:gd name="connsiteY21" fmla="*/ 11148 h 81709"/>
                <a:gd name="connsiteX22" fmla="*/ 68124 w 134255"/>
                <a:gd name="connsiteY22" fmla="*/ 14270 h 81709"/>
                <a:gd name="connsiteX23" fmla="*/ 70992 w 134255"/>
                <a:gd name="connsiteY23" fmla="*/ 14257 h 81709"/>
                <a:gd name="connsiteX24" fmla="*/ 90603 w 134255"/>
                <a:gd name="connsiteY24" fmla="*/ 307 h 81709"/>
                <a:gd name="connsiteX25" fmla="*/ 92161 w 134255"/>
                <a:gd name="connsiteY25" fmla="*/ 4586 h 81709"/>
                <a:gd name="connsiteX26" fmla="*/ 91482 w 134255"/>
                <a:gd name="connsiteY26" fmla="*/ 7607 h 81709"/>
                <a:gd name="connsiteX27" fmla="*/ 88277 w 134255"/>
                <a:gd name="connsiteY27" fmla="*/ 9821 h 81709"/>
                <a:gd name="connsiteX28" fmla="*/ 93414 w 134255"/>
                <a:gd name="connsiteY28" fmla="*/ 13157 h 81709"/>
                <a:gd name="connsiteX29" fmla="*/ 99607 w 134255"/>
                <a:gd name="connsiteY29" fmla="*/ 10263 h 81709"/>
                <a:gd name="connsiteX30" fmla="*/ 103650 w 134255"/>
                <a:gd name="connsiteY30" fmla="*/ 18417 h 81709"/>
                <a:gd name="connsiteX31" fmla="*/ 107696 w 134255"/>
                <a:gd name="connsiteY31" fmla="*/ 22142 h 81709"/>
                <a:gd name="connsiteX32" fmla="*/ 128990 w 134255"/>
                <a:gd name="connsiteY32" fmla="*/ 21872 h 81709"/>
                <a:gd name="connsiteX33" fmla="*/ 132762 w 134255"/>
                <a:gd name="connsiteY33" fmla="*/ 25953 h 81709"/>
                <a:gd name="connsiteX34" fmla="*/ 129983 w 134255"/>
                <a:gd name="connsiteY34" fmla="*/ 31773 h 81709"/>
                <a:gd name="connsiteX35" fmla="*/ 126291 w 134255"/>
                <a:gd name="connsiteY35" fmla="*/ 37311 h 81709"/>
                <a:gd name="connsiteX36" fmla="*/ 111102 w 134255"/>
                <a:gd name="connsiteY36" fmla="*/ 42898 h 81709"/>
                <a:gd name="connsiteX37" fmla="*/ 115562 w 134255"/>
                <a:gd name="connsiteY37" fmla="*/ 45366 h 81709"/>
                <a:gd name="connsiteX38" fmla="*/ 117587 w 134255"/>
                <a:gd name="connsiteY38" fmla="*/ 51895 h 81709"/>
                <a:gd name="connsiteX39" fmla="*/ 108335 w 134255"/>
                <a:gd name="connsiteY39" fmla="*/ 57428 h 81709"/>
                <a:gd name="connsiteX40" fmla="*/ 98585 w 134255"/>
                <a:gd name="connsiteY40" fmla="*/ 60111 h 81709"/>
                <a:gd name="connsiteX41" fmla="*/ 97001 w 134255"/>
                <a:gd name="connsiteY41" fmla="*/ 57189 h 81709"/>
                <a:gd name="connsiteX42" fmla="*/ 87399 w 134255"/>
                <a:gd name="connsiteY42" fmla="*/ 61443 h 81709"/>
                <a:gd name="connsiteX43" fmla="*/ 80726 w 134255"/>
                <a:gd name="connsiteY43" fmla="*/ 61253 h 81709"/>
                <a:gd name="connsiteX44" fmla="*/ 70022 w 134255"/>
                <a:gd name="connsiteY44" fmla="*/ 64162 h 81709"/>
                <a:gd name="connsiteX45" fmla="*/ 62138 w 134255"/>
                <a:gd name="connsiteY45" fmla="*/ 61565 h 81709"/>
                <a:gd name="connsiteX46" fmla="*/ 52584 w 134255"/>
                <a:gd name="connsiteY46" fmla="*/ 66213 h 81709"/>
                <a:gd name="connsiteX47" fmla="*/ 54540 w 134255"/>
                <a:gd name="connsiteY47" fmla="*/ 69285 h 81709"/>
                <a:gd name="connsiteX48" fmla="*/ 48142 w 134255"/>
                <a:gd name="connsiteY48" fmla="*/ 70722 h 81709"/>
                <a:gd name="connsiteX49" fmla="*/ 50077 w 134255"/>
                <a:gd name="connsiteY49" fmla="*/ 75957 h 81709"/>
                <a:gd name="connsiteX50" fmla="*/ 45537 w 134255"/>
                <a:gd name="connsiteY50" fmla="*/ 76210 h 81709"/>
                <a:gd name="connsiteX51" fmla="*/ 41593 w 134255"/>
                <a:gd name="connsiteY51" fmla="*/ 81678 h 81709"/>
                <a:gd name="connsiteX52" fmla="*/ 35254 w 134255"/>
                <a:gd name="connsiteY52" fmla="*/ 78536 h 81709"/>
                <a:gd name="connsiteX53" fmla="*/ 26086 w 134255"/>
                <a:gd name="connsiteY53" fmla="*/ 77713 h 81709"/>
                <a:gd name="connsiteX54" fmla="*/ 20687 w 134255"/>
                <a:gd name="connsiteY54" fmla="*/ 73621 h 81709"/>
                <a:gd name="connsiteX55" fmla="*/ 12996 w 134255"/>
                <a:gd name="connsiteY55" fmla="*/ 73920 h 81709"/>
                <a:gd name="connsiteX56" fmla="*/ 10379 w 134255"/>
                <a:gd name="connsiteY56" fmla="*/ 69087 h 81709"/>
                <a:gd name="connsiteX57" fmla="*/ 12601 w 134255"/>
                <a:gd name="connsiteY57" fmla="*/ 63190 h 81709"/>
                <a:gd name="connsiteX58" fmla="*/ 9248 w 134255"/>
                <a:gd name="connsiteY58" fmla="*/ 59930 h 81709"/>
                <a:gd name="connsiteX59" fmla="*/ 8532 w 134255"/>
                <a:gd name="connsiteY59" fmla="*/ 52240 h 81709"/>
                <a:gd name="connsiteX60" fmla="*/ 683 w 134255"/>
                <a:gd name="connsiteY60" fmla="*/ 47696 h 81709"/>
                <a:gd name="connsiteX0" fmla="*/ 683 w 134255"/>
                <a:gd name="connsiteY0" fmla="*/ 51029 h 85042"/>
                <a:gd name="connsiteX1" fmla="*/ 4206 w 134255"/>
                <a:gd name="connsiteY1" fmla="*/ 47163 h 85042"/>
                <a:gd name="connsiteX2" fmla="*/ 13786 w 134255"/>
                <a:gd name="connsiteY2" fmla="*/ 47092 h 85042"/>
                <a:gd name="connsiteX3" fmla="*/ 17936 w 134255"/>
                <a:gd name="connsiteY3" fmla="*/ 41177 h 85042"/>
                <a:gd name="connsiteX4" fmla="*/ 24349 w 134255"/>
                <a:gd name="connsiteY4" fmla="*/ 40198 h 85042"/>
                <a:gd name="connsiteX5" fmla="*/ 26849 w 134255"/>
                <a:gd name="connsiteY5" fmla="*/ 33092 h 85042"/>
                <a:gd name="connsiteX6" fmla="*/ 27550 w 134255"/>
                <a:gd name="connsiteY6" fmla="*/ 29598 h 85042"/>
                <a:gd name="connsiteX7" fmla="*/ 32552 w 134255"/>
                <a:gd name="connsiteY7" fmla="*/ 25325 h 85042"/>
                <a:gd name="connsiteX8" fmla="*/ 34621 w 134255"/>
                <a:gd name="connsiteY8" fmla="*/ 22658 h 85042"/>
                <a:gd name="connsiteX9" fmla="*/ 34537 w 134255"/>
                <a:gd name="connsiteY9" fmla="*/ 19038 h 85042"/>
                <a:gd name="connsiteX10" fmla="*/ 32166 w 134255"/>
                <a:gd name="connsiteY10" fmla="*/ 15209 h 85042"/>
                <a:gd name="connsiteX11" fmla="*/ 37615 w 134255"/>
                <a:gd name="connsiteY11" fmla="*/ 7239 h 85042"/>
                <a:gd name="connsiteX12" fmla="*/ 42426 w 134255"/>
                <a:gd name="connsiteY12" fmla="*/ 10864 h 85042"/>
                <a:gd name="connsiteX13" fmla="*/ 46353 w 134255"/>
                <a:gd name="connsiteY13" fmla="*/ 11400 h 85042"/>
                <a:gd name="connsiteX14" fmla="*/ 49174 w 134255"/>
                <a:gd name="connsiteY14" fmla="*/ 8838 h 85042"/>
                <a:gd name="connsiteX15" fmla="*/ 52072 w 134255"/>
                <a:gd name="connsiteY15" fmla="*/ 10658 h 85042"/>
                <a:gd name="connsiteX16" fmla="*/ 54359 w 134255"/>
                <a:gd name="connsiteY16" fmla="*/ 6366 h 85042"/>
                <a:gd name="connsiteX17" fmla="*/ 60139 w 134255"/>
                <a:gd name="connsiteY17" fmla="*/ 7882 h 85042"/>
                <a:gd name="connsiteX18" fmla="*/ 61421 w 134255"/>
                <a:gd name="connsiteY18" fmla="*/ 9228 h 85042"/>
                <a:gd name="connsiteX19" fmla="*/ 56857 w 134255"/>
                <a:gd name="connsiteY19" fmla="*/ 11785 h 85042"/>
                <a:gd name="connsiteX20" fmla="*/ 57342 w 134255"/>
                <a:gd name="connsiteY20" fmla="*/ 13748 h 85042"/>
                <a:gd name="connsiteX21" fmla="*/ 64328 w 134255"/>
                <a:gd name="connsiteY21" fmla="*/ 14481 h 85042"/>
                <a:gd name="connsiteX22" fmla="*/ 68124 w 134255"/>
                <a:gd name="connsiteY22" fmla="*/ 17603 h 85042"/>
                <a:gd name="connsiteX23" fmla="*/ 92058 w 134255"/>
                <a:gd name="connsiteY23" fmla="*/ 707 h 85042"/>
                <a:gd name="connsiteX24" fmla="*/ 90603 w 134255"/>
                <a:gd name="connsiteY24" fmla="*/ 3640 h 85042"/>
                <a:gd name="connsiteX25" fmla="*/ 92161 w 134255"/>
                <a:gd name="connsiteY25" fmla="*/ 7919 h 85042"/>
                <a:gd name="connsiteX26" fmla="*/ 91482 w 134255"/>
                <a:gd name="connsiteY26" fmla="*/ 10940 h 85042"/>
                <a:gd name="connsiteX27" fmla="*/ 88277 w 134255"/>
                <a:gd name="connsiteY27" fmla="*/ 13154 h 85042"/>
                <a:gd name="connsiteX28" fmla="*/ 93414 w 134255"/>
                <a:gd name="connsiteY28" fmla="*/ 16490 h 85042"/>
                <a:gd name="connsiteX29" fmla="*/ 99607 w 134255"/>
                <a:gd name="connsiteY29" fmla="*/ 13596 h 85042"/>
                <a:gd name="connsiteX30" fmla="*/ 103650 w 134255"/>
                <a:gd name="connsiteY30" fmla="*/ 21750 h 85042"/>
                <a:gd name="connsiteX31" fmla="*/ 107696 w 134255"/>
                <a:gd name="connsiteY31" fmla="*/ 25475 h 85042"/>
                <a:gd name="connsiteX32" fmla="*/ 128990 w 134255"/>
                <a:gd name="connsiteY32" fmla="*/ 25205 h 85042"/>
                <a:gd name="connsiteX33" fmla="*/ 132762 w 134255"/>
                <a:gd name="connsiteY33" fmla="*/ 29286 h 85042"/>
                <a:gd name="connsiteX34" fmla="*/ 129983 w 134255"/>
                <a:gd name="connsiteY34" fmla="*/ 35106 h 85042"/>
                <a:gd name="connsiteX35" fmla="*/ 126291 w 134255"/>
                <a:gd name="connsiteY35" fmla="*/ 40644 h 85042"/>
                <a:gd name="connsiteX36" fmla="*/ 111102 w 134255"/>
                <a:gd name="connsiteY36" fmla="*/ 46231 h 85042"/>
                <a:gd name="connsiteX37" fmla="*/ 115562 w 134255"/>
                <a:gd name="connsiteY37" fmla="*/ 48699 h 85042"/>
                <a:gd name="connsiteX38" fmla="*/ 117587 w 134255"/>
                <a:gd name="connsiteY38" fmla="*/ 55228 h 85042"/>
                <a:gd name="connsiteX39" fmla="*/ 108335 w 134255"/>
                <a:gd name="connsiteY39" fmla="*/ 60761 h 85042"/>
                <a:gd name="connsiteX40" fmla="*/ 98585 w 134255"/>
                <a:gd name="connsiteY40" fmla="*/ 63444 h 85042"/>
                <a:gd name="connsiteX41" fmla="*/ 97001 w 134255"/>
                <a:gd name="connsiteY41" fmla="*/ 60522 h 85042"/>
                <a:gd name="connsiteX42" fmla="*/ 87399 w 134255"/>
                <a:gd name="connsiteY42" fmla="*/ 64776 h 85042"/>
                <a:gd name="connsiteX43" fmla="*/ 80726 w 134255"/>
                <a:gd name="connsiteY43" fmla="*/ 64586 h 85042"/>
                <a:gd name="connsiteX44" fmla="*/ 70022 w 134255"/>
                <a:gd name="connsiteY44" fmla="*/ 67495 h 85042"/>
                <a:gd name="connsiteX45" fmla="*/ 62138 w 134255"/>
                <a:gd name="connsiteY45" fmla="*/ 64898 h 85042"/>
                <a:gd name="connsiteX46" fmla="*/ 52584 w 134255"/>
                <a:gd name="connsiteY46" fmla="*/ 69546 h 85042"/>
                <a:gd name="connsiteX47" fmla="*/ 54540 w 134255"/>
                <a:gd name="connsiteY47" fmla="*/ 72618 h 85042"/>
                <a:gd name="connsiteX48" fmla="*/ 48142 w 134255"/>
                <a:gd name="connsiteY48" fmla="*/ 74055 h 85042"/>
                <a:gd name="connsiteX49" fmla="*/ 50077 w 134255"/>
                <a:gd name="connsiteY49" fmla="*/ 79290 h 85042"/>
                <a:gd name="connsiteX50" fmla="*/ 45537 w 134255"/>
                <a:gd name="connsiteY50" fmla="*/ 79543 h 85042"/>
                <a:gd name="connsiteX51" fmla="*/ 41593 w 134255"/>
                <a:gd name="connsiteY51" fmla="*/ 85011 h 85042"/>
                <a:gd name="connsiteX52" fmla="*/ 35254 w 134255"/>
                <a:gd name="connsiteY52" fmla="*/ 81869 h 85042"/>
                <a:gd name="connsiteX53" fmla="*/ 26086 w 134255"/>
                <a:gd name="connsiteY53" fmla="*/ 81046 h 85042"/>
                <a:gd name="connsiteX54" fmla="*/ 20687 w 134255"/>
                <a:gd name="connsiteY54" fmla="*/ 76954 h 85042"/>
                <a:gd name="connsiteX55" fmla="*/ 12996 w 134255"/>
                <a:gd name="connsiteY55" fmla="*/ 77253 h 85042"/>
                <a:gd name="connsiteX56" fmla="*/ 10379 w 134255"/>
                <a:gd name="connsiteY56" fmla="*/ 72420 h 85042"/>
                <a:gd name="connsiteX57" fmla="*/ 12601 w 134255"/>
                <a:gd name="connsiteY57" fmla="*/ 66523 h 85042"/>
                <a:gd name="connsiteX58" fmla="*/ 9248 w 134255"/>
                <a:gd name="connsiteY58" fmla="*/ 63263 h 85042"/>
                <a:gd name="connsiteX59" fmla="*/ 8532 w 134255"/>
                <a:gd name="connsiteY59" fmla="*/ 55573 h 85042"/>
                <a:gd name="connsiteX60" fmla="*/ 683 w 134255"/>
                <a:gd name="connsiteY60" fmla="*/ 51029 h 85042"/>
                <a:gd name="connsiteX0" fmla="*/ 683 w 134255"/>
                <a:gd name="connsiteY0" fmla="*/ 55641 h 89654"/>
                <a:gd name="connsiteX1" fmla="*/ 4206 w 134255"/>
                <a:gd name="connsiteY1" fmla="*/ 51775 h 89654"/>
                <a:gd name="connsiteX2" fmla="*/ 13786 w 134255"/>
                <a:gd name="connsiteY2" fmla="*/ 51704 h 89654"/>
                <a:gd name="connsiteX3" fmla="*/ 17936 w 134255"/>
                <a:gd name="connsiteY3" fmla="*/ 45789 h 89654"/>
                <a:gd name="connsiteX4" fmla="*/ 24349 w 134255"/>
                <a:gd name="connsiteY4" fmla="*/ 44810 h 89654"/>
                <a:gd name="connsiteX5" fmla="*/ 26849 w 134255"/>
                <a:gd name="connsiteY5" fmla="*/ 37704 h 89654"/>
                <a:gd name="connsiteX6" fmla="*/ 27550 w 134255"/>
                <a:gd name="connsiteY6" fmla="*/ 34210 h 89654"/>
                <a:gd name="connsiteX7" fmla="*/ 32552 w 134255"/>
                <a:gd name="connsiteY7" fmla="*/ 29937 h 89654"/>
                <a:gd name="connsiteX8" fmla="*/ 34621 w 134255"/>
                <a:gd name="connsiteY8" fmla="*/ 27270 h 89654"/>
                <a:gd name="connsiteX9" fmla="*/ 34537 w 134255"/>
                <a:gd name="connsiteY9" fmla="*/ 23650 h 89654"/>
                <a:gd name="connsiteX10" fmla="*/ 32166 w 134255"/>
                <a:gd name="connsiteY10" fmla="*/ 19821 h 89654"/>
                <a:gd name="connsiteX11" fmla="*/ 37615 w 134255"/>
                <a:gd name="connsiteY11" fmla="*/ 11851 h 89654"/>
                <a:gd name="connsiteX12" fmla="*/ 42426 w 134255"/>
                <a:gd name="connsiteY12" fmla="*/ 15476 h 89654"/>
                <a:gd name="connsiteX13" fmla="*/ 46353 w 134255"/>
                <a:gd name="connsiteY13" fmla="*/ 16012 h 89654"/>
                <a:gd name="connsiteX14" fmla="*/ 49174 w 134255"/>
                <a:gd name="connsiteY14" fmla="*/ 13450 h 89654"/>
                <a:gd name="connsiteX15" fmla="*/ 52072 w 134255"/>
                <a:gd name="connsiteY15" fmla="*/ 15270 h 89654"/>
                <a:gd name="connsiteX16" fmla="*/ 54359 w 134255"/>
                <a:gd name="connsiteY16" fmla="*/ 10978 h 89654"/>
                <a:gd name="connsiteX17" fmla="*/ 60139 w 134255"/>
                <a:gd name="connsiteY17" fmla="*/ 12494 h 89654"/>
                <a:gd name="connsiteX18" fmla="*/ 61421 w 134255"/>
                <a:gd name="connsiteY18" fmla="*/ 13840 h 89654"/>
                <a:gd name="connsiteX19" fmla="*/ 56857 w 134255"/>
                <a:gd name="connsiteY19" fmla="*/ 16397 h 89654"/>
                <a:gd name="connsiteX20" fmla="*/ 57342 w 134255"/>
                <a:gd name="connsiteY20" fmla="*/ 18360 h 89654"/>
                <a:gd name="connsiteX21" fmla="*/ 64328 w 134255"/>
                <a:gd name="connsiteY21" fmla="*/ 19093 h 89654"/>
                <a:gd name="connsiteX22" fmla="*/ 89302 w 134255"/>
                <a:gd name="connsiteY22" fmla="*/ 532 h 89654"/>
                <a:gd name="connsiteX23" fmla="*/ 92058 w 134255"/>
                <a:gd name="connsiteY23" fmla="*/ 5319 h 89654"/>
                <a:gd name="connsiteX24" fmla="*/ 90603 w 134255"/>
                <a:gd name="connsiteY24" fmla="*/ 8252 h 89654"/>
                <a:gd name="connsiteX25" fmla="*/ 92161 w 134255"/>
                <a:gd name="connsiteY25" fmla="*/ 12531 h 89654"/>
                <a:gd name="connsiteX26" fmla="*/ 91482 w 134255"/>
                <a:gd name="connsiteY26" fmla="*/ 15552 h 89654"/>
                <a:gd name="connsiteX27" fmla="*/ 88277 w 134255"/>
                <a:gd name="connsiteY27" fmla="*/ 17766 h 89654"/>
                <a:gd name="connsiteX28" fmla="*/ 93414 w 134255"/>
                <a:gd name="connsiteY28" fmla="*/ 21102 h 89654"/>
                <a:gd name="connsiteX29" fmla="*/ 99607 w 134255"/>
                <a:gd name="connsiteY29" fmla="*/ 18208 h 89654"/>
                <a:gd name="connsiteX30" fmla="*/ 103650 w 134255"/>
                <a:gd name="connsiteY30" fmla="*/ 26362 h 89654"/>
                <a:gd name="connsiteX31" fmla="*/ 107696 w 134255"/>
                <a:gd name="connsiteY31" fmla="*/ 30087 h 89654"/>
                <a:gd name="connsiteX32" fmla="*/ 128990 w 134255"/>
                <a:gd name="connsiteY32" fmla="*/ 29817 h 89654"/>
                <a:gd name="connsiteX33" fmla="*/ 132762 w 134255"/>
                <a:gd name="connsiteY33" fmla="*/ 33898 h 89654"/>
                <a:gd name="connsiteX34" fmla="*/ 129983 w 134255"/>
                <a:gd name="connsiteY34" fmla="*/ 39718 h 89654"/>
                <a:gd name="connsiteX35" fmla="*/ 126291 w 134255"/>
                <a:gd name="connsiteY35" fmla="*/ 45256 h 89654"/>
                <a:gd name="connsiteX36" fmla="*/ 111102 w 134255"/>
                <a:gd name="connsiteY36" fmla="*/ 50843 h 89654"/>
                <a:gd name="connsiteX37" fmla="*/ 115562 w 134255"/>
                <a:gd name="connsiteY37" fmla="*/ 53311 h 89654"/>
                <a:gd name="connsiteX38" fmla="*/ 117587 w 134255"/>
                <a:gd name="connsiteY38" fmla="*/ 59840 h 89654"/>
                <a:gd name="connsiteX39" fmla="*/ 108335 w 134255"/>
                <a:gd name="connsiteY39" fmla="*/ 65373 h 89654"/>
                <a:gd name="connsiteX40" fmla="*/ 98585 w 134255"/>
                <a:gd name="connsiteY40" fmla="*/ 68056 h 89654"/>
                <a:gd name="connsiteX41" fmla="*/ 97001 w 134255"/>
                <a:gd name="connsiteY41" fmla="*/ 65134 h 89654"/>
                <a:gd name="connsiteX42" fmla="*/ 87399 w 134255"/>
                <a:gd name="connsiteY42" fmla="*/ 69388 h 89654"/>
                <a:gd name="connsiteX43" fmla="*/ 80726 w 134255"/>
                <a:gd name="connsiteY43" fmla="*/ 69198 h 89654"/>
                <a:gd name="connsiteX44" fmla="*/ 70022 w 134255"/>
                <a:gd name="connsiteY44" fmla="*/ 72107 h 89654"/>
                <a:gd name="connsiteX45" fmla="*/ 62138 w 134255"/>
                <a:gd name="connsiteY45" fmla="*/ 69510 h 89654"/>
                <a:gd name="connsiteX46" fmla="*/ 52584 w 134255"/>
                <a:gd name="connsiteY46" fmla="*/ 74158 h 89654"/>
                <a:gd name="connsiteX47" fmla="*/ 54540 w 134255"/>
                <a:gd name="connsiteY47" fmla="*/ 77230 h 89654"/>
                <a:gd name="connsiteX48" fmla="*/ 48142 w 134255"/>
                <a:gd name="connsiteY48" fmla="*/ 78667 h 89654"/>
                <a:gd name="connsiteX49" fmla="*/ 50077 w 134255"/>
                <a:gd name="connsiteY49" fmla="*/ 83902 h 89654"/>
                <a:gd name="connsiteX50" fmla="*/ 45537 w 134255"/>
                <a:gd name="connsiteY50" fmla="*/ 84155 h 89654"/>
                <a:gd name="connsiteX51" fmla="*/ 41593 w 134255"/>
                <a:gd name="connsiteY51" fmla="*/ 89623 h 89654"/>
                <a:gd name="connsiteX52" fmla="*/ 35254 w 134255"/>
                <a:gd name="connsiteY52" fmla="*/ 86481 h 89654"/>
                <a:gd name="connsiteX53" fmla="*/ 26086 w 134255"/>
                <a:gd name="connsiteY53" fmla="*/ 85658 h 89654"/>
                <a:gd name="connsiteX54" fmla="*/ 20687 w 134255"/>
                <a:gd name="connsiteY54" fmla="*/ 81566 h 89654"/>
                <a:gd name="connsiteX55" fmla="*/ 12996 w 134255"/>
                <a:gd name="connsiteY55" fmla="*/ 81865 h 89654"/>
                <a:gd name="connsiteX56" fmla="*/ 10379 w 134255"/>
                <a:gd name="connsiteY56" fmla="*/ 77032 h 89654"/>
                <a:gd name="connsiteX57" fmla="*/ 12601 w 134255"/>
                <a:gd name="connsiteY57" fmla="*/ 71135 h 89654"/>
                <a:gd name="connsiteX58" fmla="*/ 9248 w 134255"/>
                <a:gd name="connsiteY58" fmla="*/ 67875 h 89654"/>
                <a:gd name="connsiteX59" fmla="*/ 8532 w 134255"/>
                <a:gd name="connsiteY59" fmla="*/ 60185 h 89654"/>
                <a:gd name="connsiteX60" fmla="*/ 683 w 134255"/>
                <a:gd name="connsiteY60" fmla="*/ 55641 h 89654"/>
                <a:gd name="connsiteX0" fmla="*/ 683 w 134255"/>
                <a:gd name="connsiteY0" fmla="*/ 55450 h 89463"/>
                <a:gd name="connsiteX1" fmla="*/ 4206 w 134255"/>
                <a:gd name="connsiteY1" fmla="*/ 51584 h 89463"/>
                <a:gd name="connsiteX2" fmla="*/ 13786 w 134255"/>
                <a:gd name="connsiteY2" fmla="*/ 51513 h 89463"/>
                <a:gd name="connsiteX3" fmla="*/ 17936 w 134255"/>
                <a:gd name="connsiteY3" fmla="*/ 45598 h 89463"/>
                <a:gd name="connsiteX4" fmla="*/ 24349 w 134255"/>
                <a:gd name="connsiteY4" fmla="*/ 44619 h 89463"/>
                <a:gd name="connsiteX5" fmla="*/ 26849 w 134255"/>
                <a:gd name="connsiteY5" fmla="*/ 37513 h 89463"/>
                <a:gd name="connsiteX6" fmla="*/ 27550 w 134255"/>
                <a:gd name="connsiteY6" fmla="*/ 34019 h 89463"/>
                <a:gd name="connsiteX7" fmla="*/ 32552 w 134255"/>
                <a:gd name="connsiteY7" fmla="*/ 29746 h 89463"/>
                <a:gd name="connsiteX8" fmla="*/ 34621 w 134255"/>
                <a:gd name="connsiteY8" fmla="*/ 27079 h 89463"/>
                <a:gd name="connsiteX9" fmla="*/ 34537 w 134255"/>
                <a:gd name="connsiteY9" fmla="*/ 23459 h 89463"/>
                <a:gd name="connsiteX10" fmla="*/ 32166 w 134255"/>
                <a:gd name="connsiteY10" fmla="*/ 19630 h 89463"/>
                <a:gd name="connsiteX11" fmla="*/ 37615 w 134255"/>
                <a:gd name="connsiteY11" fmla="*/ 11660 h 89463"/>
                <a:gd name="connsiteX12" fmla="*/ 42426 w 134255"/>
                <a:gd name="connsiteY12" fmla="*/ 15285 h 89463"/>
                <a:gd name="connsiteX13" fmla="*/ 46353 w 134255"/>
                <a:gd name="connsiteY13" fmla="*/ 15821 h 89463"/>
                <a:gd name="connsiteX14" fmla="*/ 49174 w 134255"/>
                <a:gd name="connsiteY14" fmla="*/ 13259 h 89463"/>
                <a:gd name="connsiteX15" fmla="*/ 52072 w 134255"/>
                <a:gd name="connsiteY15" fmla="*/ 15079 h 89463"/>
                <a:gd name="connsiteX16" fmla="*/ 54359 w 134255"/>
                <a:gd name="connsiteY16" fmla="*/ 10787 h 89463"/>
                <a:gd name="connsiteX17" fmla="*/ 60139 w 134255"/>
                <a:gd name="connsiteY17" fmla="*/ 12303 h 89463"/>
                <a:gd name="connsiteX18" fmla="*/ 61421 w 134255"/>
                <a:gd name="connsiteY18" fmla="*/ 13649 h 89463"/>
                <a:gd name="connsiteX19" fmla="*/ 56857 w 134255"/>
                <a:gd name="connsiteY19" fmla="*/ 16206 h 89463"/>
                <a:gd name="connsiteX20" fmla="*/ 57342 w 134255"/>
                <a:gd name="connsiteY20" fmla="*/ 18169 h 89463"/>
                <a:gd name="connsiteX21" fmla="*/ 64328 w 134255"/>
                <a:gd name="connsiteY21" fmla="*/ 18902 h 89463"/>
                <a:gd name="connsiteX22" fmla="*/ 89302 w 134255"/>
                <a:gd name="connsiteY22" fmla="*/ 341 h 89463"/>
                <a:gd name="connsiteX23" fmla="*/ 96989 w 134255"/>
                <a:gd name="connsiteY23" fmla="*/ 6744 h 89463"/>
                <a:gd name="connsiteX24" fmla="*/ 92058 w 134255"/>
                <a:gd name="connsiteY24" fmla="*/ 5128 h 89463"/>
                <a:gd name="connsiteX25" fmla="*/ 90603 w 134255"/>
                <a:gd name="connsiteY25" fmla="*/ 8061 h 89463"/>
                <a:gd name="connsiteX26" fmla="*/ 92161 w 134255"/>
                <a:gd name="connsiteY26" fmla="*/ 12340 h 89463"/>
                <a:gd name="connsiteX27" fmla="*/ 91482 w 134255"/>
                <a:gd name="connsiteY27" fmla="*/ 15361 h 89463"/>
                <a:gd name="connsiteX28" fmla="*/ 88277 w 134255"/>
                <a:gd name="connsiteY28" fmla="*/ 17575 h 89463"/>
                <a:gd name="connsiteX29" fmla="*/ 93414 w 134255"/>
                <a:gd name="connsiteY29" fmla="*/ 20911 h 89463"/>
                <a:gd name="connsiteX30" fmla="*/ 99607 w 134255"/>
                <a:gd name="connsiteY30" fmla="*/ 18017 h 89463"/>
                <a:gd name="connsiteX31" fmla="*/ 103650 w 134255"/>
                <a:gd name="connsiteY31" fmla="*/ 26171 h 89463"/>
                <a:gd name="connsiteX32" fmla="*/ 107696 w 134255"/>
                <a:gd name="connsiteY32" fmla="*/ 29896 h 89463"/>
                <a:gd name="connsiteX33" fmla="*/ 128990 w 134255"/>
                <a:gd name="connsiteY33" fmla="*/ 29626 h 89463"/>
                <a:gd name="connsiteX34" fmla="*/ 132762 w 134255"/>
                <a:gd name="connsiteY34" fmla="*/ 33707 h 89463"/>
                <a:gd name="connsiteX35" fmla="*/ 129983 w 134255"/>
                <a:gd name="connsiteY35" fmla="*/ 39527 h 89463"/>
                <a:gd name="connsiteX36" fmla="*/ 126291 w 134255"/>
                <a:gd name="connsiteY36" fmla="*/ 45065 h 89463"/>
                <a:gd name="connsiteX37" fmla="*/ 111102 w 134255"/>
                <a:gd name="connsiteY37" fmla="*/ 50652 h 89463"/>
                <a:gd name="connsiteX38" fmla="*/ 115562 w 134255"/>
                <a:gd name="connsiteY38" fmla="*/ 53120 h 89463"/>
                <a:gd name="connsiteX39" fmla="*/ 117587 w 134255"/>
                <a:gd name="connsiteY39" fmla="*/ 59649 h 89463"/>
                <a:gd name="connsiteX40" fmla="*/ 108335 w 134255"/>
                <a:gd name="connsiteY40" fmla="*/ 65182 h 89463"/>
                <a:gd name="connsiteX41" fmla="*/ 98585 w 134255"/>
                <a:gd name="connsiteY41" fmla="*/ 67865 h 89463"/>
                <a:gd name="connsiteX42" fmla="*/ 97001 w 134255"/>
                <a:gd name="connsiteY42" fmla="*/ 64943 h 89463"/>
                <a:gd name="connsiteX43" fmla="*/ 87399 w 134255"/>
                <a:gd name="connsiteY43" fmla="*/ 69197 h 89463"/>
                <a:gd name="connsiteX44" fmla="*/ 80726 w 134255"/>
                <a:gd name="connsiteY44" fmla="*/ 69007 h 89463"/>
                <a:gd name="connsiteX45" fmla="*/ 70022 w 134255"/>
                <a:gd name="connsiteY45" fmla="*/ 71916 h 89463"/>
                <a:gd name="connsiteX46" fmla="*/ 62138 w 134255"/>
                <a:gd name="connsiteY46" fmla="*/ 69319 h 89463"/>
                <a:gd name="connsiteX47" fmla="*/ 52584 w 134255"/>
                <a:gd name="connsiteY47" fmla="*/ 73967 h 89463"/>
                <a:gd name="connsiteX48" fmla="*/ 54540 w 134255"/>
                <a:gd name="connsiteY48" fmla="*/ 77039 h 89463"/>
                <a:gd name="connsiteX49" fmla="*/ 48142 w 134255"/>
                <a:gd name="connsiteY49" fmla="*/ 78476 h 89463"/>
                <a:gd name="connsiteX50" fmla="*/ 50077 w 134255"/>
                <a:gd name="connsiteY50" fmla="*/ 83711 h 89463"/>
                <a:gd name="connsiteX51" fmla="*/ 45537 w 134255"/>
                <a:gd name="connsiteY51" fmla="*/ 83964 h 89463"/>
                <a:gd name="connsiteX52" fmla="*/ 41593 w 134255"/>
                <a:gd name="connsiteY52" fmla="*/ 89432 h 89463"/>
                <a:gd name="connsiteX53" fmla="*/ 35254 w 134255"/>
                <a:gd name="connsiteY53" fmla="*/ 86290 h 89463"/>
                <a:gd name="connsiteX54" fmla="*/ 26086 w 134255"/>
                <a:gd name="connsiteY54" fmla="*/ 85467 h 89463"/>
                <a:gd name="connsiteX55" fmla="*/ 20687 w 134255"/>
                <a:gd name="connsiteY55" fmla="*/ 81375 h 89463"/>
                <a:gd name="connsiteX56" fmla="*/ 12996 w 134255"/>
                <a:gd name="connsiteY56" fmla="*/ 81674 h 89463"/>
                <a:gd name="connsiteX57" fmla="*/ 10379 w 134255"/>
                <a:gd name="connsiteY57" fmla="*/ 76841 h 89463"/>
                <a:gd name="connsiteX58" fmla="*/ 12601 w 134255"/>
                <a:gd name="connsiteY58" fmla="*/ 70944 h 89463"/>
                <a:gd name="connsiteX59" fmla="*/ 9248 w 134255"/>
                <a:gd name="connsiteY59" fmla="*/ 67684 h 89463"/>
                <a:gd name="connsiteX60" fmla="*/ 8532 w 134255"/>
                <a:gd name="connsiteY60" fmla="*/ 59994 h 89463"/>
                <a:gd name="connsiteX61" fmla="*/ 683 w 134255"/>
                <a:gd name="connsiteY61" fmla="*/ 55450 h 89463"/>
                <a:gd name="connsiteX0" fmla="*/ 683 w 134255"/>
                <a:gd name="connsiteY0" fmla="*/ 55552 h 89565"/>
                <a:gd name="connsiteX1" fmla="*/ 4206 w 134255"/>
                <a:gd name="connsiteY1" fmla="*/ 51686 h 89565"/>
                <a:gd name="connsiteX2" fmla="*/ 13786 w 134255"/>
                <a:gd name="connsiteY2" fmla="*/ 51615 h 89565"/>
                <a:gd name="connsiteX3" fmla="*/ 17936 w 134255"/>
                <a:gd name="connsiteY3" fmla="*/ 45700 h 89565"/>
                <a:gd name="connsiteX4" fmla="*/ 24349 w 134255"/>
                <a:gd name="connsiteY4" fmla="*/ 44721 h 89565"/>
                <a:gd name="connsiteX5" fmla="*/ 26849 w 134255"/>
                <a:gd name="connsiteY5" fmla="*/ 37615 h 89565"/>
                <a:gd name="connsiteX6" fmla="*/ 27550 w 134255"/>
                <a:gd name="connsiteY6" fmla="*/ 34121 h 89565"/>
                <a:gd name="connsiteX7" fmla="*/ 32552 w 134255"/>
                <a:gd name="connsiteY7" fmla="*/ 29848 h 89565"/>
                <a:gd name="connsiteX8" fmla="*/ 34621 w 134255"/>
                <a:gd name="connsiteY8" fmla="*/ 27181 h 89565"/>
                <a:gd name="connsiteX9" fmla="*/ 34537 w 134255"/>
                <a:gd name="connsiteY9" fmla="*/ 23561 h 89565"/>
                <a:gd name="connsiteX10" fmla="*/ 32166 w 134255"/>
                <a:gd name="connsiteY10" fmla="*/ 19732 h 89565"/>
                <a:gd name="connsiteX11" fmla="*/ 37615 w 134255"/>
                <a:gd name="connsiteY11" fmla="*/ 11762 h 89565"/>
                <a:gd name="connsiteX12" fmla="*/ 42426 w 134255"/>
                <a:gd name="connsiteY12" fmla="*/ 15387 h 89565"/>
                <a:gd name="connsiteX13" fmla="*/ 46353 w 134255"/>
                <a:gd name="connsiteY13" fmla="*/ 15923 h 89565"/>
                <a:gd name="connsiteX14" fmla="*/ 49174 w 134255"/>
                <a:gd name="connsiteY14" fmla="*/ 13361 h 89565"/>
                <a:gd name="connsiteX15" fmla="*/ 52072 w 134255"/>
                <a:gd name="connsiteY15" fmla="*/ 15181 h 89565"/>
                <a:gd name="connsiteX16" fmla="*/ 54359 w 134255"/>
                <a:gd name="connsiteY16" fmla="*/ 10889 h 89565"/>
                <a:gd name="connsiteX17" fmla="*/ 60139 w 134255"/>
                <a:gd name="connsiteY17" fmla="*/ 12405 h 89565"/>
                <a:gd name="connsiteX18" fmla="*/ 61421 w 134255"/>
                <a:gd name="connsiteY18" fmla="*/ 13751 h 89565"/>
                <a:gd name="connsiteX19" fmla="*/ 56857 w 134255"/>
                <a:gd name="connsiteY19" fmla="*/ 16308 h 89565"/>
                <a:gd name="connsiteX20" fmla="*/ 57342 w 134255"/>
                <a:gd name="connsiteY20" fmla="*/ 18271 h 89565"/>
                <a:gd name="connsiteX21" fmla="*/ 64328 w 134255"/>
                <a:gd name="connsiteY21" fmla="*/ 19004 h 89565"/>
                <a:gd name="connsiteX22" fmla="*/ 89302 w 134255"/>
                <a:gd name="connsiteY22" fmla="*/ 443 h 89565"/>
                <a:gd name="connsiteX23" fmla="*/ 98189 w 134255"/>
                <a:gd name="connsiteY23" fmla="*/ 5877 h 89565"/>
                <a:gd name="connsiteX24" fmla="*/ 96989 w 134255"/>
                <a:gd name="connsiteY24" fmla="*/ 6846 h 89565"/>
                <a:gd name="connsiteX25" fmla="*/ 92058 w 134255"/>
                <a:gd name="connsiteY25" fmla="*/ 5230 h 89565"/>
                <a:gd name="connsiteX26" fmla="*/ 90603 w 134255"/>
                <a:gd name="connsiteY26" fmla="*/ 8163 h 89565"/>
                <a:gd name="connsiteX27" fmla="*/ 92161 w 134255"/>
                <a:gd name="connsiteY27" fmla="*/ 12442 h 89565"/>
                <a:gd name="connsiteX28" fmla="*/ 91482 w 134255"/>
                <a:gd name="connsiteY28" fmla="*/ 15463 h 89565"/>
                <a:gd name="connsiteX29" fmla="*/ 88277 w 134255"/>
                <a:gd name="connsiteY29" fmla="*/ 17677 h 89565"/>
                <a:gd name="connsiteX30" fmla="*/ 93414 w 134255"/>
                <a:gd name="connsiteY30" fmla="*/ 21013 h 89565"/>
                <a:gd name="connsiteX31" fmla="*/ 99607 w 134255"/>
                <a:gd name="connsiteY31" fmla="*/ 18119 h 89565"/>
                <a:gd name="connsiteX32" fmla="*/ 103650 w 134255"/>
                <a:gd name="connsiteY32" fmla="*/ 26273 h 89565"/>
                <a:gd name="connsiteX33" fmla="*/ 107696 w 134255"/>
                <a:gd name="connsiteY33" fmla="*/ 29998 h 89565"/>
                <a:gd name="connsiteX34" fmla="*/ 128990 w 134255"/>
                <a:gd name="connsiteY34" fmla="*/ 29728 h 89565"/>
                <a:gd name="connsiteX35" fmla="*/ 132762 w 134255"/>
                <a:gd name="connsiteY35" fmla="*/ 33809 h 89565"/>
                <a:gd name="connsiteX36" fmla="*/ 129983 w 134255"/>
                <a:gd name="connsiteY36" fmla="*/ 39629 h 89565"/>
                <a:gd name="connsiteX37" fmla="*/ 126291 w 134255"/>
                <a:gd name="connsiteY37" fmla="*/ 45167 h 89565"/>
                <a:gd name="connsiteX38" fmla="*/ 111102 w 134255"/>
                <a:gd name="connsiteY38" fmla="*/ 50754 h 89565"/>
                <a:gd name="connsiteX39" fmla="*/ 115562 w 134255"/>
                <a:gd name="connsiteY39" fmla="*/ 53222 h 89565"/>
                <a:gd name="connsiteX40" fmla="*/ 117587 w 134255"/>
                <a:gd name="connsiteY40" fmla="*/ 59751 h 89565"/>
                <a:gd name="connsiteX41" fmla="*/ 108335 w 134255"/>
                <a:gd name="connsiteY41" fmla="*/ 65284 h 89565"/>
                <a:gd name="connsiteX42" fmla="*/ 98585 w 134255"/>
                <a:gd name="connsiteY42" fmla="*/ 67967 h 89565"/>
                <a:gd name="connsiteX43" fmla="*/ 97001 w 134255"/>
                <a:gd name="connsiteY43" fmla="*/ 65045 h 89565"/>
                <a:gd name="connsiteX44" fmla="*/ 87399 w 134255"/>
                <a:gd name="connsiteY44" fmla="*/ 69299 h 89565"/>
                <a:gd name="connsiteX45" fmla="*/ 80726 w 134255"/>
                <a:gd name="connsiteY45" fmla="*/ 69109 h 89565"/>
                <a:gd name="connsiteX46" fmla="*/ 70022 w 134255"/>
                <a:gd name="connsiteY46" fmla="*/ 72018 h 89565"/>
                <a:gd name="connsiteX47" fmla="*/ 62138 w 134255"/>
                <a:gd name="connsiteY47" fmla="*/ 69421 h 89565"/>
                <a:gd name="connsiteX48" fmla="*/ 52584 w 134255"/>
                <a:gd name="connsiteY48" fmla="*/ 74069 h 89565"/>
                <a:gd name="connsiteX49" fmla="*/ 54540 w 134255"/>
                <a:gd name="connsiteY49" fmla="*/ 77141 h 89565"/>
                <a:gd name="connsiteX50" fmla="*/ 48142 w 134255"/>
                <a:gd name="connsiteY50" fmla="*/ 78578 h 89565"/>
                <a:gd name="connsiteX51" fmla="*/ 50077 w 134255"/>
                <a:gd name="connsiteY51" fmla="*/ 83813 h 89565"/>
                <a:gd name="connsiteX52" fmla="*/ 45537 w 134255"/>
                <a:gd name="connsiteY52" fmla="*/ 84066 h 89565"/>
                <a:gd name="connsiteX53" fmla="*/ 41593 w 134255"/>
                <a:gd name="connsiteY53" fmla="*/ 89534 h 89565"/>
                <a:gd name="connsiteX54" fmla="*/ 35254 w 134255"/>
                <a:gd name="connsiteY54" fmla="*/ 86392 h 89565"/>
                <a:gd name="connsiteX55" fmla="*/ 26086 w 134255"/>
                <a:gd name="connsiteY55" fmla="*/ 85569 h 89565"/>
                <a:gd name="connsiteX56" fmla="*/ 20687 w 134255"/>
                <a:gd name="connsiteY56" fmla="*/ 81477 h 89565"/>
                <a:gd name="connsiteX57" fmla="*/ 12996 w 134255"/>
                <a:gd name="connsiteY57" fmla="*/ 81776 h 89565"/>
                <a:gd name="connsiteX58" fmla="*/ 10379 w 134255"/>
                <a:gd name="connsiteY58" fmla="*/ 76943 h 89565"/>
                <a:gd name="connsiteX59" fmla="*/ 12601 w 134255"/>
                <a:gd name="connsiteY59" fmla="*/ 71046 h 89565"/>
                <a:gd name="connsiteX60" fmla="*/ 9248 w 134255"/>
                <a:gd name="connsiteY60" fmla="*/ 67786 h 89565"/>
                <a:gd name="connsiteX61" fmla="*/ 8532 w 134255"/>
                <a:gd name="connsiteY61" fmla="*/ 60096 h 89565"/>
                <a:gd name="connsiteX62" fmla="*/ 683 w 134255"/>
                <a:gd name="connsiteY62" fmla="*/ 55552 h 89565"/>
                <a:gd name="connsiteX0" fmla="*/ 683 w 134255"/>
                <a:gd name="connsiteY0" fmla="*/ 60543 h 94556"/>
                <a:gd name="connsiteX1" fmla="*/ 4206 w 134255"/>
                <a:gd name="connsiteY1" fmla="*/ 56677 h 94556"/>
                <a:gd name="connsiteX2" fmla="*/ 13786 w 134255"/>
                <a:gd name="connsiteY2" fmla="*/ 56606 h 94556"/>
                <a:gd name="connsiteX3" fmla="*/ 17936 w 134255"/>
                <a:gd name="connsiteY3" fmla="*/ 50691 h 94556"/>
                <a:gd name="connsiteX4" fmla="*/ 24349 w 134255"/>
                <a:gd name="connsiteY4" fmla="*/ 49712 h 94556"/>
                <a:gd name="connsiteX5" fmla="*/ 26849 w 134255"/>
                <a:gd name="connsiteY5" fmla="*/ 42606 h 94556"/>
                <a:gd name="connsiteX6" fmla="*/ 27550 w 134255"/>
                <a:gd name="connsiteY6" fmla="*/ 39112 h 94556"/>
                <a:gd name="connsiteX7" fmla="*/ 32552 w 134255"/>
                <a:gd name="connsiteY7" fmla="*/ 34839 h 94556"/>
                <a:gd name="connsiteX8" fmla="*/ 34621 w 134255"/>
                <a:gd name="connsiteY8" fmla="*/ 32172 h 94556"/>
                <a:gd name="connsiteX9" fmla="*/ 34537 w 134255"/>
                <a:gd name="connsiteY9" fmla="*/ 28552 h 94556"/>
                <a:gd name="connsiteX10" fmla="*/ 32166 w 134255"/>
                <a:gd name="connsiteY10" fmla="*/ 24723 h 94556"/>
                <a:gd name="connsiteX11" fmla="*/ 37615 w 134255"/>
                <a:gd name="connsiteY11" fmla="*/ 16753 h 94556"/>
                <a:gd name="connsiteX12" fmla="*/ 42426 w 134255"/>
                <a:gd name="connsiteY12" fmla="*/ 20378 h 94556"/>
                <a:gd name="connsiteX13" fmla="*/ 46353 w 134255"/>
                <a:gd name="connsiteY13" fmla="*/ 20914 h 94556"/>
                <a:gd name="connsiteX14" fmla="*/ 49174 w 134255"/>
                <a:gd name="connsiteY14" fmla="*/ 18352 h 94556"/>
                <a:gd name="connsiteX15" fmla="*/ 52072 w 134255"/>
                <a:gd name="connsiteY15" fmla="*/ 20172 h 94556"/>
                <a:gd name="connsiteX16" fmla="*/ 54359 w 134255"/>
                <a:gd name="connsiteY16" fmla="*/ 15880 h 94556"/>
                <a:gd name="connsiteX17" fmla="*/ 60139 w 134255"/>
                <a:gd name="connsiteY17" fmla="*/ 17396 h 94556"/>
                <a:gd name="connsiteX18" fmla="*/ 61421 w 134255"/>
                <a:gd name="connsiteY18" fmla="*/ 18742 h 94556"/>
                <a:gd name="connsiteX19" fmla="*/ 56857 w 134255"/>
                <a:gd name="connsiteY19" fmla="*/ 21299 h 94556"/>
                <a:gd name="connsiteX20" fmla="*/ 57342 w 134255"/>
                <a:gd name="connsiteY20" fmla="*/ 23262 h 94556"/>
                <a:gd name="connsiteX21" fmla="*/ 64328 w 134255"/>
                <a:gd name="connsiteY21" fmla="*/ 23995 h 94556"/>
                <a:gd name="connsiteX22" fmla="*/ 81777 w 134255"/>
                <a:gd name="connsiteY22" fmla="*/ 271 h 94556"/>
                <a:gd name="connsiteX23" fmla="*/ 98189 w 134255"/>
                <a:gd name="connsiteY23" fmla="*/ 10868 h 94556"/>
                <a:gd name="connsiteX24" fmla="*/ 96989 w 134255"/>
                <a:gd name="connsiteY24" fmla="*/ 11837 h 94556"/>
                <a:gd name="connsiteX25" fmla="*/ 92058 w 134255"/>
                <a:gd name="connsiteY25" fmla="*/ 10221 h 94556"/>
                <a:gd name="connsiteX26" fmla="*/ 90603 w 134255"/>
                <a:gd name="connsiteY26" fmla="*/ 13154 h 94556"/>
                <a:gd name="connsiteX27" fmla="*/ 92161 w 134255"/>
                <a:gd name="connsiteY27" fmla="*/ 17433 h 94556"/>
                <a:gd name="connsiteX28" fmla="*/ 91482 w 134255"/>
                <a:gd name="connsiteY28" fmla="*/ 20454 h 94556"/>
                <a:gd name="connsiteX29" fmla="*/ 88277 w 134255"/>
                <a:gd name="connsiteY29" fmla="*/ 22668 h 94556"/>
                <a:gd name="connsiteX30" fmla="*/ 93414 w 134255"/>
                <a:gd name="connsiteY30" fmla="*/ 26004 h 94556"/>
                <a:gd name="connsiteX31" fmla="*/ 99607 w 134255"/>
                <a:gd name="connsiteY31" fmla="*/ 23110 h 94556"/>
                <a:gd name="connsiteX32" fmla="*/ 103650 w 134255"/>
                <a:gd name="connsiteY32" fmla="*/ 31264 h 94556"/>
                <a:gd name="connsiteX33" fmla="*/ 107696 w 134255"/>
                <a:gd name="connsiteY33" fmla="*/ 34989 h 94556"/>
                <a:gd name="connsiteX34" fmla="*/ 128990 w 134255"/>
                <a:gd name="connsiteY34" fmla="*/ 34719 h 94556"/>
                <a:gd name="connsiteX35" fmla="*/ 132762 w 134255"/>
                <a:gd name="connsiteY35" fmla="*/ 38800 h 94556"/>
                <a:gd name="connsiteX36" fmla="*/ 129983 w 134255"/>
                <a:gd name="connsiteY36" fmla="*/ 44620 h 94556"/>
                <a:gd name="connsiteX37" fmla="*/ 126291 w 134255"/>
                <a:gd name="connsiteY37" fmla="*/ 50158 h 94556"/>
                <a:gd name="connsiteX38" fmla="*/ 111102 w 134255"/>
                <a:gd name="connsiteY38" fmla="*/ 55745 h 94556"/>
                <a:gd name="connsiteX39" fmla="*/ 115562 w 134255"/>
                <a:gd name="connsiteY39" fmla="*/ 58213 h 94556"/>
                <a:gd name="connsiteX40" fmla="*/ 117587 w 134255"/>
                <a:gd name="connsiteY40" fmla="*/ 64742 h 94556"/>
                <a:gd name="connsiteX41" fmla="*/ 108335 w 134255"/>
                <a:gd name="connsiteY41" fmla="*/ 70275 h 94556"/>
                <a:gd name="connsiteX42" fmla="*/ 98585 w 134255"/>
                <a:gd name="connsiteY42" fmla="*/ 72958 h 94556"/>
                <a:gd name="connsiteX43" fmla="*/ 97001 w 134255"/>
                <a:gd name="connsiteY43" fmla="*/ 70036 h 94556"/>
                <a:gd name="connsiteX44" fmla="*/ 87399 w 134255"/>
                <a:gd name="connsiteY44" fmla="*/ 74290 h 94556"/>
                <a:gd name="connsiteX45" fmla="*/ 80726 w 134255"/>
                <a:gd name="connsiteY45" fmla="*/ 74100 h 94556"/>
                <a:gd name="connsiteX46" fmla="*/ 70022 w 134255"/>
                <a:gd name="connsiteY46" fmla="*/ 77009 h 94556"/>
                <a:gd name="connsiteX47" fmla="*/ 62138 w 134255"/>
                <a:gd name="connsiteY47" fmla="*/ 74412 h 94556"/>
                <a:gd name="connsiteX48" fmla="*/ 52584 w 134255"/>
                <a:gd name="connsiteY48" fmla="*/ 79060 h 94556"/>
                <a:gd name="connsiteX49" fmla="*/ 54540 w 134255"/>
                <a:gd name="connsiteY49" fmla="*/ 82132 h 94556"/>
                <a:gd name="connsiteX50" fmla="*/ 48142 w 134255"/>
                <a:gd name="connsiteY50" fmla="*/ 83569 h 94556"/>
                <a:gd name="connsiteX51" fmla="*/ 50077 w 134255"/>
                <a:gd name="connsiteY51" fmla="*/ 88804 h 94556"/>
                <a:gd name="connsiteX52" fmla="*/ 45537 w 134255"/>
                <a:gd name="connsiteY52" fmla="*/ 89057 h 94556"/>
                <a:gd name="connsiteX53" fmla="*/ 41593 w 134255"/>
                <a:gd name="connsiteY53" fmla="*/ 94525 h 94556"/>
                <a:gd name="connsiteX54" fmla="*/ 35254 w 134255"/>
                <a:gd name="connsiteY54" fmla="*/ 91383 h 94556"/>
                <a:gd name="connsiteX55" fmla="*/ 26086 w 134255"/>
                <a:gd name="connsiteY55" fmla="*/ 90560 h 94556"/>
                <a:gd name="connsiteX56" fmla="*/ 20687 w 134255"/>
                <a:gd name="connsiteY56" fmla="*/ 86468 h 94556"/>
                <a:gd name="connsiteX57" fmla="*/ 12996 w 134255"/>
                <a:gd name="connsiteY57" fmla="*/ 86767 h 94556"/>
                <a:gd name="connsiteX58" fmla="*/ 10379 w 134255"/>
                <a:gd name="connsiteY58" fmla="*/ 81934 h 94556"/>
                <a:gd name="connsiteX59" fmla="*/ 12601 w 134255"/>
                <a:gd name="connsiteY59" fmla="*/ 76037 h 94556"/>
                <a:gd name="connsiteX60" fmla="*/ 9248 w 134255"/>
                <a:gd name="connsiteY60" fmla="*/ 72777 h 94556"/>
                <a:gd name="connsiteX61" fmla="*/ 8532 w 134255"/>
                <a:gd name="connsiteY61" fmla="*/ 65087 h 94556"/>
                <a:gd name="connsiteX62" fmla="*/ 683 w 134255"/>
                <a:gd name="connsiteY62" fmla="*/ 60543 h 94556"/>
                <a:gd name="connsiteX0" fmla="*/ 683 w 134255"/>
                <a:gd name="connsiteY0" fmla="*/ 60715 h 94728"/>
                <a:gd name="connsiteX1" fmla="*/ 4206 w 134255"/>
                <a:gd name="connsiteY1" fmla="*/ 56849 h 94728"/>
                <a:gd name="connsiteX2" fmla="*/ 13786 w 134255"/>
                <a:gd name="connsiteY2" fmla="*/ 56778 h 94728"/>
                <a:gd name="connsiteX3" fmla="*/ 17936 w 134255"/>
                <a:gd name="connsiteY3" fmla="*/ 50863 h 94728"/>
                <a:gd name="connsiteX4" fmla="*/ 24349 w 134255"/>
                <a:gd name="connsiteY4" fmla="*/ 49884 h 94728"/>
                <a:gd name="connsiteX5" fmla="*/ 26849 w 134255"/>
                <a:gd name="connsiteY5" fmla="*/ 42778 h 94728"/>
                <a:gd name="connsiteX6" fmla="*/ 27550 w 134255"/>
                <a:gd name="connsiteY6" fmla="*/ 39284 h 94728"/>
                <a:gd name="connsiteX7" fmla="*/ 32552 w 134255"/>
                <a:gd name="connsiteY7" fmla="*/ 35011 h 94728"/>
                <a:gd name="connsiteX8" fmla="*/ 34621 w 134255"/>
                <a:gd name="connsiteY8" fmla="*/ 32344 h 94728"/>
                <a:gd name="connsiteX9" fmla="*/ 34537 w 134255"/>
                <a:gd name="connsiteY9" fmla="*/ 28724 h 94728"/>
                <a:gd name="connsiteX10" fmla="*/ 32166 w 134255"/>
                <a:gd name="connsiteY10" fmla="*/ 24895 h 94728"/>
                <a:gd name="connsiteX11" fmla="*/ 37615 w 134255"/>
                <a:gd name="connsiteY11" fmla="*/ 16925 h 94728"/>
                <a:gd name="connsiteX12" fmla="*/ 42426 w 134255"/>
                <a:gd name="connsiteY12" fmla="*/ 20550 h 94728"/>
                <a:gd name="connsiteX13" fmla="*/ 46353 w 134255"/>
                <a:gd name="connsiteY13" fmla="*/ 21086 h 94728"/>
                <a:gd name="connsiteX14" fmla="*/ 49174 w 134255"/>
                <a:gd name="connsiteY14" fmla="*/ 18524 h 94728"/>
                <a:gd name="connsiteX15" fmla="*/ 52072 w 134255"/>
                <a:gd name="connsiteY15" fmla="*/ 20344 h 94728"/>
                <a:gd name="connsiteX16" fmla="*/ 54359 w 134255"/>
                <a:gd name="connsiteY16" fmla="*/ 16052 h 94728"/>
                <a:gd name="connsiteX17" fmla="*/ 60139 w 134255"/>
                <a:gd name="connsiteY17" fmla="*/ 17568 h 94728"/>
                <a:gd name="connsiteX18" fmla="*/ 61421 w 134255"/>
                <a:gd name="connsiteY18" fmla="*/ 18914 h 94728"/>
                <a:gd name="connsiteX19" fmla="*/ 56857 w 134255"/>
                <a:gd name="connsiteY19" fmla="*/ 21471 h 94728"/>
                <a:gd name="connsiteX20" fmla="*/ 57342 w 134255"/>
                <a:gd name="connsiteY20" fmla="*/ 23434 h 94728"/>
                <a:gd name="connsiteX21" fmla="*/ 64328 w 134255"/>
                <a:gd name="connsiteY21" fmla="*/ 24167 h 94728"/>
                <a:gd name="connsiteX22" fmla="*/ 84727 w 134255"/>
                <a:gd name="connsiteY22" fmla="*/ 4232 h 94728"/>
                <a:gd name="connsiteX23" fmla="*/ 81777 w 134255"/>
                <a:gd name="connsiteY23" fmla="*/ 443 h 94728"/>
                <a:gd name="connsiteX24" fmla="*/ 98189 w 134255"/>
                <a:gd name="connsiteY24" fmla="*/ 11040 h 94728"/>
                <a:gd name="connsiteX25" fmla="*/ 96989 w 134255"/>
                <a:gd name="connsiteY25" fmla="*/ 12009 h 94728"/>
                <a:gd name="connsiteX26" fmla="*/ 92058 w 134255"/>
                <a:gd name="connsiteY26" fmla="*/ 10393 h 94728"/>
                <a:gd name="connsiteX27" fmla="*/ 90603 w 134255"/>
                <a:gd name="connsiteY27" fmla="*/ 13326 h 94728"/>
                <a:gd name="connsiteX28" fmla="*/ 92161 w 134255"/>
                <a:gd name="connsiteY28" fmla="*/ 17605 h 94728"/>
                <a:gd name="connsiteX29" fmla="*/ 91482 w 134255"/>
                <a:gd name="connsiteY29" fmla="*/ 20626 h 94728"/>
                <a:gd name="connsiteX30" fmla="*/ 88277 w 134255"/>
                <a:gd name="connsiteY30" fmla="*/ 22840 h 94728"/>
                <a:gd name="connsiteX31" fmla="*/ 93414 w 134255"/>
                <a:gd name="connsiteY31" fmla="*/ 26176 h 94728"/>
                <a:gd name="connsiteX32" fmla="*/ 99607 w 134255"/>
                <a:gd name="connsiteY32" fmla="*/ 23282 h 94728"/>
                <a:gd name="connsiteX33" fmla="*/ 103650 w 134255"/>
                <a:gd name="connsiteY33" fmla="*/ 31436 h 94728"/>
                <a:gd name="connsiteX34" fmla="*/ 107696 w 134255"/>
                <a:gd name="connsiteY34" fmla="*/ 35161 h 94728"/>
                <a:gd name="connsiteX35" fmla="*/ 128990 w 134255"/>
                <a:gd name="connsiteY35" fmla="*/ 34891 h 94728"/>
                <a:gd name="connsiteX36" fmla="*/ 132762 w 134255"/>
                <a:gd name="connsiteY36" fmla="*/ 38972 h 94728"/>
                <a:gd name="connsiteX37" fmla="*/ 129983 w 134255"/>
                <a:gd name="connsiteY37" fmla="*/ 44792 h 94728"/>
                <a:gd name="connsiteX38" fmla="*/ 126291 w 134255"/>
                <a:gd name="connsiteY38" fmla="*/ 50330 h 94728"/>
                <a:gd name="connsiteX39" fmla="*/ 111102 w 134255"/>
                <a:gd name="connsiteY39" fmla="*/ 55917 h 94728"/>
                <a:gd name="connsiteX40" fmla="*/ 115562 w 134255"/>
                <a:gd name="connsiteY40" fmla="*/ 58385 h 94728"/>
                <a:gd name="connsiteX41" fmla="*/ 117587 w 134255"/>
                <a:gd name="connsiteY41" fmla="*/ 64914 h 94728"/>
                <a:gd name="connsiteX42" fmla="*/ 108335 w 134255"/>
                <a:gd name="connsiteY42" fmla="*/ 70447 h 94728"/>
                <a:gd name="connsiteX43" fmla="*/ 98585 w 134255"/>
                <a:gd name="connsiteY43" fmla="*/ 73130 h 94728"/>
                <a:gd name="connsiteX44" fmla="*/ 97001 w 134255"/>
                <a:gd name="connsiteY44" fmla="*/ 70208 h 94728"/>
                <a:gd name="connsiteX45" fmla="*/ 87399 w 134255"/>
                <a:gd name="connsiteY45" fmla="*/ 74462 h 94728"/>
                <a:gd name="connsiteX46" fmla="*/ 80726 w 134255"/>
                <a:gd name="connsiteY46" fmla="*/ 74272 h 94728"/>
                <a:gd name="connsiteX47" fmla="*/ 70022 w 134255"/>
                <a:gd name="connsiteY47" fmla="*/ 77181 h 94728"/>
                <a:gd name="connsiteX48" fmla="*/ 62138 w 134255"/>
                <a:gd name="connsiteY48" fmla="*/ 74584 h 94728"/>
                <a:gd name="connsiteX49" fmla="*/ 52584 w 134255"/>
                <a:gd name="connsiteY49" fmla="*/ 79232 h 94728"/>
                <a:gd name="connsiteX50" fmla="*/ 54540 w 134255"/>
                <a:gd name="connsiteY50" fmla="*/ 82304 h 94728"/>
                <a:gd name="connsiteX51" fmla="*/ 48142 w 134255"/>
                <a:gd name="connsiteY51" fmla="*/ 83741 h 94728"/>
                <a:gd name="connsiteX52" fmla="*/ 50077 w 134255"/>
                <a:gd name="connsiteY52" fmla="*/ 88976 h 94728"/>
                <a:gd name="connsiteX53" fmla="*/ 45537 w 134255"/>
                <a:gd name="connsiteY53" fmla="*/ 89229 h 94728"/>
                <a:gd name="connsiteX54" fmla="*/ 41593 w 134255"/>
                <a:gd name="connsiteY54" fmla="*/ 94697 h 94728"/>
                <a:gd name="connsiteX55" fmla="*/ 35254 w 134255"/>
                <a:gd name="connsiteY55" fmla="*/ 91555 h 94728"/>
                <a:gd name="connsiteX56" fmla="*/ 26086 w 134255"/>
                <a:gd name="connsiteY56" fmla="*/ 90732 h 94728"/>
                <a:gd name="connsiteX57" fmla="*/ 20687 w 134255"/>
                <a:gd name="connsiteY57" fmla="*/ 86640 h 94728"/>
                <a:gd name="connsiteX58" fmla="*/ 12996 w 134255"/>
                <a:gd name="connsiteY58" fmla="*/ 86939 h 94728"/>
                <a:gd name="connsiteX59" fmla="*/ 10379 w 134255"/>
                <a:gd name="connsiteY59" fmla="*/ 82106 h 94728"/>
                <a:gd name="connsiteX60" fmla="*/ 12601 w 134255"/>
                <a:gd name="connsiteY60" fmla="*/ 76209 h 94728"/>
                <a:gd name="connsiteX61" fmla="*/ 9248 w 134255"/>
                <a:gd name="connsiteY61" fmla="*/ 72949 h 94728"/>
                <a:gd name="connsiteX62" fmla="*/ 8532 w 134255"/>
                <a:gd name="connsiteY62" fmla="*/ 65259 h 94728"/>
                <a:gd name="connsiteX63" fmla="*/ 683 w 134255"/>
                <a:gd name="connsiteY63" fmla="*/ 60715 h 94728"/>
                <a:gd name="connsiteX0" fmla="*/ 683 w 134255"/>
                <a:gd name="connsiteY0" fmla="*/ 60577 h 94590"/>
                <a:gd name="connsiteX1" fmla="*/ 4206 w 134255"/>
                <a:gd name="connsiteY1" fmla="*/ 56711 h 94590"/>
                <a:gd name="connsiteX2" fmla="*/ 13786 w 134255"/>
                <a:gd name="connsiteY2" fmla="*/ 56640 h 94590"/>
                <a:gd name="connsiteX3" fmla="*/ 17936 w 134255"/>
                <a:gd name="connsiteY3" fmla="*/ 50725 h 94590"/>
                <a:gd name="connsiteX4" fmla="*/ 24349 w 134255"/>
                <a:gd name="connsiteY4" fmla="*/ 49746 h 94590"/>
                <a:gd name="connsiteX5" fmla="*/ 26849 w 134255"/>
                <a:gd name="connsiteY5" fmla="*/ 42640 h 94590"/>
                <a:gd name="connsiteX6" fmla="*/ 27550 w 134255"/>
                <a:gd name="connsiteY6" fmla="*/ 39146 h 94590"/>
                <a:gd name="connsiteX7" fmla="*/ 32552 w 134255"/>
                <a:gd name="connsiteY7" fmla="*/ 34873 h 94590"/>
                <a:gd name="connsiteX8" fmla="*/ 34621 w 134255"/>
                <a:gd name="connsiteY8" fmla="*/ 32206 h 94590"/>
                <a:gd name="connsiteX9" fmla="*/ 34537 w 134255"/>
                <a:gd name="connsiteY9" fmla="*/ 28586 h 94590"/>
                <a:gd name="connsiteX10" fmla="*/ 32166 w 134255"/>
                <a:gd name="connsiteY10" fmla="*/ 24757 h 94590"/>
                <a:gd name="connsiteX11" fmla="*/ 37615 w 134255"/>
                <a:gd name="connsiteY11" fmla="*/ 16787 h 94590"/>
                <a:gd name="connsiteX12" fmla="*/ 42426 w 134255"/>
                <a:gd name="connsiteY12" fmla="*/ 20412 h 94590"/>
                <a:gd name="connsiteX13" fmla="*/ 46353 w 134255"/>
                <a:gd name="connsiteY13" fmla="*/ 20948 h 94590"/>
                <a:gd name="connsiteX14" fmla="*/ 49174 w 134255"/>
                <a:gd name="connsiteY14" fmla="*/ 18386 h 94590"/>
                <a:gd name="connsiteX15" fmla="*/ 52072 w 134255"/>
                <a:gd name="connsiteY15" fmla="*/ 20206 h 94590"/>
                <a:gd name="connsiteX16" fmla="*/ 54359 w 134255"/>
                <a:gd name="connsiteY16" fmla="*/ 15914 h 94590"/>
                <a:gd name="connsiteX17" fmla="*/ 60139 w 134255"/>
                <a:gd name="connsiteY17" fmla="*/ 17430 h 94590"/>
                <a:gd name="connsiteX18" fmla="*/ 61421 w 134255"/>
                <a:gd name="connsiteY18" fmla="*/ 18776 h 94590"/>
                <a:gd name="connsiteX19" fmla="*/ 56857 w 134255"/>
                <a:gd name="connsiteY19" fmla="*/ 21333 h 94590"/>
                <a:gd name="connsiteX20" fmla="*/ 57342 w 134255"/>
                <a:gd name="connsiteY20" fmla="*/ 23296 h 94590"/>
                <a:gd name="connsiteX21" fmla="*/ 64328 w 134255"/>
                <a:gd name="connsiteY21" fmla="*/ 24029 h 94590"/>
                <a:gd name="connsiteX22" fmla="*/ 81909 w 134255"/>
                <a:gd name="connsiteY22" fmla="*/ 4789 h 94590"/>
                <a:gd name="connsiteX23" fmla="*/ 81777 w 134255"/>
                <a:gd name="connsiteY23" fmla="*/ 305 h 94590"/>
                <a:gd name="connsiteX24" fmla="*/ 98189 w 134255"/>
                <a:gd name="connsiteY24" fmla="*/ 10902 h 94590"/>
                <a:gd name="connsiteX25" fmla="*/ 96989 w 134255"/>
                <a:gd name="connsiteY25" fmla="*/ 11871 h 94590"/>
                <a:gd name="connsiteX26" fmla="*/ 92058 w 134255"/>
                <a:gd name="connsiteY26" fmla="*/ 10255 h 94590"/>
                <a:gd name="connsiteX27" fmla="*/ 90603 w 134255"/>
                <a:gd name="connsiteY27" fmla="*/ 13188 h 94590"/>
                <a:gd name="connsiteX28" fmla="*/ 92161 w 134255"/>
                <a:gd name="connsiteY28" fmla="*/ 17467 h 94590"/>
                <a:gd name="connsiteX29" fmla="*/ 91482 w 134255"/>
                <a:gd name="connsiteY29" fmla="*/ 20488 h 94590"/>
                <a:gd name="connsiteX30" fmla="*/ 88277 w 134255"/>
                <a:gd name="connsiteY30" fmla="*/ 22702 h 94590"/>
                <a:gd name="connsiteX31" fmla="*/ 93414 w 134255"/>
                <a:gd name="connsiteY31" fmla="*/ 26038 h 94590"/>
                <a:gd name="connsiteX32" fmla="*/ 99607 w 134255"/>
                <a:gd name="connsiteY32" fmla="*/ 23144 h 94590"/>
                <a:gd name="connsiteX33" fmla="*/ 103650 w 134255"/>
                <a:gd name="connsiteY33" fmla="*/ 31298 h 94590"/>
                <a:gd name="connsiteX34" fmla="*/ 107696 w 134255"/>
                <a:gd name="connsiteY34" fmla="*/ 35023 h 94590"/>
                <a:gd name="connsiteX35" fmla="*/ 128990 w 134255"/>
                <a:gd name="connsiteY35" fmla="*/ 34753 h 94590"/>
                <a:gd name="connsiteX36" fmla="*/ 132762 w 134255"/>
                <a:gd name="connsiteY36" fmla="*/ 38834 h 94590"/>
                <a:gd name="connsiteX37" fmla="*/ 129983 w 134255"/>
                <a:gd name="connsiteY37" fmla="*/ 44654 h 94590"/>
                <a:gd name="connsiteX38" fmla="*/ 126291 w 134255"/>
                <a:gd name="connsiteY38" fmla="*/ 50192 h 94590"/>
                <a:gd name="connsiteX39" fmla="*/ 111102 w 134255"/>
                <a:gd name="connsiteY39" fmla="*/ 55779 h 94590"/>
                <a:gd name="connsiteX40" fmla="*/ 115562 w 134255"/>
                <a:gd name="connsiteY40" fmla="*/ 58247 h 94590"/>
                <a:gd name="connsiteX41" fmla="*/ 117587 w 134255"/>
                <a:gd name="connsiteY41" fmla="*/ 64776 h 94590"/>
                <a:gd name="connsiteX42" fmla="*/ 108335 w 134255"/>
                <a:gd name="connsiteY42" fmla="*/ 70309 h 94590"/>
                <a:gd name="connsiteX43" fmla="*/ 98585 w 134255"/>
                <a:gd name="connsiteY43" fmla="*/ 72992 h 94590"/>
                <a:gd name="connsiteX44" fmla="*/ 97001 w 134255"/>
                <a:gd name="connsiteY44" fmla="*/ 70070 h 94590"/>
                <a:gd name="connsiteX45" fmla="*/ 87399 w 134255"/>
                <a:gd name="connsiteY45" fmla="*/ 74324 h 94590"/>
                <a:gd name="connsiteX46" fmla="*/ 80726 w 134255"/>
                <a:gd name="connsiteY46" fmla="*/ 74134 h 94590"/>
                <a:gd name="connsiteX47" fmla="*/ 70022 w 134255"/>
                <a:gd name="connsiteY47" fmla="*/ 77043 h 94590"/>
                <a:gd name="connsiteX48" fmla="*/ 62138 w 134255"/>
                <a:gd name="connsiteY48" fmla="*/ 74446 h 94590"/>
                <a:gd name="connsiteX49" fmla="*/ 52584 w 134255"/>
                <a:gd name="connsiteY49" fmla="*/ 79094 h 94590"/>
                <a:gd name="connsiteX50" fmla="*/ 54540 w 134255"/>
                <a:gd name="connsiteY50" fmla="*/ 82166 h 94590"/>
                <a:gd name="connsiteX51" fmla="*/ 48142 w 134255"/>
                <a:gd name="connsiteY51" fmla="*/ 83603 h 94590"/>
                <a:gd name="connsiteX52" fmla="*/ 50077 w 134255"/>
                <a:gd name="connsiteY52" fmla="*/ 88838 h 94590"/>
                <a:gd name="connsiteX53" fmla="*/ 45537 w 134255"/>
                <a:gd name="connsiteY53" fmla="*/ 89091 h 94590"/>
                <a:gd name="connsiteX54" fmla="*/ 41593 w 134255"/>
                <a:gd name="connsiteY54" fmla="*/ 94559 h 94590"/>
                <a:gd name="connsiteX55" fmla="*/ 35254 w 134255"/>
                <a:gd name="connsiteY55" fmla="*/ 91417 h 94590"/>
                <a:gd name="connsiteX56" fmla="*/ 26086 w 134255"/>
                <a:gd name="connsiteY56" fmla="*/ 90594 h 94590"/>
                <a:gd name="connsiteX57" fmla="*/ 20687 w 134255"/>
                <a:gd name="connsiteY57" fmla="*/ 86502 h 94590"/>
                <a:gd name="connsiteX58" fmla="*/ 12996 w 134255"/>
                <a:gd name="connsiteY58" fmla="*/ 86801 h 94590"/>
                <a:gd name="connsiteX59" fmla="*/ 10379 w 134255"/>
                <a:gd name="connsiteY59" fmla="*/ 81968 h 94590"/>
                <a:gd name="connsiteX60" fmla="*/ 12601 w 134255"/>
                <a:gd name="connsiteY60" fmla="*/ 76071 h 94590"/>
                <a:gd name="connsiteX61" fmla="*/ 9248 w 134255"/>
                <a:gd name="connsiteY61" fmla="*/ 72811 h 94590"/>
                <a:gd name="connsiteX62" fmla="*/ 8532 w 134255"/>
                <a:gd name="connsiteY62" fmla="*/ 65121 h 94590"/>
                <a:gd name="connsiteX63" fmla="*/ 683 w 134255"/>
                <a:gd name="connsiteY63" fmla="*/ 60577 h 94590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63258 w 134255"/>
                <a:gd name="connsiteY23" fmla="*/ 4806 h 94932"/>
                <a:gd name="connsiteX24" fmla="*/ 70275 w 134255"/>
                <a:gd name="connsiteY24" fmla="*/ 4268 h 94932"/>
                <a:gd name="connsiteX25" fmla="*/ 75905 w 134255"/>
                <a:gd name="connsiteY25" fmla="*/ 6967 h 94932"/>
                <a:gd name="connsiteX26" fmla="*/ 81909 w 134255"/>
                <a:gd name="connsiteY26" fmla="*/ 5131 h 94932"/>
                <a:gd name="connsiteX27" fmla="*/ 81777 w 134255"/>
                <a:gd name="connsiteY27" fmla="*/ 647 h 94932"/>
                <a:gd name="connsiteX28" fmla="*/ 85817 w 134255"/>
                <a:gd name="connsiteY28" fmla="*/ 1172 h 94932"/>
                <a:gd name="connsiteX29" fmla="*/ 98189 w 134255"/>
                <a:gd name="connsiteY29" fmla="*/ 11244 h 94932"/>
                <a:gd name="connsiteX30" fmla="*/ 96989 w 134255"/>
                <a:gd name="connsiteY30" fmla="*/ 12213 h 94932"/>
                <a:gd name="connsiteX31" fmla="*/ 92058 w 134255"/>
                <a:gd name="connsiteY31" fmla="*/ 10597 h 94932"/>
                <a:gd name="connsiteX32" fmla="*/ 90603 w 134255"/>
                <a:gd name="connsiteY32" fmla="*/ 13530 h 94932"/>
                <a:gd name="connsiteX33" fmla="*/ 92161 w 134255"/>
                <a:gd name="connsiteY33" fmla="*/ 17809 h 94932"/>
                <a:gd name="connsiteX34" fmla="*/ 91482 w 134255"/>
                <a:gd name="connsiteY34" fmla="*/ 20830 h 94932"/>
                <a:gd name="connsiteX35" fmla="*/ 88277 w 134255"/>
                <a:gd name="connsiteY35" fmla="*/ 23044 h 94932"/>
                <a:gd name="connsiteX36" fmla="*/ 93414 w 134255"/>
                <a:gd name="connsiteY36" fmla="*/ 26380 h 94932"/>
                <a:gd name="connsiteX37" fmla="*/ 99607 w 134255"/>
                <a:gd name="connsiteY37" fmla="*/ 23486 h 94932"/>
                <a:gd name="connsiteX38" fmla="*/ 103650 w 134255"/>
                <a:gd name="connsiteY38" fmla="*/ 31640 h 94932"/>
                <a:gd name="connsiteX39" fmla="*/ 107696 w 134255"/>
                <a:gd name="connsiteY39" fmla="*/ 35365 h 94932"/>
                <a:gd name="connsiteX40" fmla="*/ 128990 w 134255"/>
                <a:gd name="connsiteY40" fmla="*/ 35095 h 94932"/>
                <a:gd name="connsiteX41" fmla="*/ 132762 w 134255"/>
                <a:gd name="connsiteY41" fmla="*/ 39176 h 94932"/>
                <a:gd name="connsiteX42" fmla="*/ 129983 w 134255"/>
                <a:gd name="connsiteY42" fmla="*/ 44996 h 94932"/>
                <a:gd name="connsiteX43" fmla="*/ 126291 w 134255"/>
                <a:gd name="connsiteY43" fmla="*/ 50534 h 94932"/>
                <a:gd name="connsiteX44" fmla="*/ 111102 w 134255"/>
                <a:gd name="connsiteY44" fmla="*/ 56121 h 94932"/>
                <a:gd name="connsiteX45" fmla="*/ 115562 w 134255"/>
                <a:gd name="connsiteY45" fmla="*/ 58589 h 94932"/>
                <a:gd name="connsiteX46" fmla="*/ 117587 w 134255"/>
                <a:gd name="connsiteY46" fmla="*/ 65118 h 94932"/>
                <a:gd name="connsiteX47" fmla="*/ 108335 w 134255"/>
                <a:gd name="connsiteY47" fmla="*/ 70651 h 94932"/>
                <a:gd name="connsiteX48" fmla="*/ 98585 w 134255"/>
                <a:gd name="connsiteY48" fmla="*/ 73334 h 94932"/>
                <a:gd name="connsiteX49" fmla="*/ 97001 w 134255"/>
                <a:gd name="connsiteY49" fmla="*/ 70412 h 94932"/>
                <a:gd name="connsiteX50" fmla="*/ 87399 w 134255"/>
                <a:gd name="connsiteY50" fmla="*/ 74666 h 94932"/>
                <a:gd name="connsiteX51" fmla="*/ 80726 w 134255"/>
                <a:gd name="connsiteY51" fmla="*/ 74476 h 94932"/>
                <a:gd name="connsiteX52" fmla="*/ 70022 w 134255"/>
                <a:gd name="connsiteY52" fmla="*/ 77385 h 94932"/>
                <a:gd name="connsiteX53" fmla="*/ 62138 w 134255"/>
                <a:gd name="connsiteY53" fmla="*/ 74788 h 94932"/>
                <a:gd name="connsiteX54" fmla="*/ 52584 w 134255"/>
                <a:gd name="connsiteY54" fmla="*/ 79436 h 94932"/>
                <a:gd name="connsiteX55" fmla="*/ 54540 w 134255"/>
                <a:gd name="connsiteY55" fmla="*/ 82508 h 94932"/>
                <a:gd name="connsiteX56" fmla="*/ 48142 w 134255"/>
                <a:gd name="connsiteY56" fmla="*/ 83945 h 94932"/>
                <a:gd name="connsiteX57" fmla="*/ 50077 w 134255"/>
                <a:gd name="connsiteY57" fmla="*/ 89180 h 94932"/>
                <a:gd name="connsiteX58" fmla="*/ 45537 w 134255"/>
                <a:gd name="connsiteY58" fmla="*/ 89433 h 94932"/>
                <a:gd name="connsiteX59" fmla="*/ 41593 w 134255"/>
                <a:gd name="connsiteY59" fmla="*/ 94901 h 94932"/>
                <a:gd name="connsiteX60" fmla="*/ 35254 w 134255"/>
                <a:gd name="connsiteY60" fmla="*/ 91759 h 94932"/>
                <a:gd name="connsiteX61" fmla="*/ 26086 w 134255"/>
                <a:gd name="connsiteY61" fmla="*/ 90936 h 94932"/>
                <a:gd name="connsiteX62" fmla="*/ 20687 w 134255"/>
                <a:gd name="connsiteY62" fmla="*/ 86844 h 94932"/>
                <a:gd name="connsiteX63" fmla="*/ 12996 w 134255"/>
                <a:gd name="connsiteY63" fmla="*/ 87143 h 94932"/>
                <a:gd name="connsiteX64" fmla="*/ 10379 w 134255"/>
                <a:gd name="connsiteY64" fmla="*/ 82310 h 94932"/>
                <a:gd name="connsiteX65" fmla="*/ 12601 w 134255"/>
                <a:gd name="connsiteY65" fmla="*/ 76413 h 94932"/>
                <a:gd name="connsiteX66" fmla="*/ 9248 w 134255"/>
                <a:gd name="connsiteY66" fmla="*/ 73153 h 94932"/>
                <a:gd name="connsiteX67" fmla="*/ 8532 w 134255"/>
                <a:gd name="connsiteY67" fmla="*/ 65463 h 94932"/>
                <a:gd name="connsiteX68" fmla="*/ 683 w 134255"/>
                <a:gd name="connsiteY68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51561 w 134255"/>
                <a:gd name="connsiteY21" fmla="*/ 10431 h 94932"/>
                <a:gd name="connsiteX22" fmla="*/ 63258 w 134255"/>
                <a:gd name="connsiteY22" fmla="*/ 4806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1561 w 134255"/>
                <a:gd name="connsiteY20" fmla="*/ 10431 h 94932"/>
                <a:gd name="connsiteX21" fmla="*/ 63258 w 134255"/>
                <a:gd name="connsiteY21" fmla="*/ 4806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1561 w 134255"/>
                <a:gd name="connsiteY19" fmla="*/ 10431 h 94932"/>
                <a:gd name="connsiteX20" fmla="*/ 63258 w 134255"/>
                <a:gd name="connsiteY20" fmla="*/ 4806 h 94932"/>
                <a:gd name="connsiteX21" fmla="*/ 70275 w 134255"/>
                <a:gd name="connsiteY21" fmla="*/ 4268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51561 w 134255"/>
                <a:gd name="connsiteY18" fmla="*/ 10431 h 94932"/>
                <a:gd name="connsiteX19" fmla="*/ 63258 w 134255"/>
                <a:gd name="connsiteY19" fmla="*/ 4806 h 94932"/>
                <a:gd name="connsiteX20" fmla="*/ 70275 w 134255"/>
                <a:gd name="connsiteY20" fmla="*/ 4268 h 94932"/>
                <a:gd name="connsiteX21" fmla="*/ 75905 w 134255"/>
                <a:gd name="connsiteY21" fmla="*/ 6967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9067 w 134255"/>
                <a:gd name="connsiteY9" fmla="*/ 13017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3406 w 134255"/>
                <a:gd name="connsiteY9" fmla="*/ 18225 h 94932"/>
                <a:gd name="connsiteX10" fmla="*/ 29067 w 134255"/>
                <a:gd name="connsiteY10" fmla="*/ 13017 h 94932"/>
                <a:gd name="connsiteX11" fmla="*/ 33428 w 134255"/>
                <a:gd name="connsiteY11" fmla="*/ 17642 h 94932"/>
                <a:gd name="connsiteX12" fmla="*/ 37615 w 134255"/>
                <a:gd name="connsiteY12" fmla="*/ 17129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667 w 134255"/>
                <a:gd name="connsiteY8" fmla="*/ 27338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18731 w 134255"/>
                <a:gd name="connsiteY4" fmla="*/ 39213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34733 w 168305"/>
                <a:gd name="connsiteY0" fmla="*/ 60919 h 136647"/>
                <a:gd name="connsiteX1" fmla="*/ 38256 w 168305"/>
                <a:gd name="connsiteY1" fmla="*/ 57053 h 136647"/>
                <a:gd name="connsiteX2" fmla="*/ 47836 w 168305"/>
                <a:gd name="connsiteY2" fmla="*/ 56982 h 136647"/>
                <a:gd name="connsiteX3" fmla="*/ 51986 w 168305"/>
                <a:gd name="connsiteY3" fmla="*/ 51067 h 136647"/>
                <a:gd name="connsiteX4" fmla="*/ 52781 w 168305"/>
                <a:gd name="connsiteY4" fmla="*/ 39213 h 136647"/>
                <a:gd name="connsiteX5" fmla="*/ 54695 w 168305"/>
                <a:gd name="connsiteY5" fmla="*/ 38065 h 136647"/>
                <a:gd name="connsiteX6" fmla="*/ 61097 w 168305"/>
                <a:gd name="connsiteY6" fmla="*/ 36795 h 136647"/>
                <a:gd name="connsiteX7" fmla="*/ 63252 w 168305"/>
                <a:gd name="connsiteY7" fmla="*/ 29365 h 136647"/>
                <a:gd name="connsiteX8" fmla="*/ 57433 w 168305"/>
                <a:gd name="connsiteY8" fmla="*/ 27482 h 136647"/>
                <a:gd name="connsiteX9" fmla="*/ 51584 w 168305"/>
                <a:gd name="connsiteY9" fmla="*/ 27801 h 136647"/>
                <a:gd name="connsiteX10" fmla="*/ 58306 w 168305"/>
                <a:gd name="connsiteY10" fmla="*/ 22635 h 136647"/>
                <a:gd name="connsiteX11" fmla="*/ 57456 w 168305"/>
                <a:gd name="connsiteY11" fmla="*/ 18225 h 136647"/>
                <a:gd name="connsiteX12" fmla="*/ 63117 w 168305"/>
                <a:gd name="connsiteY12" fmla="*/ 13017 h 136647"/>
                <a:gd name="connsiteX13" fmla="*/ 67478 w 168305"/>
                <a:gd name="connsiteY13" fmla="*/ 17642 h 136647"/>
                <a:gd name="connsiteX14" fmla="*/ 71665 w 168305"/>
                <a:gd name="connsiteY14" fmla="*/ 17129 h 136647"/>
                <a:gd name="connsiteX15" fmla="*/ 76773 w 168305"/>
                <a:gd name="connsiteY15" fmla="*/ 15471 h 136647"/>
                <a:gd name="connsiteX16" fmla="*/ 85587 w 168305"/>
                <a:gd name="connsiteY16" fmla="*/ 13944 h 136647"/>
                <a:gd name="connsiteX17" fmla="*/ 85611 w 168305"/>
                <a:gd name="connsiteY17" fmla="*/ 10431 h 136647"/>
                <a:gd name="connsiteX18" fmla="*/ 97308 w 168305"/>
                <a:gd name="connsiteY18" fmla="*/ 4806 h 136647"/>
                <a:gd name="connsiteX19" fmla="*/ 104325 w 168305"/>
                <a:gd name="connsiteY19" fmla="*/ 4268 h 136647"/>
                <a:gd name="connsiteX20" fmla="*/ 109955 w 168305"/>
                <a:gd name="connsiteY20" fmla="*/ 6967 h 136647"/>
                <a:gd name="connsiteX21" fmla="*/ 115959 w 168305"/>
                <a:gd name="connsiteY21" fmla="*/ 5131 h 136647"/>
                <a:gd name="connsiteX22" fmla="*/ 115827 w 168305"/>
                <a:gd name="connsiteY22" fmla="*/ 647 h 136647"/>
                <a:gd name="connsiteX23" fmla="*/ 119867 w 168305"/>
                <a:gd name="connsiteY23" fmla="*/ 1172 h 136647"/>
                <a:gd name="connsiteX24" fmla="*/ 132239 w 168305"/>
                <a:gd name="connsiteY24" fmla="*/ 11244 h 136647"/>
                <a:gd name="connsiteX25" fmla="*/ 131039 w 168305"/>
                <a:gd name="connsiteY25" fmla="*/ 12213 h 136647"/>
                <a:gd name="connsiteX26" fmla="*/ 126108 w 168305"/>
                <a:gd name="connsiteY26" fmla="*/ 10597 h 136647"/>
                <a:gd name="connsiteX27" fmla="*/ 124653 w 168305"/>
                <a:gd name="connsiteY27" fmla="*/ 13530 h 136647"/>
                <a:gd name="connsiteX28" fmla="*/ 126211 w 168305"/>
                <a:gd name="connsiteY28" fmla="*/ 17809 h 136647"/>
                <a:gd name="connsiteX29" fmla="*/ 125532 w 168305"/>
                <a:gd name="connsiteY29" fmla="*/ 20830 h 136647"/>
                <a:gd name="connsiteX30" fmla="*/ 122327 w 168305"/>
                <a:gd name="connsiteY30" fmla="*/ 23044 h 136647"/>
                <a:gd name="connsiteX31" fmla="*/ 127464 w 168305"/>
                <a:gd name="connsiteY31" fmla="*/ 26380 h 136647"/>
                <a:gd name="connsiteX32" fmla="*/ 133657 w 168305"/>
                <a:gd name="connsiteY32" fmla="*/ 23486 h 136647"/>
                <a:gd name="connsiteX33" fmla="*/ 137700 w 168305"/>
                <a:gd name="connsiteY33" fmla="*/ 31640 h 136647"/>
                <a:gd name="connsiteX34" fmla="*/ 141746 w 168305"/>
                <a:gd name="connsiteY34" fmla="*/ 35365 h 136647"/>
                <a:gd name="connsiteX35" fmla="*/ 163040 w 168305"/>
                <a:gd name="connsiteY35" fmla="*/ 35095 h 136647"/>
                <a:gd name="connsiteX36" fmla="*/ 166812 w 168305"/>
                <a:gd name="connsiteY36" fmla="*/ 39176 h 136647"/>
                <a:gd name="connsiteX37" fmla="*/ 164033 w 168305"/>
                <a:gd name="connsiteY37" fmla="*/ 44996 h 136647"/>
                <a:gd name="connsiteX38" fmla="*/ 160341 w 168305"/>
                <a:gd name="connsiteY38" fmla="*/ 50534 h 136647"/>
                <a:gd name="connsiteX39" fmla="*/ 145152 w 168305"/>
                <a:gd name="connsiteY39" fmla="*/ 56121 h 136647"/>
                <a:gd name="connsiteX40" fmla="*/ 149612 w 168305"/>
                <a:gd name="connsiteY40" fmla="*/ 58589 h 136647"/>
                <a:gd name="connsiteX41" fmla="*/ 151637 w 168305"/>
                <a:gd name="connsiteY41" fmla="*/ 65118 h 136647"/>
                <a:gd name="connsiteX42" fmla="*/ 142385 w 168305"/>
                <a:gd name="connsiteY42" fmla="*/ 70651 h 136647"/>
                <a:gd name="connsiteX43" fmla="*/ 132635 w 168305"/>
                <a:gd name="connsiteY43" fmla="*/ 73334 h 136647"/>
                <a:gd name="connsiteX44" fmla="*/ 131051 w 168305"/>
                <a:gd name="connsiteY44" fmla="*/ 70412 h 136647"/>
                <a:gd name="connsiteX45" fmla="*/ 121449 w 168305"/>
                <a:gd name="connsiteY45" fmla="*/ 74666 h 136647"/>
                <a:gd name="connsiteX46" fmla="*/ 114776 w 168305"/>
                <a:gd name="connsiteY46" fmla="*/ 74476 h 136647"/>
                <a:gd name="connsiteX47" fmla="*/ 104072 w 168305"/>
                <a:gd name="connsiteY47" fmla="*/ 77385 h 136647"/>
                <a:gd name="connsiteX48" fmla="*/ 96188 w 168305"/>
                <a:gd name="connsiteY48" fmla="*/ 74788 h 136647"/>
                <a:gd name="connsiteX49" fmla="*/ 86634 w 168305"/>
                <a:gd name="connsiteY49" fmla="*/ 79436 h 136647"/>
                <a:gd name="connsiteX50" fmla="*/ 88590 w 168305"/>
                <a:gd name="connsiteY50" fmla="*/ 82508 h 136647"/>
                <a:gd name="connsiteX51" fmla="*/ 82192 w 168305"/>
                <a:gd name="connsiteY51" fmla="*/ 83945 h 136647"/>
                <a:gd name="connsiteX52" fmla="*/ 84127 w 168305"/>
                <a:gd name="connsiteY52" fmla="*/ 89180 h 136647"/>
                <a:gd name="connsiteX53" fmla="*/ 79587 w 168305"/>
                <a:gd name="connsiteY53" fmla="*/ 89433 h 136647"/>
                <a:gd name="connsiteX54" fmla="*/ 75643 w 168305"/>
                <a:gd name="connsiteY54" fmla="*/ 94901 h 136647"/>
                <a:gd name="connsiteX55" fmla="*/ 69304 w 168305"/>
                <a:gd name="connsiteY55" fmla="*/ 91759 h 136647"/>
                <a:gd name="connsiteX56" fmla="*/ 60136 w 168305"/>
                <a:gd name="connsiteY56" fmla="*/ 90936 h 136647"/>
                <a:gd name="connsiteX57" fmla="*/ 54737 w 168305"/>
                <a:gd name="connsiteY57" fmla="*/ 86844 h 136647"/>
                <a:gd name="connsiteX58" fmla="*/ 26 w 168305"/>
                <a:gd name="connsiteY58" fmla="*/ 136645 h 136647"/>
                <a:gd name="connsiteX59" fmla="*/ 44429 w 168305"/>
                <a:gd name="connsiteY59" fmla="*/ 82310 h 136647"/>
                <a:gd name="connsiteX60" fmla="*/ 46651 w 168305"/>
                <a:gd name="connsiteY60" fmla="*/ 76413 h 136647"/>
                <a:gd name="connsiteX61" fmla="*/ 43298 w 168305"/>
                <a:gd name="connsiteY61" fmla="*/ 73153 h 136647"/>
                <a:gd name="connsiteX62" fmla="*/ 42582 w 168305"/>
                <a:gd name="connsiteY62" fmla="*/ 65463 h 136647"/>
                <a:gd name="connsiteX63" fmla="*/ 34733 w 168305"/>
                <a:gd name="connsiteY63" fmla="*/ 60919 h 136647"/>
                <a:gd name="connsiteX0" fmla="*/ 43432 w 177004"/>
                <a:gd name="connsiteY0" fmla="*/ 60919 h 136647"/>
                <a:gd name="connsiteX1" fmla="*/ 46955 w 177004"/>
                <a:gd name="connsiteY1" fmla="*/ 57053 h 136647"/>
                <a:gd name="connsiteX2" fmla="*/ 56535 w 177004"/>
                <a:gd name="connsiteY2" fmla="*/ 56982 h 136647"/>
                <a:gd name="connsiteX3" fmla="*/ 60685 w 177004"/>
                <a:gd name="connsiteY3" fmla="*/ 51067 h 136647"/>
                <a:gd name="connsiteX4" fmla="*/ 61480 w 177004"/>
                <a:gd name="connsiteY4" fmla="*/ 39213 h 136647"/>
                <a:gd name="connsiteX5" fmla="*/ 63394 w 177004"/>
                <a:gd name="connsiteY5" fmla="*/ 38065 h 136647"/>
                <a:gd name="connsiteX6" fmla="*/ 69796 w 177004"/>
                <a:gd name="connsiteY6" fmla="*/ 36795 h 136647"/>
                <a:gd name="connsiteX7" fmla="*/ 71951 w 177004"/>
                <a:gd name="connsiteY7" fmla="*/ 29365 h 136647"/>
                <a:gd name="connsiteX8" fmla="*/ 66132 w 177004"/>
                <a:gd name="connsiteY8" fmla="*/ 27482 h 136647"/>
                <a:gd name="connsiteX9" fmla="*/ 60283 w 177004"/>
                <a:gd name="connsiteY9" fmla="*/ 27801 h 136647"/>
                <a:gd name="connsiteX10" fmla="*/ 67005 w 177004"/>
                <a:gd name="connsiteY10" fmla="*/ 22635 h 136647"/>
                <a:gd name="connsiteX11" fmla="*/ 66155 w 177004"/>
                <a:gd name="connsiteY11" fmla="*/ 18225 h 136647"/>
                <a:gd name="connsiteX12" fmla="*/ 71816 w 177004"/>
                <a:gd name="connsiteY12" fmla="*/ 13017 h 136647"/>
                <a:gd name="connsiteX13" fmla="*/ 76177 w 177004"/>
                <a:gd name="connsiteY13" fmla="*/ 17642 h 136647"/>
                <a:gd name="connsiteX14" fmla="*/ 80364 w 177004"/>
                <a:gd name="connsiteY14" fmla="*/ 17129 h 136647"/>
                <a:gd name="connsiteX15" fmla="*/ 85472 w 177004"/>
                <a:gd name="connsiteY15" fmla="*/ 15471 h 136647"/>
                <a:gd name="connsiteX16" fmla="*/ 94286 w 177004"/>
                <a:gd name="connsiteY16" fmla="*/ 13944 h 136647"/>
                <a:gd name="connsiteX17" fmla="*/ 94310 w 177004"/>
                <a:gd name="connsiteY17" fmla="*/ 10431 h 136647"/>
                <a:gd name="connsiteX18" fmla="*/ 106007 w 177004"/>
                <a:gd name="connsiteY18" fmla="*/ 4806 h 136647"/>
                <a:gd name="connsiteX19" fmla="*/ 113024 w 177004"/>
                <a:gd name="connsiteY19" fmla="*/ 4268 h 136647"/>
                <a:gd name="connsiteX20" fmla="*/ 118654 w 177004"/>
                <a:gd name="connsiteY20" fmla="*/ 6967 h 136647"/>
                <a:gd name="connsiteX21" fmla="*/ 124658 w 177004"/>
                <a:gd name="connsiteY21" fmla="*/ 5131 h 136647"/>
                <a:gd name="connsiteX22" fmla="*/ 124526 w 177004"/>
                <a:gd name="connsiteY22" fmla="*/ 647 h 136647"/>
                <a:gd name="connsiteX23" fmla="*/ 128566 w 177004"/>
                <a:gd name="connsiteY23" fmla="*/ 1172 h 136647"/>
                <a:gd name="connsiteX24" fmla="*/ 140938 w 177004"/>
                <a:gd name="connsiteY24" fmla="*/ 11244 h 136647"/>
                <a:gd name="connsiteX25" fmla="*/ 139738 w 177004"/>
                <a:gd name="connsiteY25" fmla="*/ 12213 h 136647"/>
                <a:gd name="connsiteX26" fmla="*/ 134807 w 177004"/>
                <a:gd name="connsiteY26" fmla="*/ 10597 h 136647"/>
                <a:gd name="connsiteX27" fmla="*/ 133352 w 177004"/>
                <a:gd name="connsiteY27" fmla="*/ 13530 h 136647"/>
                <a:gd name="connsiteX28" fmla="*/ 134910 w 177004"/>
                <a:gd name="connsiteY28" fmla="*/ 17809 h 136647"/>
                <a:gd name="connsiteX29" fmla="*/ 134231 w 177004"/>
                <a:gd name="connsiteY29" fmla="*/ 20830 h 136647"/>
                <a:gd name="connsiteX30" fmla="*/ 131026 w 177004"/>
                <a:gd name="connsiteY30" fmla="*/ 23044 h 136647"/>
                <a:gd name="connsiteX31" fmla="*/ 136163 w 177004"/>
                <a:gd name="connsiteY31" fmla="*/ 26380 h 136647"/>
                <a:gd name="connsiteX32" fmla="*/ 142356 w 177004"/>
                <a:gd name="connsiteY32" fmla="*/ 23486 h 136647"/>
                <a:gd name="connsiteX33" fmla="*/ 146399 w 177004"/>
                <a:gd name="connsiteY33" fmla="*/ 31640 h 136647"/>
                <a:gd name="connsiteX34" fmla="*/ 150445 w 177004"/>
                <a:gd name="connsiteY34" fmla="*/ 35365 h 136647"/>
                <a:gd name="connsiteX35" fmla="*/ 171739 w 177004"/>
                <a:gd name="connsiteY35" fmla="*/ 35095 h 136647"/>
                <a:gd name="connsiteX36" fmla="*/ 175511 w 177004"/>
                <a:gd name="connsiteY36" fmla="*/ 39176 h 136647"/>
                <a:gd name="connsiteX37" fmla="*/ 172732 w 177004"/>
                <a:gd name="connsiteY37" fmla="*/ 44996 h 136647"/>
                <a:gd name="connsiteX38" fmla="*/ 169040 w 177004"/>
                <a:gd name="connsiteY38" fmla="*/ 50534 h 136647"/>
                <a:gd name="connsiteX39" fmla="*/ 153851 w 177004"/>
                <a:gd name="connsiteY39" fmla="*/ 56121 h 136647"/>
                <a:gd name="connsiteX40" fmla="*/ 158311 w 177004"/>
                <a:gd name="connsiteY40" fmla="*/ 58589 h 136647"/>
                <a:gd name="connsiteX41" fmla="*/ 160336 w 177004"/>
                <a:gd name="connsiteY41" fmla="*/ 65118 h 136647"/>
                <a:gd name="connsiteX42" fmla="*/ 151084 w 177004"/>
                <a:gd name="connsiteY42" fmla="*/ 70651 h 136647"/>
                <a:gd name="connsiteX43" fmla="*/ 141334 w 177004"/>
                <a:gd name="connsiteY43" fmla="*/ 73334 h 136647"/>
                <a:gd name="connsiteX44" fmla="*/ 139750 w 177004"/>
                <a:gd name="connsiteY44" fmla="*/ 70412 h 136647"/>
                <a:gd name="connsiteX45" fmla="*/ 130148 w 177004"/>
                <a:gd name="connsiteY45" fmla="*/ 74666 h 136647"/>
                <a:gd name="connsiteX46" fmla="*/ 123475 w 177004"/>
                <a:gd name="connsiteY46" fmla="*/ 74476 h 136647"/>
                <a:gd name="connsiteX47" fmla="*/ 112771 w 177004"/>
                <a:gd name="connsiteY47" fmla="*/ 77385 h 136647"/>
                <a:gd name="connsiteX48" fmla="*/ 104887 w 177004"/>
                <a:gd name="connsiteY48" fmla="*/ 74788 h 136647"/>
                <a:gd name="connsiteX49" fmla="*/ 95333 w 177004"/>
                <a:gd name="connsiteY49" fmla="*/ 79436 h 136647"/>
                <a:gd name="connsiteX50" fmla="*/ 97289 w 177004"/>
                <a:gd name="connsiteY50" fmla="*/ 82508 h 136647"/>
                <a:gd name="connsiteX51" fmla="*/ 90891 w 177004"/>
                <a:gd name="connsiteY51" fmla="*/ 83945 h 136647"/>
                <a:gd name="connsiteX52" fmla="*/ 92826 w 177004"/>
                <a:gd name="connsiteY52" fmla="*/ 89180 h 136647"/>
                <a:gd name="connsiteX53" fmla="*/ 88286 w 177004"/>
                <a:gd name="connsiteY53" fmla="*/ 89433 h 136647"/>
                <a:gd name="connsiteX54" fmla="*/ 84342 w 177004"/>
                <a:gd name="connsiteY54" fmla="*/ 94901 h 136647"/>
                <a:gd name="connsiteX55" fmla="*/ 78003 w 177004"/>
                <a:gd name="connsiteY55" fmla="*/ 91759 h 136647"/>
                <a:gd name="connsiteX56" fmla="*/ 68835 w 177004"/>
                <a:gd name="connsiteY56" fmla="*/ 90936 h 136647"/>
                <a:gd name="connsiteX57" fmla="*/ 63436 w 177004"/>
                <a:gd name="connsiteY57" fmla="*/ 86844 h 136647"/>
                <a:gd name="connsiteX58" fmla="*/ 8725 w 177004"/>
                <a:gd name="connsiteY58" fmla="*/ 136645 h 136647"/>
                <a:gd name="connsiteX59" fmla="*/ 21 w 177004"/>
                <a:gd name="connsiteY59" fmla="*/ 133172 h 136647"/>
                <a:gd name="connsiteX60" fmla="*/ 55350 w 177004"/>
                <a:gd name="connsiteY60" fmla="*/ 76413 h 136647"/>
                <a:gd name="connsiteX61" fmla="*/ 51997 w 177004"/>
                <a:gd name="connsiteY61" fmla="*/ 73153 h 136647"/>
                <a:gd name="connsiteX62" fmla="*/ 51281 w 177004"/>
                <a:gd name="connsiteY62" fmla="*/ 65463 h 136647"/>
                <a:gd name="connsiteX63" fmla="*/ 43432 w 177004"/>
                <a:gd name="connsiteY63" fmla="*/ 60919 h 136647"/>
                <a:gd name="connsiteX0" fmla="*/ 45398 w 178970"/>
                <a:gd name="connsiteY0" fmla="*/ 60919 h 136647"/>
                <a:gd name="connsiteX1" fmla="*/ 48921 w 178970"/>
                <a:gd name="connsiteY1" fmla="*/ 57053 h 136647"/>
                <a:gd name="connsiteX2" fmla="*/ 58501 w 178970"/>
                <a:gd name="connsiteY2" fmla="*/ 56982 h 136647"/>
                <a:gd name="connsiteX3" fmla="*/ 62651 w 178970"/>
                <a:gd name="connsiteY3" fmla="*/ 51067 h 136647"/>
                <a:gd name="connsiteX4" fmla="*/ 63446 w 178970"/>
                <a:gd name="connsiteY4" fmla="*/ 39213 h 136647"/>
                <a:gd name="connsiteX5" fmla="*/ 65360 w 178970"/>
                <a:gd name="connsiteY5" fmla="*/ 38065 h 136647"/>
                <a:gd name="connsiteX6" fmla="*/ 71762 w 178970"/>
                <a:gd name="connsiteY6" fmla="*/ 36795 h 136647"/>
                <a:gd name="connsiteX7" fmla="*/ 73917 w 178970"/>
                <a:gd name="connsiteY7" fmla="*/ 29365 h 136647"/>
                <a:gd name="connsiteX8" fmla="*/ 68098 w 178970"/>
                <a:gd name="connsiteY8" fmla="*/ 27482 h 136647"/>
                <a:gd name="connsiteX9" fmla="*/ 62249 w 178970"/>
                <a:gd name="connsiteY9" fmla="*/ 27801 h 136647"/>
                <a:gd name="connsiteX10" fmla="*/ 68971 w 178970"/>
                <a:gd name="connsiteY10" fmla="*/ 22635 h 136647"/>
                <a:gd name="connsiteX11" fmla="*/ 68121 w 178970"/>
                <a:gd name="connsiteY11" fmla="*/ 18225 h 136647"/>
                <a:gd name="connsiteX12" fmla="*/ 73782 w 178970"/>
                <a:gd name="connsiteY12" fmla="*/ 13017 h 136647"/>
                <a:gd name="connsiteX13" fmla="*/ 78143 w 178970"/>
                <a:gd name="connsiteY13" fmla="*/ 17642 h 136647"/>
                <a:gd name="connsiteX14" fmla="*/ 82330 w 178970"/>
                <a:gd name="connsiteY14" fmla="*/ 17129 h 136647"/>
                <a:gd name="connsiteX15" fmla="*/ 87438 w 178970"/>
                <a:gd name="connsiteY15" fmla="*/ 15471 h 136647"/>
                <a:gd name="connsiteX16" fmla="*/ 96252 w 178970"/>
                <a:gd name="connsiteY16" fmla="*/ 13944 h 136647"/>
                <a:gd name="connsiteX17" fmla="*/ 96276 w 178970"/>
                <a:gd name="connsiteY17" fmla="*/ 10431 h 136647"/>
                <a:gd name="connsiteX18" fmla="*/ 107973 w 178970"/>
                <a:gd name="connsiteY18" fmla="*/ 4806 h 136647"/>
                <a:gd name="connsiteX19" fmla="*/ 114990 w 178970"/>
                <a:gd name="connsiteY19" fmla="*/ 4268 h 136647"/>
                <a:gd name="connsiteX20" fmla="*/ 120620 w 178970"/>
                <a:gd name="connsiteY20" fmla="*/ 6967 h 136647"/>
                <a:gd name="connsiteX21" fmla="*/ 126624 w 178970"/>
                <a:gd name="connsiteY21" fmla="*/ 5131 h 136647"/>
                <a:gd name="connsiteX22" fmla="*/ 126492 w 178970"/>
                <a:gd name="connsiteY22" fmla="*/ 647 h 136647"/>
                <a:gd name="connsiteX23" fmla="*/ 130532 w 178970"/>
                <a:gd name="connsiteY23" fmla="*/ 1172 h 136647"/>
                <a:gd name="connsiteX24" fmla="*/ 142904 w 178970"/>
                <a:gd name="connsiteY24" fmla="*/ 11244 h 136647"/>
                <a:gd name="connsiteX25" fmla="*/ 141704 w 178970"/>
                <a:gd name="connsiteY25" fmla="*/ 12213 h 136647"/>
                <a:gd name="connsiteX26" fmla="*/ 136773 w 178970"/>
                <a:gd name="connsiteY26" fmla="*/ 10597 h 136647"/>
                <a:gd name="connsiteX27" fmla="*/ 135318 w 178970"/>
                <a:gd name="connsiteY27" fmla="*/ 13530 h 136647"/>
                <a:gd name="connsiteX28" fmla="*/ 136876 w 178970"/>
                <a:gd name="connsiteY28" fmla="*/ 17809 h 136647"/>
                <a:gd name="connsiteX29" fmla="*/ 136197 w 178970"/>
                <a:gd name="connsiteY29" fmla="*/ 20830 h 136647"/>
                <a:gd name="connsiteX30" fmla="*/ 132992 w 178970"/>
                <a:gd name="connsiteY30" fmla="*/ 23044 h 136647"/>
                <a:gd name="connsiteX31" fmla="*/ 138129 w 178970"/>
                <a:gd name="connsiteY31" fmla="*/ 26380 h 136647"/>
                <a:gd name="connsiteX32" fmla="*/ 144322 w 178970"/>
                <a:gd name="connsiteY32" fmla="*/ 23486 h 136647"/>
                <a:gd name="connsiteX33" fmla="*/ 148365 w 178970"/>
                <a:gd name="connsiteY33" fmla="*/ 31640 h 136647"/>
                <a:gd name="connsiteX34" fmla="*/ 152411 w 178970"/>
                <a:gd name="connsiteY34" fmla="*/ 35365 h 136647"/>
                <a:gd name="connsiteX35" fmla="*/ 173705 w 178970"/>
                <a:gd name="connsiteY35" fmla="*/ 35095 h 136647"/>
                <a:gd name="connsiteX36" fmla="*/ 177477 w 178970"/>
                <a:gd name="connsiteY36" fmla="*/ 39176 h 136647"/>
                <a:gd name="connsiteX37" fmla="*/ 174698 w 178970"/>
                <a:gd name="connsiteY37" fmla="*/ 44996 h 136647"/>
                <a:gd name="connsiteX38" fmla="*/ 171006 w 178970"/>
                <a:gd name="connsiteY38" fmla="*/ 50534 h 136647"/>
                <a:gd name="connsiteX39" fmla="*/ 155817 w 178970"/>
                <a:gd name="connsiteY39" fmla="*/ 56121 h 136647"/>
                <a:gd name="connsiteX40" fmla="*/ 160277 w 178970"/>
                <a:gd name="connsiteY40" fmla="*/ 58589 h 136647"/>
                <a:gd name="connsiteX41" fmla="*/ 162302 w 178970"/>
                <a:gd name="connsiteY41" fmla="*/ 65118 h 136647"/>
                <a:gd name="connsiteX42" fmla="*/ 153050 w 178970"/>
                <a:gd name="connsiteY42" fmla="*/ 70651 h 136647"/>
                <a:gd name="connsiteX43" fmla="*/ 143300 w 178970"/>
                <a:gd name="connsiteY43" fmla="*/ 73334 h 136647"/>
                <a:gd name="connsiteX44" fmla="*/ 141716 w 178970"/>
                <a:gd name="connsiteY44" fmla="*/ 70412 h 136647"/>
                <a:gd name="connsiteX45" fmla="*/ 132114 w 178970"/>
                <a:gd name="connsiteY45" fmla="*/ 74666 h 136647"/>
                <a:gd name="connsiteX46" fmla="*/ 125441 w 178970"/>
                <a:gd name="connsiteY46" fmla="*/ 74476 h 136647"/>
                <a:gd name="connsiteX47" fmla="*/ 114737 w 178970"/>
                <a:gd name="connsiteY47" fmla="*/ 77385 h 136647"/>
                <a:gd name="connsiteX48" fmla="*/ 106853 w 178970"/>
                <a:gd name="connsiteY48" fmla="*/ 74788 h 136647"/>
                <a:gd name="connsiteX49" fmla="*/ 97299 w 178970"/>
                <a:gd name="connsiteY49" fmla="*/ 79436 h 136647"/>
                <a:gd name="connsiteX50" fmla="*/ 99255 w 178970"/>
                <a:gd name="connsiteY50" fmla="*/ 82508 h 136647"/>
                <a:gd name="connsiteX51" fmla="*/ 92857 w 178970"/>
                <a:gd name="connsiteY51" fmla="*/ 83945 h 136647"/>
                <a:gd name="connsiteX52" fmla="*/ 94792 w 178970"/>
                <a:gd name="connsiteY52" fmla="*/ 89180 h 136647"/>
                <a:gd name="connsiteX53" fmla="*/ 90252 w 178970"/>
                <a:gd name="connsiteY53" fmla="*/ 89433 h 136647"/>
                <a:gd name="connsiteX54" fmla="*/ 86308 w 178970"/>
                <a:gd name="connsiteY54" fmla="*/ 94901 h 136647"/>
                <a:gd name="connsiteX55" fmla="*/ 79969 w 178970"/>
                <a:gd name="connsiteY55" fmla="*/ 91759 h 136647"/>
                <a:gd name="connsiteX56" fmla="*/ 70801 w 178970"/>
                <a:gd name="connsiteY56" fmla="*/ 90936 h 136647"/>
                <a:gd name="connsiteX57" fmla="*/ 65402 w 178970"/>
                <a:gd name="connsiteY57" fmla="*/ 86844 h 136647"/>
                <a:gd name="connsiteX58" fmla="*/ 10691 w 178970"/>
                <a:gd name="connsiteY58" fmla="*/ 136645 h 136647"/>
                <a:gd name="connsiteX59" fmla="*/ 1987 w 178970"/>
                <a:gd name="connsiteY59" fmla="*/ 133172 h 136647"/>
                <a:gd name="connsiteX60" fmla="*/ 16 w 178970"/>
                <a:gd name="connsiteY60" fmla="*/ 121499 h 136647"/>
                <a:gd name="connsiteX61" fmla="*/ 53963 w 178970"/>
                <a:gd name="connsiteY61" fmla="*/ 73153 h 136647"/>
                <a:gd name="connsiteX62" fmla="*/ 53247 w 178970"/>
                <a:gd name="connsiteY62" fmla="*/ 65463 h 136647"/>
                <a:gd name="connsiteX63" fmla="*/ 45398 w 178970"/>
                <a:gd name="connsiteY63" fmla="*/ 60919 h 136647"/>
                <a:gd name="connsiteX0" fmla="*/ 45593 w 179165"/>
                <a:gd name="connsiteY0" fmla="*/ 60919 h 136647"/>
                <a:gd name="connsiteX1" fmla="*/ 49116 w 179165"/>
                <a:gd name="connsiteY1" fmla="*/ 57053 h 136647"/>
                <a:gd name="connsiteX2" fmla="*/ 58696 w 179165"/>
                <a:gd name="connsiteY2" fmla="*/ 56982 h 136647"/>
                <a:gd name="connsiteX3" fmla="*/ 62846 w 179165"/>
                <a:gd name="connsiteY3" fmla="*/ 51067 h 136647"/>
                <a:gd name="connsiteX4" fmla="*/ 63641 w 179165"/>
                <a:gd name="connsiteY4" fmla="*/ 39213 h 136647"/>
                <a:gd name="connsiteX5" fmla="*/ 65555 w 179165"/>
                <a:gd name="connsiteY5" fmla="*/ 38065 h 136647"/>
                <a:gd name="connsiteX6" fmla="*/ 71957 w 179165"/>
                <a:gd name="connsiteY6" fmla="*/ 36795 h 136647"/>
                <a:gd name="connsiteX7" fmla="*/ 74112 w 179165"/>
                <a:gd name="connsiteY7" fmla="*/ 29365 h 136647"/>
                <a:gd name="connsiteX8" fmla="*/ 68293 w 179165"/>
                <a:gd name="connsiteY8" fmla="*/ 27482 h 136647"/>
                <a:gd name="connsiteX9" fmla="*/ 62444 w 179165"/>
                <a:gd name="connsiteY9" fmla="*/ 27801 h 136647"/>
                <a:gd name="connsiteX10" fmla="*/ 69166 w 179165"/>
                <a:gd name="connsiteY10" fmla="*/ 22635 h 136647"/>
                <a:gd name="connsiteX11" fmla="*/ 68316 w 179165"/>
                <a:gd name="connsiteY11" fmla="*/ 18225 h 136647"/>
                <a:gd name="connsiteX12" fmla="*/ 73977 w 179165"/>
                <a:gd name="connsiteY12" fmla="*/ 13017 h 136647"/>
                <a:gd name="connsiteX13" fmla="*/ 78338 w 179165"/>
                <a:gd name="connsiteY13" fmla="*/ 17642 h 136647"/>
                <a:gd name="connsiteX14" fmla="*/ 82525 w 179165"/>
                <a:gd name="connsiteY14" fmla="*/ 17129 h 136647"/>
                <a:gd name="connsiteX15" fmla="*/ 87633 w 179165"/>
                <a:gd name="connsiteY15" fmla="*/ 15471 h 136647"/>
                <a:gd name="connsiteX16" fmla="*/ 96447 w 179165"/>
                <a:gd name="connsiteY16" fmla="*/ 13944 h 136647"/>
                <a:gd name="connsiteX17" fmla="*/ 96471 w 179165"/>
                <a:gd name="connsiteY17" fmla="*/ 10431 h 136647"/>
                <a:gd name="connsiteX18" fmla="*/ 108168 w 179165"/>
                <a:gd name="connsiteY18" fmla="*/ 4806 h 136647"/>
                <a:gd name="connsiteX19" fmla="*/ 115185 w 179165"/>
                <a:gd name="connsiteY19" fmla="*/ 4268 h 136647"/>
                <a:gd name="connsiteX20" fmla="*/ 120815 w 179165"/>
                <a:gd name="connsiteY20" fmla="*/ 6967 h 136647"/>
                <a:gd name="connsiteX21" fmla="*/ 126819 w 179165"/>
                <a:gd name="connsiteY21" fmla="*/ 5131 h 136647"/>
                <a:gd name="connsiteX22" fmla="*/ 126687 w 179165"/>
                <a:gd name="connsiteY22" fmla="*/ 647 h 136647"/>
                <a:gd name="connsiteX23" fmla="*/ 130727 w 179165"/>
                <a:gd name="connsiteY23" fmla="*/ 1172 h 136647"/>
                <a:gd name="connsiteX24" fmla="*/ 143099 w 179165"/>
                <a:gd name="connsiteY24" fmla="*/ 11244 h 136647"/>
                <a:gd name="connsiteX25" fmla="*/ 141899 w 179165"/>
                <a:gd name="connsiteY25" fmla="*/ 12213 h 136647"/>
                <a:gd name="connsiteX26" fmla="*/ 136968 w 179165"/>
                <a:gd name="connsiteY26" fmla="*/ 10597 h 136647"/>
                <a:gd name="connsiteX27" fmla="*/ 135513 w 179165"/>
                <a:gd name="connsiteY27" fmla="*/ 13530 h 136647"/>
                <a:gd name="connsiteX28" fmla="*/ 137071 w 179165"/>
                <a:gd name="connsiteY28" fmla="*/ 17809 h 136647"/>
                <a:gd name="connsiteX29" fmla="*/ 136392 w 179165"/>
                <a:gd name="connsiteY29" fmla="*/ 20830 h 136647"/>
                <a:gd name="connsiteX30" fmla="*/ 133187 w 179165"/>
                <a:gd name="connsiteY30" fmla="*/ 23044 h 136647"/>
                <a:gd name="connsiteX31" fmla="*/ 138324 w 179165"/>
                <a:gd name="connsiteY31" fmla="*/ 26380 h 136647"/>
                <a:gd name="connsiteX32" fmla="*/ 144517 w 179165"/>
                <a:gd name="connsiteY32" fmla="*/ 23486 h 136647"/>
                <a:gd name="connsiteX33" fmla="*/ 148560 w 179165"/>
                <a:gd name="connsiteY33" fmla="*/ 31640 h 136647"/>
                <a:gd name="connsiteX34" fmla="*/ 152606 w 179165"/>
                <a:gd name="connsiteY34" fmla="*/ 35365 h 136647"/>
                <a:gd name="connsiteX35" fmla="*/ 173900 w 179165"/>
                <a:gd name="connsiteY35" fmla="*/ 35095 h 136647"/>
                <a:gd name="connsiteX36" fmla="*/ 177672 w 179165"/>
                <a:gd name="connsiteY36" fmla="*/ 39176 h 136647"/>
                <a:gd name="connsiteX37" fmla="*/ 174893 w 179165"/>
                <a:gd name="connsiteY37" fmla="*/ 44996 h 136647"/>
                <a:gd name="connsiteX38" fmla="*/ 171201 w 179165"/>
                <a:gd name="connsiteY38" fmla="*/ 50534 h 136647"/>
                <a:gd name="connsiteX39" fmla="*/ 156012 w 179165"/>
                <a:gd name="connsiteY39" fmla="*/ 56121 h 136647"/>
                <a:gd name="connsiteX40" fmla="*/ 160472 w 179165"/>
                <a:gd name="connsiteY40" fmla="*/ 58589 h 136647"/>
                <a:gd name="connsiteX41" fmla="*/ 162497 w 179165"/>
                <a:gd name="connsiteY41" fmla="*/ 65118 h 136647"/>
                <a:gd name="connsiteX42" fmla="*/ 153245 w 179165"/>
                <a:gd name="connsiteY42" fmla="*/ 70651 h 136647"/>
                <a:gd name="connsiteX43" fmla="*/ 143495 w 179165"/>
                <a:gd name="connsiteY43" fmla="*/ 73334 h 136647"/>
                <a:gd name="connsiteX44" fmla="*/ 141911 w 179165"/>
                <a:gd name="connsiteY44" fmla="*/ 70412 h 136647"/>
                <a:gd name="connsiteX45" fmla="*/ 132309 w 179165"/>
                <a:gd name="connsiteY45" fmla="*/ 74666 h 136647"/>
                <a:gd name="connsiteX46" fmla="*/ 125636 w 179165"/>
                <a:gd name="connsiteY46" fmla="*/ 74476 h 136647"/>
                <a:gd name="connsiteX47" fmla="*/ 114932 w 179165"/>
                <a:gd name="connsiteY47" fmla="*/ 77385 h 136647"/>
                <a:gd name="connsiteX48" fmla="*/ 107048 w 179165"/>
                <a:gd name="connsiteY48" fmla="*/ 74788 h 136647"/>
                <a:gd name="connsiteX49" fmla="*/ 97494 w 179165"/>
                <a:gd name="connsiteY49" fmla="*/ 79436 h 136647"/>
                <a:gd name="connsiteX50" fmla="*/ 99450 w 179165"/>
                <a:gd name="connsiteY50" fmla="*/ 82508 h 136647"/>
                <a:gd name="connsiteX51" fmla="*/ 93052 w 179165"/>
                <a:gd name="connsiteY51" fmla="*/ 83945 h 136647"/>
                <a:gd name="connsiteX52" fmla="*/ 94987 w 179165"/>
                <a:gd name="connsiteY52" fmla="*/ 89180 h 136647"/>
                <a:gd name="connsiteX53" fmla="*/ 90447 w 179165"/>
                <a:gd name="connsiteY53" fmla="*/ 89433 h 136647"/>
                <a:gd name="connsiteX54" fmla="*/ 86503 w 179165"/>
                <a:gd name="connsiteY54" fmla="*/ 94901 h 136647"/>
                <a:gd name="connsiteX55" fmla="*/ 80164 w 179165"/>
                <a:gd name="connsiteY55" fmla="*/ 91759 h 136647"/>
                <a:gd name="connsiteX56" fmla="*/ 70996 w 179165"/>
                <a:gd name="connsiteY56" fmla="*/ 90936 h 136647"/>
                <a:gd name="connsiteX57" fmla="*/ 65597 w 179165"/>
                <a:gd name="connsiteY57" fmla="*/ 86844 h 136647"/>
                <a:gd name="connsiteX58" fmla="*/ 10886 w 179165"/>
                <a:gd name="connsiteY58" fmla="*/ 136645 h 136647"/>
                <a:gd name="connsiteX59" fmla="*/ 2182 w 179165"/>
                <a:gd name="connsiteY59" fmla="*/ 133172 h 136647"/>
                <a:gd name="connsiteX60" fmla="*/ 211 w 179165"/>
                <a:gd name="connsiteY60" fmla="*/ 121499 h 136647"/>
                <a:gd name="connsiteX61" fmla="*/ 1803 w 179165"/>
                <a:gd name="connsiteY61" fmla="*/ 114947 h 136647"/>
                <a:gd name="connsiteX62" fmla="*/ 53442 w 179165"/>
                <a:gd name="connsiteY62" fmla="*/ 65463 h 136647"/>
                <a:gd name="connsiteX63" fmla="*/ 45593 w 179165"/>
                <a:gd name="connsiteY63" fmla="*/ 60919 h 136647"/>
                <a:gd name="connsiteX0" fmla="*/ 56350 w 189922"/>
                <a:gd name="connsiteY0" fmla="*/ 60919 h 136647"/>
                <a:gd name="connsiteX1" fmla="*/ 59873 w 189922"/>
                <a:gd name="connsiteY1" fmla="*/ 57053 h 136647"/>
                <a:gd name="connsiteX2" fmla="*/ 69453 w 189922"/>
                <a:gd name="connsiteY2" fmla="*/ 56982 h 136647"/>
                <a:gd name="connsiteX3" fmla="*/ 73603 w 189922"/>
                <a:gd name="connsiteY3" fmla="*/ 51067 h 136647"/>
                <a:gd name="connsiteX4" fmla="*/ 74398 w 189922"/>
                <a:gd name="connsiteY4" fmla="*/ 39213 h 136647"/>
                <a:gd name="connsiteX5" fmla="*/ 76312 w 189922"/>
                <a:gd name="connsiteY5" fmla="*/ 38065 h 136647"/>
                <a:gd name="connsiteX6" fmla="*/ 82714 w 189922"/>
                <a:gd name="connsiteY6" fmla="*/ 36795 h 136647"/>
                <a:gd name="connsiteX7" fmla="*/ 84869 w 189922"/>
                <a:gd name="connsiteY7" fmla="*/ 29365 h 136647"/>
                <a:gd name="connsiteX8" fmla="*/ 79050 w 189922"/>
                <a:gd name="connsiteY8" fmla="*/ 27482 h 136647"/>
                <a:gd name="connsiteX9" fmla="*/ 73201 w 189922"/>
                <a:gd name="connsiteY9" fmla="*/ 27801 h 136647"/>
                <a:gd name="connsiteX10" fmla="*/ 79923 w 189922"/>
                <a:gd name="connsiteY10" fmla="*/ 22635 h 136647"/>
                <a:gd name="connsiteX11" fmla="*/ 79073 w 189922"/>
                <a:gd name="connsiteY11" fmla="*/ 18225 h 136647"/>
                <a:gd name="connsiteX12" fmla="*/ 84734 w 189922"/>
                <a:gd name="connsiteY12" fmla="*/ 13017 h 136647"/>
                <a:gd name="connsiteX13" fmla="*/ 89095 w 189922"/>
                <a:gd name="connsiteY13" fmla="*/ 17642 h 136647"/>
                <a:gd name="connsiteX14" fmla="*/ 93282 w 189922"/>
                <a:gd name="connsiteY14" fmla="*/ 17129 h 136647"/>
                <a:gd name="connsiteX15" fmla="*/ 98390 w 189922"/>
                <a:gd name="connsiteY15" fmla="*/ 15471 h 136647"/>
                <a:gd name="connsiteX16" fmla="*/ 107204 w 189922"/>
                <a:gd name="connsiteY16" fmla="*/ 13944 h 136647"/>
                <a:gd name="connsiteX17" fmla="*/ 107228 w 189922"/>
                <a:gd name="connsiteY17" fmla="*/ 10431 h 136647"/>
                <a:gd name="connsiteX18" fmla="*/ 118925 w 189922"/>
                <a:gd name="connsiteY18" fmla="*/ 4806 h 136647"/>
                <a:gd name="connsiteX19" fmla="*/ 125942 w 189922"/>
                <a:gd name="connsiteY19" fmla="*/ 4268 h 136647"/>
                <a:gd name="connsiteX20" fmla="*/ 131572 w 189922"/>
                <a:gd name="connsiteY20" fmla="*/ 6967 h 136647"/>
                <a:gd name="connsiteX21" fmla="*/ 137576 w 189922"/>
                <a:gd name="connsiteY21" fmla="*/ 5131 h 136647"/>
                <a:gd name="connsiteX22" fmla="*/ 137444 w 189922"/>
                <a:gd name="connsiteY22" fmla="*/ 647 h 136647"/>
                <a:gd name="connsiteX23" fmla="*/ 141484 w 189922"/>
                <a:gd name="connsiteY23" fmla="*/ 1172 h 136647"/>
                <a:gd name="connsiteX24" fmla="*/ 153856 w 189922"/>
                <a:gd name="connsiteY24" fmla="*/ 11244 h 136647"/>
                <a:gd name="connsiteX25" fmla="*/ 152656 w 189922"/>
                <a:gd name="connsiteY25" fmla="*/ 12213 h 136647"/>
                <a:gd name="connsiteX26" fmla="*/ 147725 w 189922"/>
                <a:gd name="connsiteY26" fmla="*/ 10597 h 136647"/>
                <a:gd name="connsiteX27" fmla="*/ 146270 w 189922"/>
                <a:gd name="connsiteY27" fmla="*/ 13530 h 136647"/>
                <a:gd name="connsiteX28" fmla="*/ 147828 w 189922"/>
                <a:gd name="connsiteY28" fmla="*/ 17809 h 136647"/>
                <a:gd name="connsiteX29" fmla="*/ 147149 w 189922"/>
                <a:gd name="connsiteY29" fmla="*/ 20830 h 136647"/>
                <a:gd name="connsiteX30" fmla="*/ 143944 w 189922"/>
                <a:gd name="connsiteY30" fmla="*/ 23044 h 136647"/>
                <a:gd name="connsiteX31" fmla="*/ 149081 w 189922"/>
                <a:gd name="connsiteY31" fmla="*/ 26380 h 136647"/>
                <a:gd name="connsiteX32" fmla="*/ 155274 w 189922"/>
                <a:gd name="connsiteY32" fmla="*/ 23486 h 136647"/>
                <a:gd name="connsiteX33" fmla="*/ 159317 w 189922"/>
                <a:gd name="connsiteY33" fmla="*/ 31640 h 136647"/>
                <a:gd name="connsiteX34" fmla="*/ 163363 w 189922"/>
                <a:gd name="connsiteY34" fmla="*/ 35365 h 136647"/>
                <a:gd name="connsiteX35" fmla="*/ 184657 w 189922"/>
                <a:gd name="connsiteY35" fmla="*/ 35095 h 136647"/>
                <a:gd name="connsiteX36" fmla="*/ 188429 w 189922"/>
                <a:gd name="connsiteY36" fmla="*/ 39176 h 136647"/>
                <a:gd name="connsiteX37" fmla="*/ 185650 w 189922"/>
                <a:gd name="connsiteY37" fmla="*/ 44996 h 136647"/>
                <a:gd name="connsiteX38" fmla="*/ 181958 w 189922"/>
                <a:gd name="connsiteY38" fmla="*/ 50534 h 136647"/>
                <a:gd name="connsiteX39" fmla="*/ 166769 w 189922"/>
                <a:gd name="connsiteY39" fmla="*/ 56121 h 136647"/>
                <a:gd name="connsiteX40" fmla="*/ 171229 w 189922"/>
                <a:gd name="connsiteY40" fmla="*/ 58589 h 136647"/>
                <a:gd name="connsiteX41" fmla="*/ 173254 w 189922"/>
                <a:gd name="connsiteY41" fmla="*/ 65118 h 136647"/>
                <a:gd name="connsiteX42" fmla="*/ 164002 w 189922"/>
                <a:gd name="connsiteY42" fmla="*/ 70651 h 136647"/>
                <a:gd name="connsiteX43" fmla="*/ 154252 w 189922"/>
                <a:gd name="connsiteY43" fmla="*/ 73334 h 136647"/>
                <a:gd name="connsiteX44" fmla="*/ 152668 w 189922"/>
                <a:gd name="connsiteY44" fmla="*/ 70412 h 136647"/>
                <a:gd name="connsiteX45" fmla="*/ 143066 w 189922"/>
                <a:gd name="connsiteY45" fmla="*/ 74666 h 136647"/>
                <a:gd name="connsiteX46" fmla="*/ 136393 w 189922"/>
                <a:gd name="connsiteY46" fmla="*/ 74476 h 136647"/>
                <a:gd name="connsiteX47" fmla="*/ 125689 w 189922"/>
                <a:gd name="connsiteY47" fmla="*/ 77385 h 136647"/>
                <a:gd name="connsiteX48" fmla="*/ 117805 w 189922"/>
                <a:gd name="connsiteY48" fmla="*/ 74788 h 136647"/>
                <a:gd name="connsiteX49" fmla="*/ 108251 w 189922"/>
                <a:gd name="connsiteY49" fmla="*/ 79436 h 136647"/>
                <a:gd name="connsiteX50" fmla="*/ 110207 w 189922"/>
                <a:gd name="connsiteY50" fmla="*/ 82508 h 136647"/>
                <a:gd name="connsiteX51" fmla="*/ 103809 w 189922"/>
                <a:gd name="connsiteY51" fmla="*/ 83945 h 136647"/>
                <a:gd name="connsiteX52" fmla="*/ 105744 w 189922"/>
                <a:gd name="connsiteY52" fmla="*/ 89180 h 136647"/>
                <a:gd name="connsiteX53" fmla="*/ 101204 w 189922"/>
                <a:gd name="connsiteY53" fmla="*/ 89433 h 136647"/>
                <a:gd name="connsiteX54" fmla="*/ 97260 w 189922"/>
                <a:gd name="connsiteY54" fmla="*/ 94901 h 136647"/>
                <a:gd name="connsiteX55" fmla="*/ 90921 w 189922"/>
                <a:gd name="connsiteY55" fmla="*/ 91759 h 136647"/>
                <a:gd name="connsiteX56" fmla="*/ 81753 w 189922"/>
                <a:gd name="connsiteY56" fmla="*/ 90936 h 136647"/>
                <a:gd name="connsiteX57" fmla="*/ 76354 w 189922"/>
                <a:gd name="connsiteY57" fmla="*/ 86844 h 136647"/>
                <a:gd name="connsiteX58" fmla="*/ 21643 w 189922"/>
                <a:gd name="connsiteY58" fmla="*/ 136645 h 136647"/>
                <a:gd name="connsiteX59" fmla="*/ 12939 w 189922"/>
                <a:gd name="connsiteY59" fmla="*/ 133172 h 136647"/>
                <a:gd name="connsiteX60" fmla="*/ 10968 w 189922"/>
                <a:gd name="connsiteY60" fmla="*/ 121499 h 136647"/>
                <a:gd name="connsiteX61" fmla="*/ 12560 w 189922"/>
                <a:gd name="connsiteY61" fmla="*/ 114947 h 136647"/>
                <a:gd name="connsiteX62" fmla="*/ 16 w 189922"/>
                <a:gd name="connsiteY62" fmla="*/ 106790 h 136647"/>
                <a:gd name="connsiteX63" fmla="*/ 56350 w 189922"/>
                <a:gd name="connsiteY63" fmla="*/ 60919 h 136647"/>
                <a:gd name="connsiteX0" fmla="*/ 2174 w 191073"/>
                <a:gd name="connsiteY0" fmla="*/ 96786 h 136647"/>
                <a:gd name="connsiteX1" fmla="*/ 61024 w 191073"/>
                <a:gd name="connsiteY1" fmla="*/ 57053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75549 w 191073"/>
                <a:gd name="connsiteY5" fmla="*/ 392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9866 w 191073"/>
                <a:gd name="connsiteY6" fmla="*/ 58970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12289 w 191073"/>
                <a:gd name="connsiteY5" fmla="*/ 55806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8650 w 191073"/>
                <a:gd name="connsiteY9" fmla="*/ 37562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7367 w 191073"/>
                <a:gd name="connsiteY13" fmla="*/ 7234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7367 w 191073"/>
                <a:gd name="connsiteY11" fmla="*/ 7234 h 136647"/>
                <a:gd name="connsiteX12" fmla="*/ 90246 w 191073"/>
                <a:gd name="connsiteY12" fmla="*/ 17642 h 136647"/>
                <a:gd name="connsiteX13" fmla="*/ 94433 w 191073"/>
                <a:gd name="connsiteY13" fmla="*/ 17129 h 136647"/>
                <a:gd name="connsiteX14" fmla="*/ 99541 w 191073"/>
                <a:gd name="connsiteY14" fmla="*/ 15471 h 136647"/>
                <a:gd name="connsiteX15" fmla="*/ 108355 w 191073"/>
                <a:gd name="connsiteY15" fmla="*/ 13944 h 136647"/>
                <a:gd name="connsiteX16" fmla="*/ 108379 w 191073"/>
                <a:gd name="connsiteY16" fmla="*/ 10431 h 136647"/>
                <a:gd name="connsiteX17" fmla="*/ 120076 w 191073"/>
                <a:gd name="connsiteY17" fmla="*/ 4806 h 136647"/>
                <a:gd name="connsiteX18" fmla="*/ 127093 w 191073"/>
                <a:gd name="connsiteY18" fmla="*/ 4268 h 136647"/>
                <a:gd name="connsiteX19" fmla="*/ 132723 w 191073"/>
                <a:gd name="connsiteY19" fmla="*/ 6967 h 136647"/>
                <a:gd name="connsiteX20" fmla="*/ 138727 w 191073"/>
                <a:gd name="connsiteY20" fmla="*/ 5131 h 136647"/>
                <a:gd name="connsiteX21" fmla="*/ 138595 w 191073"/>
                <a:gd name="connsiteY21" fmla="*/ 647 h 136647"/>
                <a:gd name="connsiteX22" fmla="*/ 142635 w 191073"/>
                <a:gd name="connsiteY22" fmla="*/ 1172 h 136647"/>
                <a:gd name="connsiteX23" fmla="*/ 155007 w 191073"/>
                <a:gd name="connsiteY23" fmla="*/ 11244 h 136647"/>
                <a:gd name="connsiteX24" fmla="*/ 153807 w 191073"/>
                <a:gd name="connsiteY24" fmla="*/ 12213 h 136647"/>
                <a:gd name="connsiteX25" fmla="*/ 148876 w 191073"/>
                <a:gd name="connsiteY25" fmla="*/ 10597 h 136647"/>
                <a:gd name="connsiteX26" fmla="*/ 147421 w 191073"/>
                <a:gd name="connsiteY26" fmla="*/ 13530 h 136647"/>
                <a:gd name="connsiteX27" fmla="*/ 148979 w 191073"/>
                <a:gd name="connsiteY27" fmla="*/ 17809 h 136647"/>
                <a:gd name="connsiteX28" fmla="*/ 148300 w 191073"/>
                <a:gd name="connsiteY28" fmla="*/ 20830 h 136647"/>
                <a:gd name="connsiteX29" fmla="*/ 145095 w 191073"/>
                <a:gd name="connsiteY29" fmla="*/ 23044 h 136647"/>
                <a:gd name="connsiteX30" fmla="*/ 150232 w 191073"/>
                <a:gd name="connsiteY30" fmla="*/ 26380 h 136647"/>
                <a:gd name="connsiteX31" fmla="*/ 156425 w 191073"/>
                <a:gd name="connsiteY31" fmla="*/ 23486 h 136647"/>
                <a:gd name="connsiteX32" fmla="*/ 160468 w 191073"/>
                <a:gd name="connsiteY32" fmla="*/ 31640 h 136647"/>
                <a:gd name="connsiteX33" fmla="*/ 164514 w 191073"/>
                <a:gd name="connsiteY33" fmla="*/ 35365 h 136647"/>
                <a:gd name="connsiteX34" fmla="*/ 185808 w 191073"/>
                <a:gd name="connsiteY34" fmla="*/ 35095 h 136647"/>
                <a:gd name="connsiteX35" fmla="*/ 189580 w 191073"/>
                <a:gd name="connsiteY35" fmla="*/ 39176 h 136647"/>
                <a:gd name="connsiteX36" fmla="*/ 186801 w 191073"/>
                <a:gd name="connsiteY36" fmla="*/ 44996 h 136647"/>
                <a:gd name="connsiteX37" fmla="*/ 183109 w 191073"/>
                <a:gd name="connsiteY37" fmla="*/ 50534 h 136647"/>
                <a:gd name="connsiteX38" fmla="*/ 167920 w 191073"/>
                <a:gd name="connsiteY38" fmla="*/ 56121 h 136647"/>
                <a:gd name="connsiteX39" fmla="*/ 172380 w 191073"/>
                <a:gd name="connsiteY39" fmla="*/ 58589 h 136647"/>
                <a:gd name="connsiteX40" fmla="*/ 174405 w 191073"/>
                <a:gd name="connsiteY40" fmla="*/ 65118 h 136647"/>
                <a:gd name="connsiteX41" fmla="*/ 165153 w 191073"/>
                <a:gd name="connsiteY41" fmla="*/ 70651 h 136647"/>
                <a:gd name="connsiteX42" fmla="*/ 155403 w 191073"/>
                <a:gd name="connsiteY42" fmla="*/ 73334 h 136647"/>
                <a:gd name="connsiteX43" fmla="*/ 153819 w 191073"/>
                <a:gd name="connsiteY43" fmla="*/ 70412 h 136647"/>
                <a:gd name="connsiteX44" fmla="*/ 144217 w 191073"/>
                <a:gd name="connsiteY44" fmla="*/ 74666 h 136647"/>
                <a:gd name="connsiteX45" fmla="*/ 137544 w 191073"/>
                <a:gd name="connsiteY45" fmla="*/ 74476 h 136647"/>
                <a:gd name="connsiteX46" fmla="*/ 126840 w 191073"/>
                <a:gd name="connsiteY46" fmla="*/ 77385 h 136647"/>
                <a:gd name="connsiteX47" fmla="*/ 118956 w 191073"/>
                <a:gd name="connsiteY47" fmla="*/ 74788 h 136647"/>
                <a:gd name="connsiteX48" fmla="*/ 109402 w 191073"/>
                <a:gd name="connsiteY48" fmla="*/ 79436 h 136647"/>
                <a:gd name="connsiteX49" fmla="*/ 111358 w 191073"/>
                <a:gd name="connsiteY49" fmla="*/ 82508 h 136647"/>
                <a:gd name="connsiteX50" fmla="*/ 104960 w 191073"/>
                <a:gd name="connsiteY50" fmla="*/ 83945 h 136647"/>
                <a:gd name="connsiteX51" fmla="*/ 106895 w 191073"/>
                <a:gd name="connsiteY51" fmla="*/ 89180 h 136647"/>
                <a:gd name="connsiteX52" fmla="*/ 102355 w 191073"/>
                <a:gd name="connsiteY52" fmla="*/ 89433 h 136647"/>
                <a:gd name="connsiteX53" fmla="*/ 98411 w 191073"/>
                <a:gd name="connsiteY53" fmla="*/ 94901 h 136647"/>
                <a:gd name="connsiteX54" fmla="*/ 92072 w 191073"/>
                <a:gd name="connsiteY54" fmla="*/ 91759 h 136647"/>
                <a:gd name="connsiteX55" fmla="*/ 82904 w 191073"/>
                <a:gd name="connsiteY55" fmla="*/ 90936 h 136647"/>
                <a:gd name="connsiteX56" fmla="*/ 77505 w 191073"/>
                <a:gd name="connsiteY56" fmla="*/ 86844 h 136647"/>
                <a:gd name="connsiteX57" fmla="*/ 22794 w 191073"/>
                <a:gd name="connsiteY57" fmla="*/ 136645 h 136647"/>
                <a:gd name="connsiteX58" fmla="*/ 14090 w 191073"/>
                <a:gd name="connsiteY58" fmla="*/ 133172 h 136647"/>
                <a:gd name="connsiteX59" fmla="*/ 12119 w 191073"/>
                <a:gd name="connsiteY59" fmla="*/ 121499 h 136647"/>
                <a:gd name="connsiteX60" fmla="*/ 13711 w 191073"/>
                <a:gd name="connsiteY60" fmla="*/ 114947 h 136647"/>
                <a:gd name="connsiteX61" fmla="*/ 1167 w 191073"/>
                <a:gd name="connsiteY61" fmla="*/ 106790 h 136647"/>
                <a:gd name="connsiteX62" fmla="*/ 2174 w 191073"/>
                <a:gd name="connsiteY62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6623 w 191073"/>
                <a:gd name="connsiteY11" fmla="*/ 21010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120292 h 160153"/>
                <a:gd name="connsiteX1" fmla="*/ 4504 w 191073"/>
                <a:gd name="connsiteY1" fmla="*/ 108747 h 160153"/>
                <a:gd name="connsiteX2" fmla="*/ 10021 w 191073"/>
                <a:gd name="connsiteY2" fmla="*/ 106566 h 160153"/>
                <a:gd name="connsiteX3" fmla="*/ 3145 w 191073"/>
                <a:gd name="connsiteY3" fmla="*/ 96863 h 160153"/>
                <a:gd name="connsiteX4" fmla="*/ 11933 w 191073"/>
                <a:gd name="connsiteY4" fmla="*/ 93194 h 160153"/>
                <a:gd name="connsiteX5" fmla="*/ 8232 w 191073"/>
                <a:gd name="connsiteY5" fmla="*/ 83981 h 160153"/>
                <a:gd name="connsiteX6" fmla="*/ 14666 w 191073"/>
                <a:gd name="connsiteY6" fmla="*/ 79432 h 160153"/>
                <a:gd name="connsiteX7" fmla="*/ 25662 w 191073"/>
                <a:gd name="connsiteY7" fmla="*/ 78083 h 160153"/>
                <a:gd name="connsiteX8" fmla="*/ 40567 w 191073"/>
                <a:gd name="connsiteY8" fmla="*/ 67762 h 160153"/>
                <a:gd name="connsiteX9" fmla="*/ 57479 w 191073"/>
                <a:gd name="connsiteY9" fmla="*/ 54000 h 160153"/>
                <a:gd name="connsiteX10" fmla="*/ 63298 w 191073"/>
                <a:gd name="connsiteY10" fmla="*/ 55349 h 160153"/>
                <a:gd name="connsiteX11" fmla="*/ 76623 w 191073"/>
                <a:gd name="connsiteY11" fmla="*/ 44516 h 160153"/>
                <a:gd name="connsiteX12" fmla="*/ 87367 w 191073"/>
                <a:gd name="connsiteY12" fmla="*/ 30740 h 160153"/>
                <a:gd name="connsiteX13" fmla="*/ 108572 w 191073"/>
                <a:gd name="connsiteY13" fmla="*/ 1 h 160153"/>
                <a:gd name="connsiteX14" fmla="*/ 94433 w 191073"/>
                <a:gd name="connsiteY14" fmla="*/ 40635 h 160153"/>
                <a:gd name="connsiteX15" fmla="*/ 99541 w 191073"/>
                <a:gd name="connsiteY15" fmla="*/ 38977 h 160153"/>
                <a:gd name="connsiteX16" fmla="*/ 108355 w 191073"/>
                <a:gd name="connsiteY16" fmla="*/ 37450 h 160153"/>
                <a:gd name="connsiteX17" fmla="*/ 108379 w 191073"/>
                <a:gd name="connsiteY17" fmla="*/ 33937 h 160153"/>
                <a:gd name="connsiteX18" fmla="*/ 120076 w 191073"/>
                <a:gd name="connsiteY18" fmla="*/ 28312 h 160153"/>
                <a:gd name="connsiteX19" fmla="*/ 127093 w 191073"/>
                <a:gd name="connsiteY19" fmla="*/ 27774 h 160153"/>
                <a:gd name="connsiteX20" fmla="*/ 132723 w 191073"/>
                <a:gd name="connsiteY20" fmla="*/ 30473 h 160153"/>
                <a:gd name="connsiteX21" fmla="*/ 138727 w 191073"/>
                <a:gd name="connsiteY21" fmla="*/ 28637 h 160153"/>
                <a:gd name="connsiteX22" fmla="*/ 138595 w 191073"/>
                <a:gd name="connsiteY22" fmla="*/ 24153 h 160153"/>
                <a:gd name="connsiteX23" fmla="*/ 142635 w 191073"/>
                <a:gd name="connsiteY23" fmla="*/ 24678 h 160153"/>
                <a:gd name="connsiteX24" fmla="*/ 155007 w 191073"/>
                <a:gd name="connsiteY24" fmla="*/ 34750 h 160153"/>
                <a:gd name="connsiteX25" fmla="*/ 153807 w 191073"/>
                <a:gd name="connsiteY25" fmla="*/ 35719 h 160153"/>
                <a:gd name="connsiteX26" fmla="*/ 148876 w 191073"/>
                <a:gd name="connsiteY26" fmla="*/ 34103 h 160153"/>
                <a:gd name="connsiteX27" fmla="*/ 147421 w 191073"/>
                <a:gd name="connsiteY27" fmla="*/ 37036 h 160153"/>
                <a:gd name="connsiteX28" fmla="*/ 148979 w 191073"/>
                <a:gd name="connsiteY28" fmla="*/ 41315 h 160153"/>
                <a:gd name="connsiteX29" fmla="*/ 148300 w 191073"/>
                <a:gd name="connsiteY29" fmla="*/ 44336 h 160153"/>
                <a:gd name="connsiteX30" fmla="*/ 145095 w 191073"/>
                <a:gd name="connsiteY30" fmla="*/ 46550 h 160153"/>
                <a:gd name="connsiteX31" fmla="*/ 150232 w 191073"/>
                <a:gd name="connsiteY31" fmla="*/ 49886 h 160153"/>
                <a:gd name="connsiteX32" fmla="*/ 156425 w 191073"/>
                <a:gd name="connsiteY32" fmla="*/ 46992 h 160153"/>
                <a:gd name="connsiteX33" fmla="*/ 160468 w 191073"/>
                <a:gd name="connsiteY33" fmla="*/ 55146 h 160153"/>
                <a:gd name="connsiteX34" fmla="*/ 164514 w 191073"/>
                <a:gd name="connsiteY34" fmla="*/ 58871 h 160153"/>
                <a:gd name="connsiteX35" fmla="*/ 185808 w 191073"/>
                <a:gd name="connsiteY35" fmla="*/ 58601 h 160153"/>
                <a:gd name="connsiteX36" fmla="*/ 189580 w 191073"/>
                <a:gd name="connsiteY36" fmla="*/ 62682 h 160153"/>
                <a:gd name="connsiteX37" fmla="*/ 186801 w 191073"/>
                <a:gd name="connsiteY37" fmla="*/ 68502 h 160153"/>
                <a:gd name="connsiteX38" fmla="*/ 183109 w 191073"/>
                <a:gd name="connsiteY38" fmla="*/ 74040 h 160153"/>
                <a:gd name="connsiteX39" fmla="*/ 167920 w 191073"/>
                <a:gd name="connsiteY39" fmla="*/ 79627 h 160153"/>
                <a:gd name="connsiteX40" fmla="*/ 172380 w 191073"/>
                <a:gd name="connsiteY40" fmla="*/ 82095 h 160153"/>
                <a:gd name="connsiteX41" fmla="*/ 174405 w 191073"/>
                <a:gd name="connsiteY41" fmla="*/ 88624 h 160153"/>
                <a:gd name="connsiteX42" fmla="*/ 165153 w 191073"/>
                <a:gd name="connsiteY42" fmla="*/ 94157 h 160153"/>
                <a:gd name="connsiteX43" fmla="*/ 155403 w 191073"/>
                <a:gd name="connsiteY43" fmla="*/ 96840 h 160153"/>
                <a:gd name="connsiteX44" fmla="*/ 153819 w 191073"/>
                <a:gd name="connsiteY44" fmla="*/ 93918 h 160153"/>
                <a:gd name="connsiteX45" fmla="*/ 144217 w 191073"/>
                <a:gd name="connsiteY45" fmla="*/ 98172 h 160153"/>
                <a:gd name="connsiteX46" fmla="*/ 137544 w 191073"/>
                <a:gd name="connsiteY46" fmla="*/ 97982 h 160153"/>
                <a:gd name="connsiteX47" fmla="*/ 126840 w 191073"/>
                <a:gd name="connsiteY47" fmla="*/ 100891 h 160153"/>
                <a:gd name="connsiteX48" fmla="*/ 118956 w 191073"/>
                <a:gd name="connsiteY48" fmla="*/ 98294 h 160153"/>
                <a:gd name="connsiteX49" fmla="*/ 109402 w 191073"/>
                <a:gd name="connsiteY49" fmla="*/ 102942 h 160153"/>
                <a:gd name="connsiteX50" fmla="*/ 111358 w 191073"/>
                <a:gd name="connsiteY50" fmla="*/ 106014 h 160153"/>
                <a:gd name="connsiteX51" fmla="*/ 104960 w 191073"/>
                <a:gd name="connsiteY51" fmla="*/ 107451 h 160153"/>
                <a:gd name="connsiteX52" fmla="*/ 106895 w 191073"/>
                <a:gd name="connsiteY52" fmla="*/ 112686 h 160153"/>
                <a:gd name="connsiteX53" fmla="*/ 102355 w 191073"/>
                <a:gd name="connsiteY53" fmla="*/ 112939 h 160153"/>
                <a:gd name="connsiteX54" fmla="*/ 98411 w 191073"/>
                <a:gd name="connsiteY54" fmla="*/ 118407 h 160153"/>
                <a:gd name="connsiteX55" fmla="*/ 92072 w 191073"/>
                <a:gd name="connsiteY55" fmla="*/ 115265 h 160153"/>
                <a:gd name="connsiteX56" fmla="*/ 82904 w 191073"/>
                <a:gd name="connsiteY56" fmla="*/ 114442 h 160153"/>
                <a:gd name="connsiteX57" fmla="*/ 77505 w 191073"/>
                <a:gd name="connsiteY57" fmla="*/ 110350 h 160153"/>
                <a:gd name="connsiteX58" fmla="*/ 22794 w 191073"/>
                <a:gd name="connsiteY58" fmla="*/ 160151 h 160153"/>
                <a:gd name="connsiteX59" fmla="*/ 14090 w 191073"/>
                <a:gd name="connsiteY59" fmla="*/ 156678 h 160153"/>
                <a:gd name="connsiteX60" fmla="*/ 12119 w 191073"/>
                <a:gd name="connsiteY60" fmla="*/ 145005 h 160153"/>
                <a:gd name="connsiteX61" fmla="*/ 13711 w 191073"/>
                <a:gd name="connsiteY61" fmla="*/ 138453 h 160153"/>
                <a:gd name="connsiteX62" fmla="*/ 1167 w 191073"/>
                <a:gd name="connsiteY62" fmla="*/ 130296 h 160153"/>
                <a:gd name="connsiteX63" fmla="*/ 2174 w 191073"/>
                <a:gd name="connsiteY63" fmla="*/ 120292 h 160153"/>
                <a:gd name="connsiteX0" fmla="*/ 2174 w 191073"/>
                <a:gd name="connsiteY0" fmla="*/ 121482 h 161343"/>
                <a:gd name="connsiteX1" fmla="*/ 4504 w 191073"/>
                <a:gd name="connsiteY1" fmla="*/ 109937 h 161343"/>
                <a:gd name="connsiteX2" fmla="*/ 10021 w 191073"/>
                <a:gd name="connsiteY2" fmla="*/ 107756 h 161343"/>
                <a:gd name="connsiteX3" fmla="*/ 3145 w 191073"/>
                <a:gd name="connsiteY3" fmla="*/ 98053 h 161343"/>
                <a:gd name="connsiteX4" fmla="*/ 11933 w 191073"/>
                <a:gd name="connsiteY4" fmla="*/ 94384 h 161343"/>
                <a:gd name="connsiteX5" fmla="*/ 8232 w 191073"/>
                <a:gd name="connsiteY5" fmla="*/ 85171 h 161343"/>
                <a:gd name="connsiteX6" fmla="*/ 14666 w 191073"/>
                <a:gd name="connsiteY6" fmla="*/ 80622 h 161343"/>
                <a:gd name="connsiteX7" fmla="*/ 25662 w 191073"/>
                <a:gd name="connsiteY7" fmla="*/ 79273 h 161343"/>
                <a:gd name="connsiteX8" fmla="*/ 40567 w 191073"/>
                <a:gd name="connsiteY8" fmla="*/ 68952 h 161343"/>
                <a:gd name="connsiteX9" fmla="*/ 57479 w 191073"/>
                <a:gd name="connsiteY9" fmla="*/ 55190 h 161343"/>
                <a:gd name="connsiteX10" fmla="*/ 63298 w 191073"/>
                <a:gd name="connsiteY10" fmla="*/ 56539 h 161343"/>
                <a:gd name="connsiteX11" fmla="*/ 76623 w 191073"/>
                <a:gd name="connsiteY11" fmla="*/ 45706 h 161343"/>
                <a:gd name="connsiteX12" fmla="*/ 87367 w 191073"/>
                <a:gd name="connsiteY12" fmla="*/ 31930 h 161343"/>
                <a:gd name="connsiteX13" fmla="*/ 108572 w 191073"/>
                <a:gd name="connsiteY13" fmla="*/ 1191 h 161343"/>
                <a:gd name="connsiteX14" fmla="*/ 148307 w 191073"/>
                <a:gd name="connsiteY14" fmla="*/ 3911 h 161343"/>
                <a:gd name="connsiteX15" fmla="*/ 99541 w 191073"/>
                <a:gd name="connsiteY15" fmla="*/ 40167 h 161343"/>
                <a:gd name="connsiteX16" fmla="*/ 108355 w 191073"/>
                <a:gd name="connsiteY16" fmla="*/ 38640 h 161343"/>
                <a:gd name="connsiteX17" fmla="*/ 108379 w 191073"/>
                <a:gd name="connsiteY17" fmla="*/ 35127 h 161343"/>
                <a:gd name="connsiteX18" fmla="*/ 120076 w 191073"/>
                <a:gd name="connsiteY18" fmla="*/ 29502 h 161343"/>
                <a:gd name="connsiteX19" fmla="*/ 127093 w 191073"/>
                <a:gd name="connsiteY19" fmla="*/ 28964 h 161343"/>
                <a:gd name="connsiteX20" fmla="*/ 132723 w 191073"/>
                <a:gd name="connsiteY20" fmla="*/ 31663 h 161343"/>
                <a:gd name="connsiteX21" fmla="*/ 138727 w 191073"/>
                <a:gd name="connsiteY21" fmla="*/ 29827 h 161343"/>
                <a:gd name="connsiteX22" fmla="*/ 138595 w 191073"/>
                <a:gd name="connsiteY22" fmla="*/ 25343 h 161343"/>
                <a:gd name="connsiteX23" fmla="*/ 142635 w 191073"/>
                <a:gd name="connsiteY23" fmla="*/ 25868 h 161343"/>
                <a:gd name="connsiteX24" fmla="*/ 155007 w 191073"/>
                <a:gd name="connsiteY24" fmla="*/ 35940 h 161343"/>
                <a:gd name="connsiteX25" fmla="*/ 153807 w 191073"/>
                <a:gd name="connsiteY25" fmla="*/ 36909 h 161343"/>
                <a:gd name="connsiteX26" fmla="*/ 148876 w 191073"/>
                <a:gd name="connsiteY26" fmla="*/ 35293 h 161343"/>
                <a:gd name="connsiteX27" fmla="*/ 147421 w 191073"/>
                <a:gd name="connsiteY27" fmla="*/ 38226 h 161343"/>
                <a:gd name="connsiteX28" fmla="*/ 148979 w 191073"/>
                <a:gd name="connsiteY28" fmla="*/ 42505 h 161343"/>
                <a:gd name="connsiteX29" fmla="*/ 148300 w 191073"/>
                <a:gd name="connsiteY29" fmla="*/ 45526 h 161343"/>
                <a:gd name="connsiteX30" fmla="*/ 145095 w 191073"/>
                <a:gd name="connsiteY30" fmla="*/ 47740 h 161343"/>
                <a:gd name="connsiteX31" fmla="*/ 150232 w 191073"/>
                <a:gd name="connsiteY31" fmla="*/ 51076 h 161343"/>
                <a:gd name="connsiteX32" fmla="*/ 156425 w 191073"/>
                <a:gd name="connsiteY32" fmla="*/ 48182 h 161343"/>
                <a:gd name="connsiteX33" fmla="*/ 160468 w 191073"/>
                <a:gd name="connsiteY33" fmla="*/ 56336 h 161343"/>
                <a:gd name="connsiteX34" fmla="*/ 164514 w 191073"/>
                <a:gd name="connsiteY34" fmla="*/ 60061 h 161343"/>
                <a:gd name="connsiteX35" fmla="*/ 185808 w 191073"/>
                <a:gd name="connsiteY35" fmla="*/ 59791 h 161343"/>
                <a:gd name="connsiteX36" fmla="*/ 189580 w 191073"/>
                <a:gd name="connsiteY36" fmla="*/ 63872 h 161343"/>
                <a:gd name="connsiteX37" fmla="*/ 186801 w 191073"/>
                <a:gd name="connsiteY37" fmla="*/ 69692 h 161343"/>
                <a:gd name="connsiteX38" fmla="*/ 183109 w 191073"/>
                <a:gd name="connsiteY38" fmla="*/ 75230 h 161343"/>
                <a:gd name="connsiteX39" fmla="*/ 167920 w 191073"/>
                <a:gd name="connsiteY39" fmla="*/ 80817 h 161343"/>
                <a:gd name="connsiteX40" fmla="*/ 172380 w 191073"/>
                <a:gd name="connsiteY40" fmla="*/ 83285 h 161343"/>
                <a:gd name="connsiteX41" fmla="*/ 174405 w 191073"/>
                <a:gd name="connsiteY41" fmla="*/ 89814 h 161343"/>
                <a:gd name="connsiteX42" fmla="*/ 165153 w 191073"/>
                <a:gd name="connsiteY42" fmla="*/ 95347 h 161343"/>
                <a:gd name="connsiteX43" fmla="*/ 155403 w 191073"/>
                <a:gd name="connsiteY43" fmla="*/ 98030 h 161343"/>
                <a:gd name="connsiteX44" fmla="*/ 153819 w 191073"/>
                <a:gd name="connsiteY44" fmla="*/ 95108 h 161343"/>
                <a:gd name="connsiteX45" fmla="*/ 144217 w 191073"/>
                <a:gd name="connsiteY45" fmla="*/ 99362 h 161343"/>
                <a:gd name="connsiteX46" fmla="*/ 137544 w 191073"/>
                <a:gd name="connsiteY46" fmla="*/ 99172 h 161343"/>
                <a:gd name="connsiteX47" fmla="*/ 126840 w 191073"/>
                <a:gd name="connsiteY47" fmla="*/ 102081 h 161343"/>
                <a:gd name="connsiteX48" fmla="*/ 118956 w 191073"/>
                <a:gd name="connsiteY48" fmla="*/ 99484 h 161343"/>
                <a:gd name="connsiteX49" fmla="*/ 109402 w 191073"/>
                <a:gd name="connsiteY49" fmla="*/ 104132 h 161343"/>
                <a:gd name="connsiteX50" fmla="*/ 111358 w 191073"/>
                <a:gd name="connsiteY50" fmla="*/ 107204 h 161343"/>
                <a:gd name="connsiteX51" fmla="*/ 104960 w 191073"/>
                <a:gd name="connsiteY51" fmla="*/ 108641 h 161343"/>
                <a:gd name="connsiteX52" fmla="*/ 106895 w 191073"/>
                <a:gd name="connsiteY52" fmla="*/ 113876 h 161343"/>
                <a:gd name="connsiteX53" fmla="*/ 102355 w 191073"/>
                <a:gd name="connsiteY53" fmla="*/ 114129 h 161343"/>
                <a:gd name="connsiteX54" fmla="*/ 98411 w 191073"/>
                <a:gd name="connsiteY54" fmla="*/ 119597 h 161343"/>
                <a:gd name="connsiteX55" fmla="*/ 92072 w 191073"/>
                <a:gd name="connsiteY55" fmla="*/ 116455 h 161343"/>
                <a:gd name="connsiteX56" fmla="*/ 82904 w 191073"/>
                <a:gd name="connsiteY56" fmla="*/ 115632 h 161343"/>
                <a:gd name="connsiteX57" fmla="*/ 77505 w 191073"/>
                <a:gd name="connsiteY57" fmla="*/ 111540 h 161343"/>
                <a:gd name="connsiteX58" fmla="*/ 22794 w 191073"/>
                <a:gd name="connsiteY58" fmla="*/ 161341 h 161343"/>
                <a:gd name="connsiteX59" fmla="*/ 14090 w 191073"/>
                <a:gd name="connsiteY59" fmla="*/ 157868 h 161343"/>
                <a:gd name="connsiteX60" fmla="*/ 12119 w 191073"/>
                <a:gd name="connsiteY60" fmla="*/ 146195 h 161343"/>
                <a:gd name="connsiteX61" fmla="*/ 13711 w 191073"/>
                <a:gd name="connsiteY61" fmla="*/ 139643 h 161343"/>
                <a:gd name="connsiteX62" fmla="*/ 1167 w 191073"/>
                <a:gd name="connsiteY62" fmla="*/ 131486 h 161343"/>
                <a:gd name="connsiteX63" fmla="*/ 2174 w 191073"/>
                <a:gd name="connsiteY63" fmla="*/ 121482 h 161343"/>
                <a:gd name="connsiteX0" fmla="*/ 2174 w 191073"/>
                <a:gd name="connsiteY0" fmla="*/ 122267 h 162128"/>
                <a:gd name="connsiteX1" fmla="*/ 4504 w 191073"/>
                <a:gd name="connsiteY1" fmla="*/ 110722 h 162128"/>
                <a:gd name="connsiteX2" fmla="*/ 10021 w 191073"/>
                <a:gd name="connsiteY2" fmla="*/ 108541 h 162128"/>
                <a:gd name="connsiteX3" fmla="*/ 3145 w 191073"/>
                <a:gd name="connsiteY3" fmla="*/ 98838 h 162128"/>
                <a:gd name="connsiteX4" fmla="*/ 11933 w 191073"/>
                <a:gd name="connsiteY4" fmla="*/ 95169 h 162128"/>
                <a:gd name="connsiteX5" fmla="*/ 8232 w 191073"/>
                <a:gd name="connsiteY5" fmla="*/ 85956 h 162128"/>
                <a:gd name="connsiteX6" fmla="*/ 14666 w 191073"/>
                <a:gd name="connsiteY6" fmla="*/ 81407 h 162128"/>
                <a:gd name="connsiteX7" fmla="*/ 25662 w 191073"/>
                <a:gd name="connsiteY7" fmla="*/ 80058 h 162128"/>
                <a:gd name="connsiteX8" fmla="*/ 40567 w 191073"/>
                <a:gd name="connsiteY8" fmla="*/ 69737 h 162128"/>
                <a:gd name="connsiteX9" fmla="*/ 57479 w 191073"/>
                <a:gd name="connsiteY9" fmla="*/ 55975 h 162128"/>
                <a:gd name="connsiteX10" fmla="*/ 63298 w 191073"/>
                <a:gd name="connsiteY10" fmla="*/ 57324 h 162128"/>
                <a:gd name="connsiteX11" fmla="*/ 76623 w 191073"/>
                <a:gd name="connsiteY11" fmla="*/ 46491 h 162128"/>
                <a:gd name="connsiteX12" fmla="*/ 87367 w 191073"/>
                <a:gd name="connsiteY12" fmla="*/ 32715 h 162128"/>
                <a:gd name="connsiteX13" fmla="*/ 87010 w 191073"/>
                <a:gd name="connsiteY13" fmla="*/ 2098 h 162128"/>
                <a:gd name="connsiteX14" fmla="*/ 108572 w 191073"/>
                <a:gd name="connsiteY14" fmla="*/ 1976 h 162128"/>
                <a:gd name="connsiteX15" fmla="*/ 148307 w 191073"/>
                <a:gd name="connsiteY15" fmla="*/ 4696 h 162128"/>
                <a:gd name="connsiteX16" fmla="*/ 99541 w 191073"/>
                <a:gd name="connsiteY16" fmla="*/ 40952 h 162128"/>
                <a:gd name="connsiteX17" fmla="*/ 108355 w 191073"/>
                <a:gd name="connsiteY17" fmla="*/ 39425 h 162128"/>
                <a:gd name="connsiteX18" fmla="*/ 108379 w 191073"/>
                <a:gd name="connsiteY18" fmla="*/ 35912 h 162128"/>
                <a:gd name="connsiteX19" fmla="*/ 120076 w 191073"/>
                <a:gd name="connsiteY19" fmla="*/ 30287 h 162128"/>
                <a:gd name="connsiteX20" fmla="*/ 127093 w 191073"/>
                <a:gd name="connsiteY20" fmla="*/ 29749 h 162128"/>
                <a:gd name="connsiteX21" fmla="*/ 132723 w 191073"/>
                <a:gd name="connsiteY21" fmla="*/ 32448 h 162128"/>
                <a:gd name="connsiteX22" fmla="*/ 138727 w 191073"/>
                <a:gd name="connsiteY22" fmla="*/ 30612 h 162128"/>
                <a:gd name="connsiteX23" fmla="*/ 138595 w 191073"/>
                <a:gd name="connsiteY23" fmla="*/ 26128 h 162128"/>
                <a:gd name="connsiteX24" fmla="*/ 142635 w 191073"/>
                <a:gd name="connsiteY24" fmla="*/ 26653 h 162128"/>
                <a:gd name="connsiteX25" fmla="*/ 155007 w 191073"/>
                <a:gd name="connsiteY25" fmla="*/ 36725 h 162128"/>
                <a:gd name="connsiteX26" fmla="*/ 153807 w 191073"/>
                <a:gd name="connsiteY26" fmla="*/ 37694 h 162128"/>
                <a:gd name="connsiteX27" fmla="*/ 148876 w 191073"/>
                <a:gd name="connsiteY27" fmla="*/ 36078 h 162128"/>
                <a:gd name="connsiteX28" fmla="*/ 147421 w 191073"/>
                <a:gd name="connsiteY28" fmla="*/ 39011 h 162128"/>
                <a:gd name="connsiteX29" fmla="*/ 148979 w 191073"/>
                <a:gd name="connsiteY29" fmla="*/ 43290 h 162128"/>
                <a:gd name="connsiteX30" fmla="*/ 148300 w 191073"/>
                <a:gd name="connsiteY30" fmla="*/ 46311 h 162128"/>
                <a:gd name="connsiteX31" fmla="*/ 145095 w 191073"/>
                <a:gd name="connsiteY31" fmla="*/ 48525 h 162128"/>
                <a:gd name="connsiteX32" fmla="*/ 150232 w 191073"/>
                <a:gd name="connsiteY32" fmla="*/ 51861 h 162128"/>
                <a:gd name="connsiteX33" fmla="*/ 156425 w 191073"/>
                <a:gd name="connsiteY33" fmla="*/ 48967 h 162128"/>
                <a:gd name="connsiteX34" fmla="*/ 160468 w 191073"/>
                <a:gd name="connsiteY34" fmla="*/ 57121 h 162128"/>
                <a:gd name="connsiteX35" fmla="*/ 164514 w 191073"/>
                <a:gd name="connsiteY35" fmla="*/ 60846 h 162128"/>
                <a:gd name="connsiteX36" fmla="*/ 185808 w 191073"/>
                <a:gd name="connsiteY36" fmla="*/ 60576 h 162128"/>
                <a:gd name="connsiteX37" fmla="*/ 189580 w 191073"/>
                <a:gd name="connsiteY37" fmla="*/ 64657 h 162128"/>
                <a:gd name="connsiteX38" fmla="*/ 186801 w 191073"/>
                <a:gd name="connsiteY38" fmla="*/ 70477 h 162128"/>
                <a:gd name="connsiteX39" fmla="*/ 183109 w 191073"/>
                <a:gd name="connsiteY39" fmla="*/ 76015 h 162128"/>
                <a:gd name="connsiteX40" fmla="*/ 167920 w 191073"/>
                <a:gd name="connsiteY40" fmla="*/ 81602 h 162128"/>
                <a:gd name="connsiteX41" fmla="*/ 172380 w 191073"/>
                <a:gd name="connsiteY41" fmla="*/ 84070 h 162128"/>
                <a:gd name="connsiteX42" fmla="*/ 174405 w 191073"/>
                <a:gd name="connsiteY42" fmla="*/ 90599 h 162128"/>
                <a:gd name="connsiteX43" fmla="*/ 165153 w 191073"/>
                <a:gd name="connsiteY43" fmla="*/ 96132 h 162128"/>
                <a:gd name="connsiteX44" fmla="*/ 155403 w 191073"/>
                <a:gd name="connsiteY44" fmla="*/ 98815 h 162128"/>
                <a:gd name="connsiteX45" fmla="*/ 153819 w 191073"/>
                <a:gd name="connsiteY45" fmla="*/ 95893 h 162128"/>
                <a:gd name="connsiteX46" fmla="*/ 144217 w 191073"/>
                <a:gd name="connsiteY46" fmla="*/ 100147 h 162128"/>
                <a:gd name="connsiteX47" fmla="*/ 137544 w 191073"/>
                <a:gd name="connsiteY47" fmla="*/ 99957 h 162128"/>
                <a:gd name="connsiteX48" fmla="*/ 126840 w 191073"/>
                <a:gd name="connsiteY48" fmla="*/ 102866 h 162128"/>
                <a:gd name="connsiteX49" fmla="*/ 118956 w 191073"/>
                <a:gd name="connsiteY49" fmla="*/ 100269 h 162128"/>
                <a:gd name="connsiteX50" fmla="*/ 109402 w 191073"/>
                <a:gd name="connsiteY50" fmla="*/ 104917 h 162128"/>
                <a:gd name="connsiteX51" fmla="*/ 111358 w 191073"/>
                <a:gd name="connsiteY51" fmla="*/ 107989 h 162128"/>
                <a:gd name="connsiteX52" fmla="*/ 104960 w 191073"/>
                <a:gd name="connsiteY52" fmla="*/ 109426 h 162128"/>
                <a:gd name="connsiteX53" fmla="*/ 106895 w 191073"/>
                <a:gd name="connsiteY53" fmla="*/ 114661 h 162128"/>
                <a:gd name="connsiteX54" fmla="*/ 102355 w 191073"/>
                <a:gd name="connsiteY54" fmla="*/ 114914 h 162128"/>
                <a:gd name="connsiteX55" fmla="*/ 98411 w 191073"/>
                <a:gd name="connsiteY55" fmla="*/ 120382 h 162128"/>
                <a:gd name="connsiteX56" fmla="*/ 92072 w 191073"/>
                <a:gd name="connsiteY56" fmla="*/ 117240 h 162128"/>
                <a:gd name="connsiteX57" fmla="*/ 82904 w 191073"/>
                <a:gd name="connsiteY57" fmla="*/ 116417 h 162128"/>
                <a:gd name="connsiteX58" fmla="*/ 77505 w 191073"/>
                <a:gd name="connsiteY58" fmla="*/ 112325 h 162128"/>
                <a:gd name="connsiteX59" fmla="*/ 22794 w 191073"/>
                <a:gd name="connsiteY59" fmla="*/ 162126 h 162128"/>
                <a:gd name="connsiteX60" fmla="*/ 14090 w 191073"/>
                <a:gd name="connsiteY60" fmla="*/ 158653 h 162128"/>
                <a:gd name="connsiteX61" fmla="*/ 12119 w 191073"/>
                <a:gd name="connsiteY61" fmla="*/ 146980 h 162128"/>
                <a:gd name="connsiteX62" fmla="*/ 13711 w 191073"/>
                <a:gd name="connsiteY62" fmla="*/ 140428 h 162128"/>
                <a:gd name="connsiteX63" fmla="*/ 1167 w 191073"/>
                <a:gd name="connsiteY63" fmla="*/ 132271 h 162128"/>
                <a:gd name="connsiteX64" fmla="*/ 2174 w 191073"/>
                <a:gd name="connsiteY64" fmla="*/ 122267 h 162128"/>
                <a:gd name="connsiteX0" fmla="*/ 2174 w 191073"/>
                <a:gd name="connsiteY0" fmla="*/ 121483 h 161344"/>
                <a:gd name="connsiteX1" fmla="*/ 4504 w 191073"/>
                <a:gd name="connsiteY1" fmla="*/ 109938 h 161344"/>
                <a:gd name="connsiteX2" fmla="*/ 10021 w 191073"/>
                <a:gd name="connsiteY2" fmla="*/ 107757 h 161344"/>
                <a:gd name="connsiteX3" fmla="*/ 3145 w 191073"/>
                <a:gd name="connsiteY3" fmla="*/ 98054 h 161344"/>
                <a:gd name="connsiteX4" fmla="*/ 11933 w 191073"/>
                <a:gd name="connsiteY4" fmla="*/ 94385 h 161344"/>
                <a:gd name="connsiteX5" fmla="*/ 8232 w 191073"/>
                <a:gd name="connsiteY5" fmla="*/ 85172 h 161344"/>
                <a:gd name="connsiteX6" fmla="*/ 14666 w 191073"/>
                <a:gd name="connsiteY6" fmla="*/ 80623 h 161344"/>
                <a:gd name="connsiteX7" fmla="*/ 25662 w 191073"/>
                <a:gd name="connsiteY7" fmla="*/ 79274 h 161344"/>
                <a:gd name="connsiteX8" fmla="*/ 40567 w 191073"/>
                <a:gd name="connsiteY8" fmla="*/ 68953 h 161344"/>
                <a:gd name="connsiteX9" fmla="*/ 57479 w 191073"/>
                <a:gd name="connsiteY9" fmla="*/ 55191 h 161344"/>
                <a:gd name="connsiteX10" fmla="*/ 63298 w 191073"/>
                <a:gd name="connsiteY10" fmla="*/ 56540 h 161344"/>
                <a:gd name="connsiteX11" fmla="*/ 76623 w 191073"/>
                <a:gd name="connsiteY11" fmla="*/ 45707 h 161344"/>
                <a:gd name="connsiteX12" fmla="*/ 87367 w 191073"/>
                <a:gd name="connsiteY12" fmla="*/ 31931 h 161344"/>
                <a:gd name="connsiteX13" fmla="*/ 73701 w 191073"/>
                <a:gd name="connsiteY13" fmla="*/ 19596 h 161344"/>
                <a:gd name="connsiteX14" fmla="*/ 87010 w 191073"/>
                <a:gd name="connsiteY14" fmla="*/ 1314 h 161344"/>
                <a:gd name="connsiteX15" fmla="*/ 108572 w 191073"/>
                <a:gd name="connsiteY15" fmla="*/ 1192 h 161344"/>
                <a:gd name="connsiteX16" fmla="*/ 148307 w 191073"/>
                <a:gd name="connsiteY16" fmla="*/ 3912 h 161344"/>
                <a:gd name="connsiteX17" fmla="*/ 99541 w 191073"/>
                <a:gd name="connsiteY17" fmla="*/ 40168 h 161344"/>
                <a:gd name="connsiteX18" fmla="*/ 108355 w 191073"/>
                <a:gd name="connsiteY18" fmla="*/ 38641 h 161344"/>
                <a:gd name="connsiteX19" fmla="*/ 108379 w 191073"/>
                <a:gd name="connsiteY19" fmla="*/ 35128 h 161344"/>
                <a:gd name="connsiteX20" fmla="*/ 120076 w 191073"/>
                <a:gd name="connsiteY20" fmla="*/ 29503 h 161344"/>
                <a:gd name="connsiteX21" fmla="*/ 127093 w 191073"/>
                <a:gd name="connsiteY21" fmla="*/ 28965 h 161344"/>
                <a:gd name="connsiteX22" fmla="*/ 132723 w 191073"/>
                <a:gd name="connsiteY22" fmla="*/ 31664 h 161344"/>
                <a:gd name="connsiteX23" fmla="*/ 138727 w 191073"/>
                <a:gd name="connsiteY23" fmla="*/ 29828 h 161344"/>
                <a:gd name="connsiteX24" fmla="*/ 138595 w 191073"/>
                <a:gd name="connsiteY24" fmla="*/ 25344 h 161344"/>
                <a:gd name="connsiteX25" fmla="*/ 142635 w 191073"/>
                <a:gd name="connsiteY25" fmla="*/ 25869 h 161344"/>
                <a:gd name="connsiteX26" fmla="*/ 155007 w 191073"/>
                <a:gd name="connsiteY26" fmla="*/ 35941 h 161344"/>
                <a:gd name="connsiteX27" fmla="*/ 153807 w 191073"/>
                <a:gd name="connsiteY27" fmla="*/ 36910 h 161344"/>
                <a:gd name="connsiteX28" fmla="*/ 148876 w 191073"/>
                <a:gd name="connsiteY28" fmla="*/ 35294 h 161344"/>
                <a:gd name="connsiteX29" fmla="*/ 147421 w 191073"/>
                <a:gd name="connsiteY29" fmla="*/ 38227 h 161344"/>
                <a:gd name="connsiteX30" fmla="*/ 148979 w 191073"/>
                <a:gd name="connsiteY30" fmla="*/ 42506 h 161344"/>
                <a:gd name="connsiteX31" fmla="*/ 148300 w 191073"/>
                <a:gd name="connsiteY31" fmla="*/ 45527 h 161344"/>
                <a:gd name="connsiteX32" fmla="*/ 145095 w 191073"/>
                <a:gd name="connsiteY32" fmla="*/ 47741 h 161344"/>
                <a:gd name="connsiteX33" fmla="*/ 150232 w 191073"/>
                <a:gd name="connsiteY33" fmla="*/ 51077 h 161344"/>
                <a:gd name="connsiteX34" fmla="*/ 156425 w 191073"/>
                <a:gd name="connsiteY34" fmla="*/ 48183 h 161344"/>
                <a:gd name="connsiteX35" fmla="*/ 160468 w 191073"/>
                <a:gd name="connsiteY35" fmla="*/ 56337 h 161344"/>
                <a:gd name="connsiteX36" fmla="*/ 164514 w 191073"/>
                <a:gd name="connsiteY36" fmla="*/ 60062 h 161344"/>
                <a:gd name="connsiteX37" fmla="*/ 185808 w 191073"/>
                <a:gd name="connsiteY37" fmla="*/ 59792 h 161344"/>
                <a:gd name="connsiteX38" fmla="*/ 189580 w 191073"/>
                <a:gd name="connsiteY38" fmla="*/ 63873 h 161344"/>
                <a:gd name="connsiteX39" fmla="*/ 186801 w 191073"/>
                <a:gd name="connsiteY39" fmla="*/ 69693 h 161344"/>
                <a:gd name="connsiteX40" fmla="*/ 183109 w 191073"/>
                <a:gd name="connsiteY40" fmla="*/ 75231 h 161344"/>
                <a:gd name="connsiteX41" fmla="*/ 167920 w 191073"/>
                <a:gd name="connsiteY41" fmla="*/ 80818 h 161344"/>
                <a:gd name="connsiteX42" fmla="*/ 172380 w 191073"/>
                <a:gd name="connsiteY42" fmla="*/ 83286 h 161344"/>
                <a:gd name="connsiteX43" fmla="*/ 174405 w 191073"/>
                <a:gd name="connsiteY43" fmla="*/ 89815 h 161344"/>
                <a:gd name="connsiteX44" fmla="*/ 165153 w 191073"/>
                <a:gd name="connsiteY44" fmla="*/ 95348 h 161344"/>
                <a:gd name="connsiteX45" fmla="*/ 155403 w 191073"/>
                <a:gd name="connsiteY45" fmla="*/ 98031 h 161344"/>
                <a:gd name="connsiteX46" fmla="*/ 153819 w 191073"/>
                <a:gd name="connsiteY46" fmla="*/ 95109 h 161344"/>
                <a:gd name="connsiteX47" fmla="*/ 144217 w 191073"/>
                <a:gd name="connsiteY47" fmla="*/ 99363 h 161344"/>
                <a:gd name="connsiteX48" fmla="*/ 137544 w 191073"/>
                <a:gd name="connsiteY48" fmla="*/ 99173 h 161344"/>
                <a:gd name="connsiteX49" fmla="*/ 126840 w 191073"/>
                <a:gd name="connsiteY49" fmla="*/ 102082 h 161344"/>
                <a:gd name="connsiteX50" fmla="*/ 118956 w 191073"/>
                <a:gd name="connsiteY50" fmla="*/ 99485 h 161344"/>
                <a:gd name="connsiteX51" fmla="*/ 109402 w 191073"/>
                <a:gd name="connsiteY51" fmla="*/ 104133 h 161344"/>
                <a:gd name="connsiteX52" fmla="*/ 111358 w 191073"/>
                <a:gd name="connsiteY52" fmla="*/ 107205 h 161344"/>
                <a:gd name="connsiteX53" fmla="*/ 104960 w 191073"/>
                <a:gd name="connsiteY53" fmla="*/ 108642 h 161344"/>
                <a:gd name="connsiteX54" fmla="*/ 106895 w 191073"/>
                <a:gd name="connsiteY54" fmla="*/ 113877 h 161344"/>
                <a:gd name="connsiteX55" fmla="*/ 102355 w 191073"/>
                <a:gd name="connsiteY55" fmla="*/ 114130 h 161344"/>
                <a:gd name="connsiteX56" fmla="*/ 98411 w 191073"/>
                <a:gd name="connsiteY56" fmla="*/ 119598 h 161344"/>
                <a:gd name="connsiteX57" fmla="*/ 92072 w 191073"/>
                <a:gd name="connsiteY57" fmla="*/ 116456 h 161344"/>
                <a:gd name="connsiteX58" fmla="*/ 82904 w 191073"/>
                <a:gd name="connsiteY58" fmla="*/ 115633 h 161344"/>
                <a:gd name="connsiteX59" fmla="*/ 77505 w 191073"/>
                <a:gd name="connsiteY59" fmla="*/ 111541 h 161344"/>
                <a:gd name="connsiteX60" fmla="*/ 22794 w 191073"/>
                <a:gd name="connsiteY60" fmla="*/ 161342 h 161344"/>
                <a:gd name="connsiteX61" fmla="*/ 14090 w 191073"/>
                <a:gd name="connsiteY61" fmla="*/ 157869 h 161344"/>
                <a:gd name="connsiteX62" fmla="*/ 12119 w 191073"/>
                <a:gd name="connsiteY62" fmla="*/ 146196 h 161344"/>
                <a:gd name="connsiteX63" fmla="*/ 13711 w 191073"/>
                <a:gd name="connsiteY63" fmla="*/ 139644 h 161344"/>
                <a:gd name="connsiteX64" fmla="*/ 1167 w 191073"/>
                <a:gd name="connsiteY64" fmla="*/ 131487 h 161344"/>
                <a:gd name="connsiteX65" fmla="*/ 2174 w 191073"/>
                <a:gd name="connsiteY65" fmla="*/ 121483 h 161344"/>
                <a:gd name="connsiteX0" fmla="*/ 2174 w 191073"/>
                <a:gd name="connsiteY0" fmla="*/ 122614 h 162475"/>
                <a:gd name="connsiteX1" fmla="*/ 4504 w 191073"/>
                <a:gd name="connsiteY1" fmla="*/ 111069 h 162475"/>
                <a:gd name="connsiteX2" fmla="*/ 10021 w 191073"/>
                <a:gd name="connsiteY2" fmla="*/ 108888 h 162475"/>
                <a:gd name="connsiteX3" fmla="*/ 3145 w 191073"/>
                <a:gd name="connsiteY3" fmla="*/ 99185 h 162475"/>
                <a:gd name="connsiteX4" fmla="*/ 11933 w 191073"/>
                <a:gd name="connsiteY4" fmla="*/ 95516 h 162475"/>
                <a:gd name="connsiteX5" fmla="*/ 8232 w 191073"/>
                <a:gd name="connsiteY5" fmla="*/ 86303 h 162475"/>
                <a:gd name="connsiteX6" fmla="*/ 14666 w 191073"/>
                <a:gd name="connsiteY6" fmla="*/ 81754 h 162475"/>
                <a:gd name="connsiteX7" fmla="*/ 25662 w 191073"/>
                <a:gd name="connsiteY7" fmla="*/ 80405 h 162475"/>
                <a:gd name="connsiteX8" fmla="*/ 40567 w 191073"/>
                <a:gd name="connsiteY8" fmla="*/ 70084 h 162475"/>
                <a:gd name="connsiteX9" fmla="*/ 57479 w 191073"/>
                <a:gd name="connsiteY9" fmla="*/ 56322 h 162475"/>
                <a:gd name="connsiteX10" fmla="*/ 63298 w 191073"/>
                <a:gd name="connsiteY10" fmla="*/ 57671 h 162475"/>
                <a:gd name="connsiteX11" fmla="*/ 76623 w 191073"/>
                <a:gd name="connsiteY11" fmla="*/ 46838 h 162475"/>
                <a:gd name="connsiteX12" fmla="*/ 87367 w 191073"/>
                <a:gd name="connsiteY12" fmla="*/ 33062 h 162475"/>
                <a:gd name="connsiteX13" fmla="*/ 73701 w 191073"/>
                <a:gd name="connsiteY13" fmla="*/ 20727 h 162475"/>
                <a:gd name="connsiteX14" fmla="*/ 87010 w 191073"/>
                <a:gd name="connsiteY14" fmla="*/ 2445 h 162475"/>
                <a:gd name="connsiteX15" fmla="*/ 108572 w 191073"/>
                <a:gd name="connsiteY15" fmla="*/ 2323 h 162475"/>
                <a:gd name="connsiteX16" fmla="*/ 117143 w 191073"/>
                <a:gd name="connsiteY16" fmla="*/ 52 h 162475"/>
                <a:gd name="connsiteX17" fmla="*/ 148307 w 191073"/>
                <a:gd name="connsiteY17" fmla="*/ 5043 h 162475"/>
                <a:gd name="connsiteX18" fmla="*/ 99541 w 191073"/>
                <a:gd name="connsiteY18" fmla="*/ 41299 h 162475"/>
                <a:gd name="connsiteX19" fmla="*/ 108355 w 191073"/>
                <a:gd name="connsiteY19" fmla="*/ 39772 h 162475"/>
                <a:gd name="connsiteX20" fmla="*/ 108379 w 191073"/>
                <a:gd name="connsiteY20" fmla="*/ 36259 h 162475"/>
                <a:gd name="connsiteX21" fmla="*/ 120076 w 191073"/>
                <a:gd name="connsiteY21" fmla="*/ 30634 h 162475"/>
                <a:gd name="connsiteX22" fmla="*/ 127093 w 191073"/>
                <a:gd name="connsiteY22" fmla="*/ 30096 h 162475"/>
                <a:gd name="connsiteX23" fmla="*/ 132723 w 191073"/>
                <a:gd name="connsiteY23" fmla="*/ 32795 h 162475"/>
                <a:gd name="connsiteX24" fmla="*/ 138727 w 191073"/>
                <a:gd name="connsiteY24" fmla="*/ 30959 h 162475"/>
                <a:gd name="connsiteX25" fmla="*/ 138595 w 191073"/>
                <a:gd name="connsiteY25" fmla="*/ 26475 h 162475"/>
                <a:gd name="connsiteX26" fmla="*/ 142635 w 191073"/>
                <a:gd name="connsiteY26" fmla="*/ 27000 h 162475"/>
                <a:gd name="connsiteX27" fmla="*/ 155007 w 191073"/>
                <a:gd name="connsiteY27" fmla="*/ 37072 h 162475"/>
                <a:gd name="connsiteX28" fmla="*/ 153807 w 191073"/>
                <a:gd name="connsiteY28" fmla="*/ 38041 h 162475"/>
                <a:gd name="connsiteX29" fmla="*/ 148876 w 191073"/>
                <a:gd name="connsiteY29" fmla="*/ 36425 h 162475"/>
                <a:gd name="connsiteX30" fmla="*/ 147421 w 191073"/>
                <a:gd name="connsiteY30" fmla="*/ 39358 h 162475"/>
                <a:gd name="connsiteX31" fmla="*/ 148979 w 191073"/>
                <a:gd name="connsiteY31" fmla="*/ 43637 h 162475"/>
                <a:gd name="connsiteX32" fmla="*/ 148300 w 191073"/>
                <a:gd name="connsiteY32" fmla="*/ 46658 h 162475"/>
                <a:gd name="connsiteX33" fmla="*/ 145095 w 191073"/>
                <a:gd name="connsiteY33" fmla="*/ 48872 h 162475"/>
                <a:gd name="connsiteX34" fmla="*/ 150232 w 191073"/>
                <a:gd name="connsiteY34" fmla="*/ 52208 h 162475"/>
                <a:gd name="connsiteX35" fmla="*/ 156425 w 191073"/>
                <a:gd name="connsiteY35" fmla="*/ 49314 h 162475"/>
                <a:gd name="connsiteX36" fmla="*/ 160468 w 191073"/>
                <a:gd name="connsiteY36" fmla="*/ 57468 h 162475"/>
                <a:gd name="connsiteX37" fmla="*/ 164514 w 191073"/>
                <a:gd name="connsiteY37" fmla="*/ 61193 h 162475"/>
                <a:gd name="connsiteX38" fmla="*/ 185808 w 191073"/>
                <a:gd name="connsiteY38" fmla="*/ 60923 h 162475"/>
                <a:gd name="connsiteX39" fmla="*/ 189580 w 191073"/>
                <a:gd name="connsiteY39" fmla="*/ 65004 h 162475"/>
                <a:gd name="connsiteX40" fmla="*/ 186801 w 191073"/>
                <a:gd name="connsiteY40" fmla="*/ 70824 h 162475"/>
                <a:gd name="connsiteX41" fmla="*/ 183109 w 191073"/>
                <a:gd name="connsiteY41" fmla="*/ 76362 h 162475"/>
                <a:gd name="connsiteX42" fmla="*/ 167920 w 191073"/>
                <a:gd name="connsiteY42" fmla="*/ 81949 h 162475"/>
                <a:gd name="connsiteX43" fmla="*/ 172380 w 191073"/>
                <a:gd name="connsiteY43" fmla="*/ 84417 h 162475"/>
                <a:gd name="connsiteX44" fmla="*/ 174405 w 191073"/>
                <a:gd name="connsiteY44" fmla="*/ 90946 h 162475"/>
                <a:gd name="connsiteX45" fmla="*/ 165153 w 191073"/>
                <a:gd name="connsiteY45" fmla="*/ 96479 h 162475"/>
                <a:gd name="connsiteX46" fmla="*/ 155403 w 191073"/>
                <a:gd name="connsiteY46" fmla="*/ 99162 h 162475"/>
                <a:gd name="connsiteX47" fmla="*/ 153819 w 191073"/>
                <a:gd name="connsiteY47" fmla="*/ 96240 h 162475"/>
                <a:gd name="connsiteX48" fmla="*/ 144217 w 191073"/>
                <a:gd name="connsiteY48" fmla="*/ 100494 h 162475"/>
                <a:gd name="connsiteX49" fmla="*/ 137544 w 191073"/>
                <a:gd name="connsiteY49" fmla="*/ 100304 h 162475"/>
                <a:gd name="connsiteX50" fmla="*/ 126840 w 191073"/>
                <a:gd name="connsiteY50" fmla="*/ 103213 h 162475"/>
                <a:gd name="connsiteX51" fmla="*/ 118956 w 191073"/>
                <a:gd name="connsiteY51" fmla="*/ 100616 h 162475"/>
                <a:gd name="connsiteX52" fmla="*/ 109402 w 191073"/>
                <a:gd name="connsiteY52" fmla="*/ 105264 h 162475"/>
                <a:gd name="connsiteX53" fmla="*/ 111358 w 191073"/>
                <a:gd name="connsiteY53" fmla="*/ 108336 h 162475"/>
                <a:gd name="connsiteX54" fmla="*/ 104960 w 191073"/>
                <a:gd name="connsiteY54" fmla="*/ 109773 h 162475"/>
                <a:gd name="connsiteX55" fmla="*/ 106895 w 191073"/>
                <a:gd name="connsiteY55" fmla="*/ 115008 h 162475"/>
                <a:gd name="connsiteX56" fmla="*/ 102355 w 191073"/>
                <a:gd name="connsiteY56" fmla="*/ 115261 h 162475"/>
                <a:gd name="connsiteX57" fmla="*/ 98411 w 191073"/>
                <a:gd name="connsiteY57" fmla="*/ 120729 h 162475"/>
                <a:gd name="connsiteX58" fmla="*/ 92072 w 191073"/>
                <a:gd name="connsiteY58" fmla="*/ 117587 h 162475"/>
                <a:gd name="connsiteX59" fmla="*/ 82904 w 191073"/>
                <a:gd name="connsiteY59" fmla="*/ 116764 h 162475"/>
                <a:gd name="connsiteX60" fmla="*/ 77505 w 191073"/>
                <a:gd name="connsiteY60" fmla="*/ 112672 h 162475"/>
                <a:gd name="connsiteX61" fmla="*/ 22794 w 191073"/>
                <a:gd name="connsiteY61" fmla="*/ 162473 h 162475"/>
                <a:gd name="connsiteX62" fmla="*/ 14090 w 191073"/>
                <a:gd name="connsiteY62" fmla="*/ 159000 h 162475"/>
                <a:gd name="connsiteX63" fmla="*/ 12119 w 191073"/>
                <a:gd name="connsiteY63" fmla="*/ 147327 h 162475"/>
                <a:gd name="connsiteX64" fmla="*/ 13711 w 191073"/>
                <a:gd name="connsiteY64" fmla="*/ 140775 h 162475"/>
                <a:gd name="connsiteX65" fmla="*/ 1167 w 191073"/>
                <a:gd name="connsiteY65" fmla="*/ 132618 h 162475"/>
                <a:gd name="connsiteX66" fmla="*/ 2174 w 191073"/>
                <a:gd name="connsiteY66" fmla="*/ 122614 h 162475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99541 w 191073"/>
                <a:gd name="connsiteY19" fmla="*/ 41303 h 162479"/>
                <a:gd name="connsiteX20" fmla="*/ 108355 w 191073"/>
                <a:gd name="connsiteY20" fmla="*/ 39776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0076 w 191073"/>
                <a:gd name="connsiteY21" fmla="*/ 30638 h 162479"/>
                <a:gd name="connsiteX22" fmla="*/ 127093 w 191073"/>
                <a:gd name="connsiteY22" fmla="*/ 30100 h 162479"/>
                <a:gd name="connsiteX23" fmla="*/ 132723 w 191073"/>
                <a:gd name="connsiteY23" fmla="*/ 32799 h 162479"/>
                <a:gd name="connsiteX24" fmla="*/ 138727 w 191073"/>
                <a:gd name="connsiteY24" fmla="*/ 30963 h 162479"/>
                <a:gd name="connsiteX25" fmla="*/ 138595 w 191073"/>
                <a:gd name="connsiteY25" fmla="*/ 26479 h 162479"/>
                <a:gd name="connsiteX26" fmla="*/ 142635 w 191073"/>
                <a:gd name="connsiteY26" fmla="*/ 27004 h 162479"/>
                <a:gd name="connsiteX27" fmla="*/ 155007 w 191073"/>
                <a:gd name="connsiteY27" fmla="*/ 37076 h 162479"/>
                <a:gd name="connsiteX28" fmla="*/ 153807 w 191073"/>
                <a:gd name="connsiteY28" fmla="*/ 38045 h 162479"/>
                <a:gd name="connsiteX29" fmla="*/ 148876 w 191073"/>
                <a:gd name="connsiteY29" fmla="*/ 36429 h 162479"/>
                <a:gd name="connsiteX30" fmla="*/ 147421 w 191073"/>
                <a:gd name="connsiteY30" fmla="*/ 39362 h 162479"/>
                <a:gd name="connsiteX31" fmla="*/ 148979 w 191073"/>
                <a:gd name="connsiteY31" fmla="*/ 43641 h 162479"/>
                <a:gd name="connsiteX32" fmla="*/ 148300 w 191073"/>
                <a:gd name="connsiteY32" fmla="*/ 46662 h 162479"/>
                <a:gd name="connsiteX33" fmla="*/ 145095 w 191073"/>
                <a:gd name="connsiteY33" fmla="*/ 48876 h 162479"/>
                <a:gd name="connsiteX34" fmla="*/ 150232 w 191073"/>
                <a:gd name="connsiteY34" fmla="*/ 52212 h 162479"/>
                <a:gd name="connsiteX35" fmla="*/ 156425 w 191073"/>
                <a:gd name="connsiteY35" fmla="*/ 49318 h 162479"/>
                <a:gd name="connsiteX36" fmla="*/ 160468 w 191073"/>
                <a:gd name="connsiteY36" fmla="*/ 57472 h 162479"/>
                <a:gd name="connsiteX37" fmla="*/ 164514 w 191073"/>
                <a:gd name="connsiteY37" fmla="*/ 61197 h 162479"/>
                <a:gd name="connsiteX38" fmla="*/ 185808 w 191073"/>
                <a:gd name="connsiteY38" fmla="*/ 60927 h 162479"/>
                <a:gd name="connsiteX39" fmla="*/ 189580 w 191073"/>
                <a:gd name="connsiteY39" fmla="*/ 65008 h 162479"/>
                <a:gd name="connsiteX40" fmla="*/ 186801 w 191073"/>
                <a:gd name="connsiteY40" fmla="*/ 70828 h 162479"/>
                <a:gd name="connsiteX41" fmla="*/ 183109 w 191073"/>
                <a:gd name="connsiteY41" fmla="*/ 76366 h 162479"/>
                <a:gd name="connsiteX42" fmla="*/ 167920 w 191073"/>
                <a:gd name="connsiteY42" fmla="*/ 81953 h 162479"/>
                <a:gd name="connsiteX43" fmla="*/ 172380 w 191073"/>
                <a:gd name="connsiteY43" fmla="*/ 84421 h 162479"/>
                <a:gd name="connsiteX44" fmla="*/ 174405 w 191073"/>
                <a:gd name="connsiteY44" fmla="*/ 90950 h 162479"/>
                <a:gd name="connsiteX45" fmla="*/ 165153 w 191073"/>
                <a:gd name="connsiteY45" fmla="*/ 96483 h 162479"/>
                <a:gd name="connsiteX46" fmla="*/ 155403 w 191073"/>
                <a:gd name="connsiteY46" fmla="*/ 99166 h 162479"/>
                <a:gd name="connsiteX47" fmla="*/ 153819 w 191073"/>
                <a:gd name="connsiteY47" fmla="*/ 96244 h 162479"/>
                <a:gd name="connsiteX48" fmla="*/ 144217 w 191073"/>
                <a:gd name="connsiteY48" fmla="*/ 100498 h 162479"/>
                <a:gd name="connsiteX49" fmla="*/ 137544 w 191073"/>
                <a:gd name="connsiteY49" fmla="*/ 100308 h 162479"/>
                <a:gd name="connsiteX50" fmla="*/ 126840 w 191073"/>
                <a:gd name="connsiteY50" fmla="*/ 103217 h 162479"/>
                <a:gd name="connsiteX51" fmla="*/ 118956 w 191073"/>
                <a:gd name="connsiteY51" fmla="*/ 100620 h 162479"/>
                <a:gd name="connsiteX52" fmla="*/ 109402 w 191073"/>
                <a:gd name="connsiteY52" fmla="*/ 105268 h 162479"/>
                <a:gd name="connsiteX53" fmla="*/ 111358 w 191073"/>
                <a:gd name="connsiteY53" fmla="*/ 108340 h 162479"/>
                <a:gd name="connsiteX54" fmla="*/ 104960 w 191073"/>
                <a:gd name="connsiteY54" fmla="*/ 109777 h 162479"/>
                <a:gd name="connsiteX55" fmla="*/ 106895 w 191073"/>
                <a:gd name="connsiteY55" fmla="*/ 115012 h 162479"/>
                <a:gd name="connsiteX56" fmla="*/ 102355 w 191073"/>
                <a:gd name="connsiteY56" fmla="*/ 115265 h 162479"/>
                <a:gd name="connsiteX57" fmla="*/ 98411 w 191073"/>
                <a:gd name="connsiteY57" fmla="*/ 120733 h 162479"/>
                <a:gd name="connsiteX58" fmla="*/ 92072 w 191073"/>
                <a:gd name="connsiteY58" fmla="*/ 117591 h 162479"/>
                <a:gd name="connsiteX59" fmla="*/ 82904 w 191073"/>
                <a:gd name="connsiteY59" fmla="*/ 116768 h 162479"/>
                <a:gd name="connsiteX60" fmla="*/ 77505 w 191073"/>
                <a:gd name="connsiteY60" fmla="*/ 112676 h 162479"/>
                <a:gd name="connsiteX61" fmla="*/ 22794 w 191073"/>
                <a:gd name="connsiteY61" fmla="*/ 162477 h 162479"/>
                <a:gd name="connsiteX62" fmla="*/ 14090 w 191073"/>
                <a:gd name="connsiteY62" fmla="*/ 159004 h 162479"/>
                <a:gd name="connsiteX63" fmla="*/ 12119 w 191073"/>
                <a:gd name="connsiteY63" fmla="*/ 147331 h 162479"/>
                <a:gd name="connsiteX64" fmla="*/ 13711 w 191073"/>
                <a:gd name="connsiteY64" fmla="*/ 140779 h 162479"/>
                <a:gd name="connsiteX65" fmla="*/ 1167 w 191073"/>
                <a:gd name="connsiteY65" fmla="*/ 132622 h 162479"/>
                <a:gd name="connsiteX66" fmla="*/ 2174 w 191073"/>
                <a:gd name="connsiteY66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7093 w 191073"/>
                <a:gd name="connsiteY21" fmla="*/ 30100 h 162479"/>
                <a:gd name="connsiteX22" fmla="*/ 132723 w 191073"/>
                <a:gd name="connsiteY22" fmla="*/ 32799 h 162479"/>
                <a:gd name="connsiteX23" fmla="*/ 138727 w 191073"/>
                <a:gd name="connsiteY23" fmla="*/ 30963 h 162479"/>
                <a:gd name="connsiteX24" fmla="*/ 138595 w 191073"/>
                <a:gd name="connsiteY24" fmla="*/ 26479 h 162479"/>
                <a:gd name="connsiteX25" fmla="*/ 142635 w 191073"/>
                <a:gd name="connsiteY25" fmla="*/ 27004 h 162479"/>
                <a:gd name="connsiteX26" fmla="*/ 155007 w 191073"/>
                <a:gd name="connsiteY26" fmla="*/ 37076 h 162479"/>
                <a:gd name="connsiteX27" fmla="*/ 153807 w 191073"/>
                <a:gd name="connsiteY27" fmla="*/ 38045 h 162479"/>
                <a:gd name="connsiteX28" fmla="*/ 148876 w 191073"/>
                <a:gd name="connsiteY28" fmla="*/ 36429 h 162479"/>
                <a:gd name="connsiteX29" fmla="*/ 147421 w 191073"/>
                <a:gd name="connsiteY29" fmla="*/ 39362 h 162479"/>
                <a:gd name="connsiteX30" fmla="*/ 148979 w 191073"/>
                <a:gd name="connsiteY30" fmla="*/ 43641 h 162479"/>
                <a:gd name="connsiteX31" fmla="*/ 148300 w 191073"/>
                <a:gd name="connsiteY31" fmla="*/ 46662 h 162479"/>
                <a:gd name="connsiteX32" fmla="*/ 145095 w 191073"/>
                <a:gd name="connsiteY32" fmla="*/ 48876 h 162479"/>
                <a:gd name="connsiteX33" fmla="*/ 150232 w 191073"/>
                <a:gd name="connsiteY33" fmla="*/ 52212 h 162479"/>
                <a:gd name="connsiteX34" fmla="*/ 156425 w 191073"/>
                <a:gd name="connsiteY34" fmla="*/ 49318 h 162479"/>
                <a:gd name="connsiteX35" fmla="*/ 160468 w 191073"/>
                <a:gd name="connsiteY35" fmla="*/ 57472 h 162479"/>
                <a:gd name="connsiteX36" fmla="*/ 164514 w 191073"/>
                <a:gd name="connsiteY36" fmla="*/ 61197 h 162479"/>
                <a:gd name="connsiteX37" fmla="*/ 185808 w 191073"/>
                <a:gd name="connsiteY37" fmla="*/ 60927 h 162479"/>
                <a:gd name="connsiteX38" fmla="*/ 189580 w 191073"/>
                <a:gd name="connsiteY38" fmla="*/ 65008 h 162479"/>
                <a:gd name="connsiteX39" fmla="*/ 186801 w 191073"/>
                <a:gd name="connsiteY39" fmla="*/ 70828 h 162479"/>
                <a:gd name="connsiteX40" fmla="*/ 183109 w 191073"/>
                <a:gd name="connsiteY40" fmla="*/ 76366 h 162479"/>
                <a:gd name="connsiteX41" fmla="*/ 167920 w 191073"/>
                <a:gd name="connsiteY41" fmla="*/ 81953 h 162479"/>
                <a:gd name="connsiteX42" fmla="*/ 172380 w 191073"/>
                <a:gd name="connsiteY42" fmla="*/ 84421 h 162479"/>
                <a:gd name="connsiteX43" fmla="*/ 174405 w 191073"/>
                <a:gd name="connsiteY43" fmla="*/ 90950 h 162479"/>
                <a:gd name="connsiteX44" fmla="*/ 165153 w 191073"/>
                <a:gd name="connsiteY44" fmla="*/ 96483 h 162479"/>
                <a:gd name="connsiteX45" fmla="*/ 155403 w 191073"/>
                <a:gd name="connsiteY45" fmla="*/ 99166 h 162479"/>
                <a:gd name="connsiteX46" fmla="*/ 153819 w 191073"/>
                <a:gd name="connsiteY46" fmla="*/ 96244 h 162479"/>
                <a:gd name="connsiteX47" fmla="*/ 144217 w 191073"/>
                <a:gd name="connsiteY47" fmla="*/ 100498 h 162479"/>
                <a:gd name="connsiteX48" fmla="*/ 137544 w 191073"/>
                <a:gd name="connsiteY48" fmla="*/ 100308 h 162479"/>
                <a:gd name="connsiteX49" fmla="*/ 126840 w 191073"/>
                <a:gd name="connsiteY49" fmla="*/ 103217 h 162479"/>
                <a:gd name="connsiteX50" fmla="*/ 118956 w 191073"/>
                <a:gd name="connsiteY50" fmla="*/ 100620 h 162479"/>
                <a:gd name="connsiteX51" fmla="*/ 109402 w 191073"/>
                <a:gd name="connsiteY51" fmla="*/ 105268 h 162479"/>
                <a:gd name="connsiteX52" fmla="*/ 111358 w 191073"/>
                <a:gd name="connsiteY52" fmla="*/ 108340 h 162479"/>
                <a:gd name="connsiteX53" fmla="*/ 104960 w 191073"/>
                <a:gd name="connsiteY53" fmla="*/ 109777 h 162479"/>
                <a:gd name="connsiteX54" fmla="*/ 106895 w 191073"/>
                <a:gd name="connsiteY54" fmla="*/ 115012 h 162479"/>
                <a:gd name="connsiteX55" fmla="*/ 102355 w 191073"/>
                <a:gd name="connsiteY55" fmla="*/ 115265 h 162479"/>
                <a:gd name="connsiteX56" fmla="*/ 98411 w 191073"/>
                <a:gd name="connsiteY56" fmla="*/ 120733 h 162479"/>
                <a:gd name="connsiteX57" fmla="*/ 92072 w 191073"/>
                <a:gd name="connsiteY57" fmla="*/ 117591 h 162479"/>
                <a:gd name="connsiteX58" fmla="*/ 82904 w 191073"/>
                <a:gd name="connsiteY58" fmla="*/ 116768 h 162479"/>
                <a:gd name="connsiteX59" fmla="*/ 77505 w 191073"/>
                <a:gd name="connsiteY59" fmla="*/ 112676 h 162479"/>
                <a:gd name="connsiteX60" fmla="*/ 22794 w 191073"/>
                <a:gd name="connsiteY60" fmla="*/ 162477 h 162479"/>
                <a:gd name="connsiteX61" fmla="*/ 14090 w 191073"/>
                <a:gd name="connsiteY61" fmla="*/ 159004 h 162479"/>
                <a:gd name="connsiteX62" fmla="*/ 12119 w 191073"/>
                <a:gd name="connsiteY62" fmla="*/ 147331 h 162479"/>
                <a:gd name="connsiteX63" fmla="*/ 13711 w 191073"/>
                <a:gd name="connsiteY63" fmla="*/ 140779 h 162479"/>
                <a:gd name="connsiteX64" fmla="*/ 1167 w 191073"/>
                <a:gd name="connsiteY64" fmla="*/ 132622 h 162479"/>
                <a:gd name="connsiteX65" fmla="*/ 2174 w 191073"/>
                <a:gd name="connsiteY65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27093 w 191073"/>
                <a:gd name="connsiteY20" fmla="*/ 30100 h 162479"/>
                <a:gd name="connsiteX21" fmla="*/ 132723 w 191073"/>
                <a:gd name="connsiteY21" fmla="*/ 32799 h 162479"/>
                <a:gd name="connsiteX22" fmla="*/ 138727 w 191073"/>
                <a:gd name="connsiteY22" fmla="*/ 30963 h 162479"/>
                <a:gd name="connsiteX23" fmla="*/ 138595 w 191073"/>
                <a:gd name="connsiteY23" fmla="*/ 26479 h 162479"/>
                <a:gd name="connsiteX24" fmla="*/ 142635 w 191073"/>
                <a:gd name="connsiteY24" fmla="*/ 27004 h 162479"/>
                <a:gd name="connsiteX25" fmla="*/ 155007 w 191073"/>
                <a:gd name="connsiteY25" fmla="*/ 37076 h 162479"/>
                <a:gd name="connsiteX26" fmla="*/ 153807 w 191073"/>
                <a:gd name="connsiteY26" fmla="*/ 38045 h 162479"/>
                <a:gd name="connsiteX27" fmla="*/ 148876 w 191073"/>
                <a:gd name="connsiteY27" fmla="*/ 36429 h 162479"/>
                <a:gd name="connsiteX28" fmla="*/ 147421 w 191073"/>
                <a:gd name="connsiteY28" fmla="*/ 39362 h 162479"/>
                <a:gd name="connsiteX29" fmla="*/ 148979 w 191073"/>
                <a:gd name="connsiteY29" fmla="*/ 43641 h 162479"/>
                <a:gd name="connsiteX30" fmla="*/ 148300 w 191073"/>
                <a:gd name="connsiteY30" fmla="*/ 46662 h 162479"/>
                <a:gd name="connsiteX31" fmla="*/ 145095 w 191073"/>
                <a:gd name="connsiteY31" fmla="*/ 48876 h 162479"/>
                <a:gd name="connsiteX32" fmla="*/ 150232 w 191073"/>
                <a:gd name="connsiteY32" fmla="*/ 52212 h 162479"/>
                <a:gd name="connsiteX33" fmla="*/ 156425 w 191073"/>
                <a:gd name="connsiteY33" fmla="*/ 49318 h 162479"/>
                <a:gd name="connsiteX34" fmla="*/ 160468 w 191073"/>
                <a:gd name="connsiteY34" fmla="*/ 57472 h 162479"/>
                <a:gd name="connsiteX35" fmla="*/ 164514 w 191073"/>
                <a:gd name="connsiteY35" fmla="*/ 61197 h 162479"/>
                <a:gd name="connsiteX36" fmla="*/ 185808 w 191073"/>
                <a:gd name="connsiteY36" fmla="*/ 60927 h 162479"/>
                <a:gd name="connsiteX37" fmla="*/ 189580 w 191073"/>
                <a:gd name="connsiteY37" fmla="*/ 65008 h 162479"/>
                <a:gd name="connsiteX38" fmla="*/ 186801 w 191073"/>
                <a:gd name="connsiteY38" fmla="*/ 70828 h 162479"/>
                <a:gd name="connsiteX39" fmla="*/ 183109 w 191073"/>
                <a:gd name="connsiteY39" fmla="*/ 76366 h 162479"/>
                <a:gd name="connsiteX40" fmla="*/ 167920 w 191073"/>
                <a:gd name="connsiteY40" fmla="*/ 81953 h 162479"/>
                <a:gd name="connsiteX41" fmla="*/ 172380 w 191073"/>
                <a:gd name="connsiteY41" fmla="*/ 84421 h 162479"/>
                <a:gd name="connsiteX42" fmla="*/ 174405 w 191073"/>
                <a:gd name="connsiteY42" fmla="*/ 90950 h 162479"/>
                <a:gd name="connsiteX43" fmla="*/ 165153 w 191073"/>
                <a:gd name="connsiteY43" fmla="*/ 96483 h 162479"/>
                <a:gd name="connsiteX44" fmla="*/ 155403 w 191073"/>
                <a:gd name="connsiteY44" fmla="*/ 99166 h 162479"/>
                <a:gd name="connsiteX45" fmla="*/ 153819 w 191073"/>
                <a:gd name="connsiteY45" fmla="*/ 96244 h 162479"/>
                <a:gd name="connsiteX46" fmla="*/ 144217 w 191073"/>
                <a:gd name="connsiteY46" fmla="*/ 100498 h 162479"/>
                <a:gd name="connsiteX47" fmla="*/ 137544 w 191073"/>
                <a:gd name="connsiteY47" fmla="*/ 100308 h 162479"/>
                <a:gd name="connsiteX48" fmla="*/ 126840 w 191073"/>
                <a:gd name="connsiteY48" fmla="*/ 103217 h 162479"/>
                <a:gd name="connsiteX49" fmla="*/ 118956 w 191073"/>
                <a:gd name="connsiteY49" fmla="*/ 100620 h 162479"/>
                <a:gd name="connsiteX50" fmla="*/ 109402 w 191073"/>
                <a:gd name="connsiteY50" fmla="*/ 105268 h 162479"/>
                <a:gd name="connsiteX51" fmla="*/ 111358 w 191073"/>
                <a:gd name="connsiteY51" fmla="*/ 108340 h 162479"/>
                <a:gd name="connsiteX52" fmla="*/ 104960 w 191073"/>
                <a:gd name="connsiteY52" fmla="*/ 109777 h 162479"/>
                <a:gd name="connsiteX53" fmla="*/ 106895 w 191073"/>
                <a:gd name="connsiteY53" fmla="*/ 115012 h 162479"/>
                <a:gd name="connsiteX54" fmla="*/ 102355 w 191073"/>
                <a:gd name="connsiteY54" fmla="*/ 115265 h 162479"/>
                <a:gd name="connsiteX55" fmla="*/ 98411 w 191073"/>
                <a:gd name="connsiteY55" fmla="*/ 120733 h 162479"/>
                <a:gd name="connsiteX56" fmla="*/ 92072 w 191073"/>
                <a:gd name="connsiteY56" fmla="*/ 117591 h 162479"/>
                <a:gd name="connsiteX57" fmla="*/ 82904 w 191073"/>
                <a:gd name="connsiteY57" fmla="*/ 116768 h 162479"/>
                <a:gd name="connsiteX58" fmla="*/ 77505 w 191073"/>
                <a:gd name="connsiteY58" fmla="*/ 112676 h 162479"/>
                <a:gd name="connsiteX59" fmla="*/ 22794 w 191073"/>
                <a:gd name="connsiteY59" fmla="*/ 162477 h 162479"/>
                <a:gd name="connsiteX60" fmla="*/ 14090 w 191073"/>
                <a:gd name="connsiteY60" fmla="*/ 159004 h 162479"/>
                <a:gd name="connsiteX61" fmla="*/ 12119 w 191073"/>
                <a:gd name="connsiteY61" fmla="*/ 147331 h 162479"/>
                <a:gd name="connsiteX62" fmla="*/ 13711 w 191073"/>
                <a:gd name="connsiteY62" fmla="*/ 140779 h 162479"/>
                <a:gd name="connsiteX63" fmla="*/ 1167 w 191073"/>
                <a:gd name="connsiteY63" fmla="*/ 132622 h 162479"/>
                <a:gd name="connsiteX64" fmla="*/ 2174 w 191073"/>
                <a:gd name="connsiteY64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53807 w 191073"/>
                <a:gd name="connsiteY25" fmla="*/ 38045 h 162479"/>
                <a:gd name="connsiteX26" fmla="*/ 148876 w 191073"/>
                <a:gd name="connsiteY26" fmla="*/ 36429 h 162479"/>
                <a:gd name="connsiteX27" fmla="*/ 147421 w 191073"/>
                <a:gd name="connsiteY27" fmla="*/ 39362 h 162479"/>
                <a:gd name="connsiteX28" fmla="*/ 148979 w 191073"/>
                <a:gd name="connsiteY28" fmla="*/ 43641 h 162479"/>
                <a:gd name="connsiteX29" fmla="*/ 148300 w 191073"/>
                <a:gd name="connsiteY29" fmla="*/ 46662 h 162479"/>
                <a:gd name="connsiteX30" fmla="*/ 145095 w 191073"/>
                <a:gd name="connsiteY30" fmla="*/ 48876 h 162479"/>
                <a:gd name="connsiteX31" fmla="*/ 150232 w 191073"/>
                <a:gd name="connsiteY31" fmla="*/ 52212 h 162479"/>
                <a:gd name="connsiteX32" fmla="*/ 156425 w 191073"/>
                <a:gd name="connsiteY32" fmla="*/ 49318 h 162479"/>
                <a:gd name="connsiteX33" fmla="*/ 160468 w 191073"/>
                <a:gd name="connsiteY33" fmla="*/ 57472 h 162479"/>
                <a:gd name="connsiteX34" fmla="*/ 164514 w 191073"/>
                <a:gd name="connsiteY34" fmla="*/ 61197 h 162479"/>
                <a:gd name="connsiteX35" fmla="*/ 185808 w 191073"/>
                <a:gd name="connsiteY35" fmla="*/ 60927 h 162479"/>
                <a:gd name="connsiteX36" fmla="*/ 189580 w 191073"/>
                <a:gd name="connsiteY36" fmla="*/ 65008 h 162479"/>
                <a:gd name="connsiteX37" fmla="*/ 186801 w 191073"/>
                <a:gd name="connsiteY37" fmla="*/ 70828 h 162479"/>
                <a:gd name="connsiteX38" fmla="*/ 183109 w 191073"/>
                <a:gd name="connsiteY38" fmla="*/ 76366 h 162479"/>
                <a:gd name="connsiteX39" fmla="*/ 167920 w 191073"/>
                <a:gd name="connsiteY39" fmla="*/ 81953 h 162479"/>
                <a:gd name="connsiteX40" fmla="*/ 172380 w 191073"/>
                <a:gd name="connsiteY40" fmla="*/ 84421 h 162479"/>
                <a:gd name="connsiteX41" fmla="*/ 174405 w 191073"/>
                <a:gd name="connsiteY41" fmla="*/ 90950 h 162479"/>
                <a:gd name="connsiteX42" fmla="*/ 165153 w 191073"/>
                <a:gd name="connsiteY42" fmla="*/ 96483 h 162479"/>
                <a:gd name="connsiteX43" fmla="*/ 155403 w 191073"/>
                <a:gd name="connsiteY43" fmla="*/ 99166 h 162479"/>
                <a:gd name="connsiteX44" fmla="*/ 153819 w 191073"/>
                <a:gd name="connsiteY44" fmla="*/ 96244 h 162479"/>
                <a:gd name="connsiteX45" fmla="*/ 144217 w 191073"/>
                <a:gd name="connsiteY45" fmla="*/ 100498 h 162479"/>
                <a:gd name="connsiteX46" fmla="*/ 137544 w 191073"/>
                <a:gd name="connsiteY46" fmla="*/ 100308 h 162479"/>
                <a:gd name="connsiteX47" fmla="*/ 126840 w 191073"/>
                <a:gd name="connsiteY47" fmla="*/ 103217 h 162479"/>
                <a:gd name="connsiteX48" fmla="*/ 118956 w 191073"/>
                <a:gd name="connsiteY48" fmla="*/ 100620 h 162479"/>
                <a:gd name="connsiteX49" fmla="*/ 109402 w 191073"/>
                <a:gd name="connsiteY49" fmla="*/ 105268 h 162479"/>
                <a:gd name="connsiteX50" fmla="*/ 111358 w 191073"/>
                <a:gd name="connsiteY50" fmla="*/ 108340 h 162479"/>
                <a:gd name="connsiteX51" fmla="*/ 104960 w 191073"/>
                <a:gd name="connsiteY51" fmla="*/ 109777 h 162479"/>
                <a:gd name="connsiteX52" fmla="*/ 106895 w 191073"/>
                <a:gd name="connsiteY52" fmla="*/ 115012 h 162479"/>
                <a:gd name="connsiteX53" fmla="*/ 102355 w 191073"/>
                <a:gd name="connsiteY53" fmla="*/ 115265 h 162479"/>
                <a:gd name="connsiteX54" fmla="*/ 98411 w 191073"/>
                <a:gd name="connsiteY54" fmla="*/ 120733 h 162479"/>
                <a:gd name="connsiteX55" fmla="*/ 92072 w 191073"/>
                <a:gd name="connsiteY55" fmla="*/ 117591 h 162479"/>
                <a:gd name="connsiteX56" fmla="*/ 82904 w 191073"/>
                <a:gd name="connsiteY56" fmla="*/ 116768 h 162479"/>
                <a:gd name="connsiteX57" fmla="*/ 77505 w 191073"/>
                <a:gd name="connsiteY57" fmla="*/ 112676 h 162479"/>
                <a:gd name="connsiteX58" fmla="*/ 22794 w 191073"/>
                <a:gd name="connsiteY58" fmla="*/ 162477 h 162479"/>
                <a:gd name="connsiteX59" fmla="*/ 14090 w 191073"/>
                <a:gd name="connsiteY59" fmla="*/ 159004 h 162479"/>
                <a:gd name="connsiteX60" fmla="*/ 12119 w 191073"/>
                <a:gd name="connsiteY60" fmla="*/ 147331 h 162479"/>
                <a:gd name="connsiteX61" fmla="*/ 13711 w 191073"/>
                <a:gd name="connsiteY61" fmla="*/ 140779 h 162479"/>
                <a:gd name="connsiteX62" fmla="*/ 1167 w 191073"/>
                <a:gd name="connsiteY62" fmla="*/ 132622 h 162479"/>
                <a:gd name="connsiteX63" fmla="*/ 2174 w 191073"/>
                <a:gd name="connsiteY63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48876 w 191073"/>
                <a:gd name="connsiteY25" fmla="*/ 36429 h 162479"/>
                <a:gd name="connsiteX26" fmla="*/ 147421 w 191073"/>
                <a:gd name="connsiteY26" fmla="*/ 39362 h 162479"/>
                <a:gd name="connsiteX27" fmla="*/ 148979 w 191073"/>
                <a:gd name="connsiteY27" fmla="*/ 43641 h 162479"/>
                <a:gd name="connsiteX28" fmla="*/ 148300 w 191073"/>
                <a:gd name="connsiteY28" fmla="*/ 46662 h 162479"/>
                <a:gd name="connsiteX29" fmla="*/ 145095 w 191073"/>
                <a:gd name="connsiteY29" fmla="*/ 48876 h 162479"/>
                <a:gd name="connsiteX30" fmla="*/ 150232 w 191073"/>
                <a:gd name="connsiteY30" fmla="*/ 52212 h 162479"/>
                <a:gd name="connsiteX31" fmla="*/ 156425 w 191073"/>
                <a:gd name="connsiteY31" fmla="*/ 49318 h 162479"/>
                <a:gd name="connsiteX32" fmla="*/ 160468 w 191073"/>
                <a:gd name="connsiteY32" fmla="*/ 57472 h 162479"/>
                <a:gd name="connsiteX33" fmla="*/ 164514 w 191073"/>
                <a:gd name="connsiteY33" fmla="*/ 61197 h 162479"/>
                <a:gd name="connsiteX34" fmla="*/ 185808 w 191073"/>
                <a:gd name="connsiteY34" fmla="*/ 60927 h 162479"/>
                <a:gd name="connsiteX35" fmla="*/ 189580 w 191073"/>
                <a:gd name="connsiteY35" fmla="*/ 65008 h 162479"/>
                <a:gd name="connsiteX36" fmla="*/ 186801 w 191073"/>
                <a:gd name="connsiteY36" fmla="*/ 70828 h 162479"/>
                <a:gd name="connsiteX37" fmla="*/ 183109 w 191073"/>
                <a:gd name="connsiteY37" fmla="*/ 76366 h 162479"/>
                <a:gd name="connsiteX38" fmla="*/ 167920 w 191073"/>
                <a:gd name="connsiteY38" fmla="*/ 81953 h 162479"/>
                <a:gd name="connsiteX39" fmla="*/ 172380 w 191073"/>
                <a:gd name="connsiteY39" fmla="*/ 84421 h 162479"/>
                <a:gd name="connsiteX40" fmla="*/ 174405 w 191073"/>
                <a:gd name="connsiteY40" fmla="*/ 90950 h 162479"/>
                <a:gd name="connsiteX41" fmla="*/ 165153 w 191073"/>
                <a:gd name="connsiteY41" fmla="*/ 96483 h 162479"/>
                <a:gd name="connsiteX42" fmla="*/ 155403 w 191073"/>
                <a:gd name="connsiteY42" fmla="*/ 99166 h 162479"/>
                <a:gd name="connsiteX43" fmla="*/ 153819 w 191073"/>
                <a:gd name="connsiteY43" fmla="*/ 96244 h 162479"/>
                <a:gd name="connsiteX44" fmla="*/ 144217 w 191073"/>
                <a:gd name="connsiteY44" fmla="*/ 100498 h 162479"/>
                <a:gd name="connsiteX45" fmla="*/ 137544 w 191073"/>
                <a:gd name="connsiteY45" fmla="*/ 100308 h 162479"/>
                <a:gd name="connsiteX46" fmla="*/ 126840 w 191073"/>
                <a:gd name="connsiteY46" fmla="*/ 103217 h 162479"/>
                <a:gd name="connsiteX47" fmla="*/ 118956 w 191073"/>
                <a:gd name="connsiteY47" fmla="*/ 100620 h 162479"/>
                <a:gd name="connsiteX48" fmla="*/ 109402 w 191073"/>
                <a:gd name="connsiteY48" fmla="*/ 105268 h 162479"/>
                <a:gd name="connsiteX49" fmla="*/ 111358 w 191073"/>
                <a:gd name="connsiteY49" fmla="*/ 108340 h 162479"/>
                <a:gd name="connsiteX50" fmla="*/ 104960 w 191073"/>
                <a:gd name="connsiteY50" fmla="*/ 109777 h 162479"/>
                <a:gd name="connsiteX51" fmla="*/ 106895 w 191073"/>
                <a:gd name="connsiteY51" fmla="*/ 115012 h 162479"/>
                <a:gd name="connsiteX52" fmla="*/ 102355 w 191073"/>
                <a:gd name="connsiteY52" fmla="*/ 115265 h 162479"/>
                <a:gd name="connsiteX53" fmla="*/ 98411 w 191073"/>
                <a:gd name="connsiteY53" fmla="*/ 120733 h 162479"/>
                <a:gd name="connsiteX54" fmla="*/ 92072 w 191073"/>
                <a:gd name="connsiteY54" fmla="*/ 117591 h 162479"/>
                <a:gd name="connsiteX55" fmla="*/ 82904 w 191073"/>
                <a:gd name="connsiteY55" fmla="*/ 116768 h 162479"/>
                <a:gd name="connsiteX56" fmla="*/ 77505 w 191073"/>
                <a:gd name="connsiteY56" fmla="*/ 112676 h 162479"/>
                <a:gd name="connsiteX57" fmla="*/ 22794 w 191073"/>
                <a:gd name="connsiteY57" fmla="*/ 162477 h 162479"/>
                <a:gd name="connsiteX58" fmla="*/ 14090 w 191073"/>
                <a:gd name="connsiteY58" fmla="*/ 159004 h 162479"/>
                <a:gd name="connsiteX59" fmla="*/ 12119 w 191073"/>
                <a:gd name="connsiteY59" fmla="*/ 147331 h 162479"/>
                <a:gd name="connsiteX60" fmla="*/ 13711 w 191073"/>
                <a:gd name="connsiteY60" fmla="*/ 140779 h 162479"/>
                <a:gd name="connsiteX61" fmla="*/ 1167 w 191073"/>
                <a:gd name="connsiteY61" fmla="*/ 132622 h 162479"/>
                <a:gd name="connsiteX62" fmla="*/ 2174 w 191073"/>
                <a:gd name="connsiteY62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48876 w 191073"/>
                <a:gd name="connsiteY24" fmla="*/ 36429 h 162479"/>
                <a:gd name="connsiteX25" fmla="*/ 147421 w 191073"/>
                <a:gd name="connsiteY25" fmla="*/ 39362 h 162479"/>
                <a:gd name="connsiteX26" fmla="*/ 148979 w 191073"/>
                <a:gd name="connsiteY26" fmla="*/ 43641 h 162479"/>
                <a:gd name="connsiteX27" fmla="*/ 148300 w 191073"/>
                <a:gd name="connsiteY27" fmla="*/ 46662 h 162479"/>
                <a:gd name="connsiteX28" fmla="*/ 145095 w 191073"/>
                <a:gd name="connsiteY28" fmla="*/ 48876 h 162479"/>
                <a:gd name="connsiteX29" fmla="*/ 150232 w 191073"/>
                <a:gd name="connsiteY29" fmla="*/ 52212 h 162479"/>
                <a:gd name="connsiteX30" fmla="*/ 156425 w 191073"/>
                <a:gd name="connsiteY30" fmla="*/ 49318 h 162479"/>
                <a:gd name="connsiteX31" fmla="*/ 160468 w 191073"/>
                <a:gd name="connsiteY31" fmla="*/ 57472 h 162479"/>
                <a:gd name="connsiteX32" fmla="*/ 164514 w 191073"/>
                <a:gd name="connsiteY32" fmla="*/ 61197 h 162479"/>
                <a:gd name="connsiteX33" fmla="*/ 185808 w 191073"/>
                <a:gd name="connsiteY33" fmla="*/ 60927 h 162479"/>
                <a:gd name="connsiteX34" fmla="*/ 189580 w 191073"/>
                <a:gd name="connsiteY34" fmla="*/ 65008 h 162479"/>
                <a:gd name="connsiteX35" fmla="*/ 186801 w 191073"/>
                <a:gd name="connsiteY35" fmla="*/ 70828 h 162479"/>
                <a:gd name="connsiteX36" fmla="*/ 183109 w 191073"/>
                <a:gd name="connsiteY36" fmla="*/ 76366 h 162479"/>
                <a:gd name="connsiteX37" fmla="*/ 167920 w 191073"/>
                <a:gd name="connsiteY37" fmla="*/ 81953 h 162479"/>
                <a:gd name="connsiteX38" fmla="*/ 172380 w 191073"/>
                <a:gd name="connsiteY38" fmla="*/ 84421 h 162479"/>
                <a:gd name="connsiteX39" fmla="*/ 174405 w 191073"/>
                <a:gd name="connsiteY39" fmla="*/ 90950 h 162479"/>
                <a:gd name="connsiteX40" fmla="*/ 165153 w 191073"/>
                <a:gd name="connsiteY40" fmla="*/ 96483 h 162479"/>
                <a:gd name="connsiteX41" fmla="*/ 155403 w 191073"/>
                <a:gd name="connsiteY41" fmla="*/ 99166 h 162479"/>
                <a:gd name="connsiteX42" fmla="*/ 153819 w 191073"/>
                <a:gd name="connsiteY42" fmla="*/ 96244 h 162479"/>
                <a:gd name="connsiteX43" fmla="*/ 144217 w 191073"/>
                <a:gd name="connsiteY43" fmla="*/ 100498 h 162479"/>
                <a:gd name="connsiteX44" fmla="*/ 137544 w 191073"/>
                <a:gd name="connsiteY44" fmla="*/ 100308 h 162479"/>
                <a:gd name="connsiteX45" fmla="*/ 126840 w 191073"/>
                <a:gd name="connsiteY45" fmla="*/ 103217 h 162479"/>
                <a:gd name="connsiteX46" fmla="*/ 118956 w 191073"/>
                <a:gd name="connsiteY46" fmla="*/ 100620 h 162479"/>
                <a:gd name="connsiteX47" fmla="*/ 109402 w 191073"/>
                <a:gd name="connsiteY47" fmla="*/ 105268 h 162479"/>
                <a:gd name="connsiteX48" fmla="*/ 111358 w 191073"/>
                <a:gd name="connsiteY48" fmla="*/ 108340 h 162479"/>
                <a:gd name="connsiteX49" fmla="*/ 104960 w 191073"/>
                <a:gd name="connsiteY49" fmla="*/ 109777 h 162479"/>
                <a:gd name="connsiteX50" fmla="*/ 106895 w 191073"/>
                <a:gd name="connsiteY50" fmla="*/ 115012 h 162479"/>
                <a:gd name="connsiteX51" fmla="*/ 102355 w 191073"/>
                <a:gd name="connsiteY51" fmla="*/ 115265 h 162479"/>
                <a:gd name="connsiteX52" fmla="*/ 98411 w 191073"/>
                <a:gd name="connsiteY52" fmla="*/ 120733 h 162479"/>
                <a:gd name="connsiteX53" fmla="*/ 92072 w 191073"/>
                <a:gd name="connsiteY53" fmla="*/ 117591 h 162479"/>
                <a:gd name="connsiteX54" fmla="*/ 82904 w 191073"/>
                <a:gd name="connsiteY54" fmla="*/ 116768 h 162479"/>
                <a:gd name="connsiteX55" fmla="*/ 77505 w 191073"/>
                <a:gd name="connsiteY55" fmla="*/ 112676 h 162479"/>
                <a:gd name="connsiteX56" fmla="*/ 22794 w 191073"/>
                <a:gd name="connsiteY56" fmla="*/ 162477 h 162479"/>
                <a:gd name="connsiteX57" fmla="*/ 14090 w 191073"/>
                <a:gd name="connsiteY57" fmla="*/ 159004 h 162479"/>
                <a:gd name="connsiteX58" fmla="*/ 12119 w 191073"/>
                <a:gd name="connsiteY58" fmla="*/ 147331 h 162479"/>
                <a:gd name="connsiteX59" fmla="*/ 13711 w 191073"/>
                <a:gd name="connsiteY59" fmla="*/ 140779 h 162479"/>
                <a:gd name="connsiteX60" fmla="*/ 1167 w 191073"/>
                <a:gd name="connsiteY60" fmla="*/ 132622 h 162479"/>
                <a:gd name="connsiteX61" fmla="*/ 2174 w 191073"/>
                <a:gd name="connsiteY61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8876 w 191073"/>
                <a:gd name="connsiteY23" fmla="*/ 36429 h 162479"/>
                <a:gd name="connsiteX24" fmla="*/ 147421 w 191073"/>
                <a:gd name="connsiteY24" fmla="*/ 39362 h 162479"/>
                <a:gd name="connsiteX25" fmla="*/ 148979 w 191073"/>
                <a:gd name="connsiteY25" fmla="*/ 43641 h 162479"/>
                <a:gd name="connsiteX26" fmla="*/ 148300 w 191073"/>
                <a:gd name="connsiteY26" fmla="*/ 46662 h 162479"/>
                <a:gd name="connsiteX27" fmla="*/ 145095 w 191073"/>
                <a:gd name="connsiteY27" fmla="*/ 48876 h 162479"/>
                <a:gd name="connsiteX28" fmla="*/ 150232 w 191073"/>
                <a:gd name="connsiteY28" fmla="*/ 52212 h 162479"/>
                <a:gd name="connsiteX29" fmla="*/ 156425 w 191073"/>
                <a:gd name="connsiteY29" fmla="*/ 49318 h 162479"/>
                <a:gd name="connsiteX30" fmla="*/ 160468 w 191073"/>
                <a:gd name="connsiteY30" fmla="*/ 57472 h 162479"/>
                <a:gd name="connsiteX31" fmla="*/ 164514 w 191073"/>
                <a:gd name="connsiteY31" fmla="*/ 61197 h 162479"/>
                <a:gd name="connsiteX32" fmla="*/ 185808 w 191073"/>
                <a:gd name="connsiteY32" fmla="*/ 60927 h 162479"/>
                <a:gd name="connsiteX33" fmla="*/ 189580 w 191073"/>
                <a:gd name="connsiteY33" fmla="*/ 65008 h 162479"/>
                <a:gd name="connsiteX34" fmla="*/ 186801 w 191073"/>
                <a:gd name="connsiteY34" fmla="*/ 70828 h 162479"/>
                <a:gd name="connsiteX35" fmla="*/ 183109 w 191073"/>
                <a:gd name="connsiteY35" fmla="*/ 76366 h 162479"/>
                <a:gd name="connsiteX36" fmla="*/ 167920 w 191073"/>
                <a:gd name="connsiteY36" fmla="*/ 81953 h 162479"/>
                <a:gd name="connsiteX37" fmla="*/ 172380 w 191073"/>
                <a:gd name="connsiteY37" fmla="*/ 84421 h 162479"/>
                <a:gd name="connsiteX38" fmla="*/ 174405 w 191073"/>
                <a:gd name="connsiteY38" fmla="*/ 90950 h 162479"/>
                <a:gd name="connsiteX39" fmla="*/ 165153 w 191073"/>
                <a:gd name="connsiteY39" fmla="*/ 96483 h 162479"/>
                <a:gd name="connsiteX40" fmla="*/ 155403 w 191073"/>
                <a:gd name="connsiteY40" fmla="*/ 99166 h 162479"/>
                <a:gd name="connsiteX41" fmla="*/ 153819 w 191073"/>
                <a:gd name="connsiteY41" fmla="*/ 96244 h 162479"/>
                <a:gd name="connsiteX42" fmla="*/ 144217 w 191073"/>
                <a:gd name="connsiteY42" fmla="*/ 100498 h 162479"/>
                <a:gd name="connsiteX43" fmla="*/ 137544 w 191073"/>
                <a:gd name="connsiteY43" fmla="*/ 100308 h 162479"/>
                <a:gd name="connsiteX44" fmla="*/ 126840 w 191073"/>
                <a:gd name="connsiteY44" fmla="*/ 103217 h 162479"/>
                <a:gd name="connsiteX45" fmla="*/ 118956 w 191073"/>
                <a:gd name="connsiteY45" fmla="*/ 100620 h 162479"/>
                <a:gd name="connsiteX46" fmla="*/ 109402 w 191073"/>
                <a:gd name="connsiteY46" fmla="*/ 105268 h 162479"/>
                <a:gd name="connsiteX47" fmla="*/ 111358 w 191073"/>
                <a:gd name="connsiteY47" fmla="*/ 108340 h 162479"/>
                <a:gd name="connsiteX48" fmla="*/ 104960 w 191073"/>
                <a:gd name="connsiteY48" fmla="*/ 109777 h 162479"/>
                <a:gd name="connsiteX49" fmla="*/ 106895 w 191073"/>
                <a:gd name="connsiteY49" fmla="*/ 115012 h 162479"/>
                <a:gd name="connsiteX50" fmla="*/ 102355 w 191073"/>
                <a:gd name="connsiteY50" fmla="*/ 115265 h 162479"/>
                <a:gd name="connsiteX51" fmla="*/ 98411 w 191073"/>
                <a:gd name="connsiteY51" fmla="*/ 120733 h 162479"/>
                <a:gd name="connsiteX52" fmla="*/ 92072 w 191073"/>
                <a:gd name="connsiteY52" fmla="*/ 117591 h 162479"/>
                <a:gd name="connsiteX53" fmla="*/ 82904 w 191073"/>
                <a:gd name="connsiteY53" fmla="*/ 116768 h 162479"/>
                <a:gd name="connsiteX54" fmla="*/ 77505 w 191073"/>
                <a:gd name="connsiteY54" fmla="*/ 112676 h 162479"/>
                <a:gd name="connsiteX55" fmla="*/ 22794 w 191073"/>
                <a:gd name="connsiteY55" fmla="*/ 162477 h 162479"/>
                <a:gd name="connsiteX56" fmla="*/ 14090 w 191073"/>
                <a:gd name="connsiteY56" fmla="*/ 159004 h 162479"/>
                <a:gd name="connsiteX57" fmla="*/ 12119 w 191073"/>
                <a:gd name="connsiteY57" fmla="*/ 147331 h 162479"/>
                <a:gd name="connsiteX58" fmla="*/ 13711 w 191073"/>
                <a:gd name="connsiteY58" fmla="*/ 140779 h 162479"/>
                <a:gd name="connsiteX59" fmla="*/ 1167 w 191073"/>
                <a:gd name="connsiteY59" fmla="*/ 132622 h 162479"/>
                <a:gd name="connsiteX60" fmla="*/ 2174 w 191073"/>
                <a:gd name="connsiteY60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48876 w 191073"/>
                <a:gd name="connsiteY22" fmla="*/ 36429 h 162479"/>
                <a:gd name="connsiteX23" fmla="*/ 147421 w 191073"/>
                <a:gd name="connsiteY23" fmla="*/ 39362 h 162479"/>
                <a:gd name="connsiteX24" fmla="*/ 148979 w 191073"/>
                <a:gd name="connsiteY24" fmla="*/ 43641 h 162479"/>
                <a:gd name="connsiteX25" fmla="*/ 148300 w 191073"/>
                <a:gd name="connsiteY25" fmla="*/ 46662 h 162479"/>
                <a:gd name="connsiteX26" fmla="*/ 145095 w 191073"/>
                <a:gd name="connsiteY26" fmla="*/ 48876 h 162479"/>
                <a:gd name="connsiteX27" fmla="*/ 150232 w 191073"/>
                <a:gd name="connsiteY27" fmla="*/ 52212 h 162479"/>
                <a:gd name="connsiteX28" fmla="*/ 156425 w 191073"/>
                <a:gd name="connsiteY28" fmla="*/ 49318 h 162479"/>
                <a:gd name="connsiteX29" fmla="*/ 160468 w 191073"/>
                <a:gd name="connsiteY29" fmla="*/ 57472 h 162479"/>
                <a:gd name="connsiteX30" fmla="*/ 164514 w 191073"/>
                <a:gd name="connsiteY30" fmla="*/ 61197 h 162479"/>
                <a:gd name="connsiteX31" fmla="*/ 185808 w 191073"/>
                <a:gd name="connsiteY31" fmla="*/ 60927 h 162479"/>
                <a:gd name="connsiteX32" fmla="*/ 189580 w 191073"/>
                <a:gd name="connsiteY32" fmla="*/ 65008 h 162479"/>
                <a:gd name="connsiteX33" fmla="*/ 186801 w 191073"/>
                <a:gd name="connsiteY33" fmla="*/ 70828 h 162479"/>
                <a:gd name="connsiteX34" fmla="*/ 183109 w 191073"/>
                <a:gd name="connsiteY34" fmla="*/ 76366 h 162479"/>
                <a:gd name="connsiteX35" fmla="*/ 167920 w 191073"/>
                <a:gd name="connsiteY35" fmla="*/ 81953 h 162479"/>
                <a:gd name="connsiteX36" fmla="*/ 172380 w 191073"/>
                <a:gd name="connsiteY36" fmla="*/ 84421 h 162479"/>
                <a:gd name="connsiteX37" fmla="*/ 174405 w 191073"/>
                <a:gd name="connsiteY37" fmla="*/ 90950 h 162479"/>
                <a:gd name="connsiteX38" fmla="*/ 165153 w 191073"/>
                <a:gd name="connsiteY38" fmla="*/ 96483 h 162479"/>
                <a:gd name="connsiteX39" fmla="*/ 155403 w 191073"/>
                <a:gd name="connsiteY39" fmla="*/ 99166 h 162479"/>
                <a:gd name="connsiteX40" fmla="*/ 153819 w 191073"/>
                <a:gd name="connsiteY40" fmla="*/ 96244 h 162479"/>
                <a:gd name="connsiteX41" fmla="*/ 144217 w 191073"/>
                <a:gd name="connsiteY41" fmla="*/ 100498 h 162479"/>
                <a:gd name="connsiteX42" fmla="*/ 137544 w 191073"/>
                <a:gd name="connsiteY42" fmla="*/ 100308 h 162479"/>
                <a:gd name="connsiteX43" fmla="*/ 126840 w 191073"/>
                <a:gd name="connsiteY43" fmla="*/ 103217 h 162479"/>
                <a:gd name="connsiteX44" fmla="*/ 118956 w 191073"/>
                <a:gd name="connsiteY44" fmla="*/ 100620 h 162479"/>
                <a:gd name="connsiteX45" fmla="*/ 109402 w 191073"/>
                <a:gd name="connsiteY45" fmla="*/ 105268 h 162479"/>
                <a:gd name="connsiteX46" fmla="*/ 111358 w 191073"/>
                <a:gd name="connsiteY46" fmla="*/ 108340 h 162479"/>
                <a:gd name="connsiteX47" fmla="*/ 104960 w 191073"/>
                <a:gd name="connsiteY47" fmla="*/ 109777 h 162479"/>
                <a:gd name="connsiteX48" fmla="*/ 106895 w 191073"/>
                <a:gd name="connsiteY48" fmla="*/ 115012 h 162479"/>
                <a:gd name="connsiteX49" fmla="*/ 102355 w 191073"/>
                <a:gd name="connsiteY49" fmla="*/ 115265 h 162479"/>
                <a:gd name="connsiteX50" fmla="*/ 98411 w 191073"/>
                <a:gd name="connsiteY50" fmla="*/ 120733 h 162479"/>
                <a:gd name="connsiteX51" fmla="*/ 92072 w 191073"/>
                <a:gd name="connsiteY51" fmla="*/ 117591 h 162479"/>
                <a:gd name="connsiteX52" fmla="*/ 82904 w 191073"/>
                <a:gd name="connsiteY52" fmla="*/ 116768 h 162479"/>
                <a:gd name="connsiteX53" fmla="*/ 77505 w 191073"/>
                <a:gd name="connsiteY53" fmla="*/ 112676 h 162479"/>
                <a:gd name="connsiteX54" fmla="*/ 22794 w 191073"/>
                <a:gd name="connsiteY54" fmla="*/ 162477 h 162479"/>
                <a:gd name="connsiteX55" fmla="*/ 14090 w 191073"/>
                <a:gd name="connsiteY55" fmla="*/ 159004 h 162479"/>
                <a:gd name="connsiteX56" fmla="*/ 12119 w 191073"/>
                <a:gd name="connsiteY56" fmla="*/ 147331 h 162479"/>
                <a:gd name="connsiteX57" fmla="*/ 13711 w 191073"/>
                <a:gd name="connsiteY57" fmla="*/ 140779 h 162479"/>
                <a:gd name="connsiteX58" fmla="*/ 1167 w 191073"/>
                <a:gd name="connsiteY58" fmla="*/ 132622 h 162479"/>
                <a:gd name="connsiteX59" fmla="*/ 2174 w 191073"/>
                <a:gd name="connsiteY59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83673 w 191073"/>
                <a:gd name="connsiteY27" fmla="*/ 43443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202918"/>
                <a:gd name="connsiteY0" fmla="*/ 122618 h 162479"/>
                <a:gd name="connsiteX1" fmla="*/ 4504 w 202918"/>
                <a:gd name="connsiteY1" fmla="*/ 111073 h 162479"/>
                <a:gd name="connsiteX2" fmla="*/ 10021 w 202918"/>
                <a:gd name="connsiteY2" fmla="*/ 108892 h 162479"/>
                <a:gd name="connsiteX3" fmla="*/ 3145 w 202918"/>
                <a:gd name="connsiteY3" fmla="*/ 99189 h 162479"/>
                <a:gd name="connsiteX4" fmla="*/ 11933 w 202918"/>
                <a:gd name="connsiteY4" fmla="*/ 95520 h 162479"/>
                <a:gd name="connsiteX5" fmla="*/ 8232 w 202918"/>
                <a:gd name="connsiteY5" fmla="*/ 86307 h 162479"/>
                <a:gd name="connsiteX6" fmla="*/ 14666 w 202918"/>
                <a:gd name="connsiteY6" fmla="*/ 81758 h 162479"/>
                <a:gd name="connsiteX7" fmla="*/ 25662 w 202918"/>
                <a:gd name="connsiteY7" fmla="*/ 80409 h 162479"/>
                <a:gd name="connsiteX8" fmla="*/ 40567 w 202918"/>
                <a:gd name="connsiteY8" fmla="*/ 70088 h 162479"/>
                <a:gd name="connsiteX9" fmla="*/ 57479 w 202918"/>
                <a:gd name="connsiteY9" fmla="*/ 56326 h 162479"/>
                <a:gd name="connsiteX10" fmla="*/ 63298 w 202918"/>
                <a:gd name="connsiteY10" fmla="*/ 57675 h 162479"/>
                <a:gd name="connsiteX11" fmla="*/ 76623 w 202918"/>
                <a:gd name="connsiteY11" fmla="*/ 46842 h 162479"/>
                <a:gd name="connsiteX12" fmla="*/ 87367 w 202918"/>
                <a:gd name="connsiteY12" fmla="*/ 33066 h 162479"/>
                <a:gd name="connsiteX13" fmla="*/ 73701 w 202918"/>
                <a:gd name="connsiteY13" fmla="*/ 20731 h 162479"/>
                <a:gd name="connsiteX14" fmla="*/ 87010 w 202918"/>
                <a:gd name="connsiteY14" fmla="*/ 2449 h 162479"/>
                <a:gd name="connsiteX15" fmla="*/ 104115 w 202918"/>
                <a:gd name="connsiteY15" fmla="*/ 350 h 162479"/>
                <a:gd name="connsiteX16" fmla="*/ 108572 w 202918"/>
                <a:gd name="connsiteY16" fmla="*/ 2327 h 162479"/>
                <a:gd name="connsiteX17" fmla="*/ 117143 w 202918"/>
                <a:gd name="connsiteY17" fmla="*/ 56 h 162479"/>
                <a:gd name="connsiteX18" fmla="*/ 149175 w 202918"/>
                <a:gd name="connsiteY18" fmla="*/ 3560 h 162479"/>
                <a:gd name="connsiteX19" fmla="*/ 147782 w 202918"/>
                <a:gd name="connsiteY19" fmla="*/ 16244 h 162479"/>
                <a:gd name="connsiteX20" fmla="*/ 146047 w 202918"/>
                <a:gd name="connsiteY20" fmla="*/ 23569 h 162479"/>
                <a:gd name="connsiteX21" fmla="*/ 152570 w 202918"/>
                <a:gd name="connsiteY21" fmla="*/ 28150 h 162479"/>
                <a:gd name="connsiteX22" fmla="*/ 161337 w 202918"/>
                <a:gd name="connsiteY22" fmla="*/ 25225 h 162479"/>
                <a:gd name="connsiteX23" fmla="*/ 168715 w 202918"/>
                <a:gd name="connsiteY23" fmla="*/ 29251 h 162479"/>
                <a:gd name="connsiteX24" fmla="*/ 168644 w 202918"/>
                <a:gd name="connsiteY24" fmla="*/ 36417 h 162479"/>
                <a:gd name="connsiteX25" fmla="*/ 178423 w 202918"/>
                <a:gd name="connsiteY25" fmla="*/ 37114 h 162479"/>
                <a:gd name="connsiteX26" fmla="*/ 184139 w 202918"/>
                <a:gd name="connsiteY26" fmla="*/ 39458 h 162479"/>
                <a:gd name="connsiteX27" fmla="*/ 183673 w 202918"/>
                <a:gd name="connsiteY27" fmla="*/ 43443 h 162479"/>
                <a:gd name="connsiteX28" fmla="*/ 202892 w 202918"/>
                <a:gd name="connsiteY28" fmla="*/ 59938 h 162479"/>
                <a:gd name="connsiteX29" fmla="*/ 164514 w 202918"/>
                <a:gd name="connsiteY29" fmla="*/ 61197 h 162479"/>
                <a:gd name="connsiteX30" fmla="*/ 185808 w 202918"/>
                <a:gd name="connsiteY30" fmla="*/ 60927 h 162479"/>
                <a:gd name="connsiteX31" fmla="*/ 189580 w 202918"/>
                <a:gd name="connsiteY31" fmla="*/ 65008 h 162479"/>
                <a:gd name="connsiteX32" fmla="*/ 186801 w 202918"/>
                <a:gd name="connsiteY32" fmla="*/ 70828 h 162479"/>
                <a:gd name="connsiteX33" fmla="*/ 183109 w 202918"/>
                <a:gd name="connsiteY33" fmla="*/ 76366 h 162479"/>
                <a:gd name="connsiteX34" fmla="*/ 167920 w 202918"/>
                <a:gd name="connsiteY34" fmla="*/ 81953 h 162479"/>
                <a:gd name="connsiteX35" fmla="*/ 172380 w 202918"/>
                <a:gd name="connsiteY35" fmla="*/ 84421 h 162479"/>
                <a:gd name="connsiteX36" fmla="*/ 174405 w 202918"/>
                <a:gd name="connsiteY36" fmla="*/ 90950 h 162479"/>
                <a:gd name="connsiteX37" fmla="*/ 165153 w 202918"/>
                <a:gd name="connsiteY37" fmla="*/ 96483 h 162479"/>
                <a:gd name="connsiteX38" fmla="*/ 155403 w 202918"/>
                <a:gd name="connsiteY38" fmla="*/ 99166 h 162479"/>
                <a:gd name="connsiteX39" fmla="*/ 153819 w 202918"/>
                <a:gd name="connsiteY39" fmla="*/ 96244 h 162479"/>
                <a:gd name="connsiteX40" fmla="*/ 144217 w 202918"/>
                <a:gd name="connsiteY40" fmla="*/ 100498 h 162479"/>
                <a:gd name="connsiteX41" fmla="*/ 137544 w 202918"/>
                <a:gd name="connsiteY41" fmla="*/ 100308 h 162479"/>
                <a:gd name="connsiteX42" fmla="*/ 126840 w 202918"/>
                <a:gd name="connsiteY42" fmla="*/ 103217 h 162479"/>
                <a:gd name="connsiteX43" fmla="*/ 118956 w 202918"/>
                <a:gd name="connsiteY43" fmla="*/ 100620 h 162479"/>
                <a:gd name="connsiteX44" fmla="*/ 109402 w 202918"/>
                <a:gd name="connsiteY44" fmla="*/ 105268 h 162479"/>
                <a:gd name="connsiteX45" fmla="*/ 111358 w 202918"/>
                <a:gd name="connsiteY45" fmla="*/ 108340 h 162479"/>
                <a:gd name="connsiteX46" fmla="*/ 104960 w 202918"/>
                <a:gd name="connsiteY46" fmla="*/ 109777 h 162479"/>
                <a:gd name="connsiteX47" fmla="*/ 106895 w 202918"/>
                <a:gd name="connsiteY47" fmla="*/ 115012 h 162479"/>
                <a:gd name="connsiteX48" fmla="*/ 102355 w 202918"/>
                <a:gd name="connsiteY48" fmla="*/ 115265 h 162479"/>
                <a:gd name="connsiteX49" fmla="*/ 98411 w 202918"/>
                <a:gd name="connsiteY49" fmla="*/ 120733 h 162479"/>
                <a:gd name="connsiteX50" fmla="*/ 92072 w 202918"/>
                <a:gd name="connsiteY50" fmla="*/ 117591 h 162479"/>
                <a:gd name="connsiteX51" fmla="*/ 82904 w 202918"/>
                <a:gd name="connsiteY51" fmla="*/ 116768 h 162479"/>
                <a:gd name="connsiteX52" fmla="*/ 77505 w 202918"/>
                <a:gd name="connsiteY52" fmla="*/ 112676 h 162479"/>
                <a:gd name="connsiteX53" fmla="*/ 22794 w 202918"/>
                <a:gd name="connsiteY53" fmla="*/ 162477 h 162479"/>
                <a:gd name="connsiteX54" fmla="*/ 14090 w 202918"/>
                <a:gd name="connsiteY54" fmla="*/ 159004 h 162479"/>
                <a:gd name="connsiteX55" fmla="*/ 12119 w 202918"/>
                <a:gd name="connsiteY55" fmla="*/ 147331 h 162479"/>
                <a:gd name="connsiteX56" fmla="*/ 13711 w 202918"/>
                <a:gd name="connsiteY56" fmla="*/ 140779 h 162479"/>
                <a:gd name="connsiteX57" fmla="*/ 1167 w 202918"/>
                <a:gd name="connsiteY57" fmla="*/ 132622 h 162479"/>
                <a:gd name="connsiteX58" fmla="*/ 2174 w 202918"/>
                <a:gd name="connsiteY58" fmla="*/ 122618 h 162479"/>
                <a:gd name="connsiteX0" fmla="*/ 2174 w 202898"/>
                <a:gd name="connsiteY0" fmla="*/ 122618 h 162479"/>
                <a:gd name="connsiteX1" fmla="*/ 4504 w 202898"/>
                <a:gd name="connsiteY1" fmla="*/ 111073 h 162479"/>
                <a:gd name="connsiteX2" fmla="*/ 10021 w 202898"/>
                <a:gd name="connsiteY2" fmla="*/ 108892 h 162479"/>
                <a:gd name="connsiteX3" fmla="*/ 3145 w 202898"/>
                <a:gd name="connsiteY3" fmla="*/ 99189 h 162479"/>
                <a:gd name="connsiteX4" fmla="*/ 11933 w 202898"/>
                <a:gd name="connsiteY4" fmla="*/ 95520 h 162479"/>
                <a:gd name="connsiteX5" fmla="*/ 8232 w 202898"/>
                <a:gd name="connsiteY5" fmla="*/ 86307 h 162479"/>
                <a:gd name="connsiteX6" fmla="*/ 14666 w 202898"/>
                <a:gd name="connsiteY6" fmla="*/ 81758 h 162479"/>
                <a:gd name="connsiteX7" fmla="*/ 25662 w 202898"/>
                <a:gd name="connsiteY7" fmla="*/ 80409 h 162479"/>
                <a:gd name="connsiteX8" fmla="*/ 40567 w 202898"/>
                <a:gd name="connsiteY8" fmla="*/ 70088 h 162479"/>
                <a:gd name="connsiteX9" fmla="*/ 57479 w 202898"/>
                <a:gd name="connsiteY9" fmla="*/ 56326 h 162479"/>
                <a:gd name="connsiteX10" fmla="*/ 63298 w 202898"/>
                <a:gd name="connsiteY10" fmla="*/ 57675 h 162479"/>
                <a:gd name="connsiteX11" fmla="*/ 76623 w 202898"/>
                <a:gd name="connsiteY11" fmla="*/ 46842 h 162479"/>
                <a:gd name="connsiteX12" fmla="*/ 87367 w 202898"/>
                <a:gd name="connsiteY12" fmla="*/ 33066 h 162479"/>
                <a:gd name="connsiteX13" fmla="*/ 73701 w 202898"/>
                <a:gd name="connsiteY13" fmla="*/ 20731 h 162479"/>
                <a:gd name="connsiteX14" fmla="*/ 87010 w 202898"/>
                <a:gd name="connsiteY14" fmla="*/ 2449 h 162479"/>
                <a:gd name="connsiteX15" fmla="*/ 104115 w 202898"/>
                <a:gd name="connsiteY15" fmla="*/ 350 h 162479"/>
                <a:gd name="connsiteX16" fmla="*/ 108572 w 202898"/>
                <a:gd name="connsiteY16" fmla="*/ 2327 h 162479"/>
                <a:gd name="connsiteX17" fmla="*/ 117143 w 202898"/>
                <a:gd name="connsiteY17" fmla="*/ 56 h 162479"/>
                <a:gd name="connsiteX18" fmla="*/ 149175 w 202898"/>
                <a:gd name="connsiteY18" fmla="*/ 3560 h 162479"/>
                <a:gd name="connsiteX19" fmla="*/ 147782 w 202898"/>
                <a:gd name="connsiteY19" fmla="*/ 16244 h 162479"/>
                <a:gd name="connsiteX20" fmla="*/ 146047 w 202898"/>
                <a:gd name="connsiteY20" fmla="*/ 23569 h 162479"/>
                <a:gd name="connsiteX21" fmla="*/ 152570 w 202898"/>
                <a:gd name="connsiteY21" fmla="*/ 28150 h 162479"/>
                <a:gd name="connsiteX22" fmla="*/ 161337 w 202898"/>
                <a:gd name="connsiteY22" fmla="*/ 25225 h 162479"/>
                <a:gd name="connsiteX23" fmla="*/ 168715 w 202898"/>
                <a:gd name="connsiteY23" fmla="*/ 29251 h 162479"/>
                <a:gd name="connsiteX24" fmla="*/ 168644 w 202898"/>
                <a:gd name="connsiteY24" fmla="*/ 36417 h 162479"/>
                <a:gd name="connsiteX25" fmla="*/ 178423 w 202898"/>
                <a:gd name="connsiteY25" fmla="*/ 37114 h 162479"/>
                <a:gd name="connsiteX26" fmla="*/ 184139 w 202898"/>
                <a:gd name="connsiteY26" fmla="*/ 39458 h 162479"/>
                <a:gd name="connsiteX27" fmla="*/ 183673 w 202898"/>
                <a:gd name="connsiteY27" fmla="*/ 43443 h 162479"/>
                <a:gd name="connsiteX28" fmla="*/ 202892 w 202898"/>
                <a:gd name="connsiteY28" fmla="*/ 59938 h 162479"/>
                <a:gd name="connsiteX29" fmla="*/ 185808 w 202898"/>
                <a:gd name="connsiteY29" fmla="*/ 60927 h 162479"/>
                <a:gd name="connsiteX30" fmla="*/ 189580 w 202898"/>
                <a:gd name="connsiteY30" fmla="*/ 65008 h 162479"/>
                <a:gd name="connsiteX31" fmla="*/ 186801 w 202898"/>
                <a:gd name="connsiteY31" fmla="*/ 70828 h 162479"/>
                <a:gd name="connsiteX32" fmla="*/ 183109 w 202898"/>
                <a:gd name="connsiteY32" fmla="*/ 76366 h 162479"/>
                <a:gd name="connsiteX33" fmla="*/ 167920 w 202898"/>
                <a:gd name="connsiteY33" fmla="*/ 81953 h 162479"/>
                <a:gd name="connsiteX34" fmla="*/ 172380 w 202898"/>
                <a:gd name="connsiteY34" fmla="*/ 84421 h 162479"/>
                <a:gd name="connsiteX35" fmla="*/ 174405 w 202898"/>
                <a:gd name="connsiteY35" fmla="*/ 90950 h 162479"/>
                <a:gd name="connsiteX36" fmla="*/ 165153 w 202898"/>
                <a:gd name="connsiteY36" fmla="*/ 96483 h 162479"/>
                <a:gd name="connsiteX37" fmla="*/ 155403 w 202898"/>
                <a:gd name="connsiteY37" fmla="*/ 99166 h 162479"/>
                <a:gd name="connsiteX38" fmla="*/ 153819 w 202898"/>
                <a:gd name="connsiteY38" fmla="*/ 96244 h 162479"/>
                <a:gd name="connsiteX39" fmla="*/ 144217 w 202898"/>
                <a:gd name="connsiteY39" fmla="*/ 100498 h 162479"/>
                <a:gd name="connsiteX40" fmla="*/ 137544 w 202898"/>
                <a:gd name="connsiteY40" fmla="*/ 100308 h 162479"/>
                <a:gd name="connsiteX41" fmla="*/ 126840 w 202898"/>
                <a:gd name="connsiteY41" fmla="*/ 103217 h 162479"/>
                <a:gd name="connsiteX42" fmla="*/ 118956 w 202898"/>
                <a:gd name="connsiteY42" fmla="*/ 100620 h 162479"/>
                <a:gd name="connsiteX43" fmla="*/ 109402 w 202898"/>
                <a:gd name="connsiteY43" fmla="*/ 105268 h 162479"/>
                <a:gd name="connsiteX44" fmla="*/ 111358 w 202898"/>
                <a:gd name="connsiteY44" fmla="*/ 108340 h 162479"/>
                <a:gd name="connsiteX45" fmla="*/ 104960 w 202898"/>
                <a:gd name="connsiteY45" fmla="*/ 109777 h 162479"/>
                <a:gd name="connsiteX46" fmla="*/ 106895 w 202898"/>
                <a:gd name="connsiteY46" fmla="*/ 115012 h 162479"/>
                <a:gd name="connsiteX47" fmla="*/ 102355 w 202898"/>
                <a:gd name="connsiteY47" fmla="*/ 115265 h 162479"/>
                <a:gd name="connsiteX48" fmla="*/ 98411 w 202898"/>
                <a:gd name="connsiteY48" fmla="*/ 120733 h 162479"/>
                <a:gd name="connsiteX49" fmla="*/ 92072 w 202898"/>
                <a:gd name="connsiteY49" fmla="*/ 117591 h 162479"/>
                <a:gd name="connsiteX50" fmla="*/ 82904 w 202898"/>
                <a:gd name="connsiteY50" fmla="*/ 116768 h 162479"/>
                <a:gd name="connsiteX51" fmla="*/ 77505 w 202898"/>
                <a:gd name="connsiteY51" fmla="*/ 112676 h 162479"/>
                <a:gd name="connsiteX52" fmla="*/ 22794 w 202898"/>
                <a:gd name="connsiteY52" fmla="*/ 162477 h 162479"/>
                <a:gd name="connsiteX53" fmla="*/ 14090 w 202898"/>
                <a:gd name="connsiteY53" fmla="*/ 159004 h 162479"/>
                <a:gd name="connsiteX54" fmla="*/ 12119 w 202898"/>
                <a:gd name="connsiteY54" fmla="*/ 147331 h 162479"/>
                <a:gd name="connsiteX55" fmla="*/ 13711 w 202898"/>
                <a:gd name="connsiteY55" fmla="*/ 140779 h 162479"/>
                <a:gd name="connsiteX56" fmla="*/ 1167 w 202898"/>
                <a:gd name="connsiteY56" fmla="*/ 132622 h 162479"/>
                <a:gd name="connsiteX57" fmla="*/ 2174 w 202898"/>
                <a:gd name="connsiteY57" fmla="*/ 122618 h 162479"/>
                <a:gd name="connsiteX0" fmla="*/ 2174 w 202951"/>
                <a:gd name="connsiteY0" fmla="*/ 122618 h 162479"/>
                <a:gd name="connsiteX1" fmla="*/ 4504 w 202951"/>
                <a:gd name="connsiteY1" fmla="*/ 111073 h 162479"/>
                <a:gd name="connsiteX2" fmla="*/ 10021 w 202951"/>
                <a:gd name="connsiteY2" fmla="*/ 108892 h 162479"/>
                <a:gd name="connsiteX3" fmla="*/ 3145 w 202951"/>
                <a:gd name="connsiteY3" fmla="*/ 99189 h 162479"/>
                <a:gd name="connsiteX4" fmla="*/ 11933 w 202951"/>
                <a:gd name="connsiteY4" fmla="*/ 95520 h 162479"/>
                <a:gd name="connsiteX5" fmla="*/ 8232 w 202951"/>
                <a:gd name="connsiteY5" fmla="*/ 86307 h 162479"/>
                <a:gd name="connsiteX6" fmla="*/ 14666 w 202951"/>
                <a:gd name="connsiteY6" fmla="*/ 81758 h 162479"/>
                <a:gd name="connsiteX7" fmla="*/ 25662 w 202951"/>
                <a:gd name="connsiteY7" fmla="*/ 80409 h 162479"/>
                <a:gd name="connsiteX8" fmla="*/ 40567 w 202951"/>
                <a:gd name="connsiteY8" fmla="*/ 70088 h 162479"/>
                <a:gd name="connsiteX9" fmla="*/ 57479 w 202951"/>
                <a:gd name="connsiteY9" fmla="*/ 56326 h 162479"/>
                <a:gd name="connsiteX10" fmla="*/ 63298 w 202951"/>
                <a:gd name="connsiteY10" fmla="*/ 57675 h 162479"/>
                <a:gd name="connsiteX11" fmla="*/ 76623 w 202951"/>
                <a:gd name="connsiteY11" fmla="*/ 46842 h 162479"/>
                <a:gd name="connsiteX12" fmla="*/ 87367 w 202951"/>
                <a:gd name="connsiteY12" fmla="*/ 33066 h 162479"/>
                <a:gd name="connsiteX13" fmla="*/ 73701 w 202951"/>
                <a:gd name="connsiteY13" fmla="*/ 20731 h 162479"/>
                <a:gd name="connsiteX14" fmla="*/ 87010 w 202951"/>
                <a:gd name="connsiteY14" fmla="*/ 2449 h 162479"/>
                <a:gd name="connsiteX15" fmla="*/ 104115 w 202951"/>
                <a:gd name="connsiteY15" fmla="*/ 350 h 162479"/>
                <a:gd name="connsiteX16" fmla="*/ 108572 w 202951"/>
                <a:gd name="connsiteY16" fmla="*/ 2327 h 162479"/>
                <a:gd name="connsiteX17" fmla="*/ 117143 w 202951"/>
                <a:gd name="connsiteY17" fmla="*/ 56 h 162479"/>
                <a:gd name="connsiteX18" fmla="*/ 149175 w 202951"/>
                <a:gd name="connsiteY18" fmla="*/ 3560 h 162479"/>
                <a:gd name="connsiteX19" fmla="*/ 147782 w 202951"/>
                <a:gd name="connsiteY19" fmla="*/ 16244 h 162479"/>
                <a:gd name="connsiteX20" fmla="*/ 146047 w 202951"/>
                <a:gd name="connsiteY20" fmla="*/ 23569 h 162479"/>
                <a:gd name="connsiteX21" fmla="*/ 152570 w 202951"/>
                <a:gd name="connsiteY21" fmla="*/ 28150 h 162479"/>
                <a:gd name="connsiteX22" fmla="*/ 161337 w 202951"/>
                <a:gd name="connsiteY22" fmla="*/ 25225 h 162479"/>
                <a:gd name="connsiteX23" fmla="*/ 168715 w 202951"/>
                <a:gd name="connsiteY23" fmla="*/ 29251 h 162479"/>
                <a:gd name="connsiteX24" fmla="*/ 168644 w 202951"/>
                <a:gd name="connsiteY24" fmla="*/ 36417 h 162479"/>
                <a:gd name="connsiteX25" fmla="*/ 178423 w 202951"/>
                <a:gd name="connsiteY25" fmla="*/ 37114 h 162479"/>
                <a:gd name="connsiteX26" fmla="*/ 184139 w 202951"/>
                <a:gd name="connsiteY26" fmla="*/ 39458 h 162479"/>
                <a:gd name="connsiteX27" fmla="*/ 183673 w 202951"/>
                <a:gd name="connsiteY27" fmla="*/ 43443 h 162479"/>
                <a:gd name="connsiteX28" fmla="*/ 202892 w 202951"/>
                <a:gd name="connsiteY28" fmla="*/ 59938 h 162479"/>
                <a:gd name="connsiteX29" fmla="*/ 189580 w 202951"/>
                <a:gd name="connsiteY29" fmla="*/ 65008 h 162479"/>
                <a:gd name="connsiteX30" fmla="*/ 186801 w 202951"/>
                <a:gd name="connsiteY30" fmla="*/ 70828 h 162479"/>
                <a:gd name="connsiteX31" fmla="*/ 183109 w 202951"/>
                <a:gd name="connsiteY31" fmla="*/ 76366 h 162479"/>
                <a:gd name="connsiteX32" fmla="*/ 167920 w 202951"/>
                <a:gd name="connsiteY32" fmla="*/ 81953 h 162479"/>
                <a:gd name="connsiteX33" fmla="*/ 172380 w 202951"/>
                <a:gd name="connsiteY33" fmla="*/ 84421 h 162479"/>
                <a:gd name="connsiteX34" fmla="*/ 174405 w 202951"/>
                <a:gd name="connsiteY34" fmla="*/ 90950 h 162479"/>
                <a:gd name="connsiteX35" fmla="*/ 165153 w 202951"/>
                <a:gd name="connsiteY35" fmla="*/ 96483 h 162479"/>
                <a:gd name="connsiteX36" fmla="*/ 155403 w 202951"/>
                <a:gd name="connsiteY36" fmla="*/ 99166 h 162479"/>
                <a:gd name="connsiteX37" fmla="*/ 153819 w 202951"/>
                <a:gd name="connsiteY37" fmla="*/ 96244 h 162479"/>
                <a:gd name="connsiteX38" fmla="*/ 144217 w 202951"/>
                <a:gd name="connsiteY38" fmla="*/ 100498 h 162479"/>
                <a:gd name="connsiteX39" fmla="*/ 137544 w 202951"/>
                <a:gd name="connsiteY39" fmla="*/ 100308 h 162479"/>
                <a:gd name="connsiteX40" fmla="*/ 126840 w 202951"/>
                <a:gd name="connsiteY40" fmla="*/ 103217 h 162479"/>
                <a:gd name="connsiteX41" fmla="*/ 118956 w 202951"/>
                <a:gd name="connsiteY41" fmla="*/ 100620 h 162479"/>
                <a:gd name="connsiteX42" fmla="*/ 109402 w 202951"/>
                <a:gd name="connsiteY42" fmla="*/ 105268 h 162479"/>
                <a:gd name="connsiteX43" fmla="*/ 111358 w 202951"/>
                <a:gd name="connsiteY43" fmla="*/ 108340 h 162479"/>
                <a:gd name="connsiteX44" fmla="*/ 104960 w 202951"/>
                <a:gd name="connsiteY44" fmla="*/ 109777 h 162479"/>
                <a:gd name="connsiteX45" fmla="*/ 106895 w 202951"/>
                <a:gd name="connsiteY45" fmla="*/ 115012 h 162479"/>
                <a:gd name="connsiteX46" fmla="*/ 102355 w 202951"/>
                <a:gd name="connsiteY46" fmla="*/ 115265 h 162479"/>
                <a:gd name="connsiteX47" fmla="*/ 98411 w 202951"/>
                <a:gd name="connsiteY47" fmla="*/ 120733 h 162479"/>
                <a:gd name="connsiteX48" fmla="*/ 92072 w 202951"/>
                <a:gd name="connsiteY48" fmla="*/ 117591 h 162479"/>
                <a:gd name="connsiteX49" fmla="*/ 82904 w 202951"/>
                <a:gd name="connsiteY49" fmla="*/ 116768 h 162479"/>
                <a:gd name="connsiteX50" fmla="*/ 77505 w 202951"/>
                <a:gd name="connsiteY50" fmla="*/ 112676 h 162479"/>
                <a:gd name="connsiteX51" fmla="*/ 22794 w 202951"/>
                <a:gd name="connsiteY51" fmla="*/ 162477 h 162479"/>
                <a:gd name="connsiteX52" fmla="*/ 14090 w 202951"/>
                <a:gd name="connsiteY52" fmla="*/ 159004 h 162479"/>
                <a:gd name="connsiteX53" fmla="*/ 12119 w 202951"/>
                <a:gd name="connsiteY53" fmla="*/ 147331 h 162479"/>
                <a:gd name="connsiteX54" fmla="*/ 13711 w 202951"/>
                <a:gd name="connsiteY54" fmla="*/ 140779 h 162479"/>
                <a:gd name="connsiteX55" fmla="*/ 1167 w 202951"/>
                <a:gd name="connsiteY55" fmla="*/ 132622 h 162479"/>
                <a:gd name="connsiteX56" fmla="*/ 2174 w 202951"/>
                <a:gd name="connsiteY56" fmla="*/ 122618 h 162479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82904 w 202951"/>
                <a:gd name="connsiteY49" fmla="*/ 116768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39354 w 202951"/>
                <a:gd name="connsiteY49" fmla="*/ 147354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14 w 202951"/>
                <a:gd name="connsiteY48" fmla="*/ 12870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54592 w 202951"/>
                <a:gd name="connsiteY44" fmla="*/ 112203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54592 w 202951"/>
                <a:gd name="connsiteY43" fmla="*/ 112203 h 162508"/>
                <a:gd name="connsiteX44" fmla="*/ 128447 w 202951"/>
                <a:gd name="connsiteY44" fmla="*/ 121497 h 162508"/>
                <a:gd name="connsiteX45" fmla="*/ 129633 w 202951"/>
                <a:gd name="connsiteY45" fmla="*/ 127492 h 162508"/>
                <a:gd name="connsiteX46" fmla="*/ 102800 w 202951"/>
                <a:gd name="connsiteY46" fmla="*/ 132010 h 162508"/>
                <a:gd name="connsiteX47" fmla="*/ 82576 w 202951"/>
                <a:gd name="connsiteY47" fmla="*/ 128051 h 162508"/>
                <a:gd name="connsiteX48" fmla="*/ 76228 w 202951"/>
                <a:gd name="connsiteY48" fmla="*/ 135044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54592 w 202951"/>
                <a:gd name="connsiteY42" fmla="*/ 112203 h 162508"/>
                <a:gd name="connsiteX43" fmla="*/ 128447 w 202951"/>
                <a:gd name="connsiteY43" fmla="*/ 121497 h 162508"/>
                <a:gd name="connsiteX44" fmla="*/ 129633 w 202951"/>
                <a:gd name="connsiteY44" fmla="*/ 127492 h 162508"/>
                <a:gd name="connsiteX45" fmla="*/ 102800 w 202951"/>
                <a:gd name="connsiteY45" fmla="*/ 132010 h 162508"/>
                <a:gd name="connsiteX46" fmla="*/ 82576 w 202951"/>
                <a:gd name="connsiteY46" fmla="*/ 128051 h 162508"/>
                <a:gd name="connsiteX47" fmla="*/ 76228 w 202951"/>
                <a:gd name="connsiteY47" fmla="*/ 135044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54592 w 202951"/>
                <a:gd name="connsiteY41" fmla="*/ 112203 h 162508"/>
                <a:gd name="connsiteX42" fmla="*/ 128447 w 202951"/>
                <a:gd name="connsiteY42" fmla="*/ 121497 h 162508"/>
                <a:gd name="connsiteX43" fmla="*/ 129633 w 202951"/>
                <a:gd name="connsiteY43" fmla="*/ 127492 h 162508"/>
                <a:gd name="connsiteX44" fmla="*/ 102800 w 202951"/>
                <a:gd name="connsiteY44" fmla="*/ 132010 h 162508"/>
                <a:gd name="connsiteX45" fmla="*/ 82576 w 202951"/>
                <a:gd name="connsiteY45" fmla="*/ 128051 h 162508"/>
                <a:gd name="connsiteX46" fmla="*/ 76228 w 202951"/>
                <a:gd name="connsiteY46" fmla="*/ 135044 h 162508"/>
                <a:gd name="connsiteX47" fmla="*/ 69707 w 202951"/>
                <a:gd name="connsiteY47" fmla="*/ 137148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54592 w 202951"/>
                <a:gd name="connsiteY40" fmla="*/ 112203 h 162508"/>
                <a:gd name="connsiteX41" fmla="*/ 128447 w 202951"/>
                <a:gd name="connsiteY41" fmla="*/ 121497 h 162508"/>
                <a:gd name="connsiteX42" fmla="*/ 129633 w 202951"/>
                <a:gd name="connsiteY42" fmla="*/ 127492 h 162508"/>
                <a:gd name="connsiteX43" fmla="*/ 102800 w 202951"/>
                <a:gd name="connsiteY43" fmla="*/ 132010 h 162508"/>
                <a:gd name="connsiteX44" fmla="*/ 82576 w 202951"/>
                <a:gd name="connsiteY44" fmla="*/ 128051 h 162508"/>
                <a:gd name="connsiteX45" fmla="*/ 76228 w 202951"/>
                <a:gd name="connsiteY45" fmla="*/ 135044 h 162508"/>
                <a:gd name="connsiteX46" fmla="*/ 69707 w 202951"/>
                <a:gd name="connsiteY46" fmla="*/ 137148 h 162508"/>
                <a:gd name="connsiteX47" fmla="*/ 61875 w 202951"/>
                <a:gd name="connsiteY47" fmla="*/ 144083 h 162508"/>
                <a:gd name="connsiteX48" fmla="*/ 55053 w 202951"/>
                <a:gd name="connsiteY48" fmla="*/ 143474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3819 w 202951"/>
                <a:gd name="connsiteY36" fmla="*/ 96244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54592 w 202951"/>
                <a:gd name="connsiteY35" fmla="*/ 112203 h 162508"/>
                <a:gd name="connsiteX36" fmla="*/ 128447 w 202951"/>
                <a:gd name="connsiteY36" fmla="*/ 121497 h 162508"/>
                <a:gd name="connsiteX37" fmla="*/ 129633 w 202951"/>
                <a:gd name="connsiteY37" fmla="*/ 127492 h 162508"/>
                <a:gd name="connsiteX38" fmla="*/ 102800 w 202951"/>
                <a:gd name="connsiteY38" fmla="*/ 132010 h 162508"/>
                <a:gd name="connsiteX39" fmla="*/ 82576 w 202951"/>
                <a:gd name="connsiteY39" fmla="*/ 128051 h 162508"/>
                <a:gd name="connsiteX40" fmla="*/ 76228 w 202951"/>
                <a:gd name="connsiteY40" fmla="*/ 135044 h 162508"/>
                <a:gd name="connsiteX41" fmla="*/ 69707 w 202951"/>
                <a:gd name="connsiteY41" fmla="*/ 137148 h 162508"/>
                <a:gd name="connsiteX42" fmla="*/ 61875 w 202951"/>
                <a:gd name="connsiteY42" fmla="*/ 144083 h 162508"/>
                <a:gd name="connsiteX43" fmla="*/ 55053 w 202951"/>
                <a:gd name="connsiteY43" fmla="*/ 143474 h 162508"/>
                <a:gd name="connsiteX44" fmla="*/ 43873 w 202951"/>
                <a:gd name="connsiteY44" fmla="*/ 149331 h 162508"/>
                <a:gd name="connsiteX45" fmla="*/ 34563 w 202951"/>
                <a:gd name="connsiteY45" fmla="*/ 160373 h 162508"/>
                <a:gd name="connsiteX46" fmla="*/ 22794 w 202951"/>
                <a:gd name="connsiteY46" fmla="*/ 162477 h 162508"/>
                <a:gd name="connsiteX47" fmla="*/ 14090 w 202951"/>
                <a:gd name="connsiteY47" fmla="*/ 159004 h 162508"/>
                <a:gd name="connsiteX48" fmla="*/ 12119 w 202951"/>
                <a:gd name="connsiteY48" fmla="*/ 147331 h 162508"/>
                <a:gd name="connsiteX49" fmla="*/ 13711 w 202951"/>
                <a:gd name="connsiteY49" fmla="*/ 140779 h 162508"/>
                <a:gd name="connsiteX50" fmla="*/ 1167 w 202951"/>
                <a:gd name="connsiteY50" fmla="*/ 132622 h 162508"/>
                <a:gd name="connsiteX51" fmla="*/ 2174 w 202951"/>
                <a:gd name="connsiteY51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63439 w 202951"/>
                <a:gd name="connsiteY35" fmla="*/ 115826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81823 w 202951"/>
                <a:gd name="connsiteY33" fmla="*/ 105461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82661 w 202951"/>
                <a:gd name="connsiteY32" fmla="*/ 88837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93264 w 202951"/>
                <a:gd name="connsiteY30" fmla="*/ 71416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3079"/>
                <a:gd name="connsiteY0" fmla="*/ 122618 h 162508"/>
                <a:gd name="connsiteX1" fmla="*/ 4504 w 203079"/>
                <a:gd name="connsiteY1" fmla="*/ 111073 h 162508"/>
                <a:gd name="connsiteX2" fmla="*/ 10021 w 203079"/>
                <a:gd name="connsiteY2" fmla="*/ 108892 h 162508"/>
                <a:gd name="connsiteX3" fmla="*/ 3145 w 203079"/>
                <a:gd name="connsiteY3" fmla="*/ 99189 h 162508"/>
                <a:gd name="connsiteX4" fmla="*/ 11933 w 203079"/>
                <a:gd name="connsiteY4" fmla="*/ 95520 h 162508"/>
                <a:gd name="connsiteX5" fmla="*/ 8232 w 203079"/>
                <a:gd name="connsiteY5" fmla="*/ 86307 h 162508"/>
                <a:gd name="connsiteX6" fmla="*/ 14666 w 203079"/>
                <a:gd name="connsiteY6" fmla="*/ 81758 h 162508"/>
                <a:gd name="connsiteX7" fmla="*/ 25662 w 203079"/>
                <a:gd name="connsiteY7" fmla="*/ 80409 h 162508"/>
                <a:gd name="connsiteX8" fmla="*/ 40567 w 203079"/>
                <a:gd name="connsiteY8" fmla="*/ 70088 h 162508"/>
                <a:gd name="connsiteX9" fmla="*/ 57479 w 203079"/>
                <a:gd name="connsiteY9" fmla="*/ 56326 h 162508"/>
                <a:gd name="connsiteX10" fmla="*/ 63298 w 203079"/>
                <a:gd name="connsiteY10" fmla="*/ 57675 h 162508"/>
                <a:gd name="connsiteX11" fmla="*/ 76623 w 203079"/>
                <a:gd name="connsiteY11" fmla="*/ 46842 h 162508"/>
                <a:gd name="connsiteX12" fmla="*/ 87367 w 203079"/>
                <a:gd name="connsiteY12" fmla="*/ 33066 h 162508"/>
                <a:gd name="connsiteX13" fmla="*/ 73701 w 203079"/>
                <a:gd name="connsiteY13" fmla="*/ 20731 h 162508"/>
                <a:gd name="connsiteX14" fmla="*/ 87010 w 203079"/>
                <a:gd name="connsiteY14" fmla="*/ 2449 h 162508"/>
                <a:gd name="connsiteX15" fmla="*/ 104115 w 203079"/>
                <a:gd name="connsiteY15" fmla="*/ 350 h 162508"/>
                <a:gd name="connsiteX16" fmla="*/ 108572 w 203079"/>
                <a:gd name="connsiteY16" fmla="*/ 2327 h 162508"/>
                <a:gd name="connsiteX17" fmla="*/ 117143 w 203079"/>
                <a:gd name="connsiteY17" fmla="*/ 56 h 162508"/>
                <a:gd name="connsiteX18" fmla="*/ 149175 w 203079"/>
                <a:gd name="connsiteY18" fmla="*/ 3560 h 162508"/>
                <a:gd name="connsiteX19" fmla="*/ 147782 w 203079"/>
                <a:gd name="connsiteY19" fmla="*/ 16244 h 162508"/>
                <a:gd name="connsiteX20" fmla="*/ 146047 w 203079"/>
                <a:gd name="connsiteY20" fmla="*/ 23569 h 162508"/>
                <a:gd name="connsiteX21" fmla="*/ 152570 w 203079"/>
                <a:gd name="connsiteY21" fmla="*/ 28150 h 162508"/>
                <a:gd name="connsiteX22" fmla="*/ 161337 w 203079"/>
                <a:gd name="connsiteY22" fmla="*/ 25225 h 162508"/>
                <a:gd name="connsiteX23" fmla="*/ 168715 w 203079"/>
                <a:gd name="connsiteY23" fmla="*/ 29251 h 162508"/>
                <a:gd name="connsiteX24" fmla="*/ 168644 w 203079"/>
                <a:gd name="connsiteY24" fmla="*/ 36417 h 162508"/>
                <a:gd name="connsiteX25" fmla="*/ 178423 w 203079"/>
                <a:gd name="connsiteY25" fmla="*/ 37114 h 162508"/>
                <a:gd name="connsiteX26" fmla="*/ 184139 w 203079"/>
                <a:gd name="connsiteY26" fmla="*/ 39458 h 162508"/>
                <a:gd name="connsiteX27" fmla="*/ 183673 w 203079"/>
                <a:gd name="connsiteY27" fmla="*/ 43443 h 162508"/>
                <a:gd name="connsiteX28" fmla="*/ 202892 w 203079"/>
                <a:gd name="connsiteY28" fmla="*/ 59938 h 162508"/>
                <a:gd name="connsiteX29" fmla="*/ 193264 w 203079"/>
                <a:gd name="connsiteY29" fmla="*/ 71416 h 162508"/>
                <a:gd name="connsiteX30" fmla="*/ 189883 w 203079"/>
                <a:gd name="connsiteY30" fmla="*/ 77069 h 162508"/>
                <a:gd name="connsiteX31" fmla="*/ 193339 w 203079"/>
                <a:gd name="connsiteY31" fmla="*/ 85304 h 162508"/>
                <a:gd name="connsiteX32" fmla="*/ 182661 w 203079"/>
                <a:gd name="connsiteY32" fmla="*/ 88837 h 162508"/>
                <a:gd name="connsiteX33" fmla="*/ 174716 w 203079"/>
                <a:gd name="connsiteY33" fmla="*/ 96489 h 162508"/>
                <a:gd name="connsiteX34" fmla="*/ 181823 w 203079"/>
                <a:gd name="connsiteY34" fmla="*/ 105461 h 162508"/>
                <a:gd name="connsiteX35" fmla="*/ 173554 w 203079"/>
                <a:gd name="connsiteY35" fmla="*/ 104122 h 162508"/>
                <a:gd name="connsiteX36" fmla="*/ 171362 w 203079"/>
                <a:gd name="connsiteY36" fmla="*/ 110021 h 162508"/>
                <a:gd name="connsiteX37" fmla="*/ 163439 w 203079"/>
                <a:gd name="connsiteY37" fmla="*/ 115826 h 162508"/>
                <a:gd name="connsiteX38" fmla="*/ 154592 w 203079"/>
                <a:gd name="connsiteY38" fmla="*/ 112203 h 162508"/>
                <a:gd name="connsiteX39" fmla="*/ 128447 w 203079"/>
                <a:gd name="connsiteY39" fmla="*/ 121497 h 162508"/>
                <a:gd name="connsiteX40" fmla="*/ 129633 w 203079"/>
                <a:gd name="connsiteY40" fmla="*/ 127492 h 162508"/>
                <a:gd name="connsiteX41" fmla="*/ 102800 w 203079"/>
                <a:gd name="connsiteY41" fmla="*/ 132010 h 162508"/>
                <a:gd name="connsiteX42" fmla="*/ 82576 w 203079"/>
                <a:gd name="connsiteY42" fmla="*/ 128051 h 162508"/>
                <a:gd name="connsiteX43" fmla="*/ 76228 w 203079"/>
                <a:gd name="connsiteY43" fmla="*/ 135044 h 162508"/>
                <a:gd name="connsiteX44" fmla="*/ 69707 w 203079"/>
                <a:gd name="connsiteY44" fmla="*/ 137148 h 162508"/>
                <a:gd name="connsiteX45" fmla="*/ 61875 w 203079"/>
                <a:gd name="connsiteY45" fmla="*/ 144083 h 162508"/>
                <a:gd name="connsiteX46" fmla="*/ 55053 w 203079"/>
                <a:gd name="connsiteY46" fmla="*/ 143474 h 162508"/>
                <a:gd name="connsiteX47" fmla="*/ 43873 w 203079"/>
                <a:gd name="connsiteY47" fmla="*/ 149331 h 162508"/>
                <a:gd name="connsiteX48" fmla="*/ 34563 w 203079"/>
                <a:gd name="connsiteY48" fmla="*/ 160373 h 162508"/>
                <a:gd name="connsiteX49" fmla="*/ 22794 w 203079"/>
                <a:gd name="connsiteY49" fmla="*/ 162477 h 162508"/>
                <a:gd name="connsiteX50" fmla="*/ 14090 w 203079"/>
                <a:gd name="connsiteY50" fmla="*/ 159004 h 162508"/>
                <a:gd name="connsiteX51" fmla="*/ 12119 w 203079"/>
                <a:gd name="connsiteY51" fmla="*/ 147331 h 162508"/>
                <a:gd name="connsiteX52" fmla="*/ 13711 w 203079"/>
                <a:gd name="connsiteY52" fmla="*/ 140779 h 162508"/>
                <a:gd name="connsiteX53" fmla="*/ 1167 w 203079"/>
                <a:gd name="connsiteY53" fmla="*/ 132622 h 162508"/>
                <a:gd name="connsiteX54" fmla="*/ 2174 w 203079"/>
                <a:gd name="connsiteY54" fmla="*/ 122618 h 162508"/>
                <a:gd name="connsiteX0" fmla="*/ 2174 w 203079"/>
                <a:gd name="connsiteY0" fmla="*/ 143909 h 183799"/>
                <a:gd name="connsiteX1" fmla="*/ 4504 w 203079"/>
                <a:gd name="connsiteY1" fmla="*/ 132364 h 183799"/>
                <a:gd name="connsiteX2" fmla="*/ 10021 w 203079"/>
                <a:gd name="connsiteY2" fmla="*/ 130183 h 183799"/>
                <a:gd name="connsiteX3" fmla="*/ 3145 w 203079"/>
                <a:gd name="connsiteY3" fmla="*/ 120480 h 183799"/>
                <a:gd name="connsiteX4" fmla="*/ 11933 w 203079"/>
                <a:gd name="connsiteY4" fmla="*/ 116811 h 183799"/>
                <a:gd name="connsiteX5" fmla="*/ 8232 w 203079"/>
                <a:gd name="connsiteY5" fmla="*/ 107598 h 183799"/>
                <a:gd name="connsiteX6" fmla="*/ 14666 w 203079"/>
                <a:gd name="connsiteY6" fmla="*/ 103049 h 183799"/>
                <a:gd name="connsiteX7" fmla="*/ 25662 w 203079"/>
                <a:gd name="connsiteY7" fmla="*/ 101700 h 183799"/>
                <a:gd name="connsiteX8" fmla="*/ 40567 w 203079"/>
                <a:gd name="connsiteY8" fmla="*/ 91379 h 183799"/>
                <a:gd name="connsiteX9" fmla="*/ 57479 w 203079"/>
                <a:gd name="connsiteY9" fmla="*/ 77617 h 183799"/>
                <a:gd name="connsiteX10" fmla="*/ 63298 w 203079"/>
                <a:gd name="connsiteY10" fmla="*/ 78966 h 183799"/>
                <a:gd name="connsiteX11" fmla="*/ 76623 w 203079"/>
                <a:gd name="connsiteY11" fmla="*/ 68133 h 183799"/>
                <a:gd name="connsiteX12" fmla="*/ 87367 w 203079"/>
                <a:gd name="connsiteY12" fmla="*/ 54357 h 183799"/>
                <a:gd name="connsiteX13" fmla="*/ 73701 w 203079"/>
                <a:gd name="connsiteY13" fmla="*/ 42022 h 183799"/>
                <a:gd name="connsiteX14" fmla="*/ 87010 w 203079"/>
                <a:gd name="connsiteY14" fmla="*/ 23740 h 183799"/>
                <a:gd name="connsiteX15" fmla="*/ 104115 w 203079"/>
                <a:gd name="connsiteY15" fmla="*/ 21641 h 183799"/>
                <a:gd name="connsiteX16" fmla="*/ 108572 w 203079"/>
                <a:gd name="connsiteY16" fmla="*/ 23618 h 183799"/>
                <a:gd name="connsiteX17" fmla="*/ 116754 w 203079"/>
                <a:gd name="connsiteY17" fmla="*/ 6 h 183799"/>
                <a:gd name="connsiteX18" fmla="*/ 149175 w 203079"/>
                <a:gd name="connsiteY18" fmla="*/ 24851 h 183799"/>
                <a:gd name="connsiteX19" fmla="*/ 147782 w 203079"/>
                <a:gd name="connsiteY19" fmla="*/ 37535 h 183799"/>
                <a:gd name="connsiteX20" fmla="*/ 146047 w 203079"/>
                <a:gd name="connsiteY20" fmla="*/ 44860 h 183799"/>
                <a:gd name="connsiteX21" fmla="*/ 152570 w 203079"/>
                <a:gd name="connsiteY21" fmla="*/ 49441 h 183799"/>
                <a:gd name="connsiteX22" fmla="*/ 161337 w 203079"/>
                <a:gd name="connsiteY22" fmla="*/ 46516 h 183799"/>
                <a:gd name="connsiteX23" fmla="*/ 168715 w 203079"/>
                <a:gd name="connsiteY23" fmla="*/ 50542 h 183799"/>
                <a:gd name="connsiteX24" fmla="*/ 168644 w 203079"/>
                <a:gd name="connsiteY24" fmla="*/ 57708 h 183799"/>
                <a:gd name="connsiteX25" fmla="*/ 178423 w 203079"/>
                <a:gd name="connsiteY25" fmla="*/ 58405 h 183799"/>
                <a:gd name="connsiteX26" fmla="*/ 184139 w 203079"/>
                <a:gd name="connsiteY26" fmla="*/ 60749 h 183799"/>
                <a:gd name="connsiteX27" fmla="*/ 183673 w 203079"/>
                <a:gd name="connsiteY27" fmla="*/ 64734 h 183799"/>
                <a:gd name="connsiteX28" fmla="*/ 202892 w 203079"/>
                <a:gd name="connsiteY28" fmla="*/ 81229 h 183799"/>
                <a:gd name="connsiteX29" fmla="*/ 193264 w 203079"/>
                <a:gd name="connsiteY29" fmla="*/ 92707 h 183799"/>
                <a:gd name="connsiteX30" fmla="*/ 189883 w 203079"/>
                <a:gd name="connsiteY30" fmla="*/ 98360 h 183799"/>
                <a:gd name="connsiteX31" fmla="*/ 193339 w 203079"/>
                <a:gd name="connsiteY31" fmla="*/ 106595 h 183799"/>
                <a:gd name="connsiteX32" fmla="*/ 182661 w 203079"/>
                <a:gd name="connsiteY32" fmla="*/ 110128 h 183799"/>
                <a:gd name="connsiteX33" fmla="*/ 174716 w 203079"/>
                <a:gd name="connsiteY33" fmla="*/ 117780 h 183799"/>
                <a:gd name="connsiteX34" fmla="*/ 181823 w 203079"/>
                <a:gd name="connsiteY34" fmla="*/ 126752 h 183799"/>
                <a:gd name="connsiteX35" fmla="*/ 173554 w 203079"/>
                <a:gd name="connsiteY35" fmla="*/ 125413 h 183799"/>
                <a:gd name="connsiteX36" fmla="*/ 171362 w 203079"/>
                <a:gd name="connsiteY36" fmla="*/ 131312 h 183799"/>
                <a:gd name="connsiteX37" fmla="*/ 163439 w 203079"/>
                <a:gd name="connsiteY37" fmla="*/ 137117 h 183799"/>
                <a:gd name="connsiteX38" fmla="*/ 154592 w 203079"/>
                <a:gd name="connsiteY38" fmla="*/ 133494 h 183799"/>
                <a:gd name="connsiteX39" fmla="*/ 128447 w 203079"/>
                <a:gd name="connsiteY39" fmla="*/ 142788 h 183799"/>
                <a:gd name="connsiteX40" fmla="*/ 129633 w 203079"/>
                <a:gd name="connsiteY40" fmla="*/ 148783 h 183799"/>
                <a:gd name="connsiteX41" fmla="*/ 102800 w 203079"/>
                <a:gd name="connsiteY41" fmla="*/ 153301 h 183799"/>
                <a:gd name="connsiteX42" fmla="*/ 82576 w 203079"/>
                <a:gd name="connsiteY42" fmla="*/ 149342 h 183799"/>
                <a:gd name="connsiteX43" fmla="*/ 76228 w 203079"/>
                <a:gd name="connsiteY43" fmla="*/ 156335 h 183799"/>
                <a:gd name="connsiteX44" fmla="*/ 69707 w 203079"/>
                <a:gd name="connsiteY44" fmla="*/ 158439 h 183799"/>
                <a:gd name="connsiteX45" fmla="*/ 61875 w 203079"/>
                <a:gd name="connsiteY45" fmla="*/ 165374 h 183799"/>
                <a:gd name="connsiteX46" fmla="*/ 55053 w 203079"/>
                <a:gd name="connsiteY46" fmla="*/ 164765 h 183799"/>
                <a:gd name="connsiteX47" fmla="*/ 43873 w 203079"/>
                <a:gd name="connsiteY47" fmla="*/ 170622 h 183799"/>
                <a:gd name="connsiteX48" fmla="*/ 34563 w 203079"/>
                <a:gd name="connsiteY48" fmla="*/ 181664 h 183799"/>
                <a:gd name="connsiteX49" fmla="*/ 22794 w 203079"/>
                <a:gd name="connsiteY49" fmla="*/ 183768 h 183799"/>
                <a:gd name="connsiteX50" fmla="*/ 14090 w 203079"/>
                <a:gd name="connsiteY50" fmla="*/ 180295 h 183799"/>
                <a:gd name="connsiteX51" fmla="*/ 12119 w 203079"/>
                <a:gd name="connsiteY51" fmla="*/ 168622 h 183799"/>
                <a:gd name="connsiteX52" fmla="*/ 13711 w 203079"/>
                <a:gd name="connsiteY52" fmla="*/ 162070 h 183799"/>
                <a:gd name="connsiteX53" fmla="*/ 1167 w 203079"/>
                <a:gd name="connsiteY53" fmla="*/ 153913 h 183799"/>
                <a:gd name="connsiteX54" fmla="*/ 2174 w 203079"/>
                <a:gd name="connsiteY54" fmla="*/ 143909 h 183799"/>
                <a:gd name="connsiteX0" fmla="*/ 2174 w 203079"/>
                <a:gd name="connsiteY0" fmla="*/ 186206 h 226096"/>
                <a:gd name="connsiteX1" fmla="*/ 4504 w 203079"/>
                <a:gd name="connsiteY1" fmla="*/ 174661 h 226096"/>
                <a:gd name="connsiteX2" fmla="*/ 10021 w 203079"/>
                <a:gd name="connsiteY2" fmla="*/ 172480 h 226096"/>
                <a:gd name="connsiteX3" fmla="*/ 3145 w 203079"/>
                <a:gd name="connsiteY3" fmla="*/ 162777 h 226096"/>
                <a:gd name="connsiteX4" fmla="*/ 11933 w 203079"/>
                <a:gd name="connsiteY4" fmla="*/ 159108 h 226096"/>
                <a:gd name="connsiteX5" fmla="*/ 8232 w 203079"/>
                <a:gd name="connsiteY5" fmla="*/ 149895 h 226096"/>
                <a:gd name="connsiteX6" fmla="*/ 14666 w 203079"/>
                <a:gd name="connsiteY6" fmla="*/ 145346 h 226096"/>
                <a:gd name="connsiteX7" fmla="*/ 25662 w 203079"/>
                <a:gd name="connsiteY7" fmla="*/ 143997 h 226096"/>
                <a:gd name="connsiteX8" fmla="*/ 40567 w 203079"/>
                <a:gd name="connsiteY8" fmla="*/ 133676 h 226096"/>
                <a:gd name="connsiteX9" fmla="*/ 57479 w 203079"/>
                <a:gd name="connsiteY9" fmla="*/ 119914 h 226096"/>
                <a:gd name="connsiteX10" fmla="*/ 63298 w 203079"/>
                <a:gd name="connsiteY10" fmla="*/ 121263 h 226096"/>
                <a:gd name="connsiteX11" fmla="*/ 76623 w 203079"/>
                <a:gd name="connsiteY11" fmla="*/ 110430 h 226096"/>
                <a:gd name="connsiteX12" fmla="*/ 87367 w 203079"/>
                <a:gd name="connsiteY12" fmla="*/ 96654 h 226096"/>
                <a:gd name="connsiteX13" fmla="*/ 73701 w 203079"/>
                <a:gd name="connsiteY13" fmla="*/ 84319 h 226096"/>
                <a:gd name="connsiteX14" fmla="*/ 87010 w 203079"/>
                <a:gd name="connsiteY14" fmla="*/ 66037 h 226096"/>
                <a:gd name="connsiteX15" fmla="*/ 104115 w 203079"/>
                <a:gd name="connsiteY15" fmla="*/ 63938 h 226096"/>
                <a:gd name="connsiteX16" fmla="*/ 108572 w 203079"/>
                <a:gd name="connsiteY16" fmla="*/ 65915 h 226096"/>
                <a:gd name="connsiteX17" fmla="*/ 116754 w 203079"/>
                <a:gd name="connsiteY17" fmla="*/ 42303 h 226096"/>
                <a:gd name="connsiteX18" fmla="*/ 138746 w 203079"/>
                <a:gd name="connsiteY18" fmla="*/ 557 h 226096"/>
                <a:gd name="connsiteX19" fmla="*/ 147782 w 203079"/>
                <a:gd name="connsiteY19" fmla="*/ 79832 h 226096"/>
                <a:gd name="connsiteX20" fmla="*/ 146047 w 203079"/>
                <a:gd name="connsiteY20" fmla="*/ 87157 h 226096"/>
                <a:gd name="connsiteX21" fmla="*/ 152570 w 203079"/>
                <a:gd name="connsiteY21" fmla="*/ 91738 h 226096"/>
                <a:gd name="connsiteX22" fmla="*/ 161337 w 203079"/>
                <a:gd name="connsiteY22" fmla="*/ 88813 h 226096"/>
                <a:gd name="connsiteX23" fmla="*/ 168715 w 203079"/>
                <a:gd name="connsiteY23" fmla="*/ 92839 h 226096"/>
                <a:gd name="connsiteX24" fmla="*/ 168644 w 203079"/>
                <a:gd name="connsiteY24" fmla="*/ 100005 h 226096"/>
                <a:gd name="connsiteX25" fmla="*/ 178423 w 203079"/>
                <a:gd name="connsiteY25" fmla="*/ 100702 h 226096"/>
                <a:gd name="connsiteX26" fmla="*/ 184139 w 203079"/>
                <a:gd name="connsiteY26" fmla="*/ 103046 h 226096"/>
                <a:gd name="connsiteX27" fmla="*/ 183673 w 203079"/>
                <a:gd name="connsiteY27" fmla="*/ 107031 h 226096"/>
                <a:gd name="connsiteX28" fmla="*/ 202892 w 203079"/>
                <a:gd name="connsiteY28" fmla="*/ 123526 h 226096"/>
                <a:gd name="connsiteX29" fmla="*/ 193264 w 203079"/>
                <a:gd name="connsiteY29" fmla="*/ 135004 h 226096"/>
                <a:gd name="connsiteX30" fmla="*/ 189883 w 203079"/>
                <a:gd name="connsiteY30" fmla="*/ 140657 h 226096"/>
                <a:gd name="connsiteX31" fmla="*/ 193339 w 203079"/>
                <a:gd name="connsiteY31" fmla="*/ 148892 h 226096"/>
                <a:gd name="connsiteX32" fmla="*/ 182661 w 203079"/>
                <a:gd name="connsiteY32" fmla="*/ 152425 h 226096"/>
                <a:gd name="connsiteX33" fmla="*/ 174716 w 203079"/>
                <a:gd name="connsiteY33" fmla="*/ 160077 h 226096"/>
                <a:gd name="connsiteX34" fmla="*/ 181823 w 203079"/>
                <a:gd name="connsiteY34" fmla="*/ 169049 h 226096"/>
                <a:gd name="connsiteX35" fmla="*/ 173554 w 203079"/>
                <a:gd name="connsiteY35" fmla="*/ 167710 h 226096"/>
                <a:gd name="connsiteX36" fmla="*/ 171362 w 203079"/>
                <a:gd name="connsiteY36" fmla="*/ 173609 h 226096"/>
                <a:gd name="connsiteX37" fmla="*/ 163439 w 203079"/>
                <a:gd name="connsiteY37" fmla="*/ 179414 h 226096"/>
                <a:gd name="connsiteX38" fmla="*/ 154592 w 203079"/>
                <a:gd name="connsiteY38" fmla="*/ 175791 h 226096"/>
                <a:gd name="connsiteX39" fmla="*/ 128447 w 203079"/>
                <a:gd name="connsiteY39" fmla="*/ 185085 h 226096"/>
                <a:gd name="connsiteX40" fmla="*/ 129633 w 203079"/>
                <a:gd name="connsiteY40" fmla="*/ 191080 h 226096"/>
                <a:gd name="connsiteX41" fmla="*/ 102800 w 203079"/>
                <a:gd name="connsiteY41" fmla="*/ 195598 h 226096"/>
                <a:gd name="connsiteX42" fmla="*/ 82576 w 203079"/>
                <a:gd name="connsiteY42" fmla="*/ 191639 h 226096"/>
                <a:gd name="connsiteX43" fmla="*/ 76228 w 203079"/>
                <a:gd name="connsiteY43" fmla="*/ 198632 h 226096"/>
                <a:gd name="connsiteX44" fmla="*/ 69707 w 203079"/>
                <a:gd name="connsiteY44" fmla="*/ 200736 h 226096"/>
                <a:gd name="connsiteX45" fmla="*/ 61875 w 203079"/>
                <a:gd name="connsiteY45" fmla="*/ 207671 h 226096"/>
                <a:gd name="connsiteX46" fmla="*/ 55053 w 203079"/>
                <a:gd name="connsiteY46" fmla="*/ 207062 h 226096"/>
                <a:gd name="connsiteX47" fmla="*/ 43873 w 203079"/>
                <a:gd name="connsiteY47" fmla="*/ 212919 h 226096"/>
                <a:gd name="connsiteX48" fmla="*/ 34563 w 203079"/>
                <a:gd name="connsiteY48" fmla="*/ 223961 h 226096"/>
                <a:gd name="connsiteX49" fmla="*/ 22794 w 203079"/>
                <a:gd name="connsiteY49" fmla="*/ 226065 h 226096"/>
                <a:gd name="connsiteX50" fmla="*/ 14090 w 203079"/>
                <a:gd name="connsiteY50" fmla="*/ 222592 h 226096"/>
                <a:gd name="connsiteX51" fmla="*/ 12119 w 203079"/>
                <a:gd name="connsiteY51" fmla="*/ 210919 h 226096"/>
                <a:gd name="connsiteX52" fmla="*/ 13711 w 203079"/>
                <a:gd name="connsiteY52" fmla="*/ 204367 h 226096"/>
                <a:gd name="connsiteX53" fmla="*/ 1167 w 203079"/>
                <a:gd name="connsiteY53" fmla="*/ 196210 h 226096"/>
                <a:gd name="connsiteX54" fmla="*/ 2174 w 203079"/>
                <a:gd name="connsiteY54" fmla="*/ 186206 h 226096"/>
                <a:gd name="connsiteX0" fmla="*/ 2174 w 203079"/>
                <a:gd name="connsiteY0" fmla="*/ 187439 h 227329"/>
                <a:gd name="connsiteX1" fmla="*/ 4504 w 203079"/>
                <a:gd name="connsiteY1" fmla="*/ 175894 h 227329"/>
                <a:gd name="connsiteX2" fmla="*/ 10021 w 203079"/>
                <a:gd name="connsiteY2" fmla="*/ 173713 h 227329"/>
                <a:gd name="connsiteX3" fmla="*/ 3145 w 203079"/>
                <a:gd name="connsiteY3" fmla="*/ 164010 h 227329"/>
                <a:gd name="connsiteX4" fmla="*/ 11933 w 203079"/>
                <a:gd name="connsiteY4" fmla="*/ 160341 h 227329"/>
                <a:gd name="connsiteX5" fmla="*/ 8232 w 203079"/>
                <a:gd name="connsiteY5" fmla="*/ 151128 h 227329"/>
                <a:gd name="connsiteX6" fmla="*/ 14666 w 203079"/>
                <a:gd name="connsiteY6" fmla="*/ 146579 h 227329"/>
                <a:gd name="connsiteX7" fmla="*/ 25662 w 203079"/>
                <a:gd name="connsiteY7" fmla="*/ 145230 h 227329"/>
                <a:gd name="connsiteX8" fmla="*/ 40567 w 203079"/>
                <a:gd name="connsiteY8" fmla="*/ 134909 h 227329"/>
                <a:gd name="connsiteX9" fmla="*/ 57479 w 203079"/>
                <a:gd name="connsiteY9" fmla="*/ 121147 h 227329"/>
                <a:gd name="connsiteX10" fmla="*/ 63298 w 203079"/>
                <a:gd name="connsiteY10" fmla="*/ 122496 h 227329"/>
                <a:gd name="connsiteX11" fmla="*/ 76623 w 203079"/>
                <a:gd name="connsiteY11" fmla="*/ 111663 h 227329"/>
                <a:gd name="connsiteX12" fmla="*/ 87367 w 203079"/>
                <a:gd name="connsiteY12" fmla="*/ 97887 h 227329"/>
                <a:gd name="connsiteX13" fmla="*/ 73701 w 203079"/>
                <a:gd name="connsiteY13" fmla="*/ 85552 h 227329"/>
                <a:gd name="connsiteX14" fmla="*/ 87010 w 203079"/>
                <a:gd name="connsiteY14" fmla="*/ 67270 h 227329"/>
                <a:gd name="connsiteX15" fmla="*/ 104115 w 203079"/>
                <a:gd name="connsiteY15" fmla="*/ 65171 h 227329"/>
                <a:gd name="connsiteX16" fmla="*/ 108572 w 203079"/>
                <a:gd name="connsiteY16" fmla="*/ 67148 h 227329"/>
                <a:gd name="connsiteX17" fmla="*/ 116754 w 203079"/>
                <a:gd name="connsiteY17" fmla="*/ 43536 h 227329"/>
                <a:gd name="connsiteX18" fmla="*/ 118659 w 203079"/>
                <a:gd name="connsiteY18" fmla="*/ 27161 h 227329"/>
                <a:gd name="connsiteX19" fmla="*/ 138746 w 203079"/>
                <a:gd name="connsiteY19" fmla="*/ 1790 h 227329"/>
                <a:gd name="connsiteX20" fmla="*/ 147782 w 203079"/>
                <a:gd name="connsiteY20" fmla="*/ 81065 h 227329"/>
                <a:gd name="connsiteX21" fmla="*/ 146047 w 203079"/>
                <a:gd name="connsiteY21" fmla="*/ 88390 h 227329"/>
                <a:gd name="connsiteX22" fmla="*/ 152570 w 203079"/>
                <a:gd name="connsiteY22" fmla="*/ 92971 h 227329"/>
                <a:gd name="connsiteX23" fmla="*/ 161337 w 203079"/>
                <a:gd name="connsiteY23" fmla="*/ 90046 h 227329"/>
                <a:gd name="connsiteX24" fmla="*/ 168715 w 203079"/>
                <a:gd name="connsiteY24" fmla="*/ 94072 h 227329"/>
                <a:gd name="connsiteX25" fmla="*/ 168644 w 203079"/>
                <a:gd name="connsiteY25" fmla="*/ 101238 h 227329"/>
                <a:gd name="connsiteX26" fmla="*/ 178423 w 203079"/>
                <a:gd name="connsiteY26" fmla="*/ 101935 h 227329"/>
                <a:gd name="connsiteX27" fmla="*/ 184139 w 203079"/>
                <a:gd name="connsiteY27" fmla="*/ 104279 h 227329"/>
                <a:gd name="connsiteX28" fmla="*/ 183673 w 203079"/>
                <a:gd name="connsiteY28" fmla="*/ 108264 h 227329"/>
                <a:gd name="connsiteX29" fmla="*/ 202892 w 203079"/>
                <a:gd name="connsiteY29" fmla="*/ 124759 h 227329"/>
                <a:gd name="connsiteX30" fmla="*/ 193264 w 203079"/>
                <a:gd name="connsiteY30" fmla="*/ 136237 h 227329"/>
                <a:gd name="connsiteX31" fmla="*/ 189883 w 203079"/>
                <a:gd name="connsiteY31" fmla="*/ 141890 h 227329"/>
                <a:gd name="connsiteX32" fmla="*/ 193339 w 203079"/>
                <a:gd name="connsiteY32" fmla="*/ 150125 h 227329"/>
                <a:gd name="connsiteX33" fmla="*/ 182661 w 203079"/>
                <a:gd name="connsiteY33" fmla="*/ 153658 h 227329"/>
                <a:gd name="connsiteX34" fmla="*/ 174716 w 203079"/>
                <a:gd name="connsiteY34" fmla="*/ 161310 h 227329"/>
                <a:gd name="connsiteX35" fmla="*/ 181823 w 203079"/>
                <a:gd name="connsiteY35" fmla="*/ 170282 h 227329"/>
                <a:gd name="connsiteX36" fmla="*/ 173554 w 203079"/>
                <a:gd name="connsiteY36" fmla="*/ 168943 h 227329"/>
                <a:gd name="connsiteX37" fmla="*/ 171362 w 203079"/>
                <a:gd name="connsiteY37" fmla="*/ 174842 h 227329"/>
                <a:gd name="connsiteX38" fmla="*/ 163439 w 203079"/>
                <a:gd name="connsiteY38" fmla="*/ 180647 h 227329"/>
                <a:gd name="connsiteX39" fmla="*/ 154592 w 203079"/>
                <a:gd name="connsiteY39" fmla="*/ 177024 h 227329"/>
                <a:gd name="connsiteX40" fmla="*/ 128447 w 203079"/>
                <a:gd name="connsiteY40" fmla="*/ 186318 h 227329"/>
                <a:gd name="connsiteX41" fmla="*/ 129633 w 203079"/>
                <a:gd name="connsiteY41" fmla="*/ 192313 h 227329"/>
                <a:gd name="connsiteX42" fmla="*/ 102800 w 203079"/>
                <a:gd name="connsiteY42" fmla="*/ 196831 h 227329"/>
                <a:gd name="connsiteX43" fmla="*/ 82576 w 203079"/>
                <a:gd name="connsiteY43" fmla="*/ 192872 h 227329"/>
                <a:gd name="connsiteX44" fmla="*/ 76228 w 203079"/>
                <a:gd name="connsiteY44" fmla="*/ 199865 h 227329"/>
                <a:gd name="connsiteX45" fmla="*/ 69707 w 203079"/>
                <a:gd name="connsiteY45" fmla="*/ 201969 h 227329"/>
                <a:gd name="connsiteX46" fmla="*/ 61875 w 203079"/>
                <a:gd name="connsiteY46" fmla="*/ 208904 h 227329"/>
                <a:gd name="connsiteX47" fmla="*/ 55053 w 203079"/>
                <a:gd name="connsiteY47" fmla="*/ 208295 h 227329"/>
                <a:gd name="connsiteX48" fmla="*/ 43873 w 203079"/>
                <a:gd name="connsiteY48" fmla="*/ 214152 h 227329"/>
                <a:gd name="connsiteX49" fmla="*/ 34563 w 203079"/>
                <a:gd name="connsiteY49" fmla="*/ 225194 h 227329"/>
                <a:gd name="connsiteX50" fmla="*/ 22794 w 203079"/>
                <a:gd name="connsiteY50" fmla="*/ 227298 h 227329"/>
                <a:gd name="connsiteX51" fmla="*/ 14090 w 203079"/>
                <a:gd name="connsiteY51" fmla="*/ 223825 h 227329"/>
                <a:gd name="connsiteX52" fmla="*/ 12119 w 203079"/>
                <a:gd name="connsiteY52" fmla="*/ 212152 h 227329"/>
                <a:gd name="connsiteX53" fmla="*/ 13711 w 203079"/>
                <a:gd name="connsiteY53" fmla="*/ 205600 h 227329"/>
                <a:gd name="connsiteX54" fmla="*/ 1167 w 203079"/>
                <a:gd name="connsiteY54" fmla="*/ 197443 h 227329"/>
                <a:gd name="connsiteX55" fmla="*/ 2174 w 203079"/>
                <a:gd name="connsiteY55" fmla="*/ 187439 h 227329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46047 w 203079"/>
                <a:gd name="connsiteY21" fmla="*/ 94765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95043 w 203079"/>
                <a:gd name="connsiteY24" fmla="*/ 58560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78423 w 211084"/>
                <a:gd name="connsiteY26" fmla="*/ 108310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202892 w 211084"/>
                <a:gd name="connsiteY28" fmla="*/ 131134 h 233704"/>
                <a:gd name="connsiteX29" fmla="*/ 193264 w 211084"/>
                <a:gd name="connsiteY29" fmla="*/ 142612 h 233704"/>
                <a:gd name="connsiteX30" fmla="*/ 189883 w 211084"/>
                <a:gd name="connsiteY30" fmla="*/ 148265 h 233704"/>
                <a:gd name="connsiteX31" fmla="*/ 193339 w 211084"/>
                <a:gd name="connsiteY31" fmla="*/ 156500 h 233704"/>
                <a:gd name="connsiteX32" fmla="*/ 182661 w 211084"/>
                <a:gd name="connsiteY32" fmla="*/ 160033 h 233704"/>
                <a:gd name="connsiteX33" fmla="*/ 174716 w 211084"/>
                <a:gd name="connsiteY33" fmla="*/ 167685 h 233704"/>
                <a:gd name="connsiteX34" fmla="*/ 181823 w 211084"/>
                <a:gd name="connsiteY34" fmla="*/ 176657 h 233704"/>
                <a:gd name="connsiteX35" fmla="*/ 173554 w 211084"/>
                <a:gd name="connsiteY35" fmla="*/ 175318 h 233704"/>
                <a:gd name="connsiteX36" fmla="*/ 171362 w 211084"/>
                <a:gd name="connsiteY36" fmla="*/ 181217 h 233704"/>
                <a:gd name="connsiteX37" fmla="*/ 163439 w 211084"/>
                <a:gd name="connsiteY37" fmla="*/ 187022 h 233704"/>
                <a:gd name="connsiteX38" fmla="*/ 154592 w 211084"/>
                <a:gd name="connsiteY38" fmla="*/ 183399 h 233704"/>
                <a:gd name="connsiteX39" fmla="*/ 128447 w 211084"/>
                <a:gd name="connsiteY39" fmla="*/ 192693 h 233704"/>
                <a:gd name="connsiteX40" fmla="*/ 129633 w 211084"/>
                <a:gd name="connsiteY40" fmla="*/ 198688 h 233704"/>
                <a:gd name="connsiteX41" fmla="*/ 102800 w 211084"/>
                <a:gd name="connsiteY41" fmla="*/ 203206 h 233704"/>
                <a:gd name="connsiteX42" fmla="*/ 82576 w 211084"/>
                <a:gd name="connsiteY42" fmla="*/ 199247 h 233704"/>
                <a:gd name="connsiteX43" fmla="*/ 76228 w 211084"/>
                <a:gd name="connsiteY43" fmla="*/ 206240 h 233704"/>
                <a:gd name="connsiteX44" fmla="*/ 69707 w 211084"/>
                <a:gd name="connsiteY44" fmla="*/ 208344 h 233704"/>
                <a:gd name="connsiteX45" fmla="*/ 61875 w 211084"/>
                <a:gd name="connsiteY45" fmla="*/ 215279 h 233704"/>
                <a:gd name="connsiteX46" fmla="*/ 55053 w 211084"/>
                <a:gd name="connsiteY46" fmla="*/ 214670 h 233704"/>
                <a:gd name="connsiteX47" fmla="*/ 43873 w 211084"/>
                <a:gd name="connsiteY47" fmla="*/ 220527 h 233704"/>
                <a:gd name="connsiteX48" fmla="*/ 34563 w 211084"/>
                <a:gd name="connsiteY48" fmla="*/ 231569 h 233704"/>
                <a:gd name="connsiteX49" fmla="*/ 22794 w 211084"/>
                <a:gd name="connsiteY49" fmla="*/ 233673 h 233704"/>
                <a:gd name="connsiteX50" fmla="*/ 14090 w 211084"/>
                <a:gd name="connsiteY50" fmla="*/ 230200 h 233704"/>
                <a:gd name="connsiteX51" fmla="*/ 12119 w 211084"/>
                <a:gd name="connsiteY51" fmla="*/ 218527 h 233704"/>
                <a:gd name="connsiteX52" fmla="*/ 13711 w 211084"/>
                <a:gd name="connsiteY52" fmla="*/ 211975 h 233704"/>
                <a:gd name="connsiteX53" fmla="*/ 1167 w 211084"/>
                <a:gd name="connsiteY53" fmla="*/ 203818 h 233704"/>
                <a:gd name="connsiteX54" fmla="*/ 2174 w 211084"/>
                <a:gd name="connsiteY54" fmla="*/ 193814 h 233704"/>
                <a:gd name="connsiteX0" fmla="*/ 2174 w 215274"/>
                <a:gd name="connsiteY0" fmla="*/ 193814 h 233704"/>
                <a:gd name="connsiteX1" fmla="*/ 4504 w 215274"/>
                <a:gd name="connsiteY1" fmla="*/ 182269 h 233704"/>
                <a:gd name="connsiteX2" fmla="*/ 10021 w 215274"/>
                <a:gd name="connsiteY2" fmla="*/ 180088 h 233704"/>
                <a:gd name="connsiteX3" fmla="*/ 3145 w 215274"/>
                <a:gd name="connsiteY3" fmla="*/ 170385 h 233704"/>
                <a:gd name="connsiteX4" fmla="*/ 11933 w 215274"/>
                <a:gd name="connsiteY4" fmla="*/ 166716 h 233704"/>
                <a:gd name="connsiteX5" fmla="*/ 8232 w 215274"/>
                <a:gd name="connsiteY5" fmla="*/ 157503 h 233704"/>
                <a:gd name="connsiteX6" fmla="*/ 14666 w 215274"/>
                <a:gd name="connsiteY6" fmla="*/ 152954 h 233704"/>
                <a:gd name="connsiteX7" fmla="*/ 25662 w 215274"/>
                <a:gd name="connsiteY7" fmla="*/ 151605 h 233704"/>
                <a:gd name="connsiteX8" fmla="*/ 40567 w 215274"/>
                <a:gd name="connsiteY8" fmla="*/ 141284 h 233704"/>
                <a:gd name="connsiteX9" fmla="*/ 57479 w 215274"/>
                <a:gd name="connsiteY9" fmla="*/ 127522 h 233704"/>
                <a:gd name="connsiteX10" fmla="*/ 63298 w 215274"/>
                <a:gd name="connsiteY10" fmla="*/ 128871 h 233704"/>
                <a:gd name="connsiteX11" fmla="*/ 76623 w 215274"/>
                <a:gd name="connsiteY11" fmla="*/ 118038 h 233704"/>
                <a:gd name="connsiteX12" fmla="*/ 87367 w 215274"/>
                <a:gd name="connsiteY12" fmla="*/ 104262 h 233704"/>
                <a:gd name="connsiteX13" fmla="*/ 73701 w 215274"/>
                <a:gd name="connsiteY13" fmla="*/ 91927 h 233704"/>
                <a:gd name="connsiteX14" fmla="*/ 87010 w 215274"/>
                <a:gd name="connsiteY14" fmla="*/ 73645 h 233704"/>
                <a:gd name="connsiteX15" fmla="*/ 104115 w 215274"/>
                <a:gd name="connsiteY15" fmla="*/ 71546 h 233704"/>
                <a:gd name="connsiteX16" fmla="*/ 108572 w 215274"/>
                <a:gd name="connsiteY16" fmla="*/ 73523 h 233704"/>
                <a:gd name="connsiteX17" fmla="*/ 116754 w 215274"/>
                <a:gd name="connsiteY17" fmla="*/ 49911 h 233704"/>
                <a:gd name="connsiteX18" fmla="*/ 118659 w 215274"/>
                <a:gd name="connsiteY18" fmla="*/ 33536 h 233704"/>
                <a:gd name="connsiteX19" fmla="*/ 138746 w 215274"/>
                <a:gd name="connsiteY19" fmla="*/ 8165 h 233704"/>
                <a:gd name="connsiteX20" fmla="*/ 153501 w 215274"/>
                <a:gd name="connsiteY20" fmla="*/ 1809 h 233704"/>
                <a:gd name="connsiteX21" fmla="*/ 173648 w 215274"/>
                <a:gd name="connsiteY21" fmla="*/ 23873 h 233704"/>
                <a:gd name="connsiteX22" fmla="*/ 184909 w 215274"/>
                <a:gd name="connsiteY22" fmla="*/ 40132 h 233704"/>
                <a:gd name="connsiteX23" fmla="*/ 181618 w 215274"/>
                <a:gd name="connsiteY23" fmla="*/ 46929 h 233704"/>
                <a:gd name="connsiteX24" fmla="*/ 195043 w 215274"/>
                <a:gd name="connsiteY24" fmla="*/ 58560 h 233704"/>
                <a:gd name="connsiteX25" fmla="*/ 211066 w 215274"/>
                <a:gd name="connsiteY25" fmla="*/ 72516 h 233704"/>
                <a:gd name="connsiteX26" fmla="*/ 196980 w 215274"/>
                <a:gd name="connsiteY26" fmla="*/ 97007 h 233704"/>
                <a:gd name="connsiteX27" fmla="*/ 199703 w 215274"/>
                <a:gd name="connsiteY27" fmla="*/ 122830 h 233704"/>
                <a:gd name="connsiteX28" fmla="*/ 202892 w 215274"/>
                <a:gd name="connsiteY28" fmla="*/ 131134 h 233704"/>
                <a:gd name="connsiteX29" fmla="*/ 215026 w 215274"/>
                <a:gd name="connsiteY29" fmla="*/ 130969 h 233704"/>
                <a:gd name="connsiteX30" fmla="*/ 189883 w 215274"/>
                <a:gd name="connsiteY30" fmla="*/ 148265 h 233704"/>
                <a:gd name="connsiteX31" fmla="*/ 193339 w 215274"/>
                <a:gd name="connsiteY31" fmla="*/ 156500 h 233704"/>
                <a:gd name="connsiteX32" fmla="*/ 182661 w 215274"/>
                <a:gd name="connsiteY32" fmla="*/ 160033 h 233704"/>
                <a:gd name="connsiteX33" fmla="*/ 174716 w 215274"/>
                <a:gd name="connsiteY33" fmla="*/ 167685 h 233704"/>
                <a:gd name="connsiteX34" fmla="*/ 181823 w 215274"/>
                <a:gd name="connsiteY34" fmla="*/ 176657 h 233704"/>
                <a:gd name="connsiteX35" fmla="*/ 173554 w 215274"/>
                <a:gd name="connsiteY35" fmla="*/ 175318 h 233704"/>
                <a:gd name="connsiteX36" fmla="*/ 171362 w 215274"/>
                <a:gd name="connsiteY36" fmla="*/ 181217 h 233704"/>
                <a:gd name="connsiteX37" fmla="*/ 163439 w 215274"/>
                <a:gd name="connsiteY37" fmla="*/ 187022 h 233704"/>
                <a:gd name="connsiteX38" fmla="*/ 154592 w 215274"/>
                <a:gd name="connsiteY38" fmla="*/ 183399 h 233704"/>
                <a:gd name="connsiteX39" fmla="*/ 128447 w 215274"/>
                <a:gd name="connsiteY39" fmla="*/ 192693 h 233704"/>
                <a:gd name="connsiteX40" fmla="*/ 129633 w 215274"/>
                <a:gd name="connsiteY40" fmla="*/ 198688 h 233704"/>
                <a:gd name="connsiteX41" fmla="*/ 102800 w 215274"/>
                <a:gd name="connsiteY41" fmla="*/ 203206 h 233704"/>
                <a:gd name="connsiteX42" fmla="*/ 82576 w 215274"/>
                <a:gd name="connsiteY42" fmla="*/ 199247 h 233704"/>
                <a:gd name="connsiteX43" fmla="*/ 76228 w 215274"/>
                <a:gd name="connsiteY43" fmla="*/ 206240 h 233704"/>
                <a:gd name="connsiteX44" fmla="*/ 69707 w 215274"/>
                <a:gd name="connsiteY44" fmla="*/ 208344 h 233704"/>
                <a:gd name="connsiteX45" fmla="*/ 61875 w 215274"/>
                <a:gd name="connsiteY45" fmla="*/ 215279 h 233704"/>
                <a:gd name="connsiteX46" fmla="*/ 55053 w 215274"/>
                <a:gd name="connsiteY46" fmla="*/ 214670 h 233704"/>
                <a:gd name="connsiteX47" fmla="*/ 43873 w 215274"/>
                <a:gd name="connsiteY47" fmla="*/ 220527 h 233704"/>
                <a:gd name="connsiteX48" fmla="*/ 34563 w 215274"/>
                <a:gd name="connsiteY48" fmla="*/ 231569 h 233704"/>
                <a:gd name="connsiteX49" fmla="*/ 22794 w 215274"/>
                <a:gd name="connsiteY49" fmla="*/ 233673 h 233704"/>
                <a:gd name="connsiteX50" fmla="*/ 14090 w 215274"/>
                <a:gd name="connsiteY50" fmla="*/ 230200 h 233704"/>
                <a:gd name="connsiteX51" fmla="*/ 12119 w 215274"/>
                <a:gd name="connsiteY51" fmla="*/ 218527 h 233704"/>
                <a:gd name="connsiteX52" fmla="*/ 13711 w 215274"/>
                <a:gd name="connsiteY52" fmla="*/ 211975 h 233704"/>
                <a:gd name="connsiteX53" fmla="*/ 1167 w 215274"/>
                <a:gd name="connsiteY53" fmla="*/ 203818 h 233704"/>
                <a:gd name="connsiteX54" fmla="*/ 2174 w 215274"/>
                <a:gd name="connsiteY54" fmla="*/ 193814 h 233704"/>
                <a:gd name="connsiteX0" fmla="*/ 2174 w 225881"/>
                <a:gd name="connsiteY0" fmla="*/ 193814 h 233704"/>
                <a:gd name="connsiteX1" fmla="*/ 4504 w 225881"/>
                <a:gd name="connsiteY1" fmla="*/ 182269 h 233704"/>
                <a:gd name="connsiteX2" fmla="*/ 10021 w 225881"/>
                <a:gd name="connsiteY2" fmla="*/ 180088 h 233704"/>
                <a:gd name="connsiteX3" fmla="*/ 3145 w 225881"/>
                <a:gd name="connsiteY3" fmla="*/ 170385 h 233704"/>
                <a:gd name="connsiteX4" fmla="*/ 11933 w 225881"/>
                <a:gd name="connsiteY4" fmla="*/ 166716 h 233704"/>
                <a:gd name="connsiteX5" fmla="*/ 8232 w 225881"/>
                <a:gd name="connsiteY5" fmla="*/ 157503 h 233704"/>
                <a:gd name="connsiteX6" fmla="*/ 14666 w 225881"/>
                <a:gd name="connsiteY6" fmla="*/ 152954 h 233704"/>
                <a:gd name="connsiteX7" fmla="*/ 25662 w 225881"/>
                <a:gd name="connsiteY7" fmla="*/ 151605 h 233704"/>
                <a:gd name="connsiteX8" fmla="*/ 40567 w 225881"/>
                <a:gd name="connsiteY8" fmla="*/ 141284 h 233704"/>
                <a:gd name="connsiteX9" fmla="*/ 57479 w 225881"/>
                <a:gd name="connsiteY9" fmla="*/ 127522 h 233704"/>
                <a:gd name="connsiteX10" fmla="*/ 63298 w 225881"/>
                <a:gd name="connsiteY10" fmla="*/ 128871 h 233704"/>
                <a:gd name="connsiteX11" fmla="*/ 76623 w 225881"/>
                <a:gd name="connsiteY11" fmla="*/ 118038 h 233704"/>
                <a:gd name="connsiteX12" fmla="*/ 87367 w 225881"/>
                <a:gd name="connsiteY12" fmla="*/ 104262 h 233704"/>
                <a:gd name="connsiteX13" fmla="*/ 73701 w 225881"/>
                <a:gd name="connsiteY13" fmla="*/ 91927 h 233704"/>
                <a:gd name="connsiteX14" fmla="*/ 87010 w 225881"/>
                <a:gd name="connsiteY14" fmla="*/ 73645 h 233704"/>
                <a:gd name="connsiteX15" fmla="*/ 104115 w 225881"/>
                <a:gd name="connsiteY15" fmla="*/ 71546 h 233704"/>
                <a:gd name="connsiteX16" fmla="*/ 108572 w 225881"/>
                <a:gd name="connsiteY16" fmla="*/ 73523 h 233704"/>
                <a:gd name="connsiteX17" fmla="*/ 116754 w 225881"/>
                <a:gd name="connsiteY17" fmla="*/ 49911 h 233704"/>
                <a:gd name="connsiteX18" fmla="*/ 118659 w 225881"/>
                <a:gd name="connsiteY18" fmla="*/ 33536 h 233704"/>
                <a:gd name="connsiteX19" fmla="*/ 138746 w 225881"/>
                <a:gd name="connsiteY19" fmla="*/ 8165 h 233704"/>
                <a:gd name="connsiteX20" fmla="*/ 153501 w 225881"/>
                <a:gd name="connsiteY20" fmla="*/ 1809 h 233704"/>
                <a:gd name="connsiteX21" fmla="*/ 173648 w 225881"/>
                <a:gd name="connsiteY21" fmla="*/ 23873 h 233704"/>
                <a:gd name="connsiteX22" fmla="*/ 184909 w 225881"/>
                <a:gd name="connsiteY22" fmla="*/ 40132 h 233704"/>
                <a:gd name="connsiteX23" fmla="*/ 181618 w 225881"/>
                <a:gd name="connsiteY23" fmla="*/ 46929 h 233704"/>
                <a:gd name="connsiteX24" fmla="*/ 195043 w 225881"/>
                <a:gd name="connsiteY24" fmla="*/ 58560 h 233704"/>
                <a:gd name="connsiteX25" fmla="*/ 211066 w 225881"/>
                <a:gd name="connsiteY25" fmla="*/ 72516 h 233704"/>
                <a:gd name="connsiteX26" fmla="*/ 196980 w 225881"/>
                <a:gd name="connsiteY26" fmla="*/ 97007 h 233704"/>
                <a:gd name="connsiteX27" fmla="*/ 199703 w 225881"/>
                <a:gd name="connsiteY27" fmla="*/ 122830 h 233704"/>
                <a:gd name="connsiteX28" fmla="*/ 202892 w 225881"/>
                <a:gd name="connsiteY28" fmla="*/ 131134 h 233704"/>
                <a:gd name="connsiteX29" fmla="*/ 215026 w 225881"/>
                <a:gd name="connsiteY29" fmla="*/ 130969 h 233704"/>
                <a:gd name="connsiteX30" fmla="*/ 225106 w 225881"/>
                <a:gd name="connsiteY30" fmla="*/ 160950 h 233704"/>
                <a:gd name="connsiteX31" fmla="*/ 193339 w 225881"/>
                <a:gd name="connsiteY31" fmla="*/ 156500 h 233704"/>
                <a:gd name="connsiteX32" fmla="*/ 182661 w 225881"/>
                <a:gd name="connsiteY32" fmla="*/ 160033 h 233704"/>
                <a:gd name="connsiteX33" fmla="*/ 174716 w 225881"/>
                <a:gd name="connsiteY33" fmla="*/ 167685 h 233704"/>
                <a:gd name="connsiteX34" fmla="*/ 181823 w 225881"/>
                <a:gd name="connsiteY34" fmla="*/ 176657 h 233704"/>
                <a:gd name="connsiteX35" fmla="*/ 173554 w 225881"/>
                <a:gd name="connsiteY35" fmla="*/ 175318 h 233704"/>
                <a:gd name="connsiteX36" fmla="*/ 171362 w 225881"/>
                <a:gd name="connsiteY36" fmla="*/ 181217 h 233704"/>
                <a:gd name="connsiteX37" fmla="*/ 163439 w 225881"/>
                <a:gd name="connsiteY37" fmla="*/ 187022 h 233704"/>
                <a:gd name="connsiteX38" fmla="*/ 154592 w 225881"/>
                <a:gd name="connsiteY38" fmla="*/ 183399 h 233704"/>
                <a:gd name="connsiteX39" fmla="*/ 128447 w 225881"/>
                <a:gd name="connsiteY39" fmla="*/ 192693 h 233704"/>
                <a:gd name="connsiteX40" fmla="*/ 129633 w 225881"/>
                <a:gd name="connsiteY40" fmla="*/ 198688 h 233704"/>
                <a:gd name="connsiteX41" fmla="*/ 102800 w 225881"/>
                <a:gd name="connsiteY41" fmla="*/ 203206 h 233704"/>
                <a:gd name="connsiteX42" fmla="*/ 82576 w 225881"/>
                <a:gd name="connsiteY42" fmla="*/ 199247 h 233704"/>
                <a:gd name="connsiteX43" fmla="*/ 76228 w 225881"/>
                <a:gd name="connsiteY43" fmla="*/ 206240 h 233704"/>
                <a:gd name="connsiteX44" fmla="*/ 69707 w 225881"/>
                <a:gd name="connsiteY44" fmla="*/ 208344 h 233704"/>
                <a:gd name="connsiteX45" fmla="*/ 61875 w 225881"/>
                <a:gd name="connsiteY45" fmla="*/ 215279 h 233704"/>
                <a:gd name="connsiteX46" fmla="*/ 55053 w 225881"/>
                <a:gd name="connsiteY46" fmla="*/ 214670 h 233704"/>
                <a:gd name="connsiteX47" fmla="*/ 43873 w 225881"/>
                <a:gd name="connsiteY47" fmla="*/ 220527 h 233704"/>
                <a:gd name="connsiteX48" fmla="*/ 34563 w 225881"/>
                <a:gd name="connsiteY48" fmla="*/ 231569 h 233704"/>
                <a:gd name="connsiteX49" fmla="*/ 22794 w 225881"/>
                <a:gd name="connsiteY49" fmla="*/ 233673 h 233704"/>
                <a:gd name="connsiteX50" fmla="*/ 14090 w 225881"/>
                <a:gd name="connsiteY50" fmla="*/ 230200 h 233704"/>
                <a:gd name="connsiteX51" fmla="*/ 12119 w 225881"/>
                <a:gd name="connsiteY51" fmla="*/ 218527 h 233704"/>
                <a:gd name="connsiteX52" fmla="*/ 13711 w 225881"/>
                <a:gd name="connsiteY52" fmla="*/ 211975 h 233704"/>
                <a:gd name="connsiteX53" fmla="*/ 1167 w 225881"/>
                <a:gd name="connsiteY53" fmla="*/ 203818 h 233704"/>
                <a:gd name="connsiteX54" fmla="*/ 2174 w 225881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182661 w 225108"/>
                <a:gd name="connsiteY32" fmla="*/ 160033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3439 w 225108"/>
                <a:gd name="connsiteY36" fmla="*/ 187022 h 233704"/>
                <a:gd name="connsiteX37" fmla="*/ 154592 w 225108"/>
                <a:gd name="connsiteY37" fmla="*/ 183399 h 233704"/>
                <a:gd name="connsiteX38" fmla="*/ 128447 w 225108"/>
                <a:gd name="connsiteY38" fmla="*/ 192693 h 233704"/>
                <a:gd name="connsiteX39" fmla="*/ 129633 w 225108"/>
                <a:gd name="connsiteY39" fmla="*/ 198688 h 233704"/>
                <a:gd name="connsiteX40" fmla="*/ 102800 w 225108"/>
                <a:gd name="connsiteY40" fmla="*/ 20320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54592 w 225108"/>
                <a:gd name="connsiteY36" fmla="*/ 183399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65400 w 225108"/>
                <a:gd name="connsiteY37" fmla="*/ 206209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29633 w 225108"/>
                <a:gd name="connsiteY37" fmla="*/ 198688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298 w 225108"/>
                <a:gd name="connsiteY40" fmla="*/ 20543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11631 w 225108"/>
                <a:gd name="connsiteY40" fmla="*/ 208325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92930 w 225108"/>
                <a:gd name="connsiteY42" fmla="*/ 218322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38"/>
                <a:gd name="connsiteX1" fmla="*/ 4504 w 225108"/>
                <a:gd name="connsiteY1" fmla="*/ 182269 h 233738"/>
                <a:gd name="connsiteX2" fmla="*/ 10021 w 225108"/>
                <a:gd name="connsiteY2" fmla="*/ 180088 h 233738"/>
                <a:gd name="connsiteX3" fmla="*/ 3145 w 225108"/>
                <a:gd name="connsiteY3" fmla="*/ 170385 h 233738"/>
                <a:gd name="connsiteX4" fmla="*/ 11933 w 225108"/>
                <a:gd name="connsiteY4" fmla="*/ 166716 h 233738"/>
                <a:gd name="connsiteX5" fmla="*/ 8232 w 225108"/>
                <a:gd name="connsiteY5" fmla="*/ 157503 h 233738"/>
                <a:gd name="connsiteX6" fmla="*/ 14666 w 225108"/>
                <a:gd name="connsiteY6" fmla="*/ 152954 h 233738"/>
                <a:gd name="connsiteX7" fmla="*/ 25662 w 225108"/>
                <a:gd name="connsiteY7" fmla="*/ 151605 h 233738"/>
                <a:gd name="connsiteX8" fmla="*/ 40567 w 225108"/>
                <a:gd name="connsiteY8" fmla="*/ 141284 h 233738"/>
                <a:gd name="connsiteX9" fmla="*/ 57479 w 225108"/>
                <a:gd name="connsiteY9" fmla="*/ 127522 h 233738"/>
                <a:gd name="connsiteX10" fmla="*/ 63298 w 225108"/>
                <a:gd name="connsiteY10" fmla="*/ 128871 h 233738"/>
                <a:gd name="connsiteX11" fmla="*/ 76623 w 225108"/>
                <a:gd name="connsiteY11" fmla="*/ 118038 h 233738"/>
                <a:gd name="connsiteX12" fmla="*/ 87367 w 225108"/>
                <a:gd name="connsiteY12" fmla="*/ 104262 h 233738"/>
                <a:gd name="connsiteX13" fmla="*/ 73701 w 225108"/>
                <a:gd name="connsiteY13" fmla="*/ 91927 h 233738"/>
                <a:gd name="connsiteX14" fmla="*/ 87010 w 225108"/>
                <a:gd name="connsiteY14" fmla="*/ 73645 h 233738"/>
                <a:gd name="connsiteX15" fmla="*/ 104115 w 225108"/>
                <a:gd name="connsiteY15" fmla="*/ 71546 h 233738"/>
                <a:gd name="connsiteX16" fmla="*/ 108572 w 225108"/>
                <a:gd name="connsiteY16" fmla="*/ 73523 h 233738"/>
                <a:gd name="connsiteX17" fmla="*/ 116754 w 225108"/>
                <a:gd name="connsiteY17" fmla="*/ 49911 h 233738"/>
                <a:gd name="connsiteX18" fmla="*/ 118659 w 225108"/>
                <a:gd name="connsiteY18" fmla="*/ 33536 h 233738"/>
                <a:gd name="connsiteX19" fmla="*/ 138746 w 225108"/>
                <a:gd name="connsiteY19" fmla="*/ 8165 h 233738"/>
                <a:gd name="connsiteX20" fmla="*/ 153501 w 225108"/>
                <a:gd name="connsiteY20" fmla="*/ 1809 h 233738"/>
                <a:gd name="connsiteX21" fmla="*/ 173648 w 225108"/>
                <a:gd name="connsiteY21" fmla="*/ 23873 h 233738"/>
                <a:gd name="connsiteX22" fmla="*/ 184909 w 225108"/>
                <a:gd name="connsiteY22" fmla="*/ 40132 h 233738"/>
                <a:gd name="connsiteX23" fmla="*/ 181618 w 225108"/>
                <a:gd name="connsiteY23" fmla="*/ 46929 h 233738"/>
                <a:gd name="connsiteX24" fmla="*/ 195043 w 225108"/>
                <a:gd name="connsiteY24" fmla="*/ 58560 h 233738"/>
                <a:gd name="connsiteX25" fmla="*/ 211066 w 225108"/>
                <a:gd name="connsiteY25" fmla="*/ 72516 h 233738"/>
                <a:gd name="connsiteX26" fmla="*/ 196980 w 225108"/>
                <a:gd name="connsiteY26" fmla="*/ 97007 h 233738"/>
                <a:gd name="connsiteX27" fmla="*/ 199703 w 225108"/>
                <a:gd name="connsiteY27" fmla="*/ 122830 h 233738"/>
                <a:gd name="connsiteX28" fmla="*/ 202892 w 225108"/>
                <a:gd name="connsiteY28" fmla="*/ 131134 h 233738"/>
                <a:gd name="connsiteX29" fmla="*/ 215026 w 225108"/>
                <a:gd name="connsiteY29" fmla="*/ 130969 h 233738"/>
                <a:gd name="connsiteX30" fmla="*/ 225106 w 225108"/>
                <a:gd name="connsiteY30" fmla="*/ 160950 h 233738"/>
                <a:gd name="connsiteX31" fmla="*/ 214104 w 225108"/>
                <a:gd name="connsiteY31" fmla="*/ 166472 h 233738"/>
                <a:gd name="connsiteX32" fmla="*/ 224191 w 225108"/>
                <a:gd name="connsiteY32" fmla="*/ 179978 h 233738"/>
                <a:gd name="connsiteX33" fmla="*/ 196228 w 225108"/>
                <a:gd name="connsiteY33" fmla="*/ 193059 h 233738"/>
                <a:gd name="connsiteX34" fmla="*/ 183854 w 225108"/>
                <a:gd name="connsiteY34" fmla="*/ 199727 h 233738"/>
                <a:gd name="connsiteX35" fmla="*/ 171947 w 225108"/>
                <a:gd name="connsiteY35" fmla="*/ 198521 h 233738"/>
                <a:gd name="connsiteX36" fmla="*/ 165400 w 225108"/>
                <a:gd name="connsiteY36" fmla="*/ 206209 h 233738"/>
                <a:gd name="connsiteX37" fmla="*/ 145463 w 225108"/>
                <a:gd name="connsiteY37" fmla="*/ 208170 h 233738"/>
                <a:gd name="connsiteX38" fmla="*/ 137439 w 225108"/>
                <a:gd name="connsiteY38" fmla="*/ 208497 h 233738"/>
                <a:gd name="connsiteX39" fmla="*/ 127871 w 225108"/>
                <a:gd name="connsiteY39" fmla="*/ 224648 h 233738"/>
                <a:gd name="connsiteX40" fmla="*/ 120092 w 225108"/>
                <a:gd name="connsiteY40" fmla="*/ 221320 h 233738"/>
                <a:gd name="connsiteX41" fmla="*/ 111631 w 225108"/>
                <a:gd name="connsiteY41" fmla="*/ 208325 h 233738"/>
                <a:gd name="connsiteX42" fmla="*/ 92930 w 225108"/>
                <a:gd name="connsiteY42" fmla="*/ 218322 h 233738"/>
                <a:gd name="connsiteX43" fmla="*/ 93233 w 225108"/>
                <a:gd name="connsiteY43" fmla="*/ 233680 h 233738"/>
                <a:gd name="connsiteX44" fmla="*/ 69707 w 225108"/>
                <a:gd name="connsiteY44" fmla="*/ 208344 h 233738"/>
                <a:gd name="connsiteX45" fmla="*/ 61875 w 225108"/>
                <a:gd name="connsiteY45" fmla="*/ 215279 h 233738"/>
                <a:gd name="connsiteX46" fmla="*/ 55053 w 225108"/>
                <a:gd name="connsiteY46" fmla="*/ 214670 h 233738"/>
                <a:gd name="connsiteX47" fmla="*/ 43873 w 225108"/>
                <a:gd name="connsiteY47" fmla="*/ 220527 h 233738"/>
                <a:gd name="connsiteX48" fmla="*/ 34563 w 225108"/>
                <a:gd name="connsiteY48" fmla="*/ 231569 h 233738"/>
                <a:gd name="connsiteX49" fmla="*/ 22794 w 225108"/>
                <a:gd name="connsiteY49" fmla="*/ 233673 h 233738"/>
                <a:gd name="connsiteX50" fmla="*/ 14090 w 225108"/>
                <a:gd name="connsiteY50" fmla="*/ 230200 h 233738"/>
                <a:gd name="connsiteX51" fmla="*/ 12119 w 225108"/>
                <a:gd name="connsiteY51" fmla="*/ 218527 h 233738"/>
                <a:gd name="connsiteX52" fmla="*/ 13711 w 225108"/>
                <a:gd name="connsiteY52" fmla="*/ 211975 h 233738"/>
                <a:gd name="connsiteX53" fmla="*/ 1167 w 225108"/>
                <a:gd name="connsiteY53" fmla="*/ 203818 h 233738"/>
                <a:gd name="connsiteX54" fmla="*/ 2174 w 225108"/>
                <a:gd name="connsiteY54" fmla="*/ 193814 h 233738"/>
                <a:gd name="connsiteX0" fmla="*/ 2174 w 225108"/>
                <a:gd name="connsiteY0" fmla="*/ 193814 h 235723"/>
                <a:gd name="connsiteX1" fmla="*/ 4504 w 225108"/>
                <a:gd name="connsiteY1" fmla="*/ 182269 h 235723"/>
                <a:gd name="connsiteX2" fmla="*/ 10021 w 225108"/>
                <a:gd name="connsiteY2" fmla="*/ 180088 h 235723"/>
                <a:gd name="connsiteX3" fmla="*/ 3145 w 225108"/>
                <a:gd name="connsiteY3" fmla="*/ 170385 h 235723"/>
                <a:gd name="connsiteX4" fmla="*/ 11933 w 225108"/>
                <a:gd name="connsiteY4" fmla="*/ 166716 h 235723"/>
                <a:gd name="connsiteX5" fmla="*/ 8232 w 225108"/>
                <a:gd name="connsiteY5" fmla="*/ 157503 h 235723"/>
                <a:gd name="connsiteX6" fmla="*/ 14666 w 225108"/>
                <a:gd name="connsiteY6" fmla="*/ 152954 h 235723"/>
                <a:gd name="connsiteX7" fmla="*/ 25662 w 225108"/>
                <a:gd name="connsiteY7" fmla="*/ 151605 h 235723"/>
                <a:gd name="connsiteX8" fmla="*/ 40567 w 225108"/>
                <a:gd name="connsiteY8" fmla="*/ 141284 h 235723"/>
                <a:gd name="connsiteX9" fmla="*/ 57479 w 225108"/>
                <a:gd name="connsiteY9" fmla="*/ 127522 h 235723"/>
                <a:gd name="connsiteX10" fmla="*/ 63298 w 225108"/>
                <a:gd name="connsiteY10" fmla="*/ 128871 h 235723"/>
                <a:gd name="connsiteX11" fmla="*/ 76623 w 225108"/>
                <a:gd name="connsiteY11" fmla="*/ 118038 h 235723"/>
                <a:gd name="connsiteX12" fmla="*/ 87367 w 225108"/>
                <a:gd name="connsiteY12" fmla="*/ 104262 h 235723"/>
                <a:gd name="connsiteX13" fmla="*/ 73701 w 225108"/>
                <a:gd name="connsiteY13" fmla="*/ 91927 h 235723"/>
                <a:gd name="connsiteX14" fmla="*/ 87010 w 225108"/>
                <a:gd name="connsiteY14" fmla="*/ 73645 h 235723"/>
                <a:gd name="connsiteX15" fmla="*/ 104115 w 225108"/>
                <a:gd name="connsiteY15" fmla="*/ 71546 h 235723"/>
                <a:gd name="connsiteX16" fmla="*/ 108572 w 225108"/>
                <a:gd name="connsiteY16" fmla="*/ 73523 h 235723"/>
                <a:gd name="connsiteX17" fmla="*/ 116754 w 225108"/>
                <a:gd name="connsiteY17" fmla="*/ 49911 h 235723"/>
                <a:gd name="connsiteX18" fmla="*/ 118659 w 225108"/>
                <a:gd name="connsiteY18" fmla="*/ 33536 h 235723"/>
                <a:gd name="connsiteX19" fmla="*/ 138746 w 225108"/>
                <a:gd name="connsiteY19" fmla="*/ 8165 h 235723"/>
                <a:gd name="connsiteX20" fmla="*/ 153501 w 225108"/>
                <a:gd name="connsiteY20" fmla="*/ 1809 h 235723"/>
                <a:gd name="connsiteX21" fmla="*/ 173648 w 225108"/>
                <a:gd name="connsiteY21" fmla="*/ 23873 h 235723"/>
                <a:gd name="connsiteX22" fmla="*/ 184909 w 225108"/>
                <a:gd name="connsiteY22" fmla="*/ 40132 h 235723"/>
                <a:gd name="connsiteX23" fmla="*/ 181618 w 225108"/>
                <a:gd name="connsiteY23" fmla="*/ 46929 h 235723"/>
                <a:gd name="connsiteX24" fmla="*/ 195043 w 225108"/>
                <a:gd name="connsiteY24" fmla="*/ 58560 h 235723"/>
                <a:gd name="connsiteX25" fmla="*/ 211066 w 225108"/>
                <a:gd name="connsiteY25" fmla="*/ 72516 h 235723"/>
                <a:gd name="connsiteX26" fmla="*/ 196980 w 225108"/>
                <a:gd name="connsiteY26" fmla="*/ 97007 h 235723"/>
                <a:gd name="connsiteX27" fmla="*/ 199703 w 225108"/>
                <a:gd name="connsiteY27" fmla="*/ 122830 h 235723"/>
                <a:gd name="connsiteX28" fmla="*/ 202892 w 225108"/>
                <a:gd name="connsiteY28" fmla="*/ 131134 h 235723"/>
                <a:gd name="connsiteX29" fmla="*/ 215026 w 225108"/>
                <a:gd name="connsiteY29" fmla="*/ 130969 h 235723"/>
                <a:gd name="connsiteX30" fmla="*/ 225106 w 225108"/>
                <a:gd name="connsiteY30" fmla="*/ 160950 h 235723"/>
                <a:gd name="connsiteX31" fmla="*/ 214104 w 225108"/>
                <a:gd name="connsiteY31" fmla="*/ 166472 h 235723"/>
                <a:gd name="connsiteX32" fmla="*/ 224191 w 225108"/>
                <a:gd name="connsiteY32" fmla="*/ 179978 h 235723"/>
                <a:gd name="connsiteX33" fmla="*/ 196228 w 225108"/>
                <a:gd name="connsiteY33" fmla="*/ 193059 h 235723"/>
                <a:gd name="connsiteX34" fmla="*/ 183854 w 225108"/>
                <a:gd name="connsiteY34" fmla="*/ 199727 h 235723"/>
                <a:gd name="connsiteX35" fmla="*/ 171947 w 225108"/>
                <a:gd name="connsiteY35" fmla="*/ 198521 h 235723"/>
                <a:gd name="connsiteX36" fmla="*/ 165400 w 225108"/>
                <a:gd name="connsiteY36" fmla="*/ 206209 h 235723"/>
                <a:gd name="connsiteX37" fmla="*/ 145463 w 225108"/>
                <a:gd name="connsiteY37" fmla="*/ 208170 h 235723"/>
                <a:gd name="connsiteX38" fmla="*/ 137439 w 225108"/>
                <a:gd name="connsiteY38" fmla="*/ 208497 h 235723"/>
                <a:gd name="connsiteX39" fmla="*/ 127871 w 225108"/>
                <a:gd name="connsiteY39" fmla="*/ 224648 h 235723"/>
                <a:gd name="connsiteX40" fmla="*/ 120092 w 225108"/>
                <a:gd name="connsiteY40" fmla="*/ 221320 h 235723"/>
                <a:gd name="connsiteX41" fmla="*/ 111631 w 225108"/>
                <a:gd name="connsiteY41" fmla="*/ 208325 h 235723"/>
                <a:gd name="connsiteX42" fmla="*/ 92930 w 225108"/>
                <a:gd name="connsiteY42" fmla="*/ 218322 h 235723"/>
                <a:gd name="connsiteX43" fmla="*/ 93233 w 225108"/>
                <a:gd name="connsiteY43" fmla="*/ 233680 h 235723"/>
                <a:gd name="connsiteX44" fmla="*/ 72682 w 225108"/>
                <a:gd name="connsiteY44" fmla="*/ 235628 h 235723"/>
                <a:gd name="connsiteX45" fmla="*/ 61875 w 225108"/>
                <a:gd name="connsiteY45" fmla="*/ 215279 h 235723"/>
                <a:gd name="connsiteX46" fmla="*/ 55053 w 225108"/>
                <a:gd name="connsiteY46" fmla="*/ 214670 h 235723"/>
                <a:gd name="connsiteX47" fmla="*/ 43873 w 225108"/>
                <a:gd name="connsiteY47" fmla="*/ 220527 h 235723"/>
                <a:gd name="connsiteX48" fmla="*/ 34563 w 225108"/>
                <a:gd name="connsiteY48" fmla="*/ 231569 h 235723"/>
                <a:gd name="connsiteX49" fmla="*/ 22794 w 225108"/>
                <a:gd name="connsiteY49" fmla="*/ 233673 h 235723"/>
                <a:gd name="connsiteX50" fmla="*/ 14090 w 225108"/>
                <a:gd name="connsiteY50" fmla="*/ 230200 h 235723"/>
                <a:gd name="connsiteX51" fmla="*/ 12119 w 225108"/>
                <a:gd name="connsiteY51" fmla="*/ 218527 h 235723"/>
                <a:gd name="connsiteX52" fmla="*/ 13711 w 225108"/>
                <a:gd name="connsiteY52" fmla="*/ 211975 h 235723"/>
                <a:gd name="connsiteX53" fmla="*/ 1167 w 225108"/>
                <a:gd name="connsiteY53" fmla="*/ 203818 h 235723"/>
                <a:gd name="connsiteX54" fmla="*/ 2174 w 225108"/>
                <a:gd name="connsiteY54" fmla="*/ 193814 h 235723"/>
                <a:gd name="connsiteX0" fmla="*/ 2174 w 225108"/>
                <a:gd name="connsiteY0" fmla="*/ 193814 h 235918"/>
                <a:gd name="connsiteX1" fmla="*/ 4504 w 225108"/>
                <a:gd name="connsiteY1" fmla="*/ 182269 h 235918"/>
                <a:gd name="connsiteX2" fmla="*/ 10021 w 225108"/>
                <a:gd name="connsiteY2" fmla="*/ 180088 h 235918"/>
                <a:gd name="connsiteX3" fmla="*/ 3145 w 225108"/>
                <a:gd name="connsiteY3" fmla="*/ 170385 h 235918"/>
                <a:gd name="connsiteX4" fmla="*/ 11933 w 225108"/>
                <a:gd name="connsiteY4" fmla="*/ 166716 h 235918"/>
                <a:gd name="connsiteX5" fmla="*/ 8232 w 225108"/>
                <a:gd name="connsiteY5" fmla="*/ 157503 h 235918"/>
                <a:gd name="connsiteX6" fmla="*/ 14666 w 225108"/>
                <a:gd name="connsiteY6" fmla="*/ 152954 h 235918"/>
                <a:gd name="connsiteX7" fmla="*/ 25662 w 225108"/>
                <a:gd name="connsiteY7" fmla="*/ 151605 h 235918"/>
                <a:gd name="connsiteX8" fmla="*/ 40567 w 225108"/>
                <a:gd name="connsiteY8" fmla="*/ 141284 h 235918"/>
                <a:gd name="connsiteX9" fmla="*/ 57479 w 225108"/>
                <a:gd name="connsiteY9" fmla="*/ 127522 h 235918"/>
                <a:gd name="connsiteX10" fmla="*/ 63298 w 225108"/>
                <a:gd name="connsiteY10" fmla="*/ 128871 h 235918"/>
                <a:gd name="connsiteX11" fmla="*/ 76623 w 225108"/>
                <a:gd name="connsiteY11" fmla="*/ 118038 h 235918"/>
                <a:gd name="connsiteX12" fmla="*/ 87367 w 225108"/>
                <a:gd name="connsiteY12" fmla="*/ 104262 h 235918"/>
                <a:gd name="connsiteX13" fmla="*/ 73701 w 225108"/>
                <a:gd name="connsiteY13" fmla="*/ 91927 h 235918"/>
                <a:gd name="connsiteX14" fmla="*/ 87010 w 225108"/>
                <a:gd name="connsiteY14" fmla="*/ 73645 h 235918"/>
                <a:gd name="connsiteX15" fmla="*/ 104115 w 225108"/>
                <a:gd name="connsiteY15" fmla="*/ 71546 h 235918"/>
                <a:gd name="connsiteX16" fmla="*/ 108572 w 225108"/>
                <a:gd name="connsiteY16" fmla="*/ 73523 h 235918"/>
                <a:gd name="connsiteX17" fmla="*/ 116754 w 225108"/>
                <a:gd name="connsiteY17" fmla="*/ 49911 h 235918"/>
                <a:gd name="connsiteX18" fmla="*/ 118659 w 225108"/>
                <a:gd name="connsiteY18" fmla="*/ 33536 h 235918"/>
                <a:gd name="connsiteX19" fmla="*/ 138746 w 225108"/>
                <a:gd name="connsiteY19" fmla="*/ 8165 h 235918"/>
                <a:gd name="connsiteX20" fmla="*/ 153501 w 225108"/>
                <a:gd name="connsiteY20" fmla="*/ 1809 h 235918"/>
                <a:gd name="connsiteX21" fmla="*/ 173648 w 225108"/>
                <a:gd name="connsiteY21" fmla="*/ 23873 h 235918"/>
                <a:gd name="connsiteX22" fmla="*/ 184909 w 225108"/>
                <a:gd name="connsiteY22" fmla="*/ 40132 h 235918"/>
                <a:gd name="connsiteX23" fmla="*/ 181618 w 225108"/>
                <a:gd name="connsiteY23" fmla="*/ 46929 h 235918"/>
                <a:gd name="connsiteX24" fmla="*/ 195043 w 225108"/>
                <a:gd name="connsiteY24" fmla="*/ 58560 h 235918"/>
                <a:gd name="connsiteX25" fmla="*/ 211066 w 225108"/>
                <a:gd name="connsiteY25" fmla="*/ 72516 h 235918"/>
                <a:gd name="connsiteX26" fmla="*/ 196980 w 225108"/>
                <a:gd name="connsiteY26" fmla="*/ 97007 h 235918"/>
                <a:gd name="connsiteX27" fmla="*/ 199703 w 225108"/>
                <a:gd name="connsiteY27" fmla="*/ 122830 h 235918"/>
                <a:gd name="connsiteX28" fmla="*/ 202892 w 225108"/>
                <a:gd name="connsiteY28" fmla="*/ 131134 h 235918"/>
                <a:gd name="connsiteX29" fmla="*/ 215026 w 225108"/>
                <a:gd name="connsiteY29" fmla="*/ 130969 h 235918"/>
                <a:gd name="connsiteX30" fmla="*/ 225106 w 225108"/>
                <a:gd name="connsiteY30" fmla="*/ 160950 h 235918"/>
                <a:gd name="connsiteX31" fmla="*/ 214104 w 225108"/>
                <a:gd name="connsiteY31" fmla="*/ 166472 h 235918"/>
                <a:gd name="connsiteX32" fmla="*/ 224191 w 225108"/>
                <a:gd name="connsiteY32" fmla="*/ 179978 h 235918"/>
                <a:gd name="connsiteX33" fmla="*/ 196228 w 225108"/>
                <a:gd name="connsiteY33" fmla="*/ 193059 h 235918"/>
                <a:gd name="connsiteX34" fmla="*/ 183854 w 225108"/>
                <a:gd name="connsiteY34" fmla="*/ 199727 h 235918"/>
                <a:gd name="connsiteX35" fmla="*/ 171947 w 225108"/>
                <a:gd name="connsiteY35" fmla="*/ 198521 h 235918"/>
                <a:gd name="connsiteX36" fmla="*/ 165400 w 225108"/>
                <a:gd name="connsiteY36" fmla="*/ 206209 h 235918"/>
                <a:gd name="connsiteX37" fmla="*/ 145463 w 225108"/>
                <a:gd name="connsiteY37" fmla="*/ 208170 h 235918"/>
                <a:gd name="connsiteX38" fmla="*/ 137439 w 225108"/>
                <a:gd name="connsiteY38" fmla="*/ 208497 h 235918"/>
                <a:gd name="connsiteX39" fmla="*/ 127871 w 225108"/>
                <a:gd name="connsiteY39" fmla="*/ 224648 h 235918"/>
                <a:gd name="connsiteX40" fmla="*/ 120092 w 225108"/>
                <a:gd name="connsiteY40" fmla="*/ 221320 h 235918"/>
                <a:gd name="connsiteX41" fmla="*/ 111631 w 225108"/>
                <a:gd name="connsiteY41" fmla="*/ 208325 h 235918"/>
                <a:gd name="connsiteX42" fmla="*/ 92930 w 225108"/>
                <a:gd name="connsiteY42" fmla="*/ 218322 h 235918"/>
                <a:gd name="connsiteX43" fmla="*/ 93233 w 225108"/>
                <a:gd name="connsiteY43" fmla="*/ 233680 h 235918"/>
                <a:gd name="connsiteX44" fmla="*/ 72682 w 225108"/>
                <a:gd name="connsiteY44" fmla="*/ 235628 h 235918"/>
                <a:gd name="connsiteX45" fmla="*/ 64786 w 225108"/>
                <a:gd name="connsiteY45" fmla="*/ 231720 h 235918"/>
                <a:gd name="connsiteX46" fmla="*/ 55053 w 225108"/>
                <a:gd name="connsiteY46" fmla="*/ 214670 h 235918"/>
                <a:gd name="connsiteX47" fmla="*/ 43873 w 225108"/>
                <a:gd name="connsiteY47" fmla="*/ 220527 h 235918"/>
                <a:gd name="connsiteX48" fmla="*/ 34563 w 225108"/>
                <a:gd name="connsiteY48" fmla="*/ 231569 h 235918"/>
                <a:gd name="connsiteX49" fmla="*/ 22794 w 225108"/>
                <a:gd name="connsiteY49" fmla="*/ 233673 h 235918"/>
                <a:gd name="connsiteX50" fmla="*/ 14090 w 225108"/>
                <a:gd name="connsiteY50" fmla="*/ 230200 h 235918"/>
                <a:gd name="connsiteX51" fmla="*/ 12119 w 225108"/>
                <a:gd name="connsiteY51" fmla="*/ 218527 h 235918"/>
                <a:gd name="connsiteX52" fmla="*/ 13711 w 225108"/>
                <a:gd name="connsiteY52" fmla="*/ 211975 h 235918"/>
                <a:gd name="connsiteX53" fmla="*/ 1167 w 225108"/>
                <a:gd name="connsiteY53" fmla="*/ 203818 h 235918"/>
                <a:gd name="connsiteX54" fmla="*/ 2174 w 225108"/>
                <a:gd name="connsiteY54" fmla="*/ 193814 h 235918"/>
                <a:gd name="connsiteX0" fmla="*/ 2174 w 225108"/>
                <a:gd name="connsiteY0" fmla="*/ 193814 h 247597"/>
                <a:gd name="connsiteX1" fmla="*/ 4504 w 225108"/>
                <a:gd name="connsiteY1" fmla="*/ 182269 h 247597"/>
                <a:gd name="connsiteX2" fmla="*/ 10021 w 225108"/>
                <a:gd name="connsiteY2" fmla="*/ 180088 h 247597"/>
                <a:gd name="connsiteX3" fmla="*/ 3145 w 225108"/>
                <a:gd name="connsiteY3" fmla="*/ 170385 h 247597"/>
                <a:gd name="connsiteX4" fmla="*/ 11933 w 225108"/>
                <a:gd name="connsiteY4" fmla="*/ 166716 h 247597"/>
                <a:gd name="connsiteX5" fmla="*/ 8232 w 225108"/>
                <a:gd name="connsiteY5" fmla="*/ 157503 h 247597"/>
                <a:gd name="connsiteX6" fmla="*/ 14666 w 225108"/>
                <a:gd name="connsiteY6" fmla="*/ 152954 h 247597"/>
                <a:gd name="connsiteX7" fmla="*/ 25662 w 225108"/>
                <a:gd name="connsiteY7" fmla="*/ 151605 h 247597"/>
                <a:gd name="connsiteX8" fmla="*/ 40567 w 225108"/>
                <a:gd name="connsiteY8" fmla="*/ 141284 h 247597"/>
                <a:gd name="connsiteX9" fmla="*/ 57479 w 225108"/>
                <a:gd name="connsiteY9" fmla="*/ 127522 h 247597"/>
                <a:gd name="connsiteX10" fmla="*/ 63298 w 225108"/>
                <a:gd name="connsiteY10" fmla="*/ 128871 h 247597"/>
                <a:gd name="connsiteX11" fmla="*/ 76623 w 225108"/>
                <a:gd name="connsiteY11" fmla="*/ 118038 h 247597"/>
                <a:gd name="connsiteX12" fmla="*/ 87367 w 225108"/>
                <a:gd name="connsiteY12" fmla="*/ 104262 h 247597"/>
                <a:gd name="connsiteX13" fmla="*/ 73701 w 225108"/>
                <a:gd name="connsiteY13" fmla="*/ 91927 h 247597"/>
                <a:gd name="connsiteX14" fmla="*/ 87010 w 225108"/>
                <a:gd name="connsiteY14" fmla="*/ 73645 h 247597"/>
                <a:gd name="connsiteX15" fmla="*/ 104115 w 225108"/>
                <a:gd name="connsiteY15" fmla="*/ 71546 h 247597"/>
                <a:gd name="connsiteX16" fmla="*/ 108572 w 225108"/>
                <a:gd name="connsiteY16" fmla="*/ 73523 h 247597"/>
                <a:gd name="connsiteX17" fmla="*/ 116754 w 225108"/>
                <a:gd name="connsiteY17" fmla="*/ 49911 h 247597"/>
                <a:gd name="connsiteX18" fmla="*/ 118659 w 225108"/>
                <a:gd name="connsiteY18" fmla="*/ 33536 h 247597"/>
                <a:gd name="connsiteX19" fmla="*/ 138746 w 225108"/>
                <a:gd name="connsiteY19" fmla="*/ 8165 h 247597"/>
                <a:gd name="connsiteX20" fmla="*/ 153501 w 225108"/>
                <a:gd name="connsiteY20" fmla="*/ 1809 h 247597"/>
                <a:gd name="connsiteX21" fmla="*/ 173648 w 225108"/>
                <a:gd name="connsiteY21" fmla="*/ 23873 h 247597"/>
                <a:gd name="connsiteX22" fmla="*/ 184909 w 225108"/>
                <a:gd name="connsiteY22" fmla="*/ 40132 h 247597"/>
                <a:gd name="connsiteX23" fmla="*/ 181618 w 225108"/>
                <a:gd name="connsiteY23" fmla="*/ 46929 h 247597"/>
                <a:gd name="connsiteX24" fmla="*/ 195043 w 225108"/>
                <a:gd name="connsiteY24" fmla="*/ 58560 h 247597"/>
                <a:gd name="connsiteX25" fmla="*/ 211066 w 225108"/>
                <a:gd name="connsiteY25" fmla="*/ 72516 h 247597"/>
                <a:gd name="connsiteX26" fmla="*/ 196980 w 225108"/>
                <a:gd name="connsiteY26" fmla="*/ 97007 h 247597"/>
                <a:gd name="connsiteX27" fmla="*/ 199703 w 225108"/>
                <a:gd name="connsiteY27" fmla="*/ 122830 h 247597"/>
                <a:gd name="connsiteX28" fmla="*/ 202892 w 225108"/>
                <a:gd name="connsiteY28" fmla="*/ 131134 h 247597"/>
                <a:gd name="connsiteX29" fmla="*/ 215026 w 225108"/>
                <a:gd name="connsiteY29" fmla="*/ 130969 h 247597"/>
                <a:gd name="connsiteX30" fmla="*/ 225106 w 225108"/>
                <a:gd name="connsiteY30" fmla="*/ 160950 h 247597"/>
                <a:gd name="connsiteX31" fmla="*/ 214104 w 225108"/>
                <a:gd name="connsiteY31" fmla="*/ 166472 h 247597"/>
                <a:gd name="connsiteX32" fmla="*/ 224191 w 225108"/>
                <a:gd name="connsiteY32" fmla="*/ 179978 h 247597"/>
                <a:gd name="connsiteX33" fmla="*/ 196228 w 225108"/>
                <a:gd name="connsiteY33" fmla="*/ 193059 h 247597"/>
                <a:gd name="connsiteX34" fmla="*/ 183854 w 225108"/>
                <a:gd name="connsiteY34" fmla="*/ 199727 h 247597"/>
                <a:gd name="connsiteX35" fmla="*/ 171947 w 225108"/>
                <a:gd name="connsiteY35" fmla="*/ 198521 h 247597"/>
                <a:gd name="connsiteX36" fmla="*/ 165400 w 225108"/>
                <a:gd name="connsiteY36" fmla="*/ 206209 h 247597"/>
                <a:gd name="connsiteX37" fmla="*/ 145463 w 225108"/>
                <a:gd name="connsiteY37" fmla="*/ 208170 h 247597"/>
                <a:gd name="connsiteX38" fmla="*/ 137439 w 225108"/>
                <a:gd name="connsiteY38" fmla="*/ 208497 h 247597"/>
                <a:gd name="connsiteX39" fmla="*/ 127871 w 225108"/>
                <a:gd name="connsiteY39" fmla="*/ 224648 h 247597"/>
                <a:gd name="connsiteX40" fmla="*/ 120092 w 225108"/>
                <a:gd name="connsiteY40" fmla="*/ 221320 h 247597"/>
                <a:gd name="connsiteX41" fmla="*/ 111631 w 225108"/>
                <a:gd name="connsiteY41" fmla="*/ 208325 h 247597"/>
                <a:gd name="connsiteX42" fmla="*/ 92930 w 225108"/>
                <a:gd name="connsiteY42" fmla="*/ 218322 h 247597"/>
                <a:gd name="connsiteX43" fmla="*/ 93233 w 225108"/>
                <a:gd name="connsiteY43" fmla="*/ 233680 h 247597"/>
                <a:gd name="connsiteX44" fmla="*/ 72682 w 225108"/>
                <a:gd name="connsiteY44" fmla="*/ 235628 h 247597"/>
                <a:gd name="connsiteX45" fmla="*/ 64786 w 225108"/>
                <a:gd name="connsiteY45" fmla="*/ 231720 h 247597"/>
                <a:gd name="connsiteX46" fmla="*/ 50050 w 225108"/>
                <a:gd name="connsiteY46" fmla="*/ 247054 h 247597"/>
                <a:gd name="connsiteX47" fmla="*/ 43873 w 225108"/>
                <a:gd name="connsiteY47" fmla="*/ 220527 h 247597"/>
                <a:gd name="connsiteX48" fmla="*/ 34563 w 225108"/>
                <a:gd name="connsiteY48" fmla="*/ 231569 h 247597"/>
                <a:gd name="connsiteX49" fmla="*/ 22794 w 225108"/>
                <a:gd name="connsiteY49" fmla="*/ 233673 h 247597"/>
                <a:gd name="connsiteX50" fmla="*/ 14090 w 225108"/>
                <a:gd name="connsiteY50" fmla="*/ 230200 h 247597"/>
                <a:gd name="connsiteX51" fmla="*/ 12119 w 225108"/>
                <a:gd name="connsiteY51" fmla="*/ 218527 h 247597"/>
                <a:gd name="connsiteX52" fmla="*/ 13711 w 225108"/>
                <a:gd name="connsiteY52" fmla="*/ 211975 h 247597"/>
                <a:gd name="connsiteX53" fmla="*/ 1167 w 225108"/>
                <a:gd name="connsiteY53" fmla="*/ 203818 h 247597"/>
                <a:gd name="connsiteX54" fmla="*/ 2174 w 225108"/>
                <a:gd name="connsiteY54" fmla="*/ 193814 h 247597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34563 w 225108"/>
                <a:gd name="connsiteY48" fmla="*/ 231569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14211 w 225108"/>
                <a:gd name="connsiteY49" fmla="*/ 23801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7541 w 230475"/>
                <a:gd name="connsiteY0" fmla="*/ 193814 h 248500"/>
                <a:gd name="connsiteX1" fmla="*/ 9871 w 230475"/>
                <a:gd name="connsiteY1" fmla="*/ 182269 h 248500"/>
                <a:gd name="connsiteX2" fmla="*/ 15388 w 230475"/>
                <a:gd name="connsiteY2" fmla="*/ 180088 h 248500"/>
                <a:gd name="connsiteX3" fmla="*/ 8512 w 230475"/>
                <a:gd name="connsiteY3" fmla="*/ 170385 h 248500"/>
                <a:gd name="connsiteX4" fmla="*/ 17300 w 230475"/>
                <a:gd name="connsiteY4" fmla="*/ 166716 h 248500"/>
                <a:gd name="connsiteX5" fmla="*/ 13599 w 230475"/>
                <a:gd name="connsiteY5" fmla="*/ 157503 h 248500"/>
                <a:gd name="connsiteX6" fmla="*/ 20033 w 230475"/>
                <a:gd name="connsiteY6" fmla="*/ 152954 h 248500"/>
                <a:gd name="connsiteX7" fmla="*/ 31029 w 230475"/>
                <a:gd name="connsiteY7" fmla="*/ 151605 h 248500"/>
                <a:gd name="connsiteX8" fmla="*/ 45934 w 230475"/>
                <a:gd name="connsiteY8" fmla="*/ 141284 h 248500"/>
                <a:gd name="connsiteX9" fmla="*/ 62846 w 230475"/>
                <a:gd name="connsiteY9" fmla="*/ 127522 h 248500"/>
                <a:gd name="connsiteX10" fmla="*/ 68665 w 230475"/>
                <a:gd name="connsiteY10" fmla="*/ 128871 h 248500"/>
                <a:gd name="connsiteX11" fmla="*/ 81990 w 230475"/>
                <a:gd name="connsiteY11" fmla="*/ 118038 h 248500"/>
                <a:gd name="connsiteX12" fmla="*/ 92734 w 230475"/>
                <a:gd name="connsiteY12" fmla="*/ 104262 h 248500"/>
                <a:gd name="connsiteX13" fmla="*/ 79068 w 230475"/>
                <a:gd name="connsiteY13" fmla="*/ 91927 h 248500"/>
                <a:gd name="connsiteX14" fmla="*/ 92377 w 230475"/>
                <a:gd name="connsiteY14" fmla="*/ 73645 h 248500"/>
                <a:gd name="connsiteX15" fmla="*/ 109482 w 230475"/>
                <a:gd name="connsiteY15" fmla="*/ 71546 h 248500"/>
                <a:gd name="connsiteX16" fmla="*/ 113939 w 230475"/>
                <a:gd name="connsiteY16" fmla="*/ 73523 h 248500"/>
                <a:gd name="connsiteX17" fmla="*/ 122121 w 230475"/>
                <a:gd name="connsiteY17" fmla="*/ 49911 h 248500"/>
                <a:gd name="connsiteX18" fmla="*/ 124026 w 230475"/>
                <a:gd name="connsiteY18" fmla="*/ 33536 h 248500"/>
                <a:gd name="connsiteX19" fmla="*/ 144113 w 230475"/>
                <a:gd name="connsiteY19" fmla="*/ 8165 h 248500"/>
                <a:gd name="connsiteX20" fmla="*/ 158868 w 230475"/>
                <a:gd name="connsiteY20" fmla="*/ 1809 h 248500"/>
                <a:gd name="connsiteX21" fmla="*/ 179015 w 230475"/>
                <a:gd name="connsiteY21" fmla="*/ 23873 h 248500"/>
                <a:gd name="connsiteX22" fmla="*/ 190276 w 230475"/>
                <a:gd name="connsiteY22" fmla="*/ 40132 h 248500"/>
                <a:gd name="connsiteX23" fmla="*/ 186985 w 230475"/>
                <a:gd name="connsiteY23" fmla="*/ 46929 h 248500"/>
                <a:gd name="connsiteX24" fmla="*/ 200410 w 230475"/>
                <a:gd name="connsiteY24" fmla="*/ 58560 h 248500"/>
                <a:gd name="connsiteX25" fmla="*/ 216433 w 230475"/>
                <a:gd name="connsiteY25" fmla="*/ 72516 h 248500"/>
                <a:gd name="connsiteX26" fmla="*/ 202347 w 230475"/>
                <a:gd name="connsiteY26" fmla="*/ 97007 h 248500"/>
                <a:gd name="connsiteX27" fmla="*/ 205070 w 230475"/>
                <a:gd name="connsiteY27" fmla="*/ 122830 h 248500"/>
                <a:gd name="connsiteX28" fmla="*/ 208259 w 230475"/>
                <a:gd name="connsiteY28" fmla="*/ 131134 h 248500"/>
                <a:gd name="connsiteX29" fmla="*/ 220393 w 230475"/>
                <a:gd name="connsiteY29" fmla="*/ 130969 h 248500"/>
                <a:gd name="connsiteX30" fmla="*/ 230473 w 230475"/>
                <a:gd name="connsiteY30" fmla="*/ 160950 h 248500"/>
                <a:gd name="connsiteX31" fmla="*/ 219471 w 230475"/>
                <a:gd name="connsiteY31" fmla="*/ 166472 h 248500"/>
                <a:gd name="connsiteX32" fmla="*/ 229558 w 230475"/>
                <a:gd name="connsiteY32" fmla="*/ 179978 h 248500"/>
                <a:gd name="connsiteX33" fmla="*/ 201595 w 230475"/>
                <a:gd name="connsiteY33" fmla="*/ 193059 h 248500"/>
                <a:gd name="connsiteX34" fmla="*/ 189221 w 230475"/>
                <a:gd name="connsiteY34" fmla="*/ 199727 h 248500"/>
                <a:gd name="connsiteX35" fmla="*/ 177314 w 230475"/>
                <a:gd name="connsiteY35" fmla="*/ 198521 h 248500"/>
                <a:gd name="connsiteX36" fmla="*/ 170767 w 230475"/>
                <a:gd name="connsiteY36" fmla="*/ 206209 h 248500"/>
                <a:gd name="connsiteX37" fmla="*/ 150830 w 230475"/>
                <a:gd name="connsiteY37" fmla="*/ 208170 h 248500"/>
                <a:gd name="connsiteX38" fmla="*/ 142806 w 230475"/>
                <a:gd name="connsiteY38" fmla="*/ 208497 h 248500"/>
                <a:gd name="connsiteX39" fmla="*/ 133238 w 230475"/>
                <a:gd name="connsiteY39" fmla="*/ 224648 h 248500"/>
                <a:gd name="connsiteX40" fmla="*/ 125459 w 230475"/>
                <a:gd name="connsiteY40" fmla="*/ 221320 h 248500"/>
                <a:gd name="connsiteX41" fmla="*/ 116998 w 230475"/>
                <a:gd name="connsiteY41" fmla="*/ 208325 h 248500"/>
                <a:gd name="connsiteX42" fmla="*/ 98297 w 230475"/>
                <a:gd name="connsiteY42" fmla="*/ 218322 h 248500"/>
                <a:gd name="connsiteX43" fmla="*/ 98600 w 230475"/>
                <a:gd name="connsiteY43" fmla="*/ 233680 h 248500"/>
                <a:gd name="connsiteX44" fmla="*/ 78049 w 230475"/>
                <a:gd name="connsiteY44" fmla="*/ 235628 h 248500"/>
                <a:gd name="connsiteX45" fmla="*/ 70153 w 230475"/>
                <a:gd name="connsiteY45" fmla="*/ 231720 h 248500"/>
                <a:gd name="connsiteX46" fmla="*/ 55417 w 230475"/>
                <a:gd name="connsiteY46" fmla="*/ 247054 h 248500"/>
                <a:gd name="connsiteX47" fmla="*/ 36460 w 230475"/>
                <a:gd name="connsiteY47" fmla="*/ 244475 h 248500"/>
                <a:gd name="connsiteX48" fmla="*/ 21364 w 230475"/>
                <a:gd name="connsiteY48" fmla="*/ 247567 h 248500"/>
                <a:gd name="connsiteX49" fmla="*/ 19578 w 230475"/>
                <a:gd name="connsiteY49" fmla="*/ 238013 h 248500"/>
                <a:gd name="connsiteX50" fmla="*/ 59 w 230475"/>
                <a:gd name="connsiteY50" fmla="*/ 229346 h 248500"/>
                <a:gd name="connsiteX51" fmla="*/ 17486 w 230475"/>
                <a:gd name="connsiteY51" fmla="*/ 218527 h 248500"/>
                <a:gd name="connsiteX52" fmla="*/ 19078 w 230475"/>
                <a:gd name="connsiteY52" fmla="*/ 211975 h 248500"/>
                <a:gd name="connsiteX53" fmla="*/ 6534 w 230475"/>
                <a:gd name="connsiteY53" fmla="*/ 203818 h 248500"/>
                <a:gd name="connsiteX54" fmla="*/ 7541 w 230475"/>
                <a:gd name="connsiteY54" fmla="*/ 193814 h 248500"/>
                <a:gd name="connsiteX0" fmla="*/ 10602 w 233536"/>
                <a:gd name="connsiteY0" fmla="*/ 193814 h 248500"/>
                <a:gd name="connsiteX1" fmla="*/ 12932 w 233536"/>
                <a:gd name="connsiteY1" fmla="*/ 182269 h 248500"/>
                <a:gd name="connsiteX2" fmla="*/ 18449 w 233536"/>
                <a:gd name="connsiteY2" fmla="*/ 180088 h 248500"/>
                <a:gd name="connsiteX3" fmla="*/ 11573 w 233536"/>
                <a:gd name="connsiteY3" fmla="*/ 170385 h 248500"/>
                <a:gd name="connsiteX4" fmla="*/ 20361 w 233536"/>
                <a:gd name="connsiteY4" fmla="*/ 166716 h 248500"/>
                <a:gd name="connsiteX5" fmla="*/ 16660 w 233536"/>
                <a:gd name="connsiteY5" fmla="*/ 157503 h 248500"/>
                <a:gd name="connsiteX6" fmla="*/ 23094 w 233536"/>
                <a:gd name="connsiteY6" fmla="*/ 152954 h 248500"/>
                <a:gd name="connsiteX7" fmla="*/ 34090 w 233536"/>
                <a:gd name="connsiteY7" fmla="*/ 151605 h 248500"/>
                <a:gd name="connsiteX8" fmla="*/ 48995 w 233536"/>
                <a:gd name="connsiteY8" fmla="*/ 141284 h 248500"/>
                <a:gd name="connsiteX9" fmla="*/ 65907 w 233536"/>
                <a:gd name="connsiteY9" fmla="*/ 127522 h 248500"/>
                <a:gd name="connsiteX10" fmla="*/ 71726 w 233536"/>
                <a:gd name="connsiteY10" fmla="*/ 128871 h 248500"/>
                <a:gd name="connsiteX11" fmla="*/ 85051 w 233536"/>
                <a:gd name="connsiteY11" fmla="*/ 118038 h 248500"/>
                <a:gd name="connsiteX12" fmla="*/ 95795 w 233536"/>
                <a:gd name="connsiteY12" fmla="*/ 104262 h 248500"/>
                <a:gd name="connsiteX13" fmla="*/ 82129 w 233536"/>
                <a:gd name="connsiteY13" fmla="*/ 91927 h 248500"/>
                <a:gd name="connsiteX14" fmla="*/ 95438 w 233536"/>
                <a:gd name="connsiteY14" fmla="*/ 73645 h 248500"/>
                <a:gd name="connsiteX15" fmla="*/ 112543 w 233536"/>
                <a:gd name="connsiteY15" fmla="*/ 71546 h 248500"/>
                <a:gd name="connsiteX16" fmla="*/ 117000 w 233536"/>
                <a:gd name="connsiteY16" fmla="*/ 73523 h 248500"/>
                <a:gd name="connsiteX17" fmla="*/ 125182 w 233536"/>
                <a:gd name="connsiteY17" fmla="*/ 49911 h 248500"/>
                <a:gd name="connsiteX18" fmla="*/ 127087 w 233536"/>
                <a:gd name="connsiteY18" fmla="*/ 33536 h 248500"/>
                <a:gd name="connsiteX19" fmla="*/ 147174 w 233536"/>
                <a:gd name="connsiteY19" fmla="*/ 8165 h 248500"/>
                <a:gd name="connsiteX20" fmla="*/ 161929 w 233536"/>
                <a:gd name="connsiteY20" fmla="*/ 1809 h 248500"/>
                <a:gd name="connsiteX21" fmla="*/ 182076 w 233536"/>
                <a:gd name="connsiteY21" fmla="*/ 23873 h 248500"/>
                <a:gd name="connsiteX22" fmla="*/ 193337 w 233536"/>
                <a:gd name="connsiteY22" fmla="*/ 40132 h 248500"/>
                <a:gd name="connsiteX23" fmla="*/ 190046 w 233536"/>
                <a:gd name="connsiteY23" fmla="*/ 46929 h 248500"/>
                <a:gd name="connsiteX24" fmla="*/ 203471 w 233536"/>
                <a:gd name="connsiteY24" fmla="*/ 58560 h 248500"/>
                <a:gd name="connsiteX25" fmla="*/ 219494 w 233536"/>
                <a:gd name="connsiteY25" fmla="*/ 72516 h 248500"/>
                <a:gd name="connsiteX26" fmla="*/ 205408 w 233536"/>
                <a:gd name="connsiteY26" fmla="*/ 97007 h 248500"/>
                <a:gd name="connsiteX27" fmla="*/ 208131 w 233536"/>
                <a:gd name="connsiteY27" fmla="*/ 122830 h 248500"/>
                <a:gd name="connsiteX28" fmla="*/ 211320 w 233536"/>
                <a:gd name="connsiteY28" fmla="*/ 131134 h 248500"/>
                <a:gd name="connsiteX29" fmla="*/ 223454 w 233536"/>
                <a:gd name="connsiteY29" fmla="*/ 130969 h 248500"/>
                <a:gd name="connsiteX30" fmla="*/ 233534 w 233536"/>
                <a:gd name="connsiteY30" fmla="*/ 160950 h 248500"/>
                <a:gd name="connsiteX31" fmla="*/ 222532 w 233536"/>
                <a:gd name="connsiteY31" fmla="*/ 166472 h 248500"/>
                <a:gd name="connsiteX32" fmla="*/ 232619 w 233536"/>
                <a:gd name="connsiteY32" fmla="*/ 179978 h 248500"/>
                <a:gd name="connsiteX33" fmla="*/ 204656 w 233536"/>
                <a:gd name="connsiteY33" fmla="*/ 193059 h 248500"/>
                <a:gd name="connsiteX34" fmla="*/ 192282 w 233536"/>
                <a:gd name="connsiteY34" fmla="*/ 199727 h 248500"/>
                <a:gd name="connsiteX35" fmla="*/ 180375 w 233536"/>
                <a:gd name="connsiteY35" fmla="*/ 198521 h 248500"/>
                <a:gd name="connsiteX36" fmla="*/ 173828 w 233536"/>
                <a:gd name="connsiteY36" fmla="*/ 206209 h 248500"/>
                <a:gd name="connsiteX37" fmla="*/ 153891 w 233536"/>
                <a:gd name="connsiteY37" fmla="*/ 208170 h 248500"/>
                <a:gd name="connsiteX38" fmla="*/ 145867 w 233536"/>
                <a:gd name="connsiteY38" fmla="*/ 208497 h 248500"/>
                <a:gd name="connsiteX39" fmla="*/ 136299 w 233536"/>
                <a:gd name="connsiteY39" fmla="*/ 224648 h 248500"/>
                <a:gd name="connsiteX40" fmla="*/ 128520 w 233536"/>
                <a:gd name="connsiteY40" fmla="*/ 221320 h 248500"/>
                <a:gd name="connsiteX41" fmla="*/ 120059 w 233536"/>
                <a:gd name="connsiteY41" fmla="*/ 208325 h 248500"/>
                <a:gd name="connsiteX42" fmla="*/ 101358 w 233536"/>
                <a:gd name="connsiteY42" fmla="*/ 218322 h 248500"/>
                <a:gd name="connsiteX43" fmla="*/ 101661 w 233536"/>
                <a:gd name="connsiteY43" fmla="*/ 233680 h 248500"/>
                <a:gd name="connsiteX44" fmla="*/ 81110 w 233536"/>
                <a:gd name="connsiteY44" fmla="*/ 235628 h 248500"/>
                <a:gd name="connsiteX45" fmla="*/ 73214 w 233536"/>
                <a:gd name="connsiteY45" fmla="*/ 231720 h 248500"/>
                <a:gd name="connsiteX46" fmla="*/ 58478 w 233536"/>
                <a:gd name="connsiteY46" fmla="*/ 247054 h 248500"/>
                <a:gd name="connsiteX47" fmla="*/ 39521 w 233536"/>
                <a:gd name="connsiteY47" fmla="*/ 244475 h 248500"/>
                <a:gd name="connsiteX48" fmla="*/ 24425 w 233536"/>
                <a:gd name="connsiteY48" fmla="*/ 247567 h 248500"/>
                <a:gd name="connsiteX49" fmla="*/ 22639 w 233536"/>
                <a:gd name="connsiteY49" fmla="*/ 238013 h 248500"/>
                <a:gd name="connsiteX50" fmla="*/ 3120 w 233536"/>
                <a:gd name="connsiteY50" fmla="*/ 229346 h 248500"/>
                <a:gd name="connsiteX51" fmla="*/ 38 w 233536"/>
                <a:gd name="connsiteY51" fmla="*/ 210558 h 248500"/>
                <a:gd name="connsiteX52" fmla="*/ 22139 w 233536"/>
                <a:gd name="connsiteY52" fmla="*/ 211975 h 248500"/>
                <a:gd name="connsiteX53" fmla="*/ 9595 w 233536"/>
                <a:gd name="connsiteY53" fmla="*/ 203818 h 248500"/>
                <a:gd name="connsiteX54" fmla="*/ 10602 w 233536"/>
                <a:gd name="connsiteY54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9794 w 233735"/>
                <a:gd name="connsiteY52" fmla="*/ 203818 h 248500"/>
                <a:gd name="connsiteX53" fmla="*/ 10801 w 233735"/>
                <a:gd name="connsiteY53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10801 w 233735"/>
                <a:gd name="connsiteY52" fmla="*/ 193814 h 248500"/>
                <a:gd name="connsiteX0" fmla="*/ 579 w 235291"/>
                <a:gd name="connsiteY0" fmla="*/ 193799 h 248500"/>
                <a:gd name="connsiteX1" fmla="*/ 14687 w 235291"/>
                <a:gd name="connsiteY1" fmla="*/ 182269 h 248500"/>
                <a:gd name="connsiteX2" fmla="*/ 20204 w 235291"/>
                <a:gd name="connsiteY2" fmla="*/ 180088 h 248500"/>
                <a:gd name="connsiteX3" fmla="*/ 13328 w 235291"/>
                <a:gd name="connsiteY3" fmla="*/ 170385 h 248500"/>
                <a:gd name="connsiteX4" fmla="*/ 22116 w 235291"/>
                <a:gd name="connsiteY4" fmla="*/ 166716 h 248500"/>
                <a:gd name="connsiteX5" fmla="*/ 18415 w 235291"/>
                <a:gd name="connsiteY5" fmla="*/ 157503 h 248500"/>
                <a:gd name="connsiteX6" fmla="*/ 24849 w 235291"/>
                <a:gd name="connsiteY6" fmla="*/ 152954 h 248500"/>
                <a:gd name="connsiteX7" fmla="*/ 35845 w 235291"/>
                <a:gd name="connsiteY7" fmla="*/ 151605 h 248500"/>
                <a:gd name="connsiteX8" fmla="*/ 50750 w 235291"/>
                <a:gd name="connsiteY8" fmla="*/ 141284 h 248500"/>
                <a:gd name="connsiteX9" fmla="*/ 67662 w 235291"/>
                <a:gd name="connsiteY9" fmla="*/ 127522 h 248500"/>
                <a:gd name="connsiteX10" fmla="*/ 73481 w 235291"/>
                <a:gd name="connsiteY10" fmla="*/ 128871 h 248500"/>
                <a:gd name="connsiteX11" fmla="*/ 86806 w 235291"/>
                <a:gd name="connsiteY11" fmla="*/ 118038 h 248500"/>
                <a:gd name="connsiteX12" fmla="*/ 97550 w 235291"/>
                <a:gd name="connsiteY12" fmla="*/ 104262 h 248500"/>
                <a:gd name="connsiteX13" fmla="*/ 83884 w 235291"/>
                <a:gd name="connsiteY13" fmla="*/ 91927 h 248500"/>
                <a:gd name="connsiteX14" fmla="*/ 97193 w 235291"/>
                <a:gd name="connsiteY14" fmla="*/ 73645 h 248500"/>
                <a:gd name="connsiteX15" fmla="*/ 114298 w 235291"/>
                <a:gd name="connsiteY15" fmla="*/ 71546 h 248500"/>
                <a:gd name="connsiteX16" fmla="*/ 118755 w 235291"/>
                <a:gd name="connsiteY16" fmla="*/ 73523 h 248500"/>
                <a:gd name="connsiteX17" fmla="*/ 126937 w 235291"/>
                <a:gd name="connsiteY17" fmla="*/ 49911 h 248500"/>
                <a:gd name="connsiteX18" fmla="*/ 128842 w 235291"/>
                <a:gd name="connsiteY18" fmla="*/ 33536 h 248500"/>
                <a:gd name="connsiteX19" fmla="*/ 148929 w 235291"/>
                <a:gd name="connsiteY19" fmla="*/ 8165 h 248500"/>
                <a:gd name="connsiteX20" fmla="*/ 163684 w 235291"/>
                <a:gd name="connsiteY20" fmla="*/ 1809 h 248500"/>
                <a:gd name="connsiteX21" fmla="*/ 183831 w 235291"/>
                <a:gd name="connsiteY21" fmla="*/ 23873 h 248500"/>
                <a:gd name="connsiteX22" fmla="*/ 195092 w 235291"/>
                <a:gd name="connsiteY22" fmla="*/ 40132 h 248500"/>
                <a:gd name="connsiteX23" fmla="*/ 191801 w 235291"/>
                <a:gd name="connsiteY23" fmla="*/ 46929 h 248500"/>
                <a:gd name="connsiteX24" fmla="*/ 205226 w 235291"/>
                <a:gd name="connsiteY24" fmla="*/ 58560 h 248500"/>
                <a:gd name="connsiteX25" fmla="*/ 221249 w 235291"/>
                <a:gd name="connsiteY25" fmla="*/ 72516 h 248500"/>
                <a:gd name="connsiteX26" fmla="*/ 207163 w 235291"/>
                <a:gd name="connsiteY26" fmla="*/ 97007 h 248500"/>
                <a:gd name="connsiteX27" fmla="*/ 209886 w 235291"/>
                <a:gd name="connsiteY27" fmla="*/ 122830 h 248500"/>
                <a:gd name="connsiteX28" fmla="*/ 213075 w 235291"/>
                <a:gd name="connsiteY28" fmla="*/ 131134 h 248500"/>
                <a:gd name="connsiteX29" fmla="*/ 225209 w 235291"/>
                <a:gd name="connsiteY29" fmla="*/ 130969 h 248500"/>
                <a:gd name="connsiteX30" fmla="*/ 235289 w 235291"/>
                <a:gd name="connsiteY30" fmla="*/ 160950 h 248500"/>
                <a:gd name="connsiteX31" fmla="*/ 224287 w 235291"/>
                <a:gd name="connsiteY31" fmla="*/ 166472 h 248500"/>
                <a:gd name="connsiteX32" fmla="*/ 234374 w 235291"/>
                <a:gd name="connsiteY32" fmla="*/ 179978 h 248500"/>
                <a:gd name="connsiteX33" fmla="*/ 206411 w 235291"/>
                <a:gd name="connsiteY33" fmla="*/ 193059 h 248500"/>
                <a:gd name="connsiteX34" fmla="*/ 194037 w 235291"/>
                <a:gd name="connsiteY34" fmla="*/ 199727 h 248500"/>
                <a:gd name="connsiteX35" fmla="*/ 182130 w 235291"/>
                <a:gd name="connsiteY35" fmla="*/ 198521 h 248500"/>
                <a:gd name="connsiteX36" fmla="*/ 175583 w 235291"/>
                <a:gd name="connsiteY36" fmla="*/ 206209 h 248500"/>
                <a:gd name="connsiteX37" fmla="*/ 155646 w 235291"/>
                <a:gd name="connsiteY37" fmla="*/ 208170 h 248500"/>
                <a:gd name="connsiteX38" fmla="*/ 147622 w 235291"/>
                <a:gd name="connsiteY38" fmla="*/ 208497 h 248500"/>
                <a:gd name="connsiteX39" fmla="*/ 138054 w 235291"/>
                <a:gd name="connsiteY39" fmla="*/ 224648 h 248500"/>
                <a:gd name="connsiteX40" fmla="*/ 130275 w 235291"/>
                <a:gd name="connsiteY40" fmla="*/ 221320 h 248500"/>
                <a:gd name="connsiteX41" fmla="*/ 121814 w 235291"/>
                <a:gd name="connsiteY41" fmla="*/ 208325 h 248500"/>
                <a:gd name="connsiteX42" fmla="*/ 103113 w 235291"/>
                <a:gd name="connsiteY42" fmla="*/ 218322 h 248500"/>
                <a:gd name="connsiteX43" fmla="*/ 103416 w 235291"/>
                <a:gd name="connsiteY43" fmla="*/ 233680 h 248500"/>
                <a:gd name="connsiteX44" fmla="*/ 82865 w 235291"/>
                <a:gd name="connsiteY44" fmla="*/ 235628 h 248500"/>
                <a:gd name="connsiteX45" fmla="*/ 74969 w 235291"/>
                <a:gd name="connsiteY45" fmla="*/ 231720 h 248500"/>
                <a:gd name="connsiteX46" fmla="*/ 60233 w 235291"/>
                <a:gd name="connsiteY46" fmla="*/ 247054 h 248500"/>
                <a:gd name="connsiteX47" fmla="*/ 41276 w 235291"/>
                <a:gd name="connsiteY47" fmla="*/ 244475 h 248500"/>
                <a:gd name="connsiteX48" fmla="*/ 26180 w 235291"/>
                <a:gd name="connsiteY48" fmla="*/ 247567 h 248500"/>
                <a:gd name="connsiteX49" fmla="*/ 24394 w 235291"/>
                <a:gd name="connsiteY49" fmla="*/ 238013 h 248500"/>
                <a:gd name="connsiteX50" fmla="*/ 4875 w 235291"/>
                <a:gd name="connsiteY50" fmla="*/ 229346 h 248500"/>
                <a:gd name="connsiteX51" fmla="*/ 1793 w 235291"/>
                <a:gd name="connsiteY51" fmla="*/ 210558 h 248500"/>
                <a:gd name="connsiteX52" fmla="*/ 579 w 235291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37105 w 252192"/>
                <a:gd name="connsiteY2" fmla="*/ 180088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84563 w 252192"/>
                <a:gd name="connsiteY8" fmla="*/ 127522 h 248500"/>
                <a:gd name="connsiteX9" fmla="*/ 90382 w 252192"/>
                <a:gd name="connsiteY9" fmla="*/ 128871 h 248500"/>
                <a:gd name="connsiteX10" fmla="*/ 103707 w 252192"/>
                <a:gd name="connsiteY10" fmla="*/ 118038 h 248500"/>
                <a:gd name="connsiteX11" fmla="*/ 114451 w 252192"/>
                <a:gd name="connsiteY11" fmla="*/ 104262 h 248500"/>
                <a:gd name="connsiteX12" fmla="*/ 100785 w 252192"/>
                <a:gd name="connsiteY12" fmla="*/ 91927 h 248500"/>
                <a:gd name="connsiteX13" fmla="*/ 114094 w 252192"/>
                <a:gd name="connsiteY13" fmla="*/ 73645 h 248500"/>
                <a:gd name="connsiteX14" fmla="*/ 131199 w 252192"/>
                <a:gd name="connsiteY14" fmla="*/ 71546 h 248500"/>
                <a:gd name="connsiteX15" fmla="*/ 135656 w 252192"/>
                <a:gd name="connsiteY15" fmla="*/ 73523 h 248500"/>
                <a:gd name="connsiteX16" fmla="*/ 143838 w 252192"/>
                <a:gd name="connsiteY16" fmla="*/ 49911 h 248500"/>
                <a:gd name="connsiteX17" fmla="*/ 145743 w 252192"/>
                <a:gd name="connsiteY17" fmla="*/ 33536 h 248500"/>
                <a:gd name="connsiteX18" fmla="*/ 165830 w 252192"/>
                <a:gd name="connsiteY18" fmla="*/ 8165 h 248500"/>
                <a:gd name="connsiteX19" fmla="*/ 180585 w 252192"/>
                <a:gd name="connsiteY19" fmla="*/ 1809 h 248500"/>
                <a:gd name="connsiteX20" fmla="*/ 200732 w 252192"/>
                <a:gd name="connsiteY20" fmla="*/ 23873 h 248500"/>
                <a:gd name="connsiteX21" fmla="*/ 211993 w 252192"/>
                <a:gd name="connsiteY21" fmla="*/ 40132 h 248500"/>
                <a:gd name="connsiteX22" fmla="*/ 208702 w 252192"/>
                <a:gd name="connsiteY22" fmla="*/ 46929 h 248500"/>
                <a:gd name="connsiteX23" fmla="*/ 222127 w 252192"/>
                <a:gd name="connsiteY23" fmla="*/ 58560 h 248500"/>
                <a:gd name="connsiteX24" fmla="*/ 238150 w 252192"/>
                <a:gd name="connsiteY24" fmla="*/ 72516 h 248500"/>
                <a:gd name="connsiteX25" fmla="*/ 224064 w 252192"/>
                <a:gd name="connsiteY25" fmla="*/ 97007 h 248500"/>
                <a:gd name="connsiteX26" fmla="*/ 226787 w 252192"/>
                <a:gd name="connsiteY26" fmla="*/ 122830 h 248500"/>
                <a:gd name="connsiteX27" fmla="*/ 229976 w 252192"/>
                <a:gd name="connsiteY27" fmla="*/ 131134 h 248500"/>
                <a:gd name="connsiteX28" fmla="*/ 242110 w 252192"/>
                <a:gd name="connsiteY28" fmla="*/ 130969 h 248500"/>
                <a:gd name="connsiteX29" fmla="*/ 252190 w 252192"/>
                <a:gd name="connsiteY29" fmla="*/ 160950 h 248500"/>
                <a:gd name="connsiteX30" fmla="*/ 241188 w 252192"/>
                <a:gd name="connsiteY30" fmla="*/ 166472 h 248500"/>
                <a:gd name="connsiteX31" fmla="*/ 251275 w 252192"/>
                <a:gd name="connsiteY31" fmla="*/ 179978 h 248500"/>
                <a:gd name="connsiteX32" fmla="*/ 223312 w 252192"/>
                <a:gd name="connsiteY32" fmla="*/ 193059 h 248500"/>
                <a:gd name="connsiteX33" fmla="*/ 210938 w 252192"/>
                <a:gd name="connsiteY33" fmla="*/ 199727 h 248500"/>
                <a:gd name="connsiteX34" fmla="*/ 199031 w 252192"/>
                <a:gd name="connsiteY34" fmla="*/ 198521 h 248500"/>
                <a:gd name="connsiteX35" fmla="*/ 192484 w 252192"/>
                <a:gd name="connsiteY35" fmla="*/ 206209 h 248500"/>
                <a:gd name="connsiteX36" fmla="*/ 172547 w 252192"/>
                <a:gd name="connsiteY36" fmla="*/ 208170 h 248500"/>
                <a:gd name="connsiteX37" fmla="*/ 164523 w 252192"/>
                <a:gd name="connsiteY37" fmla="*/ 208497 h 248500"/>
                <a:gd name="connsiteX38" fmla="*/ 154955 w 252192"/>
                <a:gd name="connsiteY38" fmla="*/ 224648 h 248500"/>
                <a:gd name="connsiteX39" fmla="*/ 147176 w 252192"/>
                <a:gd name="connsiteY39" fmla="*/ 221320 h 248500"/>
                <a:gd name="connsiteX40" fmla="*/ 138715 w 252192"/>
                <a:gd name="connsiteY40" fmla="*/ 208325 h 248500"/>
                <a:gd name="connsiteX41" fmla="*/ 120014 w 252192"/>
                <a:gd name="connsiteY41" fmla="*/ 218322 h 248500"/>
                <a:gd name="connsiteX42" fmla="*/ 120317 w 252192"/>
                <a:gd name="connsiteY42" fmla="*/ 233680 h 248500"/>
                <a:gd name="connsiteX43" fmla="*/ 99766 w 252192"/>
                <a:gd name="connsiteY43" fmla="*/ 235628 h 248500"/>
                <a:gd name="connsiteX44" fmla="*/ 91870 w 252192"/>
                <a:gd name="connsiteY44" fmla="*/ 231720 h 248500"/>
                <a:gd name="connsiteX45" fmla="*/ 77134 w 252192"/>
                <a:gd name="connsiteY45" fmla="*/ 247054 h 248500"/>
                <a:gd name="connsiteX46" fmla="*/ 58177 w 252192"/>
                <a:gd name="connsiteY46" fmla="*/ 244475 h 248500"/>
                <a:gd name="connsiteX47" fmla="*/ 43081 w 252192"/>
                <a:gd name="connsiteY47" fmla="*/ 247567 h 248500"/>
                <a:gd name="connsiteX48" fmla="*/ 41295 w 252192"/>
                <a:gd name="connsiteY48" fmla="*/ 238013 h 248500"/>
                <a:gd name="connsiteX49" fmla="*/ 21776 w 252192"/>
                <a:gd name="connsiteY49" fmla="*/ 229346 h 248500"/>
                <a:gd name="connsiteX50" fmla="*/ 18694 w 252192"/>
                <a:gd name="connsiteY50" fmla="*/ 210558 h 248500"/>
                <a:gd name="connsiteX51" fmla="*/ 17480 w 252192"/>
                <a:gd name="connsiteY51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0382 w 252192"/>
                <a:gd name="connsiteY8" fmla="*/ 128871 h 248500"/>
                <a:gd name="connsiteX9" fmla="*/ 103707 w 252192"/>
                <a:gd name="connsiteY9" fmla="*/ 118038 h 248500"/>
                <a:gd name="connsiteX10" fmla="*/ 114451 w 252192"/>
                <a:gd name="connsiteY10" fmla="*/ 104262 h 248500"/>
                <a:gd name="connsiteX11" fmla="*/ 100785 w 252192"/>
                <a:gd name="connsiteY11" fmla="*/ 91927 h 248500"/>
                <a:gd name="connsiteX12" fmla="*/ 114094 w 252192"/>
                <a:gd name="connsiteY12" fmla="*/ 73645 h 248500"/>
                <a:gd name="connsiteX13" fmla="*/ 131199 w 252192"/>
                <a:gd name="connsiteY13" fmla="*/ 71546 h 248500"/>
                <a:gd name="connsiteX14" fmla="*/ 135656 w 252192"/>
                <a:gd name="connsiteY14" fmla="*/ 73523 h 248500"/>
                <a:gd name="connsiteX15" fmla="*/ 143838 w 252192"/>
                <a:gd name="connsiteY15" fmla="*/ 49911 h 248500"/>
                <a:gd name="connsiteX16" fmla="*/ 145743 w 252192"/>
                <a:gd name="connsiteY16" fmla="*/ 33536 h 248500"/>
                <a:gd name="connsiteX17" fmla="*/ 165830 w 252192"/>
                <a:gd name="connsiteY17" fmla="*/ 8165 h 248500"/>
                <a:gd name="connsiteX18" fmla="*/ 180585 w 252192"/>
                <a:gd name="connsiteY18" fmla="*/ 1809 h 248500"/>
                <a:gd name="connsiteX19" fmla="*/ 200732 w 252192"/>
                <a:gd name="connsiteY19" fmla="*/ 23873 h 248500"/>
                <a:gd name="connsiteX20" fmla="*/ 211993 w 252192"/>
                <a:gd name="connsiteY20" fmla="*/ 40132 h 248500"/>
                <a:gd name="connsiteX21" fmla="*/ 208702 w 252192"/>
                <a:gd name="connsiteY21" fmla="*/ 46929 h 248500"/>
                <a:gd name="connsiteX22" fmla="*/ 222127 w 252192"/>
                <a:gd name="connsiteY22" fmla="*/ 58560 h 248500"/>
                <a:gd name="connsiteX23" fmla="*/ 238150 w 252192"/>
                <a:gd name="connsiteY23" fmla="*/ 72516 h 248500"/>
                <a:gd name="connsiteX24" fmla="*/ 224064 w 252192"/>
                <a:gd name="connsiteY24" fmla="*/ 97007 h 248500"/>
                <a:gd name="connsiteX25" fmla="*/ 226787 w 252192"/>
                <a:gd name="connsiteY25" fmla="*/ 122830 h 248500"/>
                <a:gd name="connsiteX26" fmla="*/ 229976 w 252192"/>
                <a:gd name="connsiteY26" fmla="*/ 131134 h 248500"/>
                <a:gd name="connsiteX27" fmla="*/ 242110 w 252192"/>
                <a:gd name="connsiteY27" fmla="*/ 130969 h 248500"/>
                <a:gd name="connsiteX28" fmla="*/ 252190 w 252192"/>
                <a:gd name="connsiteY28" fmla="*/ 160950 h 248500"/>
                <a:gd name="connsiteX29" fmla="*/ 241188 w 252192"/>
                <a:gd name="connsiteY29" fmla="*/ 166472 h 248500"/>
                <a:gd name="connsiteX30" fmla="*/ 251275 w 252192"/>
                <a:gd name="connsiteY30" fmla="*/ 179978 h 248500"/>
                <a:gd name="connsiteX31" fmla="*/ 223312 w 252192"/>
                <a:gd name="connsiteY31" fmla="*/ 193059 h 248500"/>
                <a:gd name="connsiteX32" fmla="*/ 210938 w 252192"/>
                <a:gd name="connsiteY32" fmla="*/ 199727 h 248500"/>
                <a:gd name="connsiteX33" fmla="*/ 199031 w 252192"/>
                <a:gd name="connsiteY33" fmla="*/ 198521 h 248500"/>
                <a:gd name="connsiteX34" fmla="*/ 192484 w 252192"/>
                <a:gd name="connsiteY34" fmla="*/ 206209 h 248500"/>
                <a:gd name="connsiteX35" fmla="*/ 172547 w 252192"/>
                <a:gd name="connsiteY35" fmla="*/ 208170 h 248500"/>
                <a:gd name="connsiteX36" fmla="*/ 164523 w 252192"/>
                <a:gd name="connsiteY36" fmla="*/ 208497 h 248500"/>
                <a:gd name="connsiteX37" fmla="*/ 154955 w 252192"/>
                <a:gd name="connsiteY37" fmla="*/ 224648 h 248500"/>
                <a:gd name="connsiteX38" fmla="*/ 147176 w 252192"/>
                <a:gd name="connsiteY38" fmla="*/ 221320 h 248500"/>
                <a:gd name="connsiteX39" fmla="*/ 138715 w 252192"/>
                <a:gd name="connsiteY39" fmla="*/ 208325 h 248500"/>
                <a:gd name="connsiteX40" fmla="*/ 120014 w 252192"/>
                <a:gd name="connsiteY40" fmla="*/ 218322 h 248500"/>
                <a:gd name="connsiteX41" fmla="*/ 120317 w 252192"/>
                <a:gd name="connsiteY41" fmla="*/ 233680 h 248500"/>
                <a:gd name="connsiteX42" fmla="*/ 99766 w 252192"/>
                <a:gd name="connsiteY42" fmla="*/ 235628 h 248500"/>
                <a:gd name="connsiteX43" fmla="*/ 91870 w 252192"/>
                <a:gd name="connsiteY43" fmla="*/ 231720 h 248500"/>
                <a:gd name="connsiteX44" fmla="*/ 77134 w 252192"/>
                <a:gd name="connsiteY44" fmla="*/ 247054 h 248500"/>
                <a:gd name="connsiteX45" fmla="*/ 58177 w 252192"/>
                <a:gd name="connsiteY45" fmla="*/ 244475 h 248500"/>
                <a:gd name="connsiteX46" fmla="*/ 43081 w 252192"/>
                <a:gd name="connsiteY46" fmla="*/ 247567 h 248500"/>
                <a:gd name="connsiteX47" fmla="*/ 41295 w 252192"/>
                <a:gd name="connsiteY47" fmla="*/ 238013 h 248500"/>
                <a:gd name="connsiteX48" fmla="*/ 21776 w 252192"/>
                <a:gd name="connsiteY48" fmla="*/ 229346 h 248500"/>
                <a:gd name="connsiteX49" fmla="*/ 18694 w 252192"/>
                <a:gd name="connsiteY49" fmla="*/ 210558 h 248500"/>
                <a:gd name="connsiteX50" fmla="*/ 17480 w 252192"/>
                <a:gd name="connsiteY50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103707 w 252192"/>
                <a:gd name="connsiteY8" fmla="*/ 118038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43838 w 252192"/>
                <a:gd name="connsiteY13" fmla="*/ 49911 h 248500"/>
                <a:gd name="connsiteX14" fmla="*/ 145743 w 252192"/>
                <a:gd name="connsiteY14" fmla="*/ 33536 h 248500"/>
                <a:gd name="connsiteX15" fmla="*/ 165830 w 252192"/>
                <a:gd name="connsiteY15" fmla="*/ 8165 h 248500"/>
                <a:gd name="connsiteX16" fmla="*/ 180585 w 252192"/>
                <a:gd name="connsiteY16" fmla="*/ 1809 h 248500"/>
                <a:gd name="connsiteX17" fmla="*/ 200732 w 252192"/>
                <a:gd name="connsiteY17" fmla="*/ 23873 h 248500"/>
                <a:gd name="connsiteX18" fmla="*/ 211993 w 252192"/>
                <a:gd name="connsiteY18" fmla="*/ 40132 h 248500"/>
                <a:gd name="connsiteX19" fmla="*/ 208702 w 252192"/>
                <a:gd name="connsiteY19" fmla="*/ 46929 h 248500"/>
                <a:gd name="connsiteX20" fmla="*/ 222127 w 252192"/>
                <a:gd name="connsiteY20" fmla="*/ 58560 h 248500"/>
                <a:gd name="connsiteX21" fmla="*/ 238150 w 252192"/>
                <a:gd name="connsiteY21" fmla="*/ 72516 h 248500"/>
                <a:gd name="connsiteX22" fmla="*/ 224064 w 252192"/>
                <a:gd name="connsiteY22" fmla="*/ 97007 h 248500"/>
                <a:gd name="connsiteX23" fmla="*/ 226787 w 252192"/>
                <a:gd name="connsiteY23" fmla="*/ 122830 h 248500"/>
                <a:gd name="connsiteX24" fmla="*/ 229976 w 252192"/>
                <a:gd name="connsiteY24" fmla="*/ 131134 h 248500"/>
                <a:gd name="connsiteX25" fmla="*/ 242110 w 252192"/>
                <a:gd name="connsiteY25" fmla="*/ 130969 h 248500"/>
                <a:gd name="connsiteX26" fmla="*/ 252190 w 252192"/>
                <a:gd name="connsiteY26" fmla="*/ 160950 h 248500"/>
                <a:gd name="connsiteX27" fmla="*/ 241188 w 252192"/>
                <a:gd name="connsiteY27" fmla="*/ 166472 h 248500"/>
                <a:gd name="connsiteX28" fmla="*/ 251275 w 252192"/>
                <a:gd name="connsiteY28" fmla="*/ 179978 h 248500"/>
                <a:gd name="connsiteX29" fmla="*/ 223312 w 252192"/>
                <a:gd name="connsiteY29" fmla="*/ 193059 h 248500"/>
                <a:gd name="connsiteX30" fmla="*/ 210938 w 252192"/>
                <a:gd name="connsiteY30" fmla="*/ 199727 h 248500"/>
                <a:gd name="connsiteX31" fmla="*/ 199031 w 252192"/>
                <a:gd name="connsiteY31" fmla="*/ 198521 h 248500"/>
                <a:gd name="connsiteX32" fmla="*/ 192484 w 252192"/>
                <a:gd name="connsiteY32" fmla="*/ 206209 h 248500"/>
                <a:gd name="connsiteX33" fmla="*/ 172547 w 252192"/>
                <a:gd name="connsiteY33" fmla="*/ 208170 h 248500"/>
                <a:gd name="connsiteX34" fmla="*/ 164523 w 252192"/>
                <a:gd name="connsiteY34" fmla="*/ 208497 h 248500"/>
                <a:gd name="connsiteX35" fmla="*/ 154955 w 252192"/>
                <a:gd name="connsiteY35" fmla="*/ 224648 h 248500"/>
                <a:gd name="connsiteX36" fmla="*/ 147176 w 252192"/>
                <a:gd name="connsiteY36" fmla="*/ 221320 h 248500"/>
                <a:gd name="connsiteX37" fmla="*/ 138715 w 252192"/>
                <a:gd name="connsiteY37" fmla="*/ 208325 h 248500"/>
                <a:gd name="connsiteX38" fmla="*/ 120014 w 252192"/>
                <a:gd name="connsiteY38" fmla="*/ 218322 h 248500"/>
                <a:gd name="connsiteX39" fmla="*/ 120317 w 252192"/>
                <a:gd name="connsiteY39" fmla="*/ 233680 h 248500"/>
                <a:gd name="connsiteX40" fmla="*/ 99766 w 252192"/>
                <a:gd name="connsiteY40" fmla="*/ 235628 h 248500"/>
                <a:gd name="connsiteX41" fmla="*/ 91870 w 252192"/>
                <a:gd name="connsiteY41" fmla="*/ 231720 h 248500"/>
                <a:gd name="connsiteX42" fmla="*/ 77134 w 252192"/>
                <a:gd name="connsiteY42" fmla="*/ 247054 h 248500"/>
                <a:gd name="connsiteX43" fmla="*/ 58177 w 252192"/>
                <a:gd name="connsiteY43" fmla="*/ 244475 h 248500"/>
                <a:gd name="connsiteX44" fmla="*/ 43081 w 252192"/>
                <a:gd name="connsiteY44" fmla="*/ 247567 h 248500"/>
                <a:gd name="connsiteX45" fmla="*/ 41295 w 252192"/>
                <a:gd name="connsiteY45" fmla="*/ 238013 h 248500"/>
                <a:gd name="connsiteX46" fmla="*/ 21776 w 252192"/>
                <a:gd name="connsiteY46" fmla="*/ 229346 h 248500"/>
                <a:gd name="connsiteX47" fmla="*/ 18694 w 252192"/>
                <a:gd name="connsiteY47" fmla="*/ 210558 h 248500"/>
                <a:gd name="connsiteX48" fmla="*/ 17480 w 252192"/>
                <a:gd name="connsiteY48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00732 w 252192"/>
                <a:gd name="connsiteY16" fmla="*/ 23873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32008 w 252192"/>
                <a:gd name="connsiteY16" fmla="*/ 31000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7171 h 251872"/>
                <a:gd name="connsiteX1" fmla="*/ 486 w 252192"/>
                <a:gd name="connsiteY1" fmla="*/ 190918 h 251872"/>
                <a:gd name="connsiteX2" fmla="*/ 9758 w 252192"/>
                <a:gd name="connsiteY2" fmla="*/ 173617 h 251872"/>
                <a:gd name="connsiteX3" fmla="*/ 15270 w 252192"/>
                <a:gd name="connsiteY3" fmla="*/ 162342 h 251872"/>
                <a:gd name="connsiteX4" fmla="*/ 21998 w 252192"/>
                <a:gd name="connsiteY4" fmla="*/ 149692 h 251872"/>
                <a:gd name="connsiteX5" fmla="*/ 39272 w 252192"/>
                <a:gd name="connsiteY5" fmla="*/ 132219 h 251872"/>
                <a:gd name="connsiteX6" fmla="*/ 59303 w 252192"/>
                <a:gd name="connsiteY6" fmla="*/ 127619 h 251872"/>
                <a:gd name="connsiteX7" fmla="*/ 80976 w 252192"/>
                <a:gd name="connsiteY7" fmla="*/ 114474 h 251872"/>
                <a:gd name="connsiteX8" fmla="*/ 92567 w 252192"/>
                <a:gd name="connsiteY8" fmla="*/ 105718 h 251872"/>
                <a:gd name="connsiteX9" fmla="*/ 94310 w 252192"/>
                <a:gd name="connsiteY9" fmla="*/ 89030 h 251872"/>
                <a:gd name="connsiteX10" fmla="*/ 91562 w 252192"/>
                <a:gd name="connsiteY10" fmla="*/ 73946 h 251872"/>
                <a:gd name="connsiteX11" fmla="*/ 115213 w 252192"/>
                <a:gd name="connsiteY11" fmla="*/ 38067 h 251872"/>
                <a:gd name="connsiteX12" fmla="*/ 143838 w 252192"/>
                <a:gd name="connsiteY12" fmla="*/ 53283 h 251872"/>
                <a:gd name="connsiteX13" fmla="*/ 145743 w 252192"/>
                <a:gd name="connsiteY13" fmla="*/ 36908 h 251872"/>
                <a:gd name="connsiteX14" fmla="*/ 144483 w 252192"/>
                <a:gd name="connsiteY14" fmla="*/ 2882 h 251872"/>
                <a:gd name="connsiteX15" fmla="*/ 180585 w 252192"/>
                <a:gd name="connsiteY15" fmla="*/ 5181 h 251872"/>
                <a:gd name="connsiteX16" fmla="*/ 232008 w 252192"/>
                <a:gd name="connsiteY16" fmla="*/ 34372 h 251872"/>
                <a:gd name="connsiteX17" fmla="*/ 211993 w 252192"/>
                <a:gd name="connsiteY17" fmla="*/ 43504 h 251872"/>
                <a:gd name="connsiteX18" fmla="*/ 208702 w 252192"/>
                <a:gd name="connsiteY18" fmla="*/ 50301 h 251872"/>
                <a:gd name="connsiteX19" fmla="*/ 222127 w 252192"/>
                <a:gd name="connsiteY19" fmla="*/ 61932 h 251872"/>
                <a:gd name="connsiteX20" fmla="*/ 238150 w 252192"/>
                <a:gd name="connsiteY20" fmla="*/ 75888 h 251872"/>
                <a:gd name="connsiteX21" fmla="*/ 224064 w 252192"/>
                <a:gd name="connsiteY21" fmla="*/ 100379 h 251872"/>
                <a:gd name="connsiteX22" fmla="*/ 226787 w 252192"/>
                <a:gd name="connsiteY22" fmla="*/ 126202 h 251872"/>
                <a:gd name="connsiteX23" fmla="*/ 229976 w 252192"/>
                <a:gd name="connsiteY23" fmla="*/ 134506 h 251872"/>
                <a:gd name="connsiteX24" fmla="*/ 242110 w 252192"/>
                <a:gd name="connsiteY24" fmla="*/ 134341 h 251872"/>
                <a:gd name="connsiteX25" fmla="*/ 252190 w 252192"/>
                <a:gd name="connsiteY25" fmla="*/ 164322 h 251872"/>
                <a:gd name="connsiteX26" fmla="*/ 241188 w 252192"/>
                <a:gd name="connsiteY26" fmla="*/ 169844 h 251872"/>
                <a:gd name="connsiteX27" fmla="*/ 251275 w 252192"/>
                <a:gd name="connsiteY27" fmla="*/ 183350 h 251872"/>
                <a:gd name="connsiteX28" fmla="*/ 223312 w 252192"/>
                <a:gd name="connsiteY28" fmla="*/ 196431 h 251872"/>
                <a:gd name="connsiteX29" fmla="*/ 210938 w 252192"/>
                <a:gd name="connsiteY29" fmla="*/ 203099 h 251872"/>
                <a:gd name="connsiteX30" fmla="*/ 199031 w 252192"/>
                <a:gd name="connsiteY30" fmla="*/ 201893 h 251872"/>
                <a:gd name="connsiteX31" fmla="*/ 192484 w 252192"/>
                <a:gd name="connsiteY31" fmla="*/ 209581 h 251872"/>
                <a:gd name="connsiteX32" fmla="*/ 172547 w 252192"/>
                <a:gd name="connsiteY32" fmla="*/ 211542 h 251872"/>
                <a:gd name="connsiteX33" fmla="*/ 164523 w 252192"/>
                <a:gd name="connsiteY33" fmla="*/ 211869 h 251872"/>
                <a:gd name="connsiteX34" fmla="*/ 154955 w 252192"/>
                <a:gd name="connsiteY34" fmla="*/ 228020 h 251872"/>
                <a:gd name="connsiteX35" fmla="*/ 147176 w 252192"/>
                <a:gd name="connsiteY35" fmla="*/ 224692 h 251872"/>
                <a:gd name="connsiteX36" fmla="*/ 138715 w 252192"/>
                <a:gd name="connsiteY36" fmla="*/ 211697 h 251872"/>
                <a:gd name="connsiteX37" fmla="*/ 120014 w 252192"/>
                <a:gd name="connsiteY37" fmla="*/ 221694 h 251872"/>
                <a:gd name="connsiteX38" fmla="*/ 120317 w 252192"/>
                <a:gd name="connsiteY38" fmla="*/ 237052 h 251872"/>
                <a:gd name="connsiteX39" fmla="*/ 99766 w 252192"/>
                <a:gd name="connsiteY39" fmla="*/ 239000 h 251872"/>
                <a:gd name="connsiteX40" fmla="*/ 91870 w 252192"/>
                <a:gd name="connsiteY40" fmla="*/ 235092 h 251872"/>
                <a:gd name="connsiteX41" fmla="*/ 77134 w 252192"/>
                <a:gd name="connsiteY41" fmla="*/ 250426 h 251872"/>
                <a:gd name="connsiteX42" fmla="*/ 58177 w 252192"/>
                <a:gd name="connsiteY42" fmla="*/ 247847 h 251872"/>
                <a:gd name="connsiteX43" fmla="*/ 43081 w 252192"/>
                <a:gd name="connsiteY43" fmla="*/ 250939 h 251872"/>
                <a:gd name="connsiteX44" fmla="*/ 41295 w 252192"/>
                <a:gd name="connsiteY44" fmla="*/ 241385 h 251872"/>
                <a:gd name="connsiteX45" fmla="*/ 21776 w 252192"/>
                <a:gd name="connsiteY45" fmla="*/ 232718 h 251872"/>
                <a:gd name="connsiteX46" fmla="*/ 18694 w 252192"/>
                <a:gd name="connsiteY46" fmla="*/ 213930 h 251872"/>
                <a:gd name="connsiteX47" fmla="*/ 17480 w 252192"/>
                <a:gd name="connsiteY47" fmla="*/ 197171 h 251872"/>
                <a:gd name="connsiteX0" fmla="*/ 17480 w 252192"/>
                <a:gd name="connsiteY0" fmla="*/ 196959 h 251660"/>
                <a:gd name="connsiteX1" fmla="*/ 486 w 252192"/>
                <a:gd name="connsiteY1" fmla="*/ 190706 h 251660"/>
                <a:gd name="connsiteX2" fmla="*/ 9758 w 252192"/>
                <a:gd name="connsiteY2" fmla="*/ 173405 h 251660"/>
                <a:gd name="connsiteX3" fmla="*/ 15270 w 252192"/>
                <a:gd name="connsiteY3" fmla="*/ 162130 h 251660"/>
                <a:gd name="connsiteX4" fmla="*/ 21998 w 252192"/>
                <a:gd name="connsiteY4" fmla="*/ 149480 h 251660"/>
                <a:gd name="connsiteX5" fmla="*/ 39272 w 252192"/>
                <a:gd name="connsiteY5" fmla="*/ 132007 h 251660"/>
                <a:gd name="connsiteX6" fmla="*/ 59303 w 252192"/>
                <a:gd name="connsiteY6" fmla="*/ 127407 h 251660"/>
                <a:gd name="connsiteX7" fmla="*/ 80976 w 252192"/>
                <a:gd name="connsiteY7" fmla="*/ 114262 h 251660"/>
                <a:gd name="connsiteX8" fmla="*/ 92567 w 252192"/>
                <a:gd name="connsiteY8" fmla="*/ 105506 h 251660"/>
                <a:gd name="connsiteX9" fmla="*/ 94310 w 252192"/>
                <a:gd name="connsiteY9" fmla="*/ 88818 h 251660"/>
                <a:gd name="connsiteX10" fmla="*/ 91562 w 252192"/>
                <a:gd name="connsiteY10" fmla="*/ 73734 h 251660"/>
                <a:gd name="connsiteX11" fmla="*/ 115213 w 252192"/>
                <a:gd name="connsiteY11" fmla="*/ 37855 h 251660"/>
                <a:gd name="connsiteX12" fmla="*/ 143838 w 252192"/>
                <a:gd name="connsiteY12" fmla="*/ 53071 h 251660"/>
                <a:gd name="connsiteX13" fmla="*/ 120241 w 252192"/>
                <a:gd name="connsiteY13" fmla="*/ 3346 h 251660"/>
                <a:gd name="connsiteX14" fmla="*/ 144483 w 252192"/>
                <a:gd name="connsiteY14" fmla="*/ 2670 h 251660"/>
                <a:gd name="connsiteX15" fmla="*/ 180585 w 252192"/>
                <a:gd name="connsiteY15" fmla="*/ 4969 h 251660"/>
                <a:gd name="connsiteX16" fmla="*/ 232008 w 252192"/>
                <a:gd name="connsiteY16" fmla="*/ 34160 h 251660"/>
                <a:gd name="connsiteX17" fmla="*/ 211993 w 252192"/>
                <a:gd name="connsiteY17" fmla="*/ 43292 h 251660"/>
                <a:gd name="connsiteX18" fmla="*/ 208702 w 252192"/>
                <a:gd name="connsiteY18" fmla="*/ 50089 h 251660"/>
                <a:gd name="connsiteX19" fmla="*/ 222127 w 252192"/>
                <a:gd name="connsiteY19" fmla="*/ 61720 h 251660"/>
                <a:gd name="connsiteX20" fmla="*/ 238150 w 252192"/>
                <a:gd name="connsiteY20" fmla="*/ 75676 h 251660"/>
                <a:gd name="connsiteX21" fmla="*/ 224064 w 252192"/>
                <a:gd name="connsiteY21" fmla="*/ 100167 h 251660"/>
                <a:gd name="connsiteX22" fmla="*/ 226787 w 252192"/>
                <a:gd name="connsiteY22" fmla="*/ 125990 h 251660"/>
                <a:gd name="connsiteX23" fmla="*/ 229976 w 252192"/>
                <a:gd name="connsiteY23" fmla="*/ 134294 h 251660"/>
                <a:gd name="connsiteX24" fmla="*/ 242110 w 252192"/>
                <a:gd name="connsiteY24" fmla="*/ 134129 h 251660"/>
                <a:gd name="connsiteX25" fmla="*/ 252190 w 252192"/>
                <a:gd name="connsiteY25" fmla="*/ 164110 h 251660"/>
                <a:gd name="connsiteX26" fmla="*/ 241188 w 252192"/>
                <a:gd name="connsiteY26" fmla="*/ 169632 h 251660"/>
                <a:gd name="connsiteX27" fmla="*/ 251275 w 252192"/>
                <a:gd name="connsiteY27" fmla="*/ 183138 h 251660"/>
                <a:gd name="connsiteX28" fmla="*/ 223312 w 252192"/>
                <a:gd name="connsiteY28" fmla="*/ 196219 h 251660"/>
                <a:gd name="connsiteX29" fmla="*/ 210938 w 252192"/>
                <a:gd name="connsiteY29" fmla="*/ 202887 h 251660"/>
                <a:gd name="connsiteX30" fmla="*/ 199031 w 252192"/>
                <a:gd name="connsiteY30" fmla="*/ 201681 h 251660"/>
                <a:gd name="connsiteX31" fmla="*/ 192484 w 252192"/>
                <a:gd name="connsiteY31" fmla="*/ 209369 h 251660"/>
                <a:gd name="connsiteX32" fmla="*/ 172547 w 252192"/>
                <a:gd name="connsiteY32" fmla="*/ 211330 h 251660"/>
                <a:gd name="connsiteX33" fmla="*/ 164523 w 252192"/>
                <a:gd name="connsiteY33" fmla="*/ 211657 h 251660"/>
                <a:gd name="connsiteX34" fmla="*/ 154955 w 252192"/>
                <a:gd name="connsiteY34" fmla="*/ 227808 h 251660"/>
                <a:gd name="connsiteX35" fmla="*/ 147176 w 252192"/>
                <a:gd name="connsiteY35" fmla="*/ 224480 h 251660"/>
                <a:gd name="connsiteX36" fmla="*/ 138715 w 252192"/>
                <a:gd name="connsiteY36" fmla="*/ 211485 h 251660"/>
                <a:gd name="connsiteX37" fmla="*/ 120014 w 252192"/>
                <a:gd name="connsiteY37" fmla="*/ 221482 h 251660"/>
                <a:gd name="connsiteX38" fmla="*/ 120317 w 252192"/>
                <a:gd name="connsiteY38" fmla="*/ 236840 h 251660"/>
                <a:gd name="connsiteX39" fmla="*/ 99766 w 252192"/>
                <a:gd name="connsiteY39" fmla="*/ 238788 h 251660"/>
                <a:gd name="connsiteX40" fmla="*/ 91870 w 252192"/>
                <a:gd name="connsiteY40" fmla="*/ 234880 h 251660"/>
                <a:gd name="connsiteX41" fmla="*/ 77134 w 252192"/>
                <a:gd name="connsiteY41" fmla="*/ 250214 h 251660"/>
                <a:gd name="connsiteX42" fmla="*/ 58177 w 252192"/>
                <a:gd name="connsiteY42" fmla="*/ 247635 h 251660"/>
                <a:gd name="connsiteX43" fmla="*/ 43081 w 252192"/>
                <a:gd name="connsiteY43" fmla="*/ 250727 h 251660"/>
                <a:gd name="connsiteX44" fmla="*/ 41295 w 252192"/>
                <a:gd name="connsiteY44" fmla="*/ 241173 h 251660"/>
                <a:gd name="connsiteX45" fmla="*/ 21776 w 252192"/>
                <a:gd name="connsiteY45" fmla="*/ 232506 h 251660"/>
                <a:gd name="connsiteX46" fmla="*/ 18694 w 252192"/>
                <a:gd name="connsiteY46" fmla="*/ 213718 h 251660"/>
                <a:gd name="connsiteX47" fmla="*/ 17480 w 252192"/>
                <a:gd name="connsiteY47" fmla="*/ 196959 h 251660"/>
                <a:gd name="connsiteX0" fmla="*/ 17480 w 252192"/>
                <a:gd name="connsiteY0" fmla="*/ 214990 h 269691"/>
                <a:gd name="connsiteX1" fmla="*/ 486 w 252192"/>
                <a:gd name="connsiteY1" fmla="*/ 208737 h 269691"/>
                <a:gd name="connsiteX2" fmla="*/ 9758 w 252192"/>
                <a:gd name="connsiteY2" fmla="*/ 191436 h 269691"/>
                <a:gd name="connsiteX3" fmla="*/ 15270 w 252192"/>
                <a:gd name="connsiteY3" fmla="*/ 180161 h 269691"/>
                <a:gd name="connsiteX4" fmla="*/ 21998 w 252192"/>
                <a:gd name="connsiteY4" fmla="*/ 167511 h 269691"/>
                <a:gd name="connsiteX5" fmla="*/ 39272 w 252192"/>
                <a:gd name="connsiteY5" fmla="*/ 150038 h 269691"/>
                <a:gd name="connsiteX6" fmla="*/ 59303 w 252192"/>
                <a:gd name="connsiteY6" fmla="*/ 145438 h 269691"/>
                <a:gd name="connsiteX7" fmla="*/ 80976 w 252192"/>
                <a:gd name="connsiteY7" fmla="*/ 132293 h 269691"/>
                <a:gd name="connsiteX8" fmla="*/ 92567 w 252192"/>
                <a:gd name="connsiteY8" fmla="*/ 123537 h 269691"/>
                <a:gd name="connsiteX9" fmla="*/ 94310 w 252192"/>
                <a:gd name="connsiteY9" fmla="*/ 106849 h 269691"/>
                <a:gd name="connsiteX10" fmla="*/ 91562 w 252192"/>
                <a:gd name="connsiteY10" fmla="*/ 91765 h 269691"/>
                <a:gd name="connsiteX11" fmla="*/ 115213 w 252192"/>
                <a:gd name="connsiteY11" fmla="*/ 55886 h 269691"/>
                <a:gd name="connsiteX12" fmla="*/ 97631 w 252192"/>
                <a:gd name="connsiteY12" fmla="*/ 0 h 269691"/>
                <a:gd name="connsiteX13" fmla="*/ 120241 w 252192"/>
                <a:gd name="connsiteY13" fmla="*/ 21377 h 269691"/>
                <a:gd name="connsiteX14" fmla="*/ 144483 w 252192"/>
                <a:gd name="connsiteY14" fmla="*/ 20701 h 269691"/>
                <a:gd name="connsiteX15" fmla="*/ 180585 w 252192"/>
                <a:gd name="connsiteY15" fmla="*/ 23000 h 269691"/>
                <a:gd name="connsiteX16" fmla="*/ 232008 w 252192"/>
                <a:gd name="connsiteY16" fmla="*/ 52191 h 269691"/>
                <a:gd name="connsiteX17" fmla="*/ 211993 w 252192"/>
                <a:gd name="connsiteY17" fmla="*/ 61323 h 269691"/>
                <a:gd name="connsiteX18" fmla="*/ 208702 w 252192"/>
                <a:gd name="connsiteY18" fmla="*/ 68120 h 269691"/>
                <a:gd name="connsiteX19" fmla="*/ 222127 w 252192"/>
                <a:gd name="connsiteY19" fmla="*/ 79751 h 269691"/>
                <a:gd name="connsiteX20" fmla="*/ 238150 w 252192"/>
                <a:gd name="connsiteY20" fmla="*/ 93707 h 269691"/>
                <a:gd name="connsiteX21" fmla="*/ 224064 w 252192"/>
                <a:gd name="connsiteY21" fmla="*/ 118198 h 269691"/>
                <a:gd name="connsiteX22" fmla="*/ 226787 w 252192"/>
                <a:gd name="connsiteY22" fmla="*/ 144021 h 269691"/>
                <a:gd name="connsiteX23" fmla="*/ 229976 w 252192"/>
                <a:gd name="connsiteY23" fmla="*/ 152325 h 269691"/>
                <a:gd name="connsiteX24" fmla="*/ 242110 w 252192"/>
                <a:gd name="connsiteY24" fmla="*/ 152160 h 269691"/>
                <a:gd name="connsiteX25" fmla="*/ 252190 w 252192"/>
                <a:gd name="connsiteY25" fmla="*/ 182141 h 269691"/>
                <a:gd name="connsiteX26" fmla="*/ 241188 w 252192"/>
                <a:gd name="connsiteY26" fmla="*/ 187663 h 269691"/>
                <a:gd name="connsiteX27" fmla="*/ 251275 w 252192"/>
                <a:gd name="connsiteY27" fmla="*/ 201169 h 269691"/>
                <a:gd name="connsiteX28" fmla="*/ 223312 w 252192"/>
                <a:gd name="connsiteY28" fmla="*/ 214250 h 269691"/>
                <a:gd name="connsiteX29" fmla="*/ 210938 w 252192"/>
                <a:gd name="connsiteY29" fmla="*/ 220918 h 269691"/>
                <a:gd name="connsiteX30" fmla="*/ 199031 w 252192"/>
                <a:gd name="connsiteY30" fmla="*/ 219712 h 269691"/>
                <a:gd name="connsiteX31" fmla="*/ 192484 w 252192"/>
                <a:gd name="connsiteY31" fmla="*/ 227400 h 269691"/>
                <a:gd name="connsiteX32" fmla="*/ 172547 w 252192"/>
                <a:gd name="connsiteY32" fmla="*/ 229361 h 269691"/>
                <a:gd name="connsiteX33" fmla="*/ 164523 w 252192"/>
                <a:gd name="connsiteY33" fmla="*/ 229688 h 269691"/>
                <a:gd name="connsiteX34" fmla="*/ 154955 w 252192"/>
                <a:gd name="connsiteY34" fmla="*/ 245839 h 269691"/>
                <a:gd name="connsiteX35" fmla="*/ 147176 w 252192"/>
                <a:gd name="connsiteY35" fmla="*/ 242511 h 269691"/>
                <a:gd name="connsiteX36" fmla="*/ 138715 w 252192"/>
                <a:gd name="connsiteY36" fmla="*/ 229516 h 269691"/>
                <a:gd name="connsiteX37" fmla="*/ 120014 w 252192"/>
                <a:gd name="connsiteY37" fmla="*/ 239513 h 269691"/>
                <a:gd name="connsiteX38" fmla="*/ 120317 w 252192"/>
                <a:gd name="connsiteY38" fmla="*/ 254871 h 269691"/>
                <a:gd name="connsiteX39" fmla="*/ 99766 w 252192"/>
                <a:gd name="connsiteY39" fmla="*/ 256819 h 269691"/>
                <a:gd name="connsiteX40" fmla="*/ 91870 w 252192"/>
                <a:gd name="connsiteY40" fmla="*/ 252911 h 269691"/>
                <a:gd name="connsiteX41" fmla="*/ 77134 w 252192"/>
                <a:gd name="connsiteY41" fmla="*/ 268245 h 269691"/>
                <a:gd name="connsiteX42" fmla="*/ 58177 w 252192"/>
                <a:gd name="connsiteY42" fmla="*/ 265666 h 269691"/>
                <a:gd name="connsiteX43" fmla="*/ 43081 w 252192"/>
                <a:gd name="connsiteY43" fmla="*/ 268758 h 269691"/>
                <a:gd name="connsiteX44" fmla="*/ 41295 w 252192"/>
                <a:gd name="connsiteY44" fmla="*/ 259204 h 269691"/>
                <a:gd name="connsiteX45" fmla="*/ 21776 w 252192"/>
                <a:gd name="connsiteY45" fmla="*/ 250537 h 269691"/>
                <a:gd name="connsiteX46" fmla="*/ 18694 w 252192"/>
                <a:gd name="connsiteY46" fmla="*/ 231749 h 269691"/>
                <a:gd name="connsiteX47" fmla="*/ 17480 w 252192"/>
                <a:gd name="connsiteY47" fmla="*/ 214990 h 269691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91562 w 252192"/>
                <a:gd name="connsiteY10" fmla="*/ 10523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25304 w 252192"/>
                <a:gd name="connsiteY6" fmla="*/ 98314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762 w 252192"/>
                <a:gd name="connsiteY5" fmla="*/ 137845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31607 w 266319"/>
                <a:gd name="connsiteY0" fmla="*/ 228464 h 283165"/>
                <a:gd name="connsiteX1" fmla="*/ 14613 w 266319"/>
                <a:gd name="connsiteY1" fmla="*/ 222211 h 283165"/>
                <a:gd name="connsiteX2" fmla="*/ 23885 w 266319"/>
                <a:gd name="connsiteY2" fmla="*/ 204910 h 283165"/>
                <a:gd name="connsiteX3" fmla="*/ 224 w 266319"/>
                <a:gd name="connsiteY3" fmla="*/ 172286 h 283165"/>
                <a:gd name="connsiteX4" fmla="*/ 30173 w 266319"/>
                <a:gd name="connsiteY4" fmla="*/ 134138 h 283165"/>
                <a:gd name="connsiteX5" fmla="*/ 44889 w 266319"/>
                <a:gd name="connsiteY5" fmla="*/ 137845 h 283165"/>
                <a:gd name="connsiteX6" fmla="*/ 55806 w 266319"/>
                <a:gd name="connsiteY6" fmla="*/ 116211 h 283165"/>
                <a:gd name="connsiteX7" fmla="*/ 39431 w 266319"/>
                <a:gd name="connsiteY7" fmla="*/ 98314 h 283165"/>
                <a:gd name="connsiteX8" fmla="*/ 42182 w 266319"/>
                <a:gd name="connsiteY8" fmla="*/ 71149 h 283165"/>
                <a:gd name="connsiteX9" fmla="*/ 62028 w 266319"/>
                <a:gd name="connsiteY9" fmla="*/ 71294 h 283165"/>
                <a:gd name="connsiteX10" fmla="*/ 52690 w 266319"/>
                <a:gd name="connsiteY10" fmla="*/ 51700 h 283165"/>
                <a:gd name="connsiteX11" fmla="*/ 84915 w 266319"/>
                <a:gd name="connsiteY11" fmla="*/ 28579 h 283165"/>
                <a:gd name="connsiteX12" fmla="*/ 82718 w 266319"/>
                <a:gd name="connsiteY12" fmla="*/ 469 h 283165"/>
                <a:gd name="connsiteX13" fmla="*/ 111758 w 266319"/>
                <a:gd name="connsiteY13" fmla="*/ 13474 h 283165"/>
                <a:gd name="connsiteX14" fmla="*/ 134368 w 266319"/>
                <a:gd name="connsiteY14" fmla="*/ 34851 h 283165"/>
                <a:gd name="connsiteX15" fmla="*/ 158610 w 266319"/>
                <a:gd name="connsiteY15" fmla="*/ 34175 h 283165"/>
                <a:gd name="connsiteX16" fmla="*/ 194712 w 266319"/>
                <a:gd name="connsiteY16" fmla="*/ 36474 h 283165"/>
                <a:gd name="connsiteX17" fmla="*/ 246135 w 266319"/>
                <a:gd name="connsiteY17" fmla="*/ 65665 h 283165"/>
                <a:gd name="connsiteX18" fmla="*/ 226120 w 266319"/>
                <a:gd name="connsiteY18" fmla="*/ 74797 h 283165"/>
                <a:gd name="connsiteX19" fmla="*/ 222829 w 266319"/>
                <a:gd name="connsiteY19" fmla="*/ 81594 h 283165"/>
                <a:gd name="connsiteX20" fmla="*/ 236254 w 266319"/>
                <a:gd name="connsiteY20" fmla="*/ 93225 h 283165"/>
                <a:gd name="connsiteX21" fmla="*/ 252277 w 266319"/>
                <a:gd name="connsiteY21" fmla="*/ 107181 h 283165"/>
                <a:gd name="connsiteX22" fmla="*/ 238191 w 266319"/>
                <a:gd name="connsiteY22" fmla="*/ 131672 h 283165"/>
                <a:gd name="connsiteX23" fmla="*/ 240914 w 266319"/>
                <a:gd name="connsiteY23" fmla="*/ 157495 h 283165"/>
                <a:gd name="connsiteX24" fmla="*/ 244103 w 266319"/>
                <a:gd name="connsiteY24" fmla="*/ 165799 h 283165"/>
                <a:gd name="connsiteX25" fmla="*/ 256237 w 266319"/>
                <a:gd name="connsiteY25" fmla="*/ 165634 h 283165"/>
                <a:gd name="connsiteX26" fmla="*/ 266317 w 266319"/>
                <a:gd name="connsiteY26" fmla="*/ 195615 h 283165"/>
                <a:gd name="connsiteX27" fmla="*/ 255315 w 266319"/>
                <a:gd name="connsiteY27" fmla="*/ 201137 h 283165"/>
                <a:gd name="connsiteX28" fmla="*/ 265402 w 266319"/>
                <a:gd name="connsiteY28" fmla="*/ 214643 h 283165"/>
                <a:gd name="connsiteX29" fmla="*/ 237439 w 266319"/>
                <a:gd name="connsiteY29" fmla="*/ 227724 h 283165"/>
                <a:gd name="connsiteX30" fmla="*/ 225065 w 266319"/>
                <a:gd name="connsiteY30" fmla="*/ 234392 h 283165"/>
                <a:gd name="connsiteX31" fmla="*/ 213158 w 266319"/>
                <a:gd name="connsiteY31" fmla="*/ 233186 h 283165"/>
                <a:gd name="connsiteX32" fmla="*/ 206611 w 266319"/>
                <a:gd name="connsiteY32" fmla="*/ 240874 h 283165"/>
                <a:gd name="connsiteX33" fmla="*/ 186674 w 266319"/>
                <a:gd name="connsiteY33" fmla="*/ 242835 h 283165"/>
                <a:gd name="connsiteX34" fmla="*/ 178650 w 266319"/>
                <a:gd name="connsiteY34" fmla="*/ 243162 h 283165"/>
                <a:gd name="connsiteX35" fmla="*/ 169082 w 266319"/>
                <a:gd name="connsiteY35" fmla="*/ 259313 h 283165"/>
                <a:gd name="connsiteX36" fmla="*/ 161303 w 266319"/>
                <a:gd name="connsiteY36" fmla="*/ 255985 h 283165"/>
                <a:gd name="connsiteX37" fmla="*/ 152842 w 266319"/>
                <a:gd name="connsiteY37" fmla="*/ 242990 h 283165"/>
                <a:gd name="connsiteX38" fmla="*/ 134141 w 266319"/>
                <a:gd name="connsiteY38" fmla="*/ 252987 h 283165"/>
                <a:gd name="connsiteX39" fmla="*/ 134444 w 266319"/>
                <a:gd name="connsiteY39" fmla="*/ 268345 h 283165"/>
                <a:gd name="connsiteX40" fmla="*/ 113893 w 266319"/>
                <a:gd name="connsiteY40" fmla="*/ 270293 h 283165"/>
                <a:gd name="connsiteX41" fmla="*/ 105997 w 266319"/>
                <a:gd name="connsiteY41" fmla="*/ 266385 h 283165"/>
                <a:gd name="connsiteX42" fmla="*/ 91261 w 266319"/>
                <a:gd name="connsiteY42" fmla="*/ 281719 h 283165"/>
                <a:gd name="connsiteX43" fmla="*/ 72304 w 266319"/>
                <a:gd name="connsiteY43" fmla="*/ 279140 h 283165"/>
                <a:gd name="connsiteX44" fmla="*/ 57208 w 266319"/>
                <a:gd name="connsiteY44" fmla="*/ 282232 h 283165"/>
                <a:gd name="connsiteX45" fmla="*/ 55422 w 266319"/>
                <a:gd name="connsiteY45" fmla="*/ 272678 h 283165"/>
                <a:gd name="connsiteX46" fmla="*/ 35903 w 266319"/>
                <a:gd name="connsiteY46" fmla="*/ 264011 h 283165"/>
                <a:gd name="connsiteX47" fmla="*/ 32821 w 266319"/>
                <a:gd name="connsiteY47" fmla="*/ 245223 h 283165"/>
                <a:gd name="connsiteX48" fmla="*/ 31607 w 266319"/>
                <a:gd name="connsiteY48" fmla="*/ 228464 h 283165"/>
                <a:gd name="connsiteX0" fmla="*/ 89976 w 324688"/>
                <a:gd name="connsiteY0" fmla="*/ 228464 h 283165"/>
                <a:gd name="connsiteX1" fmla="*/ 72982 w 324688"/>
                <a:gd name="connsiteY1" fmla="*/ 222211 h 283165"/>
                <a:gd name="connsiteX2" fmla="*/ 96 w 324688"/>
                <a:gd name="connsiteY2" fmla="*/ 163665 h 283165"/>
                <a:gd name="connsiteX3" fmla="*/ 58593 w 324688"/>
                <a:gd name="connsiteY3" fmla="*/ 172286 h 283165"/>
                <a:gd name="connsiteX4" fmla="*/ 88542 w 324688"/>
                <a:gd name="connsiteY4" fmla="*/ 134138 h 283165"/>
                <a:gd name="connsiteX5" fmla="*/ 103258 w 324688"/>
                <a:gd name="connsiteY5" fmla="*/ 137845 h 283165"/>
                <a:gd name="connsiteX6" fmla="*/ 114175 w 324688"/>
                <a:gd name="connsiteY6" fmla="*/ 116211 h 283165"/>
                <a:gd name="connsiteX7" fmla="*/ 97800 w 324688"/>
                <a:gd name="connsiteY7" fmla="*/ 98314 h 283165"/>
                <a:gd name="connsiteX8" fmla="*/ 100551 w 324688"/>
                <a:gd name="connsiteY8" fmla="*/ 71149 h 283165"/>
                <a:gd name="connsiteX9" fmla="*/ 120397 w 324688"/>
                <a:gd name="connsiteY9" fmla="*/ 71294 h 283165"/>
                <a:gd name="connsiteX10" fmla="*/ 111059 w 324688"/>
                <a:gd name="connsiteY10" fmla="*/ 51700 h 283165"/>
                <a:gd name="connsiteX11" fmla="*/ 143284 w 324688"/>
                <a:gd name="connsiteY11" fmla="*/ 28579 h 283165"/>
                <a:gd name="connsiteX12" fmla="*/ 141087 w 324688"/>
                <a:gd name="connsiteY12" fmla="*/ 469 h 283165"/>
                <a:gd name="connsiteX13" fmla="*/ 170127 w 324688"/>
                <a:gd name="connsiteY13" fmla="*/ 13474 h 283165"/>
                <a:gd name="connsiteX14" fmla="*/ 192737 w 324688"/>
                <a:gd name="connsiteY14" fmla="*/ 34851 h 283165"/>
                <a:gd name="connsiteX15" fmla="*/ 216979 w 324688"/>
                <a:gd name="connsiteY15" fmla="*/ 34175 h 283165"/>
                <a:gd name="connsiteX16" fmla="*/ 253081 w 324688"/>
                <a:gd name="connsiteY16" fmla="*/ 36474 h 283165"/>
                <a:gd name="connsiteX17" fmla="*/ 304504 w 324688"/>
                <a:gd name="connsiteY17" fmla="*/ 65665 h 283165"/>
                <a:gd name="connsiteX18" fmla="*/ 284489 w 324688"/>
                <a:gd name="connsiteY18" fmla="*/ 74797 h 283165"/>
                <a:gd name="connsiteX19" fmla="*/ 281198 w 324688"/>
                <a:gd name="connsiteY19" fmla="*/ 81594 h 283165"/>
                <a:gd name="connsiteX20" fmla="*/ 294623 w 324688"/>
                <a:gd name="connsiteY20" fmla="*/ 93225 h 283165"/>
                <a:gd name="connsiteX21" fmla="*/ 310646 w 324688"/>
                <a:gd name="connsiteY21" fmla="*/ 107181 h 283165"/>
                <a:gd name="connsiteX22" fmla="*/ 296560 w 324688"/>
                <a:gd name="connsiteY22" fmla="*/ 131672 h 283165"/>
                <a:gd name="connsiteX23" fmla="*/ 299283 w 324688"/>
                <a:gd name="connsiteY23" fmla="*/ 157495 h 283165"/>
                <a:gd name="connsiteX24" fmla="*/ 302472 w 324688"/>
                <a:gd name="connsiteY24" fmla="*/ 165799 h 283165"/>
                <a:gd name="connsiteX25" fmla="*/ 314606 w 324688"/>
                <a:gd name="connsiteY25" fmla="*/ 165634 h 283165"/>
                <a:gd name="connsiteX26" fmla="*/ 324686 w 324688"/>
                <a:gd name="connsiteY26" fmla="*/ 195615 h 283165"/>
                <a:gd name="connsiteX27" fmla="*/ 313684 w 324688"/>
                <a:gd name="connsiteY27" fmla="*/ 201137 h 283165"/>
                <a:gd name="connsiteX28" fmla="*/ 323771 w 324688"/>
                <a:gd name="connsiteY28" fmla="*/ 214643 h 283165"/>
                <a:gd name="connsiteX29" fmla="*/ 295808 w 324688"/>
                <a:gd name="connsiteY29" fmla="*/ 227724 h 283165"/>
                <a:gd name="connsiteX30" fmla="*/ 283434 w 324688"/>
                <a:gd name="connsiteY30" fmla="*/ 234392 h 283165"/>
                <a:gd name="connsiteX31" fmla="*/ 271527 w 324688"/>
                <a:gd name="connsiteY31" fmla="*/ 233186 h 283165"/>
                <a:gd name="connsiteX32" fmla="*/ 264980 w 324688"/>
                <a:gd name="connsiteY32" fmla="*/ 240874 h 283165"/>
                <a:gd name="connsiteX33" fmla="*/ 245043 w 324688"/>
                <a:gd name="connsiteY33" fmla="*/ 242835 h 283165"/>
                <a:gd name="connsiteX34" fmla="*/ 237019 w 324688"/>
                <a:gd name="connsiteY34" fmla="*/ 243162 h 283165"/>
                <a:gd name="connsiteX35" fmla="*/ 227451 w 324688"/>
                <a:gd name="connsiteY35" fmla="*/ 259313 h 283165"/>
                <a:gd name="connsiteX36" fmla="*/ 219672 w 324688"/>
                <a:gd name="connsiteY36" fmla="*/ 255985 h 283165"/>
                <a:gd name="connsiteX37" fmla="*/ 211211 w 324688"/>
                <a:gd name="connsiteY37" fmla="*/ 242990 h 283165"/>
                <a:gd name="connsiteX38" fmla="*/ 192510 w 324688"/>
                <a:gd name="connsiteY38" fmla="*/ 252987 h 283165"/>
                <a:gd name="connsiteX39" fmla="*/ 192813 w 324688"/>
                <a:gd name="connsiteY39" fmla="*/ 268345 h 283165"/>
                <a:gd name="connsiteX40" fmla="*/ 172262 w 324688"/>
                <a:gd name="connsiteY40" fmla="*/ 270293 h 283165"/>
                <a:gd name="connsiteX41" fmla="*/ 164366 w 324688"/>
                <a:gd name="connsiteY41" fmla="*/ 266385 h 283165"/>
                <a:gd name="connsiteX42" fmla="*/ 149630 w 324688"/>
                <a:gd name="connsiteY42" fmla="*/ 281719 h 283165"/>
                <a:gd name="connsiteX43" fmla="*/ 130673 w 324688"/>
                <a:gd name="connsiteY43" fmla="*/ 279140 h 283165"/>
                <a:gd name="connsiteX44" fmla="*/ 115577 w 324688"/>
                <a:gd name="connsiteY44" fmla="*/ 282232 h 283165"/>
                <a:gd name="connsiteX45" fmla="*/ 113791 w 324688"/>
                <a:gd name="connsiteY45" fmla="*/ 272678 h 283165"/>
                <a:gd name="connsiteX46" fmla="*/ 94272 w 324688"/>
                <a:gd name="connsiteY46" fmla="*/ 264011 h 283165"/>
                <a:gd name="connsiteX47" fmla="*/ 91190 w 324688"/>
                <a:gd name="connsiteY47" fmla="*/ 245223 h 283165"/>
                <a:gd name="connsiteX48" fmla="*/ 89976 w 324688"/>
                <a:gd name="connsiteY48" fmla="*/ 228464 h 283165"/>
                <a:gd name="connsiteX0" fmla="*/ 90326 w 325038"/>
                <a:gd name="connsiteY0" fmla="*/ 228464 h 283165"/>
                <a:gd name="connsiteX1" fmla="*/ 10859 w 325038"/>
                <a:gd name="connsiteY1" fmla="*/ 198469 h 283165"/>
                <a:gd name="connsiteX2" fmla="*/ 446 w 325038"/>
                <a:gd name="connsiteY2" fmla="*/ 163665 h 283165"/>
                <a:gd name="connsiteX3" fmla="*/ 58943 w 325038"/>
                <a:gd name="connsiteY3" fmla="*/ 172286 h 283165"/>
                <a:gd name="connsiteX4" fmla="*/ 88892 w 325038"/>
                <a:gd name="connsiteY4" fmla="*/ 134138 h 283165"/>
                <a:gd name="connsiteX5" fmla="*/ 103608 w 325038"/>
                <a:gd name="connsiteY5" fmla="*/ 137845 h 283165"/>
                <a:gd name="connsiteX6" fmla="*/ 114525 w 325038"/>
                <a:gd name="connsiteY6" fmla="*/ 116211 h 283165"/>
                <a:gd name="connsiteX7" fmla="*/ 98150 w 325038"/>
                <a:gd name="connsiteY7" fmla="*/ 98314 h 283165"/>
                <a:gd name="connsiteX8" fmla="*/ 100901 w 325038"/>
                <a:gd name="connsiteY8" fmla="*/ 71149 h 283165"/>
                <a:gd name="connsiteX9" fmla="*/ 120747 w 325038"/>
                <a:gd name="connsiteY9" fmla="*/ 71294 h 283165"/>
                <a:gd name="connsiteX10" fmla="*/ 111409 w 325038"/>
                <a:gd name="connsiteY10" fmla="*/ 51700 h 283165"/>
                <a:gd name="connsiteX11" fmla="*/ 143634 w 325038"/>
                <a:gd name="connsiteY11" fmla="*/ 28579 h 283165"/>
                <a:gd name="connsiteX12" fmla="*/ 141437 w 325038"/>
                <a:gd name="connsiteY12" fmla="*/ 469 h 283165"/>
                <a:gd name="connsiteX13" fmla="*/ 170477 w 325038"/>
                <a:gd name="connsiteY13" fmla="*/ 13474 h 283165"/>
                <a:gd name="connsiteX14" fmla="*/ 193087 w 325038"/>
                <a:gd name="connsiteY14" fmla="*/ 34851 h 283165"/>
                <a:gd name="connsiteX15" fmla="*/ 217329 w 325038"/>
                <a:gd name="connsiteY15" fmla="*/ 34175 h 283165"/>
                <a:gd name="connsiteX16" fmla="*/ 253431 w 325038"/>
                <a:gd name="connsiteY16" fmla="*/ 36474 h 283165"/>
                <a:gd name="connsiteX17" fmla="*/ 304854 w 325038"/>
                <a:gd name="connsiteY17" fmla="*/ 65665 h 283165"/>
                <a:gd name="connsiteX18" fmla="*/ 284839 w 325038"/>
                <a:gd name="connsiteY18" fmla="*/ 74797 h 283165"/>
                <a:gd name="connsiteX19" fmla="*/ 281548 w 325038"/>
                <a:gd name="connsiteY19" fmla="*/ 81594 h 283165"/>
                <a:gd name="connsiteX20" fmla="*/ 294973 w 325038"/>
                <a:gd name="connsiteY20" fmla="*/ 93225 h 283165"/>
                <a:gd name="connsiteX21" fmla="*/ 310996 w 325038"/>
                <a:gd name="connsiteY21" fmla="*/ 107181 h 283165"/>
                <a:gd name="connsiteX22" fmla="*/ 296910 w 325038"/>
                <a:gd name="connsiteY22" fmla="*/ 131672 h 283165"/>
                <a:gd name="connsiteX23" fmla="*/ 299633 w 325038"/>
                <a:gd name="connsiteY23" fmla="*/ 157495 h 283165"/>
                <a:gd name="connsiteX24" fmla="*/ 302822 w 325038"/>
                <a:gd name="connsiteY24" fmla="*/ 165799 h 283165"/>
                <a:gd name="connsiteX25" fmla="*/ 314956 w 325038"/>
                <a:gd name="connsiteY25" fmla="*/ 165634 h 283165"/>
                <a:gd name="connsiteX26" fmla="*/ 325036 w 325038"/>
                <a:gd name="connsiteY26" fmla="*/ 195615 h 283165"/>
                <a:gd name="connsiteX27" fmla="*/ 314034 w 325038"/>
                <a:gd name="connsiteY27" fmla="*/ 201137 h 283165"/>
                <a:gd name="connsiteX28" fmla="*/ 324121 w 325038"/>
                <a:gd name="connsiteY28" fmla="*/ 214643 h 283165"/>
                <a:gd name="connsiteX29" fmla="*/ 296158 w 325038"/>
                <a:gd name="connsiteY29" fmla="*/ 227724 h 283165"/>
                <a:gd name="connsiteX30" fmla="*/ 283784 w 325038"/>
                <a:gd name="connsiteY30" fmla="*/ 234392 h 283165"/>
                <a:gd name="connsiteX31" fmla="*/ 271877 w 325038"/>
                <a:gd name="connsiteY31" fmla="*/ 233186 h 283165"/>
                <a:gd name="connsiteX32" fmla="*/ 265330 w 325038"/>
                <a:gd name="connsiteY32" fmla="*/ 240874 h 283165"/>
                <a:gd name="connsiteX33" fmla="*/ 245393 w 325038"/>
                <a:gd name="connsiteY33" fmla="*/ 242835 h 283165"/>
                <a:gd name="connsiteX34" fmla="*/ 237369 w 325038"/>
                <a:gd name="connsiteY34" fmla="*/ 243162 h 283165"/>
                <a:gd name="connsiteX35" fmla="*/ 227801 w 325038"/>
                <a:gd name="connsiteY35" fmla="*/ 259313 h 283165"/>
                <a:gd name="connsiteX36" fmla="*/ 220022 w 325038"/>
                <a:gd name="connsiteY36" fmla="*/ 255985 h 283165"/>
                <a:gd name="connsiteX37" fmla="*/ 211561 w 325038"/>
                <a:gd name="connsiteY37" fmla="*/ 242990 h 283165"/>
                <a:gd name="connsiteX38" fmla="*/ 192860 w 325038"/>
                <a:gd name="connsiteY38" fmla="*/ 252987 h 283165"/>
                <a:gd name="connsiteX39" fmla="*/ 193163 w 325038"/>
                <a:gd name="connsiteY39" fmla="*/ 268345 h 283165"/>
                <a:gd name="connsiteX40" fmla="*/ 172612 w 325038"/>
                <a:gd name="connsiteY40" fmla="*/ 270293 h 283165"/>
                <a:gd name="connsiteX41" fmla="*/ 164716 w 325038"/>
                <a:gd name="connsiteY41" fmla="*/ 266385 h 283165"/>
                <a:gd name="connsiteX42" fmla="*/ 149980 w 325038"/>
                <a:gd name="connsiteY42" fmla="*/ 281719 h 283165"/>
                <a:gd name="connsiteX43" fmla="*/ 131023 w 325038"/>
                <a:gd name="connsiteY43" fmla="*/ 279140 h 283165"/>
                <a:gd name="connsiteX44" fmla="*/ 115927 w 325038"/>
                <a:gd name="connsiteY44" fmla="*/ 282232 h 283165"/>
                <a:gd name="connsiteX45" fmla="*/ 114141 w 325038"/>
                <a:gd name="connsiteY45" fmla="*/ 272678 h 283165"/>
                <a:gd name="connsiteX46" fmla="*/ 94622 w 325038"/>
                <a:gd name="connsiteY46" fmla="*/ 264011 h 283165"/>
                <a:gd name="connsiteX47" fmla="*/ 91540 w 325038"/>
                <a:gd name="connsiteY47" fmla="*/ 245223 h 283165"/>
                <a:gd name="connsiteX48" fmla="*/ 90326 w 325038"/>
                <a:gd name="connsiteY48" fmla="*/ 228464 h 283165"/>
                <a:gd name="connsiteX0" fmla="*/ 33 w 331132"/>
                <a:gd name="connsiteY0" fmla="*/ 228264 h 283165"/>
                <a:gd name="connsiteX1" fmla="*/ 16953 w 331132"/>
                <a:gd name="connsiteY1" fmla="*/ 198469 h 283165"/>
                <a:gd name="connsiteX2" fmla="*/ 6540 w 331132"/>
                <a:gd name="connsiteY2" fmla="*/ 163665 h 283165"/>
                <a:gd name="connsiteX3" fmla="*/ 65037 w 331132"/>
                <a:gd name="connsiteY3" fmla="*/ 172286 h 283165"/>
                <a:gd name="connsiteX4" fmla="*/ 94986 w 331132"/>
                <a:gd name="connsiteY4" fmla="*/ 134138 h 283165"/>
                <a:gd name="connsiteX5" fmla="*/ 109702 w 331132"/>
                <a:gd name="connsiteY5" fmla="*/ 137845 h 283165"/>
                <a:gd name="connsiteX6" fmla="*/ 120619 w 331132"/>
                <a:gd name="connsiteY6" fmla="*/ 116211 h 283165"/>
                <a:gd name="connsiteX7" fmla="*/ 104244 w 331132"/>
                <a:gd name="connsiteY7" fmla="*/ 98314 h 283165"/>
                <a:gd name="connsiteX8" fmla="*/ 106995 w 331132"/>
                <a:gd name="connsiteY8" fmla="*/ 71149 h 283165"/>
                <a:gd name="connsiteX9" fmla="*/ 126841 w 331132"/>
                <a:gd name="connsiteY9" fmla="*/ 71294 h 283165"/>
                <a:gd name="connsiteX10" fmla="*/ 117503 w 331132"/>
                <a:gd name="connsiteY10" fmla="*/ 51700 h 283165"/>
                <a:gd name="connsiteX11" fmla="*/ 149728 w 331132"/>
                <a:gd name="connsiteY11" fmla="*/ 28579 h 283165"/>
                <a:gd name="connsiteX12" fmla="*/ 147531 w 331132"/>
                <a:gd name="connsiteY12" fmla="*/ 469 h 283165"/>
                <a:gd name="connsiteX13" fmla="*/ 176571 w 331132"/>
                <a:gd name="connsiteY13" fmla="*/ 13474 h 283165"/>
                <a:gd name="connsiteX14" fmla="*/ 199181 w 331132"/>
                <a:gd name="connsiteY14" fmla="*/ 34851 h 283165"/>
                <a:gd name="connsiteX15" fmla="*/ 223423 w 331132"/>
                <a:gd name="connsiteY15" fmla="*/ 34175 h 283165"/>
                <a:gd name="connsiteX16" fmla="*/ 259525 w 331132"/>
                <a:gd name="connsiteY16" fmla="*/ 36474 h 283165"/>
                <a:gd name="connsiteX17" fmla="*/ 310948 w 331132"/>
                <a:gd name="connsiteY17" fmla="*/ 65665 h 283165"/>
                <a:gd name="connsiteX18" fmla="*/ 290933 w 331132"/>
                <a:gd name="connsiteY18" fmla="*/ 74797 h 283165"/>
                <a:gd name="connsiteX19" fmla="*/ 287642 w 331132"/>
                <a:gd name="connsiteY19" fmla="*/ 81594 h 283165"/>
                <a:gd name="connsiteX20" fmla="*/ 301067 w 331132"/>
                <a:gd name="connsiteY20" fmla="*/ 93225 h 283165"/>
                <a:gd name="connsiteX21" fmla="*/ 317090 w 331132"/>
                <a:gd name="connsiteY21" fmla="*/ 107181 h 283165"/>
                <a:gd name="connsiteX22" fmla="*/ 303004 w 331132"/>
                <a:gd name="connsiteY22" fmla="*/ 131672 h 283165"/>
                <a:gd name="connsiteX23" fmla="*/ 305727 w 331132"/>
                <a:gd name="connsiteY23" fmla="*/ 157495 h 283165"/>
                <a:gd name="connsiteX24" fmla="*/ 308916 w 331132"/>
                <a:gd name="connsiteY24" fmla="*/ 165799 h 283165"/>
                <a:gd name="connsiteX25" fmla="*/ 321050 w 331132"/>
                <a:gd name="connsiteY25" fmla="*/ 165634 h 283165"/>
                <a:gd name="connsiteX26" fmla="*/ 331130 w 331132"/>
                <a:gd name="connsiteY26" fmla="*/ 195615 h 283165"/>
                <a:gd name="connsiteX27" fmla="*/ 320128 w 331132"/>
                <a:gd name="connsiteY27" fmla="*/ 201137 h 283165"/>
                <a:gd name="connsiteX28" fmla="*/ 330215 w 331132"/>
                <a:gd name="connsiteY28" fmla="*/ 214643 h 283165"/>
                <a:gd name="connsiteX29" fmla="*/ 302252 w 331132"/>
                <a:gd name="connsiteY29" fmla="*/ 227724 h 283165"/>
                <a:gd name="connsiteX30" fmla="*/ 289878 w 331132"/>
                <a:gd name="connsiteY30" fmla="*/ 234392 h 283165"/>
                <a:gd name="connsiteX31" fmla="*/ 277971 w 331132"/>
                <a:gd name="connsiteY31" fmla="*/ 233186 h 283165"/>
                <a:gd name="connsiteX32" fmla="*/ 271424 w 331132"/>
                <a:gd name="connsiteY32" fmla="*/ 240874 h 283165"/>
                <a:gd name="connsiteX33" fmla="*/ 251487 w 331132"/>
                <a:gd name="connsiteY33" fmla="*/ 242835 h 283165"/>
                <a:gd name="connsiteX34" fmla="*/ 243463 w 331132"/>
                <a:gd name="connsiteY34" fmla="*/ 243162 h 283165"/>
                <a:gd name="connsiteX35" fmla="*/ 233895 w 331132"/>
                <a:gd name="connsiteY35" fmla="*/ 259313 h 283165"/>
                <a:gd name="connsiteX36" fmla="*/ 226116 w 331132"/>
                <a:gd name="connsiteY36" fmla="*/ 255985 h 283165"/>
                <a:gd name="connsiteX37" fmla="*/ 217655 w 331132"/>
                <a:gd name="connsiteY37" fmla="*/ 242990 h 283165"/>
                <a:gd name="connsiteX38" fmla="*/ 198954 w 331132"/>
                <a:gd name="connsiteY38" fmla="*/ 252987 h 283165"/>
                <a:gd name="connsiteX39" fmla="*/ 199257 w 331132"/>
                <a:gd name="connsiteY39" fmla="*/ 268345 h 283165"/>
                <a:gd name="connsiteX40" fmla="*/ 178706 w 331132"/>
                <a:gd name="connsiteY40" fmla="*/ 270293 h 283165"/>
                <a:gd name="connsiteX41" fmla="*/ 170810 w 331132"/>
                <a:gd name="connsiteY41" fmla="*/ 266385 h 283165"/>
                <a:gd name="connsiteX42" fmla="*/ 156074 w 331132"/>
                <a:gd name="connsiteY42" fmla="*/ 281719 h 283165"/>
                <a:gd name="connsiteX43" fmla="*/ 137117 w 331132"/>
                <a:gd name="connsiteY43" fmla="*/ 279140 h 283165"/>
                <a:gd name="connsiteX44" fmla="*/ 122021 w 331132"/>
                <a:gd name="connsiteY44" fmla="*/ 282232 h 283165"/>
                <a:gd name="connsiteX45" fmla="*/ 120235 w 331132"/>
                <a:gd name="connsiteY45" fmla="*/ 272678 h 283165"/>
                <a:gd name="connsiteX46" fmla="*/ 100716 w 331132"/>
                <a:gd name="connsiteY46" fmla="*/ 264011 h 283165"/>
                <a:gd name="connsiteX47" fmla="*/ 97634 w 331132"/>
                <a:gd name="connsiteY47" fmla="*/ 245223 h 283165"/>
                <a:gd name="connsiteX48" fmla="*/ 33 w 331132"/>
                <a:gd name="connsiteY48" fmla="*/ 228264 h 283165"/>
                <a:gd name="connsiteX0" fmla="*/ 2 w 331101"/>
                <a:gd name="connsiteY0" fmla="*/ 228264 h 283165"/>
                <a:gd name="connsiteX1" fmla="*/ 16922 w 331101"/>
                <a:gd name="connsiteY1" fmla="*/ 198469 h 283165"/>
                <a:gd name="connsiteX2" fmla="*/ 6509 w 331101"/>
                <a:gd name="connsiteY2" fmla="*/ 163665 h 283165"/>
                <a:gd name="connsiteX3" fmla="*/ 65006 w 331101"/>
                <a:gd name="connsiteY3" fmla="*/ 172286 h 283165"/>
                <a:gd name="connsiteX4" fmla="*/ 94955 w 331101"/>
                <a:gd name="connsiteY4" fmla="*/ 134138 h 283165"/>
                <a:gd name="connsiteX5" fmla="*/ 109671 w 331101"/>
                <a:gd name="connsiteY5" fmla="*/ 137845 h 283165"/>
                <a:gd name="connsiteX6" fmla="*/ 120588 w 331101"/>
                <a:gd name="connsiteY6" fmla="*/ 116211 h 283165"/>
                <a:gd name="connsiteX7" fmla="*/ 104213 w 331101"/>
                <a:gd name="connsiteY7" fmla="*/ 98314 h 283165"/>
                <a:gd name="connsiteX8" fmla="*/ 106964 w 331101"/>
                <a:gd name="connsiteY8" fmla="*/ 71149 h 283165"/>
                <a:gd name="connsiteX9" fmla="*/ 126810 w 331101"/>
                <a:gd name="connsiteY9" fmla="*/ 71294 h 283165"/>
                <a:gd name="connsiteX10" fmla="*/ 117472 w 331101"/>
                <a:gd name="connsiteY10" fmla="*/ 51700 h 283165"/>
                <a:gd name="connsiteX11" fmla="*/ 149697 w 331101"/>
                <a:gd name="connsiteY11" fmla="*/ 28579 h 283165"/>
                <a:gd name="connsiteX12" fmla="*/ 147500 w 331101"/>
                <a:gd name="connsiteY12" fmla="*/ 469 h 283165"/>
                <a:gd name="connsiteX13" fmla="*/ 176540 w 331101"/>
                <a:gd name="connsiteY13" fmla="*/ 13474 h 283165"/>
                <a:gd name="connsiteX14" fmla="*/ 199150 w 331101"/>
                <a:gd name="connsiteY14" fmla="*/ 34851 h 283165"/>
                <a:gd name="connsiteX15" fmla="*/ 223392 w 331101"/>
                <a:gd name="connsiteY15" fmla="*/ 34175 h 283165"/>
                <a:gd name="connsiteX16" fmla="*/ 259494 w 331101"/>
                <a:gd name="connsiteY16" fmla="*/ 36474 h 283165"/>
                <a:gd name="connsiteX17" fmla="*/ 310917 w 331101"/>
                <a:gd name="connsiteY17" fmla="*/ 65665 h 283165"/>
                <a:gd name="connsiteX18" fmla="*/ 290902 w 331101"/>
                <a:gd name="connsiteY18" fmla="*/ 74797 h 283165"/>
                <a:gd name="connsiteX19" fmla="*/ 287611 w 331101"/>
                <a:gd name="connsiteY19" fmla="*/ 81594 h 283165"/>
                <a:gd name="connsiteX20" fmla="*/ 301036 w 331101"/>
                <a:gd name="connsiteY20" fmla="*/ 93225 h 283165"/>
                <a:gd name="connsiteX21" fmla="*/ 317059 w 331101"/>
                <a:gd name="connsiteY21" fmla="*/ 107181 h 283165"/>
                <a:gd name="connsiteX22" fmla="*/ 302973 w 331101"/>
                <a:gd name="connsiteY22" fmla="*/ 131672 h 283165"/>
                <a:gd name="connsiteX23" fmla="*/ 305696 w 331101"/>
                <a:gd name="connsiteY23" fmla="*/ 157495 h 283165"/>
                <a:gd name="connsiteX24" fmla="*/ 308885 w 331101"/>
                <a:gd name="connsiteY24" fmla="*/ 165799 h 283165"/>
                <a:gd name="connsiteX25" fmla="*/ 321019 w 331101"/>
                <a:gd name="connsiteY25" fmla="*/ 165634 h 283165"/>
                <a:gd name="connsiteX26" fmla="*/ 331099 w 331101"/>
                <a:gd name="connsiteY26" fmla="*/ 195615 h 283165"/>
                <a:gd name="connsiteX27" fmla="*/ 320097 w 331101"/>
                <a:gd name="connsiteY27" fmla="*/ 201137 h 283165"/>
                <a:gd name="connsiteX28" fmla="*/ 330184 w 331101"/>
                <a:gd name="connsiteY28" fmla="*/ 214643 h 283165"/>
                <a:gd name="connsiteX29" fmla="*/ 302221 w 331101"/>
                <a:gd name="connsiteY29" fmla="*/ 227724 h 283165"/>
                <a:gd name="connsiteX30" fmla="*/ 289847 w 331101"/>
                <a:gd name="connsiteY30" fmla="*/ 234392 h 283165"/>
                <a:gd name="connsiteX31" fmla="*/ 277940 w 331101"/>
                <a:gd name="connsiteY31" fmla="*/ 233186 h 283165"/>
                <a:gd name="connsiteX32" fmla="*/ 271393 w 331101"/>
                <a:gd name="connsiteY32" fmla="*/ 240874 h 283165"/>
                <a:gd name="connsiteX33" fmla="*/ 251456 w 331101"/>
                <a:gd name="connsiteY33" fmla="*/ 242835 h 283165"/>
                <a:gd name="connsiteX34" fmla="*/ 243432 w 331101"/>
                <a:gd name="connsiteY34" fmla="*/ 243162 h 283165"/>
                <a:gd name="connsiteX35" fmla="*/ 233864 w 331101"/>
                <a:gd name="connsiteY35" fmla="*/ 259313 h 283165"/>
                <a:gd name="connsiteX36" fmla="*/ 226085 w 331101"/>
                <a:gd name="connsiteY36" fmla="*/ 255985 h 283165"/>
                <a:gd name="connsiteX37" fmla="*/ 217624 w 331101"/>
                <a:gd name="connsiteY37" fmla="*/ 242990 h 283165"/>
                <a:gd name="connsiteX38" fmla="*/ 198923 w 331101"/>
                <a:gd name="connsiteY38" fmla="*/ 252987 h 283165"/>
                <a:gd name="connsiteX39" fmla="*/ 199226 w 331101"/>
                <a:gd name="connsiteY39" fmla="*/ 268345 h 283165"/>
                <a:gd name="connsiteX40" fmla="*/ 178675 w 331101"/>
                <a:gd name="connsiteY40" fmla="*/ 270293 h 283165"/>
                <a:gd name="connsiteX41" fmla="*/ 170779 w 331101"/>
                <a:gd name="connsiteY41" fmla="*/ 266385 h 283165"/>
                <a:gd name="connsiteX42" fmla="*/ 156043 w 331101"/>
                <a:gd name="connsiteY42" fmla="*/ 281719 h 283165"/>
                <a:gd name="connsiteX43" fmla="*/ 137086 w 331101"/>
                <a:gd name="connsiteY43" fmla="*/ 279140 h 283165"/>
                <a:gd name="connsiteX44" fmla="*/ 121990 w 331101"/>
                <a:gd name="connsiteY44" fmla="*/ 282232 h 283165"/>
                <a:gd name="connsiteX45" fmla="*/ 120204 w 331101"/>
                <a:gd name="connsiteY45" fmla="*/ 272678 h 283165"/>
                <a:gd name="connsiteX46" fmla="*/ 100685 w 331101"/>
                <a:gd name="connsiteY46" fmla="*/ 264011 h 283165"/>
                <a:gd name="connsiteX47" fmla="*/ 97603 w 331101"/>
                <a:gd name="connsiteY47" fmla="*/ 245223 h 283165"/>
                <a:gd name="connsiteX48" fmla="*/ 43113 w 331101"/>
                <a:gd name="connsiteY48" fmla="*/ 225242 h 283165"/>
                <a:gd name="connsiteX49" fmla="*/ 2 w 331101"/>
                <a:gd name="connsiteY49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43120 w 331108"/>
                <a:gd name="connsiteY48" fmla="*/ 225242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76049 w 331108"/>
                <a:gd name="connsiteY46" fmla="*/ 269889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8306"/>
                <a:gd name="connsiteX1" fmla="*/ 16929 w 331108"/>
                <a:gd name="connsiteY1" fmla="*/ 198469 h 288306"/>
                <a:gd name="connsiteX2" fmla="*/ 6516 w 331108"/>
                <a:gd name="connsiteY2" fmla="*/ 163665 h 288306"/>
                <a:gd name="connsiteX3" fmla="*/ 65013 w 331108"/>
                <a:gd name="connsiteY3" fmla="*/ 172286 h 288306"/>
                <a:gd name="connsiteX4" fmla="*/ 94962 w 331108"/>
                <a:gd name="connsiteY4" fmla="*/ 134138 h 288306"/>
                <a:gd name="connsiteX5" fmla="*/ 109678 w 331108"/>
                <a:gd name="connsiteY5" fmla="*/ 137845 h 288306"/>
                <a:gd name="connsiteX6" fmla="*/ 120595 w 331108"/>
                <a:gd name="connsiteY6" fmla="*/ 116211 h 288306"/>
                <a:gd name="connsiteX7" fmla="*/ 104220 w 331108"/>
                <a:gd name="connsiteY7" fmla="*/ 98314 h 288306"/>
                <a:gd name="connsiteX8" fmla="*/ 106971 w 331108"/>
                <a:gd name="connsiteY8" fmla="*/ 71149 h 288306"/>
                <a:gd name="connsiteX9" fmla="*/ 126817 w 331108"/>
                <a:gd name="connsiteY9" fmla="*/ 71294 h 288306"/>
                <a:gd name="connsiteX10" fmla="*/ 117479 w 331108"/>
                <a:gd name="connsiteY10" fmla="*/ 51700 h 288306"/>
                <a:gd name="connsiteX11" fmla="*/ 149704 w 331108"/>
                <a:gd name="connsiteY11" fmla="*/ 28579 h 288306"/>
                <a:gd name="connsiteX12" fmla="*/ 147507 w 331108"/>
                <a:gd name="connsiteY12" fmla="*/ 469 h 288306"/>
                <a:gd name="connsiteX13" fmla="*/ 176547 w 331108"/>
                <a:gd name="connsiteY13" fmla="*/ 13474 h 288306"/>
                <a:gd name="connsiteX14" fmla="*/ 199157 w 331108"/>
                <a:gd name="connsiteY14" fmla="*/ 34851 h 288306"/>
                <a:gd name="connsiteX15" fmla="*/ 223399 w 331108"/>
                <a:gd name="connsiteY15" fmla="*/ 34175 h 288306"/>
                <a:gd name="connsiteX16" fmla="*/ 259501 w 331108"/>
                <a:gd name="connsiteY16" fmla="*/ 36474 h 288306"/>
                <a:gd name="connsiteX17" fmla="*/ 310924 w 331108"/>
                <a:gd name="connsiteY17" fmla="*/ 65665 h 288306"/>
                <a:gd name="connsiteX18" fmla="*/ 290909 w 331108"/>
                <a:gd name="connsiteY18" fmla="*/ 74797 h 288306"/>
                <a:gd name="connsiteX19" fmla="*/ 287618 w 331108"/>
                <a:gd name="connsiteY19" fmla="*/ 81594 h 288306"/>
                <a:gd name="connsiteX20" fmla="*/ 301043 w 331108"/>
                <a:gd name="connsiteY20" fmla="*/ 93225 h 288306"/>
                <a:gd name="connsiteX21" fmla="*/ 317066 w 331108"/>
                <a:gd name="connsiteY21" fmla="*/ 107181 h 288306"/>
                <a:gd name="connsiteX22" fmla="*/ 302980 w 331108"/>
                <a:gd name="connsiteY22" fmla="*/ 131672 h 288306"/>
                <a:gd name="connsiteX23" fmla="*/ 305703 w 331108"/>
                <a:gd name="connsiteY23" fmla="*/ 157495 h 288306"/>
                <a:gd name="connsiteX24" fmla="*/ 308892 w 331108"/>
                <a:gd name="connsiteY24" fmla="*/ 165799 h 288306"/>
                <a:gd name="connsiteX25" fmla="*/ 321026 w 331108"/>
                <a:gd name="connsiteY25" fmla="*/ 165634 h 288306"/>
                <a:gd name="connsiteX26" fmla="*/ 331106 w 331108"/>
                <a:gd name="connsiteY26" fmla="*/ 195615 h 288306"/>
                <a:gd name="connsiteX27" fmla="*/ 320104 w 331108"/>
                <a:gd name="connsiteY27" fmla="*/ 201137 h 288306"/>
                <a:gd name="connsiteX28" fmla="*/ 330191 w 331108"/>
                <a:gd name="connsiteY28" fmla="*/ 214643 h 288306"/>
                <a:gd name="connsiteX29" fmla="*/ 302228 w 331108"/>
                <a:gd name="connsiteY29" fmla="*/ 227724 h 288306"/>
                <a:gd name="connsiteX30" fmla="*/ 289854 w 331108"/>
                <a:gd name="connsiteY30" fmla="*/ 234392 h 288306"/>
                <a:gd name="connsiteX31" fmla="*/ 277947 w 331108"/>
                <a:gd name="connsiteY31" fmla="*/ 233186 h 288306"/>
                <a:gd name="connsiteX32" fmla="*/ 271400 w 331108"/>
                <a:gd name="connsiteY32" fmla="*/ 240874 h 288306"/>
                <a:gd name="connsiteX33" fmla="*/ 251463 w 331108"/>
                <a:gd name="connsiteY33" fmla="*/ 242835 h 288306"/>
                <a:gd name="connsiteX34" fmla="*/ 243439 w 331108"/>
                <a:gd name="connsiteY34" fmla="*/ 243162 h 288306"/>
                <a:gd name="connsiteX35" fmla="*/ 233871 w 331108"/>
                <a:gd name="connsiteY35" fmla="*/ 259313 h 288306"/>
                <a:gd name="connsiteX36" fmla="*/ 226092 w 331108"/>
                <a:gd name="connsiteY36" fmla="*/ 255985 h 288306"/>
                <a:gd name="connsiteX37" fmla="*/ 217631 w 331108"/>
                <a:gd name="connsiteY37" fmla="*/ 242990 h 288306"/>
                <a:gd name="connsiteX38" fmla="*/ 198930 w 331108"/>
                <a:gd name="connsiteY38" fmla="*/ 252987 h 288306"/>
                <a:gd name="connsiteX39" fmla="*/ 199233 w 331108"/>
                <a:gd name="connsiteY39" fmla="*/ 268345 h 288306"/>
                <a:gd name="connsiteX40" fmla="*/ 178682 w 331108"/>
                <a:gd name="connsiteY40" fmla="*/ 270293 h 288306"/>
                <a:gd name="connsiteX41" fmla="*/ 170786 w 331108"/>
                <a:gd name="connsiteY41" fmla="*/ 266385 h 288306"/>
                <a:gd name="connsiteX42" fmla="*/ 156050 w 331108"/>
                <a:gd name="connsiteY42" fmla="*/ 281719 h 288306"/>
                <a:gd name="connsiteX43" fmla="*/ 137093 w 331108"/>
                <a:gd name="connsiteY43" fmla="*/ 279140 h 288306"/>
                <a:gd name="connsiteX44" fmla="*/ 121997 w 331108"/>
                <a:gd name="connsiteY44" fmla="*/ 282232 h 288306"/>
                <a:gd name="connsiteX45" fmla="*/ 82396 w 331108"/>
                <a:gd name="connsiteY45" fmla="*/ 288292 h 288306"/>
                <a:gd name="connsiteX46" fmla="*/ 76049 w 331108"/>
                <a:gd name="connsiteY46" fmla="*/ 269889 h 288306"/>
                <a:gd name="connsiteX47" fmla="*/ 75821 w 331108"/>
                <a:gd name="connsiteY47" fmla="*/ 241943 h 288306"/>
                <a:gd name="connsiteX48" fmla="*/ 39864 w 331108"/>
                <a:gd name="connsiteY48" fmla="*/ 235031 h 288306"/>
                <a:gd name="connsiteX49" fmla="*/ 12461 w 331108"/>
                <a:gd name="connsiteY49" fmla="*/ 238996 h 288306"/>
                <a:gd name="connsiteX50" fmla="*/ 9 w 331108"/>
                <a:gd name="connsiteY50" fmla="*/ 228264 h 288306"/>
                <a:gd name="connsiteX0" fmla="*/ 9 w 331108"/>
                <a:gd name="connsiteY0" fmla="*/ 228264 h 297121"/>
                <a:gd name="connsiteX1" fmla="*/ 16929 w 331108"/>
                <a:gd name="connsiteY1" fmla="*/ 198469 h 297121"/>
                <a:gd name="connsiteX2" fmla="*/ 6516 w 331108"/>
                <a:gd name="connsiteY2" fmla="*/ 163665 h 297121"/>
                <a:gd name="connsiteX3" fmla="*/ 65013 w 331108"/>
                <a:gd name="connsiteY3" fmla="*/ 172286 h 297121"/>
                <a:gd name="connsiteX4" fmla="*/ 94962 w 331108"/>
                <a:gd name="connsiteY4" fmla="*/ 134138 h 297121"/>
                <a:gd name="connsiteX5" fmla="*/ 109678 w 331108"/>
                <a:gd name="connsiteY5" fmla="*/ 137845 h 297121"/>
                <a:gd name="connsiteX6" fmla="*/ 120595 w 331108"/>
                <a:gd name="connsiteY6" fmla="*/ 116211 h 297121"/>
                <a:gd name="connsiteX7" fmla="*/ 104220 w 331108"/>
                <a:gd name="connsiteY7" fmla="*/ 98314 h 297121"/>
                <a:gd name="connsiteX8" fmla="*/ 106971 w 331108"/>
                <a:gd name="connsiteY8" fmla="*/ 71149 h 297121"/>
                <a:gd name="connsiteX9" fmla="*/ 126817 w 331108"/>
                <a:gd name="connsiteY9" fmla="*/ 71294 h 297121"/>
                <a:gd name="connsiteX10" fmla="*/ 117479 w 331108"/>
                <a:gd name="connsiteY10" fmla="*/ 51700 h 297121"/>
                <a:gd name="connsiteX11" fmla="*/ 149704 w 331108"/>
                <a:gd name="connsiteY11" fmla="*/ 28579 h 297121"/>
                <a:gd name="connsiteX12" fmla="*/ 147507 w 331108"/>
                <a:gd name="connsiteY12" fmla="*/ 469 h 297121"/>
                <a:gd name="connsiteX13" fmla="*/ 176547 w 331108"/>
                <a:gd name="connsiteY13" fmla="*/ 13474 h 297121"/>
                <a:gd name="connsiteX14" fmla="*/ 199157 w 331108"/>
                <a:gd name="connsiteY14" fmla="*/ 34851 h 297121"/>
                <a:gd name="connsiteX15" fmla="*/ 223399 w 331108"/>
                <a:gd name="connsiteY15" fmla="*/ 34175 h 297121"/>
                <a:gd name="connsiteX16" fmla="*/ 259501 w 331108"/>
                <a:gd name="connsiteY16" fmla="*/ 36474 h 297121"/>
                <a:gd name="connsiteX17" fmla="*/ 310924 w 331108"/>
                <a:gd name="connsiteY17" fmla="*/ 65665 h 297121"/>
                <a:gd name="connsiteX18" fmla="*/ 290909 w 331108"/>
                <a:gd name="connsiteY18" fmla="*/ 74797 h 297121"/>
                <a:gd name="connsiteX19" fmla="*/ 287618 w 331108"/>
                <a:gd name="connsiteY19" fmla="*/ 81594 h 297121"/>
                <a:gd name="connsiteX20" fmla="*/ 301043 w 331108"/>
                <a:gd name="connsiteY20" fmla="*/ 93225 h 297121"/>
                <a:gd name="connsiteX21" fmla="*/ 317066 w 331108"/>
                <a:gd name="connsiteY21" fmla="*/ 107181 h 297121"/>
                <a:gd name="connsiteX22" fmla="*/ 302980 w 331108"/>
                <a:gd name="connsiteY22" fmla="*/ 131672 h 297121"/>
                <a:gd name="connsiteX23" fmla="*/ 305703 w 331108"/>
                <a:gd name="connsiteY23" fmla="*/ 157495 h 297121"/>
                <a:gd name="connsiteX24" fmla="*/ 308892 w 331108"/>
                <a:gd name="connsiteY24" fmla="*/ 165799 h 297121"/>
                <a:gd name="connsiteX25" fmla="*/ 321026 w 331108"/>
                <a:gd name="connsiteY25" fmla="*/ 165634 h 297121"/>
                <a:gd name="connsiteX26" fmla="*/ 331106 w 331108"/>
                <a:gd name="connsiteY26" fmla="*/ 195615 h 297121"/>
                <a:gd name="connsiteX27" fmla="*/ 320104 w 331108"/>
                <a:gd name="connsiteY27" fmla="*/ 201137 h 297121"/>
                <a:gd name="connsiteX28" fmla="*/ 330191 w 331108"/>
                <a:gd name="connsiteY28" fmla="*/ 214643 h 297121"/>
                <a:gd name="connsiteX29" fmla="*/ 302228 w 331108"/>
                <a:gd name="connsiteY29" fmla="*/ 227724 h 297121"/>
                <a:gd name="connsiteX30" fmla="*/ 289854 w 331108"/>
                <a:gd name="connsiteY30" fmla="*/ 234392 h 297121"/>
                <a:gd name="connsiteX31" fmla="*/ 277947 w 331108"/>
                <a:gd name="connsiteY31" fmla="*/ 233186 h 297121"/>
                <a:gd name="connsiteX32" fmla="*/ 271400 w 331108"/>
                <a:gd name="connsiteY32" fmla="*/ 240874 h 297121"/>
                <a:gd name="connsiteX33" fmla="*/ 251463 w 331108"/>
                <a:gd name="connsiteY33" fmla="*/ 242835 h 297121"/>
                <a:gd name="connsiteX34" fmla="*/ 243439 w 331108"/>
                <a:gd name="connsiteY34" fmla="*/ 243162 h 297121"/>
                <a:gd name="connsiteX35" fmla="*/ 233871 w 331108"/>
                <a:gd name="connsiteY35" fmla="*/ 259313 h 297121"/>
                <a:gd name="connsiteX36" fmla="*/ 226092 w 331108"/>
                <a:gd name="connsiteY36" fmla="*/ 255985 h 297121"/>
                <a:gd name="connsiteX37" fmla="*/ 217631 w 331108"/>
                <a:gd name="connsiteY37" fmla="*/ 242990 h 297121"/>
                <a:gd name="connsiteX38" fmla="*/ 198930 w 331108"/>
                <a:gd name="connsiteY38" fmla="*/ 252987 h 297121"/>
                <a:gd name="connsiteX39" fmla="*/ 199233 w 331108"/>
                <a:gd name="connsiteY39" fmla="*/ 268345 h 297121"/>
                <a:gd name="connsiteX40" fmla="*/ 178682 w 331108"/>
                <a:gd name="connsiteY40" fmla="*/ 270293 h 297121"/>
                <a:gd name="connsiteX41" fmla="*/ 170786 w 331108"/>
                <a:gd name="connsiteY41" fmla="*/ 266385 h 297121"/>
                <a:gd name="connsiteX42" fmla="*/ 156050 w 331108"/>
                <a:gd name="connsiteY42" fmla="*/ 281719 h 297121"/>
                <a:gd name="connsiteX43" fmla="*/ 137093 w 331108"/>
                <a:gd name="connsiteY43" fmla="*/ 279140 h 297121"/>
                <a:gd name="connsiteX44" fmla="*/ 121475 w 331108"/>
                <a:gd name="connsiteY44" fmla="*/ 297096 h 297121"/>
                <a:gd name="connsiteX45" fmla="*/ 82396 w 331108"/>
                <a:gd name="connsiteY45" fmla="*/ 288292 h 297121"/>
                <a:gd name="connsiteX46" fmla="*/ 76049 w 331108"/>
                <a:gd name="connsiteY46" fmla="*/ 269889 h 297121"/>
                <a:gd name="connsiteX47" fmla="*/ 75821 w 331108"/>
                <a:gd name="connsiteY47" fmla="*/ 241943 h 297121"/>
                <a:gd name="connsiteX48" fmla="*/ 39864 w 331108"/>
                <a:gd name="connsiteY48" fmla="*/ 235031 h 297121"/>
                <a:gd name="connsiteX49" fmla="*/ 12461 w 331108"/>
                <a:gd name="connsiteY49" fmla="*/ 238996 h 297121"/>
                <a:gd name="connsiteX50" fmla="*/ 9 w 331108"/>
                <a:gd name="connsiteY50" fmla="*/ 228264 h 297121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050 w 331108"/>
                <a:gd name="connsiteY42" fmla="*/ 281719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51326 w 331108"/>
                <a:gd name="connsiteY36" fmla="*/ 274150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58312"/>
                <a:gd name="connsiteY0" fmla="*/ 228264 h 311545"/>
                <a:gd name="connsiteX1" fmla="*/ 16929 w 358312"/>
                <a:gd name="connsiteY1" fmla="*/ 198469 h 311545"/>
                <a:gd name="connsiteX2" fmla="*/ 6516 w 358312"/>
                <a:gd name="connsiteY2" fmla="*/ 163665 h 311545"/>
                <a:gd name="connsiteX3" fmla="*/ 65013 w 358312"/>
                <a:gd name="connsiteY3" fmla="*/ 172286 h 311545"/>
                <a:gd name="connsiteX4" fmla="*/ 94962 w 358312"/>
                <a:gd name="connsiteY4" fmla="*/ 134138 h 311545"/>
                <a:gd name="connsiteX5" fmla="*/ 109678 w 358312"/>
                <a:gd name="connsiteY5" fmla="*/ 137845 h 311545"/>
                <a:gd name="connsiteX6" fmla="*/ 120595 w 358312"/>
                <a:gd name="connsiteY6" fmla="*/ 116211 h 311545"/>
                <a:gd name="connsiteX7" fmla="*/ 104220 w 358312"/>
                <a:gd name="connsiteY7" fmla="*/ 98314 h 311545"/>
                <a:gd name="connsiteX8" fmla="*/ 106971 w 358312"/>
                <a:gd name="connsiteY8" fmla="*/ 71149 h 311545"/>
                <a:gd name="connsiteX9" fmla="*/ 126817 w 358312"/>
                <a:gd name="connsiteY9" fmla="*/ 71294 h 311545"/>
                <a:gd name="connsiteX10" fmla="*/ 117479 w 358312"/>
                <a:gd name="connsiteY10" fmla="*/ 51700 h 311545"/>
                <a:gd name="connsiteX11" fmla="*/ 149704 w 358312"/>
                <a:gd name="connsiteY11" fmla="*/ 28579 h 311545"/>
                <a:gd name="connsiteX12" fmla="*/ 147507 w 358312"/>
                <a:gd name="connsiteY12" fmla="*/ 469 h 311545"/>
                <a:gd name="connsiteX13" fmla="*/ 176547 w 358312"/>
                <a:gd name="connsiteY13" fmla="*/ 13474 h 311545"/>
                <a:gd name="connsiteX14" fmla="*/ 199157 w 358312"/>
                <a:gd name="connsiteY14" fmla="*/ 34851 h 311545"/>
                <a:gd name="connsiteX15" fmla="*/ 223399 w 358312"/>
                <a:gd name="connsiteY15" fmla="*/ 34175 h 311545"/>
                <a:gd name="connsiteX16" fmla="*/ 259501 w 358312"/>
                <a:gd name="connsiteY16" fmla="*/ 36474 h 311545"/>
                <a:gd name="connsiteX17" fmla="*/ 310924 w 358312"/>
                <a:gd name="connsiteY17" fmla="*/ 65665 h 311545"/>
                <a:gd name="connsiteX18" fmla="*/ 290909 w 358312"/>
                <a:gd name="connsiteY18" fmla="*/ 74797 h 311545"/>
                <a:gd name="connsiteX19" fmla="*/ 358277 w 358312"/>
                <a:gd name="connsiteY19" fmla="*/ 75330 h 311545"/>
                <a:gd name="connsiteX20" fmla="*/ 301043 w 358312"/>
                <a:gd name="connsiteY20" fmla="*/ 93225 h 311545"/>
                <a:gd name="connsiteX21" fmla="*/ 317066 w 358312"/>
                <a:gd name="connsiteY21" fmla="*/ 107181 h 311545"/>
                <a:gd name="connsiteX22" fmla="*/ 302980 w 358312"/>
                <a:gd name="connsiteY22" fmla="*/ 131672 h 311545"/>
                <a:gd name="connsiteX23" fmla="*/ 305703 w 358312"/>
                <a:gd name="connsiteY23" fmla="*/ 157495 h 311545"/>
                <a:gd name="connsiteX24" fmla="*/ 308892 w 358312"/>
                <a:gd name="connsiteY24" fmla="*/ 165799 h 311545"/>
                <a:gd name="connsiteX25" fmla="*/ 321026 w 358312"/>
                <a:gd name="connsiteY25" fmla="*/ 165634 h 311545"/>
                <a:gd name="connsiteX26" fmla="*/ 331106 w 358312"/>
                <a:gd name="connsiteY26" fmla="*/ 195615 h 311545"/>
                <a:gd name="connsiteX27" fmla="*/ 320104 w 358312"/>
                <a:gd name="connsiteY27" fmla="*/ 201137 h 311545"/>
                <a:gd name="connsiteX28" fmla="*/ 330191 w 358312"/>
                <a:gd name="connsiteY28" fmla="*/ 214643 h 311545"/>
                <a:gd name="connsiteX29" fmla="*/ 302228 w 358312"/>
                <a:gd name="connsiteY29" fmla="*/ 227724 h 311545"/>
                <a:gd name="connsiteX30" fmla="*/ 289854 w 358312"/>
                <a:gd name="connsiteY30" fmla="*/ 234392 h 311545"/>
                <a:gd name="connsiteX31" fmla="*/ 277947 w 358312"/>
                <a:gd name="connsiteY31" fmla="*/ 233186 h 311545"/>
                <a:gd name="connsiteX32" fmla="*/ 271400 w 358312"/>
                <a:gd name="connsiteY32" fmla="*/ 240874 h 311545"/>
                <a:gd name="connsiteX33" fmla="*/ 251463 w 358312"/>
                <a:gd name="connsiteY33" fmla="*/ 242835 h 311545"/>
                <a:gd name="connsiteX34" fmla="*/ 243439 w 358312"/>
                <a:gd name="connsiteY34" fmla="*/ 243162 h 311545"/>
                <a:gd name="connsiteX35" fmla="*/ 233871 w 358312"/>
                <a:gd name="connsiteY35" fmla="*/ 259313 h 311545"/>
                <a:gd name="connsiteX36" fmla="*/ 251326 w 358312"/>
                <a:gd name="connsiteY36" fmla="*/ 274150 h 311545"/>
                <a:gd name="connsiteX37" fmla="*/ 232762 w 358312"/>
                <a:gd name="connsiteY37" fmla="*/ 283243 h 311545"/>
                <a:gd name="connsiteX38" fmla="*/ 216848 w 358312"/>
                <a:gd name="connsiteY38" fmla="*/ 291990 h 311545"/>
                <a:gd name="connsiteX39" fmla="*/ 203415 w 358312"/>
                <a:gd name="connsiteY39" fmla="*/ 289877 h 311545"/>
                <a:gd name="connsiteX40" fmla="*/ 186750 w 358312"/>
                <a:gd name="connsiteY40" fmla="*/ 301336 h 311545"/>
                <a:gd name="connsiteX41" fmla="*/ 177353 w 358312"/>
                <a:gd name="connsiteY41" fmla="*/ 287297 h 311545"/>
                <a:gd name="connsiteX42" fmla="*/ 156801 w 358312"/>
                <a:gd name="connsiteY42" fmla="*/ 286784 h 311545"/>
                <a:gd name="connsiteX43" fmla="*/ 141583 w 358312"/>
                <a:gd name="connsiteY43" fmla="*/ 311112 h 311545"/>
                <a:gd name="connsiteX44" fmla="*/ 121475 w 358312"/>
                <a:gd name="connsiteY44" fmla="*/ 297096 h 311545"/>
                <a:gd name="connsiteX45" fmla="*/ 82396 w 358312"/>
                <a:gd name="connsiteY45" fmla="*/ 288292 h 311545"/>
                <a:gd name="connsiteX46" fmla="*/ 76049 w 358312"/>
                <a:gd name="connsiteY46" fmla="*/ 269889 h 311545"/>
                <a:gd name="connsiteX47" fmla="*/ 75821 w 358312"/>
                <a:gd name="connsiteY47" fmla="*/ 241943 h 311545"/>
                <a:gd name="connsiteX48" fmla="*/ 39864 w 358312"/>
                <a:gd name="connsiteY48" fmla="*/ 235031 h 311545"/>
                <a:gd name="connsiteX49" fmla="*/ 12461 w 358312"/>
                <a:gd name="connsiteY49" fmla="*/ 238996 h 311545"/>
                <a:gd name="connsiteX50" fmla="*/ 9 w 358312"/>
                <a:gd name="connsiteY50" fmla="*/ 228264 h 311545"/>
                <a:gd name="connsiteX0" fmla="*/ 9 w 358337"/>
                <a:gd name="connsiteY0" fmla="*/ 228264 h 311545"/>
                <a:gd name="connsiteX1" fmla="*/ 16929 w 358337"/>
                <a:gd name="connsiteY1" fmla="*/ 198469 h 311545"/>
                <a:gd name="connsiteX2" fmla="*/ 6516 w 358337"/>
                <a:gd name="connsiteY2" fmla="*/ 163665 h 311545"/>
                <a:gd name="connsiteX3" fmla="*/ 65013 w 358337"/>
                <a:gd name="connsiteY3" fmla="*/ 172286 h 311545"/>
                <a:gd name="connsiteX4" fmla="*/ 94962 w 358337"/>
                <a:gd name="connsiteY4" fmla="*/ 134138 h 311545"/>
                <a:gd name="connsiteX5" fmla="*/ 109678 w 358337"/>
                <a:gd name="connsiteY5" fmla="*/ 137845 h 311545"/>
                <a:gd name="connsiteX6" fmla="*/ 120595 w 358337"/>
                <a:gd name="connsiteY6" fmla="*/ 116211 h 311545"/>
                <a:gd name="connsiteX7" fmla="*/ 104220 w 358337"/>
                <a:gd name="connsiteY7" fmla="*/ 98314 h 311545"/>
                <a:gd name="connsiteX8" fmla="*/ 106971 w 358337"/>
                <a:gd name="connsiteY8" fmla="*/ 71149 h 311545"/>
                <a:gd name="connsiteX9" fmla="*/ 126817 w 358337"/>
                <a:gd name="connsiteY9" fmla="*/ 71294 h 311545"/>
                <a:gd name="connsiteX10" fmla="*/ 117479 w 358337"/>
                <a:gd name="connsiteY10" fmla="*/ 51700 h 311545"/>
                <a:gd name="connsiteX11" fmla="*/ 149704 w 358337"/>
                <a:gd name="connsiteY11" fmla="*/ 28579 h 311545"/>
                <a:gd name="connsiteX12" fmla="*/ 147507 w 358337"/>
                <a:gd name="connsiteY12" fmla="*/ 469 h 311545"/>
                <a:gd name="connsiteX13" fmla="*/ 176547 w 358337"/>
                <a:gd name="connsiteY13" fmla="*/ 13474 h 311545"/>
                <a:gd name="connsiteX14" fmla="*/ 199157 w 358337"/>
                <a:gd name="connsiteY14" fmla="*/ 34851 h 311545"/>
                <a:gd name="connsiteX15" fmla="*/ 223399 w 358337"/>
                <a:gd name="connsiteY15" fmla="*/ 34175 h 311545"/>
                <a:gd name="connsiteX16" fmla="*/ 259501 w 358337"/>
                <a:gd name="connsiteY16" fmla="*/ 36474 h 311545"/>
                <a:gd name="connsiteX17" fmla="*/ 310924 w 358337"/>
                <a:gd name="connsiteY17" fmla="*/ 65665 h 311545"/>
                <a:gd name="connsiteX18" fmla="*/ 358277 w 358337"/>
                <a:gd name="connsiteY18" fmla="*/ 75330 h 311545"/>
                <a:gd name="connsiteX19" fmla="*/ 301043 w 358337"/>
                <a:gd name="connsiteY19" fmla="*/ 93225 h 311545"/>
                <a:gd name="connsiteX20" fmla="*/ 317066 w 358337"/>
                <a:gd name="connsiteY20" fmla="*/ 107181 h 311545"/>
                <a:gd name="connsiteX21" fmla="*/ 302980 w 358337"/>
                <a:gd name="connsiteY21" fmla="*/ 131672 h 311545"/>
                <a:gd name="connsiteX22" fmla="*/ 305703 w 358337"/>
                <a:gd name="connsiteY22" fmla="*/ 157495 h 311545"/>
                <a:gd name="connsiteX23" fmla="*/ 308892 w 358337"/>
                <a:gd name="connsiteY23" fmla="*/ 165799 h 311545"/>
                <a:gd name="connsiteX24" fmla="*/ 321026 w 358337"/>
                <a:gd name="connsiteY24" fmla="*/ 165634 h 311545"/>
                <a:gd name="connsiteX25" fmla="*/ 331106 w 358337"/>
                <a:gd name="connsiteY25" fmla="*/ 195615 h 311545"/>
                <a:gd name="connsiteX26" fmla="*/ 320104 w 358337"/>
                <a:gd name="connsiteY26" fmla="*/ 201137 h 311545"/>
                <a:gd name="connsiteX27" fmla="*/ 330191 w 358337"/>
                <a:gd name="connsiteY27" fmla="*/ 214643 h 311545"/>
                <a:gd name="connsiteX28" fmla="*/ 302228 w 358337"/>
                <a:gd name="connsiteY28" fmla="*/ 227724 h 311545"/>
                <a:gd name="connsiteX29" fmla="*/ 289854 w 358337"/>
                <a:gd name="connsiteY29" fmla="*/ 234392 h 311545"/>
                <a:gd name="connsiteX30" fmla="*/ 277947 w 358337"/>
                <a:gd name="connsiteY30" fmla="*/ 233186 h 311545"/>
                <a:gd name="connsiteX31" fmla="*/ 271400 w 358337"/>
                <a:gd name="connsiteY31" fmla="*/ 240874 h 311545"/>
                <a:gd name="connsiteX32" fmla="*/ 251463 w 358337"/>
                <a:gd name="connsiteY32" fmla="*/ 242835 h 311545"/>
                <a:gd name="connsiteX33" fmla="*/ 243439 w 358337"/>
                <a:gd name="connsiteY33" fmla="*/ 243162 h 311545"/>
                <a:gd name="connsiteX34" fmla="*/ 233871 w 358337"/>
                <a:gd name="connsiteY34" fmla="*/ 259313 h 311545"/>
                <a:gd name="connsiteX35" fmla="*/ 251326 w 358337"/>
                <a:gd name="connsiteY35" fmla="*/ 274150 h 311545"/>
                <a:gd name="connsiteX36" fmla="*/ 232762 w 358337"/>
                <a:gd name="connsiteY36" fmla="*/ 283243 h 311545"/>
                <a:gd name="connsiteX37" fmla="*/ 216848 w 358337"/>
                <a:gd name="connsiteY37" fmla="*/ 291990 h 311545"/>
                <a:gd name="connsiteX38" fmla="*/ 203415 w 358337"/>
                <a:gd name="connsiteY38" fmla="*/ 289877 h 311545"/>
                <a:gd name="connsiteX39" fmla="*/ 186750 w 358337"/>
                <a:gd name="connsiteY39" fmla="*/ 301336 h 311545"/>
                <a:gd name="connsiteX40" fmla="*/ 177353 w 358337"/>
                <a:gd name="connsiteY40" fmla="*/ 287297 h 311545"/>
                <a:gd name="connsiteX41" fmla="*/ 156801 w 358337"/>
                <a:gd name="connsiteY41" fmla="*/ 286784 h 311545"/>
                <a:gd name="connsiteX42" fmla="*/ 141583 w 358337"/>
                <a:gd name="connsiteY42" fmla="*/ 311112 h 311545"/>
                <a:gd name="connsiteX43" fmla="*/ 121475 w 358337"/>
                <a:gd name="connsiteY43" fmla="*/ 297096 h 311545"/>
                <a:gd name="connsiteX44" fmla="*/ 82396 w 358337"/>
                <a:gd name="connsiteY44" fmla="*/ 288292 h 311545"/>
                <a:gd name="connsiteX45" fmla="*/ 76049 w 358337"/>
                <a:gd name="connsiteY45" fmla="*/ 269889 h 311545"/>
                <a:gd name="connsiteX46" fmla="*/ 75821 w 358337"/>
                <a:gd name="connsiteY46" fmla="*/ 241943 h 311545"/>
                <a:gd name="connsiteX47" fmla="*/ 39864 w 358337"/>
                <a:gd name="connsiteY47" fmla="*/ 235031 h 311545"/>
                <a:gd name="connsiteX48" fmla="*/ 12461 w 358337"/>
                <a:gd name="connsiteY48" fmla="*/ 238996 h 311545"/>
                <a:gd name="connsiteX49" fmla="*/ 9 w 358337"/>
                <a:gd name="connsiteY49" fmla="*/ 228264 h 311545"/>
                <a:gd name="connsiteX0" fmla="*/ 9 w 391010"/>
                <a:gd name="connsiteY0" fmla="*/ 228264 h 311545"/>
                <a:gd name="connsiteX1" fmla="*/ 16929 w 391010"/>
                <a:gd name="connsiteY1" fmla="*/ 198469 h 311545"/>
                <a:gd name="connsiteX2" fmla="*/ 6516 w 391010"/>
                <a:gd name="connsiteY2" fmla="*/ 163665 h 311545"/>
                <a:gd name="connsiteX3" fmla="*/ 65013 w 391010"/>
                <a:gd name="connsiteY3" fmla="*/ 172286 h 311545"/>
                <a:gd name="connsiteX4" fmla="*/ 94962 w 391010"/>
                <a:gd name="connsiteY4" fmla="*/ 134138 h 311545"/>
                <a:gd name="connsiteX5" fmla="*/ 109678 w 391010"/>
                <a:gd name="connsiteY5" fmla="*/ 137845 h 311545"/>
                <a:gd name="connsiteX6" fmla="*/ 120595 w 391010"/>
                <a:gd name="connsiteY6" fmla="*/ 116211 h 311545"/>
                <a:gd name="connsiteX7" fmla="*/ 104220 w 391010"/>
                <a:gd name="connsiteY7" fmla="*/ 98314 h 311545"/>
                <a:gd name="connsiteX8" fmla="*/ 106971 w 391010"/>
                <a:gd name="connsiteY8" fmla="*/ 71149 h 311545"/>
                <a:gd name="connsiteX9" fmla="*/ 126817 w 391010"/>
                <a:gd name="connsiteY9" fmla="*/ 71294 h 311545"/>
                <a:gd name="connsiteX10" fmla="*/ 117479 w 391010"/>
                <a:gd name="connsiteY10" fmla="*/ 51700 h 311545"/>
                <a:gd name="connsiteX11" fmla="*/ 149704 w 391010"/>
                <a:gd name="connsiteY11" fmla="*/ 28579 h 311545"/>
                <a:gd name="connsiteX12" fmla="*/ 147507 w 391010"/>
                <a:gd name="connsiteY12" fmla="*/ 469 h 311545"/>
                <a:gd name="connsiteX13" fmla="*/ 176547 w 391010"/>
                <a:gd name="connsiteY13" fmla="*/ 13474 h 311545"/>
                <a:gd name="connsiteX14" fmla="*/ 199157 w 391010"/>
                <a:gd name="connsiteY14" fmla="*/ 34851 h 311545"/>
                <a:gd name="connsiteX15" fmla="*/ 223399 w 391010"/>
                <a:gd name="connsiteY15" fmla="*/ 34175 h 311545"/>
                <a:gd name="connsiteX16" fmla="*/ 259501 w 391010"/>
                <a:gd name="connsiteY16" fmla="*/ 36474 h 311545"/>
                <a:gd name="connsiteX17" fmla="*/ 310924 w 391010"/>
                <a:gd name="connsiteY17" fmla="*/ 65665 h 311545"/>
                <a:gd name="connsiteX18" fmla="*/ 358277 w 391010"/>
                <a:gd name="connsiteY18" fmla="*/ 75330 h 311545"/>
                <a:gd name="connsiteX19" fmla="*/ 391010 w 391010"/>
                <a:gd name="connsiteY19" fmla="*/ 55117 h 311545"/>
                <a:gd name="connsiteX20" fmla="*/ 317066 w 391010"/>
                <a:gd name="connsiteY20" fmla="*/ 107181 h 311545"/>
                <a:gd name="connsiteX21" fmla="*/ 302980 w 391010"/>
                <a:gd name="connsiteY21" fmla="*/ 131672 h 311545"/>
                <a:gd name="connsiteX22" fmla="*/ 305703 w 391010"/>
                <a:gd name="connsiteY22" fmla="*/ 157495 h 311545"/>
                <a:gd name="connsiteX23" fmla="*/ 308892 w 391010"/>
                <a:gd name="connsiteY23" fmla="*/ 165799 h 311545"/>
                <a:gd name="connsiteX24" fmla="*/ 321026 w 391010"/>
                <a:gd name="connsiteY24" fmla="*/ 165634 h 311545"/>
                <a:gd name="connsiteX25" fmla="*/ 331106 w 391010"/>
                <a:gd name="connsiteY25" fmla="*/ 195615 h 311545"/>
                <a:gd name="connsiteX26" fmla="*/ 320104 w 391010"/>
                <a:gd name="connsiteY26" fmla="*/ 201137 h 311545"/>
                <a:gd name="connsiteX27" fmla="*/ 330191 w 391010"/>
                <a:gd name="connsiteY27" fmla="*/ 214643 h 311545"/>
                <a:gd name="connsiteX28" fmla="*/ 302228 w 391010"/>
                <a:gd name="connsiteY28" fmla="*/ 227724 h 311545"/>
                <a:gd name="connsiteX29" fmla="*/ 289854 w 391010"/>
                <a:gd name="connsiteY29" fmla="*/ 234392 h 311545"/>
                <a:gd name="connsiteX30" fmla="*/ 277947 w 391010"/>
                <a:gd name="connsiteY30" fmla="*/ 233186 h 311545"/>
                <a:gd name="connsiteX31" fmla="*/ 271400 w 391010"/>
                <a:gd name="connsiteY31" fmla="*/ 240874 h 311545"/>
                <a:gd name="connsiteX32" fmla="*/ 251463 w 391010"/>
                <a:gd name="connsiteY32" fmla="*/ 242835 h 311545"/>
                <a:gd name="connsiteX33" fmla="*/ 243439 w 391010"/>
                <a:gd name="connsiteY33" fmla="*/ 243162 h 311545"/>
                <a:gd name="connsiteX34" fmla="*/ 233871 w 391010"/>
                <a:gd name="connsiteY34" fmla="*/ 259313 h 311545"/>
                <a:gd name="connsiteX35" fmla="*/ 251326 w 391010"/>
                <a:gd name="connsiteY35" fmla="*/ 274150 h 311545"/>
                <a:gd name="connsiteX36" fmla="*/ 232762 w 391010"/>
                <a:gd name="connsiteY36" fmla="*/ 283243 h 311545"/>
                <a:gd name="connsiteX37" fmla="*/ 216848 w 391010"/>
                <a:gd name="connsiteY37" fmla="*/ 291990 h 311545"/>
                <a:gd name="connsiteX38" fmla="*/ 203415 w 391010"/>
                <a:gd name="connsiteY38" fmla="*/ 289877 h 311545"/>
                <a:gd name="connsiteX39" fmla="*/ 186750 w 391010"/>
                <a:gd name="connsiteY39" fmla="*/ 301336 h 311545"/>
                <a:gd name="connsiteX40" fmla="*/ 177353 w 391010"/>
                <a:gd name="connsiteY40" fmla="*/ 287297 h 311545"/>
                <a:gd name="connsiteX41" fmla="*/ 156801 w 391010"/>
                <a:gd name="connsiteY41" fmla="*/ 286784 h 311545"/>
                <a:gd name="connsiteX42" fmla="*/ 141583 w 391010"/>
                <a:gd name="connsiteY42" fmla="*/ 311112 h 311545"/>
                <a:gd name="connsiteX43" fmla="*/ 121475 w 391010"/>
                <a:gd name="connsiteY43" fmla="*/ 297096 h 311545"/>
                <a:gd name="connsiteX44" fmla="*/ 82396 w 391010"/>
                <a:gd name="connsiteY44" fmla="*/ 288292 h 311545"/>
                <a:gd name="connsiteX45" fmla="*/ 76049 w 391010"/>
                <a:gd name="connsiteY45" fmla="*/ 269889 h 311545"/>
                <a:gd name="connsiteX46" fmla="*/ 75821 w 391010"/>
                <a:gd name="connsiteY46" fmla="*/ 241943 h 311545"/>
                <a:gd name="connsiteX47" fmla="*/ 39864 w 391010"/>
                <a:gd name="connsiteY47" fmla="*/ 235031 h 311545"/>
                <a:gd name="connsiteX48" fmla="*/ 12461 w 391010"/>
                <a:gd name="connsiteY48" fmla="*/ 238996 h 311545"/>
                <a:gd name="connsiteX49" fmla="*/ 9 w 391010"/>
                <a:gd name="connsiteY49" fmla="*/ 228264 h 311545"/>
                <a:gd name="connsiteX0" fmla="*/ 9 w 408723"/>
                <a:gd name="connsiteY0" fmla="*/ 228264 h 311545"/>
                <a:gd name="connsiteX1" fmla="*/ 16929 w 408723"/>
                <a:gd name="connsiteY1" fmla="*/ 198469 h 311545"/>
                <a:gd name="connsiteX2" fmla="*/ 6516 w 408723"/>
                <a:gd name="connsiteY2" fmla="*/ 163665 h 311545"/>
                <a:gd name="connsiteX3" fmla="*/ 65013 w 408723"/>
                <a:gd name="connsiteY3" fmla="*/ 172286 h 311545"/>
                <a:gd name="connsiteX4" fmla="*/ 94962 w 408723"/>
                <a:gd name="connsiteY4" fmla="*/ 134138 h 311545"/>
                <a:gd name="connsiteX5" fmla="*/ 109678 w 408723"/>
                <a:gd name="connsiteY5" fmla="*/ 137845 h 311545"/>
                <a:gd name="connsiteX6" fmla="*/ 120595 w 408723"/>
                <a:gd name="connsiteY6" fmla="*/ 116211 h 311545"/>
                <a:gd name="connsiteX7" fmla="*/ 104220 w 408723"/>
                <a:gd name="connsiteY7" fmla="*/ 98314 h 311545"/>
                <a:gd name="connsiteX8" fmla="*/ 106971 w 408723"/>
                <a:gd name="connsiteY8" fmla="*/ 71149 h 311545"/>
                <a:gd name="connsiteX9" fmla="*/ 126817 w 408723"/>
                <a:gd name="connsiteY9" fmla="*/ 71294 h 311545"/>
                <a:gd name="connsiteX10" fmla="*/ 117479 w 408723"/>
                <a:gd name="connsiteY10" fmla="*/ 51700 h 311545"/>
                <a:gd name="connsiteX11" fmla="*/ 149704 w 408723"/>
                <a:gd name="connsiteY11" fmla="*/ 28579 h 311545"/>
                <a:gd name="connsiteX12" fmla="*/ 147507 w 408723"/>
                <a:gd name="connsiteY12" fmla="*/ 469 h 311545"/>
                <a:gd name="connsiteX13" fmla="*/ 176547 w 408723"/>
                <a:gd name="connsiteY13" fmla="*/ 13474 h 311545"/>
                <a:gd name="connsiteX14" fmla="*/ 199157 w 408723"/>
                <a:gd name="connsiteY14" fmla="*/ 34851 h 311545"/>
                <a:gd name="connsiteX15" fmla="*/ 223399 w 408723"/>
                <a:gd name="connsiteY15" fmla="*/ 34175 h 311545"/>
                <a:gd name="connsiteX16" fmla="*/ 259501 w 408723"/>
                <a:gd name="connsiteY16" fmla="*/ 36474 h 311545"/>
                <a:gd name="connsiteX17" fmla="*/ 310924 w 408723"/>
                <a:gd name="connsiteY17" fmla="*/ 65665 h 311545"/>
                <a:gd name="connsiteX18" fmla="*/ 358277 w 408723"/>
                <a:gd name="connsiteY18" fmla="*/ 75330 h 311545"/>
                <a:gd name="connsiteX19" fmla="*/ 391010 w 408723"/>
                <a:gd name="connsiteY19" fmla="*/ 55117 h 311545"/>
                <a:gd name="connsiteX20" fmla="*/ 408707 w 408723"/>
                <a:gd name="connsiteY20" fmla="*/ 58643 h 311545"/>
                <a:gd name="connsiteX21" fmla="*/ 302980 w 408723"/>
                <a:gd name="connsiteY21" fmla="*/ 131672 h 311545"/>
                <a:gd name="connsiteX22" fmla="*/ 305703 w 408723"/>
                <a:gd name="connsiteY22" fmla="*/ 157495 h 311545"/>
                <a:gd name="connsiteX23" fmla="*/ 308892 w 408723"/>
                <a:gd name="connsiteY23" fmla="*/ 165799 h 311545"/>
                <a:gd name="connsiteX24" fmla="*/ 321026 w 408723"/>
                <a:gd name="connsiteY24" fmla="*/ 165634 h 311545"/>
                <a:gd name="connsiteX25" fmla="*/ 331106 w 408723"/>
                <a:gd name="connsiteY25" fmla="*/ 195615 h 311545"/>
                <a:gd name="connsiteX26" fmla="*/ 320104 w 408723"/>
                <a:gd name="connsiteY26" fmla="*/ 201137 h 311545"/>
                <a:gd name="connsiteX27" fmla="*/ 330191 w 408723"/>
                <a:gd name="connsiteY27" fmla="*/ 214643 h 311545"/>
                <a:gd name="connsiteX28" fmla="*/ 302228 w 408723"/>
                <a:gd name="connsiteY28" fmla="*/ 227724 h 311545"/>
                <a:gd name="connsiteX29" fmla="*/ 289854 w 408723"/>
                <a:gd name="connsiteY29" fmla="*/ 234392 h 311545"/>
                <a:gd name="connsiteX30" fmla="*/ 277947 w 408723"/>
                <a:gd name="connsiteY30" fmla="*/ 233186 h 311545"/>
                <a:gd name="connsiteX31" fmla="*/ 271400 w 408723"/>
                <a:gd name="connsiteY31" fmla="*/ 240874 h 311545"/>
                <a:gd name="connsiteX32" fmla="*/ 251463 w 408723"/>
                <a:gd name="connsiteY32" fmla="*/ 242835 h 311545"/>
                <a:gd name="connsiteX33" fmla="*/ 243439 w 408723"/>
                <a:gd name="connsiteY33" fmla="*/ 243162 h 311545"/>
                <a:gd name="connsiteX34" fmla="*/ 233871 w 408723"/>
                <a:gd name="connsiteY34" fmla="*/ 259313 h 311545"/>
                <a:gd name="connsiteX35" fmla="*/ 251326 w 408723"/>
                <a:gd name="connsiteY35" fmla="*/ 274150 h 311545"/>
                <a:gd name="connsiteX36" fmla="*/ 232762 w 408723"/>
                <a:gd name="connsiteY36" fmla="*/ 283243 h 311545"/>
                <a:gd name="connsiteX37" fmla="*/ 216848 w 408723"/>
                <a:gd name="connsiteY37" fmla="*/ 291990 h 311545"/>
                <a:gd name="connsiteX38" fmla="*/ 203415 w 408723"/>
                <a:gd name="connsiteY38" fmla="*/ 289877 h 311545"/>
                <a:gd name="connsiteX39" fmla="*/ 186750 w 408723"/>
                <a:gd name="connsiteY39" fmla="*/ 301336 h 311545"/>
                <a:gd name="connsiteX40" fmla="*/ 177353 w 408723"/>
                <a:gd name="connsiteY40" fmla="*/ 287297 h 311545"/>
                <a:gd name="connsiteX41" fmla="*/ 156801 w 408723"/>
                <a:gd name="connsiteY41" fmla="*/ 286784 h 311545"/>
                <a:gd name="connsiteX42" fmla="*/ 141583 w 408723"/>
                <a:gd name="connsiteY42" fmla="*/ 311112 h 311545"/>
                <a:gd name="connsiteX43" fmla="*/ 121475 w 408723"/>
                <a:gd name="connsiteY43" fmla="*/ 297096 h 311545"/>
                <a:gd name="connsiteX44" fmla="*/ 82396 w 408723"/>
                <a:gd name="connsiteY44" fmla="*/ 288292 h 311545"/>
                <a:gd name="connsiteX45" fmla="*/ 76049 w 408723"/>
                <a:gd name="connsiteY45" fmla="*/ 269889 h 311545"/>
                <a:gd name="connsiteX46" fmla="*/ 75821 w 408723"/>
                <a:gd name="connsiteY46" fmla="*/ 241943 h 311545"/>
                <a:gd name="connsiteX47" fmla="*/ 39864 w 408723"/>
                <a:gd name="connsiteY47" fmla="*/ 235031 h 311545"/>
                <a:gd name="connsiteX48" fmla="*/ 12461 w 408723"/>
                <a:gd name="connsiteY48" fmla="*/ 238996 h 311545"/>
                <a:gd name="connsiteX49" fmla="*/ 9 w 408723"/>
                <a:gd name="connsiteY49" fmla="*/ 228264 h 311545"/>
                <a:gd name="connsiteX0" fmla="*/ 9 w 420631"/>
                <a:gd name="connsiteY0" fmla="*/ 228264 h 311545"/>
                <a:gd name="connsiteX1" fmla="*/ 16929 w 420631"/>
                <a:gd name="connsiteY1" fmla="*/ 198469 h 311545"/>
                <a:gd name="connsiteX2" fmla="*/ 6516 w 420631"/>
                <a:gd name="connsiteY2" fmla="*/ 163665 h 311545"/>
                <a:gd name="connsiteX3" fmla="*/ 65013 w 420631"/>
                <a:gd name="connsiteY3" fmla="*/ 172286 h 311545"/>
                <a:gd name="connsiteX4" fmla="*/ 94962 w 420631"/>
                <a:gd name="connsiteY4" fmla="*/ 134138 h 311545"/>
                <a:gd name="connsiteX5" fmla="*/ 109678 w 420631"/>
                <a:gd name="connsiteY5" fmla="*/ 137845 h 311545"/>
                <a:gd name="connsiteX6" fmla="*/ 120595 w 420631"/>
                <a:gd name="connsiteY6" fmla="*/ 116211 h 311545"/>
                <a:gd name="connsiteX7" fmla="*/ 104220 w 420631"/>
                <a:gd name="connsiteY7" fmla="*/ 98314 h 311545"/>
                <a:gd name="connsiteX8" fmla="*/ 106971 w 420631"/>
                <a:gd name="connsiteY8" fmla="*/ 71149 h 311545"/>
                <a:gd name="connsiteX9" fmla="*/ 126817 w 420631"/>
                <a:gd name="connsiteY9" fmla="*/ 71294 h 311545"/>
                <a:gd name="connsiteX10" fmla="*/ 117479 w 420631"/>
                <a:gd name="connsiteY10" fmla="*/ 51700 h 311545"/>
                <a:gd name="connsiteX11" fmla="*/ 149704 w 420631"/>
                <a:gd name="connsiteY11" fmla="*/ 28579 h 311545"/>
                <a:gd name="connsiteX12" fmla="*/ 147507 w 420631"/>
                <a:gd name="connsiteY12" fmla="*/ 469 h 311545"/>
                <a:gd name="connsiteX13" fmla="*/ 176547 w 420631"/>
                <a:gd name="connsiteY13" fmla="*/ 13474 h 311545"/>
                <a:gd name="connsiteX14" fmla="*/ 199157 w 420631"/>
                <a:gd name="connsiteY14" fmla="*/ 34851 h 311545"/>
                <a:gd name="connsiteX15" fmla="*/ 223399 w 420631"/>
                <a:gd name="connsiteY15" fmla="*/ 34175 h 311545"/>
                <a:gd name="connsiteX16" fmla="*/ 259501 w 420631"/>
                <a:gd name="connsiteY16" fmla="*/ 36474 h 311545"/>
                <a:gd name="connsiteX17" fmla="*/ 310924 w 420631"/>
                <a:gd name="connsiteY17" fmla="*/ 65665 h 311545"/>
                <a:gd name="connsiteX18" fmla="*/ 358277 w 420631"/>
                <a:gd name="connsiteY18" fmla="*/ 75330 h 311545"/>
                <a:gd name="connsiteX19" fmla="*/ 391010 w 420631"/>
                <a:gd name="connsiteY19" fmla="*/ 55117 h 311545"/>
                <a:gd name="connsiteX20" fmla="*/ 408707 w 420631"/>
                <a:gd name="connsiteY20" fmla="*/ 58643 h 311545"/>
                <a:gd name="connsiteX21" fmla="*/ 414334 w 420631"/>
                <a:gd name="connsiteY21" fmla="*/ 97474 h 311545"/>
                <a:gd name="connsiteX22" fmla="*/ 305703 w 420631"/>
                <a:gd name="connsiteY22" fmla="*/ 157495 h 311545"/>
                <a:gd name="connsiteX23" fmla="*/ 308892 w 420631"/>
                <a:gd name="connsiteY23" fmla="*/ 165799 h 311545"/>
                <a:gd name="connsiteX24" fmla="*/ 321026 w 420631"/>
                <a:gd name="connsiteY24" fmla="*/ 165634 h 311545"/>
                <a:gd name="connsiteX25" fmla="*/ 331106 w 420631"/>
                <a:gd name="connsiteY25" fmla="*/ 195615 h 311545"/>
                <a:gd name="connsiteX26" fmla="*/ 320104 w 420631"/>
                <a:gd name="connsiteY26" fmla="*/ 201137 h 311545"/>
                <a:gd name="connsiteX27" fmla="*/ 330191 w 420631"/>
                <a:gd name="connsiteY27" fmla="*/ 214643 h 311545"/>
                <a:gd name="connsiteX28" fmla="*/ 302228 w 420631"/>
                <a:gd name="connsiteY28" fmla="*/ 227724 h 311545"/>
                <a:gd name="connsiteX29" fmla="*/ 289854 w 420631"/>
                <a:gd name="connsiteY29" fmla="*/ 234392 h 311545"/>
                <a:gd name="connsiteX30" fmla="*/ 277947 w 420631"/>
                <a:gd name="connsiteY30" fmla="*/ 233186 h 311545"/>
                <a:gd name="connsiteX31" fmla="*/ 271400 w 420631"/>
                <a:gd name="connsiteY31" fmla="*/ 240874 h 311545"/>
                <a:gd name="connsiteX32" fmla="*/ 251463 w 420631"/>
                <a:gd name="connsiteY32" fmla="*/ 242835 h 311545"/>
                <a:gd name="connsiteX33" fmla="*/ 243439 w 420631"/>
                <a:gd name="connsiteY33" fmla="*/ 243162 h 311545"/>
                <a:gd name="connsiteX34" fmla="*/ 233871 w 420631"/>
                <a:gd name="connsiteY34" fmla="*/ 259313 h 311545"/>
                <a:gd name="connsiteX35" fmla="*/ 251326 w 420631"/>
                <a:gd name="connsiteY35" fmla="*/ 274150 h 311545"/>
                <a:gd name="connsiteX36" fmla="*/ 232762 w 420631"/>
                <a:gd name="connsiteY36" fmla="*/ 283243 h 311545"/>
                <a:gd name="connsiteX37" fmla="*/ 216848 w 420631"/>
                <a:gd name="connsiteY37" fmla="*/ 291990 h 311545"/>
                <a:gd name="connsiteX38" fmla="*/ 203415 w 420631"/>
                <a:gd name="connsiteY38" fmla="*/ 289877 h 311545"/>
                <a:gd name="connsiteX39" fmla="*/ 186750 w 420631"/>
                <a:gd name="connsiteY39" fmla="*/ 301336 h 311545"/>
                <a:gd name="connsiteX40" fmla="*/ 177353 w 420631"/>
                <a:gd name="connsiteY40" fmla="*/ 287297 h 311545"/>
                <a:gd name="connsiteX41" fmla="*/ 156801 w 420631"/>
                <a:gd name="connsiteY41" fmla="*/ 286784 h 311545"/>
                <a:gd name="connsiteX42" fmla="*/ 141583 w 420631"/>
                <a:gd name="connsiteY42" fmla="*/ 311112 h 311545"/>
                <a:gd name="connsiteX43" fmla="*/ 121475 w 420631"/>
                <a:gd name="connsiteY43" fmla="*/ 297096 h 311545"/>
                <a:gd name="connsiteX44" fmla="*/ 82396 w 420631"/>
                <a:gd name="connsiteY44" fmla="*/ 288292 h 311545"/>
                <a:gd name="connsiteX45" fmla="*/ 76049 w 420631"/>
                <a:gd name="connsiteY45" fmla="*/ 269889 h 311545"/>
                <a:gd name="connsiteX46" fmla="*/ 75821 w 420631"/>
                <a:gd name="connsiteY46" fmla="*/ 241943 h 311545"/>
                <a:gd name="connsiteX47" fmla="*/ 39864 w 420631"/>
                <a:gd name="connsiteY47" fmla="*/ 235031 h 311545"/>
                <a:gd name="connsiteX48" fmla="*/ 12461 w 420631"/>
                <a:gd name="connsiteY48" fmla="*/ 238996 h 311545"/>
                <a:gd name="connsiteX49" fmla="*/ 9 w 420631"/>
                <a:gd name="connsiteY49" fmla="*/ 228264 h 311545"/>
                <a:gd name="connsiteX0" fmla="*/ 9 w 414813"/>
                <a:gd name="connsiteY0" fmla="*/ 228264 h 311545"/>
                <a:gd name="connsiteX1" fmla="*/ 16929 w 414813"/>
                <a:gd name="connsiteY1" fmla="*/ 198469 h 311545"/>
                <a:gd name="connsiteX2" fmla="*/ 6516 w 414813"/>
                <a:gd name="connsiteY2" fmla="*/ 163665 h 311545"/>
                <a:gd name="connsiteX3" fmla="*/ 65013 w 414813"/>
                <a:gd name="connsiteY3" fmla="*/ 172286 h 311545"/>
                <a:gd name="connsiteX4" fmla="*/ 94962 w 414813"/>
                <a:gd name="connsiteY4" fmla="*/ 134138 h 311545"/>
                <a:gd name="connsiteX5" fmla="*/ 109678 w 414813"/>
                <a:gd name="connsiteY5" fmla="*/ 137845 h 311545"/>
                <a:gd name="connsiteX6" fmla="*/ 120595 w 414813"/>
                <a:gd name="connsiteY6" fmla="*/ 116211 h 311545"/>
                <a:gd name="connsiteX7" fmla="*/ 104220 w 414813"/>
                <a:gd name="connsiteY7" fmla="*/ 98314 h 311545"/>
                <a:gd name="connsiteX8" fmla="*/ 106971 w 414813"/>
                <a:gd name="connsiteY8" fmla="*/ 71149 h 311545"/>
                <a:gd name="connsiteX9" fmla="*/ 126817 w 414813"/>
                <a:gd name="connsiteY9" fmla="*/ 71294 h 311545"/>
                <a:gd name="connsiteX10" fmla="*/ 117479 w 414813"/>
                <a:gd name="connsiteY10" fmla="*/ 51700 h 311545"/>
                <a:gd name="connsiteX11" fmla="*/ 149704 w 414813"/>
                <a:gd name="connsiteY11" fmla="*/ 28579 h 311545"/>
                <a:gd name="connsiteX12" fmla="*/ 147507 w 414813"/>
                <a:gd name="connsiteY12" fmla="*/ 469 h 311545"/>
                <a:gd name="connsiteX13" fmla="*/ 176547 w 414813"/>
                <a:gd name="connsiteY13" fmla="*/ 13474 h 311545"/>
                <a:gd name="connsiteX14" fmla="*/ 199157 w 414813"/>
                <a:gd name="connsiteY14" fmla="*/ 34851 h 311545"/>
                <a:gd name="connsiteX15" fmla="*/ 223399 w 414813"/>
                <a:gd name="connsiteY15" fmla="*/ 34175 h 311545"/>
                <a:gd name="connsiteX16" fmla="*/ 259501 w 414813"/>
                <a:gd name="connsiteY16" fmla="*/ 36474 h 311545"/>
                <a:gd name="connsiteX17" fmla="*/ 310924 w 414813"/>
                <a:gd name="connsiteY17" fmla="*/ 65665 h 311545"/>
                <a:gd name="connsiteX18" fmla="*/ 358277 w 414813"/>
                <a:gd name="connsiteY18" fmla="*/ 75330 h 311545"/>
                <a:gd name="connsiteX19" fmla="*/ 391010 w 414813"/>
                <a:gd name="connsiteY19" fmla="*/ 55117 h 311545"/>
                <a:gd name="connsiteX20" fmla="*/ 408707 w 414813"/>
                <a:gd name="connsiteY20" fmla="*/ 58643 h 311545"/>
                <a:gd name="connsiteX21" fmla="*/ 414334 w 414813"/>
                <a:gd name="connsiteY21" fmla="*/ 97474 h 311545"/>
                <a:gd name="connsiteX22" fmla="*/ 393098 w 414813"/>
                <a:gd name="connsiteY22" fmla="*/ 142147 h 311545"/>
                <a:gd name="connsiteX23" fmla="*/ 308892 w 414813"/>
                <a:gd name="connsiteY23" fmla="*/ 165799 h 311545"/>
                <a:gd name="connsiteX24" fmla="*/ 321026 w 414813"/>
                <a:gd name="connsiteY24" fmla="*/ 165634 h 311545"/>
                <a:gd name="connsiteX25" fmla="*/ 331106 w 414813"/>
                <a:gd name="connsiteY25" fmla="*/ 195615 h 311545"/>
                <a:gd name="connsiteX26" fmla="*/ 320104 w 414813"/>
                <a:gd name="connsiteY26" fmla="*/ 201137 h 311545"/>
                <a:gd name="connsiteX27" fmla="*/ 330191 w 414813"/>
                <a:gd name="connsiteY27" fmla="*/ 214643 h 311545"/>
                <a:gd name="connsiteX28" fmla="*/ 302228 w 414813"/>
                <a:gd name="connsiteY28" fmla="*/ 227724 h 311545"/>
                <a:gd name="connsiteX29" fmla="*/ 289854 w 414813"/>
                <a:gd name="connsiteY29" fmla="*/ 234392 h 311545"/>
                <a:gd name="connsiteX30" fmla="*/ 277947 w 414813"/>
                <a:gd name="connsiteY30" fmla="*/ 233186 h 311545"/>
                <a:gd name="connsiteX31" fmla="*/ 271400 w 414813"/>
                <a:gd name="connsiteY31" fmla="*/ 240874 h 311545"/>
                <a:gd name="connsiteX32" fmla="*/ 251463 w 414813"/>
                <a:gd name="connsiteY32" fmla="*/ 242835 h 311545"/>
                <a:gd name="connsiteX33" fmla="*/ 243439 w 414813"/>
                <a:gd name="connsiteY33" fmla="*/ 243162 h 311545"/>
                <a:gd name="connsiteX34" fmla="*/ 233871 w 414813"/>
                <a:gd name="connsiteY34" fmla="*/ 259313 h 311545"/>
                <a:gd name="connsiteX35" fmla="*/ 251326 w 414813"/>
                <a:gd name="connsiteY35" fmla="*/ 274150 h 311545"/>
                <a:gd name="connsiteX36" fmla="*/ 232762 w 414813"/>
                <a:gd name="connsiteY36" fmla="*/ 283243 h 311545"/>
                <a:gd name="connsiteX37" fmla="*/ 216848 w 414813"/>
                <a:gd name="connsiteY37" fmla="*/ 291990 h 311545"/>
                <a:gd name="connsiteX38" fmla="*/ 203415 w 414813"/>
                <a:gd name="connsiteY38" fmla="*/ 289877 h 311545"/>
                <a:gd name="connsiteX39" fmla="*/ 186750 w 414813"/>
                <a:gd name="connsiteY39" fmla="*/ 301336 h 311545"/>
                <a:gd name="connsiteX40" fmla="*/ 177353 w 414813"/>
                <a:gd name="connsiteY40" fmla="*/ 287297 h 311545"/>
                <a:gd name="connsiteX41" fmla="*/ 156801 w 414813"/>
                <a:gd name="connsiteY41" fmla="*/ 286784 h 311545"/>
                <a:gd name="connsiteX42" fmla="*/ 141583 w 414813"/>
                <a:gd name="connsiteY42" fmla="*/ 311112 h 311545"/>
                <a:gd name="connsiteX43" fmla="*/ 121475 w 414813"/>
                <a:gd name="connsiteY43" fmla="*/ 297096 h 311545"/>
                <a:gd name="connsiteX44" fmla="*/ 82396 w 414813"/>
                <a:gd name="connsiteY44" fmla="*/ 288292 h 311545"/>
                <a:gd name="connsiteX45" fmla="*/ 76049 w 414813"/>
                <a:gd name="connsiteY45" fmla="*/ 269889 h 311545"/>
                <a:gd name="connsiteX46" fmla="*/ 75821 w 414813"/>
                <a:gd name="connsiteY46" fmla="*/ 241943 h 311545"/>
                <a:gd name="connsiteX47" fmla="*/ 39864 w 414813"/>
                <a:gd name="connsiteY47" fmla="*/ 235031 h 311545"/>
                <a:gd name="connsiteX48" fmla="*/ 12461 w 414813"/>
                <a:gd name="connsiteY48" fmla="*/ 238996 h 311545"/>
                <a:gd name="connsiteX49" fmla="*/ 9 w 414813"/>
                <a:gd name="connsiteY49" fmla="*/ 228264 h 311545"/>
                <a:gd name="connsiteX0" fmla="*/ 9 w 423973"/>
                <a:gd name="connsiteY0" fmla="*/ 228264 h 311545"/>
                <a:gd name="connsiteX1" fmla="*/ 16929 w 423973"/>
                <a:gd name="connsiteY1" fmla="*/ 198469 h 311545"/>
                <a:gd name="connsiteX2" fmla="*/ 6516 w 423973"/>
                <a:gd name="connsiteY2" fmla="*/ 163665 h 311545"/>
                <a:gd name="connsiteX3" fmla="*/ 65013 w 423973"/>
                <a:gd name="connsiteY3" fmla="*/ 172286 h 311545"/>
                <a:gd name="connsiteX4" fmla="*/ 94962 w 423973"/>
                <a:gd name="connsiteY4" fmla="*/ 134138 h 311545"/>
                <a:gd name="connsiteX5" fmla="*/ 109678 w 423973"/>
                <a:gd name="connsiteY5" fmla="*/ 137845 h 311545"/>
                <a:gd name="connsiteX6" fmla="*/ 120595 w 423973"/>
                <a:gd name="connsiteY6" fmla="*/ 116211 h 311545"/>
                <a:gd name="connsiteX7" fmla="*/ 104220 w 423973"/>
                <a:gd name="connsiteY7" fmla="*/ 98314 h 311545"/>
                <a:gd name="connsiteX8" fmla="*/ 106971 w 423973"/>
                <a:gd name="connsiteY8" fmla="*/ 71149 h 311545"/>
                <a:gd name="connsiteX9" fmla="*/ 126817 w 423973"/>
                <a:gd name="connsiteY9" fmla="*/ 71294 h 311545"/>
                <a:gd name="connsiteX10" fmla="*/ 117479 w 423973"/>
                <a:gd name="connsiteY10" fmla="*/ 51700 h 311545"/>
                <a:gd name="connsiteX11" fmla="*/ 149704 w 423973"/>
                <a:gd name="connsiteY11" fmla="*/ 28579 h 311545"/>
                <a:gd name="connsiteX12" fmla="*/ 147507 w 423973"/>
                <a:gd name="connsiteY12" fmla="*/ 469 h 311545"/>
                <a:gd name="connsiteX13" fmla="*/ 176547 w 423973"/>
                <a:gd name="connsiteY13" fmla="*/ 13474 h 311545"/>
                <a:gd name="connsiteX14" fmla="*/ 199157 w 423973"/>
                <a:gd name="connsiteY14" fmla="*/ 34851 h 311545"/>
                <a:gd name="connsiteX15" fmla="*/ 223399 w 423973"/>
                <a:gd name="connsiteY15" fmla="*/ 34175 h 311545"/>
                <a:gd name="connsiteX16" fmla="*/ 259501 w 423973"/>
                <a:gd name="connsiteY16" fmla="*/ 36474 h 311545"/>
                <a:gd name="connsiteX17" fmla="*/ 310924 w 423973"/>
                <a:gd name="connsiteY17" fmla="*/ 65665 h 311545"/>
                <a:gd name="connsiteX18" fmla="*/ 358277 w 423973"/>
                <a:gd name="connsiteY18" fmla="*/ 75330 h 311545"/>
                <a:gd name="connsiteX19" fmla="*/ 391010 w 423973"/>
                <a:gd name="connsiteY19" fmla="*/ 55117 h 311545"/>
                <a:gd name="connsiteX20" fmla="*/ 408707 w 423973"/>
                <a:gd name="connsiteY20" fmla="*/ 58643 h 311545"/>
                <a:gd name="connsiteX21" fmla="*/ 414334 w 423973"/>
                <a:gd name="connsiteY21" fmla="*/ 97474 h 311545"/>
                <a:gd name="connsiteX22" fmla="*/ 393098 w 423973"/>
                <a:gd name="connsiteY22" fmla="*/ 142147 h 311545"/>
                <a:gd name="connsiteX23" fmla="*/ 423946 w 423973"/>
                <a:gd name="connsiteY23" fmla="*/ 163252 h 311545"/>
                <a:gd name="connsiteX24" fmla="*/ 321026 w 423973"/>
                <a:gd name="connsiteY24" fmla="*/ 165634 h 311545"/>
                <a:gd name="connsiteX25" fmla="*/ 331106 w 423973"/>
                <a:gd name="connsiteY25" fmla="*/ 195615 h 311545"/>
                <a:gd name="connsiteX26" fmla="*/ 320104 w 423973"/>
                <a:gd name="connsiteY26" fmla="*/ 201137 h 311545"/>
                <a:gd name="connsiteX27" fmla="*/ 330191 w 423973"/>
                <a:gd name="connsiteY27" fmla="*/ 214643 h 311545"/>
                <a:gd name="connsiteX28" fmla="*/ 302228 w 423973"/>
                <a:gd name="connsiteY28" fmla="*/ 227724 h 311545"/>
                <a:gd name="connsiteX29" fmla="*/ 289854 w 423973"/>
                <a:gd name="connsiteY29" fmla="*/ 234392 h 311545"/>
                <a:gd name="connsiteX30" fmla="*/ 277947 w 423973"/>
                <a:gd name="connsiteY30" fmla="*/ 233186 h 311545"/>
                <a:gd name="connsiteX31" fmla="*/ 271400 w 423973"/>
                <a:gd name="connsiteY31" fmla="*/ 240874 h 311545"/>
                <a:gd name="connsiteX32" fmla="*/ 251463 w 423973"/>
                <a:gd name="connsiteY32" fmla="*/ 242835 h 311545"/>
                <a:gd name="connsiteX33" fmla="*/ 243439 w 423973"/>
                <a:gd name="connsiteY33" fmla="*/ 243162 h 311545"/>
                <a:gd name="connsiteX34" fmla="*/ 233871 w 423973"/>
                <a:gd name="connsiteY34" fmla="*/ 259313 h 311545"/>
                <a:gd name="connsiteX35" fmla="*/ 251326 w 423973"/>
                <a:gd name="connsiteY35" fmla="*/ 274150 h 311545"/>
                <a:gd name="connsiteX36" fmla="*/ 232762 w 423973"/>
                <a:gd name="connsiteY36" fmla="*/ 283243 h 311545"/>
                <a:gd name="connsiteX37" fmla="*/ 216848 w 423973"/>
                <a:gd name="connsiteY37" fmla="*/ 291990 h 311545"/>
                <a:gd name="connsiteX38" fmla="*/ 203415 w 423973"/>
                <a:gd name="connsiteY38" fmla="*/ 289877 h 311545"/>
                <a:gd name="connsiteX39" fmla="*/ 186750 w 423973"/>
                <a:gd name="connsiteY39" fmla="*/ 301336 h 311545"/>
                <a:gd name="connsiteX40" fmla="*/ 177353 w 423973"/>
                <a:gd name="connsiteY40" fmla="*/ 287297 h 311545"/>
                <a:gd name="connsiteX41" fmla="*/ 156801 w 423973"/>
                <a:gd name="connsiteY41" fmla="*/ 286784 h 311545"/>
                <a:gd name="connsiteX42" fmla="*/ 141583 w 423973"/>
                <a:gd name="connsiteY42" fmla="*/ 311112 h 311545"/>
                <a:gd name="connsiteX43" fmla="*/ 121475 w 423973"/>
                <a:gd name="connsiteY43" fmla="*/ 297096 h 311545"/>
                <a:gd name="connsiteX44" fmla="*/ 82396 w 423973"/>
                <a:gd name="connsiteY44" fmla="*/ 288292 h 311545"/>
                <a:gd name="connsiteX45" fmla="*/ 76049 w 423973"/>
                <a:gd name="connsiteY45" fmla="*/ 269889 h 311545"/>
                <a:gd name="connsiteX46" fmla="*/ 75821 w 423973"/>
                <a:gd name="connsiteY46" fmla="*/ 241943 h 311545"/>
                <a:gd name="connsiteX47" fmla="*/ 39864 w 423973"/>
                <a:gd name="connsiteY47" fmla="*/ 235031 h 311545"/>
                <a:gd name="connsiteX48" fmla="*/ 12461 w 423973"/>
                <a:gd name="connsiteY48" fmla="*/ 238996 h 311545"/>
                <a:gd name="connsiteX49" fmla="*/ 9 w 423973"/>
                <a:gd name="connsiteY49" fmla="*/ 228264 h 311545"/>
                <a:gd name="connsiteX0" fmla="*/ 9 w 428341"/>
                <a:gd name="connsiteY0" fmla="*/ 228264 h 311545"/>
                <a:gd name="connsiteX1" fmla="*/ 16929 w 428341"/>
                <a:gd name="connsiteY1" fmla="*/ 198469 h 311545"/>
                <a:gd name="connsiteX2" fmla="*/ 6516 w 428341"/>
                <a:gd name="connsiteY2" fmla="*/ 163665 h 311545"/>
                <a:gd name="connsiteX3" fmla="*/ 65013 w 428341"/>
                <a:gd name="connsiteY3" fmla="*/ 172286 h 311545"/>
                <a:gd name="connsiteX4" fmla="*/ 94962 w 428341"/>
                <a:gd name="connsiteY4" fmla="*/ 134138 h 311545"/>
                <a:gd name="connsiteX5" fmla="*/ 109678 w 428341"/>
                <a:gd name="connsiteY5" fmla="*/ 137845 h 311545"/>
                <a:gd name="connsiteX6" fmla="*/ 120595 w 428341"/>
                <a:gd name="connsiteY6" fmla="*/ 116211 h 311545"/>
                <a:gd name="connsiteX7" fmla="*/ 104220 w 428341"/>
                <a:gd name="connsiteY7" fmla="*/ 98314 h 311545"/>
                <a:gd name="connsiteX8" fmla="*/ 106971 w 428341"/>
                <a:gd name="connsiteY8" fmla="*/ 71149 h 311545"/>
                <a:gd name="connsiteX9" fmla="*/ 126817 w 428341"/>
                <a:gd name="connsiteY9" fmla="*/ 71294 h 311545"/>
                <a:gd name="connsiteX10" fmla="*/ 117479 w 428341"/>
                <a:gd name="connsiteY10" fmla="*/ 51700 h 311545"/>
                <a:gd name="connsiteX11" fmla="*/ 149704 w 428341"/>
                <a:gd name="connsiteY11" fmla="*/ 28579 h 311545"/>
                <a:gd name="connsiteX12" fmla="*/ 147507 w 428341"/>
                <a:gd name="connsiteY12" fmla="*/ 469 h 311545"/>
                <a:gd name="connsiteX13" fmla="*/ 176547 w 428341"/>
                <a:gd name="connsiteY13" fmla="*/ 13474 h 311545"/>
                <a:gd name="connsiteX14" fmla="*/ 199157 w 428341"/>
                <a:gd name="connsiteY14" fmla="*/ 34851 h 311545"/>
                <a:gd name="connsiteX15" fmla="*/ 223399 w 428341"/>
                <a:gd name="connsiteY15" fmla="*/ 34175 h 311545"/>
                <a:gd name="connsiteX16" fmla="*/ 259501 w 428341"/>
                <a:gd name="connsiteY16" fmla="*/ 36474 h 311545"/>
                <a:gd name="connsiteX17" fmla="*/ 310924 w 428341"/>
                <a:gd name="connsiteY17" fmla="*/ 65665 h 311545"/>
                <a:gd name="connsiteX18" fmla="*/ 358277 w 428341"/>
                <a:gd name="connsiteY18" fmla="*/ 75330 h 311545"/>
                <a:gd name="connsiteX19" fmla="*/ 391010 w 428341"/>
                <a:gd name="connsiteY19" fmla="*/ 55117 h 311545"/>
                <a:gd name="connsiteX20" fmla="*/ 408707 w 428341"/>
                <a:gd name="connsiteY20" fmla="*/ 58643 h 311545"/>
                <a:gd name="connsiteX21" fmla="*/ 414334 w 428341"/>
                <a:gd name="connsiteY21" fmla="*/ 97474 h 311545"/>
                <a:gd name="connsiteX22" fmla="*/ 393098 w 428341"/>
                <a:gd name="connsiteY22" fmla="*/ 142147 h 311545"/>
                <a:gd name="connsiteX23" fmla="*/ 423946 w 428341"/>
                <a:gd name="connsiteY23" fmla="*/ 163252 h 311545"/>
                <a:gd name="connsiteX24" fmla="*/ 419652 w 428341"/>
                <a:gd name="connsiteY24" fmla="*/ 182611 h 311545"/>
                <a:gd name="connsiteX25" fmla="*/ 331106 w 428341"/>
                <a:gd name="connsiteY25" fmla="*/ 195615 h 311545"/>
                <a:gd name="connsiteX26" fmla="*/ 320104 w 428341"/>
                <a:gd name="connsiteY26" fmla="*/ 201137 h 311545"/>
                <a:gd name="connsiteX27" fmla="*/ 330191 w 428341"/>
                <a:gd name="connsiteY27" fmla="*/ 214643 h 311545"/>
                <a:gd name="connsiteX28" fmla="*/ 302228 w 428341"/>
                <a:gd name="connsiteY28" fmla="*/ 227724 h 311545"/>
                <a:gd name="connsiteX29" fmla="*/ 289854 w 428341"/>
                <a:gd name="connsiteY29" fmla="*/ 234392 h 311545"/>
                <a:gd name="connsiteX30" fmla="*/ 277947 w 428341"/>
                <a:gd name="connsiteY30" fmla="*/ 233186 h 311545"/>
                <a:gd name="connsiteX31" fmla="*/ 271400 w 428341"/>
                <a:gd name="connsiteY31" fmla="*/ 240874 h 311545"/>
                <a:gd name="connsiteX32" fmla="*/ 251463 w 428341"/>
                <a:gd name="connsiteY32" fmla="*/ 242835 h 311545"/>
                <a:gd name="connsiteX33" fmla="*/ 243439 w 428341"/>
                <a:gd name="connsiteY33" fmla="*/ 243162 h 311545"/>
                <a:gd name="connsiteX34" fmla="*/ 233871 w 428341"/>
                <a:gd name="connsiteY34" fmla="*/ 259313 h 311545"/>
                <a:gd name="connsiteX35" fmla="*/ 251326 w 428341"/>
                <a:gd name="connsiteY35" fmla="*/ 274150 h 311545"/>
                <a:gd name="connsiteX36" fmla="*/ 232762 w 428341"/>
                <a:gd name="connsiteY36" fmla="*/ 283243 h 311545"/>
                <a:gd name="connsiteX37" fmla="*/ 216848 w 428341"/>
                <a:gd name="connsiteY37" fmla="*/ 291990 h 311545"/>
                <a:gd name="connsiteX38" fmla="*/ 203415 w 428341"/>
                <a:gd name="connsiteY38" fmla="*/ 289877 h 311545"/>
                <a:gd name="connsiteX39" fmla="*/ 186750 w 428341"/>
                <a:gd name="connsiteY39" fmla="*/ 301336 h 311545"/>
                <a:gd name="connsiteX40" fmla="*/ 177353 w 428341"/>
                <a:gd name="connsiteY40" fmla="*/ 287297 h 311545"/>
                <a:gd name="connsiteX41" fmla="*/ 156801 w 428341"/>
                <a:gd name="connsiteY41" fmla="*/ 286784 h 311545"/>
                <a:gd name="connsiteX42" fmla="*/ 141583 w 428341"/>
                <a:gd name="connsiteY42" fmla="*/ 311112 h 311545"/>
                <a:gd name="connsiteX43" fmla="*/ 121475 w 428341"/>
                <a:gd name="connsiteY43" fmla="*/ 297096 h 311545"/>
                <a:gd name="connsiteX44" fmla="*/ 82396 w 428341"/>
                <a:gd name="connsiteY44" fmla="*/ 288292 h 311545"/>
                <a:gd name="connsiteX45" fmla="*/ 76049 w 428341"/>
                <a:gd name="connsiteY45" fmla="*/ 269889 h 311545"/>
                <a:gd name="connsiteX46" fmla="*/ 75821 w 428341"/>
                <a:gd name="connsiteY46" fmla="*/ 241943 h 311545"/>
                <a:gd name="connsiteX47" fmla="*/ 39864 w 428341"/>
                <a:gd name="connsiteY47" fmla="*/ 235031 h 311545"/>
                <a:gd name="connsiteX48" fmla="*/ 12461 w 428341"/>
                <a:gd name="connsiteY48" fmla="*/ 238996 h 311545"/>
                <a:gd name="connsiteX49" fmla="*/ 9 w 428341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20104 w 424905"/>
                <a:gd name="connsiteY26" fmla="*/ 201137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79361 w 424905"/>
                <a:gd name="connsiteY26" fmla="*/ 229923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30191 w 424497"/>
                <a:gd name="connsiteY28" fmla="*/ 214643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51326 w 424497"/>
                <a:gd name="connsiteY35" fmla="*/ 274150 h 311545"/>
                <a:gd name="connsiteX36" fmla="*/ 232762 w 424497"/>
                <a:gd name="connsiteY36" fmla="*/ 283243 h 311545"/>
                <a:gd name="connsiteX37" fmla="*/ 216848 w 424497"/>
                <a:gd name="connsiteY37" fmla="*/ 291990 h 311545"/>
                <a:gd name="connsiteX38" fmla="*/ 203415 w 424497"/>
                <a:gd name="connsiteY38" fmla="*/ 289877 h 311545"/>
                <a:gd name="connsiteX39" fmla="*/ 186750 w 424497"/>
                <a:gd name="connsiteY39" fmla="*/ 301336 h 311545"/>
                <a:gd name="connsiteX40" fmla="*/ 177353 w 424497"/>
                <a:gd name="connsiteY40" fmla="*/ 287297 h 311545"/>
                <a:gd name="connsiteX41" fmla="*/ 156801 w 424497"/>
                <a:gd name="connsiteY41" fmla="*/ 286784 h 311545"/>
                <a:gd name="connsiteX42" fmla="*/ 141583 w 424497"/>
                <a:gd name="connsiteY42" fmla="*/ 311112 h 311545"/>
                <a:gd name="connsiteX43" fmla="*/ 121475 w 424497"/>
                <a:gd name="connsiteY43" fmla="*/ 297096 h 311545"/>
                <a:gd name="connsiteX44" fmla="*/ 82396 w 424497"/>
                <a:gd name="connsiteY44" fmla="*/ 288292 h 311545"/>
                <a:gd name="connsiteX45" fmla="*/ 76049 w 424497"/>
                <a:gd name="connsiteY45" fmla="*/ 269889 h 311545"/>
                <a:gd name="connsiteX46" fmla="*/ 75821 w 424497"/>
                <a:gd name="connsiteY46" fmla="*/ 241943 h 311545"/>
                <a:gd name="connsiteX47" fmla="*/ 39864 w 424497"/>
                <a:gd name="connsiteY47" fmla="*/ 235031 h 311545"/>
                <a:gd name="connsiteX48" fmla="*/ 12461 w 424497"/>
                <a:gd name="connsiteY48" fmla="*/ 238996 h 311545"/>
                <a:gd name="connsiteX49" fmla="*/ 9 w 424497"/>
                <a:gd name="connsiteY49" fmla="*/ 228264 h 311545"/>
                <a:gd name="connsiteX0" fmla="*/ 9 w 424497"/>
                <a:gd name="connsiteY0" fmla="*/ 272474 h 355755"/>
                <a:gd name="connsiteX1" fmla="*/ 16929 w 424497"/>
                <a:gd name="connsiteY1" fmla="*/ 242679 h 355755"/>
                <a:gd name="connsiteX2" fmla="*/ 6516 w 424497"/>
                <a:gd name="connsiteY2" fmla="*/ 207875 h 355755"/>
                <a:gd name="connsiteX3" fmla="*/ 65013 w 424497"/>
                <a:gd name="connsiteY3" fmla="*/ 216496 h 355755"/>
                <a:gd name="connsiteX4" fmla="*/ 94962 w 424497"/>
                <a:gd name="connsiteY4" fmla="*/ 178348 h 355755"/>
                <a:gd name="connsiteX5" fmla="*/ 109678 w 424497"/>
                <a:gd name="connsiteY5" fmla="*/ 182055 h 355755"/>
                <a:gd name="connsiteX6" fmla="*/ 120595 w 424497"/>
                <a:gd name="connsiteY6" fmla="*/ 160421 h 355755"/>
                <a:gd name="connsiteX7" fmla="*/ 104220 w 424497"/>
                <a:gd name="connsiteY7" fmla="*/ 142524 h 355755"/>
                <a:gd name="connsiteX8" fmla="*/ 106971 w 424497"/>
                <a:gd name="connsiteY8" fmla="*/ 115359 h 355755"/>
                <a:gd name="connsiteX9" fmla="*/ 126817 w 424497"/>
                <a:gd name="connsiteY9" fmla="*/ 115504 h 355755"/>
                <a:gd name="connsiteX10" fmla="*/ 117479 w 424497"/>
                <a:gd name="connsiteY10" fmla="*/ 95910 h 355755"/>
                <a:gd name="connsiteX11" fmla="*/ 149704 w 424497"/>
                <a:gd name="connsiteY11" fmla="*/ 72789 h 355755"/>
                <a:gd name="connsiteX12" fmla="*/ 147507 w 424497"/>
                <a:gd name="connsiteY12" fmla="*/ 44679 h 355755"/>
                <a:gd name="connsiteX13" fmla="*/ 176547 w 424497"/>
                <a:gd name="connsiteY13" fmla="*/ 57684 h 355755"/>
                <a:gd name="connsiteX14" fmla="*/ 199157 w 424497"/>
                <a:gd name="connsiteY14" fmla="*/ 79061 h 355755"/>
                <a:gd name="connsiteX15" fmla="*/ 223399 w 424497"/>
                <a:gd name="connsiteY15" fmla="*/ 78385 h 355755"/>
                <a:gd name="connsiteX16" fmla="*/ 259501 w 424497"/>
                <a:gd name="connsiteY16" fmla="*/ 80684 h 355755"/>
                <a:gd name="connsiteX17" fmla="*/ 310924 w 424497"/>
                <a:gd name="connsiteY17" fmla="*/ 109875 h 355755"/>
                <a:gd name="connsiteX18" fmla="*/ 358277 w 424497"/>
                <a:gd name="connsiteY18" fmla="*/ 119540 h 355755"/>
                <a:gd name="connsiteX19" fmla="*/ 366888 w 424497"/>
                <a:gd name="connsiteY19" fmla="*/ 3 h 355755"/>
                <a:gd name="connsiteX20" fmla="*/ 408707 w 424497"/>
                <a:gd name="connsiteY20" fmla="*/ 102853 h 355755"/>
                <a:gd name="connsiteX21" fmla="*/ 414334 w 424497"/>
                <a:gd name="connsiteY21" fmla="*/ 141684 h 355755"/>
                <a:gd name="connsiteX22" fmla="*/ 393098 w 424497"/>
                <a:gd name="connsiteY22" fmla="*/ 186357 h 355755"/>
                <a:gd name="connsiteX23" fmla="*/ 423946 w 424497"/>
                <a:gd name="connsiteY23" fmla="*/ 207462 h 355755"/>
                <a:gd name="connsiteX24" fmla="*/ 419652 w 424497"/>
                <a:gd name="connsiteY24" fmla="*/ 226821 h 355755"/>
                <a:gd name="connsiteX25" fmla="*/ 400650 w 424497"/>
                <a:gd name="connsiteY25" fmla="*/ 253337 h 355755"/>
                <a:gd name="connsiteX26" fmla="*/ 387267 w 424497"/>
                <a:gd name="connsiteY26" fmla="*/ 259421 h 355755"/>
                <a:gd name="connsiteX27" fmla="*/ 379361 w 424497"/>
                <a:gd name="connsiteY27" fmla="*/ 274133 h 355755"/>
                <a:gd name="connsiteX28" fmla="*/ 387412 w 424497"/>
                <a:gd name="connsiteY28" fmla="*/ 293954 h 355755"/>
                <a:gd name="connsiteX29" fmla="*/ 379201 w 424497"/>
                <a:gd name="connsiteY29" fmla="*/ 316631 h 355755"/>
                <a:gd name="connsiteX30" fmla="*/ 357741 w 424497"/>
                <a:gd name="connsiteY30" fmla="*/ 318821 h 355755"/>
                <a:gd name="connsiteX31" fmla="*/ 354665 w 424497"/>
                <a:gd name="connsiteY31" fmla="*/ 305326 h 355755"/>
                <a:gd name="connsiteX32" fmla="*/ 323608 w 424497"/>
                <a:gd name="connsiteY32" fmla="*/ 303077 h 355755"/>
                <a:gd name="connsiteX33" fmla="*/ 278385 w 424497"/>
                <a:gd name="connsiteY33" fmla="*/ 293200 h 355755"/>
                <a:gd name="connsiteX34" fmla="*/ 268244 w 424497"/>
                <a:gd name="connsiteY34" fmla="*/ 309330 h 355755"/>
                <a:gd name="connsiteX35" fmla="*/ 251326 w 424497"/>
                <a:gd name="connsiteY35" fmla="*/ 318360 h 355755"/>
                <a:gd name="connsiteX36" fmla="*/ 232762 w 424497"/>
                <a:gd name="connsiteY36" fmla="*/ 327453 h 355755"/>
                <a:gd name="connsiteX37" fmla="*/ 216848 w 424497"/>
                <a:gd name="connsiteY37" fmla="*/ 336200 h 355755"/>
                <a:gd name="connsiteX38" fmla="*/ 203415 w 424497"/>
                <a:gd name="connsiteY38" fmla="*/ 334087 h 355755"/>
                <a:gd name="connsiteX39" fmla="*/ 186750 w 424497"/>
                <a:gd name="connsiteY39" fmla="*/ 345546 h 355755"/>
                <a:gd name="connsiteX40" fmla="*/ 177353 w 424497"/>
                <a:gd name="connsiteY40" fmla="*/ 331507 h 355755"/>
                <a:gd name="connsiteX41" fmla="*/ 156801 w 424497"/>
                <a:gd name="connsiteY41" fmla="*/ 330994 h 355755"/>
                <a:gd name="connsiteX42" fmla="*/ 141583 w 424497"/>
                <a:gd name="connsiteY42" fmla="*/ 355322 h 355755"/>
                <a:gd name="connsiteX43" fmla="*/ 121475 w 424497"/>
                <a:gd name="connsiteY43" fmla="*/ 341306 h 355755"/>
                <a:gd name="connsiteX44" fmla="*/ 82396 w 424497"/>
                <a:gd name="connsiteY44" fmla="*/ 332502 h 355755"/>
                <a:gd name="connsiteX45" fmla="*/ 76049 w 424497"/>
                <a:gd name="connsiteY45" fmla="*/ 314099 h 355755"/>
                <a:gd name="connsiteX46" fmla="*/ 75821 w 424497"/>
                <a:gd name="connsiteY46" fmla="*/ 286153 h 355755"/>
                <a:gd name="connsiteX47" fmla="*/ 39864 w 424497"/>
                <a:gd name="connsiteY47" fmla="*/ 279241 h 355755"/>
                <a:gd name="connsiteX48" fmla="*/ 12461 w 424497"/>
                <a:gd name="connsiteY48" fmla="*/ 283206 h 355755"/>
                <a:gd name="connsiteX49" fmla="*/ 9 w 424497"/>
                <a:gd name="connsiteY49" fmla="*/ 272474 h 355755"/>
                <a:gd name="connsiteX0" fmla="*/ 9 w 476951"/>
                <a:gd name="connsiteY0" fmla="*/ 272474 h 355755"/>
                <a:gd name="connsiteX1" fmla="*/ 16929 w 476951"/>
                <a:gd name="connsiteY1" fmla="*/ 242679 h 355755"/>
                <a:gd name="connsiteX2" fmla="*/ 6516 w 476951"/>
                <a:gd name="connsiteY2" fmla="*/ 207875 h 355755"/>
                <a:gd name="connsiteX3" fmla="*/ 65013 w 476951"/>
                <a:gd name="connsiteY3" fmla="*/ 216496 h 355755"/>
                <a:gd name="connsiteX4" fmla="*/ 94962 w 476951"/>
                <a:gd name="connsiteY4" fmla="*/ 178348 h 355755"/>
                <a:gd name="connsiteX5" fmla="*/ 109678 w 476951"/>
                <a:gd name="connsiteY5" fmla="*/ 182055 h 355755"/>
                <a:gd name="connsiteX6" fmla="*/ 120595 w 476951"/>
                <a:gd name="connsiteY6" fmla="*/ 160421 h 355755"/>
                <a:gd name="connsiteX7" fmla="*/ 104220 w 476951"/>
                <a:gd name="connsiteY7" fmla="*/ 142524 h 355755"/>
                <a:gd name="connsiteX8" fmla="*/ 106971 w 476951"/>
                <a:gd name="connsiteY8" fmla="*/ 115359 h 355755"/>
                <a:gd name="connsiteX9" fmla="*/ 126817 w 476951"/>
                <a:gd name="connsiteY9" fmla="*/ 115504 h 355755"/>
                <a:gd name="connsiteX10" fmla="*/ 117479 w 476951"/>
                <a:gd name="connsiteY10" fmla="*/ 95910 h 355755"/>
                <a:gd name="connsiteX11" fmla="*/ 149704 w 476951"/>
                <a:gd name="connsiteY11" fmla="*/ 72789 h 355755"/>
                <a:gd name="connsiteX12" fmla="*/ 147507 w 476951"/>
                <a:gd name="connsiteY12" fmla="*/ 44679 h 355755"/>
                <a:gd name="connsiteX13" fmla="*/ 176547 w 476951"/>
                <a:gd name="connsiteY13" fmla="*/ 57684 h 355755"/>
                <a:gd name="connsiteX14" fmla="*/ 199157 w 476951"/>
                <a:gd name="connsiteY14" fmla="*/ 79061 h 355755"/>
                <a:gd name="connsiteX15" fmla="*/ 223399 w 476951"/>
                <a:gd name="connsiteY15" fmla="*/ 78385 h 355755"/>
                <a:gd name="connsiteX16" fmla="*/ 259501 w 476951"/>
                <a:gd name="connsiteY16" fmla="*/ 80684 h 355755"/>
                <a:gd name="connsiteX17" fmla="*/ 310924 w 476951"/>
                <a:gd name="connsiteY17" fmla="*/ 109875 h 355755"/>
                <a:gd name="connsiteX18" fmla="*/ 358277 w 476951"/>
                <a:gd name="connsiteY18" fmla="*/ 119540 h 355755"/>
                <a:gd name="connsiteX19" fmla="*/ 366888 w 476951"/>
                <a:gd name="connsiteY19" fmla="*/ 3 h 355755"/>
                <a:gd name="connsiteX20" fmla="*/ 476949 w 476951"/>
                <a:gd name="connsiteY20" fmla="*/ 1600 h 355755"/>
                <a:gd name="connsiteX21" fmla="*/ 414334 w 476951"/>
                <a:gd name="connsiteY21" fmla="*/ 141684 h 355755"/>
                <a:gd name="connsiteX22" fmla="*/ 393098 w 476951"/>
                <a:gd name="connsiteY22" fmla="*/ 186357 h 355755"/>
                <a:gd name="connsiteX23" fmla="*/ 423946 w 476951"/>
                <a:gd name="connsiteY23" fmla="*/ 207462 h 355755"/>
                <a:gd name="connsiteX24" fmla="*/ 419652 w 476951"/>
                <a:gd name="connsiteY24" fmla="*/ 226821 h 355755"/>
                <a:gd name="connsiteX25" fmla="*/ 400650 w 476951"/>
                <a:gd name="connsiteY25" fmla="*/ 253337 h 355755"/>
                <a:gd name="connsiteX26" fmla="*/ 387267 w 476951"/>
                <a:gd name="connsiteY26" fmla="*/ 259421 h 355755"/>
                <a:gd name="connsiteX27" fmla="*/ 379361 w 476951"/>
                <a:gd name="connsiteY27" fmla="*/ 274133 h 355755"/>
                <a:gd name="connsiteX28" fmla="*/ 387412 w 476951"/>
                <a:gd name="connsiteY28" fmla="*/ 293954 h 355755"/>
                <a:gd name="connsiteX29" fmla="*/ 379201 w 476951"/>
                <a:gd name="connsiteY29" fmla="*/ 316631 h 355755"/>
                <a:gd name="connsiteX30" fmla="*/ 357741 w 476951"/>
                <a:gd name="connsiteY30" fmla="*/ 318821 h 355755"/>
                <a:gd name="connsiteX31" fmla="*/ 354665 w 476951"/>
                <a:gd name="connsiteY31" fmla="*/ 305326 h 355755"/>
                <a:gd name="connsiteX32" fmla="*/ 323608 w 476951"/>
                <a:gd name="connsiteY32" fmla="*/ 303077 h 355755"/>
                <a:gd name="connsiteX33" fmla="*/ 278385 w 476951"/>
                <a:gd name="connsiteY33" fmla="*/ 293200 h 355755"/>
                <a:gd name="connsiteX34" fmla="*/ 268244 w 476951"/>
                <a:gd name="connsiteY34" fmla="*/ 309330 h 355755"/>
                <a:gd name="connsiteX35" fmla="*/ 251326 w 476951"/>
                <a:gd name="connsiteY35" fmla="*/ 318360 h 355755"/>
                <a:gd name="connsiteX36" fmla="*/ 232762 w 476951"/>
                <a:gd name="connsiteY36" fmla="*/ 327453 h 355755"/>
                <a:gd name="connsiteX37" fmla="*/ 216848 w 476951"/>
                <a:gd name="connsiteY37" fmla="*/ 336200 h 355755"/>
                <a:gd name="connsiteX38" fmla="*/ 203415 w 476951"/>
                <a:gd name="connsiteY38" fmla="*/ 334087 h 355755"/>
                <a:gd name="connsiteX39" fmla="*/ 186750 w 476951"/>
                <a:gd name="connsiteY39" fmla="*/ 345546 h 355755"/>
                <a:gd name="connsiteX40" fmla="*/ 177353 w 476951"/>
                <a:gd name="connsiteY40" fmla="*/ 331507 h 355755"/>
                <a:gd name="connsiteX41" fmla="*/ 156801 w 476951"/>
                <a:gd name="connsiteY41" fmla="*/ 330994 h 355755"/>
                <a:gd name="connsiteX42" fmla="*/ 141583 w 476951"/>
                <a:gd name="connsiteY42" fmla="*/ 355322 h 355755"/>
                <a:gd name="connsiteX43" fmla="*/ 121475 w 476951"/>
                <a:gd name="connsiteY43" fmla="*/ 341306 h 355755"/>
                <a:gd name="connsiteX44" fmla="*/ 82396 w 476951"/>
                <a:gd name="connsiteY44" fmla="*/ 332502 h 355755"/>
                <a:gd name="connsiteX45" fmla="*/ 76049 w 476951"/>
                <a:gd name="connsiteY45" fmla="*/ 314099 h 355755"/>
                <a:gd name="connsiteX46" fmla="*/ 75821 w 476951"/>
                <a:gd name="connsiteY46" fmla="*/ 286153 h 355755"/>
                <a:gd name="connsiteX47" fmla="*/ 39864 w 476951"/>
                <a:gd name="connsiteY47" fmla="*/ 279241 h 355755"/>
                <a:gd name="connsiteX48" fmla="*/ 12461 w 476951"/>
                <a:gd name="connsiteY48" fmla="*/ 283206 h 355755"/>
                <a:gd name="connsiteX49" fmla="*/ 9 w 476951"/>
                <a:gd name="connsiteY49" fmla="*/ 272474 h 355755"/>
                <a:gd name="connsiteX0" fmla="*/ 9 w 479506"/>
                <a:gd name="connsiteY0" fmla="*/ 273505 h 356786"/>
                <a:gd name="connsiteX1" fmla="*/ 16929 w 479506"/>
                <a:gd name="connsiteY1" fmla="*/ 243710 h 356786"/>
                <a:gd name="connsiteX2" fmla="*/ 6516 w 479506"/>
                <a:gd name="connsiteY2" fmla="*/ 208906 h 356786"/>
                <a:gd name="connsiteX3" fmla="*/ 65013 w 479506"/>
                <a:gd name="connsiteY3" fmla="*/ 217527 h 356786"/>
                <a:gd name="connsiteX4" fmla="*/ 94962 w 479506"/>
                <a:gd name="connsiteY4" fmla="*/ 179379 h 356786"/>
                <a:gd name="connsiteX5" fmla="*/ 109678 w 479506"/>
                <a:gd name="connsiteY5" fmla="*/ 183086 h 356786"/>
                <a:gd name="connsiteX6" fmla="*/ 120595 w 479506"/>
                <a:gd name="connsiteY6" fmla="*/ 161452 h 356786"/>
                <a:gd name="connsiteX7" fmla="*/ 104220 w 479506"/>
                <a:gd name="connsiteY7" fmla="*/ 143555 h 356786"/>
                <a:gd name="connsiteX8" fmla="*/ 106971 w 479506"/>
                <a:gd name="connsiteY8" fmla="*/ 116390 h 356786"/>
                <a:gd name="connsiteX9" fmla="*/ 126817 w 479506"/>
                <a:gd name="connsiteY9" fmla="*/ 116535 h 356786"/>
                <a:gd name="connsiteX10" fmla="*/ 117479 w 479506"/>
                <a:gd name="connsiteY10" fmla="*/ 96941 h 356786"/>
                <a:gd name="connsiteX11" fmla="*/ 149704 w 479506"/>
                <a:gd name="connsiteY11" fmla="*/ 73820 h 356786"/>
                <a:gd name="connsiteX12" fmla="*/ 147507 w 479506"/>
                <a:gd name="connsiteY12" fmla="*/ 45710 h 356786"/>
                <a:gd name="connsiteX13" fmla="*/ 176547 w 479506"/>
                <a:gd name="connsiteY13" fmla="*/ 58715 h 356786"/>
                <a:gd name="connsiteX14" fmla="*/ 199157 w 479506"/>
                <a:gd name="connsiteY14" fmla="*/ 80092 h 356786"/>
                <a:gd name="connsiteX15" fmla="*/ 223399 w 479506"/>
                <a:gd name="connsiteY15" fmla="*/ 79416 h 356786"/>
                <a:gd name="connsiteX16" fmla="*/ 259501 w 479506"/>
                <a:gd name="connsiteY16" fmla="*/ 81715 h 356786"/>
                <a:gd name="connsiteX17" fmla="*/ 310924 w 479506"/>
                <a:gd name="connsiteY17" fmla="*/ 110906 h 356786"/>
                <a:gd name="connsiteX18" fmla="*/ 358277 w 479506"/>
                <a:gd name="connsiteY18" fmla="*/ 120571 h 356786"/>
                <a:gd name="connsiteX19" fmla="*/ 366888 w 479506"/>
                <a:gd name="connsiteY19" fmla="*/ 1034 h 356786"/>
                <a:gd name="connsiteX20" fmla="*/ 476949 w 479506"/>
                <a:gd name="connsiteY20" fmla="*/ 2631 h 356786"/>
                <a:gd name="connsiteX21" fmla="*/ 415981 w 479506"/>
                <a:gd name="connsiteY21" fmla="*/ 27162 h 356786"/>
                <a:gd name="connsiteX22" fmla="*/ 414334 w 479506"/>
                <a:gd name="connsiteY22" fmla="*/ 142715 h 356786"/>
                <a:gd name="connsiteX23" fmla="*/ 393098 w 479506"/>
                <a:gd name="connsiteY23" fmla="*/ 187388 h 356786"/>
                <a:gd name="connsiteX24" fmla="*/ 423946 w 479506"/>
                <a:gd name="connsiteY24" fmla="*/ 208493 h 356786"/>
                <a:gd name="connsiteX25" fmla="*/ 419652 w 479506"/>
                <a:gd name="connsiteY25" fmla="*/ 227852 h 356786"/>
                <a:gd name="connsiteX26" fmla="*/ 400650 w 479506"/>
                <a:gd name="connsiteY26" fmla="*/ 254368 h 356786"/>
                <a:gd name="connsiteX27" fmla="*/ 387267 w 479506"/>
                <a:gd name="connsiteY27" fmla="*/ 260452 h 356786"/>
                <a:gd name="connsiteX28" fmla="*/ 379361 w 479506"/>
                <a:gd name="connsiteY28" fmla="*/ 275164 h 356786"/>
                <a:gd name="connsiteX29" fmla="*/ 387412 w 479506"/>
                <a:gd name="connsiteY29" fmla="*/ 294985 h 356786"/>
                <a:gd name="connsiteX30" fmla="*/ 379201 w 479506"/>
                <a:gd name="connsiteY30" fmla="*/ 317662 h 356786"/>
                <a:gd name="connsiteX31" fmla="*/ 357741 w 479506"/>
                <a:gd name="connsiteY31" fmla="*/ 319852 h 356786"/>
                <a:gd name="connsiteX32" fmla="*/ 354665 w 479506"/>
                <a:gd name="connsiteY32" fmla="*/ 306357 h 356786"/>
                <a:gd name="connsiteX33" fmla="*/ 323608 w 479506"/>
                <a:gd name="connsiteY33" fmla="*/ 304108 h 356786"/>
                <a:gd name="connsiteX34" fmla="*/ 278385 w 479506"/>
                <a:gd name="connsiteY34" fmla="*/ 294231 h 356786"/>
                <a:gd name="connsiteX35" fmla="*/ 268244 w 479506"/>
                <a:gd name="connsiteY35" fmla="*/ 310361 h 356786"/>
                <a:gd name="connsiteX36" fmla="*/ 251326 w 479506"/>
                <a:gd name="connsiteY36" fmla="*/ 319391 h 356786"/>
                <a:gd name="connsiteX37" fmla="*/ 232762 w 479506"/>
                <a:gd name="connsiteY37" fmla="*/ 328484 h 356786"/>
                <a:gd name="connsiteX38" fmla="*/ 216848 w 479506"/>
                <a:gd name="connsiteY38" fmla="*/ 337231 h 356786"/>
                <a:gd name="connsiteX39" fmla="*/ 203415 w 479506"/>
                <a:gd name="connsiteY39" fmla="*/ 335118 h 356786"/>
                <a:gd name="connsiteX40" fmla="*/ 186750 w 479506"/>
                <a:gd name="connsiteY40" fmla="*/ 346577 h 356786"/>
                <a:gd name="connsiteX41" fmla="*/ 177353 w 479506"/>
                <a:gd name="connsiteY41" fmla="*/ 332538 h 356786"/>
                <a:gd name="connsiteX42" fmla="*/ 156801 w 479506"/>
                <a:gd name="connsiteY42" fmla="*/ 332025 h 356786"/>
                <a:gd name="connsiteX43" fmla="*/ 141583 w 479506"/>
                <a:gd name="connsiteY43" fmla="*/ 356353 h 356786"/>
                <a:gd name="connsiteX44" fmla="*/ 121475 w 479506"/>
                <a:gd name="connsiteY44" fmla="*/ 342337 h 356786"/>
                <a:gd name="connsiteX45" fmla="*/ 82396 w 479506"/>
                <a:gd name="connsiteY45" fmla="*/ 333533 h 356786"/>
                <a:gd name="connsiteX46" fmla="*/ 76049 w 479506"/>
                <a:gd name="connsiteY46" fmla="*/ 315130 h 356786"/>
                <a:gd name="connsiteX47" fmla="*/ 75821 w 479506"/>
                <a:gd name="connsiteY47" fmla="*/ 287184 h 356786"/>
                <a:gd name="connsiteX48" fmla="*/ 39864 w 479506"/>
                <a:gd name="connsiteY48" fmla="*/ 280272 h 356786"/>
                <a:gd name="connsiteX49" fmla="*/ 12461 w 479506"/>
                <a:gd name="connsiteY49" fmla="*/ 284237 h 356786"/>
                <a:gd name="connsiteX50" fmla="*/ 9 w 479506"/>
                <a:gd name="connsiteY50" fmla="*/ 273505 h 356786"/>
                <a:gd name="connsiteX0" fmla="*/ 9 w 475800"/>
                <a:gd name="connsiteY0" fmla="*/ 279751 h 363032"/>
                <a:gd name="connsiteX1" fmla="*/ 16929 w 475800"/>
                <a:gd name="connsiteY1" fmla="*/ 249956 h 363032"/>
                <a:gd name="connsiteX2" fmla="*/ 6516 w 475800"/>
                <a:gd name="connsiteY2" fmla="*/ 215152 h 363032"/>
                <a:gd name="connsiteX3" fmla="*/ 65013 w 475800"/>
                <a:gd name="connsiteY3" fmla="*/ 223773 h 363032"/>
                <a:gd name="connsiteX4" fmla="*/ 94962 w 475800"/>
                <a:gd name="connsiteY4" fmla="*/ 185625 h 363032"/>
                <a:gd name="connsiteX5" fmla="*/ 109678 w 475800"/>
                <a:gd name="connsiteY5" fmla="*/ 189332 h 363032"/>
                <a:gd name="connsiteX6" fmla="*/ 120595 w 475800"/>
                <a:gd name="connsiteY6" fmla="*/ 167698 h 363032"/>
                <a:gd name="connsiteX7" fmla="*/ 104220 w 475800"/>
                <a:gd name="connsiteY7" fmla="*/ 149801 h 363032"/>
                <a:gd name="connsiteX8" fmla="*/ 106971 w 475800"/>
                <a:gd name="connsiteY8" fmla="*/ 122636 h 363032"/>
                <a:gd name="connsiteX9" fmla="*/ 126817 w 475800"/>
                <a:gd name="connsiteY9" fmla="*/ 122781 h 363032"/>
                <a:gd name="connsiteX10" fmla="*/ 117479 w 475800"/>
                <a:gd name="connsiteY10" fmla="*/ 103187 h 363032"/>
                <a:gd name="connsiteX11" fmla="*/ 149704 w 475800"/>
                <a:gd name="connsiteY11" fmla="*/ 80066 h 363032"/>
                <a:gd name="connsiteX12" fmla="*/ 147507 w 475800"/>
                <a:gd name="connsiteY12" fmla="*/ 51956 h 363032"/>
                <a:gd name="connsiteX13" fmla="*/ 176547 w 475800"/>
                <a:gd name="connsiteY13" fmla="*/ 64961 h 363032"/>
                <a:gd name="connsiteX14" fmla="*/ 199157 w 475800"/>
                <a:gd name="connsiteY14" fmla="*/ 86338 h 363032"/>
                <a:gd name="connsiteX15" fmla="*/ 223399 w 475800"/>
                <a:gd name="connsiteY15" fmla="*/ 85662 h 363032"/>
                <a:gd name="connsiteX16" fmla="*/ 259501 w 475800"/>
                <a:gd name="connsiteY16" fmla="*/ 87961 h 363032"/>
                <a:gd name="connsiteX17" fmla="*/ 310924 w 475800"/>
                <a:gd name="connsiteY17" fmla="*/ 117152 h 363032"/>
                <a:gd name="connsiteX18" fmla="*/ 358277 w 475800"/>
                <a:gd name="connsiteY18" fmla="*/ 126817 h 363032"/>
                <a:gd name="connsiteX19" fmla="*/ 366888 w 475800"/>
                <a:gd name="connsiteY19" fmla="*/ 7280 h 363032"/>
                <a:gd name="connsiteX20" fmla="*/ 473113 w 475800"/>
                <a:gd name="connsiteY20" fmla="*/ 1337 h 363032"/>
                <a:gd name="connsiteX21" fmla="*/ 415981 w 475800"/>
                <a:gd name="connsiteY21" fmla="*/ 33408 h 363032"/>
                <a:gd name="connsiteX22" fmla="*/ 414334 w 475800"/>
                <a:gd name="connsiteY22" fmla="*/ 148961 h 363032"/>
                <a:gd name="connsiteX23" fmla="*/ 393098 w 475800"/>
                <a:gd name="connsiteY23" fmla="*/ 193634 h 363032"/>
                <a:gd name="connsiteX24" fmla="*/ 423946 w 475800"/>
                <a:gd name="connsiteY24" fmla="*/ 214739 h 363032"/>
                <a:gd name="connsiteX25" fmla="*/ 419652 w 475800"/>
                <a:gd name="connsiteY25" fmla="*/ 234098 h 363032"/>
                <a:gd name="connsiteX26" fmla="*/ 400650 w 475800"/>
                <a:gd name="connsiteY26" fmla="*/ 260614 h 363032"/>
                <a:gd name="connsiteX27" fmla="*/ 387267 w 475800"/>
                <a:gd name="connsiteY27" fmla="*/ 266698 h 363032"/>
                <a:gd name="connsiteX28" fmla="*/ 379361 w 475800"/>
                <a:gd name="connsiteY28" fmla="*/ 281410 h 363032"/>
                <a:gd name="connsiteX29" fmla="*/ 387412 w 475800"/>
                <a:gd name="connsiteY29" fmla="*/ 301231 h 363032"/>
                <a:gd name="connsiteX30" fmla="*/ 379201 w 475800"/>
                <a:gd name="connsiteY30" fmla="*/ 323908 h 363032"/>
                <a:gd name="connsiteX31" fmla="*/ 357741 w 475800"/>
                <a:gd name="connsiteY31" fmla="*/ 326098 h 363032"/>
                <a:gd name="connsiteX32" fmla="*/ 354665 w 475800"/>
                <a:gd name="connsiteY32" fmla="*/ 312603 h 363032"/>
                <a:gd name="connsiteX33" fmla="*/ 323608 w 475800"/>
                <a:gd name="connsiteY33" fmla="*/ 310354 h 363032"/>
                <a:gd name="connsiteX34" fmla="*/ 278385 w 475800"/>
                <a:gd name="connsiteY34" fmla="*/ 300477 h 363032"/>
                <a:gd name="connsiteX35" fmla="*/ 268244 w 475800"/>
                <a:gd name="connsiteY35" fmla="*/ 316607 h 363032"/>
                <a:gd name="connsiteX36" fmla="*/ 251326 w 475800"/>
                <a:gd name="connsiteY36" fmla="*/ 325637 h 363032"/>
                <a:gd name="connsiteX37" fmla="*/ 232762 w 475800"/>
                <a:gd name="connsiteY37" fmla="*/ 334730 h 363032"/>
                <a:gd name="connsiteX38" fmla="*/ 216848 w 475800"/>
                <a:gd name="connsiteY38" fmla="*/ 343477 h 363032"/>
                <a:gd name="connsiteX39" fmla="*/ 203415 w 475800"/>
                <a:gd name="connsiteY39" fmla="*/ 341364 h 363032"/>
                <a:gd name="connsiteX40" fmla="*/ 186750 w 475800"/>
                <a:gd name="connsiteY40" fmla="*/ 352823 h 363032"/>
                <a:gd name="connsiteX41" fmla="*/ 177353 w 475800"/>
                <a:gd name="connsiteY41" fmla="*/ 338784 h 363032"/>
                <a:gd name="connsiteX42" fmla="*/ 156801 w 475800"/>
                <a:gd name="connsiteY42" fmla="*/ 338271 h 363032"/>
                <a:gd name="connsiteX43" fmla="*/ 141583 w 475800"/>
                <a:gd name="connsiteY43" fmla="*/ 362599 h 363032"/>
                <a:gd name="connsiteX44" fmla="*/ 121475 w 475800"/>
                <a:gd name="connsiteY44" fmla="*/ 348583 h 363032"/>
                <a:gd name="connsiteX45" fmla="*/ 82396 w 475800"/>
                <a:gd name="connsiteY45" fmla="*/ 339779 h 363032"/>
                <a:gd name="connsiteX46" fmla="*/ 76049 w 475800"/>
                <a:gd name="connsiteY46" fmla="*/ 321376 h 363032"/>
                <a:gd name="connsiteX47" fmla="*/ 75821 w 475800"/>
                <a:gd name="connsiteY47" fmla="*/ 293430 h 363032"/>
                <a:gd name="connsiteX48" fmla="*/ 39864 w 475800"/>
                <a:gd name="connsiteY48" fmla="*/ 286518 h 363032"/>
                <a:gd name="connsiteX49" fmla="*/ 12461 w 475800"/>
                <a:gd name="connsiteY49" fmla="*/ 290483 h 363032"/>
                <a:gd name="connsiteX50" fmla="*/ 9 w 475800"/>
                <a:gd name="connsiteY50" fmla="*/ 279751 h 363032"/>
                <a:gd name="connsiteX0" fmla="*/ 9 w 482322"/>
                <a:gd name="connsiteY0" fmla="*/ 278508 h 361789"/>
                <a:gd name="connsiteX1" fmla="*/ 16929 w 482322"/>
                <a:gd name="connsiteY1" fmla="*/ 248713 h 361789"/>
                <a:gd name="connsiteX2" fmla="*/ 6516 w 482322"/>
                <a:gd name="connsiteY2" fmla="*/ 213909 h 361789"/>
                <a:gd name="connsiteX3" fmla="*/ 65013 w 482322"/>
                <a:gd name="connsiteY3" fmla="*/ 222530 h 361789"/>
                <a:gd name="connsiteX4" fmla="*/ 94962 w 482322"/>
                <a:gd name="connsiteY4" fmla="*/ 184382 h 361789"/>
                <a:gd name="connsiteX5" fmla="*/ 109678 w 482322"/>
                <a:gd name="connsiteY5" fmla="*/ 188089 h 361789"/>
                <a:gd name="connsiteX6" fmla="*/ 120595 w 482322"/>
                <a:gd name="connsiteY6" fmla="*/ 166455 h 361789"/>
                <a:gd name="connsiteX7" fmla="*/ 104220 w 482322"/>
                <a:gd name="connsiteY7" fmla="*/ 148558 h 361789"/>
                <a:gd name="connsiteX8" fmla="*/ 106971 w 482322"/>
                <a:gd name="connsiteY8" fmla="*/ 121393 h 361789"/>
                <a:gd name="connsiteX9" fmla="*/ 126817 w 482322"/>
                <a:gd name="connsiteY9" fmla="*/ 121538 h 361789"/>
                <a:gd name="connsiteX10" fmla="*/ 117479 w 482322"/>
                <a:gd name="connsiteY10" fmla="*/ 101944 h 361789"/>
                <a:gd name="connsiteX11" fmla="*/ 149704 w 482322"/>
                <a:gd name="connsiteY11" fmla="*/ 78823 h 361789"/>
                <a:gd name="connsiteX12" fmla="*/ 147507 w 482322"/>
                <a:gd name="connsiteY12" fmla="*/ 50713 h 361789"/>
                <a:gd name="connsiteX13" fmla="*/ 176547 w 482322"/>
                <a:gd name="connsiteY13" fmla="*/ 63718 h 361789"/>
                <a:gd name="connsiteX14" fmla="*/ 199157 w 482322"/>
                <a:gd name="connsiteY14" fmla="*/ 85095 h 361789"/>
                <a:gd name="connsiteX15" fmla="*/ 223399 w 482322"/>
                <a:gd name="connsiteY15" fmla="*/ 84419 h 361789"/>
                <a:gd name="connsiteX16" fmla="*/ 259501 w 482322"/>
                <a:gd name="connsiteY16" fmla="*/ 86718 h 361789"/>
                <a:gd name="connsiteX17" fmla="*/ 310924 w 482322"/>
                <a:gd name="connsiteY17" fmla="*/ 115909 h 361789"/>
                <a:gd name="connsiteX18" fmla="*/ 358277 w 482322"/>
                <a:gd name="connsiteY18" fmla="*/ 125574 h 361789"/>
                <a:gd name="connsiteX19" fmla="*/ 366888 w 482322"/>
                <a:gd name="connsiteY19" fmla="*/ 6037 h 361789"/>
                <a:gd name="connsiteX20" fmla="*/ 473113 w 482322"/>
                <a:gd name="connsiteY20" fmla="*/ 94 h 361789"/>
                <a:gd name="connsiteX21" fmla="*/ 473772 w 482322"/>
                <a:gd name="connsiteY21" fmla="*/ 20891 h 361789"/>
                <a:gd name="connsiteX22" fmla="*/ 415981 w 482322"/>
                <a:gd name="connsiteY22" fmla="*/ 32165 h 361789"/>
                <a:gd name="connsiteX23" fmla="*/ 414334 w 482322"/>
                <a:gd name="connsiteY23" fmla="*/ 147718 h 361789"/>
                <a:gd name="connsiteX24" fmla="*/ 393098 w 482322"/>
                <a:gd name="connsiteY24" fmla="*/ 192391 h 361789"/>
                <a:gd name="connsiteX25" fmla="*/ 423946 w 482322"/>
                <a:gd name="connsiteY25" fmla="*/ 213496 h 361789"/>
                <a:gd name="connsiteX26" fmla="*/ 419652 w 482322"/>
                <a:gd name="connsiteY26" fmla="*/ 232855 h 361789"/>
                <a:gd name="connsiteX27" fmla="*/ 400650 w 482322"/>
                <a:gd name="connsiteY27" fmla="*/ 259371 h 361789"/>
                <a:gd name="connsiteX28" fmla="*/ 387267 w 482322"/>
                <a:gd name="connsiteY28" fmla="*/ 265455 h 361789"/>
                <a:gd name="connsiteX29" fmla="*/ 379361 w 482322"/>
                <a:gd name="connsiteY29" fmla="*/ 280167 h 361789"/>
                <a:gd name="connsiteX30" fmla="*/ 387412 w 482322"/>
                <a:gd name="connsiteY30" fmla="*/ 299988 h 361789"/>
                <a:gd name="connsiteX31" fmla="*/ 379201 w 482322"/>
                <a:gd name="connsiteY31" fmla="*/ 322665 h 361789"/>
                <a:gd name="connsiteX32" fmla="*/ 357741 w 482322"/>
                <a:gd name="connsiteY32" fmla="*/ 324855 h 361789"/>
                <a:gd name="connsiteX33" fmla="*/ 354665 w 482322"/>
                <a:gd name="connsiteY33" fmla="*/ 311360 h 361789"/>
                <a:gd name="connsiteX34" fmla="*/ 323608 w 482322"/>
                <a:gd name="connsiteY34" fmla="*/ 309111 h 361789"/>
                <a:gd name="connsiteX35" fmla="*/ 278385 w 482322"/>
                <a:gd name="connsiteY35" fmla="*/ 299234 h 361789"/>
                <a:gd name="connsiteX36" fmla="*/ 268244 w 482322"/>
                <a:gd name="connsiteY36" fmla="*/ 315364 h 361789"/>
                <a:gd name="connsiteX37" fmla="*/ 251326 w 482322"/>
                <a:gd name="connsiteY37" fmla="*/ 324394 h 361789"/>
                <a:gd name="connsiteX38" fmla="*/ 232762 w 482322"/>
                <a:gd name="connsiteY38" fmla="*/ 333487 h 361789"/>
                <a:gd name="connsiteX39" fmla="*/ 216848 w 482322"/>
                <a:gd name="connsiteY39" fmla="*/ 342234 h 361789"/>
                <a:gd name="connsiteX40" fmla="*/ 203415 w 482322"/>
                <a:gd name="connsiteY40" fmla="*/ 340121 h 361789"/>
                <a:gd name="connsiteX41" fmla="*/ 186750 w 482322"/>
                <a:gd name="connsiteY41" fmla="*/ 351580 h 361789"/>
                <a:gd name="connsiteX42" fmla="*/ 177353 w 482322"/>
                <a:gd name="connsiteY42" fmla="*/ 337541 h 361789"/>
                <a:gd name="connsiteX43" fmla="*/ 156801 w 482322"/>
                <a:gd name="connsiteY43" fmla="*/ 337028 h 361789"/>
                <a:gd name="connsiteX44" fmla="*/ 141583 w 482322"/>
                <a:gd name="connsiteY44" fmla="*/ 361356 h 361789"/>
                <a:gd name="connsiteX45" fmla="*/ 121475 w 482322"/>
                <a:gd name="connsiteY45" fmla="*/ 347340 h 361789"/>
                <a:gd name="connsiteX46" fmla="*/ 82396 w 482322"/>
                <a:gd name="connsiteY46" fmla="*/ 338536 h 361789"/>
                <a:gd name="connsiteX47" fmla="*/ 76049 w 482322"/>
                <a:gd name="connsiteY47" fmla="*/ 320133 h 361789"/>
                <a:gd name="connsiteX48" fmla="*/ 75821 w 482322"/>
                <a:gd name="connsiteY48" fmla="*/ 292187 h 361789"/>
                <a:gd name="connsiteX49" fmla="*/ 39864 w 482322"/>
                <a:gd name="connsiteY49" fmla="*/ 285275 h 361789"/>
                <a:gd name="connsiteX50" fmla="*/ 12461 w 482322"/>
                <a:gd name="connsiteY50" fmla="*/ 289240 h 361789"/>
                <a:gd name="connsiteX51" fmla="*/ 9 w 482322"/>
                <a:gd name="connsiteY51" fmla="*/ 278508 h 361789"/>
                <a:gd name="connsiteX0" fmla="*/ 9 w 482322"/>
                <a:gd name="connsiteY0" fmla="*/ 278508 h 361789"/>
                <a:gd name="connsiteX1" fmla="*/ 16929 w 482322"/>
                <a:gd name="connsiteY1" fmla="*/ 248713 h 361789"/>
                <a:gd name="connsiteX2" fmla="*/ 6516 w 482322"/>
                <a:gd name="connsiteY2" fmla="*/ 213909 h 361789"/>
                <a:gd name="connsiteX3" fmla="*/ 65013 w 482322"/>
                <a:gd name="connsiteY3" fmla="*/ 222530 h 361789"/>
                <a:gd name="connsiteX4" fmla="*/ 94962 w 482322"/>
                <a:gd name="connsiteY4" fmla="*/ 184382 h 361789"/>
                <a:gd name="connsiteX5" fmla="*/ 109678 w 482322"/>
                <a:gd name="connsiteY5" fmla="*/ 188089 h 361789"/>
                <a:gd name="connsiteX6" fmla="*/ 120595 w 482322"/>
                <a:gd name="connsiteY6" fmla="*/ 166455 h 361789"/>
                <a:gd name="connsiteX7" fmla="*/ 104220 w 482322"/>
                <a:gd name="connsiteY7" fmla="*/ 148558 h 361789"/>
                <a:gd name="connsiteX8" fmla="*/ 106971 w 482322"/>
                <a:gd name="connsiteY8" fmla="*/ 121393 h 361789"/>
                <a:gd name="connsiteX9" fmla="*/ 126817 w 482322"/>
                <a:gd name="connsiteY9" fmla="*/ 121538 h 361789"/>
                <a:gd name="connsiteX10" fmla="*/ 117479 w 482322"/>
                <a:gd name="connsiteY10" fmla="*/ 101944 h 361789"/>
                <a:gd name="connsiteX11" fmla="*/ 149704 w 482322"/>
                <a:gd name="connsiteY11" fmla="*/ 78823 h 361789"/>
                <a:gd name="connsiteX12" fmla="*/ 147507 w 482322"/>
                <a:gd name="connsiteY12" fmla="*/ 50713 h 361789"/>
                <a:gd name="connsiteX13" fmla="*/ 176547 w 482322"/>
                <a:gd name="connsiteY13" fmla="*/ 63718 h 361789"/>
                <a:gd name="connsiteX14" fmla="*/ 199157 w 482322"/>
                <a:gd name="connsiteY14" fmla="*/ 85095 h 361789"/>
                <a:gd name="connsiteX15" fmla="*/ 223399 w 482322"/>
                <a:gd name="connsiteY15" fmla="*/ 84419 h 361789"/>
                <a:gd name="connsiteX16" fmla="*/ 259501 w 482322"/>
                <a:gd name="connsiteY16" fmla="*/ 86718 h 361789"/>
                <a:gd name="connsiteX17" fmla="*/ 310924 w 482322"/>
                <a:gd name="connsiteY17" fmla="*/ 115909 h 361789"/>
                <a:gd name="connsiteX18" fmla="*/ 358277 w 482322"/>
                <a:gd name="connsiteY18" fmla="*/ 125574 h 361789"/>
                <a:gd name="connsiteX19" fmla="*/ 366888 w 482322"/>
                <a:gd name="connsiteY19" fmla="*/ 6037 h 361789"/>
                <a:gd name="connsiteX20" fmla="*/ 473113 w 482322"/>
                <a:gd name="connsiteY20" fmla="*/ 94 h 361789"/>
                <a:gd name="connsiteX21" fmla="*/ 473772 w 482322"/>
                <a:gd name="connsiteY21" fmla="*/ 20891 h 361789"/>
                <a:gd name="connsiteX22" fmla="*/ 428703 w 482322"/>
                <a:gd name="connsiteY22" fmla="*/ 38856 h 361789"/>
                <a:gd name="connsiteX23" fmla="*/ 414334 w 482322"/>
                <a:gd name="connsiteY23" fmla="*/ 147718 h 361789"/>
                <a:gd name="connsiteX24" fmla="*/ 393098 w 482322"/>
                <a:gd name="connsiteY24" fmla="*/ 192391 h 361789"/>
                <a:gd name="connsiteX25" fmla="*/ 423946 w 482322"/>
                <a:gd name="connsiteY25" fmla="*/ 213496 h 361789"/>
                <a:gd name="connsiteX26" fmla="*/ 419652 w 482322"/>
                <a:gd name="connsiteY26" fmla="*/ 232855 h 361789"/>
                <a:gd name="connsiteX27" fmla="*/ 400650 w 482322"/>
                <a:gd name="connsiteY27" fmla="*/ 259371 h 361789"/>
                <a:gd name="connsiteX28" fmla="*/ 387267 w 482322"/>
                <a:gd name="connsiteY28" fmla="*/ 265455 h 361789"/>
                <a:gd name="connsiteX29" fmla="*/ 379361 w 482322"/>
                <a:gd name="connsiteY29" fmla="*/ 280167 h 361789"/>
                <a:gd name="connsiteX30" fmla="*/ 387412 w 482322"/>
                <a:gd name="connsiteY30" fmla="*/ 299988 h 361789"/>
                <a:gd name="connsiteX31" fmla="*/ 379201 w 482322"/>
                <a:gd name="connsiteY31" fmla="*/ 322665 h 361789"/>
                <a:gd name="connsiteX32" fmla="*/ 357741 w 482322"/>
                <a:gd name="connsiteY32" fmla="*/ 324855 h 361789"/>
                <a:gd name="connsiteX33" fmla="*/ 354665 w 482322"/>
                <a:gd name="connsiteY33" fmla="*/ 311360 h 361789"/>
                <a:gd name="connsiteX34" fmla="*/ 323608 w 482322"/>
                <a:gd name="connsiteY34" fmla="*/ 309111 h 361789"/>
                <a:gd name="connsiteX35" fmla="*/ 278385 w 482322"/>
                <a:gd name="connsiteY35" fmla="*/ 299234 h 361789"/>
                <a:gd name="connsiteX36" fmla="*/ 268244 w 482322"/>
                <a:gd name="connsiteY36" fmla="*/ 315364 h 361789"/>
                <a:gd name="connsiteX37" fmla="*/ 251326 w 482322"/>
                <a:gd name="connsiteY37" fmla="*/ 324394 h 361789"/>
                <a:gd name="connsiteX38" fmla="*/ 232762 w 482322"/>
                <a:gd name="connsiteY38" fmla="*/ 333487 h 361789"/>
                <a:gd name="connsiteX39" fmla="*/ 216848 w 482322"/>
                <a:gd name="connsiteY39" fmla="*/ 342234 h 361789"/>
                <a:gd name="connsiteX40" fmla="*/ 203415 w 482322"/>
                <a:gd name="connsiteY40" fmla="*/ 340121 h 361789"/>
                <a:gd name="connsiteX41" fmla="*/ 186750 w 482322"/>
                <a:gd name="connsiteY41" fmla="*/ 351580 h 361789"/>
                <a:gd name="connsiteX42" fmla="*/ 177353 w 482322"/>
                <a:gd name="connsiteY42" fmla="*/ 337541 h 361789"/>
                <a:gd name="connsiteX43" fmla="*/ 156801 w 482322"/>
                <a:gd name="connsiteY43" fmla="*/ 337028 h 361789"/>
                <a:gd name="connsiteX44" fmla="*/ 141583 w 482322"/>
                <a:gd name="connsiteY44" fmla="*/ 361356 h 361789"/>
                <a:gd name="connsiteX45" fmla="*/ 121475 w 482322"/>
                <a:gd name="connsiteY45" fmla="*/ 347340 h 361789"/>
                <a:gd name="connsiteX46" fmla="*/ 82396 w 482322"/>
                <a:gd name="connsiteY46" fmla="*/ 338536 h 361789"/>
                <a:gd name="connsiteX47" fmla="*/ 76049 w 482322"/>
                <a:gd name="connsiteY47" fmla="*/ 320133 h 361789"/>
                <a:gd name="connsiteX48" fmla="*/ 75821 w 482322"/>
                <a:gd name="connsiteY48" fmla="*/ 292187 h 361789"/>
                <a:gd name="connsiteX49" fmla="*/ 39864 w 482322"/>
                <a:gd name="connsiteY49" fmla="*/ 285275 h 361789"/>
                <a:gd name="connsiteX50" fmla="*/ 12461 w 482322"/>
                <a:gd name="connsiteY50" fmla="*/ 289240 h 361789"/>
                <a:gd name="connsiteX51" fmla="*/ 9 w 482322"/>
                <a:gd name="connsiteY51" fmla="*/ 278508 h 361789"/>
                <a:gd name="connsiteX0" fmla="*/ 9 w 482322"/>
                <a:gd name="connsiteY0" fmla="*/ 278508 h 361789"/>
                <a:gd name="connsiteX1" fmla="*/ 16929 w 482322"/>
                <a:gd name="connsiteY1" fmla="*/ 248713 h 361789"/>
                <a:gd name="connsiteX2" fmla="*/ 6516 w 482322"/>
                <a:gd name="connsiteY2" fmla="*/ 213909 h 361789"/>
                <a:gd name="connsiteX3" fmla="*/ 65013 w 482322"/>
                <a:gd name="connsiteY3" fmla="*/ 222530 h 361789"/>
                <a:gd name="connsiteX4" fmla="*/ 94962 w 482322"/>
                <a:gd name="connsiteY4" fmla="*/ 184382 h 361789"/>
                <a:gd name="connsiteX5" fmla="*/ 109678 w 482322"/>
                <a:gd name="connsiteY5" fmla="*/ 188089 h 361789"/>
                <a:gd name="connsiteX6" fmla="*/ 120595 w 482322"/>
                <a:gd name="connsiteY6" fmla="*/ 166455 h 361789"/>
                <a:gd name="connsiteX7" fmla="*/ 104220 w 482322"/>
                <a:gd name="connsiteY7" fmla="*/ 148558 h 361789"/>
                <a:gd name="connsiteX8" fmla="*/ 106971 w 482322"/>
                <a:gd name="connsiteY8" fmla="*/ 121393 h 361789"/>
                <a:gd name="connsiteX9" fmla="*/ 126817 w 482322"/>
                <a:gd name="connsiteY9" fmla="*/ 121538 h 361789"/>
                <a:gd name="connsiteX10" fmla="*/ 117479 w 482322"/>
                <a:gd name="connsiteY10" fmla="*/ 101944 h 361789"/>
                <a:gd name="connsiteX11" fmla="*/ 149704 w 482322"/>
                <a:gd name="connsiteY11" fmla="*/ 78823 h 361789"/>
                <a:gd name="connsiteX12" fmla="*/ 147507 w 482322"/>
                <a:gd name="connsiteY12" fmla="*/ 50713 h 361789"/>
                <a:gd name="connsiteX13" fmla="*/ 176547 w 482322"/>
                <a:gd name="connsiteY13" fmla="*/ 63718 h 361789"/>
                <a:gd name="connsiteX14" fmla="*/ 199157 w 482322"/>
                <a:gd name="connsiteY14" fmla="*/ 85095 h 361789"/>
                <a:gd name="connsiteX15" fmla="*/ 223399 w 482322"/>
                <a:gd name="connsiteY15" fmla="*/ 84419 h 361789"/>
                <a:gd name="connsiteX16" fmla="*/ 259501 w 482322"/>
                <a:gd name="connsiteY16" fmla="*/ 86718 h 361789"/>
                <a:gd name="connsiteX17" fmla="*/ 310924 w 482322"/>
                <a:gd name="connsiteY17" fmla="*/ 115909 h 361789"/>
                <a:gd name="connsiteX18" fmla="*/ 358277 w 482322"/>
                <a:gd name="connsiteY18" fmla="*/ 125574 h 361789"/>
                <a:gd name="connsiteX19" fmla="*/ 366888 w 482322"/>
                <a:gd name="connsiteY19" fmla="*/ 6037 h 361789"/>
                <a:gd name="connsiteX20" fmla="*/ 473113 w 482322"/>
                <a:gd name="connsiteY20" fmla="*/ 94 h 361789"/>
                <a:gd name="connsiteX21" fmla="*/ 473772 w 482322"/>
                <a:gd name="connsiteY21" fmla="*/ 20891 h 361789"/>
                <a:gd name="connsiteX22" fmla="*/ 428703 w 482322"/>
                <a:gd name="connsiteY22" fmla="*/ 38856 h 361789"/>
                <a:gd name="connsiteX23" fmla="*/ 463848 w 482322"/>
                <a:gd name="connsiteY23" fmla="*/ 76574 h 361789"/>
                <a:gd name="connsiteX24" fmla="*/ 393098 w 482322"/>
                <a:gd name="connsiteY24" fmla="*/ 192391 h 361789"/>
                <a:gd name="connsiteX25" fmla="*/ 423946 w 482322"/>
                <a:gd name="connsiteY25" fmla="*/ 213496 h 361789"/>
                <a:gd name="connsiteX26" fmla="*/ 419652 w 482322"/>
                <a:gd name="connsiteY26" fmla="*/ 232855 h 361789"/>
                <a:gd name="connsiteX27" fmla="*/ 400650 w 482322"/>
                <a:gd name="connsiteY27" fmla="*/ 259371 h 361789"/>
                <a:gd name="connsiteX28" fmla="*/ 387267 w 482322"/>
                <a:gd name="connsiteY28" fmla="*/ 265455 h 361789"/>
                <a:gd name="connsiteX29" fmla="*/ 379361 w 482322"/>
                <a:gd name="connsiteY29" fmla="*/ 280167 h 361789"/>
                <a:gd name="connsiteX30" fmla="*/ 387412 w 482322"/>
                <a:gd name="connsiteY30" fmla="*/ 299988 h 361789"/>
                <a:gd name="connsiteX31" fmla="*/ 379201 w 482322"/>
                <a:gd name="connsiteY31" fmla="*/ 322665 h 361789"/>
                <a:gd name="connsiteX32" fmla="*/ 357741 w 482322"/>
                <a:gd name="connsiteY32" fmla="*/ 324855 h 361789"/>
                <a:gd name="connsiteX33" fmla="*/ 354665 w 482322"/>
                <a:gd name="connsiteY33" fmla="*/ 311360 h 361789"/>
                <a:gd name="connsiteX34" fmla="*/ 323608 w 482322"/>
                <a:gd name="connsiteY34" fmla="*/ 309111 h 361789"/>
                <a:gd name="connsiteX35" fmla="*/ 278385 w 482322"/>
                <a:gd name="connsiteY35" fmla="*/ 299234 h 361789"/>
                <a:gd name="connsiteX36" fmla="*/ 268244 w 482322"/>
                <a:gd name="connsiteY36" fmla="*/ 315364 h 361789"/>
                <a:gd name="connsiteX37" fmla="*/ 251326 w 482322"/>
                <a:gd name="connsiteY37" fmla="*/ 324394 h 361789"/>
                <a:gd name="connsiteX38" fmla="*/ 232762 w 482322"/>
                <a:gd name="connsiteY38" fmla="*/ 333487 h 361789"/>
                <a:gd name="connsiteX39" fmla="*/ 216848 w 482322"/>
                <a:gd name="connsiteY39" fmla="*/ 342234 h 361789"/>
                <a:gd name="connsiteX40" fmla="*/ 203415 w 482322"/>
                <a:gd name="connsiteY40" fmla="*/ 340121 h 361789"/>
                <a:gd name="connsiteX41" fmla="*/ 186750 w 482322"/>
                <a:gd name="connsiteY41" fmla="*/ 351580 h 361789"/>
                <a:gd name="connsiteX42" fmla="*/ 177353 w 482322"/>
                <a:gd name="connsiteY42" fmla="*/ 337541 h 361789"/>
                <a:gd name="connsiteX43" fmla="*/ 156801 w 482322"/>
                <a:gd name="connsiteY43" fmla="*/ 337028 h 361789"/>
                <a:gd name="connsiteX44" fmla="*/ 141583 w 482322"/>
                <a:gd name="connsiteY44" fmla="*/ 361356 h 361789"/>
                <a:gd name="connsiteX45" fmla="*/ 121475 w 482322"/>
                <a:gd name="connsiteY45" fmla="*/ 347340 h 361789"/>
                <a:gd name="connsiteX46" fmla="*/ 82396 w 482322"/>
                <a:gd name="connsiteY46" fmla="*/ 338536 h 361789"/>
                <a:gd name="connsiteX47" fmla="*/ 76049 w 482322"/>
                <a:gd name="connsiteY47" fmla="*/ 320133 h 361789"/>
                <a:gd name="connsiteX48" fmla="*/ 75821 w 482322"/>
                <a:gd name="connsiteY48" fmla="*/ 292187 h 361789"/>
                <a:gd name="connsiteX49" fmla="*/ 39864 w 482322"/>
                <a:gd name="connsiteY49" fmla="*/ 285275 h 361789"/>
                <a:gd name="connsiteX50" fmla="*/ 12461 w 482322"/>
                <a:gd name="connsiteY50" fmla="*/ 289240 h 361789"/>
                <a:gd name="connsiteX51" fmla="*/ 9 w 482322"/>
                <a:gd name="connsiteY51" fmla="*/ 278508 h 361789"/>
                <a:gd name="connsiteX0" fmla="*/ 9 w 482322"/>
                <a:gd name="connsiteY0" fmla="*/ 278508 h 361789"/>
                <a:gd name="connsiteX1" fmla="*/ 16929 w 482322"/>
                <a:gd name="connsiteY1" fmla="*/ 248713 h 361789"/>
                <a:gd name="connsiteX2" fmla="*/ 6516 w 482322"/>
                <a:gd name="connsiteY2" fmla="*/ 213909 h 361789"/>
                <a:gd name="connsiteX3" fmla="*/ 65013 w 482322"/>
                <a:gd name="connsiteY3" fmla="*/ 222530 h 361789"/>
                <a:gd name="connsiteX4" fmla="*/ 94962 w 482322"/>
                <a:gd name="connsiteY4" fmla="*/ 184382 h 361789"/>
                <a:gd name="connsiteX5" fmla="*/ 109678 w 482322"/>
                <a:gd name="connsiteY5" fmla="*/ 188089 h 361789"/>
                <a:gd name="connsiteX6" fmla="*/ 120595 w 482322"/>
                <a:gd name="connsiteY6" fmla="*/ 166455 h 361789"/>
                <a:gd name="connsiteX7" fmla="*/ 104220 w 482322"/>
                <a:gd name="connsiteY7" fmla="*/ 148558 h 361789"/>
                <a:gd name="connsiteX8" fmla="*/ 106971 w 482322"/>
                <a:gd name="connsiteY8" fmla="*/ 121393 h 361789"/>
                <a:gd name="connsiteX9" fmla="*/ 126817 w 482322"/>
                <a:gd name="connsiteY9" fmla="*/ 121538 h 361789"/>
                <a:gd name="connsiteX10" fmla="*/ 117479 w 482322"/>
                <a:gd name="connsiteY10" fmla="*/ 101944 h 361789"/>
                <a:gd name="connsiteX11" fmla="*/ 149704 w 482322"/>
                <a:gd name="connsiteY11" fmla="*/ 78823 h 361789"/>
                <a:gd name="connsiteX12" fmla="*/ 147507 w 482322"/>
                <a:gd name="connsiteY12" fmla="*/ 50713 h 361789"/>
                <a:gd name="connsiteX13" fmla="*/ 176547 w 482322"/>
                <a:gd name="connsiteY13" fmla="*/ 63718 h 361789"/>
                <a:gd name="connsiteX14" fmla="*/ 199157 w 482322"/>
                <a:gd name="connsiteY14" fmla="*/ 85095 h 361789"/>
                <a:gd name="connsiteX15" fmla="*/ 223399 w 482322"/>
                <a:gd name="connsiteY15" fmla="*/ 84419 h 361789"/>
                <a:gd name="connsiteX16" fmla="*/ 259501 w 482322"/>
                <a:gd name="connsiteY16" fmla="*/ 86718 h 361789"/>
                <a:gd name="connsiteX17" fmla="*/ 310924 w 482322"/>
                <a:gd name="connsiteY17" fmla="*/ 115909 h 361789"/>
                <a:gd name="connsiteX18" fmla="*/ 358277 w 482322"/>
                <a:gd name="connsiteY18" fmla="*/ 125574 h 361789"/>
                <a:gd name="connsiteX19" fmla="*/ 366888 w 482322"/>
                <a:gd name="connsiteY19" fmla="*/ 6037 h 361789"/>
                <a:gd name="connsiteX20" fmla="*/ 473113 w 482322"/>
                <a:gd name="connsiteY20" fmla="*/ 94 h 361789"/>
                <a:gd name="connsiteX21" fmla="*/ 473772 w 482322"/>
                <a:gd name="connsiteY21" fmla="*/ 20891 h 361789"/>
                <a:gd name="connsiteX22" fmla="*/ 428703 w 482322"/>
                <a:gd name="connsiteY22" fmla="*/ 38856 h 361789"/>
                <a:gd name="connsiteX23" fmla="*/ 463848 w 482322"/>
                <a:gd name="connsiteY23" fmla="*/ 76574 h 361789"/>
                <a:gd name="connsiteX24" fmla="*/ 454512 w 482322"/>
                <a:gd name="connsiteY24" fmla="*/ 117666 h 361789"/>
                <a:gd name="connsiteX25" fmla="*/ 423946 w 482322"/>
                <a:gd name="connsiteY25" fmla="*/ 213496 h 361789"/>
                <a:gd name="connsiteX26" fmla="*/ 419652 w 482322"/>
                <a:gd name="connsiteY26" fmla="*/ 232855 h 361789"/>
                <a:gd name="connsiteX27" fmla="*/ 400650 w 482322"/>
                <a:gd name="connsiteY27" fmla="*/ 259371 h 361789"/>
                <a:gd name="connsiteX28" fmla="*/ 387267 w 482322"/>
                <a:gd name="connsiteY28" fmla="*/ 265455 h 361789"/>
                <a:gd name="connsiteX29" fmla="*/ 379361 w 482322"/>
                <a:gd name="connsiteY29" fmla="*/ 280167 h 361789"/>
                <a:gd name="connsiteX30" fmla="*/ 387412 w 482322"/>
                <a:gd name="connsiteY30" fmla="*/ 299988 h 361789"/>
                <a:gd name="connsiteX31" fmla="*/ 379201 w 482322"/>
                <a:gd name="connsiteY31" fmla="*/ 322665 h 361789"/>
                <a:gd name="connsiteX32" fmla="*/ 357741 w 482322"/>
                <a:gd name="connsiteY32" fmla="*/ 324855 h 361789"/>
                <a:gd name="connsiteX33" fmla="*/ 354665 w 482322"/>
                <a:gd name="connsiteY33" fmla="*/ 311360 h 361789"/>
                <a:gd name="connsiteX34" fmla="*/ 323608 w 482322"/>
                <a:gd name="connsiteY34" fmla="*/ 309111 h 361789"/>
                <a:gd name="connsiteX35" fmla="*/ 278385 w 482322"/>
                <a:gd name="connsiteY35" fmla="*/ 299234 h 361789"/>
                <a:gd name="connsiteX36" fmla="*/ 268244 w 482322"/>
                <a:gd name="connsiteY36" fmla="*/ 315364 h 361789"/>
                <a:gd name="connsiteX37" fmla="*/ 251326 w 482322"/>
                <a:gd name="connsiteY37" fmla="*/ 324394 h 361789"/>
                <a:gd name="connsiteX38" fmla="*/ 232762 w 482322"/>
                <a:gd name="connsiteY38" fmla="*/ 333487 h 361789"/>
                <a:gd name="connsiteX39" fmla="*/ 216848 w 482322"/>
                <a:gd name="connsiteY39" fmla="*/ 342234 h 361789"/>
                <a:gd name="connsiteX40" fmla="*/ 203415 w 482322"/>
                <a:gd name="connsiteY40" fmla="*/ 340121 h 361789"/>
                <a:gd name="connsiteX41" fmla="*/ 186750 w 482322"/>
                <a:gd name="connsiteY41" fmla="*/ 351580 h 361789"/>
                <a:gd name="connsiteX42" fmla="*/ 177353 w 482322"/>
                <a:gd name="connsiteY42" fmla="*/ 337541 h 361789"/>
                <a:gd name="connsiteX43" fmla="*/ 156801 w 482322"/>
                <a:gd name="connsiteY43" fmla="*/ 337028 h 361789"/>
                <a:gd name="connsiteX44" fmla="*/ 141583 w 482322"/>
                <a:gd name="connsiteY44" fmla="*/ 361356 h 361789"/>
                <a:gd name="connsiteX45" fmla="*/ 121475 w 482322"/>
                <a:gd name="connsiteY45" fmla="*/ 347340 h 361789"/>
                <a:gd name="connsiteX46" fmla="*/ 82396 w 482322"/>
                <a:gd name="connsiteY46" fmla="*/ 338536 h 361789"/>
                <a:gd name="connsiteX47" fmla="*/ 76049 w 482322"/>
                <a:gd name="connsiteY47" fmla="*/ 320133 h 361789"/>
                <a:gd name="connsiteX48" fmla="*/ 75821 w 482322"/>
                <a:gd name="connsiteY48" fmla="*/ 292187 h 361789"/>
                <a:gd name="connsiteX49" fmla="*/ 39864 w 482322"/>
                <a:gd name="connsiteY49" fmla="*/ 285275 h 361789"/>
                <a:gd name="connsiteX50" fmla="*/ 12461 w 482322"/>
                <a:gd name="connsiteY50" fmla="*/ 289240 h 361789"/>
                <a:gd name="connsiteX51" fmla="*/ 9 w 482322"/>
                <a:gd name="connsiteY51" fmla="*/ 278508 h 361789"/>
                <a:gd name="connsiteX0" fmla="*/ 9 w 487016"/>
                <a:gd name="connsiteY0" fmla="*/ 278508 h 361789"/>
                <a:gd name="connsiteX1" fmla="*/ 16929 w 487016"/>
                <a:gd name="connsiteY1" fmla="*/ 248713 h 361789"/>
                <a:gd name="connsiteX2" fmla="*/ 6516 w 487016"/>
                <a:gd name="connsiteY2" fmla="*/ 213909 h 361789"/>
                <a:gd name="connsiteX3" fmla="*/ 65013 w 487016"/>
                <a:gd name="connsiteY3" fmla="*/ 222530 h 361789"/>
                <a:gd name="connsiteX4" fmla="*/ 94962 w 487016"/>
                <a:gd name="connsiteY4" fmla="*/ 184382 h 361789"/>
                <a:gd name="connsiteX5" fmla="*/ 109678 w 487016"/>
                <a:gd name="connsiteY5" fmla="*/ 188089 h 361789"/>
                <a:gd name="connsiteX6" fmla="*/ 120595 w 487016"/>
                <a:gd name="connsiteY6" fmla="*/ 166455 h 361789"/>
                <a:gd name="connsiteX7" fmla="*/ 104220 w 487016"/>
                <a:gd name="connsiteY7" fmla="*/ 148558 h 361789"/>
                <a:gd name="connsiteX8" fmla="*/ 106971 w 487016"/>
                <a:gd name="connsiteY8" fmla="*/ 121393 h 361789"/>
                <a:gd name="connsiteX9" fmla="*/ 126817 w 487016"/>
                <a:gd name="connsiteY9" fmla="*/ 121538 h 361789"/>
                <a:gd name="connsiteX10" fmla="*/ 117479 w 487016"/>
                <a:gd name="connsiteY10" fmla="*/ 101944 h 361789"/>
                <a:gd name="connsiteX11" fmla="*/ 149704 w 487016"/>
                <a:gd name="connsiteY11" fmla="*/ 78823 h 361789"/>
                <a:gd name="connsiteX12" fmla="*/ 147507 w 487016"/>
                <a:gd name="connsiteY12" fmla="*/ 50713 h 361789"/>
                <a:gd name="connsiteX13" fmla="*/ 176547 w 487016"/>
                <a:gd name="connsiteY13" fmla="*/ 63718 h 361789"/>
                <a:gd name="connsiteX14" fmla="*/ 199157 w 487016"/>
                <a:gd name="connsiteY14" fmla="*/ 85095 h 361789"/>
                <a:gd name="connsiteX15" fmla="*/ 223399 w 487016"/>
                <a:gd name="connsiteY15" fmla="*/ 84419 h 361789"/>
                <a:gd name="connsiteX16" fmla="*/ 259501 w 487016"/>
                <a:gd name="connsiteY16" fmla="*/ 86718 h 361789"/>
                <a:gd name="connsiteX17" fmla="*/ 310924 w 487016"/>
                <a:gd name="connsiteY17" fmla="*/ 115909 h 361789"/>
                <a:gd name="connsiteX18" fmla="*/ 358277 w 487016"/>
                <a:gd name="connsiteY18" fmla="*/ 125574 h 361789"/>
                <a:gd name="connsiteX19" fmla="*/ 366888 w 487016"/>
                <a:gd name="connsiteY19" fmla="*/ 6037 h 361789"/>
                <a:gd name="connsiteX20" fmla="*/ 473113 w 487016"/>
                <a:gd name="connsiteY20" fmla="*/ 94 h 361789"/>
                <a:gd name="connsiteX21" fmla="*/ 473772 w 487016"/>
                <a:gd name="connsiteY21" fmla="*/ 20891 h 361789"/>
                <a:gd name="connsiteX22" fmla="*/ 428703 w 487016"/>
                <a:gd name="connsiteY22" fmla="*/ 38856 h 361789"/>
                <a:gd name="connsiteX23" fmla="*/ 463848 w 487016"/>
                <a:gd name="connsiteY23" fmla="*/ 76574 h 361789"/>
                <a:gd name="connsiteX24" fmla="*/ 454512 w 487016"/>
                <a:gd name="connsiteY24" fmla="*/ 117666 h 361789"/>
                <a:gd name="connsiteX25" fmla="*/ 486982 w 487016"/>
                <a:gd name="connsiteY25" fmla="*/ 127979 h 361789"/>
                <a:gd name="connsiteX26" fmla="*/ 419652 w 487016"/>
                <a:gd name="connsiteY26" fmla="*/ 232855 h 361789"/>
                <a:gd name="connsiteX27" fmla="*/ 400650 w 487016"/>
                <a:gd name="connsiteY27" fmla="*/ 259371 h 361789"/>
                <a:gd name="connsiteX28" fmla="*/ 387267 w 487016"/>
                <a:gd name="connsiteY28" fmla="*/ 265455 h 361789"/>
                <a:gd name="connsiteX29" fmla="*/ 379361 w 487016"/>
                <a:gd name="connsiteY29" fmla="*/ 280167 h 361789"/>
                <a:gd name="connsiteX30" fmla="*/ 387412 w 487016"/>
                <a:gd name="connsiteY30" fmla="*/ 299988 h 361789"/>
                <a:gd name="connsiteX31" fmla="*/ 379201 w 487016"/>
                <a:gd name="connsiteY31" fmla="*/ 322665 h 361789"/>
                <a:gd name="connsiteX32" fmla="*/ 357741 w 487016"/>
                <a:gd name="connsiteY32" fmla="*/ 324855 h 361789"/>
                <a:gd name="connsiteX33" fmla="*/ 354665 w 487016"/>
                <a:gd name="connsiteY33" fmla="*/ 311360 h 361789"/>
                <a:gd name="connsiteX34" fmla="*/ 323608 w 487016"/>
                <a:gd name="connsiteY34" fmla="*/ 309111 h 361789"/>
                <a:gd name="connsiteX35" fmla="*/ 278385 w 487016"/>
                <a:gd name="connsiteY35" fmla="*/ 299234 h 361789"/>
                <a:gd name="connsiteX36" fmla="*/ 268244 w 487016"/>
                <a:gd name="connsiteY36" fmla="*/ 315364 h 361789"/>
                <a:gd name="connsiteX37" fmla="*/ 251326 w 487016"/>
                <a:gd name="connsiteY37" fmla="*/ 324394 h 361789"/>
                <a:gd name="connsiteX38" fmla="*/ 232762 w 487016"/>
                <a:gd name="connsiteY38" fmla="*/ 333487 h 361789"/>
                <a:gd name="connsiteX39" fmla="*/ 216848 w 487016"/>
                <a:gd name="connsiteY39" fmla="*/ 342234 h 361789"/>
                <a:gd name="connsiteX40" fmla="*/ 203415 w 487016"/>
                <a:gd name="connsiteY40" fmla="*/ 340121 h 361789"/>
                <a:gd name="connsiteX41" fmla="*/ 186750 w 487016"/>
                <a:gd name="connsiteY41" fmla="*/ 351580 h 361789"/>
                <a:gd name="connsiteX42" fmla="*/ 177353 w 487016"/>
                <a:gd name="connsiteY42" fmla="*/ 337541 h 361789"/>
                <a:gd name="connsiteX43" fmla="*/ 156801 w 487016"/>
                <a:gd name="connsiteY43" fmla="*/ 337028 h 361789"/>
                <a:gd name="connsiteX44" fmla="*/ 141583 w 487016"/>
                <a:gd name="connsiteY44" fmla="*/ 361356 h 361789"/>
                <a:gd name="connsiteX45" fmla="*/ 121475 w 487016"/>
                <a:gd name="connsiteY45" fmla="*/ 347340 h 361789"/>
                <a:gd name="connsiteX46" fmla="*/ 82396 w 487016"/>
                <a:gd name="connsiteY46" fmla="*/ 338536 h 361789"/>
                <a:gd name="connsiteX47" fmla="*/ 76049 w 487016"/>
                <a:gd name="connsiteY47" fmla="*/ 320133 h 361789"/>
                <a:gd name="connsiteX48" fmla="*/ 75821 w 487016"/>
                <a:gd name="connsiteY48" fmla="*/ 292187 h 361789"/>
                <a:gd name="connsiteX49" fmla="*/ 39864 w 487016"/>
                <a:gd name="connsiteY49" fmla="*/ 285275 h 361789"/>
                <a:gd name="connsiteX50" fmla="*/ 12461 w 487016"/>
                <a:gd name="connsiteY50" fmla="*/ 289240 h 361789"/>
                <a:gd name="connsiteX51" fmla="*/ 9 w 487016"/>
                <a:gd name="connsiteY51" fmla="*/ 278508 h 361789"/>
                <a:gd name="connsiteX0" fmla="*/ 9 w 487235"/>
                <a:gd name="connsiteY0" fmla="*/ 278508 h 361789"/>
                <a:gd name="connsiteX1" fmla="*/ 16929 w 487235"/>
                <a:gd name="connsiteY1" fmla="*/ 248713 h 361789"/>
                <a:gd name="connsiteX2" fmla="*/ 6516 w 487235"/>
                <a:gd name="connsiteY2" fmla="*/ 213909 h 361789"/>
                <a:gd name="connsiteX3" fmla="*/ 65013 w 487235"/>
                <a:gd name="connsiteY3" fmla="*/ 222530 h 361789"/>
                <a:gd name="connsiteX4" fmla="*/ 94962 w 487235"/>
                <a:gd name="connsiteY4" fmla="*/ 184382 h 361789"/>
                <a:gd name="connsiteX5" fmla="*/ 109678 w 487235"/>
                <a:gd name="connsiteY5" fmla="*/ 188089 h 361789"/>
                <a:gd name="connsiteX6" fmla="*/ 120595 w 487235"/>
                <a:gd name="connsiteY6" fmla="*/ 166455 h 361789"/>
                <a:gd name="connsiteX7" fmla="*/ 104220 w 487235"/>
                <a:gd name="connsiteY7" fmla="*/ 148558 h 361789"/>
                <a:gd name="connsiteX8" fmla="*/ 106971 w 487235"/>
                <a:gd name="connsiteY8" fmla="*/ 121393 h 361789"/>
                <a:gd name="connsiteX9" fmla="*/ 126817 w 487235"/>
                <a:gd name="connsiteY9" fmla="*/ 121538 h 361789"/>
                <a:gd name="connsiteX10" fmla="*/ 117479 w 487235"/>
                <a:gd name="connsiteY10" fmla="*/ 101944 h 361789"/>
                <a:gd name="connsiteX11" fmla="*/ 149704 w 487235"/>
                <a:gd name="connsiteY11" fmla="*/ 78823 h 361789"/>
                <a:gd name="connsiteX12" fmla="*/ 147507 w 487235"/>
                <a:gd name="connsiteY12" fmla="*/ 50713 h 361789"/>
                <a:gd name="connsiteX13" fmla="*/ 176547 w 487235"/>
                <a:gd name="connsiteY13" fmla="*/ 63718 h 361789"/>
                <a:gd name="connsiteX14" fmla="*/ 199157 w 487235"/>
                <a:gd name="connsiteY14" fmla="*/ 85095 h 361789"/>
                <a:gd name="connsiteX15" fmla="*/ 223399 w 487235"/>
                <a:gd name="connsiteY15" fmla="*/ 84419 h 361789"/>
                <a:gd name="connsiteX16" fmla="*/ 259501 w 487235"/>
                <a:gd name="connsiteY16" fmla="*/ 86718 h 361789"/>
                <a:gd name="connsiteX17" fmla="*/ 310924 w 487235"/>
                <a:gd name="connsiteY17" fmla="*/ 115909 h 361789"/>
                <a:gd name="connsiteX18" fmla="*/ 358277 w 487235"/>
                <a:gd name="connsiteY18" fmla="*/ 125574 h 361789"/>
                <a:gd name="connsiteX19" fmla="*/ 366888 w 487235"/>
                <a:gd name="connsiteY19" fmla="*/ 6037 h 361789"/>
                <a:gd name="connsiteX20" fmla="*/ 473113 w 487235"/>
                <a:gd name="connsiteY20" fmla="*/ 94 h 361789"/>
                <a:gd name="connsiteX21" fmla="*/ 473772 w 487235"/>
                <a:gd name="connsiteY21" fmla="*/ 20891 h 361789"/>
                <a:gd name="connsiteX22" fmla="*/ 428703 w 487235"/>
                <a:gd name="connsiteY22" fmla="*/ 38856 h 361789"/>
                <a:gd name="connsiteX23" fmla="*/ 463848 w 487235"/>
                <a:gd name="connsiteY23" fmla="*/ 76574 h 361789"/>
                <a:gd name="connsiteX24" fmla="*/ 454512 w 487235"/>
                <a:gd name="connsiteY24" fmla="*/ 117666 h 361789"/>
                <a:gd name="connsiteX25" fmla="*/ 486982 w 487235"/>
                <a:gd name="connsiteY25" fmla="*/ 127979 h 361789"/>
                <a:gd name="connsiteX26" fmla="*/ 468258 w 487235"/>
                <a:gd name="connsiteY26" fmla="*/ 147279 h 361789"/>
                <a:gd name="connsiteX27" fmla="*/ 400650 w 487235"/>
                <a:gd name="connsiteY27" fmla="*/ 259371 h 361789"/>
                <a:gd name="connsiteX28" fmla="*/ 387267 w 487235"/>
                <a:gd name="connsiteY28" fmla="*/ 265455 h 361789"/>
                <a:gd name="connsiteX29" fmla="*/ 379361 w 487235"/>
                <a:gd name="connsiteY29" fmla="*/ 280167 h 361789"/>
                <a:gd name="connsiteX30" fmla="*/ 387412 w 487235"/>
                <a:gd name="connsiteY30" fmla="*/ 299988 h 361789"/>
                <a:gd name="connsiteX31" fmla="*/ 379201 w 487235"/>
                <a:gd name="connsiteY31" fmla="*/ 322665 h 361789"/>
                <a:gd name="connsiteX32" fmla="*/ 357741 w 487235"/>
                <a:gd name="connsiteY32" fmla="*/ 324855 h 361789"/>
                <a:gd name="connsiteX33" fmla="*/ 354665 w 487235"/>
                <a:gd name="connsiteY33" fmla="*/ 311360 h 361789"/>
                <a:gd name="connsiteX34" fmla="*/ 323608 w 487235"/>
                <a:gd name="connsiteY34" fmla="*/ 309111 h 361789"/>
                <a:gd name="connsiteX35" fmla="*/ 278385 w 487235"/>
                <a:gd name="connsiteY35" fmla="*/ 299234 h 361789"/>
                <a:gd name="connsiteX36" fmla="*/ 268244 w 487235"/>
                <a:gd name="connsiteY36" fmla="*/ 315364 h 361789"/>
                <a:gd name="connsiteX37" fmla="*/ 251326 w 487235"/>
                <a:gd name="connsiteY37" fmla="*/ 324394 h 361789"/>
                <a:gd name="connsiteX38" fmla="*/ 232762 w 487235"/>
                <a:gd name="connsiteY38" fmla="*/ 333487 h 361789"/>
                <a:gd name="connsiteX39" fmla="*/ 216848 w 487235"/>
                <a:gd name="connsiteY39" fmla="*/ 342234 h 361789"/>
                <a:gd name="connsiteX40" fmla="*/ 203415 w 487235"/>
                <a:gd name="connsiteY40" fmla="*/ 340121 h 361789"/>
                <a:gd name="connsiteX41" fmla="*/ 186750 w 487235"/>
                <a:gd name="connsiteY41" fmla="*/ 351580 h 361789"/>
                <a:gd name="connsiteX42" fmla="*/ 177353 w 487235"/>
                <a:gd name="connsiteY42" fmla="*/ 337541 h 361789"/>
                <a:gd name="connsiteX43" fmla="*/ 156801 w 487235"/>
                <a:gd name="connsiteY43" fmla="*/ 337028 h 361789"/>
                <a:gd name="connsiteX44" fmla="*/ 141583 w 487235"/>
                <a:gd name="connsiteY44" fmla="*/ 361356 h 361789"/>
                <a:gd name="connsiteX45" fmla="*/ 121475 w 487235"/>
                <a:gd name="connsiteY45" fmla="*/ 347340 h 361789"/>
                <a:gd name="connsiteX46" fmla="*/ 82396 w 487235"/>
                <a:gd name="connsiteY46" fmla="*/ 338536 h 361789"/>
                <a:gd name="connsiteX47" fmla="*/ 76049 w 487235"/>
                <a:gd name="connsiteY47" fmla="*/ 320133 h 361789"/>
                <a:gd name="connsiteX48" fmla="*/ 75821 w 487235"/>
                <a:gd name="connsiteY48" fmla="*/ 292187 h 361789"/>
                <a:gd name="connsiteX49" fmla="*/ 39864 w 487235"/>
                <a:gd name="connsiteY49" fmla="*/ 285275 h 361789"/>
                <a:gd name="connsiteX50" fmla="*/ 12461 w 487235"/>
                <a:gd name="connsiteY50" fmla="*/ 289240 h 361789"/>
                <a:gd name="connsiteX51" fmla="*/ 9 w 487235"/>
                <a:gd name="connsiteY51" fmla="*/ 278508 h 361789"/>
                <a:gd name="connsiteX0" fmla="*/ 9 w 502230"/>
                <a:gd name="connsiteY0" fmla="*/ 278508 h 361789"/>
                <a:gd name="connsiteX1" fmla="*/ 16929 w 502230"/>
                <a:gd name="connsiteY1" fmla="*/ 248713 h 361789"/>
                <a:gd name="connsiteX2" fmla="*/ 6516 w 502230"/>
                <a:gd name="connsiteY2" fmla="*/ 213909 h 361789"/>
                <a:gd name="connsiteX3" fmla="*/ 65013 w 502230"/>
                <a:gd name="connsiteY3" fmla="*/ 222530 h 361789"/>
                <a:gd name="connsiteX4" fmla="*/ 94962 w 502230"/>
                <a:gd name="connsiteY4" fmla="*/ 184382 h 361789"/>
                <a:gd name="connsiteX5" fmla="*/ 109678 w 502230"/>
                <a:gd name="connsiteY5" fmla="*/ 188089 h 361789"/>
                <a:gd name="connsiteX6" fmla="*/ 120595 w 502230"/>
                <a:gd name="connsiteY6" fmla="*/ 166455 h 361789"/>
                <a:gd name="connsiteX7" fmla="*/ 104220 w 502230"/>
                <a:gd name="connsiteY7" fmla="*/ 148558 h 361789"/>
                <a:gd name="connsiteX8" fmla="*/ 106971 w 502230"/>
                <a:gd name="connsiteY8" fmla="*/ 121393 h 361789"/>
                <a:gd name="connsiteX9" fmla="*/ 126817 w 502230"/>
                <a:gd name="connsiteY9" fmla="*/ 121538 h 361789"/>
                <a:gd name="connsiteX10" fmla="*/ 117479 w 502230"/>
                <a:gd name="connsiteY10" fmla="*/ 101944 h 361789"/>
                <a:gd name="connsiteX11" fmla="*/ 149704 w 502230"/>
                <a:gd name="connsiteY11" fmla="*/ 78823 h 361789"/>
                <a:gd name="connsiteX12" fmla="*/ 147507 w 502230"/>
                <a:gd name="connsiteY12" fmla="*/ 50713 h 361789"/>
                <a:gd name="connsiteX13" fmla="*/ 176547 w 502230"/>
                <a:gd name="connsiteY13" fmla="*/ 63718 h 361789"/>
                <a:gd name="connsiteX14" fmla="*/ 199157 w 502230"/>
                <a:gd name="connsiteY14" fmla="*/ 85095 h 361789"/>
                <a:gd name="connsiteX15" fmla="*/ 223399 w 502230"/>
                <a:gd name="connsiteY15" fmla="*/ 84419 h 361789"/>
                <a:gd name="connsiteX16" fmla="*/ 259501 w 502230"/>
                <a:gd name="connsiteY16" fmla="*/ 86718 h 361789"/>
                <a:gd name="connsiteX17" fmla="*/ 310924 w 502230"/>
                <a:gd name="connsiteY17" fmla="*/ 115909 h 361789"/>
                <a:gd name="connsiteX18" fmla="*/ 358277 w 502230"/>
                <a:gd name="connsiteY18" fmla="*/ 125574 h 361789"/>
                <a:gd name="connsiteX19" fmla="*/ 366888 w 502230"/>
                <a:gd name="connsiteY19" fmla="*/ 6037 h 361789"/>
                <a:gd name="connsiteX20" fmla="*/ 473113 w 502230"/>
                <a:gd name="connsiteY20" fmla="*/ 94 h 361789"/>
                <a:gd name="connsiteX21" fmla="*/ 473772 w 502230"/>
                <a:gd name="connsiteY21" fmla="*/ 20891 h 361789"/>
                <a:gd name="connsiteX22" fmla="*/ 428703 w 502230"/>
                <a:gd name="connsiteY22" fmla="*/ 38856 h 361789"/>
                <a:gd name="connsiteX23" fmla="*/ 463848 w 502230"/>
                <a:gd name="connsiteY23" fmla="*/ 76574 h 361789"/>
                <a:gd name="connsiteX24" fmla="*/ 454512 w 502230"/>
                <a:gd name="connsiteY24" fmla="*/ 117666 h 361789"/>
                <a:gd name="connsiteX25" fmla="*/ 486982 w 502230"/>
                <a:gd name="connsiteY25" fmla="*/ 127979 h 361789"/>
                <a:gd name="connsiteX26" fmla="*/ 468258 w 502230"/>
                <a:gd name="connsiteY26" fmla="*/ 147279 h 361789"/>
                <a:gd name="connsiteX27" fmla="*/ 501685 w 502230"/>
                <a:gd name="connsiteY27" fmla="*/ 185603 h 361789"/>
                <a:gd name="connsiteX28" fmla="*/ 387267 w 502230"/>
                <a:gd name="connsiteY28" fmla="*/ 265455 h 361789"/>
                <a:gd name="connsiteX29" fmla="*/ 379361 w 502230"/>
                <a:gd name="connsiteY29" fmla="*/ 280167 h 361789"/>
                <a:gd name="connsiteX30" fmla="*/ 387412 w 502230"/>
                <a:gd name="connsiteY30" fmla="*/ 299988 h 361789"/>
                <a:gd name="connsiteX31" fmla="*/ 379201 w 502230"/>
                <a:gd name="connsiteY31" fmla="*/ 322665 h 361789"/>
                <a:gd name="connsiteX32" fmla="*/ 357741 w 502230"/>
                <a:gd name="connsiteY32" fmla="*/ 324855 h 361789"/>
                <a:gd name="connsiteX33" fmla="*/ 354665 w 502230"/>
                <a:gd name="connsiteY33" fmla="*/ 311360 h 361789"/>
                <a:gd name="connsiteX34" fmla="*/ 323608 w 502230"/>
                <a:gd name="connsiteY34" fmla="*/ 309111 h 361789"/>
                <a:gd name="connsiteX35" fmla="*/ 278385 w 502230"/>
                <a:gd name="connsiteY35" fmla="*/ 299234 h 361789"/>
                <a:gd name="connsiteX36" fmla="*/ 268244 w 502230"/>
                <a:gd name="connsiteY36" fmla="*/ 315364 h 361789"/>
                <a:gd name="connsiteX37" fmla="*/ 251326 w 502230"/>
                <a:gd name="connsiteY37" fmla="*/ 324394 h 361789"/>
                <a:gd name="connsiteX38" fmla="*/ 232762 w 502230"/>
                <a:gd name="connsiteY38" fmla="*/ 333487 h 361789"/>
                <a:gd name="connsiteX39" fmla="*/ 216848 w 502230"/>
                <a:gd name="connsiteY39" fmla="*/ 342234 h 361789"/>
                <a:gd name="connsiteX40" fmla="*/ 203415 w 502230"/>
                <a:gd name="connsiteY40" fmla="*/ 340121 h 361789"/>
                <a:gd name="connsiteX41" fmla="*/ 186750 w 502230"/>
                <a:gd name="connsiteY41" fmla="*/ 351580 h 361789"/>
                <a:gd name="connsiteX42" fmla="*/ 177353 w 502230"/>
                <a:gd name="connsiteY42" fmla="*/ 337541 h 361789"/>
                <a:gd name="connsiteX43" fmla="*/ 156801 w 502230"/>
                <a:gd name="connsiteY43" fmla="*/ 337028 h 361789"/>
                <a:gd name="connsiteX44" fmla="*/ 141583 w 502230"/>
                <a:gd name="connsiteY44" fmla="*/ 361356 h 361789"/>
                <a:gd name="connsiteX45" fmla="*/ 121475 w 502230"/>
                <a:gd name="connsiteY45" fmla="*/ 347340 h 361789"/>
                <a:gd name="connsiteX46" fmla="*/ 82396 w 502230"/>
                <a:gd name="connsiteY46" fmla="*/ 338536 h 361789"/>
                <a:gd name="connsiteX47" fmla="*/ 76049 w 502230"/>
                <a:gd name="connsiteY47" fmla="*/ 320133 h 361789"/>
                <a:gd name="connsiteX48" fmla="*/ 75821 w 502230"/>
                <a:gd name="connsiteY48" fmla="*/ 292187 h 361789"/>
                <a:gd name="connsiteX49" fmla="*/ 39864 w 502230"/>
                <a:gd name="connsiteY49" fmla="*/ 285275 h 361789"/>
                <a:gd name="connsiteX50" fmla="*/ 12461 w 502230"/>
                <a:gd name="connsiteY50" fmla="*/ 289240 h 361789"/>
                <a:gd name="connsiteX51" fmla="*/ 9 w 502230"/>
                <a:gd name="connsiteY51" fmla="*/ 278508 h 361789"/>
                <a:gd name="connsiteX0" fmla="*/ 9 w 541306"/>
                <a:gd name="connsiteY0" fmla="*/ 278508 h 361789"/>
                <a:gd name="connsiteX1" fmla="*/ 16929 w 541306"/>
                <a:gd name="connsiteY1" fmla="*/ 248713 h 361789"/>
                <a:gd name="connsiteX2" fmla="*/ 6516 w 541306"/>
                <a:gd name="connsiteY2" fmla="*/ 213909 h 361789"/>
                <a:gd name="connsiteX3" fmla="*/ 65013 w 541306"/>
                <a:gd name="connsiteY3" fmla="*/ 222530 h 361789"/>
                <a:gd name="connsiteX4" fmla="*/ 94962 w 541306"/>
                <a:gd name="connsiteY4" fmla="*/ 184382 h 361789"/>
                <a:gd name="connsiteX5" fmla="*/ 109678 w 541306"/>
                <a:gd name="connsiteY5" fmla="*/ 188089 h 361789"/>
                <a:gd name="connsiteX6" fmla="*/ 120595 w 541306"/>
                <a:gd name="connsiteY6" fmla="*/ 166455 h 361789"/>
                <a:gd name="connsiteX7" fmla="*/ 104220 w 541306"/>
                <a:gd name="connsiteY7" fmla="*/ 148558 h 361789"/>
                <a:gd name="connsiteX8" fmla="*/ 106971 w 541306"/>
                <a:gd name="connsiteY8" fmla="*/ 121393 h 361789"/>
                <a:gd name="connsiteX9" fmla="*/ 126817 w 541306"/>
                <a:gd name="connsiteY9" fmla="*/ 121538 h 361789"/>
                <a:gd name="connsiteX10" fmla="*/ 117479 w 541306"/>
                <a:gd name="connsiteY10" fmla="*/ 101944 h 361789"/>
                <a:gd name="connsiteX11" fmla="*/ 149704 w 541306"/>
                <a:gd name="connsiteY11" fmla="*/ 78823 h 361789"/>
                <a:gd name="connsiteX12" fmla="*/ 147507 w 541306"/>
                <a:gd name="connsiteY12" fmla="*/ 50713 h 361789"/>
                <a:gd name="connsiteX13" fmla="*/ 176547 w 541306"/>
                <a:gd name="connsiteY13" fmla="*/ 63718 h 361789"/>
                <a:gd name="connsiteX14" fmla="*/ 199157 w 541306"/>
                <a:gd name="connsiteY14" fmla="*/ 85095 h 361789"/>
                <a:gd name="connsiteX15" fmla="*/ 223399 w 541306"/>
                <a:gd name="connsiteY15" fmla="*/ 84419 h 361789"/>
                <a:gd name="connsiteX16" fmla="*/ 259501 w 541306"/>
                <a:gd name="connsiteY16" fmla="*/ 86718 h 361789"/>
                <a:gd name="connsiteX17" fmla="*/ 310924 w 541306"/>
                <a:gd name="connsiteY17" fmla="*/ 115909 h 361789"/>
                <a:gd name="connsiteX18" fmla="*/ 358277 w 541306"/>
                <a:gd name="connsiteY18" fmla="*/ 125574 h 361789"/>
                <a:gd name="connsiteX19" fmla="*/ 366888 w 541306"/>
                <a:gd name="connsiteY19" fmla="*/ 6037 h 361789"/>
                <a:gd name="connsiteX20" fmla="*/ 473113 w 541306"/>
                <a:gd name="connsiteY20" fmla="*/ 94 h 361789"/>
                <a:gd name="connsiteX21" fmla="*/ 473772 w 541306"/>
                <a:gd name="connsiteY21" fmla="*/ 20891 h 361789"/>
                <a:gd name="connsiteX22" fmla="*/ 428703 w 541306"/>
                <a:gd name="connsiteY22" fmla="*/ 38856 h 361789"/>
                <a:gd name="connsiteX23" fmla="*/ 463848 w 541306"/>
                <a:gd name="connsiteY23" fmla="*/ 76574 h 361789"/>
                <a:gd name="connsiteX24" fmla="*/ 454512 w 541306"/>
                <a:gd name="connsiteY24" fmla="*/ 117666 h 361789"/>
                <a:gd name="connsiteX25" fmla="*/ 486982 w 541306"/>
                <a:gd name="connsiteY25" fmla="*/ 127979 h 361789"/>
                <a:gd name="connsiteX26" fmla="*/ 468258 w 541306"/>
                <a:gd name="connsiteY26" fmla="*/ 147279 h 361789"/>
                <a:gd name="connsiteX27" fmla="*/ 501685 w 541306"/>
                <a:gd name="connsiteY27" fmla="*/ 185603 h 361789"/>
                <a:gd name="connsiteX28" fmla="*/ 537134 w 541306"/>
                <a:gd name="connsiteY28" fmla="*/ 192769 h 361789"/>
                <a:gd name="connsiteX29" fmla="*/ 379361 w 541306"/>
                <a:gd name="connsiteY29" fmla="*/ 280167 h 361789"/>
                <a:gd name="connsiteX30" fmla="*/ 387412 w 541306"/>
                <a:gd name="connsiteY30" fmla="*/ 299988 h 361789"/>
                <a:gd name="connsiteX31" fmla="*/ 379201 w 541306"/>
                <a:gd name="connsiteY31" fmla="*/ 322665 h 361789"/>
                <a:gd name="connsiteX32" fmla="*/ 357741 w 541306"/>
                <a:gd name="connsiteY32" fmla="*/ 324855 h 361789"/>
                <a:gd name="connsiteX33" fmla="*/ 354665 w 541306"/>
                <a:gd name="connsiteY33" fmla="*/ 311360 h 361789"/>
                <a:gd name="connsiteX34" fmla="*/ 323608 w 541306"/>
                <a:gd name="connsiteY34" fmla="*/ 309111 h 361789"/>
                <a:gd name="connsiteX35" fmla="*/ 278385 w 541306"/>
                <a:gd name="connsiteY35" fmla="*/ 299234 h 361789"/>
                <a:gd name="connsiteX36" fmla="*/ 268244 w 541306"/>
                <a:gd name="connsiteY36" fmla="*/ 315364 h 361789"/>
                <a:gd name="connsiteX37" fmla="*/ 251326 w 541306"/>
                <a:gd name="connsiteY37" fmla="*/ 324394 h 361789"/>
                <a:gd name="connsiteX38" fmla="*/ 232762 w 541306"/>
                <a:gd name="connsiteY38" fmla="*/ 333487 h 361789"/>
                <a:gd name="connsiteX39" fmla="*/ 216848 w 541306"/>
                <a:gd name="connsiteY39" fmla="*/ 342234 h 361789"/>
                <a:gd name="connsiteX40" fmla="*/ 203415 w 541306"/>
                <a:gd name="connsiteY40" fmla="*/ 340121 h 361789"/>
                <a:gd name="connsiteX41" fmla="*/ 186750 w 541306"/>
                <a:gd name="connsiteY41" fmla="*/ 351580 h 361789"/>
                <a:gd name="connsiteX42" fmla="*/ 177353 w 541306"/>
                <a:gd name="connsiteY42" fmla="*/ 337541 h 361789"/>
                <a:gd name="connsiteX43" fmla="*/ 156801 w 541306"/>
                <a:gd name="connsiteY43" fmla="*/ 337028 h 361789"/>
                <a:gd name="connsiteX44" fmla="*/ 141583 w 541306"/>
                <a:gd name="connsiteY44" fmla="*/ 361356 h 361789"/>
                <a:gd name="connsiteX45" fmla="*/ 121475 w 541306"/>
                <a:gd name="connsiteY45" fmla="*/ 347340 h 361789"/>
                <a:gd name="connsiteX46" fmla="*/ 82396 w 541306"/>
                <a:gd name="connsiteY46" fmla="*/ 338536 h 361789"/>
                <a:gd name="connsiteX47" fmla="*/ 76049 w 541306"/>
                <a:gd name="connsiteY47" fmla="*/ 320133 h 361789"/>
                <a:gd name="connsiteX48" fmla="*/ 75821 w 541306"/>
                <a:gd name="connsiteY48" fmla="*/ 292187 h 361789"/>
                <a:gd name="connsiteX49" fmla="*/ 39864 w 541306"/>
                <a:gd name="connsiteY49" fmla="*/ 285275 h 361789"/>
                <a:gd name="connsiteX50" fmla="*/ 12461 w 541306"/>
                <a:gd name="connsiteY50" fmla="*/ 289240 h 361789"/>
                <a:gd name="connsiteX51" fmla="*/ 9 w 541306"/>
                <a:gd name="connsiteY51" fmla="*/ 278508 h 361789"/>
                <a:gd name="connsiteX0" fmla="*/ 9 w 544406"/>
                <a:gd name="connsiteY0" fmla="*/ 278508 h 361789"/>
                <a:gd name="connsiteX1" fmla="*/ 16929 w 544406"/>
                <a:gd name="connsiteY1" fmla="*/ 248713 h 361789"/>
                <a:gd name="connsiteX2" fmla="*/ 6516 w 544406"/>
                <a:gd name="connsiteY2" fmla="*/ 213909 h 361789"/>
                <a:gd name="connsiteX3" fmla="*/ 65013 w 544406"/>
                <a:gd name="connsiteY3" fmla="*/ 222530 h 361789"/>
                <a:gd name="connsiteX4" fmla="*/ 94962 w 544406"/>
                <a:gd name="connsiteY4" fmla="*/ 184382 h 361789"/>
                <a:gd name="connsiteX5" fmla="*/ 109678 w 544406"/>
                <a:gd name="connsiteY5" fmla="*/ 188089 h 361789"/>
                <a:gd name="connsiteX6" fmla="*/ 120595 w 544406"/>
                <a:gd name="connsiteY6" fmla="*/ 166455 h 361789"/>
                <a:gd name="connsiteX7" fmla="*/ 104220 w 544406"/>
                <a:gd name="connsiteY7" fmla="*/ 148558 h 361789"/>
                <a:gd name="connsiteX8" fmla="*/ 106971 w 544406"/>
                <a:gd name="connsiteY8" fmla="*/ 121393 h 361789"/>
                <a:gd name="connsiteX9" fmla="*/ 126817 w 544406"/>
                <a:gd name="connsiteY9" fmla="*/ 121538 h 361789"/>
                <a:gd name="connsiteX10" fmla="*/ 117479 w 544406"/>
                <a:gd name="connsiteY10" fmla="*/ 101944 h 361789"/>
                <a:gd name="connsiteX11" fmla="*/ 149704 w 544406"/>
                <a:gd name="connsiteY11" fmla="*/ 78823 h 361789"/>
                <a:gd name="connsiteX12" fmla="*/ 147507 w 544406"/>
                <a:gd name="connsiteY12" fmla="*/ 50713 h 361789"/>
                <a:gd name="connsiteX13" fmla="*/ 176547 w 544406"/>
                <a:gd name="connsiteY13" fmla="*/ 63718 h 361789"/>
                <a:gd name="connsiteX14" fmla="*/ 199157 w 544406"/>
                <a:gd name="connsiteY14" fmla="*/ 85095 h 361789"/>
                <a:gd name="connsiteX15" fmla="*/ 223399 w 544406"/>
                <a:gd name="connsiteY15" fmla="*/ 84419 h 361789"/>
                <a:gd name="connsiteX16" fmla="*/ 259501 w 544406"/>
                <a:gd name="connsiteY16" fmla="*/ 86718 h 361789"/>
                <a:gd name="connsiteX17" fmla="*/ 310924 w 544406"/>
                <a:gd name="connsiteY17" fmla="*/ 115909 h 361789"/>
                <a:gd name="connsiteX18" fmla="*/ 358277 w 544406"/>
                <a:gd name="connsiteY18" fmla="*/ 125574 h 361789"/>
                <a:gd name="connsiteX19" fmla="*/ 366888 w 544406"/>
                <a:gd name="connsiteY19" fmla="*/ 6037 h 361789"/>
                <a:gd name="connsiteX20" fmla="*/ 473113 w 544406"/>
                <a:gd name="connsiteY20" fmla="*/ 94 h 361789"/>
                <a:gd name="connsiteX21" fmla="*/ 473772 w 544406"/>
                <a:gd name="connsiteY21" fmla="*/ 20891 h 361789"/>
                <a:gd name="connsiteX22" fmla="*/ 428703 w 544406"/>
                <a:gd name="connsiteY22" fmla="*/ 38856 h 361789"/>
                <a:gd name="connsiteX23" fmla="*/ 463848 w 544406"/>
                <a:gd name="connsiteY23" fmla="*/ 76574 h 361789"/>
                <a:gd name="connsiteX24" fmla="*/ 454512 w 544406"/>
                <a:gd name="connsiteY24" fmla="*/ 117666 h 361789"/>
                <a:gd name="connsiteX25" fmla="*/ 486982 w 544406"/>
                <a:gd name="connsiteY25" fmla="*/ 127979 h 361789"/>
                <a:gd name="connsiteX26" fmla="*/ 468258 w 544406"/>
                <a:gd name="connsiteY26" fmla="*/ 147279 h 361789"/>
                <a:gd name="connsiteX27" fmla="*/ 501685 w 544406"/>
                <a:gd name="connsiteY27" fmla="*/ 185603 h 361789"/>
                <a:gd name="connsiteX28" fmla="*/ 537134 w 544406"/>
                <a:gd name="connsiteY28" fmla="*/ 192769 h 361789"/>
                <a:gd name="connsiteX29" fmla="*/ 544397 w 544406"/>
                <a:gd name="connsiteY29" fmla="*/ 213650 h 361789"/>
                <a:gd name="connsiteX30" fmla="*/ 387412 w 544406"/>
                <a:gd name="connsiteY30" fmla="*/ 299988 h 361789"/>
                <a:gd name="connsiteX31" fmla="*/ 379201 w 544406"/>
                <a:gd name="connsiteY31" fmla="*/ 322665 h 361789"/>
                <a:gd name="connsiteX32" fmla="*/ 357741 w 544406"/>
                <a:gd name="connsiteY32" fmla="*/ 324855 h 361789"/>
                <a:gd name="connsiteX33" fmla="*/ 354665 w 544406"/>
                <a:gd name="connsiteY33" fmla="*/ 311360 h 361789"/>
                <a:gd name="connsiteX34" fmla="*/ 323608 w 544406"/>
                <a:gd name="connsiteY34" fmla="*/ 309111 h 361789"/>
                <a:gd name="connsiteX35" fmla="*/ 278385 w 544406"/>
                <a:gd name="connsiteY35" fmla="*/ 299234 h 361789"/>
                <a:gd name="connsiteX36" fmla="*/ 268244 w 544406"/>
                <a:gd name="connsiteY36" fmla="*/ 315364 h 361789"/>
                <a:gd name="connsiteX37" fmla="*/ 251326 w 544406"/>
                <a:gd name="connsiteY37" fmla="*/ 324394 h 361789"/>
                <a:gd name="connsiteX38" fmla="*/ 232762 w 544406"/>
                <a:gd name="connsiteY38" fmla="*/ 333487 h 361789"/>
                <a:gd name="connsiteX39" fmla="*/ 216848 w 544406"/>
                <a:gd name="connsiteY39" fmla="*/ 342234 h 361789"/>
                <a:gd name="connsiteX40" fmla="*/ 203415 w 544406"/>
                <a:gd name="connsiteY40" fmla="*/ 340121 h 361789"/>
                <a:gd name="connsiteX41" fmla="*/ 186750 w 544406"/>
                <a:gd name="connsiteY41" fmla="*/ 351580 h 361789"/>
                <a:gd name="connsiteX42" fmla="*/ 177353 w 544406"/>
                <a:gd name="connsiteY42" fmla="*/ 337541 h 361789"/>
                <a:gd name="connsiteX43" fmla="*/ 156801 w 544406"/>
                <a:gd name="connsiteY43" fmla="*/ 337028 h 361789"/>
                <a:gd name="connsiteX44" fmla="*/ 141583 w 544406"/>
                <a:gd name="connsiteY44" fmla="*/ 361356 h 361789"/>
                <a:gd name="connsiteX45" fmla="*/ 121475 w 544406"/>
                <a:gd name="connsiteY45" fmla="*/ 347340 h 361789"/>
                <a:gd name="connsiteX46" fmla="*/ 82396 w 544406"/>
                <a:gd name="connsiteY46" fmla="*/ 338536 h 361789"/>
                <a:gd name="connsiteX47" fmla="*/ 76049 w 544406"/>
                <a:gd name="connsiteY47" fmla="*/ 320133 h 361789"/>
                <a:gd name="connsiteX48" fmla="*/ 75821 w 544406"/>
                <a:gd name="connsiteY48" fmla="*/ 292187 h 361789"/>
                <a:gd name="connsiteX49" fmla="*/ 39864 w 544406"/>
                <a:gd name="connsiteY49" fmla="*/ 285275 h 361789"/>
                <a:gd name="connsiteX50" fmla="*/ 12461 w 544406"/>
                <a:gd name="connsiteY50" fmla="*/ 289240 h 361789"/>
                <a:gd name="connsiteX51" fmla="*/ 9 w 544406"/>
                <a:gd name="connsiteY51" fmla="*/ 278508 h 361789"/>
                <a:gd name="connsiteX0" fmla="*/ 9 w 544406"/>
                <a:gd name="connsiteY0" fmla="*/ 278508 h 361789"/>
                <a:gd name="connsiteX1" fmla="*/ 16929 w 544406"/>
                <a:gd name="connsiteY1" fmla="*/ 248713 h 361789"/>
                <a:gd name="connsiteX2" fmla="*/ 6516 w 544406"/>
                <a:gd name="connsiteY2" fmla="*/ 213909 h 361789"/>
                <a:gd name="connsiteX3" fmla="*/ 65013 w 544406"/>
                <a:gd name="connsiteY3" fmla="*/ 222530 h 361789"/>
                <a:gd name="connsiteX4" fmla="*/ 94962 w 544406"/>
                <a:gd name="connsiteY4" fmla="*/ 184382 h 361789"/>
                <a:gd name="connsiteX5" fmla="*/ 109678 w 544406"/>
                <a:gd name="connsiteY5" fmla="*/ 188089 h 361789"/>
                <a:gd name="connsiteX6" fmla="*/ 120595 w 544406"/>
                <a:gd name="connsiteY6" fmla="*/ 166455 h 361789"/>
                <a:gd name="connsiteX7" fmla="*/ 104220 w 544406"/>
                <a:gd name="connsiteY7" fmla="*/ 148558 h 361789"/>
                <a:gd name="connsiteX8" fmla="*/ 106971 w 544406"/>
                <a:gd name="connsiteY8" fmla="*/ 121393 h 361789"/>
                <a:gd name="connsiteX9" fmla="*/ 126817 w 544406"/>
                <a:gd name="connsiteY9" fmla="*/ 121538 h 361789"/>
                <a:gd name="connsiteX10" fmla="*/ 117479 w 544406"/>
                <a:gd name="connsiteY10" fmla="*/ 101944 h 361789"/>
                <a:gd name="connsiteX11" fmla="*/ 149704 w 544406"/>
                <a:gd name="connsiteY11" fmla="*/ 78823 h 361789"/>
                <a:gd name="connsiteX12" fmla="*/ 147507 w 544406"/>
                <a:gd name="connsiteY12" fmla="*/ 50713 h 361789"/>
                <a:gd name="connsiteX13" fmla="*/ 176547 w 544406"/>
                <a:gd name="connsiteY13" fmla="*/ 63718 h 361789"/>
                <a:gd name="connsiteX14" fmla="*/ 199157 w 544406"/>
                <a:gd name="connsiteY14" fmla="*/ 85095 h 361789"/>
                <a:gd name="connsiteX15" fmla="*/ 223399 w 544406"/>
                <a:gd name="connsiteY15" fmla="*/ 84419 h 361789"/>
                <a:gd name="connsiteX16" fmla="*/ 259501 w 544406"/>
                <a:gd name="connsiteY16" fmla="*/ 86718 h 361789"/>
                <a:gd name="connsiteX17" fmla="*/ 310924 w 544406"/>
                <a:gd name="connsiteY17" fmla="*/ 115909 h 361789"/>
                <a:gd name="connsiteX18" fmla="*/ 358277 w 544406"/>
                <a:gd name="connsiteY18" fmla="*/ 125574 h 361789"/>
                <a:gd name="connsiteX19" fmla="*/ 366888 w 544406"/>
                <a:gd name="connsiteY19" fmla="*/ 6037 h 361789"/>
                <a:gd name="connsiteX20" fmla="*/ 473113 w 544406"/>
                <a:gd name="connsiteY20" fmla="*/ 94 h 361789"/>
                <a:gd name="connsiteX21" fmla="*/ 473772 w 544406"/>
                <a:gd name="connsiteY21" fmla="*/ 20891 h 361789"/>
                <a:gd name="connsiteX22" fmla="*/ 428703 w 544406"/>
                <a:gd name="connsiteY22" fmla="*/ 38856 h 361789"/>
                <a:gd name="connsiteX23" fmla="*/ 463848 w 544406"/>
                <a:gd name="connsiteY23" fmla="*/ 76574 h 361789"/>
                <a:gd name="connsiteX24" fmla="*/ 454512 w 544406"/>
                <a:gd name="connsiteY24" fmla="*/ 117666 h 361789"/>
                <a:gd name="connsiteX25" fmla="*/ 486982 w 544406"/>
                <a:gd name="connsiteY25" fmla="*/ 127979 h 361789"/>
                <a:gd name="connsiteX26" fmla="*/ 468258 w 544406"/>
                <a:gd name="connsiteY26" fmla="*/ 147279 h 361789"/>
                <a:gd name="connsiteX27" fmla="*/ 501685 w 544406"/>
                <a:gd name="connsiteY27" fmla="*/ 185603 h 361789"/>
                <a:gd name="connsiteX28" fmla="*/ 537134 w 544406"/>
                <a:gd name="connsiteY28" fmla="*/ 192769 h 361789"/>
                <a:gd name="connsiteX29" fmla="*/ 544397 w 544406"/>
                <a:gd name="connsiteY29" fmla="*/ 213650 h 361789"/>
                <a:gd name="connsiteX30" fmla="*/ 528226 w 544406"/>
                <a:gd name="connsiteY30" fmla="*/ 219830 h 361789"/>
                <a:gd name="connsiteX31" fmla="*/ 379201 w 544406"/>
                <a:gd name="connsiteY31" fmla="*/ 322665 h 361789"/>
                <a:gd name="connsiteX32" fmla="*/ 357741 w 544406"/>
                <a:gd name="connsiteY32" fmla="*/ 324855 h 361789"/>
                <a:gd name="connsiteX33" fmla="*/ 354665 w 544406"/>
                <a:gd name="connsiteY33" fmla="*/ 311360 h 361789"/>
                <a:gd name="connsiteX34" fmla="*/ 323608 w 544406"/>
                <a:gd name="connsiteY34" fmla="*/ 309111 h 361789"/>
                <a:gd name="connsiteX35" fmla="*/ 278385 w 544406"/>
                <a:gd name="connsiteY35" fmla="*/ 299234 h 361789"/>
                <a:gd name="connsiteX36" fmla="*/ 268244 w 544406"/>
                <a:gd name="connsiteY36" fmla="*/ 315364 h 361789"/>
                <a:gd name="connsiteX37" fmla="*/ 251326 w 544406"/>
                <a:gd name="connsiteY37" fmla="*/ 324394 h 361789"/>
                <a:gd name="connsiteX38" fmla="*/ 232762 w 544406"/>
                <a:gd name="connsiteY38" fmla="*/ 333487 h 361789"/>
                <a:gd name="connsiteX39" fmla="*/ 216848 w 544406"/>
                <a:gd name="connsiteY39" fmla="*/ 342234 h 361789"/>
                <a:gd name="connsiteX40" fmla="*/ 203415 w 544406"/>
                <a:gd name="connsiteY40" fmla="*/ 340121 h 361789"/>
                <a:gd name="connsiteX41" fmla="*/ 186750 w 544406"/>
                <a:gd name="connsiteY41" fmla="*/ 351580 h 361789"/>
                <a:gd name="connsiteX42" fmla="*/ 177353 w 544406"/>
                <a:gd name="connsiteY42" fmla="*/ 337541 h 361789"/>
                <a:gd name="connsiteX43" fmla="*/ 156801 w 544406"/>
                <a:gd name="connsiteY43" fmla="*/ 337028 h 361789"/>
                <a:gd name="connsiteX44" fmla="*/ 141583 w 544406"/>
                <a:gd name="connsiteY44" fmla="*/ 361356 h 361789"/>
                <a:gd name="connsiteX45" fmla="*/ 121475 w 544406"/>
                <a:gd name="connsiteY45" fmla="*/ 347340 h 361789"/>
                <a:gd name="connsiteX46" fmla="*/ 82396 w 544406"/>
                <a:gd name="connsiteY46" fmla="*/ 338536 h 361789"/>
                <a:gd name="connsiteX47" fmla="*/ 76049 w 544406"/>
                <a:gd name="connsiteY47" fmla="*/ 320133 h 361789"/>
                <a:gd name="connsiteX48" fmla="*/ 75821 w 544406"/>
                <a:gd name="connsiteY48" fmla="*/ 292187 h 361789"/>
                <a:gd name="connsiteX49" fmla="*/ 39864 w 544406"/>
                <a:gd name="connsiteY49" fmla="*/ 285275 h 361789"/>
                <a:gd name="connsiteX50" fmla="*/ 12461 w 544406"/>
                <a:gd name="connsiteY50" fmla="*/ 289240 h 361789"/>
                <a:gd name="connsiteX51" fmla="*/ 9 w 544406"/>
                <a:gd name="connsiteY51" fmla="*/ 278508 h 361789"/>
                <a:gd name="connsiteX0" fmla="*/ 9 w 547525"/>
                <a:gd name="connsiteY0" fmla="*/ 278508 h 361789"/>
                <a:gd name="connsiteX1" fmla="*/ 16929 w 547525"/>
                <a:gd name="connsiteY1" fmla="*/ 248713 h 361789"/>
                <a:gd name="connsiteX2" fmla="*/ 6516 w 547525"/>
                <a:gd name="connsiteY2" fmla="*/ 213909 h 361789"/>
                <a:gd name="connsiteX3" fmla="*/ 65013 w 547525"/>
                <a:gd name="connsiteY3" fmla="*/ 222530 h 361789"/>
                <a:gd name="connsiteX4" fmla="*/ 94962 w 547525"/>
                <a:gd name="connsiteY4" fmla="*/ 184382 h 361789"/>
                <a:gd name="connsiteX5" fmla="*/ 109678 w 547525"/>
                <a:gd name="connsiteY5" fmla="*/ 188089 h 361789"/>
                <a:gd name="connsiteX6" fmla="*/ 120595 w 547525"/>
                <a:gd name="connsiteY6" fmla="*/ 166455 h 361789"/>
                <a:gd name="connsiteX7" fmla="*/ 104220 w 547525"/>
                <a:gd name="connsiteY7" fmla="*/ 148558 h 361789"/>
                <a:gd name="connsiteX8" fmla="*/ 106971 w 547525"/>
                <a:gd name="connsiteY8" fmla="*/ 121393 h 361789"/>
                <a:gd name="connsiteX9" fmla="*/ 126817 w 547525"/>
                <a:gd name="connsiteY9" fmla="*/ 121538 h 361789"/>
                <a:gd name="connsiteX10" fmla="*/ 117479 w 547525"/>
                <a:gd name="connsiteY10" fmla="*/ 101944 h 361789"/>
                <a:gd name="connsiteX11" fmla="*/ 149704 w 547525"/>
                <a:gd name="connsiteY11" fmla="*/ 78823 h 361789"/>
                <a:gd name="connsiteX12" fmla="*/ 147507 w 547525"/>
                <a:gd name="connsiteY12" fmla="*/ 50713 h 361789"/>
                <a:gd name="connsiteX13" fmla="*/ 176547 w 547525"/>
                <a:gd name="connsiteY13" fmla="*/ 63718 h 361789"/>
                <a:gd name="connsiteX14" fmla="*/ 199157 w 547525"/>
                <a:gd name="connsiteY14" fmla="*/ 85095 h 361789"/>
                <a:gd name="connsiteX15" fmla="*/ 223399 w 547525"/>
                <a:gd name="connsiteY15" fmla="*/ 84419 h 361789"/>
                <a:gd name="connsiteX16" fmla="*/ 259501 w 547525"/>
                <a:gd name="connsiteY16" fmla="*/ 86718 h 361789"/>
                <a:gd name="connsiteX17" fmla="*/ 310924 w 547525"/>
                <a:gd name="connsiteY17" fmla="*/ 115909 h 361789"/>
                <a:gd name="connsiteX18" fmla="*/ 358277 w 547525"/>
                <a:gd name="connsiteY18" fmla="*/ 125574 h 361789"/>
                <a:gd name="connsiteX19" fmla="*/ 366888 w 547525"/>
                <a:gd name="connsiteY19" fmla="*/ 6037 h 361789"/>
                <a:gd name="connsiteX20" fmla="*/ 473113 w 547525"/>
                <a:gd name="connsiteY20" fmla="*/ 94 h 361789"/>
                <a:gd name="connsiteX21" fmla="*/ 473772 w 547525"/>
                <a:gd name="connsiteY21" fmla="*/ 20891 h 361789"/>
                <a:gd name="connsiteX22" fmla="*/ 428703 w 547525"/>
                <a:gd name="connsiteY22" fmla="*/ 38856 h 361789"/>
                <a:gd name="connsiteX23" fmla="*/ 463848 w 547525"/>
                <a:gd name="connsiteY23" fmla="*/ 76574 h 361789"/>
                <a:gd name="connsiteX24" fmla="*/ 454512 w 547525"/>
                <a:gd name="connsiteY24" fmla="*/ 117666 h 361789"/>
                <a:gd name="connsiteX25" fmla="*/ 486982 w 547525"/>
                <a:gd name="connsiteY25" fmla="*/ 127979 h 361789"/>
                <a:gd name="connsiteX26" fmla="*/ 468258 w 547525"/>
                <a:gd name="connsiteY26" fmla="*/ 147279 h 361789"/>
                <a:gd name="connsiteX27" fmla="*/ 501685 w 547525"/>
                <a:gd name="connsiteY27" fmla="*/ 185603 h 361789"/>
                <a:gd name="connsiteX28" fmla="*/ 537134 w 547525"/>
                <a:gd name="connsiteY28" fmla="*/ 192769 h 361789"/>
                <a:gd name="connsiteX29" fmla="*/ 544397 w 547525"/>
                <a:gd name="connsiteY29" fmla="*/ 213650 h 361789"/>
                <a:gd name="connsiteX30" fmla="*/ 528226 w 547525"/>
                <a:gd name="connsiteY30" fmla="*/ 219830 h 361789"/>
                <a:gd name="connsiteX31" fmla="*/ 547516 w 547525"/>
                <a:gd name="connsiteY31" fmla="*/ 281565 h 361789"/>
                <a:gd name="connsiteX32" fmla="*/ 357741 w 547525"/>
                <a:gd name="connsiteY32" fmla="*/ 324855 h 361789"/>
                <a:gd name="connsiteX33" fmla="*/ 354665 w 547525"/>
                <a:gd name="connsiteY33" fmla="*/ 311360 h 361789"/>
                <a:gd name="connsiteX34" fmla="*/ 323608 w 547525"/>
                <a:gd name="connsiteY34" fmla="*/ 309111 h 361789"/>
                <a:gd name="connsiteX35" fmla="*/ 278385 w 547525"/>
                <a:gd name="connsiteY35" fmla="*/ 299234 h 361789"/>
                <a:gd name="connsiteX36" fmla="*/ 268244 w 547525"/>
                <a:gd name="connsiteY36" fmla="*/ 315364 h 361789"/>
                <a:gd name="connsiteX37" fmla="*/ 251326 w 547525"/>
                <a:gd name="connsiteY37" fmla="*/ 324394 h 361789"/>
                <a:gd name="connsiteX38" fmla="*/ 232762 w 547525"/>
                <a:gd name="connsiteY38" fmla="*/ 333487 h 361789"/>
                <a:gd name="connsiteX39" fmla="*/ 216848 w 547525"/>
                <a:gd name="connsiteY39" fmla="*/ 342234 h 361789"/>
                <a:gd name="connsiteX40" fmla="*/ 203415 w 547525"/>
                <a:gd name="connsiteY40" fmla="*/ 340121 h 361789"/>
                <a:gd name="connsiteX41" fmla="*/ 186750 w 547525"/>
                <a:gd name="connsiteY41" fmla="*/ 351580 h 361789"/>
                <a:gd name="connsiteX42" fmla="*/ 177353 w 547525"/>
                <a:gd name="connsiteY42" fmla="*/ 337541 h 361789"/>
                <a:gd name="connsiteX43" fmla="*/ 156801 w 547525"/>
                <a:gd name="connsiteY43" fmla="*/ 337028 h 361789"/>
                <a:gd name="connsiteX44" fmla="*/ 141583 w 547525"/>
                <a:gd name="connsiteY44" fmla="*/ 361356 h 361789"/>
                <a:gd name="connsiteX45" fmla="*/ 121475 w 547525"/>
                <a:gd name="connsiteY45" fmla="*/ 347340 h 361789"/>
                <a:gd name="connsiteX46" fmla="*/ 82396 w 547525"/>
                <a:gd name="connsiteY46" fmla="*/ 338536 h 361789"/>
                <a:gd name="connsiteX47" fmla="*/ 76049 w 547525"/>
                <a:gd name="connsiteY47" fmla="*/ 320133 h 361789"/>
                <a:gd name="connsiteX48" fmla="*/ 75821 w 547525"/>
                <a:gd name="connsiteY48" fmla="*/ 292187 h 361789"/>
                <a:gd name="connsiteX49" fmla="*/ 39864 w 547525"/>
                <a:gd name="connsiteY49" fmla="*/ 285275 h 361789"/>
                <a:gd name="connsiteX50" fmla="*/ 12461 w 547525"/>
                <a:gd name="connsiteY50" fmla="*/ 289240 h 361789"/>
                <a:gd name="connsiteX51" fmla="*/ 9 w 547525"/>
                <a:gd name="connsiteY51" fmla="*/ 278508 h 361789"/>
                <a:gd name="connsiteX0" fmla="*/ 9 w 547539"/>
                <a:gd name="connsiteY0" fmla="*/ 278508 h 361789"/>
                <a:gd name="connsiteX1" fmla="*/ 16929 w 547539"/>
                <a:gd name="connsiteY1" fmla="*/ 248713 h 361789"/>
                <a:gd name="connsiteX2" fmla="*/ 6516 w 547539"/>
                <a:gd name="connsiteY2" fmla="*/ 213909 h 361789"/>
                <a:gd name="connsiteX3" fmla="*/ 65013 w 547539"/>
                <a:gd name="connsiteY3" fmla="*/ 222530 h 361789"/>
                <a:gd name="connsiteX4" fmla="*/ 94962 w 547539"/>
                <a:gd name="connsiteY4" fmla="*/ 184382 h 361789"/>
                <a:gd name="connsiteX5" fmla="*/ 109678 w 547539"/>
                <a:gd name="connsiteY5" fmla="*/ 188089 h 361789"/>
                <a:gd name="connsiteX6" fmla="*/ 120595 w 547539"/>
                <a:gd name="connsiteY6" fmla="*/ 166455 h 361789"/>
                <a:gd name="connsiteX7" fmla="*/ 104220 w 547539"/>
                <a:gd name="connsiteY7" fmla="*/ 148558 h 361789"/>
                <a:gd name="connsiteX8" fmla="*/ 106971 w 547539"/>
                <a:gd name="connsiteY8" fmla="*/ 121393 h 361789"/>
                <a:gd name="connsiteX9" fmla="*/ 126817 w 547539"/>
                <a:gd name="connsiteY9" fmla="*/ 121538 h 361789"/>
                <a:gd name="connsiteX10" fmla="*/ 117479 w 547539"/>
                <a:gd name="connsiteY10" fmla="*/ 101944 h 361789"/>
                <a:gd name="connsiteX11" fmla="*/ 149704 w 547539"/>
                <a:gd name="connsiteY11" fmla="*/ 78823 h 361789"/>
                <a:gd name="connsiteX12" fmla="*/ 147507 w 547539"/>
                <a:gd name="connsiteY12" fmla="*/ 50713 h 361789"/>
                <a:gd name="connsiteX13" fmla="*/ 176547 w 547539"/>
                <a:gd name="connsiteY13" fmla="*/ 63718 h 361789"/>
                <a:gd name="connsiteX14" fmla="*/ 199157 w 547539"/>
                <a:gd name="connsiteY14" fmla="*/ 85095 h 361789"/>
                <a:gd name="connsiteX15" fmla="*/ 223399 w 547539"/>
                <a:gd name="connsiteY15" fmla="*/ 84419 h 361789"/>
                <a:gd name="connsiteX16" fmla="*/ 259501 w 547539"/>
                <a:gd name="connsiteY16" fmla="*/ 86718 h 361789"/>
                <a:gd name="connsiteX17" fmla="*/ 310924 w 547539"/>
                <a:gd name="connsiteY17" fmla="*/ 115909 h 361789"/>
                <a:gd name="connsiteX18" fmla="*/ 358277 w 547539"/>
                <a:gd name="connsiteY18" fmla="*/ 125574 h 361789"/>
                <a:gd name="connsiteX19" fmla="*/ 366888 w 547539"/>
                <a:gd name="connsiteY19" fmla="*/ 6037 h 361789"/>
                <a:gd name="connsiteX20" fmla="*/ 473113 w 547539"/>
                <a:gd name="connsiteY20" fmla="*/ 94 h 361789"/>
                <a:gd name="connsiteX21" fmla="*/ 473772 w 547539"/>
                <a:gd name="connsiteY21" fmla="*/ 20891 h 361789"/>
                <a:gd name="connsiteX22" fmla="*/ 428703 w 547539"/>
                <a:gd name="connsiteY22" fmla="*/ 38856 h 361789"/>
                <a:gd name="connsiteX23" fmla="*/ 463848 w 547539"/>
                <a:gd name="connsiteY23" fmla="*/ 76574 h 361789"/>
                <a:gd name="connsiteX24" fmla="*/ 454512 w 547539"/>
                <a:gd name="connsiteY24" fmla="*/ 117666 h 361789"/>
                <a:gd name="connsiteX25" fmla="*/ 486982 w 547539"/>
                <a:gd name="connsiteY25" fmla="*/ 127979 h 361789"/>
                <a:gd name="connsiteX26" fmla="*/ 468258 w 547539"/>
                <a:gd name="connsiteY26" fmla="*/ 147279 h 361789"/>
                <a:gd name="connsiteX27" fmla="*/ 501685 w 547539"/>
                <a:gd name="connsiteY27" fmla="*/ 185603 h 361789"/>
                <a:gd name="connsiteX28" fmla="*/ 537134 w 547539"/>
                <a:gd name="connsiteY28" fmla="*/ 192769 h 361789"/>
                <a:gd name="connsiteX29" fmla="*/ 544397 w 547539"/>
                <a:gd name="connsiteY29" fmla="*/ 213650 h 361789"/>
                <a:gd name="connsiteX30" fmla="*/ 528226 w 547539"/>
                <a:gd name="connsiteY30" fmla="*/ 219830 h 361789"/>
                <a:gd name="connsiteX31" fmla="*/ 547516 w 547539"/>
                <a:gd name="connsiteY31" fmla="*/ 281565 h 361789"/>
                <a:gd name="connsiteX32" fmla="*/ 469583 w 547539"/>
                <a:gd name="connsiteY32" fmla="*/ 314596 h 361789"/>
                <a:gd name="connsiteX33" fmla="*/ 354665 w 547539"/>
                <a:gd name="connsiteY33" fmla="*/ 311360 h 361789"/>
                <a:gd name="connsiteX34" fmla="*/ 323608 w 547539"/>
                <a:gd name="connsiteY34" fmla="*/ 309111 h 361789"/>
                <a:gd name="connsiteX35" fmla="*/ 278385 w 547539"/>
                <a:gd name="connsiteY35" fmla="*/ 299234 h 361789"/>
                <a:gd name="connsiteX36" fmla="*/ 268244 w 547539"/>
                <a:gd name="connsiteY36" fmla="*/ 315364 h 361789"/>
                <a:gd name="connsiteX37" fmla="*/ 251326 w 547539"/>
                <a:gd name="connsiteY37" fmla="*/ 324394 h 361789"/>
                <a:gd name="connsiteX38" fmla="*/ 232762 w 547539"/>
                <a:gd name="connsiteY38" fmla="*/ 333487 h 361789"/>
                <a:gd name="connsiteX39" fmla="*/ 216848 w 547539"/>
                <a:gd name="connsiteY39" fmla="*/ 342234 h 361789"/>
                <a:gd name="connsiteX40" fmla="*/ 203415 w 547539"/>
                <a:gd name="connsiteY40" fmla="*/ 340121 h 361789"/>
                <a:gd name="connsiteX41" fmla="*/ 186750 w 547539"/>
                <a:gd name="connsiteY41" fmla="*/ 351580 h 361789"/>
                <a:gd name="connsiteX42" fmla="*/ 177353 w 547539"/>
                <a:gd name="connsiteY42" fmla="*/ 337541 h 361789"/>
                <a:gd name="connsiteX43" fmla="*/ 156801 w 547539"/>
                <a:gd name="connsiteY43" fmla="*/ 337028 h 361789"/>
                <a:gd name="connsiteX44" fmla="*/ 141583 w 547539"/>
                <a:gd name="connsiteY44" fmla="*/ 361356 h 361789"/>
                <a:gd name="connsiteX45" fmla="*/ 121475 w 547539"/>
                <a:gd name="connsiteY45" fmla="*/ 347340 h 361789"/>
                <a:gd name="connsiteX46" fmla="*/ 82396 w 547539"/>
                <a:gd name="connsiteY46" fmla="*/ 338536 h 361789"/>
                <a:gd name="connsiteX47" fmla="*/ 76049 w 547539"/>
                <a:gd name="connsiteY47" fmla="*/ 320133 h 361789"/>
                <a:gd name="connsiteX48" fmla="*/ 75821 w 547539"/>
                <a:gd name="connsiteY48" fmla="*/ 292187 h 361789"/>
                <a:gd name="connsiteX49" fmla="*/ 39864 w 547539"/>
                <a:gd name="connsiteY49" fmla="*/ 285275 h 361789"/>
                <a:gd name="connsiteX50" fmla="*/ 12461 w 547539"/>
                <a:gd name="connsiteY50" fmla="*/ 289240 h 361789"/>
                <a:gd name="connsiteX51" fmla="*/ 9 w 547539"/>
                <a:gd name="connsiteY51" fmla="*/ 278508 h 361789"/>
                <a:gd name="connsiteX0" fmla="*/ 9 w 547539"/>
                <a:gd name="connsiteY0" fmla="*/ 278508 h 361789"/>
                <a:gd name="connsiteX1" fmla="*/ 16929 w 547539"/>
                <a:gd name="connsiteY1" fmla="*/ 248713 h 361789"/>
                <a:gd name="connsiteX2" fmla="*/ 6516 w 547539"/>
                <a:gd name="connsiteY2" fmla="*/ 213909 h 361789"/>
                <a:gd name="connsiteX3" fmla="*/ 65013 w 547539"/>
                <a:gd name="connsiteY3" fmla="*/ 222530 h 361789"/>
                <a:gd name="connsiteX4" fmla="*/ 94962 w 547539"/>
                <a:gd name="connsiteY4" fmla="*/ 184382 h 361789"/>
                <a:gd name="connsiteX5" fmla="*/ 109678 w 547539"/>
                <a:gd name="connsiteY5" fmla="*/ 188089 h 361789"/>
                <a:gd name="connsiteX6" fmla="*/ 120595 w 547539"/>
                <a:gd name="connsiteY6" fmla="*/ 166455 h 361789"/>
                <a:gd name="connsiteX7" fmla="*/ 104220 w 547539"/>
                <a:gd name="connsiteY7" fmla="*/ 148558 h 361789"/>
                <a:gd name="connsiteX8" fmla="*/ 106971 w 547539"/>
                <a:gd name="connsiteY8" fmla="*/ 121393 h 361789"/>
                <a:gd name="connsiteX9" fmla="*/ 126817 w 547539"/>
                <a:gd name="connsiteY9" fmla="*/ 121538 h 361789"/>
                <a:gd name="connsiteX10" fmla="*/ 117479 w 547539"/>
                <a:gd name="connsiteY10" fmla="*/ 101944 h 361789"/>
                <a:gd name="connsiteX11" fmla="*/ 149704 w 547539"/>
                <a:gd name="connsiteY11" fmla="*/ 78823 h 361789"/>
                <a:gd name="connsiteX12" fmla="*/ 147507 w 547539"/>
                <a:gd name="connsiteY12" fmla="*/ 50713 h 361789"/>
                <a:gd name="connsiteX13" fmla="*/ 176547 w 547539"/>
                <a:gd name="connsiteY13" fmla="*/ 63718 h 361789"/>
                <a:gd name="connsiteX14" fmla="*/ 199157 w 547539"/>
                <a:gd name="connsiteY14" fmla="*/ 85095 h 361789"/>
                <a:gd name="connsiteX15" fmla="*/ 223399 w 547539"/>
                <a:gd name="connsiteY15" fmla="*/ 84419 h 361789"/>
                <a:gd name="connsiteX16" fmla="*/ 259501 w 547539"/>
                <a:gd name="connsiteY16" fmla="*/ 86718 h 361789"/>
                <a:gd name="connsiteX17" fmla="*/ 310924 w 547539"/>
                <a:gd name="connsiteY17" fmla="*/ 115909 h 361789"/>
                <a:gd name="connsiteX18" fmla="*/ 358277 w 547539"/>
                <a:gd name="connsiteY18" fmla="*/ 125574 h 361789"/>
                <a:gd name="connsiteX19" fmla="*/ 366888 w 547539"/>
                <a:gd name="connsiteY19" fmla="*/ 6037 h 361789"/>
                <a:gd name="connsiteX20" fmla="*/ 473113 w 547539"/>
                <a:gd name="connsiteY20" fmla="*/ 94 h 361789"/>
                <a:gd name="connsiteX21" fmla="*/ 473772 w 547539"/>
                <a:gd name="connsiteY21" fmla="*/ 20891 h 361789"/>
                <a:gd name="connsiteX22" fmla="*/ 428703 w 547539"/>
                <a:gd name="connsiteY22" fmla="*/ 38856 h 361789"/>
                <a:gd name="connsiteX23" fmla="*/ 463848 w 547539"/>
                <a:gd name="connsiteY23" fmla="*/ 76574 h 361789"/>
                <a:gd name="connsiteX24" fmla="*/ 454512 w 547539"/>
                <a:gd name="connsiteY24" fmla="*/ 117666 h 361789"/>
                <a:gd name="connsiteX25" fmla="*/ 486982 w 547539"/>
                <a:gd name="connsiteY25" fmla="*/ 127979 h 361789"/>
                <a:gd name="connsiteX26" fmla="*/ 468258 w 547539"/>
                <a:gd name="connsiteY26" fmla="*/ 147279 h 361789"/>
                <a:gd name="connsiteX27" fmla="*/ 501685 w 547539"/>
                <a:gd name="connsiteY27" fmla="*/ 185603 h 361789"/>
                <a:gd name="connsiteX28" fmla="*/ 537134 w 547539"/>
                <a:gd name="connsiteY28" fmla="*/ 192769 h 361789"/>
                <a:gd name="connsiteX29" fmla="*/ 544397 w 547539"/>
                <a:gd name="connsiteY29" fmla="*/ 213650 h 361789"/>
                <a:gd name="connsiteX30" fmla="*/ 528226 w 547539"/>
                <a:gd name="connsiteY30" fmla="*/ 219830 h 361789"/>
                <a:gd name="connsiteX31" fmla="*/ 547516 w 547539"/>
                <a:gd name="connsiteY31" fmla="*/ 281565 h 361789"/>
                <a:gd name="connsiteX32" fmla="*/ 469583 w 547539"/>
                <a:gd name="connsiteY32" fmla="*/ 314596 h 361789"/>
                <a:gd name="connsiteX33" fmla="*/ 531112 w 547539"/>
                <a:gd name="connsiteY33" fmla="*/ 353144 h 361789"/>
                <a:gd name="connsiteX34" fmla="*/ 323608 w 547539"/>
                <a:gd name="connsiteY34" fmla="*/ 309111 h 361789"/>
                <a:gd name="connsiteX35" fmla="*/ 278385 w 547539"/>
                <a:gd name="connsiteY35" fmla="*/ 299234 h 361789"/>
                <a:gd name="connsiteX36" fmla="*/ 268244 w 547539"/>
                <a:gd name="connsiteY36" fmla="*/ 315364 h 361789"/>
                <a:gd name="connsiteX37" fmla="*/ 251326 w 547539"/>
                <a:gd name="connsiteY37" fmla="*/ 324394 h 361789"/>
                <a:gd name="connsiteX38" fmla="*/ 232762 w 547539"/>
                <a:gd name="connsiteY38" fmla="*/ 333487 h 361789"/>
                <a:gd name="connsiteX39" fmla="*/ 216848 w 547539"/>
                <a:gd name="connsiteY39" fmla="*/ 342234 h 361789"/>
                <a:gd name="connsiteX40" fmla="*/ 203415 w 547539"/>
                <a:gd name="connsiteY40" fmla="*/ 340121 h 361789"/>
                <a:gd name="connsiteX41" fmla="*/ 186750 w 547539"/>
                <a:gd name="connsiteY41" fmla="*/ 351580 h 361789"/>
                <a:gd name="connsiteX42" fmla="*/ 177353 w 547539"/>
                <a:gd name="connsiteY42" fmla="*/ 337541 h 361789"/>
                <a:gd name="connsiteX43" fmla="*/ 156801 w 547539"/>
                <a:gd name="connsiteY43" fmla="*/ 337028 h 361789"/>
                <a:gd name="connsiteX44" fmla="*/ 141583 w 547539"/>
                <a:gd name="connsiteY44" fmla="*/ 361356 h 361789"/>
                <a:gd name="connsiteX45" fmla="*/ 121475 w 547539"/>
                <a:gd name="connsiteY45" fmla="*/ 347340 h 361789"/>
                <a:gd name="connsiteX46" fmla="*/ 82396 w 547539"/>
                <a:gd name="connsiteY46" fmla="*/ 338536 h 361789"/>
                <a:gd name="connsiteX47" fmla="*/ 76049 w 547539"/>
                <a:gd name="connsiteY47" fmla="*/ 320133 h 361789"/>
                <a:gd name="connsiteX48" fmla="*/ 75821 w 547539"/>
                <a:gd name="connsiteY48" fmla="*/ 292187 h 361789"/>
                <a:gd name="connsiteX49" fmla="*/ 39864 w 547539"/>
                <a:gd name="connsiteY49" fmla="*/ 285275 h 361789"/>
                <a:gd name="connsiteX50" fmla="*/ 12461 w 547539"/>
                <a:gd name="connsiteY50" fmla="*/ 289240 h 361789"/>
                <a:gd name="connsiteX51" fmla="*/ 9 w 547539"/>
                <a:gd name="connsiteY51" fmla="*/ 278508 h 361789"/>
                <a:gd name="connsiteX0" fmla="*/ 9 w 547539"/>
                <a:gd name="connsiteY0" fmla="*/ 278508 h 389230"/>
                <a:gd name="connsiteX1" fmla="*/ 16929 w 547539"/>
                <a:gd name="connsiteY1" fmla="*/ 248713 h 389230"/>
                <a:gd name="connsiteX2" fmla="*/ 6516 w 547539"/>
                <a:gd name="connsiteY2" fmla="*/ 213909 h 389230"/>
                <a:gd name="connsiteX3" fmla="*/ 65013 w 547539"/>
                <a:gd name="connsiteY3" fmla="*/ 222530 h 389230"/>
                <a:gd name="connsiteX4" fmla="*/ 94962 w 547539"/>
                <a:gd name="connsiteY4" fmla="*/ 184382 h 389230"/>
                <a:gd name="connsiteX5" fmla="*/ 109678 w 547539"/>
                <a:gd name="connsiteY5" fmla="*/ 188089 h 389230"/>
                <a:gd name="connsiteX6" fmla="*/ 120595 w 547539"/>
                <a:gd name="connsiteY6" fmla="*/ 166455 h 389230"/>
                <a:gd name="connsiteX7" fmla="*/ 104220 w 547539"/>
                <a:gd name="connsiteY7" fmla="*/ 148558 h 389230"/>
                <a:gd name="connsiteX8" fmla="*/ 106971 w 547539"/>
                <a:gd name="connsiteY8" fmla="*/ 121393 h 389230"/>
                <a:gd name="connsiteX9" fmla="*/ 126817 w 547539"/>
                <a:gd name="connsiteY9" fmla="*/ 121538 h 389230"/>
                <a:gd name="connsiteX10" fmla="*/ 117479 w 547539"/>
                <a:gd name="connsiteY10" fmla="*/ 101944 h 389230"/>
                <a:gd name="connsiteX11" fmla="*/ 149704 w 547539"/>
                <a:gd name="connsiteY11" fmla="*/ 78823 h 389230"/>
                <a:gd name="connsiteX12" fmla="*/ 147507 w 547539"/>
                <a:gd name="connsiteY12" fmla="*/ 50713 h 389230"/>
                <a:gd name="connsiteX13" fmla="*/ 176547 w 547539"/>
                <a:gd name="connsiteY13" fmla="*/ 63718 h 389230"/>
                <a:gd name="connsiteX14" fmla="*/ 199157 w 547539"/>
                <a:gd name="connsiteY14" fmla="*/ 85095 h 389230"/>
                <a:gd name="connsiteX15" fmla="*/ 223399 w 547539"/>
                <a:gd name="connsiteY15" fmla="*/ 84419 h 389230"/>
                <a:gd name="connsiteX16" fmla="*/ 259501 w 547539"/>
                <a:gd name="connsiteY16" fmla="*/ 86718 h 389230"/>
                <a:gd name="connsiteX17" fmla="*/ 310924 w 547539"/>
                <a:gd name="connsiteY17" fmla="*/ 115909 h 389230"/>
                <a:gd name="connsiteX18" fmla="*/ 358277 w 547539"/>
                <a:gd name="connsiteY18" fmla="*/ 125574 h 389230"/>
                <a:gd name="connsiteX19" fmla="*/ 366888 w 547539"/>
                <a:gd name="connsiteY19" fmla="*/ 6037 h 389230"/>
                <a:gd name="connsiteX20" fmla="*/ 473113 w 547539"/>
                <a:gd name="connsiteY20" fmla="*/ 94 h 389230"/>
                <a:gd name="connsiteX21" fmla="*/ 473772 w 547539"/>
                <a:gd name="connsiteY21" fmla="*/ 20891 h 389230"/>
                <a:gd name="connsiteX22" fmla="*/ 428703 w 547539"/>
                <a:gd name="connsiteY22" fmla="*/ 38856 h 389230"/>
                <a:gd name="connsiteX23" fmla="*/ 463848 w 547539"/>
                <a:gd name="connsiteY23" fmla="*/ 76574 h 389230"/>
                <a:gd name="connsiteX24" fmla="*/ 454512 w 547539"/>
                <a:gd name="connsiteY24" fmla="*/ 117666 h 389230"/>
                <a:gd name="connsiteX25" fmla="*/ 486982 w 547539"/>
                <a:gd name="connsiteY25" fmla="*/ 127979 h 389230"/>
                <a:gd name="connsiteX26" fmla="*/ 468258 w 547539"/>
                <a:gd name="connsiteY26" fmla="*/ 147279 h 389230"/>
                <a:gd name="connsiteX27" fmla="*/ 501685 w 547539"/>
                <a:gd name="connsiteY27" fmla="*/ 185603 h 389230"/>
                <a:gd name="connsiteX28" fmla="*/ 537134 w 547539"/>
                <a:gd name="connsiteY28" fmla="*/ 192769 h 389230"/>
                <a:gd name="connsiteX29" fmla="*/ 544397 w 547539"/>
                <a:gd name="connsiteY29" fmla="*/ 213650 h 389230"/>
                <a:gd name="connsiteX30" fmla="*/ 528226 w 547539"/>
                <a:gd name="connsiteY30" fmla="*/ 219830 h 389230"/>
                <a:gd name="connsiteX31" fmla="*/ 547516 w 547539"/>
                <a:gd name="connsiteY31" fmla="*/ 281565 h 389230"/>
                <a:gd name="connsiteX32" fmla="*/ 469583 w 547539"/>
                <a:gd name="connsiteY32" fmla="*/ 314596 h 389230"/>
                <a:gd name="connsiteX33" fmla="*/ 531112 w 547539"/>
                <a:gd name="connsiteY33" fmla="*/ 353144 h 389230"/>
                <a:gd name="connsiteX34" fmla="*/ 545655 w 547539"/>
                <a:gd name="connsiteY34" fmla="*/ 389230 h 389230"/>
                <a:gd name="connsiteX35" fmla="*/ 278385 w 547539"/>
                <a:gd name="connsiteY35" fmla="*/ 299234 h 389230"/>
                <a:gd name="connsiteX36" fmla="*/ 268244 w 547539"/>
                <a:gd name="connsiteY36" fmla="*/ 315364 h 389230"/>
                <a:gd name="connsiteX37" fmla="*/ 251326 w 547539"/>
                <a:gd name="connsiteY37" fmla="*/ 324394 h 389230"/>
                <a:gd name="connsiteX38" fmla="*/ 232762 w 547539"/>
                <a:gd name="connsiteY38" fmla="*/ 333487 h 389230"/>
                <a:gd name="connsiteX39" fmla="*/ 216848 w 547539"/>
                <a:gd name="connsiteY39" fmla="*/ 342234 h 389230"/>
                <a:gd name="connsiteX40" fmla="*/ 203415 w 547539"/>
                <a:gd name="connsiteY40" fmla="*/ 340121 h 389230"/>
                <a:gd name="connsiteX41" fmla="*/ 186750 w 547539"/>
                <a:gd name="connsiteY41" fmla="*/ 351580 h 389230"/>
                <a:gd name="connsiteX42" fmla="*/ 177353 w 547539"/>
                <a:gd name="connsiteY42" fmla="*/ 337541 h 389230"/>
                <a:gd name="connsiteX43" fmla="*/ 156801 w 547539"/>
                <a:gd name="connsiteY43" fmla="*/ 337028 h 389230"/>
                <a:gd name="connsiteX44" fmla="*/ 141583 w 547539"/>
                <a:gd name="connsiteY44" fmla="*/ 361356 h 389230"/>
                <a:gd name="connsiteX45" fmla="*/ 121475 w 547539"/>
                <a:gd name="connsiteY45" fmla="*/ 347340 h 389230"/>
                <a:gd name="connsiteX46" fmla="*/ 82396 w 547539"/>
                <a:gd name="connsiteY46" fmla="*/ 338536 h 389230"/>
                <a:gd name="connsiteX47" fmla="*/ 76049 w 547539"/>
                <a:gd name="connsiteY47" fmla="*/ 320133 h 389230"/>
                <a:gd name="connsiteX48" fmla="*/ 75821 w 547539"/>
                <a:gd name="connsiteY48" fmla="*/ 292187 h 389230"/>
                <a:gd name="connsiteX49" fmla="*/ 39864 w 547539"/>
                <a:gd name="connsiteY49" fmla="*/ 285275 h 389230"/>
                <a:gd name="connsiteX50" fmla="*/ 12461 w 547539"/>
                <a:gd name="connsiteY50" fmla="*/ 289240 h 389230"/>
                <a:gd name="connsiteX51" fmla="*/ 9 w 547539"/>
                <a:gd name="connsiteY51" fmla="*/ 278508 h 389230"/>
                <a:gd name="connsiteX0" fmla="*/ 9 w 547539"/>
                <a:gd name="connsiteY0" fmla="*/ 278508 h 392324"/>
                <a:gd name="connsiteX1" fmla="*/ 16929 w 547539"/>
                <a:gd name="connsiteY1" fmla="*/ 248713 h 392324"/>
                <a:gd name="connsiteX2" fmla="*/ 6516 w 547539"/>
                <a:gd name="connsiteY2" fmla="*/ 213909 h 392324"/>
                <a:gd name="connsiteX3" fmla="*/ 65013 w 547539"/>
                <a:gd name="connsiteY3" fmla="*/ 222530 h 392324"/>
                <a:gd name="connsiteX4" fmla="*/ 94962 w 547539"/>
                <a:gd name="connsiteY4" fmla="*/ 184382 h 392324"/>
                <a:gd name="connsiteX5" fmla="*/ 109678 w 547539"/>
                <a:gd name="connsiteY5" fmla="*/ 188089 h 392324"/>
                <a:gd name="connsiteX6" fmla="*/ 120595 w 547539"/>
                <a:gd name="connsiteY6" fmla="*/ 166455 h 392324"/>
                <a:gd name="connsiteX7" fmla="*/ 104220 w 547539"/>
                <a:gd name="connsiteY7" fmla="*/ 148558 h 392324"/>
                <a:gd name="connsiteX8" fmla="*/ 106971 w 547539"/>
                <a:gd name="connsiteY8" fmla="*/ 121393 h 392324"/>
                <a:gd name="connsiteX9" fmla="*/ 126817 w 547539"/>
                <a:gd name="connsiteY9" fmla="*/ 121538 h 392324"/>
                <a:gd name="connsiteX10" fmla="*/ 117479 w 547539"/>
                <a:gd name="connsiteY10" fmla="*/ 101944 h 392324"/>
                <a:gd name="connsiteX11" fmla="*/ 149704 w 547539"/>
                <a:gd name="connsiteY11" fmla="*/ 78823 h 392324"/>
                <a:gd name="connsiteX12" fmla="*/ 147507 w 547539"/>
                <a:gd name="connsiteY12" fmla="*/ 50713 h 392324"/>
                <a:gd name="connsiteX13" fmla="*/ 176547 w 547539"/>
                <a:gd name="connsiteY13" fmla="*/ 63718 h 392324"/>
                <a:gd name="connsiteX14" fmla="*/ 199157 w 547539"/>
                <a:gd name="connsiteY14" fmla="*/ 85095 h 392324"/>
                <a:gd name="connsiteX15" fmla="*/ 223399 w 547539"/>
                <a:gd name="connsiteY15" fmla="*/ 84419 h 392324"/>
                <a:gd name="connsiteX16" fmla="*/ 259501 w 547539"/>
                <a:gd name="connsiteY16" fmla="*/ 86718 h 392324"/>
                <a:gd name="connsiteX17" fmla="*/ 310924 w 547539"/>
                <a:gd name="connsiteY17" fmla="*/ 115909 h 392324"/>
                <a:gd name="connsiteX18" fmla="*/ 358277 w 547539"/>
                <a:gd name="connsiteY18" fmla="*/ 125574 h 392324"/>
                <a:gd name="connsiteX19" fmla="*/ 366888 w 547539"/>
                <a:gd name="connsiteY19" fmla="*/ 6037 h 392324"/>
                <a:gd name="connsiteX20" fmla="*/ 473113 w 547539"/>
                <a:gd name="connsiteY20" fmla="*/ 94 h 392324"/>
                <a:gd name="connsiteX21" fmla="*/ 473772 w 547539"/>
                <a:gd name="connsiteY21" fmla="*/ 20891 h 392324"/>
                <a:gd name="connsiteX22" fmla="*/ 428703 w 547539"/>
                <a:gd name="connsiteY22" fmla="*/ 38856 h 392324"/>
                <a:gd name="connsiteX23" fmla="*/ 463848 w 547539"/>
                <a:gd name="connsiteY23" fmla="*/ 76574 h 392324"/>
                <a:gd name="connsiteX24" fmla="*/ 454512 w 547539"/>
                <a:gd name="connsiteY24" fmla="*/ 117666 h 392324"/>
                <a:gd name="connsiteX25" fmla="*/ 486982 w 547539"/>
                <a:gd name="connsiteY25" fmla="*/ 127979 h 392324"/>
                <a:gd name="connsiteX26" fmla="*/ 468258 w 547539"/>
                <a:gd name="connsiteY26" fmla="*/ 147279 h 392324"/>
                <a:gd name="connsiteX27" fmla="*/ 501685 w 547539"/>
                <a:gd name="connsiteY27" fmla="*/ 185603 h 392324"/>
                <a:gd name="connsiteX28" fmla="*/ 537134 w 547539"/>
                <a:gd name="connsiteY28" fmla="*/ 192769 h 392324"/>
                <a:gd name="connsiteX29" fmla="*/ 544397 w 547539"/>
                <a:gd name="connsiteY29" fmla="*/ 213650 h 392324"/>
                <a:gd name="connsiteX30" fmla="*/ 528226 w 547539"/>
                <a:gd name="connsiteY30" fmla="*/ 219830 h 392324"/>
                <a:gd name="connsiteX31" fmla="*/ 547516 w 547539"/>
                <a:gd name="connsiteY31" fmla="*/ 281565 h 392324"/>
                <a:gd name="connsiteX32" fmla="*/ 469583 w 547539"/>
                <a:gd name="connsiteY32" fmla="*/ 314596 h 392324"/>
                <a:gd name="connsiteX33" fmla="*/ 531112 w 547539"/>
                <a:gd name="connsiteY33" fmla="*/ 353144 h 392324"/>
                <a:gd name="connsiteX34" fmla="*/ 545655 w 547539"/>
                <a:gd name="connsiteY34" fmla="*/ 389230 h 392324"/>
                <a:gd name="connsiteX35" fmla="*/ 514376 w 547539"/>
                <a:gd name="connsiteY35" fmla="*/ 385782 h 392324"/>
                <a:gd name="connsiteX36" fmla="*/ 268244 w 547539"/>
                <a:gd name="connsiteY36" fmla="*/ 315364 h 392324"/>
                <a:gd name="connsiteX37" fmla="*/ 251326 w 547539"/>
                <a:gd name="connsiteY37" fmla="*/ 324394 h 392324"/>
                <a:gd name="connsiteX38" fmla="*/ 232762 w 547539"/>
                <a:gd name="connsiteY38" fmla="*/ 333487 h 392324"/>
                <a:gd name="connsiteX39" fmla="*/ 216848 w 547539"/>
                <a:gd name="connsiteY39" fmla="*/ 342234 h 392324"/>
                <a:gd name="connsiteX40" fmla="*/ 203415 w 547539"/>
                <a:gd name="connsiteY40" fmla="*/ 340121 h 392324"/>
                <a:gd name="connsiteX41" fmla="*/ 186750 w 547539"/>
                <a:gd name="connsiteY41" fmla="*/ 351580 h 392324"/>
                <a:gd name="connsiteX42" fmla="*/ 177353 w 547539"/>
                <a:gd name="connsiteY42" fmla="*/ 337541 h 392324"/>
                <a:gd name="connsiteX43" fmla="*/ 156801 w 547539"/>
                <a:gd name="connsiteY43" fmla="*/ 337028 h 392324"/>
                <a:gd name="connsiteX44" fmla="*/ 141583 w 547539"/>
                <a:gd name="connsiteY44" fmla="*/ 361356 h 392324"/>
                <a:gd name="connsiteX45" fmla="*/ 121475 w 547539"/>
                <a:gd name="connsiteY45" fmla="*/ 347340 h 392324"/>
                <a:gd name="connsiteX46" fmla="*/ 82396 w 547539"/>
                <a:gd name="connsiteY46" fmla="*/ 338536 h 392324"/>
                <a:gd name="connsiteX47" fmla="*/ 76049 w 547539"/>
                <a:gd name="connsiteY47" fmla="*/ 320133 h 392324"/>
                <a:gd name="connsiteX48" fmla="*/ 75821 w 547539"/>
                <a:gd name="connsiteY48" fmla="*/ 292187 h 392324"/>
                <a:gd name="connsiteX49" fmla="*/ 39864 w 547539"/>
                <a:gd name="connsiteY49" fmla="*/ 285275 h 392324"/>
                <a:gd name="connsiteX50" fmla="*/ 12461 w 547539"/>
                <a:gd name="connsiteY50" fmla="*/ 289240 h 392324"/>
                <a:gd name="connsiteX51" fmla="*/ 9 w 547539"/>
                <a:gd name="connsiteY51" fmla="*/ 278508 h 392324"/>
                <a:gd name="connsiteX0" fmla="*/ 9 w 547539"/>
                <a:gd name="connsiteY0" fmla="*/ 278508 h 389942"/>
                <a:gd name="connsiteX1" fmla="*/ 16929 w 547539"/>
                <a:gd name="connsiteY1" fmla="*/ 248713 h 389942"/>
                <a:gd name="connsiteX2" fmla="*/ 6516 w 547539"/>
                <a:gd name="connsiteY2" fmla="*/ 213909 h 389942"/>
                <a:gd name="connsiteX3" fmla="*/ 65013 w 547539"/>
                <a:gd name="connsiteY3" fmla="*/ 222530 h 389942"/>
                <a:gd name="connsiteX4" fmla="*/ 94962 w 547539"/>
                <a:gd name="connsiteY4" fmla="*/ 184382 h 389942"/>
                <a:gd name="connsiteX5" fmla="*/ 109678 w 547539"/>
                <a:gd name="connsiteY5" fmla="*/ 188089 h 389942"/>
                <a:gd name="connsiteX6" fmla="*/ 120595 w 547539"/>
                <a:gd name="connsiteY6" fmla="*/ 166455 h 389942"/>
                <a:gd name="connsiteX7" fmla="*/ 104220 w 547539"/>
                <a:gd name="connsiteY7" fmla="*/ 148558 h 389942"/>
                <a:gd name="connsiteX8" fmla="*/ 106971 w 547539"/>
                <a:gd name="connsiteY8" fmla="*/ 121393 h 389942"/>
                <a:gd name="connsiteX9" fmla="*/ 126817 w 547539"/>
                <a:gd name="connsiteY9" fmla="*/ 121538 h 389942"/>
                <a:gd name="connsiteX10" fmla="*/ 117479 w 547539"/>
                <a:gd name="connsiteY10" fmla="*/ 101944 h 389942"/>
                <a:gd name="connsiteX11" fmla="*/ 149704 w 547539"/>
                <a:gd name="connsiteY11" fmla="*/ 78823 h 389942"/>
                <a:gd name="connsiteX12" fmla="*/ 147507 w 547539"/>
                <a:gd name="connsiteY12" fmla="*/ 50713 h 389942"/>
                <a:gd name="connsiteX13" fmla="*/ 176547 w 547539"/>
                <a:gd name="connsiteY13" fmla="*/ 63718 h 389942"/>
                <a:gd name="connsiteX14" fmla="*/ 199157 w 547539"/>
                <a:gd name="connsiteY14" fmla="*/ 85095 h 389942"/>
                <a:gd name="connsiteX15" fmla="*/ 223399 w 547539"/>
                <a:gd name="connsiteY15" fmla="*/ 84419 h 389942"/>
                <a:gd name="connsiteX16" fmla="*/ 259501 w 547539"/>
                <a:gd name="connsiteY16" fmla="*/ 86718 h 389942"/>
                <a:gd name="connsiteX17" fmla="*/ 310924 w 547539"/>
                <a:gd name="connsiteY17" fmla="*/ 115909 h 389942"/>
                <a:gd name="connsiteX18" fmla="*/ 358277 w 547539"/>
                <a:gd name="connsiteY18" fmla="*/ 125574 h 389942"/>
                <a:gd name="connsiteX19" fmla="*/ 366888 w 547539"/>
                <a:gd name="connsiteY19" fmla="*/ 6037 h 389942"/>
                <a:gd name="connsiteX20" fmla="*/ 473113 w 547539"/>
                <a:gd name="connsiteY20" fmla="*/ 94 h 389942"/>
                <a:gd name="connsiteX21" fmla="*/ 473772 w 547539"/>
                <a:gd name="connsiteY21" fmla="*/ 20891 h 389942"/>
                <a:gd name="connsiteX22" fmla="*/ 428703 w 547539"/>
                <a:gd name="connsiteY22" fmla="*/ 38856 h 389942"/>
                <a:gd name="connsiteX23" fmla="*/ 463848 w 547539"/>
                <a:gd name="connsiteY23" fmla="*/ 76574 h 389942"/>
                <a:gd name="connsiteX24" fmla="*/ 454512 w 547539"/>
                <a:gd name="connsiteY24" fmla="*/ 117666 h 389942"/>
                <a:gd name="connsiteX25" fmla="*/ 486982 w 547539"/>
                <a:gd name="connsiteY25" fmla="*/ 127979 h 389942"/>
                <a:gd name="connsiteX26" fmla="*/ 468258 w 547539"/>
                <a:gd name="connsiteY26" fmla="*/ 147279 h 389942"/>
                <a:gd name="connsiteX27" fmla="*/ 501685 w 547539"/>
                <a:gd name="connsiteY27" fmla="*/ 185603 h 389942"/>
                <a:gd name="connsiteX28" fmla="*/ 537134 w 547539"/>
                <a:gd name="connsiteY28" fmla="*/ 192769 h 389942"/>
                <a:gd name="connsiteX29" fmla="*/ 544397 w 547539"/>
                <a:gd name="connsiteY29" fmla="*/ 213650 h 389942"/>
                <a:gd name="connsiteX30" fmla="*/ 528226 w 547539"/>
                <a:gd name="connsiteY30" fmla="*/ 219830 h 389942"/>
                <a:gd name="connsiteX31" fmla="*/ 547516 w 547539"/>
                <a:gd name="connsiteY31" fmla="*/ 281565 h 389942"/>
                <a:gd name="connsiteX32" fmla="*/ 469583 w 547539"/>
                <a:gd name="connsiteY32" fmla="*/ 314596 h 389942"/>
                <a:gd name="connsiteX33" fmla="*/ 531112 w 547539"/>
                <a:gd name="connsiteY33" fmla="*/ 353144 h 389942"/>
                <a:gd name="connsiteX34" fmla="*/ 545655 w 547539"/>
                <a:gd name="connsiteY34" fmla="*/ 389230 h 389942"/>
                <a:gd name="connsiteX35" fmla="*/ 514376 w 547539"/>
                <a:gd name="connsiteY35" fmla="*/ 385782 h 389942"/>
                <a:gd name="connsiteX36" fmla="*/ 477895 w 547539"/>
                <a:gd name="connsiteY36" fmla="*/ 389768 h 389942"/>
                <a:gd name="connsiteX37" fmla="*/ 251326 w 547539"/>
                <a:gd name="connsiteY37" fmla="*/ 324394 h 389942"/>
                <a:gd name="connsiteX38" fmla="*/ 232762 w 547539"/>
                <a:gd name="connsiteY38" fmla="*/ 333487 h 389942"/>
                <a:gd name="connsiteX39" fmla="*/ 216848 w 547539"/>
                <a:gd name="connsiteY39" fmla="*/ 342234 h 389942"/>
                <a:gd name="connsiteX40" fmla="*/ 203415 w 547539"/>
                <a:gd name="connsiteY40" fmla="*/ 340121 h 389942"/>
                <a:gd name="connsiteX41" fmla="*/ 186750 w 547539"/>
                <a:gd name="connsiteY41" fmla="*/ 351580 h 389942"/>
                <a:gd name="connsiteX42" fmla="*/ 177353 w 547539"/>
                <a:gd name="connsiteY42" fmla="*/ 337541 h 389942"/>
                <a:gd name="connsiteX43" fmla="*/ 156801 w 547539"/>
                <a:gd name="connsiteY43" fmla="*/ 337028 h 389942"/>
                <a:gd name="connsiteX44" fmla="*/ 141583 w 547539"/>
                <a:gd name="connsiteY44" fmla="*/ 361356 h 389942"/>
                <a:gd name="connsiteX45" fmla="*/ 121475 w 547539"/>
                <a:gd name="connsiteY45" fmla="*/ 347340 h 389942"/>
                <a:gd name="connsiteX46" fmla="*/ 82396 w 547539"/>
                <a:gd name="connsiteY46" fmla="*/ 338536 h 389942"/>
                <a:gd name="connsiteX47" fmla="*/ 76049 w 547539"/>
                <a:gd name="connsiteY47" fmla="*/ 320133 h 389942"/>
                <a:gd name="connsiteX48" fmla="*/ 75821 w 547539"/>
                <a:gd name="connsiteY48" fmla="*/ 292187 h 389942"/>
                <a:gd name="connsiteX49" fmla="*/ 39864 w 547539"/>
                <a:gd name="connsiteY49" fmla="*/ 285275 h 389942"/>
                <a:gd name="connsiteX50" fmla="*/ 12461 w 547539"/>
                <a:gd name="connsiteY50" fmla="*/ 289240 h 389942"/>
                <a:gd name="connsiteX51" fmla="*/ 9 w 547539"/>
                <a:gd name="connsiteY51" fmla="*/ 278508 h 389942"/>
                <a:gd name="connsiteX0" fmla="*/ 9 w 547539"/>
                <a:gd name="connsiteY0" fmla="*/ 278508 h 414085"/>
                <a:gd name="connsiteX1" fmla="*/ 16929 w 547539"/>
                <a:gd name="connsiteY1" fmla="*/ 248713 h 414085"/>
                <a:gd name="connsiteX2" fmla="*/ 6516 w 547539"/>
                <a:gd name="connsiteY2" fmla="*/ 213909 h 414085"/>
                <a:gd name="connsiteX3" fmla="*/ 65013 w 547539"/>
                <a:gd name="connsiteY3" fmla="*/ 222530 h 414085"/>
                <a:gd name="connsiteX4" fmla="*/ 94962 w 547539"/>
                <a:gd name="connsiteY4" fmla="*/ 184382 h 414085"/>
                <a:gd name="connsiteX5" fmla="*/ 109678 w 547539"/>
                <a:gd name="connsiteY5" fmla="*/ 188089 h 414085"/>
                <a:gd name="connsiteX6" fmla="*/ 120595 w 547539"/>
                <a:gd name="connsiteY6" fmla="*/ 166455 h 414085"/>
                <a:gd name="connsiteX7" fmla="*/ 104220 w 547539"/>
                <a:gd name="connsiteY7" fmla="*/ 148558 h 414085"/>
                <a:gd name="connsiteX8" fmla="*/ 106971 w 547539"/>
                <a:gd name="connsiteY8" fmla="*/ 121393 h 414085"/>
                <a:gd name="connsiteX9" fmla="*/ 126817 w 547539"/>
                <a:gd name="connsiteY9" fmla="*/ 121538 h 414085"/>
                <a:gd name="connsiteX10" fmla="*/ 117479 w 547539"/>
                <a:gd name="connsiteY10" fmla="*/ 101944 h 414085"/>
                <a:gd name="connsiteX11" fmla="*/ 149704 w 547539"/>
                <a:gd name="connsiteY11" fmla="*/ 78823 h 414085"/>
                <a:gd name="connsiteX12" fmla="*/ 147507 w 547539"/>
                <a:gd name="connsiteY12" fmla="*/ 50713 h 414085"/>
                <a:gd name="connsiteX13" fmla="*/ 176547 w 547539"/>
                <a:gd name="connsiteY13" fmla="*/ 63718 h 414085"/>
                <a:gd name="connsiteX14" fmla="*/ 199157 w 547539"/>
                <a:gd name="connsiteY14" fmla="*/ 85095 h 414085"/>
                <a:gd name="connsiteX15" fmla="*/ 223399 w 547539"/>
                <a:gd name="connsiteY15" fmla="*/ 84419 h 414085"/>
                <a:gd name="connsiteX16" fmla="*/ 259501 w 547539"/>
                <a:gd name="connsiteY16" fmla="*/ 86718 h 414085"/>
                <a:gd name="connsiteX17" fmla="*/ 310924 w 547539"/>
                <a:gd name="connsiteY17" fmla="*/ 115909 h 414085"/>
                <a:gd name="connsiteX18" fmla="*/ 358277 w 547539"/>
                <a:gd name="connsiteY18" fmla="*/ 125574 h 414085"/>
                <a:gd name="connsiteX19" fmla="*/ 366888 w 547539"/>
                <a:gd name="connsiteY19" fmla="*/ 6037 h 414085"/>
                <a:gd name="connsiteX20" fmla="*/ 473113 w 547539"/>
                <a:gd name="connsiteY20" fmla="*/ 94 h 414085"/>
                <a:gd name="connsiteX21" fmla="*/ 473772 w 547539"/>
                <a:gd name="connsiteY21" fmla="*/ 20891 h 414085"/>
                <a:gd name="connsiteX22" fmla="*/ 428703 w 547539"/>
                <a:gd name="connsiteY22" fmla="*/ 38856 h 414085"/>
                <a:gd name="connsiteX23" fmla="*/ 463848 w 547539"/>
                <a:gd name="connsiteY23" fmla="*/ 76574 h 414085"/>
                <a:gd name="connsiteX24" fmla="*/ 454512 w 547539"/>
                <a:gd name="connsiteY24" fmla="*/ 117666 h 414085"/>
                <a:gd name="connsiteX25" fmla="*/ 486982 w 547539"/>
                <a:gd name="connsiteY25" fmla="*/ 127979 h 414085"/>
                <a:gd name="connsiteX26" fmla="*/ 468258 w 547539"/>
                <a:gd name="connsiteY26" fmla="*/ 147279 h 414085"/>
                <a:gd name="connsiteX27" fmla="*/ 501685 w 547539"/>
                <a:gd name="connsiteY27" fmla="*/ 185603 h 414085"/>
                <a:gd name="connsiteX28" fmla="*/ 537134 w 547539"/>
                <a:gd name="connsiteY28" fmla="*/ 192769 h 414085"/>
                <a:gd name="connsiteX29" fmla="*/ 544397 w 547539"/>
                <a:gd name="connsiteY29" fmla="*/ 213650 h 414085"/>
                <a:gd name="connsiteX30" fmla="*/ 528226 w 547539"/>
                <a:gd name="connsiteY30" fmla="*/ 219830 h 414085"/>
                <a:gd name="connsiteX31" fmla="*/ 547516 w 547539"/>
                <a:gd name="connsiteY31" fmla="*/ 281565 h 414085"/>
                <a:gd name="connsiteX32" fmla="*/ 469583 w 547539"/>
                <a:gd name="connsiteY32" fmla="*/ 314596 h 414085"/>
                <a:gd name="connsiteX33" fmla="*/ 531112 w 547539"/>
                <a:gd name="connsiteY33" fmla="*/ 353144 h 414085"/>
                <a:gd name="connsiteX34" fmla="*/ 545655 w 547539"/>
                <a:gd name="connsiteY34" fmla="*/ 389230 h 414085"/>
                <a:gd name="connsiteX35" fmla="*/ 514376 w 547539"/>
                <a:gd name="connsiteY35" fmla="*/ 385782 h 414085"/>
                <a:gd name="connsiteX36" fmla="*/ 477895 w 547539"/>
                <a:gd name="connsiteY36" fmla="*/ 389768 h 414085"/>
                <a:gd name="connsiteX37" fmla="*/ 477863 w 547539"/>
                <a:gd name="connsiteY37" fmla="*/ 414002 h 414085"/>
                <a:gd name="connsiteX38" fmla="*/ 232762 w 547539"/>
                <a:gd name="connsiteY38" fmla="*/ 333487 h 414085"/>
                <a:gd name="connsiteX39" fmla="*/ 216848 w 547539"/>
                <a:gd name="connsiteY39" fmla="*/ 342234 h 414085"/>
                <a:gd name="connsiteX40" fmla="*/ 203415 w 547539"/>
                <a:gd name="connsiteY40" fmla="*/ 340121 h 414085"/>
                <a:gd name="connsiteX41" fmla="*/ 186750 w 547539"/>
                <a:gd name="connsiteY41" fmla="*/ 351580 h 414085"/>
                <a:gd name="connsiteX42" fmla="*/ 177353 w 547539"/>
                <a:gd name="connsiteY42" fmla="*/ 337541 h 414085"/>
                <a:gd name="connsiteX43" fmla="*/ 156801 w 547539"/>
                <a:gd name="connsiteY43" fmla="*/ 337028 h 414085"/>
                <a:gd name="connsiteX44" fmla="*/ 141583 w 547539"/>
                <a:gd name="connsiteY44" fmla="*/ 361356 h 414085"/>
                <a:gd name="connsiteX45" fmla="*/ 121475 w 547539"/>
                <a:gd name="connsiteY45" fmla="*/ 347340 h 414085"/>
                <a:gd name="connsiteX46" fmla="*/ 82396 w 547539"/>
                <a:gd name="connsiteY46" fmla="*/ 338536 h 414085"/>
                <a:gd name="connsiteX47" fmla="*/ 76049 w 547539"/>
                <a:gd name="connsiteY47" fmla="*/ 320133 h 414085"/>
                <a:gd name="connsiteX48" fmla="*/ 75821 w 547539"/>
                <a:gd name="connsiteY48" fmla="*/ 292187 h 414085"/>
                <a:gd name="connsiteX49" fmla="*/ 39864 w 547539"/>
                <a:gd name="connsiteY49" fmla="*/ 285275 h 414085"/>
                <a:gd name="connsiteX50" fmla="*/ 12461 w 547539"/>
                <a:gd name="connsiteY50" fmla="*/ 289240 h 414085"/>
                <a:gd name="connsiteX51" fmla="*/ 9 w 547539"/>
                <a:gd name="connsiteY51" fmla="*/ 278508 h 414085"/>
                <a:gd name="connsiteX0" fmla="*/ 9 w 547539"/>
                <a:gd name="connsiteY0" fmla="*/ 278508 h 414061"/>
                <a:gd name="connsiteX1" fmla="*/ 16929 w 547539"/>
                <a:gd name="connsiteY1" fmla="*/ 248713 h 414061"/>
                <a:gd name="connsiteX2" fmla="*/ 6516 w 547539"/>
                <a:gd name="connsiteY2" fmla="*/ 213909 h 414061"/>
                <a:gd name="connsiteX3" fmla="*/ 65013 w 547539"/>
                <a:gd name="connsiteY3" fmla="*/ 222530 h 414061"/>
                <a:gd name="connsiteX4" fmla="*/ 94962 w 547539"/>
                <a:gd name="connsiteY4" fmla="*/ 184382 h 414061"/>
                <a:gd name="connsiteX5" fmla="*/ 109678 w 547539"/>
                <a:gd name="connsiteY5" fmla="*/ 188089 h 414061"/>
                <a:gd name="connsiteX6" fmla="*/ 120595 w 547539"/>
                <a:gd name="connsiteY6" fmla="*/ 166455 h 414061"/>
                <a:gd name="connsiteX7" fmla="*/ 104220 w 547539"/>
                <a:gd name="connsiteY7" fmla="*/ 148558 h 414061"/>
                <a:gd name="connsiteX8" fmla="*/ 106971 w 547539"/>
                <a:gd name="connsiteY8" fmla="*/ 121393 h 414061"/>
                <a:gd name="connsiteX9" fmla="*/ 126817 w 547539"/>
                <a:gd name="connsiteY9" fmla="*/ 121538 h 414061"/>
                <a:gd name="connsiteX10" fmla="*/ 117479 w 547539"/>
                <a:gd name="connsiteY10" fmla="*/ 101944 h 414061"/>
                <a:gd name="connsiteX11" fmla="*/ 149704 w 547539"/>
                <a:gd name="connsiteY11" fmla="*/ 78823 h 414061"/>
                <a:gd name="connsiteX12" fmla="*/ 147507 w 547539"/>
                <a:gd name="connsiteY12" fmla="*/ 50713 h 414061"/>
                <a:gd name="connsiteX13" fmla="*/ 176547 w 547539"/>
                <a:gd name="connsiteY13" fmla="*/ 63718 h 414061"/>
                <a:gd name="connsiteX14" fmla="*/ 199157 w 547539"/>
                <a:gd name="connsiteY14" fmla="*/ 85095 h 414061"/>
                <a:gd name="connsiteX15" fmla="*/ 223399 w 547539"/>
                <a:gd name="connsiteY15" fmla="*/ 84419 h 414061"/>
                <a:gd name="connsiteX16" fmla="*/ 259501 w 547539"/>
                <a:gd name="connsiteY16" fmla="*/ 86718 h 414061"/>
                <a:gd name="connsiteX17" fmla="*/ 310924 w 547539"/>
                <a:gd name="connsiteY17" fmla="*/ 115909 h 414061"/>
                <a:gd name="connsiteX18" fmla="*/ 358277 w 547539"/>
                <a:gd name="connsiteY18" fmla="*/ 125574 h 414061"/>
                <a:gd name="connsiteX19" fmla="*/ 366888 w 547539"/>
                <a:gd name="connsiteY19" fmla="*/ 6037 h 414061"/>
                <a:gd name="connsiteX20" fmla="*/ 473113 w 547539"/>
                <a:gd name="connsiteY20" fmla="*/ 94 h 414061"/>
                <a:gd name="connsiteX21" fmla="*/ 473772 w 547539"/>
                <a:gd name="connsiteY21" fmla="*/ 20891 h 414061"/>
                <a:gd name="connsiteX22" fmla="*/ 428703 w 547539"/>
                <a:gd name="connsiteY22" fmla="*/ 38856 h 414061"/>
                <a:gd name="connsiteX23" fmla="*/ 463848 w 547539"/>
                <a:gd name="connsiteY23" fmla="*/ 76574 h 414061"/>
                <a:gd name="connsiteX24" fmla="*/ 454512 w 547539"/>
                <a:gd name="connsiteY24" fmla="*/ 117666 h 414061"/>
                <a:gd name="connsiteX25" fmla="*/ 486982 w 547539"/>
                <a:gd name="connsiteY25" fmla="*/ 127979 h 414061"/>
                <a:gd name="connsiteX26" fmla="*/ 468258 w 547539"/>
                <a:gd name="connsiteY26" fmla="*/ 147279 h 414061"/>
                <a:gd name="connsiteX27" fmla="*/ 501685 w 547539"/>
                <a:gd name="connsiteY27" fmla="*/ 185603 h 414061"/>
                <a:gd name="connsiteX28" fmla="*/ 537134 w 547539"/>
                <a:gd name="connsiteY28" fmla="*/ 192769 h 414061"/>
                <a:gd name="connsiteX29" fmla="*/ 544397 w 547539"/>
                <a:gd name="connsiteY29" fmla="*/ 213650 h 414061"/>
                <a:gd name="connsiteX30" fmla="*/ 528226 w 547539"/>
                <a:gd name="connsiteY30" fmla="*/ 219830 h 414061"/>
                <a:gd name="connsiteX31" fmla="*/ 547516 w 547539"/>
                <a:gd name="connsiteY31" fmla="*/ 281565 h 414061"/>
                <a:gd name="connsiteX32" fmla="*/ 469583 w 547539"/>
                <a:gd name="connsiteY32" fmla="*/ 314596 h 414061"/>
                <a:gd name="connsiteX33" fmla="*/ 531112 w 547539"/>
                <a:gd name="connsiteY33" fmla="*/ 353144 h 414061"/>
                <a:gd name="connsiteX34" fmla="*/ 545655 w 547539"/>
                <a:gd name="connsiteY34" fmla="*/ 389230 h 414061"/>
                <a:gd name="connsiteX35" fmla="*/ 514376 w 547539"/>
                <a:gd name="connsiteY35" fmla="*/ 385782 h 414061"/>
                <a:gd name="connsiteX36" fmla="*/ 477895 w 547539"/>
                <a:gd name="connsiteY36" fmla="*/ 389768 h 414061"/>
                <a:gd name="connsiteX37" fmla="*/ 477863 w 547539"/>
                <a:gd name="connsiteY37" fmla="*/ 414002 h 414061"/>
                <a:gd name="connsiteX38" fmla="*/ 400232 w 547539"/>
                <a:gd name="connsiteY38" fmla="*/ 344742 h 414061"/>
                <a:gd name="connsiteX39" fmla="*/ 232762 w 547539"/>
                <a:gd name="connsiteY39" fmla="*/ 333487 h 414061"/>
                <a:gd name="connsiteX40" fmla="*/ 216848 w 547539"/>
                <a:gd name="connsiteY40" fmla="*/ 342234 h 414061"/>
                <a:gd name="connsiteX41" fmla="*/ 203415 w 547539"/>
                <a:gd name="connsiteY41" fmla="*/ 340121 h 414061"/>
                <a:gd name="connsiteX42" fmla="*/ 186750 w 547539"/>
                <a:gd name="connsiteY42" fmla="*/ 351580 h 414061"/>
                <a:gd name="connsiteX43" fmla="*/ 177353 w 547539"/>
                <a:gd name="connsiteY43" fmla="*/ 337541 h 414061"/>
                <a:gd name="connsiteX44" fmla="*/ 156801 w 547539"/>
                <a:gd name="connsiteY44" fmla="*/ 337028 h 414061"/>
                <a:gd name="connsiteX45" fmla="*/ 141583 w 547539"/>
                <a:gd name="connsiteY45" fmla="*/ 361356 h 414061"/>
                <a:gd name="connsiteX46" fmla="*/ 121475 w 547539"/>
                <a:gd name="connsiteY46" fmla="*/ 347340 h 414061"/>
                <a:gd name="connsiteX47" fmla="*/ 82396 w 547539"/>
                <a:gd name="connsiteY47" fmla="*/ 338536 h 414061"/>
                <a:gd name="connsiteX48" fmla="*/ 76049 w 547539"/>
                <a:gd name="connsiteY48" fmla="*/ 320133 h 414061"/>
                <a:gd name="connsiteX49" fmla="*/ 75821 w 547539"/>
                <a:gd name="connsiteY49" fmla="*/ 292187 h 414061"/>
                <a:gd name="connsiteX50" fmla="*/ 39864 w 547539"/>
                <a:gd name="connsiteY50" fmla="*/ 285275 h 414061"/>
                <a:gd name="connsiteX51" fmla="*/ 12461 w 547539"/>
                <a:gd name="connsiteY51" fmla="*/ 289240 h 414061"/>
                <a:gd name="connsiteX52" fmla="*/ 9 w 547539"/>
                <a:gd name="connsiteY52" fmla="*/ 278508 h 414061"/>
                <a:gd name="connsiteX0" fmla="*/ 9 w 547539"/>
                <a:gd name="connsiteY0" fmla="*/ 278508 h 414291"/>
                <a:gd name="connsiteX1" fmla="*/ 16929 w 547539"/>
                <a:gd name="connsiteY1" fmla="*/ 248713 h 414291"/>
                <a:gd name="connsiteX2" fmla="*/ 6516 w 547539"/>
                <a:gd name="connsiteY2" fmla="*/ 213909 h 414291"/>
                <a:gd name="connsiteX3" fmla="*/ 65013 w 547539"/>
                <a:gd name="connsiteY3" fmla="*/ 222530 h 414291"/>
                <a:gd name="connsiteX4" fmla="*/ 94962 w 547539"/>
                <a:gd name="connsiteY4" fmla="*/ 184382 h 414291"/>
                <a:gd name="connsiteX5" fmla="*/ 109678 w 547539"/>
                <a:gd name="connsiteY5" fmla="*/ 188089 h 414291"/>
                <a:gd name="connsiteX6" fmla="*/ 120595 w 547539"/>
                <a:gd name="connsiteY6" fmla="*/ 166455 h 414291"/>
                <a:gd name="connsiteX7" fmla="*/ 104220 w 547539"/>
                <a:gd name="connsiteY7" fmla="*/ 148558 h 414291"/>
                <a:gd name="connsiteX8" fmla="*/ 106971 w 547539"/>
                <a:gd name="connsiteY8" fmla="*/ 121393 h 414291"/>
                <a:gd name="connsiteX9" fmla="*/ 126817 w 547539"/>
                <a:gd name="connsiteY9" fmla="*/ 121538 h 414291"/>
                <a:gd name="connsiteX10" fmla="*/ 117479 w 547539"/>
                <a:gd name="connsiteY10" fmla="*/ 101944 h 414291"/>
                <a:gd name="connsiteX11" fmla="*/ 149704 w 547539"/>
                <a:gd name="connsiteY11" fmla="*/ 78823 h 414291"/>
                <a:gd name="connsiteX12" fmla="*/ 147507 w 547539"/>
                <a:gd name="connsiteY12" fmla="*/ 50713 h 414291"/>
                <a:gd name="connsiteX13" fmla="*/ 176547 w 547539"/>
                <a:gd name="connsiteY13" fmla="*/ 63718 h 414291"/>
                <a:gd name="connsiteX14" fmla="*/ 199157 w 547539"/>
                <a:gd name="connsiteY14" fmla="*/ 85095 h 414291"/>
                <a:gd name="connsiteX15" fmla="*/ 223399 w 547539"/>
                <a:gd name="connsiteY15" fmla="*/ 84419 h 414291"/>
                <a:gd name="connsiteX16" fmla="*/ 259501 w 547539"/>
                <a:gd name="connsiteY16" fmla="*/ 86718 h 414291"/>
                <a:gd name="connsiteX17" fmla="*/ 310924 w 547539"/>
                <a:gd name="connsiteY17" fmla="*/ 115909 h 414291"/>
                <a:gd name="connsiteX18" fmla="*/ 358277 w 547539"/>
                <a:gd name="connsiteY18" fmla="*/ 125574 h 414291"/>
                <a:gd name="connsiteX19" fmla="*/ 366888 w 547539"/>
                <a:gd name="connsiteY19" fmla="*/ 6037 h 414291"/>
                <a:gd name="connsiteX20" fmla="*/ 473113 w 547539"/>
                <a:gd name="connsiteY20" fmla="*/ 94 h 414291"/>
                <a:gd name="connsiteX21" fmla="*/ 473772 w 547539"/>
                <a:gd name="connsiteY21" fmla="*/ 20891 h 414291"/>
                <a:gd name="connsiteX22" fmla="*/ 428703 w 547539"/>
                <a:gd name="connsiteY22" fmla="*/ 38856 h 414291"/>
                <a:gd name="connsiteX23" fmla="*/ 463848 w 547539"/>
                <a:gd name="connsiteY23" fmla="*/ 76574 h 414291"/>
                <a:gd name="connsiteX24" fmla="*/ 454512 w 547539"/>
                <a:gd name="connsiteY24" fmla="*/ 117666 h 414291"/>
                <a:gd name="connsiteX25" fmla="*/ 486982 w 547539"/>
                <a:gd name="connsiteY25" fmla="*/ 127979 h 414291"/>
                <a:gd name="connsiteX26" fmla="*/ 468258 w 547539"/>
                <a:gd name="connsiteY26" fmla="*/ 147279 h 414291"/>
                <a:gd name="connsiteX27" fmla="*/ 501685 w 547539"/>
                <a:gd name="connsiteY27" fmla="*/ 185603 h 414291"/>
                <a:gd name="connsiteX28" fmla="*/ 537134 w 547539"/>
                <a:gd name="connsiteY28" fmla="*/ 192769 h 414291"/>
                <a:gd name="connsiteX29" fmla="*/ 544397 w 547539"/>
                <a:gd name="connsiteY29" fmla="*/ 213650 h 414291"/>
                <a:gd name="connsiteX30" fmla="*/ 528226 w 547539"/>
                <a:gd name="connsiteY30" fmla="*/ 219830 h 414291"/>
                <a:gd name="connsiteX31" fmla="*/ 547516 w 547539"/>
                <a:gd name="connsiteY31" fmla="*/ 281565 h 414291"/>
                <a:gd name="connsiteX32" fmla="*/ 469583 w 547539"/>
                <a:gd name="connsiteY32" fmla="*/ 314596 h 414291"/>
                <a:gd name="connsiteX33" fmla="*/ 531112 w 547539"/>
                <a:gd name="connsiteY33" fmla="*/ 353144 h 414291"/>
                <a:gd name="connsiteX34" fmla="*/ 545655 w 547539"/>
                <a:gd name="connsiteY34" fmla="*/ 389230 h 414291"/>
                <a:gd name="connsiteX35" fmla="*/ 514376 w 547539"/>
                <a:gd name="connsiteY35" fmla="*/ 385782 h 414291"/>
                <a:gd name="connsiteX36" fmla="*/ 477895 w 547539"/>
                <a:gd name="connsiteY36" fmla="*/ 389768 h 414291"/>
                <a:gd name="connsiteX37" fmla="*/ 477863 w 547539"/>
                <a:gd name="connsiteY37" fmla="*/ 414002 h 414291"/>
                <a:gd name="connsiteX38" fmla="*/ 418618 w 547539"/>
                <a:gd name="connsiteY38" fmla="*/ 403502 h 414291"/>
                <a:gd name="connsiteX39" fmla="*/ 400232 w 547539"/>
                <a:gd name="connsiteY39" fmla="*/ 344742 h 414291"/>
                <a:gd name="connsiteX40" fmla="*/ 232762 w 547539"/>
                <a:gd name="connsiteY40" fmla="*/ 333487 h 414291"/>
                <a:gd name="connsiteX41" fmla="*/ 216848 w 547539"/>
                <a:gd name="connsiteY41" fmla="*/ 342234 h 414291"/>
                <a:gd name="connsiteX42" fmla="*/ 203415 w 547539"/>
                <a:gd name="connsiteY42" fmla="*/ 340121 h 414291"/>
                <a:gd name="connsiteX43" fmla="*/ 186750 w 547539"/>
                <a:gd name="connsiteY43" fmla="*/ 351580 h 414291"/>
                <a:gd name="connsiteX44" fmla="*/ 177353 w 547539"/>
                <a:gd name="connsiteY44" fmla="*/ 337541 h 414291"/>
                <a:gd name="connsiteX45" fmla="*/ 156801 w 547539"/>
                <a:gd name="connsiteY45" fmla="*/ 337028 h 414291"/>
                <a:gd name="connsiteX46" fmla="*/ 141583 w 547539"/>
                <a:gd name="connsiteY46" fmla="*/ 361356 h 414291"/>
                <a:gd name="connsiteX47" fmla="*/ 121475 w 547539"/>
                <a:gd name="connsiteY47" fmla="*/ 347340 h 414291"/>
                <a:gd name="connsiteX48" fmla="*/ 82396 w 547539"/>
                <a:gd name="connsiteY48" fmla="*/ 338536 h 414291"/>
                <a:gd name="connsiteX49" fmla="*/ 76049 w 547539"/>
                <a:gd name="connsiteY49" fmla="*/ 320133 h 414291"/>
                <a:gd name="connsiteX50" fmla="*/ 75821 w 547539"/>
                <a:gd name="connsiteY50" fmla="*/ 292187 h 414291"/>
                <a:gd name="connsiteX51" fmla="*/ 39864 w 547539"/>
                <a:gd name="connsiteY51" fmla="*/ 285275 h 414291"/>
                <a:gd name="connsiteX52" fmla="*/ 12461 w 547539"/>
                <a:gd name="connsiteY52" fmla="*/ 289240 h 414291"/>
                <a:gd name="connsiteX53" fmla="*/ 9 w 547539"/>
                <a:gd name="connsiteY53" fmla="*/ 278508 h 414291"/>
                <a:gd name="connsiteX0" fmla="*/ 9 w 547539"/>
                <a:gd name="connsiteY0" fmla="*/ 278508 h 414291"/>
                <a:gd name="connsiteX1" fmla="*/ 16929 w 547539"/>
                <a:gd name="connsiteY1" fmla="*/ 248713 h 414291"/>
                <a:gd name="connsiteX2" fmla="*/ 6516 w 547539"/>
                <a:gd name="connsiteY2" fmla="*/ 213909 h 414291"/>
                <a:gd name="connsiteX3" fmla="*/ 65013 w 547539"/>
                <a:gd name="connsiteY3" fmla="*/ 222530 h 414291"/>
                <a:gd name="connsiteX4" fmla="*/ 94962 w 547539"/>
                <a:gd name="connsiteY4" fmla="*/ 184382 h 414291"/>
                <a:gd name="connsiteX5" fmla="*/ 109678 w 547539"/>
                <a:gd name="connsiteY5" fmla="*/ 188089 h 414291"/>
                <a:gd name="connsiteX6" fmla="*/ 120595 w 547539"/>
                <a:gd name="connsiteY6" fmla="*/ 166455 h 414291"/>
                <a:gd name="connsiteX7" fmla="*/ 104220 w 547539"/>
                <a:gd name="connsiteY7" fmla="*/ 148558 h 414291"/>
                <a:gd name="connsiteX8" fmla="*/ 106971 w 547539"/>
                <a:gd name="connsiteY8" fmla="*/ 121393 h 414291"/>
                <a:gd name="connsiteX9" fmla="*/ 126817 w 547539"/>
                <a:gd name="connsiteY9" fmla="*/ 121538 h 414291"/>
                <a:gd name="connsiteX10" fmla="*/ 117479 w 547539"/>
                <a:gd name="connsiteY10" fmla="*/ 101944 h 414291"/>
                <a:gd name="connsiteX11" fmla="*/ 149704 w 547539"/>
                <a:gd name="connsiteY11" fmla="*/ 78823 h 414291"/>
                <a:gd name="connsiteX12" fmla="*/ 147507 w 547539"/>
                <a:gd name="connsiteY12" fmla="*/ 50713 h 414291"/>
                <a:gd name="connsiteX13" fmla="*/ 176547 w 547539"/>
                <a:gd name="connsiteY13" fmla="*/ 63718 h 414291"/>
                <a:gd name="connsiteX14" fmla="*/ 199157 w 547539"/>
                <a:gd name="connsiteY14" fmla="*/ 85095 h 414291"/>
                <a:gd name="connsiteX15" fmla="*/ 223399 w 547539"/>
                <a:gd name="connsiteY15" fmla="*/ 84419 h 414291"/>
                <a:gd name="connsiteX16" fmla="*/ 259501 w 547539"/>
                <a:gd name="connsiteY16" fmla="*/ 86718 h 414291"/>
                <a:gd name="connsiteX17" fmla="*/ 310924 w 547539"/>
                <a:gd name="connsiteY17" fmla="*/ 115909 h 414291"/>
                <a:gd name="connsiteX18" fmla="*/ 358277 w 547539"/>
                <a:gd name="connsiteY18" fmla="*/ 125574 h 414291"/>
                <a:gd name="connsiteX19" fmla="*/ 366888 w 547539"/>
                <a:gd name="connsiteY19" fmla="*/ 6037 h 414291"/>
                <a:gd name="connsiteX20" fmla="*/ 473113 w 547539"/>
                <a:gd name="connsiteY20" fmla="*/ 94 h 414291"/>
                <a:gd name="connsiteX21" fmla="*/ 473772 w 547539"/>
                <a:gd name="connsiteY21" fmla="*/ 20891 h 414291"/>
                <a:gd name="connsiteX22" fmla="*/ 428703 w 547539"/>
                <a:gd name="connsiteY22" fmla="*/ 38856 h 414291"/>
                <a:gd name="connsiteX23" fmla="*/ 463848 w 547539"/>
                <a:gd name="connsiteY23" fmla="*/ 76574 h 414291"/>
                <a:gd name="connsiteX24" fmla="*/ 454512 w 547539"/>
                <a:gd name="connsiteY24" fmla="*/ 117666 h 414291"/>
                <a:gd name="connsiteX25" fmla="*/ 486982 w 547539"/>
                <a:gd name="connsiteY25" fmla="*/ 127979 h 414291"/>
                <a:gd name="connsiteX26" fmla="*/ 468258 w 547539"/>
                <a:gd name="connsiteY26" fmla="*/ 147279 h 414291"/>
                <a:gd name="connsiteX27" fmla="*/ 501685 w 547539"/>
                <a:gd name="connsiteY27" fmla="*/ 185603 h 414291"/>
                <a:gd name="connsiteX28" fmla="*/ 537134 w 547539"/>
                <a:gd name="connsiteY28" fmla="*/ 192769 h 414291"/>
                <a:gd name="connsiteX29" fmla="*/ 544397 w 547539"/>
                <a:gd name="connsiteY29" fmla="*/ 213650 h 414291"/>
                <a:gd name="connsiteX30" fmla="*/ 528226 w 547539"/>
                <a:gd name="connsiteY30" fmla="*/ 219830 h 414291"/>
                <a:gd name="connsiteX31" fmla="*/ 547516 w 547539"/>
                <a:gd name="connsiteY31" fmla="*/ 281565 h 414291"/>
                <a:gd name="connsiteX32" fmla="*/ 469583 w 547539"/>
                <a:gd name="connsiteY32" fmla="*/ 314596 h 414291"/>
                <a:gd name="connsiteX33" fmla="*/ 531112 w 547539"/>
                <a:gd name="connsiteY33" fmla="*/ 353144 h 414291"/>
                <a:gd name="connsiteX34" fmla="*/ 545655 w 547539"/>
                <a:gd name="connsiteY34" fmla="*/ 389230 h 414291"/>
                <a:gd name="connsiteX35" fmla="*/ 514376 w 547539"/>
                <a:gd name="connsiteY35" fmla="*/ 385782 h 414291"/>
                <a:gd name="connsiteX36" fmla="*/ 477895 w 547539"/>
                <a:gd name="connsiteY36" fmla="*/ 389768 h 414291"/>
                <a:gd name="connsiteX37" fmla="*/ 477863 w 547539"/>
                <a:gd name="connsiteY37" fmla="*/ 414002 h 414291"/>
                <a:gd name="connsiteX38" fmla="*/ 418618 w 547539"/>
                <a:gd name="connsiteY38" fmla="*/ 403502 h 414291"/>
                <a:gd name="connsiteX39" fmla="*/ 383200 w 547539"/>
                <a:gd name="connsiteY39" fmla="*/ 352551 h 414291"/>
                <a:gd name="connsiteX40" fmla="*/ 232762 w 547539"/>
                <a:gd name="connsiteY40" fmla="*/ 333487 h 414291"/>
                <a:gd name="connsiteX41" fmla="*/ 216848 w 547539"/>
                <a:gd name="connsiteY41" fmla="*/ 342234 h 414291"/>
                <a:gd name="connsiteX42" fmla="*/ 203415 w 547539"/>
                <a:gd name="connsiteY42" fmla="*/ 340121 h 414291"/>
                <a:gd name="connsiteX43" fmla="*/ 186750 w 547539"/>
                <a:gd name="connsiteY43" fmla="*/ 351580 h 414291"/>
                <a:gd name="connsiteX44" fmla="*/ 177353 w 547539"/>
                <a:gd name="connsiteY44" fmla="*/ 337541 h 414291"/>
                <a:gd name="connsiteX45" fmla="*/ 156801 w 547539"/>
                <a:gd name="connsiteY45" fmla="*/ 337028 h 414291"/>
                <a:gd name="connsiteX46" fmla="*/ 141583 w 547539"/>
                <a:gd name="connsiteY46" fmla="*/ 361356 h 414291"/>
                <a:gd name="connsiteX47" fmla="*/ 121475 w 547539"/>
                <a:gd name="connsiteY47" fmla="*/ 347340 h 414291"/>
                <a:gd name="connsiteX48" fmla="*/ 82396 w 547539"/>
                <a:gd name="connsiteY48" fmla="*/ 338536 h 414291"/>
                <a:gd name="connsiteX49" fmla="*/ 76049 w 547539"/>
                <a:gd name="connsiteY49" fmla="*/ 320133 h 414291"/>
                <a:gd name="connsiteX50" fmla="*/ 75821 w 547539"/>
                <a:gd name="connsiteY50" fmla="*/ 292187 h 414291"/>
                <a:gd name="connsiteX51" fmla="*/ 39864 w 547539"/>
                <a:gd name="connsiteY51" fmla="*/ 285275 h 414291"/>
                <a:gd name="connsiteX52" fmla="*/ 12461 w 547539"/>
                <a:gd name="connsiteY52" fmla="*/ 289240 h 414291"/>
                <a:gd name="connsiteX53" fmla="*/ 9 w 547539"/>
                <a:gd name="connsiteY53" fmla="*/ 278508 h 414291"/>
                <a:gd name="connsiteX0" fmla="*/ 9 w 547539"/>
                <a:gd name="connsiteY0" fmla="*/ 278508 h 414291"/>
                <a:gd name="connsiteX1" fmla="*/ 16929 w 547539"/>
                <a:gd name="connsiteY1" fmla="*/ 248713 h 414291"/>
                <a:gd name="connsiteX2" fmla="*/ 6516 w 547539"/>
                <a:gd name="connsiteY2" fmla="*/ 213909 h 414291"/>
                <a:gd name="connsiteX3" fmla="*/ 65013 w 547539"/>
                <a:gd name="connsiteY3" fmla="*/ 222530 h 414291"/>
                <a:gd name="connsiteX4" fmla="*/ 94962 w 547539"/>
                <a:gd name="connsiteY4" fmla="*/ 184382 h 414291"/>
                <a:gd name="connsiteX5" fmla="*/ 109678 w 547539"/>
                <a:gd name="connsiteY5" fmla="*/ 188089 h 414291"/>
                <a:gd name="connsiteX6" fmla="*/ 120595 w 547539"/>
                <a:gd name="connsiteY6" fmla="*/ 166455 h 414291"/>
                <a:gd name="connsiteX7" fmla="*/ 104220 w 547539"/>
                <a:gd name="connsiteY7" fmla="*/ 148558 h 414291"/>
                <a:gd name="connsiteX8" fmla="*/ 106971 w 547539"/>
                <a:gd name="connsiteY8" fmla="*/ 121393 h 414291"/>
                <a:gd name="connsiteX9" fmla="*/ 126817 w 547539"/>
                <a:gd name="connsiteY9" fmla="*/ 121538 h 414291"/>
                <a:gd name="connsiteX10" fmla="*/ 117479 w 547539"/>
                <a:gd name="connsiteY10" fmla="*/ 101944 h 414291"/>
                <a:gd name="connsiteX11" fmla="*/ 149704 w 547539"/>
                <a:gd name="connsiteY11" fmla="*/ 78823 h 414291"/>
                <a:gd name="connsiteX12" fmla="*/ 147507 w 547539"/>
                <a:gd name="connsiteY12" fmla="*/ 50713 h 414291"/>
                <a:gd name="connsiteX13" fmla="*/ 176547 w 547539"/>
                <a:gd name="connsiteY13" fmla="*/ 63718 h 414291"/>
                <a:gd name="connsiteX14" fmla="*/ 199157 w 547539"/>
                <a:gd name="connsiteY14" fmla="*/ 85095 h 414291"/>
                <a:gd name="connsiteX15" fmla="*/ 223399 w 547539"/>
                <a:gd name="connsiteY15" fmla="*/ 84419 h 414291"/>
                <a:gd name="connsiteX16" fmla="*/ 259501 w 547539"/>
                <a:gd name="connsiteY16" fmla="*/ 86718 h 414291"/>
                <a:gd name="connsiteX17" fmla="*/ 310924 w 547539"/>
                <a:gd name="connsiteY17" fmla="*/ 115909 h 414291"/>
                <a:gd name="connsiteX18" fmla="*/ 358277 w 547539"/>
                <a:gd name="connsiteY18" fmla="*/ 125574 h 414291"/>
                <a:gd name="connsiteX19" fmla="*/ 366888 w 547539"/>
                <a:gd name="connsiteY19" fmla="*/ 6037 h 414291"/>
                <a:gd name="connsiteX20" fmla="*/ 473113 w 547539"/>
                <a:gd name="connsiteY20" fmla="*/ 94 h 414291"/>
                <a:gd name="connsiteX21" fmla="*/ 473772 w 547539"/>
                <a:gd name="connsiteY21" fmla="*/ 20891 h 414291"/>
                <a:gd name="connsiteX22" fmla="*/ 428703 w 547539"/>
                <a:gd name="connsiteY22" fmla="*/ 38856 h 414291"/>
                <a:gd name="connsiteX23" fmla="*/ 463848 w 547539"/>
                <a:gd name="connsiteY23" fmla="*/ 76574 h 414291"/>
                <a:gd name="connsiteX24" fmla="*/ 454512 w 547539"/>
                <a:gd name="connsiteY24" fmla="*/ 117666 h 414291"/>
                <a:gd name="connsiteX25" fmla="*/ 486982 w 547539"/>
                <a:gd name="connsiteY25" fmla="*/ 127979 h 414291"/>
                <a:gd name="connsiteX26" fmla="*/ 468258 w 547539"/>
                <a:gd name="connsiteY26" fmla="*/ 147279 h 414291"/>
                <a:gd name="connsiteX27" fmla="*/ 501685 w 547539"/>
                <a:gd name="connsiteY27" fmla="*/ 185603 h 414291"/>
                <a:gd name="connsiteX28" fmla="*/ 537134 w 547539"/>
                <a:gd name="connsiteY28" fmla="*/ 192769 h 414291"/>
                <a:gd name="connsiteX29" fmla="*/ 544397 w 547539"/>
                <a:gd name="connsiteY29" fmla="*/ 213650 h 414291"/>
                <a:gd name="connsiteX30" fmla="*/ 528226 w 547539"/>
                <a:gd name="connsiteY30" fmla="*/ 219830 h 414291"/>
                <a:gd name="connsiteX31" fmla="*/ 547516 w 547539"/>
                <a:gd name="connsiteY31" fmla="*/ 281565 h 414291"/>
                <a:gd name="connsiteX32" fmla="*/ 469583 w 547539"/>
                <a:gd name="connsiteY32" fmla="*/ 314596 h 414291"/>
                <a:gd name="connsiteX33" fmla="*/ 531112 w 547539"/>
                <a:gd name="connsiteY33" fmla="*/ 353144 h 414291"/>
                <a:gd name="connsiteX34" fmla="*/ 545655 w 547539"/>
                <a:gd name="connsiteY34" fmla="*/ 389230 h 414291"/>
                <a:gd name="connsiteX35" fmla="*/ 514376 w 547539"/>
                <a:gd name="connsiteY35" fmla="*/ 385782 h 414291"/>
                <a:gd name="connsiteX36" fmla="*/ 477895 w 547539"/>
                <a:gd name="connsiteY36" fmla="*/ 389768 h 414291"/>
                <a:gd name="connsiteX37" fmla="*/ 477863 w 547539"/>
                <a:gd name="connsiteY37" fmla="*/ 414002 h 414291"/>
                <a:gd name="connsiteX38" fmla="*/ 418618 w 547539"/>
                <a:gd name="connsiteY38" fmla="*/ 403502 h 414291"/>
                <a:gd name="connsiteX39" fmla="*/ 383200 w 547539"/>
                <a:gd name="connsiteY39" fmla="*/ 352551 h 414291"/>
                <a:gd name="connsiteX40" fmla="*/ 251766 w 547539"/>
                <a:gd name="connsiteY40" fmla="*/ 347195 h 414291"/>
                <a:gd name="connsiteX41" fmla="*/ 216848 w 547539"/>
                <a:gd name="connsiteY41" fmla="*/ 342234 h 414291"/>
                <a:gd name="connsiteX42" fmla="*/ 203415 w 547539"/>
                <a:gd name="connsiteY42" fmla="*/ 340121 h 414291"/>
                <a:gd name="connsiteX43" fmla="*/ 186750 w 547539"/>
                <a:gd name="connsiteY43" fmla="*/ 351580 h 414291"/>
                <a:gd name="connsiteX44" fmla="*/ 177353 w 547539"/>
                <a:gd name="connsiteY44" fmla="*/ 337541 h 414291"/>
                <a:gd name="connsiteX45" fmla="*/ 156801 w 547539"/>
                <a:gd name="connsiteY45" fmla="*/ 337028 h 414291"/>
                <a:gd name="connsiteX46" fmla="*/ 141583 w 547539"/>
                <a:gd name="connsiteY46" fmla="*/ 361356 h 414291"/>
                <a:gd name="connsiteX47" fmla="*/ 121475 w 547539"/>
                <a:gd name="connsiteY47" fmla="*/ 347340 h 414291"/>
                <a:gd name="connsiteX48" fmla="*/ 82396 w 547539"/>
                <a:gd name="connsiteY48" fmla="*/ 338536 h 414291"/>
                <a:gd name="connsiteX49" fmla="*/ 76049 w 547539"/>
                <a:gd name="connsiteY49" fmla="*/ 320133 h 414291"/>
                <a:gd name="connsiteX50" fmla="*/ 75821 w 547539"/>
                <a:gd name="connsiteY50" fmla="*/ 292187 h 414291"/>
                <a:gd name="connsiteX51" fmla="*/ 39864 w 547539"/>
                <a:gd name="connsiteY51" fmla="*/ 285275 h 414291"/>
                <a:gd name="connsiteX52" fmla="*/ 12461 w 547539"/>
                <a:gd name="connsiteY52" fmla="*/ 289240 h 414291"/>
                <a:gd name="connsiteX53" fmla="*/ 9 w 547539"/>
                <a:gd name="connsiteY53" fmla="*/ 278508 h 414291"/>
                <a:gd name="connsiteX0" fmla="*/ 9 w 547539"/>
                <a:gd name="connsiteY0" fmla="*/ 278508 h 414291"/>
                <a:gd name="connsiteX1" fmla="*/ 16929 w 547539"/>
                <a:gd name="connsiteY1" fmla="*/ 248713 h 414291"/>
                <a:gd name="connsiteX2" fmla="*/ 6516 w 547539"/>
                <a:gd name="connsiteY2" fmla="*/ 213909 h 414291"/>
                <a:gd name="connsiteX3" fmla="*/ 65013 w 547539"/>
                <a:gd name="connsiteY3" fmla="*/ 222530 h 414291"/>
                <a:gd name="connsiteX4" fmla="*/ 94962 w 547539"/>
                <a:gd name="connsiteY4" fmla="*/ 184382 h 414291"/>
                <a:gd name="connsiteX5" fmla="*/ 109678 w 547539"/>
                <a:gd name="connsiteY5" fmla="*/ 188089 h 414291"/>
                <a:gd name="connsiteX6" fmla="*/ 120595 w 547539"/>
                <a:gd name="connsiteY6" fmla="*/ 166455 h 414291"/>
                <a:gd name="connsiteX7" fmla="*/ 104220 w 547539"/>
                <a:gd name="connsiteY7" fmla="*/ 148558 h 414291"/>
                <a:gd name="connsiteX8" fmla="*/ 106971 w 547539"/>
                <a:gd name="connsiteY8" fmla="*/ 121393 h 414291"/>
                <a:gd name="connsiteX9" fmla="*/ 126817 w 547539"/>
                <a:gd name="connsiteY9" fmla="*/ 121538 h 414291"/>
                <a:gd name="connsiteX10" fmla="*/ 117479 w 547539"/>
                <a:gd name="connsiteY10" fmla="*/ 101944 h 414291"/>
                <a:gd name="connsiteX11" fmla="*/ 149704 w 547539"/>
                <a:gd name="connsiteY11" fmla="*/ 78823 h 414291"/>
                <a:gd name="connsiteX12" fmla="*/ 147507 w 547539"/>
                <a:gd name="connsiteY12" fmla="*/ 50713 h 414291"/>
                <a:gd name="connsiteX13" fmla="*/ 176547 w 547539"/>
                <a:gd name="connsiteY13" fmla="*/ 63718 h 414291"/>
                <a:gd name="connsiteX14" fmla="*/ 199157 w 547539"/>
                <a:gd name="connsiteY14" fmla="*/ 85095 h 414291"/>
                <a:gd name="connsiteX15" fmla="*/ 223399 w 547539"/>
                <a:gd name="connsiteY15" fmla="*/ 84419 h 414291"/>
                <a:gd name="connsiteX16" fmla="*/ 259501 w 547539"/>
                <a:gd name="connsiteY16" fmla="*/ 86718 h 414291"/>
                <a:gd name="connsiteX17" fmla="*/ 310924 w 547539"/>
                <a:gd name="connsiteY17" fmla="*/ 115909 h 414291"/>
                <a:gd name="connsiteX18" fmla="*/ 358277 w 547539"/>
                <a:gd name="connsiteY18" fmla="*/ 125574 h 414291"/>
                <a:gd name="connsiteX19" fmla="*/ 366888 w 547539"/>
                <a:gd name="connsiteY19" fmla="*/ 6037 h 414291"/>
                <a:gd name="connsiteX20" fmla="*/ 473113 w 547539"/>
                <a:gd name="connsiteY20" fmla="*/ 94 h 414291"/>
                <a:gd name="connsiteX21" fmla="*/ 473772 w 547539"/>
                <a:gd name="connsiteY21" fmla="*/ 20891 h 414291"/>
                <a:gd name="connsiteX22" fmla="*/ 428703 w 547539"/>
                <a:gd name="connsiteY22" fmla="*/ 38856 h 414291"/>
                <a:gd name="connsiteX23" fmla="*/ 463848 w 547539"/>
                <a:gd name="connsiteY23" fmla="*/ 76574 h 414291"/>
                <a:gd name="connsiteX24" fmla="*/ 454512 w 547539"/>
                <a:gd name="connsiteY24" fmla="*/ 117666 h 414291"/>
                <a:gd name="connsiteX25" fmla="*/ 486982 w 547539"/>
                <a:gd name="connsiteY25" fmla="*/ 127979 h 414291"/>
                <a:gd name="connsiteX26" fmla="*/ 468258 w 547539"/>
                <a:gd name="connsiteY26" fmla="*/ 147279 h 414291"/>
                <a:gd name="connsiteX27" fmla="*/ 501685 w 547539"/>
                <a:gd name="connsiteY27" fmla="*/ 185603 h 414291"/>
                <a:gd name="connsiteX28" fmla="*/ 537134 w 547539"/>
                <a:gd name="connsiteY28" fmla="*/ 192769 h 414291"/>
                <a:gd name="connsiteX29" fmla="*/ 544397 w 547539"/>
                <a:gd name="connsiteY29" fmla="*/ 213650 h 414291"/>
                <a:gd name="connsiteX30" fmla="*/ 528226 w 547539"/>
                <a:gd name="connsiteY30" fmla="*/ 219830 h 414291"/>
                <a:gd name="connsiteX31" fmla="*/ 547516 w 547539"/>
                <a:gd name="connsiteY31" fmla="*/ 281565 h 414291"/>
                <a:gd name="connsiteX32" fmla="*/ 469583 w 547539"/>
                <a:gd name="connsiteY32" fmla="*/ 314596 h 414291"/>
                <a:gd name="connsiteX33" fmla="*/ 531112 w 547539"/>
                <a:gd name="connsiteY33" fmla="*/ 353144 h 414291"/>
                <a:gd name="connsiteX34" fmla="*/ 545655 w 547539"/>
                <a:gd name="connsiteY34" fmla="*/ 389230 h 414291"/>
                <a:gd name="connsiteX35" fmla="*/ 514376 w 547539"/>
                <a:gd name="connsiteY35" fmla="*/ 385782 h 414291"/>
                <a:gd name="connsiteX36" fmla="*/ 477895 w 547539"/>
                <a:gd name="connsiteY36" fmla="*/ 389768 h 414291"/>
                <a:gd name="connsiteX37" fmla="*/ 477863 w 547539"/>
                <a:gd name="connsiteY37" fmla="*/ 414002 h 414291"/>
                <a:gd name="connsiteX38" fmla="*/ 418618 w 547539"/>
                <a:gd name="connsiteY38" fmla="*/ 403502 h 414291"/>
                <a:gd name="connsiteX39" fmla="*/ 383200 w 547539"/>
                <a:gd name="connsiteY39" fmla="*/ 352551 h 414291"/>
                <a:gd name="connsiteX40" fmla="*/ 251766 w 547539"/>
                <a:gd name="connsiteY40" fmla="*/ 347195 h 414291"/>
                <a:gd name="connsiteX41" fmla="*/ 229909 w 547539"/>
                <a:gd name="connsiteY41" fmla="*/ 365567 h 414291"/>
                <a:gd name="connsiteX42" fmla="*/ 203415 w 547539"/>
                <a:gd name="connsiteY42" fmla="*/ 340121 h 414291"/>
                <a:gd name="connsiteX43" fmla="*/ 186750 w 547539"/>
                <a:gd name="connsiteY43" fmla="*/ 351580 h 414291"/>
                <a:gd name="connsiteX44" fmla="*/ 177353 w 547539"/>
                <a:gd name="connsiteY44" fmla="*/ 337541 h 414291"/>
                <a:gd name="connsiteX45" fmla="*/ 156801 w 547539"/>
                <a:gd name="connsiteY45" fmla="*/ 337028 h 414291"/>
                <a:gd name="connsiteX46" fmla="*/ 141583 w 547539"/>
                <a:gd name="connsiteY46" fmla="*/ 361356 h 414291"/>
                <a:gd name="connsiteX47" fmla="*/ 121475 w 547539"/>
                <a:gd name="connsiteY47" fmla="*/ 347340 h 414291"/>
                <a:gd name="connsiteX48" fmla="*/ 82396 w 547539"/>
                <a:gd name="connsiteY48" fmla="*/ 338536 h 414291"/>
                <a:gd name="connsiteX49" fmla="*/ 76049 w 547539"/>
                <a:gd name="connsiteY49" fmla="*/ 320133 h 414291"/>
                <a:gd name="connsiteX50" fmla="*/ 75821 w 547539"/>
                <a:gd name="connsiteY50" fmla="*/ 292187 h 414291"/>
                <a:gd name="connsiteX51" fmla="*/ 39864 w 547539"/>
                <a:gd name="connsiteY51" fmla="*/ 285275 h 414291"/>
                <a:gd name="connsiteX52" fmla="*/ 12461 w 547539"/>
                <a:gd name="connsiteY52" fmla="*/ 289240 h 414291"/>
                <a:gd name="connsiteX53" fmla="*/ 9 w 547539"/>
                <a:gd name="connsiteY53" fmla="*/ 278508 h 414291"/>
                <a:gd name="connsiteX0" fmla="*/ 9 w 547539"/>
                <a:gd name="connsiteY0" fmla="*/ 278508 h 414291"/>
                <a:gd name="connsiteX1" fmla="*/ 16929 w 547539"/>
                <a:gd name="connsiteY1" fmla="*/ 248713 h 414291"/>
                <a:gd name="connsiteX2" fmla="*/ 6516 w 547539"/>
                <a:gd name="connsiteY2" fmla="*/ 213909 h 414291"/>
                <a:gd name="connsiteX3" fmla="*/ 65013 w 547539"/>
                <a:gd name="connsiteY3" fmla="*/ 222530 h 414291"/>
                <a:gd name="connsiteX4" fmla="*/ 94962 w 547539"/>
                <a:gd name="connsiteY4" fmla="*/ 184382 h 414291"/>
                <a:gd name="connsiteX5" fmla="*/ 109678 w 547539"/>
                <a:gd name="connsiteY5" fmla="*/ 188089 h 414291"/>
                <a:gd name="connsiteX6" fmla="*/ 120595 w 547539"/>
                <a:gd name="connsiteY6" fmla="*/ 166455 h 414291"/>
                <a:gd name="connsiteX7" fmla="*/ 104220 w 547539"/>
                <a:gd name="connsiteY7" fmla="*/ 148558 h 414291"/>
                <a:gd name="connsiteX8" fmla="*/ 106971 w 547539"/>
                <a:gd name="connsiteY8" fmla="*/ 121393 h 414291"/>
                <a:gd name="connsiteX9" fmla="*/ 126817 w 547539"/>
                <a:gd name="connsiteY9" fmla="*/ 121538 h 414291"/>
                <a:gd name="connsiteX10" fmla="*/ 117479 w 547539"/>
                <a:gd name="connsiteY10" fmla="*/ 101944 h 414291"/>
                <a:gd name="connsiteX11" fmla="*/ 149704 w 547539"/>
                <a:gd name="connsiteY11" fmla="*/ 78823 h 414291"/>
                <a:gd name="connsiteX12" fmla="*/ 147507 w 547539"/>
                <a:gd name="connsiteY12" fmla="*/ 50713 h 414291"/>
                <a:gd name="connsiteX13" fmla="*/ 176547 w 547539"/>
                <a:gd name="connsiteY13" fmla="*/ 63718 h 414291"/>
                <a:gd name="connsiteX14" fmla="*/ 199157 w 547539"/>
                <a:gd name="connsiteY14" fmla="*/ 85095 h 414291"/>
                <a:gd name="connsiteX15" fmla="*/ 223399 w 547539"/>
                <a:gd name="connsiteY15" fmla="*/ 84419 h 414291"/>
                <a:gd name="connsiteX16" fmla="*/ 259501 w 547539"/>
                <a:gd name="connsiteY16" fmla="*/ 86718 h 414291"/>
                <a:gd name="connsiteX17" fmla="*/ 310924 w 547539"/>
                <a:gd name="connsiteY17" fmla="*/ 115909 h 414291"/>
                <a:gd name="connsiteX18" fmla="*/ 358277 w 547539"/>
                <a:gd name="connsiteY18" fmla="*/ 125574 h 414291"/>
                <a:gd name="connsiteX19" fmla="*/ 366888 w 547539"/>
                <a:gd name="connsiteY19" fmla="*/ 6037 h 414291"/>
                <a:gd name="connsiteX20" fmla="*/ 473113 w 547539"/>
                <a:gd name="connsiteY20" fmla="*/ 94 h 414291"/>
                <a:gd name="connsiteX21" fmla="*/ 473772 w 547539"/>
                <a:gd name="connsiteY21" fmla="*/ 20891 h 414291"/>
                <a:gd name="connsiteX22" fmla="*/ 428703 w 547539"/>
                <a:gd name="connsiteY22" fmla="*/ 38856 h 414291"/>
                <a:gd name="connsiteX23" fmla="*/ 463848 w 547539"/>
                <a:gd name="connsiteY23" fmla="*/ 76574 h 414291"/>
                <a:gd name="connsiteX24" fmla="*/ 454512 w 547539"/>
                <a:gd name="connsiteY24" fmla="*/ 117666 h 414291"/>
                <a:gd name="connsiteX25" fmla="*/ 486982 w 547539"/>
                <a:gd name="connsiteY25" fmla="*/ 127979 h 414291"/>
                <a:gd name="connsiteX26" fmla="*/ 468258 w 547539"/>
                <a:gd name="connsiteY26" fmla="*/ 147279 h 414291"/>
                <a:gd name="connsiteX27" fmla="*/ 501685 w 547539"/>
                <a:gd name="connsiteY27" fmla="*/ 185603 h 414291"/>
                <a:gd name="connsiteX28" fmla="*/ 537134 w 547539"/>
                <a:gd name="connsiteY28" fmla="*/ 192769 h 414291"/>
                <a:gd name="connsiteX29" fmla="*/ 544397 w 547539"/>
                <a:gd name="connsiteY29" fmla="*/ 213650 h 414291"/>
                <a:gd name="connsiteX30" fmla="*/ 528226 w 547539"/>
                <a:gd name="connsiteY30" fmla="*/ 219830 h 414291"/>
                <a:gd name="connsiteX31" fmla="*/ 547516 w 547539"/>
                <a:gd name="connsiteY31" fmla="*/ 281565 h 414291"/>
                <a:gd name="connsiteX32" fmla="*/ 469583 w 547539"/>
                <a:gd name="connsiteY32" fmla="*/ 314596 h 414291"/>
                <a:gd name="connsiteX33" fmla="*/ 531112 w 547539"/>
                <a:gd name="connsiteY33" fmla="*/ 353144 h 414291"/>
                <a:gd name="connsiteX34" fmla="*/ 545655 w 547539"/>
                <a:gd name="connsiteY34" fmla="*/ 389230 h 414291"/>
                <a:gd name="connsiteX35" fmla="*/ 514376 w 547539"/>
                <a:gd name="connsiteY35" fmla="*/ 385782 h 414291"/>
                <a:gd name="connsiteX36" fmla="*/ 477895 w 547539"/>
                <a:gd name="connsiteY36" fmla="*/ 389768 h 414291"/>
                <a:gd name="connsiteX37" fmla="*/ 477863 w 547539"/>
                <a:gd name="connsiteY37" fmla="*/ 414002 h 414291"/>
                <a:gd name="connsiteX38" fmla="*/ 418618 w 547539"/>
                <a:gd name="connsiteY38" fmla="*/ 403502 h 414291"/>
                <a:gd name="connsiteX39" fmla="*/ 383200 w 547539"/>
                <a:gd name="connsiteY39" fmla="*/ 352551 h 414291"/>
                <a:gd name="connsiteX40" fmla="*/ 272805 w 547539"/>
                <a:gd name="connsiteY40" fmla="*/ 355247 h 414291"/>
                <a:gd name="connsiteX41" fmla="*/ 229909 w 547539"/>
                <a:gd name="connsiteY41" fmla="*/ 365567 h 414291"/>
                <a:gd name="connsiteX42" fmla="*/ 203415 w 547539"/>
                <a:gd name="connsiteY42" fmla="*/ 340121 h 414291"/>
                <a:gd name="connsiteX43" fmla="*/ 186750 w 547539"/>
                <a:gd name="connsiteY43" fmla="*/ 351580 h 414291"/>
                <a:gd name="connsiteX44" fmla="*/ 177353 w 547539"/>
                <a:gd name="connsiteY44" fmla="*/ 337541 h 414291"/>
                <a:gd name="connsiteX45" fmla="*/ 156801 w 547539"/>
                <a:gd name="connsiteY45" fmla="*/ 337028 h 414291"/>
                <a:gd name="connsiteX46" fmla="*/ 141583 w 547539"/>
                <a:gd name="connsiteY46" fmla="*/ 361356 h 414291"/>
                <a:gd name="connsiteX47" fmla="*/ 121475 w 547539"/>
                <a:gd name="connsiteY47" fmla="*/ 347340 h 414291"/>
                <a:gd name="connsiteX48" fmla="*/ 82396 w 547539"/>
                <a:gd name="connsiteY48" fmla="*/ 338536 h 414291"/>
                <a:gd name="connsiteX49" fmla="*/ 76049 w 547539"/>
                <a:gd name="connsiteY49" fmla="*/ 320133 h 414291"/>
                <a:gd name="connsiteX50" fmla="*/ 75821 w 547539"/>
                <a:gd name="connsiteY50" fmla="*/ 292187 h 414291"/>
                <a:gd name="connsiteX51" fmla="*/ 39864 w 547539"/>
                <a:gd name="connsiteY51" fmla="*/ 285275 h 414291"/>
                <a:gd name="connsiteX52" fmla="*/ 12461 w 547539"/>
                <a:gd name="connsiteY52" fmla="*/ 289240 h 414291"/>
                <a:gd name="connsiteX53" fmla="*/ 9 w 547539"/>
                <a:gd name="connsiteY53" fmla="*/ 278508 h 414291"/>
                <a:gd name="connsiteX0" fmla="*/ 9 w 547539"/>
                <a:gd name="connsiteY0" fmla="*/ 278508 h 414291"/>
                <a:gd name="connsiteX1" fmla="*/ 16929 w 547539"/>
                <a:gd name="connsiteY1" fmla="*/ 248713 h 414291"/>
                <a:gd name="connsiteX2" fmla="*/ 6516 w 547539"/>
                <a:gd name="connsiteY2" fmla="*/ 213909 h 414291"/>
                <a:gd name="connsiteX3" fmla="*/ 65013 w 547539"/>
                <a:gd name="connsiteY3" fmla="*/ 222530 h 414291"/>
                <a:gd name="connsiteX4" fmla="*/ 94962 w 547539"/>
                <a:gd name="connsiteY4" fmla="*/ 184382 h 414291"/>
                <a:gd name="connsiteX5" fmla="*/ 109678 w 547539"/>
                <a:gd name="connsiteY5" fmla="*/ 188089 h 414291"/>
                <a:gd name="connsiteX6" fmla="*/ 120595 w 547539"/>
                <a:gd name="connsiteY6" fmla="*/ 166455 h 414291"/>
                <a:gd name="connsiteX7" fmla="*/ 104220 w 547539"/>
                <a:gd name="connsiteY7" fmla="*/ 148558 h 414291"/>
                <a:gd name="connsiteX8" fmla="*/ 106971 w 547539"/>
                <a:gd name="connsiteY8" fmla="*/ 121393 h 414291"/>
                <a:gd name="connsiteX9" fmla="*/ 126817 w 547539"/>
                <a:gd name="connsiteY9" fmla="*/ 121538 h 414291"/>
                <a:gd name="connsiteX10" fmla="*/ 117479 w 547539"/>
                <a:gd name="connsiteY10" fmla="*/ 101944 h 414291"/>
                <a:gd name="connsiteX11" fmla="*/ 149704 w 547539"/>
                <a:gd name="connsiteY11" fmla="*/ 78823 h 414291"/>
                <a:gd name="connsiteX12" fmla="*/ 147507 w 547539"/>
                <a:gd name="connsiteY12" fmla="*/ 50713 h 414291"/>
                <a:gd name="connsiteX13" fmla="*/ 176547 w 547539"/>
                <a:gd name="connsiteY13" fmla="*/ 63718 h 414291"/>
                <a:gd name="connsiteX14" fmla="*/ 199157 w 547539"/>
                <a:gd name="connsiteY14" fmla="*/ 85095 h 414291"/>
                <a:gd name="connsiteX15" fmla="*/ 223399 w 547539"/>
                <a:gd name="connsiteY15" fmla="*/ 84419 h 414291"/>
                <a:gd name="connsiteX16" fmla="*/ 259501 w 547539"/>
                <a:gd name="connsiteY16" fmla="*/ 86718 h 414291"/>
                <a:gd name="connsiteX17" fmla="*/ 310924 w 547539"/>
                <a:gd name="connsiteY17" fmla="*/ 115909 h 414291"/>
                <a:gd name="connsiteX18" fmla="*/ 358277 w 547539"/>
                <a:gd name="connsiteY18" fmla="*/ 125574 h 414291"/>
                <a:gd name="connsiteX19" fmla="*/ 366888 w 547539"/>
                <a:gd name="connsiteY19" fmla="*/ 6037 h 414291"/>
                <a:gd name="connsiteX20" fmla="*/ 473113 w 547539"/>
                <a:gd name="connsiteY20" fmla="*/ 94 h 414291"/>
                <a:gd name="connsiteX21" fmla="*/ 473772 w 547539"/>
                <a:gd name="connsiteY21" fmla="*/ 20891 h 414291"/>
                <a:gd name="connsiteX22" fmla="*/ 428703 w 547539"/>
                <a:gd name="connsiteY22" fmla="*/ 38856 h 414291"/>
                <a:gd name="connsiteX23" fmla="*/ 463848 w 547539"/>
                <a:gd name="connsiteY23" fmla="*/ 76574 h 414291"/>
                <a:gd name="connsiteX24" fmla="*/ 454512 w 547539"/>
                <a:gd name="connsiteY24" fmla="*/ 117666 h 414291"/>
                <a:gd name="connsiteX25" fmla="*/ 486982 w 547539"/>
                <a:gd name="connsiteY25" fmla="*/ 127979 h 414291"/>
                <a:gd name="connsiteX26" fmla="*/ 468258 w 547539"/>
                <a:gd name="connsiteY26" fmla="*/ 147279 h 414291"/>
                <a:gd name="connsiteX27" fmla="*/ 501685 w 547539"/>
                <a:gd name="connsiteY27" fmla="*/ 185603 h 414291"/>
                <a:gd name="connsiteX28" fmla="*/ 537134 w 547539"/>
                <a:gd name="connsiteY28" fmla="*/ 192769 h 414291"/>
                <a:gd name="connsiteX29" fmla="*/ 544397 w 547539"/>
                <a:gd name="connsiteY29" fmla="*/ 213650 h 414291"/>
                <a:gd name="connsiteX30" fmla="*/ 528226 w 547539"/>
                <a:gd name="connsiteY30" fmla="*/ 219830 h 414291"/>
                <a:gd name="connsiteX31" fmla="*/ 547516 w 547539"/>
                <a:gd name="connsiteY31" fmla="*/ 281565 h 414291"/>
                <a:gd name="connsiteX32" fmla="*/ 469583 w 547539"/>
                <a:gd name="connsiteY32" fmla="*/ 314596 h 414291"/>
                <a:gd name="connsiteX33" fmla="*/ 531112 w 547539"/>
                <a:gd name="connsiteY33" fmla="*/ 353144 h 414291"/>
                <a:gd name="connsiteX34" fmla="*/ 545655 w 547539"/>
                <a:gd name="connsiteY34" fmla="*/ 389230 h 414291"/>
                <a:gd name="connsiteX35" fmla="*/ 514376 w 547539"/>
                <a:gd name="connsiteY35" fmla="*/ 385782 h 414291"/>
                <a:gd name="connsiteX36" fmla="*/ 477895 w 547539"/>
                <a:gd name="connsiteY36" fmla="*/ 389768 h 414291"/>
                <a:gd name="connsiteX37" fmla="*/ 477863 w 547539"/>
                <a:gd name="connsiteY37" fmla="*/ 414002 h 414291"/>
                <a:gd name="connsiteX38" fmla="*/ 418618 w 547539"/>
                <a:gd name="connsiteY38" fmla="*/ 403502 h 414291"/>
                <a:gd name="connsiteX39" fmla="*/ 383200 w 547539"/>
                <a:gd name="connsiteY39" fmla="*/ 352551 h 414291"/>
                <a:gd name="connsiteX40" fmla="*/ 272805 w 547539"/>
                <a:gd name="connsiteY40" fmla="*/ 355247 h 414291"/>
                <a:gd name="connsiteX41" fmla="*/ 229909 w 547539"/>
                <a:gd name="connsiteY41" fmla="*/ 365567 h 414291"/>
                <a:gd name="connsiteX42" fmla="*/ 216887 w 547539"/>
                <a:gd name="connsiteY42" fmla="*/ 368589 h 414291"/>
                <a:gd name="connsiteX43" fmla="*/ 186750 w 547539"/>
                <a:gd name="connsiteY43" fmla="*/ 351580 h 414291"/>
                <a:gd name="connsiteX44" fmla="*/ 177353 w 547539"/>
                <a:gd name="connsiteY44" fmla="*/ 337541 h 414291"/>
                <a:gd name="connsiteX45" fmla="*/ 156801 w 547539"/>
                <a:gd name="connsiteY45" fmla="*/ 337028 h 414291"/>
                <a:gd name="connsiteX46" fmla="*/ 141583 w 547539"/>
                <a:gd name="connsiteY46" fmla="*/ 361356 h 414291"/>
                <a:gd name="connsiteX47" fmla="*/ 121475 w 547539"/>
                <a:gd name="connsiteY47" fmla="*/ 347340 h 414291"/>
                <a:gd name="connsiteX48" fmla="*/ 82396 w 547539"/>
                <a:gd name="connsiteY48" fmla="*/ 338536 h 414291"/>
                <a:gd name="connsiteX49" fmla="*/ 76049 w 547539"/>
                <a:gd name="connsiteY49" fmla="*/ 320133 h 414291"/>
                <a:gd name="connsiteX50" fmla="*/ 75821 w 547539"/>
                <a:gd name="connsiteY50" fmla="*/ 292187 h 414291"/>
                <a:gd name="connsiteX51" fmla="*/ 39864 w 547539"/>
                <a:gd name="connsiteY51" fmla="*/ 285275 h 414291"/>
                <a:gd name="connsiteX52" fmla="*/ 12461 w 547539"/>
                <a:gd name="connsiteY52" fmla="*/ 289240 h 414291"/>
                <a:gd name="connsiteX53" fmla="*/ 9 w 547539"/>
                <a:gd name="connsiteY53" fmla="*/ 278508 h 414291"/>
                <a:gd name="connsiteX0" fmla="*/ 9 w 547539"/>
                <a:gd name="connsiteY0" fmla="*/ 278508 h 439159"/>
                <a:gd name="connsiteX1" fmla="*/ 16929 w 547539"/>
                <a:gd name="connsiteY1" fmla="*/ 248713 h 439159"/>
                <a:gd name="connsiteX2" fmla="*/ 6516 w 547539"/>
                <a:gd name="connsiteY2" fmla="*/ 213909 h 439159"/>
                <a:gd name="connsiteX3" fmla="*/ 65013 w 547539"/>
                <a:gd name="connsiteY3" fmla="*/ 222530 h 439159"/>
                <a:gd name="connsiteX4" fmla="*/ 94962 w 547539"/>
                <a:gd name="connsiteY4" fmla="*/ 184382 h 439159"/>
                <a:gd name="connsiteX5" fmla="*/ 109678 w 547539"/>
                <a:gd name="connsiteY5" fmla="*/ 188089 h 439159"/>
                <a:gd name="connsiteX6" fmla="*/ 120595 w 547539"/>
                <a:gd name="connsiteY6" fmla="*/ 166455 h 439159"/>
                <a:gd name="connsiteX7" fmla="*/ 104220 w 547539"/>
                <a:gd name="connsiteY7" fmla="*/ 148558 h 439159"/>
                <a:gd name="connsiteX8" fmla="*/ 106971 w 547539"/>
                <a:gd name="connsiteY8" fmla="*/ 121393 h 439159"/>
                <a:gd name="connsiteX9" fmla="*/ 126817 w 547539"/>
                <a:gd name="connsiteY9" fmla="*/ 121538 h 439159"/>
                <a:gd name="connsiteX10" fmla="*/ 117479 w 547539"/>
                <a:gd name="connsiteY10" fmla="*/ 101944 h 439159"/>
                <a:gd name="connsiteX11" fmla="*/ 149704 w 547539"/>
                <a:gd name="connsiteY11" fmla="*/ 78823 h 439159"/>
                <a:gd name="connsiteX12" fmla="*/ 147507 w 547539"/>
                <a:gd name="connsiteY12" fmla="*/ 50713 h 439159"/>
                <a:gd name="connsiteX13" fmla="*/ 176547 w 547539"/>
                <a:gd name="connsiteY13" fmla="*/ 63718 h 439159"/>
                <a:gd name="connsiteX14" fmla="*/ 199157 w 547539"/>
                <a:gd name="connsiteY14" fmla="*/ 85095 h 439159"/>
                <a:gd name="connsiteX15" fmla="*/ 223399 w 547539"/>
                <a:gd name="connsiteY15" fmla="*/ 84419 h 439159"/>
                <a:gd name="connsiteX16" fmla="*/ 259501 w 547539"/>
                <a:gd name="connsiteY16" fmla="*/ 86718 h 439159"/>
                <a:gd name="connsiteX17" fmla="*/ 310924 w 547539"/>
                <a:gd name="connsiteY17" fmla="*/ 115909 h 439159"/>
                <a:gd name="connsiteX18" fmla="*/ 358277 w 547539"/>
                <a:gd name="connsiteY18" fmla="*/ 125574 h 439159"/>
                <a:gd name="connsiteX19" fmla="*/ 366888 w 547539"/>
                <a:gd name="connsiteY19" fmla="*/ 6037 h 439159"/>
                <a:gd name="connsiteX20" fmla="*/ 473113 w 547539"/>
                <a:gd name="connsiteY20" fmla="*/ 94 h 439159"/>
                <a:gd name="connsiteX21" fmla="*/ 473772 w 547539"/>
                <a:gd name="connsiteY21" fmla="*/ 20891 h 439159"/>
                <a:gd name="connsiteX22" fmla="*/ 428703 w 547539"/>
                <a:gd name="connsiteY22" fmla="*/ 38856 h 439159"/>
                <a:gd name="connsiteX23" fmla="*/ 463848 w 547539"/>
                <a:gd name="connsiteY23" fmla="*/ 76574 h 439159"/>
                <a:gd name="connsiteX24" fmla="*/ 454512 w 547539"/>
                <a:gd name="connsiteY24" fmla="*/ 117666 h 439159"/>
                <a:gd name="connsiteX25" fmla="*/ 486982 w 547539"/>
                <a:gd name="connsiteY25" fmla="*/ 127979 h 439159"/>
                <a:gd name="connsiteX26" fmla="*/ 468258 w 547539"/>
                <a:gd name="connsiteY26" fmla="*/ 147279 h 439159"/>
                <a:gd name="connsiteX27" fmla="*/ 501685 w 547539"/>
                <a:gd name="connsiteY27" fmla="*/ 185603 h 439159"/>
                <a:gd name="connsiteX28" fmla="*/ 537134 w 547539"/>
                <a:gd name="connsiteY28" fmla="*/ 192769 h 439159"/>
                <a:gd name="connsiteX29" fmla="*/ 544397 w 547539"/>
                <a:gd name="connsiteY29" fmla="*/ 213650 h 439159"/>
                <a:gd name="connsiteX30" fmla="*/ 528226 w 547539"/>
                <a:gd name="connsiteY30" fmla="*/ 219830 h 439159"/>
                <a:gd name="connsiteX31" fmla="*/ 547516 w 547539"/>
                <a:gd name="connsiteY31" fmla="*/ 281565 h 439159"/>
                <a:gd name="connsiteX32" fmla="*/ 469583 w 547539"/>
                <a:gd name="connsiteY32" fmla="*/ 314596 h 439159"/>
                <a:gd name="connsiteX33" fmla="*/ 531112 w 547539"/>
                <a:gd name="connsiteY33" fmla="*/ 353144 h 439159"/>
                <a:gd name="connsiteX34" fmla="*/ 545655 w 547539"/>
                <a:gd name="connsiteY34" fmla="*/ 389230 h 439159"/>
                <a:gd name="connsiteX35" fmla="*/ 514376 w 547539"/>
                <a:gd name="connsiteY35" fmla="*/ 385782 h 439159"/>
                <a:gd name="connsiteX36" fmla="*/ 477895 w 547539"/>
                <a:gd name="connsiteY36" fmla="*/ 389768 h 439159"/>
                <a:gd name="connsiteX37" fmla="*/ 477863 w 547539"/>
                <a:gd name="connsiteY37" fmla="*/ 414002 h 439159"/>
                <a:gd name="connsiteX38" fmla="*/ 418618 w 547539"/>
                <a:gd name="connsiteY38" fmla="*/ 403502 h 439159"/>
                <a:gd name="connsiteX39" fmla="*/ 383200 w 547539"/>
                <a:gd name="connsiteY39" fmla="*/ 352551 h 439159"/>
                <a:gd name="connsiteX40" fmla="*/ 272805 w 547539"/>
                <a:gd name="connsiteY40" fmla="*/ 355247 h 439159"/>
                <a:gd name="connsiteX41" fmla="*/ 229909 w 547539"/>
                <a:gd name="connsiteY41" fmla="*/ 365567 h 439159"/>
                <a:gd name="connsiteX42" fmla="*/ 216887 w 547539"/>
                <a:gd name="connsiteY42" fmla="*/ 368589 h 439159"/>
                <a:gd name="connsiteX43" fmla="*/ 212168 w 547539"/>
                <a:gd name="connsiteY43" fmla="*/ 439137 h 439159"/>
                <a:gd name="connsiteX44" fmla="*/ 177353 w 547539"/>
                <a:gd name="connsiteY44" fmla="*/ 337541 h 439159"/>
                <a:gd name="connsiteX45" fmla="*/ 156801 w 547539"/>
                <a:gd name="connsiteY45" fmla="*/ 337028 h 439159"/>
                <a:gd name="connsiteX46" fmla="*/ 141583 w 547539"/>
                <a:gd name="connsiteY46" fmla="*/ 361356 h 439159"/>
                <a:gd name="connsiteX47" fmla="*/ 121475 w 547539"/>
                <a:gd name="connsiteY47" fmla="*/ 347340 h 439159"/>
                <a:gd name="connsiteX48" fmla="*/ 82396 w 547539"/>
                <a:gd name="connsiteY48" fmla="*/ 338536 h 439159"/>
                <a:gd name="connsiteX49" fmla="*/ 76049 w 547539"/>
                <a:gd name="connsiteY49" fmla="*/ 320133 h 439159"/>
                <a:gd name="connsiteX50" fmla="*/ 75821 w 547539"/>
                <a:gd name="connsiteY50" fmla="*/ 292187 h 439159"/>
                <a:gd name="connsiteX51" fmla="*/ 39864 w 547539"/>
                <a:gd name="connsiteY51" fmla="*/ 285275 h 439159"/>
                <a:gd name="connsiteX52" fmla="*/ 12461 w 547539"/>
                <a:gd name="connsiteY52" fmla="*/ 289240 h 439159"/>
                <a:gd name="connsiteX53" fmla="*/ 9 w 547539"/>
                <a:gd name="connsiteY53" fmla="*/ 278508 h 439159"/>
                <a:gd name="connsiteX0" fmla="*/ 9 w 547539"/>
                <a:gd name="connsiteY0" fmla="*/ 278508 h 439626"/>
                <a:gd name="connsiteX1" fmla="*/ 16929 w 547539"/>
                <a:gd name="connsiteY1" fmla="*/ 248713 h 439626"/>
                <a:gd name="connsiteX2" fmla="*/ 6516 w 547539"/>
                <a:gd name="connsiteY2" fmla="*/ 213909 h 439626"/>
                <a:gd name="connsiteX3" fmla="*/ 65013 w 547539"/>
                <a:gd name="connsiteY3" fmla="*/ 222530 h 439626"/>
                <a:gd name="connsiteX4" fmla="*/ 94962 w 547539"/>
                <a:gd name="connsiteY4" fmla="*/ 184382 h 439626"/>
                <a:gd name="connsiteX5" fmla="*/ 109678 w 547539"/>
                <a:gd name="connsiteY5" fmla="*/ 188089 h 439626"/>
                <a:gd name="connsiteX6" fmla="*/ 120595 w 547539"/>
                <a:gd name="connsiteY6" fmla="*/ 166455 h 439626"/>
                <a:gd name="connsiteX7" fmla="*/ 104220 w 547539"/>
                <a:gd name="connsiteY7" fmla="*/ 148558 h 439626"/>
                <a:gd name="connsiteX8" fmla="*/ 106971 w 547539"/>
                <a:gd name="connsiteY8" fmla="*/ 121393 h 439626"/>
                <a:gd name="connsiteX9" fmla="*/ 126817 w 547539"/>
                <a:gd name="connsiteY9" fmla="*/ 121538 h 439626"/>
                <a:gd name="connsiteX10" fmla="*/ 117479 w 547539"/>
                <a:gd name="connsiteY10" fmla="*/ 101944 h 439626"/>
                <a:gd name="connsiteX11" fmla="*/ 149704 w 547539"/>
                <a:gd name="connsiteY11" fmla="*/ 78823 h 439626"/>
                <a:gd name="connsiteX12" fmla="*/ 147507 w 547539"/>
                <a:gd name="connsiteY12" fmla="*/ 50713 h 439626"/>
                <a:gd name="connsiteX13" fmla="*/ 176547 w 547539"/>
                <a:gd name="connsiteY13" fmla="*/ 63718 h 439626"/>
                <a:gd name="connsiteX14" fmla="*/ 199157 w 547539"/>
                <a:gd name="connsiteY14" fmla="*/ 85095 h 439626"/>
                <a:gd name="connsiteX15" fmla="*/ 223399 w 547539"/>
                <a:gd name="connsiteY15" fmla="*/ 84419 h 439626"/>
                <a:gd name="connsiteX16" fmla="*/ 259501 w 547539"/>
                <a:gd name="connsiteY16" fmla="*/ 86718 h 439626"/>
                <a:gd name="connsiteX17" fmla="*/ 310924 w 547539"/>
                <a:gd name="connsiteY17" fmla="*/ 115909 h 439626"/>
                <a:gd name="connsiteX18" fmla="*/ 358277 w 547539"/>
                <a:gd name="connsiteY18" fmla="*/ 125574 h 439626"/>
                <a:gd name="connsiteX19" fmla="*/ 366888 w 547539"/>
                <a:gd name="connsiteY19" fmla="*/ 6037 h 439626"/>
                <a:gd name="connsiteX20" fmla="*/ 473113 w 547539"/>
                <a:gd name="connsiteY20" fmla="*/ 94 h 439626"/>
                <a:gd name="connsiteX21" fmla="*/ 473772 w 547539"/>
                <a:gd name="connsiteY21" fmla="*/ 20891 h 439626"/>
                <a:gd name="connsiteX22" fmla="*/ 428703 w 547539"/>
                <a:gd name="connsiteY22" fmla="*/ 38856 h 439626"/>
                <a:gd name="connsiteX23" fmla="*/ 463848 w 547539"/>
                <a:gd name="connsiteY23" fmla="*/ 76574 h 439626"/>
                <a:gd name="connsiteX24" fmla="*/ 454512 w 547539"/>
                <a:gd name="connsiteY24" fmla="*/ 117666 h 439626"/>
                <a:gd name="connsiteX25" fmla="*/ 486982 w 547539"/>
                <a:gd name="connsiteY25" fmla="*/ 127979 h 439626"/>
                <a:gd name="connsiteX26" fmla="*/ 468258 w 547539"/>
                <a:gd name="connsiteY26" fmla="*/ 147279 h 439626"/>
                <a:gd name="connsiteX27" fmla="*/ 501685 w 547539"/>
                <a:gd name="connsiteY27" fmla="*/ 185603 h 439626"/>
                <a:gd name="connsiteX28" fmla="*/ 537134 w 547539"/>
                <a:gd name="connsiteY28" fmla="*/ 192769 h 439626"/>
                <a:gd name="connsiteX29" fmla="*/ 544397 w 547539"/>
                <a:gd name="connsiteY29" fmla="*/ 213650 h 439626"/>
                <a:gd name="connsiteX30" fmla="*/ 528226 w 547539"/>
                <a:gd name="connsiteY30" fmla="*/ 219830 h 439626"/>
                <a:gd name="connsiteX31" fmla="*/ 547516 w 547539"/>
                <a:gd name="connsiteY31" fmla="*/ 281565 h 439626"/>
                <a:gd name="connsiteX32" fmla="*/ 469583 w 547539"/>
                <a:gd name="connsiteY32" fmla="*/ 314596 h 439626"/>
                <a:gd name="connsiteX33" fmla="*/ 531112 w 547539"/>
                <a:gd name="connsiteY33" fmla="*/ 353144 h 439626"/>
                <a:gd name="connsiteX34" fmla="*/ 545655 w 547539"/>
                <a:gd name="connsiteY34" fmla="*/ 389230 h 439626"/>
                <a:gd name="connsiteX35" fmla="*/ 514376 w 547539"/>
                <a:gd name="connsiteY35" fmla="*/ 385782 h 439626"/>
                <a:gd name="connsiteX36" fmla="*/ 477895 w 547539"/>
                <a:gd name="connsiteY36" fmla="*/ 389768 h 439626"/>
                <a:gd name="connsiteX37" fmla="*/ 477863 w 547539"/>
                <a:gd name="connsiteY37" fmla="*/ 414002 h 439626"/>
                <a:gd name="connsiteX38" fmla="*/ 418618 w 547539"/>
                <a:gd name="connsiteY38" fmla="*/ 403502 h 439626"/>
                <a:gd name="connsiteX39" fmla="*/ 383200 w 547539"/>
                <a:gd name="connsiteY39" fmla="*/ 352551 h 439626"/>
                <a:gd name="connsiteX40" fmla="*/ 272805 w 547539"/>
                <a:gd name="connsiteY40" fmla="*/ 355247 h 439626"/>
                <a:gd name="connsiteX41" fmla="*/ 229909 w 547539"/>
                <a:gd name="connsiteY41" fmla="*/ 365567 h 439626"/>
                <a:gd name="connsiteX42" fmla="*/ 216887 w 547539"/>
                <a:gd name="connsiteY42" fmla="*/ 368589 h 439626"/>
                <a:gd name="connsiteX43" fmla="*/ 212168 w 547539"/>
                <a:gd name="connsiteY43" fmla="*/ 439137 h 439626"/>
                <a:gd name="connsiteX44" fmla="*/ 154845 w 547539"/>
                <a:gd name="connsiteY44" fmla="*/ 438448 h 439626"/>
                <a:gd name="connsiteX45" fmla="*/ 156801 w 547539"/>
                <a:gd name="connsiteY45" fmla="*/ 337028 h 439626"/>
                <a:gd name="connsiteX46" fmla="*/ 141583 w 547539"/>
                <a:gd name="connsiteY46" fmla="*/ 361356 h 439626"/>
                <a:gd name="connsiteX47" fmla="*/ 121475 w 547539"/>
                <a:gd name="connsiteY47" fmla="*/ 347340 h 439626"/>
                <a:gd name="connsiteX48" fmla="*/ 82396 w 547539"/>
                <a:gd name="connsiteY48" fmla="*/ 338536 h 439626"/>
                <a:gd name="connsiteX49" fmla="*/ 76049 w 547539"/>
                <a:gd name="connsiteY49" fmla="*/ 320133 h 439626"/>
                <a:gd name="connsiteX50" fmla="*/ 75821 w 547539"/>
                <a:gd name="connsiteY50" fmla="*/ 292187 h 439626"/>
                <a:gd name="connsiteX51" fmla="*/ 39864 w 547539"/>
                <a:gd name="connsiteY51" fmla="*/ 285275 h 439626"/>
                <a:gd name="connsiteX52" fmla="*/ 12461 w 547539"/>
                <a:gd name="connsiteY52" fmla="*/ 289240 h 439626"/>
                <a:gd name="connsiteX53" fmla="*/ 9 w 547539"/>
                <a:gd name="connsiteY53" fmla="*/ 278508 h 439626"/>
                <a:gd name="connsiteX0" fmla="*/ 9 w 547539"/>
                <a:gd name="connsiteY0" fmla="*/ 278508 h 464768"/>
                <a:gd name="connsiteX1" fmla="*/ 16929 w 547539"/>
                <a:gd name="connsiteY1" fmla="*/ 248713 h 464768"/>
                <a:gd name="connsiteX2" fmla="*/ 6516 w 547539"/>
                <a:gd name="connsiteY2" fmla="*/ 213909 h 464768"/>
                <a:gd name="connsiteX3" fmla="*/ 65013 w 547539"/>
                <a:gd name="connsiteY3" fmla="*/ 222530 h 464768"/>
                <a:gd name="connsiteX4" fmla="*/ 94962 w 547539"/>
                <a:gd name="connsiteY4" fmla="*/ 184382 h 464768"/>
                <a:gd name="connsiteX5" fmla="*/ 109678 w 547539"/>
                <a:gd name="connsiteY5" fmla="*/ 188089 h 464768"/>
                <a:gd name="connsiteX6" fmla="*/ 120595 w 547539"/>
                <a:gd name="connsiteY6" fmla="*/ 166455 h 464768"/>
                <a:gd name="connsiteX7" fmla="*/ 104220 w 547539"/>
                <a:gd name="connsiteY7" fmla="*/ 148558 h 464768"/>
                <a:gd name="connsiteX8" fmla="*/ 106971 w 547539"/>
                <a:gd name="connsiteY8" fmla="*/ 121393 h 464768"/>
                <a:gd name="connsiteX9" fmla="*/ 126817 w 547539"/>
                <a:gd name="connsiteY9" fmla="*/ 121538 h 464768"/>
                <a:gd name="connsiteX10" fmla="*/ 117479 w 547539"/>
                <a:gd name="connsiteY10" fmla="*/ 101944 h 464768"/>
                <a:gd name="connsiteX11" fmla="*/ 149704 w 547539"/>
                <a:gd name="connsiteY11" fmla="*/ 78823 h 464768"/>
                <a:gd name="connsiteX12" fmla="*/ 147507 w 547539"/>
                <a:gd name="connsiteY12" fmla="*/ 50713 h 464768"/>
                <a:gd name="connsiteX13" fmla="*/ 176547 w 547539"/>
                <a:gd name="connsiteY13" fmla="*/ 63718 h 464768"/>
                <a:gd name="connsiteX14" fmla="*/ 199157 w 547539"/>
                <a:gd name="connsiteY14" fmla="*/ 85095 h 464768"/>
                <a:gd name="connsiteX15" fmla="*/ 223399 w 547539"/>
                <a:gd name="connsiteY15" fmla="*/ 84419 h 464768"/>
                <a:gd name="connsiteX16" fmla="*/ 259501 w 547539"/>
                <a:gd name="connsiteY16" fmla="*/ 86718 h 464768"/>
                <a:gd name="connsiteX17" fmla="*/ 310924 w 547539"/>
                <a:gd name="connsiteY17" fmla="*/ 115909 h 464768"/>
                <a:gd name="connsiteX18" fmla="*/ 358277 w 547539"/>
                <a:gd name="connsiteY18" fmla="*/ 125574 h 464768"/>
                <a:gd name="connsiteX19" fmla="*/ 366888 w 547539"/>
                <a:gd name="connsiteY19" fmla="*/ 6037 h 464768"/>
                <a:gd name="connsiteX20" fmla="*/ 473113 w 547539"/>
                <a:gd name="connsiteY20" fmla="*/ 94 h 464768"/>
                <a:gd name="connsiteX21" fmla="*/ 473772 w 547539"/>
                <a:gd name="connsiteY21" fmla="*/ 20891 h 464768"/>
                <a:gd name="connsiteX22" fmla="*/ 428703 w 547539"/>
                <a:gd name="connsiteY22" fmla="*/ 38856 h 464768"/>
                <a:gd name="connsiteX23" fmla="*/ 463848 w 547539"/>
                <a:gd name="connsiteY23" fmla="*/ 76574 h 464768"/>
                <a:gd name="connsiteX24" fmla="*/ 454512 w 547539"/>
                <a:gd name="connsiteY24" fmla="*/ 117666 h 464768"/>
                <a:gd name="connsiteX25" fmla="*/ 486982 w 547539"/>
                <a:gd name="connsiteY25" fmla="*/ 127979 h 464768"/>
                <a:gd name="connsiteX26" fmla="*/ 468258 w 547539"/>
                <a:gd name="connsiteY26" fmla="*/ 147279 h 464768"/>
                <a:gd name="connsiteX27" fmla="*/ 501685 w 547539"/>
                <a:gd name="connsiteY27" fmla="*/ 185603 h 464768"/>
                <a:gd name="connsiteX28" fmla="*/ 537134 w 547539"/>
                <a:gd name="connsiteY28" fmla="*/ 192769 h 464768"/>
                <a:gd name="connsiteX29" fmla="*/ 544397 w 547539"/>
                <a:gd name="connsiteY29" fmla="*/ 213650 h 464768"/>
                <a:gd name="connsiteX30" fmla="*/ 528226 w 547539"/>
                <a:gd name="connsiteY30" fmla="*/ 219830 h 464768"/>
                <a:gd name="connsiteX31" fmla="*/ 547516 w 547539"/>
                <a:gd name="connsiteY31" fmla="*/ 281565 h 464768"/>
                <a:gd name="connsiteX32" fmla="*/ 469583 w 547539"/>
                <a:gd name="connsiteY32" fmla="*/ 314596 h 464768"/>
                <a:gd name="connsiteX33" fmla="*/ 531112 w 547539"/>
                <a:gd name="connsiteY33" fmla="*/ 353144 h 464768"/>
                <a:gd name="connsiteX34" fmla="*/ 545655 w 547539"/>
                <a:gd name="connsiteY34" fmla="*/ 389230 h 464768"/>
                <a:gd name="connsiteX35" fmla="*/ 514376 w 547539"/>
                <a:gd name="connsiteY35" fmla="*/ 385782 h 464768"/>
                <a:gd name="connsiteX36" fmla="*/ 477895 w 547539"/>
                <a:gd name="connsiteY36" fmla="*/ 389768 h 464768"/>
                <a:gd name="connsiteX37" fmla="*/ 477863 w 547539"/>
                <a:gd name="connsiteY37" fmla="*/ 414002 h 464768"/>
                <a:gd name="connsiteX38" fmla="*/ 418618 w 547539"/>
                <a:gd name="connsiteY38" fmla="*/ 403502 h 464768"/>
                <a:gd name="connsiteX39" fmla="*/ 383200 w 547539"/>
                <a:gd name="connsiteY39" fmla="*/ 352551 h 464768"/>
                <a:gd name="connsiteX40" fmla="*/ 272805 w 547539"/>
                <a:gd name="connsiteY40" fmla="*/ 355247 h 464768"/>
                <a:gd name="connsiteX41" fmla="*/ 229909 w 547539"/>
                <a:gd name="connsiteY41" fmla="*/ 365567 h 464768"/>
                <a:gd name="connsiteX42" fmla="*/ 216887 w 547539"/>
                <a:gd name="connsiteY42" fmla="*/ 368589 h 464768"/>
                <a:gd name="connsiteX43" fmla="*/ 212168 w 547539"/>
                <a:gd name="connsiteY43" fmla="*/ 439137 h 464768"/>
                <a:gd name="connsiteX44" fmla="*/ 154845 w 547539"/>
                <a:gd name="connsiteY44" fmla="*/ 438448 h 464768"/>
                <a:gd name="connsiteX45" fmla="*/ 136676 w 547539"/>
                <a:gd name="connsiteY45" fmla="*/ 464587 h 464768"/>
                <a:gd name="connsiteX46" fmla="*/ 141583 w 547539"/>
                <a:gd name="connsiteY46" fmla="*/ 361356 h 464768"/>
                <a:gd name="connsiteX47" fmla="*/ 121475 w 547539"/>
                <a:gd name="connsiteY47" fmla="*/ 347340 h 464768"/>
                <a:gd name="connsiteX48" fmla="*/ 82396 w 547539"/>
                <a:gd name="connsiteY48" fmla="*/ 338536 h 464768"/>
                <a:gd name="connsiteX49" fmla="*/ 76049 w 547539"/>
                <a:gd name="connsiteY49" fmla="*/ 320133 h 464768"/>
                <a:gd name="connsiteX50" fmla="*/ 75821 w 547539"/>
                <a:gd name="connsiteY50" fmla="*/ 292187 h 464768"/>
                <a:gd name="connsiteX51" fmla="*/ 39864 w 547539"/>
                <a:gd name="connsiteY51" fmla="*/ 285275 h 464768"/>
                <a:gd name="connsiteX52" fmla="*/ 12461 w 547539"/>
                <a:gd name="connsiteY52" fmla="*/ 289240 h 464768"/>
                <a:gd name="connsiteX53" fmla="*/ 9 w 547539"/>
                <a:gd name="connsiteY53" fmla="*/ 278508 h 464768"/>
                <a:gd name="connsiteX0" fmla="*/ 9 w 547539"/>
                <a:gd name="connsiteY0" fmla="*/ 278508 h 465269"/>
                <a:gd name="connsiteX1" fmla="*/ 16929 w 547539"/>
                <a:gd name="connsiteY1" fmla="*/ 248713 h 465269"/>
                <a:gd name="connsiteX2" fmla="*/ 6516 w 547539"/>
                <a:gd name="connsiteY2" fmla="*/ 213909 h 465269"/>
                <a:gd name="connsiteX3" fmla="*/ 65013 w 547539"/>
                <a:gd name="connsiteY3" fmla="*/ 222530 h 465269"/>
                <a:gd name="connsiteX4" fmla="*/ 94962 w 547539"/>
                <a:gd name="connsiteY4" fmla="*/ 184382 h 465269"/>
                <a:gd name="connsiteX5" fmla="*/ 109678 w 547539"/>
                <a:gd name="connsiteY5" fmla="*/ 188089 h 465269"/>
                <a:gd name="connsiteX6" fmla="*/ 120595 w 547539"/>
                <a:gd name="connsiteY6" fmla="*/ 166455 h 465269"/>
                <a:gd name="connsiteX7" fmla="*/ 104220 w 547539"/>
                <a:gd name="connsiteY7" fmla="*/ 148558 h 465269"/>
                <a:gd name="connsiteX8" fmla="*/ 106971 w 547539"/>
                <a:gd name="connsiteY8" fmla="*/ 121393 h 465269"/>
                <a:gd name="connsiteX9" fmla="*/ 126817 w 547539"/>
                <a:gd name="connsiteY9" fmla="*/ 121538 h 465269"/>
                <a:gd name="connsiteX10" fmla="*/ 117479 w 547539"/>
                <a:gd name="connsiteY10" fmla="*/ 101944 h 465269"/>
                <a:gd name="connsiteX11" fmla="*/ 149704 w 547539"/>
                <a:gd name="connsiteY11" fmla="*/ 78823 h 465269"/>
                <a:gd name="connsiteX12" fmla="*/ 147507 w 547539"/>
                <a:gd name="connsiteY12" fmla="*/ 50713 h 465269"/>
                <a:gd name="connsiteX13" fmla="*/ 176547 w 547539"/>
                <a:gd name="connsiteY13" fmla="*/ 63718 h 465269"/>
                <a:gd name="connsiteX14" fmla="*/ 199157 w 547539"/>
                <a:gd name="connsiteY14" fmla="*/ 85095 h 465269"/>
                <a:gd name="connsiteX15" fmla="*/ 223399 w 547539"/>
                <a:gd name="connsiteY15" fmla="*/ 84419 h 465269"/>
                <a:gd name="connsiteX16" fmla="*/ 259501 w 547539"/>
                <a:gd name="connsiteY16" fmla="*/ 86718 h 465269"/>
                <a:gd name="connsiteX17" fmla="*/ 310924 w 547539"/>
                <a:gd name="connsiteY17" fmla="*/ 115909 h 465269"/>
                <a:gd name="connsiteX18" fmla="*/ 358277 w 547539"/>
                <a:gd name="connsiteY18" fmla="*/ 125574 h 465269"/>
                <a:gd name="connsiteX19" fmla="*/ 366888 w 547539"/>
                <a:gd name="connsiteY19" fmla="*/ 6037 h 465269"/>
                <a:gd name="connsiteX20" fmla="*/ 473113 w 547539"/>
                <a:gd name="connsiteY20" fmla="*/ 94 h 465269"/>
                <a:gd name="connsiteX21" fmla="*/ 473772 w 547539"/>
                <a:gd name="connsiteY21" fmla="*/ 20891 h 465269"/>
                <a:gd name="connsiteX22" fmla="*/ 428703 w 547539"/>
                <a:gd name="connsiteY22" fmla="*/ 38856 h 465269"/>
                <a:gd name="connsiteX23" fmla="*/ 463848 w 547539"/>
                <a:gd name="connsiteY23" fmla="*/ 76574 h 465269"/>
                <a:gd name="connsiteX24" fmla="*/ 454512 w 547539"/>
                <a:gd name="connsiteY24" fmla="*/ 117666 h 465269"/>
                <a:gd name="connsiteX25" fmla="*/ 486982 w 547539"/>
                <a:gd name="connsiteY25" fmla="*/ 127979 h 465269"/>
                <a:gd name="connsiteX26" fmla="*/ 468258 w 547539"/>
                <a:gd name="connsiteY26" fmla="*/ 147279 h 465269"/>
                <a:gd name="connsiteX27" fmla="*/ 501685 w 547539"/>
                <a:gd name="connsiteY27" fmla="*/ 185603 h 465269"/>
                <a:gd name="connsiteX28" fmla="*/ 537134 w 547539"/>
                <a:gd name="connsiteY28" fmla="*/ 192769 h 465269"/>
                <a:gd name="connsiteX29" fmla="*/ 544397 w 547539"/>
                <a:gd name="connsiteY29" fmla="*/ 213650 h 465269"/>
                <a:gd name="connsiteX30" fmla="*/ 528226 w 547539"/>
                <a:gd name="connsiteY30" fmla="*/ 219830 h 465269"/>
                <a:gd name="connsiteX31" fmla="*/ 547516 w 547539"/>
                <a:gd name="connsiteY31" fmla="*/ 281565 h 465269"/>
                <a:gd name="connsiteX32" fmla="*/ 469583 w 547539"/>
                <a:gd name="connsiteY32" fmla="*/ 314596 h 465269"/>
                <a:gd name="connsiteX33" fmla="*/ 531112 w 547539"/>
                <a:gd name="connsiteY33" fmla="*/ 353144 h 465269"/>
                <a:gd name="connsiteX34" fmla="*/ 545655 w 547539"/>
                <a:gd name="connsiteY34" fmla="*/ 389230 h 465269"/>
                <a:gd name="connsiteX35" fmla="*/ 514376 w 547539"/>
                <a:gd name="connsiteY35" fmla="*/ 385782 h 465269"/>
                <a:gd name="connsiteX36" fmla="*/ 477895 w 547539"/>
                <a:gd name="connsiteY36" fmla="*/ 389768 h 465269"/>
                <a:gd name="connsiteX37" fmla="*/ 477863 w 547539"/>
                <a:gd name="connsiteY37" fmla="*/ 414002 h 465269"/>
                <a:gd name="connsiteX38" fmla="*/ 418618 w 547539"/>
                <a:gd name="connsiteY38" fmla="*/ 403502 h 465269"/>
                <a:gd name="connsiteX39" fmla="*/ 383200 w 547539"/>
                <a:gd name="connsiteY39" fmla="*/ 352551 h 465269"/>
                <a:gd name="connsiteX40" fmla="*/ 272805 w 547539"/>
                <a:gd name="connsiteY40" fmla="*/ 355247 h 465269"/>
                <a:gd name="connsiteX41" fmla="*/ 229909 w 547539"/>
                <a:gd name="connsiteY41" fmla="*/ 365567 h 465269"/>
                <a:gd name="connsiteX42" fmla="*/ 216887 w 547539"/>
                <a:gd name="connsiteY42" fmla="*/ 368589 h 465269"/>
                <a:gd name="connsiteX43" fmla="*/ 212168 w 547539"/>
                <a:gd name="connsiteY43" fmla="*/ 439137 h 465269"/>
                <a:gd name="connsiteX44" fmla="*/ 154845 w 547539"/>
                <a:gd name="connsiteY44" fmla="*/ 438448 h 465269"/>
                <a:gd name="connsiteX45" fmla="*/ 136676 w 547539"/>
                <a:gd name="connsiteY45" fmla="*/ 464587 h 465269"/>
                <a:gd name="connsiteX46" fmla="*/ 117513 w 547539"/>
                <a:gd name="connsiteY46" fmla="*/ 445880 h 465269"/>
                <a:gd name="connsiteX47" fmla="*/ 121475 w 547539"/>
                <a:gd name="connsiteY47" fmla="*/ 347340 h 465269"/>
                <a:gd name="connsiteX48" fmla="*/ 82396 w 547539"/>
                <a:gd name="connsiteY48" fmla="*/ 338536 h 465269"/>
                <a:gd name="connsiteX49" fmla="*/ 76049 w 547539"/>
                <a:gd name="connsiteY49" fmla="*/ 320133 h 465269"/>
                <a:gd name="connsiteX50" fmla="*/ 75821 w 547539"/>
                <a:gd name="connsiteY50" fmla="*/ 292187 h 465269"/>
                <a:gd name="connsiteX51" fmla="*/ 39864 w 547539"/>
                <a:gd name="connsiteY51" fmla="*/ 285275 h 465269"/>
                <a:gd name="connsiteX52" fmla="*/ 12461 w 547539"/>
                <a:gd name="connsiteY52" fmla="*/ 289240 h 465269"/>
                <a:gd name="connsiteX53" fmla="*/ 9 w 547539"/>
                <a:gd name="connsiteY53" fmla="*/ 278508 h 465269"/>
                <a:gd name="connsiteX0" fmla="*/ 9 w 547539"/>
                <a:gd name="connsiteY0" fmla="*/ 278508 h 465269"/>
                <a:gd name="connsiteX1" fmla="*/ 16929 w 547539"/>
                <a:gd name="connsiteY1" fmla="*/ 248713 h 465269"/>
                <a:gd name="connsiteX2" fmla="*/ 6516 w 547539"/>
                <a:gd name="connsiteY2" fmla="*/ 213909 h 465269"/>
                <a:gd name="connsiteX3" fmla="*/ 65013 w 547539"/>
                <a:gd name="connsiteY3" fmla="*/ 222530 h 465269"/>
                <a:gd name="connsiteX4" fmla="*/ 94962 w 547539"/>
                <a:gd name="connsiteY4" fmla="*/ 184382 h 465269"/>
                <a:gd name="connsiteX5" fmla="*/ 109678 w 547539"/>
                <a:gd name="connsiteY5" fmla="*/ 188089 h 465269"/>
                <a:gd name="connsiteX6" fmla="*/ 120595 w 547539"/>
                <a:gd name="connsiteY6" fmla="*/ 166455 h 465269"/>
                <a:gd name="connsiteX7" fmla="*/ 104220 w 547539"/>
                <a:gd name="connsiteY7" fmla="*/ 148558 h 465269"/>
                <a:gd name="connsiteX8" fmla="*/ 106971 w 547539"/>
                <a:gd name="connsiteY8" fmla="*/ 121393 h 465269"/>
                <a:gd name="connsiteX9" fmla="*/ 126817 w 547539"/>
                <a:gd name="connsiteY9" fmla="*/ 121538 h 465269"/>
                <a:gd name="connsiteX10" fmla="*/ 117479 w 547539"/>
                <a:gd name="connsiteY10" fmla="*/ 101944 h 465269"/>
                <a:gd name="connsiteX11" fmla="*/ 149704 w 547539"/>
                <a:gd name="connsiteY11" fmla="*/ 78823 h 465269"/>
                <a:gd name="connsiteX12" fmla="*/ 147507 w 547539"/>
                <a:gd name="connsiteY12" fmla="*/ 50713 h 465269"/>
                <a:gd name="connsiteX13" fmla="*/ 176547 w 547539"/>
                <a:gd name="connsiteY13" fmla="*/ 63718 h 465269"/>
                <a:gd name="connsiteX14" fmla="*/ 199157 w 547539"/>
                <a:gd name="connsiteY14" fmla="*/ 85095 h 465269"/>
                <a:gd name="connsiteX15" fmla="*/ 223399 w 547539"/>
                <a:gd name="connsiteY15" fmla="*/ 84419 h 465269"/>
                <a:gd name="connsiteX16" fmla="*/ 259501 w 547539"/>
                <a:gd name="connsiteY16" fmla="*/ 86718 h 465269"/>
                <a:gd name="connsiteX17" fmla="*/ 310924 w 547539"/>
                <a:gd name="connsiteY17" fmla="*/ 115909 h 465269"/>
                <a:gd name="connsiteX18" fmla="*/ 358277 w 547539"/>
                <a:gd name="connsiteY18" fmla="*/ 125574 h 465269"/>
                <a:gd name="connsiteX19" fmla="*/ 366888 w 547539"/>
                <a:gd name="connsiteY19" fmla="*/ 6037 h 465269"/>
                <a:gd name="connsiteX20" fmla="*/ 473113 w 547539"/>
                <a:gd name="connsiteY20" fmla="*/ 94 h 465269"/>
                <a:gd name="connsiteX21" fmla="*/ 473772 w 547539"/>
                <a:gd name="connsiteY21" fmla="*/ 20891 h 465269"/>
                <a:gd name="connsiteX22" fmla="*/ 428703 w 547539"/>
                <a:gd name="connsiteY22" fmla="*/ 38856 h 465269"/>
                <a:gd name="connsiteX23" fmla="*/ 463848 w 547539"/>
                <a:gd name="connsiteY23" fmla="*/ 76574 h 465269"/>
                <a:gd name="connsiteX24" fmla="*/ 454512 w 547539"/>
                <a:gd name="connsiteY24" fmla="*/ 117666 h 465269"/>
                <a:gd name="connsiteX25" fmla="*/ 486982 w 547539"/>
                <a:gd name="connsiteY25" fmla="*/ 127979 h 465269"/>
                <a:gd name="connsiteX26" fmla="*/ 468258 w 547539"/>
                <a:gd name="connsiteY26" fmla="*/ 147279 h 465269"/>
                <a:gd name="connsiteX27" fmla="*/ 501685 w 547539"/>
                <a:gd name="connsiteY27" fmla="*/ 185603 h 465269"/>
                <a:gd name="connsiteX28" fmla="*/ 537134 w 547539"/>
                <a:gd name="connsiteY28" fmla="*/ 192769 h 465269"/>
                <a:gd name="connsiteX29" fmla="*/ 544397 w 547539"/>
                <a:gd name="connsiteY29" fmla="*/ 213650 h 465269"/>
                <a:gd name="connsiteX30" fmla="*/ 528226 w 547539"/>
                <a:gd name="connsiteY30" fmla="*/ 219830 h 465269"/>
                <a:gd name="connsiteX31" fmla="*/ 547516 w 547539"/>
                <a:gd name="connsiteY31" fmla="*/ 281565 h 465269"/>
                <a:gd name="connsiteX32" fmla="*/ 469583 w 547539"/>
                <a:gd name="connsiteY32" fmla="*/ 314596 h 465269"/>
                <a:gd name="connsiteX33" fmla="*/ 531112 w 547539"/>
                <a:gd name="connsiteY33" fmla="*/ 353144 h 465269"/>
                <a:gd name="connsiteX34" fmla="*/ 545655 w 547539"/>
                <a:gd name="connsiteY34" fmla="*/ 389230 h 465269"/>
                <a:gd name="connsiteX35" fmla="*/ 514376 w 547539"/>
                <a:gd name="connsiteY35" fmla="*/ 385782 h 465269"/>
                <a:gd name="connsiteX36" fmla="*/ 477895 w 547539"/>
                <a:gd name="connsiteY36" fmla="*/ 389768 h 465269"/>
                <a:gd name="connsiteX37" fmla="*/ 477863 w 547539"/>
                <a:gd name="connsiteY37" fmla="*/ 414002 h 465269"/>
                <a:gd name="connsiteX38" fmla="*/ 418618 w 547539"/>
                <a:gd name="connsiteY38" fmla="*/ 403502 h 465269"/>
                <a:gd name="connsiteX39" fmla="*/ 383200 w 547539"/>
                <a:gd name="connsiteY39" fmla="*/ 352551 h 465269"/>
                <a:gd name="connsiteX40" fmla="*/ 272805 w 547539"/>
                <a:gd name="connsiteY40" fmla="*/ 355247 h 465269"/>
                <a:gd name="connsiteX41" fmla="*/ 229909 w 547539"/>
                <a:gd name="connsiteY41" fmla="*/ 365567 h 465269"/>
                <a:gd name="connsiteX42" fmla="*/ 216887 w 547539"/>
                <a:gd name="connsiteY42" fmla="*/ 368589 h 465269"/>
                <a:gd name="connsiteX43" fmla="*/ 212168 w 547539"/>
                <a:gd name="connsiteY43" fmla="*/ 439137 h 465269"/>
                <a:gd name="connsiteX44" fmla="*/ 154845 w 547539"/>
                <a:gd name="connsiteY44" fmla="*/ 438448 h 465269"/>
                <a:gd name="connsiteX45" fmla="*/ 136676 w 547539"/>
                <a:gd name="connsiteY45" fmla="*/ 464587 h 465269"/>
                <a:gd name="connsiteX46" fmla="*/ 117513 w 547539"/>
                <a:gd name="connsiteY46" fmla="*/ 445880 h 465269"/>
                <a:gd name="connsiteX47" fmla="*/ 125601 w 547539"/>
                <a:gd name="connsiteY47" fmla="*/ 414363 h 465269"/>
                <a:gd name="connsiteX48" fmla="*/ 82396 w 547539"/>
                <a:gd name="connsiteY48" fmla="*/ 338536 h 465269"/>
                <a:gd name="connsiteX49" fmla="*/ 76049 w 547539"/>
                <a:gd name="connsiteY49" fmla="*/ 320133 h 465269"/>
                <a:gd name="connsiteX50" fmla="*/ 75821 w 547539"/>
                <a:gd name="connsiteY50" fmla="*/ 292187 h 465269"/>
                <a:gd name="connsiteX51" fmla="*/ 39864 w 547539"/>
                <a:gd name="connsiteY51" fmla="*/ 285275 h 465269"/>
                <a:gd name="connsiteX52" fmla="*/ 12461 w 547539"/>
                <a:gd name="connsiteY52" fmla="*/ 289240 h 465269"/>
                <a:gd name="connsiteX53" fmla="*/ 9 w 547539"/>
                <a:gd name="connsiteY53" fmla="*/ 278508 h 465269"/>
                <a:gd name="connsiteX0" fmla="*/ 9 w 547539"/>
                <a:gd name="connsiteY0" fmla="*/ 278508 h 465269"/>
                <a:gd name="connsiteX1" fmla="*/ 16929 w 547539"/>
                <a:gd name="connsiteY1" fmla="*/ 248713 h 465269"/>
                <a:gd name="connsiteX2" fmla="*/ 6516 w 547539"/>
                <a:gd name="connsiteY2" fmla="*/ 213909 h 465269"/>
                <a:gd name="connsiteX3" fmla="*/ 65013 w 547539"/>
                <a:gd name="connsiteY3" fmla="*/ 222530 h 465269"/>
                <a:gd name="connsiteX4" fmla="*/ 94962 w 547539"/>
                <a:gd name="connsiteY4" fmla="*/ 184382 h 465269"/>
                <a:gd name="connsiteX5" fmla="*/ 109678 w 547539"/>
                <a:gd name="connsiteY5" fmla="*/ 188089 h 465269"/>
                <a:gd name="connsiteX6" fmla="*/ 120595 w 547539"/>
                <a:gd name="connsiteY6" fmla="*/ 166455 h 465269"/>
                <a:gd name="connsiteX7" fmla="*/ 104220 w 547539"/>
                <a:gd name="connsiteY7" fmla="*/ 148558 h 465269"/>
                <a:gd name="connsiteX8" fmla="*/ 106971 w 547539"/>
                <a:gd name="connsiteY8" fmla="*/ 121393 h 465269"/>
                <a:gd name="connsiteX9" fmla="*/ 126817 w 547539"/>
                <a:gd name="connsiteY9" fmla="*/ 121538 h 465269"/>
                <a:gd name="connsiteX10" fmla="*/ 117479 w 547539"/>
                <a:gd name="connsiteY10" fmla="*/ 101944 h 465269"/>
                <a:gd name="connsiteX11" fmla="*/ 149704 w 547539"/>
                <a:gd name="connsiteY11" fmla="*/ 78823 h 465269"/>
                <a:gd name="connsiteX12" fmla="*/ 147507 w 547539"/>
                <a:gd name="connsiteY12" fmla="*/ 50713 h 465269"/>
                <a:gd name="connsiteX13" fmla="*/ 176547 w 547539"/>
                <a:gd name="connsiteY13" fmla="*/ 63718 h 465269"/>
                <a:gd name="connsiteX14" fmla="*/ 199157 w 547539"/>
                <a:gd name="connsiteY14" fmla="*/ 85095 h 465269"/>
                <a:gd name="connsiteX15" fmla="*/ 223399 w 547539"/>
                <a:gd name="connsiteY15" fmla="*/ 84419 h 465269"/>
                <a:gd name="connsiteX16" fmla="*/ 259501 w 547539"/>
                <a:gd name="connsiteY16" fmla="*/ 86718 h 465269"/>
                <a:gd name="connsiteX17" fmla="*/ 310924 w 547539"/>
                <a:gd name="connsiteY17" fmla="*/ 115909 h 465269"/>
                <a:gd name="connsiteX18" fmla="*/ 358277 w 547539"/>
                <a:gd name="connsiteY18" fmla="*/ 125574 h 465269"/>
                <a:gd name="connsiteX19" fmla="*/ 366888 w 547539"/>
                <a:gd name="connsiteY19" fmla="*/ 6037 h 465269"/>
                <a:gd name="connsiteX20" fmla="*/ 473113 w 547539"/>
                <a:gd name="connsiteY20" fmla="*/ 94 h 465269"/>
                <a:gd name="connsiteX21" fmla="*/ 473772 w 547539"/>
                <a:gd name="connsiteY21" fmla="*/ 20891 h 465269"/>
                <a:gd name="connsiteX22" fmla="*/ 428703 w 547539"/>
                <a:gd name="connsiteY22" fmla="*/ 38856 h 465269"/>
                <a:gd name="connsiteX23" fmla="*/ 463848 w 547539"/>
                <a:gd name="connsiteY23" fmla="*/ 76574 h 465269"/>
                <a:gd name="connsiteX24" fmla="*/ 454512 w 547539"/>
                <a:gd name="connsiteY24" fmla="*/ 117666 h 465269"/>
                <a:gd name="connsiteX25" fmla="*/ 486982 w 547539"/>
                <a:gd name="connsiteY25" fmla="*/ 127979 h 465269"/>
                <a:gd name="connsiteX26" fmla="*/ 468258 w 547539"/>
                <a:gd name="connsiteY26" fmla="*/ 147279 h 465269"/>
                <a:gd name="connsiteX27" fmla="*/ 501685 w 547539"/>
                <a:gd name="connsiteY27" fmla="*/ 185603 h 465269"/>
                <a:gd name="connsiteX28" fmla="*/ 537134 w 547539"/>
                <a:gd name="connsiteY28" fmla="*/ 192769 h 465269"/>
                <a:gd name="connsiteX29" fmla="*/ 544397 w 547539"/>
                <a:gd name="connsiteY29" fmla="*/ 213650 h 465269"/>
                <a:gd name="connsiteX30" fmla="*/ 528226 w 547539"/>
                <a:gd name="connsiteY30" fmla="*/ 219830 h 465269"/>
                <a:gd name="connsiteX31" fmla="*/ 547516 w 547539"/>
                <a:gd name="connsiteY31" fmla="*/ 281565 h 465269"/>
                <a:gd name="connsiteX32" fmla="*/ 469583 w 547539"/>
                <a:gd name="connsiteY32" fmla="*/ 314596 h 465269"/>
                <a:gd name="connsiteX33" fmla="*/ 531112 w 547539"/>
                <a:gd name="connsiteY33" fmla="*/ 353144 h 465269"/>
                <a:gd name="connsiteX34" fmla="*/ 545655 w 547539"/>
                <a:gd name="connsiteY34" fmla="*/ 389230 h 465269"/>
                <a:gd name="connsiteX35" fmla="*/ 514376 w 547539"/>
                <a:gd name="connsiteY35" fmla="*/ 385782 h 465269"/>
                <a:gd name="connsiteX36" fmla="*/ 477895 w 547539"/>
                <a:gd name="connsiteY36" fmla="*/ 389768 h 465269"/>
                <a:gd name="connsiteX37" fmla="*/ 477863 w 547539"/>
                <a:gd name="connsiteY37" fmla="*/ 414002 h 465269"/>
                <a:gd name="connsiteX38" fmla="*/ 418618 w 547539"/>
                <a:gd name="connsiteY38" fmla="*/ 403502 h 465269"/>
                <a:gd name="connsiteX39" fmla="*/ 383200 w 547539"/>
                <a:gd name="connsiteY39" fmla="*/ 352551 h 465269"/>
                <a:gd name="connsiteX40" fmla="*/ 272805 w 547539"/>
                <a:gd name="connsiteY40" fmla="*/ 355247 h 465269"/>
                <a:gd name="connsiteX41" fmla="*/ 229909 w 547539"/>
                <a:gd name="connsiteY41" fmla="*/ 365567 h 465269"/>
                <a:gd name="connsiteX42" fmla="*/ 216887 w 547539"/>
                <a:gd name="connsiteY42" fmla="*/ 368589 h 465269"/>
                <a:gd name="connsiteX43" fmla="*/ 212168 w 547539"/>
                <a:gd name="connsiteY43" fmla="*/ 439137 h 465269"/>
                <a:gd name="connsiteX44" fmla="*/ 154845 w 547539"/>
                <a:gd name="connsiteY44" fmla="*/ 438448 h 465269"/>
                <a:gd name="connsiteX45" fmla="*/ 136676 w 547539"/>
                <a:gd name="connsiteY45" fmla="*/ 464587 h 465269"/>
                <a:gd name="connsiteX46" fmla="*/ 117513 w 547539"/>
                <a:gd name="connsiteY46" fmla="*/ 445880 h 465269"/>
                <a:gd name="connsiteX47" fmla="*/ 125601 w 547539"/>
                <a:gd name="connsiteY47" fmla="*/ 414363 h 465269"/>
                <a:gd name="connsiteX48" fmla="*/ 103808 w 547539"/>
                <a:gd name="connsiteY48" fmla="*/ 410232 h 465269"/>
                <a:gd name="connsiteX49" fmla="*/ 76049 w 547539"/>
                <a:gd name="connsiteY49" fmla="*/ 320133 h 465269"/>
                <a:gd name="connsiteX50" fmla="*/ 75821 w 547539"/>
                <a:gd name="connsiteY50" fmla="*/ 292187 h 465269"/>
                <a:gd name="connsiteX51" fmla="*/ 39864 w 547539"/>
                <a:gd name="connsiteY51" fmla="*/ 285275 h 465269"/>
                <a:gd name="connsiteX52" fmla="*/ 12461 w 547539"/>
                <a:gd name="connsiteY52" fmla="*/ 289240 h 465269"/>
                <a:gd name="connsiteX53" fmla="*/ 9 w 547539"/>
                <a:gd name="connsiteY53" fmla="*/ 278508 h 465269"/>
                <a:gd name="connsiteX0" fmla="*/ 9 w 547539"/>
                <a:gd name="connsiteY0" fmla="*/ 278508 h 465269"/>
                <a:gd name="connsiteX1" fmla="*/ 16929 w 547539"/>
                <a:gd name="connsiteY1" fmla="*/ 248713 h 465269"/>
                <a:gd name="connsiteX2" fmla="*/ 6516 w 547539"/>
                <a:gd name="connsiteY2" fmla="*/ 213909 h 465269"/>
                <a:gd name="connsiteX3" fmla="*/ 65013 w 547539"/>
                <a:gd name="connsiteY3" fmla="*/ 222530 h 465269"/>
                <a:gd name="connsiteX4" fmla="*/ 94962 w 547539"/>
                <a:gd name="connsiteY4" fmla="*/ 184382 h 465269"/>
                <a:gd name="connsiteX5" fmla="*/ 109678 w 547539"/>
                <a:gd name="connsiteY5" fmla="*/ 188089 h 465269"/>
                <a:gd name="connsiteX6" fmla="*/ 120595 w 547539"/>
                <a:gd name="connsiteY6" fmla="*/ 166455 h 465269"/>
                <a:gd name="connsiteX7" fmla="*/ 104220 w 547539"/>
                <a:gd name="connsiteY7" fmla="*/ 148558 h 465269"/>
                <a:gd name="connsiteX8" fmla="*/ 106971 w 547539"/>
                <a:gd name="connsiteY8" fmla="*/ 121393 h 465269"/>
                <a:gd name="connsiteX9" fmla="*/ 126817 w 547539"/>
                <a:gd name="connsiteY9" fmla="*/ 121538 h 465269"/>
                <a:gd name="connsiteX10" fmla="*/ 117479 w 547539"/>
                <a:gd name="connsiteY10" fmla="*/ 101944 h 465269"/>
                <a:gd name="connsiteX11" fmla="*/ 149704 w 547539"/>
                <a:gd name="connsiteY11" fmla="*/ 78823 h 465269"/>
                <a:gd name="connsiteX12" fmla="*/ 147507 w 547539"/>
                <a:gd name="connsiteY12" fmla="*/ 50713 h 465269"/>
                <a:gd name="connsiteX13" fmla="*/ 176547 w 547539"/>
                <a:gd name="connsiteY13" fmla="*/ 63718 h 465269"/>
                <a:gd name="connsiteX14" fmla="*/ 199157 w 547539"/>
                <a:gd name="connsiteY14" fmla="*/ 85095 h 465269"/>
                <a:gd name="connsiteX15" fmla="*/ 223399 w 547539"/>
                <a:gd name="connsiteY15" fmla="*/ 84419 h 465269"/>
                <a:gd name="connsiteX16" fmla="*/ 259501 w 547539"/>
                <a:gd name="connsiteY16" fmla="*/ 86718 h 465269"/>
                <a:gd name="connsiteX17" fmla="*/ 310924 w 547539"/>
                <a:gd name="connsiteY17" fmla="*/ 115909 h 465269"/>
                <a:gd name="connsiteX18" fmla="*/ 358277 w 547539"/>
                <a:gd name="connsiteY18" fmla="*/ 125574 h 465269"/>
                <a:gd name="connsiteX19" fmla="*/ 366888 w 547539"/>
                <a:gd name="connsiteY19" fmla="*/ 6037 h 465269"/>
                <a:gd name="connsiteX20" fmla="*/ 473113 w 547539"/>
                <a:gd name="connsiteY20" fmla="*/ 94 h 465269"/>
                <a:gd name="connsiteX21" fmla="*/ 473772 w 547539"/>
                <a:gd name="connsiteY21" fmla="*/ 20891 h 465269"/>
                <a:gd name="connsiteX22" fmla="*/ 428703 w 547539"/>
                <a:gd name="connsiteY22" fmla="*/ 38856 h 465269"/>
                <a:gd name="connsiteX23" fmla="*/ 463848 w 547539"/>
                <a:gd name="connsiteY23" fmla="*/ 76574 h 465269"/>
                <a:gd name="connsiteX24" fmla="*/ 454512 w 547539"/>
                <a:gd name="connsiteY24" fmla="*/ 117666 h 465269"/>
                <a:gd name="connsiteX25" fmla="*/ 486982 w 547539"/>
                <a:gd name="connsiteY25" fmla="*/ 127979 h 465269"/>
                <a:gd name="connsiteX26" fmla="*/ 468258 w 547539"/>
                <a:gd name="connsiteY26" fmla="*/ 147279 h 465269"/>
                <a:gd name="connsiteX27" fmla="*/ 501685 w 547539"/>
                <a:gd name="connsiteY27" fmla="*/ 185603 h 465269"/>
                <a:gd name="connsiteX28" fmla="*/ 537134 w 547539"/>
                <a:gd name="connsiteY28" fmla="*/ 192769 h 465269"/>
                <a:gd name="connsiteX29" fmla="*/ 544397 w 547539"/>
                <a:gd name="connsiteY29" fmla="*/ 213650 h 465269"/>
                <a:gd name="connsiteX30" fmla="*/ 528226 w 547539"/>
                <a:gd name="connsiteY30" fmla="*/ 219830 h 465269"/>
                <a:gd name="connsiteX31" fmla="*/ 547516 w 547539"/>
                <a:gd name="connsiteY31" fmla="*/ 281565 h 465269"/>
                <a:gd name="connsiteX32" fmla="*/ 469583 w 547539"/>
                <a:gd name="connsiteY32" fmla="*/ 314596 h 465269"/>
                <a:gd name="connsiteX33" fmla="*/ 531112 w 547539"/>
                <a:gd name="connsiteY33" fmla="*/ 353144 h 465269"/>
                <a:gd name="connsiteX34" fmla="*/ 545655 w 547539"/>
                <a:gd name="connsiteY34" fmla="*/ 389230 h 465269"/>
                <a:gd name="connsiteX35" fmla="*/ 514376 w 547539"/>
                <a:gd name="connsiteY35" fmla="*/ 385782 h 465269"/>
                <a:gd name="connsiteX36" fmla="*/ 477895 w 547539"/>
                <a:gd name="connsiteY36" fmla="*/ 389768 h 465269"/>
                <a:gd name="connsiteX37" fmla="*/ 477863 w 547539"/>
                <a:gd name="connsiteY37" fmla="*/ 414002 h 465269"/>
                <a:gd name="connsiteX38" fmla="*/ 418618 w 547539"/>
                <a:gd name="connsiteY38" fmla="*/ 403502 h 465269"/>
                <a:gd name="connsiteX39" fmla="*/ 383200 w 547539"/>
                <a:gd name="connsiteY39" fmla="*/ 352551 h 465269"/>
                <a:gd name="connsiteX40" fmla="*/ 272805 w 547539"/>
                <a:gd name="connsiteY40" fmla="*/ 355247 h 465269"/>
                <a:gd name="connsiteX41" fmla="*/ 229909 w 547539"/>
                <a:gd name="connsiteY41" fmla="*/ 365567 h 465269"/>
                <a:gd name="connsiteX42" fmla="*/ 216887 w 547539"/>
                <a:gd name="connsiteY42" fmla="*/ 368589 h 465269"/>
                <a:gd name="connsiteX43" fmla="*/ 212168 w 547539"/>
                <a:gd name="connsiteY43" fmla="*/ 439137 h 465269"/>
                <a:gd name="connsiteX44" fmla="*/ 154845 w 547539"/>
                <a:gd name="connsiteY44" fmla="*/ 438448 h 465269"/>
                <a:gd name="connsiteX45" fmla="*/ 136676 w 547539"/>
                <a:gd name="connsiteY45" fmla="*/ 464587 h 465269"/>
                <a:gd name="connsiteX46" fmla="*/ 117513 w 547539"/>
                <a:gd name="connsiteY46" fmla="*/ 445880 h 465269"/>
                <a:gd name="connsiteX47" fmla="*/ 125601 w 547539"/>
                <a:gd name="connsiteY47" fmla="*/ 414363 h 465269"/>
                <a:gd name="connsiteX48" fmla="*/ 103808 w 547539"/>
                <a:gd name="connsiteY48" fmla="*/ 410232 h 465269"/>
                <a:gd name="connsiteX49" fmla="*/ 87399 w 547539"/>
                <a:gd name="connsiteY49" fmla="*/ 455609 h 465269"/>
                <a:gd name="connsiteX50" fmla="*/ 75821 w 547539"/>
                <a:gd name="connsiteY50" fmla="*/ 292187 h 465269"/>
                <a:gd name="connsiteX51" fmla="*/ 39864 w 547539"/>
                <a:gd name="connsiteY51" fmla="*/ 285275 h 465269"/>
                <a:gd name="connsiteX52" fmla="*/ 12461 w 547539"/>
                <a:gd name="connsiteY52" fmla="*/ 289240 h 465269"/>
                <a:gd name="connsiteX53" fmla="*/ 9 w 547539"/>
                <a:gd name="connsiteY53" fmla="*/ 278508 h 465269"/>
                <a:gd name="connsiteX0" fmla="*/ 9 w 547539"/>
                <a:gd name="connsiteY0" fmla="*/ 278508 h 465269"/>
                <a:gd name="connsiteX1" fmla="*/ 16929 w 547539"/>
                <a:gd name="connsiteY1" fmla="*/ 248713 h 465269"/>
                <a:gd name="connsiteX2" fmla="*/ 6516 w 547539"/>
                <a:gd name="connsiteY2" fmla="*/ 213909 h 465269"/>
                <a:gd name="connsiteX3" fmla="*/ 65013 w 547539"/>
                <a:gd name="connsiteY3" fmla="*/ 222530 h 465269"/>
                <a:gd name="connsiteX4" fmla="*/ 94962 w 547539"/>
                <a:gd name="connsiteY4" fmla="*/ 184382 h 465269"/>
                <a:gd name="connsiteX5" fmla="*/ 109678 w 547539"/>
                <a:gd name="connsiteY5" fmla="*/ 188089 h 465269"/>
                <a:gd name="connsiteX6" fmla="*/ 120595 w 547539"/>
                <a:gd name="connsiteY6" fmla="*/ 166455 h 465269"/>
                <a:gd name="connsiteX7" fmla="*/ 104220 w 547539"/>
                <a:gd name="connsiteY7" fmla="*/ 148558 h 465269"/>
                <a:gd name="connsiteX8" fmla="*/ 106971 w 547539"/>
                <a:gd name="connsiteY8" fmla="*/ 121393 h 465269"/>
                <a:gd name="connsiteX9" fmla="*/ 126817 w 547539"/>
                <a:gd name="connsiteY9" fmla="*/ 121538 h 465269"/>
                <a:gd name="connsiteX10" fmla="*/ 117479 w 547539"/>
                <a:gd name="connsiteY10" fmla="*/ 101944 h 465269"/>
                <a:gd name="connsiteX11" fmla="*/ 149704 w 547539"/>
                <a:gd name="connsiteY11" fmla="*/ 78823 h 465269"/>
                <a:gd name="connsiteX12" fmla="*/ 147507 w 547539"/>
                <a:gd name="connsiteY12" fmla="*/ 50713 h 465269"/>
                <a:gd name="connsiteX13" fmla="*/ 176547 w 547539"/>
                <a:gd name="connsiteY13" fmla="*/ 63718 h 465269"/>
                <a:gd name="connsiteX14" fmla="*/ 199157 w 547539"/>
                <a:gd name="connsiteY14" fmla="*/ 85095 h 465269"/>
                <a:gd name="connsiteX15" fmla="*/ 223399 w 547539"/>
                <a:gd name="connsiteY15" fmla="*/ 84419 h 465269"/>
                <a:gd name="connsiteX16" fmla="*/ 259501 w 547539"/>
                <a:gd name="connsiteY16" fmla="*/ 86718 h 465269"/>
                <a:gd name="connsiteX17" fmla="*/ 310924 w 547539"/>
                <a:gd name="connsiteY17" fmla="*/ 115909 h 465269"/>
                <a:gd name="connsiteX18" fmla="*/ 358277 w 547539"/>
                <a:gd name="connsiteY18" fmla="*/ 125574 h 465269"/>
                <a:gd name="connsiteX19" fmla="*/ 366888 w 547539"/>
                <a:gd name="connsiteY19" fmla="*/ 6037 h 465269"/>
                <a:gd name="connsiteX20" fmla="*/ 473113 w 547539"/>
                <a:gd name="connsiteY20" fmla="*/ 94 h 465269"/>
                <a:gd name="connsiteX21" fmla="*/ 473772 w 547539"/>
                <a:gd name="connsiteY21" fmla="*/ 20891 h 465269"/>
                <a:gd name="connsiteX22" fmla="*/ 428703 w 547539"/>
                <a:gd name="connsiteY22" fmla="*/ 38856 h 465269"/>
                <a:gd name="connsiteX23" fmla="*/ 463848 w 547539"/>
                <a:gd name="connsiteY23" fmla="*/ 76574 h 465269"/>
                <a:gd name="connsiteX24" fmla="*/ 454512 w 547539"/>
                <a:gd name="connsiteY24" fmla="*/ 117666 h 465269"/>
                <a:gd name="connsiteX25" fmla="*/ 486982 w 547539"/>
                <a:gd name="connsiteY25" fmla="*/ 127979 h 465269"/>
                <a:gd name="connsiteX26" fmla="*/ 468258 w 547539"/>
                <a:gd name="connsiteY26" fmla="*/ 147279 h 465269"/>
                <a:gd name="connsiteX27" fmla="*/ 501685 w 547539"/>
                <a:gd name="connsiteY27" fmla="*/ 185603 h 465269"/>
                <a:gd name="connsiteX28" fmla="*/ 537134 w 547539"/>
                <a:gd name="connsiteY28" fmla="*/ 192769 h 465269"/>
                <a:gd name="connsiteX29" fmla="*/ 544397 w 547539"/>
                <a:gd name="connsiteY29" fmla="*/ 213650 h 465269"/>
                <a:gd name="connsiteX30" fmla="*/ 528226 w 547539"/>
                <a:gd name="connsiteY30" fmla="*/ 219830 h 465269"/>
                <a:gd name="connsiteX31" fmla="*/ 547516 w 547539"/>
                <a:gd name="connsiteY31" fmla="*/ 281565 h 465269"/>
                <a:gd name="connsiteX32" fmla="*/ 469583 w 547539"/>
                <a:gd name="connsiteY32" fmla="*/ 314596 h 465269"/>
                <a:gd name="connsiteX33" fmla="*/ 531112 w 547539"/>
                <a:gd name="connsiteY33" fmla="*/ 353144 h 465269"/>
                <a:gd name="connsiteX34" fmla="*/ 545655 w 547539"/>
                <a:gd name="connsiteY34" fmla="*/ 389230 h 465269"/>
                <a:gd name="connsiteX35" fmla="*/ 514376 w 547539"/>
                <a:gd name="connsiteY35" fmla="*/ 385782 h 465269"/>
                <a:gd name="connsiteX36" fmla="*/ 477895 w 547539"/>
                <a:gd name="connsiteY36" fmla="*/ 389768 h 465269"/>
                <a:gd name="connsiteX37" fmla="*/ 477863 w 547539"/>
                <a:gd name="connsiteY37" fmla="*/ 414002 h 465269"/>
                <a:gd name="connsiteX38" fmla="*/ 418618 w 547539"/>
                <a:gd name="connsiteY38" fmla="*/ 403502 h 465269"/>
                <a:gd name="connsiteX39" fmla="*/ 383200 w 547539"/>
                <a:gd name="connsiteY39" fmla="*/ 352551 h 465269"/>
                <a:gd name="connsiteX40" fmla="*/ 272805 w 547539"/>
                <a:gd name="connsiteY40" fmla="*/ 355247 h 465269"/>
                <a:gd name="connsiteX41" fmla="*/ 229909 w 547539"/>
                <a:gd name="connsiteY41" fmla="*/ 365567 h 465269"/>
                <a:gd name="connsiteX42" fmla="*/ 216887 w 547539"/>
                <a:gd name="connsiteY42" fmla="*/ 368589 h 465269"/>
                <a:gd name="connsiteX43" fmla="*/ 212168 w 547539"/>
                <a:gd name="connsiteY43" fmla="*/ 439137 h 465269"/>
                <a:gd name="connsiteX44" fmla="*/ 154845 w 547539"/>
                <a:gd name="connsiteY44" fmla="*/ 438448 h 465269"/>
                <a:gd name="connsiteX45" fmla="*/ 136676 w 547539"/>
                <a:gd name="connsiteY45" fmla="*/ 464587 h 465269"/>
                <a:gd name="connsiteX46" fmla="*/ 117513 w 547539"/>
                <a:gd name="connsiteY46" fmla="*/ 445880 h 465269"/>
                <a:gd name="connsiteX47" fmla="*/ 125601 w 547539"/>
                <a:gd name="connsiteY47" fmla="*/ 414363 h 465269"/>
                <a:gd name="connsiteX48" fmla="*/ 103808 w 547539"/>
                <a:gd name="connsiteY48" fmla="*/ 410232 h 465269"/>
                <a:gd name="connsiteX49" fmla="*/ 87399 w 547539"/>
                <a:gd name="connsiteY49" fmla="*/ 455609 h 465269"/>
                <a:gd name="connsiteX50" fmla="*/ 7940 w 547539"/>
                <a:gd name="connsiteY50" fmla="*/ 441416 h 465269"/>
                <a:gd name="connsiteX51" fmla="*/ 39864 w 547539"/>
                <a:gd name="connsiteY51" fmla="*/ 285275 h 465269"/>
                <a:gd name="connsiteX52" fmla="*/ 12461 w 547539"/>
                <a:gd name="connsiteY52" fmla="*/ 289240 h 465269"/>
                <a:gd name="connsiteX53" fmla="*/ 9 w 547539"/>
                <a:gd name="connsiteY53" fmla="*/ 278508 h 465269"/>
                <a:gd name="connsiteX0" fmla="*/ 11027 w 558557"/>
                <a:gd name="connsiteY0" fmla="*/ 278508 h 465269"/>
                <a:gd name="connsiteX1" fmla="*/ 27947 w 558557"/>
                <a:gd name="connsiteY1" fmla="*/ 248713 h 465269"/>
                <a:gd name="connsiteX2" fmla="*/ 17534 w 558557"/>
                <a:gd name="connsiteY2" fmla="*/ 213909 h 465269"/>
                <a:gd name="connsiteX3" fmla="*/ 76031 w 558557"/>
                <a:gd name="connsiteY3" fmla="*/ 222530 h 465269"/>
                <a:gd name="connsiteX4" fmla="*/ 105980 w 558557"/>
                <a:gd name="connsiteY4" fmla="*/ 184382 h 465269"/>
                <a:gd name="connsiteX5" fmla="*/ 120696 w 558557"/>
                <a:gd name="connsiteY5" fmla="*/ 188089 h 465269"/>
                <a:gd name="connsiteX6" fmla="*/ 131613 w 558557"/>
                <a:gd name="connsiteY6" fmla="*/ 166455 h 465269"/>
                <a:gd name="connsiteX7" fmla="*/ 115238 w 558557"/>
                <a:gd name="connsiteY7" fmla="*/ 148558 h 465269"/>
                <a:gd name="connsiteX8" fmla="*/ 117989 w 558557"/>
                <a:gd name="connsiteY8" fmla="*/ 121393 h 465269"/>
                <a:gd name="connsiteX9" fmla="*/ 137835 w 558557"/>
                <a:gd name="connsiteY9" fmla="*/ 121538 h 465269"/>
                <a:gd name="connsiteX10" fmla="*/ 128497 w 558557"/>
                <a:gd name="connsiteY10" fmla="*/ 101944 h 465269"/>
                <a:gd name="connsiteX11" fmla="*/ 160722 w 558557"/>
                <a:gd name="connsiteY11" fmla="*/ 78823 h 465269"/>
                <a:gd name="connsiteX12" fmla="*/ 158525 w 558557"/>
                <a:gd name="connsiteY12" fmla="*/ 50713 h 465269"/>
                <a:gd name="connsiteX13" fmla="*/ 187565 w 558557"/>
                <a:gd name="connsiteY13" fmla="*/ 63718 h 465269"/>
                <a:gd name="connsiteX14" fmla="*/ 210175 w 558557"/>
                <a:gd name="connsiteY14" fmla="*/ 85095 h 465269"/>
                <a:gd name="connsiteX15" fmla="*/ 234417 w 558557"/>
                <a:gd name="connsiteY15" fmla="*/ 84419 h 465269"/>
                <a:gd name="connsiteX16" fmla="*/ 270519 w 558557"/>
                <a:gd name="connsiteY16" fmla="*/ 86718 h 465269"/>
                <a:gd name="connsiteX17" fmla="*/ 321942 w 558557"/>
                <a:gd name="connsiteY17" fmla="*/ 115909 h 465269"/>
                <a:gd name="connsiteX18" fmla="*/ 369295 w 558557"/>
                <a:gd name="connsiteY18" fmla="*/ 125574 h 465269"/>
                <a:gd name="connsiteX19" fmla="*/ 377906 w 558557"/>
                <a:gd name="connsiteY19" fmla="*/ 6037 h 465269"/>
                <a:gd name="connsiteX20" fmla="*/ 484131 w 558557"/>
                <a:gd name="connsiteY20" fmla="*/ 94 h 465269"/>
                <a:gd name="connsiteX21" fmla="*/ 484790 w 558557"/>
                <a:gd name="connsiteY21" fmla="*/ 20891 h 465269"/>
                <a:gd name="connsiteX22" fmla="*/ 439721 w 558557"/>
                <a:gd name="connsiteY22" fmla="*/ 38856 h 465269"/>
                <a:gd name="connsiteX23" fmla="*/ 474866 w 558557"/>
                <a:gd name="connsiteY23" fmla="*/ 76574 h 465269"/>
                <a:gd name="connsiteX24" fmla="*/ 465530 w 558557"/>
                <a:gd name="connsiteY24" fmla="*/ 117666 h 465269"/>
                <a:gd name="connsiteX25" fmla="*/ 498000 w 558557"/>
                <a:gd name="connsiteY25" fmla="*/ 127979 h 465269"/>
                <a:gd name="connsiteX26" fmla="*/ 479276 w 558557"/>
                <a:gd name="connsiteY26" fmla="*/ 147279 h 465269"/>
                <a:gd name="connsiteX27" fmla="*/ 512703 w 558557"/>
                <a:gd name="connsiteY27" fmla="*/ 185603 h 465269"/>
                <a:gd name="connsiteX28" fmla="*/ 548152 w 558557"/>
                <a:gd name="connsiteY28" fmla="*/ 192769 h 465269"/>
                <a:gd name="connsiteX29" fmla="*/ 555415 w 558557"/>
                <a:gd name="connsiteY29" fmla="*/ 213650 h 465269"/>
                <a:gd name="connsiteX30" fmla="*/ 539244 w 558557"/>
                <a:gd name="connsiteY30" fmla="*/ 219830 h 465269"/>
                <a:gd name="connsiteX31" fmla="*/ 558534 w 558557"/>
                <a:gd name="connsiteY31" fmla="*/ 281565 h 465269"/>
                <a:gd name="connsiteX32" fmla="*/ 480601 w 558557"/>
                <a:gd name="connsiteY32" fmla="*/ 314596 h 465269"/>
                <a:gd name="connsiteX33" fmla="*/ 542130 w 558557"/>
                <a:gd name="connsiteY33" fmla="*/ 353144 h 465269"/>
                <a:gd name="connsiteX34" fmla="*/ 556673 w 558557"/>
                <a:gd name="connsiteY34" fmla="*/ 389230 h 465269"/>
                <a:gd name="connsiteX35" fmla="*/ 525394 w 558557"/>
                <a:gd name="connsiteY35" fmla="*/ 385782 h 465269"/>
                <a:gd name="connsiteX36" fmla="*/ 488913 w 558557"/>
                <a:gd name="connsiteY36" fmla="*/ 389768 h 465269"/>
                <a:gd name="connsiteX37" fmla="*/ 488881 w 558557"/>
                <a:gd name="connsiteY37" fmla="*/ 414002 h 465269"/>
                <a:gd name="connsiteX38" fmla="*/ 429636 w 558557"/>
                <a:gd name="connsiteY38" fmla="*/ 403502 h 465269"/>
                <a:gd name="connsiteX39" fmla="*/ 394218 w 558557"/>
                <a:gd name="connsiteY39" fmla="*/ 352551 h 465269"/>
                <a:gd name="connsiteX40" fmla="*/ 283823 w 558557"/>
                <a:gd name="connsiteY40" fmla="*/ 355247 h 465269"/>
                <a:gd name="connsiteX41" fmla="*/ 240927 w 558557"/>
                <a:gd name="connsiteY41" fmla="*/ 365567 h 465269"/>
                <a:gd name="connsiteX42" fmla="*/ 227905 w 558557"/>
                <a:gd name="connsiteY42" fmla="*/ 368589 h 465269"/>
                <a:gd name="connsiteX43" fmla="*/ 223186 w 558557"/>
                <a:gd name="connsiteY43" fmla="*/ 439137 h 465269"/>
                <a:gd name="connsiteX44" fmla="*/ 165863 w 558557"/>
                <a:gd name="connsiteY44" fmla="*/ 438448 h 465269"/>
                <a:gd name="connsiteX45" fmla="*/ 147694 w 558557"/>
                <a:gd name="connsiteY45" fmla="*/ 464587 h 465269"/>
                <a:gd name="connsiteX46" fmla="*/ 128531 w 558557"/>
                <a:gd name="connsiteY46" fmla="*/ 445880 h 465269"/>
                <a:gd name="connsiteX47" fmla="*/ 136619 w 558557"/>
                <a:gd name="connsiteY47" fmla="*/ 414363 h 465269"/>
                <a:gd name="connsiteX48" fmla="*/ 114826 w 558557"/>
                <a:gd name="connsiteY48" fmla="*/ 410232 h 465269"/>
                <a:gd name="connsiteX49" fmla="*/ 98417 w 558557"/>
                <a:gd name="connsiteY49" fmla="*/ 455609 h 465269"/>
                <a:gd name="connsiteX50" fmla="*/ 18958 w 558557"/>
                <a:gd name="connsiteY50" fmla="*/ 441416 h 465269"/>
                <a:gd name="connsiteX51" fmla="*/ 2795 w 558557"/>
                <a:gd name="connsiteY51" fmla="*/ 411482 h 465269"/>
                <a:gd name="connsiteX52" fmla="*/ 23479 w 558557"/>
                <a:gd name="connsiteY52" fmla="*/ 289240 h 465269"/>
                <a:gd name="connsiteX53" fmla="*/ 11027 w 558557"/>
                <a:gd name="connsiteY53" fmla="*/ 278508 h 465269"/>
                <a:gd name="connsiteX0" fmla="*/ 71486 w 619016"/>
                <a:gd name="connsiteY0" fmla="*/ 278508 h 465269"/>
                <a:gd name="connsiteX1" fmla="*/ 88406 w 619016"/>
                <a:gd name="connsiteY1" fmla="*/ 248713 h 465269"/>
                <a:gd name="connsiteX2" fmla="*/ 77993 w 619016"/>
                <a:gd name="connsiteY2" fmla="*/ 213909 h 465269"/>
                <a:gd name="connsiteX3" fmla="*/ 136490 w 619016"/>
                <a:gd name="connsiteY3" fmla="*/ 222530 h 465269"/>
                <a:gd name="connsiteX4" fmla="*/ 166439 w 619016"/>
                <a:gd name="connsiteY4" fmla="*/ 184382 h 465269"/>
                <a:gd name="connsiteX5" fmla="*/ 181155 w 619016"/>
                <a:gd name="connsiteY5" fmla="*/ 188089 h 465269"/>
                <a:gd name="connsiteX6" fmla="*/ 192072 w 619016"/>
                <a:gd name="connsiteY6" fmla="*/ 166455 h 465269"/>
                <a:gd name="connsiteX7" fmla="*/ 175697 w 619016"/>
                <a:gd name="connsiteY7" fmla="*/ 148558 h 465269"/>
                <a:gd name="connsiteX8" fmla="*/ 178448 w 619016"/>
                <a:gd name="connsiteY8" fmla="*/ 121393 h 465269"/>
                <a:gd name="connsiteX9" fmla="*/ 198294 w 619016"/>
                <a:gd name="connsiteY9" fmla="*/ 121538 h 465269"/>
                <a:gd name="connsiteX10" fmla="*/ 188956 w 619016"/>
                <a:gd name="connsiteY10" fmla="*/ 101944 h 465269"/>
                <a:gd name="connsiteX11" fmla="*/ 221181 w 619016"/>
                <a:gd name="connsiteY11" fmla="*/ 78823 h 465269"/>
                <a:gd name="connsiteX12" fmla="*/ 218984 w 619016"/>
                <a:gd name="connsiteY12" fmla="*/ 50713 h 465269"/>
                <a:gd name="connsiteX13" fmla="*/ 248024 w 619016"/>
                <a:gd name="connsiteY13" fmla="*/ 63718 h 465269"/>
                <a:gd name="connsiteX14" fmla="*/ 270634 w 619016"/>
                <a:gd name="connsiteY14" fmla="*/ 85095 h 465269"/>
                <a:gd name="connsiteX15" fmla="*/ 294876 w 619016"/>
                <a:gd name="connsiteY15" fmla="*/ 84419 h 465269"/>
                <a:gd name="connsiteX16" fmla="*/ 330978 w 619016"/>
                <a:gd name="connsiteY16" fmla="*/ 86718 h 465269"/>
                <a:gd name="connsiteX17" fmla="*/ 382401 w 619016"/>
                <a:gd name="connsiteY17" fmla="*/ 115909 h 465269"/>
                <a:gd name="connsiteX18" fmla="*/ 429754 w 619016"/>
                <a:gd name="connsiteY18" fmla="*/ 125574 h 465269"/>
                <a:gd name="connsiteX19" fmla="*/ 438365 w 619016"/>
                <a:gd name="connsiteY19" fmla="*/ 6037 h 465269"/>
                <a:gd name="connsiteX20" fmla="*/ 544590 w 619016"/>
                <a:gd name="connsiteY20" fmla="*/ 94 h 465269"/>
                <a:gd name="connsiteX21" fmla="*/ 545249 w 619016"/>
                <a:gd name="connsiteY21" fmla="*/ 20891 h 465269"/>
                <a:gd name="connsiteX22" fmla="*/ 500180 w 619016"/>
                <a:gd name="connsiteY22" fmla="*/ 38856 h 465269"/>
                <a:gd name="connsiteX23" fmla="*/ 535325 w 619016"/>
                <a:gd name="connsiteY23" fmla="*/ 76574 h 465269"/>
                <a:gd name="connsiteX24" fmla="*/ 525989 w 619016"/>
                <a:gd name="connsiteY24" fmla="*/ 117666 h 465269"/>
                <a:gd name="connsiteX25" fmla="*/ 558459 w 619016"/>
                <a:gd name="connsiteY25" fmla="*/ 127979 h 465269"/>
                <a:gd name="connsiteX26" fmla="*/ 539735 w 619016"/>
                <a:gd name="connsiteY26" fmla="*/ 147279 h 465269"/>
                <a:gd name="connsiteX27" fmla="*/ 573162 w 619016"/>
                <a:gd name="connsiteY27" fmla="*/ 185603 h 465269"/>
                <a:gd name="connsiteX28" fmla="*/ 608611 w 619016"/>
                <a:gd name="connsiteY28" fmla="*/ 192769 h 465269"/>
                <a:gd name="connsiteX29" fmla="*/ 615874 w 619016"/>
                <a:gd name="connsiteY29" fmla="*/ 213650 h 465269"/>
                <a:gd name="connsiteX30" fmla="*/ 599703 w 619016"/>
                <a:gd name="connsiteY30" fmla="*/ 219830 h 465269"/>
                <a:gd name="connsiteX31" fmla="*/ 618993 w 619016"/>
                <a:gd name="connsiteY31" fmla="*/ 281565 h 465269"/>
                <a:gd name="connsiteX32" fmla="*/ 541060 w 619016"/>
                <a:gd name="connsiteY32" fmla="*/ 314596 h 465269"/>
                <a:gd name="connsiteX33" fmla="*/ 602589 w 619016"/>
                <a:gd name="connsiteY33" fmla="*/ 353144 h 465269"/>
                <a:gd name="connsiteX34" fmla="*/ 617132 w 619016"/>
                <a:gd name="connsiteY34" fmla="*/ 389230 h 465269"/>
                <a:gd name="connsiteX35" fmla="*/ 585853 w 619016"/>
                <a:gd name="connsiteY35" fmla="*/ 385782 h 465269"/>
                <a:gd name="connsiteX36" fmla="*/ 549372 w 619016"/>
                <a:gd name="connsiteY36" fmla="*/ 389768 h 465269"/>
                <a:gd name="connsiteX37" fmla="*/ 549340 w 619016"/>
                <a:gd name="connsiteY37" fmla="*/ 414002 h 465269"/>
                <a:gd name="connsiteX38" fmla="*/ 490095 w 619016"/>
                <a:gd name="connsiteY38" fmla="*/ 403502 h 465269"/>
                <a:gd name="connsiteX39" fmla="*/ 454677 w 619016"/>
                <a:gd name="connsiteY39" fmla="*/ 352551 h 465269"/>
                <a:gd name="connsiteX40" fmla="*/ 344282 w 619016"/>
                <a:gd name="connsiteY40" fmla="*/ 355247 h 465269"/>
                <a:gd name="connsiteX41" fmla="*/ 301386 w 619016"/>
                <a:gd name="connsiteY41" fmla="*/ 365567 h 465269"/>
                <a:gd name="connsiteX42" fmla="*/ 288364 w 619016"/>
                <a:gd name="connsiteY42" fmla="*/ 368589 h 465269"/>
                <a:gd name="connsiteX43" fmla="*/ 283645 w 619016"/>
                <a:gd name="connsiteY43" fmla="*/ 439137 h 465269"/>
                <a:gd name="connsiteX44" fmla="*/ 226322 w 619016"/>
                <a:gd name="connsiteY44" fmla="*/ 438448 h 465269"/>
                <a:gd name="connsiteX45" fmla="*/ 208153 w 619016"/>
                <a:gd name="connsiteY45" fmla="*/ 464587 h 465269"/>
                <a:gd name="connsiteX46" fmla="*/ 188990 w 619016"/>
                <a:gd name="connsiteY46" fmla="*/ 445880 h 465269"/>
                <a:gd name="connsiteX47" fmla="*/ 197078 w 619016"/>
                <a:gd name="connsiteY47" fmla="*/ 414363 h 465269"/>
                <a:gd name="connsiteX48" fmla="*/ 175285 w 619016"/>
                <a:gd name="connsiteY48" fmla="*/ 410232 h 465269"/>
                <a:gd name="connsiteX49" fmla="*/ 158876 w 619016"/>
                <a:gd name="connsiteY49" fmla="*/ 455609 h 465269"/>
                <a:gd name="connsiteX50" fmla="*/ 79417 w 619016"/>
                <a:gd name="connsiteY50" fmla="*/ 441416 h 465269"/>
                <a:gd name="connsiteX51" fmla="*/ 63254 w 619016"/>
                <a:gd name="connsiteY51" fmla="*/ 411482 h 465269"/>
                <a:gd name="connsiteX52" fmla="*/ 467 w 619016"/>
                <a:gd name="connsiteY52" fmla="*/ 411499 h 465269"/>
                <a:gd name="connsiteX53" fmla="*/ 71486 w 619016"/>
                <a:gd name="connsiteY53" fmla="*/ 278508 h 465269"/>
                <a:gd name="connsiteX0" fmla="*/ 77899 w 625429"/>
                <a:gd name="connsiteY0" fmla="*/ 278508 h 465269"/>
                <a:gd name="connsiteX1" fmla="*/ 94819 w 625429"/>
                <a:gd name="connsiteY1" fmla="*/ 248713 h 465269"/>
                <a:gd name="connsiteX2" fmla="*/ 84406 w 625429"/>
                <a:gd name="connsiteY2" fmla="*/ 213909 h 465269"/>
                <a:gd name="connsiteX3" fmla="*/ 142903 w 625429"/>
                <a:gd name="connsiteY3" fmla="*/ 222530 h 465269"/>
                <a:gd name="connsiteX4" fmla="*/ 172852 w 625429"/>
                <a:gd name="connsiteY4" fmla="*/ 184382 h 465269"/>
                <a:gd name="connsiteX5" fmla="*/ 187568 w 625429"/>
                <a:gd name="connsiteY5" fmla="*/ 188089 h 465269"/>
                <a:gd name="connsiteX6" fmla="*/ 198485 w 625429"/>
                <a:gd name="connsiteY6" fmla="*/ 166455 h 465269"/>
                <a:gd name="connsiteX7" fmla="*/ 182110 w 625429"/>
                <a:gd name="connsiteY7" fmla="*/ 148558 h 465269"/>
                <a:gd name="connsiteX8" fmla="*/ 184861 w 625429"/>
                <a:gd name="connsiteY8" fmla="*/ 121393 h 465269"/>
                <a:gd name="connsiteX9" fmla="*/ 204707 w 625429"/>
                <a:gd name="connsiteY9" fmla="*/ 121538 h 465269"/>
                <a:gd name="connsiteX10" fmla="*/ 195369 w 625429"/>
                <a:gd name="connsiteY10" fmla="*/ 101944 h 465269"/>
                <a:gd name="connsiteX11" fmla="*/ 227594 w 625429"/>
                <a:gd name="connsiteY11" fmla="*/ 78823 h 465269"/>
                <a:gd name="connsiteX12" fmla="*/ 225397 w 625429"/>
                <a:gd name="connsiteY12" fmla="*/ 50713 h 465269"/>
                <a:gd name="connsiteX13" fmla="*/ 254437 w 625429"/>
                <a:gd name="connsiteY13" fmla="*/ 63718 h 465269"/>
                <a:gd name="connsiteX14" fmla="*/ 277047 w 625429"/>
                <a:gd name="connsiteY14" fmla="*/ 85095 h 465269"/>
                <a:gd name="connsiteX15" fmla="*/ 301289 w 625429"/>
                <a:gd name="connsiteY15" fmla="*/ 84419 h 465269"/>
                <a:gd name="connsiteX16" fmla="*/ 337391 w 625429"/>
                <a:gd name="connsiteY16" fmla="*/ 86718 h 465269"/>
                <a:gd name="connsiteX17" fmla="*/ 388814 w 625429"/>
                <a:gd name="connsiteY17" fmla="*/ 115909 h 465269"/>
                <a:gd name="connsiteX18" fmla="*/ 436167 w 625429"/>
                <a:gd name="connsiteY18" fmla="*/ 125574 h 465269"/>
                <a:gd name="connsiteX19" fmla="*/ 444778 w 625429"/>
                <a:gd name="connsiteY19" fmla="*/ 6037 h 465269"/>
                <a:gd name="connsiteX20" fmla="*/ 551003 w 625429"/>
                <a:gd name="connsiteY20" fmla="*/ 94 h 465269"/>
                <a:gd name="connsiteX21" fmla="*/ 551662 w 625429"/>
                <a:gd name="connsiteY21" fmla="*/ 20891 h 465269"/>
                <a:gd name="connsiteX22" fmla="*/ 506593 w 625429"/>
                <a:gd name="connsiteY22" fmla="*/ 38856 h 465269"/>
                <a:gd name="connsiteX23" fmla="*/ 541738 w 625429"/>
                <a:gd name="connsiteY23" fmla="*/ 76574 h 465269"/>
                <a:gd name="connsiteX24" fmla="*/ 532402 w 625429"/>
                <a:gd name="connsiteY24" fmla="*/ 117666 h 465269"/>
                <a:gd name="connsiteX25" fmla="*/ 564872 w 625429"/>
                <a:gd name="connsiteY25" fmla="*/ 127979 h 465269"/>
                <a:gd name="connsiteX26" fmla="*/ 546148 w 625429"/>
                <a:gd name="connsiteY26" fmla="*/ 147279 h 465269"/>
                <a:gd name="connsiteX27" fmla="*/ 579575 w 625429"/>
                <a:gd name="connsiteY27" fmla="*/ 185603 h 465269"/>
                <a:gd name="connsiteX28" fmla="*/ 615024 w 625429"/>
                <a:gd name="connsiteY28" fmla="*/ 192769 h 465269"/>
                <a:gd name="connsiteX29" fmla="*/ 622287 w 625429"/>
                <a:gd name="connsiteY29" fmla="*/ 213650 h 465269"/>
                <a:gd name="connsiteX30" fmla="*/ 606116 w 625429"/>
                <a:gd name="connsiteY30" fmla="*/ 219830 h 465269"/>
                <a:gd name="connsiteX31" fmla="*/ 625406 w 625429"/>
                <a:gd name="connsiteY31" fmla="*/ 281565 h 465269"/>
                <a:gd name="connsiteX32" fmla="*/ 547473 w 625429"/>
                <a:gd name="connsiteY32" fmla="*/ 314596 h 465269"/>
                <a:gd name="connsiteX33" fmla="*/ 609002 w 625429"/>
                <a:gd name="connsiteY33" fmla="*/ 353144 h 465269"/>
                <a:gd name="connsiteX34" fmla="*/ 623545 w 625429"/>
                <a:gd name="connsiteY34" fmla="*/ 389230 h 465269"/>
                <a:gd name="connsiteX35" fmla="*/ 592266 w 625429"/>
                <a:gd name="connsiteY35" fmla="*/ 385782 h 465269"/>
                <a:gd name="connsiteX36" fmla="*/ 555785 w 625429"/>
                <a:gd name="connsiteY36" fmla="*/ 389768 h 465269"/>
                <a:gd name="connsiteX37" fmla="*/ 555753 w 625429"/>
                <a:gd name="connsiteY37" fmla="*/ 414002 h 465269"/>
                <a:gd name="connsiteX38" fmla="*/ 496508 w 625429"/>
                <a:gd name="connsiteY38" fmla="*/ 403502 h 465269"/>
                <a:gd name="connsiteX39" fmla="*/ 461090 w 625429"/>
                <a:gd name="connsiteY39" fmla="*/ 352551 h 465269"/>
                <a:gd name="connsiteX40" fmla="*/ 350695 w 625429"/>
                <a:gd name="connsiteY40" fmla="*/ 355247 h 465269"/>
                <a:gd name="connsiteX41" fmla="*/ 307799 w 625429"/>
                <a:gd name="connsiteY41" fmla="*/ 365567 h 465269"/>
                <a:gd name="connsiteX42" fmla="*/ 294777 w 625429"/>
                <a:gd name="connsiteY42" fmla="*/ 368589 h 465269"/>
                <a:gd name="connsiteX43" fmla="*/ 290058 w 625429"/>
                <a:gd name="connsiteY43" fmla="*/ 439137 h 465269"/>
                <a:gd name="connsiteX44" fmla="*/ 232735 w 625429"/>
                <a:gd name="connsiteY44" fmla="*/ 438448 h 465269"/>
                <a:gd name="connsiteX45" fmla="*/ 214566 w 625429"/>
                <a:gd name="connsiteY45" fmla="*/ 464587 h 465269"/>
                <a:gd name="connsiteX46" fmla="*/ 195403 w 625429"/>
                <a:gd name="connsiteY46" fmla="*/ 445880 h 465269"/>
                <a:gd name="connsiteX47" fmla="*/ 203491 w 625429"/>
                <a:gd name="connsiteY47" fmla="*/ 414363 h 465269"/>
                <a:gd name="connsiteX48" fmla="*/ 181698 w 625429"/>
                <a:gd name="connsiteY48" fmla="*/ 410232 h 465269"/>
                <a:gd name="connsiteX49" fmla="*/ 165289 w 625429"/>
                <a:gd name="connsiteY49" fmla="*/ 455609 h 465269"/>
                <a:gd name="connsiteX50" fmla="*/ 85830 w 625429"/>
                <a:gd name="connsiteY50" fmla="*/ 441416 h 465269"/>
                <a:gd name="connsiteX51" fmla="*/ 69667 w 625429"/>
                <a:gd name="connsiteY51" fmla="*/ 411482 h 465269"/>
                <a:gd name="connsiteX52" fmla="*/ 6880 w 625429"/>
                <a:gd name="connsiteY52" fmla="*/ 411499 h 465269"/>
                <a:gd name="connsiteX53" fmla="*/ 8564 w 625429"/>
                <a:gd name="connsiteY53" fmla="*/ 366478 h 465269"/>
                <a:gd name="connsiteX54" fmla="*/ 77899 w 625429"/>
                <a:gd name="connsiteY54" fmla="*/ 278508 h 465269"/>
                <a:gd name="connsiteX0" fmla="*/ 77199 w 624729"/>
                <a:gd name="connsiteY0" fmla="*/ 278508 h 465269"/>
                <a:gd name="connsiteX1" fmla="*/ 94119 w 624729"/>
                <a:gd name="connsiteY1" fmla="*/ 248713 h 465269"/>
                <a:gd name="connsiteX2" fmla="*/ 83706 w 624729"/>
                <a:gd name="connsiteY2" fmla="*/ 213909 h 465269"/>
                <a:gd name="connsiteX3" fmla="*/ 142203 w 624729"/>
                <a:gd name="connsiteY3" fmla="*/ 222530 h 465269"/>
                <a:gd name="connsiteX4" fmla="*/ 172152 w 624729"/>
                <a:gd name="connsiteY4" fmla="*/ 184382 h 465269"/>
                <a:gd name="connsiteX5" fmla="*/ 186868 w 624729"/>
                <a:gd name="connsiteY5" fmla="*/ 188089 h 465269"/>
                <a:gd name="connsiteX6" fmla="*/ 197785 w 624729"/>
                <a:gd name="connsiteY6" fmla="*/ 166455 h 465269"/>
                <a:gd name="connsiteX7" fmla="*/ 181410 w 624729"/>
                <a:gd name="connsiteY7" fmla="*/ 148558 h 465269"/>
                <a:gd name="connsiteX8" fmla="*/ 184161 w 624729"/>
                <a:gd name="connsiteY8" fmla="*/ 121393 h 465269"/>
                <a:gd name="connsiteX9" fmla="*/ 204007 w 624729"/>
                <a:gd name="connsiteY9" fmla="*/ 121538 h 465269"/>
                <a:gd name="connsiteX10" fmla="*/ 194669 w 624729"/>
                <a:gd name="connsiteY10" fmla="*/ 101944 h 465269"/>
                <a:gd name="connsiteX11" fmla="*/ 226894 w 624729"/>
                <a:gd name="connsiteY11" fmla="*/ 78823 h 465269"/>
                <a:gd name="connsiteX12" fmla="*/ 224697 w 624729"/>
                <a:gd name="connsiteY12" fmla="*/ 50713 h 465269"/>
                <a:gd name="connsiteX13" fmla="*/ 253737 w 624729"/>
                <a:gd name="connsiteY13" fmla="*/ 63718 h 465269"/>
                <a:gd name="connsiteX14" fmla="*/ 276347 w 624729"/>
                <a:gd name="connsiteY14" fmla="*/ 85095 h 465269"/>
                <a:gd name="connsiteX15" fmla="*/ 300589 w 624729"/>
                <a:gd name="connsiteY15" fmla="*/ 84419 h 465269"/>
                <a:gd name="connsiteX16" fmla="*/ 336691 w 624729"/>
                <a:gd name="connsiteY16" fmla="*/ 86718 h 465269"/>
                <a:gd name="connsiteX17" fmla="*/ 388114 w 624729"/>
                <a:gd name="connsiteY17" fmla="*/ 115909 h 465269"/>
                <a:gd name="connsiteX18" fmla="*/ 435467 w 624729"/>
                <a:gd name="connsiteY18" fmla="*/ 125574 h 465269"/>
                <a:gd name="connsiteX19" fmla="*/ 444078 w 624729"/>
                <a:gd name="connsiteY19" fmla="*/ 6037 h 465269"/>
                <a:gd name="connsiteX20" fmla="*/ 550303 w 624729"/>
                <a:gd name="connsiteY20" fmla="*/ 94 h 465269"/>
                <a:gd name="connsiteX21" fmla="*/ 550962 w 624729"/>
                <a:gd name="connsiteY21" fmla="*/ 20891 h 465269"/>
                <a:gd name="connsiteX22" fmla="*/ 505893 w 624729"/>
                <a:gd name="connsiteY22" fmla="*/ 38856 h 465269"/>
                <a:gd name="connsiteX23" fmla="*/ 541038 w 624729"/>
                <a:gd name="connsiteY23" fmla="*/ 76574 h 465269"/>
                <a:gd name="connsiteX24" fmla="*/ 531702 w 624729"/>
                <a:gd name="connsiteY24" fmla="*/ 117666 h 465269"/>
                <a:gd name="connsiteX25" fmla="*/ 564172 w 624729"/>
                <a:gd name="connsiteY25" fmla="*/ 127979 h 465269"/>
                <a:gd name="connsiteX26" fmla="*/ 545448 w 624729"/>
                <a:gd name="connsiteY26" fmla="*/ 147279 h 465269"/>
                <a:gd name="connsiteX27" fmla="*/ 578875 w 624729"/>
                <a:gd name="connsiteY27" fmla="*/ 185603 h 465269"/>
                <a:gd name="connsiteX28" fmla="*/ 614324 w 624729"/>
                <a:gd name="connsiteY28" fmla="*/ 192769 h 465269"/>
                <a:gd name="connsiteX29" fmla="*/ 621587 w 624729"/>
                <a:gd name="connsiteY29" fmla="*/ 213650 h 465269"/>
                <a:gd name="connsiteX30" fmla="*/ 605416 w 624729"/>
                <a:gd name="connsiteY30" fmla="*/ 219830 h 465269"/>
                <a:gd name="connsiteX31" fmla="*/ 624706 w 624729"/>
                <a:gd name="connsiteY31" fmla="*/ 281565 h 465269"/>
                <a:gd name="connsiteX32" fmla="*/ 546773 w 624729"/>
                <a:gd name="connsiteY32" fmla="*/ 314596 h 465269"/>
                <a:gd name="connsiteX33" fmla="*/ 608302 w 624729"/>
                <a:gd name="connsiteY33" fmla="*/ 353144 h 465269"/>
                <a:gd name="connsiteX34" fmla="*/ 622845 w 624729"/>
                <a:gd name="connsiteY34" fmla="*/ 389230 h 465269"/>
                <a:gd name="connsiteX35" fmla="*/ 591566 w 624729"/>
                <a:gd name="connsiteY35" fmla="*/ 385782 h 465269"/>
                <a:gd name="connsiteX36" fmla="*/ 555085 w 624729"/>
                <a:gd name="connsiteY36" fmla="*/ 389768 h 465269"/>
                <a:gd name="connsiteX37" fmla="*/ 555053 w 624729"/>
                <a:gd name="connsiteY37" fmla="*/ 414002 h 465269"/>
                <a:gd name="connsiteX38" fmla="*/ 495808 w 624729"/>
                <a:gd name="connsiteY38" fmla="*/ 403502 h 465269"/>
                <a:gd name="connsiteX39" fmla="*/ 460390 w 624729"/>
                <a:gd name="connsiteY39" fmla="*/ 352551 h 465269"/>
                <a:gd name="connsiteX40" fmla="*/ 349995 w 624729"/>
                <a:gd name="connsiteY40" fmla="*/ 355247 h 465269"/>
                <a:gd name="connsiteX41" fmla="*/ 307099 w 624729"/>
                <a:gd name="connsiteY41" fmla="*/ 365567 h 465269"/>
                <a:gd name="connsiteX42" fmla="*/ 294077 w 624729"/>
                <a:gd name="connsiteY42" fmla="*/ 368589 h 465269"/>
                <a:gd name="connsiteX43" fmla="*/ 289358 w 624729"/>
                <a:gd name="connsiteY43" fmla="*/ 439137 h 465269"/>
                <a:gd name="connsiteX44" fmla="*/ 232035 w 624729"/>
                <a:gd name="connsiteY44" fmla="*/ 438448 h 465269"/>
                <a:gd name="connsiteX45" fmla="*/ 213866 w 624729"/>
                <a:gd name="connsiteY45" fmla="*/ 464587 h 465269"/>
                <a:gd name="connsiteX46" fmla="*/ 194703 w 624729"/>
                <a:gd name="connsiteY46" fmla="*/ 445880 h 465269"/>
                <a:gd name="connsiteX47" fmla="*/ 202791 w 624729"/>
                <a:gd name="connsiteY47" fmla="*/ 414363 h 465269"/>
                <a:gd name="connsiteX48" fmla="*/ 180998 w 624729"/>
                <a:gd name="connsiteY48" fmla="*/ 410232 h 465269"/>
                <a:gd name="connsiteX49" fmla="*/ 164589 w 624729"/>
                <a:gd name="connsiteY49" fmla="*/ 455609 h 465269"/>
                <a:gd name="connsiteX50" fmla="*/ 85130 w 624729"/>
                <a:gd name="connsiteY50" fmla="*/ 441416 h 465269"/>
                <a:gd name="connsiteX51" fmla="*/ 68967 w 624729"/>
                <a:gd name="connsiteY51" fmla="*/ 411482 h 465269"/>
                <a:gd name="connsiteX52" fmla="*/ 50703 w 624729"/>
                <a:gd name="connsiteY52" fmla="*/ 420027 h 465269"/>
                <a:gd name="connsiteX53" fmla="*/ 6180 w 624729"/>
                <a:gd name="connsiteY53" fmla="*/ 411499 h 465269"/>
                <a:gd name="connsiteX54" fmla="*/ 7864 w 624729"/>
                <a:gd name="connsiteY54" fmla="*/ 366478 h 465269"/>
                <a:gd name="connsiteX55" fmla="*/ 77199 w 624729"/>
                <a:gd name="connsiteY55" fmla="*/ 278508 h 465269"/>
                <a:gd name="connsiteX0" fmla="*/ 74919 w 622449"/>
                <a:gd name="connsiteY0" fmla="*/ 278508 h 465269"/>
                <a:gd name="connsiteX1" fmla="*/ 91839 w 622449"/>
                <a:gd name="connsiteY1" fmla="*/ 248713 h 465269"/>
                <a:gd name="connsiteX2" fmla="*/ 81426 w 622449"/>
                <a:gd name="connsiteY2" fmla="*/ 213909 h 465269"/>
                <a:gd name="connsiteX3" fmla="*/ 139923 w 622449"/>
                <a:gd name="connsiteY3" fmla="*/ 222530 h 465269"/>
                <a:gd name="connsiteX4" fmla="*/ 169872 w 622449"/>
                <a:gd name="connsiteY4" fmla="*/ 184382 h 465269"/>
                <a:gd name="connsiteX5" fmla="*/ 184588 w 622449"/>
                <a:gd name="connsiteY5" fmla="*/ 188089 h 465269"/>
                <a:gd name="connsiteX6" fmla="*/ 195505 w 622449"/>
                <a:gd name="connsiteY6" fmla="*/ 166455 h 465269"/>
                <a:gd name="connsiteX7" fmla="*/ 179130 w 622449"/>
                <a:gd name="connsiteY7" fmla="*/ 148558 h 465269"/>
                <a:gd name="connsiteX8" fmla="*/ 181881 w 622449"/>
                <a:gd name="connsiteY8" fmla="*/ 121393 h 465269"/>
                <a:gd name="connsiteX9" fmla="*/ 201727 w 622449"/>
                <a:gd name="connsiteY9" fmla="*/ 121538 h 465269"/>
                <a:gd name="connsiteX10" fmla="*/ 192389 w 622449"/>
                <a:gd name="connsiteY10" fmla="*/ 101944 h 465269"/>
                <a:gd name="connsiteX11" fmla="*/ 224614 w 622449"/>
                <a:gd name="connsiteY11" fmla="*/ 78823 h 465269"/>
                <a:gd name="connsiteX12" fmla="*/ 222417 w 622449"/>
                <a:gd name="connsiteY12" fmla="*/ 50713 h 465269"/>
                <a:gd name="connsiteX13" fmla="*/ 251457 w 622449"/>
                <a:gd name="connsiteY13" fmla="*/ 63718 h 465269"/>
                <a:gd name="connsiteX14" fmla="*/ 274067 w 622449"/>
                <a:gd name="connsiteY14" fmla="*/ 85095 h 465269"/>
                <a:gd name="connsiteX15" fmla="*/ 298309 w 622449"/>
                <a:gd name="connsiteY15" fmla="*/ 84419 h 465269"/>
                <a:gd name="connsiteX16" fmla="*/ 334411 w 622449"/>
                <a:gd name="connsiteY16" fmla="*/ 86718 h 465269"/>
                <a:gd name="connsiteX17" fmla="*/ 385834 w 622449"/>
                <a:gd name="connsiteY17" fmla="*/ 115909 h 465269"/>
                <a:gd name="connsiteX18" fmla="*/ 433187 w 622449"/>
                <a:gd name="connsiteY18" fmla="*/ 125574 h 465269"/>
                <a:gd name="connsiteX19" fmla="*/ 441798 w 622449"/>
                <a:gd name="connsiteY19" fmla="*/ 6037 h 465269"/>
                <a:gd name="connsiteX20" fmla="*/ 548023 w 622449"/>
                <a:gd name="connsiteY20" fmla="*/ 94 h 465269"/>
                <a:gd name="connsiteX21" fmla="*/ 548682 w 622449"/>
                <a:gd name="connsiteY21" fmla="*/ 20891 h 465269"/>
                <a:gd name="connsiteX22" fmla="*/ 503613 w 622449"/>
                <a:gd name="connsiteY22" fmla="*/ 38856 h 465269"/>
                <a:gd name="connsiteX23" fmla="*/ 538758 w 622449"/>
                <a:gd name="connsiteY23" fmla="*/ 76574 h 465269"/>
                <a:gd name="connsiteX24" fmla="*/ 529422 w 622449"/>
                <a:gd name="connsiteY24" fmla="*/ 117666 h 465269"/>
                <a:gd name="connsiteX25" fmla="*/ 561892 w 622449"/>
                <a:gd name="connsiteY25" fmla="*/ 127979 h 465269"/>
                <a:gd name="connsiteX26" fmla="*/ 543168 w 622449"/>
                <a:gd name="connsiteY26" fmla="*/ 147279 h 465269"/>
                <a:gd name="connsiteX27" fmla="*/ 576595 w 622449"/>
                <a:gd name="connsiteY27" fmla="*/ 185603 h 465269"/>
                <a:gd name="connsiteX28" fmla="*/ 612044 w 622449"/>
                <a:gd name="connsiteY28" fmla="*/ 192769 h 465269"/>
                <a:gd name="connsiteX29" fmla="*/ 619307 w 622449"/>
                <a:gd name="connsiteY29" fmla="*/ 213650 h 465269"/>
                <a:gd name="connsiteX30" fmla="*/ 603136 w 622449"/>
                <a:gd name="connsiteY30" fmla="*/ 219830 h 465269"/>
                <a:gd name="connsiteX31" fmla="*/ 622426 w 622449"/>
                <a:gd name="connsiteY31" fmla="*/ 281565 h 465269"/>
                <a:gd name="connsiteX32" fmla="*/ 544493 w 622449"/>
                <a:gd name="connsiteY32" fmla="*/ 314596 h 465269"/>
                <a:gd name="connsiteX33" fmla="*/ 606022 w 622449"/>
                <a:gd name="connsiteY33" fmla="*/ 353144 h 465269"/>
                <a:gd name="connsiteX34" fmla="*/ 620565 w 622449"/>
                <a:gd name="connsiteY34" fmla="*/ 389230 h 465269"/>
                <a:gd name="connsiteX35" fmla="*/ 589286 w 622449"/>
                <a:gd name="connsiteY35" fmla="*/ 385782 h 465269"/>
                <a:gd name="connsiteX36" fmla="*/ 552805 w 622449"/>
                <a:gd name="connsiteY36" fmla="*/ 389768 h 465269"/>
                <a:gd name="connsiteX37" fmla="*/ 552773 w 622449"/>
                <a:gd name="connsiteY37" fmla="*/ 414002 h 465269"/>
                <a:gd name="connsiteX38" fmla="*/ 493528 w 622449"/>
                <a:gd name="connsiteY38" fmla="*/ 403502 h 465269"/>
                <a:gd name="connsiteX39" fmla="*/ 458110 w 622449"/>
                <a:gd name="connsiteY39" fmla="*/ 352551 h 465269"/>
                <a:gd name="connsiteX40" fmla="*/ 347715 w 622449"/>
                <a:gd name="connsiteY40" fmla="*/ 355247 h 465269"/>
                <a:gd name="connsiteX41" fmla="*/ 304819 w 622449"/>
                <a:gd name="connsiteY41" fmla="*/ 365567 h 465269"/>
                <a:gd name="connsiteX42" fmla="*/ 291797 w 622449"/>
                <a:gd name="connsiteY42" fmla="*/ 368589 h 465269"/>
                <a:gd name="connsiteX43" fmla="*/ 287078 w 622449"/>
                <a:gd name="connsiteY43" fmla="*/ 439137 h 465269"/>
                <a:gd name="connsiteX44" fmla="*/ 229755 w 622449"/>
                <a:gd name="connsiteY44" fmla="*/ 438448 h 465269"/>
                <a:gd name="connsiteX45" fmla="*/ 211586 w 622449"/>
                <a:gd name="connsiteY45" fmla="*/ 464587 h 465269"/>
                <a:gd name="connsiteX46" fmla="*/ 192423 w 622449"/>
                <a:gd name="connsiteY46" fmla="*/ 445880 h 465269"/>
                <a:gd name="connsiteX47" fmla="*/ 200511 w 622449"/>
                <a:gd name="connsiteY47" fmla="*/ 414363 h 465269"/>
                <a:gd name="connsiteX48" fmla="*/ 178718 w 622449"/>
                <a:gd name="connsiteY48" fmla="*/ 410232 h 465269"/>
                <a:gd name="connsiteX49" fmla="*/ 162309 w 622449"/>
                <a:gd name="connsiteY49" fmla="*/ 455609 h 465269"/>
                <a:gd name="connsiteX50" fmla="*/ 82850 w 622449"/>
                <a:gd name="connsiteY50" fmla="*/ 441416 h 465269"/>
                <a:gd name="connsiteX51" fmla="*/ 66687 w 622449"/>
                <a:gd name="connsiteY51" fmla="*/ 411482 h 465269"/>
                <a:gd name="connsiteX52" fmla="*/ 48423 w 622449"/>
                <a:gd name="connsiteY52" fmla="*/ 420027 h 465269"/>
                <a:gd name="connsiteX53" fmla="*/ 3900 w 622449"/>
                <a:gd name="connsiteY53" fmla="*/ 411499 h 465269"/>
                <a:gd name="connsiteX54" fmla="*/ 5584 w 622449"/>
                <a:gd name="connsiteY54" fmla="*/ 366478 h 465269"/>
                <a:gd name="connsiteX55" fmla="*/ 43717 w 622449"/>
                <a:gd name="connsiteY55" fmla="*/ 339546 h 465269"/>
                <a:gd name="connsiteX56" fmla="*/ 74919 w 622449"/>
                <a:gd name="connsiteY56" fmla="*/ 278508 h 465269"/>
                <a:gd name="connsiteX0" fmla="*/ 74919 w 622449"/>
                <a:gd name="connsiteY0" fmla="*/ 278508 h 465269"/>
                <a:gd name="connsiteX1" fmla="*/ 91839 w 622449"/>
                <a:gd name="connsiteY1" fmla="*/ 248713 h 465269"/>
                <a:gd name="connsiteX2" fmla="*/ 81426 w 622449"/>
                <a:gd name="connsiteY2" fmla="*/ 213909 h 465269"/>
                <a:gd name="connsiteX3" fmla="*/ 139923 w 622449"/>
                <a:gd name="connsiteY3" fmla="*/ 222530 h 465269"/>
                <a:gd name="connsiteX4" fmla="*/ 169872 w 622449"/>
                <a:gd name="connsiteY4" fmla="*/ 184382 h 465269"/>
                <a:gd name="connsiteX5" fmla="*/ 184588 w 622449"/>
                <a:gd name="connsiteY5" fmla="*/ 188089 h 465269"/>
                <a:gd name="connsiteX6" fmla="*/ 195505 w 622449"/>
                <a:gd name="connsiteY6" fmla="*/ 166455 h 465269"/>
                <a:gd name="connsiteX7" fmla="*/ 179130 w 622449"/>
                <a:gd name="connsiteY7" fmla="*/ 148558 h 465269"/>
                <a:gd name="connsiteX8" fmla="*/ 181881 w 622449"/>
                <a:gd name="connsiteY8" fmla="*/ 121393 h 465269"/>
                <a:gd name="connsiteX9" fmla="*/ 201727 w 622449"/>
                <a:gd name="connsiteY9" fmla="*/ 121538 h 465269"/>
                <a:gd name="connsiteX10" fmla="*/ 192389 w 622449"/>
                <a:gd name="connsiteY10" fmla="*/ 101944 h 465269"/>
                <a:gd name="connsiteX11" fmla="*/ 224614 w 622449"/>
                <a:gd name="connsiteY11" fmla="*/ 78823 h 465269"/>
                <a:gd name="connsiteX12" fmla="*/ 222417 w 622449"/>
                <a:gd name="connsiteY12" fmla="*/ 50713 h 465269"/>
                <a:gd name="connsiteX13" fmla="*/ 251457 w 622449"/>
                <a:gd name="connsiteY13" fmla="*/ 63718 h 465269"/>
                <a:gd name="connsiteX14" fmla="*/ 274067 w 622449"/>
                <a:gd name="connsiteY14" fmla="*/ 85095 h 465269"/>
                <a:gd name="connsiteX15" fmla="*/ 298309 w 622449"/>
                <a:gd name="connsiteY15" fmla="*/ 84419 h 465269"/>
                <a:gd name="connsiteX16" fmla="*/ 334411 w 622449"/>
                <a:gd name="connsiteY16" fmla="*/ 86718 h 465269"/>
                <a:gd name="connsiteX17" fmla="*/ 385834 w 622449"/>
                <a:gd name="connsiteY17" fmla="*/ 115909 h 465269"/>
                <a:gd name="connsiteX18" fmla="*/ 433187 w 622449"/>
                <a:gd name="connsiteY18" fmla="*/ 125574 h 465269"/>
                <a:gd name="connsiteX19" fmla="*/ 441798 w 622449"/>
                <a:gd name="connsiteY19" fmla="*/ 6037 h 465269"/>
                <a:gd name="connsiteX20" fmla="*/ 548023 w 622449"/>
                <a:gd name="connsiteY20" fmla="*/ 94 h 465269"/>
                <a:gd name="connsiteX21" fmla="*/ 548682 w 622449"/>
                <a:gd name="connsiteY21" fmla="*/ 20891 h 465269"/>
                <a:gd name="connsiteX22" fmla="*/ 503613 w 622449"/>
                <a:gd name="connsiteY22" fmla="*/ 38856 h 465269"/>
                <a:gd name="connsiteX23" fmla="*/ 538758 w 622449"/>
                <a:gd name="connsiteY23" fmla="*/ 76574 h 465269"/>
                <a:gd name="connsiteX24" fmla="*/ 529422 w 622449"/>
                <a:gd name="connsiteY24" fmla="*/ 117666 h 465269"/>
                <a:gd name="connsiteX25" fmla="*/ 561892 w 622449"/>
                <a:gd name="connsiteY25" fmla="*/ 127979 h 465269"/>
                <a:gd name="connsiteX26" fmla="*/ 543168 w 622449"/>
                <a:gd name="connsiteY26" fmla="*/ 147279 h 465269"/>
                <a:gd name="connsiteX27" fmla="*/ 576595 w 622449"/>
                <a:gd name="connsiteY27" fmla="*/ 185603 h 465269"/>
                <a:gd name="connsiteX28" fmla="*/ 612044 w 622449"/>
                <a:gd name="connsiteY28" fmla="*/ 192769 h 465269"/>
                <a:gd name="connsiteX29" fmla="*/ 619307 w 622449"/>
                <a:gd name="connsiteY29" fmla="*/ 213650 h 465269"/>
                <a:gd name="connsiteX30" fmla="*/ 603136 w 622449"/>
                <a:gd name="connsiteY30" fmla="*/ 219830 h 465269"/>
                <a:gd name="connsiteX31" fmla="*/ 622426 w 622449"/>
                <a:gd name="connsiteY31" fmla="*/ 281565 h 465269"/>
                <a:gd name="connsiteX32" fmla="*/ 544493 w 622449"/>
                <a:gd name="connsiteY32" fmla="*/ 314596 h 465269"/>
                <a:gd name="connsiteX33" fmla="*/ 606022 w 622449"/>
                <a:gd name="connsiteY33" fmla="*/ 353144 h 465269"/>
                <a:gd name="connsiteX34" fmla="*/ 620565 w 622449"/>
                <a:gd name="connsiteY34" fmla="*/ 389230 h 465269"/>
                <a:gd name="connsiteX35" fmla="*/ 589286 w 622449"/>
                <a:gd name="connsiteY35" fmla="*/ 385782 h 465269"/>
                <a:gd name="connsiteX36" fmla="*/ 552805 w 622449"/>
                <a:gd name="connsiteY36" fmla="*/ 389768 h 465269"/>
                <a:gd name="connsiteX37" fmla="*/ 552773 w 622449"/>
                <a:gd name="connsiteY37" fmla="*/ 414002 h 465269"/>
                <a:gd name="connsiteX38" fmla="*/ 493528 w 622449"/>
                <a:gd name="connsiteY38" fmla="*/ 403502 h 465269"/>
                <a:gd name="connsiteX39" fmla="*/ 458110 w 622449"/>
                <a:gd name="connsiteY39" fmla="*/ 352551 h 465269"/>
                <a:gd name="connsiteX40" fmla="*/ 347715 w 622449"/>
                <a:gd name="connsiteY40" fmla="*/ 355247 h 465269"/>
                <a:gd name="connsiteX41" fmla="*/ 304819 w 622449"/>
                <a:gd name="connsiteY41" fmla="*/ 365567 h 465269"/>
                <a:gd name="connsiteX42" fmla="*/ 291797 w 622449"/>
                <a:gd name="connsiteY42" fmla="*/ 368589 h 465269"/>
                <a:gd name="connsiteX43" fmla="*/ 287078 w 622449"/>
                <a:gd name="connsiteY43" fmla="*/ 439137 h 465269"/>
                <a:gd name="connsiteX44" fmla="*/ 229755 w 622449"/>
                <a:gd name="connsiteY44" fmla="*/ 438448 h 465269"/>
                <a:gd name="connsiteX45" fmla="*/ 211586 w 622449"/>
                <a:gd name="connsiteY45" fmla="*/ 464587 h 465269"/>
                <a:gd name="connsiteX46" fmla="*/ 192423 w 622449"/>
                <a:gd name="connsiteY46" fmla="*/ 445880 h 465269"/>
                <a:gd name="connsiteX47" fmla="*/ 200511 w 622449"/>
                <a:gd name="connsiteY47" fmla="*/ 414363 h 465269"/>
                <a:gd name="connsiteX48" fmla="*/ 178718 w 622449"/>
                <a:gd name="connsiteY48" fmla="*/ 410232 h 465269"/>
                <a:gd name="connsiteX49" fmla="*/ 162309 w 622449"/>
                <a:gd name="connsiteY49" fmla="*/ 455609 h 465269"/>
                <a:gd name="connsiteX50" fmla="*/ 82850 w 622449"/>
                <a:gd name="connsiteY50" fmla="*/ 441416 h 465269"/>
                <a:gd name="connsiteX51" fmla="*/ 66687 w 622449"/>
                <a:gd name="connsiteY51" fmla="*/ 411482 h 465269"/>
                <a:gd name="connsiteX52" fmla="*/ 48423 w 622449"/>
                <a:gd name="connsiteY52" fmla="*/ 420027 h 465269"/>
                <a:gd name="connsiteX53" fmla="*/ 3900 w 622449"/>
                <a:gd name="connsiteY53" fmla="*/ 411499 h 465269"/>
                <a:gd name="connsiteX54" fmla="*/ 5584 w 622449"/>
                <a:gd name="connsiteY54" fmla="*/ 366478 h 465269"/>
                <a:gd name="connsiteX55" fmla="*/ 57421 w 622449"/>
                <a:gd name="connsiteY55" fmla="*/ 349161 h 465269"/>
                <a:gd name="connsiteX56" fmla="*/ 74919 w 622449"/>
                <a:gd name="connsiteY56" fmla="*/ 278508 h 465269"/>
                <a:gd name="connsiteX0" fmla="*/ 721 w 629538"/>
                <a:gd name="connsiteY0" fmla="*/ 266584 h 465269"/>
                <a:gd name="connsiteX1" fmla="*/ 98928 w 629538"/>
                <a:gd name="connsiteY1" fmla="*/ 248713 h 465269"/>
                <a:gd name="connsiteX2" fmla="*/ 88515 w 629538"/>
                <a:gd name="connsiteY2" fmla="*/ 213909 h 465269"/>
                <a:gd name="connsiteX3" fmla="*/ 147012 w 629538"/>
                <a:gd name="connsiteY3" fmla="*/ 222530 h 465269"/>
                <a:gd name="connsiteX4" fmla="*/ 176961 w 629538"/>
                <a:gd name="connsiteY4" fmla="*/ 184382 h 465269"/>
                <a:gd name="connsiteX5" fmla="*/ 191677 w 629538"/>
                <a:gd name="connsiteY5" fmla="*/ 188089 h 465269"/>
                <a:gd name="connsiteX6" fmla="*/ 202594 w 629538"/>
                <a:gd name="connsiteY6" fmla="*/ 166455 h 465269"/>
                <a:gd name="connsiteX7" fmla="*/ 186219 w 629538"/>
                <a:gd name="connsiteY7" fmla="*/ 148558 h 465269"/>
                <a:gd name="connsiteX8" fmla="*/ 188970 w 629538"/>
                <a:gd name="connsiteY8" fmla="*/ 121393 h 465269"/>
                <a:gd name="connsiteX9" fmla="*/ 208816 w 629538"/>
                <a:gd name="connsiteY9" fmla="*/ 121538 h 465269"/>
                <a:gd name="connsiteX10" fmla="*/ 199478 w 629538"/>
                <a:gd name="connsiteY10" fmla="*/ 101944 h 465269"/>
                <a:gd name="connsiteX11" fmla="*/ 231703 w 629538"/>
                <a:gd name="connsiteY11" fmla="*/ 78823 h 465269"/>
                <a:gd name="connsiteX12" fmla="*/ 229506 w 629538"/>
                <a:gd name="connsiteY12" fmla="*/ 50713 h 465269"/>
                <a:gd name="connsiteX13" fmla="*/ 258546 w 629538"/>
                <a:gd name="connsiteY13" fmla="*/ 63718 h 465269"/>
                <a:gd name="connsiteX14" fmla="*/ 281156 w 629538"/>
                <a:gd name="connsiteY14" fmla="*/ 85095 h 465269"/>
                <a:gd name="connsiteX15" fmla="*/ 305398 w 629538"/>
                <a:gd name="connsiteY15" fmla="*/ 84419 h 465269"/>
                <a:gd name="connsiteX16" fmla="*/ 341500 w 629538"/>
                <a:gd name="connsiteY16" fmla="*/ 86718 h 465269"/>
                <a:gd name="connsiteX17" fmla="*/ 392923 w 629538"/>
                <a:gd name="connsiteY17" fmla="*/ 115909 h 465269"/>
                <a:gd name="connsiteX18" fmla="*/ 440276 w 629538"/>
                <a:gd name="connsiteY18" fmla="*/ 125574 h 465269"/>
                <a:gd name="connsiteX19" fmla="*/ 448887 w 629538"/>
                <a:gd name="connsiteY19" fmla="*/ 6037 h 465269"/>
                <a:gd name="connsiteX20" fmla="*/ 555112 w 629538"/>
                <a:gd name="connsiteY20" fmla="*/ 94 h 465269"/>
                <a:gd name="connsiteX21" fmla="*/ 555771 w 629538"/>
                <a:gd name="connsiteY21" fmla="*/ 20891 h 465269"/>
                <a:gd name="connsiteX22" fmla="*/ 510702 w 629538"/>
                <a:gd name="connsiteY22" fmla="*/ 38856 h 465269"/>
                <a:gd name="connsiteX23" fmla="*/ 545847 w 629538"/>
                <a:gd name="connsiteY23" fmla="*/ 76574 h 465269"/>
                <a:gd name="connsiteX24" fmla="*/ 536511 w 629538"/>
                <a:gd name="connsiteY24" fmla="*/ 117666 h 465269"/>
                <a:gd name="connsiteX25" fmla="*/ 568981 w 629538"/>
                <a:gd name="connsiteY25" fmla="*/ 127979 h 465269"/>
                <a:gd name="connsiteX26" fmla="*/ 550257 w 629538"/>
                <a:gd name="connsiteY26" fmla="*/ 147279 h 465269"/>
                <a:gd name="connsiteX27" fmla="*/ 583684 w 629538"/>
                <a:gd name="connsiteY27" fmla="*/ 185603 h 465269"/>
                <a:gd name="connsiteX28" fmla="*/ 619133 w 629538"/>
                <a:gd name="connsiteY28" fmla="*/ 192769 h 465269"/>
                <a:gd name="connsiteX29" fmla="*/ 626396 w 629538"/>
                <a:gd name="connsiteY29" fmla="*/ 213650 h 465269"/>
                <a:gd name="connsiteX30" fmla="*/ 610225 w 629538"/>
                <a:gd name="connsiteY30" fmla="*/ 219830 h 465269"/>
                <a:gd name="connsiteX31" fmla="*/ 629515 w 629538"/>
                <a:gd name="connsiteY31" fmla="*/ 281565 h 465269"/>
                <a:gd name="connsiteX32" fmla="*/ 551582 w 629538"/>
                <a:gd name="connsiteY32" fmla="*/ 314596 h 465269"/>
                <a:gd name="connsiteX33" fmla="*/ 613111 w 629538"/>
                <a:gd name="connsiteY33" fmla="*/ 353144 h 465269"/>
                <a:gd name="connsiteX34" fmla="*/ 627654 w 629538"/>
                <a:gd name="connsiteY34" fmla="*/ 389230 h 465269"/>
                <a:gd name="connsiteX35" fmla="*/ 596375 w 629538"/>
                <a:gd name="connsiteY35" fmla="*/ 385782 h 465269"/>
                <a:gd name="connsiteX36" fmla="*/ 559894 w 629538"/>
                <a:gd name="connsiteY36" fmla="*/ 389768 h 465269"/>
                <a:gd name="connsiteX37" fmla="*/ 559862 w 629538"/>
                <a:gd name="connsiteY37" fmla="*/ 414002 h 465269"/>
                <a:gd name="connsiteX38" fmla="*/ 500617 w 629538"/>
                <a:gd name="connsiteY38" fmla="*/ 403502 h 465269"/>
                <a:gd name="connsiteX39" fmla="*/ 465199 w 629538"/>
                <a:gd name="connsiteY39" fmla="*/ 352551 h 465269"/>
                <a:gd name="connsiteX40" fmla="*/ 354804 w 629538"/>
                <a:gd name="connsiteY40" fmla="*/ 355247 h 465269"/>
                <a:gd name="connsiteX41" fmla="*/ 311908 w 629538"/>
                <a:gd name="connsiteY41" fmla="*/ 365567 h 465269"/>
                <a:gd name="connsiteX42" fmla="*/ 298886 w 629538"/>
                <a:gd name="connsiteY42" fmla="*/ 368589 h 465269"/>
                <a:gd name="connsiteX43" fmla="*/ 294167 w 629538"/>
                <a:gd name="connsiteY43" fmla="*/ 439137 h 465269"/>
                <a:gd name="connsiteX44" fmla="*/ 236844 w 629538"/>
                <a:gd name="connsiteY44" fmla="*/ 438448 h 465269"/>
                <a:gd name="connsiteX45" fmla="*/ 218675 w 629538"/>
                <a:gd name="connsiteY45" fmla="*/ 464587 h 465269"/>
                <a:gd name="connsiteX46" fmla="*/ 199512 w 629538"/>
                <a:gd name="connsiteY46" fmla="*/ 445880 h 465269"/>
                <a:gd name="connsiteX47" fmla="*/ 207600 w 629538"/>
                <a:gd name="connsiteY47" fmla="*/ 414363 h 465269"/>
                <a:gd name="connsiteX48" fmla="*/ 185807 w 629538"/>
                <a:gd name="connsiteY48" fmla="*/ 410232 h 465269"/>
                <a:gd name="connsiteX49" fmla="*/ 169398 w 629538"/>
                <a:gd name="connsiteY49" fmla="*/ 455609 h 465269"/>
                <a:gd name="connsiteX50" fmla="*/ 89939 w 629538"/>
                <a:gd name="connsiteY50" fmla="*/ 441416 h 465269"/>
                <a:gd name="connsiteX51" fmla="*/ 73776 w 629538"/>
                <a:gd name="connsiteY51" fmla="*/ 411482 h 465269"/>
                <a:gd name="connsiteX52" fmla="*/ 55512 w 629538"/>
                <a:gd name="connsiteY52" fmla="*/ 420027 h 465269"/>
                <a:gd name="connsiteX53" fmla="*/ 10989 w 629538"/>
                <a:gd name="connsiteY53" fmla="*/ 411499 h 465269"/>
                <a:gd name="connsiteX54" fmla="*/ 12673 w 629538"/>
                <a:gd name="connsiteY54" fmla="*/ 366478 h 465269"/>
                <a:gd name="connsiteX55" fmla="*/ 64510 w 629538"/>
                <a:gd name="connsiteY55" fmla="*/ 349161 h 465269"/>
                <a:gd name="connsiteX56" fmla="*/ 721 w 629538"/>
                <a:gd name="connsiteY56" fmla="*/ 266584 h 465269"/>
                <a:gd name="connsiteX0" fmla="*/ 24166 w 652983"/>
                <a:gd name="connsiteY0" fmla="*/ 266584 h 465269"/>
                <a:gd name="connsiteX1" fmla="*/ 376 w 652983"/>
                <a:gd name="connsiteY1" fmla="*/ 197412 h 465269"/>
                <a:gd name="connsiteX2" fmla="*/ 111960 w 652983"/>
                <a:gd name="connsiteY2" fmla="*/ 213909 h 465269"/>
                <a:gd name="connsiteX3" fmla="*/ 170457 w 652983"/>
                <a:gd name="connsiteY3" fmla="*/ 222530 h 465269"/>
                <a:gd name="connsiteX4" fmla="*/ 200406 w 652983"/>
                <a:gd name="connsiteY4" fmla="*/ 184382 h 465269"/>
                <a:gd name="connsiteX5" fmla="*/ 215122 w 652983"/>
                <a:gd name="connsiteY5" fmla="*/ 188089 h 465269"/>
                <a:gd name="connsiteX6" fmla="*/ 226039 w 652983"/>
                <a:gd name="connsiteY6" fmla="*/ 166455 h 465269"/>
                <a:gd name="connsiteX7" fmla="*/ 209664 w 652983"/>
                <a:gd name="connsiteY7" fmla="*/ 148558 h 465269"/>
                <a:gd name="connsiteX8" fmla="*/ 212415 w 652983"/>
                <a:gd name="connsiteY8" fmla="*/ 121393 h 465269"/>
                <a:gd name="connsiteX9" fmla="*/ 232261 w 652983"/>
                <a:gd name="connsiteY9" fmla="*/ 121538 h 465269"/>
                <a:gd name="connsiteX10" fmla="*/ 222923 w 652983"/>
                <a:gd name="connsiteY10" fmla="*/ 101944 h 465269"/>
                <a:gd name="connsiteX11" fmla="*/ 255148 w 652983"/>
                <a:gd name="connsiteY11" fmla="*/ 78823 h 465269"/>
                <a:gd name="connsiteX12" fmla="*/ 252951 w 652983"/>
                <a:gd name="connsiteY12" fmla="*/ 50713 h 465269"/>
                <a:gd name="connsiteX13" fmla="*/ 281991 w 652983"/>
                <a:gd name="connsiteY13" fmla="*/ 63718 h 465269"/>
                <a:gd name="connsiteX14" fmla="*/ 304601 w 652983"/>
                <a:gd name="connsiteY14" fmla="*/ 85095 h 465269"/>
                <a:gd name="connsiteX15" fmla="*/ 328843 w 652983"/>
                <a:gd name="connsiteY15" fmla="*/ 84419 h 465269"/>
                <a:gd name="connsiteX16" fmla="*/ 364945 w 652983"/>
                <a:gd name="connsiteY16" fmla="*/ 86718 h 465269"/>
                <a:gd name="connsiteX17" fmla="*/ 416368 w 652983"/>
                <a:gd name="connsiteY17" fmla="*/ 115909 h 465269"/>
                <a:gd name="connsiteX18" fmla="*/ 463721 w 652983"/>
                <a:gd name="connsiteY18" fmla="*/ 125574 h 465269"/>
                <a:gd name="connsiteX19" fmla="*/ 472332 w 652983"/>
                <a:gd name="connsiteY19" fmla="*/ 6037 h 465269"/>
                <a:gd name="connsiteX20" fmla="*/ 578557 w 652983"/>
                <a:gd name="connsiteY20" fmla="*/ 94 h 465269"/>
                <a:gd name="connsiteX21" fmla="*/ 579216 w 652983"/>
                <a:gd name="connsiteY21" fmla="*/ 20891 h 465269"/>
                <a:gd name="connsiteX22" fmla="*/ 534147 w 652983"/>
                <a:gd name="connsiteY22" fmla="*/ 38856 h 465269"/>
                <a:gd name="connsiteX23" fmla="*/ 569292 w 652983"/>
                <a:gd name="connsiteY23" fmla="*/ 76574 h 465269"/>
                <a:gd name="connsiteX24" fmla="*/ 559956 w 652983"/>
                <a:gd name="connsiteY24" fmla="*/ 117666 h 465269"/>
                <a:gd name="connsiteX25" fmla="*/ 592426 w 652983"/>
                <a:gd name="connsiteY25" fmla="*/ 127979 h 465269"/>
                <a:gd name="connsiteX26" fmla="*/ 573702 w 652983"/>
                <a:gd name="connsiteY26" fmla="*/ 147279 h 465269"/>
                <a:gd name="connsiteX27" fmla="*/ 607129 w 652983"/>
                <a:gd name="connsiteY27" fmla="*/ 185603 h 465269"/>
                <a:gd name="connsiteX28" fmla="*/ 642578 w 652983"/>
                <a:gd name="connsiteY28" fmla="*/ 192769 h 465269"/>
                <a:gd name="connsiteX29" fmla="*/ 649841 w 652983"/>
                <a:gd name="connsiteY29" fmla="*/ 213650 h 465269"/>
                <a:gd name="connsiteX30" fmla="*/ 633670 w 652983"/>
                <a:gd name="connsiteY30" fmla="*/ 219830 h 465269"/>
                <a:gd name="connsiteX31" fmla="*/ 652960 w 652983"/>
                <a:gd name="connsiteY31" fmla="*/ 281565 h 465269"/>
                <a:gd name="connsiteX32" fmla="*/ 575027 w 652983"/>
                <a:gd name="connsiteY32" fmla="*/ 314596 h 465269"/>
                <a:gd name="connsiteX33" fmla="*/ 636556 w 652983"/>
                <a:gd name="connsiteY33" fmla="*/ 353144 h 465269"/>
                <a:gd name="connsiteX34" fmla="*/ 651099 w 652983"/>
                <a:gd name="connsiteY34" fmla="*/ 389230 h 465269"/>
                <a:gd name="connsiteX35" fmla="*/ 619820 w 652983"/>
                <a:gd name="connsiteY35" fmla="*/ 385782 h 465269"/>
                <a:gd name="connsiteX36" fmla="*/ 583339 w 652983"/>
                <a:gd name="connsiteY36" fmla="*/ 389768 h 465269"/>
                <a:gd name="connsiteX37" fmla="*/ 583307 w 652983"/>
                <a:gd name="connsiteY37" fmla="*/ 414002 h 465269"/>
                <a:gd name="connsiteX38" fmla="*/ 524062 w 652983"/>
                <a:gd name="connsiteY38" fmla="*/ 403502 h 465269"/>
                <a:gd name="connsiteX39" fmla="*/ 488644 w 652983"/>
                <a:gd name="connsiteY39" fmla="*/ 352551 h 465269"/>
                <a:gd name="connsiteX40" fmla="*/ 378249 w 652983"/>
                <a:gd name="connsiteY40" fmla="*/ 355247 h 465269"/>
                <a:gd name="connsiteX41" fmla="*/ 335353 w 652983"/>
                <a:gd name="connsiteY41" fmla="*/ 365567 h 465269"/>
                <a:gd name="connsiteX42" fmla="*/ 322331 w 652983"/>
                <a:gd name="connsiteY42" fmla="*/ 368589 h 465269"/>
                <a:gd name="connsiteX43" fmla="*/ 317612 w 652983"/>
                <a:gd name="connsiteY43" fmla="*/ 439137 h 465269"/>
                <a:gd name="connsiteX44" fmla="*/ 260289 w 652983"/>
                <a:gd name="connsiteY44" fmla="*/ 438448 h 465269"/>
                <a:gd name="connsiteX45" fmla="*/ 242120 w 652983"/>
                <a:gd name="connsiteY45" fmla="*/ 464587 h 465269"/>
                <a:gd name="connsiteX46" fmla="*/ 222957 w 652983"/>
                <a:gd name="connsiteY46" fmla="*/ 445880 h 465269"/>
                <a:gd name="connsiteX47" fmla="*/ 231045 w 652983"/>
                <a:gd name="connsiteY47" fmla="*/ 414363 h 465269"/>
                <a:gd name="connsiteX48" fmla="*/ 209252 w 652983"/>
                <a:gd name="connsiteY48" fmla="*/ 410232 h 465269"/>
                <a:gd name="connsiteX49" fmla="*/ 192843 w 652983"/>
                <a:gd name="connsiteY49" fmla="*/ 455609 h 465269"/>
                <a:gd name="connsiteX50" fmla="*/ 113384 w 652983"/>
                <a:gd name="connsiteY50" fmla="*/ 441416 h 465269"/>
                <a:gd name="connsiteX51" fmla="*/ 97221 w 652983"/>
                <a:gd name="connsiteY51" fmla="*/ 411482 h 465269"/>
                <a:gd name="connsiteX52" fmla="*/ 78957 w 652983"/>
                <a:gd name="connsiteY52" fmla="*/ 420027 h 465269"/>
                <a:gd name="connsiteX53" fmla="*/ 34434 w 652983"/>
                <a:gd name="connsiteY53" fmla="*/ 411499 h 465269"/>
                <a:gd name="connsiteX54" fmla="*/ 36118 w 652983"/>
                <a:gd name="connsiteY54" fmla="*/ 366478 h 465269"/>
                <a:gd name="connsiteX55" fmla="*/ 87955 w 652983"/>
                <a:gd name="connsiteY55" fmla="*/ 349161 h 465269"/>
                <a:gd name="connsiteX56" fmla="*/ 24166 w 652983"/>
                <a:gd name="connsiteY56" fmla="*/ 266584 h 465269"/>
                <a:gd name="connsiteX0" fmla="*/ 28958 w 657775"/>
                <a:gd name="connsiteY0" fmla="*/ 266584 h 465269"/>
                <a:gd name="connsiteX1" fmla="*/ 17188 w 657775"/>
                <a:gd name="connsiteY1" fmla="*/ 256622 h 465269"/>
                <a:gd name="connsiteX2" fmla="*/ 5168 w 657775"/>
                <a:gd name="connsiteY2" fmla="*/ 197412 h 465269"/>
                <a:gd name="connsiteX3" fmla="*/ 116752 w 657775"/>
                <a:gd name="connsiteY3" fmla="*/ 213909 h 465269"/>
                <a:gd name="connsiteX4" fmla="*/ 175249 w 657775"/>
                <a:gd name="connsiteY4" fmla="*/ 222530 h 465269"/>
                <a:gd name="connsiteX5" fmla="*/ 205198 w 657775"/>
                <a:gd name="connsiteY5" fmla="*/ 184382 h 465269"/>
                <a:gd name="connsiteX6" fmla="*/ 219914 w 657775"/>
                <a:gd name="connsiteY6" fmla="*/ 188089 h 465269"/>
                <a:gd name="connsiteX7" fmla="*/ 230831 w 657775"/>
                <a:gd name="connsiteY7" fmla="*/ 166455 h 465269"/>
                <a:gd name="connsiteX8" fmla="*/ 214456 w 657775"/>
                <a:gd name="connsiteY8" fmla="*/ 148558 h 465269"/>
                <a:gd name="connsiteX9" fmla="*/ 217207 w 657775"/>
                <a:gd name="connsiteY9" fmla="*/ 121393 h 465269"/>
                <a:gd name="connsiteX10" fmla="*/ 237053 w 657775"/>
                <a:gd name="connsiteY10" fmla="*/ 121538 h 465269"/>
                <a:gd name="connsiteX11" fmla="*/ 227715 w 657775"/>
                <a:gd name="connsiteY11" fmla="*/ 101944 h 465269"/>
                <a:gd name="connsiteX12" fmla="*/ 259940 w 657775"/>
                <a:gd name="connsiteY12" fmla="*/ 78823 h 465269"/>
                <a:gd name="connsiteX13" fmla="*/ 257743 w 657775"/>
                <a:gd name="connsiteY13" fmla="*/ 50713 h 465269"/>
                <a:gd name="connsiteX14" fmla="*/ 286783 w 657775"/>
                <a:gd name="connsiteY14" fmla="*/ 63718 h 465269"/>
                <a:gd name="connsiteX15" fmla="*/ 309393 w 657775"/>
                <a:gd name="connsiteY15" fmla="*/ 85095 h 465269"/>
                <a:gd name="connsiteX16" fmla="*/ 333635 w 657775"/>
                <a:gd name="connsiteY16" fmla="*/ 84419 h 465269"/>
                <a:gd name="connsiteX17" fmla="*/ 369737 w 657775"/>
                <a:gd name="connsiteY17" fmla="*/ 86718 h 465269"/>
                <a:gd name="connsiteX18" fmla="*/ 421160 w 657775"/>
                <a:gd name="connsiteY18" fmla="*/ 115909 h 465269"/>
                <a:gd name="connsiteX19" fmla="*/ 468513 w 657775"/>
                <a:gd name="connsiteY19" fmla="*/ 125574 h 465269"/>
                <a:gd name="connsiteX20" fmla="*/ 477124 w 657775"/>
                <a:gd name="connsiteY20" fmla="*/ 6037 h 465269"/>
                <a:gd name="connsiteX21" fmla="*/ 583349 w 657775"/>
                <a:gd name="connsiteY21" fmla="*/ 94 h 465269"/>
                <a:gd name="connsiteX22" fmla="*/ 584008 w 657775"/>
                <a:gd name="connsiteY22" fmla="*/ 20891 h 465269"/>
                <a:gd name="connsiteX23" fmla="*/ 538939 w 657775"/>
                <a:gd name="connsiteY23" fmla="*/ 38856 h 465269"/>
                <a:gd name="connsiteX24" fmla="*/ 574084 w 657775"/>
                <a:gd name="connsiteY24" fmla="*/ 76574 h 465269"/>
                <a:gd name="connsiteX25" fmla="*/ 564748 w 657775"/>
                <a:gd name="connsiteY25" fmla="*/ 117666 h 465269"/>
                <a:gd name="connsiteX26" fmla="*/ 597218 w 657775"/>
                <a:gd name="connsiteY26" fmla="*/ 127979 h 465269"/>
                <a:gd name="connsiteX27" fmla="*/ 578494 w 657775"/>
                <a:gd name="connsiteY27" fmla="*/ 147279 h 465269"/>
                <a:gd name="connsiteX28" fmla="*/ 611921 w 657775"/>
                <a:gd name="connsiteY28" fmla="*/ 185603 h 465269"/>
                <a:gd name="connsiteX29" fmla="*/ 647370 w 657775"/>
                <a:gd name="connsiteY29" fmla="*/ 192769 h 465269"/>
                <a:gd name="connsiteX30" fmla="*/ 654633 w 657775"/>
                <a:gd name="connsiteY30" fmla="*/ 213650 h 465269"/>
                <a:gd name="connsiteX31" fmla="*/ 638462 w 657775"/>
                <a:gd name="connsiteY31" fmla="*/ 219830 h 465269"/>
                <a:gd name="connsiteX32" fmla="*/ 657752 w 657775"/>
                <a:gd name="connsiteY32" fmla="*/ 281565 h 465269"/>
                <a:gd name="connsiteX33" fmla="*/ 579819 w 657775"/>
                <a:gd name="connsiteY33" fmla="*/ 314596 h 465269"/>
                <a:gd name="connsiteX34" fmla="*/ 641348 w 657775"/>
                <a:gd name="connsiteY34" fmla="*/ 353144 h 465269"/>
                <a:gd name="connsiteX35" fmla="*/ 655891 w 657775"/>
                <a:gd name="connsiteY35" fmla="*/ 389230 h 465269"/>
                <a:gd name="connsiteX36" fmla="*/ 624612 w 657775"/>
                <a:gd name="connsiteY36" fmla="*/ 385782 h 465269"/>
                <a:gd name="connsiteX37" fmla="*/ 588131 w 657775"/>
                <a:gd name="connsiteY37" fmla="*/ 389768 h 465269"/>
                <a:gd name="connsiteX38" fmla="*/ 588099 w 657775"/>
                <a:gd name="connsiteY38" fmla="*/ 414002 h 465269"/>
                <a:gd name="connsiteX39" fmla="*/ 528854 w 657775"/>
                <a:gd name="connsiteY39" fmla="*/ 403502 h 465269"/>
                <a:gd name="connsiteX40" fmla="*/ 493436 w 657775"/>
                <a:gd name="connsiteY40" fmla="*/ 352551 h 465269"/>
                <a:gd name="connsiteX41" fmla="*/ 383041 w 657775"/>
                <a:gd name="connsiteY41" fmla="*/ 355247 h 465269"/>
                <a:gd name="connsiteX42" fmla="*/ 340145 w 657775"/>
                <a:gd name="connsiteY42" fmla="*/ 365567 h 465269"/>
                <a:gd name="connsiteX43" fmla="*/ 327123 w 657775"/>
                <a:gd name="connsiteY43" fmla="*/ 368589 h 465269"/>
                <a:gd name="connsiteX44" fmla="*/ 322404 w 657775"/>
                <a:gd name="connsiteY44" fmla="*/ 439137 h 465269"/>
                <a:gd name="connsiteX45" fmla="*/ 265081 w 657775"/>
                <a:gd name="connsiteY45" fmla="*/ 438448 h 465269"/>
                <a:gd name="connsiteX46" fmla="*/ 246912 w 657775"/>
                <a:gd name="connsiteY46" fmla="*/ 464587 h 465269"/>
                <a:gd name="connsiteX47" fmla="*/ 227749 w 657775"/>
                <a:gd name="connsiteY47" fmla="*/ 445880 h 465269"/>
                <a:gd name="connsiteX48" fmla="*/ 235837 w 657775"/>
                <a:gd name="connsiteY48" fmla="*/ 414363 h 465269"/>
                <a:gd name="connsiteX49" fmla="*/ 214044 w 657775"/>
                <a:gd name="connsiteY49" fmla="*/ 410232 h 465269"/>
                <a:gd name="connsiteX50" fmla="*/ 197635 w 657775"/>
                <a:gd name="connsiteY50" fmla="*/ 455609 h 465269"/>
                <a:gd name="connsiteX51" fmla="*/ 118176 w 657775"/>
                <a:gd name="connsiteY51" fmla="*/ 441416 h 465269"/>
                <a:gd name="connsiteX52" fmla="*/ 102013 w 657775"/>
                <a:gd name="connsiteY52" fmla="*/ 411482 h 465269"/>
                <a:gd name="connsiteX53" fmla="*/ 83749 w 657775"/>
                <a:gd name="connsiteY53" fmla="*/ 420027 h 465269"/>
                <a:gd name="connsiteX54" fmla="*/ 39226 w 657775"/>
                <a:gd name="connsiteY54" fmla="*/ 411499 h 465269"/>
                <a:gd name="connsiteX55" fmla="*/ 40910 w 657775"/>
                <a:gd name="connsiteY55" fmla="*/ 366478 h 465269"/>
                <a:gd name="connsiteX56" fmla="*/ 92747 w 657775"/>
                <a:gd name="connsiteY56" fmla="*/ 349161 h 465269"/>
                <a:gd name="connsiteX57" fmla="*/ 28958 w 657775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220794 w 703320"/>
                <a:gd name="connsiteY4" fmla="*/ 222530 h 465269"/>
                <a:gd name="connsiteX5" fmla="*/ 250743 w 703320"/>
                <a:gd name="connsiteY5" fmla="*/ 184382 h 465269"/>
                <a:gd name="connsiteX6" fmla="*/ 265459 w 703320"/>
                <a:gd name="connsiteY6" fmla="*/ 188089 h 465269"/>
                <a:gd name="connsiteX7" fmla="*/ 276376 w 703320"/>
                <a:gd name="connsiteY7" fmla="*/ 166455 h 465269"/>
                <a:gd name="connsiteX8" fmla="*/ 260001 w 703320"/>
                <a:gd name="connsiteY8" fmla="*/ 148558 h 465269"/>
                <a:gd name="connsiteX9" fmla="*/ 262752 w 703320"/>
                <a:gd name="connsiteY9" fmla="*/ 121393 h 465269"/>
                <a:gd name="connsiteX10" fmla="*/ 282598 w 703320"/>
                <a:gd name="connsiteY10" fmla="*/ 121538 h 465269"/>
                <a:gd name="connsiteX11" fmla="*/ 273260 w 703320"/>
                <a:gd name="connsiteY11" fmla="*/ 101944 h 465269"/>
                <a:gd name="connsiteX12" fmla="*/ 305485 w 703320"/>
                <a:gd name="connsiteY12" fmla="*/ 78823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250743 w 703320"/>
                <a:gd name="connsiteY5" fmla="*/ 184382 h 465269"/>
                <a:gd name="connsiteX6" fmla="*/ 265459 w 703320"/>
                <a:gd name="connsiteY6" fmla="*/ 188089 h 465269"/>
                <a:gd name="connsiteX7" fmla="*/ 276376 w 703320"/>
                <a:gd name="connsiteY7" fmla="*/ 166455 h 465269"/>
                <a:gd name="connsiteX8" fmla="*/ 260001 w 703320"/>
                <a:gd name="connsiteY8" fmla="*/ 148558 h 465269"/>
                <a:gd name="connsiteX9" fmla="*/ 262752 w 703320"/>
                <a:gd name="connsiteY9" fmla="*/ 121393 h 465269"/>
                <a:gd name="connsiteX10" fmla="*/ 282598 w 703320"/>
                <a:gd name="connsiteY10" fmla="*/ 121538 h 465269"/>
                <a:gd name="connsiteX11" fmla="*/ 273260 w 703320"/>
                <a:gd name="connsiteY11" fmla="*/ 101944 h 465269"/>
                <a:gd name="connsiteX12" fmla="*/ 305485 w 703320"/>
                <a:gd name="connsiteY12" fmla="*/ 78823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65459 w 703320"/>
                <a:gd name="connsiteY6" fmla="*/ 188089 h 465269"/>
                <a:gd name="connsiteX7" fmla="*/ 276376 w 703320"/>
                <a:gd name="connsiteY7" fmla="*/ 166455 h 465269"/>
                <a:gd name="connsiteX8" fmla="*/ 260001 w 703320"/>
                <a:gd name="connsiteY8" fmla="*/ 148558 h 465269"/>
                <a:gd name="connsiteX9" fmla="*/ 262752 w 703320"/>
                <a:gd name="connsiteY9" fmla="*/ 121393 h 465269"/>
                <a:gd name="connsiteX10" fmla="*/ 282598 w 703320"/>
                <a:gd name="connsiteY10" fmla="*/ 121538 h 465269"/>
                <a:gd name="connsiteX11" fmla="*/ 273260 w 703320"/>
                <a:gd name="connsiteY11" fmla="*/ 101944 h 465269"/>
                <a:gd name="connsiteX12" fmla="*/ 305485 w 703320"/>
                <a:gd name="connsiteY12" fmla="*/ 78823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76376 w 703320"/>
                <a:gd name="connsiteY7" fmla="*/ 166455 h 465269"/>
                <a:gd name="connsiteX8" fmla="*/ 260001 w 703320"/>
                <a:gd name="connsiteY8" fmla="*/ 148558 h 465269"/>
                <a:gd name="connsiteX9" fmla="*/ 262752 w 703320"/>
                <a:gd name="connsiteY9" fmla="*/ 121393 h 465269"/>
                <a:gd name="connsiteX10" fmla="*/ 282598 w 703320"/>
                <a:gd name="connsiteY10" fmla="*/ 121538 h 465269"/>
                <a:gd name="connsiteX11" fmla="*/ 273260 w 703320"/>
                <a:gd name="connsiteY11" fmla="*/ 101944 h 465269"/>
                <a:gd name="connsiteX12" fmla="*/ 305485 w 703320"/>
                <a:gd name="connsiteY12" fmla="*/ 78823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260001 w 703320"/>
                <a:gd name="connsiteY8" fmla="*/ 148558 h 465269"/>
                <a:gd name="connsiteX9" fmla="*/ 262752 w 703320"/>
                <a:gd name="connsiteY9" fmla="*/ 121393 h 465269"/>
                <a:gd name="connsiteX10" fmla="*/ 282598 w 703320"/>
                <a:gd name="connsiteY10" fmla="*/ 121538 h 465269"/>
                <a:gd name="connsiteX11" fmla="*/ 273260 w 703320"/>
                <a:gd name="connsiteY11" fmla="*/ 101944 h 465269"/>
                <a:gd name="connsiteX12" fmla="*/ 305485 w 703320"/>
                <a:gd name="connsiteY12" fmla="*/ 78823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52615 w 703320"/>
                <a:gd name="connsiteY8" fmla="*/ 49645 h 465269"/>
                <a:gd name="connsiteX9" fmla="*/ 262752 w 703320"/>
                <a:gd name="connsiteY9" fmla="*/ 121393 h 465269"/>
                <a:gd name="connsiteX10" fmla="*/ 282598 w 703320"/>
                <a:gd name="connsiteY10" fmla="*/ 121538 h 465269"/>
                <a:gd name="connsiteX11" fmla="*/ 273260 w 703320"/>
                <a:gd name="connsiteY11" fmla="*/ 101944 h 465269"/>
                <a:gd name="connsiteX12" fmla="*/ 305485 w 703320"/>
                <a:gd name="connsiteY12" fmla="*/ 78823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52615 w 703320"/>
                <a:gd name="connsiteY8" fmla="*/ 49645 h 465269"/>
                <a:gd name="connsiteX9" fmla="*/ 112684 w 703320"/>
                <a:gd name="connsiteY9" fmla="*/ 33244 h 465269"/>
                <a:gd name="connsiteX10" fmla="*/ 282598 w 703320"/>
                <a:gd name="connsiteY10" fmla="*/ 121538 h 465269"/>
                <a:gd name="connsiteX11" fmla="*/ 273260 w 703320"/>
                <a:gd name="connsiteY11" fmla="*/ 101944 h 465269"/>
                <a:gd name="connsiteX12" fmla="*/ 305485 w 703320"/>
                <a:gd name="connsiteY12" fmla="*/ 78823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52615 w 703320"/>
                <a:gd name="connsiteY8" fmla="*/ 49645 h 465269"/>
                <a:gd name="connsiteX9" fmla="*/ 112684 w 703320"/>
                <a:gd name="connsiteY9" fmla="*/ 33244 h 465269"/>
                <a:gd name="connsiteX10" fmla="*/ 183556 w 703320"/>
                <a:gd name="connsiteY10" fmla="*/ 21468 h 465269"/>
                <a:gd name="connsiteX11" fmla="*/ 273260 w 703320"/>
                <a:gd name="connsiteY11" fmla="*/ 101944 h 465269"/>
                <a:gd name="connsiteX12" fmla="*/ 305485 w 703320"/>
                <a:gd name="connsiteY12" fmla="*/ 78823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52615 w 703320"/>
                <a:gd name="connsiteY8" fmla="*/ 49645 h 465269"/>
                <a:gd name="connsiteX9" fmla="*/ 112684 w 703320"/>
                <a:gd name="connsiteY9" fmla="*/ 33244 h 465269"/>
                <a:gd name="connsiteX10" fmla="*/ 183556 w 703320"/>
                <a:gd name="connsiteY10" fmla="*/ 21468 h 465269"/>
                <a:gd name="connsiteX11" fmla="*/ 231621 w 703320"/>
                <a:gd name="connsiteY11" fmla="*/ 16800 h 465269"/>
                <a:gd name="connsiteX12" fmla="*/ 305485 w 703320"/>
                <a:gd name="connsiteY12" fmla="*/ 78823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52615 w 703320"/>
                <a:gd name="connsiteY8" fmla="*/ 49645 h 465269"/>
                <a:gd name="connsiteX9" fmla="*/ 112684 w 703320"/>
                <a:gd name="connsiteY9" fmla="*/ 33244 h 465269"/>
                <a:gd name="connsiteX10" fmla="*/ 183556 w 703320"/>
                <a:gd name="connsiteY10" fmla="*/ 21468 h 465269"/>
                <a:gd name="connsiteX11" fmla="*/ 231621 w 703320"/>
                <a:gd name="connsiteY11" fmla="*/ 16800 h 465269"/>
                <a:gd name="connsiteX12" fmla="*/ 257440 w 703320"/>
                <a:gd name="connsiteY12" fmla="*/ 41010 h 465269"/>
                <a:gd name="connsiteX13" fmla="*/ 303288 w 703320"/>
                <a:gd name="connsiteY13" fmla="*/ 50713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52615 w 703320"/>
                <a:gd name="connsiteY8" fmla="*/ 49645 h 465269"/>
                <a:gd name="connsiteX9" fmla="*/ 112684 w 703320"/>
                <a:gd name="connsiteY9" fmla="*/ 33244 h 465269"/>
                <a:gd name="connsiteX10" fmla="*/ 183556 w 703320"/>
                <a:gd name="connsiteY10" fmla="*/ 21468 h 465269"/>
                <a:gd name="connsiteX11" fmla="*/ 231621 w 703320"/>
                <a:gd name="connsiteY11" fmla="*/ 16800 h 465269"/>
                <a:gd name="connsiteX12" fmla="*/ 257440 w 703320"/>
                <a:gd name="connsiteY12" fmla="*/ 41010 h 465269"/>
                <a:gd name="connsiteX13" fmla="*/ 321121 w 703320"/>
                <a:gd name="connsiteY13" fmla="*/ 21840 h 465269"/>
                <a:gd name="connsiteX14" fmla="*/ 332328 w 703320"/>
                <a:gd name="connsiteY14" fmla="*/ 63718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52615 w 703320"/>
                <a:gd name="connsiteY8" fmla="*/ 49645 h 465269"/>
                <a:gd name="connsiteX9" fmla="*/ 112684 w 703320"/>
                <a:gd name="connsiteY9" fmla="*/ 33244 h 465269"/>
                <a:gd name="connsiteX10" fmla="*/ 183556 w 703320"/>
                <a:gd name="connsiteY10" fmla="*/ 21468 h 465269"/>
                <a:gd name="connsiteX11" fmla="*/ 231621 w 703320"/>
                <a:gd name="connsiteY11" fmla="*/ 16800 h 465269"/>
                <a:gd name="connsiteX12" fmla="*/ 257440 w 703320"/>
                <a:gd name="connsiteY12" fmla="*/ 41010 h 465269"/>
                <a:gd name="connsiteX13" fmla="*/ 321121 w 703320"/>
                <a:gd name="connsiteY13" fmla="*/ 21840 h 465269"/>
                <a:gd name="connsiteX14" fmla="*/ 362387 w 703320"/>
                <a:gd name="connsiteY14" fmla="*/ 32239 h 465269"/>
                <a:gd name="connsiteX15" fmla="*/ 354938 w 703320"/>
                <a:gd name="connsiteY15" fmla="*/ 85095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52615 w 703320"/>
                <a:gd name="connsiteY8" fmla="*/ 49645 h 465269"/>
                <a:gd name="connsiteX9" fmla="*/ 112684 w 703320"/>
                <a:gd name="connsiteY9" fmla="*/ 33244 h 465269"/>
                <a:gd name="connsiteX10" fmla="*/ 183556 w 703320"/>
                <a:gd name="connsiteY10" fmla="*/ 21468 h 465269"/>
                <a:gd name="connsiteX11" fmla="*/ 231621 w 703320"/>
                <a:gd name="connsiteY11" fmla="*/ 16800 h 465269"/>
                <a:gd name="connsiteX12" fmla="*/ 257440 w 703320"/>
                <a:gd name="connsiteY12" fmla="*/ 41010 h 465269"/>
                <a:gd name="connsiteX13" fmla="*/ 321121 w 703320"/>
                <a:gd name="connsiteY13" fmla="*/ 21840 h 465269"/>
                <a:gd name="connsiteX14" fmla="*/ 362387 w 703320"/>
                <a:gd name="connsiteY14" fmla="*/ 32239 h 465269"/>
                <a:gd name="connsiteX15" fmla="*/ 403314 w 703320"/>
                <a:gd name="connsiteY15" fmla="*/ 18372 h 465269"/>
                <a:gd name="connsiteX16" fmla="*/ 379180 w 703320"/>
                <a:gd name="connsiteY16" fmla="*/ 84419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6584 h 465269"/>
                <a:gd name="connsiteX1" fmla="*/ 62733 w 703320"/>
                <a:gd name="connsiteY1" fmla="*/ 256622 h 465269"/>
                <a:gd name="connsiteX2" fmla="*/ 50713 w 703320"/>
                <a:gd name="connsiteY2" fmla="*/ 197412 h 465269"/>
                <a:gd name="connsiteX3" fmla="*/ 134 w 703320"/>
                <a:gd name="connsiteY3" fmla="*/ 195197 h 465269"/>
                <a:gd name="connsiteX4" fmla="*/ 4061 w 703320"/>
                <a:gd name="connsiteY4" fmla="*/ 162172 h 465269"/>
                <a:gd name="connsiteX5" fmla="*/ 38597 w 703320"/>
                <a:gd name="connsiteY5" fmla="*/ 153341 h 465269"/>
                <a:gd name="connsiteX6" fmla="*/ 27203 w 703320"/>
                <a:gd name="connsiteY6" fmla="*/ 126051 h 465269"/>
                <a:gd name="connsiteX7" fmla="*/ 28073 w 703320"/>
                <a:gd name="connsiteY7" fmla="*/ 78352 h 465269"/>
                <a:gd name="connsiteX8" fmla="*/ 52615 w 703320"/>
                <a:gd name="connsiteY8" fmla="*/ 49645 h 465269"/>
                <a:gd name="connsiteX9" fmla="*/ 112684 w 703320"/>
                <a:gd name="connsiteY9" fmla="*/ 33244 h 465269"/>
                <a:gd name="connsiteX10" fmla="*/ 183556 w 703320"/>
                <a:gd name="connsiteY10" fmla="*/ 21468 h 465269"/>
                <a:gd name="connsiteX11" fmla="*/ 231621 w 703320"/>
                <a:gd name="connsiteY11" fmla="*/ 16800 h 465269"/>
                <a:gd name="connsiteX12" fmla="*/ 257440 w 703320"/>
                <a:gd name="connsiteY12" fmla="*/ 41010 h 465269"/>
                <a:gd name="connsiteX13" fmla="*/ 321121 w 703320"/>
                <a:gd name="connsiteY13" fmla="*/ 21840 h 465269"/>
                <a:gd name="connsiteX14" fmla="*/ 362387 w 703320"/>
                <a:gd name="connsiteY14" fmla="*/ 32239 h 465269"/>
                <a:gd name="connsiteX15" fmla="*/ 403314 w 703320"/>
                <a:gd name="connsiteY15" fmla="*/ 18372 h 465269"/>
                <a:gd name="connsiteX16" fmla="*/ 497574 w 703320"/>
                <a:gd name="connsiteY16" fmla="*/ 3816 h 465269"/>
                <a:gd name="connsiteX17" fmla="*/ 415282 w 703320"/>
                <a:gd name="connsiteY17" fmla="*/ 86718 h 465269"/>
                <a:gd name="connsiteX18" fmla="*/ 466705 w 703320"/>
                <a:gd name="connsiteY18" fmla="*/ 115909 h 465269"/>
                <a:gd name="connsiteX19" fmla="*/ 514058 w 703320"/>
                <a:gd name="connsiteY19" fmla="*/ 125574 h 465269"/>
                <a:gd name="connsiteX20" fmla="*/ 522669 w 703320"/>
                <a:gd name="connsiteY20" fmla="*/ 6037 h 465269"/>
                <a:gd name="connsiteX21" fmla="*/ 628894 w 703320"/>
                <a:gd name="connsiteY21" fmla="*/ 94 h 465269"/>
                <a:gd name="connsiteX22" fmla="*/ 629553 w 703320"/>
                <a:gd name="connsiteY22" fmla="*/ 20891 h 465269"/>
                <a:gd name="connsiteX23" fmla="*/ 584484 w 703320"/>
                <a:gd name="connsiteY23" fmla="*/ 38856 h 465269"/>
                <a:gd name="connsiteX24" fmla="*/ 619629 w 703320"/>
                <a:gd name="connsiteY24" fmla="*/ 76574 h 465269"/>
                <a:gd name="connsiteX25" fmla="*/ 610293 w 703320"/>
                <a:gd name="connsiteY25" fmla="*/ 117666 h 465269"/>
                <a:gd name="connsiteX26" fmla="*/ 642763 w 703320"/>
                <a:gd name="connsiteY26" fmla="*/ 127979 h 465269"/>
                <a:gd name="connsiteX27" fmla="*/ 624039 w 703320"/>
                <a:gd name="connsiteY27" fmla="*/ 147279 h 465269"/>
                <a:gd name="connsiteX28" fmla="*/ 657466 w 703320"/>
                <a:gd name="connsiteY28" fmla="*/ 185603 h 465269"/>
                <a:gd name="connsiteX29" fmla="*/ 692915 w 703320"/>
                <a:gd name="connsiteY29" fmla="*/ 192769 h 465269"/>
                <a:gd name="connsiteX30" fmla="*/ 700178 w 703320"/>
                <a:gd name="connsiteY30" fmla="*/ 213650 h 465269"/>
                <a:gd name="connsiteX31" fmla="*/ 684007 w 703320"/>
                <a:gd name="connsiteY31" fmla="*/ 219830 h 465269"/>
                <a:gd name="connsiteX32" fmla="*/ 703297 w 703320"/>
                <a:gd name="connsiteY32" fmla="*/ 281565 h 465269"/>
                <a:gd name="connsiteX33" fmla="*/ 625364 w 703320"/>
                <a:gd name="connsiteY33" fmla="*/ 314596 h 465269"/>
                <a:gd name="connsiteX34" fmla="*/ 686893 w 703320"/>
                <a:gd name="connsiteY34" fmla="*/ 353144 h 465269"/>
                <a:gd name="connsiteX35" fmla="*/ 701436 w 703320"/>
                <a:gd name="connsiteY35" fmla="*/ 389230 h 465269"/>
                <a:gd name="connsiteX36" fmla="*/ 670157 w 703320"/>
                <a:gd name="connsiteY36" fmla="*/ 385782 h 465269"/>
                <a:gd name="connsiteX37" fmla="*/ 633676 w 703320"/>
                <a:gd name="connsiteY37" fmla="*/ 389768 h 465269"/>
                <a:gd name="connsiteX38" fmla="*/ 633644 w 703320"/>
                <a:gd name="connsiteY38" fmla="*/ 414002 h 465269"/>
                <a:gd name="connsiteX39" fmla="*/ 574399 w 703320"/>
                <a:gd name="connsiteY39" fmla="*/ 403502 h 465269"/>
                <a:gd name="connsiteX40" fmla="*/ 538981 w 703320"/>
                <a:gd name="connsiteY40" fmla="*/ 352551 h 465269"/>
                <a:gd name="connsiteX41" fmla="*/ 428586 w 703320"/>
                <a:gd name="connsiteY41" fmla="*/ 355247 h 465269"/>
                <a:gd name="connsiteX42" fmla="*/ 385690 w 703320"/>
                <a:gd name="connsiteY42" fmla="*/ 365567 h 465269"/>
                <a:gd name="connsiteX43" fmla="*/ 372668 w 703320"/>
                <a:gd name="connsiteY43" fmla="*/ 368589 h 465269"/>
                <a:gd name="connsiteX44" fmla="*/ 367949 w 703320"/>
                <a:gd name="connsiteY44" fmla="*/ 439137 h 465269"/>
                <a:gd name="connsiteX45" fmla="*/ 310626 w 703320"/>
                <a:gd name="connsiteY45" fmla="*/ 438448 h 465269"/>
                <a:gd name="connsiteX46" fmla="*/ 292457 w 703320"/>
                <a:gd name="connsiteY46" fmla="*/ 464587 h 465269"/>
                <a:gd name="connsiteX47" fmla="*/ 273294 w 703320"/>
                <a:gd name="connsiteY47" fmla="*/ 445880 h 465269"/>
                <a:gd name="connsiteX48" fmla="*/ 281382 w 703320"/>
                <a:gd name="connsiteY48" fmla="*/ 414363 h 465269"/>
                <a:gd name="connsiteX49" fmla="*/ 259589 w 703320"/>
                <a:gd name="connsiteY49" fmla="*/ 410232 h 465269"/>
                <a:gd name="connsiteX50" fmla="*/ 243180 w 703320"/>
                <a:gd name="connsiteY50" fmla="*/ 455609 h 465269"/>
                <a:gd name="connsiteX51" fmla="*/ 163721 w 703320"/>
                <a:gd name="connsiteY51" fmla="*/ 441416 h 465269"/>
                <a:gd name="connsiteX52" fmla="*/ 147558 w 703320"/>
                <a:gd name="connsiteY52" fmla="*/ 411482 h 465269"/>
                <a:gd name="connsiteX53" fmla="*/ 129294 w 703320"/>
                <a:gd name="connsiteY53" fmla="*/ 420027 h 465269"/>
                <a:gd name="connsiteX54" fmla="*/ 84771 w 703320"/>
                <a:gd name="connsiteY54" fmla="*/ 411499 h 465269"/>
                <a:gd name="connsiteX55" fmla="*/ 86455 w 703320"/>
                <a:gd name="connsiteY55" fmla="*/ 366478 h 465269"/>
                <a:gd name="connsiteX56" fmla="*/ 138292 w 703320"/>
                <a:gd name="connsiteY56" fmla="*/ 349161 h 465269"/>
                <a:gd name="connsiteX57" fmla="*/ 74503 w 703320"/>
                <a:gd name="connsiteY57" fmla="*/ 266584 h 465269"/>
                <a:gd name="connsiteX0" fmla="*/ 74503 w 703320"/>
                <a:gd name="connsiteY0" fmla="*/ 268331 h 467016"/>
                <a:gd name="connsiteX1" fmla="*/ 62733 w 703320"/>
                <a:gd name="connsiteY1" fmla="*/ 258369 h 467016"/>
                <a:gd name="connsiteX2" fmla="*/ 50713 w 703320"/>
                <a:gd name="connsiteY2" fmla="*/ 199159 h 467016"/>
                <a:gd name="connsiteX3" fmla="*/ 134 w 703320"/>
                <a:gd name="connsiteY3" fmla="*/ 196944 h 467016"/>
                <a:gd name="connsiteX4" fmla="*/ 4061 w 703320"/>
                <a:gd name="connsiteY4" fmla="*/ 163919 h 467016"/>
                <a:gd name="connsiteX5" fmla="*/ 38597 w 703320"/>
                <a:gd name="connsiteY5" fmla="*/ 155088 h 467016"/>
                <a:gd name="connsiteX6" fmla="*/ 27203 w 703320"/>
                <a:gd name="connsiteY6" fmla="*/ 127798 h 467016"/>
                <a:gd name="connsiteX7" fmla="*/ 28073 w 703320"/>
                <a:gd name="connsiteY7" fmla="*/ 80099 h 467016"/>
                <a:gd name="connsiteX8" fmla="*/ 52615 w 703320"/>
                <a:gd name="connsiteY8" fmla="*/ 51392 h 467016"/>
                <a:gd name="connsiteX9" fmla="*/ 112684 w 703320"/>
                <a:gd name="connsiteY9" fmla="*/ 34991 h 467016"/>
                <a:gd name="connsiteX10" fmla="*/ 183556 w 703320"/>
                <a:gd name="connsiteY10" fmla="*/ 23215 h 467016"/>
                <a:gd name="connsiteX11" fmla="*/ 231621 w 703320"/>
                <a:gd name="connsiteY11" fmla="*/ 18547 h 467016"/>
                <a:gd name="connsiteX12" fmla="*/ 257440 w 703320"/>
                <a:gd name="connsiteY12" fmla="*/ 42757 h 467016"/>
                <a:gd name="connsiteX13" fmla="*/ 321121 w 703320"/>
                <a:gd name="connsiteY13" fmla="*/ 23587 h 467016"/>
                <a:gd name="connsiteX14" fmla="*/ 362387 w 703320"/>
                <a:gd name="connsiteY14" fmla="*/ 33986 h 467016"/>
                <a:gd name="connsiteX15" fmla="*/ 403314 w 703320"/>
                <a:gd name="connsiteY15" fmla="*/ 20119 h 467016"/>
                <a:gd name="connsiteX16" fmla="*/ 497574 w 703320"/>
                <a:gd name="connsiteY16" fmla="*/ 5563 h 467016"/>
                <a:gd name="connsiteX17" fmla="*/ 466705 w 703320"/>
                <a:gd name="connsiteY17" fmla="*/ 117656 h 467016"/>
                <a:gd name="connsiteX18" fmla="*/ 514058 w 703320"/>
                <a:gd name="connsiteY18" fmla="*/ 127321 h 467016"/>
                <a:gd name="connsiteX19" fmla="*/ 522669 w 703320"/>
                <a:gd name="connsiteY19" fmla="*/ 7784 h 467016"/>
                <a:gd name="connsiteX20" fmla="*/ 628894 w 703320"/>
                <a:gd name="connsiteY20" fmla="*/ 1841 h 467016"/>
                <a:gd name="connsiteX21" fmla="*/ 629553 w 703320"/>
                <a:gd name="connsiteY21" fmla="*/ 22638 h 467016"/>
                <a:gd name="connsiteX22" fmla="*/ 584484 w 703320"/>
                <a:gd name="connsiteY22" fmla="*/ 40603 h 467016"/>
                <a:gd name="connsiteX23" fmla="*/ 619629 w 703320"/>
                <a:gd name="connsiteY23" fmla="*/ 78321 h 467016"/>
                <a:gd name="connsiteX24" fmla="*/ 610293 w 703320"/>
                <a:gd name="connsiteY24" fmla="*/ 119413 h 467016"/>
                <a:gd name="connsiteX25" fmla="*/ 642763 w 703320"/>
                <a:gd name="connsiteY25" fmla="*/ 129726 h 467016"/>
                <a:gd name="connsiteX26" fmla="*/ 624039 w 703320"/>
                <a:gd name="connsiteY26" fmla="*/ 149026 h 467016"/>
                <a:gd name="connsiteX27" fmla="*/ 657466 w 703320"/>
                <a:gd name="connsiteY27" fmla="*/ 187350 h 467016"/>
                <a:gd name="connsiteX28" fmla="*/ 692915 w 703320"/>
                <a:gd name="connsiteY28" fmla="*/ 194516 h 467016"/>
                <a:gd name="connsiteX29" fmla="*/ 700178 w 703320"/>
                <a:gd name="connsiteY29" fmla="*/ 215397 h 467016"/>
                <a:gd name="connsiteX30" fmla="*/ 684007 w 703320"/>
                <a:gd name="connsiteY30" fmla="*/ 221577 h 467016"/>
                <a:gd name="connsiteX31" fmla="*/ 703297 w 703320"/>
                <a:gd name="connsiteY31" fmla="*/ 283312 h 467016"/>
                <a:gd name="connsiteX32" fmla="*/ 625364 w 703320"/>
                <a:gd name="connsiteY32" fmla="*/ 316343 h 467016"/>
                <a:gd name="connsiteX33" fmla="*/ 686893 w 703320"/>
                <a:gd name="connsiteY33" fmla="*/ 354891 h 467016"/>
                <a:gd name="connsiteX34" fmla="*/ 701436 w 703320"/>
                <a:gd name="connsiteY34" fmla="*/ 390977 h 467016"/>
                <a:gd name="connsiteX35" fmla="*/ 670157 w 703320"/>
                <a:gd name="connsiteY35" fmla="*/ 387529 h 467016"/>
                <a:gd name="connsiteX36" fmla="*/ 633676 w 703320"/>
                <a:gd name="connsiteY36" fmla="*/ 391515 h 467016"/>
                <a:gd name="connsiteX37" fmla="*/ 633644 w 703320"/>
                <a:gd name="connsiteY37" fmla="*/ 415749 h 467016"/>
                <a:gd name="connsiteX38" fmla="*/ 574399 w 703320"/>
                <a:gd name="connsiteY38" fmla="*/ 405249 h 467016"/>
                <a:gd name="connsiteX39" fmla="*/ 538981 w 703320"/>
                <a:gd name="connsiteY39" fmla="*/ 354298 h 467016"/>
                <a:gd name="connsiteX40" fmla="*/ 428586 w 703320"/>
                <a:gd name="connsiteY40" fmla="*/ 356994 h 467016"/>
                <a:gd name="connsiteX41" fmla="*/ 385690 w 703320"/>
                <a:gd name="connsiteY41" fmla="*/ 367314 h 467016"/>
                <a:gd name="connsiteX42" fmla="*/ 372668 w 703320"/>
                <a:gd name="connsiteY42" fmla="*/ 370336 h 467016"/>
                <a:gd name="connsiteX43" fmla="*/ 367949 w 703320"/>
                <a:gd name="connsiteY43" fmla="*/ 440884 h 467016"/>
                <a:gd name="connsiteX44" fmla="*/ 310626 w 703320"/>
                <a:gd name="connsiteY44" fmla="*/ 440195 h 467016"/>
                <a:gd name="connsiteX45" fmla="*/ 292457 w 703320"/>
                <a:gd name="connsiteY45" fmla="*/ 466334 h 467016"/>
                <a:gd name="connsiteX46" fmla="*/ 273294 w 703320"/>
                <a:gd name="connsiteY46" fmla="*/ 447627 h 467016"/>
                <a:gd name="connsiteX47" fmla="*/ 281382 w 703320"/>
                <a:gd name="connsiteY47" fmla="*/ 416110 h 467016"/>
                <a:gd name="connsiteX48" fmla="*/ 259589 w 703320"/>
                <a:gd name="connsiteY48" fmla="*/ 411979 h 467016"/>
                <a:gd name="connsiteX49" fmla="*/ 243180 w 703320"/>
                <a:gd name="connsiteY49" fmla="*/ 457356 h 467016"/>
                <a:gd name="connsiteX50" fmla="*/ 163721 w 703320"/>
                <a:gd name="connsiteY50" fmla="*/ 443163 h 467016"/>
                <a:gd name="connsiteX51" fmla="*/ 147558 w 703320"/>
                <a:gd name="connsiteY51" fmla="*/ 413229 h 467016"/>
                <a:gd name="connsiteX52" fmla="*/ 129294 w 703320"/>
                <a:gd name="connsiteY52" fmla="*/ 421774 h 467016"/>
                <a:gd name="connsiteX53" fmla="*/ 84771 w 703320"/>
                <a:gd name="connsiteY53" fmla="*/ 413246 h 467016"/>
                <a:gd name="connsiteX54" fmla="*/ 86455 w 703320"/>
                <a:gd name="connsiteY54" fmla="*/ 368225 h 467016"/>
                <a:gd name="connsiteX55" fmla="*/ 138292 w 703320"/>
                <a:gd name="connsiteY55" fmla="*/ 350908 h 467016"/>
                <a:gd name="connsiteX56" fmla="*/ 74503 w 703320"/>
                <a:gd name="connsiteY56" fmla="*/ 268331 h 467016"/>
                <a:gd name="connsiteX0" fmla="*/ 74503 w 703320"/>
                <a:gd name="connsiteY0" fmla="*/ 269009 h 467694"/>
                <a:gd name="connsiteX1" fmla="*/ 62733 w 703320"/>
                <a:gd name="connsiteY1" fmla="*/ 259047 h 467694"/>
                <a:gd name="connsiteX2" fmla="*/ 50713 w 703320"/>
                <a:gd name="connsiteY2" fmla="*/ 199837 h 467694"/>
                <a:gd name="connsiteX3" fmla="*/ 134 w 703320"/>
                <a:gd name="connsiteY3" fmla="*/ 197622 h 467694"/>
                <a:gd name="connsiteX4" fmla="*/ 4061 w 703320"/>
                <a:gd name="connsiteY4" fmla="*/ 164597 h 467694"/>
                <a:gd name="connsiteX5" fmla="*/ 38597 w 703320"/>
                <a:gd name="connsiteY5" fmla="*/ 155766 h 467694"/>
                <a:gd name="connsiteX6" fmla="*/ 27203 w 703320"/>
                <a:gd name="connsiteY6" fmla="*/ 128476 h 467694"/>
                <a:gd name="connsiteX7" fmla="*/ 28073 w 703320"/>
                <a:gd name="connsiteY7" fmla="*/ 80777 h 467694"/>
                <a:gd name="connsiteX8" fmla="*/ 52615 w 703320"/>
                <a:gd name="connsiteY8" fmla="*/ 52070 h 467694"/>
                <a:gd name="connsiteX9" fmla="*/ 112684 w 703320"/>
                <a:gd name="connsiteY9" fmla="*/ 35669 h 467694"/>
                <a:gd name="connsiteX10" fmla="*/ 183556 w 703320"/>
                <a:gd name="connsiteY10" fmla="*/ 23893 h 467694"/>
                <a:gd name="connsiteX11" fmla="*/ 231621 w 703320"/>
                <a:gd name="connsiteY11" fmla="*/ 19225 h 467694"/>
                <a:gd name="connsiteX12" fmla="*/ 257440 w 703320"/>
                <a:gd name="connsiteY12" fmla="*/ 43435 h 467694"/>
                <a:gd name="connsiteX13" fmla="*/ 321121 w 703320"/>
                <a:gd name="connsiteY13" fmla="*/ 24265 h 467694"/>
                <a:gd name="connsiteX14" fmla="*/ 362387 w 703320"/>
                <a:gd name="connsiteY14" fmla="*/ 34664 h 467694"/>
                <a:gd name="connsiteX15" fmla="*/ 403314 w 703320"/>
                <a:gd name="connsiteY15" fmla="*/ 20797 h 467694"/>
                <a:gd name="connsiteX16" fmla="*/ 497574 w 703320"/>
                <a:gd name="connsiteY16" fmla="*/ 6241 h 467694"/>
                <a:gd name="connsiteX17" fmla="*/ 514058 w 703320"/>
                <a:gd name="connsiteY17" fmla="*/ 127999 h 467694"/>
                <a:gd name="connsiteX18" fmla="*/ 522669 w 703320"/>
                <a:gd name="connsiteY18" fmla="*/ 8462 h 467694"/>
                <a:gd name="connsiteX19" fmla="*/ 628894 w 703320"/>
                <a:gd name="connsiteY19" fmla="*/ 2519 h 467694"/>
                <a:gd name="connsiteX20" fmla="*/ 629553 w 703320"/>
                <a:gd name="connsiteY20" fmla="*/ 23316 h 467694"/>
                <a:gd name="connsiteX21" fmla="*/ 584484 w 703320"/>
                <a:gd name="connsiteY21" fmla="*/ 41281 h 467694"/>
                <a:gd name="connsiteX22" fmla="*/ 619629 w 703320"/>
                <a:gd name="connsiteY22" fmla="*/ 78999 h 467694"/>
                <a:gd name="connsiteX23" fmla="*/ 610293 w 703320"/>
                <a:gd name="connsiteY23" fmla="*/ 120091 h 467694"/>
                <a:gd name="connsiteX24" fmla="*/ 642763 w 703320"/>
                <a:gd name="connsiteY24" fmla="*/ 130404 h 467694"/>
                <a:gd name="connsiteX25" fmla="*/ 624039 w 703320"/>
                <a:gd name="connsiteY25" fmla="*/ 149704 h 467694"/>
                <a:gd name="connsiteX26" fmla="*/ 657466 w 703320"/>
                <a:gd name="connsiteY26" fmla="*/ 188028 h 467694"/>
                <a:gd name="connsiteX27" fmla="*/ 692915 w 703320"/>
                <a:gd name="connsiteY27" fmla="*/ 195194 h 467694"/>
                <a:gd name="connsiteX28" fmla="*/ 700178 w 703320"/>
                <a:gd name="connsiteY28" fmla="*/ 216075 h 467694"/>
                <a:gd name="connsiteX29" fmla="*/ 684007 w 703320"/>
                <a:gd name="connsiteY29" fmla="*/ 222255 h 467694"/>
                <a:gd name="connsiteX30" fmla="*/ 703297 w 703320"/>
                <a:gd name="connsiteY30" fmla="*/ 283990 h 467694"/>
                <a:gd name="connsiteX31" fmla="*/ 625364 w 703320"/>
                <a:gd name="connsiteY31" fmla="*/ 317021 h 467694"/>
                <a:gd name="connsiteX32" fmla="*/ 686893 w 703320"/>
                <a:gd name="connsiteY32" fmla="*/ 355569 h 467694"/>
                <a:gd name="connsiteX33" fmla="*/ 701436 w 703320"/>
                <a:gd name="connsiteY33" fmla="*/ 391655 h 467694"/>
                <a:gd name="connsiteX34" fmla="*/ 670157 w 703320"/>
                <a:gd name="connsiteY34" fmla="*/ 388207 h 467694"/>
                <a:gd name="connsiteX35" fmla="*/ 633676 w 703320"/>
                <a:gd name="connsiteY35" fmla="*/ 392193 h 467694"/>
                <a:gd name="connsiteX36" fmla="*/ 633644 w 703320"/>
                <a:gd name="connsiteY36" fmla="*/ 416427 h 467694"/>
                <a:gd name="connsiteX37" fmla="*/ 574399 w 703320"/>
                <a:gd name="connsiteY37" fmla="*/ 405927 h 467694"/>
                <a:gd name="connsiteX38" fmla="*/ 538981 w 703320"/>
                <a:gd name="connsiteY38" fmla="*/ 354976 h 467694"/>
                <a:gd name="connsiteX39" fmla="*/ 428586 w 703320"/>
                <a:gd name="connsiteY39" fmla="*/ 357672 h 467694"/>
                <a:gd name="connsiteX40" fmla="*/ 385690 w 703320"/>
                <a:gd name="connsiteY40" fmla="*/ 367992 h 467694"/>
                <a:gd name="connsiteX41" fmla="*/ 372668 w 703320"/>
                <a:gd name="connsiteY41" fmla="*/ 371014 h 467694"/>
                <a:gd name="connsiteX42" fmla="*/ 367949 w 703320"/>
                <a:gd name="connsiteY42" fmla="*/ 441562 h 467694"/>
                <a:gd name="connsiteX43" fmla="*/ 310626 w 703320"/>
                <a:gd name="connsiteY43" fmla="*/ 440873 h 467694"/>
                <a:gd name="connsiteX44" fmla="*/ 292457 w 703320"/>
                <a:gd name="connsiteY44" fmla="*/ 467012 h 467694"/>
                <a:gd name="connsiteX45" fmla="*/ 273294 w 703320"/>
                <a:gd name="connsiteY45" fmla="*/ 448305 h 467694"/>
                <a:gd name="connsiteX46" fmla="*/ 281382 w 703320"/>
                <a:gd name="connsiteY46" fmla="*/ 416788 h 467694"/>
                <a:gd name="connsiteX47" fmla="*/ 259589 w 703320"/>
                <a:gd name="connsiteY47" fmla="*/ 412657 h 467694"/>
                <a:gd name="connsiteX48" fmla="*/ 243180 w 703320"/>
                <a:gd name="connsiteY48" fmla="*/ 458034 h 467694"/>
                <a:gd name="connsiteX49" fmla="*/ 163721 w 703320"/>
                <a:gd name="connsiteY49" fmla="*/ 443841 h 467694"/>
                <a:gd name="connsiteX50" fmla="*/ 147558 w 703320"/>
                <a:gd name="connsiteY50" fmla="*/ 413907 h 467694"/>
                <a:gd name="connsiteX51" fmla="*/ 129294 w 703320"/>
                <a:gd name="connsiteY51" fmla="*/ 422452 h 467694"/>
                <a:gd name="connsiteX52" fmla="*/ 84771 w 703320"/>
                <a:gd name="connsiteY52" fmla="*/ 413924 h 467694"/>
                <a:gd name="connsiteX53" fmla="*/ 86455 w 703320"/>
                <a:gd name="connsiteY53" fmla="*/ 368903 h 467694"/>
                <a:gd name="connsiteX54" fmla="*/ 138292 w 703320"/>
                <a:gd name="connsiteY54" fmla="*/ 351586 h 467694"/>
                <a:gd name="connsiteX55" fmla="*/ 74503 w 703320"/>
                <a:gd name="connsiteY55" fmla="*/ 269009 h 467694"/>
                <a:gd name="connsiteX0" fmla="*/ 74503 w 703320"/>
                <a:gd name="connsiteY0" fmla="*/ 266600 h 465285"/>
                <a:gd name="connsiteX1" fmla="*/ 62733 w 703320"/>
                <a:gd name="connsiteY1" fmla="*/ 256638 h 465285"/>
                <a:gd name="connsiteX2" fmla="*/ 50713 w 703320"/>
                <a:gd name="connsiteY2" fmla="*/ 197428 h 465285"/>
                <a:gd name="connsiteX3" fmla="*/ 134 w 703320"/>
                <a:gd name="connsiteY3" fmla="*/ 195213 h 465285"/>
                <a:gd name="connsiteX4" fmla="*/ 4061 w 703320"/>
                <a:gd name="connsiteY4" fmla="*/ 162188 h 465285"/>
                <a:gd name="connsiteX5" fmla="*/ 38597 w 703320"/>
                <a:gd name="connsiteY5" fmla="*/ 153357 h 465285"/>
                <a:gd name="connsiteX6" fmla="*/ 27203 w 703320"/>
                <a:gd name="connsiteY6" fmla="*/ 126067 h 465285"/>
                <a:gd name="connsiteX7" fmla="*/ 28073 w 703320"/>
                <a:gd name="connsiteY7" fmla="*/ 78368 h 465285"/>
                <a:gd name="connsiteX8" fmla="*/ 52615 w 703320"/>
                <a:gd name="connsiteY8" fmla="*/ 49661 h 465285"/>
                <a:gd name="connsiteX9" fmla="*/ 112684 w 703320"/>
                <a:gd name="connsiteY9" fmla="*/ 33260 h 465285"/>
                <a:gd name="connsiteX10" fmla="*/ 183556 w 703320"/>
                <a:gd name="connsiteY10" fmla="*/ 21484 h 465285"/>
                <a:gd name="connsiteX11" fmla="*/ 231621 w 703320"/>
                <a:gd name="connsiteY11" fmla="*/ 16816 h 465285"/>
                <a:gd name="connsiteX12" fmla="*/ 257440 w 703320"/>
                <a:gd name="connsiteY12" fmla="*/ 41026 h 465285"/>
                <a:gd name="connsiteX13" fmla="*/ 321121 w 703320"/>
                <a:gd name="connsiteY13" fmla="*/ 21856 h 465285"/>
                <a:gd name="connsiteX14" fmla="*/ 362387 w 703320"/>
                <a:gd name="connsiteY14" fmla="*/ 32255 h 465285"/>
                <a:gd name="connsiteX15" fmla="*/ 403314 w 703320"/>
                <a:gd name="connsiteY15" fmla="*/ 18388 h 465285"/>
                <a:gd name="connsiteX16" fmla="*/ 497574 w 703320"/>
                <a:gd name="connsiteY16" fmla="*/ 3832 h 465285"/>
                <a:gd name="connsiteX17" fmla="*/ 522669 w 703320"/>
                <a:gd name="connsiteY17" fmla="*/ 6053 h 465285"/>
                <a:gd name="connsiteX18" fmla="*/ 628894 w 703320"/>
                <a:gd name="connsiteY18" fmla="*/ 110 h 465285"/>
                <a:gd name="connsiteX19" fmla="*/ 629553 w 703320"/>
                <a:gd name="connsiteY19" fmla="*/ 20907 h 465285"/>
                <a:gd name="connsiteX20" fmla="*/ 584484 w 703320"/>
                <a:gd name="connsiteY20" fmla="*/ 38872 h 465285"/>
                <a:gd name="connsiteX21" fmla="*/ 619629 w 703320"/>
                <a:gd name="connsiteY21" fmla="*/ 76590 h 465285"/>
                <a:gd name="connsiteX22" fmla="*/ 610293 w 703320"/>
                <a:gd name="connsiteY22" fmla="*/ 117682 h 465285"/>
                <a:gd name="connsiteX23" fmla="*/ 642763 w 703320"/>
                <a:gd name="connsiteY23" fmla="*/ 127995 h 465285"/>
                <a:gd name="connsiteX24" fmla="*/ 624039 w 703320"/>
                <a:gd name="connsiteY24" fmla="*/ 147295 h 465285"/>
                <a:gd name="connsiteX25" fmla="*/ 657466 w 703320"/>
                <a:gd name="connsiteY25" fmla="*/ 185619 h 465285"/>
                <a:gd name="connsiteX26" fmla="*/ 692915 w 703320"/>
                <a:gd name="connsiteY26" fmla="*/ 192785 h 465285"/>
                <a:gd name="connsiteX27" fmla="*/ 700178 w 703320"/>
                <a:gd name="connsiteY27" fmla="*/ 213666 h 465285"/>
                <a:gd name="connsiteX28" fmla="*/ 684007 w 703320"/>
                <a:gd name="connsiteY28" fmla="*/ 219846 h 465285"/>
                <a:gd name="connsiteX29" fmla="*/ 703297 w 703320"/>
                <a:gd name="connsiteY29" fmla="*/ 281581 h 465285"/>
                <a:gd name="connsiteX30" fmla="*/ 625364 w 703320"/>
                <a:gd name="connsiteY30" fmla="*/ 314612 h 465285"/>
                <a:gd name="connsiteX31" fmla="*/ 686893 w 703320"/>
                <a:gd name="connsiteY31" fmla="*/ 353160 h 465285"/>
                <a:gd name="connsiteX32" fmla="*/ 701436 w 703320"/>
                <a:gd name="connsiteY32" fmla="*/ 389246 h 465285"/>
                <a:gd name="connsiteX33" fmla="*/ 670157 w 703320"/>
                <a:gd name="connsiteY33" fmla="*/ 385798 h 465285"/>
                <a:gd name="connsiteX34" fmla="*/ 633676 w 703320"/>
                <a:gd name="connsiteY34" fmla="*/ 389784 h 465285"/>
                <a:gd name="connsiteX35" fmla="*/ 633644 w 703320"/>
                <a:gd name="connsiteY35" fmla="*/ 414018 h 465285"/>
                <a:gd name="connsiteX36" fmla="*/ 574399 w 703320"/>
                <a:gd name="connsiteY36" fmla="*/ 403518 h 465285"/>
                <a:gd name="connsiteX37" fmla="*/ 538981 w 703320"/>
                <a:gd name="connsiteY37" fmla="*/ 352567 h 465285"/>
                <a:gd name="connsiteX38" fmla="*/ 428586 w 703320"/>
                <a:gd name="connsiteY38" fmla="*/ 355263 h 465285"/>
                <a:gd name="connsiteX39" fmla="*/ 385690 w 703320"/>
                <a:gd name="connsiteY39" fmla="*/ 365583 h 465285"/>
                <a:gd name="connsiteX40" fmla="*/ 372668 w 703320"/>
                <a:gd name="connsiteY40" fmla="*/ 368605 h 465285"/>
                <a:gd name="connsiteX41" fmla="*/ 367949 w 703320"/>
                <a:gd name="connsiteY41" fmla="*/ 439153 h 465285"/>
                <a:gd name="connsiteX42" fmla="*/ 310626 w 703320"/>
                <a:gd name="connsiteY42" fmla="*/ 438464 h 465285"/>
                <a:gd name="connsiteX43" fmla="*/ 292457 w 703320"/>
                <a:gd name="connsiteY43" fmla="*/ 464603 h 465285"/>
                <a:gd name="connsiteX44" fmla="*/ 273294 w 703320"/>
                <a:gd name="connsiteY44" fmla="*/ 445896 h 465285"/>
                <a:gd name="connsiteX45" fmla="*/ 281382 w 703320"/>
                <a:gd name="connsiteY45" fmla="*/ 414379 h 465285"/>
                <a:gd name="connsiteX46" fmla="*/ 259589 w 703320"/>
                <a:gd name="connsiteY46" fmla="*/ 410248 h 465285"/>
                <a:gd name="connsiteX47" fmla="*/ 243180 w 703320"/>
                <a:gd name="connsiteY47" fmla="*/ 455625 h 465285"/>
                <a:gd name="connsiteX48" fmla="*/ 163721 w 703320"/>
                <a:gd name="connsiteY48" fmla="*/ 441432 h 465285"/>
                <a:gd name="connsiteX49" fmla="*/ 147558 w 703320"/>
                <a:gd name="connsiteY49" fmla="*/ 411498 h 465285"/>
                <a:gd name="connsiteX50" fmla="*/ 129294 w 703320"/>
                <a:gd name="connsiteY50" fmla="*/ 420043 h 465285"/>
                <a:gd name="connsiteX51" fmla="*/ 84771 w 703320"/>
                <a:gd name="connsiteY51" fmla="*/ 411515 h 465285"/>
                <a:gd name="connsiteX52" fmla="*/ 86455 w 703320"/>
                <a:gd name="connsiteY52" fmla="*/ 366494 h 465285"/>
                <a:gd name="connsiteX53" fmla="*/ 138292 w 703320"/>
                <a:gd name="connsiteY53" fmla="*/ 349177 h 465285"/>
                <a:gd name="connsiteX54" fmla="*/ 74503 w 703320"/>
                <a:gd name="connsiteY54" fmla="*/ 266600 h 465285"/>
                <a:gd name="connsiteX0" fmla="*/ 74503 w 703320"/>
                <a:gd name="connsiteY0" fmla="*/ 266600 h 465285"/>
                <a:gd name="connsiteX1" fmla="*/ 62733 w 703320"/>
                <a:gd name="connsiteY1" fmla="*/ 256638 h 465285"/>
                <a:gd name="connsiteX2" fmla="*/ 50713 w 703320"/>
                <a:gd name="connsiteY2" fmla="*/ 197428 h 465285"/>
                <a:gd name="connsiteX3" fmla="*/ 134 w 703320"/>
                <a:gd name="connsiteY3" fmla="*/ 195213 h 465285"/>
                <a:gd name="connsiteX4" fmla="*/ 4061 w 703320"/>
                <a:gd name="connsiteY4" fmla="*/ 162188 h 465285"/>
                <a:gd name="connsiteX5" fmla="*/ 38597 w 703320"/>
                <a:gd name="connsiteY5" fmla="*/ 153357 h 465285"/>
                <a:gd name="connsiteX6" fmla="*/ 27203 w 703320"/>
                <a:gd name="connsiteY6" fmla="*/ 126067 h 465285"/>
                <a:gd name="connsiteX7" fmla="*/ 28073 w 703320"/>
                <a:gd name="connsiteY7" fmla="*/ 78368 h 465285"/>
                <a:gd name="connsiteX8" fmla="*/ 52615 w 703320"/>
                <a:gd name="connsiteY8" fmla="*/ 49661 h 465285"/>
                <a:gd name="connsiteX9" fmla="*/ 112684 w 703320"/>
                <a:gd name="connsiteY9" fmla="*/ 33260 h 465285"/>
                <a:gd name="connsiteX10" fmla="*/ 183556 w 703320"/>
                <a:gd name="connsiteY10" fmla="*/ 21484 h 465285"/>
                <a:gd name="connsiteX11" fmla="*/ 231621 w 703320"/>
                <a:gd name="connsiteY11" fmla="*/ 16816 h 465285"/>
                <a:gd name="connsiteX12" fmla="*/ 257440 w 703320"/>
                <a:gd name="connsiteY12" fmla="*/ 41026 h 465285"/>
                <a:gd name="connsiteX13" fmla="*/ 321121 w 703320"/>
                <a:gd name="connsiteY13" fmla="*/ 21856 h 465285"/>
                <a:gd name="connsiteX14" fmla="*/ 362387 w 703320"/>
                <a:gd name="connsiteY14" fmla="*/ 32255 h 465285"/>
                <a:gd name="connsiteX15" fmla="*/ 403314 w 703320"/>
                <a:gd name="connsiteY15" fmla="*/ 18388 h 465285"/>
                <a:gd name="connsiteX16" fmla="*/ 439754 w 703320"/>
                <a:gd name="connsiteY16" fmla="*/ 1819 h 465285"/>
                <a:gd name="connsiteX17" fmla="*/ 497574 w 703320"/>
                <a:gd name="connsiteY17" fmla="*/ 3832 h 465285"/>
                <a:gd name="connsiteX18" fmla="*/ 522669 w 703320"/>
                <a:gd name="connsiteY18" fmla="*/ 6053 h 465285"/>
                <a:gd name="connsiteX19" fmla="*/ 628894 w 703320"/>
                <a:gd name="connsiteY19" fmla="*/ 110 h 465285"/>
                <a:gd name="connsiteX20" fmla="*/ 629553 w 703320"/>
                <a:gd name="connsiteY20" fmla="*/ 20907 h 465285"/>
                <a:gd name="connsiteX21" fmla="*/ 584484 w 703320"/>
                <a:gd name="connsiteY21" fmla="*/ 38872 h 465285"/>
                <a:gd name="connsiteX22" fmla="*/ 619629 w 703320"/>
                <a:gd name="connsiteY22" fmla="*/ 76590 h 465285"/>
                <a:gd name="connsiteX23" fmla="*/ 610293 w 703320"/>
                <a:gd name="connsiteY23" fmla="*/ 117682 h 465285"/>
                <a:gd name="connsiteX24" fmla="*/ 642763 w 703320"/>
                <a:gd name="connsiteY24" fmla="*/ 127995 h 465285"/>
                <a:gd name="connsiteX25" fmla="*/ 624039 w 703320"/>
                <a:gd name="connsiteY25" fmla="*/ 147295 h 465285"/>
                <a:gd name="connsiteX26" fmla="*/ 657466 w 703320"/>
                <a:gd name="connsiteY26" fmla="*/ 185619 h 465285"/>
                <a:gd name="connsiteX27" fmla="*/ 692915 w 703320"/>
                <a:gd name="connsiteY27" fmla="*/ 192785 h 465285"/>
                <a:gd name="connsiteX28" fmla="*/ 700178 w 703320"/>
                <a:gd name="connsiteY28" fmla="*/ 213666 h 465285"/>
                <a:gd name="connsiteX29" fmla="*/ 684007 w 703320"/>
                <a:gd name="connsiteY29" fmla="*/ 219846 h 465285"/>
                <a:gd name="connsiteX30" fmla="*/ 703297 w 703320"/>
                <a:gd name="connsiteY30" fmla="*/ 281581 h 465285"/>
                <a:gd name="connsiteX31" fmla="*/ 625364 w 703320"/>
                <a:gd name="connsiteY31" fmla="*/ 314612 h 465285"/>
                <a:gd name="connsiteX32" fmla="*/ 686893 w 703320"/>
                <a:gd name="connsiteY32" fmla="*/ 353160 h 465285"/>
                <a:gd name="connsiteX33" fmla="*/ 701436 w 703320"/>
                <a:gd name="connsiteY33" fmla="*/ 389246 h 465285"/>
                <a:gd name="connsiteX34" fmla="*/ 670157 w 703320"/>
                <a:gd name="connsiteY34" fmla="*/ 385798 h 465285"/>
                <a:gd name="connsiteX35" fmla="*/ 633676 w 703320"/>
                <a:gd name="connsiteY35" fmla="*/ 389784 h 465285"/>
                <a:gd name="connsiteX36" fmla="*/ 633644 w 703320"/>
                <a:gd name="connsiteY36" fmla="*/ 414018 h 465285"/>
                <a:gd name="connsiteX37" fmla="*/ 574399 w 703320"/>
                <a:gd name="connsiteY37" fmla="*/ 403518 h 465285"/>
                <a:gd name="connsiteX38" fmla="*/ 538981 w 703320"/>
                <a:gd name="connsiteY38" fmla="*/ 352567 h 465285"/>
                <a:gd name="connsiteX39" fmla="*/ 428586 w 703320"/>
                <a:gd name="connsiteY39" fmla="*/ 355263 h 465285"/>
                <a:gd name="connsiteX40" fmla="*/ 385690 w 703320"/>
                <a:gd name="connsiteY40" fmla="*/ 365583 h 465285"/>
                <a:gd name="connsiteX41" fmla="*/ 372668 w 703320"/>
                <a:gd name="connsiteY41" fmla="*/ 368605 h 465285"/>
                <a:gd name="connsiteX42" fmla="*/ 367949 w 703320"/>
                <a:gd name="connsiteY42" fmla="*/ 439153 h 465285"/>
                <a:gd name="connsiteX43" fmla="*/ 310626 w 703320"/>
                <a:gd name="connsiteY43" fmla="*/ 438464 h 465285"/>
                <a:gd name="connsiteX44" fmla="*/ 292457 w 703320"/>
                <a:gd name="connsiteY44" fmla="*/ 464603 h 465285"/>
                <a:gd name="connsiteX45" fmla="*/ 273294 w 703320"/>
                <a:gd name="connsiteY45" fmla="*/ 445896 h 465285"/>
                <a:gd name="connsiteX46" fmla="*/ 281382 w 703320"/>
                <a:gd name="connsiteY46" fmla="*/ 414379 h 465285"/>
                <a:gd name="connsiteX47" fmla="*/ 259589 w 703320"/>
                <a:gd name="connsiteY47" fmla="*/ 410248 h 465285"/>
                <a:gd name="connsiteX48" fmla="*/ 243180 w 703320"/>
                <a:gd name="connsiteY48" fmla="*/ 455625 h 465285"/>
                <a:gd name="connsiteX49" fmla="*/ 163721 w 703320"/>
                <a:gd name="connsiteY49" fmla="*/ 441432 h 465285"/>
                <a:gd name="connsiteX50" fmla="*/ 147558 w 703320"/>
                <a:gd name="connsiteY50" fmla="*/ 411498 h 465285"/>
                <a:gd name="connsiteX51" fmla="*/ 129294 w 703320"/>
                <a:gd name="connsiteY51" fmla="*/ 420043 h 465285"/>
                <a:gd name="connsiteX52" fmla="*/ 84771 w 703320"/>
                <a:gd name="connsiteY52" fmla="*/ 411515 h 465285"/>
                <a:gd name="connsiteX53" fmla="*/ 86455 w 703320"/>
                <a:gd name="connsiteY53" fmla="*/ 366494 h 465285"/>
                <a:gd name="connsiteX54" fmla="*/ 138292 w 703320"/>
                <a:gd name="connsiteY54" fmla="*/ 349177 h 465285"/>
                <a:gd name="connsiteX55" fmla="*/ 74503 w 703320"/>
                <a:gd name="connsiteY55" fmla="*/ 266600 h 46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703320" h="465285">
                  <a:moveTo>
                    <a:pt x="74503" y="266600"/>
                  </a:moveTo>
                  <a:cubicBezTo>
                    <a:pt x="63132" y="250916"/>
                    <a:pt x="66698" y="268166"/>
                    <a:pt x="62733" y="256638"/>
                  </a:cubicBezTo>
                  <a:cubicBezTo>
                    <a:pt x="58768" y="245110"/>
                    <a:pt x="35342" y="204286"/>
                    <a:pt x="50713" y="197428"/>
                  </a:cubicBezTo>
                  <a:cubicBezTo>
                    <a:pt x="52307" y="196630"/>
                    <a:pt x="-3076" y="198064"/>
                    <a:pt x="134" y="195213"/>
                  </a:cubicBezTo>
                  <a:cubicBezTo>
                    <a:pt x="1202" y="193978"/>
                    <a:pt x="1081" y="164417"/>
                    <a:pt x="4061" y="162188"/>
                  </a:cubicBezTo>
                  <a:cubicBezTo>
                    <a:pt x="5152" y="159391"/>
                    <a:pt x="26530" y="159048"/>
                    <a:pt x="38597" y="153357"/>
                  </a:cubicBezTo>
                  <a:cubicBezTo>
                    <a:pt x="39445" y="151210"/>
                    <a:pt x="15259" y="131365"/>
                    <a:pt x="27203" y="126067"/>
                  </a:cubicBezTo>
                  <a:cubicBezTo>
                    <a:pt x="27437" y="115888"/>
                    <a:pt x="30401" y="89234"/>
                    <a:pt x="28073" y="78368"/>
                  </a:cubicBezTo>
                  <a:cubicBezTo>
                    <a:pt x="25745" y="67502"/>
                    <a:pt x="51839" y="57788"/>
                    <a:pt x="52615" y="49661"/>
                  </a:cubicBezTo>
                  <a:cubicBezTo>
                    <a:pt x="56496" y="48085"/>
                    <a:pt x="105283" y="34295"/>
                    <a:pt x="112684" y="33260"/>
                  </a:cubicBezTo>
                  <a:cubicBezTo>
                    <a:pt x="120085" y="32225"/>
                    <a:pt x="177977" y="22624"/>
                    <a:pt x="183556" y="21484"/>
                  </a:cubicBezTo>
                  <a:cubicBezTo>
                    <a:pt x="189135" y="20344"/>
                    <a:pt x="229734" y="21996"/>
                    <a:pt x="231621" y="16816"/>
                  </a:cubicBezTo>
                  <a:cubicBezTo>
                    <a:pt x="233508" y="11636"/>
                    <a:pt x="257499" y="46129"/>
                    <a:pt x="257440" y="41026"/>
                  </a:cubicBezTo>
                  <a:cubicBezTo>
                    <a:pt x="257381" y="35923"/>
                    <a:pt x="312408" y="25300"/>
                    <a:pt x="321121" y="21856"/>
                  </a:cubicBezTo>
                  <a:cubicBezTo>
                    <a:pt x="329834" y="18412"/>
                    <a:pt x="357299" y="32448"/>
                    <a:pt x="362387" y="32255"/>
                  </a:cubicBezTo>
                  <a:cubicBezTo>
                    <a:pt x="367475" y="32062"/>
                    <a:pt x="389875" y="21836"/>
                    <a:pt x="403314" y="18388"/>
                  </a:cubicBezTo>
                  <a:cubicBezTo>
                    <a:pt x="416753" y="14940"/>
                    <a:pt x="424044" y="4245"/>
                    <a:pt x="439754" y="1819"/>
                  </a:cubicBezTo>
                  <a:cubicBezTo>
                    <a:pt x="455464" y="-607"/>
                    <a:pt x="483755" y="3126"/>
                    <a:pt x="497574" y="3832"/>
                  </a:cubicBezTo>
                  <a:cubicBezTo>
                    <a:pt x="511393" y="4538"/>
                    <a:pt x="500782" y="6673"/>
                    <a:pt x="522669" y="6053"/>
                  </a:cubicBezTo>
                  <a:cubicBezTo>
                    <a:pt x="544556" y="5433"/>
                    <a:pt x="614845" y="-905"/>
                    <a:pt x="628894" y="110"/>
                  </a:cubicBezTo>
                  <a:cubicBezTo>
                    <a:pt x="642943" y="1125"/>
                    <a:pt x="639075" y="15562"/>
                    <a:pt x="629553" y="20907"/>
                  </a:cubicBezTo>
                  <a:cubicBezTo>
                    <a:pt x="620031" y="26252"/>
                    <a:pt x="590626" y="16273"/>
                    <a:pt x="584484" y="38872"/>
                  </a:cubicBezTo>
                  <a:cubicBezTo>
                    <a:pt x="578342" y="61471"/>
                    <a:pt x="615328" y="63455"/>
                    <a:pt x="619629" y="76590"/>
                  </a:cubicBezTo>
                  <a:cubicBezTo>
                    <a:pt x="623930" y="89725"/>
                    <a:pt x="609308" y="111994"/>
                    <a:pt x="610293" y="117682"/>
                  </a:cubicBezTo>
                  <a:cubicBezTo>
                    <a:pt x="611278" y="123370"/>
                    <a:pt x="643836" y="124698"/>
                    <a:pt x="642763" y="127995"/>
                  </a:cubicBezTo>
                  <a:cubicBezTo>
                    <a:pt x="644361" y="132657"/>
                    <a:pt x="621589" y="137691"/>
                    <a:pt x="624039" y="147295"/>
                  </a:cubicBezTo>
                  <a:cubicBezTo>
                    <a:pt x="626489" y="156899"/>
                    <a:pt x="662863" y="180186"/>
                    <a:pt x="657466" y="185619"/>
                  </a:cubicBezTo>
                  <a:cubicBezTo>
                    <a:pt x="652069" y="191052"/>
                    <a:pt x="685796" y="188111"/>
                    <a:pt x="692915" y="192785"/>
                  </a:cubicBezTo>
                  <a:cubicBezTo>
                    <a:pt x="700034" y="197460"/>
                    <a:pt x="700253" y="211588"/>
                    <a:pt x="700178" y="213666"/>
                  </a:cubicBezTo>
                  <a:cubicBezTo>
                    <a:pt x="700103" y="215744"/>
                    <a:pt x="685349" y="217329"/>
                    <a:pt x="684007" y="219846"/>
                  </a:cubicBezTo>
                  <a:cubicBezTo>
                    <a:pt x="682665" y="222363"/>
                    <a:pt x="701723" y="278074"/>
                    <a:pt x="703297" y="281581"/>
                  </a:cubicBezTo>
                  <a:cubicBezTo>
                    <a:pt x="704871" y="285088"/>
                    <a:pt x="626069" y="313328"/>
                    <a:pt x="625364" y="314612"/>
                  </a:cubicBezTo>
                  <a:cubicBezTo>
                    <a:pt x="624659" y="315896"/>
                    <a:pt x="689969" y="352080"/>
                    <a:pt x="686893" y="353160"/>
                  </a:cubicBezTo>
                  <a:cubicBezTo>
                    <a:pt x="683817" y="354240"/>
                    <a:pt x="708488" y="389218"/>
                    <a:pt x="701436" y="389246"/>
                  </a:cubicBezTo>
                  <a:cubicBezTo>
                    <a:pt x="694384" y="389274"/>
                    <a:pt x="681450" y="385708"/>
                    <a:pt x="670157" y="385798"/>
                  </a:cubicBezTo>
                  <a:cubicBezTo>
                    <a:pt x="658864" y="385888"/>
                    <a:pt x="638186" y="385591"/>
                    <a:pt x="633676" y="389784"/>
                  </a:cubicBezTo>
                  <a:cubicBezTo>
                    <a:pt x="629166" y="393977"/>
                    <a:pt x="637723" y="413314"/>
                    <a:pt x="633644" y="414018"/>
                  </a:cubicBezTo>
                  <a:cubicBezTo>
                    <a:pt x="629565" y="414722"/>
                    <a:pt x="587337" y="415061"/>
                    <a:pt x="574399" y="403518"/>
                  </a:cubicBezTo>
                  <a:cubicBezTo>
                    <a:pt x="561461" y="391975"/>
                    <a:pt x="575758" y="362652"/>
                    <a:pt x="538981" y="352567"/>
                  </a:cubicBezTo>
                  <a:cubicBezTo>
                    <a:pt x="502204" y="342483"/>
                    <a:pt x="454671" y="361859"/>
                    <a:pt x="428586" y="355263"/>
                  </a:cubicBezTo>
                  <a:cubicBezTo>
                    <a:pt x="402501" y="348667"/>
                    <a:pt x="391804" y="367209"/>
                    <a:pt x="385690" y="365583"/>
                  </a:cubicBezTo>
                  <a:cubicBezTo>
                    <a:pt x="379576" y="363958"/>
                    <a:pt x="374813" y="367089"/>
                    <a:pt x="372668" y="368605"/>
                  </a:cubicBezTo>
                  <a:cubicBezTo>
                    <a:pt x="370523" y="370121"/>
                    <a:pt x="370051" y="437388"/>
                    <a:pt x="367949" y="439153"/>
                  </a:cubicBezTo>
                  <a:cubicBezTo>
                    <a:pt x="365847" y="440918"/>
                    <a:pt x="313983" y="437246"/>
                    <a:pt x="310626" y="438464"/>
                  </a:cubicBezTo>
                  <a:cubicBezTo>
                    <a:pt x="307269" y="439682"/>
                    <a:pt x="300490" y="459313"/>
                    <a:pt x="292457" y="464603"/>
                  </a:cubicBezTo>
                  <a:cubicBezTo>
                    <a:pt x="284424" y="469893"/>
                    <a:pt x="277305" y="442597"/>
                    <a:pt x="273294" y="445896"/>
                  </a:cubicBezTo>
                  <a:cubicBezTo>
                    <a:pt x="269283" y="449195"/>
                    <a:pt x="282517" y="415112"/>
                    <a:pt x="281382" y="414379"/>
                  </a:cubicBezTo>
                  <a:cubicBezTo>
                    <a:pt x="280247" y="413646"/>
                    <a:pt x="260901" y="410627"/>
                    <a:pt x="259589" y="410248"/>
                  </a:cubicBezTo>
                  <a:cubicBezTo>
                    <a:pt x="258277" y="409869"/>
                    <a:pt x="244466" y="456707"/>
                    <a:pt x="243180" y="455625"/>
                  </a:cubicBezTo>
                  <a:cubicBezTo>
                    <a:pt x="241894" y="454543"/>
                    <a:pt x="174321" y="446317"/>
                    <a:pt x="163721" y="441432"/>
                  </a:cubicBezTo>
                  <a:cubicBezTo>
                    <a:pt x="153121" y="436547"/>
                    <a:pt x="153582" y="416569"/>
                    <a:pt x="147558" y="411498"/>
                  </a:cubicBezTo>
                  <a:cubicBezTo>
                    <a:pt x="141534" y="406427"/>
                    <a:pt x="139758" y="420040"/>
                    <a:pt x="129294" y="420043"/>
                  </a:cubicBezTo>
                  <a:cubicBezTo>
                    <a:pt x="118830" y="420046"/>
                    <a:pt x="91624" y="418934"/>
                    <a:pt x="84771" y="411515"/>
                  </a:cubicBezTo>
                  <a:cubicBezTo>
                    <a:pt x="77918" y="404096"/>
                    <a:pt x="81138" y="380468"/>
                    <a:pt x="86455" y="366494"/>
                  </a:cubicBezTo>
                  <a:cubicBezTo>
                    <a:pt x="91772" y="352520"/>
                    <a:pt x="126736" y="363839"/>
                    <a:pt x="138292" y="349177"/>
                  </a:cubicBezTo>
                  <a:cubicBezTo>
                    <a:pt x="149848" y="334515"/>
                    <a:pt x="65163" y="279757"/>
                    <a:pt x="74503" y="266600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39" name="Freeform 138"/>
            <p:cNvSpPr>
              <a:spLocks/>
            </p:cNvSpPr>
            <p:nvPr/>
          </p:nvSpPr>
          <p:spPr bwMode="auto">
            <a:xfrm rot="19982999">
              <a:off x="2178674" y="330650"/>
              <a:ext cx="1211362" cy="697835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  <a:gd name="connsiteX0" fmla="*/ 0 w 76735"/>
                <a:gd name="connsiteY0" fmla="*/ 41846 h 41851"/>
                <a:gd name="connsiteX1" fmla="*/ 23048 w 76735"/>
                <a:gd name="connsiteY1" fmla="*/ 21883 h 41851"/>
                <a:gd name="connsiteX2" fmla="*/ 22079 w 76735"/>
                <a:gd name="connsiteY2" fmla="*/ 21001 h 41851"/>
                <a:gd name="connsiteX3" fmla="*/ 22109 w 76735"/>
                <a:gd name="connsiteY3" fmla="*/ 18808 h 41851"/>
                <a:gd name="connsiteX4" fmla="*/ 25298 w 76735"/>
                <a:gd name="connsiteY4" fmla="*/ 18434 h 41851"/>
                <a:gd name="connsiteX5" fmla="*/ 26981 w 76735"/>
                <a:gd name="connsiteY5" fmla="*/ 17446 h 41851"/>
                <a:gd name="connsiteX6" fmla="*/ 25487 w 76735"/>
                <a:gd name="connsiteY6" fmla="*/ 15360 h 41851"/>
                <a:gd name="connsiteX7" fmla="*/ 23769 w 76735"/>
                <a:gd name="connsiteY7" fmla="*/ 12684 h 41851"/>
                <a:gd name="connsiteX8" fmla="*/ 27742 w 76735"/>
                <a:gd name="connsiteY8" fmla="*/ 12575 h 41851"/>
                <a:gd name="connsiteX9" fmla="*/ 25906 w 76735"/>
                <a:gd name="connsiteY9" fmla="*/ 9453 h 41851"/>
                <a:gd name="connsiteX10" fmla="*/ 28912 w 76735"/>
                <a:gd name="connsiteY10" fmla="*/ 7448 h 41851"/>
                <a:gd name="connsiteX11" fmla="*/ 28984 w 76735"/>
                <a:gd name="connsiteY11" fmla="*/ 5448 h 41851"/>
                <a:gd name="connsiteX12" fmla="*/ 26214 w 76735"/>
                <a:gd name="connsiteY12" fmla="*/ 3248 h 41851"/>
                <a:gd name="connsiteX13" fmla="*/ 28316 w 76735"/>
                <a:gd name="connsiteY13" fmla="*/ 8 h 41851"/>
                <a:gd name="connsiteX14" fmla="*/ 33798 w 76735"/>
                <a:gd name="connsiteY14" fmla="*/ 2291 h 41851"/>
                <a:gd name="connsiteX15" fmla="*/ 37011 w 76735"/>
                <a:gd name="connsiteY15" fmla="*/ 2610 h 41851"/>
                <a:gd name="connsiteX16" fmla="*/ 40544 w 76735"/>
                <a:gd name="connsiteY16" fmla="*/ 2227 h 41851"/>
                <a:gd name="connsiteX17" fmla="*/ 43778 w 76735"/>
                <a:gd name="connsiteY17" fmla="*/ 3647 h 41851"/>
                <a:gd name="connsiteX18" fmla="*/ 45687 w 76735"/>
                <a:gd name="connsiteY18" fmla="*/ 5855 h 41851"/>
                <a:gd name="connsiteX19" fmla="*/ 48283 w 76735"/>
                <a:gd name="connsiteY19" fmla="*/ 7144 h 41851"/>
                <a:gd name="connsiteX20" fmla="*/ 53136 w 76735"/>
                <a:gd name="connsiteY20" fmla="*/ 8695 h 41851"/>
                <a:gd name="connsiteX21" fmla="*/ 55087 w 76735"/>
                <a:gd name="connsiteY21" fmla="*/ 7632 h 41851"/>
                <a:gd name="connsiteX22" fmla="*/ 57243 w 76735"/>
                <a:gd name="connsiteY22" fmla="*/ 8718 h 41851"/>
                <a:gd name="connsiteX23" fmla="*/ 58166 w 76735"/>
                <a:gd name="connsiteY23" fmla="*/ 9852 h 41851"/>
                <a:gd name="connsiteX24" fmla="*/ 61407 w 76735"/>
                <a:gd name="connsiteY24" fmla="*/ 8014 h 41851"/>
                <a:gd name="connsiteX25" fmla="*/ 63815 w 76735"/>
                <a:gd name="connsiteY25" fmla="*/ 7858 h 41851"/>
                <a:gd name="connsiteX26" fmla="*/ 65230 w 76735"/>
                <a:gd name="connsiteY26" fmla="*/ 8522 h 41851"/>
                <a:gd name="connsiteX27" fmla="*/ 69792 w 76735"/>
                <a:gd name="connsiteY27" fmla="*/ 7563 h 41851"/>
                <a:gd name="connsiteX28" fmla="*/ 73138 w 76735"/>
                <a:gd name="connsiteY28" fmla="*/ 5616 h 41851"/>
                <a:gd name="connsiteX29" fmla="*/ 74233 w 76735"/>
                <a:gd name="connsiteY29" fmla="*/ 7739 h 41851"/>
                <a:gd name="connsiteX30" fmla="*/ 76413 w 76735"/>
                <a:gd name="connsiteY30" fmla="*/ 10860 h 41851"/>
                <a:gd name="connsiteX31" fmla="*/ 72776 w 76735"/>
                <a:gd name="connsiteY31" fmla="*/ 12410 h 41851"/>
                <a:gd name="connsiteX32" fmla="*/ 69551 w 76735"/>
                <a:gd name="connsiteY32" fmla="*/ 13785 h 41851"/>
                <a:gd name="connsiteX33" fmla="*/ 68523 w 76735"/>
                <a:gd name="connsiteY33" fmla="*/ 15278 h 41851"/>
                <a:gd name="connsiteX34" fmla="*/ 65547 w 76735"/>
                <a:gd name="connsiteY34" fmla="*/ 14787 h 41851"/>
                <a:gd name="connsiteX35" fmla="*/ 64840 w 76735"/>
                <a:gd name="connsiteY35" fmla="*/ 16496 h 41851"/>
                <a:gd name="connsiteX36" fmla="*/ 60510 w 76735"/>
                <a:gd name="connsiteY36" fmla="*/ 18283 h 41851"/>
                <a:gd name="connsiteX37" fmla="*/ 58222 w 76735"/>
                <a:gd name="connsiteY37" fmla="*/ 18576 h 41851"/>
                <a:gd name="connsiteX38" fmla="*/ 57133 w 76735"/>
                <a:gd name="connsiteY38" fmla="*/ 20614 h 41851"/>
                <a:gd name="connsiteX39" fmla="*/ 58310 w 76735"/>
                <a:gd name="connsiteY39" fmla="*/ 22356 h 41851"/>
                <a:gd name="connsiteX40" fmla="*/ 57052 w 76735"/>
                <a:gd name="connsiteY40" fmla="*/ 23129 h 41851"/>
                <a:gd name="connsiteX41" fmla="*/ 59081 w 76735"/>
                <a:gd name="connsiteY41" fmla="*/ 25495 h 41851"/>
                <a:gd name="connsiteX42" fmla="*/ 56091 w 76735"/>
                <a:gd name="connsiteY42" fmla="*/ 27193 h 41851"/>
                <a:gd name="connsiteX43" fmla="*/ 53691 w 76735"/>
                <a:gd name="connsiteY43" fmla="*/ 28117 h 41851"/>
                <a:gd name="connsiteX44" fmla="*/ 53564 w 76735"/>
                <a:gd name="connsiteY44" fmla="*/ 29400 h 41851"/>
                <a:gd name="connsiteX45" fmla="*/ 49686 w 76735"/>
                <a:gd name="connsiteY45" fmla="*/ 31675 h 41851"/>
                <a:gd name="connsiteX46" fmla="*/ 48310 w 76735"/>
                <a:gd name="connsiteY46" fmla="*/ 31231 h 41851"/>
                <a:gd name="connsiteX47" fmla="*/ 47370 w 76735"/>
                <a:gd name="connsiteY47" fmla="*/ 31889 h 41851"/>
                <a:gd name="connsiteX48" fmla="*/ 43555 w 76735"/>
                <a:gd name="connsiteY48" fmla="*/ 30369 h 41851"/>
                <a:gd name="connsiteX49" fmla="*/ 41661 w 76735"/>
                <a:gd name="connsiteY49" fmla="*/ 29351 h 41851"/>
                <a:gd name="connsiteX50" fmla="*/ 41525 w 76735"/>
                <a:gd name="connsiteY50" fmla="*/ 28077 h 41851"/>
                <a:gd name="connsiteX51" fmla="*/ 39351 w 76735"/>
                <a:gd name="connsiteY51" fmla="*/ 27454 h 41851"/>
                <a:gd name="connsiteX52" fmla="*/ 38689 w 76735"/>
                <a:gd name="connsiteY52" fmla="*/ 28920 h 41851"/>
                <a:gd name="connsiteX53" fmla="*/ 32199 w 76735"/>
                <a:gd name="connsiteY53" fmla="*/ 28161 h 41851"/>
                <a:gd name="connsiteX54" fmla="*/ 32855 w 76735"/>
                <a:gd name="connsiteY54" fmla="*/ 29699 h 41851"/>
                <a:gd name="connsiteX55" fmla="*/ 31823 w 76735"/>
                <a:gd name="connsiteY55" fmla="*/ 30144 h 41851"/>
                <a:gd name="connsiteX56" fmla="*/ 29876 w 76735"/>
                <a:gd name="connsiteY56" fmla="*/ 28160 h 41851"/>
                <a:gd name="connsiteX57" fmla="*/ 27189 w 76735"/>
                <a:gd name="connsiteY57" fmla="*/ 26045 h 41851"/>
                <a:gd name="connsiteX58" fmla="*/ 24937 w 76735"/>
                <a:gd name="connsiteY58" fmla="*/ 25857 h 41851"/>
                <a:gd name="connsiteX59" fmla="*/ 0 w 76735"/>
                <a:gd name="connsiteY59" fmla="*/ 41846 h 41851"/>
                <a:gd name="connsiteX0" fmla="*/ 0 w 76735"/>
                <a:gd name="connsiteY0" fmla="*/ 41846 h 41906"/>
                <a:gd name="connsiteX1" fmla="*/ 23048 w 76735"/>
                <a:gd name="connsiteY1" fmla="*/ 21883 h 41906"/>
                <a:gd name="connsiteX2" fmla="*/ 22079 w 76735"/>
                <a:gd name="connsiteY2" fmla="*/ 21001 h 41906"/>
                <a:gd name="connsiteX3" fmla="*/ 22109 w 76735"/>
                <a:gd name="connsiteY3" fmla="*/ 18808 h 41906"/>
                <a:gd name="connsiteX4" fmla="*/ 25298 w 76735"/>
                <a:gd name="connsiteY4" fmla="*/ 18434 h 41906"/>
                <a:gd name="connsiteX5" fmla="*/ 26981 w 76735"/>
                <a:gd name="connsiteY5" fmla="*/ 17446 h 41906"/>
                <a:gd name="connsiteX6" fmla="*/ 25487 w 76735"/>
                <a:gd name="connsiteY6" fmla="*/ 15360 h 41906"/>
                <a:gd name="connsiteX7" fmla="*/ 23769 w 76735"/>
                <a:gd name="connsiteY7" fmla="*/ 12684 h 41906"/>
                <a:gd name="connsiteX8" fmla="*/ 27742 w 76735"/>
                <a:gd name="connsiteY8" fmla="*/ 12575 h 41906"/>
                <a:gd name="connsiteX9" fmla="*/ 25906 w 76735"/>
                <a:gd name="connsiteY9" fmla="*/ 9453 h 41906"/>
                <a:gd name="connsiteX10" fmla="*/ 28912 w 76735"/>
                <a:gd name="connsiteY10" fmla="*/ 7448 h 41906"/>
                <a:gd name="connsiteX11" fmla="*/ 28984 w 76735"/>
                <a:gd name="connsiteY11" fmla="*/ 5448 h 41906"/>
                <a:gd name="connsiteX12" fmla="*/ 26214 w 76735"/>
                <a:gd name="connsiteY12" fmla="*/ 3248 h 41906"/>
                <a:gd name="connsiteX13" fmla="*/ 28316 w 76735"/>
                <a:gd name="connsiteY13" fmla="*/ 8 h 41906"/>
                <a:gd name="connsiteX14" fmla="*/ 33798 w 76735"/>
                <a:gd name="connsiteY14" fmla="*/ 2291 h 41906"/>
                <a:gd name="connsiteX15" fmla="*/ 37011 w 76735"/>
                <a:gd name="connsiteY15" fmla="*/ 2610 h 41906"/>
                <a:gd name="connsiteX16" fmla="*/ 40544 w 76735"/>
                <a:gd name="connsiteY16" fmla="*/ 2227 h 41906"/>
                <a:gd name="connsiteX17" fmla="*/ 43778 w 76735"/>
                <a:gd name="connsiteY17" fmla="*/ 3647 h 41906"/>
                <a:gd name="connsiteX18" fmla="*/ 45687 w 76735"/>
                <a:gd name="connsiteY18" fmla="*/ 5855 h 41906"/>
                <a:gd name="connsiteX19" fmla="*/ 48283 w 76735"/>
                <a:gd name="connsiteY19" fmla="*/ 7144 h 41906"/>
                <a:gd name="connsiteX20" fmla="*/ 53136 w 76735"/>
                <a:gd name="connsiteY20" fmla="*/ 8695 h 41906"/>
                <a:gd name="connsiteX21" fmla="*/ 55087 w 76735"/>
                <a:gd name="connsiteY21" fmla="*/ 7632 h 41906"/>
                <a:gd name="connsiteX22" fmla="*/ 57243 w 76735"/>
                <a:gd name="connsiteY22" fmla="*/ 8718 h 41906"/>
                <a:gd name="connsiteX23" fmla="*/ 58166 w 76735"/>
                <a:gd name="connsiteY23" fmla="*/ 9852 h 41906"/>
                <a:gd name="connsiteX24" fmla="*/ 61407 w 76735"/>
                <a:gd name="connsiteY24" fmla="*/ 8014 h 41906"/>
                <a:gd name="connsiteX25" fmla="*/ 63815 w 76735"/>
                <a:gd name="connsiteY25" fmla="*/ 7858 h 41906"/>
                <a:gd name="connsiteX26" fmla="*/ 65230 w 76735"/>
                <a:gd name="connsiteY26" fmla="*/ 8522 h 41906"/>
                <a:gd name="connsiteX27" fmla="*/ 69792 w 76735"/>
                <a:gd name="connsiteY27" fmla="*/ 7563 h 41906"/>
                <a:gd name="connsiteX28" fmla="*/ 73138 w 76735"/>
                <a:gd name="connsiteY28" fmla="*/ 5616 h 41906"/>
                <a:gd name="connsiteX29" fmla="*/ 74233 w 76735"/>
                <a:gd name="connsiteY29" fmla="*/ 7739 h 41906"/>
                <a:gd name="connsiteX30" fmla="*/ 76413 w 76735"/>
                <a:gd name="connsiteY30" fmla="*/ 10860 h 41906"/>
                <a:gd name="connsiteX31" fmla="*/ 72776 w 76735"/>
                <a:gd name="connsiteY31" fmla="*/ 12410 h 41906"/>
                <a:gd name="connsiteX32" fmla="*/ 69551 w 76735"/>
                <a:gd name="connsiteY32" fmla="*/ 13785 h 41906"/>
                <a:gd name="connsiteX33" fmla="*/ 68523 w 76735"/>
                <a:gd name="connsiteY33" fmla="*/ 15278 h 41906"/>
                <a:gd name="connsiteX34" fmla="*/ 65547 w 76735"/>
                <a:gd name="connsiteY34" fmla="*/ 14787 h 41906"/>
                <a:gd name="connsiteX35" fmla="*/ 64840 w 76735"/>
                <a:gd name="connsiteY35" fmla="*/ 16496 h 41906"/>
                <a:gd name="connsiteX36" fmla="*/ 60510 w 76735"/>
                <a:gd name="connsiteY36" fmla="*/ 18283 h 41906"/>
                <a:gd name="connsiteX37" fmla="*/ 58222 w 76735"/>
                <a:gd name="connsiteY37" fmla="*/ 18576 h 41906"/>
                <a:gd name="connsiteX38" fmla="*/ 57133 w 76735"/>
                <a:gd name="connsiteY38" fmla="*/ 20614 h 41906"/>
                <a:gd name="connsiteX39" fmla="*/ 58310 w 76735"/>
                <a:gd name="connsiteY39" fmla="*/ 22356 h 41906"/>
                <a:gd name="connsiteX40" fmla="*/ 57052 w 76735"/>
                <a:gd name="connsiteY40" fmla="*/ 23129 h 41906"/>
                <a:gd name="connsiteX41" fmla="*/ 59081 w 76735"/>
                <a:gd name="connsiteY41" fmla="*/ 25495 h 41906"/>
                <a:gd name="connsiteX42" fmla="*/ 56091 w 76735"/>
                <a:gd name="connsiteY42" fmla="*/ 27193 h 41906"/>
                <a:gd name="connsiteX43" fmla="*/ 53691 w 76735"/>
                <a:gd name="connsiteY43" fmla="*/ 28117 h 41906"/>
                <a:gd name="connsiteX44" fmla="*/ 53564 w 76735"/>
                <a:gd name="connsiteY44" fmla="*/ 29400 h 41906"/>
                <a:gd name="connsiteX45" fmla="*/ 49686 w 76735"/>
                <a:gd name="connsiteY45" fmla="*/ 31675 h 41906"/>
                <a:gd name="connsiteX46" fmla="*/ 48310 w 76735"/>
                <a:gd name="connsiteY46" fmla="*/ 31231 h 41906"/>
                <a:gd name="connsiteX47" fmla="*/ 47370 w 76735"/>
                <a:gd name="connsiteY47" fmla="*/ 31889 h 41906"/>
                <a:gd name="connsiteX48" fmla="*/ 43555 w 76735"/>
                <a:gd name="connsiteY48" fmla="*/ 30369 h 41906"/>
                <a:gd name="connsiteX49" fmla="*/ 41661 w 76735"/>
                <a:gd name="connsiteY49" fmla="*/ 29351 h 41906"/>
                <a:gd name="connsiteX50" fmla="*/ 41525 w 76735"/>
                <a:gd name="connsiteY50" fmla="*/ 28077 h 41906"/>
                <a:gd name="connsiteX51" fmla="*/ 39351 w 76735"/>
                <a:gd name="connsiteY51" fmla="*/ 27454 h 41906"/>
                <a:gd name="connsiteX52" fmla="*/ 38689 w 76735"/>
                <a:gd name="connsiteY52" fmla="*/ 28920 h 41906"/>
                <a:gd name="connsiteX53" fmla="*/ 32199 w 76735"/>
                <a:gd name="connsiteY53" fmla="*/ 28161 h 41906"/>
                <a:gd name="connsiteX54" fmla="*/ 32855 w 76735"/>
                <a:gd name="connsiteY54" fmla="*/ 29699 h 41906"/>
                <a:gd name="connsiteX55" fmla="*/ 31823 w 76735"/>
                <a:gd name="connsiteY55" fmla="*/ 30144 h 41906"/>
                <a:gd name="connsiteX56" fmla="*/ 29876 w 76735"/>
                <a:gd name="connsiteY56" fmla="*/ 28160 h 41906"/>
                <a:gd name="connsiteX57" fmla="*/ 27189 w 76735"/>
                <a:gd name="connsiteY57" fmla="*/ 26045 h 41906"/>
                <a:gd name="connsiteX58" fmla="*/ 6490 w 76735"/>
                <a:gd name="connsiteY58" fmla="*/ 40439 h 41906"/>
                <a:gd name="connsiteX59" fmla="*/ 0 w 76735"/>
                <a:gd name="connsiteY59" fmla="*/ 41846 h 41906"/>
                <a:gd name="connsiteX0" fmla="*/ 1077 w 77812"/>
                <a:gd name="connsiteY0" fmla="*/ 41846 h 43662"/>
                <a:gd name="connsiteX1" fmla="*/ 24125 w 77812"/>
                <a:gd name="connsiteY1" fmla="*/ 21883 h 43662"/>
                <a:gd name="connsiteX2" fmla="*/ 23156 w 77812"/>
                <a:gd name="connsiteY2" fmla="*/ 21001 h 43662"/>
                <a:gd name="connsiteX3" fmla="*/ 23186 w 77812"/>
                <a:gd name="connsiteY3" fmla="*/ 18808 h 43662"/>
                <a:gd name="connsiteX4" fmla="*/ 26375 w 77812"/>
                <a:gd name="connsiteY4" fmla="*/ 18434 h 43662"/>
                <a:gd name="connsiteX5" fmla="*/ 28058 w 77812"/>
                <a:gd name="connsiteY5" fmla="*/ 17446 h 43662"/>
                <a:gd name="connsiteX6" fmla="*/ 26564 w 77812"/>
                <a:gd name="connsiteY6" fmla="*/ 15360 h 43662"/>
                <a:gd name="connsiteX7" fmla="*/ 24846 w 77812"/>
                <a:gd name="connsiteY7" fmla="*/ 12684 h 43662"/>
                <a:gd name="connsiteX8" fmla="*/ 28819 w 77812"/>
                <a:gd name="connsiteY8" fmla="*/ 12575 h 43662"/>
                <a:gd name="connsiteX9" fmla="*/ 26983 w 77812"/>
                <a:gd name="connsiteY9" fmla="*/ 9453 h 43662"/>
                <a:gd name="connsiteX10" fmla="*/ 29989 w 77812"/>
                <a:gd name="connsiteY10" fmla="*/ 7448 h 43662"/>
                <a:gd name="connsiteX11" fmla="*/ 30061 w 77812"/>
                <a:gd name="connsiteY11" fmla="*/ 5448 h 43662"/>
                <a:gd name="connsiteX12" fmla="*/ 27291 w 77812"/>
                <a:gd name="connsiteY12" fmla="*/ 3248 h 43662"/>
                <a:gd name="connsiteX13" fmla="*/ 29393 w 77812"/>
                <a:gd name="connsiteY13" fmla="*/ 8 h 43662"/>
                <a:gd name="connsiteX14" fmla="*/ 34875 w 77812"/>
                <a:gd name="connsiteY14" fmla="*/ 2291 h 43662"/>
                <a:gd name="connsiteX15" fmla="*/ 38088 w 77812"/>
                <a:gd name="connsiteY15" fmla="*/ 2610 h 43662"/>
                <a:gd name="connsiteX16" fmla="*/ 41621 w 77812"/>
                <a:gd name="connsiteY16" fmla="*/ 2227 h 43662"/>
                <a:gd name="connsiteX17" fmla="*/ 44855 w 77812"/>
                <a:gd name="connsiteY17" fmla="*/ 3647 h 43662"/>
                <a:gd name="connsiteX18" fmla="*/ 46764 w 77812"/>
                <a:gd name="connsiteY18" fmla="*/ 5855 h 43662"/>
                <a:gd name="connsiteX19" fmla="*/ 49360 w 77812"/>
                <a:gd name="connsiteY19" fmla="*/ 7144 h 43662"/>
                <a:gd name="connsiteX20" fmla="*/ 54213 w 77812"/>
                <a:gd name="connsiteY20" fmla="*/ 8695 h 43662"/>
                <a:gd name="connsiteX21" fmla="*/ 56164 w 77812"/>
                <a:gd name="connsiteY21" fmla="*/ 7632 h 43662"/>
                <a:gd name="connsiteX22" fmla="*/ 58320 w 77812"/>
                <a:gd name="connsiteY22" fmla="*/ 8718 h 43662"/>
                <a:gd name="connsiteX23" fmla="*/ 59243 w 77812"/>
                <a:gd name="connsiteY23" fmla="*/ 9852 h 43662"/>
                <a:gd name="connsiteX24" fmla="*/ 62484 w 77812"/>
                <a:gd name="connsiteY24" fmla="*/ 8014 h 43662"/>
                <a:gd name="connsiteX25" fmla="*/ 64892 w 77812"/>
                <a:gd name="connsiteY25" fmla="*/ 7858 h 43662"/>
                <a:gd name="connsiteX26" fmla="*/ 66307 w 77812"/>
                <a:gd name="connsiteY26" fmla="*/ 8522 h 43662"/>
                <a:gd name="connsiteX27" fmla="*/ 70869 w 77812"/>
                <a:gd name="connsiteY27" fmla="*/ 7563 h 43662"/>
                <a:gd name="connsiteX28" fmla="*/ 74215 w 77812"/>
                <a:gd name="connsiteY28" fmla="*/ 5616 h 43662"/>
                <a:gd name="connsiteX29" fmla="*/ 75310 w 77812"/>
                <a:gd name="connsiteY29" fmla="*/ 7739 h 43662"/>
                <a:gd name="connsiteX30" fmla="*/ 77490 w 77812"/>
                <a:gd name="connsiteY30" fmla="*/ 10860 h 43662"/>
                <a:gd name="connsiteX31" fmla="*/ 73853 w 77812"/>
                <a:gd name="connsiteY31" fmla="*/ 12410 h 43662"/>
                <a:gd name="connsiteX32" fmla="*/ 70628 w 77812"/>
                <a:gd name="connsiteY32" fmla="*/ 13785 h 43662"/>
                <a:gd name="connsiteX33" fmla="*/ 69600 w 77812"/>
                <a:gd name="connsiteY33" fmla="*/ 15278 h 43662"/>
                <a:gd name="connsiteX34" fmla="*/ 66624 w 77812"/>
                <a:gd name="connsiteY34" fmla="*/ 14787 h 43662"/>
                <a:gd name="connsiteX35" fmla="*/ 65917 w 77812"/>
                <a:gd name="connsiteY35" fmla="*/ 16496 h 43662"/>
                <a:gd name="connsiteX36" fmla="*/ 61587 w 77812"/>
                <a:gd name="connsiteY36" fmla="*/ 18283 h 43662"/>
                <a:gd name="connsiteX37" fmla="*/ 59299 w 77812"/>
                <a:gd name="connsiteY37" fmla="*/ 18576 h 43662"/>
                <a:gd name="connsiteX38" fmla="*/ 58210 w 77812"/>
                <a:gd name="connsiteY38" fmla="*/ 20614 h 43662"/>
                <a:gd name="connsiteX39" fmla="*/ 59387 w 77812"/>
                <a:gd name="connsiteY39" fmla="*/ 22356 h 43662"/>
                <a:gd name="connsiteX40" fmla="*/ 58129 w 77812"/>
                <a:gd name="connsiteY40" fmla="*/ 23129 h 43662"/>
                <a:gd name="connsiteX41" fmla="*/ 60158 w 77812"/>
                <a:gd name="connsiteY41" fmla="*/ 25495 h 43662"/>
                <a:gd name="connsiteX42" fmla="*/ 57168 w 77812"/>
                <a:gd name="connsiteY42" fmla="*/ 27193 h 43662"/>
                <a:gd name="connsiteX43" fmla="*/ 54768 w 77812"/>
                <a:gd name="connsiteY43" fmla="*/ 28117 h 43662"/>
                <a:gd name="connsiteX44" fmla="*/ 54641 w 77812"/>
                <a:gd name="connsiteY44" fmla="*/ 29400 h 43662"/>
                <a:gd name="connsiteX45" fmla="*/ 50763 w 77812"/>
                <a:gd name="connsiteY45" fmla="*/ 31675 h 43662"/>
                <a:gd name="connsiteX46" fmla="*/ 49387 w 77812"/>
                <a:gd name="connsiteY46" fmla="*/ 31231 h 43662"/>
                <a:gd name="connsiteX47" fmla="*/ 48447 w 77812"/>
                <a:gd name="connsiteY47" fmla="*/ 31889 h 43662"/>
                <a:gd name="connsiteX48" fmla="*/ 44632 w 77812"/>
                <a:gd name="connsiteY48" fmla="*/ 30369 h 43662"/>
                <a:gd name="connsiteX49" fmla="*/ 42738 w 77812"/>
                <a:gd name="connsiteY49" fmla="*/ 29351 h 43662"/>
                <a:gd name="connsiteX50" fmla="*/ 42602 w 77812"/>
                <a:gd name="connsiteY50" fmla="*/ 28077 h 43662"/>
                <a:gd name="connsiteX51" fmla="*/ 40428 w 77812"/>
                <a:gd name="connsiteY51" fmla="*/ 27454 h 43662"/>
                <a:gd name="connsiteX52" fmla="*/ 39766 w 77812"/>
                <a:gd name="connsiteY52" fmla="*/ 28920 h 43662"/>
                <a:gd name="connsiteX53" fmla="*/ 33276 w 77812"/>
                <a:gd name="connsiteY53" fmla="*/ 28161 h 43662"/>
                <a:gd name="connsiteX54" fmla="*/ 33932 w 77812"/>
                <a:gd name="connsiteY54" fmla="*/ 29699 h 43662"/>
                <a:gd name="connsiteX55" fmla="*/ 32900 w 77812"/>
                <a:gd name="connsiteY55" fmla="*/ 30144 h 43662"/>
                <a:gd name="connsiteX56" fmla="*/ 30953 w 77812"/>
                <a:gd name="connsiteY56" fmla="*/ 28160 h 43662"/>
                <a:gd name="connsiteX57" fmla="*/ 28266 w 77812"/>
                <a:gd name="connsiteY57" fmla="*/ 26045 h 43662"/>
                <a:gd name="connsiteX58" fmla="*/ 7567 w 77812"/>
                <a:gd name="connsiteY58" fmla="*/ 40439 h 43662"/>
                <a:gd name="connsiteX59" fmla="*/ 4308 w 77812"/>
                <a:gd name="connsiteY59" fmla="*/ 42730 h 43662"/>
                <a:gd name="connsiteX60" fmla="*/ 1077 w 77812"/>
                <a:gd name="connsiteY60" fmla="*/ 41846 h 43662"/>
                <a:gd name="connsiteX0" fmla="*/ 1038 w 78072"/>
                <a:gd name="connsiteY0" fmla="*/ 39558 h 42808"/>
                <a:gd name="connsiteX1" fmla="*/ 24385 w 78072"/>
                <a:gd name="connsiteY1" fmla="*/ 21883 h 42808"/>
                <a:gd name="connsiteX2" fmla="*/ 23416 w 78072"/>
                <a:gd name="connsiteY2" fmla="*/ 21001 h 42808"/>
                <a:gd name="connsiteX3" fmla="*/ 23446 w 78072"/>
                <a:gd name="connsiteY3" fmla="*/ 18808 h 42808"/>
                <a:gd name="connsiteX4" fmla="*/ 26635 w 78072"/>
                <a:gd name="connsiteY4" fmla="*/ 18434 h 42808"/>
                <a:gd name="connsiteX5" fmla="*/ 28318 w 78072"/>
                <a:gd name="connsiteY5" fmla="*/ 17446 h 42808"/>
                <a:gd name="connsiteX6" fmla="*/ 26824 w 78072"/>
                <a:gd name="connsiteY6" fmla="*/ 15360 h 42808"/>
                <a:gd name="connsiteX7" fmla="*/ 25106 w 78072"/>
                <a:gd name="connsiteY7" fmla="*/ 12684 h 42808"/>
                <a:gd name="connsiteX8" fmla="*/ 29079 w 78072"/>
                <a:gd name="connsiteY8" fmla="*/ 12575 h 42808"/>
                <a:gd name="connsiteX9" fmla="*/ 27243 w 78072"/>
                <a:gd name="connsiteY9" fmla="*/ 9453 h 42808"/>
                <a:gd name="connsiteX10" fmla="*/ 30249 w 78072"/>
                <a:gd name="connsiteY10" fmla="*/ 7448 h 42808"/>
                <a:gd name="connsiteX11" fmla="*/ 30321 w 78072"/>
                <a:gd name="connsiteY11" fmla="*/ 5448 h 42808"/>
                <a:gd name="connsiteX12" fmla="*/ 27551 w 78072"/>
                <a:gd name="connsiteY12" fmla="*/ 3248 h 42808"/>
                <a:gd name="connsiteX13" fmla="*/ 29653 w 78072"/>
                <a:gd name="connsiteY13" fmla="*/ 8 h 42808"/>
                <a:gd name="connsiteX14" fmla="*/ 35135 w 78072"/>
                <a:gd name="connsiteY14" fmla="*/ 2291 h 42808"/>
                <a:gd name="connsiteX15" fmla="*/ 38348 w 78072"/>
                <a:gd name="connsiteY15" fmla="*/ 2610 h 42808"/>
                <a:gd name="connsiteX16" fmla="*/ 41881 w 78072"/>
                <a:gd name="connsiteY16" fmla="*/ 2227 h 42808"/>
                <a:gd name="connsiteX17" fmla="*/ 45115 w 78072"/>
                <a:gd name="connsiteY17" fmla="*/ 3647 h 42808"/>
                <a:gd name="connsiteX18" fmla="*/ 47024 w 78072"/>
                <a:gd name="connsiteY18" fmla="*/ 5855 h 42808"/>
                <a:gd name="connsiteX19" fmla="*/ 49620 w 78072"/>
                <a:gd name="connsiteY19" fmla="*/ 7144 h 42808"/>
                <a:gd name="connsiteX20" fmla="*/ 54473 w 78072"/>
                <a:gd name="connsiteY20" fmla="*/ 8695 h 42808"/>
                <a:gd name="connsiteX21" fmla="*/ 56424 w 78072"/>
                <a:gd name="connsiteY21" fmla="*/ 7632 h 42808"/>
                <a:gd name="connsiteX22" fmla="*/ 58580 w 78072"/>
                <a:gd name="connsiteY22" fmla="*/ 8718 h 42808"/>
                <a:gd name="connsiteX23" fmla="*/ 59503 w 78072"/>
                <a:gd name="connsiteY23" fmla="*/ 9852 h 42808"/>
                <a:gd name="connsiteX24" fmla="*/ 62744 w 78072"/>
                <a:gd name="connsiteY24" fmla="*/ 8014 h 42808"/>
                <a:gd name="connsiteX25" fmla="*/ 65152 w 78072"/>
                <a:gd name="connsiteY25" fmla="*/ 7858 h 42808"/>
                <a:gd name="connsiteX26" fmla="*/ 66567 w 78072"/>
                <a:gd name="connsiteY26" fmla="*/ 8522 h 42808"/>
                <a:gd name="connsiteX27" fmla="*/ 71129 w 78072"/>
                <a:gd name="connsiteY27" fmla="*/ 7563 h 42808"/>
                <a:gd name="connsiteX28" fmla="*/ 74475 w 78072"/>
                <a:gd name="connsiteY28" fmla="*/ 5616 h 42808"/>
                <a:gd name="connsiteX29" fmla="*/ 75570 w 78072"/>
                <a:gd name="connsiteY29" fmla="*/ 7739 h 42808"/>
                <a:gd name="connsiteX30" fmla="*/ 77750 w 78072"/>
                <a:gd name="connsiteY30" fmla="*/ 10860 h 42808"/>
                <a:gd name="connsiteX31" fmla="*/ 74113 w 78072"/>
                <a:gd name="connsiteY31" fmla="*/ 12410 h 42808"/>
                <a:gd name="connsiteX32" fmla="*/ 70888 w 78072"/>
                <a:gd name="connsiteY32" fmla="*/ 13785 h 42808"/>
                <a:gd name="connsiteX33" fmla="*/ 69860 w 78072"/>
                <a:gd name="connsiteY33" fmla="*/ 15278 h 42808"/>
                <a:gd name="connsiteX34" fmla="*/ 66884 w 78072"/>
                <a:gd name="connsiteY34" fmla="*/ 14787 h 42808"/>
                <a:gd name="connsiteX35" fmla="*/ 66177 w 78072"/>
                <a:gd name="connsiteY35" fmla="*/ 16496 h 42808"/>
                <a:gd name="connsiteX36" fmla="*/ 61847 w 78072"/>
                <a:gd name="connsiteY36" fmla="*/ 18283 h 42808"/>
                <a:gd name="connsiteX37" fmla="*/ 59559 w 78072"/>
                <a:gd name="connsiteY37" fmla="*/ 18576 h 42808"/>
                <a:gd name="connsiteX38" fmla="*/ 58470 w 78072"/>
                <a:gd name="connsiteY38" fmla="*/ 20614 h 42808"/>
                <a:gd name="connsiteX39" fmla="*/ 59647 w 78072"/>
                <a:gd name="connsiteY39" fmla="*/ 22356 h 42808"/>
                <a:gd name="connsiteX40" fmla="*/ 58389 w 78072"/>
                <a:gd name="connsiteY40" fmla="*/ 23129 h 42808"/>
                <a:gd name="connsiteX41" fmla="*/ 60418 w 78072"/>
                <a:gd name="connsiteY41" fmla="*/ 25495 h 42808"/>
                <a:gd name="connsiteX42" fmla="*/ 57428 w 78072"/>
                <a:gd name="connsiteY42" fmla="*/ 27193 h 42808"/>
                <a:gd name="connsiteX43" fmla="*/ 55028 w 78072"/>
                <a:gd name="connsiteY43" fmla="*/ 28117 h 42808"/>
                <a:gd name="connsiteX44" fmla="*/ 54901 w 78072"/>
                <a:gd name="connsiteY44" fmla="*/ 29400 h 42808"/>
                <a:gd name="connsiteX45" fmla="*/ 51023 w 78072"/>
                <a:gd name="connsiteY45" fmla="*/ 31675 h 42808"/>
                <a:gd name="connsiteX46" fmla="*/ 49647 w 78072"/>
                <a:gd name="connsiteY46" fmla="*/ 31231 h 42808"/>
                <a:gd name="connsiteX47" fmla="*/ 48707 w 78072"/>
                <a:gd name="connsiteY47" fmla="*/ 31889 h 42808"/>
                <a:gd name="connsiteX48" fmla="*/ 44892 w 78072"/>
                <a:gd name="connsiteY48" fmla="*/ 30369 h 42808"/>
                <a:gd name="connsiteX49" fmla="*/ 42998 w 78072"/>
                <a:gd name="connsiteY49" fmla="*/ 29351 h 42808"/>
                <a:gd name="connsiteX50" fmla="*/ 42862 w 78072"/>
                <a:gd name="connsiteY50" fmla="*/ 28077 h 42808"/>
                <a:gd name="connsiteX51" fmla="*/ 40688 w 78072"/>
                <a:gd name="connsiteY51" fmla="*/ 27454 h 42808"/>
                <a:gd name="connsiteX52" fmla="*/ 40026 w 78072"/>
                <a:gd name="connsiteY52" fmla="*/ 28920 h 42808"/>
                <a:gd name="connsiteX53" fmla="*/ 33536 w 78072"/>
                <a:gd name="connsiteY53" fmla="*/ 28161 h 42808"/>
                <a:gd name="connsiteX54" fmla="*/ 34192 w 78072"/>
                <a:gd name="connsiteY54" fmla="*/ 29699 h 42808"/>
                <a:gd name="connsiteX55" fmla="*/ 33160 w 78072"/>
                <a:gd name="connsiteY55" fmla="*/ 30144 h 42808"/>
                <a:gd name="connsiteX56" fmla="*/ 31213 w 78072"/>
                <a:gd name="connsiteY56" fmla="*/ 28160 h 42808"/>
                <a:gd name="connsiteX57" fmla="*/ 28526 w 78072"/>
                <a:gd name="connsiteY57" fmla="*/ 26045 h 42808"/>
                <a:gd name="connsiteX58" fmla="*/ 7827 w 78072"/>
                <a:gd name="connsiteY58" fmla="*/ 40439 h 42808"/>
                <a:gd name="connsiteX59" fmla="*/ 4568 w 78072"/>
                <a:gd name="connsiteY59" fmla="*/ 42730 h 42808"/>
                <a:gd name="connsiteX60" fmla="*/ 1038 w 78072"/>
                <a:gd name="connsiteY60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24385 w 78072"/>
                <a:gd name="connsiteY2" fmla="*/ 21883 h 42808"/>
                <a:gd name="connsiteX3" fmla="*/ 23416 w 78072"/>
                <a:gd name="connsiteY3" fmla="*/ 21001 h 42808"/>
                <a:gd name="connsiteX4" fmla="*/ 23446 w 78072"/>
                <a:gd name="connsiteY4" fmla="*/ 18808 h 42808"/>
                <a:gd name="connsiteX5" fmla="*/ 26635 w 78072"/>
                <a:gd name="connsiteY5" fmla="*/ 18434 h 42808"/>
                <a:gd name="connsiteX6" fmla="*/ 28318 w 78072"/>
                <a:gd name="connsiteY6" fmla="*/ 17446 h 42808"/>
                <a:gd name="connsiteX7" fmla="*/ 26824 w 78072"/>
                <a:gd name="connsiteY7" fmla="*/ 15360 h 42808"/>
                <a:gd name="connsiteX8" fmla="*/ 25106 w 78072"/>
                <a:gd name="connsiteY8" fmla="*/ 12684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24385 w 78072"/>
                <a:gd name="connsiteY3" fmla="*/ 21883 h 42808"/>
                <a:gd name="connsiteX4" fmla="*/ 23416 w 78072"/>
                <a:gd name="connsiteY4" fmla="*/ 21001 h 42808"/>
                <a:gd name="connsiteX5" fmla="*/ 23446 w 78072"/>
                <a:gd name="connsiteY5" fmla="*/ 18808 h 42808"/>
                <a:gd name="connsiteX6" fmla="*/ 26635 w 78072"/>
                <a:gd name="connsiteY6" fmla="*/ 18434 h 42808"/>
                <a:gd name="connsiteX7" fmla="*/ 28318 w 78072"/>
                <a:gd name="connsiteY7" fmla="*/ 17446 h 42808"/>
                <a:gd name="connsiteX8" fmla="*/ 26824 w 78072"/>
                <a:gd name="connsiteY8" fmla="*/ 15360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24385 w 78072"/>
                <a:gd name="connsiteY4" fmla="*/ 21883 h 42808"/>
                <a:gd name="connsiteX5" fmla="*/ 23416 w 78072"/>
                <a:gd name="connsiteY5" fmla="*/ 21001 h 42808"/>
                <a:gd name="connsiteX6" fmla="*/ 23446 w 78072"/>
                <a:gd name="connsiteY6" fmla="*/ 18808 h 42808"/>
                <a:gd name="connsiteX7" fmla="*/ 26635 w 78072"/>
                <a:gd name="connsiteY7" fmla="*/ 18434 h 42808"/>
                <a:gd name="connsiteX8" fmla="*/ 28318 w 78072"/>
                <a:gd name="connsiteY8" fmla="*/ 17446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24385 w 78072"/>
                <a:gd name="connsiteY5" fmla="*/ 2188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1931 w 78072"/>
                <a:gd name="connsiteY10" fmla="*/ 930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46645 h 49895"/>
                <a:gd name="connsiteX1" fmla="*/ 5125 w 78072"/>
                <a:gd name="connsiteY1" fmla="*/ 46079 h 49895"/>
                <a:gd name="connsiteX2" fmla="*/ 6504 w 78072"/>
                <a:gd name="connsiteY2" fmla="*/ 42345 h 49895"/>
                <a:gd name="connsiteX3" fmla="*/ 8300 w 78072"/>
                <a:gd name="connsiteY3" fmla="*/ 37048 h 49895"/>
                <a:gd name="connsiteX4" fmla="*/ 14114 w 78072"/>
                <a:gd name="connsiteY4" fmla="*/ 33006 h 49895"/>
                <a:gd name="connsiteX5" fmla="*/ 16614 w 78072"/>
                <a:gd name="connsiteY5" fmla="*/ 25900 h 49895"/>
                <a:gd name="connsiteX6" fmla="*/ 17315 w 78072"/>
                <a:gd name="connsiteY6" fmla="*/ 22406 h 49895"/>
                <a:gd name="connsiteX7" fmla="*/ 22317 w 78072"/>
                <a:gd name="connsiteY7" fmla="*/ 18133 h 49895"/>
                <a:gd name="connsiteX8" fmla="*/ 24386 w 78072"/>
                <a:gd name="connsiteY8" fmla="*/ 15466 h 49895"/>
                <a:gd name="connsiteX9" fmla="*/ 24302 w 78072"/>
                <a:gd name="connsiteY9" fmla="*/ 11846 h 49895"/>
                <a:gd name="connsiteX10" fmla="*/ 21931 w 78072"/>
                <a:gd name="connsiteY10" fmla="*/ 8017 h 49895"/>
                <a:gd name="connsiteX11" fmla="*/ 27380 w 78072"/>
                <a:gd name="connsiteY11" fmla="*/ 47 h 49895"/>
                <a:gd name="connsiteX12" fmla="*/ 30321 w 78072"/>
                <a:gd name="connsiteY12" fmla="*/ 12535 h 49895"/>
                <a:gd name="connsiteX13" fmla="*/ 27551 w 78072"/>
                <a:gd name="connsiteY13" fmla="*/ 10335 h 49895"/>
                <a:gd name="connsiteX14" fmla="*/ 29653 w 78072"/>
                <a:gd name="connsiteY14" fmla="*/ 7095 h 49895"/>
                <a:gd name="connsiteX15" fmla="*/ 35135 w 78072"/>
                <a:gd name="connsiteY15" fmla="*/ 9378 h 49895"/>
                <a:gd name="connsiteX16" fmla="*/ 38348 w 78072"/>
                <a:gd name="connsiteY16" fmla="*/ 9697 h 49895"/>
                <a:gd name="connsiteX17" fmla="*/ 41881 w 78072"/>
                <a:gd name="connsiteY17" fmla="*/ 9314 h 49895"/>
                <a:gd name="connsiteX18" fmla="*/ 45115 w 78072"/>
                <a:gd name="connsiteY18" fmla="*/ 10734 h 49895"/>
                <a:gd name="connsiteX19" fmla="*/ 47024 w 78072"/>
                <a:gd name="connsiteY19" fmla="*/ 12942 h 49895"/>
                <a:gd name="connsiteX20" fmla="*/ 49620 w 78072"/>
                <a:gd name="connsiteY20" fmla="*/ 14231 h 49895"/>
                <a:gd name="connsiteX21" fmla="*/ 54473 w 78072"/>
                <a:gd name="connsiteY21" fmla="*/ 15782 h 49895"/>
                <a:gd name="connsiteX22" fmla="*/ 56424 w 78072"/>
                <a:gd name="connsiteY22" fmla="*/ 14719 h 49895"/>
                <a:gd name="connsiteX23" fmla="*/ 58580 w 78072"/>
                <a:gd name="connsiteY23" fmla="*/ 15805 h 49895"/>
                <a:gd name="connsiteX24" fmla="*/ 59503 w 78072"/>
                <a:gd name="connsiteY24" fmla="*/ 16939 h 49895"/>
                <a:gd name="connsiteX25" fmla="*/ 62744 w 78072"/>
                <a:gd name="connsiteY25" fmla="*/ 15101 h 49895"/>
                <a:gd name="connsiteX26" fmla="*/ 65152 w 78072"/>
                <a:gd name="connsiteY26" fmla="*/ 14945 h 49895"/>
                <a:gd name="connsiteX27" fmla="*/ 66567 w 78072"/>
                <a:gd name="connsiteY27" fmla="*/ 15609 h 49895"/>
                <a:gd name="connsiteX28" fmla="*/ 71129 w 78072"/>
                <a:gd name="connsiteY28" fmla="*/ 14650 h 49895"/>
                <a:gd name="connsiteX29" fmla="*/ 74475 w 78072"/>
                <a:gd name="connsiteY29" fmla="*/ 12703 h 49895"/>
                <a:gd name="connsiteX30" fmla="*/ 75570 w 78072"/>
                <a:gd name="connsiteY30" fmla="*/ 14826 h 49895"/>
                <a:gd name="connsiteX31" fmla="*/ 77750 w 78072"/>
                <a:gd name="connsiteY31" fmla="*/ 17947 h 49895"/>
                <a:gd name="connsiteX32" fmla="*/ 74113 w 78072"/>
                <a:gd name="connsiteY32" fmla="*/ 19497 h 49895"/>
                <a:gd name="connsiteX33" fmla="*/ 70888 w 78072"/>
                <a:gd name="connsiteY33" fmla="*/ 20872 h 49895"/>
                <a:gd name="connsiteX34" fmla="*/ 69860 w 78072"/>
                <a:gd name="connsiteY34" fmla="*/ 22365 h 49895"/>
                <a:gd name="connsiteX35" fmla="*/ 66884 w 78072"/>
                <a:gd name="connsiteY35" fmla="*/ 21874 h 49895"/>
                <a:gd name="connsiteX36" fmla="*/ 66177 w 78072"/>
                <a:gd name="connsiteY36" fmla="*/ 23583 h 49895"/>
                <a:gd name="connsiteX37" fmla="*/ 61847 w 78072"/>
                <a:gd name="connsiteY37" fmla="*/ 25370 h 49895"/>
                <a:gd name="connsiteX38" fmla="*/ 59559 w 78072"/>
                <a:gd name="connsiteY38" fmla="*/ 25663 h 49895"/>
                <a:gd name="connsiteX39" fmla="*/ 58470 w 78072"/>
                <a:gd name="connsiteY39" fmla="*/ 27701 h 49895"/>
                <a:gd name="connsiteX40" fmla="*/ 59647 w 78072"/>
                <a:gd name="connsiteY40" fmla="*/ 29443 h 49895"/>
                <a:gd name="connsiteX41" fmla="*/ 58389 w 78072"/>
                <a:gd name="connsiteY41" fmla="*/ 30216 h 49895"/>
                <a:gd name="connsiteX42" fmla="*/ 60418 w 78072"/>
                <a:gd name="connsiteY42" fmla="*/ 32582 h 49895"/>
                <a:gd name="connsiteX43" fmla="*/ 57428 w 78072"/>
                <a:gd name="connsiteY43" fmla="*/ 34280 h 49895"/>
                <a:gd name="connsiteX44" fmla="*/ 55028 w 78072"/>
                <a:gd name="connsiteY44" fmla="*/ 35204 h 49895"/>
                <a:gd name="connsiteX45" fmla="*/ 54901 w 78072"/>
                <a:gd name="connsiteY45" fmla="*/ 36487 h 49895"/>
                <a:gd name="connsiteX46" fmla="*/ 51023 w 78072"/>
                <a:gd name="connsiteY46" fmla="*/ 38762 h 49895"/>
                <a:gd name="connsiteX47" fmla="*/ 49647 w 78072"/>
                <a:gd name="connsiteY47" fmla="*/ 38318 h 49895"/>
                <a:gd name="connsiteX48" fmla="*/ 48707 w 78072"/>
                <a:gd name="connsiteY48" fmla="*/ 38976 h 49895"/>
                <a:gd name="connsiteX49" fmla="*/ 44892 w 78072"/>
                <a:gd name="connsiteY49" fmla="*/ 37456 h 49895"/>
                <a:gd name="connsiteX50" fmla="*/ 42998 w 78072"/>
                <a:gd name="connsiteY50" fmla="*/ 36438 h 49895"/>
                <a:gd name="connsiteX51" fmla="*/ 42862 w 78072"/>
                <a:gd name="connsiteY51" fmla="*/ 35164 h 49895"/>
                <a:gd name="connsiteX52" fmla="*/ 40688 w 78072"/>
                <a:gd name="connsiteY52" fmla="*/ 34541 h 49895"/>
                <a:gd name="connsiteX53" fmla="*/ 40026 w 78072"/>
                <a:gd name="connsiteY53" fmla="*/ 36007 h 49895"/>
                <a:gd name="connsiteX54" fmla="*/ 33536 w 78072"/>
                <a:gd name="connsiteY54" fmla="*/ 35248 h 49895"/>
                <a:gd name="connsiteX55" fmla="*/ 34192 w 78072"/>
                <a:gd name="connsiteY55" fmla="*/ 36786 h 49895"/>
                <a:gd name="connsiteX56" fmla="*/ 33160 w 78072"/>
                <a:gd name="connsiteY56" fmla="*/ 37231 h 49895"/>
                <a:gd name="connsiteX57" fmla="*/ 31213 w 78072"/>
                <a:gd name="connsiteY57" fmla="*/ 35247 h 49895"/>
                <a:gd name="connsiteX58" fmla="*/ 28526 w 78072"/>
                <a:gd name="connsiteY58" fmla="*/ 33132 h 49895"/>
                <a:gd name="connsiteX59" fmla="*/ 7827 w 78072"/>
                <a:gd name="connsiteY59" fmla="*/ 47526 h 49895"/>
                <a:gd name="connsiteX60" fmla="*/ 4568 w 78072"/>
                <a:gd name="connsiteY60" fmla="*/ 49817 h 49895"/>
                <a:gd name="connsiteX61" fmla="*/ 1038 w 78072"/>
                <a:gd name="connsiteY61" fmla="*/ 46645 h 49895"/>
                <a:gd name="connsiteX0" fmla="*/ 1038 w 78072"/>
                <a:gd name="connsiteY0" fmla="*/ 46721 h 49971"/>
                <a:gd name="connsiteX1" fmla="*/ 5125 w 78072"/>
                <a:gd name="connsiteY1" fmla="*/ 46155 h 49971"/>
                <a:gd name="connsiteX2" fmla="*/ 6504 w 78072"/>
                <a:gd name="connsiteY2" fmla="*/ 42421 h 49971"/>
                <a:gd name="connsiteX3" fmla="*/ 8300 w 78072"/>
                <a:gd name="connsiteY3" fmla="*/ 37124 h 49971"/>
                <a:gd name="connsiteX4" fmla="*/ 14114 w 78072"/>
                <a:gd name="connsiteY4" fmla="*/ 33082 h 49971"/>
                <a:gd name="connsiteX5" fmla="*/ 16614 w 78072"/>
                <a:gd name="connsiteY5" fmla="*/ 25976 h 49971"/>
                <a:gd name="connsiteX6" fmla="*/ 17315 w 78072"/>
                <a:gd name="connsiteY6" fmla="*/ 22482 h 49971"/>
                <a:gd name="connsiteX7" fmla="*/ 22317 w 78072"/>
                <a:gd name="connsiteY7" fmla="*/ 18209 h 49971"/>
                <a:gd name="connsiteX8" fmla="*/ 24386 w 78072"/>
                <a:gd name="connsiteY8" fmla="*/ 15542 h 49971"/>
                <a:gd name="connsiteX9" fmla="*/ 24302 w 78072"/>
                <a:gd name="connsiteY9" fmla="*/ 11922 h 49971"/>
                <a:gd name="connsiteX10" fmla="*/ 21931 w 78072"/>
                <a:gd name="connsiteY10" fmla="*/ 8093 h 49971"/>
                <a:gd name="connsiteX11" fmla="*/ 27380 w 78072"/>
                <a:gd name="connsiteY11" fmla="*/ 123 h 49971"/>
                <a:gd name="connsiteX12" fmla="*/ 32191 w 78072"/>
                <a:gd name="connsiteY12" fmla="*/ 3748 h 49971"/>
                <a:gd name="connsiteX13" fmla="*/ 27551 w 78072"/>
                <a:gd name="connsiteY13" fmla="*/ 10411 h 49971"/>
                <a:gd name="connsiteX14" fmla="*/ 29653 w 78072"/>
                <a:gd name="connsiteY14" fmla="*/ 7171 h 49971"/>
                <a:gd name="connsiteX15" fmla="*/ 35135 w 78072"/>
                <a:gd name="connsiteY15" fmla="*/ 9454 h 49971"/>
                <a:gd name="connsiteX16" fmla="*/ 38348 w 78072"/>
                <a:gd name="connsiteY16" fmla="*/ 9773 h 49971"/>
                <a:gd name="connsiteX17" fmla="*/ 41881 w 78072"/>
                <a:gd name="connsiteY17" fmla="*/ 9390 h 49971"/>
                <a:gd name="connsiteX18" fmla="*/ 45115 w 78072"/>
                <a:gd name="connsiteY18" fmla="*/ 10810 h 49971"/>
                <a:gd name="connsiteX19" fmla="*/ 47024 w 78072"/>
                <a:gd name="connsiteY19" fmla="*/ 13018 h 49971"/>
                <a:gd name="connsiteX20" fmla="*/ 49620 w 78072"/>
                <a:gd name="connsiteY20" fmla="*/ 14307 h 49971"/>
                <a:gd name="connsiteX21" fmla="*/ 54473 w 78072"/>
                <a:gd name="connsiteY21" fmla="*/ 15858 h 49971"/>
                <a:gd name="connsiteX22" fmla="*/ 56424 w 78072"/>
                <a:gd name="connsiteY22" fmla="*/ 14795 h 49971"/>
                <a:gd name="connsiteX23" fmla="*/ 58580 w 78072"/>
                <a:gd name="connsiteY23" fmla="*/ 15881 h 49971"/>
                <a:gd name="connsiteX24" fmla="*/ 59503 w 78072"/>
                <a:gd name="connsiteY24" fmla="*/ 17015 h 49971"/>
                <a:gd name="connsiteX25" fmla="*/ 62744 w 78072"/>
                <a:gd name="connsiteY25" fmla="*/ 15177 h 49971"/>
                <a:gd name="connsiteX26" fmla="*/ 65152 w 78072"/>
                <a:gd name="connsiteY26" fmla="*/ 15021 h 49971"/>
                <a:gd name="connsiteX27" fmla="*/ 66567 w 78072"/>
                <a:gd name="connsiteY27" fmla="*/ 15685 h 49971"/>
                <a:gd name="connsiteX28" fmla="*/ 71129 w 78072"/>
                <a:gd name="connsiteY28" fmla="*/ 14726 h 49971"/>
                <a:gd name="connsiteX29" fmla="*/ 74475 w 78072"/>
                <a:gd name="connsiteY29" fmla="*/ 12779 h 49971"/>
                <a:gd name="connsiteX30" fmla="*/ 75570 w 78072"/>
                <a:gd name="connsiteY30" fmla="*/ 14902 h 49971"/>
                <a:gd name="connsiteX31" fmla="*/ 77750 w 78072"/>
                <a:gd name="connsiteY31" fmla="*/ 18023 h 49971"/>
                <a:gd name="connsiteX32" fmla="*/ 74113 w 78072"/>
                <a:gd name="connsiteY32" fmla="*/ 19573 h 49971"/>
                <a:gd name="connsiteX33" fmla="*/ 70888 w 78072"/>
                <a:gd name="connsiteY33" fmla="*/ 20948 h 49971"/>
                <a:gd name="connsiteX34" fmla="*/ 69860 w 78072"/>
                <a:gd name="connsiteY34" fmla="*/ 22441 h 49971"/>
                <a:gd name="connsiteX35" fmla="*/ 66884 w 78072"/>
                <a:gd name="connsiteY35" fmla="*/ 21950 h 49971"/>
                <a:gd name="connsiteX36" fmla="*/ 66177 w 78072"/>
                <a:gd name="connsiteY36" fmla="*/ 23659 h 49971"/>
                <a:gd name="connsiteX37" fmla="*/ 61847 w 78072"/>
                <a:gd name="connsiteY37" fmla="*/ 25446 h 49971"/>
                <a:gd name="connsiteX38" fmla="*/ 59559 w 78072"/>
                <a:gd name="connsiteY38" fmla="*/ 25739 h 49971"/>
                <a:gd name="connsiteX39" fmla="*/ 58470 w 78072"/>
                <a:gd name="connsiteY39" fmla="*/ 27777 h 49971"/>
                <a:gd name="connsiteX40" fmla="*/ 59647 w 78072"/>
                <a:gd name="connsiteY40" fmla="*/ 29519 h 49971"/>
                <a:gd name="connsiteX41" fmla="*/ 58389 w 78072"/>
                <a:gd name="connsiteY41" fmla="*/ 30292 h 49971"/>
                <a:gd name="connsiteX42" fmla="*/ 60418 w 78072"/>
                <a:gd name="connsiteY42" fmla="*/ 32658 h 49971"/>
                <a:gd name="connsiteX43" fmla="*/ 57428 w 78072"/>
                <a:gd name="connsiteY43" fmla="*/ 34356 h 49971"/>
                <a:gd name="connsiteX44" fmla="*/ 55028 w 78072"/>
                <a:gd name="connsiteY44" fmla="*/ 35280 h 49971"/>
                <a:gd name="connsiteX45" fmla="*/ 54901 w 78072"/>
                <a:gd name="connsiteY45" fmla="*/ 36563 h 49971"/>
                <a:gd name="connsiteX46" fmla="*/ 51023 w 78072"/>
                <a:gd name="connsiteY46" fmla="*/ 38838 h 49971"/>
                <a:gd name="connsiteX47" fmla="*/ 49647 w 78072"/>
                <a:gd name="connsiteY47" fmla="*/ 38394 h 49971"/>
                <a:gd name="connsiteX48" fmla="*/ 48707 w 78072"/>
                <a:gd name="connsiteY48" fmla="*/ 39052 h 49971"/>
                <a:gd name="connsiteX49" fmla="*/ 44892 w 78072"/>
                <a:gd name="connsiteY49" fmla="*/ 37532 h 49971"/>
                <a:gd name="connsiteX50" fmla="*/ 42998 w 78072"/>
                <a:gd name="connsiteY50" fmla="*/ 36514 h 49971"/>
                <a:gd name="connsiteX51" fmla="*/ 42862 w 78072"/>
                <a:gd name="connsiteY51" fmla="*/ 35240 h 49971"/>
                <a:gd name="connsiteX52" fmla="*/ 40688 w 78072"/>
                <a:gd name="connsiteY52" fmla="*/ 34617 h 49971"/>
                <a:gd name="connsiteX53" fmla="*/ 40026 w 78072"/>
                <a:gd name="connsiteY53" fmla="*/ 36083 h 49971"/>
                <a:gd name="connsiteX54" fmla="*/ 33536 w 78072"/>
                <a:gd name="connsiteY54" fmla="*/ 35324 h 49971"/>
                <a:gd name="connsiteX55" fmla="*/ 34192 w 78072"/>
                <a:gd name="connsiteY55" fmla="*/ 36862 h 49971"/>
                <a:gd name="connsiteX56" fmla="*/ 33160 w 78072"/>
                <a:gd name="connsiteY56" fmla="*/ 37307 h 49971"/>
                <a:gd name="connsiteX57" fmla="*/ 31213 w 78072"/>
                <a:gd name="connsiteY57" fmla="*/ 35323 h 49971"/>
                <a:gd name="connsiteX58" fmla="*/ 28526 w 78072"/>
                <a:gd name="connsiteY58" fmla="*/ 33208 h 49971"/>
                <a:gd name="connsiteX59" fmla="*/ 7827 w 78072"/>
                <a:gd name="connsiteY59" fmla="*/ 47602 h 49971"/>
                <a:gd name="connsiteX60" fmla="*/ 4568 w 78072"/>
                <a:gd name="connsiteY60" fmla="*/ 49893 h 49971"/>
                <a:gd name="connsiteX61" fmla="*/ 1038 w 78072"/>
                <a:gd name="connsiteY61" fmla="*/ 46721 h 49971"/>
                <a:gd name="connsiteX0" fmla="*/ 1038 w 78072"/>
                <a:gd name="connsiteY0" fmla="*/ 46697 h 49947"/>
                <a:gd name="connsiteX1" fmla="*/ 5125 w 78072"/>
                <a:gd name="connsiteY1" fmla="*/ 46131 h 49947"/>
                <a:gd name="connsiteX2" fmla="*/ 6504 w 78072"/>
                <a:gd name="connsiteY2" fmla="*/ 42397 h 49947"/>
                <a:gd name="connsiteX3" fmla="*/ 8300 w 78072"/>
                <a:gd name="connsiteY3" fmla="*/ 37100 h 49947"/>
                <a:gd name="connsiteX4" fmla="*/ 14114 w 78072"/>
                <a:gd name="connsiteY4" fmla="*/ 33058 h 49947"/>
                <a:gd name="connsiteX5" fmla="*/ 16614 w 78072"/>
                <a:gd name="connsiteY5" fmla="*/ 25952 h 49947"/>
                <a:gd name="connsiteX6" fmla="*/ 17315 w 78072"/>
                <a:gd name="connsiteY6" fmla="*/ 22458 h 49947"/>
                <a:gd name="connsiteX7" fmla="*/ 22317 w 78072"/>
                <a:gd name="connsiteY7" fmla="*/ 18185 h 49947"/>
                <a:gd name="connsiteX8" fmla="*/ 24386 w 78072"/>
                <a:gd name="connsiteY8" fmla="*/ 15518 h 49947"/>
                <a:gd name="connsiteX9" fmla="*/ 24302 w 78072"/>
                <a:gd name="connsiteY9" fmla="*/ 11898 h 49947"/>
                <a:gd name="connsiteX10" fmla="*/ 21931 w 78072"/>
                <a:gd name="connsiteY10" fmla="*/ 8069 h 49947"/>
                <a:gd name="connsiteX11" fmla="*/ 27380 w 78072"/>
                <a:gd name="connsiteY11" fmla="*/ 99 h 49947"/>
                <a:gd name="connsiteX12" fmla="*/ 32191 w 78072"/>
                <a:gd name="connsiteY12" fmla="*/ 3724 h 49947"/>
                <a:gd name="connsiteX13" fmla="*/ 35079 w 78072"/>
                <a:gd name="connsiteY13" fmla="*/ 5268 h 49947"/>
                <a:gd name="connsiteX14" fmla="*/ 29653 w 78072"/>
                <a:gd name="connsiteY14" fmla="*/ 7147 h 49947"/>
                <a:gd name="connsiteX15" fmla="*/ 35135 w 78072"/>
                <a:gd name="connsiteY15" fmla="*/ 9430 h 49947"/>
                <a:gd name="connsiteX16" fmla="*/ 38348 w 78072"/>
                <a:gd name="connsiteY16" fmla="*/ 9749 h 49947"/>
                <a:gd name="connsiteX17" fmla="*/ 41881 w 78072"/>
                <a:gd name="connsiteY17" fmla="*/ 9366 h 49947"/>
                <a:gd name="connsiteX18" fmla="*/ 45115 w 78072"/>
                <a:gd name="connsiteY18" fmla="*/ 10786 h 49947"/>
                <a:gd name="connsiteX19" fmla="*/ 47024 w 78072"/>
                <a:gd name="connsiteY19" fmla="*/ 12994 h 49947"/>
                <a:gd name="connsiteX20" fmla="*/ 49620 w 78072"/>
                <a:gd name="connsiteY20" fmla="*/ 14283 h 49947"/>
                <a:gd name="connsiteX21" fmla="*/ 54473 w 78072"/>
                <a:gd name="connsiteY21" fmla="*/ 15834 h 49947"/>
                <a:gd name="connsiteX22" fmla="*/ 56424 w 78072"/>
                <a:gd name="connsiteY22" fmla="*/ 14771 h 49947"/>
                <a:gd name="connsiteX23" fmla="*/ 58580 w 78072"/>
                <a:gd name="connsiteY23" fmla="*/ 15857 h 49947"/>
                <a:gd name="connsiteX24" fmla="*/ 59503 w 78072"/>
                <a:gd name="connsiteY24" fmla="*/ 16991 h 49947"/>
                <a:gd name="connsiteX25" fmla="*/ 62744 w 78072"/>
                <a:gd name="connsiteY25" fmla="*/ 15153 h 49947"/>
                <a:gd name="connsiteX26" fmla="*/ 65152 w 78072"/>
                <a:gd name="connsiteY26" fmla="*/ 14997 h 49947"/>
                <a:gd name="connsiteX27" fmla="*/ 66567 w 78072"/>
                <a:gd name="connsiteY27" fmla="*/ 15661 h 49947"/>
                <a:gd name="connsiteX28" fmla="*/ 71129 w 78072"/>
                <a:gd name="connsiteY28" fmla="*/ 14702 h 49947"/>
                <a:gd name="connsiteX29" fmla="*/ 74475 w 78072"/>
                <a:gd name="connsiteY29" fmla="*/ 12755 h 49947"/>
                <a:gd name="connsiteX30" fmla="*/ 75570 w 78072"/>
                <a:gd name="connsiteY30" fmla="*/ 14878 h 49947"/>
                <a:gd name="connsiteX31" fmla="*/ 77750 w 78072"/>
                <a:gd name="connsiteY31" fmla="*/ 17999 h 49947"/>
                <a:gd name="connsiteX32" fmla="*/ 74113 w 78072"/>
                <a:gd name="connsiteY32" fmla="*/ 19549 h 49947"/>
                <a:gd name="connsiteX33" fmla="*/ 70888 w 78072"/>
                <a:gd name="connsiteY33" fmla="*/ 20924 h 49947"/>
                <a:gd name="connsiteX34" fmla="*/ 69860 w 78072"/>
                <a:gd name="connsiteY34" fmla="*/ 22417 h 49947"/>
                <a:gd name="connsiteX35" fmla="*/ 66884 w 78072"/>
                <a:gd name="connsiteY35" fmla="*/ 21926 h 49947"/>
                <a:gd name="connsiteX36" fmla="*/ 66177 w 78072"/>
                <a:gd name="connsiteY36" fmla="*/ 23635 h 49947"/>
                <a:gd name="connsiteX37" fmla="*/ 61847 w 78072"/>
                <a:gd name="connsiteY37" fmla="*/ 25422 h 49947"/>
                <a:gd name="connsiteX38" fmla="*/ 59559 w 78072"/>
                <a:gd name="connsiteY38" fmla="*/ 25715 h 49947"/>
                <a:gd name="connsiteX39" fmla="*/ 58470 w 78072"/>
                <a:gd name="connsiteY39" fmla="*/ 27753 h 49947"/>
                <a:gd name="connsiteX40" fmla="*/ 59647 w 78072"/>
                <a:gd name="connsiteY40" fmla="*/ 29495 h 49947"/>
                <a:gd name="connsiteX41" fmla="*/ 58389 w 78072"/>
                <a:gd name="connsiteY41" fmla="*/ 30268 h 49947"/>
                <a:gd name="connsiteX42" fmla="*/ 60418 w 78072"/>
                <a:gd name="connsiteY42" fmla="*/ 32634 h 49947"/>
                <a:gd name="connsiteX43" fmla="*/ 57428 w 78072"/>
                <a:gd name="connsiteY43" fmla="*/ 34332 h 49947"/>
                <a:gd name="connsiteX44" fmla="*/ 55028 w 78072"/>
                <a:gd name="connsiteY44" fmla="*/ 35256 h 49947"/>
                <a:gd name="connsiteX45" fmla="*/ 54901 w 78072"/>
                <a:gd name="connsiteY45" fmla="*/ 36539 h 49947"/>
                <a:gd name="connsiteX46" fmla="*/ 51023 w 78072"/>
                <a:gd name="connsiteY46" fmla="*/ 38814 h 49947"/>
                <a:gd name="connsiteX47" fmla="*/ 49647 w 78072"/>
                <a:gd name="connsiteY47" fmla="*/ 38370 h 49947"/>
                <a:gd name="connsiteX48" fmla="*/ 48707 w 78072"/>
                <a:gd name="connsiteY48" fmla="*/ 39028 h 49947"/>
                <a:gd name="connsiteX49" fmla="*/ 44892 w 78072"/>
                <a:gd name="connsiteY49" fmla="*/ 37508 h 49947"/>
                <a:gd name="connsiteX50" fmla="*/ 42998 w 78072"/>
                <a:gd name="connsiteY50" fmla="*/ 36490 h 49947"/>
                <a:gd name="connsiteX51" fmla="*/ 42862 w 78072"/>
                <a:gd name="connsiteY51" fmla="*/ 35216 h 49947"/>
                <a:gd name="connsiteX52" fmla="*/ 40688 w 78072"/>
                <a:gd name="connsiteY52" fmla="*/ 34593 h 49947"/>
                <a:gd name="connsiteX53" fmla="*/ 40026 w 78072"/>
                <a:gd name="connsiteY53" fmla="*/ 36059 h 49947"/>
                <a:gd name="connsiteX54" fmla="*/ 33536 w 78072"/>
                <a:gd name="connsiteY54" fmla="*/ 35300 h 49947"/>
                <a:gd name="connsiteX55" fmla="*/ 34192 w 78072"/>
                <a:gd name="connsiteY55" fmla="*/ 36838 h 49947"/>
                <a:gd name="connsiteX56" fmla="*/ 33160 w 78072"/>
                <a:gd name="connsiteY56" fmla="*/ 37283 h 49947"/>
                <a:gd name="connsiteX57" fmla="*/ 31213 w 78072"/>
                <a:gd name="connsiteY57" fmla="*/ 35299 h 49947"/>
                <a:gd name="connsiteX58" fmla="*/ 28526 w 78072"/>
                <a:gd name="connsiteY58" fmla="*/ 33184 h 49947"/>
                <a:gd name="connsiteX59" fmla="*/ 7827 w 78072"/>
                <a:gd name="connsiteY59" fmla="*/ 47578 h 49947"/>
                <a:gd name="connsiteX60" fmla="*/ 4568 w 78072"/>
                <a:gd name="connsiteY60" fmla="*/ 49869 h 49947"/>
                <a:gd name="connsiteX61" fmla="*/ 1038 w 78072"/>
                <a:gd name="connsiteY61" fmla="*/ 46697 h 49947"/>
                <a:gd name="connsiteX0" fmla="*/ 1038 w 78072"/>
                <a:gd name="connsiteY0" fmla="*/ 46704 h 49954"/>
                <a:gd name="connsiteX1" fmla="*/ 5125 w 78072"/>
                <a:gd name="connsiteY1" fmla="*/ 46138 h 49954"/>
                <a:gd name="connsiteX2" fmla="*/ 6504 w 78072"/>
                <a:gd name="connsiteY2" fmla="*/ 42404 h 49954"/>
                <a:gd name="connsiteX3" fmla="*/ 8300 w 78072"/>
                <a:gd name="connsiteY3" fmla="*/ 37107 h 49954"/>
                <a:gd name="connsiteX4" fmla="*/ 14114 w 78072"/>
                <a:gd name="connsiteY4" fmla="*/ 33065 h 49954"/>
                <a:gd name="connsiteX5" fmla="*/ 16614 w 78072"/>
                <a:gd name="connsiteY5" fmla="*/ 25959 h 49954"/>
                <a:gd name="connsiteX6" fmla="*/ 17315 w 78072"/>
                <a:gd name="connsiteY6" fmla="*/ 22465 h 49954"/>
                <a:gd name="connsiteX7" fmla="*/ 22317 w 78072"/>
                <a:gd name="connsiteY7" fmla="*/ 18192 h 49954"/>
                <a:gd name="connsiteX8" fmla="*/ 24386 w 78072"/>
                <a:gd name="connsiteY8" fmla="*/ 15525 h 49954"/>
                <a:gd name="connsiteX9" fmla="*/ 24302 w 78072"/>
                <a:gd name="connsiteY9" fmla="*/ 11905 h 49954"/>
                <a:gd name="connsiteX10" fmla="*/ 21931 w 78072"/>
                <a:gd name="connsiteY10" fmla="*/ 8076 h 49954"/>
                <a:gd name="connsiteX11" fmla="*/ 27380 w 78072"/>
                <a:gd name="connsiteY11" fmla="*/ 106 h 49954"/>
                <a:gd name="connsiteX12" fmla="*/ 32191 w 78072"/>
                <a:gd name="connsiteY12" fmla="*/ 3731 h 49954"/>
                <a:gd name="connsiteX13" fmla="*/ 29653 w 78072"/>
                <a:gd name="connsiteY13" fmla="*/ 7154 h 49954"/>
                <a:gd name="connsiteX14" fmla="*/ 35135 w 78072"/>
                <a:gd name="connsiteY14" fmla="*/ 9437 h 49954"/>
                <a:gd name="connsiteX15" fmla="*/ 38348 w 78072"/>
                <a:gd name="connsiteY15" fmla="*/ 9756 h 49954"/>
                <a:gd name="connsiteX16" fmla="*/ 41881 w 78072"/>
                <a:gd name="connsiteY16" fmla="*/ 9373 h 49954"/>
                <a:gd name="connsiteX17" fmla="*/ 45115 w 78072"/>
                <a:gd name="connsiteY17" fmla="*/ 10793 h 49954"/>
                <a:gd name="connsiteX18" fmla="*/ 47024 w 78072"/>
                <a:gd name="connsiteY18" fmla="*/ 13001 h 49954"/>
                <a:gd name="connsiteX19" fmla="*/ 49620 w 78072"/>
                <a:gd name="connsiteY19" fmla="*/ 14290 h 49954"/>
                <a:gd name="connsiteX20" fmla="*/ 54473 w 78072"/>
                <a:gd name="connsiteY20" fmla="*/ 15841 h 49954"/>
                <a:gd name="connsiteX21" fmla="*/ 56424 w 78072"/>
                <a:gd name="connsiteY21" fmla="*/ 14778 h 49954"/>
                <a:gd name="connsiteX22" fmla="*/ 58580 w 78072"/>
                <a:gd name="connsiteY22" fmla="*/ 15864 h 49954"/>
                <a:gd name="connsiteX23" fmla="*/ 59503 w 78072"/>
                <a:gd name="connsiteY23" fmla="*/ 16998 h 49954"/>
                <a:gd name="connsiteX24" fmla="*/ 62744 w 78072"/>
                <a:gd name="connsiteY24" fmla="*/ 15160 h 49954"/>
                <a:gd name="connsiteX25" fmla="*/ 65152 w 78072"/>
                <a:gd name="connsiteY25" fmla="*/ 15004 h 49954"/>
                <a:gd name="connsiteX26" fmla="*/ 66567 w 78072"/>
                <a:gd name="connsiteY26" fmla="*/ 15668 h 49954"/>
                <a:gd name="connsiteX27" fmla="*/ 71129 w 78072"/>
                <a:gd name="connsiteY27" fmla="*/ 14709 h 49954"/>
                <a:gd name="connsiteX28" fmla="*/ 74475 w 78072"/>
                <a:gd name="connsiteY28" fmla="*/ 12762 h 49954"/>
                <a:gd name="connsiteX29" fmla="*/ 75570 w 78072"/>
                <a:gd name="connsiteY29" fmla="*/ 14885 h 49954"/>
                <a:gd name="connsiteX30" fmla="*/ 77750 w 78072"/>
                <a:gd name="connsiteY30" fmla="*/ 18006 h 49954"/>
                <a:gd name="connsiteX31" fmla="*/ 74113 w 78072"/>
                <a:gd name="connsiteY31" fmla="*/ 19556 h 49954"/>
                <a:gd name="connsiteX32" fmla="*/ 70888 w 78072"/>
                <a:gd name="connsiteY32" fmla="*/ 20931 h 49954"/>
                <a:gd name="connsiteX33" fmla="*/ 69860 w 78072"/>
                <a:gd name="connsiteY33" fmla="*/ 22424 h 49954"/>
                <a:gd name="connsiteX34" fmla="*/ 66884 w 78072"/>
                <a:gd name="connsiteY34" fmla="*/ 21933 h 49954"/>
                <a:gd name="connsiteX35" fmla="*/ 66177 w 78072"/>
                <a:gd name="connsiteY35" fmla="*/ 23642 h 49954"/>
                <a:gd name="connsiteX36" fmla="*/ 61847 w 78072"/>
                <a:gd name="connsiteY36" fmla="*/ 25429 h 49954"/>
                <a:gd name="connsiteX37" fmla="*/ 59559 w 78072"/>
                <a:gd name="connsiteY37" fmla="*/ 25722 h 49954"/>
                <a:gd name="connsiteX38" fmla="*/ 58470 w 78072"/>
                <a:gd name="connsiteY38" fmla="*/ 27760 h 49954"/>
                <a:gd name="connsiteX39" fmla="*/ 59647 w 78072"/>
                <a:gd name="connsiteY39" fmla="*/ 29502 h 49954"/>
                <a:gd name="connsiteX40" fmla="*/ 58389 w 78072"/>
                <a:gd name="connsiteY40" fmla="*/ 30275 h 49954"/>
                <a:gd name="connsiteX41" fmla="*/ 60418 w 78072"/>
                <a:gd name="connsiteY41" fmla="*/ 32641 h 49954"/>
                <a:gd name="connsiteX42" fmla="*/ 57428 w 78072"/>
                <a:gd name="connsiteY42" fmla="*/ 34339 h 49954"/>
                <a:gd name="connsiteX43" fmla="*/ 55028 w 78072"/>
                <a:gd name="connsiteY43" fmla="*/ 35263 h 49954"/>
                <a:gd name="connsiteX44" fmla="*/ 54901 w 78072"/>
                <a:gd name="connsiteY44" fmla="*/ 36546 h 49954"/>
                <a:gd name="connsiteX45" fmla="*/ 51023 w 78072"/>
                <a:gd name="connsiteY45" fmla="*/ 38821 h 49954"/>
                <a:gd name="connsiteX46" fmla="*/ 49647 w 78072"/>
                <a:gd name="connsiteY46" fmla="*/ 38377 h 49954"/>
                <a:gd name="connsiteX47" fmla="*/ 48707 w 78072"/>
                <a:gd name="connsiteY47" fmla="*/ 39035 h 49954"/>
                <a:gd name="connsiteX48" fmla="*/ 44892 w 78072"/>
                <a:gd name="connsiteY48" fmla="*/ 37515 h 49954"/>
                <a:gd name="connsiteX49" fmla="*/ 42998 w 78072"/>
                <a:gd name="connsiteY49" fmla="*/ 36497 h 49954"/>
                <a:gd name="connsiteX50" fmla="*/ 42862 w 78072"/>
                <a:gd name="connsiteY50" fmla="*/ 35223 h 49954"/>
                <a:gd name="connsiteX51" fmla="*/ 40688 w 78072"/>
                <a:gd name="connsiteY51" fmla="*/ 34600 h 49954"/>
                <a:gd name="connsiteX52" fmla="*/ 40026 w 78072"/>
                <a:gd name="connsiteY52" fmla="*/ 36066 h 49954"/>
                <a:gd name="connsiteX53" fmla="*/ 33536 w 78072"/>
                <a:gd name="connsiteY53" fmla="*/ 35307 h 49954"/>
                <a:gd name="connsiteX54" fmla="*/ 34192 w 78072"/>
                <a:gd name="connsiteY54" fmla="*/ 36845 h 49954"/>
                <a:gd name="connsiteX55" fmla="*/ 33160 w 78072"/>
                <a:gd name="connsiteY55" fmla="*/ 37290 h 49954"/>
                <a:gd name="connsiteX56" fmla="*/ 31213 w 78072"/>
                <a:gd name="connsiteY56" fmla="*/ 35306 h 49954"/>
                <a:gd name="connsiteX57" fmla="*/ 28526 w 78072"/>
                <a:gd name="connsiteY57" fmla="*/ 33191 h 49954"/>
                <a:gd name="connsiteX58" fmla="*/ 7827 w 78072"/>
                <a:gd name="connsiteY58" fmla="*/ 47585 h 49954"/>
                <a:gd name="connsiteX59" fmla="*/ 4568 w 78072"/>
                <a:gd name="connsiteY59" fmla="*/ 49876 h 49954"/>
                <a:gd name="connsiteX60" fmla="*/ 1038 w 78072"/>
                <a:gd name="connsiteY60" fmla="*/ 46704 h 49954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5135 w 78072"/>
                <a:gd name="connsiteY14" fmla="*/ 9429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41837 w 78072"/>
                <a:gd name="connsiteY15" fmla="*/ 3517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7645 h 50895"/>
                <a:gd name="connsiteX1" fmla="*/ 5125 w 78072"/>
                <a:gd name="connsiteY1" fmla="*/ 47079 h 50895"/>
                <a:gd name="connsiteX2" fmla="*/ 6504 w 78072"/>
                <a:gd name="connsiteY2" fmla="*/ 43345 h 50895"/>
                <a:gd name="connsiteX3" fmla="*/ 8300 w 78072"/>
                <a:gd name="connsiteY3" fmla="*/ 38048 h 50895"/>
                <a:gd name="connsiteX4" fmla="*/ 14114 w 78072"/>
                <a:gd name="connsiteY4" fmla="*/ 34006 h 50895"/>
                <a:gd name="connsiteX5" fmla="*/ 16614 w 78072"/>
                <a:gd name="connsiteY5" fmla="*/ 26900 h 50895"/>
                <a:gd name="connsiteX6" fmla="*/ 17315 w 78072"/>
                <a:gd name="connsiteY6" fmla="*/ 23406 h 50895"/>
                <a:gd name="connsiteX7" fmla="*/ 22317 w 78072"/>
                <a:gd name="connsiteY7" fmla="*/ 19133 h 50895"/>
                <a:gd name="connsiteX8" fmla="*/ 24386 w 78072"/>
                <a:gd name="connsiteY8" fmla="*/ 16466 h 50895"/>
                <a:gd name="connsiteX9" fmla="*/ 24302 w 78072"/>
                <a:gd name="connsiteY9" fmla="*/ 12846 h 50895"/>
                <a:gd name="connsiteX10" fmla="*/ 21931 w 78072"/>
                <a:gd name="connsiteY10" fmla="*/ 9017 h 50895"/>
                <a:gd name="connsiteX11" fmla="*/ 27380 w 78072"/>
                <a:gd name="connsiteY11" fmla="*/ 1047 h 50895"/>
                <a:gd name="connsiteX12" fmla="*/ 32191 w 78072"/>
                <a:gd name="connsiteY12" fmla="*/ 4672 h 50895"/>
                <a:gd name="connsiteX13" fmla="*/ 36371 w 78072"/>
                <a:gd name="connsiteY13" fmla="*/ 5961 h 50895"/>
                <a:gd name="connsiteX14" fmla="*/ 38939 w 78072"/>
                <a:gd name="connsiteY14" fmla="*/ 2646 h 50895"/>
                <a:gd name="connsiteX15" fmla="*/ 41837 w 78072"/>
                <a:gd name="connsiteY15" fmla="*/ 4466 h 50895"/>
                <a:gd name="connsiteX16" fmla="*/ 44124 w 78072"/>
                <a:gd name="connsiteY16" fmla="*/ 174 h 50895"/>
                <a:gd name="connsiteX17" fmla="*/ 45115 w 78072"/>
                <a:gd name="connsiteY17" fmla="*/ 11734 h 50895"/>
                <a:gd name="connsiteX18" fmla="*/ 47024 w 78072"/>
                <a:gd name="connsiteY18" fmla="*/ 13942 h 50895"/>
                <a:gd name="connsiteX19" fmla="*/ 49620 w 78072"/>
                <a:gd name="connsiteY19" fmla="*/ 15231 h 50895"/>
                <a:gd name="connsiteX20" fmla="*/ 54473 w 78072"/>
                <a:gd name="connsiteY20" fmla="*/ 16782 h 50895"/>
                <a:gd name="connsiteX21" fmla="*/ 56424 w 78072"/>
                <a:gd name="connsiteY21" fmla="*/ 15719 h 50895"/>
                <a:gd name="connsiteX22" fmla="*/ 58580 w 78072"/>
                <a:gd name="connsiteY22" fmla="*/ 16805 h 50895"/>
                <a:gd name="connsiteX23" fmla="*/ 59503 w 78072"/>
                <a:gd name="connsiteY23" fmla="*/ 17939 h 50895"/>
                <a:gd name="connsiteX24" fmla="*/ 62744 w 78072"/>
                <a:gd name="connsiteY24" fmla="*/ 16101 h 50895"/>
                <a:gd name="connsiteX25" fmla="*/ 65152 w 78072"/>
                <a:gd name="connsiteY25" fmla="*/ 15945 h 50895"/>
                <a:gd name="connsiteX26" fmla="*/ 66567 w 78072"/>
                <a:gd name="connsiteY26" fmla="*/ 16609 h 50895"/>
                <a:gd name="connsiteX27" fmla="*/ 71129 w 78072"/>
                <a:gd name="connsiteY27" fmla="*/ 15650 h 50895"/>
                <a:gd name="connsiteX28" fmla="*/ 74475 w 78072"/>
                <a:gd name="connsiteY28" fmla="*/ 13703 h 50895"/>
                <a:gd name="connsiteX29" fmla="*/ 75570 w 78072"/>
                <a:gd name="connsiteY29" fmla="*/ 15826 h 50895"/>
                <a:gd name="connsiteX30" fmla="*/ 77750 w 78072"/>
                <a:gd name="connsiteY30" fmla="*/ 18947 h 50895"/>
                <a:gd name="connsiteX31" fmla="*/ 74113 w 78072"/>
                <a:gd name="connsiteY31" fmla="*/ 20497 h 50895"/>
                <a:gd name="connsiteX32" fmla="*/ 70888 w 78072"/>
                <a:gd name="connsiteY32" fmla="*/ 21872 h 50895"/>
                <a:gd name="connsiteX33" fmla="*/ 69860 w 78072"/>
                <a:gd name="connsiteY33" fmla="*/ 23365 h 50895"/>
                <a:gd name="connsiteX34" fmla="*/ 66884 w 78072"/>
                <a:gd name="connsiteY34" fmla="*/ 22874 h 50895"/>
                <a:gd name="connsiteX35" fmla="*/ 66177 w 78072"/>
                <a:gd name="connsiteY35" fmla="*/ 24583 h 50895"/>
                <a:gd name="connsiteX36" fmla="*/ 61847 w 78072"/>
                <a:gd name="connsiteY36" fmla="*/ 26370 h 50895"/>
                <a:gd name="connsiteX37" fmla="*/ 59559 w 78072"/>
                <a:gd name="connsiteY37" fmla="*/ 26663 h 50895"/>
                <a:gd name="connsiteX38" fmla="*/ 58470 w 78072"/>
                <a:gd name="connsiteY38" fmla="*/ 28701 h 50895"/>
                <a:gd name="connsiteX39" fmla="*/ 59647 w 78072"/>
                <a:gd name="connsiteY39" fmla="*/ 30443 h 50895"/>
                <a:gd name="connsiteX40" fmla="*/ 58389 w 78072"/>
                <a:gd name="connsiteY40" fmla="*/ 31216 h 50895"/>
                <a:gd name="connsiteX41" fmla="*/ 60418 w 78072"/>
                <a:gd name="connsiteY41" fmla="*/ 33582 h 50895"/>
                <a:gd name="connsiteX42" fmla="*/ 57428 w 78072"/>
                <a:gd name="connsiteY42" fmla="*/ 35280 h 50895"/>
                <a:gd name="connsiteX43" fmla="*/ 55028 w 78072"/>
                <a:gd name="connsiteY43" fmla="*/ 36204 h 50895"/>
                <a:gd name="connsiteX44" fmla="*/ 54901 w 78072"/>
                <a:gd name="connsiteY44" fmla="*/ 37487 h 50895"/>
                <a:gd name="connsiteX45" fmla="*/ 51023 w 78072"/>
                <a:gd name="connsiteY45" fmla="*/ 39762 h 50895"/>
                <a:gd name="connsiteX46" fmla="*/ 49647 w 78072"/>
                <a:gd name="connsiteY46" fmla="*/ 39318 h 50895"/>
                <a:gd name="connsiteX47" fmla="*/ 48707 w 78072"/>
                <a:gd name="connsiteY47" fmla="*/ 39976 h 50895"/>
                <a:gd name="connsiteX48" fmla="*/ 44892 w 78072"/>
                <a:gd name="connsiteY48" fmla="*/ 38456 h 50895"/>
                <a:gd name="connsiteX49" fmla="*/ 42998 w 78072"/>
                <a:gd name="connsiteY49" fmla="*/ 37438 h 50895"/>
                <a:gd name="connsiteX50" fmla="*/ 42862 w 78072"/>
                <a:gd name="connsiteY50" fmla="*/ 36164 h 50895"/>
                <a:gd name="connsiteX51" fmla="*/ 40688 w 78072"/>
                <a:gd name="connsiteY51" fmla="*/ 35541 h 50895"/>
                <a:gd name="connsiteX52" fmla="*/ 40026 w 78072"/>
                <a:gd name="connsiteY52" fmla="*/ 37007 h 50895"/>
                <a:gd name="connsiteX53" fmla="*/ 33536 w 78072"/>
                <a:gd name="connsiteY53" fmla="*/ 36248 h 50895"/>
                <a:gd name="connsiteX54" fmla="*/ 34192 w 78072"/>
                <a:gd name="connsiteY54" fmla="*/ 37786 h 50895"/>
                <a:gd name="connsiteX55" fmla="*/ 33160 w 78072"/>
                <a:gd name="connsiteY55" fmla="*/ 38231 h 50895"/>
                <a:gd name="connsiteX56" fmla="*/ 31213 w 78072"/>
                <a:gd name="connsiteY56" fmla="*/ 36247 h 50895"/>
                <a:gd name="connsiteX57" fmla="*/ 28526 w 78072"/>
                <a:gd name="connsiteY57" fmla="*/ 34132 h 50895"/>
                <a:gd name="connsiteX58" fmla="*/ 7827 w 78072"/>
                <a:gd name="connsiteY58" fmla="*/ 48526 h 50895"/>
                <a:gd name="connsiteX59" fmla="*/ 4568 w 78072"/>
                <a:gd name="connsiteY59" fmla="*/ 50817 h 50895"/>
                <a:gd name="connsiteX60" fmla="*/ 1038 w 78072"/>
                <a:gd name="connsiteY60" fmla="*/ 47645 h 50895"/>
                <a:gd name="connsiteX0" fmla="*/ 1038 w 78072"/>
                <a:gd name="connsiteY0" fmla="*/ 47799 h 51049"/>
                <a:gd name="connsiteX1" fmla="*/ 5125 w 78072"/>
                <a:gd name="connsiteY1" fmla="*/ 47233 h 51049"/>
                <a:gd name="connsiteX2" fmla="*/ 6504 w 78072"/>
                <a:gd name="connsiteY2" fmla="*/ 43499 h 51049"/>
                <a:gd name="connsiteX3" fmla="*/ 8300 w 78072"/>
                <a:gd name="connsiteY3" fmla="*/ 38202 h 51049"/>
                <a:gd name="connsiteX4" fmla="*/ 14114 w 78072"/>
                <a:gd name="connsiteY4" fmla="*/ 34160 h 51049"/>
                <a:gd name="connsiteX5" fmla="*/ 16614 w 78072"/>
                <a:gd name="connsiteY5" fmla="*/ 27054 h 51049"/>
                <a:gd name="connsiteX6" fmla="*/ 17315 w 78072"/>
                <a:gd name="connsiteY6" fmla="*/ 23560 h 51049"/>
                <a:gd name="connsiteX7" fmla="*/ 22317 w 78072"/>
                <a:gd name="connsiteY7" fmla="*/ 19287 h 51049"/>
                <a:gd name="connsiteX8" fmla="*/ 24386 w 78072"/>
                <a:gd name="connsiteY8" fmla="*/ 16620 h 51049"/>
                <a:gd name="connsiteX9" fmla="*/ 24302 w 78072"/>
                <a:gd name="connsiteY9" fmla="*/ 13000 h 51049"/>
                <a:gd name="connsiteX10" fmla="*/ 21931 w 78072"/>
                <a:gd name="connsiteY10" fmla="*/ 9171 h 51049"/>
                <a:gd name="connsiteX11" fmla="*/ 27380 w 78072"/>
                <a:gd name="connsiteY11" fmla="*/ 1201 h 51049"/>
                <a:gd name="connsiteX12" fmla="*/ 32191 w 78072"/>
                <a:gd name="connsiteY12" fmla="*/ 4826 h 51049"/>
                <a:gd name="connsiteX13" fmla="*/ 36371 w 78072"/>
                <a:gd name="connsiteY13" fmla="*/ 6115 h 51049"/>
                <a:gd name="connsiteX14" fmla="*/ 38939 w 78072"/>
                <a:gd name="connsiteY14" fmla="*/ 2800 h 51049"/>
                <a:gd name="connsiteX15" fmla="*/ 41837 w 78072"/>
                <a:gd name="connsiteY15" fmla="*/ 4620 h 51049"/>
                <a:gd name="connsiteX16" fmla="*/ 44124 w 78072"/>
                <a:gd name="connsiteY16" fmla="*/ 328 h 51049"/>
                <a:gd name="connsiteX17" fmla="*/ 49904 w 78072"/>
                <a:gd name="connsiteY17" fmla="*/ 1844 h 51049"/>
                <a:gd name="connsiteX18" fmla="*/ 47024 w 78072"/>
                <a:gd name="connsiteY18" fmla="*/ 14096 h 51049"/>
                <a:gd name="connsiteX19" fmla="*/ 49620 w 78072"/>
                <a:gd name="connsiteY19" fmla="*/ 15385 h 51049"/>
                <a:gd name="connsiteX20" fmla="*/ 54473 w 78072"/>
                <a:gd name="connsiteY20" fmla="*/ 16936 h 51049"/>
                <a:gd name="connsiteX21" fmla="*/ 56424 w 78072"/>
                <a:gd name="connsiteY21" fmla="*/ 15873 h 51049"/>
                <a:gd name="connsiteX22" fmla="*/ 58580 w 78072"/>
                <a:gd name="connsiteY22" fmla="*/ 16959 h 51049"/>
                <a:gd name="connsiteX23" fmla="*/ 59503 w 78072"/>
                <a:gd name="connsiteY23" fmla="*/ 18093 h 51049"/>
                <a:gd name="connsiteX24" fmla="*/ 62744 w 78072"/>
                <a:gd name="connsiteY24" fmla="*/ 16255 h 51049"/>
                <a:gd name="connsiteX25" fmla="*/ 65152 w 78072"/>
                <a:gd name="connsiteY25" fmla="*/ 16099 h 51049"/>
                <a:gd name="connsiteX26" fmla="*/ 66567 w 78072"/>
                <a:gd name="connsiteY26" fmla="*/ 16763 h 51049"/>
                <a:gd name="connsiteX27" fmla="*/ 71129 w 78072"/>
                <a:gd name="connsiteY27" fmla="*/ 15804 h 51049"/>
                <a:gd name="connsiteX28" fmla="*/ 74475 w 78072"/>
                <a:gd name="connsiteY28" fmla="*/ 13857 h 51049"/>
                <a:gd name="connsiteX29" fmla="*/ 75570 w 78072"/>
                <a:gd name="connsiteY29" fmla="*/ 15980 h 51049"/>
                <a:gd name="connsiteX30" fmla="*/ 77750 w 78072"/>
                <a:gd name="connsiteY30" fmla="*/ 19101 h 51049"/>
                <a:gd name="connsiteX31" fmla="*/ 74113 w 78072"/>
                <a:gd name="connsiteY31" fmla="*/ 20651 h 51049"/>
                <a:gd name="connsiteX32" fmla="*/ 70888 w 78072"/>
                <a:gd name="connsiteY32" fmla="*/ 22026 h 51049"/>
                <a:gd name="connsiteX33" fmla="*/ 69860 w 78072"/>
                <a:gd name="connsiteY33" fmla="*/ 23519 h 51049"/>
                <a:gd name="connsiteX34" fmla="*/ 66884 w 78072"/>
                <a:gd name="connsiteY34" fmla="*/ 23028 h 51049"/>
                <a:gd name="connsiteX35" fmla="*/ 66177 w 78072"/>
                <a:gd name="connsiteY35" fmla="*/ 24737 h 51049"/>
                <a:gd name="connsiteX36" fmla="*/ 61847 w 78072"/>
                <a:gd name="connsiteY36" fmla="*/ 26524 h 51049"/>
                <a:gd name="connsiteX37" fmla="*/ 59559 w 78072"/>
                <a:gd name="connsiteY37" fmla="*/ 26817 h 51049"/>
                <a:gd name="connsiteX38" fmla="*/ 58470 w 78072"/>
                <a:gd name="connsiteY38" fmla="*/ 28855 h 51049"/>
                <a:gd name="connsiteX39" fmla="*/ 59647 w 78072"/>
                <a:gd name="connsiteY39" fmla="*/ 30597 h 51049"/>
                <a:gd name="connsiteX40" fmla="*/ 58389 w 78072"/>
                <a:gd name="connsiteY40" fmla="*/ 31370 h 51049"/>
                <a:gd name="connsiteX41" fmla="*/ 60418 w 78072"/>
                <a:gd name="connsiteY41" fmla="*/ 33736 h 51049"/>
                <a:gd name="connsiteX42" fmla="*/ 57428 w 78072"/>
                <a:gd name="connsiteY42" fmla="*/ 35434 h 51049"/>
                <a:gd name="connsiteX43" fmla="*/ 55028 w 78072"/>
                <a:gd name="connsiteY43" fmla="*/ 36358 h 51049"/>
                <a:gd name="connsiteX44" fmla="*/ 54901 w 78072"/>
                <a:gd name="connsiteY44" fmla="*/ 37641 h 51049"/>
                <a:gd name="connsiteX45" fmla="*/ 51023 w 78072"/>
                <a:gd name="connsiteY45" fmla="*/ 39916 h 51049"/>
                <a:gd name="connsiteX46" fmla="*/ 49647 w 78072"/>
                <a:gd name="connsiteY46" fmla="*/ 39472 h 51049"/>
                <a:gd name="connsiteX47" fmla="*/ 48707 w 78072"/>
                <a:gd name="connsiteY47" fmla="*/ 40130 h 51049"/>
                <a:gd name="connsiteX48" fmla="*/ 44892 w 78072"/>
                <a:gd name="connsiteY48" fmla="*/ 38610 h 51049"/>
                <a:gd name="connsiteX49" fmla="*/ 42998 w 78072"/>
                <a:gd name="connsiteY49" fmla="*/ 37592 h 51049"/>
                <a:gd name="connsiteX50" fmla="*/ 42862 w 78072"/>
                <a:gd name="connsiteY50" fmla="*/ 36318 h 51049"/>
                <a:gd name="connsiteX51" fmla="*/ 40688 w 78072"/>
                <a:gd name="connsiteY51" fmla="*/ 35695 h 51049"/>
                <a:gd name="connsiteX52" fmla="*/ 40026 w 78072"/>
                <a:gd name="connsiteY52" fmla="*/ 37161 h 51049"/>
                <a:gd name="connsiteX53" fmla="*/ 33536 w 78072"/>
                <a:gd name="connsiteY53" fmla="*/ 36402 h 51049"/>
                <a:gd name="connsiteX54" fmla="*/ 34192 w 78072"/>
                <a:gd name="connsiteY54" fmla="*/ 37940 h 51049"/>
                <a:gd name="connsiteX55" fmla="*/ 33160 w 78072"/>
                <a:gd name="connsiteY55" fmla="*/ 38385 h 51049"/>
                <a:gd name="connsiteX56" fmla="*/ 31213 w 78072"/>
                <a:gd name="connsiteY56" fmla="*/ 36401 h 51049"/>
                <a:gd name="connsiteX57" fmla="*/ 28526 w 78072"/>
                <a:gd name="connsiteY57" fmla="*/ 34286 h 51049"/>
                <a:gd name="connsiteX58" fmla="*/ 7827 w 78072"/>
                <a:gd name="connsiteY58" fmla="*/ 48680 h 51049"/>
                <a:gd name="connsiteX59" fmla="*/ 4568 w 78072"/>
                <a:gd name="connsiteY59" fmla="*/ 50971 h 51049"/>
                <a:gd name="connsiteX60" fmla="*/ 1038 w 78072"/>
                <a:gd name="connsiteY60" fmla="*/ 47799 h 51049"/>
                <a:gd name="connsiteX0" fmla="*/ 1038 w 78072"/>
                <a:gd name="connsiteY0" fmla="*/ 47579 h 50829"/>
                <a:gd name="connsiteX1" fmla="*/ 5125 w 78072"/>
                <a:gd name="connsiteY1" fmla="*/ 47013 h 50829"/>
                <a:gd name="connsiteX2" fmla="*/ 6504 w 78072"/>
                <a:gd name="connsiteY2" fmla="*/ 43279 h 50829"/>
                <a:gd name="connsiteX3" fmla="*/ 8300 w 78072"/>
                <a:gd name="connsiteY3" fmla="*/ 37982 h 50829"/>
                <a:gd name="connsiteX4" fmla="*/ 14114 w 78072"/>
                <a:gd name="connsiteY4" fmla="*/ 33940 h 50829"/>
                <a:gd name="connsiteX5" fmla="*/ 16614 w 78072"/>
                <a:gd name="connsiteY5" fmla="*/ 26834 h 50829"/>
                <a:gd name="connsiteX6" fmla="*/ 17315 w 78072"/>
                <a:gd name="connsiteY6" fmla="*/ 23340 h 50829"/>
                <a:gd name="connsiteX7" fmla="*/ 22317 w 78072"/>
                <a:gd name="connsiteY7" fmla="*/ 19067 h 50829"/>
                <a:gd name="connsiteX8" fmla="*/ 24386 w 78072"/>
                <a:gd name="connsiteY8" fmla="*/ 16400 h 50829"/>
                <a:gd name="connsiteX9" fmla="*/ 24302 w 78072"/>
                <a:gd name="connsiteY9" fmla="*/ 12780 h 50829"/>
                <a:gd name="connsiteX10" fmla="*/ 21931 w 78072"/>
                <a:gd name="connsiteY10" fmla="*/ 8951 h 50829"/>
                <a:gd name="connsiteX11" fmla="*/ 27380 w 78072"/>
                <a:gd name="connsiteY11" fmla="*/ 981 h 50829"/>
                <a:gd name="connsiteX12" fmla="*/ 32191 w 78072"/>
                <a:gd name="connsiteY12" fmla="*/ 4606 h 50829"/>
                <a:gd name="connsiteX13" fmla="*/ 36371 w 78072"/>
                <a:gd name="connsiteY13" fmla="*/ 5895 h 50829"/>
                <a:gd name="connsiteX14" fmla="*/ 38939 w 78072"/>
                <a:gd name="connsiteY14" fmla="*/ 2580 h 50829"/>
                <a:gd name="connsiteX15" fmla="*/ 41837 w 78072"/>
                <a:gd name="connsiteY15" fmla="*/ 4400 h 50829"/>
                <a:gd name="connsiteX16" fmla="*/ 44124 w 78072"/>
                <a:gd name="connsiteY16" fmla="*/ 108 h 50829"/>
                <a:gd name="connsiteX17" fmla="*/ 49904 w 78072"/>
                <a:gd name="connsiteY17" fmla="*/ 1624 h 50829"/>
                <a:gd name="connsiteX18" fmla="*/ 47408 w 78072"/>
                <a:gd name="connsiteY18" fmla="*/ 5164 h 50829"/>
                <a:gd name="connsiteX19" fmla="*/ 49620 w 78072"/>
                <a:gd name="connsiteY19" fmla="*/ 15165 h 50829"/>
                <a:gd name="connsiteX20" fmla="*/ 54473 w 78072"/>
                <a:gd name="connsiteY20" fmla="*/ 16716 h 50829"/>
                <a:gd name="connsiteX21" fmla="*/ 56424 w 78072"/>
                <a:gd name="connsiteY21" fmla="*/ 15653 h 50829"/>
                <a:gd name="connsiteX22" fmla="*/ 58580 w 78072"/>
                <a:gd name="connsiteY22" fmla="*/ 16739 h 50829"/>
                <a:gd name="connsiteX23" fmla="*/ 59503 w 78072"/>
                <a:gd name="connsiteY23" fmla="*/ 17873 h 50829"/>
                <a:gd name="connsiteX24" fmla="*/ 62744 w 78072"/>
                <a:gd name="connsiteY24" fmla="*/ 16035 h 50829"/>
                <a:gd name="connsiteX25" fmla="*/ 65152 w 78072"/>
                <a:gd name="connsiteY25" fmla="*/ 15879 h 50829"/>
                <a:gd name="connsiteX26" fmla="*/ 66567 w 78072"/>
                <a:gd name="connsiteY26" fmla="*/ 16543 h 50829"/>
                <a:gd name="connsiteX27" fmla="*/ 71129 w 78072"/>
                <a:gd name="connsiteY27" fmla="*/ 15584 h 50829"/>
                <a:gd name="connsiteX28" fmla="*/ 74475 w 78072"/>
                <a:gd name="connsiteY28" fmla="*/ 13637 h 50829"/>
                <a:gd name="connsiteX29" fmla="*/ 75570 w 78072"/>
                <a:gd name="connsiteY29" fmla="*/ 15760 h 50829"/>
                <a:gd name="connsiteX30" fmla="*/ 77750 w 78072"/>
                <a:gd name="connsiteY30" fmla="*/ 18881 h 50829"/>
                <a:gd name="connsiteX31" fmla="*/ 74113 w 78072"/>
                <a:gd name="connsiteY31" fmla="*/ 20431 h 50829"/>
                <a:gd name="connsiteX32" fmla="*/ 70888 w 78072"/>
                <a:gd name="connsiteY32" fmla="*/ 21806 h 50829"/>
                <a:gd name="connsiteX33" fmla="*/ 69860 w 78072"/>
                <a:gd name="connsiteY33" fmla="*/ 23299 h 50829"/>
                <a:gd name="connsiteX34" fmla="*/ 66884 w 78072"/>
                <a:gd name="connsiteY34" fmla="*/ 22808 h 50829"/>
                <a:gd name="connsiteX35" fmla="*/ 66177 w 78072"/>
                <a:gd name="connsiteY35" fmla="*/ 24517 h 50829"/>
                <a:gd name="connsiteX36" fmla="*/ 61847 w 78072"/>
                <a:gd name="connsiteY36" fmla="*/ 26304 h 50829"/>
                <a:gd name="connsiteX37" fmla="*/ 59559 w 78072"/>
                <a:gd name="connsiteY37" fmla="*/ 26597 h 50829"/>
                <a:gd name="connsiteX38" fmla="*/ 58470 w 78072"/>
                <a:gd name="connsiteY38" fmla="*/ 28635 h 50829"/>
                <a:gd name="connsiteX39" fmla="*/ 59647 w 78072"/>
                <a:gd name="connsiteY39" fmla="*/ 30377 h 50829"/>
                <a:gd name="connsiteX40" fmla="*/ 58389 w 78072"/>
                <a:gd name="connsiteY40" fmla="*/ 31150 h 50829"/>
                <a:gd name="connsiteX41" fmla="*/ 60418 w 78072"/>
                <a:gd name="connsiteY41" fmla="*/ 33516 h 50829"/>
                <a:gd name="connsiteX42" fmla="*/ 57428 w 78072"/>
                <a:gd name="connsiteY42" fmla="*/ 35214 h 50829"/>
                <a:gd name="connsiteX43" fmla="*/ 55028 w 78072"/>
                <a:gd name="connsiteY43" fmla="*/ 36138 h 50829"/>
                <a:gd name="connsiteX44" fmla="*/ 54901 w 78072"/>
                <a:gd name="connsiteY44" fmla="*/ 37421 h 50829"/>
                <a:gd name="connsiteX45" fmla="*/ 51023 w 78072"/>
                <a:gd name="connsiteY45" fmla="*/ 39696 h 50829"/>
                <a:gd name="connsiteX46" fmla="*/ 49647 w 78072"/>
                <a:gd name="connsiteY46" fmla="*/ 39252 h 50829"/>
                <a:gd name="connsiteX47" fmla="*/ 48707 w 78072"/>
                <a:gd name="connsiteY47" fmla="*/ 39910 h 50829"/>
                <a:gd name="connsiteX48" fmla="*/ 44892 w 78072"/>
                <a:gd name="connsiteY48" fmla="*/ 38390 h 50829"/>
                <a:gd name="connsiteX49" fmla="*/ 42998 w 78072"/>
                <a:gd name="connsiteY49" fmla="*/ 37372 h 50829"/>
                <a:gd name="connsiteX50" fmla="*/ 42862 w 78072"/>
                <a:gd name="connsiteY50" fmla="*/ 36098 h 50829"/>
                <a:gd name="connsiteX51" fmla="*/ 40688 w 78072"/>
                <a:gd name="connsiteY51" fmla="*/ 35475 h 50829"/>
                <a:gd name="connsiteX52" fmla="*/ 40026 w 78072"/>
                <a:gd name="connsiteY52" fmla="*/ 36941 h 50829"/>
                <a:gd name="connsiteX53" fmla="*/ 33536 w 78072"/>
                <a:gd name="connsiteY53" fmla="*/ 36182 h 50829"/>
                <a:gd name="connsiteX54" fmla="*/ 34192 w 78072"/>
                <a:gd name="connsiteY54" fmla="*/ 37720 h 50829"/>
                <a:gd name="connsiteX55" fmla="*/ 33160 w 78072"/>
                <a:gd name="connsiteY55" fmla="*/ 38165 h 50829"/>
                <a:gd name="connsiteX56" fmla="*/ 31213 w 78072"/>
                <a:gd name="connsiteY56" fmla="*/ 36181 h 50829"/>
                <a:gd name="connsiteX57" fmla="*/ 28526 w 78072"/>
                <a:gd name="connsiteY57" fmla="*/ 34066 h 50829"/>
                <a:gd name="connsiteX58" fmla="*/ 7827 w 78072"/>
                <a:gd name="connsiteY58" fmla="*/ 48460 h 50829"/>
                <a:gd name="connsiteX59" fmla="*/ 4568 w 78072"/>
                <a:gd name="connsiteY59" fmla="*/ 50751 h 50829"/>
                <a:gd name="connsiteX60" fmla="*/ 1038 w 78072"/>
                <a:gd name="connsiteY60" fmla="*/ 47579 h 5082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7408 w 78072"/>
                <a:gd name="connsiteY19" fmla="*/ 5144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002 w 78072"/>
                <a:gd name="connsiteY19" fmla="*/ 5375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70072 w 78072"/>
                <a:gd name="connsiteY25" fmla="*/ 6722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65152 w 78072"/>
                <a:gd name="connsiteY27" fmla="*/ 15859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74151 w 78072"/>
                <a:gd name="connsiteY27" fmla="*/ 10078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83405"/>
                <a:gd name="connsiteY0" fmla="*/ 47559 h 50809"/>
                <a:gd name="connsiteX1" fmla="*/ 5125 w 83405"/>
                <a:gd name="connsiteY1" fmla="*/ 46993 h 50809"/>
                <a:gd name="connsiteX2" fmla="*/ 6504 w 83405"/>
                <a:gd name="connsiteY2" fmla="*/ 43259 h 50809"/>
                <a:gd name="connsiteX3" fmla="*/ 8300 w 83405"/>
                <a:gd name="connsiteY3" fmla="*/ 37962 h 50809"/>
                <a:gd name="connsiteX4" fmla="*/ 14114 w 83405"/>
                <a:gd name="connsiteY4" fmla="*/ 33920 h 50809"/>
                <a:gd name="connsiteX5" fmla="*/ 16614 w 83405"/>
                <a:gd name="connsiteY5" fmla="*/ 26814 h 50809"/>
                <a:gd name="connsiteX6" fmla="*/ 17315 w 83405"/>
                <a:gd name="connsiteY6" fmla="*/ 23320 h 50809"/>
                <a:gd name="connsiteX7" fmla="*/ 22317 w 83405"/>
                <a:gd name="connsiteY7" fmla="*/ 19047 h 50809"/>
                <a:gd name="connsiteX8" fmla="*/ 24386 w 83405"/>
                <a:gd name="connsiteY8" fmla="*/ 16380 h 50809"/>
                <a:gd name="connsiteX9" fmla="*/ 24302 w 83405"/>
                <a:gd name="connsiteY9" fmla="*/ 12760 h 50809"/>
                <a:gd name="connsiteX10" fmla="*/ 21931 w 83405"/>
                <a:gd name="connsiteY10" fmla="*/ 8931 h 50809"/>
                <a:gd name="connsiteX11" fmla="*/ 27380 w 83405"/>
                <a:gd name="connsiteY11" fmla="*/ 961 h 50809"/>
                <a:gd name="connsiteX12" fmla="*/ 32191 w 83405"/>
                <a:gd name="connsiteY12" fmla="*/ 4586 h 50809"/>
                <a:gd name="connsiteX13" fmla="*/ 36371 w 83405"/>
                <a:gd name="connsiteY13" fmla="*/ 5875 h 50809"/>
                <a:gd name="connsiteX14" fmla="*/ 38939 w 83405"/>
                <a:gd name="connsiteY14" fmla="*/ 2560 h 50809"/>
                <a:gd name="connsiteX15" fmla="*/ 41837 w 83405"/>
                <a:gd name="connsiteY15" fmla="*/ 4380 h 50809"/>
                <a:gd name="connsiteX16" fmla="*/ 44124 w 83405"/>
                <a:gd name="connsiteY16" fmla="*/ 88 h 50809"/>
                <a:gd name="connsiteX17" fmla="*/ 49904 w 83405"/>
                <a:gd name="connsiteY17" fmla="*/ 1604 h 50809"/>
                <a:gd name="connsiteX18" fmla="*/ 51186 w 83405"/>
                <a:gd name="connsiteY18" fmla="*/ 2950 h 50809"/>
                <a:gd name="connsiteX19" fmla="*/ 46622 w 83405"/>
                <a:gd name="connsiteY19" fmla="*/ 5507 h 50809"/>
                <a:gd name="connsiteX20" fmla="*/ 47107 w 83405"/>
                <a:gd name="connsiteY20" fmla="*/ 7470 h 50809"/>
                <a:gd name="connsiteX21" fmla="*/ 54093 w 83405"/>
                <a:gd name="connsiteY21" fmla="*/ 8203 h 50809"/>
                <a:gd name="connsiteX22" fmla="*/ 57889 w 83405"/>
                <a:gd name="connsiteY22" fmla="*/ 11325 h 50809"/>
                <a:gd name="connsiteX23" fmla="*/ 60757 w 83405"/>
                <a:gd name="connsiteY23" fmla="*/ 11312 h 50809"/>
                <a:gd name="connsiteX24" fmla="*/ 64923 w 83405"/>
                <a:gd name="connsiteY24" fmla="*/ 10930 h 50809"/>
                <a:gd name="connsiteX25" fmla="*/ 67280 w 83405"/>
                <a:gd name="connsiteY25" fmla="*/ 7829 h 50809"/>
                <a:gd name="connsiteX26" fmla="*/ 70072 w 83405"/>
                <a:gd name="connsiteY26" fmla="*/ 6722 h 50809"/>
                <a:gd name="connsiteX27" fmla="*/ 74151 w 83405"/>
                <a:gd name="connsiteY27" fmla="*/ 10078 h 50809"/>
                <a:gd name="connsiteX28" fmla="*/ 83351 w 83405"/>
                <a:gd name="connsiteY28" fmla="*/ 14323 h 50809"/>
                <a:gd name="connsiteX29" fmla="*/ 71129 w 83405"/>
                <a:gd name="connsiteY29" fmla="*/ 15564 h 50809"/>
                <a:gd name="connsiteX30" fmla="*/ 74475 w 83405"/>
                <a:gd name="connsiteY30" fmla="*/ 13617 h 50809"/>
                <a:gd name="connsiteX31" fmla="*/ 75570 w 83405"/>
                <a:gd name="connsiteY31" fmla="*/ 15740 h 50809"/>
                <a:gd name="connsiteX32" fmla="*/ 77750 w 83405"/>
                <a:gd name="connsiteY32" fmla="*/ 18861 h 50809"/>
                <a:gd name="connsiteX33" fmla="*/ 74113 w 83405"/>
                <a:gd name="connsiteY33" fmla="*/ 20411 h 50809"/>
                <a:gd name="connsiteX34" fmla="*/ 70888 w 83405"/>
                <a:gd name="connsiteY34" fmla="*/ 21786 h 50809"/>
                <a:gd name="connsiteX35" fmla="*/ 69860 w 83405"/>
                <a:gd name="connsiteY35" fmla="*/ 23279 h 50809"/>
                <a:gd name="connsiteX36" fmla="*/ 66884 w 83405"/>
                <a:gd name="connsiteY36" fmla="*/ 22788 h 50809"/>
                <a:gd name="connsiteX37" fmla="*/ 66177 w 83405"/>
                <a:gd name="connsiteY37" fmla="*/ 24497 h 50809"/>
                <a:gd name="connsiteX38" fmla="*/ 61847 w 83405"/>
                <a:gd name="connsiteY38" fmla="*/ 26284 h 50809"/>
                <a:gd name="connsiteX39" fmla="*/ 59559 w 83405"/>
                <a:gd name="connsiteY39" fmla="*/ 26577 h 50809"/>
                <a:gd name="connsiteX40" fmla="*/ 58470 w 83405"/>
                <a:gd name="connsiteY40" fmla="*/ 28615 h 50809"/>
                <a:gd name="connsiteX41" fmla="*/ 59647 w 83405"/>
                <a:gd name="connsiteY41" fmla="*/ 30357 h 50809"/>
                <a:gd name="connsiteX42" fmla="*/ 58389 w 83405"/>
                <a:gd name="connsiteY42" fmla="*/ 31130 h 50809"/>
                <a:gd name="connsiteX43" fmla="*/ 60418 w 83405"/>
                <a:gd name="connsiteY43" fmla="*/ 33496 h 50809"/>
                <a:gd name="connsiteX44" fmla="*/ 57428 w 83405"/>
                <a:gd name="connsiteY44" fmla="*/ 35194 h 50809"/>
                <a:gd name="connsiteX45" fmla="*/ 55028 w 83405"/>
                <a:gd name="connsiteY45" fmla="*/ 36118 h 50809"/>
                <a:gd name="connsiteX46" fmla="*/ 54901 w 83405"/>
                <a:gd name="connsiteY46" fmla="*/ 37401 h 50809"/>
                <a:gd name="connsiteX47" fmla="*/ 51023 w 83405"/>
                <a:gd name="connsiteY47" fmla="*/ 39676 h 50809"/>
                <a:gd name="connsiteX48" fmla="*/ 49647 w 83405"/>
                <a:gd name="connsiteY48" fmla="*/ 39232 h 50809"/>
                <a:gd name="connsiteX49" fmla="*/ 48707 w 83405"/>
                <a:gd name="connsiteY49" fmla="*/ 39890 h 50809"/>
                <a:gd name="connsiteX50" fmla="*/ 44892 w 83405"/>
                <a:gd name="connsiteY50" fmla="*/ 38370 h 50809"/>
                <a:gd name="connsiteX51" fmla="*/ 42998 w 83405"/>
                <a:gd name="connsiteY51" fmla="*/ 37352 h 50809"/>
                <a:gd name="connsiteX52" fmla="*/ 42862 w 83405"/>
                <a:gd name="connsiteY52" fmla="*/ 36078 h 50809"/>
                <a:gd name="connsiteX53" fmla="*/ 40688 w 83405"/>
                <a:gd name="connsiteY53" fmla="*/ 35455 h 50809"/>
                <a:gd name="connsiteX54" fmla="*/ 40026 w 83405"/>
                <a:gd name="connsiteY54" fmla="*/ 36921 h 50809"/>
                <a:gd name="connsiteX55" fmla="*/ 33536 w 83405"/>
                <a:gd name="connsiteY55" fmla="*/ 36162 h 50809"/>
                <a:gd name="connsiteX56" fmla="*/ 34192 w 83405"/>
                <a:gd name="connsiteY56" fmla="*/ 37700 h 50809"/>
                <a:gd name="connsiteX57" fmla="*/ 33160 w 83405"/>
                <a:gd name="connsiteY57" fmla="*/ 38145 h 50809"/>
                <a:gd name="connsiteX58" fmla="*/ 31213 w 83405"/>
                <a:gd name="connsiteY58" fmla="*/ 36161 h 50809"/>
                <a:gd name="connsiteX59" fmla="*/ 28526 w 83405"/>
                <a:gd name="connsiteY59" fmla="*/ 34046 h 50809"/>
                <a:gd name="connsiteX60" fmla="*/ 7827 w 83405"/>
                <a:gd name="connsiteY60" fmla="*/ 48440 h 50809"/>
                <a:gd name="connsiteX61" fmla="*/ 4568 w 83405"/>
                <a:gd name="connsiteY61" fmla="*/ 50731 h 50809"/>
                <a:gd name="connsiteX62" fmla="*/ 1038 w 83405"/>
                <a:gd name="connsiteY62" fmla="*/ 47559 h 50809"/>
                <a:gd name="connsiteX0" fmla="*/ 1038 w 84001"/>
                <a:gd name="connsiteY0" fmla="*/ 47559 h 50809"/>
                <a:gd name="connsiteX1" fmla="*/ 5125 w 84001"/>
                <a:gd name="connsiteY1" fmla="*/ 46993 h 50809"/>
                <a:gd name="connsiteX2" fmla="*/ 6504 w 84001"/>
                <a:gd name="connsiteY2" fmla="*/ 43259 h 50809"/>
                <a:gd name="connsiteX3" fmla="*/ 8300 w 84001"/>
                <a:gd name="connsiteY3" fmla="*/ 37962 h 50809"/>
                <a:gd name="connsiteX4" fmla="*/ 14114 w 84001"/>
                <a:gd name="connsiteY4" fmla="*/ 33920 h 50809"/>
                <a:gd name="connsiteX5" fmla="*/ 16614 w 84001"/>
                <a:gd name="connsiteY5" fmla="*/ 26814 h 50809"/>
                <a:gd name="connsiteX6" fmla="*/ 17315 w 84001"/>
                <a:gd name="connsiteY6" fmla="*/ 23320 h 50809"/>
                <a:gd name="connsiteX7" fmla="*/ 22317 w 84001"/>
                <a:gd name="connsiteY7" fmla="*/ 19047 h 50809"/>
                <a:gd name="connsiteX8" fmla="*/ 24386 w 84001"/>
                <a:gd name="connsiteY8" fmla="*/ 16380 h 50809"/>
                <a:gd name="connsiteX9" fmla="*/ 24302 w 84001"/>
                <a:gd name="connsiteY9" fmla="*/ 12760 h 50809"/>
                <a:gd name="connsiteX10" fmla="*/ 21931 w 84001"/>
                <a:gd name="connsiteY10" fmla="*/ 8931 h 50809"/>
                <a:gd name="connsiteX11" fmla="*/ 27380 w 84001"/>
                <a:gd name="connsiteY11" fmla="*/ 961 h 50809"/>
                <a:gd name="connsiteX12" fmla="*/ 32191 w 84001"/>
                <a:gd name="connsiteY12" fmla="*/ 4586 h 50809"/>
                <a:gd name="connsiteX13" fmla="*/ 36371 w 84001"/>
                <a:gd name="connsiteY13" fmla="*/ 5875 h 50809"/>
                <a:gd name="connsiteX14" fmla="*/ 38939 w 84001"/>
                <a:gd name="connsiteY14" fmla="*/ 2560 h 50809"/>
                <a:gd name="connsiteX15" fmla="*/ 41837 w 84001"/>
                <a:gd name="connsiteY15" fmla="*/ 4380 h 50809"/>
                <a:gd name="connsiteX16" fmla="*/ 44124 w 84001"/>
                <a:gd name="connsiteY16" fmla="*/ 88 h 50809"/>
                <a:gd name="connsiteX17" fmla="*/ 49904 w 84001"/>
                <a:gd name="connsiteY17" fmla="*/ 1604 h 50809"/>
                <a:gd name="connsiteX18" fmla="*/ 51186 w 84001"/>
                <a:gd name="connsiteY18" fmla="*/ 2950 h 50809"/>
                <a:gd name="connsiteX19" fmla="*/ 46622 w 84001"/>
                <a:gd name="connsiteY19" fmla="*/ 5507 h 50809"/>
                <a:gd name="connsiteX20" fmla="*/ 47107 w 84001"/>
                <a:gd name="connsiteY20" fmla="*/ 7470 h 50809"/>
                <a:gd name="connsiteX21" fmla="*/ 54093 w 84001"/>
                <a:gd name="connsiteY21" fmla="*/ 8203 h 50809"/>
                <a:gd name="connsiteX22" fmla="*/ 57889 w 84001"/>
                <a:gd name="connsiteY22" fmla="*/ 11325 h 50809"/>
                <a:gd name="connsiteX23" fmla="*/ 60757 w 84001"/>
                <a:gd name="connsiteY23" fmla="*/ 11312 h 50809"/>
                <a:gd name="connsiteX24" fmla="*/ 64923 w 84001"/>
                <a:gd name="connsiteY24" fmla="*/ 10930 h 50809"/>
                <a:gd name="connsiteX25" fmla="*/ 67280 w 84001"/>
                <a:gd name="connsiteY25" fmla="*/ 7829 h 50809"/>
                <a:gd name="connsiteX26" fmla="*/ 70072 w 84001"/>
                <a:gd name="connsiteY26" fmla="*/ 6722 h 50809"/>
                <a:gd name="connsiteX27" fmla="*/ 74151 w 84001"/>
                <a:gd name="connsiteY27" fmla="*/ 10078 h 50809"/>
                <a:gd name="connsiteX28" fmla="*/ 83351 w 84001"/>
                <a:gd name="connsiteY28" fmla="*/ 14323 h 50809"/>
                <a:gd name="connsiteX29" fmla="*/ 83902 w 84001"/>
                <a:gd name="connsiteY29" fmla="*/ 17577 h 50809"/>
                <a:gd name="connsiteX30" fmla="*/ 74475 w 84001"/>
                <a:gd name="connsiteY30" fmla="*/ 13617 h 50809"/>
                <a:gd name="connsiteX31" fmla="*/ 75570 w 84001"/>
                <a:gd name="connsiteY31" fmla="*/ 15740 h 50809"/>
                <a:gd name="connsiteX32" fmla="*/ 77750 w 84001"/>
                <a:gd name="connsiteY32" fmla="*/ 18861 h 50809"/>
                <a:gd name="connsiteX33" fmla="*/ 74113 w 84001"/>
                <a:gd name="connsiteY33" fmla="*/ 20411 h 50809"/>
                <a:gd name="connsiteX34" fmla="*/ 70888 w 84001"/>
                <a:gd name="connsiteY34" fmla="*/ 21786 h 50809"/>
                <a:gd name="connsiteX35" fmla="*/ 69860 w 84001"/>
                <a:gd name="connsiteY35" fmla="*/ 23279 h 50809"/>
                <a:gd name="connsiteX36" fmla="*/ 66884 w 84001"/>
                <a:gd name="connsiteY36" fmla="*/ 22788 h 50809"/>
                <a:gd name="connsiteX37" fmla="*/ 66177 w 84001"/>
                <a:gd name="connsiteY37" fmla="*/ 24497 h 50809"/>
                <a:gd name="connsiteX38" fmla="*/ 61847 w 84001"/>
                <a:gd name="connsiteY38" fmla="*/ 26284 h 50809"/>
                <a:gd name="connsiteX39" fmla="*/ 59559 w 84001"/>
                <a:gd name="connsiteY39" fmla="*/ 26577 h 50809"/>
                <a:gd name="connsiteX40" fmla="*/ 58470 w 84001"/>
                <a:gd name="connsiteY40" fmla="*/ 28615 h 50809"/>
                <a:gd name="connsiteX41" fmla="*/ 59647 w 84001"/>
                <a:gd name="connsiteY41" fmla="*/ 30357 h 50809"/>
                <a:gd name="connsiteX42" fmla="*/ 58389 w 84001"/>
                <a:gd name="connsiteY42" fmla="*/ 31130 h 50809"/>
                <a:gd name="connsiteX43" fmla="*/ 60418 w 84001"/>
                <a:gd name="connsiteY43" fmla="*/ 33496 h 50809"/>
                <a:gd name="connsiteX44" fmla="*/ 57428 w 84001"/>
                <a:gd name="connsiteY44" fmla="*/ 35194 h 50809"/>
                <a:gd name="connsiteX45" fmla="*/ 55028 w 84001"/>
                <a:gd name="connsiteY45" fmla="*/ 36118 h 50809"/>
                <a:gd name="connsiteX46" fmla="*/ 54901 w 84001"/>
                <a:gd name="connsiteY46" fmla="*/ 37401 h 50809"/>
                <a:gd name="connsiteX47" fmla="*/ 51023 w 84001"/>
                <a:gd name="connsiteY47" fmla="*/ 39676 h 50809"/>
                <a:gd name="connsiteX48" fmla="*/ 49647 w 84001"/>
                <a:gd name="connsiteY48" fmla="*/ 39232 h 50809"/>
                <a:gd name="connsiteX49" fmla="*/ 48707 w 84001"/>
                <a:gd name="connsiteY49" fmla="*/ 39890 h 50809"/>
                <a:gd name="connsiteX50" fmla="*/ 44892 w 84001"/>
                <a:gd name="connsiteY50" fmla="*/ 38370 h 50809"/>
                <a:gd name="connsiteX51" fmla="*/ 42998 w 84001"/>
                <a:gd name="connsiteY51" fmla="*/ 37352 h 50809"/>
                <a:gd name="connsiteX52" fmla="*/ 42862 w 84001"/>
                <a:gd name="connsiteY52" fmla="*/ 36078 h 50809"/>
                <a:gd name="connsiteX53" fmla="*/ 40688 w 84001"/>
                <a:gd name="connsiteY53" fmla="*/ 35455 h 50809"/>
                <a:gd name="connsiteX54" fmla="*/ 40026 w 84001"/>
                <a:gd name="connsiteY54" fmla="*/ 36921 h 50809"/>
                <a:gd name="connsiteX55" fmla="*/ 33536 w 84001"/>
                <a:gd name="connsiteY55" fmla="*/ 36162 h 50809"/>
                <a:gd name="connsiteX56" fmla="*/ 34192 w 84001"/>
                <a:gd name="connsiteY56" fmla="*/ 37700 h 50809"/>
                <a:gd name="connsiteX57" fmla="*/ 33160 w 84001"/>
                <a:gd name="connsiteY57" fmla="*/ 38145 h 50809"/>
                <a:gd name="connsiteX58" fmla="*/ 31213 w 84001"/>
                <a:gd name="connsiteY58" fmla="*/ 36161 h 50809"/>
                <a:gd name="connsiteX59" fmla="*/ 28526 w 84001"/>
                <a:gd name="connsiteY59" fmla="*/ 34046 h 50809"/>
                <a:gd name="connsiteX60" fmla="*/ 7827 w 84001"/>
                <a:gd name="connsiteY60" fmla="*/ 48440 h 50809"/>
                <a:gd name="connsiteX61" fmla="*/ 4568 w 84001"/>
                <a:gd name="connsiteY61" fmla="*/ 50731 h 50809"/>
                <a:gd name="connsiteX62" fmla="*/ 1038 w 84001"/>
                <a:gd name="connsiteY62" fmla="*/ 47559 h 50809"/>
                <a:gd name="connsiteX0" fmla="*/ 1038 w 90675"/>
                <a:gd name="connsiteY0" fmla="*/ 47559 h 50809"/>
                <a:gd name="connsiteX1" fmla="*/ 5125 w 90675"/>
                <a:gd name="connsiteY1" fmla="*/ 46993 h 50809"/>
                <a:gd name="connsiteX2" fmla="*/ 6504 w 90675"/>
                <a:gd name="connsiteY2" fmla="*/ 43259 h 50809"/>
                <a:gd name="connsiteX3" fmla="*/ 8300 w 90675"/>
                <a:gd name="connsiteY3" fmla="*/ 37962 h 50809"/>
                <a:gd name="connsiteX4" fmla="*/ 14114 w 90675"/>
                <a:gd name="connsiteY4" fmla="*/ 33920 h 50809"/>
                <a:gd name="connsiteX5" fmla="*/ 16614 w 90675"/>
                <a:gd name="connsiteY5" fmla="*/ 26814 h 50809"/>
                <a:gd name="connsiteX6" fmla="*/ 17315 w 90675"/>
                <a:gd name="connsiteY6" fmla="*/ 23320 h 50809"/>
                <a:gd name="connsiteX7" fmla="*/ 22317 w 90675"/>
                <a:gd name="connsiteY7" fmla="*/ 19047 h 50809"/>
                <a:gd name="connsiteX8" fmla="*/ 24386 w 90675"/>
                <a:gd name="connsiteY8" fmla="*/ 16380 h 50809"/>
                <a:gd name="connsiteX9" fmla="*/ 24302 w 90675"/>
                <a:gd name="connsiteY9" fmla="*/ 12760 h 50809"/>
                <a:gd name="connsiteX10" fmla="*/ 21931 w 90675"/>
                <a:gd name="connsiteY10" fmla="*/ 8931 h 50809"/>
                <a:gd name="connsiteX11" fmla="*/ 27380 w 90675"/>
                <a:gd name="connsiteY11" fmla="*/ 961 h 50809"/>
                <a:gd name="connsiteX12" fmla="*/ 32191 w 90675"/>
                <a:gd name="connsiteY12" fmla="*/ 4586 h 50809"/>
                <a:gd name="connsiteX13" fmla="*/ 36371 w 90675"/>
                <a:gd name="connsiteY13" fmla="*/ 5875 h 50809"/>
                <a:gd name="connsiteX14" fmla="*/ 38939 w 90675"/>
                <a:gd name="connsiteY14" fmla="*/ 2560 h 50809"/>
                <a:gd name="connsiteX15" fmla="*/ 41837 w 90675"/>
                <a:gd name="connsiteY15" fmla="*/ 4380 h 50809"/>
                <a:gd name="connsiteX16" fmla="*/ 44124 w 90675"/>
                <a:gd name="connsiteY16" fmla="*/ 88 h 50809"/>
                <a:gd name="connsiteX17" fmla="*/ 49904 w 90675"/>
                <a:gd name="connsiteY17" fmla="*/ 1604 h 50809"/>
                <a:gd name="connsiteX18" fmla="*/ 51186 w 90675"/>
                <a:gd name="connsiteY18" fmla="*/ 2950 h 50809"/>
                <a:gd name="connsiteX19" fmla="*/ 46622 w 90675"/>
                <a:gd name="connsiteY19" fmla="*/ 5507 h 50809"/>
                <a:gd name="connsiteX20" fmla="*/ 47107 w 90675"/>
                <a:gd name="connsiteY20" fmla="*/ 7470 h 50809"/>
                <a:gd name="connsiteX21" fmla="*/ 54093 w 90675"/>
                <a:gd name="connsiteY21" fmla="*/ 8203 h 50809"/>
                <a:gd name="connsiteX22" fmla="*/ 57889 w 90675"/>
                <a:gd name="connsiteY22" fmla="*/ 11325 h 50809"/>
                <a:gd name="connsiteX23" fmla="*/ 60757 w 90675"/>
                <a:gd name="connsiteY23" fmla="*/ 11312 h 50809"/>
                <a:gd name="connsiteX24" fmla="*/ 64923 w 90675"/>
                <a:gd name="connsiteY24" fmla="*/ 10930 h 50809"/>
                <a:gd name="connsiteX25" fmla="*/ 67280 w 90675"/>
                <a:gd name="connsiteY25" fmla="*/ 7829 h 50809"/>
                <a:gd name="connsiteX26" fmla="*/ 70072 w 90675"/>
                <a:gd name="connsiteY26" fmla="*/ 6722 h 50809"/>
                <a:gd name="connsiteX27" fmla="*/ 74151 w 90675"/>
                <a:gd name="connsiteY27" fmla="*/ 10078 h 50809"/>
                <a:gd name="connsiteX28" fmla="*/ 83351 w 90675"/>
                <a:gd name="connsiteY28" fmla="*/ 14323 h 50809"/>
                <a:gd name="connsiteX29" fmla="*/ 83902 w 90675"/>
                <a:gd name="connsiteY29" fmla="*/ 17577 h 50809"/>
                <a:gd name="connsiteX30" fmla="*/ 90490 w 90675"/>
                <a:gd name="connsiteY30" fmla="*/ 18416 h 50809"/>
                <a:gd name="connsiteX31" fmla="*/ 75570 w 90675"/>
                <a:gd name="connsiteY31" fmla="*/ 15740 h 50809"/>
                <a:gd name="connsiteX32" fmla="*/ 77750 w 90675"/>
                <a:gd name="connsiteY32" fmla="*/ 18861 h 50809"/>
                <a:gd name="connsiteX33" fmla="*/ 74113 w 90675"/>
                <a:gd name="connsiteY33" fmla="*/ 20411 h 50809"/>
                <a:gd name="connsiteX34" fmla="*/ 70888 w 90675"/>
                <a:gd name="connsiteY34" fmla="*/ 21786 h 50809"/>
                <a:gd name="connsiteX35" fmla="*/ 69860 w 90675"/>
                <a:gd name="connsiteY35" fmla="*/ 23279 h 50809"/>
                <a:gd name="connsiteX36" fmla="*/ 66884 w 90675"/>
                <a:gd name="connsiteY36" fmla="*/ 22788 h 50809"/>
                <a:gd name="connsiteX37" fmla="*/ 66177 w 90675"/>
                <a:gd name="connsiteY37" fmla="*/ 24497 h 50809"/>
                <a:gd name="connsiteX38" fmla="*/ 61847 w 90675"/>
                <a:gd name="connsiteY38" fmla="*/ 26284 h 50809"/>
                <a:gd name="connsiteX39" fmla="*/ 59559 w 90675"/>
                <a:gd name="connsiteY39" fmla="*/ 26577 h 50809"/>
                <a:gd name="connsiteX40" fmla="*/ 58470 w 90675"/>
                <a:gd name="connsiteY40" fmla="*/ 28615 h 50809"/>
                <a:gd name="connsiteX41" fmla="*/ 59647 w 90675"/>
                <a:gd name="connsiteY41" fmla="*/ 30357 h 50809"/>
                <a:gd name="connsiteX42" fmla="*/ 58389 w 90675"/>
                <a:gd name="connsiteY42" fmla="*/ 31130 h 50809"/>
                <a:gd name="connsiteX43" fmla="*/ 60418 w 90675"/>
                <a:gd name="connsiteY43" fmla="*/ 33496 h 50809"/>
                <a:gd name="connsiteX44" fmla="*/ 57428 w 90675"/>
                <a:gd name="connsiteY44" fmla="*/ 35194 h 50809"/>
                <a:gd name="connsiteX45" fmla="*/ 55028 w 90675"/>
                <a:gd name="connsiteY45" fmla="*/ 36118 h 50809"/>
                <a:gd name="connsiteX46" fmla="*/ 54901 w 90675"/>
                <a:gd name="connsiteY46" fmla="*/ 37401 h 50809"/>
                <a:gd name="connsiteX47" fmla="*/ 51023 w 90675"/>
                <a:gd name="connsiteY47" fmla="*/ 39676 h 50809"/>
                <a:gd name="connsiteX48" fmla="*/ 49647 w 90675"/>
                <a:gd name="connsiteY48" fmla="*/ 39232 h 50809"/>
                <a:gd name="connsiteX49" fmla="*/ 48707 w 90675"/>
                <a:gd name="connsiteY49" fmla="*/ 39890 h 50809"/>
                <a:gd name="connsiteX50" fmla="*/ 44892 w 90675"/>
                <a:gd name="connsiteY50" fmla="*/ 38370 h 50809"/>
                <a:gd name="connsiteX51" fmla="*/ 42998 w 90675"/>
                <a:gd name="connsiteY51" fmla="*/ 37352 h 50809"/>
                <a:gd name="connsiteX52" fmla="*/ 42862 w 90675"/>
                <a:gd name="connsiteY52" fmla="*/ 36078 h 50809"/>
                <a:gd name="connsiteX53" fmla="*/ 40688 w 90675"/>
                <a:gd name="connsiteY53" fmla="*/ 35455 h 50809"/>
                <a:gd name="connsiteX54" fmla="*/ 40026 w 90675"/>
                <a:gd name="connsiteY54" fmla="*/ 36921 h 50809"/>
                <a:gd name="connsiteX55" fmla="*/ 33536 w 90675"/>
                <a:gd name="connsiteY55" fmla="*/ 36162 h 50809"/>
                <a:gd name="connsiteX56" fmla="*/ 34192 w 90675"/>
                <a:gd name="connsiteY56" fmla="*/ 37700 h 50809"/>
                <a:gd name="connsiteX57" fmla="*/ 33160 w 90675"/>
                <a:gd name="connsiteY57" fmla="*/ 38145 h 50809"/>
                <a:gd name="connsiteX58" fmla="*/ 31213 w 90675"/>
                <a:gd name="connsiteY58" fmla="*/ 36161 h 50809"/>
                <a:gd name="connsiteX59" fmla="*/ 28526 w 90675"/>
                <a:gd name="connsiteY59" fmla="*/ 34046 h 50809"/>
                <a:gd name="connsiteX60" fmla="*/ 7827 w 90675"/>
                <a:gd name="connsiteY60" fmla="*/ 48440 h 50809"/>
                <a:gd name="connsiteX61" fmla="*/ 4568 w 90675"/>
                <a:gd name="connsiteY61" fmla="*/ 50731 h 50809"/>
                <a:gd name="connsiteX62" fmla="*/ 1038 w 90675"/>
                <a:gd name="connsiteY62" fmla="*/ 47559 h 50809"/>
                <a:gd name="connsiteX0" fmla="*/ 1038 w 90751"/>
                <a:gd name="connsiteY0" fmla="*/ 47559 h 50809"/>
                <a:gd name="connsiteX1" fmla="*/ 5125 w 90751"/>
                <a:gd name="connsiteY1" fmla="*/ 46993 h 50809"/>
                <a:gd name="connsiteX2" fmla="*/ 6504 w 90751"/>
                <a:gd name="connsiteY2" fmla="*/ 43259 h 50809"/>
                <a:gd name="connsiteX3" fmla="*/ 8300 w 90751"/>
                <a:gd name="connsiteY3" fmla="*/ 37962 h 50809"/>
                <a:gd name="connsiteX4" fmla="*/ 14114 w 90751"/>
                <a:gd name="connsiteY4" fmla="*/ 33920 h 50809"/>
                <a:gd name="connsiteX5" fmla="*/ 16614 w 90751"/>
                <a:gd name="connsiteY5" fmla="*/ 26814 h 50809"/>
                <a:gd name="connsiteX6" fmla="*/ 17315 w 90751"/>
                <a:gd name="connsiteY6" fmla="*/ 23320 h 50809"/>
                <a:gd name="connsiteX7" fmla="*/ 22317 w 90751"/>
                <a:gd name="connsiteY7" fmla="*/ 19047 h 50809"/>
                <a:gd name="connsiteX8" fmla="*/ 24386 w 90751"/>
                <a:gd name="connsiteY8" fmla="*/ 16380 h 50809"/>
                <a:gd name="connsiteX9" fmla="*/ 24302 w 90751"/>
                <a:gd name="connsiteY9" fmla="*/ 12760 h 50809"/>
                <a:gd name="connsiteX10" fmla="*/ 21931 w 90751"/>
                <a:gd name="connsiteY10" fmla="*/ 8931 h 50809"/>
                <a:gd name="connsiteX11" fmla="*/ 27380 w 90751"/>
                <a:gd name="connsiteY11" fmla="*/ 961 h 50809"/>
                <a:gd name="connsiteX12" fmla="*/ 32191 w 90751"/>
                <a:gd name="connsiteY12" fmla="*/ 4586 h 50809"/>
                <a:gd name="connsiteX13" fmla="*/ 36371 w 90751"/>
                <a:gd name="connsiteY13" fmla="*/ 5875 h 50809"/>
                <a:gd name="connsiteX14" fmla="*/ 38939 w 90751"/>
                <a:gd name="connsiteY14" fmla="*/ 2560 h 50809"/>
                <a:gd name="connsiteX15" fmla="*/ 41837 w 90751"/>
                <a:gd name="connsiteY15" fmla="*/ 4380 h 50809"/>
                <a:gd name="connsiteX16" fmla="*/ 44124 w 90751"/>
                <a:gd name="connsiteY16" fmla="*/ 88 h 50809"/>
                <a:gd name="connsiteX17" fmla="*/ 49904 w 90751"/>
                <a:gd name="connsiteY17" fmla="*/ 1604 h 50809"/>
                <a:gd name="connsiteX18" fmla="*/ 51186 w 90751"/>
                <a:gd name="connsiteY18" fmla="*/ 2950 h 50809"/>
                <a:gd name="connsiteX19" fmla="*/ 46622 w 90751"/>
                <a:gd name="connsiteY19" fmla="*/ 5507 h 50809"/>
                <a:gd name="connsiteX20" fmla="*/ 47107 w 90751"/>
                <a:gd name="connsiteY20" fmla="*/ 7470 h 50809"/>
                <a:gd name="connsiteX21" fmla="*/ 54093 w 90751"/>
                <a:gd name="connsiteY21" fmla="*/ 8203 h 50809"/>
                <a:gd name="connsiteX22" fmla="*/ 57889 w 90751"/>
                <a:gd name="connsiteY22" fmla="*/ 11325 h 50809"/>
                <a:gd name="connsiteX23" fmla="*/ 60757 w 90751"/>
                <a:gd name="connsiteY23" fmla="*/ 11312 h 50809"/>
                <a:gd name="connsiteX24" fmla="*/ 64923 w 90751"/>
                <a:gd name="connsiteY24" fmla="*/ 10930 h 50809"/>
                <a:gd name="connsiteX25" fmla="*/ 67280 w 90751"/>
                <a:gd name="connsiteY25" fmla="*/ 7829 h 50809"/>
                <a:gd name="connsiteX26" fmla="*/ 70072 w 90751"/>
                <a:gd name="connsiteY26" fmla="*/ 6722 h 50809"/>
                <a:gd name="connsiteX27" fmla="*/ 74151 w 90751"/>
                <a:gd name="connsiteY27" fmla="*/ 10078 h 50809"/>
                <a:gd name="connsiteX28" fmla="*/ 83351 w 90751"/>
                <a:gd name="connsiteY28" fmla="*/ 14323 h 50809"/>
                <a:gd name="connsiteX29" fmla="*/ 83902 w 90751"/>
                <a:gd name="connsiteY29" fmla="*/ 17577 h 50809"/>
                <a:gd name="connsiteX30" fmla="*/ 90490 w 90751"/>
                <a:gd name="connsiteY30" fmla="*/ 18416 h 50809"/>
                <a:gd name="connsiteX31" fmla="*/ 88282 w 90751"/>
                <a:gd name="connsiteY31" fmla="*/ 20007 h 50809"/>
                <a:gd name="connsiteX32" fmla="*/ 77750 w 90751"/>
                <a:gd name="connsiteY32" fmla="*/ 18861 h 50809"/>
                <a:gd name="connsiteX33" fmla="*/ 74113 w 90751"/>
                <a:gd name="connsiteY33" fmla="*/ 20411 h 50809"/>
                <a:gd name="connsiteX34" fmla="*/ 70888 w 90751"/>
                <a:gd name="connsiteY34" fmla="*/ 21786 h 50809"/>
                <a:gd name="connsiteX35" fmla="*/ 69860 w 90751"/>
                <a:gd name="connsiteY35" fmla="*/ 23279 h 50809"/>
                <a:gd name="connsiteX36" fmla="*/ 66884 w 90751"/>
                <a:gd name="connsiteY36" fmla="*/ 22788 h 50809"/>
                <a:gd name="connsiteX37" fmla="*/ 66177 w 90751"/>
                <a:gd name="connsiteY37" fmla="*/ 24497 h 50809"/>
                <a:gd name="connsiteX38" fmla="*/ 61847 w 90751"/>
                <a:gd name="connsiteY38" fmla="*/ 26284 h 50809"/>
                <a:gd name="connsiteX39" fmla="*/ 59559 w 90751"/>
                <a:gd name="connsiteY39" fmla="*/ 26577 h 50809"/>
                <a:gd name="connsiteX40" fmla="*/ 58470 w 90751"/>
                <a:gd name="connsiteY40" fmla="*/ 28615 h 50809"/>
                <a:gd name="connsiteX41" fmla="*/ 59647 w 90751"/>
                <a:gd name="connsiteY41" fmla="*/ 30357 h 50809"/>
                <a:gd name="connsiteX42" fmla="*/ 58389 w 90751"/>
                <a:gd name="connsiteY42" fmla="*/ 31130 h 50809"/>
                <a:gd name="connsiteX43" fmla="*/ 60418 w 90751"/>
                <a:gd name="connsiteY43" fmla="*/ 33496 h 50809"/>
                <a:gd name="connsiteX44" fmla="*/ 57428 w 90751"/>
                <a:gd name="connsiteY44" fmla="*/ 35194 h 50809"/>
                <a:gd name="connsiteX45" fmla="*/ 55028 w 90751"/>
                <a:gd name="connsiteY45" fmla="*/ 36118 h 50809"/>
                <a:gd name="connsiteX46" fmla="*/ 54901 w 90751"/>
                <a:gd name="connsiteY46" fmla="*/ 37401 h 50809"/>
                <a:gd name="connsiteX47" fmla="*/ 51023 w 90751"/>
                <a:gd name="connsiteY47" fmla="*/ 39676 h 50809"/>
                <a:gd name="connsiteX48" fmla="*/ 49647 w 90751"/>
                <a:gd name="connsiteY48" fmla="*/ 39232 h 50809"/>
                <a:gd name="connsiteX49" fmla="*/ 48707 w 90751"/>
                <a:gd name="connsiteY49" fmla="*/ 39890 h 50809"/>
                <a:gd name="connsiteX50" fmla="*/ 44892 w 90751"/>
                <a:gd name="connsiteY50" fmla="*/ 38370 h 50809"/>
                <a:gd name="connsiteX51" fmla="*/ 42998 w 90751"/>
                <a:gd name="connsiteY51" fmla="*/ 37352 h 50809"/>
                <a:gd name="connsiteX52" fmla="*/ 42862 w 90751"/>
                <a:gd name="connsiteY52" fmla="*/ 36078 h 50809"/>
                <a:gd name="connsiteX53" fmla="*/ 40688 w 90751"/>
                <a:gd name="connsiteY53" fmla="*/ 35455 h 50809"/>
                <a:gd name="connsiteX54" fmla="*/ 40026 w 90751"/>
                <a:gd name="connsiteY54" fmla="*/ 36921 h 50809"/>
                <a:gd name="connsiteX55" fmla="*/ 33536 w 90751"/>
                <a:gd name="connsiteY55" fmla="*/ 36162 h 50809"/>
                <a:gd name="connsiteX56" fmla="*/ 34192 w 90751"/>
                <a:gd name="connsiteY56" fmla="*/ 37700 h 50809"/>
                <a:gd name="connsiteX57" fmla="*/ 33160 w 90751"/>
                <a:gd name="connsiteY57" fmla="*/ 38145 h 50809"/>
                <a:gd name="connsiteX58" fmla="*/ 31213 w 90751"/>
                <a:gd name="connsiteY58" fmla="*/ 36161 h 50809"/>
                <a:gd name="connsiteX59" fmla="*/ 28526 w 90751"/>
                <a:gd name="connsiteY59" fmla="*/ 34046 h 50809"/>
                <a:gd name="connsiteX60" fmla="*/ 7827 w 90751"/>
                <a:gd name="connsiteY60" fmla="*/ 48440 h 50809"/>
                <a:gd name="connsiteX61" fmla="*/ 4568 w 90751"/>
                <a:gd name="connsiteY61" fmla="*/ 50731 h 50809"/>
                <a:gd name="connsiteX62" fmla="*/ 1038 w 90751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74113 w 90613"/>
                <a:gd name="connsiteY33" fmla="*/ 20411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1847 w 90613"/>
                <a:gd name="connsiteY39" fmla="*/ 2628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389 w 90613"/>
                <a:gd name="connsiteY41" fmla="*/ 31130 h 50809"/>
                <a:gd name="connsiteX42" fmla="*/ 60418 w 90613"/>
                <a:gd name="connsiteY42" fmla="*/ 33496 h 50809"/>
                <a:gd name="connsiteX43" fmla="*/ 57428 w 90613"/>
                <a:gd name="connsiteY43" fmla="*/ 35194 h 50809"/>
                <a:gd name="connsiteX44" fmla="*/ 55028 w 90613"/>
                <a:gd name="connsiteY44" fmla="*/ 36118 h 50809"/>
                <a:gd name="connsiteX45" fmla="*/ 54901 w 90613"/>
                <a:gd name="connsiteY45" fmla="*/ 37401 h 50809"/>
                <a:gd name="connsiteX46" fmla="*/ 51023 w 90613"/>
                <a:gd name="connsiteY46" fmla="*/ 39676 h 50809"/>
                <a:gd name="connsiteX47" fmla="*/ 49647 w 90613"/>
                <a:gd name="connsiteY47" fmla="*/ 39232 h 50809"/>
                <a:gd name="connsiteX48" fmla="*/ 48707 w 90613"/>
                <a:gd name="connsiteY48" fmla="*/ 39890 h 50809"/>
                <a:gd name="connsiteX49" fmla="*/ 44892 w 90613"/>
                <a:gd name="connsiteY49" fmla="*/ 38370 h 50809"/>
                <a:gd name="connsiteX50" fmla="*/ 42998 w 90613"/>
                <a:gd name="connsiteY50" fmla="*/ 37352 h 50809"/>
                <a:gd name="connsiteX51" fmla="*/ 42862 w 90613"/>
                <a:gd name="connsiteY51" fmla="*/ 36078 h 50809"/>
                <a:gd name="connsiteX52" fmla="*/ 40688 w 90613"/>
                <a:gd name="connsiteY52" fmla="*/ 35455 h 50809"/>
                <a:gd name="connsiteX53" fmla="*/ 40026 w 90613"/>
                <a:gd name="connsiteY53" fmla="*/ 36921 h 50809"/>
                <a:gd name="connsiteX54" fmla="*/ 33536 w 90613"/>
                <a:gd name="connsiteY54" fmla="*/ 36162 h 50809"/>
                <a:gd name="connsiteX55" fmla="*/ 34192 w 90613"/>
                <a:gd name="connsiteY55" fmla="*/ 37700 h 50809"/>
                <a:gd name="connsiteX56" fmla="*/ 33160 w 90613"/>
                <a:gd name="connsiteY56" fmla="*/ 38145 h 50809"/>
                <a:gd name="connsiteX57" fmla="*/ 31213 w 90613"/>
                <a:gd name="connsiteY57" fmla="*/ 36161 h 50809"/>
                <a:gd name="connsiteX58" fmla="*/ 28526 w 90613"/>
                <a:gd name="connsiteY58" fmla="*/ 34046 h 50809"/>
                <a:gd name="connsiteX59" fmla="*/ 7827 w 90613"/>
                <a:gd name="connsiteY59" fmla="*/ 48440 h 50809"/>
                <a:gd name="connsiteX60" fmla="*/ 4568 w 90613"/>
                <a:gd name="connsiteY60" fmla="*/ 50731 h 50809"/>
                <a:gd name="connsiteX61" fmla="*/ 1038 w 90613"/>
                <a:gd name="connsiteY61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0418 w 90613"/>
                <a:gd name="connsiteY41" fmla="*/ 33496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60389 w 90613"/>
                <a:gd name="connsiteY48" fmla="*/ 49098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2605"/>
                <a:gd name="connsiteX1" fmla="*/ 5125 w 90613"/>
                <a:gd name="connsiteY1" fmla="*/ 46993 h 52605"/>
                <a:gd name="connsiteX2" fmla="*/ 6504 w 90613"/>
                <a:gd name="connsiteY2" fmla="*/ 43259 h 52605"/>
                <a:gd name="connsiteX3" fmla="*/ 8300 w 90613"/>
                <a:gd name="connsiteY3" fmla="*/ 37962 h 52605"/>
                <a:gd name="connsiteX4" fmla="*/ 14114 w 90613"/>
                <a:gd name="connsiteY4" fmla="*/ 33920 h 52605"/>
                <a:gd name="connsiteX5" fmla="*/ 16614 w 90613"/>
                <a:gd name="connsiteY5" fmla="*/ 26814 h 52605"/>
                <a:gd name="connsiteX6" fmla="*/ 17315 w 90613"/>
                <a:gd name="connsiteY6" fmla="*/ 23320 h 52605"/>
                <a:gd name="connsiteX7" fmla="*/ 22317 w 90613"/>
                <a:gd name="connsiteY7" fmla="*/ 19047 h 52605"/>
                <a:gd name="connsiteX8" fmla="*/ 24386 w 90613"/>
                <a:gd name="connsiteY8" fmla="*/ 16380 h 52605"/>
                <a:gd name="connsiteX9" fmla="*/ 24302 w 90613"/>
                <a:gd name="connsiteY9" fmla="*/ 12760 h 52605"/>
                <a:gd name="connsiteX10" fmla="*/ 21931 w 90613"/>
                <a:gd name="connsiteY10" fmla="*/ 8931 h 52605"/>
                <a:gd name="connsiteX11" fmla="*/ 27380 w 90613"/>
                <a:gd name="connsiteY11" fmla="*/ 961 h 52605"/>
                <a:gd name="connsiteX12" fmla="*/ 32191 w 90613"/>
                <a:gd name="connsiteY12" fmla="*/ 4586 h 52605"/>
                <a:gd name="connsiteX13" fmla="*/ 36371 w 90613"/>
                <a:gd name="connsiteY13" fmla="*/ 5875 h 52605"/>
                <a:gd name="connsiteX14" fmla="*/ 38939 w 90613"/>
                <a:gd name="connsiteY14" fmla="*/ 2560 h 52605"/>
                <a:gd name="connsiteX15" fmla="*/ 41837 w 90613"/>
                <a:gd name="connsiteY15" fmla="*/ 4380 h 52605"/>
                <a:gd name="connsiteX16" fmla="*/ 44124 w 90613"/>
                <a:gd name="connsiteY16" fmla="*/ 88 h 52605"/>
                <a:gd name="connsiteX17" fmla="*/ 49904 w 90613"/>
                <a:gd name="connsiteY17" fmla="*/ 1604 h 52605"/>
                <a:gd name="connsiteX18" fmla="*/ 51186 w 90613"/>
                <a:gd name="connsiteY18" fmla="*/ 2950 h 52605"/>
                <a:gd name="connsiteX19" fmla="*/ 46622 w 90613"/>
                <a:gd name="connsiteY19" fmla="*/ 5507 h 52605"/>
                <a:gd name="connsiteX20" fmla="*/ 47107 w 90613"/>
                <a:gd name="connsiteY20" fmla="*/ 7470 h 52605"/>
                <a:gd name="connsiteX21" fmla="*/ 54093 w 90613"/>
                <a:gd name="connsiteY21" fmla="*/ 8203 h 52605"/>
                <a:gd name="connsiteX22" fmla="*/ 57889 w 90613"/>
                <a:gd name="connsiteY22" fmla="*/ 11325 h 52605"/>
                <a:gd name="connsiteX23" fmla="*/ 60757 w 90613"/>
                <a:gd name="connsiteY23" fmla="*/ 11312 h 52605"/>
                <a:gd name="connsiteX24" fmla="*/ 64923 w 90613"/>
                <a:gd name="connsiteY24" fmla="*/ 10930 h 52605"/>
                <a:gd name="connsiteX25" fmla="*/ 67280 w 90613"/>
                <a:gd name="connsiteY25" fmla="*/ 7829 h 52605"/>
                <a:gd name="connsiteX26" fmla="*/ 70072 w 90613"/>
                <a:gd name="connsiteY26" fmla="*/ 6722 h 52605"/>
                <a:gd name="connsiteX27" fmla="*/ 74151 w 90613"/>
                <a:gd name="connsiteY27" fmla="*/ 10078 h 52605"/>
                <a:gd name="connsiteX28" fmla="*/ 83351 w 90613"/>
                <a:gd name="connsiteY28" fmla="*/ 14323 h 52605"/>
                <a:gd name="connsiteX29" fmla="*/ 83902 w 90613"/>
                <a:gd name="connsiteY29" fmla="*/ 17577 h 52605"/>
                <a:gd name="connsiteX30" fmla="*/ 90490 w 90613"/>
                <a:gd name="connsiteY30" fmla="*/ 18416 h 52605"/>
                <a:gd name="connsiteX31" fmla="*/ 88282 w 90613"/>
                <a:gd name="connsiteY31" fmla="*/ 20007 h 52605"/>
                <a:gd name="connsiteX32" fmla="*/ 89328 w 90613"/>
                <a:gd name="connsiteY32" fmla="*/ 22146 h 52605"/>
                <a:gd name="connsiteX33" fmla="*/ 85468 w 90613"/>
                <a:gd name="connsiteY33" fmla="*/ 23966 h 52605"/>
                <a:gd name="connsiteX34" fmla="*/ 80794 w 90613"/>
                <a:gd name="connsiteY34" fmla="*/ 25860 h 52605"/>
                <a:gd name="connsiteX35" fmla="*/ 80035 w 90613"/>
                <a:gd name="connsiteY35" fmla="*/ 28618 h 52605"/>
                <a:gd name="connsiteX36" fmla="*/ 74479 w 90613"/>
                <a:gd name="connsiteY36" fmla="*/ 29486 h 52605"/>
                <a:gd name="connsiteX37" fmla="*/ 70988 w 90613"/>
                <a:gd name="connsiteY37" fmla="*/ 30858 h 52605"/>
                <a:gd name="connsiteX38" fmla="*/ 68448 w 90613"/>
                <a:gd name="connsiteY38" fmla="*/ 28208 h 52605"/>
                <a:gd name="connsiteX39" fmla="*/ 64239 w 90613"/>
                <a:gd name="connsiteY39" fmla="*/ 29864 h 52605"/>
                <a:gd name="connsiteX40" fmla="*/ 62675 w 90613"/>
                <a:gd name="connsiteY40" fmla="*/ 32049 h 52605"/>
                <a:gd name="connsiteX41" fmla="*/ 63764 w 90613"/>
                <a:gd name="connsiteY41" fmla="*/ 33740 h 52605"/>
                <a:gd name="connsiteX42" fmla="*/ 58989 w 90613"/>
                <a:gd name="connsiteY42" fmla="*/ 37602 h 52605"/>
                <a:gd name="connsiteX43" fmla="*/ 66273 w 90613"/>
                <a:gd name="connsiteY43" fmla="*/ 38569 h 52605"/>
                <a:gd name="connsiteX44" fmla="*/ 64874 w 90613"/>
                <a:gd name="connsiteY44" fmla="*/ 42867 h 52605"/>
                <a:gd name="connsiteX45" fmla="*/ 62161 w 90613"/>
                <a:gd name="connsiteY45" fmla="*/ 42846 h 52605"/>
                <a:gd name="connsiteX46" fmla="*/ 59837 w 90613"/>
                <a:gd name="connsiteY46" fmla="*/ 45083 h 52605"/>
                <a:gd name="connsiteX47" fmla="*/ 60009 w 90613"/>
                <a:gd name="connsiteY47" fmla="*/ 46867 h 52605"/>
                <a:gd name="connsiteX48" fmla="*/ 60389 w 90613"/>
                <a:gd name="connsiteY48" fmla="*/ 49098 h 52605"/>
                <a:gd name="connsiteX49" fmla="*/ 57455 w 90613"/>
                <a:gd name="connsiteY49" fmla="*/ 51991 h 52605"/>
                <a:gd name="connsiteX50" fmla="*/ 42862 w 90613"/>
                <a:gd name="connsiteY50" fmla="*/ 36078 h 52605"/>
                <a:gd name="connsiteX51" fmla="*/ 40688 w 90613"/>
                <a:gd name="connsiteY51" fmla="*/ 35455 h 52605"/>
                <a:gd name="connsiteX52" fmla="*/ 40026 w 90613"/>
                <a:gd name="connsiteY52" fmla="*/ 36921 h 52605"/>
                <a:gd name="connsiteX53" fmla="*/ 33536 w 90613"/>
                <a:gd name="connsiteY53" fmla="*/ 36162 h 52605"/>
                <a:gd name="connsiteX54" fmla="*/ 34192 w 90613"/>
                <a:gd name="connsiteY54" fmla="*/ 37700 h 52605"/>
                <a:gd name="connsiteX55" fmla="*/ 33160 w 90613"/>
                <a:gd name="connsiteY55" fmla="*/ 38145 h 52605"/>
                <a:gd name="connsiteX56" fmla="*/ 31213 w 90613"/>
                <a:gd name="connsiteY56" fmla="*/ 36161 h 52605"/>
                <a:gd name="connsiteX57" fmla="*/ 28526 w 90613"/>
                <a:gd name="connsiteY57" fmla="*/ 34046 h 52605"/>
                <a:gd name="connsiteX58" fmla="*/ 7827 w 90613"/>
                <a:gd name="connsiteY58" fmla="*/ 48440 h 52605"/>
                <a:gd name="connsiteX59" fmla="*/ 4568 w 90613"/>
                <a:gd name="connsiteY59" fmla="*/ 50731 h 52605"/>
                <a:gd name="connsiteX60" fmla="*/ 1038 w 90613"/>
                <a:gd name="connsiteY60" fmla="*/ 47559 h 52605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7455 w 90613"/>
                <a:gd name="connsiteY49" fmla="*/ 51991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9301 w 90613"/>
                <a:gd name="connsiteY49" fmla="*/ 51874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6201"/>
                <a:gd name="connsiteX1" fmla="*/ 5125 w 90613"/>
                <a:gd name="connsiteY1" fmla="*/ 46993 h 56201"/>
                <a:gd name="connsiteX2" fmla="*/ 6504 w 90613"/>
                <a:gd name="connsiteY2" fmla="*/ 43259 h 56201"/>
                <a:gd name="connsiteX3" fmla="*/ 8300 w 90613"/>
                <a:gd name="connsiteY3" fmla="*/ 37962 h 56201"/>
                <a:gd name="connsiteX4" fmla="*/ 14114 w 90613"/>
                <a:gd name="connsiteY4" fmla="*/ 33920 h 56201"/>
                <a:gd name="connsiteX5" fmla="*/ 16614 w 90613"/>
                <a:gd name="connsiteY5" fmla="*/ 26814 h 56201"/>
                <a:gd name="connsiteX6" fmla="*/ 17315 w 90613"/>
                <a:gd name="connsiteY6" fmla="*/ 23320 h 56201"/>
                <a:gd name="connsiteX7" fmla="*/ 22317 w 90613"/>
                <a:gd name="connsiteY7" fmla="*/ 19047 h 56201"/>
                <a:gd name="connsiteX8" fmla="*/ 24386 w 90613"/>
                <a:gd name="connsiteY8" fmla="*/ 16380 h 56201"/>
                <a:gd name="connsiteX9" fmla="*/ 24302 w 90613"/>
                <a:gd name="connsiteY9" fmla="*/ 12760 h 56201"/>
                <a:gd name="connsiteX10" fmla="*/ 21931 w 90613"/>
                <a:gd name="connsiteY10" fmla="*/ 8931 h 56201"/>
                <a:gd name="connsiteX11" fmla="*/ 27380 w 90613"/>
                <a:gd name="connsiteY11" fmla="*/ 961 h 56201"/>
                <a:gd name="connsiteX12" fmla="*/ 32191 w 90613"/>
                <a:gd name="connsiteY12" fmla="*/ 4586 h 56201"/>
                <a:gd name="connsiteX13" fmla="*/ 36371 w 90613"/>
                <a:gd name="connsiteY13" fmla="*/ 5875 h 56201"/>
                <a:gd name="connsiteX14" fmla="*/ 38939 w 90613"/>
                <a:gd name="connsiteY14" fmla="*/ 2560 h 56201"/>
                <a:gd name="connsiteX15" fmla="*/ 41837 w 90613"/>
                <a:gd name="connsiteY15" fmla="*/ 4380 h 56201"/>
                <a:gd name="connsiteX16" fmla="*/ 44124 w 90613"/>
                <a:gd name="connsiteY16" fmla="*/ 88 h 56201"/>
                <a:gd name="connsiteX17" fmla="*/ 49904 w 90613"/>
                <a:gd name="connsiteY17" fmla="*/ 1604 h 56201"/>
                <a:gd name="connsiteX18" fmla="*/ 51186 w 90613"/>
                <a:gd name="connsiteY18" fmla="*/ 2950 h 56201"/>
                <a:gd name="connsiteX19" fmla="*/ 46622 w 90613"/>
                <a:gd name="connsiteY19" fmla="*/ 5507 h 56201"/>
                <a:gd name="connsiteX20" fmla="*/ 47107 w 90613"/>
                <a:gd name="connsiteY20" fmla="*/ 7470 h 56201"/>
                <a:gd name="connsiteX21" fmla="*/ 54093 w 90613"/>
                <a:gd name="connsiteY21" fmla="*/ 8203 h 56201"/>
                <a:gd name="connsiteX22" fmla="*/ 57889 w 90613"/>
                <a:gd name="connsiteY22" fmla="*/ 11325 h 56201"/>
                <a:gd name="connsiteX23" fmla="*/ 60757 w 90613"/>
                <a:gd name="connsiteY23" fmla="*/ 11312 h 56201"/>
                <a:gd name="connsiteX24" fmla="*/ 64923 w 90613"/>
                <a:gd name="connsiteY24" fmla="*/ 10930 h 56201"/>
                <a:gd name="connsiteX25" fmla="*/ 67280 w 90613"/>
                <a:gd name="connsiteY25" fmla="*/ 7829 h 56201"/>
                <a:gd name="connsiteX26" fmla="*/ 70072 w 90613"/>
                <a:gd name="connsiteY26" fmla="*/ 6722 h 56201"/>
                <a:gd name="connsiteX27" fmla="*/ 74151 w 90613"/>
                <a:gd name="connsiteY27" fmla="*/ 10078 h 56201"/>
                <a:gd name="connsiteX28" fmla="*/ 83351 w 90613"/>
                <a:gd name="connsiteY28" fmla="*/ 14323 h 56201"/>
                <a:gd name="connsiteX29" fmla="*/ 83902 w 90613"/>
                <a:gd name="connsiteY29" fmla="*/ 17577 h 56201"/>
                <a:gd name="connsiteX30" fmla="*/ 90490 w 90613"/>
                <a:gd name="connsiteY30" fmla="*/ 18416 h 56201"/>
                <a:gd name="connsiteX31" fmla="*/ 88282 w 90613"/>
                <a:gd name="connsiteY31" fmla="*/ 20007 h 56201"/>
                <a:gd name="connsiteX32" fmla="*/ 89328 w 90613"/>
                <a:gd name="connsiteY32" fmla="*/ 22146 h 56201"/>
                <a:gd name="connsiteX33" fmla="*/ 85468 w 90613"/>
                <a:gd name="connsiteY33" fmla="*/ 23966 h 56201"/>
                <a:gd name="connsiteX34" fmla="*/ 80794 w 90613"/>
                <a:gd name="connsiteY34" fmla="*/ 25860 h 56201"/>
                <a:gd name="connsiteX35" fmla="*/ 80035 w 90613"/>
                <a:gd name="connsiteY35" fmla="*/ 28618 h 56201"/>
                <a:gd name="connsiteX36" fmla="*/ 74479 w 90613"/>
                <a:gd name="connsiteY36" fmla="*/ 29486 h 56201"/>
                <a:gd name="connsiteX37" fmla="*/ 70988 w 90613"/>
                <a:gd name="connsiteY37" fmla="*/ 30858 h 56201"/>
                <a:gd name="connsiteX38" fmla="*/ 68448 w 90613"/>
                <a:gd name="connsiteY38" fmla="*/ 28208 h 56201"/>
                <a:gd name="connsiteX39" fmla="*/ 64239 w 90613"/>
                <a:gd name="connsiteY39" fmla="*/ 29864 h 56201"/>
                <a:gd name="connsiteX40" fmla="*/ 62675 w 90613"/>
                <a:gd name="connsiteY40" fmla="*/ 32049 h 56201"/>
                <a:gd name="connsiteX41" fmla="*/ 63764 w 90613"/>
                <a:gd name="connsiteY41" fmla="*/ 33740 h 56201"/>
                <a:gd name="connsiteX42" fmla="*/ 58989 w 90613"/>
                <a:gd name="connsiteY42" fmla="*/ 37602 h 56201"/>
                <a:gd name="connsiteX43" fmla="*/ 66273 w 90613"/>
                <a:gd name="connsiteY43" fmla="*/ 38569 h 56201"/>
                <a:gd name="connsiteX44" fmla="*/ 64874 w 90613"/>
                <a:gd name="connsiteY44" fmla="*/ 42867 h 56201"/>
                <a:gd name="connsiteX45" fmla="*/ 62161 w 90613"/>
                <a:gd name="connsiteY45" fmla="*/ 42846 h 56201"/>
                <a:gd name="connsiteX46" fmla="*/ 59837 w 90613"/>
                <a:gd name="connsiteY46" fmla="*/ 45083 h 56201"/>
                <a:gd name="connsiteX47" fmla="*/ 60009 w 90613"/>
                <a:gd name="connsiteY47" fmla="*/ 46867 h 56201"/>
                <a:gd name="connsiteX48" fmla="*/ 60389 w 90613"/>
                <a:gd name="connsiteY48" fmla="*/ 49098 h 56201"/>
                <a:gd name="connsiteX49" fmla="*/ 59301 w 90613"/>
                <a:gd name="connsiteY49" fmla="*/ 51874 h 56201"/>
                <a:gd name="connsiteX50" fmla="*/ 57461 w 90613"/>
                <a:gd name="connsiteY50" fmla="*/ 54668 h 56201"/>
                <a:gd name="connsiteX51" fmla="*/ 51250 w 90613"/>
                <a:gd name="connsiteY51" fmla="*/ 54756 h 56201"/>
                <a:gd name="connsiteX52" fmla="*/ 40026 w 90613"/>
                <a:gd name="connsiteY52" fmla="*/ 36921 h 56201"/>
                <a:gd name="connsiteX53" fmla="*/ 33536 w 90613"/>
                <a:gd name="connsiteY53" fmla="*/ 36162 h 56201"/>
                <a:gd name="connsiteX54" fmla="*/ 34192 w 90613"/>
                <a:gd name="connsiteY54" fmla="*/ 37700 h 56201"/>
                <a:gd name="connsiteX55" fmla="*/ 33160 w 90613"/>
                <a:gd name="connsiteY55" fmla="*/ 38145 h 56201"/>
                <a:gd name="connsiteX56" fmla="*/ 31213 w 90613"/>
                <a:gd name="connsiteY56" fmla="*/ 36161 h 56201"/>
                <a:gd name="connsiteX57" fmla="*/ 28526 w 90613"/>
                <a:gd name="connsiteY57" fmla="*/ 34046 h 56201"/>
                <a:gd name="connsiteX58" fmla="*/ 7827 w 90613"/>
                <a:gd name="connsiteY58" fmla="*/ 48440 h 56201"/>
                <a:gd name="connsiteX59" fmla="*/ 4568 w 90613"/>
                <a:gd name="connsiteY59" fmla="*/ 50731 h 56201"/>
                <a:gd name="connsiteX60" fmla="*/ 1038 w 90613"/>
                <a:gd name="connsiteY60" fmla="*/ 47559 h 56201"/>
                <a:gd name="connsiteX0" fmla="*/ 1038 w 90613"/>
                <a:gd name="connsiteY0" fmla="*/ 47559 h 57943"/>
                <a:gd name="connsiteX1" fmla="*/ 5125 w 90613"/>
                <a:gd name="connsiteY1" fmla="*/ 46993 h 57943"/>
                <a:gd name="connsiteX2" fmla="*/ 6504 w 90613"/>
                <a:gd name="connsiteY2" fmla="*/ 43259 h 57943"/>
                <a:gd name="connsiteX3" fmla="*/ 8300 w 90613"/>
                <a:gd name="connsiteY3" fmla="*/ 37962 h 57943"/>
                <a:gd name="connsiteX4" fmla="*/ 14114 w 90613"/>
                <a:gd name="connsiteY4" fmla="*/ 33920 h 57943"/>
                <a:gd name="connsiteX5" fmla="*/ 16614 w 90613"/>
                <a:gd name="connsiteY5" fmla="*/ 26814 h 57943"/>
                <a:gd name="connsiteX6" fmla="*/ 17315 w 90613"/>
                <a:gd name="connsiteY6" fmla="*/ 23320 h 57943"/>
                <a:gd name="connsiteX7" fmla="*/ 22317 w 90613"/>
                <a:gd name="connsiteY7" fmla="*/ 19047 h 57943"/>
                <a:gd name="connsiteX8" fmla="*/ 24386 w 90613"/>
                <a:gd name="connsiteY8" fmla="*/ 16380 h 57943"/>
                <a:gd name="connsiteX9" fmla="*/ 24302 w 90613"/>
                <a:gd name="connsiteY9" fmla="*/ 12760 h 57943"/>
                <a:gd name="connsiteX10" fmla="*/ 21931 w 90613"/>
                <a:gd name="connsiteY10" fmla="*/ 8931 h 57943"/>
                <a:gd name="connsiteX11" fmla="*/ 27380 w 90613"/>
                <a:gd name="connsiteY11" fmla="*/ 961 h 57943"/>
                <a:gd name="connsiteX12" fmla="*/ 32191 w 90613"/>
                <a:gd name="connsiteY12" fmla="*/ 4586 h 57943"/>
                <a:gd name="connsiteX13" fmla="*/ 36371 w 90613"/>
                <a:gd name="connsiteY13" fmla="*/ 5875 h 57943"/>
                <a:gd name="connsiteX14" fmla="*/ 38939 w 90613"/>
                <a:gd name="connsiteY14" fmla="*/ 2560 h 57943"/>
                <a:gd name="connsiteX15" fmla="*/ 41837 w 90613"/>
                <a:gd name="connsiteY15" fmla="*/ 4380 h 57943"/>
                <a:gd name="connsiteX16" fmla="*/ 44124 w 90613"/>
                <a:gd name="connsiteY16" fmla="*/ 88 h 57943"/>
                <a:gd name="connsiteX17" fmla="*/ 49904 w 90613"/>
                <a:gd name="connsiteY17" fmla="*/ 1604 h 57943"/>
                <a:gd name="connsiteX18" fmla="*/ 51186 w 90613"/>
                <a:gd name="connsiteY18" fmla="*/ 2950 h 57943"/>
                <a:gd name="connsiteX19" fmla="*/ 46622 w 90613"/>
                <a:gd name="connsiteY19" fmla="*/ 5507 h 57943"/>
                <a:gd name="connsiteX20" fmla="*/ 47107 w 90613"/>
                <a:gd name="connsiteY20" fmla="*/ 7470 h 57943"/>
                <a:gd name="connsiteX21" fmla="*/ 54093 w 90613"/>
                <a:gd name="connsiteY21" fmla="*/ 8203 h 57943"/>
                <a:gd name="connsiteX22" fmla="*/ 57889 w 90613"/>
                <a:gd name="connsiteY22" fmla="*/ 11325 h 57943"/>
                <a:gd name="connsiteX23" fmla="*/ 60757 w 90613"/>
                <a:gd name="connsiteY23" fmla="*/ 11312 h 57943"/>
                <a:gd name="connsiteX24" fmla="*/ 64923 w 90613"/>
                <a:gd name="connsiteY24" fmla="*/ 10930 h 57943"/>
                <a:gd name="connsiteX25" fmla="*/ 67280 w 90613"/>
                <a:gd name="connsiteY25" fmla="*/ 7829 h 57943"/>
                <a:gd name="connsiteX26" fmla="*/ 70072 w 90613"/>
                <a:gd name="connsiteY26" fmla="*/ 6722 h 57943"/>
                <a:gd name="connsiteX27" fmla="*/ 74151 w 90613"/>
                <a:gd name="connsiteY27" fmla="*/ 10078 h 57943"/>
                <a:gd name="connsiteX28" fmla="*/ 83351 w 90613"/>
                <a:gd name="connsiteY28" fmla="*/ 14323 h 57943"/>
                <a:gd name="connsiteX29" fmla="*/ 83902 w 90613"/>
                <a:gd name="connsiteY29" fmla="*/ 17577 h 57943"/>
                <a:gd name="connsiteX30" fmla="*/ 90490 w 90613"/>
                <a:gd name="connsiteY30" fmla="*/ 18416 h 57943"/>
                <a:gd name="connsiteX31" fmla="*/ 88282 w 90613"/>
                <a:gd name="connsiteY31" fmla="*/ 20007 h 57943"/>
                <a:gd name="connsiteX32" fmla="*/ 89328 w 90613"/>
                <a:gd name="connsiteY32" fmla="*/ 22146 h 57943"/>
                <a:gd name="connsiteX33" fmla="*/ 85468 w 90613"/>
                <a:gd name="connsiteY33" fmla="*/ 23966 h 57943"/>
                <a:gd name="connsiteX34" fmla="*/ 80794 w 90613"/>
                <a:gd name="connsiteY34" fmla="*/ 25860 h 57943"/>
                <a:gd name="connsiteX35" fmla="*/ 80035 w 90613"/>
                <a:gd name="connsiteY35" fmla="*/ 28618 h 57943"/>
                <a:gd name="connsiteX36" fmla="*/ 74479 w 90613"/>
                <a:gd name="connsiteY36" fmla="*/ 29486 h 57943"/>
                <a:gd name="connsiteX37" fmla="*/ 70988 w 90613"/>
                <a:gd name="connsiteY37" fmla="*/ 30858 h 57943"/>
                <a:gd name="connsiteX38" fmla="*/ 68448 w 90613"/>
                <a:gd name="connsiteY38" fmla="*/ 28208 h 57943"/>
                <a:gd name="connsiteX39" fmla="*/ 64239 w 90613"/>
                <a:gd name="connsiteY39" fmla="*/ 29864 h 57943"/>
                <a:gd name="connsiteX40" fmla="*/ 62675 w 90613"/>
                <a:gd name="connsiteY40" fmla="*/ 32049 h 57943"/>
                <a:gd name="connsiteX41" fmla="*/ 63764 w 90613"/>
                <a:gd name="connsiteY41" fmla="*/ 33740 h 57943"/>
                <a:gd name="connsiteX42" fmla="*/ 58989 w 90613"/>
                <a:gd name="connsiteY42" fmla="*/ 37602 h 57943"/>
                <a:gd name="connsiteX43" fmla="*/ 66273 w 90613"/>
                <a:gd name="connsiteY43" fmla="*/ 38569 h 57943"/>
                <a:gd name="connsiteX44" fmla="*/ 64874 w 90613"/>
                <a:gd name="connsiteY44" fmla="*/ 42867 h 57943"/>
                <a:gd name="connsiteX45" fmla="*/ 62161 w 90613"/>
                <a:gd name="connsiteY45" fmla="*/ 42846 h 57943"/>
                <a:gd name="connsiteX46" fmla="*/ 59837 w 90613"/>
                <a:gd name="connsiteY46" fmla="*/ 45083 h 57943"/>
                <a:gd name="connsiteX47" fmla="*/ 60009 w 90613"/>
                <a:gd name="connsiteY47" fmla="*/ 46867 h 57943"/>
                <a:gd name="connsiteX48" fmla="*/ 60389 w 90613"/>
                <a:gd name="connsiteY48" fmla="*/ 49098 h 57943"/>
                <a:gd name="connsiteX49" fmla="*/ 59301 w 90613"/>
                <a:gd name="connsiteY49" fmla="*/ 51874 h 57943"/>
                <a:gd name="connsiteX50" fmla="*/ 57461 w 90613"/>
                <a:gd name="connsiteY50" fmla="*/ 54668 h 57943"/>
                <a:gd name="connsiteX51" fmla="*/ 51250 w 90613"/>
                <a:gd name="connsiteY51" fmla="*/ 54756 h 57943"/>
                <a:gd name="connsiteX52" fmla="*/ 47193 w 90613"/>
                <a:gd name="connsiteY52" fmla="*/ 56920 h 57943"/>
                <a:gd name="connsiteX53" fmla="*/ 33536 w 90613"/>
                <a:gd name="connsiteY53" fmla="*/ 36162 h 57943"/>
                <a:gd name="connsiteX54" fmla="*/ 34192 w 90613"/>
                <a:gd name="connsiteY54" fmla="*/ 37700 h 57943"/>
                <a:gd name="connsiteX55" fmla="*/ 33160 w 90613"/>
                <a:gd name="connsiteY55" fmla="*/ 38145 h 57943"/>
                <a:gd name="connsiteX56" fmla="*/ 31213 w 90613"/>
                <a:gd name="connsiteY56" fmla="*/ 36161 h 57943"/>
                <a:gd name="connsiteX57" fmla="*/ 28526 w 90613"/>
                <a:gd name="connsiteY57" fmla="*/ 34046 h 57943"/>
                <a:gd name="connsiteX58" fmla="*/ 7827 w 90613"/>
                <a:gd name="connsiteY58" fmla="*/ 48440 h 57943"/>
                <a:gd name="connsiteX59" fmla="*/ 4568 w 90613"/>
                <a:gd name="connsiteY59" fmla="*/ 50731 h 57943"/>
                <a:gd name="connsiteX60" fmla="*/ 1038 w 90613"/>
                <a:gd name="connsiteY60" fmla="*/ 47559 h 57943"/>
                <a:gd name="connsiteX0" fmla="*/ 1038 w 90613"/>
                <a:gd name="connsiteY0" fmla="*/ 47559 h 57154"/>
                <a:gd name="connsiteX1" fmla="*/ 5125 w 90613"/>
                <a:gd name="connsiteY1" fmla="*/ 46993 h 57154"/>
                <a:gd name="connsiteX2" fmla="*/ 6504 w 90613"/>
                <a:gd name="connsiteY2" fmla="*/ 43259 h 57154"/>
                <a:gd name="connsiteX3" fmla="*/ 8300 w 90613"/>
                <a:gd name="connsiteY3" fmla="*/ 37962 h 57154"/>
                <a:gd name="connsiteX4" fmla="*/ 14114 w 90613"/>
                <a:gd name="connsiteY4" fmla="*/ 33920 h 57154"/>
                <a:gd name="connsiteX5" fmla="*/ 16614 w 90613"/>
                <a:gd name="connsiteY5" fmla="*/ 26814 h 57154"/>
                <a:gd name="connsiteX6" fmla="*/ 17315 w 90613"/>
                <a:gd name="connsiteY6" fmla="*/ 23320 h 57154"/>
                <a:gd name="connsiteX7" fmla="*/ 22317 w 90613"/>
                <a:gd name="connsiteY7" fmla="*/ 19047 h 57154"/>
                <a:gd name="connsiteX8" fmla="*/ 24386 w 90613"/>
                <a:gd name="connsiteY8" fmla="*/ 16380 h 57154"/>
                <a:gd name="connsiteX9" fmla="*/ 24302 w 90613"/>
                <a:gd name="connsiteY9" fmla="*/ 12760 h 57154"/>
                <a:gd name="connsiteX10" fmla="*/ 21931 w 90613"/>
                <a:gd name="connsiteY10" fmla="*/ 8931 h 57154"/>
                <a:gd name="connsiteX11" fmla="*/ 27380 w 90613"/>
                <a:gd name="connsiteY11" fmla="*/ 961 h 57154"/>
                <a:gd name="connsiteX12" fmla="*/ 32191 w 90613"/>
                <a:gd name="connsiteY12" fmla="*/ 4586 h 57154"/>
                <a:gd name="connsiteX13" fmla="*/ 36371 w 90613"/>
                <a:gd name="connsiteY13" fmla="*/ 5875 h 57154"/>
                <a:gd name="connsiteX14" fmla="*/ 38939 w 90613"/>
                <a:gd name="connsiteY14" fmla="*/ 2560 h 57154"/>
                <a:gd name="connsiteX15" fmla="*/ 41837 w 90613"/>
                <a:gd name="connsiteY15" fmla="*/ 4380 h 57154"/>
                <a:gd name="connsiteX16" fmla="*/ 44124 w 90613"/>
                <a:gd name="connsiteY16" fmla="*/ 88 h 57154"/>
                <a:gd name="connsiteX17" fmla="*/ 49904 w 90613"/>
                <a:gd name="connsiteY17" fmla="*/ 1604 h 57154"/>
                <a:gd name="connsiteX18" fmla="*/ 51186 w 90613"/>
                <a:gd name="connsiteY18" fmla="*/ 2950 h 57154"/>
                <a:gd name="connsiteX19" fmla="*/ 46622 w 90613"/>
                <a:gd name="connsiteY19" fmla="*/ 5507 h 57154"/>
                <a:gd name="connsiteX20" fmla="*/ 47107 w 90613"/>
                <a:gd name="connsiteY20" fmla="*/ 7470 h 57154"/>
                <a:gd name="connsiteX21" fmla="*/ 54093 w 90613"/>
                <a:gd name="connsiteY21" fmla="*/ 8203 h 57154"/>
                <a:gd name="connsiteX22" fmla="*/ 57889 w 90613"/>
                <a:gd name="connsiteY22" fmla="*/ 11325 h 57154"/>
                <a:gd name="connsiteX23" fmla="*/ 60757 w 90613"/>
                <a:gd name="connsiteY23" fmla="*/ 11312 h 57154"/>
                <a:gd name="connsiteX24" fmla="*/ 64923 w 90613"/>
                <a:gd name="connsiteY24" fmla="*/ 10930 h 57154"/>
                <a:gd name="connsiteX25" fmla="*/ 67280 w 90613"/>
                <a:gd name="connsiteY25" fmla="*/ 7829 h 57154"/>
                <a:gd name="connsiteX26" fmla="*/ 70072 w 90613"/>
                <a:gd name="connsiteY26" fmla="*/ 6722 h 57154"/>
                <a:gd name="connsiteX27" fmla="*/ 74151 w 90613"/>
                <a:gd name="connsiteY27" fmla="*/ 10078 h 57154"/>
                <a:gd name="connsiteX28" fmla="*/ 83351 w 90613"/>
                <a:gd name="connsiteY28" fmla="*/ 14323 h 57154"/>
                <a:gd name="connsiteX29" fmla="*/ 83902 w 90613"/>
                <a:gd name="connsiteY29" fmla="*/ 17577 h 57154"/>
                <a:gd name="connsiteX30" fmla="*/ 90490 w 90613"/>
                <a:gd name="connsiteY30" fmla="*/ 18416 h 57154"/>
                <a:gd name="connsiteX31" fmla="*/ 88282 w 90613"/>
                <a:gd name="connsiteY31" fmla="*/ 20007 h 57154"/>
                <a:gd name="connsiteX32" fmla="*/ 89328 w 90613"/>
                <a:gd name="connsiteY32" fmla="*/ 22146 h 57154"/>
                <a:gd name="connsiteX33" fmla="*/ 85468 w 90613"/>
                <a:gd name="connsiteY33" fmla="*/ 23966 h 57154"/>
                <a:gd name="connsiteX34" fmla="*/ 80794 w 90613"/>
                <a:gd name="connsiteY34" fmla="*/ 25860 h 57154"/>
                <a:gd name="connsiteX35" fmla="*/ 80035 w 90613"/>
                <a:gd name="connsiteY35" fmla="*/ 28618 h 57154"/>
                <a:gd name="connsiteX36" fmla="*/ 74479 w 90613"/>
                <a:gd name="connsiteY36" fmla="*/ 29486 h 57154"/>
                <a:gd name="connsiteX37" fmla="*/ 70988 w 90613"/>
                <a:gd name="connsiteY37" fmla="*/ 30858 h 57154"/>
                <a:gd name="connsiteX38" fmla="*/ 68448 w 90613"/>
                <a:gd name="connsiteY38" fmla="*/ 28208 h 57154"/>
                <a:gd name="connsiteX39" fmla="*/ 64239 w 90613"/>
                <a:gd name="connsiteY39" fmla="*/ 29864 h 57154"/>
                <a:gd name="connsiteX40" fmla="*/ 62675 w 90613"/>
                <a:gd name="connsiteY40" fmla="*/ 32049 h 57154"/>
                <a:gd name="connsiteX41" fmla="*/ 63764 w 90613"/>
                <a:gd name="connsiteY41" fmla="*/ 33740 h 57154"/>
                <a:gd name="connsiteX42" fmla="*/ 58989 w 90613"/>
                <a:gd name="connsiteY42" fmla="*/ 37602 h 57154"/>
                <a:gd name="connsiteX43" fmla="*/ 66273 w 90613"/>
                <a:gd name="connsiteY43" fmla="*/ 38569 h 57154"/>
                <a:gd name="connsiteX44" fmla="*/ 64874 w 90613"/>
                <a:gd name="connsiteY44" fmla="*/ 42867 h 57154"/>
                <a:gd name="connsiteX45" fmla="*/ 62161 w 90613"/>
                <a:gd name="connsiteY45" fmla="*/ 42846 h 57154"/>
                <a:gd name="connsiteX46" fmla="*/ 59837 w 90613"/>
                <a:gd name="connsiteY46" fmla="*/ 45083 h 57154"/>
                <a:gd name="connsiteX47" fmla="*/ 60009 w 90613"/>
                <a:gd name="connsiteY47" fmla="*/ 46867 h 57154"/>
                <a:gd name="connsiteX48" fmla="*/ 60389 w 90613"/>
                <a:gd name="connsiteY48" fmla="*/ 49098 h 57154"/>
                <a:gd name="connsiteX49" fmla="*/ 59301 w 90613"/>
                <a:gd name="connsiteY49" fmla="*/ 51874 h 57154"/>
                <a:gd name="connsiteX50" fmla="*/ 57461 w 90613"/>
                <a:gd name="connsiteY50" fmla="*/ 54668 h 57154"/>
                <a:gd name="connsiteX51" fmla="*/ 51250 w 90613"/>
                <a:gd name="connsiteY51" fmla="*/ 54756 h 57154"/>
                <a:gd name="connsiteX52" fmla="*/ 47193 w 90613"/>
                <a:gd name="connsiteY52" fmla="*/ 56920 h 57154"/>
                <a:gd name="connsiteX53" fmla="*/ 42259 w 90613"/>
                <a:gd name="connsiteY53" fmla="*/ 54924 h 57154"/>
                <a:gd name="connsiteX54" fmla="*/ 34192 w 90613"/>
                <a:gd name="connsiteY54" fmla="*/ 37700 h 57154"/>
                <a:gd name="connsiteX55" fmla="*/ 33160 w 90613"/>
                <a:gd name="connsiteY55" fmla="*/ 38145 h 57154"/>
                <a:gd name="connsiteX56" fmla="*/ 31213 w 90613"/>
                <a:gd name="connsiteY56" fmla="*/ 36161 h 57154"/>
                <a:gd name="connsiteX57" fmla="*/ 28526 w 90613"/>
                <a:gd name="connsiteY57" fmla="*/ 34046 h 57154"/>
                <a:gd name="connsiteX58" fmla="*/ 7827 w 90613"/>
                <a:gd name="connsiteY58" fmla="*/ 48440 h 57154"/>
                <a:gd name="connsiteX59" fmla="*/ 4568 w 90613"/>
                <a:gd name="connsiteY59" fmla="*/ 50731 h 57154"/>
                <a:gd name="connsiteX60" fmla="*/ 1038 w 90613"/>
                <a:gd name="connsiteY60" fmla="*/ 47559 h 57154"/>
                <a:gd name="connsiteX0" fmla="*/ 1038 w 90613"/>
                <a:gd name="connsiteY0" fmla="*/ 47559 h 57469"/>
                <a:gd name="connsiteX1" fmla="*/ 5125 w 90613"/>
                <a:gd name="connsiteY1" fmla="*/ 46993 h 57469"/>
                <a:gd name="connsiteX2" fmla="*/ 6504 w 90613"/>
                <a:gd name="connsiteY2" fmla="*/ 43259 h 57469"/>
                <a:gd name="connsiteX3" fmla="*/ 8300 w 90613"/>
                <a:gd name="connsiteY3" fmla="*/ 37962 h 57469"/>
                <a:gd name="connsiteX4" fmla="*/ 14114 w 90613"/>
                <a:gd name="connsiteY4" fmla="*/ 33920 h 57469"/>
                <a:gd name="connsiteX5" fmla="*/ 16614 w 90613"/>
                <a:gd name="connsiteY5" fmla="*/ 26814 h 57469"/>
                <a:gd name="connsiteX6" fmla="*/ 17315 w 90613"/>
                <a:gd name="connsiteY6" fmla="*/ 23320 h 57469"/>
                <a:gd name="connsiteX7" fmla="*/ 22317 w 90613"/>
                <a:gd name="connsiteY7" fmla="*/ 19047 h 57469"/>
                <a:gd name="connsiteX8" fmla="*/ 24386 w 90613"/>
                <a:gd name="connsiteY8" fmla="*/ 16380 h 57469"/>
                <a:gd name="connsiteX9" fmla="*/ 24302 w 90613"/>
                <a:gd name="connsiteY9" fmla="*/ 12760 h 57469"/>
                <a:gd name="connsiteX10" fmla="*/ 21931 w 90613"/>
                <a:gd name="connsiteY10" fmla="*/ 8931 h 57469"/>
                <a:gd name="connsiteX11" fmla="*/ 27380 w 90613"/>
                <a:gd name="connsiteY11" fmla="*/ 961 h 57469"/>
                <a:gd name="connsiteX12" fmla="*/ 32191 w 90613"/>
                <a:gd name="connsiteY12" fmla="*/ 4586 h 57469"/>
                <a:gd name="connsiteX13" fmla="*/ 36371 w 90613"/>
                <a:gd name="connsiteY13" fmla="*/ 5875 h 57469"/>
                <a:gd name="connsiteX14" fmla="*/ 38939 w 90613"/>
                <a:gd name="connsiteY14" fmla="*/ 2560 h 57469"/>
                <a:gd name="connsiteX15" fmla="*/ 41837 w 90613"/>
                <a:gd name="connsiteY15" fmla="*/ 4380 h 57469"/>
                <a:gd name="connsiteX16" fmla="*/ 44124 w 90613"/>
                <a:gd name="connsiteY16" fmla="*/ 88 h 57469"/>
                <a:gd name="connsiteX17" fmla="*/ 49904 w 90613"/>
                <a:gd name="connsiteY17" fmla="*/ 1604 h 57469"/>
                <a:gd name="connsiteX18" fmla="*/ 51186 w 90613"/>
                <a:gd name="connsiteY18" fmla="*/ 2950 h 57469"/>
                <a:gd name="connsiteX19" fmla="*/ 46622 w 90613"/>
                <a:gd name="connsiteY19" fmla="*/ 5507 h 57469"/>
                <a:gd name="connsiteX20" fmla="*/ 47107 w 90613"/>
                <a:gd name="connsiteY20" fmla="*/ 7470 h 57469"/>
                <a:gd name="connsiteX21" fmla="*/ 54093 w 90613"/>
                <a:gd name="connsiteY21" fmla="*/ 8203 h 57469"/>
                <a:gd name="connsiteX22" fmla="*/ 57889 w 90613"/>
                <a:gd name="connsiteY22" fmla="*/ 11325 h 57469"/>
                <a:gd name="connsiteX23" fmla="*/ 60757 w 90613"/>
                <a:gd name="connsiteY23" fmla="*/ 11312 h 57469"/>
                <a:gd name="connsiteX24" fmla="*/ 64923 w 90613"/>
                <a:gd name="connsiteY24" fmla="*/ 10930 h 57469"/>
                <a:gd name="connsiteX25" fmla="*/ 67280 w 90613"/>
                <a:gd name="connsiteY25" fmla="*/ 7829 h 57469"/>
                <a:gd name="connsiteX26" fmla="*/ 70072 w 90613"/>
                <a:gd name="connsiteY26" fmla="*/ 6722 h 57469"/>
                <a:gd name="connsiteX27" fmla="*/ 74151 w 90613"/>
                <a:gd name="connsiteY27" fmla="*/ 10078 h 57469"/>
                <a:gd name="connsiteX28" fmla="*/ 83351 w 90613"/>
                <a:gd name="connsiteY28" fmla="*/ 14323 h 57469"/>
                <a:gd name="connsiteX29" fmla="*/ 83902 w 90613"/>
                <a:gd name="connsiteY29" fmla="*/ 17577 h 57469"/>
                <a:gd name="connsiteX30" fmla="*/ 90490 w 90613"/>
                <a:gd name="connsiteY30" fmla="*/ 18416 h 57469"/>
                <a:gd name="connsiteX31" fmla="*/ 88282 w 90613"/>
                <a:gd name="connsiteY31" fmla="*/ 20007 h 57469"/>
                <a:gd name="connsiteX32" fmla="*/ 89328 w 90613"/>
                <a:gd name="connsiteY32" fmla="*/ 22146 h 57469"/>
                <a:gd name="connsiteX33" fmla="*/ 85468 w 90613"/>
                <a:gd name="connsiteY33" fmla="*/ 23966 h 57469"/>
                <a:gd name="connsiteX34" fmla="*/ 80794 w 90613"/>
                <a:gd name="connsiteY34" fmla="*/ 25860 h 57469"/>
                <a:gd name="connsiteX35" fmla="*/ 80035 w 90613"/>
                <a:gd name="connsiteY35" fmla="*/ 28618 h 57469"/>
                <a:gd name="connsiteX36" fmla="*/ 74479 w 90613"/>
                <a:gd name="connsiteY36" fmla="*/ 29486 h 57469"/>
                <a:gd name="connsiteX37" fmla="*/ 70988 w 90613"/>
                <a:gd name="connsiteY37" fmla="*/ 30858 h 57469"/>
                <a:gd name="connsiteX38" fmla="*/ 68448 w 90613"/>
                <a:gd name="connsiteY38" fmla="*/ 28208 h 57469"/>
                <a:gd name="connsiteX39" fmla="*/ 64239 w 90613"/>
                <a:gd name="connsiteY39" fmla="*/ 29864 h 57469"/>
                <a:gd name="connsiteX40" fmla="*/ 62675 w 90613"/>
                <a:gd name="connsiteY40" fmla="*/ 32049 h 57469"/>
                <a:gd name="connsiteX41" fmla="*/ 63764 w 90613"/>
                <a:gd name="connsiteY41" fmla="*/ 33740 h 57469"/>
                <a:gd name="connsiteX42" fmla="*/ 58989 w 90613"/>
                <a:gd name="connsiteY42" fmla="*/ 37602 h 57469"/>
                <a:gd name="connsiteX43" fmla="*/ 66273 w 90613"/>
                <a:gd name="connsiteY43" fmla="*/ 38569 h 57469"/>
                <a:gd name="connsiteX44" fmla="*/ 64874 w 90613"/>
                <a:gd name="connsiteY44" fmla="*/ 42867 h 57469"/>
                <a:gd name="connsiteX45" fmla="*/ 62161 w 90613"/>
                <a:gd name="connsiteY45" fmla="*/ 42846 h 57469"/>
                <a:gd name="connsiteX46" fmla="*/ 59837 w 90613"/>
                <a:gd name="connsiteY46" fmla="*/ 45083 h 57469"/>
                <a:gd name="connsiteX47" fmla="*/ 60009 w 90613"/>
                <a:gd name="connsiteY47" fmla="*/ 46867 h 57469"/>
                <a:gd name="connsiteX48" fmla="*/ 60389 w 90613"/>
                <a:gd name="connsiteY48" fmla="*/ 49098 h 57469"/>
                <a:gd name="connsiteX49" fmla="*/ 59301 w 90613"/>
                <a:gd name="connsiteY49" fmla="*/ 51874 h 57469"/>
                <a:gd name="connsiteX50" fmla="*/ 57461 w 90613"/>
                <a:gd name="connsiteY50" fmla="*/ 54668 h 57469"/>
                <a:gd name="connsiteX51" fmla="*/ 51250 w 90613"/>
                <a:gd name="connsiteY51" fmla="*/ 54756 h 57469"/>
                <a:gd name="connsiteX52" fmla="*/ 48773 w 90613"/>
                <a:gd name="connsiteY52" fmla="*/ 57361 h 57469"/>
                <a:gd name="connsiteX53" fmla="*/ 42259 w 90613"/>
                <a:gd name="connsiteY53" fmla="*/ 54924 h 57469"/>
                <a:gd name="connsiteX54" fmla="*/ 34192 w 90613"/>
                <a:gd name="connsiteY54" fmla="*/ 37700 h 57469"/>
                <a:gd name="connsiteX55" fmla="*/ 33160 w 90613"/>
                <a:gd name="connsiteY55" fmla="*/ 38145 h 57469"/>
                <a:gd name="connsiteX56" fmla="*/ 31213 w 90613"/>
                <a:gd name="connsiteY56" fmla="*/ 36161 h 57469"/>
                <a:gd name="connsiteX57" fmla="*/ 28526 w 90613"/>
                <a:gd name="connsiteY57" fmla="*/ 34046 h 57469"/>
                <a:gd name="connsiteX58" fmla="*/ 7827 w 90613"/>
                <a:gd name="connsiteY58" fmla="*/ 48440 h 57469"/>
                <a:gd name="connsiteX59" fmla="*/ 4568 w 90613"/>
                <a:gd name="connsiteY59" fmla="*/ 50731 h 57469"/>
                <a:gd name="connsiteX60" fmla="*/ 1038 w 90613"/>
                <a:gd name="connsiteY60" fmla="*/ 47559 h 57469"/>
                <a:gd name="connsiteX0" fmla="*/ 1038 w 90613"/>
                <a:gd name="connsiteY0" fmla="*/ 47559 h 57958"/>
                <a:gd name="connsiteX1" fmla="*/ 5125 w 90613"/>
                <a:gd name="connsiteY1" fmla="*/ 46993 h 57958"/>
                <a:gd name="connsiteX2" fmla="*/ 6504 w 90613"/>
                <a:gd name="connsiteY2" fmla="*/ 43259 h 57958"/>
                <a:gd name="connsiteX3" fmla="*/ 8300 w 90613"/>
                <a:gd name="connsiteY3" fmla="*/ 37962 h 57958"/>
                <a:gd name="connsiteX4" fmla="*/ 14114 w 90613"/>
                <a:gd name="connsiteY4" fmla="*/ 33920 h 57958"/>
                <a:gd name="connsiteX5" fmla="*/ 16614 w 90613"/>
                <a:gd name="connsiteY5" fmla="*/ 26814 h 57958"/>
                <a:gd name="connsiteX6" fmla="*/ 17315 w 90613"/>
                <a:gd name="connsiteY6" fmla="*/ 23320 h 57958"/>
                <a:gd name="connsiteX7" fmla="*/ 22317 w 90613"/>
                <a:gd name="connsiteY7" fmla="*/ 19047 h 57958"/>
                <a:gd name="connsiteX8" fmla="*/ 24386 w 90613"/>
                <a:gd name="connsiteY8" fmla="*/ 16380 h 57958"/>
                <a:gd name="connsiteX9" fmla="*/ 24302 w 90613"/>
                <a:gd name="connsiteY9" fmla="*/ 12760 h 57958"/>
                <a:gd name="connsiteX10" fmla="*/ 21931 w 90613"/>
                <a:gd name="connsiteY10" fmla="*/ 8931 h 57958"/>
                <a:gd name="connsiteX11" fmla="*/ 27380 w 90613"/>
                <a:gd name="connsiteY11" fmla="*/ 961 h 57958"/>
                <a:gd name="connsiteX12" fmla="*/ 32191 w 90613"/>
                <a:gd name="connsiteY12" fmla="*/ 4586 h 57958"/>
                <a:gd name="connsiteX13" fmla="*/ 36371 w 90613"/>
                <a:gd name="connsiteY13" fmla="*/ 5875 h 57958"/>
                <a:gd name="connsiteX14" fmla="*/ 38939 w 90613"/>
                <a:gd name="connsiteY14" fmla="*/ 2560 h 57958"/>
                <a:gd name="connsiteX15" fmla="*/ 41837 w 90613"/>
                <a:gd name="connsiteY15" fmla="*/ 4380 h 57958"/>
                <a:gd name="connsiteX16" fmla="*/ 44124 w 90613"/>
                <a:gd name="connsiteY16" fmla="*/ 88 h 57958"/>
                <a:gd name="connsiteX17" fmla="*/ 49904 w 90613"/>
                <a:gd name="connsiteY17" fmla="*/ 1604 h 57958"/>
                <a:gd name="connsiteX18" fmla="*/ 51186 w 90613"/>
                <a:gd name="connsiteY18" fmla="*/ 2950 h 57958"/>
                <a:gd name="connsiteX19" fmla="*/ 46622 w 90613"/>
                <a:gd name="connsiteY19" fmla="*/ 5507 h 57958"/>
                <a:gd name="connsiteX20" fmla="*/ 47107 w 90613"/>
                <a:gd name="connsiteY20" fmla="*/ 7470 h 57958"/>
                <a:gd name="connsiteX21" fmla="*/ 54093 w 90613"/>
                <a:gd name="connsiteY21" fmla="*/ 8203 h 57958"/>
                <a:gd name="connsiteX22" fmla="*/ 57889 w 90613"/>
                <a:gd name="connsiteY22" fmla="*/ 11325 h 57958"/>
                <a:gd name="connsiteX23" fmla="*/ 60757 w 90613"/>
                <a:gd name="connsiteY23" fmla="*/ 11312 h 57958"/>
                <a:gd name="connsiteX24" fmla="*/ 64923 w 90613"/>
                <a:gd name="connsiteY24" fmla="*/ 10930 h 57958"/>
                <a:gd name="connsiteX25" fmla="*/ 67280 w 90613"/>
                <a:gd name="connsiteY25" fmla="*/ 7829 h 57958"/>
                <a:gd name="connsiteX26" fmla="*/ 70072 w 90613"/>
                <a:gd name="connsiteY26" fmla="*/ 6722 h 57958"/>
                <a:gd name="connsiteX27" fmla="*/ 74151 w 90613"/>
                <a:gd name="connsiteY27" fmla="*/ 10078 h 57958"/>
                <a:gd name="connsiteX28" fmla="*/ 83351 w 90613"/>
                <a:gd name="connsiteY28" fmla="*/ 14323 h 57958"/>
                <a:gd name="connsiteX29" fmla="*/ 83902 w 90613"/>
                <a:gd name="connsiteY29" fmla="*/ 17577 h 57958"/>
                <a:gd name="connsiteX30" fmla="*/ 90490 w 90613"/>
                <a:gd name="connsiteY30" fmla="*/ 18416 h 57958"/>
                <a:gd name="connsiteX31" fmla="*/ 88282 w 90613"/>
                <a:gd name="connsiteY31" fmla="*/ 20007 h 57958"/>
                <a:gd name="connsiteX32" fmla="*/ 89328 w 90613"/>
                <a:gd name="connsiteY32" fmla="*/ 22146 h 57958"/>
                <a:gd name="connsiteX33" fmla="*/ 85468 w 90613"/>
                <a:gd name="connsiteY33" fmla="*/ 23966 h 57958"/>
                <a:gd name="connsiteX34" fmla="*/ 80794 w 90613"/>
                <a:gd name="connsiteY34" fmla="*/ 25860 h 57958"/>
                <a:gd name="connsiteX35" fmla="*/ 80035 w 90613"/>
                <a:gd name="connsiteY35" fmla="*/ 28618 h 57958"/>
                <a:gd name="connsiteX36" fmla="*/ 74479 w 90613"/>
                <a:gd name="connsiteY36" fmla="*/ 29486 h 57958"/>
                <a:gd name="connsiteX37" fmla="*/ 70988 w 90613"/>
                <a:gd name="connsiteY37" fmla="*/ 30858 h 57958"/>
                <a:gd name="connsiteX38" fmla="*/ 68448 w 90613"/>
                <a:gd name="connsiteY38" fmla="*/ 28208 h 57958"/>
                <a:gd name="connsiteX39" fmla="*/ 64239 w 90613"/>
                <a:gd name="connsiteY39" fmla="*/ 29864 h 57958"/>
                <a:gd name="connsiteX40" fmla="*/ 62675 w 90613"/>
                <a:gd name="connsiteY40" fmla="*/ 32049 h 57958"/>
                <a:gd name="connsiteX41" fmla="*/ 63764 w 90613"/>
                <a:gd name="connsiteY41" fmla="*/ 33740 h 57958"/>
                <a:gd name="connsiteX42" fmla="*/ 58989 w 90613"/>
                <a:gd name="connsiteY42" fmla="*/ 37602 h 57958"/>
                <a:gd name="connsiteX43" fmla="*/ 66273 w 90613"/>
                <a:gd name="connsiteY43" fmla="*/ 38569 h 57958"/>
                <a:gd name="connsiteX44" fmla="*/ 64874 w 90613"/>
                <a:gd name="connsiteY44" fmla="*/ 42867 h 57958"/>
                <a:gd name="connsiteX45" fmla="*/ 62161 w 90613"/>
                <a:gd name="connsiteY45" fmla="*/ 42846 h 57958"/>
                <a:gd name="connsiteX46" fmla="*/ 59837 w 90613"/>
                <a:gd name="connsiteY46" fmla="*/ 45083 h 57958"/>
                <a:gd name="connsiteX47" fmla="*/ 60009 w 90613"/>
                <a:gd name="connsiteY47" fmla="*/ 46867 h 57958"/>
                <a:gd name="connsiteX48" fmla="*/ 60389 w 90613"/>
                <a:gd name="connsiteY48" fmla="*/ 49098 h 57958"/>
                <a:gd name="connsiteX49" fmla="*/ 59301 w 90613"/>
                <a:gd name="connsiteY49" fmla="*/ 51874 h 57958"/>
                <a:gd name="connsiteX50" fmla="*/ 57461 w 90613"/>
                <a:gd name="connsiteY50" fmla="*/ 54668 h 57958"/>
                <a:gd name="connsiteX51" fmla="*/ 51250 w 90613"/>
                <a:gd name="connsiteY51" fmla="*/ 54756 h 57958"/>
                <a:gd name="connsiteX52" fmla="*/ 48773 w 90613"/>
                <a:gd name="connsiteY52" fmla="*/ 57361 h 57958"/>
                <a:gd name="connsiteX53" fmla="*/ 42259 w 90613"/>
                <a:gd name="connsiteY53" fmla="*/ 54924 h 57958"/>
                <a:gd name="connsiteX54" fmla="*/ 36692 w 90613"/>
                <a:gd name="connsiteY54" fmla="*/ 57111 h 57958"/>
                <a:gd name="connsiteX55" fmla="*/ 33160 w 90613"/>
                <a:gd name="connsiteY55" fmla="*/ 38145 h 57958"/>
                <a:gd name="connsiteX56" fmla="*/ 31213 w 90613"/>
                <a:gd name="connsiteY56" fmla="*/ 36161 h 57958"/>
                <a:gd name="connsiteX57" fmla="*/ 28526 w 90613"/>
                <a:gd name="connsiteY57" fmla="*/ 34046 h 57958"/>
                <a:gd name="connsiteX58" fmla="*/ 7827 w 90613"/>
                <a:gd name="connsiteY58" fmla="*/ 48440 h 57958"/>
                <a:gd name="connsiteX59" fmla="*/ 4568 w 90613"/>
                <a:gd name="connsiteY59" fmla="*/ 50731 h 57958"/>
                <a:gd name="connsiteX60" fmla="*/ 1038 w 90613"/>
                <a:gd name="connsiteY60" fmla="*/ 47559 h 57958"/>
                <a:gd name="connsiteX0" fmla="*/ 1038 w 90613"/>
                <a:gd name="connsiteY0" fmla="*/ 47559 h 57361"/>
                <a:gd name="connsiteX1" fmla="*/ 5125 w 90613"/>
                <a:gd name="connsiteY1" fmla="*/ 46993 h 57361"/>
                <a:gd name="connsiteX2" fmla="*/ 6504 w 90613"/>
                <a:gd name="connsiteY2" fmla="*/ 43259 h 57361"/>
                <a:gd name="connsiteX3" fmla="*/ 8300 w 90613"/>
                <a:gd name="connsiteY3" fmla="*/ 37962 h 57361"/>
                <a:gd name="connsiteX4" fmla="*/ 14114 w 90613"/>
                <a:gd name="connsiteY4" fmla="*/ 33920 h 57361"/>
                <a:gd name="connsiteX5" fmla="*/ 16614 w 90613"/>
                <a:gd name="connsiteY5" fmla="*/ 26814 h 57361"/>
                <a:gd name="connsiteX6" fmla="*/ 17315 w 90613"/>
                <a:gd name="connsiteY6" fmla="*/ 23320 h 57361"/>
                <a:gd name="connsiteX7" fmla="*/ 22317 w 90613"/>
                <a:gd name="connsiteY7" fmla="*/ 19047 h 57361"/>
                <a:gd name="connsiteX8" fmla="*/ 24386 w 90613"/>
                <a:gd name="connsiteY8" fmla="*/ 16380 h 57361"/>
                <a:gd name="connsiteX9" fmla="*/ 24302 w 90613"/>
                <a:gd name="connsiteY9" fmla="*/ 12760 h 57361"/>
                <a:gd name="connsiteX10" fmla="*/ 21931 w 90613"/>
                <a:gd name="connsiteY10" fmla="*/ 8931 h 57361"/>
                <a:gd name="connsiteX11" fmla="*/ 27380 w 90613"/>
                <a:gd name="connsiteY11" fmla="*/ 961 h 57361"/>
                <a:gd name="connsiteX12" fmla="*/ 32191 w 90613"/>
                <a:gd name="connsiteY12" fmla="*/ 4586 h 57361"/>
                <a:gd name="connsiteX13" fmla="*/ 36371 w 90613"/>
                <a:gd name="connsiteY13" fmla="*/ 5875 h 57361"/>
                <a:gd name="connsiteX14" fmla="*/ 38939 w 90613"/>
                <a:gd name="connsiteY14" fmla="*/ 2560 h 57361"/>
                <a:gd name="connsiteX15" fmla="*/ 41837 w 90613"/>
                <a:gd name="connsiteY15" fmla="*/ 4380 h 57361"/>
                <a:gd name="connsiteX16" fmla="*/ 44124 w 90613"/>
                <a:gd name="connsiteY16" fmla="*/ 88 h 57361"/>
                <a:gd name="connsiteX17" fmla="*/ 49904 w 90613"/>
                <a:gd name="connsiteY17" fmla="*/ 1604 h 57361"/>
                <a:gd name="connsiteX18" fmla="*/ 51186 w 90613"/>
                <a:gd name="connsiteY18" fmla="*/ 2950 h 57361"/>
                <a:gd name="connsiteX19" fmla="*/ 46622 w 90613"/>
                <a:gd name="connsiteY19" fmla="*/ 5507 h 57361"/>
                <a:gd name="connsiteX20" fmla="*/ 47107 w 90613"/>
                <a:gd name="connsiteY20" fmla="*/ 7470 h 57361"/>
                <a:gd name="connsiteX21" fmla="*/ 54093 w 90613"/>
                <a:gd name="connsiteY21" fmla="*/ 8203 h 57361"/>
                <a:gd name="connsiteX22" fmla="*/ 57889 w 90613"/>
                <a:gd name="connsiteY22" fmla="*/ 11325 h 57361"/>
                <a:gd name="connsiteX23" fmla="*/ 60757 w 90613"/>
                <a:gd name="connsiteY23" fmla="*/ 11312 h 57361"/>
                <a:gd name="connsiteX24" fmla="*/ 64923 w 90613"/>
                <a:gd name="connsiteY24" fmla="*/ 10930 h 57361"/>
                <a:gd name="connsiteX25" fmla="*/ 67280 w 90613"/>
                <a:gd name="connsiteY25" fmla="*/ 7829 h 57361"/>
                <a:gd name="connsiteX26" fmla="*/ 70072 w 90613"/>
                <a:gd name="connsiteY26" fmla="*/ 6722 h 57361"/>
                <a:gd name="connsiteX27" fmla="*/ 74151 w 90613"/>
                <a:gd name="connsiteY27" fmla="*/ 10078 h 57361"/>
                <a:gd name="connsiteX28" fmla="*/ 83351 w 90613"/>
                <a:gd name="connsiteY28" fmla="*/ 14323 h 57361"/>
                <a:gd name="connsiteX29" fmla="*/ 83902 w 90613"/>
                <a:gd name="connsiteY29" fmla="*/ 17577 h 57361"/>
                <a:gd name="connsiteX30" fmla="*/ 90490 w 90613"/>
                <a:gd name="connsiteY30" fmla="*/ 18416 h 57361"/>
                <a:gd name="connsiteX31" fmla="*/ 88282 w 90613"/>
                <a:gd name="connsiteY31" fmla="*/ 20007 h 57361"/>
                <a:gd name="connsiteX32" fmla="*/ 89328 w 90613"/>
                <a:gd name="connsiteY32" fmla="*/ 22146 h 57361"/>
                <a:gd name="connsiteX33" fmla="*/ 85468 w 90613"/>
                <a:gd name="connsiteY33" fmla="*/ 23966 h 57361"/>
                <a:gd name="connsiteX34" fmla="*/ 80794 w 90613"/>
                <a:gd name="connsiteY34" fmla="*/ 25860 h 57361"/>
                <a:gd name="connsiteX35" fmla="*/ 80035 w 90613"/>
                <a:gd name="connsiteY35" fmla="*/ 28618 h 57361"/>
                <a:gd name="connsiteX36" fmla="*/ 74479 w 90613"/>
                <a:gd name="connsiteY36" fmla="*/ 29486 h 57361"/>
                <a:gd name="connsiteX37" fmla="*/ 70988 w 90613"/>
                <a:gd name="connsiteY37" fmla="*/ 30858 h 57361"/>
                <a:gd name="connsiteX38" fmla="*/ 68448 w 90613"/>
                <a:gd name="connsiteY38" fmla="*/ 28208 h 57361"/>
                <a:gd name="connsiteX39" fmla="*/ 64239 w 90613"/>
                <a:gd name="connsiteY39" fmla="*/ 29864 h 57361"/>
                <a:gd name="connsiteX40" fmla="*/ 62675 w 90613"/>
                <a:gd name="connsiteY40" fmla="*/ 32049 h 57361"/>
                <a:gd name="connsiteX41" fmla="*/ 63764 w 90613"/>
                <a:gd name="connsiteY41" fmla="*/ 33740 h 57361"/>
                <a:gd name="connsiteX42" fmla="*/ 58989 w 90613"/>
                <a:gd name="connsiteY42" fmla="*/ 37602 h 57361"/>
                <a:gd name="connsiteX43" fmla="*/ 66273 w 90613"/>
                <a:gd name="connsiteY43" fmla="*/ 38569 h 57361"/>
                <a:gd name="connsiteX44" fmla="*/ 64874 w 90613"/>
                <a:gd name="connsiteY44" fmla="*/ 42867 h 57361"/>
                <a:gd name="connsiteX45" fmla="*/ 62161 w 90613"/>
                <a:gd name="connsiteY45" fmla="*/ 42846 h 57361"/>
                <a:gd name="connsiteX46" fmla="*/ 59837 w 90613"/>
                <a:gd name="connsiteY46" fmla="*/ 45083 h 57361"/>
                <a:gd name="connsiteX47" fmla="*/ 60009 w 90613"/>
                <a:gd name="connsiteY47" fmla="*/ 46867 h 57361"/>
                <a:gd name="connsiteX48" fmla="*/ 60389 w 90613"/>
                <a:gd name="connsiteY48" fmla="*/ 49098 h 57361"/>
                <a:gd name="connsiteX49" fmla="*/ 59301 w 90613"/>
                <a:gd name="connsiteY49" fmla="*/ 51874 h 57361"/>
                <a:gd name="connsiteX50" fmla="*/ 57461 w 90613"/>
                <a:gd name="connsiteY50" fmla="*/ 54668 h 57361"/>
                <a:gd name="connsiteX51" fmla="*/ 51250 w 90613"/>
                <a:gd name="connsiteY51" fmla="*/ 54756 h 57361"/>
                <a:gd name="connsiteX52" fmla="*/ 48773 w 90613"/>
                <a:gd name="connsiteY52" fmla="*/ 57361 h 57361"/>
                <a:gd name="connsiteX53" fmla="*/ 42259 w 90613"/>
                <a:gd name="connsiteY53" fmla="*/ 54924 h 57361"/>
                <a:gd name="connsiteX54" fmla="*/ 36692 w 90613"/>
                <a:gd name="connsiteY54" fmla="*/ 57111 h 57361"/>
                <a:gd name="connsiteX55" fmla="*/ 30857 w 90613"/>
                <a:gd name="connsiteY55" fmla="*/ 56663 h 57361"/>
                <a:gd name="connsiteX56" fmla="*/ 31213 w 90613"/>
                <a:gd name="connsiteY56" fmla="*/ 36161 h 57361"/>
                <a:gd name="connsiteX57" fmla="*/ 28526 w 90613"/>
                <a:gd name="connsiteY57" fmla="*/ 34046 h 57361"/>
                <a:gd name="connsiteX58" fmla="*/ 7827 w 90613"/>
                <a:gd name="connsiteY58" fmla="*/ 48440 h 57361"/>
                <a:gd name="connsiteX59" fmla="*/ 4568 w 90613"/>
                <a:gd name="connsiteY59" fmla="*/ 50731 h 57361"/>
                <a:gd name="connsiteX60" fmla="*/ 1038 w 90613"/>
                <a:gd name="connsiteY60" fmla="*/ 47559 h 57361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8526 w 90613"/>
                <a:gd name="connsiteY57" fmla="*/ 34046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7827 w 90613"/>
                <a:gd name="connsiteY59" fmla="*/ 48440 h 58523"/>
                <a:gd name="connsiteX60" fmla="*/ 4568 w 90613"/>
                <a:gd name="connsiteY60" fmla="*/ 50731 h 58523"/>
                <a:gd name="connsiteX61" fmla="*/ 1038 w 90613"/>
                <a:gd name="connsiteY61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7827 w 90613"/>
                <a:gd name="connsiteY60" fmla="*/ 48440 h 58523"/>
                <a:gd name="connsiteX61" fmla="*/ 4568 w 90613"/>
                <a:gd name="connsiteY61" fmla="*/ 50731 h 58523"/>
                <a:gd name="connsiteX62" fmla="*/ 1038 w 90613"/>
                <a:gd name="connsiteY62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2333 w 90613"/>
                <a:gd name="connsiteY43" fmla="*/ 38564 h 58523"/>
                <a:gd name="connsiteX44" fmla="*/ 66273 w 90613"/>
                <a:gd name="connsiteY44" fmla="*/ 38569 h 58523"/>
                <a:gd name="connsiteX45" fmla="*/ 64874 w 90613"/>
                <a:gd name="connsiteY45" fmla="*/ 42867 h 58523"/>
                <a:gd name="connsiteX46" fmla="*/ 62161 w 90613"/>
                <a:gd name="connsiteY46" fmla="*/ 42846 h 58523"/>
                <a:gd name="connsiteX47" fmla="*/ 59837 w 90613"/>
                <a:gd name="connsiteY47" fmla="*/ 45083 h 58523"/>
                <a:gd name="connsiteX48" fmla="*/ 60009 w 90613"/>
                <a:gd name="connsiteY48" fmla="*/ 46867 h 58523"/>
                <a:gd name="connsiteX49" fmla="*/ 60389 w 90613"/>
                <a:gd name="connsiteY49" fmla="*/ 49098 h 58523"/>
                <a:gd name="connsiteX50" fmla="*/ 59301 w 90613"/>
                <a:gd name="connsiteY50" fmla="*/ 51874 h 58523"/>
                <a:gd name="connsiteX51" fmla="*/ 57461 w 90613"/>
                <a:gd name="connsiteY51" fmla="*/ 54668 h 58523"/>
                <a:gd name="connsiteX52" fmla="*/ 51250 w 90613"/>
                <a:gd name="connsiteY52" fmla="*/ 54756 h 58523"/>
                <a:gd name="connsiteX53" fmla="*/ 48773 w 90613"/>
                <a:gd name="connsiteY53" fmla="*/ 57361 h 58523"/>
                <a:gd name="connsiteX54" fmla="*/ 42259 w 90613"/>
                <a:gd name="connsiteY54" fmla="*/ 54924 h 58523"/>
                <a:gd name="connsiteX55" fmla="*/ 36692 w 90613"/>
                <a:gd name="connsiteY55" fmla="*/ 57111 h 58523"/>
                <a:gd name="connsiteX56" fmla="*/ 30857 w 90613"/>
                <a:gd name="connsiteY56" fmla="*/ 56663 h 58523"/>
                <a:gd name="connsiteX57" fmla="*/ 26427 w 90613"/>
                <a:gd name="connsiteY57" fmla="*/ 58454 h 58523"/>
                <a:gd name="connsiteX58" fmla="*/ 21849 w 90613"/>
                <a:gd name="connsiteY58" fmla="*/ 54920 h 58523"/>
                <a:gd name="connsiteX59" fmla="*/ 18810 w 90613"/>
                <a:gd name="connsiteY59" fmla="*/ 56382 h 58523"/>
                <a:gd name="connsiteX60" fmla="*/ 14600 w 90613"/>
                <a:gd name="connsiteY60" fmla="*/ 52119 h 58523"/>
                <a:gd name="connsiteX61" fmla="*/ 10252 w 90613"/>
                <a:gd name="connsiteY61" fmla="*/ 51853 h 58523"/>
                <a:gd name="connsiteX62" fmla="*/ 7827 w 90613"/>
                <a:gd name="connsiteY62" fmla="*/ 48440 h 58523"/>
                <a:gd name="connsiteX63" fmla="*/ 4568 w 90613"/>
                <a:gd name="connsiteY63" fmla="*/ 50731 h 58523"/>
                <a:gd name="connsiteX64" fmla="*/ 1038 w 90613"/>
                <a:gd name="connsiteY64" fmla="*/ 47559 h 58523"/>
                <a:gd name="connsiteX0" fmla="*/ 455 w 100620"/>
                <a:gd name="connsiteY0" fmla="*/ 44751 h 58523"/>
                <a:gd name="connsiteX1" fmla="*/ 15132 w 100620"/>
                <a:gd name="connsiteY1" fmla="*/ 46993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7708 w 100620"/>
                <a:gd name="connsiteY3" fmla="*/ 34899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18062 w 100848"/>
                <a:gd name="connsiteY62" fmla="*/ 48440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9248 w 100848"/>
                <a:gd name="connsiteY62" fmla="*/ 56985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60272"/>
                <a:gd name="connsiteX1" fmla="*/ 4206 w 100848"/>
                <a:gd name="connsiteY1" fmla="*/ 40885 h 60272"/>
                <a:gd name="connsiteX2" fmla="*/ 13786 w 100848"/>
                <a:gd name="connsiteY2" fmla="*/ 40814 h 60272"/>
                <a:gd name="connsiteX3" fmla="*/ 17936 w 100848"/>
                <a:gd name="connsiteY3" fmla="*/ 34899 h 60272"/>
                <a:gd name="connsiteX4" fmla="*/ 24349 w 100848"/>
                <a:gd name="connsiteY4" fmla="*/ 33920 h 60272"/>
                <a:gd name="connsiteX5" fmla="*/ 26849 w 100848"/>
                <a:gd name="connsiteY5" fmla="*/ 26814 h 60272"/>
                <a:gd name="connsiteX6" fmla="*/ 27550 w 100848"/>
                <a:gd name="connsiteY6" fmla="*/ 23320 h 60272"/>
                <a:gd name="connsiteX7" fmla="*/ 32552 w 100848"/>
                <a:gd name="connsiteY7" fmla="*/ 19047 h 60272"/>
                <a:gd name="connsiteX8" fmla="*/ 34621 w 100848"/>
                <a:gd name="connsiteY8" fmla="*/ 16380 h 60272"/>
                <a:gd name="connsiteX9" fmla="*/ 34537 w 100848"/>
                <a:gd name="connsiteY9" fmla="*/ 12760 h 60272"/>
                <a:gd name="connsiteX10" fmla="*/ 32166 w 100848"/>
                <a:gd name="connsiteY10" fmla="*/ 8931 h 60272"/>
                <a:gd name="connsiteX11" fmla="*/ 37615 w 100848"/>
                <a:gd name="connsiteY11" fmla="*/ 961 h 60272"/>
                <a:gd name="connsiteX12" fmla="*/ 42426 w 100848"/>
                <a:gd name="connsiteY12" fmla="*/ 4586 h 60272"/>
                <a:gd name="connsiteX13" fmla="*/ 46353 w 100848"/>
                <a:gd name="connsiteY13" fmla="*/ 5122 h 60272"/>
                <a:gd name="connsiteX14" fmla="*/ 49174 w 100848"/>
                <a:gd name="connsiteY14" fmla="*/ 2560 h 60272"/>
                <a:gd name="connsiteX15" fmla="*/ 52072 w 100848"/>
                <a:gd name="connsiteY15" fmla="*/ 4380 h 60272"/>
                <a:gd name="connsiteX16" fmla="*/ 54359 w 100848"/>
                <a:gd name="connsiteY16" fmla="*/ 88 h 60272"/>
                <a:gd name="connsiteX17" fmla="*/ 60139 w 100848"/>
                <a:gd name="connsiteY17" fmla="*/ 1604 h 60272"/>
                <a:gd name="connsiteX18" fmla="*/ 61421 w 100848"/>
                <a:gd name="connsiteY18" fmla="*/ 2950 h 60272"/>
                <a:gd name="connsiteX19" fmla="*/ 56857 w 100848"/>
                <a:gd name="connsiteY19" fmla="*/ 5507 h 60272"/>
                <a:gd name="connsiteX20" fmla="*/ 57342 w 100848"/>
                <a:gd name="connsiteY20" fmla="*/ 7470 h 60272"/>
                <a:gd name="connsiteX21" fmla="*/ 64328 w 100848"/>
                <a:gd name="connsiteY21" fmla="*/ 8203 h 60272"/>
                <a:gd name="connsiteX22" fmla="*/ 68124 w 100848"/>
                <a:gd name="connsiteY22" fmla="*/ 11325 h 60272"/>
                <a:gd name="connsiteX23" fmla="*/ 70992 w 100848"/>
                <a:gd name="connsiteY23" fmla="*/ 11312 h 60272"/>
                <a:gd name="connsiteX24" fmla="*/ 75158 w 100848"/>
                <a:gd name="connsiteY24" fmla="*/ 10930 h 60272"/>
                <a:gd name="connsiteX25" fmla="*/ 77515 w 100848"/>
                <a:gd name="connsiteY25" fmla="*/ 7829 h 60272"/>
                <a:gd name="connsiteX26" fmla="*/ 80307 w 100848"/>
                <a:gd name="connsiteY26" fmla="*/ 6722 h 60272"/>
                <a:gd name="connsiteX27" fmla="*/ 84386 w 100848"/>
                <a:gd name="connsiteY27" fmla="*/ 10078 h 60272"/>
                <a:gd name="connsiteX28" fmla="*/ 93586 w 100848"/>
                <a:gd name="connsiteY28" fmla="*/ 14323 h 60272"/>
                <a:gd name="connsiteX29" fmla="*/ 94137 w 100848"/>
                <a:gd name="connsiteY29" fmla="*/ 17577 h 60272"/>
                <a:gd name="connsiteX30" fmla="*/ 100725 w 100848"/>
                <a:gd name="connsiteY30" fmla="*/ 18416 h 60272"/>
                <a:gd name="connsiteX31" fmla="*/ 98517 w 100848"/>
                <a:gd name="connsiteY31" fmla="*/ 20007 h 60272"/>
                <a:gd name="connsiteX32" fmla="*/ 99563 w 100848"/>
                <a:gd name="connsiteY32" fmla="*/ 22146 h 60272"/>
                <a:gd name="connsiteX33" fmla="*/ 95703 w 100848"/>
                <a:gd name="connsiteY33" fmla="*/ 23966 h 60272"/>
                <a:gd name="connsiteX34" fmla="*/ 91029 w 100848"/>
                <a:gd name="connsiteY34" fmla="*/ 25860 h 60272"/>
                <a:gd name="connsiteX35" fmla="*/ 90270 w 100848"/>
                <a:gd name="connsiteY35" fmla="*/ 28618 h 60272"/>
                <a:gd name="connsiteX36" fmla="*/ 84714 w 100848"/>
                <a:gd name="connsiteY36" fmla="*/ 29486 h 60272"/>
                <a:gd name="connsiteX37" fmla="*/ 81223 w 100848"/>
                <a:gd name="connsiteY37" fmla="*/ 30858 h 60272"/>
                <a:gd name="connsiteX38" fmla="*/ 78683 w 100848"/>
                <a:gd name="connsiteY38" fmla="*/ 28208 h 60272"/>
                <a:gd name="connsiteX39" fmla="*/ 74474 w 100848"/>
                <a:gd name="connsiteY39" fmla="*/ 29864 h 60272"/>
                <a:gd name="connsiteX40" fmla="*/ 72910 w 100848"/>
                <a:gd name="connsiteY40" fmla="*/ 32049 h 60272"/>
                <a:gd name="connsiteX41" fmla="*/ 73999 w 100848"/>
                <a:gd name="connsiteY41" fmla="*/ 33740 h 60272"/>
                <a:gd name="connsiteX42" fmla="*/ 69224 w 100848"/>
                <a:gd name="connsiteY42" fmla="*/ 37602 h 60272"/>
                <a:gd name="connsiteX43" fmla="*/ 72568 w 100848"/>
                <a:gd name="connsiteY43" fmla="*/ 38564 h 60272"/>
                <a:gd name="connsiteX44" fmla="*/ 76508 w 100848"/>
                <a:gd name="connsiteY44" fmla="*/ 38569 h 60272"/>
                <a:gd name="connsiteX45" fmla="*/ 75109 w 100848"/>
                <a:gd name="connsiteY45" fmla="*/ 42867 h 60272"/>
                <a:gd name="connsiteX46" fmla="*/ 72396 w 100848"/>
                <a:gd name="connsiteY46" fmla="*/ 42846 h 60272"/>
                <a:gd name="connsiteX47" fmla="*/ 70072 w 100848"/>
                <a:gd name="connsiteY47" fmla="*/ 45083 h 60272"/>
                <a:gd name="connsiteX48" fmla="*/ 70244 w 100848"/>
                <a:gd name="connsiteY48" fmla="*/ 46867 h 60272"/>
                <a:gd name="connsiteX49" fmla="*/ 70624 w 100848"/>
                <a:gd name="connsiteY49" fmla="*/ 49098 h 60272"/>
                <a:gd name="connsiteX50" fmla="*/ 69536 w 100848"/>
                <a:gd name="connsiteY50" fmla="*/ 51874 h 60272"/>
                <a:gd name="connsiteX51" fmla="*/ 67696 w 100848"/>
                <a:gd name="connsiteY51" fmla="*/ 54668 h 60272"/>
                <a:gd name="connsiteX52" fmla="*/ 61485 w 100848"/>
                <a:gd name="connsiteY52" fmla="*/ 54756 h 60272"/>
                <a:gd name="connsiteX53" fmla="*/ 59008 w 100848"/>
                <a:gd name="connsiteY53" fmla="*/ 57361 h 60272"/>
                <a:gd name="connsiteX54" fmla="*/ 52494 w 100848"/>
                <a:gd name="connsiteY54" fmla="*/ 54924 h 60272"/>
                <a:gd name="connsiteX55" fmla="*/ 46927 w 100848"/>
                <a:gd name="connsiteY55" fmla="*/ 57111 h 60272"/>
                <a:gd name="connsiteX56" fmla="*/ 41092 w 100848"/>
                <a:gd name="connsiteY56" fmla="*/ 56663 h 60272"/>
                <a:gd name="connsiteX57" fmla="*/ 36662 w 100848"/>
                <a:gd name="connsiteY57" fmla="*/ 58454 h 60272"/>
                <a:gd name="connsiteX58" fmla="*/ 32084 w 100848"/>
                <a:gd name="connsiteY58" fmla="*/ 54920 h 60272"/>
                <a:gd name="connsiteX59" fmla="*/ 29045 w 100848"/>
                <a:gd name="connsiteY59" fmla="*/ 56382 h 60272"/>
                <a:gd name="connsiteX60" fmla="*/ 24835 w 100848"/>
                <a:gd name="connsiteY60" fmla="*/ 52119 h 60272"/>
                <a:gd name="connsiteX61" fmla="*/ 12601 w 100848"/>
                <a:gd name="connsiteY61" fmla="*/ 60245 h 60272"/>
                <a:gd name="connsiteX62" fmla="*/ 9248 w 100848"/>
                <a:gd name="connsiteY62" fmla="*/ 56985 h 60272"/>
                <a:gd name="connsiteX63" fmla="*/ 8532 w 100848"/>
                <a:gd name="connsiteY63" fmla="*/ 49295 h 60272"/>
                <a:gd name="connsiteX64" fmla="*/ 683 w 100848"/>
                <a:gd name="connsiteY64" fmla="*/ 44751 h 60272"/>
                <a:gd name="connsiteX0" fmla="*/ 683 w 100848"/>
                <a:gd name="connsiteY0" fmla="*/ 44751 h 66215"/>
                <a:gd name="connsiteX1" fmla="*/ 4206 w 100848"/>
                <a:gd name="connsiteY1" fmla="*/ 40885 h 66215"/>
                <a:gd name="connsiteX2" fmla="*/ 13786 w 100848"/>
                <a:gd name="connsiteY2" fmla="*/ 40814 h 66215"/>
                <a:gd name="connsiteX3" fmla="*/ 17936 w 100848"/>
                <a:gd name="connsiteY3" fmla="*/ 34899 h 66215"/>
                <a:gd name="connsiteX4" fmla="*/ 24349 w 100848"/>
                <a:gd name="connsiteY4" fmla="*/ 33920 h 66215"/>
                <a:gd name="connsiteX5" fmla="*/ 26849 w 100848"/>
                <a:gd name="connsiteY5" fmla="*/ 26814 h 66215"/>
                <a:gd name="connsiteX6" fmla="*/ 27550 w 100848"/>
                <a:gd name="connsiteY6" fmla="*/ 23320 h 66215"/>
                <a:gd name="connsiteX7" fmla="*/ 32552 w 100848"/>
                <a:gd name="connsiteY7" fmla="*/ 19047 h 66215"/>
                <a:gd name="connsiteX8" fmla="*/ 34621 w 100848"/>
                <a:gd name="connsiteY8" fmla="*/ 16380 h 66215"/>
                <a:gd name="connsiteX9" fmla="*/ 34537 w 100848"/>
                <a:gd name="connsiteY9" fmla="*/ 12760 h 66215"/>
                <a:gd name="connsiteX10" fmla="*/ 32166 w 100848"/>
                <a:gd name="connsiteY10" fmla="*/ 8931 h 66215"/>
                <a:gd name="connsiteX11" fmla="*/ 37615 w 100848"/>
                <a:gd name="connsiteY11" fmla="*/ 961 h 66215"/>
                <a:gd name="connsiteX12" fmla="*/ 42426 w 100848"/>
                <a:gd name="connsiteY12" fmla="*/ 4586 h 66215"/>
                <a:gd name="connsiteX13" fmla="*/ 46353 w 100848"/>
                <a:gd name="connsiteY13" fmla="*/ 5122 h 66215"/>
                <a:gd name="connsiteX14" fmla="*/ 49174 w 100848"/>
                <a:gd name="connsiteY14" fmla="*/ 2560 h 66215"/>
                <a:gd name="connsiteX15" fmla="*/ 52072 w 100848"/>
                <a:gd name="connsiteY15" fmla="*/ 4380 h 66215"/>
                <a:gd name="connsiteX16" fmla="*/ 54359 w 100848"/>
                <a:gd name="connsiteY16" fmla="*/ 88 h 66215"/>
                <a:gd name="connsiteX17" fmla="*/ 60139 w 100848"/>
                <a:gd name="connsiteY17" fmla="*/ 1604 h 66215"/>
                <a:gd name="connsiteX18" fmla="*/ 61421 w 100848"/>
                <a:gd name="connsiteY18" fmla="*/ 2950 h 66215"/>
                <a:gd name="connsiteX19" fmla="*/ 56857 w 100848"/>
                <a:gd name="connsiteY19" fmla="*/ 5507 h 66215"/>
                <a:gd name="connsiteX20" fmla="*/ 57342 w 100848"/>
                <a:gd name="connsiteY20" fmla="*/ 7470 h 66215"/>
                <a:gd name="connsiteX21" fmla="*/ 64328 w 100848"/>
                <a:gd name="connsiteY21" fmla="*/ 8203 h 66215"/>
                <a:gd name="connsiteX22" fmla="*/ 68124 w 100848"/>
                <a:gd name="connsiteY22" fmla="*/ 11325 h 66215"/>
                <a:gd name="connsiteX23" fmla="*/ 70992 w 100848"/>
                <a:gd name="connsiteY23" fmla="*/ 11312 h 66215"/>
                <a:gd name="connsiteX24" fmla="*/ 75158 w 100848"/>
                <a:gd name="connsiteY24" fmla="*/ 10930 h 66215"/>
                <a:gd name="connsiteX25" fmla="*/ 77515 w 100848"/>
                <a:gd name="connsiteY25" fmla="*/ 7829 h 66215"/>
                <a:gd name="connsiteX26" fmla="*/ 80307 w 100848"/>
                <a:gd name="connsiteY26" fmla="*/ 6722 h 66215"/>
                <a:gd name="connsiteX27" fmla="*/ 84386 w 100848"/>
                <a:gd name="connsiteY27" fmla="*/ 10078 h 66215"/>
                <a:gd name="connsiteX28" fmla="*/ 93586 w 100848"/>
                <a:gd name="connsiteY28" fmla="*/ 14323 h 66215"/>
                <a:gd name="connsiteX29" fmla="*/ 94137 w 100848"/>
                <a:gd name="connsiteY29" fmla="*/ 17577 h 66215"/>
                <a:gd name="connsiteX30" fmla="*/ 100725 w 100848"/>
                <a:gd name="connsiteY30" fmla="*/ 18416 h 66215"/>
                <a:gd name="connsiteX31" fmla="*/ 98517 w 100848"/>
                <a:gd name="connsiteY31" fmla="*/ 20007 h 66215"/>
                <a:gd name="connsiteX32" fmla="*/ 99563 w 100848"/>
                <a:gd name="connsiteY32" fmla="*/ 22146 h 66215"/>
                <a:gd name="connsiteX33" fmla="*/ 95703 w 100848"/>
                <a:gd name="connsiteY33" fmla="*/ 23966 h 66215"/>
                <a:gd name="connsiteX34" fmla="*/ 91029 w 100848"/>
                <a:gd name="connsiteY34" fmla="*/ 25860 h 66215"/>
                <a:gd name="connsiteX35" fmla="*/ 90270 w 100848"/>
                <a:gd name="connsiteY35" fmla="*/ 28618 h 66215"/>
                <a:gd name="connsiteX36" fmla="*/ 84714 w 100848"/>
                <a:gd name="connsiteY36" fmla="*/ 29486 h 66215"/>
                <a:gd name="connsiteX37" fmla="*/ 81223 w 100848"/>
                <a:gd name="connsiteY37" fmla="*/ 30858 h 66215"/>
                <a:gd name="connsiteX38" fmla="*/ 78683 w 100848"/>
                <a:gd name="connsiteY38" fmla="*/ 28208 h 66215"/>
                <a:gd name="connsiteX39" fmla="*/ 74474 w 100848"/>
                <a:gd name="connsiteY39" fmla="*/ 29864 h 66215"/>
                <a:gd name="connsiteX40" fmla="*/ 72910 w 100848"/>
                <a:gd name="connsiteY40" fmla="*/ 32049 h 66215"/>
                <a:gd name="connsiteX41" fmla="*/ 73999 w 100848"/>
                <a:gd name="connsiteY41" fmla="*/ 33740 h 66215"/>
                <a:gd name="connsiteX42" fmla="*/ 69224 w 100848"/>
                <a:gd name="connsiteY42" fmla="*/ 37602 h 66215"/>
                <a:gd name="connsiteX43" fmla="*/ 72568 w 100848"/>
                <a:gd name="connsiteY43" fmla="*/ 38564 h 66215"/>
                <a:gd name="connsiteX44" fmla="*/ 76508 w 100848"/>
                <a:gd name="connsiteY44" fmla="*/ 38569 h 66215"/>
                <a:gd name="connsiteX45" fmla="*/ 75109 w 100848"/>
                <a:gd name="connsiteY45" fmla="*/ 42867 h 66215"/>
                <a:gd name="connsiteX46" fmla="*/ 72396 w 100848"/>
                <a:gd name="connsiteY46" fmla="*/ 42846 h 66215"/>
                <a:gd name="connsiteX47" fmla="*/ 70072 w 100848"/>
                <a:gd name="connsiteY47" fmla="*/ 45083 h 66215"/>
                <a:gd name="connsiteX48" fmla="*/ 70244 w 100848"/>
                <a:gd name="connsiteY48" fmla="*/ 46867 h 66215"/>
                <a:gd name="connsiteX49" fmla="*/ 70624 w 100848"/>
                <a:gd name="connsiteY49" fmla="*/ 49098 h 66215"/>
                <a:gd name="connsiteX50" fmla="*/ 69536 w 100848"/>
                <a:gd name="connsiteY50" fmla="*/ 51874 h 66215"/>
                <a:gd name="connsiteX51" fmla="*/ 67696 w 100848"/>
                <a:gd name="connsiteY51" fmla="*/ 54668 h 66215"/>
                <a:gd name="connsiteX52" fmla="*/ 61485 w 100848"/>
                <a:gd name="connsiteY52" fmla="*/ 54756 h 66215"/>
                <a:gd name="connsiteX53" fmla="*/ 59008 w 100848"/>
                <a:gd name="connsiteY53" fmla="*/ 57361 h 66215"/>
                <a:gd name="connsiteX54" fmla="*/ 52494 w 100848"/>
                <a:gd name="connsiteY54" fmla="*/ 54924 h 66215"/>
                <a:gd name="connsiteX55" fmla="*/ 46927 w 100848"/>
                <a:gd name="connsiteY55" fmla="*/ 57111 h 66215"/>
                <a:gd name="connsiteX56" fmla="*/ 41092 w 100848"/>
                <a:gd name="connsiteY56" fmla="*/ 56663 h 66215"/>
                <a:gd name="connsiteX57" fmla="*/ 36662 w 100848"/>
                <a:gd name="connsiteY57" fmla="*/ 58454 h 66215"/>
                <a:gd name="connsiteX58" fmla="*/ 32084 w 100848"/>
                <a:gd name="connsiteY58" fmla="*/ 54920 h 66215"/>
                <a:gd name="connsiteX59" fmla="*/ 29045 w 100848"/>
                <a:gd name="connsiteY59" fmla="*/ 56382 h 66215"/>
                <a:gd name="connsiteX60" fmla="*/ 10379 w 100848"/>
                <a:gd name="connsiteY60" fmla="*/ 66142 h 66215"/>
                <a:gd name="connsiteX61" fmla="*/ 12601 w 100848"/>
                <a:gd name="connsiteY61" fmla="*/ 60245 h 66215"/>
                <a:gd name="connsiteX62" fmla="*/ 9248 w 100848"/>
                <a:gd name="connsiteY62" fmla="*/ 56985 h 66215"/>
                <a:gd name="connsiteX63" fmla="*/ 8532 w 100848"/>
                <a:gd name="connsiteY63" fmla="*/ 49295 h 66215"/>
                <a:gd name="connsiteX64" fmla="*/ 683 w 100848"/>
                <a:gd name="connsiteY64" fmla="*/ 44751 h 66215"/>
                <a:gd name="connsiteX0" fmla="*/ 683 w 100848"/>
                <a:gd name="connsiteY0" fmla="*/ 44751 h 70981"/>
                <a:gd name="connsiteX1" fmla="*/ 4206 w 100848"/>
                <a:gd name="connsiteY1" fmla="*/ 40885 h 70981"/>
                <a:gd name="connsiteX2" fmla="*/ 13786 w 100848"/>
                <a:gd name="connsiteY2" fmla="*/ 40814 h 70981"/>
                <a:gd name="connsiteX3" fmla="*/ 17936 w 100848"/>
                <a:gd name="connsiteY3" fmla="*/ 34899 h 70981"/>
                <a:gd name="connsiteX4" fmla="*/ 24349 w 100848"/>
                <a:gd name="connsiteY4" fmla="*/ 33920 h 70981"/>
                <a:gd name="connsiteX5" fmla="*/ 26849 w 100848"/>
                <a:gd name="connsiteY5" fmla="*/ 26814 h 70981"/>
                <a:gd name="connsiteX6" fmla="*/ 27550 w 100848"/>
                <a:gd name="connsiteY6" fmla="*/ 23320 h 70981"/>
                <a:gd name="connsiteX7" fmla="*/ 32552 w 100848"/>
                <a:gd name="connsiteY7" fmla="*/ 19047 h 70981"/>
                <a:gd name="connsiteX8" fmla="*/ 34621 w 100848"/>
                <a:gd name="connsiteY8" fmla="*/ 16380 h 70981"/>
                <a:gd name="connsiteX9" fmla="*/ 34537 w 100848"/>
                <a:gd name="connsiteY9" fmla="*/ 12760 h 70981"/>
                <a:gd name="connsiteX10" fmla="*/ 32166 w 100848"/>
                <a:gd name="connsiteY10" fmla="*/ 8931 h 70981"/>
                <a:gd name="connsiteX11" fmla="*/ 37615 w 100848"/>
                <a:gd name="connsiteY11" fmla="*/ 961 h 70981"/>
                <a:gd name="connsiteX12" fmla="*/ 42426 w 100848"/>
                <a:gd name="connsiteY12" fmla="*/ 4586 h 70981"/>
                <a:gd name="connsiteX13" fmla="*/ 46353 w 100848"/>
                <a:gd name="connsiteY13" fmla="*/ 5122 h 70981"/>
                <a:gd name="connsiteX14" fmla="*/ 49174 w 100848"/>
                <a:gd name="connsiteY14" fmla="*/ 2560 h 70981"/>
                <a:gd name="connsiteX15" fmla="*/ 52072 w 100848"/>
                <a:gd name="connsiteY15" fmla="*/ 4380 h 70981"/>
                <a:gd name="connsiteX16" fmla="*/ 54359 w 100848"/>
                <a:gd name="connsiteY16" fmla="*/ 88 h 70981"/>
                <a:gd name="connsiteX17" fmla="*/ 60139 w 100848"/>
                <a:gd name="connsiteY17" fmla="*/ 1604 h 70981"/>
                <a:gd name="connsiteX18" fmla="*/ 61421 w 100848"/>
                <a:gd name="connsiteY18" fmla="*/ 2950 h 70981"/>
                <a:gd name="connsiteX19" fmla="*/ 56857 w 100848"/>
                <a:gd name="connsiteY19" fmla="*/ 5507 h 70981"/>
                <a:gd name="connsiteX20" fmla="*/ 57342 w 100848"/>
                <a:gd name="connsiteY20" fmla="*/ 7470 h 70981"/>
                <a:gd name="connsiteX21" fmla="*/ 64328 w 100848"/>
                <a:gd name="connsiteY21" fmla="*/ 8203 h 70981"/>
                <a:gd name="connsiteX22" fmla="*/ 68124 w 100848"/>
                <a:gd name="connsiteY22" fmla="*/ 11325 h 70981"/>
                <a:gd name="connsiteX23" fmla="*/ 70992 w 100848"/>
                <a:gd name="connsiteY23" fmla="*/ 11312 h 70981"/>
                <a:gd name="connsiteX24" fmla="*/ 75158 w 100848"/>
                <a:gd name="connsiteY24" fmla="*/ 10930 h 70981"/>
                <a:gd name="connsiteX25" fmla="*/ 77515 w 100848"/>
                <a:gd name="connsiteY25" fmla="*/ 7829 h 70981"/>
                <a:gd name="connsiteX26" fmla="*/ 80307 w 100848"/>
                <a:gd name="connsiteY26" fmla="*/ 6722 h 70981"/>
                <a:gd name="connsiteX27" fmla="*/ 84386 w 100848"/>
                <a:gd name="connsiteY27" fmla="*/ 10078 h 70981"/>
                <a:gd name="connsiteX28" fmla="*/ 93586 w 100848"/>
                <a:gd name="connsiteY28" fmla="*/ 14323 h 70981"/>
                <a:gd name="connsiteX29" fmla="*/ 94137 w 100848"/>
                <a:gd name="connsiteY29" fmla="*/ 17577 h 70981"/>
                <a:gd name="connsiteX30" fmla="*/ 100725 w 100848"/>
                <a:gd name="connsiteY30" fmla="*/ 18416 h 70981"/>
                <a:gd name="connsiteX31" fmla="*/ 98517 w 100848"/>
                <a:gd name="connsiteY31" fmla="*/ 20007 h 70981"/>
                <a:gd name="connsiteX32" fmla="*/ 99563 w 100848"/>
                <a:gd name="connsiteY32" fmla="*/ 22146 h 70981"/>
                <a:gd name="connsiteX33" fmla="*/ 95703 w 100848"/>
                <a:gd name="connsiteY33" fmla="*/ 23966 h 70981"/>
                <a:gd name="connsiteX34" fmla="*/ 91029 w 100848"/>
                <a:gd name="connsiteY34" fmla="*/ 25860 h 70981"/>
                <a:gd name="connsiteX35" fmla="*/ 90270 w 100848"/>
                <a:gd name="connsiteY35" fmla="*/ 28618 h 70981"/>
                <a:gd name="connsiteX36" fmla="*/ 84714 w 100848"/>
                <a:gd name="connsiteY36" fmla="*/ 29486 h 70981"/>
                <a:gd name="connsiteX37" fmla="*/ 81223 w 100848"/>
                <a:gd name="connsiteY37" fmla="*/ 30858 h 70981"/>
                <a:gd name="connsiteX38" fmla="*/ 78683 w 100848"/>
                <a:gd name="connsiteY38" fmla="*/ 28208 h 70981"/>
                <a:gd name="connsiteX39" fmla="*/ 74474 w 100848"/>
                <a:gd name="connsiteY39" fmla="*/ 29864 h 70981"/>
                <a:gd name="connsiteX40" fmla="*/ 72910 w 100848"/>
                <a:gd name="connsiteY40" fmla="*/ 32049 h 70981"/>
                <a:gd name="connsiteX41" fmla="*/ 73999 w 100848"/>
                <a:gd name="connsiteY41" fmla="*/ 33740 h 70981"/>
                <a:gd name="connsiteX42" fmla="*/ 69224 w 100848"/>
                <a:gd name="connsiteY42" fmla="*/ 37602 h 70981"/>
                <a:gd name="connsiteX43" fmla="*/ 72568 w 100848"/>
                <a:gd name="connsiteY43" fmla="*/ 38564 h 70981"/>
                <a:gd name="connsiteX44" fmla="*/ 76508 w 100848"/>
                <a:gd name="connsiteY44" fmla="*/ 38569 h 70981"/>
                <a:gd name="connsiteX45" fmla="*/ 75109 w 100848"/>
                <a:gd name="connsiteY45" fmla="*/ 42867 h 70981"/>
                <a:gd name="connsiteX46" fmla="*/ 72396 w 100848"/>
                <a:gd name="connsiteY46" fmla="*/ 42846 h 70981"/>
                <a:gd name="connsiteX47" fmla="*/ 70072 w 100848"/>
                <a:gd name="connsiteY47" fmla="*/ 45083 h 70981"/>
                <a:gd name="connsiteX48" fmla="*/ 70244 w 100848"/>
                <a:gd name="connsiteY48" fmla="*/ 46867 h 70981"/>
                <a:gd name="connsiteX49" fmla="*/ 70624 w 100848"/>
                <a:gd name="connsiteY49" fmla="*/ 49098 h 70981"/>
                <a:gd name="connsiteX50" fmla="*/ 69536 w 100848"/>
                <a:gd name="connsiteY50" fmla="*/ 51874 h 70981"/>
                <a:gd name="connsiteX51" fmla="*/ 67696 w 100848"/>
                <a:gd name="connsiteY51" fmla="*/ 54668 h 70981"/>
                <a:gd name="connsiteX52" fmla="*/ 61485 w 100848"/>
                <a:gd name="connsiteY52" fmla="*/ 54756 h 70981"/>
                <a:gd name="connsiteX53" fmla="*/ 59008 w 100848"/>
                <a:gd name="connsiteY53" fmla="*/ 57361 h 70981"/>
                <a:gd name="connsiteX54" fmla="*/ 52494 w 100848"/>
                <a:gd name="connsiteY54" fmla="*/ 54924 h 70981"/>
                <a:gd name="connsiteX55" fmla="*/ 46927 w 100848"/>
                <a:gd name="connsiteY55" fmla="*/ 57111 h 70981"/>
                <a:gd name="connsiteX56" fmla="*/ 41092 w 100848"/>
                <a:gd name="connsiteY56" fmla="*/ 56663 h 70981"/>
                <a:gd name="connsiteX57" fmla="*/ 36662 w 100848"/>
                <a:gd name="connsiteY57" fmla="*/ 58454 h 70981"/>
                <a:gd name="connsiteX58" fmla="*/ 32084 w 100848"/>
                <a:gd name="connsiteY58" fmla="*/ 54920 h 70981"/>
                <a:gd name="connsiteX59" fmla="*/ 12996 w 100848"/>
                <a:gd name="connsiteY59" fmla="*/ 70975 h 70981"/>
                <a:gd name="connsiteX60" fmla="*/ 10379 w 100848"/>
                <a:gd name="connsiteY60" fmla="*/ 66142 h 70981"/>
                <a:gd name="connsiteX61" fmla="*/ 12601 w 100848"/>
                <a:gd name="connsiteY61" fmla="*/ 60245 h 70981"/>
                <a:gd name="connsiteX62" fmla="*/ 9248 w 100848"/>
                <a:gd name="connsiteY62" fmla="*/ 56985 h 70981"/>
                <a:gd name="connsiteX63" fmla="*/ 8532 w 100848"/>
                <a:gd name="connsiteY63" fmla="*/ 49295 h 70981"/>
                <a:gd name="connsiteX64" fmla="*/ 683 w 100848"/>
                <a:gd name="connsiteY64" fmla="*/ 44751 h 70981"/>
                <a:gd name="connsiteX0" fmla="*/ 683 w 100848"/>
                <a:gd name="connsiteY0" fmla="*/ 44751 h 71040"/>
                <a:gd name="connsiteX1" fmla="*/ 4206 w 100848"/>
                <a:gd name="connsiteY1" fmla="*/ 40885 h 71040"/>
                <a:gd name="connsiteX2" fmla="*/ 13786 w 100848"/>
                <a:gd name="connsiteY2" fmla="*/ 40814 h 71040"/>
                <a:gd name="connsiteX3" fmla="*/ 17936 w 100848"/>
                <a:gd name="connsiteY3" fmla="*/ 34899 h 71040"/>
                <a:gd name="connsiteX4" fmla="*/ 24349 w 100848"/>
                <a:gd name="connsiteY4" fmla="*/ 33920 h 71040"/>
                <a:gd name="connsiteX5" fmla="*/ 26849 w 100848"/>
                <a:gd name="connsiteY5" fmla="*/ 26814 h 71040"/>
                <a:gd name="connsiteX6" fmla="*/ 27550 w 100848"/>
                <a:gd name="connsiteY6" fmla="*/ 23320 h 71040"/>
                <a:gd name="connsiteX7" fmla="*/ 32552 w 100848"/>
                <a:gd name="connsiteY7" fmla="*/ 19047 h 71040"/>
                <a:gd name="connsiteX8" fmla="*/ 34621 w 100848"/>
                <a:gd name="connsiteY8" fmla="*/ 16380 h 71040"/>
                <a:gd name="connsiteX9" fmla="*/ 34537 w 100848"/>
                <a:gd name="connsiteY9" fmla="*/ 12760 h 71040"/>
                <a:gd name="connsiteX10" fmla="*/ 32166 w 100848"/>
                <a:gd name="connsiteY10" fmla="*/ 8931 h 71040"/>
                <a:gd name="connsiteX11" fmla="*/ 37615 w 100848"/>
                <a:gd name="connsiteY11" fmla="*/ 961 h 71040"/>
                <a:gd name="connsiteX12" fmla="*/ 42426 w 100848"/>
                <a:gd name="connsiteY12" fmla="*/ 4586 h 71040"/>
                <a:gd name="connsiteX13" fmla="*/ 46353 w 100848"/>
                <a:gd name="connsiteY13" fmla="*/ 5122 h 71040"/>
                <a:gd name="connsiteX14" fmla="*/ 49174 w 100848"/>
                <a:gd name="connsiteY14" fmla="*/ 2560 h 71040"/>
                <a:gd name="connsiteX15" fmla="*/ 52072 w 100848"/>
                <a:gd name="connsiteY15" fmla="*/ 4380 h 71040"/>
                <a:gd name="connsiteX16" fmla="*/ 54359 w 100848"/>
                <a:gd name="connsiteY16" fmla="*/ 88 h 71040"/>
                <a:gd name="connsiteX17" fmla="*/ 60139 w 100848"/>
                <a:gd name="connsiteY17" fmla="*/ 1604 h 71040"/>
                <a:gd name="connsiteX18" fmla="*/ 61421 w 100848"/>
                <a:gd name="connsiteY18" fmla="*/ 2950 h 71040"/>
                <a:gd name="connsiteX19" fmla="*/ 56857 w 100848"/>
                <a:gd name="connsiteY19" fmla="*/ 5507 h 71040"/>
                <a:gd name="connsiteX20" fmla="*/ 57342 w 100848"/>
                <a:gd name="connsiteY20" fmla="*/ 7470 h 71040"/>
                <a:gd name="connsiteX21" fmla="*/ 64328 w 100848"/>
                <a:gd name="connsiteY21" fmla="*/ 8203 h 71040"/>
                <a:gd name="connsiteX22" fmla="*/ 68124 w 100848"/>
                <a:gd name="connsiteY22" fmla="*/ 11325 h 71040"/>
                <a:gd name="connsiteX23" fmla="*/ 70992 w 100848"/>
                <a:gd name="connsiteY23" fmla="*/ 11312 h 71040"/>
                <a:gd name="connsiteX24" fmla="*/ 75158 w 100848"/>
                <a:gd name="connsiteY24" fmla="*/ 10930 h 71040"/>
                <a:gd name="connsiteX25" fmla="*/ 77515 w 100848"/>
                <a:gd name="connsiteY25" fmla="*/ 7829 h 71040"/>
                <a:gd name="connsiteX26" fmla="*/ 80307 w 100848"/>
                <a:gd name="connsiteY26" fmla="*/ 6722 h 71040"/>
                <a:gd name="connsiteX27" fmla="*/ 84386 w 100848"/>
                <a:gd name="connsiteY27" fmla="*/ 10078 h 71040"/>
                <a:gd name="connsiteX28" fmla="*/ 93586 w 100848"/>
                <a:gd name="connsiteY28" fmla="*/ 14323 h 71040"/>
                <a:gd name="connsiteX29" fmla="*/ 94137 w 100848"/>
                <a:gd name="connsiteY29" fmla="*/ 17577 h 71040"/>
                <a:gd name="connsiteX30" fmla="*/ 100725 w 100848"/>
                <a:gd name="connsiteY30" fmla="*/ 18416 h 71040"/>
                <a:gd name="connsiteX31" fmla="*/ 98517 w 100848"/>
                <a:gd name="connsiteY31" fmla="*/ 20007 h 71040"/>
                <a:gd name="connsiteX32" fmla="*/ 99563 w 100848"/>
                <a:gd name="connsiteY32" fmla="*/ 22146 h 71040"/>
                <a:gd name="connsiteX33" fmla="*/ 95703 w 100848"/>
                <a:gd name="connsiteY33" fmla="*/ 23966 h 71040"/>
                <a:gd name="connsiteX34" fmla="*/ 91029 w 100848"/>
                <a:gd name="connsiteY34" fmla="*/ 25860 h 71040"/>
                <a:gd name="connsiteX35" fmla="*/ 90270 w 100848"/>
                <a:gd name="connsiteY35" fmla="*/ 28618 h 71040"/>
                <a:gd name="connsiteX36" fmla="*/ 84714 w 100848"/>
                <a:gd name="connsiteY36" fmla="*/ 29486 h 71040"/>
                <a:gd name="connsiteX37" fmla="*/ 81223 w 100848"/>
                <a:gd name="connsiteY37" fmla="*/ 30858 h 71040"/>
                <a:gd name="connsiteX38" fmla="*/ 78683 w 100848"/>
                <a:gd name="connsiteY38" fmla="*/ 28208 h 71040"/>
                <a:gd name="connsiteX39" fmla="*/ 74474 w 100848"/>
                <a:gd name="connsiteY39" fmla="*/ 29864 h 71040"/>
                <a:gd name="connsiteX40" fmla="*/ 72910 w 100848"/>
                <a:gd name="connsiteY40" fmla="*/ 32049 h 71040"/>
                <a:gd name="connsiteX41" fmla="*/ 73999 w 100848"/>
                <a:gd name="connsiteY41" fmla="*/ 33740 h 71040"/>
                <a:gd name="connsiteX42" fmla="*/ 69224 w 100848"/>
                <a:gd name="connsiteY42" fmla="*/ 37602 h 71040"/>
                <a:gd name="connsiteX43" fmla="*/ 72568 w 100848"/>
                <a:gd name="connsiteY43" fmla="*/ 38564 h 71040"/>
                <a:gd name="connsiteX44" fmla="*/ 76508 w 100848"/>
                <a:gd name="connsiteY44" fmla="*/ 38569 h 71040"/>
                <a:gd name="connsiteX45" fmla="*/ 75109 w 100848"/>
                <a:gd name="connsiteY45" fmla="*/ 42867 h 71040"/>
                <a:gd name="connsiteX46" fmla="*/ 72396 w 100848"/>
                <a:gd name="connsiteY46" fmla="*/ 42846 h 71040"/>
                <a:gd name="connsiteX47" fmla="*/ 70072 w 100848"/>
                <a:gd name="connsiteY47" fmla="*/ 45083 h 71040"/>
                <a:gd name="connsiteX48" fmla="*/ 70244 w 100848"/>
                <a:gd name="connsiteY48" fmla="*/ 46867 h 71040"/>
                <a:gd name="connsiteX49" fmla="*/ 70624 w 100848"/>
                <a:gd name="connsiteY49" fmla="*/ 49098 h 71040"/>
                <a:gd name="connsiteX50" fmla="*/ 69536 w 100848"/>
                <a:gd name="connsiteY50" fmla="*/ 51874 h 71040"/>
                <a:gd name="connsiteX51" fmla="*/ 67696 w 100848"/>
                <a:gd name="connsiteY51" fmla="*/ 54668 h 71040"/>
                <a:gd name="connsiteX52" fmla="*/ 61485 w 100848"/>
                <a:gd name="connsiteY52" fmla="*/ 54756 h 71040"/>
                <a:gd name="connsiteX53" fmla="*/ 59008 w 100848"/>
                <a:gd name="connsiteY53" fmla="*/ 57361 h 71040"/>
                <a:gd name="connsiteX54" fmla="*/ 52494 w 100848"/>
                <a:gd name="connsiteY54" fmla="*/ 54924 h 71040"/>
                <a:gd name="connsiteX55" fmla="*/ 46927 w 100848"/>
                <a:gd name="connsiteY55" fmla="*/ 57111 h 71040"/>
                <a:gd name="connsiteX56" fmla="*/ 41092 w 100848"/>
                <a:gd name="connsiteY56" fmla="*/ 56663 h 71040"/>
                <a:gd name="connsiteX57" fmla="*/ 36662 w 100848"/>
                <a:gd name="connsiteY57" fmla="*/ 58454 h 71040"/>
                <a:gd name="connsiteX58" fmla="*/ 20687 w 100848"/>
                <a:gd name="connsiteY58" fmla="*/ 70676 h 71040"/>
                <a:gd name="connsiteX59" fmla="*/ 12996 w 100848"/>
                <a:gd name="connsiteY59" fmla="*/ 70975 h 71040"/>
                <a:gd name="connsiteX60" fmla="*/ 10379 w 100848"/>
                <a:gd name="connsiteY60" fmla="*/ 66142 h 71040"/>
                <a:gd name="connsiteX61" fmla="*/ 12601 w 100848"/>
                <a:gd name="connsiteY61" fmla="*/ 60245 h 71040"/>
                <a:gd name="connsiteX62" fmla="*/ 9248 w 100848"/>
                <a:gd name="connsiteY62" fmla="*/ 56985 h 71040"/>
                <a:gd name="connsiteX63" fmla="*/ 8532 w 100848"/>
                <a:gd name="connsiteY63" fmla="*/ 49295 h 71040"/>
                <a:gd name="connsiteX64" fmla="*/ 683 w 100848"/>
                <a:gd name="connsiteY64" fmla="*/ 44751 h 71040"/>
                <a:gd name="connsiteX0" fmla="*/ 683 w 100848"/>
                <a:gd name="connsiteY0" fmla="*/ 44751 h 74778"/>
                <a:gd name="connsiteX1" fmla="*/ 4206 w 100848"/>
                <a:gd name="connsiteY1" fmla="*/ 40885 h 74778"/>
                <a:gd name="connsiteX2" fmla="*/ 13786 w 100848"/>
                <a:gd name="connsiteY2" fmla="*/ 40814 h 74778"/>
                <a:gd name="connsiteX3" fmla="*/ 17936 w 100848"/>
                <a:gd name="connsiteY3" fmla="*/ 34899 h 74778"/>
                <a:gd name="connsiteX4" fmla="*/ 24349 w 100848"/>
                <a:gd name="connsiteY4" fmla="*/ 33920 h 74778"/>
                <a:gd name="connsiteX5" fmla="*/ 26849 w 100848"/>
                <a:gd name="connsiteY5" fmla="*/ 26814 h 74778"/>
                <a:gd name="connsiteX6" fmla="*/ 27550 w 100848"/>
                <a:gd name="connsiteY6" fmla="*/ 23320 h 74778"/>
                <a:gd name="connsiteX7" fmla="*/ 32552 w 100848"/>
                <a:gd name="connsiteY7" fmla="*/ 19047 h 74778"/>
                <a:gd name="connsiteX8" fmla="*/ 34621 w 100848"/>
                <a:gd name="connsiteY8" fmla="*/ 16380 h 74778"/>
                <a:gd name="connsiteX9" fmla="*/ 34537 w 100848"/>
                <a:gd name="connsiteY9" fmla="*/ 12760 h 74778"/>
                <a:gd name="connsiteX10" fmla="*/ 32166 w 100848"/>
                <a:gd name="connsiteY10" fmla="*/ 8931 h 74778"/>
                <a:gd name="connsiteX11" fmla="*/ 37615 w 100848"/>
                <a:gd name="connsiteY11" fmla="*/ 961 h 74778"/>
                <a:gd name="connsiteX12" fmla="*/ 42426 w 100848"/>
                <a:gd name="connsiteY12" fmla="*/ 4586 h 74778"/>
                <a:gd name="connsiteX13" fmla="*/ 46353 w 100848"/>
                <a:gd name="connsiteY13" fmla="*/ 5122 h 74778"/>
                <a:gd name="connsiteX14" fmla="*/ 49174 w 100848"/>
                <a:gd name="connsiteY14" fmla="*/ 2560 h 74778"/>
                <a:gd name="connsiteX15" fmla="*/ 52072 w 100848"/>
                <a:gd name="connsiteY15" fmla="*/ 4380 h 74778"/>
                <a:gd name="connsiteX16" fmla="*/ 54359 w 100848"/>
                <a:gd name="connsiteY16" fmla="*/ 88 h 74778"/>
                <a:gd name="connsiteX17" fmla="*/ 60139 w 100848"/>
                <a:gd name="connsiteY17" fmla="*/ 1604 h 74778"/>
                <a:gd name="connsiteX18" fmla="*/ 61421 w 100848"/>
                <a:gd name="connsiteY18" fmla="*/ 2950 h 74778"/>
                <a:gd name="connsiteX19" fmla="*/ 56857 w 100848"/>
                <a:gd name="connsiteY19" fmla="*/ 5507 h 74778"/>
                <a:gd name="connsiteX20" fmla="*/ 57342 w 100848"/>
                <a:gd name="connsiteY20" fmla="*/ 7470 h 74778"/>
                <a:gd name="connsiteX21" fmla="*/ 64328 w 100848"/>
                <a:gd name="connsiteY21" fmla="*/ 8203 h 74778"/>
                <a:gd name="connsiteX22" fmla="*/ 68124 w 100848"/>
                <a:gd name="connsiteY22" fmla="*/ 11325 h 74778"/>
                <a:gd name="connsiteX23" fmla="*/ 70992 w 100848"/>
                <a:gd name="connsiteY23" fmla="*/ 11312 h 74778"/>
                <a:gd name="connsiteX24" fmla="*/ 75158 w 100848"/>
                <a:gd name="connsiteY24" fmla="*/ 10930 h 74778"/>
                <a:gd name="connsiteX25" fmla="*/ 77515 w 100848"/>
                <a:gd name="connsiteY25" fmla="*/ 7829 h 74778"/>
                <a:gd name="connsiteX26" fmla="*/ 80307 w 100848"/>
                <a:gd name="connsiteY26" fmla="*/ 6722 h 74778"/>
                <a:gd name="connsiteX27" fmla="*/ 84386 w 100848"/>
                <a:gd name="connsiteY27" fmla="*/ 10078 h 74778"/>
                <a:gd name="connsiteX28" fmla="*/ 93586 w 100848"/>
                <a:gd name="connsiteY28" fmla="*/ 14323 h 74778"/>
                <a:gd name="connsiteX29" fmla="*/ 94137 w 100848"/>
                <a:gd name="connsiteY29" fmla="*/ 17577 h 74778"/>
                <a:gd name="connsiteX30" fmla="*/ 100725 w 100848"/>
                <a:gd name="connsiteY30" fmla="*/ 18416 h 74778"/>
                <a:gd name="connsiteX31" fmla="*/ 98517 w 100848"/>
                <a:gd name="connsiteY31" fmla="*/ 20007 h 74778"/>
                <a:gd name="connsiteX32" fmla="*/ 99563 w 100848"/>
                <a:gd name="connsiteY32" fmla="*/ 22146 h 74778"/>
                <a:gd name="connsiteX33" fmla="*/ 95703 w 100848"/>
                <a:gd name="connsiteY33" fmla="*/ 23966 h 74778"/>
                <a:gd name="connsiteX34" fmla="*/ 91029 w 100848"/>
                <a:gd name="connsiteY34" fmla="*/ 25860 h 74778"/>
                <a:gd name="connsiteX35" fmla="*/ 90270 w 100848"/>
                <a:gd name="connsiteY35" fmla="*/ 28618 h 74778"/>
                <a:gd name="connsiteX36" fmla="*/ 84714 w 100848"/>
                <a:gd name="connsiteY36" fmla="*/ 29486 h 74778"/>
                <a:gd name="connsiteX37" fmla="*/ 81223 w 100848"/>
                <a:gd name="connsiteY37" fmla="*/ 30858 h 74778"/>
                <a:gd name="connsiteX38" fmla="*/ 78683 w 100848"/>
                <a:gd name="connsiteY38" fmla="*/ 28208 h 74778"/>
                <a:gd name="connsiteX39" fmla="*/ 74474 w 100848"/>
                <a:gd name="connsiteY39" fmla="*/ 29864 h 74778"/>
                <a:gd name="connsiteX40" fmla="*/ 72910 w 100848"/>
                <a:gd name="connsiteY40" fmla="*/ 32049 h 74778"/>
                <a:gd name="connsiteX41" fmla="*/ 73999 w 100848"/>
                <a:gd name="connsiteY41" fmla="*/ 33740 h 74778"/>
                <a:gd name="connsiteX42" fmla="*/ 69224 w 100848"/>
                <a:gd name="connsiteY42" fmla="*/ 37602 h 74778"/>
                <a:gd name="connsiteX43" fmla="*/ 72568 w 100848"/>
                <a:gd name="connsiteY43" fmla="*/ 38564 h 74778"/>
                <a:gd name="connsiteX44" fmla="*/ 76508 w 100848"/>
                <a:gd name="connsiteY44" fmla="*/ 38569 h 74778"/>
                <a:gd name="connsiteX45" fmla="*/ 75109 w 100848"/>
                <a:gd name="connsiteY45" fmla="*/ 42867 h 74778"/>
                <a:gd name="connsiteX46" fmla="*/ 72396 w 100848"/>
                <a:gd name="connsiteY46" fmla="*/ 42846 h 74778"/>
                <a:gd name="connsiteX47" fmla="*/ 70072 w 100848"/>
                <a:gd name="connsiteY47" fmla="*/ 45083 h 74778"/>
                <a:gd name="connsiteX48" fmla="*/ 70244 w 100848"/>
                <a:gd name="connsiteY48" fmla="*/ 46867 h 74778"/>
                <a:gd name="connsiteX49" fmla="*/ 70624 w 100848"/>
                <a:gd name="connsiteY49" fmla="*/ 49098 h 74778"/>
                <a:gd name="connsiteX50" fmla="*/ 69536 w 100848"/>
                <a:gd name="connsiteY50" fmla="*/ 51874 h 74778"/>
                <a:gd name="connsiteX51" fmla="*/ 67696 w 100848"/>
                <a:gd name="connsiteY51" fmla="*/ 54668 h 74778"/>
                <a:gd name="connsiteX52" fmla="*/ 61485 w 100848"/>
                <a:gd name="connsiteY52" fmla="*/ 54756 h 74778"/>
                <a:gd name="connsiteX53" fmla="*/ 59008 w 100848"/>
                <a:gd name="connsiteY53" fmla="*/ 57361 h 74778"/>
                <a:gd name="connsiteX54" fmla="*/ 52494 w 100848"/>
                <a:gd name="connsiteY54" fmla="*/ 54924 h 74778"/>
                <a:gd name="connsiteX55" fmla="*/ 46927 w 100848"/>
                <a:gd name="connsiteY55" fmla="*/ 57111 h 74778"/>
                <a:gd name="connsiteX56" fmla="*/ 41092 w 100848"/>
                <a:gd name="connsiteY56" fmla="*/ 56663 h 74778"/>
                <a:gd name="connsiteX57" fmla="*/ 26086 w 100848"/>
                <a:gd name="connsiteY57" fmla="*/ 74768 h 74778"/>
                <a:gd name="connsiteX58" fmla="*/ 20687 w 100848"/>
                <a:gd name="connsiteY58" fmla="*/ 70676 h 74778"/>
                <a:gd name="connsiteX59" fmla="*/ 12996 w 100848"/>
                <a:gd name="connsiteY59" fmla="*/ 70975 h 74778"/>
                <a:gd name="connsiteX60" fmla="*/ 10379 w 100848"/>
                <a:gd name="connsiteY60" fmla="*/ 66142 h 74778"/>
                <a:gd name="connsiteX61" fmla="*/ 12601 w 100848"/>
                <a:gd name="connsiteY61" fmla="*/ 60245 h 74778"/>
                <a:gd name="connsiteX62" fmla="*/ 9248 w 100848"/>
                <a:gd name="connsiteY62" fmla="*/ 56985 h 74778"/>
                <a:gd name="connsiteX63" fmla="*/ 8532 w 100848"/>
                <a:gd name="connsiteY63" fmla="*/ 49295 h 74778"/>
                <a:gd name="connsiteX64" fmla="*/ 683 w 100848"/>
                <a:gd name="connsiteY64" fmla="*/ 44751 h 74778"/>
                <a:gd name="connsiteX0" fmla="*/ 683 w 100848"/>
                <a:gd name="connsiteY0" fmla="*/ 44751 h 75594"/>
                <a:gd name="connsiteX1" fmla="*/ 4206 w 100848"/>
                <a:gd name="connsiteY1" fmla="*/ 40885 h 75594"/>
                <a:gd name="connsiteX2" fmla="*/ 13786 w 100848"/>
                <a:gd name="connsiteY2" fmla="*/ 40814 h 75594"/>
                <a:gd name="connsiteX3" fmla="*/ 17936 w 100848"/>
                <a:gd name="connsiteY3" fmla="*/ 34899 h 75594"/>
                <a:gd name="connsiteX4" fmla="*/ 24349 w 100848"/>
                <a:gd name="connsiteY4" fmla="*/ 33920 h 75594"/>
                <a:gd name="connsiteX5" fmla="*/ 26849 w 100848"/>
                <a:gd name="connsiteY5" fmla="*/ 26814 h 75594"/>
                <a:gd name="connsiteX6" fmla="*/ 27550 w 100848"/>
                <a:gd name="connsiteY6" fmla="*/ 23320 h 75594"/>
                <a:gd name="connsiteX7" fmla="*/ 32552 w 100848"/>
                <a:gd name="connsiteY7" fmla="*/ 19047 h 75594"/>
                <a:gd name="connsiteX8" fmla="*/ 34621 w 100848"/>
                <a:gd name="connsiteY8" fmla="*/ 16380 h 75594"/>
                <a:gd name="connsiteX9" fmla="*/ 34537 w 100848"/>
                <a:gd name="connsiteY9" fmla="*/ 12760 h 75594"/>
                <a:gd name="connsiteX10" fmla="*/ 32166 w 100848"/>
                <a:gd name="connsiteY10" fmla="*/ 8931 h 75594"/>
                <a:gd name="connsiteX11" fmla="*/ 37615 w 100848"/>
                <a:gd name="connsiteY11" fmla="*/ 961 h 75594"/>
                <a:gd name="connsiteX12" fmla="*/ 42426 w 100848"/>
                <a:gd name="connsiteY12" fmla="*/ 4586 h 75594"/>
                <a:gd name="connsiteX13" fmla="*/ 46353 w 100848"/>
                <a:gd name="connsiteY13" fmla="*/ 5122 h 75594"/>
                <a:gd name="connsiteX14" fmla="*/ 49174 w 100848"/>
                <a:gd name="connsiteY14" fmla="*/ 2560 h 75594"/>
                <a:gd name="connsiteX15" fmla="*/ 52072 w 100848"/>
                <a:gd name="connsiteY15" fmla="*/ 4380 h 75594"/>
                <a:gd name="connsiteX16" fmla="*/ 54359 w 100848"/>
                <a:gd name="connsiteY16" fmla="*/ 88 h 75594"/>
                <a:gd name="connsiteX17" fmla="*/ 60139 w 100848"/>
                <a:gd name="connsiteY17" fmla="*/ 1604 h 75594"/>
                <a:gd name="connsiteX18" fmla="*/ 61421 w 100848"/>
                <a:gd name="connsiteY18" fmla="*/ 2950 h 75594"/>
                <a:gd name="connsiteX19" fmla="*/ 56857 w 100848"/>
                <a:gd name="connsiteY19" fmla="*/ 5507 h 75594"/>
                <a:gd name="connsiteX20" fmla="*/ 57342 w 100848"/>
                <a:gd name="connsiteY20" fmla="*/ 7470 h 75594"/>
                <a:gd name="connsiteX21" fmla="*/ 64328 w 100848"/>
                <a:gd name="connsiteY21" fmla="*/ 8203 h 75594"/>
                <a:gd name="connsiteX22" fmla="*/ 68124 w 100848"/>
                <a:gd name="connsiteY22" fmla="*/ 11325 h 75594"/>
                <a:gd name="connsiteX23" fmla="*/ 70992 w 100848"/>
                <a:gd name="connsiteY23" fmla="*/ 11312 h 75594"/>
                <a:gd name="connsiteX24" fmla="*/ 75158 w 100848"/>
                <a:gd name="connsiteY24" fmla="*/ 10930 h 75594"/>
                <a:gd name="connsiteX25" fmla="*/ 77515 w 100848"/>
                <a:gd name="connsiteY25" fmla="*/ 7829 h 75594"/>
                <a:gd name="connsiteX26" fmla="*/ 80307 w 100848"/>
                <a:gd name="connsiteY26" fmla="*/ 6722 h 75594"/>
                <a:gd name="connsiteX27" fmla="*/ 84386 w 100848"/>
                <a:gd name="connsiteY27" fmla="*/ 10078 h 75594"/>
                <a:gd name="connsiteX28" fmla="*/ 93586 w 100848"/>
                <a:gd name="connsiteY28" fmla="*/ 14323 h 75594"/>
                <a:gd name="connsiteX29" fmla="*/ 94137 w 100848"/>
                <a:gd name="connsiteY29" fmla="*/ 17577 h 75594"/>
                <a:gd name="connsiteX30" fmla="*/ 100725 w 100848"/>
                <a:gd name="connsiteY30" fmla="*/ 18416 h 75594"/>
                <a:gd name="connsiteX31" fmla="*/ 98517 w 100848"/>
                <a:gd name="connsiteY31" fmla="*/ 20007 h 75594"/>
                <a:gd name="connsiteX32" fmla="*/ 99563 w 100848"/>
                <a:gd name="connsiteY32" fmla="*/ 22146 h 75594"/>
                <a:gd name="connsiteX33" fmla="*/ 95703 w 100848"/>
                <a:gd name="connsiteY33" fmla="*/ 23966 h 75594"/>
                <a:gd name="connsiteX34" fmla="*/ 91029 w 100848"/>
                <a:gd name="connsiteY34" fmla="*/ 25860 h 75594"/>
                <a:gd name="connsiteX35" fmla="*/ 90270 w 100848"/>
                <a:gd name="connsiteY35" fmla="*/ 28618 h 75594"/>
                <a:gd name="connsiteX36" fmla="*/ 84714 w 100848"/>
                <a:gd name="connsiteY36" fmla="*/ 29486 h 75594"/>
                <a:gd name="connsiteX37" fmla="*/ 81223 w 100848"/>
                <a:gd name="connsiteY37" fmla="*/ 30858 h 75594"/>
                <a:gd name="connsiteX38" fmla="*/ 78683 w 100848"/>
                <a:gd name="connsiteY38" fmla="*/ 28208 h 75594"/>
                <a:gd name="connsiteX39" fmla="*/ 74474 w 100848"/>
                <a:gd name="connsiteY39" fmla="*/ 29864 h 75594"/>
                <a:gd name="connsiteX40" fmla="*/ 72910 w 100848"/>
                <a:gd name="connsiteY40" fmla="*/ 32049 h 75594"/>
                <a:gd name="connsiteX41" fmla="*/ 73999 w 100848"/>
                <a:gd name="connsiteY41" fmla="*/ 33740 h 75594"/>
                <a:gd name="connsiteX42" fmla="*/ 69224 w 100848"/>
                <a:gd name="connsiteY42" fmla="*/ 37602 h 75594"/>
                <a:gd name="connsiteX43" fmla="*/ 72568 w 100848"/>
                <a:gd name="connsiteY43" fmla="*/ 38564 h 75594"/>
                <a:gd name="connsiteX44" fmla="*/ 76508 w 100848"/>
                <a:gd name="connsiteY44" fmla="*/ 38569 h 75594"/>
                <a:gd name="connsiteX45" fmla="*/ 75109 w 100848"/>
                <a:gd name="connsiteY45" fmla="*/ 42867 h 75594"/>
                <a:gd name="connsiteX46" fmla="*/ 72396 w 100848"/>
                <a:gd name="connsiteY46" fmla="*/ 42846 h 75594"/>
                <a:gd name="connsiteX47" fmla="*/ 70072 w 100848"/>
                <a:gd name="connsiteY47" fmla="*/ 45083 h 75594"/>
                <a:gd name="connsiteX48" fmla="*/ 70244 w 100848"/>
                <a:gd name="connsiteY48" fmla="*/ 46867 h 75594"/>
                <a:gd name="connsiteX49" fmla="*/ 70624 w 100848"/>
                <a:gd name="connsiteY49" fmla="*/ 49098 h 75594"/>
                <a:gd name="connsiteX50" fmla="*/ 69536 w 100848"/>
                <a:gd name="connsiteY50" fmla="*/ 51874 h 75594"/>
                <a:gd name="connsiteX51" fmla="*/ 67696 w 100848"/>
                <a:gd name="connsiteY51" fmla="*/ 54668 h 75594"/>
                <a:gd name="connsiteX52" fmla="*/ 61485 w 100848"/>
                <a:gd name="connsiteY52" fmla="*/ 54756 h 75594"/>
                <a:gd name="connsiteX53" fmla="*/ 59008 w 100848"/>
                <a:gd name="connsiteY53" fmla="*/ 57361 h 75594"/>
                <a:gd name="connsiteX54" fmla="*/ 52494 w 100848"/>
                <a:gd name="connsiteY54" fmla="*/ 54924 h 75594"/>
                <a:gd name="connsiteX55" fmla="*/ 46927 w 100848"/>
                <a:gd name="connsiteY55" fmla="*/ 57111 h 75594"/>
                <a:gd name="connsiteX56" fmla="*/ 35254 w 100848"/>
                <a:gd name="connsiteY56" fmla="*/ 75591 h 75594"/>
                <a:gd name="connsiteX57" fmla="*/ 26086 w 100848"/>
                <a:gd name="connsiteY57" fmla="*/ 74768 h 75594"/>
                <a:gd name="connsiteX58" fmla="*/ 20687 w 100848"/>
                <a:gd name="connsiteY58" fmla="*/ 70676 h 75594"/>
                <a:gd name="connsiteX59" fmla="*/ 12996 w 100848"/>
                <a:gd name="connsiteY59" fmla="*/ 70975 h 75594"/>
                <a:gd name="connsiteX60" fmla="*/ 10379 w 100848"/>
                <a:gd name="connsiteY60" fmla="*/ 66142 h 75594"/>
                <a:gd name="connsiteX61" fmla="*/ 12601 w 100848"/>
                <a:gd name="connsiteY61" fmla="*/ 60245 h 75594"/>
                <a:gd name="connsiteX62" fmla="*/ 9248 w 100848"/>
                <a:gd name="connsiteY62" fmla="*/ 56985 h 75594"/>
                <a:gd name="connsiteX63" fmla="*/ 8532 w 100848"/>
                <a:gd name="connsiteY63" fmla="*/ 49295 h 75594"/>
                <a:gd name="connsiteX64" fmla="*/ 683 w 100848"/>
                <a:gd name="connsiteY64" fmla="*/ 44751 h 75594"/>
                <a:gd name="connsiteX0" fmla="*/ 683 w 100848"/>
                <a:gd name="connsiteY0" fmla="*/ 44751 h 79756"/>
                <a:gd name="connsiteX1" fmla="*/ 4206 w 100848"/>
                <a:gd name="connsiteY1" fmla="*/ 40885 h 79756"/>
                <a:gd name="connsiteX2" fmla="*/ 13786 w 100848"/>
                <a:gd name="connsiteY2" fmla="*/ 40814 h 79756"/>
                <a:gd name="connsiteX3" fmla="*/ 17936 w 100848"/>
                <a:gd name="connsiteY3" fmla="*/ 34899 h 79756"/>
                <a:gd name="connsiteX4" fmla="*/ 24349 w 100848"/>
                <a:gd name="connsiteY4" fmla="*/ 33920 h 79756"/>
                <a:gd name="connsiteX5" fmla="*/ 26849 w 100848"/>
                <a:gd name="connsiteY5" fmla="*/ 26814 h 79756"/>
                <a:gd name="connsiteX6" fmla="*/ 27550 w 100848"/>
                <a:gd name="connsiteY6" fmla="*/ 23320 h 79756"/>
                <a:gd name="connsiteX7" fmla="*/ 32552 w 100848"/>
                <a:gd name="connsiteY7" fmla="*/ 19047 h 79756"/>
                <a:gd name="connsiteX8" fmla="*/ 34621 w 100848"/>
                <a:gd name="connsiteY8" fmla="*/ 16380 h 79756"/>
                <a:gd name="connsiteX9" fmla="*/ 34537 w 100848"/>
                <a:gd name="connsiteY9" fmla="*/ 12760 h 79756"/>
                <a:gd name="connsiteX10" fmla="*/ 32166 w 100848"/>
                <a:gd name="connsiteY10" fmla="*/ 8931 h 79756"/>
                <a:gd name="connsiteX11" fmla="*/ 37615 w 100848"/>
                <a:gd name="connsiteY11" fmla="*/ 961 h 79756"/>
                <a:gd name="connsiteX12" fmla="*/ 42426 w 100848"/>
                <a:gd name="connsiteY12" fmla="*/ 4586 h 79756"/>
                <a:gd name="connsiteX13" fmla="*/ 46353 w 100848"/>
                <a:gd name="connsiteY13" fmla="*/ 5122 h 79756"/>
                <a:gd name="connsiteX14" fmla="*/ 49174 w 100848"/>
                <a:gd name="connsiteY14" fmla="*/ 2560 h 79756"/>
                <a:gd name="connsiteX15" fmla="*/ 52072 w 100848"/>
                <a:gd name="connsiteY15" fmla="*/ 4380 h 79756"/>
                <a:gd name="connsiteX16" fmla="*/ 54359 w 100848"/>
                <a:gd name="connsiteY16" fmla="*/ 88 h 79756"/>
                <a:gd name="connsiteX17" fmla="*/ 60139 w 100848"/>
                <a:gd name="connsiteY17" fmla="*/ 1604 h 79756"/>
                <a:gd name="connsiteX18" fmla="*/ 61421 w 100848"/>
                <a:gd name="connsiteY18" fmla="*/ 2950 h 79756"/>
                <a:gd name="connsiteX19" fmla="*/ 56857 w 100848"/>
                <a:gd name="connsiteY19" fmla="*/ 5507 h 79756"/>
                <a:gd name="connsiteX20" fmla="*/ 57342 w 100848"/>
                <a:gd name="connsiteY20" fmla="*/ 7470 h 79756"/>
                <a:gd name="connsiteX21" fmla="*/ 64328 w 100848"/>
                <a:gd name="connsiteY21" fmla="*/ 8203 h 79756"/>
                <a:gd name="connsiteX22" fmla="*/ 68124 w 100848"/>
                <a:gd name="connsiteY22" fmla="*/ 11325 h 79756"/>
                <a:gd name="connsiteX23" fmla="*/ 70992 w 100848"/>
                <a:gd name="connsiteY23" fmla="*/ 11312 h 79756"/>
                <a:gd name="connsiteX24" fmla="*/ 75158 w 100848"/>
                <a:gd name="connsiteY24" fmla="*/ 10930 h 79756"/>
                <a:gd name="connsiteX25" fmla="*/ 77515 w 100848"/>
                <a:gd name="connsiteY25" fmla="*/ 7829 h 79756"/>
                <a:gd name="connsiteX26" fmla="*/ 80307 w 100848"/>
                <a:gd name="connsiteY26" fmla="*/ 6722 h 79756"/>
                <a:gd name="connsiteX27" fmla="*/ 84386 w 100848"/>
                <a:gd name="connsiteY27" fmla="*/ 10078 h 79756"/>
                <a:gd name="connsiteX28" fmla="*/ 93586 w 100848"/>
                <a:gd name="connsiteY28" fmla="*/ 14323 h 79756"/>
                <a:gd name="connsiteX29" fmla="*/ 94137 w 100848"/>
                <a:gd name="connsiteY29" fmla="*/ 17577 h 79756"/>
                <a:gd name="connsiteX30" fmla="*/ 100725 w 100848"/>
                <a:gd name="connsiteY30" fmla="*/ 18416 h 79756"/>
                <a:gd name="connsiteX31" fmla="*/ 98517 w 100848"/>
                <a:gd name="connsiteY31" fmla="*/ 20007 h 79756"/>
                <a:gd name="connsiteX32" fmla="*/ 99563 w 100848"/>
                <a:gd name="connsiteY32" fmla="*/ 22146 h 79756"/>
                <a:gd name="connsiteX33" fmla="*/ 95703 w 100848"/>
                <a:gd name="connsiteY33" fmla="*/ 23966 h 79756"/>
                <a:gd name="connsiteX34" fmla="*/ 91029 w 100848"/>
                <a:gd name="connsiteY34" fmla="*/ 25860 h 79756"/>
                <a:gd name="connsiteX35" fmla="*/ 90270 w 100848"/>
                <a:gd name="connsiteY35" fmla="*/ 28618 h 79756"/>
                <a:gd name="connsiteX36" fmla="*/ 84714 w 100848"/>
                <a:gd name="connsiteY36" fmla="*/ 29486 h 79756"/>
                <a:gd name="connsiteX37" fmla="*/ 81223 w 100848"/>
                <a:gd name="connsiteY37" fmla="*/ 30858 h 79756"/>
                <a:gd name="connsiteX38" fmla="*/ 78683 w 100848"/>
                <a:gd name="connsiteY38" fmla="*/ 28208 h 79756"/>
                <a:gd name="connsiteX39" fmla="*/ 74474 w 100848"/>
                <a:gd name="connsiteY39" fmla="*/ 29864 h 79756"/>
                <a:gd name="connsiteX40" fmla="*/ 72910 w 100848"/>
                <a:gd name="connsiteY40" fmla="*/ 32049 h 79756"/>
                <a:gd name="connsiteX41" fmla="*/ 73999 w 100848"/>
                <a:gd name="connsiteY41" fmla="*/ 33740 h 79756"/>
                <a:gd name="connsiteX42" fmla="*/ 69224 w 100848"/>
                <a:gd name="connsiteY42" fmla="*/ 37602 h 79756"/>
                <a:gd name="connsiteX43" fmla="*/ 72568 w 100848"/>
                <a:gd name="connsiteY43" fmla="*/ 38564 h 79756"/>
                <a:gd name="connsiteX44" fmla="*/ 76508 w 100848"/>
                <a:gd name="connsiteY44" fmla="*/ 38569 h 79756"/>
                <a:gd name="connsiteX45" fmla="*/ 75109 w 100848"/>
                <a:gd name="connsiteY45" fmla="*/ 42867 h 79756"/>
                <a:gd name="connsiteX46" fmla="*/ 72396 w 100848"/>
                <a:gd name="connsiteY46" fmla="*/ 42846 h 79756"/>
                <a:gd name="connsiteX47" fmla="*/ 70072 w 100848"/>
                <a:gd name="connsiteY47" fmla="*/ 45083 h 79756"/>
                <a:gd name="connsiteX48" fmla="*/ 70244 w 100848"/>
                <a:gd name="connsiteY48" fmla="*/ 46867 h 79756"/>
                <a:gd name="connsiteX49" fmla="*/ 70624 w 100848"/>
                <a:gd name="connsiteY49" fmla="*/ 49098 h 79756"/>
                <a:gd name="connsiteX50" fmla="*/ 69536 w 100848"/>
                <a:gd name="connsiteY50" fmla="*/ 51874 h 79756"/>
                <a:gd name="connsiteX51" fmla="*/ 67696 w 100848"/>
                <a:gd name="connsiteY51" fmla="*/ 54668 h 79756"/>
                <a:gd name="connsiteX52" fmla="*/ 61485 w 100848"/>
                <a:gd name="connsiteY52" fmla="*/ 54756 h 79756"/>
                <a:gd name="connsiteX53" fmla="*/ 59008 w 100848"/>
                <a:gd name="connsiteY53" fmla="*/ 57361 h 79756"/>
                <a:gd name="connsiteX54" fmla="*/ 52494 w 100848"/>
                <a:gd name="connsiteY54" fmla="*/ 54924 h 79756"/>
                <a:gd name="connsiteX55" fmla="*/ 41593 w 100848"/>
                <a:gd name="connsiteY55" fmla="*/ 78733 h 79756"/>
                <a:gd name="connsiteX56" fmla="*/ 35254 w 100848"/>
                <a:gd name="connsiteY56" fmla="*/ 75591 h 79756"/>
                <a:gd name="connsiteX57" fmla="*/ 26086 w 100848"/>
                <a:gd name="connsiteY57" fmla="*/ 74768 h 79756"/>
                <a:gd name="connsiteX58" fmla="*/ 20687 w 100848"/>
                <a:gd name="connsiteY58" fmla="*/ 70676 h 79756"/>
                <a:gd name="connsiteX59" fmla="*/ 12996 w 100848"/>
                <a:gd name="connsiteY59" fmla="*/ 70975 h 79756"/>
                <a:gd name="connsiteX60" fmla="*/ 10379 w 100848"/>
                <a:gd name="connsiteY60" fmla="*/ 66142 h 79756"/>
                <a:gd name="connsiteX61" fmla="*/ 12601 w 100848"/>
                <a:gd name="connsiteY61" fmla="*/ 60245 h 79756"/>
                <a:gd name="connsiteX62" fmla="*/ 9248 w 100848"/>
                <a:gd name="connsiteY62" fmla="*/ 56985 h 79756"/>
                <a:gd name="connsiteX63" fmla="*/ 8532 w 100848"/>
                <a:gd name="connsiteY63" fmla="*/ 49295 h 79756"/>
                <a:gd name="connsiteX64" fmla="*/ 683 w 100848"/>
                <a:gd name="connsiteY64" fmla="*/ 44751 h 79756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537 w 100848"/>
                <a:gd name="connsiteY54" fmla="*/ 73265 h 78764"/>
                <a:gd name="connsiteX55" fmla="*/ 41593 w 100848"/>
                <a:gd name="connsiteY55" fmla="*/ 78733 h 78764"/>
                <a:gd name="connsiteX56" fmla="*/ 35254 w 100848"/>
                <a:gd name="connsiteY56" fmla="*/ 75591 h 78764"/>
                <a:gd name="connsiteX57" fmla="*/ 26086 w 100848"/>
                <a:gd name="connsiteY57" fmla="*/ 74768 h 78764"/>
                <a:gd name="connsiteX58" fmla="*/ 20687 w 100848"/>
                <a:gd name="connsiteY58" fmla="*/ 70676 h 78764"/>
                <a:gd name="connsiteX59" fmla="*/ 12996 w 100848"/>
                <a:gd name="connsiteY59" fmla="*/ 70975 h 78764"/>
                <a:gd name="connsiteX60" fmla="*/ 10379 w 100848"/>
                <a:gd name="connsiteY60" fmla="*/ 66142 h 78764"/>
                <a:gd name="connsiteX61" fmla="*/ 12601 w 100848"/>
                <a:gd name="connsiteY61" fmla="*/ 60245 h 78764"/>
                <a:gd name="connsiteX62" fmla="*/ 9248 w 100848"/>
                <a:gd name="connsiteY62" fmla="*/ 56985 h 78764"/>
                <a:gd name="connsiteX63" fmla="*/ 8532 w 100848"/>
                <a:gd name="connsiteY63" fmla="*/ 49295 h 78764"/>
                <a:gd name="connsiteX64" fmla="*/ 683 w 100848"/>
                <a:gd name="connsiteY64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45537 w 100848"/>
                <a:gd name="connsiteY55" fmla="*/ 73265 h 78764"/>
                <a:gd name="connsiteX56" fmla="*/ 41593 w 100848"/>
                <a:gd name="connsiteY56" fmla="*/ 78733 h 78764"/>
                <a:gd name="connsiteX57" fmla="*/ 35254 w 100848"/>
                <a:gd name="connsiteY57" fmla="*/ 75591 h 78764"/>
                <a:gd name="connsiteX58" fmla="*/ 26086 w 100848"/>
                <a:gd name="connsiteY58" fmla="*/ 74768 h 78764"/>
                <a:gd name="connsiteX59" fmla="*/ 20687 w 100848"/>
                <a:gd name="connsiteY59" fmla="*/ 70676 h 78764"/>
                <a:gd name="connsiteX60" fmla="*/ 12996 w 100848"/>
                <a:gd name="connsiteY60" fmla="*/ 70975 h 78764"/>
                <a:gd name="connsiteX61" fmla="*/ 10379 w 100848"/>
                <a:gd name="connsiteY61" fmla="*/ 66142 h 78764"/>
                <a:gd name="connsiteX62" fmla="*/ 12601 w 100848"/>
                <a:gd name="connsiteY62" fmla="*/ 60245 h 78764"/>
                <a:gd name="connsiteX63" fmla="*/ 9248 w 100848"/>
                <a:gd name="connsiteY63" fmla="*/ 56985 h 78764"/>
                <a:gd name="connsiteX64" fmla="*/ 8532 w 100848"/>
                <a:gd name="connsiteY64" fmla="*/ 49295 h 78764"/>
                <a:gd name="connsiteX65" fmla="*/ 683 w 100848"/>
                <a:gd name="connsiteY65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8142 w 100848"/>
                <a:gd name="connsiteY54" fmla="*/ 67777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48142 w 100848"/>
                <a:gd name="connsiteY55" fmla="*/ 67777 h 78764"/>
                <a:gd name="connsiteX56" fmla="*/ 50077 w 100848"/>
                <a:gd name="connsiteY56" fmla="*/ 73012 h 78764"/>
                <a:gd name="connsiteX57" fmla="*/ 45537 w 100848"/>
                <a:gd name="connsiteY57" fmla="*/ 73265 h 78764"/>
                <a:gd name="connsiteX58" fmla="*/ 41593 w 100848"/>
                <a:gd name="connsiteY58" fmla="*/ 78733 h 78764"/>
                <a:gd name="connsiteX59" fmla="*/ 35254 w 100848"/>
                <a:gd name="connsiteY59" fmla="*/ 75591 h 78764"/>
                <a:gd name="connsiteX60" fmla="*/ 26086 w 100848"/>
                <a:gd name="connsiteY60" fmla="*/ 74768 h 78764"/>
                <a:gd name="connsiteX61" fmla="*/ 20687 w 100848"/>
                <a:gd name="connsiteY61" fmla="*/ 70676 h 78764"/>
                <a:gd name="connsiteX62" fmla="*/ 12996 w 100848"/>
                <a:gd name="connsiteY62" fmla="*/ 70975 h 78764"/>
                <a:gd name="connsiteX63" fmla="*/ 10379 w 100848"/>
                <a:gd name="connsiteY63" fmla="*/ 66142 h 78764"/>
                <a:gd name="connsiteX64" fmla="*/ 12601 w 100848"/>
                <a:gd name="connsiteY64" fmla="*/ 60245 h 78764"/>
                <a:gd name="connsiteX65" fmla="*/ 9248 w 100848"/>
                <a:gd name="connsiteY65" fmla="*/ 56985 h 78764"/>
                <a:gd name="connsiteX66" fmla="*/ 8532 w 100848"/>
                <a:gd name="connsiteY66" fmla="*/ 49295 h 78764"/>
                <a:gd name="connsiteX67" fmla="*/ 683 w 100848"/>
                <a:gd name="connsiteY67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97001 w 100848"/>
                <a:gd name="connsiteY49" fmla="*/ 54244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15474"/>
                <a:gd name="connsiteY0" fmla="*/ 44751 h 78764"/>
                <a:gd name="connsiteX1" fmla="*/ 4206 w 115474"/>
                <a:gd name="connsiteY1" fmla="*/ 40885 h 78764"/>
                <a:gd name="connsiteX2" fmla="*/ 13786 w 115474"/>
                <a:gd name="connsiteY2" fmla="*/ 40814 h 78764"/>
                <a:gd name="connsiteX3" fmla="*/ 17936 w 115474"/>
                <a:gd name="connsiteY3" fmla="*/ 34899 h 78764"/>
                <a:gd name="connsiteX4" fmla="*/ 24349 w 115474"/>
                <a:gd name="connsiteY4" fmla="*/ 33920 h 78764"/>
                <a:gd name="connsiteX5" fmla="*/ 26849 w 115474"/>
                <a:gd name="connsiteY5" fmla="*/ 26814 h 78764"/>
                <a:gd name="connsiteX6" fmla="*/ 27550 w 115474"/>
                <a:gd name="connsiteY6" fmla="*/ 23320 h 78764"/>
                <a:gd name="connsiteX7" fmla="*/ 32552 w 115474"/>
                <a:gd name="connsiteY7" fmla="*/ 19047 h 78764"/>
                <a:gd name="connsiteX8" fmla="*/ 34621 w 115474"/>
                <a:gd name="connsiteY8" fmla="*/ 16380 h 78764"/>
                <a:gd name="connsiteX9" fmla="*/ 34537 w 115474"/>
                <a:gd name="connsiteY9" fmla="*/ 12760 h 78764"/>
                <a:gd name="connsiteX10" fmla="*/ 32166 w 115474"/>
                <a:gd name="connsiteY10" fmla="*/ 8931 h 78764"/>
                <a:gd name="connsiteX11" fmla="*/ 37615 w 115474"/>
                <a:gd name="connsiteY11" fmla="*/ 961 h 78764"/>
                <a:gd name="connsiteX12" fmla="*/ 42426 w 115474"/>
                <a:gd name="connsiteY12" fmla="*/ 4586 h 78764"/>
                <a:gd name="connsiteX13" fmla="*/ 46353 w 115474"/>
                <a:gd name="connsiteY13" fmla="*/ 5122 h 78764"/>
                <a:gd name="connsiteX14" fmla="*/ 49174 w 115474"/>
                <a:gd name="connsiteY14" fmla="*/ 2560 h 78764"/>
                <a:gd name="connsiteX15" fmla="*/ 52072 w 115474"/>
                <a:gd name="connsiteY15" fmla="*/ 4380 h 78764"/>
                <a:gd name="connsiteX16" fmla="*/ 54359 w 115474"/>
                <a:gd name="connsiteY16" fmla="*/ 88 h 78764"/>
                <a:gd name="connsiteX17" fmla="*/ 60139 w 115474"/>
                <a:gd name="connsiteY17" fmla="*/ 1604 h 78764"/>
                <a:gd name="connsiteX18" fmla="*/ 61421 w 115474"/>
                <a:gd name="connsiteY18" fmla="*/ 2950 h 78764"/>
                <a:gd name="connsiteX19" fmla="*/ 56857 w 115474"/>
                <a:gd name="connsiteY19" fmla="*/ 5507 h 78764"/>
                <a:gd name="connsiteX20" fmla="*/ 57342 w 115474"/>
                <a:gd name="connsiteY20" fmla="*/ 7470 h 78764"/>
                <a:gd name="connsiteX21" fmla="*/ 64328 w 115474"/>
                <a:gd name="connsiteY21" fmla="*/ 8203 h 78764"/>
                <a:gd name="connsiteX22" fmla="*/ 68124 w 115474"/>
                <a:gd name="connsiteY22" fmla="*/ 11325 h 78764"/>
                <a:gd name="connsiteX23" fmla="*/ 70992 w 115474"/>
                <a:gd name="connsiteY23" fmla="*/ 11312 h 78764"/>
                <a:gd name="connsiteX24" fmla="*/ 75158 w 115474"/>
                <a:gd name="connsiteY24" fmla="*/ 10930 h 78764"/>
                <a:gd name="connsiteX25" fmla="*/ 77515 w 115474"/>
                <a:gd name="connsiteY25" fmla="*/ 7829 h 78764"/>
                <a:gd name="connsiteX26" fmla="*/ 80307 w 115474"/>
                <a:gd name="connsiteY26" fmla="*/ 6722 h 78764"/>
                <a:gd name="connsiteX27" fmla="*/ 84386 w 115474"/>
                <a:gd name="connsiteY27" fmla="*/ 10078 h 78764"/>
                <a:gd name="connsiteX28" fmla="*/ 93586 w 115474"/>
                <a:gd name="connsiteY28" fmla="*/ 14323 h 78764"/>
                <a:gd name="connsiteX29" fmla="*/ 94137 w 115474"/>
                <a:gd name="connsiteY29" fmla="*/ 17577 h 78764"/>
                <a:gd name="connsiteX30" fmla="*/ 100725 w 115474"/>
                <a:gd name="connsiteY30" fmla="*/ 18416 h 78764"/>
                <a:gd name="connsiteX31" fmla="*/ 98517 w 115474"/>
                <a:gd name="connsiteY31" fmla="*/ 20007 h 78764"/>
                <a:gd name="connsiteX32" fmla="*/ 99563 w 115474"/>
                <a:gd name="connsiteY32" fmla="*/ 22146 h 78764"/>
                <a:gd name="connsiteX33" fmla="*/ 95703 w 115474"/>
                <a:gd name="connsiteY33" fmla="*/ 23966 h 78764"/>
                <a:gd name="connsiteX34" fmla="*/ 91029 w 115474"/>
                <a:gd name="connsiteY34" fmla="*/ 25860 h 78764"/>
                <a:gd name="connsiteX35" fmla="*/ 90270 w 115474"/>
                <a:gd name="connsiteY35" fmla="*/ 28618 h 78764"/>
                <a:gd name="connsiteX36" fmla="*/ 84714 w 115474"/>
                <a:gd name="connsiteY36" fmla="*/ 29486 h 78764"/>
                <a:gd name="connsiteX37" fmla="*/ 81223 w 115474"/>
                <a:gd name="connsiteY37" fmla="*/ 30858 h 78764"/>
                <a:gd name="connsiteX38" fmla="*/ 78683 w 115474"/>
                <a:gd name="connsiteY38" fmla="*/ 28208 h 78764"/>
                <a:gd name="connsiteX39" fmla="*/ 74474 w 115474"/>
                <a:gd name="connsiteY39" fmla="*/ 29864 h 78764"/>
                <a:gd name="connsiteX40" fmla="*/ 72910 w 115474"/>
                <a:gd name="connsiteY40" fmla="*/ 32049 h 78764"/>
                <a:gd name="connsiteX41" fmla="*/ 73999 w 115474"/>
                <a:gd name="connsiteY41" fmla="*/ 33740 h 78764"/>
                <a:gd name="connsiteX42" fmla="*/ 69224 w 115474"/>
                <a:gd name="connsiteY42" fmla="*/ 37602 h 78764"/>
                <a:gd name="connsiteX43" fmla="*/ 72568 w 115474"/>
                <a:gd name="connsiteY43" fmla="*/ 38564 h 78764"/>
                <a:gd name="connsiteX44" fmla="*/ 76508 w 115474"/>
                <a:gd name="connsiteY44" fmla="*/ 38569 h 78764"/>
                <a:gd name="connsiteX45" fmla="*/ 75109 w 115474"/>
                <a:gd name="connsiteY45" fmla="*/ 42867 h 78764"/>
                <a:gd name="connsiteX46" fmla="*/ 72396 w 115474"/>
                <a:gd name="connsiteY46" fmla="*/ 42846 h 78764"/>
                <a:gd name="connsiteX47" fmla="*/ 70072 w 115474"/>
                <a:gd name="connsiteY47" fmla="*/ 45083 h 78764"/>
                <a:gd name="connsiteX48" fmla="*/ 115470 w 115474"/>
                <a:gd name="connsiteY48" fmla="*/ 48990 h 78764"/>
                <a:gd name="connsiteX49" fmla="*/ 97001 w 115474"/>
                <a:gd name="connsiteY49" fmla="*/ 54244 h 78764"/>
                <a:gd name="connsiteX50" fmla="*/ 87399 w 115474"/>
                <a:gd name="connsiteY50" fmla="*/ 58498 h 78764"/>
                <a:gd name="connsiteX51" fmla="*/ 80726 w 115474"/>
                <a:gd name="connsiteY51" fmla="*/ 58308 h 78764"/>
                <a:gd name="connsiteX52" fmla="*/ 70022 w 115474"/>
                <a:gd name="connsiteY52" fmla="*/ 61217 h 78764"/>
                <a:gd name="connsiteX53" fmla="*/ 62138 w 115474"/>
                <a:gd name="connsiteY53" fmla="*/ 58620 h 78764"/>
                <a:gd name="connsiteX54" fmla="*/ 52584 w 115474"/>
                <a:gd name="connsiteY54" fmla="*/ 63268 h 78764"/>
                <a:gd name="connsiteX55" fmla="*/ 54540 w 115474"/>
                <a:gd name="connsiteY55" fmla="*/ 66340 h 78764"/>
                <a:gd name="connsiteX56" fmla="*/ 48142 w 115474"/>
                <a:gd name="connsiteY56" fmla="*/ 67777 h 78764"/>
                <a:gd name="connsiteX57" fmla="*/ 50077 w 115474"/>
                <a:gd name="connsiteY57" fmla="*/ 73012 h 78764"/>
                <a:gd name="connsiteX58" fmla="*/ 45537 w 115474"/>
                <a:gd name="connsiteY58" fmla="*/ 73265 h 78764"/>
                <a:gd name="connsiteX59" fmla="*/ 41593 w 115474"/>
                <a:gd name="connsiteY59" fmla="*/ 78733 h 78764"/>
                <a:gd name="connsiteX60" fmla="*/ 35254 w 115474"/>
                <a:gd name="connsiteY60" fmla="*/ 75591 h 78764"/>
                <a:gd name="connsiteX61" fmla="*/ 26086 w 115474"/>
                <a:gd name="connsiteY61" fmla="*/ 74768 h 78764"/>
                <a:gd name="connsiteX62" fmla="*/ 20687 w 115474"/>
                <a:gd name="connsiteY62" fmla="*/ 70676 h 78764"/>
                <a:gd name="connsiteX63" fmla="*/ 12996 w 115474"/>
                <a:gd name="connsiteY63" fmla="*/ 70975 h 78764"/>
                <a:gd name="connsiteX64" fmla="*/ 10379 w 115474"/>
                <a:gd name="connsiteY64" fmla="*/ 66142 h 78764"/>
                <a:gd name="connsiteX65" fmla="*/ 12601 w 115474"/>
                <a:gd name="connsiteY65" fmla="*/ 60245 h 78764"/>
                <a:gd name="connsiteX66" fmla="*/ 9248 w 115474"/>
                <a:gd name="connsiteY66" fmla="*/ 56985 h 78764"/>
                <a:gd name="connsiteX67" fmla="*/ 8532 w 115474"/>
                <a:gd name="connsiteY67" fmla="*/ 49295 h 78764"/>
                <a:gd name="connsiteX68" fmla="*/ 683 w 115474"/>
                <a:gd name="connsiteY68" fmla="*/ 44751 h 78764"/>
                <a:gd name="connsiteX0" fmla="*/ 683 w 115520"/>
                <a:gd name="connsiteY0" fmla="*/ 44751 h 78764"/>
                <a:gd name="connsiteX1" fmla="*/ 4206 w 115520"/>
                <a:gd name="connsiteY1" fmla="*/ 40885 h 78764"/>
                <a:gd name="connsiteX2" fmla="*/ 13786 w 115520"/>
                <a:gd name="connsiteY2" fmla="*/ 40814 h 78764"/>
                <a:gd name="connsiteX3" fmla="*/ 17936 w 115520"/>
                <a:gd name="connsiteY3" fmla="*/ 34899 h 78764"/>
                <a:gd name="connsiteX4" fmla="*/ 24349 w 115520"/>
                <a:gd name="connsiteY4" fmla="*/ 33920 h 78764"/>
                <a:gd name="connsiteX5" fmla="*/ 26849 w 115520"/>
                <a:gd name="connsiteY5" fmla="*/ 26814 h 78764"/>
                <a:gd name="connsiteX6" fmla="*/ 27550 w 115520"/>
                <a:gd name="connsiteY6" fmla="*/ 23320 h 78764"/>
                <a:gd name="connsiteX7" fmla="*/ 32552 w 115520"/>
                <a:gd name="connsiteY7" fmla="*/ 19047 h 78764"/>
                <a:gd name="connsiteX8" fmla="*/ 34621 w 115520"/>
                <a:gd name="connsiteY8" fmla="*/ 16380 h 78764"/>
                <a:gd name="connsiteX9" fmla="*/ 34537 w 115520"/>
                <a:gd name="connsiteY9" fmla="*/ 12760 h 78764"/>
                <a:gd name="connsiteX10" fmla="*/ 32166 w 115520"/>
                <a:gd name="connsiteY10" fmla="*/ 8931 h 78764"/>
                <a:gd name="connsiteX11" fmla="*/ 37615 w 115520"/>
                <a:gd name="connsiteY11" fmla="*/ 961 h 78764"/>
                <a:gd name="connsiteX12" fmla="*/ 42426 w 115520"/>
                <a:gd name="connsiteY12" fmla="*/ 4586 h 78764"/>
                <a:gd name="connsiteX13" fmla="*/ 46353 w 115520"/>
                <a:gd name="connsiteY13" fmla="*/ 5122 h 78764"/>
                <a:gd name="connsiteX14" fmla="*/ 49174 w 115520"/>
                <a:gd name="connsiteY14" fmla="*/ 2560 h 78764"/>
                <a:gd name="connsiteX15" fmla="*/ 52072 w 115520"/>
                <a:gd name="connsiteY15" fmla="*/ 4380 h 78764"/>
                <a:gd name="connsiteX16" fmla="*/ 54359 w 115520"/>
                <a:gd name="connsiteY16" fmla="*/ 88 h 78764"/>
                <a:gd name="connsiteX17" fmla="*/ 60139 w 115520"/>
                <a:gd name="connsiteY17" fmla="*/ 1604 h 78764"/>
                <a:gd name="connsiteX18" fmla="*/ 61421 w 115520"/>
                <a:gd name="connsiteY18" fmla="*/ 2950 h 78764"/>
                <a:gd name="connsiteX19" fmla="*/ 56857 w 115520"/>
                <a:gd name="connsiteY19" fmla="*/ 5507 h 78764"/>
                <a:gd name="connsiteX20" fmla="*/ 57342 w 115520"/>
                <a:gd name="connsiteY20" fmla="*/ 7470 h 78764"/>
                <a:gd name="connsiteX21" fmla="*/ 64328 w 115520"/>
                <a:gd name="connsiteY21" fmla="*/ 8203 h 78764"/>
                <a:gd name="connsiteX22" fmla="*/ 68124 w 115520"/>
                <a:gd name="connsiteY22" fmla="*/ 11325 h 78764"/>
                <a:gd name="connsiteX23" fmla="*/ 70992 w 115520"/>
                <a:gd name="connsiteY23" fmla="*/ 11312 h 78764"/>
                <a:gd name="connsiteX24" fmla="*/ 75158 w 115520"/>
                <a:gd name="connsiteY24" fmla="*/ 10930 h 78764"/>
                <a:gd name="connsiteX25" fmla="*/ 77515 w 115520"/>
                <a:gd name="connsiteY25" fmla="*/ 7829 h 78764"/>
                <a:gd name="connsiteX26" fmla="*/ 80307 w 115520"/>
                <a:gd name="connsiteY26" fmla="*/ 6722 h 78764"/>
                <a:gd name="connsiteX27" fmla="*/ 84386 w 115520"/>
                <a:gd name="connsiteY27" fmla="*/ 10078 h 78764"/>
                <a:gd name="connsiteX28" fmla="*/ 93586 w 115520"/>
                <a:gd name="connsiteY28" fmla="*/ 14323 h 78764"/>
                <a:gd name="connsiteX29" fmla="*/ 94137 w 115520"/>
                <a:gd name="connsiteY29" fmla="*/ 17577 h 78764"/>
                <a:gd name="connsiteX30" fmla="*/ 100725 w 115520"/>
                <a:gd name="connsiteY30" fmla="*/ 18416 h 78764"/>
                <a:gd name="connsiteX31" fmla="*/ 98517 w 115520"/>
                <a:gd name="connsiteY31" fmla="*/ 20007 h 78764"/>
                <a:gd name="connsiteX32" fmla="*/ 99563 w 115520"/>
                <a:gd name="connsiteY32" fmla="*/ 22146 h 78764"/>
                <a:gd name="connsiteX33" fmla="*/ 95703 w 115520"/>
                <a:gd name="connsiteY33" fmla="*/ 23966 h 78764"/>
                <a:gd name="connsiteX34" fmla="*/ 91029 w 115520"/>
                <a:gd name="connsiteY34" fmla="*/ 25860 h 78764"/>
                <a:gd name="connsiteX35" fmla="*/ 90270 w 115520"/>
                <a:gd name="connsiteY35" fmla="*/ 28618 h 78764"/>
                <a:gd name="connsiteX36" fmla="*/ 84714 w 115520"/>
                <a:gd name="connsiteY36" fmla="*/ 29486 h 78764"/>
                <a:gd name="connsiteX37" fmla="*/ 81223 w 115520"/>
                <a:gd name="connsiteY37" fmla="*/ 30858 h 78764"/>
                <a:gd name="connsiteX38" fmla="*/ 78683 w 115520"/>
                <a:gd name="connsiteY38" fmla="*/ 28208 h 78764"/>
                <a:gd name="connsiteX39" fmla="*/ 74474 w 115520"/>
                <a:gd name="connsiteY39" fmla="*/ 29864 h 78764"/>
                <a:gd name="connsiteX40" fmla="*/ 72910 w 115520"/>
                <a:gd name="connsiteY40" fmla="*/ 32049 h 78764"/>
                <a:gd name="connsiteX41" fmla="*/ 73999 w 115520"/>
                <a:gd name="connsiteY41" fmla="*/ 33740 h 78764"/>
                <a:gd name="connsiteX42" fmla="*/ 69224 w 115520"/>
                <a:gd name="connsiteY42" fmla="*/ 37602 h 78764"/>
                <a:gd name="connsiteX43" fmla="*/ 72568 w 115520"/>
                <a:gd name="connsiteY43" fmla="*/ 38564 h 78764"/>
                <a:gd name="connsiteX44" fmla="*/ 76508 w 115520"/>
                <a:gd name="connsiteY44" fmla="*/ 38569 h 78764"/>
                <a:gd name="connsiteX45" fmla="*/ 75109 w 115520"/>
                <a:gd name="connsiteY45" fmla="*/ 42867 h 78764"/>
                <a:gd name="connsiteX46" fmla="*/ 72396 w 115520"/>
                <a:gd name="connsiteY46" fmla="*/ 42846 h 78764"/>
                <a:gd name="connsiteX47" fmla="*/ 105582 w 115520"/>
                <a:gd name="connsiteY47" fmla="*/ 39550 h 78764"/>
                <a:gd name="connsiteX48" fmla="*/ 115470 w 115520"/>
                <a:gd name="connsiteY48" fmla="*/ 48990 h 78764"/>
                <a:gd name="connsiteX49" fmla="*/ 97001 w 115520"/>
                <a:gd name="connsiteY49" fmla="*/ 54244 h 78764"/>
                <a:gd name="connsiteX50" fmla="*/ 87399 w 115520"/>
                <a:gd name="connsiteY50" fmla="*/ 58498 h 78764"/>
                <a:gd name="connsiteX51" fmla="*/ 80726 w 115520"/>
                <a:gd name="connsiteY51" fmla="*/ 58308 h 78764"/>
                <a:gd name="connsiteX52" fmla="*/ 70022 w 115520"/>
                <a:gd name="connsiteY52" fmla="*/ 61217 h 78764"/>
                <a:gd name="connsiteX53" fmla="*/ 62138 w 115520"/>
                <a:gd name="connsiteY53" fmla="*/ 58620 h 78764"/>
                <a:gd name="connsiteX54" fmla="*/ 52584 w 115520"/>
                <a:gd name="connsiteY54" fmla="*/ 63268 h 78764"/>
                <a:gd name="connsiteX55" fmla="*/ 54540 w 115520"/>
                <a:gd name="connsiteY55" fmla="*/ 66340 h 78764"/>
                <a:gd name="connsiteX56" fmla="*/ 48142 w 115520"/>
                <a:gd name="connsiteY56" fmla="*/ 67777 h 78764"/>
                <a:gd name="connsiteX57" fmla="*/ 50077 w 115520"/>
                <a:gd name="connsiteY57" fmla="*/ 73012 h 78764"/>
                <a:gd name="connsiteX58" fmla="*/ 45537 w 115520"/>
                <a:gd name="connsiteY58" fmla="*/ 73265 h 78764"/>
                <a:gd name="connsiteX59" fmla="*/ 41593 w 115520"/>
                <a:gd name="connsiteY59" fmla="*/ 78733 h 78764"/>
                <a:gd name="connsiteX60" fmla="*/ 35254 w 115520"/>
                <a:gd name="connsiteY60" fmla="*/ 75591 h 78764"/>
                <a:gd name="connsiteX61" fmla="*/ 26086 w 115520"/>
                <a:gd name="connsiteY61" fmla="*/ 74768 h 78764"/>
                <a:gd name="connsiteX62" fmla="*/ 20687 w 115520"/>
                <a:gd name="connsiteY62" fmla="*/ 70676 h 78764"/>
                <a:gd name="connsiteX63" fmla="*/ 12996 w 115520"/>
                <a:gd name="connsiteY63" fmla="*/ 70975 h 78764"/>
                <a:gd name="connsiteX64" fmla="*/ 10379 w 115520"/>
                <a:gd name="connsiteY64" fmla="*/ 66142 h 78764"/>
                <a:gd name="connsiteX65" fmla="*/ 12601 w 115520"/>
                <a:gd name="connsiteY65" fmla="*/ 60245 h 78764"/>
                <a:gd name="connsiteX66" fmla="*/ 9248 w 115520"/>
                <a:gd name="connsiteY66" fmla="*/ 56985 h 78764"/>
                <a:gd name="connsiteX67" fmla="*/ 8532 w 115520"/>
                <a:gd name="connsiteY67" fmla="*/ 49295 h 78764"/>
                <a:gd name="connsiteX68" fmla="*/ 683 w 115520"/>
                <a:gd name="connsiteY68" fmla="*/ 44751 h 78764"/>
                <a:gd name="connsiteX0" fmla="*/ 683 w 115555"/>
                <a:gd name="connsiteY0" fmla="*/ 44751 h 78764"/>
                <a:gd name="connsiteX1" fmla="*/ 4206 w 115555"/>
                <a:gd name="connsiteY1" fmla="*/ 40885 h 78764"/>
                <a:gd name="connsiteX2" fmla="*/ 13786 w 115555"/>
                <a:gd name="connsiteY2" fmla="*/ 40814 h 78764"/>
                <a:gd name="connsiteX3" fmla="*/ 17936 w 115555"/>
                <a:gd name="connsiteY3" fmla="*/ 34899 h 78764"/>
                <a:gd name="connsiteX4" fmla="*/ 24349 w 115555"/>
                <a:gd name="connsiteY4" fmla="*/ 33920 h 78764"/>
                <a:gd name="connsiteX5" fmla="*/ 26849 w 115555"/>
                <a:gd name="connsiteY5" fmla="*/ 26814 h 78764"/>
                <a:gd name="connsiteX6" fmla="*/ 27550 w 115555"/>
                <a:gd name="connsiteY6" fmla="*/ 23320 h 78764"/>
                <a:gd name="connsiteX7" fmla="*/ 32552 w 115555"/>
                <a:gd name="connsiteY7" fmla="*/ 19047 h 78764"/>
                <a:gd name="connsiteX8" fmla="*/ 34621 w 115555"/>
                <a:gd name="connsiteY8" fmla="*/ 16380 h 78764"/>
                <a:gd name="connsiteX9" fmla="*/ 34537 w 115555"/>
                <a:gd name="connsiteY9" fmla="*/ 12760 h 78764"/>
                <a:gd name="connsiteX10" fmla="*/ 32166 w 115555"/>
                <a:gd name="connsiteY10" fmla="*/ 8931 h 78764"/>
                <a:gd name="connsiteX11" fmla="*/ 37615 w 115555"/>
                <a:gd name="connsiteY11" fmla="*/ 961 h 78764"/>
                <a:gd name="connsiteX12" fmla="*/ 42426 w 115555"/>
                <a:gd name="connsiteY12" fmla="*/ 4586 h 78764"/>
                <a:gd name="connsiteX13" fmla="*/ 46353 w 115555"/>
                <a:gd name="connsiteY13" fmla="*/ 5122 h 78764"/>
                <a:gd name="connsiteX14" fmla="*/ 49174 w 115555"/>
                <a:gd name="connsiteY14" fmla="*/ 2560 h 78764"/>
                <a:gd name="connsiteX15" fmla="*/ 52072 w 115555"/>
                <a:gd name="connsiteY15" fmla="*/ 4380 h 78764"/>
                <a:gd name="connsiteX16" fmla="*/ 54359 w 115555"/>
                <a:gd name="connsiteY16" fmla="*/ 88 h 78764"/>
                <a:gd name="connsiteX17" fmla="*/ 60139 w 115555"/>
                <a:gd name="connsiteY17" fmla="*/ 1604 h 78764"/>
                <a:gd name="connsiteX18" fmla="*/ 61421 w 115555"/>
                <a:gd name="connsiteY18" fmla="*/ 2950 h 78764"/>
                <a:gd name="connsiteX19" fmla="*/ 56857 w 115555"/>
                <a:gd name="connsiteY19" fmla="*/ 5507 h 78764"/>
                <a:gd name="connsiteX20" fmla="*/ 57342 w 115555"/>
                <a:gd name="connsiteY20" fmla="*/ 7470 h 78764"/>
                <a:gd name="connsiteX21" fmla="*/ 64328 w 115555"/>
                <a:gd name="connsiteY21" fmla="*/ 8203 h 78764"/>
                <a:gd name="connsiteX22" fmla="*/ 68124 w 115555"/>
                <a:gd name="connsiteY22" fmla="*/ 11325 h 78764"/>
                <a:gd name="connsiteX23" fmla="*/ 70992 w 115555"/>
                <a:gd name="connsiteY23" fmla="*/ 11312 h 78764"/>
                <a:gd name="connsiteX24" fmla="*/ 75158 w 115555"/>
                <a:gd name="connsiteY24" fmla="*/ 10930 h 78764"/>
                <a:gd name="connsiteX25" fmla="*/ 77515 w 115555"/>
                <a:gd name="connsiteY25" fmla="*/ 7829 h 78764"/>
                <a:gd name="connsiteX26" fmla="*/ 80307 w 115555"/>
                <a:gd name="connsiteY26" fmla="*/ 6722 h 78764"/>
                <a:gd name="connsiteX27" fmla="*/ 84386 w 115555"/>
                <a:gd name="connsiteY27" fmla="*/ 10078 h 78764"/>
                <a:gd name="connsiteX28" fmla="*/ 93586 w 115555"/>
                <a:gd name="connsiteY28" fmla="*/ 14323 h 78764"/>
                <a:gd name="connsiteX29" fmla="*/ 94137 w 115555"/>
                <a:gd name="connsiteY29" fmla="*/ 17577 h 78764"/>
                <a:gd name="connsiteX30" fmla="*/ 100725 w 115555"/>
                <a:gd name="connsiteY30" fmla="*/ 18416 h 78764"/>
                <a:gd name="connsiteX31" fmla="*/ 98517 w 115555"/>
                <a:gd name="connsiteY31" fmla="*/ 20007 h 78764"/>
                <a:gd name="connsiteX32" fmla="*/ 99563 w 115555"/>
                <a:gd name="connsiteY32" fmla="*/ 22146 h 78764"/>
                <a:gd name="connsiteX33" fmla="*/ 95703 w 115555"/>
                <a:gd name="connsiteY33" fmla="*/ 23966 h 78764"/>
                <a:gd name="connsiteX34" fmla="*/ 91029 w 115555"/>
                <a:gd name="connsiteY34" fmla="*/ 25860 h 78764"/>
                <a:gd name="connsiteX35" fmla="*/ 90270 w 115555"/>
                <a:gd name="connsiteY35" fmla="*/ 28618 h 78764"/>
                <a:gd name="connsiteX36" fmla="*/ 84714 w 115555"/>
                <a:gd name="connsiteY36" fmla="*/ 29486 h 78764"/>
                <a:gd name="connsiteX37" fmla="*/ 81223 w 115555"/>
                <a:gd name="connsiteY37" fmla="*/ 30858 h 78764"/>
                <a:gd name="connsiteX38" fmla="*/ 78683 w 115555"/>
                <a:gd name="connsiteY38" fmla="*/ 28208 h 78764"/>
                <a:gd name="connsiteX39" fmla="*/ 74474 w 115555"/>
                <a:gd name="connsiteY39" fmla="*/ 29864 h 78764"/>
                <a:gd name="connsiteX40" fmla="*/ 72910 w 115555"/>
                <a:gd name="connsiteY40" fmla="*/ 32049 h 78764"/>
                <a:gd name="connsiteX41" fmla="*/ 73999 w 115555"/>
                <a:gd name="connsiteY41" fmla="*/ 33740 h 78764"/>
                <a:gd name="connsiteX42" fmla="*/ 69224 w 115555"/>
                <a:gd name="connsiteY42" fmla="*/ 37602 h 78764"/>
                <a:gd name="connsiteX43" fmla="*/ 72568 w 115555"/>
                <a:gd name="connsiteY43" fmla="*/ 38564 h 78764"/>
                <a:gd name="connsiteX44" fmla="*/ 76508 w 115555"/>
                <a:gd name="connsiteY44" fmla="*/ 38569 h 78764"/>
                <a:gd name="connsiteX45" fmla="*/ 75109 w 115555"/>
                <a:gd name="connsiteY45" fmla="*/ 42867 h 78764"/>
                <a:gd name="connsiteX46" fmla="*/ 72396 w 115555"/>
                <a:gd name="connsiteY46" fmla="*/ 42846 h 78764"/>
                <a:gd name="connsiteX47" fmla="*/ 105582 w 115555"/>
                <a:gd name="connsiteY47" fmla="*/ 39550 h 78764"/>
                <a:gd name="connsiteX48" fmla="*/ 115470 w 115555"/>
                <a:gd name="connsiteY48" fmla="*/ 48990 h 78764"/>
                <a:gd name="connsiteX49" fmla="*/ 98585 w 115555"/>
                <a:gd name="connsiteY49" fmla="*/ 57166 h 78764"/>
                <a:gd name="connsiteX50" fmla="*/ 97001 w 115555"/>
                <a:gd name="connsiteY50" fmla="*/ 54244 h 78764"/>
                <a:gd name="connsiteX51" fmla="*/ 87399 w 115555"/>
                <a:gd name="connsiteY51" fmla="*/ 58498 h 78764"/>
                <a:gd name="connsiteX52" fmla="*/ 80726 w 115555"/>
                <a:gd name="connsiteY52" fmla="*/ 58308 h 78764"/>
                <a:gd name="connsiteX53" fmla="*/ 70022 w 115555"/>
                <a:gd name="connsiteY53" fmla="*/ 61217 h 78764"/>
                <a:gd name="connsiteX54" fmla="*/ 62138 w 115555"/>
                <a:gd name="connsiteY54" fmla="*/ 58620 h 78764"/>
                <a:gd name="connsiteX55" fmla="*/ 52584 w 115555"/>
                <a:gd name="connsiteY55" fmla="*/ 63268 h 78764"/>
                <a:gd name="connsiteX56" fmla="*/ 54540 w 115555"/>
                <a:gd name="connsiteY56" fmla="*/ 66340 h 78764"/>
                <a:gd name="connsiteX57" fmla="*/ 48142 w 115555"/>
                <a:gd name="connsiteY57" fmla="*/ 67777 h 78764"/>
                <a:gd name="connsiteX58" fmla="*/ 50077 w 115555"/>
                <a:gd name="connsiteY58" fmla="*/ 73012 h 78764"/>
                <a:gd name="connsiteX59" fmla="*/ 45537 w 115555"/>
                <a:gd name="connsiteY59" fmla="*/ 73265 h 78764"/>
                <a:gd name="connsiteX60" fmla="*/ 41593 w 115555"/>
                <a:gd name="connsiteY60" fmla="*/ 78733 h 78764"/>
                <a:gd name="connsiteX61" fmla="*/ 35254 w 115555"/>
                <a:gd name="connsiteY61" fmla="*/ 75591 h 78764"/>
                <a:gd name="connsiteX62" fmla="*/ 26086 w 115555"/>
                <a:gd name="connsiteY62" fmla="*/ 74768 h 78764"/>
                <a:gd name="connsiteX63" fmla="*/ 20687 w 115555"/>
                <a:gd name="connsiteY63" fmla="*/ 70676 h 78764"/>
                <a:gd name="connsiteX64" fmla="*/ 12996 w 115555"/>
                <a:gd name="connsiteY64" fmla="*/ 70975 h 78764"/>
                <a:gd name="connsiteX65" fmla="*/ 10379 w 115555"/>
                <a:gd name="connsiteY65" fmla="*/ 66142 h 78764"/>
                <a:gd name="connsiteX66" fmla="*/ 12601 w 115555"/>
                <a:gd name="connsiteY66" fmla="*/ 60245 h 78764"/>
                <a:gd name="connsiteX67" fmla="*/ 9248 w 115555"/>
                <a:gd name="connsiteY67" fmla="*/ 56985 h 78764"/>
                <a:gd name="connsiteX68" fmla="*/ 8532 w 115555"/>
                <a:gd name="connsiteY68" fmla="*/ 49295 h 78764"/>
                <a:gd name="connsiteX69" fmla="*/ 683 w 115555"/>
                <a:gd name="connsiteY69" fmla="*/ 44751 h 78764"/>
                <a:gd name="connsiteX0" fmla="*/ 683 w 115515"/>
                <a:gd name="connsiteY0" fmla="*/ 44751 h 78764"/>
                <a:gd name="connsiteX1" fmla="*/ 4206 w 115515"/>
                <a:gd name="connsiteY1" fmla="*/ 40885 h 78764"/>
                <a:gd name="connsiteX2" fmla="*/ 13786 w 115515"/>
                <a:gd name="connsiteY2" fmla="*/ 40814 h 78764"/>
                <a:gd name="connsiteX3" fmla="*/ 17936 w 115515"/>
                <a:gd name="connsiteY3" fmla="*/ 34899 h 78764"/>
                <a:gd name="connsiteX4" fmla="*/ 24349 w 115515"/>
                <a:gd name="connsiteY4" fmla="*/ 33920 h 78764"/>
                <a:gd name="connsiteX5" fmla="*/ 26849 w 115515"/>
                <a:gd name="connsiteY5" fmla="*/ 26814 h 78764"/>
                <a:gd name="connsiteX6" fmla="*/ 27550 w 115515"/>
                <a:gd name="connsiteY6" fmla="*/ 23320 h 78764"/>
                <a:gd name="connsiteX7" fmla="*/ 32552 w 115515"/>
                <a:gd name="connsiteY7" fmla="*/ 19047 h 78764"/>
                <a:gd name="connsiteX8" fmla="*/ 34621 w 115515"/>
                <a:gd name="connsiteY8" fmla="*/ 16380 h 78764"/>
                <a:gd name="connsiteX9" fmla="*/ 34537 w 115515"/>
                <a:gd name="connsiteY9" fmla="*/ 12760 h 78764"/>
                <a:gd name="connsiteX10" fmla="*/ 32166 w 115515"/>
                <a:gd name="connsiteY10" fmla="*/ 8931 h 78764"/>
                <a:gd name="connsiteX11" fmla="*/ 37615 w 115515"/>
                <a:gd name="connsiteY11" fmla="*/ 961 h 78764"/>
                <a:gd name="connsiteX12" fmla="*/ 42426 w 115515"/>
                <a:gd name="connsiteY12" fmla="*/ 4586 h 78764"/>
                <a:gd name="connsiteX13" fmla="*/ 46353 w 115515"/>
                <a:gd name="connsiteY13" fmla="*/ 5122 h 78764"/>
                <a:gd name="connsiteX14" fmla="*/ 49174 w 115515"/>
                <a:gd name="connsiteY14" fmla="*/ 2560 h 78764"/>
                <a:gd name="connsiteX15" fmla="*/ 52072 w 115515"/>
                <a:gd name="connsiteY15" fmla="*/ 4380 h 78764"/>
                <a:gd name="connsiteX16" fmla="*/ 54359 w 115515"/>
                <a:gd name="connsiteY16" fmla="*/ 88 h 78764"/>
                <a:gd name="connsiteX17" fmla="*/ 60139 w 115515"/>
                <a:gd name="connsiteY17" fmla="*/ 1604 h 78764"/>
                <a:gd name="connsiteX18" fmla="*/ 61421 w 115515"/>
                <a:gd name="connsiteY18" fmla="*/ 2950 h 78764"/>
                <a:gd name="connsiteX19" fmla="*/ 56857 w 115515"/>
                <a:gd name="connsiteY19" fmla="*/ 5507 h 78764"/>
                <a:gd name="connsiteX20" fmla="*/ 57342 w 115515"/>
                <a:gd name="connsiteY20" fmla="*/ 7470 h 78764"/>
                <a:gd name="connsiteX21" fmla="*/ 64328 w 115515"/>
                <a:gd name="connsiteY21" fmla="*/ 8203 h 78764"/>
                <a:gd name="connsiteX22" fmla="*/ 68124 w 115515"/>
                <a:gd name="connsiteY22" fmla="*/ 11325 h 78764"/>
                <a:gd name="connsiteX23" fmla="*/ 70992 w 115515"/>
                <a:gd name="connsiteY23" fmla="*/ 11312 h 78764"/>
                <a:gd name="connsiteX24" fmla="*/ 75158 w 115515"/>
                <a:gd name="connsiteY24" fmla="*/ 10930 h 78764"/>
                <a:gd name="connsiteX25" fmla="*/ 77515 w 115515"/>
                <a:gd name="connsiteY25" fmla="*/ 7829 h 78764"/>
                <a:gd name="connsiteX26" fmla="*/ 80307 w 115515"/>
                <a:gd name="connsiteY26" fmla="*/ 6722 h 78764"/>
                <a:gd name="connsiteX27" fmla="*/ 84386 w 115515"/>
                <a:gd name="connsiteY27" fmla="*/ 10078 h 78764"/>
                <a:gd name="connsiteX28" fmla="*/ 93586 w 115515"/>
                <a:gd name="connsiteY28" fmla="*/ 14323 h 78764"/>
                <a:gd name="connsiteX29" fmla="*/ 94137 w 115515"/>
                <a:gd name="connsiteY29" fmla="*/ 17577 h 78764"/>
                <a:gd name="connsiteX30" fmla="*/ 100725 w 115515"/>
                <a:gd name="connsiteY30" fmla="*/ 18416 h 78764"/>
                <a:gd name="connsiteX31" fmla="*/ 98517 w 115515"/>
                <a:gd name="connsiteY31" fmla="*/ 20007 h 78764"/>
                <a:gd name="connsiteX32" fmla="*/ 99563 w 115515"/>
                <a:gd name="connsiteY32" fmla="*/ 22146 h 78764"/>
                <a:gd name="connsiteX33" fmla="*/ 95703 w 115515"/>
                <a:gd name="connsiteY33" fmla="*/ 23966 h 78764"/>
                <a:gd name="connsiteX34" fmla="*/ 91029 w 115515"/>
                <a:gd name="connsiteY34" fmla="*/ 25860 h 78764"/>
                <a:gd name="connsiteX35" fmla="*/ 90270 w 115515"/>
                <a:gd name="connsiteY35" fmla="*/ 28618 h 78764"/>
                <a:gd name="connsiteX36" fmla="*/ 84714 w 115515"/>
                <a:gd name="connsiteY36" fmla="*/ 29486 h 78764"/>
                <a:gd name="connsiteX37" fmla="*/ 81223 w 115515"/>
                <a:gd name="connsiteY37" fmla="*/ 30858 h 78764"/>
                <a:gd name="connsiteX38" fmla="*/ 78683 w 115515"/>
                <a:gd name="connsiteY38" fmla="*/ 28208 h 78764"/>
                <a:gd name="connsiteX39" fmla="*/ 74474 w 115515"/>
                <a:gd name="connsiteY39" fmla="*/ 29864 h 78764"/>
                <a:gd name="connsiteX40" fmla="*/ 72910 w 115515"/>
                <a:gd name="connsiteY40" fmla="*/ 32049 h 78764"/>
                <a:gd name="connsiteX41" fmla="*/ 73999 w 115515"/>
                <a:gd name="connsiteY41" fmla="*/ 33740 h 78764"/>
                <a:gd name="connsiteX42" fmla="*/ 69224 w 115515"/>
                <a:gd name="connsiteY42" fmla="*/ 37602 h 78764"/>
                <a:gd name="connsiteX43" fmla="*/ 72568 w 115515"/>
                <a:gd name="connsiteY43" fmla="*/ 38564 h 78764"/>
                <a:gd name="connsiteX44" fmla="*/ 76508 w 115515"/>
                <a:gd name="connsiteY44" fmla="*/ 38569 h 78764"/>
                <a:gd name="connsiteX45" fmla="*/ 75109 w 115515"/>
                <a:gd name="connsiteY45" fmla="*/ 42867 h 78764"/>
                <a:gd name="connsiteX46" fmla="*/ 72396 w 115515"/>
                <a:gd name="connsiteY46" fmla="*/ 42846 h 78764"/>
                <a:gd name="connsiteX47" fmla="*/ 105582 w 115515"/>
                <a:gd name="connsiteY47" fmla="*/ 39550 h 78764"/>
                <a:gd name="connsiteX48" fmla="*/ 115470 w 115515"/>
                <a:gd name="connsiteY48" fmla="*/ 48990 h 78764"/>
                <a:gd name="connsiteX49" fmla="*/ 108335 w 115515"/>
                <a:gd name="connsiteY49" fmla="*/ 54483 h 78764"/>
                <a:gd name="connsiteX50" fmla="*/ 98585 w 115515"/>
                <a:gd name="connsiteY50" fmla="*/ 57166 h 78764"/>
                <a:gd name="connsiteX51" fmla="*/ 97001 w 115515"/>
                <a:gd name="connsiteY51" fmla="*/ 54244 h 78764"/>
                <a:gd name="connsiteX52" fmla="*/ 87399 w 115515"/>
                <a:gd name="connsiteY52" fmla="*/ 58498 h 78764"/>
                <a:gd name="connsiteX53" fmla="*/ 80726 w 115515"/>
                <a:gd name="connsiteY53" fmla="*/ 58308 h 78764"/>
                <a:gd name="connsiteX54" fmla="*/ 70022 w 115515"/>
                <a:gd name="connsiteY54" fmla="*/ 61217 h 78764"/>
                <a:gd name="connsiteX55" fmla="*/ 62138 w 115515"/>
                <a:gd name="connsiteY55" fmla="*/ 58620 h 78764"/>
                <a:gd name="connsiteX56" fmla="*/ 52584 w 115515"/>
                <a:gd name="connsiteY56" fmla="*/ 63268 h 78764"/>
                <a:gd name="connsiteX57" fmla="*/ 54540 w 115515"/>
                <a:gd name="connsiteY57" fmla="*/ 66340 h 78764"/>
                <a:gd name="connsiteX58" fmla="*/ 48142 w 115515"/>
                <a:gd name="connsiteY58" fmla="*/ 67777 h 78764"/>
                <a:gd name="connsiteX59" fmla="*/ 50077 w 115515"/>
                <a:gd name="connsiteY59" fmla="*/ 73012 h 78764"/>
                <a:gd name="connsiteX60" fmla="*/ 45537 w 115515"/>
                <a:gd name="connsiteY60" fmla="*/ 73265 h 78764"/>
                <a:gd name="connsiteX61" fmla="*/ 41593 w 115515"/>
                <a:gd name="connsiteY61" fmla="*/ 78733 h 78764"/>
                <a:gd name="connsiteX62" fmla="*/ 35254 w 115515"/>
                <a:gd name="connsiteY62" fmla="*/ 75591 h 78764"/>
                <a:gd name="connsiteX63" fmla="*/ 26086 w 115515"/>
                <a:gd name="connsiteY63" fmla="*/ 74768 h 78764"/>
                <a:gd name="connsiteX64" fmla="*/ 20687 w 115515"/>
                <a:gd name="connsiteY64" fmla="*/ 70676 h 78764"/>
                <a:gd name="connsiteX65" fmla="*/ 12996 w 115515"/>
                <a:gd name="connsiteY65" fmla="*/ 70975 h 78764"/>
                <a:gd name="connsiteX66" fmla="*/ 10379 w 115515"/>
                <a:gd name="connsiteY66" fmla="*/ 66142 h 78764"/>
                <a:gd name="connsiteX67" fmla="*/ 12601 w 115515"/>
                <a:gd name="connsiteY67" fmla="*/ 60245 h 78764"/>
                <a:gd name="connsiteX68" fmla="*/ 9248 w 115515"/>
                <a:gd name="connsiteY68" fmla="*/ 56985 h 78764"/>
                <a:gd name="connsiteX69" fmla="*/ 8532 w 115515"/>
                <a:gd name="connsiteY69" fmla="*/ 49295 h 78764"/>
                <a:gd name="connsiteX70" fmla="*/ 683 w 115515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05582 w 117619"/>
                <a:gd name="connsiteY47" fmla="*/ 39550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11102 w 117619"/>
                <a:gd name="connsiteY47" fmla="*/ 39953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27422"/>
                <a:gd name="connsiteY0" fmla="*/ 44751 h 78764"/>
                <a:gd name="connsiteX1" fmla="*/ 4206 w 127422"/>
                <a:gd name="connsiteY1" fmla="*/ 40885 h 78764"/>
                <a:gd name="connsiteX2" fmla="*/ 13786 w 127422"/>
                <a:gd name="connsiteY2" fmla="*/ 40814 h 78764"/>
                <a:gd name="connsiteX3" fmla="*/ 17936 w 127422"/>
                <a:gd name="connsiteY3" fmla="*/ 34899 h 78764"/>
                <a:gd name="connsiteX4" fmla="*/ 24349 w 127422"/>
                <a:gd name="connsiteY4" fmla="*/ 33920 h 78764"/>
                <a:gd name="connsiteX5" fmla="*/ 26849 w 127422"/>
                <a:gd name="connsiteY5" fmla="*/ 26814 h 78764"/>
                <a:gd name="connsiteX6" fmla="*/ 27550 w 127422"/>
                <a:gd name="connsiteY6" fmla="*/ 23320 h 78764"/>
                <a:gd name="connsiteX7" fmla="*/ 32552 w 127422"/>
                <a:gd name="connsiteY7" fmla="*/ 19047 h 78764"/>
                <a:gd name="connsiteX8" fmla="*/ 34621 w 127422"/>
                <a:gd name="connsiteY8" fmla="*/ 16380 h 78764"/>
                <a:gd name="connsiteX9" fmla="*/ 34537 w 127422"/>
                <a:gd name="connsiteY9" fmla="*/ 12760 h 78764"/>
                <a:gd name="connsiteX10" fmla="*/ 32166 w 127422"/>
                <a:gd name="connsiteY10" fmla="*/ 8931 h 78764"/>
                <a:gd name="connsiteX11" fmla="*/ 37615 w 127422"/>
                <a:gd name="connsiteY11" fmla="*/ 961 h 78764"/>
                <a:gd name="connsiteX12" fmla="*/ 42426 w 127422"/>
                <a:gd name="connsiteY12" fmla="*/ 4586 h 78764"/>
                <a:gd name="connsiteX13" fmla="*/ 46353 w 127422"/>
                <a:gd name="connsiteY13" fmla="*/ 5122 h 78764"/>
                <a:gd name="connsiteX14" fmla="*/ 49174 w 127422"/>
                <a:gd name="connsiteY14" fmla="*/ 2560 h 78764"/>
                <a:gd name="connsiteX15" fmla="*/ 52072 w 127422"/>
                <a:gd name="connsiteY15" fmla="*/ 4380 h 78764"/>
                <a:gd name="connsiteX16" fmla="*/ 54359 w 127422"/>
                <a:gd name="connsiteY16" fmla="*/ 88 h 78764"/>
                <a:gd name="connsiteX17" fmla="*/ 60139 w 127422"/>
                <a:gd name="connsiteY17" fmla="*/ 1604 h 78764"/>
                <a:gd name="connsiteX18" fmla="*/ 61421 w 127422"/>
                <a:gd name="connsiteY18" fmla="*/ 2950 h 78764"/>
                <a:gd name="connsiteX19" fmla="*/ 56857 w 127422"/>
                <a:gd name="connsiteY19" fmla="*/ 5507 h 78764"/>
                <a:gd name="connsiteX20" fmla="*/ 57342 w 127422"/>
                <a:gd name="connsiteY20" fmla="*/ 7470 h 78764"/>
                <a:gd name="connsiteX21" fmla="*/ 64328 w 127422"/>
                <a:gd name="connsiteY21" fmla="*/ 8203 h 78764"/>
                <a:gd name="connsiteX22" fmla="*/ 68124 w 127422"/>
                <a:gd name="connsiteY22" fmla="*/ 11325 h 78764"/>
                <a:gd name="connsiteX23" fmla="*/ 70992 w 127422"/>
                <a:gd name="connsiteY23" fmla="*/ 11312 h 78764"/>
                <a:gd name="connsiteX24" fmla="*/ 75158 w 127422"/>
                <a:gd name="connsiteY24" fmla="*/ 10930 h 78764"/>
                <a:gd name="connsiteX25" fmla="*/ 77515 w 127422"/>
                <a:gd name="connsiteY25" fmla="*/ 7829 h 78764"/>
                <a:gd name="connsiteX26" fmla="*/ 80307 w 127422"/>
                <a:gd name="connsiteY26" fmla="*/ 6722 h 78764"/>
                <a:gd name="connsiteX27" fmla="*/ 84386 w 127422"/>
                <a:gd name="connsiteY27" fmla="*/ 10078 h 78764"/>
                <a:gd name="connsiteX28" fmla="*/ 93586 w 127422"/>
                <a:gd name="connsiteY28" fmla="*/ 14323 h 78764"/>
                <a:gd name="connsiteX29" fmla="*/ 94137 w 127422"/>
                <a:gd name="connsiteY29" fmla="*/ 17577 h 78764"/>
                <a:gd name="connsiteX30" fmla="*/ 100725 w 127422"/>
                <a:gd name="connsiteY30" fmla="*/ 18416 h 78764"/>
                <a:gd name="connsiteX31" fmla="*/ 98517 w 127422"/>
                <a:gd name="connsiteY31" fmla="*/ 20007 h 78764"/>
                <a:gd name="connsiteX32" fmla="*/ 99563 w 127422"/>
                <a:gd name="connsiteY32" fmla="*/ 22146 h 78764"/>
                <a:gd name="connsiteX33" fmla="*/ 95703 w 127422"/>
                <a:gd name="connsiteY33" fmla="*/ 23966 h 78764"/>
                <a:gd name="connsiteX34" fmla="*/ 91029 w 127422"/>
                <a:gd name="connsiteY34" fmla="*/ 25860 h 78764"/>
                <a:gd name="connsiteX35" fmla="*/ 90270 w 127422"/>
                <a:gd name="connsiteY35" fmla="*/ 28618 h 78764"/>
                <a:gd name="connsiteX36" fmla="*/ 84714 w 127422"/>
                <a:gd name="connsiteY36" fmla="*/ 29486 h 78764"/>
                <a:gd name="connsiteX37" fmla="*/ 81223 w 127422"/>
                <a:gd name="connsiteY37" fmla="*/ 30858 h 78764"/>
                <a:gd name="connsiteX38" fmla="*/ 78683 w 127422"/>
                <a:gd name="connsiteY38" fmla="*/ 28208 h 78764"/>
                <a:gd name="connsiteX39" fmla="*/ 74474 w 127422"/>
                <a:gd name="connsiteY39" fmla="*/ 29864 h 78764"/>
                <a:gd name="connsiteX40" fmla="*/ 72910 w 127422"/>
                <a:gd name="connsiteY40" fmla="*/ 32049 h 78764"/>
                <a:gd name="connsiteX41" fmla="*/ 73999 w 127422"/>
                <a:gd name="connsiteY41" fmla="*/ 33740 h 78764"/>
                <a:gd name="connsiteX42" fmla="*/ 69224 w 127422"/>
                <a:gd name="connsiteY42" fmla="*/ 37602 h 78764"/>
                <a:gd name="connsiteX43" fmla="*/ 72568 w 127422"/>
                <a:gd name="connsiteY43" fmla="*/ 38564 h 78764"/>
                <a:gd name="connsiteX44" fmla="*/ 76508 w 127422"/>
                <a:gd name="connsiteY44" fmla="*/ 38569 h 78764"/>
                <a:gd name="connsiteX45" fmla="*/ 75109 w 127422"/>
                <a:gd name="connsiteY45" fmla="*/ 42867 h 78764"/>
                <a:gd name="connsiteX46" fmla="*/ 126291 w 127422"/>
                <a:gd name="connsiteY46" fmla="*/ 34366 h 78764"/>
                <a:gd name="connsiteX47" fmla="*/ 111102 w 127422"/>
                <a:gd name="connsiteY47" fmla="*/ 39953 h 78764"/>
                <a:gd name="connsiteX48" fmla="*/ 117587 w 127422"/>
                <a:gd name="connsiteY48" fmla="*/ 48950 h 78764"/>
                <a:gd name="connsiteX49" fmla="*/ 108335 w 127422"/>
                <a:gd name="connsiteY49" fmla="*/ 54483 h 78764"/>
                <a:gd name="connsiteX50" fmla="*/ 98585 w 127422"/>
                <a:gd name="connsiteY50" fmla="*/ 57166 h 78764"/>
                <a:gd name="connsiteX51" fmla="*/ 97001 w 127422"/>
                <a:gd name="connsiteY51" fmla="*/ 54244 h 78764"/>
                <a:gd name="connsiteX52" fmla="*/ 87399 w 127422"/>
                <a:gd name="connsiteY52" fmla="*/ 58498 h 78764"/>
                <a:gd name="connsiteX53" fmla="*/ 80726 w 127422"/>
                <a:gd name="connsiteY53" fmla="*/ 58308 h 78764"/>
                <a:gd name="connsiteX54" fmla="*/ 70022 w 127422"/>
                <a:gd name="connsiteY54" fmla="*/ 61217 h 78764"/>
                <a:gd name="connsiteX55" fmla="*/ 62138 w 127422"/>
                <a:gd name="connsiteY55" fmla="*/ 58620 h 78764"/>
                <a:gd name="connsiteX56" fmla="*/ 52584 w 127422"/>
                <a:gd name="connsiteY56" fmla="*/ 63268 h 78764"/>
                <a:gd name="connsiteX57" fmla="*/ 54540 w 127422"/>
                <a:gd name="connsiteY57" fmla="*/ 66340 h 78764"/>
                <a:gd name="connsiteX58" fmla="*/ 48142 w 127422"/>
                <a:gd name="connsiteY58" fmla="*/ 67777 h 78764"/>
                <a:gd name="connsiteX59" fmla="*/ 50077 w 127422"/>
                <a:gd name="connsiteY59" fmla="*/ 73012 h 78764"/>
                <a:gd name="connsiteX60" fmla="*/ 45537 w 127422"/>
                <a:gd name="connsiteY60" fmla="*/ 73265 h 78764"/>
                <a:gd name="connsiteX61" fmla="*/ 41593 w 127422"/>
                <a:gd name="connsiteY61" fmla="*/ 78733 h 78764"/>
                <a:gd name="connsiteX62" fmla="*/ 35254 w 127422"/>
                <a:gd name="connsiteY62" fmla="*/ 75591 h 78764"/>
                <a:gd name="connsiteX63" fmla="*/ 26086 w 127422"/>
                <a:gd name="connsiteY63" fmla="*/ 74768 h 78764"/>
                <a:gd name="connsiteX64" fmla="*/ 20687 w 127422"/>
                <a:gd name="connsiteY64" fmla="*/ 70676 h 78764"/>
                <a:gd name="connsiteX65" fmla="*/ 12996 w 127422"/>
                <a:gd name="connsiteY65" fmla="*/ 70975 h 78764"/>
                <a:gd name="connsiteX66" fmla="*/ 10379 w 127422"/>
                <a:gd name="connsiteY66" fmla="*/ 66142 h 78764"/>
                <a:gd name="connsiteX67" fmla="*/ 12601 w 127422"/>
                <a:gd name="connsiteY67" fmla="*/ 60245 h 78764"/>
                <a:gd name="connsiteX68" fmla="*/ 9248 w 127422"/>
                <a:gd name="connsiteY68" fmla="*/ 56985 h 78764"/>
                <a:gd name="connsiteX69" fmla="*/ 8532 w 127422"/>
                <a:gd name="connsiteY69" fmla="*/ 49295 h 78764"/>
                <a:gd name="connsiteX70" fmla="*/ 683 w 127422"/>
                <a:gd name="connsiteY70" fmla="*/ 44751 h 78764"/>
                <a:gd name="connsiteX0" fmla="*/ 683 w 127437"/>
                <a:gd name="connsiteY0" fmla="*/ 44751 h 78764"/>
                <a:gd name="connsiteX1" fmla="*/ 4206 w 127437"/>
                <a:gd name="connsiteY1" fmla="*/ 40885 h 78764"/>
                <a:gd name="connsiteX2" fmla="*/ 13786 w 127437"/>
                <a:gd name="connsiteY2" fmla="*/ 40814 h 78764"/>
                <a:gd name="connsiteX3" fmla="*/ 17936 w 127437"/>
                <a:gd name="connsiteY3" fmla="*/ 34899 h 78764"/>
                <a:gd name="connsiteX4" fmla="*/ 24349 w 127437"/>
                <a:gd name="connsiteY4" fmla="*/ 33920 h 78764"/>
                <a:gd name="connsiteX5" fmla="*/ 26849 w 127437"/>
                <a:gd name="connsiteY5" fmla="*/ 26814 h 78764"/>
                <a:gd name="connsiteX6" fmla="*/ 27550 w 127437"/>
                <a:gd name="connsiteY6" fmla="*/ 23320 h 78764"/>
                <a:gd name="connsiteX7" fmla="*/ 32552 w 127437"/>
                <a:gd name="connsiteY7" fmla="*/ 19047 h 78764"/>
                <a:gd name="connsiteX8" fmla="*/ 34621 w 127437"/>
                <a:gd name="connsiteY8" fmla="*/ 16380 h 78764"/>
                <a:gd name="connsiteX9" fmla="*/ 34537 w 127437"/>
                <a:gd name="connsiteY9" fmla="*/ 12760 h 78764"/>
                <a:gd name="connsiteX10" fmla="*/ 32166 w 127437"/>
                <a:gd name="connsiteY10" fmla="*/ 8931 h 78764"/>
                <a:gd name="connsiteX11" fmla="*/ 37615 w 127437"/>
                <a:gd name="connsiteY11" fmla="*/ 961 h 78764"/>
                <a:gd name="connsiteX12" fmla="*/ 42426 w 127437"/>
                <a:gd name="connsiteY12" fmla="*/ 4586 h 78764"/>
                <a:gd name="connsiteX13" fmla="*/ 46353 w 127437"/>
                <a:gd name="connsiteY13" fmla="*/ 5122 h 78764"/>
                <a:gd name="connsiteX14" fmla="*/ 49174 w 127437"/>
                <a:gd name="connsiteY14" fmla="*/ 2560 h 78764"/>
                <a:gd name="connsiteX15" fmla="*/ 52072 w 127437"/>
                <a:gd name="connsiteY15" fmla="*/ 4380 h 78764"/>
                <a:gd name="connsiteX16" fmla="*/ 54359 w 127437"/>
                <a:gd name="connsiteY16" fmla="*/ 88 h 78764"/>
                <a:gd name="connsiteX17" fmla="*/ 60139 w 127437"/>
                <a:gd name="connsiteY17" fmla="*/ 1604 h 78764"/>
                <a:gd name="connsiteX18" fmla="*/ 61421 w 127437"/>
                <a:gd name="connsiteY18" fmla="*/ 2950 h 78764"/>
                <a:gd name="connsiteX19" fmla="*/ 56857 w 127437"/>
                <a:gd name="connsiteY19" fmla="*/ 5507 h 78764"/>
                <a:gd name="connsiteX20" fmla="*/ 57342 w 127437"/>
                <a:gd name="connsiteY20" fmla="*/ 7470 h 78764"/>
                <a:gd name="connsiteX21" fmla="*/ 64328 w 127437"/>
                <a:gd name="connsiteY21" fmla="*/ 8203 h 78764"/>
                <a:gd name="connsiteX22" fmla="*/ 68124 w 127437"/>
                <a:gd name="connsiteY22" fmla="*/ 11325 h 78764"/>
                <a:gd name="connsiteX23" fmla="*/ 70992 w 127437"/>
                <a:gd name="connsiteY23" fmla="*/ 11312 h 78764"/>
                <a:gd name="connsiteX24" fmla="*/ 75158 w 127437"/>
                <a:gd name="connsiteY24" fmla="*/ 10930 h 78764"/>
                <a:gd name="connsiteX25" fmla="*/ 77515 w 127437"/>
                <a:gd name="connsiteY25" fmla="*/ 7829 h 78764"/>
                <a:gd name="connsiteX26" fmla="*/ 80307 w 127437"/>
                <a:gd name="connsiteY26" fmla="*/ 6722 h 78764"/>
                <a:gd name="connsiteX27" fmla="*/ 84386 w 127437"/>
                <a:gd name="connsiteY27" fmla="*/ 10078 h 78764"/>
                <a:gd name="connsiteX28" fmla="*/ 93586 w 127437"/>
                <a:gd name="connsiteY28" fmla="*/ 14323 h 78764"/>
                <a:gd name="connsiteX29" fmla="*/ 94137 w 127437"/>
                <a:gd name="connsiteY29" fmla="*/ 17577 h 78764"/>
                <a:gd name="connsiteX30" fmla="*/ 100725 w 127437"/>
                <a:gd name="connsiteY30" fmla="*/ 18416 h 78764"/>
                <a:gd name="connsiteX31" fmla="*/ 98517 w 127437"/>
                <a:gd name="connsiteY31" fmla="*/ 20007 h 78764"/>
                <a:gd name="connsiteX32" fmla="*/ 99563 w 127437"/>
                <a:gd name="connsiteY32" fmla="*/ 22146 h 78764"/>
                <a:gd name="connsiteX33" fmla="*/ 95703 w 127437"/>
                <a:gd name="connsiteY33" fmla="*/ 23966 h 78764"/>
                <a:gd name="connsiteX34" fmla="*/ 91029 w 127437"/>
                <a:gd name="connsiteY34" fmla="*/ 25860 h 78764"/>
                <a:gd name="connsiteX35" fmla="*/ 90270 w 127437"/>
                <a:gd name="connsiteY35" fmla="*/ 28618 h 78764"/>
                <a:gd name="connsiteX36" fmla="*/ 84714 w 127437"/>
                <a:gd name="connsiteY36" fmla="*/ 29486 h 78764"/>
                <a:gd name="connsiteX37" fmla="*/ 81223 w 127437"/>
                <a:gd name="connsiteY37" fmla="*/ 30858 h 78764"/>
                <a:gd name="connsiteX38" fmla="*/ 78683 w 127437"/>
                <a:gd name="connsiteY38" fmla="*/ 28208 h 78764"/>
                <a:gd name="connsiteX39" fmla="*/ 74474 w 127437"/>
                <a:gd name="connsiteY39" fmla="*/ 29864 h 78764"/>
                <a:gd name="connsiteX40" fmla="*/ 72910 w 127437"/>
                <a:gd name="connsiteY40" fmla="*/ 32049 h 78764"/>
                <a:gd name="connsiteX41" fmla="*/ 73999 w 127437"/>
                <a:gd name="connsiteY41" fmla="*/ 33740 h 78764"/>
                <a:gd name="connsiteX42" fmla="*/ 69224 w 127437"/>
                <a:gd name="connsiteY42" fmla="*/ 37602 h 78764"/>
                <a:gd name="connsiteX43" fmla="*/ 72568 w 127437"/>
                <a:gd name="connsiteY43" fmla="*/ 38564 h 78764"/>
                <a:gd name="connsiteX44" fmla="*/ 76508 w 127437"/>
                <a:gd name="connsiteY44" fmla="*/ 38569 h 78764"/>
                <a:gd name="connsiteX45" fmla="*/ 75109 w 127437"/>
                <a:gd name="connsiteY45" fmla="*/ 42867 h 78764"/>
                <a:gd name="connsiteX46" fmla="*/ 126291 w 127437"/>
                <a:gd name="connsiteY46" fmla="*/ 34366 h 78764"/>
                <a:gd name="connsiteX47" fmla="*/ 111102 w 127437"/>
                <a:gd name="connsiteY47" fmla="*/ 39953 h 78764"/>
                <a:gd name="connsiteX48" fmla="*/ 115562 w 127437"/>
                <a:gd name="connsiteY48" fmla="*/ 42421 h 78764"/>
                <a:gd name="connsiteX49" fmla="*/ 117587 w 127437"/>
                <a:gd name="connsiteY49" fmla="*/ 48950 h 78764"/>
                <a:gd name="connsiteX50" fmla="*/ 108335 w 127437"/>
                <a:gd name="connsiteY50" fmla="*/ 54483 h 78764"/>
                <a:gd name="connsiteX51" fmla="*/ 98585 w 127437"/>
                <a:gd name="connsiteY51" fmla="*/ 57166 h 78764"/>
                <a:gd name="connsiteX52" fmla="*/ 97001 w 127437"/>
                <a:gd name="connsiteY52" fmla="*/ 54244 h 78764"/>
                <a:gd name="connsiteX53" fmla="*/ 87399 w 127437"/>
                <a:gd name="connsiteY53" fmla="*/ 58498 h 78764"/>
                <a:gd name="connsiteX54" fmla="*/ 80726 w 127437"/>
                <a:gd name="connsiteY54" fmla="*/ 58308 h 78764"/>
                <a:gd name="connsiteX55" fmla="*/ 70022 w 127437"/>
                <a:gd name="connsiteY55" fmla="*/ 61217 h 78764"/>
                <a:gd name="connsiteX56" fmla="*/ 62138 w 127437"/>
                <a:gd name="connsiteY56" fmla="*/ 58620 h 78764"/>
                <a:gd name="connsiteX57" fmla="*/ 52584 w 127437"/>
                <a:gd name="connsiteY57" fmla="*/ 63268 h 78764"/>
                <a:gd name="connsiteX58" fmla="*/ 54540 w 127437"/>
                <a:gd name="connsiteY58" fmla="*/ 66340 h 78764"/>
                <a:gd name="connsiteX59" fmla="*/ 48142 w 127437"/>
                <a:gd name="connsiteY59" fmla="*/ 67777 h 78764"/>
                <a:gd name="connsiteX60" fmla="*/ 50077 w 127437"/>
                <a:gd name="connsiteY60" fmla="*/ 73012 h 78764"/>
                <a:gd name="connsiteX61" fmla="*/ 45537 w 127437"/>
                <a:gd name="connsiteY61" fmla="*/ 73265 h 78764"/>
                <a:gd name="connsiteX62" fmla="*/ 41593 w 127437"/>
                <a:gd name="connsiteY62" fmla="*/ 78733 h 78764"/>
                <a:gd name="connsiteX63" fmla="*/ 35254 w 127437"/>
                <a:gd name="connsiteY63" fmla="*/ 75591 h 78764"/>
                <a:gd name="connsiteX64" fmla="*/ 26086 w 127437"/>
                <a:gd name="connsiteY64" fmla="*/ 74768 h 78764"/>
                <a:gd name="connsiteX65" fmla="*/ 20687 w 127437"/>
                <a:gd name="connsiteY65" fmla="*/ 70676 h 78764"/>
                <a:gd name="connsiteX66" fmla="*/ 12996 w 127437"/>
                <a:gd name="connsiteY66" fmla="*/ 70975 h 78764"/>
                <a:gd name="connsiteX67" fmla="*/ 10379 w 127437"/>
                <a:gd name="connsiteY67" fmla="*/ 66142 h 78764"/>
                <a:gd name="connsiteX68" fmla="*/ 12601 w 127437"/>
                <a:gd name="connsiteY68" fmla="*/ 60245 h 78764"/>
                <a:gd name="connsiteX69" fmla="*/ 9248 w 127437"/>
                <a:gd name="connsiteY69" fmla="*/ 56985 h 78764"/>
                <a:gd name="connsiteX70" fmla="*/ 8532 w 127437"/>
                <a:gd name="connsiteY70" fmla="*/ 49295 h 78764"/>
                <a:gd name="connsiteX71" fmla="*/ 683 w 127437"/>
                <a:gd name="connsiteY71" fmla="*/ 44751 h 78764"/>
                <a:gd name="connsiteX0" fmla="*/ 683 w 128946"/>
                <a:gd name="connsiteY0" fmla="*/ 44751 h 78764"/>
                <a:gd name="connsiteX1" fmla="*/ 4206 w 128946"/>
                <a:gd name="connsiteY1" fmla="*/ 40885 h 78764"/>
                <a:gd name="connsiteX2" fmla="*/ 13786 w 128946"/>
                <a:gd name="connsiteY2" fmla="*/ 40814 h 78764"/>
                <a:gd name="connsiteX3" fmla="*/ 17936 w 128946"/>
                <a:gd name="connsiteY3" fmla="*/ 34899 h 78764"/>
                <a:gd name="connsiteX4" fmla="*/ 24349 w 128946"/>
                <a:gd name="connsiteY4" fmla="*/ 33920 h 78764"/>
                <a:gd name="connsiteX5" fmla="*/ 26849 w 128946"/>
                <a:gd name="connsiteY5" fmla="*/ 26814 h 78764"/>
                <a:gd name="connsiteX6" fmla="*/ 27550 w 128946"/>
                <a:gd name="connsiteY6" fmla="*/ 23320 h 78764"/>
                <a:gd name="connsiteX7" fmla="*/ 32552 w 128946"/>
                <a:gd name="connsiteY7" fmla="*/ 19047 h 78764"/>
                <a:gd name="connsiteX8" fmla="*/ 34621 w 128946"/>
                <a:gd name="connsiteY8" fmla="*/ 16380 h 78764"/>
                <a:gd name="connsiteX9" fmla="*/ 34537 w 128946"/>
                <a:gd name="connsiteY9" fmla="*/ 12760 h 78764"/>
                <a:gd name="connsiteX10" fmla="*/ 32166 w 128946"/>
                <a:gd name="connsiteY10" fmla="*/ 8931 h 78764"/>
                <a:gd name="connsiteX11" fmla="*/ 37615 w 128946"/>
                <a:gd name="connsiteY11" fmla="*/ 961 h 78764"/>
                <a:gd name="connsiteX12" fmla="*/ 42426 w 128946"/>
                <a:gd name="connsiteY12" fmla="*/ 4586 h 78764"/>
                <a:gd name="connsiteX13" fmla="*/ 46353 w 128946"/>
                <a:gd name="connsiteY13" fmla="*/ 5122 h 78764"/>
                <a:gd name="connsiteX14" fmla="*/ 49174 w 128946"/>
                <a:gd name="connsiteY14" fmla="*/ 2560 h 78764"/>
                <a:gd name="connsiteX15" fmla="*/ 52072 w 128946"/>
                <a:gd name="connsiteY15" fmla="*/ 4380 h 78764"/>
                <a:gd name="connsiteX16" fmla="*/ 54359 w 128946"/>
                <a:gd name="connsiteY16" fmla="*/ 88 h 78764"/>
                <a:gd name="connsiteX17" fmla="*/ 60139 w 128946"/>
                <a:gd name="connsiteY17" fmla="*/ 1604 h 78764"/>
                <a:gd name="connsiteX18" fmla="*/ 61421 w 128946"/>
                <a:gd name="connsiteY18" fmla="*/ 2950 h 78764"/>
                <a:gd name="connsiteX19" fmla="*/ 56857 w 128946"/>
                <a:gd name="connsiteY19" fmla="*/ 5507 h 78764"/>
                <a:gd name="connsiteX20" fmla="*/ 57342 w 128946"/>
                <a:gd name="connsiteY20" fmla="*/ 7470 h 78764"/>
                <a:gd name="connsiteX21" fmla="*/ 64328 w 128946"/>
                <a:gd name="connsiteY21" fmla="*/ 8203 h 78764"/>
                <a:gd name="connsiteX22" fmla="*/ 68124 w 128946"/>
                <a:gd name="connsiteY22" fmla="*/ 11325 h 78764"/>
                <a:gd name="connsiteX23" fmla="*/ 70992 w 128946"/>
                <a:gd name="connsiteY23" fmla="*/ 11312 h 78764"/>
                <a:gd name="connsiteX24" fmla="*/ 75158 w 128946"/>
                <a:gd name="connsiteY24" fmla="*/ 10930 h 78764"/>
                <a:gd name="connsiteX25" fmla="*/ 77515 w 128946"/>
                <a:gd name="connsiteY25" fmla="*/ 7829 h 78764"/>
                <a:gd name="connsiteX26" fmla="*/ 80307 w 128946"/>
                <a:gd name="connsiteY26" fmla="*/ 6722 h 78764"/>
                <a:gd name="connsiteX27" fmla="*/ 84386 w 128946"/>
                <a:gd name="connsiteY27" fmla="*/ 10078 h 78764"/>
                <a:gd name="connsiteX28" fmla="*/ 93586 w 128946"/>
                <a:gd name="connsiteY28" fmla="*/ 14323 h 78764"/>
                <a:gd name="connsiteX29" fmla="*/ 94137 w 128946"/>
                <a:gd name="connsiteY29" fmla="*/ 17577 h 78764"/>
                <a:gd name="connsiteX30" fmla="*/ 100725 w 128946"/>
                <a:gd name="connsiteY30" fmla="*/ 18416 h 78764"/>
                <a:gd name="connsiteX31" fmla="*/ 98517 w 128946"/>
                <a:gd name="connsiteY31" fmla="*/ 20007 h 78764"/>
                <a:gd name="connsiteX32" fmla="*/ 99563 w 128946"/>
                <a:gd name="connsiteY32" fmla="*/ 22146 h 78764"/>
                <a:gd name="connsiteX33" fmla="*/ 95703 w 128946"/>
                <a:gd name="connsiteY33" fmla="*/ 23966 h 78764"/>
                <a:gd name="connsiteX34" fmla="*/ 91029 w 128946"/>
                <a:gd name="connsiteY34" fmla="*/ 25860 h 78764"/>
                <a:gd name="connsiteX35" fmla="*/ 90270 w 128946"/>
                <a:gd name="connsiteY35" fmla="*/ 28618 h 78764"/>
                <a:gd name="connsiteX36" fmla="*/ 84714 w 128946"/>
                <a:gd name="connsiteY36" fmla="*/ 29486 h 78764"/>
                <a:gd name="connsiteX37" fmla="*/ 81223 w 128946"/>
                <a:gd name="connsiteY37" fmla="*/ 30858 h 78764"/>
                <a:gd name="connsiteX38" fmla="*/ 78683 w 128946"/>
                <a:gd name="connsiteY38" fmla="*/ 28208 h 78764"/>
                <a:gd name="connsiteX39" fmla="*/ 74474 w 128946"/>
                <a:gd name="connsiteY39" fmla="*/ 29864 h 78764"/>
                <a:gd name="connsiteX40" fmla="*/ 72910 w 128946"/>
                <a:gd name="connsiteY40" fmla="*/ 32049 h 78764"/>
                <a:gd name="connsiteX41" fmla="*/ 73999 w 128946"/>
                <a:gd name="connsiteY41" fmla="*/ 33740 h 78764"/>
                <a:gd name="connsiteX42" fmla="*/ 69224 w 128946"/>
                <a:gd name="connsiteY42" fmla="*/ 37602 h 78764"/>
                <a:gd name="connsiteX43" fmla="*/ 72568 w 128946"/>
                <a:gd name="connsiteY43" fmla="*/ 38564 h 78764"/>
                <a:gd name="connsiteX44" fmla="*/ 76508 w 128946"/>
                <a:gd name="connsiteY44" fmla="*/ 38569 h 78764"/>
                <a:gd name="connsiteX45" fmla="*/ 123773 w 128946"/>
                <a:gd name="connsiteY45" fmla="*/ 27999 h 78764"/>
                <a:gd name="connsiteX46" fmla="*/ 126291 w 128946"/>
                <a:gd name="connsiteY46" fmla="*/ 34366 h 78764"/>
                <a:gd name="connsiteX47" fmla="*/ 111102 w 128946"/>
                <a:gd name="connsiteY47" fmla="*/ 39953 h 78764"/>
                <a:gd name="connsiteX48" fmla="*/ 115562 w 128946"/>
                <a:gd name="connsiteY48" fmla="*/ 42421 h 78764"/>
                <a:gd name="connsiteX49" fmla="*/ 117587 w 128946"/>
                <a:gd name="connsiteY49" fmla="*/ 48950 h 78764"/>
                <a:gd name="connsiteX50" fmla="*/ 108335 w 128946"/>
                <a:gd name="connsiteY50" fmla="*/ 54483 h 78764"/>
                <a:gd name="connsiteX51" fmla="*/ 98585 w 128946"/>
                <a:gd name="connsiteY51" fmla="*/ 57166 h 78764"/>
                <a:gd name="connsiteX52" fmla="*/ 97001 w 128946"/>
                <a:gd name="connsiteY52" fmla="*/ 54244 h 78764"/>
                <a:gd name="connsiteX53" fmla="*/ 87399 w 128946"/>
                <a:gd name="connsiteY53" fmla="*/ 58498 h 78764"/>
                <a:gd name="connsiteX54" fmla="*/ 80726 w 128946"/>
                <a:gd name="connsiteY54" fmla="*/ 58308 h 78764"/>
                <a:gd name="connsiteX55" fmla="*/ 70022 w 128946"/>
                <a:gd name="connsiteY55" fmla="*/ 61217 h 78764"/>
                <a:gd name="connsiteX56" fmla="*/ 62138 w 128946"/>
                <a:gd name="connsiteY56" fmla="*/ 58620 h 78764"/>
                <a:gd name="connsiteX57" fmla="*/ 52584 w 128946"/>
                <a:gd name="connsiteY57" fmla="*/ 63268 h 78764"/>
                <a:gd name="connsiteX58" fmla="*/ 54540 w 128946"/>
                <a:gd name="connsiteY58" fmla="*/ 66340 h 78764"/>
                <a:gd name="connsiteX59" fmla="*/ 48142 w 128946"/>
                <a:gd name="connsiteY59" fmla="*/ 67777 h 78764"/>
                <a:gd name="connsiteX60" fmla="*/ 50077 w 128946"/>
                <a:gd name="connsiteY60" fmla="*/ 73012 h 78764"/>
                <a:gd name="connsiteX61" fmla="*/ 45537 w 128946"/>
                <a:gd name="connsiteY61" fmla="*/ 73265 h 78764"/>
                <a:gd name="connsiteX62" fmla="*/ 41593 w 128946"/>
                <a:gd name="connsiteY62" fmla="*/ 78733 h 78764"/>
                <a:gd name="connsiteX63" fmla="*/ 35254 w 128946"/>
                <a:gd name="connsiteY63" fmla="*/ 75591 h 78764"/>
                <a:gd name="connsiteX64" fmla="*/ 26086 w 128946"/>
                <a:gd name="connsiteY64" fmla="*/ 74768 h 78764"/>
                <a:gd name="connsiteX65" fmla="*/ 20687 w 128946"/>
                <a:gd name="connsiteY65" fmla="*/ 70676 h 78764"/>
                <a:gd name="connsiteX66" fmla="*/ 12996 w 128946"/>
                <a:gd name="connsiteY66" fmla="*/ 70975 h 78764"/>
                <a:gd name="connsiteX67" fmla="*/ 10379 w 128946"/>
                <a:gd name="connsiteY67" fmla="*/ 66142 h 78764"/>
                <a:gd name="connsiteX68" fmla="*/ 12601 w 128946"/>
                <a:gd name="connsiteY68" fmla="*/ 60245 h 78764"/>
                <a:gd name="connsiteX69" fmla="*/ 9248 w 128946"/>
                <a:gd name="connsiteY69" fmla="*/ 56985 h 78764"/>
                <a:gd name="connsiteX70" fmla="*/ 8532 w 128946"/>
                <a:gd name="connsiteY70" fmla="*/ 49295 h 78764"/>
                <a:gd name="connsiteX71" fmla="*/ 683 w 128946"/>
                <a:gd name="connsiteY71" fmla="*/ 44751 h 78764"/>
                <a:gd name="connsiteX0" fmla="*/ 683 w 129208"/>
                <a:gd name="connsiteY0" fmla="*/ 44751 h 78764"/>
                <a:gd name="connsiteX1" fmla="*/ 4206 w 129208"/>
                <a:gd name="connsiteY1" fmla="*/ 40885 h 78764"/>
                <a:gd name="connsiteX2" fmla="*/ 13786 w 129208"/>
                <a:gd name="connsiteY2" fmla="*/ 40814 h 78764"/>
                <a:gd name="connsiteX3" fmla="*/ 17936 w 129208"/>
                <a:gd name="connsiteY3" fmla="*/ 34899 h 78764"/>
                <a:gd name="connsiteX4" fmla="*/ 24349 w 129208"/>
                <a:gd name="connsiteY4" fmla="*/ 33920 h 78764"/>
                <a:gd name="connsiteX5" fmla="*/ 26849 w 129208"/>
                <a:gd name="connsiteY5" fmla="*/ 26814 h 78764"/>
                <a:gd name="connsiteX6" fmla="*/ 27550 w 129208"/>
                <a:gd name="connsiteY6" fmla="*/ 23320 h 78764"/>
                <a:gd name="connsiteX7" fmla="*/ 32552 w 129208"/>
                <a:gd name="connsiteY7" fmla="*/ 19047 h 78764"/>
                <a:gd name="connsiteX8" fmla="*/ 34621 w 129208"/>
                <a:gd name="connsiteY8" fmla="*/ 16380 h 78764"/>
                <a:gd name="connsiteX9" fmla="*/ 34537 w 129208"/>
                <a:gd name="connsiteY9" fmla="*/ 12760 h 78764"/>
                <a:gd name="connsiteX10" fmla="*/ 32166 w 129208"/>
                <a:gd name="connsiteY10" fmla="*/ 8931 h 78764"/>
                <a:gd name="connsiteX11" fmla="*/ 37615 w 129208"/>
                <a:gd name="connsiteY11" fmla="*/ 961 h 78764"/>
                <a:gd name="connsiteX12" fmla="*/ 42426 w 129208"/>
                <a:gd name="connsiteY12" fmla="*/ 4586 h 78764"/>
                <a:gd name="connsiteX13" fmla="*/ 46353 w 129208"/>
                <a:gd name="connsiteY13" fmla="*/ 5122 h 78764"/>
                <a:gd name="connsiteX14" fmla="*/ 49174 w 129208"/>
                <a:gd name="connsiteY14" fmla="*/ 2560 h 78764"/>
                <a:gd name="connsiteX15" fmla="*/ 52072 w 129208"/>
                <a:gd name="connsiteY15" fmla="*/ 4380 h 78764"/>
                <a:gd name="connsiteX16" fmla="*/ 54359 w 129208"/>
                <a:gd name="connsiteY16" fmla="*/ 88 h 78764"/>
                <a:gd name="connsiteX17" fmla="*/ 60139 w 129208"/>
                <a:gd name="connsiteY17" fmla="*/ 1604 h 78764"/>
                <a:gd name="connsiteX18" fmla="*/ 61421 w 129208"/>
                <a:gd name="connsiteY18" fmla="*/ 2950 h 78764"/>
                <a:gd name="connsiteX19" fmla="*/ 56857 w 129208"/>
                <a:gd name="connsiteY19" fmla="*/ 5507 h 78764"/>
                <a:gd name="connsiteX20" fmla="*/ 57342 w 129208"/>
                <a:gd name="connsiteY20" fmla="*/ 7470 h 78764"/>
                <a:gd name="connsiteX21" fmla="*/ 64328 w 129208"/>
                <a:gd name="connsiteY21" fmla="*/ 8203 h 78764"/>
                <a:gd name="connsiteX22" fmla="*/ 68124 w 129208"/>
                <a:gd name="connsiteY22" fmla="*/ 11325 h 78764"/>
                <a:gd name="connsiteX23" fmla="*/ 70992 w 129208"/>
                <a:gd name="connsiteY23" fmla="*/ 11312 h 78764"/>
                <a:gd name="connsiteX24" fmla="*/ 75158 w 129208"/>
                <a:gd name="connsiteY24" fmla="*/ 10930 h 78764"/>
                <a:gd name="connsiteX25" fmla="*/ 77515 w 129208"/>
                <a:gd name="connsiteY25" fmla="*/ 7829 h 78764"/>
                <a:gd name="connsiteX26" fmla="*/ 80307 w 129208"/>
                <a:gd name="connsiteY26" fmla="*/ 6722 h 78764"/>
                <a:gd name="connsiteX27" fmla="*/ 84386 w 129208"/>
                <a:gd name="connsiteY27" fmla="*/ 10078 h 78764"/>
                <a:gd name="connsiteX28" fmla="*/ 93586 w 129208"/>
                <a:gd name="connsiteY28" fmla="*/ 14323 h 78764"/>
                <a:gd name="connsiteX29" fmla="*/ 94137 w 129208"/>
                <a:gd name="connsiteY29" fmla="*/ 17577 h 78764"/>
                <a:gd name="connsiteX30" fmla="*/ 100725 w 129208"/>
                <a:gd name="connsiteY30" fmla="*/ 18416 h 78764"/>
                <a:gd name="connsiteX31" fmla="*/ 98517 w 129208"/>
                <a:gd name="connsiteY31" fmla="*/ 20007 h 78764"/>
                <a:gd name="connsiteX32" fmla="*/ 99563 w 129208"/>
                <a:gd name="connsiteY32" fmla="*/ 22146 h 78764"/>
                <a:gd name="connsiteX33" fmla="*/ 95703 w 129208"/>
                <a:gd name="connsiteY33" fmla="*/ 23966 h 78764"/>
                <a:gd name="connsiteX34" fmla="*/ 91029 w 129208"/>
                <a:gd name="connsiteY34" fmla="*/ 25860 h 78764"/>
                <a:gd name="connsiteX35" fmla="*/ 90270 w 129208"/>
                <a:gd name="connsiteY35" fmla="*/ 28618 h 78764"/>
                <a:gd name="connsiteX36" fmla="*/ 84714 w 129208"/>
                <a:gd name="connsiteY36" fmla="*/ 29486 h 78764"/>
                <a:gd name="connsiteX37" fmla="*/ 81223 w 129208"/>
                <a:gd name="connsiteY37" fmla="*/ 30858 h 78764"/>
                <a:gd name="connsiteX38" fmla="*/ 78683 w 129208"/>
                <a:gd name="connsiteY38" fmla="*/ 28208 h 78764"/>
                <a:gd name="connsiteX39" fmla="*/ 74474 w 129208"/>
                <a:gd name="connsiteY39" fmla="*/ 29864 h 78764"/>
                <a:gd name="connsiteX40" fmla="*/ 72910 w 129208"/>
                <a:gd name="connsiteY40" fmla="*/ 32049 h 78764"/>
                <a:gd name="connsiteX41" fmla="*/ 73999 w 129208"/>
                <a:gd name="connsiteY41" fmla="*/ 33740 h 78764"/>
                <a:gd name="connsiteX42" fmla="*/ 69224 w 129208"/>
                <a:gd name="connsiteY42" fmla="*/ 37602 h 78764"/>
                <a:gd name="connsiteX43" fmla="*/ 72568 w 129208"/>
                <a:gd name="connsiteY43" fmla="*/ 38564 h 78764"/>
                <a:gd name="connsiteX44" fmla="*/ 123773 w 129208"/>
                <a:gd name="connsiteY44" fmla="*/ 27999 h 78764"/>
                <a:gd name="connsiteX45" fmla="*/ 126291 w 129208"/>
                <a:gd name="connsiteY45" fmla="*/ 34366 h 78764"/>
                <a:gd name="connsiteX46" fmla="*/ 111102 w 129208"/>
                <a:gd name="connsiteY46" fmla="*/ 39953 h 78764"/>
                <a:gd name="connsiteX47" fmla="*/ 115562 w 129208"/>
                <a:gd name="connsiteY47" fmla="*/ 42421 h 78764"/>
                <a:gd name="connsiteX48" fmla="*/ 117587 w 129208"/>
                <a:gd name="connsiteY48" fmla="*/ 48950 h 78764"/>
                <a:gd name="connsiteX49" fmla="*/ 108335 w 129208"/>
                <a:gd name="connsiteY49" fmla="*/ 54483 h 78764"/>
                <a:gd name="connsiteX50" fmla="*/ 98585 w 129208"/>
                <a:gd name="connsiteY50" fmla="*/ 57166 h 78764"/>
                <a:gd name="connsiteX51" fmla="*/ 97001 w 129208"/>
                <a:gd name="connsiteY51" fmla="*/ 54244 h 78764"/>
                <a:gd name="connsiteX52" fmla="*/ 87399 w 129208"/>
                <a:gd name="connsiteY52" fmla="*/ 58498 h 78764"/>
                <a:gd name="connsiteX53" fmla="*/ 80726 w 129208"/>
                <a:gd name="connsiteY53" fmla="*/ 58308 h 78764"/>
                <a:gd name="connsiteX54" fmla="*/ 70022 w 129208"/>
                <a:gd name="connsiteY54" fmla="*/ 61217 h 78764"/>
                <a:gd name="connsiteX55" fmla="*/ 62138 w 129208"/>
                <a:gd name="connsiteY55" fmla="*/ 58620 h 78764"/>
                <a:gd name="connsiteX56" fmla="*/ 52584 w 129208"/>
                <a:gd name="connsiteY56" fmla="*/ 63268 h 78764"/>
                <a:gd name="connsiteX57" fmla="*/ 54540 w 129208"/>
                <a:gd name="connsiteY57" fmla="*/ 66340 h 78764"/>
                <a:gd name="connsiteX58" fmla="*/ 48142 w 129208"/>
                <a:gd name="connsiteY58" fmla="*/ 67777 h 78764"/>
                <a:gd name="connsiteX59" fmla="*/ 50077 w 129208"/>
                <a:gd name="connsiteY59" fmla="*/ 73012 h 78764"/>
                <a:gd name="connsiteX60" fmla="*/ 45537 w 129208"/>
                <a:gd name="connsiteY60" fmla="*/ 73265 h 78764"/>
                <a:gd name="connsiteX61" fmla="*/ 41593 w 129208"/>
                <a:gd name="connsiteY61" fmla="*/ 78733 h 78764"/>
                <a:gd name="connsiteX62" fmla="*/ 35254 w 129208"/>
                <a:gd name="connsiteY62" fmla="*/ 75591 h 78764"/>
                <a:gd name="connsiteX63" fmla="*/ 26086 w 129208"/>
                <a:gd name="connsiteY63" fmla="*/ 74768 h 78764"/>
                <a:gd name="connsiteX64" fmla="*/ 20687 w 129208"/>
                <a:gd name="connsiteY64" fmla="*/ 70676 h 78764"/>
                <a:gd name="connsiteX65" fmla="*/ 12996 w 129208"/>
                <a:gd name="connsiteY65" fmla="*/ 70975 h 78764"/>
                <a:gd name="connsiteX66" fmla="*/ 10379 w 129208"/>
                <a:gd name="connsiteY66" fmla="*/ 66142 h 78764"/>
                <a:gd name="connsiteX67" fmla="*/ 12601 w 129208"/>
                <a:gd name="connsiteY67" fmla="*/ 60245 h 78764"/>
                <a:gd name="connsiteX68" fmla="*/ 9248 w 129208"/>
                <a:gd name="connsiteY68" fmla="*/ 56985 h 78764"/>
                <a:gd name="connsiteX69" fmla="*/ 8532 w 129208"/>
                <a:gd name="connsiteY69" fmla="*/ 49295 h 78764"/>
                <a:gd name="connsiteX70" fmla="*/ 683 w 129208"/>
                <a:gd name="connsiteY70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69224 w 129433"/>
                <a:gd name="connsiteY42" fmla="*/ 37602 h 78764"/>
                <a:gd name="connsiteX43" fmla="*/ 123773 w 129433"/>
                <a:gd name="connsiteY43" fmla="*/ 27999 h 78764"/>
                <a:gd name="connsiteX44" fmla="*/ 126291 w 129433"/>
                <a:gd name="connsiteY44" fmla="*/ 34366 h 78764"/>
                <a:gd name="connsiteX45" fmla="*/ 111102 w 129433"/>
                <a:gd name="connsiteY45" fmla="*/ 39953 h 78764"/>
                <a:gd name="connsiteX46" fmla="*/ 115562 w 129433"/>
                <a:gd name="connsiteY46" fmla="*/ 42421 h 78764"/>
                <a:gd name="connsiteX47" fmla="*/ 117587 w 129433"/>
                <a:gd name="connsiteY47" fmla="*/ 48950 h 78764"/>
                <a:gd name="connsiteX48" fmla="*/ 108335 w 129433"/>
                <a:gd name="connsiteY48" fmla="*/ 54483 h 78764"/>
                <a:gd name="connsiteX49" fmla="*/ 98585 w 129433"/>
                <a:gd name="connsiteY49" fmla="*/ 57166 h 78764"/>
                <a:gd name="connsiteX50" fmla="*/ 97001 w 129433"/>
                <a:gd name="connsiteY50" fmla="*/ 54244 h 78764"/>
                <a:gd name="connsiteX51" fmla="*/ 87399 w 129433"/>
                <a:gd name="connsiteY51" fmla="*/ 58498 h 78764"/>
                <a:gd name="connsiteX52" fmla="*/ 80726 w 129433"/>
                <a:gd name="connsiteY52" fmla="*/ 58308 h 78764"/>
                <a:gd name="connsiteX53" fmla="*/ 70022 w 129433"/>
                <a:gd name="connsiteY53" fmla="*/ 61217 h 78764"/>
                <a:gd name="connsiteX54" fmla="*/ 62138 w 129433"/>
                <a:gd name="connsiteY54" fmla="*/ 58620 h 78764"/>
                <a:gd name="connsiteX55" fmla="*/ 52584 w 129433"/>
                <a:gd name="connsiteY55" fmla="*/ 63268 h 78764"/>
                <a:gd name="connsiteX56" fmla="*/ 54540 w 129433"/>
                <a:gd name="connsiteY56" fmla="*/ 66340 h 78764"/>
                <a:gd name="connsiteX57" fmla="*/ 48142 w 129433"/>
                <a:gd name="connsiteY57" fmla="*/ 67777 h 78764"/>
                <a:gd name="connsiteX58" fmla="*/ 50077 w 129433"/>
                <a:gd name="connsiteY58" fmla="*/ 73012 h 78764"/>
                <a:gd name="connsiteX59" fmla="*/ 45537 w 129433"/>
                <a:gd name="connsiteY59" fmla="*/ 73265 h 78764"/>
                <a:gd name="connsiteX60" fmla="*/ 41593 w 129433"/>
                <a:gd name="connsiteY60" fmla="*/ 78733 h 78764"/>
                <a:gd name="connsiteX61" fmla="*/ 35254 w 129433"/>
                <a:gd name="connsiteY61" fmla="*/ 75591 h 78764"/>
                <a:gd name="connsiteX62" fmla="*/ 26086 w 129433"/>
                <a:gd name="connsiteY62" fmla="*/ 74768 h 78764"/>
                <a:gd name="connsiteX63" fmla="*/ 20687 w 129433"/>
                <a:gd name="connsiteY63" fmla="*/ 70676 h 78764"/>
                <a:gd name="connsiteX64" fmla="*/ 12996 w 129433"/>
                <a:gd name="connsiteY64" fmla="*/ 70975 h 78764"/>
                <a:gd name="connsiteX65" fmla="*/ 10379 w 129433"/>
                <a:gd name="connsiteY65" fmla="*/ 66142 h 78764"/>
                <a:gd name="connsiteX66" fmla="*/ 12601 w 129433"/>
                <a:gd name="connsiteY66" fmla="*/ 60245 h 78764"/>
                <a:gd name="connsiteX67" fmla="*/ 9248 w 129433"/>
                <a:gd name="connsiteY67" fmla="*/ 56985 h 78764"/>
                <a:gd name="connsiteX68" fmla="*/ 8532 w 129433"/>
                <a:gd name="connsiteY68" fmla="*/ 49295 h 78764"/>
                <a:gd name="connsiteX69" fmla="*/ 683 w 129433"/>
                <a:gd name="connsiteY69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123773 w 129433"/>
                <a:gd name="connsiteY42" fmla="*/ 27999 h 78764"/>
                <a:gd name="connsiteX43" fmla="*/ 126291 w 129433"/>
                <a:gd name="connsiteY43" fmla="*/ 34366 h 78764"/>
                <a:gd name="connsiteX44" fmla="*/ 111102 w 129433"/>
                <a:gd name="connsiteY44" fmla="*/ 39953 h 78764"/>
                <a:gd name="connsiteX45" fmla="*/ 115562 w 129433"/>
                <a:gd name="connsiteY45" fmla="*/ 42421 h 78764"/>
                <a:gd name="connsiteX46" fmla="*/ 117587 w 129433"/>
                <a:gd name="connsiteY46" fmla="*/ 48950 h 78764"/>
                <a:gd name="connsiteX47" fmla="*/ 108335 w 129433"/>
                <a:gd name="connsiteY47" fmla="*/ 54483 h 78764"/>
                <a:gd name="connsiteX48" fmla="*/ 98585 w 129433"/>
                <a:gd name="connsiteY48" fmla="*/ 57166 h 78764"/>
                <a:gd name="connsiteX49" fmla="*/ 97001 w 129433"/>
                <a:gd name="connsiteY49" fmla="*/ 54244 h 78764"/>
                <a:gd name="connsiteX50" fmla="*/ 87399 w 129433"/>
                <a:gd name="connsiteY50" fmla="*/ 58498 h 78764"/>
                <a:gd name="connsiteX51" fmla="*/ 80726 w 129433"/>
                <a:gd name="connsiteY51" fmla="*/ 58308 h 78764"/>
                <a:gd name="connsiteX52" fmla="*/ 70022 w 129433"/>
                <a:gd name="connsiteY52" fmla="*/ 61217 h 78764"/>
                <a:gd name="connsiteX53" fmla="*/ 62138 w 129433"/>
                <a:gd name="connsiteY53" fmla="*/ 58620 h 78764"/>
                <a:gd name="connsiteX54" fmla="*/ 52584 w 129433"/>
                <a:gd name="connsiteY54" fmla="*/ 63268 h 78764"/>
                <a:gd name="connsiteX55" fmla="*/ 54540 w 129433"/>
                <a:gd name="connsiteY55" fmla="*/ 66340 h 78764"/>
                <a:gd name="connsiteX56" fmla="*/ 48142 w 129433"/>
                <a:gd name="connsiteY56" fmla="*/ 67777 h 78764"/>
                <a:gd name="connsiteX57" fmla="*/ 50077 w 129433"/>
                <a:gd name="connsiteY57" fmla="*/ 73012 h 78764"/>
                <a:gd name="connsiteX58" fmla="*/ 45537 w 129433"/>
                <a:gd name="connsiteY58" fmla="*/ 73265 h 78764"/>
                <a:gd name="connsiteX59" fmla="*/ 41593 w 129433"/>
                <a:gd name="connsiteY59" fmla="*/ 78733 h 78764"/>
                <a:gd name="connsiteX60" fmla="*/ 35254 w 129433"/>
                <a:gd name="connsiteY60" fmla="*/ 75591 h 78764"/>
                <a:gd name="connsiteX61" fmla="*/ 26086 w 129433"/>
                <a:gd name="connsiteY61" fmla="*/ 74768 h 78764"/>
                <a:gd name="connsiteX62" fmla="*/ 20687 w 129433"/>
                <a:gd name="connsiteY62" fmla="*/ 70676 h 78764"/>
                <a:gd name="connsiteX63" fmla="*/ 12996 w 129433"/>
                <a:gd name="connsiteY63" fmla="*/ 70975 h 78764"/>
                <a:gd name="connsiteX64" fmla="*/ 10379 w 129433"/>
                <a:gd name="connsiteY64" fmla="*/ 66142 h 78764"/>
                <a:gd name="connsiteX65" fmla="*/ 12601 w 129433"/>
                <a:gd name="connsiteY65" fmla="*/ 60245 h 78764"/>
                <a:gd name="connsiteX66" fmla="*/ 9248 w 129433"/>
                <a:gd name="connsiteY66" fmla="*/ 56985 h 78764"/>
                <a:gd name="connsiteX67" fmla="*/ 8532 w 129433"/>
                <a:gd name="connsiteY67" fmla="*/ 49295 h 78764"/>
                <a:gd name="connsiteX68" fmla="*/ 683 w 129433"/>
                <a:gd name="connsiteY68" fmla="*/ 44751 h 78764"/>
                <a:gd name="connsiteX0" fmla="*/ 683 w 129185"/>
                <a:gd name="connsiteY0" fmla="*/ 44751 h 78764"/>
                <a:gd name="connsiteX1" fmla="*/ 4206 w 129185"/>
                <a:gd name="connsiteY1" fmla="*/ 40885 h 78764"/>
                <a:gd name="connsiteX2" fmla="*/ 13786 w 129185"/>
                <a:gd name="connsiteY2" fmla="*/ 40814 h 78764"/>
                <a:gd name="connsiteX3" fmla="*/ 17936 w 129185"/>
                <a:gd name="connsiteY3" fmla="*/ 34899 h 78764"/>
                <a:gd name="connsiteX4" fmla="*/ 24349 w 129185"/>
                <a:gd name="connsiteY4" fmla="*/ 33920 h 78764"/>
                <a:gd name="connsiteX5" fmla="*/ 26849 w 129185"/>
                <a:gd name="connsiteY5" fmla="*/ 26814 h 78764"/>
                <a:gd name="connsiteX6" fmla="*/ 27550 w 129185"/>
                <a:gd name="connsiteY6" fmla="*/ 23320 h 78764"/>
                <a:gd name="connsiteX7" fmla="*/ 32552 w 129185"/>
                <a:gd name="connsiteY7" fmla="*/ 19047 h 78764"/>
                <a:gd name="connsiteX8" fmla="*/ 34621 w 129185"/>
                <a:gd name="connsiteY8" fmla="*/ 16380 h 78764"/>
                <a:gd name="connsiteX9" fmla="*/ 34537 w 129185"/>
                <a:gd name="connsiteY9" fmla="*/ 12760 h 78764"/>
                <a:gd name="connsiteX10" fmla="*/ 32166 w 129185"/>
                <a:gd name="connsiteY10" fmla="*/ 8931 h 78764"/>
                <a:gd name="connsiteX11" fmla="*/ 37615 w 129185"/>
                <a:gd name="connsiteY11" fmla="*/ 961 h 78764"/>
                <a:gd name="connsiteX12" fmla="*/ 42426 w 129185"/>
                <a:gd name="connsiteY12" fmla="*/ 4586 h 78764"/>
                <a:gd name="connsiteX13" fmla="*/ 46353 w 129185"/>
                <a:gd name="connsiteY13" fmla="*/ 5122 h 78764"/>
                <a:gd name="connsiteX14" fmla="*/ 49174 w 129185"/>
                <a:gd name="connsiteY14" fmla="*/ 2560 h 78764"/>
                <a:gd name="connsiteX15" fmla="*/ 52072 w 129185"/>
                <a:gd name="connsiteY15" fmla="*/ 4380 h 78764"/>
                <a:gd name="connsiteX16" fmla="*/ 54359 w 129185"/>
                <a:gd name="connsiteY16" fmla="*/ 88 h 78764"/>
                <a:gd name="connsiteX17" fmla="*/ 60139 w 129185"/>
                <a:gd name="connsiteY17" fmla="*/ 1604 h 78764"/>
                <a:gd name="connsiteX18" fmla="*/ 61421 w 129185"/>
                <a:gd name="connsiteY18" fmla="*/ 2950 h 78764"/>
                <a:gd name="connsiteX19" fmla="*/ 56857 w 129185"/>
                <a:gd name="connsiteY19" fmla="*/ 5507 h 78764"/>
                <a:gd name="connsiteX20" fmla="*/ 57342 w 129185"/>
                <a:gd name="connsiteY20" fmla="*/ 7470 h 78764"/>
                <a:gd name="connsiteX21" fmla="*/ 64328 w 129185"/>
                <a:gd name="connsiteY21" fmla="*/ 8203 h 78764"/>
                <a:gd name="connsiteX22" fmla="*/ 68124 w 129185"/>
                <a:gd name="connsiteY22" fmla="*/ 11325 h 78764"/>
                <a:gd name="connsiteX23" fmla="*/ 70992 w 129185"/>
                <a:gd name="connsiteY23" fmla="*/ 11312 h 78764"/>
                <a:gd name="connsiteX24" fmla="*/ 75158 w 129185"/>
                <a:gd name="connsiteY24" fmla="*/ 10930 h 78764"/>
                <a:gd name="connsiteX25" fmla="*/ 77515 w 129185"/>
                <a:gd name="connsiteY25" fmla="*/ 7829 h 78764"/>
                <a:gd name="connsiteX26" fmla="*/ 80307 w 129185"/>
                <a:gd name="connsiteY26" fmla="*/ 6722 h 78764"/>
                <a:gd name="connsiteX27" fmla="*/ 84386 w 129185"/>
                <a:gd name="connsiteY27" fmla="*/ 10078 h 78764"/>
                <a:gd name="connsiteX28" fmla="*/ 93586 w 129185"/>
                <a:gd name="connsiteY28" fmla="*/ 14323 h 78764"/>
                <a:gd name="connsiteX29" fmla="*/ 94137 w 129185"/>
                <a:gd name="connsiteY29" fmla="*/ 17577 h 78764"/>
                <a:gd name="connsiteX30" fmla="*/ 100725 w 129185"/>
                <a:gd name="connsiteY30" fmla="*/ 18416 h 78764"/>
                <a:gd name="connsiteX31" fmla="*/ 98517 w 129185"/>
                <a:gd name="connsiteY31" fmla="*/ 20007 h 78764"/>
                <a:gd name="connsiteX32" fmla="*/ 99563 w 129185"/>
                <a:gd name="connsiteY32" fmla="*/ 22146 h 78764"/>
                <a:gd name="connsiteX33" fmla="*/ 95703 w 129185"/>
                <a:gd name="connsiteY33" fmla="*/ 23966 h 78764"/>
                <a:gd name="connsiteX34" fmla="*/ 91029 w 129185"/>
                <a:gd name="connsiteY34" fmla="*/ 25860 h 78764"/>
                <a:gd name="connsiteX35" fmla="*/ 90270 w 129185"/>
                <a:gd name="connsiteY35" fmla="*/ 28618 h 78764"/>
                <a:gd name="connsiteX36" fmla="*/ 84714 w 129185"/>
                <a:gd name="connsiteY36" fmla="*/ 29486 h 78764"/>
                <a:gd name="connsiteX37" fmla="*/ 81223 w 129185"/>
                <a:gd name="connsiteY37" fmla="*/ 30858 h 78764"/>
                <a:gd name="connsiteX38" fmla="*/ 78683 w 129185"/>
                <a:gd name="connsiteY38" fmla="*/ 28208 h 78764"/>
                <a:gd name="connsiteX39" fmla="*/ 74474 w 129185"/>
                <a:gd name="connsiteY39" fmla="*/ 29864 h 78764"/>
                <a:gd name="connsiteX40" fmla="*/ 72910 w 129185"/>
                <a:gd name="connsiteY40" fmla="*/ 32049 h 78764"/>
                <a:gd name="connsiteX41" fmla="*/ 123773 w 129185"/>
                <a:gd name="connsiteY41" fmla="*/ 27999 h 78764"/>
                <a:gd name="connsiteX42" fmla="*/ 126291 w 129185"/>
                <a:gd name="connsiteY42" fmla="*/ 34366 h 78764"/>
                <a:gd name="connsiteX43" fmla="*/ 111102 w 129185"/>
                <a:gd name="connsiteY43" fmla="*/ 39953 h 78764"/>
                <a:gd name="connsiteX44" fmla="*/ 115562 w 129185"/>
                <a:gd name="connsiteY44" fmla="*/ 42421 h 78764"/>
                <a:gd name="connsiteX45" fmla="*/ 117587 w 129185"/>
                <a:gd name="connsiteY45" fmla="*/ 48950 h 78764"/>
                <a:gd name="connsiteX46" fmla="*/ 108335 w 129185"/>
                <a:gd name="connsiteY46" fmla="*/ 54483 h 78764"/>
                <a:gd name="connsiteX47" fmla="*/ 98585 w 129185"/>
                <a:gd name="connsiteY47" fmla="*/ 57166 h 78764"/>
                <a:gd name="connsiteX48" fmla="*/ 97001 w 129185"/>
                <a:gd name="connsiteY48" fmla="*/ 54244 h 78764"/>
                <a:gd name="connsiteX49" fmla="*/ 87399 w 129185"/>
                <a:gd name="connsiteY49" fmla="*/ 58498 h 78764"/>
                <a:gd name="connsiteX50" fmla="*/ 80726 w 129185"/>
                <a:gd name="connsiteY50" fmla="*/ 58308 h 78764"/>
                <a:gd name="connsiteX51" fmla="*/ 70022 w 129185"/>
                <a:gd name="connsiteY51" fmla="*/ 61217 h 78764"/>
                <a:gd name="connsiteX52" fmla="*/ 62138 w 129185"/>
                <a:gd name="connsiteY52" fmla="*/ 58620 h 78764"/>
                <a:gd name="connsiteX53" fmla="*/ 52584 w 129185"/>
                <a:gd name="connsiteY53" fmla="*/ 63268 h 78764"/>
                <a:gd name="connsiteX54" fmla="*/ 54540 w 129185"/>
                <a:gd name="connsiteY54" fmla="*/ 66340 h 78764"/>
                <a:gd name="connsiteX55" fmla="*/ 48142 w 129185"/>
                <a:gd name="connsiteY55" fmla="*/ 67777 h 78764"/>
                <a:gd name="connsiteX56" fmla="*/ 50077 w 129185"/>
                <a:gd name="connsiteY56" fmla="*/ 73012 h 78764"/>
                <a:gd name="connsiteX57" fmla="*/ 45537 w 129185"/>
                <a:gd name="connsiteY57" fmla="*/ 73265 h 78764"/>
                <a:gd name="connsiteX58" fmla="*/ 41593 w 129185"/>
                <a:gd name="connsiteY58" fmla="*/ 78733 h 78764"/>
                <a:gd name="connsiteX59" fmla="*/ 35254 w 129185"/>
                <a:gd name="connsiteY59" fmla="*/ 75591 h 78764"/>
                <a:gd name="connsiteX60" fmla="*/ 26086 w 129185"/>
                <a:gd name="connsiteY60" fmla="*/ 74768 h 78764"/>
                <a:gd name="connsiteX61" fmla="*/ 20687 w 129185"/>
                <a:gd name="connsiteY61" fmla="*/ 70676 h 78764"/>
                <a:gd name="connsiteX62" fmla="*/ 12996 w 129185"/>
                <a:gd name="connsiteY62" fmla="*/ 70975 h 78764"/>
                <a:gd name="connsiteX63" fmla="*/ 10379 w 129185"/>
                <a:gd name="connsiteY63" fmla="*/ 66142 h 78764"/>
                <a:gd name="connsiteX64" fmla="*/ 12601 w 129185"/>
                <a:gd name="connsiteY64" fmla="*/ 60245 h 78764"/>
                <a:gd name="connsiteX65" fmla="*/ 9248 w 129185"/>
                <a:gd name="connsiteY65" fmla="*/ 56985 h 78764"/>
                <a:gd name="connsiteX66" fmla="*/ 8532 w 129185"/>
                <a:gd name="connsiteY66" fmla="*/ 49295 h 78764"/>
                <a:gd name="connsiteX67" fmla="*/ 683 w 129185"/>
                <a:gd name="connsiteY67" fmla="*/ 44751 h 78764"/>
                <a:gd name="connsiteX0" fmla="*/ 683 w 129081"/>
                <a:gd name="connsiteY0" fmla="*/ 44751 h 78764"/>
                <a:gd name="connsiteX1" fmla="*/ 4206 w 129081"/>
                <a:gd name="connsiteY1" fmla="*/ 40885 h 78764"/>
                <a:gd name="connsiteX2" fmla="*/ 13786 w 129081"/>
                <a:gd name="connsiteY2" fmla="*/ 40814 h 78764"/>
                <a:gd name="connsiteX3" fmla="*/ 17936 w 129081"/>
                <a:gd name="connsiteY3" fmla="*/ 34899 h 78764"/>
                <a:gd name="connsiteX4" fmla="*/ 24349 w 129081"/>
                <a:gd name="connsiteY4" fmla="*/ 33920 h 78764"/>
                <a:gd name="connsiteX5" fmla="*/ 26849 w 129081"/>
                <a:gd name="connsiteY5" fmla="*/ 26814 h 78764"/>
                <a:gd name="connsiteX6" fmla="*/ 27550 w 129081"/>
                <a:gd name="connsiteY6" fmla="*/ 23320 h 78764"/>
                <a:gd name="connsiteX7" fmla="*/ 32552 w 129081"/>
                <a:gd name="connsiteY7" fmla="*/ 19047 h 78764"/>
                <a:gd name="connsiteX8" fmla="*/ 34621 w 129081"/>
                <a:gd name="connsiteY8" fmla="*/ 16380 h 78764"/>
                <a:gd name="connsiteX9" fmla="*/ 34537 w 129081"/>
                <a:gd name="connsiteY9" fmla="*/ 12760 h 78764"/>
                <a:gd name="connsiteX10" fmla="*/ 32166 w 129081"/>
                <a:gd name="connsiteY10" fmla="*/ 8931 h 78764"/>
                <a:gd name="connsiteX11" fmla="*/ 37615 w 129081"/>
                <a:gd name="connsiteY11" fmla="*/ 961 h 78764"/>
                <a:gd name="connsiteX12" fmla="*/ 42426 w 129081"/>
                <a:gd name="connsiteY12" fmla="*/ 4586 h 78764"/>
                <a:gd name="connsiteX13" fmla="*/ 46353 w 129081"/>
                <a:gd name="connsiteY13" fmla="*/ 5122 h 78764"/>
                <a:gd name="connsiteX14" fmla="*/ 49174 w 129081"/>
                <a:gd name="connsiteY14" fmla="*/ 2560 h 78764"/>
                <a:gd name="connsiteX15" fmla="*/ 52072 w 129081"/>
                <a:gd name="connsiteY15" fmla="*/ 4380 h 78764"/>
                <a:gd name="connsiteX16" fmla="*/ 54359 w 129081"/>
                <a:gd name="connsiteY16" fmla="*/ 88 h 78764"/>
                <a:gd name="connsiteX17" fmla="*/ 60139 w 129081"/>
                <a:gd name="connsiteY17" fmla="*/ 1604 h 78764"/>
                <a:gd name="connsiteX18" fmla="*/ 61421 w 129081"/>
                <a:gd name="connsiteY18" fmla="*/ 2950 h 78764"/>
                <a:gd name="connsiteX19" fmla="*/ 56857 w 129081"/>
                <a:gd name="connsiteY19" fmla="*/ 5507 h 78764"/>
                <a:gd name="connsiteX20" fmla="*/ 57342 w 129081"/>
                <a:gd name="connsiteY20" fmla="*/ 7470 h 78764"/>
                <a:gd name="connsiteX21" fmla="*/ 64328 w 129081"/>
                <a:gd name="connsiteY21" fmla="*/ 8203 h 78764"/>
                <a:gd name="connsiteX22" fmla="*/ 68124 w 129081"/>
                <a:gd name="connsiteY22" fmla="*/ 11325 h 78764"/>
                <a:gd name="connsiteX23" fmla="*/ 70992 w 129081"/>
                <a:gd name="connsiteY23" fmla="*/ 11312 h 78764"/>
                <a:gd name="connsiteX24" fmla="*/ 75158 w 129081"/>
                <a:gd name="connsiteY24" fmla="*/ 10930 h 78764"/>
                <a:gd name="connsiteX25" fmla="*/ 77515 w 129081"/>
                <a:gd name="connsiteY25" fmla="*/ 7829 h 78764"/>
                <a:gd name="connsiteX26" fmla="*/ 80307 w 129081"/>
                <a:gd name="connsiteY26" fmla="*/ 6722 h 78764"/>
                <a:gd name="connsiteX27" fmla="*/ 84386 w 129081"/>
                <a:gd name="connsiteY27" fmla="*/ 10078 h 78764"/>
                <a:gd name="connsiteX28" fmla="*/ 93586 w 129081"/>
                <a:gd name="connsiteY28" fmla="*/ 14323 h 78764"/>
                <a:gd name="connsiteX29" fmla="*/ 94137 w 129081"/>
                <a:gd name="connsiteY29" fmla="*/ 17577 h 78764"/>
                <a:gd name="connsiteX30" fmla="*/ 100725 w 129081"/>
                <a:gd name="connsiteY30" fmla="*/ 18416 h 78764"/>
                <a:gd name="connsiteX31" fmla="*/ 98517 w 129081"/>
                <a:gd name="connsiteY31" fmla="*/ 20007 h 78764"/>
                <a:gd name="connsiteX32" fmla="*/ 99563 w 129081"/>
                <a:gd name="connsiteY32" fmla="*/ 22146 h 78764"/>
                <a:gd name="connsiteX33" fmla="*/ 95703 w 129081"/>
                <a:gd name="connsiteY33" fmla="*/ 23966 h 78764"/>
                <a:gd name="connsiteX34" fmla="*/ 91029 w 129081"/>
                <a:gd name="connsiteY34" fmla="*/ 25860 h 78764"/>
                <a:gd name="connsiteX35" fmla="*/ 90270 w 129081"/>
                <a:gd name="connsiteY35" fmla="*/ 28618 h 78764"/>
                <a:gd name="connsiteX36" fmla="*/ 84714 w 129081"/>
                <a:gd name="connsiteY36" fmla="*/ 29486 h 78764"/>
                <a:gd name="connsiteX37" fmla="*/ 81223 w 129081"/>
                <a:gd name="connsiteY37" fmla="*/ 30858 h 78764"/>
                <a:gd name="connsiteX38" fmla="*/ 78683 w 129081"/>
                <a:gd name="connsiteY38" fmla="*/ 28208 h 78764"/>
                <a:gd name="connsiteX39" fmla="*/ 74474 w 129081"/>
                <a:gd name="connsiteY39" fmla="*/ 29864 h 78764"/>
                <a:gd name="connsiteX40" fmla="*/ 123773 w 129081"/>
                <a:gd name="connsiteY40" fmla="*/ 27999 h 78764"/>
                <a:gd name="connsiteX41" fmla="*/ 126291 w 129081"/>
                <a:gd name="connsiteY41" fmla="*/ 34366 h 78764"/>
                <a:gd name="connsiteX42" fmla="*/ 111102 w 129081"/>
                <a:gd name="connsiteY42" fmla="*/ 39953 h 78764"/>
                <a:gd name="connsiteX43" fmla="*/ 115562 w 129081"/>
                <a:gd name="connsiteY43" fmla="*/ 42421 h 78764"/>
                <a:gd name="connsiteX44" fmla="*/ 117587 w 129081"/>
                <a:gd name="connsiteY44" fmla="*/ 48950 h 78764"/>
                <a:gd name="connsiteX45" fmla="*/ 108335 w 129081"/>
                <a:gd name="connsiteY45" fmla="*/ 54483 h 78764"/>
                <a:gd name="connsiteX46" fmla="*/ 98585 w 129081"/>
                <a:gd name="connsiteY46" fmla="*/ 57166 h 78764"/>
                <a:gd name="connsiteX47" fmla="*/ 97001 w 129081"/>
                <a:gd name="connsiteY47" fmla="*/ 54244 h 78764"/>
                <a:gd name="connsiteX48" fmla="*/ 87399 w 129081"/>
                <a:gd name="connsiteY48" fmla="*/ 58498 h 78764"/>
                <a:gd name="connsiteX49" fmla="*/ 80726 w 129081"/>
                <a:gd name="connsiteY49" fmla="*/ 58308 h 78764"/>
                <a:gd name="connsiteX50" fmla="*/ 70022 w 129081"/>
                <a:gd name="connsiteY50" fmla="*/ 61217 h 78764"/>
                <a:gd name="connsiteX51" fmla="*/ 62138 w 129081"/>
                <a:gd name="connsiteY51" fmla="*/ 58620 h 78764"/>
                <a:gd name="connsiteX52" fmla="*/ 52584 w 129081"/>
                <a:gd name="connsiteY52" fmla="*/ 63268 h 78764"/>
                <a:gd name="connsiteX53" fmla="*/ 54540 w 129081"/>
                <a:gd name="connsiteY53" fmla="*/ 66340 h 78764"/>
                <a:gd name="connsiteX54" fmla="*/ 48142 w 129081"/>
                <a:gd name="connsiteY54" fmla="*/ 67777 h 78764"/>
                <a:gd name="connsiteX55" fmla="*/ 50077 w 129081"/>
                <a:gd name="connsiteY55" fmla="*/ 73012 h 78764"/>
                <a:gd name="connsiteX56" fmla="*/ 45537 w 129081"/>
                <a:gd name="connsiteY56" fmla="*/ 73265 h 78764"/>
                <a:gd name="connsiteX57" fmla="*/ 41593 w 129081"/>
                <a:gd name="connsiteY57" fmla="*/ 78733 h 78764"/>
                <a:gd name="connsiteX58" fmla="*/ 35254 w 129081"/>
                <a:gd name="connsiteY58" fmla="*/ 75591 h 78764"/>
                <a:gd name="connsiteX59" fmla="*/ 26086 w 129081"/>
                <a:gd name="connsiteY59" fmla="*/ 74768 h 78764"/>
                <a:gd name="connsiteX60" fmla="*/ 20687 w 129081"/>
                <a:gd name="connsiteY60" fmla="*/ 70676 h 78764"/>
                <a:gd name="connsiteX61" fmla="*/ 12996 w 129081"/>
                <a:gd name="connsiteY61" fmla="*/ 70975 h 78764"/>
                <a:gd name="connsiteX62" fmla="*/ 10379 w 129081"/>
                <a:gd name="connsiteY62" fmla="*/ 66142 h 78764"/>
                <a:gd name="connsiteX63" fmla="*/ 12601 w 129081"/>
                <a:gd name="connsiteY63" fmla="*/ 60245 h 78764"/>
                <a:gd name="connsiteX64" fmla="*/ 9248 w 129081"/>
                <a:gd name="connsiteY64" fmla="*/ 56985 h 78764"/>
                <a:gd name="connsiteX65" fmla="*/ 8532 w 129081"/>
                <a:gd name="connsiteY65" fmla="*/ 49295 h 78764"/>
                <a:gd name="connsiteX66" fmla="*/ 683 w 129081"/>
                <a:gd name="connsiteY66" fmla="*/ 44751 h 78764"/>
                <a:gd name="connsiteX0" fmla="*/ 683 w 128805"/>
                <a:gd name="connsiteY0" fmla="*/ 44751 h 78764"/>
                <a:gd name="connsiteX1" fmla="*/ 4206 w 128805"/>
                <a:gd name="connsiteY1" fmla="*/ 40885 h 78764"/>
                <a:gd name="connsiteX2" fmla="*/ 13786 w 128805"/>
                <a:gd name="connsiteY2" fmla="*/ 40814 h 78764"/>
                <a:gd name="connsiteX3" fmla="*/ 17936 w 128805"/>
                <a:gd name="connsiteY3" fmla="*/ 34899 h 78764"/>
                <a:gd name="connsiteX4" fmla="*/ 24349 w 128805"/>
                <a:gd name="connsiteY4" fmla="*/ 33920 h 78764"/>
                <a:gd name="connsiteX5" fmla="*/ 26849 w 128805"/>
                <a:gd name="connsiteY5" fmla="*/ 26814 h 78764"/>
                <a:gd name="connsiteX6" fmla="*/ 27550 w 128805"/>
                <a:gd name="connsiteY6" fmla="*/ 23320 h 78764"/>
                <a:gd name="connsiteX7" fmla="*/ 32552 w 128805"/>
                <a:gd name="connsiteY7" fmla="*/ 19047 h 78764"/>
                <a:gd name="connsiteX8" fmla="*/ 34621 w 128805"/>
                <a:gd name="connsiteY8" fmla="*/ 16380 h 78764"/>
                <a:gd name="connsiteX9" fmla="*/ 34537 w 128805"/>
                <a:gd name="connsiteY9" fmla="*/ 12760 h 78764"/>
                <a:gd name="connsiteX10" fmla="*/ 32166 w 128805"/>
                <a:gd name="connsiteY10" fmla="*/ 8931 h 78764"/>
                <a:gd name="connsiteX11" fmla="*/ 37615 w 128805"/>
                <a:gd name="connsiteY11" fmla="*/ 961 h 78764"/>
                <a:gd name="connsiteX12" fmla="*/ 42426 w 128805"/>
                <a:gd name="connsiteY12" fmla="*/ 4586 h 78764"/>
                <a:gd name="connsiteX13" fmla="*/ 46353 w 128805"/>
                <a:gd name="connsiteY13" fmla="*/ 5122 h 78764"/>
                <a:gd name="connsiteX14" fmla="*/ 49174 w 128805"/>
                <a:gd name="connsiteY14" fmla="*/ 2560 h 78764"/>
                <a:gd name="connsiteX15" fmla="*/ 52072 w 128805"/>
                <a:gd name="connsiteY15" fmla="*/ 4380 h 78764"/>
                <a:gd name="connsiteX16" fmla="*/ 54359 w 128805"/>
                <a:gd name="connsiteY16" fmla="*/ 88 h 78764"/>
                <a:gd name="connsiteX17" fmla="*/ 60139 w 128805"/>
                <a:gd name="connsiteY17" fmla="*/ 1604 h 78764"/>
                <a:gd name="connsiteX18" fmla="*/ 61421 w 128805"/>
                <a:gd name="connsiteY18" fmla="*/ 2950 h 78764"/>
                <a:gd name="connsiteX19" fmla="*/ 56857 w 128805"/>
                <a:gd name="connsiteY19" fmla="*/ 5507 h 78764"/>
                <a:gd name="connsiteX20" fmla="*/ 57342 w 128805"/>
                <a:gd name="connsiteY20" fmla="*/ 7470 h 78764"/>
                <a:gd name="connsiteX21" fmla="*/ 64328 w 128805"/>
                <a:gd name="connsiteY21" fmla="*/ 8203 h 78764"/>
                <a:gd name="connsiteX22" fmla="*/ 68124 w 128805"/>
                <a:gd name="connsiteY22" fmla="*/ 11325 h 78764"/>
                <a:gd name="connsiteX23" fmla="*/ 70992 w 128805"/>
                <a:gd name="connsiteY23" fmla="*/ 11312 h 78764"/>
                <a:gd name="connsiteX24" fmla="*/ 75158 w 128805"/>
                <a:gd name="connsiteY24" fmla="*/ 10930 h 78764"/>
                <a:gd name="connsiteX25" fmla="*/ 77515 w 128805"/>
                <a:gd name="connsiteY25" fmla="*/ 7829 h 78764"/>
                <a:gd name="connsiteX26" fmla="*/ 80307 w 128805"/>
                <a:gd name="connsiteY26" fmla="*/ 6722 h 78764"/>
                <a:gd name="connsiteX27" fmla="*/ 84386 w 128805"/>
                <a:gd name="connsiteY27" fmla="*/ 10078 h 78764"/>
                <a:gd name="connsiteX28" fmla="*/ 93586 w 128805"/>
                <a:gd name="connsiteY28" fmla="*/ 14323 h 78764"/>
                <a:gd name="connsiteX29" fmla="*/ 94137 w 128805"/>
                <a:gd name="connsiteY29" fmla="*/ 17577 h 78764"/>
                <a:gd name="connsiteX30" fmla="*/ 100725 w 128805"/>
                <a:gd name="connsiteY30" fmla="*/ 18416 h 78764"/>
                <a:gd name="connsiteX31" fmla="*/ 98517 w 128805"/>
                <a:gd name="connsiteY31" fmla="*/ 20007 h 78764"/>
                <a:gd name="connsiteX32" fmla="*/ 99563 w 128805"/>
                <a:gd name="connsiteY32" fmla="*/ 22146 h 78764"/>
                <a:gd name="connsiteX33" fmla="*/ 95703 w 128805"/>
                <a:gd name="connsiteY33" fmla="*/ 23966 h 78764"/>
                <a:gd name="connsiteX34" fmla="*/ 91029 w 128805"/>
                <a:gd name="connsiteY34" fmla="*/ 25860 h 78764"/>
                <a:gd name="connsiteX35" fmla="*/ 90270 w 128805"/>
                <a:gd name="connsiteY35" fmla="*/ 28618 h 78764"/>
                <a:gd name="connsiteX36" fmla="*/ 84714 w 128805"/>
                <a:gd name="connsiteY36" fmla="*/ 29486 h 78764"/>
                <a:gd name="connsiteX37" fmla="*/ 81223 w 128805"/>
                <a:gd name="connsiteY37" fmla="*/ 30858 h 78764"/>
                <a:gd name="connsiteX38" fmla="*/ 78683 w 128805"/>
                <a:gd name="connsiteY38" fmla="*/ 28208 h 78764"/>
                <a:gd name="connsiteX39" fmla="*/ 123773 w 128805"/>
                <a:gd name="connsiteY39" fmla="*/ 27999 h 78764"/>
                <a:gd name="connsiteX40" fmla="*/ 126291 w 128805"/>
                <a:gd name="connsiteY40" fmla="*/ 34366 h 78764"/>
                <a:gd name="connsiteX41" fmla="*/ 111102 w 128805"/>
                <a:gd name="connsiteY41" fmla="*/ 39953 h 78764"/>
                <a:gd name="connsiteX42" fmla="*/ 115562 w 128805"/>
                <a:gd name="connsiteY42" fmla="*/ 42421 h 78764"/>
                <a:gd name="connsiteX43" fmla="*/ 117587 w 128805"/>
                <a:gd name="connsiteY43" fmla="*/ 48950 h 78764"/>
                <a:gd name="connsiteX44" fmla="*/ 108335 w 128805"/>
                <a:gd name="connsiteY44" fmla="*/ 54483 h 78764"/>
                <a:gd name="connsiteX45" fmla="*/ 98585 w 128805"/>
                <a:gd name="connsiteY45" fmla="*/ 57166 h 78764"/>
                <a:gd name="connsiteX46" fmla="*/ 97001 w 128805"/>
                <a:gd name="connsiteY46" fmla="*/ 54244 h 78764"/>
                <a:gd name="connsiteX47" fmla="*/ 87399 w 128805"/>
                <a:gd name="connsiteY47" fmla="*/ 58498 h 78764"/>
                <a:gd name="connsiteX48" fmla="*/ 80726 w 128805"/>
                <a:gd name="connsiteY48" fmla="*/ 58308 h 78764"/>
                <a:gd name="connsiteX49" fmla="*/ 70022 w 128805"/>
                <a:gd name="connsiteY49" fmla="*/ 61217 h 78764"/>
                <a:gd name="connsiteX50" fmla="*/ 62138 w 128805"/>
                <a:gd name="connsiteY50" fmla="*/ 58620 h 78764"/>
                <a:gd name="connsiteX51" fmla="*/ 52584 w 128805"/>
                <a:gd name="connsiteY51" fmla="*/ 63268 h 78764"/>
                <a:gd name="connsiteX52" fmla="*/ 54540 w 128805"/>
                <a:gd name="connsiteY52" fmla="*/ 66340 h 78764"/>
                <a:gd name="connsiteX53" fmla="*/ 48142 w 128805"/>
                <a:gd name="connsiteY53" fmla="*/ 67777 h 78764"/>
                <a:gd name="connsiteX54" fmla="*/ 50077 w 128805"/>
                <a:gd name="connsiteY54" fmla="*/ 73012 h 78764"/>
                <a:gd name="connsiteX55" fmla="*/ 45537 w 128805"/>
                <a:gd name="connsiteY55" fmla="*/ 73265 h 78764"/>
                <a:gd name="connsiteX56" fmla="*/ 41593 w 128805"/>
                <a:gd name="connsiteY56" fmla="*/ 78733 h 78764"/>
                <a:gd name="connsiteX57" fmla="*/ 35254 w 128805"/>
                <a:gd name="connsiteY57" fmla="*/ 75591 h 78764"/>
                <a:gd name="connsiteX58" fmla="*/ 26086 w 128805"/>
                <a:gd name="connsiteY58" fmla="*/ 74768 h 78764"/>
                <a:gd name="connsiteX59" fmla="*/ 20687 w 128805"/>
                <a:gd name="connsiteY59" fmla="*/ 70676 h 78764"/>
                <a:gd name="connsiteX60" fmla="*/ 12996 w 128805"/>
                <a:gd name="connsiteY60" fmla="*/ 70975 h 78764"/>
                <a:gd name="connsiteX61" fmla="*/ 10379 w 128805"/>
                <a:gd name="connsiteY61" fmla="*/ 66142 h 78764"/>
                <a:gd name="connsiteX62" fmla="*/ 12601 w 128805"/>
                <a:gd name="connsiteY62" fmla="*/ 60245 h 78764"/>
                <a:gd name="connsiteX63" fmla="*/ 9248 w 128805"/>
                <a:gd name="connsiteY63" fmla="*/ 56985 h 78764"/>
                <a:gd name="connsiteX64" fmla="*/ 8532 w 128805"/>
                <a:gd name="connsiteY64" fmla="*/ 49295 h 78764"/>
                <a:gd name="connsiteX65" fmla="*/ 683 w 128805"/>
                <a:gd name="connsiteY65" fmla="*/ 44751 h 78764"/>
                <a:gd name="connsiteX0" fmla="*/ 683 w 128641"/>
                <a:gd name="connsiteY0" fmla="*/ 44751 h 78764"/>
                <a:gd name="connsiteX1" fmla="*/ 4206 w 128641"/>
                <a:gd name="connsiteY1" fmla="*/ 40885 h 78764"/>
                <a:gd name="connsiteX2" fmla="*/ 13786 w 128641"/>
                <a:gd name="connsiteY2" fmla="*/ 40814 h 78764"/>
                <a:gd name="connsiteX3" fmla="*/ 17936 w 128641"/>
                <a:gd name="connsiteY3" fmla="*/ 34899 h 78764"/>
                <a:gd name="connsiteX4" fmla="*/ 24349 w 128641"/>
                <a:gd name="connsiteY4" fmla="*/ 33920 h 78764"/>
                <a:gd name="connsiteX5" fmla="*/ 26849 w 128641"/>
                <a:gd name="connsiteY5" fmla="*/ 26814 h 78764"/>
                <a:gd name="connsiteX6" fmla="*/ 27550 w 128641"/>
                <a:gd name="connsiteY6" fmla="*/ 23320 h 78764"/>
                <a:gd name="connsiteX7" fmla="*/ 32552 w 128641"/>
                <a:gd name="connsiteY7" fmla="*/ 19047 h 78764"/>
                <a:gd name="connsiteX8" fmla="*/ 34621 w 128641"/>
                <a:gd name="connsiteY8" fmla="*/ 16380 h 78764"/>
                <a:gd name="connsiteX9" fmla="*/ 34537 w 128641"/>
                <a:gd name="connsiteY9" fmla="*/ 12760 h 78764"/>
                <a:gd name="connsiteX10" fmla="*/ 32166 w 128641"/>
                <a:gd name="connsiteY10" fmla="*/ 8931 h 78764"/>
                <a:gd name="connsiteX11" fmla="*/ 37615 w 128641"/>
                <a:gd name="connsiteY11" fmla="*/ 961 h 78764"/>
                <a:gd name="connsiteX12" fmla="*/ 42426 w 128641"/>
                <a:gd name="connsiteY12" fmla="*/ 4586 h 78764"/>
                <a:gd name="connsiteX13" fmla="*/ 46353 w 128641"/>
                <a:gd name="connsiteY13" fmla="*/ 5122 h 78764"/>
                <a:gd name="connsiteX14" fmla="*/ 49174 w 128641"/>
                <a:gd name="connsiteY14" fmla="*/ 2560 h 78764"/>
                <a:gd name="connsiteX15" fmla="*/ 52072 w 128641"/>
                <a:gd name="connsiteY15" fmla="*/ 4380 h 78764"/>
                <a:gd name="connsiteX16" fmla="*/ 54359 w 128641"/>
                <a:gd name="connsiteY16" fmla="*/ 88 h 78764"/>
                <a:gd name="connsiteX17" fmla="*/ 60139 w 128641"/>
                <a:gd name="connsiteY17" fmla="*/ 1604 h 78764"/>
                <a:gd name="connsiteX18" fmla="*/ 61421 w 128641"/>
                <a:gd name="connsiteY18" fmla="*/ 2950 h 78764"/>
                <a:gd name="connsiteX19" fmla="*/ 56857 w 128641"/>
                <a:gd name="connsiteY19" fmla="*/ 5507 h 78764"/>
                <a:gd name="connsiteX20" fmla="*/ 57342 w 128641"/>
                <a:gd name="connsiteY20" fmla="*/ 7470 h 78764"/>
                <a:gd name="connsiteX21" fmla="*/ 64328 w 128641"/>
                <a:gd name="connsiteY21" fmla="*/ 8203 h 78764"/>
                <a:gd name="connsiteX22" fmla="*/ 68124 w 128641"/>
                <a:gd name="connsiteY22" fmla="*/ 11325 h 78764"/>
                <a:gd name="connsiteX23" fmla="*/ 70992 w 128641"/>
                <a:gd name="connsiteY23" fmla="*/ 11312 h 78764"/>
                <a:gd name="connsiteX24" fmla="*/ 75158 w 128641"/>
                <a:gd name="connsiteY24" fmla="*/ 10930 h 78764"/>
                <a:gd name="connsiteX25" fmla="*/ 77515 w 128641"/>
                <a:gd name="connsiteY25" fmla="*/ 7829 h 78764"/>
                <a:gd name="connsiteX26" fmla="*/ 80307 w 128641"/>
                <a:gd name="connsiteY26" fmla="*/ 6722 h 78764"/>
                <a:gd name="connsiteX27" fmla="*/ 84386 w 128641"/>
                <a:gd name="connsiteY27" fmla="*/ 10078 h 78764"/>
                <a:gd name="connsiteX28" fmla="*/ 93586 w 128641"/>
                <a:gd name="connsiteY28" fmla="*/ 14323 h 78764"/>
                <a:gd name="connsiteX29" fmla="*/ 94137 w 128641"/>
                <a:gd name="connsiteY29" fmla="*/ 17577 h 78764"/>
                <a:gd name="connsiteX30" fmla="*/ 100725 w 128641"/>
                <a:gd name="connsiteY30" fmla="*/ 18416 h 78764"/>
                <a:gd name="connsiteX31" fmla="*/ 98517 w 128641"/>
                <a:gd name="connsiteY31" fmla="*/ 20007 h 78764"/>
                <a:gd name="connsiteX32" fmla="*/ 99563 w 128641"/>
                <a:gd name="connsiteY32" fmla="*/ 22146 h 78764"/>
                <a:gd name="connsiteX33" fmla="*/ 95703 w 128641"/>
                <a:gd name="connsiteY33" fmla="*/ 23966 h 78764"/>
                <a:gd name="connsiteX34" fmla="*/ 91029 w 128641"/>
                <a:gd name="connsiteY34" fmla="*/ 25860 h 78764"/>
                <a:gd name="connsiteX35" fmla="*/ 90270 w 128641"/>
                <a:gd name="connsiteY35" fmla="*/ 28618 h 78764"/>
                <a:gd name="connsiteX36" fmla="*/ 84714 w 128641"/>
                <a:gd name="connsiteY36" fmla="*/ 29486 h 78764"/>
                <a:gd name="connsiteX37" fmla="*/ 81223 w 128641"/>
                <a:gd name="connsiteY37" fmla="*/ 30858 h 78764"/>
                <a:gd name="connsiteX38" fmla="*/ 123773 w 128641"/>
                <a:gd name="connsiteY38" fmla="*/ 27999 h 78764"/>
                <a:gd name="connsiteX39" fmla="*/ 126291 w 128641"/>
                <a:gd name="connsiteY39" fmla="*/ 34366 h 78764"/>
                <a:gd name="connsiteX40" fmla="*/ 111102 w 128641"/>
                <a:gd name="connsiteY40" fmla="*/ 39953 h 78764"/>
                <a:gd name="connsiteX41" fmla="*/ 115562 w 128641"/>
                <a:gd name="connsiteY41" fmla="*/ 42421 h 78764"/>
                <a:gd name="connsiteX42" fmla="*/ 117587 w 128641"/>
                <a:gd name="connsiteY42" fmla="*/ 48950 h 78764"/>
                <a:gd name="connsiteX43" fmla="*/ 108335 w 128641"/>
                <a:gd name="connsiteY43" fmla="*/ 54483 h 78764"/>
                <a:gd name="connsiteX44" fmla="*/ 98585 w 128641"/>
                <a:gd name="connsiteY44" fmla="*/ 57166 h 78764"/>
                <a:gd name="connsiteX45" fmla="*/ 97001 w 128641"/>
                <a:gd name="connsiteY45" fmla="*/ 54244 h 78764"/>
                <a:gd name="connsiteX46" fmla="*/ 87399 w 128641"/>
                <a:gd name="connsiteY46" fmla="*/ 58498 h 78764"/>
                <a:gd name="connsiteX47" fmla="*/ 80726 w 128641"/>
                <a:gd name="connsiteY47" fmla="*/ 58308 h 78764"/>
                <a:gd name="connsiteX48" fmla="*/ 70022 w 128641"/>
                <a:gd name="connsiteY48" fmla="*/ 61217 h 78764"/>
                <a:gd name="connsiteX49" fmla="*/ 62138 w 128641"/>
                <a:gd name="connsiteY49" fmla="*/ 58620 h 78764"/>
                <a:gd name="connsiteX50" fmla="*/ 52584 w 128641"/>
                <a:gd name="connsiteY50" fmla="*/ 63268 h 78764"/>
                <a:gd name="connsiteX51" fmla="*/ 54540 w 128641"/>
                <a:gd name="connsiteY51" fmla="*/ 66340 h 78764"/>
                <a:gd name="connsiteX52" fmla="*/ 48142 w 128641"/>
                <a:gd name="connsiteY52" fmla="*/ 67777 h 78764"/>
                <a:gd name="connsiteX53" fmla="*/ 50077 w 128641"/>
                <a:gd name="connsiteY53" fmla="*/ 73012 h 78764"/>
                <a:gd name="connsiteX54" fmla="*/ 45537 w 128641"/>
                <a:gd name="connsiteY54" fmla="*/ 73265 h 78764"/>
                <a:gd name="connsiteX55" fmla="*/ 41593 w 128641"/>
                <a:gd name="connsiteY55" fmla="*/ 78733 h 78764"/>
                <a:gd name="connsiteX56" fmla="*/ 35254 w 128641"/>
                <a:gd name="connsiteY56" fmla="*/ 75591 h 78764"/>
                <a:gd name="connsiteX57" fmla="*/ 26086 w 128641"/>
                <a:gd name="connsiteY57" fmla="*/ 74768 h 78764"/>
                <a:gd name="connsiteX58" fmla="*/ 20687 w 128641"/>
                <a:gd name="connsiteY58" fmla="*/ 70676 h 78764"/>
                <a:gd name="connsiteX59" fmla="*/ 12996 w 128641"/>
                <a:gd name="connsiteY59" fmla="*/ 70975 h 78764"/>
                <a:gd name="connsiteX60" fmla="*/ 10379 w 128641"/>
                <a:gd name="connsiteY60" fmla="*/ 66142 h 78764"/>
                <a:gd name="connsiteX61" fmla="*/ 12601 w 128641"/>
                <a:gd name="connsiteY61" fmla="*/ 60245 h 78764"/>
                <a:gd name="connsiteX62" fmla="*/ 9248 w 128641"/>
                <a:gd name="connsiteY62" fmla="*/ 56985 h 78764"/>
                <a:gd name="connsiteX63" fmla="*/ 8532 w 128641"/>
                <a:gd name="connsiteY63" fmla="*/ 49295 h 78764"/>
                <a:gd name="connsiteX64" fmla="*/ 683 w 128641"/>
                <a:gd name="connsiteY64" fmla="*/ 44751 h 78764"/>
                <a:gd name="connsiteX0" fmla="*/ 683 w 128423"/>
                <a:gd name="connsiteY0" fmla="*/ 44751 h 78764"/>
                <a:gd name="connsiteX1" fmla="*/ 4206 w 128423"/>
                <a:gd name="connsiteY1" fmla="*/ 40885 h 78764"/>
                <a:gd name="connsiteX2" fmla="*/ 13786 w 128423"/>
                <a:gd name="connsiteY2" fmla="*/ 40814 h 78764"/>
                <a:gd name="connsiteX3" fmla="*/ 17936 w 128423"/>
                <a:gd name="connsiteY3" fmla="*/ 34899 h 78764"/>
                <a:gd name="connsiteX4" fmla="*/ 24349 w 128423"/>
                <a:gd name="connsiteY4" fmla="*/ 33920 h 78764"/>
                <a:gd name="connsiteX5" fmla="*/ 26849 w 128423"/>
                <a:gd name="connsiteY5" fmla="*/ 26814 h 78764"/>
                <a:gd name="connsiteX6" fmla="*/ 27550 w 128423"/>
                <a:gd name="connsiteY6" fmla="*/ 23320 h 78764"/>
                <a:gd name="connsiteX7" fmla="*/ 32552 w 128423"/>
                <a:gd name="connsiteY7" fmla="*/ 19047 h 78764"/>
                <a:gd name="connsiteX8" fmla="*/ 34621 w 128423"/>
                <a:gd name="connsiteY8" fmla="*/ 16380 h 78764"/>
                <a:gd name="connsiteX9" fmla="*/ 34537 w 128423"/>
                <a:gd name="connsiteY9" fmla="*/ 12760 h 78764"/>
                <a:gd name="connsiteX10" fmla="*/ 32166 w 128423"/>
                <a:gd name="connsiteY10" fmla="*/ 8931 h 78764"/>
                <a:gd name="connsiteX11" fmla="*/ 37615 w 128423"/>
                <a:gd name="connsiteY11" fmla="*/ 961 h 78764"/>
                <a:gd name="connsiteX12" fmla="*/ 42426 w 128423"/>
                <a:gd name="connsiteY12" fmla="*/ 4586 h 78764"/>
                <a:gd name="connsiteX13" fmla="*/ 46353 w 128423"/>
                <a:gd name="connsiteY13" fmla="*/ 5122 h 78764"/>
                <a:gd name="connsiteX14" fmla="*/ 49174 w 128423"/>
                <a:gd name="connsiteY14" fmla="*/ 2560 h 78764"/>
                <a:gd name="connsiteX15" fmla="*/ 52072 w 128423"/>
                <a:gd name="connsiteY15" fmla="*/ 4380 h 78764"/>
                <a:gd name="connsiteX16" fmla="*/ 54359 w 128423"/>
                <a:gd name="connsiteY16" fmla="*/ 88 h 78764"/>
                <a:gd name="connsiteX17" fmla="*/ 60139 w 128423"/>
                <a:gd name="connsiteY17" fmla="*/ 1604 h 78764"/>
                <a:gd name="connsiteX18" fmla="*/ 61421 w 128423"/>
                <a:gd name="connsiteY18" fmla="*/ 2950 h 78764"/>
                <a:gd name="connsiteX19" fmla="*/ 56857 w 128423"/>
                <a:gd name="connsiteY19" fmla="*/ 5507 h 78764"/>
                <a:gd name="connsiteX20" fmla="*/ 57342 w 128423"/>
                <a:gd name="connsiteY20" fmla="*/ 7470 h 78764"/>
                <a:gd name="connsiteX21" fmla="*/ 64328 w 128423"/>
                <a:gd name="connsiteY21" fmla="*/ 8203 h 78764"/>
                <a:gd name="connsiteX22" fmla="*/ 68124 w 128423"/>
                <a:gd name="connsiteY22" fmla="*/ 11325 h 78764"/>
                <a:gd name="connsiteX23" fmla="*/ 70992 w 128423"/>
                <a:gd name="connsiteY23" fmla="*/ 11312 h 78764"/>
                <a:gd name="connsiteX24" fmla="*/ 75158 w 128423"/>
                <a:gd name="connsiteY24" fmla="*/ 10930 h 78764"/>
                <a:gd name="connsiteX25" fmla="*/ 77515 w 128423"/>
                <a:gd name="connsiteY25" fmla="*/ 7829 h 78764"/>
                <a:gd name="connsiteX26" fmla="*/ 80307 w 128423"/>
                <a:gd name="connsiteY26" fmla="*/ 6722 h 78764"/>
                <a:gd name="connsiteX27" fmla="*/ 84386 w 128423"/>
                <a:gd name="connsiteY27" fmla="*/ 10078 h 78764"/>
                <a:gd name="connsiteX28" fmla="*/ 93586 w 128423"/>
                <a:gd name="connsiteY28" fmla="*/ 14323 h 78764"/>
                <a:gd name="connsiteX29" fmla="*/ 94137 w 128423"/>
                <a:gd name="connsiteY29" fmla="*/ 17577 h 78764"/>
                <a:gd name="connsiteX30" fmla="*/ 100725 w 128423"/>
                <a:gd name="connsiteY30" fmla="*/ 18416 h 78764"/>
                <a:gd name="connsiteX31" fmla="*/ 98517 w 128423"/>
                <a:gd name="connsiteY31" fmla="*/ 20007 h 78764"/>
                <a:gd name="connsiteX32" fmla="*/ 99563 w 128423"/>
                <a:gd name="connsiteY32" fmla="*/ 22146 h 78764"/>
                <a:gd name="connsiteX33" fmla="*/ 95703 w 128423"/>
                <a:gd name="connsiteY33" fmla="*/ 23966 h 78764"/>
                <a:gd name="connsiteX34" fmla="*/ 91029 w 128423"/>
                <a:gd name="connsiteY34" fmla="*/ 25860 h 78764"/>
                <a:gd name="connsiteX35" fmla="*/ 90270 w 128423"/>
                <a:gd name="connsiteY35" fmla="*/ 28618 h 78764"/>
                <a:gd name="connsiteX36" fmla="*/ 84714 w 128423"/>
                <a:gd name="connsiteY36" fmla="*/ 29486 h 78764"/>
                <a:gd name="connsiteX37" fmla="*/ 123773 w 128423"/>
                <a:gd name="connsiteY37" fmla="*/ 27999 h 78764"/>
                <a:gd name="connsiteX38" fmla="*/ 126291 w 128423"/>
                <a:gd name="connsiteY38" fmla="*/ 34366 h 78764"/>
                <a:gd name="connsiteX39" fmla="*/ 111102 w 128423"/>
                <a:gd name="connsiteY39" fmla="*/ 39953 h 78764"/>
                <a:gd name="connsiteX40" fmla="*/ 115562 w 128423"/>
                <a:gd name="connsiteY40" fmla="*/ 42421 h 78764"/>
                <a:gd name="connsiteX41" fmla="*/ 117587 w 128423"/>
                <a:gd name="connsiteY41" fmla="*/ 48950 h 78764"/>
                <a:gd name="connsiteX42" fmla="*/ 108335 w 128423"/>
                <a:gd name="connsiteY42" fmla="*/ 54483 h 78764"/>
                <a:gd name="connsiteX43" fmla="*/ 98585 w 128423"/>
                <a:gd name="connsiteY43" fmla="*/ 57166 h 78764"/>
                <a:gd name="connsiteX44" fmla="*/ 97001 w 128423"/>
                <a:gd name="connsiteY44" fmla="*/ 54244 h 78764"/>
                <a:gd name="connsiteX45" fmla="*/ 87399 w 128423"/>
                <a:gd name="connsiteY45" fmla="*/ 58498 h 78764"/>
                <a:gd name="connsiteX46" fmla="*/ 80726 w 128423"/>
                <a:gd name="connsiteY46" fmla="*/ 58308 h 78764"/>
                <a:gd name="connsiteX47" fmla="*/ 70022 w 128423"/>
                <a:gd name="connsiteY47" fmla="*/ 61217 h 78764"/>
                <a:gd name="connsiteX48" fmla="*/ 62138 w 128423"/>
                <a:gd name="connsiteY48" fmla="*/ 58620 h 78764"/>
                <a:gd name="connsiteX49" fmla="*/ 52584 w 128423"/>
                <a:gd name="connsiteY49" fmla="*/ 63268 h 78764"/>
                <a:gd name="connsiteX50" fmla="*/ 54540 w 128423"/>
                <a:gd name="connsiteY50" fmla="*/ 66340 h 78764"/>
                <a:gd name="connsiteX51" fmla="*/ 48142 w 128423"/>
                <a:gd name="connsiteY51" fmla="*/ 67777 h 78764"/>
                <a:gd name="connsiteX52" fmla="*/ 50077 w 128423"/>
                <a:gd name="connsiteY52" fmla="*/ 73012 h 78764"/>
                <a:gd name="connsiteX53" fmla="*/ 45537 w 128423"/>
                <a:gd name="connsiteY53" fmla="*/ 73265 h 78764"/>
                <a:gd name="connsiteX54" fmla="*/ 41593 w 128423"/>
                <a:gd name="connsiteY54" fmla="*/ 78733 h 78764"/>
                <a:gd name="connsiteX55" fmla="*/ 35254 w 128423"/>
                <a:gd name="connsiteY55" fmla="*/ 75591 h 78764"/>
                <a:gd name="connsiteX56" fmla="*/ 26086 w 128423"/>
                <a:gd name="connsiteY56" fmla="*/ 74768 h 78764"/>
                <a:gd name="connsiteX57" fmla="*/ 20687 w 128423"/>
                <a:gd name="connsiteY57" fmla="*/ 70676 h 78764"/>
                <a:gd name="connsiteX58" fmla="*/ 12996 w 128423"/>
                <a:gd name="connsiteY58" fmla="*/ 70975 h 78764"/>
                <a:gd name="connsiteX59" fmla="*/ 10379 w 128423"/>
                <a:gd name="connsiteY59" fmla="*/ 66142 h 78764"/>
                <a:gd name="connsiteX60" fmla="*/ 12601 w 128423"/>
                <a:gd name="connsiteY60" fmla="*/ 60245 h 78764"/>
                <a:gd name="connsiteX61" fmla="*/ 9248 w 128423"/>
                <a:gd name="connsiteY61" fmla="*/ 56985 h 78764"/>
                <a:gd name="connsiteX62" fmla="*/ 8532 w 128423"/>
                <a:gd name="connsiteY62" fmla="*/ 49295 h 78764"/>
                <a:gd name="connsiteX63" fmla="*/ 683 w 128423"/>
                <a:gd name="connsiteY63" fmla="*/ 44751 h 78764"/>
                <a:gd name="connsiteX0" fmla="*/ 683 w 128090"/>
                <a:gd name="connsiteY0" fmla="*/ 44751 h 78764"/>
                <a:gd name="connsiteX1" fmla="*/ 4206 w 128090"/>
                <a:gd name="connsiteY1" fmla="*/ 40885 h 78764"/>
                <a:gd name="connsiteX2" fmla="*/ 13786 w 128090"/>
                <a:gd name="connsiteY2" fmla="*/ 40814 h 78764"/>
                <a:gd name="connsiteX3" fmla="*/ 17936 w 128090"/>
                <a:gd name="connsiteY3" fmla="*/ 34899 h 78764"/>
                <a:gd name="connsiteX4" fmla="*/ 24349 w 128090"/>
                <a:gd name="connsiteY4" fmla="*/ 33920 h 78764"/>
                <a:gd name="connsiteX5" fmla="*/ 26849 w 128090"/>
                <a:gd name="connsiteY5" fmla="*/ 26814 h 78764"/>
                <a:gd name="connsiteX6" fmla="*/ 27550 w 128090"/>
                <a:gd name="connsiteY6" fmla="*/ 23320 h 78764"/>
                <a:gd name="connsiteX7" fmla="*/ 32552 w 128090"/>
                <a:gd name="connsiteY7" fmla="*/ 19047 h 78764"/>
                <a:gd name="connsiteX8" fmla="*/ 34621 w 128090"/>
                <a:gd name="connsiteY8" fmla="*/ 16380 h 78764"/>
                <a:gd name="connsiteX9" fmla="*/ 34537 w 128090"/>
                <a:gd name="connsiteY9" fmla="*/ 12760 h 78764"/>
                <a:gd name="connsiteX10" fmla="*/ 32166 w 128090"/>
                <a:gd name="connsiteY10" fmla="*/ 8931 h 78764"/>
                <a:gd name="connsiteX11" fmla="*/ 37615 w 128090"/>
                <a:gd name="connsiteY11" fmla="*/ 961 h 78764"/>
                <a:gd name="connsiteX12" fmla="*/ 42426 w 128090"/>
                <a:gd name="connsiteY12" fmla="*/ 4586 h 78764"/>
                <a:gd name="connsiteX13" fmla="*/ 46353 w 128090"/>
                <a:gd name="connsiteY13" fmla="*/ 5122 h 78764"/>
                <a:gd name="connsiteX14" fmla="*/ 49174 w 128090"/>
                <a:gd name="connsiteY14" fmla="*/ 2560 h 78764"/>
                <a:gd name="connsiteX15" fmla="*/ 52072 w 128090"/>
                <a:gd name="connsiteY15" fmla="*/ 4380 h 78764"/>
                <a:gd name="connsiteX16" fmla="*/ 54359 w 128090"/>
                <a:gd name="connsiteY16" fmla="*/ 88 h 78764"/>
                <a:gd name="connsiteX17" fmla="*/ 60139 w 128090"/>
                <a:gd name="connsiteY17" fmla="*/ 1604 h 78764"/>
                <a:gd name="connsiteX18" fmla="*/ 61421 w 128090"/>
                <a:gd name="connsiteY18" fmla="*/ 2950 h 78764"/>
                <a:gd name="connsiteX19" fmla="*/ 56857 w 128090"/>
                <a:gd name="connsiteY19" fmla="*/ 5507 h 78764"/>
                <a:gd name="connsiteX20" fmla="*/ 57342 w 128090"/>
                <a:gd name="connsiteY20" fmla="*/ 7470 h 78764"/>
                <a:gd name="connsiteX21" fmla="*/ 64328 w 128090"/>
                <a:gd name="connsiteY21" fmla="*/ 8203 h 78764"/>
                <a:gd name="connsiteX22" fmla="*/ 68124 w 128090"/>
                <a:gd name="connsiteY22" fmla="*/ 11325 h 78764"/>
                <a:gd name="connsiteX23" fmla="*/ 70992 w 128090"/>
                <a:gd name="connsiteY23" fmla="*/ 11312 h 78764"/>
                <a:gd name="connsiteX24" fmla="*/ 75158 w 128090"/>
                <a:gd name="connsiteY24" fmla="*/ 10930 h 78764"/>
                <a:gd name="connsiteX25" fmla="*/ 77515 w 128090"/>
                <a:gd name="connsiteY25" fmla="*/ 7829 h 78764"/>
                <a:gd name="connsiteX26" fmla="*/ 80307 w 128090"/>
                <a:gd name="connsiteY26" fmla="*/ 6722 h 78764"/>
                <a:gd name="connsiteX27" fmla="*/ 84386 w 128090"/>
                <a:gd name="connsiteY27" fmla="*/ 10078 h 78764"/>
                <a:gd name="connsiteX28" fmla="*/ 93586 w 128090"/>
                <a:gd name="connsiteY28" fmla="*/ 14323 h 78764"/>
                <a:gd name="connsiteX29" fmla="*/ 94137 w 128090"/>
                <a:gd name="connsiteY29" fmla="*/ 17577 h 78764"/>
                <a:gd name="connsiteX30" fmla="*/ 100725 w 128090"/>
                <a:gd name="connsiteY30" fmla="*/ 18416 h 78764"/>
                <a:gd name="connsiteX31" fmla="*/ 98517 w 128090"/>
                <a:gd name="connsiteY31" fmla="*/ 20007 h 78764"/>
                <a:gd name="connsiteX32" fmla="*/ 99563 w 128090"/>
                <a:gd name="connsiteY32" fmla="*/ 22146 h 78764"/>
                <a:gd name="connsiteX33" fmla="*/ 95703 w 128090"/>
                <a:gd name="connsiteY33" fmla="*/ 23966 h 78764"/>
                <a:gd name="connsiteX34" fmla="*/ 91029 w 128090"/>
                <a:gd name="connsiteY34" fmla="*/ 25860 h 78764"/>
                <a:gd name="connsiteX35" fmla="*/ 90270 w 128090"/>
                <a:gd name="connsiteY35" fmla="*/ 28618 h 78764"/>
                <a:gd name="connsiteX36" fmla="*/ 123773 w 128090"/>
                <a:gd name="connsiteY36" fmla="*/ 27999 h 78764"/>
                <a:gd name="connsiteX37" fmla="*/ 126291 w 128090"/>
                <a:gd name="connsiteY37" fmla="*/ 34366 h 78764"/>
                <a:gd name="connsiteX38" fmla="*/ 111102 w 128090"/>
                <a:gd name="connsiteY38" fmla="*/ 39953 h 78764"/>
                <a:gd name="connsiteX39" fmla="*/ 115562 w 128090"/>
                <a:gd name="connsiteY39" fmla="*/ 42421 h 78764"/>
                <a:gd name="connsiteX40" fmla="*/ 117587 w 128090"/>
                <a:gd name="connsiteY40" fmla="*/ 48950 h 78764"/>
                <a:gd name="connsiteX41" fmla="*/ 108335 w 128090"/>
                <a:gd name="connsiteY41" fmla="*/ 54483 h 78764"/>
                <a:gd name="connsiteX42" fmla="*/ 98585 w 128090"/>
                <a:gd name="connsiteY42" fmla="*/ 57166 h 78764"/>
                <a:gd name="connsiteX43" fmla="*/ 97001 w 128090"/>
                <a:gd name="connsiteY43" fmla="*/ 54244 h 78764"/>
                <a:gd name="connsiteX44" fmla="*/ 87399 w 128090"/>
                <a:gd name="connsiteY44" fmla="*/ 58498 h 78764"/>
                <a:gd name="connsiteX45" fmla="*/ 80726 w 128090"/>
                <a:gd name="connsiteY45" fmla="*/ 58308 h 78764"/>
                <a:gd name="connsiteX46" fmla="*/ 70022 w 128090"/>
                <a:gd name="connsiteY46" fmla="*/ 61217 h 78764"/>
                <a:gd name="connsiteX47" fmla="*/ 62138 w 128090"/>
                <a:gd name="connsiteY47" fmla="*/ 58620 h 78764"/>
                <a:gd name="connsiteX48" fmla="*/ 52584 w 128090"/>
                <a:gd name="connsiteY48" fmla="*/ 63268 h 78764"/>
                <a:gd name="connsiteX49" fmla="*/ 54540 w 128090"/>
                <a:gd name="connsiteY49" fmla="*/ 66340 h 78764"/>
                <a:gd name="connsiteX50" fmla="*/ 48142 w 128090"/>
                <a:gd name="connsiteY50" fmla="*/ 67777 h 78764"/>
                <a:gd name="connsiteX51" fmla="*/ 50077 w 128090"/>
                <a:gd name="connsiteY51" fmla="*/ 73012 h 78764"/>
                <a:gd name="connsiteX52" fmla="*/ 45537 w 128090"/>
                <a:gd name="connsiteY52" fmla="*/ 73265 h 78764"/>
                <a:gd name="connsiteX53" fmla="*/ 41593 w 128090"/>
                <a:gd name="connsiteY53" fmla="*/ 78733 h 78764"/>
                <a:gd name="connsiteX54" fmla="*/ 35254 w 128090"/>
                <a:gd name="connsiteY54" fmla="*/ 75591 h 78764"/>
                <a:gd name="connsiteX55" fmla="*/ 26086 w 128090"/>
                <a:gd name="connsiteY55" fmla="*/ 74768 h 78764"/>
                <a:gd name="connsiteX56" fmla="*/ 20687 w 128090"/>
                <a:gd name="connsiteY56" fmla="*/ 70676 h 78764"/>
                <a:gd name="connsiteX57" fmla="*/ 12996 w 128090"/>
                <a:gd name="connsiteY57" fmla="*/ 70975 h 78764"/>
                <a:gd name="connsiteX58" fmla="*/ 10379 w 128090"/>
                <a:gd name="connsiteY58" fmla="*/ 66142 h 78764"/>
                <a:gd name="connsiteX59" fmla="*/ 12601 w 128090"/>
                <a:gd name="connsiteY59" fmla="*/ 60245 h 78764"/>
                <a:gd name="connsiteX60" fmla="*/ 9248 w 128090"/>
                <a:gd name="connsiteY60" fmla="*/ 56985 h 78764"/>
                <a:gd name="connsiteX61" fmla="*/ 8532 w 128090"/>
                <a:gd name="connsiteY61" fmla="*/ 49295 h 78764"/>
                <a:gd name="connsiteX62" fmla="*/ 683 w 128090"/>
                <a:gd name="connsiteY62" fmla="*/ 44751 h 78764"/>
                <a:gd name="connsiteX0" fmla="*/ 683 w 128047"/>
                <a:gd name="connsiteY0" fmla="*/ 44751 h 78764"/>
                <a:gd name="connsiteX1" fmla="*/ 4206 w 128047"/>
                <a:gd name="connsiteY1" fmla="*/ 40885 h 78764"/>
                <a:gd name="connsiteX2" fmla="*/ 13786 w 128047"/>
                <a:gd name="connsiteY2" fmla="*/ 40814 h 78764"/>
                <a:gd name="connsiteX3" fmla="*/ 17936 w 128047"/>
                <a:gd name="connsiteY3" fmla="*/ 34899 h 78764"/>
                <a:gd name="connsiteX4" fmla="*/ 24349 w 128047"/>
                <a:gd name="connsiteY4" fmla="*/ 33920 h 78764"/>
                <a:gd name="connsiteX5" fmla="*/ 26849 w 128047"/>
                <a:gd name="connsiteY5" fmla="*/ 26814 h 78764"/>
                <a:gd name="connsiteX6" fmla="*/ 27550 w 128047"/>
                <a:gd name="connsiteY6" fmla="*/ 23320 h 78764"/>
                <a:gd name="connsiteX7" fmla="*/ 32552 w 128047"/>
                <a:gd name="connsiteY7" fmla="*/ 19047 h 78764"/>
                <a:gd name="connsiteX8" fmla="*/ 34621 w 128047"/>
                <a:gd name="connsiteY8" fmla="*/ 16380 h 78764"/>
                <a:gd name="connsiteX9" fmla="*/ 34537 w 128047"/>
                <a:gd name="connsiteY9" fmla="*/ 12760 h 78764"/>
                <a:gd name="connsiteX10" fmla="*/ 32166 w 128047"/>
                <a:gd name="connsiteY10" fmla="*/ 8931 h 78764"/>
                <a:gd name="connsiteX11" fmla="*/ 37615 w 128047"/>
                <a:gd name="connsiteY11" fmla="*/ 961 h 78764"/>
                <a:gd name="connsiteX12" fmla="*/ 42426 w 128047"/>
                <a:gd name="connsiteY12" fmla="*/ 4586 h 78764"/>
                <a:gd name="connsiteX13" fmla="*/ 46353 w 128047"/>
                <a:gd name="connsiteY13" fmla="*/ 5122 h 78764"/>
                <a:gd name="connsiteX14" fmla="*/ 49174 w 128047"/>
                <a:gd name="connsiteY14" fmla="*/ 2560 h 78764"/>
                <a:gd name="connsiteX15" fmla="*/ 52072 w 128047"/>
                <a:gd name="connsiteY15" fmla="*/ 4380 h 78764"/>
                <a:gd name="connsiteX16" fmla="*/ 54359 w 128047"/>
                <a:gd name="connsiteY16" fmla="*/ 88 h 78764"/>
                <a:gd name="connsiteX17" fmla="*/ 60139 w 128047"/>
                <a:gd name="connsiteY17" fmla="*/ 1604 h 78764"/>
                <a:gd name="connsiteX18" fmla="*/ 61421 w 128047"/>
                <a:gd name="connsiteY18" fmla="*/ 2950 h 78764"/>
                <a:gd name="connsiteX19" fmla="*/ 56857 w 128047"/>
                <a:gd name="connsiteY19" fmla="*/ 5507 h 78764"/>
                <a:gd name="connsiteX20" fmla="*/ 57342 w 128047"/>
                <a:gd name="connsiteY20" fmla="*/ 7470 h 78764"/>
                <a:gd name="connsiteX21" fmla="*/ 64328 w 128047"/>
                <a:gd name="connsiteY21" fmla="*/ 8203 h 78764"/>
                <a:gd name="connsiteX22" fmla="*/ 68124 w 128047"/>
                <a:gd name="connsiteY22" fmla="*/ 11325 h 78764"/>
                <a:gd name="connsiteX23" fmla="*/ 70992 w 128047"/>
                <a:gd name="connsiteY23" fmla="*/ 11312 h 78764"/>
                <a:gd name="connsiteX24" fmla="*/ 75158 w 128047"/>
                <a:gd name="connsiteY24" fmla="*/ 10930 h 78764"/>
                <a:gd name="connsiteX25" fmla="*/ 77515 w 128047"/>
                <a:gd name="connsiteY25" fmla="*/ 7829 h 78764"/>
                <a:gd name="connsiteX26" fmla="*/ 80307 w 128047"/>
                <a:gd name="connsiteY26" fmla="*/ 6722 h 78764"/>
                <a:gd name="connsiteX27" fmla="*/ 84386 w 128047"/>
                <a:gd name="connsiteY27" fmla="*/ 10078 h 78764"/>
                <a:gd name="connsiteX28" fmla="*/ 93586 w 128047"/>
                <a:gd name="connsiteY28" fmla="*/ 14323 h 78764"/>
                <a:gd name="connsiteX29" fmla="*/ 94137 w 128047"/>
                <a:gd name="connsiteY29" fmla="*/ 17577 h 78764"/>
                <a:gd name="connsiteX30" fmla="*/ 100725 w 128047"/>
                <a:gd name="connsiteY30" fmla="*/ 18416 h 78764"/>
                <a:gd name="connsiteX31" fmla="*/ 98517 w 128047"/>
                <a:gd name="connsiteY31" fmla="*/ 20007 h 78764"/>
                <a:gd name="connsiteX32" fmla="*/ 99563 w 128047"/>
                <a:gd name="connsiteY32" fmla="*/ 22146 h 78764"/>
                <a:gd name="connsiteX33" fmla="*/ 95703 w 128047"/>
                <a:gd name="connsiteY33" fmla="*/ 23966 h 78764"/>
                <a:gd name="connsiteX34" fmla="*/ 91029 w 128047"/>
                <a:gd name="connsiteY34" fmla="*/ 25860 h 78764"/>
                <a:gd name="connsiteX35" fmla="*/ 123773 w 128047"/>
                <a:gd name="connsiteY35" fmla="*/ 27999 h 78764"/>
                <a:gd name="connsiteX36" fmla="*/ 126291 w 128047"/>
                <a:gd name="connsiteY36" fmla="*/ 34366 h 78764"/>
                <a:gd name="connsiteX37" fmla="*/ 111102 w 128047"/>
                <a:gd name="connsiteY37" fmla="*/ 39953 h 78764"/>
                <a:gd name="connsiteX38" fmla="*/ 115562 w 128047"/>
                <a:gd name="connsiteY38" fmla="*/ 42421 h 78764"/>
                <a:gd name="connsiteX39" fmla="*/ 117587 w 128047"/>
                <a:gd name="connsiteY39" fmla="*/ 48950 h 78764"/>
                <a:gd name="connsiteX40" fmla="*/ 108335 w 128047"/>
                <a:gd name="connsiteY40" fmla="*/ 54483 h 78764"/>
                <a:gd name="connsiteX41" fmla="*/ 98585 w 128047"/>
                <a:gd name="connsiteY41" fmla="*/ 57166 h 78764"/>
                <a:gd name="connsiteX42" fmla="*/ 97001 w 128047"/>
                <a:gd name="connsiteY42" fmla="*/ 54244 h 78764"/>
                <a:gd name="connsiteX43" fmla="*/ 87399 w 128047"/>
                <a:gd name="connsiteY43" fmla="*/ 58498 h 78764"/>
                <a:gd name="connsiteX44" fmla="*/ 80726 w 128047"/>
                <a:gd name="connsiteY44" fmla="*/ 58308 h 78764"/>
                <a:gd name="connsiteX45" fmla="*/ 70022 w 128047"/>
                <a:gd name="connsiteY45" fmla="*/ 61217 h 78764"/>
                <a:gd name="connsiteX46" fmla="*/ 62138 w 128047"/>
                <a:gd name="connsiteY46" fmla="*/ 58620 h 78764"/>
                <a:gd name="connsiteX47" fmla="*/ 52584 w 128047"/>
                <a:gd name="connsiteY47" fmla="*/ 63268 h 78764"/>
                <a:gd name="connsiteX48" fmla="*/ 54540 w 128047"/>
                <a:gd name="connsiteY48" fmla="*/ 66340 h 78764"/>
                <a:gd name="connsiteX49" fmla="*/ 48142 w 128047"/>
                <a:gd name="connsiteY49" fmla="*/ 67777 h 78764"/>
                <a:gd name="connsiteX50" fmla="*/ 50077 w 128047"/>
                <a:gd name="connsiteY50" fmla="*/ 73012 h 78764"/>
                <a:gd name="connsiteX51" fmla="*/ 45537 w 128047"/>
                <a:gd name="connsiteY51" fmla="*/ 73265 h 78764"/>
                <a:gd name="connsiteX52" fmla="*/ 41593 w 128047"/>
                <a:gd name="connsiteY52" fmla="*/ 78733 h 78764"/>
                <a:gd name="connsiteX53" fmla="*/ 35254 w 128047"/>
                <a:gd name="connsiteY53" fmla="*/ 75591 h 78764"/>
                <a:gd name="connsiteX54" fmla="*/ 26086 w 128047"/>
                <a:gd name="connsiteY54" fmla="*/ 74768 h 78764"/>
                <a:gd name="connsiteX55" fmla="*/ 20687 w 128047"/>
                <a:gd name="connsiteY55" fmla="*/ 70676 h 78764"/>
                <a:gd name="connsiteX56" fmla="*/ 12996 w 128047"/>
                <a:gd name="connsiteY56" fmla="*/ 70975 h 78764"/>
                <a:gd name="connsiteX57" fmla="*/ 10379 w 128047"/>
                <a:gd name="connsiteY57" fmla="*/ 66142 h 78764"/>
                <a:gd name="connsiteX58" fmla="*/ 12601 w 128047"/>
                <a:gd name="connsiteY58" fmla="*/ 60245 h 78764"/>
                <a:gd name="connsiteX59" fmla="*/ 9248 w 128047"/>
                <a:gd name="connsiteY59" fmla="*/ 56985 h 78764"/>
                <a:gd name="connsiteX60" fmla="*/ 8532 w 128047"/>
                <a:gd name="connsiteY60" fmla="*/ 49295 h 78764"/>
                <a:gd name="connsiteX61" fmla="*/ 683 w 128047"/>
                <a:gd name="connsiteY61" fmla="*/ 44751 h 78764"/>
                <a:gd name="connsiteX0" fmla="*/ 683 w 127791"/>
                <a:gd name="connsiteY0" fmla="*/ 44751 h 78764"/>
                <a:gd name="connsiteX1" fmla="*/ 4206 w 127791"/>
                <a:gd name="connsiteY1" fmla="*/ 40885 h 78764"/>
                <a:gd name="connsiteX2" fmla="*/ 13786 w 127791"/>
                <a:gd name="connsiteY2" fmla="*/ 40814 h 78764"/>
                <a:gd name="connsiteX3" fmla="*/ 17936 w 127791"/>
                <a:gd name="connsiteY3" fmla="*/ 34899 h 78764"/>
                <a:gd name="connsiteX4" fmla="*/ 24349 w 127791"/>
                <a:gd name="connsiteY4" fmla="*/ 33920 h 78764"/>
                <a:gd name="connsiteX5" fmla="*/ 26849 w 127791"/>
                <a:gd name="connsiteY5" fmla="*/ 26814 h 78764"/>
                <a:gd name="connsiteX6" fmla="*/ 27550 w 127791"/>
                <a:gd name="connsiteY6" fmla="*/ 23320 h 78764"/>
                <a:gd name="connsiteX7" fmla="*/ 32552 w 127791"/>
                <a:gd name="connsiteY7" fmla="*/ 19047 h 78764"/>
                <a:gd name="connsiteX8" fmla="*/ 34621 w 127791"/>
                <a:gd name="connsiteY8" fmla="*/ 16380 h 78764"/>
                <a:gd name="connsiteX9" fmla="*/ 34537 w 127791"/>
                <a:gd name="connsiteY9" fmla="*/ 12760 h 78764"/>
                <a:gd name="connsiteX10" fmla="*/ 32166 w 127791"/>
                <a:gd name="connsiteY10" fmla="*/ 8931 h 78764"/>
                <a:gd name="connsiteX11" fmla="*/ 37615 w 127791"/>
                <a:gd name="connsiteY11" fmla="*/ 961 h 78764"/>
                <a:gd name="connsiteX12" fmla="*/ 42426 w 127791"/>
                <a:gd name="connsiteY12" fmla="*/ 4586 h 78764"/>
                <a:gd name="connsiteX13" fmla="*/ 46353 w 127791"/>
                <a:gd name="connsiteY13" fmla="*/ 5122 h 78764"/>
                <a:gd name="connsiteX14" fmla="*/ 49174 w 127791"/>
                <a:gd name="connsiteY14" fmla="*/ 2560 h 78764"/>
                <a:gd name="connsiteX15" fmla="*/ 52072 w 127791"/>
                <a:gd name="connsiteY15" fmla="*/ 4380 h 78764"/>
                <a:gd name="connsiteX16" fmla="*/ 54359 w 127791"/>
                <a:gd name="connsiteY16" fmla="*/ 88 h 78764"/>
                <a:gd name="connsiteX17" fmla="*/ 60139 w 127791"/>
                <a:gd name="connsiteY17" fmla="*/ 1604 h 78764"/>
                <a:gd name="connsiteX18" fmla="*/ 61421 w 127791"/>
                <a:gd name="connsiteY18" fmla="*/ 2950 h 78764"/>
                <a:gd name="connsiteX19" fmla="*/ 56857 w 127791"/>
                <a:gd name="connsiteY19" fmla="*/ 5507 h 78764"/>
                <a:gd name="connsiteX20" fmla="*/ 57342 w 127791"/>
                <a:gd name="connsiteY20" fmla="*/ 7470 h 78764"/>
                <a:gd name="connsiteX21" fmla="*/ 64328 w 127791"/>
                <a:gd name="connsiteY21" fmla="*/ 8203 h 78764"/>
                <a:gd name="connsiteX22" fmla="*/ 68124 w 127791"/>
                <a:gd name="connsiteY22" fmla="*/ 11325 h 78764"/>
                <a:gd name="connsiteX23" fmla="*/ 70992 w 127791"/>
                <a:gd name="connsiteY23" fmla="*/ 11312 h 78764"/>
                <a:gd name="connsiteX24" fmla="*/ 75158 w 127791"/>
                <a:gd name="connsiteY24" fmla="*/ 10930 h 78764"/>
                <a:gd name="connsiteX25" fmla="*/ 77515 w 127791"/>
                <a:gd name="connsiteY25" fmla="*/ 7829 h 78764"/>
                <a:gd name="connsiteX26" fmla="*/ 80307 w 127791"/>
                <a:gd name="connsiteY26" fmla="*/ 6722 h 78764"/>
                <a:gd name="connsiteX27" fmla="*/ 84386 w 127791"/>
                <a:gd name="connsiteY27" fmla="*/ 10078 h 78764"/>
                <a:gd name="connsiteX28" fmla="*/ 93586 w 127791"/>
                <a:gd name="connsiteY28" fmla="*/ 14323 h 78764"/>
                <a:gd name="connsiteX29" fmla="*/ 94137 w 127791"/>
                <a:gd name="connsiteY29" fmla="*/ 17577 h 78764"/>
                <a:gd name="connsiteX30" fmla="*/ 100725 w 127791"/>
                <a:gd name="connsiteY30" fmla="*/ 18416 h 78764"/>
                <a:gd name="connsiteX31" fmla="*/ 98517 w 127791"/>
                <a:gd name="connsiteY31" fmla="*/ 20007 h 78764"/>
                <a:gd name="connsiteX32" fmla="*/ 99563 w 127791"/>
                <a:gd name="connsiteY32" fmla="*/ 22146 h 78764"/>
                <a:gd name="connsiteX33" fmla="*/ 95703 w 127791"/>
                <a:gd name="connsiteY33" fmla="*/ 23966 h 78764"/>
                <a:gd name="connsiteX34" fmla="*/ 123773 w 127791"/>
                <a:gd name="connsiteY34" fmla="*/ 27999 h 78764"/>
                <a:gd name="connsiteX35" fmla="*/ 126291 w 127791"/>
                <a:gd name="connsiteY35" fmla="*/ 34366 h 78764"/>
                <a:gd name="connsiteX36" fmla="*/ 111102 w 127791"/>
                <a:gd name="connsiteY36" fmla="*/ 39953 h 78764"/>
                <a:gd name="connsiteX37" fmla="*/ 115562 w 127791"/>
                <a:gd name="connsiteY37" fmla="*/ 42421 h 78764"/>
                <a:gd name="connsiteX38" fmla="*/ 117587 w 127791"/>
                <a:gd name="connsiteY38" fmla="*/ 48950 h 78764"/>
                <a:gd name="connsiteX39" fmla="*/ 108335 w 127791"/>
                <a:gd name="connsiteY39" fmla="*/ 54483 h 78764"/>
                <a:gd name="connsiteX40" fmla="*/ 98585 w 127791"/>
                <a:gd name="connsiteY40" fmla="*/ 57166 h 78764"/>
                <a:gd name="connsiteX41" fmla="*/ 97001 w 127791"/>
                <a:gd name="connsiteY41" fmla="*/ 54244 h 78764"/>
                <a:gd name="connsiteX42" fmla="*/ 87399 w 127791"/>
                <a:gd name="connsiteY42" fmla="*/ 58498 h 78764"/>
                <a:gd name="connsiteX43" fmla="*/ 80726 w 127791"/>
                <a:gd name="connsiteY43" fmla="*/ 58308 h 78764"/>
                <a:gd name="connsiteX44" fmla="*/ 70022 w 127791"/>
                <a:gd name="connsiteY44" fmla="*/ 61217 h 78764"/>
                <a:gd name="connsiteX45" fmla="*/ 62138 w 127791"/>
                <a:gd name="connsiteY45" fmla="*/ 58620 h 78764"/>
                <a:gd name="connsiteX46" fmla="*/ 52584 w 127791"/>
                <a:gd name="connsiteY46" fmla="*/ 63268 h 78764"/>
                <a:gd name="connsiteX47" fmla="*/ 54540 w 127791"/>
                <a:gd name="connsiteY47" fmla="*/ 66340 h 78764"/>
                <a:gd name="connsiteX48" fmla="*/ 48142 w 127791"/>
                <a:gd name="connsiteY48" fmla="*/ 67777 h 78764"/>
                <a:gd name="connsiteX49" fmla="*/ 50077 w 127791"/>
                <a:gd name="connsiteY49" fmla="*/ 73012 h 78764"/>
                <a:gd name="connsiteX50" fmla="*/ 45537 w 127791"/>
                <a:gd name="connsiteY50" fmla="*/ 73265 h 78764"/>
                <a:gd name="connsiteX51" fmla="*/ 41593 w 127791"/>
                <a:gd name="connsiteY51" fmla="*/ 78733 h 78764"/>
                <a:gd name="connsiteX52" fmla="*/ 35254 w 127791"/>
                <a:gd name="connsiteY52" fmla="*/ 75591 h 78764"/>
                <a:gd name="connsiteX53" fmla="*/ 26086 w 127791"/>
                <a:gd name="connsiteY53" fmla="*/ 74768 h 78764"/>
                <a:gd name="connsiteX54" fmla="*/ 20687 w 127791"/>
                <a:gd name="connsiteY54" fmla="*/ 70676 h 78764"/>
                <a:gd name="connsiteX55" fmla="*/ 12996 w 127791"/>
                <a:gd name="connsiteY55" fmla="*/ 70975 h 78764"/>
                <a:gd name="connsiteX56" fmla="*/ 10379 w 127791"/>
                <a:gd name="connsiteY56" fmla="*/ 66142 h 78764"/>
                <a:gd name="connsiteX57" fmla="*/ 12601 w 127791"/>
                <a:gd name="connsiteY57" fmla="*/ 60245 h 78764"/>
                <a:gd name="connsiteX58" fmla="*/ 9248 w 127791"/>
                <a:gd name="connsiteY58" fmla="*/ 56985 h 78764"/>
                <a:gd name="connsiteX59" fmla="*/ 8532 w 127791"/>
                <a:gd name="connsiteY59" fmla="*/ 49295 h 78764"/>
                <a:gd name="connsiteX60" fmla="*/ 683 w 127791"/>
                <a:gd name="connsiteY60" fmla="*/ 44751 h 78764"/>
                <a:gd name="connsiteX0" fmla="*/ 683 w 127600"/>
                <a:gd name="connsiteY0" fmla="*/ 44751 h 78764"/>
                <a:gd name="connsiteX1" fmla="*/ 4206 w 127600"/>
                <a:gd name="connsiteY1" fmla="*/ 40885 h 78764"/>
                <a:gd name="connsiteX2" fmla="*/ 13786 w 127600"/>
                <a:gd name="connsiteY2" fmla="*/ 40814 h 78764"/>
                <a:gd name="connsiteX3" fmla="*/ 17936 w 127600"/>
                <a:gd name="connsiteY3" fmla="*/ 34899 h 78764"/>
                <a:gd name="connsiteX4" fmla="*/ 24349 w 127600"/>
                <a:gd name="connsiteY4" fmla="*/ 33920 h 78764"/>
                <a:gd name="connsiteX5" fmla="*/ 26849 w 127600"/>
                <a:gd name="connsiteY5" fmla="*/ 26814 h 78764"/>
                <a:gd name="connsiteX6" fmla="*/ 27550 w 127600"/>
                <a:gd name="connsiteY6" fmla="*/ 23320 h 78764"/>
                <a:gd name="connsiteX7" fmla="*/ 32552 w 127600"/>
                <a:gd name="connsiteY7" fmla="*/ 19047 h 78764"/>
                <a:gd name="connsiteX8" fmla="*/ 34621 w 127600"/>
                <a:gd name="connsiteY8" fmla="*/ 16380 h 78764"/>
                <a:gd name="connsiteX9" fmla="*/ 34537 w 127600"/>
                <a:gd name="connsiteY9" fmla="*/ 12760 h 78764"/>
                <a:gd name="connsiteX10" fmla="*/ 32166 w 127600"/>
                <a:gd name="connsiteY10" fmla="*/ 8931 h 78764"/>
                <a:gd name="connsiteX11" fmla="*/ 37615 w 127600"/>
                <a:gd name="connsiteY11" fmla="*/ 961 h 78764"/>
                <a:gd name="connsiteX12" fmla="*/ 42426 w 127600"/>
                <a:gd name="connsiteY12" fmla="*/ 4586 h 78764"/>
                <a:gd name="connsiteX13" fmla="*/ 46353 w 127600"/>
                <a:gd name="connsiteY13" fmla="*/ 5122 h 78764"/>
                <a:gd name="connsiteX14" fmla="*/ 49174 w 127600"/>
                <a:gd name="connsiteY14" fmla="*/ 2560 h 78764"/>
                <a:gd name="connsiteX15" fmla="*/ 52072 w 127600"/>
                <a:gd name="connsiteY15" fmla="*/ 4380 h 78764"/>
                <a:gd name="connsiteX16" fmla="*/ 54359 w 127600"/>
                <a:gd name="connsiteY16" fmla="*/ 88 h 78764"/>
                <a:gd name="connsiteX17" fmla="*/ 60139 w 127600"/>
                <a:gd name="connsiteY17" fmla="*/ 1604 h 78764"/>
                <a:gd name="connsiteX18" fmla="*/ 61421 w 127600"/>
                <a:gd name="connsiteY18" fmla="*/ 2950 h 78764"/>
                <a:gd name="connsiteX19" fmla="*/ 56857 w 127600"/>
                <a:gd name="connsiteY19" fmla="*/ 5507 h 78764"/>
                <a:gd name="connsiteX20" fmla="*/ 57342 w 127600"/>
                <a:gd name="connsiteY20" fmla="*/ 7470 h 78764"/>
                <a:gd name="connsiteX21" fmla="*/ 64328 w 127600"/>
                <a:gd name="connsiteY21" fmla="*/ 8203 h 78764"/>
                <a:gd name="connsiteX22" fmla="*/ 68124 w 127600"/>
                <a:gd name="connsiteY22" fmla="*/ 11325 h 78764"/>
                <a:gd name="connsiteX23" fmla="*/ 70992 w 127600"/>
                <a:gd name="connsiteY23" fmla="*/ 11312 h 78764"/>
                <a:gd name="connsiteX24" fmla="*/ 75158 w 127600"/>
                <a:gd name="connsiteY24" fmla="*/ 10930 h 78764"/>
                <a:gd name="connsiteX25" fmla="*/ 77515 w 127600"/>
                <a:gd name="connsiteY25" fmla="*/ 7829 h 78764"/>
                <a:gd name="connsiteX26" fmla="*/ 80307 w 127600"/>
                <a:gd name="connsiteY26" fmla="*/ 6722 h 78764"/>
                <a:gd name="connsiteX27" fmla="*/ 84386 w 127600"/>
                <a:gd name="connsiteY27" fmla="*/ 10078 h 78764"/>
                <a:gd name="connsiteX28" fmla="*/ 93586 w 127600"/>
                <a:gd name="connsiteY28" fmla="*/ 14323 h 78764"/>
                <a:gd name="connsiteX29" fmla="*/ 94137 w 127600"/>
                <a:gd name="connsiteY29" fmla="*/ 17577 h 78764"/>
                <a:gd name="connsiteX30" fmla="*/ 100725 w 127600"/>
                <a:gd name="connsiteY30" fmla="*/ 18416 h 78764"/>
                <a:gd name="connsiteX31" fmla="*/ 98517 w 127600"/>
                <a:gd name="connsiteY31" fmla="*/ 20007 h 78764"/>
                <a:gd name="connsiteX32" fmla="*/ 99563 w 127600"/>
                <a:gd name="connsiteY32" fmla="*/ 22146 h 78764"/>
                <a:gd name="connsiteX33" fmla="*/ 123773 w 127600"/>
                <a:gd name="connsiteY33" fmla="*/ 27999 h 78764"/>
                <a:gd name="connsiteX34" fmla="*/ 126291 w 127600"/>
                <a:gd name="connsiteY34" fmla="*/ 34366 h 78764"/>
                <a:gd name="connsiteX35" fmla="*/ 111102 w 127600"/>
                <a:gd name="connsiteY35" fmla="*/ 39953 h 78764"/>
                <a:gd name="connsiteX36" fmla="*/ 115562 w 127600"/>
                <a:gd name="connsiteY36" fmla="*/ 42421 h 78764"/>
                <a:gd name="connsiteX37" fmla="*/ 117587 w 127600"/>
                <a:gd name="connsiteY37" fmla="*/ 48950 h 78764"/>
                <a:gd name="connsiteX38" fmla="*/ 108335 w 127600"/>
                <a:gd name="connsiteY38" fmla="*/ 54483 h 78764"/>
                <a:gd name="connsiteX39" fmla="*/ 98585 w 127600"/>
                <a:gd name="connsiteY39" fmla="*/ 57166 h 78764"/>
                <a:gd name="connsiteX40" fmla="*/ 97001 w 127600"/>
                <a:gd name="connsiteY40" fmla="*/ 54244 h 78764"/>
                <a:gd name="connsiteX41" fmla="*/ 87399 w 127600"/>
                <a:gd name="connsiteY41" fmla="*/ 58498 h 78764"/>
                <a:gd name="connsiteX42" fmla="*/ 80726 w 127600"/>
                <a:gd name="connsiteY42" fmla="*/ 58308 h 78764"/>
                <a:gd name="connsiteX43" fmla="*/ 70022 w 127600"/>
                <a:gd name="connsiteY43" fmla="*/ 61217 h 78764"/>
                <a:gd name="connsiteX44" fmla="*/ 62138 w 127600"/>
                <a:gd name="connsiteY44" fmla="*/ 58620 h 78764"/>
                <a:gd name="connsiteX45" fmla="*/ 52584 w 127600"/>
                <a:gd name="connsiteY45" fmla="*/ 63268 h 78764"/>
                <a:gd name="connsiteX46" fmla="*/ 54540 w 127600"/>
                <a:gd name="connsiteY46" fmla="*/ 66340 h 78764"/>
                <a:gd name="connsiteX47" fmla="*/ 48142 w 127600"/>
                <a:gd name="connsiteY47" fmla="*/ 67777 h 78764"/>
                <a:gd name="connsiteX48" fmla="*/ 50077 w 127600"/>
                <a:gd name="connsiteY48" fmla="*/ 73012 h 78764"/>
                <a:gd name="connsiteX49" fmla="*/ 45537 w 127600"/>
                <a:gd name="connsiteY49" fmla="*/ 73265 h 78764"/>
                <a:gd name="connsiteX50" fmla="*/ 41593 w 127600"/>
                <a:gd name="connsiteY50" fmla="*/ 78733 h 78764"/>
                <a:gd name="connsiteX51" fmla="*/ 35254 w 127600"/>
                <a:gd name="connsiteY51" fmla="*/ 75591 h 78764"/>
                <a:gd name="connsiteX52" fmla="*/ 26086 w 127600"/>
                <a:gd name="connsiteY52" fmla="*/ 74768 h 78764"/>
                <a:gd name="connsiteX53" fmla="*/ 20687 w 127600"/>
                <a:gd name="connsiteY53" fmla="*/ 70676 h 78764"/>
                <a:gd name="connsiteX54" fmla="*/ 12996 w 127600"/>
                <a:gd name="connsiteY54" fmla="*/ 70975 h 78764"/>
                <a:gd name="connsiteX55" fmla="*/ 10379 w 127600"/>
                <a:gd name="connsiteY55" fmla="*/ 66142 h 78764"/>
                <a:gd name="connsiteX56" fmla="*/ 12601 w 127600"/>
                <a:gd name="connsiteY56" fmla="*/ 60245 h 78764"/>
                <a:gd name="connsiteX57" fmla="*/ 9248 w 127600"/>
                <a:gd name="connsiteY57" fmla="*/ 56985 h 78764"/>
                <a:gd name="connsiteX58" fmla="*/ 8532 w 127600"/>
                <a:gd name="connsiteY58" fmla="*/ 49295 h 78764"/>
                <a:gd name="connsiteX59" fmla="*/ 683 w 127600"/>
                <a:gd name="connsiteY59" fmla="*/ 44751 h 78764"/>
                <a:gd name="connsiteX0" fmla="*/ 683 w 131749"/>
                <a:gd name="connsiteY0" fmla="*/ 44751 h 78764"/>
                <a:gd name="connsiteX1" fmla="*/ 4206 w 131749"/>
                <a:gd name="connsiteY1" fmla="*/ 40885 h 78764"/>
                <a:gd name="connsiteX2" fmla="*/ 13786 w 131749"/>
                <a:gd name="connsiteY2" fmla="*/ 40814 h 78764"/>
                <a:gd name="connsiteX3" fmla="*/ 17936 w 131749"/>
                <a:gd name="connsiteY3" fmla="*/ 34899 h 78764"/>
                <a:gd name="connsiteX4" fmla="*/ 24349 w 131749"/>
                <a:gd name="connsiteY4" fmla="*/ 33920 h 78764"/>
                <a:gd name="connsiteX5" fmla="*/ 26849 w 131749"/>
                <a:gd name="connsiteY5" fmla="*/ 26814 h 78764"/>
                <a:gd name="connsiteX6" fmla="*/ 27550 w 131749"/>
                <a:gd name="connsiteY6" fmla="*/ 23320 h 78764"/>
                <a:gd name="connsiteX7" fmla="*/ 32552 w 131749"/>
                <a:gd name="connsiteY7" fmla="*/ 19047 h 78764"/>
                <a:gd name="connsiteX8" fmla="*/ 34621 w 131749"/>
                <a:gd name="connsiteY8" fmla="*/ 16380 h 78764"/>
                <a:gd name="connsiteX9" fmla="*/ 34537 w 131749"/>
                <a:gd name="connsiteY9" fmla="*/ 12760 h 78764"/>
                <a:gd name="connsiteX10" fmla="*/ 32166 w 131749"/>
                <a:gd name="connsiteY10" fmla="*/ 8931 h 78764"/>
                <a:gd name="connsiteX11" fmla="*/ 37615 w 131749"/>
                <a:gd name="connsiteY11" fmla="*/ 961 h 78764"/>
                <a:gd name="connsiteX12" fmla="*/ 42426 w 131749"/>
                <a:gd name="connsiteY12" fmla="*/ 4586 h 78764"/>
                <a:gd name="connsiteX13" fmla="*/ 46353 w 131749"/>
                <a:gd name="connsiteY13" fmla="*/ 5122 h 78764"/>
                <a:gd name="connsiteX14" fmla="*/ 49174 w 131749"/>
                <a:gd name="connsiteY14" fmla="*/ 2560 h 78764"/>
                <a:gd name="connsiteX15" fmla="*/ 52072 w 131749"/>
                <a:gd name="connsiteY15" fmla="*/ 4380 h 78764"/>
                <a:gd name="connsiteX16" fmla="*/ 54359 w 131749"/>
                <a:gd name="connsiteY16" fmla="*/ 88 h 78764"/>
                <a:gd name="connsiteX17" fmla="*/ 60139 w 131749"/>
                <a:gd name="connsiteY17" fmla="*/ 1604 h 78764"/>
                <a:gd name="connsiteX18" fmla="*/ 61421 w 131749"/>
                <a:gd name="connsiteY18" fmla="*/ 2950 h 78764"/>
                <a:gd name="connsiteX19" fmla="*/ 56857 w 131749"/>
                <a:gd name="connsiteY19" fmla="*/ 5507 h 78764"/>
                <a:gd name="connsiteX20" fmla="*/ 57342 w 131749"/>
                <a:gd name="connsiteY20" fmla="*/ 7470 h 78764"/>
                <a:gd name="connsiteX21" fmla="*/ 64328 w 131749"/>
                <a:gd name="connsiteY21" fmla="*/ 8203 h 78764"/>
                <a:gd name="connsiteX22" fmla="*/ 68124 w 131749"/>
                <a:gd name="connsiteY22" fmla="*/ 11325 h 78764"/>
                <a:gd name="connsiteX23" fmla="*/ 70992 w 131749"/>
                <a:gd name="connsiteY23" fmla="*/ 11312 h 78764"/>
                <a:gd name="connsiteX24" fmla="*/ 75158 w 131749"/>
                <a:gd name="connsiteY24" fmla="*/ 10930 h 78764"/>
                <a:gd name="connsiteX25" fmla="*/ 77515 w 131749"/>
                <a:gd name="connsiteY25" fmla="*/ 7829 h 78764"/>
                <a:gd name="connsiteX26" fmla="*/ 80307 w 131749"/>
                <a:gd name="connsiteY26" fmla="*/ 6722 h 78764"/>
                <a:gd name="connsiteX27" fmla="*/ 84386 w 131749"/>
                <a:gd name="connsiteY27" fmla="*/ 10078 h 78764"/>
                <a:gd name="connsiteX28" fmla="*/ 93586 w 131749"/>
                <a:gd name="connsiteY28" fmla="*/ 14323 h 78764"/>
                <a:gd name="connsiteX29" fmla="*/ 94137 w 131749"/>
                <a:gd name="connsiteY29" fmla="*/ 17577 h 78764"/>
                <a:gd name="connsiteX30" fmla="*/ 100725 w 131749"/>
                <a:gd name="connsiteY30" fmla="*/ 18416 h 78764"/>
                <a:gd name="connsiteX31" fmla="*/ 98517 w 131749"/>
                <a:gd name="connsiteY31" fmla="*/ 20007 h 78764"/>
                <a:gd name="connsiteX32" fmla="*/ 99563 w 131749"/>
                <a:gd name="connsiteY32" fmla="*/ 22146 h 78764"/>
                <a:gd name="connsiteX33" fmla="*/ 129983 w 131749"/>
                <a:gd name="connsiteY33" fmla="*/ 28828 h 78764"/>
                <a:gd name="connsiteX34" fmla="*/ 126291 w 131749"/>
                <a:gd name="connsiteY34" fmla="*/ 34366 h 78764"/>
                <a:gd name="connsiteX35" fmla="*/ 111102 w 131749"/>
                <a:gd name="connsiteY35" fmla="*/ 39953 h 78764"/>
                <a:gd name="connsiteX36" fmla="*/ 115562 w 131749"/>
                <a:gd name="connsiteY36" fmla="*/ 42421 h 78764"/>
                <a:gd name="connsiteX37" fmla="*/ 117587 w 131749"/>
                <a:gd name="connsiteY37" fmla="*/ 48950 h 78764"/>
                <a:gd name="connsiteX38" fmla="*/ 108335 w 131749"/>
                <a:gd name="connsiteY38" fmla="*/ 54483 h 78764"/>
                <a:gd name="connsiteX39" fmla="*/ 98585 w 131749"/>
                <a:gd name="connsiteY39" fmla="*/ 57166 h 78764"/>
                <a:gd name="connsiteX40" fmla="*/ 97001 w 131749"/>
                <a:gd name="connsiteY40" fmla="*/ 54244 h 78764"/>
                <a:gd name="connsiteX41" fmla="*/ 87399 w 131749"/>
                <a:gd name="connsiteY41" fmla="*/ 58498 h 78764"/>
                <a:gd name="connsiteX42" fmla="*/ 80726 w 131749"/>
                <a:gd name="connsiteY42" fmla="*/ 58308 h 78764"/>
                <a:gd name="connsiteX43" fmla="*/ 70022 w 131749"/>
                <a:gd name="connsiteY43" fmla="*/ 61217 h 78764"/>
                <a:gd name="connsiteX44" fmla="*/ 62138 w 131749"/>
                <a:gd name="connsiteY44" fmla="*/ 58620 h 78764"/>
                <a:gd name="connsiteX45" fmla="*/ 52584 w 131749"/>
                <a:gd name="connsiteY45" fmla="*/ 63268 h 78764"/>
                <a:gd name="connsiteX46" fmla="*/ 54540 w 131749"/>
                <a:gd name="connsiteY46" fmla="*/ 66340 h 78764"/>
                <a:gd name="connsiteX47" fmla="*/ 48142 w 131749"/>
                <a:gd name="connsiteY47" fmla="*/ 67777 h 78764"/>
                <a:gd name="connsiteX48" fmla="*/ 50077 w 131749"/>
                <a:gd name="connsiteY48" fmla="*/ 73012 h 78764"/>
                <a:gd name="connsiteX49" fmla="*/ 45537 w 131749"/>
                <a:gd name="connsiteY49" fmla="*/ 73265 h 78764"/>
                <a:gd name="connsiteX50" fmla="*/ 41593 w 131749"/>
                <a:gd name="connsiteY50" fmla="*/ 78733 h 78764"/>
                <a:gd name="connsiteX51" fmla="*/ 35254 w 131749"/>
                <a:gd name="connsiteY51" fmla="*/ 75591 h 78764"/>
                <a:gd name="connsiteX52" fmla="*/ 26086 w 131749"/>
                <a:gd name="connsiteY52" fmla="*/ 74768 h 78764"/>
                <a:gd name="connsiteX53" fmla="*/ 20687 w 131749"/>
                <a:gd name="connsiteY53" fmla="*/ 70676 h 78764"/>
                <a:gd name="connsiteX54" fmla="*/ 12996 w 131749"/>
                <a:gd name="connsiteY54" fmla="*/ 70975 h 78764"/>
                <a:gd name="connsiteX55" fmla="*/ 10379 w 131749"/>
                <a:gd name="connsiteY55" fmla="*/ 66142 h 78764"/>
                <a:gd name="connsiteX56" fmla="*/ 12601 w 131749"/>
                <a:gd name="connsiteY56" fmla="*/ 60245 h 78764"/>
                <a:gd name="connsiteX57" fmla="*/ 9248 w 131749"/>
                <a:gd name="connsiteY57" fmla="*/ 56985 h 78764"/>
                <a:gd name="connsiteX58" fmla="*/ 8532 w 131749"/>
                <a:gd name="connsiteY58" fmla="*/ 49295 h 78764"/>
                <a:gd name="connsiteX59" fmla="*/ 683 w 131749"/>
                <a:gd name="connsiteY59" fmla="*/ 44751 h 78764"/>
                <a:gd name="connsiteX0" fmla="*/ 683 w 130188"/>
                <a:gd name="connsiteY0" fmla="*/ 44751 h 78764"/>
                <a:gd name="connsiteX1" fmla="*/ 4206 w 130188"/>
                <a:gd name="connsiteY1" fmla="*/ 40885 h 78764"/>
                <a:gd name="connsiteX2" fmla="*/ 13786 w 130188"/>
                <a:gd name="connsiteY2" fmla="*/ 40814 h 78764"/>
                <a:gd name="connsiteX3" fmla="*/ 17936 w 130188"/>
                <a:gd name="connsiteY3" fmla="*/ 34899 h 78764"/>
                <a:gd name="connsiteX4" fmla="*/ 24349 w 130188"/>
                <a:gd name="connsiteY4" fmla="*/ 33920 h 78764"/>
                <a:gd name="connsiteX5" fmla="*/ 26849 w 130188"/>
                <a:gd name="connsiteY5" fmla="*/ 26814 h 78764"/>
                <a:gd name="connsiteX6" fmla="*/ 27550 w 130188"/>
                <a:gd name="connsiteY6" fmla="*/ 23320 h 78764"/>
                <a:gd name="connsiteX7" fmla="*/ 32552 w 130188"/>
                <a:gd name="connsiteY7" fmla="*/ 19047 h 78764"/>
                <a:gd name="connsiteX8" fmla="*/ 34621 w 130188"/>
                <a:gd name="connsiteY8" fmla="*/ 16380 h 78764"/>
                <a:gd name="connsiteX9" fmla="*/ 34537 w 130188"/>
                <a:gd name="connsiteY9" fmla="*/ 12760 h 78764"/>
                <a:gd name="connsiteX10" fmla="*/ 32166 w 130188"/>
                <a:gd name="connsiteY10" fmla="*/ 8931 h 78764"/>
                <a:gd name="connsiteX11" fmla="*/ 37615 w 130188"/>
                <a:gd name="connsiteY11" fmla="*/ 961 h 78764"/>
                <a:gd name="connsiteX12" fmla="*/ 42426 w 130188"/>
                <a:gd name="connsiteY12" fmla="*/ 4586 h 78764"/>
                <a:gd name="connsiteX13" fmla="*/ 46353 w 130188"/>
                <a:gd name="connsiteY13" fmla="*/ 5122 h 78764"/>
                <a:gd name="connsiteX14" fmla="*/ 49174 w 130188"/>
                <a:gd name="connsiteY14" fmla="*/ 2560 h 78764"/>
                <a:gd name="connsiteX15" fmla="*/ 52072 w 130188"/>
                <a:gd name="connsiteY15" fmla="*/ 4380 h 78764"/>
                <a:gd name="connsiteX16" fmla="*/ 54359 w 130188"/>
                <a:gd name="connsiteY16" fmla="*/ 88 h 78764"/>
                <a:gd name="connsiteX17" fmla="*/ 60139 w 130188"/>
                <a:gd name="connsiteY17" fmla="*/ 1604 h 78764"/>
                <a:gd name="connsiteX18" fmla="*/ 61421 w 130188"/>
                <a:gd name="connsiteY18" fmla="*/ 2950 h 78764"/>
                <a:gd name="connsiteX19" fmla="*/ 56857 w 130188"/>
                <a:gd name="connsiteY19" fmla="*/ 5507 h 78764"/>
                <a:gd name="connsiteX20" fmla="*/ 57342 w 130188"/>
                <a:gd name="connsiteY20" fmla="*/ 7470 h 78764"/>
                <a:gd name="connsiteX21" fmla="*/ 64328 w 130188"/>
                <a:gd name="connsiteY21" fmla="*/ 8203 h 78764"/>
                <a:gd name="connsiteX22" fmla="*/ 68124 w 130188"/>
                <a:gd name="connsiteY22" fmla="*/ 11325 h 78764"/>
                <a:gd name="connsiteX23" fmla="*/ 70992 w 130188"/>
                <a:gd name="connsiteY23" fmla="*/ 11312 h 78764"/>
                <a:gd name="connsiteX24" fmla="*/ 75158 w 130188"/>
                <a:gd name="connsiteY24" fmla="*/ 10930 h 78764"/>
                <a:gd name="connsiteX25" fmla="*/ 77515 w 130188"/>
                <a:gd name="connsiteY25" fmla="*/ 7829 h 78764"/>
                <a:gd name="connsiteX26" fmla="*/ 80307 w 130188"/>
                <a:gd name="connsiteY26" fmla="*/ 6722 h 78764"/>
                <a:gd name="connsiteX27" fmla="*/ 84386 w 130188"/>
                <a:gd name="connsiteY27" fmla="*/ 10078 h 78764"/>
                <a:gd name="connsiteX28" fmla="*/ 93586 w 130188"/>
                <a:gd name="connsiteY28" fmla="*/ 14323 h 78764"/>
                <a:gd name="connsiteX29" fmla="*/ 94137 w 130188"/>
                <a:gd name="connsiteY29" fmla="*/ 17577 h 78764"/>
                <a:gd name="connsiteX30" fmla="*/ 100725 w 130188"/>
                <a:gd name="connsiteY30" fmla="*/ 18416 h 78764"/>
                <a:gd name="connsiteX31" fmla="*/ 98517 w 130188"/>
                <a:gd name="connsiteY31" fmla="*/ 20007 h 78764"/>
                <a:gd name="connsiteX32" fmla="*/ 99563 w 130188"/>
                <a:gd name="connsiteY32" fmla="*/ 22146 h 78764"/>
                <a:gd name="connsiteX33" fmla="*/ 129983 w 130188"/>
                <a:gd name="connsiteY33" fmla="*/ 28828 h 78764"/>
                <a:gd name="connsiteX34" fmla="*/ 126291 w 130188"/>
                <a:gd name="connsiteY34" fmla="*/ 34366 h 78764"/>
                <a:gd name="connsiteX35" fmla="*/ 111102 w 130188"/>
                <a:gd name="connsiteY35" fmla="*/ 39953 h 78764"/>
                <a:gd name="connsiteX36" fmla="*/ 115562 w 130188"/>
                <a:gd name="connsiteY36" fmla="*/ 42421 h 78764"/>
                <a:gd name="connsiteX37" fmla="*/ 117587 w 130188"/>
                <a:gd name="connsiteY37" fmla="*/ 48950 h 78764"/>
                <a:gd name="connsiteX38" fmla="*/ 108335 w 130188"/>
                <a:gd name="connsiteY38" fmla="*/ 54483 h 78764"/>
                <a:gd name="connsiteX39" fmla="*/ 98585 w 130188"/>
                <a:gd name="connsiteY39" fmla="*/ 57166 h 78764"/>
                <a:gd name="connsiteX40" fmla="*/ 97001 w 130188"/>
                <a:gd name="connsiteY40" fmla="*/ 54244 h 78764"/>
                <a:gd name="connsiteX41" fmla="*/ 87399 w 130188"/>
                <a:gd name="connsiteY41" fmla="*/ 58498 h 78764"/>
                <a:gd name="connsiteX42" fmla="*/ 80726 w 130188"/>
                <a:gd name="connsiteY42" fmla="*/ 58308 h 78764"/>
                <a:gd name="connsiteX43" fmla="*/ 70022 w 130188"/>
                <a:gd name="connsiteY43" fmla="*/ 61217 h 78764"/>
                <a:gd name="connsiteX44" fmla="*/ 62138 w 130188"/>
                <a:gd name="connsiteY44" fmla="*/ 58620 h 78764"/>
                <a:gd name="connsiteX45" fmla="*/ 52584 w 130188"/>
                <a:gd name="connsiteY45" fmla="*/ 63268 h 78764"/>
                <a:gd name="connsiteX46" fmla="*/ 54540 w 130188"/>
                <a:gd name="connsiteY46" fmla="*/ 66340 h 78764"/>
                <a:gd name="connsiteX47" fmla="*/ 48142 w 130188"/>
                <a:gd name="connsiteY47" fmla="*/ 67777 h 78764"/>
                <a:gd name="connsiteX48" fmla="*/ 50077 w 130188"/>
                <a:gd name="connsiteY48" fmla="*/ 73012 h 78764"/>
                <a:gd name="connsiteX49" fmla="*/ 45537 w 130188"/>
                <a:gd name="connsiteY49" fmla="*/ 73265 h 78764"/>
                <a:gd name="connsiteX50" fmla="*/ 41593 w 130188"/>
                <a:gd name="connsiteY50" fmla="*/ 78733 h 78764"/>
                <a:gd name="connsiteX51" fmla="*/ 35254 w 130188"/>
                <a:gd name="connsiteY51" fmla="*/ 75591 h 78764"/>
                <a:gd name="connsiteX52" fmla="*/ 26086 w 130188"/>
                <a:gd name="connsiteY52" fmla="*/ 74768 h 78764"/>
                <a:gd name="connsiteX53" fmla="*/ 20687 w 130188"/>
                <a:gd name="connsiteY53" fmla="*/ 70676 h 78764"/>
                <a:gd name="connsiteX54" fmla="*/ 12996 w 130188"/>
                <a:gd name="connsiteY54" fmla="*/ 70975 h 78764"/>
                <a:gd name="connsiteX55" fmla="*/ 10379 w 130188"/>
                <a:gd name="connsiteY55" fmla="*/ 66142 h 78764"/>
                <a:gd name="connsiteX56" fmla="*/ 12601 w 130188"/>
                <a:gd name="connsiteY56" fmla="*/ 60245 h 78764"/>
                <a:gd name="connsiteX57" fmla="*/ 9248 w 130188"/>
                <a:gd name="connsiteY57" fmla="*/ 56985 h 78764"/>
                <a:gd name="connsiteX58" fmla="*/ 8532 w 130188"/>
                <a:gd name="connsiteY58" fmla="*/ 49295 h 78764"/>
                <a:gd name="connsiteX59" fmla="*/ 683 w 130188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98517 w 134255"/>
                <a:gd name="connsiteY31" fmla="*/ 2000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92161 w 134255"/>
                <a:gd name="connsiteY25" fmla="*/ 1641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5518 h 79531"/>
                <a:gd name="connsiteX1" fmla="*/ 4206 w 134255"/>
                <a:gd name="connsiteY1" fmla="*/ 41652 h 79531"/>
                <a:gd name="connsiteX2" fmla="*/ 13786 w 134255"/>
                <a:gd name="connsiteY2" fmla="*/ 41581 h 79531"/>
                <a:gd name="connsiteX3" fmla="*/ 17936 w 134255"/>
                <a:gd name="connsiteY3" fmla="*/ 35666 h 79531"/>
                <a:gd name="connsiteX4" fmla="*/ 24349 w 134255"/>
                <a:gd name="connsiteY4" fmla="*/ 34687 h 79531"/>
                <a:gd name="connsiteX5" fmla="*/ 26849 w 134255"/>
                <a:gd name="connsiteY5" fmla="*/ 27581 h 79531"/>
                <a:gd name="connsiteX6" fmla="*/ 27550 w 134255"/>
                <a:gd name="connsiteY6" fmla="*/ 24087 h 79531"/>
                <a:gd name="connsiteX7" fmla="*/ 32552 w 134255"/>
                <a:gd name="connsiteY7" fmla="*/ 19814 h 79531"/>
                <a:gd name="connsiteX8" fmla="*/ 34621 w 134255"/>
                <a:gd name="connsiteY8" fmla="*/ 17147 h 79531"/>
                <a:gd name="connsiteX9" fmla="*/ 34537 w 134255"/>
                <a:gd name="connsiteY9" fmla="*/ 13527 h 79531"/>
                <a:gd name="connsiteX10" fmla="*/ 32166 w 134255"/>
                <a:gd name="connsiteY10" fmla="*/ 9698 h 79531"/>
                <a:gd name="connsiteX11" fmla="*/ 37615 w 134255"/>
                <a:gd name="connsiteY11" fmla="*/ 1728 h 79531"/>
                <a:gd name="connsiteX12" fmla="*/ 42426 w 134255"/>
                <a:gd name="connsiteY12" fmla="*/ 5353 h 79531"/>
                <a:gd name="connsiteX13" fmla="*/ 46353 w 134255"/>
                <a:gd name="connsiteY13" fmla="*/ 5889 h 79531"/>
                <a:gd name="connsiteX14" fmla="*/ 49174 w 134255"/>
                <a:gd name="connsiteY14" fmla="*/ 3327 h 79531"/>
                <a:gd name="connsiteX15" fmla="*/ 52072 w 134255"/>
                <a:gd name="connsiteY15" fmla="*/ 5147 h 79531"/>
                <a:gd name="connsiteX16" fmla="*/ 54359 w 134255"/>
                <a:gd name="connsiteY16" fmla="*/ 855 h 79531"/>
                <a:gd name="connsiteX17" fmla="*/ 60139 w 134255"/>
                <a:gd name="connsiteY17" fmla="*/ 2371 h 79531"/>
                <a:gd name="connsiteX18" fmla="*/ 61421 w 134255"/>
                <a:gd name="connsiteY18" fmla="*/ 3717 h 79531"/>
                <a:gd name="connsiteX19" fmla="*/ 56857 w 134255"/>
                <a:gd name="connsiteY19" fmla="*/ 6274 h 79531"/>
                <a:gd name="connsiteX20" fmla="*/ 57342 w 134255"/>
                <a:gd name="connsiteY20" fmla="*/ 8237 h 79531"/>
                <a:gd name="connsiteX21" fmla="*/ 64328 w 134255"/>
                <a:gd name="connsiteY21" fmla="*/ 8970 h 79531"/>
                <a:gd name="connsiteX22" fmla="*/ 68124 w 134255"/>
                <a:gd name="connsiteY22" fmla="*/ 12092 h 79531"/>
                <a:gd name="connsiteX23" fmla="*/ 70992 w 134255"/>
                <a:gd name="connsiteY23" fmla="*/ 12079 h 79531"/>
                <a:gd name="connsiteX24" fmla="*/ 88762 w 134255"/>
                <a:gd name="connsiteY24" fmla="*/ 360 h 79531"/>
                <a:gd name="connsiteX25" fmla="*/ 92161 w 134255"/>
                <a:gd name="connsiteY25" fmla="*/ 2408 h 79531"/>
                <a:gd name="connsiteX26" fmla="*/ 88277 w 134255"/>
                <a:gd name="connsiteY26" fmla="*/ 7643 h 79531"/>
                <a:gd name="connsiteX27" fmla="*/ 93414 w 134255"/>
                <a:gd name="connsiteY27" fmla="*/ 10979 h 79531"/>
                <a:gd name="connsiteX28" fmla="*/ 99607 w 134255"/>
                <a:gd name="connsiteY28" fmla="*/ 8085 h 79531"/>
                <a:gd name="connsiteX29" fmla="*/ 103650 w 134255"/>
                <a:gd name="connsiteY29" fmla="*/ 16239 h 79531"/>
                <a:gd name="connsiteX30" fmla="*/ 107696 w 134255"/>
                <a:gd name="connsiteY30" fmla="*/ 19964 h 79531"/>
                <a:gd name="connsiteX31" fmla="*/ 128990 w 134255"/>
                <a:gd name="connsiteY31" fmla="*/ 19694 h 79531"/>
                <a:gd name="connsiteX32" fmla="*/ 132762 w 134255"/>
                <a:gd name="connsiteY32" fmla="*/ 23775 h 79531"/>
                <a:gd name="connsiteX33" fmla="*/ 129983 w 134255"/>
                <a:gd name="connsiteY33" fmla="*/ 29595 h 79531"/>
                <a:gd name="connsiteX34" fmla="*/ 126291 w 134255"/>
                <a:gd name="connsiteY34" fmla="*/ 35133 h 79531"/>
                <a:gd name="connsiteX35" fmla="*/ 111102 w 134255"/>
                <a:gd name="connsiteY35" fmla="*/ 40720 h 79531"/>
                <a:gd name="connsiteX36" fmla="*/ 115562 w 134255"/>
                <a:gd name="connsiteY36" fmla="*/ 43188 h 79531"/>
                <a:gd name="connsiteX37" fmla="*/ 117587 w 134255"/>
                <a:gd name="connsiteY37" fmla="*/ 49717 h 79531"/>
                <a:gd name="connsiteX38" fmla="*/ 108335 w 134255"/>
                <a:gd name="connsiteY38" fmla="*/ 55250 h 79531"/>
                <a:gd name="connsiteX39" fmla="*/ 98585 w 134255"/>
                <a:gd name="connsiteY39" fmla="*/ 57933 h 79531"/>
                <a:gd name="connsiteX40" fmla="*/ 97001 w 134255"/>
                <a:gd name="connsiteY40" fmla="*/ 55011 h 79531"/>
                <a:gd name="connsiteX41" fmla="*/ 87399 w 134255"/>
                <a:gd name="connsiteY41" fmla="*/ 59265 h 79531"/>
                <a:gd name="connsiteX42" fmla="*/ 80726 w 134255"/>
                <a:gd name="connsiteY42" fmla="*/ 59075 h 79531"/>
                <a:gd name="connsiteX43" fmla="*/ 70022 w 134255"/>
                <a:gd name="connsiteY43" fmla="*/ 61984 h 79531"/>
                <a:gd name="connsiteX44" fmla="*/ 62138 w 134255"/>
                <a:gd name="connsiteY44" fmla="*/ 59387 h 79531"/>
                <a:gd name="connsiteX45" fmla="*/ 52584 w 134255"/>
                <a:gd name="connsiteY45" fmla="*/ 64035 h 79531"/>
                <a:gd name="connsiteX46" fmla="*/ 54540 w 134255"/>
                <a:gd name="connsiteY46" fmla="*/ 67107 h 79531"/>
                <a:gd name="connsiteX47" fmla="*/ 48142 w 134255"/>
                <a:gd name="connsiteY47" fmla="*/ 68544 h 79531"/>
                <a:gd name="connsiteX48" fmla="*/ 50077 w 134255"/>
                <a:gd name="connsiteY48" fmla="*/ 73779 h 79531"/>
                <a:gd name="connsiteX49" fmla="*/ 45537 w 134255"/>
                <a:gd name="connsiteY49" fmla="*/ 74032 h 79531"/>
                <a:gd name="connsiteX50" fmla="*/ 41593 w 134255"/>
                <a:gd name="connsiteY50" fmla="*/ 79500 h 79531"/>
                <a:gd name="connsiteX51" fmla="*/ 35254 w 134255"/>
                <a:gd name="connsiteY51" fmla="*/ 76358 h 79531"/>
                <a:gd name="connsiteX52" fmla="*/ 26086 w 134255"/>
                <a:gd name="connsiteY52" fmla="*/ 75535 h 79531"/>
                <a:gd name="connsiteX53" fmla="*/ 20687 w 134255"/>
                <a:gd name="connsiteY53" fmla="*/ 71443 h 79531"/>
                <a:gd name="connsiteX54" fmla="*/ 12996 w 134255"/>
                <a:gd name="connsiteY54" fmla="*/ 71742 h 79531"/>
                <a:gd name="connsiteX55" fmla="*/ 10379 w 134255"/>
                <a:gd name="connsiteY55" fmla="*/ 66909 h 79531"/>
                <a:gd name="connsiteX56" fmla="*/ 12601 w 134255"/>
                <a:gd name="connsiteY56" fmla="*/ 61012 h 79531"/>
                <a:gd name="connsiteX57" fmla="*/ 9248 w 134255"/>
                <a:gd name="connsiteY57" fmla="*/ 57752 h 79531"/>
                <a:gd name="connsiteX58" fmla="*/ 8532 w 134255"/>
                <a:gd name="connsiteY58" fmla="*/ 50062 h 79531"/>
                <a:gd name="connsiteX59" fmla="*/ 683 w 134255"/>
                <a:gd name="connsiteY59" fmla="*/ 45518 h 79531"/>
                <a:gd name="connsiteX0" fmla="*/ 683 w 134255"/>
                <a:gd name="connsiteY0" fmla="*/ 45628 h 79641"/>
                <a:gd name="connsiteX1" fmla="*/ 4206 w 134255"/>
                <a:gd name="connsiteY1" fmla="*/ 41762 h 79641"/>
                <a:gd name="connsiteX2" fmla="*/ 13786 w 134255"/>
                <a:gd name="connsiteY2" fmla="*/ 41691 h 79641"/>
                <a:gd name="connsiteX3" fmla="*/ 17936 w 134255"/>
                <a:gd name="connsiteY3" fmla="*/ 35776 h 79641"/>
                <a:gd name="connsiteX4" fmla="*/ 24349 w 134255"/>
                <a:gd name="connsiteY4" fmla="*/ 34797 h 79641"/>
                <a:gd name="connsiteX5" fmla="*/ 26849 w 134255"/>
                <a:gd name="connsiteY5" fmla="*/ 27691 h 79641"/>
                <a:gd name="connsiteX6" fmla="*/ 27550 w 134255"/>
                <a:gd name="connsiteY6" fmla="*/ 24197 h 79641"/>
                <a:gd name="connsiteX7" fmla="*/ 32552 w 134255"/>
                <a:gd name="connsiteY7" fmla="*/ 19924 h 79641"/>
                <a:gd name="connsiteX8" fmla="*/ 34621 w 134255"/>
                <a:gd name="connsiteY8" fmla="*/ 17257 h 79641"/>
                <a:gd name="connsiteX9" fmla="*/ 34537 w 134255"/>
                <a:gd name="connsiteY9" fmla="*/ 13637 h 79641"/>
                <a:gd name="connsiteX10" fmla="*/ 32166 w 134255"/>
                <a:gd name="connsiteY10" fmla="*/ 9808 h 79641"/>
                <a:gd name="connsiteX11" fmla="*/ 37615 w 134255"/>
                <a:gd name="connsiteY11" fmla="*/ 1838 h 79641"/>
                <a:gd name="connsiteX12" fmla="*/ 42426 w 134255"/>
                <a:gd name="connsiteY12" fmla="*/ 5463 h 79641"/>
                <a:gd name="connsiteX13" fmla="*/ 46353 w 134255"/>
                <a:gd name="connsiteY13" fmla="*/ 5999 h 79641"/>
                <a:gd name="connsiteX14" fmla="*/ 49174 w 134255"/>
                <a:gd name="connsiteY14" fmla="*/ 3437 h 79641"/>
                <a:gd name="connsiteX15" fmla="*/ 52072 w 134255"/>
                <a:gd name="connsiteY15" fmla="*/ 5257 h 79641"/>
                <a:gd name="connsiteX16" fmla="*/ 54359 w 134255"/>
                <a:gd name="connsiteY16" fmla="*/ 965 h 79641"/>
                <a:gd name="connsiteX17" fmla="*/ 60139 w 134255"/>
                <a:gd name="connsiteY17" fmla="*/ 2481 h 79641"/>
                <a:gd name="connsiteX18" fmla="*/ 61421 w 134255"/>
                <a:gd name="connsiteY18" fmla="*/ 3827 h 79641"/>
                <a:gd name="connsiteX19" fmla="*/ 56857 w 134255"/>
                <a:gd name="connsiteY19" fmla="*/ 6384 h 79641"/>
                <a:gd name="connsiteX20" fmla="*/ 57342 w 134255"/>
                <a:gd name="connsiteY20" fmla="*/ 8347 h 79641"/>
                <a:gd name="connsiteX21" fmla="*/ 64328 w 134255"/>
                <a:gd name="connsiteY21" fmla="*/ 9080 h 79641"/>
                <a:gd name="connsiteX22" fmla="*/ 68124 w 134255"/>
                <a:gd name="connsiteY22" fmla="*/ 12202 h 79641"/>
                <a:gd name="connsiteX23" fmla="*/ 70992 w 134255"/>
                <a:gd name="connsiteY23" fmla="*/ 12189 h 79641"/>
                <a:gd name="connsiteX24" fmla="*/ 88762 w 134255"/>
                <a:gd name="connsiteY24" fmla="*/ 470 h 79641"/>
                <a:gd name="connsiteX25" fmla="*/ 92161 w 134255"/>
                <a:gd name="connsiteY25" fmla="*/ 2518 h 79641"/>
                <a:gd name="connsiteX26" fmla="*/ 91482 w 134255"/>
                <a:gd name="connsiteY26" fmla="*/ 5539 h 79641"/>
                <a:gd name="connsiteX27" fmla="*/ 88277 w 134255"/>
                <a:gd name="connsiteY27" fmla="*/ 7753 h 79641"/>
                <a:gd name="connsiteX28" fmla="*/ 93414 w 134255"/>
                <a:gd name="connsiteY28" fmla="*/ 11089 h 79641"/>
                <a:gd name="connsiteX29" fmla="*/ 99607 w 134255"/>
                <a:gd name="connsiteY29" fmla="*/ 8195 h 79641"/>
                <a:gd name="connsiteX30" fmla="*/ 103650 w 134255"/>
                <a:gd name="connsiteY30" fmla="*/ 16349 h 79641"/>
                <a:gd name="connsiteX31" fmla="*/ 107696 w 134255"/>
                <a:gd name="connsiteY31" fmla="*/ 20074 h 79641"/>
                <a:gd name="connsiteX32" fmla="*/ 128990 w 134255"/>
                <a:gd name="connsiteY32" fmla="*/ 19804 h 79641"/>
                <a:gd name="connsiteX33" fmla="*/ 132762 w 134255"/>
                <a:gd name="connsiteY33" fmla="*/ 23885 h 79641"/>
                <a:gd name="connsiteX34" fmla="*/ 129983 w 134255"/>
                <a:gd name="connsiteY34" fmla="*/ 29705 h 79641"/>
                <a:gd name="connsiteX35" fmla="*/ 126291 w 134255"/>
                <a:gd name="connsiteY35" fmla="*/ 35243 h 79641"/>
                <a:gd name="connsiteX36" fmla="*/ 111102 w 134255"/>
                <a:gd name="connsiteY36" fmla="*/ 40830 h 79641"/>
                <a:gd name="connsiteX37" fmla="*/ 115562 w 134255"/>
                <a:gd name="connsiteY37" fmla="*/ 43298 h 79641"/>
                <a:gd name="connsiteX38" fmla="*/ 117587 w 134255"/>
                <a:gd name="connsiteY38" fmla="*/ 49827 h 79641"/>
                <a:gd name="connsiteX39" fmla="*/ 108335 w 134255"/>
                <a:gd name="connsiteY39" fmla="*/ 55360 h 79641"/>
                <a:gd name="connsiteX40" fmla="*/ 98585 w 134255"/>
                <a:gd name="connsiteY40" fmla="*/ 58043 h 79641"/>
                <a:gd name="connsiteX41" fmla="*/ 97001 w 134255"/>
                <a:gd name="connsiteY41" fmla="*/ 55121 h 79641"/>
                <a:gd name="connsiteX42" fmla="*/ 87399 w 134255"/>
                <a:gd name="connsiteY42" fmla="*/ 59375 h 79641"/>
                <a:gd name="connsiteX43" fmla="*/ 80726 w 134255"/>
                <a:gd name="connsiteY43" fmla="*/ 59185 h 79641"/>
                <a:gd name="connsiteX44" fmla="*/ 70022 w 134255"/>
                <a:gd name="connsiteY44" fmla="*/ 62094 h 79641"/>
                <a:gd name="connsiteX45" fmla="*/ 62138 w 134255"/>
                <a:gd name="connsiteY45" fmla="*/ 59497 h 79641"/>
                <a:gd name="connsiteX46" fmla="*/ 52584 w 134255"/>
                <a:gd name="connsiteY46" fmla="*/ 64145 h 79641"/>
                <a:gd name="connsiteX47" fmla="*/ 54540 w 134255"/>
                <a:gd name="connsiteY47" fmla="*/ 67217 h 79641"/>
                <a:gd name="connsiteX48" fmla="*/ 48142 w 134255"/>
                <a:gd name="connsiteY48" fmla="*/ 68654 h 79641"/>
                <a:gd name="connsiteX49" fmla="*/ 50077 w 134255"/>
                <a:gd name="connsiteY49" fmla="*/ 73889 h 79641"/>
                <a:gd name="connsiteX50" fmla="*/ 45537 w 134255"/>
                <a:gd name="connsiteY50" fmla="*/ 74142 h 79641"/>
                <a:gd name="connsiteX51" fmla="*/ 41593 w 134255"/>
                <a:gd name="connsiteY51" fmla="*/ 79610 h 79641"/>
                <a:gd name="connsiteX52" fmla="*/ 35254 w 134255"/>
                <a:gd name="connsiteY52" fmla="*/ 76468 h 79641"/>
                <a:gd name="connsiteX53" fmla="*/ 26086 w 134255"/>
                <a:gd name="connsiteY53" fmla="*/ 75645 h 79641"/>
                <a:gd name="connsiteX54" fmla="*/ 20687 w 134255"/>
                <a:gd name="connsiteY54" fmla="*/ 71553 h 79641"/>
                <a:gd name="connsiteX55" fmla="*/ 12996 w 134255"/>
                <a:gd name="connsiteY55" fmla="*/ 71852 h 79641"/>
                <a:gd name="connsiteX56" fmla="*/ 10379 w 134255"/>
                <a:gd name="connsiteY56" fmla="*/ 67019 h 79641"/>
                <a:gd name="connsiteX57" fmla="*/ 12601 w 134255"/>
                <a:gd name="connsiteY57" fmla="*/ 61122 h 79641"/>
                <a:gd name="connsiteX58" fmla="*/ 9248 w 134255"/>
                <a:gd name="connsiteY58" fmla="*/ 57862 h 79641"/>
                <a:gd name="connsiteX59" fmla="*/ 8532 w 134255"/>
                <a:gd name="connsiteY59" fmla="*/ 50172 h 79641"/>
                <a:gd name="connsiteX60" fmla="*/ 683 w 134255"/>
                <a:gd name="connsiteY60" fmla="*/ 45628 h 79641"/>
                <a:gd name="connsiteX0" fmla="*/ 683 w 134255"/>
                <a:gd name="connsiteY0" fmla="*/ 47696 h 81709"/>
                <a:gd name="connsiteX1" fmla="*/ 4206 w 134255"/>
                <a:gd name="connsiteY1" fmla="*/ 43830 h 81709"/>
                <a:gd name="connsiteX2" fmla="*/ 13786 w 134255"/>
                <a:gd name="connsiteY2" fmla="*/ 43759 h 81709"/>
                <a:gd name="connsiteX3" fmla="*/ 17936 w 134255"/>
                <a:gd name="connsiteY3" fmla="*/ 37844 h 81709"/>
                <a:gd name="connsiteX4" fmla="*/ 24349 w 134255"/>
                <a:gd name="connsiteY4" fmla="*/ 36865 h 81709"/>
                <a:gd name="connsiteX5" fmla="*/ 26849 w 134255"/>
                <a:gd name="connsiteY5" fmla="*/ 29759 h 81709"/>
                <a:gd name="connsiteX6" fmla="*/ 27550 w 134255"/>
                <a:gd name="connsiteY6" fmla="*/ 26265 h 81709"/>
                <a:gd name="connsiteX7" fmla="*/ 32552 w 134255"/>
                <a:gd name="connsiteY7" fmla="*/ 21992 h 81709"/>
                <a:gd name="connsiteX8" fmla="*/ 34621 w 134255"/>
                <a:gd name="connsiteY8" fmla="*/ 19325 h 81709"/>
                <a:gd name="connsiteX9" fmla="*/ 34537 w 134255"/>
                <a:gd name="connsiteY9" fmla="*/ 15705 h 81709"/>
                <a:gd name="connsiteX10" fmla="*/ 32166 w 134255"/>
                <a:gd name="connsiteY10" fmla="*/ 11876 h 81709"/>
                <a:gd name="connsiteX11" fmla="*/ 37615 w 134255"/>
                <a:gd name="connsiteY11" fmla="*/ 3906 h 81709"/>
                <a:gd name="connsiteX12" fmla="*/ 42426 w 134255"/>
                <a:gd name="connsiteY12" fmla="*/ 7531 h 81709"/>
                <a:gd name="connsiteX13" fmla="*/ 46353 w 134255"/>
                <a:gd name="connsiteY13" fmla="*/ 8067 h 81709"/>
                <a:gd name="connsiteX14" fmla="*/ 49174 w 134255"/>
                <a:gd name="connsiteY14" fmla="*/ 5505 h 81709"/>
                <a:gd name="connsiteX15" fmla="*/ 52072 w 134255"/>
                <a:gd name="connsiteY15" fmla="*/ 7325 h 81709"/>
                <a:gd name="connsiteX16" fmla="*/ 54359 w 134255"/>
                <a:gd name="connsiteY16" fmla="*/ 3033 h 81709"/>
                <a:gd name="connsiteX17" fmla="*/ 60139 w 134255"/>
                <a:gd name="connsiteY17" fmla="*/ 4549 h 81709"/>
                <a:gd name="connsiteX18" fmla="*/ 61421 w 134255"/>
                <a:gd name="connsiteY18" fmla="*/ 5895 h 81709"/>
                <a:gd name="connsiteX19" fmla="*/ 56857 w 134255"/>
                <a:gd name="connsiteY19" fmla="*/ 8452 h 81709"/>
                <a:gd name="connsiteX20" fmla="*/ 57342 w 134255"/>
                <a:gd name="connsiteY20" fmla="*/ 10415 h 81709"/>
                <a:gd name="connsiteX21" fmla="*/ 64328 w 134255"/>
                <a:gd name="connsiteY21" fmla="*/ 11148 h 81709"/>
                <a:gd name="connsiteX22" fmla="*/ 68124 w 134255"/>
                <a:gd name="connsiteY22" fmla="*/ 14270 h 81709"/>
                <a:gd name="connsiteX23" fmla="*/ 70992 w 134255"/>
                <a:gd name="connsiteY23" fmla="*/ 14257 h 81709"/>
                <a:gd name="connsiteX24" fmla="*/ 90603 w 134255"/>
                <a:gd name="connsiteY24" fmla="*/ 307 h 81709"/>
                <a:gd name="connsiteX25" fmla="*/ 92161 w 134255"/>
                <a:gd name="connsiteY25" fmla="*/ 4586 h 81709"/>
                <a:gd name="connsiteX26" fmla="*/ 91482 w 134255"/>
                <a:gd name="connsiteY26" fmla="*/ 7607 h 81709"/>
                <a:gd name="connsiteX27" fmla="*/ 88277 w 134255"/>
                <a:gd name="connsiteY27" fmla="*/ 9821 h 81709"/>
                <a:gd name="connsiteX28" fmla="*/ 93414 w 134255"/>
                <a:gd name="connsiteY28" fmla="*/ 13157 h 81709"/>
                <a:gd name="connsiteX29" fmla="*/ 99607 w 134255"/>
                <a:gd name="connsiteY29" fmla="*/ 10263 h 81709"/>
                <a:gd name="connsiteX30" fmla="*/ 103650 w 134255"/>
                <a:gd name="connsiteY30" fmla="*/ 18417 h 81709"/>
                <a:gd name="connsiteX31" fmla="*/ 107696 w 134255"/>
                <a:gd name="connsiteY31" fmla="*/ 22142 h 81709"/>
                <a:gd name="connsiteX32" fmla="*/ 128990 w 134255"/>
                <a:gd name="connsiteY32" fmla="*/ 21872 h 81709"/>
                <a:gd name="connsiteX33" fmla="*/ 132762 w 134255"/>
                <a:gd name="connsiteY33" fmla="*/ 25953 h 81709"/>
                <a:gd name="connsiteX34" fmla="*/ 129983 w 134255"/>
                <a:gd name="connsiteY34" fmla="*/ 31773 h 81709"/>
                <a:gd name="connsiteX35" fmla="*/ 126291 w 134255"/>
                <a:gd name="connsiteY35" fmla="*/ 37311 h 81709"/>
                <a:gd name="connsiteX36" fmla="*/ 111102 w 134255"/>
                <a:gd name="connsiteY36" fmla="*/ 42898 h 81709"/>
                <a:gd name="connsiteX37" fmla="*/ 115562 w 134255"/>
                <a:gd name="connsiteY37" fmla="*/ 45366 h 81709"/>
                <a:gd name="connsiteX38" fmla="*/ 117587 w 134255"/>
                <a:gd name="connsiteY38" fmla="*/ 51895 h 81709"/>
                <a:gd name="connsiteX39" fmla="*/ 108335 w 134255"/>
                <a:gd name="connsiteY39" fmla="*/ 57428 h 81709"/>
                <a:gd name="connsiteX40" fmla="*/ 98585 w 134255"/>
                <a:gd name="connsiteY40" fmla="*/ 60111 h 81709"/>
                <a:gd name="connsiteX41" fmla="*/ 97001 w 134255"/>
                <a:gd name="connsiteY41" fmla="*/ 57189 h 81709"/>
                <a:gd name="connsiteX42" fmla="*/ 87399 w 134255"/>
                <a:gd name="connsiteY42" fmla="*/ 61443 h 81709"/>
                <a:gd name="connsiteX43" fmla="*/ 80726 w 134255"/>
                <a:gd name="connsiteY43" fmla="*/ 61253 h 81709"/>
                <a:gd name="connsiteX44" fmla="*/ 70022 w 134255"/>
                <a:gd name="connsiteY44" fmla="*/ 64162 h 81709"/>
                <a:gd name="connsiteX45" fmla="*/ 62138 w 134255"/>
                <a:gd name="connsiteY45" fmla="*/ 61565 h 81709"/>
                <a:gd name="connsiteX46" fmla="*/ 52584 w 134255"/>
                <a:gd name="connsiteY46" fmla="*/ 66213 h 81709"/>
                <a:gd name="connsiteX47" fmla="*/ 54540 w 134255"/>
                <a:gd name="connsiteY47" fmla="*/ 69285 h 81709"/>
                <a:gd name="connsiteX48" fmla="*/ 48142 w 134255"/>
                <a:gd name="connsiteY48" fmla="*/ 70722 h 81709"/>
                <a:gd name="connsiteX49" fmla="*/ 50077 w 134255"/>
                <a:gd name="connsiteY49" fmla="*/ 75957 h 81709"/>
                <a:gd name="connsiteX50" fmla="*/ 45537 w 134255"/>
                <a:gd name="connsiteY50" fmla="*/ 76210 h 81709"/>
                <a:gd name="connsiteX51" fmla="*/ 41593 w 134255"/>
                <a:gd name="connsiteY51" fmla="*/ 81678 h 81709"/>
                <a:gd name="connsiteX52" fmla="*/ 35254 w 134255"/>
                <a:gd name="connsiteY52" fmla="*/ 78536 h 81709"/>
                <a:gd name="connsiteX53" fmla="*/ 26086 w 134255"/>
                <a:gd name="connsiteY53" fmla="*/ 77713 h 81709"/>
                <a:gd name="connsiteX54" fmla="*/ 20687 w 134255"/>
                <a:gd name="connsiteY54" fmla="*/ 73621 h 81709"/>
                <a:gd name="connsiteX55" fmla="*/ 12996 w 134255"/>
                <a:gd name="connsiteY55" fmla="*/ 73920 h 81709"/>
                <a:gd name="connsiteX56" fmla="*/ 10379 w 134255"/>
                <a:gd name="connsiteY56" fmla="*/ 69087 h 81709"/>
                <a:gd name="connsiteX57" fmla="*/ 12601 w 134255"/>
                <a:gd name="connsiteY57" fmla="*/ 63190 h 81709"/>
                <a:gd name="connsiteX58" fmla="*/ 9248 w 134255"/>
                <a:gd name="connsiteY58" fmla="*/ 59930 h 81709"/>
                <a:gd name="connsiteX59" fmla="*/ 8532 w 134255"/>
                <a:gd name="connsiteY59" fmla="*/ 52240 h 81709"/>
                <a:gd name="connsiteX60" fmla="*/ 683 w 134255"/>
                <a:gd name="connsiteY60" fmla="*/ 47696 h 81709"/>
                <a:gd name="connsiteX0" fmla="*/ 683 w 134255"/>
                <a:gd name="connsiteY0" fmla="*/ 51029 h 85042"/>
                <a:gd name="connsiteX1" fmla="*/ 4206 w 134255"/>
                <a:gd name="connsiteY1" fmla="*/ 47163 h 85042"/>
                <a:gd name="connsiteX2" fmla="*/ 13786 w 134255"/>
                <a:gd name="connsiteY2" fmla="*/ 47092 h 85042"/>
                <a:gd name="connsiteX3" fmla="*/ 17936 w 134255"/>
                <a:gd name="connsiteY3" fmla="*/ 41177 h 85042"/>
                <a:gd name="connsiteX4" fmla="*/ 24349 w 134255"/>
                <a:gd name="connsiteY4" fmla="*/ 40198 h 85042"/>
                <a:gd name="connsiteX5" fmla="*/ 26849 w 134255"/>
                <a:gd name="connsiteY5" fmla="*/ 33092 h 85042"/>
                <a:gd name="connsiteX6" fmla="*/ 27550 w 134255"/>
                <a:gd name="connsiteY6" fmla="*/ 29598 h 85042"/>
                <a:gd name="connsiteX7" fmla="*/ 32552 w 134255"/>
                <a:gd name="connsiteY7" fmla="*/ 25325 h 85042"/>
                <a:gd name="connsiteX8" fmla="*/ 34621 w 134255"/>
                <a:gd name="connsiteY8" fmla="*/ 22658 h 85042"/>
                <a:gd name="connsiteX9" fmla="*/ 34537 w 134255"/>
                <a:gd name="connsiteY9" fmla="*/ 19038 h 85042"/>
                <a:gd name="connsiteX10" fmla="*/ 32166 w 134255"/>
                <a:gd name="connsiteY10" fmla="*/ 15209 h 85042"/>
                <a:gd name="connsiteX11" fmla="*/ 37615 w 134255"/>
                <a:gd name="connsiteY11" fmla="*/ 7239 h 85042"/>
                <a:gd name="connsiteX12" fmla="*/ 42426 w 134255"/>
                <a:gd name="connsiteY12" fmla="*/ 10864 h 85042"/>
                <a:gd name="connsiteX13" fmla="*/ 46353 w 134255"/>
                <a:gd name="connsiteY13" fmla="*/ 11400 h 85042"/>
                <a:gd name="connsiteX14" fmla="*/ 49174 w 134255"/>
                <a:gd name="connsiteY14" fmla="*/ 8838 h 85042"/>
                <a:gd name="connsiteX15" fmla="*/ 52072 w 134255"/>
                <a:gd name="connsiteY15" fmla="*/ 10658 h 85042"/>
                <a:gd name="connsiteX16" fmla="*/ 54359 w 134255"/>
                <a:gd name="connsiteY16" fmla="*/ 6366 h 85042"/>
                <a:gd name="connsiteX17" fmla="*/ 60139 w 134255"/>
                <a:gd name="connsiteY17" fmla="*/ 7882 h 85042"/>
                <a:gd name="connsiteX18" fmla="*/ 61421 w 134255"/>
                <a:gd name="connsiteY18" fmla="*/ 9228 h 85042"/>
                <a:gd name="connsiteX19" fmla="*/ 56857 w 134255"/>
                <a:gd name="connsiteY19" fmla="*/ 11785 h 85042"/>
                <a:gd name="connsiteX20" fmla="*/ 57342 w 134255"/>
                <a:gd name="connsiteY20" fmla="*/ 13748 h 85042"/>
                <a:gd name="connsiteX21" fmla="*/ 64328 w 134255"/>
                <a:gd name="connsiteY21" fmla="*/ 14481 h 85042"/>
                <a:gd name="connsiteX22" fmla="*/ 68124 w 134255"/>
                <a:gd name="connsiteY22" fmla="*/ 17603 h 85042"/>
                <a:gd name="connsiteX23" fmla="*/ 92058 w 134255"/>
                <a:gd name="connsiteY23" fmla="*/ 707 h 85042"/>
                <a:gd name="connsiteX24" fmla="*/ 90603 w 134255"/>
                <a:gd name="connsiteY24" fmla="*/ 3640 h 85042"/>
                <a:gd name="connsiteX25" fmla="*/ 92161 w 134255"/>
                <a:gd name="connsiteY25" fmla="*/ 7919 h 85042"/>
                <a:gd name="connsiteX26" fmla="*/ 91482 w 134255"/>
                <a:gd name="connsiteY26" fmla="*/ 10940 h 85042"/>
                <a:gd name="connsiteX27" fmla="*/ 88277 w 134255"/>
                <a:gd name="connsiteY27" fmla="*/ 13154 h 85042"/>
                <a:gd name="connsiteX28" fmla="*/ 93414 w 134255"/>
                <a:gd name="connsiteY28" fmla="*/ 16490 h 85042"/>
                <a:gd name="connsiteX29" fmla="*/ 99607 w 134255"/>
                <a:gd name="connsiteY29" fmla="*/ 13596 h 85042"/>
                <a:gd name="connsiteX30" fmla="*/ 103650 w 134255"/>
                <a:gd name="connsiteY30" fmla="*/ 21750 h 85042"/>
                <a:gd name="connsiteX31" fmla="*/ 107696 w 134255"/>
                <a:gd name="connsiteY31" fmla="*/ 25475 h 85042"/>
                <a:gd name="connsiteX32" fmla="*/ 128990 w 134255"/>
                <a:gd name="connsiteY32" fmla="*/ 25205 h 85042"/>
                <a:gd name="connsiteX33" fmla="*/ 132762 w 134255"/>
                <a:gd name="connsiteY33" fmla="*/ 29286 h 85042"/>
                <a:gd name="connsiteX34" fmla="*/ 129983 w 134255"/>
                <a:gd name="connsiteY34" fmla="*/ 35106 h 85042"/>
                <a:gd name="connsiteX35" fmla="*/ 126291 w 134255"/>
                <a:gd name="connsiteY35" fmla="*/ 40644 h 85042"/>
                <a:gd name="connsiteX36" fmla="*/ 111102 w 134255"/>
                <a:gd name="connsiteY36" fmla="*/ 46231 h 85042"/>
                <a:gd name="connsiteX37" fmla="*/ 115562 w 134255"/>
                <a:gd name="connsiteY37" fmla="*/ 48699 h 85042"/>
                <a:gd name="connsiteX38" fmla="*/ 117587 w 134255"/>
                <a:gd name="connsiteY38" fmla="*/ 55228 h 85042"/>
                <a:gd name="connsiteX39" fmla="*/ 108335 w 134255"/>
                <a:gd name="connsiteY39" fmla="*/ 60761 h 85042"/>
                <a:gd name="connsiteX40" fmla="*/ 98585 w 134255"/>
                <a:gd name="connsiteY40" fmla="*/ 63444 h 85042"/>
                <a:gd name="connsiteX41" fmla="*/ 97001 w 134255"/>
                <a:gd name="connsiteY41" fmla="*/ 60522 h 85042"/>
                <a:gd name="connsiteX42" fmla="*/ 87399 w 134255"/>
                <a:gd name="connsiteY42" fmla="*/ 64776 h 85042"/>
                <a:gd name="connsiteX43" fmla="*/ 80726 w 134255"/>
                <a:gd name="connsiteY43" fmla="*/ 64586 h 85042"/>
                <a:gd name="connsiteX44" fmla="*/ 70022 w 134255"/>
                <a:gd name="connsiteY44" fmla="*/ 67495 h 85042"/>
                <a:gd name="connsiteX45" fmla="*/ 62138 w 134255"/>
                <a:gd name="connsiteY45" fmla="*/ 64898 h 85042"/>
                <a:gd name="connsiteX46" fmla="*/ 52584 w 134255"/>
                <a:gd name="connsiteY46" fmla="*/ 69546 h 85042"/>
                <a:gd name="connsiteX47" fmla="*/ 54540 w 134255"/>
                <a:gd name="connsiteY47" fmla="*/ 72618 h 85042"/>
                <a:gd name="connsiteX48" fmla="*/ 48142 w 134255"/>
                <a:gd name="connsiteY48" fmla="*/ 74055 h 85042"/>
                <a:gd name="connsiteX49" fmla="*/ 50077 w 134255"/>
                <a:gd name="connsiteY49" fmla="*/ 79290 h 85042"/>
                <a:gd name="connsiteX50" fmla="*/ 45537 w 134255"/>
                <a:gd name="connsiteY50" fmla="*/ 79543 h 85042"/>
                <a:gd name="connsiteX51" fmla="*/ 41593 w 134255"/>
                <a:gd name="connsiteY51" fmla="*/ 85011 h 85042"/>
                <a:gd name="connsiteX52" fmla="*/ 35254 w 134255"/>
                <a:gd name="connsiteY52" fmla="*/ 81869 h 85042"/>
                <a:gd name="connsiteX53" fmla="*/ 26086 w 134255"/>
                <a:gd name="connsiteY53" fmla="*/ 81046 h 85042"/>
                <a:gd name="connsiteX54" fmla="*/ 20687 w 134255"/>
                <a:gd name="connsiteY54" fmla="*/ 76954 h 85042"/>
                <a:gd name="connsiteX55" fmla="*/ 12996 w 134255"/>
                <a:gd name="connsiteY55" fmla="*/ 77253 h 85042"/>
                <a:gd name="connsiteX56" fmla="*/ 10379 w 134255"/>
                <a:gd name="connsiteY56" fmla="*/ 72420 h 85042"/>
                <a:gd name="connsiteX57" fmla="*/ 12601 w 134255"/>
                <a:gd name="connsiteY57" fmla="*/ 66523 h 85042"/>
                <a:gd name="connsiteX58" fmla="*/ 9248 w 134255"/>
                <a:gd name="connsiteY58" fmla="*/ 63263 h 85042"/>
                <a:gd name="connsiteX59" fmla="*/ 8532 w 134255"/>
                <a:gd name="connsiteY59" fmla="*/ 55573 h 85042"/>
                <a:gd name="connsiteX60" fmla="*/ 683 w 134255"/>
                <a:gd name="connsiteY60" fmla="*/ 51029 h 85042"/>
                <a:gd name="connsiteX0" fmla="*/ 683 w 134255"/>
                <a:gd name="connsiteY0" fmla="*/ 55641 h 89654"/>
                <a:gd name="connsiteX1" fmla="*/ 4206 w 134255"/>
                <a:gd name="connsiteY1" fmla="*/ 51775 h 89654"/>
                <a:gd name="connsiteX2" fmla="*/ 13786 w 134255"/>
                <a:gd name="connsiteY2" fmla="*/ 51704 h 89654"/>
                <a:gd name="connsiteX3" fmla="*/ 17936 w 134255"/>
                <a:gd name="connsiteY3" fmla="*/ 45789 h 89654"/>
                <a:gd name="connsiteX4" fmla="*/ 24349 w 134255"/>
                <a:gd name="connsiteY4" fmla="*/ 44810 h 89654"/>
                <a:gd name="connsiteX5" fmla="*/ 26849 w 134255"/>
                <a:gd name="connsiteY5" fmla="*/ 37704 h 89654"/>
                <a:gd name="connsiteX6" fmla="*/ 27550 w 134255"/>
                <a:gd name="connsiteY6" fmla="*/ 34210 h 89654"/>
                <a:gd name="connsiteX7" fmla="*/ 32552 w 134255"/>
                <a:gd name="connsiteY7" fmla="*/ 29937 h 89654"/>
                <a:gd name="connsiteX8" fmla="*/ 34621 w 134255"/>
                <a:gd name="connsiteY8" fmla="*/ 27270 h 89654"/>
                <a:gd name="connsiteX9" fmla="*/ 34537 w 134255"/>
                <a:gd name="connsiteY9" fmla="*/ 23650 h 89654"/>
                <a:gd name="connsiteX10" fmla="*/ 32166 w 134255"/>
                <a:gd name="connsiteY10" fmla="*/ 19821 h 89654"/>
                <a:gd name="connsiteX11" fmla="*/ 37615 w 134255"/>
                <a:gd name="connsiteY11" fmla="*/ 11851 h 89654"/>
                <a:gd name="connsiteX12" fmla="*/ 42426 w 134255"/>
                <a:gd name="connsiteY12" fmla="*/ 15476 h 89654"/>
                <a:gd name="connsiteX13" fmla="*/ 46353 w 134255"/>
                <a:gd name="connsiteY13" fmla="*/ 16012 h 89654"/>
                <a:gd name="connsiteX14" fmla="*/ 49174 w 134255"/>
                <a:gd name="connsiteY14" fmla="*/ 13450 h 89654"/>
                <a:gd name="connsiteX15" fmla="*/ 52072 w 134255"/>
                <a:gd name="connsiteY15" fmla="*/ 15270 h 89654"/>
                <a:gd name="connsiteX16" fmla="*/ 54359 w 134255"/>
                <a:gd name="connsiteY16" fmla="*/ 10978 h 89654"/>
                <a:gd name="connsiteX17" fmla="*/ 60139 w 134255"/>
                <a:gd name="connsiteY17" fmla="*/ 12494 h 89654"/>
                <a:gd name="connsiteX18" fmla="*/ 61421 w 134255"/>
                <a:gd name="connsiteY18" fmla="*/ 13840 h 89654"/>
                <a:gd name="connsiteX19" fmla="*/ 56857 w 134255"/>
                <a:gd name="connsiteY19" fmla="*/ 16397 h 89654"/>
                <a:gd name="connsiteX20" fmla="*/ 57342 w 134255"/>
                <a:gd name="connsiteY20" fmla="*/ 18360 h 89654"/>
                <a:gd name="connsiteX21" fmla="*/ 64328 w 134255"/>
                <a:gd name="connsiteY21" fmla="*/ 19093 h 89654"/>
                <a:gd name="connsiteX22" fmla="*/ 89302 w 134255"/>
                <a:gd name="connsiteY22" fmla="*/ 532 h 89654"/>
                <a:gd name="connsiteX23" fmla="*/ 92058 w 134255"/>
                <a:gd name="connsiteY23" fmla="*/ 5319 h 89654"/>
                <a:gd name="connsiteX24" fmla="*/ 90603 w 134255"/>
                <a:gd name="connsiteY24" fmla="*/ 8252 h 89654"/>
                <a:gd name="connsiteX25" fmla="*/ 92161 w 134255"/>
                <a:gd name="connsiteY25" fmla="*/ 12531 h 89654"/>
                <a:gd name="connsiteX26" fmla="*/ 91482 w 134255"/>
                <a:gd name="connsiteY26" fmla="*/ 15552 h 89654"/>
                <a:gd name="connsiteX27" fmla="*/ 88277 w 134255"/>
                <a:gd name="connsiteY27" fmla="*/ 17766 h 89654"/>
                <a:gd name="connsiteX28" fmla="*/ 93414 w 134255"/>
                <a:gd name="connsiteY28" fmla="*/ 21102 h 89654"/>
                <a:gd name="connsiteX29" fmla="*/ 99607 w 134255"/>
                <a:gd name="connsiteY29" fmla="*/ 18208 h 89654"/>
                <a:gd name="connsiteX30" fmla="*/ 103650 w 134255"/>
                <a:gd name="connsiteY30" fmla="*/ 26362 h 89654"/>
                <a:gd name="connsiteX31" fmla="*/ 107696 w 134255"/>
                <a:gd name="connsiteY31" fmla="*/ 30087 h 89654"/>
                <a:gd name="connsiteX32" fmla="*/ 128990 w 134255"/>
                <a:gd name="connsiteY32" fmla="*/ 29817 h 89654"/>
                <a:gd name="connsiteX33" fmla="*/ 132762 w 134255"/>
                <a:gd name="connsiteY33" fmla="*/ 33898 h 89654"/>
                <a:gd name="connsiteX34" fmla="*/ 129983 w 134255"/>
                <a:gd name="connsiteY34" fmla="*/ 39718 h 89654"/>
                <a:gd name="connsiteX35" fmla="*/ 126291 w 134255"/>
                <a:gd name="connsiteY35" fmla="*/ 45256 h 89654"/>
                <a:gd name="connsiteX36" fmla="*/ 111102 w 134255"/>
                <a:gd name="connsiteY36" fmla="*/ 50843 h 89654"/>
                <a:gd name="connsiteX37" fmla="*/ 115562 w 134255"/>
                <a:gd name="connsiteY37" fmla="*/ 53311 h 89654"/>
                <a:gd name="connsiteX38" fmla="*/ 117587 w 134255"/>
                <a:gd name="connsiteY38" fmla="*/ 59840 h 89654"/>
                <a:gd name="connsiteX39" fmla="*/ 108335 w 134255"/>
                <a:gd name="connsiteY39" fmla="*/ 65373 h 89654"/>
                <a:gd name="connsiteX40" fmla="*/ 98585 w 134255"/>
                <a:gd name="connsiteY40" fmla="*/ 68056 h 89654"/>
                <a:gd name="connsiteX41" fmla="*/ 97001 w 134255"/>
                <a:gd name="connsiteY41" fmla="*/ 65134 h 89654"/>
                <a:gd name="connsiteX42" fmla="*/ 87399 w 134255"/>
                <a:gd name="connsiteY42" fmla="*/ 69388 h 89654"/>
                <a:gd name="connsiteX43" fmla="*/ 80726 w 134255"/>
                <a:gd name="connsiteY43" fmla="*/ 69198 h 89654"/>
                <a:gd name="connsiteX44" fmla="*/ 70022 w 134255"/>
                <a:gd name="connsiteY44" fmla="*/ 72107 h 89654"/>
                <a:gd name="connsiteX45" fmla="*/ 62138 w 134255"/>
                <a:gd name="connsiteY45" fmla="*/ 69510 h 89654"/>
                <a:gd name="connsiteX46" fmla="*/ 52584 w 134255"/>
                <a:gd name="connsiteY46" fmla="*/ 74158 h 89654"/>
                <a:gd name="connsiteX47" fmla="*/ 54540 w 134255"/>
                <a:gd name="connsiteY47" fmla="*/ 77230 h 89654"/>
                <a:gd name="connsiteX48" fmla="*/ 48142 w 134255"/>
                <a:gd name="connsiteY48" fmla="*/ 78667 h 89654"/>
                <a:gd name="connsiteX49" fmla="*/ 50077 w 134255"/>
                <a:gd name="connsiteY49" fmla="*/ 83902 h 89654"/>
                <a:gd name="connsiteX50" fmla="*/ 45537 w 134255"/>
                <a:gd name="connsiteY50" fmla="*/ 84155 h 89654"/>
                <a:gd name="connsiteX51" fmla="*/ 41593 w 134255"/>
                <a:gd name="connsiteY51" fmla="*/ 89623 h 89654"/>
                <a:gd name="connsiteX52" fmla="*/ 35254 w 134255"/>
                <a:gd name="connsiteY52" fmla="*/ 86481 h 89654"/>
                <a:gd name="connsiteX53" fmla="*/ 26086 w 134255"/>
                <a:gd name="connsiteY53" fmla="*/ 85658 h 89654"/>
                <a:gd name="connsiteX54" fmla="*/ 20687 w 134255"/>
                <a:gd name="connsiteY54" fmla="*/ 81566 h 89654"/>
                <a:gd name="connsiteX55" fmla="*/ 12996 w 134255"/>
                <a:gd name="connsiteY55" fmla="*/ 81865 h 89654"/>
                <a:gd name="connsiteX56" fmla="*/ 10379 w 134255"/>
                <a:gd name="connsiteY56" fmla="*/ 77032 h 89654"/>
                <a:gd name="connsiteX57" fmla="*/ 12601 w 134255"/>
                <a:gd name="connsiteY57" fmla="*/ 71135 h 89654"/>
                <a:gd name="connsiteX58" fmla="*/ 9248 w 134255"/>
                <a:gd name="connsiteY58" fmla="*/ 67875 h 89654"/>
                <a:gd name="connsiteX59" fmla="*/ 8532 w 134255"/>
                <a:gd name="connsiteY59" fmla="*/ 60185 h 89654"/>
                <a:gd name="connsiteX60" fmla="*/ 683 w 134255"/>
                <a:gd name="connsiteY60" fmla="*/ 55641 h 89654"/>
                <a:gd name="connsiteX0" fmla="*/ 683 w 134255"/>
                <a:gd name="connsiteY0" fmla="*/ 55450 h 89463"/>
                <a:gd name="connsiteX1" fmla="*/ 4206 w 134255"/>
                <a:gd name="connsiteY1" fmla="*/ 51584 h 89463"/>
                <a:gd name="connsiteX2" fmla="*/ 13786 w 134255"/>
                <a:gd name="connsiteY2" fmla="*/ 51513 h 89463"/>
                <a:gd name="connsiteX3" fmla="*/ 17936 w 134255"/>
                <a:gd name="connsiteY3" fmla="*/ 45598 h 89463"/>
                <a:gd name="connsiteX4" fmla="*/ 24349 w 134255"/>
                <a:gd name="connsiteY4" fmla="*/ 44619 h 89463"/>
                <a:gd name="connsiteX5" fmla="*/ 26849 w 134255"/>
                <a:gd name="connsiteY5" fmla="*/ 37513 h 89463"/>
                <a:gd name="connsiteX6" fmla="*/ 27550 w 134255"/>
                <a:gd name="connsiteY6" fmla="*/ 34019 h 89463"/>
                <a:gd name="connsiteX7" fmla="*/ 32552 w 134255"/>
                <a:gd name="connsiteY7" fmla="*/ 29746 h 89463"/>
                <a:gd name="connsiteX8" fmla="*/ 34621 w 134255"/>
                <a:gd name="connsiteY8" fmla="*/ 27079 h 89463"/>
                <a:gd name="connsiteX9" fmla="*/ 34537 w 134255"/>
                <a:gd name="connsiteY9" fmla="*/ 23459 h 89463"/>
                <a:gd name="connsiteX10" fmla="*/ 32166 w 134255"/>
                <a:gd name="connsiteY10" fmla="*/ 19630 h 89463"/>
                <a:gd name="connsiteX11" fmla="*/ 37615 w 134255"/>
                <a:gd name="connsiteY11" fmla="*/ 11660 h 89463"/>
                <a:gd name="connsiteX12" fmla="*/ 42426 w 134255"/>
                <a:gd name="connsiteY12" fmla="*/ 15285 h 89463"/>
                <a:gd name="connsiteX13" fmla="*/ 46353 w 134255"/>
                <a:gd name="connsiteY13" fmla="*/ 15821 h 89463"/>
                <a:gd name="connsiteX14" fmla="*/ 49174 w 134255"/>
                <a:gd name="connsiteY14" fmla="*/ 13259 h 89463"/>
                <a:gd name="connsiteX15" fmla="*/ 52072 w 134255"/>
                <a:gd name="connsiteY15" fmla="*/ 15079 h 89463"/>
                <a:gd name="connsiteX16" fmla="*/ 54359 w 134255"/>
                <a:gd name="connsiteY16" fmla="*/ 10787 h 89463"/>
                <a:gd name="connsiteX17" fmla="*/ 60139 w 134255"/>
                <a:gd name="connsiteY17" fmla="*/ 12303 h 89463"/>
                <a:gd name="connsiteX18" fmla="*/ 61421 w 134255"/>
                <a:gd name="connsiteY18" fmla="*/ 13649 h 89463"/>
                <a:gd name="connsiteX19" fmla="*/ 56857 w 134255"/>
                <a:gd name="connsiteY19" fmla="*/ 16206 h 89463"/>
                <a:gd name="connsiteX20" fmla="*/ 57342 w 134255"/>
                <a:gd name="connsiteY20" fmla="*/ 18169 h 89463"/>
                <a:gd name="connsiteX21" fmla="*/ 64328 w 134255"/>
                <a:gd name="connsiteY21" fmla="*/ 18902 h 89463"/>
                <a:gd name="connsiteX22" fmla="*/ 89302 w 134255"/>
                <a:gd name="connsiteY22" fmla="*/ 341 h 89463"/>
                <a:gd name="connsiteX23" fmla="*/ 96989 w 134255"/>
                <a:gd name="connsiteY23" fmla="*/ 6744 h 89463"/>
                <a:gd name="connsiteX24" fmla="*/ 92058 w 134255"/>
                <a:gd name="connsiteY24" fmla="*/ 5128 h 89463"/>
                <a:gd name="connsiteX25" fmla="*/ 90603 w 134255"/>
                <a:gd name="connsiteY25" fmla="*/ 8061 h 89463"/>
                <a:gd name="connsiteX26" fmla="*/ 92161 w 134255"/>
                <a:gd name="connsiteY26" fmla="*/ 12340 h 89463"/>
                <a:gd name="connsiteX27" fmla="*/ 91482 w 134255"/>
                <a:gd name="connsiteY27" fmla="*/ 15361 h 89463"/>
                <a:gd name="connsiteX28" fmla="*/ 88277 w 134255"/>
                <a:gd name="connsiteY28" fmla="*/ 17575 h 89463"/>
                <a:gd name="connsiteX29" fmla="*/ 93414 w 134255"/>
                <a:gd name="connsiteY29" fmla="*/ 20911 h 89463"/>
                <a:gd name="connsiteX30" fmla="*/ 99607 w 134255"/>
                <a:gd name="connsiteY30" fmla="*/ 18017 h 89463"/>
                <a:gd name="connsiteX31" fmla="*/ 103650 w 134255"/>
                <a:gd name="connsiteY31" fmla="*/ 26171 h 89463"/>
                <a:gd name="connsiteX32" fmla="*/ 107696 w 134255"/>
                <a:gd name="connsiteY32" fmla="*/ 29896 h 89463"/>
                <a:gd name="connsiteX33" fmla="*/ 128990 w 134255"/>
                <a:gd name="connsiteY33" fmla="*/ 29626 h 89463"/>
                <a:gd name="connsiteX34" fmla="*/ 132762 w 134255"/>
                <a:gd name="connsiteY34" fmla="*/ 33707 h 89463"/>
                <a:gd name="connsiteX35" fmla="*/ 129983 w 134255"/>
                <a:gd name="connsiteY35" fmla="*/ 39527 h 89463"/>
                <a:gd name="connsiteX36" fmla="*/ 126291 w 134255"/>
                <a:gd name="connsiteY36" fmla="*/ 45065 h 89463"/>
                <a:gd name="connsiteX37" fmla="*/ 111102 w 134255"/>
                <a:gd name="connsiteY37" fmla="*/ 50652 h 89463"/>
                <a:gd name="connsiteX38" fmla="*/ 115562 w 134255"/>
                <a:gd name="connsiteY38" fmla="*/ 53120 h 89463"/>
                <a:gd name="connsiteX39" fmla="*/ 117587 w 134255"/>
                <a:gd name="connsiteY39" fmla="*/ 59649 h 89463"/>
                <a:gd name="connsiteX40" fmla="*/ 108335 w 134255"/>
                <a:gd name="connsiteY40" fmla="*/ 65182 h 89463"/>
                <a:gd name="connsiteX41" fmla="*/ 98585 w 134255"/>
                <a:gd name="connsiteY41" fmla="*/ 67865 h 89463"/>
                <a:gd name="connsiteX42" fmla="*/ 97001 w 134255"/>
                <a:gd name="connsiteY42" fmla="*/ 64943 h 89463"/>
                <a:gd name="connsiteX43" fmla="*/ 87399 w 134255"/>
                <a:gd name="connsiteY43" fmla="*/ 69197 h 89463"/>
                <a:gd name="connsiteX44" fmla="*/ 80726 w 134255"/>
                <a:gd name="connsiteY44" fmla="*/ 69007 h 89463"/>
                <a:gd name="connsiteX45" fmla="*/ 70022 w 134255"/>
                <a:gd name="connsiteY45" fmla="*/ 71916 h 89463"/>
                <a:gd name="connsiteX46" fmla="*/ 62138 w 134255"/>
                <a:gd name="connsiteY46" fmla="*/ 69319 h 89463"/>
                <a:gd name="connsiteX47" fmla="*/ 52584 w 134255"/>
                <a:gd name="connsiteY47" fmla="*/ 73967 h 89463"/>
                <a:gd name="connsiteX48" fmla="*/ 54540 w 134255"/>
                <a:gd name="connsiteY48" fmla="*/ 77039 h 89463"/>
                <a:gd name="connsiteX49" fmla="*/ 48142 w 134255"/>
                <a:gd name="connsiteY49" fmla="*/ 78476 h 89463"/>
                <a:gd name="connsiteX50" fmla="*/ 50077 w 134255"/>
                <a:gd name="connsiteY50" fmla="*/ 83711 h 89463"/>
                <a:gd name="connsiteX51" fmla="*/ 45537 w 134255"/>
                <a:gd name="connsiteY51" fmla="*/ 83964 h 89463"/>
                <a:gd name="connsiteX52" fmla="*/ 41593 w 134255"/>
                <a:gd name="connsiteY52" fmla="*/ 89432 h 89463"/>
                <a:gd name="connsiteX53" fmla="*/ 35254 w 134255"/>
                <a:gd name="connsiteY53" fmla="*/ 86290 h 89463"/>
                <a:gd name="connsiteX54" fmla="*/ 26086 w 134255"/>
                <a:gd name="connsiteY54" fmla="*/ 85467 h 89463"/>
                <a:gd name="connsiteX55" fmla="*/ 20687 w 134255"/>
                <a:gd name="connsiteY55" fmla="*/ 81375 h 89463"/>
                <a:gd name="connsiteX56" fmla="*/ 12996 w 134255"/>
                <a:gd name="connsiteY56" fmla="*/ 81674 h 89463"/>
                <a:gd name="connsiteX57" fmla="*/ 10379 w 134255"/>
                <a:gd name="connsiteY57" fmla="*/ 76841 h 89463"/>
                <a:gd name="connsiteX58" fmla="*/ 12601 w 134255"/>
                <a:gd name="connsiteY58" fmla="*/ 70944 h 89463"/>
                <a:gd name="connsiteX59" fmla="*/ 9248 w 134255"/>
                <a:gd name="connsiteY59" fmla="*/ 67684 h 89463"/>
                <a:gd name="connsiteX60" fmla="*/ 8532 w 134255"/>
                <a:gd name="connsiteY60" fmla="*/ 59994 h 89463"/>
                <a:gd name="connsiteX61" fmla="*/ 683 w 134255"/>
                <a:gd name="connsiteY61" fmla="*/ 55450 h 89463"/>
                <a:gd name="connsiteX0" fmla="*/ 683 w 134255"/>
                <a:gd name="connsiteY0" fmla="*/ 55552 h 89565"/>
                <a:gd name="connsiteX1" fmla="*/ 4206 w 134255"/>
                <a:gd name="connsiteY1" fmla="*/ 51686 h 89565"/>
                <a:gd name="connsiteX2" fmla="*/ 13786 w 134255"/>
                <a:gd name="connsiteY2" fmla="*/ 51615 h 89565"/>
                <a:gd name="connsiteX3" fmla="*/ 17936 w 134255"/>
                <a:gd name="connsiteY3" fmla="*/ 45700 h 89565"/>
                <a:gd name="connsiteX4" fmla="*/ 24349 w 134255"/>
                <a:gd name="connsiteY4" fmla="*/ 44721 h 89565"/>
                <a:gd name="connsiteX5" fmla="*/ 26849 w 134255"/>
                <a:gd name="connsiteY5" fmla="*/ 37615 h 89565"/>
                <a:gd name="connsiteX6" fmla="*/ 27550 w 134255"/>
                <a:gd name="connsiteY6" fmla="*/ 34121 h 89565"/>
                <a:gd name="connsiteX7" fmla="*/ 32552 w 134255"/>
                <a:gd name="connsiteY7" fmla="*/ 29848 h 89565"/>
                <a:gd name="connsiteX8" fmla="*/ 34621 w 134255"/>
                <a:gd name="connsiteY8" fmla="*/ 27181 h 89565"/>
                <a:gd name="connsiteX9" fmla="*/ 34537 w 134255"/>
                <a:gd name="connsiteY9" fmla="*/ 23561 h 89565"/>
                <a:gd name="connsiteX10" fmla="*/ 32166 w 134255"/>
                <a:gd name="connsiteY10" fmla="*/ 19732 h 89565"/>
                <a:gd name="connsiteX11" fmla="*/ 37615 w 134255"/>
                <a:gd name="connsiteY11" fmla="*/ 11762 h 89565"/>
                <a:gd name="connsiteX12" fmla="*/ 42426 w 134255"/>
                <a:gd name="connsiteY12" fmla="*/ 15387 h 89565"/>
                <a:gd name="connsiteX13" fmla="*/ 46353 w 134255"/>
                <a:gd name="connsiteY13" fmla="*/ 15923 h 89565"/>
                <a:gd name="connsiteX14" fmla="*/ 49174 w 134255"/>
                <a:gd name="connsiteY14" fmla="*/ 13361 h 89565"/>
                <a:gd name="connsiteX15" fmla="*/ 52072 w 134255"/>
                <a:gd name="connsiteY15" fmla="*/ 15181 h 89565"/>
                <a:gd name="connsiteX16" fmla="*/ 54359 w 134255"/>
                <a:gd name="connsiteY16" fmla="*/ 10889 h 89565"/>
                <a:gd name="connsiteX17" fmla="*/ 60139 w 134255"/>
                <a:gd name="connsiteY17" fmla="*/ 12405 h 89565"/>
                <a:gd name="connsiteX18" fmla="*/ 61421 w 134255"/>
                <a:gd name="connsiteY18" fmla="*/ 13751 h 89565"/>
                <a:gd name="connsiteX19" fmla="*/ 56857 w 134255"/>
                <a:gd name="connsiteY19" fmla="*/ 16308 h 89565"/>
                <a:gd name="connsiteX20" fmla="*/ 57342 w 134255"/>
                <a:gd name="connsiteY20" fmla="*/ 18271 h 89565"/>
                <a:gd name="connsiteX21" fmla="*/ 64328 w 134255"/>
                <a:gd name="connsiteY21" fmla="*/ 19004 h 89565"/>
                <a:gd name="connsiteX22" fmla="*/ 89302 w 134255"/>
                <a:gd name="connsiteY22" fmla="*/ 443 h 89565"/>
                <a:gd name="connsiteX23" fmla="*/ 98189 w 134255"/>
                <a:gd name="connsiteY23" fmla="*/ 5877 h 89565"/>
                <a:gd name="connsiteX24" fmla="*/ 96989 w 134255"/>
                <a:gd name="connsiteY24" fmla="*/ 6846 h 89565"/>
                <a:gd name="connsiteX25" fmla="*/ 92058 w 134255"/>
                <a:gd name="connsiteY25" fmla="*/ 5230 h 89565"/>
                <a:gd name="connsiteX26" fmla="*/ 90603 w 134255"/>
                <a:gd name="connsiteY26" fmla="*/ 8163 h 89565"/>
                <a:gd name="connsiteX27" fmla="*/ 92161 w 134255"/>
                <a:gd name="connsiteY27" fmla="*/ 12442 h 89565"/>
                <a:gd name="connsiteX28" fmla="*/ 91482 w 134255"/>
                <a:gd name="connsiteY28" fmla="*/ 15463 h 89565"/>
                <a:gd name="connsiteX29" fmla="*/ 88277 w 134255"/>
                <a:gd name="connsiteY29" fmla="*/ 17677 h 89565"/>
                <a:gd name="connsiteX30" fmla="*/ 93414 w 134255"/>
                <a:gd name="connsiteY30" fmla="*/ 21013 h 89565"/>
                <a:gd name="connsiteX31" fmla="*/ 99607 w 134255"/>
                <a:gd name="connsiteY31" fmla="*/ 18119 h 89565"/>
                <a:gd name="connsiteX32" fmla="*/ 103650 w 134255"/>
                <a:gd name="connsiteY32" fmla="*/ 26273 h 89565"/>
                <a:gd name="connsiteX33" fmla="*/ 107696 w 134255"/>
                <a:gd name="connsiteY33" fmla="*/ 29998 h 89565"/>
                <a:gd name="connsiteX34" fmla="*/ 128990 w 134255"/>
                <a:gd name="connsiteY34" fmla="*/ 29728 h 89565"/>
                <a:gd name="connsiteX35" fmla="*/ 132762 w 134255"/>
                <a:gd name="connsiteY35" fmla="*/ 33809 h 89565"/>
                <a:gd name="connsiteX36" fmla="*/ 129983 w 134255"/>
                <a:gd name="connsiteY36" fmla="*/ 39629 h 89565"/>
                <a:gd name="connsiteX37" fmla="*/ 126291 w 134255"/>
                <a:gd name="connsiteY37" fmla="*/ 45167 h 89565"/>
                <a:gd name="connsiteX38" fmla="*/ 111102 w 134255"/>
                <a:gd name="connsiteY38" fmla="*/ 50754 h 89565"/>
                <a:gd name="connsiteX39" fmla="*/ 115562 w 134255"/>
                <a:gd name="connsiteY39" fmla="*/ 53222 h 89565"/>
                <a:gd name="connsiteX40" fmla="*/ 117587 w 134255"/>
                <a:gd name="connsiteY40" fmla="*/ 59751 h 89565"/>
                <a:gd name="connsiteX41" fmla="*/ 108335 w 134255"/>
                <a:gd name="connsiteY41" fmla="*/ 65284 h 89565"/>
                <a:gd name="connsiteX42" fmla="*/ 98585 w 134255"/>
                <a:gd name="connsiteY42" fmla="*/ 67967 h 89565"/>
                <a:gd name="connsiteX43" fmla="*/ 97001 w 134255"/>
                <a:gd name="connsiteY43" fmla="*/ 65045 h 89565"/>
                <a:gd name="connsiteX44" fmla="*/ 87399 w 134255"/>
                <a:gd name="connsiteY44" fmla="*/ 69299 h 89565"/>
                <a:gd name="connsiteX45" fmla="*/ 80726 w 134255"/>
                <a:gd name="connsiteY45" fmla="*/ 69109 h 89565"/>
                <a:gd name="connsiteX46" fmla="*/ 70022 w 134255"/>
                <a:gd name="connsiteY46" fmla="*/ 72018 h 89565"/>
                <a:gd name="connsiteX47" fmla="*/ 62138 w 134255"/>
                <a:gd name="connsiteY47" fmla="*/ 69421 h 89565"/>
                <a:gd name="connsiteX48" fmla="*/ 52584 w 134255"/>
                <a:gd name="connsiteY48" fmla="*/ 74069 h 89565"/>
                <a:gd name="connsiteX49" fmla="*/ 54540 w 134255"/>
                <a:gd name="connsiteY49" fmla="*/ 77141 h 89565"/>
                <a:gd name="connsiteX50" fmla="*/ 48142 w 134255"/>
                <a:gd name="connsiteY50" fmla="*/ 78578 h 89565"/>
                <a:gd name="connsiteX51" fmla="*/ 50077 w 134255"/>
                <a:gd name="connsiteY51" fmla="*/ 83813 h 89565"/>
                <a:gd name="connsiteX52" fmla="*/ 45537 w 134255"/>
                <a:gd name="connsiteY52" fmla="*/ 84066 h 89565"/>
                <a:gd name="connsiteX53" fmla="*/ 41593 w 134255"/>
                <a:gd name="connsiteY53" fmla="*/ 89534 h 89565"/>
                <a:gd name="connsiteX54" fmla="*/ 35254 w 134255"/>
                <a:gd name="connsiteY54" fmla="*/ 86392 h 89565"/>
                <a:gd name="connsiteX55" fmla="*/ 26086 w 134255"/>
                <a:gd name="connsiteY55" fmla="*/ 85569 h 89565"/>
                <a:gd name="connsiteX56" fmla="*/ 20687 w 134255"/>
                <a:gd name="connsiteY56" fmla="*/ 81477 h 89565"/>
                <a:gd name="connsiteX57" fmla="*/ 12996 w 134255"/>
                <a:gd name="connsiteY57" fmla="*/ 81776 h 89565"/>
                <a:gd name="connsiteX58" fmla="*/ 10379 w 134255"/>
                <a:gd name="connsiteY58" fmla="*/ 76943 h 89565"/>
                <a:gd name="connsiteX59" fmla="*/ 12601 w 134255"/>
                <a:gd name="connsiteY59" fmla="*/ 71046 h 89565"/>
                <a:gd name="connsiteX60" fmla="*/ 9248 w 134255"/>
                <a:gd name="connsiteY60" fmla="*/ 67786 h 89565"/>
                <a:gd name="connsiteX61" fmla="*/ 8532 w 134255"/>
                <a:gd name="connsiteY61" fmla="*/ 60096 h 89565"/>
                <a:gd name="connsiteX62" fmla="*/ 683 w 134255"/>
                <a:gd name="connsiteY62" fmla="*/ 55552 h 89565"/>
                <a:gd name="connsiteX0" fmla="*/ 683 w 134255"/>
                <a:gd name="connsiteY0" fmla="*/ 60543 h 94556"/>
                <a:gd name="connsiteX1" fmla="*/ 4206 w 134255"/>
                <a:gd name="connsiteY1" fmla="*/ 56677 h 94556"/>
                <a:gd name="connsiteX2" fmla="*/ 13786 w 134255"/>
                <a:gd name="connsiteY2" fmla="*/ 56606 h 94556"/>
                <a:gd name="connsiteX3" fmla="*/ 17936 w 134255"/>
                <a:gd name="connsiteY3" fmla="*/ 50691 h 94556"/>
                <a:gd name="connsiteX4" fmla="*/ 24349 w 134255"/>
                <a:gd name="connsiteY4" fmla="*/ 49712 h 94556"/>
                <a:gd name="connsiteX5" fmla="*/ 26849 w 134255"/>
                <a:gd name="connsiteY5" fmla="*/ 42606 h 94556"/>
                <a:gd name="connsiteX6" fmla="*/ 27550 w 134255"/>
                <a:gd name="connsiteY6" fmla="*/ 39112 h 94556"/>
                <a:gd name="connsiteX7" fmla="*/ 32552 w 134255"/>
                <a:gd name="connsiteY7" fmla="*/ 34839 h 94556"/>
                <a:gd name="connsiteX8" fmla="*/ 34621 w 134255"/>
                <a:gd name="connsiteY8" fmla="*/ 32172 h 94556"/>
                <a:gd name="connsiteX9" fmla="*/ 34537 w 134255"/>
                <a:gd name="connsiteY9" fmla="*/ 28552 h 94556"/>
                <a:gd name="connsiteX10" fmla="*/ 32166 w 134255"/>
                <a:gd name="connsiteY10" fmla="*/ 24723 h 94556"/>
                <a:gd name="connsiteX11" fmla="*/ 37615 w 134255"/>
                <a:gd name="connsiteY11" fmla="*/ 16753 h 94556"/>
                <a:gd name="connsiteX12" fmla="*/ 42426 w 134255"/>
                <a:gd name="connsiteY12" fmla="*/ 20378 h 94556"/>
                <a:gd name="connsiteX13" fmla="*/ 46353 w 134255"/>
                <a:gd name="connsiteY13" fmla="*/ 20914 h 94556"/>
                <a:gd name="connsiteX14" fmla="*/ 49174 w 134255"/>
                <a:gd name="connsiteY14" fmla="*/ 18352 h 94556"/>
                <a:gd name="connsiteX15" fmla="*/ 52072 w 134255"/>
                <a:gd name="connsiteY15" fmla="*/ 20172 h 94556"/>
                <a:gd name="connsiteX16" fmla="*/ 54359 w 134255"/>
                <a:gd name="connsiteY16" fmla="*/ 15880 h 94556"/>
                <a:gd name="connsiteX17" fmla="*/ 60139 w 134255"/>
                <a:gd name="connsiteY17" fmla="*/ 17396 h 94556"/>
                <a:gd name="connsiteX18" fmla="*/ 61421 w 134255"/>
                <a:gd name="connsiteY18" fmla="*/ 18742 h 94556"/>
                <a:gd name="connsiteX19" fmla="*/ 56857 w 134255"/>
                <a:gd name="connsiteY19" fmla="*/ 21299 h 94556"/>
                <a:gd name="connsiteX20" fmla="*/ 57342 w 134255"/>
                <a:gd name="connsiteY20" fmla="*/ 23262 h 94556"/>
                <a:gd name="connsiteX21" fmla="*/ 64328 w 134255"/>
                <a:gd name="connsiteY21" fmla="*/ 23995 h 94556"/>
                <a:gd name="connsiteX22" fmla="*/ 81777 w 134255"/>
                <a:gd name="connsiteY22" fmla="*/ 271 h 94556"/>
                <a:gd name="connsiteX23" fmla="*/ 98189 w 134255"/>
                <a:gd name="connsiteY23" fmla="*/ 10868 h 94556"/>
                <a:gd name="connsiteX24" fmla="*/ 96989 w 134255"/>
                <a:gd name="connsiteY24" fmla="*/ 11837 h 94556"/>
                <a:gd name="connsiteX25" fmla="*/ 92058 w 134255"/>
                <a:gd name="connsiteY25" fmla="*/ 10221 h 94556"/>
                <a:gd name="connsiteX26" fmla="*/ 90603 w 134255"/>
                <a:gd name="connsiteY26" fmla="*/ 13154 h 94556"/>
                <a:gd name="connsiteX27" fmla="*/ 92161 w 134255"/>
                <a:gd name="connsiteY27" fmla="*/ 17433 h 94556"/>
                <a:gd name="connsiteX28" fmla="*/ 91482 w 134255"/>
                <a:gd name="connsiteY28" fmla="*/ 20454 h 94556"/>
                <a:gd name="connsiteX29" fmla="*/ 88277 w 134255"/>
                <a:gd name="connsiteY29" fmla="*/ 22668 h 94556"/>
                <a:gd name="connsiteX30" fmla="*/ 93414 w 134255"/>
                <a:gd name="connsiteY30" fmla="*/ 26004 h 94556"/>
                <a:gd name="connsiteX31" fmla="*/ 99607 w 134255"/>
                <a:gd name="connsiteY31" fmla="*/ 23110 h 94556"/>
                <a:gd name="connsiteX32" fmla="*/ 103650 w 134255"/>
                <a:gd name="connsiteY32" fmla="*/ 31264 h 94556"/>
                <a:gd name="connsiteX33" fmla="*/ 107696 w 134255"/>
                <a:gd name="connsiteY33" fmla="*/ 34989 h 94556"/>
                <a:gd name="connsiteX34" fmla="*/ 128990 w 134255"/>
                <a:gd name="connsiteY34" fmla="*/ 34719 h 94556"/>
                <a:gd name="connsiteX35" fmla="*/ 132762 w 134255"/>
                <a:gd name="connsiteY35" fmla="*/ 38800 h 94556"/>
                <a:gd name="connsiteX36" fmla="*/ 129983 w 134255"/>
                <a:gd name="connsiteY36" fmla="*/ 44620 h 94556"/>
                <a:gd name="connsiteX37" fmla="*/ 126291 w 134255"/>
                <a:gd name="connsiteY37" fmla="*/ 50158 h 94556"/>
                <a:gd name="connsiteX38" fmla="*/ 111102 w 134255"/>
                <a:gd name="connsiteY38" fmla="*/ 55745 h 94556"/>
                <a:gd name="connsiteX39" fmla="*/ 115562 w 134255"/>
                <a:gd name="connsiteY39" fmla="*/ 58213 h 94556"/>
                <a:gd name="connsiteX40" fmla="*/ 117587 w 134255"/>
                <a:gd name="connsiteY40" fmla="*/ 64742 h 94556"/>
                <a:gd name="connsiteX41" fmla="*/ 108335 w 134255"/>
                <a:gd name="connsiteY41" fmla="*/ 70275 h 94556"/>
                <a:gd name="connsiteX42" fmla="*/ 98585 w 134255"/>
                <a:gd name="connsiteY42" fmla="*/ 72958 h 94556"/>
                <a:gd name="connsiteX43" fmla="*/ 97001 w 134255"/>
                <a:gd name="connsiteY43" fmla="*/ 70036 h 94556"/>
                <a:gd name="connsiteX44" fmla="*/ 87399 w 134255"/>
                <a:gd name="connsiteY44" fmla="*/ 74290 h 94556"/>
                <a:gd name="connsiteX45" fmla="*/ 80726 w 134255"/>
                <a:gd name="connsiteY45" fmla="*/ 74100 h 94556"/>
                <a:gd name="connsiteX46" fmla="*/ 70022 w 134255"/>
                <a:gd name="connsiteY46" fmla="*/ 77009 h 94556"/>
                <a:gd name="connsiteX47" fmla="*/ 62138 w 134255"/>
                <a:gd name="connsiteY47" fmla="*/ 74412 h 94556"/>
                <a:gd name="connsiteX48" fmla="*/ 52584 w 134255"/>
                <a:gd name="connsiteY48" fmla="*/ 79060 h 94556"/>
                <a:gd name="connsiteX49" fmla="*/ 54540 w 134255"/>
                <a:gd name="connsiteY49" fmla="*/ 82132 h 94556"/>
                <a:gd name="connsiteX50" fmla="*/ 48142 w 134255"/>
                <a:gd name="connsiteY50" fmla="*/ 83569 h 94556"/>
                <a:gd name="connsiteX51" fmla="*/ 50077 w 134255"/>
                <a:gd name="connsiteY51" fmla="*/ 88804 h 94556"/>
                <a:gd name="connsiteX52" fmla="*/ 45537 w 134255"/>
                <a:gd name="connsiteY52" fmla="*/ 89057 h 94556"/>
                <a:gd name="connsiteX53" fmla="*/ 41593 w 134255"/>
                <a:gd name="connsiteY53" fmla="*/ 94525 h 94556"/>
                <a:gd name="connsiteX54" fmla="*/ 35254 w 134255"/>
                <a:gd name="connsiteY54" fmla="*/ 91383 h 94556"/>
                <a:gd name="connsiteX55" fmla="*/ 26086 w 134255"/>
                <a:gd name="connsiteY55" fmla="*/ 90560 h 94556"/>
                <a:gd name="connsiteX56" fmla="*/ 20687 w 134255"/>
                <a:gd name="connsiteY56" fmla="*/ 86468 h 94556"/>
                <a:gd name="connsiteX57" fmla="*/ 12996 w 134255"/>
                <a:gd name="connsiteY57" fmla="*/ 86767 h 94556"/>
                <a:gd name="connsiteX58" fmla="*/ 10379 w 134255"/>
                <a:gd name="connsiteY58" fmla="*/ 81934 h 94556"/>
                <a:gd name="connsiteX59" fmla="*/ 12601 w 134255"/>
                <a:gd name="connsiteY59" fmla="*/ 76037 h 94556"/>
                <a:gd name="connsiteX60" fmla="*/ 9248 w 134255"/>
                <a:gd name="connsiteY60" fmla="*/ 72777 h 94556"/>
                <a:gd name="connsiteX61" fmla="*/ 8532 w 134255"/>
                <a:gd name="connsiteY61" fmla="*/ 65087 h 94556"/>
                <a:gd name="connsiteX62" fmla="*/ 683 w 134255"/>
                <a:gd name="connsiteY62" fmla="*/ 60543 h 94556"/>
                <a:gd name="connsiteX0" fmla="*/ 683 w 134255"/>
                <a:gd name="connsiteY0" fmla="*/ 60715 h 94728"/>
                <a:gd name="connsiteX1" fmla="*/ 4206 w 134255"/>
                <a:gd name="connsiteY1" fmla="*/ 56849 h 94728"/>
                <a:gd name="connsiteX2" fmla="*/ 13786 w 134255"/>
                <a:gd name="connsiteY2" fmla="*/ 56778 h 94728"/>
                <a:gd name="connsiteX3" fmla="*/ 17936 w 134255"/>
                <a:gd name="connsiteY3" fmla="*/ 50863 h 94728"/>
                <a:gd name="connsiteX4" fmla="*/ 24349 w 134255"/>
                <a:gd name="connsiteY4" fmla="*/ 49884 h 94728"/>
                <a:gd name="connsiteX5" fmla="*/ 26849 w 134255"/>
                <a:gd name="connsiteY5" fmla="*/ 42778 h 94728"/>
                <a:gd name="connsiteX6" fmla="*/ 27550 w 134255"/>
                <a:gd name="connsiteY6" fmla="*/ 39284 h 94728"/>
                <a:gd name="connsiteX7" fmla="*/ 32552 w 134255"/>
                <a:gd name="connsiteY7" fmla="*/ 35011 h 94728"/>
                <a:gd name="connsiteX8" fmla="*/ 34621 w 134255"/>
                <a:gd name="connsiteY8" fmla="*/ 32344 h 94728"/>
                <a:gd name="connsiteX9" fmla="*/ 34537 w 134255"/>
                <a:gd name="connsiteY9" fmla="*/ 28724 h 94728"/>
                <a:gd name="connsiteX10" fmla="*/ 32166 w 134255"/>
                <a:gd name="connsiteY10" fmla="*/ 24895 h 94728"/>
                <a:gd name="connsiteX11" fmla="*/ 37615 w 134255"/>
                <a:gd name="connsiteY11" fmla="*/ 16925 h 94728"/>
                <a:gd name="connsiteX12" fmla="*/ 42426 w 134255"/>
                <a:gd name="connsiteY12" fmla="*/ 20550 h 94728"/>
                <a:gd name="connsiteX13" fmla="*/ 46353 w 134255"/>
                <a:gd name="connsiteY13" fmla="*/ 21086 h 94728"/>
                <a:gd name="connsiteX14" fmla="*/ 49174 w 134255"/>
                <a:gd name="connsiteY14" fmla="*/ 18524 h 94728"/>
                <a:gd name="connsiteX15" fmla="*/ 52072 w 134255"/>
                <a:gd name="connsiteY15" fmla="*/ 20344 h 94728"/>
                <a:gd name="connsiteX16" fmla="*/ 54359 w 134255"/>
                <a:gd name="connsiteY16" fmla="*/ 16052 h 94728"/>
                <a:gd name="connsiteX17" fmla="*/ 60139 w 134255"/>
                <a:gd name="connsiteY17" fmla="*/ 17568 h 94728"/>
                <a:gd name="connsiteX18" fmla="*/ 61421 w 134255"/>
                <a:gd name="connsiteY18" fmla="*/ 18914 h 94728"/>
                <a:gd name="connsiteX19" fmla="*/ 56857 w 134255"/>
                <a:gd name="connsiteY19" fmla="*/ 21471 h 94728"/>
                <a:gd name="connsiteX20" fmla="*/ 57342 w 134255"/>
                <a:gd name="connsiteY20" fmla="*/ 23434 h 94728"/>
                <a:gd name="connsiteX21" fmla="*/ 64328 w 134255"/>
                <a:gd name="connsiteY21" fmla="*/ 24167 h 94728"/>
                <a:gd name="connsiteX22" fmla="*/ 84727 w 134255"/>
                <a:gd name="connsiteY22" fmla="*/ 4232 h 94728"/>
                <a:gd name="connsiteX23" fmla="*/ 81777 w 134255"/>
                <a:gd name="connsiteY23" fmla="*/ 443 h 94728"/>
                <a:gd name="connsiteX24" fmla="*/ 98189 w 134255"/>
                <a:gd name="connsiteY24" fmla="*/ 11040 h 94728"/>
                <a:gd name="connsiteX25" fmla="*/ 96989 w 134255"/>
                <a:gd name="connsiteY25" fmla="*/ 12009 h 94728"/>
                <a:gd name="connsiteX26" fmla="*/ 92058 w 134255"/>
                <a:gd name="connsiteY26" fmla="*/ 10393 h 94728"/>
                <a:gd name="connsiteX27" fmla="*/ 90603 w 134255"/>
                <a:gd name="connsiteY27" fmla="*/ 13326 h 94728"/>
                <a:gd name="connsiteX28" fmla="*/ 92161 w 134255"/>
                <a:gd name="connsiteY28" fmla="*/ 17605 h 94728"/>
                <a:gd name="connsiteX29" fmla="*/ 91482 w 134255"/>
                <a:gd name="connsiteY29" fmla="*/ 20626 h 94728"/>
                <a:gd name="connsiteX30" fmla="*/ 88277 w 134255"/>
                <a:gd name="connsiteY30" fmla="*/ 22840 h 94728"/>
                <a:gd name="connsiteX31" fmla="*/ 93414 w 134255"/>
                <a:gd name="connsiteY31" fmla="*/ 26176 h 94728"/>
                <a:gd name="connsiteX32" fmla="*/ 99607 w 134255"/>
                <a:gd name="connsiteY32" fmla="*/ 23282 h 94728"/>
                <a:gd name="connsiteX33" fmla="*/ 103650 w 134255"/>
                <a:gd name="connsiteY33" fmla="*/ 31436 h 94728"/>
                <a:gd name="connsiteX34" fmla="*/ 107696 w 134255"/>
                <a:gd name="connsiteY34" fmla="*/ 35161 h 94728"/>
                <a:gd name="connsiteX35" fmla="*/ 128990 w 134255"/>
                <a:gd name="connsiteY35" fmla="*/ 34891 h 94728"/>
                <a:gd name="connsiteX36" fmla="*/ 132762 w 134255"/>
                <a:gd name="connsiteY36" fmla="*/ 38972 h 94728"/>
                <a:gd name="connsiteX37" fmla="*/ 129983 w 134255"/>
                <a:gd name="connsiteY37" fmla="*/ 44792 h 94728"/>
                <a:gd name="connsiteX38" fmla="*/ 126291 w 134255"/>
                <a:gd name="connsiteY38" fmla="*/ 50330 h 94728"/>
                <a:gd name="connsiteX39" fmla="*/ 111102 w 134255"/>
                <a:gd name="connsiteY39" fmla="*/ 55917 h 94728"/>
                <a:gd name="connsiteX40" fmla="*/ 115562 w 134255"/>
                <a:gd name="connsiteY40" fmla="*/ 58385 h 94728"/>
                <a:gd name="connsiteX41" fmla="*/ 117587 w 134255"/>
                <a:gd name="connsiteY41" fmla="*/ 64914 h 94728"/>
                <a:gd name="connsiteX42" fmla="*/ 108335 w 134255"/>
                <a:gd name="connsiteY42" fmla="*/ 70447 h 94728"/>
                <a:gd name="connsiteX43" fmla="*/ 98585 w 134255"/>
                <a:gd name="connsiteY43" fmla="*/ 73130 h 94728"/>
                <a:gd name="connsiteX44" fmla="*/ 97001 w 134255"/>
                <a:gd name="connsiteY44" fmla="*/ 70208 h 94728"/>
                <a:gd name="connsiteX45" fmla="*/ 87399 w 134255"/>
                <a:gd name="connsiteY45" fmla="*/ 74462 h 94728"/>
                <a:gd name="connsiteX46" fmla="*/ 80726 w 134255"/>
                <a:gd name="connsiteY46" fmla="*/ 74272 h 94728"/>
                <a:gd name="connsiteX47" fmla="*/ 70022 w 134255"/>
                <a:gd name="connsiteY47" fmla="*/ 77181 h 94728"/>
                <a:gd name="connsiteX48" fmla="*/ 62138 w 134255"/>
                <a:gd name="connsiteY48" fmla="*/ 74584 h 94728"/>
                <a:gd name="connsiteX49" fmla="*/ 52584 w 134255"/>
                <a:gd name="connsiteY49" fmla="*/ 79232 h 94728"/>
                <a:gd name="connsiteX50" fmla="*/ 54540 w 134255"/>
                <a:gd name="connsiteY50" fmla="*/ 82304 h 94728"/>
                <a:gd name="connsiteX51" fmla="*/ 48142 w 134255"/>
                <a:gd name="connsiteY51" fmla="*/ 83741 h 94728"/>
                <a:gd name="connsiteX52" fmla="*/ 50077 w 134255"/>
                <a:gd name="connsiteY52" fmla="*/ 88976 h 94728"/>
                <a:gd name="connsiteX53" fmla="*/ 45537 w 134255"/>
                <a:gd name="connsiteY53" fmla="*/ 89229 h 94728"/>
                <a:gd name="connsiteX54" fmla="*/ 41593 w 134255"/>
                <a:gd name="connsiteY54" fmla="*/ 94697 h 94728"/>
                <a:gd name="connsiteX55" fmla="*/ 35254 w 134255"/>
                <a:gd name="connsiteY55" fmla="*/ 91555 h 94728"/>
                <a:gd name="connsiteX56" fmla="*/ 26086 w 134255"/>
                <a:gd name="connsiteY56" fmla="*/ 90732 h 94728"/>
                <a:gd name="connsiteX57" fmla="*/ 20687 w 134255"/>
                <a:gd name="connsiteY57" fmla="*/ 86640 h 94728"/>
                <a:gd name="connsiteX58" fmla="*/ 12996 w 134255"/>
                <a:gd name="connsiteY58" fmla="*/ 86939 h 94728"/>
                <a:gd name="connsiteX59" fmla="*/ 10379 w 134255"/>
                <a:gd name="connsiteY59" fmla="*/ 82106 h 94728"/>
                <a:gd name="connsiteX60" fmla="*/ 12601 w 134255"/>
                <a:gd name="connsiteY60" fmla="*/ 76209 h 94728"/>
                <a:gd name="connsiteX61" fmla="*/ 9248 w 134255"/>
                <a:gd name="connsiteY61" fmla="*/ 72949 h 94728"/>
                <a:gd name="connsiteX62" fmla="*/ 8532 w 134255"/>
                <a:gd name="connsiteY62" fmla="*/ 65259 h 94728"/>
                <a:gd name="connsiteX63" fmla="*/ 683 w 134255"/>
                <a:gd name="connsiteY63" fmla="*/ 60715 h 94728"/>
                <a:gd name="connsiteX0" fmla="*/ 683 w 134255"/>
                <a:gd name="connsiteY0" fmla="*/ 60577 h 94590"/>
                <a:gd name="connsiteX1" fmla="*/ 4206 w 134255"/>
                <a:gd name="connsiteY1" fmla="*/ 56711 h 94590"/>
                <a:gd name="connsiteX2" fmla="*/ 13786 w 134255"/>
                <a:gd name="connsiteY2" fmla="*/ 56640 h 94590"/>
                <a:gd name="connsiteX3" fmla="*/ 17936 w 134255"/>
                <a:gd name="connsiteY3" fmla="*/ 50725 h 94590"/>
                <a:gd name="connsiteX4" fmla="*/ 24349 w 134255"/>
                <a:gd name="connsiteY4" fmla="*/ 49746 h 94590"/>
                <a:gd name="connsiteX5" fmla="*/ 26849 w 134255"/>
                <a:gd name="connsiteY5" fmla="*/ 42640 h 94590"/>
                <a:gd name="connsiteX6" fmla="*/ 27550 w 134255"/>
                <a:gd name="connsiteY6" fmla="*/ 39146 h 94590"/>
                <a:gd name="connsiteX7" fmla="*/ 32552 w 134255"/>
                <a:gd name="connsiteY7" fmla="*/ 34873 h 94590"/>
                <a:gd name="connsiteX8" fmla="*/ 34621 w 134255"/>
                <a:gd name="connsiteY8" fmla="*/ 32206 h 94590"/>
                <a:gd name="connsiteX9" fmla="*/ 34537 w 134255"/>
                <a:gd name="connsiteY9" fmla="*/ 28586 h 94590"/>
                <a:gd name="connsiteX10" fmla="*/ 32166 w 134255"/>
                <a:gd name="connsiteY10" fmla="*/ 24757 h 94590"/>
                <a:gd name="connsiteX11" fmla="*/ 37615 w 134255"/>
                <a:gd name="connsiteY11" fmla="*/ 16787 h 94590"/>
                <a:gd name="connsiteX12" fmla="*/ 42426 w 134255"/>
                <a:gd name="connsiteY12" fmla="*/ 20412 h 94590"/>
                <a:gd name="connsiteX13" fmla="*/ 46353 w 134255"/>
                <a:gd name="connsiteY13" fmla="*/ 20948 h 94590"/>
                <a:gd name="connsiteX14" fmla="*/ 49174 w 134255"/>
                <a:gd name="connsiteY14" fmla="*/ 18386 h 94590"/>
                <a:gd name="connsiteX15" fmla="*/ 52072 w 134255"/>
                <a:gd name="connsiteY15" fmla="*/ 20206 h 94590"/>
                <a:gd name="connsiteX16" fmla="*/ 54359 w 134255"/>
                <a:gd name="connsiteY16" fmla="*/ 15914 h 94590"/>
                <a:gd name="connsiteX17" fmla="*/ 60139 w 134255"/>
                <a:gd name="connsiteY17" fmla="*/ 17430 h 94590"/>
                <a:gd name="connsiteX18" fmla="*/ 61421 w 134255"/>
                <a:gd name="connsiteY18" fmla="*/ 18776 h 94590"/>
                <a:gd name="connsiteX19" fmla="*/ 56857 w 134255"/>
                <a:gd name="connsiteY19" fmla="*/ 21333 h 94590"/>
                <a:gd name="connsiteX20" fmla="*/ 57342 w 134255"/>
                <a:gd name="connsiteY20" fmla="*/ 23296 h 94590"/>
                <a:gd name="connsiteX21" fmla="*/ 64328 w 134255"/>
                <a:gd name="connsiteY21" fmla="*/ 24029 h 94590"/>
                <a:gd name="connsiteX22" fmla="*/ 81909 w 134255"/>
                <a:gd name="connsiteY22" fmla="*/ 4789 h 94590"/>
                <a:gd name="connsiteX23" fmla="*/ 81777 w 134255"/>
                <a:gd name="connsiteY23" fmla="*/ 305 h 94590"/>
                <a:gd name="connsiteX24" fmla="*/ 98189 w 134255"/>
                <a:gd name="connsiteY24" fmla="*/ 10902 h 94590"/>
                <a:gd name="connsiteX25" fmla="*/ 96989 w 134255"/>
                <a:gd name="connsiteY25" fmla="*/ 11871 h 94590"/>
                <a:gd name="connsiteX26" fmla="*/ 92058 w 134255"/>
                <a:gd name="connsiteY26" fmla="*/ 10255 h 94590"/>
                <a:gd name="connsiteX27" fmla="*/ 90603 w 134255"/>
                <a:gd name="connsiteY27" fmla="*/ 13188 h 94590"/>
                <a:gd name="connsiteX28" fmla="*/ 92161 w 134255"/>
                <a:gd name="connsiteY28" fmla="*/ 17467 h 94590"/>
                <a:gd name="connsiteX29" fmla="*/ 91482 w 134255"/>
                <a:gd name="connsiteY29" fmla="*/ 20488 h 94590"/>
                <a:gd name="connsiteX30" fmla="*/ 88277 w 134255"/>
                <a:gd name="connsiteY30" fmla="*/ 22702 h 94590"/>
                <a:gd name="connsiteX31" fmla="*/ 93414 w 134255"/>
                <a:gd name="connsiteY31" fmla="*/ 26038 h 94590"/>
                <a:gd name="connsiteX32" fmla="*/ 99607 w 134255"/>
                <a:gd name="connsiteY32" fmla="*/ 23144 h 94590"/>
                <a:gd name="connsiteX33" fmla="*/ 103650 w 134255"/>
                <a:gd name="connsiteY33" fmla="*/ 31298 h 94590"/>
                <a:gd name="connsiteX34" fmla="*/ 107696 w 134255"/>
                <a:gd name="connsiteY34" fmla="*/ 35023 h 94590"/>
                <a:gd name="connsiteX35" fmla="*/ 128990 w 134255"/>
                <a:gd name="connsiteY35" fmla="*/ 34753 h 94590"/>
                <a:gd name="connsiteX36" fmla="*/ 132762 w 134255"/>
                <a:gd name="connsiteY36" fmla="*/ 38834 h 94590"/>
                <a:gd name="connsiteX37" fmla="*/ 129983 w 134255"/>
                <a:gd name="connsiteY37" fmla="*/ 44654 h 94590"/>
                <a:gd name="connsiteX38" fmla="*/ 126291 w 134255"/>
                <a:gd name="connsiteY38" fmla="*/ 50192 h 94590"/>
                <a:gd name="connsiteX39" fmla="*/ 111102 w 134255"/>
                <a:gd name="connsiteY39" fmla="*/ 55779 h 94590"/>
                <a:gd name="connsiteX40" fmla="*/ 115562 w 134255"/>
                <a:gd name="connsiteY40" fmla="*/ 58247 h 94590"/>
                <a:gd name="connsiteX41" fmla="*/ 117587 w 134255"/>
                <a:gd name="connsiteY41" fmla="*/ 64776 h 94590"/>
                <a:gd name="connsiteX42" fmla="*/ 108335 w 134255"/>
                <a:gd name="connsiteY42" fmla="*/ 70309 h 94590"/>
                <a:gd name="connsiteX43" fmla="*/ 98585 w 134255"/>
                <a:gd name="connsiteY43" fmla="*/ 72992 h 94590"/>
                <a:gd name="connsiteX44" fmla="*/ 97001 w 134255"/>
                <a:gd name="connsiteY44" fmla="*/ 70070 h 94590"/>
                <a:gd name="connsiteX45" fmla="*/ 87399 w 134255"/>
                <a:gd name="connsiteY45" fmla="*/ 74324 h 94590"/>
                <a:gd name="connsiteX46" fmla="*/ 80726 w 134255"/>
                <a:gd name="connsiteY46" fmla="*/ 74134 h 94590"/>
                <a:gd name="connsiteX47" fmla="*/ 70022 w 134255"/>
                <a:gd name="connsiteY47" fmla="*/ 77043 h 94590"/>
                <a:gd name="connsiteX48" fmla="*/ 62138 w 134255"/>
                <a:gd name="connsiteY48" fmla="*/ 74446 h 94590"/>
                <a:gd name="connsiteX49" fmla="*/ 52584 w 134255"/>
                <a:gd name="connsiteY49" fmla="*/ 79094 h 94590"/>
                <a:gd name="connsiteX50" fmla="*/ 54540 w 134255"/>
                <a:gd name="connsiteY50" fmla="*/ 82166 h 94590"/>
                <a:gd name="connsiteX51" fmla="*/ 48142 w 134255"/>
                <a:gd name="connsiteY51" fmla="*/ 83603 h 94590"/>
                <a:gd name="connsiteX52" fmla="*/ 50077 w 134255"/>
                <a:gd name="connsiteY52" fmla="*/ 88838 h 94590"/>
                <a:gd name="connsiteX53" fmla="*/ 45537 w 134255"/>
                <a:gd name="connsiteY53" fmla="*/ 89091 h 94590"/>
                <a:gd name="connsiteX54" fmla="*/ 41593 w 134255"/>
                <a:gd name="connsiteY54" fmla="*/ 94559 h 94590"/>
                <a:gd name="connsiteX55" fmla="*/ 35254 w 134255"/>
                <a:gd name="connsiteY55" fmla="*/ 91417 h 94590"/>
                <a:gd name="connsiteX56" fmla="*/ 26086 w 134255"/>
                <a:gd name="connsiteY56" fmla="*/ 90594 h 94590"/>
                <a:gd name="connsiteX57" fmla="*/ 20687 w 134255"/>
                <a:gd name="connsiteY57" fmla="*/ 86502 h 94590"/>
                <a:gd name="connsiteX58" fmla="*/ 12996 w 134255"/>
                <a:gd name="connsiteY58" fmla="*/ 86801 h 94590"/>
                <a:gd name="connsiteX59" fmla="*/ 10379 w 134255"/>
                <a:gd name="connsiteY59" fmla="*/ 81968 h 94590"/>
                <a:gd name="connsiteX60" fmla="*/ 12601 w 134255"/>
                <a:gd name="connsiteY60" fmla="*/ 76071 h 94590"/>
                <a:gd name="connsiteX61" fmla="*/ 9248 w 134255"/>
                <a:gd name="connsiteY61" fmla="*/ 72811 h 94590"/>
                <a:gd name="connsiteX62" fmla="*/ 8532 w 134255"/>
                <a:gd name="connsiteY62" fmla="*/ 65121 h 94590"/>
                <a:gd name="connsiteX63" fmla="*/ 683 w 134255"/>
                <a:gd name="connsiteY63" fmla="*/ 60577 h 94590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63258 w 134255"/>
                <a:gd name="connsiteY23" fmla="*/ 4806 h 94932"/>
                <a:gd name="connsiteX24" fmla="*/ 70275 w 134255"/>
                <a:gd name="connsiteY24" fmla="*/ 4268 h 94932"/>
                <a:gd name="connsiteX25" fmla="*/ 75905 w 134255"/>
                <a:gd name="connsiteY25" fmla="*/ 6967 h 94932"/>
                <a:gd name="connsiteX26" fmla="*/ 81909 w 134255"/>
                <a:gd name="connsiteY26" fmla="*/ 5131 h 94932"/>
                <a:gd name="connsiteX27" fmla="*/ 81777 w 134255"/>
                <a:gd name="connsiteY27" fmla="*/ 647 h 94932"/>
                <a:gd name="connsiteX28" fmla="*/ 85817 w 134255"/>
                <a:gd name="connsiteY28" fmla="*/ 1172 h 94932"/>
                <a:gd name="connsiteX29" fmla="*/ 98189 w 134255"/>
                <a:gd name="connsiteY29" fmla="*/ 11244 h 94932"/>
                <a:gd name="connsiteX30" fmla="*/ 96989 w 134255"/>
                <a:gd name="connsiteY30" fmla="*/ 12213 h 94932"/>
                <a:gd name="connsiteX31" fmla="*/ 92058 w 134255"/>
                <a:gd name="connsiteY31" fmla="*/ 10597 h 94932"/>
                <a:gd name="connsiteX32" fmla="*/ 90603 w 134255"/>
                <a:gd name="connsiteY32" fmla="*/ 13530 h 94932"/>
                <a:gd name="connsiteX33" fmla="*/ 92161 w 134255"/>
                <a:gd name="connsiteY33" fmla="*/ 17809 h 94932"/>
                <a:gd name="connsiteX34" fmla="*/ 91482 w 134255"/>
                <a:gd name="connsiteY34" fmla="*/ 20830 h 94932"/>
                <a:gd name="connsiteX35" fmla="*/ 88277 w 134255"/>
                <a:gd name="connsiteY35" fmla="*/ 23044 h 94932"/>
                <a:gd name="connsiteX36" fmla="*/ 93414 w 134255"/>
                <a:gd name="connsiteY36" fmla="*/ 26380 h 94932"/>
                <a:gd name="connsiteX37" fmla="*/ 99607 w 134255"/>
                <a:gd name="connsiteY37" fmla="*/ 23486 h 94932"/>
                <a:gd name="connsiteX38" fmla="*/ 103650 w 134255"/>
                <a:gd name="connsiteY38" fmla="*/ 31640 h 94932"/>
                <a:gd name="connsiteX39" fmla="*/ 107696 w 134255"/>
                <a:gd name="connsiteY39" fmla="*/ 35365 h 94932"/>
                <a:gd name="connsiteX40" fmla="*/ 128990 w 134255"/>
                <a:gd name="connsiteY40" fmla="*/ 35095 h 94932"/>
                <a:gd name="connsiteX41" fmla="*/ 132762 w 134255"/>
                <a:gd name="connsiteY41" fmla="*/ 39176 h 94932"/>
                <a:gd name="connsiteX42" fmla="*/ 129983 w 134255"/>
                <a:gd name="connsiteY42" fmla="*/ 44996 h 94932"/>
                <a:gd name="connsiteX43" fmla="*/ 126291 w 134255"/>
                <a:gd name="connsiteY43" fmla="*/ 50534 h 94932"/>
                <a:gd name="connsiteX44" fmla="*/ 111102 w 134255"/>
                <a:gd name="connsiteY44" fmla="*/ 56121 h 94932"/>
                <a:gd name="connsiteX45" fmla="*/ 115562 w 134255"/>
                <a:gd name="connsiteY45" fmla="*/ 58589 h 94932"/>
                <a:gd name="connsiteX46" fmla="*/ 117587 w 134255"/>
                <a:gd name="connsiteY46" fmla="*/ 65118 h 94932"/>
                <a:gd name="connsiteX47" fmla="*/ 108335 w 134255"/>
                <a:gd name="connsiteY47" fmla="*/ 70651 h 94932"/>
                <a:gd name="connsiteX48" fmla="*/ 98585 w 134255"/>
                <a:gd name="connsiteY48" fmla="*/ 73334 h 94932"/>
                <a:gd name="connsiteX49" fmla="*/ 97001 w 134255"/>
                <a:gd name="connsiteY49" fmla="*/ 70412 h 94932"/>
                <a:gd name="connsiteX50" fmla="*/ 87399 w 134255"/>
                <a:gd name="connsiteY50" fmla="*/ 74666 h 94932"/>
                <a:gd name="connsiteX51" fmla="*/ 80726 w 134255"/>
                <a:gd name="connsiteY51" fmla="*/ 74476 h 94932"/>
                <a:gd name="connsiteX52" fmla="*/ 70022 w 134255"/>
                <a:gd name="connsiteY52" fmla="*/ 77385 h 94932"/>
                <a:gd name="connsiteX53" fmla="*/ 62138 w 134255"/>
                <a:gd name="connsiteY53" fmla="*/ 74788 h 94932"/>
                <a:gd name="connsiteX54" fmla="*/ 52584 w 134255"/>
                <a:gd name="connsiteY54" fmla="*/ 79436 h 94932"/>
                <a:gd name="connsiteX55" fmla="*/ 54540 w 134255"/>
                <a:gd name="connsiteY55" fmla="*/ 82508 h 94932"/>
                <a:gd name="connsiteX56" fmla="*/ 48142 w 134255"/>
                <a:gd name="connsiteY56" fmla="*/ 83945 h 94932"/>
                <a:gd name="connsiteX57" fmla="*/ 50077 w 134255"/>
                <a:gd name="connsiteY57" fmla="*/ 89180 h 94932"/>
                <a:gd name="connsiteX58" fmla="*/ 45537 w 134255"/>
                <a:gd name="connsiteY58" fmla="*/ 89433 h 94932"/>
                <a:gd name="connsiteX59" fmla="*/ 41593 w 134255"/>
                <a:gd name="connsiteY59" fmla="*/ 94901 h 94932"/>
                <a:gd name="connsiteX60" fmla="*/ 35254 w 134255"/>
                <a:gd name="connsiteY60" fmla="*/ 91759 h 94932"/>
                <a:gd name="connsiteX61" fmla="*/ 26086 w 134255"/>
                <a:gd name="connsiteY61" fmla="*/ 90936 h 94932"/>
                <a:gd name="connsiteX62" fmla="*/ 20687 w 134255"/>
                <a:gd name="connsiteY62" fmla="*/ 86844 h 94932"/>
                <a:gd name="connsiteX63" fmla="*/ 12996 w 134255"/>
                <a:gd name="connsiteY63" fmla="*/ 87143 h 94932"/>
                <a:gd name="connsiteX64" fmla="*/ 10379 w 134255"/>
                <a:gd name="connsiteY64" fmla="*/ 82310 h 94932"/>
                <a:gd name="connsiteX65" fmla="*/ 12601 w 134255"/>
                <a:gd name="connsiteY65" fmla="*/ 76413 h 94932"/>
                <a:gd name="connsiteX66" fmla="*/ 9248 w 134255"/>
                <a:gd name="connsiteY66" fmla="*/ 73153 h 94932"/>
                <a:gd name="connsiteX67" fmla="*/ 8532 w 134255"/>
                <a:gd name="connsiteY67" fmla="*/ 65463 h 94932"/>
                <a:gd name="connsiteX68" fmla="*/ 683 w 134255"/>
                <a:gd name="connsiteY68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51561 w 134255"/>
                <a:gd name="connsiteY21" fmla="*/ 10431 h 94932"/>
                <a:gd name="connsiteX22" fmla="*/ 63258 w 134255"/>
                <a:gd name="connsiteY22" fmla="*/ 4806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1561 w 134255"/>
                <a:gd name="connsiteY20" fmla="*/ 10431 h 94932"/>
                <a:gd name="connsiteX21" fmla="*/ 63258 w 134255"/>
                <a:gd name="connsiteY21" fmla="*/ 4806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1561 w 134255"/>
                <a:gd name="connsiteY19" fmla="*/ 10431 h 94932"/>
                <a:gd name="connsiteX20" fmla="*/ 63258 w 134255"/>
                <a:gd name="connsiteY20" fmla="*/ 4806 h 94932"/>
                <a:gd name="connsiteX21" fmla="*/ 70275 w 134255"/>
                <a:gd name="connsiteY21" fmla="*/ 4268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51561 w 134255"/>
                <a:gd name="connsiteY18" fmla="*/ 10431 h 94932"/>
                <a:gd name="connsiteX19" fmla="*/ 63258 w 134255"/>
                <a:gd name="connsiteY19" fmla="*/ 4806 h 94932"/>
                <a:gd name="connsiteX20" fmla="*/ 70275 w 134255"/>
                <a:gd name="connsiteY20" fmla="*/ 4268 h 94932"/>
                <a:gd name="connsiteX21" fmla="*/ 75905 w 134255"/>
                <a:gd name="connsiteY21" fmla="*/ 6967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9067 w 134255"/>
                <a:gd name="connsiteY9" fmla="*/ 13017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3406 w 134255"/>
                <a:gd name="connsiteY9" fmla="*/ 18225 h 94932"/>
                <a:gd name="connsiteX10" fmla="*/ 29067 w 134255"/>
                <a:gd name="connsiteY10" fmla="*/ 13017 h 94932"/>
                <a:gd name="connsiteX11" fmla="*/ 33428 w 134255"/>
                <a:gd name="connsiteY11" fmla="*/ 17642 h 94932"/>
                <a:gd name="connsiteX12" fmla="*/ 37615 w 134255"/>
                <a:gd name="connsiteY12" fmla="*/ 17129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667 w 134255"/>
                <a:gd name="connsiteY8" fmla="*/ 27338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18731 w 134255"/>
                <a:gd name="connsiteY4" fmla="*/ 39213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34733 w 168305"/>
                <a:gd name="connsiteY0" fmla="*/ 60919 h 136647"/>
                <a:gd name="connsiteX1" fmla="*/ 38256 w 168305"/>
                <a:gd name="connsiteY1" fmla="*/ 57053 h 136647"/>
                <a:gd name="connsiteX2" fmla="*/ 47836 w 168305"/>
                <a:gd name="connsiteY2" fmla="*/ 56982 h 136647"/>
                <a:gd name="connsiteX3" fmla="*/ 51986 w 168305"/>
                <a:gd name="connsiteY3" fmla="*/ 51067 h 136647"/>
                <a:gd name="connsiteX4" fmla="*/ 52781 w 168305"/>
                <a:gd name="connsiteY4" fmla="*/ 39213 h 136647"/>
                <a:gd name="connsiteX5" fmla="*/ 54695 w 168305"/>
                <a:gd name="connsiteY5" fmla="*/ 38065 h 136647"/>
                <a:gd name="connsiteX6" fmla="*/ 61097 w 168305"/>
                <a:gd name="connsiteY6" fmla="*/ 36795 h 136647"/>
                <a:gd name="connsiteX7" fmla="*/ 63252 w 168305"/>
                <a:gd name="connsiteY7" fmla="*/ 29365 h 136647"/>
                <a:gd name="connsiteX8" fmla="*/ 57433 w 168305"/>
                <a:gd name="connsiteY8" fmla="*/ 27482 h 136647"/>
                <a:gd name="connsiteX9" fmla="*/ 51584 w 168305"/>
                <a:gd name="connsiteY9" fmla="*/ 27801 h 136647"/>
                <a:gd name="connsiteX10" fmla="*/ 58306 w 168305"/>
                <a:gd name="connsiteY10" fmla="*/ 22635 h 136647"/>
                <a:gd name="connsiteX11" fmla="*/ 57456 w 168305"/>
                <a:gd name="connsiteY11" fmla="*/ 18225 h 136647"/>
                <a:gd name="connsiteX12" fmla="*/ 63117 w 168305"/>
                <a:gd name="connsiteY12" fmla="*/ 13017 h 136647"/>
                <a:gd name="connsiteX13" fmla="*/ 67478 w 168305"/>
                <a:gd name="connsiteY13" fmla="*/ 17642 h 136647"/>
                <a:gd name="connsiteX14" fmla="*/ 71665 w 168305"/>
                <a:gd name="connsiteY14" fmla="*/ 17129 h 136647"/>
                <a:gd name="connsiteX15" fmla="*/ 76773 w 168305"/>
                <a:gd name="connsiteY15" fmla="*/ 15471 h 136647"/>
                <a:gd name="connsiteX16" fmla="*/ 85587 w 168305"/>
                <a:gd name="connsiteY16" fmla="*/ 13944 h 136647"/>
                <a:gd name="connsiteX17" fmla="*/ 85611 w 168305"/>
                <a:gd name="connsiteY17" fmla="*/ 10431 h 136647"/>
                <a:gd name="connsiteX18" fmla="*/ 97308 w 168305"/>
                <a:gd name="connsiteY18" fmla="*/ 4806 h 136647"/>
                <a:gd name="connsiteX19" fmla="*/ 104325 w 168305"/>
                <a:gd name="connsiteY19" fmla="*/ 4268 h 136647"/>
                <a:gd name="connsiteX20" fmla="*/ 109955 w 168305"/>
                <a:gd name="connsiteY20" fmla="*/ 6967 h 136647"/>
                <a:gd name="connsiteX21" fmla="*/ 115959 w 168305"/>
                <a:gd name="connsiteY21" fmla="*/ 5131 h 136647"/>
                <a:gd name="connsiteX22" fmla="*/ 115827 w 168305"/>
                <a:gd name="connsiteY22" fmla="*/ 647 h 136647"/>
                <a:gd name="connsiteX23" fmla="*/ 119867 w 168305"/>
                <a:gd name="connsiteY23" fmla="*/ 1172 h 136647"/>
                <a:gd name="connsiteX24" fmla="*/ 132239 w 168305"/>
                <a:gd name="connsiteY24" fmla="*/ 11244 h 136647"/>
                <a:gd name="connsiteX25" fmla="*/ 131039 w 168305"/>
                <a:gd name="connsiteY25" fmla="*/ 12213 h 136647"/>
                <a:gd name="connsiteX26" fmla="*/ 126108 w 168305"/>
                <a:gd name="connsiteY26" fmla="*/ 10597 h 136647"/>
                <a:gd name="connsiteX27" fmla="*/ 124653 w 168305"/>
                <a:gd name="connsiteY27" fmla="*/ 13530 h 136647"/>
                <a:gd name="connsiteX28" fmla="*/ 126211 w 168305"/>
                <a:gd name="connsiteY28" fmla="*/ 17809 h 136647"/>
                <a:gd name="connsiteX29" fmla="*/ 125532 w 168305"/>
                <a:gd name="connsiteY29" fmla="*/ 20830 h 136647"/>
                <a:gd name="connsiteX30" fmla="*/ 122327 w 168305"/>
                <a:gd name="connsiteY30" fmla="*/ 23044 h 136647"/>
                <a:gd name="connsiteX31" fmla="*/ 127464 w 168305"/>
                <a:gd name="connsiteY31" fmla="*/ 26380 h 136647"/>
                <a:gd name="connsiteX32" fmla="*/ 133657 w 168305"/>
                <a:gd name="connsiteY32" fmla="*/ 23486 h 136647"/>
                <a:gd name="connsiteX33" fmla="*/ 137700 w 168305"/>
                <a:gd name="connsiteY33" fmla="*/ 31640 h 136647"/>
                <a:gd name="connsiteX34" fmla="*/ 141746 w 168305"/>
                <a:gd name="connsiteY34" fmla="*/ 35365 h 136647"/>
                <a:gd name="connsiteX35" fmla="*/ 163040 w 168305"/>
                <a:gd name="connsiteY35" fmla="*/ 35095 h 136647"/>
                <a:gd name="connsiteX36" fmla="*/ 166812 w 168305"/>
                <a:gd name="connsiteY36" fmla="*/ 39176 h 136647"/>
                <a:gd name="connsiteX37" fmla="*/ 164033 w 168305"/>
                <a:gd name="connsiteY37" fmla="*/ 44996 h 136647"/>
                <a:gd name="connsiteX38" fmla="*/ 160341 w 168305"/>
                <a:gd name="connsiteY38" fmla="*/ 50534 h 136647"/>
                <a:gd name="connsiteX39" fmla="*/ 145152 w 168305"/>
                <a:gd name="connsiteY39" fmla="*/ 56121 h 136647"/>
                <a:gd name="connsiteX40" fmla="*/ 149612 w 168305"/>
                <a:gd name="connsiteY40" fmla="*/ 58589 h 136647"/>
                <a:gd name="connsiteX41" fmla="*/ 151637 w 168305"/>
                <a:gd name="connsiteY41" fmla="*/ 65118 h 136647"/>
                <a:gd name="connsiteX42" fmla="*/ 142385 w 168305"/>
                <a:gd name="connsiteY42" fmla="*/ 70651 h 136647"/>
                <a:gd name="connsiteX43" fmla="*/ 132635 w 168305"/>
                <a:gd name="connsiteY43" fmla="*/ 73334 h 136647"/>
                <a:gd name="connsiteX44" fmla="*/ 131051 w 168305"/>
                <a:gd name="connsiteY44" fmla="*/ 70412 h 136647"/>
                <a:gd name="connsiteX45" fmla="*/ 121449 w 168305"/>
                <a:gd name="connsiteY45" fmla="*/ 74666 h 136647"/>
                <a:gd name="connsiteX46" fmla="*/ 114776 w 168305"/>
                <a:gd name="connsiteY46" fmla="*/ 74476 h 136647"/>
                <a:gd name="connsiteX47" fmla="*/ 104072 w 168305"/>
                <a:gd name="connsiteY47" fmla="*/ 77385 h 136647"/>
                <a:gd name="connsiteX48" fmla="*/ 96188 w 168305"/>
                <a:gd name="connsiteY48" fmla="*/ 74788 h 136647"/>
                <a:gd name="connsiteX49" fmla="*/ 86634 w 168305"/>
                <a:gd name="connsiteY49" fmla="*/ 79436 h 136647"/>
                <a:gd name="connsiteX50" fmla="*/ 88590 w 168305"/>
                <a:gd name="connsiteY50" fmla="*/ 82508 h 136647"/>
                <a:gd name="connsiteX51" fmla="*/ 82192 w 168305"/>
                <a:gd name="connsiteY51" fmla="*/ 83945 h 136647"/>
                <a:gd name="connsiteX52" fmla="*/ 84127 w 168305"/>
                <a:gd name="connsiteY52" fmla="*/ 89180 h 136647"/>
                <a:gd name="connsiteX53" fmla="*/ 79587 w 168305"/>
                <a:gd name="connsiteY53" fmla="*/ 89433 h 136647"/>
                <a:gd name="connsiteX54" fmla="*/ 75643 w 168305"/>
                <a:gd name="connsiteY54" fmla="*/ 94901 h 136647"/>
                <a:gd name="connsiteX55" fmla="*/ 69304 w 168305"/>
                <a:gd name="connsiteY55" fmla="*/ 91759 h 136647"/>
                <a:gd name="connsiteX56" fmla="*/ 60136 w 168305"/>
                <a:gd name="connsiteY56" fmla="*/ 90936 h 136647"/>
                <a:gd name="connsiteX57" fmla="*/ 54737 w 168305"/>
                <a:gd name="connsiteY57" fmla="*/ 86844 h 136647"/>
                <a:gd name="connsiteX58" fmla="*/ 26 w 168305"/>
                <a:gd name="connsiteY58" fmla="*/ 136645 h 136647"/>
                <a:gd name="connsiteX59" fmla="*/ 44429 w 168305"/>
                <a:gd name="connsiteY59" fmla="*/ 82310 h 136647"/>
                <a:gd name="connsiteX60" fmla="*/ 46651 w 168305"/>
                <a:gd name="connsiteY60" fmla="*/ 76413 h 136647"/>
                <a:gd name="connsiteX61" fmla="*/ 43298 w 168305"/>
                <a:gd name="connsiteY61" fmla="*/ 73153 h 136647"/>
                <a:gd name="connsiteX62" fmla="*/ 42582 w 168305"/>
                <a:gd name="connsiteY62" fmla="*/ 65463 h 136647"/>
                <a:gd name="connsiteX63" fmla="*/ 34733 w 168305"/>
                <a:gd name="connsiteY63" fmla="*/ 60919 h 136647"/>
                <a:gd name="connsiteX0" fmla="*/ 43432 w 177004"/>
                <a:gd name="connsiteY0" fmla="*/ 60919 h 136647"/>
                <a:gd name="connsiteX1" fmla="*/ 46955 w 177004"/>
                <a:gd name="connsiteY1" fmla="*/ 57053 h 136647"/>
                <a:gd name="connsiteX2" fmla="*/ 56535 w 177004"/>
                <a:gd name="connsiteY2" fmla="*/ 56982 h 136647"/>
                <a:gd name="connsiteX3" fmla="*/ 60685 w 177004"/>
                <a:gd name="connsiteY3" fmla="*/ 51067 h 136647"/>
                <a:gd name="connsiteX4" fmla="*/ 61480 w 177004"/>
                <a:gd name="connsiteY4" fmla="*/ 39213 h 136647"/>
                <a:gd name="connsiteX5" fmla="*/ 63394 w 177004"/>
                <a:gd name="connsiteY5" fmla="*/ 38065 h 136647"/>
                <a:gd name="connsiteX6" fmla="*/ 69796 w 177004"/>
                <a:gd name="connsiteY6" fmla="*/ 36795 h 136647"/>
                <a:gd name="connsiteX7" fmla="*/ 71951 w 177004"/>
                <a:gd name="connsiteY7" fmla="*/ 29365 h 136647"/>
                <a:gd name="connsiteX8" fmla="*/ 66132 w 177004"/>
                <a:gd name="connsiteY8" fmla="*/ 27482 h 136647"/>
                <a:gd name="connsiteX9" fmla="*/ 60283 w 177004"/>
                <a:gd name="connsiteY9" fmla="*/ 27801 h 136647"/>
                <a:gd name="connsiteX10" fmla="*/ 67005 w 177004"/>
                <a:gd name="connsiteY10" fmla="*/ 22635 h 136647"/>
                <a:gd name="connsiteX11" fmla="*/ 66155 w 177004"/>
                <a:gd name="connsiteY11" fmla="*/ 18225 h 136647"/>
                <a:gd name="connsiteX12" fmla="*/ 71816 w 177004"/>
                <a:gd name="connsiteY12" fmla="*/ 13017 h 136647"/>
                <a:gd name="connsiteX13" fmla="*/ 76177 w 177004"/>
                <a:gd name="connsiteY13" fmla="*/ 17642 h 136647"/>
                <a:gd name="connsiteX14" fmla="*/ 80364 w 177004"/>
                <a:gd name="connsiteY14" fmla="*/ 17129 h 136647"/>
                <a:gd name="connsiteX15" fmla="*/ 85472 w 177004"/>
                <a:gd name="connsiteY15" fmla="*/ 15471 h 136647"/>
                <a:gd name="connsiteX16" fmla="*/ 94286 w 177004"/>
                <a:gd name="connsiteY16" fmla="*/ 13944 h 136647"/>
                <a:gd name="connsiteX17" fmla="*/ 94310 w 177004"/>
                <a:gd name="connsiteY17" fmla="*/ 10431 h 136647"/>
                <a:gd name="connsiteX18" fmla="*/ 106007 w 177004"/>
                <a:gd name="connsiteY18" fmla="*/ 4806 h 136647"/>
                <a:gd name="connsiteX19" fmla="*/ 113024 w 177004"/>
                <a:gd name="connsiteY19" fmla="*/ 4268 h 136647"/>
                <a:gd name="connsiteX20" fmla="*/ 118654 w 177004"/>
                <a:gd name="connsiteY20" fmla="*/ 6967 h 136647"/>
                <a:gd name="connsiteX21" fmla="*/ 124658 w 177004"/>
                <a:gd name="connsiteY21" fmla="*/ 5131 h 136647"/>
                <a:gd name="connsiteX22" fmla="*/ 124526 w 177004"/>
                <a:gd name="connsiteY22" fmla="*/ 647 h 136647"/>
                <a:gd name="connsiteX23" fmla="*/ 128566 w 177004"/>
                <a:gd name="connsiteY23" fmla="*/ 1172 h 136647"/>
                <a:gd name="connsiteX24" fmla="*/ 140938 w 177004"/>
                <a:gd name="connsiteY24" fmla="*/ 11244 h 136647"/>
                <a:gd name="connsiteX25" fmla="*/ 139738 w 177004"/>
                <a:gd name="connsiteY25" fmla="*/ 12213 h 136647"/>
                <a:gd name="connsiteX26" fmla="*/ 134807 w 177004"/>
                <a:gd name="connsiteY26" fmla="*/ 10597 h 136647"/>
                <a:gd name="connsiteX27" fmla="*/ 133352 w 177004"/>
                <a:gd name="connsiteY27" fmla="*/ 13530 h 136647"/>
                <a:gd name="connsiteX28" fmla="*/ 134910 w 177004"/>
                <a:gd name="connsiteY28" fmla="*/ 17809 h 136647"/>
                <a:gd name="connsiteX29" fmla="*/ 134231 w 177004"/>
                <a:gd name="connsiteY29" fmla="*/ 20830 h 136647"/>
                <a:gd name="connsiteX30" fmla="*/ 131026 w 177004"/>
                <a:gd name="connsiteY30" fmla="*/ 23044 h 136647"/>
                <a:gd name="connsiteX31" fmla="*/ 136163 w 177004"/>
                <a:gd name="connsiteY31" fmla="*/ 26380 h 136647"/>
                <a:gd name="connsiteX32" fmla="*/ 142356 w 177004"/>
                <a:gd name="connsiteY32" fmla="*/ 23486 h 136647"/>
                <a:gd name="connsiteX33" fmla="*/ 146399 w 177004"/>
                <a:gd name="connsiteY33" fmla="*/ 31640 h 136647"/>
                <a:gd name="connsiteX34" fmla="*/ 150445 w 177004"/>
                <a:gd name="connsiteY34" fmla="*/ 35365 h 136647"/>
                <a:gd name="connsiteX35" fmla="*/ 171739 w 177004"/>
                <a:gd name="connsiteY35" fmla="*/ 35095 h 136647"/>
                <a:gd name="connsiteX36" fmla="*/ 175511 w 177004"/>
                <a:gd name="connsiteY36" fmla="*/ 39176 h 136647"/>
                <a:gd name="connsiteX37" fmla="*/ 172732 w 177004"/>
                <a:gd name="connsiteY37" fmla="*/ 44996 h 136647"/>
                <a:gd name="connsiteX38" fmla="*/ 169040 w 177004"/>
                <a:gd name="connsiteY38" fmla="*/ 50534 h 136647"/>
                <a:gd name="connsiteX39" fmla="*/ 153851 w 177004"/>
                <a:gd name="connsiteY39" fmla="*/ 56121 h 136647"/>
                <a:gd name="connsiteX40" fmla="*/ 158311 w 177004"/>
                <a:gd name="connsiteY40" fmla="*/ 58589 h 136647"/>
                <a:gd name="connsiteX41" fmla="*/ 160336 w 177004"/>
                <a:gd name="connsiteY41" fmla="*/ 65118 h 136647"/>
                <a:gd name="connsiteX42" fmla="*/ 151084 w 177004"/>
                <a:gd name="connsiteY42" fmla="*/ 70651 h 136647"/>
                <a:gd name="connsiteX43" fmla="*/ 141334 w 177004"/>
                <a:gd name="connsiteY43" fmla="*/ 73334 h 136647"/>
                <a:gd name="connsiteX44" fmla="*/ 139750 w 177004"/>
                <a:gd name="connsiteY44" fmla="*/ 70412 h 136647"/>
                <a:gd name="connsiteX45" fmla="*/ 130148 w 177004"/>
                <a:gd name="connsiteY45" fmla="*/ 74666 h 136647"/>
                <a:gd name="connsiteX46" fmla="*/ 123475 w 177004"/>
                <a:gd name="connsiteY46" fmla="*/ 74476 h 136647"/>
                <a:gd name="connsiteX47" fmla="*/ 112771 w 177004"/>
                <a:gd name="connsiteY47" fmla="*/ 77385 h 136647"/>
                <a:gd name="connsiteX48" fmla="*/ 104887 w 177004"/>
                <a:gd name="connsiteY48" fmla="*/ 74788 h 136647"/>
                <a:gd name="connsiteX49" fmla="*/ 95333 w 177004"/>
                <a:gd name="connsiteY49" fmla="*/ 79436 h 136647"/>
                <a:gd name="connsiteX50" fmla="*/ 97289 w 177004"/>
                <a:gd name="connsiteY50" fmla="*/ 82508 h 136647"/>
                <a:gd name="connsiteX51" fmla="*/ 90891 w 177004"/>
                <a:gd name="connsiteY51" fmla="*/ 83945 h 136647"/>
                <a:gd name="connsiteX52" fmla="*/ 92826 w 177004"/>
                <a:gd name="connsiteY52" fmla="*/ 89180 h 136647"/>
                <a:gd name="connsiteX53" fmla="*/ 88286 w 177004"/>
                <a:gd name="connsiteY53" fmla="*/ 89433 h 136647"/>
                <a:gd name="connsiteX54" fmla="*/ 84342 w 177004"/>
                <a:gd name="connsiteY54" fmla="*/ 94901 h 136647"/>
                <a:gd name="connsiteX55" fmla="*/ 78003 w 177004"/>
                <a:gd name="connsiteY55" fmla="*/ 91759 h 136647"/>
                <a:gd name="connsiteX56" fmla="*/ 68835 w 177004"/>
                <a:gd name="connsiteY56" fmla="*/ 90936 h 136647"/>
                <a:gd name="connsiteX57" fmla="*/ 63436 w 177004"/>
                <a:gd name="connsiteY57" fmla="*/ 86844 h 136647"/>
                <a:gd name="connsiteX58" fmla="*/ 8725 w 177004"/>
                <a:gd name="connsiteY58" fmla="*/ 136645 h 136647"/>
                <a:gd name="connsiteX59" fmla="*/ 21 w 177004"/>
                <a:gd name="connsiteY59" fmla="*/ 133172 h 136647"/>
                <a:gd name="connsiteX60" fmla="*/ 55350 w 177004"/>
                <a:gd name="connsiteY60" fmla="*/ 76413 h 136647"/>
                <a:gd name="connsiteX61" fmla="*/ 51997 w 177004"/>
                <a:gd name="connsiteY61" fmla="*/ 73153 h 136647"/>
                <a:gd name="connsiteX62" fmla="*/ 51281 w 177004"/>
                <a:gd name="connsiteY62" fmla="*/ 65463 h 136647"/>
                <a:gd name="connsiteX63" fmla="*/ 43432 w 177004"/>
                <a:gd name="connsiteY63" fmla="*/ 60919 h 136647"/>
                <a:gd name="connsiteX0" fmla="*/ 45398 w 178970"/>
                <a:gd name="connsiteY0" fmla="*/ 60919 h 136647"/>
                <a:gd name="connsiteX1" fmla="*/ 48921 w 178970"/>
                <a:gd name="connsiteY1" fmla="*/ 57053 h 136647"/>
                <a:gd name="connsiteX2" fmla="*/ 58501 w 178970"/>
                <a:gd name="connsiteY2" fmla="*/ 56982 h 136647"/>
                <a:gd name="connsiteX3" fmla="*/ 62651 w 178970"/>
                <a:gd name="connsiteY3" fmla="*/ 51067 h 136647"/>
                <a:gd name="connsiteX4" fmla="*/ 63446 w 178970"/>
                <a:gd name="connsiteY4" fmla="*/ 39213 h 136647"/>
                <a:gd name="connsiteX5" fmla="*/ 65360 w 178970"/>
                <a:gd name="connsiteY5" fmla="*/ 38065 h 136647"/>
                <a:gd name="connsiteX6" fmla="*/ 71762 w 178970"/>
                <a:gd name="connsiteY6" fmla="*/ 36795 h 136647"/>
                <a:gd name="connsiteX7" fmla="*/ 73917 w 178970"/>
                <a:gd name="connsiteY7" fmla="*/ 29365 h 136647"/>
                <a:gd name="connsiteX8" fmla="*/ 68098 w 178970"/>
                <a:gd name="connsiteY8" fmla="*/ 27482 h 136647"/>
                <a:gd name="connsiteX9" fmla="*/ 62249 w 178970"/>
                <a:gd name="connsiteY9" fmla="*/ 27801 h 136647"/>
                <a:gd name="connsiteX10" fmla="*/ 68971 w 178970"/>
                <a:gd name="connsiteY10" fmla="*/ 22635 h 136647"/>
                <a:gd name="connsiteX11" fmla="*/ 68121 w 178970"/>
                <a:gd name="connsiteY11" fmla="*/ 18225 h 136647"/>
                <a:gd name="connsiteX12" fmla="*/ 73782 w 178970"/>
                <a:gd name="connsiteY12" fmla="*/ 13017 h 136647"/>
                <a:gd name="connsiteX13" fmla="*/ 78143 w 178970"/>
                <a:gd name="connsiteY13" fmla="*/ 17642 h 136647"/>
                <a:gd name="connsiteX14" fmla="*/ 82330 w 178970"/>
                <a:gd name="connsiteY14" fmla="*/ 17129 h 136647"/>
                <a:gd name="connsiteX15" fmla="*/ 87438 w 178970"/>
                <a:gd name="connsiteY15" fmla="*/ 15471 h 136647"/>
                <a:gd name="connsiteX16" fmla="*/ 96252 w 178970"/>
                <a:gd name="connsiteY16" fmla="*/ 13944 h 136647"/>
                <a:gd name="connsiteX17" fmla="*/ 96276 w 178970"/>
                <a:gd name="connsiteY17" fmla="*/ 10431 h 136647"/>
                <a:gd name="connsiteX18" fmla="*/ 107973 w 178970"/>
                <a:gd name="connsiteY18" fmla="*/ 4806 h 136647"/>
                <a:gd name="connsiteX19" fmla="*/ 114990 w 178970"/>
                <a:gd name="connsiteY19" fmla="*/ 4268 h 136647"/>
                <a:gd name="connsiteX20" fmla="*/ 120620 w 178970"/>
                <a:gd name="connsiteY20" fmla="*/ 6967 h 136647"/>
                <a:gd name="connsiteX21" fmla="*/ 126624 w 178970"/>
                <a:gd name="connsiteY21" fmla="*/ 5131 h 136647"/>
                <a:gd name="connsiteX22" fmla="*/ 126492 w 178970"/>
                <a:gd name="connsiteY22" fmla="*/ 647 h 136647"/>
                <a:gd name="connsiteX23" fmla="*/ 130532 w 178970"/>
                <a:gd name="connsiteY23" fmla="*/ 1172 h 136647"/>
                <a:gd name="connsiteX24" fmla="*/ 142904 w 178970"/>
                <a:gd name="connsiteY24" fmla="*/ 11244 h 136647"/>
                <a:gd name="connsiteX25" fmla="*/ 141704 w 178970"/>
                <a:gd name="connsiteY25" fmla="*/ 12213 h 136647"/>
                <a:gd name="connsiteX26" fmla="*/ 136773 w 178970"/>
                <a:gd name="connsiteY26" fmla="*/ 10597 h 136647"/>
                <a:gd name="connsiteX27" fmla="*/ 135318 w 178970"/>
                <a:gd name="connsiteY27" fmla="*/ 13530 h 136647"/>
                <a:gd name="connsiteX28" fmla="*/ 136876 w 178970"/>
                <a:gd name="connsiteY28" fmla="*/ 17809 h 136647"/>
                <a:gd name="connsiteX29" fmla="*/ 136197 w 178970"/>
                <a:gd name="connsiteY29" fmla="*/ 20830 h 136647"/>
                <a:gd name="connsiteX30" fmla="*/ 132992 w 178970"/>
                <a:gd name="connsiteY30" fmla="*/ 23044 h 136647"/>
                <a:gd name="connsiteX31" fmla="*/ 138129 w 178970"/>
                <a:gd name="connsiteY31" fmla="*/ 26380 h 136647"/>
                <a:gd name="connsiteX32" fmla="*/ 144322 w 178970"/>
                <a:gd name="connsiteY32" fmla="*/ 23486 h 136647"/>
                <a:gd name="connsiteX33" fmla="*/ 148365 w 178970"/>
                <a:gd name="connsiteY33" fmla="*/ 31640 h 136647"/>
                <a:gd name="connsiteX34" fmla="*/ 152411 w 178970"/>
                <a:gd name="connsiteY34" fmla="*/ 35365 h 136647"/>
                <a:gd name="connsiteX35" fmla="*/ 173705 w 178970"/>
                <a:gd name="connsiteY35" fmla="*/ 35095 h 136647"/>
                <a:gd name="connsiteX36" fmla="*/ 177477 w 178970"/>
                <a:gd name="connsiteY36" fmla="*/ 39176 h 136647"/>
                <a:gd name="connsiteX37" fmla="*/ 174698 w 178970"/>
                <a:gd name="connsiteY37" fmla="*/ 44996 h 136647"/>
                <a:gd name="connsiteX38" fmla="*/ 171006 w 178970"/>
                <a:gd name="connsiteY38" fmla="*/ 50534 h 136647"/>
                <a:gd name="connsiteX39" fmla="*/ 155817 w 178970"/>
                <a:gd name="connsiteY39" fmla="*/ 56121 h 136647"/>
                <a:gd name="connsiteX40" fmla="*/ 160277 w 178970"/>
                <a:gd name="connsiteY40" fmla="*/ 58589 h 136647"/>
                <a:gd name="connsiteX41" fmla="*/ 162302 w 178970"/>
                <a:gd name="connsiteY41" fmla="*/ 65118 h 136647"/>
                <a:gd name="connsiteX42" fmla="*/ 153050 w 178970"/>
                <a:gd name="connsiteY42" fmla="*/ 70651 h 136647"/>
                <a:gd name="connsiteX43" fmla="*/ 143300 w 178970"/>
                <a:gd name="connsiteY43" fmla="*/ 73334 h 136647"/>
                <a:gd name="connsiteX44" fmla="*/ 141716 w 178970"/>
                <a:gd name="connsiteY44" fmla="*/ 70412 h 136647"/>
                <a:gd name="connsiteX45" fmla="*/ 132114 w 178970"/>
                <a:gd name="connsiteY45" fmla="*/ 74666 h 136647"/>
                <a:gd name="connsiteX46" fmla="*/ 125441 w 178970"/>
                <a:gd name="connsiteY46" fmla="*/ 74476 h 136647"/>
                <a:gd name="connsiteX47" fmla="*/ 114737 w 178970"/>
                <a:gd name="connsiteY47" fmla="*/ 77385 h 136647"/>
                <a:gd name="connsiteX48" fmla="*/ 106853 w 178970"/>
                <a:gd name="connsiteY48" fmla="*/ 74788 h 136647"/>
                <a:gd name="connsiteX49" fmla="*/ 97299 w 178970"/>
                <a:gd name="connsiteY49" fmla="*/ 79436 h 136647"/>
                <a:gd name="connsiteX50" fmla="*/ 99255 w 178970"/>
                <a:gd name="connsiteY50" fmla="*/ 82508 h 136647"/>
                <a:gd name="connsiteX51" fmla="*/ 92857 w 178970"/>
                <a:gd name="connsiteY51" fmla="*/ 83945 h 136647"/>
                <a:gd name="connsiteX52" fmla="*/ 94792 w 178970"/>
                <a:gd name="connsiteY52" fmla="*/ 89180 h 136647"/>
                <a:gd name="connsiteX53" fmla="*/ 90252 w 178970"/>
                <a:gd name="connsiteY53" fmla="*/ 89433 h 136647"/>
                <a:gd name="connsiteX54" fmla="*/ 86308 w 178970"/>
                <a:gd name="connsiteY54" fmla="*/ 94901 h 136647"/>
                <a:gd name="connsiteX55" fmla="*/ 79969 w 178970"/>
                <a:gd name="connsiteY55" fmla="*/ 91759 h 136647"/>
                <a:gd name="connsiteX56" fmla="*/ 70801 w 178970"/>
                <a:gd name="connsiteY56" fmla="*/ 90936 h 136647"/>
                <a:gd name="connsiteX57" fmla="*/ 65402 w 178970"/>
                <a:gd name="connsiteY57" fmla="*/ 86844 h 136647"/>
                <a:gd name="connsiteX58" fmla="*/ 10691 w 178970"/>
                <a:gd name="connsiteY58" fmla="*/ 136645 h 136647"/>
                <a:gd name="connsiteX59" fmla="*/ 1987 w 178970"/>
                <a:gd name="connsiteY59" fmla="*/ 133172 h 136647"/>
                <a:gd name="connsiteX60" fmla="*/ 16 w 178970"/>
                <a:gd name="connsiteY60" fmla="*/ 121499 h 136647"/>
                <a:gd name="connsiteX61" fmla="*/ 53963 w 178970"/>
                <a:gd name="connsiteY61" fmla="*/ 73153 h 136647"/>
                <a:gd name="connsiteX62" fmla="*/ 53247 w 178970"/>
                <a:gd name="connsiteY62" fmla="*/ 65463 h 136647"/>
                <a:gd name="connsiteX63" fmla="*/ 45398 w 178970"/>
                <a:gd name="connsiteY63" fmla="*/ 60919 h 136647"/>
                <a:gd name="connsiteX0" fmla="*/ 45593 w 179165"/>
                <a:gd name="connsiteY0" fmla="*/ 60919 h 136647"/>
                <a:gd name="connsiteX1" fmla="*/ 49116 w 179165"/>
                <a:gd name="connsiteY1" fmla="*/ 57053 h 136647"/>
                <a:gd name="connsiteX2" fmla="*/ 58696 w 179165"/>
                <a:gd name="connsiteY2" fmla="*/ 56982 h 136647"/>
                <a:gd name="connsiteX3" fmla="*/ 62846 w 179165"/>
                <a:gd name="connsiteY3" fmla="*/ 51067 h 136647"/>
                <a:gd name="connsiteX4" fmla="*/ 63641 w 179165"/>
                <a:gd name="connsiteY4" fmla="*/ 39213 h 136647"/>
                <a:gd name="connsiteX5" fmla="*/ 65555 w 179165"/>
                <a:gd name="connsiteY5" fmla="*/ 38065 h 136647"/>
                <a:gd name="connsiteX6" fmla="*/ 71957 w 179165"/>
                <a:gd name="connsiteY6" fmla="*/ 36795 h 136647"/>
                <a:gd name="connsiteX7" fmla="*/ 74112 w 179165"/>
                <a:gd name="connsiteY7" fmla="*/ 29365 h 136647"/>
                <a:gd name="connsiteX8" fmla="*/ 68293 w 179165"/>
                <a:gd name="connsiteY8" fmla="*/ 27482 h 136647"/>
                <a:gd name="connsiteX9" fmla="*/ 62444 w 179165"/>
                <a:gd name="connsiteY9" fmla="*/ 27801 h 136647"/>
                <a:gd name="connsiteX10" fmla="*/ 69166 w 179165"/>
                <a:gd name="connsiteY10" fmla="*/ 22635 h 136647"/>
                <a:gd name="connsiteX11" fmla="*/ 68316 w 179165"/>
                <a:gd name="connsiteY11" fmla="*/ 18225 h 136647"/>
                <a:gd name="connsiteX12" fmla="*/ 73977 w 179165"/>
                <a:gd name="connsiteY12" fmla="*/ 13017 h 136647"/>
                <a:gd name="connsiteX13" fmla="*/ 78338 w 179165"/>
                <a:gd name="connsiteY13" fmla="*/ 17642 h 136647"/>
                <a:gd name="connsiteX14" fmla="*/ 82525 w 179165"/>
                <a:gd name="connsiteY14" fmla="*/ 17129 h 136647"/>
                <a:gd name="connsiteX15" fmla="*/ 87633 w 179165"/>
                <a:gd name="connsiteY15" fmla="*/ 15471 h 136647"/>
                <a:gd name="connsiteX16" fmla="*/ 96447 w 179165"/>
                <a:gd name="connsiteY16" fmla="*/ 13944 h 136647"/>
                <a:gd name="connsiteX17" fmla="*/ 96471 w 179165"/>
                <a:gd name="connsiteY17" fmla="*/ 10431 h 136647"/>
                <a:gd name="connsiteX18" fmla="*/ 108168 w 179165"/>
                <a:gd name="connsiteY18" fmla="*/ 4806 h 136647"/>
                <a:gd name="connsiteX19" fmla="*/ 115185 w 179165"/>
                <a:gd name="connsiteY19" fmla="*/ 4268 h 136647"/>
                <a:gd name="connsiteX20" fmla="*/ 120815 w 179165"/>
                <a:gd name="connsiteY20" fmla="*/ 6967 h 136647"/>
                <a:gd name="connsiteX21" fmla="*/ 126819 w 179165"/>
                <a:gd name="connsiteY21" fmla="*/ 5131 h 136647"/>
                <a:gd name="connsiteX22" fmla="*/ 126687 w 179165"/>
                <a:gd name="connsiteY22" fmla="*/ 647 h 136647"/>
                <a:gd name="connsiteX23" fmla="*/ 130727 w 179165"/>
                <a:gd name="connsiteY23" fmla="*/ 1172 h 136647"/>
                <a:gd name="connsiteX24" fmla="*/ 143099 w 179165"/>
                <a:gd name="connsiteY24" fmla="*/ 11244 h 136647"/>
                <a:gd name="connsiteX25" fmla="*/ 141899 w 179165"/>
                <a:gd name="connsiteY25" fmla="*/ 12213 h 136647"/>
                <a:gd name="connsiteX26" fmla="*/ 136968 w 179165"/>
                <a:gd name="connsiteY26" fmla="*/ 10597 h 136647"/>
                <a:gd name="connsiteX27" fmla="*/ 135513 w 179165"/>
                <a:gd name="connsiteY27" fmla="*/ 13530 h 136647"/>
                <a:gd name="connsiteX28" fmla="*/ 137071 w 179165"/>
                <a:gd name="connsiteY28" fmla="*/ 17809 h 136647"/>
                <a:gd name="connsiteX29" fmla="*/ 136392 w 179165"/>
                <a:gd name="connsiteY29" fmla="*/ 20830 h 136647"/>
                <a:gd name="connsiteX30" fmla="*/ 133187 w 179165"/>
                <a:gd name="connsiteY30" fmla="*/ 23044 h 136647"/>
                <a:gd name="connsiteX31" fmla="*/ 138324 w 179165"/>
                <a:gd name="connsiteY31" fmla="*/ 26380 h 136647"/>
                <a:gd name="connsiteX32" fmla="*/ 144517 w 179165"/>
                <a:gd name="connsiteY32" fmla="*/ 23486 h 136647"/>
                <a:gd name="connsiteX33" fmla="*/ 148560 w 179165"/>
                <a:gd name="connsiteY33" fmla="*/ 31640 h 136647"/>
                <a:gd name="connsiteX34" fmla="*/ 152606 w 179165"/>
                <a:gd name="connsiteY34" fmla="*/ 35365 h 136647"/>
                <a:gd name="connsiteX35" fmla="*/ 173900 w 179165"/>
                <a:gd name="connsiteY35" fmla="*/ 35095 h 136647"/>
                <a:gd name="connsiteX36" fmla="*/ 177672 w 179165"/>
                <a:gd name="connsiteY36" fmla="*/ 39176 h 136647"/>
                <a:gd name="connsiteX37" fmla="*/ 174893 w 179165"/>
                <a:gd name="connsiteY37" fmla="*/ 44996 h 136647"/>
                <a:gd name="connsiteX38" fmla="*/ 171201 w 179165"/>
                <a:gd name="connsiteY38" fmla="*/ 50534 h 136647"/>
                <a:gd name="connsiteX39" fmla="*/ 156012 w 179165"/>
                <a:gd name="connsiteY39" fmla="*/ 56121 h 136647"/>
                <a:gd name="connsiteX40" fmla="*/ 160472 w 179165"/>
                <a:gd name="connsiteY40" fmla="*/ 58589 h 136647"/>
                <a:gd name="connsiteX41" fmla="*/ 162497 w 179165"/>
                <a:gd name="connsiteY41" fmla="*/ 65118 h 136647"/>
                <a:gd name="connsiteX42" fmla="*/ 153245 w 179165"/>
                <a:gd name="connsiteY42" fmla="*/ 70651 h 136647"/>
                <a:gd name="connsiteX43" fmla="*/ 143495 w 179165"/>
                <a:gd name="connsiteY43" fmla="*/ 73334 h 136647"/>
                <a:gd name="connsiteX44" fmla="*/ 141911 w 179165"/>
                <a:gd name="connsiteY44" fmla="*/ 70412 h 136647"/>
                <a:gd name="connsiteX45" fmla="*/ 132309 w 179165"/>
                <a:gd name="connsiteY45" fmla="*/ 74666 h 136647"/>
                <a:gd name="connsiteX46" fmla="*/ 125636 w 179165"/>
                <a:gd name="connsiteY46" fmla="*/ 74476 h 136647"/>
                <a:gd name="connsiteX47" fmla="*/ 114932 w 179165"/>
                <a:gd name="connsiteY47" fmla="*/ 77385 h 136647"/>
                <a:gd name="connsiteX48" fmla="*/ 107048 w 179165"/>
                <a:gd name="connsiteY48" fmla="*/ 74788 h 136647"/>
                <a:gd name="connsiteX49" fmla="*/ 97494 w 179165"/>
                <a:gd name="connsiteY49" fmla="*/ 79436 h 136647"/>
                <a:gd name="connsiteX50" fmla="*/ 99450 w 179165"/>
                <a:gd name="connsiteY50" fmla="*/ 82508 h 136647"/>
                <a:gd name="connsiteX51" fmla="*/ 93052 w 179165"/>
                <a:gd name="connsiteY51" fmla="*/ 83945 h 136647"/>
                <a:gd name="connsiteX52" fmla="*/ 94987 w 179165"/>
                <a:gd name="connsiteY52" fmla="*/ 89180 h 136647"/>
                <a:gd name="connsiteX53" fmla="*/ 90447 w 179165"/>
                <a:gd name="connsiteY53" fmla="*/ 89433 h 136647"/>
                <a:gd name="connsiteX54" fmla="*/ 86503 w 179165"/>
                <a:gd name="connsiteY54" fmla="*/ 94901 h 136647"/>
                <a:gd name="connsiteX55" fmla="*/ 80164 w 179165"/>
                <a:gd name="connsiteY55" fmla="*/ 91759 h 136647"/>
                <a:gd name="connsiteX56" fmla="*/ 70996 w 179165"/>
                <a:gd name="connsiteY56" fmla="*/ 90936 h 136647"/>
                <a:gd name="connsiteX57" fmla="*/ 65597 w 179165"/>
                <a:gd name="connsiteY57" fmla="*/ 86844 h 136647"/>
                <a:gd name="connsiteX58" fmla="*/ 10886 w 179165"/>
                <a:gd name="connsiteY58" fmla="*/ 136645 h 136647"/>
                <a:gd name="connsiteX59" fmla="*/ 2182 w 179165"/>
                <a:gd name="connsiteY59" fmla="*/ 133172 h 136647"/>
                <a:gd name="connsiteX60" fmla="*/ 211 w 179165"/>
                <a:gd name="connsiteY60" fmla="*/ 121499 h 136647"/>
                <a:gd name="connsiteX61" fmla="*/ 1803 w 179165"/>
                <a:gd name="connsiteY61" fmla="*/ 114947 h 136647"/>
                <a:gd name="connsiteX62" fmla="*/ 53442 w 179165"/>
                <a:gd name="connsiteY62" fmla="*/ 65463 h 136647"/>
                <a:gd name="connsiteX63" fmla="*/ 45593 w 179165"/>
                <a:gd name="connsiteY63" fmla="*/ 60919 h 136647"/>
                <a:gd name="connsiteX0" fmla="*/ 56350 w 189922"/>
                <a:gd name="connsiteY0" fmla="*/ 60919 h 136647"/>
                <a:gd name="connsiteX1" fmla="*/ 59873 w 189922"/>
                <a:gd name="connsiteY1" fmla="*/ 57053 h 136647"/>
                <a:gd name="connsiteX2" fmla="*/ 69453 w 189922"/>
                <a:gd name="connsiteY2" fmla="*/ 56982 h 136647"/>
                <a:gd name="connsiteX3" fmla="*/ 73603 w 189922"/>
                <a:gd name="connsiteY3" fmla="*/ 51067 h 136647"/>
                <a:gd name="connsiteX4" fmla="*/ 74398 w 189922"/>
                <a:gd name="connsiteY4" fmla="*/ 39213 h 136647"/>
                <a:gd name="connsiteX5" fmla="*/ 76312 w 189922"/>
                <a:gd name="connsiteY5" fmla="*/ 38065 h 136647"/>
                <a:gd name="connsiteX6" fmla="*/ 82714 w 189922"/>
                <a:gd name="connsiteY6" fmla="*/ 36795 h 136647"/>
                <a:gd name="connsiteX7" fmla="*/ 84869 w 189922"/>
                <a:gd name="connsiteY7" fmla="*/ 29365 h 136647"/>
                <a:gd name="connsiteX8" fmla="*/ 79050 w 189922"/>
                <a:gd name="connsiteY8" fmla="*/ 27482 h 136647"/>
                <a:gd name="connsiteX9" fmla="*/ 73201 w 189922"/>
                <a:gd name="connsiteY9" fmla="*/ 27801 h 136647"/>
                <a:gd name="connsiteX10" fmla="*/ 79923 w 189922"/>
                <a:gd name="connsiteY10" fmla="*/ 22635 h 136647"/>
                <a:gd name="connsiteX11" fmla="*/ 79073 w 189922"/>
                <a:gd name="connsiteY11" fmla="*/ 18225 h 136647"/>
                <a:gd name="connsiteX12" fmla="*/ 84734 w 189922"/>
                <a:gd name="connsiteY12" fmla="*/ 13017 h 136647"/>
                <a:gd name="connsiteX13" fmla="*/ 89095 w 189922"/>
                <a:gd name="connsiteY13" fmla="*/ 17642 h 136647"/>
                <a:gd name="connsiteX14" fmla="*/ 93282 w 189922"/>
                <a:gd name="connsiteY14" fmla="*/ 17129 h 136647"/>
                <a:gd name="connsiteX15" fmla="*/ 98390 w 189922"/>
                <a:gd name="connsiteY15" fmla="*/ 15471 h 136647"/>
                <a:gd name="connsiteX16" fmla="*/ 107204 w 189922"/>
                <a:gd name="connsiteY16" fmla="*/ 13944 h 136647"/>
                <a:gd name="connsiteX17" fmla="*/ 107228 w 189922"/>
                <a:gd name="connsiteY17" fmla="*/ 10431 h 136647"/>
                <a:gd name="connsiteX18" fmla="*/ 118925 w 189922"/>
                <a:gd name="connsiteY18" fmla="*/ 4806 h 136647"/>
                <a:gd name="connsiteX19" fmla="*/ 125942 w 189922"/>
                <a:gd name="connsiteY19" fmla="*/ 4268 h 136647"/>
                <a:gd name="connsiteX20" fmla="*/ 131572 w 189922"/>
                <a:gd name="connsiteY20" fmla="*/ 6967 h 136647"/>
                <a:gd name="connsiteX21" fmla="*/ 137576 w 189922"/>
                <a:gd name="connsiteY21" fmla="*/ 5131 h 136647"/>
                <a:gd name="connsiteX22" fmla="*/ 137444 w 189922"/>
                <a:gd name="connsiteY22" fmla="*/ 647 h 136647"/>
                <a:gd name="connsiteX23" fmla="*/ 141484 w 189922"/>
                <a:gd name="connsiteY23" fmla="*/ 1172 h 136647"/>
                <a:gd name="connsiteX24" fmla="*/ 153856 w 189922"/>
                <a:gd name="connsiteY24" fmla="*/ 11244 h 136647"/>
                <a:gd name="connsiteX25" fmla="*/ 152656 w 189922"/>
                <a:gd name="connsiteY25" fmla="*/ 12213 h 136647"/>
                <a:gd name="connsiteX26" fmla="*/ 147725 w 189922"/>
                <a:gd name="connsiteY26" fmla="*/ 10597 h 136647"/>
                <a:gd name="connsiteX27" fmla="*/ 146270 w 189922"/>
                <a:gd name="connsiteY27" fmla="*/ 13530 h 136647"/>
                <a:gd name="connsiteX28" fmla="*/ 147828 w 189922"/>
                <a:gd name="connsiteY28" fmla="*/ 17809 h 136647"/>
                <a:gd name="connsiteX29" fmla="*/ 147149 w 189922"/>
                <a:gd name="connsiteY29" fmla="*/ 20830 h 136647"/>
                <a:gd name="connsiteX30" fmla="*/ 143944 w 189922"/>
                <a:gd name="connsiteY30" fmla="*/ 23044 h 136647"/>
                <a:gd name="connsiteX31" fmla="*/ 149081 w 189922"/>
                <a:gd name="connsiteY31" fmla="*/ 26380 h 136647"/>
                <a:gd name="connsiteX32" fmla="*/ 155274 w 189922"/>
                <a:gd name="connsiteY32" fmla="*/ 23486 h 136647"/>
                <a:gd name="connsiteX33" fmla="*/ 159317 w 189922"/>
                <a:gd name="connsiteY33" fmla="*/ 31640 h 136647"/>
                <a:gd name="connsiteX34" fmla="*/ 163363 w 189922"/>
                <a:gd name="connsiteY34" fmla="*/ 35365 h 136647"/>
                <a:gd name="connsiteX35" fmla="*/ 184657 w 189922"/>
                <a:gd name="connsiteY35" fmla="*/ 35095 h 136647"/>
                <a:gd name="connsiteX36" fmla="*/ 188429 w 189922"/>
                <a:gd name="connsiteY36" fmla="*/ 39176 h 136647"/>
                <a:gd name="connsiteX37" fmla="*/ 185650 w 189922"/>
                <a:gd name="connsiteY37" fmla="*/ 44996 h 136647"/>
                <a:gd name="connsiteX38" fmla="*/ 181958 w 189922"/>
                <a:gd name="connsiteY38" fmla="*/ 50534 h 136647"/>
                <a:gd name="connsiteX39" fmla="*/ 166769 w 189922"/>
                <a:gd name="connsiteY39" fmla="*/ 56121 h 136647"/>
                <a:gd name="connsiteX40" fmla="*/ 171229 w 189922"/>
                <a:gd name="connsiteY40" fmla="*/ 58589 h 136647"/>
                <a:gd name="connsiteX41" fmla="*/ 173254 w 189922"/>
                <a:gd name="connsiteY41" fmla="*/ 65118 h 136647"/>
                <a:gd name="connsiteX42" fmla="*/ 164002 w 189922"/>
                <a:gd name="connsiteY42" fmla="*/ 70651 h 136647"/>
                <a:gd name="connsiteX43" fmla="*/ 154252 w 189922"/>
                <a:gd name="connsiteY43" fmla="*/ 73334 h 136647"/>
                <a:gd name="connsiteX44" fmla="*/ 152668 w 189922"/>
                <a:gd name="connsiteY44" fmla="*/ 70412 h 136647"/>
                <a:gd name="connsiteX45" fmla="*/ 143066 w 189922"/>
                <a:gd name="connsiteY45" fmla="*/ 74666 h 136647"/>
                <a:gd name="connsiteX46" fmla="*/ 136393 w 189922"/>
                <a:gd name="connsiteY46" fmla="*/ 74476 h 136647"/>
                <a:gd name="connsiteX47" fmla="*/ 125689 w 189922"/>
                <a:gd name="connsiteY47" fmla="*/ 77385 h 136647"/>
                <a:gd name="connsiteX48" fmla="*/ 117805 w 189922"/>
                <a:gd name="connsiteY48" fmla="*/ 74788 h 136647"/>
                <a:gd name="connsiteX49" fmla="*/ 108251 w 189922"/>
                <a:gd name="connsiteY49" fmla="*/ 79436 h 136647"/>
                <a:gd name="connsiteX50" fmla="*/ 110207 w 189922"/>
                <a:gd name="connsiteY50" fmla="*/ 82508 h 136647"/>
                <a:gd name="connsiteX51" fmla="*/ 103809 w 189922"/>
                <a:gd name="connsiteY51" fmla="*/ 83945 h 136647"/>
                <a:gd name="connsiteX52" fmla="*/ 105744 w 189922"/>
                <a:gd name="connsiteY52" fmla="*/ 89180 h 136647"/>
                <a:gd name="connsiteX53" fmla="*/ 101204 w 189922"/>
                <a:gd name="connsiteY53" fmla="*/ 89433 h 136647"/>
                <a:gd name="connsiteX54" fmla="*/ 97260 w 189922"/>
                <a:gd name="connsiteY54" fmla="*/ 94901 h 136647"/>
                <a:gd name="connsiteX55" fmla="*/ 90921 w 189922"/>
                <a:gd name="connsiteY55" fmla="*/ 91759 h 136647"/>
                <a:gd name="connsiteX56" fmla="*/ 81753 w 189922"/>
                <a:gd name="connsiteY56" fmla="*/ 90936 h 136647"/>
                <a:gd name="connsiteX57" fmla="*/ 76354 w 189922"/>
                <a:gd name="connsiteY57" fmla="*/ 86844 h 136647"/>
                <a:gd name="connsiteX58" fmla="*/ 21643 w 189922"/>
                <a:gd name="connsiteY58" fmla="*/ 136645 h 136647"/>
                <a:gd name="connsiteX59" fmla="*/ 12939 w 189922"/>
                <a:gd name="connsiteY59" fmla="*/ 133172 h 136647"/>
                <a:gd name="connsiteX60" fmla="*/ 10968 w 189922"/>
                <a:gd name="connsiteY60" fmla="*/ 121499 h 136647"/>
                <a:gd name="connsiteX61" fmla="*/ 12560 w 189922"/>
                <a:gd name="connsiteY61" fmla="*/ 114947 h 136647"/>
                <a:gd name="connsiteX62" fmla="*/ 16 w 189922"/>
                <a:gd name="connsiteY62" fmla="*/ 106790 h 136647"/>
                <a:gd name="connsiteX63" fmla="*/ 56350 w 189922"/>
                <a:gd name="connsiteY63" fmla="*/ 60919 h 136647"/>
                <a:gd name="connsiteX0" fmla="*/ 2174 w 191073"/>
                <a:gd name="connsiteY0" fmla="*/ 96786 h 136647"/>
                <a:gd name="connsiteX1" fmla="*/ 61024 w 191073"/>
                <a:gd name="connsiteY1" fmla="*/ 57053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75549 w 191073"/>
                <a:gd name="connsiteY5" fmla="*/ 392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9866 w 191073"/>
                <a:gd name="connsiteY6" fmla="*/ 58970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12289 w 191073"/>
                <a:gd name="connsiteY5" fmla="*/ 55806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8650 w 191073"/>
                <a:gd name="connsiteY9" fmla="*/ 37562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7367 w 191073"/>
                <a:gd name="connsiteY13" fmla="*/ 7234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7367 w 191073"/>
                <a:gd name="connsiteY11" fmla="*/ 7234 h 136647"/>
                <a:gd name="connsiteX12" fmla="*/ 90246 w 191073"/>
                <a:gd name="connsiteY12" fmla="*/ 17642 h 136647"/>
                <a:gd name="connsiteX13" fmla="*/ 94433 w 191073"/>
                <a:gd name="connsiteY13" fmla="*/ 17129 h 136647"/>
                <a:gd name="connsiteX14" fmla="*/ 99541 w 191073"/>
                <a:gd name="connsiteY14" fmla="*/ 15471 h 136647"/>
                <a:gd name="connsiteX15" fmla="*/ 108355 w 191073"/>
                <a:gd name="connsiteY15" fmla="*/ 13944 h 136647"/>
                <a:gd name="connsiteX16" fmla="*/ 108379 w 191073"/>
                <a:gd name="connsiteY16" fmla="*/ 10431 h 136647"/>
                <a:gd name="connsiteX17" fmla="*/ 120076 w 191073"/>
                <a:gd name="connsiteY17" fmla="*/ 4806 h 136647"/>
                <a:gd name="connsiteX18" fmla="*/ 127093 w 191073"/>
                <a:gd name="connsiteY18" fmla="*/ 4268 h 136647"/>
                <a:gd name="connsiteX19" fmla="*/ 132723 w 191073"/>
                <a:gd name="connsiteY19" fmla="*/ 6967 h 136647"/>
                <a:gd name="connsiteX20" fmla="*/ 138727 w 191073"/>
                <a:gd name="connsiteY20" fmla="*/ 5131 h 136647"/>
                <a:gd name="connsiteX21" fmla="*/ 138595 w 191073"/>
                <a:gd name="connsiteY21" fmla="*/ 647 h 136647"/>
                <a:gd name="connsiteX22" fmla="*/ 142635 w 191073"/>
                <a:gd name="connsiteY22" fmla="*/ 1172 h 136647"/>
                <a:gd name="connsiteX23" fmla="*/ 155007 w 191073"/>
                <a:gd name="connsiteY23" fmla="*/ 11244 h 136647"/>
                <a:gd name="connsiteX24" fmla="*/ 153807 w 191073"/>
                <a:gd name="connsiteY24" fmla="*/ 12213 h 136647"/>
                <a:gd name="connsiteX25" fmla="*/ 148876 w 191073"/>
                <a:gd name="connsiteY25" fmla="*/ 10597 h 136647"/>
                <a:gd name="connsiteX26" fmla="*/ 147421 w 191073"/>
                <a:gd name="connsiteY26" fmla="*/ 13530 h 136647"/>
                <a:gd name="connsiteX27" fmla="*/ 148979 w 191073"/>
                <a:gd name="connsiteY27" fmla="*/ 17809 h 136647"/>
                <a:gd name="connsiteX28" fmla="*/ 148300 w 191073"/>
                <a:gd name="connsiteY28" fmla="*/ 20830 h 136647"/>
                <a:gd name="connsiteX29" fmla="*/ 145095 w 191073"/>
                <a:gd name="connsiteY29" fmla="*/ 23044 h 136647"/>
                <a:gd name="connsiteX30" fmla="*/ 150232 w 191073"/>
                <a:gd name="connsiteY30" fmla="*/ 26380 h 136647"/>
                <a:gd name="connsiteX31" fmla="*/ 156425 w 191073"/>
                <a:gd name="connsiteY31" fmla="*/ 23486 h 136647"/>
                <a:gd name="connsiteX32" fmla="*/ 160468 w 191073"/>
                <a:gd name="connsiteY32" fmla="*/ 31640 h 136647"/>
                <a:gd name="connsiteX33" fmla="*/ 164514 w 191073"/>
                <a:gd name="connsiteY33" fmla="*/ 35365 h 136647"/>
                <a:gd name="connsiteX34" fmla="*/ 185808 w 191073"/>
                <a:gd name="connsiteY34" fmla="*/ 35095 h 136647"/>
                <a:gd name="connsiteX35" fmla="*/ 189580 w 191073"/>
                <a:gd name="connsiteY35" fmla="*/ 39176 h 136647"/>
                <a:gd name="connsiteX36" fmla="*/ 186801 w 191073"/>
                <a:gd name="connsiteY36" fmla="*/ 44996 h 136647"/>
                <a:gd name="connsiteX37" fmla="*/ 183109 w 191073"/>
                <a:gd name="connsiteY37" fmla="*/ 50534 h 136647"/>
                <a:gd name="connsiteX38" fmla="*/ 167920 w 191073"/>
                <a:gd name="connsiteY38" fmla="*/ 56121 h 136647"/>
                <a:gd name="connsiteX39" fmla="*/ 172380 w 191073"/>
                <a:gd name="connsiteY39" fmla="*/ 58589 h 136647"/>
                <a:gd name="connsiteX40" fmla="*/ 174405 w 191073"/>
                <a:gd name="connsiteY40" fmla="*/ 65118 h 136647"/>
                <a:gd name="connsiteX41" fmla="*/ 165153 w 191073"/>
                <a:gd name="connsiteY41" fmla="*/ 70651 h 136647"/>
                <a:gd name="connsiteX42" fmla="*/ 155403 w 191073"/>
                <a:gd name="connsiteY42" fmla="*/ 73334 h 136647"/>
                <a:gd name="connsiteX43" fmla="*/ 153819 w 191073"/>
                <a:gd name="connsiteY43" fmla="*/ 70412 h 136647"/>
                <a:gd name="connsiteX44" fmla="*/ 144217 w 191073"/>
                <a:gd name="connsiteY44" fmla="*/ 74666 h 136647"/>
                <a:gd name="connsiteX45" fmla="*/ 137544 w 191073"/>
                <a:gd name="connsiteY45" fmla="*/ 74476 h 136647"/>
                <a:gd name="connsiteX46" fmla="*/ 126840 w 191073"/>
                <a:gd name="connsiteY46" fmla="*/ 77385 h 136647"/>
                <a:gd name="connsiteX47" fmla="*/ 118956 w 191073"/>
                <a:gd name="connsiteY47" fmla="*/ 74788 h 136647"/>
                <a:gd name="connsiteX48" fmla="*/ 109402 w 191073"/>
                <a:gd name="connsiteY48" fmla="*/ 79436 h 136647"/>
                <a:gd name="connsiteX49" fmla="*/ 111358 w 191073"/>
                <a:gd name="connsiteY49" fmla="*/ 82508 h 136647"/>
                <a:gd name="connsiteX50" fmla="*/ 104960 w 191073"/>
                <a:gd name="connsiteY50" fmla="*/ 83945 h 136647"/>
                <a:gd name="connsiteX51" fmla="*/ 106895 w 191073"/>
                <a:gd name="connsiteY51" fmla="*/ 89180 h 136647"/>
                <a:gd name="connsiteX52" fmla="*/ 102355 w 191073"/>
                <a:gd name="connsiteY52" fmla="*/ 89433 h 136647"/>
                <a:gd name="connsiteX53" fmla="*/ 98411 w 191073"/>
                <a:gd name="connsiteY53" fmla="*/ 94901 h 136647"/>
                <a:gd name="connsiteX54" fmla="*/ 92072 w 191073"/>
                <a:gd name="connsiteY54" fmla="*/ 91759 h 136647"/>
                <a:gd name="connsiteX55" fmla="*/ 82904 w 191073"/>
                <a:gd name="connsiteY55" fmla="*/ 90936 h 136647"/>
                <a:gd name="connsiteX56" fmla="*/ 77505 w 191073"/>
                <a:gd name="connsiteY56" fmla="*/ 86844 h 136647"/>
                <a:gd name="connsiteX57" fmla="*/ 22794 w 191073"/>
                <a:gd name="connsiteY57" fmla="*/ 136645 h 136647"/>
                <a:gd name="connsiteX58" fmla="*/ 14090 w 191073"/>
                <a:gd name="connsiteY58" fmla="*/ 133172 h 136647"/>
                <a:gd name="connsiteX59" fmla="*/ 12119 w 191073"/>
                <a:gd name="connsiteY59" fmla="*/ 121499 h 136647"/>
                <a:gd name="connsiteX60" fmla="*/ 13711 w 191073"/>
                <a:gd name="connsiteY60" fmla="*/ 114947 h 136647"/>
                <a:gd name="connsiteX61" fmla="*/ 1167 w 191073"/>
                <a:gd name="connsiteY61" fmla="*/ 106790 h 136647"/>
                <a:gd name="connsiteX62" fmla="*/ 2174 w 191073"/>
                <a:gd name="connsiteY62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6623 w 191073"/>
                <a:gd name="connsiteY11" fmla="*/ 21010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120292 h 160153"/>
                <a:gd name="connsiteX1" fmla="*/ 4504 w 191073"/>
                <a:gd name="connsiteY1" fmla="*/ 108747 h 160153"/>
                <a:gd name="connsiteX2" fmla="*/ 10021 w 191073"/>
                <a:gd name="connsiteY2" fmla="*/ 106566 h 160153"/>
                <a:gd name="connsiteX3" fmla="*/ 3145 w 191073"/>
                <a:gd name="connsiteY3" fmla="*/ 96863 h 160153"/>
                <a:gd name="connsiteX4" fmla="*/ 11933 w 191073"/>
                <a:gd name="connsiteY4" fmla="*/ 93194 h 160153"/>
                <a:gd name="connsiteX5" fmla="*/ 8232 w 191073"/>
                <a:gd name="connsiteY5" fmla="*/ 83981 h 160153"/>
                <a:gd name="connsiteX6" fmla="*/ 14666 w 191073"/>
                <a:gd name="connsiteY6" fmla="*/ 79432 h 160153"/>
                <a:gd name="connsiteX7" fmla="*/ 25662 w 191073"/>
                <a:gd name="connsiteY7" fmla="*/ 78083 h 160153"/>
                <a:gd name="connsiteX8" fmla="*/ 40567 w 191073"/>
                <a:gd name="connsiteY8" fmla="*/ 67762 h 160153"/>
                <a:gd name="connsiteX9" fmla="*/ 57479 w 191073"/>
                <a:gd name="connsiteY9" fmla="*/ 54000 h 160153"/>
                <a:gd name="connsiteX10" fmla="*/ 63298 w 191073"/>
                <a:gd name="connsiteY10" fmla="*/ 55349 h 160153"/>
                <a:gd name="connsiteX11" fmla="*/ 76623 w 191073"/>
                <a:gd name="connsiteY11" fmla="*/ 44516 h 160153"/>
                <a:gd name="connsiteX12" fmla="*/ 87367 w 191073"/>
                <a:gd name="connsiteY12" fmla="*/ 30740 h 160153"/>
                <a:gd name="connsiteX13" fmla="*/ 108572 w 191073"/>
                <a:gd name="connsiteY13" fmla="*/ 1 h 160153"/>
                <a:gd name="connsiteX14" fmla="*/ 94433 w 191073"/>
                <a:gd name="connsiteY14" fmla="*/ 40635 h 160153"/>
                <a:gd name="connsiteX15" fmla="*/ 99541 w 191073"/>
                <a:gd name="connsiteY15" fmla="*/ 38977 h 160153"/>
                <a:gd name="connsiteX16" fmla="*/ 108355 w 191073"/>
                <a:gd name="connsiteY16" fmla="*/ 37450 h 160153"/>
                <a:gd name="connsiteX17" fmla="*/ 108379 w 191073"/>
                <a:gd name="connsiteY17" fmla="*/ 33937 h 160153"/>
                <a:gd name="connsiteX18" fmla="*/ 120076 w 191073"/>
                <a:gd name="connsiteY18" fmla="*/ 28312 h 160153"/>
                <a:gd name="connsiteX19" fmla="*/ 127093 w 191073"/>
                <a:gd name="connsiteY19" fmla="*/ 27774 h 160153"/>
                <a:gd name="connsiteX20" fmla="*/ 132723 w 191073"/>
                <a:gd name="connsiteY20" fmla="*/ 30473 h 160153"/>
                <a:gd name="connsiteX21" fmla="*/ 138727 w 191073"/>
                <a:gd name="connsiteY21" fmla="*/ 28637 h 160153"/>
                <a:gd name="connsiteX22" fmla="*/ 138595 w 191073"/>
                <a:gd name="connsiteY22" fmla="*/ 24153 h 160153"/>
                <a:gd name="connsiteX23" fmla="*/ 142635 w 191073"/>
                <a:gd name="connsiteY23" fmla="*/ 24678 h 160153"/>
                <a:gd name="connsiteX24" fmla="*/ 155007 w 191073"/>
                <a:gd name="connsiteY24" fmla="*/ 34750 h 160153"/>
                <a:gd name="connsiteX25" fmla="*/ 153807 w 191073"/>
                <a:gd name="connsiteY25" fmla="*/ 35719 h 160153"/>
                <a:gd name="connsiteX26" fmla="*/ 148876 w 191073"/>
                <a:gd name="connsiteY26" fmla="*/ 34103 h 160153"/>
                <a:gd name="connsiteX27" fmla="*/ 147421 w 191073"/>
                <a:gd name="connsiteY27" fmla="*/ 37036 h 160153"/>
                <a:gd name="connsiteX28" fmla="*/ 148979 w 191073"/>
                <a:gd name="connsiteY28" fmla="*/ 41315 h 160153"/>
                <a:gd name="connsiteX29" fmla="*/ 148300 w 191073"/>
                <a:gd name="connsiteY29" fmla="*/ 44336 h 160153"/>
                <a:gd name="connsiteX30" fmla="*/ 145095 w 191073"/>
                <a:gd name="connsiteY30" fmla="*/ 46550 h 160153"/>
                <a:gd name="connsiteX31" fmla="*/ 150232 w 191073"/>
                <a:gd name="connsiteY31" fmla="*/ 49886 h 160153"/>
                <a:gd name="connsiteX32" fmla="*/ 156425 w 191073"/>
                <a:gd name="connsiteY32" fmla="*/ 46992 h 160153"/>
                <a:gd name="connsiteX33" fmla="*/ 160468 w 191073"/>
                <a:gd name="connsiteY33" fmla="*/ 55146 h 160153"/>
                <a:gd name="connsiteX34" fmla="*/ 164514 w 191073"/>
                <a:gd name="connsiteY34" fmla="*/ 58871 h 160153"/>
                <a:gd name="connsiteX35" fmla="*/ 185808 w 191073"/>
                <a:gd name="connsiteY35" fmla="*/ 58601 h 160153"/>
                <a:gd name="connsiteX36" fmla="*/ 189580 w 191073"/>
                <a:gd name="connsiteY36" fmla="*/ 62682 h 160153"/>
                <a:gd name="connsiteX37" fmla="*/ 186801 w 191073"/>
                <a:gd name="connsiteY37" fmla="*/ 68502 h 160153"/>
                <a:gd name="connsiteX38" fmla="*/ 183109 w 191073"/>
                <a:gd name="connsiteY38" fmla="*/ 74040 h 160153"/>
                <a:gd name="connsiteX39" fmla="*/ 167920 w 191073"/>
                <a:gd name="connsiteY39" fmla="*/ 79627 h 160153"/>
                <a:gd name="connsiteX40" fmla="*/ 172380 w 191073"/>
                <a:gd name="connsiteY40" fmla="*/ 82095 h 160153"/>
                <a:gd name="connsiteX41" fmla="*/ 174405 w 191073"/>
                <a:gd name="connsiteY41" fmla="*/ 88624 h 160153"/>
                <a:gd name="connsiteX42" fmla="*/ 165153 w 191073"/>
                <a:gd name="connsiteY42" fmla="*/ 94157 h 160153"/>
                <a:gd name="connsiteX43" fmla="*/ 155403 w 191073"/>
                <a:gd name="connsiteY43" fmla="*/ 96840 h 160153"/>
                <a:gd name="connsiteX44" fmla="*/ 153819 w 191073"/>
                <a:gd name="connsiteY44" fmla="*/ 93918 h 160153"/>
                <a:gd name="connsiteX45" fmla="*/ 144217 w 191073"/>
                <a:gd name="connsiteY45" fmla="*/ 98172 h 160153"/>
                <a:gd name="connsiteX46" fmla="*/ 137544 w 191073"/>
                <a:gd name="connsiteY46" fmla="*/ 97982 h 160153"/>
                <a:gd name="connsiteX47" fmla="*/ 126840 w 191073"/>
                <a:gd name="connsiteY47" fmla="*/ 100891 h 160153"/>
                <a:gd name="connsiteX48" fmla="*/ 118956 w 191073"/>
                <a:gd name="connsiteY48" fmla="*/ 98294 h 160153"/>
                <a:gd name="connsiteX49" fmla="*/ 109402 w 191073"/>
                <a:gd name="connsiteY49" fmla="*/ 102942 h 160153"/>
                <a:gd name="connsiteX50" fmla="*/ 111358 w 191073"/>
                <a:gd name="connsiteY50" fmla="*/ 106014 h 160153"/>
                <a:gd name="connsiteX51" fmla="*/ 104960 w 191073"/>
                <a:gd name="connsiteY51" fmla="*/ 107451 h 160153"/>
                <a:gd name="connsiteX52" fmla="*/ 106895 w 191073"/>
                <a:gd name="connsiteY52" fmla="*/ 112686 h 160153"/>
                <a:gd name="connsiteX53" fmla="*/ 102355 w 191073"/>
                <a:gd name="connsiteY53" fmla="*/ 112939 h 160153"/>
                <a:gd name="connsiteX54" fmla="*/ 98411 w 191073"/>
                <a:gd name="connsiteY54" fmla="*/ 118407 h 160153"/>
                <a:gd name="connsiteX55" fmla="*/ 92072 w 191073"/>
                <a:gd name="connsiteY55" fmla="*/ 115265 h 160153"/>
                <a:gd name="connsiteX56" fmla="*/ 82904 w 191073"/>
                <a:gd name="connsiteY56" fmla="*/ 114442 h 160153"/>
                <a:gd name="connsiteX57" fmla="*/ 77505 w 191073"/>
                <a:gd name="connsiteY57" fmla="*/ 110350 h 160153"/>
                <a:gd name="connsiteX58" fmla="*/ 22794 w 191073"/>
                <a:gd name="connsiteY58" fmla="*/ 160151 h 160153"/>
                <a:gd name="connsiteX59" fmla="*/ 14090 w 191073"/>
                <a:gd name="connsiteY59" fmla="*/ 156678 h 160153"/>
                <a:gd name="connsiteX60" fmla="*/ 12119 w 191073"/>
                <a:gd name="connsiteY60" fmla="*/ 145005 h 160153"/>
                <a:gd name="connsiteX61" fmla="*/ 13711 w 191073"/>
                <a:gd name="connsiteY61" fmla="*/ 138453 h 160153"/>
                <a:gd name="connsiteX62" fmla="*/ 1167 w 191073"/>
                <a:gd name="connsiteY62" fmla="*/ 130296 h 160153"/>
                <a:gd name="connsiteX63" fmla="*/ 2174 w 191073"/>
                <a:gd name="connsiteY63" fmla="*/ 120292 h 160153"/>
                <a:gd name="connsiteX0" fmla="*/ 2174 w 191073"/>
                <a:gd name="connsiteY0" fmla="*/ 121482 h 161343"/>
                <a:gd name="connsiteX1" fmla="*/ 4504 w 191073"/>
                <a:gd name="connsiteY1" fmla="*/ 109937 h 161343"/>
                <a:gd name="connsiteX2" fmla="*/ 10021 w 191073"/>
                <a:gd name="connsiteY2" fmla="*/ 107756 h 161343"/>
                <a:gd name="connsiteX3" fmla="*/ 3145 w 191073"/>
                <a:gd name="connsiteY3" fmla="*/ 98053 h 161343"/>
                <a:gd name="connsiteX4" fmla="*/ 11933 w 191073"/>
                <a:gd name="connsiteY4" fmla="*/ 94384 h 161343"/>
                <a:gd name="connsiteX5" fmla="*/ 8232 w 191073"/>
                <a:gd name="connsiteY5" fmla="*/ 85171 h 161343"/>
                <a:gd name="connsiteX6" fmla="*/ 14666 w 191073"/>
                <a:gd name="connsiteY6" fmla="*/ 80622 h 161343"/>
                <a:gd name="connsiteX7" fmla="*/ 25662 w 191073"/>
                <a:gd name="connsiteY7" fmla="*/ 79273 h 161343"/>
                <a:gd name="connsiteX8" fmla="*/ 40567 w 191073"/>
                <a:gd name="connsiteY8" fmla="*/ 68952 h 161343"/>
                <a:gd name="connsiteX9" fmla="*/ 57479 w 191073"/>
                <a:gd name="connsiteY9" fmla="*/ 55190 h 161343"/>
                <a:gd name="connsiteX10" fmla="*/ 63298 w 191073"/>
                <a:gd name="connsiteY10" fmla="*/ 56539 h 161343"/>
                <a:gd name="connsiteX11" fmla="*/ 76623 w 191073"/>
                <a:gd name="connsiteY11" fmla="*/ 45706 h 161343"/>
                <a:gd name="connsiteX12" fmla="*/ 87367 w 191073"/>
                <a:gd name="connsiteY12" fmla="*/ 31930 h 161343"/>
                <a:gd name="connsiteX13" fmla="*/ 108572 w 191073"/>
                <a:gd name="connsiteY13" fmla="*/ 1191 h 161343"/>
                <a:gd name="connsiteX14" fmla="*/ 148307 w 191073"/>
                <a:gd name="connsiteY14" fmla="*/ 3911 h 161343"/>
                <a:gd name="connsiteX15" fmla="*/ 99541 w 191073"/>
                <a:gd name="connsiteY15" fmla="*/ 40167 h 161343"/>
                <a:gd name="connsiteX16" fmla="*/ 108355 w 191073"/>
                <a:gd name="connsiteY16" fmla="*/ 38640 h 161343"/>
                <a:gd name="connsiteX17" fmla="*/ 108379 w 191073"/>
                <a:gd name="connsiteY17" fmla="*/ 35127 h 161343"/>
                <a:gd name="connsiteX18" fmla="*/ 120076 w 191073"/>
                <a:gd name="connsiteY18" fmla="*/ 29502 h 161343"/>
                <a:gd name="connsiteX19" fmla="*/ 127093 w 191073"/>
                <a:gd name="connsiteY19" fmla="*/ 28964 h 161343"/>
                <a:gd name="connsiteX20" fmla="*/ 132723 w 191073"/>
                <a:gd name="connsiteY20" fmla="*/ 31663 h 161343"/>
                <a:gd name="connsiteX21" fmla="*/ 138727 w 191073"/>
                <a:gd name="connsiteY21" fmla="*/ 29827 h 161343"/>
                <a:gd name="connsiteX22" fmla="*/ 138595 w 191073"/>
                <a:gd name="connsiteY22" fmla="*/ 25343 h 161343"/>
                <a:gd name="connsiteX23" fmla="*/ 142635 w 191073"/>
                <a:gd name="connsiteY23" fmla="*/ 25868 h 161343"/>
                <a:gd name="connsiteX24" fmla="*/ 155007 w 191073"/>
                <a:gd name="connsiteY24" fmla="*/ 35940 h 161343"/>
                <a:gd name="connsiteX25" fmla="*/ 153807 w 191073"/>
                <a:gd name="connsiteY25" fmla="*/ 36909 h 161343"/>
                <a:gd name="connsiteX26" fmla="*/ 148876 w 191073"/>
                <a:gd name="connsiteY26" fmla="*/ 35293 h 161343"/>
                <a:gd name="connsiteX27" fmla="*/ 147421 w 191073"/>
                <a:gd name="connsiteY27" fmla="*/ 38226 h 161343"/>
                <a:gd name="connsiteX28" fmla="*/ 148979 w 191073"/>
                <a:gd name="connsiteY28" fmla="*/ 42505 h 161343"/>
                <a:gd name="connsiteX29" fmla="*/ 148300 w 191073"/>
                <a:gd name="connsiteY29" fmla="*/ 45526 h 161343"/>
                <a:gd name="connsiteX30" fmla="*/ 145095 w 191073"/>
                <a:gd name="connsiteY30" fmla="*/ 47740 h 161343"/>
                <a:gd name="connsiteX31" fmla="*/ 150232 w 191073"/>
                <a:gd name="connsiteY31" fmla="*/ 51076 h 161343"/>
                <a:gd name="connsiteX32" fmla="*/ 156425 w 191073"/>
                <a:gd name="connsiteY32" fmla="*/ 48182 h 161343"/>
                <a:gd name="connsiteX33" fmla="*/ 160468 w 191073"/>
                <a:gd name="connsiteY33" fmla="*/ 56336 h 161343"/>
                <a:gd name="connsiteX34" fmla="*/ 164514 w 191073"/>
                <a:gd name="connsiteY34" fmla="*/ 60061 h 161343"/>
                <a:gd name="connsiteX35" fmla="*/ 185808 w 191073"/>
                <a:gd name="connsiteY35" fmla="*/ 59791 h 161343"/>
                <a:gd name="connsiteX36" fmla="*/ 189580 w 191073"/>
                <a:gd name="connsiteY36" fmla="*/ 63872 h 161343"/>
                <a:gd name="connsiteX37" fmla="*/ 186801 w 191073"/>
                <a:gd name="connsiteY37" fmla="*/ 69692 h 161343"/>
                <a:gd name="connsiteX38" fmla="*/ 183109 w 191073"/>
                <a:gd name="connsiteY38" fmla="*/ 75230 h 161343"/>
                <a:gd name="connsiteX39" fmla="*/ 167920 w 191073"/>
                <a:gd name="connsiteY39" fmla="*/ 80817 h 161343"/>
                <a:gd name="connsiteX40" fmla="*/ 172380 w 191073"/>
                <a:gd name="connsiteY40" fmla="*/ 83285 h 161343"/>
                <a:gd name="connsiteX41" fmla="*/ 174405 w 191073"/>
                <a:gd name="connsiteY41" fmla="*/ 89814 h 161343"/>
                <a:gd name="connsiteX42" fmla="*/ 165153 w 191073"/>
                <a:gd name="connsiteY42" fmla="*/ 95347 h 161343"/>
                <a:gd name="connsiteX43" fmla="*/ 155403 w 191073"/>
                <a:gd name="connsiteY43" fmla="*/ 98030 h 161343"/>
                <a:gd name="connsiteX44" fmla="*/ 153819 w 191073"/>
                <a:gd name="connsiteY44" fmla="*/ 95108 h 161343"/>
                <a:gd name="connsiteX45" fmla="*/ 144217 w 191073"/>
                <a:gd name="connsiteY45" fmla="*/ 99362 h 161343"/>
                <a:gd name="connsiteX46" fmla="*/ 137544 w 191073"/>
                <a:gd name="connsiteY46" fmla="*/ 99172 h 161343"/>
                <a:gd name="connsiteX47" fmla="*/ 126840 w 191073"/>
                <a:gd name="connsiteY47" fmla="*/ 102081 h 161343"/>
                <a:gd name="connsiteX48" fmla="*/ 118956 w 191073"/>
                <a:gd name="connsiteY48" fmla="*/ 99484 h 161343"/>
                <a:gd name="connsiteX49" fmla="*/ 109402 w 191073"/>
                <a:gd name="connsiteY49" fmla="*/ 104132 h 161343"/>
                <a:gd name="connsiteX50" fmla="*/ 111358 w 191073"/>
                <a:gd name="connsiteY50" fmla="*/ 107204 h 161343"/>
                <a:gd name="connsiteX51" fmla="*/ 104960 w 191073"/>
                <a:gd name="connsiteY51" fmla="*/ 108641 h 161343"/>
                <a:gd name="connsiteX52" fmla="*/ 106895 w 191073"/>
                <a:gd name="connsiteY52" fmla="*/ 113876 h 161343"/>
                <a:gd name="connsiteX53" fmla="*/ 102355 w 191073"/>
                <a:gd name="connsiteY53" fmla="*/ 114129 h 161343"/>
                <a:gd name="connsiteX54" fmla="*/ 98411 w 191073"/>
                <a:gd name="connsiteY54" fmla="*/ 119597 h 161343"/>
                <a:gd name="connsiteX55" fmla="*/ 92072 w 191073"/>
                <a:gd name="connsiteY55" fmla="*/ 116455 h 161343"/>
                <a:gd name="connsiteX56" fmla="*/ 82904 w 191073"/>
                <a:gd name="connsiteY56" fmla="*/ 115632 h 161343"/>
                <a:gd name="connsiteX57" fmla="*/ 77505 w 191073"/>
                <a:gd name="connsiteY57" fmla="*/ 111540 h 161343"/>
                <a:gd name="connsiteX58" fmla="*/ 22794 w 191073"/>
                <a:gd name="connsiteY58" fmla="*/ 161341 h 161343"/>
                <a:gd name="connsiteX59" fmla="*/ 14090 w 191073"/>
                <a:gd name="connsiteY59" fmla="*/ 157868 h 161343"/>
                <a:gd name="connsiteX60" fmla="*/ 12119 w 191073"/>
                <a:gd name="connsiteY60" fmla="*/ 146195 h 161343"/>
                <a:gd name="connsiteX61" fmla="*/ 13711 w 191073"/>
                <a:gd name="connsiteY61" fmla="*/ 139643 h 161343"/>
                <a:gd name="connsiteX62" fmla="*/ 1167 w 191073"/>
                <a:gd name="connsiteY62" fmla="*/ 131486 h 161343"/>
                <a:gd name="connsiteX63" fmla="*/ 2174 w 191073"/>
                <a:gd name="connsiteY63" fmla="*/ 121482 h 161343"/>
                <a:gd name="connsiteX0" fmla="*/ 2174 w 191073"/>
                <a:gd name="connsiteY0" fmla="*/ 122267 h 162128"/>
                <a:gd name="connsiteX1" fmla="*/ 4504 w 191073"/>
                <a:gd name="connsiteY1" fmla="*/ 110722 h 162128"/>
                <a:gd name="connsiteX2" fmla="*/ 10021 w 191073"/>
                <a:gd name="connsiteY2" fmla="*/ 108541 h 162128"/>
                <a:gd name="connsiteX3" fmla="*/ 3145 w 191073"/>
                <a:gd name="connsiteY3" fmla="*/ 98838 h 162128"/>
                <a:gd name="connsiteX4" fmla="*/ 11933 w 191073"/>
                <a:gd name="connsiteY4" fmla="*/ 95169 h 162128"/>
                <a:gd name="connsiteX5" fmla="*/ 8232 w 191073"/>
                <a:gd name="connsiteY5" fmla="*/ 85956 h 162128"/>
                <a:gd name="connsiteX6" fmla="*/ 14666 w 191073"/>
                <a:gd name="connsiteY6" fmla="*/ 81407 h 162128"/>
                <a:gd name="connsiteX7" fmla="*/ 25662 w 191073"/>
                <a:gd name="connsiteY7" fmla="*/ 80058 h 162128"/>
                <a:gd name="connsiteX8" fmla="*/ 40567 w 191073"/>
                <a:gd name="connsiteY8" fmla="*/ 69737 h 162128"/>
                <a:gd name="connsiteX9" fmla="*/ 57479 w 191073"/>
                <a:gd name="connsiteY9" fmla="*/ 55975 h 162128"/>
                <a:gd name="connsiteX10" fmla="*/ 63298 w 191073"/>
                <a:gd name="connsiteY10" fmla="*/ 57324 h 162128"/>
                <a:gd name="connsiteX11" fmla="*/ 76623 w 191073"/>
                <a:gd name="connsiteY11" fmla="*/ 46491 h 162128"/>
                <a:gd name="connsiteX12" fmla="*/ 87367 w 191073"/>
                <a:gd name="connsiteY12" fmla="*/ 32715 h 162128"/>
                <a:gd name="connsiteX13" fmla="*/ 87010 w 191073"/>
                <a:gd name="connsiteY13" fmla="*/ 2098 h 162128"/>
                <a:gd name="connsiteX14" fmla="*/ 108572 w 191073"/>
                <a:gd name="connsiteY14" fmla="*/ 1976 h 162128"/>
                <a:gd name="connsiteX15" fmla="*/ 148307 w 191073"/>
                <a:gd name="connsiteY15" fmla="*/ 4696 h 162128"/>
                <a:gd name="connsiteX16" fmla="*/ 99541 w 191073"/>
                <a:gd name="connsiteY16" fmla="*/ 40952 h 162128"/>
                <a:gd name="connsiteX17" fmla="*/ 108355 w 191073"/>
                <a:gd name="connsiteY17" fmla="*/ 39425 h 162128"/>
                <a:gd name="connsiteX18" fmla="*/ 108379 w 191073"/>
                <a:gd name="connsiteY18" fmla="*/ 35912 h 162128"/>
                <a:gd name="connsiteX19" fmla="*/ 120076 w 191073"/>
                <a:gd name="connsiteY19" fmla="*/ 30287 h 162128"/>
                <a:gd name="connsiteX20" fmla="*/ 127093 w 191073"/>
                <a:gd name="connsiteY20" fmla="*/ 29749 h 162128"/>
                <a:gd name="connsiteX21" fmla="*/ 132723 w 191073"/>
                <a:gd name="connsiteY21" fmla="*/ 32448 h 162128"/>
                <a:gd name="connsiteX22" fmla="*/ 138727 w 191073"/>
                <a:gd name="connsiteY22" fmla="*/ 30612 h 162128"/>
                <a:gd name="connsiteX23" fmla="*/ 138595 w 191073"/>
                <a:gd name="connsiteY23" fmla="*/ 26128 h 162128"/>
                <a:gd name="connsiteX24" fmla="*/ 142635 w 191073"/>
                <a:gd name="connsiteY24" fmla="*/ 26653 h 162128"/>
                <a:gd name="connsiteX25" fmla="*/ 155007 w 191073"/>
                <a:gd name="connsiteY25" fmla="*/ 36725 h 162128"/>
                <a:gd name="connsiteX26" fmla="*/ 153807 w 191073"/>
                <a:gd name="connsiteY26" fmla="*/ 37694 h 162128"/>
                <a:gd name="connsiteX27" fmla="*/ 148876 w 191073"/>
                <a:gd name="connsiteY27" fmla="*/ 36078 h 162128"/>
                <a:gd name="connsiteX28" fmla="*/ 147421 w 191073"/>
                <a:gd name="connsiteY28" fmla="*/ 39011 h 162128"/>
                <a:gd name="connsiteX29" fmla="*/ 148979 w 191073"/>
                <a:gd name="connsiteY29" fmla="*/ 43290 h 162128"/>
                <a:gd name="connsiteX30" fmla="*/ 148300 w 191073"/>
                <a:gd name="connsiteY30" fmla="*/ 46311 h 162128"/>
                <a:gd name="connsiteX31" fmla="*/ 145095 w 191073"/>
                <a:gd name="connsiteY31" fmla="*/ 48525 h 162128"/>
                <a:gd name="connsiteX32" fmla="*/ 150232 w 191073"/>
                <a:gd name="connsiteY32" fmla="*/ 51861 h 162128"/>
                <a:gd name="connsiteX33" fmla="*/ 156425 w 191073"/>
                <a:gd name="connsiteY33" fmla="*/ 48967 h 162128"/>
                <a:gd name="connsiteX34" fmla="*/ 160468 w 191073"/>
                <a:gd name="connsiteY34" fmla="*/ 57121 h 162128"/>
                <a:gd name="connsiteX35" fmla="*/ 164514 w 191073"/>
                <a:gd name="connsiteY35" fmla="*/ 60846 h 162128"/>
                <a:gd name="connsiteX36" fmla="*/ 185808 w 191073"/>
                <a:gd name="connsiteY36" fmla="*/ 60576 h 162128"/>
                <a:gd name="connsiteX37" fmla="*/ 189580 w 191073"/>
                <a:gd name="connsiteY37" fmla="*/ 64657 h 162128"/>
                <a:gd name="connsiteX38" fmla="*/ 186801 w 191073"/>
                <a:gd name="connsiteY38" fmla="*/ 70477 h 162128"/>
                <a:gd name="connsiteX39" fmla="*/ 183109 w 191073"/>
                <a:gd name="connsiteY39" fmla="*/ 76015 h 162128"/>
                <a:gd name="connsiteX40" fmla="*/ 167920 w 191073"/>
                <a:gd name="connsiteY40" fmla="*/ 81602 h 162128"/>
                <a:gd name="connsiteX41" fmla="*/ 172380 w 191073"/>
                <a:gd name="connsiteY41" fmla="*/ 84070 h 162128"/>
                <a:gd name="connsiteX42" fmla="*/ 174405 w 191073"/>
                <a:gd name="connsiteY42" fmla="*/ 90599 h 162128"/>
                <a:gd name="connsiteX43" fmla="*/ 165153 w 191073"/>
                <a:gd name="connsiteY43" fmla="*/ 96132 h 162128"/>
                <a:gd name="connsiteX44" fmla="*/ 155403 w 191073"/>
                <a:gd name="connsiteY44" fmla="*/ 98815 h 162128"/>
                <a:gd name="connsiteX45" fmla="*/ 153819 w 191073"/>
                <a:gd name="connsiteY45" fmla="*/ 95893 h 162128"/>
                <a:gd name="connsiteX46" fmla="*/ 144217 w 191073"/>
                <a:gd name="connsiteY46" fmla="*/ 100147 h 162128"/>
                <a:gd name="connsiteX47" fmla="*/ 137544 w 191073"/>
                <a:gd name="connsiteY47" fmla="*/ 99957 h 162128"/>
                <a:gd name="connsiteX48" fmla="*/ 126840 w 191073"/>
                <a:gd name="connsiteY48" fmla="*/ 102866 h 162128"/>
                <a:gd name="connsiteX49" fmla="*/ 118956 w 191073"/>
                <a:gd name="connsiteY49" fmla="*/ 100269 h 162128"/>
                <a:gd name="connsiteX50" fmla="*/ 109402 w 191073"/>
                <a:gd name="connsiteY50" fmla="*/ 104917 h 162128"/>
                <a:gd name="connsiteX51" fmla="*/ 111358 w 191073"/>
                <a:gd name="connsiteY51" fmla="*/ 107989 h 162128"/>
                <a:gd name="connsiteX52" fmla="*/ 104960 w 191073"/>
                <a:gd name="connsiteY52" fmla="*/ 109426 h 162128"/>
                <a:gd name="connsiteX53" fmla="*/ 106895 w 191073"/>
                <a:gd name="connsiteY53" fmla="*/ 114661 h 162128"/>
                <a:gd name="connsiteX54" fmla="*/ 102355 w 191073"/>
                <a:gd name="connsiteY54" fmla="*/ 114914 h 162128"/>
                <a:gd name="connsiteX55" fmla="*/ 98411 w 191073"/>
                <a:gd name="connsiteY55" fmla="*/ 120382 h 162128"/>
                <a:gd name="connsiteX56" fmla="*/ 92072 w 191073"/>
                <a:gd name="connsiteY56" fmla="*/ 117240 h 162128"/>
                <a:gd name="connsiteX57" fmla="*/ 82904 w 191073"/>
                <a:gd name="connsiteY57" fmla="*/ 116417 h 162128"/>
                <a:gd name="connsiteX58" fmla="*/ 77505 w 191073"/>
                <a:gd name="connsiteY58" fmla="*/ 112325 h 162128"/>
                <a:gd name="connsiteX59" fmla="*/ 22794 w 191073"/>
                <a:gd name="connsiteY59" fmla="*/ 162126 h 162128"/>
                <a:gd name="connsiteX60" fmla="*/ 14090 w 191073"/>
                <a:gd name="connsiteY60" fmla="*/ 158653 h 162128"/>
                <a:gd name="connsiteX61" fmla="*/ 12119 w 191073"/>
                <a:gd name="connsiteY61" fmla="*/ 146980 h 162128"/>
                <a:gd name="connsiteX62" fmla="*/ 13711 w 191073"/>
                <a:gd name="connsiteY62" fmla="*/ 140428 h 162128"/>
                <a:gd name="connsiteX63" fmla="*/ 1167 w 191073"/>
                <a:gd name="connsiteY63" fmla="*/ 132271 h 162128"/>
                <a:gd name="connsiteX64" fmla="*/ 2174 w 191073"/>
                <a:gd name="connsiteY64" fmla="*/ 122267 h 162128"/>
                <a:gd name="connsiteX0" fmla="*/ 2174 w 191073"/>
                <a:gd name="connsiteY0" fmla="*/ 121483 h 161344"/>
                <a:gd name="connsiteX1" fmla="*/ 4504 w 191073"/>
                <a:gd name="connsiteY1" fmla="*/ 109938 h 161344"/>
                <a:gd name="connsiteX2" fmla="*/ 10021 w 191073"/>
                <a:gd name="connsiteY2" fmla="*/ 107757 h 161344"/>
                <a:gd name="connsiteX3" fmla="*/ 3145 w 191073"/>
                <a:gd name="connsiteY3" fmla="*/ 98054 h 161344"/>
                <a:gd name="connsiteX4" fmla="*/ 11933 w 191073"/>
                <a:gd name="connsiteY4" fmla="*/ 94385 h 161344"/>
                <a:gd name="connsiteX5" fmla="*/ 8232 w 191073"/>
                <a:gd name="connsiteY5" fmla="*/ 85172 h 161344"/>
                <a:gd name="connsiteX6" fmla="*/ 14666 w 191073"/>
                <a:gd name="connsiteY6" fmla="*/ 80623 h 161344"/>
                <a:gd name="connsiteX7" fmla="*/ 25662 w 191073"/>
                <a:gd name="connsiteY7" fmla="*/ 79274 h 161344"/>
                <a:gd name="connsiteX8" fmla="*/ 40567 w 191073"/>
                <a:gd name="connsiteY8" fmla="*/ 68953 h 161344"/>
                <a:gd name="connsiteX9" fmla="*/ 57479 w 191073"/>
                <a:gd name="connsiteY9" fmla="*/ 55191 h 161344"/>
                <a:gd name="connsiteX10" fmla="*/ 63298 w 191073"/>
                <a:gd name="connsiteY10" fmla="*/ 56540 h 161344"/>
                <a:gd name="connsiteX11" fmla="*/ 76623 w 191073"/>
                <a:gd name="connsiteY11" fmla="*/ 45707 h 161344"/>
                <a:gd name="connsiteX12" fmla="*/ 87367 w 191073"/>
                <a:gd name="connsiteY12" fmla="*/ 31931 h 161344"/>
                <a:gd name="connsiteX13" fmla="*/ 73701 w 191073"/>
                <a:gd name="connsiteY13" fmla="*/ 19596 h 161344"/>
                <a:gd name="connsiteX14" fmla="*/ 87010 w 191073"/>
                <a:gd name="connsiteY14" fmla="*/ 1314 h 161344"/>
                <a:gd name="connsiteX15" fmla="*/ 108572 w 191073"/>
                <a:gd name="connsiteY15" fmla="*/ 1192 h 161344"/>
                <a:gd name="connsiteX16" fmla="*/ 148307 w 191073"/>
                <a:gd name="connsiteY16" fmla="*/ 3912 h 161344"/>
                <a:gd name="connsiteX17" fmla="*/ 99541 w 191073"/>
                <a:gd name="connsiteY17" fmla="*/ 40168 h 161344"/>
                <a:gd name="connsiteX18" fmla="*/ 108355 w 191073"/>
                <a:gd name="connsiteY18" fmla="*/ 38641 h 161344"/>
                <a:gd name="connsiteX19" fmla="*/ 108379 w 191073"/>
                <a:gd name="connsiteY19" fmla="*/ 35128 h 161344"/>
                <a:gd name="connsiteX20" fmla="*/ 120076 w 191073"/>
                <a:gd name="connsiteY20" fmla="*/ 29503 h 161344"/>
                <a:gd name="connsiteX21" fmla="*/ 127093 w 191073"/>
                <a:gd name="connsiteY21" fmla="*/ 28965 h 161344"/>
                <a:gd name="connsiteX22" fmla="*/ 132723 w 191073"/>
                <a:gd name="connsiteY22" fmla="*/ 31664 h 161344"/>
                <a:gd name="connsiteX23" fmla="*/ 138727 w 191073"/>
                <a:gd name="connsiteY23" fmla="*/ 29828 h 161344"/>
                <a:gd name="connsiteX24" fmla="*/ 138595 w 191073"/>
                <a:gd name="connsiteY24" fmla="*/ 25344 h 161344"/>
                <a:gd name="connsiteX25" fmla="*/ 142635 w 191073"/>
                <a:gd name="connsiteY25" fmla="*/ 25869 h 161344"/>
                <a:gd name="connsiteX26" fmla="*/ 155007 w 191073"/>
                <a:gd name="connsiteY26" fmla="*/ 35941 h 161344"/>
                <a:gd name="connsiteX27" fmla="*/ 153807 w 191073"/>
                <a:gd name="connsiteY27" fmla="*/ 36910 h 161344"/>
                <a:gd name="connsiteX28" fmla="*/ 148876 w 191073"/>
                <a:gd name="connsiteY28" fmla="*/ 35294 h 161344"/>
                <a:gd name="connsiteX29" fmla="*/ 147421 w 191073"/>
                <a:gd name="connsiteY29" fmla="*/ 38227 h 161344"/>
                <a:gd name="connsiteX30" fmla="*/ 148979 w 191073"/>
                <a:gd name="connsiteY30" fmla="*/ 42506 h 161344"/>
                <a:gd name="connsiteX31" fmla="*/ 148300 w 191073"/>
                <a:gd name="connsiteY31" fmla="*/ 45527 h 161344"/>
                <a:gd name="connsiteX32" fmla="*/ 145095 w 191073"/>
                <a:gd name="connsiteY32" fmla="*/ 47741 h 161344"/>
                <a:gd name="connsiteX33" fmla="*/ 150232 w 191073"/>
                <a:gd name="connsiteY33" fmla="*/ 51077 h 161344"/>
                <a:gd name="connsiteX34" fmla="*/ 156425 w 191073"/>
                <a:gd name="connsiteY34" fmla="*/ 48183 h 161344"/>
                <a:gd name="connsiteX35" fmla="*/ 160468 w 191073"/>
                <a:gd name="connsiteY35" fmla="*/ 56337 h 161344"/>
                <a:gd name="connsiteX36" fmla="*/ 164514 w 191073"/>
                <a:gd name="connsiteY36" fmla="*/ 60062 h 161344"/>
                <a:gd name="connsiteX37" fmla="*/ 185808 w 191073"/>
                <a:gd name="connsiteY37" fmla="*/ 59792 h 161344"/>
                <a:gd name="connsiteX38" fmla="*/ 189580 w 191073"/>
                <a:gd name="connsiteY38" fmla="*/ 63873 h 161344"/>
                <a:gd name="connsiteX39" fmla="*/ 186801 w 191073"/>
                <a:gd name="connsiteY39" fmla="*/ 69693 h 161344"/>
                <a:gd name="connsiteX40" fmla="*/ 183109 w 191073"/>
                <a:gd name="connsiteY40" fmla="*/ 75231 h 161344"/>
                <a:gd name="connsiteX41" fmla="*/ 167920 w 191073"/>
                <a:gd name="connsiteY41" fmla="*/ 80818 h 161344"/>
                <a:gd name="connsiteX42" fmla="*/ 172380 w 191073"/>
                <a:gd name="connsiteY42" fmla="*/ 83286 h 161344"/>
                <a:gd name="connsiteX43" fmla="*/ 174405 w 191073"/>
                <a:gd name="connsiteY43" fmla="*/ 89815 h 161344"/>
                <a:gd name="connsiteX44" fmla="*/ 165153 w 191073"/>
                <a:gd name="connsiteY44" fmla="*/ 95348 h 161344"/>
                <a:gd name="connsiteX45" fmla="*/ 155403 w 191073"/>
                <a:gd name="connsiteY45" fmla="*/ 98031 h 161344"/>
                <a:gd name="connsiteX46" fmla="*/ 153819 w 191073"/>
                <a:gd name="connsiteY46" fmla="*/ 95109 h 161344"/>
                <a:gd name="connsiteX47" fmla="*/ 144217 w 191073"/>
                <a:gd name="connsiteY47" fmla="*/ 99363 h 161344"/>
                <a:gd name="connsiteX48" fmla="*/ 137544 w 191073"/>
                <a:gd name="connsiteY48" fmla="*/ 99173 h 161344"/>
                <a:gd name="connsiteX49" fmla="*/ 126840 w 191073"/>
                <a:gd name="connsiteY49" fmla="*/ 102082 h 161344"/>
                <a:gd name="connsiteX50" fmla="*/ 118956 w 191073"/>
                <a:gd name="connsiteY50" fmla="*/ 99485 h 161344"/>
                <a:gd name="connsiteX51" fmla="*/ 109402 w 191073"/>
                <a:gd name="connsiteY51" fmla="*/ 104133 h 161344"/>
                <a:gd name="connsiteX52" fmla="*/ 111358 w 191073"/>
                <a:gd name="connsiteY52" fmla="*/ 107205 h 161344"/>
                <a:gd name="connsiteX53" fmla="*/ 104960 w 191073"/>
                <a:gd name="connsiteY53" fmla="*/ 108642 h 161344"/>
                <a:gd name="connsiteX54" fmla="*/ 106895 w 191073"/>
                <a:gd name="connsiteY54" fmla="*/ 113877 h 161344"/>
                <a:gd name="connsiteX55" fmla="*/ 102355 w 191073"/>
                <a:gd name="connsiteY55" fmla="*/ 114130 h 161344"/>
                <a:gd name="connsiteX56" fmla="*/ 98411 w 191073"/>
                <a:gd name="connsiteY56" fmla="*/ 119598 h 161344"/>
                <a:gd name="connsiteX57" fmla="*/ 92072 w 191073"/>
                <a:gd name="connsiteY57" fmla="*/ 116456 h 161344"/>
                <a:gd name="connsiteX58" fmla="*/ 82904 w 191073"/>
                <a:gd name="connsiteY58" fmla="*/ 115633 h 161344"/>
                <a:gd name="connsiteX59" fmla="*/ 77505 w 191073"/>
                <a:gd name="connsiteY59" fmla="*/ 111541 h 161344"/>
                <a:gd name="connsiteX60" fmla="*/ 22794 w 191073"/>
                <a:gd name="connsiteY60" fmla="*/ 161342 h 161344"/>
                <a:gd name="connsiteX61" fmla="*/ 14090 w 191073"/>
                <a:gd name="connsiteY61" fmla="*/ 157869 h 161344"/>
                <a:gd name="connsiteX62" fmla="*/ 12119 w 191073"/>
                <a:gd name="connsiteY62" fmla="*/ 146196 h 161344"/>
                <a:gd name="connsiteX63" fmla="*/ 13711 w 191073"/>
                <a:gd name="connsiteY63" fmla="*/ 139644 h 161344"/>
                <a:gd name="connsiteX64" fmla="*/ 1167 w 191073"/>
                <a:gd name="connsiteY64" fmla="*/ 131487 h 161344"/>
                <a:gd name="connsiteX65" fmla="*/ 2174 w 191073"/>
                <a:gd name="connsiteY65" fmla="*/ 121483 h 161344"/>
                <a:gd name="connsiteX0" fmla="*/ 2174 w 191073"/>
                <a:gd name="connsiteY0" fmla="*/ 122614 h 162475"/>
                <a:gd name="connsiteX1" fmla="*/ 4504 w 191073"/>
                <a:gd name="connsiteY1" fmla="*/ 111069 h 162475"/>
                <a:gd name="connsiteX2" fmla="*/ 10021 w 191073"/>
                <a:gd name="connsiteY2" fmla="*/ 108888 h 162475"/>
                <a:gd name="connsiteX3" fmla="*/ 3145 w 191073"/>
                <a:gd name="connsiteY3" fmla="*/ 99185 h 162475"/>
                <a:gd name="connsiteX4" fmla="*/ 11933 w 191073"/>
                <a:gd name="connsiteY4" fmla="*/ 95516 h 162475"/>
                <a:gd name="connsiteX5" fmla="*/ 8232 w 191073"/>
                <a:gd name="connsiteY5" fmla="*/ 86303 h 162475"/>
                <a:gd name="connsiteX6" fmla="*/ 14666 w 191073"/>
                <a:gd name="connsiteY6" fmla="*/ 81754 h 162475"/>
                <a:gd name="connsiteX7" fmla="*/ 25662 w 191073"/>
                <a:gd name="connsiteY7" fmla="*/ 80405 h 162475"/>
                <a:gd name="connsiteX8" fmla="*/ 40567 w 191073"/>
                <a:gd name="connsiteY8" fmla="*/ 70084 h 162475"/>
                <a:gd name="connsiteX9" fmla="*/ 57479 w 191073"/>
                <a:gd name="connsiteY9" fmla="*/ 56322 h 162475"/>
                <a:gd name="connsiteX10" fmla="*/ 63298 w 191073"/>
                <a:gd name="connsiteY10" fmla="*/ 57671 h 162475"/>
                <a:gd name="connsiteX11" fmla="*/ 76623 w 191073"/>
                <a:gd name="connsiteY11" fmla="*/ 46838 h 162475"/>
                <a:gd name="connsiteX12" fmla="*/ 87367 w 191073"/>
                <a:gd name="connsiteY12" fmla="*/ 33062 h 162475"/>
                <a:gd name="connsiteX13" fmla="*/ 73701 w 191073"/>
                <a:gd name="connsiteY13" fmla="*/ 20727 h 162475"/>
                <a:gd name="connsiteX14" fmla="*/ 87010 w 191073"/>
                <a:gd name="connsiteY14" fmla="*/ 2445 h 162475"/>
                <a:gd name="connsiteX15" fmla="*/ 108572 w 191073"/>
                <a:gd name="connsiteY15" fmla="*/ 2323 h 162475"/>
                <a:gd name="connsiteX16" fmla="*/ 117143 w 191073"/>
                <a:gd name="connsiteY16" fmla="*/ 52 h 162475"/>
                <a:gd name="connsiteX17" fmla="*/ 148307 w 191073"/>
                <a:gd name="connsiteY17" fmla="*/ 5043 h 162475"/>
                <a:gd name="connsiteX18" fmla="*/ 99541 w 191073"/>
                <a:gd name="connsiteY18" fmla="*/ 41299 h 162475"/>
                <a:gd name="connsiteX19" fmla="*/ 108355 w 191073"/>
                <a:gd name="connsiteY19" fmla="*/ 39772 h 162475"/>
                <a:gd name="connsiteX20" fmla="*/ 108379 w 191073"/>
                <a:gd name="connsiteY20" fmla="*/ 36259 h 162475"/>
                <a:gd name="connsiteX21" fmla="*/ 120076 w 191073"/>
                <a:gd name="connsiteY21" fmla="*/ 30634 h 162475"/>
                <a:gd name="connsiteX22" fmla="*/ 127093 w 191073"/>
                <a:gd name="connsiteY22" fmla="*/ 30096 h 162475"/>
                <a:gd name="connsiteX23" fmla="*/ 132723 w 191073"/>
                <a:gd name="connsiteY23" fmla="*/ 32795 h 162475"/>
                <a:gd name="connsiteX24" fmla="*/ 138727 w 191073"/>
                <a:gd name="connsiteY24" fmla="*/ 30959 h 162475"/>
                <a:gd name="connsiteX25" fmla="*/ 138595 w 191073"/>
                <a:gd name="connsiteY25" fmla="*/ 26475 h 162475"/>
                <a:gd name="connsiteX26" fmla="*/ 142635 w 191073"/>
                <a:gd name="connsiteY26" fmla="*/ 27000 h 162475"/>
                <a:gd name="connsiteX27" fmla="*/ 155007 w 191073"/>
                <a:gd name="connsiteY27" fmla="*/ 37072 h 162475"/>
                <a:gd name="connsiteX28" fmla="*/ 153807 w 191073"/>
                <a:gd name="connsiteY28" fmla="*/ 38041 h 162475"/>
                <a:gd name="connsiteX29" fmla="*/ 148876 w 191073"/>
                <a:gd name="connsiteY29" fmla="*/ 36425 h 162475"/>
                <a:gd name="connsiteX30" fmla="*/ 147421 w 191073"/>
                <a:gd name="connsiteY30" fmla="*/ 39358 h 162475"/>
                <a:gd name="connsiteX31" fmla="*/ 148979 w 191073"/>
                <a:gd name="connsiteY31" fmla="*/ 43637 h 162475"/>
                <a:gd name="connsiteX32" fmla="*/ 148300 w 191073"/>
                <a:gd name="connsiteY32" fmla="*/ 46658 h 162475"/>
                <a:gd name="connsiteX33" fmla="*/ 145095 w 191073"/>
                <a:gd name="connsiteY33" fmla="*/ 48872 h 162475"/>
                <a:gd name="connsiteX34" fmla="*/ 150232 w 191073"/>
                <a:gd name="connsiteY34" fmla="*/ 52208 h 162475"/>
                <a:gd name="connsiteX35" fmla="*/ 156425 w 191073"/>
                <a:gd name="connsiteY35" fmla="*/ 49314 h 162475"/>
                <a:gd name="connsiteX36" fmla="*/ 160468 w 191073"/>
                <a:gd name="connsiteY36" fmla="*/ 57468 h 162475"/>
                <a:gd name="connsiteX37" fmla="*/ 164514 w 191073"/>
                <a:gd name="connsiteY37" fmla="*/ 61193 h 162475"/>
                <a:gd name="connsiteX38" fmla="*/ 185808 w 191073"/>
                <a:gd name="connsiteY38" fmla="*/ 60923 h 162475"/>
                <a:gd name="connsiteX39" fmla="*/ 189580 w 191073"/>
                <a:gd name="connsiteY39" fmla="*/ 65004 h 162475"/>
                <a:gd name="connsiteX40" fmla="*/ 186801 w 191073"/>
                <a:gd name="connsiteY40" fmla="*/ 70824 h 162475"/>
                <a:gd name="connsiteX41" fmla="*/ 183109 w 191073"/>
                <a:gd name="connsiteY41" fmla="*/ 76362 h 162475"/>
                <a:gd name="connsiteX42" fmla="*/ 167920 w 191073"/>
                <a:gd name="connsiteY42" fmla="*/ 81949 h 162475"/>
                <a:gd name="connsiteX43" fmla="*/ 172380 w 191073"/>
                <a:gd name="connsiteY43" fmla="*/ 84417 h 162475"/>
                <a:gd name="connsiteX44" fmla="*/ 174405 w 191073"/>
                <a:gd name="connsiteY44" fmla="*/ 90946 h 162475"/>
                <a:gd name="connsiteX45" fmla="*/ 165153 w 191073"/>
                <a:gd name="connsiteY45" fmla="*/ 96479 h 162475"/>
                <a:gd name="connsiteX46" fmla="*/ 155403 w 191073"/>
                <a:gd name="connsiteY46" fmla="*/ 99162 h 162475"/>
                <a:gd name="connsiteX47" fmla="*/ 153819 w 191073"/>
                <a:gd name="connsiteY47" fmla="*/ 96240 h 162475"/>
                <a:gd name="connsiteX48" fmla="*/ 144217 w 191073"/>
                <a:gd name="connsiteY48" fmla="*/ 100494 h 162475"/>
                <a:gd name="connsiteX49" fmla="*/ 137544 w 191073"/>
                <a:gd name="connsiteY49" fmla="*/ 100304 h 162475"/>
                <a:gd name="connsiteX50" fmla="*/ 126840 w 191073"/>
                <a:gd name="connsiteY50" fmla="*/ 103213 h 162475"/>
                <a:gd name="connsiteX51" fmla="*/ 118956 w 191073"/>
                <a:gd name="connsiteY51" fmla="*/ 100616 h 162475"/>
                <a:gd name="connsiteX52" fmla="*/ 109402 w 191073"/>
                <a:gd name="connsiteY52" fmla="*/ 105264 h 162475"/>
                <a:gd name="connsiteX53" fmla="*/ 111358 w 191073"/>
                <a:gd name="connsiteY53" fmla="*/ 108336 h 162475"/>
                <a:gd name="connsiteX54" fmla="*/ 104960 w 191073"/>
                <a:gd name="connsiteY54" fmla="*/ 109773 h 162475"/>
                <a:gd name="connsiteX55" fmla="*/ 106895 w 191073"/>
                <a:gd name="connsiteY55" fmla="*/ 115008 h 162475"/>
                <a:gd name="connsiteX56" fmla="*/ 102355 w 191073"/>
                <a:gd name="connsiteY56" fmla="*/ 115261 h 162475"/>
                <a:gd name="connsiteX57" fmla="*/ 98411 w 191073"/>
                <a:gd name="connsiteY57" fmla="*/ 120729 h 162475"/>
                <a:gd name="connsiteX58" fmla="*/ 92072 w 191073"/>
                <a:gd name="connsiteY58" fmla="*/ 117587 h 162475"/>
                <a:gd name="connsiteX59" fmla="*/ 82904 w 191073"/>
                <a:gd name="connsiteY59" fmla="*/ 116764 h 162475"/>
                <a:gd name="connsiteX60" fmla="*/ 77505 w 191073"/>
                <a:gd name="connsiteY60" fmla="*/ 112672 h 162475"/>
                <a:gd name="connsiteX61" fmla="*/ 22794 w 191073"/>
                <a:gd name="connsiteY61" fmla="*/ 162473 h 162475"/>
                <a:gd name="connsiteX62" fmla="*/ 14090 w 191073"/>
                <a:gd name="connsiteY62" fmla="*/ 159000 h 162475"/>
                <a:gd name="connsiteX63" fmla="*/ 12119 w 191073"/>
                <a:gd name="connsiteY63" fmla="*/ 147327 h 162475"/>
                <a:gd name="connsiteX64" fmla="*/ 13711 w 191073"/>
                <a:gd name="connsiteY64" fmla="*/ 140775 h 162475"/>
                <a:gd name="connsiteX65" fmla="*/ 1167 w 191073"/>
                <a:gd name="connsiteY65" fmla="*/ 132618 h 162475"/>
                <a:gd name="connsiteX66" fmla="*/ 2174 w 191073"/>
                <a:gd name="connsiteY66" fmla="*/ 122614 h 162475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99541 w 191073"/>
                <a:gd name="connsiteY19" fmla="*/ 41303 h 162479"/>
                <a:gd name="connsiteX20" fmla="*/ 108355 w 191073"/>
                <a:gd name="connsiteY20" fmla="*/ 39776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0076 w 191073"/>
                <a:gd name="connsiteY21" fmla="*/ 30638 h 162479"/>
                <a:gd name="connsiteX22" fmla="*/ 127093 w 191073"/>
                <a:gd name="connsiteY22" fmla="*/ 30100 h 162479"/>
                <a:gd name="connsiteX23" fmla="*/ 132723 w 191073"/>
                <a:gd name="connsiteY23" fmla="*/ 32799 h 162479"/>
                <a:gd name="connsiteX24" fmla="*/ 138727 w 191073"/>
                <a:gd name="connsiteY24" fmla="*/ 30963 h 162479"/>
                <a:gd name="connsiteX25" fmla="*/ 138595 w 191073"/>
                <a:gd name="connsiteY25" fmla="*/ 26479 h 162479"/>
                <a:gd name="connsiteX26" fmla="*/ 142635 w 191073"/>
                <a:gd name="connsiteY26" fmla="*/ 27004 h 162479"/>
                <a:gd name="connsiteX27" fmla="*/ 155007 w 191073"/>
                <a:gd name="connsiteY27" fmla="*/ 37076 h 162479"/>
                <a:gd name="connsiteX28" fmla="*/ 153807 w 191073"/>
                <a:gd name="connsiteY28" fmla="*/ 38045 h 162479"/>
                <a:gd name="connsiteX29" fmla="*/ 148876 w 191073"/>
                <a:gd name="connsiteY29" fmla="*/ 36429 h 162479"/>
                <a:gd name="connsiteX30" fmla="*/ 147421 w 191073"/>
                <a:gd name="connsiteY30" fmla="*/ 39362 h 162479"/>
                <a:gd name="connsiteX31" fmla="*/ 148979 w 191073"/>
                <a:gd name="connsiteY31" fmla="*/ 43641 h 162479"/>
                <a:gd name="connsiteX32" fmla="*/ 148300 w 191073"/>
                <a:gd name="connsiteY32" fmla="*/ 46662 h 162479"/>
                <a:gd name="connsiteX33" fmla="*/ 145095 w 191073"/>
                <a:gd name="connsiteY33" fmla="*/ 48876 h 162479"/>
                <a:gd name="connsiteX34" fmla="*/ 150232 w 191073"/>
                <a:gd name="connsiteY34" fmla="*/ 52212 h 162479"/>
                <a:gd name="connsiteX35" fmla="*/ 156425 w 191073"/>
                <a:gd name="connsiteY35" fmla="*/ 49318 h 162479"/>
                <a:gd name="connsiteX36" fmla="*/ 160468 w 191073"/>
                <a:gd name="connsiteY36" fmla="*/ 57472 h 162479"/>
                <a:gd name="connsiteX37" fmla="*/ 164514 w 191073"/>
                <a:gd name="connsiteY37" fmla="*/ 61197 h 162479"/>
                <a:gd name="connsiteX38" fmla="*/ 185808 w 191073"/>
                <a:gd name="connsiteY38" fmla="*/ 60927 h 162479"/>
                <a:gd name="connsiteX39" fmla="*/ 189580 w 191073"/>
                <a:gd name="connsiteY39" fmla="*/ 65008 h 162479"/>
                <a:gd name="connsiteX40" fmla="*/ 186801 w 191073"/>
                <a:gd name="connsiteY40" fmla="*/ 70828 h 162479"/>
                <a:gd name="connsiteX41" fmla="*/ 183109 w 191073"/>
                <a:gd name="connsiteY41" fmla="*/ 76366 h 162479"/>
                <a:gd name="connsiteX42" fmla="*/ 167920 w 191073"/>
                <a:gd name="connsiteY42" fmla="*/ 81953 h 162479"/>
                <a:gd name="connsiteX43" fmla="*/ 172380 w 191073"/>
                <a:gd name="connsiteY43" fmla="*/ 84421 h 162479"/>
                <a:gd name="connsiteX44" fmla="*/ 174405 w 191073"/>
                <a:gd name="connsiteY44" fmla="*/ 90950 h 162479"/>
                <a:gd name="connsiteX45" fmla="*/ 165153 w 191073"/>
                <a:gd name="connsiteY45" fmla="*/ 96483 h 162479"/>
                <a:gd name="connsiteX46" fmla="*/ 155403 w 191073"/>
                <a:gd name="connsiteY46" fmla="*/ 99166 h 162479"/>
                <a:gd name="connsiteX47" fmla="*/ 153819 w 191073"/>
                <a:gd name="connsiteY47" fmla="*/ 96244 h 162479"/>
                <a:gd name="connsiteX48" fmla="*/ 144217 w 191073"/>
                <a:gd name="connsiteY48" fmla="*/ 100498 h 162479"/>
                <a:gd name="connsiteX49" fmla="*/ 137544 w 191073"/>
                <a:gd name="connsiteY49" fmla="*/ 100308 h 162479"/>
                <a:gd name="connsiteX50" fmla="*/ 126840 w 191073"/>
                <a:gd name="connsiteY50" fmla="*/ 103217 h 162479"/>
                <a:gd name="connsiteX51" fmla="*/ 118956 w 191073"/>
                <a:gd name="connsiteY51" fmla="*/ 100620 h 162479"/>
                <a:gd name="connsiteX52" fmla="*/ 109402 w 191073"/>
                <a:gd name="connsiteY52" fmla="*/ 105268 h 162479"/>
                <a:gd name="connsiteX53" fmla="*/ 111358 w 191073"/>
                <a:gd name="connsiteY53" fmla="*/ 108340 h 162479"/>
                <a:gd name="connsiteX54" fmla="*/ 104960 w 191073"/>
                <a:gd name="connsiteY54" fmla="*/ 109777 h 162479"/>
                <a:gd name="connsiteX55" fmla="*/ 106895 w 191073"/>
                <a:gd name="connsiteY55" fmla="*/ 115012 h 162479"/>
                <a:gd name="connsiteX56" fmla="*/ 102355 w 191073"/>
                <a:gd name="connsiteY56" fmla="*/ 115265 h 162479"/>
                <a:gd name="connsiteX57" fmla="*/ 98411 w 191073"/>
                <a:gd name="connsiteY57" fmla="*/ 120733 h 162479"/>
                <a:gd name="connsiteX58" fmla="*/ 92072 w 191073"/>
                <a:gd name="connsiteY58" fmla="*/ 117591 h 162479"/>
                <a:gd name="connsiteX59" fmla="*/ 82904 w 191073"/>
                <a:gd name="connsiteY59" fmla="*/ 116768 h 162479"/>
                <a:gd name="connsiteX60" fmla="*/ 77505 w 191073"/>
                <a:gd name="connsiteY60" fmla="*/ 112676 h 162479"/>
                <a:gd name="connsiteX61" fmla="*/ 22794 w 191073"/>
                <a:gd name="connsiteY61" fmla="*/ 162477 h 162479"/>
                <a:gd name="connsiteX62" fmla="*/ 14090 w 191073"/>
                <a:gd name="connsiteY62" fmla="*/ 159004 h 162479"/>
                <a:gd name="connsiteX63" fmla="*/ 12119 w 191073"/>
                <a:gd name="connsiteY63" fmla="*/ 147331 h 162479"/>
                <a:gd name="connsiteX64" fmla="*/ 13711 w 191073"/>
                <a:gd name="connsiteY64" fmla="*/ 140779 h 162479"/>
                <a:gd name="connsiteX65" fmla="*/ 1167 w 191073"/>
                <a:gd name="connsiteY65" fmla="*/ 132622 h 162479"/>
                <a:gd name="connsiteX66" fmla="*/ 2174 w 191073"/>
                <a:gd name="connsiteY66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7093 w 191073"/>
                <a:gd name="connsiteY21" fmla="*/ 30100 h 162479"/>
                <a:gd name="connsiteX22" fmla="*/ 132723 w 191073"/>
                <a:gd name="connsiteY22" fmla="*/ 32799 h 162479"/>
                <a:gd name="connsiteX23" fmla="*/ 138727 w 191073"/>
                <a:gd name="connsiteY23" fmla="*/ 30963 h 162479"/>
                <a:gd name="connsiteX24" fmla="*/ 138595 w 191073"/>
                <a:gd name="connsiteY24" fmla="*/ 26479 h 162479"/>
                <a:gd name="connsiteX25" fmla="*/ 142635 w 191073"/>
                <a:gd name="connsiteY25" fmla="*/ 27004 h 162479"/>
                <a:gd name="connsiteX26" fmla="*/ 155007 w 191073"/>
                <a:gd name="connsiteY26" fmla="*/ 37076 h 162479"/>
                <a:gd name="connsiteX27" fmla="*/ 153807 w 191073"/>
                <a:gd name="connsiteY27" fmla="*/ 38045 h 162479"/>
                <a:gd name="connsiteX28" fmla="*/ 148876 w 191073"/>
                <a:gd name="connsiteY28" fmla="*/ 36429 h 162479"/>
                <a:gd name="connsiteX29" fmla="*/ 147421 w 191073"/>
                <a:gd name="connsiteY29" fmla="*/ 39362 h 162479"/>
                <a:gd name="connsiteX30" fmla="*/ 148979 w 191073"/>
                <a:gd name="connsiteY30" fmla="*/ 43641 h 162479"/>
                <a:gd name="connsiteX31" fmla="*/ 148300 w 191073"/>
                <a:gd name="connsiteY31" fmla="*/ 46662 h 162479"/>
                <a:gd name="connsiteX32" fmla="*/ 145095 w 191073"/>
                <a:gd name="connsiteY32" fmla="*/ 48876 h 162479"/>
                <a:gd name="connsiteX33" fmla="*/ 150232 w 191073"/>
                <a:gd name="connsiteY33" fmla="*/ 52212 h 162479"/>
                <a:gd name="connsiteX34" fmla="*/ 156425 w 191073"/>
                <a:gd name="connsiteY34" fmla="*/ 49318 h 162479"/>
                <a:gd name="connsiteX35" fmla="*/ 160468 w 191073"/>
                <a:gd name="connsiteY35" fmla="*/ 57472 h 162479"/>
                <a:gd name="connsiteX36" fmla="*/ 164514 w 191073"/>
                <a:gd name="connsiteY36" fmla="*/ 61197 h 162479"/>
                <a:gd name="connsiteX37" fmla="*/ 185808 w 191073"/>
                <a:gd name="connsiteY37" fmla="*/ 60927 h 162479"/>
                <a:gd name="connsiteX38" fmla="*/ 189580 w 191073"/>
                <a:gd name="connsiteY38" fmla="*/ 65008 h 162479"/>
                <a:gd name="connsiteX39" fmla="*/ 186801 w 191073"/>
                <a:gd name="connsiteY39" fmla="*/ 70828 h 162479"/>
                <a:gd name="connsiteX40" fmla="*/ 183109 w 191073"/>
                <a:gd name="connsiteY40" fmla="*/ 76366 h 162479"/>
                <a:gd name="connsiteX41" fmla="*/ 167920 w 191073"/>
                <a:gd name="connsiteY41" fmla="*/ 81953 h 162479"/>
                <a:gd name="connsiteX42" fmla="*/ 172380 w 191073"/>
                <a:gd name="connsiteY42" fmla="*/ 84421 h 162479"/>
                <a:gd name="connsiteX43" fmla="*/ 174405 w 191073"/>
                <a:gd name="connsiteY43" fmla="*/ 90950 h 162479"/>
                <a:gd name="connsiteX44" fmla="*/ 165153 w 191073"/>
                <a:gd name="connsiteY44" fmla="*/ 96483 h 162479"/>
                <a:gd name="connsiteX45" fmla="*/ 155403 w 191073"/>
                <a:gd name="connsiteY45" fmla="*/ 99166 h 162479"/>
                <a:gd name="connsiteX46" fmla="*/ 153819 w 191073"/>
                <a:gd name="connsiteY46" fmla="*/ 96244 h 162479"/>
                <a:gd name="connsiteX47" fmla="*/ 144217 w 191073"/>
                <a:gd name="connsiteY47" fmla="*/ 100498 h 162479"/>
                <a:gd name="connsiteX48" fmla="*/ 137544 w 191073"/>
                <a:gd name="connsiteY48" fmla="*/ 100308 h 162479"/>
                <a:gd name="connsiteX49" fmla="*/ 126840 w 191073"/>
                <a:gd name="connsiteY49" fmla="*/ 103217 h 162479"/>
                <a:gd name="connsiteX50" fmla="*/ 118956 w 191073"/>
                <a:gd name="connsiteY50" fmla="*/ 100620 h 162479"/>
                <a:gd name="connsiteX51" fmla="*/ 109402 w 191073"/>
                <a:gd name="connsiteY51" fmla="*/ 105268 h 162479"/>
                <a:gd name="connsiteX52" fmla="*/ 111358 w 191073"/>
                <a:gd name="connsiteY52" fmla="*/ 108340 h 162479"/>
                <a:gd name="connsiteX53" fmla="*/ 104960 w 191073"/>
                <a:gd name="connsiteY53" fmla="*/ 109777 h 162479"/>
                <a:gd name="connsiteX54" fmla="*/ 106895 w 191073"/>
                <a:gd name="connsiteY54" fmla="*/ 115012 h 162479"/>
                <a:gd name="connsiteX55" fmla="*/ 102355 w 191073"/>
                <a:gd name="connsiteY55" fmla="*/ 115265 h 162479"/>
                <a:gd name="connsiteX56" fmla="*/ 98411 w 191073"/>
                <a:gd name="connsiteY56" fmla="*/ 120733 h 162479"/>
                <a:gd name="connsiteX57" fmla="*/ 92072 w 191073"/>
                <a:gd name="connsiteY57" fmla="*/ 117591 h 162479"/>
                <a:gd name="connsiteX58" fmla="*/ 82904 w 191073"/>
                <a:gd name="connsiteY58" fmla="*/ 116768 h 162479"/>
                <a:gd name="connsiteX59" fmla="*/ 77505 w 191073"/>
                <a:gd name="connsiteY59" fmla="*/ 112676 h 162479"/>
                <a:gd name="connsiteX60" fmla="*/ 22794 w 191073"/>
                <a:gd name="connsiteY60" fmla="*/ 162477 h 162479"/>
                <a:gd name="connsiteX61" fmla="*/ 14090 w 191073"/>
                <a:gd name="connsiteY61" fmla="*/ 159004 h 162479"/>
                <a:gd name="connsiteX62" fmla="*/ 12119 w 191073"/>
                <a:gd name="connsiteY62" fmla="*/ 147331 h 162479"/>
                <a:gd name="connsiteX63" fmla="*/ 13711 w 191073"/>
                <a:gd name="connsiteY63" fmla="*/ 140779 h 162479"/>
                <a:gd name="connsiteX64" fmla="*/ 1167 w 191073"/>
                <a:gd name="connsiteY64" fmla="*/ 132622 h 162479"/>
                <a:gd name="connsiteX65" fmla="*/ 2174 w 191073"/>
                <a:gd name="connsiteY65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27093 w 191073"/>
                <a:gd name="connsiteY20" fmla="*/ 30100 h 162479"/>
                <a:gd name="connsiteX21" fmla="*/ 132723 w 191073"/>
                <a:gd name="connsiteY21" fmla="*/ 32799 h 162479"/>
                <a:gd name="connsiteX22" fmla="*/ 138727 w 191073"/>
                <a:gd name="connsiteY22" fmla="*/ 30963 h 162479"/>
                <a:gd name="connsiteX23" fmla="*/ 138595 w 191073"/>
                <a:gd name="connsiteY23" fmla="*/ 26479 h 162479"/>
                <a:gd name="connsiteX24" fmla="*/ 142635 w 191073"/>
                <a:gd name="connsiteY24" fmla="*/ 27004 h 162479"/>
                <a:gd name="connsiteX25" fmla="*/ 155007 w 191073"/>
                <a:gd name="connsiteY25" fmla="*/ 37076 h 162479"/>
                <a:gd name="connsiteX26" fmla="*/ 153807 w 191073"/>
                <a:gd name="connsiteY26" fmla="*/ 38045 h 162479"/>
                <a:gd name="connsiteX27" fmla="*/ 148876 w 191073"/>
                <a:gd name="connsiteY27" fmla="*/ 36429 h 162479"/>
                <a:gd name="connsiteX28" fmla="*/ 147421 w 191073"/>
                <a:gd name="connsiteY28" fmla="*/ 39362 h 162479"/>
                <a:gd name="connsiteX29" fmla="*/ 148979 w 191073"/>
                <a:gd name="connsiteY29" fmla="*/ 43641 h 162479"/>
                <a:gd name="connsiteX30" fmla="*/ 148300 w 191073"/>
                <a:gd name="connsiteY30" fmla="*/ 46662 h 162479"/>
                <a:gd name="connsiteX31" fmla="*/ 145095 w 191073"/>
                <a:gd name="connsiteY31" fmla="*/ 48876 h 162479"/>
                <a:gd name="connsiteX32" fmla="*/ 150232 w 191073"/>
                <a:gd name="connsiteY32" fmla="*/ 52212 h 162479"/>
                <a:gd name="connsiteX33" fmla="*/ 156425 w 191073"/>
                <a:gd name="connsiteY33" fmla="*/ 49318 h 162479"/>
                <a:gd name="connsiteX34" fmla="*/ 160468 w 191073"/>
                <a:gd name="connsiteY34" fmla="*/ 57472 h 162479"/>
                <a:gd name="connsiteX35" fmla="*/ 164514 w 191073"/>
                <a:gd name="connsiteY35" fmla="*/ 61197 h 162479"/>
                <a:gd name="connsiteX36" fmla="*/ 185808 w 191073"/>
                <a:gd name="connsiteY36" fmla="*/ 60927 h 162479"/>
                <a:gd name="connsiteX37" fmla="*/ 189580 w 191073"/>
                <a:gd name="connsiteY37" fmla="*/ 65008 h 162479"/>
                <a:gd name="connsiteX38" fmla="*/ 186801 w 191073"/>
                <a:gd name="connsiteY38" fmla="*/ 70828 h 162479"/>
                <a:gd name="connsiteX39" fmla="*/ 183109 w 191073"/>
                <a:gd name="connsiteY39" fmla="*/ 76366 h 162479"/>
                <a:gd name="connsiteX40" fmla="*/ 167920 w 191073"/>
                <a:gd name="connsiteY40" fmla="*/ 81953 h 162479"/>
                <a:gd name="connsiteX41" fmla="*/ 172380 w 191073"/>
                <a:gd name="connsiteY41" fmla="*/ 84421 h 162479"/>
                <a:gd name="connsiteX42" fmla="*/ 174405 w 191073"/>
                <a:gd name="connsiteY42" fmla="*/ 90950 h 162479"/>
                <a:gd name="connsiteX43" fmla="*/ 165153 w 191073"/>
                <a:gd name="connsiteY43" fmla="*/ 96483 h 162479"/>
                <a:gd name="connsiteX44" fmla="*/ 155403 w 191073"/>
                <a:gd name="connsiteY44" fmla="*/ 99166 h 162479"/>
                <a:gd name="connsiteX45" fmla="*/ 153819 w 191073"/>
                <a:gd name="connsiteY45" fmla="*/ 96244 h 162479"/>
                <a:gd name="connsiteX46" fmla="*/ 144217 w 191073"/>
                <a:gd name="connsiteY46" fmla="*/ 100498 h 162479"/>
                <a:gd name="connsiteX47" fmla="*/ 137544 w 191073"/>
                <a:gd name="connsiteY47" fmla="*/ 100308 h 162479"/>
                <a:gd name="connsiteX48" fmla="*/ 126840 w 191073"/>
                <a:gd name="connsiteY48" fmla="*/ 103217 h 162479"/>
                <a:gd name="connsiteX49" fmla="*/ 118956 w 191073"/>
                <a:gd name="connsiteY49" fmla="*/ 100620 h 162479"/>
                <a:gd name="connsiteX50" fmla="*/ 109402 w 191073"/>
                <a:gd name="connsiteY50" fmla="*/ 105268 h 162479"/>
                <a:gd name="connsiteX51" fmla="*/ 111358 w 191073"/>
                <a:gd name="connsiteY51" fmla="*/ 108340 h 162479"/>
                <a:gd name="connsiteX52" fmla="*/ 104960 w 191073"/>
                <a:gd name="connsiteY52" fmla="*/ 109777 h 162479"/>
                <a:gd name="connsiteX53" fmla="*/ 106895 w 191073"/>
                <a:gd name="connsiteY53" fmla="*/ 115012 h 162479"/>
                <a:gd name="connsiteX54" fmla="*/ 102355 w 191073"/>
                <a:gd name="connsiteY54" fmla="*/ 115265 h 162479"/>
                <a:gd name="connsiteX55" fmla="*/ 98411 w 191073"/>
                <a:gd name="connsiteY55" fmla="*/ 120733 h 162479"/>
                <a:gd name="connsiteX56" fmla="*/ 92072 w 191073"/>
                <a:gd name="connsiteY56" fmla="*/ 117591 h 162479"/>
                <a:gd name="connsiteX57" fmla="*/ 82904 w 191073"/>
                <a:gd name="connsiteY57" fmla="*/ 116768 h 162479"/>
                <a:gd name="connsiteX58" fmla="*/ 77505 w 191073"/>
                <a:gd name="connsiteY58" fmla="*/ 112676 h 162479"/>
                <a:gd name="connsiteX59" fmla="*/ 22794 w 191073"/>
                <a:gd name="connsiteY59" fmla="*/ 162477 h 162479"/>
                <a:gd name="connsiteX60" fmla="*/ 14090 w 191073"/>
                <a:gd name="connsiteY60" fmla="*/ 159004 h 162479"/>
                <a:gd name="connsiteX61" fmla="*/ 12119 w 191073"/>
                <a:gd name="connsiteY61" fmla="*/ 147331 h 162479"/>
                <a:gd name="connsiteX62" fmla="*/ 13711 w 191073"/>
                <a:gd name="connsiteY62" fmla="*/ 140779 h 162479"/>
                <a:gd name="connsiteX63" fmla="*/ 1167 w 191073"/>
                <a:gd name="connsiteY63" fmla="*/ 132622 h 162479"/>
                <a:gd name="connsiteX64" fmla="*/ 2174 w 191073"/>
                <a:gd name="connsiteY64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53807 w 191073"/>
                <a:gd name="connsiteY25" fmla="*/ 38045 h 162479"/>
                <a:gd name="connsiteX26" fmla="*/ 148876 w 191073"/>
                <a:gd name="connsiteY26" fmla="*/ 36429 h 162479"/>
                <a:gd name="connsiteX27" fmla="*/ 147421 w 191073"/>
                <a:gd name="connsiteY27" fmla="*/ 39362 h 162479"/>
                <a:gd name="connsiteX28" fmla="*/ 148979 w 191073"/>
                <a:gd name="connsiteY28" fmla="*/ 43641 h 162479"/>
                <a:gd name="connsiteX29" fmla="*/ 148300 w 191073"/>
                <a:gd name="connsiteY29" fmla="*/ 46662 h 162479"/>
                <a:gd name="connsiteX30" fmla="*/ 145095 w 191073"/>
                <a:gd name="connsiteY30" fmla="*/ 48876 h 162479"/>
                <a:gd name="connsiteX31" fmla="*/ 150232 w 191073"/>
                <a:gd name="connsiteY31" fmla="*/ 52212 h 162479"/>
                <a:gd name="connsiteX32" fmla="*/ 156425 w 191073"/>
                <a:gd name="connsiteY32" fmla="*/ 49318 h 162479"/>
                <a:gd name="connsiteX33" fmla="*/ 160468 w 191073"/>
                <a:gd name="connsiteY33" fmla="*/ 57472 h 162479"/>
                <a:gd name="connsiteX34" fmla="*/ 164514 w 191073"/>
                <a:gd name="connsiteY34" fmla="*/ 61197 h 162479"/>
                <a:gd name="connsiteX35" fmla="*/ 185808 w 191073"/>
                <a:gd name="connsiteY35" fmla="*/ 60927 h 162479"/>
                <a:gd name="connsiteX36" fmla="*/ 189580 w 191073"/>
                <a:gd name="connsiteY36" fmla="*/ 65008 h 162479"/>
                <a:gd name="connsiteX37" fmla="*/ 186801 w 191073"/>
                <a:gd name="connsiteY37" fmla="*/ 70828 h 162479"/>
                <a:gd name="connsiteX38" fmla="*/ 183109 w 191073"/>
                <a:gd name="connsiteY38" fmla="*/ 76366 h 162479"/>
                <a:gd name="connsiteX39" fmla="*/ 167920 w 191073"/>
                <a:gd name="connsiteY39" fmla="*/ 81953 h 162479"/>
                <a:gd name="connsiteX40" fmla="*/ 172380 w 191073"/>
                <a:gd name="connsiteY40" fmla="*/ 84421 h 162479"/>
                <a:gd name="connsiteX41" fmla="*/ 174405 w 191073"/>
                <a:gd name="connsiteY41" fmla="*/ 90950 h 162479"/>
                <a:gd name="connsiteX42" fmla="*/ 165153 w 191073"/>
                <a:gd name="connsiteY42" fmla="*/ 96483 h 162479"/>
                <a:gd name="connsiteX43" fmla="*/ 155403 w 191073"/>
                <a:gd name="connsiteY43" fmla="*/ 99166 h 162479"/>
                <a:gd name="connsiteX44" fmla="*/ 153819 w 191073"/>
                <a:gd name="connsiteY44" fmla="*/ 96244 h 162479"/>
                <a:gd name="connsiteX45" fmla="*/ 144217 w 191073"/>
                <a:gd name="connsiteY45" fmla="*/ 100498 h 162479"/>
                <a:gd name="connsiteX46" fmla="*/ 137544 w 191073"/>
                <a:gd name="connsiteY46" fmla="*/ 100308 h 162479"/>
                <a:gd name="connsiteX47" fmla="*/ 126840 w 191073"/>
                <a:gd name="connsiteY47" fmla="*/ 103217 h 162479"/>
                <a:gd name="connsiteX48" fmla="*/ 118956 w 191073"/>
                <a:gd name="connsiteY48" fmla="*/ 100620 h 162479"/>
                <a:gd name="connsiteX49" fmla="*/ 109402 w 191073"/>
                <a:gd name="connsiteY49" fmla="*/ 105268 h 162479"/>
                <a:gd name="connsiteX50" fmla="*/ 111358 w 191073"/>
                <a:gd name="connsiteY50" fmla="*/ 108340 h 162479"/>
                <a:gd name="connsiteX51" fmla="*/ 104960 w 191073"/>
                <a:gd name="connsiteY51" fmla="*/ 109777 h 162479"/>
                <a:gd name="connsiteX52" fmla="*/ 106895 w 191073"/>
                <a:gd name="connsiteY52" fmla="*/ 115012 h 162479"/>
                <a:gd name="connsiteX53" fmla="*/ 102355 w 191073"/>
                <a:gd name="connsiteY53" fmla="*/ 115265 h 162479"/>
                <a:gd name="connsiteX54" fmla="*/ 98411 w 191073"/>
                <a:gd name="connsiteY54" fmla="*/ 120733 h 162479"/>
                <a:gd name="connsiteX55" fmla="*/ 92072 w 191073"/>
                <a:gd name="connsiteY55" fmla="*/ 117591 h 162479"/>
                <a:gd name="connsiteX56" fmla="*/ 82904 w 191073"/>
                <a:gd name="connsiteY56" fmla="*/ 116768 h 162479"/>
                <a:gd name="connsiteX57" fmla="*/ 77505 w 191073"/>
                <a:gd name="connsiteY57" fmla="*/ 112676 h 162479"/>
                <a:gd name="connsiteX58" fmla="*/ 22794 w 191073"/>
                <a:gd name="connsiteY58" fmla="*/ 162477 h 162479"/>
                <a:gd name="connsiteX59" fmla="*/ 14090 w 191073"/>
                <a:gd name="connsiteY59" fmla="*/ 159004 h 162479"/>
                <a:gd name="connsiteX60" fmla="*/ 12119 w 191073"/>
                <a:gd name="connsiteY60" fmla="*/ 147331 h 162479"/>
                <a:gd name="connsiteX61" fmla="*/ 13711 w 191073"/>
                <a:gd name="connsiteY61" fmla="*/ 140779 h 162479"/>
                <a:gd name="connsiteX62" fmla="*/ 1167 w 191073"/>
                <a:gd name="connsiteY62" fmla="*/ 132622 h 162479"/>
                <a:gd name="connsiteX63" fmla="*/ 2174 w 191073"/>
                <a:gd name="connsiteY63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48876 w 191073"/>
                <a:gd name="connsiteY25" fmla="*/ 36429 h 162479"/>
                <a:gd name="connsiteX26" fmla="*/ 147421 w 191073"/>
                <a:gd name="connsiteY26" fmla="*/ 39362 h 162479"/>
                <a:gd name="connsiteX27" fmla="*/ 148979 w 191073"/>
                <a:gd name="connsiteY27" fmla="*/ 43641 h 162479"/>
                <a:gd name="connsiteX28" fmla="*/ 148300 w 191073"/>
                <a:gd name="connsiteY28" fmla="*/ 46662 h 162479"/>
                <a:gd name="connsiteX29" fmla="*/ 145095 w 191073"/>
                <a:gd name="connsiteY29" fmla="*/ 48876 h 162479"/>
                <a:gd name="connsiteX30" fmla="*/ 150232 w 191073"/>
                <a:gd name="connsiteY30" fmla="*/ 52212 h 162479"/>
                <a:gd name="connsiteX31" fmla="*/ 156425 w 191073"/>
                <a:gd name="connsiteY31" fmla="*/ 49318 h 162479"/>
                <a:gd name="connsiteX32" fmla="*/ 160468 w 191073"/>
                <a:gd name="connsiteY32" fmla="*/ 57472 h 162479"/>
                <a:gd name="connsiteX33" fmla="*/ 164514 w 191073"/>
                <a:gd name="connsiteY33" fmla="*/ 61197 h 162479"/>
                <a:gd name="connsiteX34" fmla="*/ 185808 w 191073"/>
                <a:gd name="connsiteY34" fmla="*/ 60927 h 162479"/>
                <a:gd name="connsiteX35" fmla="*/ 189580 w 191073"/>
                <a:gd name="connsiteY35" fmla="*/ 65008 h 162479"/>
                <a:gd name="connsiteX36" fmla="*/ 186801 w 191073"/>
                <a:gd name="connsiteY36" fmla="*/ 70828 h 162479"/>
                <a:gd name="connsiteX37" fmla="*/ 183109 w 191073"/>
                <a:gd name="connsiteY37" fmla="*/ 76366 h 162479"/>
                <a:gd name="connsiteX38" fmla="*/ 167920 w 191073"/>
                <a:gd name="connsiteY38" fmla="*/ 81953 h 162479"/>
                <a:gd name="connsiteX39" fmla="*/ 172380 w 191073"/>
                <a:gd name="connsiteY39" fmla="*/ 84421 h 162479"/>
                <a:gd name="connsiteX40" fmla="*/ 174405 w 191073"/>
                <a:gd name="connsiteY40" fmla="*/ 90950 h 162479"/>
                <a:gd name="connsiteX41" fmla="*/ 165153 w 191073"/>
                <a:gd name="connsiteY41" fmla="*/ 96483 h 162479"/>
                <a:gd name="connsiteX42" fmla="*/ 155403 w 191073"/>
                <a:gd name="connsiteY42" fmla="*/ 99166 h 162479"/>
                <a:gd name="connsiteX43" fmla="*/ 153819 w 191073"/>
                <a:gd name="connsiteY43" fmla="*/ 96244 h 162479"/>
                <a:gd name="connsiteX44" fmla="*/ 144217 w 191073"/>
                <a:gd name="connsiteY44" fmla="*/ 100498 h 162479"/>
                <a:gd name="connsiteX45" fmla="*/ 137544 w 191073"/>
                <a:gd name="connsiteY45" fmla="*/ 100308 h 162479"/>
                <a:gd name="connsiteX46" fmla="*/ 126840 w 191073"/>
                <a:gd name="connsiteY46" fmla="*/ 103217 h 162479"/>
                <a:gd name="connsiteX47" fmla="*/ 118956 w 191073"/>
                <a:gd name="connsiteY47" fmla="*/ 100620 h 162479"/>
                <a:gd name="connsiteX48" fmla="*/ 109402 w 191073"/>
                <a:gd name="connsiteY48" fmla="*/ 105268 h 162479"/>
                <a:gd name="connsiteX49" fmla="*/ 111358 w 191073"/>
                <a:gd name="connsiteY49" fmla="*/ 108340 h 162479"/>
                <a:gd name="connsiteX50" fmla="*/ 104960 w 191073"/>
                <a:gd name="connsiteY50" fmla="*/ 109777 h 162479"/>
                <a:gd name="connsiteX51" fmla="*/ 106895 w 191073"/>
                <a:gd name="connsiteY51" fmla="*/ 115012 h 162479"/>
                <a:gd name="connsiteX52" fmla="*/ 102355 w 191073"/>
                <a:gd name="connsiteY52" fmla="*/ 115265 h 162479"/>
                <a:gd name="connsiteX53" fmla="*/ 98411 w 191073"/>
                <a:gd name="connsiteY53" fmla="*/ 120733 h 162479"/>
                <a:gd name="connsiteX54" fmla="*/ 92072 w 191073"/>
                <a:gd name="connsiteY54" fmla="*/ 117591 h 162479"/>
                <a:gd name="connsiteX55" fmla="*/ 82904 w 191073"/>
                <a:gd name="connsiteY55" fmla="*/ 116768 h 162479"/>
                <a:gd name="connsiteX56" fmla="*/ 77505 w 191073"/>
                <a:gd name="connsiteY56" fmla="*/ 112676 h 162479"/>
                <a:gd name="connsiteX57" fmla="*/ 22794 w 191073"/>
                <a:gd name="connsiteY57" fmla="*/ 162477 h 162479"/>
                <a:gd name="connsiteX58" fmla="*/ 14090 w 191073"/>
                <a:gd name="connsiteY58" fmla="*/ 159004 h 162479"/>
                <a:gd name="connsiteX59" fmla="*/ 12119 w 191073"/>
                <a:gd name="connsiteY59" fmla="*/ 147331 h 162479"/>
                <a:gd name="connsiteX60" fmla="*/ 13711 w 191073"/>
                <a:gd name="connsiteY60" fmla="*/ 140779 h 162479"/>
                <a:gd name="connsiteX61" fmla="*/ 1167 w 191073"/>
                <a:gd name="connsiteY61" fmla="*/ 132622 h 162479"/>
                <a:gd name="connsiteX62" fmla="*/ 2174 w 191073"/>
                <a:gd name="connsiteY62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48876 w 191073"/>
                <a:gd name="connsiteY24" fmla="*/ 36429 h 162479"/>
                <a:gd name="connsiteX25" fmla="*/ 147421 w 191073"/>
                <a:gd name="connsiteY25" fmla="*/ 39362 h 162479"/>
                <a:gd name="connsiteX26" fmla="*/ 148979 w 191073"/>
                <a:gd name="connsiteY26" fmla="*/ 43641 h 162479"/>
                <a:gd name="connsiteX27" fmla="*/ 148300 w 191073"/>
                <a:gd name="connsiteY27" fmla="*/ 46662 h 162479"/>
                <a:gd name="connsiteX28" fmla="*/ 145095 w 191073"/>
                <a:gd name="connsiteY28" fmla="*/ 48876 h 162479"/>
                <a:gd name="connsiteX29" fmla="*/ 150232 w 191073"/>
                <a:gd name="connsiteY29" fmla="*/ 52212 h 162479"/>
                <a:gd name="connsiteX30" fmla="*/ 156425 w 191073"/>
                <a:gd name="connsiteY30" fmla="*/ 49318 h 162479"/>
                <a:gd name="connsiteX31" fmla="*/ 160468 w 191073"/>
                <a:gd name="connsiteY31" fmla="*/ 57472 h 162479"/>
                <a:gd name="connsiteX32" fmla="*/ 164514 w 191073"/>
                <a:gd name="connsiteY32" fmla="*/ 61197 h 162479"/>
                <a:gd name="connsiteX33" fmla="*/ 185808 w 191073"/>
                <a:gd name="connsiteY33" fmla="*/ 60927 h 162479"/>
                <a:gd name="connsiteX34" fmla="*/ 189580 w 191073"/>
                <a:gd name="connsiteY34" fmla="*/ 65008 h 162479"/>
                <a:gd name="connsiteX35" fmla="*/ 186801 w 191073"/>
                <a:gd name="connsiteY35" fmla="*/ 70828 h 162479"/>
                <a:gd name="connsiteX36" fmla="*/ 183109 w 191073"/>
                <a:gd name="connsiteY36" fmla="*/ 76366 h 162479"/>
                <a:gd name="connsiteX37" fmla="*/ 167920 w 191073"/>
                <a:gd name="connsiteY37" fmla="*/ 81953 h 162479"/>
                <a:gd name="connsiteX38" fmla="*/ 172380 w 191073"/>
                <a:gd name="connsiteY38" fmla="*/ 84421 h 162479"/>
                <a:gd name="connsiteX39" fmla="*/ 174405 w 191073"/>
                <a:gd name="connsiteY39" fmla="*/ 90950 h 162479"/>
                <a:gd name="connsiteX40" fmla="*/ 165153 w 191073"/>
                <a:gd name="connsiteY40" fmla="*/ 96483 h 162479"/>
                <a:gd name="connsiteX41" fmla="*/ 155403 w 191073"/>
                <a:gd name="connsiteY41" fmla="*/ 99166 h 162479"/>
                <a:gd name="connsiteX42" fmla="*/ 153819 w 191073"/>
                <a:gd name="connsiteY42" fmla="*/ 96244 h 162479"/>
                <a:gd name="connsiteX43" fmla="*/ 144217 w 191073"/>
                <a:gd name="connsiteY43" fmla="*/ 100498 h 162479"/>
                <a:gd name="connsiteX44" fmla="*/ 137544 w 191073"/>
                <a:gd name="connsiteY44" fmla="*/ 100308 h 162479"/>
                <a:gd name="connsiteX45" fmla="*/ 126840 w 191073"/>
                <a:gd name="connsiteY45" fmla="*/ 103217 h 162479"/>
                <a:gd name="connsiteX46" fmla="*/ 118956 w 191073"/>
                <a:gd name="connsiteY46" fmla="*/ 100620 h 162479"/>
                <a:gd name="connsiteX47" fmla="*/ 109402 w 191073"/>
                <a:gd name="connsiteY47" fmla="*/ 105268 h 162479"/>
                <a:gd name="connsiteX48" fmla="*/ 111358 w 191073"/>
                <a:gd name="connsiteY48" fmla="*/ 108340 h 162479"/>
                <a:gd name="connsiteX49" fmla="*/ 104960 w 191073"/>
                <a:gd name="connsiteY49" fmla="*/ 109777 h 162479"/>
                <a:gd name="connsiteX50" fmla="*/ 106895 w 191073"/>
                <a:gd name="connsiteY50" fmla="*/ 115012 h 162479"/>
                <a:gd name="connsiteX51" fmla="*/ 102355 w 191073"/>
                <a:gd name="connsiteY51" fmla="*/ 115265 h 162479"/>
                <a:gd name="connsiteX52" fmla="*/ 98411 w 191073"/>
                <a:gd name="connsiteY52" fmla="*/ 120733 h 162479"/>
                <a:gd name="connsiteX53" fmla="*/ 92072 w 191073"/>
                <a:gd name="connsiteY53" fmla="*/ 117591 h 162479"/>
                <a:gd name="connsiteX54" fmla="*/ 82904 w 191073"/>
                <a:gd name="connsiteY54" fmla="*/ 116768 h 162479"/>
                <a:gd name="connsiteX55" fmla="*/ 77505 w 191073"/>
                <a:gd name="connsiteY55" fmla="*/ 112676 h 162479"/>
                <a:gd name="connsiteX56" fmla="*/ 22794 w 191073"/>
                <a:gd name="connsiteY56" fmla="*/ 162477 h 162479"/>
                <a:gd name="connsiteX57" fmla="*/ 14090 w 191073"/>
                <a:gd name="connsiteY57" fmla="*/ 159004 h 162479"/>
                <a:gd name="connsiteX58" fmla="*/ 12119 w 191073"/>
                <a:gd name="connsiteY58" fmla="*/ 147331 h 162479"/>
                <a:gd name="connsiteX59" fmla="*/ 13711 w 191073"/>
                <a:gd name="connsiteY59" fmla="*/ 140779 h 162479"/>
                <a:gd name="connsiteX60" fmla="*/ 1167 w 191073"/>
                <a:gd name="connsiteY60" fmla="*/ 132622 h 162479"/>
                <a:gd name="connsiteX61" fmla="*/ 2174 w 191073"/>
                <a:gd name="connsiteY61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8876 w 191073"/>
                <a:gd name="connsiteY23" fmla="*/ 36429 h 162479"/>
                <a:gd name="connsiteX24" fmla="*/ 147421 w 191073"/>
                <a:gd name="connsiteY24" fmla="*/ 39362 h 162479"/>
                <a:gd name="connsiteX25" fmla="*/ 148979 w 191073"/>
                <a:gd name="connsiteY25" fmla="*/ 43641 h 162479"/>
                <a:gd name="connsiteX26" fmla="*/ 148300 w 191073"/>
                <a:gd name="connsiteY26" fmla="*/ 46662 h 162479"/>
                <a:gd name="connsiteX27" fmla="*/ 145095 w 191073"/>
                <a:gd name="connsiteY27" fmla="*/ 48876 h 162479"/>
                <a:gd name="connsiteX28" fmla="*/ 150232 w 191073"/>
                <a:gd name="connsiteY28" fmla="*/ 52212 h 162479"/>
                <a:gd name="connsiteX29" fmla="*/ 156425 w 191073"/>
                <a:gd name="connsiteY29" fmla="*/ 49318 h 162479"/>
                <a:gd name="connsiteX30" fmla="*/ 160468 w 191073"/>
                <a:gd name="connsiteY30" fmla="*/ 57472 h 162479"/>
                <a:gd name="connsiteX31" fmla="*/ 164514 w 191073"/>
                <a:gd name="connsiteY31" fmla="*/ 61197 h 162479"/>
                <a:gd name="connsiteX32" fmla="*/ 185808 w 191073"/>
                <a:gd name="connsiteY32" fmla="*/ 60927 h 162479"/>
                <a:gd name="connsiteX33" fmla="*/ 189580 w 191073"/>
                <a:gd name="connsiteY33" fmla="*/ 65008 h 162479"/>
                <a:gd name="connsiteX34" fmla="*/ 186801 w 191073"/>
                <a:gd name="connsiteY34" fmla="*/ 70828 h 162479"/>
                <a:gd name="connsiteX35" fmla="*/ 183109 w 191073"/>
                <a:gd name="connsiteY35" fmla="*/ 76366 h 162479"/>
                <a:gd name="connsiteX36" fmla="*/ 167920 w 191073"/>
                <a:gd name="connsiteY36" fmla="*/ 81953 h 162479"/>
                <a:gd name="connsiteX37" fmla="*/ 172380 w 191073"/>
                <a:gd name="connsiteY37" fmla="*/ 84421 h 162479"/>
                <a:gd name="connsiteX38" fmla="*/ 174405 w 191073"/>
                <a:gd name="connsiteY38" fmla="*/ 90950 h 162479"/>
                <a:gd name="connsiteX39" fmla="*/ 165153 w 191073"/>
                <a:gd name="connsiteY39" fmla="*/ 96483 h 162479"/>
                <a:gd name="connsiteX40" fmla="*/ 155403 w 191073"/>
                <a:gd name="connsiteY40" fmla="*/ 99166 h 162479"/>
                <a:gd name="connsiteX41" fmla="*/ 153819 w 191073"/>
                <a:gd name="connsiteY41" fmla="*/ 96244 h 162479"/>
                <a:gd name="connsiteX42" fmla="*/ 144217 w 191073"/>
                <a:gd name="connsiteY42" fmla="*/ 100498 h 162479"/>
                <a:gd name="connsiteX43" fmla="*/ 137544 w 191073"/>
                <a:gd name="connsiteY43" fmla="*/ 100308 h 162479"/>
                <a:gd name="connsiteX44" fmla="*/ 126840 w 191073"/>
                <a:gd name="connsiteY44" fmla="*/ 103217 h 162479"/>
                <a:gd name="connsiteX45" fmla="*/ 118956 w 191073"/>
                <a:gd name="connsiteY45" fmla="*/ 100620 h 162479"/>
                <a:gd name="connsiteX46" fmla="*/ 109402 w 191073"/>
                <a:gd name="connsiteY46" fmla="*/ 105268 h 162479"/>
                <a:gd name="connsiteX47" fmla="*/ 111358 w 191073"/>
                <a:gd name="connsiteY47" fmla="*/ 108340 h 162479"/>
                <a:gd name="connsiteX48" fmla="*/ 104960 w 191073"/>
                <a:gd name="connsiteY48" fmla="*/ 109777 h 162479"/>
                <a:gd name="connsiteX49" fmla="*/ 106895 w 191073"/>
                <a:gd name="connsiteY49" fmla="*/ 115012 h 162479"/>
                <a:gd name="connsiteX50" fmla="*/ 102355 w 191073"/>
                <a:gd name="connsiteY50" fmla="*/ 115265 h 162479"/>
                <a:gd name="connsiteX51" fmla="*/ 98411 w 191073"/>
                <a:gd name="connsiteY51" fmla="*/ 120733 h 162479"/>
                <a:gd name="connsiteX52" fmla="*/ 92072 w 191073"/>
                <a:gd name="connsiteY52" fmla="*/ 117591 h 162479"/>
                <a:gd name="connsiteX53" fmla="*/ 82904 w 191073"/>
                <a:gd name="connsiteY53" fmla="*/ 116768 h 162479"/>
                <a:gd name="connsiteX54" fmla="*/ 77505 w 191073"/>
                <a:gd name="connsiteY54" fmla="*/ 112676 h 162479"/>
                <a:gd name="connsiteX55" fmla="*/ 22794 w 191073"/>
                <a:gd name="connsiteY55" fmla="*/ 162477 h 162479"/>
                <a:gd name="connsiteX56" fmla="*/ 14090 w 191073"/>
                <a:gd name="connsiteY56" fmla="*/ 159004 h 162479"/>
                <a:gd name="connsiteX57" fmla="*/ 12119 w 191073"/>
                <a:gd name="connsiteY57" fmla="*/ 147331 h 162479"/>
                <a:gd name="connsiteX58" fmla="*/ 13711 w 191073"/>
                <a:gd name="connsiteY58" fmla="*/ 140779 h 162479"/>
                <a:gd name="connsiteX59" fmla="*/ 1167 w 191073"/>
                <a:gd name="connsiteY59" fmla="*/ 132622 h 162479"/>
                <a:gd name="connsiteX60" fmla="*/ 2174 w 191073"/>
                <a:gd name="connsiteY60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48876 w 191073"/>
                <a:gd name="connsiteY22" fmla="*/ 36429 h 162479"/>
                <a:gd name="connsiteX23" fmla="*/ 147421 w 191073"/>
                <a:gd name="connsiteY23" fmla="*/ 39362 h 162479"/>
                <a:gd name="connsiteX24" fmla="*/ 148979 w 191073"/>
                <a:gd name="connsiteY24" fmla="*/ 43641 h 162479"/>
                <a:gd name="connsiteX25" fmla="*/ 148300 w 191073"/>
                <a:gd name="connsiteY25" fmla="*/ 46662 h 162479"/>
                <a:gd name="connsiteX26" fmla="*/ 145095 w 191073"/>
                <a:gd name="connsiteY26" fmla="*/ 48876 h 162479"/>
                <a:gd name="connsiteX27" fmla="*/ 150232 w 191073"/>
                <a:gd name="connsiteY27" fmla="*/ 52212 h 162479"/>
                <a:gd name="connsiteX28" fmla="*/ 156425 w 191073"/>
                <a:gd name="connsiteY28" fmla="*/ 49318 h 162479"/>
                <a:gd name="connsiteX29" fmla="*/ 160468 w 191073"/>
                <a:gd name="connsiteY29" fmla="*/ 57472 h 162479"/>
                <a:gd name="connsiteX30" fmla="*/ 164514 w 191073"/>
                <a:gd name="connsiteY30" fmla="*/ 61197 h 162479"/>
                <a:gd name="connsiteX31" fmla="*/ 185808 w 191073"/>
                <a:gd name="connsiteY31" fmla="*/ 60927 h 162479"/>
                <a:gd name="connsiteX32" fmla="*/ 189580 w 191073"/>
                <a:gd name="connsiteY32" fmla="*/ 65008 h 162479"/>
                <a:gd name="connsiteX33" fmla="*/ 186801 w 191073"/>
                <a:gd name="connsiteY33" fmla="*/ 70828 h 162479"/>
                <a:gd name="connsiteX34" fmla="*/ 183109 w 191073"/>
                <a:gd name="connsiteY34" fmla="*/ 76366 h 162479"/>
                <a:gd name="connsiteX35" fmla="*/ 167920 w 191073"/>
                <a:gd name="connsiteY35" fmla="*/ 81953 h 162479"/>
                <a:gd name="connsiteX36" fmla="*/ 172380 w 191073"/>
                <a:gd name="connsiteY36" fmla="*/ 84421 h 162479"/>
                <a:gd name="connsiteX37" fmla="*/ 174405 w 191073"/>
                <a:gd name="connsiteY37" fmla="*/ 90950 h 162479"/>
                <a:gd name="connsiteX38" fmla="*/ 165153 w 191073"/>
                <a:gd name="connsiteY38" fmla="*/ 96483 h 162479"/>
                <a:gd name="connsiteX39" fmla="*/ 155403 w 191073"/>
                <a:gd name="connsiteY39" fmla="*/ 99166 h 162479"/>
                <a:gd name="connsiteX40" fmla="*/ 153819 w 191073"/>
                <a:gd name="connsiteY40" fmla="*/ 96244 h 162479"/>
                <a:gd name="connsiteX41" fmla="*/ 144217 w 191073"/>
                <a:gd name="connsiteY41" fmla="*/ 100498 h 162479"/>
                <a:gd name="connsiteX42" fmla="*/ 137544 w 191073"/>
                <a:gd name="connsiteY42" fmla="*/ 100308 h 162479"/>
                <a:gd name="connsiteX43" fmla="*/ 126840 w 191073"/>
                <a:gd name="connsiteY43" fmla="*/ 103217 h 162479"/>
                <a:gd name="connsiteX44" fmla="*/ 118956 w 191073"/>
                <a:gd name="connsiteY44" fmla="*/ 100620 h 162479"/>
                <a:gd name="connsiteX45" fmla="*/ 109402 w 191073"/>
                <a:gd name="connsiteY45" fmla="*/ 105268 h 162479"/>
                <a:gd name="connsiteX46" fmla="*/ 111358 w 191073"/>
                <a:gd name="connsiteY46" fmla="*/ 108340 h 162479"/>
                <a:gd name="connsiteX47" fmla="*/ 104960 w 191073"/>
                <a:gd name="connsiteY47" fmla="*/ 109777 h 162479"/>
                <a:gd name="connsiteX48" fmla="*/ 106895 w 191073"/>
                <a:gd name="connsiteY48" fmla="*/ 115012 h 162479"/>
                <a:gd name="connsiteX49" fmla="*/ 102355 w 191073"/>
                <a:gd name="connsiteY49" fmla="*/ 115265 h 162479"/>
                <a:gd name="connsiteX50" fmla="*/ 98411 w 191073"/>
                <a:gd name="connsiteY50" fmla="*/ 120733 h 162479"/>
                <a:gd name="connsiteX51" fmla="*/ 92072 w 191073"/>
                <a:gd name="connsiteY51" fmla="*/ 117591 h 162479"/>
                <a:gd name="connsiteX52" fmla="*/ 82904 w 191073"/>
                <a:gd name="connsiteY52" fmla="*/ 116768 h 162479"/>
                <a:gd name="connsiteX53" fmla="*/ 77505 w 191073"/>
                <a:gd name="connsiteY53" fmla="*/ 112676 h 162479"/>
                <a:gd name="connsiteX54" fmla="*/ 22794 w 191073"/>
                <a:gd name="connsiteY54" fmla="*/ 162477 h 162479"/>
                <a:gd name="connsiteX55" fmla="*/ 14090 w 191073"/>
                <a:gd name="connsiteY55" fmla="*/ 159004 h 162479"/>
                <a:gd name="connsiteX56" fmla="*/ 12119 w 191073"/>
                <a:gd name="connsiteY56" fmla="*/ 147331 h 162479"/>
                <a:gd name="connsiteX57" fmla="*/ 13711 w 191073"/>
                <a:gd name="connsiteY57" fmla="*/ 140779 h 162479"/>
                <a:gd name="connsiteX58" fmla="*/ 1167 w 191073"/>
                <a:gd name="connsiteY58" fmla="*/ 132622 h 162479"/>
                <a:gd name="connsiteX59" fmla="*/ 2174 w 191073"/>
                <a:gd name="connsiteY59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83673 w 191073"/>
                <a:gd name="connsiteY27" fmla="*/ 43443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202918"/>
                <a:gd name="connsiteY0" fmla="*/ 122618 h 162479"/>
                <a:gd name="connsiteX1" fmla="*/ 4504 w 202918"/>
                <a:gd name="connsiteY1" fmla="*/ 111073 h 162479"/>
                <a:gd name="connsiteX2" fmla="*/ 10021 w 202918"/>
                <a:gd name="connsiteY2" fmla="*/ 108892 h 162479"/>
                <a:gd name="connsiteX3" fmla="*/ 3145 w 202918"/>
                <a:gd name="connsiteY3" fmla="*/ 99189 h 162479"/>
                <a:gd name="connsiteX4" fmla="*/ 11933 w 202918"/>
                <a:gd name="connsiteY4" fmla="*/ 95520 h 162479"/>
                <a:gd name="connsiteX5" fmla="*/ 8232 w 202918"/>
                <a:gd name="connsiteY5" fmla="*/ 86307 h 162479"/>
                <a:gd name="connsiteX6" fmla="*/ 14666 w 202918"/>
                <a:gd name="connsiteY6" fmla="*/ 81758 h 162479"/>
                <a:gd name="connsiteX7" fmla="*/ 25662 w 202918"/>
                <a:gd name="connsiteY7" fmla="*/ 80409 h 162479"/>
                <a:gd name="connsiteX8" fmla="*/ 40567 w 202918"/>
                <a:gd name="connsiteY8" fmla="*/ 70088 h 162479"/>
                <a:gd name="connsiteX9" fmla="*/ 57479 w 202918"/>
                <a:gd name="connsiteY9" fmla="*/ 56326 h 162479"/>
                <a:gd name="connsiteX10" fmla="*/ 63298 w 202918"/>
                <a:gd name="connsiteY10" fmla="*/ 57675 h 162479"/>
                <a:gd name="connsiteX11" fmla="*/ 76623 w 202918"/>
                <a:gd name="connsiteY11" fmla="*/ 46842 h 162479"/>
                <a:gd name="connsiteX12" fmla="*/ 87367 w 202918"/>
                <a:gd name="connsiteY12" fmla="*/ 33066 h 162479"/>
                <a:gd name="connsiteX13" fmla="*/ 73701 w 202918"/>
                <a:gd name="connsiteY13" fmla="*/ 20731 h 162479"/>
                <a:gd name="connsiteX14" fmla="*/ 87010 w 202918"/>
                <a:gd name="connsiteY14" fmla="*/ 2449 h 162479"/>
                <a:gd name="connsiteX15" fmla="*/ 104115 w 202918"/>
                <a:gd name="connsiteY15" fmla="*/ 350 h 162479"/>
                <a:gd name="connsiteX16" fmla="*/ 108572 w 202918"/>
                <a:gd name="connsiteY16" fmla="*/ 2327 h 162479"/>
                <a:gd name="connsiteX17" fmla="*/ 117143 w 202918"/>
                <a:gd name="connsiteY17" fmla="*/ 56 h 162479"/>
                <a:gd name="connsiteX18" fmla="*/ 149175 w 202918"/>
                <a:gd name="connsiteY18" fmla="*/ 3560 h 162479"/>
                <a:gd name="connsiteX19" fmla="*/ 147782 w 202918"/>
                <a:gd name="connsiteY19" fmla="*/ 16244 h 162479"/>
                <a:gd name="connsiteX20" fmla="*/ 146047 w 202918"/>
                <a:gd name="connsiteY20" fmla="*/ 23569 h 162479"/>
                <a:gd name="connsiteX21" fmla="*/ 152570 w 202918"/>
                <a:gd name="connsiteY21" fmla="*/ 28150 h 162479"/>
                <a:gd name="connsiteX22" fmla="*/ 161337 w 202918"/>
                <a:gd name="connsiteY22" fmla="*/ 25225 h 162479"/>
                <a:gd name="connsiteX23" fmla="*/ 168715 w 202918"/>
                <a:gd name="connsiteY23" fmla="*/ 29251 h 162479"/>
                <a:gd name="connsiteX24" fmla="*/ 168644 w 202918"/>
                <a:gd name="connsiteY24" fmla="*/ 36417 h 162479"/>
                <a:gd name="connsiteX25" fmla="*/ 178423 w 202918"/>
                <a:gd name="connsiteY25" fmla="*/ 37114 h 162479"/>
                <a:gd name="connsiteX26" fmla="*/ 184139 w 202918"/>
                <a:gd name="connsiteY26" fmla="*/ 39458 h 162479"/>
                <a:gd name="connsiteX27" fmla="*/ 183673 w 202918"/>
                <a:gd name="connsiteY27" fmla="*/ 43443 h 162479"/>
                <a:gd name="connsiteX28" fmla="*/ 202892 w 202918"/>
                <a:gd name="connsiteY28" fmla="*/ 59938 h 162479"/>
                <a:gd name="connsiteX29" fmla="*/ 164514 w 202918"/>
                <a:gd name="connsiteY29" fmla="*/ 61197 h 162479"/>
                <a:gd name="connsiteX30" fmla="*/ 185808 w 202918"/>
                <a:gd name="connsiteY30" fmla="*/ 60927 h 162479"/>
                <a:gd name="connsiteX31" fmla="*/ 189580 w 202918"/>
                <a:gd name="connsiteY31" fmla="*/ 65008 h 162479"/>
                <a:gd name="connsiteX32" fmla="*/ 186801 w 202918"/>
                <a:gd name="connsiteY32" fmla="*/ 70828 h 162479"/>
                <a:gd name="connsiteX33" fmla="*/ 183109 w 202918"/>
                <a:gd name="connsiteY33" fmla="*/ 76366 h 162479"/>
                <a:gd name="connsiteX34" fmla="*/ 167920 w 202918"/>
                <a:gd name="connsiteY34" fmla="*/ 81953 h 162479"/>
                <a:gd name="connsiteX35" fmla="*/ 172380 w 202918"/>
                <a:gd name="connsiteY35" fmla="*/ 84421 h 162479"/>
                <a:gd name="connsiteX36" fmla="*/ 174405 w 202918"/>
                <a:gd name="connsiteY36" fmla="*/ 90950 h 162479"/>
                <a:gd name="connsiteX37" fmla="*/ 165153 w 202918"/>
                <a:gd name="connsiteY37" fmla="*/ 96483 h 162479"/>
                <a:gd name="connsiteX38" fmla="*/ 155403 w 202918"/>
                <a:gd name="connsiteY38" fmla="*/ 99166 h 162479"/>
                <a:gd name="connsiteX39" fmla="*/ 153819 w 202918"/>
                <a:gd name="connsiteY39" fmla="*/ 96244 h 162479"/>
                <a:gd name="connsiteX40" fmla="*/ 144217 w 202918"/>
                <a:gd name="connsiteY40" fmla="*/ 100498 h 162479"/>
                <a:gd name="connsiteX41" fmla="*/ 137544 w 202918"/>
                <a:gd name="connsiteY41" fmla="*/ 100308 h 162479"/>
                <a:gd name="connsiteX42" fmla="*/ 126840 w 202918"/>
                <a:gd name="connsiteY42" fmla="*/ 103217 h 162479"/>
                <a:gd name="connsiteX43" fmla="*/ 118956 w 202918"/>
                <a:gd name="connsiteY43" fmla="*/ 100620 h 162479"/>
                <a:gd name="connsiteX44" fmla="*/ 109402 w 202918"/>
                <a:gd name="connsiteY44" fmla="*/ 105268 h 162479"/>
                <a:gd name="connsiteX45" fmla="*/ 111358 w 202918"/>
                <a:gd name="connsiteY45" fmla="*/ 108340 h 162479"/>
                <a:gd name="connsiteX46" fmla="*/ 104960 w 202918"/>
                <a:gd name="connsiteY46" fmla="*/ 109777 h 162479"/>
                <a:gd name="connsiteX47" fmla="*/ 106895 w 202918"/>
                <a:gd name="connsiteY47" fmla="*/ 115012 h 162479"/>
                <a:gd name="connsiteX48" fmla="*/ 102355 w 202918"/>
                <a:gd name="connsiteY48" fmla="*/ 115265 h 162479"/>
                <a:gd name="connsiteX49" fmla="*/ 98411 w 202918"/>
                <a:gd name="connsiteY49" fmla="*/ 120733 h 162479"/>
                <a:gd name="connsiteX50" fmla="*/ 92072 w 202918"/>
                <a:gd name="connsiteY50" fmla="*/ 117591 h 162479"/>
                <a:gd name="connsiteX51" fmla="*/ 82904 w 202918"/>
                <a:gd name="connsiteY51" fmla="*/ 116768 h 162479"/>
                <a:gd name="connsiteX52" fmla="*/ 77505 w 202918"/>
                <a:gd name="connsiteY52" fmla="*/ 112676 h 162479"/>
                <a:gd name="connsiteX53" fmla="*/ 22794 w 202918"/>
                <a:gd name="connsiteY53" fmla="*/ 162477 h 162479"/>
                <a:gd name="connsiteX54" fmla="*/ 14090 w 202918"/>
                <a:gd name="connsiteY54" fmla="*/ 159004 h 162479"/>
                <a:gd name="connsiteX55" fmla="*/ 12119 w 202918"/>
                <a:gd name="connsiteY55" fmla="*/ 147331 h 162479"/>
                <a:gd name="connsiteX56" fmla="*/ 13711 w 202918"/>
                <a:gd name="connsiteY56" fmla="*/ 140779 h 162479"/>
                <a:gd name="connsiteX57" fmla="*/ 1167 w 202918"/>
                <a:gd name="connsiteY57" fmla="*/ 132622 h 162479"/>
                <a:gd name="connsiteX58" fmla="*/ 2174 w 202918"/>
                <a:gd name="connsiteY58" fmla="*/ 122618 h 162479"/>
                <a:gd name="connsiteX0" fmla="*/ 2174 w 202898"/>
                <a:gd name="connsiteY0" fmla="*/ 122618 h 162479"/>
                <a:gd name="connsiteX1" fmla="*/ 4504 w 202898"/>
                <a:gd name="connsiteY1" fmla="*/ 111073 h 162479"/>
                <a:gd name="connsiteX2" fmla="*/ 10021 w 202898"/>
                <a:gd name="connsiteY2" fmla="*/ 108892 h 162479"/>
                <a:gd name="connsiteX3" fmla="*/ 3145 w 202898"/>
                <a:gd name="connsiteY3" fmla="*/ 99189 h 162479"/>
                <a:gd name="connsiteX4" fmla="*/ 11933 w 202898"/>
                <a:gd name="connsiteY4" fmla="*/ 95520 h 162479"/>
                <a:gd name="connsiteX5" fmla="*/ 8232 w 202898"/>
                <a:gd name="connsiteY5" fmla="*/ 86307 h 162479"/>
                <a:gd name="connsiteX6" fmla="*/ 14666 w 202898"/>
                <a:gd name="connsiteY6" fmla="*/ 81758 h 162479"/>
                <a:gd name="connsiteX7" fmla="*/ 25662 w 202898"/>
                <a:gd name="connsiteY7" fmla="*/ 80409 h 162479"/>
                <a:gd name="connsiteX8" fmla="*/ 40567 w 202898"/>
                <a:gd name="connsiteY8" fmla="*/ 70088 h 162479"/>
                <a:gd name="connsiteX9" fmla="*/ 57479 w 202898"/>
                <a:gd name="connsiteY9" fmla="*/ 56326 h 162479"/>
                <a:gd name="connsiteX10" fmla="*/ 63298 w 202898"/>
                <a:gd name="connsiteY10" fmla="*/ 57675 h 162479"/>
                <a:gd name="connsiteX11" fmla="*/ 76623 w 202898"/>
                <a:gd name="connsiteY11" fmla="*/ 46842 h 162479"/>
                <a:gd name="connsiteX12" fmla="*/ 87367 w 202898"/>
                <a:gd name="connsiteY12" fmla="*/ 33066 h 162479"/>
                <a:gd name="connsiteX13" fmla="*/ 73701 w 202898"/>
                <a:gd name="connsiteY13" fmla="*/ 20731 h 162479"/>
                <a:gd name="connsiteX14" fmla="*/ 87010 w 202898"/>
                <a:gd name="connsiteY14" fmla="*/ 2449 h 162479"/>
                <a:gd name="connsiteX15" fmla="*/ 104115 w 202898"/>
                <a:gd name="connsiteY15" fmla="*/ 350 h 162479"/>
                <a:gd name="connsiteX16" fmla="*/ 108572 w 202898"/>
                <a:gd name="connsiteY16" fmla="*/ 2327 h 162479"/>
                <a:gd name="connsiteX17" fmla="*/ 117143 w 202898"/>
                <a:gd name="connsiteY17" fmla="*/ 56 h 162479"/>
                <a:gd name="connsiteX18" fmla="*/ 149175 w 202898"/>
                <a:gd name="connsiteY18" fmla="*/ 3560 h 162479"/>
                <a:gd name="connsiteX19" fmla="*/ 147782 w 202898"/>
                <a:gd name="connsiteY19" fmla="*/ 16244 h 162479"/>
                <a:gd name="connsiteX20" fmla="*/ 146047 w 202898"/>
                <a:gd name="connsiteY20" fmla="*/ 23569 h 162479"/>
                <a:gd name="connsiteX21" fmla="*/ 152570 w 202898"/>
                <a:gd name="connsiteY21" fmla="*/ 28150 h 162479"/>
                <a:gd name="connsiteX22" fmla="*/ 161337 w 202898"/>
                <a:gd name="connsiteY22" fmla="*/ 25225 h 162479"/>
                <a:gd name="connsiteX23" fmla="*/ 168715 w 202898"/>
                <a:gd name="connsiteY23" fmla="*/ 29251 h 162479"/>
                <a:gd name="connsiteX24" fmla="*/ 168644 w 202898"/>
                <a:gd name="connsiteY24" fmla="*/ 36417 h 162479"/>
                <a:gd name="connsiteX25" fmla="*/ 178423 w 202898"/>
                <a:gd name="connsiteY25" fmla="*/ 37114 h 162479"/>
                <a:gd name="connsiteX26" fmla="*/ 184139 w 202898"/>
                <a:gd name="connsiteY26" fmla="*/ 39458 h 162479"/>
                <a:gd name="connsiteX27" fmla="*/ 183673 w 202898"/>
                <a:gd name="connsiteY27" fmla="*/ 43443 h 162479"/>
                <a:gd name="connsiteX28" fmla="*/ 202892 w 202898"/>
                <a:gd name="connsiteY28" fmla="*/ 59938 h 162479"/>
                <a:gd name="connsiteX29" fmla="*/ 185808 w 202898"/>
                <a:gd name="connsiteY29" fmla="*/ 60927 h 162479"/>
                <a:gd name="connsiteX30" fmla="*/ 189580 w 202898"/>
                <a:gd name="connsiteY30" fmla="*/ 65008 h 162479"/>
                <a:gd name="connsiteX31" fmla="*/ 186801 w 202898"/>
                <a:gd name="connsiteY31" fmla="*/ 70828 h 162479"/>
                <a:gd name="connsiteX32" fmla="*/ 183109 w 202898"/>
                <a:gd name="connsiteY32" fmla="*/ 76366 h 162479"/>
                <a:gd name="connsiteX33" fmla="*/ 167920 w 202898"/>
                <a:gd name="connsiteY33" fmla="*/ 81953 h 162479"/>
                <a:gd name="connsiteX34" fmla="*/ 172380 w 202898"/>
                <a:gd name="connsiteY34" fmla="*/ 84421 h 162479"/>
                <a:gd name="connsiteX35" fmla="*/ 174405 w 202898"/>
                <a:gd name="connsiteY35" fmla="*/ 90950 h 162479"/>
                <a:gd name="connsiteX36" fmla="*/ 165153 w 202898"/>
                <a:gd name="connsiteY36" fmla="*/ 96483 h 162479"/>
                <a:gd name="connsiteX37" fmla="*/ 155403 w 202898"/>
                <a:gd name="connsiteY37" fmla="*/ 99166 h 162479"/>
                <a:gd name="connsiteX38" fmla="*/ 153819 w 202898"/>
                <a:gd name="connsiteY38" fmla="*/ 96244 h 162479"/>
                <a:gd name="connsiteX39" fmla="*/ 144217 w 202898"/>
                <a:gd name="connsiteY39" fmla="*/ 100498 h 162479"/>
                <a:gd name="connsiteX40" fmla="*/ 137544 w 202898"/>
                <a:gd name="connsiteY40" fmla="*/ 100308 h 162479"/>
                <a:gd name="connsiteX41" fmla="*/ 126840 w 202898"/>
                <a:gd name="connsiteY41" fmla="*/ 103217 h 162479"/>
                <a:gd name="connsiteX42" fmla="*/ 118956 w 202898"/>
                <a:gd name="connsiteY42" fmla="*/ 100620 h 162479"/>
                <a:gd name="connsiteX43" fmla="*/ 109402 w 202898"/>
                <a:gd name="connsiteY43" fmla="*/ 105268 h 162479"/>
                <a:gd name="connsiteX44" fmla="*/ 111358 w 202898"/>
                <a:gd name="connsiteY44" fmla="*/ 108340 h 162479"/>
                <a:gd name="connsiteX45" fmla="*/ 104960 w 202898"/>
                <a:gd name="connsiteY45" fmla="*/ 109777 h 162479"/>
                <a:gd name="connsiteX46" fmla="*/ 106895 w 202898"/>
                <a:gd name="connsiteY46" fmla="*/ 115012 h 162479"/>
                <a:gd name="connsiteX47" fmla="*/ 102355 w 202898"/>
                <a:gd name="connsiteY47" fmla="*/ 115265 h 162479"/>
                <a:gd name="connsiteX48" fmla="*/ 98411 w 202898"/>
                <a:gd name="connsiteY48" fmla="*/ 120733 h 162479"/>
                <a:gd name="connsiteX49" fmla="*/ 92072 w 202898"/>
                <a:gd name="connsiteY49" fmla="*/ 117591 h 162479"/>
                <a:gd name="connsiteX50" fmla="*/ 82904 w 202898"/>
                <a:gd name="connsiteY50" fmla="*/ 116768 h 162479"/>
                <a:gd name="connsiteX51" fmla="*/ 77505 w 202898"/>
                <a:gd name="connsiteY51" fmla="*/ 112676 h 162479"/>
                <a:gd name="connsiteX52" fmla="*/ 22794 w 202898"/>
                <a:gd name="connsiteY52" fmla="*/ 162477 h 162479"/>
                <a:gd name="connsiteX53" fmla="*/ 14090 w 202898"/>
                <a:gd name="connsiteY53" fmla="*/ 159004 h 162479"/>
                <a:gd name="connsiteX54" fmla="*/ 12119 w 202898"/>
                <a:gd name="connsiteY54" fmla="*/ 147331 h 162479"/>
                <a:gd name="connsiteX55" fmla="*/ 13711 w 202898"/>
                <a:gd name="connsiteY55" fmla="*/ 140779 h 162479"/>
                <a:gd name="connsiteX56" fmla="*/ 1167 w 202898"/>
                <a:gd name="connsiteY56" fmla="*/ 132622 h 162479"/>
                <a:gd name="connsiteX57" fmla="*/ 2174 w 202898"/>
                <a:gd name="connsiteY57" fmla="*/ 122618 h 162479"/>
                <a:gd name="connsiteX0" fmla="*/ 2174 w 202951"/>
                <a:gd name="connsiteY0" fmla="*/ 122618 h 162479"/>
                <a:gd name="connsiteX1" fmla="*/ 4504 w 202951"/>
                <a:gd name="connsiteY1" fmla="*/ 111073 h 162479"/>
                <a:gd name="connsiteX2" fmla="*/ 10021 w 202951"/>
                <a:gd name="connsiteY2" fmla="*/ 108892 h 162479"/>
                <a:gd name="connsiteX3" fmla="*/ 3145 w 202951"/>
                <a:gd name="connsiteY3" fmla="*/ 99189 h 162479"/>
                <a:gd name="connsiteX4" fmla="*/ 11933 w 202951"/>
                <a:gd name="connsiteY4" fmla="*/ 95520 h 162479"/>
                <a:gd name="connsiteX5" fmla="*/ 8232 w 202951"/>
                <a:gd name="connsiteY5" fmla="*/ 86307 h 162479"/>
                <a:gd name="connsiteX6" fmla="*/ 14666 w 202951"/>
                <a:gd name="connsiteY6" fmla="*/ 81758 h 162479"/>
                <a:gd name="connsiteX7" fmla="*/ 25662 w 202951"/>
                <a:gd name="connsiteY7" fmla="*/ 80409 h 162479"/>
                <a:gd name="connsiteX8" fmla="*/ 40567 w 202951"/>
                <a:gd name="connsiteY8" fmla="*/ 70088 h 162479"/>
                <a:gd name="connsiteX9" fmla="*/ 57479 w 202951"/>
                <a:gd name="connsiteY9" fmla="*/ 56326 h 162479"/>
                <a:gd name="connsiteX10" fmla="*/ 63298 w 202951"/>
                <a:gd name="connsiteY10" fmla="*/ 57675 h 162479"/>
                <a:gd name="connsiteX11" fmla="*/ 76623 w 202951"/>
                <a:gd name="connsiteY11" fmla="*/ 46842 h 162479"/>
                <a:gd name="connsiteX12" fmla="*/ 87367 w 202951"/>
                <a:gd name="connsiteY12" fmla="*/ 33066 h 162479"/>
                <a:gd name="connsiteX13" fmla="*/ 73701 w 202951"/>
                <a:gd name="connsiteY13" fmla="*/ 20731 h 162479"/>
                <a:gd name="connsiteX14" fmla="*/ 87010 w 202951"/>
                <a:gd name="connsiteY14" fmla="*/ 2449 h 162479"/>
                <a:gd name="connsiteX15" fmla="*/ 104115 w 202951"/>
                <a:gd name="connsiteY15" fmla="*/ 350 h 162479"/>
                <a:gd name="connsiteX16" fmla="*/ 108572 w 202951"/>
                <a:gd name="connsiteY16" fmla="*/ 2327 h 162479"/>
                <a:gd name="connsiteX17" fmla="*/ 117143 w 202951"/>
                <a:gd name="connsiteY17" fmla="*/ 56 h 162479"/>
                <a:gd name="connsiteX18" fmla="*/ 149175 w 202951"/>
                <a:gd name="connsiteY18" fmla="*/ 3560 h 162479"/>
                <a:gd name="connsiteX19" fmla="*/ 147782 w 202951"/>
                <a:gd name="connsiteY19" fmla="*/ 16244 h 162479"/>
                <a:gd name="connsiteX20" fmla="*/ 146047 w 202951"/>
                <a:gd name="connsiteY20" fmla="*/ 23569 h 162479"/>
                <a:gd name="connsiteX21" fmla="*/ 152570 w 202951"/>
                <a:gd name="connsiteY21" fmla="*/ 28150 h 162479"/>
                <a:gd name="connsiteX22" fmla="*/ 161337 w 202951"/>
                <a:gd name="connsiteY22" fmla="*/ 25225 h 162479"/>
                <a:gd name="connsiteX23" fmla="*/ 168715 w 202951"/>
                <a:gd name="connsiteY23" fmla="*/ 29251 h 162479"/>
                <a:gd name="connsiteX24" fmla="*/ 168644 w 202951"/>
                <a:gd name="connsiteY24" fmla="*/ 36417 h 162479"/>
                <a:gd name="connsiteX25" fmla="*/ 178423 w 202951"/>
                <a:gd name="connsiteY25" fmla="*/ 37114 h 162479"/>
                <a:gd name="connsiteX26" fmla="*/ 184139 w 202951"/>
                <a:gd name="connsiteY26" fmla="*/ 39458 h 162479"/>
                <a:gd name="connsiteX27" fmla="*/ 183673 w 202951"/>
                <a:gd name="connsiteY27" fmla="*/ 43443 h 162479"/>
                <a:gd name="connsiteX28" fmla="*/ 202892 w 202951"/>
                <a:gd name="connsiteY28" fmla="*/ 59938 h 162479"/>
                <a:gd name="connsiteX29" fmla="*/ 189580 w 202951"/>
                <a:gd name="connsiteY29" fmla="*/ 65008 h 162479"/>
                <a:gd name="connsiteX30" fmla="*/ 186801 w 202951"/>
                <a:gd name="connsiteY30" fmla="*/ 70828 h 162479"/>
                <a:gd name="connsiteX31" fmla="*/ 183109 w 202951"/>
                <a:gd name="connsiteY31" fmla="*/ 76366 h 162479"/>
                <a:gd name="connsiteX32" fmla="*/ 167920 w 202951"/>
                <a:gd name="connsiteY32" fmla="*/ 81953 h 162479"/>
                <a:gd name="connsiteX33" fmla="*/ 172380 w 202951"/>
                <a:gd name="connsiteY33" fmla="*/ 84421 h 162479"/>
                <a:gd name="connsiteX34" fmla="*/ 174405 w 202951"/>
                <a:gd name="connsiteY34" fmla="*/ 90950 h 162479"/>
                <a:gd name="connsiteX35" fmla="*/ 165153 w 202951"/>
                <a:gd name="connsiteY35" fmla="*/ 96483 h 162479"/>
                <a:gd name="connsiteX36" fmla="*/ 155403 w 202951"/>
                <a:gd name="connsiteY36" fmla="*/ 99166 h 162479"/>
                <a:gd name="connsiteX37" fmla="*/ 153819 w 202951"/>
                <a:gd name="connsiteY37" fmla="*/ 96244 h 162479"/>
                <a:gd name="connsiteX38" fmla="*/ 144217 w 202951"/>
                <a:gd name="connsiteY38" fmla="*/ 100498 h 162479"/>
                <a:gd name="connsiteX39" fmla="*/ 137544 w 202951"/>
                <a:gd name="connsiteY39" fmla="*/ 100308 h 162479"/>
                <a:gd name="connsiteX40" fmla="*/ 126840 w 202951"/>
                <a:gd name="connsiteY40" fmla="*/ 103217 h 162479"/>
                <a:gd name="connsiteX41" fmla="*/ 118956 w 202951"/>
                <a:gd name="connsiteY41" fmla="*/ 100620 h 162479"/>
                <a:gd name="connsiteX42" fmla="*/ 109402 w 202951"/>
                <a:gd name="connsiteY42" fmla="*/ 105268 h 162479"/>
                <a:gd name="connsiteX43" fmla="*/ 111358 w 202951"/>
                <a:gd name="connsiteY43" fmla="*/ 108340 h 162479"/>
                <a:gd name="connsiteX44" fmla="*/ 104960 w 202951"/>
                <a:gd name="connsiteY44" fmla="*/ 109777 h 162479"/>
                <a:gd name="connsiteX45" fmla="*/ 106895 w 202951"/>
                <a:gd name="connsiteY45" fmla="*/ 115012 h 162479"/>
                <a:gd name="connsiteX46" fmla="*/ 102355 w 202951"/>
                <a:gd name="connsiteY46" fmla="*/ 115265 h 162479"/>
                <a:gd name="connsiteX47" fmla="*/ 98411 w 202951"/>
                <a:gd name="connsiteY47" fmla="*/ 120733 h 162479"/>
                <a:gd name="connsiteX48" fmla="*/ 92072 w 202951"/>
                <a:gd name="connsiteY48" fmla="*/ 117591 h 162479"/>
                <a:gd name="connsiteX49" fmla="*/ 82904 w 202951"/>
                <a:gd name="connsiteY49" fmla="*/ 116768 h 162479"/>
                <a:gd name="connsiteX50" fmla="*/ 77505 w 202951"/>
                <a:gd name="connsiteY50" fmla="*/ 112676 h 162479"/>
                <a:gd name="connsiteX51" fmla="*/ 22794 w 202951"/>
                <a:gd name="connsiteY51" fmla="*/ 162477 h 162479"/>
                <a:gd name="connsiteX52" fmla="*/ 14090 w 202951"/>
                <a:gd name="connsiteY52" fmla="*/ 159004 h 162479"/>
                <a:gd name="connsiteX53" fmla="*/ 12119 w 202951"/>
                <a:gd name="connsiteY53" fmla="*/ 147331 h 162479"/>
                <a:gd name="connsiteX54" fmla="*/ 13711 w 202951"/>
                <a:gd name="connsiteY54" fmla="*/ 140779 h 162479"/>
                <a:gd name="connsiteX55" fmla="*/ 1167 w 202951"/>
                <a:gd name="connsiteY55" fmla="*/ 132622 h 162479"/>
                <a:gd name="connsiteX56" fmla="*/ 2174 w 202951"/>
                <a:gd name="connsiteY56" fmla="*/ 122618 h 162479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82904 w 202951"/>
                <a:gd name="connsiteY49" fmla="*/ 116768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39354 w 202951"/>
                <a:gd name="connsiteY49" fmla="*/ 147354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14 w 202951"/>
                <a:gd name="connsiteY48" fmla="*/ 12870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54592 w 202951"/>
                <a:gd name="connsiteY44" fmla="*/ 112203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54592 w 202951"/>
                <a:gd name="connsiteY43" fmla="*/ 112203 h 162508"/>
                <a:gd name="connsiteX44" fmla="*/ 128447 w 202951"/>
                <a:gd name="connsiteY44" fmla="*/ 121497 h 162508"/>
                <a:gd name="connsiteX45" fmla="*/ 129633 w 202951"/>
                <a:gd name="connsiteY45" fmla="*/ 127492 h 162508"/>
                <a:gd name="connsiteX46" fmla="*/ 102800 w 202951"/>
                <a:gd name="connsiteY46" fmla="*/ 132010 h 162508"/>
                <a:gd name="connsiteX47" fmla="*/ 82576 w 202951"/>
                <a:gd name="connsiteY47" fmla="*/ 128051 h 162508"/>
                <a:gd name="connsiteX48" fmla="*/ 76228 w 202951"/>
                <a:gd name="connsiteY48" fmla="*/ 135044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54592 w 202951"/>
                <a:gd name="connsiteY42" fmla="*/ 112203 h 162508"/>
                <a:gd name="connsiteX43" fmla="*/ 128447 w 202951"/>
                <a:gd name="connsiteY43" fmla="*/ 121497 h 162508"/>
                <a:gd name="connsiteX44" fmla="*/ 129633 w 202951"/>
                <a:gd name="connsiteY44" fmla="*/ 127492 h 162508"/>
                <a:gd name="connsiteX45" fmla="*/ 102800 w 202951"/>
                <a:gd name="connsiteY45" fmla="*/ 132010 h 162508"/>
                <a:gd name="connsiteX46" fmla="*/ 82576 w 202951"/>
                <a:gd name="connsiteY46" fmla="*/ 128051 h 162508"/>
                <a:gd name="connsiteX47" fmla="*/ 76228 w 202951"/>
                <a:gd name="connsiteY47" fmla="*/ 135044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54592 w 202951"/>
                <a:gd name="connsiteY41" fmla="*/ 112203 h 162508"/>
                <a:gd name="connsiteX42" fmla="*/ 128447 w 202951"/>
                <a:gd name="connsiteY42" fmla="*/ 121497 h 162508"/>
                <a:gd name="connsiteX43" fmla="*/ 129633 w 202951"/>
                <a:gd name="connsiteY43" fmla="*/ 127492 h 162508"/>
                <a:gd name="connsiteX44" fmla="*/ 102800 w 202951"/>
                <a:gd name="connsiteY44" fmla="*/ 132010 h 162508"/>
                <a:gd name="connsiteX45" fmla="*/ 82576 w 202951"/>
                <a:gd name="connsiteY45" fmla="*/ 128051 h 162508"/>
                <a:gd name="connsiteX46" fmla="*/ 76228 w 202951"/>
                <a:gd name="connsiteY46" fmla="*/ 135044 h 162508"/>
                <a:gd name="connsiteX47" fmla="*/ 69707 w 202951"/>
                <a:gd name="connsiteY47" fmla="*/ 137148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54592 w 202951"/>
                <a:gd name="connsiteY40" fmla="*/ 112203 h 162508"/>
                <a:gd name="connsiteX41" fmla="*/ 128447 w 202951"/>
                <a:gd name="connsiteY41" fmla="*/ 121497 h 162508"/>
                <a:gd name="connsiteX42" fmla="*/ 129633 w 202951"/>
                <a:gd name="connsiteY42" fmla="*/ 127492 h 162508"/>
                <a:gd name="connsiteX43" fmla="*/ 102800 w 202951"/>
                <a:gd name="connsiteY43" fmla="*/ 132010 h 162508"/>
                <a:gd name="connsiteX44" fmla="*/ 82576 w 202951"/>
                <a:gd name="connsiteY44" fmla="*/ 128051 h 162508"/>
                <a:gd name="connsiteX45" fmla="*/ 76228 w 202951"/>
                <a:gd name="connsiteY45" fmla="*/ 135044 h 162508"/>
                <a:gd name="connsiteX46" fmla="*/ 69707 w 202951"/>
                <a:gd name="connsiteY46" fmla="*/ 137148 h 162508"/>
                <a:gd name="connsiteX47" fmla="*/ 61875 w 202951"/>
                <a:gd name="connsiteY47" fmla="*/ 144083 h 162508"/>
                <a:gd name="connsiteX48" fmla="*/ 55053 w 202951"/>
                <a:gd name="connsiteY48" fmla="*/ 143474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3819 w 202951"/>
                <a:gd name="connsiteY36" fmla="*/ 96244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54592 w 202951"/>
                <a:gd name="connsiteY35" fmla="*/ 112203 h 162508"/>
                <a:gd name="connsiteX36" fmla="*/ 128447 w 202951"/>
                <a:gd name="connsiteY36" fmla="*/ 121497 h 162508"/>
                <a:gd name="connsiteX37" fmla="*/ 129633 w 202951"/>
                <a:gd name="connsiteY37" fmla="*/ 127492 h 162508"/>
                <a:gd name="connsiteX38" fmla="*/ 102800 w 202951"/>
                <a:gd name="connsiteY38" fmla="*/ 132010 h 162508"/>
                <a:gd name="connsiteX39" fmla="*/ 82576 w 202951"/>
                <a:gd name="connsiteY39" fmla="*/ 128051 h 162508"/>
                <a:gd name="connsiteX40" fmla="*/ 76228 w 202951"/>
                <a:gd name="connsiteY40" fmla="*/ 135044 h 162508"/>
                <a:gd name="connsiteX41" fmla="*/ 69707 w 202951"/>
                <a:gd name="connsiteY41" fmla="*/ 137148 h 162508"/>
                <a:gd name="connsiteX42" fmla="*/ 61875 w 202951"/>
                <a:gd name="connsiteY42" fmla="*/ 144083 h 162508"/>
                <a:gd name="connsiteX43" fmla="*/ 55053 w 202951"/>
                <a:gd name="connsiteY43" fmla="*/ 143474 h 162508"/>
                <a:gd name="connsiteX44" fmla="*/ 43873 w 202951"/>
                <a:gd name="connsiteY44" fmla="*/ 149331 h 162508"/>
                <a:gd name="connsiteX45" fmla="*/ 34563 w 202951"/>
                <a:gd name="connsiteY45" fmla="*/ 160373 h 162508"/>
                <a:gd name="connsiteX46" fmla="*/ 22794 w 202951"/>
                <a:gd name="connsiteY46" fmla="*/ 162477 h 162508"/>
                <a:gd name="connsiteX47" fmla="*/ 14090 w 202951"/>
                <a:gd name="connsiteY47" fmla="*/ 159004 h 162508"/>
                <a:gd name="connsiteX48" fmla="*/ 12119 w 202951"/>
                <a:gd name="connsiteY48" fmla="*/ 147331 h 162508"/>
                <a:gd name="connsiteX49" fmla="*/ 13711 w 202951"/>
                <a:gd name="connsiteY49" fmla="*/ 140779 h 162508"/>
                <a:gd name="connsiteX50" fmla="*/ 1167 w 202951"/>
                <a:gd name="connsiteY50" fmla="*/ 132622 h 162508"/>
                <a:gd name="connsiteX51" fmla="*/ 2174 w 202951"/>
                <a:gd name="connsiteY51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63439 w 202951"/>
                <a:gd name="connsiteY35" fmla="*/ 115826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81823 w 202951"/>
                <a:gd name="connsiteY33" fmla="*/ 105461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82661 w 202951"/>
                <a:gd name="connsiteY32" fmla="*/ 88837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93264 w 202951"/>
                <a:gd name="connsiteY30" fmla="*/ 71416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3079"/>
                <a:gd name="connsiteY0" fmla="*/ 122618 h 162508"/>
                <a:gd name="connsiteX1" fmla="*/ 4504 w 203079"/>
                <a:gd name="connsiteY1" fmla="*/ 111073 h 162508"/>
                <a:gd name="connsiteX2" fmla="*/ 10021 w 203079"/>
                <a:gd name="connsiteY2" fmla="*/ 108892 h 162508"/>
                <a:gd name="connsiteX3" fmla="*/ 3145 w 203079"/>
                <a:gd name="connsiteY3" fmla="*/ 99189 h 162508"/>
                <a:gd name="connsiteX4" fmla="*/ 11933 w 203079"/>
                <a:gd name="connsiteY4" fmla="*/ 95520 h 162508"/>
                <a:gd name="connsiteX5" fmla="*/ 8232 w 203079"/>
                <a:gd name="connsiteY5" fmla="*/ 86307 h 162508"/>
                <a:gd name="connsiteX6" fmla="*/ 14666 w 203079"/>
                <a:gd name="connsiteY6" fmla="*/ 81758 h 162508"/>
                <a:gd name="connsiteX7" fmla="*/ 25662 w 203079"/>
                <a:gd name="connsiteY7" fmla="*/ 80409 h 162508"/>
                <a:gd name="connsiteX8" fmla="*/ 40567 w 203079"/>
                <a:gd name="connsiteY8" fmla="*/ 70088 h 162508"/>
                <a:gd name="connsiteX9" fmla="*/ 57479 w 203079"/>
                <a:gd name="connsiteY9" fmla="*/ 56326 h 162508"/>
                <a:gd name="connsiteX10" fmla="*/ 63298 w 203079"/>
                <a:gd name="connsiteY10" fmla="*/ 57675 h 162508"/>
                <a:gd name="connsiteX11" fmla="*/ 76623 w 203079"/>
                <a:gd name="connsiteY11" fmla="*/ 46842 h 162508"/>
                <a:gd name="connsiteX12" fmla="*/ 87367 w 203079"/>
                <a:gd name="connsiteY12" fmla="*/ 33066 h 162508"/>
                <a:gd name="connsiteX13" fmla="*/ 73701 w 203079"/>
                <a:gd name="connsiteY13" fmla="*/ 20731 h 162508"/>
                <a:gd name="connsiteX14" fmla="*/ 87010 w 203079"/>
                <a:gd name="connsiteY14" fmla="*/ 2449 h 162508"/>
                <a:gd name="connsiteX15" fmla="*/ 104115 w 203079"/>
                <a:gd name="connsiteY15" fmla="*/ 350 h 162508"/>
                <a:gd name="connsiteX16" fmla="*/ 108572 w 203079"/>
                <a:gd name="connsiteY16" fmla="*/ 2327 h 162508"/>
                <a:gd name="connsiteX17" fmla="*/ 117143 w 203079"/>
                <a:gd name="connsiteY17" fmla="*/ 56 h 162508"/>
                <a:gd name="connsiteX18" fmla="*/ 149175 w 203079"/>
                <a:gd name="connsiteY18" fmla="*/ 3560 h 162508"/>
                <a:gd name="connsiteX19" fmla="*/ 147782 w 203079"/>
                <a:gd name="connsiteY19" fmla="*/ 16244 h 162508"/>
                <a:gd name="connsiteX20" fmla="*/ 146047 w 203079"/>
                <a:gd name="connsiteY20" fmla="*/ 23569 h 162508"/>
                <a:gd name="connsiteX21" fmla="*/ 152570 w 203079"/>
                <a:gd name="connsiteY21" fmla="*/ 28150 h 162508"/>
                <a:gd name="connsiteX22" fmla="*/ 161337 w 203079"/>
                <a:gd name="connsiteY22" fmla="*/ 25225 h 162508"/>
                <a:gd name="connsiteX23" fmla="*/ 168715 w 203079"/>
                <a:gd name="connsiteY23" fmla="*/ 29251 h 162508"/>
                <a:gd name="connsiteX24" fmla="*/ 168644 w 203079"/>
                <a:gd name="connsiteY24" fmla="*/ 36417 h 162508"/>
                <a:gd name="connsiteX25" fmla="*/ 178423 w 203079"/>
                <a:gd name="connsiteY25" fmla="*/ 37114 h 162508"/>
                <a:gd name="connsiteX26" fmla="*/ 184139 w 203079"/>
                <a:gd name="connsiteY26" fmla="*/ 39458 h 162508"/>
                <a:gd name="connsiteX27" fmla="*/ 183673 w 203079"/>
                <a:gd name="connsiteY27" fmla="*/ 43443 h 162508"/>
                <a:gd name="connsiteX28" fmla="*/ 202892 w 203079"/>
                <a:gd name="connsiteY28" fmla="*/ 59938 h 162508"/>
                <a:gd name="connsiteX29" fmla="*/ 193264 w 203079"/>
                <a:gd name="connsiteY29" fmla="*/ 71416 h 162508"/>
                <a:gd name="connsiteX30" fmla="*/ 189883 w 203079"/>
                <a:gd name="connsiteY30" fmla="*/ 77069 h 162508"/>
                <a:gd name="connsiteX31" fmla="*/ 193339 w 203079"/>
                <a:gd name="connsiteY31" fmla="*/ 85304 h 162508"/>
                <a:gd name="connsiteX32" fmla="*/ 182661 w 203079"/>
                <a:gd name="connsiteY32" fmla="*/ 88837 h 162508"/>
                <a:gd name="connsiteX33" fmla="*/ 174716 w 203079"/>
                <a:gd name="connsiteY33" fmla="*/ 96489 h 162508"/>
                <a:gd name="connsiteX34" fmla="*/ 181823 w 203079"/>
                <a:gd name="connsiteY34" fmla="*/ 105461 h 162508"/>
                <a:gd name="connsiteX35" fmla="*/ 173554 w 203079"/>
                <a:gd name="connsiteY35" fmla="*/ 104122 h 162508"/>
                <a:gd name="connsiteX36" fmla="*/ 171362 w 203079"/>
                <a:gd name="connsiteY36" fmla="*/ 110021 h 162508"/>
                <a:gd name="connsiteX37" fmla="*/ 163439 w 203079"/>
                <a:gd name="connsiteY37" fmla="*/ 115826 h 162508"/>
                <a:gd name="connsiteX38" fmla="*/ 154592 w 203079"/>
                <a:gd name="connsiteY38" fmla="*/ 112203 h 162508"/>
                <a:gd name="connsiteX39" fmla="*/ 128447 w 203079"/>
                <a:gd name="connsiteY39" fmla="*/ 121497 h 162508"/>
                <a:gd name="connsiteX40" fmla="*/ 129633 w 203079"/>
                <a:gd name="connsiteY40" fmla="*/ 127492 h 162508"/>
                <a:gd name="connsiteX41" fmla="*/ 102800 w 203079"/>
                <a:gd name="connsiteY41" fmla="*/ 132010 h 162508"/>
                <a:gd name="connsiteX42" fmla="*/ 82576 w 203079"/>
                <a:gd name="connsiteY42" fmla="*/ 128051 h 162508"/>
                <a:gd name="connsiteX43" fmla="*/ 76228 w 203079"/>
                <a:gd name="connsiteY43" fmla="*/ 135044 h 162508"/>
                <a:gd name="connsiteX44" fmla="*/ 69707 w 203079"/>
                <a:gd name="connsiteY44" fmla="*/ 137148 h 162508"/>
                <a:gd name="connsiteX45" fmla="*/ 61875 w 203079"/>
                <a:gd name="connsiteY45" fmla="*/ 144083 h 162508"/>
                <a:gd name="connsiteX46" fmla="*/ 55053 w 203079"/>
                <a:gd name="connsiteY46" fmla="*/ 143474 h 162508"/>
                <a:gd name="connsiteX47" fmla="*/ 43873 w 203079"/>
                <a:gd name="connsiteY47" fmla="*/ 149331 h 162508"/>
                <a:gd name="connsiteX48" fmla="*/ 34563 w 203079"/>
                <a:gd name="connsiteY48" fmla="*/ 160373 h 162508"/>
                <a:gd name="connsiteX49" fmla="*/ 22794 w 203079"/>
                <a:gd name="connsiteY49" fmla="*/ 162477 h 162508"/>
                <a:gd name="connsiteX50" fmla="*/ 14090 w 203079"/>
                <a:gd name="connsiteY50" fmla="*/ 159004 h 162508"/>
                <a:gd name="connsiteX51" fmla="*/ 12119 w 203079"/>
                <a:gd name="connsiteY51" fmla="*/ 147331 h 162508"/>
                <a:gd name="connsiteX52" fmla="*/ 13711 w 203079"/>
                <a:gd name="connsiteY52" fmla="*/ 140779 h 162508"/>
                <a:gd name="connsiteX53" fmla="*/ 1167 w 203079"/>
                <a:gd name="connsiteY53" fmla="*/ 132622 h 162508"/>
                <a:gd name="connsiteX54" fmla="*/ 2174 w 203079"/>
                <a:gd name="connsiteY54" fmla="*/ 122618 h 162508"/>
                <a:gd name="connsiteX0" fmla="*/ 2174 w 203079"/>
                <a:gd name="connsiteY0" fmla="*/ 143909 h 183799"/>
                <a:gd name="connsiteX1" fmla="*/ 4504 w 203079"/>
                <a:gd name="connsiteY1" fmla="*/ 132364 h 183799"/>
                <a:gd name="connsiteX2" fmla="*/ 10021 w 203079"/>
                <a:gd name="connsiteY2" fmla="*/ 130183 h 183799"/>
                <a:gd name="connsiteX3" fmla="*/ 3145 w 203079"/>
                <a:gd name="connsiteY3" fmla="*/ 120480 h 183799"/>
                <a:gd name="connsiteX4" fmla="*/ 11933 w 203079"/>
                <a:gd name="connsiteY4" fmla="*/ 116811 h 183799"/>
                <a:gd name="connsiteX5" fmla="*/ 8232 w 203079"/>
                <a:gd name="connsiteY5" fmla="*/ 107598 h 183799"/>
                <a:gd name="connsiteX6" fmla="*/ 14666 w 203079"/>
                <a:gd name="connsiteY6" fmla="*/ 103049 h 183799"/>
                <a:gd name="connsiteX7" fmla="*/ 25662 w 203079"/>
                <a:gd name="connsiteY7" fmla="*/ 101700 h 183799"/>
                <a:gd name="connsiteX8" fmla="*/ 40567 w 203079"/>
                <a:gd name="connsiteY8" fmla="*/ 91379 h 183799"/>
                <a:gd name="connsiteX9" fmla="*/ 57479 w 203079"/>
                <a:gd name="connsiteY9" fmla="*/ 77617 h 183799"/>
                <a:gd name="connsiteX10" fmla="*/ 63298 w 203079"/>
                <a:gd name="connsiteY10" fmla="*/ 78966 h 183799"/>
                <a:gd name="connsiteX11" fmla="*/ 76623 w 203079"/>
                <a:gd name="connsiteY11" fmla="*/ 68133 h 183799"/>
                <a:gd name="connsiteX12" fmla="*/ 87367 w 203079"/>
                <a:gd name="connsiteY12" fmla="*/ 54357 h 183799"/>
                <a:gd name="connsiteX13" fmla="*/ 73701 w 203079"/>
                <a:gd name="connsiteY13" fmla="*/ 42022 h 183799"/>
                <a:gd name="connsiteX14" fmla="*/ 87010 w 203079"/>
                <a:gd name="connsiteY14" fmla="*/ 23740 h 183799"/>
                <a:gd name="connsiteX15" fmla="*/ 104115 w 203079"/>
                <a:gd name="connsiteY15" fmla="*/ 21641 h 183799"/>
                <a:gd name="connsiteX16" fmla="*/ 108572 w 203079"/>
                <a:gd name="connsiteY16" fmla="*/ 23618 h 183799"/>
                <a:gd name="connsiteX17" fmla="*/ 116754 w 203079"/>
                <a:gd name="connsiteY17" fmla="*/ 6 h 183799"/>
                <a:gd name="connsiteX18" fmla="*/ 149175 w 203079"/>
                <a:gd name="connsiteY18" fmla="*/ 24851 h 183799"/>
                <a:gd name="connsiteX19" fmla="*/ 147782 w 203079"/>
                <a:gd name="connsiteY19" fmla="*/ 37535 h 183799"/>
                <a:gd name="connsiteX20" fmla="*/ 146047 w 203079"/>
                <a:gd name="connsiteY20" fmla="*/ 44860 h 183799"/>
                <a:gd name="connsiteX21" fmla="*/ 152570 w 203079"/>
                <a:gd name="connsiteY21" fmla="*/ 49441 h 183799"/>
                <a:gd name="connsiteX22" fmla="*/ 161337 w 203079"/>
                <a:gd name="connsiteY22" fmla="*/ 46516 h 183799"/>
                <a:gd name="connsiteX23" fmla="*/ 168715 w 203079"/>
                <a:gd name="connsiteY23" fmla="*/ 50542 h 183799"/>
                <a:gd name="connsiteX24" fmla="*/ 168644 w 203079"/>
                <a:gd name="connsiteY24" fmla="*/ 57708 h 183799"/>
                <a:gd name="connsiteX25" fmla="*/ 178423 w 203079"/>
                <a:gd name="connsiteY25" fmla="*/ 58405 h 183799"/>
                <a:gd name="connsiteX26" fmla="*/ 184139 w 203079"/>
                <a:gd name="connsiteY26" fmla="*/ 60749 h 183799"/>
                <a:gd name="connsiteX27" fmla="*/ 183673 w 203079"/>
                <a:gd name="connsiteY27" fmla="*/ 64734 h 183799"/>
                <a:gd name="connsiteX28" fmla="*/ 202892 w 203079"/>
                <a:gd name="connsiteY28" fmla="*/ 81229 h 183799"/>
                <a:gd name="connsiteX29" fmla="*/ 193264 w 203079"/>
                <a:gd name="connsiteY29" fmla="*/ 92707 h 183799"/>
                <a:gd name="connsiteX30" fmla="*/ 189883 w 203079"/>
                <a:gd name="connsiteY30" fmla="*/ 98360 h 183799"/>
                <a:gd name="connsiteX31" fmla="*/ 193339 w 203079"/>
                <a:gd name="connsiteY31" fmla="*/ 106595 h 183799"/>
                <a:gd name="connsiteX32" fmla="*/ 182661 w 203079"/>
                <a:gd name="connsiteY32" fmla="*/ 110128 h 183799"/>
                <a:gd name="connsiteX33" fmla="*/ 174716 w 203079"/>
                <a:gd name="connsiteY33" fmla="*/ 117780 h 183799"/>
                <a:gd name="connsiteX34" fmla="*/ 181823 w 203079"/>
                <a:gd name="connsiteY34" fmla="*/ 126752 h 183799"/>
                <a:gd name="connsiteX35" fmla="*/ 173554 w 203079"/>
                <a:gd name="connsiteY35" fmla="*/ 125413 h 183799"/>
                <a:gd name="connsiteX36" fmla="*/ 171362 w 203079"/>
                <a:gd name="connsiteY36" fmla="*/ 131312 h 183799"/>
                <a:gd name="connsiteX37" fmla="*/ 163439 w 203079"/>
                <a:gd name="connsiteY37" fmla="*/ 137117 h 183799"/>
                <a:gd name="connsiteX38" fmla="*/ 154592 w 203079"/>
                <a:gd name="connsiteY38" fmla="*/ 133494 h 183799"/>
                <a:gd name="connsiteX39" fmla="*/ 128447 w 203079"/>
                <a:gd name="connsiteY39" fmla="*/ 142788 h 183799"/>
                <a:gd name="connsiteX40" fmla="*/ 129633 w 203079"/>
                <a:gd name="connsiteY40" fmla="*/ 148783 h 183799"/>
                <a:gd name="connsiteX41" fmla="*/ 102800 w 203079"/>
                <a:gd name="connsiteY41" fmla="*/ 153301 h 183799"/>
                <a:gd name="connsiteX42" fmla="*/ 82576 w 203079"/>
                <a:gd name="connsiteY42" fmla="*/ 149342 h 183799"/>
                <a:gd name="connsiteX43" fmla="*/ 76228 w 203079"/>
                <a:gd name="connsiteY43" fmla="*/ 156335 h 183799"/>
                <a:gd name="connsiteX44" fmla="*/ 69707 w 203079"/>
                <a:gd name="connsiteY44" fmla="*/ 158439 h 183799"/>
                <a:gd name="connsiteX45" fmla="*/ 61875 w 203079"/>
                <a:gd name="connsiteY45" fmla="*/ 165374 h 183799"/>
                <a:gd name="connsiteX46" fmla="*/ 55053 w 203079"/>
                <a:gd name="connsiteY46" fmla="*/ 164765 h 183799"/>
                <a:gd name="connsiteX47" fmla="*/ 43873 w 203079"/>
                <a:gd name="connsiteY47" fmla="*/ 170622 h 183799"/>
                <a:gd name="connsiteX48" fmla="*/ 34563 w 203079"/>
                <a:gd name="connsiteY48" fmla="*/ 181664 h 183799"/>
                <a:gd name="connsiteX49" fmla="*/ 22794 w 203079"/>
                <a:gd name="connsiteY49" fmla="*/ 183768 h 183799"/>
                <a:gd name="connsiteX50" fmla="*/ 14090 w 203079"/>
                <a:gd name="connsiteY50" fmla="*/ 180295 h 183799"/>
                <a:gd name="connsiteX51" fmla="*/ 12119 w 203079"/>
                <a:gd name="connsiteY51" fmla="*/ 168622 h 183799"/>
                <a:gd name="connsiteX52" fmla="*/ 13711 w 203079"/>
                <a:gd name="connsiteY52" fmla="*/ 162070 h 183799"/>
                <a:gd name="connsiteX53" fmla="*/ 1167 w 203079"/>
                <a:gd name="connsiteY53" fmla="*/ 153913 h 183799"/>
                <a:gd name="connsiteX54" fmla="*/ 2174 w 203079"/>
                <a:gd name="connsiteY54" fmla="*/ 143909 h 183799"/>
                <a:gd name="connsiteX0" fmla="*/ 2174 w 203079"/>
                <a:gd name="connsiteY0" fmla="*/ 186206 h 226096"/>
                <a:gd name="connsiteX1" fmla="*/ 4504 w 203079"/>
                <a:gd name="connsiteY1" fmla="*/ 174661 h 226096"/>
                <a:gd name="connsiteX2" fmla="*/ 10021 w 203079"/>
                <a:gd name="connsiteY2" fmla="*/ 172480 h 226096"/>
                <a:gd name="connsiteX3" fmla="*/ 3145 w 203079"/>
                <a:gd name="connsiteY3" fmla="*/ 162777 h 226096"/>
                <a:gd name="connsiteX4" fmla="*/ 11933 w 203079"/>
                <a:gd name="connsiteY4" fmla="*/ 159108 h 226096"/>
                <a:gd name="connsiteX5" fmla="*/ 8232 w 203079"/>
                <a:gd name="connsiteY5" fmla="*/ 149895 h 226096"/>
                <a:gd name="connsiteX6" fmla="*/ 14666 w 203079"/>
                <a:gd name="connsiteY6" fmla="*/ 145346 h 226096"/>
                <a:gd name="connsiteX7" fmla="*/ 25662 w 203079"/>
                <a:gd name="connsiteY7" fmla="*/ 143997 h 226096"/>
                <a:gd name="connsiteX8" fmla="*/ 40567 w 203079"/>
                <a:gd name="connsiteY8" fmla="*/ 133676 h 226096"/>
                <a:gd name="connsiteX9" fmla="*/ 57479 w 203079"/>
                <a:gd name="connsiteY9" fmla="*/ 119914 h 226096"/>
                <a:gd name="connsiteX10" fmla="*/ 63298 w 203079"/>
                <a:gd name="connsiteY10" fmla="*/ 121263 h 226096"/>
                <a:gd name="connsiteX11" fmla="*/ 76623 w 203079"/>
                <a:gd name="connsiteY11" fmla="*/ 110430 h 226096"/>
                <a:gd name="connsiteX12" fmla="*/ 87367 w 203079"/>
                <a:gd name="connsiteY12" fmla="*/ 96654 h 226096"/>
                <a:gd name="connsiteX13" fmla="*/ 73701 w 203079"/>
                <a:gd name="connsiteY13" fmla="*/ 84319 h 226096"/>
                <a:gd name="connsiteX14" fmla="*/ 87010 w 203079"/>
                <a:gd name="connsiteY14" fmla="*/ 66037 h 226096"/>
                <a:gd name="connsiteX15" fmla="*/ 104115 w 203079"/>
                <a:gd name="connsiteY15" fmla="*/ 63938 h 226096"/>
                <a:gd name="connsiteX16" fmla="*/ 108572 w 203079"/>
                <a:gd name="connsiteY16" fmla="*/ 65915 h 226096"/>
                <a:gd name="connsiteX17" fmla="*/ 116754 w 203079"/>
                <a:gd name="connsiteY17" fmla="*/ 42303 h 226096"/>
                <a:gd name="connsiteX18" fmla="*/ 138746 w 203079"/>
                <a:gd name="connsiteY18" fmla="*/ 557 h 226096"/>
                <a:gd name="connsiteX19" fmla="*/ 147782 w 203079"/>
                <a:gd name="connsiteY19" fmla="*/ 79832 h 226096"/>
                <a:gd name="connsiteX20" fmla="*/ 146047 w 203079"/>
                <a:gd name="connsiteY20" fmla="*/ 87157 h 226096"/>
                <a:gd name="connsiteX21" fmla="*/ 152570 w 203079"/>
                <a:gd name="connsiteY21" fmla="*/ 91738 h 226096"/>
                <a:gd name="connsiteX22" fmla="*/ 161337 w 203079"/>
                <a:gd name="connsiteY22" fmla="*/ 88813 h 226096"/>
                <a:gd name="connsiteX23" fmla="*/ 168715 w 203079"/>
                <a:gd name="connsiteY23" fmla="*/ 92839 h 226096"/>
                <a:gd name="connsiteX24" fmla="*/ 168644 w 203079"/>
                <a:gd name="connsiteY24" fmla="*/ 100005 h 226096"/>
                <a:gd name="connsiteX25" fmla="*/ 178423 w 203079"/>
                <a:gd name="connsiteY25" fmla="*/ 100702 h 226096"/>
                <a:gd name="connsiteX26" fmla="*/ 184139 w 203079"/>
                <a:gd name="connsiteY26" fmla="*/ 103046 h 226096"/>
                <a:gd name="connsiteX27" fmla="*/ 183673 w 203079"/>
                <a:gd name="connsiteY27" fmla="*/ 107031 h 226096"/>
                <a:gd name="connsiteX28" fmla="*/ 202892 w 203079"/>
                <a:gd name="connsiteY28" fmla="*/ 123526 h 226096"/>
                <a:gd name="connsiteX29" fmla="*/ 193264 w 203079"/>
                <a:gd name="connsiteY29" fmla="*/ 135004 h 226096"/>
                <a:gd name="connsiteX30" fmla="*/ 189883 w 203079"/>
                <a:gd name="connsiteY30" fmla="*/ 140657 h 226096"/>
                <a:gd name="connsiteX31" fmla="*/ 193339 w 203079"/>
                <a:gd name="connsiteY31" fmla="*/ 148892 h 226096"/>
                <a:gd name="connsiteX32" fmla="*/ 182661 w 203079"/>
                <a:gd name="connsiteY32" fmla="*/ 152425 h 226096"/>
                <a:gd name="connsiteX33" fmla="*/ 174716 w 203079"/>
                <a:gd name="connsiteY33" fmla="*/ 160077 h 226096"/>
                <a:gd name="connsiteX34" fmla="*/ 181823 w 203079"/>
                <a:gd name="connsiteY34" fmla="*/ 169049 h 226096"/>
                <a:gd name="connsiteX35" fmla="*/ 173554 w 203079"/>
                <a:gd name="connsiteY35" fmla="*/ 167710 h 226096"/>
                <a:gd name="connsiteX36" fmla="*/ 171362 w 203079"/>
                <a:gd name="connsiteY36" fmla="*/ 173609 h 226096"/>
                <a:gd name="connsiteX37" fmla="*/ 163439 w 203079"/>
                <a:gd name="connsiteY37" fmla="*/ 179414 h 226096"/>
                <a:gd name="connsiteX38" fmla="*/ 154592 w 203079"/>
                <a:gd name="connsiteY38" fmla="*/ 175791 h 226096"/>
                <a:gd name="connsiteX39" fmla="*/ 128447 w 203079"/>
                <a:gd name="connsiteY39" fmla="*/ 185085 h 226096"/>
                <a:gd name="connsiteX40" fmla="*/ 129633 w 203079"/>
                <a:gd name="connsiteY40" fmla="*/ 191080 h 226096"/>
                <a:gd name="connsiteX41" fmla="*/ 102800 w 203079"/>
                <a:gd name="connsiteY41" fmla="*/ 195598 h 226096"/>
                <a:gd name="connsiteX42" fmla="*/ 82576 w 203079"/>
                <a:gd name="connsiteY42" fmla="*/ 191639 h 226096"/>
                <a:gd name="connsiteX43" fmla="*/ 76228 w 203079"/>
                <a:gd name="connsiteY43" fmla="*/ 198632 h 226096"/>
                <a:gd name="connsiteX44" fmla="*/ 69707 w 203079"/>
                <a:gd name="connsiteY44" fmla="*/ 200736 h 226096"/>
                <a:gd name="connsiteX45" fmla="*/ 61875 w 203079"/>
                <a:gd name="connsiteY45" fmla="*/ 207671 h 226096"/>
                <a:gd name="connsiteX46" fmla="*/ 55053 w 203079"/>
                <a:gd name="connsiteY46" fmla="*/ 207062 h 226096"/>
                <a:gd name="connsiteX47" fmla="*/ 43873 w 203079"/>
                <a:gd name="connsiteY47" fmla="*/ 212919 h 226096"/>
                <a:gd name="connsiteX48" fmla="*/ 34563 w 203079"/>
                <a:gd name="connsiteY48" fmla="*/ 223961 h 226096"/>
                <a:gd name="connsiteX49" fmla="*/ 22794 w 203079"/>
                <a:gd name="connsiteY49" fmla="*/ 226065 h 226096"/>
                <a:gd name="connsiteX50" fmla="*/ 14090 w 203079"/>
                <a:gd name="connsiteY50" fmla="*/ 222592 h 226096"/>
                <a:gd name="connsiteX51" fmla="*/ 12119 w 203079"/>
                <a:gd name="connsiteY51" fmla="*/ 210919 h 226096"/>
                <a:gd name="connsiteX52" fmla="*/ 13711 w 203079"/>
                <a:gd name="connsiteY52" fmla="*/ 204367 h 226096"/>
                <a:gd name="connsiteX53" fmla="*/ 1167 w 203079"/>
                <a:gd name="connsiteY53" fmla="*/ 196210 h 226096"/>
                <a:gd name="connsiteX54" fmla="*/ 2174 w 203079"/>
                <a:gd name="connsiteY54" fmla="*/ 186206 h 226096"/>
                <a:gd name="connsiteX0" fmla="*/ 2174 w 203079"/>
                <a:gd name="connsiteY0" fmla="*/ 187439 h 227329"/>
                <a:gd name="connsiteX1" fmla="*/ 4504 w 203079"/>
                <a:gd name="connsiteY1" fmla="*/ 175894 h 227329"/>
                <a:gd name="connsiteX2" fmla="*/ 10021 w 203079"/>
                <a:gd name="connsiteY2" fmla="*/ 173713 h 227329"/>
                <a:gd name="connsiteX3" fmla="*/ 3145 w 203079"/>
                <a:gd name="connsiteY3" fmla="*/ 164010 h 227329"/>
                <a:gd name="connsiteX4" fmla="*/ 11933 w 203079"/>
                <a:gd name="connsiteY4" fmla="*/ 160341 h 227329"/>
                <a:gd name="connsiteX5" fmla="*/ 8232 w 203079"/>
                <a:gd name="connsiteY5" fmla="*/ 151128 h 227329"/>
                <a:gd name="connsiteX6" fmla="*/ 14666 w 203079"/>
                <a:gd name="connsiteY6" fmla="*/ 146579 h 227329"/>
                <a:gd name="connsiteX7" fmla="*/ 25662 w 203079"/>
                <a:gd name="connsiteY7" fmla="*/ 145230 h 227329"/>
                <a:gd name="connsiteX8" fmla="*/ 40567 w 203079"/>
                <a:gd name="connsiteY8" fmla="*/ 134909 h 227329"/>
                <a:gd name="connsiteX9" fmla="*/ 57479 w 203079"/>
                <a:gd name="connsiteY9" fmla="*/ 121147 h 227329"/>
                <a:gd name="connsiteX10" fmla="*/ 63298 w 203079"/>
                <a:gd name="connsiteY10" fmla="*/ 122496 h 227329"/>
                <a:gd name="connsiteX11" fmla="*/ 76623 w 203079"/>
                <a:gd name="connsiteY11" fmla="*/ 111663 h 227329"/>
                <a:gd name="connsiteX12" fmla="*/ 87367 w 203079"/>
                <a:gd name="connsiteY12" fmla="*/ 97887 h 227329"/>
                <a:gd name="connsiteX13" fmla="*/ 73701 w 203079"/>
                <a:gd name="connsiteY13" fmla="*/ 85552 h 227329"/>
                <a:gd name="connsiteX14" fmla="*/ 87010 w 203079"/>
                <a:gd name="connsiteY14" fmla="*/ 67270 h 227329"/>
                <a:gd name="connsiteX15" fmla="*/ 104115 w 203079"/>
                <a:gd name="connsiteY15" fmla="*/ 65171 h 227329"/>
                <a:gd name="connsiteX16" fmla="*/ 108572 w 203079"/>
                <a:gd name="connsiteY16" fmla="*/ 67148 h 227329"/>
                <a:gd name="connsiteX17" fmla="*/ 116754 w 203079"/>
                <a:gd name="connsiteY17" fmla="*/ 43536 h 227329"/>
                <a:gd name="connsiteX18" fmla="*/ 118659 w 203079"/>
                <a:gd name="connsiteY18" fmla="*/ 27161 h 227329"/>
                <a:gd name="connsiteX19" fmla="*/ 138746 w 203079"/>
                <a:gd name="connsiteY19" fmla="*/ 1790 h 227329"/>
                <a:gd name="connsiteX20" fmla="*/ 147782 w 203079"/>
                <a:gd name="connsiteY20" fmla="*/ 81065 h 227329"/>
                <a:gd name="connsiteX21" fmla="*/ 146047 w 203079"/>
                <a:gd name="connsiteY21" fmla="*/ 88390 h 227329"/>
                <a:gd name="connsiteX22" fmla="*/ 152570 w 203079"/>
                <a:gd name="connsiteY22" fmla="*/ 92971 h 227329"/>
                <a:gd name="connsiteX23" fmla="*/ 161337 w 203079"/>
                <a:gd name="connsiteY23" fmla="*/ 90046 h 227329"/>
                <a:gd name="connsiteX24" fmla="*/ 168715 w 203079"/>
                <a:gd name="connsiteY24" fmla="*/ 94072 h 227329"/>
                <a:gd name="connsiteX25" fmla="*/ 168644 w 203079"/>
                <a:gd name="connsiteY25" fmla="*/ 101238 h 227329"/>
                <a:gd name="connsiteX26" fmla="*/ 178423 w 203079"/>
                <a:gd name="connsiteY26" fmla="*/ 101935 h 227329"/>
                <a:gd name="connsiteX27" fmla="*/ 184139 w 203079"/>
                <a:gd name="connsiteY27" fmla="*/ 104279 h 227329"/>
                <a:gd name="connsiteX28" fmla="*/ 183673 w 203079"/>
                <a:gd name="connsiteY28" fmla="*/ 108264 h 227329"/>
                <a:gd name="connsiteX29" fmla="*/ 202892 w 203079"/>
                <a:gd name="connsiteY29" fmla="*/ 124759 h 227329"/>
                <a:gd name="connsiteX30" fmla="*/ 193264 w 203079"/>
                <a:gd name="connsiteY30" fmla="*/ 136237 h 227329"/>
                <a:gd name="connsiteX31" fmla="*/ 189883 w 203079"/>
                <a:gd name="connsiteY31" fmla="*/ 141890 h 227329"/>
                <a:gd name="connsiteX32" fmla="*/ 193339 w 203079"/>
                <a:gd name="connsiteY32" fmla="*/ 150125 h 227329"/>
                <a:gd name="connsiteX33" fmla="*/ 182661 w 203079"/>
                <a:gd name="connsiteY33" fmla="*/ 153658 h 227329"/>
                <a:gd name="connsiteX34" fmla="*/ 174716 w 203079"/>
                <a:gd name="connsiteY34" fmla="*/ 161310 h 227329"/>
                <a:gd name="connsiteX35" fmla="*/ 181823 w 203079"/>
                <a:gd name="connsiteY35" fmla="*/ 170282 h 227329"/>
                <a:gd name="connsiteX36" fmla="*/ 173554 w 203079"/>
                <a:gd name="connsiteY36" fmla="*/ 168943 h 227329"/>
                <a:gd name="connsiteX37" fmla="*/ 171362 w 203079"/>
                <a:gd name="connsiteY37" fmla="*/ 174842 h 227329"/>
                <a:gd name="connsiteX38" fmla="*/ 163439 w 203079"/>
                <a:gd name="connsiteY38" fmla="*/ 180647 h 227329"/>
                <a:gd name="connsiteX39" fmla="*/ 154592 w 203079"/>
                <a:gd name="connsiteY39" fmla="*/ 177024 h 227329"/>
                <a:gd name="connsiteX40" fmla="*/ 128447 w 203079"/>
                <a:gd name="connsiteY40" fmla="*/ 186318 h 227329"/>
                <a:gd name="connsiteX41" fmla="*/ 129633 w 203079"/>
                <a:gd name="connsiteY41" fmla="*/ 192313 h 227329"/>
                <a:gd name="connsiteX42" fmla="*/ 102800 w 203079"/>
                <a:gd name="connsiteY42" fmla="*/ 196831 h 227329"/>
                <a:gd name="connsiteX43" fmla="*/ 82576 w 203079"/>
                <a:gd name="connsiteY43" fmla="*/ 192872 h 227329"/>
                <a:gd name="connsiteX44" fmla="*/ 76228 w 203079"/>
                <a:gd name="connsiteY44" fmla="*/ 199865 h 227329"/>
                <a:gd name="connsiteX45" fmla="*/ 69707 w 203079"/>
                <a:gd name="connsiteY45" fmla="*/ 201969 h 227329"/>
                <a:gd name="connsiteX46" fmla="*/ 61875 w 203079"/>
                <a:gd name="connsiteY46" fmla="*/ 208904 h 227329"/>
                <a:gd name="connsiteX47" fmla="*/ 55053 w 203079"/>
                <a:gd name="connsiteY47" fmla="*/ 208295 h 227329"/>
                <a:gd name="connsiteX48" fmla="*/ 43873 w 203079"/>
                <a:gd name="connsiteY48" fmla="*/ 214152 h 227329"/>
                <a:gd name="connsiteX49" fmla="*/ 34563 w 203079"/>
                <a:gd name="connsiteY49" fmla="*/ 225194 h 227329"/>
                <a:gd name="connsiteX50" fmla="*/ 22794 w 203079"/>
                <a:gd name="connsiteY50" fmla="*/ 227298 h 227329"/>
                <a:gd name="connsiteX51" fmla="*/ 14090 w 203079"/>
                <a:gd name="connsiteY51" fmla="*/ 223825 h 227329"/>
                <a:gd name="connsiteX52" fmla="*/ 12119 w 203079"/>
                <a:gd name="connsiteY52" fmla="*/ 212152 h 227329"/>
                <a:gd name="connsiteX53" fmla="*/ 13711 w 203079"/>
                <a:gd name="connsiteY53" fmla="*/ 205600 h 227329"/>
                <a:gd name="connsiteX54" fmla="*/ 1167 w 203079"/>
                <a:gd name="connsiteY54" fmla="*/ 197443 h 227329"/>
                <a:gd name="connsiteX55" fmla="*/ 2174 w 203079"/>
                <a:gd name="connsiteY55" fmla="*/ 187439 h 227329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46047 w 203079"/>
                <a:gd name="connsiteY21" fmla="*/ 94765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95043 w 203079"/>
                <a:gd name="connsiteY24" fmla="*/ 58560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78423 w 211084"/>
                <a:gd name="connsiteY26" fmla="*/ 108310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202892 w 211084"/>
                <a:gd name="connsiteY28" fmla="*/ 131134 h 233704"/>
                <a:gd name="connsiteX29" fmla="*/ 193264 w 211084"/>
                <a:gd name="connsiteY29" fmla="*/ 142612 h 233704"/>
                <a:gd name="connsiteX30" fmla="*/ 189883 w 211084"/>
                <a:gd name="connsiteY30" fmla="*/ 148265 h 233704"/>
                <a:gd name="connsiteX31" fmla="*/ 193339 w 211084"/>
                <a:gd name="connsiteY31" fmla="*/ 156500 h 233704"/>
                <a:gd name="connsiteX32" fmla="*/ 182661 w 211084"/>
                <a:gd name="connsiteY32" fmla="*/ 160033 h 233704"/>
                <a:gd name="connsiteX33" fmla="*/ 174716 w 211084"/>
                <a:gd name="connsiteY33" fmla="*/ 167685 h 233704"/>
                <a:gd name="connsiteX34" fmla="*/ 181823 w 211084"/>
                <a:gd name="connsiteY34" fmla="*/ 176657 h 233704"/>
                <a:gd name="connsiteX35" fmla="*/ 173554 w 211084"/>
                <a:gd name="connsiteY35" fmla="*/ 175318 h 233704"/>
                <a:gd name="connsiteX36" fmla="*/ 171362 w 211084"/>
                <a:gd name="connsiteY36" fmla="*/ 181217 h 233704"/>
                <a:gd name="connsiteX37" fmla="*/ 163439 w 211084"/>
                <a:gd name="connsiteY37" fmla="*/ 187022 h 233704"/>
                <a:gd name="connsiteX38" fmla="*/ 154592 w 211084"/>
                <a:gd name="connsiteY38" fmla="*/ 183399 h 233704"/>
                <a:gd name="connsiteX39" fmla="*/ 128447 w 211084"/>
                <a:gd name="connsiteY39" fmla="*/ 192693 h 233704"/>
                <a:gd name="connsiteX40" fmla="*/ 129633 w 211084"/>
                <a:gd name="connsiteY40" fmla="*/ 198688 h 233704"/>
                <a:gd name="connsiteX41" fmla="*/ 102800 w 211084"/>
                <a:gd name="connsiteY41" fmla="*/ 203206 h 233704"/>
                <a:gd name="connsiteX42" fmla="*/ 82576 w 211084"/>
                <a:gd name="connsiteY42" fmla="*/ 199247 h 233704"/>
                <a:gd name="connsiteX43" fmla="*/ 76228 w 211084"/>
                <a:gd name="connsiteY43" fmla="*/ 206240 h 233704"/>
                <a:gd name="connsiteX44" fmla="*/ 69707 w 211084"/>
                <a:gd name="connsiteY44" fmla="*/ 208344 h 233704"/>
                <a:gd name="connsiteX45" fmla="*/ 61875 w 211084"/>
                <a:gd name="connsiteY45" fmla="*/ 215279 h 233704"/>
                <a:gd name="connsiteX46" fmla="*/ 55053 w 211084"/>
                <a:gd name="connsiteY46" fmla="*/ 214670 h 233704"/>
                <a:gd name="connsiteX47" fmla="*/ 43873 w 211084"/>
                <a:gd name="connsiteY47" fmla="*/ 220527 h 233704"/>
                <a:gd name="connsiteX48" fmla="*/ 34563 w 211084"/>
                <a:gd name="connsiteY48" fmla="*/ 231569 h 233704"/>
                <a:gd name="connsiteX49" fmla="*/ 22794 w 211084"/>
                <a:gd name="connsiteY49" fmla="*/ 233673 h 233704"/>
                <a:gd name="connsiteX50" fmla="*/ 14090 w 211084"/>
                <a:gd name="connsiteY50" fmla="*/ 230200 h 233704"/>
                <a:gd name="connsiteX51" fmla="*/ 12119 w 211084"/>
                <a:gd name="connsiteY51" fmla="*/ 218527 h 233704"/>
                <a:gd name="connsiteX52" fmla="*/ 13711 w 211084"/>
                <a:gd name="connsiteY52" fmla="*/ 211975 h 233704"/>
                <a:gd name="connsiteX53" fmla="*/ 1167 w 211084"/>
                <a:gd name="connsiteY53" fmla="*/ 203818 h 233704"/>
                <a:gd name="connsiteX54" fmla="*/ 2174 w 211084"/>
                <a:gd name="connsiteY54" fmla="*/ 193814 h 233704"/>
                <a:gd name="connsiteX0" fmla="*/ 2174 w 215274"/>
                <a:gd name="connsiteY0" fmla="*/ 193814 h 233704"/>
                <a:gd name="connsiteX1" fmla="*/ 4504 w 215274"/>
                <a:gd name="connsiteY1" fmla="*/ 182269 h 233704"/>
                <a:gd name="connsiteX2" fmla="*/ 10021 w 215274"/>
                <a:gd name="connsiteY2" fmla="*/ 180088 h 233704"/>
                <a:gd name="connsiteX3" fmla="*/ 3145 w 215274"/>
                <a:gd name="connsiteY3" fmla="*/ 170385 h 233704"/>
                <a:gd name="connsiteX4" fmla="*/ 11933 w 215274"/>
                <a:gd name="connsiteY4" fmla="*/ 166716 h 233704"/>
                <a:gd name="connsiteX5" fmla="*/ 8232 w 215274"/>
                <a:gd name="connsiteY5" fmla="*/ 157503 h 233704"/>
                <a:gd name="connsiteX6" fmla="*/ 14666 w 215274"/>
                <a:gd name="connsiteY6" fmla="*/ 152954 h 233704"/>
                <a:gd name="connsiteX7" fmla="*/ 25662 w 215274"/>
                <a:gd name="connsiteY7" fmla="*/ 151605 h 233704"/>
                <a:gd name="connsiteX8" fmla="*/ 40567 w 215274"/>
                <a:gd name="connsiteY8" fmla="*/ 141284 h 233704"/>
                <a:gd name="connsiteX9" fmla="*/ 57479 w 215274"/>
                <a:gd name="connsiteY9" fmla="*/ 127522 h 233704"/>
                <a:gd name="connsiteX10" fmla="*/ 63298 w 215274"/>
                <a:gd name="connsiteY10" fmla="*/ 128871 h 233704"/>
                <a:gd name="connsiteX11" fmla="*/ 76623 w 215274"/>
                <a:gd name="connsiteY11" fmla="*/ 118038 h 233704"/>
                <a:gd name="connsiteX12" fmla="*/ 87367 w 215274"/>
                <a:gd name="connsiteY12" fmla="*/ 104262 h 233704"/>
                <a:gd name="connsiteX13" fmla="*/ 73701 w 215274"/>
                <a:gd name="connsiteY13" fmla="*/ 91927 h 233704"/>
                <a:gd name="connsiteX14" fmla="*/ 87010 w 215274"/>
                <a:gd name="connsiteY14" fmla="*/ 73645 h 233704"/>
                <a:gd name="connsiteX15" fmla="*/ 104115 w 215274"/>
                <a:gd name="connsiteY15" fmla="*/ 71546 h 233704"/>
                <a:gd name="connsiteX16" fmla="*/ 108572 w 215274"/>
                <a:gd name="connsiteY16" fmla="*/ 73523 h 233704"/>
                <a:gd name="connsiteX17" fmla="*/ 116754 w 215274"/>
                <a:gd name="connsiteY17" fmla="*/ 49911 h 233704"/>
                <a:gd name="connsiteX18" fmla="*/ 118659 w 215274"/>
                <a:gd name="connsiteY18" fmla="*/ 33536 h 233704"/>
                <a:gd name="connsiteX19" fmla="*/ 138746 w 215274"/>
                <a:gd name="connsiteY19" fmla="*/ 8165 h 233704"/>
                <a:gd name="connsiteX20" fmla="*/ 153501 w 215274"/>
                <a:gd name="connsiteY20" fmla="*/ 1809 h 233704"/>
                <a:gd name="connsiteX21" fmla="*/ 173648 w 215274"/>
                <a:gd name="connsiteY21" fmla="*/ 23873 h 233704"/>
                <a:gd name="connsiteX22" fmla="*/ 184909 w 215274"/>
                <a:gd name="connsiteY22" fmla="*/ 40132 h 233704"/>
                <a:gd name="connsiteX23" fmla="*/ 181618 w 215274"/>
                <a:gd name="connsiteY23" fmla="*/ 46929 h 233704"/>
                <a:gd name="connsiteX24" fmla="*/ 195043 w 215274"/>
                <a:gd name="connsiteY24" fmla="*/ 58560 h 233704"/>
                <a:gd name="connsiteX25" fmla="*/ 211066 w 215274"/>
                <a:gd name="connsiteY25" fmla="*/ 72516 h 233704"/>
                <a:gd name="connsiteX26" fmla="*/ 196980 w 215274"/>
                <a:gd name="connsiteY26" fmla="*/ 97007 h 233704"/>
                <a:gd name="connsiteX27" fmla="*/ 199703 w 215274"/>
                <a:gd name="connsiteY27" fmla="*/ 122830 h 233704"/>
                <a:gd name="connsiteX28" fmla="*/ 202892 w 215274"/>
                <a:gd name="connsiteY28" fmla="*/ 131134 h 233704"/>
                <a:gd name="connsiteX29" fmla="*/ 215026 w 215274"/>
                <a:gd name="connsiteY29" fmla="*/ 130969 h 233704"/>
                <a:gd name="connsiteX30" fmla="*/ 189883 w 215274"/>
                <a:gd name="connsiteY30" fmla="*/ 148265 h 233704"/>
                <a:gd name="connsiteX31" fmla="*/ 193339 w 215274"/>
                <a:gd name="connsiteY31" fmla="*/ 156500 h 233704"/>
                <a:gd name="connsiteX32" fmla="*/ 182661 w 215274"/>
                <a:gd name="connsiteY32" fmla="*/ 160033 h 233704"/>
                <a:gd name="connsiteX33" fmla="*/ 174716 w 215274"/>
                <a:gd name="connsiteY33" fmla="*/ 167685 h 233704"/>
                <a:gd name="connsiteX34" fmla="*/ 181823 w 215274"/>
                <a:gd name="connsiteY34" fmla="*/ 176657 h 233704"/>
                <a:gd name="connsiteX35" fmla="*/ 173554 w 215274"/>
                <a:gd name="connsiteY35" fmla="*/ 175318 h 233704"/>
                <a:gd name="connsiteX36" fmla="*/ 171362 w 215274"/>
                <a:gd name="connsiteY36" fmla="*/ 181217 h 233704"/>
                <a:gd name="connsiteX37" fmla="*/ 163439 w 215274"/>
                <a:gd name="connsiteY37" fmla="*/ 187022 h 233704"/>
                <a:gd name="connsiteX38" fmla="*/ 154592 w 215274"/>
                <a:gd name="connsiteY38" fmla="*/ 183399 h 233704"/>
                <a:gd name="connsiteX39" fmla="*/ 128447 w 215274"/>
                <a:gd name="connsiteY39" fmla="*/ 192693 h 233704"/>
                <a:gd name="connsiteX40" fmla="*/ 129633 w 215274"/>
                <a:gd name="connsiteY40" fmla="*/ 198688 h 233704"/>
                <a:gd name="connsiteX41" fmla="*/ 102800 w 215274"/>
                <a:gd name="connsiteY41" fmla="*/ 203206 h 233704"/>
                <a:gd name="connsiteX42" fmla="*/ 82576 w 215274"/>
                <a:gd name="connsiteY42" fmla="*/ 199247 h 233704"/>
                <a:gd name="connsiteX43" fmla="*/ 76228 w 215274"/>
                <a:gd name="connsiteY43" fmla="*/ 206240 h 233704"/>
                <a:gd name="connsiteX44" fmla="*/ 69707 w 215274"/>
                <a:gd name="connsiteY44" fmla="*/ 208344 h 233704"/>
                <a:gd name="connsiteX45" fmla="*/ 61875 w 215274"/>
                <a:gd name="connsiteY45" fmla="*/ 215279 h 233704"/>
                <a:gd name="connsiteX46" fmla="*/ 55053 w 215274"/>
                <a:gd name="connsiteY46" fmla="*/ 214670 h 233704"/>
                <a:gd name="connsiteX47" fmla="*/ 43873 w 215274"/>
                <a:gd name="connsiteY47" fmla="*/ 220527 h 233704"/>
                <a:gd name="connsiteX48" fmla="*/ 34563 w 215274"/>
                <a:gd name="connsiteY48" fmla="*/ 231569 h 233704"/>
                <a:gd name="connsiteX49" fmla="*/ 22794 w 215274"/>
                <a:gd name="connsiteY49" fmla="*/ 233673 h 233704"/>
                <a:gd name="connsiteX50" fmla="*/ 14090 w 215274"/>
                <a:gd name="connsiteY50" fmla="*/ 230200 h 233704"/>
                <a:gd name="connsiteX51" fmla="*/ 12119 w 215274"/>
                <a:gd name="connsiteY51" fmla="*/ 218527 h 233704"/>
                <a:gd name="connsiteX52" fmla="*/ 13711 w 215274"/>
                <a:gd name="connsiteY52" fmla="*/ 211975 h 233704"/>
                <a:gd name="connsiteX53" fmla="*/ 1167 w 215274"/>
                <a:gd name="connsiteY53" fmla="*/ 203818 h 233704"/>
                <a:gd name="connsiteX54" fmla="*/ 2174 w 215274"/>
                <a:gd name="connsiteY54" fmla="*/ 193814 h 233704"/>
                <a:gd name="connsiteX0" fmla="*/ 2174 w 225881"/>
                <a:gd name="connsiteY0" fmla="*/ 193814 h 233704"/>
                <a:gd name="connsiteX1" fmla="*/ 4504 w 225881"/>
                <a:gd name="connsiteY1" fmla="*/ 182269 h 233704"/>
                <a:gd name="connsiteX2" fmla="*/ 10021 w 225881"/>
                <a:gd name="connsiteY2" fmla="*/ 180088 h 233704"/>
                <a:gd name="connsiteX3" fmla="*/ 3145 w 225881"/>
                <a:gd name="connsiteY3" fmla="*/ 170385 h 233704"/>
                <a:gd name="connsiteX4" fmla="*/ 11933 w 225881"/>
                <a:gd name="connsiteY4" fmla="*/ 166716 h 233704"/>
                <a:gd name="connsiteX5" fmla="*/ 8232 w 225881"/>
                <a:gd name="connsiteY5" fmla="*/ 157503 h 233704"/>
                <a:gd name="connsiteX6" fmla="*/ 14666 w 225881"/>
                <a:gd name="connsiteY6" fmla="*/ 152954 h 233704"/>
                <a:gd name="connsiteX7" fmla="*/ 25662 w 225881"/>
                <a:gd name="connsiteY7" fmla="*/ 151605 h 233704"/>
                <a:gd name="connsiteX8" fmla="*/ 40567 w 225881"/>
                <a:gd name="connsiteY8" fmla="*/ 141284 h 233704"/>
                <a:gd name="connsiteX9" fmla="*/ 57479 w 225881"/>
                <a:gd name="connsiteY9" fmla="*/ 127522 h 233704"/>
                <a:gd name="connsiteX10" fmla="*/ 63298 w 225881"/>
                <a:gd name="connsiteY10" fmla="*/ 128871 h 233704"/>
                <a:gd name="connsiteX11" fmla="*/ 76623 w 225881"/>
                <a:gd name="connsiteY11" fmla="*/ 118038 h 233704"/>
                <a:gd name="connsiteX12" fmla="*/ 87367 w 225881"/>
                <a:gd name="connsiteY12" fmla="*/ 104262 h 233704"/>
                <a:gd name="connsiteX13" fmla="*/ 73701 w 225881"/>
                <a:gd name="connsiteY13" fmla="*/ 91927 h 233704"/>
                <a:gd name="connsiteX14" fmla="*/ 87010 w 225881"/>
                <a:gd name="connsiteY14" fmla="*/ 73645 h 233704"/>
                <a:gd name="connsiteX15" fmla="*/ 104115 w 225881"/>
                <a:gd name="connsiteY15" fmla="*/ 71546 h 233704"/>
                <a:gd name="connsiteX16" fmla="*/ 108572 w 225881"/>
                <a:gd name="connsiteY16" fmla="*/ 73523 h 233704"/>
                <a:gd name="connsiteX17" fmla="*/ 116754 w 225881"/>
                <a:gd name="connsiteY17" fmla="*/ 49911 h 233704"/>
                <a:gd name="connsiteX18" fmla="*/ 118659 w 225881"/>
                <a:gd name="connsiteY18" fmla="*/ 33536 h 233704"/>
                <a:gd name="connsiteX19" fmla="*/ 138746 w 225881"/>
                <a:gd name="connsiteY19" fmla="*/ 8165 h 233704"/>
                <a:gd name="connsiteX20" fmla="*/ 153501 w 225881"/>
                <a:gd name="connsiteY20" fmla="*/ 1809 h 233704"/>
                <a:gd name="connsiteX21" fmla="*/ 173648 w 225881"/>
                <a:gd name="connsiteY21" fmla="*/ 23873 h 233704"/>
                <a:gd name="connsiteX22" fmla="*/ 184909 w 225881"/>
                <a:gd name="connsiteY22" fmla="*/ 40132 h 233704"/>
                <a:gd name="connsiteX23" fmla="*/ 181618 w 225881"/>
                <a:gd name="connsiteY23" fmla="*/ 46929 h 233704"/>
                <a:gd name="connsiteX24" fmla="*/ 195043 w 225881"/>
                <a:gd name="connsiteY24" fmla="*/ 58560 h 233704"/>
                <a:gd name="connsiteX25" fmla="*/ 211066 w 225881"/>
                <a:gd name="connsiteY25" fmla="*/ 72516 h 233704"/>
                <a:gd name="connsiteX26" fmla="*/ 196980 w 225881"/>
                <a:gd name="connsiteY26" fmla="*/ 97007 h 233704"/>
                <a:gd name="connsiteX27" fmla="*/ 199703 w 225881"/>
                <a:gd name="connsiteY27" fmla="*/ 122830 h 233704"/>
                <a:gd name="connsiteX28" fmla="*/ 202892 w 225881"/>
                <a:gd name="connsiteY28" fmla="*/ 131134 h 233704"/>
                <a:gd name="connsiteX29" fmla="*/ 215026 w 225881"/>
                <a:gd name="connsiteY29" fmla="*/ 130969 h 233704"/>
                <a:gd name="connsiteX30" fmla="*/ 225106 w 225881"/>
                <a:gd name="connsiteY30" fmla="*/ 160950 h 233704"/>
                <a:gd name="connsiteX31" fmla="*/ 193339 w 225881"/>
                <a:gd name="connsiteY31" fmla="*/ 156500 h 233704"/>
                <a:gd name="connsiteX32" fmla="*/ 182661 w 225881"/>
                <a:gd name="connsiteY32" fmla="*/ 160033 h 233704"/>
                <a:gd name="connsiteX33" fmla="*/ 174716 w 225881"/>
                <a:gd name="connsiteY33" fmla="*/ 167685 h 233704"/>
                <a:gd name="connsiteX34" fmla="*/ 181823 w 225881"/>
                <a:gd name="connsiteY34" fmla="*/ 176657 h 233704"/>
                <a:gd name="connsiteX35" fmla="*/ 173554 w 225881"/>
                <a:gd name="connsiteY35" fmla="*/ 175318 h 233704"/>
                <a:gd name="connsiteX36" fmla="*/ 171362 w 225881"/>
                <a:gd name="connsiteY36" fmla="*/ 181217 h 233704"/>
                <a:gd name="connsiteX37" fmla="*/ 163439 w 225881"/>
                <a:gd name="connsiteY37" fmla="*/ 187022 h 233704"/>
                <a:gd name="connsiteX38" fmla="*/ 154592 w 225881"/>
                <a:gd name="connsiteY38" fmla="*/ 183399 h 233704"/>
                <a:gd name="connsiteX39" fmla="*/ 128447 w 225881"/>
                <a:gd name="connsiteY39" fmla="*/ 192693 h 233704"/>
                <a:gd name="connsiteX40" fmla="*/ 129633 w 225881"/>
                <a:gd name="connsiteY40" fmla="*/ 198688 h 233704"/>
                <a:gd name="connsiteX41" fmla="*/ 102800 w 225881"/>
                <a:gd name="connsiteY41" fmla="*/ 203206 h 233704"/>
                <a:gd name="connsiteX42" fmla="*/ 82576 w 225881"/>
                <a:gd name="connsiteY42" fmla="*/ 199247 h 233704"/>
                <a:gd name="connsiteX43" fmla="*/ 76228 w 225881"/>
                <a:gd name="connsiteY43" fmla="*/ 206240 h 233704"/>
                <a:gd name="connsiteX44" fmla="*/ 69707 w 225881"/>
                <a:gd name="connsiteY44" fmla="*/ 208344 h 233704"/>
                <a:gd name="connsiteX45" fmla="*/ 61875 w 225881"/>
                <a:gd name="connsiteY45" fmla="*/ 215279 h 233704"/>
                <a:gd name="connsiteX46" fmla="*/ 55053 w 225881"/>
                <a:gd name="connsiteY46" fmla="*/ 214670 h 233704"/>
                <a:gd name="connsiteX47" fmla="*/ 43873 w 225881"/>
                <a:gd name="connsiteY47" fmla="*/ 220527 h 233704"/>
                <a:gd name="connsiteX48" fmla="*/ 34563 w 225881"/>
                <a:gd name="connsiteY48" fmla="*/ 231569 h 233704"/>
                <a:gd name="connsiteX49" fmla="*/ 22794 w 225881"/>
                <a:gd name="connsiteY49" fmla="*/ 233673 h 233704"/>
                <a:gd name="connsiteX50" fmla="*/ 14090 w 225881"/>
                <a:gd name="connsiteY50" fmla="*/ 230200 h 233704"/>
                <a:gd name="connsiteX51" fmla="*/ 12119 w 225881"/>
                <a:gd name="connsiteY51" fmla="*/ 218527 h 233704"/>
                <a:gd name="connsiteX52" fmla="*/ 13711 w 225881"/>
                <a:gd name="connsiteY52" fmla="*/ 211975 h 233704"/>
                <a:gd name="connsiteX53" fmla="*/ 1167 w 225881"/>
                <a:gd name="connsiteY53" fmla="*/ 203818 h 233704"/>
                <a:gd name="connsiteX54" fmla="*/ 2174 w 225881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182661 w 225108"/>
                <a:gd name="connsiteY32" fmla="*/ 160033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3439 w 225108"/>
                <a:gd name="connsiteY36" fmla="*/ 187022 h 233704"/>
                <a:gd name="connsiteX37" fmla="*/ 154592 w 225108"/>
                <a:gd name="connsiteY37" fmla="*/ 183399 h 233704"/>
                <a:gd name="connsiteX38" fmla="*/ 128447 w 225108"/>
                <a:gd name="connsiteY38" fmla="*/ 192693 h 233704"/>
                <a:gd name="connsiteX39" fmla="*/ 129633 w 225108"/>
                <a:gd name="connsiteY39" fmla="*/ 198688 h 233704"/>
                <a:gd name="connsiteX40" fmla="*/ 102800 w 225108"/>
                <a:gd name="connsiteY40" fmla="*/ 20320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54592 w 225108"/>
                <a:gd name="connsiteY36" fmla="*/ 183399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65400 w 225108"/>
                <a:gd name="connsiteY37" fmla="*/ 206209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29633 w 225108"/>
                <a:gd name="connsiteY37" fmla="*/ 198688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298 w 225108"/>
                <a:gd name="connsiteY40" fmla="*/ 20543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11631 w 225108"/>
                <a:gd name="connsiteY40" fmla="*/ 208325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92930 w 225108"/>
                <a:gd name="connsiteY42" fmla="*/ 218322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38"/>
                <a:gd name="connsiteX1" fmla="*/ 4504 w 225108"/>
                <a:gd name="connsiteY1" fmla="*/ 182269 h 233738"/>
                <a:gd name="connsiteX2" fmla="*/ 10021 w 225108"/>
                <a:gd name="connsiteY2" fmla="*/ 180088 h 233738"/>
                <a:gd name="connsiteX3" fmla="*/ 3145 w 225108"/>
                <a:gd name="connsiteY3" fmla="*/ 170385 h 233738"/>
                <a:gd name="connsiteX4" fmla="*/ 11933 w 225108"/>
                <a:gd name="connsiteY4" fmla="*/ 166716 h 233738"/>
                <a:gd name="connsiteX5" fmla="*/ 8232 w 225108"/>
                <a:gd name="connsiteY5" fmla="*/ 157503 h 233738"/>
                <a:gd name="connsiteX6" fmla="*/ 14666 w 225108"/>
                <a:gd name="connsiteY6" fmla="*/ 152954 h 233738"/>
                <a:gd name="connsiteX7" fmla="*/ 25662 w 225108"/>
                <a:gd name="connsiteY7" fmla="*/ 151605 h 233738"/>
                <a:gd name="connsiteX8" fmla="*/ 40567 w 225108"/>
                <a:gd name="connsiteY8" fmla="*/ 141284 h 233738"/>
                <a:gd name="connsiteX9" fmla="*/ 57479 w 225108"/>
                <a:gd name="connsiteY9" fmla="*/ 127522 h 233738"/>
                <a:gd name="connsiteX10" fmla="*/ 63298 w 225108"/>
                <a:gd name="connsiteY10" fmla="*/ 128871 h 233738"/>
                <a:gd name="connsiteX11" fmla="*/ 76623 w 225108"/>
                <a:gd name="connsiteY11" fmla="*/ 118038 h 233738"/>
                <a:gd name="connsiteX12" fmla="*/ 87367 w 225108"/>
                <a:gd name="connsiteY12" fmla="*/ 104262 h 233738"/>
                <a:gd name="connsiteX13" fmla="*/ 73701 w 225108"/>
                <a:gd name="connsiteY13" fmla="*/ 91927 h 233738"/>
                <a:gd name="connsiteX14" fmla="*/ 87010 w 225108"/>
                <a:gd name="connsiteY14" fmla="*/ 73645 h 233738"/>
                <a:gd name="connsiteX15" fmla="*/ 104115 w 225108"/>
                <a:gd name="connsiteY15" fmla="*/ 71546 h 233738"/>
                <a:gd name="connsiteX16" fmla="*/ 108572 w 225108"/>
                <a:gd name="connsiteY16" fmla="*/ 73523 h 233738"/>
                <a:gd name="connsiteX17" fmla="*/ 116754 w 225108"/>
                <a:gd name="connsiteY17" fmla="*/ 49911 h 233738"/>
                <a:gd name="connsiteX18" fmla="*/ 118659 w 225108"/>
                <a:gd name="connsiteY18" fmla="*/ 33536 h 233738"/>
                <a:gd name="connsiteX19" fmla="*/ 138746 w 225108"/>
                <a:gd name="connsiteY19" fmla="*/ 8165 h 233738"/>
                <a:gd name="connsiteX20" fmla="*/ 153501 w 225108"/>
                <a:gd name="connsiteY20" fmla="*/ 1809 h 233738"/>
                <a:gd name="connsiteX21" fmla="*/ 173648 w 225108"/>
                <a:gd name="connsiteY21" fmla="*/ 23873 h 233738"/>
                <a:gd name="connsiteX22" fmla="*/ 184909 w 225108"/>
                <a:gd name="connsiteY22" fmla="*/ 40132 h 233738"/>
                <a:gd name="connsiteX23" fmla="*/ 181618 w 225108"/>
                <a:gd name="connsiteY23" fmla="*/ 46929 h 233738"/>
                <a:gd name="connsiteX24" fmla="*/ 195043 w 225108"/>
                <a:gd name="connsiteY24" fmla="*/ 58560 h 233738"/>
                <a:gd name="connsiteX25" fmla="*/ 211066 w 225108"/>
                <a:gd name="connsiteY25" fmla="*/ 72516 h 233738"/>
                <a:gd name="connsiteX26" fmla="*/ 196980 w 225108"/>
                <a:gd name="connsiteY26" fmla="*/ 97007 h 233738"/>
                <a:gd name="connsiteX27" fmla="*/ 199703 w 225108"/>
                <a:gd name="connsiteY27" fmla="*/ 122830 h 233738"/>
                <a:gd name="connsiteX28" fmla="*/ 202892 w 225108"/>
                <a:gd name="connsiteY28" fmla="*/ 131134 h 233738"/>
                <a:gd name="connsiteX29" fmla="*/ 215026 w 225108"/>
                <a:gd name="connsiteY29" fmla="*/ 130969 h 233738"/>
                <a:gd name="connsiteX30" fmla="*/ 225106 w 225108"/>
                <a:gd name="connsiteY30" fmla="*/ 160950 h 233738"/>
                <a:gd name="connsiteX31" fmla="*/ 214104 w 225108"/>
                <a:gd name="connsiteY31" fmla="*/ 166472 h 233738"/>
                <a:gd name="connsiteX32" fmla="*/ 224191 w 225108"/>
                <a:gd name="connsiteY32" fmla="*/ 179978 h 233738"/>
                <a:gd name="connsiteX33" fmla="*/ 196228 w 225108"/>
                <a:gd name="connsiteY33" fmla="*/ 193059 h 233738"/>
                <a:gd name="connsiteX34" fmla="*/ 183854 w 225108"/>
                <a:gd name="connsiteY34" fmla="*/ 199727 h 233738"/>
                <a:gd name="connsiteX35" fmla="*/ 171947 w 225108"/>
                <a:gd name="connsiteY35" fmla="*/ 198521 h 233738"/>
                <a:gd name="connsiteX36" fmla="*/ 165400 w 225108"/>
                <a:gd name="connsiteY36" fmla="*/ 206209 h 233738"/>
                <a:gd name="connsiteX37" fmla="*/ 145463 w 225108"/>
                <a:gd name="connsiteY37" fmla="*/ 208170 h 233738"/>
                <a:gd name="connsiteX38" fmla="*/ 137439 w 225108"/>
                <a:gd name="connsiteY38" fmla="*/ 208497 h 233738"/>
                <a:gd name="connsiteX39" fmla="*/ 127871 w 225108"/>
                <a:gd name="connsiteY39" fmla="*/ 224648 h 233738"/>
                <a:gd name="connsiteX40" fmla="*/ 120092 w 225108"/>
                <a:gd name="connsiteY40" fmla="*/ 221320 h 233738"/>
                <a:gd name="connsiteX41" fmla="*/ 111631 w 225108"/>
                <a:gd name="connsiteY41" fmla="*/ 208325 h 233738"/>
                <a:gd name="connsiteX42" fmla="*/ 92930 w 225108"/>
                <a:gd name="connsiteY42" fmla="*/ 218322 h 233738"/>
                <a:gd name="connsiteX43" fmla="*/ 93233 w 225108"/>
                <a:gd name="connsiteY43" fmla="*/ 233680 h 233738"/>
                <a:gd name="connsiteX44" fmla="*/ 69707 w 225108"/>
                <a:gd name="connsiteY44" fmla="*/ 208344 h 233738"/>
                <a:gd name="connsiteX45" fmla="*/ 61875 w 225108"/>
                <a:gd name="connsiteY45" fmla="*/ 215279 h 233738"/>
                <a:gd name="connsiteX46" fmla="*/ 55053 w 225108"/>
                <a:gd name="connsiteY46" fmla="*/ 214670 h 233738"/>
                <a:gd name="connsiteX47" fmla="*/ 43873 w 225108"/>
                <a:gd name="connsiteY47" fmla="*/ 220527 h 233738"/>
                <a:gd name="connsiteX48" fmla="*/ 34563 w 225108"/>
                <a:gd name="connsiteY48" fmla="*/ 231569 h 233738"/>
                <a:gd name="connsiteX49" fmla="*/ 22794 w 225108"/>
                <a:gd name="connsiteY49" fmla="*/ 233673 h 233738"/>
                <a:gd name="connsiteX50" fmla="*/ 14090 w 225108"/>
                <a:gd name="connsiteY50" fmla="*/ 230200 h 233738"/>
                <a:gd name="connsiteX51" fmla="*/ 12119 w 225108"/>
                <a:gd name="connsiteY51" fmla="*/ 218527 h 233738"/>
                <a:gd name="connsiteX52" fmla="*/ 13711 w 225108"/>
                <a:gd name="connsiteY52" fmla="*/ 211975 h 233738"/>
                <a:gd name="connsiteX53" fmla="*/ 1167 w 225108"/>
                <a:gd name="connsiteY53" fmla="*/ 203818 h 233738"/>
                <a:gd name="connsiteX54" fmla="*/ 2174 w 225108"/>
                <a:gd name="connsiteY54" fmla="*/ 193814 h 233738"/>
                <a:gd name="connsiteX0" fmla="*/ 2174 w 225108"/>
                <a:gd name="connsiteY0" fmla="*/ 193814 h 235723"/>
                <a:gd name="connsiteX1" fmla="*/ 4504 w 225108"/>
                <a:gd name="connsiteY1" fmla="*/ 182269 h 235723"/>
                <a:gd name="connsiteX2" fmla="*/ 10021 w 225108"/>
                <a:gd name="connsiteY2" fmla="*/ 180088 h 235723"/>
                <a:gd name="connsiteX3" fmla="*/ 3145 w 225108"/>
                <a:gd name="connsiteY3" fmla="*/ 170385 h 235723"/>
                <a:gd name="connsiteX4" fmla="*/ 11933 w 225108"/>
                <a:gd name="connsiteY4" fmla="*/ 166716 h 235723"/>
                <a:gd name="connsiteX5" fmla="*/ 8232 w 225108"/>
                <a:gd name="connsiteY5" fmla="*/ 157503 h 235723"/>
                <a:gd name="connsiteX6" fmla="*/ 14666 w 225108"/>
                <a:gd name="connsiteY6" fmla="*/ 152954 h 235723"/>
                <a:gd name="connsiteX7" fmla="*/ 25662 w 225108"/>
                <a:gd name="connsiteY7" fmla="*/ 151605 h 235723"/>
                <a:gd name="connsiteX8" fmla="*/ 40567 w 225108"/>
                <a:gd name="connsiteY8" fmla="*/ 141284 h 235723"/>
                <a:gd name="connsiteX9" fmla="*/ 57479 w 225108"/>
                <a:gd name="connsiteY9" fmla="*/ 127522 h 235723"/>
                <a:gd name="connsiteX10" fmla="*/ 63298 w 225108"/>
                <a:gd name="connsiteY10" fmla="*/ 128871 h 235723"/>
                <a:gd name="connsiteX11" fmla="*/ 76623 w 225108"/>
                <a:gd name="connsiteY11" fmla="*/ 118038 h 235723"/>
                <a:gd name="connsiteX12" fmla="*/ 87367 w 225108"/>
                <a:gd name="connsiteY12" fmla="*/ 104262 h 235723"/>
                <a:gd name="connsiteX13" fmla="*/ 73701 w 225108"/>
                <a:gd name="connsiteY13" fmla="*/ 91927 h 235723"/>
                <a:gd name="connsiteX14" fmla="*/ 87010 w 225108"/>
                <a:gd name="connsiteY14" fmla="*/ 73645 h 235723"/>
                <a:gd name="connsiteX15" fmla="*/ 104115 w 225108"/>
                <a:gd name="connsiteY15" fmla="*/ 71546 h 235723"/>
                <a:gd name="connsiteX16" fmla="*/ 108572 w 225108"/>
                <a:gd name="connsiteY16" fmla="*/ 73523 h 235723"/>
                <a:gd name="connsiteX17" fmla="*/ 116754 w 225108"/>
                <a:gd name="connsiteY17" fmla="*/ 49911 h 235723"/>
                <a:gd name="connsiteX18" fmla="*/ 118659 w 225108"/>
                <a:gd name="connsiteY18" fmla="*/ 33536 h 235723"/>
                <a:gd name="connsiteX19" fmla="*/ 138746 w 225108"/>
                <a:gd name="connsiteY19" fmla="*/ 8165 h 235723"/>
                <a:gd name="connsiteX20" fmla="*/ 153501 w 225108"/>
                <a:gd name="connsiteY20" fmla="*/ 1809 h 235723"/>
                <a:gd name="connsiteX21" fmla="*/ 173648 w 225108"/>
                <a:gd name="connsiteY21" fmla="*/ 23873 h 235723"/>
                <a:gd name="connsiteX22" fmla="*/ 184909 w 225108"/>
                <a:gd name="connsiteY22" fmla="*/ 40132 h 235723"/>
                <a:gd name="connsiteX23" fmla="*/ 181618 w 225108"/>
                <a:gd name="connsiteY23" fmla="*/ 46929 h 235723"/>
                <a:gd name="connsiteX24" fmla="*/ 195043 w 225108"/>
                <a:gd name="connsiteY24" fmla="*/ 58560 h 235723"/>
                <a:gd name="connsiteX25" fmla="*/ 211066 w 225108"/>
                <a:gd name="connsiteY25" fmla="*/ 72516 h 235723"/>
                <a:gd name="connsiteX26" fmla="*/ 196980 w 225108"/>
                <a:gd name="connsiteY26" fmla="*/ 97007 h 235723"/>
                <a:gd name="connsiteX27" fmla="*/ 199703 w 225108"/>
                <a:gd name="connsiteY27" fmla="*/ 122830 h 235723"/>
                <a:gd name="connsiteX28" fmla="*/ 202892 w 225108"/>
                <a:gd name="connsiteY28" fmla="*/ 131134 h 235723"/>
                <a:gd name="connsiteX29" fmla="*/ 215026 w 225108"/>
                <a:gd name="connsiteY29" fmla="*/ 130969 h 235723"/>
                <a:gd name="connsiteX30" fmla="*/ 225106 w 225108"/>
                <a:gd name="connsiteY30" fmla="*/ 160950 h 235723"/>
                <a:gd name="connsiteX31" fmla="*/ 214104 w 225108"/>
                <a:gd name="connsiteY31" fmla="*/ 166472 h 235723"/>
                <a:gd name="connsiteX32" fmla="*/ 224191 w 225108"/>
                <a:gd name="connsiteY32" fmla="*/ 179978 h 235723"/>
                <a:gd name="connsiteX33" fmla="*/ 196228 w 225108"/>
                <a:gd name="connsiteY33" fmla="*/ 193059 h 235723"/>
                <a:gd name="connsiteX34" fmla="*/ 183854 w 225108"/>
                <a:gd name="connsiteY34" fmla="*/ 199727 h 235723"/>
                <a:gd name="connsiteX35" fmla="*/ 171947 w 225108"/>
                <a:gd name="connsiteY35" fmla="*/ 198521 h 235723"/>
                <a:gd name="connsiteX36" fmla="*/ 165400 w 225108"/>
                <a:gd name="connsiteY36" fmla="*/ 206209 h 235723"/>
                <a:gd name="connsiteX37" fmla="*/ 145463 w 225108"/>
                <a:gd name="connsiteY37" fmla="*/ 208170 h 235723"/>
                <a:gd name="connsiteX38" fmla="*/ 137439 w 225108"/>
                <a:gd name="connsiteY38" fmla="*/ 208497 h 235723"/>
                <a:gd name="connsiteX39" fmla="*/ 127871 w 225108"/>
                <a:gd name="connsiteY39" fmla="*/ 224648 h 235723"/>
                <a:gd name="connsiteX40" fmla="*/ 120092 w 225108"/>
                <a:gd name="connsiteY40" fmla="*/ 221320 h 235723"/>
                <a:gd name="connsiteX41" fmla="*/ 111631 w 225108"/>
                <a:gd name="connsiteY41" fmla="*/ 208325 h 235723"/>
                <a:gd name="connsiteX42" fmla="*/ 92930 w 225108"/>
                <a:gd name="connsiteY42" fmla="*/ 218322 h 235723"/>
                <a:gd name="connsiteX43" fmla="*/ 93233 w 225108"/>
                <a:gd name="connsiteY43" fmla="*/ 233680 h 235723"/>
                <a:gd name="connsiteX44" fmla="*/ 72682 w 225108"/>
                <a:gd name="connsiteY44" fmla="*/ 235628 h 235723"/>
                <a:gd name="connsiteX45" fmla="*/ 61875 w 225108"/>
                <a:gd name="connsiteY45" fmla="*/ 215279 h 235723"/>
                <a:gd name="connsiteX46" fmla="*/ 55053 w 225108"/>
                <a:gd name="connsiteY46" fmla="*/ 214670 h 235723"/>
                <a:gd name="connsiteX47" fmla="*/ 43873 w 225108"/>
                <a:gd name="connsiteY47" fmla="*/ 220527 h 235723"/>
                <a:gd name="connsiteX48" fmla="*/ 34563 w 225108"/>
                <a:gd name="connsiteY48" fmla="*/ 231569 h 235723"/>
                <a:gd name="connsiteX49" fmla="*/ 22794 w 225108"/>
                <a:gd name="connsiteY49" fmla="*/ 233673 h 235723"/>
                <a:gd name="connsiteX50" fmla="*/ 14090 w 225108"/>
                <a:gd name="connsiteY50" fmla="*/ 230200 h 235723"/>
                <a:gd name="connsiteX51" fmla="*/ 12119 w 225108"/>
                <a:gd name="connsiteY51" fmla="*/ 218527 h 235723"/>
                <a:gd name="connsiteX52" fmla="*/ 13711 w 225108"/>
                <a:gd name="connsiteY52" fmla="*/ 211975 h 235723"/>
                <a:gd name="connsiteX53" fmla="*/ 1167 w 225108"/>
                <a:gd name="connsiteY53" fmla="*/ 203818 h 235723"/>
                <a:gd name="connsiteX54" fmla="*/ 2174 w 225108"/>
                <a:gd name="connsiteY54" fmla="*/ 193814 h 235723"/>
                <a:gd name="connsiteX0" fmla="*/ 2174 w 225108"/>
                <a:gd name="connsiteY0" fmla="*/ 193814 h 235918"/>
                <a:gd name="connsiteX1" fmla="*/ 4504 w 225108"/>
                <a:gd name="connsiteY1" fmla="*/ 182269 h 235918"/>
                <a:gd name="connsiteX2" fmla="*/ 10021 w 225108"/>
                <a:gd name="connsiteY2" fmla="*/ 180088 h 235918"/>
                <a:gd name="connsiteX3" fmla="*/ 3145 w 225108"/>
                <a:gd name="connsiteY3" fmla="*/ 170385 h 235918"/>
                <a:gd name="connsiteX4" fmla="*/ 11933 w 225108"/>
                <a:gd name="connsiteY4" fmla="*/ 166716 h 235918"/>
                <a:gd name="connsiteX5" fmla="*/ 8232 w 225108"/>
                <a:gd name="connsiteY5" fmla="*/ 157503 h 235918"/>
                <a:gd name="connsiteX6" fmla="*/ 14666 w 225108"/>
                <a:gd name="connsiteY6" fmla="*/ 152954 h 235918"/>
                <a:gd name="connsiteX7" fmla="*/ 25662 w 225108"/>
                <a:gd name="connsiteY7" fmla="*/ 151605 h 235918"/>
                <a:gd name="connsiteX8" fmla="*/ 40567 w 225108"/>
                <a:gd name="connsiteY8" fmla="*/ 141284 h 235918"/>
                <a:gd name="connsiteX9" fmla="*/ 57479 w 225108"/>
                <a:gd name="connsiteY9" fmla="*/ 127522 h 235918"/>
                <a:gd name="connsiteX10" fmla="*/ 63298 w 225108"/>
                <a:gd name="connsiteY10" fmla="*/ 128871 h 235918"/>
                <a:gd name="connsiteX11" fmla="*/ 76623 w 225108"/>
                <a:gd name="connsiteY11" fmla="*/ 118038 h 235918"/>
                <a:gd name="connsiteX12" fmla="*/ 87367 w 225108"/>
                <a:gd name="connsiteY12" fmla="*/ 104262 h 235918"/>
                <a:gd name="connsiteX13" fmla="*/ 73701 w 225108"/>
                <a:gd name="connsiteY13" fmla="*/ 91927 h 235918"/>
                <a:gd name="connsiteX14" fmla="*/ 87010 w 225108"/>
                <a:gd name="connsiteY14" fmla="*/ 73645 h 235918"/>
                <a:gd name="connsiteX15" fmla="*/ 104115 w 225108"/>
                <a:gd name="connsiteY15" fmla="*/ 71546 h 235918"/>
                <a:gd name="connsiteX16" fmla="*/ 108572 w 225108"/>
                <a:gd name="connsiteY16" fmla="*/ 73523 h 235918"/>
                <a:gd name="connsiteX17" fmla="*/ 116754 w 225108"/>
                <a:gd name="connsiteY17" fmla="*/ 49911 h 235918"/>
                <a:gd name="connsiteX18" fmla="*/ 118659 w 225108"/>
                <a:gd name="connsiteY18" fmla="*/ 33536 h 235918"/>
                <a:gd name="connsiteX19" fmla="*/ 138746 w 225108"/>
                <a:gd name="connsiteY19" fmla="*/ 8165 h 235918"/>
                <a:gd name="connsiteX20" fmla="*/ 153501 w 225108"/>
                <a:gd name="connsiteY20" fmla="*/ 1809 h 235918"/>
                <a:gd name="connsiteX21" fmla="*/ 173648 w 225108"/>
                <a:gd name="connsiteY21" fmla="*/ 23873 h 235918"/>
                <a:gd name="connsiteX22" fmla="*/ 184909 w 225108"/>
                <a:gd name="connsiteY22" fmla="*/ 40132 h 235918"/>
                <a:gd name="connsiteX23" fmla="*/ 181618 w 225108"/>
                <a:gd name="connsiteY23" fmla="*/ 46929 h 235918"/>
                <a:gd name="connsiteX24" fmla="*/ 195043 w 225108"/>
                <a:gd name="connsiteY24" fmla="*/ 58560 h 235918"/>
                <a:gd name="connsiteX25" fmla="*/ 211066 w 225108"/>
                <a:gd name="connsiteY25" fmla="*/ 72516 h 235918"/>
                <a:gd name="connsiteX26" fmla="*/ 196980 w 225108"/>
                <a:gd name="connsiteY26" fmla="*/ 97007 h 235918"/>
                <a:gd name="connsiteX27" fmla="*/ 199703 w 225108"/>
                <a:gd name="connsiteY27" fmla="*/ 122830 h 235918"/>
                <a:gd name="connsiteX28" fmla="*/ 202892 w 225108"/>
                <a:gd name="connsiteY28" fmla="*/ 131134 h 235918"/>
                <a:gd name="connsiteX29" fmla="*/ 215026 w 225108"/>
                <a:gd name="connsiteY29" fmla="*/ 130969 h 235918"/>
                <a:gd name="connsiteX30" fmla="*/ 225106 w 225108"/>
                <a:gd name="connsiteY30" fmla="*/ 160950 h 235918"/>
                <a:gd name="connsiteX31" fmla="*/ 214104 w 225108"/>
                <a:gd name="connsiteY31" fmla="*/ 166472 h 235918"/>
                <a:gd name="connsiteX32" fmla="*/ 224191 w 225108"/>
                <a:gd name="connsiteY32" fmla="*/ 179978 h 235918"/>
                <a:gd name="connsiteX33" fmla="*/ 196228 w 225108"/>
                <a:gd name="connsiteY33" fmla="*/ 193059 h 235918"/>
                <a:gd name="connsiteX34" fmla="*/ 183854 w 225108"/>
                <a:gd name="connsiteY34" fmla="*/ 199727 h 235918"/>
                <a:gd name="connsiteX35" fmla="*/ 171947 w 225108"/>
                <a:gd name="connsiteY35" fmla="*/ 198521 h 235918"/>
                <a:gd name="connsiteX36" fmla="*/ 165400 w 225108"/>
                <a:gd name="connsiteY36" fmla="*/ 206209 h 235918"/>
                <a:gd name="connsiteX37" fmla="*/ 145463 w 225108"/>
                <a:gd name="connsiteY37" fmla="*/ 208170 h 235918"/>
                <a:gd name="connsiteX38" fmla="*/ 137439 w 225108"/>
                <a:gd name="connsiteY38" fmla="*/ 208497 h 235918"/>
                <a:gd name="connsiteX39" fmla="*/ 127871 w 225108"/>
                <a:gd name="connsiteY39" fmla="*/ 224648 h 235918"/>
                <a:gd name="connsiteX40" fmla="*/ 120092 w 225108"/>
                <a:gd name="connsiteY40" fmla="*/ 221320 h 235918"/>
                <a:gd name="connsiteX41" fmla="*/ 111631 w 225108"/>
                <a:gd name="connsiteY41" fmla="*/ 208325 h 235918"/>
                <a:gd name="connsiteX42" fmla="*/ 92930 w 225108"/>
                <a:gd name="connsiteY42" fmla="*/ 218322 h 235918"/>
                <a:gd name="connsiteX43" fmla="*/ 93233 w 225108"/>
                <a:gd name="connsiteY43" fmla="*/ 233680 h 235918"/>
                <a:gd name="connsiteX44" fmla="*/ 72682 w 225108"/>
                <a:gd name="connsiteY44" fmla="*/ 235628 h 235918"/>
                <a:gd name="connsiteX45" fmla="*/ 64786 w 225108"/>
                <a:gd name="connsiteY45" fmla="*/ 231720 h 235918"/>
                <a:gd name="connsiteX46" fmla="*/ 55053 w 225108"/>
                <a:gd name="connsiteY46" fmla="*/ 214670 h 235918"/>
                <a:gd name="connsiteX47" fmla="*/ 43873 w 225108"/>
                <a:gd name="connsiteY47" fmla="*/ 220527 h 235918"/>
                <a:gd name="connsiteX48" fmla="*/ 34563 w 225108"/>
                <a:gd name="connsiteY48" fmla="*/ 231569 h 235918"/>
                <a:gd name="connsiteX49" fmla="*/ 22794 w 225108"/>
                <a:gd name="connsiteY49" fmla="*/ 233673 h 235918"/>
                <a:gd name="connsiteX50" fmla="*/ 14090 w 225108"/>
                <a:gd name="connsiteY50" fmla="*/ 230200 h 235918"/>
                <a:gd name="connsiteX51" fmla="*/ 12119 w 225108"/>
                <a:gd name="connsiteY51" fmla="*/ 218527 h 235918"/>
                <a:gd name="connsiteX52" fmla="*/ 13711 w 225108"/>
                <a:gd name="connsiteY52" fmla="*/ 211975 h 235918"/>
                <a:gd name="connsiteX53" fmla="*/ 1167 w 225108"/>
                <a:gd name="connsiteY53" fmla="*/ 203818 h 235918"/>
                <a:gd name="connsiteX54" fmla="*/ 2174 w 225108"/>
                <a:gd name="connsiteY54" fmla="*/ 193814 h 235918"/>
                <a:gd name="connsiteX0" fmla="*/ 2174 w 225108"/>
                <a:gd name="connsiteY0" fmla="*/ 193814 h 247597"/>
                <a:gd name="connsiteX1" fmla="*/ 4504 w 225108"/>
                <a:gd name="connsiteY1" fmla="*/ 182269 h 247597"/>
                <a:gd name="connsiteX2" fmla="*/ 10021 w 225108"/>
                <a:gd name="connsiteY2" fmla="*/ 180088 h 247597"/>
                <a:gd name="connsiteX3" fmla="*/ 3145 w 225108"/>
                <a:gd name="connsiteY3" fmla="*/ 170385 h 247597"/>
                <a:gd name="connsiteX4" fmla="*/ 11933 w 225108"/>
                <a:gd name="connsiteY4" fmla="*/ 166716 h 247597"/>
                <a:gd name="connsiteX5" fmla="*/ 8232 w 225108"/>
                <a:gd name="connsiteY5" fmla="*/ 157503 h 247597"/>
                <a:gd name="connsiteX6" fmla="*/ 14666 w 225108"/>
                <a:gd name="connsiteY6" fmla="*/ 152954 h 247597"/>
                <a:gd name="connsiteX7" fmla="*/ 25662 w 225108"/>
                <a:gd name="connsiteY7" fmla="*/ 151605 h 247597"/>
                <a:gd name="connsiteX8" fmla="*/ 40567 w 225108"/>
                <a:gd name="connsiteY8" fmla="*/ 141284 h 247597"/>
                <a:gd name="connsiteX9" fmla="*/ 57479 w 225108"/>
                <a:gd name="connsiteY9" fmla="*/ 127522 h 247597"/>
                <a:gd name="connsiteX10" fmla="*/ 63298 w 225108"/>
                <a:gd name="connsiteY10" fmla="*/ 128871 h 247597"/>
                <a:gd name="connsiteX11" fmla="*/ 76623 w 225108"/>
                <a:gd name="connsiteY11" fmla="*/ 118038 h 247597"/>
                <a:gd name="connsiteX12" fmla="*/ 87367 w 225108"/>
                <a:gd name="connsiteY12" fmla="*/ 104262 h 247597"/>
                <a:gd name="connsiteX13" fmla="*/ 73701 w 225108"/>
                <a:gd name="connsiteY13" fmla="*/ 91927 h 247597"/>
                <a:gd name="connsiteX14" fmla="*/ 87010 w 225108"/>
                <a:gd name="connsiteY14" fmla="*/ 73645 h 247597"/>
                <a:gd name="connsiteX15" fmla="*/ 104115 w 225108"/>
                <a:gd name="connsiteY15" fmla="*/ 71546 h 247597"/>
                <a:gd name="connsiteX16" fmla="*/ 108572 w 225108"/>
                <a:gd name="connsiteY16" fmla="*/ 73523 h 247597"/>
                <a:gd name="connsiteX17" fmla="*/ 116754 w 225108"/>
                <a:gd name="connsiteY17" fmla="*/ 49911 h 247597"/>
                <a:gd name="connsiteX18" fmla="*/ 118659 w 225108"/>
                <a:gd name="connsiteY18" fmla="*/ 33536 h 247597"/>
                <a:gd name="connsiteX19" fmla="*/ 138746 w 225108"/>
                <a:gd name="connsiteY19" fmla="*/ 8165 h 247597"/>
                <a:gd name="connsiteX20" fmla="*/ 153501 w 225108"/>
                <a:gd name="connsiteY20" fmla="*/ 1809 h 247597"/>
                <a:gd name="connsiteX21" fmla="*/ 173648 w 225108"/>
                <a:gd name="connsiteY21" fmla="*/ 23873 h 247597"/>
                <a:gd name="connsiteX22" fmla="*/ 184909 w 225108"/>
                <a:gd name="connsiteY22" fmla="*/ 40132 h 247597"/>
                <a:gd name="connsiteX23" fmla="*/ 181618 w 225108"/>
                <a:gd name="connsiteY23" fmla="*/ 46929 h 247597"/>
                <a:gd name="connsiteX24" fmla="*/ 195043 w 225108"/>
                <a:gd name="connsiteY24" fmla="*/ 58560 h 247597"/>
                <a:gd name="connsiteX25" fmla="*/ 211066 w 225108"/>
                <a:gd name="connsiteY25" fmla="*/ 72516 h 247597"/>
                <a:gd name="connsiteX26" fmla="*/ 196980 w 225108"/>
                <a:gd name="connsiteY26" fmla="*/ 97007 h 247597"/>
                <a:gd name="connsiteX27" fmla="*/ 199703 w 225108"/>
                <a:gd name="connsiteY27" fmla="*/ 122830 h 247597"/>
                <a:gd name="connsiteX28" fmla="*/ 202892 w 225108"/>
                <a:gd name="connsiteY28" fmla="*/ 131134 h 247597"/>
                <a:gd name="connsiteX29" fmla="*/ 215026 w 225108"/>
                <a:gd name="connsiteY29" fmla="*/ 130969 h 247597"/>
                <a:gd name="connsiteX30" fmla="*/ 225106 w 225108"/>
                <a:gd name="connsiteY30" fmla="*/ 160950 h 247597"/>
                <a:gd name="connsiteX31" fmla="*/ 214104 w 225108"/>
                <a:gd name="connsiteY31" fmla="*/ 166472 h 247597"/>
                <a:gd name="connsiteX32" fmla="*/ 224191 w 225108"/>
                <a:gd name="connsiteY32" fmla="*/ 179978 h 247597"/>
                <a:gd name="connsiteX33" fmla="*/ 196228 w 225108"/>
                <a:gd name="connsiteY33" fmla="*/ 193059 h 247597"/>
                <a:gd name="connsiteX34" fmla="*/ 183854 w 225108"/>
                <a:gd name="connsiteY34" fmla="*/ 199727 h 247597"/>
                <a:gd name="connsiteX35" fmla="*/ 171947 w 225108"/>
                <a:gd name="connsiteY35" fmla="*/ 198521 h 247597"/>
                <a:gd name="connsiteX36" fmla="*/ 165400 w 225108"/>
                <a:gd name="connsiteY36" fmla="*/ 206209 h 247597"/>
                <a:gd name="connsiteX37" fmla="*/ 145463 w 225108"/>
                <a:gd name="connsiteY37" fmla="*/ 208170 h 247597"/>
                <a:gd name="connsiteX38" fmla="*/ 137439 w 225108"/>
                <a:gd name="connsiteY38" fmla="*/ 208497 h 247597"/>
                <a:gd name="connsiteX39" fmla="*/ 127871 w 225108"/>
                <a:gd name="connsiteY39" fmla="*/ 224648 h 247597"/>
                <a:gd name="connsiteX40" fmla="*/ 120092 w 225108"/>
                <a:gd name="connsiteY40" fmla="*/ 221320 h 247597"/>
                <a:gd name="connsiteX41" fmla="*/ 111631 w 225108"/>
                <a:gd name="connsiteY41" fmla="*/ 208325 h 247597"/>
                <a:gd name="connsiteX42" fmla="*/ 92930 w 225108"/>
                <a:gd name="connsiteY42" fmla="*/ 218322 h 247597"/>
                <a:gd name="connsiteX43" fmla="*/ 93233 w 225108"/>
                <a:gd name="connsiteY43" fmla="*/ 233680 h 247597"/>
                <a:gd name="connsiteX44" fmla="*/ 72682 w 225108"/>
                <a:gd name="connsiteY44" fmla="*/ 235628 h 247597"/>
                <a:gd name="connsiteX45" fmla="*/ 64786 w 225108"/>
                <a:gd name="connsiteY45" fmla="*/ 231720 h 247597"/>
                <a:gd name="connsiteX46" fmla="*/ 50050 w 225108"/>
                <a:gd name="connsiteY46" fmla="*/ 247054 h 247597"/>
                <a:gd name="connsiteX47" fmla="*/ 43873 w 225108"/>
                <a:gd name="connsiteY47" fmla="*/ 220527 h 247597"/>
                <a:gd name="connsiteX48" fmla="*/ 34563 w 225108"/>
                <a:gd name="connsiteY48" fmla="*/ 231569 h 247597"/>
                <a:gd name="connsiteX49" fmla="*/ 22794 w 225108"/>
                <a:gd name="connsiteY49" fmla="*/ 233673 h 247597"/>
                <a:gd name="connsiteX50" fmla="*/ 14090 w 225108"/>
                <a:gd name="connsiteY50" fmla="*/ 230200 h 247597"/>
                <a:gd name="connsiteX51" fmla="*/ 12119 w 225108"/>
                <a:gd name="connsiteY51" fmla="*/ 218527 h 247597"/>
                <a:gd name="connsiteX52" fmla="*/ 13711 w 225108"/>
                <a:gd name="connsiteY52" fmla="*/ 211975 h 247597"/>
                <a:gd name="connsiteX53" fmla="*/ 1167 w 225108"/>
                <a:gd name="connsiteY53" fmla="*/ 203818 h 247597"/>
                <a:gd name="connsiteX54" fmla="*/ 2174 w 225108"/>
                <a:gd name="connsiteY54" fmla="*/ 193814 h 247597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34563 w 225108"/>
                <a:gd name="connsiteY48" fmla="*/ 231569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14211 w 225108"/>
                <a:gd name="connsiteY49" fmla="*/ 23801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7541 w 230475"/>
                <a:gd name="connsiteY0" fmla="*/ 193814 h 248500"/>
                <a:gd name="connsiteX1" fmla="*/ 9871 w 230475"/>
                <a:gd name="connsiteY1" fmla="*/ 182269 h 248500"/>
                <a:gd name="connsiteX2" fmla="*/ 15388 w 230475"/>
                <a:gd name="connsiteY2" fmla="*/ 180088 h 248500"/>
                <a:gd name="connsiteX3" fmla="*/ 8512 w 230475"/>
                <a:gd name="connsiteY3" fmla="*/ 170385 h 248500"/>
                <a:gd name="connsiteX4" fmla="*/ 17300 w 230475"/>
                <a:gd name="connsiteY4" fmla="*/ 166716 h 248500"/>
                <a:gd name="connsiteX5" fmla="*/ 13599 w 230475"/>
                <a:gd name="connsiteY5" fmla="*/ 157503 h 248500"/>
                <a:gd name="connsiteX6" fmla="*/ 20033 w 230475"/>
                <a:gd name="connsiteY6" fmla="*/ 152954 h 248500"/>
                <a:gd name="connsiteX7" fmla="*/ 31029 w 230475"/>
                <a:gd name="connsiteY7" fmla="*/ 151605 h 248500"/>
                <a:gd name="connsiteX8" fmla="*/ 45934 w 230475"/>
                <a:gd name="connsiteY8" fmla="*/ 141284 h 248500"/>
                <a:gd name="connsiteX9" fmla="*/ 62846 w 230475"/>
                <a:gd name="connsiteY9" fmla="*/ 127522 h 248500"/>
                <a:gd name="connsiteX10" fmla="*/ 68665 w 230475"/>
                <a:gd name="connsiteY10" fmla="*/ 128871 h 248500"/>
                <a:gd name="connsiteX11" fmla="*/ 81990 w 230475"/>
                <a:gd name="connsiteY11" fmla="*/ 118038 h 248500"/>
                <a:gd name="connsiteX12" fmla="*/ 92734 w 230475"/>
                <a:gd name="connsiteY12" fmla="*/ 104262 h 248500"/>
                <a:gd name="connsiteX13" fmla="*/ 79068 w 230475"/>
                <a:gd name="connsiteY13" fmla="*/ 91927 h 248500"/>
                <a:gd name="connsiteX14" fmla="*/ 92377 w 230475"/>
                <a:gd name="connsiteY14" fmla="*/ 73645 h 248500"/>
                <a:gd name="connsiteX15" fmla="*/ 109482 w 230475"/>
                <a:gd name="connsiteY15" fmla="*/ 71546 h 248500"/>
                <a:gd name="connsiteX16" fmla="*/ 113939 w 230475"/>
                <a:gd name="connsiteY16" fmla="*/ 73523 h 248500"/>
                <a:gd name="connsiteX17" fmla="*/ 122121 w 230475"/>
                <a:gd name="connsiteY17" fmla="*/ 49911 h 248500"/>
                <a:gd name="connsiteX18" fmla="*/ 124026 w 230475"/>
                <a:gd name="connsiteY18" fmla="*/ 33536 h 248500"/>
                <a:gd name="connsiteX19" fmla="*/ 144113 w 230475"/>
                <a:gd name="connsiteY19" fmla="*/ 8165 h 248500"/>
                <a:gd name="connsiteX20" fmla="*/ 158868 w 230475"/>
                <a:gd name="connsiteY20" fmla="*/ 1809 h 248500"/>
                <a:gd name="connsiteX21" fmla="*/ 179015 w 230475"/>
                <a:gd name="connsiteY21" fmla="*/ 23873 h 248500"/>
                <a:gd name="connsiteX22" fmla="*/ 190276 w 230475"/>
                <a:gd name="connsiteY22" fmla="*/ 40132 h 248500"/>
                <a:gd name="connsiteX23" fmla="*/ 186985 w 230475"/>
                <a:gd name="connsiteY23" fmla="*/ 46929 h 248500"/>
                <a:gd name="connsiteX24" fmla="*/ 200410 w 230475"/>
                <a:gd name="connsiteY24" fmla="*/ 58560 h 248500"/>
                <a:gd name="connsiteX25" fmla="*/ 216433 w 230475"/>
                <a:gd name="connsiteY25" fmla="*/ 72516 h 248500"/>
                <a:gd name="connsiteX26" fmla="*/ 202347 w 230475"/>
                <a:gd name="connsiteY26" fmla="*/ 97007 h 248500"/>
                <a:gd name="connsiteX27" fmla="*/ 205070 w 230475"/>
                <a:gd name="connsiteY27" fmla="*/ 122830 h 248500"/>
                <a:gd name="connsiteX28" fmla="*/ 208259 w 230475"/>
                <a:gd name="connsiteY28" fmla="*/ 131134 h 248500"/>
                <a:gd name="connsiteX29" fmla="*/ 220393 w 230475"/>
                <a:gd name="connsiteY29" fmla="*/ 130969 h 248500"/>
                <a:gd name="connsiteX30" fmla="*/ 230473 w 230475"/>
                <a:gd name="connsiteY30" fmla="*/ 160950 h 248500"/>
                <a:gd name="connsiteX31" fmla="*/ 219471 w 230475"/>
                <a:gd name="connsiteY31" fmla="*/ 166472 h 248500"/>
                <a:gd name="connsiteX32" fmla="*/ 229558 w 230475"/>
                <a:gd name="connsiteY32" fmla="*/ 179978 h 248500"/>
                <a:gd name="connsiteX33" fmla="*/ 201595 w 230475"/>
                <a:gd name="connsiteY33" fmla="*/ 193059 h 248500"/>
                <a:gd name="connsiteX34" fmla="*/ 189221 w 230475"/>
                <a:gd name="connsiteY34" fmla="*/ 199727 h 248500"/>
                <a:gd name="connsiteX35" fmla="*/ 177314 w 230475"/>
                <a:gd name="connsiteY35" fmla="*/ 198521 h 248500"/>
                <a:gd name="connsiteX36" fmla="*/ 170767 w 230475"/>
                <a:gd name="connsiteY36" fmla="*/ 206209 h 248500"/>
                <a:gd name="connsiteX37" fmla="*/ 150830 w 230475"/>
                <a:gd name="connsiteY37" fmla="*/ 208170 h 248500"/>
                <a:gd name="connsiteX38" fmla="*/ 142806 w 230475"/>
                <a:gd name="connsiteY38" fmla="*/ 208497 h 248500"/>
                <a:gd name="connsiteX39" fmla="*/ 133238 w 230475"/>
                <a:gd name="connsiteY39" fmla="*/ 224648 h 248500"/>
                <a:gd name="connsiteX40" fmla="*/ 125459 w 230475"/>
                <a:gd name="connsiteY40" fmla="*/ 221320 h 248500"/>
                <a:gd name="connsiteX41" fmla="*/ 116998 w 230475"/>
                <a:gd name="connsiteY41" fmla="*/ 208325 h 248500"/>
                <a:gd name="connsiteX42" fmla="*/ 98297 w 230475"/>
                <a:gd name="connsiteY42" fmla="*/ 218322 h 248500"/>
                <a:gd name="connsiteX43" fmla="*/ 98600 w 230475"/>
                <a:gd name="connsiteY43" fmla="*/ 233680 h 248500"/>
                <a:gd name="connsiteX44" fmla="*/ 78049 w 230475"/>
                <a:gd name="connsiteY44" fmla="*/ 235628 h 248500"/>
                <a:gd name="connsiteX45" fmla="*/ 70153 w 230475"/>
                <a:gd name="connsiteY45" fmla="*/ 231720 h 248500"/>
                <a:gd name="connsiteX46" fmla="*/ 55417 w 230475"/>
                <a:gd name="connsiteY46" fmla="*/ 247054 h 248500"/>
                <a:gd name="connsiteX47" fmla="*/ 36460 w 230475"/>
                <a:gd name="connsiteY47" fmla="*/ 244475 h 248500"/>
                <a:gd name="connsiteX48" fmla="*/ 21364 w 230475"/>
                <a:gd name="connsiteY48" fmla="*/ 247567 h 248500"/>
                <a:gd name="connsiteX49" fmla="*/ 19578 w 230475"/>
                <a:gd name="connsiteY49" fmla="*/ 238013 h 248500"/>
                <a:gd name="connsiteX50" fmla="*/ 59 w 230475"/>
                <a:gd name="connsiteY50" fmla="*/ 229346 h 248500"/>
                <a:gd name="connsiteX51" fmla="*/ 17486 w 230475"/>
                <a:gd name="connsiteY51" fmla="*/ 218527 h 248500"/>
                <a:gd name="connsiteX52" fmla="*/ 19078 w 230475"/>
                <a:gd name="connsiteY52" fmla="*/ 211975 h 248500"/>
                <a:gd name="connsiteX53" fmla="*/ 6534 w 230475"/>
                <a:gd name="connsiteY53" fmla="*/ 203818 h 248500"/>
                <a:gd name="connsiteX54" fmla="*/ 7541 w 230475"/>
                <a:gd name="connsiteY54" fmla="*/ 193814 h 248500"/>
                <a:gd name="connsiteX0" fmla="*/ 10602 w 233536"/>
                <a:gd name="connsiteY0" fmla="*/ 193814 h 248500"/>
                <a:gd name="connsiteX1" fmla="*/ 12932 w 233536"/>
                <a:gd name="connsiteY1" fmla="*/ 182269 h 248500"/>
                <a:gd name="connsiteX2" fmla="*/ 18449 w 233536"/>
                <a:gd name="connsiteY2" fmla="*/ 180088 h 248500"/>
                <a:gd name="connsiteX3" fmla="*/ 11573 w 233536"/>
                <a:gd name="connsiteY3" fmla="*/ 170385 h 248500"/>
                <a:gd name="connsiteX4" fmla="*/ 20361 w 233536"/>
                <a:gd name="connsiteY4" fmla="*/ 166716 h 248500"/>
                <a:gd name="connsiteX5" fmla="*/ 16660 w 233536"/>
                <a:gd name="connsiteY5" fmla="*/ 157503 h 248500"/>
                <a:gd name="connsiteX6" fmla="*/ 23094 w 233536"/>
                <a:gd name="connsiteY6" fmla="*/ 152954 h 248500"/>
                <a:gd name="connsiteX7" fmla="*/ 34090 w 233536"/>
                <a:gd name="connsiteY7" fmla="*/ 151605 h 248500"/>
                <a:gd name="connsiteX8" fmla="*/ 48995 w 233536"/>
                <a:gd name="connsiteY8" fmla="*/ 141284 h 248500"/>
                <a:gd name="connsiteX9" fmla="*/ 65907 w 233536"/>
                <a:gd name="connsiteY9" fmla="*/ 127522 h 248500"/>
                <a:gd name="connsiteX10" fmla="*/ 71726 w 233536"/>
                <a:gd name="connsiteY10" fmla="*/ 128871 h 248500"/>
                <a:gd name="connsiteX11" fmla="*/ 85051 w 233536"/>
                <a:gd name="connsiteY11" fmla="*/ 118038 h 248500"/>
                <a:gd name="connsiteX12" fmla="*/ 95795 w 233536"/>
                <a:gd name="connsiteY12" fmla="*/ 104262 h 248500"/>
                <a:gd name="connsiteX13" fmla="*/ 82129 w 233536"/>
                <a:gd name="connsiteY13" fmla="*/ 91927 h 248500"/>
                <a:gd name="connsiteX14" fmla="*/ 95438 w 233536"/>
                <a:gd name="connsiteY14" fmla="*/ 73645 h 248500"/>
                <a:gd name="connsiteX15" fmla="*/ 112543 w 233536"/>
                <a:gd name="connsiteY15" fmla="*/ 71546 h 248500"/>
                <a:gd name="connsiteX16" fmla="*/ 117000 w 233536"/>
                <a:gd name="connsiteY16" fmla="*/ 73523 h 248500"/>
                <a:gd name="connsiteX17" fmla="*/ 125182 w 233536"/>
                <a:gd name="connsiteY17" fmla="*/ 49911 h 248500"/>
                <a:gd name="connsiteX18" fmla="*/ 127087 w 233536"/>
                <a:gd name="connsiteY18" fmla="*/ 33536 h 248500"/>
                <a:gd name="connsiteX19" fmla="*/ 147174 w 233536"/>
                <a:gd name="connsiteY19" fmla="*/ 8165 h 248500"/>
                <a:gd name="connsiteX20" fmla="*/ 161929 w 233536"/>
                <a:gd name="connsiteY20" fmla="*/ 1809 h 248500"/>
                <a:gd name="connsiteX21" fmla="*/ 182076 w 233536"/>
                <a:gd name="connsiteY21" fmla="*/ 23873 h 248500"/>
                <a:gd name="connsiteX22" fmla="*/ 193337 w 233536"/>
                <a:gd name="connsiteY22" fmla="*/ 40132 h 248500"/>
                <a:gd name="connsiteX23" fmla="*/ 190046 w 233536"/>
                <a:gd name="connsiteY23" fmla="*/ 46929 h 248500"/>
                <a:gd name="connsiteX24" fmla="*/ 203471 w 233536"/>
                <a:gd name="connsiteY24" fmla="*/ 58560 h 248500"/>
                <a:gd name="connsiteX25" fmla="*/ 219494 w 233536"/>
                <a:gd name="connsiteY25" fmla="*/ 72516 h 248500"/>
                <a:gd name="connsiteX26" fmla="*/ 205408 w 233536"/>
                <a:gd name="connsiteY26" fmla="*/ 97007 h 248500"/>
                <a:gd name="connsiteX27" fmla="*/ 208131 w 233536"/>
                <a:gd name="connsiteY27" fmla="*/ 122830 h 248500"/>
                <a:gd name="connsiteX28" fmla="*/ 211320 w 233536"/>
                <a:gd name="connsiteY28" fmla="*/ 131134 h 248500"/>
                <a:gd name="connsiteX29" fmla="*/ 223454 w 233536"/>
                <a:gd name="connsiteY29" fmla="*/ 130969 h 248500"/>
                <a:gd name="connsiteX30" fmla="*/ 233534 w 233536"/>
                <a:gd name="connsiteY30" fmla="*/ 160950 h 248500"/>
                <a:gd name="connsiteX31" fmla="*/ 222532 w 233536"/>
                <a:gd name="connsiteY31" fmla="*/ 166472 h 248500"/>
                <a:gd name="connsiteX32" fmla="*/ 232619 w 233536"/>
                <a:gd name="connsiteY32" fmla="*/ 179978 h 248500"/>
                <a:gd name="connsiteX33" fmla="*/ 204656 w 233536"/>
                <a:gd name="connsiteY33" fmla="*/ 193059 h 248500"/>
                <a:gd name="connsiteX34" fmla="*/ 192282 w 233536"/>
                <a:gd name="connsiteY34" fmla="*/ 199727 h 248500"/>
                <a:gd name="connsiteX35" fmla="*/ 180375 w 233536"/>
                <a:gd name="connsiteY35" fmla="*/ 198521 h 248500"/>
                <a:gd name="connsiteX36" fmla="*/ 173828 w 233536"/>
                <a:gd name="connsiteY36" fmla="*/ 206209 h 248500"/>
                <a:gd name="connsiteX37" fmla="*/ 153891 w 233536"/>
                <a:gd name="connsiteY37" fmla="*/ 208170 h 248500"/>
                <a:gd name="connsiteX38" fmla="*/ 145867 w 233536"/>
                <a:gd name="connsiteY38" fmla="*/ 208497 h 248500"/>
                <a:gd name="connsiteX39" fmla="*/ 136299 w 233536"/>
                <a:gd name="connsiteY39" fmla="*/ 224648 h 248500"/>
                <a:gd name="connsiteX40" fmla="*/ 128520 w 233536"/>
                <a:gd name="connsiteY40" fmla="*/ 221320 h 248500"/>
                <a:gd name="connsiteX41" fmla="*/ 120059 w 233536"/>
                <a:gd name="connsiteY41" fmla="*/ 208325 h 248500"/>
                <a:gd name="connsiteX42" fmla="*/ 101358 w 233536"/>
                <a:gd name="connsiteY42" fmla="*/ 218322 h 248500"/>
                <a:gd name="connsiteX43" fmla="*/ 101661 w 233536"/>
                <a:gd name="connsiteY43" fmla="*/ 233680 h 248500"/>
                <a:gd name="connsiteX44" fmla="*/ 81110 w 233536"/>
                <a:gd name="connsiteY44" fmla="*/ 235628 h 248500"/>
                <a:gd name="connsiteX45" fmla="*/ 73214 w 233536"/>
                <a:gd name="connsiteY45" fmla="*/ 231720 h 248500"/>
                <a:gd name="connsiteX46" fmla="*/ 58478 w 233536"/>
                <a:gd name="connsiteY46" fmla="*/ 247054 h 248500"/>
                <a:gd name="connsiteX47" fmla="*/ 39521 w 233536"/>
                <a:gd name="connsiteY47" fmla="*/ 244475 h 248500"/>
                <a:gd name="connsiteX48" fmla="*/ 24425 w 233536"/>
                <a:gd name="connsiteY48" fmla="*/ 247567 h 248500"/>
                <a:gd name="connsiteX49" fmla="*/ 22639 w 233536"/>
                <a:gd name="connsiteY49" fmla="*/ 238013 h 248500"/>
                <a:gd name="connsiteX50" fmla="*/ 3120 w 233536"/>
                <a:gd name="connsiteY50" fmla="*/ 229346 h 248500"/>
                <a:gd name="connsiteX51" fmla="*/ 38 w 233536"/>
                <a:gd name="connsiteY51" fmla="*/ 210558 h 248500"/>
                <a:gd name="connsiteX52" fmla="*/ 22139 w 233536"/>
                <a:gd name="connsiteY52" fmla="*/ 211975 h 248500"/>
                <a:gd name="connsiteX53" fmla="*/ 9595 w 233536"/>
                <a:gd name="connsiteY53" fmla="*/ 203818 h 248500"/>
                <a:gd name="connsiteX54" fmla="*/ 10602 w 233536"/>
                <a:gd name="connsiteY54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9794 w 233735"/>
                <a:gd name="connsiteY52" fmla="*/ 203818 h 248500"/>
                <a:gd name="connsiteX53" fmla="*/ 10801 w 233735"/>
                <a:gd name="connsiteY53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10801 w 233735"/>
                <a:gd name="connsiteY52" fmla="*/ 193814 h 248500"/>
                <a:gd name="connsiteX0" fmla="*/ 579 w 235291"/>
                <a:gd name="connsiteY0" fmla="*/ 193799 h 248500"/>
                <a:gd name="connsiteX1" fmla="*/ 14687 w 235291"/>
                <a:gd name="connsiteY1" fmla="*/ 182269 h 248500"/>
                <a:gd name="connsiteX2" fmla="*/ 20204 w 235291"/>
                <a:gd name="connsiteY2" fmla="*/ 180088 h 248500"/>
                <a:gd name="connsiteX3" fmla="*/ 13328 w 235291"/>
                <a:gd name="connsiteY3" fmla="*/ 170385 h 248500"/>
                <a:gd name="connsiteX4" fmla="*/ 22116 w 235291"/>
                <a:gd name="connsiteY4" fmla="*/ 166716 h 248500"/>
                <a:gd name="connsiteX5" fmla="*/ 18415 w 235291"/>
                <a:gd name="connsiteY5" fmla="*/ 157503 h 248500"/>
                <a:gd name="connsiteX6" fmla="*/ 24849 w 235291"/>
                <a:gd name="connsiteY6" fmla="*/ 152954 h 248500"/>
                <a:gd name="connsiteX7" fmla="*/ 35845 w 235291"/>
                <a:gd name="connsiteY7" fmla="*/ 151605 h 248500"/>
                <a:gd name="connsiteX8" fmla="*/ 50750 w 235291"/>
                <a:gd name="connsiteY8" fmla="*/ 141284 h 248500"/>
                <a:gd name="connsiteX9" fmla="*/ 67662 w 235291"/>
                <a:gd name="connsiteY9" fmla="*/ 127522 h 248500"/>
                <a:gd name="connsiteX10" fmla="*/ 73481 w 235291"/>
                <a:gd name="connsiteY10" fmla="*/ 128871 h 248500"/>
                <a:gd name="connsiteX11" fmla="*/ 86806 w 235291"/>
                <a:gd name="connsiteY11" fmla="*/ 118038 h 248500"/>
                <a:gd name="connsiteX12" fmla="*/ 97550 w 235291"/>
                <a:gd name="connsiteY12" fmla="*/ 104262 h 248500"/>
                <a:gd name="connsiteX13" fmla="*/ 83884 w 235291"/>
                <a:gd name="connsiteY13" fmla="*/ 91927 h 248500"/>
                <a:gd name="connsiteX14" fmla="*/ 97193 w 235291"/>
                <a:gd name="connsiteY14" fmla="*/ 73645 h 248500"/>
                <a:gd name="connsiteX15" fmla="*/ 114298 w 235291"/>
                <a:gd name="connsiteY15" fmla="*/ 71546 h 248500"/>
                <a:gd name="connsiteX16" fmla="*/ 118755 w 235291"/>
                <a:gd name="connsiteY16" fmla="*/ 73523 h 248500"/>
                <a:gd name="connsiteX17" fmla="*/ 126937 w 235291"/>
                <a:gd name="connsiteY17" fmla="*/ 49911 h 248500"/>
                <a:gd name="connsiteX18" fmla="*/ 128842 w 235291"/>
                <a:gd name="connsiteY18" fmla="*/ 33536 h 248500"/>
                <a:gd name="connsiteX19" fmla="*/ 148929 w 235291"/>
                <a:gd name="connsiteY19" fmla="*/ 8165 h 248500"/>
                <a:gd name="connsiteX20" fmla="*/ 163684 w 235291"/>
                <a:gd name="connsiteY20" fmla="*/ 1809 h 248500"/>
                <a:gd name="connsiteX21" fmla="*/ 183831 w 235291"/>
                <a:gd name="connsiteY21" fmla="*/ 23873 h 248500"/>
                <a:gd name="connsiteX22" fmla="*/ 195092 w 235291"/>
                <a:gd name="connsiteY22" fmla="*/ 40132 h 248500"/>
                <a:gd name="connsiteX23" fmla="*/ 191801 w 235291"/>
                <a:gd name="connsiteY23" fmla="*/ 46929 h 248500"/>
                <a:gd name="connsiteX24" fmla="*/ 205226 w 235291"/>
                <a:gd name="connsiteY24" fmla="*/ 58560 h 248500"/>
                <a:gd name="connsiteX25" fmla="*/ 221249 w 235291"/>
                <a:gd name="connsiteY25" fmla="*/ 72516 h 248500"/>
                <a:gd name="connsiteX26" fmla="*/ 207163 w 235291"/>
                <a:gd name="connsiteY26" fmla="*/ 97007 h 248500"/>
                <a:gd name="connsiteX27" fmla="*/ 209886 w 235291"/>
                <a:gd name="connsiteY27" fmla="*/ 122830 h 248500"/>
                <a:gd name="connsiteX28" fmla="*/ 213075 w 235291"/>
                <a:gd name="connsiteY28" fmla="*/ 131134 h 248500"/>
                <a:gd name="connsiteX29" fmla="*/ 225209 w 235291"/>
                <a:gd name="connsiteY29" fmla="*/ 130969 h 248500"/>
                <a:gd name="connsiteX30" fmla="*/ 235289 w 235291"/>
                <a:gd name="connsiteY30" fmla="*/ 160950 h 248500"/>
                <a:gd name="connsiteX31" fmla="*/ 224287 w 235291"/>
                <a:gd name="connsiteY31" fmla="*/ 166472 h 248500"/>
                <a:gd name="connsiteX32" fmla="*/ 234374 w 235291"/>
                <a:gd name="connsiteY32" fmla="*/ 179978 h 248500"/>
                <a:gd name="connsiteX33" fmla="*/ 206411 w 235291"/>
                <a:gd name="connsiteY33" fmla="*/ 193059 h 248500"/>
                <a:gd name="connsiteX34" fmla="*/ 194037 w 235291"/>
                <a:gd name="connsiteY34" fmla="*/ 199727 h 248500"/>
                <a:gd name="connsiteX35" fmla="*/ 182130 w 235291"/>
                <a:gd name="connsiteY35" fmla="*/ 198521 h 248500"/>
                <a:gd name="connsiteX36" fmla="*/ 175583 w 235291"/>
                <a:gd name="connsiteY36" fmla="*/ 206209 h 248500"/>
                <a:gd name="connsiteX37" fmla="*/ 155646 w 235291"/>
                <a:gd name="connsiteY37" fmla="*/ 208170 h 248500"/>
                <a:gd name="connsiteX38" fmla="*/ 147622 w 235291"/>
                <a:gd name="connsiteY38" fmla="*/ 208497 h 248500"/>
                <a:gd name="connsiteX39" fmla="*/ 138054 w 235291"/>
                <a:gd name="connsiteY39" fmla="*/ 224648 h 248500"/>
                <a:gd name="connsiteX40" fmla="*/ 130275 w 235291"/>
                <a:gd name="connsiteY40" fmla="*/ 221320 h 248500"/>
                <a:gd name="connsiteX41" fmla="*/ 121814 w 235291"/>
                <a:gd name="connsiteY41" fmla="*/ 208325 h 248500"/>
                <a:gd name="connsiteX42" fmla="*/ 103113 w 235291"/>
                <a:gd name="connsiteY42" fmla="*/ 218322 h 248500"/>
                <a:gd name="connsiteX43" fmla="*/ 103416 w 235291"/>
                <a:gd name="connsiteY43" fmla="*/ 233680 h 248500"/>
                <a:gd name="connsiteX44" fmla="*/ 82865 w 235291"/>
                <a:gd name="connsiteY44" fmla="*/ 235628 h 248500"/>
                <a:gd name="connsiteX45" fmla="*/ 74969 w 235291"/>
                <a:gd name="connsiteY45" fmla="*/ 231720 h 248500"/>
                <a:gd name="connsiteX46" fmla="*/ 60233 w 235291"/>
                <a:gd name="connsiteY46" fmla="*/ 247054 h 248500"/>
                <a:gd name="connsiteX47" fmla="*/ 41276 w 235291"/>
                <a:gd name="connsiteY47" fmla="*/ 244475 h 248500"/>
                <a:gd name="connsiteX48" fmla="*/ 26180 w 235291"/>
                <a:gd name="connsiteY48" fmla="*/ 247567 h 248500"/>
                <a:gd name="connsiteX49" fmla="*/ 24394 w 235291"/>
                <a:gd name="connsiteY49" fmla="*/ 238013 h 248500"/>
                <a:gd name="connsiteX50" fmla="*/ 4875 w 235291"/>
                <a:gd name="connsiteY50" fmla="*/ 229346 h 248500"/>
                <a:gd name="connsiteX51" fmla="*/ 1793 w 235291"/>
                <a:gd name="connsiteY51" fmla="*/ 210558 h 248500"/>
                <a:gd name="connsiteX52" fmla="*/ 579 w 235291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37105 w 252192"/>
                <a:gd name="connsiteY2" fmla="*/ 180088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84563 w 252192"/>
                <a:gd name="connsiteY8" fmla="*/ 127522 h 248500"/>
                <a:gd name="connsiteX9" fmla="*/ 90382 w 252192"/>
                <a:gd name="connsiteY9" fmla="*/ 128871 h 248500"/>
                <a:gd name="connsiteX10" fmla="*/ 103707 w 252192"/>
                <a:gd name="connsiteY10" fmla="*/ 118038 h 248500"/>
                <a:gd name="connsiteX11" fmla="*/ 114451 w 252192"/>
                <a:gd name="connsiteY11" fmla="*/ 104262 h 248500"/>
                <a:gd name="connsiteX12" fmla="*/ 100785 w 252192"/>
                <a:gd name="connsiteY12" fmla="*/ 91927 h 248500"/>
                <a:gd name="connsiteX13" fmla="*/ 114094 w 252192"/>
                <a:gd name="connsiteY13" fmla="*/ 73645 h 248500"/>
                <a:gd name="connsiteX14" fmla="*/ 131199 w 252192"/>
                <a:gd name="connsiteY14" fmla="*/ 71546 h 248500"/>
                <a:gd name="connsiteX15" fmla="*/ 135656 w 252192"/>
                <a:gd name="connsiteY15" fmla="*/ 73523 h 248500"/>
                <a:gd name="connsiteX16" fmla="*/ 143838 w 252192"/>
                <a:gd name="connsiteY16" fmla="*/ 49911 h 248500"/>
                <a:gd name="connsiteX17" fmla="*/ 145743 w 252192"/>
                <a:gd name="connsiteY17" fmla="*/ 33536 h 248500"/>
                <a:gd name="connsiteX18" fmla="*/ 165830 w 252192"/>
                <a:gd name="connsiteY18" fmla="*/ 8165 h 248500"/>
                <a:gd name="connsiteX19" fmla="*/ 180585 w 252192"/>
                <a:gd name="connsiteY19" fmla="*/ 1809 h 248500"/>
                <a:gd name="connsiteX20" fmla="*/ 200732 w 252192"/>
                <a:gd name="connsiteY20" fmla="*/ 23873 h 248500"/>
                <a:gd name="connsiteX21" fmla="*/ 211993 w 252192"/>
                <a:gd name="connsiteY21" fmla="*/ 40132 h 248500"/>
                <a:gd name="connsiteX22" fmla="*/ 208702 w 252192"/>
                <a:gd name="connsiteY22" fmla="*/ 46929 h 248500"/>
                <a:gd name="connsiteX23" fmla="*/ 222127 w 252192"/>
                <a:gd name="connsiteY23" fmla="*/ 58560 h 248500"/>
                <a:gd name="connsiteX24" fmla="*/ 238150 w 252192"/>
                <a:gd name="connsiteY24" fmla="*/ 72516 h 248500"/>
                <a:gd name="connsiteX25" fmla="*/ 224064 w 252192"/>
                <a:gd name="connsiteY25" fmla="*/ 97007 h 248500"/>
                <a:gd name="connsiteX26" fmla="*/ 226787 w 252192"/>
                <a:gd name="connsiteY26" fmla="*/ 122830 h 248500"/>
                <a:gd name="connsiteX27" fmla="*/ 229976 w 252192"/>
                <a:gd name="connsiteY27" fmla="*/ 131134 h 248500"/>
                <a:gd name="connsiteX28" fmla="*/ 242110 w 252192"/>
                <a:gd name="connsiteY28" fmla="*/ 130969 h 248500"/>
                <a:gd name="connsiteX29" fmla="*/ 252190 w 252192"/>
                <a:gd name="connsiteY29" fmla="*/ 160950 h 248500"/>
                <a:gd name="connsiteX30" fmla="*/ 241188 w 252192"/>
                <a:gd name="connsiteY30" fmla="*/ 166472 h 248500"/>
                <a:gd name="connsiteX31" fmla="*/ 251275 w 252192"/>
                <a:gd name="connsiteY31" fmla="*/ 179978 h 248500"/>
                <a:gd name="connsiteX32" fmla="*/ 223312 w 252192"/>
                <a:gd name="connsiteY32" fmla="*/ 193059 h 248500"/>
                <a:gd name="connsiteX33" fmla="*/ 210938 w 252192"/>
                <a:gd name="connsiteY33" fmla="*/ 199727 h 248500"/>
                <a:gd name="connsiteX34" fmla="*/ 199031 w 252192"/>
                <a:gd name="connsiteY34" fmla="*/ 198521 h 248500"/>
                <a:gd name="connsiteX35" fmla="*/ 192484 w 252192"/>
                <a:gd name="connsiteY35" fmla="*/ 206209 h 248500"/>
                <a:gd name="connsiteX36" fmla="*/ 172547 w 252192"/>
                <a:gd name="connsiteY36" fmla="*/ 208170 h 248500"/>
                <a:gd name="connsiteX37" fmla="*/ 164523 w 252192"/>
                <a:gd name="connsiteY37" fmla="*/ 208497 h 248500"/>
                <a:gd name="connsiteX38" fmla="*/ 154955 w 252192"/>
                <a:gd name="connsiteY38" fmla="*/ 224648 h 248500"/>
                <a:gd name="connsiteX39" fmla="*/ 147176 w 252192"/>
                <a:gd name="connsiteY39" fmla="*/ 221320 h 248500"/>
                <a:gd name="connsiteX40" fmla="*/ 138715 w 252192"/>
                <a:gd name="connsiteY40" fmla="*/ 208325 h 248500"/>
                <a:gd name="connsiteX41" fmla="*/ 120014 w 252192"/>
                <a:gd name="connsiteY41" fmla="*/ 218322 h 248500"/>
                <a:gd name="connsiteX42" fmla="*/ 120317 w 252192"/>
                <a:gd name="connsiteY42" fmla="*/ 233680 h 248500"/>
                <a:gd name="connsiteX43" fmla="*/ 99766 w 252192"/>
                <a:gd name="connsiteY43" fmla="*/ 235628 h 248500"/>
                <a:gd name="connsiteX44" fmla="*/ 91870 w 252192"/>
                <a:gd name="connsiteY44" fmla="*/ 231720 h 248500"/>
                <a:gd name="connsiteX45" fmla="*/ 77134 w 252192"/>
                <a:gd name="connsiteY45" fmla="*/ 247054 h 248500"/>
                <a:gd name="connsiteX46" fmla="*/ 58177 w 252192"/>
                <a:gd name="connsiteY46" fmla="*/ 244475 h 248500"/>
                <a:gd name="connsiteX47" fmla="*/ 43081 w 252192"/>
                <a:gd name="connsiteY47" fmla="*/ 247567 h 248500"/>
                <a:gd name="connsiteX48" fmla="*/ 41295 w 252192"/>
                <a:gd name="connsiteY48" fmla="*/ 238013 h 248500"/>
                <a:gd name="connsiteX49" fmla="*/ 21776 w 252192"/>
                <a:gd name="connsiteY49" fmla="*/ 229346 h 248500"/>
                <a:gd name="connsiteX50" fmla="*/ 18694 w 252192"/>
                <a:gd name="connsiteY50" fmla="*/ 210558 h 248500"/>
                <a:gd name="connsiteX51" fmla="*/ 17480 w 252192"/>
                <a:gd name="connsiteY51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0382 w 252192"/>
                <a:gd name="connsiteY8" fmla="*/ 128871 h 248500"/>
                <a:gd name="connsiteX9" fmla="*/ 103707 w 252192"/>
                <a:gd name="connsiteY9" fmla="*/ 118038 h 248500"/>
                <a:gd name="connsiteX10" fmla="*/ 114451 w 252192"/>
                <a:gd name="connsiteY10" fmla="*/ 104262 h 248500"/>
                <a:gd name="connsiteX11" fmla="*/ 100785 w 252192"/>
                <a:gd name="connsiteY11" fmla="*/ 91927 h 248500"/>
                <a:gd name="connsiteX12" fmla="*/ 114094 w 252192"/>
                <a:gd name="connsiteY12" fmla="*/ 73645 h 248500"/>
                <a:gd name="connsiteX13" fmla="*/ 131199 w 252192"/>
                <a:gd name="connsiteY13" fmla="*/ 71546 h 248500"/>
                <a:gd name="connsiteX14" fmla="*/ 135656 w 252192"/>
                <a:gd name="connsiteY14" fmla="*/ 73523 h 248500"/>
                <a:gd name="connsiteX15" fmla="*/ 143838 w 252192"/>
                <a:gd name="connsiteY15" fmla="*/ 49911 h 248500"/>
                <a:gd name="connsiteX16" fmla="*/ 145743 w 252192"/>
                <a:gd name="connsiteY16" fmla="*/ 33536 h 248500"/>
                <a:gd name="connsiteX17" fmla="*/ 165830 w 252192"/>
                <a:gd name="connsiteY17" fmla="*/ 8165 h 248500"/>
                <a:gd name="connsiteX18" fmla="*/ 180585 w 252192"/>
                <a:gd name="connsiteY18" fmla="*/ 1809 h 248500"/>
                <a:gd name="connsiteX19" fmla="*/ 200732 w 252192"/>
                <a:gd name="connsiteY19" fmla="*/ 23873 h 248500"/>
                <a:gd name="connsiteX20" fmla="*/ 211993 w 252192"/>
                <a:gd name="connsiteY20" fmla="*/ 40132 h 248500"/>
                <a:gd name="connsiteX21" fmla="*/ 208702 w 252192"/>
                <a:gd name="connsiteY21" fmla="*/ 46929 h 248500"/>
                <a:gd name="connsiteX22" fmla="*/ 222127 w 252192"/>
                <a:gd name="connsiteY22" fmla="*/ 58560 h 248500"/>
                <a:gd name="connsiteX23" fmla="*/ 238150 w 252192"/>
                <a:gd name="connsiteY23" fmla="*/ 72516 h 248500"/>
                <a:gd name="connsiteX24" fmla="*/ 224064 w 252192"/>
                <a:gd name="connsiteY24" fmla="*/ 97007 h 248500"/>
                <a:gd name="connsiteX25" fmla="*/ 226787 w 252192"/>
                <a:gd name="connsiteY25" fmla="*/ 122830 h 248500"/>
                <a:gd name="connsiteX26" fmla="*/ 229976 w 252192"/>
                <a:gd name="connsiteY26" fmla="*/ 131134 h 248500"/>
                <a:gd name="connsiteX27" fmla="*/ 242110 w 252192"/>
                <a:gd name="connsiteY27" fmla="*/ 130969 h 248500"/>
                <a:gd name="connsiteX28" fmla="*/ 252190 w 252192"/>
                <a:gd name="connsiteY28" fmla="*/ 160950 h 248500"/>
                <a:gd name="connsiteX29" fmla="*/ 241188 w 252192"/>
                <a:gd name="connsiteY29" fmla="*/ 166472 h 248500"/>
                <a:gd name="connsiteX30" fmla="*/ 251275 w 252192"/>
                <a:gd name="connsiteY30" fmla="*/ 179978 h 248500"/>
                <a:gd name="connsiteX31" fmla="*/ 223312 w 252192"/>
                <a:gd name="connsiteY31" fmla="*/ 193059 h 248500"/>
                <a:gd name="connsiteX32" fmla="*/ 210938 w 252192"/>
                <a:gd name="connsiteY32" fmla="*/ 199727 h 248500"/>
                <a:gd name="connsiteX33" fmla="*/ 199031 w 252192"/>
                <a:gd name="connsiteY33" fmla="*/ 198521 h 248500"/>
                <a:gd name="connsiteX34" fmla="*/ 192484 w 252192"/>
                <a:gd name="connsiteY34" fmla="*/ 206209 h 248500"/>
                <a:gd name="connsiteX35" fmla="*/ 172547 w 252192"/>
                <a:gd name="connsiteY35" fmla="*/ 208170 h 248500"/>
                <a:gd name="connsiteX36" fmla="*/ 164523 w 252192"/>
                <a:gd name="connsiteY36" fmla="*/ 208497 h 248500"/>
                <a:gd name="connsiteX37" fmla="*/ 154955 w 252192"/>
                <a:gd name="connsiteY37" fmla="*/ 224648 h 248500"/>
                <a:gd name="connsiteX38" fmla="*/ 147176 w 252192"/>
                <a:gd name="connsiteY38" fmla="*/ 221320 h 248500"/>
                <a:gd name="connsiteX39" fmla="*/ 138715 w 252192"/>
                <a:gd name="connsiteY39" fmla="*/ 208325 h 248500"/>
                <a:gd name="connsiteX40" fmla="*/ 120014 w 252192"/>
                <a:gd name="connsiteY40" fmla="*/ 218322 h 248500"/>
                <a:gd name="connsiteX41" fmla="*/ 120317 w 252192"/>
                <a:gd name="connsiteY41" fmla="*/ 233680 h 248500"/>
                <a:gd name="connsiteX42" fmla="*/ 99766 w 252192"/>
                <a:gd name="connsiteY42" fmla="*/ 235628 h 248500"/>
                <a:gd name="connsiteX43" fmla="*/ 91870 w 252192"/>
                <a:gd name="connsiteY43" fmla="*/ 231720 h 248500"/>
                <a:gd name="connsiteX44" fmla="*/ 77134 w 252192"/>
                <a:gd name="connsiteY44" fmla="*/ 247054 h 248500"/>
                <a:gd name="connsiteX45" fmla="*/ 58177 w 252192"/>
                <a:gd name="connsiteY45" fmla="*/ 244475 h 248500"/>
                <a:gd name="connsiteX46" fmla="*/ 43081 w 252192"/>
                <a:gd name="connsiteY46" fmla="*/ 247567 h 248500"/>
                <a:gd name="connsiteX47" fmla="*/ 41295 w 252192"/>
                <a:gd name="connsiteY47" fmla="*/ 238013 h 248500"/>
                <a:gd name="connsiteX48" fmla="*/ 21776 w 252192"/>
                <a:gd name="connsiteY48" fmla="*/ 229346 h 248500"/>
                <a:gd name="connsiteX49" fmla="*/ 18694 w 252192"/>
                <a:gd name="connsiteY49" fmla="*/ 210558 h 248500"/>
                <a:gd name="connsiteX50" fmla="*/ 17480 w 252192"/>
                <a:gd name="connsiteY50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103707 w 252192"/>
                <a:gd name="connsiteY8" fmla="*/ 118038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43838 w 252192"/>
                <a:gd name="connsiteY13" fmla="*/ 49911 h 248500"/>
                <a:gd name="connsiteX14" fmla="*/ 145743 w 252192"/>
                <a:gd name="connsiteY14" fmla="*/ 33536 h 248500"/>
                <a:gd name="connsiteX15" fmla="*/ 165830 w 252192"/>
                <a:gd name="connsiteY15" fmla="*/ 8165 h 248500"/>
                <a:gd name="connsiteX16" fmla="*/ 180585 w 252192"/>
                <a:gd name="connsiteY16" fmla="*/ 1809 h 248500"/>
                <a:gd name="connsiteX17" fmla="*/ 200732 w 252192"/>
                <a:gd name="connsiteY17" fmla="*/ 23873 h 248500"/>
                <a:gd name="connsiteX18" fmla="*/ 211993 w 252192"/>
                <a:gd name="connsiteY18" fmla="*/ 40132 h 248500"/>
                <a:gd name="connsiteX19" fmla="*/ 208702 w 252192"/>
                <a:gd name="connsiteY19" fmla="*/ 46929 h 248500"/>
                <a:gd name="connsiteX20" fmla="*/ 222127 w 252192"/>
                <a:gd name="connsiteY20" fmla="*/ 58560 h 248500"/>
                <a:gd name="connsiteX21" fmla="*/ 238150 w 252192"/>
                <a:gd name="connsiteY21" fmla="*/ 72516 h 248500"/>
                <a:gd name="connsiteX22" fmla="*/ 224064 w 252192"/>
                <a:gd name="connsiteY22" fmla="*/ 97007 h 248500"/>
                <a:gd name="connsiteX23" fmla="*/ 226787 w 252192"/>
                <a:gd name="connsiteY23" fmla="*/ 122830 h 248500"/>
                <a:gd name="connsiteX24" fmla="*/ 229976 w 252192"/>
                <a:gd name="connsiteY24" fmla="*/ 131134 h 248500"/>
                <a:gd name="connsiteX25" fmla="*/ 242110 w 252192"/>
                <a:gd name="connsiteY25" fmla="*/ 130969 h 248500"/>
                <a:gd name="connsiteX26" fmla="*/ 252190 w 252192"/>
                <a:gd name="connsiteY26" fmla="*/ 160950 h 248500"/>
                <a:gd name="connsiteX27" fmla="*/ 241188 w 252192"/>
                <a:gd name="connsiteY27" fmla="*/ 166472 h 248500"/>
                <a:gd name="connsiteX28" fmla="*/ 251275 w 252192"/>
                <a:gd name="connsiteY28" fmla="*/ 179978 h 248500"/>
                <a:gd name="connsiteX29" fmla="*/ 223312 w 252192"/>
                <a:gd name="connsiteY29" fmla="*/ 193059 h 248500"/>
                <a:gd name="connsiteX30" fmla="*/ 210938 w 252192"/>
                <a:gd name="connsiteY30" fmla="*/ 199727 h 248500"/>
                <a:gd name="connsiteX31" fmla="*/ 199031 w 252192"/>
                <a:gd name="connsiteY31" fmla="*/ 198521 h 248500"/>
                <a:gd name="connsiteX32" fmla="*/ 192484 w 252192"/>
                <a:gd name="connsiteY32" fmla="*/ 206209 h 248500"/>
                <a:gd name="connsiteX33" fmla="*/ 172547 w 252192"/>
                <a:gd name="connsiteY33" fmla="*/ 208170 h 248500"/>
                <a:gd name="connsiteX34" fmla="*/ 164523 w 252192"/>
                <a:gd name="connsiteY34" fmla="*/ 208497 h 248500"/>
                <a:gd name="connsiteX35" fmla="*/ 154955 w 252192"/>
                <a:gd name="connsiteY35" fmla="*/ 224648 h 248500"/>
                <a:gd name="connsiteX36" fmla="*/ 147176 w 252192"/>
                <a:gd name="connsiteY36" fmla="*/ 221320 h 248500"/>
                <a:gd name="connsiteX37" fmla="*/ 138715 w 252192"/>
                <a:gd name="connsiteY37" fmla="*/ 208325 h 248500"/>
                <a:gd name="connsiteX38" fmla="*/ 120014 w 252192"/>
                <a:gd name="connsiteY38" fmla="*/ 218322 h 248500"/>
                <a:gd name="connsiteX39" fmla="*/ 120317 w 252192"/>
                <a:gd name="connsiteY39" fmla="*/ 233680 h 248500"/>
                <a:gd name="connsiteX40" fmla="*/ 99766 w 252192"/>
                <a:gd name="connsiteY40" fmla="*/ 235628 h 248500"/>
                <a:gd name="connsiteX41" fmla="*/ 91870 w 252192"/>
                <a:gd name="connsiteY41" fmla="*/ 231720 h 248500"/>
                <a:gd name="connsiteX42" fmla="*/ 77134 w 252192"/>
                <a:gd name="connsiteY42" fmla="*/ 247054 h 248500"/>
                <a:gd name="connsiteX43" fmla="*/ 58177 w 252192"/>
                <a:gd name="connsiteY43" fmla="*/ 244475 h 248500"/>
                <a:gd name="connsiteX44" fmla="*/ 43081 w 252192"/>
                <a:gd name="connsiteY44" fmla="*/ 247567 h 248500"/>
                <a:gd name="connsiteX45" fmla="*/ 41295 w 252192"/>
                <a:gd name="connsiteY45" fmla="*/ 238013 h 248500"/>
                <a:gd name="connsiteX46" fmla="*/ 21776 w 252192"/>
                <a:gd name="connsiteY46" fmla="*/ 229346 h 248500"/>
                <a:gd name="connsiteX47" fmla="*/ 18694 w 252192"/>
                <a:gd name="connsiteY47" fmla="*/ 210558 h 248500"/>
                <a:gd name="connsiteX48" fmla="*/ 17480 w 252192"/>
                <a:gd name="connsiteY48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00732 w 252192"/>
                <a:gd name="connsiteY16" fmla="*/ 23873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32008 w 252192"/>
                <a:gd name="connsiteY16" fmla="*/ 31000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7171 h 251872"/>
                <a:gd name="connsiteX1" fmla="*/ 486 w 252192"/>
                <a:gd name="connsiteY1" fmla="*/ 190918 h 251872"/>
                <a:gd name="connsiteX2" fmla="*/ 9758 w 252192"/>
                <a:gd name="connsiteY2" fmla="*/ 173617 h 251872"/>
                <a:gd name="connsiteX3" fmla="*/ 15270 w 252192"/>
                <a:gd name="connsiteY3" fmla="*/ 162342 h 251872"/>
                <a:gd name="connsiteX4" fmla="*/ 21998 w 252192"/>
                <a:gd name="connsiteY4" fmla="*/ 149692 h 251872"/>
                <a:gd name="connsiteX5" fmla="*/ 39272 w 252192"/>
                <a:gd name="connsiteY5" fmla="*/ 132219 h 251872"/>
                <a:gd name="connsiteX6" fmla="*/ 59303 w 252192"/>
                <a:gd name="connsiteY6" fmla="*/ 127619 h 251872"/>
                <a:gd name="connsiteX7" fmla="*/ 80976 w 252192"/>
                <a:gd name="connsiteY7" fmla="*/ 114474 h 251872"/>
                <a:gd name="connsiteX8" fmla="*/ 92567 w 252192"/>
                <a:gd name="connsiteY8" fmla="*/ 105718 h 251872"/>
                <a:gd name="connsiteX9" fmla="*/ 94310 w 252192"/>
                <a:gd name="connsiteY9" fmla="*/ 89030 h 251872"/>
                <a:gd name="connsiteX10" fmla="*/ 91562 w 252192"/>
                <a:gd name="connsiteY10" fmla="*/ 73946 h 251872"/>
                <a:gd name="connsiteX11" fmla="*/ 115213 w 252192"/>
                <a:gd name="connsiteY11" fmla="*/ 38067 h 251872"/>
                <a:gd name="connsiteX12" fmla="*/ 143838 w 252192"/>
                <a:gd name="connsiteY12" fmla="*/ 53283 h 251872"/>
                <a:gd name="connsiteX13" fmla="*/ 145743 w 252192"/>
                <a:gd name="connsiteY13" fmla="*/ 36908 h 251872"/>
                <a:gd name="connsiteX14" fmla="*/ 144483 w 252192"/>
                <a:gd name="connsiteY14" fmla="*/ 2882 h 251872"/>
                <a:gd name="connsiteX15" fmla="*/ 180585 w 252192"/>
                <a:gd name="connsiteY15" fmla="*/ 5181 h 251872"/>
                <a:gd name="connsiteX16" fmla="*/ 232008 w 252192"/>
                <a:gd name="connsiteY16" fmla="*/ 34372 h 251872"/>
                <a:gd name="connsiteX17" fmla="*/ 211993 w 252192"/>
                <a:gd name="connsiteY17" fmla="*/ 43504 h 251872"/>
                <a:gd name="connsiteX18" fmla="*/ 208702 w 252192"/>
                <a:gd name="connsiteY18" fmla="*/ 50301 h 251872"/>
                <a:gd name="connsiteX19" fmla="*/ 222127 w 252192"/>
                <a:gd name="connsiteY19" fmla="*/ 61932 h 251872"/>
                <a:gd name="connsiteX20" fmla="*/ 238150 w 252192"/>
                <a:gd name="connsiteY20" fmla="*/ 75888 h 251872"/>
                <a:gd name="connsiteX21" fmla="*/ 224064 w 252192"/>
                <a:gd name="connsiteY21" fmla="*/ 100379 h 251872"/>
                <a:gd name="connsiteX22" fmla="*/ 226787 w 252192"/>
                <a:gd name="connsiteY22" fmla="*/ 126202 h 251872"/>
                <a:gd name="connsiteX23" fmla="*/ 229976 w 252192"/>
                <a:gd name="connsiteY23" fmla="*/ 134506 h 251872"/>
                <a:gd name="connsiteX24" fmla="*/ 242110 w 252192"/>
                <a:gd name="connsiteY24" fmla="*/ 134341 h 251872"/>
                <a:gd name="connsiteX25" fmla="*/ 252190 w 252192"/>
                <a:gd name="connsiteY25" fmla="*/ 164322 h 251872"/>
                <a:gd name="connsiteX26" fmla="*/ 241188 w 252192"/>
                <a:gd name="connsiteY26" fmla="*/ 169844 h 251872"/>
                <a:gd name="connsiteX27" fmla="*/ 251275 w 252192"/>
                <a:gd name="connsiteY27" fmla="*/ 183350 h 251872"/>
                <a:gd name="connsiteX28" fmla="*/ 223312 w 252192"/>
                <a:gd name="connsiteY28" fmla="*/ 196431 h 251872"/>
                <a:gd name="connsiteX29" fmla="*/ 210938 w 252192"/>
                <a:gd name="connsiteY29" fmla="*/ 203099 h 251872"/>
                <a:gd name="connsiteX30" fmla="*/ 199031 w 252192"/>
                <a:gd name="connsiteY30" fmla="*/ 201893 h 251872"/>
                <a:gd name="connsiteX31" fmla="*/ 192484 w 252192"/>
                <a:gd name="connsiteY31" fmla="*/ 209581 h 251872"/>
                <a:gd name="connsiteX32" fmla="*/ 172547 w 252192"/>
                <a:gd name="connsiteY32" fmla="*/ 211542 h 251872"/>
                <a:gd name="connsiteX33" fmla="*/ 164523 w 252192"/>
                <a:gd name="connsiteY33" fmla="*/ 211869 h 251872"/>
                <a:gd name="connsiteX34" fmla="*/ 154955 w 252192"/>
                <a:gd name="connsiteY34" fmla="*/ 228020 h 251872"/>
                <a:gd name="connsiteX35" fmla="*/ 147176 w 252192"/>
                <a:gd name="connsiteY35" fmla="*/ 224692 h 251872"/>
                <a:gd name="connsiteX36" fmla="*/ 138715 w 252192"/>
                <a:gd name="connsiteY36" fmla="*/ 211697 h 251872"/>
                <a:gd name="connsiteX37" fmla="*/ 120014 w 252192"/>
                <a:gd name="connsiteY37" fmla="*/ 221694 h 251872"/>
                <a:gd name="connsiteX38" fmla="*/ 120317 w 252192"/>
                <a:gd name="connsiteY38" fmla="*/ 237052 h 251872"/>
                <a:gd name="connsiteX39" fmla="*/ 99766 w 252192"/>
                <a:gd name="connsiteY39" fmla="*/ 239000 h 251872"/>
                <a:gd name="connsiteX40" fmla="*/ 91870 w 252192"/>
                <a:gd name="connsiteY40" fmla="*/ 235092 h 251872"/>
                <a:gd name="connsiteX41" fmla="*/ 77134 w 252192"/>
                <a:gd name="connsiteY41" fmla="*/ 250426 h 251872"/>
                <a:gd name="connsiteX42" fmla="*/ 58177 w 252192"/>
                <a:gd name="connsiteY42" fmla="*/ 247847 h 251872"/>
                <a:gd name="connsiteX43" fmla="*/ 43081 w 252192"/>
                <a:gd name="connsiteY43" fmla="*/ 250939 h 251872"/>
                <a:gd name="connsiteX44" fmla="*/ 41295 w 252192"/>
                <a:gd name="connsiteY44" fmla="*/ 241385 h 251872"/>
                <a:gd name="connsiteX45" fmla="*/ 21776 w 252192"/>
                <a:gd name="connsiteY45" fmla="*/ 232718 h 251872"/>
                <a:gd name="connsiteX46" fmla="*/ 18694 w 252192"/>
                <a:gd name="connsiteY46" fmla="*/ 213930 h 251872"/>
                <a:gd name="connsiteX47" fmla="*/ 17480 w 252192"/>
                <a:gd name="connsiteY47" fmla="*/ 197171 h 251872"/>
                <a:gd name="connsiteX0" fmla="*/ 17480 w 252192"/>
                <a:gd name="connsiteY0" fmla="*/ 196959 h 251660"/>
                <a:gd name="connsiteX1" fmla="*/ 486 w 252192"/>
                <a:gd name="connsiteY1" fmla="*/ 190706 h 251660"/>
                <a:gd name="connsiteX2" fmla="*/ 9758 w 252192"/>
                <a:gd name="connsiteY2" fmla="*/ 173405 h 251660"/>
                <a:gd name="connsiteX3" fmla="*/ 15270 w 252192"/>
                <a:gd name="connsiteY3" fmla="*/ 162130 h 251660"/>
                <a:gd name="connsiteX4" fmla="*/ 21998 w 252192"/>
                <a:gd name="connsiteY4" fmla="*/ 149480 h 251660"/>
                <a:gd name="connsiteX5" fmla="*/ 39272 w 252192"/>
                <a:gd name="connsiteY5" fmla="*/ 132007 h 251660"/>
                <a:gd name="connsiteX6" fmla="*/ 59303 w 252192"/>
                <a:gd name="connsiteY6" fmla="*/ 127407 h 251660"/>
                <a:gd name="connsiteX7" fmla="*/ 80976 w 252192"/>
                <a:gd name="connsiteY7" fmla="*/ 114262 h 251660"/>
                <a:gd name="connsiteX8" fmla="*/ 92567 w 252192"/>
                <a:gd name="connsiteY8" fmla="*/ 105506 h 251660"/>
                <a:gd name="connsiteX9" fmla="*/ 94310 w 252192"/>
                <a:gd name="connsiteY9" fmla="*/ 88818 h 251660"/>
                <a:gd name="connsiteX10" fmla="*/ 91562 w 252192"/>
                <a:gd name="connsiteY10" fmla="*/ 73734 h 251660"/>
                <a:gd name="connsiteX11" fmla="*/ 115213 w 252192"/>
                <a:gd name="connsiteY11" fmla="*/ 37855 h 251660"/>
                <a:gd name="connsiteX12" fmla="*/ 143838 w 252192"/>
                <a:gd name="connsiteY12" fmla="*/ 53071 h 251660"/>
                <a:gd name="connsiteX13" fmla="*/ 120241 w 252192"/>
                <a:gd name="connsiteY13" fmla="*/ 3346 h 251660"/>
                <a:gd name="connsiteX14" fmla="*/ 144483 w 252192"/>
                <a:gd name="connsiteY14" fmla="*/ 2670 h 251660"/>
                <a:gd name="connsiteX15" fmla="*/ 180585 w 252192"/>
                <a:gd name="connsiteY15" fmla="*/ 4969 h 251660"/>
                <a:gd name="connsiteX16" fmla="*/ 232008 w 252192"/>
                <a:gd name="connsiteY16" fmla="*/ 34160 h 251660"/>
                <a:gd name="connsiteX17" fmla="*/ 211993 w 252192"/>
                <a:gd name="connsiteY17" fmla="*/ 43292 h 251660"/>
                <a:gd name="connsiteX18" fmla="*/ 208702 w 252192"/>
                <a:gd name="connsiteY18" fmla="*/ 50089 h 251660"/>
                <a:gd name="connsiteX19" fmla="*/ 222127 w 252192"/>
                <a:gd name="connsiteY19" fmla="*/ 61720 h 251660"/>
                <a:gd name="connsiteX20" fmla="*/ 238150 w 252192"/>
                <a:gd name="connsiteY20" fmla="*/ 75676 h 251660"/>
                <a:gd name="connsiteX21" fmla="*/ 224064 w 252192"/>
                <a:gd name="connsiteY21" fmla="*/ 100167 h 251660"/>
                <a:gd name="connsiteX22" fmla="*/ 226787 w 252192"/>
                <a:gd name="connsiteY22" fmla="*/ 125990 h 251660"/>
                <a:gd name="connsiteX23" fmla="*/ 229976 w 252192"/>
                <a:gd name="connsiteY23" fmla="*/ 134294 h 251660"/>
                <a:gd name="connsiteX24" fmla="*/ 242110 w 252192"/>
                <a:gd name="connsiteY24" fmla="*/ 134129 h 251660"/>
                <a:gd name="connsiteX25" fmla="*/ 252190 w 252192"/>
                <a:gd name="connsiteY25" fmla="*/ 164110 h 251660"/>
                <a:gd name="connsiteX26" fmla="*/ 241188 w 252192"/>
                <a:gd name="connsiteY26" fmla="*/ 169632 h 251660"/>
                <a:gd name="connsiteX27" fmla="*/ 251275 w 252192"/>
                <a:gd name="connsiteY27" fmla="*/ 183138 h 251660"/>
                <a:gd name="connsiteX28" fmla="*/ 223312 w 252192"/>
                <a:gd name="connsiteY28" fmla="*/ 196219 h 251660"/>
                <a:gd name="connsiteX29" fmla="*/ 210938 w 252192"/>
                <a:gd name="connsiteY29" fmla="*/ 202887 h 251660"/>
                <a:gd name="connsiteX30" fmla="*/ 199031 w 252192"/>
                <a:gd name="connsiteY30" fmla="*/ 201681 h 251660"/>
                <a:gd name="connsiteX31" fmla="*/ 192484 w 252192"/>
                <a:gd name="connsiteY31" fmla="*/ 209369 h 251660"/>
                <a:gd name="connsiteX32" fmla="*/ 172547 w 252192"/>
                <a:gd name="connsiteY32" fmla="*/ 211330 h 251660"/>
                <a:gd name="connsiteX33" fmla="*/ 164523 w 252192"/>
                <a:gd name="connsiteY33" fmla="*/ 211657 h 251660"/>
                <a:gd name="connsiteX34" fmla="*/ 154955 w 252192"/>
                <a:gd name="connsiteY34" fmla="*/ 227808 h 251660"/>
                <a:gd name="connsiteX35" fmla="*/ 147176 w 252192"/>
                <a:gd name="connsiteY35" fmla="*/ 224480 h 251660"/>
                <a:gd name="connsiteX36" fmla="*/ 138715 w 252192"/>
                <a:gd name="connsiteY36" fmla="*/ 211485 h 251660"/>
                <a:gd name="connsiteX37" fmla="*/ 120014 w 252192"/>
                <a:gd name="connsiteY37" fmla="*/ 221482 h 251660"/>
                <a:gd name="connsiteX38" fmla="*/ 120317 w 252192"/>
                <a:gd name="connsiteY38" fmla="*/ 236840 h 251660"/>
                <a:gd name="connsiteX39" fmla="*/ 99766 w 252192"/>
                <a:gd name="connsiteY39" fmla="*/ 238788 h 251660"/>
                <a:gd name="connsiteX40" fmla="*/ 91870 w 252192"/>
                <a:gd name="connsiteY40" fmla="*/ 234880 h 251660"/>
                <a:gd name="connsiteX41" fmla="*/ 77134 w 252192"/>
                <a:gd name="connsiteY41" fmla="*/ 250214 h 251660"/>
                <a:gd name="connsiteX42" fmla="*/ 58177 w 252192"/>
                <a:gd name="connsiteY42" fmla="*/ 247635 h 251660"/>
                <a:gd name="connsiteX43" fmla="*/ 43081 w 252192"/>
                <a:gd name="connsiteY43" fmla="*/ 250727 h 251660"/>
                <a:gd name="connsiteX44" fmla="*/ 41295 w 252192"/>
                <a:gd name="connsiteY44" fmla="*/ 241173 h 251660"/>
                <a:gd name="connsiteX45" fmla="*/ 21776 w 252192"/>
                <a:gd name="connsiteY45" fmla="*/ 232506 h 251660"/>
                <a:gd name="connsiteX46" fmla="*/ 18694 w 252192"/>
                <a:gd name="connsiteY46" fmla="*/ 213718 h 251660"/>
                <a:gd name="connsiteX47" fmla="*/ 17480 w 252192"/>
                <a:gd name="connsiteY47" fmla="*/ 196959 h 251660"/>
                <a:gd name="connsiteX0" fmla="*/ 17480 w 252192"/>
                <a:gd name="connsiteY0" fmla="*/ 214990 h 269691"/>
                <a:gd name="connsiteX1" fmla="*/ 486 w 252192"/>
                <a:gd name="connsiteY1" fmla="*/ 208737 h 269691"/>
                <a:gd name="connsiteX2" fmla="*/ 9758 w 252192"/>
                <a:gd name="connsiteY2" fmla="*/ 191436 h 269691"/>
                <a:gd name="connsiteX3" fmla="*/ 15270 w 252192"/>
                <a:gd name="connsiteY3" fmla="*/ 180161 h 269691"/>
                <a:gd name="connsiteX4" fmla="*/ 21998 w 252192"/>
                <a:gd name="connsiteY4" fmla="*/ 167511 h 269691"/>
                <a:gd name="connsiteX5" fmla="*/ 39272 w 252192"/>
                <a:gd name="connsiteY5" fmla="*/ 150038 h 269691"/>
                <a:gd name="connsiteX6" fmla="*/ 59303 w 252192"/>
                <a:gd name="connsiteY6" fmla="*/ 145438 h 269691"/>
                <a:gd name="connsiteX7" fmla="*/ 80976 w 252192"/>
                <a:gd name="connsiteY7" fmla="*/ 132293 h 269691"/>
                <a:gd name="connsiteX8" fmla="*/ 92567 w 252192"/>
                <a:gd name="connsiteY8" fmla="*/ 123537 h 269691"/>
                <a:gd name="connsiteX9" fmla="*/ 94310 w 252192"/>
                <a:gd name="connsiteY9" fmla="*/ 106849 h 269691"/>
                <a:gd name="connsiteX10" fmla="*/ 91562 w 252192"/>
                <a:gd name="connsiteY10" fmla="*/ 91765 h 269691"/>
                <a:gd name="connsiteX11" fmla="*/ 115213 w 252192"/>
                <a:gd name="connsiteY11" fmla="*/ 55886 h 269691"/>
                <a:gd name="connsiteX12" fmla="*/ 97631 w 252192"/>
                <a:gd name="connsiteY12" fmla="*/ 0 h 269691"/>
                <a:gd name="connsiteX13" fmla="*/ 120241 w 252192"/>
                <a:gd name="connsiteY13" fmla="*/ 21377 h 269691"/>
                <a:gd name="connsiteX14" fmla="*/ 144483 w 252192"/>
                <a:gd name="connsiteY14" fmla="*/ 20701 h 269691"/>
                <a:gd name="connsiteX15" fmla="*/ 180585 w 252192"/>
                <a:gd name="connsiteY15" fmla="*/ 23000 h 269691"/>
                <a:gd name="connsiteX16" fmla="*/ 232008 w 252192"/>
                <a:gd name="connsiteY16" fmla="*/ 52191 h 269691"/>
                <a:gd name="connsiteX17" fmla="*/ 211993 w 252192"/>
                <a:gd name="connsiteY17" fmla="*/ 61323 h 269691"/>
                <a:gd name="connsiteX18" fmla="*/ 208702 w 252192"/>
                <a:gd name="connsiteY18" fmla="*/ 68120 h 269691"/>
                <a:gd name="connsiteX19" fmla="*/ 222127 w 252192"/>
                <a:gd name="connsiteY19" fmla="*/ 79751 h 269691"/>
                <a:gd name="connsiteX20" fmla="*/ 238150 w 252192"/>
                <a:gd name="connsiteY20" fmla="*/ 93707 h 269691"/>
                <a:gd name="connsiteX21" fmla="*/ 224064 w 252192"/>
                <a:gd name="connsiteY21" fmla="*/ 118198 h 269691"/>
                <a:gd name="connsiteX22" fmla="*/ 226787 w 252192"/>
                <a:gd name="connsiteY22" fmla="*/ 144021 h 269691"/>
                <a:gd name="connsiteX23" fmla="*/ 229976 w 252192"/>
                <a:gd name="connsiteY23" fmla="*/ 152325 h 269691"/>
                <a:gd name="connsiteX24" fmla="*/ 242110 w 252192"/>
                <a:gd name="connsiteY24" fmla="*/ 152160 h 269691"/>
                <a:gd name="connsiteX25" fmla="*/ 252190 w 252192"/>
                <a:gd name="connsiteY25" fmla="*/ 182141 h 269691"/>
                <a:gd name="connsiteX26" fmla="*/ 241188 w 252192"/>
                <a:gd name="connsiteY26" fmla="*/ 187663 h 269691"/>
                <a:gd name="connsiteX27" fmla="*/ 251275 w 252192"/>
                <a:gd name="connsiteY27" fmla="*/ 201169 h 269691"/>
                <a:gd name="connsiteX28" fmla="*/ 223312 w 252192"/>
                <a:gd name="connsiteY28" fmla="*/ 214250 h 269691"/>
                <a:gd name="connsiteX29" fmla="*/ 210938 w 252192"/>
                <a:gd name="connsiteY29" fmla="*/ 220918 h 269691"/>
                <a:gd name="connsiteX30" fmla="*/ 199031 w 252192"/>
                <a:gd name="connsiteY30" fmla="*/ 219712 h 269691"/>
                <a:gd name="connsiteX31" fmla="*/ 192484 w 252192"/>
                <a:gd name="connsiteY31" fmla="*/ 227400 h 269691"/>
                <a:gd name="connsiteX32" fmla="*/ 172547 w 252192"/>
                <a:gd name="connsiteY32" fmla="*/ 229361 h 269691"/>
                <a:gd name="connsiteX33" fmla="*/ 164523 w 252192"/>
                <a:gd name="connsiteY33" fmla="*/ 229688 h 269691"/>
                <a:gd name="connsiteX34" fmla="*/ 154955 w 252192"/>
                <a:gd name="connsiteY34" fmla="*/ 245839 h 269691"/>
                <a:gd name="connsiteX35" fmla="*/ 147176 w 252192"/>
                <a:gd name="connsiteY35" fmla="*/ 242511 h 269691"/>
                <a:gd name="connsiteX36" fmla="*/ 138715 w 252192"/>
                <a:gd name="connsiteY36" fmla="*/ 229516 h 269691"/>
                <a:gd name="connsiteX37" fmla="*/ 120014 w 252192"/>
                <a:gd name="connsiteY37" fmla="*/ 239513 h 269691"/>
                <a:gd name="connsiteX38" fmla="*/ 120317 w 252192"/>
                <a:gd name="connsiteY38" fmla="*/ 254871 h 269691"/>
                <a:gd name="connsiteX39" fmla="*/ 99766 w 252192"/>
                <a:gd name="connsiteY39" fmla="*/ 256819 h 269691"/>
                <a:gd name="connsiteX40" fmla="*/ 91870 w 252192"/>
                <a:gd name="connsiteY40" fmla="*/ 252911 h 269691"/>
                <a:gd name="connsiteX41" fmla="*/ 77134 w 252192"/>
                <a:gd name="connsiteY41" fmla="*/ 268245 h 269691"/>
                <a:gd name="connsiteX42" fmla="*/ 58177 w 252192"/>
                <a:gd name="connsiteY42" fmla="*/ 265666 h 269691"/>
                <a:gd name="connsiteX43" fmla="*/ 43081 w 252192"/>
                <a:gd name="connsiteY43" fmla="*/ 268758 h 269691"/>
                <a:gd name="connsiteX44" fmla="*/ 41295 w 252192"/>
                <a:gd name="connsiteY44" fmla="*/ 259204 h 269691"/>
                <a:gd name="connsiteX45" fmla="*/ 21776 w 252192"/>
                <a:gd name="connsiteY45" fmla="*/ 250537 h 269691"/>
                <a:gd name="connsiteX46" fmla="*/ 18694 w 252192"/>
                <a:gd name="connsiteY46" fmla="*/ 231749 h 269691"/>
                <a:gd name="connsiteX47" fmla="*/ 17480 w 252192"/>
                <a:gd name="connsiteY47" fmla="*/ 214990 h 269691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91562 w 252192"/>
                <a:gd name="connsiteY10" fmla="*/ 10523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25304 w 252192"/>
                <a:gd name="connsiteY6" fmla="*/ 98314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762 w 252192"/>
                <a:gd name="connsiteY5" fmla="*/ 137845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31607 w 266319"/>
                <a:gd name="connsiteY0" fmla="*/ 228464 h 283165"/>
                <a:gd name="connsiteX1" fmla="*/ 14613 w 266319"/>
                <a:gd name="connsiteY1" fmla="*/ 222211 h 283165"/>
                <a:gd name="connsiteX2" fmla="*/ 23885 w 266319"/>
                <a:gd name="connsiteY2" fmla="*/ 204910 h 283165"/>
                <a:gd name="connsiteX3" fmla="*/ 224 w 266319"/>
                <a:gd name="connsiteY3" fmla="*/ 172286 h 283165"/>
                <a:gd name="connsiteX4" fmla="*/ 30173 w 266319"/>
                <a:gd name="connsiteY4" fmla="*/ 134138 h 283165"/>
                <a:gd name="connsiteX5" fmla="*/ 44889 w 266319"/>
                <a:gd name="connsiteY5" fmla="*/ 137845 h 283165"/>
                <a:gd name="connsiteX6" fmla="*/ 55806 w 266319"/>
                <a:gd name="connsiteY6" fmla="*/ 116211 h 283165"/>
                <a:gd name="connsiteX7" fmla="*/ 39431 w 266319"/>
                <a:gd name="connsiteY7" fmla="*/ 98314 h 283165"/>
                <a:gd name="connsiteX8" fmla="*/ 42182 w 266319"/>
                <a:gd name="connsiteY8" fmla="*/ 71149 h 283165"/>
                <a:gd name="connsiteX9" fmla="*/ 62028 w 266319"/>
                <a:gd name="connsiteY9" fmla="*/ 71294 h 283165"/>
                <a:gd name="connsiteX10" fmla="*/ 52690 w 266319"/>
                <a:gd name="connsiteY10" fmla="*/ 51700 h 283165"/>
                <a:gd name="connsiteX11" fmla="*/ 84915 w 266319"/>
                <a:gd name="connsiteY11" fmla="*/ 28579 h 283165"/>
                <a:gd name="connsiteX12" fmla="*/ 82718 w 266319"/>
                <a:gd name="connsiteY12" fmla="*/ 469 h 283165"/>
                <a:gd name="connsiteX13" fmla="*/ 111758 w 266319"/>
                <a:gd name="connsiteY13" fmla="*/ 13474 h 283165"/>
                <a:gd name="connsiteX14" fmla="*/ 134368 w 266319"/>
                <a:gd name="connsiteY14" fmla="*/ 34851 h 283165"/>
                <a:gd name="connsiteX15" fmla="*/ 158610 w 266319"/>
                <a:gd name="connsiteY15" fmla="*/ 34175 h 283165"/>
                <a:gd name="connsiteX16" fmla="*/ 194712 w 266319"/>
                <a:gd name="connsiteY16" fmla="*/ 36474 h 283165"/>
                <a:gd name="connsiteX17" fmla="*/ 246135 w 266319"/>
                <a:gd name="connsiteY17" fmla="*/ 65665 h 283165"/>
                <a:gd name="connsiteX18" fmla="*/ 226120 w 266319"/>
                <a:gd name="connsiteY18" fmla="*/ 74797 h 283165"/>
                <a:gd name="connsiteX19" fmla="*/ 222829 w 266319"/>
                <a:gd name="connsiteY19" fmla="*/ 81594 h 283165"/>
                <a:gd name="connsiteX20" fmla="*/ 236254 w 266319"/>
                <a:gd name="connsiteY20" fmla="*/ 93225 h 283165"/>
                <a:gd name="connsiteX21" fmla="*/ 252277 w 266319"/>
                <a:gd name="connsiteY21" fmla="*/ 107181 h 283165"/>
                <a:gd name="connsiteX22" fmla="*/ 238191 w 266319"/>
                <a:gd name="connsiteY22" fmla="*/ 131672 h 283165"/>
                <a:gd name="connsiteX23" fmla="*/ 240914 w 266319"/>
                <a:gd name="connsiteY23" fmla="*/ 157495 h 283165"/>
                <a:gd name="connsiteX24" fmla="*/ 244103 w 266319"/>
                <a:gd name="connsiteY24" fmla="*/ 165799 h 283165"/>
                <a:gd name="connsiteX25" fmla="*/ 256237 w 266319"/>
                <a:gd name="connsiteY25" fmla="*/ 165634 h 283165"/>
                <a:gd name="connsiteX26" fmla="*/ 266317 w 266319"/>
                <a:gd name="connsiteY26" fmla="*/ 195615 h 283165"/>
                <a:gd name="connsiteX27" fmla="*/ 255315 w 266319"/>
                <a:gd name="connsiteY27" fmla="*/ 201137 h 283165"/>
                <a:gd name="connsiteX28" fmla="*/ 265402 w 266319"/>
                <a:gd name="connsiteY28" fmla="*/ 214643 h 283165"/>
                <a:gd name="connsiteX29" fmla="*/ 237439 w 266319"/>
                <a:gd name="connsiteY29" fmla="*/ 227724 h 283165"/>
                <a:gd name="connsiteX30" fmla="*/ 225065 w 266319"/>
                <a:gd name="connsiteY30" fmla="*/ 234392 h 283165"/>
                <a:gd name="connsiteX31" fmla="*/ 213158 w 266319"/>
                <a:gd name="connsiteY31" fmla="*/ 233186 h 283165"/>
                <a:gd name="connsiteX32" fmla="*/ 206611 w 266319"/>
                <a:gd name="connsiteY32" fmla="*/ 240874 h 283165"/>
                <a:gd name="connsiteX33" fmla="*/ 186674 w 266319"/>
                <a:gd name="connsiteY33" fmla="*/ 242835 h 283165"/>
                <a:gd name="connsiteX34" fmla="*/ 178650 w 266319"/>
                <a:gd name="connsiteY34" fmla="*/ 243162 h 283165"/>
                <a:gd name="connsiteX35" fmla="*/ 169082 w 266319"/>
                <a:gd name="connsiteY35" fmla="*/ 259313 h 283165"/>
                <a:gd name="connsiteX36" fmla="*/ 161303 w 266319"/>
                <a:gd name="connsiteY36" fmla="*/ 255985 h 283165"/>
                <a:gd name="connsiteX37" fmla="*/ 152842 w 266319"/>
                <a:gd name="connsiteY37" fmla="*/ 242990 h 283165"/>
                <a:gd name="connsiteX38" fmla="*/ 134141 w 266319"/>
                <a:gd name="connsiteY38" fmla="*/ 252987 h 283165"/>
                <a:gd name="connsiteX39" fmla="*/ 134444 w 266319"/>
                <a:gd name="connsiteY39" fmla="*/ 268345 h 283165"/>
                <a:gd name="connsiteX40" fmla="*/ 113893 w 266319"/>
                <a:gd name="connsiteY40" fmla="*/ 270293 h 283165"/>
                <a:gd name="connsiteX41" fmla="*/ 105997 w 266319"/>
                <a:gd name="connsiteY41" fmla="*/ 266385 h 283165"/>
                <a:gd name="connsiteX42" fmla="*/ 91261 w 266319"/>
                <a:gd name="connsiteY42" fmla="*/ 281719 h 283165"/>
                <a:gd name="connsiteX43" fmla="*/ 72304 w 266319"/>
                <a:gd name="connsiteY43" fmla="*/ 279140 h 283165"/>
                <a:gd name="connsiteX44" fmla="*/ 57208 w 266319"/>
                <a:gd name="connsiteY44" fmla="*/ 282232 h 283165"/>
                <a:gd name="connsiteX45" fmla="*/ 55422 w 266319"/>
                <a:gd name="connsiteY45" fmla="*/ 272678 h 283165"/>
                <a:gd name="connsiteX46" fmla="*/ 35903 w 266319"/>
                <a:gd name="connsiteY46" fmla="*/ 264011 h 283165"/>
                <a:gd name="connsiteX47" fmla="*/ 32821 w 266319"/>
                <a:gd name="connsiteY47" fmla="*/ 245223 h 283165"/>
                <a:gd name="connsiteX48" fmla="*/ 31607 w 266319"/>
                <a:gd name="connsiteY48" fmla="*/ 228464 h 283165"/>
                <a:gd name="connsiteX0" fmla="*/ 89976 w 324688"/>
                <a:gd name="connsiteY0" fmla="*/ 228464 h 283165"/>
                <a:gd name="connsiteX1" fmla="*/ 72982 w 324688"/>
                <a:gd name="connsiteY1" fmla="*/ 222211 h 283165"/>
                <a:gd name="connsiteX2" fmla="*/ 96 w 324688"/>
                <a:gd name="connsiteY2" fmla="*/ 163665 h 283165"/>
                <a:gd name="connsiteX3" fmla="*/ 58593 w 324688"/>
                <a:gd name="connsiteY3" fmla="*/ 172286 h 283165"/>
                <a:gd name="connsiteX4" fmla="*/ 88542 w 324688"/>
                <a:gd name="connsiteY4" fmla="*/ 134138 h 283165"/>
                <a:gd name="connsiteX5" fmla="*/ 103258 w 324688"/>
                <a:gd name="connsiteY5" fmla="*/ 137845 h 283165"/>
                <a:gd name="connsiteX6" fmla="*/ 114175 w 324688"/>
                <a:gd name="connsiteY6" fmla="*/ 116211 h 283165"/>
                <a:gd name="connsiteX7" fmla="*/ 97800 w 324688"/>
                <a:gd name="connsiteY7" fmla="*/ 98314 h 283165"/>
                <a:gd name="connsiteX8" fmla="*/ 100551 w 324688"/>
                <a:gd name="connsiteY8" fmla="*/ 71149 h 283165"/>
                <a:gd name="connsiteX9" fmla="*/ 120397 w 324688"/>
                <a:gd name="connsiteY9" fmla="*/ 71294 h 283165"/>
                <a:gd name="connsiteX10" fmla="*/ 111059 w 324688"/>
                <a:gd name="connsiteY10" fmla="*/ 51700 h 283165"/>
                <a:gd name="connsiteX11" fmla="*/ 143284 w 324688"/>
                <a:gd name="connsiteY11" fmla="*/ 28579 h 283165"/>
                <a:gd name="connsiteX12" fmla="*/ 141087 w 324688"/>
                <a:gd name="connsiteY12" fmla="*/ 469 h 283165"/>
                <a:gd name="connsiteX13" fmla="*/ 170127 w 324688"/>
                <a:gd name="connsiteY13" fmla="*/ 13474 h 283165"/>
                <a:gd name="connsiteX14" fmla="*/ 192737 w 324688"/>
                <a:gd name="connsiteY14" fmla="*/ 34851 h 283165"/>
                <a:gd name="connsiteX15" fmla="*/ 216979 w 324688"/>
                <a:gd name="connsiteY15" fmla="*/ 34175 h 283165"/>
                <a:gd name="connsiteX16" fmla="*/ 253081 w 324688"/>
                <a:gd name="connsiteY16" fmla="*/ 36474 h 283165"/>
                <a:gd name="connsiteX17" fmla="*/ 304504 w 324688"/>
                <a:gd name="connsiteY17" fmla="*/ 65665 h 283165"/>
                <a:gd name="connsiteX18" fmla="*/ 284489 w 324688"/>
                <a:gd name="connsiteY18" fmla="*/ 74797 h 283165"/>
                <a:gd name="connsiteX19" fmla="*/ 281198 w 324688"/>
                <a:gd name="connsiteY19" fmla="*/ 81594 h 283165"/>
                <a:gd name="connsiteX20" fmla="*/ 294623 w 324688"/>
                <a:gd name="connsiteY20" fmla="*/ 93225 h 283165"/>
                <a:gd name="connsiteX21" fmla="*/ 310646 w 324688"/>
                <a:gd name="connsiteY21" fmla="*/ 107181 h 283165"/>
                <a:gd name="connsiteX22" fmla="*/ 296560 w 324688"/>
                <a:gd name="connsiteY22" fmla="*/ 131672 h 283165"/>
                <a:gd name="connsiteX23" fmla="*/ 299283 w 324688"/>
                <a:gd name="connsiteY23" fmla="*/ 157495 h 283165"/>
                <a:gd name="connsiteX24" fmla="*/ 302472 w 324688"/>
                <a:gd name="connsiteY24" fmla="*/ 165799 h 283165"/>
                <a:gd name="connsiteX25" fmla="*/ 314606 w 324688"/>
                <a:gd name="connsiteY25" fmla="*/ 165634 h 283165"/>
                <a:gd name="connsiteX26" fmla="*/ 324686 w 324688"/>
                <a:gd name="connsiteY26" fmla="*/ 195615 h 283165"/>
                <a:gd name="connsiteX27" fmla="*/ 313684 w 324688"/>
                <a:gd name="connsiteY27" fmla="*/ 201137 h 283165"/>
                <a:gd name="connsiteX28" fmla="*/ 323771 w 324688"/>
                <a:gd name="connsiteY28" fmla="*/ 214643 h 283165"/>
                <a:gd name="connsiteX29" fmla="*/ 295808 w 324688"/>
                <a:gd name="connsiteY29" fmla="*/ 227724 h 283165"/>
                <a:gd name="connsiteX30" fmla="*/ 283434 w 324688"/>
                <a:gd name="connsiteY30" fmla="*/ 234392 h 283165"/>
                <a:gd name="connsiteX31" fmla="*/ 271527 w 324688"/>
                <a:gd name="connsiteY31" fmla="*/ 233186 h 283165"/>
                <a:gd name="connsiteX32" fmla="*/ 264980 w 324688"/>
                <a:gd name="connsiteY32" fmla="*/ 240874 h 283165"/>
                <a:gd name="connsiteX33" fmla="*/ 245043 w 324688"/>
                <a:gd name="connsiteY33" fmla="*/ 242835 h 283165"/>
                <a:gd name="connsiteX34" fmla="*/ 237019 w 324688"/>
                <a:gd name="connsiteY34" fmla="*/ 243162 h 283165"/>
                <a:gd name="connsiteX35" fmla="*/ 227451 w 324688"/>
                <a:gd name="connsiteY35" fmla="*/ 259313 h 283165"/>
                <a:gd name="connsiteX36" fmla="*/ 219672 w 324688"/>
                <a:gd name="connsiteY36" fmla="*/ 255985 h 283165"/>
                <a:gd name="connsiteX37" fmla="*/ 211211 w 324688"/>
                <a:gd name="connsiteY37" fmla="*/ 242990 h 283165"/>
                <a:gd name="connsiteX38" fmla="*/ 192510 w 324688"/>
                <a:gd name="connsiteY38" fmla="*/ 252987 h 283165"/>
                <a:gd name="connsiteX39" fmla="*/ 192813 w 324688"/>
                <a:gd name="connsiteY39" fmla="*/ 268345 h 283165"/>
                <a:gd name="connsiteX40" fmla="*/ 172262 w 324688"/>
                <a:gd name="connsiteY40" fmla="*/ 270293 h 283165"/>
                <a:gd name="connsiteX41" fmla="*/ 164366 w 324688"/>
                <a:gd name="connsiteY41" fmla="*/ 266385 h 283165"/>
                <a:gd name="connsiteX42" fmla="*/ 149630 w 324688"/>
                <a:gd name="connsiteY42" fmla="*/ 281719 h 283165"/>
                <a:gd name="connsiteX43" fmla="*/ 130673 w 324688"/>
                <a:gd name="connsiteY43" fmla="*/ 279140 h 283165"/>
                <a:gd name="connsiteX44" fmla="*/ 115577 w 324688"/>
                <a:gd name="connsiteY44" fmla="*/ 282232 h 283165"/>
                <a:gd name="connsiteX45" fmla="*/ 113791 w 324688"/>
                <a:gd name="connsiteY45" fmla="*/ 272678 h 283165"/>
                <a:gd name="connsiteX46" fmla="*/ 94272 w 324688"/>
                <a:gd name="connsiteY46" fmla="*/ 264011 h 283165"/>
                <a:gd name="connsiteX47" fmla="*/ 91190 w 324688"/>
                <a:gd name="connsiteY47" fmla="*/ 245223 h 283165"/>
                <a:gd name="connsiteX48" fmla="*/ 89976 w 324688"/>
                <a:gd name="connsiteY48" fmla="*/ 228464 h 283165"/>
                <a:gd name="connsiteX0" fmla="*/ 90326 w 325038"/>
                <a:gd name="connsiteY0" fmla="*/ 228464 h 283165"/>
                <a:gd name="connsiteX1" fmla="*/ 10859 w 325038"/>
                <a:gd name="connsiteY1" fmla="*/ 198469 h 283165"/>
                <a:gd name="connsiteX2" fmla="*/ 446 w 325038"/>
                <a:gd name="connsiteY2" fmla="*/ 163665 h 283165"/>
                <a:gd name="connsiteX3" fmla="*/ 58943 w 325038"/>
                <a:gd name="connsiteY3" fmla="*/ 172286 h 283165"/>
                <a:gd name="connsiteX4" fmla="*/ 88892 w 325038"/>
                <a:gd name="connsiteY4" fmla="*/ 134138 h 283165"/>
                <a:gd name="connsiteX5" fmla="*/ 103608 w 325038"/>
                <a:gd name="connsiteY5" fmla="*/ 137845 h 283165"/>
                <a:gd name="connsiteX6" fmla="*/ 114525 w 325038"/>
                <a:gd name="connsiteY6" fmla="*/ 116211 h 283165"/>
                <a:gd name="connsiteX7" fmla="*/ 98150 w 325038"/>
                <a:gd name="connsiteY7" fmla="*/ 98314 h 283165"/>
                <a:gd name="connsiteX8" fmla="*/ 100901 w 325038"/>
                <a:gd name="connsiteY8" fmla="*/ 71149 h 283165"/>
                <a:gd name="connsiteX9" fmla="*/ 120747 w 325038"/>
                <a:gd name="connsiteY9" fmla="*/ 71294 h 283165"/>
                <a:gd name="connsiteX10" fmla="*/ 111409 w 325038"/>
                <a:gd name="connsiteY10" fmla="*/ 51700 h 283165"/>
                <a:gd name="connsiteX11" fmla="*/ 143634 w 325038"/>
                <a:gd name="connsiteY11" fmla="*/ 28579 h 283165"/>
                <a:gd name="connsiteX12" fmla="*/ 141437 w 325038"/>
                <a:gd name="connsiteY12" fmla="*/ 469 h 283165"/>
                <a:gd name="connsiteX13" fmla="*/ 170477 w 325038"/>
                <a:gd name="connsiteY13" fmla="*/ 13474 h 283165"/>
                <a:gd name="connsiteX14" fmla="*/ 193087 w 325038"/>
                <a:gd name="connsiteY14" fmla="*/ 34851 h 283165"/>
                <a:gd name="connsiteX15" fmla="*/ 217329 w 325038"/>
                <a:gd name="connsiteY15" fmla="*/ 34175 h 283165"/>
                <a:gd name="connsiteX16" fmla="*/ 253431 w 325038"/>
                <a:gd name="connsiteY16" fmla="*/ 36474 h 283165"/>
                <a:gd name="connsiteX17" fmla="*/ 304854 w 325038"/>
                <a:gd name="connsiteY17" fmla="*/ 65665 h 283165"/>
                <a:gd name="connsiteX18" fmla="*/ 284839 w 325038"/>
                <a:gd name="connsiteY18" fmla="*/ 74797 h 283165"/>
                <a:gd name="connsiteX19" fmla="*/ 281548 w 325038"/>
                <a:gd name="connsiteY19" fmla="*/ 81594 h 283165"/>
                <a:gd name="connsiteX20" fmla="*/ 294973 w 325038"/>
                <a:gd name="connsiteY20" fmla="*/ 93225 h 283165"/>
                <a:gd name="connsiteX21" fmla="*/ 310996 w 325038"/>
                <a:gd name="connsiteY21" fmla="*/ 107181 h 283165"/>
                <a:gd name="connsiteX22" fmla="*/ 296910 w 325038"/>
                <a:gd name="connsiteY22" fmla="*/ 131672 h 283165"/>
                <a:gd name="connsiteX23" fmla="*/ 299633 w 325038"/>
                <a:gd name="connsiteY23" fmla="*/ 157495 h 283165"/>
                <a:gd name="connsiteX24" fmla="*/ 302822 w 325038"/>
                <a:gd name="connsiteY24" fmla="*/ 165799 h 283165"/>
                <a:gd name="connsiteX25" fmla="*/ 314956 w 325038"/>
                <a:gd name="connsiteY25" fmla="*/ 165634 h 283165"/>
                <a:gd name="connsiteX26" fmla="*/ 325036 w 325038"/>
                <a:gd name="connsiteY26" fmla="*/ 195615 h 283165"/>
                <a:gd name="connsiteX27" fmla="*/ 314034 w 325038"/>
                <a:gd name="connsiteY27" fmla="*/ 201137 h 283165"/>
                <a:gd name="connsiteX28" fmla="*/ 324121 w 325038"/>
                <a:gd name="connsiteY28" fmla="*/ 214643 h 283165"/>
                <a:gd name="connsiteX29" fmla="*/ 296158 w 325038"/>
                <a:gd name="connsiteY29" fmla="*/ 227724 h 283165"/>
                <a:gd name="connsiteX30" fmla="*/ 283784 w 325038"/>
                <a:gd name="connsiteY30" fmla="*/ 234392 h 283165"/>
                <a:gd name="connsiteX31" fmla="*/ 271877 w 325038"/>
                <a:gd name="connsiteY31" fmla="*/ 233186 h 283165"/>
                <a:gd name="connsiteX32" fmla="*/ 265330 w 325038"/>
                <a:gd name="connsiteY32" fmla="*/ 240874 h 283165"/>
                <a:gd name="connsiteX33" fmla="*/ 245393 w 325038"/>
                <a:gd name="connsiteY33" fmla="*/ 242835 h 283165"/>
                <a:gd name="connsiteX34" fmla="*/ 237369 w 325038"/>
                <a:gd name="connsiteY34" fmla="*/ 243162 h 283165"/>
                <a:gd name="connsiteX35" fmla="*/ 227801 w 325038"/>
                <a:gd name="connsiteY35" fmla="*/ 259313 h 283165"/>
                <a:gd name="connsiteX36" fmla="*/ 220022 w 325038"/>
                <a:gd name="connsiteY36" fmla="*/ 255985 h 283165"/>
                <a:gd name="connsiteX37" fmla="*/ 211561 w 325038"/>
                <a:gd name="connsiteY37" fmla="*/ 242990 h 283165"/>
                <a:gd name="connsiteX38" fmla="*/ 192860 w 325038"/>
                <a:gd name="connsiteY38" fmla="*/ 252987 h 283165"/>
                <a:gd name="connsiteX39" fmla="*/ 193163 w 325038"/>
                <a:gd name="connsiteY39" fmla="*/ 268345 h 283165"/>
                <a:gd name="connsiteX40" fmla="*/ 172612 w 325038"/>
                <a:gd name="connsiteY40" fmla="*/ 270293 h 283165"/>
                <a:gd name="connsiteX41" fmla="*/ 164716 w 325038"/>
                <a:gd name="connsiteY41" fmla="*/ 266385 h 283165"/>
                <a:gd name="connsiteX42" fmla="*/ 149980 w 325038"/>
                <a:gd name="connsiteY42" fmla="*/ 281719 h 283165"/>
                <a:gd name="connsiteX43" fmla="*/ 131023 w 325038"/>
                <a:gd name="connsiteY43" fmla="*/ 279140 h 283165"/>
                <a:gd name="connsiteX44" fmla="*/ 115927 w 325038"/>
                <a:gd name="connsiteY44" fmla="*/ 282232 h 283165"/>
                <a:gd name="connsiteX45" fmla="*/ 114141 w 325038"/>
                <a:gd name="connsiteY45" fmla="*/ 272678 h 283165"/>
                <a:gd name="connsiteX46" fmla="*/ 94622 w 325038"/>
                <a:gd name="connsiteY46" fmla="*/ 264011 h 283165"/>
                <a:gd name="connsiteX47" fmla="*/ 91540 w 325038"/>
                <a:gd name="connsiteY47" fmla="*/ 245223 h 283165"/>
                <a:gd name="connsiteX48" fmla="*/ 90326 w 325038"/>
                <a:gd name="connsiteY48" fmla="*/ 228464 h 283165"/>
                <a:gd name="connsiteX0" fmla="*/ 33 w 331132"/>
                <a:gd name="connsiteY0" fmla="*/ 228264 h 283165"/>
                <a:gd name="connsiteX1" fmla="*/ 16953 w 331132"/>
                <a:gd name="connsiteY1" fmla="*/ 198469 h 283165"/>
                <a:gd name="connsiteX2" fmla="*/ 6540 w 331132"/>
                <a:gd name="connsiteY2" fmla="*/ 163665 h 283165"/>
                <a:gd name="connsiteX3" fmla="*/ 65037 w 331132"/>
                <a:gd name="connsiteY3" fmla="*/ 172286 h 283165"/>
                <a:gd name="connsiteX4" fmla="*/ 94986 w 331132"/>
                <a:gd name="connsiteY4" fmla="*/ 134138 h 283165"/>
                <a:gd name="connsiteX5" fmla="*/ 109702 w 331132"/>
                <a:gd name="connsiteY5" fmla="*/ 137845 h 283165"/>
                <a:gd name="connsiteX6" fmla="*/ 120619 w 331132"/>
                <a:gd name="connsiteY6" fmla="*/ 116211 h 283165"/>
                <a:gd name="connsiteX7" fmla="*/ 104244 w 331132"/>
                <a:gd name="connsiteY7" fmla="*/ 98314 h 283165"/>
                <a:gd name="connsiteX8" fmla="*/ 106995 w 331132"/>
                <a:gd name="connsiteY8" fmla="*/ 71149 h 283165"/>
                <a:gd name="connsiteX9" fmla="*/ 126841 w 331132"/>
                <a:gd name="connsiteY9" fmla="*/ 71294 h 283165"/>
                <a:gd name="connsiteX10" fmla="*/ 117503 w 331132"/>
                <a:gd name="connsiteY10" fmla="*/ 51700 h 283165"/>
                <a:gd name="connsiteX11" fmla="*/ 149728 w 331132"/>
                <a:gd name="connsiteY11" fmla="*/ 28579 h 283165"/>
                <a:gd name="connsiteX12" fmla="*/ 147531 w 331132"/>
                <a:gd name="connsiteY12" fmla="*/ 469 h 283165"/>
                <a:gd name="connsiteX13" fmla="*/ 176571 w 331132"/>
                <a:gd name="connsiteY13" fmla="*/ 13474 h 283165"/>
                <a:gd name="connsiteX14" fmla="*/ 199181 w 331132"/>
                <a:gd name="connsiteY14" fmla="*/ 34851 h 283165"/>
                <a:gd name="connsiteX15" fmla="*/ 223423 w 331132"/>
                <a:gd name="connsiteY15" fmla="*/ 34175 h 283165"/>
                <a:gd name="connsiteX16" fmla="*/ 259525 w 331132"/>
                <a:gd name="connsiteY16" fmla="*/ 36474 h 283165"/>
                <a:gd name="connsiteX17" fmla="*/ 310948 w 331132"/>
                <a:gd name="connsiteY17" fmla="*/ 65665 h 283165"/>
                <a:gd name="connsiteX18" fmla="*/ 290933 w 331132"/>
                <a:gd name="connsiteY18" fmla="*/ 74797 h 283165"/>
                <a:gd name="connsiteX19" fmla="*/ 287642 w 331132"/>
                <a:gd name="connsiteY19" fmla="*/ 81594 h 283165"/>
                <a:gd name="connsiteX20" fmla="*/ 301067 w 331132"/>
                <a:gd name="connsiteY20" fmla="*/ 93225 h 283165"/>
                <a:gd name="connsiteX21" fmla="*/ 317090 w 331132"/>
                <a:gd name="connsiteY21" fmla="*/ 107181 h 283165"/>
                <a:gd name="connsiteX22" fmla="*/ 303004 w 331132"/>
                <a:gd name="connsiteY22" fmla="*/ 131672 h 283165"/>
                <a:gd name="connsiteX23" fmla="*/ 305727 w 331132"/>
                <a:gd name="connsiteY23" fmla="*/ 157495 h 283165"/>
                <a:gd name="connsiteX24" fmla="*/ 308916 w 331132"/>
                <a:gd name="connsiteY24" fmla="*/ 165799 h 283165"/>
                <a:gd name="connsiteX25" fmla="*/ 321050 w 331132"/>
                <a:gd name="connsiteY25" fmla="*/ 165634 h 283165"/>
                <a:gd name="connsiteX26" fmla="*/ 331130 w 331132"/>
                <a:gd name="connsiteY26" fmla="*/ 195615 h 283165"/>
                <a:gd name="connsiteX27" fmla="*/ 320128 w 331132"/>
                <a:gd name="connsiteY27" fmla="*/ 201137 h 283165"/>
                <a:gd name="connsiteX28" fmla="*/ 330215 w 331132"/>
                <a:gd name="connsiteY28" fmla="*/ 214643 h 283165"/>
                <a:gd name="connsiteX29" fmla="*/ 302252 w 331132"/>
                <a:gd name="connsiteY29" fmla="*/ 227724 h 283165"/>
                <a:gd name="connsiteX30" fmla="*/ 289878 w 331132"/>
                <a:gd name="connsiteY30" fmla="*/ 234392 h 283165"/>
                <a:gd name="connsiteX31" fmla="*/ 277971 w 331132"/>
                <a:gd name="connsiteY31" fmla="*/ 233186 h 283165"/>
                <a:gd name="connsiteX32" fmla="*/ 271424 w 331132"/>
                <a:gd name="connsiteY32" fmla="*/ 240874 h 283165"/>
                <a:gd name="connsiteX33" fmla="*/ 251487 w 331132"/>
                <a:gd name="connsiteY33" fmla="*/ 242835 h 283165"/>
                <a:gd name="connsiteX34" fmla="*/ 243463 w 331132"/>
                <a:gd name="connsiteY34" fmla="*/ 243162 h 283165"/>
                <a:gd name="connsiteX35" fmla="*/ 233895 w 331132"/>
                <a:gd name="connsiteY35" fmla="*/ 259313 h 283165"/>
                <a:gd name="connsiteX36" fmla="*/ 226116 w 331132"/>
                <a:gd name="connsiteY36" fmla="*/ 255985 h 283165"/>
                <a:gd name="connsiteX37" fmla="*/ 217655 w 331132"/>
                <a:gd name="connsiteY37" fmla="*/ 242990 h 283165"/>
                <a:gd name="connsiteX38" fmla="*/ 198954 w 331132"/>
                <a:gd name="connsiteY38" fmla="*/ 252987 h 283165"/>
                <a:gd name="connsiteX39" fmla="*/ 199257 w 331132"/>
                <a:gd name="connsiteY39" fmla="*/ 268345 h 283165"/>
                <a:gd name="connsiteX40" fmla="*/ 178706 w 331132"/>
                <a:gd name="connsiteY40" fmla="*/ 270293 h 283165"/>
                <a:gd name="connsiteX41" fmla="*/ 170810 w 331132"/>
                <a:gd name="connsiteY41" fmla="*/ 266385 h 283165"/>
                <a:gd name="connsiteX42" fmla="*/ 156074 w 331132"/>
                <a:gd name="connsiteY42" fmla="*/ 281719 h 283165"/>
                <a:gd name="connsiteX43" fmla="*/ 137117 w 331132"/>
                <a:gd name="connsiteY43" fmla="*/ 279140 h 283165"/>
                <a:gd name="connsiteX44" fmla="*/ 122021 w 331132"/>
                <a:gd name="connsiteY44" fmla="*/ 282232 h 283165"/>
                <a:gd name="connsiteX45" fmla="*/ 120235 w 331132"/>
                <a:gd name="connsiteY45" fmla="*/ 272678 h 283165"/>
                <a:gd name="connsiteX46" fmla="*/ 100716 w 331132"/>
                <a:gd name="connsiteY46" fmla="*/ 264011 h 283165"/>
                <a:gd name="connsiteX47" fmla="*/ 97634 w 331132"/>
                <a:gd name="connsiteY47" fmla="*/ 245223 h 283165"/>
                <a:gd name="connsiteX48" fmla="*/ 33 w 331132"/>
                <a:gd name="connsiteY48" fmla="*/ 228264 h 283165"/>
                <a:gd name="connsiteX0" fmla="*/ 2 w 331101"/>
                <a:gd name="connsiteY0" fmla="*/ 228264 h 283165"/>
                <a:gd name="connsiteX1" fmla="*/ 16922 w 331101"/>
                <a:gd name="connsiteY1" fmla="*/ 198469 h 283165"/>
                <a:gd name="connsiteX2" fmla="*/ 6509 w 331101"/>
                <a:gd name="connsiteY2" fmla="*/ 163665 h 283165"/>
                <a:gd name="connsiteX3" fmla="*/ 65006 w 331101"/>
                <a:gd name="connsiteY3" fmla="*/ 172286 h 283165"/>
                <a:gd name="connsiteX4" fmla="*/ 94955 w 331101"/>
                <a:gd name="connsiteY4" fmla="*/ 134138 h 283165"/>
                <a:gd name="connsiteX5" fmla="*/ 109671 w 331101"/>
                <a:gd name="connsiteY5" fmla="*/ 137845 h 283165"/>
                <a:gd name="connsiteX6" fmla="*/ 120588 w 331101"/>
                <a:gd name="connsiteY6" fmla="*/ 116211 h 283165"/>
                <a:gd name="connsiteX7" fmla="*/ 104213 w 331101"/>
                <a:gd name="connsiteY7" fmla="*/ 98314 h 283165"/>
                <a:gd name="connsiteX8" fmla="*/ 106964 w 331101"/>
                <a:gd name="connsiteY8" fmla="*/ 71149 h 283165"/>
                <a:gd name="connsiteX9" fmla="*/ 126810 w 331101"/>
                <a:gd name="connsiteY9" fmla="*/ 71294 h 283165"/>
                <a:gd name="connsiteX10" fmla="*/ 117472 w 331101"/>
                <a:gd name="connsiteY10" fmla="*/ 51700 h 283165"/>
                <a:gd name="connsiteX11" fmla="*/ 149697 w 331101"/>
                <a:gd name="connsiteY11" fmla="*/ 28579 h 283165"/>
                <a:gd name="connsiteX12" fmla="*/ 147500 w 331101"/>
                <a:gd name="connsiteY12" fmla="*/ 469 h 283165"/>
                <a:gd name="connsiteX13" fmla="*/ 176540 w 331101"/>
                <a:gd name="connsiteY13" fmla="*/ 13474 h 283165"/>
                <a:gd name="connsiteX14" fmla="*/ 199150 w 331101"/>
                <a:gd name="connsiteY14" fmla="*/ 34851 h 283165"/>
                <a:gd name="connsiteX15" fmla="*/ 223392 w 331101"/>
                <a:gd name="connsiteY15" fmla="*/ 34175 h 283165"/>
                <a:gd name="connsiteX16" fmla="*/ 259494 w 331101"/>
                <a:gd name="connsiteY16" fmla="*/ 36474 h 283165"/>
                <a:gd name="connsiteX17" fmla="*/ 310917 w 331101"/>
                <a:gd name="connsiteY17" fmla="*/ 65665 h 283165"/>
                <a:gd name="connsiteX18" fmla="*/ 290902 w 331101"/>
                <a:gd name="connsiteY18" fmla="*/ 74797 h 283165"/>
                <a:gd name="connsiteX19" fmla="*/ 287611 w 331101"/>
                <a:gd name="connsiteY19" fmla="*/ 81594 h 283165"/>
                <a:gd name="connsiteX20" fmla="*/ 301036 w 331101"/>
                <a:gd name="connsiteY20" fmla="*/ 93225 h 283165"/>
                <a:gd name="connsiteX21" fmla="*/ 317059 w 331101"/>
                <a:gd name="connsiteY21" fmla="*/ 107181 h 283165"/>
                <a:gd name="connsiteX22" fmla="*/ 302973 w 331101"/>
                <a:gd name="connsiteY22" fmla="*/ 131672 h 283165"/>
                <a:gd name="connsiteX23" fmla="*/ 305696 w 331101"/>
                <a:gd name="connsiteY23" fmla="*/ 157495 h 283165"/>
                <a:gd name="connsiteX24" fmla="*/ 308885 w 331101"/>
                <a:gd name="connsiteY24" fmla="*/ 165799 h 283165"/>
                <a:gd name="connsiteX25" fmla="*/ 321019 w 331101"/>
                <a:gd name="connsiteY25" fmla="*/ 165634 h 283165"/>
                <a:gd name="connsiteX26" fmla="*/ 331099 w 331101"/>
                <a:gd name="connsiteY26" fmla="*/ 195615 h 283165"/>
                <a:gd name="connsiteX27" fmla="*/ 320097 w 331101"/>
                <a:gd name="connsiteY27" fmla="*/ 201137 h 283165"/>
                <a:gd name="connsiteX28" fmla="*/ 330184 w 331101"/>
                <a:gd name="connsiteY28" fmla="*/ 214643 h 283165"/>
                <a:gd name="connsiteX29" fmla="*/ 302221 w 331101"/>
                <a:gd name="connsiteY29" fmla="*/ 227724 h 283165"/>
                <a:gd name="connsiteX30" fmla="*/ 289847 w 331101"/>
                <a:gd name="connsiteY30" fmla="*/ 234392 h 283165"/>
                <a:gd name="connsiteX31" fmla="*/ 277940 w 331101"/>
                <a:gd name="connsiteY31" fmla="*/ 233186 h 283165"/>
                <a:gd name="connsiteX32" fmla="*/ 271393 w 331101"/>
                <a:gd name="connsiteY32" fmla="*/ 240874 h 283165"/>
                <a:gd name="connsiteX33" fmla="*/ 251456 w 331101"/>
                <a:gd name="connsiteY33" fmla="*/ 242835 h 283165"/>
                <a:gd name="connsiteX34" fmla="*/ 243432 w 331101"/>
                <a:gd name="connsiteY34" fmla="*/ 243162 h 283165"/>
                <a:gd name="connsiteX35" fmla="*/ 233864 w 331101"/>
                <a:gd name="connsiteY35" fmla="*/ 259313 h 283165"/>
                <a:gd name="connsiteX36" fmla="*/ 226085 w 331101"/>
                <a:gd name="connsiteY36" fmla="*/ 255985 h 283165"/>
                <a:gd name="connsiteX37" fmla="*/ 217624 w 331101"/>
                <a:gd name="connsiteY37" fmla="*/ 242990 h 283165"/>
                <a:gd name="connsiteX38" fmla="*/ 198923 w 331101"/>
                <a:gd name="connsiteY38" fmla="*/ 252987 h 283165"/>
                <a:gd name="connsiteX39" fmla="*/ 199226 w 331101"/>
                <a:gd name="connsiteY39" fmla="*/ 268345 h 283165"/>
                <a:gd name="connsiteX40" fmla="*/ 178675 w 331101"/>
                <a:gd name="connsiteY40" fmla="*/ 270293 h 283165"/>
                <a:gd name="connsiteX41" fmla="*/ 170779 w 331101"/>
                <a:gd name="connsiteY41" fmla="*/ 266385 h 283165"/>
                <a:gd name="connsiteX42" fmla="*/ 156043 w 331101"/>
                <a:gd name="connsiteY42" fmla="*/ 281719 h 283165"/>
                <a:gd name="connsiteX43" fmla="*/ 137086 w 331101"/>
                <a:gd name="connsiteY43" fmla="*/ 279140 h 283165"/>
                <a:gd name="connsiteX44" fmla="*/ 121990 w 331101"/>
                <a:gd name="connsiteY44" fmla="*/ 282232 h 283165"/>
                <a:gd name="connsiteX45" fmla="*/ 120204 w 331101"/>
                <a:gd name="connsiteY45" fmla="*/ 272678 h 283165"/>
                <a:gd name="connsiteX46" fmla="*/ 100685 w 331101"/>
                <a:gd name="connsiteY46" fmla="*/ 264011 h 283165"/>
                <a:gd name="connsiteX47" fmla="*/ 97603 w 331101"/>
                <a:gd name="connsiteY47" fmla="*/ 245223 h 283165"/>
                <a:gd name="connsiteX48" fmla="*/ 43113 w 331101"/>
                <a:gd name="connsiteY48" fmla="*/ 225242 h 283165"/>
                <a:gd name="connsiteX49" fmla="*/ 2 w 331101"/>
                <a:gd name="connsiteY49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43120 w 331108"/>
                <a:gd name="connsiteY48" fmla="*/ 225242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76049 w 331108"/>
                <a:gd name="connsiteY46" fmla="*/ 269889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8306"/>
                <a:gd name="connsiteX1" fmla="*/ 16929 w 331108"/>
                <a:gd name="connsiteY1" fmla="*/ 198469 h 288306"/>
                <a:gd name="connsiteX2" fmla="*/ 6516 w 331108"/>
                <a:gd name="connsiteY2" fmla="*/ 163665 h 288306"/>
                <a:gd name="connsiteX3" fmla="*/ 65013 w 331108"/>
                <a:gd name="connsiteY3" fmla="*/ 172286 h 288306"/>
                <a:gd name="connsiteX4" fmla="*/ 94962 w 331108"/>
                <a:gd name="connsiteY4" fmla="*/ 134138 h 288306"/>
                <a:gd name="connsiteX5" fmla="*/ 109678 w 331108"/>
                <a:gd name="connsiteY5" fmla="*/ 137845 h 288306"/>
                <a:gd name="connsiteX6" fmla="*/ 120595 w 331108"/>
                <a:gd name="connsiteY6" fmla="*/ 116211 h 288306"/>
                <a:gd name="connsiteX7" fmla="*/ 104220 w 331108"/>
                <a:gd name="connsiteY7" fmla="*/ 98314 h 288306"/>
                <a:gd name="connsiteX8" fmla="*/ 106971 w 331108"/>
                <a:gd name="connsiteY8" fmla="*/ 71149 h 288306"/>
                <a:gd name="connsiteX9" fmla="*/ 126817 w 331108"/>
                <a:gd name="connsiteY9" fmla="*/ 71294 h 288306"/>
                <a:gd name="connsiteX10" fmla="*/ 117479 w 331108"/>
                <a:gd name="connsiteY10" fmla="*/ 51700 h 288306"/>
                <a:gd name="connsiteX11" fmla="*/ 149704 w 331108"/>
                <a:gd name="connsiteY11" fmla="*/ 28579 h 288306"/>
                <a:gd name="connsiteX12" fmla="*/ 147507 w 331108"/>
                <a:gd name="connsiteY12" fmla="*/ 469 h 288306"/>
                <a:gd name="connsiteX13" fmla="*/ 176547 w 331108"/>
                <a:gd name="connsiteY13" fmla="*/ 13474 h 288306"/>
                <a:gd name="connsiteX14" fmla="*/ 199157 w 331108"/>
                <a:gd name="connsiteY14" fmla="*/ 34851 h 288306"/>
                <a:gd name="connsiteX15" fmla="*/ 223399 w 331108"/>
                <a:gd name="connsiteY15" fmla="*/ 34175 h 288306"/>
                <a:gd name="connsiteX16" fmla="*/ 259501 w 331108"/>
                <a:gd name="connsiteY16" fmla="*/ 36474 h 288306"/>
                <a:gd name="connsiteX17" fmla="*/ 310924 w 331108"/>
                <a:gd name="connsiteY17" fmla="*/ 65665 h 288306"/>
                <a:gd name="connsiteX18" fmla="*/ 290909 w 331108"/>
                <a:gd name="connsiteY18" fmla="*/ 74797 h 288306"/>
                <a:gd name="connsiteX19" fmla="*/ 287618 w 331108"/>
                <a:gd name="connsiteY19" fmla="*/ 81594 h 288306"/>
                <a:gd name="connsiteX20" fmla="*/ 301043 w 331108"/>
                <a:gd name="connsiteY20" fmla="*/ 93225 h 288306"/>
                <a:gd name="connsiteX21" fmla="*/ 317066 w 331108"/>
                <a:gd name="connsiteY21" fmla="*/ 107181 h 288306"/>
                <a:gd name="connsiteX22" fmla="*/ 302980 w 331108"/>
                <a:gd name="connsiteY22" fmla="*/ 131672 h 288306"/>
                <a:gd name="connsiteX23" fmla="*/ 305703 w 331108"/>
                <a:gd name="connsiteY23" fmla="*/ 157495 h 288306"/>
                <a:gd name="connsiteX24" fmla="*/ 308892 w 331108"/>
                <a:gd name="connsiteY24" fmla="*/ 165799 h 288306"/>
                <a:gd name="connsiteX25" fmla="*/ 321026 w 331108"/>
                <a:gd name="connsiteY25" fmla="*/ 165634 h 288306"/>
                <a:gd name="connsiteX26" fmla="*/ 331106 w 331108"/>
                <a:gd name="connsiteY26" fmla="*/ 195615 h 288306"/>
                <a:gd name="connsiteX27" fmla="*/ 320104 w 331108"/>
                <a:gd name="connsiteY27" fmla="*/ 201137 h 288306"/>
                <a:gd name="connsiteX28" fmla="*/ 330191 w 331108"/>
                <a:gd name="connsiteY28" fmla="*/ 214643 h 288306"/>
                <a:gd name="connsiteX29" fmla="*/ 302228 w 331108"/>
                <a:gd name="connsiteY29" fmla="*/ 227724 h 288306"/>
                <a:gd name="connsiteX30" fmla="*/ 289854 w 331108"/>
                <a:gd name="connsiteY30" fmla="*/ 234392 h 288306"/>
                <a:gd name="connsiteX31" fmla="*/ 277947 w 331108"/>
                <a:gd name="connsiteY31" fmla="*/ 233186 h 288306"/>
                <a:gd name="connsiteX32" fmla="*/ 271400 w 331108"/>
                <a:gd name="connsiteY32" fmla="*/ 240874 h 288306"/>
                <a:gd name="connsiteX33" fmla="*/ 251463 w 331108"/>
                <a:gd name="connsiteY33" fmla="*/ 242835 h 288306"/>
                <a:gd name="connsiteX34" fmla="*/ 243439 w 331108"/>
                <a:gd name="connsiteY34" fmla="*/ 243162 h 288306"/>
                <a:gd name="connsiteX35" fmla="*/ 233871 w 331108"/>
                <a:gd name="connsiteY35" fmla="*/ 259313 h 288306"/>
                <a:gd name="connsiteX36" fmla="*/ 226092 w 331108"/>
                <a:gd name="connsiteY36" fmla="*/ 255985 h 288306"/>
                <a:gd name="connsiteX37" fmla="*/ 217631 w 331108"/>
                <a:gd name="connsiteY37" fmla="*/ 242990 h 288306"/>
                <a:gd name="connsiteX38" fmla="*/ 198930 w 331108"/>
                <a:gd name="connsiteY38" fmla="*/ 252987 h 288306"/>
                <a:gd name="connsiteX39" fmla="*/ 199233 w 331108"/>
                <a:gd name="connsiteY39" fmla="*/ 268345 h 288306"/>
                <a:gd name="connsiteX40" fmla="*/ 178682 w 331108"/>
                <a:gd name="connsiteY40" fmla="*/ 270293 h 288306"/>
                <a:gd name="connsiteX41" fmla="*/ 170786 w 331108"/>
                <a:gd name="connsiteY41" fmla="*/ 266385 h 288306"/>
                <a:gd name="connsiteX42" fmla="*/ 156050 w 331108"/>
                <a:gd name="connsiteY42" fmla="*/ 281719 h 288306"/>
                <a:gd name="connsiteX43" fmla="*/ 137093 w 331108"/>
                <a:gd name="connsiteY43" fmla="*/ 279140 h 288306"/>
                <a:gd name="connsiteX44" fmla="*/ 121997 w 331108"/>
                <a:gd name="connsiteY44" fmla="*/ 282232 h 288306"/>
                <a:gd name="connsiteX45" fmla="*/ 82396 w 331108"/>
                <a:gd name="connsiteY45" fmla="*/ 288292 h 288306"/>
                <a:gd name="connsiteX46" fmla="*/ 76049 w 331108"/>
                <a:gd name="connsiteY46" fmla="*/ 269889 h 288306"/>
                <a:gd name="connsiteX47" fmla="*/ 75821 w 331108"/>
                <a:gd name="connsiteY47" fmla="*/ 241943 h 288306"/>
                <a:gd name="connsiteX48" fmla="*/ 39864 w 331108"/>
                <a:gd name="connsiteY48" fmla="*/ 235031 h 288306"/>
                <a:gd name="connsiteX49" fmla="*/ 12461 w 331108"/>
                <a:gd name="connsiteY49" fmla="*/ 238996 h 288306"/>
                <a:gd name="connsiteX50" fmla="*/ 9 w 331108"/>
                <a:gd name="connsiteY50" fmla="*/ 228264 h 288306"/>
                <a:gd name="connsiteX0" fmla="*/ 9 w 331108"/>
                <a:gd name="connsiteY0" fmla="*/ 228264 h 297121"/>
                <a:gd name="connsiteX1" fmla="*/ 16929 w 331108"/>
                <a:gd name="connsiteY1" fmla="*/ 198469 h 297121"/>
                <a:gd name="connsiteX2" fmla="*/ 6516 w 331108"/>
                <a:gd name="connsiteY2" fmla="*/ 163665 h 297121"/>
                <a:gd name="connsiteX3" fmla="*/ 65013 w 331108"/>
                <a:gd name="connsiteY3" fmla="*/ 172286 h 297121"/>
                <a:gd name="connsiteX4" fmla="*/ 94962 w 331108"/>
                <a:gd name="connsiteY4" fmla="*/ 134138 h 297121"/>
                <a:gd name="connsiteX5" fmla="*/ 109678 w 331108"/>
                <a:gd name="connsiteY5" fmla="*/ 137845 h 297121"/>
                <a:gd name="connsiteX6" fmla="*/ 120595 w 331108"/>
                <a:gd name="connsiteY6" fmla="*/ 116211 h 297121"/>
                <a:gd name="connsiteX7" fmla="*/ 104220 w 331108"/>
                <a:gd name="connsiteY7" fmla="*/ 98314 h 297121"/>
                <a:gd name="connsiteX8" fmla="*/ 106971 w 331108"/>
                <a:gd name="connsiteY8" fmla="*/ 71149 h 297121"/>
                <a:gd name="connsiteX9" fmla="*/ 126817 w 331108"/>
                <a:gd name="connsiteY9" fmla="*/ 71294 h 297121"/>
                <a:gd name="connsiteX10" fmla="*/ 117479 w 331108"/>
                <a:gd name="connsiteY10" fmla="*/ 51700 h 297121"/>
                <a:gd name="connsiteX11" fmla="*/ 149704 w 331108"/>
                <a:gd name="connsiteY11" fmla="*/ 28579 h 297121"/>
                <a:gd name="connsiteX12" fmla="*/ 147507 w 331108"/>
                <a:gd name="connsiteY12" fmla="*/ 469 h 297121"/>
                <a:gd name="connsiteX13" fmla="*/ 176547 w 331108"/>
                <a:gd name="connsiteY13" fmla="*/ 13474 h 297121"/>
                <a:gd name="connsiteX14" fmla="*/ 199157 w 331108"/>
                <a:gd name="connsiteY14" fmla="*/ 34851 h 297121"/>
                <a:gd name="connsiteX15" fmla="*/ 223399 w 331108"/>
                <a:gd name="connsiteY15" fmla="*/ 34175 h 297121"/>
                <a:gd name="connsiteX16" fmla="*/ 259501 w 331108"/>
                <a:gd name="connsiteY16" fmla="*/ 36474 h 297121"/>
                <a:gd name="connsiteX17" fmla="*/ 310924 w 331108"/>
                <a:gd name="connsiteY17" fmla="*/ 65665 h 297121"/>
                <a:gd name="connsiteX18" fmla="*/ 290909 w 331108"/>
                <a:gd name="connsiteY18" fmla="*/ 74797 h 297121"/>
                <a:gd name="connsiteX19" fmla="*/ 287618 w 331108"/>
                <a:gd name="connsiteY19" fmla="*/ 81594 h 297121"/>
                <a:gd name="connsiteX20" fmla="*/ 301043 w 331108"/>
                <a:gd name="connsiteY20" fmla="*/ 93225 h 297121"/>
                <a:gd name="connsiteX21" fmla="*/ 317066 w 331108"/>
                <a:gd name="connsiteY21" fmla="*/ 107181 h 297121"/>
                <a:gd name="connsiteX22" fmla="*/ 302980 w 331108"/>
                <a:gd name="connsiteY22" fmla="*/ 131672 h 297121"/>
                <a:gd name="connsiteX23" fmla="*/ 305703 w 331108"/>
                <a:gd name="connsiteY23" fmla="*/ 157495 h 297121"/>
                <a:gd name="connsiteX24" fmla="*/ 308892 w 331108"/>
                <a:gd name="connsiteY24" fmla="*/ 165799 h 297121"/>
                <a:gd name="connsiteX25" fmla="*/ 321026 w 331108"/>
                <a:gd name="connsiteY25" fmla="*/ 165634 h 297121"/>
                <a:gd name="connsiteX26" fmla="*/ 331106 w 331108"/>
                <a:gd name="connsiteY26" fmla="*/ 195615 h 297121"/>
                <a:gd name="connsiteX27" fmla="*/ 320104 w 331108"/>
                <a:gd name="connsiteY27" fmla="*/ 201137 h 297121"/>
                <a:gd name="connsiteX28" fmla="*/ 330191 w 331108"/>
                <a:gd name="connsiteY28" fmla="*/ 214643 h 297121"/>
                <a:gd name="connsiteX29" fmla="*/ 302228 w 331108"/>
                <a:gd name="connsiteY29" fmla="*/ 227724 h 297121"/>
                <a:gd name="connsiteX30" fmla="*/ 289854 w 331108"/>
                <a:gd name="connsiteY30" fmla="*/ 234392 h 297121"/>
                <a:gd name="connsiteX31" fmla="*/ 277947 w 331108"/>
                <a:gd name="connsiteY31" fmla="*/ 233186 h 297121"/>
                <a:gd name="connsiteX32" fmla="*/ 271400 w 331108"/>
                <a:gd name="connsiteY32" fmla="*/ 240874 h 297121"/>
                <a:gd name="connsiteX33" fmla="*/ 251463 w 331108"/>
                <a:gd name="connsiteY33" fmla="*/ 242835 h 297121"/>
                <a:gd name="connsiteX34" fmla="*/ 243439 w 331108"/>
                <a:gd name="connsiteY34" fmla="*/ 243162 h 297121"/>
                <a:gd name="connsiteX35" fmla="*/ 233871 w 331108"/>
                <a:gd name="connsiteY35" fmla="*/ 259313 h 297121"/>
                <a:gd name="connsiteX36" fmla="*/ 226092 w 331108"/>
                <a:gd name="connsiteY36" fmla="*/ 255985 h 297121"/>
                <a:gd name="connsiteX37" fmla="*/ 217631 w 331108"/>
                <a:gd name="connsiteY37" fmla="*/ 242990 h 297121"/>
                <a:gd name="connsiteX38" fmla="*/ 198930 w 331108"/>
                <a:gd name="connsiteY38" fmla="*/ 252987 h 297121"/>
                <a:gd name="connsiteX39" fmla="*/ 199233 w 331108"/>
                <a:gd name="connsiteY39" fmla="*/ 268345 h 297121"/>
                <a:gd name="connsiteX40" fmla="*/ 178682 w 331108"/>
                <a:gd name="connsiteY40" fmla="*/ 270293 h 297121"/>
                <a:gd name="connsiteX41" fmla="*/ 170786 w 331108"/>
                <a:gd name="connsiteY41" fmla="*/ 266385 h 297121"/>
                <a:gd name="connsiteX42" fmla="*/ 156050 w 331108"/>
                <a:gd name="connsiteY42" fmla="*/ 281719 h 297121"/>
                <a:gd name="connsiteX43" fmla="*/ 137093 w 331108"/>
                <a:gd name="connsiteY43" fmla="*/ 279140 h 297121"/>
                <a:gd name="connsiteX44" fmla="*/ 121475 w 331108"/>
                <a:gd name="connsiteY44" fmla="*/ 297096 h 297121"/>
                <a:gd name="connsiteX45" fmla="*/ 82396 w 331108"/>
                <a:gd name="connsiteY45" fmla="*/ 288292 h 297121"/>
                <a:gd name="connsiteX46" fmla="*/ 76049 w 331108"/>
                <a:gd name="connsiteY46" fmla="*/ 269889 h 297121"/>
                <a:gd name="connsiteX47" fmla="*/ 75821 w 331108"/>
                <a:gd name="connsiteY47" fmla="*/ 241943 h 297121"/>
                <a:gd name="connsiteX48" fmla="*/ 39864 w 331108"/>
                <a:gd name="connsiteY48" fmla="*/ 235031 h 297121"/>
                <a:gd name="connsiteX49" fmla="*/ 12461 w 331108"/>
                <a:gd name="connsiteY49" fmla="*/ 238996 h 297121"/>
                <a:gd name="connsiteX50" fmla="*/ 9 w 331108"/>
                <a:gd name="connsiteY50" fmla="*/ 228264 h 297121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050 w 331108"/>
                <a:gd name="connsiteY42" fmla="*/ 281719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51326 w 331108"/>
                <a:gd name="connsiteY36" fmla="*/ 274150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58312"/>
                <a:gd name="connsiteY0" fmla="*/ 228264 h 311545"/>
                <a:gd name="connsiteX1" fmla="*/ 16929 w 358312"/>
                <a:gd name="connsiteY1" fmla="*/ 198469 h 311545"/>
                <a:gd name="connsiteX2" fmla="*/ 6516 w 358312"/>
                <a:gd name="connsiteY2" fmla="*/ 163665 h 311545"/>
                <a:gd name="connsiteX3" fmla="*/ 65013 w 358312"/>
                <a:gd name="connsiteY3" fmla="*/ 172286 h 311545"/>
                <a:gd name="connsiteX4" fmla="*/ 94962 w 358312"/>
                <a:gd name="connsiteY4" fmla="*/ 134138 h 311545"/>
                <a:gd name="connsiteX5" fmla="*/ 109678 w 358312"/>
                <a:gd name="connsiteY5" fmla="*/ 137845 h 311545"/>
                <a:gd name="connsiteX6" fmla="*/ 120595 w 358312"/>
                <a:gd name="connsiteY6" fmla="*/ 116211 h 311545"/>
                <a:gd name="connsiteX7" fmla="*/ 104220 w 358312"/>
                <a:gd name="connsiteY7" fmla="*/ 98314 h 311545"/>
                <a:gd name="connsiteX8" fmla="*/ 106971 w 358312"/>
                <a:gd name="connsiteY8" fmla="*/ 71149 h 311545"/>
                <a:gd name="connsiteX9" fmla="*/ 126817 w 358312"/>
                <a:gd name="connsiteY9" fmla="*/ 71294 h 311545"/>
                <a:gd name="connsiteX10" fmla="*/ 117479 w 358312"/>
                <a:gd name="connsiteY10" fmla="*/ 51700 h 311545"/>
                <a:gd name="connsiteX11" fmla="*/ 149704 w 358312"/>
                <a:gd name="connsiteY11" fmla="*/ 28579 h 311545"/>
                <a:gd name="connsiteX12" fmla="*/ 147507 w 358312"/>
                <a:gd name="connsiteY12" fmla="*/ 469 h 311545"/>
                <a:gd name="connsiteX13" fmla="*/ 176547 w 358312"/>
                <a:gd name="connsiteY13" fmla="*/ 13474 h 311545"/>
                <a:gd name="connsiteX14" fmla="*/ 199157 w 358312"/>
                <a:gd name="connsiteY14" fmla="*/ 34851 h 311545"/>
                <a:gd name="connsiteX15" fmla="*/ 223399 w 358312"/>
                <a:gd name="connsiteY15" fmla="*/ 34175 h 311545"/>
                <a:gd name="connsiteX16" fmla="*/ 259501 w 358312"/>
                <a:gd name="connsiteY16" fmla="*/ 36474 h 311545"/>
                <a:gd name="connsiteX17" fmla="*/ 310924 w 358312"/>
                <a:gd name="connsiteY17" fmla="*/ 65665 h 311545"/>
                <a:gd name="connsiteX18" fmla="*/ 290909 w 358312"/>
                <a:gd name="connsiteY18" fmla="*/ 74797 h 311545"/>
                <a:gd name="connsiteX19" fmla="*/ 358277 w 358312"/>
                <a:gd name="connsiteY19" fmla="*/ 75330 h 311545"/>
                <a:gd name="connsiteX20" fmla="*/ 301043 w 358312"/>
                <a:gd name="connsiteY20" fmla="*/ 93225 h 311545"/>
                <a:gd name="connsiteX21" fmla="*/ 317066 w 358312"/>
                <a:gd name="connsiteY21" fmla="*/ 107181 h 311545"/>
                <a:gd name="connsiteX22" fmla="*/ 302980 w 358312"/>
                <a:gd name="connsiteY22" fmla="*/ 131672 h 311545"/>
                <a:gd name="connsiteX23" fmla="*/ 305703 w 358312"/>
                <a:gd name="connsiteY23" fmla="*/ 157495 h 311545"/>
                <a:gd name="connsiteX24" fmla="*/ 308892 w 358312"/>
                <a:gd name="connsiteY24" fmla="*/ 165799 h 311545"/>
                <a:gd name="connsiteX25" fmla="*/ 321026 w 358312"/>
                <a:gd name="connsiteY25" fmla="*/ 165634 h 311545"/>
                <a:gd name="connsiteX26" fmla="*/ 331106 w 358312"/>
                <a:gd name="connsiteY26" fmla="*/ 195615 h 311545"/>
                <a:gd name="connsiteX27" fmla="*/ 320104 w 358312"/>
                <a:gd name="connsiteY27" fmla="*/ 201137 h 311545"/>
                <a:gd name="connsiteX28" fmla="*/ 330191 w 358312"/>
                <a:gd name="connsiteY28" fmla="*/ 214643 h 311545"/>
                <a:gd name="connsiteX29" fmla="*/ 302228 w 358312"/>
                <a:gd name="connsiteY29" fmla="*/ 227724 h 311545"/>
                <a:gd name="connsiteX30" fmla="*/ 289854 w 358312"/>
                <a:gd name="connsiteY30" fmla="*/ 234392 h 311545"/>
                <a:gd name="connsiteX31" fmla="*/ 277947 w 358312"/>
                <a:gd name="connsiteY31" fmla="*/ 233186 h 311545"/>
                <a:gd name="connsiteX32" fmla="*/ 271400 w 358312"/>
                <a:gd name="connsiteY32" fmla="*/ 240874 h 311545"/>
                <a:gd name="connsiteX33" fmla="*/ 251463 w 358312"/>
                <a:gd name="connsiteY33" fmla="*/ 242835 h 311545"/>
                <a:gd name="connsiteX34" fmla="*/ 243439 w 358312"/>
                <a:gd name="connsiteY34" fmla="*/ 243162 h 311545"/>
                <a:gd name="connsiteX35" fmla="*/ 233871 w 358312"/>
                <a:gd name="connsiteY35" fmla="*/ 259313 h 311545"/>
                <a:gd name="connsiteX36" fmla="*/ 251326 w 358312"/>
                <a:gd name="connsiteY36" fmla="*/ 274150 h 311545"/>
                <a:gd name="connsiteX37" fmla="*/ 232762 w 358312"/>
                <a:gd name="connsiteY37" fmla="*/ 283243 h 311545"/>
                <a:gd name="connsiteX38" fmla="*/ 216848 w 358312"/>
                <a:gd name="connsiteY38" fmla="*/ 291990 h 311545"/>
                <a:gd name="connsiteX39" fmla="*/ 203415 w 358312"/>
                <a:gd name="connsiteY39" fmla="*/ 289877 h 311545"/>
                <a:gd name="connsiteX40" fmla="*/ 186750 w 358312"/>
                <a:gd name="connsiteY40" fmla="*/ 301336 h 311545"/>
                <a:gd name="connsiteX41" fmla="*/ 177353 w 358312"/>
                <a:gd name="connsiteY41" fmla="*/ 287297 h 311545"/>
                <a:gd name="connsiteX42" fmla="*/ 156801 w 358312"/>
                <a:gd name="connsiteY42" fmla="*/ 286784 h 311545"/>
                <a:gd name="connsiteX43" fmla="*/ 141583 w 358312"/>
                <a:gd name="connsiteY43" fmla="*/ 311112 h 311545"/>
                <a:gd name="connsiteX44" fmla="*/ 121475 w 358312"/>
                <a:gd name="connsiteY44" fmla="*/ 297096 h 311545"/>
                <a:gd name="connsiteX45" fmla="*/ 82396 w 358312"/>
                <a:gd name="connsiteY45" fmla="*/ 288292 h 311545"/>
                <a:gd name="connsiteX46" fmla="*/ 76049 w 358312"/>
                <a:gd name="connsiteY46" fmla="*/ 269889 h 311545"/>
                <a:gd name="connsiteX47" fmla="*/ 75821 w 358312"/>
                <a:gd name="connsiteY47" fmla="*/ 241943 h 311545"/>
                <a:gd name="connsiteX48" fmla="*/ 39864 w 358312"/>
                <a:gd name="connsiteY48" fmla="*/ 235031 h 311545"/>
                <a:gd name="connsiteX49" fmla="*/ 12461 w 358312"/>
                <a:gd name="connsiteY49" fmla="*/ 238996 h 311545"/>
                <a:gd name="connsiteX50" fmla="*/ 9 w 358312"/>
                <a:gd name="connsiteY50" fmla="*/ 228264 h 311545"/>
                <a:gd name="connsiteX0" fmla="*/ 9 w 358337"/>
                <a:gd name="connsiteY0" fmla="*/ 228264 h 311545"/>
                <a:gd name="connsiteX1" fmla="*/ 16929 w 358337"/>
                <a:gd name="connsiteY1" fmla="*/ 198469 h 311545"/>
                <a:gd name="connsiteX2" fmla="*/ 6516 w 358337"/>
                <a:gd name="connsiteY2" fmla="*/ 163665 h 311545"/>
                <a:gd name="connsiteX3" fmla="*/ 65013 w 358337"/>
                <a:gd name="connsiteY3" fmla="*/ 172286 h 311545"/>
                <a:gd name="connsiteX4" fmla="*/ 94962 w 358337"/>
                <a:gd name="connsiteY4" fmla="*/ 134138 h 311545"/>
                <a:gd name="connsiteX5" fmla="*/ 109678 w 358337"/>
                <a:gd name="connsiteY5" fmla="*/ 137845 h 311545"/>
                <a:gd name="connsiteX6" fmla="*/ 120595 w 358337"/>
                <a:gd name="connsiteY6" fmla="*/ 116211 h 311545"/>
                <a:gd name="connsiteX7" fmla="*/ 104220 w 358337"/>
                <a:gd name="connsiteY7" fmla="*/ 98314 h 311545"/>
                <a:gd name="connsiteX8" fmla="*/ 106971 w 358337"/>
                <a:gd name="connsiteY8" fmla="*/ 71149 h 311545"/>
                <a:gd name="connsiteX9" fmla="*/ 126817 w 358337"/>
                <a:gd name="connsiteY9" fmla="*/ 71294 h 311545"/>
                <a:gd name="connsiteX10" fmla="*/ 117479 w 358337"/>
                <a:gd name="connsiteY10" fmla="*/ 51700 h 311545"/>
                <a:gd name="connsiteX11" fmla="*/ 149704 w 358337"/>
                <a:gd name="connsiteY11" fmla="*/ 28579 h 311545"/>
                <a:gd name="connsiteX12" fmla="*/ 147507 w 358337"/>
                <a:gd name="connsiteY12" fmla="*/ 469 h 311545"/>
                <a:gd name="connsiteX13" fmla="*/ 176547 w 358337"/>
                <a:gd name="connsiteY13" fmla="*/ 13474 h 311545"/>
                <a:gd name="connsiteX14" fmla="*/ 199157 w 358337"/>
                <a:gd name="connsiteY14" fmla="*/ 34851 h 311545"/>
                <a:gd name="connsiteX15" fmla="*/ 223399 w 358337"/>
                <a:gd name="connsiteY15" fmla="*/ 34175 h 311545"/>
                <a:gd name="connsiteX16" fmla="*/ 259501 w 358337"/>
                <a:gd name="connsiteY16" fmla="*/ 36474 h 311545"/>
                <a:gd name="connsiteX17" fmla="*/ 310924 w 358337"/>
                <a:gd name="connsiteY17" fmla="*/ 65665 h 311545"/>
                <a:gd name="connsiteX18" fmla="*/ 358277 w 358337"/>
                <a:gd name="connsiteY18" fmla="*/ 75330 h 311545"/>
                <a:gd name="connsiteX19" fmla="*/ 301043 w 358337"/>
                <a:gd name="connsiteY19" fmla="*/ 93225 h 311545"/>
                <a:gd name="connsiteX20" fmla="*/ 317066 w 358337"/>
                <a:gd name="connsiteY20" fmla="*/ 107181 h 311545"/>
                <a:gd name="connsiteX21" fmla="*/ 302980 w 358337"/>
                <a:gd name="connsiteY21" fmla="*/ 131672 h 311545"/>
                <a:gd name="connsiteX22" fmla="*/ 305703 w 358337"/>
                <a:gd name="connsiteY22" fmla="*/ 157495 h 311545"/>
                <a:gd name="connsiteX23" fmla="*/ 308892 w 358337"/>
                <a:gd name="connsiteY23" fmla="*/ 165799 h 311545"/>
                <a:gd name="connsiteX24" fmla="*/ 321026 w 358337"/>
                <a:gd name="connsiteY24" fmla="*/ 165634 h 311545"/>
                <a:gd name="connsiteX25" fmla="*/ 331106 w 358337"/>
                <a:gd name="connsiteY25" fmla="*/ 195615 h 311545"/>
                <a:gd name="connsiteX26" fmla="*/ 320104 w 358337"/>
                <a:gd name="connsiteY26" fmla="*/ 201137 h 311545"/>
                <a:gd name="connsiteX27" fmla="*/ 330191 w 358337"/>
                <a:gd name="connsiteY27" fmla="*/ 214643 h 311545"/>
                <a:gd name="connsiteX28" fmla="*/ 302228 w 358337"/>
                <a:gd name="connsiteY28" fmla="*/ 227724 h 311545"/>
                <a:gd name="connsiteX29" fmla="*/ 289854 w 358337"/>
                <a:gd name="connsiteY29" fmla="*/ 234392 h 311545"/>
                <a:gd name="connsiteX30" fmla="*/ 277947 w 358337"/>
                <a:gd name="connsiteY30" fmla="*/ 233186 h 311545"/>
                <a:gd name="connsiteX31" fmla="*/ 271400 w 358337"/>
                <a:gd name="connsiteY31" fmla="*/ 240874 h 311545"/>
                <a:gd name="connsiteX32" fmla="*/ 251463 w 358337"/>
                <a:gd name="connsiteY32" fmla="*/ 242835 h 311545"/>
                <a:gd name="connsiteX33" fmla="*/ 243439 w 358337"/>
                <a:gd name="connsiteY33" fmla="*/ 243162 h 311545"/>
                <a:gd name="connsiteX34" fmla="*/ 233871 w 358337"/>
                <a:gd name="connsiteY34" fmla="*/ 259313 h 311545"/>
                <a:gd name="connsiteX35" fmla="*/ 251326 w 358337"/>
                <a:gd name="connsiteY35" fmla="*/ 274150 h 311545"/>
                <a:gd name="connsiteX36" fmla="*/ 232762 w 358337"/>
                <a:gd name="connsiteY36" fmla="*/ 283243 h 311545"/>
                <a:gd name="connsiteX37" fmla="*/ 216848 w 358337"/>
                <a:gd name="connsiteY37" fmla="*/ 291990 h 311545"/>
                <a:gd name="connsiteX38" fmla="*/ 203415 w 358337"/>
                <a:gd name="connsiteY38" fmla="*/ 289877 h 311545"/>
                <a:gd name="connsiteX39" fmla="*/ 186750 w 358337"/>
                <a:gd name="connsiteY39" fmla="*/ 301336 h 311545"/>
                <a:gd name="connsiteX40" fmla="*/ 177353 w 358337"/>
                <a:gd name="connsiteY40" fmla="*/ 287297 h 311545"/>
                <a:gd name="connsiteX41" fmla="*/ 156801 w 358337"/>
                <a:gd name="connsiteY41" fmla="*/ 286784 h 311545"/>
                <a:gd name="connsiteX42" fmla="*/ 141583 w 358337"/>
                <a:gd name="connsiteY42" fmla="*/ 311112 h 311545"/>
                <a:gd name="connsiteX43" fmla="*/ 121475 w 358337"/>
                <a:gd name="connsiteY43" fmla="*/ 297096 h 311545"/>
                <a:gd name="connsiteX44" fmla="*/ 82396 w 358337"/>
                <a:gd name="connsiteY44" fmla="*/ 288292 h 311545"/>
                <a:gd name="connsiteX45" fmla="*/ 76049 w 358337"/>
                <a:gd name="connsiteY45" fmla="*/ 269889 h 311545"/>
                <a:gd name="connsiteX46" fmla="*/ 75821 w 358337"/>
                <a:gd name="connsiteY46" fmla="*/ 241943 h 311545"/>
                <a:gd name="connsiteX47" fmla="*/ 39864 w 358337"/>
                <a:gd name="connsiteY47" fmla="*/ 235031 h 311545"/>
                <a:gd name="connsiteX48" fmla="*/ 12461 w 358337"/>
                <a:gd name="connsiteY48" fmla="*/ 238996 h 311545"/>
                <a:gd name="connsiteX49" fmla="*/ 9 w 358337"/>
                <a:gd name="connsiteY49" fmla="*/ 228264 h 311545"/>
                <a:gd name="connsiteX0" fmla="*/ 9 w 391010"/>
                <a:gd name="connsiteY0" fmla="*/ 228264 h 311545"/>
                <a:gd name="connsiteX1" fmla="*/ 16929 w 391010"/>
                <a:gd name="connsiteY1" fmla="*/ 198469 h 311545"/>
                <a:gd name="connsiteX2" fmla="*/ 6516 w 391010"/>
                <a:gd name="connsiteY2" fmla="*/ 163665 h 311545"/>
                <a:gd name="connsiteX3" fmla="*/ 65013 w 391010"/>
                <a:gd name="connsiteY3" fmla="*/ 172286 h 311545"/>
                <a:gd name="connsiteX4" fmla="*/ 94962 w 391010"/>
                <a:gd name="connsiteY4" fmla="*/ 134138 h 311545"/>
                <a:gd name="connsiteX5" fmla="*/ 109678 w 391010"/>
                <a:gd name="connsiteY5" fmla="*/ 137845 h 311545"/>
                <a:gd name="connsiteX6" fmla="*/ 120595 w 391010"/>
                <a:gd name="connsiteY6" fmla="*/ 116211 h 311545"/>
                <a:gd name="connsiteX7" fmla="*/ 104220 w 391010"/>
                <a:gd name="connsiteY7" fmla="*/ 98314 h 311545"/>
                <a:gd name="connsiteX8" fmla="*/ 106971 w 391010"/>
                <a:gd name="connsiteY8" fmla="*/ 71149 h 311545"/>
                <a:gd name="connsiteX9" fmla="*/ 126817 w 391010"/>
                <a:gd name="connsiteY9" fmla="*/ 71294 h 311545"/>
                <a:gd name="connsiteX10" fmla="*/ 117479 w 391010"/>
                <a:gd name="connsiteY10" fmla="*/ 51700 h 311545"/>
                <a:gd name="connsiteX11" fmla="*/ 149704 w 391010"/>
                <a:gd name="connsiteY11" fmla="*/ 28579 h 311545"/>
                <a:gd name="connsiteX12" fmla="*/ 147507 w 391010"/>
                <a:gd name="connsiteY12" fmla="*/ 469 h 311545"/>
                <a:gd name="connsiteX13" fmla="*/ 176547 w 391010"/>
                <a:gd name="connsiteY13" fmla="*/ 13474 h 311545"/>
                <a:gd name="connsiteX14" fmla="*/ 199157 w 391010"/>
                <a:gd name="connsiteY14" fmla="*/ 34851 h 311545"/>
                <a:gd name="connsiteX15" fmla="*/ 223399 w 391010"/>
                <a:gd name="connsiteY15" fmla="*/ 34175 h 311545"/>
                <a:gd name="connsiteX16" fmla="*/ 259501 w 391010"/>
                <a:gd name="connsiteY16" fmla="*/ 36474 h 311545"/>
                <a:gd name="connsiteX17" fmla="*/ 310924 w 391010"/>
                <a:gd name="connsiteY17" fmla="*/ 65665 h 311545"/>
                <a:gd name="connsiteX18" fmla="*/ 358277 w 391010"/>
                <a:gd name="connsiteY18" fmla="*/ 75330 h 311545"/>
                <a:gd name="connsiteX19" fmla="*/ 391010 w 391010"/>
                <a:gd name="connsiteY19" fmla="*/ 55117 h 311545"/>
                <a:gd name="connsiteX20" fmla="*/ 317066 w 391010"/>
                <a:gd name="connsiteY20" fmla="*/ 107181 h 311545"/>
                <a:gd name="connsiteX21" fmla="*/ 302980 w 391010"/>
                <a:gd name="connsiteY21" fmla="*/ 131672 h 311545"/>
                <a:gd name="connsiteX22" fmla="*/ 305703 w 391010"/>
                <a:gd name="connsiteY22" fmla="*/ 157495 h 311545"/>
                <a:gd name="connsiteX23" fmla="*/ 308892 w 391010"/>
                <a:gd name="connsiteY23" fmla="*/ 165799 h 311545"/>
                <a:gd name="connsiteX24" fmla="*/ 321026 w 391010"/>
                <a:gd name="connsiteY24" fmla="*/ 165634 h 311545"/>
                <a:gd name="connsiteX25" fmla="*/ 331106 w 391010"/>
                <a:gd name="connsiteY25" fmla="*/ 195615 h 311545"/>
                <a:gd name="connsiteX26" fmla="*/ 320104 w 391010"/>
                <a:gd name="connsiteY26" fmla="*/ 201137 h 311545"/>
                <a:gd name="connsiteX27" fmla="*/ 330191 w 391010"/>
                <a:gd name="connsiteY27" fmla="*/ 214643 h 311545"/>
                <a:gd name="connsiteX28" fmla="*/ 302228 w 391010"/>
                <a:gd name="connsiteY28" fmla="*/ 227724 h 311545"/>
                <a:gd name="connsiteX29" fmla="*/ 289854 w 391010"/>
                <a:gd name="connsiteY29" fmla="*/ 234392 h 311545"/>
                <a:gd name="connsiteX30" fmla="*/ 277947 w 391010"/>
                <a:gd name="connsiteY30" fmla="*/ 233186 h 311545"/>
                <a:gd name="connsiteX31" fmla="*/ 271400 w 391010"/>
                <a:gd name="connsiteY31" fmla="*/ 240874 h 311545"/>
                <a:gd name="connsiteX32" fmla="*/ 251463 w 391010"/>
                <a:gd name="connsiteY32" fmla="*/ 242835 h 311545"/>
                <a:gd name="connsiteX33" fmla="*/ 243439 w 391010"/>
                <a:gd name="connsiteY33" fmla="*/ 243162 h 311545"/>
                <a:gd name="connsiteX34" fmla="*/ 233871 w 391010"/>
                <a:gd name="connsiteY34" fmla="*/ 259313 h 311545"/>
                <a:gd name="connsiteX35" fmla="*/ 251326 w 391010"/>
                <a:gd name="connsiteY35" fmla="*/ 274150 h 311545"/>
                <a:gd name="connsiteX36" fmla="*/ 232762 w 391010"/>
                <a:gd name="connsiteY36" fmla="*/ 283243 h 311545"/>
                <a:gd name="connsiteX37" fmla="*/ 216848 w 391010"/>
                <a:gd name="connsiteY37" fmla="*/ 291990 h 311545"/>
                <a:gd name="connsiteX38" fmla="*/ 203415 w 391010"/>
                <a:gd name="connsiteY38" fmla="*/ 289877 h 311545"/>
                <a:gd name="connsiteX39" fmla="*/ 186750 w 391010"/>
                <a:gd name="connsiteY39" fmla="*/ 301336 h 311545"/>
                <a:gd name="connsiteX40" fmla="*/ 177353 w 391010"/>
                <a:gd name="connsiteY40" fmla="*/ 287297 h 311545"/>
                <a:gd name="connsiteX41" fmla="*/ 156801 w 391010"/>
                <a:gd name="connsiteY41" fmla="*/ 286784 h 311545"/>
                <a:gd name="connsiteX42" fmla="*/ 141583 w 391010"/>
                <a:gd name="connsiteY42" fmla="*/ 311112 h 311545"/>
                <a:gd name="connsiteX43" fmla="*/ 121475 w 391010"/>
                <a:gd name="connsiteY43" fmla="*/ 297096 h 311545"/>
                <a:gd name="connsiteX44" fmla="*/ 82396 w 391010"/>
                <a:gd name="connsiteY44" fmla="*/ 288292 h 311545"/>
                <a:gd name="connsiteX45" fmla="*/ 76049 w 391010"/>
                <a:gd name="connsiteY45" fmla="*/ 269889 h 311545"/>
                <a:gd name="connsiteX46" fmla="*/ 75821 w 391010"/>
                <a:gd name="connsiteY46" fmla="*/ 241943 h 311545"/>
                <a:gd name="connsiteX47" fmla="*/ 39864 w 391010"/>
                <a:gd name="connsiteY47" fmla="*/ 235031 h 311545"/>
                <a:gd name="connsiteX48" fmla="*/ 12461 w 391010"/>
                <a:gd name="connsiteY48" fmla="*/ 238996 h 311545"/>
                <a:gd name="connsiteX49" fmla="*/ 9 w 391010"/>
                <a:gd name="connsiteY49" fmla="*/ 228264 h 311545"/>
                <a:gd name="connsiteX0" fmla="*/ 9 w 408723"/>
                <a:gd name="connsiteY0" fmla="*/ 228264 h 311545"/>
                <a:gd name="connsiteX1" fmla="*/ 16929 w 408723"/>
                <a:gd name="connsiteY1" fmla="*/ 198469 h 311545"/>
                <a:gd name="connsiteX2" fmla="*/ 6516 w 408723"/>
                <a:gd name="connsiteY2" fmla="*/ 163665 h 311545"/>
                <a:gd name="connsiteX3" fmla="*/ 65013 w 408723"/>
                <a:gd name="connsiteY3" fmla="*/ 172286 h 311545"/>
                <a:gd name="connsiteX4" fmla="*/ 94962 w 408723"/>
                <a:gd name="connsiteY4" fmla="*/ 134138 h 311545"/>
                <a:gd name="connsiteX5" fmla="*/ 109678 w 408723"/>
                <a:gd name="connsiteY5" fmla="*/ 137845 h 311545"/>
                <a:gd name="connsiteX6" fmla="*/ 120595 w 408723"/>
                <a:gd name="connsiteY6" fmla="*/ 116211 h 311545"/>
                <a:gd name="connsiteX7" fmla="*/ 104220 w 408723"/>
                <a:gd name="connsiteY7" fmla="*/ 98314 h 311545"/>
                <a:gd name="connsiteX8" fmla="*/ 106971 w 408723"/>
                <a:gd name="connsiteY8" fmla="*/ 71149 h 311545"/>
                <a:gd name="connsiteX9" fmla="*/ 126817 w 408723"/>
                <a:gd name="connsiteY9" fmla="*/ 71294 h 311545"/>
                <a:gd name="connsiteX10" fmla="*/ 117479 w 408723"/>
                <a:gd name="connsiteY10" fmla="*/ 51700 h 311545"/>
                <a:gd name="connsiteX11" fmla="*/ 149704 w 408723"/>
                <a:gd name="connsiteY11" fmla="*/ 28579 h 311545"/>
                <a:gd name="connsiteX12" fmla="*/ 147507 w 408723"/>
                <a:gd name="connsiteY12" fmla="*/ 469 h 311545"/>
                <a:gd name="connsiteX13" fmla="*/ 176547 w 408723"/>
                <a:gd name="connsiteY13" fmla="*/ 13474 h 311545"/>
                <a:gd name="connsiteX14" fmla="*/ 199157 w 408723"/>
                <a:gd name="connsiteY14" fmla="*/ 34851 h 311545"/>
                <a:gd name="connsiteX15" fmla="*/ 223399 w 408723"/>
                <a:gd name="connsiteY15" fmla="*/ 34175 h 311545"/>
                <a:gd name="connsiteX16" fmla="*/ 259501 w 408723"/>
                <a:gd name="connsiteY16" fmla="*/ 36474 h 311545"/>
                <a:gd name="connsiteX17" fmla="*/ 310924 w 408723"/>
                <a:gd name="connsiteY17" fmla="*/ 65665 h 311545"/>
                <a:gd name="connsiteX18" fmla="*/ 358277 w 408723"/>
                <a:gd name="connsiteY18" fmla="*/ 75330 h 311545"/>
                <a:gd name="connsiteX19" fmla="*/ 391010 w 408723"/>
                <a:gd name="connsiteY19" fmla="*/ 55117 h 311545"/>
                <a:gd name="connsiteX20" fmla="*/ 408707 w 408723"/>
                <a:gd name="connsiteY20" fmla="*/ 58643 h 311545"/>
                <a:gd name="connsiteX21" fmla="*/ 302980 w 408723"/>
                <a:gd name="connsiteY21" fmla="*/ 131672 h 311545"/>
                <a:gd name="connsiteX22" fmla="*/ 305703 w 408723"/>
                <a:gd name="connsiteY22" fmla="*/ 157495 h 311545"/>
                <a:gd name="connsiteX23" fmla="*/ 308892 w 408723"/>
                <a:gd name="connsiteY23" fmla="*/ 165799 h 311545"/>
                <a:gd name="connsiteX24" fmla="*/ 321026 w 408723"/>
                <a:gd name="connsiteY24" fmla="*/ 165634 h 311545"/>
                <a:gd name="connsiteX25" fmla="*/ 331106 w 408723"/>
                <a:gd name="connsiteY25" fmla="*/ 195615 h 311545"/>
                <a:gd name="connsiteX26" fmla="*/ 320104 w 408723"/>
                <a:gd name="connsiteY26" fmla="*/ 201137 h 311545"/>
                <a:gd name="connsiteX27" fmla="*/ 330191 w 408723"/>
                <a:gd name="connsiteY27" fmla="*/ 214643 h 311545"/>
                <a:gd name="connsiteX28" fmla="*/ 302228 w 408723"/>
                <a:gd name="connsiteY28" fmla="*/ 227724 h 311545"/>
                <a:gd name="connsiteX29" fmla="*/ 289854 w 408723"/>
                <a:gd name="connsiteY29" fmla="*/ 234392 h 311545"/>
                <a:gd name="connsiteX30" fmla="*/ 277947 w 408723"/>
                <a:gd name="connsiteY30" fmla="*/ 233186 h 311545"/>
                <a:gd name="connsiteX31" fmla="*/ 271400 w 408723"/>
                <a:gd name="connsiteY31" fmla="*/ 240874 h 311545"/>
                <a:gd name="connsiteX32" fmla="*/ 251463 w 408723"/>
                <a:gd name="connsiteY32" fmla="*/ 242835 h 311545"/>
                <a:gd name="connsiteX33" fmla="*/ 243439 w 408723"/>
                <a:gd name="connsiteY33" fmla="*/ 243162 h 311545"/>
                <a:gd name="connsiteX34" fmla="*/ 233871 w 408723"/>
                <a:gd name="connsiteY34" fmla="*/ 259313 h 311545"/>
                <a:gd name="connsiteX35" fmla="*/ 251326 w 408723"/>
                <a:gd name="connsiteY35" fmla="*/ 274150 h 311545"/>
                <a:gd name="connsiteX36" fmla="*/ 232762 w 408723"/>
                <a:gd name="connsiteY36" fmla="*/ 283243 h 311545"/>
                <a:gd name="connsiteX37" fmla="*/ 216848 w 408723"/>
                <a:gd name="connsiteY37" fmla="*/ 291990 h 311545"/>
                <a:gd name="connsiteX38" fmla="*/ 203415 w 408723"/>
                <a:gd name="connsiteY38" fmla="*/ 289877 h 311545"/>
                <a:gd name="connsiteX39" fmla="*/ 186750 w 408723"/>
                <a:gd name="connsiteY39" fmla="*/ 301336 h 311545"/>
                <a:gd name="connsiteX40" fmla="*/ 177353 w 408723"/>
                <a:gd name="connsiteY40" fmla="*/ 287297 h 311545"/>
                <a:gd name="connsiteX41" fmla="*/ 156801 w 408723"/>
                <a:gd name="connsiteY41" fmla="*/ 286784 h 311545"/>
                <a:gd name="connsiteX42" fmla="*/ 141583 w 408723"/>
                <a:gd name="connsiteY42" fmla="*/ 311112 h 311545"/>
                <a:gd name="connsiteX43" fmla="*/ 121475 w 408723"/>
                <a:gd name="connsiteY43" fmla="*/ 297096 h 311545"/>
                <a:gd name="connsiteX44" fmla="*/ 82396 w 408723"/>
                <a:gd name="connsiteY44" fmla="*/ 288292 h 311545"/>
                <a:gd name="connsiteX45" fmla="*/ 76049 w 408723"/>
                <a:gd name="connsiteY45" fmla="*/ 269889 h 311545"/>
                <a:gd name="connsiteX46" fmla="*/ 75821 w 408723"/>
                <a:gd name="connsiteY46" fmla="*/ 241943 h 311545"/>
                <a:gd name="connsiteX47" fmla="*/ 39864 w 408723"/>
                <a:gd name="connsiteY47" fmla="*/ 235031 h 311545"/>
                <a:gd name="connsiteX48" fmla="*/ 12461 w 408723"/>
                <a:gd name="connsiteY48" fmla="*/ 238996 h 311545"/>
                <a:gd name="connsiteX49" fmla="*/ 9 w 408723"/>
                <a:gd name="connsiteY49" fmla="*/ 228264 h 311545"/>
                <a:gd name="connsiteX0" fmla="*/ 9 w 420631"/>
                <a:gd name="connsiteY0" fmla="*/ 228264 h 311545"/>
                <a:gd name="connsiteX1" fmla="*/ 16929 w 420631"/>
                <a:gd name="connsiteY1" fmla="*/ 198469 h 311545"/>
                <a:gd name="connsiteX2" fmla="*/ 6516 w 420631"/>
                <a:gd name="connsiteY2" fmla="*/ 163665 h 311545"/>
                <a:gd name="connsiteX3" fmla="*/ 65013 w 420631"/>
                <a:gd name="connsiteY3" fmla="*/ 172286 h 311545"/>
                <a:gd name="connsiteX4" fmla="*/ 94962 w 420631"/>
                <a:gd name="connsiteY4" fmla="*/ 134138 h 311545"/>
                <a:gd name="connsiteX5" fmla="*/ 109678 w 420631"/>
                <a:gd name="connsiteY5" fmla="*/ 137845 h 311545"/>
                <a:gd name="connsiteX6" fmla="*/ 120595 w 420631"/>
                <a:gd name="connsiteY6" fmla="*/ 116211 h 311545"/>
                <a:gd name="connsiteX7" fmla="*/ 104220 w 420631"/>
                <a:gd name="connsiteY7" fmla="*/ 98314 h 311545"/>
                <a:gd name="connsiteX8" fmla="*/ 106971 w 420631"/>
                <a:gd name="connsiteY8" fmla="*/ 71149 h 311545"/>
                <a:gd name="connsiteX9" fmla="*/ 126817 w 420631"/>
                <a:gd name="connsiteY9" fmla="*/ 71294 h 311545"/>
                <a:gd name="connsiteX10" fmla="*/ 117479 w 420631"/>
                <a:gd name="connsiteY10" fmla="*/ 51700 h 311545"/>
                <a:gd name="connsiteX11" fmla="*/ 149704 w 420631"/>
                <a:gd name="connsiteY11" fmla="*/ 28579 h 311545"/>
                <a:gd name="connsiteX12" fmla="*/ 147507 w 420631"/>
                <a:gd name="connsiteY12" fmla="*/ 469 h 311545"/>
                <a:gd name="connsiteX13" fmla="*/ 176547 w 420631"/>
                <a:gd name="connsiteY13" fmla="*/ 13474 h 311545"/>
                <a:gd name="connsiteX14" fmla="*/ 199157 w 420631"/>
                <a:gd name="connsiteY14" fmla="*/ 34851 h 311545"/>
                <a:gd name="connsiteX15" fmla="*/ 223399 w 420631"/>
                <a:gd name="connsiteY15" fmla="*/ 34175 h 311545"/>
                <a:gd name="connsiteX16" fmla="*/ 259501 w 420631"/>
                <a:gd name="connsiteY16" fmla="*/ 36474 h 311545"/>
                <a:gd name="connsiteX17" fmla="*/ 310924 w 420631"/>
                <a:gd name="connsiteY17" fmla="*/ 65665 h 311545"/>
                <a:gd name="connsiteX18" fmla="*/ 358277 w 420631"/>
                <a:gd name="connsiteY18" fmla="*/ 75330 h 311545"/>
                <a:gd name="connsiteX19" fmla="*/ 391010 w 420631"/>
                <a:gd name="connsiteY19" fmla="*/ 55117 h 311545"/>
                <a:gd name="connsiteX20" fmla="*/ 408707 w 420631"/>
                <a:gd name="connsiteY20" fmla="*/ 58643 h 311545"/>
                <a:gd name="connsiteX21" fmla="*/ 414334 w 420631"/>
                <a:gd name="connsiteY21" fmla="*/ 97474 h 311545"/>
                <a:gd name="connsiteX22" fmla="*/ 305703 w 420631"/>
                <a:gd name="connsiteY22" fmla="*/ 157495 h 311545"/>
                <a:gd name="connsiteX23" fmla="*/ 308892 w 420631"/>
                <a:gd name="connsiteY23" fmla="*/ 165799 h 311545"/>
                <a:gd name="connsiteX24" fmla="*/ 321026 w 420631"/>
                <a:gd name="connsiteY24" fmla="*/ 165634 h 311545"/>
                <a:gd name="connsiteX25" fmla="*/ 331106 w 420631"/>
                <a:gd name="connsiteY25" fmla="*/ 195615 h 311545"/>
                <a:gd name="connsiteX26" fmla="*/ 320104 w 420631"/>
                <a:gd name="connsiteY26" fmla="*/ 201137 h 311545"/>
                <a:gd name="connsiteX27" fmla="*/ 330191 w 420631"/>
                <a:gd name="connsiteY27" fmla="*/ 214643 h 311545"/>
                <a:gd name="connsiteX28" fmla="*/ 302228 w 420631"/>
                <a:gd name="connsiteY28" fmla="*/ 227724 h 311545"/>
                <a:gd name="connsiteX29" fmla="*/ 289854 w 420631"/>
                <a:gd name="connsiteY29" fmla="*/ 234392 h 311545"/>
                <a:gd name="connsiteX30" fmla="*/ 277947 w 420631"/>
                <a:gd name="connsiteY30" fmla="*/ 233186 h 311545"/>
                <a:gd name="connsiteX31" fmla="*/ 271400 w 420631"/>
                <a:gd name="connsiteY31" fmla="*/ 240874 h 311545"/>
                <a:gd name="connsiteX32" fmla="*/ 251463 w 420631"/>
                <a:gd name="connsiteY32" fmla="*/ 242835 h 311545"/>
                <a:gd name="connsiteX33" fmla="*/ 243439 w 420631"/>
                <a:gd name="connsiteY33" fmla="*/ 243162 h 311545"/>
                <a:gd name="connsiteX34" fmla="*/ 233871 w 420631"/>
                <a:gd name="connsiteY34" fmla="*/ 259313 h 311545"/>
                <a:gd name="connsiteX35" fmla="*/ 251326 w 420631"/>
                <a:gd name="connsiteY35" fmla="*/ 274150 h 311545"/>
                <a:gd name="connsiteX36" fmla="*/ 232762 w 420631"/>
                <a:gd name="connsiteY36" fmla="*/ 283243 h 311545"/>
                <a:gd name="connsiteX37" fmla="*/ 216848 w 420631"/>
                <a:gd name="connsiteY37" fmla="*/ 291990 h 311545"/>
                <a:gd name="connsiteX38" fmla="*/ 203415 w 420631"/>
                <a:gd name="connsiteY38" fmla="*/ 289877 h 311545"/>
                <a:gd name="connsiteX39" fmla="*/ 186750 w 420631"/>
                <a:gd name="connsiteY39" fmla="*/ 301336 h 311545"/>
                <a:gd name="connsiteX40" fmla="*/ 177353 w 420631"/>
                <a:gd name="connsiteY40" fmla="*/ 287297 h 311545"/>
                <a:gd name="connsiteX41" fmla="*/ 156801 w 420631"/>
                <a:gd name="connsiteY41" fmla="*/ 286784 h 311545"/>
                <a:gd name="connsiteX42" fmla="*/ 141583 w 420631"/>
                <a:gd name="connsiteY42" fmla="*/ 311112 h 311545"/>
                <a:gd name="connsiteX43" fmla="*/ 121475 w 420631"/>
                <a:gd name="connsiteY43" fmla="*/ 297096 h 311545"/>
                <a:gd name="connsiteX44" fmla="*/ 82396 w 420631"/>
                <a:gd name="connsiteY44" fmla="*/ 288292 h 311545"/>
                <a:gd name="connsiteX45" fmla="*/ 76049 w 420631"/>
                <a:gd name="connsiteY45" fmla="*/ 269889 h 311545"/>
                <a:gd name="connsiteX46" fmla="*/ 75821 w 420631"/>
                <a:gd name="connsiteY46" fmla="*/ 241943 h 311545"/>
                <a:gd name="connsiteX47" fmla="*/ 39864 w 420631"/>
                <a:gd name="connsiteY47" fmla="*/ 235031 h 311545"/>
                <a:gd name="connsiteX48" fmla="*/ 12461 w 420631"/>
                <a:gd name="connsiteY48" fmla="*/ 238996 h 311545"/>
                <a:gd name="connsiteX49" fmla="*/ 9 w 420631"/>
                <a:gd name="connsiteY49" fmla="*/ 228264 h 311545"/>
                <a:gd name="connsiteX0" fmla="*/ 9 w 414813"/>
                <a:gd name="connsiteY0" fmla="*/ 228264 h 311545"/>
                <a:gd name="connsiteX1" fmla="*/ 16929 w 414813"/>
                <a:gd name="connsiteY1" fmla="*/ 198469 h 311545"/>
                <a:gd name="connsiteX2" fmla="*/ 6516 w 414813"/>
                <a:gd name="connsiteY2" fmla="*/ 163665 h 311545"/>
                <a:gd name="connsiteX3" fmla="*/ 65013 w 414813"/>
                <a:gd name="connsiteY3" fmla="*/ 172286 h 311545"/>
                <a:gd name="connsiteX4" fmla="*/ 94962 w 414813"/>
                <a:gd name="connsiteY4" fmla="*/ 134138 h 311545"/>
                <a:gd name="connsiteX5" fmla="*/ 109678 w 414813"/>
                <a:gd name="connsiteY5" fmla="*/ 137845 h 311545"/>
                <a:gd name="connsiteX6" fmla="*/ 120595 w 414813"/>
                <a:gd name="connsiteY6" fmla="*/ 116211 h 311545"/>
                <a:gd name="connsiteX7" fmla="*/ 104220 w 414813"/>
                <a:gd name="connsiteY7" fmla="*/ 98314 h 311545"/>
                <a:gd name="connsiteX8" fmla="*/ 106971 w 414813"/>
                <a:gd name="connsiteY8" fmla="*/ 71149 h 311545"/>
                <a:gd name="connsiteX9" fmla="*/ 126817 w 414813"/>
                <a:gd name="connsiteY9" fmla="*/ 71294 h 311545"/>
                <a:gd name="connsiteX10" fmla="*/ 117479 w 414813"/>
                <a:gd name="connsiteY10" fmla="*/ 51700 h 311545"/>
                <a:gd name="connsiteX11" fmla="*/ 149704 w 414813"/>
                <a:gd name="connsiteY11" fmla="*/ 28579 h 311545"/>
                <a:gd name="connsiteX12" fmla="*/ 147507 w 414813"/>
                <a:gd name="connsiteY12" fmla="*/ 469 h 311545"/>
                <a:gd name="connsiteX13" fmla="*/ 176547 w 414813"/>
                <a:gd name="connsiteY13" fmla="*/ 13474 h 311545"/>
                <a:gd name="connsiteX14" fmla="*/ 199157 w 414813"/>
                <a:gd name="connsiteY14" fmla="*/ 34851 h 311545"/>
                <a:gd name="connsiteX15" fmla="*/ 223399 w 414813"/>
                <a:gd name="connsiteY15" fmla="*/ 34175 h 311545"/>
                <a:gd name="connsiteX16" fmla="*/ 259501 w 414813"/>
                <a:gd name="connsiteY16" fmla="*/ 36474 h 311545"/>
                <a:gd name="connsiteX17" fmla="*/ 310924 w 414813"/>
                <a:gd name="connsiteY17" fmla="*/ 65665 h 311545"/>
                <a:gd name="connsiteX18" fmla="*/ 358277 w 414813"/>
                <a:gd name="connsiteY18" fmla="*/ 75330 h 311545"/>
                <a:gd name="connsiteX19" fmla="*/ 391010 w 414813"/>
                <a:gd name="connsiteY19" fmla="*/ 55117 h 311545"/>
                <a:gd name="connsiteX20" fmla="*/ 408707 w 414813"/>
                <a:gd name="connsiteY20" fmla="*/ 58643 h 311545"/>
                <a:gd name="connsiteX21" fmla="*/ 414334 w 414813"/>
                <a:gd name="connsiteY21" fmla="*/ 97474 h 311545"/>
                <a:gd name="connsiteX22" fmla="*/ 393098 w 414813"/>
                <a:gd name="connsiteY22" fmla="*/ 142147 h 311545"/>
                <a:gd name="connsiteX23" fmla="*/ 308892 w 414813"/>
                <a:gd name="connsiteY23" fmla="*/ 165799 h 311545"/>
                <a:gd name="connsiteX24" fmla="*/ 321026 w 414813"/>
                <a:gd name="connsiteY24" fmla="*/ 165634 h 311545"/>
                <a:gd name="connsiteX25" fmla="*/ 331106 w 414813"/>
                <a:gd name="connsiteY25" fmla="*/ 195615 h 311545"/>
                <a:gd name="connsiteX26" fmla="*/ 320104 w 414813"/>
                <a:gd name="connsiteY26" fmla="*/ 201137 h 311545"/>
                <a:gd name="connsiteX27" fmla="*/ 330191 w 414813"/>
                <a:gd name="connsiteY27" fmla="*/ 214643 h 311545"/>
                <a:gd name="connsiteX28" fmla="*/ 302228 w 414813"/>
                <a:gd name="connsiteY28" fmla="*/ 227724 h 311545"/>
                <a:gd name="connsiteX29" fmla="*/ 289854 w 414813"/>
                <a:gd name="connsiteY29" fmla="*/ 234392 h 311545"/>
                <a:gd name="connsiteX30" fmla="*/ 277947 w 414813"/>
                <a:gd name="connsiteY30" fmla="*/ 233186 h 311545"/>
                <a:gd name="connsiteX31" fmla="*/ 271400 w 414813"/>
                <a:gd name="connsiteY31" fmla="*/ 240874 h 311545"/>
                <a:gd name="connsiteX32" fmla="*/ 251463 w 414813"/>
                <a:gd name="connsiteY32" fmla="*/ 242835 h 311545"/>
                <a:gd name="connsiteX33" fmla="*/ 243439 w 414813"/>
                <a:gd name="connsiteY33" fmla="*/ 243162 h 311545"/>
                <a:gd name="connsiteX34" fmla="*/ 233871 w 414813"/>
                <a:gd name="connsiteY34" fmla="*/ 259313 h 311545"/>
                <a:gd name="connsiteX35" fmla="*/ 251326 w 414813"/>
                <a:gd name="connsiteY35" fmla="*/ 274150 h 311545"/>
                <a:gd name="connsiteX36" fmla="*/ 232762 w 414813"/>
                <a:gd name="connsiteY36" fmla="*/ 283243 h 311545"/>
                <a:gd name="connsiteX37" fmla="*/ 216848 w 414813"/>
                <a:gd name="connsiteY37" fmla="*/ 291990 h 311545"/>
                <a:gd name="connsiteX38" fmla="*/ 203415 w 414813"/>
                <a:gd name="connsiteY38" fmla="*/ 289877 h 311545"/>
                <a:gd name="connsiteX39" fmla="*/ 186750 w 414813"/>
                <a:gd name="connsiteY39" fmla="*/ 301336 h 311545"/>
                <a:gd name="connsiteX40" fmla="*/ 177353 w 414813"/>
                <a:gd name="connsiteY40" fmla="*/ 287297 h 311545"/>
                <a:gd name="connsiteX41" fmla="*/ 156801 w 414813"/>
                <a:gd name="connsiteY41" fmla="*/ 286784 h 311545"/>
                <a:gd name="connsiteX42" fmla="*/ 141583 w 414813"/>
                <a:gd name="connsiteY42" fmla="*/ 311112 h 311545"/>
                <a:gd name="connsiteX43" fmla="*/ 121475 w 414813"/>
                <a:gd name="connsiteY43" fmla="*/ 297096 h 311545"/>
                <a:gd name="connsiteX44" fmla="*/ 82396 w 414813"/>
                <a:gd name="connsiteY44" fmla="*/ 288292 h 311545"/>
                <a:gd name="connsiteX45" fmla="*/ 76049 w 414813"/>
                <a:gd name="connsiteY45" fmla="*/ 269889 h 311545"/>
                <a:gd name="connsiteX46" fmla="*/ 75821 w 414813"/>
                <a:gd name="connsiteY46" fmla="*/ 241943 h 311545"/>
                <a:gd name="connsiteX47" fmla="*/ 39864 w 414813"/>
                <a:gd name="connsiteY47" fmla="*/ 235031 h 311545"/>
                <a:gd name="connsiteX48" fmla="*/ 12461 w 414813"/>
                <a:gd name="connsiteY48" fmla="*/ 238996 h 311545"/>
                <a:gd name="connsiteX49" fmla="*/ 9 w 414813"/>
                <a:gd name="connsiteY49" fmla="*/ 228264 h 311545"/>
                <a:gd name="connsiteX0" fmla="*/ 9 w 423973"/>
                <a:gd name="connsiteY0" fmla="*/ 228264 h 311545"/>
                <a:gd name="connsiteX1" fmla="*/ 16929 w 423973"/>
                <a:gd name="connsiteY1" fmla="*/ 198469 h 311545"/>
                <a:gd name="connsiteX2" fmla="*/ 6516 w 423973"/>
                <a:gd name="connsiteY2" fmla="*/ 163665 h 311545"/>
                <a:gd name="connsiteX3" fmla="*/ 65013 w 423973"/>
                <a:gd name="connsiteY3" fmla="*/ 172286 h 311545"/>
                <a:gd name="connsiteX4" fmla="*/ 94962 w 423973"/>
                <a:gd name="connsiteY4" fmla="*/ 134138 h 311545"/>
                <a:gd name="connsiteX5" fmla="*/ 109678 w 423973"/>
                <a:gd name="connsiteY5" fmla="*/ 137845 h 311545"/>
                <a:gd name="connsiteX6" fmla="*/ 120595 w 423973"/>
                <a:gd name="connsiteY6" fmla="*/ 116211 h 311545"/>
                <a:gd name="connsiteX7" fmla="*/ 104220 w 423973"/>
                <a:gd name="connsiteY7" fmla="*/ 98314 h 311545"/>
                <a:gd name="connsiteX8" fmla="*/ 106971 w 423973"/>
                <a:gd name="connsiteY8" fmla="*/ 71149 h 311545"/>
                <a:gd name="connsiteX9" fmla="*/ 126817 w 423973"/>
                <a:gd name="connsiteY9" fmla="*/ 71294 h 311545"/>
                <a:gd name="connsiteX10" fmla="*/ 117479 w 423973"/>
                <a:gd name="connsiteY10" fmla="*/ 51700 h 311545"/>
                <a:gd name="connsiteX11" fmla="*/ 149704 w 423973"/>
                <a:gd name="connsiteY11" fmla="*/ 28579 h 311545"/>
                <a:gd name="connsiteX12" fmla="*/ 147507 w 423973"/>
                <a:gd name="connsiteY12" fmla="*/ 469 h 311545"/>
                <a:gd name="connsiteX13" fmla="*/ 176547 w 423973"/>
                <a:gd name="connsiteY13" fmla="*/ 13474 h 311545"/>
                <a:gd name="connsiteX14" fmla="*/ 199157 w 423973"/>
                <a:gd name="connsiteY14" fmla="*/ 34851 h 311545"/>
                <a:gd name="connsiteX15" fmla="*/ 223399 w 423973"/>
                <a:gd name="connsiteY15" fmla="*/ 34175 h 311545"/>
                <a:gd name="connsiteX16" fmla="*/ 259501 w 423973"/>
                <a:gd name="connsiteY16" fmla="*/ 36474 h 311545"/>
                <a:gd name="connsiteX17" fmla="*/ 310924 w 423973"/>
                <a:gd name="connsiteY17" fmla="*/ 65665 h 311545"/>
                <a:gd name="connsiteX18" fmla="*/ 358277 w 423973"/>
                <a:gd name="connsiteY18" fmla="*/ 75330 h 311545"/>
                <a:gd name="connsiteX19" fmla="*/ 391010 w 423973"/>
                <a:gd name="connsiteY19" fmla="*/ 55117 h 311545"/>
                <a:gd name="connsiteX20" fmla="*/ 408707 w 423973"/>
                <a:gd name="connsiteY20" fmla="*/ 58643 h 311545"/>
                <a:gd name="connsiteX21" fmla="*/ 414334 w 423973"/>
                <a:gd name="connsiteY21" fmla="*/ 97474 h 311545"/>
                <a:gd name="connsiteX22" fmla="*/ 393098 w 423973"/>
                <a:gd name="connsiteY22" fmla="*/ 142147 h 311545"/>
                <a:gd name="connsiteX23" fmla="*/ 423946 w 423973"/>
                <a:gd name="connsiteY23" fmla="*/ 163252 h 311545"/>
                <a:gd name="connsiteX24" fmla="*/ 321026 w 423973"/>
                <a:gd name="connsiteY24" fmla="*/ 165634 h 311545"/>
                <a:gd name="connsiteX25" fmla="*/ 331106 w 423973"/>
                <a:gd name="connsiteY25" fmla="*/ 195615 h 311545"/>
                <a:gd name="connsiteX26" fmla="*/ 320104 w 423973"/>
                <a:gd name="connsiteY26" fmla="*/ 201137 h 311545"/>
                <a:gd name="connsiteX27" fmla="*/ 330191 w 423973"/>
                <a:gd name="connsiteY27" fmla="*/ 214643 h 311545"/>
                <a:gd name="connsiteX28" fmla="*/ 302228 w 423973"/>
                <a:gd name="connsiteY28" fmla="*/ 227724 h 311545"/>
                <a:gd name="connsiteX29" fmla="*/ 289854 w 423973"/>
                <a:gd name="connsiteY29" fmla="*/ 234392 h 311545"/>
                <a:gd name="connsiteX30" fmla="*/ 277947 w 423973"/>
                <a:gd name="connsiteY30" fmla="*/ 233186 h 311545"/>
                <a:gd name="connsiteX31" fmla="*/ 271400 w 423973"/>
                <a:gd name="connsiteY31" fmla="*/ 240874 h 311545"/>
                <a:gd name="connsiteX32" fmla="*/ 251463 w 423973"/>
                <a:gd name="connsiteY32" fmla="*/ 242835 h 311545"/>
                <a:gd name="connsiteX33" fmla="*/ 243439 w 423973"/>
                <a:gd name="connsiteY33" fmla="*/ 243162 h 311545"/>
                <a:gd name="connsiteX34" fmla="*/ 233871 w 423973"/>
                <a:gd name="connsiteY34" fmla="*/ 259313 h 311545"/>
                <a:gd name="connsiteX35" fmla="*/ 251326 w 423973"/>
                <a:gd name="connsiteY35" fmla="*/ 274150 h 311545"/>
                <a:gd name="connsiteX36" fmla="*/ 232762 w 423973"/>
                <a:gd name="connsiteY36" fmla="*/ 283243 h 311545"/>
                <a:gd name="connsiteX37" fmla="*/ 216848 w 423973"/>
                <a:gd name="connsiteY37" fmla="*/ 291990 h 311545"/>
                <a:gd name="connsiteX38" fmla="*/ 203415 w 423973"/>
                <a:gd name="connsiteY38" fmla="*/ 289877 h 311545"/>
                <a:gd name="connsiteX39" fmla="*/ 186750 w 423973"/>
                <a:gd name="connsiteY39" fmla="*/ 301336 h 311545"/>
                <a:gd name="connsiteX40" fmla="*/ 177353 w 423973"/>
                <a:gd name="connsiteY40" fmla="*/ 287297 h 311545"/>
                <a:gd name="connsiteX41" fmla="*/ 156801 w 423973"/>
                <a:gd name="connsiteY41" fmla="*/ 286784 h 311545"/>
                <a:gd name="connsiteX42" fmla="*/ 141583 w 423973"/>
                <a:gd name="connsiteY42" fmla="*/ 311112 h 311545"/>
                <a:gd name="connsiteX43" fmla="*/ 121475 w 423973"/>
                <a:gd name="connsiteY43" fmla="*/ 297096 h 311545"/>
                <a:gd name="connsiteX44" fmla="*/ 82396 w 423973"/>
                <a:gd name="connsiteY44" fmla="*/ 288292 h 311545"/>
                <a:gd name="connsiteX45" fmla="*/ 76049 w 423973"/>
                <a:gd name="connsiteY45" fmla="*/ 269889 h 311545"/>
                <a:gd name="connsiteX46" fmla="*/ 75821 w 423973"/>
                <a:gd name="connsiteY46" fmla="*/ 241943 h 311545"/>
                <a:gd name="connsiteX47" fmla="*/ 39864 w 423973"/>
                <a:gd name="connsiteY47" fmla="*/ 235031 h 311545"/>
                <a:gd name="connsiteX48" fmla="*/ 12461 w 423973"/>
                <a:gd name="connsiteY48" fmla="*/ 238996 h 311545"/>
                <a:gd name="connsiteX49" fmla="*/ 9 w 423973"/>
                <a:gd name="connsiteY49" fmla="*/ 228264 h 311545"/>
                <a:gd name="connsiteX0" fmla="*/ 9 w 428341"/>
                <a:gd name="connsiteY0" fmla="*/ 228264 h 311545"/>
                <a:gd name="connsiteX1" fmla="*/ 16929 w 428341"/>
                <a:gd name="connsiteY1" fmla="*/ 198469 h 311545"/>
                <a:gd name="connsiteX2" fmla="*/ 6516 w 428341"/>
                <a:gd name="connsiteY2" fmla="*/ 163665 h 311545"/>
                <a:gd name="connsiteX3" fmla="*/ 65013 w 428341"/>
                <a:gd name="connsiteY3" fmla="*/ 172286 h 311545"/>
                <a:gd name="connsiteX4" fmla="*/ 94962 w 428341"/>
                <a:gd name="connsiteY4" fmla="*/ 134138 h 311545"/>
                <a:gd name="connsiteX5" fmla="*/ 109678 w 428341"/>
                <a:gd name="connsiteY5" fmla="*/ 137845 h 311545"/>
                <a:gd name="connsiteX6" fmla="*/ 120595 w 428341"/>
                <a:gd name="connsiteY6" fmla="*/ 116211 h 311545"/>
                <a:gd name="connsiteX7" fmla="*/ 104220 w 428341"/>
                <a:gd name="connsiteY7" fmla="*/ 98314 h 311545"/>
                <a:gd name="connsiteX8" fmla="*/ 106971 w 428341"/>
                <a:gd name="connsiteY8" fmla="*/ 71149 h 311545"/>
                <a:gd name="connsiteX9" fmla="*/ 126817 w 428341"/>
                <a:gd name="connsiteY9" fmla="*/ 71294 h 311545"/>
                <a:gd name="connsiteX10" fmla="*/ 117479 w 428341"/>
                <a:gd name="connsiteY10" fmla="*/ 51700 h 311545"/>
                <a:gd name="connsiteX11" fmla="*/ 149704 w 428341"/>
                <a:gd name="connsiteY11" fmla="*/ 28579 h 311545"/>
                <a:gd name="connsiteX12" fmla="*/ 147507 w 428341"/>
                <a:gd name="connsiteY12" fmla="*/ 469 h 311545"/>
                <a:gd name="connsiteX13" fmla="*/ 176547 w 428341"/>
                <a:gd name="connsiteY13" fmla="*/ 13474 h 311545"/>
                <a:gd name="connsiteX14" fmla="*/ 199157 w 428341"/>
                <a:gd name="connsiteY14" fmla="*/ 34851 h 311545"/>
                <a:gd name="connsiteX15" fmla="*/ 223399 w 428341"/>
                <a:gd name="connsiteY15" fmla="*/ 34175 h 311545"/>
                <a:gd name="connsiteX16" fmla="*/ 259501 w 428341"/>
                <a:gd name="connsiteY16" fmla="*/ 36474 h 311545"/>
                <a:gd name="connsiteX17" fmla="*/ 310924 w 428341"/>
                <a:gd name="connsiteY17" fmla="*/ 65665 h 311545"/>
                <a:gd name="connsiteX18" fmla="*/ 358277 w 428341"/>
                <a:gd name="connsiteY18" fmla="*/ 75330 h 311545"/>
                <a:gd name="connsiteX19" fmla="*/ 391010 w 428341"/>
                <a:gd name="connsiteY19" fmla="*/ 55117 h 311545"/>
                <a:gd name="connsiteX20" fmla="*/ 408707 w 428341"/>
                <a:gd name="connsiteY20" fmla="*/ 58643 h 311545"/>
                <a:gd name="connsiteX21" fmla="*/ 414334 w 428341"/>
                <a:gd name="connsiteY21" fmla="*/ 97474 h 311545"/>
                <a:gd name="connsiteX22" fmla="*/ 393098 w 428341"/>
                <a:gd name="connsiteY22" fmla="*/ 142147 h 311545"/>
                <a:gd name="connsiteX23" fmla="*/ 423946 w 428341"/>
                <a:gd name="connsiteY23" fmla="*/ 163252 h 311545"/>
                <a:gd name="connsiteX24" fmla="*/ 419652 w 428341"/>
                <a:gd name="connsiteY24" fmla="*/ 182611 h 311545"/>
                <a:gd name="connsiteX25" fmla="*/ 331106 w 428341"/>
                <a:gd name="connsiteY25" fmla="*/ 195615 h 311545"/>
                <a:gd name="connsiteX26" fmla="*/ 320104 w 428341"/>
                <a:gd name="connsiteY26" fmla="*/ 201137 h 311545"/>
                <a:gd name="connsiteX27" fmla="*/ 330191 w 428341"/>
                <a:gd name="connsiteY27" fmla="*/ 214643 h 311545"/>
                <a:gd name="connsiteX28" fmla="*/ 302228 w 428341"/>
                <a:gd name="connsiteY28" fmla="*/ 227724 h 311545"/>
                <a:gd name="connsiteX29" fmla="*/ 289854 w 428341"/>
                <a:gd name="connsiteY29" fmla="*/ 234392 h 311545"/>
                <a:gd name="connsiteX30" fmla="*/ 277947 w 428341"/>
                <a:gd name="connsiteY30" fmla="*/ 233186 h 311545"/>
                <a:gd name="connsiteX31" fmla="*/ 271400 w 428341"/>
                <a:gd name="connsiteY31" fmla="*/ 240874 h 311545"/>
                <a:gd name="connsiteX32" fmla="*/ 251463 w 428341"/>
                <a:gd name="connsiteY32" fmla="*/ 242835 h 311545"/>
                <a:gd name="connsiteX33" fmla="*/ 243439 w 428341"/>
                <a:gd name="connsiteY33" fmla="*/ 243162 h 311545"/>
                <a:gd name="connsiteX34" fmla="*/ 233871 w 428341"/>
                <a:gd name="connsiteY34" fmla="*/ 259313 h 311545"/>
                <a:gd name="connsiteX35" fmla="*/ 251326 w 428341"/>
                <a:gd name="connsiteY35" fmla="*/ 274150 h 311545"/>
                <a:gd name="connsiteX36" fmla="*/ 232762 w 428341"/>
                <a:gd name="connsiteY36" fmla="*/ 283243 h 311545"/>
                <a:gd name="connsiteX37" fmla="*/ 216848 w 428341"/>
                <a:gd name="connsiteY37" fmla="*/ 291990 h 311545"/>
                <a:gd name="connsiteX38" fmla="*/ 203415 w 428341"/>
                <a:gd name="connsiteY38" fmla="*/ 289877 h 311545"/>
                <a:gd name="connsiteX39" fmla="*/ 186750 w 428341"/>
                <a:gd name="connsiteY39" fmla="*/ 301336 h 311545"/>
                <a:gd name="connsiteX40" fmla="*/ 177353 w 428341"/>
                <a:gd name="connsiteY40" fmla="*/ 287297 h 311545"/>
                <a:gd name="connsiteX41" fmla="*/ 156801 w 428341"/>
                <a:gd name="connsiteY41" fmla="*/ 286784 h 311545"/>
                <a:gd name="connsiteX42" fmla="*/ 141583 w 428341"/>
                <a:gd name="connsiteY42" fmla="*/ 311112 h 311545"/>
                <a:gd name="connsiteX43" fmla="*/ 121475 w 428341"/>
                <a:gd name="connsiteY43" fmla="*/ 297096 h 311545"/>
                <a:gd name="connsiteX44" fmla="*/ 82396 w 428341"/>
                <a:gd name="connsiteY44" fmla="*/ 288292 h 311545"/>
                <a:gd name="connsiteX45" fmla="*/ 76049 w 428341"/>
                <a:gd name="connsiteY45" fmla="*/ 269889 h 311545"/>
                <a:gd name="connsiteX46" fmla="*/ 75821 w 428341"/>
                <a:gd name="connsiteY46" fmla="*/ 241943 h 311545"/>
                <a:gd name="connsiteX47" fmla="*/ 39864 w 428341"/>
                <a:gd name="connsiteY47" fmla="*/ 235031 h 311545"/>
                <a:gd name="connsiteX48" fmla="*/ 12461 w 428341"/>
                <a:gd name="connsiteY48" fmla="*/ 238996 h 311545"/>
                <a:gd name="connsiteX49" fmla="*/ 9 w 428341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20104 w 424905"/>
                <a:gd name="connsiteY26" fmla="*/ 201137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79361 w 424905"/>
                <a:gd name="connsiteY26" fmla="*/ 229923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30191 w 424497"/>
                <a:gd name="connsiteY28" fmla="*/ 214643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51326 w 424497"/>
                <a:gd name="connsiteY35" fmla="*/ 274150 h 311545"/>
                <a:gd name="connsiteX36" fmla="*/ 232762 w 424497"/>
                <a:gd name="connsiteY36" fmla="*/ 283243 h 311545"/>
                <a:gd name="connsiteX37" fmla="*/ 216848 w 424497"/>
                <a:gd name="connsiteY37" fmla="*/ 291990 h 311545"/>
                <a:gd name="connsiteX38" fmla="*/ 203415 w 424497"/>
                <a:gd name="connsiteY38" fmla="*/ 289877 h 311545"/>
                <a:gd name="connsiteX39" fmla="*/ 186750 w 424497"/>
                <a:gd name="connsiteY39" fmla="*/ 301336 h 311545"/>
                <a:gd name="connsiteX40" fmla="*/ 177353 w 424497"/>
                <a:gd name="connsiteY40" fmla="*/ 287297 h 311545"/>
                <a:gd name="connsiteX41" fmla="*/ 156801 w 424497"/>
                <a:gd name="connsiteY41" fmla="*/ 286784 h 311545"/>
                <a:gd name="connsiteX42" fmla="*/ 141583 w 424497"/>
                <a:gd name="connsiteY42" fmla="*/ 311112 h 311545"/>
                <a:gd name="connsiteX43" fmla="*/ 121475 w 424497"/>
                <a:gd name="connsiteY43" fmla="*/ 297096 h 311545"/>
                <a:gd name="connsiteX44" fmla="*/ 82396 w 424497"/>
                <a:gd name="connsiteY44" fmla="*/ 288292 h 311545"/>
                <a:gd name="connsiteX45" fmla="*/ 76049 w 424497"/>
                <a:gd name="connsiteY45" fmla="*/ 269889 h 311545"/>
                <a:gd name="connsiteX46" fmla="*/ 75821 w 424497"/>
                <a:gd name="connsiteY46" fmla="*/ 241943 h 311545"/>
                <a:gd name="connsiteX47" fmla="*/ 39864 w 424497"/>
                <a:gd name="connsiteY47" fmla="*/ 235031 h 311545"/>
                <a:gd name="connsiteX48" fmla="*/ 12461 w 424497"/>
                <a:gd name="connsiteY48" fmla="*/ 238996 h 311545"/>
                <a:gd name="connsiteX49" fmla="*/ 9 w 424497"/>
                <a:gd name="connsiteY49" fmla="*/ 228264 h 311545"/>
                <a:gd name="connsiteX0" fmla="*/ 9 w 502137"/>
                <a:gd name="connsiteY0" fmla="*/ 228264 h 311545"/>
                <a:gd name="connsiteX1" fmla="*/ 16929 w 502137"/>
                <a:gd name="connsiteY1" fmla="*/ 198469 h 311545"/>
                <a:gd name="connsiteX2" fmla="*/ 6516 w 502137"/>
                <a:gd name="connsiteY2" fmla="*/ 163665 h 311545"/>
                <a:gd name="connsiteX3" fmla="*/ 65013 w 502137"/>
                <a:gd name="connsiteY3" fmla="*/ 172286 h 311545"/>
                <a:gd name="connsiteX4" fmla="*/ 94962 w 502137"/>
                <a:gd name="connsiteY4" fmla="*/ 134138 h 311545"/>
                <a:gd name="connsiteX5" fmla="*/ 109678 w 502137"/>
                <a:gd name="connsiteY5" fmla="*/ 137845 h 311545"/>
                <a:gd name="connsiteX6" fmla="*/ 120595 w 502137"/>
                <a:gd name="connsiteY6" fmla="*/ 116211 h 311545"/>
                <a:gd name="connsiteX7" fmla="*/ 104220 w 502137"/>
                <a:gd name="connsiteY7" fmla="*/ 98314 h 311545"/>
                <a:gd name="connsiteX8" fmla="*/ 106971 w 502137"/>
                <a:gd name="connsiteY8" fmla="*/ 71149 h 311545"/>
                <a:gd name="connsiteX9" fmla="*/ 126817 w 502137"/>
                <a:gd name="connsiteY9" fmla="*/ 71294 h 311545"/>
                <a:gd name="connsiteX10" fmla="*/ 117479 w 502137"/>
                <a:gd name="connsiteY10" fmla="*/ 51700 h 311545"/>
                <a:gd name="connsiteX11" fmla="*/ 149704 w 502137"/>
                <a:gd name="connsiteY11" fmla="*/ 28579 h 311545"/>
                <a:gd name="connsiteX12" fmla="*/ 147507 w 502137"/>
                <a:gd name="connsiteY12" fmla="*/ 469 h 311545"/>
                <a:gd name="connsiteX13" fmla="*/ 176547 w 502137"/>
                <a:gd name="connsiteY13" fmla="*/ 13474 h 311545"/>
                <a:gd name="connsiteX14" fmla="*/ 199157 w 502137"/>
                <a:gd name="connsiteY14" fmla="*/ 34851 h 311545"/>
                <a:gd name="connsiteX15" fmla="*/ 223399 w 502137"/>
                <a:gd name="connsiteY15" fmla="*/ 34175 h 311545"/>
                <a:gd name="connsiteX16" fmla="*/ 259501 w 502137"/>
                <a:gd name="connsiteY16" fmla="*/ 36474 h 311545"/>
                <a:gd name="connsiteX17" fmla="*/ 310924 w 502137"/>
                <a:gd name="connsiteY17" fmla="*/ 65665 h 311545"/>
                <a:gd name="connsiteX18" fmla="*/ 358277 w 502137"/>
                <a:gd name="connsiteY18" fmla="*/ 75330 h 311545"/>
                <a:gd name="connsiteX19" fmla="*/ 391010 w 502137"/>
                <a:gd name="connsiteY19" fmla="*/ 55117 h 311545"/>
                <a:gd name="connsiteX20" fmla="*/ 502135 w 502137"/>
                <a:gd name="connsiteY20" fmla="*/ 4843 h 311545"/>
                <a:gd name="connsiteX21" fmla="*/ 414334 w 502137"/>
                <a:gd name="connsiteY21" fmla="*/ 97474 h 311545"/>
                <a:gd name="connsiteX22" fmla="*/ 393098 w 502137"/>
                <a:gd name="connsiteY22" fmla="*/ 142147 h 311545"/>
                <a:gd name="connsiteX23" fmla="*/ 423946 w 502137"/>
                <a:gd name="connsiteY23" fmla="*/ 163252 h 311545"/>
                <a:gd name="connsiteX24" fmla="*/ 419652 w 502137"/>
                <a:gd name="connsiteY24" fmla="*/ 182611 h 311545"/>
                <a:gd name="connsiteX25" fmla="*/ 400650 w 502137"/>
                <a:gd name="connsiteY25" fmla="*/ 209127 h 311545"/>
                <a:gd name="connsiteX26" fmla="*/ 387267 w 502137"/>
                <a:gd name="connsiteY26" fmla="*/ 215211 h 311545"/>
                <a:gd name="connsiteX27" fmla="*/ 379361 w 502137"/>
                <a:gd name="connsiteY27" fmla="*/ 229923 h 311545"/>
                <a:gd name="connsiteX28" fmla="*/ 387412 w 502137"/>
                <a:gd name="connsiteY28" fmla="*/ 249744 h 311545"/>
                <a:gd name="connsiteX29" fmla="*/ 379201 w 502137"/>
                <a:gd name="connsiteY29" fmla="*/ 272421 h 311545"/>
                <a:gd name="connsiteX30" fmla="*/ 357741 w 502137"/>
                <a:gd name="connsiteY30" fmla="*/ 274611 h 311545"/>
                <a:gd name="connsiteX31" fmla="*/ 354665 w 502137"/>
                <a:gd name="connsiteY31" fmla="*/ 261116 h 311545"/>
                <a:gd name="connsiteX32" fmla="*/ 323608 w 502137"/>
                <a:gd name="connsiteY32" fmla="*/ 258867 h 311545"/>
                <a:gd name="connsiteX33" fmla="*/ 278385 w 502137"/>
                <a:gd name="connsiteY33" fmla="*/ 248990 h 311545"/>
                <a:gd name="connsiteX34" fmla="*/ 268244 w 502137"/>
                <a:gd name="connsiteY34" fmla="*/ 265120 h 311545"/>
                <a:gd name="connsiteX35" fmla="*/ 251326 w 502137"/>
                <a:gd name="connsiteY35" fmla="*/ 274150 h 311545"/>
                <a:gd name="connsiteX36" fmla="*/ 232762 w 502137"/>
                <a:gd name="connsiteY36" fmla="*/ 283243 h 311545"/>
                <a:gd name="connsiteX37" fmla="*/ 216848 w 502137"/>
                <a:gd name="connsiteY37" fmla="*/ 291990 h 311545"/>
                <a:gd name="connsiteX38" fmla="*/ 203415 w 502137"/>
                <a:gd name="connsiteY38" fmla="*/ 289877 h 311545"/>
                <a:gd name="connsiteX39" fmla="*/ 186750 w 502137"/>
                <a:gd name="connsiteY39" fmla="*/ 301336 h 311545"/>
                <a:gd name="connsiteX40" fmla="*/ 177353 w 502137"/>
                <a:gd name="connsiteY40" fmla="*/ 287297 h 311545"/>
                <a:gd name="connsiteX41" fmla="*/ 156801 w 502137"/>
                <a:gd name="connsiteY41" fmla="*/ 286784 h 311545"/>
                <a:gd name="connsiteX42" fmla="*/ 141583 w 502137"/>
                <a:gd name="connsiteY42" fmla="*/ 311112 h 311545"/>
                <a:gd name="connsiteX43" fmla="*/ 121475 w 502137"/>
                <a:gd name="connsiteY43" fmla="*/ 297096 h 311545"/>
                <a:gd name="connsiteX44" fmla="*/ 82396 w 502137"/>
                <a:gd name="connsiteY44" fmla="*/ 288292 h 311545"/>
                <a:gd name="connsiteX45" fmla="*/ 76049 w 502137"/>
                <a:gd name="connsiteY45" fmla="*/ 269889 h 311545"/>
                <a:gd name="connsiteX46" fmla="*/ 75821 w 502137"/>
                <a:gd name="connsiteY46" fmla="*/ 241943 h 311545"/>
                <a:gd name="connsiteX47" fmla="*/ 39864 w 502137"/>
                <a:gd name="connsiteY47" fmla="*/ 235031 h 311545"/>
                <a:gd name="connsiteX48" fmla="*/ 12461 w 502137"/>
                <a:gd name="connsiteY48" fmla="*/ 238996 h 311545"/>
                <a:gd name="connsiteX49" fmla="*/ 9 w 502137"/>
                <a:gd name="connsiteY49" fmla="*/ 228264 h 311545"/>
                <a:gd name="connsiteX0" fmla="*/ 9 w 627127"/>
                <a:gd name="connsiteY0" fmla="*/ 228264 h 311545"/>
                <a:gd name="connsiteX1" fmla="*/ 16929 w 627127"/>
                <a:gd name="connsiteY1" fmla="*/ 198469 h 311545"/>
                <a:gd name="connsiteX2" fmla="*/ 6516 w 627127"/>
                <a:gd name="connsiteY2" fmla="*/ 163665 h 311545"/>
                <a:gd name="connsiteX3" fmla="*/ 65013 w 627127"/>
                <a:gd name="connsiteY3" fmla="*/ 172286 h 311545"/>
                <a:gd name="connsiteX4" fmla="*/ 94962 w 627127"/>
                <a:gd name="connsiteY4" fmla="*/ 134138 h 311545"/>
                <a:gd name="connsiteX5" fmla="*/ 109678 w 627127"/>
                <a:gd name="connsiteY5" fmla="*/ 137845 h 311545"/>
                <a:gd name="connsiteX6" fmla="*/ 120595 w 627127"/>
                <a:gd name="connsiteY6" fmla="*/ 116211 h 311545"/>
                <a:gd name="connsiteX7" fmla="*/ 104220 w 627127"/>
                <a:gd name="connsiteY7" fmla="*/ 98314 h 311545"/>
                <a:gd name="connsiteX8" fmla="*/ 106971 w 627127"/>
                <a:gd name="connsiteY8" fmla="*/ 71149 h 311545"/>
                <a:gd name="connsiteX9" fmla="*/ 126817 w 627127"/>
                <a:gd name="connsiteY9" fmla="*/ 71294 h 311545"/>
                <a:gd name="connsiteX10" fmla="*/ 117479 w 627127"/>
                <a:gd name="connsiteY10" fmla="*/ 51700 h 311545"/>
                <a:gd name="connsiteX11" fmla="*/ 149704 w 627127"/>
                <a:gd name="connsiteY11" fmla="*/ 28579 h 311545"/>
                <a:gd name="connsiteX12" fmla="*/ 147507 w 627127"/>
                <a:gd name="connsiteY12" fmla="*/ 469 h 311545"/>
                <a:gd name="connsiteX13" fmla="*/ 176547 w 627127"/>
                <a:gd name="connsiteY13" fmla="*/ 13474 h 311545"/>
                <a:gd name="connsiteX14" fmla="*/ 199157 w 627127"/>
                <a:gd name="connsiteY14" fmla="*/ 34851 h 311545"/>
                <a:gd name="connsiteX15" fmla="*/ 223399 w 627127"/>
                <a:gd name="connsiteY15" fmla="*/ 34175 h 311545"/>
                <a:gd name="connsiteX16" fmla="*/ 259501 w 627127"/>
                <a:gd name="connsiteY16" fmla="*/ 36474 h 311545"/>
                <a:gd name="connsiteX17" fmla="*/ 310924 w 627127"/>
                <a:gd name="connsiteY17" fmla="*/ 65665 h 311545"/>
                <a:gd name="connsiteX18" fmla="*/ 358277 w 627127"/>
                <a:gd name="connsiteY18" fmla="*/ 75330 h 311545"/>
                <a:gd name="connsiteX19" fmla="*/ 391010 w 627127"/>
                <a:gd name="connsiteY19" fmla="*/ 55117 h 311545"/>
                <a:gd name="connsiteX20" fmla="*/ 502135 w 627127"/>
                <a:gd name="connsiteY20" fmla="*/ 4843 h 311545"/>
                <a:gd name="connsiteX21" fmla="*/ 625523 w 627127"/>
                <a:gd name="connsiteY21" fmla="*/ 54747 h 311545"/>
                <a:gd name="connsiteX22" fmla="*/ 393098 w 627127"/>
                <a:gd name="connsiteY22" fmla="*/ 142147 h 311545"/>
                <a:gd name="connsiteX23" fmla="*/ 423946 w 627127"/>
                <a:gd name="connsiteY23" fmla="*/ 163252 h 311545"/>
                <a:gd name="connsiteX24" fmla="*/ 419652 w 627127"/>
                <a:gd name="connsiteY24" fmla="*/ 182611 h 311545"/>
                <a:gd name="connsiteX25" fmla="*/ 400650 w 627127"/>
                <a:gd name="connsiteY25" fmla="*/ 209127 h 311545"/>
                <a:gd name="connsiteX26" fmla="*/ 387267 w 627127"/>
                <a:gd name="connsiteY26" fmla="*/ 215211 h 311545"/>
                <a:gd name="connsiteX27" fmla="*/ 379361 w 627127"/>
                <a:gd name="connsiteY27" fmla="*/ 229923 h 311545"/>
                <a:gd name="connsiteX28" fmla="*/ 387412 w 627127"/>
                <a:gd name="connsiteY28" fmla="*/ 249744 h 311545"/>
                <a:gd name="connsiteX29" fmla="*/ 379201 w 627127"/>
                <a:gd name="connsiteY29" fmla="*/ 272421 h 311545"/>
                <a:gd name="connsiteX30" fmla="*/ 357741 w 627127"/>
                <a:gd name="connsiteY30" fmla="*/ 274611 h 311545"/>
                <a:gd name="connsiteX31" fmla="*/ 354665 w 627127"/>
                <a:gd name="connsiteY31" fmla="*/ 261116 h 311545"/>
                <a:gd name="connsiteX32" fmla="*/ 323608 w 627127"/>
                <a:gd name="connsiteY32" fmla="*/ 258867 h 311545"/>
                <a:gd name="connsiteX33" fmla="*/ 278385 w 627127"/>
                <a:gd name="connsiteY33" fmla="*/ 248990 h 311545"/>
                <a:gd name="connsiteX34" fmla="*/ 268244 w 627127"/>
                <a:gd name="connsiteY34" fmla="*/ 265120 h 311545"/>
                <a:gd name="connsiteX35" fmla="*/ 251326 w 627127"/>
                <a:gd name="connsiteY35" fmla="*/ 274150 h 311545"/>
                <a:gd name="connsiteX36" fmla="*/ 232762 w 627127"/>
                <a:gd name="connsiteY36" fmla="*/ 283243 h 311545"/>
                <a:gd name="connsiteX37" fmla="*/ 216848 w 627127"/>
                <a:gd name="connsiteY37" fmla="*/ 291990 h 311545"/>
                <a:gd name="connsiteX38" fmla="*/ 203415 w 627127"/>
                <a:gd name="connsiteY38" fmla="*/ 289877 h 311545"/>
                <a:gd name="connsiteX39" fmla="*/ 186750 w 627127"/>
                <a:gd name="connsiteY39" fmla="*/ 301336 h 311545"/>
                <a:gd name="connsiteX40" fmla="*/ 177353 w 627127"/>
                <a:gd name="connsiteY40" fmla="*/ 287297 h 311545"/>
                <a:gd name="connsiteX41" fmla="*/ 156801 w 627127"/>
                <a:gd name="connsiteY41" fmla="*/ 286784 h 311545"/>
                <a:gd name="connsiteX42" fmla="*/ 141583 w 627127"/>
                <a:gd name="connsiteY42" fmla="*/ 311112 h 311545"/>
                <a:gd name="connsiteX43" fmla="*/ 121475 w 627127"/>
                <a:gd name="connsiteY43" fmla="*/ 297096 h 311545"/>
                <a:gd name="connsiteX44" fmla="*/ 82396 w 627127"/>
                <a:gd name="connsiteY44" fmla="*/ 288292 h 311545"/>
                <a:gd name="connsiteX45" fmla="*/ 76049 w 627127"/>
                <a:gd name="connsiteY45" fmla="*/ 269889 h 311545"/>
                <a:gd name="connsiteX46" fmla="*/ 75821 w 627127"/>
                <a:gd name="connsiteY46" fmla="*/ 241943 h 311545"/>
                <a:gd name="connsiteX47" fmla="*/ 39864 w 627127"/>
                <a:gd name="connsiteY47" fmla="*/ 235031 h 311545"/>
                <a:gd name="connsiteX48" fmla="*/ 12461 w 627127"/>
                <a:gd name="connsiteY48" fmla="*/ 238996 h 311545"/>
                <a:gd name="connsiteX49" fmla="*/ 9 w 627127"/>
                <a:gd name="connsiteY49" fmla="*/ 228264 h 311545"/>
                <a:gd name="connsiteX0" fmla="*/ 9 w 627396"/>
                <a:gd name="connsiteY0" fmla="*/ 228264 h 311545"/>
                <a:gd name="connsiteX1" fmla="*/ 16929 w 627396"/>
                <a:gd name="connsiteY1" fmla="*/ 198469 h 311545"/>
                <a:gd name="connsiteX2" fmla="*/ 6516 w 627396"/>
                <a:gd name="connsiteY2" fmla="*/ 163665 h 311545"/>
                <a:gd name="connsiteX3" fmla="*/ 65013 w 627396"/>
                <a:gd name="connsiteY3" fmla="*/ 172286 h 311545"/>
                <a:gd name="connsiteX4" fmla="*/ 94962 w 627396"/>
                <a:gd name="connsiteY4" fmla="*/ 134138 h 311545"/>
                <a:gd name="connsiteX5" fmla="*/ 109678 w 627396"/>
                <a:gd name="connsiteY5" fmla="*/ 137845 h 311545"/>
                <a:gd name="connsiteX6" fmla="*/ 120595 w 627396"/>
                <a:gd name="connsiteY6" fmla="*/ 116211 h 311545"/>
                <a:gd name="connsiteX7" fmla="*/ 104220 w 627396"/>
                <a:gd name="connsiteY7" fmla="*/ 98314 h 311545"/>
                <a:gd name="connsiteX8" fmla="*/ 106971 w 627396"/>
                <a:gd name="connsiteY8" fmla="*/ 71149 h 311545"/>
                <a:gd name="connsiteX9" fmla="*/ 126817 w 627396"/>
                <a:gd name="connsiteY9" fmla="*/ 71294 h 311545"/>
                <a:gd name="connsiteX10" fmla="*/ 117479 w 627396"/>
                <a:gd name="connsiteY10" fmla="*/ 51700 h 311545"/>
                <a:gd name="connsiteX11" fmla="*/ 149704 w 627396"/>
                <a:gd name="connsiteY11" fmla="*/ 28579 h 311545"/>
                <a:gd name="connsiteX12" fmla="*/ 147507 w 627396"/>
                <a:gd name="connsiteY12" fmla="*/ 469 h 311545"/>
                <a:gd name="connsiteX13" fmla="*/ 176547 w 627396"/>
                <a:gd name="connsiteY13" fmla="*/ 13474 h 311545"/>
                <a:gd name="connsiteX14" fmla="*/ 199157 w 627396"/>
                <a:gd name="connsiteY14" fmla="*/ 34851 h 311545"/>
                <a:gd name="connsiteX15" fmla="*/ 223399 w 627396"/>
                <a:gd name="connsiteY15" fmla="*/ 34175 h 311545"/>
                <a:gd name="connsiteX16" fmla="*/ 259501 w 627396"/>
                <a:gd name="connsiteY16" fmla="*/ 36474 h 311545"/>
                <a:gd name="connsiteX17" fmla="*/ 310924 w 627396"/>
                <a:gd name="connsiteY17" fmla="*/ 65665 h 311545"/>
                <a:gd name="connsiteX18" fmla="*/ 358277 w 627396"/>
                <a:gd name="connsiteY18" fmla="*/ 75330 h 311545"/>
                <a:gd name="connsiteX19" fmla="*/ 391010 w 627396"/>
                <a:gd name="connsiteY19" fmla="*/ 55117 h 311545"/>
                <a:gd name="connsiteX20" fmla="*/ 502135 w 627396"/>
                <a:gd name="connsiteY20" fmla="*/ 4843 h 311545"/>
                <a:gd name="connsiteX21" fmla="*/ 625523 w 627396"/>
                <a:gd name="connsiteY21" fmla="*/ 54747 h 311545"/>
                <a:gd name="connsiteX22" fmla="*/ 580309 w 627396"/>
                <a:gd name="connsiteY22" fmla="*/ 70052 h 311545"/>
                <a:gd name="connsiteX23" fmla="*/ 423946 w 627396"/>
                <a:gd name="connsiteY23" fmla="*/ 163252 h 311545"/>
                <a:gd name="connsiteX24" fmla="*/ 419652 w 627396"/>
                <a:gd name="connsiteY24" fmla="*/ 182611 h 311545"/>
                <a:gd name="connsiteX25" fmla="*/ 400650 w 627396"/>
                <a:gd name="connsiteY25" fmla="*/ 209127 h 311545"/>
                <a:gd name="connsiteX26" fmla="*/ 387267 w 627396"/>
                <a:gd name="connsiteY26" fmla="*/ 215211 h 311545"/>
                <a:gd name="connsiteX27" fmla="*/ 379361 w 627396"/>
                <a:gd name="connsiteY27" fmla="*/ 229923 h 311545"/>
                <a:gd name="connsiteX28" fmla="*/ 387412 w 627396"/>
                <a:gd name="connsiteY28" fmla="*/ 249744 h 311545"/>
                <a:gd name="connsiteX29" fmla="*/ 379201 w 627396"/>
                <a:gd name="connsiteY29" fmla="*/ 272421 h 311545"/>
                <a:gd name="connsiteX30" fmla="*/ 357741 w 627396"/>
                <a:gd name="connsiteY30" fmla="*/ 274611 h 311545"/>
                <a:gd name="connsiteX31" fmla="*/ 354665 w 627396"/>
                <a:gd name="connsiteY31" fmla="*/ 261116 h 311545"/>
                <a:gd name="connsiteX32" fmla="*/ 323608 w 627396"/>
                <a:gd name="connsiteY32" fmla="*/ 258867 h 311545"/>
                <a:gd name="connsiteX33" fmla="*/ 278385 w 627396"/>
                <a:gd name="connsiteY33" fmla="*/ 248990 h 311545"/>
                <a:gd name="connsiteX34" fmla="*/ 268244 w 627396"/>
                <a:gd name="connsiteY34" fmla="*/ 265120 h 311545"/>
                <a:gd name="connsiteX35" fmla="*/ 251326 w 627396"/>
                <a:gd name="connsiteY35" fmla="*/ 274150 h 311545"/>
                <a:gd name="connsiteX36" fmla="*/ 232762 w 627396"/>
                <a:gd name="connsiteY36" fmla="*/ 283243 h 311545"/>
                <a:gd name="connsiteX37" fmla="*/ 216848 w 627396"/>
                <a:gd name="connsiteY37" fmla="*/ 291990 h 311545"/>
                <a:gd name="connsiteX38" fmla="*/ 203415 w 627396"/>
                <a:gd name="connsiteY38" fmla="*/ 289877 h 311545"/>
                <a:gd name="connsiteX39" fmla="*/ 186750 w 627396"/>
                <a:gd name="connsiteY39" fmla="*/ 301336 h 311545"/>
                <a:gd name="connsiteX40" fmla="*/ 177353 w 627396"/>
                <a:gd name="connsiteY40" fmla="*/ 287297 h 311545"/>
                <a:gd name="connsiteX41" fmla="*/ 156801 w 627396"/>
                <a:gd name="connsiteY41" fmla="*/ 286784 h 311545"/>
                <a:gd name="connsiteX42" fmla="*/ 141583 w 627396"/>
                <a:gd name="connsiteY42" fmla="*/ 311112 h 311545"/>
                <a:gd name="connsiteX43" fmla="*/ 121475 w 627396"/>
                <a:gd name="connsiteY43" fmla="*/ 297096 h 311545"/>
                <a:gd name="connsiteX44" fmla="*/ 82396 w 627396"/>
                <a:gd name="connsiteY44" fmla="*/ 288292 h 311545"/>
                <a:gd name="connsiteX45" fmla="*/ 76049 w 627396"/>
                <a:gd name="connsiteY45" fmla="*/ 269889 h 311545"/>
                <a:gd name="connsiteX46" fmla="*/ 75821 w 627396"/>
                <a:gd name="connsiteY46" fmla="*/ 241943 h 311545"/>
                <a:gd name="connsiteX47" fmla="*/ 39864 w 627396"/>
                <a:gd name="connsiteY47" fmla="*/ 235031 h 311545"/>
                <a:gd name="connsiteX48" fmla="*/ 12461 w 627396"/>
                <a:gd name="connsiteY48" fmla="*/ 238996 h 311545"/>
                <a:gd name="connsiteX49" fmla="*/ 9 w 627396"/>
                <a:gd name="connsiteY49" fmla="*/ 228264 h 311545"/>
                <a:gd name="connsiteX0" fmla="*/ 9 w 627126"/>
                <a:gd name="connsiteY0" fmla="*/ 228264 h 311545"/>
                <a:gd name="connsiteX1" fmla="*/ 16929 w 627126"/>
                <a:gd name="connsiteY1" fmla="*/ 198469 h 311545"/>
                <a:gd name="connsiteX2" fmla="*/ 6516 w 627126"/>
                <a:gd name="connsiteY2" fmla="*/ 163665 h 311545"/>
                <a:gd name="connsiteX3" fmla="*/ 65013 w 627126"/>
                <a:gd name="connsiteY3" fmla="*/ 172286 h 311545"/>
                <a:gd name="connsiteX4" fmla="*/ 94962 w 627126"/>
                <a:gd name="connsiteY4" fmla="*/ 134138 h 311545"/>
                <a:gd name="connsiteX5" fmla="*/ 109678 w 627126"/>
                <a:gd name="connsiteY5" fmla="*/ 137845 h 311545"/>
                <a:gd name="connsiteX6" fmla="*/ 120595 w 627126"/>
                <a:gd name="connsiteY6" fmla="*/ 116211 h 311545"/>
                <a:gd name="connsiteX7" fmla="*/ 104220 w 627126"/>
                <a:gd name="connsiteY7" fmla="*/ 98314 h 311545"/>
                <a:gd name="connsiteX8" fmla="*/ 106971 w 627126"/>
                <a:gd name="connsiteY8" fmla="*/ 71149 h 311545"/>
                <a:gd name="connsiteX9" fmla="*/ 126817 w 627126"/>
                <a:gd name="connsiteY9" fmla="*/ 71294 h 311545"/>
                <a:gd name="connsiteX10" fmla="*/ 117479 w 627126"/>
                <a:gd name="connsiteY10" fmla="*/ 51700 h 311545"/>
                <a:gd name="connsiteX11" fmla="*/ 149704 w 627126"/>
                <a:gd name="connsiteY11" fmla="*/ 28579 h 311545"/>
                <a:gd name="connsiteX12" fmla="*/ 147507 w 627126"/>
                <a:gd name="connsiteY12" fmla="*/ 469 h 311545"/>
                <a:gd name="connsiteX13" fmla="*/ 176547 w 627126"/>
                <a:gd name="connsiteY13" fmla="*/ 13474 h 311545"/>
                <a:gd name="connsiteX14" fmla="*/ 199157 w 627126"/>
                <a:gd name="connsiteY14" fmla="*/ 34851 h 311545"/>
                <a:gd name="connsiteX15" fmla="*/ 223399 w 627126"/>
                <a:gd name="connsiteY15" fmla="*/ 34175 h 311545"/>
                <a:gd name="connsiteX16" fmla="*/ 259501 w 627126"/>
                <a:gd name="connsiteY16" fmla="*/ 36474 h 311545"/>
                <a:gd name="connsiteX17" fmla="*/ 310924 w 627126"/>
                <a:gd name="connsiteY17" fmla="*/ 65665 h 311545"/>
                <a:gd name="connsiteX18" fmla="*/ 358277 w 627126"/>
                <a:gd name="connsiteY18" fmla="*/ 75330 h 311545"/>
                <a:gd name="connsiteX19" fmla="*/ 391010 w 627126"/>
                <a:gd name="connsiteY19" fmla="*/ 55117 h 311545"/>
                <a:gd name="connsiteX20" fmla="*/ 502135 w 627126"/>
                <a:gd name="connsiteY20" fmla="*/ 4843 h 311545"/>
                <a:gd name="connsiteX21" fmla="*/ 605794 w 627126"/>
                <a:gd name="connsiteY21" fmla="*/ 33423 h 311545"/>
                <a:gd name="connsiteX22" fmla="*/ 625523 w 627126"/>
                <a:gd name="connsiteY22" fmla="*/ 54747 h 311545"/>
                <a:gd name="connsiteX23" fmla="*/ 580309 w 627126"/>
                <a:gd name="connsiteY23" fmla="*/ 70052 h 311545"/>
                <a:gd name="connsiteX24" fmla="*/ 423946 w 627126"/>
                <a:gd name="connsiteY24" fmla="*/ 163252 h 311545"/>
                <a:gd name="connsiteX25" fmla="*/ 419652 w 627126"/>
                <a:gd name="connsiteY25" fmla="*/ 182611 h 311545"/>
                <a:gd name="connsiteX26" fmla="*/ 400650 w 627126"/>
                <a:gd name="connsiteY26" fmla="*/ 209127 h 311545"/>
                <a:gd name="connsiteX27" fmla="*/ 387267 w 627126"/>
                <a:gd name="connsiteY27" fmla="*/ 215211 h 311545"/>
                <a:gd name="connsiteX28" fmla="*/ 379361 w 627126"/>
                <a:gd name="connsiteY28" fmla="*/ 229923 h 311545"/>
                <a:gd name="connsiteX29" fmla="*/ 387412 w 627126"/>
                <a:gd name="connsiteY29" fmla="*/ 249744 h 311545"/>
                <a:gd name="connsiteX30" fmla="*/ 379201 w 627126"/>
                <a:gd name="connsiteY30" fmla="*/ 272421 h 311545"/>
                <a:gd name="connsiteX31" fmla="*/ 357741 w 627126"/>
                <a:gd name="connsiteY31" fmla="*/ 274611 h 311545"/>
                <a:gd name="connsiteX32" fmla="*/ 354665 w 627126"/>
                <a:gd name="connsiteY32" fmla="*/ 261116 h 311545"/>
                <a:gd name="connsiteX33" fmla="*/ 323608 w 627126"/>
                <a:gd name="connsiteY33" fmla="*/ 258867 h 311545"/>
                <a:gd name="connsiteX34" fmla="*/ 278385 w 627126"/>
                <a:gd name="connsiteY34" fmla="*/ 248990 h 311545"/>
                <a:gd name="connsiteX35" fmla="*/ 268244 w 627126"/>
                <a:gd name="connsiteY35" fmla="*/ 265120 h 311545"/>
                <a:gd name="connsiteX36" fmla="*/ 251326 w 627126"/>
                <a:gd name="connsiteY36" fmla="*/ 274150 h 311545"/>
                <a:gd name="connsiteX37" fmla="*/ 232762 w 627126"/>
                <a:gd name="connsiteY37" fmla="*/ 283243 h 311545"/>
                <a:gd name="connsiteX38" fmla="*/ 216848 w 627126"/>
                <a:gd name="connsiteY38" fmla="*/ 291990 h 311545"/>
                <a:gd name="connsiteX39" fmla="*/ 203415 w 627126"/>
                <a:gd name="connsiteY39" fmla="*/ 289877 h 311545"/>
                <a:gd name="connsiteX40" fmla="*/ 186750 w 627126"/>
                <a:gd name="connsiteY40" fmla="*/ 301336 h 311545"/>
                <a:gd name="connsiteX41" fmla="*/ 177353 w 627126"/>
                <a:gd name="connsiteY41" fmla="*/ 287297 h 311545"/>
                <a:gd name="connsiteX42" fmla="*/ 156801 w 627126"/>
                <a:gd name="connsiteY42" fmla="*/ 286784 h 311545"/>
                <a:gd name="connsiteX43" fmla="*/ 141583 w 627126"/>
                <a:gd name="connsiteY43" fmla="*/ 311112 h 311545"/>
                <a:gd name="connsiteX44" fmla="*/ 121475 w 627126"/>
                <a:gd name="connsiteY44" fmla="*/ 297096 h 311545"/>
                <a:gd name="connsiteX45" fmla="*/ 82396 w 627126"/>
                <a:gd name="connsiteY45" fmla="*/ 288292 h 311545"/>
                <a:gd name="connsiteX46" fmla="*/ 76049 w 627126"/>
                <a:gd name="connsiteY46" fmla="*/ 269889 h 311545"/>
                <a:gd name="connsiteX47" fmla="*/ 75821 w 627126"/>
                <a:gd name="connsiteY47" fmla="*/ 241943 h 311545"/>
                <a:gd name="connsiteX48" fmla="*/ 39864 w 627126"/>
                <a:gd name="connsiteY48" fmla="*/ 235031 h 311545"/>
                <a:gd name="connsiteX49" fmla="*/ 12461 w 627126"/>
                <a:gd name="connsiteY49" fmla="*/ 238996 h 311545"/>
                <a:gd name="connsiteX50" fmla="*/ 9 w 627126"/>
                <a:gd name="connsiteY50" fmla="*/ 228264 h 311545"/>
                <a:gd name="connsiteX0" fmla="*/ 9 w 627126"/>
                <a:gd name="connsiteY0" fmla="*/ 228264 h 311545"/>
                <a:gd name="connsiteX1" fmla="*/ 16929 w 627126"/>
                <a:gd name="connsiteY1" fmla="*/ 198469 h 311545"/>
                <a:gd name="connsiteX2" fmla="*/ 6516 w 627126"/>
                <a:gd name="connsiteY2" fmla="*/ 163665 h 311545"/>
                <a:gd name="connsiteX3" fmla="*/ 65013 w 627126"/>
                <a:gd name="connsiteY3" fmla="*/ 172286 h 311545"/>
                <a:gd name="connsiteX4" fmla="*/ 94962 w 627126"/>
                <a:gd name="connsiteY4" fmla="*/ 134138 h 311545"/>
                <a:gd name="connsiteX5" fmla="*/ 109678 w 627126"/>
                <a:gd name="connsiteY5" fmla="*/ 137845 h 311545"/>
                <a:gd name="connsiteX6" fmla="*/ 120595 w 627126"/>
                <a:gd name="connsiteY6" fmla="*/ 116211 h 311545"/>
                <a:gd name="connsiteX7" fmla="*/ 104220 w 627126"/>
                <a:gd name="connsiteY7" fmla="*/ 98314 h 311545"/>
                <a:gd name="connsiteX8" fmla="*/ 106971 w 627126"/>
                <a:gd name="connsiteY8" fmla="*/ 71149 h 311545"/>
                <a:gd name="connsiteX9" fmla="*/ 126817 w 627126"/>
                <a:gd name="connsiteY9" fmla="*/ 71294 h 311545"/>
                <a:gd name="connsiteX10" fmla="*/ 117479 w 627126"/>
                <a:gd name="connsiteY10" fmla="*/ 51700 h 311545"/>
                <a:gd name="connsiteX11" fmla="*/ 149704 w 627126"/>
                <a:gd name="connsiteY11" fmla="*/ 28579 h 311545"/>
                <a:gd name="connsiteX12" fmla="*/ 147507 w 627126"/>
                <a:gd name="connsiteY12" fmla="*/ 469 h 311545"/>
                <a:gd name="connsiteX13" fmla="*/ 176547 w 627126"/>
                <a:gd name="connsiteY13" fmla="*/ 13474 h 311545"/>
                <a:gd name="connsiteX14" fmla="*/ 199157 w 627126"/>
                <a:gd name="connsiteY14" fmla="*/ 34851 h 311545"/>
                <a:gd name="connsiteX15" fmla="*/ 223399 w 627126"/>
                <a:gd name="connsiteY15" fmla="*/ 34175 h 311545"/>
                <a:gd name="connsiteX16" fmla="*/ 259501 w 627126"/>
                <a:gd name="connsiteY16" fmla="*/ 36474 h 311545"/>
                <a:gd name="connsiteX17" fmla="*/ 310924 w 627126"/>
                <a:gd name="connsiteY17" fmla="*/ 65665 h 311545"/>
                <a:gd name="connsiteX18" fmla="*/ 358277 w 627126"/>
                <a:gd name="connsiteY18" fmla="*/ 75330 h 311545"/>
                <a:gd name="connsiteX19" fmla="*/ 378931 w 627126"/>
                <a:gd name="connsiteY19" fmla="*/ 12237 h 311545"/>
                <a:gd name="connsiteX20" fmla="*/ 502135 w 627126"/>
                <a:gd name="connsiteY20" fmla="*/ 4843 h 311545"/>
                <a:gd name="connsiteX21" fmla="*/ 605794 w 627126"/>
                <a:gd name="connsiteY21" fmla="*/ 33423 h 311545"/>
                <a:gd name="connsiteX22" fmla="*/ 625523 w 627126"/>
                <a:gd name="connsiteY22" fmla="*/ 54747 h 311545"/>
                <a:gd name="connsiteX23" fmla="*/ 580309 w 627126"/>
                <a:gd name="connsiteY23" fmla="*/ 70052 h 311545"/>
                <a:gd name="connsiteX24" fmla="*/ 423946 w 627126"/>
                <a:gd name="connsiteY24" fmla="*/ 163252 h 311545"/>
                <a:gd name="connsiteX25" fmla="*/ 419652 w 627126"/>
                <a:gd name="connsiteY25" fmla="*/ 182611 h 311545"/>
                <a:gd name="connsiteX26" fmla="*/ 400650 w 627126"/>
                <a:gd name="connsiteY26" fmla="*/ 209127 h 311545"/>
                <a:gd name="connsiteX27" fmla="*/ 387267 w 627126"/>
                <a:gd name="connsiteY27" fmla="*/ 215211 h 311545"/>
                <a:gd name="connsiteX28" fmla="*/ 379361 w 627126"/>
                <a:gd name="connsiteY28" fmla="*/ 229923 h 311545"/>
                <a:gd name="connsiteX29" fmla="*/ 387412 w 627126"/>
                <a:gd name="connsiteY29" fmla="*/ 249744 h 311545"/>
                <a:gd name="connsiteX30" fmla="*/ 379201 w 627126"/>
                <a:gd name="connsiteY30" fmla="*/ 272421 h 311545"/>
                <a:gd name="connsiteX31" fmla="*/ 357741 w 627126"/>
                <a:gd name="connsiteY31" fmla="*/ 274611 h 311545"/>
                <a:gd name="connsiteX32" fmla="*/ 354665 w 627126"/>
                <a:gd name="connsiteY32" fmla="*/ 261116 h 311545"/>
                <a:gd name="connsiteX33" fmla="*/ 323608 w 627126"/>
                <a:gd name="connsiteY33" fmla="*/ 258867 h 311545"/>
                <a:gd name="connsiteX34" fmla="*/ 278385 w 627126"/>
                <a:gd name="connsiteY34" fmla="*/ 248990 h 311545"/>
                <a:gd name="connsiteX35" fmla="*/ 268244 w 627126"/>
                <a:gd name="connsiteY35" fmla="*/ 265120 h 311545"/>
                <a:gd name="connsiteX36" fmla="*/ 251326 w 627126"/>
                <a:gd name="connsiteY36" fmla="*/ 274150 h 311545"/>
                <a:gd name="connsiteX37" fmla="*/ 232762 w 627126"/>
                <a:gd name="connsiteY37" fmla="*/ 283243 h 311545"/>
                <a:gd name="connsiteX38" fmla="*/ 216848 w 627126"/>
                <a:gd name="connsiteY38" fmla="*/ 291990 h 311545"/>
                <a:gd name="connsiteX39" fmla="*/ 203415 w 627126"/>
                <a:gd name="connsiteY39" fmla="*/ 289877 h 311545"/>
                <a:gd name="connsiteX40" fmla="*/ 186750 w 627126"/>
                <a:gd name="connsiteY40" fmla="*/ 301336 h 311545"/>
                <a:gd name="connsiteX41" fmla="*/ 177353 w 627126"/>
                <a:gd name="connsiteY41" fmla="*/ 287297 h 311545"/>
                <a:gd name="connsiteX42" fmla="*/ 156801 w 627126"/>
                <a:gd name="connsiteY42" fmla="*/ 286784 h 311545"/>
                <a:gd name="connsiteX43" fmla="*/ 141583 w 627126"/>
                <a:gd name="connsiteY43" fmla="*/ 311112 h 311545"/>
                <a:gd name="connsiteX44" fmla="*/ 121475 w 627126"/>
                <a:gd name="connsiteY44" fmla="*/ 297096 h 311545"/>
                <a:gd name="connsiteX45" fmla="*/ 82396 w 627126"/>
                <a:gd name="connsiteY45" fmla="*/ 288292 h 311545"/>
                <a:gd name="connsiteX46" fmla="*/ 76049 w 627126"/>
                <a:gd name="connsiteY46" fmla="*/ 269889 h 311545"/>
                <a:gd name="connsiteX47" fmla="*/ 75821 w 627126"/>
                <a:gd name="connsiteY47" fmla="*/ 241943 h 311545"/>
                <a:gd name="connsiteX48" fmla="*/ 39864 w 627126"/>
                <a:gd name="connsiteY48" fmla="*/ 235031 h 311545"/>
                <a:gd name="connsiteX49" fmla="*/ 12461 w 627126"/>
                <a:gd name="connsiteY49" fmla="*/ 238996 h 311545"/>
                <a:gd name="connsiteX50" fmla="*/ 9 w 627126"/>
                <a:gd name="connsiteY50" fmla="*/ 228264 h 311545"/>
                <a:gd name="connsiteX0" fmla="*/ 9 w 627126"/>
                <a:gd name="connsiteY0" fmla="*/ 228264 h 311545"/>
                <a:gd name="connsiteX1" fmla="*/ 16929 w 627126"/>
                <a:gd name="connsiteY1" fmla="*/ 198469 h 311545"/>
                <a:gd name="connsiteX2" fmla="*/ 6516 w 627126"/>
                <a:gd name="connsiteY2" fmla="*/ 163665 h 311545"/>
                <a:gd name="connsiteX3" fmla="*/ 65013 w 627126"/>
                <a:gd name="connsiteY3" fmla="*/ 172286 h 311545"/>
                <a:gd name="connsiteX4" fmla="*/ 94962 w 627126"/>
                <a:gd name="connsiteY4" fmla="*/ 134138 h 311545"/>
                <a:gd name="connsiteX5" fmla="*/ 109678 w 627126"/>
                <a:gd name="connsiteY5" fmla="*/ 137845 h 311545"/>
                <a:gd name="connsiteX6" fmla="*/ 120595 w 627126"/>
                <a:gd name="connsiteY6" fmla="*/ 116211 h 311545"/>
                <a:gd name="connsiteX7" fmla="*/ 104220 w 627126"/>
                <a:gd name="connsiteY7" fmla="*/ 98314 h 311545"/>
                <a:gd name="connsiteX8" fmla="*/ 106971 w 627126"/>
                <a:gd name="connsiteY8" fmla="*/ 71149 h 311545"/>
                <a:gd name="connsiteX9" fmla="*/ 126817 w 627126"/>
                <a:gd name="connsiteY9" fmla="*/ 71294 h 311545"/>
                <a:gd name="connsiteX10" fmla="*/ 117479 w 627126"/>
                <a:gd name="connsiteY10" fmla="*/ 51700 h 311545"/>
                <a:gd name="connsiteX11" fmla="*/ 149704 w 627126"/>
                <a:gd name="connsiteY11" fmla="*/ 28579 h 311545"/>
                <a:gd name="connsiteX12" fmla="*/ 147507 w 627126"/>
                <a:gd name="connsiteY12" fmla="*/ 469 h 311545"/>
                <a:gd name="connsiteX13" fmla="*/ 176547 w 627126"/>
                <a:gd name="connsiteY13" fmla="*/ 13474 h 311545"/>
                <a:gd name="connsiteX14" fmla="*/ 199157 w 627126"/>
                <a:gd name="connsiteY14" fmla="*/ 34851 h 311545"/>
                <a:gd name="connsiteX15" fmla="*/ 223399 w 627126"/>
                <a:gd name="connsiteY15" fmla="*/ 34175 h 311545"/>
                <a:gd name="connsiteX16" fmla="*/ 259501 w 627126"/>
                <a:gd name="connsiteY16" fmla="*/ 36474 h 311545"/>
                <a:gd name="connsiteX17" fmla="*/ 310924 w 627126"/>
                <a:gd name="connsiteY17" fmla="*/ 65665 h 311545"/>
                <a:gd name="connsiteX18" fmla="*/ 358277 w 627126"/>
                <a:gd name="connsiteY18" fmla="*/ 75330 h 311545"/>
                <a:gd name="connsiteX19" fmla="*/ 378931 w 627126"/>
                <a:gd name="connsiteY19" fmla="*/ 12237 h 311545"/>
                <a:gd name="connsiteX20" fmla="*/ 502135 w 627126"/>
                <a:gd name="connsiteY20" fmla="*/ 4843 h 311545"/>
                <a:gd name="connsiteX21" fmla="*/ 605794 w 627126"/>
                <a:gd name="connsiteY21" fmla="*/ 33423 h 311545"/>
                <a:gd name="connsiteX22" fmla="*/ 625523 w 627126"/>
                <a:gd name="connsiteY22" fmla="*/ 54747 h 311545"/>
                <a:gd name="connsiteX23" fmla="*/ 580309 w 627126"/>
                <a:gd name="connsiteY23" fmla="*/ 70052 h 311545"/>
                <a:gd name="connsiteX24" fmla="*/ 533830 w 627126"/>
                <a:gd name="connsiteY24" fmla="*/ 99097 h 311545"/>
                <a:gd name="connsiteX25" fmla="*/ 419652 w 627126"/>
                <a:gd name="connsiteY25" fmla="*/ 182611 h 311545"/>
                <a:gd name="connsiteX26" fmla="*/ 400650 w 627126"/>
                <a:gd name="connsiteY26" fmla="*/ 209127 h 311545"/>
                <a:gd name="connsiteX27" fmla="*/ 387267 w 627126"/>
                <a:gd name="connsiteY27" fmla="*/ 215211 h 311545"/>
                <a:gd name="connsiteX28" fmla="*/ 379361 w 627126"/>
                <a:gd name="connsiteY28" fmla="*/ 229923 h 311545"/>
                <a:gd name="connsiteX29" fmla="*/ 387412 w 627126"/>
                <a:gd name="connsiteY29" fmla="*/ 249744 h 311545"/>
                <a:gd name="connsiteX30" fmla="*/ 379201 w 627126"/>
                <a:gd name="connsiteY30" fmla="*/ 272421 h 311545"/>
                <a:gd name="connsiteX31" fmla="*/ 357741 w 627126"/>
                <a:gd name="connsiteY31" fmla="*/ 274611 h 311545"/>
                <a:gd name="connsiteX32" fmla="*/ 354665 w 627126"/>
                <a:gd name="connsiteY32" fmla="*/ 261116 h 311545"/>
                <a:gd name="connsiteX33" fmla="*/ 323608 w 627126"/>
                <a:gd name="connsiteY33" fmla="*/ 258867 h 311545"/>
                <a:gd name="connsiteX34" fmla="*/ 278385 w 627126"/>
                <a:gd name="connsiteY34" fmla="*/ 248990 h 311545"/>
                <a:gd name="connsiteX35" fmla="*/ 268244 w 627126"/>
                <a:gd name="connsiteY35" fmla="*/ 265120 h 311545"/>
                <a:gd name="connsiteX36" fmla="*/ 251326 w 627126"/>
                <a:gd name="connsiteY36" fmla="*/ 274150 h 311545"/>
                <a:gd name="connsiteX37" fmla="*/ 232762 w 627126"/>
                <a:gd name="connsiteY37" fmla="*/ 283243 h 311545"/>
                <a:gd name="connsiteX38" fmla="*/ 216848 w 627126"/>
                <a:gd name="connsiteY38" fmla="*/ 291990 h 311545"/>
                <a:gd name="connsiteX39" fmla="*/ 203415 w 627126"/>
                <a:gd name="connsiteY39" fmla="*/ 289877 h 311545"/>
                <a:gd name="connsiteX40" fmla="*/ 186750 w 627126"/>
                <a:gd name="connsiteY40" fmla="*/ 301336 h 311545"/>
                <a:gd name="connsiteX41" fmla="*/ 177353 w 627126"/>
                <a:gd name="connsiteY41" fmla="*/ 287297 h 311545"/>
                <a:gd name="connsiteX42" fmla="*/ 156801 w 627126"/>
                <a:gd name="connsiteY42" fmla="*/ 286784 h 311545"/>
                <a:gd name="connsiteX43" fmla="*/ 141583 w 627126"/>
                <a:gd name="connsiteY43" fmla="*/ 311112 h 311545"/>
                <a:gd name="connsiteX44" fmla="*/ 121475 w 627126"/>
                <a:gd name="connsiteY44" fmla="*/ 297096 h 311545"/>
                <a:gd name="connsiteX45" fmla="*/ 82396 w 627126"/>
                <a:gd name="connsiteY45" fmla="*/ 288292 h 311545"/>
                <a:gd name="connsiteX46" fmla="*/ 76049 w 627126"/>
                <a:gd name="connsiteY46" fmla="*/ 269889 h 311545"/>
                <a:gd name="connsiteX47" fmla="*/ 75821 w 627126"/>
                <a:gd name="connsiteY47" fmla="*/ 241943 h 311545"/>
                <a:gd name="connsiteX48" fmla="*/ 39864 w 627126"/>
                <a:gd name="connsiteY48" fmla="*/ 235031 h 311545"/>
                <a:gd name="connsiteX49" fmla="*/ 12461 w 627126"/>
                <a:gd name="connsiteY49" fmla="*/ 238996 h 311545"/>
                <a:gd name="connsiteX50" fmla="*/ 9 w 627126"/>
                <a:gd name="connsiteY50" fmla="*/ 228264 h 311545"/>
                <a:gd name="connsiteX0" fmla="*/ 9 w 627126"/>
                <a:gd name="connsiteY0" fmla="*/ 228264 h 311545"/>
                <a:gd name="connsiteX1" fmla="*/ 16929 w 627126"/>
                <a:gd name="connsiteY1" fmla="*/ 198469 h 311545"/>
                <a:gd name="connsiteX2" fmla="*/ 6516 w 627126"/>
                <a:gd name="connsiteY2" fmla="*/ 163665 h 311545"/>
                <a:gd name="connsiteX3" fmla="*/ 65013 w 627126"/>
                <a:gd name="connsiteY3" fmla="*/ 172286 h 311545"/>
                <a:gd name="connsiteX4" fmla="*/ 94962 w 627126"/>
                <a:gd name="connsiteY4" fmla="*/ 134138 h 311545"/>
                <a:gd name="connsiteX5" fmla="*/ 109678 w 627126"/>
                <a:gd name="connsiteY5" fmla="*/ 137845 h 311545"/>
                <a:gd name="connsiteX6" fmla="*/ 120595 w 627126"/>
                <a:gd name="connsiteY6" fmla="*/ 116211 h 311545"/>
                <a:gd name="connsiteX7" fmla="*/ 104220 w 627126"/>
                <a:gd name="connsiteY7" fmla="*/ 98314 h 311545"/>
                <a:gd name="connsiteX8" fmla="*/ 106971 w 627126"/>
                <a:gd name="connsiteY8" fmla="*/ 71149 h 311545"/>
                <a:gd name="connsiteX9" fmla="*/ 126817 w 627126"/>
                <a:gd name="connsiteY9" fmla="*/ 71294 h 311545"/>
                <a:gd name="connsiteX10" fmla="*/ 117479 w 627126"/>
                <a:gd name="connsiteY10" fmla="*/ 51700 h 311545"/>
                <a:gd name="connsiteX11" fmla="*/ 149704 w 627126"/>
                <a:gd name="connsiteY11" fmla="*/ 28579 h 311545"/>
                <a:gd name="connsiteX12" fmla="*/ 147507 w 627126"/>
                <a:gd name="connsiteY12" fmla="*/ 469 h 311545"/>
                <a:gd name="connsiteX13" fmla="*/ 176547 w 627126"/>
                <a:gd name="connsiteY13" fmla="*/ 13474 h 311545"/>
                <a:gd name="connsiteX14" fmla="*/ 199157 w 627126"/>
                <a:gd name="connsiteY14" fmla="*/ 34851 h 311545"/>
                <a:gd name="connsiteX15" fmla="*/ 223399 w 627126"/>
                <a:gd name="connsiteY15" fmla="*/ 34175 h 311545"/>
                <a:gd name="connsiteX16" fmla="*/ 259501 w 627126"/>
                <a:gd name="connsiteY16" fmla="*/ 36474 h 311545"/>
                <a:gd name="connsiteX17" fmla="*/ 310924 w 627126"/>
                <a:gd name="connsiteY17" fmla="*/ 65665 h 311545"/>
                <a:gd name="connsiteX18" fmla="*/ 358277 w 627126"/>
                <a:gd name="connsiteY18" fmla="*/ 75330 h 311545"/>
                <a:gd name="connsiteX19" fmla="*/ 378931 w 627126"/>
                <a:gd name="connsiteY19" fmla="*/ 12237 h 311545"/>
                <a:gd name="connsiteX20" fmla="*/ 502135 w 627126"/>
                <a:gd name="connsiteY20" fmla="*/ 4843 h 311545"/>
                <a:gd name="connsiteX21" fmla="*/ 605794 w 627126"/>
                <a:gd name="connsiteY21" fmla="*/ 33423 h 311545"/>
                <a:gd name="connsiteX22" fmla="*/ 625523 w 627126"/>
                <a:gd name="connsiteY22" fmla="*/ 54747 h 311545"/>
                <a:gd name="connsiteX23" fmla="*/ 580309 w 627126"/>
                <a:gd name="connsiteY23" fmla="*/ 70052 h 311545"/>
                <a:gd name="connsiteX24" fmla="*/ 533830 w 627126"/>
                <a:gd name="connsiteY24" fmla="*/ 99097 h 311545"/>
                <a:gd name="connsiteX25" fmla="*/ 569285 w 627126"/>
                <a:gd name="connsiteY25" fmla="*/ 141121 h 311545"/>
                <a:gd name="connsiteX26" fmla="*/ 400650 w 627126"/>
                <a:gd name="connsiteY26" fmla="*/ 209127 h 311545"/>
                <a:gd name="connsiteX27" fmla="*/ 387267 w 627126"/>
                <a:gd name="connsiteY27" fmla="*/ 215211 h 311545"/>
                <a:gd name="connsiteX28" fmla="*/ 379361 w 627126"/>
                <a:gd name="connsiteY28" fmla="*/ 229923 h 311545"/>
                <a:gd name="connsiteX29" fmla="*/ 387412 w 627126"/>
                <a:gd name="connsiteY29" fmla="*/ 249744 h 311545"/>
                <a:gd name="connsiteX30" fmla="*/ 379201 w 627126"/>
                <a:gd name="connsiteY30" fmla="*/ 272421 h 311545"/>
                <a:gd name="connsiteX31" fmla="*/ 357741 w 627126"/>
                <a:gd name="connsiteY31" fmla="*/ 274611 h 311545"/>
                <a:gd name="connsiteX32" fmla="*/ 354665 w 627126"/>
                <a:gd name="connsiteY32" fmla="*/ 261116 h 311545"/>
                <a:gd name="connsiteX33" fmla="*/ 323608 w 627126"/>
                <a:gd name="connsiteY33" fmla="*/ 258867 h 311545"/>
                <a:gd name="connsiteX34" fmla="*/ 278385 w 627126"/>
                <a:gd name="connsiteY34" fmla="*/ 248990 h 311545"/>
                <a:gd name="connsiteX35" fmla="*/ 268244 w 627126"/>
                <a:gd name="connsiteY35" fmla="*/ 265120 h 311545"/>
                <a:gd name="connsiteX36" fmla="*/ 251326 w 627126"/>
                <a:gd name="connsiteY36" fmla="*/ 274150 h 311545"/>
                <a:gd name="connsiteX37" fmla="*/ 232762 w 627126"/>
                <a:gd name="connsiteY37" fmla="*/ 283243 h 311545"/>
                <a:gd name="connsiteX38" fmla="*/ 216848 w 627126"/>
                <a:gd name="connsiteY38" fmla="*/ 291990 h 311545"/>
                <a:gd name="connsiteX39" fmla="*/ 203415 w 627126"/>
                <a:gd name="connsiteY39" fmla="*/ 289877 h 311545"/>
                <a:gd name="connsiteX40" fmla="*/ 186750 w 627126"/>
                <a:gd name="connsiteY40" fmla="*/ 301336 h 311545"/>
                <a:gd name="connsiteX41" fmla="*/ 177353 w 627126"/>
                <a:gd name="connsiteY41" fmla="*/ 287297 h 311545"/>
                <a:gd name="connsiteX42" fmla="*/ 156801 w 627126"/>
                <a:gd name="connsiteY42" fmla="*/ 286784 h 311545"/>
                <a:gd name="connsiteX43" fmla="*/ 141583 w 627126"/>
                <a:gd name="connsiteY43" fmla="*/ 311112 h 311545"/>
                <a:gd name="connsiteX44" fmla="*/ 121475 w 627126"/>
                <a:gd name="connsiteY44" fmla="*/ 297096 h 311545"/>
                <a:gd name="connsiteX45" fmla="*/ 82396 w 627126"/>
                <a:gd name="connsiteY45" fmla="*/ 288292 h 311545"/>
                <a:gd name="connsiteX46" fmla="*/ 76049 w 627126"/>
                <a:gd name="connsiteY46" fmla="*/ 269889 h 311545"/>
                <a:gd name="connsiteX47" fmla="*/ 75821 w 627126"/>
                <a:gd name="connsiteY47" fmla="*/ 241943 h 311545"/>
                <a:gd name="connsiteX48" fmla="*/ 39864 w 627126"/>
                <a:gd name="connsiteY48" fmla="*/ 235031 h 311545"/>
                <a:gd name="connsiteX49" fmla="*/ 12461 w 627126"/>
                <a:gd name="connsiteY49" fmla="*/ 238996 h 311545"/>
                <a:gd name="connsiteX50" fmla="*/ 9 w 627126"/>
                <a:gd name="connsiteY50" fmla="*/ 228264 h 311545"/>
                <a:gd name="connsiteX0" fmla="*/ 9 w 627126"/>
                <a:gd name="connsiteY0" fmla="*/ 228264 h 311545"/>
                <a:gd name="connsiteX1" fmla="*/ 16929 w 627126"/>
                <a:gd name="connsiteY1" fmla="*/ 198469 h 311545"/>
                <a:gd name="connsiteX2" fmla="*/ 6516 w 627126"/>
                <a:gd name="connsiteY2" fmla="*/ 163665 h 311545"/>
                <a:gd name="connsiteX3" fmla="*/ 65013 w 627126"/>
                <a:gd name="connsiteY3" fmla="*/ 172286 h 311545"/>
                <a:gd name="connsiteX4" fmla="*/ 94962 w 627126"/>
                <a:gd name="connsiteY4" fmla="*/ 134138 h 311545"/>
                <a:gd name="connsiteX5" fmla="*/ 109678 w 627126"/>
                <a:gd name="connsiteY5" fmla="*/ 137845 h 311545"/>
                <a:gd name="connsiteX6" fmla="*/ 120595 w 627126"/>
                <a:gd name="connsiteY6" fmla="*/ 116211 h 311545"/>
                <a:gd name="connsiteX7" fmla="*/ 104220 w 627126"/>
                <a:gd name="connsiteY7" fmla="*/ 98314 h 311545"/>
                <a:gd name="connsiteX8" fmla="*/ 106971 w 627126"/>
                <a:gd name="connsiteY8" fmla="*/ 71149 h 311545"/>
                <a:gd name="connsiteX9" fmla="*/ 126817 w 627126"/>
                <a:gd name="connsiteY9" fmla="*/ 71294 h 311545"/>
                <a:gd name="connsiteX10" fmla="*/ 117479 w 627126"/>
                <a:gd name="connsiteY10" fmla="*/ 51700 h 311545"/>
                <a:gd name="connsiteX11" fmla="*/ 149704 w 627126"/>
                <a:gd name="connsiteY11" fmla="*/ 28579 h 311545"/>
                <a:gd name="connsiteX12" fmla="*/ 147507 w 627126"/>
                <a:gd name="connsiteY12" fmla="*/ 469 h 311545"/>
                <a:gd name="connsiteX13" fmla="*/ 176547 w 627126"/>
                <a:gd name="connsiteY13" fmla="*/ 13474 h 311545"/>
                <a:gd name="connsiteX14" fmla="*/ 199157 w 627126"/>
                <a:gd name="connsiteY14" fmla="*/ 34851 h 311545"/>
                <a:gd name="connsiteX15" fmla="*/ 223399 w 627126"/>
                <a:gd name="connsiteY15" fmla="*/ 34175 h 311545"/>
                <a:gd name="connsiteX16" fmla="*/ 259501 w 627126"/>
                <a:gd name="connsiteY16" fmla="*/ 36474 h 311545"/>
                <a:gd name="connsiteX17" fmla="*/ 310924 w 627126"/>
                <a:gd name="connsiteY17" fmla="*/ 65665 h 311545"/>
                <a:gd name="connsiteX18" fmla="*/ 358277 w 627126"/>
                <a:gd name="connsiteY18" fmla="*/ 75330 h 311545"/>
                <a:gd name="connsiteX19" fmla="*/ 378931 w 627126"/>
                <a:gd name="connsiteY19" fmla="*/ 12237 h 311545"/>
                <a:gd name="connsiteX20" fmla="*/ 502135 w 627126"/>
                <a:gd name="connsiteY20" fmla="*/ 4843 h 311545"/>
                <a:gd name="connsiteX21" fmla="*/ 605794 w 627126"/>
                <a:gd name="connsiteY21" fmla="*/ 33423 h 311545"/>
                <a:gd name="connsiteX22" fmla="*/ 625523 w 627126"/>
                <a:gd name="connsiteY22" fmla="*/ 54747 h 311545"/>
                <a:gd name="connsiteX23" fmla="*/ 580309 w 627126"/>
                <a:gd name="connsiteY23" fmla="*/ 70052 h 311545"/>
                <a:gd name="connsiteX24" fmla="*/ 533830 w 627126"/>
                <a:gd name="connsiteY24" fmla="*/ 99097 h 311545"/>
                <a:gd name="connsiteX25" fmla="*/ 569285 w 627126"/>
                <a:gd name="connsiteY25" fmla="*/ 141121 h 311545"/>
                <a:gd name="connsiteX26" fmla="*/ 534490 w 627126"/>
                <a:gd name="connsiteY26" fmla="*/ 176951 h 311545"/>
                <a:gd name="connsiteX27" fmla="*/ 387267 w 627126"/>
                <a:gd name="connsiteY27" fmla="*/ 215211 h 311545"/>
                <a:gd name="connsiteX28" fmla="*/ 379361 w 627126"/>
                <a:gd name="connsiteY28" fmla="*/ 229923 h 311545"/>
                <a:gd name="connsiteX29" fmla="*/ 387412 w 627126"/>
                <a:gd name="connsiteY29" fmla="*/ 249744 h 311545"/>
                <a:gd name="connsiteX30" fmla="*/ 379201 w 627126"/>
                <a:gd name="connsiteY30" fmla="*/ 272421 h 311545"/>
                <a:gd name="connsiteX31" fmla="*/ 357741 w 627126"/>
                <a:gd name="connsiteY31" fmla="*/ 274611 h 311545"/>
                <a:gd name="connsiteX32" fmla="*/ 354665 w 627126"/>
                <a:gd name="connsiteY32" fmla="*/ 261116 h 311545"/>
                <a:gd name="connsiteX33" fmla="*/ 323608 w 627126"/>
                <a:gd name="connsiteY33" fmla="*/ 258867 h 311545"/>
                <a:gd name="connsiteX34" fmla="*/ 278385 w 627126"/>
                <a:gd name="connsiteY34" fmla="*/ 248990 h 311545"/>
                <a:gd name="connsiteX35" fmla="*/ 268244 w 627126"/>
                <a:gd name="connsiteY35" fmla="*/ 265120 h 311545"/>
                <a:gd name="connsiteX36" fmla="*/ 251326 w 627126"/>
                <a:gd name="connsiteY36" fmla="*/ 274150 h 311545"/>
                <a:gd name="connsiteX37" fmla="*/ 232762 w 627126"/>
                <a:gd name="connsiteY37" fmla="*/ 283243 h 311545"/>
                <a:gd name="connsiteX38" fmla="*/ 216848 w 627126"/>
                <a:gd name="connsiteY38" fmla="*/ 291990 h 311545"/>
                <a:gd name="connsiteX39" fmla="*/ 203415 w 627126"/>
                <a:gd name="connsiteY39" fmla="*/ 289877 h 311545"/>
                <a:gd name="connsiteX40" fmla="*/ 186750 w 627126"/>
                <a:gd name="connsiteY40" fmla="*/ 301336 h 311545"/>
                <a:gd name="connsiteX41" fmla="*/ 177353 w 627126"/>
                <a:gd name="connsiteY41" fmla="*/ 287297 h 311545"/>
                <a:gd name="connsiteX42" fmla="*/ 156801 w 627126"/>
                <a:gd name="connsiteY42" fmla="*/ 286784 h 311545"/>
                <a:gd name="connsiteX43" fmla="*/ 141583 w 627126"/>
                <a:gd name="connsiteY43" fmla="*/ 311112 h 311545"/>
                <a:gd name="connsiteX44" fmla="*/ 121475 w 627126"/>
                <a:gd name="connsiteY44" fmla="*/ 297096 h 311545"/>
                <a:gd name="connsiteX45" fmla="*/ 82396 w 627126"/>
                <a:gd name="connsiteY45" fmla="*/ 288292 h 311545"/>
                <a:gd name="connsiteX46" fmla="*/ 76049 w 627126"/>
                <a:gd name="connsiteY46" fmla="*/ 269889 h 311545"/>
                <a:gd name="connsiteX47" fmla="*/ 75821 w 627126"/>
                <a:gd name="connsiteY47" fmla="*/ 241943 h 311545"/>
                <a:gd name="connsiteX48" fmla="*/ 39864 w 627126"/>
                <a:gd name="connsiteY48" fmla="*/ 235031 h 311545"/>
                <a:gd name="connsiteX49" fmla="*/ 12461 w 627126"/>
                <a:gd name="connsiteY49" fmla="*/ 238996 h 311545"/>
                <a:gd name="connsiteX50" fmla="*/ 9 w 627126"/>
                <a:gd name="connsiteY50" fmla="*/ 228264 h 311545"/>
                <a:gd name="connsiteX0" fmla="*/ 9 w 627126"/>
                <a:gd name="connsiteY0" fmla="*/ 228264 h 312563"/>
                <a:gd name="connsiteX1" fmla="*/ 16929 w 627126"/>
                <a:gd name="connsiteY1" fmla="*/ 198469 h 312563"/>
                <a:gd name="connsiteX2" fmla="*/ 6516 w 627126"/>
                <a:gd name="connsiteY2" fmla="*/ 163665 h 312563"/>
                <a:gd name="connsiteX3" fmla="*/ 65013 w 627126"/>
                <a:gd name="connsiteY3" fmla="*/ 172286 h 312563"/>
                <a:gd name="connsiteX4" fmla="*/ 94962 w 627126"/>
                <a:gd name="connsiteY4" fmla="*/ 134138 h 312563"/>
                <a:gd name="connsiteX5" fmla="*/ 109678 w 627126"/>
                <a:gd name="connsiteY5" fmla="*/ 137845 h 312563"/>
                <a:gd name="connsiteX6" fmla="*/ 120595 w 627126"/>
                <a:gd name="connsiteY6" fmla="*/ 116211 h 312563"/>
                <a:gd name="connsiteX7" fmla="*/ 104220 w 627126"/>
                <a:gd name="connsiteY7" fmla="*/ 98314 h 312563"/>
                <a:gd name="connsiteX8" fmla="*/ 106971 w 627126"/>
                <a:gd name="connsiteY8" fmla="*/ 71149 h 312563"/>
                <a:gd name="connsiteX9" fmla="*/ 126817 w 627126"/>
                <a:gd name="connsiteY9" fmla="*/ 71294 h 312563"/>
                <a:gd name="connsiteX10" fmla="*/ 117479 w 627126"/>
                <a:gd name="connsiteY10" fmla="*/ 51700 h 312563"/>
                <a:gd name="connsiteX11" fmla="*/ 149704 w 627126"/>
                <a:gd name="connsiteY11" fmla="*/ 28579 h 312563"/>
                <a:gd name="connsiteX12" fmla="*/ 147507 w 627126"/>
                <a:gd name="connsiteY12" fmla="*/ 469 h 312563"/>
                <a:gd name="connsiteX13" fmla="*/ 176547 w 627126"/>
                <a:gd name="connsiteY13" fmla="*/ 13474 h 312563"/>
                <a:gd name="connsiteX14" fmla="*/ 199157 w 627126"/>
                <a:gd name="connsiteY14" fmla="*/ 34851 h 312563"/>
                <a:gd name="connsiteX15" fmla="*/ 223399 w 627126"/>
                <a:gd name="connsiteY15" fmla="*/ 34175 h 312563"/>
                <a:gd name="connsiteX16" fmla="*/ 259501 w 627126"/>
                <a:gd name="connsiteY16" fmla="*/ 36474 h 312563"/>
                <a:gd name="connsiteX17" fmla="*/ 310924 w 627126"/>
                <a:gd name="connsiteY17" fmla="*/ 65665 h 312563"/>
                <a:gd name="connsiteX18" fmla="*/ 358277 w 627126"/>
                <a:gd name="connsiteY18" fmla="*/ 75330 h 312563"/>
                <a:gd name="connsiteX19" fmla="*/ 378931 w 627126"/>
                <a:gd name="connsiteY19" fmla="*/ 12237 h 312563"/>
                <a:gd name="connsiteX20" fmla="*/ 502135 w 627126"/>
                <a:gd name="connsiteY20" fmla="*/ 4843 h 312563"/>
                <a:gd name="connsiteX21" fmla="*/ 605794 w 627126"/>
                <a:gd name="connsiteY21" fmla="*/ 33423 h 312563"/>
                <a:gd name="connsiteX22" fmla="*/ 625523 w 627126"/>
                <a:gd name="connsiteY22" fmla="*/ 54747 h 312563"/>
                <a:gd name="connsiteX23" fmla="*/ 580309 w 627126"/>
                <a:gd name="connsiteY23" fmla="*/ 70052 h 312563"/>
                <a:gd name="connsiteX24" fmla="*/ 533830 w 627126"/>
                <a:gd name="connsiteY24" fmla="*/ 99097 h 312563"/>
                <a:gd name="connsiteX25" fmla="*/ 569285 w 627126"/>
                <a:gd name="connsiteY25" fmla="*/ 141121 h 312563"/>
                <a:gd name="connsiteX26" fmla="*/ 534490 w 627126"/>
                <a:gd name="connsiteY26" fmla="*/ 176951 h 312563"/>
                <a:gd name="connsiteX27" fmla="*/ 516091 w 627126"/>
                <a:gd name="connsiteY27" fmla="*/ 311972 h 312563"/>
                <a:gd name="connsiteX28" fmla="*/ 379361 w 627126"/>
                <a:gd name="connsiteY28" fmla="*/ 229923 h 312563"/>
                <a:gd name="connsiteX29" fmla="*/ 387412 w 627126"/>
                <a:gd name="connsiteY29" fmla="*/ 249744 h 312563"/>
                <a:gd name="connsiteX30" fmla="*/ 379201 w 627126"/>
                <a:gd name="connsiteY30" fmla="*/ 272421 h 312563"/>
                <a:gd name="connsiteX31" fmla="*/ 357741 w 627126"/>
                <a:gd name="connsiteY31" fmla="*/ 274611 h 312563"/>
                <a:gd name="connsiteX32" fmla="*/ 354665 w 627126"/>
                <a:gd name="connsiteY32" fmla="*/ 261116 h 312563"/>
                <a:gd name="connsiteX33" fmla="*/ 323608 w 627126"/>
                <a:gd name="connsiteY33" fmla="*/ 258867 h 312563"/>
                <a:gd name="connsiteX34" fmla="*/ 278385 w 627126"/>
                <a:gd name="connsiteY34" fmla="*/ 248990 h 312563"/>
                <a:gd name="connsiteX35" fmla="*/ 268244 w 627126"/>
                <a:gd name="connsiteY35" fmla="*/ 265120 h 312563"/>
                <a:gd name="connsiteX36" fmla="*/ 251326 w 627126"/>
                <a:gd name="connsiteY36" fmla="*/ 274150 h 312563"/>
                <a:gd name="connsiteX37" fmla="*/ 232762 w 627126"/>
                <a:gd name="connsiteY37" fmla="*/ 283243 h 312563"/>
                <a:gd name="connsiteX38" fmla="*/ 216848 w 627126"/>
                <a:gd name="connsiteY38" fmla="*/ 291990 h 312563"/>
                <a:gd name="connsiteX39" fmla="*/ 203415 w 627126"/>
                <a:gd name="connsiteY39" fmla="*/ 289877 h 312563"/>
                <a:gd name="connsiteX40" fmla="*/ 186750 w 627126"/>
                <a:gd name="connsiteY40" fmla="*/ 301336 h 312563"/>
                <a:gd name="connsiteX41" fmla="*/ 177353 w 627126"/>
                <a:gd name="connsiteY41" fmla="*/ 287297 h 312563"/>
                <a:gd name="connsiteX42" fmla="*/ 156801 w 627126"/>
                <a:gd name="connsiteY42" fmla="*/ 286784 h 312563"/>
                <a:gd name="connsiteX43" fmla="*/ 141583 w 627126"/>
                <a:gd name="connsiteY43" fmla="*/ 311112 h 312563"/>
                <a:gd name="connsiteX44" fmla="*/ 121475 w 627126"/>
                <a:gd name="connsiteY44" fmla="*/ 297096 h 312563"/>
                <a:gd name="connsiteX45" fmla="*/ 82396 w 627126"/>
                <a:gd name="connsiteY45" fmla="*/ 288292 h 312563"/>
                <a:gd name="connsiteX46" fmla="*/ 76049 w 627126"/>
                <a:gd name="connsiteY46" fmla="*/ 269889 h 312563"/>
                <a:gd name="connsiteX47" fmla="*/ 75821 w 627126"/>
                <a:gd name="connsiteY47" fmla="*/ 241943 h 312563"/>
                <a:gd name="connsiteX48" fmla="*/ 39864 w 627126"/>
                <a:gd name="connsiteY48" fmla="*/ 235031 h 312563"/>
                <a:gd name="connsiteX49" fmla="*/ 12461 w 627126"/>
                <a:gd name="connsiteY49" fmla="*/ 238996 h 312563"/>
                <a:gd name="connsiteX50" fmla="*/ 9 w 627126"/>
                <a:gd name="connsiteY50" fmla="*/ 228264 h 312563"/>
                <a:gd name="connsiteX0" fmla="*/ 9 w 627126"/>
                <a:gd name="connsiteY0" fmla="*/ 228264 h 316394"/>
                <a:gd name="connsiteX1" fmla="*/ 16929 w 627126"/>
                <a:gd name="connsiteY1" fmla="*/ 198469 h 316394"/>
                <a:gd name="connsiteX2" fmla="*/ 6516 w 627126"/>
                <a:gd name="connsiteY2" fmla="*/ 163665 h 316394"/>
                <a:gd name="connsiteX3" fmla="*/ 65013 w 627126"/>
                <a:gd name="connsiteY3" fmla="*/ 172286 h 316394"/>
                <a:gd name="connsiteX4" fmla="*/ 94962 w 627126"/>
                <a:gd name="connsiteY4" fmla="*/ 134138 h 316394"/>
                <a:gd name="connsiteX5" fmla="*/ 109678 w 627126"/>
                <a:gd name="connsiteY5" fmla="*/ 137845 h 316394"/>
                <a:gd name="connsiteX6" fmla="*/ 120595 w 627126"/>
                <a:gd name="connsiteY6" fmla="*/ 116211 h 316394"/>
                <a:gd name="connsiteX7" fmla="*/ 104220 w 627126"/>
                <a:gd name="connsiteY7" fmla="*/ 98314 h 316394"/>
                <a:gd name="connsiteX8" fmla="*/ 106971 w 627126"/>
                <a:gd name="connsiteY8" fmla="*/ 71149 h 316394"/>
                <a:gd name="connsiteX9" fmla="*/ 126817 w 627126"/>
                <a:gd name="connsiteY9" fmla="*/ 71294 h 316394"/>
                <a:gd name="connsiteX10" fmla="*/ 117479 w 627126"/>
                <a:gd name="connsiteY10" fmla="*/ 51700 h 316394"/>
                <a:gd name="connsiteX11" fmla="*/ 149704 w 627126"/>
                <a:gd name="connsiteY11" fmla="*/ 28579 h 316394"/>
                <a:gd name="connsiteX12" fmla="*/ 147507 w 627126"/>
                <a:gd name="connsiteY12" fmla="*/ 469 h 316394"/>
                <a:gd name="connsiteX13" fmla="*/ 176547 w 627126"/>
                <a:gd name="connsiteY13" fmla="*/ 13474 h 316394"/>
                <a:gd name="connsiteX14" fmla="*/ 199157 w 627126"/>
                <a:gd name="connsiteY14" fmla="*/ 34851 h 316394"/>
                <a:gd name="connsiteX15" fmla="*/ 223399 w 627126"/>
                <a:gd name="connsiteY15" fmla="*/ 34175 h 316394"/>
                <a:gd name="connsiteX16" fmla="*/ 259501 w 627126"/>
                <a:gd name="connsiteY16" fmla="*/ 36474 h 316394"/>
                <a:gd name="connsiteX17" fmla="*/ 310924 w 627126"/>
                <a:gd name="connsiteY17" fmla="*/ 65665 h 316394"/>
                <a:gd name="connsiteX18" fmla="*/ 358277 w 627126"/>
                <a:gd name="connsiteY18" fmla="*/ 75330 h 316394"/>
                <a:gd name="connsiteX19" fmla="*/ 378931 w 627126"/>
                <a:gd name="connsiteY19" fmla="*/ 12237 h 316394"/>
                <a:gd name="connsiteX20" fmla="*/ 502135 w 627126"/>
                <a:gd name="connsiteY20" fmla="*/ 4843 h 316394"/>
                <a:gd name="connsiteX21" fmla="*/ 605794 w 627126"/>
                <a:gd name="connsiteY21" fmla="*/ 33423 h 316394"/>
                <a:gd name="connsiteX22" fmla="*/ 625523 w 627126"/>
                <a:gd name="connsiteY22" fmla="*/ 54747 h 316394"/>
                <a:gd name="connsiteX23" fmla="*/ 580309 w 627126"/>
                <a:gd name="connsiteY23" fmla="*/ 70052 h 316394"/>
                <a:gd name="connsiteX24" fmla="*/ 533830 w 627126"/>
                <a:gd name="connsiteY24" fmla="*/ 99097 h 316394"/>
                <a:gd name="connsiteX25" fmla="*/ 569285 w 627126"/>
                <a:gd name="connsiteY25" fmla="*/ 141121 h 316394"/>
                <a:gd name="connsiteX26" fmla="*/ 534490 w 627126"/>
                <a:gd name="connsiteY26" fmla="*/ 176951 h 316394"/>
                <a:gd name="connsiteX27" fmla="*/ 516091 w 627126"/>
                <a:gd name="connsiteY27" fmla="*/ 311972 h 316394"/>
                <a:gd name="connsiteX28" fmla="*/ 475781 w 627126"/>
                <a:gd name="connsiteY28" fmla="*/ 287351 h 316394"/>
                <a:gd name="connsiteX29" fmla="*/ 387412 w 627126"/>
                <a:gd name="connsiteY29" fmla="*/ 249744 h 316394"/>
                <a:gd name="connsiteX30" fmla="*/ 379201 w 627126"/>
                <a:gd name="connsiteY30" fmla="*/ 272421 h 316394"/>
                <a:gd name="connsiteX31" fmla="*/ 357741 w 627126"/>
                <a:gd name="connsiteY31" fmla="*/ 274611 h 316394"/>
                <a:gd name="connsiteX32" fmla="*/ 354665 w 627126"/>
                <a:gd name="connsiteY32" fmla="*/ 261116 h 316394"/>
                <a:gd name="connsiteX33" fmla="*/ 323608 w 627126"/>
                <a:gd name="connsiteY33" fmla="*/ 258867 h 316394"/>
                <a:gd name="connsiteX34" fmla="*/ 278385 w 627126"/>
                <a:gd name="connsiteY34" fmla="*/ 248990 h 316394"/>
                <a:gd name="connsiteX35" fmla="*/ 268244 w 627126"/>
                <a:gd name="connsiteY35" fmla="*/ 265120 h 316394"/>
                <a:gd name="connsiteX36" fmla="*/ 251326 w 627126"/>
                <a:gd name="connsiteY36" fmla="*/ 274150 h 316394"/>
                <a:gd name="connsiteX37" fmla="*/ 232762 w 627126"/>
                <a:gd name="connsiteY37" fmla="*/ 283243 h 316394"/>
                <a:gd name="connsiteX38" fmla="*/ 216848 w 627126"/>
                <a:gd name="connsiteY38" fmla="*/ 291990 h 316394"/>
                <a:gd name="connsiteX39" fmla="*/ 203415 w 627126"/>
                <a:gd name="connsiteY39" fmla="*/ 289877 h 316394"/>
                <a:gd name="connsiteX40" fmla="*/ 186750 w 627126"/>
                <a:gd name="connsiteY40" fmla="*/ 301336 h 316394"/>
                <a:gd name="connsiteX41" fmla="*/ 177353 w 627126"/>
                <a:gd name="connsiteY41" fmla="*/ 287297 h 316394"/>
                <a:gd name="connsiteX42" fmla="*/ 156801 w 627126"/>
                <a:gd name="connsiteY42" fmla="*/ 286784 h 316394"/>
                <a:gd name="connsiteX43" fmla="*/ 141583 w 627126"/>
                <a:gd name="connsiteY43" fmla="*/ 311112 h 316394"/>
                <a:gd name="connsiteX44" fmla="*/ 121475 w 627126"/>
                <a:gd name="connsiteY44" fmla="*/ 297096 h 316394"/>
                <a:gd name="connsiteX45" fmla="*/ 82396 w 627126"/>
                <a:gd name="connsiteY45" fmla="*/ 288292 h 316394"/>
                <a:gd name="connsiteX46" fmla="*/ 76049 w 627126"/>
                <a:gd name="connsiteY46" fmla="*/ 269889 h 316394"/>
                <a:gd name="connsiteX47" fmla="*/ 75821 w 627126"/>
                <a:gd name="connsiteY47" fmla="*/ 241943 h 316394"/>
                <a:gd name="connsiteX48" fmla="*/ 39864 w 627126"/>
                <a:gd name="connsiteY48" fmla="*/ 235031 h 316394"/>
                <a:gd name="connsiteX49" fmla="*/ 12461 w 627126"/>
                <a:gd name="connsiteY49" fmla="*/ 238996 h 316394"/>
                <a:gd name="connsiteX50" fmla="*/ 9 w 627126"/>
                <a:gd name="connsiteY50" fmla="*/ 228264 h 316394"/>
                <a:gd name="connsiteX0" fmla="*/ 9 w 627126"/>
                <a:gd name="connsiteY0" fmla="*/ 228264 h 330828"/>
                <a:gd name="connsiteX1" fmla="*/ 16929 w 627126"/>
                <a:gd name="connsiteY1" fmla="*/ 198469 h 330828"/>
                <a:gd name="connsiteX2" fmla="*/ 6516 w 627126"/>
                <a:gd name="connsiteY2" fmla="*/ 163665 h 330828"/>
                <a:gd name="connsiteX3" fmla="*/ 65013 w 627126"/>
                <a:gd name="connsiteY3" fmla="*/ 172286 h 330828"/>
                <a:gd name="connsiteX4" fmla="*/ 94962 w 627126"/>
                <a:gd name="connsiteY4" fmla="*/ 134138 h 330828"/>
                <a:gd name="connsiteX5" fmla="*/ 109678 w 627126"/>
                <a:gd name="connsiteY5" fmla="*/ 137845 h 330828"/>
                <a:gd name="connsiteX6" fmla="*/ 120595 w 627126"/>
                <a:gd name="connsiteY6" fmla="*/ 116211 h 330828"/>
                <a:gd name="connsiteX7" fmla="*/ 104220 w 627126"/>
                <a:gd name="connsiteY7" fmla="*/ 98314 h 330828"/>
                <a:gd name="connsiteX8" fmla="*/ 106971 w 627126"/>
                <a:gd name="connsiteY8" fmla="*/ 71149 h 330828"/>
                <a:gd name="connsiteX9" fmla="*/ 126817 w 627126"/>
                <a:gd name="connsiteY9" fmla="*/ 71294 h 330828"/>
                <a:gd name="connsiteX10" fmla="*/ 117479 w 627126"/>
                <a:gd name="connsiteY10" fmla="*/ 51700 h 330828"/>
                <a:gd name="connsiteX11" fmla="*/ 149704 w 627126"/>
                <a:gd name="connsiteY11" fmla="*/ 28579 h 330828"/>
                <a:gd name="connsiteX12" fmla="*/ 147507 w 627126"/>
                <a:gd name="connsiteY12" fmla="*/ 469 h 330828"/>
                <a:gd name="connsiteX13" fmla="*/ 176547 w 627126"/>
                <a:gd name="connsiteY13" fmla="*/ 13474 h 330828"/>
                <a:gd name="connsiteX14" fmla="*/ 199157 w 627126"/>
                <a:gd name="connsiteY14" fmla="*/ 34851 h 330828"/>
                <a:gd name="connsiteX15" fmla="*/ 223399 w 627126"/>
                <a:gd name="connsiteY15" fmla="*/ 34175 h 330828"/>
                <a:gd name="connsiteX16" fmla="*/ 259501 w 627126"/>
                <a:gd name="connsiteY16" fmla="*/ 36474 h 330828"/>
                <a:gd name="connsiteX17" fmla="*/ 310924 w 627126"/>
                <a:gd name="connsiteY17" fmla="*/ 65665 h 330828"/>
                <a:gd name="connsiteX18" fmla="*/ 358277 w 627126"/>
                <a:gd name="connsiteY18" fmla="*/ 75330 h 330828"/>
                <a:gd name="connsiteX19" fmla="*/ 378931 w 627126"/>
                <a:gd name="connsiteY19" fmla="*/ 12237 h 330828"/>
                <a:gd name="connsiteX20" fmla="*/ 502135 w 627126"/>
                <a:gd name="connsiteY20" fmla="*/ 4843 h 330828"/>
                <a:gd name="connsiteX21" fmla="*/ 605794 w 627126"/>
                <a:gd name="connsiteY21" fmla="*/ 33423 h 330828"/>
                <a:gd name="connsiteX22" fmla="*/ 625523 w 627126"/>
                <a:gd name="connsiteY22" fmla="*/ 54747 h 330828"/>
                <a:gd name="connsiteX23" fmla="*/ 580309 w 627126"/>
                <a:gd name="connsiteY23" fmla="*/ 70052 h 330828"/>
                <a:gd name="connsiteX24" fmla="*/ 533830 w 627126"/>
                <a:gd name="connsiteY24" fmla="*/ 99097 h 330828"/>
                <a:gd name="connsiteX25" fmla="*/ 569285 w 627126"/>
                <a:gd name="connsiteY25" fmla="*/ 141121 h 330828"/>
                <a:gd name="connsiteX26" fmla="*/ 534490 w 627126"/>
                <a:gd name="connsiteY26" fmla="*/ 176951 h 330828"/>
                <a:gd name="connsiteX27" fmla="*/ 516091 w 627126"/>
                <a:gd name="connsiteY27" fmla="*/ 311972 h 330828"/>
                <a:gd name="connsiteX28" fmla="*/ 475781 w 627126"/>
                <a:gd name="connsiteY28" fmla="*/ 287351 h 330828"/>
                <a:gd name="connsiteX29" fmla="*/ 403097 w 627126"/>
                <a:gd name="connsiteY29" fmla="*/ 330757 h 330828"/>
                <a:gd name="connsiteX30" fmla="*/ 379201 w 627126"/>
                <a:gd name="connsiteY30" fmla="*/ 272421 h 330828"/>
                <a:gd name="connsiteX31" fmla="*/ 357741 w 627126"/>
                <a:gd name="connsiteY31" fmla="*/ 274611 h 330828"/>
                <a:gd name="connsiteX32" fmla="*/ 354665 w 627126"/>
                <a:gd name="connsiteY32" fmla="*/ 261116 h 330828"/>
                <a:gd name="connsiteX33" fmla="*/ 323608 w 627126"/>
                <a:gd name="connsiteY33" fmla="*/ 258867 h 330828"/>
                <a:gd name="connsiteX34" fmla="*/ 278385 w 627126"/>
                <a:gd name="connsiteY34" fmla="*/ 248990 h 330828"/>
                <a:gd name="connsiteX35" fmla="*/ 268244 w 627126"/>
                <a:gd name="connsiteY35" fmla="*/ 265120 h 330828"/>
                <a:gd name="connsiteX36" fmla="*/ 251326 w 627126"/>
                <a:gd name="connsiteY36" fmla="*/ 274150 h 330828"/>
                <a:gd name="connsiteX37" fmla="*/ 232762 w 627126"/>
                <a:gd name="connsiteY37" fmla="*/ 283243 h 330828"/>
                <a:gd name="connsiteX38" fmla="*/ 216848 w 627126"/>
                <a:gd name="connsiteY38" fmla="*/ 291990 h 330828"/>
                <a:gd name="connsiteX39" fmla="*/ 203415 w 627126"/>
                <a:gd name="connsiteY39" fmla="*/ 289877 h 330828"/>
                <a:gd name="connsiteX40" fmla="*/ 186750 w 627126"/>
                <a:gd name="connsiteY40" fmla="*/ 301336 h 330828"/>
                <a:gd name="connsiteX41" fmla="*/ 177353 w 627126"/>
                <a:gd name="connsiteY41" fmla="*/ 287297 h 330828"/>
                <a:gd name="connsiteX42" fmla="*/ 156801 w 627126"/>
                <a:gd name="connsiteY42" fmla="*/ 286784 h 330828"/>
                <a:gd name="connsiteX43" fmla="*/ 141583 w 627126"/>
                <a:gd name="connsiteY43" fmla="*/ 311112 h 330828"/>
                <a:gd name="connsiteX44" fmla="*/ 121475 w 627126"/>
                <a:gd name="connsiteY44" fmla="*/ 297096 h 330828"/>
                <a:gd name="connsiteX45" fmla="*/ 82396 w 627126"/>
                <a:gd name="connsiteY45" fmla="*/ 288292 h 330828"/>
                <a:gd name="connsiteX46" fmla="*/ 76049 w 627126"/>
                <a:gd name="connsiteY46" fmla="*/ 269889 h 330828"/>
                <a:gd name="connsiteX47" fmla="*/ 75821 w 627126"/>
                <a:gd name="connsiteY47" fmla="*/ 241943 h 330828"/>
                <a:gd name="connsiteX48" fmla="*/ 39864 w 627126"/>
                <a:gd name="connsiteY48" fmla="*/ 235031 h 330828"/>
                <a:gd name="connsiteX49" fmla="*/ 12461 w 627126"/>
                <a:gd name="connsiteY49" fmla="*/ 238996 h 330828"/>
                <a:gd name="connsiteX50" fmla="*/ 9 w 627126"/>
                <a:gd name="connsiteY50" fmla="*/ 228264 h 330828"/>
                <a:gd name="connsiteX0" fmla="*/ 9 w 627126"/>
                <a:gd name="connsiteY0" fmla="*/ 228264 h 388172"/>
                <a:gd name="connsiteX1" fmla="*/ 16929 w 627126"/>
                <a:gd name="connsiteY1" fmla="*/ 198469 h 388172"/>
                <a:gd name="connsiteX2" fmla="*/ 6516 w 627126"/>
                <a:gd name="connsiteY2" fmla="*/ 163665 h 388172"/>
                <a:gd name="connsiteX3" fmla="*/ 65013 w 627126"/>
                <a:gd name="connsiteY3" fmla="*/ 172286 h 388172"/>
                <a:gd name="connsiteX4" fmla="*/ 94962 w 627126"/>
                <a:gd name="connsiteY4" fmla="*/ 134138 h 388172"/>
                <a:gd name="connsiteX5" fmla="*/ 109678 w 627126"/>
                <a:gd name="connsiteY5" fmla="*/ 137845 h 388172"/>
                <a:gd name="connsiteX6" fmla="*/ 120595 w 627126"/>
                <a:gd name="connsiteY6" fmla="*/ 116211 h 388172"/>
                <a:gd name="connsiteX7" fmla="*/ 104220 w 627126"/>
                <a:gd name="connsiteY7" fmla="*/ 98314 h 388172"/>
                <a:gd name="connsiteX8" fmla="*/ 106971 w 627126"/>
                <a:gd name="connsiteY8" fmla="*/ 71149 h 388172"/>
                <a:gd name="connsiteX9" fmla="*/ 126817 w 627126"/>
                <a:gd name="connsiteY9" fmla="*/ 71294 h 388172"/>
                <a:gd name="connsiteX10" fmla="*/ 117479 w 627126"/>
                <a:gd name="connsiteY10" fmla="*/ 51700 h 388172"/>
                <a:gd name="connsiteX11" fmla="*/ 149704 w 627126"/>
                <a:gd name="connsiteY11" fmla="*/ 28579 h 388172"/>
                <a:gd name="connsiteX12" fmla="*/ 147507 w 627126"/>
                <a:gd name="connsiteY12" fmla="*/ 469 h 388172"/>
                <a:gd name="connsiteX13" fmla="*/ 176547 w 627126"/>
                <a:gd name="connsiteY13" fmla="*/ 13474 h 388172"/>
                <a:gd name="connsiteX14" fmla="*/ 199157 w 627126"/>
                <a:gd name="connsiteY14" fmla="*/ 34851 h 388172"/>
                <a:gd name="connsiteX15" fmla="*/ 223399 w 627126"/>
                <a:gd name="connsiteY15" fmla="*/ 34175 h 388172"/>
                <a:gd name="connsiteX16" fmla="*/ 259501 w 627126"/>
                <a:gd name="connsiteY16" fmla="*/ 36474 h 388172"/>
                <a:gd name="connsiteX17" fmla="*/ 310924 w 627126"/>
                <a:gd name="connsiteY17" fmla="*/ 65665 h 388172"/>
                <a:gd name="connsiteX18" fmla="*/ 358277 w 627126"/>
                <a:gd name="connsiteY18" fmla="*/ 75330 h 388172"/>
                <a:gd name="connsiteX19" fmla="*/ 378931 w 627126"/>
                <a:gd name="connsiteY19" fmla="*/ 12237 h 388172"/>
                <a:gd name="connsiteX20" fmla="*/ 502135 w 627126"/>
                <a:gd name="connsiteY20" fmla="*/ 4843 h 388172"/>
                <a:gd name="connsiteX21" fmla="*/ 605794 w 627126"/>
                <a:gd name="connsiteY21" fmla="*/ 33423 h 388172"/>
                <a:gd name="connsiteX22" fmla="*/ 625523 w 627126"/>
                <a:gd name="connsiteY22" fmla="*/ 54747 h 388172"/>
                <a:gd name="connsiteX23" fmla="*/ 580309 w 627126"/>
                <a:gd name="connsiteY23" fmla="*/ 70052 h 388172"/>
                <a:gd name="connsiteX24" fmla="*/ 533830 w 627126"/>
                <a:gd name="connsiteY24" fmla="*/ 99097 h 388172"/>
                <a:gd name="connsiteX25" fmla="*/ 569285 w 627126"/>
                <a:gd name="connsiteY25" fmla="*/ 141121 h 388172"/>
                <a:gd name="connsiteX26" fmla="*/ 534490 w 627126"/>
                <a:gd name="connsiteY26" fmla="*/ 176951 h 388172"/>
                <a:gd name="connsiteX27" fmla="*/ 516091 w 627126"/>
                <a:gd name="connsiteY27" fmla="*/ 311972 h 388172"/>
                <a:gd name="connsiteX28" fmla="*/ 475781 w 627126"/>
                <a:gd name="connsiteY28" fmla="*/ 287351 h 388172"/>
                <a:gd name="connsiteX29" fmla="*/ 403097 w 627126"/>
                <a:gd name="connsiteY29" fmla="*/ 330757 h 388172"/>
                <a:gd name="connsiteX30" fmla="*/ 335013 w 627126"/>
                <a:gd name="connsiteY30" fmla="*/ 388096 h 388172"/>
                <a:gd name="connsiteX31" fmla="*/ 357741 w 627126"/>
                <a:gd name="connsiteY31" fmla="*/ 274611 h 388172"/>
                <a:gd name="connsiteX32" fmla="*/ 354665 w 627126"/>
                <a:gd name="connsiteY32" fmla="*/ 261116 h 388172"/>
                <a:gd name="connsiteX33" fmla="*/ 323608 w 627126"/>
                <a:gd name="connsiteY33" fmla="*/ 258867 h 388172"/>
                <a:gd name="connsiteX34" fmla="*/ 278385 w 627126"/>
                <a:gd name="connsiteY34" fmla="*/ 248990 h 388172"/>
                <a:gd name="connsiteX35" fmla="*/ 268244 w 627126"/>
                <a:gd name="connsiteY35" fmla="*/ 265120 h 388172"/>
                <a:gd name="connsiteX36" fmla="*/ 251326 w 627126"/>
                <a:gd name="connsiteY36" fmla="*/ 274150 h 388172"/>
                <a:gd name="connsiteX37" fmla="*/ 232762 w 627126"/>
                <a:gd name="connsiteY37" fmla="*/ 283243 h 388172"/>
                <a:gd name="connsiteX38" fmla="*/ 216848 w 627126"/>
                <a:gd name="connsiteY38" fmla="*/ 291990 h 388172"/>
                <a:gd name="connsiteX39" fmla="*/ 203415 w 627126"/>
                <a:gd name="connsiteY39" fmla="*/ 289877 h 388172"/>
                <a:gd name="connsiteX40" fmla="*/ 186750 w 627126"/>
                <a:gd name="connsiteY40" fmla="*/ 301336 h 388172"/>
                <a:gd name="connsiteX41" fmla="*/ 177353 w 627126"/>
                <a:gd name="connsiteY41" fmla="*/ 287297 h 388172"/>
                <a:gd name="connsiteX42" fmla="*/ 156801 w 627126"/>
                <a:gd name="connsiteY42" fmla="*/ 286784 h 388172"/>
                <a:gd name="connsiteX43" fmla="*/ 141583 w 627126"/>
                <a:gd name="connsiteY43" fmla="*/ 311112 h 388172"/>
                <a:gd name="connsiteX44" fmla="*/ 121475 w 627126"/>
                <a:gd name="connsiteY44" fmla="*/ 297096 h 388172"/>
                <a:gd name="connsiteX45" fmla="*/ 82396 w 627126"/>
                <a:gd name="connsiteY45" fmla="*/ 288292 h 388172"/>
                <a:gd name="connsiteX46" fmla="*/ 76049 w 627126"/>
                <a:gd name="connsiteY46" fmla="*/ 269889 h 388172"/>
                <a:gd name="connsiteX47" fmla="*/ 75821 w 627126"/>
                <a:gd name="connsiteY47" fmla="*/ 241943 h 388172"/>
                <a:gd name="connsiteX48" fmla="*/ 39864 w 627126"/>
                <a:gd name="connsiteY48" fmla="*/ 235031 h 388172"/>
                <a:gd name="connsiteX49" fmla="*/ 12461 w 627126"/>
                <a:gd name="connsiteY49" fmla="*/ 238996 h 388172"/>
                <a:gd name="connsiteX50" fmla="*/ 9 w 627126"/>
                <a:gd name="connsiteY50" fmla="*/ 228264 h 388172"/>
                <a:gd name="connsiteX0" fmla="*/ 9 w 627126"/>
                <a:gd name="connsiteY0" fmla="*/ 228264 h 388172"/>
                <a:gd name="connsiteX1" fmla="*/ 16929 w 627126"/>
                <a:gd name="connsiteY1" fmla="*/ 198469 h 388172"/>
                <a:gd name="connsiteX2" fmla="*/ 6516 w 627126"/>
                <a:gd name="connsiteY2" fmla="*/ 163665 h 388172"/>
                <a:gd name="connsiteX3" fmla="*/ 65013 w 627126"/>
                <a:gd name="connsiteY3" fmla="*/ 172286 h 388172"/>
                <a:gd name="connsiteX4" fmla="*/ 94962 w 627126"/>
                <a:gd name="connsiteY4" fmla="*/ 134138 h 388172"/>
                <a:gd name="connsiteX5" fmla="*/ 109678 w 627126"/>
                <a:gd name="connsiteY5" fmla="*/ 137845 h 388172"/>
                <a:gd name="connsiteX6" fmla="*/ 120595 w 627126"/>
                <a:gd name="connsiteY6" fmla="*/ 116211 h 388172"/>
                <a:gd name="connsiteX7" fmla="*/ 104220 w 627126"/>
                <a:gd name="connsiteY7" fmla="*/ 98314 h 388172"/>
                <a:gd name="connsiteX8" fmla="*/ 106971 w 627126"/>
                <a:gd name="connsiteY8" fmla="*/ 71149 h 388172"/>
                <a:gd name="connsiteX9" fmla="*/ 126817 w 627126"/>
                <a:gd name="connsiteY9" fmla="*/ 71294 h 388172"/>
                <a:gd name="connsiteX10" fmla="*/ 117479 w 627126"/>
                <a:gd name="connsiteY10" fmla="*/ 51700 h 388172"/>
                <a:gd name="connsiteX11" fmla="*/ 149704 w 627126"/>
                <a:gd name="connsiteY11" fmla="*/ 28579 h 388172"/>
                <a:gd name="connsiteX12" fmla="*/ 147507 w 627126"/>
                <a:gd name="connsiteY12" fmla="*/ 469 h 388172"/>
                <a:gd name="connsiteX13" fmla="*/ 176547 w 627126"/>
                <a:gd name="connsiteY13" fmla="*/ 13474 h 388172"/>
                <a:gd name="connsiteX14" fmla="*/ 199157 w 627126"/>
                <a:gd name="connsiteY14" fmla="*/ 34851 h 388172"/>
                <a:gd name="connsiteX15" fmla="*/ 223399 w 627126"/>
                <a:gd name="connsiteY15" fmla="*/ 34175 h 388172"/>
                <a:gd name="connsiteX16" fmla="*/ 259501 w 627126"/>
                <a:gd name="connsiteY16" fmla="*/ 36474 h 388172"/>
                <a:gd name="connsiteX17" fmla="*/ 310924 w 627126"/>
                <a:gd name="connsiteY17" fmla="*/ 65665 h 388172"/>
                <a:gd name="connsiteX18" fmla="*/ 331157 w 627126"/>
                <a:gd name="connsiteY18" fmla="*/ 30282 h 388172"/>
                <a:gd name="connsiteX19" fmla="*/ 378931 w 627126"/>
                <a:gd name="connsiteY19" fmla="*/ 12237 h 388172"/>
                <a:gd name="connsiteX20" fmla="*/ 502135 w 627126"/>
                <a:gd name="connsiteY20" fmla="*/ 4843 h 388172"/>
                <a:gd name="connsiteX21" fmla="*/ 605794 w 627126"/>
                <a:gd name="connsiteY21" fmla="*/ 33423 h 388172"/>
                <a:gd name="connsiteX22" fmla="*/ 625523 w 627126"/>
                <a:gd name="connsiteY22" fmla="*/ 54747 h 388172"/>
                <a:gd name="connsiteX23" fmla="*/ 580309 w 627126"/>
                <a:gd name="connsiteY23" fmla="*/ 70052 h 388172"/>
                <a:gd name="connsiteX24" fmla="*/ 533830 w 627126"/>
                <a:gd name="connsiteY24" fmla="*/ 99097 h 388172"/>
                <a:gd name="connsiteX25" fmla="*/ 569285 w 627126"/>
                <a:gd name="connsiteY25" fmla="*/ 141121 h 388172"/>
                <a:gd name="connsiteX26" fmla="*/ 534490 w 627126"/>
                <a:gd name="connsiteY26" fmla="*/ 176951 h 388172"/>
                <a:gd name="connsiteX27" fmla="*/ 516091 w 627126"/>
                <a:gd name="connsiteY27" fmla="*/ 311972 h 388172"/>
                <a:gd name="connsiteX28" fmla="*/ 475781 w 627126"/>
                <a:gd name="connsiteY28" fmla="*/ 287351 h 388172"/>
                <a:gd name="connsiteX29" fmla="*/ 403097 w 627126"/>
                <a:gd name="connsiteY29" fmla="*/ 330757 h 388172"/>
                <a:gd name="connsiteX30" fmla="*/ 335013 w 627126"/>
                <a:gd name="connsiteY30" fmla="*/ 388096 h 388172"/>
                <a:gd name="connsiteX31" fmla="*/ 357741 w 627126"/>
                <a:gd name="connsiteY31" fmla="*/ 274611 h 388172"/>
                <a:gd name="connsiteX32" fmla="*/ 354665 w 627126"/>
                <a:gd name="connsiteY32" fmla="*/ 261116 h 388172"/>
                <a:gd name="connsiteX33" fmla="*/ 323608 w 627126"/>
                <a:gd name="connsiteY33" fmla="*/ 258867 h 388172"/>
                <a:gd name="connsiteX34" fmla="*/ 278385 w 627126"/>
                <a:gd name="connsiteY34" fmla="*/ 248990 h 388172"/>
                <a:gd name="connsiteX35" fmla="*/ 268244 w 627126"/>
                <a:gd name="connsiteY35" fmla="*/ 265120 h 388172"/>
                <a:gd name="connsiteX36" fmla="*/ 251326 w 627126"/>
                <a:gd name="connsiteY36" fmla="*/ 274150 h 388172"/>
                <a:gd name="connsiteX37" fmla="*/ 232762 w 627126"/>
                <a:gd name="connsiteY37" fmla="*/ 283243 h 388172"/>
                <a:gd name="connsiteX38" fmla="*/ 216848 w 627126"/>
                <a:gd name="connsiteY38" fmla="*/ 291990 h 388172"/>
                <a:gd name="connsiteX39" fmla="*/ 203415 w 627126"/>
                <a:gd name="connsiteY39" fmla="*/ 289877 h 388172"/>
                <a:gd name="connsiteX40" fmla="*/ 186750 w 627126"/>
                <a:gd name="connsiteY40" fmla="*/ 301336 h 388172"/>
                <a:gd name="connsiteX41" fmla="*/ 177353 w 627126"/>
                <a:gd name="connsiteY41" fmla="*/ 287297 h 388172"/>
                <a:gd name="connsiteX42" fmla="*/ 156801 w 627126"/>
                <a:gd name="connsiteY42" fmla="*/ 286784 h 388172"/>
                <a:gd name="connsiteX43" fmla="*/ 141583 w 627126"/>
                <a:gd name="connsiteY43" fmla="*/ 311112 h 388172"/>
                <a:gd name="connsiteX44" fmla="*/ 121475 w 627126"/>
                <a:gd name="connsiteY44" fmla="*/ 297096 h 388172"/>
                <a:gd name="connsiteX45" fmla="*/ 82396 w 627126"/>
                <a:gd name="connsiteY45" fmla="*/ 288292 h 388172"/>
                <a:gd name="connsiteX46" fmla="*/ 76049 w 627126"/>
                <a:gd name="connsiteY46" fmla="*/ 269889 h 388172"/>
                <a:gd name="connsiteX47" fmla="*/ 75821 w 627126"/>
                <a:gd name="connsiteY47" fmla="*/ 241943 h 388172"/>
                <a:gd name="connsiteX48" fmla="*/ 39864 w 627126"/>
                <a:gd name="connsiteY48" fmla="*/ 235031 h 388172"/>
                <a:gd name="connsiteX49" fmla="*/ 12461 w 627126"/>
                <a:gd name="connsiteY49" fmla="*/ 238996 h 388172"/>
                <a:gd name="connsiteX50" fmla="*/ 9 w 627126"/>
                <a:gd name="connsiteY50" fmla="*/ 228264 h 388172"/>
                <a:gd name="connsiteX0" fmla="*/ 9 w 627126"/>
                <a:gd name="connsiteY0" fmla="*/ 266220 h 426128"/>
                <a:gd name="connsiteX1" fmla="*/ 16929 w 627126"/>
                <a:gd name="connsiteY1" fmla="*/ 236425 h 426128"/>
                <a:gd name="connsiteX2" fmla="*/ 6516 w 627126"/>
                <a:gd name="connsiteY2" fmla="*/ 201621 h 426128"/>
                <a:gd name="connsiteX3" fmla="*/ 65013 w 627126"/>
                <a:gd name="connsiteY3" fmla="*/ 210242 h 426128"/>
                <a:gd name="connsiteX4" fmla="*/ 94962 w 627126"/>
                <a:gd name="connsiteY4" fmla="*/ 172094 h 426128"/>
                <a:gd name="connsiteX5" fmla="*/ 109678 w 627126"/>
                <a:gd name="connsiteY5" fmla="*/ 175801 h 426128"/>
                <a:gd name="connsiteX6" fmla="*/ 120595 w 627126"/>
                <a:gd name="connsiteY6" fmla="*/ 154167 h 426128"/>
                <a:gd name="connsiteX7" fmla="*/ 104220 w 627126"/>
                <a:gd name="connsiteY7" fmla="*/ 136270 h 426128"/>
                <a:gd name="connsiteX8" fmla="*/ 106971 w 627126"/>
                <a:gd name="connsiteY8" fmla="*/ 109105 h 426128"/>
                <a:gd name="connsiteX9" fmla="*/ 126817 w 627126"/>
                <a:gd name="connsiteY9" fmla="*/ 109250 h 426128"/>
                <a:gd name="connsiteX10" fmla="*/ 117479 w 627126"/>
                <a:gd name="connsiteY10" fmla="*/ 89656 h 426128"/>
                <a:gd name="connsiteX11" fmla="*/ 149704 w 627126"/>
                <a:gd name="connsiteY11" fmla="*/ 66535 h 426128"/>
                <a:gd name="connsiteX12" fmla="*/ 147507 w 627126"/>
                <a:gd name="connsiteY12" fmla="*/ 38425 h 426128"/>
                <a:gd name="connsiteX13" fmla="*/ 176547 w 627126"/>
                <a:gd name="connsiteY13" fmla="*/ 51430 h 426128"/>
                <a:gd name="connsiteX14" fmla="*/ 199157 w 627126"/>
                <a:gd name="connsiteY14" fmla="*/ 72807 h 426128"/>
                <a:gd name="connsiteX15" fmla="*/ 223399 w 627126"/>
                <a:gd name="connsiteY15" fmla="*/ 72131 h 426128"/>
                <a:gd name="connsiteX16" fmla="*/ 259501 w 627126"/>
                <a:gd name="connsiteY16" fmla="*/ 74430 h 426128"/>
                <a:gd name="connsiteX17" fmla="*/ 233880 w 627126"/>
                <a:gd name="connsiteY17" fmla="*/ 350 h 426128"/>
                <a:gd name="connsiteX18" fmla="*/ 331157 w 627126"/>
                <a:gd name="connsiteY18" fmla="*/ 68238 h 426128"/>
                <a:gd name="connsiteX19" fmla="*/ 378931 w 627126"/>
                <a:gd name="connsiteY19" fmla="*/ 50193 h 426128"/>
                <a:gd name="connsiteX20" fmla="*/ 502135 w 627126"/>
                <a:gd name="connsiteY20" fmla="*/ 42799 h 426128"/>
                <a:gd name="connsiteX21" fmla="*/ 605794 w 627126"/>
                <a:gd name="connsiteY21" fmla="*/ 71379 h 426128"/>
                <a:gd name="connsiteX22" fmla="*/ 625523 w 627126"/>
                <a:gd name="connsiteY22" fmla="*/ 92703 h 426128"/>
                <a:gd name="connsiteX23" fmla="*/ 580309 w 627126"/>
                <a:gd name="connsiteY23" fmla="*/ 108008 h 426128"/>
                <a:gd name="connsiteX24" fmla="*/ 533830 w 627126"/>
                <a:gd name="connsiteY24" fmla="*/ 137053 h 426128"/>
                <a:gd name="connsiteX25" fmla="*/ 569285 w 627126"/>
                <a:gd name="connsiteY25" fmla="*/ 179077 h 426128"/>
                <a:gd name="connsiteX26" fmla="*/ 534490 w 627126"/>
                <a:gd name="connsiteY26" fmla="*/ 214907 h 426128"/>
                <a:gd name="connsiteX27" fmla="*/ 516091 w 627126"/>
                <a:gd name="connsiteY27" fmla="*/ 349928 h 426128"/>
                <a:gd name="connsiteX28" fmla="*/ 475781 w 627126"/>
                <a:gd name="connsiteY28" fmla="*/ 325307 h 426128"/>
                <a:gd name="connsiteX29" fmla="*/ 403097 w 627126"/>
                <a:gd name="connsiteY29" fmla="*/ 368713 h 426128"/>
                <a:gd name="connsiteX30" fmla="*/ 335013 w 627126"/>
                <a:gd name="connsiteY30" fmla="*/ 426052 h 426128"/>
                <a:gd name="connsiteX31" fmla="*/ 357741 w 627126"/>
                <a:gd name="connsiteY31" fmla="*/ 312567 h 426128"/>
                <a:gd name="connsiteX32" fmla="*/ 354665 w 627126"/>
                <a:gd name="connsiteY32" fmla="*/ 299072 h 426128"/>
                <a:gd name="connsiteX33" fmla="*/ 323608 w 627126"/>
                <a:gd name="connsiteY33" fmla="*/ 296823 h 426128"/>
                <a:gd name="connsiteX34" fmla="*/ 278385 w 627126"/>
                <a:gd name="connsiteY34" fmla="*/ 286946 h 426128"/>
                <a:gd name="connsiteX35" fmla="*/ 268244 w 627126"/>
                <a:gd name="connsiteY35" fmla="*/ 303076 h 426128"/>
                <a:gd name="connsiteX36" fmla="*/ 251326 w 627126"/>
                <a:gd name="connsiteY36" fmla="*/ 312106 h 426128"/>
                <a:gd name="connsiteX37" fmla="*/ 232762 w 627126"/>
                <a:gd name="connsiteY37" fmla="*/ 321199 h 426128"/>
                <a:gd name="connsiteX38" fmla="*/ 216848 w 627126"/>
                <a:gd name="connsiteY38" fmla="*/ 329946 h 426128"/>
                <a:gd name="connsiteX39" fmla="*/ 203415 w 627126"/>
                <a:gd name="connsiteY39" fmla="*/ 327833 h 426128"/>
                <a:gd name="connsiteX40" fmla="*/ 186750 w 627126"/>
                <a:gd name="connsiteY40" fmla="*/ 339292 h 426128"/>
                <a:gd name="connsiteX41" fmla="*/ 177353 w 627126"/>
                <a:gd name="connsiteY41" fmla="*/ 325253 h 426128"/>
                <a:gd name="connsiteX42" fmla="*/ 156801 w 627126"/>
                <a:gd name="connsiteY42" fmla="*/ 324740 h 426128"/>
                <a:gd name="connsiteX43" fmla="*/ 141583 w 627126"/>
                <a:gd name="connsiteY43" fmla="*/ 349068 h 426128"/>
                <a:gd name="connsiteX44" fmla="*/ 121475 w 627126"/>
                <a:gd name="connsiteY44" fmla="*/ 335052 h 426128"/>
                <a:gd name="connsiteX45" fmla="*/ 82396 w 627126"/>
                <a:gd name="connsiteY45" fmla="*/ 326248 h 426128"/>
                <a:gd name="connsiteX46" fmla="*/ 76049 w 627126"/>
                <a:gd name="connsiteY46" fmla="*/ 307845 h 426128"/>
                <a:gd name="connsiteX47" fmla="*/ 75821 w 627126"/>
                <a:gd name="connsiteY47" fmla="*/ 279899 h 426128"/>
                <a:gd name="connsiteX48" fmla="*/ 39864 w 627126"/>
                <a:gd name="connsiteY48" fmla="*/ 272987 h 426128"/>
                <a:gd name="connsiteX49" fmla="*/ 12461 w 627126"/>
                <a:gd name="connsiteY49" fmla="*/ 276952 h 426128"/>
                <a:gd name="connsiteX50" fmla="*/ 9 w 627126"/>
                <a:gd name="connsiteY50" fmla="*/ 266220 h 426128"/>
                <a:gd name="connsiteX0" fmla="*/ 9 w 627126"/>
                <a:gd name="connsiteY0" fmla="*/ 266918 h 426826"/>
                <a:gd name="connsiteX1" fmla="*/ 16929 w 627126"/>
                <a:gd name="connsiteY1" fmla="*/ 237123 h 426826"/>
                <a:gd name="connsiteX2" fmla="*/ 6516 w 627126"/>
                <a:gd name="connsiteY2" fmla="*/ 202319 h 426826"/>
                <a:gd name="connsiteX3" fmla="*/ 65013 w 627126"/>
                <a:gd name="connsiteY3" fmla="*/ 210940 h 426826"/>
                <a:gd name="connsiteX4" fmla="*/ 94962 w 627126"/>
                <a:gd name="connsiteY4" fmla="*/ 172792 h 426826"/>
                <a:gd name="connsiteX5" fmla="*/ 109678 w 627126"/>
                <a:gd name="connsiteY5" fmla="*/ 176499 h 426826"/>
                <a:gd name="connsiteX6" fmla="*/ 120595 w 627126"/>
                <a:gd name="connsiteY6" fmla="*/ 154865 h 426826"/>
                <a:gd name="connsiteX7" fmla="*/ 104220 w 627126"/>
                <a:gd name="connsiteY7" fmla="*/ 136968 h 426826"/>
                <a:gd name="connsiteX8" fmla="*/ 106971 w 627126"/>
                <a:gd name="connsiteY8" fmla="*/ 109803 h 426826"/>
                <a:gd name="connsiteX9" fmla="*/ 126817 w 627126"/>
                <a:gd name="connsiteY9" fmla="*/ 109948 h 426826"/>
                <a:gd name="connsiteX10" fmla="*/ 117479 w 627126"/>
                <a:gd name="connsiteY10" fmla="*/ 90354 h 426826"/>
                <a:gd name="connsiteX11" fmla="*/ 149704 w 627126"/>
                <a:gd name="connsiteY11" fmla="*/ 67233 h 426826"/>
                <a:gd name="connsiteX12" fmla="*/ 147507 w 627126"/>
                <a:gd name="connsiteY12" fmla="*/ 39123 h 426826"/>
                <a:gd name="connsiteX13" fmla="*/ 176547 w 627126"/>
                <a:gd name="connsiteY13" fmla="*/ 52128 h 426826"/>
                <a:gd name="connsiteX14" fmla="*/ 199157 w 627126"/>
                <a:gd name="connsiteY14" fmla="*/ 73505 h 426826"/>
                <a:gd name="connsiteX15" fmla="*/ 223399 w 627126"/>
                <a:gd name="connsiteY15" fmla="*/ 72829 h 426826"/>
                <a:gd name="connsiteX16" fmla="*/ 148041 w 627126"/>
                <a:gd name="connsiteY16" fmla="*/ 15531 h 426826"/>
                <a:gd name="connsiteX17" fmla="*/ 233880 w 627126"/>
                <a:gd name="connsiteY17" fmla="*/ 1048 h 426826"/>
                <a:gd name="connsiteX18" fmla="*/ 331157 w 627126"/>
                <a:gd name="connsiteY18" fmla="*/ 68936 h 426826"/>
                <a:gd name="connsiteX19" fmla="*/ 378931 w 627126"/>
                <a:gd name="connsiteY19" fmla="*/ 50891 h 426826"/>
                <a:gd name="connsiteX20" fmla="*/ 502135 w 627126"/>
                <a:gd name="connsiteY20" fmla="*/ 43497 h 426826"/>
                <a:gd name="connsiteX21" fmla="*/ 605794 w 627126"/>
                <a:gd name="connsiteY21" fmla="*/ 72077 h 426826"/>
                <a:gd name="connsiteX22" fmla="*/ 625523 w 627126"/>
                <a:gd name="connsiteY22" fmla="*/ 93401 h 426826"/>
                <a:gd name="connsiteX23" fmla="*/ 580309 w 627126"/>
                <a:gd name="connsiteY23" fmla="*/ 108706 h 426826"/>
                <a:gd name="connsiteX24" fmla="*/ 533830 w 627126"/>
                <a:gd name="connsiteY24" fmla="*/ 137751 h 426826"/>
                <a:gd name="connsiteX25" fmla="*/ 569285 w 627126"/>
                <a:gd name="connsiteY25" fmla="*/ 179775 h 426826"/>
                <a:gd name="connsiteX26" fmla="*/ 534490 w 627126"/>
                <a:gd name="connsiteY26" fmla="*/ 215605 h 426826"/>
                <a:gd name="connsiteX27" fmla="*/ 516091 w 627126"/>
                <a:gd name="connsiteY27" fmla="*/ 350626 h 426826"/>
                <a:gd name="connsiteX28" fmla="*/ 475781 w 627126"/>
                <a:gd name="connsiteY28" fmla="*/ 326005 h 426826"/>
                <a:gd name="connsiteX29" fmla="*/ 403097 w 627126"/>
                <a:gd name="connsiteY29" fmla="*/ 369411 h 426826"/>
                <a:gd name="connsiteX30" fmla="*/ 335013 w 627126"/>
                <a:gd name="connsiteY30" fmla="*/ 426750 h 426826"/>
                <a:gd name="connsiteX31" fmla="*/ 357741 w 627126"/>
                <a:gd name="connsiteY31" fmla="*/ 313265 h 426826"/>
                <a:gd name="connsiteX32" fmla="*/ 354665 w 627126"/>
                <a:gd name="connsiteY32" fmla="*/ 299770 h 426826"/>
                <a:gd name="connsiteX33" fmla="*/ 323608 w 627126"/>
                <a:gd name="connsiteY33" fmla="*/ 297521 h 426826"/>
                <a:gd name="connsiteX34" fmla="*/ 278385 w 627126"/>
                <a:gd name="connsiteY34" fmla="*/ 287644 h 426826"/>
                <a:gd name="connsiteX35" fmla="*/ 268244 w 627126"/>
                <a:gd name="connsiteY35" fmla="*/ 303774 h 426826"/>
                <a:gd name="connsiteX36" fmla="*/ 251326 w 627126"/>
                <a:gd name="connsiteY36" fmla="*/ 312804 h 426826"/>
                <a:gd name="connsiteX37" fmla="*/ 232762 w 627126"/>
                <a:gd name="connsiteY37" fmla="*/ 321897 h 426826"/>
                <a:gd name="connsiteX38" fmla="*/ 216848 w 627126"/>
                <a:gd name="connsiteY38" fmla="*/ 330644 h 426826"/>
                <a:gd name="connsiteX39" fmla="*/ 203415 w 627126"/>
                <a:gd name="connsiteY39" fmla="*/ 328531 h 426826"/>
                <a:gd name="connsiteX40" fmla="*/ 186750 w 627126"/>
                <a:gd name="connsiteY40" fmla="*/ 339990 h 426826"/>
                <a:gd name="connsiteX41" fmla="*/ 177353 w 627126"/>
                <a:gd name="connsiteY41" fmla="*/ 325951 h 426826"/>
                <a:gd name="connsiteX42" fmla="*/ 156801 w 627126"/>
                <a:gd name="connsiteY42" fmla="*/ 325438 h 426826"/>
                <a:gd name="connsiteX43" fmla="*/ 141583 w 627126"/>
                <a:gd name="connsiteY43" fmla="*/ 349766 h 426826"/>
                <a:gd name="connsiteX44" fmla="*/ 121475 w 627126"/>
                <a:gd name="connsiteY44" fmla="*/ 335750 h 426826"/>
                <a:gd name="connsiteX45" fmla="*/ 82396 w 627126"/>
                <a:gd name="connsiteY45" fmla="*/ 326946 h 426826"/>
                <a:gd name="connsiteX46" fmla="*/ 76049 w 627126"/>
                <a:gd name="connsiteY46" fmla="*/ 308543 h 426826"/>
                <a:gd name="connsiteX47" fmla="*/ 75821 w 627126"/>
                <a:gd name="connsiteY47" fmla="*/ 280597 h 426826"/>
                <a:gd name="connsiteX48" fmla="*/ 39864 w 627126"/>
                <a:gd name="connsiteY48" fmla="*/ 273685 h 426826"/>
                <a:gd name="connsiteX49" fmla="*/ 12461 w 627126"/>
                <a:gd name="connsiteY49" fmla="*/ 277650 h 426826"/>
                <a:gd name="connsiteX50" fmla="*/ 9 w 627126"/>
                <a:gd name="connsiteY50" fmla="*/ 266918 h 426826"/>
                <a:gd name="connsiteX0" fmla="*/ 9 w 627126"/>
                <a:gd name="connsiteY0" fmla="*/ 266918 h 426826"/>
                <a:gd name="connsiteX1" fmla="*/ 16929 w 627126"/>
                <a:gd name="connsiteY1" fmla="*/ 237123 h 426826"/>
                <a:gd name="connsiteX2" fmla="*/ 6516 w 627126"/>
                <a:gd name="connsiteY2" fmla="*/ 202319 h 426826"/>
                <a:gd name="connsiteX3" fmla="*/ 65013 w 627126"/>
                <a:gd name="connsiteY3" fmla="*/ 210940 h 426826"/>
                <a:gd name="connsiteX4" fmla="*/ 94962 w 627126"/>
                <a:gd name="connsiteY4" fmla="*/ 172792 h 426826"/>
                <a:gd name="connsiteX5" fmla="*/ 109678 w 627126"/>
                <a:gd name="connsiteY5" fmla="*/ 176499 h 426826"/>
                <a:gd name="connsiteX6" fmla="*/ 120595 w 627126"/>
                <a:gd name="connsiteY6" fmla="*/ 154865 h 426826"/>
                <a:gd name="connsiteX7" fmla="*/ 104220 w 627126"/>
                <a:gd name="connsiteY7" fmla="*/ 136968 h 426826"/>
                <a:gd name="connsiteX8" fmla="*/ 106971 w 627126"/>
                <a:gd name="connsiteY8" fmla="*/ 109803 h 426826"/>
                <a:gd name="connsiteX9" fmla="*/ 126817 w 627126"/>
                <a:gd name="connsiteY9" fmla="*/ 109948 h 426826"/>
                <a:gd name="connsiteX10" fmla="*/ 117479 w 627126"/>
                <a:gd name="connsiteY10" fmla="*/ 90354 h 426826"/>
                <a:gd name="connsiteX11" fmla="*/ 149704 w 627126"/>
                <a:gd name="connsiteY11" fmla="*/ 67233 h 426826"/>
                <a:gd name="connsiteX12" fmla="*/ 147507 w 627126"/>
                <a:gd name="connsiteY12" fmla="*/ 39123 h 426826"/>
                <a:gd name="connsiteX13" fmla="*/ 176547 w 627126"/>
                <a:gd name="connsiteY13" fmla="*/ 52128 h 426826"/>
                <a:gd name="connsiteX14" fmla="*/ 199157 w 627126"/>
                <a:gd name="connsiteY14" fmla="*/ 73505 h 426826"/>
                <a:gd name="connsiteX15" fmla="*/ 94995 w 627126"/>
                <a:gd name="connsiteY15" fmla="*/ 3743 h 426826"/>
                <a:gd name="connsiteX16" fmla="*/ 148041 w 627126"/>
                <a:gd name="connsiteY16" fmla="*/ 15531 h 426826"/>
                <a:gd name="connsiteX17" fmla="*/ 233880 w 627126"/>
                <a:gd name="connsiteY17" fmla="*/ 1048 h 426826"/>
                <a:gd name="connsiteX18" fmla="*/ 331157 w 627126"/>
                <a:gd name="connsiteY18" fmla="*/ 68936 h 426826"/>
                <a:gd name="connsiteX19" fmla="*/ 378931 w 627126"/>
                <a:gd name="connsiteY19" fmla="*/ 50891 h 426826"/>
                <a:gd name="connsiteX20" fmla="*/ 502135 w 627126"/>
                <a:gd name="connsiteY20" fmla="*/ 43497 h 426826"/>
                <a:gd name="connsiteX21" fmla="*/ 605794 w 627126"/>
                <a:gd name="connsiteY21" fmla="*/ 72077 h 426826"/>
                <a:gd name="connsiteX22" fmla="*/ 625523 w 627126"/>
                <a:gd name="connsiteY22" fmla="*/ 93401 h 426826"/>
                <a:gd name="connsiteX23" fmla="*/ 580309 w 627126"/>
                <a:gd name="connsiteY23" fmla="*/ 108706 h 426826"/>
                <a:gd name="connsiteX24" fmla="*/ 533830 w 627126"/>
                <a:gd name="connsiteY24" fmla="*/ 137751 h 426826"/>
                <a:gd name="connsiteX25" fmla="*/ 569285 w 627126"/>
                <a:gd name="connsiteY25" fmla="*/ 179775 h 426826"/>
                <a:gd name="connsiteX26" fmla="*/ 534490 w 627126"/>
                <a:gd name="connsiteY26" fmla="*/ 215605 h 426826"/>
                <a:gd name="connsiteX27" fmla="*/ 516091 w 627126"/>
                <a:gd name="connsiteY27" fmla="*/ 350626 h 426826"/>
                <a:gd name="connsiteX28" fmla="*/ 475781 w 627126"/>
                <a:gd name="connsiteY28" fmla="*/ 326005 h 426826"/>
                <a:gd name="connsiteX29" fmla="*/ 403097 w 627126"/>
                <a:gd name="connsiteY29" fmla="*/ 369411 h 426826"/>
                <a:gd name="connsiteX30" fmla="*/ 335013 w 627126"/>
                <a:gd name="connsiteY30" fmla="*/ 426750 h 426826"/>
                <a:gd name="connsiteX31" fmla="*/ 357741 w 627126"/>
                <a:gd name="connsiteY31" fmla="*/ 313265 h 426826"/>
                <a:gd name="connsiteX32" fmla="*/ 354665 w 627126"/>
                <a:gd name="connsiteY32" fmla="*/ 299770 h 426826"/>
                <a:gd name="connsiteX33" fmla="*/ 323608 w 627126"/>
                <a:gd name="connsiteY33" fmla="*/ 297521 h 426826"/>
                <a:gd name="connsiteX34" fmla="*/ 278385 w 627126"/>
                <a:gd name="connsiteY34" fmla="*/ 287644 h 426826"/>
                <a:gd name="connsiteX35" fmla="*/ 268244 w 627126"/>
                <a:gd name="connsiteY35" fmla="*/ 303774 h 426826"/>
                <a:gd name="connsiteX36" fmla="*/ 251326 w 627126"/>
                <a:gd name="connsiteY36" fmla="*/ 312804 h 426826"/>
                <a:gd name="connsiteX37" fmla="*/ 232762 w 627126"/>
                <a:gd name="connsiteY37" fmla="*/ 321897 h 426826"/>
                <a:gd name="connsiteX38" fmla="*/ 216848 w 627126"/>
                <a:gd name="connsiteY38" fmla="*/ 330644 h 426826"/>
                <a:gd name="connsiteX39" fmla="*/ 203415 w 627126"/>
                <a:gd name="connsiteY39" fmla="*/ 328531 h 426826"/>
                <a:gd name="connsiteX40" fmla="*/ 186750 w 627126"/>
                <a:gd name="connsiteY40" fmla="*/ 339990 h 426826"/>
                <a:gd name="connsiteX41" fmla="*/ 177353 w 627126"/>
                <a:gd name="connsiteY41" fmla="*/ 325951 h 426826"/>
                <a:gd name="connsiteX42" fmla="*/ 156801 w 627126"/>
                <a:gd name="connsiteY42" fmla="*/ 325438 h 426826"/>
                <a:gd name="connsiteX43" fmla="*/ 141583 w 627126"/>
                <a:gd name="connsiteY43" fmla="*/ 349766 h 426826"/>
                <a:gd name="connsiteX44" fmla="*/ 121475 w 627126"/>
                <a:gd name="connsiteY44" fmla="*/ 335750 h 426826"/>
                <a:gd name="connsiteX45" fmla="*/ 82396 w 627126"/>
                <a:gd name="connsiteY45" fmla="*/ 326946 h 426826"/>
                <a:gd name="connsiteX46" fmla="*/ 76049 w 627126"/>
                <a:gd name="connsiteY46" fmla="*/ 308543 h 426826"/>
                <a:gd name="connsiteX47" fmla="*/ 75821 w 627126"/>
                <a:gd name="connsiteY47" fmla="*/ 280597 h 426826"/>
                <a:gd name="connsiteX48" fmla="*/ 39864 w 627126"/>
                <a:gd name="connsiteY48" fmla="*/ 273685 h 426826"/>
                <a:gd name="connsiteX49" fmla="*/ 12461 w 627126"/>
                <a:gd name="connsiteY49" fmla="*/ 277650 h 426826"/>
                <a:gd name="connsiteX50" fmla="*/ 9 w 627126"/>
                <a:gd name="connsiteY50" fmla="*/ 266918 h 426826"/>
                <a:gd name="connsiteX0" fmla="*/ 9 w 627126"/>
                <a:gd name="connsiteY0" fmla="*/ 266918 h 426826"/>
                <a:gd name="connsiteX1" fmla="*/ 16929 w 627126"/>
                <a:gd name="connsiteY1" fmla="*/ 237123 h 426826"/>
                <a:gd name="connsiteX2" fmla="*/ 6516 w 627126"/>
                <a:gd name="connsiteY2" fmla="*/ 202319 h 426826"/>
                <a:gd name="connsiteX3" fmla="*/ 65013 w 627126"/>
                <a:gd name="connsiteY3" fmla="*/ 210940 h 426826"/>
                <a:gd name="connsiteX4" fmla="*/ 94962 w 627126"/>
                <a:gd name="connsiteY4" fmla="*/ 172792 h 426826"/>
                <a:gd name="connsiteX5" fmla="*/ 109678 w 627126"/>
                <a:gd name="connsiteY5" fmla="*/ 176499 h 426826"/>
                <a:gd name="connsiteX6" fmla="*/ 120595 w 627126"/>
                <a:gd name="connsiteY6" fmla="*/ 154865 h 426826"/>
                <a:gd name="connsiteX7" fmla="*/ 104220 w 627126"/>
                <a:gd name="connsiteY7" fmla="*/ 136968 h 426826"/>
                <a:gd name="connsiteX8" fmla="*/ 106971 w 627126"/>
                <a:gd name="connsiteY8" fmla="*/ 109803 h 426826"/>
                <a:gd name="connsiteX9" fmla="*/ 126817 w 627126"/>
                <a:gd name="connsiteY9" fmla="*/ 109948 h 426826"/>
                <a:gd name="connsiteX10" fmla="*/ 117479 w 627126"/>
                <a:gd name="connsiteY10" fmla="*/ 90354 h 426826"/>
                <a:gd name="connsiteX11" fmla="*/ 149704 w 627126"/>
                <a:gd name="connsiteY11" fmla="*/ 67233 h 426826"/>
                <a:gd name="connsiteX12" fmla="*/ 176547 w 627126"/>
                <a:gd name="connsiteY12" fmla="*/ 52128 h 426826"/>
                <a:gd name="connsiteX13" fmla="*/ 199157 w 627126"/>
                <a:gd name="connsiteY13" fmla="*/ 73505 h 426826"/>
                <a:gd name="connsiteX14" fmla="*/ 94995 w 627126"/>
                <a:gd name="connsiteY14" fmla="*/ 3743 h 426826"/>
                <a:gd name="connsiteX15" fmla="*/ 148041 w 627126"/>
                <a:gd name="connsiteY15" fmla="*/ 15531 h 426826"/>
                <a:gd name="connsiteX16" fmla="*/ 233880 w 627126"/>
                <a:gd name="connsiteY16" fmla="*/ 1048 h 426826"/>
                <a:gd name="connsiteX17" fmla="*/ 331157 w 627126"/>
                <a:gd name="connsiteY17" fmla="*/ 68936 h 426826"/>
                <a:gd name="connsiteX18" fmla="*/ 378931 w 627126"/>
                <a:gd name="connsiteY18" fmla="*/ 50891 h 426826"/>
                <a:gd name="connsiteX19" fmla="*/ 502135 w 627126"/>
                <a:gd name="connsiteY19" fmla="*/ 43497 h 426826"/>
                <a:gd name="connsiteX20" fmla="*/ 605794 w 627126"/>
                <a:gd name="connsiteY20" fmla="*/ 72077 h 426826"/>
                <a:gd name="connsiteX21" fmla="*/ 625523 w 627126"/>
                <a:gd name="connsiteY21" fmla="*/ 93401 h 426826"/>
                <a:gd name="connsiteX22" fmla="*/ 580309 w 627126"/>
                <a:gd name="connsiteY22" fmla="*/ 108706 h 426826"/>
                <a:gd name="connsiteX23" fmla="*/ 533830 w 627126"/>
                <a:gd name="connsiteY23" fmla="*/ 137751 h 426826"/>
                <a:gd name="connsiteX24" fmla="*/ 569285 w 627126"/>
                <a:gd name="connsiteY24" fmla="*/ 179775 h 426826"/>
                <a:gd name="connsiteX25" fmla="*/ 534490 w 627126"/>
                <a:gd name="connsiteY25" fmla="*/ 215605 h 426826"/>
                <a:gd name="connsiteX26" fmla="*/ 516091 w 627126"/>
                <a:gd name="connsiteY26" fmla="*/ 350626 h 426826"/>
                <a:gd name="connsiteX27" fmla="*/ 475781 w 627126"/>
                <a:gd name="connsiteY27" fmla="*/ 326005 h 426826"/>
                <a:gd name="connsiteX28" fmla="*/ 403097 w 627126"/>
                <a:gd name="connsiteY28" fmla="*/ 369411 h 426826"/>
                <a:gd name="connsiteX29" fmla="*/ 335013 w 627126"/>
                <a:gd name="connsiteY29" fmla="*/ 426750 h 426826"/>
                <a:gd name="connsiteX30" fmla="*/ 357741 w 627126"/>
                <a:gd name="connsiteY30" fmla="*/ 313265 h 426826"/>
                <a:gd name="connsiteX31" fmla="*/ 354665 w 627126"/>
                <a:gd name="connsiteY31" fmla="*/ 299770 h 426826"/>
                <a:gd name="connsiteX32" fmla="*/ 323608 w 627126"/>
                <a:gd name="connsiteY32" fmla="*/ 297521 h 426826"/>
                <a:gd name="connsiteX33" fmla="*/ 278385 w 627126"/>
                <a:gd name="connsiteY33" fmla="*/ 287644 h 426826"/>
                <a:gd name="connsiteX34" fmla="*/ 268244 w 627126"/>
                <a:gd name="connsiteY34" fmla="*/ 303774 h 426826"/>
                <a:gd name="connsiteX35" fmla="*/ 251326 w 627126"/>
                <a:gd name="connsiteY35" fmla="*/ 312804 h 426826"/>
                <a:gd name="connsiteX36" fmla="*/ 232762 w 627126"/>
                <a:gd name="connsiteY36" fmla="*/ 321897 h 426826"/>
                <a:gd name="connsiteX37" fmla="*/ 216848 w 627126"/>
                <a:gd name="connsiteY37" fmla="*/ 330644 h 426826"/>
                <a:gd name="connsiteX38" fmla="*/ 203415 w 627126"/>
                <a:gd name="connsiteY38" fmla="*/ 328531 h 426826"/>
                <a:gd name="connsiteX39" fmla="*/ 186750 w 627126"/>
                <a:gd name="connsiteY39" fmla="*/ 339990 h 426826"/>
                <a:gd name="connsiteX40" fmla="*/ 177353 w 627126"/>
                <a:gd name="connsiteY40" fmla="*/ 325951 h 426826"/>
                <a:gd name="connsiteX41" fmla="*/ 156801 w 627126"/>
                <a:gd name="connsiteY41" fmla="*/ 325438 h 426826"/>
                <a:gd name="connsiteX42" fmla="*/ 141583 w 627126"/>
                <a:gd name="connsiteY42" fmla="*/ 349766 h 426826"/>
                <a:gd name="connsiteX43" fmla="*/ 121475 w 627126"/>
                <a:gd name="connsiteY43" fmla="*/ 335750 h 426826"/>
                <a:gd name="connsiteX44" fmla="*/ 82396 w 627126"/>
                <a:gd name="connsiteY44" fmla="*/ 326946 h 426826"/>
                <a:gd name="connsiteX45" fmla="*/ 76049 w 627126"/>
                <a:gd name="connsiteY45" fmla="*/ 308543 h 426826"/>
                <a:gd name="connsiteX46" fmla="*/ 75821 w 627126"/>
                <a:gd name="connsiteY46" fmla="*/ 280597 h 426826"/>
                <a:gd name="connsiteX47" fmla="*/ 39864 w 627126"/>
                <a:gd name="connsiteY47" fmla="*/ 273685 h 426826"/>
                <a:gd name="connsiteX48" fmla="*/ 12461 w 627126"/>
                <a:gd name="connsiteY48" fmla="*/ 277650 h 426826"/>
                <a:gd name="connsiteX49" fmla="*/ 9 w 627126"/>
                <a:gd name="connsiteY49" fmla="*/ 266918 h 426826"/>
                <a:gd name="connsiteX0" fmla="*/ 9 w 627126"/>
                <a:gd name="connsiteY0" fmla="*/ 266918 h 426826"/>
                <a:gd name="connsiteX1" fmla="*/ 16929 w 627126"/>
                <a:gd name="connsiteY1" fmla="*/ 237123 h 426826"/>
                <a:gd name="connsiteX2" fmla="*/ 6516 w 627126"/>
                <a:gd name="connsiteY2" fmla="*/ 202319 h 426826"/>
                <a:gd name="connsiteX3" fmla="*/ 65013 w 627126"/>
                <a:gd name="connsiteY3" fmla="*/ 210940 h 426826"/>
                <a:gd name="connsiteX4" fmla="*/ 94962 w 627126"/>
                <a:gd name="connsiteY4" fmla="*/ 172792 h 426826"/>
                <a:gd name="connsiteX5" fmla="*/ 109678 w 627126"/>
                <a:gd name="connsiteY5" fmla="*/ 176499 h 426826"/>
                <a:gd name="connsiteX6" fmla="*/ 120595 w 627126"/>
                <a:gd name="connsiteY6" fmla="*/ 154865 h 426826"/>
                <a:gd name="connsiteX7" fmla="*/ 104220 w 627126"/>
                <a:gd name="connsiteY7" fmla="*/ 136968 h 426826"/>
                <a:gd name="connsiteX8" fmla="*/ 106971 w 627126"/>
                <a:gd name="connsiteY8" fmla="*/ 109803 h 426826"/>
                <a:gd name="connsiteX9" fmla="*/ 126817 w 627126"/>
                <a:gd name="connsiteY9" fmla="*/ 109948 h 426826"/>
                <a:gd name="connsiteX10" fmla="*/ 117479 w 627126"/>
                <a:gd name="connsiteY10" fmla="*/ 90354 h 426826"/>
                <a:gd name="connsiteX11" fmla="*/ 149704 w 627126"/>
                <a:gd name="connsiteY11" fmla="*/ 67233 h 426826"/>
                <a:gd name="connsiteX12" fmla="*/ 199157 w 627126"/>
                <a:gd name="connsiteY12" fmla="*/ 73505 h 426826"/>
                <a:gd name="connsiteX13" fmla="*/ 94995 w 627126"/>
                <a:gd name="connsiteY13" fmla="*/ 3743 h 426826"/>
                <a:gd name="connsiteX14" fmla="*/ 148041 w 627126"/>
                <a:gd name="connsiteY14" fmla="*/ 15531 h 426826"/>
                <a:gd name="connsiteX15" fmla="*/ 233880 w 627126"/>
                <a:gd name="connsiteY15" fmla="*/ 1048 h 426826"/>
                <a:gd name="connsiteX16" fmla="*/ 331157 w 627126"/>
                <a:gd name="connsiteY16" fmla="*/ 68936 h 426826"/>
                <a:gd name="connsiteX17" fmla="*/ 378931 w 627126"/>
                <a:gd name="connsiteY17" fmla="*/ 50891 h 426826"/>
                <a:gd name="connsiteX18" fmla="*/ 502135 w 627126"/>
                <a:gd name="connsiteY18" fmla="*/ 43497 h 426826"/>
                <a:gd name="connsiteX19" fmla="*/ 605794 w 627126"/>
                <a:gd name="connsiteY19" fmla="*/ 72077 h 426826"/>
                <a:gd name="connsiteX20" fmla="*/ 625523 w 627126"/>
                <a:gd name="connsiteY20" fmla="*/ 93401 h 426826"/>
                <a:gd name="connsiteX21" fmla="*/ 580309 w 627126"/>
                <a:gd name="connsiteY21" fmla="*/ 108706 h 426826"/>
                <a:gd name="connsiteX22" fmla="*/ 533830 w 627126"/>
                <a:gd name="connsiteY22" fmla="*/ 137751 h 426826"/>
                <a:gd name="connsiteX23" fmla="*/ 569285 w 627126"/>
                <a:gd name="connsiteY23" fmla="*/ 179775 h 426826"/>
                <a:gd name="connsiteX24" fmla="*/ 534490 w 627126"/>
                <a:gd name="connsiteY24" fmla="*/ 215605 h 426826"/>
                <a:gd name="connsiteX25" fmla="*/ 516091 w 627126"/>
                <a:gd name="connsiteY25" fmla="*/ 350626 h 426826"/>
                <a:gd name="connsiteX26" fmla="*/ 475781 w 627126"/>
                <a:gd name="connsiteY26" fmla="*/ 326005 h 426826"/>
                <a:gd name="connsiteX27" fmla="*/ 403097 w 627126"/>
                <a:gd name="connsiteY27" fmla="*/ 369411 h 426826"/>
                <a:gd name="connsiteX28" fmla="*/ 335013 w 627126"/>
                <a:gd name="connsiteY28" fmla="*/ 426750 h 426826"/>
                <a:gd name="connsiteX29" fmla="*/ 357741 w 627126"/>
                <a:gd name="connsiteY29" fmla="*/ 313265 h 426826"/>
                <a:gd name="connsiteX30" fmla="*/ 354665 w 627126"/>
                <a:gd name="connsiteY30" fmla="*/ 299770 h 426826"/>
                <a:gd name="connsiteX31" fmla="*/ 323608 w 627126"/>
                <a:gd name="connsiteY31" fmla="*/ 297521 h 426826"/>
                <a:gd name="connsiteX32" fmla="*/ 278385 w 627126"/>
                <a:gd name="connsiteY32" fmla="*/ 287644 h 426826"/>
                <a:gd name="connsiteX33" fmla="*/ 268244 w 627126"/>
                <a:gd name="connsiteY33" fmla="*/ 303774 h 426826"/>
                <a:gd name="connsiteX34" fmla="*/ 251326 w 627126"/>
                <a:gd name="connsiteY34" fmla="*/ 312804 h 426826"/>
                <a:gd name="connsiteX35" fmla="*/ 232762 w 627126"/>
                <a:gd name="connsiteY35" fmla="*/ 321897 h 426826"/>
                <a:gd name="connsiteX36" fmla="*/ 216848 w 627126"/>
                <a:gd name="connsiteY36" fmla="*/ 330644 h 426826"/>
                <a:gd name="connsiteX37" fmla="*/ 203415 w 627126"/>
                <a:gd name="connsiteY37" fmla="*/ 328531 h 426826"/>
                <a:gd name="connsiteX38" fmla="*/ 186750 w 627126"/>
                <a:gd name="connsiteY38" fmla="*/ 339990 h 426826"/>
                <a:gd name="connsiteX39" fmla="*/ 177353 w 627126"/>
                <a:gd name="connsiteY39" fmla="*/ 325951 h 426826"/>
                <a:gd name="connsiteX40" fmla="*/ 156801 w 627126"/>
                <a:gd name="connsiteY40" fmla="*/ 325438 h 426826"/>
                <a:gd name="connsiteX41" fmla="*/ 141583 w 627126"/>
                <a:gd name="connsiteY41" fmla="*/ 349766 h 426826"/>
                <a:gd name="connsiteX42" fmla="*/ 121475 w 627126"/>
                <a:gd name="connsiteY42" fmla="*/ 335750 h 426826"/>
                <a:gd name="connsiteX43" fmla="*/ 82396 w 627126"/>
                <a:gd name="connsiteY43" fmla="*/ 326946 h 426826"/>
                <a:gd name="connsiteX44" fmla="*/ 76049 w 627126"/>
                <a:gd name="connsiteY44" fmla="*/ 308543 h 426826"/>
                <a:gd name="connsiteX45" fmla="*/ 75821 w 627126"/>
                <a:gd name="connsiteY45" fmla="*/ 280597 h 426826"/>
                <a:gd name="connsiteX46" fmla="*/ 39864 w 627126"/>
                <a:gd name="connsiteY46" fmla="*/ 273685 h 426826"/>
                <a:gd name="connsiteX47" fmla="*/ 12461 w 627126"/>
                <a:gd name="connsiteY47" fmla="*/ 277650 h 426826"/>
                <a:gd name="connsiteX48" fmla="*/ 9 w 627126"/>
                <a:gd name="connsiteY48" fmla="*/ 266918 h 426826"/>
                <a:gd name="connsiteX0" fmla="*/ 9 w 627126"/>
                <a:gd name="connsiteY0" fmla="*/ 266918 h 426826"/>
                <a:gd name="connsiteX1" fmla="*/ 16929 w 627126"/>
                <a:gd name="connsiteY1" fmla="*/ 237123 h 426826"/>
                <a:gd name="connsiteX2" fmla="*/ 6516 w 627126"/>
                <a:gd name="connsiteY2" fmla="*/ 202319 h 426826"/>
                <a:gd name="connsiteX3" fmla="*/ 65013 w 627126"/>
                <a:gd name="connsiteY3" fmla="*/ 210940 h 426826"/>
                <a:gd name="connsiteX4" fmla="*/ 94962 w 627126"/>
                <a:gd name="connsiteY4" fmla="*/ 172792 h 426826"/>
                <a:gd name="connsiteX5" fmla="*/ 109678 w 627126"/>
                <a:gd name="connsiteY5" fmla="*/ 176499 h 426826"/>
                <a:gd name="connsiteX6" fmla="*/ 120595 w 627126"/>
                <a:gd name="connsiteY6" fmla="*/ 154865 h 426826"/>
                <a:gd name="connsiteX7" fmla="*/ 104220 w 627126"/>
                <a:gd name="connsiteY7" fmla="*/ 136968 h 426826"/>
                <a:gd name="connsiteX8" fmla="*/ 106971 w 627126"/>
                <a:gd name="connsiteY8" fmla="*/ 109803 h 426826"/>
                <a:gd name="connsiteX9" fmla="*/ 126817 w 627126"/>
                <a:gd name="connsiteY9" fmla="*/ 109948 h 426826"/>
                <a:gd name="connsiteX10" fmla="*/ 117479 w 627126"/>
                <a:gd name="connsiteY10" fmla="*/ 90354 h 426826"/>
                <a:gd name="connsiteX11" fmla="*/ 149704 w 627126"/>
                <a:gd name="connsiteY11" fmla="*/ 67233 h 426826"/>
                <a:gd name="connsiteX12" fmla="*/ 94995 w 627126"/>
                <a:gd name="connsiteY12" fmla="*/ 3743 h 426826"/>
                <a:gd name="connsiteX13" fmla="*/ 148041 w 627126"/>
                <a:gd name="connsiteY13" fmla="*/ 15531 h 426826"/>
                <a:gd name="connsiteX14" fmla="*/ 233880 w 627126"/>
                <a:gd name="connsiteY14" fmla="*/ 1048 h 426826"/>
                <a:gd name="connsiteX15" fmla="*/ 331157 w 627126"/>
                <a:gd name="connsiteY15" fmla="*/ 68936 h 426826"/>
                <a:gd name="connsiteX16" fmla="*/ 378931 w 627126"/>
                <a:gd name="connsiteY16" fmla="*/ 50891 h 426826"/>
                <a:gd name="connsiteX17" fmla="*/ 502135 w 627126"/>
                <a:gd name="connsiteY17" fmla="*/ 43497 h 426826"/>
                <a:gd name="connsiteX18" fmla="*/ 605794 w 627126"/>
                <a:gd name="connsiteY18" fmla="*/ 72077 h 426826"/>
                <a:gd name="connsiteX19" fmla="*/ 625523 w 627126"/>
                <a:gd name="connsiteY19" fmla="*/ 93401 h 426826"/>
                <a:gd name="connsiteX20" fmla="*/ 580309 w 627126"/>
                <a:gd name="connsiteY20" fmla="*/ 108706 h 426826"/>
                <a:gd name="connsiteX21" fmla="*/ 533830 w 627126"/>
                <a:gd name="connsiteY21" fmla="*/ 137751 h 426826"/>
                <a:gd name="connsiteX22" fmla="*/ 569285 w 627126"/>
                <a:gd name="connsiteY22" fmla="*/ 179775 h 426826"/>
                <a:gd name="connsiteX23" fmla="*/ 534490 w 627126"/>
                <a:gd name="connsiteY23" fmla="*/ 215605 h 426826"/>
                <a:gd name="connsiteX24" fmla="*/ 516091 w 627126"/>
                <a:gd name="connsiteY24" fmla="*/ 350626 h 426826"/>
                <a:gd name="connsiteX25" fmla="*/ 475781 w 627126"/>
                <a:gd name="connsiteY25" fmla="*/ 326005 h 426826"/>
                <a:gd name="connsiteX26" fmla="*/ 403097 w 627126"/>
                <a:gd name="connsiteY26" fmla="*/ 369411 h 426826"/>
                <a:gd name="connsiteX27" fmla="*/ 335013 w 627126"/>
                <a:gd name="connsiteY27" fmla="*/ 426750 h 426826"/>
                <a:gd name="connsiteX28" fmla="*/ 357741 w 627126"/>
                <a:gd name="connsiteY28" fmla="*/ 313265 h 426826"/>
                <a:gd name="connsiteX29" fmla="*/ 354665 w 627126"/>
                <a:gd name="connsiteY29" fmla="*/ 299770 h 426826"/>
                <a:gd name="connsiteX30" fmla="*/ 323608 w 627126"/>
                <a:gd name="connsiteY30" fmla="*/ 297521 h 426826"/>
                <a:gd name="connsiteX31" fmla="*/ 278385 w 627126"/>
                <a:gd name="connsiteY31" fmla="*/ 287644 h 426826"/>
                <a:gd name="connsiteX32" fmla="*/ 268244 w 627126"/>
                <a:gd name="connsiteY32" fmla="*/ 303774 h 426826"/>
                <a:gd name="connsiteX33" fmla="*/ 251326 w 627126"/>
                <a:gd name="connsiteY33" fmla="*/ 312804 h 426826"/>
                <a:gd name="connsiteX34" fmla="*/ 232762 w 627126"/>
                <a:gd name="connsiteY34" fmla="*/ 321897 h 426826"/>
                <a:gd name="connsiteX35" fmla="*/ 216848 w 627126"/>
                <a:gd name="connsiteY35" fmla="*/ 330644 h 426826"/>
                <a:gd name="connsiteX36" fmla="*/ 203415 w 627126"/>
                <a:gd name="connsiteY36" fmla="*/ 328531 h 426826"/>
                <a:gd name="connsiteX37" fmla="*/ 186750 w 627126"/>
                <a:gd name="connsiteY37" fmla="*/ 339990 h 426826"/>
                <a:gd name="connsiteX38" fmla="*/ 177353 w 627126"/>
                <a:gd name="connsiteY38" fmla="*/ 325951 h 426826"/>
                <a:gd name="connsiteX39" fmla="*/ 156801 w 627126"/>
                <a:gd name="connsiteY39" fmla="*/ 325438 h 426826"/>
                <a:gd name="connsiteX40" fmla="*/ 141583 w 627126"/>
                <a:gd name="connsiteY40" fmla="*/ 349766 h 426826"/>
                <a:gd name="connsiteX41" fmla="*/ 121475 w 627126"/>
                <a:gd name="connsiteY41" fmla="*/ 335750 h 426826"/>
                <a:gd name="connsiteX42" fmla="*/ 82396 w 627126"/>
                <a:gd name="connsiteY42" fmla="*/ 326946 h 426826"/>
                <a:gd name="connsiteX43" fmla="*/ 76049 w 627126"/>
                <a:gd name="connsiteY43" fmla="*/ 308543 h 426826"/>
                <a:gd name="connsiteX44" fmla="*/ 75821 w 627126"/>
                <a:gd name="connsiteY44" fmla="*/ 280597 h 426826"/>
                <a:gd name="connsiteX45" fmla="*/ 39864 w 627126"/>
                <a:gd name="connsiteY45" fmla="*/ 273685 h 426826"/>
                <a:gd name="connsiteX46" fmla="*/ 12461 w 627126"/>
                <a:gd name="connsiteY46" fmla="*/ 277650 h 426826"/>
                <a:gd name="connsiteX47" fmla="*/ 9 w 627126"/>
                <a:gd name="connsiteY47" fmla="*/ 266918 h 426826"/>
                <a:gd name="connsiteX0" fmla="*/ 4141 w 631258"/>
                <a:gd name="connsiteY0" fmla="*/ 266918 h 426826"/>
                <a:gd name="connsiteX1" fmla="*/ 21061 w 631258"/>
                <a:gd name="connsiteY1" fmla="*/ 237123 h 426826"/>
                <a:gd name="connsiteX2" fmla="*/ 10648 w 631258"/>
                <a:gd name="connsiteY2" fmla="*/ 202319 h 426826"/>
                <a:gd name="connsiteX3" fmla="*/ 69145 w 631258"/>
                <a:gd name="connsiteY3" fmla="*/ 210940 h 426826"/>
                <a:gd name="connsiteX4" fmla="*/ 99094 w 631258"/>
                <a:gd name="connsiteY4" fmla="*/ 172792 h 426826"/>
                <a:gd name="connsiteX5" fmla="*/ 113810 w 631258"/>
                <a:gd name="connsiteY5" fmla="*/ 176499 h 426826"/>
                <a:gd name="connsiteX6" fmla="*/ 124727 w 631258"/>
                <a:gd name="connsiteY6" fmla="*/ 154865 h 426826"/>
                <a:gd name="connsiteX7" fmla="*/ 108352 w 631258"/>
                <a:gd name="connsiteY7" fmla="*/ 136968 h 426826"/>
                <a:gd name="connsiteX8" fmla="*/ 111103 w 631258"/>
                <a:gd name="connsiteY8" fmla="*/ 109803 h 426826"/>
                <a:gd name="connsiteX9" fmla="*/ 130949 w 631258"/>
                <a:gd name="connsiteY9" fmla="*/ 109948 h 426826"/>
                <a:gd name="connsiteX10" fmla="*/ 121611 w 631258"/>
                <a:gd name="connsiteY10" fmla="*/ 90354 h 426826"/>
                <a:gd name="connsiteX11" fmla="*/ 131 w 631258"/>
                <a:gd name="connsiteY11" fmla="*/ 48135 h 426826"/>
                <a:gd name="connsiteX12" fmla="*/ 99127 w 631258"/>
                <a:gd name="connsiteY12" fmla="*/ 3743 h 426826"/>
                <a:gd name="connsiteX13" fmla="*/ 152173 w 631258"/>
                <a:gd name="connsiteY13" fmla="*/ 15531 h 426826"/>
                <a:gd name="connsiteX14" fmla="*/ 238012 w 631258"/>
                <a:gd name="connsiteY14" fmla="*/ 1048 h 426826"/>
                <a:gd name="connsiteX15" fmla="*/ 335289 w 631258"/>
                <a:gd name="connsiteY15" fmla="*/ 68936 h 426826"/>
                <a:gd name="connsiteX16" fmla="*/ 383063 w 631258"/>
                <a:gd name="connsiteY16" fmla="*/ 50891 h 426826"/>
                <a:gd name="connsiteX17" fmla="*/ 506267 w 631258"/>
                <a:gd name="connsiteY17" fmla="*/ 43497 h 426826"/>
                <a:gd name="connsiteX18" fmla="*/ 609926 w 631258"/>
                <a:gd name="connsiteY18" fmla="*/ 72077 h 426826"/>
                <a:gd name="connsiteX19" fmla="*/ 629655 w 631258"/>
                <a:gd name="connsiteY19" fmla="*/ 93401 h 426826"/>
                <a:gd name="connsiteX20" fmla="*/ 584441 w 631258"/>
                <a:gd name="connsiteY20" fmla="*/ 108706 h 426826"/>
                <a:gd name="connsiteX21" fmla="*/ 537962 w 631258"/>
                <a:gd name="connsiteY21" fmla="*/ 137751 h 426826"/>
                <a:gd name="connsiteX22" fmla="*/ 573417 w 631258"/>
                <a:gd name="connsiteY22" fmla="*/ 179775 h 426826"/>
                <a:gd name="connsiteX23" fmla="*/ 538622 w 631258"/>
                <a:gd name="connsiteY23" fmla="*/ 215605 h 426826"/>
                <a:gd name="connsiteX24" fmla="*/ 520223 w 631258"/>
                <a:gd name="connsiteY24" fmla="*/ 350626 h 426826"/>
                <a:gd name="connsiteX25" fmla="*/ 479913 w 631258"/>
                <a:gd name="connsiteY25" fmla="*/ 326005 h 426826"/>
                <a:gd name="connsiteX26" fmla="*/ 407229 w 631258"/>
                <a:gd name="connsiteY26" fmla="*/ 369411 h 426826"/>
                <a:gd name="connsiteX27" fmla="*/ 339145 w 631258"/>
                <a:gd name="connsiteY27" fmla="*/ 426750 h 426826"/>
                <a:gd name="connsiteX28" fmla="*/ 361873 w 631258"/>
                <a:gd name="connsiteY28" fmla="*/ 313265 h 426826"/>
                <a:gd name="connsiteX29" fmla="*/ 358797 w 631258"/>
                <a:gd name="connsiteY29" fmla="*/ 299770 h 426826"/>
                <a:gd name="connsiteX30" fmla="*/ 327740 w 631258"/>
                <a:gd name="connsiteY30" fmla="*/ 297521 h 426826"/>
                <a:gd name="connsiteX31" fmla="*/ 282517 w 631258"/>
                <a:gd name="connsiteY31" fmla="*/ 287644 h 426826"/>
                <a:gd name="connsiteX32" fmla="*/ 272376 w 631258"/>
                <a:gd name="connsiteY32" fmla="*/ 303774 h 426826"/>
                <a:gd name="connsiteX33" fmla="*/ 255458 w 631258"/>
                <a:gd name="connsiteY33" fmla="*/ 312804 h 426826"/>
                <a:gd name="connsiteX34" fmla="*/ 236894 w 631258"/>
                <a:gd name="connsiteY34" fmla="*/ 321897 h 426826"/>
                <a:gd name="connsiteX35" fmla="*/ 220980 w 631258"/>
                <a:gd name="connsiteY35" fmla="*/ 330644 h 426826"/>
                <a:gd name="connsiteX36" fmla="*/ 207547 w 631258"/>
                <a:gd name="connsiteY36" fmla="*/ 328531 h 426826"/>
                <a:gd name="connsiteX37" fmla="*/ 190882 w 631258"/>
                <a:gd name="connsiteY37" fmla="*/ 339990 h 426826"/>
                <a:gd name="connsiteX38" fmla="*/ 181485 w 631258"/>
                <a:gd name="connsiteY38" fmla="*/ 325951 h 426826"/>
                <a:gd name="connsiteX39" fmla="*/ 160933 w 631258"/>
                <a:gd name="connsiteY39" fmla="*/ 325438 h 426826"/>
                <a:gd name="connsiteX40" fmla="*/ 145715 w 631258"/>
                <a:gd name="connsiteY40" fmla="*/ 349766 h 426826"/>
                <a:gd name="connsiteX41" fmla="*/ 125607 w 631258"/>
                <a:gd name="connsiteY41" fmla="*/ 335750 h 426826"/>
                <a:gd name="connsiteX42" fmla="*/ 86528 w 631258"/>
                <a:gd name="connsiteY42" fmla="*/ 326946 h 426826"/>
                <a:gd name="connsiteX43" fmla="*/ 80181 w 631258"/>
                <a:gd name="connsiteY43" fmla="*/ 308543 h 426826"/>
                <a:gd name="connsiteX44" fmla="*/ 79953 w 631258"/>
                <a:gd name="connsiteY44" fmla="*/ 280597 h 426826"/>
                <a:gd name="connsiteX45" fmla="*/ 43996 w 631258"/>
                <a:gd name="connsiteY45" fmla="*/ 273685 h 426826"/>
                <a:gd name="connsiteX46" fmla="*/ 16593 w 631258"/>
                <a:gd name="connsiteY46" fmla="*/ 277650 h 426826"/>
                <a:gd name="connsiteX47" fmla="*/ 4141 w 631258"/>
                <a:gd name="connsiteY47" fmla="*/ 266918 h 426826"/>
                <a:gd name="connsiteX0" fmla="*/ 163563 w 790680"/>
                <a:gd name="connsiteY0" fmla="*/ 266918 h 426826"/>
                <a:gd name="connsiteX1" fmla="*/ 180483 w 790680"/>
                <a:gd name="connsiteY1" fmla="*/ 237123 h 426826"/>
                <a:gd name="connsiteX2" fmla="*/ 170070 w 790680"/>
                <a:gd name="connsiteY2" fmla="*/ 202319 h 426826"/>
                <a:gd name="connsiteX3" fmla="*/ 228567 w 790680"/>
                <a:gd name="connsiteY3" fmla="*/ 210940 h 426826"/>
                <a:gd name="connsiteX4" fmla="*/ 258516 w 790680"/>
                <a:gd name="connsiteY4" fmla="*/ 172792 h 426826"/>
                <a:gd name="connsiteX5" fmla="*/ 273232 w 790680"/>
                <a:gd name="connsiteY5" fmla="*/ 176499 h 426826"/>
                <a:gd name="connsiteX6" fmla="*/ 284149 w 790680"/>
                <a:gd name="connsiteY6" fmla="*/ 154865 h 426826"/>
                <a:gd name="connsiteX7" fmla="*/ 267774 w 790680"/>
                <a:gd name="connsiteY7" fmla="*/ 136968 h 426826"/>
                <a:gd name="connsiteX8" fmla="*/ 270525 w 790680"/>
                <a:gd name="connsiteY8" fmla="*/ 109803 h 426826"/>
                <a:gd name="connsiteX9" fmla="*/ 290371 w 790680"/>
                <a:gd name="connsiteY9" fmla="*/ 109948 h 426826"/>
                <a:gd name="connsiteX10" fmla="*/ 8 w 790680"/>
                <a:gd name="connsiteY10" fmla="*/ 28804 h 426826"/>
                <a:gd name="connsiteX11" fmla="*/ 159553 w 790680"/>
                <a:gd name="connsiteY11" fmla="*/ 48135 h 426826"/>
                <a:gd name="connsiteX12" fmla="*/ 258549 w 790680"/>
                <a:gd name="connsiteY12" fmla="*/ 3743 h 426826"/>
                <a:gd name="connsiteX13" fmla="*/ 311595 w 790680"/>
                <a:gd name="connsiteY13" fmla="*/ 15531 h 426826"/>
                <a:gd name="connsiteX14" fmla="*/ 397434 w 790680"/>
                <a:gd name="connsiteY14" fmla="*/ 1048 h 426826"/>
                <a:gd name="connsiteX15" fmla="*/ 494711 w 790680"/>
                <a:gd name="connsiteY15" fmla="*/ 68936 h 426826"/>
                <a:gd name="connsiteX16" fmla="*/ 542485 w 790680"/>
                <a:gd name="connsiteY16" fmla="*/ 50891 h 426826"/>
                <a:gd name="connsiteX17" fmla="*/ 665689 w 790680"/>
                <a:gd name="connsiteY17" fmla="*/ 43497 h 426826"/>
                <a:gd name="connsiteX18" fmla="*/ 769348 w 790680"/>
                <a:gd name="connsiteY18" fmla="*/ 72077 h 426826"/>
                <a:gd name="connsiteX19" fmla="*/ 789077 w 790680"/>
                <a:gd name="connsiteY19" fmla="*/ 93401 h 426826"/>
                <a:gd name="connsiteX20" fmla="*/ 743863 w 790680"/>
                <a:gd name="connsiteY20" fmla="*/ 108706 h 426826"/>
                <a:gd name="connsiteX21" fmla="*/ 697384 w 790680"/>
                <a:gd name="connsiteY21" fmla="*/ 137751 h 426826"/>
                <a:gd name="connsiteX22" fmla="*/ 732839 w 790680"/>
                <a:gd name="connsiteY22" fmla="*/ 179775 h 426826"/>
                <a:gd name="connsiteX23" fmla="*/ 698044 w 790680"/>
                <a:gd name="connsiteY23" fmla="*/ 215605 h 426826"/>
                <a:gd name="connsiteX24" fmla="*/ 679645 w 790680"/>
                <a:gd name="connsiteY24" fmla="*/ 350626 h 426826"/>
                <a:gd name="connsiteX25" fmla="*/ 639335 w 790680"/>
                <a:gd name="connsiteY25" fmla="*/ 326005 h 426826"/>
                <a:gd name="connsiteX26" fmla="*/ 566651 w 790680"/>
                <a:gd name="connsiteY26" fmla="*/ 369411 h 426826"/>
                <a:gd name="connsiteX27" fmla="*/ 498567 w 790680"/>
                <a:gd name="connsiteY27" fmla="*/ 426750 h 426826"/>
                <a:gd name="connsiteX28" fmla="*/ 521295 w 790680"/>
                <a:gd name="connsiteY28" fmla="*/ 313265 h 426826"/>
                <a:gd name="connsiteX29" fmla="*/ 518219 w 790680"/>
                <a:gd name="connsiteY29" fmla="*/ 299770 h 426826"/>
                <a:gd name="connsiteX30" fmla="*/ 487162 w 790680"/>
                <a:gd name="connsiteY30" fmla="*/ 297521 h 426826"/>
                <a:gd name="connsiteX31" fmla="*/ 441939 w 790680"/>
                <a:gd name="connsiteY31" fmla="*/ 287644 h 426826"/>
                <a:gd name="connsiteX32" fmla="*/ 431798 w 790680"/>
                <a:gd name="connsiteY32" fmla="*/ 303774 h 426826"/>
                <a:gd name="connsiteX33" fmla="*/ 414880 w 790680"/>
                <a:gd name="connsiteY33" fmla="*/ 312804 h 426826"/>
                <a:gd name="connsiteX34" fmla="*/ 396316 w 790680"/>
                <a:gd name="connsiteY34" fmla="*/ 321897 h 426826"/>
                <a:gd name="connsiteX35" fmla="*/ 380402 w 790680"/>
                <a:gd name="connsiteY35" fmla="*/ 330644 h 426826"/>
                <a:gd name="connsiteX36" fmla="*/ 366969 w 790680"/>
                <a:gd name="connsiteY36" fmla="*/ 328531 h 426826"/>
                <a:gd name="connsiteX37" fmla="*/ 350304 w 790680"/>
                <a:gd name="connsiteY37" fmla="*/ 339990 h 426826"/>
                <a:gd name="connsiteX38" fmla="*/ 340907 w 790680"/>
                <a:gd name="connsiteY38" fmla="*/ 325951 h 426826"/>
                <a:gd name="connsiteX39" fmla="*/ 320355 w 790680"/>
                <a:gd name="connsiteY39" fmla="*/ 325438 h 426826"/>
                <a:gd name="connsiteX40" fmla="*/ 305137 w 790680"/>
                <a:gd name="connsiteY40" fmla="*/ 349766 h 426826"/>
                <a:gd name="connsiteX41" fmla="*/ 285029 w 790680"/>
                <a:gd name="connsiteY41" fmla="*/ 335750 h 426826"/>
                <a:gd name="connsiteX42" fmla="*/ 245950 w 790680"/>
                <a:gd name="connsiteY42" fmla="*/ 326946 h 426826"/>
                <a:gd name="connsiteX43" fmla="*/ 239603 w 790680"/>
                <a:gd name="connsiteY43" fmla="*/ 308543 h 426826"/>
                <a:gd name="connsiteX44" fmla="*/ 239375 w 790680"/>
                <a:gd name="connsiteY44" fmla="*/ 280597 h 426826"/>
                <a:gd name="connsiteX45" fmla="*/ 203418 w 790680"/>
                <a:gd name="connsiteY45" fmla="*/ 273685 h 426826"/>
                <a:gd name="connsiteX46" fmla="*/ 176015 w 790680"/>
                <a:gd name="connsiteY46" fmla="*/ 277650 h 426826"/>
                <a:gd name="connsiteX47" fmla="*/ 163563 w 790680"/>
                <a:gd name="connsiteY47" fmla="*/ 266918 h 426826"/>
                <a:gd name="connsiteX0" fmla="*/ 169534 w 796651"/>
                <a:gd name="connsiteY0" fmla="*/ 266918 h 426826"/>
                <a:gd name="connsiteX1" fmla="*/ 186454 w 796651"/>
                <a:gd name="connsiteY1" fmla="*/ 237123 h 426826"/>
                <a:gd name="connsiteX2" fmla="*/ 176041 w 796651"/>
                <a:gd name="connsiteY2" fmla="*/ 202319 h 426826"/>
                <a:gd name="connsiteX3" fmla="*/ 234538 w 796651"/>
                <a:gd name="connsiteY3" fmla="*/ 210940 h 426826"/>
                <a:gd name="connsiteX4" fmla="*/ 264487 w 796651"/>
                <a:gd name="connsiteY4" fmla="*/ 172792 h 426826"/>
                <a:gd name="connsiteX5" fmla="*/ 279203 w 796651"/>
                <a:gd name="connsiteY5" fmla="*/ 176499 h 426826"/>
                <a:gd name="connsiteX6" fmla="*/ 290120 w 796651"/>
                <a:gd name="connsiteY6" fmla="*/ 154865 h 426826"/>
                <a:gd name="connsiteX7" fmla="*/ 273745 w 796651"/>
                <a:gd name="connsiteY7" fmla="*/ 136968 h 426826"/>
                <a:gd name="connsiteX8" fmla="*/ 276496 w 796651"/>
                <a:gd name="connsiteY8" fmla="*/ 109803 h 426826"/>
                <a:gd name="connsiteX9" fmla="*/ 296342 w 796651"/>
                <a:gd name="connsiteY9" fmla="*/ 109948 h 426826"/>
                <a:gd name="connsiteX10" fmla="*/ 5979 w 796651"/>
                <a:gd name="connsiteY10" fmla="*/ 28804 h 426826"/>
                <a:gd name="connsiteX11" fmla="*/ 100601 w 796651"/>
                <a:gd name="connsiteY11" fmla="*/ 32958 h 426826"/>
                <a:gd name="connsiteX12" fmla="*/ 165524 w 796651"/>
                <a:gd name="connsiteY12" fmla="*/ 48135 h 426826"/>
                <a:gd name="connsiteX13" fmla="*/ 264520 w 796651"/>
                <a:gd name="connsiteY13" fmla="*/ 3743 h 426826"/>
                <a:gd name="connsiteX14" fmla="*/ 317566 w 796651"/>
                <a:gd name="connsiteY14" fmla="*/ 15531 h 426826"/>
                <a:gd name="connsiteX15" fmla="*/ 403405 w 796651"/>
                <a:gd name="connsiteY15" fmla="*/ 1048 h 426826"/>
                <a:gd name="connsiteX16" fmla="*/ 500682 w 796651"/>
                <a:gd name="connsiteY16" fmla="*/ 68936 h 426826"/>
                <a:gd name="connsiteX17" fmla="*/ 548456 w 796651"/>
                <a:gd name="connsiteY17" fmla="*/ 50891 h 426826"/>
                <a:gd name="connsiteX18" fmla="*/ 671660 w 796651"/>
                <a:gd name="connsiteY18" fmla="*/ 43497 h 426826"/>
                <a:gd name="connsiteX19" fmla="*/ 775319 w 796651"/>
                <a:gd name="connsiteY19" fmla="*/ 72077 h 426826"/>
                <a:gd name="connsiteX20" fmla="*/ 795048 w 796651"/>
                <a:gd name="connsiteY20" fmla="*/ 93401 h 426826"/>
                <a:gd name="connsiteX21" fmla="*/ 749834 w 796651"/>
                <a:gd name="connsiteY21" fmla="*/ 108706 h 426826"/>
                <a:gd name="connsiteX22" fmla="*/ 703355 w 796651"/>
                <a:gd name="connsiteY22" fmla="*/ 137751 h 426826"/>
                <a:gd name="connsiteX23" fmla="*/ 738810 w 796651"/>
                <a:gd name="connsiteY23" fmla="*/ 179775 h 426826"/>
                <a:gd name="connsiteX24" fmla="*/ 704015 w 796651"/>
                <a:gd name="connsiteY24" fmla="*/ 215605 h 426826"/>
                <a:gd name="connsiteX25" fmla="*/ 685616 w 796651"/>
                <a:gd name="connsiteY25" fmla="*/ 350626 h 426826"/>
                <a:gd name="connsiteX26" fmla="*/ 645306 w 796651"/>
                <a:gd name="connsiteY26" fmla="*/ 326005 h 426826"/>
                <a:gd name="connsiteX27" fmla="*/ 572622 w 796651"/>
                <a:gd name="connsiteY27" fmla="*/ 369411 h 426826"/>
                <a:gd name="connsiteX28" fmla="*/ 504538 w 796651"/>
                <a:gd name="connsiteY28" fmla="*/ 426750 h 426826"/>
                <a:gd name="connsiteX29" fmla="*/ 527266 w 796651"/>
                <a:gd name="connsiteY29" fmla="*/ 313265 h 426826"/>
                <a:gd name="connsiteX30" fmla="*/ 524190 w 796651"/>
                <a:gd name="connsiteY30" fmla="*/ 299770 h 426826"/>
                <a:gd name="connsiteX31" fmla="*/ 493133 w 796651"/>
                <a:gd name="connsiteY31" fmla="*/ 297521 h 426826"/>
                <a:gd name="connsiteX32" fmla="*/ 447910 w 796651"/>
                <a:gd name="connsiteY32" fmla="*/ 287644 h 426826"/>
                <a:gd name="connsiteX33" fmla="*/ 437769 w 796651"/>
                <a:gd name="connsiteY33" fmla="*/ 303774 h 426826"/>
                <a:gd name="connsiteX34" fmla="*/ 420851 w 796651"/>
                <a:gd name="connsiteY34" fmla="*/ 312804 h 426826"/>
                <a:gd name="connsiteX35" fmla="*/ 402287 w 796651"/>
                <a:gd name="connsiteY35" fmla="*/ 321897 h 426826"/>
                <a:gd name="connsiteX36" fmla="*/ 386373 w 796651"/>
                <a:gd name="connsiteY36" fmla="*/ 330644 h 426826"/>
                <a:gd name="connsiteX37" fmla="*/ 372940 w 796651"/>
                <a:gd name="connsiteY37" fmla="*/ 328531 h 426826"/>
                <a:gd name="connsiteX38" fmla="*/ 356275 w 796651"/>
                <a:gd name="connsiteY38" fmla="*/ 339990 h 426826"/>
                <a:gd name="connsiteX39" fmla="*/ 346878 w 796651"/>
                <a:gd name="connsiteY39" fmla="*/ 325951 h 426826"/>
                <a:gd name="connsiteX40" fmla="*/ 326326 w 796651"/>
                <a:gd name="connsiteY40" fmla="*/ 325438 h 426826"/>
                <a:gd name="connsiteX41" fmla="*/ 311108 w 796651"/>
                <a:gd name="connsiteY41" fmla="*/ 349766 h 426826"/>
                <a:gd name="connsiteX42" fmla="*/ 291000 w 796651"/>
                <a:gd name="connsiteY42" fmla="*/ 335750 h 426826"/>
                <a:gd name="connsiteX43" fmla="*/ 251921 w 796651"/>
                <a:gd name="connsiteY43" fmla="*/ 326946 h 426826"/>
                <a:gd name="connsiteX44" fmla="*/ 245574 w 796651"/>
                <a:gd name="connsiteY44" fmla="*/ 308543 h 426826"/>
                <a:gd name="connsiteX45" fmla="*/ 245346 w 796651"/>
                <a:gd name="connsiteY45" fmla="*/ 280597 h 426826"/>
                <a:gd name="connsiteX46" fmla="*/ 209389 w 796651"/>
                <a:gd name="connsiteY46" fmla="*/ 273685 h 426826"/>
                <a:gd name="connsiteX47" fmla="*/ 181986 w 796651"/>
                <a:gd name="connsiteY47" fmla="*/ 277650 h 426826"/>
                <a:gd name="connsiteX48" fmla="*/ 169534 w 796651"/>
                <a:gd name="connsiteY48" fmla="*/ 266918 h 426826"/>
                <a:gd name="connsiteX0" fmla="*/ 169534 w 796651"/>
                <a:gd name="connsiteY0" fmla="*/ 266918 h 426826"/>
                <a:gd name="connsiteX1" fmla="*/ 186454 w 796651"/>
                <a:gd name="connsiteY1" fmla="*/ 237123 h 426826"/>
                <a:gd name="connsiteX2" fmla="*/ 176041 w 796651"/>
                <a:gd name="connsiteY2" fmla="*/ 202319 h 426826"/>
                <a:gd name="connsiteX3" fmla="*/ 234538 w 796651"/>
                <a:gd name="connsiteY3" fmla="*/ 210940 h 426826"/>
                <a:gd name="connsiteX4" fmla="*/ 264487 w 796651"/>
                <a:gd name="connsiteY4" fmla="*/ 172792 h 426826"/>
                <a:gd name="connsiteX5" fmla="*/ 279203 w 796651"/>
                <a:gd name="connsiteY5" fmla="*/ 176499 h 426826"/>
                <a:gd name="connsiteX6" fmla="*/ 290120 w 796651"/>
                <a:gd name="connsiteY6" fmla="*/ 154865 h 426826"/>
                <a:gd name="connsiteX7" fmla="*/ 273745 w 796651"/>
                <a:gd name="connsiteY7" fmla="*/ 136968 h 426826"/>
                <a:gd name="connsiteX8" fmla="*/ 276496 w 796651"/>
                <a:gd name="connsiteY8" fmla="*/ 109803 h 426826"/>
                <a:gd name="connsiteX9" fmla="*/ 296342 w 796651"/>
                <a:gd name="connsiteY9" fmla="*/ 109948 h 426826"/>
                <a:gd name="connsiteX10" fmla="*/ 5979 w 796651"/>
                <a:gd name="connsiteY10" fmla="*/ 28804 h 426826"/>
                <a:gd name="connsiteX11" fmla="*/ 100601 w 796651"/>
                <a:gd name="connsiteY11" fmla="*/ 32958 h 426826"/>
                <a:gd name="connsiteX12" fmla="*/ 167581 w 796651"/>
                <a:gd name="connsiteY12" fmla="*/ 37181 h 426826"/>
                <a:gd name="connsiteX13" fmla="*/ 264520 w 796651"/>
                <a:gd name="connsiteY13" fmla="*/ 3743 h 426826"/>
                <a:gd name="connsiteX14" fmla="*/ 317566 w 796651"/>
                <a:gd name="connsiteY14" fmla="*/ 15531 h 426826"/>
                <a:gd name="connsiteX15" fmla="*/ 403405 w 796651"/>
                <a:gd name="connsiteY15" fmla="*/ 1048 h 426826"/>
                <a:gd name="connsiteX16" fmla="*/ 500682 w 796651"/>
                <a:gd name="connsiteY16" fmla="*/ 68936 h 426826"/>
                <a:gd name="connsiteX17" fmla="*/ 548456 w 796651"/>
                <a:gd name="connsiteY17" fmla="*/ 50891 h 426826"/>
                <a:gd name="connsiteX18" fmla="*/ 671660 w 796651"/>
                <a:gd name="connsiteY18" fmla="*/ 43497 h 426826"/>
                <a:gd name="connsiteX19" fmla="*/ 775319 w 796651"/>
                <a:gd name="connsiteY19" fmla="*/ 72077 h 426826"/>
                <a:gd name="connsiteX20" fmla="*/ 795048 w 796651"/>
                <a:gd name="connsiteY20" fmla="*/ 93401 h 426826"/>
                <a:gd name="connsiteX21" fmla="*/ 749834 w 796651"/>
                <a:gd name="connsiteY21" fmla="*/ 108706 h 426826"/>
                <a:gd name="connsiteX22" fmla="*/ 703355 w 796651"/>
                <a:gd name="connsiteY22" fmla="*/ 137751 h 426826"/>
                <a:gd name="connsiteX23" fmla="*/ 738810 w 796651"/>
                <a:gd name="connsiteY23" fmla="*/ 179775 h 426826"/>
                <a:gd name="connsiteX24" fmla="*/ 704015 w 796651"/>
                <a:gd name="connsiteY24" fmla="*/ 215605 h 426826"/>
                <a:gd name="connsiteX25" fmla="*/ 685616 w 796651"/>
                <a:gd name="connsiteY25" fmla="*/ 350626 h 426826"/>
                <a:gd name="connsiteX26" fmla="*/ 645306 w 796651"/>
                <a:gd name="connsiteY26" fmla="*/ 326005 h 426826"/>
                <a:gd name="connsiteX27" fmla="*/ 572622 w 796651"/>
                <a:gd name="connsiteY27" fmla="*/ 369411 h 426826"/>
                <a:gd name="connsiteX28" fmla="*/ 504538 w 796651"/>
                <a:gd name="connsiteY28" fmla="*/ 426750 h 426826"/>
                <a:gd name="connsiteX29" fmla="*/ 527266 w 796651"/>
                <a:gd name="connsiteY29" fmla="*/ 313265 h 426826"/>
                <a:gd name="connsiteX30" fmla="*/ 524190 w 796651"/>
                <a:gd name="connsiteY30" fmla="*/ 299770 h 426826"/>
                <a:gd name="connsiteX31" fmla="*/ 493133 w 796651"/>
                <a:gd name="connsiteY31" fmla="*/ 297521 h 426826"/>
                <a:gd name="connsiteX32" fmla="*/ 447910 w 796651"/>
                <a:gd name="connsiteY32" fmla="*/ 287644 h 426826"/>
                <a:gd name="connsiteX33" fmla="*/ 437769 w 796651"/>
                <a:gd name="connsiteY33" fmla="*/ 303774 h 426826"/>
                <a:gd name="connsiteX34" fmla="*/ 420851 w 796651"/>
                <a:gd name="connsiteY34" fmla="*/ 312804 h 426826"/>
                <a:gd name="connsiteX35" fmla="*/ 402287 w 796651"/>
                <a:gd name="connsiteY35" fmla="*/ 321897 h 426826"/>
                <a:gd name="connsiteX36" fmla="*/ 386373 w 796651"/>
                <a:gd name="connsiteY36" fmla="*/ 330644 h 426826"/>
                <a:gd name="connsiteX37" fmla="*/ 372940 w 796651"/>
                <a:gd name="connsiteY37" fmla="*/ 328531 h 426826"/>
                <a:gd name="connsiteX38" fmla="*/ 356275 w 796651"/>
                <a:gd name="connsiteY38" fmla="*/ 339990 h 426826"/>
                <a:gd name="connsiteX39" fmla="*/ 346878 w 796651"/>
                <a:gd name="connsiteY39" fmla="*/ 325951 h 426826"/>
                <a:gd name="connsiteX40" fmla="*/ 326326 w 796651"/>
                <a:gd name="connsiteY40" fmla="*/ 325438 h 426826"/>
                <a:gd name="connsiteX41" fmla="*/ 311108 w 796651"/>
                <a:gd name="connsiteY41" fmla="*/ 349766 h 426826"/>
                <a:gd name="connsiteX42" fmla="*/ 291000 w 796651"/>
                <a:gd name="connsiteY42" fmla="*/ 335750 h 426826"/>
                <a:gd name="connsiteX43" fmla="*/ 251921 w 796651"/>
                <a:gd name="connsiteY43" fmla="*/ 326946 h 426826"/>
                <a:gd name="connsiteX44" fmla="*/ 245574 w 796651"/>
                <a:gd name="connsiteY44" fmla="*/ 308543 h 426826"/>
                <a:gd name="connsiteX45" fmla="*/ 245346 w 796651"/>
                <a:gd name="connsiteY45" fmla="*/ 280597 h 426826"/>
                <a:gd name="connsiteX46" fmla="*/ 209389 w 796651"/>
                <a:gd name="connsiteY46" fmla="*/ 273685 h 426826"/>
                <a:gd name="connsiteX47" fmla="*/ 181986 w 796651"/>
                <a:gd name="connsiteY47" fmla="*/ 277650 h 426826"/>
                <a:gd name="connsiteX48" fmla="*/ 169534 w 796651"/>
                <a:gd name="connsiteY48" fmla="*/ 266918 h 426826"/>
                <a:gd name="connsiteX0" fmla="*/ 294549 w 921666"/>
                <a:gd name="connsiteY0" fmla="*/ 266918 h 426826"/>
                <a:gd name="connsiteX1" fmla="*/ 311469 w 921666"/>
                <a:gd name="connsiteY1" fmla="*/ 237123 h 426826"/>
                <a:gd name="connsiteX2" fmla="*/ 301056 w 921666"/>
                <a:gd name="connsiteY2" fmla="*/ 202319 h 426826"/>
                <a:gd name="connsiteX3" fmla="*/ 359553 w 921666"/>
                <a:gd name="connsiteY3" fmla="*/ 210940 h 426826"/>
                <a:gd name="connsiteX4" fmla="*/ 389502 w 921666"/>
                <a:gd name="connsiteY4" fmla="*/ 172792 h 426826"/>
                <a:gd name="connsiteX5" fmla="*/ 404218 w 921666"/>
                <a:gd name="connsiteY5" fmla="*/ 176499 h 426826"/>
                <a:gd name="connsiteX6" fmla="*/ 415135 w 921666"/>
                <a:gd name="connsiteY6" fmla="*/ 154865 h 426826"/>
                <a:gd name="connsiteX7" fmla="*/ 398760 w 921666"/>
                <a:gd name="connsiteY7" fmla="*/ 136968 h 426826"/>
                <a:gd name="connsiteX8" fmla="*/ 401511 w 921666"/>
                <a:gd name="connsiteY8" fmla="*/ 109803 h 426826"/>
                <a:gd name="connsiteX9" fmla="*/ 55 w 921666"/>
                <a:gd name="connsiteY9" fmla="*/ 67487 h 426826"/>
                <a:gd name="connsiteX10" fmla="*/ 130994 w 921666"/>
                <a:gd name="connsiteY10" fmla="*/ 28804 h 426826"/>
                <a:gd name="connsiteX11" fmla="*/ 225616 w 921666"/>
                <a:gd name="connsiteY11" fmla="*/ 32958 h 426826"/>
                <a:gd name="connsiteX12" fmla="*/ 292596 w 921666"/>
                <a:gd name="connsiteY12" fmla="*/ 37181 h 426826"/>
                <a:gd name="connsiteX13" fmla="*/ 389535 w 921666"/>
                <a:gd name="connsiteY13" fmla="*/ 3743 h 426826"/>
                <a:gd name="connsiteX14" fmla="*/ 442581 w 921666"/>
                <a:gd name="connsiteY14" fmla="*/ 15531 h 426826"/>
                <a:gd name="connsiteX15" fmla="*/ 528420 w 921666"/>
                <a:gd name="connsiteY15" fmla="*/ 1048 h 426826"/>
                <a:gd name="connsiteX16" fmla="*/ 625697 w 921666"/>
                <a:gd name="connsiteY16" fmla="*/ 68936 h 426826"/>
                <a:gd name="connsiteX17" fmla="*/ 673471 w 921666"/>
                <a:gd name="connsiteY17" fmla="*/ 50891 h 426826"/>
                <a:gd name="connsiteX18" fmla="*/ 796675 w 921666"/>
                <a:gd name="connsiteY18" fmla="*/ 43497 h 426826"/>
                <a:gd name="connsiteX19" fmla="*/ 900334 w 921666"/>
                <a:gd name="connsiteY19" fmla="*/ 72077 h 426826"/>
                <a:gd name="connsiteX20" fmla="*/ 920063 w 921666"/>
                <a:gd name="connsiteY20" fmla="*/ 93401 h 426826"/>
                <a:gd name="connsiteX21" fmla="*/ 874849 w 921666"/>
                <a:gd name="connsiteY21" fmla="*/ 108706 h 426826"/>
                <a:gd name="connsiteX22" fmla="*/ 828370 w 921666"/>
                <a:gd name="connsiteY22" fmla="*/ 137751 h 426826"/>
                <a:gd name="connsiteX23" fmla="*/ 863825 w 921666"/>
                <a:gd name="connsiteY23" fmla="*/ 179775 h 426826"/>
                <a:gd name="connsiteX24" fmla="*/ 829030 w 921666"/>
                <a:gd name="connsiteY24" fmla="*/ 215605 h 426826"/>
                <a:gd name="connsiteX25" fmla="*/ 810631 w 921666"/>
                <a:gd name="connsiteY25" fmla="*/ 350626 h 426826"/>
                <a:gd name="connsiteX26" fmla="*/ 770321 w 921666"/>
                <a:gd name="connsiteY26" fmla="*/ 326005 h 426826"/>
                <a:gd name="connsiteX27" fmla="*/ 697637 w 921666"/>
                <a:gd name="connsiteY27" fmla="*/ 369411 h 426826"/>
                <a:gd name="connsiteX28" fmla="*/ 629553 w 921666"/>
                <a:gd name="connsiteY28" fmla="*/ 426750 h 426826"/>
                <a:gd name="connsiteX29" fmla="*/ 652281 w 921666"/>
                <a:gd name="connsiteY29" fmla="*/ 313265 h 426826"/>
                <a:gd name="connsiteX30" fmla="*/ 649205 w 921666"/>
                <a:gd name="connsiteY30" fmla="*/ 299770 h 426826"/>
                <a:gd name="connsiteX31" fmla="*/ 618148 w 921666"/>
                <a:gd name="connsiteY31" fmla="*/ 297521 h 426826"/>
                <a:gd name="connsiteX32" fmla="*/ 572925 w 921666"/>
                <a:gd name="connsiteY32" fmla="*/ 287644 h 426826"/>
                <a:gd name="connsiteX33" fmla="*/ 562784 w 921666"/>
                <a:gd name="connsiteY33" fmla="*/ 303774 h 426826"/>
                <a:gd name="connsiteX34" fmla="*/ 545866 w 921666"/>
                <a:gd name="connsiteY34" fmla="*/ 312804 h 426826"/>
                <a:gd name="connsiteX35" fmla="*/ 527302 w 921666"/>
                <a:gd name="connsiteY35" fmla="*/ 321897 h 426826"/>
                <a:gd name="connsiteX36" fmla="*/ 511388 w 921666"/>
                <a:gd name="connsiteY36" fmla="*/ 330644 h 426826"/>
                <a:gd name="connsiteX37" fmla="*/ 497955 w 921666"/>
                <a:gd name="connsiteY37" fmla="*/ 328531 h 426826"/>
                <a:gd name="connsiteX38" fmla="*/ 481290 w 921666"/>
                <a:gd name="connsiteY38" fmla="*/ 339990 h 426826"/>
                <a:gd name="connsiteX39" fmla="*/ 471893 w 921666"/>
                <a:gd name="connsiteY39" fmla="*/ 325951 h 426826"/>
                <a:gd name="connsiteX40" fmla="*/ 451341 w 921666"/>
                <a:gd name="connsiteY40" fmla="*/ 325438 h 426826"/>
                <a:gd name="connsiteX41" fmla="*/ 436123 w 921666"/>
                <a:gd name="connsiteY41" fmla="*/ 349766 h 426826"/>
                <a:gd name="connsiteX42" fmla="*/ 416015 w 921666"/>
                <a:gd name="connsiteY42" fmla="*/ 335750 h 426826"/>
                <a:gd name="connsiteX43" fmla="*/ 376936 w 921666"/>
                <a:gd name="connsiteY43" fmla="*/ 326946 h 426826"/>
                <a:gd name="connsiteX44" fmla="*/ 370589 w 921666"/>
                <a:gd name="connsiteY44" fmla="*/ 308543 h 426826"/>
                <a:gd name="connsiteX45" fmla="*/ 370361 w 921666"/>
                <a:gd name="connsiteY45" fmla="*/ 280597 h 426826"/>
                <a:gd name="connsiteX46" fmla="*/ 334404 w 921666"/>
                <a:gd name="connsiteY46" fmla="*/ 273685 h 426826"/>
                <a:gd name="connsiteX47" fmla="*/ 307001 w 921666"/>
                <a:gd name="connsiteY47" fmla="*/ 277650 h 426826"/>
                <a:gd name="connsiteX48" fmla="*/ 294549 w 921666"/>
                <a:gd name="connsiteY48" fmla="*/ 266918 h 426826"/>
                <a:gd name="connsiteX0" fmla="*/ 297334 w 924451"/>
                <a:gd name="connsiteY0" fmla="*/ 266918 h 426826"/>
                <a:gd name="connsiteX1" fmla="*/ 314254 w 924451"/>
                <a:gd name="connsiteY1" fmla="*/ 237123 h 426826"/>
                <a:gd name="connsiteX2" fmla="*/ 303841 w 924451"/>
                <a:gd name="connsiteY2" fmla="*/ 202319 h 426826"/>
                <a:gd name="connsiteX3" fmla="*/ 362338 w 924451"/>
                <a:gd name="connsiteY3" fmla="*/ 210940 h 426826"/>
                <a:gd name="connsiteX4" fmla="*/ 392287 w 924451"/>
                <a:gd name="connsiteY4" fmla="*/ 172792 h 426826"/>
                <a:gd name="connsiteX5" fmla="*/ 407003 w 924451"/>
                <a:gd name="connsiteY5" fmla="*/ 176499 h 426826"/>
                <a:gd name="connsiteX6" fmla="*/ 417920 w 924451"/>
                <a:gd name="connsiteY6" fmla="*/ 154865 h 426826"/>
                <a:gd name="connsiteX7" fmla="*/ 401545 w 924451"/>
                <a:gd name="connsiteY7" fmla="*/ 136968 h 426826"/>
                <a:gd name="connsiteX8" fmla="*/ 404296 w 924451"/>
                <a:gd name="connsiteY8" fmla="*/ 109803 h 426826"/>
                <a:gd name="connsiteX9" fmla="*/ 2840 w 924451"/>
                <a:gd name="connsiteY9" fmla="*/ 67487 h 426826"/>
                <a:gd name="connsiteX10" fmla="*/ 228401 w 924451"/>
                <a:gd name="connsiteY10" fmla="*/ 32958 h 426826"/>
                <a:gd name="connsiteX11" fmla="*/ 295381 w 924451"/>
                <a:gd name="connsiteY11" fmla="*/ 37181 h 426826"/>
                <a:gd name="connsiteX12" fmla="*/ 392320 w 924451"/>
                <a:gd name="connsiteY12" fmla="*/ 3743 h 426826"/>
                <a:gd name="connsiteX13" fmla="*/ 445366 w 924451"/>
                <a:gd name="connsiteY13" fmla="*/ 15531 h 426826"/>
                <a:gd name="connsiteX14" fmla="*/ 531205 w 924451"/>
                <a:gd name="connsiteY14" fmla="*/ 1048 h 426826"/>
                <a:gd name="connsiteX15" fmla="*/ 628482 w 924451"/>
                <a:gd name="connsiteY15" fmla="*/ 68936 h 426826"/>
                <a:gd name="connsiteX16" fmla="*/ 676256 w 924451"/>
                <a:gd name="connsiteY16" fmla="*/ 50891 h 426826"/>
                <a:gd name="connsiteX17" fmla="*/ 799460 w 924451"/>
                <a:gd name="connsiteY17" fmla="*/ 43497 h 426826"/>
                <a:gd name="connsiteX18" fmla="*/ 903119 w 924451"/>
                <a:gd name="connsiteY18" fmla="*/ 72077 h 426826"/>
                <a:gd name="connsiteX19" fmla="*/ 922848 w 924451"/>
                <a:gd name="connsiteY19" fmla="*/ 93401 h 426826"/>
                <a:gd name="connsiteX20" fmla="*/ 877634 w 924451"/>
                <a:gd name="connsiteY20" fmla="*/ 108706 h 426826"/>
                <a:gd name="connsiteX21" fmla="*/ 831155 w 924451"/>
                <a:gd name="connsiteY21" fmla="*/ 137751 h 426826"/>
                <a:gd name="connsiteX22" fmla="*/ 866610 w 924451"/>
                <a:gd name="connsiteY22" fmla="*/ 179775 h 426826"/>
                <a:gd name="connsiteX23" fmla="*/ 831815 w 924451"/>
                <a:gd name="connsiteY23" fmla="*/ 215605 h 426826"/>
                <a:gd name="connsiteX24" fmla="*/ 813416 w 924451"/>
                <a:gd name="connsiteY24" fmla="*/ 350626 h 426826"/>
                <a:gd name="connsiteX25" fmla="*/ 773106 w 924451"/>
                <a:gd name="connsiteY25" fmla="*/ 326005 h 426826"/>
                <a:gd name="connsiteX26" fmla="*/ 700422 w 924451"/>
                <a:gd name="connsiteY26" fmla="*/ 369411 h 426826"/>
                <a:gd name="connsiteX27" fmla="*/ 632338 w 924451"/>
                <a:gd name="connsiteY27" fmla="*/ 426750 h 426826"/>
                <a:gd name="connsiteX28" fmla="*/ 655066 w 924451"/>
                <a:gd name="connsiteY28" fmla="*/ 313265 h 426826"/>
                <a:gd name="connsiteX29" fmla="*/ 651990 w 924451"/>
                <a:gd name="connsiteY29" fmla="*/ 299770 h 426826"/>
                <a:gd name="connsiteX30" fmla="*/ 620933 w 924451"/>
                <a:gd name="connsiteY30" fmla="*/ 297521 h 426826"/>
                <a:gd name="connsiteX31" fmla="*/ 575710 w 924451"/>
                <a:gd name="connsiteY31" fmla="*/ 287644 h 426826"/>
                <a:gd name="connsiteX32" fmla="*/ 565569 w 924451"/>
                <a:gd name="connsiteY32" fmla="*/ 303774 h 426826"/>
                <a:gd name="connsiteX33" fmla="*/ 548651 w 924451"/>
                <a:gd name="connsiteY33" fmla="*/ 312804 h 426826"/>
                <a:gd name="connsiteX34" fmla="*/ 530087 w 924451"/>
                <a:gd name="connsiteY34" fmla="*/ 321897 h 426826"/>
                <a:gd name="connsiteX35" fmla="*/ 514173 w 924451"/>
                <a:gd name="connsiteY35" fmla="*/ 330644 h 426826"/>
                <a:gd name="connsiteX36" fmla="*/ 500740 w 924451"/>
                <a:gd name="connsiteY36" fmla="*/ 328531 h 426826"/>
                <a:gd name="connsiteX37" fmla="*/ 484075 w 924451"/>
                <a:gd name="connsiteY37" fmla="*/ 339990 h 426826"/>
                <a:gd name="connsiteX38" fmla="*/ 474678 w 924451"/>
                <a:gd name="connsiteY38" fmla="*/ 325951 h 426826"/>
                <a:gd name="connsiteX39" fmla="*/ 454126 w 924451"/>
                <a:gd name="connsiteY39" fmla="*/ 325438 h 426826"/>
                <a:gd name="connsiteX40" fmla="*/ 438908 w 924451"/>
                <a:gd name="connsiteY40" fmla="*/ 349766 h 426826"/>
                <a:gd name="connsiteX41" fmla="*/ 418800 w 924451"/>
                <a:gd name="connsiteY41" fmla="*/ 335750 h 426826"/>
                <a:gd name="connsiteX42" fmla="*/ 379721 w 924451"/>
                <a:gd name="connsiteY42" fmla="*/ 326946 h 426826"/>
                <a:gd name="connsiteX43" fmla="*/ 373374 w 924451"/>
                <a:gd name="connsiteY43" fmla="*/ 308543 h 426826"/>
                <a:gd name="connsiteX44" fmla="*/ 373146 w 924451"/>
                <a:gd name="connsiteY44" fmla="*/ 280597 h 426826"/>
                <a:gd name="connsiteX45" fmla="*/ 337189 w 924451"/>
                <a:gd name="connsiteY45" fmla="*/ 273685 h 426826"/>
                <a:gd name="connsiteX46" fmla="*/ 309786 w 924451"/>
                <a:gd name="connsiteY46" fmla="*/ 277650 h 426826"/>
                <a:gd name="connsiteX47" fmla="*/ 297334 w 924451"/>
                <a:gd name="connsiteY47" fmla="*/ 266918 h 426826"/>
                <a:gd name="connsiteX0" fmla="*/ 302677 w 929794"/>
                <a:gd name="connsiteY0" fmla="*/ 266918 h 426826"/>
                <a:gd name="connsiteX1" fmla="*/ 319597 w 929794"/>
                <a:gd name="connsiteY1" fmla="*/ 237123 h 426826"/>
                <a:gd name="connsiteX2" fmla="*/ 309184 w 929794"/>
                <a:gd name="connsiteY2" fmla="*/ 202319 h 426826"/>
                <a:gd name="connsiteX3" fmla="*/ 367681 w 929794"/>
                <a:gd name="connsiteY3" fmla="*/ 210940 h 426826"/>
                <a:gd name="connsiteX4" fmla="*/ 397630 w 929794"/>
                <a:gd name="connsiteY4" fmla="*/ 172792 h 426826"/>
                <a:gd name="connsiteX5" fmla="*/ 412346 w 929794"/>
                <a:gd name="connsiteY5" fmla="*/ 176499 h 426826"/>
                <a:gd name="connsiteX6" fmla="*/ 423263 w 929794"/>
                <a:gd name="connsiteY6" fmla="*/ 154865 h 426826"/>
                <a:gd name="connsiteX7" fmla="*/ 406888 w 929794"/>
                <a:gd name="connsiteY7" fmla="*/ 136968 h 426826"/>
                <a:gd name="connsiteX8" fmla="*/ 409639 w 929794"/>
                <a:gd name="connsiteY8" fmla="*/ 109803 h 426826"/>
                <a:gd name="connsiteX9" fmla="*/ 8183 w 929794"/>
                <a:gd name="connsiteY9" fmla="*/ 67487 h 426826"/>
                <a:gd name="connsiteX10" fmla="*/ 146043 w 929794"/>
                <a:gd name="connsiteY10" fmla="*/ 28833 h 426826"/>
                <a:gd name="connsiteX11" fmla="*/ 233744 w 929794"/>
                <a:gd name="connsiteY11" fmla="*/ 32958 h 426826"/>
                <a:gd name="connsiteX12" fmla="*/ 300724 w 929794"/>
                <a:gd name="connsiteY12" fmla="*/ 37181 h 426826"/>
                <a:gd name="connsiteX13" fmla="*/ 397663 w 929794"/>
                <a:gd name="connsiteY13" fmla="*/ 3743 h 426826"/>
                <a:gd name="connsiteX14" fmla="*/ 450709 w 929794"/>
                <a:gd name="connsiteY14" fmla="*/ 15531 h 426826"/>
                <a:gd name="connsiteX15" fmla="*/ 536548 w 929794"/>
                <a:gd name="connsiteY15" fmla="*/ 1048 h 426826"/>
                <a:gd name="connsiteX16" fmla="*/ 633825 w 929794"/>
                <a:gd name="connsiteY16" fmla="*/ 68936 h 426826"/>
                <a:gd name="connsiteX17" fmla="*/ 681599 w 929794"/>
                <a:gd name="connsiteY17" fmla="*/ 50891 h 426826"/>
                <a:gd name="connsiteX18" fmla="*/ 804803 w 929794"/>
                <a:gd name="connsiteY18" fmla="*/ 43497 h 426826"/>
                <a:gd name="connsiteX19" fmla="*/ 908462 w 929794"/>
                <a:gd name="connsiteY19" fmla="*/ 72077 h 426826"/>
                <a:gd name="connsiteX20" fmla="*/ 928191 w 929794"/>
                <a:gd name="connsiteY20" fmla="*/ 93401 h 426826"/>
                <a:gd name="connsiteX21" fmla="*/ 882977 w 929794"/>
                <a:gd name="connsiteY21" fmla="*/ 108706 h 426826"/>
                <a:gd name="connsiteX22" fmla="*/ 836498 w 929794"/>
                <a:gd name="connsiteY22" fmla="*/ 137751 h 426826"/>
                <a:gd name="connsiteX23" fmla="*/ 871953 w 929794"/>
                <a:gd name="connsiteY23" fmla="*/ 179775 h 426826"/>
                <a:gd name="connsiteX24" fmla="*/ 837158 w 929794"/>
                <a:gd name="connsiteY24" fmla="*/ 215605 h 426826"/>
                <a:gd name="connsiteX25" fmla="*/ 818759 w 929794"/>
                <a:gd name="connsiteY25" fmla="*/ 350626 h 426826"/>
                <a:gd name="connsiteX26" fmla="*/ 778449 w 929794"/>
                <a:gd name="connsiteY26" fmla="*/ 326005 h 426826"/>
                <a:gd name="connsiteX27" fmla="*/ 705765 w 929794"/>
                <a:gd name="connsiteY27" fmla="*/ 369411 h 426826"/>
                <a:gd name="connsiteX28" fmla="*/ 637681 w 929794"/>
                <a:gd name="connsiteY28" fmla="*/ 426750 h 426826"/>
                <a:gd name="connsiteX29" fmla="*/ 660409 w 929794"/>
                <a:gd name="connsiteY29" fmla="*/ 313265 h 426826"/>
                <a:gd name="connsiteX30" fmla="*/ 657333 w 929794"/>
                <a:gd name="connsiteY30" fmla="*/ 299770 h 426826"/>
                <a:gd name="connsiteX31" fmla="*/ 626276 w 929794"/>
                <a:gd name="connsiteY31" fmla="*/ 297521 h 426826"/>
                <a:gd name="connsiteX32" fmla="*/ 581053 w 929794"/>
                <a:gd name="connsiteY32" fmla="*/ 287644 h 426826"/>
                <a:gd name="connsiteX33" fmla="*/ 570912 w 929794"/>
                <a:gd name="connsiteY33" fmla="*/ 303774 h 426826"/>
                <a:gd name="connsiteX34" fmla="*/ 553994 w 929794"/>
                <a:gd name="connsiteY34" fmla="*/ 312804 h 426826"/>
                <a:gd name="connsiteX35" fmla="*/ 535430 w 929794"/>
                <a:gd name="connsiteY35" fmla="*/ 321897 h 426826"/>
                <a:gd name="connsiteX36" fmla="*/ 519516 w 929794"/>
                <a:gd name="connsiteY36" fmla="*/ 330644 h 426826"/>
                <a:gd name="connsiteX37" fmla="*/ 506083 w 929794"/>
                <a:gd name="connsiteY37" fmla="*/ 328531 h 426826"/>
                <a:gd name="connsiteX38" fmla="*/ 489418 w 929794"/>
                <a:gd name="connsiteY38" fmla="*/ 339990 h 426826"/>
                <a:gd name="connsiteX39" fmla="*/ 480021 w 929794"/>
                <a:gd name="connsiteY39" fmla="*/ 325951 h 426826"/>
                <a:gd name="connsiteX40" fmla="*/ 459469 w 929794"/>
                <a:gd name="connsiteY40" fmla="*/ 325438 h 426826"/>
                <a:gd name="connsiteX41" fmla="*/ 444251 w 929794"/>
                <a:gd name="connsiteY41" fmla="*/ 349766 h 426826"/>
                <a:gd name="connsiteX42" fmla="*/ 424143 w 929794"/>
                <a:gd name="connsiteY42" fmla="*/ 335750 h 426826"/>
                <a:gd name="connsiteX43" fmla="*/ 385064 w 929794"/>
                <a:gd name="connsiteY43" fmla="*/ 326946 h 426826"/>
                <a:gd name="connsiteX44" fmla="*/ 378717 w 929794"/>
                <a:gd name="connsiteY44" fmla="*/ 308543 h 426826"/>
                <a:gd name="connsiteX45" fmla="*/ 378489 w 929794"/>
                <a:gd name="connsiteY45" fmla="*/ 280597 h 426826"/>
                <a:gd name="connsiteX46" fmla="*/ 342532 w 929794"/>
                <a:gd name="connsiteY46" fmla="*/ 273685 h 426826"/>
                <a:gd name="connsiteX47" fmla="*/ 315129 w 929794"/>
                <a:gd name="connsiteY47" fmla="*/ 277650 h 426826"/>
                <a:gd name="connsiteX48" fmla="*/ 302677 w 929794"/>
                <a:gd name="connsiteY48" fmla="*/ 266918 h 426826"/>
                <a:gd name="connsiteX0" fmla="*/ 306271 w 933388"/>
                <a:gd name="connsiteY0" fmla="*/ 266918 h 426826"/>
                <a:gd name="connsiteX1" fmla="*/ 323191 w 933388"/>
                <a:gd name="connsiteY1" fmla="*/ 237123 h 426826"/>
                <a:gd name="connsiteX2" fmla="*/ 312778 w 933388"/>
                <a:gd name="connsiteY2" fmla="*/ 202319 h 426826"/>
                <a:gd name="connsiteX3" fmla="*/ 371275 w 933388"/>
                <a:gd name="connsiteY3" fmla="*/ 210940 h 426826"/>
                <a:gd name="connsiteX4" fmla="*/ 401224 w 933388"/>
                <a:gd name="connsiteY4" fmla="*/ 172792 h 426826"/>
                <a:gd name="connsiteX5" fmla="*/ 415940 w 933388"/>
                <a:gd name="connsiteY5" fmla="*/ 176499 h 426826"/>
                <a:gd name="connsiteX6" fmla="*/ 426857 w 933388"/>
                <a:gd name="connsiteY6" fmla="*/ 154865 h 426826"/>
                <a:gd name="connsiteX7" fmla="*/ 410482 w 933388"/>
                <a:gd name="connsiteY7" fmla="*/ 136968 h 426826"/>
                <a:gd name="connsiteX8" fmla="*/ 96 w 933388"/>
                <a:gd name="connsiteY8" fmla="*/ 108634 h 426826"/>
                <a:gd name="connsiteX9" fmla="*/ 11777 w 933388"/>
                <a:gd name="connsiteY9" fmla="*/ 67487 h 426826"/>
                <a:gd name="connsiteX10" fmla="*/ 149637 w 933388"/>
                <a:gd name="connsiteY10" fmla="*/ 28833 h 426826"/>
                <a:gd name="connsiteX11" fmla="*/ 237338 w 933388"/>
                <a:gd name="connsiteY11" fmla="*/ 32958 h 426826"/>
                <a:gd name="connsiteX12" fmla="*/ 304318 w 933388"/>
                <a:gd name="connsiteY12" fmla="*/ 37181 h 426826"/>
                <a:gd name="connsiteX13" fmla="*/ 401257 w 933388"/>
                <a:gd name="connsiteY13" fmla="*/ 3743 h 426826"/>
                <a:gd name="connsiteX14" fmla="*/ 454303 w 933388"/>
                <a:gd name="connsiteY14" fmla="*/ 15531 h 426826"/>
                <a:gd name="connsiteX15" fmla="*/ 540142 w 933388"/>
                <a:gd name="connsiteY15" fmla="*/ 1048 h 426826"/>
                <a:gd name="connsiteX16" fmla="*/ 637419 w 933388"/>
                <a:gd name="connsiteY16" fmla="*/ 68936 h 426826"/>
                <a:gd name="connsiteX17" fmla="*/ 685193 w 933388"/>
                <a:gd name="connsiteY17" fmla="*/ 50891 h 426826"/>
                <a:gd name="connsiteX18" fmla="*/ 808397 w 933388"/>
                <a:gd name="connsiteY18" fmla="*/ 43497 h 426826"/>
                <a:gd name="connsiteX19" fmla="*/ 912056 w 933388"/>
                <a:gd name="connsiteY19" fmla="*/ 72077 h 426826"/>
                <a:gd name="connsiteX20" fmla="*/ 931785 w 933388"/>
                <a:gd name="connsiteY20" fmla="*/ 93401 h 426826"/>
                <a:gd name="connsiteX21" fmla="*/ 886571 w 933388"/>
                <a:gd name="connsiteY21" fmla="*/ 108706 h 426826"/>
                <a:gd name="connsiteX22" fmla="*/ 840092 w 933388"/>
                <a:gd name="connsiteY22" fmla="*/ 137751 h 426826"/>
                <a:gd name="connsiteX23" fmla="*/ 875547 w 933388"/>
                <a:gd name="connsiteY23" fmla="*/ 179775 h 426826"/>
                <a:gd name="connsiteX24" fmla="*/ 840752 w 933388"/>
                <a:gd name="connsiteY24" fmla="*/ 215605 h 426826"/>
                <a:gd name="connsiteX25" fmla="*/ 822353 w 933388"/>
                <a:gd name="connsiteY25" fmla="*/ 350626 h 426826"/>
                <a:gd name="connsiteX26" fmla="*/ 782043 w 933388"/>
                <a:gd name="connsiteY26" fmla="*/ 326005 h 426826"/>
                <a:gd name="connsiteX27" fmla="*/ 709359 w 933388"/>
                <a:gd name="connsiteY27" fmla="*/ 369411 h 426826"/>
                <a:gd name="connsiteX28" fmla="*/ 641275 w 933388"/>
                <a:gd name="connsiteY28" fmla="*/ 426750 h 426826"/>
                <a:gd name="connsiteX29" fmla="*/ 664003 w 933388"/>
                <a:gd name="connsiteY29" fmla="*/ 313265 h 426826"/>
                <a:gd name="connsiteX30" fmla="*/ 660927 w 933388"/>
                <a:gd name="connsiteY30" fmla="*/ 299770 h 426826"/>
                <a:gd name="connsiteX31" fmla="*/ 629870 w 933388"/>
                <a:gd name="connsiteY31" fmla="*/ 297521 h 426826"/>
                <a:gd name="connsiteX32" fmla="*/ 584647 w 933388"/>
                <a:gd name="connsiteY32" fmla="*/ 287644 h 426826"/>
                <a:gd name="connsiteX33" fmla="*/ 574506 w 933388"/>
                <a:gd name="connsiteY33" fmla="*/ 303774 h 426826"/>
                <a:gd name="connsiteX34" fmla="*/ 557588 w 933388"/>
                <a:gd name="connsiteY34" fmla="*/ 312804 h 426826"/>
                <a:gd name="connsiteX35" fmla="*/ 539024 w 933388"/>
                <a:gd name="connsiteY35" fmla="*/ 321897 h 426826"/>
                <a:gd name="connsiteX36" fmla="*/ 523110 w 933388"/>
                <a:gd name="connsiteY36" fmla="*/ 330644 h 426826"/>
                <a:gd name="connsiteX37" fmla="*/ 509677 w 933388"/>
                <a:gd name="connsiteY37" fmla="*/ 328531 h 426826"/>
                <a:gd name="connsiteX38" fmla="*/ 493012 w 933388"/>
                <a:gd name="connsiteY38" fmla="*/ 339990 h 426826"/>
                <a:gd name="connsiteX39" fmla="*/ 483615 w 933388"/>
                <a:gd name="connsiteY39" fmla="*/ 325951 h 426826"/>
                <a:gd name="connsiteX40" fmla="*/ 463063 w 933388"/>
                <a:gd name="connsiteY40" fmla="*/ 325438 h 426826"/>
                <a:gd name="connsiteX41" fmla="*/ 447845 w 933388"/>
                <a:gd name="connsiteY41" fmla="*/ 349766 h 426826"/>
                <a:gd name="connsiteX42" fmla="*/ 427737 w 933388"/>
                <a:gd name="connsiteY42" fmla="*/ 335750 h 426826"/>
                <a:gd name="connsiteX43" fmla="*/ 388658 w 933388"/>
                <a:gd name="connsiteY43" fmla="*/ 326946 h 426826"/>
                <a:gd name="connsiteX44" fmla="*/ 382311 w 933388"/>
                <a:gd name="connsiteY44" fmla="*/ 308543 h 426826"/>
                <a:gd name="connsiteX45" fmla="*/ 382083 w 933388"/>
                <a:gd name="connsiteY45" fmla="*/ 280597 h 426826"/>
                <a:gd name="connsiteX46" fmla="*/ 346126 w 933388"/>
                <a:gd name="connsiteY46" fmla="*/ 273685 h 426826"/>
                <a:gd name="connsiteX47" fmla="*/ 318723 w 933388"/>
                <a:gd name="connsiteY47" fmla="*/ 277650 h 426826"/>
                <a:gd name="connsiteX48" fmla="*/ 306271 w 933388"/>
                <a:gd name="connsiteY48" fmla="*/ 266918 h 426826"/>
                <a:gd name="connsiteX0" fmla="*/ 321037 w 948154"/>
                <a:gd name="connsiteY0" fmla="*/ 266918 h 426826"/>
                <a:gd name="connsiteX1" fmla="*/ 337957 w 948154"/>
                <a:gd name="connsiteY1" fmla="*/ 237123 h 426826"/>
                <a:gd name="connsiteX2" fmla="*/ 327544 w 948154"/>
                <a:gd name="connsiteY2" fmla="*/ 202319 h 426826"/>
                <a:gd name="connsiteX3" fmla="*/ 386041 w 948154"/>
                <a:gd name="connsiteY3" fmla="*/ 210940 h 426826"/>
                <a:gd name="connsiteX4" fmla="*/ 415990 w 948154"/>
                <a:gd name="connsiteY4" fmla="*/ 172792 h 426826"/>
                <a:gd name="connsiteX5" fmla="*/ 430706 w 948154"/>
                <a:gd name="connsiteY5" fmla="*/ 176499 h 426826"/>
                <a:gd name="connsiteX6" fmla="*/ 441623 w 948154"/>
                <a:gd name="connsiteY6" fmla="*/ 154865 h 426826"/>
                <a:gd name="connsiteX7" fmla="*/ 425248 w 948154"/>
                <a:gd name="connsiteY7" fmla="*/ 136968 h 426826"/>
                <a:gd name="connsiteX8" fmla="*/ 14862 w 948154"/>
                <a:gd name="connsiteY8" fmla="*/ 108634 h 426826"/>
                <a:gd name="connsiteX9" fmla="*/ 26543 w 948154"/>
                <a:gd name="connsiteY9" fmla="*/ 67487 h 426826"/>
                <a:gd name="connsiteX10" fmla="*/ 164403 w 948154"/>
                <a:gd name="connsiteY10" fmla="*/ 28833 h 426826"/>
                <a:gd name="connsiteX11" fmla="*/ 252104 w 948154"/>
                <a:gd name="connsiteY11" fmla="*/ 32958 h 426826"/>
                <a:gd name="connsiteX12" fmla="*/ 319084 w 948154"/>
                <a:gd name="connsiteY12" fmla="*/ 37181 h 426826"/>
                <a:gd name="connsiteX13" fmla="*/ 416023 w 948154"/>
                <a:gd name="connsiteY13" fmla="*/ 3743 h 426826"/>
                <a:gd name="connsiteX14" fmla="*/ 469069 w 948154"/>
                <a:gd name="connsiteY14" fmla="*/ 15531 h 426826"/>
                <a:gd name="connsiteX15" fmla="*/ 554908 w 948154"/>
                <a:gd name="connsiteY15" fmla="*/ 1048 h 426826"/>
                <a:gd name="connsiteX16" fmla="*/ 652185 w 948154"/>
                <a:gd name="connsiteY16" fmla="*/ 68936 h 426826"/>
                <a:gd name="connsiteX17" fmla="*/ 699959 w 948154"/>
                <a:gd name="connsiteY17" fmla="*/ 50891 h 426826"/>
                <a:gd name="connsiteX18" fmla="*/ 823163 w 948154"/>
                <a:gd name="connsiteY18" fmla="*/ 43497 h 426826"/>
                <a:gd name="connsiteX19" fmla="*/ 926822 w 948154"/>
                <a:gd name="connsiteY19" fmla="*/ 72077 h 426826"/>
                <a:gd name="connsiteX20" fmla="*/ 946551 w 948154"/>
                <a:gd name="connsiteY20" fmla="*/ 93401 h 426826"/>
                <a:gd name="connsiteX21" fmla="*/ 901337 w 948154"/>
                <a:gd name="connsiteY21" fmla="*/ 108706 h 426826"/>
                <a:gd name="connsiteX22" fmla="*/ 854858 w 948154"/>
                <a:gd name="connsiteY22" fmla="*/ 137751 h 426826"/>
                <a:gd name="connsiteX23" fmla="*/ 890313 w 948154"/>
                <a:gd name="connsiteY23" fmla="*/ 179775 h 426826"/>
                <a:gd name="connsiteX24" fmla="*/ 855518 w 948154"/>
                <a:gd name="connsiteY24" fmla="*/ 215605 h 426826"/>
                <a:gd name="connsiteX25" fmla="*/ 837119 w 948154"/>
                <a:gd name="connsiteY25" fmla="*/ 350626 h 426826"/>
                <a:gd name="connsiteX26" fmla="*/ 796809 w 948154"/>
                <a:gd name="connsiteY26" fmla="*/ 326005 h 426826"/>
                <a:gd name="connsiteX27" fmla="*/ 724125 w 948154"/>
                <a:gd name="connsiteY27" fmla="*/ 369411 h 426826"/>
                <a:gd name="connsiteX28" fmla="*/ 656041 w 948154"/>
                <a:gd name="connsiteY28" fmla="*/ 426750 h 426826"/>
                <a:gd name="connsiteX29" fmla="*/ 678769 w 948154"/>
                <a:gd name="connsiteY29" fmla="*/ 313265 h 426826"/>
                <a:gd name="connsiteX30" fmla="*/ 675693 w 948154"/>
                <a:gd name="connsiteY30" fmla="*/ 299770 h 426826"/>
                <a:gd name="connsiteX31" fmla="*/ 644636 w 948154"/>
                <a:gd name="connsiteY31" fmla="*/ 297521 h 426826"/>
                <a:gd name="connsiteX32" fmla="*/ 599413 w 948154"/>
                <a:gd name="connsiteY32" fmla="*/ 287644 h 426826"/>
                <a:gd name="connsiteX33" fmla="*/ 589272 w 948154"/>
                <a:gd name="connsiteY33" fmla="*/ 303774 h 426826"/>
                <a:gd name="connsiteX34" fmla="*/ 572354 w 948154"/>
                <a:gd name="connsiteY34" fmla="*/ 312804 h 426826"/>
                <a:gd name="connsiteX35" fmla="*/ 553790 w 948154"/>
                <a:gd name="connsiteY35" fmla="*/ 321897 h 426826"/>
                <a:gd name="connsiteX36" fmla="*/ 537876 w 948154"/>
                <a:gd name="connsiteY36" fmla="*/ 330644 h 426826"/>
                <a:gd name="connsiteX37" fmla="*/ 524443 w 948154"/>
                <a:gd name="connsiteY37" fmla="*/ 328531 h 426826"/>
                <a:gd name="connsiteX38" fmla="*/ 507778 w 948154"/>
                <a:gd name="connsiteY38" fmla="*/ 339990 h 426826"/>
                <a:gd name="connsiteX39" fmla="*/ 498381 w 948154"/>
                <a:gd name="connsiteY39" fmla="*/ 325951 h 426826"/>
                <a:gd name="connsiteX40" fmla="*/ 477829 w 948154"/>
                <a:gd name="connsiteY40" fmla="*/ 325438 h 426826"/>
                <a:gd name="connsiteX41" fmla="*/ 462611 w 948154"/>
                <a:gd name="connsiteY41" fmla="*/ 349766 h 426826"/>
                <a:gd name="connsiteX42" fmla="*/ 442503 w 948154"/>
                <a:gd name="connsiteY42" fmla="*/ 335750 h 426826"/>
                <a:gd name="connsiteX43" fmla="*/ 403424 w 948154"/>
                <a:gd name="connsiteY43" fmla="*/ 326946 h 426826"/>
                <a:gd name="connsiteX44" fmla="*/ 397077 w 948154"/>
                <a:gd name="connsiteY44" fmla="*/ 308543 h 426826"/>
                <a:gd name="connsiteX45" fmla="*/ 396849 w 948154"/>
                <a:gd name="connsiteY45" fmla="*/ 280597 h 426826"/>
                <a:gd name="connsiteX46" fmla="*/ 360892 w 948154"/>
                <a:gd name="connsiteY46" fmla="*/ 273685 h 426826"/>
                <a:gd name="connsiteX47" fmla="*/ 333489 w 948154"/>
                <a:gd name="connsiteY47" fmla="*/ 277650 h 426826"/>
                <a:gd name="connsiteX48" fmla="*/ 321037 w 948154"/>
                <a:gd name="connsiteY48" fmla="*/ 266918 h 426826"/>
                <a:gd name="connsiteX0" fmla="*/ 327754 w 954871"/>
                <a:gd name="connsiteY0" fmla="*/ 266918 h 426826"/>
                <a:gd name="connsiteX1" fmla="*/ 344674 w 954871"/>
                <a:gd name="connsiteY1" fmla="*/ 237123 h 426826"/>
                <a:gd name="connsiteX2" fmla="*/ 334261 w 954871"/>
                <a:gd name="connsiteY2" fmla="*/ 202319 h 426826"/>
                <a:gd name="connsiteX3" fmla="*/ 392758 w 954871"/>
                <a:gd name="connsiteY3" fmla="*/ 210940 h 426826"/>
                <a:gd name="connsiteX4" fmla="*/ 422707 w 954871"/>
                <a:gd name="connsiteY4" fmla="*/ 172792 h 426826"/>
                <a:gd name="connsiteX5" fmla="*/ 437423 w 954871"/>
                <a:gd name="connsiteY5" fmla="*/ 176499 h 426826"/>
                <a:gd name="connsiteX6" fmla="*/ 448340 w 954871"/>
                <a:gd name="connsiteY6" fmla="*/ 154865 h 426826"/>
                <a:gd name="connsiteX7" fmla="*/ 431965 w 954871"/>
                <a:gd name="connsiteY7" fmla="*/ 136968 h 426826"/>
                <a:gd name="connsiteX8" fmla="*/ 21579 w 954871"/>
                <a:gd name="connsiteY8" fmla="*/ 108634 h 426826"/>
                <a:gd name="connsiteX9" fmla="*/ 33260 w 954871"/>
                <a:gd name="connsiteY9" fmla="*/ 67487 h 426826"/>
                <a:gd name="connsiteX10" fmla="*/ 171120 w 954871"/>
                <a:gd name="connsiteY10" fmla="*/ 28833 h 426826"/>
                <a:gd name="connsiteX11" fmla="*/ 258821 w 954871"/>
                <a:gd name="connsiteY11" fmla="*/ 32958 h 426826"/>
                <a:gd name="connsiteX12" fmla="*/ 325801 w 954871"/>
                <a:gd name="connsiteY12" fmla="*/ 37181 h 426826"/>
                <a:gd name="connsiteX13" fmla="*/ 422740 w 954871"/>
                <a:gd name="connsiteY13" fmla="*/ 3743 h 426826"/>
                <a:gd name="connsiteX14" fmla="*/ 475786 w 954871"/>
                <a:gd name="connsiteY14" fmla="*/ 15531 h 426826"/>
                <a:gd name="connsiteX15" fmla="*/ 561625 w 954871"/>
                <a:gd name="connsiteY15" fmla="*/ 1048 h 426826"/>
                <a:gd name="connsiteX16" fmla="*/ 658902 w 954871"/>
                <a:gd name="connsiteY16" fmla="*/ 68936 h 426826"/>
                <a:gd name="connsiteX17" fmla="*/ 706676 w 954871"/>
                <a:gd name="connsiteY17" fmla="*/ 50891 h 426826"/>
                <a:gd name="connsiteX18" fmla="*/ 829880 w 954871"/>
                <a:gd name="connsiteY18" fmla="*/ 43497 h 426826"/>
                <a:gd name="connsiteX19" fmla="*/ 933539 w 954871"/>
                <a:gd name="connsiteY19" fmla="*/ 72077 h 426826"/>
                <a:gd name="connsiteX20" fmla="*/ 953268 w 954871"/>
                <a:gd name="connsiteY20" fmla="*/ 93401 h 426826"/>
                <a:gd name="connsiteX21" fmla="*/ 908054 w 954871"/>
                <a:gd name="connsiteY21" fmla="*/ 108706 h 426826"/>
                <a:gd name="connsiteX22" fmla="*/ 861575 w 954871"/>
                <a:gd name="connsiteY22" fmla="*/ 137751 h 426826"/>
                <a:gd name="connsiteX23" fmla="*/ 897030 w 954871"/>
                <a:gd name="connsiteY23" fmla="*/ 179775 h 426826"/>
                <a:gd name="connsiteX24" fmla="*/ 862235 w 954871"/>
                <a:gd name="connsiteY24" fmla="*/ 215605 h 426826"/>
                <a:gd name="connsiteX25" fmla="*/ 843836 w 954871"/>
                <a:gd name="connsiteY25" fmla="*/ 350626 h 426826"/>
                <a:gd name="connsiteX26" fmla="*/ 803526 w 954871"/>
                <a:gd name="connsiteY26" fmla="*/ 326005 h 426826"/>
                <a:gd name="connsiteX27" fmla="*/ 730842 w 954871"/>
                <a:gd name="connsiteY27" fmla="*/ 369411 h 426826"/>
                <a:gd name="connsiteX28" fmla="*/ 662758 w 954871"/>
                <a:gd name="connsiteY28" fmla="*/ 426750 h 426826"/>
                <a:gd name="connsiteX29" fmla="*/ 685486 w 954871"/>
                <a:gd name="connsiteY29" fmla="*/ 313265 h 426826"/>
                <a:gd name="connsiteX30" fmla="*/ 682410 w 954871"/>
                <a:gd name="connsiteY30" fmla="*/ 299770 h 426826"/>
                <a:gd name="connsiteX31" fmla="*/ 651353 w 954871"/>
                <a:gd name="connsiteY31" fmla="*/ 297521 h 426826"/>
                <a:gd name="connsiteX32" fmla="*/ 606130 w 954871"/>
                <a:gd name="connsiteY32" fmla="*/ 287644 h 426826"/>
                <a:gd name="connsiteX33" fmla="*/ 595989 w 954871"/>
                <a:gd name="connsiteY33" fmla="*/ 303774 h 426826"/>
                <a:gd name="connsiteX34" fmla="*/ 579071 w 954871"/>
                <a:gd name="connsiteY34" fmla="*/ 312804 h 426826"/>
                <a:gd name="connsiteX35" fmla="*/ 560507 w 954871"/>
                <a:gd name="connsiteY35" fmla="*/ 321897 h 426826"/>
                <a:gd name="connsiteX36" fmla="*/ 544593 w 954871"/>
                <a:gd name="connsiteY36" fmla="*/ 330644 h 426826"/>
                <a:gd name="connsiteX37" fmla="*/ 531160 w 954871"/>
                <a:gd name="connsiteY37" fmla="*/ 328531 h 426826"/>
                <a:gd name="connsiteX38" fmla="*/ 514495 w 954871"/>
                <a:gd name="connsiteY38" fmla="*/ 339990 h 426826"/>
                <a:gd name="connsiteX39" fmla="*/ 505098 w 954871"/>
                <a:gd name="connsiteY39" fmla="*/ 325951 h 426826"/>
                <a:gd name="connsiteX40" fmla="*/ 484546 w 954871"/>
                <a:gd name="connsiteY40" fmla="*/ 325438 h 426826"/>
                <a:gd name="connsiteX41" fmla="*/ 469328 w 954871"/>
                <a:gd name="connsiteY41" fmla="*/ 349766 h 426826"/>
                <a:gd name="connsiteX42" fmla="*/ 449220 w 954871"/>
                <a:gd name="connsiteY42" fmla="*/ 335750 h 426826"/>
                <a:gd name="connsiteX43" fmla="*/ 410141 w 954871"/>
                <a:gd name="connsiteY43" fmla="*/ 326946 h 426826"/>
                <a:gd name="connsiteX44" fmla="*/ 403794 w 954871"/>
                <a:gd name="connsiteY44" fmla="*/ 308543 h 426826"/>
                <a:gd name="connsiteX45" fmla="*/ 403566 w 954871"/>
                <a:gd name="connsiteY45" fmla="*/ 280597 h 426826"/>
                <a:gd name="connsiteX46" fmla="*/ 367609 w 954871"/>
                <a:gd name="connsiteY46" fmla="*/ 273685 h 426826"/>
                <a:gd name="connsiteX47" fmla="*/ 340206 w 954871"/>
                <a:gd name="connsiteY47" fmla="*/ 277650 h 426826"/>
                <a:gd name="connsiteX48" fmla="*/ 327754 w 954871"/>
                <a:gd name="connsiteY48" fmla="*/ 266918 h 426826"/>
                <a:gd name="connsiteX0" fmla="*/ 337434 w 964551"/>
                <a:gd name="connsiteY0" fmla="*/ 266918 h 426826"/>
                <a:gd name="connsiteX1" fmla="*/ 354354 w 964551"/>
                <a:gd name="connsiteY1" fmla="*/ 237123 h 426826"/>
                <a:gd name="connsiteX2" fmla="*/ 343941 w 964551"/>
                <a:gd name="connsiteY2" fmla="*/ 202319 h 426826"/>
                <a:gd name="connsiteX3" fmla="*/ 402438 w 964551"/>
                <a:gd name="connsiteY3" fmla="*/ 210940 h 426826"/>
                <a:gd name="connsiteX4" fmla="*/ 432387 w 964551"/>
                <a:gd name="connsiteY4" fmla="*/ 172792 h 426826"/>
                <a:gd name="connsiteX5" fmla="*/ 447103 w 964551"/>
                <a:gd name="connsiteY5" fmla="*/ 176499 h 426826"/>
                <a:gd name="connsiteX6" fmla="*/ 458020 w 964551"/>
                <a:gd name="connsiteY6" fmla="*/ 154865 h 426826"/>
                <a:gd name="connsiteX7" fmla="*/ 441645 w 964551"/>
                <a:gd name="connsiteY7" fmla="*/ 136968 h 426826"/>
                <a:gd name="connsiteX8" fmla="*/ 31259 w 964551"/>
                <a:gd name="connsiteY8" fmla="*/ 108634 h 426826"/>
                <a:gd name="connsiteX9" fmla="*/ 34951 w 964551"/>
                <a:gd name="connsiteY9" fmla="*/ 87574 h 426826"/>
                <a:gd name="connsiteX10" fmla="*/ 42940 w 964551"/>
                <a:gd name="connsiteY10" fmla="*/ 67487 h 426826"/>
                <a:gd name="connsiteX11" fmla="*/ 180800 w 964551"/>
                <a:gd name="connsiteY11" fmla="*/ 28833 h 426826"/>
                <a:gd name="connsiteX12" fmla="*/ 268501 w 964551"/>
                <a:gd name="connsiteY12" fmla="*/ 32958 h 426826"/>
                <a:gd name="connsiteX13" fmla="*/ 335481 w 964551"/>
                <a:gd name="connsiteY13" fmla="*/ 37181 h 426826"/>
                <a:gd name="connsiteX14" fmla="*/ 432420 w 964551"/>
                <a:gd name="connsiteY14" fmla="*/ 3743 h 426826"/>
                <a:gd name="connsiteX15" fmla="*/ 485466 w 964551"/>
                <a:gd name="connsiteY15" fmla="*/ 15531 h 426826"/>
                <a:gd name="connsiteX16" fmla="*/ 571305 w 964551"/>
                <a:gd name="connsiteY16" fmla="*/ 1048 h 426826"/>
                <a:gd name="connsiteX17" fmla="*/ 668582 w 964551"/>
                <a:gd name="connsiteY17" fmla="*/ 68936 h 426826"/>
                <a:gd name="connsiteX18" fmla="*/ 716356 w 964551"/>
                <a:gd name="connsiteY18" fmla="*/ 50891 h 426826"/>
                <a:gd name="connsiteX19" fmla="*/ 839560 w 964551"/>
                <a:gd name="connsiteY19" fmla="*/ 43497 h 426826"/>
                <a:gd name="connsiteX20" fmla="*/ 943219 w 964551"/>
                <a:gd name="connsiteY20" fmla="*/ 72077 h 426826"/>
                <a:gd name="connsiteX21" fmla="*/ 962948 w 964551"/>
                <a:gd name="connsiteY21" fmla="*/ 93401 h 426826"/>
                <a:gd name="connsiteX22" fmla="*/ 917734 w 964551"/>
                <a:gd name="connsiteY22" fmla="*/ 108706 h 426826"/>
                <a:gd name="connsiteX23" fmla="*/ 871255 w 964551"/>
                <a:gd name="connsiteY23" fmla="*/ 137751 h 426826"/>
                <a:gd name="connsiteX24" fmla="*/ 906710 w 964551"/>
                <a:gd name="connsiteY24" fmla="*/ 179775 h 426826"/>
                <a:gd name="connsiteX25" fmla="*/ 871915 w 964551"/>
                <a:gd name="connsiteY25" fmla="*/ 215605 h 426826"/>
                <a:gd name="connsiteX26" fmla="*/ 853516 w 964551"/>
                <a:gd name="connsiteY26" fmla="*/ 350626 h 426826"/>
                <a:gd name="connsiteX27" fmla="*/ 813206 w 964551"/>
                <a:gd name="connsiteY27" fmla="*/ 326005 h 426826"/>
                <a:gd name="connsiteX28" fmla="*/ 740522 w 964551"/>
                <a:gd name="connsiteY28" fmla="*/ 369411 h 426826"/>
                <a:gd name="connsiteX29" fmla="*/ 672438 w 964551"/>
                <a:gd name="connsiteY29" fmla="*/ 426750 h 426826"/>
                <a:gd name="connsiteX30" fmla="*/ 695166 w 964551"/>
                <a:gd name="connsiteY30" fmla="*/ 313265 h 426826"/>
                <a:gd name="connsiteX31" fmla="*/ 692090 w 964551"/>
                <a:gd name="connsiteY31" fmla="*/ 299770 h 426826"/>
                <a:gd name="connsiteX32" fmla="*/ 661033 w 964551"/>
                <a:gd name="connsiteY32" fmla="*/ 297521 h 426826"/>
                <a:gd name="connsiteX33" fmla="*/ 615810 w 964551"/>
                <a:gd name="connsiteY33" fmla="*/ 287644 h 426826"/>
                <a:gd name="connsiteX34" fmla="*/ 605669 w 964551"/>
                <a:gd name="connsiteY34" fmla="*/ 303774 h 426826"/>
                <a:gd name="connsiteX35" fmla="*/ 588751 w 964551"/>
                <a:gd name="connsiteY35" fmla="*/ 312804 h 426826"/>
                <a:gd name="connsiteX36" fmla="*/ 570187 w 964551"/>
                <a:gd name="connsiteY36" fmla="*/ 321897 h 426826"/>
                <a:gd name="connsiteX37" fmla="*/ 554273 w 964551"/>
                <a:gd name="connsiteY37" fmla="*/ 330644 h 426826"/>
                <a:gd name="connsiteX38" fmla="*/ 540840 w 964551"/>
                <a:gd name="connsiteY38" fmla="*/ 328531 h 426826"/>
                <a:gd name="connsiteX39" fmla="*/ 524175 w 964551"/>
                <a:gd name="connsiteY39" fmla="*/ 339990 h 426826"/>
                <a:gd name="connsiteX40" fmla="*/ 514778 w 964551"/>
                <a:gd name="connsiteY40" fmla="*/ 325951 h 426826"/>
                <a:gd name="connsiteX41" fmla="*/ 494226 w 964551"/>
                <a:gd name="connsiteY41" fmla="*/ 325438 h 426826"/>
                <a:gd name="connsiteX42" fmla="*/ 479008 w 964551"/>
                <a:gd name="connsiteY42" fmla="*/ 349766 h 426826"/>
                <a:gd name="connsiteX43" fmla="*/ 458900 w 964551"/>
                <a:gd name="connsiteY43" fmla="*/ 335750 h 426826"/>
                <a:gd name="connsiteX44" fmla="*/ 419821 w 964551"/>
                <a:gd name="connsiteY44" fmla="*/ 326946 h 426826"/>
                <a:gd name="connsiteX45" fmla="*/ 413474 w 964551"/>
                <a:gd name="connsiteY45" fmla="*/ 308543 h 426826"/>
                <a:gd name="connsiteX46" fmla="*/ 413246 w 964551"/>
                <a:gd name="connsiteY46" fmla="*/ 280597 h 426826"/>
                <a:gd name="connsiteX47" fmla="*/ 377289 w 964551"/>
                <a:gd name="connsiteY47" fmla="*/ 273685 h 426826"/>
                <a:gd name="connsiteX48" fmla="*/ 349886 w 964551"/>
                <a:gd name="connsiteY48" fmla="*/ 277650 h 426826"/>
                <a:gd name="connsiteX49" fmla="*/ 337434 w 964551"/>
                <a:gd name="connsiteY49" fmla="*/ 266918 h 426826"/>
                <a:gd name="connsiteX0" fmla="*/ 308850 w 935967"/>
                <a:gd name="connsiteY0" fmla="*/ 266918 h 426826"/>
                <a:gd name="connsiteX1" fmla="*/ 325770 w 935967"/>
                <a:gd name="connsiteY1" fmla="*/ 237123 h 426826"/>
                <a:gd name="connsiteX2" fmla="*/ 315357 w 935967"/>
                <a:gd name="connsiteY2" fmla="*/ 202319 h 426826"/>
                <a:gd name="connsiteX3" fmla="*/ 373854 w 935967"/>
                <a:gd name="connsiteY3" fmla="*/ 210940 h 426826"/>
                <a:gd name="connsiteX4" fmla="*/ 403803 w 935967"/>
                <a:gd name="connsiteY4" fmla="*/ 172792 h 426826"/>
                <a:gd name="connsiteX5" fmla="*/ 418519 w 935967"/>
                <a:gd name="connsiteY5" fmla="*/ 176499 h 426826"/>
                <a:gd name="connsiteX6" fmla="*/ 429436 w 935967"/>
                <a:gd name="connsiteY6" fmla="*/ 154865 h 426826"/>
                <a:gd name="connsiteX7" fmla="*/ 413061 w 935967"/>
                <a:gd name="connsiteY7" fmla="*/ 136968 h 426826"/>
                <a:gd name="connsiteX8" fmla="*/ 6367 w 935967"/>
                <a:gd name="connsiteY8" fmla="*/ 87574 h 426826"/>
                <a:gd name="connsiteX9" fmla="*/ 14356 w 935967"/>
                <a:gd name="connsiteY9" fmla="*/ 67487 h 426826"/>
                <a:gd name="connsiteX10" fmla="*/ 152216 w 935967"/>
                <a:gd name="connsiteY10" fmla="*/ 28833 h 426826"/>
                <a:gd name="connsiteX11" fmla="*/ 239917 w 935967"/>
                <a:gd name="connsiteY11" fmla="*/ 32958 h 426826"/>
                <a:gd name="connsiteX12" fmla="*/ 306897 w 935967"/>
                <a:gd name="connsiteY12" fmla="*/ 37181 h 426826"/>
                <a:gd name="connsiteX13" fmla="*/ 403836 w 935967"/>
                <a:gd name="connsiteY13" fmla="*/ 3743 h 426826"/>
                <a:gd name="connsiteX14" fmla="*/ 456882 w 935967"/>
                <a:gd name="connsiteY14" fmla="*/ 15531 h 426826"/>
                <a:gd name="connsiteX15" fmla="*/ 542721 w 935967"/>
                <a:gd name="connsiteY15" fmla="*/ 1048 h 426826"/>
                <a:gd name="connsiteX16" fmla="*/ 639998 w 935967"/>
                <a:gd name="connsiteY16" fmla="*/ 68936 h 426826"/>
                <a:gd name="connsiteX17" fmla="*/ 687772 w 935967"/>
                <a:gd name="connsiteY17" fmla="*/ 50891 h 426826"/>
                <a:gd name="connsiteX18" fmla="*/ 810976 w 935967"/>
                <a:gd name="connsiteY18" fmla="*/ 43497 h 426826"/>
                <a:gd name="connsiteX19" fmla="*/ 914635 w 935967"/>
                <a:gd name="connsiteY19" fmla="*/ 72077 h 426826"/>
                <a:gd name="connsiteX20" fmla="*/ 934364 w 935967"/>
                <a:gd name="connsiteY20" fmla="*/ 93401 h 426826"/>
                <a:gd name="connsiteX21" fmla="*/ 889150 w 935967"/>
                <a:gd name="connsiteY21" fmla="*/ 108706 h 426826"/>
                <a:gd name="connsiteX22" fmla="*/ 842671 w 935967"/>
                <a:gd name="connsiteY22" fmla="*/ 137751 h 426826"/>
                <a:gd name="connsiteX23" fmla="*/ 878126 w 935967"/>
                <a:gd name="connsiteY23" fmla="*/ 179775 h 426826"/>
                <a:gd name="connsiteX24" fmla="*/ 843331 w 935967"/>
                <a:gd name="connsiteY24" fmla="*/ 215605 h 426826"/>
                <a:gd name="connsiteX25" fmla="*/ 824932 w 935967"/>
                <a:gd name="connsiteY25" fmla="*/ 350626 h 426826"/>
                <a:gd name="connsiteX26" fmla="*/ 784622 w 935967"/>
                <a:gd name="connsiteY26" fmla="*/ 326005 h 426826"/>
                <a:gd name="connsiteX27" fmla="*/ 711938 w 935967"/>
                <a:gd name="connsiteY27" fmla="*/ 369411 h 426826"/>
                <a:gd name="connsiteX28" fmla="*/ 643854 w 935967"/>
                <a:gd name="connsiteY28" fmla="*/ 426750 h 426826"/>
                <a:gd name="connsiteX29" fmla="*/ 666582 w 935967"/>
                <a:gd name="connsiteY29" fmla="*/ 313265 h 426826"/>
                <a:gd name="connsiteX30" fmla="*/ 663506 w 935967"/>
                <a:gd name="connsiteY30" fmla="*/ 299770 h 426826"/>
                <a:gd name="connsiteX31" fmla="*/ 632449 w 935967"/>
                <a:gd name="connsiteY31" fmla="*/ 297521 h 426826"/>
                <a:gd name="connsiteX32" fmla="*/ 587226 w 935967"/>
                <a:gd name="connsiteY32" fmla="*/ 287644 h 426826"/>
                <a:gd name="connsiteX33" fmla="*/ 577085 w 935967"/>
                <a:gd name="connsiteY33" fmla="*/ 303774 h 426826"/>
                <a:gd name="connsiteX34" fmla="*/ 560167 w 935967"/>
                <a:gd name="connsiteY34" fmla="*/ 312804 h 426826"/>
                <a:gd name="connsiteX35" fmla="*/ 541603 w 935967"/>
                <a:gd name="connsiteY35" fmla="*/ 321897 h 426826"/>
                <a:gd name="connsiteX36" fmla="*/ 525689 w 935967"/>
                <a:gd name="connsiteY36" fmla="*/ 330644 h 426826"/>
                <a:gd name="connsiteX37" fmla="*/ 512256 w 935967"/>
                <a:gd name="connsiteY37" fmla="*/ 328531 h 426826"/>
                <a:gd name="connsiteX38" fmla="*/ 495591 w 935967"/>
                <a:gd name="connsiteY38" fmla="*/ 339990 h 426826"/>
                <a:gd name="connsiteX39" fmla="*/ 486194 w 935967"/>
                <a:gd name="connsiteY39" fmla="*/ 325951 h 426826"/>
                <a:gd name="connsiteX40" fmla="*/ 465642 w 935967"/>
                <a:gd name="connsiteY40" fmla="*/ 325438 h 426826"/>
                <a:gd name="connsiteX41" fmla="*/ 450424 w 935967"/>
                <a:gd name="connsiteY41" fmla="*/ 349766 h 426826"/>
                <a:gd name="connsiteX42" fmla="*/ 430316 w 935967"/>
                <a:gd name="connsiteY42" fmla="*/ 335750 h 426826"/>
                <a:gd name="connsiteX43" fmla="*/ 391237 w 935967"/>
                <a:gd name="connsiteY43" fmla="*/ 326946 h 426826"/>
                <a:gd name="connsiteX44" fmla="*/ 384890 w 935967"/>
                <a:gd name="connsiteY44" fmla="*/ 308543 h 426826"/>
                <a:gd name="connsiteX45" fmla="*/ 384662 w 935967"/>
                <a:gd name="connsiteY45" fmla="*/ 280597 h 426826"/>
                <a:gd name="connsiteX46" fmla="*/ 348705 w 935967"/>
                <a:gd name="connsiteY46" fmla="*/ 273685 h 426826"/>
                <a:gd name="connsiteX47" fmla="*/ 321302 w 935967"/>
                <a:gd name="connsiteY47" fmla="*/ 277650 h 426826"/>
                <a:gd name="connsiteX48" fmla="*/ 308850 w 935967"/>
                <a:gd name="connsiteY48" fmla="*/ 266918 h 426826"/>
                <a:gd name="connsiteX0" fmla="*/ 302602 w 929719"/>
                <a:gd name="connsiteY0" fmla="*/ 266918 h 426826"/>
                <a:gd name="connsiteX1" fmla="*/ 319522 w 929719"/>
                <a:gd name="connsiteY1" fmla="*/ 237123 h 426826"/>
                <a:gd name="connsiteX2" fmla="*/ 309109 w 929719"/>
                <a:gd name="connsiteY2" fmla="*/ 202319 h 426826"/>
                <a:gd name="connsiteX3" fmla="*/ 367606 w 929719"/>
                <a:gd name="connsiteY3" fmla="*/ 210940 h 426826"/>
                <a:gd name="connsiteX4" fmla="*/ 397555 w 929719"/>
                <a:gd name="connsiteY4" fmla="*/ 172792 h 426826"/>
                <a:gd name="connsiteX5" fmla="*/ 412271 w 929719"/>
                <a:gd name="connsiteY5" fmla="*/ 176499 h 426826"/>
                <a:gd name="connsiteX6" fmla="*/ 423188 w 929719"/>
                <a:gd name="connsiteY6" fmla="*/ 154865 h 426826"/>
                <a:gd name="connsiteX7" fmla="*/ 406813 w 929719"/>
                <a:gd name="connsiteY7" fmla="*/ 136968 h 426826"/>
                <a:gd name="connsiteX8" fmla="*/ 8108 w 929719"/>
                <a:gd name="connsiteY8" fmla="*/ 67487 h 426826"/>
                <a:gd name="connsiteX9" fmla="*/ 145968 w 929719"/>
                <a:gd name="connsiteY9" fmla="*/ 28833 h 426826"/>
                <a:gd name="connsiteX10" fmla="*/ 233669 w 929719"/>
                <a:gd name="connsiteY10" fmla="*/ 32958 h 426826"/>
                <a:gd name="connsiteX11" fmla="*/ 300649 w 929719"/>
                <a:gd name="connsiteY11" fmla="*/ 37181 h 426826"/>
                <a:gd name="connsiteX12" fmla="*/ 397588 w 929719"/>
                <a:gd name="connsiteY12" fmla="*/ 3743 h 426826"/>
                <a:gd name="connsiteX13" fmla="*/ 450634 w 929719"/>
                <a:gd name="connsiteY13" fmla="*/ 15531 h 426826"/>
                <a:gd name="connsiteX14" fmla="*/ 536473 w 929719"/>
                <a:gd name="connsiteY14" fmla="*/ 1048 h 426826"/>
                <a:gd name="connsiteX15" fmla="*/ 633750 w 929719"/>
                <a:gd name="connsiteY15" fmla="*/ 68936 h 426826"/>
                <a:gd name="connsiteX16" fmla="*/ 681524 w 929719"/>
                <a:gd name="connsiteY16" fmla="*/ 50891 h 426826"/>
                <a:gd name="connsiteX17" fmla="*/ 804728 w 929719"/>
                <a:gd name="connsiteY17" fmla="*/ 43497 h 426826"/>
                <a:gd name="connsiteX18" fmla="*/ 908387 w 929719"/>
                <a:gd name="connsiteY18" fmla="*/ 72077 h 426826"/>
                <a:gd name="connsiteX19" fmla="*/ 928116 w 929719"/>
                <a:gd name="connsiteY19" fmla="*/ 93401 h 426826"/>
                <a:gd name="connsiteX20" fmla="*/ 882902 w 929719"/>
                <a:gd name="connsiteY20" fmla="*/ 108706 h 426826"/>
                <a:gd name="connsiteX21" fmla="*/ 836423 w 929719"/>
                <a:gd name="connsiteY21" fmla="*/ 137751 h 426826"/>
                <a:gd name="connsiteX22" fmla="*/ 871878 w 929719"/>
                <a:gd name="connsiteY22" fmla="*/ 179775 h 426826"/>
                <a:gd name="connsiteX23" fmla="*/ 837083 w 929719"/>
                <a:gd name="connsiteY23" fmla="*/ 215605 h 426826"/>
                <a:gd name="connsiteX24" fmla="*/ 818684 w 929719"/>
                <a:gd name="connsiteY24" fmla="*/ 350626 h 426826"/>
                <a:gd name="connsiteX25" fmla="*/ 778374 w 929719"/>
                <a:gd name="connsiteY25" fmla="*/ 326005 h 426826"/>
                <a:gd name="connsiteX26" fmla="*/ 705690 w 929719"/>
                <a:gd name="connsiteY26" fmla="*/ 369411 h 426826"/>
                <a:gd name="connsiteX27" fmla="*/ 637606 w 929719"/>
                <a:gd name="connsiteY27" fmla="*/ 426750 h 426826"/>
                <a:gd name="connsiteX28" fmla="*/ 660334 w 929719"/>
                <a:gd name="connsiteY28" fmla="*/ 313265 h 426826"/>
                <a:gd name="connsiteX29" fmla="*/ 657258 w 929719"/>
                <a:gd name="connsiteY29" fmla="*/ 299770 h 426826"/>
                <a:gd name="connsiteX30" fmla="*/ 626201 w 929719"/>
                <a:gd name="connsiteY30" fmla="*/ 297521 h 426826"/>
                <a:gd name="connsiteX31" fmla="*/ 580978 w 929719"/>
                <a:gd name="connsiteY31" fmla="*/ 287644 h 426826"/>
                <a:gd name="connsiteX32" fmla="*/ 570837 w 929719"/>
                <a:gd name="connsiteY32" fmla="*/ 303774 h 426826"/>
                <a:gd name="connsiteX33" fmla="*/ 553919 w 929719"/>
                <a:gd name="connsiteY33" fmla="*/ 312804 h 426826"/>
                <a:gd name="connsiteX34" fmla="*/ 535355 w 929719"/>
                <a:gd name="connsiteY34" fmla="*/ 321897 h 426826"/>
                <a:gd name="connsiteX35" fmla="*/ 519441 w 929719"/>
                <a:gd name="connsiteY35" fmla="*/ 330644 h 426826"/>
                <a:gd name="connsiteX36" fmla="*/ 506008 w 929719"/>
                <a:gd name="connsiteY36" fmla="*/ 328531 h 426826"/>
                <a:gd name="connsiteX37" fmla="*/ 489343 w 929719"/>
                <a:gd name="connsiteY37" fmla="*/ 339990 h 426826"/>
                <a:gd name="connsiteX38" fmla="*/ 479946 w 929719"/>
                <a:gd name="connsiteY38" fmla="*/ 325951 h 426826"/>
                <a:gd name="connsiteX39" fmla="*/ 459394 w 929719"/>
                <a:gd name="connsiteY39" fmla="*/ 325438 h 426826"/>
                <a:gd name="connsiteX40" fmla="*/ 444176 w 929719"/>
                <a:gd name="connsiteY40" fmla="*/ 349766 h 426826"/>
                <a:gd name="connsiteX41" fmla="*/ 424068 w 929719"/>
                <a:gd name="connsiteY41" fmla="*/ 335750 h 426826"/>
                <a:gd name="connsiteX42" fmla="*/ 384989 w 929719"/>
                <a:gd name="connsiteY42" fmla="*/ 326946 h 426826"/>
                <a:gd name="connsiteX43" fmla="*/ 378642 w 929719"/>
                <a:gd name="connsiteY43" fmla="*/ 308543 h 426826"/>
                <a:gd name="connsiteX44" fmla="*/ 378414 w 929719"/>
                <a:gd name="connsiteY44" fmla="*/ 280597 h 426826"/>
                <a:gd name="connsiteX45" fmla="*/ 342457 w 929719"/>
                <a:gd name="connsiteY45" fmla="*/ 273685 h 426826"/>
                <a:gd name="connsiteX46" fmla="*/ 315054 w 929719"/>
                <a:gd name="connsiteY46" fmla="*/ 277650 h 426826"/>
                <a:gd name="connsiteX47" fmla="*/ 302602 w 929719"/>
                <a:gd name="connsiteY47" fmla="*/ 266918 h 426826"/>
                <a:gd name="connsiteX0" fmla="*/ 303839 w 930956"/>
                <a:gd name="connsiteY0" fmla="*/ 266918 h 426826"/>
                <a:gd name="connsiteX1" fmla="*/ 320759 w 930956"/>
                <a:gd name="connsiteY1" fmla="*/ 237123 h 426826"/>
                <a:gd name="connsiteX2" fmla="*/ 310346 w 930956"/>
                <a:gd name="connsiteY2" fmla="*/ 202319 h 426826"/>
                <a:gd name="connsiteX3" fmla="*/ 368843 w 930956"/>
                <a:gd name="connsiteY3" fmla="*/ 210940 h 426826"/>
                <a:gd name="connsiteX4" fmla="*/ 398792 w 930956"/>
                <a:gd name="connsiteY4" fmla="*/ 172792 h 426826"/>
                <a:gd name="connsiteX5" fmla="*/ 413508 w 930956"/>
                <a:gd name="connsiteY5" fmla="*/ 176499 h 426826"/>
                <a:gd name="connsiteX6" fmla="*/ 424425 w 930956"/>
                <a:gd name="connsiteY6" fmla="*/ 154865 h 426826"/>
                <a:gd name="connsiteX7" fmla="*/ 408050 w 930956"/>
                <a:gd name="connsiteY7" fmla="*/ 136968 h 426826"/>
                <a:gd name="connsiteX8" fmla="*/ 47586 w 930956"/>
                <a:gd name="connsiteY8" fmla="*/ 118105 h 426826"/>
                <a:gd name="connsiteX9" fmla="*/ 9345 w 930956"/>
                <a:gd name="connsiteY9" fmla="*/ 67487 h 426826"/>
                <a:gd name="connsiteX10" fmla="*/ 147205 w 930956"/>
                <a:gd name="connsiteY10" fmla="*/ 28833 h 426826"/>
                <a:gd name="connsiteX11" fmla="*/ 234906 w 930956"/>
                <a:gd name="connsiteY11" fmla="*/ 32958 h 426826"/>
                <a:gd name="connsiteX12" fmla="*/ 301886 w 930956"/>
                <a:gd name="connsiteY12" fmla="*/ 37181 h 426826"/>
                <a:gd name="connsiteX13" fmla="*/ 398825 w 930956"/>
                <a:gd name="connsiteY13" fmla="*/ 3743 h 426826"/>
                <a:gd name="connsiteX14" fmla="*/ 451871 w 930956"/>
                <a:gd name="connsiteY14" fmla="*/ 15531 h 426826"/>
                <a:gd name="connsiteX15" fmla="*/ 537710 w 930956"/>
                <a:gd name="connsiteY15" fmla="*/ 1048 h 426826"/>
                <a:gd name="connsiteX16" fmla="*/ 634987 w 930956"/>
                <a:gd name="connsiteY16" fmla="*/ 68936 h 426826"/>
                <a:gd name="connsiteX17" fmla="*/ 682761 w 930956"/>
                <a:gd name="connsiteY17" fmla="*/ 50891 h 426826"/>
                <a:gd name="connsiteX18" fmla="*/ 805965 w 930956"/>
                <a:gd name="connsiteY18" fmla="*/ 43497 h 426826"/>
                <a:gd name="connsiteX19" fmla="*/ 909624 w 930956"/>
                <a:gd name="connsiteY19" fmla="*/ 72077 h 426826"/>
                <a:gd name="connsiteX20" fmla="*/ 929353 w 930956"/>
                <a:gd name="connsiteY20" fmla="*/ 93401 h 426826"/>
                <a:gd name="connsiteX21" fmla="*/ 884139 w 930956"/>
                <a:gd name="connsiteY21" fmla="*/ 108706 h 426826"/>
                <a:gd name="connsiteX22" fmla="*/ 837660 w 930956"/>
                <a:gd name="connsiteY22" fmla="*/ 137751 h 426826"/>
                <a:gd name="connsiteX23" fmla="*/ 873115 w 930956"/>
                <a:gd name="connsiteY23" fmla="*/ 179775 h 426826"/>
                <a:gd name="connsiteX24" fmla="*/ 838320 w 930956"/>
                <a:gd name="connsiteY24" fmla="*/ 215605 h 426826"/>
                <a:gd name="connsiteX25" fmla="*/ 819921 w 930956"/>
                <a:gd name="connsiteY25" fmla="*/ 350626 h 426826"/>
                <a:gd name="connsiteX26" fmla="*/ 779611 w 930956"/>
                <a:gd name="connsiteY26" fmla="*/ 326005 h 426826"/>
                <a:gd name="connsiteX27" fmla="*/ 706927 w 930956"/>
                <a:gd name="connsiteY27" fmla="*/ 369411 h 426826"/>
                <a:gd name="connsiteX28" fmla="*/ 638843 w 930956"/>
                <a:gd name="connsiteY28" fmla="*/ 426750 h 426826"/>
                <a:gd name="connsiteX29" fmla="*/ 661571 w 930956"/>
                <a:gd name="connsiteY29" fmla="*/ 313265 h 426826"/>
                <a:gd name="connsiteX30" fmla="*/ 658495 w 930956"/>
                <a:gd name="connsiteY30" fmla="*/ 299770 h 426826"/>
                <a:gd name="connsiteX31" fmla="*/ 627438 w 930956"/>
                <a:gd name="connsiteY31" fmla="*/ 297521 h 426826"/>
                <a:gd name="connsiteX32" fmla="*/ 582215 w 930956"/>
                <a:gd name="connsiteY32" fmla="*/ 287644 h 426826"/>
                <a:gd name="connsiteX33" fmla="*/ 572074 w 930956"/>
                <a:gd name="connsiteY33" fmla="*/ 303774 h 426826"/>
                <a:gd name="connsiteX34" fmla="*/ 555156 w 930956"/>
                <a:gd name="connsiteY34" fmla="*/ 312804 h 426826"/>
                <a:gd name="connsiteX35" fmla="*/ 536592 w 930956"/>
                <a:gd name="connsiteY35" fmla="*/ 321897 h 426826"/>
                <a:gd name="connsiteX36" fmla="*/ 520678 w 930956"/>
                <a:gd name="connsiteY36" fmla="*/ 330644 h 426826"/>
                <a:gd name="connsiteX37" fmla="*/ 507245 w 930956"/>
                <a:gd name="connsiteY37" fmla="*/ 328531 h 426826"/>
                <a:gd name="connsiteX38" fmla="*/ 490580 w 930956"/>
                <a:gd name="connsiteY38" fmla="*/ 339990 h 426826"/>
                <a:gd name="connsiteX39" fmla="*/ 481183 w 930956"/>
                <a:gd name="connsiteY39" fmla="*/ 325951 h 426826"/>
                <a:gd name="connsiteX40" fmla="*/ 460631 w 930956"/>
                <a:gd name="connsiteY40" fmla="*/ 325438 h 426826"/>
                <a:gd name="connsiteX41" fmla="*/ 445413 w 930956"/>
                <a:gd name="connsiteY41" fmla="*/ 349766 h 426826"/>
                <a:gd name="connsiteX42" fmla="*/ 425305 w 930956"/>
                <a:gd name="connsiteY42" fmla="*/ 335750 h 426826"/>
                <a:gd name="connsiteX43" fmla="*/ 386226 w 930956"/>
                <a:gd name="connsiteY43" fmla="*/ 326946 h 426826"/>
                <a:gd name="connsiteX44" fmla="*/ 379879 w 930956"/>
                <a:gd name="connsiteY44" fmla="*/ 308543 h 426826"/>
                <a:gd name="connsiteX45" fmla="*/ 379651 w 930956"/>
                <a:gd name="connsiteY45" fmla="*/ 280597 h 426826"/>
                <a:gd name="connsiteX46" fmla="*/ 343694 w 930956"/>
                <a:gd name="connsiteY46" fmla="*/ 273685 h 426826"/>
                <a:gd name="connsiteX47" fmla="*/ 316291 w 930956"/>
                <a:gd name="connsiteY47" fmla="*/ 277650 h 426826"/>
                <a:gd name="connsiteX48" fmla="*/ 303839 w 930956"/>
                <a:gd name="connsiteY48" fmla="*/ 266918 h 426826"/>
                <a:gd name="connsiteX0" fmla="*/ 303839 w 930956"/>
                <a:gd name="connsiteY0" fmla="*/ 266918 h 426826"/>
                <a:gd name="connsiteX1" fmla="*/ 320759 w 930956"/>
                <a:gd name="connsiteY1" fmla="*/ 237123 h 426826"/>
                <a:gd name="connsiteX2" fmla="*/ 310346 w 930956"/>
                <a:gd name="connsiteY2" fmla="*/ 202319 h 426826"/>
                <a:gd name="connsiteX3" fmla="*/ 368843 w 930956"/>
                <a:gd name="connsiteY3" fmla="*/ 210940 h 426826"/>
                <a:gd name="connsiteX4" fmla="*/ 398792 w 930956"/>
                <a:gd name="connsiteY4" fmla="*/ 172792 h 426826"/>
                <a:gd name="connsiteX5" fmla="*/ 413508 w 930956"/>
                <a:gd name="connsiteY5" fmla="*/ 176499 h 426826"/>
                <a:gd name="connsiteX6" fmla="*/ 424425 w 930956"/>
                <a:gd name="connsiteY6" fmla="*/ 154865 h 426826"/>
                <a:gd name="connsiteX7" fmla="*/ 89958 w 930956"/>
                <a:gd name="connsiteY7" fmla="*/ 123255 h 426826"/>
                <a:gd name="connsiteX8" fmla="*/ 47586 w 930956"/>
                <a:gd name="connsiteY8" fmla="*/ 118105 h 426826"/>
                <a:gd name="connsiteX9" fmla="*/ 9345 w 930956"/>
                <a:gd name="connsiteY9" fmla="*/ 67487 h 426826"/>
                <a:gd name="connsiteX10" fmla="*/ 147205 w 930956"/>
                <a:gd name="connsiteY10" fmla="*/ 28833 h 426826"/>
                <a:gd name="connsiteX11" fmla="*/ 234906 w 930956"/>
                <a:gd name="connsiteY11" fmla="*/ 32958 h 426826"/>
                <a:gd name="connsiteX12" fmla="*/ 301886 w 930956"/>
                <a:gd name="connsiteY12" fmla="*/ 37181 h 426826"/>
                <a:gd name="connsiteX13" fmla="*/ 398825 w 930956"/>
                <a:gd name="connsiteY13" fmla="*/ 3743 h 426826"/>
                <a:gd name="connsiteX14" fmla="*/ 451871 w 930956"/>
                <a:gd name="connsiteY14" fmla="*/ 15531 h 426826"/>
                <a:gd name="connsiteX15" fmla="*/ 537710 w 930956"/>
                <a:gd name="connsiteY15" fmla="*/ 1048 h 426826"/>
                <a:gd name="connsiteX16" fmla="*/ 634987 w 930956"/>
                <a:gd name="connsiteY16" fmla="*/ 68936 h 426826"/>
                <a:gd name="connsiteX17" fmla="*/ 682761 w 930956"/>
                <a:gd name="connsiteY17" fmla="*/ 50891 h 426826"/>
                <a:gd name="connsiteX18" fmla="*/ 805965 w 930956"/>
                <a:gd name="connsiteY18" fmla="*/ 43497 h 426826"/>
                <a:gd name="connsiteX19" fmla="*/ 909624 w 930956"/>
                <a:gd name="connsiteY19" fmla="*/ 72077 h 426826"/>
                <a:gd name="connsiteX20" fmla="*/ 929353 w 930956"/>
                <a:gd name="connsiteY20" fmla="*/ 93401 h 426826"/>
                <a:gd name="connsiteX21" fmla="*/ 884139 w 930956"/>
                <a:gd name="connsiteY21" fmla="*/ 108706 h 426826"/>
                <a:gd name="connsiteX22" fmla="*/ 837660 w 930956"/>
                <a:gd name="connsiteY22" fmla="*/ 137751 h 426826"/>
                <a:gd name="connsiteX23" fmla="*/ 873115 w 930956"/>
                <a:gd name="connsiteY23" fmla="*/ 179775 h 426826"/>
                <a:gd name="connsiteX24" fmla="*/ 838320 w 930956"/>
                <a:gd name="connsiteY24" fmla="*/ 215605 h 426826"/>
                <a:gd name="connsiteX25" fmla="*/ 819921 w 930956"/>
                <a:gd name="connsiteY25" fmla="*/ 350626 h 426826"/>
                <a:gd name="connsiteX26" fmla="*/ 779611 w 930956"/>
                <a:gd name="connsiteY26" fmla="*/ 326005 h 426826"/>
                <a:gd name="connsiteX27" fmla="*/ 706927 w 930956"/>
                <a:gd name="connsiteY27" fmla="*/ 369411 h 426826"/>
                <a:gd name="connsiteX28" fmla="*/ 638843 w 930956"/>
                <a:gd name="connsiteY28" fmla="*/ 426750 h 426826"/>
                <a:gd name="connsiteX29" fmla="*/ 661571 w 930956"/>
                <a:gd name="connsiteY29" fmla="*/ 313265 h 426826"/>
                <a:gd name="connsiteX30" fmla="*/ 658495 w 930956"/>
                <a:gd name="connsiteY30" fmla="*/ 299770 h 426826"/>
                <a:gd name="connsiteX31" fmla="*/ 627438 w 930956"/>
                <a:gd name="connsiteY31" fmla="*/ 297521 h 426826"/>
                <a:gd name="connsiteX32" fmla="*/ 582215 w 930956"/>
                <a:gd name="connsiteY32" fmla="*/ 287644 h 426826"/>
                <a:gd name="connsiteX33" fmla="*/ 572074 w 930956"/>
                <a:gd name="connsiteY33" fmla="*/ 303774 h 426826"/>
                <a:gd name="connsiteX34" fmla="*/ 555156 w 930956"/>
                <a:gd name="connsiteY34" fmla="*/ 312804 h 426826"/>
                <a:gd name="connsiteX35" fmla="*/ 536592 w 930956"/>
                <a:gd name="connsiteY35" fmla="*/ 321897 h 426826"/>
                <a:gd name="connsiteX36" fmla="*/ 520678 w 930956"/>
                <a:gd name="connsiteY36" fmla="*/ 330644 h 426826"/>
                <a:gd name="connsiteX37" fmla="*/ 507245 w 930956"/>
                <a:gd name="connsiteY37" fmla="*/ 328531 h 426826"/>
                <a:gd name="connsiteX38" fmla="*/ 490580 w 930956"/>
                <a:gd name="connsiteY38" fmla="*/ 339990 h 426826"/>
                <a:gd name="connsiteX39" fmla="*/ 481183 w 930956"/>
                <a:gd name="connsiteY39" fmla="*/ 325951 h 426826"/>
                <a:gd name="connsiteX40" fmla="*/ 460631 w 930956"/>
                <a:gd name="connsiteY40" fmla="*/ 325438 h 426826"/>
                <a:gd name="connsiteX41" fmla="*/ 445413 w 930956"/>
                <a:gd name="connsiteY41" fmla="*/ 349766 h 426826"/>
                <a:gd name="connsiteX42" fmla="*/ 425305 w 930956"/>
                <a:gd name="connsiteY42" fmla="*/ 335750 h 426826"/>
                <a:gd name="connsiteX43" fmla="*/ 386226 w 930956"/>
                <a:gd name="connsiteY43" fmla="*/ 326946 h 426826"/>
                <a:gd name="connsiteX44" fmla="*/ 379879 w 930956"/>
                <a:gd name="connsiteY44" fmla="*/ 308543 h 426826"/>
                <a:gd name="connsiteX45" fmla="*/ 379651 w 930956"/>
                <a:gd name="connsiteY45" fmla="*/ 280597 h 426826"/>
                <a:gd name="connsiteX46" fmla="*/ 343694 w 930956"/>
                <a:gd name="connsiteY46" fmla="*/ 273685 h 426826"/>
                <a:gd name="connsiteX47" fmla="*/ 316291 w 930956"/>
                <a:gd name="connsiteY47" fmla="*/ 277650 h 426826"/>
                <a:gd name="connsiteX48" fmla="*/ 303839 w 930956"/>
                <a:gd name="connsiteY48" fmla="*/ 266918 h 426826"/>
                <a:gd name="connsiteX0" fmla="*/ 303839 w 930956"/>
                <a:gd name="connsiteY0" fmla="*/ 266918 h 426826"/>
                <a:gd name="connsiteX1" fmla="*/ 320759 w 930956"/>
                <a:gd name="connsiteY1" fmla="*/ 237123 h 426826"/>
                <a:gd name="connsiteX2" fmla="*/ 310346 w 930956"/>
                <a:gd name="connsiteY2" fmla="*/ 202319 h 426826"/>
                <a:gd name="connsiteX3" fmla="*/ 368843 w 930956"/>
                <a:gd name="connsiteY3" fmla="*/ 210940 h 426826"/>
                <a:gd name="connsiteX4" fmla="*/ 398792 w 930956"/>
                <a:gd name="connsiteY4" fmla="*/ 172792 h 426826"/>
                <a:gd name="connsiteX5" fmla="*/ 413508 w 930956"/>
                <a:gd name="connsiteY5" fmla="*/ 176499 h 426826"/>
                <a:gd name="connsiteX6" fmla="*/ 148050 w 930956"/>
                <a:gd name="connsiteY6" fmla="*/ 163304 h 426826"/>
                <a:gd name="connsiteX7" fmla="*/ 89958 w 930956"/>
                <a:gd name="connsiteY7" fmla="*/ 123255 h 426826"/>
                <a:gd name="connsiteX8" fmla="*/ 47586 w 930956"/>
                <a:gd name="connsiteY8" fmla="*/ 118105 h 426826"/>
                <a:gd name="connsiteX9" fmla="*/ 9345 w 930956"/>
                <a:gd name="connsiteY9" fmla="*/ 67487 h 426826"/>
                <a:gd name="connsiteX10" fmla="*/ 147205 w 930956"/>
                <a:gd name="connsiteY10" fmla="*/ 28833 h 426826"/>
                <a:gd name="connsiteX11" fmla="*/ 234906 w 930956"/>
                <a:gd name="connsiteY11" fmla="*/ 32958 h 426826"/>
                <a:gd name="connsiteX12" fmla="*/ 301886 w 930956"/>
                <a:gd name="connsiteY12" fmla="*/ 37181 h 426826"/>
                <a:gd name="connsiteX13" fmla="*/ 398825 w 930956"/>
                <a:gd name="connsiteY13" fmla="*/ 3743 h 426826"/>
                <a:gd name="connsiteX14" fmla="*/ 451871 w 930956"/>
                <a:gd name="connsiteY14" fmla="*/ 15531 h 426826"/>
                <a:gd name="connsiteX15" fmla="*/ 537710 w 930956"/>
                <a:gd name="connsiteY15" fmla="*/ 1048 h 426826"/>
                <a:gd name="connsiteX16" fmla="*/ 634987 w 930956"/>
                <a:gd name="connsiteY16" fmla="*/ 68936 h 426826"/>
                <a:gd name="connsiteX17" fmla="*/ 682761 w 930956"/>
                <a:gd name="connsiteY17" fmla="*/ 50891 h 426826"/>
                <a:gd name="connsiteX18" fmla="*/ 805965 w 930956"/>
                <a:gd name="connsiteY18" fmla="*/ 43497 h 426826"/>
                <a:gd name="connsiteX19" fmla="*/ 909624 w 930956"/>
                <a:gd name="connsiteY19" fmla="*/ 72077 h 426826"/>
                <a:gd name="connsiteX20" fmla="*/ 929353 w 930956"/>
                <a:gd name="connsiteY20" fmla="*/ 93401 h 426826"/>
                <a:gd name="connsiteX21" fmla="*/ 884139 w 930956"/>
                <a:gd name="connsiteY21" fmla="*/ 108706 h 426826"/>
                <a:gd name="connsiteX22" fmla="*/ 837660 w 930956"/>
                <a:gd name="connsiteY22" fmla="*/ 137751 h 426826"/>
                <a:gd name="connsiteX23" fmla="*/ 873115 w 930956"/>
                <a:gd name="connsiteY23" fmla="*/ 179775 h 426826"/>
                <a:gd name="connsiteX24" fmla="*/ 838320 w 930956"/>
                <a:gd name="connsiteY24" fmla="*/ 215605 h 426826"/>
                <a:gd name="connsiteX25" fmla="*/ 819921 w 930956"/>
                <a:gd name="connsiteY25" fmla="*/ 350626 h 426826"/>
                <a:gd name="connsiteX26" fmla="*/ 779611 w 930956"/>
                <a:gd name="connsiteY26" fmla="*/ 326005 h 426826"/>
                <a:gd name="connsiteX27" fmla="*/ 706927 w 930956"/>
                <a:gd name="connsiteY27" fmla="*/ 369411 h 426826"/>
                <a:gd name="connsiteX28" fmla="*/ 638843 w 930956"/>
                <a:gd name="connsiteY28" fmla="*/ 426750 h 426826"/>
                <a:gd name="connsiteX29" fmla="*/ 661571 w 930956"/>
                <a:gd name="connsiteY29" fmla="*/ 313265 h 426826"/>
                <a:gd name="connsiteX30" fmla="*/ 658495 w 930956"/>
                <a:gd name="connsiteY30" fmla="*/ 299770 h 426826"/>
                <a:gd name="connsiteX31" fmla="*/ 627438 w 930956"/>
                <a:gd name="connsiteY31" fmla="*/ 297521 h 426826"/>
                <a:gd name="connsiteX32" fmla="*/ 582215 w 930956"/>
                <a:gd name="connsiteY32" fmla="*/ 287644 h 426826"/>
                <a:gd name="connsiteX33" fmla="*/ 572074 w 930956"/>
                <a:gd name="connsiteY33" fmla="*/ 303774 h 426826"/>
                <a:gd name="connsiteX34" fmla="*/ 555156 w 930956"/>
                <a:gd name="connsiteY34" fmla="*/ 312804 h 426826"/>
                <a:gd name="connsiteX35" fmla="*/ 536592 w 930956"/>
                <a:gd name="connsiteY35" fmla="*/ 321897 h 426826"/>
                <a:gd name="connsiteX36" fmla="*/ 520678 w 930956"/>
                <a:gd name="connsiteY36" fmla="*/ 330644 h 426826"/>
                <a:gd name="connsiteX37" fmla="*/ 507245 w 930956"/>
                <a:gd name="connsiteY37" fmla="*/ 328531 h 426826"/>
                <a:gd name="connsiteX38" fmla="*/ 490580 w 930956"/>
                <a:gd name="connsiteY38" fmla="*/ 339990 h 426826"/>
                <a:gd name="connsiteX39" fmla="*/ 481183 w 930956"/>
                <a:gd name="connsiteY39" fmla="*/ 325951 h 426826"/>
                <a:gd name="connsiteX40" fmla="*/ 460631 w 930956"/>
                <a:gd name="connsiteY40" fmla="*/ 325438 h 426826"/>
                <a:gd name="connsiteX41" fmla="*/ 445413 w 930956"/>
                <a:gd name="connsiteY41" fmla="*/ 349766 h 426826"/>
                <a:gd name="connsiteX42" fmla="*/ 425305 w 930956"/>
                <a:gd name="connsiteY42" fmla="*/ 335750 h 426826"/>
                <a:gd name="connsiteX43" fmla="*/ 386226 w 930956"/>
                <a:gd name="connsiteY43" fmla="*/ 326946 h 426826"/>
                <a:gd name="connsiteX44" fmla="*/ 379879 w 930956"/>
                <a:gd name="connsiteY44" fmla="*/ 308543 h 426826"/>
                <a:gd name="connsiteX45" fmla="*/ 379651 w 930956"/>
                <a:gd name="connsiteY45" fmla="*/ 280597 h 426826"/>
                <a:gd name="connsiteX46" fmla="*/ 343694 w 930956"/>
                <a:gd name="connsiteY46" fmla="*/ 273685 h 426826"/>
                <a:gd name="connsiteX47" fmla="*/ 316291 w 930956"/>
                <a:gd name="connsiteY47" fmla="*/ 277650 h 426826"/>
                <a:gd name="connsiteX48" fmla="*/ 303839 w 930956"/>
                <a:gd name="connsiteY48" fmla="*/ 266918 h 426826"/>
                <a:gd name="connsiteX0" fmla="*/ 303839 w 930956"/>
                <a:gd name="connsiteY0" fmla="*/ 266918 h 426826"/>
                <a:gd name="connsiteX1" fmla="*/ 320759 w 930956"/>
                <a:gd name="connsiteY1" fmla="*/ 237123 h 426826"/>
                <a:gd name="connsiteX2" fmla="*/ 310346 w 930956"/>
                <a:gd name="connsiteY2" fmla="*/ 202319 h 426826"/>
                <a:gd name="connsiteX3" fmla="*/ 368843 w 930956"/>
                <a:gd name="connsiteY3" fmla="*/ 210940 h 426826"/>
                <a:gd name="connsiteX4" fmla="*/ 398792 w 930956"/>
                <a:gd name="connsiteY4" fmla="*/ 172792 h 426826"/>
                <a:gd name="connsiteX5" fmla="*/ 217537 w 930956"/>
                <a:gd name="connsiteY5" fmla="*/ 200511 h 426826"/>
                <a:gd name="connsiteX6" fmla="*/ 148050 w 930956"/>
                <a:gd name="connsiteY6" fmla="*/ 163304 h 426826"/>
                <a:gd name="connsiteX7" fmla="*/ 89958 w 930956"/>
                <a:gd name="connsiteY7" fmla="*/ 123255 h 426826"/>
                <a:gd name="connsiteX8" fmla="*/ 47586 w 930956"/>
                <a:gd name="connsiteY8" fmla="*/ 118105 h 426826"/>
                <a:gd name="connsiteX9" fmla="*/ 9345 w 930956"/>
                <a:gd name="connsiteY9" fmla="*/ 67487 h 426826"/>
                <a:gd name="connsiteX10" fmla="*/ 147205 w 930956"/>
                <a:gd name="connsiteY10" fmla="*/ 28833 h 426826"/>
                <a:gd name="connsiteX11" fmla="*/ 234906 w 930956"/>
                <a:gd name="connsiteY11" fmla="*/ 32958 h 426826"/>
                <a:gd name="connsiteX12" fmla="*/ 301886 w 930956"/>
                <a:gd name="connsiteY12" fmla="*/ 37181 h 426826"/>
                <a:gd name="connsiteX13" fmla="*/ 398825 w 930956"/>
                <a:gd name="connsiteY13" fmla="*/ 3743 h 426826"/>
                <a:gd name="connsiteX14" fmla="*/ 451871 w 930956"/>
                <a:gd name="connsiteY14" fmla="*/ 15531 h 426826"/>
                <a:gd name="connsiteX15" fmla="*/ 537710 w 930956"/>
                <a:gd name="connsiteY15" fmla="*/ 1048 h 426826"/>
                <a:gd name="connsiteX16" fmla="*/ 634987 w 930956"/>
                <a:gd name="connsiteY16" fmla="*/ 68936 h 426826"/>
                <a:gd name="connsiteX17" fmla="*/ 682761 w 930956"/>
                <a:gd name="connsiteY17" fmla="*/ 50891 h 426826"/>
                <a:gd name="connsiteX18" fmla="*/ 805965 w 930956"/>
                <a:gd name="connsiteY18" fmla="*/ 43497 h 426826"/>
                <a:gd name="connsiteX19" fmla="*/ 909624 w 930956"/>
                <a:gd name="connsiteY19" fmla="*/ 72077 h 426826"/>
                <a:gd name="connsiteX20" fmla="*/ 929353 w 930956"/>
                <a:gd name="connsiteY20" fmla="*/ 93401 h 426826"/>
                <a:gd name="connsiteX21" fmla="*/ 884139 w 930956"/>
                <a:gd name="connsiteY21" fmla="*/ 108706 h 426826"/>
                <a:gd name="connsiteX22" fmla="*/ 837660 w 930956"/>
                <a:gd name="connsiteY22" fmla="*/ 137751 h 426826"/>
                <a:gd name="connsiteX23" fmla="*/ 873115 w 930956"/>
                <a:gd name="connsiteY23" fmla="*/ 179775 h 426826"/>
                <a:gd name="connsiteX24" fmla="*/ 838320 w 930956"/>
                <a:gd name="connsiteY24" fmla="*/ 215605 h 426826"/>
                <a:gd name="connsiteX25" fmla="*/ 819921 w 930956"/>
                <a:gd name="connsiteY25" fmla="*/ 350626 h 426826"/>
                <a:gd name="connsiteX26" fmla="*/ 779611 w 930956"/>
                <a:gd name="connsiteY26" fmla="*/ 326005 h 426826"/>
                <a:gd name="connsiteX27" fmla="*/ 706927 w 930956"/>
                <a:gd name="connsiteY27" fmla="*/ 369411 h 426826"/>
                <a:gd name="connsiteX28" fmla="*/ 638843 w 930956"/>
                <a:gd name="connsiteY28" fmla="*/ 426750 h 426826"/>
                <a:gd name="connsiteX29" fmla="*/ 661571 w 930956"/>
                <a:gd name="connsiteY29" fmla="*/ 313265 h 426826"/>
                <a:gd name="connsiteX30" fmla="*/ 658495 w 930956"/>
                <a:gd name="connsiteY30" fmla="*/ 299770 h 426826"/>
                <a:gd name="connsiteX31" fmla="*/ 627438 w 930956"/>
                <a:gd name="connsiteY31" fmla="*/ 297521 h 426826"/>
                <a:gd name="connsiteX32" fmla="*/ 582215 w 930956"/>
                <a:gd name="connsiteY32" fmla="*/ 287644 h 426826"/>
                <a:gd name="connsiteX33" fmla="*/ 572074 w 930956"/>
                <a:gd name="connsiteY33" fmla="*/ 303774 h 426826"/>
                <a:gd name="connsiteX34" fmla="*/ 555156 w 930956"/>
                <a:gd name="connsiteY34" fmla="*/ 312804 h 426826"/>
                <a:gd name="connsiteX35" fmla="*/ 536592 w 930956"/>
                <a:gd name="connsiteY35" fmla="*/ 321897 h 426826"/>
                <a:gd name="connsiteX36" fmla="*/ 520678 w 930956"/>
                <a:gd name="connsiteY36" fmla="*/ 330644 h 426826"/>
                <a:gd name="connsiteX37" fmla="*/ 507245 w 930956"/>
                <a:gd name="connsiteY37" fmla="*/ 328531 h 426826"/>
                <a:gd name="connsiteX38" fmla="*/ 490580 w 930956"/>
                <a:gd name="connsiteY38" fmla="*/ 339990 h 426826"/>
                <a:gd name="connsiteX39" fmla="*/ 481183 w 930956"/>
                <a:gd name="connsiteY39" fmla="*/ 325951 h 426826"/>
                <a:gd name="connsiteX40" fmla="*/ 460631 w 930956"/>
                <a:gd name="connsiteY40" fmla="*/ 325438 h 426826"/>
                <a:gd name="connsiteX41" fmla="*/ 445413 w 930956"/>
                <a:gd name="connsiteY41" fmla="*/ 349766 h 426826"/>
                <a:gd name="connsiteX42" fmla="*/ 425305 w 930956"/>
                <a:gd name="connsiteY42" fmla="*/ 335750 h 426826"/>
                <a:gd name="connsiteX43" fmla="*/ 386226 w 930956"/>
                <a:gd name="connsiteY43" fmla="*/ 326946 h 426826"/>
                <a:gd name="connsiteX44" fmla="*/ 379879 w 930956"/>
                <a:gd name="connsiteY44" fmla="*/ 308543 h 426826"/>
                <a:gd name="connsiteX45" fmla="*/ 379651 w 930956"/>
                <a:gd name="connsiteY45" fmla="*/ 280597 h 426826"/>
                <a:gd name="connsiteX46" fmla="*/ 343694 w 930956"/>
                <a:gd name="connsiteY46" fmla="*/ 273685 h 426826"/>
                <a:gd name="connsiteX47" fmla="*/ 316291 w 930956"/>
                <a:gd name="connsiteY47" fmla="*/ 277650 h 426826"/>
                <a:gd name="connsiteX48" fmla="*/ 303839 w 930956"/>
                <a:gd name="connsiteY48" fmla="*/ 266918 h 426826"/>
                <a:gd name="connsiteX0" fmla="*/ 303839 w 930956"/>
                <a:gd name="connsiteY0" fmla="*/ 266918 h 426826"/>
                <a:gd name="connsiteX1" fmla="*/ 320759 w 930956"/>
                <a:gd name="connsiteY1" fmla="*/ 237123 h 426826"/>
                <a:gd name="connsiteX2" fmla="*/ 310346 w 930956"/>
                <a:gd name="connsiteY2" fmla="*/ 202319 h 426826"/>
                <a:gd name="connsiteX3" fmla="*/ 368843 w 930956"/>
                <a:gd name="connsiteY3" fmla="*/ 210940 h 426826"/>
                <a:gd name="connsiteX4" fmla="*/ 217537 w 930956"/>
                <a:gd name="connsiteY4" fmla="*/ 200511 h 426826"/>
                <a:gd name="connsiteX5" fmla="*/ 148050 w 930956"/>
                <a:gd name="connsiteY5" fmla="*/ 163304 h 426826"/>
                <a:gd name="connsiteX6" fmla="*/ 89958 w 930956"/>
                <a:gd name="connsiteY6" fmla="*/ 123255 h 426826"/>
                <a:gd name="connsiteX7" fmla="*/ 47586 w 930956"/>
                <a:gd name="connsiteY7" fmla="*/ 118105 h 426826"/>
                <a:gd name="connsiteX8" fmla="*/ 9345 w 930956"/>
                <a:gd name="connsiteY8" fmla="*/ 67487 h 426826"/>
                <a:gd name="connsiteX9" fmla="*/ 147205 w 930956"/>
                <a:gd name="connsiteY9" fmla="*/ 28833 h 426826"/>
                <a:gd name="connsiteX10" fmla="*/ 234906 w 930956"/>
                <a:gd name="connsiteY10" fmla="*/ 32958 h 426826"/>
                <a:gd name="connsiteX11" fmla="*/ 301886 w 930956"/>
                <a:gd name="connsiteY11" fmla="*/ 37181 h 426826"/>
                <a:gd name="connsiteX12" fmla="*/ 398825 w 930956"/>
                <a:gd name="connsiteY12" fmla="*/ 3743 h 426826"/>
                <a:gd name="connsiteX13" fmla="*/ 451871 w 930956"/>
                <a:gd name="connsiteY13" fmla="*/ 15531 h 426826"/>
                <a:gd name="connsiteX14" fmla="*/ 537710 w 930956"/>
                <a:gd name="connsiteY14" fmla="*/ 1048 h 426826"/>
                <a:gd name="connsiteX15" fmla="*/ 634987 w 930956"/>
                <a:gd name="connsiteY15" fmla="*/ 68936 h 426826"/>
                <a:gd name="connsiteX16" fmla="*/ 682761 w 930956"/>
                <a:gd name="connsiteY16" fmla="*/ 50891 h 426826"/>
                <a:gd name="connsiteX17" fmla="*/ 805965 w 930956"/>
                <a:gd name="connsiteY17" fmla="*/ 43497 h 426826"/>
                <a:gd name="connsiteX18" fmla="*/ 909624 w 930956"/>
                <a:gd name="connsiteY18" fmla="*/ 72077 h 426826"/>
                <a:gd name="connsiteX19" fmla="*/ 929353 w 930956"/>
                <a:gd name="connsiteY19" fmla="*/ 93401 h 426826"/>
                <a:gd name="connsiteX20" fmla="*/ 884139 w 930956"/>
                <a:gd name="connsiteY20" fmla="*/ 108706 h 426826"/>
                <a:gd name="connsiteX21" fmla="*/ 837660 w 930956"/>
                <a:gd name="connsiteY21" fmla="*/ 137751 h 426826"/>
                <a:gd name="connsiteX22" fmla="*/ 873115 w 930956"/>
                <a:gd name="connsiteY22" fmla="*/ 179775 h 426826"/>
                <a:gd name="connsiteX23" fmla="*/ 838320 w 930956"/>
                <a:gd name="connsiteY23" fmla="*/ 215605 h 426826"/>
                <a:gd name="connsiteX24" fmla="*/ 819921 w 930956"/>
                <a:gd name="connsiteY24" fmla="*/ 350626 h 426826"/>
                <a:gd name="connsiteX25" fmla="*/ 779611 w 930956"/>
                <a:gd name="connsiteY25" fmla="*/ 326005 h 426826"/>
                <a:gd name="connsiteX26" fmla="*/ 706927 w 930956"/>
                <a:gd name="connsiteY26" fmla="*/ 369411 h 426826"/>
                <a:gd name="connsiteX27" fmla="*/ 638843 w 930956"/>
                <a:gd name="connsiteY27" fmla="*/ 426750 h 426826"/>
                <a:gd name="connsiteX28" fmla="*/ 661571 w 930956"/>
                <a:gd name="connsiteY28" fmla="*/ 313265 h 426826"/>
                <a:gd name="connsiteX29" fmla="*/ 658495 w 930956"/>
                <a:gd name="connsiteY29" fmla="*/ 299770 h 426826"/>
                <a:gd name="connsiteX30" fmla="*/ 627438 w 930956"/>
                <a:gd name="connsiteY30" fmla="*/ 297521 h 426826"/>
                <a:gd name="connsiteX31" fmla="*/ 582215 w 930956"/>
                <a:gd name="connsiteY31" fmla="*/ 287644 h 426826"/>
                <a:gd name="connsiteX32" fmla="*/ 572074 w 930956"/>
                <a:gd name="connsiteY32" fmla="*/ 303774 h 426826"/>
                <a:gd name="connsiteX33" fmla="*/ 555156 w 930956"/>
                <a:gd name="connsiteY33" fmla="*/ 312804 h 426826"/>
                <a:gd name="connsiteX34" fmla="*/ 536592 w 930956"/>
                <a:gd name="connsiteY34" fmla="*/ 321897 h 426826"/>
                <a:gd name="connsiteX35" fmla="*/ 520678 w 930956"/>
                <a:gd name="connsiteY35" fmla="*/ 330644 h 426826"/>
                <a:gd name="connsiteX36" fmla="*/ 507245 w 930956"/>
                <a:gd name="connsiteY36" fmla="*/ 328531 h 426826"/>
                <a:gd name="connsiteX37" fmla="*/ 490580 w 930956"/>
                <a:gd name="connsiteY37" fmla="*/ 339990 h 426826"/>
                <a:gd name="connsiteX38" fmla="*/ 481183 w 930956"/>
                <a:gd name="connsiteY38" fmla="*/ 325951 h 426826"/>
                <a:gd name="connsiteX39" fmla="*/ 460631 w 930956"/>
                <a:gd name="connsiteY39" fmla="*/ 325438 h 426826"/>
                <a:gd name="connsiteX40" fmla="*/ 445413 w 930956"/>
                <a:gd name="connsiteY40" fmla="*/ 349766 h 426826"/>
                <a:gd name="connsiteX41" fmla="*/ 425305 w 930956"/>
                <a:gd name="connsiteY41" fmla="*/ 335750 h 426826"/>
                <a:gd name="connsiteX42" fmla="*/ 386226 w 930956"/>
                <a:gd name="connsiteY42" fmla="*/ 326946 h 426826"/>
                <a:gd name="connsiteX43" fmla="*/ 379879 w 930956"/>
                <a:gd name="connsiteY43" fmla="*/ 308543 h 426826"/>
                <a:gd name="connsiteX44" fmla="*/ 379651 w 930956"/>
                <a:gd name="connsiteY44" fmla="*/ 280597 h 426826"/>
                <a:gd name="connsiteX45" fmla="*/ 343694 w 930956"/>
                <a:gd name="connsiteY45" fmla="*/ 273685 h 426826"/>
                <a:gd name="connsiteX46" fmla="*/ 316291 w 930956"/>
                <a:gd name="connsiteY46" fmla="*/ 277650 h 426826"/>
                <a:gd name="connsiteX47" fmla="*/ 303839 w 930956"/>
                <a:gd name="connsiteY47" fmla="*/ 266918 h 426826"/>
                <a:gd name="connsiteX0" fmla="*/ 303839 w 930956"/>
                <a:gd name="connsiteY0" fmla="*/ 266918 h 426826"/>
                <a:gd name="connsiteX1" fmla="*/ 320759 w 930956"/>
                <a:gd name="connsiteY1" fmla="*/ 237123 h 426826"/>
                <a:gd name="connsiteX2" fmla="*/ 368843 w 930956"/>
                <a:gd name="connsiteY2" fmla="*/ 210940 h 426826"/>
                <a:gd name="connsiteX3" fmla="*/ 217537 w 930956"/>
                <a:gd name="connsiteY3" fmla="*/ 200511 h 426826"/>
                <a:gd name="connsiteX4" fmla="*/ 148050 w 930956"/>
                <a:gd name="connsiteY4" fmla="*/ 163304 h 426826"/>
                <a:gd name="connsiteX5" fmla="*/ 89958 w 930956"/>
                <a:gd name="connsiteY5" fmla="*/ 123255 h 426826"/>
                <a:gd name="connsiteX6" fmla="*/ 47586 w 930956"/>
                <a:gd name="connsiteY6" fmla="*/ 118105 h 426826"/>
                <a:gd name="connsiteX7" fmla="*/ 9345 w 930956"/>
                <a:gd name="connsiteY7" fmla="*/ 67487 h 426826"/>
                <a:gd name="connsiteX8" fmla="*/ 147205 w 930956"/>
                <a:gd name="connsiteY8" fmla="*/ 28833 h 426826"/>
                <a:gd name="connsiteX9" fmla="*/ 234906 w 930956"/>
                <a:gd name="connsiteY9" fmla="*/ 32958 h 426826"/>
                <a:gd name="connsiteX10" fmla="*/ 301886 w 930956"/>
                <a:gd name="connsiteY10" fmla="*/ 37181 h 426826"/>
                <a:gd name="connsiteX11" fmla="*/ 398825 w 930956"/>
                <a:gd name="connsiteY11" fmla="*/ 3743 h 426826"/>
                <a:gd name="connsiteX12" fmla="*/ 451871 w 930956"/>
                <a:gd name="connsiteY12" fmla="*/ 15531 h 426826"/>
                <a:gd name="connsiteX13" fmla="*/ 537710 w 930956"/>
                <a:gd name="connsiteY13" fmla="*/ 1048 h 426826"/>
                <a:gd name="connsiteX14" fmla="*/ 634987 w 930956"/>
                <a:gd name="connsiteY14" fmla="*/ 68936 h 426826"/>
                <a:gd name="connsiteX15" fmla="*/ 682761 w 930956"/>
                <a:gd name="connsiteY15" fmla="*/ 50891 h 426826"/>
                <a:gd name="connsiteX16" fmla="*/ 805965 w 930956"/>
                <a:gd name="connsiteY16" fmla="*/ 43497 h 426826"/>
                <a:gd name="connsiteX17" fmla="*/ 909624 w 930956"/>
                <a:gd name="connsiteY17" fmla="*/ 72077 h 426826"/>
                <a:gd name="connsiteX18" fmla="*/ 929353 w 930956"/>
                <a:gd name="connsiteY18" fmla="*/ 93401 h 426826"/>
                <a:gd name="connsiteX19" fmla="*/ 884139 w 930956"/>
                <a:gd name="connsiteY19" fmla="*/ 108706 h 426826"/>
                <a:gd name="connsiteX20" fmla="*/ 837660 w 930956"/>
                <a:gd name="connsiteY20" fmla="*/ 137751 h 426826"/>
                <a:gd name="connsiteX21" fmla="*/ 873115 w 930956"/>
                <a:gd name="connsiteY21" fmla="*/ 179775 h 426826"/>
                <a:gd name="connsiteX22" fmla="*/ 838320 w 930956"/>
                <a:gd name="connsiteY22" fmla="*/ 215605 h 426826"/>
                <a:gd name="connsiteX23" fmla="*/ 819921 w 930956"/>
                <a:gd name="connsiteY23" fmla="*/ 350626 h 426826"/>
                <a:gd name="connsiteX24" fmla="*/ 779611 w 930956"/>
                <a:gd name="connsiteY24" fmla="*/ 326005 h 426826"/>
                <a:gd name="connsiteX25" fmla="*/ 706927 w 930956"/>
                <a:gd name="connsiteY25" fmla="*/ 369411 h 426826"/>
                <a:gd name="connsiteX26" fmla="*/ 638843 w 930956"/>
                <a:gd name="connsiteY26" fmla="*/ 426750 h 426826"/>
                <a:gd name="connsiteX27" fmla="*/ 661571 w 930956"/>
                <a:gd name="connsiteY27" fmla="*/ 313265 h 426826"/>
                <a:gd name="connsiteX28" fmla="*/ 658495 w 930956"/>
                <a:gd name="connsiteY28" fmla="*/ 299770 h 426826"/>
                <a:gd name="connsiteX29" fmla="*/ 627438 w 930956"/>
                <a:gd name="connsiteY29" fmla="*/ 297521 h 426826"/>
                <a:gd name="connsiteX30" fmla="*/ 582215 w 930956"/>
                <a:gd name="connsiteY30" fmla="*/ 287644 h 426826"/>
                <a:gd name="connsiteX31" fmla="*/ 572074 w 930956"/>
                <a:gd name="connsiteY31" fmla="*/ 303774 h 426826"/>
                <a:gd name="connsiteX32" fmla="*/ 555156 w 930956"/>
                <a:gd name="connsiteY32" fmla="*/ 312804 h 426826"/>
                <a:gd name="connsiteX33" fmla="*/ 536592 w 930956"/>
                <a:gd name="connsiteY33" fmla="*/ 321897 h 426826"/>
                <a:gd name="connsiteX34" fmla="*/ 520678 w 930956"/>
                <a:gd name="connsiteY34" fmla="*/ 330644 h 426826"/>
                <a:gd name="connsiteX35" fmla="*/ 507245 w 930956"/>
                <a:gd name="connsiteY35" fmla="*/ 328531 h 426826"/>
                <a:gd name="connsiteX36" fmla="*/ 490580 w 930956"/>
                <a:gd name="connsiteY36" fmla="*/ 339990 h 426826"/>
                <a:gd name="connsiteX37" fmla="*/ 481183 w 930956"/>
                <a:gd name="connsiteY37" fmla="*/ 325951 h 426826"/>
                <a:gd name="connsiteX38" fmla="*/ 460631 w 930956"/>
                <a:gd name="connsiteY38" fmla="*/ 325438 h 426826"/>
                <a:gd name="connsiteX39" fmla="*/ 445413 w 930956"/>
                <a:gd name="connsiteY39" fmla="*/ 349766 h 426826"/>
                <a:gd name="connsiteX40" fmla="*/ 425305 w 930956"/>
                <a:gd name="connsiteY40" fmla="*/ 335750 h 426826"/>
                <a:gd name="connsiteX41" fmla="*/ 386226 w 930956"/>
                <a:gd name="connsiteY41" fmla="*/ 326946 h 426826"/>
                <a:gd name="connsiteX42" fmla="*/ 379879 w 930956"/>
                <a:gd name="connsiteY42" fmla="*/ 308543 h 426826"/>
                <a:gd name="connsiteX43" fmla="*/ 379651 w 930956"/>
                <a:gd name="connsiteY43" fmla="*/ 280597 h 426826"/>
                <a:gd name="connsiteX44" fmla="*/ 343694 w 930956"/>
                <a:gd name="connsiteY44" fmla="*/ 273685 h 426826"/>
                <a:gd name="connsiteX45" fmla="*/ 316291 w 930956"/>
                <a:gd name="connsiteY45" fmla="*/ 277650 h 426826"/>
                <a:gd name="connsiteX46" fmla="*/ 303839 w 930956"/>
                <a:gd name="connsiteY46" fmla="*/ 266918 h 426826"/>
                <a:gd name="connsiteX0" fmla="*/ 303839 w 930956"/>
                <a:gd name="connsiteY0" fmla="*/ 266918 h 426826"/>
                <a:gd name="connsiteX1" fmla="*/ 320759 w 930956"/>
                <a:gd name="connsiteY1" fmla="*/ 237123 h 426826"/>
                <a:gd name="connsiteX2" fmla="*/ 217537 w 930956"/>
                <a:gd name="connsiteY2" fmla="*/ 200511 h 426826"/>
                <a:gd name="connsiteX3" fmla="*/ 148050 w 930956"/>
                <a:gd name="connsiteY3" fmla="*/ 163304 h 426826"/>
                <a:gd name="connsiteX4" fmla="*/ 89958 w 930956"/>
                <a:gd name="connsiteY4" fmla="*/ 123255 h 426826"/>
                <a:gd name="connsiteX5" fmla="*/ 47586 w 930956"/>
                <a:gd name="connsiteY5" fmla="*/ 118105 h 426826"/>
                <a:gd name="connsiteX6" fmla="*/ 9345 w 930956"/>
                <a:gd name="connsiteY6" fmla="*/ 67487 h 426826"/>
                <a:gd name="connsiteX7" fmla="*/ 147205 w 930956"/>
                <a:gd name="connsiteY7" fmla="*/ 28833 h 426826"/>
                <a:gd name="connsiteX8" fmla="*/ 234906 w 930956"/>
                <a:gd name="connsiteY8" fmla="*/ 32958 h 426826"/>
                <a:gd name="connsiteX9" fmla="*/ 301886 w 930956"/>
                <a:gd name="connsiteY9" fmla="*/ 37181 h 426826"/>
                <a:gd name="connsiteX10" fmla="*/ 398825 w 930956"/>
                <a:gd name="connsiteY10" fmla="*/ 3743 h 426826"/>
                <a:gd name="connsiteX11" fmla="*/ 451871 w 930956"/>
                <a:gd name="connsiteY11" fmla="*/ 15531 h 426826"/>
                <a:gd name="connsiteX12" fmla="*/ 537710 w 930956"/>
                <a:gd name="connsiteY12" fmla="*/ 1048 h 426826"/>
                <a:gd name="connsiteX13" fmla="*/ 634987 w 930956"/>
                <a:gd name="connsiteY13" fmla="*/ 68936 h 426826"/>
                <a:gd name="connsiteX14" fmla="*/ 682761 w 930956"/>
                <a:gd name="connsiteY14" fmla="*/ 50891 h 426826"/>
                <a:gd name="connsiteX15" fmla="*/ 805965 w 930956"/>
                <a:gd name="connsiteY15" fmla="*/ 43497 h 426826"/>
                <a:gd name="connsiteX16" fmla="*/ 909624 w 930956"/>
                <a:gd name="connsiteY16" fmla="*/ 72077 h 426826"/>
                <a:gd name="connsiteX17" fmla="*/ 929353 w 930956"/>
                <a:gd name="connsiteY17" fmla="*/ 93401 h 426826"/>
                <a:gd name="connsiteX18" fmla="*/ 884139 w 930956"/>
                <a:gd name="connsiteY18" fmla="*/ 108706 h 426826"/>
                <a:gd name="connsiteX19" fmla="*/ 837660 w 930956"/>
                <a:gd name="connsiteY19" fmla="*/ 137751 h 426826"/>
                <a:gd name="connsiteX20" fmla="*/ 873115 w 930956"/>
                <a:gd name="connsiteY20" fmla="*/ 179775 h 426826"/>
                <a:gd name="connsiteX21" fmla="*/ 838320 w 930956"/>
                <a:gd name="connsiteY21" fmla="*/ 215605 h 426826"/>
                <a:gd name="connsiteX22" fmla="*/ 819921 w 930956"/>
                <a:gd name="connsiteY22" fmla="*/ 350626 h 426826"/>
                <a:gd name="connsiteX23" fmla="*/ 779611 w 930956"/>
                <a:gd name="connsiteY23" fmla="*/ 326005 h 426826"/>
                <a:gd name="connsiteX24" fmla="*/ 706927 w 930956"/>
                <a:gd name="connsiteY24" fmla="*/ 369411 h 426826"/>
                <a:gd name="connsiteX25" fmla="*/ 638843 w 930956"/>
                <a:gd name="connsiteY25" fmla="*/ 426750 h 426826"/>
                <a:gd name="connsiteX26" fmla="*/ 661571 w 930956"/>
                <a:gd name="connsiteY26" fmla="*/ 313265 h 426826"/>
                <a:gd name="connsiteX27" fmla="*/ 658495 w 930956"/>
                <a:gd name="connsiteY27" fmla="*/ 299770 h 426826"/>
                <a:gd name="connsiteX28" fmla="*/ 627438 w 930956"/>
                <a:gd name="connsiteY28" fmla="*/ 297521 h 426826"/>
                <a:gd name="connsiteX29" fmla="*/ 582215 w 930956"/>
                <a:gd name="connsiteY29" fmla="*/ 287644 h 426826"/>
                <a:gd name="connsiteX30" fmla="*/ 572074 w 930956"/>
                <a:gd name="connsiteY30" fmla="*/ 303774 h 426826"/>
                <a:gd name="connsiteX31" fmla="*/ 555156 w 930956"/>
                <a:gd name="connsiteY31" fmla="*/ 312804 h 426826"/>
                <a:gd name="connsiteX32" fmla="*/ 536592 w 930956"/>
                <a:gd name="connsiteY32" fmla="*/ 321897 h 426826"/>
                <a:gd name="connsiteX33" fmla="*/ 520678 w 930956"/>
                <a:gd name="connsiteY33" fmla="*/ 330644 h 426826"/>
                <a:gd name="connsiteX34" fmla="*/ 507245 w 930956"/>
                <a:gd name="connsiteY34" fmla="*/ 328531 h 426826"/>
                <a:gd name="connsiteX35" fmla="*/ 490580 w 930956"/>
                <a:gd name="connsiteY35" fmla="*/ 339990 h 426826"/>
                <a:gd name="connsiteX36" fmla="*/ 481183 w 930956"/>
                <a:gd name="connsiteY36" fmla="*/ 325951 h 426826"/>
                <a:gd name="connsiteX37" fmla="*/ 460631 w 930956"/>
                <a:gd name="connsiteY37" fmla="*/ 325438 h 426826"/>
                <a:gd name="connsiteX38" fmla="*/ 445413 w 930956"/>
                <a:gd name="connsiteY38" fmla="*/ 349766 h 426826"/>
                <a:gd name="connsiteX39" fmla="*/ 425305 w 930956"/>
                <a:gd name="connsiteY39" fmla="*/ 335750 h 426826"/>
                <a:gd name="connsiteX40" fmla="*/ 386226 w 930956"/>
                <a:gd name="connsiteY40" fmla="*/ 326946 h 426826"/>
                <a:gd name="connsiteX41" fmla="*/ 379879 w 930956"/>
                <a:gd name="connsiteY41" fmla="*/ 308543 h 426826"/>
                <a:gd name="connsiteX42" fmla="*/ 379651 w 930956"/>
                <a:gd name="connsiteY42" fmla="*/ 280597 h 426826"/>
                <a:gd name="connsiteX43" fmla="*/ 343694 w 930956"/>
                <a:gd name="connsiteY43" fmla="*/ 273685 h 426826"/>
                <a:gd name="connsiteX44" fmla="*/ 316291 w 930956"/>
                <a:gd name="connsiteY44" fmla="*/ 277650 h 426826"/>
                <a:gd name="connsiteX45" fmla="*/ 303839 w 930956"/>
                <a:gd name="connsiteY45" fmla="*/ 266918 h 426826"/>
                <a:gd name="connsiteX0" fmla="*/ 303839 w 930956"/>
                <a:gd name="connsiteY0" fmla="*/ 266918 h 426826"/>
                <a:gd name="connsiteX1" fmla="*/ 214079 w 930956"/>
                <a:gd name="connsiteY1" fmla="*/ 231853 h 426826"/>
                <a:gd name="connsiteX2" fmla="*/ 217537 w 930956"/>
                <a:gd name="connsiteY2" fmla="*/ 200511 h 426826"/>
                <a:gd name="connsiteX3" fmla="*/ 148050 w 930956"/>
                <a:gd name="connsiteY3" fmla="*/ 163304 h 426826"/>
                <a:gd name="connsiteX4" fmla="*/ 89958 w 930956"/>
                <a:gd name="connsiteY4" fmla="*/ 123255 h 426826"/>
                <a:gd name="connsiteX5" fmla="*/ 47586 w 930956"/>
                <a:gd name="connsiteY5" fmla="*/ 118105 h 426826"/>
                <a:gd name="connsiteX6" fmla="*/ 9345 w 930956"/>
                <a:gd name="connsiteY6" fmla="*/ 67487 h 426826"/>
                <a:gd name="connsiteX7" fmla="*/ 147205 w 930956"/>
                <a:gd name="connsiteY7" fmla="*/ 28833 h 426826"/>
                <a:gd name="connsiteX8" fmla="*/ 234906 w 930956"/>
                <a:gd name="connsiteY8" fmla="*/ 32958 h 426826"/>
                <a:gd name="connsiteX9" fmla="*/ 301886 w 930956"/>
                <a:gd name="connsiteY9" fmla="*/ 37181 h 426826"/>
                <a:gd name="connsiteX10" fmla="*/ 398825 w 930956"/>
                <a:gd name="connsiteY10" fmla="*/ 3743 h 426826"/>
                <a:gd name="connsiteX11" fmla="*/ 451871 w 930956"/>
                <a:gd name="connsiteY11" fmla="*/ 15531 h 426826"/>
                <a:gd name="connsiteX12" fmla="*/ 537710 w 930956"/>
                <a:gd name="connsiteY12" fmla="*/ 1048 h 426826"/>
                <a:gd name="connsiteX13" fmla="*/ 634987 w 930956"/>
                <a:gd name="connsiteY13" fmla="*/ 68936 h 426826"/>
                <a:gd name="connsiteX14" fmla="*/ 682761 w 930956"/>
                <a:gd name="connsiteY14" fmla="*/ 50891 h 426826"/>
                <a:gd name="connsiteX15" fmla="*/ 805965 w 930956"/>
                <a:gd name="connsiteY15" fmla="*/ 43497 h 426826"/>
                <a:gd name="connsiteX16" fmla="*/ 909624 w 930956"/>
                <a:gd name="connsiteY16" fmla="*/ 72077 h 426826"/>
                <a:gd name="connsiteX17" fmla="*/ 929353 w 930956"/>
                <a:gd name="connsiteY17" fmla="*/ 93401 h 426826"/>
                <a:gd name="connsiteX18" fmla="*/ 884139 w 930956"/>
                <a:gd name="connsiteY18" fmla="*/ 108706 h 426826"/>
                <a:gd name="connsiteX19" fmla="*/ 837660 w 930956"/>
                <a:gd name="connsiteY19" fmla="*/ 137751 h 426826"/>
                <a:gd name="connsiteX20" fmla="*/ 873115 w 930956"/>
                <a:gd name="connsiteY20" fmla="*/ 179775 h 426826"/>
                <a:gd name="connsiteX21" fmla="*/ 838320 w 930956"/>
                <a:gd name="connsiteY21" fmla="*/ 215605 h 426826"/>
                <a:gd name="connsiteX22" fmla="*/ 819921 w 930956"/>
                <a:gd name="connsiteY22" fmla="*/ 350626 h 426826"/>
                <a:gd name="connsiteX23" fmla="*/ 779611 w 930956"/>
                <a:gd name="connsiteY23" fmla="*/ 326005 h 426826"/>
                <a:gd name="connsiteX24" fmla="*/ 706927 w 930956"/>
                <a:gd name="connsiteY24" fmla="*/ 369411 h 426826"/>
                <a:gd name="connsiteX25" fmla="*/ 638843 w 930956"/>
                <a:gd name="connsiteY25" fmla="*/ 426750 h 426826"/>
                <a:gd name="connsiteX26" fmla="*/ 661571 w 930956"/>
                <a:gd name="connsiteY26" fmla="*/ 313265 h 426826"/>
                <a:gd name="connsiteX27" fmla="*/ 658495 w 930956"/>
                <a:gd name="connsiteY27" fmla="*/ 299770 h 426826"/>
                <a:gd name="connsiteX28" fmla="*/ 627438 w 930956"/>
                <a:gd name="connsiteY28" fmla="*/ 297521 h 426826"/>
                <a:gd name="connsiteX29" fmla="*/ 582215 w 930956"/>
                <a:gd name="connsiteY29" fmla="*/ 287644 h 426826"/>
                <a:gd name="connsiteX30" fmla="*/ 572074 w 930956"/>
                <a:gd name="connsiteY30" fmla="*/ 303774 h 426826"/>
                <a:gd name="connsiteX31" fmla="*/ 555156 w 930956"/>
                <a:gd name="connsiteY31" fmla="*/ 312804 h 426826"/>
                <a:gd name="connsiteX32" fmla="*/ 536592 w 930956"/>
                <a:gd name="connsiteY32" fmla="*/ 321897 h 426826"/>
                <a:gd name="connsiteX33" fmla="*/ 520678 w 930956"/>
                <a:gd name="connsiteY33" fmla="*/ 330644 h 426826"/>
                <a:gd name="connsiteX34" fmla="*/ 507245 w 930956"/>
                <a:gd name="connsiteY34" fmla="*/ 328531 h 426826"/>
                <a:gd name="connsiteX35" fmla="*/ 490580 w 930956"/>
                <a:gd name="connsiteY35" fmla="*/ 339990 h 426826"/>
                <a:gd name="connsiteX36" fmla="*/ 481183 w 930956"/>
                <a:gd name="connsiteY36" fmla="*/ 325951 h 426826"/>
                <a:gd name="connsiteX37" fmla="*/ 460631 w 930956"/>
                <a:gd name="connsiteY37" fmla="*/ 325438 h 426826"/>
                <a:gd name="connsiteX38" fmla="*/ 445413 w 930956"/>
                <a:gd name="connsiteY38" fmla="*/ 349766 h 426826"/>
                <a:gd name="connsiteX39" fmla="*/ 425305 w 930956"/>
                <a:gd name="connsiteY39" fmla="*/ 335750 h 426826"/>
                <a:gd name="connsiteX40" fmla="*/ 386226 w 930956"/>
                <a:gd name="connsiteY40" fmla="*/ 326946 h 426826"/>
                <a:gd name="connsiteX41" fmla="*/ 379879 w 930956"/>
                <a:gd name="connsiteY41" fmla="*/ 308543 h 426826"/>
                <a:gd name="connsiteX42" fmla="*/ 379651 w 930956"/>
                <a:gd name="connsiteY42" fmla="*/ 280597 h 426826"/>
                <a:gd name="connsiteX43" fmla="*/ 343694 w 930956"/>
                <a:gd name="connsiteY43" fmla="*/ 273685 h 426826"/>
                <a:gd name="connsiteX44" fmla="*/ 316291 w 930956"/>
                <a:gd name="connsiteY44" fmla="*/ 277650 h 426826"/>
                <a:gd name="connsiteX45" fmla="*/ 303839 w 930956"/>
                <a:gd name="connsiteY45" fmla="*/ 266918 h 426826"/>
                <a:gd name="connsiteX0" fmla="*/ 263871 w 930956"/>
                <a:gd name="connsiteY0" fmla="*/ 270359 h 426826"/>
                <a:gd name="connsiteX1" fmla="*/ 214079 w 930956"/>
                <a:gd name="connsiteY1" fmla="*/ 231853 h 426826"/>
                <a:gd name="connsiteX2" fmla="*/ 217537 w 930956"/>
                <a:gd name="connsiteY2" fmla="*/ 200511 h 426826"/>
                <a:gd name="connsiteX3" fmla="*/ 148050 w 930956"/>
                <a:gd name="connsiteY3" fmla="*/ 163304 h 426826"/>
                <a:gd name="connsiteX4" fmla="*/ 89958 w 930956"/>
                <a:gd name="connsiteY4" fmla="*/ 123255 h 426826"/>
                <a:gd name="connsiteX5" fmla="*/ 47586 w 930956"/>
                <a:gd name="connsiteY5" fmla="*/ 118105 h 426826"/>
                <a:gd name="connsiteX6" fmla="*/ 9345 w 930956"/>
                <a:gd name="connsiteY6" fmla="*/ 67487 h 426826"/>
                <a:gd name="connsiteX7" fmla="*/ 147205 w 930956"/>
                <a:gd name="connsiteY7" fmla="*/ 28833 h 426826"/>
                <a:gd name="connsiteX8" fmla="*/ 234906 w 930956"/>
                <a:gd name="connsiteY8" fmla="*/ 32958 h 426826"/>
                <a:gd name="connsiteX9" fmla="*/ 301886 w 930956"/>
                <a:gd name="connsiteY9" fmla="*/ 37181 h 426826"/>
                <a:gd name="connsiteX10" fmla="*/ 398825 w 930956"/>
                <a:gd name="connsiteY10" fmla="*/ 3743 h 426826"/>
                <a:gd name="connsiteX11" fmla="*/ 451871 w 930956"/>
                <a:gd name="connsiteY11" fmla="*/ 15531 h 426826"/>
                <a:gd name="connsiteX12" fmla="*/ 537710 w 930956"/>
                <a:gd name="connsiteY12" fmla="*/ 1048 h 426826"/>
                <a:gd name="connsiteX13" fmla="*/ 634987 w 930956"/>
                <a:gd name="connsiteY13" fmla="*/ 68936 h 426826"/>
                <a:gd name="connsiteX14" fmla="*/ 682761 w 930956"/>
                <a:gd name="connsiteY14" fmla="*/ 50891 h 426826"/>
                <a:gd name="connsiteX15" fmla="*/ 805965 w 930956"/>
                <a:gd name="connsiteY15" fmla="*/ 43497 h 426826"/>
                <a:gd name="connsiteX16" fmla="*/ 909624 w 930956"/>
                <a:gd name="connsiteY16" fmla="*/ 72077 h 426826"/>
                <a:gd name="connsiteX17" fmla="*/ 929353 w 930956"/>
                <a:gd name="connsiteY17" fmla="*/ 93401 h 426826"/>
                <a:gd name="connsiteX18" fmla="*/ 884139 w 930956"/>
                <a:gd name="connsiteY18" fmla="*/ 108706 h 426826"/>
                <a:gd name="connsiteX19" fmla="*/ 837660 w 930956"/>
                <a:gd name="connsiteY19" fmla="*/ 137751 h 426826"/>
                <a:gd name="connsiteX20" fmla="*/ 873115 w 930956"/>
                <a:gd name="connsiteY20" fmla="*/ 179775 h 426826"/>
                <a:gd name="connsiteX21" fmla="*/ 838320 w 930956"/>
                <a:gd name="connsiteY21" fmla="*/ 215605 h 426826"/>
                <a:gd name="connsiteX22" fmla="*/ 819921 w 930956"/>
                <a:gd name="connsiteY22" fmla="*/ 350626 h 426826"/>
                <a:gd name="connsiteX23" fmla="*/ 779611 w 930956"/>
                <a:gd name="connsiteY23" fmla="*/ 326005 h 426826"/>
                <a:gd name="connsiteX24" fmla="*/ 706927 w 930956"/>
                <a:gd name="connsiteY24" fmla="*/ 369411 h 426826"/>
                <a:gd name="connsiteX25" fmla="*/ 638843 w 930956"/>
                <a:gd name="connsiteY25" fmla="*/ 426750 h 426826"/>
                <a:gd name="connsiteX26" fmla="*/ 661571 w 930956"/>
                <a:gd name="connsiteY26" fmla="*/ 313265 h 426826"/>
                <a:gd name="connsiteX27" fmla="*/ 658495 w 930956"/>
                <a:gd name="connsiteY27" fmla="*/ 299770 h 426826"/>
                <a:gd name="connsiteX28" fmla="*/ 627438 w 930956"/>
                <a:gd name="connsiteY28" fmla="*/ 297521 h 426826"/>
                <a:gd name="connsiteX29" fmla="*/ 582215 w 930956"/>
                <a:gd name="connsiteY29" fmla="*/ 287644 h 426826"/>
                <a:gd name="connsiteX30" fmla="*/ 572074 w 930956"/>
                <a:gd name="connsiteY30" fmla="*/ 303774 h 426826"/>
                <a:gd name="connsiteX31" fmla="*/ 555156 w 930956"/>
                <a:gd name="connsiteY31" fmla="*/ 312804 h 426826"/>
                <a:gd name="connsiteX32" fmla="*/ 536592 w 930956"/>
                <a:gd name="connsiteY32" fmla="*/ 321897 h 426826"/>
                <a:gd name="connsiteX33" fmla="*/ 520678 w 930956"/>
                <a:gd name="connsiteY33" fmla="*/ 330644 h 426826"/>
                <a:gd name="connsiteX34" fmla="*/ 507245 w 930956"/>
                <a:gd name="connsiteY34" fmla="*/ 328531 h 426826"/>
                <a:gd name="connsiteX35" fmla="*/ 490580 w 930956"/>
                <a:gd name="connsiteY35" fmla="*/ 339990 h 426826"/>
                <a:gd name="connsiteX36" fmla="*/ 481183 w 930956"/>
                <a:gd name="connsiteY36" fmla="*/ 325951 h 426826"/>
                <a:gd name="connsiteX37" fmla="*/ 460631 w 930956"/>
                <a:gd name="connsiteY37" fmla="*/ 325438 h 426826"/>
                <a:gd name="connsiteX38" fmla="*/ 445413 w 930956"/>
                <a:gd name="connsiteY38" fmla="*/ 349766 h 426826"/>
                <a:gd name="connsiteX39" fmla="*/ 425305 w 930956"/>
                <a:gd name="connsiteY39" fmla="*/ 335750 h 426826"/>
                <a:gd name="connsiteX40" fmla="*/ 386226 w 930956"/>
                <a:gd name="connsiteY40" fmla="*/ 326946 h 426826"/>
                <a:gd name="connsiteX41" fmla="*/ 379879 w 930956"/>
                <a:gd name="connsiteY41" fmla="*/ 308543 h 426826"/>
                <a:gd name="connsiteX42" fmla="*/ 379651 w 930956"/>
                <a:gd name="connsiteY42" fmla="*/ 280597 h 426826"/>
                <a:gd name="connsiteX43" fmla="*/ 343694 w 930956"/>
                <a:gd name="connsiteY43" fmla="*/ 273685 h 426826"/>
                <a:gd name="connsiteX44" fmla="*/ 316291 w 930956"/>
                <a:gd name="connsiteY44" fmla="*/ 277650 h 426826"/>
                <a:gd name="connsiteX45" fmla="*/ 263871 w 930956"/>
                <a:gd name="connsiteY45" fmla="*/ 270359 h 426826"/>
                <a:gd name="connsiteX0" fmla="*/ 263871 w 930956"/>
                <a:gd name="connsiteY0" fmla="*/ 270359 h 426826"/>
                <a:gd name="connsiteX1" fmla="*/ 214079 w 930956"/>
                <a:gd name="connsiteY1" fmla="*/ 231853 h 426826"/>
                <a:gd name="connsiteX2" fmla="*/ 217537 w 930956"/>
                <a:gd name="connsiteY2" fmla="*/ 200511 h 426826"/>
                <a:gd name="connsiteX3" fmla="*/ 148050 w 930956"/>
                <a:gd name="connsiteY3" fmla="*/ 163304 h 426826"/>
                <a:gd name="connsiteX4" fmla="*/ 89958 w 930956"/>
                <a:gd name="connsiteY4" fmla="*/ 123255 h 426826"/>
                <a:gd name="connsiteX5" fmla="*/ 47586 w 930956"/>
                <a:gd name="connsiteY5" fmla="*/ 118105 h 426826"/>
                <a:gd name="connsiteX6" fmla="*/ 9345 w 930956"/>
                <a:gd name="connsiteY6" fmla="*/ 67487 h 426826"/>
                <a:gd name="connsiteX7" fmla="*/ 147205 w 930956"/>
                <a:gd name="connsiteY7" fmla="*/ 28833 h 426826"/>
                <a:gd name="connsiteX8" fmla="*/ 234906 w 930956"/>
                <a:gd name="connsiteY8" fmla="*/ 32958 h 426826"/>
                <a:gd name="connsiteX9" fmla="*/ 301886 w 930956"/>
                <a:gd name="connsiteY9" fmla="*/ 37181 h 426826"/>
                <a:gd name="connsiteX10" fmla="*/ 398825 w 930956"/>
                <a:gd name="connsiteY10" fmla="*/ 3743 h 426826"/>
                <a:gd name="connsiteX11" fmla="*/ 451871 w 930956"/>
                <a:gd name="connsiteY11" fmla="*/ 15531 h 426826"/>
                <a:gd name="connsiteX12" fmla="*/ 537710 w 930956"/>
                <a:gd name="connsiteY12" fmla="*/ 1048 h 426826"/>
                <a:gd name="connsiteX13" fmla="*/ 634987 w 930956"/>
                <a:gd name="connsiteY13" fmla="*/ 68936 h 426826"/>
                <a:gd name="connsiteX14" fmla="*/ 682761 w 930956"/>
                <a:gd name="connsiteY14" fmla="*/ 50891 h 426826"/>
                <a:gd name="connsiteX15" fmla="*/ 805965 w 930956"/>
                <a:gd name="connsiteY15" fmla="*/ 43497 h 426826"/>
                <a:gd name="connsiteX16" fmla="*/ 909624 w 930956"/>
                <a:gd name="connsiteY16" fmla="*/ 72077 h 426826"/>
                <a:gd name="connsiteX17" fmla="*/ 929353 w 930956"/>
                <a:gd name="connsiteY17" fmla="*/ 93401 h 426826"/>
                <a:gd name="connsiteX18" fmla="*/ 884139 w 930956"/>
                <a:gd name="connsiteY18" fmla="*/ 108706 h 426826"/>
                <a:gd name="connsiteX19" fmla="*/ 837660 w 930956"/>
                <a:gd name="connsiteY19" fmla="*/ 137751 h 426826"/>
                <a:gd name="connsiteX20" fmla="*/ 873115 w 930956"/>
                <a:gd name="connsiteY20" fmla="*/ 179775 h 426826"/>
                <a:gd name="connsiteX21" fmla="*/ 838320 w 930956"/>
                <a:gd name="connsiteY21" fmla="*/ 215605 h 426826"/>
                <a:gd name="connsiteX22" fmla="*/ 819921 w 930956"/>
                <a:gd name="connsiteY22" fmla="*/ 350626 h 426826"/>
                <a:gd name="connsiteX23" fmla="*/ 779611 w 930956"/>
                <a:gd name="connsiteY23" fmla="*/ 326005 h 426826"/>
                <a:gd name="connsiteX24" fmla="*/ 706927 w 930956"/>
                <a:gd name="connsiteY24" fmla="*/ 369411 h 426826"/>
                <a:gd name="connsiteX25" fmla="*/ 638843 w 930956"/>
                <a:gd name="connsiteY25" fmla="*/ 426750 h 426826"/>
                <a:gd name="connsiteX26" fmla="*/ 661571 w 930956"/>
                <a:gd name="connsiteY26" fmla="*/ 313265 h 426826"/>
                <a:gd name="connsiteX27" fmla="*/ 658495 w 930956"/>
                <a:gd name="connsiteY27" fmla="*/ 299770 h 426826"/>
                <a:gd name="connsiteX28" fmla="*/ 627438 w 930956"/>
                <a:gd name="connsiteY28" fmla="*/ 297521 h 426826"/>
                <a:gd name="connsiteX29" fmla="*/ 582215 w 930956"/>
                <a:gd name="connsiteY29" fmla="*/ 287644 h 426826"/>
                <a:gd name="connsiteX30" fmla="*/ 572074 w 930956"/>
                <a:gd name="connsiteY30" fmla="*/ 303774 h 426826"/>
                <a:gd name="connsiteX31" fmla="*/ 555156 w 930956"/>
                <a:gd name="connsiteY31" fmla="*/ 312804 h 426826"/>
                <a:gd name="connsiteX32" fmla="*/ 536592 w 930956"/>
                <a:gd name="connsiteY32" fmla="*/ 321897 h 426826"/>
                <a:gd name="connsiteX33" fmla="*/ 520678 w 930956"/>
                <a:gd name="connsiteY33" fmla="*/ 330644 h 426826"/>
                <a:gd name="connsiteX34" fmla="*/ 507245 w 930956"/>
                <a:gd name="connsiteY34" fmla="*/ 328531 h 426826"/>
                <a:gd name="connsiteX35" fmla="*/ 490580 w 930956"/>
                <a:gd name="connsiteY35" fmla="*/ 339990 h 426826"/>
                <a:gd name="connsiteX36" fmla="*/ 481183 w 930956"/>
                <a:gd name="connsiteY36" fmla="*/ 325951 h 426826"/>
                <a:gd name="connsiteX37" fmla="*/ 460631 w 930956"/>
                <a:gd name="connsiteY37" fmla="*/ 325438 h 426826"/>
                <a:gd name="connsiteX38" fmla="*/ 445413 w 930956"/>
                <a:gd name="connsiteY38" fmla="*/ 349766 h 426826"/>
                <a:gd name="connsiteX39" fmla="*/ 425305 w 930956"/>
                <a:gd name="connsiteY39" fmla="*/ 335750 h 426826"/>
                <a:gd name="connsiteX40" fmla="*/ 386226 w 930956"/>
                <a:gd name="connsiteY40" fmla="*/ 326946 h 426826"/>
                <a:gd name="connsiteX41" fmla="*/ 379879 w 930956"/>
                <a:gd name="connsiteY41" fmla="*/ 308543 h 426826"/>
                <a:gd name="connsiteX42" fmla="*/ 379651 w 930956"/>
                <a:gd name="connsiteY42" fmla="*/ 280597 h 426826"/>
                <a:gd name="connsiteX43" fmla="*/ 343694 w 930956"/>
                <a:gd name="connsiteY43" fmla="*/ 273685 h 426826"/>
                <a:gd name="connsiteX44" fmla="*/ 314965 w 930956"/>
                <a:gd name="connsiteY44" fmla="*/ 279731 h 426826"/>
                <a:gd name="connsiteX45" fmla="*/ 263871 w 930956"/>
                <a:gd name="connsiteY45" fmla="*/ 270359 h 426826"/>
                <a:gd name="connsiteX0" fmla="*/ 263871 w 930956"/>
                <a:gd name="connsiteY0" fmla="*/ 270359 h 426826"/>
                <a:gd name="connsiteX1" fmla="*/ 214079 w 930956"/>
                <a:gd name="connsiteY1" fmla="*/ 231853 h 426826"/>
                <a:gd name="connsiteX2" fmla="*/ 217537 w 930956"/>
                <a:gd name="connsiteY2" fmla="*/ 200511 h 426826"/>
                <a:gd name="connsiteX3" fmla="*/ 148050 w 930956"/>
                <a:gd name="connsiteY3" fmla="*/ 163304 h 426826"/>
                <a:gd name="connsiteX4" fmla="*/ 89958 w 930956"/>
                <a:gd name="connsiteY4" fmla="*/ 123255 h 426826"/>
                <a:gd name="connsiteX5" fmla="*/ 47586 w 930956"/>
                <a:gd name="connsiteY5" fmla="*/ 118105 h 426826"/>
                <a:gd name="connsiteX6" fmla="*/ 9345 w 930956"/>
                <a:gd name="connsiteY6" fmla="*/ 67487 h 426826"/>
                <a:gd name="connsiteX7" fmla="*/ 147205 w 930956"/>
                <a:gd name="connsiteY7" fmla="*/ 28833 h 426826"/>
                <a:gd name="connsiteX8" fmla="*/ 234906 w 930956"/>
                <a:gd name="connsiteY8" fmla="*/ 32958 h 426826"/>
                <a:gd name="connsiteX9" fmla="*/ 301886 w 930956"/>
                <a:gd name="connsiteY9" fmla="*/ 37181 h 426826"/>
                <a:gd name="connsiteX10" fmla="*/ 398825 w 930956"/>
                <a:gd name="connsiteY10" fmla="*/ 3743 h 426826"/>
                <a:gd name="connsiteX11" fmla="*/ 451871 w 930956"/>
                <a:gd name="connsiteY11" fmla="*/ 15531 h 426826"/>
                <a:gd name="connsiteX12" fmla="*/ 537710 w 930956"/>
                <a:gd name="connsiteY12" fmla="*/ 1048 h 426826"/>
                <a:gd name="connsiteX13" fmla="*/ 634987 w 930956"/>
                <a:gd name="connsiteY13" fmla="*/ 68936 h 426826"/>
                <a:gd name="connsiteX14" fmla="*/ 682761 w 930956"/>
                <a:gd name="connsiteY14" fmla="*/ 50891 h 426826"/>
                <a:gd name="connsiteX15" fmla="*/ 805965 w 930956"/>
                <a:gd name="connsiteY15" fmla="*/ 43497 h 426826"/>
                <a:gd name="connsiteX16" fmla="*/ 909624 w 930956"/>
                <a:gd name="connsiteY16" fmla="*/ 72077 h 426826"/>
                <a:gd name="connsiteX17" fmla="*/ 929353 w 930956"/>
                <a:gd name="connsiteY17" fmla="*/ 93401 h 426826"/>
                <a:gd name="connsiteX18" fmla="*/ 884139 w 930956"/>
                <a:gd name="connsiteY18" fmla="*/ 108706 h 426826"/>
                <a:gd name="connsiteX19" fmla="*/ 837660 w 930956"/>
                <a:gd name="connsiteY19" fmla="*/ 137751 h 426826"/>
                <a:gd name="connsiteX20" fmla="*/ 873115 w 930956"/>
                <a:gd name="connsiteY20" fmla="*/ 179775 h 426826"/>
                <a:gd name="connsiteX21" fmla="*/ 838320 w 930956"/>
                <a:gd name="connsiteY21" fmla="*/ 215605 h 426826"/>
                <a:gd name="connsiteX22" fmla="*/ 819921 w 930956"/>
                <a:gd name="connsiteY22" fmla="*/ 350626 h 426826"/>
                <a:gd name="connsiteX23" fmla="*/ 779611 w 930956"/>
                <a:gd name="connsiteY23" fmla="*/ 326005 h 426826"/>
                <a:gd name="connsiteX24" fmla="*/ 706927 w 930956"/>
                <a:gd name="connsiteY24" fmla="*/ 369411 h 426826"/>
                <a:gd name="connsiteX25" fmla="*/ 638843 w 930956"/>
                <a:gd name="connsiteY25" fmla="*/ 426750 h 426826"/>
                <a:gd name="connsiteX26" fmla="*/ 661571 w 930956"/>
                <a:gd name="connsiteY26" fmla="*/ 313265 h 426826"/>
                <a:gd name="connsiteX27" fmla="*/ 658495 w 930956"/>
                <a:gd name="connsiteY27" fmla="*/ 299770 h 426826"/>
                <a:gd name="connsiteX28" fmla="*/ 627438 w 930956"/>
                <a:gd name="connsiteY28" fmla="*/ 297521 h 426826"/>
                <a:gd name="connsiteX29" fmla="*/ 582215 w 930956"/>
                <a:gd name="connsiteY29" fmla="*/ 287644 h 426826"/>
                <a:gd name="connsiteX30" fmla="*/ 572074 w 930956"/>
                <a:gd name="connsiteY30" fmla="*/ 303774 h 426826"/>
                <a:gd name="connsiteX31" fmla="*/ 555156 w 930956"/>
                <a:gd name="connsiteY31" fmla="*/ 312804 h 426826"/>
                <a:gd name="connsiteX32" fmla="*/ 536592 w 930956"/>
                <a:gd name="connsiteY32" fmla="*/ 321897 h 426826"/>
                <a:gd name="connsiteX33" fmla="*/ 520678 w 930956"/>
                <a:gd name="connsiteY33" fmla="*/ 330644 h 426826"/>
                <a:gd name="connsiteX34" fmla="*/ 507245 w 930956"/>
                <a:gd name="connsiteY34" fmla="*/ 328531 h 426826"/>
                <a:gd name="connsiteX35" fmla="*/ 490580 w 930956"/>
                <a:gd name="connsiteY35" fmla="*/ 339990 h 426826"/>
                <a:gd name="connsiteX36" fmla="*/ 481183 w 930956"/>
                <a:gd name="connsiteY36" fmla="*/ 325951 h 426826"/>
                <a:gd name="connsiteX37" fmla="*/ 460631 w 930956"/>
                <a:gd name="connsiteY37" fmla="*/ 325438 h 426826"/>
                <a:gd name="connsiteX38" fmla="*/ 445413 w 930956"/>
                <a:gd name="connsiteY38" fmla="*/ 349766 h 426826"/>
                <a:gd name="connsiteX39" fmla="*/ 425305 w 930956"/>
                <a:gd name="connsiteY39" fmla="*/ 335750 h 426826"/>
                <a:gd name="connsiteX40" fmla="*/ 386226 w 930956"/>
                <a:gd name="connsiteY40" fmla="*/ 326946 h 426826"/>
                <a:gd name="connsiteX41" fmla="*/ 379879 w 930956"/>
                <a:gd name="connsiteY41" fmla="*/ 308543 h 426826"/>
                <a:gd name="connsiteX42" fmla="*/ 379651 w 930956"/>
                <a:gd name="connsiteY42" fmla="*/ 280597 h 426826"/>
                <a:gd name="connsiteX43" fmla="*/ 335577 w 930956"/>
                <a:gd name="connsiteY43" fmla="*/ 304447 h 426826"/>
                <a:gd name="connsiteX44" fmla="*/ 314965 w 930956"/>
                <a:gd name="connsiteY44" fmla="*/ 279731 h 426826"/>
                <a:gd name="connsiteX45" fmla="*/ 263871 w 930956"/>
                <a:gd name="connsiteY45" fmla="*/ 270359 h 426826"/>
                <a:gd name="connsiteX0" fmla="*/ 263871 w 930956"/>
                <a:gd name="connsiteY0" fmla="*/ 270359 h 426888"/>
                <a:gd name="connsiteX1" fmla="*/ 214079 w 930956"/>
                <a:gd name="connsiteY1" fmla="*/ 231853 h 426888"/>
                <a:gd name="connsiteX2" fmla="*/ 217537 w 930956"/>
                <a:gd name="connsiteY2" fmla="*/ 200511 h 426888"/>
                <a:gd name="connsiteX3" fmla="*/ 148050 w 930956"/>
                <a:gd name="connsiteY3" fmla="*/ 163304 h 426888"/>
                <a:gd name="connsiteX4" fmla="*/ 89958 w 930956"/>
                <a:gd name="connsiteY4" fmla="*/ 123255 h 426888"/>
                <a:gd name="connsiteX5" fmla="*/ 47586 w 930956"/>
                <a:gd name="connsiteY5" fmla="*/ 118105 h 426888"/>
                <a:gd name="connsiteX6" fmla="*/ 9345 w 930956"/>
                <a:gd name="connsiteY6" fmla="*/ 67487 h 426888"/>
                <a:gd name="connsiteX7" fmla="*/ 147205 w 930956"/>
                <a:gd name="connsiteY7" fmla="*/ 28833 h 426888"/>
                <a:gd name="connsiteX8" fmla="*/ 234906 w 930956"/>
                <a:gd name="connsiteY8" fmla="*/ 32958 h 426888"/>
                <a:gd name="connsiteX9" fmla="*/ 301886 w 930956"/>
                <a:gd name="connsiteY9" fmla="*/ 37181 h 426888"/>
                <a:gd name="connsiteX10" fmla="*/ 398825 w 930956"/>
                <a:gd name="connsiteY10" fmla="*/ 3743 h 426888"/>
                <a:gd name="connsiteX11" fmla="*/ 451871 w 930956"/>
                <a:gd name="connsiteY11" fmla="*/ 15531 h 426888"/>
                <a:gd name="connsiteX12" fmla="*/ 537710 w 930956"/>
                <a:gd name="connsiteY12" fmla="*/ 1048 h 426888"/>
                <a:gd name="connsiteX13" fmla="*/ 634987 w 930956"/>
                <a:gd name="connsiteY13" fmla="*/ 68936 h 426888"/>
                <a:gd name="connsiteX14" fmla="*/ 682761 w 930956"/>
                <a:gd name="connsiteY14" fmla="*/ 50891 h 426888"/>
                <a:gd name="connsiteX15" fmla="*/ 805965 w 930956"/>
                <a:gd name="connsiteY15" fmla="*/ 43497 h 426888"/>
                <a:gd name="connsiteX16" fmla="*/ 909624 w 930956"/>
                <a:gd name="connsiteY16" fmla="*/ 72077 h 426888"/>
                <a:gd name="connsiteX17" fmla="*/ 929353 w 930956"/>
                <a:gd name="connsiteY17" fmla="*/ 93401 h 426888"/>
                <a:gd name="connsiteX18" fmla="*/ 884139 w 930956"/>
                <a:gd name="connsiteY18" fmla="*/ 108706 h 426888"/>
                <a:gd name="connsiteX19" fmla="*/ 837660 w 930956"/>
                <a:gd name="connsiteY19" fmla="*/ 137751 h 426888"/>
                <a:gd name="connsiteX20" fmla="*/ 873115 w 930956"/>
                <a:gd name="connsiteY20" fmla="*/ 179775 h 426888"/>
                <a:gd name="connsiteX21" fmla="*/ 838320 w 930956"/>
                <a:gd name="connsiteY21" fmla="*/ 215605 h 426888"/>
                <a:gd name="connsiteX22" fmla="*/ 819921 w 930956"/>
                <a:gd name="connsiteY22" fmla="*/ 350626 h 426888"/>
                <a:gd name="connsiteX23" fmla="*/ 779611 w 930956"/>
                <a:gd name="connsiteY23" fmla="*/ 326005 h 426888"/>
                <a:gd name="connsiteX24" fmla="*/ 706927 w 930956"/>
                <a:gd name="connsiteY24" fmla="*/ 369411 h 426888"/>
                <a:gd name="connsiteX25" fmla="*/ 638843 w 930956"/>
                <a:gd name="connsiteY25" fmla="*/ 426750 h 426888"/>
                <a:gd name="connsiteX26" fmla="*/ 574691 w 930956"/>
                <a:gd name="connsiteY26" fmla="*/ 367101 h 426888"/>
                <a:gd name="connsiteX27" fmla="*/ 658495 w 930956"/>
                <a:gd name="connsiteY27" fmla="*/ 299770 h 426888"/>
                <a:gd name="connsiteX28" fmla="*/ 627438 w 930956"/>
                <a:gd name="connsiteY28" fmla="*/ 297521 h 426888"/>
                <a:gd name="connsiteX29" fmla="*/ 582215 w 930956"/>
                <a:gd name="connsiteY29" fmla="*/ 287644 h 426888"/>
                <a:gd name="connsiteX30" fmla="*/ 572074 w 930956"/>
                <a:gd name="connsiteY30" fmla="*/ 303774 h 426888"/>
                <a:gd name="connsiteX31" fmla="*/ 555156 w 930956"/>
                <a:gd name="connsiteY31" fmla="*/ 312804 h 426888"/>
                <a:gd name="connsiteX32" fmla="*/ 536592 w 930956"/>
                <a:gd name="connsiteY32" fmla="*/ 321897 h 426888"/>
                <a:gd name="connsiteX33" fmla="*/ 520678 w 930956"/>
                <a:gd name="connsiteY33" fmla="*/ 330644 h 426888"/>
                <a:gd name="connsiteX34" fmla="*/ 507245 w 930956"/>
                <a:gd name="connsiteY34" fmla="*/ 328531 h 426888"/>
                <a:gd name="connsiteX35" fmla="*/ 490580 w 930956"/>
                <a:gd name="connsiteY35" fmla="*/ 339990 h 426888"/>
                <a:gd name="connsiteX36" fmla="*/ 481183 w 930956"/>
                <a:gd name="connsiteY36" fmla="*/ 325951 h 426888"/>
                <a:gd name="connsiteX37" fmla="*/ 460631 w 930956"/>
                <a:gd name="connsiteY37" fmla="*/ 325438 h 426888"/>
                <a:gd name="connsiteX38" fmla="*/ 445413 w 930956"/>
                <a:gd name="connsiteY38" fmla="*/ 349766 h 426888"/>
                <a:gd name="connsiteX39" fmla="*/ 425305 w 930956"/>
                <a:gd name="connsiteY39" fmla="*/ 335750 h 426888"/>
                <a:gd name="connsiteX40" fmla="*/ 386226 w 930956"/>
                <a:gd name="connsiteY40" fmla="*/ 326946 h 426888"/>
                <a:gd name="connsiteX41" fmla="*/ 379879 w 930956"/>
                <a:gd name="connsiteY41" fmla="*/ 308543 h 426888"/>
                <a:gd name="connsiteX42" fmla="*/ 379651 w 930956"/>
                <a:gd name="connsiteY42" fmla="*/ 280597 h 426888"/>
                <a:gd name="connsiteX43" fmla="*/ 335577 w 930956"/>
                <a:gd name="connsiteY43" fmla="*/ 304447 h 426888"/>
                <a:gd name="connsiteX44" fmla="*/ 314965 w 930956"/>
                <a:gd name="connsiteY44" fmla="*/ 279731 h 426888"/>
                <a:gd name="connsiteX45" fmla="*/ 263871 w 930956"/>
                <a:gd name="connsiteY45" fmla="*/ 270359 h 426888"/>
                <a:gd name="connsiteX0" fmla="*/ 263871 w 930956"/>
                <a:gd name="connsiteY0" fmla="*/ 270359 h 426958"/>
                <a:gd name="connsiteX1" fmla="*/ 214079 w 930956"/>
                <a:gd name="connsiteY1" fmla="*/ 231853 h 426958"/>
                <a:gd name="connsiteX2" fmla="*/ 217537 w 930956"/>
                <a:gd name="connsiteY2" fmla="*/ 200511 h 426958"/>
                <a:gd name="connsiteX3" fmla="*/ 148050 w 930956"/>
                <a:gd name="connsiteY3" fmla="*/ 163304 h 426958"/>
                <a:gd name="connsiteX4" fmla="*/ 89958 w 930956"/>
                <a:gd name="connsiteY4" fmla="*/ 123255 h 426958"/>
                <a:gd name="connsiteX5" fmla="*/ 47586 w 930956"/>
                <a:gd name="connsiteY5" fmla="*/ 118105 h 426958"/>
                <a:gd name="connsiteX6" fmla="*/ 9345 w 930956"/>
                <a:gd name="connsiteY6" fmla="*/ 67487 h 426958"/>
                <a:gd name="connsiteX7" fmla="*/ 147205 w 930956"/>
                <a:gd name="connsiteY7" fmla="*/ 28833 h 426958"/>
                <a:gd name="connsiteX8" fmla="*/ 234906 w 930956"/>
                <a:gd name="connsiteY8" fmla="*/ 32958 h 426958"/>
                <a:gd name="connsiteX9" fmla="*/ 301886 w 930956"/>
                <a:gd name="connsiteY9" fmla="*/ 37181 h 426958"/>
                <a:gd name="connsiteX10" fmla="*/ 398825 w 930956"/>
                <a:gd name="connsiteY10" fmla="*/ 3743 h 426958"/>
                <a:gd name="connsiteX11" fmla="*/ 451871 w 930956"/>
                <a:gd name="connsiteY11" fmla="*/ 15531 h 426958"/>
                <a:gd name="connsiteX12" fmla="*/ 537710 w 930956"/>
                <a:gd name="connsiteY12" fmla="*/ 1048 h 426958"/>
                <a:gd name="connsiteX13" fmla="*/ 634987 w 930956"/>
                <a:gd name="connsiteY13" fmla="*/ 68936 h 426958"/>
                <a:gd name="connsiteX14" fmla="*/ 682761 w 930956"/>
                <a:gd name="connsiteY14" fmla="*/ 50891 h 426958"/>
                <a:gd name="connsiteX15" fmla="*/ 805965 w 930956"/>
                <a:gd name="connsiteY15" fmla="*/ 43497 h 426958"/>
                <a:gd name="connsiteX16" fmla="*/ 909624 w 930956"/>
                <a:gd name="connsiteY16" fmla="*/ 72077 h 426958"/>
                <a:gd name="connsiteX17" fmla="*/ 929353 w 930956"/>
                <a:gd name="connsiteY17" fmla="*/ 93401 h 426958"/>
                <a:gd name="connsiteX18" fmla="*/ 884139 w 930956"/>
                <a:gd name="connsiteY18" fmla="*/ 108706 h 426958"/>
                <a:gd name="connsiteX19" fmla="*/ 837660 w 930956"/>
                <a:gd name="connsiteY19" fmla="*/ 137751 h 426958"/>
                <a:gd name="connsiteX20" fmla="*/ 873115 w 930956"/>
                <a:gd name="connsiteY20" fmla="*/ 179775 h 426958"/>
                <a:gd name="connsiteX21" fmla="*/ 838320 w 930956"/>
                <a:gd name="connsiteY21" fmla="*/ 215605 h 426958"/>
                <a:gd name="connsiteX22" fmla="*/ 819921 w 930956"/>
                <a:gd name="connsiteY22" fmla="*/ 350626 h 426958"/>
                <a:gd name="connsiteX23" fmla="*/ 779611 w 930956"/>
                <a:gd name="connsiteY23" fmla="*/ 326005 h 426958"/>
                <a:gd name="connsiteX24" fmla="*/ 706927 w 930956"/>
                <a:gd name="connsiteY24" fmla="*/ 369411 h 426958"/>
                <a:gd name="connsiteX25" fmla="*/ 638843 w 930956"/>
                <a:gd name="connsiteY25" fmla="*/ 426750 h 426958"/>
                <a:gd name="connsiteX26" fmla="*/ 574691 w 930956"/>
                <a:gd name="connsiteY26" fmla="*/ 367101 h 426958"/>
                <a:gd name="connsiteX27" fmla="*/ 627438 w 930956"/>
                <a:gd name="connsiteY27" fmla="*/ 297521 h 426958"/>
                <a:gd name="connsiteX28" fmla="*/ 582215 w 930956"/>
                <a:gd name="connsiteY28" fmla="*/ 287644 h 426958"/>
                <a:gd name="connsiteX29" fmla="*/ 572074 w 930956"/>
                <a:gd name="connsiteY29" fmla="*/ 303774 h 426958"/>
                <a:gd name="connsiteX30" fmla="*/ 555156 w 930956"/>
                <a:gd name="connsiteY30" fmla="*/ 312804 h 426958"/>
                <a:gd name="connsiteX31" fmla="*/ 536592 w 930956"/>
                <a:gd name="connsiteY31" fmla="*/ 321897 h 426958"/>
                <a:gd name="connsiteX32" fmla="*/ 520678 w 930956"/>
                <a:gd name="connsiteY32" fmla="*/ 330644 h 426958"/>
                <a:gd name="connsiteX33" fmla="*/ 507245 w 930956"/>
                <a:gd name="connsiteY33" fmla="*/ 328531 h 426958"/>
                <a:gd name="connsiteX34" fmla="*/ 490580 w 930956"/>
                <a:gd name="connsiteY34" fmla="*/ 339990 h 426958"/>
                <a:gd name="connsiteX35" fmla="*/ 481183 w 930956"/>
                <a:gd name="connsiteY35" fmla="*/ 325951 h 426958"/>
                <a:gd name="connsiteX36" fmla="*/ 460631 w 930956"/>
                <a:gd name="connsiteY36" fmla="*/ 325438 h 426958"/>
                <a:gd name="connsiteX37" fmla="*/ 445413 w 930956"/>
                <a:gd name="connsiteY37" fmla="*/ 349766 h 426958"/>
                <a:gd name="connsiteX38" fmla="*/ 425305 w 930956"/>
                <a:gd name="connsiteY38" fmla="*/ 335750 h 426958"/>
                <a:gd name="connsiteX39" fmla="*/ 386226 w 930956"/>
                <a:gd name="connsiteY39" fmla="*/ 326946 h 426958"/>
                <a:gd name="connsiteX40" fmla="*/ 379879 w 930956"/>
                <a:gd name="connsiteY40" fmla="*/ 308543 h 426958"/>
                <a:gd name="connsiteX41" fmla="*/ 379651 w 930956"/>
                <a:gd name="connsiteY41" fmla="*/ 280597 h 426958"/>
                <a:gd name="connsiteX42" fmla="*/ 335577 w 930956"/>
                <a:gd name="connsiteY42" fmla="*/ 304447 h 426958"/>
                <a:gd name="connsiteX43" fmla="*/ 314965 w 930956"/>
                <a:gd name="connsiteY43" fmla="*/ 279731 h 426958"/>
                <a:gd name="connsiteX44" fmla="*/ 263871 w 930956"/>
                <a:gd name="connsiteY44" fmla="*/ 270359 h 426958"/>
                <a:gd name="connsiteX0" fmla="*/ 263871 w 930956"/>
                <a:gd name="connsiteY0" fmla="*/ 270359 h 426966"/>
                <a:gd name="connsiteX1" fmla="*/ 214079 w 930956"/>
                <a:gd name="connsiteY1" fmla="*/ 231853 h 426966"/>
                <a:gd name="connsiteX2" fmla="*/ 217537 w 930956"/>
                <a:gd name="connsiteY2" fmla="*/ 200511 h 426966"/>
                <a:gd name="connsiteX3" fmla="*/ 148050 w 930956"/>
                <a:gd name="connsiteY3" fmla="*/ 163304 h 426966"/>
                <a:gd name="connsiteX4" fmla="*/ 89958 w 930956"/>
                <a:gd name="connsiteY4" fmla="*/ 123255 h 426966"/>
                <a:gd name="connsiteX5" fmla="*/ 47586 w 930956"/>
                <a:gd name="connsiteY5" fmla="*/ 118105 h 426966"/>
                <a:gd name="connsiteX6" fmla="*/ 9345 w 930956"/>
                <a:gd name="connsiteY6" fmla="*/ 67487 h 426966"/>
                <a:gd name="connsiteX7" fmla="*/ 147205 w 930956"/>
                <a:gd name="connsiteY7" fmla="*/ 28833 h 426966"/>
                <a:gd name="connsiteX8" fmla="*/ 234906 w 930956"/>
                <a:gd name="connsiteY8" fmla="*/ 32958 h 426966"/>
                <a:gd name="connsiteX9" fmla="*/ 301886 w 930956"/>
                <a:gd name="connsiteY9" fmla="*/ 37181 h 426966"/>
                <a:gd name="connsiteX10" fmla="*/ 398825 w 930956"/>
                <a:gd name="connsiteY10" fmla="*/ 3743 h 426966"/>
                <a:gd name="connsiteX11" fmla="*/ 451871 w 930956"/>
                <a:gd name="connsiteY11" fmla="*/ 15531 h 426966"/>
                <a:gd name="connsiteX12" fmla="*/ 537710 w 930956"/>
                <a:gd name="connsiteY12" fmla="*/ 1048 h 426966"/>
                <a:gd name="connsiteX13" fmla="*/ 634987 w 930956"/>
                <a:gd name="connsiteY13" fmla="*/ 68936 h 426966"/>
                <a:gd name="connsiteX14" fmla="*/ 682761 w 930956"/>
                <a:gd name="connsiteY14" fmla="*/ 50891 h 426966"/>
                <a:gd name="connsiteX15" fmla="*/ 805965 w 930956"/>
                <a:gd name="connsiteY15" fmla="*/ 43497 h 426966"/>
                <a:gd name="connsiteX16" fmla="*/ 909624 w 930956"/>
                <a:gd name="connsiteY16" fmla="*/ 72077 h 426966"/>
                <a:gd name="connsiteX17" fmla="*/ 929353 w 930956"/>
                <a:gd name="connsiteY17" fmla="*/ 93401 h 426966"/>
                <a:gd name="connsiteX18" fmla="*/ 884139 w 930956"/>
                <a:gd name="connsiteY18" fmla="*/ 108706 h 426966"/>
                <a:gd name="connsiteX19" fmla="*/ 837660 w 930956"/>
                <a:gd name="connsiteY19" fmla="*/ 137751 h 426966"/>
                <a:gd name="connsiteX20" fmla="*/ 873115 w 930956"/>
                <a:gd name="connsiteY20" fmla="*/ 179775 h 426966"/>
                <a:gd name="connsiteX21" fmla="*/ 838320 w 930956"/>
                <a:gd name="connsiteY21" fmla="*/ 215605 h 426966"/>
                <a:gd name="connsiteX22" fmla="*/ 819921 w 930956"/>
                <a:gd name="connsiteY22" fmla="*/ 350626 h 426966"/>
                <a:gd name="connsiteX23" fmla="*/ 779611 w 930956"/>
                <a:gd name="connsiteY23" fmla="*/ 326005 h 426966"/>
                <a:gd name="connsiteX24" fmla="*/ 706927 w 930956"/>
                <a:gd name="connsiteY24" fmla="*/ 369411 h 426966"/>
                <a:gd name="connsiteX25" fmla="*/ 638843 w 930956"/>
                <a:gd name="connsiteY25" fmla="*/ 426750 h 426966"/>
                <a:gd name="connsiteX26" fmla="*/ 574691 w 930956"/>
                <a:gd name="connsiteY26" fmla="*/ 367101 h 426966"/>
                <a:gd name="connsiteX27" fmla="*/ 582215 w 930956"/>
                <a:gd name="connsiteY27" fmla="*/ 287644 h 426966"/>
                <a:gd name="connsiteX28" fmla="*/ 572074 w 930956"/>
                <a:gd name="connsiteY28" fmla="*/ 303774 h 426966"/>
                <a:gd name="connsiteX29" fmla="*/ 555156 w 930956"/>
                <a:gd name="connsiteY29" fmla="*/ 312804 h 426966"/>
                <a:gd name="connsiteX30" fmla="*/ 536592 w 930956"/>
                <a:gd name="connsiteY30" fmla="*/ 321897 h 426966"/>
                <a:gd name="connsiteX31" fmla="*/ 520678 w 930956"/>
                <a:gd name="connsiteY31" fmla="*/ 330644 h 426966"/>
                <a:gd name="connsiteX32" fmla="*/ 507245 w 930956"/>
                <a:gd name="connsiteY32" fmla="*/ 328531 h 426966"/>
                <a:gd name="connsiteX33" fmla="*/ 490580 w 930956"/>
                <a:gd name="connsiteY33" fmla="*/ 339990 h 426966"/>
                <a:gd name="connsiteX34" fmla="*/ 481183 w 930956"/>
                <a:gd name="connsiteY34" fmla="*/ 325951 h 426966"/>
                <a:gd name="connsiteX35" fmla="*/ 460631 w 930956"/>
                <a:gd name="connsiteY35" fmla="*/ 325438 h 426966"/>
                <a:gd name="connsiteX36" fmla="*/ 445413 w 930956"/>
                <a:gd name="connsiteY36" fmla="*/ 349766 h 426966"/>
                <a:gd name="connsiteX37" fmla="*/ 425305 w 930956"/>
                <a:gd name="connsiteY37" fmla="*/ 335750 h 426966"/>
                <a:gd name="connsiteX38" fmla="*/ 386226 w 930956"/>
                <a:gd name="connsiteY38" fmla="*/ 326946 h 426966"/>
                <a:gd name="connsiteX39" fmla="*/ 379879 w 930956"/>
                <a:gd name="connsiteY39" fmla="*/ 308543 h 426966"/>
                <a:gd name="connsiteX40" fmla="*/ 379651 w 930956"/>
                <a:gd name="connsiteY40" fmla="*/ 280597 h 426966"/>
                <a:gd name="connsiteX41" fmla="*/ 335577 w 930956"/>
                <a:gd name="connsiteY41" fmla="*/ 304447 h 426966"/>
                <a:gd name="connsiteX42" fmla="*/ 314965 w 930956"/>
                <a:gd name="connsiteY42" fmla="*/ 279731 h 426966"/>
                <a:gd name="connsiteX43" fmla="*/ 263871 w 930956"/>
                <a:gd name="connsiteY43" fmla="*/ 270359 h 426966"/>
                <a:gd name="connsiteX0" fmla="*/ 263871 w 930956"/>
                <a:gd name="connsiteY0" fmla="*/ 270359 h 426966"/>
                <a:gd name="connsiteX1" fmla="*/ 214079 w 930956"/>
                <a:gd name="connsiteY1" fmla="*/ 231853 h 426966"/>
                <a:gd name="connsiteX2" fmla="*/ 217537 w 930956"/>
                <a:gd name="connsiteY2" fmla="*/ 200511 h 426966"/>
                <a:gd name="connsiteX3" fmla="*/ 148050 w 930956"/>
                <a:gd name="connsiteY3" fmla="*/ 163304 h 426966"/>
                <a:gd name="connsiteX4" fmla="*/ 89958 w 930956"/>
                <a:gd name="connsiteY4" fmla="*/ 123255 h 426966"/>
                <a:gd name="connsiteX5" fmla="*/ 47586 w 930956"/>
                <a:gd name="connsiteY5" fmla="*/ 118105 h 426966"/>
                <a:gd name="connsiteX6" fmla="*/ 9345 w 930956"/>
                <a:gd name="connsiteY6" fmla="*/ 67487 h 426966"/>
                <a:gd name="connsiteX7" fmla="*/ 147205 w 930956"/>
                <a:gd name="connsiteY7" fmla="*/ 28833 h 426966"/>
                <a:gd name="connsiteX8" fmla="*/ 234906 w 930956"/>
                <a:gd name="connsiteY8" fmla="*/ 32958 h 426966"/>
                <a:gd name="connsiteX9" fmla="*/ 301886 w 930956"/>
                <a:gd name="connsiteY9" fmla="*/ 37181 h 426966"/>
                <a:gd name="connsiteX10" fmla="*/ 398825 w 930956"/>
                <a:gd name="connsiteY10" fmla="*/ 3743 h 426966"/>
                <a:gd name="connsiteX11" fmla="*/ 451871 w 930956"/>
                <a:gd name="connsiteY11" fmla="*/ 15531 h 426966"/>
                <a:gd name="connsiteX12" fmla="*/ 537710 w 930956"/>
                <a:gd name="connsiteY12" fmla="*/ 1048 h 426966"/>
                <a:gd name="connsiteX13" fmla="*/ 634987 w 930956"/>
                <a:gd name="connsiteY13" fmla="*/ 68936 h 426966"/>
                <a:gd name="connsiteX14" fmla="*/ 682761 w 930956"/>
                <a:gd name="connsiteY14" fmla="*/ 50891 h 426966"/>
                <a:gd name="connsiteX15" fmla="*/ 805965 w 930956"/>
                <a:gd name="connsiteY15" fmla="*/ 43497 h 426966"/>
                <a:gd name="connsiteX16" fmla="*/ 909624 w 930956"/>
                <a:gd name="connsiteY16" fmla="*/ 72077 h 426966"/>
                <a:gd name="connsiteX17" fmla="*/ 929353 w 930956"/>
                <a:gd name="connsiteY17" fmla="*/ 93401 h 426966"/>
                <a:gd name="connsiteX18" fmla="*/ 884139 w 930956"/>
                <a:gd name="connsiteY18" fmla="*/ 108706 h 426966"/>
                <a:gd name="connsiteX19" fmla="*/ 837660 w 930956"/>
                <a:gd name="connsiteY19" fmla="*/ 137751 h 426966"/>
                <a:gd name="connsiteX20" fmla="*/ 873115 w 930956"/>
                <a:gd name="connsiteY20" fmla="*/ 179775 h 426966"/>
                <a:gd name="connsiteX21" fmla="*/ 838320 w 930956"/>
                <a:gd name="connsiteY21" fmla="*/ 215605 h 426966"/>
                <a:gd name="connsiteX22" fmla="*/ 819921 w 930956"/>
                <a:gd name="connsiteY22" fmla="*/ 350626 h 426966"/>
                <a:gd name="connsiteX23" fmla="*/ 779611 w 930956"/>
                <a:gd name="connsiteY23" fmla="*/ 326005 h 426966"/>
                <a:gd name="connsiteX24" fmla="*/ 706927 w 930956"/>
                <a:gd name="connsiteY24" fmla="*/ 369411 h 426966"/>
                <a:gd name="connsiteX25" fmla="*/ 638843 w 930956"/>
                <a:gd name="connsiteY25" fmla="*/ 426750 h 426966"/>
                <a:gd name="connsiteX26" fmla="*/ 574691 w 930956"/>
                <a:gd name="connsiteY26" fmla="*/ 367101 h 426966"/>
                <a:gd name="connsiteX27" fmla="*/ 582215 w 930956"/>
                <a:gd name="connsiteY27" fmla="*/ 287644 h 426966"/>
                <a:gd name="connsiteX28" fmla="*/ 572074 w 930956"/>
                <a:gd name="connsiteY28" fmla="*/ 303774 h 426966"/>
                <a:gd name="connsiteX29" fmla="*/ 555156 w 930956"/>
                <a:gd name="connsiteY29" fmla="*/ 312804 h 426966"/>
                <a:gd name="connsiteX30" fmla="*/ 536592 w 930956"/>
                <a:gd name="connsiteY30" fmla="*/ 321897 h 426966"/>
                <a:gd name="connsiteX31" fmla="*/ 507245 w 930956"/>
                <a:gd name="connsiteY31" fmla="*/ 328531 h 426966"/>
                <a:gd name="connsiteX32" fmla="*/ 490580 w 930956"/>
                <a:gd name="connsiteY32" fmla="*/ 339990 h 426966"/>
                <a:gd name="connsiteX33" fmla="*/ 481183 w 930956"/>
                <a:gd name="connsiteY33" fmla="*/ 325951 h 426966"/>
                <a:gd name="connsiteX34" fmla="*/ 460631 w 930956"/>
                <a:gd name="connsiteY34" fmla="*/ 325438 h 426966"/>
                <a:gd name="connsiteX35" fmla="*/ 445413 w 930956"/>
                <a:gd name="connsiteY35" fmla="*/ 349766 h 426966"/>
                <a:gd name="connsiteX36" fmla="*/ 425305 w 930956"/>
                <a:gd name="connsiteY36" fmla="*/ 335750 h 426966"/>
                <a:gd name="connsiteX37" fmla="*/ 386226 w 930956"/>
                <a:gd name="connsiteY37" fmla="*/ 326946 h 426966"/>
                <a:gd name="connsiteX38" fmla="*/ 379879 w 930956"/>
                <a:gd name="connsiteY38" fmla="*/ 308543 h 426966"/>
                <a:gd name="connsiteX39" fmla="*/ 379651 w 930956"/>
                <a:gd name="connsiteY39" fmla="*/ 280597 h 426966"/>
                <a:gd name="connsiteX40" fmla="*/ 335577 w 930956"/>
                <a:gd name="connsiteY40" fmla="*/ 304447 h 426966"/>
                <a:gd name="connsiteX41" fmla="*/ 314965 w 930956"/>
                <a:gd name="connsiteY41" fmla="*/ 279731 h 426966"/>
                <a:gd name="connsiteX42" fmla="*/ 263871 w 930956"/>
                <a:gd name="connsiteY42" fmla="*/ 270359 h 426966"/>
                <a:gd name="connsiteX0" fmla="*/ 263871 w 930956"/>
                <a:gd name="connsiteY0" fmla="*/ 270359 h 426953"/>
                <a:gd name="connsiteX1" fmla="*/ 214079 w 930956"/>
                <a:gd name="connsiteY1" fmla="*/ 231853 h 426953"/>
                <a:gd name="connsiteX2" fmla="*/ 217537 w 930956"/>
                <a:gd name="connsiteY2" fmla="*/ 200511 h 426953"/>
                <a:gd name="connsiteX3" fmla="*/ 148050 w 930956"/>
                <a:gd name="connsiteY3" fmla="*/ 163304 h 426953"/>
                <a:gd name="connsiteX4" fmla="*/ 89958 w 930956"/>
                <a:gd name="connsiteY4" fmla="*/ 123255 h 426953"/>
                <a:gd name="connsiteX5" fmla="*/ 47586 w 930956"/>
                <a:gd name="connsiteY5" fmla="*/ 118105 h 426953"/>
                <a:gd name="connsiteX6" fmla="*/ 9345 w 930956"/>
                <a:gd name="connsiteY6" fmla="*/ 67487 h 426953"/>
                <a:gd name="connsiteX7" fmla="*/ 147205 w 930956"/>
                <a:gd name="connsiteY7" fmla="*/ 28833 h 426953"/>
                <a:gd name="connsiteX8" fmla="*/ 234906 w 930956"/>
                <a:gd name="connsiteY8" fmla="*/ 32958 h 426953"/>
                <a:gd name="connsiteX9" fmla="*/ 301886 w 930956"/>
                <a:gd name="connsiteY9" fmla="*/ 37181 h 426953"/>
                <a:gd name="connsiteX10" fmla="*/ 398825 w 930956"/>
                <a:gd name="connsiteY10" fmla="*/ 3743 h 426953"/>
                <a:gd name="connsiteX11" fmla="*/ 451871 w 930956"/>
                <a:gd name="connsiteY11" fmla="*/ 15531 h 426953"/>
                <a:gd name="connsiteX12" fmla="*/ 537710 w 930956"/>
                <a:gd name="connsiteY12" fmla="*/ 1048 h 426953"/>
                <a:gd name="connsiteX13" fmla="*/ 634987 w 930956"/>
                <a:gd name="connsiteY13" fmla="*/ 68936 h 426953"/>
                <a:gd name="connsiteX14" fmla="*/ 682761 w 930956"/>
                <a:gd name="connsiteY14" fmla="*/ 50891 h 426953"/>
                <a:gd name="connsiteX15" fmla="*/ 805965 w 930956"/>
                <a:gd name="connsiteY15" fmla="*/ 43497 h 426953"/>
                <a:gd name="connsiteX16" fmla="*/ 909624 w 930956"/>
                <a:gd name="connsiteY16" fmla="*/ 72077 h 426953"/>
                <a:gd name="connsiteX17" fmla="*/ 929353 w 930956"/>
                <a:gd name="connsiteY17" fmla="*/ 93401 h 426953"/>
                <a:gd name="connsiteX18" fmla="*/ 884139 w 930956"/>
                <a:gd name="connsiteY18" fmla="*/ 108706 h 426953"/>
                <a:gd name="connsiteX19" fmla="*/ 837660 w 930956"/>
                <a:gd name="connsiteY19" fmla="*/ 137751 h 426953"/>
                <a:gd name="connsiteX20" fmla="*/ 873115 w 930956"/>
                <a:gd name="connsiteY20" fmla="*/ 179775 h 426953"/>
                <a:gd name="connsiteX21" fmla="*/ 838320 w 930956"/>
                <a:gd name="connsiteY21" fmla="*/ 215605 h 426953"/>
                <a:gd name="connsiteX22" fmla="*/ 819921 w 930956"/>
                <a:gd name="connsiteY22" fmla="*/ 350626 h 426953"/>
                <a:gd name="connsiteX23" fmla="*/ 779611 w 930956"/>
                <a:gd name="connsiteY23" fmla="*/ 326005 h 426953"/>
                <a:gd name="connsiteX24" fmla="*/ 706927 w 930956"/>
                <a:gd name="connsiteY24" fmla="*/ 369411 h 426953"/>
                <a:gd name="connsiteX25" fmla="*/ 638843 w 930956"/>
                <a:gd name="connsiteY25" fmla="*/ 426750 h 426953"/>
                <a:gd name="connsiteX26" fmla="*/ 574691 w 930956"/>
                <a:gd name="connsiteY26" fmla="*/ 367101 h 426953"/>
                <a:gd name="connsiteX27" fmla="*/ 572074 w 930956"/>
                <a:gd name="connsiteY27" fmla="*/ 303774 h 426953"/>
                <a:gd name="connsiteX28" fmla="*/ 555156 w 930956"/>
                <a:gd name="connsiteY28" fmla="*/ 312804 h 426953"/>
                <a:gd name="connsiteX29" fmla="*/ 536592 w 930956"/>
                <a:gd name="connsiteY29" fmla="*/ 321897 h 426953"/>
                <a:gd name="connsiteX30" fmla="*/ 507245 w 930956"/>
                <a:gd name="connsiteY30" fmla="*/ 328531 h 426953"/>
                <a:gd name="connsiteX31" fmla="*/ 490580 w 930956"/>
                <a:gd name="connsiteY31" fmla="*/ 339990 h 426953"/>
                <a:gd name="connsiteX32" fmla="*/ 481183 w 930956"/>
                <a:gd name="connsiteY32" fmla="*/ 325951 h 426953"/>
                <a:gd name="connsiteX33" fmla="*/ 460631 w 930956"/>
                <a:gd name="connsiteY33" fmla="*/ 325438 h 426953"/>
                <a:gd name="connsiteX34" fmla="*/ 445413 w 930956"/>
                <a:gd name="connsiteY34" fmla="*/ 349766 h 426953"/>
                <a:gd name="connsiteX35" fmla="*/ 425305 w 930956"/>
                <a:gd name="connsiteY35" fmla="*/ 335750 h 426953"/>
                <a:gd name="connsiteX36" fmla="*/ 386226 w 930956"/>
                <a:gd name="connsiteY36" fmla="*/ 326946 h 426953"/>
                <a:gd name="connsiteX37" fmla="*/ 379879 w 930956"/>
                <a:gd name="connsiteY37" fmla="*/ 308543 h 426953"/>
                <a:gd name="connsiteX38" fmla="*/ 379651 w 930956"/>
                <a:gd name="connsiteY38" fmla="*/ 280597 h 426953"/>
                <a:gd name="connsiteX39" fmla="*/ 335577 w 930956"/>
                <a:gd name="connsiteY39" fmla="*/ 304447 h 426953"/>
                <a:gd name="connsiteX40" fmla="*/ 314965 w 930956"/>
                <a:gd name="connsiteY40" fmla="*/ 279731 h 426953"/>
                <a:gd name="connsiteX41" fmla="*/ 263871 w 930956"/>
                <a:gd name="connsiteY41" fmla="*/ 270359 h 426953"/>
                <a:gd name="connsiteX0" fmla="*/ 263871 w 930956"/>
                <a:gd name="connsiteY0" fmla="*/ 270359 h 426947"/>
                <a:gd name="connsiteX1" fmla="*/ 214079 w 930956"/>
                <a:gd name="connsiteY1" fmla="*/ 231853 h 426947"/>
                <a:gd name="connsiteX2" fmla="*/ 217537 w 930956"/>
                <a:gd name="connsiteY2" fmla="*/ 200511 h 426947"/>
                <a:gd name="connsiteX3" fmla="*/ 148050 w 930956"/>
                <a:gd name="connsiteY3" fmla="*/ 163304 h 426947"/>
                <a:gd name="connsiteX4" fmla="*/ 89958 w 930956"/>
                <a:gd name="connsiteY4" fmla="*/ 123255 h 426947"/>
                <a:gd name="connsiteX5" fmla="*/ 47586 w 930956"/>
                <a:gd name="connsiteY5" fmla="*/ 118105 h 426947"/>
                <a:gd name="connsiteX6" fmla="*/ 9345 w 930956"/>
                <a:gd name="connsiteY6" fmla="*/ 67487 h 426947"/>
                <a:gd name="connsiteX7" fmla="*/ 147205 w 930956"/>
                <a:gd name="connsiteY7" fmla="*/ 28833 h 426947"/>
                <a:gd name="connsiteX8" fmla="*/ 234906 w 930956"/>
                <a:gd name="connsiteY8" fmla="*/ 32958 h 426947"/>
                <a:gd name="connsiteX9" fmla="*/ 301886 w 930956"/>
                <a:gd name="connsiteY9" fmla="*/ 37181 h 426947"/>
                <a:gd name="connsiteX10" fmla="*/ 398825 w 930956"/>
                <a:gd name="connsiteY10" fmla="*/ 3743 h 426947"/>
                <a:gd name="connsiteX11" fmla="*/ 451871 w 930956"/>
                <a:gd name="connsiteY11" fmla="*/ 15531 h 426947"/>
                <a:gd name="connsiteX12" fmla="*/ 537710 w 930956"/>
                <a:gd name="connsiteY12" fmla="*/ 1048 h 426947"/>
                <a:gd name="connsiteX13" fmla="*/ 634987 w 930956"/>
                <a:gd name="connsiteY13" fmla="*/ 68936 h 426947"/>
                <a:gd name="connsiteX14" fmla="*/ 682761 w 930956"/>
                <a:gd name="connsiteY14" fmla="*/ 50891 h 426947"/>
                <a:gd name="connsiteX15" fmla="*/ 805965 w 930956"/>
                <a:gd name="connsiteY15" fmla="*/ 43497 h 426947"/>
                <a:gd name="connsiteX16" fmla="*/ 909624 w 930956"/>
                <a:gd name="connsiteY16" fmla="*/ 72077 h 426947"/>
                <a:gd name="connsiteX17" fmla="*/ 929353 w 930956"/>
                <a:gd name="connsiteY17" fmla="*/ 93401 h 426947"/>
                <a:gd name="connsiteX18" fmla="*/ 884139 w 930956"/>
                <a:gd name="connsiteY18" fmla="*/ 108706 h 426947"/>
                <a:gd name="connsiteX19" fmla="*/ 837660 w 930956"/>
                <a:gd name="connsiteY19" fmla="*/ 137751 h 426947"/>
                <a:gd name="connsiteX20" fmla="*/ 873115 w 930956"/>
                <a:gd name="connsiteY20" fmla="*/ 179775 h 426947"/>
                <a:gd name="connsiteX21" fmla="*/ 838320 w 930956"/>
                <a:gd name="connsiteY21" fmla="*/ 215605 h 426947"/>
                <a:gd name="connsiteX22" fmla="*/ 819921 w 930956"/>
                <a:gd name="connsiteY22" fmla="*/ 350626 h 426947"/>
                <a:gd name="connsiteX23" fmla="*/ 779611 w 930956"/>
                <a:gd name="connsiteY23" fmla="*/ 326005 h 426947"/>
                <a:gd name="connsiteX24" fmla="*/ 706927 w 930956"/>
                <a:gd name="connsiteY24" fmla="*/ 369411 h 426947"/>
                <a:gd name="connsiteX25" fmla="*/ 638843 w 930956"/>
                <a:gd name="connsiteY25" fmla="*/ 426750 h 426947"/>
                <a:gd name="connsiteX26" fmla="*/ 574691 w 930956"/>
                <a:gd name="connsiteY26" fmla="*/ 367101 h 426947"/>
                <a:gd name="connsiteX27" fmla="*/ 555156 w 930956"/>
                <a:gd name="connsiteY27" fmla="*/ 312804 h 426947"/>
                <a:gd name="connsiteX28" fmla="*/ 536592 w 930956"/>
                <a:gd name="connsiteY28" fmla="*/ 321897 h 426947"/>
                <a:gd name="connsiteX29" fmla="*/ 507245 w 930956"/>
                <a:gd name="connsiteY29" fmla="*/ 328531 h 426947"/>
                <a:gd name="connsiteX30" fmla="*/ 490580 w 930956"/>
                <a:gd name="connsiteY30" fmla="*/ 339990 h 426947"/>
                <a:gd name="connsiteX31" fmla="*/ 481183 w 930956"/>
                <a:gd name="connsiteY31" fmla="*/ 325951 h 426947"/>
                <a:gd name="connsiteX32" fmla="*/ 460631 w 930956"/>
                <a:gd name="connsiteY32" fmla="*/ 325438 h 426947"/>
                <a:gd name="connsiteX33" fmla="*/ 445413 w 930956"/>
                <a:gd name="connsiteY33" fmla="*/ 349766 h 426947"/>
                <a:gd name="connsiteX34" fmla="*/ 425305 w 930956"/>
                <a:gd name="connsiteY34" fmla="*/ 335750 h 426947"/>
                <a:gd name="connsiteX35" fmla="*/ 386226 w 930956"/>
                <a:gd name="connsiteY35" fmla="*/ 326946 h 426947"/>
                <a:gd name="connsiteX36" fmla="*/ 379879 w 930956"/>
                <a:gd name="connsiteY36" fmla="*/ 308543 h 426947"/>
                <a:gd name="connsiteX37" fmla="*/ 379651 w 930956"/>
                <a:gd name="connsiteY37" fmla="*/ 280597 h 426947"/>
                <a:gd name="connsiteX38" fmla="*/ 335577 w 930956"/>
                <a:gd name="connsiteY38" fmla="*/ 304447 h 426947"/>
                <a:gd name="connsiteX39" fmla="*/ 314965 w 930956"/>
                <a:gd name="connsiteY39" fmla="*/ 279731 h 426947"/>
                <a:gd name="connsiteX40" fmla="*/ 263871 w 930956"/>
                <a:gd name="connsiteY40" fmla="*/ 270359 h 426947"/>
                <a:gd name="connsiteX0" fmla="*/ 263871 w 930956"/>
                <a:gd name="connsiteY0" fmla="*/ 270359 h 426941"/>
                <a:gd name="connsiteX1" fmla="*/ 214079 w 930956"/>
                <a:gd name="connsiteY1" fmla="*/ 231853 h 426941"/>
                <a:gd name="connsiteX2" fmla="*/ 217537 w 930956"/>
                <a:gd name="connsiteY2" fmla="*/ 200511 h 426941"/>
                <a:gd name="connsiteX3" fmla="*/ 148050 w 930956"/>
                <a:gd name="connsiteY3" fmla="*/ 163304 h 426941"/>
                <a:gd name="connsiteX4" fmla="*/ 89958 w 930956"/>
                <a:gd name="connsiteY4" fmla="*/ 123255 h 426941"/>
                <a:gd name="connsiteX5" fmla="*/ 47586 w 930956"/>
                <a:gd name="connsiteY5" fmla="*/ 118105 h 426941"/>
                <a:gd name="connsiteX6" fmla="*/ 9345 w 930956"/>
                <a:gd name="connsiteY6" fmla="*/ 67487 h 426941"/>
                <a:gd name="connsiteX7" fmla="*/ 147205 w 930956"/>
                <a:gd name="connsiteY7" fmla="*/ 28833 h 426941"/>
                <a:gd name="connsiteX8" fmla="*/ 234906 w 930956"/>
                <a:gd name="connsiteY8" fmla="*/ 32958 h 426941"/>
                <a:gd name="connsiteX9" fmla="*/ 301886 w 930956"/>
                <a:gd name="connsiteY9" fmla="*/ 37181 h 426941"/>
                <a:gd name="connsiteX10" fmla="*/ 398825 w 930956"/>
                <a:gd name="connsiteY10" fmla="*/ 3743 h 426941"/>
                <a:gd name="connsiteX11" fmla="*/ 451871 w 930956"/>
                <a:gd name="connsiteY11" fmla="*/ 15531 h 426941"/>
                <a:gd name="connsiteX12" fmla="*/ 537710 w 930956"/>
                <a:gd name="connsiteY12" fmla="*/ 1048 h 426941"/>
                <a:gd name="connsiteX13" fmla="*/ 634987 w 930956"/>
                <a:gd name="connsiteY13" fmla="*/ 68936 h 426941"/>
                <a:gd name="connsiteX14" fmla="*/ 682761 w 930956"/>
                <a:gd name="connsiteY14" fmla="*/ 50891 h 426941"/>
                <a:gd name="connsiteX15" fmla="*/ 805965 w 930956"/>
                <a:gd name="connsiteY15" fmla="*/ 43497 h 426941"/>
                <a:gd name="connsiteX16" fmla="*/ 909624 w 930956"/>
                <a:gd name="connsiteY16" fmla="*/ 72077 h 426941"/>
                <a:gd name="connsiteX17" fmla="*/ 929353 w 930956"/>
                <a:gd name="connsiteY17" fmla="*/ 93401 h 426941"/>
                <a:gd name="connsiteX18" fmla="*/ 884139 w 930956"/>
                <a:gd name="connsiteY18" fmla="*/ 108706 h 426941"/>
                <a:gd name="connsiteX19" fmla="*/ 837660 w 930956"/>
                <a:gd name="connsiteY19" fmla="*/ 137751 h 426941"/>
                <a:gd name="connsiteX20" fmla="*/ 873115 w 930956"/>
                <a:gd name="connsiteY20" fmla="*/ 179775 h 426941"/>
                <a:gd name="connsiteX21" fmla="*/ 838320 w 930956"/>
                <a:gd name="connsiteY21" fmla="*/ 215605 h 426941"/>
                <a:gd name="connsiteX22" fmla="*/ 819921 w 930956"/>
                <a:gd name="connsiteY22" fmla="*/ 350626 h 426941"/>
                <a:gd name="connsiteX23" fmla="*/ 779611 w 930956"/>
                <a:gd name="connsiteY23" fmla="*/ 326005 h 426941"/>
                <a:gd name="connsiteX24" fmla="*/ 706927 w 930956"/>
                <a:gd name="connsiteY24" fmla="*/ 369411 h 426941"/>
                <a:gd name="connsiteX25" fmla="*/ 638843 w 930956"/>
                <a:gd name="connsiteY25" fmla="*/ 426750 h 426941"/>
                <a:gd name="connsiteX26" fmla="*/ 574691 w 930956"/>
                <a:gd name="connsiteY26" fmla="*/ 367101 h 426941"/>
                <a:gd name="connsiteX27" fmla="*/ 536592 w 930956"/>
                <a:gd name="connsiteY27" fmla="*/ 321897 h 426941"/>
                <a:gd name="connsiteX28" fmla="*/ 507245 w 930956"/>
                <a:gd name="connsiteY28" fmla="*/ 328531 h 426941"/>
                <a:gd name="connsiteX29" fmla="*/ 490580 w 930956"/>
                <a:gd name="connsiteY29" fmla="*/ 339990 h 426941"/>
                <a:gd name="connsiteX30" fmla="*/ 481183 w 930956"/>
                <a:gd name="connsiteY30" fmla="*/ 325951 h 426941"/>
                <a:gd name="connsiteX31" fmla="*/ 460631 w 930956"/>
                <a:gd name="connsiteY31" fmla="*/ 325438 h 426941"/>
                <a:gd name="connsiteX32" fmla="*/ 445413 w 930956"/>
                <a:gd name="connsiteY32" fmla="*/ 349766 h 426941"/>
                <a:gd name="connsiteX33" fmla="*/ 425305 w 930956"/>
                <a:gd name="connsiteY33" fmla="*/ 335750 h 426941"/>
                <a:gd name="connsiteX34" fmla="*/ 386226 w 930956"/>
                <a:gd name="connsiteY34" fmla="*/ 326946 h 426941"/>
                <a:gd name="connsiteX35" fmla="*/ 379879 w 930956"/>
                <a:gd name="connsiteY35" fmla="*/ 308543 h 426941"/>
                <a:gd name="connsiteX36" fmla="*/ 379651 w 930956"/>
                <a:gd name="connsiteY36" fmla="*/ 280597 h 426941"/>
                <a:gd name="connsiteX37" fmla="*/ 335577 w 930956"/>
                <a:gd name="connsiteY37" fmla="*/ 304447 h 426941"/>
                <a:gd name="connsiteX38" fmla="*/ 314965 w 930956"/>
                <a:gd name="connsiteY38" fmla="*/ 279731 h 426941"/>
                <a:gd name="connsiteX39" fmla="*/ 263871 w 930956"/>
                <a:gd name="connsiteY39" fmla="*/ 270359 h 426941"/>
                <a:gd name="connsiteX0" fmla="*/ 263871 w 930956"/>
                <a:gd name="connsiteY0" fmla="*/ 270359 h 426936"/>
                <a:gd name="connsiteX1" fmla="*/ 214079 w 930956"/>
                <a:gd name="connsiteY1" fmla="*/ 231853 h 426936"/>
                <a:gd name="connsiteX2" fmla="*/ 217537 w 930956"/>
                <a:gd name="connsiteY2" fmla="*/ 200511 h 426936"/>
                <a:gd name="connsiteX3" fmla="*/ 148050 w 930956"/>
                <a:gd name="connsiteY3" fmla="*/ 163304 h 426936"/>
                <a:gd name="connsiteX4" fmla="*/ 89958 w 930956"/>
                <a:gd name="connsiteY4" fmla="*/ 123255 h 426936"/>
                <a:gd name="connsiteX5" fmla="*/ 47586 w 930956"/>
                <a:gd name="connsiteY5" fmla="*/ 118105 h 426936"/>
                <a:gd name="connsiteX6" fmla="*/ 9345 w 930956"/>
                <a:gd name="connsiteY6" fmla="*/ 67487 h 426936"/>
                <a:gd name="connsiteX7" fmla="*/ 147205 w 930956"/>
                <a:gd name="connsiteY7" fmla="*/ 28833 h 426936"/>
                <a:gd name="connsiteX8" fmla="*/ 234906 w 930956"/>
                <a:gd name="connsiteY8" fmla="*/ 32958 h 426936"/>
                <a:gd name="connsiteX9" fmla="*/ 301886 w 930956"/>
                <a:gd name="connsiteY9" fmla="*/ 37181 h 426936"/>
                <a:gd name="connsiteX10" fmla="*/ 398825 w 930956"/>
                <a:gd name="connsiteY10" fmla="*/ 3743 h 426936"/>
                <a:gd name="connsiteX11" fmla="*/ 451871 w 930956"/>
                <a:gd name="connsiteY11" fmla="*/ 15531 h 426936"/>
                <a:gd name="connsiteX12" fmla="*/ 537710 w 930956"/>
                <a:gd name="connsiteY12" fmla="*/ 1048 h 426936"/>
                <a:gd name="connsiteX13" fmla="*/ 634987 w 930956"/>
                <a:gd name="connsiteY13" fmla="*/ 68936 h 426936"/>
                <a:gd name="connsiteX14" fmla="*/ 682761 w 930956"/>
                <a:gd name="connsiteY14" fmla="*/ 50891 h 426936"/>
                <a:gd name="connsiteX15" fmla="*/ 805965 w 930956"/>
                <a:gd name="connsiteY15" fmla="*/ 43497 h 426936"/>
                <a:gd name="connsiteX16" fmla="*/ 909624 w 930956"/>
                <a:gd name="connsiteY16" fmla="*/ 72077 h 426936"/>
                <a:gd name="connsiteX17" fmla="*/ 929353 w 930956"/>
                <a:gd name="connsiteY17" fmla="*/ 93401 h 426936"/>
                <a:gd name="connsiteX18" fmla="*/ 884139 w 930956"/>
                <a:gd name="connsiteY18" fmla="*/ 108706 h 426936"/>
                <a:gd name="connsiteX19" fmla="*/ 837660 w 930956"/>
                <a:gd name="connsiteY19" fmla="*/ 137751 h 426936"/>
                <a:gd name="connsiteX20" fmla="*/ 873115 w 930956"/>
                <a:gd name="connsiteY20" fmla="*/ 179775 h 426936"/>
                <a:gd name="connsiteX21" fmla="*/ 838320 w 930956"/>
                <a:gd name="connsiteY21" fmla="*/ 215605 h 426936"/>
                <a:gd name="connsiteX22" fmla="*/ 819921 w 930956"/>
                <a:gd name="connsiteY22" fmla="*/ 350626 h 426936"/>
                <a:gd name="connsiteX23" fmla="*/ 779611 w 930956"/>
                <a:gd name="connsiteY23" fmla="*/ 326005 h 426936"/>
                <a:gd name="connsiteX24" fmla="*/ 706927 w 930956"/>
                <a:gd name="connsiteY24" fmla="*/ 369411 h 426936"/>
                <a:gd name="connsiteX25" fmla="*/ 638843 w 930956"/>
                <a:gd name="connsiteY25" fmla="*/ 426750 h 426936"/>
                <a:gd name="connsiteX26" fmla="*/ 574691 w 930956"/>
                <a:gd name="connsiteY26" fmla="*/ 367101 h 426936"/>
                <a:gd name="connsiteX27" fmla="*/ 507245 w 930956"/>
                <a:gd name="connsiteY27" fmla="*/ 328531 h 426936"/>
                <a:gd name="connsiteX28" fmla="*/ 490580 w 930956"/>
                <a:gd name="connsiteY28" fmla="*/ 339990 h 426936"/>
                <a:gd name="connsiteX29" fmla="*/ 481183 w 930956"/>
                <a:gd name="connsiteY29" fmla="*/ 325951 h 426936"/>
                <a:gd name="connsiteX30" fmla="*/ 460631 w 930956"/>
                <a:gd name="connsiteY30" fmla="*/ 325438 h 426936"/>
                <a:gd name="connsiteX31" fmla="*/ 445413 w 930956"/>
                <a:gd name="connsiteY31" fmla="*/ 349766 h 426936"/>
                <a:gd name="connsiteX32" fmla="*/ 425305 w 930956"/>
                <a:gd name="connsiteY32" fmla="*/ 335750 h 426936"/>
                <a:gd name="connsiteX33" fmla="*/ 386226 w 930956"/>
                <a:gd name="connsiteY33" fmla="*/ 326946 h 426936"/>
                <a:gd name="connsiteX34" fmla="*/ 379879 w 930956"/>
                <a:gd name="connsiteY34" fmla="*/ 308543 h 426936"/>
                <a:gd name="connsiteX35" fmla="*/ 379651 w 930956"/>
                <a:gd name="connsiteY35" fmla="*/ 280597 h 426936"/>
                <a:gd name="connsiteX36" fmla="*/ 335577 w 930956"/>
                <a:gd name="connsiteY36" fmla="*/ 304447 h 426936"/>
                <a:gd name="connsiteX37" fmla="*/ 314965 w 930956"/>
                <a:gd name="connsiteY37" fmla="*/ 279731 h 426936"/>
                <a:gd name="connsiteX38" fmla="*/ 263871 w 930956"/>
                <a:gd name="connsiteY38" fmla="*/ 270359 h 426936"/>
                <a:gd name="connsiteX0" fmla="*/ 263871 w 930956"/>
                <a:gd name="connsiteY0" fmla="*/ 270359 h 426930"/>
                <a:gd name="connsiteX1" fmla="*/ 214079 w 930956"/>
                <a:gd name="connsiteY1" fmla="*/ 231853 h 426930"/>
                <a:gd name="connsiteX2" fmla="*/ 217537 w 930956"/>
                <a:gd name="connsiteY2" fmla="*/ 200511 h 426930"/>
                <a:gd name="connsiteX3" fmla="*/ 148050 w 930956"/>
                <a:gd name="connsiteY3" fmla="*/ 163304 h 426930"/>
                <a:gd name="connsiteX4" fmla="*/ 89958 w 930956"/>
                <a:gd name="connsiteY4" fmla="*/ 123255 h 426930"/>
                <a:gd name="connsiteX5" fmla="*/ 47586 w 930956"/>
                <a:gd name="connsiteY5" fmla="*/ 118105 h 426930"/>
                <a:gd name="connsiteX6" fmla="*/ 9345 w 930956"/>
                <a:gd name="connsiteY6" fmla="*/ 67487 h 426930"/>
                <a:gd name="connsiteX7" fmla="*/ 147205 w 930956"/>
                <a:gd name="connsiteY7" fmla="*/ 28833 h 426930"/>
                <a:gd name="connsiteX8" fmla="*/ 234906 w 930956"/>
                <a:gd name="connsiteY8" fmla="*/ 32958 h 426930"/>
                <a:gd name="connsiteX9" fmla="*/ 301886 w 930956"/>
                <a:gd name="connsiteY9" fmla="*/ 37181 h 426930"/>
                <a:gd name="connsiteX10" fmla="*/ 398825 w 930956"/>
                <a:gd name="connsiteY10" fmla="*/ 3743 h 426930"/>
                <a:gd name="connsiteX11" fmla="*/ 451871 w 930956"/>
                <a:gd name="connsiteY11" fmla="*/ 15531 h 426930"/>
                <a:gd name="connsiteX12" fmla="*/ 537710 w 930956"/>
                <a:gd name="connsiteY12" fmla="*/ 1048 h 426930"/>
                <a:gd name="connsiteX13" fmla="*/ 634987 w 930956"/>
                <a:gd name="connsiteY13" fmla="*/ 68936 h 426930"/>
                <a:gd name="connsiteX14" fmla="*/ 682761 w 930956"/>
                <a:gd name="connsiteY14" fmla="*/ 50891 h 426930"/>
                <a:gd name="connsiteX15" fmla="*/ 805965 w 930956"/>
                <a:gd name="connsiteY15" fmla="*/ 43497 h 426930"/>
                <a:gd name="connsiteX16" fmla="*/ 909624 w 930956"/>
                <a:gd name="connsiteY16" fmla="*/ 72077 h 426930"/>
                <a:gd name="connsiteX17" fmla="*/ 929353 w 930956"/>
                <a:gd name="connsiteY17" fmla="*/ 93401 h 426930"/>
                <a:gd name="connsiteX18" fmla="*/ 884139 w 930956"/>
                <a:gd name="connsiteY18" fmla="*/ 108706 h 426930"/>
                <a:gd name="connsiteX19" fmla="*/ 837660 w 930956"/>
                <a:gd name="connsiteY19" fmla="*/ 137751 h 426930"/>
                <a:gd name="connsiteX20" fmla="*/ 873115 w 930956"/>
                <a:gd name="connsiteY20" fmla="*/ 179775 h 426930"/>
                <a:gd name="connsiteX21" fmla="*/ 838320 w 930956"/>
                <a:gd name="connsiteY21" fmla="*/ 215605 h 426930"/>
                <a:gd name="connsiteX22" fmla="*/ 819921 w 930956"/>
                <a:gd name="connsiteY22" fmla="*/ 350626 h 426930"/>
                <a:gd name="connsiteX23" fmla="*/ 779611 w 930956"/>
                <a:gd name="connsiteY23" fmla="*/ 326005 h 426930"/>
                <a:gd name="connsiteX24" fmla="*/ 706927 w 930956"/>
                <a:gd name="connsiteY24" fmla="*/ 369411 h 426930"/>
                <a:gd name="connsiteX25" fmla="*/ 638843 w 930956"/>
                <a:gd name="connsiteY25" fmla="*/ 426750 h 426930"/>
                <a:gd name="connsiteX26" fmla="*/ 574691 w 930956"/>
                <a:gd name="connsiteY26" fmla="*/ 367101 h 426930"/>
                <a:gd name="connsiteX27" fmla="*/ 490580 w 930956"/>
                <a:gd name="connsiteY27" fmla="*/ 339990 h 426930"/>
                <a:gd name="connsiteX28" fmla="*/ 481183 w 930956"/>
                <a:gd name="connsiteY28" fmla="*/ 325951 h 426930"/>
                <a:gd name="connsiteX29" fmla="*/ 460631 w 930956"/>
                <a:gd name="connsiteY29" fmla="*/ 325438 h 426930"/>
                <a:gd name="connsiteX30" fmla="*/ 445413 w 930956"/>
                <a:gd name="connsiteY30" fmla="*/ 349766 h 426930"/>
                <a:gd name="connsiteX31" fmla="*/ 425305 w 930956"/>
                <a:gd name="connsiteY31" fmla="*/ 335750 h 426930"/>
                <a:gd name="connsiteX32" fmla="*/ 386226 w 930956"/>
                <a:gd name="connsiteY32" fmla="*/ 326946 h 426930"/>
                <a:gd name="connsiteX33" fmla="*/ 379879 w 930956"/>
                <a:gd name="connsiteY33" fmla="*/ 308543 h 426930"/>
                <a:gd name="connsiteX34" fmla="*/ 379651 w 930956"/>
                <a:gd name="connsiteY34" fmla="*/ 280597 h 426930"/>
                <a:gd name="connsiteX35" fmla="*/ 335577 w 930956"/>
                <a:gd name="connsiteY35" fmla="*/ 304447 h 426930"/>
                <a:gd name="connsiteX36" fmla="*/ 314965 w 930956"/>
                <a:gd name="connsiteY36" fmla="*/ 279731 h 426930"/>
                <a:gd name="connsiteX37" fmla="*/ 263871 w 930956"/>
                <a:gd name="connsiteY37" fmla="*/ 270359 h 426930"/>
                <a:gd name="connsiteX0" fmla="*/ 263871 w 930956"/>
                <a:gd name="connsiteY0" fmla="*/ 270359 h 426938"/>
                <a:gd name="connsiteX1" fmla="*/ 214079 w 930956"/>
                <a:gd name="connsiteY1" fmla="*/ 231853 h 426938"/>
                <a:gd name="connsiteX2" fmla="*/ 217537 w 930956"/>
                <a:gd name="connsiteY2" fmla="*/ 200511 h 426938"/>
                <a:gd name="connsiteX3" fmla="*/ 148050 w 930956"/>
                <a:gd name="connsiteY3" fmla="*/ 163304 h 426938"/>
                <a:gd name="connsiteX4" fmla="*/ 89958 w 930956"/>
                <a:gd name="connsiteY4" fmla="*/ 123255 h 426938"/>
                <a:gd name="connsiteX5" fmla="*/ 47586 w 930956"/>
                <a:gd name="connsiteY5" fmla="*/ 118105 h 426938"/>
                <a:gd name="connsiteX6" fmla="*/ 9345 w 930956"/>
                <a:gd name="connsiteY6" fmla="*/ 67487 h 426938"/>
                <a:gd name="connsiteX7" fmla="*/ 147205 w 930956"/>
                <a:gd name="connsiteY7" fmla="*/ 28833 h 426938"/>
                <a:gd name="connsiteX8" fmla="*/ 234906 w 930956"/>
                <a:gd name="connsiteY8" fmla="*/ 32958 h 426938"/>
                <a:gd name="connsiteX9" fmla="*/ 301886 w 930956"/>
                <a:gd name="connsiteY9" fmla="*/ 37181 h 426938"/>
                <a:gd name="connsiteX10" fmla="*/ 398825 w 930956"/>
                <a:gd name="connsiteY10" fmla="*/ 3743 h 426938"/>
                <a:gd name="connsiteX11" fmla="*/ 451871 w 930956"/>
                <a:gd name="connsiteY11" fmla="*/ 15531 h 426938"/>
                <a:gd name="connsiteX12" fmla="*/ 537710 w 930956"/>
                <a:gd name="connsiteY12" fmla="*/ 1048 h 426938"/>
                <a:gd name="connsiteX13" fmla="*/ 634987 w 930956"/>
                <a:gd name="connsiteY13" fmla="*/ 68936 h 426938"/>
                <a:gd name="connsiteX14" fmla="*/ 682761 w 930956"/>
                <a:gd name="connsiteY14" fmla="*/ 50891 h 426938"/>
                <a:gd name="connsiteX15" fmla="*/ 805965 w 930956"/>
                <a:gd name="connsiteY15" fmla="*/ 43497 h 426938"/>
                <a:gd name="connsiteX16" fmla="*/ 909624 w 930956"/>
                <a:gd name="connsiteY16" fmla="*/ 72077 h 426938"/>
                <a:gd name="connsiteX17" fmla="*/ 929353 w 930956"/>
                <a:gd name="connsiteY17" fmla="*/ 93401 h 426938"/>
                <a:gd name="connsiteX18" fmla="*/ 884139 w 930956"/>
                <a:gd name="connsiteY18" fmla="*/ 108706 h 426938"/>
                <a:gd name="connsiteX19" fmla="*/ 837660 w 930956"/>
                <a:gd name="connsiteY19" fmla="*/ 137751 h 426938"/>
                <a:gd name="connsiteX20" fmla="*/ 873115 w 930956"/>
                <a:gd name="connsiteY20" fmla="*/ 179775 h 426938"/>
                <a:gd name="connsiteX21" fmla="*/ 838320 w 930956"/>
                <a:gd name="connsiteY21" fmla="*/ 215605 h 426938"/>
                <a:gd name="connsiteX22" fmla="*/ 819921 w 930956"/>
                <a:gd name="connsiteY22" fmla="*/ 350626 h 426938"/>
                <a:gd name="connsiteX23" fmla="*/ 779611 w 930956"/>
                <a:gd name="connsiteY23" fmla="*/ 326005 h 426938"/>
                <a:gd name="connsiteX24" fmla="*/ 706927 w 930956"/>
                <a:gd name="connsiteY24" fmla="*/ 369411 h 426938"/>
                <a:gd name="connsiteX25" fmla="*/ 638843 w 930956"/>
                <a:gd name="connsiteY25" fmla="*/ 426750 h 426938"/>
                <a:gd name="connsiteX26" fmla="*/ 574691 w 930956"/>
                <a:gd name="connsiteY26" fmla="*/ 367101 h 426938"/>
                <a:gd name="connsiteX27" fmla="*/ 481183 w 930956"/>
                <a:gd name="connsiteY27" fmla="*/ 325951 h 426938"/>
                <a:gd name="connsiteX28" fmla="*/ 460631 w 930956"/>
                <a:gd name="connsiteY28" fmla="*/ 325438 h 426938"/>
                <a:gd name="connsiteX29" fmla="*/ 445413 w 930956"/>
                <a:gd name="connsiteY29" fmla="*/ 349766 h 426938"/>
                <a:gd name="connsiteX30" fmla="*/ 425305 w 930956"/>
                <a:gd name="connsiteY30" fmla="*/ 335750 h 426938"/>
                <a:gd name="connsiteX31" fmla="*/ 386226 w 930956"/>
                <a:gd name="connsiteY31" fmla="*/ 326946 h 426938"/>
                <a:gd name="connsiteX32" fmla="*/ 379879 w 930956"/>
                <a:gd name="connsiteY32" fmla="*/ 308543 h 426938"/>
                <a:gd name="connsiteX33" fmla="*/ 379651 w 930956"/>
                <a:gd name="connsiteY33" fmla="*/ 280597 h 426938"/>
                <a:gd name="connsiteX34" fmla="*/ 335577 w 930956"/>
                <a:gd name="connsiteY34" fmla="*/ 304447 h 426938"/>
                <a:gd name="connsiteX35" fmla="*/ 314965 w 930956"/>
                <a:gd name="connsiteY35" fmla="*/ 279731 h 426938"/>
                <a:gd name="connsiteX36" fmla="*/ 263871 w 930956"/>
                <a:gd name="connsiteY36" fmla="*/ 270359 h 426938"/>
                <a:gd name="connsiteX0" fmla="*/ 263871 w 930956"/>
                <a:gd name="connsiteY0" fmla="*/ 270359 h 426938"/>
                <a:gd name="connsiteX1" fmla="*/ 214079 w 930956"/>
                <a:gd name="connsiteY1" fmla="*/ 231853 h 426938"/>
                <a:gd name="connsiteX2" fmla="*/ 217537 w 930956"/>
                <a:gd name="connsiteY2" fmla="*/ 200511 h 426938"/>
                <a:gd name="connsiteX3" fmla="*/ 148050 w 930956"/>
                <a:gd name="connsiteY3" fmla="*/ 163304 h 426938"/>
                <a:gd name="connsiteX4" fmla="*/ 89958 w 930956"/>
                <a:gd name="connsiteY4" fmla="*/ 123255 h 426938"/>
                <a:gd name="connsiteX5" fmla="*/ 47586 w 930956"/>
                <a:gd name="connsiteY5" fmla="*/ 118105 h 426938"/>
                <a:gd name="connsiteX6" fmla="*/ 9345 w 930956"/>
                <a:gd name="connsiteY6" fmla="*/ 67487 h 426938"/>
                <a:gd name="connsiteX7" fmla="*/ 147205 w 930956"/>
                <a:gd name="connsiteY7" fmla="*/ 28833 h 426938"/>
                <a:gd name="connsiteX8" fmla="*/ 234906 w 930956"/>
                <a:gd name="connsiteY8" fmla="*/ 32958 h 426938"/>
                <a:gd name="connsiteX9" fmla="*/ 301886 w 930956"/>
                <a:gd name="connsiteY9" fmla="*/ 37181 h 426938"/>
                <a:gd name="connsiteX10" fmla="*/ 398825 w 930956"/>
                <a:gd name="connsiteY10" fmla="*/ 3743 h 426938"/>
                <a:gd name="connsiteX11" fmla="*/ 451871 w 930956"/>
                <a:gd name="connsiteY11" fmla="*/ 15531 h 426938"/>
                <a:gd name="connsiteX12" fmla="*/ 537710 w 930956"/>
                <a:gd name="connsiteY12" fmla="*/ 1048 h 426938"/>
                <a:gd name="connsiteX13" fmla="*/ 634987 w 930956"/>
                <a:gd name="connsiteY13" fmla="*/ 68936 h 426938"/>
                <a:gd name="connsiteX14" fmla="*/ 682761 w 930956"/>
                <a:gd name="connsiteY14" fmla="*/ 50891 h 426938"/>
                <a:gd name="connsiteX15" fmla="*/ 805965 w 930956"/>
                <a:gd name="connsiteY15" fmla="*/ 43497 h 426938"/>
                <a:gd name="connsiteX16" fmla="*/ 909624 w 930956"/>
                <a:gd name="connsiteY16" fmla="*/ 72077 h 426938"/>
                <a:gd name="connsiteX17" fmla="*/ 929353 w 930956"/>
                <a:gd name="connsiteY17" fmla="*/ 93401 h 426938"/>
                <a:gd name="connsiteX18" fmla="*/ 884139 w 930956"/>
                <a:gd name="connsiteY18" fmla="*/ 108706 h 426938"/>
                <a:gd name="connsiteX19" fmla="*/ 837660 w 930956"/>
                <a:gd name="connsiteY19" fmla="*/ 137751 h 426938"/>
                <a:gd name="connsiteX20" fmla="*/ 873115 w 930956"/>
                <a:gd name="connsiteY20" fmla="*/ 179775 h 426938"/>
                <a:gd name="connsiteX21" fmla="*/ 838320 w 930956"/>
                <a:gd name="connsiteY21" fmla="*/ 215605 h 426938"/>
                <a:gd name="connsiteX22" fmla="*/ 819921 w 930956"/>
                <a:gd name="connsiteY22" fmla="*/ 350626 h 426938"/>
                <a:gd name="connsiteX23" fmla="*/ 779611 w 930956"/>
                <a:gd name="connsiteY23" fmla="*/ 326005 h 426938"/>
                <a:gd name="connsiteX24" fmla="*/ 706927 w 930956"/>
                <a:gd name="connsiteY24" fmla="*/ 369411 h 426938"/>
                <a:gd name="connsiteX25" fmla="*/ 638843 w 930956"/>
                <a:gd name="connsiteY25" fmla="*/ 426750 h 426938"/>
                <a:gd name="connsiteX26" fmla="*/ 574691 w 930956"/>
                <a:gd name="connsiteY26" fmla="*/ 367101 h 426938"/>
                <a:gd name="connsiteX27" fmla="*/ 460631 w 930956"/>
                <a:gd name="connsiteY27" fmla="*/ 325438 h 426938"/>
                <a:gd name="connsiteX28" fmla="*/ 445413 w 930956"/>
                <a:gd name="connsiteY28" fmla="*/ 349766 h 426938"/>
                <a:gd name="connsiteX29" fmla="*/ 425305 w 930956"/>
                <a:gd name="connsiteY29" fmla="*/ 335750 h 426938"/>
                <a:gd name="connsiteX30" fmla="*/ 386226 w 930956"/>
                <a:gd name="connsiteY30" fmla="*/ 326946 h 426938"/>
                <a:gd name="connsiteX31" fmla="*/ 379879 w 930956"/>
                <a:gd name="connsiteY31" fmla="*/ 308543 h 426938"/>
                <a:gd name="connsiteX32" fmla="*/ 379651 w 930956"/>
                <a:gd name="connsiteY32" fmla="*/ 280597 h 426938"/>
                <a:gd name="connsiteX33" fmla="*/ 335577 w 930956"/>
                <a:gd name="connsiteY33" fmla="*/ 304447 h 426938"/>
                <a:gd name="connsiteX34" fmla="*/ 314965 w 930956"/>
                <a:gd name="connsiteY34" fmla="*/ 279731 h 426938"/>
                <a:gd name="connsiteX35" fmla="*/ 263871 w 930956"/>
                <a:gd name="connsiteY35" fmla="*/ 270359 h 426938"/>
                <a:gd name="connsiteX0" fmla="*/ 263871 w 930956"/>
                <a:gd name="connsiteY0" fmla="*/ 270359 h 426938"/>
                <a:gd name="connsiteX1" fmla="*/ 214079 w 930956"/>
                <a:gd name="connsiteY1" fmla="*/ 231853 h 426938"/>
                <a:gd name="connsiteX2" fmla="*/ 217537 w 930956"/>
                <a:gd name="connsiteY2" fmla="*/ 200511 h 426938"/>
                <a:gd name="connsiteX3" fmla="*/ 148050 w 930956"/>
                <a:gd name="connsiteY3" fmla="*/ 163304 h 426938"/>
                <a:gd name="connsiteX4" fmla="*/ 89958 w 930956"/>
                <a:gd name="connsiteY4" fmla="*/ 123255 h 426938"/>
                <a:gd name="connsiteX5" fmla="*/ 47586 w 930956"/>
                <a:gd name="connsiteY5" fmla="*/ 118105 h 426938"/>
                <a:gd name="connsiteX6" fmla="*/ 9345 w 930956"/>
                <a:gd name="connsiteY6" fmla="*/ 67487 h 426938"/>
                <a:gd name="connsiteX7" fmla="*/ 147205 w 930956"/>
                <a:gd name="connsiteY7" fmla="*/ 28833 h 426938"/>
                <a:gd name="connsiteX8" fmla="*/ 234906 w 930956"/>
                <a:gd name="connsiteY8" fmla="*/ 32958 h 426938"/>
                <a:gd name="connsiteX9" fmla="*/ 301886 w 930956"/>
                <a:gd name="connsiteY9" fmla="*/ 37181 h 426938"/>
                <a:gd name="connsiteX10" fmla="*/ 398825 w 930956"/>
                <a:gd name="connsiteY10" fmla="*/ 3743 h 426938"/>
                <a:gd name="connsiteX11" fmla="*/ 451871 w 930956"/>
                <a:gd name="connsiteY11" fmla="*/ 15531 h 426938"/>
                <a:gd name="connsiteX12" fmla="*/ 537710 w 930956"/>
                <a:gd name="connsiteY12" fmla="*/ 1048 h 426938"/>
                <a:gd name="connsiteX13" fmla="*/ 634987 w 930956"/>
                <a:gd name="connsiteY13" fmla="*/ 68936 h 426938"/>
                <a:gd name="connsiteX14" fmla="*/ 682761 w 930956"/>
                <a:gd name="connsiteY14" fmla="*/ 50891 h 426938"/>
                <a:gd name="connsiteX15" fmla="*/ 805965 w 930956"/>
                <a:gd name="connsiteY15" fmla="*/ 43497 h 426938"/>
                <a:gd name="connsiteX16" fmla="*/ 909624 w 930956"/>
                <a:gd name="connsiteY16" fmla="*/ 72077 h 426938"/>
                <a:gd name="connsiteX17" fmla="*/ 929353 w 930956"/>
                <a:gd name="connsiteY17" fmla="*/ 93401 h 426938"/>
                <a:gd name="connsiteX18" fmla="*/ 884139 w 930956"/>
                <a:gd name="connsiteY18" fmla="*/ 108706 h 426938"/>
                <a:gd name="connsiteX19" fmla="*/ 837660 w 930956"/>
                <a:gd name="connsiteY19" fmla="*/ 137751 h 426938"/>
                <a:gd name="connsiteX20" fmla="*/ 873115 w 930956"/>
                <a:gd name="connsiteY20" fmla="*/ 179775 h 426938"/>
                <a:gd name="connsiteX21" fmla="*/ 838320 w 930956"/>
                <a:gd name="connsiteY21" fmla="*/ 215605 h 426938"/>
                <a:gd name="connsiteX22" fmla="*/ 819921 w 930956"/>
                <a:gd name="connsiteY22" fmla="*/ 350626 h 426938"/>
                <a:gd name="connsiteX23" fmla="*/ 779611 w 930956"/>
                <a:gd name="connsiteY23" fmla="*/ 326005 h 426938"/>
                <a:gd name="connsiteX24" fmla="*/ 706927 w 930956"/>
                <a:gd name="connsiteY24" fmla="*/ 369411 h 426938"/>
                <a:gd name="connsiteX25" fmla="*/ 638843 w 930956"/>
                <a:gd name="connsiteY25" fmla="*/ 426750 h 426938"/>
                <a:gd name="connsiteX26" fmla="*/ 574691 w 930956"/>
                <a:gd name="connsiteY26" fmla="*/ 367101 h 426938"/>
                <a:gd name="connsiteX27" fmla="*/ 460631 w 930956"/>
                <a:gd name="connsiteY27" fmla="*/ 325438 h 426938"/>
                <a:gd name="connsiteX28" fmla="*/ 445413 w 930956"/>
                <a:gd name="connsiteY28" fmla="*/ 349766 h 426938"/>
                <a:gd name="connsiteX29" fmla="*/ 425305 w 930956"/>
                <a:gd name="connsiteY29" fmla="*/ 335750 h 426938"/>
                <a:gd name="connsiteX30" fmla="*/ 386226 w 930956"/>
                <a:gd name="connsiteY30" fmla="*/ 326946 h 426938"/>
                <a:gd name="connsiteX31" fmla="*/ 379879 w 930956"/>
                <a:gd name="connsiteY31" fmla="*/ 308543 h 426938"/>
                <a:gd name="connsiteX32" fmla="*/ 335577 w 930956"/>
                <a:gd name="connsiteY32" fmla="*/ 304447 h 426938"/>
                <a:gd name="connsiteX33" fmla="*/ 314965 w 930956"/>
                <a:gd name="connsiteY33" fmla="*/ 279731 h 426938"/>
                <a:gd name="connsiteX34" fmla="*/ 263871 w 930956"/>
                <a:gd name="connsiteY34" fmla="*/ 270359 h 426938"/>
                <a:gd name="connsiteX0" fmla="*/ 263871 w 930956"/>
                <a:gd name="connsiteY0" fmla="*/ 270359 h 426938"/>
                <a:gd name="connsiteX1" fmla="*/ 214079 w 930956"/>
                <a:gd name="connsiteY1" fmla="*/ 231853 h 426938"/>
                <a:gd name="connsiteX2" fmla="*/ 217537 w 930956"/>
                <a:gd name="connsiteY2" fmla="*/ 200511 h 426938"/>
                <a:gd name="connsiteX3" fmla="*/ 148050 w 930956"/>
                <a:gd name="connsiteY3" fmla="*/ 163304 h 426938"/>
                <a:gd name="connsiteX4" fmla="*/ 89958 w 930956"/>
                <a:gd name="connsiteY4" fmla="*/ 123255 h 426938"/>
                <a:gd name="connsiteX5" fmla="*/ 47586 w 930956"/>
                <a:gd name="connsiteY5" fmla="*/ 118105 h 426938"/>
                <a:gd name="connsiteX6" fmla="*/ 9345 w 930956"/>
                <a:gd name="connsiteY6" fmla="*/ 67487 h 426938"/>
                <a:gd name="connsiteX7" fmla="*/ 147205 w 930956"/>
                <a:gd name="connsiteY7" fmla="*/ 28833 h 426938"/>
                <a:gd name="connsiteX8" fmla="*/ 234906 w 930956"/>
                <a:gd name="connsiteY8" fmla="*/ 32958 h 426938"/>
                <a:gd name="connsiteX9" fmla="*/ 301886 w 930956"/>
                <a:gd name="connsiteY9" fmla="*/ 37181 h 426938"/>
                <a:gd name="connsiteX10" fmla="*/ 398825 w 930956"/>
                <a:gd name="connsiteY10" fmla="*/ 3743 h 426938"/>
                <a:gd name="connsiteX11" fmla="*/ 451871 w 930956"/>
                <a:gd name="connsiteY11" fmla="*/ 15531 h 426938"/>
                <a:gd name="connsiteX12" fmla="*/ 537710 w 930956"/>
                <a:gd name="connsiteY12" fmla="*/ 1048 h 426938"/>
                <a:gd name="connsiteX13" fmla="*/ 634987 w 930956"/>
                <a:gd name="connsiteY13" fmla="*/ 68936 h 426938"/>
                <a:gd name="connsiteX14" fmla="*/ 682761 w 930956"/>
                <a:gd name="connsiteY14" fmla="*/ 50891 h 426938"/>
                <a:gd name="connsiteX15" fmla="*/ 805965 w 930956"/>
                <a:gd name="connsiteY15" fmla="*/ 43497 h 426938"/>
                <a:gd name="connsiteX16" fmla="*/ 909624 w 930956"/>
                <a:gd name="connsiteY16" fmla="*/ 72077 h 426938"/>
                <a:gd name="connsiteX17" fmla="*/ 929353 w 930956"/>
                <a:gd name="connsiteY17" fmla="*/ 93401 h 426938"/>
                <a:gd name="connsiteX18" fmla="*/ 884139 w 930956"/>
                <a:gd name="connsiteY18" fmla="*/ 108706 h 426938"/>
                <a:gd name="connsiteX19" fmla="*/ 837660 w 930956"/>
                <a:gd name="connsiteY19" fmla="*/ 137751 h 426938"/>
                <a:gd name="connsiteX20" fmla="*/ 873115 w 930956"/>
                <a:gd name="connsiteY20" fmla="*/ 179775 h 426938"/>
                <a:gd name="connsiteX21" fmla="*/ 838320 w 930956"/>
                <a:gd name="connsiteY21" fmla="*/ 215605 h 426938"/>
                <a:gd name="connsiteX22" fmla="*/ 819921 w 930956"/>
                <a:gd name="connsiteY22" fmla="*/ 350626 h 426938"/>
                <a:gd name="connsiteX23" fmla="*/ 779611 w 930956"/>
                <a:gd name="connsiteY23" fmla="*/ 326005 h 426938"/>
                <a:gd name="connsiteX24" fmla="*/ 706927 w 930956"/>
                <a:gd name="connsiteY24" fmla="*/ 369411 h 426938"/>
                <a:gd name="connsiteX25" fmla="*/ 638843 w 930956"/>
                <a:gd name="connsiteY25" fmla="*/ 426750 h 426938"/>
                <a:gd name="connsiteX26" fmla="*/ 574691 w 930956"/>
                <a:gd name="connsiteY26" fmla="*/ 367101 h 426938"/>
                <a:gd name="connsiteX27" fmla="*/ 460631 w 930956"/>
                <a:gd name="connsiteY27" fmla="*/ 325438 h 426938"/>
                <a:gd name="connsiteX28" fmla="*/ 445413 w 930956"/>
                <a:gd name="connsiteY28" fmla="*/ 349766 h 426938"/>
                <a:gd name="connsiteX29" fmla="*/ 425305 w 930956"/>
                <a:gd name="connsiteY29" fmla="*/ 335750 h 426938"/>
                <a:gd name="connsiteX30" fmla="*/ 386226 w 930956"/>
                <a:gd name="connsiteY30" fmla="*/ 326946 h 426938"/>
                <a:gd name="connsiteX31" fmla="*/ 331152 w 930956"/>
                <a:gd name="connsiteY31" fmla="*/ 341176 h 426938"/>
                <a:gd name="connsiteX32" fmla="*/ 335577 w 930956"/>
                <a:gd name="connsiteY32" fmla="*/ 304447 h 426938"/>
                <a:gd name="connsiteX33" fmla="*/ 314965 w 930956"/>
                <a:gd name="connsiteY33" fmla="*/ 279731 h 426938"/>
                <a:gd name="connsiteX34" fmla="*/ 263871 w 930956"/>
                <a:gd name="connsiteY34" fmla="*/ 270359 h 426938"/>
                <a:gd name="connsiteX0" fmla="*/ 263871 w 930956"/>
                <a:gd name="connsiteY0" fmla="*/ 270359 h 426938"/>
                <a:gd name="connsiteX1" fmla="*/ 214079 w 930956"/>
                <a:gd name="connsiteY1" fmla="*/ 231853 h 426938"/>
                <a:gd name="connsiteX2" fmla="*/ 217537 w 930956"/>
                <a:gd name="connsiteY2" fmla="*/ 200511 h 426938"/>
                <a:gd name="connsiteX3" fmla="*/ 148050 w 930956"/>
                <a:gd name="connsiteY3" fmla="*/ 163304 h 426938"/>
                <a:gd name="connsiteX4" fmla="*/ 89958 w 930956"/>
                <a:gd name="connsiteY4" fmla="*/ 123255 h 426938"/>
                <a:gd name="connsiteX5" fmla="*/ 47586 w 930956"/>
                <a:gd name="connsiteY5" fmla="*/ 118105 h 426938"/>
                <a:gd name="connsiteX6" fmla="*/ 9345 w 930956"/>
                <a:gd name="connsiteY6" fmla="*/ 67487 h 426938"/>
                <a:gd name="connsiteX7" fmla="*/ 147205 w 930956"/>
                <a:gd name="connsiteY7" fmla="*/ 28833 h 426938"/>
                <a:gd name="connsiteX8" fmla="*/ 234906 w 930956"/>
                <a:gd name="connsiteY8" fmla="*/ 32958 h 426938"/>
                <a:gd name="connsiteX9" fmla="*/ 301886 w 930956"/>
                <a:gd name="connsiteY9" fmla="*/ 37181 h 426938"/>
                <a:gd name="connsiteX10" fmla="*/ 398825 w 930956"/>
                <a:gd name="connsiteY10" fmla="*/ 3743 h 426938"/>
                <a:gd name="connsiteX11" fmla="*/ 451871 w 930956"/>
                <a:gd name="connsiteY11" fmla="*/ 15531 h 426938"/>
                <a:gd name="connsiteX12" fmla="*/ 537710 w 930956"/>
                <a:gd name="connsiteY12" fmla="*/ 1048 h 426938"/>
                <a:gd name="connsiteX13" fmla="*/ 634987 w 930956"/>
                <a:gd name="connsiteY13" fmla="*/ 68936 h 426938"/>
                <a:gd name="connsiteX14" fmla="*/ 682761 w 930956"/>
                <a:gd name="connsiteY14" fmla="*/ 50891 h 426938"/>
                <a:gd name="connsiteX15" fmla="*/ 805965 w 930956"/>
                <a:gd name="connsiteY15" fmla="*/ 43497 h 426938"/>
                <a:gd name="connsiteX16" fmla="*/ 909624 w 930956"/>
                <a:gd name="connsiteY16" fmla="*/ 72077 h 426938"/>
                <a:gd name="connsiteX17" fmla="*/ 929353 w 930956"/>
                <a:gd name="connsiteY17" fmla="*/ 93401 h 426938"/>
                <a:gd name="connsiteX18" fmla="*/ 884139 w 930956"/>
                <a:gd name="connsiteY18" fmla="*/ 108706 h 426938"/>
                <a:gd name="connsiteX19" fmla="*/ 837660 w 930956"/>
                <a:gd name="connsiteY19" fmla="*/ 137751 h 426938"/>
                <a:gd name="connsiteX20" fmla="*/ 873115 w 930956"/>
                <a:gd name="connsiteY20" fmla="*/ 179775 h 426938"/>
                <a:gd name="connsiteX21" fmla="*/ 838320 w 930956"/>
                <a:gd name="connsiteY21" fmla="*/ 215605 h 426938"/>
                <a:gd name="connsiteX22" fmla="*/ 819921 w 930956"/>
                <a:gd name="connsiteY22" fmla="*/ 350626 h 426938"/>
                <a:gd name="connsiteX23" fmla="*/ 779611 w 930956"/>
                <a:gd name="connsiteY23" fmla="*/ 326005 h 426938"/>
                <a:gd name="connsiteX24" fmla="*/ 706927 w 930956"/>
                <a:gd name="connsiteY24" fmla="*/ 369411 h 426938"/>
                <a:gd name="connsiteX25" fmla="*/ 638843 w 930956"/>
                <a:gd name="connsiteY25" fmla="*/ 426750 h 426938"/>
                <a:gd name="connsiteX26" fmla="*/ 574691 w 930956"/>
                <a:gd name="connsiteY26" fmla="*/ 367101 h 426938"/>
                <a:gd name="connsiteX27" fmla="*/ 460631 w 930956"/>
                <a:gd name="connsiteY27" fmla="*/ 325438 h 426938"/>
                <a:gd name="connsiteX28" fmla="*/ 445413 w 930956"/>
                <a:gd name="connsiteY28" fmla="*/ 349766 h 426938"/>
                <a:gd name="connsiteX29" fmla="*/ 425305 w 930956"/>
                <a:gd name="connsiteY29" fmla="*/ 335750 h 426938"/>
                <a:gd name="connsiteX30" fmla="*/ 379217 w 930956"/>
                <a:gd name="connsiteY30" fmla="*/ 381732 h 426938"/>
                <a:gd name="connsiteX31" fmla="*/ 331152 w 930956"/>
                <a:gd name="connsiteY31" fmla="*/ 341176 h 426938"/>
                <a:gd name="connsiteX32" fmla="*/ 335577 w 930956"/>
                <a:gd name="connsiteY32" fmla="*/ 304447 h 426938"/>
                <a:gd name="connsiteX33" fmla="*/ 314965 w 930956"/>
                <a:gd name="connsiteY33" fmla="*/ 279731 h 426938"/>
                <a:gd name="connsiteX34" fmla="*/ 263871 w 930956"/>
                <a:gd name="connsiteY34" fmla="*/ 270359 h 426938"/>
                <a:gd name="connsiteX0" fmla="*/ 263871 w 930956"/>
                <a:gd name="connsiteY0" fmla="*/ 270359 h 426938"/>
                <a:gd name="connsiteX1" fmla="*/ 214079 w 930956"/>
                <a:gd name="connsiteY1" fmla="*/ 231853 h 426938"/>
                <a:gd name="connsiteX2" fmla="*/ 217537 w 930956"/>
                <a:gd name="connsiteY2" fmla="*/ 200511 h 426938"/>
                <a:gd name="connsiteX3" fmla="*/ 148050 w 930956"/>
                <a:gd name="connsiteY3" fmla="*/ 163304 h 426938"/>
                <a:gd name="connsiteX4" fmla="*/ 89958 w 930956"/>
                <a:gd name="connsiteY4" fmla="*/ 123255 h 426938"/>
                <a:gd name="connsiteX5" fmla="*/ 47586 w 930956"/>
                <a:gd name="connsiteY5" fmla="*/ 118105 h 426938"/>
                <a:gd name="connsiteX6" fmla="*/ 9345 w 930956"/>
                <a:gd name="connsiteY6" fmla="*/ 67487 h 426938"/>
                <a:gd name="connsiteX7" fmla="*/ 147205 w 930956"/>
                <a:gd name="connsiteY7" fmla="*/ 28833 h 426938"/>
                <a:gd name="connsiteX8" fmla="*/ 234906 w 930956"/>
                <a:gd name="connsiteY8" fmla="*/ 32958 h 426938"/>
                <a:gd name="connsiteX9" fmla="*/ 301886 w 930956"/>
                <a:gd name="connsiteY9" fmla="*/ 37181 h 426938"/>
                <a:gd name="connsiteX10" fmla="*/ 398825 w 930956"/>
                <a:gd name="connsiteY10" fmla="*/ 3743 h 426938"/>
                <a:gd name="connsiteX11" fmla="*/ 451871 w 930956"/>
                <a:gd name="connsiteY11" fmla="*/ 15531 h 426938"/>
                <a:gd name="connsiteX12" fmla="*/ 537710 w 930956"/>
                <a:gd name="connsiteY12" fmla="*/ 1048 h 426938"/>
                <a:gd name="connsiteX13" fmla="*/ 634987 w 930956"/>
                <a:gd name="connsiteY13" fmla="*/ 68936 h 426938"/>
                <a:gd name="connsiteX14" fmla="*/ 682761 w 930956"/>
                <a:gd name="connsiteY14" fmla="*/ 50891 h 426938"/>
                <a:gd name="connsiteX15" fmla="*/ 805965 w 930956"/>
                <a:gd name="connsiteY15" fmla="*/ 43497 h 426938"/>
                <a:gd name="connsiteX16" fmla="*/ 909624 w 930956"/>
                <a:gd name="connsiteY16" fmla="*/ 72077 h 426938"/>
                <a:gd name="connsiteX17" fmla="*/ 929353 w 930956"/>
                <a:gd name="connsiteY17" fmla="*/ 93401 h 426938"/>
                <a:gd name="connsiteX18" fmla="*/ 884139 w 930956"/>
                <a:gd name="connsiteY18" fmla="*/ 108706 h 426938"/>
                <a:gd name="connsiteX19" fmla="*/ 837660 w 930956"/>
                <a:gd name="connsiteY19" fmla="*/ 137751 h 426938"/>
                <a:gd name="connsiteX20" fmla="*/ 873115 w 930956"/>
                <a:gd name="connsiteY20" fmla="*/ 179775 h 426938"/>
                <a:gd name="connsiteX21" fmla="*/ 838320 w 930956"/>
                <a:gd name="connsiteY21" fmla="*/ 215605 h 426938"/>
                <a:gd name="connsiteX22" fmla="*/ 819921 w 930956"/>
                <a:gd name="connsiteY22" fmla="*/ 350626 h 426938"/>
                <a:gd name="connsiteX23" fmla="*/ 779611 w 930956"/>
                <a:gd name="connsiteY23" fmla="*/ 326005 h 426938"/>
                <a:gd name="connsiteX24" fmla="*/ 706927 w 930956"/>
                <a:gd name="connsiteY24" fmla="*/ 369411 h 426938"/>
                <a:gd name="connsiteX25" fmla="*/ 638843 w 930956"/>
                <a:gd name="connsiteY25" fmla="*/ 426750 h 426938"/>
                <a:gd name="connsiteX26" fmla="*/ 574691 w 930956"/>
                <a:gd name="connsiteY26" fmla="*/ 367101 h 426938"/>
                <a:gd name="connsiteX27" fmla="*/ 460631 w 930956"/>
                <a:gd name="connsiteY27" fmla="*/ 325438 h 426938"/>
                <a:gd name="connsiteX28" fmla="*/ 445413 w 930956"/>
                <a:gd name="connsiteY28" fmla="*/ 349766 h 426938"/>
                <a:gd name="connsiteX29" fmla="*/ 407790 w 930956"/>
                <a:gd name="connsiteY29" fmla="*/ 394134 h 426938"/>
                <a:gd name="connsiteX30" fmla="*/ 379217 w 930956"/>
                <a:gd name="connsiteY30" fmla="*/ 381732 h 426938"/>
                <a:gd name="connsiteX31" fmla="*/ 331152 w 930956"/>
                <a:gd name="connsiteY31" fmla="*/ 341176 h 426938"/>
                <a:gd name="connsiteX32" fmla="*/ 335577 w 930956"/>
                <a:gd name="connsiteY32" fmla="*/ 304447 h 426938"/>
                <a:gd name="connsiteX33" fmla="*/ 314965 w 930956"/>
                <a:gd name="connsiteY33" fmla="*/ 279731 h 426938"/>
                <a:gd name="connsiteX34" fmla="*/ 263871 w 930956"/>
                <a:gd name="connsiteY34" fmla="*/ 270359 h 426938"/>
                <a:gd name="connsiteX0" fmla="*/ 263871 w 930956"/>
                <a:gd name="connsiteY0" fmla="*/ 270359 h 426938"/>
                <a:gd name="connsiteX1" fmla="*/ 214079 w 930956"/>
                <a:gd name="connsiteY1" fmla="*/ 231853 h 426938"/>
                <a:gd name="connsiteX2" fmla="*/ 217537 w 930956"/>
                <a:gd name="connsiteY2" fmla="*/ 200511 h 426938"/>
                <a:gd name="connsiteX3" fmla="*/ 148050 w 930956"/>
                <a:gd name="connsiteY3" fmla="*/ 163304 h 426938"/>
                <a:gd name="connsiteX4" fmla="*/ 89958 w 930956"/>
                <a:gd name="connsiteY4" fmla="*/ 123255 h 426938"/>
                <a:gd name="connsiteX5" fmla="*/ 47586 w 930956"/>
                <a:gd name="connsiteY5" fmla="*/ 118105 h 426938"/>
                <a:gd name="connsiteX6" fmla="*/ 9345 w 930956"/>
                <a:gd name="connsiteY6" fmla="*/ 67487 h 426938"/>
                <a:gd name="connsiteX7" fmla="*/ 147205 w 930956"/>
                <a:gd name="connsiteY7" fmla="*/ 28833 h 426938"/>
                <a:gd name="connsiteX8" fmla="*/ 234906 w 930956"/>
                <a:gd name="connsiteY8" fmla="*/ 32958 h 426938"/>
                <a:gd name="connsiteX9" fmla="*/ 301886 w 930956"/>
                <a:gd name="connsiteY9" fmla="*/ 37181 h 426938"/>
                <a:gd name="connsiteX10" fmla="*/ 398825 w 930956"/>
                <a:gd name="connsiteY10" fmla="*/ 3743 h 426938"/>
                <a:gd name="connsiteX11" fmla="*/ 451871 w 930956"/>
                <a:gd name="connsiteY11" fmla="*/ 15531 h 426938"/>
                <a:gd name="connsiteX12" fmla="*/ 537710 w 930956"/>
                <a:gd name="connsiteY12" fmla="*/ 1048 h 426938"/>
                <a:gd name="connsiteX13" fmla="*/ 634987 w 930956"/>
                <a:gd name="connsiteY13" fmla="*/ 68936 h 426938"/>
                <a:gd name="connsiteX14" fmla="*/ 682761 w 930956"/>
                <a:gd name="connsiteY14" fmla="*/ 50891 h 426938"/>
                <a:gd name="connsiteX15" fmla="*/ 805965 w 930956"/>
                <a:gd name="connsiteY15" fmla="*/ 43497 h 426938"/>
                <a:gd name="connsiteX16" fmla="*/ 909624 w 930956"/>
                <a:gd name="connsiteY16" fmla="*/ 72077 h 426938"/>
                <a:gd name="connsiteX17" fmla="*/ 929353 w 930956"/>
                <a:gd name="connsiteY17" fmla="*/ 93401 h 426938"/>
                <a:gd name="connsiteX18" fmla="*/ 884139 w 930956"/>
                <a:gd name="connsiteY18" fmla="*/ 108706 h 426938"/>
                <a:gd name="connsiteX19" fmla="*/ 837660 w 930956"/>
                <a:gd name="connsiteY19" fmla="*/ 137751 h 426938"/>
                <a:gd name="connsiteX20" fmla="*/ 873115 w 930956"/>
                <a:gd name="connsiteY20" fmla="*/ 179775 h 426938"/>
                <a:gd name="connsiteX21" fmla="*/ 838320 w 930956"/>
                <a:gd name="connsiteY21" fmla="*/ 215605 h 426938"/>
                <a:gd name="connsiteX22" fmla="*/ 819921 w 930956"/>
                <a:gd name="connsiteY22" fmla="*/ 350626 h 426938"/>
                <a:gd name="connsiteX23" fmla="*/ 779611 w 930956"/>
                <a:gd name="connsiteY23" fmla="*/ 326005 h 426938"/>
                <a:gd name="connsiteX24" fmla="*/ 706927 w 930956"/>
                <a:gd name="connsiteY24" fmla="*/ 369411 h 426938"/>
                <a:gd name="connsiteX25" fmla="*/ 638843 w 930956"/>
                <a:gd name="connsiteY25" fmla="*/ 426750 h 426938"/>
                <a:gd name="connsiteX26" fmla="*/ 574691 w 930956"/>
                <a:gd name="connsiteY26" fmla="*/ 367101 h 426938"/>
                <a:gd name="connsiteX27" fmla="*/ 460631 w 930956"/>
                <a:gd name="connsiteY27" fmla="*/ 325438 h 426938"/>
                <a:gd name="connsiteX28" fmla="*/ 458397 w 930956"/>
                <a:gd name="connsiteY28" fmla="*/ 362889 h 426938"/>
                <a:gd name="connsiteX29" fmla="*/ 407790 w 930956"/>
                <a:gd name="connsiteY29" fmla="*/ 394134 h 426938"/>
                <a:gd name="connsiteX30" fmla="*/ 379217 w 930956"/>
                <a:gd name="connsiteY30" fmla="*/ 381732 h 426938"/>
                <a:gd name="connsiteX31" fmla="*/ 331152 w 930956"/>
                <a:gd name="connsiteY31" fmla="*/ 341176 h 426938"/>
                <a:gd name="connsiteX32" fmla="*/ 335577 w 930956"/>
                <a:gd name="connsiteY32" fmla="*/ 304447 h 426938"/>
                <a:gd name="connsiteX33" fmla="*/ 314965 w 930956"/>
                <a:gd name="connsiteY33" fmla="*/ 279731 h 426938"/>
                <a:gd name="connsiteX34" fmla="*/ 263871 w 930956"/>
                <a:gd name="connsiteY34" fmla="*/ 270359 h 426938"/>
                <a:gd name="connsiteX0" fmla="*/ 263871 w 930956"/>
                <a:gd name="connsiteY0" fmla="*/ 270359 h 426938"/>
                <a:gd name="connsiteX1" fmla="*/ 214079 w 930956"/>
                <a:gd name="connsiteY1" fmla="*/ 231853 h 426938"/>
                <a:gd name="connsiteX2" fmla="*/ 217537 w 930956"/>
                <a:gd name="connsiteY2" fmla="*/ 200511 h 426938"/>
                <a:gd name="connsiteX3" fmla="*/ 148050 w 930956"/>
                <a:gd name="connsiteY3" fmla="*/ 163304 h 426938"/>
                <a:gd name="connsiteX4" fmla="*/ 89958 w 930956"/>
                <a:gd name="connsiteY4" fmla="*/ 123255 h 426938"/>
                <a:gd name="connsiteX5" fmla="*/ 47586 w 930956"/>
                <a:gd name="connsiteY5" fmla="*/ 118105 h 426938"/>
                <a:gd name="connsiteX6" fmla="*/ 9345 w 930956"/>
                <a:gd name="connsiteY6" fmla="*/ 67487 h 426938"/>
                <a:gd name="connsiteX7" fmla="*/ 147205 w 930956"/>
                <a:gd name="connsiteY7" fmla="*/ 28833 h 426938"/>
                <a:gd name="connsiteX8" fmla="*/ 234906 w 930956"/>
                <a:gd name="connsiteY8" fmla="*/ 32958 h 426938"/>
                <a:gd name="connsiteX9" fmla="*/ 301886 w 930956"/>
                <a:gd name="connsiteY9" fmla="*/ 37181 h 426938"/>
                <a:gd name="connsiteX10" fmla="*/ 398825 w 930956"/>
                <a:gd name="connsiteY10" fmla="*/ 3743 h 426938"/>
                <a:gd name="connsiteX11" fmla="*/ 451871 w 930956"/>
                <a:gd name="connsiteY11" fmla="*/ 15531 h 426938"/>
                <a:gd name="connsiteX12" fmla="*/ 537710 w 930956"/>
                <a:gd name="connsiteY12" fmla="*/ 1048 h 426938"/>
                <a:gd name="connsiteX13" fmla="*/ 634987 w 930956"/>
                <a:gd name="connsiteY13" fmla="*/ 68936 h 426938"/>
                <a:gd name="connsiteX14" fmla="*/ 682761 w 930956"/>
                <a:gd name="connsiteY14" fmla="*/ 50891 h 426938"/>
                <a:gd name="connsiteX15" fmla="*/ 805965 w 930956"/>
                <a:gd name="connsiteY15" fmla="*/ 43497 h 426938"/>
                <a:gd name="connsiteX16" fmla="*/ 909624 w 930956"/>
                <a:gd name="connsiteY16" fmla="*/ 72077 h 426938"/>
                <a:gd name="connsiteX17" fmla="*/ 929353 w 930956"/>
                <a:gd name="connsiteY17" fmla="*/ 93401 h 426938"/>
                <a:gd name="connsiteX18" fmla="*/ 884139 w 930956"/>
                <a:gd name="connsiteY18" fmla="*/ 108706 h 426938"/>
                <a:gd name="connsiteX19" fmla="*/ 837660 w 930956"/>
                <a:gd name="connsiteY19" fmla="*/ 137751 h 426938"/>
                <a:gd name="connsiteX20" fmla="*/ 873115 w 930956"/>
                <a:gd name="connsiteY20" fmla="*/ 179775 h 426938"/>
                <a:gd name="connsiteX21" fmla="*/ 838320 w 930956"/>
                <a:gd name="connsiteY21" fmla="*/ 215605 h 426938"/>
                <a:gd name="connsiteX22" fmla="*/ 819921 w 930956"/>
                <a:gd name="connsiteY22" fmla="*/ 350626 h 426938"/>
                <a:gd name="connsiteX23" fmla="*/ 779611 w 930956"/>
                <a:gd name="connsiteY23" fmla="*/ 326005 h 426938"/>
                <a:gd name="connsiteX24" fmla="*/ 706927 w 930956"/>
                <a:gd name="connsiteY24" fmla="*/ 369411 h 426938"/>
                <a:gd name="connsiteX25" fmla="*/ 638843 w 930956"/>
                <a:gd name="connsiteY25" fmla="*/ 426750 h 426938"/>
                <a:gd name="connsiteX26" fmla="*/ 574691 w 930956"/>
                <a:gd name="connsiteY26" fmla="*/ 367101 h 426938"/>
                <a:gd name="connsiteX27" fmla="*/ 530021 w 930956"/>
                <a:gd name="connsiteY27" fmla="*/ 404650 h 426938"/>
                <a:gd name="connsiteX28" fmla="*/ 458397 w 930956"/>
                <a:gd name="connsiteY28" fmla="*/ 362889 h 426938"/>
                <a:gd name="connsiteX29" fmla="*/ 407790 w 930956"/>
                <a:gd name="connsiteY29" fmla="*/ 394134 h 426938"/>
                <a:gd name="connsiteX30" fmla="*/ 379217 w 930956"/>
                <a:gd name="connsiteY30" fmla="*/ 381732 h 426938"/>
                <a:gd name="connsiteX31" fmla="*/ 331152 w 930956"/>
                <a:gd name="connsiteY31" fmla="*/ 341176 h 426938"/>
                <a:gd name="connsiteX32" fmla="*/ 335577 w 930956"/>
                <a:gd name="connsiteY32" fmla="*/ 304447 h 426938"/>
                <a:gd name="connsiteX33" fmla="*/ 314965 w 930956"/>
                <a:gd name="connsiteY33" fmla="*/ 279731 h 426938"/>
                <a:gd name="connsiteX34" fmla="*/ 263871 w 930956"/>
                <a:gd name="connsiteY34" fmla="*/ 270359 h 426938"/>
                <a:gd name="connsiteX0" fmla="*/ 263871 w 930956"/>
                <a:gd name="connsiteY0" fmla="*/ 270359 h 427670"/>
                <a:gd name="connsiteX1" fmla="*/ 214079 w 930956"/>
                <a:gd name="connsiteY1" fmla="*/ 231853 h 427670"/>
                <a:gd name="connsiteX2" fmla="*/ 217537 w 930956"/>
                <a:gd name="connsiteY2" fmla="*/ 200511 h 427670"/>
                <a:gd name="connsiteX3" fmla="*/ 148050 w 930956"/>
                <a:gd name="connsiteY3" fmla="*/ 163304 h 427670"/>
                <a:gd name="connsiteX4" fmla="*/ 89958 w 930956"/>
                <a:gd name="connsiteY4" fmla="*/ 123255 h 427670"/>
                <a:gd name="connsiteX5" fmla="*/ 47586 w 930956"/>
                <a:gd name="connsiteY5" fmla="*/ 118105 h 427670"/>
                <a:gd name="connsiteX6" fmla="*/ 9345 w 930956"/>
                <a:gd name="connsiteY6" fmla="*/ 67487 h 427670"/>
                <a:gd name="connsiteX7" fmla="*/ 147205 w 930956"/>
                <a:gd name="connsiteY7" fmla="*/ 28833 h 427670"/>
                <a:gd name="connsiteX8" fmla="*/ 234906 w 930956"/>
                <a:gd name="connsiteY8" fmla="*/ 32958 h 427670"/>
                <a:gd name="connsiteX9" fmla="*/ 301886 w 930956"/>
                <a:gd name="connsiteY9" fmla="*/ 37181 h 427670"/>
                <a:gd name="connsiteX10" fmla="*/ 398825 w 930956"/>
                <a:gd name="connsiteY10" fmla="*/ 3743 h 427670"/>
                <a:gd name="connsiteX11" fmla="*/ 451871 w 930956"/>
                <a:gd name="connsiteY11" fmla="*/ 15531 h 427670"/>
                <a:gd name="connsiteX12" fmla="*/ 537710 w 930956"/>
                <a:gd name="connsiteY12" fmla="*/ 1048 h 427670"/>
                <a:gd name="connsiteX13" fmla="*/ 634987 w 930956"/>
                <a:gd name="connsiteY13" fmla="*/ 68936 h 427670"/>
                <a:gd name="connsiteX14" fmla="*/ 682761 w 930956"/>
                <a:gd name="connsiteY14" fmla="*/ 50891 h 427670"/>
                <a:gd name="connsiteX15" fmla="*/ 805965 w 930956"/>
                <a:gd name="connsiteY15" fmla="*/ 43497 h 427670"/>
                <a:gd name="connsiteX16" fmla="*/ 909624 w 930956"/>
                <a:gd name="connsiteY16" fmla="*/ 72077 h 427670"/>
                <a:gd name="connsiteX17" fmla="*/ 929353 w 930956"/>
                <a:gd name="connsiteY17" fmla="*/ 93401 h 427670"/>
                <a:gd name="connsiteX18" fmla="*/ 884139 w 930956"/>
                <a:gd name="connsiteY18" fmla="*/ 108706 h 427670"/>
                <a:gd name="connsiteX19" fmla="*/ 837660 w 930956"/>
                <a:gd name="connsiteY19" fmla="*/ 137751 h 427670"/>
                <a:gd name="connsiteX20" fmla="*/ 873115 w 930956"/>
                <a:gd name="connsiteY20" fmla="*/ 179775 h 427670"/>
                <a:gd name="connsiteX21" fmla="*/ 838320 w 930956"/>
                <a:gd name="connsiteY21" fmla="*/ 215605 h 427670"/>
                <a:gd name="connsiteX22" fmla="*/ 819921 w 930956"/>
                <a:gd name="connsiteY22" fmla="*/ 350626 h 427670"/>
                <a:gd name="connsiteX23" fmla="*/ 779611 w 930956"/>
                <a:gd name="connsiteY23" fmla="*/ 326005 h 427670"/>
                <a:gd name="connsiteX24" fmla="*/ 706927 w 930956"/>
                <a:gd name="connsiteY24" fmla="*/ 369411 h 427670"/>
                <a:gd name="connsiteX25" fmla="*/ 638843 w 930956"/>
                <a:gd name="connsiteY25" fmla="*/ 426750 h 427670"/>
                <a:gd name="connsiteX26" fmla="*/ 604333 w 930956"/>
                <a:gd name="connsiteY26" fmla="*/ 404079 h 427670"/>
                <a:gd name="connsiteX27" fmla="*/ 574691 w 930956"/>
                <a:gd name="connsiteY27" fmla="*/ 367101 h 427670"/>
                <a:gd name="connsiteX28" fmla="*/ 530021 w 930956"/>
                <a:gd name="connsiteY28" fmla="*/ 404650 h 427670"/>
                <a:gd name="connsiteX29" fmla="*/ 458397 w 930956"/>
                <a:gd name="connsiteY29" fmla="*/ 362889 h 427670"/>
                <a:gd name="connsiteX30" fmla="*/ 407790 w 930956"/>
                <a:gd name="connsiteY30" fmla="*/ 394134 h 427670"/>
                <a:gd name="connsiteX31" fmla="*/ 379217 w 930956"/>
                <a:gd name="connsiteY31" fmla="*/ 381732 h 427670"/>
                <a:gd name="connsiteX32" fmla="*/ 331152 w 930956"/>
                <a:gd name="connsiteY32" fmla="*/ 341176 h 427670"/>
                <a:gd name="connsiteX33" fmla="*/ 335577 w 930956"/>
                <a:gd name="connsiteY33" fmla="*/ 304447 h 427670"/>
                <a:gd name="connsiteX34" fmla="*/ 314965 w 930956"/>
                <a:gd name="connsiteY34" fmla="*/ 279731 h 427670"/>
                <a:gd name="connsiteX35" fmla="*/ 263871 w 930956"/>
                <a:gd name="connsiteY35" fmla="*/ 270359 h 427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30956" h="427670">
                  <a:moveTo>
                    <a:pt x="263871" y="270359"/>
                  </a:moveTo>
                  <a:cubicBezTo>
                    <a:pt x="263726" y="269495"/>
                    <a:pt x="210188" y="234799"/>
                    <a:pt x="214079" y="231853"/>
                  </a:cubicBezTo>
                  <a:cubicBezTo>
                    <a:pt x="199695" y="220785"/>
                    <a:pt x="246322" y="212814"/>
                    <a:pt x="217537" y="200511"/>
                  </a:cubicBezTo>
                  <a:cubicBezTo>
                    <a:pt x="188752" y="188208"/>
                    <a:pt x="150378" y="174170"/>
                    <a:pt x="148050" y="163304"/>
                  </a:cubicBezTo>
                  <a:cubicBezTo>
                    <a:pt x="145722" y="152438"/>
                    <a:pt x="144429" y="134297"/>
                    <a:pt x="89958" y="123255"/>
                  </a:cubicBezTo>
                  <a:cubicBezTo>
                    <a:pt x="35487" y="112213"/>
                    <a:pt x="114037" y="129685"/>
                    <a:pt x="47586" y="118105"/>
                  </a:cubicBezTo>
                  <a:cubicBezTo>
                    <a:pt x="-18865" y="106525"/>
                    <a:pt x="1077" y="77450"/>
                    <a:pt x="9345" y="67487"/>
                  </a:cubicBezTo>
                  <a:cubicBezTo>
                    <a:pt x="17613" y="57524"/>
                    <a:pt x="109612" y="34588"/>
                    <a:pt x="147205" y="28833"/>
                  </a:cubicBezTo>
                  <a:cubicBezTo>
                    <a:pt x="184799" y="23078"/>
                    <a:pt x="209329" y="33395"/>
                    <a:pt x="234906" y="32958"/>
                  </a:cubicBezTo>
                  <a:cubicBezTo>
                    <a:pt x="260483" y="32521"/>
                    <a:pt x="276074" y="44408"/>
                    <a:pt x="301886" y="37181"/>
                  </a:cubicBezTo>
                  <a:cubicBezTo>
                    <a:pt x="327698" y="29954"/>
                    <a:pt x="373828" y="7351"/>
                    <a:pt x="398825" y="3743"/>
                  </a:cubicBezTo>
                  <a:cubicBezTo>
                    <a:pt x="423823" y="135"/>
                    <a:pt x="454613" y="10658"/>
                    <a:pt x="451871" y="15531"/>
                  </a:cubicBezTo>
                  <a:cubicBezTo>
                    <a:pt x="449129" y="20404"/>
                    <a:pt x="521247" y="-5428"/>
                    <a:pt x="537710" y="1048"/>
                  </a:cubicBezTo>
                  <a:cubicBezTo>
                    <a:pt x="554173" y="7524"/>
                    <a:pt x="610812" y="60629"/>
                    <a:pt x="634987" y="68936"/>
                  </a:cubicBezTo>
                  <a:cubicBezTo>
                    <a:pt x="659162" y="77243"/>
                    <a:pt x="682532" y="50228"/>
                    <a:pt x="682761" y="50891"/>
                  </a:cubicBezTo>
                  <a:cubicBezTo>
                    <a:pt x="682990" y="51554"/>
                    <a:pt x="771163" y="45552"/>
                    <a:pt x="805965" y="43497"/>
                  </a:cubicBezTo>
                  <a:cubicBezTo>
                    <a:pt x="840767" y="41442"/>
                    <a:pt x="889059" y="63760"/>
                    <a:pt x="909624" y="72077"/>
                  </a:cubicBezTo>
                  <a:cubicBezTo>
                    <a:pt x="930189" y="80394"/>
                    <a:pt x="933600" y="87296"/>
                    <a:pt x="929353" y="93401"/>
                  </a:cubicBezTo>
                  <a:cubicBezTo>
                    <a:pt x="925106" y="99506"/>
                    <a:pt x="883154" y="103018"/>
                    <a:pt x="884139" y="108706"/>
                  </a:cubicBezTo>
                  <a:cubicBezTo>
                    <a:pt x="885124" y="114394"/>
                    <a:pt x="838733" y="134454"/>
                    <a:pt x="837660" y="137751"/>
                  </a:cubicBezTo>
                  <a:cubicBezTo>
                    <a:pt x="839258" y="142413"/>
                    <a:pt x="873005" y="166799"/>
                    <a:pt x="873115" y="179775"/>
                  </a:cubicBezTo>
                  <a:cubicBezTo>
                    <a:pt x="873225" y="192751"/>
                    <a:pt x="843717" y="210172"/>
                    <a:pt x="838320" y="215605"/>
                  </a:cubicBezTo>
                  <a:cubicBezTo>
                    <a:pt x="832923" y="221038"/>
                    <a:pt x="829706" y="332226"/>
                    <a:pt x="819921" y="350626"/>
                  </a:cubicBezTo>
                  <a:cubicBezTo>
                    <a:pt x="810136" y="369026"/>
                    <a:pt x="779686" y="323927"/>
                    <a:pt x="779611" y="326005"/>
                  </a:cubicBezTo>
                  <a:cubicBezTo>
                    <a:pt x="779536" y="328083"/>
                    <a:pt x="708269" y="366894"/>
                    <a:pt x="706927" y="369411"/>
                  </a:cubicBezTo>
                  <a:cubicBezTo>
                    <a:pt x="705585" y="371928"/>
                    <a:pt x="654191" y="421572"/>
                    <a:pt x="638843" y="426750"/>
                  </a:cubicBezTo>
                  <a:cubicBezTo>
                    <a:pt x="623495" y="431928"/>
                    <a:pt x="615025" y="414020"/>
                    <a:pt x="604333" y="404079"/>
                  </a:cubicBezTo>
                  <a:cubicBezTo>
                    <a:pt x="593641" y="394138"/>
                    <a:pt x="588827" y="366406"/>
                    <a:pt x="574691" y="367101"/>
                  </a:cubicBezTo>
                  <a:cubicBezTo>
                    <a:pt x="560555" y="367796"/>
                    <a:pt x="551567" y="407539"/>
                    <a:pt x="530021" y="404650"/>
                  </a:cubicBezTo>
                  <a:cubicBezTo>
                    <a:pt x="508475" y="401761"/>
                    <a:pt x="462408" y="359590"/>
                    <a:pt x="458397" y="362889"/>
                  </a:cubicBezTo>
                  <a:cubicBezTo>
                    <a:pt x="454386" y="366188"/>
                    <a:pt x="408925" y="394867"/>
                    <a:pt x="407790" y="394134"/>
                  </a:cubicBezTo>
                  <a:cubicBezTo>
                    <a:pt x="406655" y="393401"/>
                    <a:pt x="380529" y="382111"/>
                    <a:pt x="379217" y="381732"/>
                  </a:cubicBezTo>
                  <a:cubicBezTo>
                    <a:pt x="377905" y="381353"/>
                    <a:pt x="339593" y="344926"/>
                    <a:pt x="331152" y="341176"/>
                  </a:cubicBezTo>
                  <a:cubicBezTo>
                    <a:pt x="322711" y="337426"/>
                    <a:pt x="346396" y="309249"/>
                    <a:pt x="335577" y="304447"/>
                  </a:cubicBezTo>
                  <a:cubicBezTo>
                    <a:pt x="324758" y="299645"/>
                    <a:pt x="322150" y="279227"/>
                    <a:pt x="314965" y="279731"/>
                  </a:cubicBezTo>
                  <a:cubicBezTo>
                    <a:pt x="307780" y="280235"/>
                    <a:pt x="263604" y="275323"/>
                    <a:pt x="263871" y="27035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0" name="Freeform 139"/>
            <p:cNvSpPr>
              <a:spLocks/>
            </p:cNvSpPr>
            <p:nvPr/>
          </p:nvSpPr>
          <p:spPr bwMode="auto">
            <a:xfrm rot="19982999">
              <a:off x="1799637" y="766187"/>
              <a:ext cx="1073484" cy="960477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2050 w 31395"/>
                <a:gd name="connsiteY0" fmla="*/ 23475 h 26615"/>
                <a:gd name="connsiteX1" fmla="*/ 2905 w 31395"/>
                <a:gd name="connsiteY1" fmla="*/ 22662 h 26615"/>
                <a:gd name="connsiteX2" fmla="*/ 2673 w 31395"/>
                <a:gd name="connsiteY2" fmla="*/ 21618 h 26615"/>
                <a:gd name="connsiteX3" fmla="*/ 3359 w 31395"/>
                <a:gd name="connsiteY3" fmla="*/ 21206 h 26615"/>
                <a:gd name="connsiteX4" fmla="*/ 3185 w 31395"/>
                <a:gd name="connsiteY4" fmla="*/ 20352 h 26615"/>
                <a:gd name="connsiteX5" fmla="*/ 2803 w 31395"/>
                <a:gd name="connsiteY5" fmla="*/ 19826 h 26615"/>
                <a:gd name="connsiteX6" fmla="*/ 3117 w 31395"/>
                <a:gd name="connsiteY6" fmla="*/ 18890 h 26615"/>
                <a:gd name="connsiteX7" fmla="*/ 3990 w 31395"/>
                <a:gd name="connsiteY7" fmla="*/ 18440 h 26615"/>
                <a:gd name="connsiteX8" fmla="*/ 3961 w 31395"/>
                <a:gd name="connsiteY8" fmla="*/ 17916 h 26615"/>
                <a:gd name="connsiteX9" fmla="*/ 4135 w 31395"/>
                <a:gd name="connsiteY9" fmla="*/ 17206 h 26615"/>
                <a:gd name="connsiteX10" fmla="*/ 4555 w 31395"/>
                <a:gd name="connsiteY10" fmla="*/ 16614 h 26615"/>
                <a:gd name="connsiteX11" fmla="*/ 4507 w 31395"/>
                <a:gd name="connsiteY11" fmla="*/ 15831 h 26615"/>
                <a:gd name="connsiteX12" fmla="*/ 3496 w 31395"/>
                <a:gd name="connsiteY12" fmla="*/ 14470 h 26615"/>
                <a:gd name="connsiteX13" fmla="*/ 2050 w 31395"/>
                <a:gd name="connsiteY13" fmla="*/ 12588 h 26615"/>
                <a:gd name="connsiteX14" fmla="*/ 2828 w 31395"/>
                <a:gd name="connsiteY14" fmla="*/ 11603 h 26615"/>
                <a:gd name="connsiteX15" fmla="*/ 3190 w 31395"/>
                <a:gd name="connsiteY15" fmla="*/ 10957 h 26615"/>
                <a:gd name="connsiteX16" fmla="*/ 4183 w 31395"/>
                <a:gd name="connsiteY16" fmla="*/ 9896 h 26615"/>
                <a:gd name="connsiteX17" fmla="*/ 5865 w 31395"/>
                <a:gd name="connsiteY17" fmla="*/ 9262 h 26615"/>
                <a:gd name="connsiteX18" fmla="*/ 4 w 31395"/>
                <a:gd name="connsiteY18" fmla="*/ 48 h 26615"/>
                <a:gd name="connsiteX19" fmla="*/ 10127 w 31395"/>
                <a:gd name="connsiteY19" fmla="*/ 6892 h 26615"/>
                <a:gd name="connsiteX20" fmla="*/ 11872 w 31395"/>
                <a:gd name="connsiteY20" fmla="*/ 6485 h 26615"/>
                <a:gd name="connsiteX21" fmla="*/ 14341 w 31395"/>
                <a:gd name="connsiteY21" fmla="*/ 5711 h 26615"/>
                <a:gd name="connsiteX22" fmla="*/ 13797 w 31395"/>
                <a:gd name="connsiteY22" fmla="*/ 6790 h 26615"/>
                <a:gd name="connsiteX23" fmla="*/ 14865 w 31395"/>
                <a:gd name="connsiteY23" fmla="*/ 7524 h 26615"/>
                <a:gd name="connsiteX24" fmla="*/ 17021 w 31395"/>
                <a:gd name="connsiteY24" fmla="*/ 8290 h 26615"/>
                <a:gd name="connsiteX25" fmla="*/ 18896 w 31395"/>
                <a:gd name="connsiteY25" fmla="*/ 10022 h 26615"/>
                <a:gd name="connsiteX26" fmla="*/ 18379 w 31395"/>
                <a:gd name="connsiteY26" fmla="*/ 11333 h 26615"/>
                <a:gd name="connsiteX27" fmla="*/ 20658 w 31395"/>
                <a:gd name="connsiteY27" fmla="*/ 11137 h 26615"/>
                <a:gd name="connsiteX28" fmla="*/ 21687 w 31395"/>
                <a:gd name="connsiteY28" fmla="*/ 11442 h 26615"/>
                <a:gd name="connsiteX29" fmla="*/ 22578 w 31395"/>
                <a:gd name="connsiteY29" fmla="*/ 11015 h 26615"/>
                <a:gd name="connsiteX30" fmla="*/ 24061 w 31395"/>
                <a:gd name="connsiteY30" fmla="*/ 9834 h 26615"/>
                <a:gd name="connsiteX31" fmla="*/ 25222 w 31395"/>
                <a:gd name="connsiteY31" fmla="*/ 10093 h 26615"/>
                <a:gd name="connsiteX32" fmla="*/ 25460 w 31395"/>
                <a:gd name="connsiteY32" fmla="*/ 11081 h 26615"/>
                <a:gd name="connsiteX33" fmla="*/ 27025 w 31395"/>
                <a:gd name="connsiteY33" fmla="*/ 11410 h 26615"/>
                <a:gd name="connsiteX34" fmla="*/ 28096 w 31395"/>
                <a:gd name="connsiteY34" fmla="*/ 11213 h 26615"/>
                <a:gd name="connsiteX35" fmla="*/ 29989 w 31395"/>
                <a:gd name="connsiteY35" fmla="*/ 11804 h 26615"/>
                <a:gd name="connsiteX36" fmla="*/ 30401 w 31395"/>
                <a:gd name="connsiteY36" fmla="*/ 13774 h 26615"/>
                <a:gd name="connsiteX37" fmla="*/ 31389 w 31395"/>
                <a:gd name="connsiteY37" fmla="*/ 13774 h 26615"/>
                <a:gd name="connsiteX38" fmla="*/ 31060 w 31395"/>
                <a:gd name="connsiteY38" fmla="*/ 14956 h 26615"/>
                <a:gd name="connsiteX39" fmla="*/ 30072 w 31395"/>
                <a:gd name="connsiteY39" fmla="*/ 16204 h 26615"/>
                <a:gd name="connsiteX40" fmla="*/ 30070 w 31395"/>
                <a:gd name="connsiteY40" fmla="*/ 18196 h 26615"/>
                <a:gd name="connsiteX41" fmla="*/ 25918 w 31395"/>
                <a:gd name="connsiteY41" fmla="*/ 19218 h 26615"/>
                <a:gd name="connsiteX42" fmla="*/ 24389 w 31395"/>
                <a:gd name="connsiteY42" fmla="*/ 19159 h 26615"/>
                <a:gd name="connsiteX43" fmla="*/ 22743 w 31395"/>
                <a:gd name="connsiteY43" fmla="*/ 20801 h 26615"/>
                <a:gd name="connsiteX44" fmla="*/ 21508 w 31395"/>
                <a:gd name="connsiteY44" fmla="*/ 22377 h 26615"/>
                <a:gd name="connsiteX45" fmla="*/ 20205 w 31395"/>
                <a:gd name="connsiteY45" fmla="*/ 22512 h 26615"/>
                <a:gd name="connsiteX46" fmla="*/ 19086 w 31395"/>
                <a:gd name="connsiteY46" fmla="*/ 23242 h 26615"/>
                <a:gd name="connsiteX47" fmla="*/ 18707 w 31395"/>
                <a:gd name="connsiteY47" fmla="*/ 24281 h 26615"/>
                <a:gd name="connsiteX48" fmla="*/ 17802 w 31395"/>
                <a:gd name="connsiteY48" fmla="*/ 24937 h 26615"/>
                <a:gd name="connsiteX49" fmla="*/ 17472 w 31395"/>
                <a:gd name="connsiteY49" fmla="*/ 26580 h 26615"/>
                <a:gd name="connsiteX50" fmla="*/ 16648 w 31395"/>
                <a:gd name="connsiteY50" fmla="*/ 25660 h 26615"/>
                <a:gd name="connsiteX51" fmla="*/ 15084 w 31395"/>
                <a:gd name="connsiteY51" fmla="*/ 25135 h 26615"/>
                <a:gd name="connsiteX52" fmla="*/ 13685 w 31395"/>
                <a:gd name="connsiteY52" fmla="*/ 24610 h 26615"/>
                <a:gd name="connsiteX53" fmla="*/ 12284 w 31395"/>
                <a:gd name="connsiteY53" fmla="*/ 23165 h 26615"/>
                <a:gd name="connsiteX54" fmla="*/ 10638 w 31395"/>
                <a:gd name="connsiteY54" fmla="*/ 24347 h 26615"/>
                <a:gd name="connsiteX55" fmla="*/ 9155 w 31395"/>
                <a:gd name="connsiteY55" fmla="*/ 24479 h 26615"/>
                <a:gd name="connsiteX56" fmla="*/ 7590 w 31395"/>
                <a:gd name="connsiteY56" fmla="*/ 24150 h 26615"/>
                <a:gd name="connsiteX57" fmla="*/ 5085 w 31395"/>
                <a:gd name="connsiteY57" fmla="*/ 24424 h 26615"/>
                <a:gd name="connsiteX58" fmla="*/ 3332 w 31395"/>
                <a:gd name="connsiteY58" fmla="*/ 24586 h 26615"/>
                <a:gd name="connsiteX59" fmla="*/ 2050 w 31395"/>
                <a:gd name="connsiteY59" fmla="*/ 23475 h 26615"/>
                <a:gd name="connsiteX0" fmla="*/ 2050 w 31395"/>
                <a:gd name="connsiteY0" fmla="*/ 23475 h 31996"/>
                <a:gd name="connsiteX1" fmla="*/ 2905 w 31395"/>
                <a:gd name="connsiteY1" fmla="*/ 22662 h 31996"/>
                <a:gd name="connsiteX2" fmla="*/ 2673 w 31395"/>
                <a:gd name="connsiteY2" fmla="*/ 21618 h 31996"/>
                <a:gd name="connsiteX3" fmla="*/ 3359 w 31395"/>
                <a:gd name="connsiteY3" fmla="*/ 21206 h 31996"/>
                <a:gd name="connsiteX4" fmla="*/ 3185 w 31395"/>
                <a:gd name="connsiteY4" fmla="*/ 20352 h 31996"/>
                <a:gd name="connsiteX5" fmla="*/ 2803 w 31395"/>
                <a:gd name="connsiteY5" fmla="*/ 19826 h 31996"/>
                <a:gd name="connsiteX6" fmla="*/ 3117 w 31395"/>
                <a:gd name="connsiteY6" fmla="*/ 18890 h 31996"/>
                <a:gd name="connsiteX7" fmla="*/ 3990 w 31395"/>
                <a:gd name="connsiteY7" fmla="*/ 18440 h 31996"/>
                <a:gd name="connsiteX8" fmla="*/ 3961 w 31395"/>
                <a:gd name="connsiteY8" fmla="*/ 17916 h 31996"/>
                <a:gd name="connsiteX9" fmla="*/ 4135 w 31395"/>
                <a:gd name="connsiteY9" fmla="*/ 17206 h 31996"/>
                <a:gd name="connsiteX10" fmla="*/ 4555 w 31395"/>
                <a:gd name="connsiteY10" fmla="*/ 16614 h 31996"/>
                <a:gd name="connsiteX11" fmla="*/ 4507 w 31395"/>
                <a:gd name="connsiteY11" fmla="*/ 15831 h 31996"/>
                <a:gd name="connsiteX12" fmla="*/ 3496 w 31395"/>
                <a:gd name="connsiteY12" fmla="*/ 14470 h 31996"/>
                <a:gd name="connsiteX13" fmla="*/ 2050 w 31395"/>
                <a:gd name="connsiteY13" fmla="*/ 12588 h 31996"/>
                <a:gd name="connsiteX14" fmla="*/ 2828 w 31395"/>
                <a:gd name="connsiteY14" fmla="*/ 11603 h 31996"/>
                <a:gd name="connsiteX15" fmla="*/ 3190 w 31395"/>
                <a:gd name="connsiteY15" fmla="*/ 10957 h 31996"/>
                <a:gd name="connsiteX16" fmla="*/ 4183 w 31395"/>
                <a:gd name="connsiteY16" fmla="*/ 9896 h 31996"/>
                <a:gd name="connsiteX17" fmla="*/ 5865 w 31395"/>
                <a:gd name="connsiteY17" fmla="*/ 9262 h 31996"/>
                <a:gd name="connsiteX18" fmla="*/ 4 w 31395"/>
                <a:gd name="connsiteY18" fmla="*/ 48 h 31996"/>
                <a:gd name="connsiteX19" fmla="*/ 10127 w 31395"/>
                <a:gd name="connsiteY19" fmla="*/ 6892 h 31996"/>
                <a:gd name="connsiteX20" fmla="*/ 11872 w 31395"/>
                <a:gd name="connsiteY20" fmla="*/ 6485 h 31996"/>
                <a:gd name="connsiteX21" fmla="*/ 14341 w 31395"/>
                <a:gd name="connsiteY21" fmla="*/ 5711 h 31996"/>
                <a:gd name="connsiteX22" fmla="*/ 13797 w 31395"/>
                <a:gd name="connsiteY22" fmla="*/ 6790 h 31996"/>
                <a:gd name="connsiteX23" fmla="*/ 14865 w 31395"/>
                <a:gd name="connsiteY23" fmla="*/ 7524 h 31996"/>
                <a:gd name="connsiteX24" fmla="*/ 17021 w 31395"/>
                <a:gd name="connsiteY24" fmla="*/ 8290 h 31996"/>
                <a:gd name="connsiteX25" fmla="*/ 18896 w 31395"/>
                <a:gd name="connsiteY25" fmla="*/ 10022 h 31996"/>
                <a:gd name="connsiteX26" fmla="*/ 18379 w 31395"/>
                <a:gd name="connsiteY26" fmla="*/ 11333 h 31996"/>
                <a:gd name="connsiteX27" fmla="*/ 20658 w 31395"/>
                <a:gd name="connsiteY27" fmla="*/ 11137 h 31996"/>
                <a:gd name="connsiteX28" fmla="*/ 21687 w 31395"/>
                <a:gd name="connsiteY28" fmla="*/ 11442 h 31996"/>
                <a:gd name="connsiteX29" fmla="*/ 22578 w 31395"/>
                <a:gd name="connsiteY29" fmla="*/ 11015 h 31996"/>
                <a:gd name="connsiteX30" fmla="*/ 24061 w 31395"/>
                <a:gd name="connsiteY30" fmla="*/ 9834 h 31996"/>
                <a:gd name="connsiteX31" fmla="*/ 25222 w 31395"/>
                <a:gd name="connsiteY31" fmla="*/ 10093 h 31996"/>
                <a:gd name="connsiteX32" fmla="*/ 25460 w 31395"/>
                <a:gd name="connsiteY32" fmla="*/ 11081 h 31996"/>
                <a:gd name="connsiteX33" fmla="*/ 27025 w 31395"/>
                <a:gd name="connsiteY33" fmla="*/ 11410 h 31996"/>
                <a:gd name="connsiteX34" fmla="*/ 28096 w 31395"/>
                <a:gd name="connsiteY34" fmla="*/ 11213 h 31996"/>
                <a:gd name="connsiteX35" fmla="*/ 29989 w 31395"/>
                <a:gd name="connsiteY35" fmla="*/ 11804 h 31996"/>
                <a:gd name="connsiteX36" fmla="*/ 30401 w 31395"/>
                <a:gd name="connsiteY36" fmla="*/ 13774 h 31996"/>
                <a:gd name="connsiteX37" fmla="*/ 31389 w 31395"/>
                <a:gd name="connsiteY37" fmla="*/ 13774 h 31996"/>
                <a:gd name="connsiteX38" fmla="*/ 31060 w 31395"/>
                <a:gd name="connsiteY38" fmla="*/ 14956 h 31996"/>
                <a:gd name="connsiteX39" fmla="*/ 30072 w 31395"/>
                <a:gd name="connsiteY39" fmla="*/ 16204 h 31996"/>
                <a:gd name="connsiteX40" fmla="*/ 30070 w 31395"/>
                <a:gd name="connsiteY40" fmla="*/ 18196 h 31996"/>
                <a:gd name="connsiteX41" fmla="*/ 25918 w 31395"/>
                <a:gd name="connsiteY41" fmla="*/ 19218 h 31996"/>
                <a:gd name="connsiteX42" fmla="*/ 24389 w 31395"/>
                <a:gd name="connsiteY42" fmla="*/ 19159 h 31996"/>
                <a:gd name="connsiteX43" fmla="*/ 22743 w 31395"/>
                <a:gd name="connsiteY43" fmla="*/ 20801 h 31996"/>
                <a:gd name="connsiteX44" fmla="*/ 21508 w 31395"/>
                <a:gd name="connsiteY44" fmla="*/ 22377 h 31996"/>
                <a:gd name="connsiteX45" fmla="*/ 20205 w 31395"/>
                <a:gd name="connsiteY45" fmla="*/ 22512 h 31996"/>
                <a:gd name="connsiteX46" fmla="*/ 19086 w 31395"/>
                <a:gd name="connsiteY46" fmla="*/ 23242 h 31996"/>
                <a:gd name="connsiteX47" fmla="*/ 18707 w 31395"/>
                <a:gd name="connsiteY47" fmla="*/ 24281 h 31996"/>
                <a:gd name="connsiteX48" fmla="*/ 17802 w 31395"/>
                <a:gd name="connsiteY48" fmla="*/ 24937 h 31996"/>
                <a:gd name="connsiteX49" fmla="*/ 19152 w 31395"/>
                <a:gd name="connsiteY49" fmla="*/ 31984 h 31996"/>
                <a:gd name="connsiteX50" fmla="*/ 16648 w 31395"/>
                <a:gd name="connsiteY50" fmla="*/ 25660 h 31996"/>
                <a:gd name="connsiteX51" fmla="*/ 15084 w 31395"/>
                <a:gd name="connsiteY51" fmla="*/ 25135 h 31996"/>
                <a:gd name="connsiteX52" fmla="*/ 13685 w 31395"/>
                <a:gd name="connsiteY52" fmla="*/ 24610 h 31996"/>
                <a:gd name="connsiteX53" fmla="*/ 12284 w 31395"/>
                <a:gd name="connsiteY53" fmla="*/ 23165 h 31996"/>
                <a:gd name="connsiteX54" fmla="*/ 10638 w 31395"/>
                <a:gd name="connsiteY54" fmla="*/ 24347 h 31996"/>
                <a:gd name="connsiteX55" fmla="*/ 9155 w 31395"/>
                <a:gd name="connsiteY55" fmla="*/ 24479 h 31996"/>
                <a:gd name="connsiteX56" fmla="*/ 7590 w 31395"/>
                <a:gd name="connsiteY56" fmla="*/ 24150 h 31996"/>
                <a:gd name="connsiteX57" fmla="*/ 5085 w 31395"/>
                <a:gd name="connsiteY57" fmla="*/ 24424 h 31996"/>
                <a:gd name="connsiteX58" fmla="*/ 3332 w 31395"/>
                <a:gd name="connsiteY58" fmla="*/ 24586 h 31996"/>
                <a:gd name="connsiteX59" fmla="*/ 2050 w 31395"/>
                <a:gd name="connsiteY59" fmla="*/ 23475 h 31996"/>
                <a:gd name="connsiteX0" fmla="*/ 2050 w 31395"/>
                <a:gd name="connsiteY0" fmla="*/ 23475 h 32083"/>
                <a:gd name="connsiteX1" fmla="*/ 2905 w 31395"/>
                <a:gd name="connsiteY1" fmla="*/ 22662 h 32083"/>
                <a:gd name="connsiteX2" fmla="*/ 2673 w 31395"/>
                <a:gd name="connsiteY2" fmla="*/ 21618 h 32083"/>
                <a:gd name="connsiteX3" fmla="*/ 3359 w 31395"/>
                <a:gd name="connsiteY3" fmla="*/ 21206 h 32083"/>
                <a:gd name="connsiteX4" fmla="*/ 3185 w 31395"/>
                <a:gd name="connsiteY4" fmla="*/ 20352 h 32083"/>
                <a:gd name="connsiteX5" fmla="*/ 2803 w 31395"/>
                <a:gd name="connsiteY5" fmla="*/ 19826 h 32083"/>
                <a:gd name="connsiteX6" fmla="*/ 3117 w 31395"/>
                <a:gd name="connsiteY6" fmla="*/ 18890 h 32083"/>
                <a:gd name="connsiteX7" fmla="*/ 3990 w 31395"/>
                <a:gd name="connsiteY7" fmla="*/ 18440 h 32083"/>
                <a:gd name="connsiteX8" fmla="*/ 3961 w 31395"/>
                <a:gd name="connsiteY8" fmla="*/ 17916 h 32083"/>
                <a:gd name="connsiteX9" fmla="*/ 4135 w 31395"/>
                <a:gd name="connsiteY9" fmla="*/ 17206 h 32083"/>
                <a:gd name="connsiteX10" fmla="*/ 4555 w 31395"/>
                <a:gd name="connsiteY10" fmla="*/ 16614 h 32083"/>
                <a:gd name="connsiteX11" fmla="*/ 4507 w 31395"/>
                <a:gd name="connsiteY11" fmla="*/ 15831 h 32083"/>
                <a:gd name="connsiteX12" fmla="*/ 3496 w 31395"/>
                <a:gd name="connsiteY12" fmla="*/ 14470 h 32083"/>
                <a:gd name="connsiteX13" fmla="*/ 2050 w 31395"/>
                <a:gd name="connsiteY13" fmla="*/ 12588 h 32083"/>
                <a:gd name="connsiteX14" fmla="*/ 2828 w 31395"/>
                <a:gd name="connsiteY14" fmla="*/ 11603 h 32083"/>
                <a:gd name="connsiteX15" fmla="*/ 3190 w 31395"/>
                <a:gd name="connsiteY15" fmla="*/ 10957 h 32083"/>
                <a:gd name="connsiteX16" fmla="*/ 4183 w 31395"/>
                <a:gd name="connsiteY16" fmla="*/ 9896 h 32083"/>
                <a:gd name="connsiteX17" fmla="*/ 5865 w 31395"/>
                <a:gd name="connsiteY17" fmla="*/ 9262 h 32083"/>
                <a:gd name="connsiteX18" fmla="*/ 4 w 31395"/>
                <a:gd name="connsiteY18" fmla="*/ 48 h 32083"/>
                <a:gd name="connsiteX19" fmla="*/ 10127 w 31395"/>
                <a:gd name="connsiteY19" fmla="*/ 6892 h 32083"/>
                <a:gd name="connsiteX20" fmla="*/ 11872 w 31395"/>
                <a:gd name="connsiteY20" fmla="*/ 6485 h 32083"/>
                <a:gd name="connsiteX21" fmla="*/ 14341 w 31395"/>
                <a:gd name="connsiteY21" fmla="*/ 5711 h 32083"/>
                <a:gd name="connsiteX22" fmla="*/ 13797 w 31395"/>
                <a:gd name="connsiteY22" fmla="*/ 6790 h 32083"/>
                <a:gd name="connsiteX23" fmla="*/ 14865 w 31395"/>
                <a:gd name="connsiteY23" fmla="*/ 7524 h 32083"/>
                <a:gd name="connsiteX24" fmla="*/ 17021 w 31395"/>
                <a:gd name="connsiteY24" fmla="*/ 8290 h 32083"/>
                <a:gd name="connsiteX25" fmla="*/ 18896 w 31395"/>
                <a:gd name="connsiteY25" fmla="*/ 10022 h 32083"/>
                <a:gd name="connsiteX26" fmla="*/ 18379 w 31395"/>
                <a:gd name="connsiteY26" fmla="*/ 11333 h 32083"/>
                <a:gd name="connsiteX27" fmla="*/ 20658 w 31395"/>
                <a:gd name="connsiteY27" fmla="*/ 11137 h 32083"/>
                <a:gd name="connsiteX28" fmla="*/ 21687 w 31395"/>
                <a:gd name="connsiteY28" fmla="*/ 11442 h 32083"/>
                <a:gd name="connsiteX29" fmla="*/ 22578 w 31395"/>
                <a:gd name="connsiteY29" fmla="*/ 11015 h 32083"/>
                <a:gd name="connsiteX30" fmla="*/ 24061 w 31395"/>
                <a:gd name="connsiteY30" fmla="*/ 9834 h 32083"/>
                <a:gd name="connsiteX31" fmla="*/ 25222 w 31395"/>
                <a:gd name="connsiteY31" fmla="*/ 10093 h 32083"/>
                <a:gd name="connsiteX32" fmla="*/ 25460 w 31395"/>
                <a:gd name="connsiteY32" fmla="*/ 11081 h 32083"/>
                <a:gd name="connsiteX33" fmla="*/ 27025 w 31395"/>
                <a:gd name="connsiteY33" fmla="*/ 11410 h 32083"/>
                <a:gd name="connsiteX34" fmla="*/ 28096 w 31395"/>
                <a:gd name="connsiteY34" fmla="*/ 11213 h 32083"/>
                <a:gd name="connsiteX35" fmla="*/ 29989 w 31395"/>
                <a:gd name="connsiteY35" fmla="*/ 11804 h 32083"/>
                <a:gd name="connsiteX36" fmla="*/ 30401 w 31395"/>
                <a:gd name="connsiteY36" fmla="*/ 13774 h 32083"/>
                <a:gd name="connsiteX37" fmla="*/ 31389 w 31395"/>
                <a:gd name="connsiteY37" fmla="*/ 13774 h 32083"/>
                <a:gd name="connsiteX38" fmla="*/ 31060 w 31395"/>
                <a:gd name="connsiteY38" fmla="*/ 14956 h 32083"/>
                <a:gd name="connsiteX39" fmla="*/ 30072 w 31395"/>
                <a:gd name="connsiteY39" fmla="*/ 16204 h 32083"/>
                <a:gd name="connsiteX40" fmla="*/ 30070 w 31395"/>
                <a:gd name="connsiteY40" fmla="*/ 18196 h 32083"/>
                <a:gd name="connsiteX41" fmla="*/ 25918 w 31395"/>
                <a:gd name="connsiteY41" fmla="*/ 19218 h 32083"/>
                <a:gd name="connsiteX42" fmla="*/ 24389 w 31395"/>
                <a:gd name="connsiteY42" fmla="*/ 19159 h 32083"/>
                <a:gd name="connsiteX43" fmla="*/ 22743 w 31395"/>
                <a:gd name="connsiteY43" fmla="*/ 20801 h 32083"/>
                <a:gd name="connsiteX44" fmla="*/ 21508 w 31395"/>
                <a:gd name="connsiteY44" fmla="*/ 22377 h 32083"/>
                <a:gd name="connsiteX45" fmla="*/ 20205 w 31395"/>
                <a:gd name="connsiteY45" fmla="*/ 22512 h 32083"/>
                <a:gd name="connsiteX46" fmla="*/ 19086 w 31395"/>
                <a:gd name="connsiteY46" fmla="*/ 23242 h 32083"/>
                <a:gd name="connsiteX47" fmla="*/ 18707 w 31395"/>
                <a:gd name="connsiteY47" fmla="*/ 24281 h 32083"/>
                <a:gd name="connsiteX48" fmla="*/ 21252 w 31395"/>
                <a:gd name="connsiteY48" fmla="*/ 29164 h 32083"/>
                <a:gd name="connsiteX49" fmla="*/ 19152 w 31395"/>
                <a:gd name="connsiteY49" fmla="*/ 31984 h 32083"/>
                <a:gd name="connsiteX50" fmla="*/ 16648 w 31395"/>
                <a:gd name="connsiteY50" fmla="*/ 25660 h 32083"/>
                <a:gd name="connsiteX51" fmla="*/ 15084 w 31395"/>
                <a:gd name="connsiteY51" fmla="*/ 25135 h 32083"/>
                <a:gd name="connsiteX52" fmla="*/ 13685 w 31395"/>
                <a:gd name="connsiteY52" fmla="*/ 24610 h 32083"/>
                <a:gd name="connsiteX53" fmla="*/ 12284 w 31395"/>
                <a:gd name="connsiteY53" fmla="*/ 23165 h 32083"/>
                <a:gd name="connsiteX54" fmla="*/ 10638 w 31395"/>
                <a:gd name="connsiteY54" fmla="*/ 24347 h 32083"/>
                <a:gd name="connsiteX55" fmla="*/ 9155 w 31395"/>
                <a:gd name="connsiteY55" fmla="*/ 24479 h 32083"/>
                <a:gd name="connsiteX56" fmla="*/ 7590 w 31395"/>
                <a:gd name="connsiteY56" fmla="*/ 24150 h 32083"/>
                <a:gd name="connsiteX57" fmla="*/ 5085 w 31395"/>
                <a:gd name="connsiteY57" fmla="*/ 24424 h 32083"/>
                <a:gd name="connsiteX58" fmla="*/ 3332 w 31395"/>
                <a:gd name="connsiteY58" fmla="*/ 24586 h 32083"/>
                <a:gd name="connsiteX59" fmla="*/ 2050 w 31395"/>
                <a:gd name="connsiteY59" fmla="*/ 23475 h 32083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19086 w 31395"/>
                <a:gd name="connsiteY46" fmla="*/ 23242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31395"/>
                <a:gd name="connsiteY0" fmla="*/ 23475 h 32076"/>
                <a:gd name="connsiteX1" fmla="*/ 2905 w 31395"/>
                <a:gd name="connsiteY1" fmla="*/ 22662 h 32076"/>
                <a:gd name="connsiteX2" fmla="*/ 2673 w 31395"/>
                <a:gd name="connsiteY2" fmla="*/ 21618 h 32076"/>
                <a:gd name="connsiteX3" fmla="*/ 3359 w 31395"/>
                <a:gd name="connsiteY3" fmla="*/ 21206 h 32076"/>
                <a:gd name="connsiteX4" fmla="*/ 3185 w 31395"/>
                <a:gd name="connsiteY4" fmla="*/ 20352 h 32076"/>
                <a:gd name="connsiteX5" fmla="*/ 2803 w 31395"/>
                <a:gd name="connsiteY5" fmla="*/ 19826 h 32076"/>
                <a:gd name="connsiteX6" fmla="*/ 3117 w 31395"/>
                <a:gd name="connsiteY6" fmla="*/ 18890 h 32076"/>
                <a:gd name="connsiteX7" fmla="*/ 3990 w 31395"/>
                <a:gd name="connsiteY7" fmla="*/ 18440 h 32076"/>
                <a:gd name="connsiteX8" fmla="*/ 3961 w 31395"/>
                <a:gd name="connsiteY8" fmla="*/ 17916 h 32076"/>
                <a:gd name="connsiteX9" fmla="*/ 4135 w 31395"/>
                <a:gd name="connsiteY9" fmla="*/ 17206 h 32076"/>
                <a:gd name="connsiteX10" fmla="*/ 4555 w 31395"/>
                <a:gd name="connsiteY10" fmla="*/ 16614 h 32076"/>
                <a:gd name="connsiteX11" fmla="*/ 4507 w 31395"/>
                <a:gd name="connsiteY11" fmla="*/ 15831 h 32076"/>
                <a:gd name="connsiteX12" fmla="*/ 3496 w 31395"/>
                <a:gd name="connsiteY12" fmla="*/ 14470 h 32076"/>
                <a:gd name="connsiteX13" fmla="*/ 2050 w 31395"/>
                <a:gd name="connsiteY13" fmla="*/ 12588 h 32076"/>
                <a:gd name="connsiteX14" fmla="*/ 2828 w 31395"/>
                <a:gd name="connsiteY14" fmla="*/ 11603 h 32076"/>
                <a:gd name="connsiteX15" fmla="*/ 3190 w 31395"/>
                <a:gd name="connsiteY15" fmla="*/ 10957 h 32076"/>
                <a:gd name="connsiteX16" fmla="*/ 4183 w 31395"/>
                <a:gd name="connsiteY16" fmla="*/ 9896 h 32076"/>
                <a:gd name="connsiteX17" fmla="*/ 5865 w 31395"/>
                <a:gd name="connsiteY17" fmla="*/ 9262 h 32076"/>
                <a:gd name="connsiteX18" fmla="*/ 4 w 31395"/>
                <a:gd name="connsiteY18" fmla="*/ 48 h 32076"/>
                <a:gd name="connsiteX19" fmla="*/ 10127 w 31395"/>
                <a:gd name="connsiteY19" fmla="*/ 6892 h 32076"/>
                <a:gd name="connsiteX20" fmla="*/ 11872 w 31395"/>
                <a:gd name="connsiteY20" fmla="*/ 6485 h 32076"/>
                <a:gd name="connsiteX21" fmla="*/ 14341 w 31395"/>
                <a:gd name="connsiteY21" fmla="*/ 5711 h 32076"/>
                <a:gd name="connsiteX22" fmla="*/ 13797 w 31395"/>
                <a:gd name="connsiteY22" fmla="*/ 6790 h 32076"/>
                <a:gd name="connsiteX23" fmla="*/ 14865 w 31395"/>
                <a:gd name="connsiteY23" fmla="*/ 7524 h 32076"/>
                <a:gd name="connsiteX24" fmla="*/ 17021 w 31395"/>
                <a:gd name="connsiteY24" fmla="*/ 8290 h 32076"/>
                <a:gd name="connsiteX25" fmla="*/ 18896 w 31395"/>
                <a:gd name="connsiteY25" fmla="*/ 10022 h 32076"/>
                <a:gd name="connsiteX26" fmla="*/ 18379 w 31395"/>
                <a:gd name="connsiteY26" fmla="*/ 11333 h 32076"/>
                <a:gd name="connsiteX27" fmla="*/ 20658 w 31395"/>
                <a:gd name="connsiteY27" fmla="*/ 11137 h 32076"/>
                <a:gd name="connsiteX28" fmla="*/ 21687 w 31395"/>
                <a:gd name="connsiteY28" fmla="*/ 11442 h 32076"/>
                <a:gd name="connsiteX29" fmla="*/ 22578 w 31395"/>
                <a:gd name="connsiteY29" fmla="*/ 11015 h 32076"/>
                <a:gd name="connsiteX30" fmla="*/ 24061 w 31395"/>
                <a:gd name="connsiteY30" fmla="*/ 9834 h 32076"/>
                <a:gd name="connsiteX31" fmla="*/ 25222 w 31395"/>
                <a:gd name="connsiteY31" fmla="*/ 10093 h 32076"/>
                <a:gd name="connsiteX32" fmla="*/ 25460 w 31395"/>
                <a:gd name="connsiteY32" fmla="*/ 11081 h 32076"/>
                <a:gd name="connsiteX33" fmla="*/ 27025 w 31395"/>
                <a:gd name="connsiteY33" fmla="*/ 11410 h 32076"/>
                <a:gd name="connsiteX34" fmla="*/ 28096 w 31395"/>
                <a:gd name="connsiteY34" fmla="*/ 11213 h 32076"/>
                <a:gd name="connsiteX35" fmla="*/ 29989 w 31395"/>
                <a:gd name="connsiteY35" fmla="*/ 11804 h 32076"/>
                <a:gd name="connsiteX36" fmla="*/ 30401 w 31395"/>
                <a:gd name="connsiteY36" fmla="*/ 13774 h 32076"/>
                <a:gd name="connsiteX37" fmla="*/ 31389 w 31395"/>
                <a:gd name="connsiteY37" fmla="*/ 13774 h 32076"/>
                <a:gd name="connsiteX38" fmla="*/ 31060 w 31395"/>
                <a:gd name="connsiteY38" fmla="*/ 14956 h 32076"/>
                <a:gd name="connsiteX39" fmla="*/ 30072 w 31395"/>
                <a:gd name="connsiteY39" fmla="*/ 16204 h 32076"/>
                <a:gd name="connsiteX40" fmla="*/ 30070 w 31395"/>
                <a:gd name="connsiteY40" fmla="*/ 18196 h 32076"/>
                <a:gd name="connsiteX41" fmla="*/ 25918 w 31395"/>
                <a:gd name="connsiteY41" fmla="*/ 19218 h 32076"/>
                <a:gd name="connsiteX42" fmla="*/ 24389 w 31395"/>
                <a:gd name="connsiteY42" fmla="*/ 19159 h 32076"/>
                <a:gd name="connsiteX43" fmla="*/ 22743 w 31395"/>
                <a:gd name="connsiteY43" fmla="*/ 20801 h 32076"/>
                <a:gd name="connsiteX44" fmla="*/ 21508 w 31395"/>
                <a:gd name="connsiteY44" fmla="*/ 22377 h 32076"/>
                <a:gd name="connsiteX45" fmla="*/ 20205 w 31395"/>
                <a:gd name="connsiteY45" fmla="*/ 22512 h 32076"/>
                <a:gd name="connsiteX46" fmla="*/ 24102 w 31395"/>
                <a:gd name="connsiteY46" fmla="*/ 23355 h 32076"/>
                <a:gd name="connsiteX47" fmla="*/ 22786 w 31395"/>
                <a:gd name="connsiteY47" fmla="*/ 25497 h 32076"/>
                <a:gd name="connsiteX48" fmla="*/ 21252 w 31395"/>
                <a:gd name="connsiteY48" fmla="*/ 29164 h 32076"/>
                <a:gd name="connsiteX49" fmla="*/ 19152 w 31395"/>
                <a:gd name="connsiteY49" fmla="*/ 31984 h 32076"/>
                <a:gd name="connsiteX50" fmla="*/ 16648 w 31395"/>
                <a:gd name="connsiteY50" fmla="*/ 25660 h 32076"/>
                <a:gd name="connsiteX51" fmla="*/ 15084 w 31395"/>
                <a:gd name="connsiteY51" fmla="*/ 25135 h 32076"/>
                <a:gd name="connsiteX52" fmla="*/ 13685 w 31395"/>
                <a:gd name="connsiteY52" fmla="*/ 24610 h 32076"/>
                <a:gd name="connsiteX53" fmla="*/ 12284 w 31395"/>
                <a:gd name="connsiteY53" fmla="*/ 23165 h 32076"/>
                <a:gd name="connsiteX54" fmla="*/ 10638 w 31395"/>
                <a:gd name="connsiteY54" fmla="*/ 24347 h 32076"/>
                <a:gd name="connsiteX55" fmla="*/ 9155 w 31395"/>
                <a:gd name="connsiteY55" fmla="*/ 24479 h 32076"/>
                <a:gd name="connsiteX56" fmla="*/ 7590 w 31395"/>
                <a:gd name="connsiteY56" fmla="*/ 24150 h 32076"/>
                <a:gd name="connsiteX57" fmla="*/ 5085 w 31395"/>
                <a:gd name="connsiteY57" fmla="*/ 24424 h 32076"/>
                <a:gd name="connsiteX58" fmla="*/ 3332 w 31395"/>
                <a:gd name="connsiteY58" fmla="*/ 24586 h 32076"/>
                <a:gd name="connsiteX59" fmla="*/ 2050 w 31395"/>
                <a:gd name="connsiteY59" fmla="*/ 23475 h 32076"/>
                <a:gd name="connsiteX0" fmla="*/ 2050 w 44826"/>
                <a:gd name="connsiteY0" fmla="*/ 23475 h 32076"/>
                <a:gd name="connsiteX1" fmla="*/ 2905 w 44826"/>
                <a:gd name="connsiteY1" fmla="*/ 22662 h 32076"/>
                <a:gd name="connsiteX2" fmla="*/ 2673 w 44826"/>
                <a:gd name="connsiteY2" fmla="*/ 21618 h 32076"/>
                <a:gd name="connsiteX3" fmla="*/ 3359 w 44826"/>
                <a:gd name="connsiteY3" fmla="*/ 21206 h 32076"/>
                <a:gd name="connsiteX4" fmla="*/ 3185 w 44826"/>
                <a:gd name="connsiteY4" fmla="*/ 20352 h 32076"/>
                <a:gd name="connsiteX5" fmla="*/ 2803 w 44826"/>
                <a:gd name="connsiteY5" fmla="*/ 19826 h 32076"/>
                <a:gd name="connsiteX6" fmla="*/ 3117 w 44826"/>
                <a:gd name="connsiteY6" fmla="*/ 18890 h 32076"/>
                <a:gd name="connsiteX7" fmla="*/ 3990 w 44826"/>
                <a:gd name="connsiteY7" fmla="*/ 18440 h 32076"/>
                <a:gd name="connsiteX8" fmla="*/ 3961 w 44826"/>
                <a:gd name="connsiteY8" fmla="*/ 17916 h 32076"/>
                <a:gd name="connsiteX9" fmla="*/ 4135 w 44826"/>
                <a:gd name="connsiteY9" fmla="*/ 17206 h 32076"/>
                <a:gd name="connsiteX10" fmla="*/ 4555 w 44826"/>
                <a:gd name="connsiteY10" fmla="*/ 16614 h 32076"/>
                <a:gd name="connsiteX11" fmla="*/ 4507 w 44826"/>
                <a:gd name="connsiteY11" fmla="*/ 15831 h 32076"/>
                <a:gd name="connsiteX12" fmla="*/ 3496 w 44826"/>
                <a:gd name="connsiteY12" fmla="*/ 14470 h 32076"/>
                <a:gd name="connsiteX13" fmla="*/ 2050 w 44826"/>
                <a:gd name="connsiteY13" fmla="*/ 12588 h 32076"/>
                <a:gd name="connsiteX14" fmla="*/ 2828 w 44826"/>
                <a:gd name="connsiteY14" fmla="*/ 11603 h 32076"/>
                <a:gd name="connsiteX15" fmla="*/ 3190 w 44826"/>
                <a:gd name="connsiteY15" fmla="*/ 10957 h 32076"/>
                <a:gd name="connsiteX16" fmla="*/ 4183 w 44826"/>
                <a:gd name="connsiteY16" fmla="*/ 9896 h 32076"/>
                <a:gd name="connsiteX17" fmla="*/ 5865 w 44826"/>
                <a:gd name="connsiteY17" fmla="*/ 9262 h 32076"/>
                <a:gd name="connsiteX18" fmla="*/ 4 w 44826"/>
                <a:gd name="connsiteY18" fmla="*/ 48 h 32076"/>
                <a:gd name="connsiteX19" fmla="*/ 10127 w 44826"/>
                <a:gd name="connsiteY19" fmla="*/ 6892 h 32076"/>
                <a:gd name="connsiteX20" fmla="*/ 11872 w 44826"/>
                <a:gd name="connsiteY20" fmla="*/ 6485 h 32076"/>
                <a:gd name="connsiteX21" fmla="*/ 14341 w 44826"/>
                <a:gd name="connsiteY21" fmla="*/ 5711 h 32076"/>
                <a:gd name="connsiteX22" fmla="*/ 13797 w 44826"/>
                <a:gd name="connsiteY22" fmla="*/ 6790 h 32076"/>
                <a:gd name="connsiteX23" fmla="*/ 14865 w 44826"/>
                <a:gd name="connsiteY23" fmla="*/ 7524 h 32076"/>
                <a:gd name="connsiteX24" fmla="*/ 17021 w 44826"/>
                <a:gd name="connsiteY24" fmla="*/ 8290 h 32076"/>
                <a:gd name="connsiteX25" fmla="*/ 18896 w 44826"/>
                <a:gd name="connsiteY25" fmla="*/ 10022 h 32076"/>
                <a:gd name="connsiteX26" fmla="*/ 18379 w 44826"/>
                <a:gd name="connsiteY26" fmla="*/ 11333 h 32076"/>
                <a:gd name="connsiteX27" fmla="*/ 20658 w 44826"/>
                <a:gd name="connsiteY27" fmla="*/ 11137 h 32076"/>
                <a:gd name="connsiteX28" fmla="*/ 21687 w 44826"/>
                <a:gd name="connsiteY28" fmla="*/ 11442 h 32076"/>
                <a:gd name="connsiteX29" fmla="*/ 22578 w 44826"/>
                <a:gd name="connsiteY29" fmla="*/ 11015 h 32076"/>
                <a:gd name="connsiteX30" fmla="*/ 24061 w 44826"/>
                <a:gd name="connsiteY30" fmla="*/ 9834 h 32076"/>
                <a:gd name="connsiteX31" fmla="*/ 25222 w 44826"/>
                <a:gd name="connsiteY31" fmla="*/ 10093 h 32076"/>
                <a:gd name="connsiteX32" fmla="*/ 25460 w 44826"/>
                <a:gd name="connsiteY32" fmla="*/ 11081 h 32076"/>
                <a:gd name="connsiteX33" fmla="*/ 27025 w 44826"/>
                <a:gd name="connsiteY33" fmla="*/ 11410 h 32076"/>
                <a:gd name="connsiteX34" fmla="*/ 28096 w 44826"/>
                <a:gd name="connsiteY34" fmla="*/ 11213 h 32076"/>
                <a:gd name="connsiteX35" fmla="*/ 29989 w 44826"/>
                <a:gd name="connsiteY35" fmla="*/ 11804 h 32076"/>
                <a:gd name="connsiteX36" fmla="*/ 30401 w 44826"/>
                <a:gd name="connsiteY36" fmla="*/ 13774 h 32076"/>
                <a:gd name="connsiteX37" fmla="*/ 44826 w 44826"/>
                <a:gd name="connsiteY37" fmla="*/ 5656 h 32076"/>
                <a:gd name="connsiteX38" fmla="*/ 31060 w 44826"/>
                <a:gd name="connsiteY38" fmla="*/ 14956 h 32076"/>
                <a:gd name="connsiteX39" fmla="*/ 30072 w 44826"/>
                <a:gd name="connsiteY39" fmla="*/ 16204 h 32076"/>
                <a:gd name="connsiteX40" fmla="*/ 30070 w 44826"/>
                <a:gd name="connsiteY40" fmla="*/ 18196 h 32076"/>
                <a:gd name="connsiteX41" fmla="*/ 25918 w 44826"/>
                <a:gd name="connsiteY41" fmla="*/ 19218 h 32076"/>
                <a:gd name="connsiteX42" fmla="*/ 24389 w 44826"/>
                <a:gd name="connsiteY42" fmla="*/ 19159 h 32076"/>
                <a:gd name="connsiteX43" fmla="*/ 22743 w 44826"/>
                <a:gd name="connsiteY43" fmla="*/ 20801 h 32076"/>
                <a:gd name="connsiteX44" fmla="*/ 21508 w 44826"/>
                <a:gd name="connsiteY44" fmla="*/ 22377 h 32076"/>
                <a:gd name="connsiteX45" fmla="*/ 20205 w 44826"/>
                <a:gd name="connsiteY45" fmla="*/ 22512 h 32076"/>
                <a:gd name="connsiteX46" fmla="*/ 24102 w 44826"/>
                <a:gd name="connsiteY46" fmla="*/ 23355 h 32076"/>
                <a:gd name="connsiteX47" fmla="*/ 22786 w 44826"/>
                <a:gd name="connsiteY47" fmla="*/ 25497 h 32076"/>
                <a:gd name="connsiteX48" fmla="*/ 21252 w 44826"/>
                <a:gd name="connsiteY48" fmla="*/ 29164 h 32076"/>
                <a:gd name="connsiteX49" fmla="*/ 19152 w 44826"/>
                <a:gd name="connsiteY49" fmla="*/ 31984 h 32076"/>
                <a:gd name="connsiteX50" fmla="*/ 16648 w 44826"/>
                <a:gd name="connsiteY50" fmla="*/ 25660 h 32076"/>
                <a:gd name="connsiteX51" fmla="*/ 15084 w 44826"/>
                <a:gd name="connsiteY51" fmla="*/ 25135 h 32076"/>
                <a:gd name="connsiteX52" fmla="*/ 13685 w 44826"/>
                <a:gd name="connsiteY52" fmla="*/ 24610 h 32076"/>
                <a:gd name="connsiteX53" fmla="*/ 12284 w 44826"/>
                <a:gd name="connsiteY53" fmla="*/ 23165 h 32076"/>
                <a:gd name="connsiteX54" fmla="*/ 10638 w 44826"/>
                <a:gd name="connsiteY54" fmla="*/ 24347 h 32076"/>
                <a:gd name="connsiteX55" fmla="*/ 9155 w 44826"/>
                <a:gd name="connsiteY55" fmla="*/ 24479 h 32076"/>
                <a:gd name="connsiteX56" fmla="*/ 7590 w 44826"/>
                <a:gd name="connsiteY56" fmla="*/ 24150 h 32076"/>
                <a:gd name="connsiteX57" fmla="*/ 5085 w 44826"/>
                <a:gd name="connsiteY57" fmla="*/ 24424 h 32076"/>
                <a:gd name="connsiteX58" fmla="*/ 3332 w 44826"/>
                <a:gd name="connsiteY58" fmla="*/ 24586 h 32076"/>
                <a:gd name="connsiteX59" fmla="*/ 2050 w 44826"/>
                <a:gd name="connsiteY59" fmla="*/ 23475 h 32076"/>
                <a:gd name="connsiteX0" fmla="*/ 2050 w 47342"/>
                <a:gd name="connsiteY0" fmla="*/ 23475 h 32076"/>
                <a:gd name="connsiteX1" fmla="*/ 2905 w 47342"/>
                <a:gd name="connsiteY1" fmla="*/ 22662 h 32076"/>
                <a:gd name="connsiteX2" fmla="*/ 2673 w 47342"/>
                <a:gd name="connsiteY2" fmla="*/ 21618 h 32076"/>
                <a:gd name="connsiteX3" fmla="*/ 3359 w 47342"/>
                <a:gd name="connsiteY3" fmla="*/ 21206 h 32076"/>
                <a:gd name="connsiteX4" fmla="*/ 3185 w 47342"/>
                <a:gd name="connsiteY4" fmla="*/ 20352 h 32076"/>
                <a:gd name="connsiteX5" fmla="*/ 2803 w 47342"/>
                <a:gd name="connsiteY5" fmla="*/ 19826 h 32076"/>
                <a:gd name="connsiteX6" fmla="*/ 3117 w 47342"/>
                <a:gd name="connsiteY6" fmla="*/ 18890 h 32076"/>
                <a:gd name="connsiteX7" fmla="*/ 3990 w 47342"/>
                <a:gd name="connsiteY7" fmla="*/ 18440 h 32076"/>
                <a:gd name="connsiteX8" fmla="*/ 3961 w 47342"/>
                <a:gd name="connsiteY8" fmla="*/ 17916 h 32076"/>
                <a:gd name="connsiteX9" fmla="*/ 4135 w 47342"/>
                <a:gd name="connsiteY9" fmla="*/ 17206 h 32076"/>
                <a:gd name="connsiteX10" fmla="*/ 4555 w 47342"/>
                <a:gd name="connsiteY10" fmla="*/ 16614 h 32076"/>
                <a:gd name="connsiteX11" fmla="*/ 4507 w 47342"/>
                <a:gd name="connsiteY11" fmla="*/ 15831 h 32076"/>
                <a:gd name="connsiteX12" fmla="*/ 3496 w 47342"/>
                <a:gd name="connsiteY12" fmla="*/ 14470 h 32076"/>
                <a:gd name="connsiteX13" fmla="*/ 2050 w 47342"/>
                <a:gd name="connsiteY13" fmla="*/ 12588 h 32076"/>
                <a:gd name="connsiteX14" fmla="*/ 2828 w 47342"/>
                <a:gd name="connsiteY14" fmla="*/ 11603 h 32076"/>
                <a:gd name="connsiteX15" fmla="*/ 3190 w 47342"/>
                <a:gd name="connsiteY15" fmla="*/ 10957 h 32076"/>
                <a:gd name="connsiteX16" fmla="*/ 4183 w 47342"/>
                <a:gd name="connsiteY16" fmla="*/ 9896 h 32076"/>
                <a:gd name="connsiteX17" fmla="*/ 5865 w 47342"/>
                <a:gd name="connsiteY17" fmla="*/ 9262 h 32076"/>
                <a:gd name="connsiteX18" fmla="*/ 4 w 47342"/>
                <a:gd name="connsiteY18" fmla="*/ 48 h 32076"/>
                <a:gd name="connsiteX19" fmla="*/ 10127 w 47342"/>
                <a:gd name="connsiteY19" fmla="*/ 6892 h 32076"/>
                <a:gd name="connsiteX20" fmla="*/ 11872 w 47342"/>
                <a:gd name="connsiteY20" fmla="*/ 6485 h 32076"/>
                <a:gd name="connsiteX21" fmla="*/ 14341 w 47342"/>
                <a:gd name="connsiteY21" fmla="*/ 5711 h 32076"/>
                <a:gd name="connsiteX22" fmla="*/ 13797 w 47342"/>
                <a:gd name="connsiteY22" fmla="*/ 6790 h 32076"/>
                <a:gd name="connsiteX23" fmla="*/ 14865 w 47342"/>
                <a:gd name="connsiteY23" fmla="*/ 7524 h 32076"/>
                <a:gd name="connsiteX24" fmla="*/ 17021 w 47342"/>
                <a:gd name="connsiteY24" fmla="*/ 8290 h 32076"/>
                <a:gd name="connsiteX25" fmla="*/ 18896 w 47342"/>
                <a:gd name="connsiteY25" fmla="*/ 10022 h 32076"/>
                <a:gd name="connsiteX26" fmla="*/ 18379 w 47342"/>
                <a:gd name="connsiteY26" fmla="*/ 11333 h 32076"/>
                <a:gd name="connsiteX27" fmla="*/ 20658 w 47342"/>
                <a:gd name="connsiteY27" fmla="*/ 11137 h 32076"/>
                <a:gd name="connsiteX28" fmla="*/ 21687 w 47342"/>
                <a:gd name="connsiteY28" fmla="*/ 11442 h 32076"/>
                <a:gd name="connsiteX29" fmla="*/ 22578 w 47342"/>
                <a:gd name="connsiteY29" fmla="*/ 11015 h 32076"/>
                <a:gd name="connsiteX30" fmla="*/ 24061 w 47342"/>
                <a:gd name="connsiteY30" fmla="*/ 9834 h 32076"/>
                <a:gd name="connsiteX31" fmla="*/ 25222 w 47342"/>
                <a:gd name="connsiteY31" fmla="*/ 10093 h 32076"/>
                <a:gd name="connsiteX32" fmla="*/ 25460 w 47342"/>
                <a:gd name="connsiteY32" fmla="*/ 11081 h 32076"/>
                <a:gd name="connsiteX33" fmla="*/ 27025 w 47342"/>
                <a:gd name="connsiteY33" fmla="*/ 11410 h 32076"/>
                <a:gd name="connsiteX34" fmla="*/ 28096 w 47342"/>
                <a:gd name="connsiteY34" fmla="*/ 11213 h 32076"/>
                <a:gd name="connsiteX35" fmla="*/ 29989 w 47342"/>
                <a:gd name="connsiteY35" fmla="*/ 11804 h 32076"/>
                <a:gd name="connsiteX36" fmla="*/ 30401 w 47342"/>
                <a:gd name="connsiteY36" fmla="*/ 13774 h 32076"/>
                <a:gd name="connsiteX37" fmla="*/ 44826 w 47342"/>
                <a:gd name="connsiteY37" fmla="*/ 5656 h 32076"/>
                <a:gd name="connsiteX38" fmla="*/ 45921 w 47342"/>
                <a:gd name="connsiteY38" fmla="*/ 7779 h 32076"/>
                <a:gd name="connsiteX39" fmla="*/ 30072 w 47342"/>
                <a:gd name="connsiteY39" fmla="*/ 16204 h 32076"/>
                <a:gd name="connsiteX40" fmla="*/ 30070 w 47342"/>
                <a:gd name="connsiteY40" fmla="*/ 18196 h 32076"/>
                <a:gd name="connsiteX41" fmla="*/ 25918 w 47342"/>
                <a:gd name="connsiteY41" fmla="*/ 19218 h 32076"/>
                <a:gd name="connsiteX42" fmla="*/ 24389 w 47342"/>
                <a:gd name="connsiteY42" fmla="*/ 19159 h 32076"/>
                <a:gd name="connsiteX43" fmla="*/ 22743 w 47342"/>
                <a:gd name="connsiteY43" fmla="*/ 20801 h 32076"/>
                <a:gd name="connsiteX44" fmla="*/ 21508 w 47342"/>
                <a:gd name="connsiteY44" fmla="*/ 22377 h 32076"/>
                <a:gd name="connsiteX45" fmla="*/ 20205 w 47342"/>
                <a:gd name="connsiteY45" fmla="*/ 22512 h 32076"/>
                <a:gd name="connsiteX46" fmla="*/ 24102 w 47342"/>
                <a:gd name="connsiteY46" fmla="*/ 23355 h 32076"/>
                <a:gd name="connsiteX47" fmla="*/ 22786 w 47342"/>
                <a:gd name="connsiteY47" fmla="*/ 25497 h 32076"/>
                <a:gd name="connsiteX48" fmla="*/ 21252 w 47342"/>
                <a:gd name="connsiteY48" fmla="*/ 29164 h 32076"/>
                <a:gd name="connsiteX49" fmla="*/ 19152 w 47342"/>
                <a:gd name="connsiteY49" fmla="*/ 31984 h 32076"/>
                <a:gd name="connsiteX50" fmla="*/ 16648 w 47342"/>
                <a:gd name="connsiteY50" fmla="*/ 25660 h 32076"/>
                <a:gd name="connsiteX51" fmla="*/ 15084 w 47342"/>
                <a:gd name="connsiteY51" fmla="*/ 25135 h 32076"/>
                <a:gd name="connsiteX52" fmla="*/ 13685 w 47342"/>
                <a:gd name="connsiteY52" fmla="*/ 24610 h 32076"/>
                <a:gd name="connsiteX53" fmla="*/ 12284 w 47342"/>
                <a:gd name="connsiteY53" fmla="*/ 23165 h 32076"/>
                <a:gd name="connsiteX54" fmla="*/ 10638 w 47342"/>
                <a:gd name="connsiteY54" fmla="*/ 24347 h 32076"/>
                <a:gd name="connsiteX55" fmla="*/ 9155 w 47342"/>
                <a:gd name="connsiteY55" fmla="*/ 24479 h 32076"/>
                <a:gd name="connsiteX56" fmla="*/ 7590 w 47342"/>
                <a:gd name="connsiteY56" fmla="*/ 24150 h 32076"/>
                <a:gd name="connsiteX57" fmla="*/ 5085 w 47342"/>
                <a:gd name="connsiteY57" fmla="*/ 24424 h 32076"/>
                <a:gd name="connsiteX58" fmla="*/ 3332 w 47342"/>
                <a:gd name="connsiteY58" fmla="*/ 24586 h 32076"/>
                <a:gd name="connsiteX59" fmla="*/ 2050 w 47342"/>
                <a:gd name="connsiteY59" fmla="*/ 23475 h 32076"/>
                <a:gd name="connsiteX0" fmla="*/ 2050 w 46021"/>
                <a:gd name="connsiteY0" fmla="*/ 23475 h 32076"/>
                <a:gd name="connsiteX1" fmla="*/ 2905 w 46021"/>
                <a:gd name="connsiteY1" fmla="*/ 22662 h 32076"/>
                <a:gd name="connsiteX2" fmla="*/ 2673 w 46021"/>
                <a:gd name="connsiteY2" fmla="*/ 21618 h 32076"/>
                <a:gd name="connsiteX3" fmla="*/ 3359 w 46021"/>
                <a:gd name="connsiteY3" fmla="*/ 21206 h 32076"/>
                <a:gd name="connsiteX4" fmla="*/ 3185 w 46021"/>
                <a:gd name="connsiteY4" fmla="*/ 20352 h 32076"/>
                <a:gd name="connsiteX5" fmla="*/ 2803 w 46021"/>
                <a:gd name="connsiteY5" fmla="*/ 19826 h 32076"/>
                <a:gd name="connsiteX6" fmla="*/ 3117 w 46021"/>
                <a:gd name="connsiteY6" fmla="*/ 18890 h 32076"/>
                <a:gd name="connsiteX7" fmla="*/ 3990 w 46021"/>
                <a:gd name="connsiteY7" fmla="*/ 18440 h 32076"/>
                <a:gd name="connsiteX8" fmla="*/ 3961 w 46021"/>
                <a:gd name="connsiteY8" fmla="*/ 17916 h 32076"/>
                <a:gd name="connsiteX9" fmla="*/ 4135 w 46021"/>
                <a:gd name="connsiteY9" fmla="*/ 17206 h 32076"/>
                <a:gd name="connsiteX10" fmla="*/ 4555 w 46021"/>
                <a:gd name="connsiteY10" fmla="*/ 16614 h 32076"/>
                <a:gd name="connsiteX11" fmla="*/ 4507 w 46021"/>
                <a:gd name="connsiteY11" fmla="*/ 15831 h 32076"/>
                <a:gd name="connsiteX12" fmla="*/ 3496 w 46021"/>
                <a:gd name="connsiteY12" fmla="*/ 14470 h 32076"/>
                <a:gd name="connsiteX13" fmla="*/ 2050 w 46021"/>
                <a:gd name="connsiteY13" fmla="*/ 12588 h 32076"/>
                <a:gd name="connsiteX14" fmla="*/ 2828 w 46021"/>
                <a:gd name="connsiteY14" fmla="*/ 11603 h 32076"/>
                <a:gd name="connsiteX15" fmla="*/ 3190 w 46021"/>
                <a:gd name="connsiteY15" fmla="*/ 10957 h 32076"/>
                <a:gd name="connsiteX16" fmla="*/ 4183 w 46021"/>
                <a:gd name="connsiteY16" fmla="*/ 9896 h 32076"/>
                <a:gd name="connsiteX17" fmla="*/ 5865 w 46021"/>
                <a:gd name="connsiteY17" fmla="*/ 9262 h 32076"/>
                <a:gd name="connsiteX18" fmla="*/ 4 w 46021"/>
                <a:gd name="connsiteY18" fmla="*/ 48 h 32076"/>
                <a:gd name="connsiteX19" fmla="*/ 10127 w 46021"/>
                <a:gd name="connsiteY19" fmla="*/ 6892 h 32076"/>
                <a:gd name="connsiteX20" fmla="*/ 11872 w 46021"/>
                <a:gd name="connsiteY20" fmla="*/ 6485 h 32076"/>
                <a:gd name="connsiteX21" fmla="*/ 14341 w 46021"/>
                <a:gd name="connsiteY21" fmla="*/ 5711 h 32076"/>
                <a:gd name="connsiteX22" fmla="*/ 13797 w 46021"/>
                <a:gd name="connsiteY22" fmla="*/ 6790 h 32076"/>
                <a:gd name="connsiteX23" fmla="*/ 14865 w 46021"/>
                <a:gd name="connsiteY23" fmla="*/ 7524 h 32076"/>
                <a:gd name="connsiteX24" fmla="*/ 17021 w 46021"/>
                <a:gd name="connsiteY24" fmla="*/ 8290 h 32076"/>
                <a:gd name="connsiteX25" fmla="*/ 18896 w 46021"/>
                <a:gd name="connsiteY25" fmla="*/ 10022 h 32076"/>
                <a:gd name="connsiteX26" fmla="*/ 18379 w 46021"/>
                <a:gd name="connsiteY26" fmla="*/ 11333 h 32076"/>
                <a:gd name="connsiteX27" fmla="*/ 20658 w 46021"/>
                <a:gd name="connsiteY27" fmla="*/ 11137 h 32076"/>
                <a:gd name="connsiteX28" fmla="*/ 21687 w 46021"/>
                <a:gd name="connsiteY28" fmla="*/ 11442 h 32076"/>
                <a:gd name="connsiteX29" fmla="*/ 22578 w 46021"/>
                <a:gd name="connsiteY29" fmla="*/ 11015 h 32076"/>
                <a:gd name="connsiteX30" fmla="*/ 24061 w 46021"/>
                <a:gd name="connsiteY30" fmla="*/ 9834 h 32076"/>
                <a:gd name="connsiteX31" fmla="*/ 25222 w 46021"/>
                <a:gd name="connsiteY31" fmla="*/ 10093 h 32076"/>
                <a:gd name="connsiteX32" fmla="*/ 25460 w 46021"/>
                <a:gd name="connsiteY32" fmla="*/ 11081 h 32076"/>
                <a:gd name="connsiteX33" fmla="*/ 27025 w 46021"/>
                <a:gd name="connsiteY33" fmla="*/ 11410 h 32076"/>
                <a:gd name="connsiteX34" fmla="*/ 28096 w 46021"/>
                <a:gd name="connsiteY34" fmla="*/ 11213 h 32076"/>
                <a:gd name="connsiteX35" fmla="*/ 29989 w 46021"/>
                <a:gd name="connsiteY35" fmla="*/ 11804 h 32076"/>
                <a:gd name="connsiteX36" fmla="*/ 30401 w 46021"/>
                <a:gd name="connsiteY36" fmla="*/ 13774 h 32076"/>
                <a:gd name="connsiteX37" fmla="*/ 44826 w 46021"/>
                <a:gd name="connsiteY37" fmla="*/ 5656 h 32076"/>
                <a:gd name="connsiteX38" fmla="*/ 45921 w 46021"/>
                <a:gd name="connsiteY38" fmla="*/ 7779 h 32076"/>
                <a:gd name="connsiteX39" fmla="*/ 30072 w 46021"/>
                <a:gd name="connsiteY39" fmla="*/ 16204 h 32076"/>
                <a:gd name="connsiteX40" fmla="*/ 30070 w 46021"/>
                <a:gd name="connsiteY40" fmla="*/ 18196 h 32076"/>
                <a:gd name="connsiteX41" fmla="*/ 25918 w 46021"/>
                <a:gd name="connsiteY41" fmla="*/ 19218 h 32076"/>
                <a:gd name="connsiteX42" fmla="*/ 24389 w 46021"/>
                <a:gd name="connsiteY42" fmla="*/ 19159 h 32076"/>
                <a:gd name="connsiteX43" fmla="*/ 22743 w 46021"/>
                <a:gd name="connsiteY43" fmla="*/ 20801 h 32076"/>
                <a:gd name="connsiteX44" fmla="*/ 21508 w 46021"/>
                <a:gd name="connsiteY44" fmla="*/ 22377 h 32076"/>
                <a:gd name="connsiteX45" fmla="*/ 20205 w 46021"/>
                <a:gd name="connsiteY45" fmla="*/ 22512 h 32076"/>
                <a:gd name="connsiteX46" fmla="*/ 24102 w 46021"/>
                <a:gd name="connsiteY46" fmla="*/ 23355 h 32076"/>
                <a:gd name="connsiteX47" fmla="*/ 22786 w 46021"/>
                <a:gd name="connsiteY47" fmla="*/ 25497 h 32076"/>
                <a:gd name="connsiteX48" fmla="*/ 21252 w 46021"/>
                <a:gd name="connsiteY48" fmla="*/ 29164 h 32076"/>
                <a:gd name="connsiteX49" fmla="*/ 19152 w 46021"/>
                <a:gd name="connsiteY49" fmla="*/ 31984 h 32076"/>
                <a:gd name="connsiteX50" fmla="*/ 16648 w 46021"/>
                <a:gd name="connsiteY50" fmla="*/ 25660 h 32076"/>
                <a:gd name="connsiteX51" fmla="*/ 15084 w 46021"/>
                <a:gd name="connsiteY51" fmla="*/ 25135 h 32076"/>
                <a:gd name="connsiteX52" fmla="*/ 13685 w 46021"/>
                <a:gd name="connsiteY52" fmla="*/ 24610 h 32076"/>
                <a:gd name="connsiteX53" fmla="*/ 12284 w 46021"/>
                <a:gd name="connsiteY53" fmla="*/ 23165 h 32076"/>
                <a:gd name="connsiteX54" fmla="*/ 10638 w 46021"/>
                <a:gd name="connsiteY54" fmla="*/ 24347 h 32076"/>
                <a:gd name="connsiteX55" fmla="*/ 9155 w 46021"/>
                <a:gd name="connsiteY55" fmla="*/ 24479 h 32076"/>
                <a:gd name="connsiteX56" fmla="*/ 7590 w 46021"/>
                <a:gd name="connsiteY56" fmla="*/ 24150 h 32076"/>
                <a:gd name="connsiteX57" fmla="*/ 5085 w 46021"/>
                <a:gd name="connsiteY57" fmla="*/ 24424 h 32076"/>
                <a:gd name="connsiteX58" fmla="*/ 3332 w 46021"/>
                <a:gd name="connsiteY58" fmla="*/ 24586 h 32076"/>
                <a:gd name="connsiteX59" fmla="*/ 2050 w 46021"/>
                <a:gd name="connsiteY59" fmla="*/ 23475 h 32076"/>
                <a:gd name="connsiteX0" fmla="*/ 2050 w 45980"/>
                <a:gd name="connsiteY0" fmla="*/ 23475 h 32076"/>
                <a:gd name="connsiteX1" fmla="*/ 2905 w 45980"/>
                <a:gd name="connsiteY1" fmla="*/ 22662 h 32076"/>
                <a:gd name="connsiteX2" fmla="*/ 2673 w 45980"/>
                <a:gd name="connsiteY2" fmla="*/ 21618 h 32076"/>
                <a:gd name="connsiteX3" fmla="*/ 3359 w 45980"/>
                <a:gd name="connsiteY3" fmla="*/ 21206 h 32076"/>
                <a:gd name="connsiteX4" fmla="*/ 3185 w 45980"/>
                <a:gd name="connsiteY4" fmla="*/ 20352 h 32076"/>
                <a:gd name="connsiteX5" fmla="*/ 2803 w 45980"/>
                <a:gd name="connsiteY5" fmla="*/ 19826 h 32076"/>
                <a:gd name="connsiteX6" fmla="*/ 3117 w 45980"/>
                <a:gd name="connsiteY6" fmla="*/ 18890 h 32076"/>
                <a:gd name="connsiteX7" fmla="*/ 3990 w 45980"/>
                <a:gd name="connsiteY7" fmla="*/ 18440 h 32076"/>
                <a:gd name="connsiteX8" fmla="*/ 3961 w 45980"/>
                <a:gd name="connsiteY8" fmla="*/ 17916 h 32076"/>
                <a:gd name="connsiteX9" fmla="*/ 4135 w 45980"/>
                <a:gd name="connsiteY9" fmla="*/ 17206 h 32076"/>
                <a:gd name="connsiteX10" fmla="*/ 4555 w 45980"/>
                <a:gd name="connsiteY10" fmla="*/ 16614 h 32076"/>
                <a:gd name="connsiteX11" fmla="*/ 4507 w 45980"/>
                <a:gd name="connsiteY11" fmla="*/ 15831 h 32076"/>
                <a:gd name="connsiteX12" fmla="*/ 3496 w 45980"/>
                <a:gd name="connsiteY12" fmla="*/ 14470 h 32076"/>
                <a:gd name="connsiteX13" fmla="*/ 2050 w 45980"/>
                <a:gd name="connsiteY13" fmla="*/ 12588 h 32076"/>
                <a:gd name="connsiteX14" fmla="*/ 2828 w 45980"/>
                <a:gd name="connsiteY14" fmla="*/ 11603 h 32076"/>
                <a:gd name="connsiteX15" fmla="*/ 3190 w 45980"/>
                <a:gd name="connsiteY15" fmla="*/ 10957 h 32076"/>
                <a:gd name="connsiteX16" fmla="*/ 4183 w 45980"/>
                <a:gd name="connsiteY16" fmla="*/ 9896 h 32076"/>
                <a:gd name="connsiteX17" fmla="*/ 5865 w 45980"/>
                <a:gd name="connsiteY17" fmla="*/ 9262 h 32076"/>
                <a:gd name="connsiteX18" fmla="*/ 4 w 45980"/>
                <a:gd name="connsiteY18" fmla="*/ 48 h 32076"/>
                <a:gd name="connsiteX19" fmla="*/ 10127 w 45980"/>
                <a:gd name="connsiteY19" fmla="*/ 6892 h 32076"/>
                <a:gd name="connsiteX20" fmla="*/ 11872 w 45980"/>
                <a:gd name="connsiteY20" fmla="*/ 6485 h 32076"/>
                <a:gd name="connsiteX21" fmla="*/ 14341 w 45980"/>
                <a:gd name="connsiteY21" fmla="*/ 5711 h 32076"/>
                <a:gd name="connsiteX22" fmla="*/ 13797 w 45980"/>
                <a:gd name="connsiteY22" fmla="*/ 6790 h 32076"/>
                <a:gd name="connsiteX23" fmla="*/ 14865 w 45980"/>
                <a:gd name="connsiteY23" fmla="*/ 7524 h 32076"/>
                <a:gd name="connsiteX24" fmla="*/ 17021 w 45980"/>
                <a:gd name="connsiteY24" fmla="*/ 8290 h 32076"/>
                <a:gd name="connsiteX25" fmla="*/ 18896 w 45980"/>
                <a:gd name="connsiteY25" fmla="*/ 10022 h 32076"/>
                <a:gd name="connsiteX26" fmla="*/ 18379 w 45980"/>
                <a:gd name="connsiteY26" fmla="*/ 11333 h 32076"/>
                <a:gd name="connsiteX27" fmla="*/ 20658 w 45980"/>
                <a:gd name="connsiteY27" fmla="*/ 11137 h 32076"/>
                <a:gd name="connsiteX28" fmla="*/ 21687 w 45980"/>
                <a:gd name="connsiteY28" fmla="*/ 11442 h 32076"/>
                <a:gd name="connsiteX29" fmla="*/ 22578 w 45980"/>
                <a:gd name="connsiteY29" fmla="*/ 11015 h 32076"/>
                <a:gd name="connsiteX30" fmla="*/ 24061 w 45980"/>
                <a:gd name="connsiteY30" fmla="*/ 9834 h 32076"/>
                <a:gd name="connsiteX31" fmla="*/ 25222 w 45980"/>
                <a:gd name="connsiteY31" fmla="*/ 10093 h 32076"/>
                <a:gd name="connsiteX32" fmla="*/ 25460 w 45980"/>
                <a:gd name="connsiteY32" fmla="*/ 11081 h 32076"/>
                <a:gd name="connsiteX33" fmla="*/ 27025 w 45980"/>
                <a:gd name="connsiteY33" fmla="*/ 11410 h 32076"/>
                <a:gd name="connsiteX34" fmla="*/ 28096 w 45980"/>
                <a:gd name="connsiteY34" fmla="*/ 11213 h 32076"/>
                <a:gd name="connsiteX35" fmla="*/ 29989 w 45980"/>
                <a:gd name="connsiteY35" fmla="*/ 11804 h 32076"/>
                <a:gd name="connsiteX36" fmla="*/ 30401 w 45980"/>
                <a:gd name="connsiteY36" fmla="*/ 13774 h 32076"/>
                <a:gd name="connsiteX37" fmla="*/ 44826 w 45980"/>
                <a:gd name="connsiteY37" fmla="*/ 5656 h 32076"/>
                <a:gd name="connsiteX38" fmla="*/ 45921 w 45980"/>
                <a:gd name="connsiteY38" fmla="*/ 7779 h 32076"/>
                <a:gd name="connsiteX39" fmla="*/ 30072 w 45980"/>
                <a:gd name="connsiteY39" fmla="*/ 16204 h 32076"/>
                <a:gd name="connsiteX40" fmla="*/ 30070 w 45980"/>
                <a:gd name="connsiteY40" fmla="*/ 18196 h 32076"/>
                <a:gd name="connsiteX41" fmla="*/ 25918 w 45980"/>
                <a:gd name="connsiteY41" fmla="*/ 19218 h 32076"/>
                <a:gd name="connsiteX42" fmla="*/ 24389 w 45980"/>
                <a:gd name="connsiteY42" fmla="*/ 19159 h 32076"/>
                <a:gd name="connsiteX43" fmla="*/ 22743 w 45980"/>
                <a:gd name="connsiteY43" fmla="*/ 20801 h 32076"/>
                <a:gd name="connsiteX44" fmla="*/ 21508 w 45980"/>
                <a:gd name="connsiteY44" fmla="*/ 22377 h 32076"/>
                <a:gd name="connsiteX45" fmla="*/ 20205 w 45980"/>
                <a:gd name="connsiteY45" fmla="*/ 22512 h 32076"/>
                <a:gd name="connsiteX46" fmla="*/ 24102 w 45980"/>
                <a:gd name="connsiteY46" fmla="*/ 23355 h 32076"/>
                <a:gd name="connsiteX47" fmla="*/ 22786 w 45980"/>
                <a:gd name="connsiteY47" fmla="*/ 25497 h 32076"/>
                <a:gd name="connsiteX48" fmla="*/ 21252 w 45980"/>
                <a:gd name="connsiteY48" fmla="*/ 29164 h 32076"/>
                <a:gd name="connsiteX49" fmla="*/ 19152 w 45980"/>
                <a:gd name="connsiteY49" fmla="*/ 31984 h 32076"/>
                <a:gd name="connsiteX50" fmla="*/ 16648 w 45980"/>
                <a:gd name="connsiteY50" fmla="*/ 25660 h 32076"/>
                <a:gd name="connsiteX51" fmla="*/ 15084 w 45980"/>
                <a:gd name="connsiteY51" fmla="*/ 25135 h 32076"/>
                <a:gd name="connsiteX52" fmla="*/ 13685 w 45980"/>
                <a:gd name="connsiteY52" fmla="*/ 24610 h 32076"/>
                <a:gd name="connsiteX53" fmla="*/ 12284 w 45980"/>
                <a:gd name="connsiteY53" fmla="*/ 23165 h 32076"/>
                <a:gd name="connsiteX54" fmla="*/ 10638 w 45980"/>
                <a:gd name="connsiteY54" fmla="*/ 24347 h 32076"/>
                <a:gd name="connsiteX55" fmla="*/ 9155 w 45980"/>
                <a:gd name="connsiteY55" fmla="*/ 24479 h 32076"/>
                <a:gd name="connsiteX56" fmla="*/ 7590 w 45980"/>
                <a:gd name="connsiteY56" fmla="*/ 24150 h 32076"/>
                <a:gd name="connsiteX57" fmla="*/ 5085 w 45980"/>
                <a:gd name="connsiteY57" fmla="*/ 24424 h 32076"/>
                <a:gd name="connsiteX58" fmla="*/ 3332 w 45980"/>
                <a:gd name="connsiteY58" fmla="*/ 24586 h 32076"/>
                <a:gd name="connsiteX59" fmla="*/ 2050 w 45980"/>
                <a:gd name="connsiteY59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30072 w 46065"/>
                <a:gd name="connsiteY40" fmla="*/ 16204 h 32076"/>
                <a:gd name="connsiteX41" fmla="*/ 30070 w 46065"/>
                <a:gd name="connsiteY41" fmla="*/ 18196 h 32076"/>
                <a:gd name="connsiteX42" fmla="*/ 25918 w 46065"/>
                <a:gd name="connsiteY42" fmla="*/ 19218 h 32076"/>
                <a:gd name="connsiteX43" fmla="*/ 24389 w 46065"/>
                <a:gd name="connsiteY43" fmla="*/ 19159 h 32076"/>
                <a:gd name="connsiteX44" fmla="*/ 22743 w 46065"/>
                <a:gd name="connsiteY44" fmla="*/ 20801 h 32076"/>
                <a:gd name="connsiteX45" fmla="*/ 21508 w 46065"/>
                <a:gd name="connsiteY45" fmla="*/ 22377 h 32076"/>
                <a:gd name="connsiteX46" fmla="*/ 20205 w 46065"/>
                <a:gd name="connsiteY46" fmla="*/ 22512 h 32076"/>
                <a:gd name="connsiteX47" fmla="*/ 24102 w 46065"/>
                <a:gd name="connsiteY47" fmla="*/ 23355 h 32076"/>
                <a:gd name="connsiteX48" fmla="*/ 22786 w 46065"/>
                <a:gd name="connsiteY48" fmla="*/ 25497 h 32076"/>
                <a:gd name="connsiteX49" fmla="*/ 21252 w 46065"/>
                <a:gd name="connsiteY49" fmla="*/ 29164 h 32076"/>
                <a:gd name="connsiteX50" fmla="*/ 19152 w 46065"/>
                <a:gd name="connsiteY50" fmla="*/ 31984 h 32076"/>
                <a:gd name="connsiteX51" fmla="*/ 16648 w 46065"/>
                <a:gd name="connsiteY51" fmla="*/ 25660 h 32076"/>
                <a:gd name="connsiteX52" fmla="*/ 15084 w 46065"/>
                <a:gd name="connsiteY52" fmla="*/ 25135 h 32076"/>
                <a:gd name="connsiteX53" fmla="*/ 13685 w 46065"/>
                <a:gd name="connsiteY53" fmla="*/ 24610 h 32076"/>
                <a:gd name="connsiteX54" fmla="*/ 12284 w 46065"/>
                <a:gd name="connsiteY54" fmla="*/ 23165 h 32076"/>
                <a:gd name="connsiteX55" fmla="*/ 10638 w 46065"/>
                <a:gd name="connsiteY55" fmla="*/ 24347 h 32076"/>
                <a:gd name="connsiteX56" fmla="*/ 9155 w 46065"/>
                <a:gd name="connsiteY56" fmla="*/ 24479 h 32076"/>
                <a:gd name="connsiteX57" fmla="*/ 7590 w 46065"/>
                <a:gd name="connsiteY57" fmla="*/ 24150 h 32076"/>
                <a:gd name="connsiteX58" fmla="*/ 5085 w 46065"/>
                <a:gd name="connsiteY58" fmla="*/ 24424 h 32076"/>
                <a:gd name="connsiteX59" fmla="*/ 3332 w 46065"/>
                <a:gd name="connsiteY59" fmla="*/ 24586 h 32076"/>
                <a:gd name="connsiteX60" fmla="*/ 2050 w 46065"/>
                <a:gd name="connsiteY60" fmla="*/ 23475 h 32076"/>
                <a:gd name="connsiteX0" fmla="*/ 2050 w 46065"/>
                <a:gd name="connsiteY0" fmla="*/ 23475 h 32076"/>
                <a:gd name="connsiteX1" fmla="*/ 2905 w 46065"/>
                <a:gd name="connsiteY1" fmla="*/ 22662 h 32076"/>
                <a:gd name="connsiteX2" fmla="*/ 2673 w 46065"/>
                <a:gd name="connsiteY2" fmla="*/ 21618 h 32076"/>
                <a:gd name="connsiteX3" fmla="*/ 3359 w 46065"/>
                <a:gd name="connsiteY3" fmla="*/ 21206 h 32076"/>
                <a:gd name="connsiteX4" fmla="*/ 3185 w 46065"/>
                <a:gd name="connsiteY4" fmla="*/ 20352 h 32076"/>
                <a:gd name="connsiteX5" fmla="*/ 2803 w 46065"/>
                <a:gd name="connsiteY5" fmla="*/ 19826 h 32076"/>
                <a:gd name="connsiteX6" fmla="*/ 3117 w 46065"/>
                <a:gd name="connsiteY6" fmla="*/ 18890 h 32076"/>
                <a:gd name="connsiteX7" fmla="*/ 3990 w 46065"/>
                <a:gd name="connsiteY7" fmla="*/ 18440 h 32076"/>
                <a:gd name="connsiteX8" fmla="*/ 3961 w 46065"/>
                <a:gd name="connsiteY8" fmla="*/ 17916 h 32076"/>
                <a:gd name="connsiteX9" fmla="*/ 4135 w 46065"/>
                <a:gd name="connsiteY9" fmla="*/ 17206 h 32076"/>
                <a:gd name="connsiteX10" fmla="*/ 4555 w 46065"/>
                <a:gd name="connsiteY10" fmla="*/ 16614 h 32076"/>
                <a:gd name="connsiteX11" fmla="*/ 4507 w 46065"/>
                <a:gd name="connsiteY11" fmla="*/ 15831 h 32076"/>
                <a:gd name="connsiteX12" fmla="*/ 3496 w 46065"/>
                <a:gd name="connsiteY12" fmla="*/ 14470 h 32076"/>
                <a:gd name="connsiteX13" fmla="*/ 2050 w 46065"/>
                <a:gd name="connsiteY13" fmla="*/ 12588 h 32076"/>
                <a:gd name="connsiteX14" fmla="*/ 2828 w 46065"/>
                <a:gd name="connsiteY14" fmla="*/ 11603 h 32076"/>
                <a:gd name="connsiteX15" fmla="*/ 3190 w 46065"/>
                <a:gd name="connsiteY15" fmla="*/ 10957 h 32076"/>
                <a:gd name="connsiteX16" fmla="*/ 4183 w 46065"/>
                <a:gd name="connsiteY16" fmla="*/ 9896 h 32076"/>
                <a:gd name="connsiteX17" fmla="*/ 5865 w 46065"/>
                <a:gd name="connsiteY17" fmla="*/ 9262 h 32076"/>
                <a:gd name="connsiteX18" fmla="*/ 4 w 46065"/>
                <a:gd name="connsiteY18" fmla="*/ 48 h 32076"/>
                <a:gd name="connsiteX19" fmla="*/ 10127 w 46065"/>
                <a:gd name="connsiteY19" fmla="*/ 6892 h 32076"/>
                <a:gd name="connsiteX20" fmla="*/ 11872 w 46065"/>
                <a:gd name="connsiteY20" fmla="*/ 6485 h 32076"/>
                <a:gd name="connsiteX21" fmla="*/ 14341 w 46065"/>
                <a:gd name="connsiteY21" fmla="*/ 5711 h 32076"/>
                <a:gd name="connsiteX22" fmla="*/ 13797 w 46065"/>
                <a:gd name="connsiteY22" fmla="*/ 6790 h 32076"/>
                <a:gd name="connsiteX23" fmla="*/ 14865 w 46065"/>
                <a:gd name="connsiteY23" fmla="*/ 7524 h 32076"/>
                <a:gd name="connsiteX24" fmla="*/ 17021 w 46065"/>
                <a:gd name="connsiteY24" fmla="*/ 8290 h 32076"/>
                <a:gd name="connsiteX25" fmla="*/ 18896 w 46065"/>
                <a:gd name="connsiteY25" fmla="*/ 10022 h 32076"/>
                <a:gd name="connsiteX26" fmla="*/ 18379 w 46065"/>
                <a:gd name="connsiteY26" fmla="*/ 11333 h 32076"/>
                <a:gd name="connsiteX27" fmla="*/ 20658 w 46065"/>
                <a:gd name="connsiteY27" fmla="*/ 11137 h 32076"/>
                <a:gd name="connsiteX28" fmla="*/ 21687 w 46065"/>
                <a:gd name="connsiteY28" fmla="*/ 11442 h 32076"/>
                <a:gd name="connsiteX29" fmla="*/ 22578 w 46065"/>
                <a:gd name="connsiteY29" fmla="*/ 11015 h 32076"/>
                <a:gd name="connsiteX30" fmla="*/ 24061 w 46065"/>
                <a:gd name="connsiteY30" fmla="*/ 9834 h 32076"/>
                <a:gd name="connsiteX31" fmla="*/ 25222 w 46065"/>
                <a:gd name="connsiteY31" fmla="*/ 10093 h 32076"/>
                <a:gd name="connsiteX32" fmla="*/ 25460 w 46065"/>
                <a:gd name="connsiteY32" fmla="*/ 11081 h 32076"/>
                <a:gd name="connsiteX33" fmla="*/ 27025 w 46065"/>
                <a:gd name="connsiteY33" fmla="*/ 11410 h 32076"/>
                <a:gd name="connsiteX34" fmla="*/ 28096 w 46065"/>
                <a:gd name="connsiteY34" fmla="*/ 11213 h 32076"/>
                <a:gd name="connsiteX35" fmla="*/ 29989 w 46065"/>
                <a:gd name="connsiteY35" fmla="*/ 11804 h 32076"/>
                <a:gd name="connsiteX36" fmla="*/ 30401 w 46065"/>
                <a:gd name="connsiteY36" fmla="*/ 13774 h 32076"/>
                <a:gd name="connsiteX37" fmla="*/ 44826 w 46065"/>
                <a:gd name="connsiteY37" fmla="*/ 5656 h 32076"/>
                <a:gd name="connsiteX38" fmla="*/ 45921 w 46065"/>
                <a:gd name="connsiteY38" fmla="*/ 7779 h 32076"/>
                <a:gd name="connsiteX39" fmla="*/ 41884 w 46065"/>
                <a:gd name="connsiteY39" fmla="*/ 9259 h 32076"/>
                <a:gd name="connsiteX40" fmla="*/ 42371 w 46065"/>
                <a:gd name="connsiteY40" fmla="*/ 11302 h 32076"/>
                <a:gd name="connsiteX41" fmla="*/ 30072 w 46065"/>
                <a:gd name="connsiteY41" fmla="*/ 16204 h 32076"/>
                <a:gd name="connsiteX42" fmla="*/ 30070 w 46065"/>
                <a:gd name="connsiteY42" fmla="*/ 18196 h 32076"/>
                <a:gd name="connsiteX43" fmla="*/ 25918 w 46065"/>
                <a:gd name="connsiteY43" fmla="*/ 19218 h 32076"/>
                <a:gd name="connsiteX44" fmla="*/ 24389 w 46065"/>
                <a:gd name="connsiteY44" fmla="*/ 19159 h 32076"/>
                <a:gd name="connsiteX45" fmla="*/ 22743 w 46065"/>
                <a:gd name="connsiteY45" fmla="*/ 20801 h 32076"/>
                <a:gd name="connsiteX46" fmla="*/ 21508 w 46065"/>
                <a:gd name="connsiteY46" fmla="*/ 22377 h 32076"/>
                <a:gd name="connsiteX47" fmla="*/ 20205 w 46065"/>
                <a:gd name="connsiteY47" fmla="*/ 22512 h 32076"/>
                <a:gd name="connsiteX48" fmla="*/ 24102 w 46065"/>
                <a:gd name="connsiteY48" fmla="*/ 23355 h 32076"/>
                <a:gd name="connsiteX49" fmla="*/ 22786 w 46065"/>
                <a:gd name="connsiteY49" fmla="*/ 25497 h 32076"/>
                <a:gd name="connsiteX50" fmla="*/ 21252 w 46065"/>
                <a:gd name="connsiteY50" fmla="*/ 29164 h 32076"/>
                <a:gd name="connsiteX51" fmla="*/ 19152 w 46065"/>
                <a:gd name="connsiteY51" fmla="*/ 31984 h 32076"/>
                <a:gd name="connsiteX52" fmla="*/ 16648 w 46065"/>
                <a:gd name="connsiteY52" fmla="*/ 25660 h 32076"/>
                <a:gd name="connsiteX53" fmla="*/ 15084 w 46065"/>
                <a:gd name="connsiteY53" fmla="*/ 25135 h 32076"/>
                <a:gd name="connsiteX54" fmla="*/ 13685 w 46065"/>
                <a:gd name="connsiteY54" fmla="*/ 24610 h 32076"/>
                <a:gd name="connsiteX55" fmla="*/ 12284 w 46065"/>
                <a:gd name="connsiteY55" fmla="*/ 23165 h 32076"/>
                <a:gd name="connsiteX56" fmla="*/ 10638 w 46065"/>
                <a:gd name="connsiteY56" fmla="*/ 24347 h 32076"/>
                <a:gd name="connsiteX57" fmla="*/ 9155 w 46065"/>
                <a:gd name="connsiteY57" fmla="*/ 24479 h 32076"/>
                <a:gd name="connsiteX58" fmla="*/ 7590 w 46065"/>
                <a:gd name="connsiteY58" fmla="*/ 24150 h 32076"/>
                <a:gd name="connsiteX59" fmla="*/ 5085 w 46065"/>
                <a:gd name="connsiteY59" fmla="*/ 24424 h 32076"/>
                <a:gd name="connsiteX60" fmla="*/ 3332 w 46065"/>
                <a:gd name="connsiteY60" fmla="*/ 24586 h 32076"/>
                <a:gd name="connsiteX61" fmla="*/ 2050 w 46065"/>
                <a:gd name="connsiteY61" fmla="*/ 23475 h 32076"/>
                <a:gd name="connsiteX0" fmla="*/ 2050 w 46005"/>
                <a:gd name="connsiteY0" fmla="*/ 23475 h 32076"/>
                <a:gd name="connsiteX1" fmla="*/ 2905 w 46005"/>
                <a:gd name="connsiteY1" fmla="*/ 22662 h 32076"/>
                <a:gd name="connsiteX2" fmla="*/ 2673 w 46005"/>
                <a:gd name="connsiteY2" fmla="*/ 21618 h 32076"/>
                <a:gd name="connsiteX3" fmla="*/ 3359 w 46005"/>
                <a:gd name="connsiteY3" fmla="*/ 21206 h 32076"/>
                <a:gd name="connsiteX4" fmla="*/ 3185 w 46005"/>
                <a:gd name="connsiteY4" fmla="*/ 20352 h 32076"/>
                <a:gd name="connsiteX5" fmla="*/ 2803 w 46005"/>
                <a:gd name="connsiteY5" fmla="*/ 19826 h 32076"/>
                <a:gd name="connsiteX6" fmla="*/ 3117 w 46005"/>
                <a:gd name="connsiteY6" fmla="*/ 18890 h 32076"/>
                <a:gd name="connsiteX7" fmla="*/ 3990 w 46005"/>
                <a:gd name="connsiteY7" fmla="*/ 18440 h 32076"/>
                <a:gd name="connsiteX8" fmla="*/ 3961 w 46005"/>
                <a:gd name="connsiteY8" fmla="*/ 17916 h 32076"/>
                <a:gd name="connsiteX9" fmla="*/ 4135 w 46005"/>
                <a:gd name="connsiteY9" fmla="*/ 17206 h 32076"/>
                <a:gd name="connsiteX10" fmla="*/ 4555 w 46005"/>
                <a:gd name="connsiteY10" fmla="*/ 16614 h 32076"/>
                <a:gd name="connsiteX11" fmla="*/ 4507 w 46005"/>
                <a:gd name="connsiteY11" fmla="*/ 15831 h 32076"/>
                <a:gd name="connsiteX12" fmla="*/ 3496 w 46005"/>
                <a:gd name="connsiteY12" fmla="*/ 14470 h 32076"/>
                <a:gd name="connsiteX13" fmla="*/ 2050 w 46005"/>
                <a:gd name="connsiteY13" fmla="*/ 12588 h 32076"/>
                <a:gd name="connsiteX14" fmla="*/ 2828 w 46005"/>
                <a:gd name="connsiteY14" fmla="*/ 11603 h 32076"/>
                <a:gd name="connsiteX15" fmla="*/ 3190 w 46005"/>
                <a:gd name="connsiteY15" fmla="*/ 10957 h 32076"/>
                <a:gd name="connsiteX16" fmla="*/ 4183 w 46005"/>
                <a:gd name="connsiteY16" fmla="*/ 9896 h 32076"/>
                <a:gd name="connsiteX17" fmla="*/ 5865 w 46005"/>
                <a:gd name="connsiteY17" fmla="*/ 9262 h 32076"/>
                <a:gd name="connsiteX18" fmla="*/ 4 w 46005"/>
                <a:gd name="connsiteY18" fmla="*/ 48 h 32076"/>
                <a:gd name="connsiteX19" fmla="*/ 10127 w 46005"/>
                <a:gd name="connsiteY19" fmla="*/ 6892 h 32076"/>
                <a:gd name="connsiteX20" fmla="*/ 11872 w 46005"/>
                <a:gd name="connsiteY20" fmla="*/ 6485 h 32076"/>
                <a:gd name="connsiteX21" fmla="*/ 14341 w 46005"/>
                <a:gd name="connsiteY21" fmla="*/ 5711 h 32076"/>
                <a:gd name="connsiteX22" fmla="*/ 13797 w 46005"/>
                <a:gd name="connsiteY22" fmla="*/ 6790 h 32076"/>
                <a:gd name="connsiteX23" fmla="*/ 14865 w 46005"/>
                <a:gd name="connsiteY23" fmla="*/ 7524 h 32076"/>
                <a:gd name="connsiteX24" fmla="*/ 17021 w 46005"/>
                <a:gd name="connsiteY24" fmla="*/ 8290 h 32076"/>
                <a:gd name="connsiteX25" fmla="*/ 18896 w 46005"/>
                <a:gd name="connsiteY25" fmla="*/ 10022 h 32076"/>
                <a:gd name="connsiteX26" fmla="*/ 18379 w 46005"/>
                <a:gd name="connsiteY26" fmla="*/ 11333 h 32076"/>
                <a:gd name="connsiteX27" fmla="*/ 20658 w 46005"/>
                <a:gd name="connsiteY27" fmla="*/ 11137 h 32076"/>
                <a:gd name="connsiteX28" fmla="*/ 21687 w 46005"/>
                <a:gd name="connsiteY28" fmla="*/ 11442 h 32076"/>
                <a:gd name="connsiteX29" fmla="*/ 22578 w 46005"/>
                <a:gd name="connsiteY29" fmla="*/ 11015 h 32076"/>
                <a:gd name="connsiteX30" fmla="*/ 24061 w 46005"/>
                <a:gd name="connsiteY30" fmla="*/ 9834 h 32076"/>
                <a:gd name="connsiteX31" fmla="*/ 25222 w 46005"/>
                <a:gd name="connsiteY31" fmla="*/ 10093 h 32076"/>
                <a:gd name="connsiteX32" fmla="*/ 25460 w 46005"/>
                <a:gd name="connsiteY32" fmla="*/ 11081 h 32076"/>
                <a:gd name="connsiteX33" fmla="*/ 27025 w 46005"/>
                <a:gd name="connsiteY33" fmla="*/ 11410 h 32076"/>
                <a:gd name="connsiteX34" fmla="*/ 28096 w 46005"/>
                <a:gd name="connsiteY34" fmla="*/ 11213 h 32076"/>
                <a:gd name="connsiteX35" fmla="*/ 29989 w 46005"/>
                <a:gd name="connsiteY35" fmla="*/ 11804 h 32076"/>
                <a:gd name="connsiteX36" fmla="*/ 30401 w 46005"/>
                <a:gd name="connsiteY36" fmla="*/ 13774 h 32076"/>
                <a:gd name="connsiteX37" fmla="*/ 44826 w 46005"/>
                <a:gd name="connsiteY37" fmla="*/ 5656 h 32076"/>
                <a:gd name="connsiteX38" fmla="*/ 45921 w 46005"/>
                <a:gd name="connsiteY38" fmla="*/ 7779 h 32076"/>
                <a:gd name="connsiteX39" fmla="*/ 42832 w 46005"/>
                <a:gd name="connsiteY39" fmla="*/ 9488 h 32076"/>
                <a:gd name="connsiteX40" fmla="*/ 42371 w 46005"/>
                <a:gd name="connsiteY40" fmla="*/ 11302 h 32076"/>
                <a:gd name="connsiteX41" fmla="*/ 30072 w 46005"/>
                <a:gd name="connsiteY41" fmla="*/ 16204 h 32076"/>
                <a:gd name="connsiteX42" fmla="*/ 30070 w 46005"/>
                <a:gd name="connsiteY42" fmla="*/ 18196 h 32076"/>
                <a:gd name="connsiteX43" fmla="*/ 25918 w 46005"/>
                <a:gd name="connsiteY43" fmla="*/ 19218 h 32076"/>
                <a:gd name="connsiteX44" fmla="*/ 24389 w 46005"/>
                <a:gd name="connsiteY44" fmla="*/ 19159 h 32076"/>
                <a:gd name="connsiteX45" fmla="*/ 22743 w 46005"/>
                <a:gd name="connsiteY45" fmla="*/ 20801 h 32076"/>
                <a:gd name="connsiteX46" fmla="*/ 21508 w 46005"/>
                <a:gd name="connsiteY46" fmla="*/ 22377 h 32076"/>
                <a:gd name="connsiteX47" fmla="*/ 20205 w 46005"/>
                <a:gd name="connsiteY47" fmla="*/ 22512 h 32076"/>
                <a:gd name="connsiteX48" fmla="*/ 24102 w 46005"/>
                <a:gd name="connsiteY48" fmla="*/ 23355 h 32076"/>
                <a:gd name="connsiteX49" fmla="*/ 22786 w 46005"/>
                <a:gd name="connsiteY49" fmla="*/ 25497 h 32076"/>
                <a:gd name="connsiteX50" fmla="*/ 21252 w 46005"/>
                <a:gd name="connsiteY50" fmla="*/ 29164 h 32076"/>
                <a:gd name="connsiteX51" fmla="*/ 19152 w 46005"/>
                <a:gd name="connsiteY51" fmla="*/ 31984 h 32076"/>
                <a:gd name="connsiteX52" fmla="*/ 16648 w 46005"/>
                <a:gd name="connsiteY52" fmla="*/ 25660 h 32076"/>
                <a:gd name="connsiteX53" fmla="*/ 15084 w 46005"/>
                <a:gd name="connsiteY53" fmla="*/ 25135 h 32076"/>
                <a:gd name="connsiteX54" fmla="*/ 13685 w 46005"/>
                <a:gd name="connsiteY54" fmla="*/ 24610 h 32076"/>
                <a:gd name="connsiteX55" fmla="*/ 12284 w 46005"/>
                <a:gd name="connsiteY55" fmla="*/ 23165 h 32076"/>
                <a:gd name="connsiteX56" fmla="*/ 10638 w 46005"/>
                <a:gd name="connsiteY56" fmla="*/ 24347 h 32076"/>
                <a:gd name="connsiteX57" fmla="*/ 9155 w 46005"/>
                <a:gd name="connsiteY57" fmla="*/ 24479 h 32076"/>
                <a:gd name="connsiteX58" fmla="*/ 7590 w 46005"/>
                <a:gd name="connsiteY58" fmla="*/ 24150 h 32076"/>
                <a:gd name="connsiteX59" fmla="*/ 5085 w 46005"/>
                <a:gd name="connsiteY59" fmla="*/ 24424 h 32076"/>
                <a:gd name="connsiteX60" fmla="*/ 3332 w 46005"/>
                <a:gd name="connsiteY60" fmla="*/ 24586 h 32076"/>
                <a:gd name="connsiteX61" fmla="*/ 2050 w 46005"/>
                <a:gd name="connsiteY61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41480 w 46006"/>
                <a:gd name="connsiteY37" fmla="*/ 7603 h 32076"/>
                <a:gd name="connsiteX38" fmla="*/ 44826 w 46006"/>
                <a:gd name="connsiteY38" fmla="*/ 5656 h 32076"/>
                <a:gd name="connsiteX39" fmla="*/ 45921 w 46006"/>
                <a:gd name="connsiteY39" fmla="*/ 7779 h 32076"/>
                <a:gd name="connsiteX40" fmla="*/ 42832 w 46006"/>
                <a:gd name="connsiteY40" fmla="*/ 9488 h 32076"/>
                <a:gd name="connsiteX41" fmla="*/ 42371 w 46006"/>
                <a:gd name="connsiteY41" fmla="*/ 11302 h 32076"/>
                <a:gd name="connsiteX42" fmla="*/ 30072 w 46006"/>
                <a:gd name="connsiteY42" fmla="*/ 16204 h 32076"/>
                <a:gd name="connsiteX43" fmla="*/ 30070 w 46006"/>
                <a:gd name="connsiteY43" fmla="*/ 18196 h 32076"/>
                <a:gd name="connsiteX44" fmla="*/ 25918 w 46006"/>
                <a:gd name="connsiteY44" fmla="*/ 19218 h 32076"/>
                <a:gd name="connsiteX45" fmla="*/ 24389 w 46006"/>
                <a:gd name="connsiteY45" fmla="*/ 19159 h 32076"/>
                <a:gd name="connsiteX46" fmla="*/ 22743 w 46006"/>
                <a:gd name="connsiteY46" fmla="*/ 20801 h 32076"/>
                <a:gd name="connsiteX47" fmla="*/ 21508 w 46006"/>
                <a:gd name="connsiteY47" fmla="*/ 22377 h 32076"/>
                <a:gd name="connsiteX48" fmla="*/ 20205 w 46006"/>
                <a:gd name="connsiteY48" fmla="*/ 22512 h 32076"/>
                <a:gd name="connsiteX49" fmla="*/ 24102 w 46006"/>
                <a:gd name="connsiteY49" fmla="*/ 23355 h 32076"/>
                <a:gd name="connsiteX50" fmla="*/ 22786 w 46006"/>
                <a:gd name="connsiteY50" fmla="*/ 25497 h 32076"/>
                <a:gd name="connsiteX51" fmla="*/ 21252 w 46006"/>
                <a:gd name="connsiteY51" fmla="*/ 29164 h 32076"/>
                <a:gd name="connsiteX52" fmla="*/ 19152 w 46006"/>
                <a:gd name="connsiteY52" fmla="*/ 31984 h 32076"/>
                <a:gd name="connsiteX53" fmla="*/ 16648 w 46006"/>
                <a:gd name="connsiteY53" fmla="*/ 25660 h 32076"/>
                <a:gd name="connsiteX54" fmla="*/ 15084 w 46006"/>
                <a:gd name="connsiteY54" fmla="*/ 25135 h 32076"/>
                <a:gd name="connsiteX55" fmla="*/ 13685 w 46006"/>
                <a:gd name="connsiteY55" fmla="*/ 24610 h 32076"/>
                <a:gd name="connsiteX56" fmla="*/ 12284 w 46006"/>
                <a:gd name="connsiteY56" fmla="*/ 23165 h 32076"/>
                <a:gd name="connsiteX57" fmla="*/ 10638 w 46006"/>
                <a:gd name="connsiteY57" fmla="*/ 24347 h 32076"/>
                <a:gd name="connsiteX58" fmla="*/ 9155 w 46006"/>
                <a:gd name="connsiteY58" fmla="*/ 24479 h 32076"/>
                <a:gd name="connsiteX59" fmla="*/ 7590 w 46006"/>
                <a:gd name="connsiteY59" fmla="*/ 24150 h 32076"/>
                <a:gd name="connsiteX60" fmla="*/ 5085 w 46006"/>
                <a:gd name="connsiteY60" fmla="*/ 24424 h 32076"/>
                <a:gd name="connsiteX61" fmla="*/ 3332 w 46006"/>
                <a:gd name="connsiteY61" fmla="*/ 24586 h 32076"/>
                <a:gd name="connsiteX62" fmla="*/ 2050 w 46006"/>
                <a:gd name="connsiteY62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0401 w 46006"/>
                <a:gd name="connsiteY36" fmla="*/ 1377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6918 w 46006"/>
                <a:gd name="connsiteY37" fmla="*/ 8562 h 32076"/>
                <a:gd name="connsiteX38" fmla="*/ 41480 w 46006"/>
                <a:gd name="connsiteY38" fmla="*/ 7603 h 32076"/>
                <a:gd name="connsiteX39" fmla="*/ 44826 w 46006"/>
                <a:gd name="connsiteY39" fmla="*/ 5656 h 32076"/>
                <a:gd name="connsiteX40" fmla="*/ 45921 w 46006"/>
                <a:gd name="connsiteY40" fmla="*/ 7779 h 32076"/>
                <a:gd name="connsiteX41" fmla="*/ 42832 w 46006"/>
                <a:gd name="connsiteY41" fmla="*/ 9488 h 32076"/>
                <a:gd name="connsiteX42" fmla="*/ 42371 w 46006"/>
                <a:gd name="connsiteY42" fmla="*/ 11302 h 32076"/>
                <a:gd name="connsiteX43" fmla="*/ 30072 w 46006"/>
                <a:gd name="connsiteY43" fmla="*/ 16204 h 32076"/>
                <a:gd name="connsiteX44" fmla="*/ 30070 w 46006"/>
                <a:gd name="connsiteY44" fmla="*/ 18196 h 32076"/>
                <a:gd name="connsiteX45" fmla="*/ 25918 w 46006"/>
                <a:gd name="connsiteY45" fmla="*/ 19218 h 32076"/>
                <a:gd name="connsiteX46" fmla="*/ 24389 w 46006"/>
                <a:gd name="connsiteY46" fmla="*/ 19159 h 32076"/>
                <a:gd name="connsiteX47" fmla="*/ 22743 w 46006"/>
                <a:gd name="connsiteY47" fmla="*/ 20801 h 32076"/>
                <a:gd name="connsiteX48" fmla="*/ 21508 w 46006"/>
                <a:gd name="connsiteY48" fmla="*/ 22377 h 32076"/>
                <a:gd name="connsiteX49" fmla="*/ 20205 w 46006"/>
                <a:gd name="connsiteY49" fmla="*/ 22512 h 32076"/>
                <a:gd name="connsiteX50" fmla="*/ 24102 w 46006"/>
                <a:gd name="connsiteY50" fmla="*/ 23355 h 32076"/>
                <a:gd name="connsiteX51" fmla="*/ 22786 w 46006"/>
                <a:gd name="connsiteY51" fmla="*/ 25497 h 32076"/>
                <a:gd name="connsiteX52" fmla="*/ 21252 w 46006"/>
                <a:gd name="connsiteY52" fmla="*/ 29164 h 32076"/>
                <a:gd name="connsiteX53" fmla="*/ 19152 w 46006"/>
                <a:gd name="connsiteY53" fmla="*/ 31984 h 32076"/>
                <a:gd name="connsiteX54" fmla="*/ 16648 w 46006"/>
                <a:gd name="connsiteY54" fmla="*/ 25660 h 32076"/>
                <a:gd name="connsiteX55" fmla="*/ 15084 w 46006"/>
                <a:gd name="connsiteY55" fmla="*/ 25135 h 32076"/>
                <a:gd name="connsiteX56" fmla="*/ 13685 w 46006"/>
                <a:gd name="connsiteY56" fmla="*/ 24610 h 32076"/>
                <a:gd name="connsiteX57" fmla="*/ 12284 w 46006"/>
                <a:gd name="connsiteY57" fmla="*/ 23165 h 32076"/>
                <a:gd name="connsiteX58" fmla="*/ 10638 w 46006"/>
                <a:gd name="connsiteY58" fmla="*/ 24347 h 32076"/>
                <a:gd name="connsiteX59" fmla="*/ 9155 w 46006"/>
                <a:gd name="connsiteY59" fmla="*/ 24479 h 32076"/>
                <a:gd name="connsiteX60" fmla="*/ 7590 w 46006"/>
                <a:gd name="connsiteY60" fmla="*/ 24150 h 32076"/>
                <a:gd name="connsiteX61" fmla="*/ 5085 w 46006"/>
                <a:gd name="connsiteY61" fmla="*/ 24424 h 32076"/>
                <a:gd name="connsiteX62" fmla="*/ 3332 w 46006"/>
                <a:gd name="connsiteY62" fmla="*/ 24586 h 32076"/>
                <a:gd name="connsiteX63" fmla="*/ 2050 w 46006"/>
                <a:gd name="connsiteY63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989 w 46006"/>
                <a:gd name="connsiteY35" fmla="*/ 11804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30072 w 46006"/>
                <a:gd name="connsiteY44" fmla="*/ 16204 h 32076"/>
                <a:gd name="connsiteX45" fmla="*/ 30070 w 46006"/>
                <a:gd name="connsiteY45" fmla="*/ 18196 h 32076"/>
                <a:gd name="connsiteX46" fmla="*/ 25918 w 46006"/>
                <a:gd name="connsiteY46" fmla="*/ 19218 h 32076"/>
                <a:gd name="connsiteX47" fmla="*/ 24389 w 46006"/>
                <a:gd name="connsiteY47" fmla="*/ 19159 h 32076"/>
                <a:gd name="connsiteX48" fmla="*/ 22743 w 46006"/>
                <a:gd name="connsiteY48" fmla="*/ 20801 h 32076"/>
                <a:gd name="connsiteX49" fmla="*/ 21508 w 46006"/>
                <a:gd name="connsiteY49" fmla="*/ 22377 h 32076"/>
                <a:gd name="connsiteX50" fmla="*/ 20205 w 46006"/>
                <a:gd name="connsiteY50" fmla="*/ 22512 h 32076"/>
                <a:gd name="connsiteX51" fmla="*/ 24102 w 46006"/>
                <a:gd name="connsiteY51" fmla="*/ 23355 h 32076"/>
                <a:gd name="connsiteX52" fmla="*/ 22786 w 46006"/>
                <a:gd name="connsiteY52" fmla="*/ 25497 h 32076"/>
                <a:gd name="connsiteX53" fmla="*/ 21252 w 46006"/>
                <a:gd name="connsiteY53" fmla="*/ 29164 h 32076"/>
                <a:gd name="connsiteX54" fmla="*/ 19152 w 46006"/>
                <a:gd name="connsiteY54" fmla="*/ 31984 h 32076"/>
                <a:gd name="connsiteX55" fmla="*/ 16648 w 46006"/>
                <a:gd name="connsiteY55" fmla="*/ 25660 h 32076"/>
                <a:gd name="connsiteX56" fmla="*/ 15084 w 46006"/>
                <a:gd name="connsiteY56" fmla="*/ 25135 h 32076"/>
                <a:gd name="connsiteX57" fmla="*/ 13685 w 46006"/>
                <a:gd name="connsiteY57" fmla="*/ 24610 h 32076"/>
                <a:gd name="connsiteX58" fmla="*/ 12284 w 46006"/>
                <a:gd name="connsiteY58" fmla="*/ 23165 h 32076"/>
                <a:gd name="connsiteX59" fmla="*/ 10638 w 46006"/>
                <a:gd name="connsiteY59" fmla="*/ 24347 h 32076"/>
                <a:gd name="connsiteX60" fmla="*/ 9155 w 46006"/>
                <a:gd name="connsiteY60" fmla="*/ 24479 h 32076"/>
                <a:gd name="connsiteX61" fmla="*/ 7590 w 46006"/>
                <a:gd name="connsiteY61" fmla="*/ 24150 h 32076"/>
                <a:gd name="connsiteX62" fmla="*/ 5085 w 46006"/>
                <a:gd name="connsiteY62" fmla="*/ 24424 h 32076"/>
                <a:gd name="connsiteX63" fmla="*/ 3332 w 46006"/>
                <a:gd name="connsiteY63" fmla="*/ 24586 h 32076"/>
                <a:gd name="connsiteX64" fmla="*/ 2050 w 46006"/>
                <a:gd name="connsiteY64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30072 w 46006"/>
                <a:gd name="connsiteY45" fmla="*/ 16204 h 32076"/>
                <a:gd name="connsiteX46" fmla="*/ 30070 w 46006"/>
                <a:gd name="connsiteY46" fmla="*/ 18196 h 32076"/>
                <a:gd name="connsiteX47" fmla="*/ 25918 w 46006"/>
                <a:gd name="connsiteY47" fmla="*/ 19218 h 32076"/>
                <a:gd name="connsiteX48" fmla="*/ 24389 w 46006"/>
                <a:gd name="connsiteY48" fmla="*/ 19159 h 32076"/>
                <a:gd name="connsiteX49" fmla="*/ 22743 w 46006"/>
                <a:gd name="connsiteY49" fmla="*/ 20801 h 32076"/>
                <a:gd name="connsiteX50" fmla="*/ 21508 w 46006"/>
                <a:gd name="connsiteY50" fmla="*/ 22377 h 32076"/>
                <a:gd name="connsiteX51" fmla="*/ 20205 w 46006"/>
                <a:gd name="connsiteY51" fmla="*/ 22512 h 32076"/>
                <a:gd name="connsiteX52" fmla="*/ 24102 w 46006"/>
                <a:gd name="connsiteY52" fmla="*/ 23355 h 32076"/>
                <a:gd name="connsiteX53" fmla="*/ 22786 w 46006"/>
                <a:gd name="connsiteY53" fmla="*/ 25497 h 32076"/>
                <a:gd name="connsiteX54" fmla="*/ 21252 w 46006"/>
                <a:gd name="connsiteY54" fmla="*/ 29164 h 32076"/>
                <a:gd name="connsiteX55" fmla="*/ 19152 w 46006"/>
                <a:gd name="connsiteY55" fmla="*/ 31984 h 32076"/>
                <a:gd name="connsiteX56" fmla="*/ 16648 w 46006"/>
                <a:gd name="connsiteY56" fmla="*/ 25660 h 32076"/>
                <a:gd name="connsiteX57" fmla="*/ 15084 w 46006"/>
                <a:gd name="connsiteY57" fmla="*/ 25135 h 32076"/>
                <a:gd name="connsiteX58" fmla="*/ 13685 w 46006"/>
                <a:gd name="connsiteY58" fmla="*/ 24610 h 32076"/>
                <a:gd name="connsiteX59" fmla="*/ 12284 w 46006"/>
                <a:gd name="connsiteY59" fmla="*/ 23165 h 32076"/>
                <a:gd name="connsiteX60" fmla="*/ 10638 w 46006"/>
                <a:gd name="connsiteY60" fmla="*/ 24347 h 32076"/>
                <a:gd name="connsiteX61" fmla="*/ 9155 w 46006"/>
                <a:gd name="connsiteY61" fmla="*/ 24479 h 32076"/>
                <a:gd name="connsiteX62" fmla="*/ 7590 w 46006"/>
                <a:gd name="connsiteY62" fmla="*/ 24150 h 32076"/>
                <a:gd name="connsiteX63" fmla="*/ 5085 w 46006"/>
                <a:gd name="connsiteY63" fmla="*/ 24424 h 32076"/>
                <a:gd name="connsiteX64" fmla="*/ 3332 w 46006"/>
                <a:gd name="connsiteY64" fmla="*/ 24586 h 32076"/>
                <a:gd name="connsiteX65" fmla="*/ 2050 w 46006"/>
                <a:gd name="connsiteY65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0072 w 46006"/>
                <a:gd name="connsiteY46" fmla="*/ 16204 h 32076"/>
                <a:gd name="connsiteX47" fmla="*/ 30070 w 46006"/>
                <a:gd name="connsiteY47" fmla="*/ 18196 h 32076"/>
                <a:gd name="connsiteX48" fmla="*/ 25918 w 46006"/>
                <a:gd name="connsiteY48" fmla="*/ 19218 h 32076"/>
                <a:gd name="connsiteX49" fmla="*/ 24389 w 46006"/>
                <a:gd name="connsiteY49" fmla="*/ 19159 h 32076"/>
                <a:gd name="connsiteX50" fmla="*/ 22743 w 46006"/>
                <a:gd name="connsiteY50" fmla="*/ 20801 h 32076"/>
                <a:gd name="connsiteX51" fmla="*/ 21508 w 46006"/>
                <a:gd name="connsiteY51" fmla="*/ 22377 h 32076"/>
                <a:gd name="connsiteX52" fmla="*/ 20205 w 46006"/>
                <a:gd name="connsiteY52" fmla="*/ 22512 h 32076"/>
                <a:gd name="connsiteX53" fmla="*/ 24102 w 46006"/>
                <a:gd name="connsiteY53" fmla="*/ 23355 h 32076"/>
                <a:gd name="connsiteX54" fmla="*/ 22786 w 46006"/>
                <a:gd name="connsiteY54" fmla="*/ 25497 h 32076"/>
                <a:gd name="connsiteX55" fmla="*/ 21252 w 46006"/>
                <a:gd name="connsiteY55" fmla="*/ 29164 h 32076"/>
                <a:gd name="connsiteX56" fmla="*/ 19152 w 46006"/>
                <a:gd name="connsiteY56" fmla="*/ 31984 h 32076"/>
                <a:gd name="connsiteX57" fmla="*/ 16648 w 46006"/>
                <a:gd name="connsiteY57" fmla="*/ 25660 h 32076"/>
                <a:gd name="connsiteX58" fmla="*/ 15084 w 46006"/>
                <a:gd name="connsiteY58" fmla="*/ 25135 h 32076"/>
                <a:gd name="connsiteX59" fmla="*/ 13685 w 46006"/>
                <a:gd name="connsiteY59" fmla="*/ 24610 h 32076"/>
                <a:gd name="connsiteX60" fmla="*/ 12284 w 46006"/>
                <a:gd name="connsiteY60" fmla="*/ 23165 h 32076"/>
                <a:gd name="connsiteX61" fmla="*/ 10638 w 46006"/>
                <a:gd name="connsiteY61" fmla="*/ 24347 h 32076"/>
                <a:gd name="connsiteX62" fmla="*/ 9155 w 46006"/>
                <a:gd name="connsiteY62" fmla="*/ 24479 h 32076"/>
                <a:gd name="connsiteX63" fmla="*/ 7590 w 46006"/>
                <a:gd name="connsiteY63" fmla="*/ 24150 h 32076"/>
                <a:gd name="connsiteX64" fmla="*/ 5085 w 46006"/>
                <a:gd name="connsiteY64" fmla="*/ 24424 h 32076"/>
                <a:gd name="connsiteX65" fmla="*/ 3332 w 46006"/>
                <a:gd name="connsiteY65" fmla="*/ 24586 h 32076"/>
                <a:gd name="connsiteX66" fmla="*/ 2050 w 46006"/>
                <a:gd name="connsiteY66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647 w 46006"/>
                <a:gd name="connsiteY46" fmla="*/ 14652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0072 w 46006"/>
                <a:gd name="connsiteY47" fmla="*/ 16204 h 32076"/>
                <a:gd name="connsiteX48" fmla="*/ 30070 w 46006"/>
                <a:gd name="connsiteY48" fmla="*/ 18196 h 32076"/>
                <a:gd name="connsiteX49" fmla="*/ 25918 w 46006"/>
                <a:gd name="connsiteY49" fmla="*/ 19218 h 32076"/>
                <a:gd name="connsiteX50" fmla="*/ 24389 w 46006"/>
                <a:gd name="connsiteY50" fmla="*/ 19159 h 32076"/>
                <a:gd name="connsiteX51" fmla="*/ 22743 w 46006"/>
                <a:gd name="connsiteY51" fmla="*/ 20801 h 32076"/>
                <a:gd name="connsiteX52" fmla="*/ 21508 w 46006"/>
                <a:gd name="connsiteY52" fmla="*/ 22377 h 32076"/>
                <a:gd name="connsiteX53" fmla="*/ 20205 w 46006"/>
                <a:gd name="connsiteY53" fmla="*/ 22512 h 32076"/>
                <a:gd name="connsiteX54" fmla="*/ 24102 w 46006"/>
                <a:gd name="connsiteY54" fmla="*/ 23355 h 32076"/>
                <a:gd name="connsiteX55" fmla="*/ 22786 w 46006"/>
                <a:gd name="connsiteY55" fmla="*/ 25497 h 32076"/>
                <a:gd name="connsiteX56" fmla="*/ 21252 w 46006"/>
                <a:gd name="connsiteY56" fmla="*/ 29164 h 32076"/>
                <a:gd name="connsiteX57" fmla="*/ 19152 w 46006"/>
                <a:gd name="connsiteY57" fmla="*/ 31984 h 32076"/>
                <a:gd name="connsiteX58" fmla="*/ 16648 w 46006"/>
                <a:gd name="connsiteY58" fmla="*/ 25660 h 32076"/>
                <a:gd name="connsiteX59" fmla="*/ 15084 w 46006"/>
                <a:gd name="connsiteY59" fmla="*/ 25135 h 32076"/>
                <a:gd name="connsiteX60" fmla="*/ 13685 w 46006"/>
                <a:gd name="connsiteY60" fmla="*/ 24610 h 32076"/>
                <a:gd name="connsiteX61" fmla="*/ 12284 w 46006"/>
                <a:gd name="connsiteY61" fmla="*/ 23165 h 32076"/>
                <a:gd name="connsiteX62" fmla="*/ 10638 w 46006"/>
                <a:gd name="connsiteY62" fmla="*/ 24347 h 32076"/>
                <a:gd name="connsiteX63" fmla="*/ 9155 w 46006"/>
                <a:gd name="connsiteY63" fmla="*/ 24479 h 32076"/>
                <a:gd name="connsiteX64" fmla="*/ 7590 w 46006"/>
                <a:gd name="connsiteY64" fmla="*/ 24150 h 32076"/>
                <a:gd name="connsiteX65" fmla="*/ 5085 w 46006"/>
                <a:gd name="connsiteY65" fmla="*/ 24424 h 32076"/>
                <a:gd name="connsiteX66" fmla="*/ 3332 w 46006"/>
                <a:gd name="connsiteY66" fmla="*/ 24586 h 32076"/>
                <a:gd name="connsiteX67" fmla="*/ 2050 w 46006"/>
                <a:gd name="connsiteY67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0072 w 46006"/>
                <a:gd name="connsiteY48" fmla="*/ 16204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30070 w 46006"/>
                <a:gd name="connsiteY49" fmla="*/ 1819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5918 w 46006"/>
                <a:gd name="connsiteY50" fmla="*/ 19218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4389 w 46006"/>
                <a:gd name="connsiteY51" fmla="*/ 19159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2743 w 46006"/>
                <a:gd name="connsiteY52" fmla="*/ 20801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21508 w 46006"/>
                <a:gd name="connsiteY53" fmla="*/ 22377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0205 w 46006"/>
                <a:gd name="connsiteY54" fmla="*/ 22512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4102 w 46006"/>
                <a:gd name="connsiteY55" fmla="*/ 23355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76"/>
                <a:gd name="connsiteX1" fmla="*/ 2905 w 46006"/>
                <a:gd name="connsiteY1" fmla="*/ 22662 h 32076"/>
                <a:gd name="connsiteX2" fmla="*/ 2673 w 46006"/>
                <a:gd name="connsiteY2" fmla="*/ 21618 h 32076"/>
                <a:gd name="connsiteX3" fmla="*/ 3359 w 46006"/>
                <a:gd name="connsiteY3" fmla="*/ 21206 h 32076"/>
                <a:gd name="connsiteX4" fmla="*/ 3185 w 46006"/>
                <a:gd name="connsiteY4" fmla="*/ 20352 h 32076"/>
                <a:gd name="connsiteX5" fmla="*/ 2803 w 46006"/>
                <a:gd name="connsiteY5" fmla="*/ 19826 h 32076"/>
                <a:gd name="connsiteX6" fmla="*/ 3117 w 46006"/>
                <a:gd name="connsiteY6" fmla="*/ 18890 h 32076"/>
                <a:gd name="connsiteX7" fmla="*/ 3990 w 46006"/>
                <a:gd name="connsiteY7" fmla="*/ 18440 h 32076"/>
                <a:gd name="connsiteX8" fmla="*/ 3961 w 46006"/>
                <a:gd name="connsiteY8" fmla="*/ 17916 h 32076"/>
                <a:gd name="connsiteX9" fmla="*/ 4135 w 46006"/>
                <a:gd name="connsiteY9" fmla="*/ 17206 h 32076"/>
                <a:gd name="connsiteX10" fmla="*/ 4555 w 46006"/>
                <a:gd name="connsiteY10" fmla="*/ 16614 h 32076"/>
                <a:gd name="connsiteX11" fmla="*/ 4507 w 46006"/>
                <a:gd name="connsiteY11" fmla="*/ 15831 h 32076"/>
                <a:gd name="connsiteX12" fmla="*/ 3496 w 46006"/>
                <a:gd name="connsiteY12" fmla="*/ 14470 h 32076"/>
                <a:gd name="connsiteX13" fmla="*/ 2050 w 46006"/>
                <a:gd name="connsiteY13" fmla="*/ 12588 h 32076"/>
                <a:gd name="connsiteX14" fmla="*/ 2828 w 46006"/>
                <a:gd name="connsiteY14" fmla="*/ 11603 h 32076"/>
                <a:gd name="connsiteX15" fmla="*/ 3190 w 46006"/>
                <a:gd name="connsiteY15" fmla="*/ 10957 h 32076"/>
                <a:gd name="connsiteX16" fmla="*/ 4183 w 46006"/>
                <a:gd name="connsiteY16" fmla="*/ 9896 h 32076"/>
                <a:gd name="connsiteX17" fmla="*/ 5865 w 46006"/>
                <a:gd name="connsiteY17" fmla="*/ 9262 h 32076"/>
                <a:gd name="connsiteX18" fmla="*/ 4 w 46006"/>
                <a:gd name="connsiteY18" fmla="*/ 48 h 32076"/>
                <a:gd name="connsiteX19" fmla="*/ 10127 w 46006"/>
                <a:gd name="connsiteY19" fmla="*/ 6892 h 32076"/>
                <a:gd name="connsiteX20" fmla="*/ 11872 w 46006"/>
                <a:gd name="connsiteY20" fmla="*/ 6485 h 32076"/>
                <a:gd name="connsiteX21" fmla="*/ 14341 w 46006"/>
                <a:gd name="connsiteY21" fmla="*/ 5711 h 32076"/>
                <a:gd name="connsiteX22" fmla="*/ 13797 w 46006"/>
                <a:gd name="connsiteY22" fmla="*/ 6790 h 32076"/>
                <a:gd name="connsiteX23" fmla="*/ 14865 w 46006"/>
                <a:gd name="connsiteY23" fmla="*/ 7524 h 32076"/>
                <a:gd name="connsiteX24" fmla="*/ 17021 w 46006"/>
                <a:gd name="connsiteY24" fmla="*/ 8290 h 32076"/>
                <a:gd name="connsiteX25" fmla="*/ 18896 w 46006"/>
                <a:gd name="connsiteY25" fmla="*/ 10022 h 32076"/>
                <a:gd name="connsiteX26" fmla="*/ 18379 w 46006"/>
                <a:gd name="connsiteY26" fmla="*/ 11333 h 32076"/>
                <a:gd name="connsiteX27" fmla="*/ 20658 w 46006"/>
                <a:gd name="connsiteY27" fmla="*/ 11137 h 32076"/>
                <a:gd name="connsiteX28" fmla="*/ 21687 w 46006"/>
                <a:gd name="connsiteY28" fmla="*/ 11442 h 32076"/>
                <a:gd name="connsiteX29" fmla="*/ 22578 w 46006"/>
                <a:gd name="connsiteY29" fmla="*/ 11015 h 32076"/>
                <a:gd name="connsiteX30" fmla="*/ 24061 w 46006"/>
                <a:gd name="connsiteY30" fmla="*/ 9834 h 32076"/>
                <a:gd name="connsiteX31" fmla="*/ 25222 w 46006"/>
                <a:gd name="connsiteY31" fmla="*/ 10093 h 32076"/>
                <a:gd name="connsiteX32" fmla="*/ 25460 w 46006"/>
                <a:gd name="connsiteY32" fmla="*/ 11081 h 32076"/>
                <a:gd name="connsiteX33" fmla="*/ 27025 w 46006"/>
                <a:gd name="connsiteY33" fmla="*/ 11410 h 32076"/>
                <a:gd name="connsiteX34" fmla="*/ 28096 w 46006"/>
                <a:gd name="connsiteY34" fmla="*/ 11213 h 32076"/>
                <a:gd name="connsiteX35" fmla="*/ 29854 w 46006"/>
                <a:gd name="connsiteY35" fmla="*/ 9892 h 32076"/>
                <a:gd name="connsiteX36" fmla="*/ 33095 w 46006"/>
                <a:gd name="connsiteY36" fmla="*/ 8054 h 32076"/>
                <a:gd name="connsiteX37" fmla="*/ 35503 w 46006"/>
                <a:gd name="connsiteY37" fmla="*/ 7898 h 32076"/>
                <a:gd name="connsiteX38" fmla="*/ 36918 w 46006"/>
                <a:gd name="connsiteY38" fmla="*/ 8562 h 32076"/>
                <a:gd name="connsiteX39" fmla="*/ 41480 w 46006"/>
                <a:gd name="connsiteY39" fmla="*/ 7603 h 32076"/>
                <a:gd name="connsiteX40" fmla="*/ 44826 w 46006"/>
                <a:gd name="connsiteY40" fmla="*/ 5656 h 32076"/>
                <a:gd name="connsiteX41" fmla="*/ 45921 w 46006"/>
                <a:gd name="connsiteY41" fmla="*/ 7779 h 32076"/>
                <a:gd name="connsiteX42" fmla="*/ 42832 w 46006"/>
                <a:gd name="connsiteY42" fmla="*/ 9488 h 32076"/>
                <a:gd name="connsiteX43" fmla="*/ 42371 w 46006"/>
                <a:gd name="connsiteY43" fmla="*/ 11302 h 32076"/>
                <a:gd name="connsiteX44" fmla="*/ 40323 w 46006"/>
                <a:gd name="connsiteY44" fmla="*/ 13512 h 32076"/>
                <a:gd name="connsiteX45" fmla="*/ 40211 w 46006"/>
                <a:gd name="connsiteY45" fmla="*/ 15318 h 32076"/>
                <a:gd name="connsiteX46" fmla="*/ 37235 w 46006"/>
                <a:gd name="connsiteY46" fmla="*/ 14827 h 32076"/>
                <a:gd name="connsiteX47" fmla="*/ 36528 w 46006"/>
                <a:gd name="connsiteY47" fmla="*/ 16536 h 32076"/>
                <a:gd name="connsiteX48" fmla="*/ 32198 w 46006"/>
                <a:gd name="connsiteY48" fmla="*/ 18323 h 32076"/>
                <a:gd name="connsiteX49" fmla="*/ 29910 w 46006"/>
                <a:gd name="connsiteY49" fmla="*/ 18616 h 32076"/>
                <a:gd name="connsiteX50" fmla="*/ 28821 w 46006"/>
                <a:gd name="connsiteY50" fmla="*/ 20654 h 32076"/>
                <a:gd name="connsiteX51" fmla="*/ 29998 w 46006"/>
                <a:gd name="connsiteY51" fmla="*/ 22396 h 32076"/>
                <a:gd name="connsiteX52" fmla="*/ 28740 w 46006"/>
                <a:gd name="connsiteY52" fmla="*/ 23169 h 32076"/>
                <a:gd name="connsiteX53" fmla="*/ 30769 w 46006"/>
                <a:gd name="connsiteY53" fmla="*/ 25535 h 32076"/>
                <a:gd name="connsiteX54" fmla="*/ 27779 w 46006"/>
                <a:gd name="connsiteY54" fmla="*/ 27233 h 32076"/>
                <a:gd name="connsiteX55" fmla="*/ 25379 w 46006"/>
                <a:gd name="connsiteY55" fmla="*/ 28157 h 32076"/>
                <a:gd name="connsiteX56" fmla="*/ 22786 w 46006"/>
                <a:gd name="connsiteY56" fmla="*/ 25497 h 32076"/>
                <a:gd name="connsiteX57" fmla="*/ 21252 w 46006"/>
                <a:gd name="connsiteY57" fmla="*/ 29164 h 32076"/>
                <a:gd name="connsiteX58" fmla="*/ 19152 w 46006"/>
                <a:gd name="connsiteY58" fmla="*/ 31984 h 32076"/>
                <a:gd name="connsiteX59" fmla="*/ 16648 w 46006"/>
                <a:gd name="connsiteY59" fmla="*/ 25660 h 32076"/>
                <a:gd name="connsiteX60" fmla="*/ 15084 w 46006"/>
                <a:gd name="connsiteY60" fmla="*/ 25135 h 32076"/>
                <a:gd name="connsiteX61" fmla="*/ 13685 w 46006"/>
                <a:gd name="connsiteY61" fmla="*/ 24610 h 32076"/>
                <a:gd name="connsiteX62" fmla="*/ 12284 w 46006"/>
                <a:gd name="connsiteY62" fmla="*/ 23165 h 32076"/>
                <a:gd name="connsiteX63" fmla="*/ 10638 w 46006"/>
                <a:gd name="connsiteY63" fmla="*/ 24347 h 32076"/>
                <a:gd name="connsiteX64" fmla="*/ 9155 w 46006"/>
                <a:gd name="connsiteY64" fmla="*/ 24479 h 32076"/>
                <a:gd name="connsiteX65" fmla="*/ 7590 w 46006"/>
                <a:gd name="connsiteY65" fmla="*/ 24150 h 32076"/>
                <a:gd name="connsiteX66" fmla="*/ 5085 w 46006"/>
                <a:gd name="connsiteY66" fmla="*/ 24424 h 32076"/>
                <a:gd name="connsiteX67" fmla="*/ 3332 w 46006"/>
                <a:gd name="connsiteY67" fmla="*/ 24586 h 32076"/>
                <a:gd name="connsiteX68" fmla="*/ 2050 w 46006"/>
                <a:gd name="connsiteY68" fmla="*/ 23475 h 32076"/>
                <a:gd name="connsiteX0" fmla="*/ 2050 w 46006"/>
                <a:gd name="connsiteY0" fmla="*/ 23475 h 32059"/>
                <a:gd name="connsiteX1" fmla="*/ 2905 w 46006"/>
                <a:gd name="connsiteY1" fmla="*/ 22662 h 32059"/>
                <a:gd name="connsiteX2" fmla="*/ 2673 w 46006"/>
                <a:gd name="connsiteY2" fmla="*/ 21618 h 32059"/>
                <a:gd name="connsiteX3" fmla="*/ 3359 w 46006"/>
                <a:gd name="connsiteY3" fmla="*/ 21206 h 32059"/>
                <a:gd name="connsiteX4" fmla="*/ 3185 w 46006"/>
                <a:gd name="connsiteY4" fmla="*/ 20352 h 32059"/>
                <a:gd name="connsiteX5" fmla="*/ 2803 w 46006"/>
                <a:gd name="connsiteY5" fmla="*/ 19826 h 32059"/>
                <a:gd name="connsiteX6" fmla="*/ 3117 w 46006"/>
                <a:gd name="connsiteY6" fmla="*/ 18890 h 32059"/>
                <a:gd name="connsiteX7" fmla="*/ 3990 w 46006"/>
                <a:gd name="connsiteY7" fmla="*/ 18440 h 32059"/>
                <a:gd name="connsiteX8" fmla="*/ 3961 w 46006"/>
                <a:gd name="connsiteY8" fmla="*/ 17916 h 32059"/>
                <a:gd name="connsiteX9" fmla="*/ 4135 w 46006"/>
                <a:gd name="connsiteY9" fmla="*/ 17206 h 32059"/>
                <a:gd name="connsiteX10" fmla="*/ 4555 w 46006"/>
                <a:gd name="connsiteY10" fmla="*/ 16614 h 32059"/>
                <a:gd name="connsiteX11" fmla="*/ 4507 w 46006"/>
                <a:gd name="connsiteY11" fmla="*/ 15831 h 32059"/>
                <a:gd name="connsiteX12" fmla="*/ 3496 w 46006"/>
                <a:gd name="connsiteY12" fmla="*/ 14470 h 32059"/>
                <a:gd name="connsiteX13" fmla="*/ 2050 w 46006"/>
                <a:gd name="connsiteY13" fmla="*/ 12588 h 32059"/>
                <a:gd name="connsiteX14" fmla="*/ 2828 w 46006"/>
                <a:gd name="connsiteY14" fmla="*/ 11603 h 32059"/>
                <a:gd name="connsiteX15" fmla="*/ 3190 w 46006"/>
                <a:gd name="connsiteY15" fmla="*/ 10957 h 32059"/>
                <a:gd name="connsiteX16" fmla="*/ 4183 w 46006"/>
                <a:gd name="connsiteY16" fmla="*/ 9896 h 32059"/>
                <a:gd name="connsiteX17" fmla="*/ 5865 w 46006"/>
                <a:gd name="connsiteY17" fmla="*/ 9262 h 32059"/>
                <a:gd name="connsiteX18" fmla="*/ 4 w 46006"/>
                <a:gd name="connsiteY18" fmla="*/ 48 h 32059"/>
                <a:gd name="connsiteX19" fmla="*/ 10127 w 46006"/>
                <a:gd name="connsiteY19" fmla="*/ 6892 h 32059"/>
                <a:gd name="connsiteX20" fmla="*/ 11872 w 46006"/>
                <a:gd name="connsiteY20" fmla="*/ 6485 h 32059"/>
                <a:gd name="connsiteX21" fmla="*/ 14341 w 46006"/>
                <a:gd name="connsiteY21" fmla="*/ 5711 h 32059"/>
                <a:gd name="connsiteX22" fmla="*/ 13797 w 46006"/>
                <a:gd name="connsiteY22" fmla="*/ 6790 h 32059"/>
                <a:gd name="connsiteX23" fmla="*/ 14865 w 46006"/>
                <a:gd name="connsiteY23" fmla="*/ 7524 h 32059"/>
                <a:gd name="connsiteX24" fmla="*/ 17021 w 46006"/>
                <a:gd name="connsiteY24" fmla="*/ 8290 h 32059"/>
                <a:gd name="connsiteX25" fmla="*/ 18896 w 46006"/>
                <a:gd name="connsiteY25" fmla="*/ 10022 h 32059"/>
                <a:gd name="connsiteX26" fmla="*/ 18379 w 46006"/>
                <a:gd name="connsiteY26" fmla="*/ 11333 h 32059"/>
                <a:gd name="connsiteX27" fmla="*/ 20658 w 46006"/>
                <a:gd name="connsiteY27" fmla="*/ 11137 h 32059"/>
                <a:gd name="connsiteX28" fmla="*/ 21687 w 46006"/>
                <a:gd name="connsiteY28" fmla="*/ 11442 h 32059"/>
                <a:gd name="connsiteX29" fmla="*/ 22578 w 46006"/>
                <a:gd name="connsiteY29" fmla="*/ 11015 h 32059"/>
                <a:gd name="connsiteX30" fmla="*/ 24061 w 46006"/>
                <a:gd name="connsiteY30" fmla="*/ 9834 h 32059"/>
                <a:gd name="connsiteX31" fmla="*/ 25222 w 46006"/>
                <a:gd name="connsiteY31" fmla="*/ 10093 h 32059"/>
                <a:gd name="connsiteX32" fmla="*/ 25460 w 46006"/>
                <a:gd name="connsiteY32" fmla="*/ 11081 h 32059"/>
                <a:gd name="connsiteX33" fmla="*/ 27025 w 46006"/>
                <a:gd name="connsiteY33" fmla="*/ 11410 h 32059"/>
                <a:gd name="connsiteX34" fmla="*/ 28096 w 46006"/>
                <a:gd name="connsiteY34" fmla="*/ 11213 h 32059"/>
                <a:gd name="connsiteX35" fmla="*/ 29854 w 46006"/>
                <a:gd name="connsiteY35" fmla="*/ 9892 h 32059"/>
                <a:gd name="connsiteX36" fmla="*/ 33095 w 46006"/>
                <a:gd name="connsiteY36" fmla="*/ 8054 h 32059"/>
                <a:gd name="connsiteX37" fmla="*/ 35503 w 46006"/>
                <a:gd name="connsiteY37" fmla="*/ 7898 h 32059"/>
                <a:gd name="connsiteX38" fmla="*/ 36918 w 46006"/>
                <a:gd name="connsiteY38" fmla="*/ 8562 h 32059"/>
                <a:gd name="connsiteX39" fmla="*/ 41480 w 46006"/>
                <a:gd name="connsiteY39" fmla="*/ 7603 h 32059"/>
                <a:gd name="connsiteX40" fmla="*/ 44826 w 46006"/>
                <a:gd name="connsiteY40" fmla="*/ 5656 h 32059"/>
                <a:gd name="connsiteX41" fmla="*/ 45921 w 46006"/>
                <a:gd name="connsiteY41" fmla="*/ 7779 h 32059"/>
                <a:gd name="connsiteX42" fmla="*/ 42832 w 46006"/>
                <a:gd name="connsiteY42" fmla="*/ 9488 h 32059"/>
                <a:gd name="connsiteX43" fmla="*/ 42371 w 46006"/>
                <a:gd name="connsiteY43" fmla="*/ 11302 h 32059"/>
                <a:gd name="connsiteX44" fmla="*/ 40323 w 46006"/>
                <a:gd name="connsiteY44" fmla="*/ 13512 h 32059"/>
                <a:gd name="connsiteX45" fmla="*/ 40211 w 46006"/>
                <a:gd name="connsiteY45" fmla="*/ 15318 h 32059"/>
                <a:gd name="connsiteX46" fmla="*/ 37235 w 46006"/>
                <a:gd name="connsiteY46" fmla="*/ 14827 h 32059"/>
                <a:gd name="connsiteX47" fmla="*/ 36528 w 46006"/>
                <a:gd name="connsiteY47" fmla="*/ 16536 h 32059"/>
                <a:gd name="connsiteX48" fmla="*/ 32198 w 46006"/>
                <a:gd name="connsiteY48" fmla="*/ 18323 h 32059"/>
                <a:gd name="connsiteX49" fmla="*/ 29910 w 46006"/>
                <a:gd name="connsiteY49" fmla="*/ 18616 h 32059"/>
                <a:gd name="connsiteX50" fmla="*/ 28821 w 46006"/>
                <a:gd name="connsiteY50" fmla="*/ 20654 h 32059"/>
                <a:gd name="connsiteX51" fmla="*/ 29998 w 46006"/>
                <a:gd name="connsiteY51" fmla="*/ 22396 h 32059"/>
                <a:gd name="connsiteX52" fmla="*/ 28740 w 46006"/>
                <a:gd name="connsiteY52" fmla="*/ 23169 h 32059"/>
                <a:gd name="connsiteX53" fmla="*/ 30769 w 46006"/>
                <a:gd name="connsiteY53" fmla="*/ 25535 h 32059"/>
                <a:gd name="connsiteX54" fmla="*/ 27779 w 46006"/>
                <a:gd name="connsiteY54" fmla="*/ 27233 h 32059"/>
                <a:gd name="connsiteX55" fmla="*/ 25379 w 46006"/>
                <a:gd name="connsiteY55" fmla="*/ 28157 h 32059"/>
                <a:gd name="connsiteX56" fmla="*/ 25252 w 46006"/>
                <a:gd name="connsiteY56" fmla="*/ 29440 h 32059"/>
                <a:gd name="connsiteX57" fmla="*/ 21252 w 46006"/>
                <a:gd name="connsiteY57" fmla="*/ 29164 h 32059"/>
                <a:gd name="connsiteX58" fmla="*/ 19152 w 46006"/>
                <a:gd name="connsiteY58" fmla="*/ 31984 h 32059"/>
                <a:gd name="connsiteX59" fmla="*/ 16648 w 46006"/>
                <a:gd name="connsiteY59" fmla="*/ 25660 h 32059"/>
                <a:gd name="connsiteX60" fmla="*/ 15084 w 46006"/>
                <a:gd name="connsiteY60" fmla="*/ 25135 h 32059"/>
                <a:gd name="connsiteX61" fmla="*/ 13685 w 46006"/>
                <a:gd name="connsiteY61" fmla="*/ 24610 h 32059"/>
                <a:gd name="connsiteX62" fmla="*/ 12284 w 46006"/>
                <a:gd name="connsiteY62" fmla="*/ 23165 h 32059"/>
                <a:gd name="connsiteX63" fmla="*/ 10638 w 46006"/>
                <a:gd name="connsiteY63" fmla="*/ 24347 h 32059"/>
                <a:gd name="connsiteX64" fmla="*/ 9155 w 46006"/>
                <a:gd name="connsiteY64" fmla="*/ 24479 h 32059"/>
                <a:gd name="connsiteX65" fmla="*/ 7590 w 46006"/>
                <a:gd name="connsiteY65" fmla="*/ 24150 h 32059"/>
                <a:gd name="connsiteX66" fmla="*/ 5085 w 46006"/>
                <a:gd name="connsiteY66" fmla="*/ 24424 h 32059"/>
                <a:gd name="connsiteX67" fmla="*/ 3332 w 46006"/>
                <a:gd name="connsiteY67" fmla="*/ 24586 h 32059"/>
                <a:gd name="connsiteX68" fmla="*/ 2050 w 46006"/>
                <a:gd name="connsiteY68" fmla="*/ 23475 h 32059"/>
                <a:gd name="connsiteX0" fmla="*/ 2050 w 46006"/>
                <a:gd name="connsiteY0" fmla="*/ 23475 h 32457"/>
                <a:gd name="connsiteX1" fmla="*/ 2905 w 46006"/>
                <a:gd name="connsiteY1" fmla="*/ 22662 h 32457"/>
                <a:gd name="connsiteX2" fmla="*/ 2673 w 46006"/>
                <a:gd name="connsiteY2" fmla="*/ 21618 h 32457"/>
                <a:gd name="connsiteX3" fmla="*/ 3359 w 46006"/>
                <a:gd name="connsiteY3" fmla="*/ 21206 h 32457"/>
                <a:gd name="connsiteX4" fmla="*/ 3185 w 46006"/>
                <a:gd name="connsiteY4" fmla="*/ 20352 h 32457"/>
                <a:gd name="connsiteX5" fmla="*/ 2803 w 46006"/>
                <a:gd name="connsiteY5" fmla="*/ 19826 h 32457"/>
                <a:gd name="connsiteX6" fmla="*/ 3117 w 46006"/>
                <a:gd name="connsiteY6" fmla="*/ 18890 h 32457"/>
                <a:gd name="connsiteX7" fmla="*/ 3990 w 46006"/>
                <a:gd name="connsiteY7" fmla="*/ 18440 h 32457"/>
                <a:gd name="connsiteX8" fmla="*/ 3961 w 46006"/>
                <a:gd name="connsiteY8" fmla="*/ 17916 h 32457"/>
                <a:gd name="connsiteX9" fmla="*/ 4135 w 46006"/>
                <a:gd name="connsiteY9" fmla="*/ 17206 h 32457"/>
                <a:gd name="connsiteX10" fmla="*/ 4555 w 46006"/>
                <a:gd name="connsiteY10" fmla="*/ 16614 h 32457"/>
                <a:gd name="connsiteX11" fmla="*/ 4507 w 46006"/>
                <a:gd name="connsiteY11" fmla="*/ 15831 h 32457"/>
                <a:gd name="connsiteX12" fmla="*/ 3496 w 46006"/>
                <a:gd name="connsiteY12" fmla="*/ 14470 h 32457"/>
                <a:gd name="connsiteX13" fmla="*/ 2050 w 46006"/>
                <a:gd name="connsiteY13" fmla="*/ 12588 h 32457"/>
                <a:gd name="connsiteX14" fmla="*/ 2828 w 46006"/>
                <a:gd name="connsiteY14" fmla="*/ 11603 h 32457"/>
                <a:gd name="connsiteX15" fmla="*/ 3190 w 46006"/>
                <a:gd name="connsiteY15" fmla="*/ 10957 h 32457"/>
                <a:gd name="connsiteX16" fmla="*/ 4183 w 46006"/>
                <a:gd name="connsiteY16" fmla="*/ 9896 h 32457"/>
                <a:gd name="connsiteX17" fmla="*/ 5865 w 46006"/>
                <a:gd name="connsiteY17" fmla="*/ 9262 h 32457"/>
                <a:gd name="connsiteX18" fmla="*/ 4 w 46006"/>
                <a:gd name="connsiteY18" fmla="*/ 48 h 32457"/>
                <a:gd name="connsiteX19" fmla="*/ 10127 w 46006"/>
                <a:gd name="connsiteY19" fmla="*/ 6892 h 32457"/>
                <a:gd name="connsiteX20" fmla="*/ 11872 w 46006"/>
                <a:gd name="connsiteY20" fmla="*/ 6485 h 32457"/>
                <a:gd name="connsiteX21" fmla="*/ 14341 w 46006"/>
                <a:gd name="connsiteY21" fmla="*/ 5711 h 32457"/>
                <a:gd name="connsiteX22" fmla="*/ 13797 w 46006"/>
                <a:gd name="connsiteY22" fmla="*/ 6790 h 32457"/>
                <a:gd name="connsiteX23" fmla="*/ 14865 w 46006"/>
                <a:gd name="connsiteY23" fmla="*/ 7524 h 32457"/>
                <a:gd name="connsiteX24" fmla="*/ 17021 w 46006"/>
                <a:gd name="connsiteY24" fmla="*/ 8290 h 32457"/>
                <a:gd name="connsiteX25" fmla="*/ 18896 w 46006"/>
                <a:gd name="connsiteY25" fmla="*/ 10022 h 32457"/>
                <a:gd name="connsiteX26" fmla="*/ 18379 w 46006"/>
                <a:gd name="connsiteY26" fmla="*/ 11333 h 32457"/>
                <a:gd name="connsiteX27" fmla="*/ 20658 w 46006"/>
                <a:gd name="connsiteY27" fmla="*/ 11137 h 32457"/>
                <a:gd name="connsiteX28" fmla="*/ 21687 w 46006"/>
                <a:gd name="connsiteY28" fmla="*/ 11442 h 32457"/>
                <a:gd name="connsiteX29" fmla="*/ 22578 w 46006"/>
                <a:gd name="connsiteY29" fmla="*/ 11015 h 32457"/>
                <a:gd name="connsiteX30" fmla="*/ 24061 w 46006"/>
                <a:gd name="connsiteY30" fmla="*/ 9834 h 32457"/>
                <a:gd name="connsiteX31" fmla="*/ 25222 w 46006"/>
                <a:gd name="connsiteY31" fmla="*/ 10093 h 32457"/>
                <a:gd name="connsiteX32" fmla="*/ 25460 w 46006"/>
                <a:gd name="connsiteY32" fmla="*/ 11081 h 32457"/>
                <a:gd name="connsiteX33" fmla="*/ 27025 w 46006"/>
                <a:gd name="connsiteY33" fmla="*/ 11410 h 32457"/>
                <a:gd name="connsiteX34" fmla="*/ 28096 w 46006"/>
                <a:gd name="connsiteY34" fmla="*/ 11213 h 32457"/>
                <a:gd name="connsiteX35" fmla="*/ 29854 w 46006"/>
                <a:gd name="connsiteY35" fmla="*/ 9892 h 32457"/>
                <a:gd name="connsiteX36" fmla="*/ 33095 w 46006"/>
                <a:gd name="connsiteY36" fmla="*/ 8054 h 32457"/>
                <a:gd name="connsiteX37" fmla="*/ 35503 w 46006"/>
                <a:gd name="connsiteY37" fmla="*/ 7898 h 32457"/>
                <a:gd name="connsiteX38" fmla="*/ 36918 w 46006"/>
                <a:gd name="connsiteY38" fmla="*/ 8562 h 32457"/>
                <a:gd name="connsiteX39" fmla="*/ 41480 w 46006"/>
                <a:gd name="connsiteY39" fmla="*/ 7603 h 32457"/>
                <a:gd name="connsiteX40" fmla="*/ 44826 w 46006"/>
                <a:gd name="connsiteY40" fmla="*/ 5656 h 32457"/>
                <a:gd name="connsiteX41" fmla="*/ 45921 w 46006"/>
                <a:gd name="connsiteY41" fmla="*/ 7779 h 32457"/>
                <a:gd name="connsiteX42" fmla="*/ 42832 w 46006"/>
                <a:gd name="connsiteY42" fmla="*/ 9488 h 32457"/>
                <a:gd name="connsiteX43" fmla="*/ 42371 w 46006"/>
                <a:gd name="connsiteY43" fmla="*/ 11302 h 32457"/>
                <a:gd name="connsiteX44" fmla="*/ 40323 w 46006"/>
                <a:gd name="connsiteY44" fmla="*/ 13512 h 32457"/>
                <a:gd name="connsiteX45" fmla="*/ 40211 w 46006"/>
                <a:gd name="connsiteY45" fmla="*/ 15318 h 32457"/>
                <a:gd name="connsiteX46" fmla="*/ 37235 w 46006"/>
                <a:gd name="connsiteY46" fmla="*/ 14827 h 32457"/>
                <a:gd name="connsiteX47" fmla="*/ 36528 w 46006"/>
                <a:gd name="connsiteY47" fmla="*/ 16536 h 32457"/>
                <a:gd name="connsiteX48" fmla="*/ 32198 w 46006"/>
                <a:gd name="connsiteY48" fmla="*/ 18323 h 32457"/>
                <a:gd name="connsiteX49" fmla="*/ 29910 w 46006"/>
                <a:gd name="connsiteY49" fmla="*/ 18616 h 32457"/>
                <a:gd name="connsiteX50" fmla="*/ 28821 w 46006"/>
                <a:gd name="connsiteY50" fmla="*/ 20654 h 32457"/>
                <a:gd name="connsiteX51" fmla="*/ 29998 w 46006"/>
                <a:gd name="connsiteY51" fmla="*/ 22396 h 32457"/>
                <a:gd name="connsiteX52" fmla="*/ 28740 w 46006"/>
                <a:gd name="connsiteY52" fmla="*/ 23169 h 32457"/>
                <a:gd name="connsiteX53" fmla="*/ 30769 w 46006"/>
                <a:gd name="connsiteY53" fmla="*/ 25535 h 32457"/>
                <a:gd name="connsiteX54" fmla="*/ 27779 w 46006"/>
                <a:gd name="connsiteY54" fmla="*/ 27233 h 32457"/>
                <a:gd name="connsiteX55" fmla="*/ 25379 w 46006"/>
                <a:gd name="connsiteY55" fmla="*/ 28157 h 32457"/>
                <a:gd name="connsiteX56" fmla="*/ 25252 w 46006"/>
                <a:gd name="connsiteY56" fmla="*/ 29440 h 32457"/>
                <a:gd name="connsiteX57" fmla="*/ 21374 w 46006"/>
                <a:gd name="connsiteY57" fmla="*/ 31715 h 32457"/>
                <a:gd name="connsiteX58" fmla="*/ 19152 w 46006"/>
                <a:gd name="connsiteY58" fmla="*/ 31984 h 32457"/>
                <a:gd name="connsiteX59" fmla="*/ 16648 w 46006"/>
                <a:gd name="connsiteY59" fmla="*/ 25660 h 32457"/>
                <a:gd name="connsiteX60" fmla="*/ 15084 w 46006"/>
                <a:gd name="connsiteY60" fmla="*/ 25135 h 32457"/>
                <a:gd name="connsiteX61" fmla="*/ 13685 w 46006"/>
                <a:gd name="connsiteY61" fmla="*/ 24610 h 32457"/>
                <a:gd name="connsiteX62" fmla="*/ 12284 w 46006"/>
                <a:gd name="connsiteY62" fmla="*/ 23165 h 32457"/>
                <a:gd name="connsiteX63" fmla="*/ 10638 w 46006"/>
                <a:gd name="connsiteY63" fmla="*/ 24347 h 32457"/>
                <a:gd name="connsiteX64" fmla="*/ 9155 w 46006"/>
                <a:gd name="connsiteY64" fmla="*/ 24479 h 32457"/>
                <a:gd name="connsiteX65" fmla="*/ 7590 w 46006"/>
                <a:gd name="connsiteY65" fmla="*/ 24150 h 32457"/>
                <a:gd name="connsiteX66" fmla="*/ 5085 w 46006"/>
                <a:gd name="connsiteY66" fmla="*/ 24424 h 32457"/>
                <a:gd name="connsiteX67" fmla="*/ 3332 w 46006"/>
                <a:gd name="connsiteY67" fmla="*/ 24586 h 32457"/>
                <a:gd name="connsiteX68" fmla="*/ 2050 w 46006"/>
                <a:gd name="connsiteY68" fmla="*/ 23475 h 32457"/>
                <a:gd name="connsiteX0" fmla="*/ 2050 w 46006"/>
                <a:gd name="connsiteY0" fmla="*/ 23475 h 31826"/>
                <a:gd name="connsiteX1" fmla="*/ 2905 w 46006"/>
                <a:gd name="connsiteY1" fmla="*/ 22662 h 31826"/>
                <a:gd name="connsiteX2" fmla="*/ 2673 w 46006"/>
                <a:gd name="connsiteY2" fmla="*/ 21618 h 31826"/>
                <a:gd name="connsiteX3" fmla="*/ 3359 w 46006"/>
                <a:gd name="connsiteY3" fmla="*/ 21206 h 31826"/>
                <a:gd name="connsiteX4" fmla="*/ 3185 w 46006"/>
                <a:gd name="connsiteY4" fmla="*/ 20352 h 31826"/>
                <a:gd name="connsiteX5" fmla="*/ 2803 w 46006"/>
                <a:gd name="connsiteY5" fmla="*/ 19826 h 31826"/>
                <a:gd name="connsiteX6" fmla="*/ 3117 w 46006"/>
                <a:gd name="connsiteY6" fmla="*/ 18890 h 31826"/>
                <a:gd name="connsiteX7" fmla="*/ 3990 w 46006"/>
                <a:gd name="connsiteY7" fmla="*/ 18440 h 31826"/>
                <a:gd name="connsiteX8" fmla="*/ 3961 w 46006"/>
                <a:gd name="connsiteY8" fmla="*/ 17916 h 31826"/>
                <a:gd name="connsiteX9" fmla="*/ 4135 w 46006"/>
                <a:gd name="connsiteY9" fmla="*/ 17206 h 31826"/>
                <a:gd name="connsiteX10" fmla="*/ 4555 w 46006"/>
                <a:gd name="connsiteY10" fmla="*/ 16614 h 31826"/>
                <a:gd name="connsiteX11" fmla="*/ 4507 w 46006"/>
                <a:gd name="connsiteY11" fmla="*/ 15831 h 31826"/>
                <a:gd name="connsiteX12" fmla="*/ 3496 w 46006"/>
                <a:gd name="connsiteY12" fmla="*/ 14470 h 31826"/>
                <a:gd name="connsiteX13" fmla="*/ 2050 w 46006"/>
                <a:gd name="connsiteY13" fmla="*/ 12588 h 31826"/>
                <a:gd name="connsiteX14" fmla="*/ 2828 w 46006"/>
                <a:gd name="connsiteY14" fmla="*/ 11603 h 31826"/>
                <a:gd name="connsiteX15" fmla="*/ 3190 w 46006"/>
                <a:gd name="connsiteY15" fmla="*/ 10957 h 31826"/>
                <a:gd name="connsiteX16" fmla="*/ 4183 w 46006"/>
                <a:gd name="connsiteY16" fmla="*/ 9896 h 31826"/>
                <a:gd name="connsiteX17" fmla="*/ 5865 w 46006"/>
                <a:gd name="connsiteY17" fmla="*/ 9262 h 31826"/>
                <a:gd name="connsiteX18" fmla="*/ 4 w 46006"/>
                <a:gd name="connsiteY18" fmla="*/ 48 h 31826"/>
                <a:gd name="connsiteX19" fmla="*/ 10127 w 46006"/>
                <a:gd name="connsiteY19" fmla="*/ 6892 h 31826"/>
                <a:gd name="connsiteX20" fmla="*/ 11872 w 46006"/>
                <a:gd name="connsiteY20" fmla="*/ 6485 h 31826"/>
                <a:gd name="connsiteX21" fmla="*/ 14341 w 46006"/>
                <a:gd name="connsiteY21" fmla="*/ 5711 h 31826"/>
                <a:gd name="connsiteX22" fmla="*/ 13797 w 46006"/>
                <a:gd name="connsiteY22" fmla="*/ 6790 h 31826"/>
                <a:gd name="connsiteX23" fmla="*/ 14865 w 46006"/>
                <a:gd name="connsiteY23" fmla="*/ 7524 h 31826"/>
                <a:gd name="connsiteX24" fmla="*/ 17021 w 46006"/>
                <a:gd name="connsiteY24" fmla="*/ 8290 h 31826"/>
                <a:gd name="connsiteX25" fmla="*/ 18896 w 46006"/>
                <a:gd name="connsiteY25" fmla="*/ 10022 h 31826"/>
                <a:gd name="connsiteX26" fmla="*/ 18379 w 46006"/>
                <a:gd name="connsiteY26" fmla="*/ 11333 h 31826"/>
                <a:gd name="connsiteX27" fmla="*/ 20658 w 46006"/>
                <a:gd name="connsiteY27" fmla="*/ 11137 h 31826"/>
                <a:gd name="connsiteX28" fmla="*/ 21687 w 46006"/>
                <a:gd name="connsiteY28" fmla="*/ 11442 h 31826"/>
                <a:gd name="connsiteX29" fmla="*/ 22578 w 46006"/>
                <a:gd name="connsiteY29" fmla="*/ 11015 h 31826"/>
                <a:gd name="connsiteX30" fmla="*/ 24061 w 46006"/>
                <a:gd name="connsiteY30" fmla="*/ 9834 h 31826"/>
                <a:gd name="connsiteX31" fmla="*/ 25222 w 46006"/>
                <a:gd name="connsiteY31" fmla="*/ 10093 h 31826"/>
                <a:gd name="connsiteX32" fmla="*/ 25460 w 46006"/>
                <a:gd name="connsiteY32" fmla="*/ 11081 h 31826"/>
                <a:gd name="connsiteX33" fmla="*/ 27025 w 46006"/>
                <a:gd name="connsiteY33" fmla="*/ 11410 h 31826"/>
                <a:gd name="connsiteX34" fmla="*/ 28096 w 46006"/>
                <a:gd name="connsiteY34" fmla="*/ 11213 h 31826"/>
                <a:gd name="connsiteX35" fmla="*/ 29854 w 46006"/>
                <a:gd name="connsiteY35" fmla="*/ 9892 h 31826"/>
                <a:gd name="connsiteX36" fmla="*/ 33095 w 46006"/>
                <a:gd name="connsiteY36" fmla="*/ 8054 h 31826"/>
                <a:gd name="connsiteX37" fmla="*/ 35503 w 46006"/>
                <a:gd name="connsiteY37" fmla="*/ 7898 h 31826"/>
                <a:gd name="connsiteX38" fmla="*/ 36918 w 46006"/>
                <a:gd name="connsiteY38" fmla="*/ 8562 h 31826"/>
                <a:gd name="connsiteX39" fmla="*/ 41480 w 46006"/>
                <a:gd name="connsiteY39" fmla="*/ 7603 h 31826"/>
                <a:gd name="connsiteX40" fmla="*/ 44826 w 46006"/>
                <a:gd name="connsiteY40" fmla="*/ 5656 h 31826"/>
                <a:gd name="connsiteX41" fmla="*/ 45921 w 46006"/>
                <a:gd name="connsiteY41" fmla="*/ 7779 h 31826"/>
                <a:gd name="connsiteX42" fmla="*/ 42832 w 46006"/>
                <a:gd name="connsiteY42" fmla="*/ 9488 h 31826"/>
                <a:gd name="connsiteX43" fmla="*/ 42371 w 46006"/>
                <a:gd name="connsiteY43" fmla="*/ 11302 h 31826"/>
                <a:gd name="connsiteX44" fmla="*/ 40323 w 46006"/>
                <a:gd name="connsiteY44" fmla="*/ 13512 h 31826"/>
                <a:gd name="connsiteX45" fmla="*/ 40211 w 46006"/>
                <a:gd name="connsiteY45" fmla="*/ 15318 h 31826"/>
                <a:gd name="connsiteX46" fmla="*/ 37235 w 46006"/>
                <a:gd name="connsiteY46" fmla="*/ 14827 h 31826"/>
                <a:gd name="connsiteX47" fmla="*/ 36528 w 46006"/>
                <a:gd name="connsiteY47" fmla="*/ 16536 h 31826"/>
                <a:gd name="connsiteX48" fmla="*/ 32198 w 46006"/>
                <a:gd name="connsiteY48" fmla="*/ 18323 h 31826"/>
                <a:gd name="connsiteX49" fmla="*/ 29910 w 46006"/>
                <a:gd name="connsiteY49" fmla="*/ 18616 h 31826"/>
                <a:gd name="connsiteX50" fmla="*/ 28821 w 46006"/>
                <a:gd name="connsiteY50" fmla="*/ 20654 h 31826"/>
                <a:gd name="connsiteX51" fmla="*/ 29998 w 46006"/>
                <a:gd name="connsiteY51" fmla="*/ 22396 h 31826"/>
                <a:gd name="connsiteX52" fmla="*/ 28740 w 46006"/>
                <a:gd name="connsiteY52" fmla="*/ 23169 h 31826"/>
                <a:gd name="connsiteX53" fmla="*/ 30769 w 46006"/>
                <a:gd name="connsiteY53" fmla="*/ 25535 h 31826"/>
                <a:gd name="connsiteX54" fmla="*/ 27779 w 46006"/>
                <a:gd name="connsiteY54" fmla="*/ 27233 h 31826"/>
                <a:gd name="connsiteX55" fmla="*/ 25379 w 46006"/>
                <a:gd name="connsiteY55" fmla="*/ 28157 h 31826"/>
                <a:gd name="connsiteX56" fmla="*/ 25252 w 46006"/>
                <a:gd name="connsiteY56" fmla="*/ 29440 h 31826"/>
                <a:gd name="connsiteX57" fmla="*/ 21374 w 46006"/>
                <a:gd name="connsiteY57" fmla="*/ 31715 h 31826"/>
                <a:gd name="connsiteX58" fmla="*/ 19636 w 46006"/>
                <a:gd name="connsiteY58" fmla="*/ 30863 h 31826"/>
                <a:gd name="connsiteX59" fmla="*/ 16648 w 46006"/>
                <a:gd name="connsiteY59" fmla="*/ 25660 h 31826"/>
                <a:gd name="connsiteX60" fmla="*/ 15084 w 46006"/>
                <a:gd name="connsiteY60" fmla="*/ 25135 h 31826"/>
                <a:gd name="connsiteX61" fmla="*/ 13685 w 46006"/>
                <a:gd name="connsiteY61" fmla="*/ 24610 h 31826"/>
                <a:gd name="connsiteX62" fmla="*/ 12284 w 46006"/>
                <a:gd name="connsiteY62" fmla="*/ 23165 h 31826"/>
                <a:gd name="connsiteX63" fmla="*/ 10638 w 46006"/>
                <a:gd name="connsiteY63" fmla="*/ 24347 h 31826"/>
                <a:gd name="connsiteX64" fmla="*/ 9155 w 46006"/>
                <a:gd name="connsiteY64" fmla="*/ 24479 h 31826"/>
                <a:gd name="connsiteX65" fmla="*/ 7590 w 46006"/>
                <a:gd name="connsiteY65" fmla="*/ 24150 h 31826"/>
                <a:gd name="connsiteX66" fmla="*/ 5085 w 46006"/>
                <a:gd name="connsiteY66" fmla="*/ 24424 h 31826"/>
                <a:gd name="connsiteX67" fmla="*/ 3332 w 46006"/>
                <a:gd name="connsiteY67" fmla="*/ 24586 h 31826"/>
                <a:gd name="connsiteX68" fmla="*/ 2050 w 46006"/>
                <a:gd name="connsiteY68" fmla="*/ 23475 h 31826"/>
                <a:gd name="connsiteX0" fmla="*/ 2050 w 46006"/>
                <a:gd name="connsiteY0" fmla="*/ 23475 h 32155"/>
                <a:gd name="connsiteX1" fmla="*/ 2905 w 46006"/>
                <a:gd name="connsiteY1" fmla="*/ 22662 h 32155"/>
                <a:gd name="connsiteX2" fmla="*/ 2673 w 46006"/>
                <a:gd name="connsiteY2" fmla="*/ 21618 h 32155"/>
                <a:gd name="connsiteX3" fmla="*/ 3359 w 46006"/>
                <a:gd name="connsiteY3" fmla="*/ 21206 h 32155"/>
                <a:gd name="connsiteX4" fmla="*/ 3185 w 46006"/>
                <a:gd name="connsiteY4" fmla="*/ 20352 h 32155"/>
                <a:gd name="connsiteX5" fmla="*/ 2803 w 46006"/>
                <a:gd name="connsiteY5" fmla="*/ 19826 h 32155"/>
                <a:gd name="connsiteX6" fmla="*/ 3117 w 46006"/>
                <a:gd name="connsiteY6" fmla="*/ 18890 h 32155"/>
                <a:gd name="connsiteX7" fmla="*/ 3990 w 46006"/>
                <a:gd name="connsiteY7" fmla="*/ 18440 h 32155"/>
                <a:gd name="connsiteX8" fmla="*/ 3961 w 46006"/>
                <a:gd name="connsiteY8" fmla="*/ 17916 h 32155"/>
                <a:gd name="connsiteX9" fmla="*/ 4135 w 46006"/>
                <a:gd name="connsiteY9" fmla="*/ 17206 h 32155"/>
                <a:gd name="connsiteX10" fmla="*/ 4555 w 46006"/>
                <a:gd name="connsiteY10" fmla="*/ 16614 h 32155"/>
                <a:gd name="connsiteX11" fmla="*/ 4507 w 46006"/>
                <a:gd name="connsiteY11" fmla="*/ 15831 h 32155"/>
                <a:gd name="connsiteX12" fmla="*/ 3496 w 46006"/>
                <a:gd name="connsiteY12" fmla="*/ 14470 h 32155"/>
                <a:gd name="connsiteX13" fmla="*/ 2050 w 46006"/>
                <a:gd name="connsiteY13" fmla="*/ 12588 h 32155"/>
                <a:gd name="connsiteX14" fmla="*/ 2828 w 46006"/>
                <a:gd name="connsiteY14" fmla="*/ 11603 h 32155"/>
                <a:gd name="connsiteX15" fmla="*/ 3190 w 46006"/>
                <a:gd name="connsiteY15" fmla="*/ 10957 h 32155"/>
                <a:gd name="connsiteX16" fmla="*/ 4183 w 46006"/>
                <a:gd name="connsiteY16" fmla="*/ 9896 h 32155"/>
                <a:gd name="connsiteX17" fmla="*/ 5865 w 46006"/>
                <a:gd name="connsiteY17" fmla="*/ 9262 h 32155"/>
                <a:gd name="connsiteX18" fmla="*/ 4 w 46006"/>
                <a:gd name="connsiteY18" fmla="*/ 48 h 32155"/>
                <a:gd name="connsiteX19" fmla="*/ 10127 w 46006"/>
                <a:gd name="connsiteY19" fmla="*/ 6892 h 32155"/>
                <a:gd name="connsiteX20" fmla="*/ 11872 w 46006"/>
                <a:gd name="connsiteY20" fmla="*/ 6485 h 32155"/>
                <a:gd name="connsiteX21" fmla="*/ 14341 w 46006"/>
                <a:gd name="connsiteY21" fmla="*/ 5711 h 32155"/>
                <a:gd name="connsiteX22" fmla="*/ 13797 w 46006"/>
                <a:gd name="connsiteY22" fmla="*/ 6790 h 32155"/>
                <a:gd name="connsiteX23" fmla="*/ 14865 w 46006"/>
                <a:gd name="connsiteY23" fmla="*/ 7524 h 32155"/>
                <a:gd name="connsiteX24" fmla="*/ 17021 w 46006"/>
                <a:gd name="connsiteY24" fmla="*/ 8290 h 32155"/>
                <a:gd name="connsiteX25" fmla="*/ 18896 w 46006"/>
                <a:gd name="connsiteY25" fmla="*/ 10022 h 32155"/>
                <a:gd name="connsiteX26" fmla="*/ 18379 w 46006"/>
                <a:gd name="connsiteY26" fmla="*/ 11333 h 32155"/>
                <a:gd name="connsiteX27" fmla="*/ 20658 w 46006"/>
                <a:gd name="connsiteY27" fmla="*/ 11137 h 32155"/>
                <a:gd name="connsiteX28" fmla="*/ 21687 w 46006"/>
                <a:gd name="connsiteY28" fmla="*/ 11442 h 32155"/>
                <a:gd name="connsiteX29" fmla="*/ 22578 w 46006"/>
                <a:gd name="connsiteY29" fmla="*/ 11015 h 32155"/>
                <a:gd name="connsiteX30" fmla="*/ 24061 w 46006"/>
                <a:gd name="connsiteY30" fmla="*/ 9834 h 32155"/>
                <a:gd name="connsiteX31" fmla="*/ 25222 w 46006"/>
                <a:gd name="connsiteY31" fmla="*/ 10093 h 32155"/>
                <a:gd name="connsiteX32" fmla="*/ 25460 w 46006"/>
                <a:gd name="connsiteY32" fmla="*/ 11081 h 32155"/>
                <a:gd name="connsiteX33" fmla="*/ 27025 w 46006"/>
                <a:gd name="connsiteY33" fmla="*/ 11410 h 32155"/>
                <a:gd name="connsiteX34" fmla="*/ 28096 w 46006"/>
                <a:gd name="connsiteY34" fmla="*/ 11213 h 32155"/>
                <a:gd name="connsiteX35" fmla="*/ 29854 w 46006"/>
                <a:gd name="connsiteY35" fmla="*/ 9892 h 32155"/>
                <a:gd name="connsiteX36" fmla="*/ 33095 w 46006"/>
                <a:gd name="connsiteY36" fmla="*/ 8054 h 32155"/>
                <a:gd name="connsiteX37" fmla="*/ 35503 w 46006"/>
                <a:gd name="connsiteY37" fmla="*/ 7898 h 32155"/>
                <a:gd name="connsiteX38" fmla="*/ 36918 w 46006"/>
                <a:gd name="connsiteY38" fmla="*/ 8562 h 32155"/>
                <a:gd name="connsiteX39" fmla="*/ 41480 w 46006"/>
                <a:gd name="connsiteY39" fmla="*/ 7603 h 32155"/>
                <a:gd name="connsiteX40" fmla="*/ 44826 w 46006"/>
                <a:gd name="connsiteY40" fmla="*/ 5656 h 32155"/>
                <a:gd name="connsiteX41" fmla="*/ 45921 w 46006"/>
                <a:gd name="connsiteY41" fmla="*/ 7779 h 32155"/>
                <a:gd name="connsiteX42" fmla="*/ 42832 w 46006"/>
                <a:gd name="connsiteY42" fmla="*/ 9488 h 32155"/>
                <a:gd name="connsiteX43" fmla="*/ 42371 w 46006"/>
                <a:gd name="connsiteY43" fmla="*/ 11302 h 32155"/>
                <a:gd name="connsiteX44" fmla="*/ 40323 w 46006"/>
                <a:gd name="connsiteY44" fmla="*/ 13512 h 32155"/>
                <a:gd name="connsiteX45" fmla="*/ 40211 w 46006"/>
                <a:gd name="connsiteY45" fmla="*/ 15318 h 32155"/>
                <a:gd name="connsiteX46" fmla="*/ 37235 w 46006"/>
                <a:gd name="connsiteY46" fmla="*/ 14827 h 32155"/>
                <a:gd name="connsiteX47" fmla="*/ 36528 w 46006"/>
                <a:gd name="connsiteY47" fmla="*/ 16536 h 32155"/>
                <a:gd name="connsiteX48" fmla="*/ 32198 w 46006"/>
                <a:gd name="connsiteY48" fmla="*/ 18323 h 32155"/>
                <a:gd name="connsiteX49" fmla="*/ 29910 w 46006"/>
                <a:gd name="connsiteY49" fmla="*/ 18616 h 32155"/>
                <a:gd name="connsiteX50" fmla="*/ 28821 w 46006"/>
                <a:gd name="connsiteY50" fmla="*/ 20654 h 32155"/>
                <a:gd name="connsiteX51" fmla="*/ 29998 w 46006"/>
                <a:gd name="connsiteY51" fmla="*/ 22396 h 32155"/>
                <a:gd name="connsiteX52" fmla="*/ 28740 w 46006"/>
                <a:gd name="connsiteY52" fmla="*/ 23169 h 32155"/>
                <a:gd name="connsiteX53" fmla="*/ 30769 w 46006"/>
                <a:gd name="connsiteY53" fmla="*/ 25535 h 32155"/>
                <a:gd name="connsiteX54" fmla="*/ 27779 w 46006"/>
                <a:gd name="connsiteY54" fmla="*/ 27233 h 32155"/>
                <a:gd name="connsiteX55" fmla="*/ 25379 w 46006"/>
                <a:gd name="connsiteY55" fmla="*/ 28157 h 32155"/>
                <a:gd name="connsiteX56" fmla="*/ 25252 w 46006"/>
                <a:gd name="connsiteY56" fmla="*/ 29440 h 32155"/>
                <a:gd name="connsiteX57" fmla="*/ 21374 w 46006"/>
                <a:gd name="connsiteY57" fmla="*/ 31715 h 32155"/>
                <a:gd name="connsiteX58" fmla="*/ 19636 w 46006"/>
                <a:gd name="connsiteY58" fmla="*/ 30863 h 32155"/>
                <a:gd name="connsiteX59" fmla="*/ 19058 w 46006"/>
                <a:gd name="connsiteY59" fmla="*/ 31929 h 32155"/>
                <a:gd name="connsiteX60" fmla="*/ 16648 w 46006"/>
                <a:gd name="connsiteY60" fmla="*/ 25660 h 32155"/>
                <a:gd name="connsiteX61" fmla="*/ 15084 w 46006"/>
                <a:gd name="connsiteY61" fmla="*/ 25135 h 32155"/>
                <a:gd name="connsiteX62" fmla="*/ 13685 w 46006"/>
                <a:gd name="connsiteY62" fmla="*/ 24610 h 32155"/>
                <a:gd name="connsiteX63" fmla="*/ 12284 w 46006"/>
                <a:gd name="connsiteY63" fmla="*/ 23165 h 32155"/>
                <a:gd name="connsiteX64" fmla="*/ 10638 w 46006"/>
                <a:gd name="connsiteY64" fmla="*/ 24347 h 32155"/>
                <a:gd name="connsiteX65" fmla="*/ 9155 w 46006"/>
                <a:gd name="connsiteY65" fmla="*/ 24479 h 32155"/>
                <a:gd name="connsiteX66" fmla="*/ 7590 w 46006"/>
                <a:gd name="connsiteY66" fmla="*/ 24150 h 32155"/>
                <a:gd name="connsiteX67" fmla="*/ 5085 w 46006"/>
                <a:gd name="connsiteY67" fmla="*/ 24424 h 32155"/>
                <a:gd name="connsiteX68" fmla="*/ 3332 w 46006"/>
                <a:gd name="connsiteY68" fmla="*/ 24586 h 32155"/>
                <a:gd name="connsiteX69" fmla="*/ 2050 w 46006"/>
                <a:gd name="connsiteY69" fmla="*/ 23475 h 32155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6648 w 46006"/>
                <a:gd name="connsiteY60" fmla="*/ 25660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5084 w 46006"/>
                <a:gd name="connsiteY61" fmla="*/ 25135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685 w 46006"/>
                <a:gd name="connsiteY62" fmla="*/ 24610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2284 w 46006"/>
                <a:gd name="connsiteY63" fmla="*/ 23165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638 w 46006"/>
                <a:gd name="connsiteY64" fmla="*/ 24347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9155 w 46006"/>
                <a:gd name="connsiteY65" fmla="*/ 24479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7590 w 46006"/>
                <a:gd name="connsiteY66" fmla="*/ 24150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2050 w 46006"/>
                <a:gd name="connsiteY0" fmla="*/ 23475 h 32199"/>
                <a:gd name="connsiteX1" fmla="*/ 2905 w 46006"/>
                <a:gd name="connsiteY1" fmla="*/ 22662 h 32199"/>
                <a:gd name="connsiteX2" fmla="*/ 2673 w 46006"/>
                <a:gd name="connsiteY2" fmla="*/ 21618 h 32199"/>
                <a:gd name="connsiteX3" fmla="*/ 3359 w 46006"/>
                <a:gd name="connsiteY3" fmla="*/ 21206 h 32199"/>
                <a:gd name="connsiteX4" fmla="*/ 3185 w 46006"/>
                <a:gd name="connsiteY4" fmla="*/ 20352 h 32199"/>
                <a:gd name="connsiteX5" fmla="*/ 2803 w 46006"/>
                <a:gd name="connsiteY5" fmla="*/ 19826 h 32199"/>
                <a:gd name="connsiteX6" fmla="*/ 3117 w 46006"/>
                <a:gd name="connsiteY6" fmla="*/ 18890 h 32199"/>
                <a:gd name="connsiteX7" fmla="*/ 3990 w 46006"/>
                <a:gd name="connsiteY7" fmla="*/ 18440 h 32199"/>
                <a:gd name="connsiteX8" fmla="*/ 3961 w 46006"/>
                <a:gd name="connsiteY8" fmla="*/ 17916 h 32199"/>
                <a:gd name="connsiteX9" fmla="*/ 4135 w 46006"/>
                <a:gd name="connsiteY9" fmla="*/ 17206 h 32199"/>
                <a:gd name="connsiteX10" fmla="*/ 4555 w 46006"/>
                <a:gd name="connsiteY10" fmla="*/ 16614 h 32199"/>
                <a:gd name="connsiteX11" fmla="*/ 4507 w 46006"/>
                <a:gd name="connsiteY11" fmla="*/ 15831 h 32199"/>
                <a:gd name="connsiteX12" fmla="*/ 3496 w 46006"/>
                <a:gd name="connsiteY12" fmla="*/ 14470 h 32199"/>
                <a:gd name="connsiteX13" fmla="*/ 2050 w 46006"/>
                <a:gd name="connsiteY13" fmla="*/ 12588 h 32199"/>
                <a:gd name="connsiteX14" fmla="*/ 2828 w 46006"/>
                <a:gd name="connsiteY14" fmla="*/ 11603 h 32199"/>
                <a:gd name="connsiteX15" fmla="*/ 3190 w 46006"/>
                <a:gd name="connsiteY15" fmla="*/ 10957 h 32199"/>
                <a:gd name="connsiteX16" fmla="*/ 4183 w 46006"/>
                <a:gd name="connsiteY16" fmla="*/ 9896 h 32199"/>
                <a:gd name="connsiteX17" fmla="*/ 5865 w 46006"/>
                <a:gd name="connsiteY17" fmla="*/ 9262 h 32199"/>
                <a:gd name="connsiteX18" fmla="*/ 4 w 46006"/>
                <a:gd name="connsiteY18" fmla="*/ 48 h 32199"/>
                <a:gd name="connsiteX19" fmla="*/ 10127 w 46006"/>
                <a:gd name="connsiteY19" fmla="*/ 6892 h 32199"/>
                <a:gd name="connsiteX20" fmla="*/ 11872 w 46006"/>
                <a:gd name="connsiteY20" fmla="*/ 6485 h 32199"/>
                <a:gd name="connsiteX21" fmla="*/ 14341 w 46006"/>
                <a:gd name="connsiteY21" fmla="*/ 5711 h 32199"/>
                <a:gd name="connsiteX22" fmla="*/ 13797 w 46006"/>
                <a:gd name="connsiteY22" fmla="*/ 6790 h 32199"/>
                <a:gd name="connsiteX23" fmla="*/ 14865 w 46006"/>
                <a:gd name="connsiteY23" fmla="*/ 7524 h 32199"/>
                <a:gd name="connsiteX24" fmla="*/ 17021 w 46006"/>
                <a:gd name="connsiteY24" fmla="*/ 8290 h 32199"/>
                <a:gd name="connsiteX25" fmla="*/ 18896 w 46006"/>
                <a:gd name="connsiteY25" fmla="*/ 10022 h 32199"/>
                <a:gd name="connsiteX26" fmla="*/ 18379 w 46006"/>
                <a:gd name="connsiteY26" fmla="*/ 11333 h 32199"/>
                <a:gd name="connsiteX27" fmla="*/ 20658 w 46006"/>
                <a:gd name="connsiteY27" fmla="*/ 11137 h 32199"/>
                <a:gd name="connsiteX28" fmla="*/ 21687 w 46006"/>
                <a:gd name="connsiteY28" fmla="*/ 11442 h 32199"/>
                <a:gd name="connsiteX29" fmla="*/ 22578 w 46006"/>
                <a:gd name="connsiteY29" fmla="*/ 11015 h 32199"/>
                <a:gd name="connsiteX30" fmla="*/ 24061 w 46006"/>
                <a:gd name="connsiteY30" fmla="*/ 9834 h 32199"/>
                <a:gd name="connsiteX31" fmla="*/ 25222 w 46006"/>
                <a:gd name="connsiteY31" fmla="*/ 10093 h 32199"/>
                <a:gd name="connsiteX32" fmla="*/ 25460 w 46006"/>
                <a:gd name="connsiteY32" fmla="*/ 11081 h 32199"/>
                <a:gd name="connsiteX33" fmla="*/ 27025 w 46006"/>
                <a:gd name="connsiteY33" fmla="*/ 11410 h 32199"/>
                <a:gd name="connsiteX34" fmla="*/ 28096 w 46006"/>
                <a:gd name="connsiteY34" fmla="*/ 11213 h 32199"/>
                <a:gd name="connsiteX35" fmla="*/ 29854 w 46006"/>
                <a:gd name="connsiteY35" fmla="*/ 9892 h 32199"/>
                <a:gd name="connsiteX36" fmla="*/ 33095 w 46006"/>
                <a:gd name="connsiteY36" fmla="*/ 8054 h 32199"/>
                <a:gd name="connsiteX37" fmla="*/ 35503 w 46006"/>
                <a:gd name="connsiteY37" fmla="*/ 7898 h 32199"/>
                <a:gd name="connsiteX38" fmla="*/ 36918 w 46006"/>
                <a:gd name="connsiteY38" fmla="*/ 8562 h 32199"/>
                <a:gd name="connsiteX39" fmla="*/ 41480 w 46006"/>
                <a:gd name="connsiteY39" fmla="*/ 7603 h 32199"/>
                <a:gd name="connsiteX40" fmla="*/ 44826 w 46006"/>
                <a:gd name="connsiteY40" fmla="*/ 5656 h 32199"/>
                <a:gd name="connsiteX41" fmla="*/ 45921 w 46006"/>
                <a:gd name="connsiteY41" fmla="*/ 7779 h 32199"/>
                <a:gd name="connsiteX42" fmla="*/ 42832 w 46006"/>
                <a:gd name="connsiteY42" fmla="*/ 9488 h 32199"/>
                <a:gd name="connsiteX43" fmla="*/ 42371 w 46006"/>
                <a:gd name="connsiteY43" fmla="*/ 11302 h 32199"/>
                <a:gd name="connsiteX44" fmla="*/ 40323 w 46006"/>
                <a:gd name="connsiteY44" fmla="*/ 13512 h 32199"/>
                <a:gd name="connsiteX45" fmla="*/ 40211 w 46006"/>
                <a:gd name="connsiteY45" fmla="*/ 15318 h 32199"/>
                <a:gd name="connsiteX46" fmla="*/ 37235 w 46006"/>
                <a:gd name="connsiteY46" fmla="*/ 14827 h 32199"/>
                <a:gd name="connsiteX47" fmla="*/ 36528 w 46006"/>
                <a:gd name="connsiteY47" fmla="*/ 16536 h 32199"/>
                <a:gd name="connsiteX48" fmla="*/ 32198 w 46006"/>
                <a:gd name="connsiteY48" fmla="*/ 18323 h 32199"/>
                <a:gd name="connsiteX49" fmla="*/ 29910 w 46006"/>
                <a:gd name="connsiteY49" fmla="*/ 18616 h 32199"/>
                <a:gd name="connsiteX50" fmla="*/ 28821 w 46006"/>
                <a:gd name="connsiteY50" fmla="*/ 20654 h 32199"/>
                <a:gd name="connsiteX51" fmla="*/ 29998 w 46006"/>
                <a:gd name="connsiteY51" fmla="*/ 22396 h 32199"/>
                <a:gd name="connsiteX52" fmla="*/ 28740 w 46006"/>
                <a:gd name="connsiteY52" fmla="*/ 23169 h 32199"/>
                <a:gd name="connsiteX53" fmla="*/ 30769 w 46006"/>
                <a:gd name="connsiteY53" fmla="*/ 25535 h 32199"/>
                <a:gd name="connsiteX54" fmla="*/ 27779 w 46006"/>
                <a:gd name="connsiteY54" fmla="*/ 27233 h 32199"/>
                <a:gd name="connsiteX55" fmla="*/ 25379 w 46006"/>
                <a:gd name="connsiteY55" fmla="*/ 28157 h 32199"/>
                <a:gd name="connsiteX56" fmla="*/ 25252 w 46006"/>
                <a:gd name="connsiteY56" fmla="*/ 29440 h 32199"/>
                <a:gd name="connsiteX57" fmla="*/ 21374 w 46006"/>
                <a:gd name="connsiteY57" fmla="*/ 31715 h 32199"/>
                <a:gd name="connsiteX58" fmla="*/ 19998 w 46006"/>
                <a:gd name="connsiteY58" fmla="*/ 31271 h 32199"/>
                <a:gd name="connsiteX59" fmla="*/ 19058 w 46006"/>
                <a:gd name="connsiteY59" fmla="*/ 31929 h 32199"/>
                <a:gd name="connsiteX60" fmla="*/ 15243 w 46006"/>
                <a:gd name="connsiteY60" fmla="*/ 30409 h 32199"/>
                <a:gd name="connsiteX61" fmla="*/ 13349 w 46006"/>
                <a:gd name="connsiteY61" fmla="*/ 29391 h 32199"/>
                <a:gd name="connsiteX62" fmla="*/ 13213 w 46006"/>
                <a:gd name="connsiteY62" fmla="*/ 28117 h 32199"/>
                <a:gd name="connsiteX63" fmla="*/ 11039 w 46006"/>
                <a:gd name="connsiteY63" fmla="*/ 27494 h 32199"/>
                <a:gd name="connsiteX64" fmla="*/ 10377 w 46006"/>
                <a:gd name="connsiteY64" fmla="*/ 28960 h 32199"/>
                <a:gd name="connsiteX65" fmla="*/ 3887 w 46006"/>
                <a:gd name="connsiteY65" fmla="*/ 28201 h 32199"/>
                <a:gd name="connsiteX66" fmla="*/ 4543 w 46006"/>
                <a:gd name="connsiteY66" fmla="*/ 29739 h 32199"/>
                <a:gd name="connsiteX67" fmla="*/ 5085 w 46006"/>
                <a:gd name="connsiteY67" fmla="*/ 24424 h 32199"/>
                <a:gd name="connsiteX68" fmla="*/ 3332 w 46006"/>
                <a:gd name="connsiteY68" fmla="*/ 24586 h 32199"/>
                <a:gd name="connsiteX69" fmla="*/ 2050 w 4600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37 w 47166"/>
                <a:gd name="connsiteY67" fmla="*/ 26085 h 32199"/>
                <a:gd name="connsiteX68" fmla="*/ 4492 w 47166"/>
                <a:gd name="connsiteY68" fmla="*/ 24586 h 32199"/>
                <a:gd name="connsiteX69" fmla="*/ 3210 w 47166"/>
                <a:gd name="connsiteY69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2724 w 47166"/>
                <a:gd name="connsiteY67" fmla="*/ 28200 h 32199"/>
                <a:gd name="connsiteX68" fmla="*/ 37 w 47166"/>
                <a:gd name="connsiteY68" fmla="*/ 26085 h 32199"/>
                <a:gd name="connsiteX69" fmla="*/ 4492 w 47166"/>
                <a:gd name="connsiteY69" fmla="*/ 24586 h 32199"/>
                <a:gd name="connsiteX70" fmla="*/ 3210 w 47166"/>
                <a:gd name="connsiteY70" fmla="*/ 23475 h 32199"/>
                <a:gd name="connsiteX0" fmla="*/ 3210 w 47166"/>
                <a:gd name="connsiteY0" fmla="*/ 23475 h 32199"/>
                <a:gd name="connsiteX1" fmla="*/ 4065 w 47166"/>
                <a:gd name="connsiteY1" fmla="*/ 22662 h 32199"/>
                <a:gd name="connsiteX2" fmla="*/ 3833 w 47166"/>
                <a:gd name="connsiteY2" fmla="*/ 21618 h 32199"/>
                <a:gd name="connsiteX3" fmla="*/ 4519 w 47166"/>
                <a:gd name="connsiteY3" fmla="*/ 21206 h 32199"/>
                <a:gd name="connsiteX4" fmla="*/ 4345 w 47166"/>
                <a:gd name="connsiteY4" fmla="*/ 20352 h 32199"/>
                <a:gd name="connsiteX5" fmla="*/ 3963 w 47166"/>
                <a:gd name="connsiteY5" fmla="*/ 19826 h 32199"/>
                <a:gd name="connsiteX6" fmla="*/ 4277 w 47166"/>
                <a:gd name="connsiteY6" fmla="*/ 18890 h 32199"/>
                <a:gd name="connsiteX7" fmla="*/ 5150 w 47166"/>
                <a:gd name="connsiteY7" fmla="*/ 18440 h 32199"/>
                <a:gd name="connsiteX8" fmla="*/ 5121 w 47166"/>
                <a:gd name="connsiteY8" fmla="*/ 17916 h 32199"/>
                <a:gd name="connsiteX9" fmla="*/ 5295 w 47166"/>
                <a:gd name="connsiteY9" fmla="*/ 17206 h 32199"/>
                <a:gd name="connsiteX10" fmla="*/ 5715 w 47166"/>
                <a:gd name="connsiteY10" fmla="*/ 16614 h 32199"/>
                <a:gd name="connsiteX11" fmla="*/ 5667 w 47166"/>
                <a:gd name="connsiteY11" fmla="*/ 15831 h 32199"/>
                <a:gd name="connsiteX12" fmla="*/ 4656 w 47166"/>
                <a:gd name="connsiteY12" fmla="*/ 14470 h 32199"/>
                <a:gd name="connsiteX13" fmla="*/ 3210 w 47166"/>
                <a:gd name="connsiteY13" fmla="*/ 12588 h 32199"/>
                <a:gd name="connsiteX14" fmla="*/ 3988 w 47166"/>
                <a:gd name="connsiteY14" fmla="*/ 11603 h 32199"/>
                <a:gd name="connsiteX15" fmla="*/ 4350 w 47166"/>
                <a:gd name="connsiteY15" fmla="*/ 10957 h 32199"/>
                <a:gd name="connsiteX16" fmla="*/ 5343 w 47166"/>
                <a:gd name="connsiteY16" fmla="*/ 9896 h 32199"/>
                <a:gd name="connsiteX17" fmla="*/ 7025 w 47166"/>
                <a:gd name="connsiteY17" fmla="*/ 9262 h 32199"/>
                <a:gd name="connsiteX18" fmla="*/ 1164 w 47166"/>
                <a:gd name="connsiteY18" fmla="*/ 48 h 32199"/>
                <a:gd name="connsiteX19" fmla="*/ 11287 w 47166"/>
                <a:gd name="connsiteY19" fmla="*/ 6892 h 32199"/>
                <a:gd name="connsiteX20" fmla="*/ 13032 w 47166"/>
                <a:gd name="connsiteY20" fmla="*/ 6485 h 32199"/>
                <a:gd name="connsiteX21" fmla="*/ 15501 w 47166"/>
                <a:gd name="connsiteY21" fmla="*/ 5711 h 32199"/>
                <a:gd name="connsiteX22" fmla="*/ 14957 w 47166"/>
                <a:gd name="connsiteY22" fmla="*/ 6790 h 32199"/>
                <a:gd name="connsiteX23" fmla="*/ 16025 w 47166"/>
                <a:gd name="connsiteY23" fmla="*/ 7524 h 32199"/>
                <a:gd name="connsiteX24" fmla="*/ 18181 w 47166"/>
                <a:gd name="connsiteY24" fmla="*/ 8290 h 32199"/>
                <a:gd name="connsiteX25" fmla="*/ 20056 w 47166"/>
                <a:gd name="connsiteY25" fmla="*/ 10022 h 32199"/>
                <a:gd name="connsiteX26" fmla="*/ 19539 w 47166"/>
                <a:gd name="connsiteY26" fmla="*/ 11333 h 32199"/>
                <a:gd name="connsiteX27" fmla="*/ 21818 w 47166"/>
                <a:gd name="connsiteY27" fmla="*/ 11137 h 32199"/>
                <a:gd name="connsiteX28" fmla="*/ 22847 w 47166"/>
                <a:gd name="connsiteY28" fmla="*/ 11442 h 32199"/>
                <a:gd name="connsiteX29" fmla="*/ 23738 w 47166"/>
                <a:gd name="connsiteY29" fmla="*/ 11015 h 32199"/>
                <a:gd name="connsiteX30" fmla="*/ 25221 w 47166"/>
                <a:gd name="connsiteY30" fmla="*/ 9834 h 32199"/>
                <a:gd name="connsiteX31" fmla="*/ 26382 w 47166"/>
                <a:gd name="connsiteY31" fmla="*/ 10093 h 32199"/>
                <a:gd name="connsiteX32" fmla="*/ 26620 w 47166"/>
                <a:gd name="connsiteY32" fmla="*/ 11081 h 32199"/>
                <a:gd name="connsiteX33" fmla="*/ 28185 w 47166"/>
                <a:gd name="connsiteY33" fmla="*/ 11410 h 32199"/>
                <a:gd name="connsiteX34" fmla="*/ 29256 w 47166"/>
                <a:gd name="connsiteY34" fmla="*/ 11213 h 32199"/>
                <a:gd name="connsiteX35" fmla="*/ 31014 w 47166"/>
                <a:gd name="connsiteY35" fmla="*/ 9892 h 32199"/>
                <a:gd name="connsiteX36" fmla="*/ 34255 w 47166"/>
                <a:gd name="connsiteY36" fmla="*/ 8054 h 32199"/>
                <a:gd name="connsiteX37" fmla="*/ 36663 w 47166"/>
                <a:gd name="connsiteY37" fmla="*/ 7898 h 32199"/>
                <a:gd name="connsiteX38" fmla="*/ 38078 w 47166"/>
                <a:gd name="connsiteY38" fmla="*/ 8562 h 32199"/>
                <a:gd name="connsiteX39" fmla="*/ 42640 w 47166"/>
                <a:gd name="connsiteY39" fmla="*/ 7603 h 32199"/>
                <a:gd name="connsiteX40" fmla="*/ 45986 w 47166"/>
                <a:gd name="connsiteY40" fmla="*/ 5656 h 32199"/>
                <a:gd name="connsiteX41" fmla="*/ 47081 w 47166"/>
                <a:gd name="connsiteY41" fmla="*/ 7779 h 32199"/>
                <a:gd name="connsiteX42" fmla="*/ 43992 w 47166"/>
                <a:gd name="connsiteY42" fmla="*/ 9488 h 32199"/>
                <a:gd name="connsiteX43" fmla="*/ 43531 w 47166"/>
                <a:gd name="connsiteY43" fmla="*/ 11302 h 32199"/>
                <a:gd name="connsiteX44" fmla="*/ 41483 w 47166"/>
                <a:gd name="connsiteY44" fmla="*/ 13512 h 32199"/>
                <a:gd name="connsiteX45" fmla="*/ 41371 w 47166"/>
                <a:gd name="connsiteY45" fmla="*/ 15318 h 32199"/>
                <a:gd name="connsiteX46" fmla="*/ 38395 w 47166"/>
                <a:gd name="connsiteY46" fmla="*/ 14827 h 32199"/>
                <a:gd name="connsiteX47" fmla="*/ 37688 w 47166"/>
                <a:gd name="connsiteY47" fmla="*/ 16536 h 32199"/>
                <a:gd name="connsiteX48" fmla="*/ 33358 w 47166"/>
                <a:gd name="connsiteY48" fmla="*/ 18323 h 32199"/>
                <a:gd name="connsiteX49" fmla="*/ 31070 w 47166"/>
                <a:gd name="connsiteY49" fmla="*/ 18616 h 32199"/>
                <a:gd name="connsiteX50" fmla="*/ 29981 w 47166"/>
                <a:gd name="connsiteY50" fmla="*/ 20654 h 32199"/>
                <a:gd name="connsiteX51" fmla="*/ 31158 w 47166"/>
                <a:gd name="connsiteY51" fmla="*/ 22396 h 32199"/>
                <a:gd name="connsiteX52" fmla="*/ 29900 w 47166"/>
                <a:gd name="connsiteY52" fmla="*/ 23169 h 32199"/>
                <a:gd name="connsiteX53" fmla="*/ 31929 w 47166"/>
                <a:gd name="connsiteY53" fmla="*/ 25535 h 32199"/>
                <a:gd name="connsiteX54" fmla="*/ 28939 w 47166"/>
                <a:gd name="connsiteY54" fmla="*/ 27233 h 32199"/>
                <a:gd name="connsiteX55" fmla="*/ 26539 w 47166"/>
                <a:gd name="connsiteY55" fmla="*/ 28157 h 32199"/>
                <a:gd name="connsiteX56" fmla="*/ 26412 w 47166"/>
                <a:gd name="connsiteY56" fmla="*/ 29440 h 32199"/>
                <a:gd name="connsiteX57" fmla="*/ 22534 w 47166"/>
                <a:gd name="connsiteY57" fmla="*/ 31715 h 32199"/>
                <a:gd name="connsiteX58" fmla="*/ 21158 w 47166"/>
                <a:gd name="connsiteY58" fmla="*/ 31271 h 32199"/>
                <a:gd name="connsiteX59" fmla="*/ 20218 w 47166"/>
                <a:gd name="connsiteY59" fmla="*/ 31929 h 32199"/>
                <a:gd name="connsiteX60" fmla="*/ 16403 w 47166"/>
                <a:gd name="connsiteY60" fmla="*/ 30409 h 32199"/>
                <a:gd name="connsiteX61" fmla="*/ 14509 w 47166"/>
                <a:gd name="connsiteY61" fmla="*/ 29391 h 32199"/>
                <a:gd name="connsiteX62" fmla="*/ 14373 w 47166"/>
                <a:gd name="connsiteY62" fmla="*/ 28117 h 32199"/>
                <a:gd name="connsiteX63" fmla="*/ 12199 w 47166"/>
                <a:gd name="connsiteY63" fmla="*/ 27494 h 32199"/>
                <a:gd name="connsiteX64" fmla="*/ 11537 w 47166"/>
                <a:gd name="connsiteY64" fmla="*/ 28960 h 32199"/>
                <a:gd name="connsiteX65" fmla="*/ 5047 w 47166"/>
                <a:gd name="connsiteY65" fmla="*/ 28201 h 32199"/>
                <a:gd name="connsiteX66" fmla="*/ 5703 w 47166"/>
                <a:gd name="connsiteY66" fmla="*/ 29739 h 32199"/>
                <a:gd name="connsiteX67" fmla="*/ 4671 w 47166"/>
                <a:gd name="connsiteY67" fmla="*/ 30184 h 32199"/>
                <a:gd name="connsiteX68" fmla="*/ 2724 w 47166"/>
                <a:gd name="connsiteY68" fmla="*/ 28200 h 32199"/>
                <a:gd name="connsiteX69" fmla="*/ 37 w 47166"/>
                <a:gd name="connsiteY69" fmla="*/ 26085 h 32199"/>
                <a:gd name="connsiteX70" fmla="*/ 4492 w 47166"/>
                <a:gd name="connsiteY70" fmla="*/ 24586 h 32199"/>
                <a:gd name="connsiteX71" fmla="*/ 3210 w 47166"/>
                <a:gd name="connsiteY71" fmla="*/ 23475 h 32199"/>
                <a:gd name="connsiteX0" fmla="*/ 5505 w 49461"/>
                <a:gd name="connsiteY0" fmla="*/ 23475 h 32199"/>
                <a:gd name="connsiteX1" fmla="*/ 6360 w 49461"/>
                <a:gd name="connsiteY1" fmla="*/ 22662 h 32199"/>
                <a:gd name="connsiteX2" fmla="*/ 6128 w 49461"/>
                <a:gd name="connsiteY2" fmla="*/ 21618 h 32199"/>
                <a:gd name="connsiteX3" fmla="*/ 6814 w 49461"/>
                <a:gd name="connsiteY3" fmla="*/ 21206 h 32199"/>
                <a:gd name="connsiteX4" fmla="*/ 6640 w 49461"/>
                <a:gd name="connsiteY4" fmla="*/ 20352 h 32199"/>
                <a:gd name="connsiteX5" fmla="*/ 6258 w 49461"/>
                <a:gd name="connsiteY5" fmla="*/ 19826 h 32199"/>
                <a:gd name="connsiteX6" fmla="*/ 6572 w 49461"/>
                <a:gd name="connsiteY6" fmla="*/ 18890 h 32199"/>
                <a:gd name="connsiteX7" fmla="*/ 7445 w 49461"/>
                <a:gd name="connsiteY7" fmla="*/ 18440 h 32199"/>
                <a:gd name="connsiteX8" fmla="*/ 7416 w 49461"/>
                <a:gd name="connsiteY8" fmla="*/ 17916 h 32199"/>
                <a:gd name="connsiteX9" fmla="*/ 7590 w 49461"/>
                <a:gd name="connsiteY9" fmla="*/ 17206 h 32199"/>
                <a:gd name="connsiteX10" fmla="*/ 8010 w 49461"/>
                <a:gd name="connsiteY10" fmla="*/ 16614 h 32199"/>
                <a:gd name="connsiteX11" fmla="*/ 7962 w 49461"/>
                <a:gd name="connsiteY11" fmla="*/ 15831 h 32199"/>
                <a:gd name="connsiteX12" fmla="*/ 6951 w 49461"/>
                <a:gd name="connsiteY12" fmla="*/ 14470 h 32199"/>
                <a:gd name="connsiteX13" fmla="*/ 5505 w 49461"/>
                <a:gd name="connsiteY13" fmla="*/ 12588 h 32199"/>
                <a:gd name="connsiteX14" fmla="*/ 6283 w 49461"/>
                <a:gd name="connsiteY14" fmla="*/ 11603 h 32199"/>
                <a:gd name="connsiteX15" fmla="*/ 6645 w 49461"/>
                <a:gd name="connsiteY15" fmla="*/ 10957 h 32199"/>
                <a:gd name="connsiteX16" fmla="*/ 7638 w 49461"/>
                <a:gd name="connsiteY16" fmla="*/ 9896 h 32199"/>
                <a:gd name="connsiteX17" fmla="*/ 9320 w 49461"/>
                <a:gd name="connsiteY17" fmla="*/ 9262 h 32199"/>
                <a:gd name="connsiteX18" fmla="*/ 3459 w 49461"/>
                <a:gd name="connsiteY18" fmla="*/ 48 h 32199"/>
                <a:gd name="connsiteX19" fmla="*/ 13582 w 49461"/>
                <a:gd name="connsiteY19" fmla="*/ 6892 h 32199"/>
                <a:gd name="connsiteX20" fmla="*/ 15327 w 49461"/>
                <a:gd name="connsiteY20" fmla="*/ 6485 h 32199"/>
                <a:gd name="connsiteX21" fmla="*/ 17796 w 49461"/>
                <a:gd name="connsiteY21" fmla="*/ 5711 h 32199"/>
                <a:gd name="connsiteX22" fmla="*/ 17252 w 49461"/>
                <a:gd name="connsiteY22" fmla="*/ 6790 h 32199"/>
                <a:gd name="connsiteX23" fmla="*/ 18320 w 49461"/>
                <a:gd name="connsiteY23" fmla="*/ 7524 h 32199"/>
                <a:gd name="connsiteX24" fmla="*/ 20476 w 49461"/>
                <a:gd name="connsiteY24" fmla="*/ 8290 h 32199"/>
                <a:gd name="connsiteX25" fmla="*/ 22351 w 49461"/>
                <a:gd name="connsiteY25" fmla="*/ 10022 h 32199"/>
                <a:gd name="connsiteX26" fmla="*/ 21834 w 49461"/>
                <a:gd name="connsiteY26" fmla="*/ 11333 h 32199"/>
                <a:gd name="connsiteX27" fmla="*/ 24113 w 49461"/>
                <a:gd name="connsiteY27" fmla="*/ 11137 h 32199"/>
                <a:gd name="connsiteX28" fmla="*/ 25142 w 49461"/>
                <a:gd name="connsiteY28" fmla="*/ 11442 h 32199"/>
                <a:gd name="connsiteX29" fmla="*/ 26033 w 49461"/>
                <a:gd name="connsiteY29" fmla="*/ 11015 h 32199"/>
                <a:gd name="connsiteX30" fmla="*/ 27516 w 49461"/>
                <a:gd name="connsiteY30" fmla="*/ 9834 h 32199"/>
                <a:gd name="connsiteX31" fmla="*/ 28677 w 49461"/>
                <a:gd name="connsiteY31" fmla="*/ 10093 h 32199"/>
                <a:gd name="connsiteX32" fmla="*/ 28915 w 49461"/>
                <a:gd name="connsiteY32" fmla="*/ 11081 h 32199"/>
                <a:gd name="connsiteX33" fmla="*/ 30480 w 49461"/>
                <a:gd name="connsiteY33" fmla="*/ 11410 h 32199"/>
                <a:gd name="connsiteX34" fmla="*/ 31551 w 49461"/>
                <a:gd name="connsiteY34" fmla="*/ 11213 h 32199"/>
                <a:gd name="connsiteX35" fmla="*/ 33309 w 49461"/>
                <a:gd name="connsiteY35" fmla="*/ 9892 h 32199"/>
                <a:gd name="connsiteX36" fmla="*/ 36550 w 49461"/>
                <a:gd name="connsiteY36" fmla="*/ 8054 h 32199"/>
                <a:gd name="connsiteX37" fmla="*/ 38958 w 49461"/>
                <a:gd name="connsiteY37" fmla="*/ 7898 h 32199"/>
                <a:gd name="connsiteX38" fmla="*/ 40373 w 49461"/>
                <a:gd name="connsiteY38" fmla="*/ 8562 h 32199"/>
                <a:gd name="connsiteX39" fmla="*/ 44935 w 49461"/>
                <a:gd name="connsiteY39" fmla="*/ 7603 h 32199"/>
                <a:gd name="connsiteX40" fmla="*/ 48281 w 49461"/>
                <a:gd name="connsiteY40" fmla="*/ 5656 h 32199"/>
                <a:gd name="connsiteX41" fmla="*/ 49376 w 49461"/>
                <a:gd name="connsiteY41" fmla="*/ 7779 h 32199"/>
                <a:gd name="connsiteX42" fmla="*/ 46287 w 49461"/>
                <a:gd name="connsiteY42" fmla="*/ 9488 h 32199"/>
                <a:gd name="connsiteX43" fmla="*/ 45826 w 49461"/>
                <a:gd name="connsiteY43" fmla="*/ 11302 h 32199"/>
                <a:gd name="connsiteX44" fmla="*/ 43778 w 49461"/>
                <a:gd name="connsiteY44" fmla="*/ 13512 h 32199"/>
                <a:gd name="connsiteX45" fmla="*/ 43666 w 49461"/>
                <a:gd name="connsiteY45" fmla="*/ 15318 h 32199"/>
                <a:gd name="connsiteX46" fmla="*/ 40690 w 49461"/>
                <a:gd name="connsiteY46" fmla="*/ 14827 h 32199"/>
                <a:gd name="connsiteX47" fmla="*/ 39983 w 49461"/>
                <a:gd name="connsiteY47" fmla="*/ 16536 h 32199"/>
                <a:gd name="connsiteX48" fmla="*/ 35653 w 49461"/>
                <a:gd name="connsiteY48" fmla="*/ 18323 h 32199"/>
                <a:gd name="connsiteX49" fmla="*/ 33365 w 49461"/>
                <a:gd name="connsiteY49" fmla="*/ 18616 h 32199"/>
                <a:gd name="connsiteX50" fmla="*/ 32276 w 49461"/>
                <a:gd name="connsiteY50" fmla="*/ 20654 h 32199"/>
                <a:gd name="connsiteX51" fmla="*/ 33453 w 49461"/>
                <a:gd name="connsiteY51" fmla="*/ 22396 h 32199"/>
                <a:gd name="connsiteX52" fmla="*/ 32195 w 49461"/>
                <a:gd name="connsiteY52" fmla="*/ 23169 h 32199"/>
                <a:gd name="connsiteX53" fmla="*/ 34224 w 49461"/>
                <a:gd name="connsiteY53" fmla="*/ 25535 h 32199"/>
                <a:gd name="connsiteX54" fmla="*/ 31234 w 49461"/>
                <a:gd name="connsiteY54" fmla="*/ 27233 h 32199"/>
                <a:gd name="connsiteX55" fmla="*/ 28834 w 49461"/>
                <a:gd name="connsiteY55" fmla="*/ 28157 h 32199"/>
                <a:gd name="connsiteX56" fmla="*/ 28707 w 49461"/>
                <a:gd name="connsiteY56" fmla="*/ 29440 h 32199"/>
                <a:gd name="connsiteX57" fmla="*/ 24829 w 49461"/>
                <a:gd name="connsiteY57" fmla="*/ 31715 h 32199"/>
                <a:gd name="connsiteX58" fmla="*/ 23453 w 49461"/>
                <a:gd name="connsiteY58" fmla="*/ 31271 h 32199"/>
                <a:gd name="connsiteX59" fmla="*/ 22513 w 49461"/>
                <a:gd name="connsiteY59" fmla="*/ 31929 h 32199"/>
                <a:gd name="connsiteX60" fmla="*/ 18698 w 49461"/>
                <a:gd name="connsiteY60" fmla="*/ 30409 h 32199"/>
                <a:gd name="connsiteX61" fmla="*/ 16804 w 49461"/>
                <a:gd name="connsiteY61" fmla="*/ 29391 h 32199"/>
                <a:gd name="connsiteX62" fmla="*/ 16668 w 49461"/>
                <a:gd name="connsiteY62" fmla="*/ 28117 h 32199"/>
                <a:gd name="connsiteX63" fmla="*/ 14494 w 49461"/>
                <a:gd name="connsiteY63" fmla="*/ 27494 h 32199"/>
                <a:gd name="connsiteX64" fmla="*/ 13832 w 49461"/>
                <a:gd name="connsiteY64" fmla="*/ 28960 h 32199"/>
                <a:gd name="connsiteX65" fmla="*/ 7342 w 49461"/>
                <a:gd name="connsiteY65" fmla="*/ 28201 h 32199"/>
                <a:gd name="connsiteX66" fmla="*/ 7998 w 49461"/>
                <a:gd name="connsiteY66" fmla="*/ 29739 h 32199"/>
                <a:gd name="connsiteX67" fmla="*/ 6966 w 49461"/>
                <a:gd name="connsiteY67" fmla="*/ 30184 h 32199"/>
                <a:gd name="connsiteX68" fmla="*/ 5019 w 49461"/>
                <a:gd name="connsiteY68" fmla="*/ 28200 h 32199"/>
                <a:gd name="connsiteX69" fmla="*/ 2332 w 49461"/>
                <a:gd name="connsiteY69" fmla="*/ 26085 h 32199"/>
                <a:gd name="connsiteX70" fmla="*/ 80 w 49461"/>
                <a:gd name="connsiteY70" fmla="*/ 25897 h 32199"/>
                <a:gd name="connsiteX71" fmla="*/ 5505 w 49461"/>
                <a:gd name="connsiteY71" fmla="*/ 23475 h 32199"/>
                <a:gd name="connsiteX0" fmla="*/ 0 w 52197"/>
                <a:gd name="connsiteY0" fmla="*/ 24736 h 32199"/>
                <a:gd name="connsiteX1" fmla="*/ 9096 w 52197"/>
                <a:gd name="connsiteY1" fmla="*/ 22662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8864 w 52197"/>
                <a:gd name="connsiteY2" fmla="*/ 21618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0 w 52197"/>
                <a:gd name="connsiteY0" fmla="*/ 24736 h 32199"/>
                <a:gd name="connsiteX1" fmla="*/ 927 w 52197"/>
                <a:gd name="connsiteY1" fmla="*/ 21923 h 32199"/>
                <a:gd name="connsiteX2" fmla="*/ 4860 w 52197"/>
                <a:gd name="connsiteY2" fmla="*/ 17486 h 32199"/>
                <a:gd name="connsiteX3" fmla="*/ 9550 w 52197"/>
                <a:gd name="connsiteY3" fmla="*/ 21206 h 32199"/>
                <a:gd name="connsiteX4" fmla="*/ 9376 w 52197"/>
                <a:gd name="connsiteY4" fmla="*/ 20352 h 32199"/>
                <a:gd name="connsiteX5" fmla="*/ 8994 w 52197"/>
                <a:gd name="connsiteY5" fmla="*/ 19826 h 32199"/>
                <a:gd name="connsiteX6" fmla="*/ 9308 w 52197"/>
                <a:gd name="connsiteY6" fmla="*/ 18890 h 32199"/>
                <a:gd name="connsiteX7" fmla="*/ 10181 w 52197"/>
                <a:gd name="connsiteY7" fmla="*/ 18440 h 32199"/>
                <a:gd name="connsiteX8" fmla="*/ 10152 w 52197"/>
                <a:gd name="connsiteY8" fmla="*/ 17916 h 32199"/>
                <a:gd name="connsiteX9" fmla="*/ 10326 w 52197"/>
                <a:gd name="connsiteY9" fmla="*/ 17206 h 32199"/>
                <a:gd name="connsiteX10" fmla="*/ 10746 w 52197"/>
                <a:gd name="connsiteY10" fmla="*/ 16614 h 32199"/>
                <a:gd name="connsiteX11" fmla="*/ 10698 w 52197"/>
                <a:gd name="connsiteY11" fmla="*/ 15831 h 32199"/>
                <a:gd name="connsiteX12" fmla="*/ 9687 w 52197"/>
                <a:gd name="connsiteY12" fmla="*/ 14470 h 32199"/>
                <a:gd name="connsiteX13" fmla="*/ 8241 w 52197"/>
                <a:gd name="connsiteY13" fmla="*/ 12588 h 32199"/>
                <a:gd name="connsiteX14" fmla="*/ 9019 w 52197"/>
                <a:gd name="connsiteY14" fmla="*/ 11603 h 32199"/>
                <a:gd name="connsiteX15" fmla="*/ 9381 w 52197"/>
                <a:gd name="connsiteY15" fmla="*/ 10957 h 32199"/>
                <a:gd name="connsiteX16" fmla="*/ 10374 w 52197"/>
                <a:gd name="connsiteY16" fmla="*/ 9896 h 32199"/>
                <a:gd name="connsiteX17" fmla="*/ 12056 w 52197"/>
                <a:gd name="connsiteY17" fmla="*/ 9262 h 32199"/>
                <a:gd name="connsiteX18" fmla="*/ 6195 w 52197"/>
                <a:gd name="connsiteY18" fmla="*/ 48 h 32199"/>
                <a:gd name="connsiteX19" fmla="*/ 16318 w 52197"/>
                <a:gd name="connsiteY19" fmla="*/ 6892 h 32199"/>
                <a:gd name="connsiteX20" fmla="*/ 18063 w 52197"/>
                <a:gd name="connsiteY20" fmla="*/ 6485 h 32199"/>
                <a:gd name="connsiteX21" fmla="*/ 20532 w 52197"/>
                <a:gd name="connsiteY21" fmla="*/ 5711 h 32199"/>
                <a:gd name="connsiteX22" fmla="*/ 19988 w 52197"/>
                <a:gd name="connsiteY22" fmla="*/ 6790 h 32199"/>
                <a:gd name="connsiteX23" fmla="*/ 21056 w 52197"/>
                <a:gd name="connsiteY23" fmla="*/ 7524 h 32199"/>
                <a:gd name="connsiteX24" fmla="*/ 23212 w 52197"/>
                <a:gd name="connsiteY24" fmla="*/ 8290 h 32199"/>
                <a:gd name="connsiteX25" fmla="*/ 25087 w 52197"/>
                <a:gd name="connsiteY25" fmla="*/ 10022 h 32199"/>
                <a:gd name="connsiteX26" fmla="*/ 24570 w 52197"/>
                <a:gd name="connsiteY26" fmla="*/ 11333 h 32199"/>
                <a:gd name="connsiteX27" fmla="*/ 26849 w 52197"/>
                <a:gd name="connsiteY27" fmla="*/ 11137 h 32199"/>
                <a:gd name="connsiteX28" fmla="*/ 27878 w 52197"/>
                <a:gd name="connsiteY28" fmla="*/ 11442 h 32199"/>
                <a:gd name="connsiteX29" fmla="*/ 28769 w 52197"/>
                <a:gd name="connsiteY29" fmla="*/ 11015 h 32199"/>
                <a:gd name="connsiteX30" fmla="*/ 30252 w 52197"/>
                <a:gd name="connsiteY30" fmla="*/ 9834 h 32199"/>
                <a:gd name="connsiteX31" fmla="*/ 31413 w 52197"/>
                <a:gd name="connsiteY31" fmla="*/ 10093 h 32199"/>
                <a:gd name="connsiteX32" fmla="*/ 31651 w 52197"/>
                <a:gd name="connsiteY32" fmla="*/ 11081 h 32199"/>
                <a:gd name="connsiteX33" fmla="*/ 33216 w 52197"/>
                <a:gd name="connsiteY33" fmla="*/ 11410 h 32199"/>
                <a:gd name="connsiteX34" fmla="*/ 34287 w 52197"/>
                <a:gd name="connsiteY34" fmla="*/ 11213 h 32199"/>
                <a:gd name="connsiteX35" fmla="*/ 36045 w 52197"/>
                <a:gd name="connsiteY35" fmla="*/ 9892 h 32199"/>
                <a:gd name="connsiteX36" fmla="*/ 39286 w 52197"/>
                <a:gd name="connsiteY36" fmla="*/ 8054 h 32199"/>
                <a:gd name="connsiteX37" fmla="*/ 41694 w 52197"/>
                <a:gd name="connsiteY37" fmla="*/ 7898 h 32199"/>
                <a:gd name="connsiteX38" fmla="*/ 43109 w 52197"/>
                <a:gd name="connsiteY38" fmla="*/ 8562 h 32199"/>
                <a:gd name="connsiteX39" fmla="*/ 47671 w 52197"/>
                <a:gd name="connsiteY39" fmla="*/ 7603 h 32199"/>
                <a:gd name="connsiteX40" fmla="*/ 51017 w 52197"/>
                <a:gd name="connsiteY40" fmla="*/ 5656 h 32199"/>
                <a:gd name="connsiteX41" fmla="*/ 52112 w 52197"/>
                <a:gd name="connsiteY41" fmla="*/ 7779 h 32199"/>
                <a:gd name="connsiteX42" fmla="*/ 49023 w 52197"/>
                <a:gd name="connsiteY42" fmla="*/ 9488 h 32199"/>
                <a:gd name="connsiteX43" fmla="*/ 48562 w 52197"/>
                <a:gd name="connsiteY43" fmla="*/ 11302 h 32199"/>
                <a:gd name="connsiteX44" fmla="*/ 46514 w 52197"/>
                <a:gd name="connsiteY44" fmla="*/ 13512 h 32199"/>
                <a:gd name="connsiteX45" fmla="*/ 46402 w 52197"/>
                <a:gd name="connsiteY45" fmla="*/ 15318 h 32199"/>
                <a:gd name="connsiteX46" fmla="*/ 43426 w 52197"/>
                <a:gd name="connsiteY46" fmla="*/ 14827 h 32199"/>
                <a:gd name="connsiteX47" fmla="*/ 42719 w 52197"/>
                <a:gd name="connsiteY47" fmla="*/ 16536 h 32199"/>
                <a:gd name="connsiteX48" fmla="*/ 38389 w 52197"/>
                <a:gd name="connsiteY48" fmla="*/ 18323 h 32199"/>
                <a:gd name="connsiteX49" fmla="*/ 36101 w 52197"/>
                <a:gd name="connsiteY49" fmla="*/ 18616 h 32199"/>
                <a:gd name="connsiteX50" fmla="*/ 35012 w 52197"/>
                <a:gd name="connsiteY50" fmla="*/ 20654 h 32199"/>
                <a:gd name="connsiteX51" fmla="*/ 36189 w 52197"/>
                <a:gd name="connsiteY51" fmla="*/ 22396 h 32199"/>
                <a:gd name="connsiteX52" fmla="*/ 34931 w 52197"/>
                <a:gd name="connsiteY52" fmla="*/ 23169 h 32199"/>
                <a:gd name="connsiteX53" fmla="*/ 36960 w 52197"/>
                <a:gd name="connsiteY53" fmla="*/ 25535 h 32199"/>
                <a:gd name="connsiteX54" fmla="*/ 33970 w 52197"/>
                <a:gd name="connsiteY54" fmla="*/ 27233 h 32199"/>
                <a:gd name="connsiteX55" fmla="*/ 31570 w 52197"/>
                <a:gd name="connsiteY55" fmla="*/ 28157 h 32199"/>
                <a:gd name="connsiteX56" fmla="*/ 31443 w 52197"/>
                <a:gd name="connsiteY56" fmla="*/ 29440 h 32199"/>
                <a:gd name="connsiteX57" fmla="*/ 27565 w 52197"/>
                <a:gd name="connsiteY57" fmla="*/ 31715 h 32199"/>
                <a:gd name="connsiteX58" fmla="*/ 26189 w 52197"/>
                <a:gd name="connsiteY58" fmla="*/ 31271 h 32199"/>
                <a:gd name="connsiteX59" fmla="*/ 25249 w 52197"/>
                <a:gd name="connsiteY59" fmla="*/ 31929 h 32199"/>
                <a:gd name="connsiteX60" fmla="*/ 21434 w 52197"/>
                <a:gd name="connsiteY60" fmla="*/ 30409 h 32199"/>
                <a:gd name="connsiteX61" fmla="*/ 19540 w 52197"/>
                <a:gd name="connsiteY61" fmla="*/ 29391 h 32199"/>
                <a:gd name="connsiteX62" fmla="*/ 19404 w 52197"/>
                <a:gd name="connsiteY62" fmla="*/ 28117 h 32199"/>
                <a:gd name="connsiteX63" fmla="*/ 17230 w 52197"/>
                <a:gd name="connsiteY63" fmla="*/ 27494 h 32199"/>
                <a:gd name="connsiteX64" fmla="*/ 16568 w 52197"/>
                <a:gd name="connsiteY64" fmla="*/ 28960 h 32199"/>
                <a:gd name="connsiteX65" fmla="*/ 10078 w 52197"/>
                <a:gd name="connsiteY65" fmla="*/ 28201 h 32199"/>
                <a:gd name="connsiteX66" fmla="*/ 10734 w 52197"/>
                <a:gd name="connsiteY66" fmla="*/ 29739 h 32199"/>
                <a:gd name="connsiteX67" fmla="*/ 9702 w 52197"/>
                <a:gd name="connsiteY67" fmla="*/ 30184 h 32199"/>
                <a:gd name="connsiteX68" fmla="*/ 7755 w 52197"/>
                <a:gd name="connsiteY68" fmla="*/ 28200 h 32199"/>
                <a:gd name="connsiteX69" fmla="*/ 5068 w 52197"/>
                <a:gd name="connsiteY69" fmla="*/ 26085 h 32199"/>
                <a:gd name="connsiteX70" fmla="*/ 2816 w 52197"/>
                <a:gd name="connsiteY70" fmla="*/ 25897 h 32199"/>
                <a:gd name="connsiteX71" fmla="*/ 0 w 52197"/>
                <a:gd name="connsiteY71" fmla="*/ 24736 h 32199"/>
                <a:gd name="connsiteX0" fmla="*/ 182 w 52379"/>
                <a:gd name="connsiteY0" fmla="*/ 24736 h 32199"/>
                <a:gd name="connsiteX1" fmla="*/ 1109 w 52379"/>
                <a:gd name="connsiteY1" fmla="*/ 21923 h 32199"/>
                <a:gd name="connsiteX2" fmla="*/ 140 w 52379"/>
                <a:gd name="connsiteY2" fmla="*/ 21041 h 32199"/>
                <a:gd name="connsiteX3" fmla="*/ 5042 w 52379"/>
                <a:gd name="connsiteY3" fmla="*/ 17486 h 32199"/>
                <a:gd name="connsiteX4" fmla="*/ 9732 w 52379"/>
                <a:gd name="connsiteY4" fmla="*/ 21206 h 32199"/>
                <a:gd name="connsiteX5" fmla="*/ 9558 w 52379"/>
                <a:gd name="connsiteY5" fmla="*/ 20352 h 32199"/>
                <a:gd name="connsiteX6" fmla="*/ 9176 w 52379"/>
                <a:gd name="connsiteY6" fmla="*/ 19826 h 32199"/>
                <a:gd name="connsiteX7" fmla="*/ 9490 w 52379"/>
                <a:gd name="connsiteY7" fmla="*/ 18890 h 32199"/>
                <a:gd name="connsiteX8" fmla="*/ 10363 w 52379"/>
                <a:gd name="connsiteY8" fmla="*/ 18440 h 32199"/>
                <a:gd name="connsiteX9" fmla="*/ 10334 w 52379"/>
                <a:gd name="connsiteY9" fmla="*/ 17916 h 32199"/>
                <a:gd name="connsiteX10" fmla="*/ 10508 w 52379"/>
                <a:gd name="connsiteY10" fmla="*/ 17206 h 32199"/>
                <a:gd name="connsiteX11" fmla="*/ 10928 w 52379"/>
                <a:gd name="connsiteY11" fmla="*/ 16614 h 32199"/>
                <a:gd name="connsiteX12" fmla="*/ 10880 w 52379"/>
                <a:gd name="connsiteY12" fmla="*/ 15831 h 32199"/>
                <a:gd name="connsiteX13" fmla="*/ 9869 w 52379"/>
                <a:gd name="connsiteY13" fmla="*/ 14470 h 32199"/>
                <a:gd name="connsiteX14" fmla="*/ 8423 w 52379"/>
                <a:gd name="connsiteY14" fmla="*/ 12588 h 32199"/>
                <a:gd name="connsiteX15" fmla="*/ 9201 w 52379"/>
                <a:gd name="connsiteY15" fmla="*/ 11603 h 32199"/>
                <a:gd name="connsiteX16" fmla="*/ 9563 w 52379"/>
                <a:gd name="connsiteY16" fmla="*/ 10957 h 32199"/>
                <a:gd name="connsiteX17" fmla="*/ 10556 w 52379"/>
                <a:gd name="connsiteY17" fmla="*/ 9896 h 32199"/>
                <a:gd name="connsiteX18" fmla="*/ 12238 w 52379"/>
                <a:gd name="connsiteY18" fmla="*/ 9262 h 32199"/>
                <a:gd name="connsiteX19" fmla="*/ 6377 w 52379"/>
                <a:gd name="connsiteY19" fmla="*/ 48 h 32199"/>
                <a:gd name="connsiteX20" fmla="*/ 16500 w 52379"/>
                <a:gd name="connsiteY20" fmla="*/ 6892 h 32199"/>
                <a:gd name="connsiteX21" fmla="*/ 18245 w 52379"/>
                <a:gd name="connsiteY21" fmla="*/ 6485 h 32199"/>
                <a:gd name="connsiteX22" fmla="*/ 20714 w 52379"/>
                <a:gd name="connsiteY22" fmla="*/ 5711 h 32199"/>
                <a:gd name="connsiteX23" fmla="*/ 20170 w 52379"/>
                <a:gd name="connsiteY23" fmla="*/ 6790 h 32199"/>
                <a:gd name="connsiteX24" fmla="*/ 21238 w 52379"/>
                <a:gd name="connsiteY24" fmla="*/ 7524 h 32199"/>
                <a:gd name="connsiteX25" fmla="*/ 23394 w 52379"/>
                <a:gd name="connsiteY25" fmla="*/ 8290 h 32199"/>
                <a:gd name="connsiteX26" fmla="*/ 25269 w 52379"/>
                <a:gd name="connsiteY26" fmla="*/ 10022 h 32199"/>
                <a:gd name="connsiteX27" fmla="*/ 24752 w 52379"/>
                <a:gd name="connsiteY27" fmla="*/ 11333 h 32199"/>
                <a:gd name="connsiteX28" fmla="*/ 27031 w 52379"/>
                <a:gd name="connsiteY28" fmla="*/ 11137 h 32199"/>
                <a:gd name="connsiteX29" fmla="*/ 28060 w 52379"/>
                <a:gd name="connsiteY29" fmla="*/ 11442 h 32199"/>
                <a:gd name="connsiteX30" fmla="*/ 28951 w 52379"/>
                <a:gd name="connsiteY30" fmla="*/ 11015 h 32199"/>
                <a:gd name="connsiteX31" fmla="*/ 30434 w 52379"/>
                <a:gd name="connsiteY31" fmla="*/ 9834 h 32199"/>
                <a:gd name="connsiteX32" fmla="*/ 31595 w 52379"/>
                <a:gd name="connsiteY32" fmla="*/ 10093 h 32199"/>
                <a:gd name="connsiteX33" fmla="*/ 31833 w 52379"/>
                <a:gd name="connsiteY33" fmla="*/ 11081 h 32199"/>
                <a:gd name="connsiteX34" fmla="*/ 33398 w 52379"/>
                <a:gd name="connsiteY34" fmla="*/ 11410 h 32199"/>
                <a:gd name="connsiteX35" fmla="*/ 34469 w 52379"/>
                <a:gd name="connsiteY35" fmla="*/ 11213 h 32199"/>
                <a:gd name="connsiteX36" fmla="*/ 36227 w 52379"/>
                <a:gd name="connsiteY36" fmla="*/ 9892 h 32199"/>
                <a:gd name="connsiteX37" fmla="*/ 39468 w 52379"/>
                <a:gd name="connsiteY37" fmla="*/ 8054 h 32199"/>
                <a:gd name="connsiteX38" fmla="*/ 41876 w 52379"/>
                <a:gd name="connsiteY38" fmla="*/ 7898 h 32199"/>
                <a:gd name="connsiteX39" fmla="*/ 43291 w 52379"/>
                <a:gd name="connsiteY39" fmla="*/ 8562 h 32199"/>
                <a:gd name="connsiteX40" fmla="*/ 47853 w 52379"/>
                <a:gd name="connsiteY40" fmla="*/ 7603 h 32199"/>
                <a:gd name="connsiteX41" fmla="*/ 51199 w 52379"/>
                <a:gd name="connsiteY41" fmla="*/ 5656 h 32199"/>
                <a:gd name="connsiteX42" fmla="*/ 52294 w 52379"/>
                <a:gd name="connsiteY42" fmla="*/ 7779 h 32199"/>
                <a:gd name="connsiteX43" fmla="*/ 49205 w 52379"/>
                <a:gd name="connsiteY43" fmla="*/ 9488 h 32199"/>
                <a:gd name="connsiteX44" fmla="*/ 48744 w 52379"/>
                <a:gd name="connsiteY44" fmla="*/ 11302 h 32199"/>
                <a:gd name="connsiteX45" fmla="*/ 46696 w 52379"/>
                <a:gd name="connsiteY45" fmla="*/ 13512 h 32199"/>
                <a:gd name="connsiteX46" fmla="*/ 46584 w 52379"/>
                <a:gd name="connsiteY46" fmla="*/ 15318 h 32199"/>
                <a:gd name="connsiteX47" fmla="*/ 43608 w 52379"/>
                <a:gd name="connsiteY47" fmla="*/ 14827 h 32199"/>
                <a:gd name="connsiteX48" fmla="*/ 42901 w 52379"/>
                <a:gd name="connsiteY48" fmla="*/ 16536 h 32199"/>
                <a:gd name="connsiteX49" fmla="*/ 38571 w 52379"/>
                <a:gd name="connsiteY49" fmla="*/ 18323 h 32199"/>
                <a:gd name="connsiteX50" fmla="*/ 36283 w 52379"/>
                <a:gd name="connsiteY50" fmla="*/ 18616 h 32199"/>
                <a:gd name="connsiteX51" fmla="*/ 35194 w 52379"/>
                <a:gd name="connsiteY51" fmla="*/ 20654 h 32199"/>
                <a:gd name="connsiteX52" fmla="*/ 36371 w 52379"/>
                <a:gd name="connsiteY52" fmla="*/ 22396 h 32199"/>
                <a:gd name="connsiteX53" fmla="*/ 35113 w 52379"/>
                <a:gd name="connsiteY53" fmla="*/ 23169 h 32199"/>
                <a:gd name="connsiteX54" fmla="*/ 37142 w 52379"/>
                <a:gd name="connsiteY54" fmla="*/ 25535 h 32199"/>
                <a:gd name="connsiteX55" fmla="*/ 34152 w 52379"/>
                <a:gd name="connsiteY55" fmla="*/ 27233 h 32199"/>
                <a:gd name="connsiteX56" fmla="*/ 31752 w 52379"/>
                <a:gd name="connsiteY56" fmla="*/ 28157 h 32199"/>
                <a:gd name="connsiteX57" fmla="*/ 31625 w 52379"/>
                <a:gd name="connsiteY57" fmla="*/ 29440 h 32199"/>
                <a:gd name="connsiteX58" fmla="*/ 27747 w 52379"/>
                <a:gd name="connsiteY58" fmla="*/ 31715 h 32199"/>
                <a:gd name="connsiteX59" fmla="*/ 26371 w 52379"/>
                <a:gd name="connsiteY59" fmla="*/ 31271 h 32199"/>
                <a:gd name="connsiteX60" fmla="*/ 25431 w 52379"/>
                <a:gd name="connsiteY60" fmla="*/ 31929 h 32199"/>
                <a:gd name="connsiteX61" fmla="*/ 21616 w 52379"/>
                <a:gd name="connsiteY61" fmla="*/ 30409 h 32199"/>
                <a:gd name="connsiteX62" fmla="*/ 19722 w 52379"/>
                <a:gd name="connsiteY62" fmla="*/ 29391 h 32199"/>
                <a:gd name="connsiteX63" fmla="*/ 19586 w 52379"/>
                <a:gd name="connsiteY63" fmla="*/ 28117 h 32199"/>
                <a:gd name="connsiteX64" fmla="*/ 17412 w 52379"/>
                <a:gd name="connsiteY64" fmla="*/ 27494 h 32199"/>
                <a:gd name="connsiteX65" fmla="*/ 16750 w 52379"/>
                <a:gd name="connsiteY65" fmla="*/ 28960 h 32199"/>
                <a:gd name="connsiteX66" fmla="*/ 10260 w 52379"/>
                <a:gd name="connsiteY66" fmla="*/ 28201 h 32199"/>
                <a:gd name="connsiteX67" fmla="*/ 10916 w 52379"/>
                <a:gd name="connsiteY67" fmla="*/ 29739 h 32199"/>
                <a:gd name="connsiteX68" fmla="*/ 9884 w 52379"/>
                <a:gd name="connsiteY68" fmla="*/ 30184 h 32199"/>
                <a:gd name="connsiteX69" fmla="*/ 7937 w 52379"/>
                <a:gd name="connsiteY69" fmla="*/ 28200 h 32199"/>
                <a:gd name="connsiteX70" fmla="*/ 5250 w 52379"/>
                <a:gd name="connsiteY70" fmla="*/ 26085 h 32199"/>
                <a:gd name="connsiteX71" fmla="*/ 2998 w 52379"/>
                <a:gd name="connsiteY71" fmla="*/ 25897 h 32199"/>
                <a:gd name="connsiteX72" fmla="*/ 182 w 52379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5211 w 52548"/>
                <a:gd name="connsiteY4" fmla="*/ 17486 h 32199"/>
                <a:gd name="connsiteX5" fmla="*/ 9901 w 52548"/>
                <a:gd name="connsiteY5" fmla="*/ 21206 h 32199"/>
                <a:gd name="connsiteX6" fmla="*/ 9727 w 52548"/>
                <a:gd name="connsiteY6" fmla="*/ 20352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9901 w 52548"/>
                <a:gd name="connsiteY6" fmla="*/ 21206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727 w 52548"/>
                <a:gd name="connsiteY7" fmla="*/ 20352 h 32199"/>
                <a:gd name="connsiteX8" fmla="*/ 9345 w 52548"/>
                <a:gd name="connsiteY8" fmla="*/ 19826 h 32199"/>
                <a:gd name="connsiteX9" fmla="*/ 9659 w 52548"/>
                <a:gd name="connsiteY9" fmla="*/ 18890 h 32199"/>
                <a:gd name="connsiteX10" fmla="*/ 10532 w 52548"/>
                <a:gd name="connsiteY10" fmla="*/ 18440 h 32199"/>
                <a:gd name="connsiteX11" fmla="*/ 10503 w 52548"/>
                <a:gd name="connsiteY11" fmla="*/ 17916 h 32199"/>
                <a:gd name="connsiteX12" fmla="*/ 10677 w 52548"/>
                <a:gd name="connsiteY12" fmla="*/ 17206 h 32199"/>
                <a:gd name="connsiteX13" fmla="*/ 11097 w 52548"/>
                <a:gd name="connsiteY13" fmla="*/ 16614 h 32199"/>
                <a:gd name="connsiteX14" fmla="*/ 11049 w 52548"/>
                <a:gd name="connsiteY14" fmla="*/ 15831 h 32199"/>
                <a:gd name="connsiteX15" fmla="*/ 10038 w 52548"/>
                <a:gd name="connsiteY15" fmla="*/ 14470 h 32199"/>
                <a:gd name="connsiteX16" fmla="*/ 8592 w 52548"/>
                <a:gd name="connsiteY16" fmla="*/ 12588 h 32199"/>
                <a:gd name="connsiteX17" fmla="*/ 9370 w 52548"/>
                <a:gd name="connsiteY17" fmla="*/ 11603 h 32199"/>
                <a:gd name="connsiteX18" fmla="*/ 9732 w 52548"/>
                <a:gd name="connsiteY18" fmla="*/ 10957 h 32199"/>
                <a:gd name="connsiteX19" fmla="*/ 10725 w 52548"/>
                <a:gd name="connsiteY19" fmla="*/ 9896 h 32199"/>
                <a:gd name="connsiteX20" fmla="*/ 12407 w 52548"/>
                <a:gd name="connsiteY20" fmla="*/ 9262 h 32199"/>
                <a:gd name="connsiteX21" fmla="*/ 6546 w 52548"/>
                <a:gd name="connsiteY21" fmla="*/ 48 h 32199"/>
                <a:gd name="connsiteX22" fmla="*/ 16669 w 52548"/>
                <a:gd name="connsiteY22" fmla="*/ 6892 h 32199"/>
                <a:gd name="connsiteX23" fmla="*/ 18414 w 52548"/>
                <a:gd name="connsiteY23" fmla="*/ 6485 h 32199"/>
                <a:gd name="connsiteX24" fmla="*/ 20883 w 52548"/>
                <a:gd name="connsiteY24" fmla="*/ 5711 h 32199"/>
                <a:gd name="connsiteX25" fmla="*/ 20339 w 52548"/>
                <a:gd name="connsiteY25" fmla="*/ 6790 h 32199"/>
                <a:gd name="connsiteX26" fmla="*/ 21407 w 52548"/>
                <a:gd name="connsiteY26" fmla="*/ 7524 h 32199"/>
                <a:gd name="connsiteX27" fmla="*/ 23563 w 52548"/>
                <a:gd name="connsiteY27" fmla="*/ 8290 h 32199"/>
                <a:gd name="connsiteX28" fmla="*/ 25438 w 52548"/>
                <a:gd name="connsiteY28" fmla="*/ 10022 h 32199"/>
                <a:gd name="connsiteX29" fmla="*/ 24921 w 52548"/>
                <a:gd name="connsiteY29" fmla="*/ 11333 h 32199"/>
                <a:gd name="connsiteX30" fmla="*/ 27200 w 52548"/>
                <a:gd name="connsiteY30" fmla="*/ 11137 h 32199"/>
                <a:gd name="connsiteX31" fmla="*/ 28229 w 52548"/>
                <a:gd name="connsiteY31" fmla="*/ 11442 h 32199"/>
                <a:gd name="connsiteX32" fmla="*/ 29120 w 52548"/>
                <a:gd name="connsiteY32" fmla="*/ 11015 h 32199"/>
                <a:gd name="connsiteX33" fmla="*/ 30603 w 52548"/>
                <a:gd name="connsiteY33" fmla="*/ 9834 h 32199"/>
                <a:gd name="connsiteX34" fmla="*/ 31764 w 52548"/>
                <a:gd name="connsiteY34" fmla="*/ 10093 h 32199"/>
                <a:gd name="connsiteX35" fmla="*/ 32002 w 52548"/>
                <a:gd name="connsiteY35" fmla="*/ 11081 h 32199"/>
                <a:gd name="connsiteX36" fmla="*/ 33567 w 52548"/>
                <a:gd name="connsiteY36" fmla="*/ 11410 h 32199"/>
                <a:gd name="connsiteX37" fmla="*/ 34638 w 52548"/>
                <a:gd name="connsiteY37" fmla="*/ 11213 h 32199"/>
                <a:gd name="connsiteX38" fmla="*/ 36396 w 52548"/>
                <a:gd name="connsiteY38" fmla="*/ 9892 h 32199"/>
                <a:gd name="connsiteX39" fmla="*/ 39637 w 52548"/>
                <a:gd name="connsiteY39" fmla="*/ 8054 h 32199"/>
                <a:gd name="connsiteX40" fmla="*/ 42045 w 52548"/>
                <a:gd name="connsiteY40" fmla="*/ 7898 h 32199"/>
                <a:gd name="connsiteX41" fmla="*/ 43460 w 52548"/>
                <a:gd name="connsiteY41" fmla="*/ 8562 h 32199"/>
                <a:gd name="connsiteX42" fmla="*/ 48022 w 52548"/>
                <a:gd name="connsiteY42" fmla="*/ 7603 h 32199"/>
                <a:gd name="connsiteX43" fmla="*/ 51368 w 52548"/>
                <a:gd name="connsiteY43" fmla="*/ 5656 h 32199"/>
                <a:gd name="connsiteX44" fmla="*/ 52463 w 52548"/>
                <a:gd name="connsiteY44" fmla="*/ 7779 h 32199"/>
                <a:gd name="connsiteX45" fmla="*/ 49374 w 52548"/>
                <a:gd name="connsiteY45" fmla="*/ 9488 h 32199"/>
                <a:gd name="connsiteX46" fmla="*/ 48913 w 52548"/>
                <a:gd name="connsiteY46" fmla="*/ 11302 h 32199"/>
                <a:gd name="connsiteX47" fmla="*/ 46865 w 52548"/>
                <a:gd name="connsiteY47" fmla="*/ 13512 h 32199"/>
                <a:gd name="connsiteX48" fmla="*/ 46753 w 52548"/>
                <a:gd name="connsiteY48" fmla="*/ 15318 h 32199"/>
                <a:gd name="connsiteX49" fmla="*/ 43777 w 52548"/>
                <a:gd name="connsiteY49" fmla="*/ 14827 h 32199"/>
                <a:gd name="connsiteX50" fmla="*/ 43070 w 52548"/>
                <a:gd name="connsiteY50" fmla="*/ 16536 h 32199"/>
                <a:gd name="connsiteX51" fmla="*/ 38740 w 52548"/>
                <a:gd name="connsiteY51" fmla="*/ 18323 h 32199"/>
                <a:gd name="connsiteX52" fmla="*/ 36452 w 52548"/>
                <a:gd name="connsiteY52" fmla="*/ 18616 h 32199"/>
                <a:gd name="connsiteX53" fmla="*/ 35363 w 52548"/>
                <a:gd name="connsiteY53" fmla="*/ 20654 h 32199"/>
                <a:gd name="connsiteX54" fmla="*/ 36540 w 52548"/>
                <a:gd name="connsiteY54" fmla="*/ 22396 h 32199"/>
                <a:gd name="connsiteX55" fmla="*/ 35282 w 52548"/>
                <a:gd name="connsiteY55" fmla="*/ 23169 h 32199"/>
                <a:gd name="connsiteX56" fmla="*/ 37311 w 52548"/>
                <a:gd name="connsiteY56" fmla="*/ 25535 h 32199"/>
                <a:gd name="connsiteX57" fmla="*/ 34321 w 52548"/>
                <a:gd name="connsiteY57" fmla="*/ 27233 h 32199"/>
                <a:gd name="connsiteX58" fmla="*/ 31921 w 52548"/>
                <a:gd name="connsiteY58" fmla="*/ 28157 h 32199"/>
                <a:gd name="connsiteX59" fmla="*/ 31794 w 52548"/>
                <a:gd name="connsiteY59" fmla="*/ 29440 h 32199"/>
                <a:gd name="connsiteX60" fmla="*/ 27916 w 52548"/>
                <a:gd name="connsiteY60" fmla="*/ 31715 h 32199"/>
                <a:gd name="connsiteX61" fmla="*/ 26540 w 52548"/>
                <a:gd name="connsiteY61" fmla="*/ 31271 h 32199"/>
                <a:gd name="connsiteX62" fmla="*/ 25600 w 52548"/>
                <a:gd name="connsiteY62" fmla="*/ 31929 h 32199"/>
                <a:gd name="connsiteX63" fmla="*/ 21785 w 52548"/>
                <a:gd name="connsiteY63" fmla="*/ 30409 h 32199"/>
                <a:gd name="connsiteX64" fmla="*/ 19891 w 52548"/>
                <a:gd name="connsiteY64" fmla="*/ 29391 h 32199"/>
                <a:gd name="connsiteX65" fmla="*/ 19755 w 52548"/>
                <a:gd name="connsiteY65" fmla="*/ 28117 h 32199"/>
                <a:gd name="connsiteX66" fmla="*/ 17581 w 52548"/>
                <a:gd name="connsiteY66" fmla="*/ 27494 h 32199"/>
                <a:gd name="connsiteX67" fmla="*/ 16919 w 52548"/>
                <a:gd name="connsiteY67" fmla="*/ 28960 h 32199"/>
                <a:gd name="connsiteX68" fmla="*/ 10429 w 52548"/>
                <a:gd name="connsiteY68" fmla="*/ 28201 h 32199"/>
                <a:gd name="connsiteX69" fmla="*/ 11085 w 52548"/>
                <a:gd name="connsiteY69" fmla="*/ 29739 h 32199"/>
                <a:gd name="connsiteX70" fmla="*/ 10053 w 52548"/>
                <a:gd name="connsiteY70" fmla="*/ 30184 h 32199"/>
                <a:gd name="connsiteX71" fmla="*/ 8106 w 52548"/>
                <a:gd name="connsiteY71" fmla="*/ 28200 h 32199"/>
                <a:gd name="connsiteX72" fmla="*/ 5419 w 52548"/>
                <a:gd name="connsiteY72" fmla="*/ 26085 h 32199"/>
                <a:gd name="connsiteX73" fmla="*/ 3167 w 52548"/>
                <a:gd name="connsiteY73" fmla="*/ 25897 h 32199"/>
                <a:gd name="connsiteX74" fmla="*/ 351 w 52548"/>
                <a:gd name="connsiteY74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345 w 52548"/>
                <a:gd name="connsiteY7" fmla="*/ 19826 h 32199"/>
                <a:gd name="connsiteX8" fmla="*/ 9659 w 52548"/>
                <a:gd name="connsiteY8" fmla="*/ 18890 h 32199"/>
                <a:gd name="connsiteX9" fmla="*/ 10532 w 52548"/>
                <a:gd name="connsiteY9" fmla="*/ 18440 h 32199"/>
                <a:gd name="connsiteX10" fmla="*/ 10503 w 52548"/>
                <a:gd name="connsiteY10" fmla="*/ 17916 h 32199"/>
                <a:gd name="connsiteX11" fmla="*/ 10677 w 52548"/>
                <a:gd name="connsiteY11" fmla="*/ 17206 h 32199"/>
                <a:gd name="connsiteX12" fmla="*/ 11097 w 52548"/>
                <a:gd name="connsiteY12" fmla="*/ 16614 h 32199"/>
                <a:gd name="connsiteX13" fmla="*/ 11049 w 52548"/>
                <a:gd name="connsiteY13" fmla="*/ 15831 h 32199"/>
                <a:gd name="connsiteX14" fmla="*/ 10038 w 52548"/>
                <a:gd name="connsiteY14" fmla="*/ 14470 h 32199"/>
                <a:gd name="connsiteX15" fmla="*/ 8592 w 52548"/>
                <a:gd name="connsiteY15" fmla="*/ 12588 h 32199"/>
                <a:gd name="connsiteX16" fmla="*/ 9370 w 52548"/>
                <a:gd name="connsiteY16" fmla="*/ 11603 h 32199"/>
                <a:gd name="connsiteX17" fmla="*/ 9732 w 52548"/>
                <a:gd name="connsiteY17" fmla="*/ 10957 h 32199"/>
                <a:gd name="connsiteX18" fmla="*/ 10725 w 52548"/>
                <a:gd name="connsiteY18" fmla="*/ 9896 h 32199"/>
                <a:gd name="connsiteX19" fmla="*/ 12407 w 52548"/>
                <a:gd name="connsiteY19" fmla="*/ 9262 h 32199"/>
                <a:gd name="connsiteX20" fmla="*/ 6546 w 52548"/>
                <a:gd name="connsiteY20" fmla="*/ 48 h 32199"/>
                <a:gd name="connsiteX21" fmla="*/ 16669 w 52548"/>
                <a:gd name="connsiteY21" fmla="*/ 6892 h 32199"/>
                <a:gd name="connsiteX22" fmla="*/ 18414 w 52548"/>
                <a:gd name="connsiteY22" fmla="*/ 6485 h 32199"/>
                <a:gd name="connsiteX23" fmla="*/ 20883 w 52548"/>
                <a:gd name="connsiteY23" fmla="*/ 5711 h 32199"/>
                <a:gd name="connsiteX24" fmla="*/ 20339 w 52548"/>
                <a:gd name="connsiteY24" fmla="*/ 6790 h 32199"/>
                <a:gd name="connsiteX25" fmla="*/ 21407 w 52548"/>
                <a:gd name="connsiteY25" fmla="*/ 7524 h 32199"/>
                <a:gd name="connsiteX26" fmla="*/ 23563 w 52548"/>
                <a:gd name="connsiteY26" fmla="*/ 8290 h 32199"/>
                <a:gd name="connsiteX27" fmla="*/ 25438 w 52548"/>
                <a:gd name="connsiteY27" fmla="*/ 10022 h 32199"/>
                <a:gd name="connsiteX28" fmla="*/ 24921 w 52548"/>
                <a:gd name="connsiteY28" fmla="*/ 11333 h 32199"/>
                <a:gd name="connsiteX29" fmla="*/ 27200 w 52548"/>
                <a:gd name="connsiteY29" fmla="*/ 11137 h 32199"/>
                <a:gd name="connsiteX30" fmla="*/ 28229 w 52548"/>
                <a:gd name="connsiteY30" fmla="*/ 11442 h 32199"/>
                <a:gd name="connsiteX31" fmla="*/ 29120 w 52548"/>
                <a:gd name="connsiteY31" fmla="*/ 11015 h 32199"/>
                <a:gd name="connsiteX32" fmla="*/ 30603 w 52548"/>
                <a:gd name="connsiteY32" fmla="*/ 9834 h 32199"/>
                <a:gd name="connsiteX33" fmla="*/ 31764 w 52548"/>
                <a:gd name="connsiteY33" fmla="*/ 10093 h 32199"/>
                <a:gd name="connsiteX34" fmla="*/ 32002 w 52548"/>
                <a:gd name="connsiteY34" fmla="*/ 11081 h 32199"/>
                <a:gd name="connsiteX35" fmla="*/ 33567 w 52548"/>
                <a:gd name="connsiteY35" fmla="*/ 11410 h 32199"/>
                <a:gd name="connsiteX36" fmla="*/ 34638 w 52548"/>
                <a:gd name="connsiteY36" fmla="*/ 11213 h 32199"/>
                <a:gd name="connsiteX37" fmla="*/ 36396 w 52548"/>
                <a:gd name="connsiteY37" fmla="*/ 9892 h 32199"/>
                <a:gd name="connsiteX38" fmla="*/ 39637 w 52548"/>
                <a:gd name="connsiteY38" fmla="*/ 8054 h 32199"/>
                <a:gd name="connsiteX39" fmla="*/ 42045 w 52548"/>
                <a:gd name="connsiteY39" fmla="*/ 7898 h 32199"/>
                <a:gd name="connsiteX40" fmla="*/ 43460 w 52548"/>
                <a:gd name="connsiteY40" fmla="*/ 8562 h 32199"/>
                <a:gd name="connsiteX41" fmla="*/ 48022 w 52548"/>
                <a:gd name="connsiteY41" fmla="*/ 7603 h 32199"/>
                <a:gd name="connsiteX42" fmla="*/ 51368 w 52548"/>
                <a:gd name="connsiteY42" fmla="*/ 5656 h 32199"/>
                <a:gd name="connsiteX43" fmla="*/ 52463 w 52548"/>
                <a:gd name="connsiteY43" fmla="*/ 7779 h 32199"/>
                <a:gd name="connsiteX44" fmla="*/ 49374 w 52548"/>
                <a:gd name="connsiteY44" fmla="*/ 9488 h 32199"/>
                <a:gd name="connsiteX45" fmla="*/ 48913 w 52548"/>
                <a:gd name="connsiteY45" fmla="*/ 11302 h 32199"/>
                <a:gd name="connsiteX46" fmla="*/ 46865 w 52548"/>
                <a:gd name="connsiteY46" fmla="*/ 13512 h 32199"/>
                <a:gd name="connsiteX47" fmla="*/ 46753 w 52548"/>
                <a:gd name="connsiteY47" fmla="*/ 15318 h 32199"/>
                <a:gd name="connsiteX48" fmla="*/ 43777 w 52548"/>
                <a:gd name="connsiteY48" fmla="*/ 14827 h 32199"/>
                <a:gd name="connsiteX49" fmla="*/ 43070 w 52548"/>
                <a:gd name="connsiteY49" fmla="*/ 16536 h 32199"/>
                <a:gd name="connsiteX50" fmla="*/ 38740 w 52548"/>
                <a:gd name="connsiteY50" fmla="*/ 18323 h 32199"/>
                <a:gd name="connsiteX51" fmla="*/ 36452 w 52548"/>
                <a:gd name="connsiteY51" fmla="*/ 18616 h 32199"/>
                <a:gd name="connsiteX52" fmla="*/ 35363 w 52548"/>
                <a:gd name="connsiteY52" fmla="*/ 20654 h 32199"/>
                <a:gd name="connsiteX53" fmla="*/ 36540 w 52548"/>
                <a:gd name="connsiteY53" fmla="*/ 22396 h 32199"/>
                <a:gd name="connsiteX54" fmla="*/ 35282 w 52548"/>
                <a:gd name="connsiteY54" fmla="*/ 23169 h 32199"/>
                <a:gd name="connsiteX55" fmla="*/ 37311 w 52548"/>
                <a:gd name="connsiteY55" fmla="*/ 25535 h 32199"/>
                <a:gd name="connsiteX56" fmla="*/ 34321 w 52548"/>
                <a:gd name="connsiteY56" fmla="*/ 27233 h 32199"/>
                <a:gd name="connsiteX57" fmla="*/ 31921 w 52548"/>
                <a:gd name="connsiteY57" fmla="*/ 28157 h 32199"/>
                <a:gd name="connsiteX58" fmla="*/ 31794 w 52548"/>
                <a:gd name="connsiteY58" fmla="*/ 29440 h 32199"/>
                <a:gd name="connsiteX59" fmla="*/ 27916 w 52548"/>
                <a:gd name="connsiteY59" fmla="*/ 31715 h 32199"/>
                <a:gd name="connsiteX60" fmla="*/ 26540 w 52548"/>
                <a:gd name="connsiteY60" fmla="*/ 31271 h 32199"/>
                <a:gd name="connsiteX61" fmla="*/ 25600 w 52548"/>
                <a:gd name="connsiteY61" fmla="*/ 31929 h 32199"/>
                <a:gd name="connsiteX62" fmla="*/ 21785 w 52548"/>
                <a:gd name="connsiteY62" fmla="*/ 30409 h 32199"/>
                <a:gd name="connsiteX63" fmla="*/ 19891 w 52548"/>
                <a:gd name="connsiteY63" fmla="*/ 29391 h 32199"/>
                <a:gd name="connsiteX64" fmla="*/ 19755 w 52548"/>
                <a:gd name="connsiteY64" fmla="*/ 28117 h 32199"/>
                <a:gd name="connsiteX65" fmla="*/ 17581 w 52548"/>
                <a:gd name="connsiteY65" fmla="*/ 27494 h 32199"/>
                <a:gd name="connsiteX66" fmla="*/ 16919 w 52548"/>
                <a:gd name="connsiteY66" fmla="*/ 28960 h 32199"/>
                <a:gd name="connsiteX67" fmla="*/ 10429 w 52548"/>
                <a:gd name="connsiteY67" fmla="*/ 28201 h 32199"/>
                <a:gd name="connsiteX68" fmla="*/ 11085 w 52548"/>
                <a:gd name="connsiteY68" fmla="*/ 29739 h 32199"/>
                <a:gd name="connsiteX69" fmla="*/ 10053 w 52548"/>
                <a:gd name="connsiteY69" fmla="*/ 30184 h 32199"/>
                <a:gd name="connsiteX70" fmla="*/ 8106 w 52548"/>
                <a:gd name="connsiteY70" fmla="*/ 28200 h 32199"/>
                <a:gd name="connsiteX71" fmla="*/ 5419 w 52548"/>
                <a:gd name="connsiteY71" fmla="*/ 26085 h 32199"/>
                <a:gd name="connsiteX72" fmla="*/ 3167 w 52548"/>
                <a:gd name="connsiteY72" fmla="*/ 25897 h 32199"/>
                <a:gd name="connsiteX73" fmla="*/ 351 w 52548"/>
                <a:gd name="connsiteY73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9659 w 52548"/>
                <a:gd name="connsiteY7" fmla="*/ 18890 h 32199"/>
                <a:gd name="connsiteX8" fmla="*/ 10532 w 52548"/>
                <a:gd name="connsiteY8" fmla="*/ 18440 h 32199"/>
                <a:gd name="connsiteX9" fmla="*/ 10503 w 52548"/>
                <a:gd name="connsiteY9" fmla="*/ 17916 h 32199"/>
                <a:gd name="connsiteX10" fmla="*/ 10677 w 52548"/>
                <a:gd name="connsiteY10" fmla="*/ 17206 h 32199"/>
                <a:gd name="connsiteX11" fmla="*/ 11097 w 52548"/>
                <a:gd name="connsiteY11" fmla="*/ 16614 h 32199"/>
                <a:gd name="connsiteX12" fmla="*/ 11049 w 52548"/>
                <a:gd name="connsiteY12" fmla="*/ 15831 h 32199"/>
                <a:gd name="connsiteX13" fmla="*/ 10038 w 52548"/>
                <a:gd name="connsiteY13" fmla="*/ 14470 h 32199"/>
                <a:gd name="connsiteX14" fmla="*/ 8592 w 52548"/>
                <a:gd name="connsiteY14" fmla="*/ 12588 h 32199"/>
                <a:gd name="connsiteX15" fmla="*/ 9370 w 52548"/>
                <a:gd name="connsiteY15" fmla="*/ 11603 h 32199"/>
                <a:gd name="connsiteX16" fmla="*/ 9732 w 52548"/>
                <a:gd name="connsiteY16" fmla="*/ 10957 h 32199"/>
                <a:gd name="connsiteX17" fmla="*/ 10725 w 52548"/>
                <a:gd name="connsiteY17" fmla="*/ 9896 h 32199"/>
                <a:gd name="connsiteX18" fmla="*/ 12407 w 52548"/>
                <a:gd name="connsiteY18" fmla="*/ 9262 h 32199"/>
                <a:gd name="connsiteX19" fmla="*/ 6546 w 52548"/>
                <a:gd name="connsiteY19" fmla="*/ 48 h 32199"/>
                <a:gd name="connsiteX20" fmla="*/ 16669 w 52548"/>
                <a:gd name="connsiteY20" fmla="*/ 6892 h 32199"/>
                <a:gd name="connsiteX21" fmla="*/ 18414 w 52548"/>
                <a:gd name="connsiteY21" fmla="*/ 6485 h 32199"/>
                <a:gd name="connsiteX22" fmla="*/ 20883 w 52548"/>
                <a:gd name="connsiteY22" fmla="*/ 5711 h 32199"/>
                <a:gd name="connsiteX23" fmla="*/ 20339 w 52548"/>
                <a:gd name="connsiteY23" fmla="*/ 6790 h 32199"/>
                <a:gd name="connsiteX24" fmla="*/ 21407 w 52548"/>
                <a:gd name="connsiteY24" fmla="*/ 7524 h 32199"/>
                <a:gd name="connsiteX25" fmla="*/ 23563 w 52548"/>
                <a:gd name="connsiteY25" fmla="*/ 8290 h 32199"/>
                <a:gd name="connsiteX26" fmla="*/ 25438 w 52548"/>
                <a:gd name="connsiteY26" fmla="*/ 10022 h 32199"/>
                <a:gd name="connsiteX27" fmla="*/ 24921 w 52548"/>
                <a:gd name="connsiteY27" fmla="*/ 11333 h 32199"/>
                <a:gd name="connsiteX28" fmla="*/ 27200 w 52548"/>
                <a:gd name="connsiteY28" fmla="*/ 11137 h 32199"/>
                <a:gd name="connsiteX29" fmla="*/ 28229 w 52548"/>
                <a:gd name="connsiteY29" fmla="*/ 11442 h 32199"/>
                <a:gd name="connsiteX30" fmla="*/ 29120 w 52548"/>
                <a:gd name="connsiteY30" fmla="*/ 11015 h 32199"/>
                <a:gd name="connsiteX31" fmla="*/ 30603 w 52548"/>
                <a:gd name="connsiteY31" fmla="*/ 9834 h 32199"/>
                <a:gd name="connsiteX32" fmla="*/ 31764 w 52548"/>
                <a:gd name="connsiteY32" fmla="*/ 10093 h 32199"/>
                <a:gd name="connsiteX33" fmla="*/ 32002 w 52548"/>
                <a:gd name="connsiteY33" fmla="*/ 11081 h 32199"/>
                <a:gd name="connsiteX34" fmla="*/ 33567 w 52548"/>
                <a:gd name="connsiteY34" fmla="*/ 11410 h 32199"/>
                <a:gd name="connsiteX35" fmla="*/ 34638 w 52548"/>
                <a:gd name="connsiteY35" fmla="*/ 11213 h 32199"/>
                <a:gd name="connsiteX36" fmla="*/ 36396 w 52548"/>
                <a:gd name="connsiteY36" fmla="*/ 9892 h 32199"/>
                <a:gd name="connsiteX37" fmla="*/ 39637 w 52548"/>
                <a:gd name="connsiteY37" fmla="*/ 8054 h 32199"/>
                <a:gd name="connsiteX38" fmla="*/ 42045 w 52548"/>
                <a:gd name="connsiteY38" fmla="*/ 7898 h 32199"/>
                <a:gd name="connsiteX39" fmla="*/ 43460 w 52548"/>
                <a:gd name="connsiteY39" fmla="*/ 8562 h 32199"/>
                <a:gd name="connsiteX40" fmla="*/ 48022 w 52548"/>
                <a:gd name="connsiteY40" fmla="*/ 7603 h 32199"/>
                <a:gd name="connsiteX41" fmla="*/ 51368 w 52548"/>
                <a:gd name="connsiteY41" fmla="*/ 5656 h 32199"/>
                <a:gd name="connsiteX42" fmla="*/ 52463 w 52548"/>
                <a:gd name="connsiteY42" fmla="*/ 7779 h 32199"/>
                <a:gd name="connsiteX43" fmla="*/ 49374 w 52548"/>
                <a:gd name="connsiteY43" fmla="*/ 9488 h 32199"/>
                <a:gd name="connsiteX44" fmla="*/ 48913 w 52548"/>
                <a:gd name="connsiteY44" fmla="*/ 11302 h 32199"/>
                <a:gd name="connsiteX45" fmla="*/ 46865 w 52548"/>
                <a:gd name="connsiteY45" fmla="*/ 13512 h 32199"/>
                <a:gd name="connsiteX46" fmla="*/ 46753 w 52548"/>
                <a:gd name="connsiteY46" fmla="*/ 15318 h 32199"/>
                <a:gd name="connsiteX47" fmla="*/ 43777 w 52548"/>
                <a:gd name="connsiteY47" fmla="*/ 14827 h 32199"/>
                <a:gd name="connsiteX48" fmla="*/ 43070 w 52548"/>
                <a:gd name="connsiteY48" fmla="*/ 16536 h 32199"/>
                <a:gd name="connsiteX49" fmla="*/ 38740 w 52548"/>
                <a:gd name="connsiteY49" fmla="*/ 18323 h 32199"/>
                <a:gd name="connsiteX50" fmla="*/ 36452 w 52548"/>
                <a:gd name="connsiteY50" fmla="*/ 18616 h 32199"/>
                <a:gd name="connsiteX51" fmla="*/ 35363 w 52548"/>
                <a:gd name="connsiteY51" fmla="*/ 20654 h 32199"/>
                <a:gd name="connsiteX52" fmla="*/ 36540 w 52548"/>
                <a:gd name="connsiteY52" fmla="*/ 22396 h 32199"/>
                <a:gd name="connsiteX53" fmla="*/ 35282 w 52548"/>
                <a:gd name="connsiteY53" fmla="*/ 23169 h 32199"/>
                <a:gd name="connsiteX54" fmla="*/ 37311 w 52548"/>
                <a:gd name="connsiteY54" fmla="*/ 25535 h 32199"/>
                <a:gd name="connsiteX55" fmla="*/ 34321 w 52548"/>
                <a:gd name="connsiteY55" fmla="*/ 27233 h 32199"/>
                <a:gd name="connsiteX56" fmla="*/ 31921 w 52548"/>
                <a:gd name="connsiteY56" fmla="*/ 28157 h 32199"/>
                <a:gd name="connsiteX57" fmla="*/ 31794 w 52548"/>
                <a:gd name="connsiteY57" fmla="*/ 29440 h 32199"/>
                <a:gd name="connsiteX58" fmla="*/ 27916 w 52548"/>
                <a:gd name="connsiteY58" fmla="*/ 31715 h 32199"/>
                <a:gd name="connsiteX59" fmla="*/ 26540 w 52548"/>
                <a:gd name="connsiteY59" fmla="*/ 31271 h 32199"/>
                <a:gd name="connsiteX60" fmla="*/ 25600 w 52548"/>
                <a:gd name="connsiteY60" fmla="*/ 31929 h 32199"/>
                <a:gd name="connsiteX61" fmla="*/ 21785 w 52548"/>
                <a:gd name="connsiteY61" fmla="*/ 30409 h 32199"/>
                <a:gd name="connsiteX62" fmla="*/ 19891 w 52548"/>
                <a:gd name="connsiteY62" fmla="*/ 29391 h 32199"/>
                <a:gd name="connsiteX63" fmla="*/ 19755 w 52548"/>
                <a:gd name="connsiteY63" fmla="*/ 28117 h 32199"/>
                <a:gd name="connsiteX64" fmla="*/ 17581 w 52548"/>
                <a:gd name="connsiteY64" fmla="*/ 27494 h 32199"/>
                <a:gd name="connsiteX65" fmla="*/ 16919 w 52548"/>
                <a:gd name="connsiteY65" fmla="*/ 28960 h 32199"/>
                <a:gd name="connsiteX66" fmla="*/ 10429 w 52548"/>
                <a:gd name="connsiteY66" fmla="*/ 28201 h 32199"/>
                <a:gd name="connsiteX67" fmla="*/ 11085 w 52548"/>
                <a:gd name="connsiteY67" fmla="*/ 29739 h 32199"/>
                <a:gd name="connsiteX68" fmla="*/ 10053 w 52548"/>
                <a:gd name="connsiteY68" fmla="*/ 30184 h 32199"/>
                <a:gd name="connsiteX69" fmla="*/ 8106 w 52548"/>
                <a:gd name="connsiteY69" fmla="*/ 28200 h 32199"/>
                <a:gd name="connsiteX70" fmla="*/ 5419 w 52548"/>
                <a:gd name="connsiteY70" fmla="*/ 26085 h 32199"/>
                <a:gd name="connsiteX71" fmla="*/ 3167 w 52548"/>
                <a:gd name="connsiteY71" fmla="*/ 25897 h 32199"/>
                <a:gd name="connsiteX72" fmla="*/ 351 w 52548"/>
                <a:gd name="connsiteY72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32 w 52548"/>
                <a:gd name="connsiteY7" fmla="*/ 18440 h 32199"/>
                <a:gd name="connsiteX8" fmla="*/ 10503 w 52548"/>
                <a:gd name="connsiteY8" fmla="*/ 17916 h 32199"/>
                <a:gd name="connsiteX9" fmla="*/ 10677 w 52548"/>
                <a:gd name="connsiteY9" fmla="*/ 17206 h 32199"/>
                <a:gd name="connsiteX10" fmla="*/ 11097 w 52548"/>
                <a:gd name="connsiteY10" fmla="*/ 16614 h 32199"/>
                <a:gd name="connsiteX11" fmla="*/ 11049 w 52548"/>
                <a:gd name="connsiteY11" fmla="*/ 15831 h 32199"/>
                <a:gd name="connsiteX12" fmla="*/ 10038 w 52548"/>
                <a:gd name="connsiteY12" fmla="*/ 14470 h 32199"/>
                <a:gd name="connsiteX13" fmla="*/ 8592 w 52548"/>
                <a:gd name="connsiteY13" fmla="*/ 12588 h 32199"/>
                <a:gd name="connsiteX14" fmla="*/ 9370 w 52548"/>
                <a:gd name="connsiteY14" fmla="*/ 11603 h 32199"/>
                <a:gd name="connsiteX15" fmla="*/ 9732 w 52548"/>
                <a:gd name="connsiteY15" fmla="*/ 10957 h 32199"/>
                <a:gd name="connsiteX16" fmla="*/ 10725 w 52548"/>
                <a:gd name="connsiteY16" fmla="*/ 9896 h 32199"/>
                <a:gd name="connsiteX17" fmla="*/ 12407 w 52548"/>
                <a:gd name="connsiteY17" fmla="*/ 9262 h 32199"/>
                <a:gd name="connsiteX18" fmla="*/ 6546 w 52548"/>
                <a:gd name="connsiteY18" fmla="*/ 48 h 32199"/>
                <a:gd name="connsiteX19" fmla="*/ 16669 w 52548"/>
                <a:gd name="connsiteY19" fmla="*/ 6892 h 32199"/>
                <a:gd name="connsiteX20" fmla="*/ 18414 w 52548"/>
                <a:gd name="connsiteY20" fmla="*/ 6485 h 32199"/>
                <a:gd name="connsiteX21" fmla="*/ 20883 w 52548"/>
                <a:gd name="connsiteY21" fmla="*/ 5711 h 32199"/>
                <a:gd name="connsiteX22" fmla="*/ 20339 w 52548"/>
                <a:gd name="connsiteY22" fmla="*/ 6790 h 32199"/>
                <a:gd name="connsiteX23" fmla="*/ 21407 w 52548"/>
                <a:gd name="connsiteY23" fmla="*/ 7524 h 32199"/>
                <a:gd name="connsiteX24" fmla="*/ 23563 w 52548"/>
                <a:gd name="connsiteY24" fmla="*/ 8290 h 32199"/>
                <a:gd name="connsiteX25" fmla="*/ 25438 w 52548"/>
                <a:gd name="connsiteY25" fmla="*/ 10022 h 32199"/>
                <a:gd name="connsiteX26" fmla="*/ 24921 w 52548"/>
                <a:gd name="connsiteY26" fmla="*/ 11333 h 32199"/>
                <a:gd name="connsiteX27" fmla="*/ 27200 w 52548"/>
                <a:gd name="connsiteY27" fmla="*/ 11137 h 32199"/>
                <a:gd name="connsiteX28" fmla="*/ 28229 w 52548"/>
                <a:gd name="connsiteY28" fmla="*/ 11442 h 32199"/>
                <a:gd name="connsiteX29" fmla="*/ 29120 w 52548"/>
                <a:gd name="connsiteY29" fmla="*/ 11015 h 32199"/>
                <a:gd name="connsiteX30" fmla="*/ 30603 w 52548"/>
                <a:gd name="connsiteY30" fmla="*/ 9834 h 32199"/>
                <a:gd name="connsiteX31" fmla="*/ 31764 w 52548"/>
                <a:gd name="connsiteY31" fmla="*/ 10093 h 32199"/>
                <a:gd name="connsiteX32" fmla="*/ 32002 w 52548"/>
                <a:gd name="connsiteY32" fmla="*/ 11081 h 32199"/>
                <a:gd name="connsiteX33" fmla="*/ 33567 w 52548"/>
                <a:gd name="connsiteY33" fmla="*/ 11410 h 32199"/>
                <a:gd name="connsiteX34" fmla="*/ 34638 w 52548"/>
                <a:gd name="connsiteY34" fmla="*/ 11213 h 32199"/>
                <a:gd name="connsiteX35" fmla="*/ 36396 w 52548"/>
                <a:gd name="connsiteY35" fmla="*/ 9892 h 32199"/>
                <a:gd name="connsiteX36" fmla="*/ 39637 w 52548"/>
                <a:gd name="connsiteY36" fmla="*/ 8054 h 32199"/>
                <a:gd name="connsiteX37" fmla="*/ 42045 w 52548"/>
                <a:gd name="connsiteY37" fmla="*/ 7898 h 32199"/>
                <a:gd name="connsiteX38" fmla="*/ 43460 w 52548"/>
                <a:gd name="connsiteY38" fmla="*/ 8562 h 32199"/>
                <a:gd name="connsiteX39" fmla="*/ 48022 w 52548"/>
                <a:gd name="connsiteY39" fmla="*/ 7603 h 32199"/>
                <a:gd name="connsiteX40" fmla="*/ 51368 w 52548"/>
                <a:gd name="connsiteY40" fmla="*/ 5656 h 32199"/>
                <a:gd name="connsiteX41" fmla="*/ 52463 w 52548"/>
                <a:gd name="connsiteY41" fmla="*/ 7779 h 32199"/>
                <a:gd name="connsiteX42" fmla="*/ 49374 w 52548"/>
                <a:gd name="connsiteY42" fmla="*/ 9488 h 32199"/>
                <a:gd name="connsiteX43" fmla="*/ 48913 w 52548"/>
                <a:gd name="connsiteY43" fmla="*/ 11302 h 32199"/>
                <a:gd name="connsiteX44" fmla="*/ 46865 w 52548"/>
                <a:gd name="connsiteY44" fmla="*/ 13512 h 32199"/>
                <a:gd name="connsiteX45" fmla="*/ 46753 w 52548"/>
                <a:gd name="connsiteY45" fmla="*/ 15318 h 32199"/>
                <a:gd name="connsiteX46" fmla="*/ 43777 w 52548"/>
                <a:gd name="connsiteY46" fmla="*/ 14827 h 32199"/>
                <a:gd name="connsiteX47" fmla="*/ 43070 w 52548"/>
                <a:gd name="connsiteY47" fmla="*/ 16536 h 32199"/>
                <a:gd name="connsiteX48" fmla="*/ 38740 w 52548"/>
                <a:gd name="connsiteY48" fmla="*/ 18323 h 32199"/>
                <a:gd name="connsiteX49" fmla="*/ 36452 w 52548"/>
                <a:gd name="connsiteY49" fmla="*/ 18616 h 32199"/>
                <a:gd name="connsiteX50" fmla="*/ 35363 w 52548"/>
                <a:gd name="connsiteY50" fmla="*/ 20654 h 32199"/>
                <a:gd name="connsiteX51" fmla="*/ 36540 w 52548"/>
                <a:gd name="connsiteY51" fmla="*/ 22396 h 32199"/>
                <a:gd name="connsiteX52" fmla="*/ 35282 w 52548"/>
                <a:gd name="connsiteY52" fmla="*/ 23169 h 32199"/>
                <a:gd name="connsiteX53" fmla="*/ 37311 w 52548"/>
                <a:gd name="connsiteY53" fmla="*/ 25535 h 32199"/>
                <a:gd name="connsiteX54" fmla="*/ 34321 w 52548"/>
                <a:gd name="connsiteY54" fmla="*/ 27233 h 32199"/>
                <a:gd name="connsiteX55" fmla="*/ 31921 w 52548"/>
                <a:gd name="connsiteY55" fmla="*/ 28157 h 32199"/>
                <a:gd name="connsiteX56" fmla="*/ 31794 w 52548"/>
                <a:gd name="connsiteY56" fmla="*/ 29440 h 32199"/>
                <a:gd name="connsiteX57" fmla="*/ 27916 w 52548"/>
                <a:gd name="connsiteY57" fmla="*/ 31715 h 32199"/>
                <a:gd name="connsiteX58" fmla="*/ 26540 w 52548"/>
                <a:gd name="connsiteY58" fmla="*/ 31271 h 32199"/>
                <a:gd name="connsiteX59" fmla="*/ 25600 w 52548"/>
                <a:gd name="connsiteY59" fmla="*/ 31929 h 32199"/>
                <a:gd name="connsiteX60" fmla="*/ 21785 w 52548"/>
                <a:gd name="connsiteY60" fmla="*/ 30409 h 32199"/>
                <a:gd name="connsiteX61" fmla="*/ 19891 w 52548"/>
                <a:gd name="connsiteY61" fmla="*/ 29391 h 32199"/>
                <a:gd name="connsiteX62" fmla="*/ 19755 w 52548"/>
                <a:gd name="connsiteY62" fmla="*/ 28117 h 32199"/>
                <a:gd name="connsiteX63" fmla="*/ 17581 w 52548"/>
                <a:gd name="connsiteY63" fmla="*/ 27494 h 32199"/>
                <a:gd name="connsiteX64" fmla="*/ 16919 w 52548"/>
                <a:gd name="connsiteY64" fmla="*/ 28960 h 32199"/>
                <a:gd name="connsiteX65" fmla="*/ 10429 w 52548"/>
                <a:gd name="connsiteY65" fmla="*/ 28201 h 32199"/>
                <a:gd name="connsiteX66" fmla="*/ 11085 w 52548"/>
                <a:gd name="connsiteY66" fmla="*/ 29739 h 32199"/>
                <a:gd name="connsiteX67" fmla="*/ 10053 w 52548"/>
                <a:gd name="connsiteY67" fmla="*/ 30184 h 32199"/>
                <a:gd name="connsiteX68" fmla="*/ 8106 w 52548"/>
                <a:gd name="connsiteY68" fmla="*/ 28200 h 32199"/>
                <a:gd name="connsiteX69" fmla="*/ 5419 w 52548"/>
                <a:gd name="connsiteY69" fmla="*/ 26085 h 32199"/>
                <a:gd name="connsiteX70" fmla="*/ 3167 w 52548"/>
                <a:gd name="connsiteY70" fmla="*/ 25897 h 32199"/>
                <a:gd name="connsiteX71" fmla="*/ 351 w 52548"/>
                <a:gd name="connsiteY71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503 w 52548"/>
                <a:gd name="connsiteY7" fmla="*/ 17916 h 32199"/>
                <a:gd name="connsiteX8" fmla="*/ 10677 w 52548"/>
                <a:gd name="connsiteY8" fmla="*/ 17206 h 32199"/>
                <a:gd name="connsiteX9" fmla="*/ 11097 w 52548"/>
                <a:gd name="connsiteY9" fmla="*/ 16614 h 32199"/>
                <a:gd name="connsiteX10" fmla="*/ 11049 w 52548"/>
                <a:gd name="connsiteY10" fmla="*/ 15831 h 32199"/>
                <a:gd name="connsiteX11" fmla="*/ 10038 w 52548"/>
                <a:gd name="connsiteY11" fmla="*/ 14470 h 32199"/>
                <a:gd name="connsiteX12" fmla="*/ 8592 w 52548"/>
                <a:gd name="connsiteY12" fmla="*/ 12588 h 32199"/>
                <a:gd name="connsiteX13" fmla="*/ 9370 w 52548"/>
                <a:gd name="connsiteY13" fmla="*/ 11603 h 32199"/>
                <a:gd name="connsiteX14" fmla="*/ 9732 w 52548"/>
                <a:gd name="connsiteY14" fmla="*/ 10957 h 32199"/>
                <a:gd name="connsiteX15" fmla="*/ 10725 w 52548"/>
                <a:gd name="connsiteY15" fmla="*/ 9896 h 32199"/>
                <a:gd name="connsiteX16" fmla="*/ 12407 w 52548"/>
                <a:gd name="connsiteY16" fmla="*/ 9262 h 32199"/>
                <a:gd name="connsiteX17" fmla="*/ 6546 w 52548"/>
                <a:gd name="connsiteY17" fmla="*/ 48 h 32199"/>
                <a:gd name="connsiteX18" fmla="*/ 16669 w 52548"/>
                <a:gd name="connsiteY18" fmla="*/ 6892 h 32199"/>
                <a:gd name="connsiteX19" fmla="*/ 18414 w 52548"/>
                <a:gd name="connsiteY19" fmla="*/ 6485 h 32199"/>
                <a:gd name="connsiteX20" fmla="*/ 20883 w 52548"/>
                <a:gd name="connsiteY20" fmla="*/ 5711 h 32199"/>
                <a:gd name="connsiteX21" fmla="*/ 20339 w 52548"/>
                <a:gd name="connsiteY21" fmla="*/ 6790 h 32199"/>
                <a:gd name="connsiteX22" fmla="*/ 21407 w 52548"/>
                <a:gd name="connsiteY22" fmla="*/ 7524 h 32199"/>
                <a:gd name="connsiteX23" fmla="*/ 23563 w 52548"/>
                <a:gd name="connsiteY23" fmla="*/ 8290 h 32199"/>
                <a:gd name="connsiteX24" fmla="*/ 25438 w 52548"/>
                <a:gd name="connsiteY24" fmla="*/ 10022 h 32199"/>
                <a:gd name="connsiteX25" fmla="*/ 24921 w 52548"/>
                <a:gd name="connsiteY25" fmla="*/ 11333 h 32199"/>
                <a:gd name="connsiteX26" fmla="*/ 27200 w 52548"/>
                <a:gd name="connsiteY26" fmla="*/ 11137 h 32199"/>
                <a:gd name="connsiteX27" fmla="*/ 28229 w 52548"/>
                <a:gd name="connsiteY27" fmla="*/ 11442 h 32199"/>
                <a:gd name="connsiteX28" fmla="*/ 29120 w 52548"/>
                <a:gd name="connsiteY28" fmla="*/ 11015 h 32199"/>
                <a:gd name="connsiteX29" fmla="*/ 30603 w 52548"/>
                <a:gd name="connsiteY29" fmla="*/ 9834 h 32199"/>
                <a:gd name="connsiteX30" fmla="*/ 31764 w 52548"/>
                <a:gd name="connsiteY30" fmla="*/ 10093 h 32199"/>
                <a:gd name="connsiteX31" fmla="*/ 32002 w 52548"/>
                <a:gd name="connsiteY31" fmla="*/ 11081 h 32199"/>
                <a:gd name="connsiteX32" fmla="*/ 33567 w 52548"/>
                <a:gd name="connsiteY32" fmla="*/ 11410 h 32199"/>
                <a:gd name="connsiteX33" fmla="*/ 34638 w 52548"/>
                <a:gd name="connsiteY33" fmla="*/ 11213 h 32199"/>
                <a:gd name="connsiteX34" fmla="*/ 36396 w 52548"/>
                <a:gd name="connsiteY34" fmla="*/ 9892 h 32199"/>
                <a:gd name="connsiteX35" fmla="*/ 39637 w 52548"/>
                <a:gd name="connsiteY35" fmla="*/ 8054 h 32199"/>
                <a:gd name="connsiteX36" fmla="*/ 42045 w 52548"/>
                <a:gd name="connsiteY36" fmla="*/ 7898 h 32199"/>
                <a:gd name="connsiteX37" fmla="*/ 43460 w 52548"/>
                <a:gd name="connsiteY37" fmla="*/ 8562 h 32199"/>
                <a:gd name="connsiteX38" fmla="*/ 48022 w 52548"/>
                <a:gd name="connsiteY38" fmla="*/ 7603 h 32199"/>
                <a:gd name="connsiteX39" fmla="*/ 51368 w 52548"/>
                <a:gd name="connsiteY39" fmla="*/ 5656 h 32199"/>
                <a:gd name="connsiteX40" fmla="*/ 52463 w 52548"/>
                <a:gd name="connsiteY40" fmla="*/ 7779 h 32199"/>
                <a:gd name="connsiteX41" fmla="*/ 49374 w 52548"/>
                <a:gd name="connsiteY41" fmla="*/ 9488 h 32199"/>
                <a:gd name="connsiteX42" fmla="*/ 48913 w 52548"/>
                <a:gd name="connsiteY42" fmla="*/ 11302 h 32199"/>
                <a:gd name="connsiteX43" fmla="*/ 46865 w 52548"/>
                <a:gd name="connsiteY43" fmla="*/ 13512 h 32199"/>
                <a:gd name="connsiteX44" fmla="*/ 46753 w 52548"/>
                <a:gd name="connsiteY44" fmla="*/ 15318 h 32199"/>
                <a:gd name="connsiteX45" fmla="*/ 43777 w 52548"/>
                <a:gd name="connsiteY45" fmla="*/ 14827 h 32199"/>
                <a:gd name="connsiteX46" fmla="*/ 43070 w 52548"/>
                <a:gd name="connsiteY46" fmla="*/ 16536 h 32199"/>
                <a:gd name="connsiteX47" fmla="*/ 38740 w 52548"/>
                <a:gd name="connsiteY47" fmla="*/ 18323 h 32199"/>
                <a:gd name="connsiteX48" fmla="*/ 36452 w 52548"/>
                <a:gd name="connsiteY48" fmla="*/ 18616 h 32199"/>
                <a:gd name="connsiteX49" fmla="*/ 35363 w 52548"/>
                <a:gd name="connsiteY49" fmla="*/ 20654 h 32199"/>
                <a:gd name="connsiteX50" fmla="*/ 36540 w 52548"/>
                <a:gd name="connsiteY50" fmla="*/ 22396 h 32199"/>
                <a:gd name="connsiteX51" fmla="*/ 35282 w 52548"/>
                <a:gd name="connsiteY51" fmla="*/ 23169 h 32199"/>
                <a:gd name="connsiteX52" fmla="*/ 37311 w 52548"/>
                <a:gd name="connsiteY52" fmla="*/ 25535 h 32199"/>
                <a:gd name="connsiteX53" fmla="*/ 34321 w 52548"/>
                <a:gd name="connsiteY53" fmla="*/ 27233 h 32199"/>
                <a:gd name="connsiteX54" fmla="*/ 31921 w 52548"/>
                <a:gd name="connsiteY54" fmla="*/ 28157 h 32199"/>
                <a:gd name="connsiteX55" fmla="*/ 31794 w 52548"/>
                <a:gd name="connsiteY55" fmla="*/ 29440 h 32199"/>
                <a:gd name="connsiteX56" fmla="*/ 27916 w 52548"/>
                <a:gd name="connsiteY56" fmla="*/ 31715 h 32199"/>
                <a:gd name="connsiteX57" fmla="*/ 26540 w 52548"/>
                <a:gd name="connsiteY57" fmla="*/ 31271 h 32199"/>
                <a:gd name="connsiteX58" fmla="*/ 25600 w 52548"/>
                <a:gd name="connsiteY58" fmla="*/ 31929 h 32199"/>
                <a:gd name="connsiteX59" fmla="*/ 21785 w 52548"/>
                <a:gd name="connsiteY59" fmla="*/ 30409 h 32199"/>
                <a:gd name="connsiteX60" fmla="*/ 19891 w 52548"/>
                <a:gd name="connsiteY60" fmla="*/ 29391 h 32199"/>
                <a:gd name="connsiteX61" fmla="*/ 19755 w 52548"/>
                <a:gd name="connsiteY61" fmla="*/ 28117 h 32199"/>
                <a:gd name="connsiteX62" fmla="*/ 17581 w 52548"/>
                <a:gd name="connsiteY62" fmla="*/ 27494 h 32199"/>
                <a:gd name="connsiteX63" fmla="*/ 16919 w 52548"/>
                <a:gd name="connsiteY63" fmla="*/ 28960 h 32199"/>
                <a:gd name="connsiteX64" fmla="*/ 10429 w 52548"/>
                <a:gd name="connsiteY64" fmla="*/ 28201 h 32199"/>
                <a:gd name="connsiteX65" fmla="*/ 11085 w 52548"/>
                <a:gd name="connsiteY65" fmla="*/ 29739 h 32199"/>
                <a:gd name="connsiteX66" fmla="*/ 10053 w 52548"/>
                <a:gd name="connsiteY66" fmla="*/ 30184 h 32199"/>
                <a:gd name="connsiteX67" fmla="*/ 8106 w 52548"/>
                <a:gd name="connsiteY67" fmla="*/ 28200 h 32199"/>
                <a:gd name="connsiteX68" fmla="*/ 5419 w 52548"/>
                <a:gd name="connsiteY68" fmla="*/ 26085 h 32199"/>
                <a:gd name="connsiteX69" fmla="*/ 3167 w 52548"/>
                <a:gd name="connsiteY69" fmla="*/ 25897 h 32199"/>
                <a:gd name="connsiteX70" fmla="*/ 351 w 52548"/>
                <a:gd name="connsiteY70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0677 w 52548"/>
                <a:gd name="connsiteY7" fmla="*/ 17206 h 32199"/>
                <a:gd name="connsiteX8" fmla="*/ 11097 w 52548"/>
                <a:gd name="connsiteY8" fmla="*/ 16614 h 32199"/>
                <a:gd name="connsiteX9" fmla="*/ 11049 w 52548"/>
                <a:gd name="connsiteY9" fmla="*/ 15831 h 32199"/>
                <a:gd name="connsiteX10" fmla="*/ 10038 w 52548"/>
                <a:gd name="connsiteY10" fmla="*/ 14470 h 32199"/>
                <a:gd name="connsiteX11" fmla="*/ 8592 w 52548"/>
                <a:gd name="connsiteY11" fmla="*/ 12588 h 32199"/>
                <a:gd name="connsiteX12" fmla="*/ 9370 w 52548"/>
                <a:gd name="connsiteY12" fmla="*/ 11603 h 32199"/>
                <a:gd name="connsiteX13" fmla="*/ 9732 w 52548"/>
                <a:gd name="connsiteY13" fmla="*/ 10957 h 32199"/>
                <a:gd name="connsiteX14" fmla="*/ 10725 w 52548"/>
                <a:gd name="connsiteY14" fmla="*/ 9896 h 32199"/>
                <a:gd name="connsiteX15" fmla="*/ 12407 w 52548"/>
                <a:gd name="connsiteY15" fmla="*/ 9262 h 32199"/>
                <a:gd name="connsiteX16" fmla="*/ 6546 w 52548"/>
                <a:gd name="connsiteY16" fmla="*/ 48 h 32199"/>
                <a:gd name="connsiteX17" fmla="*/ 16669 w 52548"/>
                <a:gd name="connsiteY17" fmla="*/ 6892 h 32199"/>
                <a:gd name="connsiteX18" fmla="*/ 18414 w 52548"/>
                <a:gd name="connsiteY18" fmla="*/ 6485 h 32199"/>
                <a:gd name="connsiteX19" fmla="*/ 20883 w 52548"/>
                <a:gd name="connsiteY19" fmla="*/ 5711 h 32199"/>
                <a:gd name="connsiteX20" fmla="*/ 20339 w 52548"/>
                <a:gd name="connsiteY20" fmla="*/ 6790 h 32199"/>
                <a:gd name="connsiteX21" fmla="*/ 21407 w 52548"/>
                <a:gd name="connsiteY21" fmla="*/ 7524 h 32199"/>
                <a:gd name="connsiteX22" fmla="*/ 23563 w 52548"/>
                <a:gd name="connsiteY22" fmla="*/ 8290 h 32199"/>
                <a:gd name="connsiteX23" fmla="*/ 25438 w 52548"/>
                <a:gd name="connsiteY23" fmla="*/ 10022 h 32199"/>
                <a:gd name="connsiteX24" fmla="*/ 24921 w 52548"/>
                <a:gd name="connsiteY24" fmla="*/ 11333 h 32199"/>
                <a:gd name="connsiteX25" fmla="*/ 27200 w 52548"/>
                <a:gd name="connsiteY25" fmla="*/ 11137 h 32199"/>
                <a:gd name="connsiteX26" fmla="*/ 28229 w 52548"/>
                <a:gd name="connsiteY26" fmla="*/ 11442 h 32199"/>
                <a:gd name="connsiteX27" fmla="*/ 29120 w 52548"/>
                <a:gd name="connsiteY27" fmla="*/ 11015 h 32199"/>
                <a:gd name="connsiteX28" fmla="*/ 30603 w 52548"/>
                <a:gd name="connsiteY28" fmla="*/ 9834 h 32199"/>
                <a:gd name="connsiteX29" fmla="*/ 31764 w 52548"/>
                <a:gd name="connsiteY29" fmla="*/ 10093 h 32199"/>
                <a:gd name="connsiteX30" fmla="*/ 32002 w 52548"/>
                <a:gd name="connsiteY30" fmla="*/ 11081 h 32199"/>
                <a:gd name="connsiteX31" fmla="*/ 33567 w 52548"/>
                <a:gd name="connsiteY31" fmla="*/ 11410 h 32199"/>
                <a:gd name="connsiteX32" fmla="*/ 34638 w 52548"/>
                <a:gd name="connsiteY32" fmla="*/ 11213 h 32199"/>
                <a:gd name="connsiteX33" fmla="*/ 36396 w 52548"/>
                <a:gd name="connsiteY33" fmla="*/ 9892 h 32199"/>
                <a:gd name="connsiteX34" fmla="*/ 39637 w 52548"/>
                <a:gd name="connsiteY34" fmla="*/ 8054 h 32199"/>
                <a:gd name="connsiteX35" fmla="*/ 42045 w 52548"/>
                <a:gd name="connsiteY35" fmla="*/ 7898 h 32199"/>
                <a:gd name="connsiteX36" fmla="*/ 43460 w 52548"/>
                <a:gd name="connsiteY36" fmla="*/ 8562 h 32199"/>
                <a:gd name="connsiteX37" fmla="*/ 48022 w 52548"/>
                <a:gd name="connsiteY37" fmla="*/ 7603 h 32199"/>
                <a:gd name="connsiteX38" fmla="*/ 51368 w 52548"/>
                <a:gd name="connsiteY38" fmla="*/ 5656 h 32199"/>
                <a:gd name="connsiteX39" fmla="*/ 52463 w 52548"/>
                <a:gd name="connsiteY39" fmla="*/ 7779 h 32199"/>
                <a:gd name="connsiteX40" fmla="*/ 49374 w 52548"/>
                <a:gd name="connsiteY40" fmla="*/ 9488 h 32199"/>
                <a:gd name="connsiteX41" fmla="*/ 48913 w 52548"/>
                <a:gd name="connsiteY41" fmla="*/ 11302 h 32199"/>
                <a:gd name="connsiteX42" fmla="*/ 46865 w 52548"/>
                <a:gd name="connsiteY42" fmla="*/ 13512 h 32199"/>
                <a:gd name="connsiteX43" fmla="*/ 46753 w 52548"/>
                <a:gd name="connsiteY43" fmla="*/ 15318 h 32199"/>
                <a:gd name="connsiteX44" fmla="*/ 43777 w 52548"/>
                <a:gd name="connsiteY44" fmla="*/ 14827 h 32199"/>
                <a:gd name="connsiteX45" fmla="*/ 43070 w 52548"/>
                <a:gd name="connsiteY45" fmla="*/ 16536 h 32199"/>
                <a:gd name="connsiteX46" fmla="*/ 38740 w 52548"/>
                <a:gd name="connsiteY46" fmla="*/ 18323 h 32199"/>
                <a:gd name="connsiteX47" fmla="*/ 36452 w 52548"/>
                <a:gd name="connsiteY47" fmla="*/ 18616 h 32199"/>
                <a:gd name="connsiteX48" fmla="*/ 35363 w 52548"/>
                <a:gd name="connsiteY48" fmla="*/ 20654 h 32199"/>
                <a:gd name="connsiteX49" fmla="*/ 36540 w 52548"/>
                <a:gd name="connsiteY49" fmla="*/ 22396 h 32199"/>
                <a:gd name="connsiteX50" fmla="*/ 35282 w 52548"/>
                <a:gd name="connsiteY50" fmla="*/ 23169 h 32199"/>
                <a:gd name="connsiteX51" fmla="*/ 37311 w 52548"/>
                <a:gd name="connsiteY51" fmla="*/ 25535 h 32199"/>
                <a:gd name="connsiteX52" fmla="*/ 34321 w 52548"/>
                <a:gd name="connsiteY52" fmla="*/ 27233 h 32199"/>
                <a:gd name="connsiteX53" fmla="*/ 31921 w 52548"/>
                <a:gd name="connsiteY53" fmla="*/ 28157 h 32199"/>
                <a:gd name="connsiteX54" fmla="*/ 31794 w 52548"/>
                <a:gd name="connsiteY54" fmla="*/ 29440 h 32199"/>
                <a:gd name="connsiteX55" fmla="*/ 27916 w 52548"/>
                <a:gd name="connsiteY55" fmla="*/ 31715 h 32199"/>
                <a:gd name="connsiteX56" fmla="*/ 26540 w 52548"/>
                <a:gd name="connsiteY56" fmla="*/ 31271 h 32199"/>
                <a:gd name="connsiteX57" fmla="*/ 25600 w 52548"/>
                <a:gd name="connsiteY57" fmla="*/ 31929 h 32199"/>
                <a:gd name="connsiteX58" fmla="*/ 21785 w 52548"/>
                <a:gd name="connsiteY58" fmla="*/ 30409 h 32199"/>
                <a:gd name="connsiteX59" fmla="*/ 19891 w 52548"/>
                <a:gd name="connsiteY59" fmla="*/ 29391 h 32199"/>
                <a:gd name="connsiteX60" fmla="*/ 19755 w 52548"/>
                <a:gd name="connsiteY60" fmla="*/ 28117 h 32199"/>
                <a:gd name="connsiteX61" fmla="*/ 17581 w 52548"/>
                <a:gd name="connsiteY61" fmla="*/ 27494 h 32199"/>
                <a:gd name="connsiteX62" fmla="*/ 16919 w 52548"/>
                <a:gd name="connsiteY62" fmla="*/ 28960 h 32199"/>
                <a:gd name="connsiteX63" fmla="*/ 10429 w 52548"/>
                <a:gd name="connsiteY63" fmla="*/ 28201 h 32199"/>
                <a:gd name="connsiteX64" fmla="*/ 11085 w 52548"/>
                <a:gd name="connsiteY64" fmla="*/ 29739 h 32199"/>
                <a:gd name="connsiteX65" fmla="*/ 10053 w 52548"/>
                <a:gd name="connsiteY65" fmla="*/ 30184 h 32199"/>
                <a:gd name="connsiteX66" fmla="*/ 8106 w 52548"/>
                <a:gd name="connsiteY66" fmla="*/ 28200 h 32199"/>
                <a:gd name="connsiteX67" fmla="*/ 5419 w 52548"/>
                <a:gd name="connsiteY67" fmla="*/ 26085 h 32199"/>
                <a:gd name="connsiteX68" fmla="*/ 3167 w 52548"/>
                <a:gd name="connsiteY68" fmla="*/ 25897 h 32199"/>
                <a:gd name="connsiteX69" fmla="*/ 351 w 52548"/>
                <a:gd name="connsiteY69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1097 w 52548"/>
                <a:gd name="connsiteY7" fmla="*/ 16614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1049 w 52548"/>
                <a:gd name="connsiteY8" fmla="*/ 15831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2683 w 52548"/>
                <a:gd name="connsiteY7" fmla="*/ 13799 h 32199"/>
                <a:gd name="connsiteX8" fmla="*/ 1999 w 52548"/>
                <a:gd name="connsiteY8" fmla="*/ 12724 h 32199"/>
                <a:gd name="connsiteX9" fmla="*/ 10038 w 52548"/>
                <a:gd name="connsiteY9" fmla="*/ 14470 h 32199"/>
                <a:gd name="connsiteX10" fmla="*/ 8592 w 52548"/>
                <a:gd name="connsiteY10" fmla="*/ 12588 h 32199"/>
                <a:gd name="connsiteX11" fmla="*/ 9370 w 52548"/>
                <a:gd name="connsiteY11" fmla="*/ 11603 h 32199"/>
                <a:gd name="connsiteX12" fmla="*/ 9732 w 52548"/>
                <a:gd name="connsiteY12" fmla="*/ 10957 h 32199"/>
                <a:gd name="connsiteX13" fmla="*/ 10725 w 52548"/>
                <a:gd name="connsiteY13" fmla="*/ 9896 h 32199"/>
                <a:gd name="connsiteX14" fmla="*/ 12407 w 52548"/>
                <a:gd name="connsiteY14" fmla="*/ 9262 h 32199"/>
                <a:gd name="connsiteX15" fmla="*/ 6546 w 52548"/>
                <a:gd name="connsiteY15" fmla="*/ 48 h 32199"/>
                <a:gd name="connsiteX16" fmla="*/ 16669 w 52548"/>
                <a:gd name="connsiteY16" fmla="*/ 6892 h 32199"/>
                <a:gd name="connsiteX17" fmla="*/ 18414 w 52548"/>
                <a:gd name="connsiteY17" fmla="*/ 6485 h 32199"/>
                <a:gd name="connsiteX18" fmla="*/ 20883 w 52548"/>
                <a:gd name="connsiteY18" fmla="*/ 5711 h 32199"/>
                <a:gd name="connsiteX19" fmla="*/ 20339 w 52548"/>
                <a:gd name="connsiteY19" fmla="*/ 6790 h 32199"/>
                <a:gd name="connsiteX20" fmla="*/ 21407 w 52548"/>
                <a:gd name="connsiteY20" fmla="*/ 7524 h 32199"/>
                <a:gd name="connsiteX21" fmla="*/ 23563 w 52548"/>
                <a:gd name="connsiteY21" fmla="*/ 8290 h 32199"/>
                <a:gd name="connsiteX22" fmla="*/ 25438 w 52548"/>
                <a:gd name="connsiteY22" fmla="*/ 10022 h 32199"/>
                <a:gd name="connsiteX23" fmla="*/ 24921 w 52548"/>
                <a:gd name="connsiteY23" fmla="*/ 11333 h 32199"/>
                <a:gd name="connsiteX24" fmla="*/ 27200 w 52548"/>
                <a:gd name="connsiteY24" fmla="*/ 11137 h 32199"/>
                <a:gd name="connsiteX25" fmla="*/ 28229 w 52548"/>
                <a:gd name="connsiteY25" fmla="*/ 11442 h 32199"/>
                <a:gd name="connsiteX26" fmla="*/ 29120 w 52548"/>
                <a:gd name="connsiteY26" fmla="*/ 11015 h 32199"/>
                <a:gd name="connsiteX27" fmla="*/ 30603 w 52548"/>
                <a:gd name="connsiteY27" fmla="*/ 9834 h 32199"/>
                <a:gd name="connsiteX28" fmla="*/ 31764 w 52548"/>
                <a:gd name="connsiteY28" fmla="*/ 10093 h 32199"/>
                <a:gd name="connsiteX29" fmla="*/ 32002 w 52548"/>
                <a:gd name="connsiteY29" fmla="*/ 11081 h 32199"/>
                <a:gd name="connsiteX30" fmla="*/ 33567 w 52548"/>
                <a:gd name="connsiteY30" fmla="*/ 11410 h 32199"/>
                <a:gd name="connsiteX31" fmla="*/ 34638 w 52548"/>
                <a:gd name="connsiteY31" fmla="*/ 11213 h 32199"/>
                <a:gd name="connsiteX32" fmla="*/ 36396 w 52548"/>
                <a:gd name="connsiteY32" fmla="*/ 9892 h 32199"/>
                <a:gd name="connsiteX33" fmla="*/ 39637 w 52548"/>
                <a:gd name="connsiteY33" fmla="*/ 8054 h 32199"/>
                <a:gd name="connsiteX34" fmla="*/ 42045 w 52548"/>
                <a:gd name="connsiteY34" fmla="*/ 7898 h 32199"/>
                <a:gd name="connsiteX35" fmla="*/ 43460 w 52548"/>
                <a:gd name="connsiteY35" fmla="*/ 8562 h 32199"/>
                <a:gd name="connsiteX36" fmla="*/ 48022 w 52548"/>
                <a:gd name="connsiteY36" fmla="*/ 7603 h 32199"/>
                <a:gd name="connsiteX37" fmla="*/ 51368 w 52548"/>
                <a:gd name="connsiteY37" fmla="*/ 5656 h 32199"/>
                <a:gd name="connsiteX38" fmla="*/ 52463 w 52548"/>
                <a:gd name="connsiteY38" fmla="*/ 7779 h 32199"/>
                <a:gd name="connsiteX39" fmla="*/ 49374 w 52548"/>
                <a:gd name="connsiteY39" fmla="*/ 9488 h 32199"/>
                <a:gd name="connsiteX40" fmla="*/ 48913 w 52548"/>
                <a:gd name="connsiteY40" fmla="*/ 11302 h 32199"/>
                <a:gd name="connsiteX41" fmla="*/ 46865 w 52548"/>
                <a:gd name="connsiteY41" fmla="*/ 13512 h 32199"/>
                <a:gd name="connsiteX42" fmla="*/ 46753 w 52548"/>
                <a:gd name="connsiteY42" fmla="*/ 15318 h 32199"/>
                <a:gd name="connsiteX43" fmla="*/ 43777 w 52548"/>
                <a:gd name="connsiteY43" fmla="*/ 14827 h 32199"/>
                <a:gd name="connsiteX44" fmla="*/ 43070 w 52548"/>
                <a:gd name="connsiteY44" fmla="*/ 16536 h 32199"/>
                <a:gd name="connsiteX45" fmla="*/ 38740 w 52548"/>
                <a:gd name="connsiteY45" fmla="*/ 18323 h 32199"/>
                <a:gd name="connsiteX46" fmla="*/ 36452 w 52548"/>
                <a:gd name="connsiteY46" fmla="*/ 18616 h 32199"/>
                <a:gd name="connsiteX47" fmla="*/ 35363 w 52548"/>
                <a:gd name="connsiteY47" fmla="*/ 20654 h 32199"/>
                <a:gd name="connsiteX48" fmla="*/ 36540 w 52548"/>
                <a:gd name="connsiteY48" fmla="*/ 22396 h 32199"/>
                <a:gd name="connsiteX49" fmla="*/ 35282 w 52548"/>
                <a:gd name="connsiteY49" fmla="*/ 23169 h 32199"/>
                <a:gd name="connsiteX50" fmla="*/ 37311 w 52548"/>
                <a:gd name="connsiteY50" fmla="*/ 25535 h 32199"/>
                <a:gd name="connsiteX51" fmla="*/ 34321 w 52548"/>
                <a:gd name="connsiteY51" fmla="*/ 27233 h 32199"/>
                <a:gd name="connsiteX52" fmla="*/ 31921 w 52548"/>
                <a:gd name="connsiteY52" fmla="*/ 28157 h 32199"/>
                <a:gd name="connsiteX53" fmla="*/ 31794 w 52548"/>
                <a:gd name="connsiteY53" fmla="*/ 29440 h 32199"/>
                <a:gd name="connsiteX54" fmla="*/ 27916 w 52548"/>
                <a:gd name="connsiteY54" fmla="*/ 31715 h 32199"/>
                <a:gd name="connsiteX55" fmla="*/ 26540 w 52548"/>
                <a:gd name="connsiteY55" fmla="*/ 31271 h 32199"/>
                <a:gd name="connsiteX56" fmla="*/ 25600 w 52548"/>
                <a:gd name="connsiteY56" fmla="*/ 31929 h 32199"/>
                <a:gd name="connsiteX57" fmla="*/ 21785 w 52548"/>
                <a:gd name="connsiteY57" fmla="*/ 30409 h 32199"/>
                <a:gd name="connsiteX58" fmla="*/ 19891 w 52548"/>
                <a:gd name="connsiteY58" fmla="*/ 29391 h 32199"/>
                <a:gd name="connsiteX59" fmla="*/ 19755 w 52548"/>
                <a:gd name="connsiteY59" fmla="*/ 28117 h 32199"/>
                <a:gd name="connsiteX60" fmla="*/ 17581 w 52548"/>
                <a:gd name="connsiteY60" fmla="*/ 27494 h 32199"/>
                <a:gd name="connsiteX61" fmla="*/ 16919 w 52548"/>
                <a:gd name="connsiteY61" fmla="*/ 28960 h 32199"/>
                <a:gd name="connsiteX62" fmla="*/ 10429 w 52548"/>
                <a:gd name="connsiteY62" fmla="*/ 28201 h 32199"/>
                <a:gd name="connsiteX63" fmla="*/ 11085 w 52548"/>
                <a:gd name="connsiteY63" fmla="*/ 29739 h 32199"/>
                <a:gd name="connsiteX64" fmla="*/ 10053 w 52548"/>
                <a:gd name="connsiteY64" fmla="*/ 30184 h 32199"/>
                <a:gd name="connsiteX65" fmla="*/ 8106 w 52548"/>
                <a:gd name="connsiteY65" fmla="*/ 28200 h 32199"/>
                <a:gd name="connsiteX66" fmla="*/ 5419 w 52548"/>
                <a:gd name="connsiteY66" fmla="*/ 26085 h 32199"/>
                <a:gd name="connsiteX67" fmla="*/ 3167 w 52548"/>
                <a:gd name="connsiteY67" fmla="*/ 25897 h 32199"/>
                <a:gd name="connsiteX68" fmla="*/ 351 w 52548"/>
                <a:gd name="connsiteY68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10038 w 52548"/>
                <a:gd name="connsiteY8" fmla="*/ 14470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8592 w 52548"/>
                <a:gd name="connsiteY9" fmla="*/ 12588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9370 w 52548"/>
                <a:gd name="connsiteY10" fmla="*/ 11603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9732 w 52548"/>
                <a:gd name="connsiteY11" fmla="*/ 10957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10725 w 52548"/>
                <a:gd name="connsiteY12" fmla="*/ 9896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36 h 32199"/>
                <a:gd name="connsiteX1" fmla="*/ 1278 w 52548"/>
                <a:gd name="connsiteY1" fmla="*/ 21923 h 32199"/>
                <a:gd name="connsiteX2" fmla="*/ 309 w 52548"/>
                <a:gd name="connsiteY2" fmla="*/ 21041 h 32199"/>
                <a:gd name="connsiteX3" fmla="*/ 339 w 52548"/>
                <a:gd name="connsiteY3" fmla="*/ 18848 h 32199"/>
                <a:gd name="connsiteX4" fmla="*/ 3528 w 52548"/>
                <a:gd name="connsiteY4" fmla="*/ 18474 h 32199"/>
                <a:gd name="connsiteX5" fmla="*/ 5211 w 52548"/>
                <a:gd name="connsiteY5" fmla="*/ 17486 h 32199"/>
                <a:gd name="connsiteX6" fmla="*/ 3717 w 52548"/>
                <a:gd name="connsiteY6" fmla="*/ 15400 h 32199"/>
                <a:gd name="connsiteX7" fmla="*/ 1999 w 52548"/>
                <a:gd name="connsiteY7" fmla="*/ 12724 h 32199"/>
                <a:gd name="connsiteX8" fmla="*/ 5972 w 52548"/>
                <a:gd name="connsiteY8" fmla="*/ 12615 h 32199"/>
                <a:gd name="connsiteX9" fmla="*/ 4136 w 52548"/>
                <a:gd name="connsiteY9" fmla="*/ 9493 h 32199"/>
                <a:gd name="connsiteX10" fmla="*/ 7142 w 52548"/>
                <a:gd name="connsiteY10" fmla="*/ 7488 h 32199"/>
                <a:gd name="connsiteX11" fmla="*/ 7214 w 52548"/>
                <a:gd name="connsiteY11" fmla="*/ 5488 h 32199"/>
                <a:gd name="connsiteX12" fmla="*/ 4444 w 52548"/>
                <a:gd name="connsiteY12" fmla="*/ 3288 h 32199"/>
                <a:gd name="connsiteX13" fmla="*/ 12407 w 52548"/>
                <a:gd name="connsiteY13" fmla="*/ 9262 h 32199"/>
                <a:gd name="connsiteX14" fmla="*/ 6546 w 52548"/>
                <a:gd name="connsiteY14" fmla="*/ 48 h 32199"/>
                <a:gd name="connsiteX15" fmla="*/ 16669 w 52548"/>
                <a:gd name="connsiteY15" fmla="*/ 6892 h 32199"/>
                <a:gd name="connsiteX16" fmla="*/ 18414 w 52548"/>
                <a:gd name="connsiteY16" fmla="*/ 6485 h 32199"/>
                <a:gd name="connsiteX17" fmla="*/ 20883 w 52548"/>
                <a:gd name="connsiteY17" fmla="*/ 5711 h 32199"/>
                <a:gd name="connsiteX18" fmla="*/ 20339 w 52548"/>
                <a:gd name="connsiteY18" fmla="*/ 6790 h 32199"/>
                <a:gd name="connsiteX19" fmla="*/ 21407 w 52548"/>
                <a:gd name="connsiteY19" fmla="*/ 7524 h 32199"/>
                <a:gd name="connsiteX20" fmla="*/ 23563 w 52548"/>
                <a:gd name="connsiteY20" fmla="*/ 8290 h 32199"/>
                <a:gd name="connsiteX21" fmla="*/ 25438 w 52548"/>
                <a:gd name="connsiteY21" fmla="*/ 10022 h 32199"/>
                <a:gd name="connsiteX22" fmla="*/ 24921 w 52548"/>
                <a:gd name="connsiteY22" fmla="*/ 11333 h 32199"/>
                <a:gd name="connsiteX23" fmla="*/ 27200 w 52548"/>
                <a:gd name="connsiteY23" fmla="*/ 11137 h 32199"/>
                <a:gd name="connsiteX24" fmla="*/ 28229 w 52548"/>
                <a:gd name="connsiteY24" fmla="*/ 11442 h 32199"/>
                <a:gd name="connsiteX25" fmla="*/ 29120 w 52548"/>
                <a:gd name="connsiteY25" fmla="*/ 11015 h 32199"/>
                <a:gd name="connsiteX26" fmla="*/ 30603 w 52548"/>
                <a:gd name="connsiteY26" fmla="*/ 9834 h 32199"/>
                <a:gd name="connsiteX27" fmla="*/ 31764 w 52548"/>
                <a:gd name="connsiteY27" fmla="*/ 10093 h 32199"/>
                <a:gd name="connsiteX28" fmla="*/ 32002 w 52548"/>
                <a:gd name="connsiteY28" fmla="*/ 11081 h 32199"/>
                <a:gd name="connsiteX29" fmla="*/ 33567 w 52548"/>
                <a:gd name="connsiteY29" fmla="*/ 11410 h 32199"/>
                <a:gd name="connsiteX30" fmla="*/ 34638 w 52548"/>
                <a:gd name="connsiteY30" fmla="*/ 11213 h 32199"/>
                <a:gd name="connsiteX31" fmla="*/ 36396 w 52548"/>
                <a:gd name="connsiteY31" fmla="*/ 9892 h 32199"/>
                <a:gd name="connsiteX32" fmla="*/ 39637 w 52548"/>
                <a:gd name="connsiteY32" fmla="*/ 8054 h 32199"/>
                <a:gd name="connsiteX33" fmla="*/ 42045 w 52548"/>
                <a:gd name="connsiteY33" fmla="*/ 7898 h 32199"/>
                <a:gd name="connsiteX34" fmla="*/ 43460 w 52548"/>
                <a:gd name="connsiteY34" fmla="*/ 8562 h 32199"/>
                <a:gd name="connsiteX35" fmla="*/ 48022 w 52548"/>
                <a:gd name="connsiteY35" fmla="*/ 7603 h 32199"/>
                <a:gd name="connsiteX36" fmla="*/ 51368 w 52548"/>
                <a:gd name="connsiteY36" fmla="*/ 5656 h 32199"/>
                <a:gd name="connsiteX37" fmla="*/ 52463 w 52548"/>
                <a:gd name="connsiteY37" fmla="*/ 7779 h 32199"/>
                <a:gd name="connsiteX38" fmla="*/ 49374 w 52548"/>
                <a:gd name="connsiteY38" fmla="*/ 9488 h 32199"/>
                <a:gd name="connsiteX39" fmla="*/ 48913 w 52548"/>
                <a:gd name="connsiteY39" fmla="*/ 11302 h 32199"/>
                <a:gd name="connsiteX40" fmla="*/ 46865 w 52548"/>
                <a:gd name="connsiteY40" fmla="*/ 13512 h 32199"/>
                <a:gd name="connsiteX41" fmla="*/ 46753 w 52548"/>
                <a:gd name="connsiteY41" fmla="*/ 15318 h 32199"/>
                <a:gd name="connsiteX42" fmla="*/ 43777 w 52548"/>
                <a:gd name="connsiteY42" fmla="*/ 14827 h 32199"/>
                <a:gd name="connsiteX43" fmla="*/ 43070 w 52548"/>
                <a:gd name="connsiteY43" fmla="*/ 16536 h 32199"/>
                <a:gd name="connsiteX44" fmla="*/ 38740 w 52548"/>
                <a:gd name="connsiteY44" fmla="*/ 18323 h 32199"/>
                <a:gd name="connsiteX45" fmla="*/ 36452 w 52548"/>
                <a:gd name="connsiteY45" fmla="*/ 18616 h 32199"/>
                <a:gd name="connsiteX46" fmla="*/ 35363 w 52548"/>
                <a:gd name="connsiteY46" fmla="*/ 20654 h 32199"/>
                <a:gd name="connsiteX47" fmla="*/ 36540 w 52548"/>
                <a:gd name="connsiteY47" fmla="*/ 22396 h 32199"/>
                <a:gd name="connsiteX48" fmla="*/ 35282 w 52548"/>
                <a:gd name="connsiteY48" fmla="*/ 23169 h 32199"/>
                <a:gd name="connsiteX49" fmla="*/ 37311 w 52548"/>
                <a:gd name="connsiteY49" fmla="*/ 25535 h 32199"/>
                <a:gd name="connsiteX50" fmla="*/ 34321 w 52548"/>
                <a:gd name="connsiteY50" fmla="*/ 27233 h 32199"/>
                <a:gd name="connsiteX51" fmla="*/ 31921 w 52548"/>
                <a:gd name="connsiteY51" fmla="*/ 28157 h 32199"/>
                <a:gd name="connsiteX52" fmla="*/ 31794 w 52548"/>
                <a:gd name="connsiteY52" fmla="*/ 29440 h 32199"/>
                <a:gd name="connsiteX53" fmla="*/ 27916 w 52548"/>
                <a:gd name="connsiteY53" fmla="*/ 31715 h 32199"/>
                <a:gd name="connsiteX54" fmla="*/ 26540 w 52548"/>
                <a:gd name="connsiteY54" fmla="*/ 31271 h 32199"/>
                <a:gd name="connsiteX55" fmla="*/ 25600 w 52548"/>
                <a:gd name="connsiteY55" fmla="*/ 31929 h 32199"/>
                <a:gd name="connsiteX56" fmla="*/ 21785 w 52548"/>
                <a:gd name="connsiteY56" fmla="*/ 30409 h 32199"/>
                <a:gd name="connsiteX57" fmla="*/ 19891 w 52548"/>
                <a:gd name="connsiteY57" fmla="*/ 29391 h 32199"/>
                <a:gd name="connsiteX58" fmla="*/ 19755 w 52548"/>
                <a:gd name="connsiteY58" fmla="*/ 28117 h 32199"/>
                <a:gd name="connsiteX59" fmla="*/ 17581 w 52548"/>
                <a:gd name="connsiteY59" fmla="*/ 27494 h 32199"/>
                <a:gd name="connsiteX60" fmla="*/ 16919 w 52548"/>
                <a:gd name="connsiteY60" fmla="*/ 28960 h 32199"/>
                <a:gd name="connsiteX61" fmla="*/ 10429 w 52548"/>
                <a:gd name="connsiteY61" fmla="*/ 28201 h 32199"/>
                <a:gd name="connsiteX62" fmla="*/ 11085 w 52548"/>
                <a:gd name="connsiteY62" fmla="*/ 29739 h 32199"/>
                <a:gd name="connsiteX63" fmla="*/ 10053 w 52548"/>
                <a:gd name="connsiteY63" fmla="*/ 30184 h 32199"/>
                <a:gd name="connsiteX64" fmla="*/ 8106 w 52548"/>
                <a:gd name="connsiteY64" fmla="*/ 28200 h 32199"/>
                <a:gd name="connsiteX65" fmla="*/ 5419 w 52548"/>
                <a:gd name="connsiteY65" fmla="*/ 26085 h 32199"/>
                <a:gd name="connsiteX66" fmla="*/ 3167 w 52548"/>
                <a:gd name="connsiteY66" fmla="*/ 25897 h 32199"/>
                <a:gd name="connsiteX67" fmla="*/ 351 w 52548"/>
                <a:gd name="connsiteY67" fmla="*/ 24736 h 32199"/>
                <a:gd name="connsiteX0" fmla="*/ 351 w 52548"/>
                <a:gd name="connsiteY0" fmla="*/ 24768 h 32231"/>
                <a:gd name="connsiteX1" fmla="*/ 1278 w 52548"/>
                <a:gd name="connsiteY1" fmla="*/ 21955 h 32231"/>
                <a:gd name="connsiteX2" fmla="*/ 309 w 52548"/>
                <a:gd name="connsiteY2" fmla="*/ 21073 h 32231"/>
                <a:gd name="connsiteX3" fmla="*/ 339 w 52548"/>
                <a:gd name="connsiteY3" fmla="*/ 18880 h 32231"/>
                <a:gd name="connsiteX4" fmla="*/ 3528 w 52548"/>
                <a:gd name="connsiteY4" fmla="*/ 18506 h 32231"/>
                <a:gd name="connsiteX5" fmla="*/ 5211 w 52548"/>
                <a:gd name="connsiteY5" fmla="*/ 17518 h 32231"/>
                <a:gd name="connsiteX6" fmla="*/ 3717 w 52548"/>
                <a:gd name="connsiteY6" fmla="*/ 15432 h 32231"/>
                <a:gd name="connsiteX7" fmla="*/ 1999 w 52548"/>
                <a:gd name="connsiteY7" fmla="*/ 12756 h 32231"/>
                <a:gd name="connsiteX8" fmla="*/ 5972 w 52548"/>
                <a:gd name="connsiteY8" fmla="*/ 12647 h 32231"/>
                <a:gd name="connsiteX9" fmla="*/ 4136 w 52548"/>
                <a:gd name="connsiteY9" fmla="*/ 9525 h 32231"/>
                <a:gd name="connsiteX10" fmla="*/ 7142 w 52548"/>
                <a:gd name="connsiteY10" fmla="*/ 7520 h 32231"/>
                <a:gd name="connsiteX11" fmla="*/ 7214 w 52548"/>
                <a:gd name="connsiteY11" fmla="*/ 5520 h 32231"/>
                <a:gd name="connsiteX12" fmla="*/ 4444 w 52548"/>
                <a:gd name="connsiteY12" fmla="*/ 3320 h 32231"/>
                <a:gd name="connsiteX13" fmla="*/ 6546 w 52548"/>
                <a:gd name="connsiteY13" fmla="*/ 80 h 32231"/>
                <a:gd name="connsiteX14" fmla="*/ 16669 w 52548"/>
                <a:gd name="connsiteY14" fmla="*/ 6924 h 32231"/>
                <a:gd name="connsiteX15" fmla="*/ 18414 w 52548"/>
                <a:gd name="connsiteY15" fmla="*/ 6517 h 32231"/>
                <a:gd name="connsiteX16" fmla="*/ 20883 w 52548"/>
                <a:gd name="connsiteY16" fmla="*/ 5743 h 32231"/>
                <a:gd name="connsiteX17" fmla="*/ 20339 w 52548"/>
                <a:gd name="connsiteY17" fmla="*/ 6822 h 32231"/>
                <a:gd name="connsiteX18" fmla="*/ 21407 w 52548"/>
                <a:gd name="connsiteY18" fmla="*/ 7556 h 32231"/>
                <a:gd name="connsiteX19" fmla="*/ 23563 w 52548"/>
                <a:gd name="connsiteY19" fmla="*/ 8322 h 32231"/>
                <a:gd name="connsiteX20" fmla="*/ 25438 w 52548"/>
                <a:gd name="connsiteY20" fmla="*/ 10054 h 32231"/>
                <a:gd name="connsiteX21" fmla="*/ 24921 w 52548"/>
                <a:gd name="connsiteY21" fmla="*/ 11365 h 32231"/>
                <a:gd name="connsiteX22" fmla="*/ 27200 w 52548"/>
                <a:gd name="connsiteY22" fmla="*/ 11169 h 32231"/>
                <a:gd name="connsiteX23" fmla="*/ 28229 w 52548"/>
                <a:gd name="connsiteY23" fmla="*/ 11474 h 32231"/>
                <a:gd name="connsiteX24" fmla="*/ 29120 w 52548"/>
                <a:gd name="connsiteY24" fmla="*/ 11047 h 32231"/>
                <a:gd name="connsiteX25" fmla="*/ 30603 w 52548"/>
                <a:gd name="connsiteY25" fmla="*/ 9866 h 32231"/>
                <a:gd name="connsiteX26" fmla="*/ 31764 w 52548"/>
                <a:gd name="connsiteY26" fmla="*/ 10125 h 32231"/>
                <a:gd name="connsiteX27" fmla="*/ 32002 w 52548"/>
                <a:gd name="connsiteY27" fmla="*/ 11113 h 32231"/>
                <a:gd name="connsiteX28" fmla="*/ 33567 w 52548"/>
                <a:gd name="connsiteY28" fmla="*/ 11442 h 32231"/>
                <a:gd name="connsiteX29" fmla="*/ 34638 w 52548"/>
                <a:gd name="connsiteY29" fmla="*/ 11245 h 32231"/>
                <a:gd name="connsiteX30" fmla="*/ 36396 w 52548"/>
                <a:gd name="connsiteY30" fmla="*/ 9924 h 32231"/>
                <a:gd name="connsiteX31" fmla="*/ 39637 w 52548"/>
                <a:gd name="connsiteY31" fmla="*/ 8086 h 32231"/>
                <a:gd name="connsiteX32" fmla="*/ 42045 w 52548"/>
                <a:gd name="connsiteY32" fmla="*/ 7930 h 32231"/>
                <a:gd name="connsiteX33" fmla="*/ 43460 w 52548"/>
                <a:gd name="connsiteY33" fmla="*/ 8594 h 32231"/>
                <a:gd name="connsiteX34" fmla="*/ 48022 w 52548"/>
                <a:gd name="connsiteY34" fmla="*/ 7635 h 32231"/>
                <a:gd name="connsiteX35" fmla="*/ 51368 w 52548"/>
                <a:gd name="connsiteY35" fmla="*/ 5688 h 32231"/>
                <a:gd name="connsiteX36" fmla="*/ 52463 w 52548"/>
                <a:gd name="connsiteY36" fmla="*/ 7811 h 32231"/>
                <a:gd name="connsiteX37" fmla="*/ 49374 w 52548"/>
                <a:gd name="connsiteY37" fmla="*/ 9520 h 32231"/>
                <a:gd name="connsiteX38" fmla="*/ 48913 w 52548"/>
                <a:gd name="connsiteY38" fmla="*/ 11334 h 32231"/>
                <a:gd name="connsiteX39" fmla="*/ 46865 w 52548"/>
                <a:gd name="connsiteY39" fmla="*/ 13544 h 32231"/>
                <a:gd name="connsiteX40" fmla="*/ 46753 w 52548"/>
                <a:gd name="connsiteY40" fmla="*/ 15350 h 32231"/>
                <a:gd name="connsiteX41" fmla="*/ 43777 w 52548"/>
                <a:gd name="connsiteY41" fmla="*/ 14859 h 32231"/>
                <a:gd name="connsiteX42" fmla="*/ 43070 w 52548"/>
                <a:gd name="connsiteY42" fmla="*/ 16568 h 32231"/>
                <a:gd name="connsiteX43" fmla="*/ 38740 w 52548"/>
                <a:gd name="connsiteY43" fmla="*/ 18355 h 32231"/>
                <a:gd name="connsiteX44" fmla="*/ 36452 w 52548"/>
                <a:gd name="connsiteY44" fmla="*/ 18648 h 32231"/>
                <a:gd name="connsiteX45" fmla="*/ 35363 w 52548"/>
                <a:gd name="connsiteY45" fmla="*/ 20686 h 32231"/>
                <a:gd name="connsiteX46" fmla="*/ 36540 w 52548"/>
                <a:gd name="connsiteY46" fmla="*/ 22428 h 32231"/>
                <a:gd name="connsiteX47" fmla="*/ 35282 w 52548"/>
                <a:gd name="connsiteY47" fmla="*/ 23201 h 32231"/>
                <a:gd name="connsiteX48" fmla="*/ 37311 w 52548"/>
                <a:gd name="connsiteY48" fmla="*/ 25567 h 32231"/>
                <a:gd name="connsiteX49" fmla="*/ 34321 w 52548"/>
                <a:gd name="connsiteY49" fmla="*/ 27265 h 32231"/>
                <a:gd name="connsiteX50" fmla="*/ 31921 w 52548"/>
                <a:gd name="connsiteY50" fmla="*/ 28189 h 32231"/>
                <a:gd name="connsiteX51" fmla="*/ 31794 w 52548"/>
                <a:gd name="connsiteY51" fmla="*/ 29472 h 32231"/>
                <a:gd name="connsiteX52" fmla="*/ 27916 w 52548"/>
                <a:gd name="connsiteY52" fmla="*/ 31747 h 32231"/>
                <a:gd name="connsiteX53" fmla="*/ 26540 w 52548"/>
                <a:gd name="connsiteY53" fmla="*/ 31303 h 32231"/>
                <a:gd name="connsiteX54" fmla="*/ 25600 w 52548"/>
                <a:gd name="connsiteY54" fmla="*/ 31961 h 32231"/>
                <a:gd name="connsiteX55" fmla="*/ 21785 w 52548"/>
                <a:gd name="connsiteY55" fmla="*/ 30441 h 32231"/>
                <a:gd name="connsiteX56" fmla="*/ 19891 w 52548"/>
                <a:gd name="connsiteY56" fmla="*/ 29423 h 32231"/>
                <a:gd name="connsiteX57" fmla="*/ 19755 w 52548"/>
                <a:gd name="connsiteY57" fmla="*/ 28149 h 32231"/>
                <a:gd name="connsiteX58" fmla="*/ 17581 w 52548"/>
                <a:gd name="connsiteY58" fmla="*/ 27526 h 32231"/>
                <a:gd name="connsiteX59" fmla="*/ 16919 w 52548"/>
                <a:gd name="connsiteY59" fmla="*/ 28992 h 32231"/>
                <a:gd name="connsiteX60" fmla="*/ 10429 w 52548"/>
                <a:gd name="connsiteY60" fmla="*/ 28233 h 32231"/>
                <a:gd name="connsiteX61" fmla="*/ 11085 w 52548"/>
                <a:gd name="connsiteY61" fmla="*/ 29771 h 32231"/>
                <a:gd name="connsiteX62" fmla="*/ 10053 w 52548"/>
                <a:gd name="connsiteY62" fmla="*/ 30216 h 32231"/>
                <a:gd name="connsiteX63" fmla="*/ 8106 w 52548"/>
                <a:gd name="connsiteY63" fmla="*/ 28232 h 32231"/>
                <a:gd name="connsiteX64" fmla="*/ 5419 w 52548"/>
                <a:gd name="connsiteY64" fmla="*/ 26117 h 32231"/>
                <a:gd name="connsiteX65" fmla="*/ 3167 w 52548"/>
                <a:gd name="connsiteY65" fmla="*/ 25929 h 32231"/>
                <a:gd name="connsiteX66" fmla="*/ 351 w 52548"/>
                <a:gd name="connsiteY66" fmla="*/ 24768 h 32231"/>
                <a:gd name="connsiteX0" fmla="*/ 351 w 52548"/>
                <a:gd name="connsiteY0" fmla="*/ 24756 h 32219"/>
                <a:gd name="connsiteX1" fmla="*/ 1278 w 52548"/>
                <a:gd name="connsiteY1" fmla="*/ 21943 h 32219"/>
                <a:gd name="connsiteX2" fmla="*/ 309 w 52548"/>
                <a:gd name="connsiteY2" fmla="*/ 21061 h 32219"/>
                <a:gd name="connsiteX3" fmla="*/ 339 w 52548"/>
                <a:gd name="connsiteY3" fmla="*/ 18868 h 32219"/>
                <a:gd name="connsiteX4" fmla="*/ 3528 w 52548"/>
                <a:gd name="connsiteY4" fmla="*/ 18494 h 32219"/>
                <a:gd name="connsiteX5" fmla="*/ 5211 w 52548"/>
                <a:gd name="connsiteY5" fmla="*/ 17506 h 32219"/>
                <a:gd name="connsiteX6" fmla="*/ 3717 w 52548"/>
                <a:gd name="connsiteY6" fmla="*/ 15420 h 32219"/>
                <a:gd name="connsiteX7" fmla="*/ 1999 w 52548"/>
                <a:gd name="connsiteY7" fmla="*/ 12744 h 32219"/>
                <a:gd name="connsiteX8" fmla="*/ 5972 w 52548"/>
                <a:gd name="connsiteY8" fmla="*/ 12635 h 32219"/>
                <a:gd name="connsiteX9" fmla="*/ 4136 w 52548"/>
                <a:gd name="connsiteY9" fmla="*/ 9513 h 32219"/>
                <a:gd name="connsiteX10" fmla="*/ 7142 w 52548"/>
                <a:gd name="connsiteY10" fmla="*/ 7508 h 32219"/>
                <a:gd name="connsiteX11" fmla="*/ 7214 w 52548"/>
                <a:gd name="connsiteY11" fmla="*/ 5508 h 32219"/>
                <a:gd name="connsiteX12" fmla="*/ 4444 w 52548"/>
                <a:gd name="connsiteY12" fmla="*/ 3308 h 32219"/>
                <a:gd name="connsiteX13" fmla="*/ 6546 w 52548"/>
                <a:gd name="connsiteY13" fmla="*/ 68 h 32219"/>
                <a:gd name="connsiteX14" fmla="*/ 16669 w 52548"/>
                <a:gd name="connsiteY14" fmla="*/ 6912 h 32219"/>
                <a:gd name="connsiteX15" fmla="*/ 18414 w 52548"/>
                <a:gd name="connsiteY15" fmla="*/ 6505 h 32219"/>
                <a:gd name="connsiteX16" fmla="*/ 20883 w 52548"/>
                <a:gd name="connsiteY16" fmla="*/ 5731 h 32219"/>
                <a:gd name="connsiteX17" fmla="*/ 20339 w 52548"/>
                <a:gd name="connsiteY17" fmla="*/ 6810 h 32219"/>
                <a:gd name="connsiteX18" fmla="*/ 21407 w 52548"/>
                <a:gd name="connsiteY18" fmla="*/ 7544 h 32219"/>
                <a:gd name="connsiteX19" fmla="*/ 23563 w 52548"/>
                <a:gd name="connsiteY19" fmla="*/ 8310 h 32219"/>
                <a:gd name="connsiteX20" fmla="*/ 25438 w 52548"/>
                <a:gd name="connsiteY20" fmla="*/ 10042 h 32219"/>
                <a:gd name="connsiteX21" fmla="*/ 24921 w 52548"/>
                <a:gd name="connsiteY21" fmla="*/ 11353 h 32219"/>
                <a:gd name="connsiteX22" fmla="*/ 27200 w 52548"/>
                <a:gd name="connsiteY22" fmla="*/ 11157 h 32219"/>
                <a:gd name="connsiteX23" fmla="*/ 28229 w 52548"/>
                <a:gd name="connsiteY23" fmla="*/ 11462 h 32219"/>
                <a:gd name="connsiteX24" fmla="*/ 29120 w 52548"/>
                <a:gd name="connsiteY24" fmla="*/ 11035 h 32219"/>
                <a:gd name="connsiteX25" fmla="*/ 30603 w 52548"/>
                <a:gd name="connsiteY25" fmla="*/ 9854 h 32219"/>
                <a:gd name="connsiteX26" fmla="*/ 31764 w 52548"/>
                <a:gd name="connsiteY26" fmla="*/ 10113 h 32219"/>
                <a:gd name="connsiteX27" fmla="*/ 32002 w 52548"/>
                <a:gd name="connsiteY27" fmla="*/ 11101 h 32219"/>
                <a:gd name="connsiteX28" fmla="*/ 33567 w 52548"/>
                <a:gd name="connsiteY28" fmla="*/ 11430 h 32219"/>
                <a:gd name="connsiteX29" fmla="*/ 34638 w 52548"/>
                <a:gd name="connsiteY29" fmla="*/ 11233 h 32219"/>
                <a:gd name="connsiteX30" fmla="*/ 36396 w 52548"/>
                <a:gd name="connsiteY30" fmla="*/ 9912 h 32219"/>
                <a:gd name="connsiteX31" fmla="*/ 39637 w 52548"/>
                <a:gd name="connsiteY31" fmla="*/ 8074 h 32219"/>
                <a:gd name="connsiteX32" fmla="*/ 42045 w 52548"/>
                <a:gd name="connsiteY32" fmla="*/ 7918 h 32219"/>
                <a:gd name="connsiteX33" fmla="*/ 43460 w 52548"/>
                <a:gd name="connsiteY33" fmla="*/ 8582 h 32219"/>
                <a:gd name="connsiteX34" fmla="*/ 48022 w 52548"/>
                <a:gd name="connsiteY34" fmla="*/ 7623 h 32219"/>
                <a:gd name="connsiteX35" fmla="*/ 51368 w 52548"/>
                <a:gd name="connsiteY35" fmla="*/ 5676 h 32219"/>
                <a:gd name="connsiteX36" fmla="*/ 52463 w 52548"/>
                <a:gd name="connsiteY36" fmla="*/ 7799 h 32219"/>
                <a:gd name="connsiteX37" fmla="*/ 49374 w 52548"/>
                <a:gd name="connsiteY37" fmla="*/ 9508 h 32219"/>
                <a:gd name="connsiteX38" fmla="*/ 48913 w 52548"/>
                <a:gd name="connsiteY38" fmla="*/ 11322 h 32219"/>
                <a:gd name="connsiteX39" fmla="*/ 46865 w 52548"/>
                <a:gd name="connsiteY39" fmla="*/ 13532 h 32219"/>
                <a:gd name="connsiteX40" fmla="*/ 46753 w 52548"/>
                <a:gd name="connsiteY40" fmla="*/ 15338 h 32219"/>
                <a:gd name="connsiteX41" fmla="*/ 43777 w 52548"/>
                <a:gd name="connsiteY41" fmla="*/ 14847 h 32219"/>
                <a:gd name="connsiteX42" fmla="*/ 43070 w 52548"/>
                <a:gd name="connsiteY42" fmla="*/ 16556 h 32219"/>
                <a:gd name="connsiteX43" fmla="*/ 38740 w 52548"/>
                <a:gd name="connsiteY43" fmla="*/ 18343 h 32219"/>
                <a:gd name="connsiteX44" fmla="*/ 36452 w 52548"/>
                <a:gd name="connsiteY44" fmla="*/ 18636 h 32219"/>
                <a:gd name="connsiteX45" fmla="*/ 35363 w 52548"/>
                <a:gd name="connsiteY45" fmla="*/ 20674 h 32219"/>
                <a:gd name="connsiteX46" fmla="*/ 36540 w 52548"/>
                <a:gd name="connsiteY46" fmla="*/ 22416 h 32219"/>
                <a:gd name="connsiteX47" fmla="*/ 35282 w 52548"/>
                <a:gd name="connsiteY47" fmla="*/ 23189 h 32219"/>
                <a:gd name="connsiteX48" fmla="*/ 37311 w 52548"/>
                <a:gd name="connsiteY48" fmla="*/ 25555 h 32219"/>
                <a:gd name="connsiteX49" fmla="*/ 34321 w 52548"/>
                <a:gd name="connsiteY49" fmla="*/ 27253 h 32219"/>
                <a:gd name="connsiteX50" fmla="*/ 31921 w 52548"/>
                <a:gd name="connsiteY50" fmla="*/ 28177 h 32219"/>
                <a:gd name="connsiteX51" fmla="*/ 31794 w 52548"/>
                <a:gd name="connsiteY51" fmla="*/ 29460 h 32219"/>
                <a:gd name="connsiteX52" fmla="*/ 27916 w 52548"/>
                <a:gd name="connsiteY52" fmla="*/ 31735 h 32219"/>
                <a:gd name="connsiteX53" fmla="*/ 26540 w 52548"/>
                <a:gd name="connsiteY53" fmla="*/ 31291 h 32219"/>
                <a:gd name="connsiteX54" fmla="*/ 25600 w 52548"/>
                <a:gd name="connsiteY54" fmla="*/ 31949 h 32219"/>
                <a:gd name="connsiteX55" fmla="*/ 21785 w 52548"/>
                <a:gd name="connsiteY55" fmla="*/ 30429 h 32219"/>
                <a:gd name="connsiteX56" fmla="*/ 19891 w 52548"/>
                <a:gd name="connsiteY56" fmla="*/ 29411 h 32219"/>
                <a:gd name="connsiteX57" fmla="*/ 19755 w 52548"/>
                <a:gd name="connsiteY57" fmla="*/ 28137 h 32219"/>
                <a:gd name="connsiteX58" fmla="*/ 17581 w 52548"/>
                <a:gd name="connsiteY58" fmla="*/ 27514 h 32219"/>
                <a:gd name="connsiteX59" fmla="*/ 16919 w 52548"/>
                <a:gd name="connsiteY59" fmla="*/ 28980 h 32219"/>
                <a:gd name="connsiteX60" fmla="*/ 10429 w 52548"/>
                <a:gd name="connsiteY60" fmla="*/ 28221 h 32219"/>
                <a:gd name="connsiteX61" fmla="*/ 11085 w 52548"/>
                <a:gd name="connsiteY61" fmla="*/ 29759 h 32219"/>
                <a:gd name="connsiteX62" fmla="*/ 10053 w 52548"/>
                <a:gd name="connsiteY62" fmla="*/ 30204 h 32219"/>
                <a:gd name="connsiteX63" fmla="*/ 8106 w 52548"/>
                <a:gd name="connsiteY63" fmla="*/ 28220 h 32219"/>
                <a:gd name="connsiteX64" fmla="*/ 5419 w 52548"/>
                <a:gd name="connsiteY64" fmla="*/ 26105 h 32219"/>
                <a:gd name="connsiteX65" fmla="*/ 3167 w 52548"/>
                <a:gd name="connsiteY65" fmla="*/ 25917 h 32219"/>
                <a:gd name="connsiteX66" fmla="*/ 351 w 52548"/>
                <a:gd name="connsiteY66" fmla="*/ 24756 h 32219"/>
                <a:gd name="connsiteX0" fmla="*/ 351 w 52548"/>
                <a:gd name="connsiteY0" fmla="*/ 24703 h 32166"/>
                <a:gd name="connsiteX1" fmla="*/ 1278 w 52548"/>
                <a:gd name="connsiteY1" fmla="*/ 21890 h 32166"/>
                <a:gd name="connsiteX2" fmla="*/ 309 w 52548"/>
                <a:gd name="connsiteY2" fmla="*/ 21008 h 32166"/>
                <a:gd name="connsiteX3" fmla="*/ 339 w 52548"/>
                <a:gd name="connsiteY3" fmla="*/ 18815 h 32166"/>
                <a:gd name="connsiteX4" fmla="*/ 3528 w 52548"/>
                <a:gd name="connsiteY4" fmla="*/ 18441 h 32166"/>
                <a:gd name="connsiteX5" fmla="*/ 5211 w 52548"/>
                <a:gd name="connsiteY5" fmla="*/ 17453 h 32166"/>
                <a:gd name="connsiteX6" fmla="*/ 3717 w 52548"/>
                <a:gd name="connsiteY6" fmla="*/ 15367 h 32166"/>
                <a:gd name="connsiteX7" fmla="*/ 1999 w 52548"/>
                <a:gd name="connsiteY7" fmla="*/ 12691 h 32166"/>
                <a:gd name="connsiteX8" fmla="*/ 5972 w 52548"/>
                <a:gd name="connsiteY8" fmla="*/ 12582 h 32166"/>
                <a:gd name="connsiteX9" fmla="*/ 4136 w 52548"/>
                <a:gd name="connsiteY9" fmla="*/ 9460 h 32166"/>
                <a:gd name="connsiteX10" fmla="*/ 7142 w 52548"/>
                <a:gd name="connsiteY10" fmla="*/ 7455 h 32166"/>
                <a:gd name="connsiteX11" fmla="*/ 7214 w 52548"/>
                <a:gd name="connsiteY11" fmla="*/ 5455 h 32166"/>
                <a:gd name="connsiteX12" fmla="*/ 4444 w 52548"/>
                <a:gd name="connsiteY12" fmla="*/ 3255 h 32166"/>
                <a:gd name="connsiteX13" fmla="*/ 6546 w 52548"/>
                <a:gd name="connsiteY13" fmla="*/ 15 h 32166"/>
                <a:gd name="connsiteX14" fmla="*/ 18774 w 52548"/>
                <a:gd name="connsiteY14" fmla="*/ 2234 h 32166"/>
                <a:gd name="connsiteX15" fmla="*/ 18414 w 52548"/>
                <a:gd name="connsiteY15" fmla="*/ 6452 h 32166"/>
                <a:gd name="connsiteX16" fmla="*/ 20883 w 52548"/>
                <a:gd name="connsiteY16" fmla="*/ 5678 h 32166"/>
                <a:gd name="connsiteX17" fmla="*/ 20339 w 52548"/>
                <a:gd name="connsiteY17" fmla="*/ 6757 h 32166"/>
                <a:gd name="connsiteX18" fmla="*/ 21407 w 52548"/>
                <a:gd name="connsiteY18" fmla="*/ 7491 h 32166"/>
                <a:gd name="connsiteX19" fmla="*/ 23563 w 52548"/>
                <a:gd name="connsiteY19" fmla="*/ 8257 h 32166"/>
                <a:gd name="connsiteX20" fmla="*/ 25438 w 52548"/>
                <a:gd name="connsiteY20" fmla="*/ 9989 h 32166"/>
                <a:gd name="connsiteX21" fmla="*/ 24921 w 52548"/>
                <a:gd name="connsiteY21" fmla="*/ 11300 h 32166"/>
                <a:gd name="connsiteX22" fmla="*/ 27200 w 52548"/>
                <a:gd name="connsiteY22" fmla="*/ 11104 h 32166"/>
                <a:gd name="connsiteX23" fmla="*/ 28229 w 52548"/>
                <a:gd name="connsiteY23" fmla="*/ 11409 h 32166"/>
                <a:gd name="connsiteX24" fmla="*/ 29120 w 52548"/>
                <a:gd name="connsiteY24" fmla="*/ 10982 h 32166"/>
                <a:gd name="connsiteX25" fmla="*/ 30603 w 52548"/>
                <a:gd name="connsiteY25" fmla="*/ 9801 h 32166"/>
                <a:gd name="connsiteX26" fmla="*/ 31764 w 52548"/>
                <a:gd name="connsiteY26" fmla="*/ 10060 h 32166"/>
                <a:gd name="connsiteX27" fmla="*/ 32002 w 52548"/>
                <a:gd name="connsiteY27" fmla="*/ 11048 h 32166"/>
                <a:gd name="connsiteX28" fmla="*/ 33567 w 52548"/>
                <a:gd name="connsiteY28" fmla="*/ 11377 h 32166"/>
                <a:gd name="connsiteX29" fmla="*/ 34638 w 52548"/>
                <a:gd name="connsiteY29" fmla="*/ 11180 h 32166"/>
                <a:gd name="connsiteX30" fmla="*/ 36396 w 52548"/>
                <a:gd name="connsiteY30" fmla="*/ 9859 h 32166"/>
                <a:gd name="connsiteX31" fmla="*/ 39637 w 52548"/>
                <a:gd name="connsiteY31" fmla="*/ 8021 h 32166"/>
                <a:gd name="connsiteX32" fmla="*/ 42045 w 52548"/>
                <a:gd name="connsiteY32" fmla="*/ 7865 h 32166"/>
                <a:gd name="connsiteX33" fmla="*/ 43460 w 52548"/>
                <a:gd name="connsiteY33" fmla="*/ 8529 h 32166"/>
                <a:gd name="connsiteX34" fmla="*/ 48022 w 52548"/>
                <a:gd name="connsiteY34" fmla="*/ 7570 h 32166"/>
                <a:gd name="connsiteX35" fmla="*/ 51368 w 52548"/>
                <a:gd name="connsiteY35" fmla="*/ 5623 h 32166"/>
                <a:gd name="connsiteX36" fmla="*/ 52463 w 52548"/>
                <a:gd name="connsiteY36" fmla="*/ 7746 h 32166"/>
                <a:gd name="connsiteX37" fmla="*/ 49374 w 52548"/>
                <a:gd name="connsiteY37" fmla="*/ 9455 h 32166"/>
                <a:gd name="connsiteX38" fmla="*/ 48913 w 52548"/>
                <a:gd name="connsiteY38" fmla="*/ 11269 h 32166"/>
                <a:gd name="connsiteX39" fmla="*/ 46865 w 52548"/>
                <a:gd name="connsiteY39" fmla="*/ 13479 h 32166"/>
                <a:gd name="connsiteX40" fmla="*/ 46753 w 52548"/>
                <a:gd name="connsiteY40" fmla="*/ 15285 h 32166"/>
                <a:gd name="connsiteX41" fmla="*/ 43777 w 52548"/>
                <a:gd name="connsiteY41" fmla="*/ 14794 h 32166"/>
                <a:gd name="connsiteX42" fmla="*/ 43070 w 52548"/>
                <a:gd name="connsiteY42" fmla="*/ 16503 h 32166"/>
                <a:gd name="connsiteX43" fmla="*/ 38740 w 52548"/>
                <a:gd name="connsiteY43" fmla="*/ 18290 h 32166"/>
                <a:gd name="connsiteX44" fmla="*/ 36452 w 52548"/>
                <a:gd name="connsiteY44" fmla="*/ 18583 h 32166"/>
                <a:gd name="connsiteX45" fmla="*/ 35363 w 52548"/>
                <a:gd name="connsiteY45" fmla="*/ 20621 h 32166"/>
                <a:gd name="connsiteX46" fmla="*/ 36540 w 52548"/>
                <a:gd name="connsiteY46" fmla="*/ 22363 h 32166"/>
                <a:gd name="connsiteX47" fmla="*/ 35282 w 52548"/>
                <a:gd name="connsiteY47" fmla="*/ 23136 h 32166"/>
                <a:gd name="connsiteX48" fmla="*/ 37311 w 52548"/>
                <a:gd name="connsiteY48" fmla="*/ 25502 h 32166"/>
                <a:gd name="connsiteX49" fmla="*/ 34321 w 52548"/>
                <a:gd name="connsiteY49" fmla="*/ 27200 h 32166"/>
                <a:gd name="connsiteX50" fmla="*/ 31921 w 52548"/>
                <a:gd name="connsiteY50" fmla="*/ 28124 h 32166"/>
                <a:gd name="connsiteX51" fmla="*/ 31794 w 52548"/>
                <a:gd name="connsiteY51" fmla="*/ 29407 h 32166"/>
                <a:gd name="connsiteX52" fmla="*/ 27916 w 52548"/>
                <a:gd name="connsiteY52" fmla="*/ 31682 h 32166"/>
                <a:gd name="connsiteX53" fmla="*/ 26540 w 52548"/>
                <a:gd name="connsiteY53" fmla="*/ 31238 h 32166"/>
                <a:gd name="connsiteX54" fmla="*/ 25600 w 52548"/>
                <a:gd name="connsiteY54" fmla="*/ 31896 h 32166"/>
                <a:gd name="connsiteX55" fmla="*/ 21785 w 52548"/>
                <a:gd name="connsiteY55" fmla="*/ 30376 h 32166"/>
                <a:gd name="connsiteX56" fmla="*/ 19891 w 52548"/>
                <a:gd name="connsiteY56" fmla="*/ 29358 h 32166"/>
                <a:gd name="connsiteX57" fmla="*/ 19755 w 52548"/>
                <a:gd name="connsiteY57" fmla="*/ 28084 h 32166"/>
                <a:gd name="connsiteX58" fmla="*/ 17581 w 52548"/>
                <a:gd name="connsiteY58" fmla="*/ 27461 h 32166"/>
                <a:gd name="connsiteX59" fmla="*/ 16919 w 52548"/>
                <a:gd name="connsiteY59" fmla="*/ 28927 h 32166"/>
                <a:gd name="connsiteX60" fmla="*/ 10429 w 52548"/>
                <a:gd name="connsiteY60" fmla="*/ 28168 h 32166"/>
                <a:gd name="connsiteX61" fmla="*/ 11085 w 52548"/>
                <a:gd name="connsiteY61" fmla="*/ 29706 h 32166"/>
                <a:gd name="connsiteX62" fmla="*/ 10053 w 52548"/>
                <a:gd name="connsiteY62" fmla="*/ 30151 h 32166"/>
                <a:gd name="connsiteX63" fmla="*/ 8106 w 52548"/>
                <a:gd name="connsiteY63" fmla="*/ 28167 h 32166"/>
                <a:gd name="connsiteX64" fmla="*/ 5419 w 52548"/>
                <a:gd name="connsiteY64" fmla="*/ 26052 h 32166"/>
                <a:gd name="connsiteX65" fmla="*/ 3167 w 52548"/>
                <a:gd name="connsiteY65" fmla="*/ 25864 h 32166"/>
                <a:gd name="connsiteX66" fmla="*/ 351 w 52548"/>
                <a:gd name="connsiteY66" fmla="*/ 24703 h 32166"/>
                <a:gd name="connsiteX0" fmla="*/ 351 w 52548"/>
                <a:gd name="connsiteY0" fmla="*/ 24694 h 32157"/>
                <a:gd name="connsiteX1" fmla="*/ 1278 w 52548"/>
                <a:gd name="connsiteY1" fmla="*/ 21881 h 32157"/>
                <a:gd name="connsiteX2" fmla="*/ 309 w 52548"/>
                <a:gd name="connsiteY2" fmla="*/ 20999 h 32157"/>
                <a:gd name="connsiteX3" fmla="*/ 339 w 52548"/>
                <a:gd name="connsiteY3" fmla="*/ 18806 h 32157"/>
                <a:gd name="connsiteX4" fmla="*/ 3528 w 52548"/>
                <a:gd name="connsiteY4" fmla="*/ 18432 h 32157"/>
                <a:gd name="connsiteX5" fmla="*/ 5211 w 52548"/>
                <a:gd name="connsiteY5" fmla="*/ 17444 h 32157"/>
                <a:gd name="connsiteX6" fmla="*/ 3717 w 52548"/>
                <a:gd name="connsiteY6" fmla="*/ 15358 h 32157"/>
                <a:gd name="connsiteX7" fmla="*/ 1999 w 52548"/>
                <a:gd name="connsiteY7" fmla="*/ 12682 h 32157"/>
                <a:gd name="connsiteX8" fmla="*/ 5972 w 52548"/>
                <a:gd name="connsiteY8" fmla="*/ 12573 h 32157"/>
                <a:gd name="connsiteX9" fmla="*/ 4136 w 52548"/>
                <a:gd name="connsiteY9" fmla="*/ 9451 h 32157"/>
                <a:gd name="connsiteX10" fmla="*/ 7142 w 52548"/>
                <a:gd name="connsiteY10" fmla="*/ 7446 h 32157"/>
                <a:gd name="connsiteX11" fmla="*/ 7214 w 52548"/>
                <a:gd name="connsiteY11" fmla="*/ 5446 h 32157"/>
                <a:gd name="connsiteX12" fmla="*/ 4444 w 52548"/>
                <a:gd name="connsiteY12" fmla="*/ 3246 h 32157"/>
                <a:gd name="connsiteX13" fmla="*/ 6546 w 52548"/>
                <a:gd name="connsiteY13" fmla="*/ 6 h 32157"/>
                <a:gd name="connsiteX14" fmla="*/ 18774 w 52548"/>
                <a:gd name="connsiteY14" fmla="*/ 2225 h 32157"/>
                <a:gd name="connsiteX15" fmla="*/ 18414 w 52548"/>
                <a:gd name="connsiteY15" fmla="*/ 6443 h 32157"/>
                <a:gd name="connsiteX16" fmla="*/ 20883 w 52548"/>
                <a:gd name="connsiteY16" fmla="*/ 5669 h 32157"/>
                <a:gd name="connsiteX17" fmla="*/ 20339 w 52548"/>
                <a:gd name="connsiteY17" fmla="*/ 6748 h 32157"/>
                <a:gd name="connsiteX18" fmla="*/ 21407 w 52548"/>
                <a:gd name="connsiteY18" fmla="*/ 7482 h 32157"/>
                <a:gd name="connsiteX19" fmla="*/ 23563 w 52548"/>
                <a:gd name="connsiteY19" fmla="*/ 8248 h 32157"/>
                <a:gd name="connsiteX20" fmla="*/ 25438 w 52548"/>
                <a:gd name="connsiteY20" fmla="*/ 9980 h 32157"/>
                <a:gd name="connsiteX21" fmla="*/ 24921 w 52548"/>
                <a:gd name="connsiteY21" fmla="*/ 11291 h 32157"/>
                <a:gd name="connsiteX22" fmla="*/ 27200 w 52548"/>
                <a:gd name="connsiteY22" fmla="*/ 11095 h 32157"/>
                <a:gd name="connsiteX23" fmla="*/ 28229 w 52548"/>
                <a:gd name="connsiteY23" fmla="*/ 11400 h 32157"/>
                <a:gd name="connsiteX24" fmla="*/ 29120 w 52548"/>
                <a:gd name="connsiteY24" fmla="*/ 10973 h 32157"/>
                <a:gd name="connsiteX25" fmla="*/ 30603 w 52548"/>
                <a:gd name="connsiteY25" fmla="*/ 9792 h 32157"/>
                <a:gd name="connsiteX26" fmla="*/ 31764 w 52548"/>
                <a:gd name="connsiteY26" fmla="*/ 10051 h 32157"/>
                <a:gd name="connsiteX27" fmla="*/ 32002 w 52548"/>
                <a:gd name="connsiteY27" fmla="*/ 11039 h 32157"/>
                <a:gd name="connsiteX28" fmla="*/ 33567 w 52548"/>
                <a:gd name="connsiteY28" fmla="*/ 11368 h 32157"/>
                <a:gd name="connsiteX29" fmla="*/ 34638 w 52548"/>
                <a:gd name="connsiteY29" fmla="*/ 11171 h 32157"/>
                <a:gd name="connsiteX30" fmla="*/ 36396 w 52548"/>
                <a:gd name="connsiteY30" fmla="*/ 9850 h 32157"/>
                <a:gd name="connsiteX31" fmla="*/ 39637 w 52548"/>
                <a:gd name="connsiteY31" fmla="*/ 8012 h 32157"/>
                <a:gd name="connsiteX32" fmla="*/ 42045 w 52548"/>
                <a:gd name="connsiteY32" fmla="*/ 7856 h 32157"/>
                <a:gd name="connsiteX33" fmla="*/ 43460 w 52548"/>
                <a:gd name="connsiteY33" fmla="*/ 8520 h 32157"/>
                <a:gd name="connsiteX34" fmla="*/ 48022 w 52548"/>
                <a:gd name="connsiteY34" fmla="*/ 7561 h 32157"/>
                <a:gd name="connsiteX35" fmla="*/ 51368 w 52548"/>
                <a:gd name="connsiteY35" fmla="*/ 5614 h 32157"/>
                <a:gd name="connsiteX36" fmla="*/ 52463 w 52548"/>
                <a:gd name="connsiteY36" fmla="*/ 7737 h 32157"/>
                <a:gd name="connsiteX37" fmla="*/ 49374 w 52548"/>
                <a:gd name="connsiteY37" fmla="*/ 9446 h 32157"/>
                <a:gd name="connsiteX38" fmla="*/ 48913 w 52548"/>
                <a:gd name="connsiteY38" fmla="*/ 11260 h 32157"/>
                <a:gd name="connsiteX39" fmla="*/ 46865 w 52548"/>
                <a:gd name="connsiteY39" fmla="*/ 13470 h 32157"/>
                <a:gd name="connsiteX40" fmla="*/ 46753 w 52548"/>
                <a:gd name="connsiteY40" fmla="*/ 15276 h 32157"/>
                <a:gd name="connsiteX41" fmla="*/ 43777 w 52548"/>
                <a:gd name="connsiteY41" fmla="*/ 14785 h 32157"/>
                <a:gd name="connsiteX42" fmla="*/ 43070 w 52548"/>
                <a:gd name="connsiteY42" fmla="*/ 16494 h 32157"/>
                <a:gd name="connsiteX43" fmla="*/ 38740 w 52548"/>
                <a:gd name="connsiteY43" fmla="*/ 18281 h 32157"/>
                <a:gd name="connsiteX44" fmla="*/ 36452 w 52548"/>
                <a:gd name="connsiteY44" fmla="*/ 18574 h 32157"/>
                <a:gd name="connsiteX45" fmla="*/ 35363 w 52548"/>
                <a:gd name="connsiteY45" fmla="*/ 20612 h 32157"/>
                <a:gd name="connsiteX46" fmla="*/ 36540 w 52548"/>
                <a:gd name="connsiteY46" fmla="*/ 22354 h 32157"/>
                <a:gd name="connsiteX47" fmla="*/ 35282 w 52548"/>
                <a:gd name="connsiteY47" fmla="*/ 23127 h 32157"/>
                <a:gd name="connsiteX48" fmla="*/ 37311 w 52548"/>
                <a:gd name="connsiteY48" fmla="*/ 25493 h 32157"/>
                <a:gd name="connsiteX49" fmla="*/ 34321 w 52548"/>
                <a:gd name="connsiteY49" fmla="*/ 27191 h 32157"/>
                <a:gd name="connsiteX50" fmla="*/ 31921 w 52548"/>
                <a:gd name="connsiteY50" fmla="*/ 28115 h 32157"/>
                <a:gd name="connsiteX51" fmla="*/ 31794 w 52548"/>
                <a:gd name="connsiteY51" fmla="*/ 29398 h 32157"/>
                <a:gd name="connsiteX52" fmla="*/ 27916 w 52548"/>
                <a:gd name="connsiteY52" fmla="*/ 31673 h 32157"/>
                <a:gd name="connsiteX53" fmla="*/ 26540 w 52548"/>
                <a:gd name="connsiteY53" fmla="*/ 31229 h 32157"/>
                <a:gd name="connsiteX54" fmla="*/ 25600 w 52548"/>
                <a:gd name="connsiteY54" fmla="*/ 31887 h 32157"/>
                <a:gd name="connsiteX55" fmla="*/ 21785 w 52548"/>
                <a:gd name="connsiteY55" fmla="*/ 30367 h 32157"/>
                <a:gd name="connsiteX56" fmla="*/ 19891 w 52548"/>
                <a:gd name="connsiteY56" fmla="*/ 29349 h 32157"/>
                <a:gd name="connsiteX57" fmla="*/ 19755 w 52548"/>
                <a:gd name="connsiteY57" fmla="*/ 28075 h 32157"/>
                <a:gd name="connsiteX58" fmla="*/ 17581 w 52548"/>
                <a:gd name="connsiteY58" fmla="*/ 27452 h 32157"/>
                <a:gd name="connsiteX59" fmla="*/ 16919 w 52548"/>
                <a:gd name="connsiteY59" fmla="*/ 28918 h 32157"/>
                <a:gd name="connsiteX60" fmla="*/ 10429 w 52548"/>
                <a:gd name="connsiteY60" fmla="*/ 28159 h 32157"/>
                <a:gd name="connsiteX61" fmla="*/ 11085 w 52548"/>
                <a:gd name="connsiteY61" fmla="*/ 29697 h 32157"/>
                <a:gd name="connsiteX62" fmla="*/ 10053 w 52548"/>
                <a:gd name="connsiteY62" fmla="*/ 30142 h 32157"/>
                <a:gd name="connsiteX63" fmla="*/ 8106 w 52548"/>
                <a:gd name="connsiteY63" fmla="*/ 28158 h 32157"/>
                <a:gd name="connsiteX64" fmla="*/ 5419 w 52548"/>
                <a:gd name="connsiteY64" fmla="*/ 26043 h 32157"/>
                <a:gd name="connsiteX65" fmla="*/ 3167 w 52548"/>
                <a:gd name="connsiteY65" fmla="*/ 25855 h 32157"/>
                <a:gd name="connsiteX66" fmla="*/ 351 w 52548"/>
                <a:gd name="connsiteY66" fmla="*/ 24694 h 32157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8774 w 52548"/>
                <a:gd name="connsiteY15" fmla="*/ 2227 h 32159"/>
                <a:gd name="connsiteX16" fmla="*/ 18414 w 52548"/>
                <a:gd name="connsiteY16" fmla="*/ 6445 h 32159"/>
                <a:gd name="connsiteX17" fmla="*/ 20883 w 52548"/>
                <a:gd name="connsiteY17" fmla="*/ 5671 h 32159"/>
                <a:gd name="connsiteX18" fmla="*/ 20339 w 52548"/>
                <a:gd name="connsiteY18" fmla="*/ 6750 h 32159"/>
                <a:gd name="connsiteX19" fmla="*/ 21407 w 52548"/>
                <a:gd name="connsiteY19" fmla="*/ 748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18414 w 52548"/>
                <a:gd name="connsiteY17" fmla="*/ 6445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0883 w 52548"/>
                <a:gd name="connsiteY18" fmla="*/ 5671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0339 w 52548"/>
                <a:gd name="connsiteY19" fmla="*/ 6750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1407 w 52548"/>
                <a:gd name="connsiteY20" fmla="*/ 7484 h 32159"/>
                <a:gd name="connsiteX21" fmla="*/ 23563 w 52548"/>
                <a:gd name="connsiteY21" fmla="*/ 8250 h 32159"/>
                <a:gd name="connsiteX22" fmla="*/ 25438 w 52548"/>
                <a:gd name="connsiteY22" fmla="*/ 9982 h 32159"/>
                <a:gd name="connsiteX23" fmla="*/ 24921 w 52548"/>
                <a:gd name="connsiteY23" fmla="*/ 11293 h 32159"/>
                <a:gd name="connsiteX24" fmla="*/ 27200 w 52548"/>
                <a:gd name="connsiteY24" fmla="*/ 11097 h 32159"/>
                <a:gd name="connsiteX25" fmla="*/ 28229 w 52548"/>
                <a:gd name="connsiteY25" fmla="*/ 11402 h 32159"/>
                <a:gd name="connsiteX26" fmla="*/ 29120 w 52548"/>
                <a:gd name="connsiteY26" fmla="*/ 10975 h 32159"/>
                <a:gd name="connsiteX27" fmla="*/ 30603 w 52548"/>
                <a:gd name="connsiteY27" fmla="*/ 9794 h 32159"/>
                <a:gd name="connsiteX28" fmla="*/ 31764 w 52548"/>
                <a:gd name="connsiteY28" fmla="*/ 10053 h 32159"/>
                <a:gd name="connsiteX29" fmla="*/ 32002 w 52548"/>
                <a:gd name="connsiteY29" fmla="*/ 11041 h 32159"/>
                <a:gd name="connsiteX30" fmla="*/ 33567 w 52548"/>
                <a:gd name="connsiteY30" fmla="*/ 11370 h 32159"/>
                <a:gd name="connsiteX31" fmla="*/ 34638 w 52548"/>
                <a:gd name="connsiteY31" fmla="*/ 11173 h 32159"/>
                <a:gd name="connsiteX32" fmla="*/ 36396 w 52548"/>
                <a:gd name="connsiteY32" fmla="*/ 9852 h 32159"/>
                <a:gd name="connsiteX33" fmla="*/ 39637 w 52548"/>
                <a:gd name="connsiteY33" fmla="*/ 8014 h 32159"/>
                <a:gd name="connsiteX34" fmla="*/ 42045 w 52548"/>
                <a:gd name="connsiteY34" fmla="*/ 7858 h 32159"/>
                <a:gd name="connsiteX35" fmla="*/ 43460 w 52548"/>
                <a:gd name="connsiteY35" fmla="*/ 8522 h 32159"/>
                <a:gd name="connsiteX36" fmla="*/ 48022 w 52548"/>
                <a:gd name="connsiteY36" fmla="*/ 7563 h 32159"/>
                <a:gd name="connsiteX37" fmla="*/ 51368 w 52548"/>
                <a:gd name="connsiteY37" fmla="*/ 5616 h 32159"/>
                <a:gd name="connsiteX38" fmla="*/ 52463 w 52548"/>
                <a:gd name="connsiteY38" fmla="*/ 7739 h 32159"/>
                <a:gd name="connsiteX39" fmla="*/ 49374 w 52548"/>
                <a:gd name="connsiteY39" fmla="*/ 9448 h 32159"/>
                <a:gd name="connsiteX40" fmla="*/ 48913 w 52548"/>
                <a:gd name="connsiteY40" fmla="*/ 11262 h 32159"/>
                <a:gd name="connsiteX41" fmla="*/ 46865 w 52548"/>
                <a:gd name="connsiteY41" fmla="*/ 13472 h 32159"/>
                <a:gd name="connsiteX42" fmla="*/ 46753 w 52548"/>
                <a:gd name="connsiteY42" fmla="*/ 15278 h 32159"/>
                <a:gd name="connsiteX43" fmla="*/ 43777 w 52548"/>
                <a:gd name="connsiteY43" fmla="*/ 14787 h 32159"/>
                <a:gd name="connsiteX44" fmla="*/ 43070 w 52548"/>
                <a:gd name="connsiteY44" fmla="*/ 16496 h 32159"/>
                <a:gd name="connsiteX45" fmla="*/ 38740 w 52548"/>
                <a:gd name="connsiteY45" fmla="*/ 18283 h 32159"/>
                <a:gd name="connsiteX46" fmla="*/ 36452 w 52548"/>
                <a:gd name="connsiteY46" fmla="*/ 18576 h 32159"/>
                <a:gd name="connsiteX47" fmla="*/ 35363 w 52548"/>
                <a:gd name="connsiteY47" fmla="*/ 20614 h 32159"/>
                <a:gd name="connsiteX48" fmla="*/ 36540 w 52548"/>
                <a:gd name="connsiteY48" fmla="*/ 22356 h 32159"/>
                <a:gd name="connsiteX49" fmla="*/ 35282 w 52548"/>
                <a:gd name="connsiteY49" fmla="*/ 23129 h 32159"/>
                <a:gd name="connsiteX50" fmla="*/ 37311 w 52548"/>
                <a:gd name="connsiteY50" fmla="*/ 25495 h 32159"/>
                <a:gd name="connsiteX51" fmla="*/ 34321 w 52548"/>
                <a:gd name="connsiteY51" fmla="*/ 27193 h 32159"/>
                <a:gd name="connsiteX52" fmla="*/ 31921 w 52548"/>
                <a:gd name="connsiteY52" fmla="*/ 28117 h 32159"/>
                <a:gd name="connsiteX53" fmla="*/ 31794 w 52548"/>
                <a:gd name="connsiteY53" fmla="*/ 29400 h 32159"/>
                <a:gd name="connsiteX54" fmla="*/ 27916 w 52548"/>
                <a:gd name="connsiteY54" fmla="*/ 31675 h 32159"/>
                <a:gd name="connsiteX55" fmla="*/ 26540 w 52548"/>
                <a:gd name="connsiteY55" fmla="*/ 31231 h 32159"/>
                <a:gd name="connsiteX56" fmla="*/ 25600 w 52548"/>
                <a:gd name="connsiteY56" fmla="*/ 31889 h 32159"/>
                <a:gd name="connsiteX57" fmla="*/ 21785 w 52548"/>
                <a:gd name="connsiteY57" fmla="*/ 30369 h 32159"/>
                <a:gd name="connsiteX58" fmla="*/ 19891 w 52548"/>
                <a:gd name="connsiteY58" fmla="*/ 29351 h 32159"/>
                <a:gd name="connsiteX59" fmla="*/ 19755 w 52548"/>
                <a:gd name="connsiteY59" fmla="*/ 28077 h 32159"/>
                <a:gd name="connsiteX60" fmla="*/ 17581 w 52548"/>
                <a:gd name="connsiteY60" fmla="*/ 27454 h 32159"/>
                <a:gd name="connsiteX61" fmla="*/ 16919 w 52548"/>
                <a:gd name="connsiteY61" fmla="*/ 28920 h 32159"/>
                <a:gd name="connsiteX62" fmla="*/ 10429 w 52548"/>
                <a:gd name="connsiteY62" fmla="*/ 28161 h 32159"/>
                <a:gd name="connsiteX63" fmla="*/ 11085 w 52548"/>
                <a:gd name="connsiteY63" fmla="*/ 29699 h 32159"/>
                <a:gd name="connsiteX64" fmla="*/ 10053 w 52548"/>
                <a:gd name="connsiteY64" fmla="*/ 30144 h 32159"/>
                <a:gd name="connsiteX65" fmla="*/ 8106 w 52548"/>
                <a:gd name="connsiteY65" fmla="*/ 28160 h 32159"/>
                <a:gd name="connsiteX66" fmla="*/ 5419 w 52548"/>
                <a:gd name="connsiteY66" fmla="*/ 26045 h 32159"/>
                <a:gd name="connsiteX67" fmla="*/ 3167 w 52548"/>
                <a:gd name="connsiteY67" fmla="*/ 25857 h 32159"/>
                <a:gd name="connsiteX68" fmla="*/ 351 w 52548"/>
                <a:gd name="connsiteY68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3563 w 52548"/>
                <a:gd name="connsiteY20" fmla="*/ 8250 h 32159"/>
                <a:gd name="connsiteX21" fmla="*/ 25438 w 52548"/>
                <a:gd name="connsiteY21" fmla="*/ 9982 h 32159"/>
                <a:gd name="connsiteX22" fmla="*/ 24921 w 52548"/>
                <a:gd name="connsiteY22" fmla="*/ 11293 h 32159"/>
                <a:gd name="connsiteX23" fmla="*/ 27200 w 52548"/>
                <a:gd name="connsiteY23" fmla="*/ 11097 h 32159"/>
                <a:gd name="connsiteX24" fmla="*/ 28229 w 52548"/>
                <a:gd name="connsiteY24" fmla="*/ 11402 h 32159"/>
                <a:gd name="connsiteX25" fmla="*/ 29120 w 52548"/>
                <a:gd name="connsiteY25" fmla="*/ 10975 h 32159"/>
                <a:gd name="connsiteX26" fmla="*/ 30603 w 52548"/>
                <a:gd name="connsiteY26" fmla="*/ 9794 h 32159"/>
                <a:gd name="connsiteX27" fmla="*/ 31764 w 52548"/>
                <a:gd name="connsiteY27" fmla="*/ 10053 h 32159"/>
                <a:gd name="connsiteX28" fmla="*/ 32002 w 52548"/>
                <a:gd name="connsiteY28" fmla="*/ 11041 h 32159"/>
                <a:gd name="connsiteX29" fmla="*/ 33567 w 52548"/>
                <a:gd name="connsiteY29" fmla="*/ 11370 h 32159"/>
                <a:gd name="connsiteX30" fmla="*/ 34638 w 52548"/>
                <a:gd name="connsiteY30" fmla="*/ 11173 h 32159"/>
                <a:gd name="connsiteX31" fmla="*/ 36396 w 52548"/>
                <a:gd name="connsiteY31" fmla="*/ 9852 h 32159"/>
                <a:gd name="connsiteX32" fmla="*/ 39637 w 52548"/>
                <a:gd name="connsiteY32" fmla="*/ 8014 h 32159"/>
                <a:gd name="connsiteX33" fmla="*/ 42045 w 52548"/>
                <a:gd name="connsiteY33" fmla="*/ 7858 h 32159"/>
                <a:gd name="connsiteX34" fmla="*/ 43460 w 52548"/>
                <a:gd name="connsiteY34" fmla="*/ 8522 h 32159"/>
                <a:gd name="connsiteX35" fmla="*/ 48022 w 52548"/>
                <a:gd name="connsiteY35" fmla="*/ 7563 h 32159"/>
                <a:gd name="connsiteX36" fmla="*/ 51368 w 52548"/>
                <a:gd name="connsiteY36" fmla="*/ 5616 h 32159"/>
                <a:gd name="connsiteX37" fmla="*/ 52463 w 52548"/>
                <a:gd name="connsiteY37" fmla="*/ 7739 h 32159"/>
                <a:gd name="connsiteX38" fmla="*/ 49374 w 52548"/>
                <a:gd name="connsiteY38" fmla="*/ 9448 h 32159"/>
                <a:gd name="connsiteX39" fmla="*/ 48913 w 52548"/>
                <a:gd name="connsiteY39" fmla="*/ 11262 h 32159"/>
                <a:gd name="connsiteX40" fmla="*/ 46865 w 52548"/>
                <a:gd name="connsiteY40" fmla="*/ 13472 h 32159"/>
                <a:gd name="connsiteX41" fmla="*/ 46753 w 52548"/>
                <a:gd name="connsiteY41" fmla="*/ 15278 h 32159"/>
                <a:gd name="connsiteX42" fmla="*/ 43777 w 52548"/>
                <a:gd name="connsiteY42" fmla="*/ 14787 h 32159"/>
                <a:gd name="connsiteX43" fmla="*/ 43070 w 52548"/>
                <a:gd name="connsiteY43" fmla="*/ 16496 h 32159"/>
                <a:gd name="connsiteX44" fmla="*/ 38740 w 52548"/>
                <a:gd name="connsiteY44" fmla="*/ 18283 h 32159"/>
                <a:gd name="connsiteX45" fmla="*/ 36452 w 52548"/>
                <a:gd name="connsiteY45" fmla="*/ 18576 h 32159"/>
                <a:gd name="connsiteX46" fmla="*/ 35363 w 52548"/>
                <a:gd name="connsiteY46" fmla="*/ 20614 h 32159"/>
                <a:gd name="connsiteX47" fmla="*/ 36540 w 52548"/>
                <a:gd name="connsiteY47" fmla="*/ 22356 h 32159"/>
                <a:gd name="connsiteX48" fmla="*/ 35282 w 52548"/>
                <a:gd name="connsiteY48" fmla="*/ 23129 h 32159"/>
                <a:gd name="connsiteX49" fmla="*/ 37311 w 52548"/>
                <a:gd name="connsiteY49" fmla="*/ 25495 h 32159"/>
                <a:gd name="connsiteX50" fmla="*/ 34321 w 52548"/>
                <a:gd name="connsiteY50" fmla="*/ 27193 h 32159"/>
                <a:gd name="connsiteX51" fmla="*/ 31921 w 52548"/>
                <a:gd name="connsiteY51" fmla="*/ 28117 h 32159"/>
                <a:gd name="connsiteX52" fmla="*/ 31794 w 52548"/>
                <a:gd name="connsiteY52" fmla="*/ 29400 h 32159"/>
                <a:gd name="connsiteX53" fmla="*/ 27916 w 52548"/>
                <a:gd name="connsiteY53" fmla="*/ 31675 h 32159"/>
                <a:gd name="connsiteX54" fmla="*/ 26540 w 52548"/>
                <a:gd name="connsiteY54" fmla="*/ 31231 h 32159"/>
                <a:gd name="connsiteX55" fmla="*/ 25600 w 52548"/>
                <a:gd name="connsiteY55" fmla="*/ 31889 h 32159"/>
                <a:gd name="connsiteX56" fmla="*/ 21785 w 52548"/>
                <a:gd name="connsiteY56" fmla="*/ 30369 h 32159"/>
                <a:gd name="connsiteX57" fmla="*/ 19891 w 52548"/>
                <a:gd name="connsiteY57" fmla="*/ 29351 h 32159"/>
                <a:gd name="connsiteX58" fmla="*/ 19755 w 52548"/>
                <a:gd name="connsiteY58" fmla="*/ 28077 h 32159"/>
                <a:gd name="connsiteX59" fmla="*/ 17581 w 52548"/>
                <a:gd name="connsiteY59" fmla="*/ 27454 h 32159"/>
                <a:gd name="connsiteX60" fmla="*/ 16919 w 52548"/>
                <a:gd name="connsiteY60" fmla="*/ 28920 h 32159"/>
                <a:gd name="connsiteX61" fmla="*/ 10429 w 52548"/>
                <a:gd name="connsiteY61" fmla="*/ 28161 h 32159"/>
                <a:gd name="connsiteX62" fmla="*/ 11085 w 52548"/>
                <a:gd name="connsiteY62" fmla="*/ 29699 h 32159"/>
                <a:gd name="connsiteX63" fmla="*/ 10053 w 52548"/>
                <a:gd name="connsiteY63" fmla="*/ 30144 h 32159"/>
                <a:gd name="connsiteX64" fmla="*/ 8106 w 52548"/>
                <a:gd name="connsiteY64" fmla="*/ 28160 h 32159"/>
                <a:gd name="connsiteX65" fmla="*/ 5419 w 52548"/>
                <a:gd name="connsiteY65" fmla="*/ 26045 h 32159"/>
                <a:gd name="connsiteX66" fmla="*/ 3167 w 52548"/>
                <a:gd name="connsiteY66" fmla="*/ 25857 h 32159"/>
                <a:gd name="connsiteX67" fmla="*/ 351 w 52548"/>
                <a:gd name="connsiteY67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5438 w 52548"/>
                <a:gd name="connsiteY20" fmla="*/ 9982 h 32159"/>
                <a:gd name="connsiteX21" fmla="*/ 24921 w 52548"/>
                <a:gd name="connsiteY21" fmla="*/ 11293 h 32159"/>
                <a:gd name="connsiteX22" fmla="*/ 27200 w 52548"/>
                <a:gd name="connsiteY22" fmla="*/ 11097 h 32159"/>
                <a:gd name="connsiteX23" fmla="*/ 28229 w 52548"/>
                <a:gd name="connsiteY23" fmla="*/ 11402 h 32159"/>
                <a:gd name="connsiteX24" fmla="*/ 29120 w 52548"/>
                <a:gd name="connsiteY24" fmla="*/ 10975 h 32159"/>
                <a:gd name="connsiteX25" fmla="*/ 30603 w 52548"/>
                <a:gd name="connsiteY25" fmla="*/ 9794 h 32159"/>
                <a:gd name="connsiteX26" fmla="*/ 31764 w 52548"/>
                <a:gd name="connsiteY26" fmla="*/ 10053 h 32159"/>
                <a:gd name="connsiteX27" fmla="*/ 32002 w 52548"/>
                <a:gd name="connsiteY27" fmla="*/ 11041 h 32159"/>
                <a:gd name="connsiteX28" fmla="*/ 33567 w 52548"/>
                <a:gd name="connsiteY28" fmla="*/ 11370 h 32159"/>
                <a:gd name="connsiteX29" fmla="*/ 34638 w 52548"/>
                <a:gd name="connsiteY29" fmla="*/ 11173 h 32159"/>
                <a:gd name="connsiteX30" fmla="*/ 36396 w 52548"/>
                <a:gd name="connsiteY30" fmla="*/ 9852 h 32159"/>
                <a:gd name="connsiteX31" fmla="*/ 39637 w 52548"/>
                <a:gd name="connsiteY31" fmla="*/ 8014 h 32159"/>
                <a:gd name="connsiteX32" fmla="*/ 42045 w 52548"/>
                <a:gd name="connsiteY32" fmla="*/ 7858 h 32159"/>
                <a:gd name="connsiteX33" fmla="*/ 43460 w 52548"/>
                <a:gd name="connsiteY33" fmla="*/ 8522 h 32159"/>
                <a:gd name="connsiteX34" fmla="*/ 48022 w 52548"/>
                <a:gd name="connsiteY34" fmla="*/ 7563 h 32159"/>
                <a:gd name="connsiteX35" fmla="*/ 51368 w 52548"/>
                <a:gd name="connsiteY35" fmla="*/ 5616 h 32159"/>
                <a:gd name="connsiteX36" fmla="*/ 52463 w 52548"/>
                <a:gd name="connsiteY36" fmla="*/ 7739 h 32159"/>
                <a:gd name="connsiteX37" fmla="*/ 49374 w 52548"/>
                <a:gd name="connsiteY37" fmla="*/ 9448 h 32159"/>
                <a:gd name="connsiteX38" fmla="*/ 48913 w 52548"/>
                <a:gd name="connsiteY38" fmla="*/ 11262 h 32159"/>
                <a:gd name="connsiteX39" fmla="*/ 46865 w 52548"/>
                <a:gd name="connsiteY39" fmla="*/ 13472 h 32159"/>
                <a:gd name="connsiteX40" fmla="*/ 46753 w 52548"/>
                <a:gd name="connsiteY40" fmla="*/ 15278 h 32159"/>
                <a:gd name="connsiteX41" fmla="*/ 43777 w 52548"/>
                <a:gd name="connsiteY41" fmla="*/ 14787 h 32159"/>
                <a:gd name="connsiteX42" fmla="*/ 43070 w 52548"/>
                <a:gd name="connsiteY42" fmla="*/ 16496 h 32159"/>
                <a:gd name="connsiteX43" fmla="*/ 38740 w 52548"/>
                <a:gd name="connsiteY43" fmla="*/ 18283 h 32159"/>
                <a:gd name="connsiteX44" fmla="*/ 36452 w 52548"/>
                <a:gd name="connsiteY44" fmla="*/ 18576 h 32159"/>
                <a:gd name="connsiteX45" fmla="*/ 35363 w 52548"/>
                <a:gd name="connsiteY45" fmla="*/ 20614 h 32159"/>
                <a:gd name="connsiteX46" fmla="*/ 36540 w 52548"/>
                <a:gd name="connsiteY46" fmla="*/ 22356 h 32159"/>
                <a:gd name="connsiteX47" fmla="*/ 35282 w 52548"/>
                <a:gd name="connsiteY47" fmla="*/ 23129 h 32159"/>
                <a:gd name="connsiteX48" fmla="*/ 37311 w 52548"/>
                <a:gd name="connsiteY48" fmla="*/ 25495 h 32159"/>
                <a:gd name="connsiteX49" fmla="*/ 34321 w 52548"/>
                <a:gd name="connsiteY49" fmla="*/ 27193 h 32159"/>
                <a:gd name="connsiteX50" fmla="*/ 31921 w 52548"/>
                <a:gd name="connsiteY50" fmla="*/ 28117 h 32159"/>
                <a:gd name="connsiteX51" fmla="*/ 31794 w 52548"/>
                <a:gd name="connsiteY51" fmla="*/ 29400 h 32159"/>
                <a:gd name="connsiteX52" fmla="*/ 27916 w 52548"/>
                <a:gd name="connsiteY52" fmla="*/ 31675 h 32159"/>
                <a:gd name="connsiteX53" fmla="*/ 26540 w 52548"/>
                <a:gd name="connsiteY53" fmla="*/ 31231 h 32159"/>
                <a:gd name="connsiteX54" fmla="*/ 25600 w 52548"/>
                <a:gd name="connsiteY54" fmla="*/ 31889 h 32159"/>
                <a:gd name="connsiteX55" fmla="*/ 21785 w 52548"/>
                <a:gd name="connsiteY55" fmla="*/ 30369 h 32159"/>
                <a:gd name="connsiteX56" fmla="*/ 19891 w 52548"/>
                <a:gd name="connsiteY56" fmla="*/ 29351 h 32159"/>
                <a:gd name="connsiteX57" fmla="*/ 19755 w 52548"/>
                <a:gd name="connsiteY57" fmla="*/ 28077 h 32159"/>
                <a:gd name="connsiteX58" fmla="*/ 17581 w 52548"/>
                <a:gd name="connsiteY58" fmla="*/ 27454 h 32159"/>
                <a:gd name="connsiteX59" fmla="*/ 16919 w 52548"/>
                <a:gd name="connsiteY59" fmla="*/ 28920 h 32159"/>
                <a:gd name="connsiteX60" fmla="*/ 10429 w 52548"/>
                <a:gd name="connsiteY60" fmla="*/ 28161 h 32159"/>
                <a:gd name="connsiteX61" fmla="*/ 11085 w 52548"/>
                <a:gd name="connsiteY61" fmla="*/ 29699 h 32159"/>
                <a:gd name="connsiteX62" fmla="*/ 10053 w 52548"/>
                <a:gd name="connsiteY62" fmla="*/ 30144 h 32159"/>
                <a:gd name="connsiteX63" fmla="*/ 8106 w 52548"/>
                <a:gd name="connsiteY63" fmla="*/ 28160 h 32159"/>
                <a:gd name="connsiteX64" fmla="*/ 5419 w 52548"/>
                <a:gd name="connsiteY64" fmla="*/ 26045 h 32159"/>
                <a:gd name="connsiteX65" fmla="*/ 3167 w 52548"/>
                <a:gd name="connsiteY65" fmla="*/ 25857 h 32159"/>
                <a:gd name="connsiteX66" fmla="*/ 351 w 52548"/>
                <a:gd name="connsiteY66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4921 w 52548"/>
                <a:gd name="connsiteY20" fmla="*/ 11293 h 32159"/>
                <a:gd name="connsiteX21" fmla="*/ 27200 w 52548"/>
                <a:gd name="connsiteY21" fmla="*/ 11097 h 32159"/>
                <a:gd name="connsiteX22" fmla="*/ 28229 w 52548"/>
                <a:gd name="connsiteY22" fmla="*/ 11402 h 32159"/>
                <a:gd name="connsiteX23" fmla="*/ 29120 w 52548"/>
                <a:gd name="connsiteY23" fmla="*/ 10975 h 32159"/>
                <a:gd name="connsiteX24" fmla="*/ 30603 w 52548"/>
                <a:gd name="connsiteY24" fmla="*/ 9794 h 32159"/>
                <a:gd name="connsiteX25" fmla="*/ 31764 w 52548"/>
                <a:gd name="connsiteY25" fmla="*/ 10053 h 32159"/>
                <a:gd name="connsiteX26" fmla="*/ 32002 w 52548"/>
                <a:gd name="connsiteY26" fmla="*/ 11041 h 32159"/>
                <a:gd name="connsiteX27" fmla="*/ 33567 w 52548"/>
                <a:gd name="connsiteY27" fmla="*/ 11370 h 32159"/>
                <a:gd name="connsiteX28" fmla="*/ 34638 w 52548"/>
                <a:gd name="connsiteY28" fmla="*/ 11173 h 32159"/>
                <a:gd name="connsiteX29" fmla="*/ 36396 w 52548"/>
                <a:gd name="connsiteY29" fmla="*/ 9852 h 32159"/>
                <a:gd name="connsiteX30" fmla="*/ 39637 w 52548"/>
                <a:gd name="connsiteY30" fmla="*/ 8014 h 32159"/>
                <a:gd name="connsiteX31" fmla="*/ 42045 w 52548"/>
                <a:gd name="connsiteY31" fmla="*/ 7858 h 32159"/>
                <a:gd name="connsiteX32" fmla="*/ 43460 w 52548"/>
                <a:gd name="connsiteY32" fmla="*/ 8522 h 32159"/>
                <a:gd name="connsiteX33" fmla="*/ 48022 w 52548"/>
                <a:gd name="connsiteY33" fmla="*/ 7563 h 32159"/>
                <a:gd name="connsiteX34" fmla="*/ 51368 w 52548"/>
                <a:gd name="connsiteY34" fmla="*/ 5616 h 32159"/>
                <a:gd name="connsiteX35" fmla="*/ 52463 w 52548"/>
                <a:gd name="connsiteY35" fmla="*/ 7739 h 32159"/>
                <a:gd name="connsiteX36" fmla="*/ 49374 w 52548"/>
                <a:gd name="connsiteY36" fmla="*/ 9448 h 32159"/>
                <a:gd name="connsiteX37" fmla="*/ 48913 w 52548"/>
                <a:gd name="connsiteY37" fmla="*/ 11262 h 32159"/>
                <a:gd name="connsiteX38" fmla="*/ 46865 w 52548"/>
                <a:gd name="connsiteY38" fmla="*/ 13472 h 32159"/>
                <a:gd name="connsiteX39" fmla="*/ 46753 w 52548"/>
                <a:gd name="connsiteY39" fmla="*/ 15278 h 32159"/>
                <a:gd name="connsiteX40" fmla="*/ 43777 w 52548"/>
                <a:gd name="connsiteY40" fmla="*/ 14787 h 32159"/>
                <a:gd name="connsiteX41" fmla="*/ 43070 w 52548"/>
                <a:gd name="connsiteY41" fmla="*/ 16496 h 32159"/>
                <a:gd name="connsiteX42" fmla="*/ 38740 w 52548"/>
                <a:gd name="connsiteY42" fmla="*/ 18283 h 32159"/>
                <a:gd name="connsiteX43" fmla="*/ 36452 w 52548"/>
                <a:gd name="connsiteY43" fmla="*/ 18576 h 32159"/>
                <a:gd name="connsiteX44" fmla="*/ 35363 w 52548"/>
                <a:gd name="connsiteY44" fmla="*/ 20614 h 32159"/>
                <a:gd name="connsiteX45" fmla="*/ 36540 w 52548"/>
                <a:gd name="connsiteY45" fmla="*/ 22356 h 32159"/>
                <a:gd name="connsiteX46" fmla="*/ 35282 w 52548"/>
                <a:gd name="connsiteY46" fmla="*/ 23129 h 32159"/>
                <a:gd name="connsiteX47" fmla="*/ 37311 w 52548"/>
                <a:gd name="connsiteY47" fmla="*/ 25495 h 32159"/>
                <a:gd name="connsiteX48" fmla="*/ 34321 w 52548"/>
                <a:gd name="connsiteY48" fmla="*/ 27193 h 32159"/>
                <a:gd name="connsiteX49" fmla="*/ 31921 w 52548"/>
                <a:gd name="connsiteY49" fmla="*/ 28117 h 32159"/>
                <a:gd name="connsiteX50" fmla="*/ 31794 w 52548"/>
                <a:gd name="connsiteY50" fmla="*/ 29400 h 32159"/>
                <a:gd name="connsiteX51" fmla="*/ 27916 w 52548"/>
                <a:gd name="connsiteY51" fmla="*/ 31675 h 32159"/>
                <a:gd name="connsiteX52" fmla="*/ 26540 w 52548"/>
                <a:gd name="connsiteY52" fmla="*/ 31231 h 32159"/>
                <a:gd name="connsiteX53" fmla="*/ 25600 w 52548"/>
                <a:gd name="connsiteY53" fmla="*/ 31889 h 32159"/>
                <a:gd name="connsiteX54" fmla="*/ 21785 w 52548"/>
                <a:gd name="connsiteY54" fmla="*/ 30369 h 32159"/>
                <a:gd name="connsiteX55" fmla="*/ 19891 w 52548"/>
                <a:gd name="connsiteY55" fmla="*/ 29351 h 32159"/>
                <a:gd name="connsiteX56" fmla="*/ 19755 w 52548"/>
                <a:gd name="connsiteY56" fmla="*/ 28077 h 32159"/>
                <a:gd name="connsiteX57" fmla="*/ 17581 w 52548"/>
                <a:gd name="connsiteY57" fmla="*/ 27454 h 32159"/>
                <a:gd name="connsiteX58" fmla="*/ 16919 w 52548"/>
                <a:gd name="connsiteY58" fmla="*/ 28920 h 32159"/>
                <a:gd name="connsiteX59" fmla="*/ 10429 w 52548"/>
                <a:gd name="connsiteY59" fmla="*/ 28161 h 32159"/>
                <a:gd name="connsiteX60" fmla="*/ 11085 w 52548"/>
                <a:gd name="connsiteY60" fmla="*/ 29699 h 32159"/>
                <a:gd name="connsiteX61" fmla="*/ 10053 w 52548"/>
                <a:gd name="connsiteY61" fmla="*/ 30144 h 32159"/>
                <a:gd name="connsiteX62" fmla="*/ 8106 w 52548"/>
                <a:gd name="connsiteY62" fmla="*/ 28160 h 32159"/>
                <a:gd name="connsiteX63" fmla="*/ 5419 w 52548"/>
                <a:gd name="connsiteY63" fmla="*/ 26045 h 32159"/>
                <a:gd name="connsiteX64" fmla="*/ 3167 w 52548"/>
                <a:gd name="connsiteY64" fmla="*/ 25857 h 32159"/>
                <a:gd name="connsiteX65" fmla="*/ 351 w 52548"/>
                <a:gd name="connsiteY65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7200 w 52548"/>
                <a:gd name="connsiteY20" fmla="*/ 11097 h 32159"/>
                <a:gd name="connsiteX21" fmla="*/ 28229 w 52548"/>
                <a:gd name="connsiteY21" fmla="*/ 11402 h 32159"/>
                <a:gd name="connsiteX22" fmla="*/ 29120 w 52548"/>
                <a:gd name="connsiteY22" fmla="*/ 10975 h 32159"/>
                <a:gd name="connsiteX23" fmla="*/ 30603 w 52548"/>
                <a:gd name="connsiteY23" fmla="*/ 9794 h 32159"/>
                <a:gd name="connsiteX24" fmla="*/ 31764 w 52548"/>
                <a:gd name="connsiteY24" fmla="*/ 10053 h 32159"/>
                <a:gd name="connsiteX25" fmla="*/ 32002 w 52548"/>
                <a:gd name="connsiteY25" fmla="*/ 11041 h 32159"/>
                <a:gd name="connsiteX26" fmla="*/ 33567 w 52548"/>
                <a:gd name="connsiteY26" fmla="*/ 11370 h 32159"/>
                <a:gd name="connsiteX27" fmla="*/ 34638 w 52548"/>
                <a:gd name="connsiteY27" fmla="*/ 11173 h 32159"/>
                <a:gd name="connsiteX28" fmla="*/ 36396 w 52548"/>
                <a:gd name="connsiteY28" fmla="*/ 9852 h 32159"/>
                <a:gd name="connsiteX29" fmla="*/ 39637 w 52548"/>
                <a:gd name="connsiteY29" fmla="*/ 8014 h 32159"/>
                <a:gd name="connsiteX30" fmla="*/ 42045 w 52548"/>
                <a:gd name="connsiteY30" fmla="*/ 7858 h 32159"/>
                <a:gd name="connsiteX31" fmla="*/ 43460 w 52548"/>
                <a:gd name="connsiteY31" fmla="*/ 8522 h 32159"/>
                <a:gd name="connsiteX32" fmla="*/ 48022 w 52548"/>
                <a:gd name="connsiteY32" fmla="*/ 7563 h 32159"/>
                <a:gd name="connsiteX33" fmla="*/ 51368 w 52548"/>
                <a:gd name="connsiteY33" fmla="*/ 5616 h 32159"/>
                <a:gd name="connsiteX34" fmla="*/ 52463 w 52548"/>
                <a:gd name="connsiteY34" fmla="*/ 7739 h 32159"/>
                <a:gd name="connsiteX35" fmla="*/ 49374 w 52548"/>
                <a:gd name="connsiteY35" fmla="*/ 9448 h 32159"/>
                <a:gd name="connsiteX36" fmla="*/ 48913 w 52548"/>
                <a:gd name="connsiteY36" fmla="*/ 11262 h 32159"/>
                <a:gd name="connsiteX37" fmla="*/ 46865 w 52548"/>
                <a:gd name="connsiteY37" fmla="*/ 13472 h 32159"/>
                <a:gd name="connsiteX38" fmla="*/ 46753 w 52548"/>
                <a:gd name="connsiteY38" fmla="*/ 15278 h 32159"/>
                <a:gd name="connsiteX39" fmla="*/ 43777 w 52548"/>
                <a:gd name="connsiteY39" fmla="*/ 14787 h 32159"/>
                <a:gd name="connsiteX40" fmla="*/ 43070 w 52548"/>
                <a:gd name="connsiteY40" fmla="*/ 16496 h 32159"/>
                <a:gd name="connsiteX41" fmla="*/ 38740 w 52548"/>
                <a:gd name="connsiteY41" fmla="*/ 18283 h 32159"/>
                <a:gd name="connsiteX42" fmla="*/ 36452 w 52548"/>
                <a:gd name="connsiteY42" fmla="*/ 18576 h 32159"/>
                <a:gd name="connsiteX43" fmla="*/ 35363 w 52548"/>
                <a:gd name="connsiteY43" fmla="*/ 20614 h 32159"/>
                <a:gd name="connsiteX44" fmla="*/ 36540 w 52548"/>
                <a:gd name="connsiteY44" fmla="*/ 22356 h 32159"/>
                <a:gd name="connsiteX45" fmla="*/ 35282 w 52548"/>
                <a:gd name="connsiteY45" fmla="*/ 23129 h 32159"/>
                <a:gd name="connsiteX46" fmla="*/ 37311 w 52548"/>
                <a:gd name="connsiteY46" fmla="*/ 25495 h 32159"/>
                <a:gd name="connsiteX47" fmla="*/ 34321 w 52548"/>
                <a:gd name="connsiteY47" fmla="*/ 27193 h 32159"/>
                <a:gd name="connsiteX48" fmla="*/ 31921 w 52548"/>
                <a:gd name="connsiteY48" fmla="*/ 28117 h 32159"/>
                <a:gd name="connsiteX49" fmla="*/ 31794 w 52548"/>
                <a:gd name="connsiteY49" fmla="*/ 29400 h 32159"/>
                <a:gd name="connsiteX50" fmla="*/ 27916 w 52548"/>
                <a:gd name="connsiteY50" fmla="*/ 31675 h 32159"/>
                <a:gd name="connsiteX51" fmla="*/ 26540 w 52548"/>
                <a:gd name="connsiteY51" fmla="*/ 31231 h 32159"/>
                <a:gd name="connsiteX52" fmla="*/ 25600 w 52548"/>
                <a:gd name="connsiteY52" fmla="*/ 31889 h 32159"/>
                <a:gd name="connsiteX53" fmla="*/ 21785 w 52548"/>
                <a:gd name="connsiteY53" fmla="*/ 30369 h 32159"/>
                <a:gd name="connsiteX54" fmla="*/ 19891 w 52548"/>
                <a:gd name="connsiteY54" fmla="*/ 29351 h 32159"/>
                <a:gd name="connsiteX55" fmla="*/ 19755 w 52548"/>
                <a:gd name="connsiteY55" fmla="*/ 28077 h 32159"/>
                <a:gd name="connsiteX56" fmla="*/ 17581 w 52548"/>
                <a:gd name="connsiteY56" fmla="*/ 27454 h 32159"/>
                <a:gd name="connsiteX57" fmla="*/ 16919 w 52548"/>
                <a:gd name="connsiteY57" fmla="*/ 28920 h 32159"/>
                <a:gd name="connsiteX58" fmla="*/ 10429 w 52548"/>
                <a:gd name="connsiteY58" fmla="*/ 28161 h 32159"/>
                <a:gd name="connsiteX59" fmla="*/ 11085 w 52548"/>
                <a:gd name="connsiteY59" fmla="*/ 29699 h 32159"/>
                <a:gd name="connsiteX60" fmla="*/ 10053 w 52548"/>
                <a:gd name="connsiteY60" fmla="*/ 30144 h 32159"/>
                <a:gd name="connsiteX61" fmla="*/ 8106 w 52548"/>
                <a:gd name="connsiteY61" fmla="*/ 28160 h 32159"/>
                <a:gd name="connsiteX62" fmla="*/ 5419 w 52548"/>
                <a:gd name="connsiteY62" fmla="*/ 26045 h 32159"/>
                <a:gd name="connsiteX63" fmla="*/ 3167 w 52548"/>
                <a:gd name="connsiteY63" fmla="*/ 25857 h 32159"/>
                <a:gd name="connsiteX64" fmla="*/ 351 w 52548"/>
                <a:gd name="connsiteY64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8229 w 52548"/>
                <a:gd name="connsiteY20" fmla="*/ 11402 h 32159"/>
                <a:gd name="connsiteX21" fmla="*/ 29120 w 52548"/>
                <a:gd name="connsiteY21" fmla="*/ 10975 h 32159"/>
                <a:gd name="connsiteX22" fmla="*/ 30603 w 52548"/>
                <a:gd name="connsiteY22" fmla="*/ 9794 h 32159"/>
                <a:gd name="connsiteX23" fmla="*/ 31764 w 52548"/>
                <a:gd name="connsiteY23" fmla="*/ 10053 h 32159"/>
                <a:gd name="connsiteX24" fmla="*/ 32002 w 52548"/>
                <a:gd name="connsiteY24" fmla="*/ 11041 h 32159"/>
                <a:gd name="connsiteX25" fmla="*/ 33567 w 52548"/>
                <a:gd name="connsiteY25" fmla="*/ 11370 h 32159"/>
                <a:gd name="connsiteX26" fmla="*/ 34638 w 52548"/>
                <a:gd name="connsiteY26" fmla="*/ 11173 h 32159"/>
                <a:gd name="connsiteX27" fmla="*/ 36396 w 52548"/>
                <a:gd name="connsiteY27" fmla="*/ 9852 h 32159"/>
                <a:gd name="connsiteX28" fmla="*/ 39637 w 52548"/>
                <a:gd name="connsiteY28" fmla="*/ 8014 h 32159"/>
                <a:gd name="connsiteX29" fmla="*/ 42045 w 52548"/>
                <a:gd name="connsiteY29" fmla="*/ 7858 h 32159"/>
                <a:gd name="connsiteX30" fmla="*/ 43460 w 52548"/>
                <a:gd name="connsiteY30" fmla="*/ 8522 h 32159"/>
                <a:gd name="connsiteX31" fmla="*/ 48022 w 52548"/>
                <a:gd name="connsiteY31" fmla="*/ 7563 h 32159"/>
                <a:gd name="connsiteX32" fmla="*/ 51368 w 52548"/>
                <a:gd name="connsiteY32" fmla="*/ 5616 h 32159"/>
                <a:gd name="connsiteX33" fmla="*/ 52463 w 52548"/>
                <a:gd name="connsiteY33" fmla="*/ 7739 h 32159"/>
                <a:gd name="connsiteX34" fmla="*/ 49374 w 52548"/>
                <a:gd name="connsiteY34" fmla="*/ 9448 h 32159"/>
                <a:gd name="connsiteX35" fmla="*/ 48913 w 52548"/>
                <a:gd name="connsiteY35" fmla="*/ 11262 h 32159"/>
                <a:gd name="connsiteX36" fmla="*/ 46865 w 52548"/>
                <a:gd name="connsiteY36" fmla="*/ 13472 h 32159"/>
                <a:gd name="connsiteX37" fmla="*/ 46753 w 52548"/>
                <a:gd name="connsiteY37" fmla="*/ 15278 h 32159"/>
                <a:gd name="connsiteX38" fmla="*/ 43777 w 52548"/>
                <a:gd name="connsiteY38" fmla="*/ 14787 h 32159"/>
                <a:gd name="connsiteX39" fmla="*/ 43070 w 52548"/>
                <a:gd name="connsiteY39" fmla="*/ 16496 h 32159"/>
                <a:gd name="connsiteX40" fmla="*/ 38740 w 52548"/>
                <a:gd name="connsiteY40" fmla="*/ 18283 h 32159"/>
                <a:gd name="connsiteX41" fmla="*/ 36452 w 52548"/>
                <a:gd name="connsiteY41" fmla="*/ 18576 h 32159"/>
                <a:gd name="connsiteX42" fmla="*/ 35363 w 52548"/>
                <a:gd name="connsiteY42" fmla="*/ 20614 h 32159"/>
                <a:gd name="connsiteX43" fmla="*/ 36540 w 52548"/>
                <a:gd name="connsiteY43" fmla="*/ 22356 h 32159"/>
                <a:gd name="connsiteX44" fmla="*/ 35282 w 52548"/>
                <a:gd name="connsiteY44" fmla="*/ 23129 h 32159"/>
                <a:gd name="connsiteX45" fmla="*/ 37311 w 52548"/>
                <a:gd name="connsiteY45" fmla="*/ 25495 h 32159"/>
                <a:gd name="connsiteX46" fmla="*/ 34321 w 52548"/>
                <a:gd name="connsiteY46" fmla="*/ 27193 h 32159"/>
                <a:gd name="connsiteX47" fmla="*/ 31921 w 52548"/>
                <a:gd name="connsiteY47" fmla="*/ 28117 h 32159"/>
                <a:gd name="connsiteX48" fmla="*/ 31794 w 52548"/>
                <a:gd name="connsiteY48" fmla="*/ 29400 h 32159"/>
                <a:gd name="connsiteX49" fmla="*/ 27916 w 52548"/>
                <a:gd name="connsiteY49" fmla="*/ 31675 h 32159"/>
                <a:gd name="connsiteX50" fmla="*/ 26540 w 52548"/>
                <a:gd name="connsiteY50" fmla="*/ 31231 h 32159"/>
                <a:gd name="connsiteX51" fmla="*/ 25600 w 52548"/>
                <a:gd name="connsiteY51" fmla="*/ 31889 h 32159"/>
                <a:gd name="connsiteX52" fmla="*/ 21785 w 52548"/>
                <a:gd name="connsiteY52" fmla="*/ 30369 h 32159"/>
                <a:gd name="connsiteX53" fmla="*/ 19891 w 52548"/>
                <a:gd name="connsiteY53" fmla="*/ 29351 h 32159"/>
                <a:gd name="connsiteX54" fmla="*/ 19755 w 52548"/>
                <a:gd name="connsiteY54" fmla="*/ 28077 h 32159"/>
                <a:gd name="connsiteX55" fmla="*/ 17581 w 52548"/>
                <a:gd name="connsiteY55" fmla="*/ 27454 h 32159"/>
                <a:gd name="connsiteX56" fmla="*/ 16919 w 52548"/>
                <a:gd name="connsiteY56" fmla="*/ 28920 h 32159"/>
                <a:gd name="connsiteX57" fmla="*/ 10429 w 52548"/>
                <a:gd name="connsiteY57" fmla="*/ 28161 h 32159"/>
                <a:gd name="connsiteX58" fmla="*/ 11085 w 52548"/>
                <a:gd name="connsiteY58" fmla="*/ 29699 h 32159"/>
                <a:gd name="connsiteX59" fmla="*/ 10053 w 52548"/>
                <a:gd name="connsiteY59" fmla="*/ 30144 h 32159"/>
                <a:gd name="connsiteX60" fmla="*/ 8106 w 52548"/>
                <a:gd name="connsiteY60" fmla="*/ 28160 h 32159"/>
                <a:gd name="connsiteX61" fmla="*/ 5419 w 52548"/>
                <a:gd name="connsiteY61" fmla="*/ 26045 h 32159"/>
                <a:gd name="connsiteX62" fmla="*/ 3167 w 52548"/>
                <a:gd name="connsiteY62" fmla="*/ 25857 h 32159"/>
                <a:gd name="connsiteX63" fmla="*/ 351 w 52548"/>
                <a:gd name="connsiteY63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29120 w 52548"/>
                <a:gd name="connsiteY20" fmla="*/ 10975 h 32159"/>
                <a:gd name="connsiteX21" fmla="*/ 30603 w 52548"/>
                <a:gd name="connsiteY21" fmla="*/ 9794 h 32159"/>
                <a:gd name="connsiteX22" fmla="*/ 31764 w 52548"/>
                <a:gd name="connsiteY22" fmla="*/ 10053 h 32159"/>
                <a:gd name="connsiteX23" fmla="*/ 32002 w 52548"/>
                <a:gd name="connsiteY23" fmla="*/ 11041 h 32159"/>
                <a:gd name="connsiteX24" fmla="*/ 33567 w 52548"/>
                <a:gd name="connsiteY24" fmla="*/ 11370 h 32159"/>
                <a:gd name="connsiteX25" fmla="*/ 34638 w 52548"/>
                <a:gd name="connsiteY25" fmla="*/ 11173 h 32159"/>
                <a:gd name="connsiteX26" fmla="*/ 36396 w 52548"/>
                <a:gd name="connsiteY26" fmla="*/ 9852 h 32159"/>
                <a:gd name="connsiteX27" fmla="*/ 39637 w 52548"/>
                <a:gd name="connsiteY27" fmla="*/ 8014 h 32159"/>
                <a:gd name="connsiteX28" fmla="*/ 42045 w 52548"/>
                <a:gd name="connsiteY28" fmla="*/ 7858 h 32159"/>
                <a:gd name="connsiteX29" fmla="*/ 43460 w 52548"/>
                <a:gd name="connsiteY29" fmla="*/ 8522 h 32159"/>
                <a:gd name="connsiteX30" fmla="*/ 48022 w 52548"/>
                <a:gd name="connsiteY30" fmla="*/ 7563 h 32159"/>
                <a:gd name="connsiteX31" fmla="*/ 51368 w 52548"/>
                <a:gd name="connsiteY31" fmla="*/ 5616 h 32159"/>
                <a:gd name="connsiteX32" fmla="*/ 52463 w 52548"/>
                <a:gd name="connsiteY32" fmla="*/ 7739 h 32159"/>
                <a:gd name="connsiteX33" fmla="*/ 49374 w 52548"/>
                <a:gd name="connsiteY33" fmla="*/ 9448 h 32159"/>
                <a:gd name="connsiteX34" fmla="*/ 48913 w 52548"/>
                <a:gd name="connsiteY34" fmla="*/ 11262 h 32159"/>
                <a:gd name="connsiteX35" fmla="*/ 46865 w 52548"/>
                <a:gd name="connsiteY35" fmla="*/ 13472 h 32159"/>
                <a:gd name="connsiteX36" fmla="*/ 46753 w 52548"/>
                <a:gd name="connsiteY36" fmla="*/ 15278 h 32159"/>
                <a:gd name="connsiteX37" fmla="*/ 43777 w 52548"/>
                <a:gd name="connsiteY37" fmla="*/ 14787 h 32159"/>
                <a:gd name="connsiteX38" fmla="*/ 43070 w 52548"/>
                <a:gd name="connsiteY38" fmla="*/ 16496 h 32159"/>
                <a:gd name="connsiteX39" fmla="*/ 38740 w 52548"/>
                <a:gd name="connsiteY39" fmla="*/ 18283 h 32159"/>
                <a:gd name="connsiteX40" fmla="*/ 36452 w 52548"/>
                <a:gd name="connsiteY40" fmla="*/ 18576 h 32159"/>
                <a:gd name="connsiteX41" fmla="*/ 35363 w 52548"/>
                <a:gd name="connsiteY41" fmla="*/ 20614 h 32159"/>
                <a:gd name="connsiteX42" fmla="*/ 36540 w 52548"/>
                <a:gd name="connsiteY42" fmla="*/ 22356 h 32159"/>
                <a:gd name="connsiteX43" fmla="*/ 35282 w 52548"/>
                <a:gd name="connsiteY43" fmla="*/ 23129 h 32159"/>
                <a:gd name="connsiteX44" fmla="*/ 37311 w 52548"/>
                <a:gd name="connsiteY44" fmla="*/ 25495 h 32159"/>
                <a:gd name="connsiteX45" fmla="*/ 34321 w 52548"/>
                <a:gd name="connsiteY45" fmla="*/ 27193 h 32159"/>
                <a:gd name="connsiteX46" fmla="*/ 31921 w 52548"/>
                <a:gd name="connsiteY46" fmla="*/ 28117 h 32159"/>
                <a:gd name="connsiteX47" fmla="*/ 31794 w 52548"/>
                <a:gd name="connsiteY47" fmla="*/ 29400 h 32159"/>
                <a:gd name="connsiteX48" fmla="*/ 27916 w 52548"/>
                <a:gd name="connsiteY48" fmla="*/ 31675 h 32159"/>
                <a:gd name="connsiteX49" fmla="*/ 26540 w 52548"/>
                <a:gd name="connsiteY49" fmla="*/ 31231 h 32159"/>
                <a:gd name="connsiteX50" fmla="*/ 25600 w 52548"/>
                <a:gd name="connsiteY50" fmla="*/ 31889 h 32159"/>
                <a:gd name="connsiteX51" fmla="*/ 21785 w 52548"/>
                <a:gd name="connsiteY51" fmla="*/ 30369 h 32159"/>
                <a:gd name="connsiteX52" fmla="*/ 19891 w 52548"/>
                <a:gd name="connsiteY52" fmla="*/ 29351 h 32159"/>
                <a:gd name="connsiteX53" fmla="*/ 19755 w 52548"/>
                <a:gd name="connsiteY53" fmla="*/ 28077 h 32159"/>
                <a:gd name="connsiteX54" fmla="*/ 17581 w 52548"/>
                <a:gd name="connsiteY54" fmla="*/ 27454 h 32159"/>
                <a:gd name="connsiteX55" fmla="*/ 16919 w 52548"/>
                <a:gd name="connsiteY55" fmla="*/ 28920 h 32159"/>
                <a:gd name="connsiteX56" fmla="*/ 10429 w 52548"/>
                <a:gd name="connsiteY56" fmla="*/ 28161 h 32159"/>
                <a:gd name="connsiteX57" fmla="*/ 11085 w 52548"/>
                <a:gd name="connsiteY57" fmla="*/ 29699 h 32159"/>
                <a:gd name="connsiteX58" fmla="*/ 10053 w 52548"/>
                <a:gd name="connsiteY58" fmla="*/ 30144 h 32159"/>
                <a:gd name="connsiteX59" fmla="*/ 8106 w 52548"/>
                <a:gd name="connsiteY59" fmla="*/ 28160 h 32159"/>
                <a:gd name="connsiteX60" fmla="*/ 5419 w 52548"/>
                <a:gd name="connsiteY60" fmla="*/ 26045 h 32159"/>
                <a:gd name="connsiteX61" fmla="*/ 3167 w 52548"/>
                <a:gd name="connsiteY61" fmla="*/ 25857 h 32159"/>
                <a:gd name="connsiteX62" fmla="*/ 351 w 52548"/>
                <a:gd name="connsiteY62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0603 w 52548"/>
                <a:gd name="connsiteY20" fmla="*/ 9794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1764 w 52548"/>
                <a:gd name="connsiteY21" fmla="*/ 10053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2002 w 52548"/>
                <a:gd name="connsiteY22" fmla="*/ 11041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3567 w 52548"/>
                <a:gd name="connsiteY23" fmla="*/ 11370 h 32159"/>
                <a:gd name="connsiteX24" fmla="*/ 34638 w 52548"/>
                <a:gd name="connsiteY24" fmla="*/ 11173 h 32159"/>
                <a:gd name="connsiteX25" fmla="*/ 36396 w 52548"/>
                <a:gd name="connsiteY25" fmla="*/ 9852 h 32159"/>
                <a:gd name="connsiteX26" fmla="*/ 39637 w 52548"/>
                <a:gd name="connsiteY26" fmla="*/ 8014 h 32159"/>
                <a:gd name="connsiteX27" fmla="*/ 42045 w 52548"/>
                <a:gd name="connsiteY27" fmla="*/ 7858 h 32159"/>
                <a:gd name="connsiteX28" fmla="*/ 43460 w 52548"/>
                <a:gd name="connsiteY28" fmla="*/ 8522 h 32159"/>
                <a:gd name="connsiteX29" fmla="*/ 48022 w 52548"/>
                <a:gd name="connsiteY29" fmla="*/ 7563 h 32159"/>
                <a:gd name="connsiteX30" fmla="*/ 51368 w 52548"/>
                <a:gd name="connsiteY30" fmla="*/ 5616 h 32159"/>
                <a:gd name="connsiteX31" fmla="*/ 52463 w 52548"/>
                <a:gd name="connsiteY31" fmla="*/ 7739 h 32159"/>
                <a:gd name="connsiteX32" fmla="*/ 49374 w 52548"/>
                <a:gd name="connsiteY32" fmla="*/ 9448 h 32159"/>
                <a:gd name="connsiteX33" fmla="*/ 48913 w 52548"/>
                <a:gd name="connsiteY33" fmla="*/ 11262 h 32159"/>
                <a:gd name="connsiteX34" fmla="*/ 46865 w 52548"/>
                <a:gd name="connsiteY34" fmla="*/ 13472 h 32159"/>
                <a:gd name="connsiteX35" fmla="*/ 46753 w 52548"/>
                <a:gd name="connsiteY35" fmla="*/ 15278 h 32159"/>
                <a:gd name="connsiteX36" fmla="*/ 43777 w 52548"/>
                <a:gd name="connsiteY36" fmla="*/ 14787 h 32159"/>
                <a:gd name="connsiteX37" fmla="*/ 43070 w 52548"/>
                <a:gd name="connsiteY37" fmla="*/ 16496 h 32159"/>
                <a:gd name="connsiteX38" fmla="*/ 38740 w 52548"/>
                <a:gd name="connsiteY38" fmla="*/ 18283 h 32159"/>
                <a:gd name="connsiteX39" fmla="*/ 36452 w 52548"/>
                <a:gd name="connsiteY39" fmla="*/ 18576 h 32159"/>
                <a:gd name="connsiteX40" fmla="*/ 35363 w 52548"/>
                <a:gd name="connsiteY40" fmla="*/ 20614 h 32159"/>
                <a:gd name="connsiteX41" fmla="*/ 36540 w 52548"/>
                <a:gd name="connsiteY41" fmla="*/ 22356 h 32159"/>
                <a:gd name="connsiteX42" fmla="*/ 35282 w 52548"/>
                <a:gd name="connsiteY42" fmla="*/ 23129 h 32159"/>
                <a:gd name="connsiteX43" fmla="*/ 37311 w 52548"/>
                <a:gd name="connsiteY43" fmla="*/ 25495 h 32159"/>
                <a:gd name="connsiteX44" fmla="*/ 34321 w 52548"/>
                <a:gd name="connsiteY44" fmla="*/ 27193 h 32159"/>
                <a:gd name="connsiteX45" fmla="*/ 31921 w 52548"/>
                <a:gd name="connsiteY45" fmla="*/ 28117 h 32159"/>
                <a:gd name="connsiteX46" fmla="*/ 31794 w 52548"/>
                <a:gd name="connsiteY46" fmla="*/ 29400 h 32159"/>
                <a:gd name="connsiteX47" fmla="*/ 27916 w 52548"/>
                <a:gd name="connsiteY47" fmla="*/ 31675 h 32159"/>
                <a:gd name="connsiteX48" fmla="*/ 26540 w 52548"/>
                <a:gd name="connsiteY48" fmla="*/ 31231 h 32159"/>
                <a:gd name="connsiteX49" fmla="*/ 25600 w 52548"/>
                <a:gd name="connsiteY49" fmla="*/ 31889 h 32159"/>
                <a:gd name="connsiteX50" fmla="*/ 21785 w 52548"/>
                <a:gd name="connsiteY50" fmla="*/ 30369 h 32159"/>
                <a:gd name="connsiteX51" fmla="*/ 19891 w 52548"/>
                <a:gd name="connsiteY51" fmla="*/ 29351 h 32159"/>
                <a:gd name="connsiteX52" fmla="*/ 19755 w 52548"/>
                <a:gd name="connsiteY52" fmla="*/ 28077 h 32159"/>
                <a:gd name="connsiteX53" fmla="*/ 17581 w 52548"/>
                <a:gd name="connsiteY53" fmla="*/ 27454 h 32159"/>
                <a:gd name="connsiteX54" fmla="*/ 16919 w 52548"/>
                <a:gd name="connsiteY54" fmla="*/ 28920 h 32159"/>
                <a:gd name="connsiteX55" fmla="*/ 10429 w 52548"/>
                <a:gd name="connsiteY55" fmla="*/ 28161 h 32159"/>
                <a:gd name="connsiteX56" fmla="*/ 11085 w 52548"/>
                <a:gd name="connsiteY56" fmla="*/ 29699 h 32159"/>
                <a:gd name="connsiteX57" fmla="*/ 10053 w 52548"/>
                <a:gd name="connsiteY57" fmla="*/ 30144 h 32159"/>
                <a:gd name="connsiteX58" fmla="*/ 8106 w 52548"/>
                <a:gd name="connsiteY58" fmla="*/ 28160 h 32159"/>
                <a:gd name="connsiteX59" fmla="*/ 5419 w 52548"/>
                <a:gd name="connsiteY59" fmla="*/ 26045 h 32159"/>
                <a:gd name="connsiteX60" fmla="*/ 3167 w 52548"/>
                <a:gd name="connsiteY60" fmla="*/ 25857 h 32159"/>
                <a:gd name="connsiteX61" fmla="*/ 351 w 52548"/>
                <a:gd name="connsiteY61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4638 w 52548"/>
                <a:gd name="connsiteY23" fmla="*/ 11173 h 32159"/>
                <a:gd name="connsiteX24" fmla="*/ 36396 w 52548"/>
                <a:gd name="connsiteY24" fmla="*/ 9852 h 32159"/>
                <a:gd name="connsiteX25" fmla="*/ 39637 w 52548"/>
                <a:gd name="connsiteY25" fmla="*/ 8014 h 32159"/>
                <a:gd name="connsiteX26" fmla="*/ 42045 w 52548"/>
                <a:gd name="connsiteY26" fmla="*/ 7858 h 32159"/>
                <a:gd name="connsiteX27" fmla="*/ 43460 w 52548"/>
                <a:gd name="connsiteY27" fmla="*/ 8522 h 32159"/>
                <a:gd name="connsiteX28" fmla="*/ 48022 w 52548"/>
                <a:gd name="connsiteY28" fmla="*/ 7563 h 32159"/>
                <a:gd name="connsiteX29" fmla="*/ 51368 w 52548"/>
                <a:gd name="connsiteY29" fmla="*/ 5616 h 32159"/>
                <a:gd name="connsiteX30" fmla="*/ 52463 w 52548"/>
                <a:gd name="connsiteY30" fmla="*/ 7739 h 32159"/>
                <a:gd name="connsiteX31" fmla="*/ 49374 w 52548"/>
                <a:gd name="connsiteY31" fmla="*/ 9448 h 32159"/>
                <a:gd name="connsiteX32" fmla="*/ 48913 w 52548"/>
                <a:gd name="connsiteY32" fmla="*/ 11262 h 32159"/>
                <a:gd name="connsiteX33" fmla="*/ 46865 w 52548"/>
                <a:gd name="connsiteY33" fmla="*/ 13472 h 32159"/>
                <a:gd name="connsiteX34" fmla="*/ 46753 w 52548"/>
                <a:gd name="connsiteY34" fmla="*/ 15278 h 32159"/>
                <a:gd name="connsiteX35" fmla="*/ 43777 w 52548"/>
                <a:gd name="connsiteY35" fmla="*/ 14787 h 32159"/>
                <a:gd name="connsiteX36" fmla="*/ 43070 w 52548"/>
                <a:gd name="connsiteY36" fmla="*/ 16496 h 32159"/>
                <a:gd name="connsiteX37" fmla="*/ 38740 w 52548"/>
                <a:gd name="connsiteY37" fmla="*/ 18283 h 32159"/>
                <a:gd name="connsiteX38" fmla="*/ 36452 w 52548"/>
                <a:gd name="connsiteY38" fmla="*/ 18576 h 32159"/>
                <a:gd name="connsiteX39" fmla="*/ 35363 w 52548"/>
                <a:gd name="connsiteY39" fmla="*/ 20614 h 32159"/>
                <a:gd name="connsiteX40" fmla="*/ 36540 w 52548"/>
                <a:gd name="connsiteY40" fmla="*/ 22356 h 32159"/>
                <a:gd name="connsiteX41" fmla="*/ 35282 w 52548"/>
                <a:gd name="connsiteY41" fmla="*/ 23129 h 32159"/>
                <a:gd name="connsiteX42" fmla="*/ 37311 w 52548"/>
                <a:gd name="connsiteY42" fmla="*/ 25495 h 32159"/>
                <a:gd name="connsiteX43" fmla="*/ 34321 w 52548"/>
                <a:gd name="connsiteY43" fmla="*/ 27193 h 32159"/>
                <a:gd name="connsiteX44" fmla="*/ 31921 w 52548"/>
                <a:gd name="connsiteY44" fmla="*/ 28117 h 32159"/>
                <a:gd name="connsiteX45" fmla="*/ 31794 w 52548"/>
                <a:gd name="connsiteY45" fmla="*/ 29400 h 32159"/>
                <a:gd name="connsiteX46" fmla="*/ 27916 w 52548"/>
                <a:gd name="connsiteY46" fmla="*/ 31675 h 32159"/>
                <a:gd name="connsiteX47" fmla="*/ 26540 w 52548"/>
                <a:gd name="connsiteY47" fmla="*/ 31231 h 32159"/>
                <a:gd name="connsiteX48" fmla="*/ 25600 w 52548"/>
                <a:gd name="connsiteY48" fmla="*/ 31889 h 32159"/>
                <a:gd name="connsiteX49" fmla="*/ 21785 w 52548"/>
                <a:gd name="connsiteY49" fmla="*/ 30369 h 32159"/>
                <a:gd name="connsiteX50" fmla="*/ 19891 w 52548"/>
                <a:gd name="connsiteY50" fmla="*/ 29351 h 32159"/>
                <a:gd name="connsiteX51" fmla="*/ 19755 w 52548"/>
                <a:gd name="connsiteY51" fmla="*/ 28077 h 32159"/>
                <a:gd name="connsiteX52" fmla="*/ 17581 w 52548"/>
                <a:gd name="connsiteY52" fmla="*/ 27454 h 32159"/>
                <a:gd name="connsiteX53" fmla="*/ 16919 w 52548"/>
                <a:gd name="connsiteY53" fmla="*/ 28920 h 32159"/>
                <a:gd name="connsiteX54" fmla="*/ 10429 w 52548"/>
                <a:gd name="connsiteY54" fmla="*/ 28161 h 32159"/>
                <a:gd name="connsiteX55" fmla="*/ 11085 w 52548"/>
                <a:gd name="connsiteY55" fmla="*/ 29699 h 32159"/>
                <a:gd name="connsiteX56" fmla="*/ 10053 w 52548"/>
                <a:gd name="connsiteY56" fmla="*/ 30144 h 32159"/>
                <a:gd name="connsiteX57" fmla="*/ 8106 w 52548"/>
                <a:gd name="connsiteY57" fmla="*/ 28160 h 32159"/>
                <a:gd name="connsiteX58" fmla="*/ 5419 w 52548"/>
                <a:gd name="connsiteY58" fmla="*/ 26045 h 32159"/>
                <a:gd name="connsiteX59" fmla="*/ 3167 w 52548"/>
                <a:gd name="connsiteY59" fmla="*/ 25857 h 32159"/>
                <a:gd name="connsiteX60" fmla="*/ 351 w 52548"/>
                <a:gd name="connsiteY60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48913 w 52548"/>
                <a:gd name="connsiteY31" fmla="*/ 11262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6865 w 52548"/>
                <a:gd name="connsiteY32" fmla="*/ 13472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2548"/>
                <a:gd name="connsiteY0" fmla="*/ 24696 h 32159"/>
                <a:gd name="connsiteX1" fmla="*/ 1278 w 52548"/>
                <a:gd name="connsiteY1" fmla="*/ 21883 h 32159"/>
                <a:gd name="connsiteX2" fmla="*/ 309 w 52548"/>
                <a:gd name="connsiteY2" fmla="*/ 21001 h 32159"/>
                <a:gd name="connsiteX3" fmla="*/ 339 w 52548"/>
                <a:gd name="connsiteY3" fmla="*/ 18808 h 32159"/>
                <a:gd name="connsiteX4" fmla="*/ 3528 w 52548"/>
                <a:gd name="connsiteY4" fmla="*/ 18434 h 32159"/>
                <a:gd name="connsiteX5" fmla="*/ 5211 w 52548"/>
                <a:gd name="connsiteY5" fmla="*/ 17446 h 32159"/>
                <a:gd name="connsiteX6" fmla="*/ 3717 w 52548"/>
                <a:gd name="connsiteY6" fmla="*/ 15360 h 32159"/>
                <a:gd name="connsiteX7" fmla="*/ 1999 w 52548"/>
                <a:gd name="connsiteY7" fmla="*/ 12684 h 32159"/>
                <a:gd name="connsiteX8" fmla="*/ 5972 w 52548"/>
                <a:gd name="connsiteY8" fmla="*/ 12575 h 32159"/>
                <a:gd name="connsiteX9" fmla="*/ 4136 w 52548"/>
                <a:gd name="connsiteY9" fmla="*/ 9453 h 32159"/>
                <a:gd name="connsiteX10" fmla="*/ 7142 w 52548"/>
                <a:gd name="connsiteY10" fmla="*/ 7448 h 32159"/>
                <a:gd name="connsiteX11" fmla="*/ 7214 w 52548"/>
                <a:gd name="connsiteY11" fmla="*/ 5448 h 32159"/>
                <a:gd name="connsiteX12" fmla="*/ 4444 w 52548"/>
                <a:gd name="connsiteY12" fmla="*/ 3248 h 32159"/>
                <a:gd name="connsiteX13" fmla="*/ 6546 w 52548"/>
                <a:gd name="connsiteY13" fmla="*/ 8 h 32159"/>
                <a:gd name="connsiteX14" fmla="*/ 12028 w 52548"/>
                <a:gd name="connsiteY14" fmla="*/ 2291 h 32159"/>
                <a:gd name="connsiteX15" fmla="*/ 15241 w 52548"/>
                <a:gd name="connsiteY15" fmla="*/ 2610 h 32159"/>
                <a:gd name="connsiteX16" fmla="*/ 18774 w 52548"/>
                <a:gd name="connsiteY16" fmla="*/ 2227 h 32159"/>
                <a:gd name="connsiteX17" fmla="*/ 22008 w 52548"/>
                <a:gd name="connsiteY17" fmla="*/ 3647 h 32159"/>
                <a:gd name="connsiteX18" fmla="*/ 23917 w 52548"/>
                <a:gd name="connsiteY18" fmla="*/ 5855 h 32159"/>
                <a:gd name="connsiteX19" fmla="*/ 26513 w 52548"/>
                <a:gd name="connsiteY19" fmla="*/ 7144 h 32159"/>
                <a:gd name="connsiteX20" fmla="*/ 31366 w 52548"/>
                <a:gd name="connsiteY20" fmla="*/ 8695 h 32159"/>
                <a:gd name="connsiteX21" fmla="*/ 33317 w 52548"/>
                <a:gd name="connsiteY21" fmla="*/ 7632 h 32159"/>
                <a:gd name="connsiteX22" fmla="*/ 35473 w 52548"/>
                <a:gd name="connsiteY22" fmla="*/ 8718 h 32159"/>
                <a:gd name="connsiteX23" fmla="*/ 36396 w 52548"/>
                <a:gd name="connsiteY23" fmla="*/ 9852 h 32159"/>
                <a:gd name="connsiteX24" fmla="*/ 39637 w 52548"/>
                <a:gd name="connsiteY24" fmla="*/ 8014 h 32159"/>
                <a:gd name="connsiteX25" fmla="*/ 42045 w 52548"/>
                <a:gd name="connsiteY25" fmla="*/ 7858 h 32159"/>
                <a:gd name="connsiteX26" fmla="*/ 43460 w 52548"/>
                <a:gd name="connsiteY26" fmla="*/ 8522 h 32159"/>
                <a:gd name="connsiteX27" fmla="*/ 48022 w 52548"/>
                <a:gd name="connsiteY27" fmla="*/ 7563 h 32159"/>
                <a:gd name="connsiteX28" fmla="*/ 51368 w 52548"/>
                <a:gd name="connsiteY28" fmla="*/ 5616 h 32159"/>
                <a:gd name="connsiteX29" fmla="*/ 52463 w 52548"/>
                <a:gd name="connsiteY29" fmla="*/ 7739 h 32159"/>
                <a:gd name="connsiteX30" fmla="*/ 49374 w 52548"/>
                <a:gd name="connsiteY30" fmla="*/ 9448 h 32159"/>
                <a:gd name="connsiteX31" fmla="*/ 51006 w 52548"/>
                <a:gd name="connsiteY31" fmla="*/ 12410 h 32159"/>
                <a:gd name="connsiteX32" fmla="*/ 47781 w 52548"/>
                <a:gd name="connsiteY32" fmla="*/ 13785 h 32159"/>
                <a:gd name="connsiteX33" fmla="*/ 46753 w 52548"/>
                <a:gd name="connsiteY33" fmla="*/ 15278 h 32159"/>
                <a:gd name="connsiteX34" fmla="*/ 43777 w 52548"/>
                <a:gd name="connsiteY34" fmla="*/ 14787 h 32159"/>
                <a:gd name="connsiteX35" fmla="*/ 43070 w 52548"/>
                <a:gd name="connsiteY35" fmla="*/ 16496 h 32159"/>
                <a:gd name="connsiteX36" fmla="*/ 38740 w 52548"/>
                <a:gd name="connsiteY36" fmla="*/ 18283 h 32159"/>
                <a:gd name="connsiteX37" fmla="*/ 36452 w 52548"/>
                <a:gd name="connsiteY37" fmla="*/ 18576 h 32159"/>
                <a:gd name="connsiteX38" fmla="*/ 35363 w 52548"/>
                <a:gd name="connsiteY38" fmla="*/ 20614 h 32159"/>
                <a:gd name="connsiteX39" fmla="*/ 36540 w 52548"/>
                <a:gd name="connsiteY39" fmla="*/ 22356 h 32159"/>
                <a:gd name="connsiteX40" fmla="*/ 35282 w 52548"/>
                <a:gd name="connsiteY40" fmla="*/ 23129 h 32159"/>
                <a:gd name="connsiteX41" fmla="*/ 37311 w 52548"/>
                <a:gd name="connsiteY41" fmla="*/ 25495 h 32159"/>
                <a:gd name="connsiteX42" fmla="*/ 34321 w 52548"/>
                <a:gd name="connsiteY42" fmla="*/ 27193 h 32159"/>
                <a:gd name="connsiteX43" fmla="*/ 31921 w 52548"/>
                <a:gd name="connsiteY43" fmla="*/ 28117 h 32159"/>
                <a:gd name="connsiteX44" fmla="*/ 31794 w 52548"/>
                <a:gd name="connsiteY44" fmla="*/ 29400 h 32159"/>
                <a:gd name="connsiteX45" fmla="*/ 27916 w 52548"/>
                <a:gd name="connsiteY45" fmla="*/ 31675 h 32159"/>
                <a:gd name="connsiteX46" fmla="*/ 26540 w 52548"/>
                <a:gd name="connsiteY46" fmla="*/ 31231 h 32159"/>
                <a:gd name="connsiteX47" fmla="*/ 25600 w 52548"/>
                <a:gd name="connsiteY47" fmla="*/ 31889 h 32159"/>
                <a:gd name="connsiteX48" fmla="*/ 21785 w 52548"/>
                <a:gd name="connsiteY48" fmla="*/ 30369 h 32159"/>
                <a:gd name="connsiteX49" fmla="*/ 19891 w 52548"/>
                <a:gd name="connsiteY49" fmla="*/ 29351 h 32159"/>
                <a:gd name="connsiteX50" fmla="*/ 19755 w 52548"/>
                <a:gd name="connsiteY50" fmla="*/ 28077 h 32159"/>
                <a:gd name="connsiteX51" fmla="*/ 17581 w 52548"/>
                <a:gd name="connsiteY51" fmla="*/ 27454 h 32159"/>
                <a:gd name="connsiteX52" fmla="*/ 16919 w 52548"/>
                <a:gd name="connsiteY52" fmla="*/ 28920 h 32159"/>
                <a:gd name="connsiteX53" fmla="*/ 10429 w 52548"/>
                <a:gd name="connsiteY53" fmla="*/ 28161 h 32159"/>
                <a:gd name="connsiteX54" fmla="*/ 11085 w 52548"/>
                <a:gd name="connsiteY54" fmla="*/ 29699 h 32159"/>
                <a:gd name="connsiteX55" fmla="*/ 10053 w 52548"/>
                <a:gd name="connsiteY55" fmla="*/ 30144 h 32159"/>
                <a:gd name="connsiteX56" fmla="*/ 8106 w 52548"/>
                <a:gd name="connsiteY56" fmla="*/ 28160 h 32159"/>
                <a:gd name="connsiteX57" fmla="*/ 5419 w 52548"/>
                <a:gd name="connsiteY57" fmla="*/ 26045 h 32159"/>
                <a:gd name="connsiteX58" fmla="*/ 3167 w 52548"/>
                <a:gd name="connsiteY58" fmla="*/ 25857 h 32159"/>
                <a:gd name="connsiteX59" fmla="*/ 351 w 52548"/>
                <a:gd name="connsiteY59" fmla="*/ 24696 h 32159"/>
                <a:gd name="connsiteX0" fmla="*/ 351 w 54965"/>
                <a:gd name="connsiteY0" fmla="*/ 24696 h 32159"/>
                <a:gd name="connsiteX1" fmla="*/ 1278 w 54965"/>
                <a:gd name="connsiteY1" fmla="*/ 21883 h 32159"/>
                <a:gd name="connsiteX2" fmla="*/ 309 w 54965"/>
                <a:gd name="connsiteY2" fmla="*/ 21001 h 32159"/>
                <a:gd name="connsiteX3" fmla="*/ 339 w 54965"/>
                <a:gd name="connsiteY3" fmla="*/ 18808 h 32159"/>
                <a:gd name="connsiteX4" fmla="*/ 3528 w 54965"/>
                <a:gd name="connsiteY4" fmla="*/ 18434 h 32159"/>
                <a:gd name="connsiteX5" fmla="*/ 5211 w 54965"/>
                <a:gd name="connsiteY5" fmla="*/ 17446 h 32159"/>
                <a:gd name="connsiteX6" fmla="*/ 3717 w 54965"/>
                <a:gd name="connsiteY6" fmla="*/ 15360 h 32159"/>
                <a:gd name="connsiteX7" fmla="*/ 1999 w 54965"/>
                <a:gd name="connsiteY7" fmla="*/ 12684 h 32159"/>
                <a:gd name="connsiteX8" fmla="*/ 5972 w 54965"/>
                <a:gd name="connsiteY8" fmla="*/ 12575 h 32159"/>
                <a:gd name="connsiteX9" fmla="*/ 4136 w 54965"/>
                <a:gd name="connsiteY9" fmla="*/ 9453 h 32159"/>
                <a:gd name="connsiteX10" fmla="*/ 7142 w 54965"/>
                <a:gd name="connsiteY10" fmla="*/ 7448 h 32159"/>
                <a:gd name="connsiteX11" fmla="*/ 7214 w 54965"/>
                <a:gd name="connsiteY11" fmla="*/ 5448 h 32159"/>
                <a:gd name="connsiteX12" fmla="*/ 4444 w 54965"/>
                <a:gd name="connsiteY12" fmla="*/ 3248 h 32159"/>
                <a:gd name="connsiteX13" fmla="*/ 6546 w 54965"/>
                <a:gd name="connsiteY13" fmla="*/ 8 h 32159"/>
                <a:gd name="connsiteX14" fmla="*/ 12028 w 54965"/>
                <a:gd name="connsiteY14" fmla="*/ 2291 h 32159"/>
                <a:gd name="connsiteX15" fmla="*/ 15241 w 54965"/>
                <a:gd name="connsiteY15" fmla="*/ 2610 h 32159"/>
                <a:gd name="connsiteX16" fmla="*/ 18774 w 54965"/>
                <a:gd name="connsiteY16" fmla="*/ 2227 h 32159"/>
                <a:gd name="connsiteX17" fmla="*/ 22008 w 54965"/>
                <a:gd name="connsiteY17" fmla="*/ 3647 h 32159"/>
                <a:gd name="connsiteX18" fmla="*/ 23917 w 54965"/>
                <a:gd name="connsiteY18" fmla="*/ 5855 h 32159"/>
                <a:gd name="connsiteX19" fmla="*/ 26513 w 54965"/>
                <a:gd name="connsiteY19" fmla="*/ 7144 h 32159"/>
                <a:gd name="connsiteX20" fmla="*/ 31366 w 54965"/>
                <a:gd name="connsiteY20" fmla="*/ 8695 h 32159"/>
                <a:gd name="connsiteX21" fmla="*/ 33317 w 54965"/>
                <a:gd name="connsiteY21" fmla="*/ 7632 h 32159"/>
                <a:gd name="connsiteX22" fmla="*/ 35473 w 54965"/>
                <a:gd name="connsiteY22" fmla="*/ 8718 h 32159"/>
                <a:gd name="connsiteX23" fmla="*/ 36396 w 54965"/>
                <a:gd name="connsiteY23" fmla="*/ 9852 h 32159"/>
                <a:gd name="connsiteX24" fmla="*/ 39637 w 54965"/>
                <a:gd name="connsiteY24" fmla="*/ 8014 h 32159"/>
                <a:gd name="connsiteX25" fmla="*/ 42045 w 54965"/>
                <a:gd name="connsiteY25" fmla="*/ 7858 h 32159"/>
                <a:gd name="connsiteX26" fmla="*/ 43460 w 54965"/>
                <a:gd name="connsiteY26" fmla="*/ 8522 h 32159"/>
                <a:gd name="connsiteX27" fmla="*/ 48022 w 54965"/>
                <a:gd name="connsiteY27" fmla="*/ 7563 h 32159"/>
                <a:gd name="connsiteX28" fmla="*/ 51368 w 54965"/>
                <a:gd name="connsiteY28" fmla="*/ 5616 h 32159"/>
                <a:gd name="connsiteX29" fmla="*/ 52463 w 54965"/>
                <a:gd name="connsiteY29" fmla="*/ 7739 h 32159"/>
                <a:gd name="connsiteX30" fmla="*/ 54643 w 54965"/>
                <a:gd name="connsiteY30" fmla="*/ 10860 h 32159"/>
                <a:gd name="connsiteX31" fmla="*/ 51006 w 54965"/>
                <a:gd name="connsiteY31" fmla="*/ 12410 h 32159"/>
                <a:gd name="connsiteX32" fmla="*/ 47781 w 54965"/>
                <a:gd name="connsiteY32" fmla="*/ 13785 h 32159"/>
                <a:gd name="connsiteX33" fmla="*/ 46753 w 54965"/>
                <a:gd name="connsiteY33" fmla="*/ 15278 h 32159"/>
                <a:gd name="connsiteX34" fmla="*/ 43777 w 54965"/>
                <a:gd name="connsiteY34" fmla="*/ 14787 h 32159"/>
                <a:gd name="connsiteX35" fmla="*/ 43070 w 54965"/>
                <a:gd name="connsiteY35" fmla="*/ 16496 h 32159"/>
                <a:gd name="connsiteX36" fmla="*/ 38740 w 54965"/>
                <a:gd name="connsiteY36" fmla="*/ 18283 h 32159"/>
                <a:gd name="connsiteX37" fmla="*/ 36452 w 54965"/>
                <a:gd name="connsiteY37" fmla="*/ 18576 h 32159"/>
                <a:gd name="connsiteX38" fmla="*/ 35363 w 54965"/>
                <a:gd name="connsiteY38" fmla="*/ 20614 h 32159"/>
                <a:gd name="connsiteX39" fmla="*/ 36540 w 54965"/>
                <a:gd name="connsiteY39" fmla="*/ 22356 h 32159"/>
                <a:gd name="connsiteX40" fmla="*/ 35282 w 54965"/>
                <a:gd name="connsiteY40" fmla="*/ 23129 h 32159"/>
                <a:gd name="connsiteX41" fmla="*/ 37311 w 54965"/>
                <a:gd name="connsiteY41" fmla="*/ 25495 h 32159"/>
                <a:gd name="connsiteX42" fmla="*/ 34321 w 54965"/>
                <a:gd name="connsiteY42" fmla="*/ 27193 h 32159"/>
                <a:gd name="connsiteX43" fmla="*/ 31921 w 54965"/>
                <a:gd name="connsiteY43" fmla="*/ 28117 h 32159"/>
                <a:gd name="connsiteX44" fmla="*/ 31794 w 54965"/>
                <a:gd name="connsiteY44" fmla="*/ 29400 h 32159"/>
                <a:gd name="connsiteX45" fmla="*/ 27916 w 54965"/>
                <a:gd name="connsiteY45" fmla="*/ 31675 h 32159"/>
                <a:gd name="connsiteX46" fmla="*/ 26540 w 54965"/>
                <a:gd name="connsiteY46" fmla="*/ 31231 h 32159"/>
                <a:gd name="connsiteX47" fmla="*/ 25600 w 54965"/>
                <a:gd name="connsiteY47" fmla="*/ 31889 h 32159"/>
                <a:gd name="connsiteX48" fmla="*/ 21785 w 54965"/>
                <a:gd name="connsiteY48" fmla="*/ 30369 h 32159"/>
                <a:gd name="connsiteX49" fmla="*/ 19891 w 54965"/>
                <a:gd name="connsiteY49" fmla="*/ 29351 h 32159"/>
                <a:gd name="connsiteX50" fmla="*/ 19755 w 54965"/>
                <a:gd name="connsiteY50" fmla="*/ 28077 h 32159"/>
                <a:gd name="connsiteX51" fmla="*/ 17581 w 54965"/>
                <a:gd name="connsiteY51" fmla="*/ 27454 h 32159"/>
                <a:gd name="connsiteX52" fmla="*/ 16919 w 54965"/>
                <a:gd name="connsiteY52" fmla="*/ 28920 h 32159"/>
                <a:gd name="connsiteX53" fmla="*/ 10429 w 54965"/>
                <a:gd name="connsiteY53" fmla="*/ 28161 h 32159"/>
                <a:gd name="connsiteX54" fmla="*/ 11085 w 54965"/>
                <a:gd name="connsiteY54" fmla="*/ 29699 h 32159"/>
                <a:gd name="connsiteX55" fmla="*/ 10053 w 54965"/>
                <a:gd name="connsiteY55" fmla="*/ 30144 h 32159"/>
                <a:gd name="connsiteX56" fmla="*/ 8106 w 54965"/>
                <a:gd name="connsiteY56" fmla="*/ 28160 h 32159"/>
                <a:gd name="connsiteX57" fmla="*/ 5419 w 54965"/>
                <a:gd name="connsiteY57" fmla="*/ 26045 h 32159"/>
                <a:gd name="connsiteX58" fmla="*/ 3167 w 54965"/>
                <a:gd name="connsiteY58" fmla="*/ 25857 h 32159"/>
                <a:gd name="connsiteX59" fmla="*/ 351 w 54965"/>
                <a:gd name="connsiteY59" fmla="*/ 24696 h 32159"/>
                <a:gd name="connsiteX0" fmla="*/ 0 w 76735"/>
                <a:gd name="connsiteY0" fmla="*/ 41846 h 41851"/>
                <a:gd name="connsiteX1" fmla="*/ 23048 w 76735"/>
                <a:gd name="connsiteY1" fmla="*/ 21883 h 41851"/>
                <a:gd name="connsiteX2" fmla="*/ 22079 w 76735"/>
                <a:gd name="connsiteY2" fmla="*/ 21001 h 41851"/>
                <a:gd name="connsiteX3" fmla="*/ 22109 w 76735"/>
                <a:gd name="connsiteY3" fmla="*/ 18808 h 41851"/>
                <a:gd name="connsiteX4" fmla="*/ 25298 w 76735"/>
                <a:gd name="connsiteY4" fmla="*/ 18434 h 41851"/>
                <a:gd name="connsiteX5" fmla="*/ 26981 w 76735"/>
                <a:gd name="connsiteY5" fmla="*/ 17446 h 41851"/>
                <a:gd name="connsiteX6" fmla="*/ 25487 w 76735"/>
                <a:gd name="connsiteY6" fmla="*/ 15360 h 41851"/>
                <a:gd name="connsiteX7" fmla="*/ 23769 w 76735"/>
                <a:gd name="connsiteY7" fmla="*/ 12684 h 41851"/>
                <a:gd name="connsiteX8" fmla="*/ 27742 w 76735"/>
                <a:gd name="connsiteY8" fmla="*/ 12575 h 41851"/>
                <a:gd name="connsiteX9" fmla="*/ 25906 w 76735"/>
                <a:gd name="connsiteY9" fmla="*/ 9453 h 41851"/>
                <a:gd name="connsiteX10" fmla="*/ 28912 w 76735"/>
                <a:gd name="connsiteY10" fmla="*/ 7448 h 41851"/>
                <a:gd name="connsiteX11" fmla="*/ 28984 w 76735"/>
                <a:gd name="connsiteY11" fmla="*/ 5448 h 41851"/>
                <a:gd name="connsiteX12" fmla="*/ 26214 w 76735"/>
                <a:gd name="connsiteY12" fmla="*/ 3248 h 41851"/>
                <a:gd name="connsiteX13" fmla="*/ 28316 w 76735"/>
                <a:gd name="connsiteY13" fmla="*/ 8 h 41851"/>
                <a:gd name="connsiteX14" fmla="*/ 33798 w 76735"/>
                <a:gd name="connsiteY14" fmla="*/ 2291 h 41851"/>
                <a:gd name="connsiteX15" fmla="*/ 37011 w 76735"/>
                <a:gd name="connsiteY15" fmla="*/ 2610 h 41851"/>
                <a:gd name="connsiteX16" fmla="*/ 40544 w 76735"/>
                <a:gd name="connsiteY16" fmla="*/ 2227 h 41851"/>
                <a:gd name="connsiteX17" fmla="*/ 43778 w 76735"/>
                <a:gd name="connsiteY17" fmla="*/ 3647 h 41851"/>
                <a:gd name="connsiteX18" fmla="*/ 45687 w 76735"/>
                <a:gd name="connsiteY18" fmla="*/ 5855 h 41851"/>
                <a:gd name="connsiteX19" fmla="*/ 48283 w 76735"/>
                <a:gd name="connsiteY19" fmla="*/ 7144 h 41851"/>
                <a:gd name="connsiteX20" fmla="*/ 53136 w 76735"/>
                <a:gd name="connsiteY20" fmla="*/ 8695 h 41851"/>
                <a:gd name="connsiteX21" fmla="*/ 55087 w 76735"/>
                <a:gd name="connsiteY21" fmla="*/ 7632 h 41851"/>
                <a:gd name="connsiteX22" fmla="*/ 57243 w 76735"/>
                <a:gd name="connsiteY22" fmla="*/ 8718 h 41851"/>
                <a:gd name="connsiteX23" fmla="*/ 58166 w 76735"/>
                <a:gd name="connsiteY23" fmla="*/ 9852 h 41851"/>
                <a:gd name="connsiteX24" fmla="*/ 61407 w 76735"/>
                <a:gd name="connsiteY24" fmla="*/ 8014 h 41851"/>
                <a:gd name="connsiteX25" fmla="*/ 63815 w 76735"/>
                <a:gd name="connsiteY25" fmla="*/ 7858 h 41851"/>
                <a:gd name="connsiteX26" fmla="*/ 65230 w 76735"/>
                <a:gd name="connsiteY26" fmla="*/ 8522 h 41851"/>
                <a:gd name="connsiteX27" fmla="*/ 69792 w 76735"/>
                <a:gd name="connsiteY27" fmla="*/ 7563 h 41851"/>
                <a:gd name="connsiteX28" fmla="*/ 73138 w 76735"/>
                <a:gd name="connsiteY28" fmla="*/ 5616 h 41851"/>
                <a:gd name="connsiteX29" fmla="*/ 74233 w 76735"/>
                <a:gd name="connsiteY29" fmla="*/ 7739 h 41851"/>
                <a:gd name="connsiteX30" fmla="*/ 76413 w 76735"/>
                <a:gd name="connsiteY30" fmla="*/ 10860 h 41851"/>
                <a:gd name="connsiteX31" fmla="*/ 72776 w 76735"/>
                <a:gd name="connsiteY31" fmla="*/ 12410 h 41851"/>
                <a:gd name="connsiteX32" fmla="*/ 69551 w 76735"/>
                <a:gd name="connsiteY32" fmla="*/ 13785 h 41851"/>
                <a:gd name="connsiteX33" fmla="*/ 68523 w 76735"/>
                <a:gd name="connsiteY33" fmla="*/ 15278 h 41851"/>
                <a:gd name="connsiteX34" fmla="*/ 65547 w 76735"/>
                <a:gd name="connsiteY34" fmla="*/ 14787 h 41851"/>
                <a:gd name="connsiteX35" fmla="*/ 64840 w 76735"/>
                <a:gd name="connsiteY35" fmla="*/ 16496 h 41851"/>
                <a:gd name="connsiteX36" fmla="*/ 60510 w 76735"/>
                <a:gd name="connsiteY36" fmla="*/ 18283 h 41851"/>
                <a:gd name="connsiteX37" fmla="*/ 58222 w 76735"/>
                <a:gd name="connsiteY37" fmla="*/ 18576 h 41851"/>
                <a:gd name="connsiteX38" fmla="*/ 57133 w 76735"/>
                <a:gd name="connsiteY38" fmla="*/ 20614 h 41851"/>
                <a:gd name="connsiteX39" fmla="*/ 58310 w 76735"/>
                <a:gd name="connsiteY39" fmla="*/ 22356 h 41851"/>
                <a:gd name="connsiteX40" fmla="*/ 57052 w 76735"/>
                <a:gd name="connsiteY40" fmla="*/ 23129 h 41851"/>
                <a:gd name="connsiteX41" fmla="*/ 59081 w 76735"/>
                <a:gd name="connsiteY41" fmla="*/ 25495 h 41851"/>
                <a:gd name="connsiteX42" fmla="*/ 56091 w 76735"/>
                <a:gd name="connsiteY42" fmla="*/ 27193 h 41851"/>
                <a:gd name="connsiteX43" fmla="*/ 53691 w 76735"/>
                <a:gd name="connsiteY43" fmla="*/ 28117 h 41851"/>
                <a:gd name="connsiteX44" fmla="*/ 53564 w 76735"/>
                <a:gd name="connsiteY44" fmla="*/ 29400 h 41851"/>
                <a:gd name="connsiteX45" fmla="*/ 49686 w 76735"/>
                <a:gd name="connsiteY45" fmla="*/ 31675 h 41851"/>
                <a:gd name="connsiteX46" fmla="*/ 48310 w 76735"/>
                <a:gd name="connsiteY46" fmla="*/ 31231 h 41851"/>
                <a:gd name="connsiteX47" fmla="*/ 47370 w 76735"/>
                <a:gd name="connsiteY47" fmla="*/ 31889 h 41851"/>
                <a:gd name="connsiteX48" fmla="*/ 43555 w 76735"/>
                <a:gd name="connsiteY48" fmla="*/ 30369 h 41851"/>
                <a:gd name="connsiteX49" fmla="*/ 41661 w 76735"/>
                <a:gd name="connsiteY49" fmla="*/ 29351 h 41851"/>
                <a:gd name="connsiteX50" fmla="*/ 41525 w 76735"/>
                <a:gd name="connsiteY50" fmla="*/ 28077 h 41851"/>
                <a:gd name="connsiteX51" fmla="*/ 39351 w 76735"/>
                <a:gd name="connsiteY51" fmla="*/ 27454 h 41851"/>
                <a:gd name="connsiteX52" fmla="*/ 38689 w 76735"/>
                <a:gd name="connsiteY52" fmla="*/ 28920 h 41851"/>
                <a:gd name="connsiteX53" fmla="*/ 32199 w 76735"/>
                <a:gd name="connsiteY53" fmla="*/ 28161 h 41851"/>
                <a:gd name="connsiteX54" fmla="*/ 32855 w 76735"/>
                <a:gd name="connsiteY54" fmla="*/ 29699 h 41851"/>
                <a:gd name="connsiteX55" fmla="*/ 31823 w 76735"/>
                <a:gd name="connsiteY55" fmla="*/ 30144 h 41851"/>
                <a:gd name="connsiteX56" fmla="*/ 29876 w 76735"/>
                <a:gd name="connsiteY56" fmla="*/ 28160 h 41851"/>
                <a:gd name="connsiteX57" fmla="*/ 27189 w 76735"/>
                <a:gd name="connsiteY57" fmla="*/ 26045 h 41851"/>
                <a:gd name="connsiteX58" fmla="*/ 24937 w 76735"/>
                <a:gd name="connsiteY58" fmla="*/ 25857 h 41851"/>
                <a:gd name="connsiteX59" fmla="*/ 0 w 76735"/>
                <a:gd name="connsiteY59" fmla="*/ 41846 h 41851"/>
                <a:gd name="connsiteX0" fmla="*/ 0 w 76735"/>
                <a:gd name="connsiteY0" fmla="*/ 41846 h 41906"/>
                <a:gd name="connsiteX1" fmla="*/ 23048 w 76735"/>
                <a:gd name="connsiteY1" fmla="*/ 21883 h 41906"/>
                <a:gd name="connsiteX2" fmla="*/ 22079 w 76735"/>
                <a:gd name="connsiteY2" fmla="*/ 21001 h 41906"/>
                <a:gd name="connsiteX3" fmla="*/ 22109 w 76735"/>
                <a:gd name="connsiteY3" fmla="*/ 18808 h 41906"/>
                <a:gd name="connsiteX4" fmla="*/ 25298 w 76735"/>
                <a:gd name="connsiteY4" fmla="*/ 18434 h 41906"/>
                <a:gd name="connsiteX5" fmla="*/ 26981 w 76735"/>
                <a:gd name="connsiteY5" fmla="*/ 17446 h 41906"/>
                <a:gd name="connsiteX6" fmla="*/ 25487 w 76735"/>
                <a:gd name="connsiteY6" fmla="*/ 15360 h 41906"/>
                <a:gd name="connsiteX7" fmla="*/ 23769 w 76735"/>
                <a:gd name="connsiteY7" fmla="*/ 12684 h 41906"/>
                <a:gd name="connsiteX8" fmla="*/ 27742 w 76735"/>
                <a:gd name="connsiteY8" fmla="*/ 12575 h 41906"/>
                <a:gd name="connsiteX9" fmla="*/ 25906 w 76735"/>
                <a:gd name="connsiteY9" fmla="*/ 9453 h 41906"/>
                <a:gd name="connsiteX10" fmla="*/ 28912 w 76735"/>
                <a:gd name="connsiteY10" fmla="*/ 7448 h 41906"/>
                <a:gd name="connsiteX11" fmla="*/ 28984 w 76735"/>
                <a:gd name="connsiteY11" fmla="*/ 5448 h 41906"/>
                <a:gd name="connsiteX12" fmla="*/ 26214 w 76735"/>
                <a:gd name="connsiteY12" fmla="*/ 3248 h 41906"/>
                <a:gd name="connsiteX13" fmla="*/ 28316 w 76735"/>
                <a:gd name="connsiteY13" fmla="*/ 8 h 41906"/>
                <a:gd name="connsiteX14" fmla="*/ 33798 w 76735"/>
                <a:gd name="connsiteY14" fmla="*/ 2291 h 41906"/>
                <a:gd name="connsiteX15" fmla="*/ 37011 w 76735"/>
                <a:gd name="connsiteY15" fmla="*/ 2610 h 41906"/>
                <a:gd name="connsiteX16" fmla="*/ 40544 w 76735"/>
                <a:gd name="connsiteY16" fmla="*/ 2227 h 41906"/>
                <a:gd name="connsiteX17" fmla="*/ 43778 w 76735"/>
                <a:gd name="connsiteY17" fmla="*/ 3647 h 41906"/>
                <a:gd name="connsiteX18" fmla="*/ 45687 w 76735"/>
                <a:gd name="connsiteY18" fmla="*/ 5855 h 41906"/>
                <a:gd name="connsiteX19" fmla="*/ 48283 w 76735"/>
                <a:gd name="connsiteY19" fmla="*/ 7144 h 41906"/>
                <a:gd name="connsiteX20" fmla="*/ 53136 w 76735"/>
                <a:gd name="connsiteY20" fmla="*/ 8695 h 41906"/>
                <a:gd name="connsiteX21" fmla="*/ 55087 w 76735"/>
                <a:gd name="connsiteY21" fmla="*/ 7632 h 41906"/>
                <a:gd name="connsiteX22" fmla="*/ 57243 w 76735"/>
                <a:gd name="connsiteY22" fmla="*/ 8718 h 41906"/>
                <a:gd name="connsiteX23" fmla="*/ 58166 w 76735"/>
                <a:gd name="connsiteY23" fmla="*/ 9852 h 41906"/>
                <a:gd name="connsiteX24" fmla="*/ 61407 w 76735"/>
                <a:gd name="connsiteY24" fmla="*/ 8014 h 41906"/>
                <a:gd name="connsiteX25" fmla="*/ 63815 w 76735"/>
                <a:gd name="connsiteY25" fmla="*/ 7858 h 41906"/>
                <a:gd name="connsiteX26" fmla="*/ 65230 w 76735"/>
                <a:gd name="connsiteY26" fmla="*/ 8522 h 41906"/>
                <a:gd name="connsiteX27" fmla="*/ 69792 w 76735"/>
                <a:gd name="connsiteY27" fmla="*/ 7563 h 41906"/>
                <a:gd name="connsiteX28" fmla="*/ 73138 w 76735"/>
                <a:gd name="connsiteY28" fmla="*/ 5616 h 41906"/>
                <a:gd name="connsiteX29" fmla="*/ 74233 w 76735"/>
                <a:gd name="connsiteY29" fmla="*/ 7739 h 41906"/>
                <a:gd name="connsiteX30" fmla="*/ 76413 w 76735"/>
                <a:gd name="connsiteY30" fmla="*/ 10860 h 41906"/>
                <a:gd name="connsiteX31" fmla="*/ 72776 w 76735"/>
                <a:gd name="connsiteY31" fmla="*/ 12410 h 41906"/>
                <a:gd name="connsiteX32" fmla="*/ 69551 w 76735"/>
                <a:gd name="connsiteY32" fmla="*/ 13785 h 41906"/>
                <a:gd name="connsiteX33" fmla="*/ 68523 w 76735"/>
                <a:gd name="connsiteY33" fmla="*/ 15278 h 41906"/>
                <a:gd name="connsiteX34" fmla="*/ 65547 w 76735"/>
                <a:gd name="connsiteY34" fmla="*/ 14787 h 41906"/>
                <a:gd name="connsiteX35" fmla="*/ 64840 w 76735"/>
                <a:gd name="connsiteY35" fmla="*/ 16496 h 41906"/>
                <a:gd name="connsiteX36" fmla="*/ 60510 w 76735"/>
                <a:gd name="connsiteY36" fmla="*/ 18283 h 41906"/>
                <a:gd name="connsiteX37" fmla="*/ 58222 w 76735"/>
                <a:gd name="connsiteY37" fmla="*/ 18576 h 41906"/>
                <a:gd name="connsiteX38" fmla="*/ 57133 w 76735"/>
                <a:gd name="connsiteY38" fmla="*/ 20614 h 41906"/>
                <a:gd name="connsiteX39" fmla="*/ 58310 w 76735"/>
                <a:gd name="connsiteY39" fmla="*/ 22356 h 41906"/>
                <a:gd name="connsiteX40" fmla="*/ 57052 w 76735"/>
                <a:gd name="connsiteY40" fmla="*/ 23129 h 41906"/>
                <a:gd name="connsiteX41" fmla="*/ 59081 w 76735"/>
                <a:gd name="connsiteY41" fmla="*/ 25495 h 41906"/>
                <a:gd name="connsiteX42" fmla="*/ 56091 w 76735"/>
                <a:gd name="connsiteY42" fmla="*/ 27193 h 41906"/>
                <a:gd name="connsiteX43" fmla="*/ 53691 w 76735"/>
                <a:gd name="connsiteY43" fmla="*/ 28117 h 41906"/>
                <a:gd name="connsiteX44" fmla="*/ 53564 w 76735"/>
                <a:gd name="connsiteY44" fmla="*/ 29400 h 41906"/>
                <a:gd name="connsiteX45" fmla="*/ 49686 w 76735"/>
                <a:gd name="connsiteY45" fmla="*/ 31675 h 41906"/>
                <a:gd name="connsiteX46" fmla="*/ 48310 w 76735"/>
                <a:gd name="connsiteY46" fmla="*/ 31231 h 41906"/>
                <a:gd name="connsiteX47" fmla="*/ 47370 w 76735"/>
                <a:gd name="connsiteY47" fmla="*/ 31889 h 41906"/>
                <a:gd name="connsiteX48" fmla="*/ 43555 w 76735"/>
                <a:gd name="connsiteY48" fmla="*/ 30369 h 41906"/>
                <a:gd name="connsiteX49" fmla="*/ 41661 w 76735"/>
                <a:gd name="connsiteY49" fmla="*/ 29351 h 41906"/>
                <a:gd name="connsiteX50" fmla="*/ 41525 w 76735"/>
                <a:gd name="connsiteY50" fmla="*/ 28077 h 41906"/>
                <a:gd name="connsiteX51" fmla="*/ 39351 w 76735"/>
                <a:gd name="connsiteY51" fmla="*/ 27454 h 41906"/>
                <a:gd name="connsiteX52" fmla="*/ 38689 w 76735"/>
                <a:gd name="connsiteY52" fmla="*/ 28920 h 41906"/>
                <a:gd name="connsiteX53" fmla="*/ 32199 w 76735"/>
                <a:gd name="connsiteY53" fmla="*/ 28161 h 41906"/>
                <a:gd name="connsiteX54" fmla="*/ 32855 w 76735"/>
                <a:gd name="connsiteY54" fmla="*/ 29699 h 41906"/>
                <a:gd name="connsiteX55" fmla="*/ 31823 w 76735"/>
                <a:gd name="connsiteY55" fmla="*/ 30144 h 41906"/>
                <a:gd name="connsiteX56" fmla="*/ 29876 w 76735"/>
                <a:gd name="connsiteY56" fmla="*/ 28160 h 41906"/>
                <a:gd name="connsiteX57" fmla="*/ 27189 w 76735"/>
                <a:gd name="connsiteY57" fmla="*/ 26045 h 41906"/>
                <a:gd name="connsiteX58" fmla="*/ 6490 w 76735"/>
                <a:gd name="connsiteY58" fmla="*/ 40439 h 41906"/>
                <a:gd name="connsiteX59" fmla="*/ 0 w 76735"/>
                <a:gd name="connsiteY59" fmla="*/ 41846 h 41906"/>
                <a:gd name="connsiteX0" fmla="*/ 1077 w 77812"/>
                <a:gd name="connsiteY0" fmla="*/ 41846 h 43662"/>
                <a:gd name="connsiteX1" fmla="*/ 24125 w 77812"/>
                <a:gd name="connsiteY1" fmla="*/ 21883 h 43662"/>
                <a:gd name="connsiteX2" fmla="*/ 23156 w 77812"/>
                <a:gd name="connsiteY2" fmla="*/ 21001 h 43662"/>
                <a:gd name="connsiteX3" fmla="*/ 23186 w 77812"/>
                <a:gd name="connsiteY3" fmla="*/ 18808 h 43662"/>
                <a:gd name="connsiteX4" fmla="*/ 26375 w 77812"/>
                <a:gd name="connsiteY4" fmla="*/ 18434 h 43662"/>
                <a:gd name="connsiteX5" fmla="*/ 28058 w 77812"/>
                <a:gd name="connsiteY5" fmla="*/ 17446 h 43662"/>
                <a:gd name="connsiteX6" fmla="*/ 26564 w 77812"/>
                <a:gd name="connsiteY6" fmla="*/ 15360 h 43662"/>
                <a:gd name="connsiteX7" fmla="*/ 24846 w 77812"/>
                <a:gd name="connsiteY7" fmla="*/ 12684 h 43662"/>
                <a:gd name="connsiteX8" fmla="*/ 28819 w 77812"/>
                <a:gd name="connsiteY8" fmla="*/ 12575 h 43662"/>
                <a:gd name="connsiteX9" fmla="*/ 26983 w 77812"/>
                <a:gd name="connsiteY9" fmla="*/ 9453 h 43662"/>
                <a:gd name="connsiteX10" fmla="*/ 29989 w 77812"/>
                <a:gd name="connsiteY10" fmla="*/ 7448 h 43662"/>
                <a:gd name="connsiteX11" fmla="*/ 30061 w 77812"/>
                <a:gd name="connsiteY11" fmla="*/ 5448 h 43662"/>
                <a:gd name="connsiteX12" fmla="*/ 27291 w 77812"/>
                <a:gd name="connsiteY12" fmla="*/ 3248 h 43662"/>
                <a:gd name="connsiteX13" fmla="*/ 29393 w 77812"/>
                <a:gd name="connsiteY13" fmla="*/ 8 h 43662"/>
                <a:gd name="connsiteX14" fmla="*/ 34875 w 77812"/>
                <a:gd name="connsiteY14" fmla="*/ 2291 h 43662"/>
                <a:gd name="connsiteX15" fmla="*/ 38088 w 77812"/>
                <a:gd name="connsiteY15" fmla="*/ 2610 h 43662"/>
                <a:gd name="connsiteX16" fmla="*/ 41621 w 77812"/>
                <a:gd name="connsiteY16" fmla="*/ 2227 h 43662"/>
                <a:gd name="connsiteX17" fmla="*/ 44855 w 77812"/>
                <a:gd name="connsiteY17" fmla="*/ 3647 h 43662"/>
                <a:gd name="connsiteX18" fmla="*/ 46764 w 77812"/>
                <a:gd name="connsiteY18" fmla="*/ 5855 h 43662"/>
                <a:gd name="connsiteX19" fmla="*/ 49360 w 77812"/>
                <a:gd name="connsiteY19" fmla="*/ 7144 h 43662"/>
                <a:gd name="connsiteX20" fmla="*/ 54213 w 77812"/>
                <a:gd name="connsiteY20" fmla="*/ 8695 h 43662"/>
                <a:gd name="connsiteX21" fmla="*/ 56164 w 77812"/>
                <a:gd name="connsiteY21" fmla="*/ 7632 h 43662"/>
                <a:gd name="connsiteX22" fmla="*/ 58320 w 77812"/>
                <a:gd name="connsiteY22" fmla="*/ 8718 h 43662"/>
                <a:gd name="connsiteX23" fmla="*/ 59243 w 77812"/>
                <a:gd name="connsiteY23" fmla="*/ 9852 h 43662"/>
                <a:gd name="connsiteX24" fmla="*/ 62484 w 77812"/>
                <a:gd name="connsiteY24" fmla="*/ 8014 h 43662"/>
                <a:gd name="connsiteX25" fmla="*/ 64892 w 77812"/>
                <a:gd name="connsiteY25" fmla="*/ 7858 h 43662"/>
                <a:gd name="connsiteX26" fmla="*/ 66307 w 77812"/>
                <a:gd name="connsiteY26" fmla="*/ 8522 h 43662"/>
                <a:gd name="connsiteX27" fmla="*/ 70869 w 77812"/>
                <a:gd name="connsiteY27" fmla="*/ 7563 h 43662"/>
                <a:gd name="connsiteX28" fmla="*/ 74215 w 77812"/>
                <a:gd name="connsiteY28" fmla="*/ 5616 h 43662"/>
                <a:gd name="connsiteX29" fmla="*/ 75310 w 77812"/>
                <a:gd name="connsiteY29" fmla="*/ 7739 h 43662"/>
                <a:gd name="connsiteX30" fmla="*/ 77490 w 77812"/>
                <a:gd name="connsiteY30" fmla="*/ 10860 h 43662"/>
                <a:gd name="connsiteX31" fmla="*/ 73853 w 77812"/>
                <a:gd name="connsiteY31" fmla="*/ 12410 h 43662"/>
                <a:gd name="connsiteX32" fmla="*/ 70628 w 77812"/>
                <a:gd name="connsiteY32" fmla="*/ 13785 h 43662"/>
                <a:gd name="connsiteX33" fmla="*/ 69600 w 77812"/>
                <a:gd name="connsiteY33" fmla="*/ 15278 h 43662"/>
                <a:gd name="connsiteX34" fmla="*/ 66624 w 77812"/>
                <a:gd name="connsiteY34" fmla="*/ 14787 h 43662"/>
                <a:gd name="connsiteX35" fmla="*/ 65917 w 77812"/>
                <a:gd name="connsiteY35" fmla="*/ 16496 h 43662"/>
                <a:gd name="connsiteX36" fmla="*/ 61587 w 77812"/>
                <a:gd name="connsiteY36" fmla="*/ 18283 h 43662"/>
                <a:gd name="connsiteX37" fmla="*/ 59299 w 77812"/>
                <a:gd name="connsiteY37" fmla="*/ 18576 h 43662"/>
                <a:gd name="connsiteX38" fmla="*/ 58210 w 77812"/>
                <a:gd name="connsiteY38" fmla="*/ 20614 h 43662"/>
                <a:gd name="connsiteX39" fmla="*/ 59387 w 77812"/>
                <a:gd name="connsiteY39" fmla="*/ 22356 h 43662"/>
                <a:gd name="connsiteX40" fmla="*/ 58129 w 77812"/>
                <a:gd name="connsiteY40" fmla="*/ 23129 h 43662"/>
                <a:gd name="connsiteX41" fmla="*/ 60158 w 77812"/>
                <a:gd name="connsiteY41" fmla="*/ 25495 h 43662"/>
                <a:gd name="connsiteX42" fmla="*/ 57168 w 77812"/>
                <a:gd name="connsiteY42" fmla="*/ 27193 h 43662"/>
                <a:gd name="connsiteX43" fmla="*/ 54768 w 77812"/>
                <a:gd name="connsiteY43" fmla="*/ 28117 h 43662"/>
                <a:gd name="connsiteX44" fmla="*/ 54641 w 77812"/>
                <a:gd name="connsiteY44" fmla="*/ 29400 h 43662"/>
                <a:gd name="connsiteX45" fmla="*/ 50763 w 77812"/>
                <a:gd name="connsiteY45" fmla="*/ 31675 h 43662"/>
                <a:gd name="connsiteX46" fmla="*/ 49387 w 77812"/>
                <a:gd name="connsiteY46" fmla="*/ 31231 h 43662"/>
                <a:gd name="connsiteX47" fmla="*/ 48447 w 77812"/>
                <a:gd name="connsiteY47" fmla="*/ 31889 h 43662"/>
                <a:gd name="connsiteX48" fmla="*/ 44632 w 77812"/>
                <a:gd name="connsiteY48" fmla="*/ 30369 h 43662"/>
                <a:gd name="connsiteX49" fmla="*/ 42738 w 77812"/>
                <a:gd name="connsiteY49" fmla="*/ 29351 h 43662"/>
                <a:gd name="connsiteX50" fmla="*/ 42602 w 77812"/>
                <a:gd name="connsiteY50" fmla="*/ 28077 h 43662"/>
                <a:gd name="connsiteX51" fmla="*/ 40428 w 77812"/>
                <a:gd name="connsiteY51" fmla="*/ 27454 h 43662"/>
                <a:gd name="connsiteX52" fmla="*/ 39766 w 77812"/>
                <a:gd name="connsiteY52" fmla="*/ 28920 h 43662"/>
                <a:gd name="connsiteX53" fmla="*/ 33276 w 77812"/>
                <a:gd name="connsiteY53" fmla="*/ 28161 h 43662"/>
                <a:gd name="connsiteX54" fmla="*/ 33932 w 77812"/>
                <a:gd name="connsiteY54" fmla="*/ 29699 h 43662"/>
                <a:gd name="connsiteX55" fmla="*/ 32900 w 77812"/>
                <a:gd name="connsiteY55" fmla="*/ 30144 h 43662"/>
                <a:gd name="connsiteX56" fmla="*/ 30953 w 77812"/>
                <a:gd name="connsiteY56" fmla="*/ 28160 h 43662"/>
                <a:gd name="connsiteX57" fmla="*/ 28266 w 77812"/>
                <a:gd name="connsiteY57" fmla="*/ 26045 h 43662"/>
                <a:gd name="connsiteX58" fmla="*/ 7567 w 77812"/>
                <a:gd name="connsiteY58" fmla="*/ 40439 h 43662"/>
                <a:gd name="connsiteX59" fmla="*/ 4308 w 77812"/>
                <a:gd name="connsiteY59" fmla="*/ 42730 h 43662"/>
                <a:gd name="connsiteX60" fmla="*/ 1077 w 77812"/>
                <a:gd name="connsiteY60" fmla="*/ 41846 h 43662"/>
                <a:gd name="connsiteX0" fmla="*/ 1038 w 78072"/>
                <a:gd name="connsiteY0" fmla="*/ 39558 h 42808"/>
                <a:gd name="connsiteX1" fmla="*/ 24385 w 78072"/>
                <a:gd name="connsiteY1" fmla="*/ 21883 h 42808"/>
                <a:gd name="connsiteX2" fmla="*/ 23416 w 78072"/>
                <a:gd name="connsiteY2" fmla="*/ 21001 h 42808"/>
                <a:gd name="connsiteX3" fmla="*/ 23446 w 78072"/>
                <a:gd name="connsiteY3" fmla="*/ 18808 h 42808"/>
                <a:gd name="connsiteX4" fmla="*/ 26635 w 78072"/>
                <a:gd name="connsiteY4" fmla="*/ 18434 h 42808"/>
                <a:gd name="connsiteX5" fmla="*/ 28318 w 78072"/>
                <a:gd name="connsiteY5" fmla="*/ 17446 h 42808"/>
                <a:gd name="connsiteX6" fmla="*/ 26824 w 78072"/>
                <a:gd name="connsiteY6" fmla="*/ 15360 h 42808"/>
                <a:gd name="connsiteX7" fmla="*/ 25106 w 78072"/>
                <a:gd name="connsiteY7" fmla="*/ 12684 h 42808"/>
                <a:gd name="connsiteX8" fmla="*/ 29079 w 78072"/>
                <a:gd name="connsiteY8" fmla="*/ 12575 h 42808"/>
                <a:gd name="connsiteX9" fmla="*/ 27243 w 78072"/>
                <a:gd name="connsiteY9" fmla="*/ 9453 h 42808"/>
                <a:gd name="connsiteX10" fmla="*/ 30249 w 78072"/>
                <a:gd name="connsiteY10" fmla="*/ 7448 h 42808"/>
                <a:gd name="connsiteX11" fmla="*/ 30321 w 78072"/>
                <a:gd name="connsiteY11" fmla="*/ 5448 h 42808"/>
                <a:gd name="connsiteX12" fmla="*/ 27551 w 78072"/>
                <a:gd name="connsiteY12" fmla="*/ 3248 h 42808"/>
                <a:gd name="connsiteX13" fmla="*/ 29653 w 78072"/>
                <a:gd name="connsiteY13" fmla="*/ 8 h 42808"/>
                <a:gd name="connsiteX14" fmla="*/ 35135 w 78072"/>
                <a:gd name="connsiteY14" fmla="*/ 2291 h 42808"/>
                <a:gd name="connsiteX15" fmla="*/ 38348 w 78072"/>
                <a:gd name="connsiteY15" fmla="*/ 2610 h 42808"/>
                <a:gd name="connsiteX16" fmla="*/ 41881 w 78072"/>
                <a:gd name="connsiteY16" fmla="*/ 2227 h 42808"/>
                <a:gd name="connsiteX17" fmla="*/ 45115 w 78072"/>
                <a:gd name="connsiteY17" fmla="*/ 3647 h 42808"/>
                <a:gd name="connsiteX18" fmla="*/ 47024 w 78072"/>
                <a:gd name="connsiteY18" fmla="*/ 5855 h 42808"/>
                <a:gd name="connsiteX19" fmla="*/ 49620 w 78072"/>
                <a:gd name="connsiteY19" fmla="*/ 7144 h 42808"/>
                <a:gd name="connsiteX20" fmla="*/ 54473 w 78072"/>
                <a:gd name="connsiteY20" fmla="*/ 8695 h 42808"/>
                <a:gd name="connsiteX21" fmla="*/ 56424 w 78072"/>
                <a:gd name="connsiteY21" fmla="*/ 7632 h 42808"/>
                <a:gd name="connsiteX22" fmla="*/ 58580 w 78072"/>
                <a:gd name="connsiteY22" fmla="*/ 8718 h 42808"/>
                <a:gd name="connsiteX23" fmla="*/ 59503 w 78072"/>
                <a:gd name="connsiteY23" fmla="*/ 9852 h 42808"/>
                <a:gd name="connsiteX24" fmla="*/ 62744 w 78072"/>
                <a:gd name="connsiteY24" fmla="*/ 8014 h 42808"/>
                <a:gd name="connsiteX25" fmla="*/ 65152 w 78072"/>
                <a:gd name="connsiteY25" fmla="*/ 7858 h 42808"/>
                <a:gd name="connsiteX26" fmla="*/ 66567 w 78072"/>
                <a:gd name="connsiteY26" fmla="*/ 8522 h 42808"/>
                <a:gd name="connsiteX27" fmla="*/ 71129 w 78072"/>
                <a:gd name="connsiteY27" fmla="*/ 7563 h 42808"/>
                <a:gd name="connsiteX28" fmla="*/ 74475 w 78072"/>
                <a:gd name="connsiteY28" fmla="*/ 5616 h 42808"/>
                <a:gd name="connsiteX29" fmla="*/ 75570 w 78072"/>
                <a:gd name="connsiteY29" fmla="*/ 7739 h 42808"/>
                <a:gd name="connsiteX30" fmla="*/ 77750 w 78072"/>
                <a:gd name="connsiteY30" fmla="*/ 10860 h 42808"/>
                <a:gd name="connsiteX31" fmla="*/ 74113 w 78072"/>
                <a:gd name="connsiteY31" fmla="*/ 12410 h 42808"/>
                <a:gd name="connsiteX32" fmla="*/ 70888 w 78072"/>
                <a:gd name="connsiteY32" fmla="*/ 13785 h 42808"/>
                <a:gd name="connsiteX33" fmla="*/ 69860 w 78072"/>
                <a:gd name="connsiteY33" fmla="*/ 15278 h 42808"/>
                <a:gd name="connsiteX34" fmla="*/ 66884 w 78072"/>
                <a:gd name="connsiteY34" fmla="*/ 14787 h 42808"/>
                <a:gd name="connsiteX35" fmla="*/ 66177 w 78072"/>
                <a:gd name="connsiteY35" fmla="*/ 16496 h 42808"/>
                <a:gd name="connsiteX36" fmla="*/ 61847 w 78072"/>
                <a:gd name="connsiteY36" fmla="*/ 18283 h 42808"/>
                <a:gd name="connsiteX37" fmla="*/ 59559 w 78072"/>
                <a:gd name="connsiteY37" fmla="*/ 18576 h 42808"/>
                <a:gd name="connsiteX38" fmla="*/ 58470 w 78072"/>
                <a:gd name="connsiteY38" fmla="*/ 20614 h 42808"/>
                <a:gd name="connsiteX39" fmla="*/ 59647 w 78072"/>
                <a:gd name="connsiteY39" fmla="*/ 22356 h 42808"/>
                <a:gd name="connsiteX40" fmla="*/ 58389 w 78072"/>
                <a:gd name="connsiteY40" fmla="*/ 23129 h 42808"/>
                <a:gd name="connsiteX41" fmla="*/ 60418 w 78072"/>
                <a:gd name="connsiteY41" fmla="*/ 25495 h 42808"/>
                <a:gd name="connsiteX42" fmla="*/ 57428 w 78072"/>
                <a:gd name="connsiteY42" fmla="*/ 27193 h 42808"/>
                <a:gd name="connsiteX43" fmla="*/ 55028 w 78072"/>
                <a:gd name="connsiteY43" fmla="*/ 28117 h 42808"/>
                <a:gd name="connsiteX44" fmla="*/ 54901 w 78072"/>
                <a:gd name="connsiteY44" fmla="*/ 29400 h 42808"/>
                <a:gd name="connsiteX45" fmla="*/ 51023 w 78072"/>
                <a:gd name="connsiteY45" fmla="*/ 31675 h 42808"/>
                <a:gd name="connsiteX46" fmla="*/ 49647 w 78072"/>
                <a:gd name="connsiteY46" fmla="*/ 31231 h 42808"/>
                <a:gd name="connsiteX47" fmla="*/ 48707 w 78072"/>
                <a:gd name="connsiteY47" fmla="*/ 31889 h 42808"/>
                <a:gd name="connsiteX48" fmla="*/ 44892 w 78072"/>
                <a:gd name="connsiteY48" fmla="*/ 30369 h 42808"/>
                <a:gd name="connsiteX49" fmla="*/ 42998 w 78072"/>
                <a:gd name="connsiteY49" fmla="*/ 29351 h 42808"/>
                <a:gd name="connsiteX50" fmla="*/ 42862 w 78072"/>
                <a:gd name="connsiteY50" fmla="*/ 28077 h 42808"/>
                <a:gd name="connsiteX51" fmla="*/ 40688 w 78072"/>
                <a:gd name="connsiteY51" fmla="*/ 27454 h 42808"/>
                <a:gd name="connsiteX52" fmla="*/ 40026 w 78072"/>
                <a:gd name="connsiteY52" fmla="*/ 28920 h 42808"/>
                <a:gd name="connsiteX53" fmla="*/ 33536 w 78072"/>
                <a:gd name="connsiteY53" fmla="*/ 28161 h 42808"/>
                <a:gd name="connsiteX54" fmla="*/ 34192 w 78072"/>
                <a:gd name="connsiteY54" fmla="*/ 29699 h 42808"/>
                <a:gd name="connsiteX55" fmla="*/ 33160 w 78072"/>
                <a:gd name="connsiteY55" fmla="*/ 30144 h 42808"/>
                <a:gd name="connsiteX56" fmla="*/ 31213 w 78072"/>
                <a:gd name="connsiteY56" fmla="*/ 28160 h 42808"/>
                <a:gd name="connsiteX57" fmla="*/ 28526 w 78072"/>
                <a:gd name="connsiteY57" fmla="*/ 26045 h 42808"/>
                <a:gd name="connsiteX58" fmla="*/ 7827 w 78072"/>
                <a:gd name="connsiteY58" fmla="*/ 40439 h 42808"/>
                <a:gd name="connsiteX59" fmla="*/ 4568 w 78072"/>
                <a:gd name="connsiteY59" fmla="*/ 42730 h 42808"/>
                <a:gd name="connsiteX60" fmla="*/ 1038 w 78072"/>
                <a:gd name="connsiteY60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24385 w 78072"/>
                <a:gd name="connsiteY2" fmla="*/ 21883 h 42808"/>
                <a:gd name="connsiteX3" fmla="*/ 23416 w 78072"/>
                <a:gd name="connsiteY3" fmla="*/ 21001 h 42808"/>
                <a:gd name="connsiteX4" fmla="*/ 23446 w 78072"/>
                <a:gd name="connsiteY4" fmla="*/ 18808 h 42808"/>
                <a:gd name="connsiteX5" fmla="*/ 26635 w 78072"/>
                <a:gd name="connsiteY5" fmla="*/ 18434 h 42808"/>
                <a:gd name="connsiteX6" fmla="*/ 28318 w 78072"/>
                <a:gd name="connsiteY6" fmla="*/ 17446 h 42808"/>
                <a:gd name="connsiteX7" fmla="*/ 26824 w 78072"/>
                <a:gd name="connsiteY7" fmla="*/ 15360 h 42808"/>
                <a:gd name="connsiteX8" fmla="*/ 25106 w 78072"/>
                <a:gd name="connsiteY8" fmla="*/ 12684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24385 w 78072"/>
                <a:gd name="connsiteY3" fmla="*/ 21883 h 42808"/>
                <a:gd name="connsiteX4" fmla="*/ 23416 w 78072"/>
                <a:gd name="connsiteY4" fmla="*/ 21001 h 42808"/>
                <a:gd name="connsiteX5" fmla="*/ 23446 w 78072"/>
                <a:gd name="connsiteY5" fmla="*/ 18808 h 42808"/>
                <a:gd name="connsiteX6" fmla="*/ 26635 w 78072"/>
                <a:gd name="connsiteY6" fmla="*/ 18434 h 42808"/>
                <a:gd name="connsiteX7" fmla="*/ 28318 w 78072"/>
                <a:gd name="connsiteY7" fmla="*/ 17446 h 42808"/>
                <a:gd name="connsiteX8" fmla="*/ 26824 w 78072"/>
                <a:gd name="connsiteY8" fmla="*/ 15360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24385 w 78072"/>
                <a:gd name="connsiteY4" fmla="*/ 21883 h 42808"/>
                <a:gd name="connsiteX5" fmla="*/ 23416 w 78072"/>
                <a:gd name="connsiteY5" fmla="*/ 21001 h 42808"/>
                <a:gd name="connsiteX6" fmla="*/ 23446 w 78072"/>
                <a:gd name="connsiteY6" fmla="*/ 18808 h 42808"/>
                <a:gd name="connsiteX7" fmla="*/ 26635 w 78072"/>
                <a:gd name="connsiteY7" fmla="*/ 18434 h 42808"/>
                <a:gd name="connsiteX8" fmla="*/ 28318 w 78072"/>
                <a:gd name="connsiteY8" fmla="*/ 17446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24385 w 78072"/>
                <a:gd name="connsiteY5" fmla="*/ 2188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23416 w 78072"/>
                <a:gd name="connsiteY6" fmla="*/ 21001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3446 w 78072"/>
                <a:gd name="connsiteY7" fmla="*/ 18808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6635 w 78072"/>
                <a:gd name="connsiteY8" fmla="*/ 18434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8318 w 78072"/>
                <a:gd name="connsiteY9" fmla="*/ 17446 h 42808"/>
                <a:gd name="connsiteX10" fmla="*/ 26824 w 78072"/>
                <a:gd name="connsiteY10" fmla="*/ 15360 h 42808"/>
                <a:gd name="connsiteX11" fmla="*/ 25106 w 78072"/>
                <a:gd name="connsiteY11" fmla="*/ 12684 h 42808"/>
                <a:gd name="connsiteX12" fmla="*/ 29079 w 78072"/>
                <a:gd name="connsiteY12" fmla="*/ 12575 h 42808"/>
                <a:gd name="connsiteX13" fmla="*/ 27243 w 78072"/>
                <a:gd name="connsiteY13" fmla="*/ 9453 h 42808"/>
                <a:gd name="connsiteX14" fmla="*/ 30249 w 78072"/>
                <a:gd name="connsiteY14" fmla="*/ 7448 h 42808"/>
                <a:gd name="connsiteX15" fmla="*/ 30321 w 78072"/>
                <a:gd name="connsiteY15" fmla="*/ 5448 h 42808"/>
                <a:gd name="connsiteX16" fmla="*/ 27551 w 78072"/>
                <a:gd name="connsiteY16" fmla="*/ 3248 h 42808"/>
                <a:gd name="connsiteX17" fmla="*/ 29653 w 78072"/>
                <a:gd name="connsiteY17" fmla="*/ 8 h 42808"/>
                <a:gd name="connsiteX18" fmla="*/ 35135 w 78072"/>
                <a:gd name="connsiteY18" fmla="*/ 2291 h 42808"/>
                <a:gd name="connsiteX19" fmla="*/ 38348 w 78072"/>
                <a:gd name="connsiteY19" fmla="*/ 2610 h 42808"/>
                <a:gd name="connsiteX20" fmla="*/ 41881 w 78072"/>
                <a:gd name="connsiteY20" fmla="*/ 2227 h 42808"/>
                <a:gd name="connsiteX21" fmla="*/ 45115 w 78072"/>
                <a:gd name="connsiteY21" fmla="*/ 3647 h 42808"/>
                <a:gd name="connsiteX22" fmla="*/ 47024 w 78072"/>
                <a:gd name="connsiteY22" fmla="*/ 5855 h 42808"/>
                <a:gd name="connsiteX23" fmla="*/ 49620 w 78072"/>
                <a:gd name="connsiteY23" fmla="*/ 7144 h 42808"/>
                <a:gd name="connsiteX24" fmla="*/ 54473 w 78072"/>
                <a:gd name="connsiteY24" fmla="*/ 8695 h 42808"/>
                <a:gd name="connsiteX25" fmla="*/ 56424 w 78072"/>
                <a:gd name="connsiteY25" fmla="*/ 7632 h 42808"/>
                <a:gd name="connsiteX26" fmla="*/ 58580 w 78072"/>
                <a:gd name="connsiteY26" fmla="*/ 8718 h 42808"/>
                <a:gd name="connsiteX27" fmla="*/ 59503 w 78072"/>
                <a:gd name="connsiteY27" fmla="*/ 9852 h 42808"/>
                <a:gd name="connsiteX28" fmla="*/ 62744 w 78072"/>
                <a:gd name="connsiteY28" fmla="*/ 8014 h 42808"/>
                <a:gd name="connsiteX29" fmla="*/ 65152 w 78072"/>
                <a:gd name="connsiteY29" fmla="*/ 7858 h 42808"/>
                <a:gd name="connsiteX30" fmla="*/ 66567 w 78072"/>
                <a:gd name="connsiteY30" fmla="*/ 8522 h 42808"/>
                <a:gd name="connsiteX31" fmla="*/ 71129 w 78072"/>
                <a:gd name="connsiteY31" fmla="*/ 7563 h 42808"/>
                <a:gd name="connsiteX32" fmla="*/ 74475 w 78072"/>
                <a:gd name="connsiteY32" fmla="*/ 5616 h 42808"/>
                <a:gd name="connsiteX33" fmla="*/ 75570 w 78072"/>
                <a:gd name="connsiteY33" fmla="*/ 7739 h 42808"/>
                <a:gd name="connsiteX34" fmla="*/ 77750 w 78072"/>
                <a:gd name="connsiteY34" fmla="*/ 10860 h 42808"/>
                <a:gd name="connsiteX35" fmla="*/ 74113 w 78072"/>
                <a:gd name="connsiteY35" fmla="*/ 12410 h 42808"/>
                <a:gd name="connsiteX36" fmla="*/ 70888 w 78072"/>
                <a:gd name="connsiteY36" fmla="*/ 13785 h 42808"/>
                <a:gd name="connsiteX37" fmla="*/ 69860 w 78072"/>
                <a:gd name="connsiteY37" fmla="*/ 15278 h 42808"/>
                <a:gd name="connsiteX38" fmla="*/ 66884 w 78072"/>
                <a:gd name="connsiteY38" fmla="*/ 14787 h 42808"/>
                <a:gd name="connsiteX39" fmla="*/ 66177 w 78072"/>
                <a:gd name="connsiteY39" fmla="*/ 16496 h 42808"/>
                <a:gd name="connsiteX40" fmla="*/ 61847 w 78072"/>
                <a:gd name="connsiteY40" fmla="*/ 18283 h 42808"/>
                <a:gd name="connsiteX41" fmla="*/ 59559 w 78072"/>
                <a:gd name="connsiteY41" fmla="*/ 18576 h 42808"/>
                <a:gd name="connsiteX42" fmla="*/ 58470 w 78072"/>
                <a:gd name="connsiteY42" fmla="*/ 20614 h 42808"/>
                <a:gd name="connsiteX43" fmla="*/ 59647 w 78072"/>
                <a:gd name="connsiteY43" fmla="*/ 22356 h 42808"/>
                <a:gd name="connsiteX44" fmla="*/ 58389 w 78072"/>
                <a:gd name="connsiteY44" fmla="*/ 23129 h 42808"/>
                <a:gd name="connsiteX45" fmla="*/ 60418 w 78072"/>
                <a:gd name="connsiteY45" fmla="*/ 25495 h 42808"/>
                <a:gd name="connsiteX46" fmla="*/ 57428 w 78072"/>
                <a:gd name="connsiteY46" fmla="*/ 27193 h 42808"/>
                <a:gd name="connsiteX47" fmla="*/ 55028 w 78072"/>
                <a:gd name="connsiteY47" fmla="*/ 28117 h 42808"/>
                <a:gd name="connsiteX48" fmla="*/ 54901 w 78072"/>
                <a:gd name="connsiteY48" fmla="*/ 29400 h 42808"/>
                <a:gd name="connsiteX49" fmla="*/ 51023 w 78072"/>
                <a:gd name="connsiteY49" fmla="*/ 31675 h 42808"/>
                <a:gd name="connsiteX50" fmla="*/ 49647 w 78072"/>
                <a:gd name="connsiteY50" fmla="*/ 31231 h 42808"/>
                <a:gd name="connsiteX51" fmla="*/ 48707 w 78072"/>
                <a:gd name="connsiteY51" fmla="*/ 31889 h 42808"/>
                <a:gd name="connsiteX52" fmla="*/ 44892 w 78072"/>
                <a:gd name="connsiteY52" fmla="*/ 30369 h 42808"/>
                <a:gd name="connsiteX53" fmla="*/ 42998 w 78072"/>
                <a:gd name="connsiteY53" fmla="*/ 29351 h 42808"/>
                <a:gd name="connsiteX54" fmla="*/ 42862 w 78072"/>
                <a:gd name="connsiteY54" fmla="*/ 28077 h 42808"/>
                <a:gd name="connsiteX55" fmla="*/ 40688 w 78072"/>
                <a:gd name="connsiteY55" fmla="*/ 27454 h 42808"/>
                <a:gd name="connsiteX56" fmla="*/ 40026 w 78072"/>
                <a:gd name="connsiteY56" fmla="*/ 28920 h 42808"/>
                <a:gd name="connsiteX57" fmla="*/ 33536 w 78072"/>
                <a:gd name="connsiteY57" fmla="*/ 28161 h 42808"/>
                <a:gd name="connsiteX58" fmla="*/ 34192 w 78072"/>
                <a:gd name="connsiteY58" fmla="*/ 29699 h 42808"/>
                <a:gd name="connsiteX59" fmla="*/ 33160 w 78072"/>
                <a:gd name="connsiteY59" fmla="*/ 30144 h 42808"/>
                <a:gd name="connsiteX60" fmla="*/ 31213 w 78072"/>
                <a:gd name="connsiteY60" fmla="*/ 28160 h 42808"/>
                <a:gd name="connsiteX61" fmla="*/ 28526 w 78072"/>
                <a:gd name="connsiteY61" fmla="*/ 26045 h 42808"/>
                <a:gd name="connsiteX62" fmla="*/ 7827 w 78072"/>
                <a:gd name="connsiteY62" fmla="*/ 40439 h 42808"/>
                <a:gd name="connsiteX63" fmla="*/ 4568 w 78072"/>
                <a:gd name="connsiteY63" fmla="*/ 42730 h 42808"/>
                <a:gd name="connsiteX64" fmla="*/ 1038 w 78072"/>
                <a:gd name="connsiteY64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6824 w 78072"/>
                <a:gd name="connsiteY9" fmla="*/ 15360 h 42808"/>
                <a:gd name="connsiteX10" fmla="*/ 25106 w 78072"/>
                <a:gd name="connsiteY10" fmla="*/ 12684 h 42808"/>
                <a:gd name="connsiteX11" fmla="*/ 29079 w 78072"/>
                <a:gd name="connsiteY11" fmla="*/ 12575 h 42808"/>
                <a:gd name="connsiteX12" fmla="*/ 27243 w 78072"/>
                <a:gd name="connsiteY12" fmla="*/ 9453 h 42808"/>
                <a:gd name="connsiteX13" fmla="*/ 30249 w 78072"/>
                <a:gd name="connsiteY13" fmla="*/ 7448 h 42808"/>
                <a:gd name="connsiteX14" fmla="*/ 30321 w 78072"/>
                <a:gd name="connsiteY14" fmla="*/ 5448 h 42808"/>
                <a:gd name="connsiteX15" fmla="*/ 27551 w 78072"/>
                <a:gd name="connsiteY15" fmla="*/ 3248 h 42808"/>
                <a:gd name="connsiteX16" fmla="*/ 29653 w 78072"/>
                <a:gd name="connsiteY16" fmla="*/ 8 h 42808"/>
                <a:gd name="connsiteX17" fmla="*/ 35135 w 78072"/>
                <a:gd name="connsiteY17" fmla="*/ 2291 h 42808"/>
                <a:gd name="connsiteX18" fmla="*/ 38348 w 78072"/>
                <a:gd name="connsiteY18" fmla="*/ 2610 h 42808"/>
                <a:gd name="connsiteX19" fmla="*/ 41881 w 78072"/>
                <a:gd name="connsiteY19" fmla="*/ 2227 h 42808"/>
                <a:gd name="connsiteX20" fmla="*/ 45115 w 78072"/>
                <a:gd name="connsiteY20" fmla="*/ 3647 h 42808"/>
                <a:gd name="connsiteX21" fmla="*/ 47024 w 78072"/>
                <a:gd name="connsiteY21" fmla="*/ 5855 h 42808"/>
                <a:gd name="connsiteX22" fmla="*/ 49620 w 78072"/>
                <a:gd name="connsiteY22" fmla="*/ 7144 h 42808"/>
                <a:gd name="connsiteX23" fmla="*/ 54473 w 78072"/>
                <a:gd name="connsiteY23" fmla="*/ 8695 h 42808"/>
                <a:gd name="connsiteX24" fmla="*/ 56424 w 78072"/>
                <a:gd name="connsiteY24" fmla="*/ 7632 h 42808"/>
                <a:gd name="connsiteX25" fmla="*/ 58580 w 78072"/>
                <a:gd name="connsiteY25" fmla="*/ 8718 h 42808"/>
                <a:gd name="connsiteX26" fmla="*/ 59503 w 78072"/>
                <a:gd name="connsiteY26" fmla="*/ 9852 h 42808"/>
                <a:gd name="connsiteX27" fmla="*/ 62744 w 78072"/>
                <a:gd name="connsiteY27" fmla="*/ 8014 h 42808"/>
                <a:gd name="connsiteX28" fmla="*/ 65152 w 78072"/>
                <a:gd name="connsiteY28" fmla="*/ 7858 h 42808"/>
                <a:gd name="connsiteX29" fmla="*/ 66567 w 78072"/>
                <a:gd name="connsiteY29" fmla="*/ 8522 h 42808"/>
                <a:gd name="connsiteX30" fmla="*/ 71129 w 78072"/>
                <a:gd name="connsiteY30" fmla="*/ 7563 h 42808"/>
                <a:gd name="connsiteX31" fmla="*/ 74475 w 78072"/>
                <a:gd name="connsiteY31" fmla="*/ 5616 h 42808"/>
                <a:gd name="connsiteX32" fmla="*/ 75570 w 78072"/>
                <a:gd name="connsiteY32" fmla="*/ 7739 h 42808"/>
                <a:gd name="connsiteX33" fmla="*/ 77750 w 78072"/>
                <a:gd name="connsiteY33" fmla="*/ 10860 h 42808"/>
                <a:gd name="connsiteX34" fmla="*/ 74113 w 78072"/>
                <a:gd name="connsiteY34" fmla="*/ 12410 h 42808"/>
                <a:gd name="connsiteX35" fmla="*/ 70888 w 78072"/>
                <a:gd name="connsiteY35" fmla="*/ 13785 h 42808"/>
                <a:gd name="connsiteX36" fmla="*/ 69860 w 78072"/>
                <a:gd name="connsiteY36" fmla="*/ 15278 h 42808"/>
                <a:gd name="connsiteX37" fmla="*/ 66884 w 78072"/>
                <a:gd name="connsiteY37" fmla="*/ 14787 h 42808"/>
                <a:gd name="connsiteX38" fmla="*/ 66177 w 78072"/>
                <a:gd name="connsiteY38" fmla="*/ 16496 h 42808"/>
                <a:gd name="connsiteX39" fmla="*/ 61847 w 78072"/>
                <a:gd name="connsiteY39" fmla="*/ 18283 h 42808"/>
                <a:gd name="connsiteX40" fmla="*/ 59559 w 78072"/>
                <a:gd name="connsiteY40" fmla="*/ 18576 h 42808"/>
                <a:gd name="connsiteX41" fmla="*/ 58470 w 78072"/>
                <a:gd name="connsiteY41" fmla="*/ 20614 h 42808"/>
                <a:gd name="connsiteX42" fmla="*/ 59647 w 78072"/>
                <a:gd name="connsiteY42" fmla="*/ 22356 h 42808"/>
                <a:gd name="connsiteX43" fmla="*/ 58389 w 78072"/>
                <a:gd name="connsiteY43" fmla="*/ 23129 h 42808"/>
                <a:gd name="connsiteX44" fmla="*/ 60418 w 78072"/>
                <a:gd name="connsiteY44" fmla="*/ 25495 h 42808"/>
                <a:gd name="connsiteX45" fmla="*/ 57428 w 78072"/>
                <a:gd name="connsiteY45" fmla="*/ 27193 h 42808"/>
                <a:gd name="connsiteX46" fmla="*/ 55028 w 78072"/>
                <a:gd name="connsiteY46" fmla="*/ 28117 h 42808"/>
                <a:gd name="connsiteX47" fmla="*/ 54901 w 78072"/>
                <a:gd name="connsiteY47" fmla="*/ 29400 h 42808"/>
                <a:gd name="connsiteX48" fmla="*/ 51023 w 78072"/>
                <a:gd name="connsiteY48" fmla="*/ 31675 h 42808"/>
                <a:gd name="connsiteX49" fmla="*/ 49647 w 78072"/>
                <a:gd name="connsiteY49" fmla="*/ 31231 h 42808"/>
                <a:gd name="connsiteX50" fmla="*/ 48707 w 78072"/>
                <a:gd name="connsiteY50" fmla="*/ 31889 h 42808"/>
                <a:gd name="connsiteX51" fmla="*/ 44892 w 78072"/>
                <a:gd name="connsiteY51" fmla="*/ 30369 h 42808"/>
                <a:gd name="connsiteX52" fmla="*/ 42998 w 78072"/>
                <a:gd name="connsiteY52" fmla="*/ 29351 h 42808"/>
                <a:gd name="connsiteX53" fmla="*/ 42862 w 78072"/>
                <a:gd name="connsiteY53" fmla="*/ 28077 h 42808"/>
                <a:gd name="connsiteX54" fmla="*/ 40688 w 78072"/>
                <a:gd name="connsiteY54" fmla="*/ 27454 h 42808"/>
                <a:gd name="connsiteX55" fmla="*/ 40026 w 78072"/>
                <a:gd name="connsiteY55" fmla="*/ 28920 h 42808"/>
                <a:gd name="connsiteX56" fmla="*/ 33536 w 78072"/>
                <a:gd name="connsiteY56" fmla="*/ 28161 h 42808"/>
                <a:gd name="connsiteX57" fmla="*/ 34192 w 78072"/>
                <a:gd name="connsiteY57" fmla="*/ 29699 h 42808"/>
                <a:gd name="connsiteX58" fmla="*/ 33160 w 78072"/>
                <a:gd name="connsiteY58" fmla="*/ 30144 h 42808"/>
                <a:gd name="connsiteX59" fmla="*/ 31213 w 78072"/>
                <a:gd name="connsiteY59" fmla="*/ 28160 h 42808"/>
                <a:gd name="connsiteX60" fmla="*/ 28526 w 78072"/>
                <a:gd name="connsiteY60" fmla="*/ 26045 h 42808"/>
                <a:gd name="connsiteX61" fmla="*/ 7827 w 78072"/>
                <a:gd name="connsiteY61" fmla="*/ 40439 h 42808"/>
                <a:gd name="connsiteX62" fmla="*/ 4568 w 78072"/>
                <a:gd name="connsiteY62" fmla="*/ 42730 h 42808"/>
                <a:gd name="connsiteX63" fmla="*/ 1038 w 78072"/>
                <a:gd name="connsiteY63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5106 w 78072"/>
                <a:gd name="connsiteY9" fmla="*/ 12684 h 42808"/>
                <a:gd name="connsiteX10" fmla="*/ 29079 w 78072"/>
                <a:gd name="connsiteY10" fmla="*/ 12575 h 42808"/>
                <a:gd name="connsiteX11" fmla="*/ 27243 w 78072"/>
                <a:gd name="connsiteY11" fmla="*/ 9453 h 42808"/>
                <a:gd name="connsiteX12" fmla="*/ 30249 w 78072"/>
                <a:gd name="connsiteY12" fmla="*/ 7448 h 42808"/>
                <a:gd name="connsiteX13" fmla="*/ 30321 w 78072"/>
                <a:gd name="connsiteY13" fmla="*/ 5448 h 42808"/>
                <a:gd name="connsiteX14" fmla="*/ 27551 w 78072"/>
                <a:gd name="connsiteY14" fmla="*/ 3248 h 42808"/>
                <a:gd name="connsiteX15" fmla="*/ 29653 w 78072"/>
                <a:gd name="connsiteY15" fmla="*/ 8 h 42808"/>
                <a:gd name="connsiteX16" fmla="*/ 35135 w 78072"/>
                <a:gd name="connsiteY16" fmla="*/ 2291 h 42808"/>
                <a:gd name="connsiteX17" fmla="*/ 38348 w 78072"/>
                <a:gd name="connsiteY17" fmla="*/ 2610 h 42808"/>
                <a:gd name="connsiteX18" fmla="*/ 41881 w 78072"/>
                <a:gd name="connsiteY18" fmla="*/ 2227 h 42808"/>
                <a:gd name="connsiteX19" fmla="*/ 45115 w 78072"/>
                <a:gd name="connsiteY19" fmla="*/ 3647 h 42808"/>
                <a:gd name="connsiteX20" fmla="*/ 47024 w 78072"/>
                <a:gd name="connsiteY20" fmla="*/ 5855 h 42808"/>
                <a:gd name="connsiteX21" fmla="*/ 49620 w 78072"/>
                <a:gd name="connsiteY21" fmla="*/ 7144 h 42808"/>
                <a:gd name="connsiteX22" fmla="*/ 54473 w 78072"/>
                <a:gd name="connsiteY22" fmla="*/ 8695 h 42808"/>
                <a:gd name="connsiteX23" fmla="*/ 56424 w 78072"/>
                <a:gd name="connsiteY23" fmla="*/ 7632 h 42808"/>
                <a:gd name="connsiteX24" fmla="*/ 58580 w 78072"/>
                <a:gd name="connsiteY24" fmla="*/ 8718 h 42808"/>
                <a:gd name="connsiteX25" fmla="*/ 59503 w 78072"/>
                <a:gd name="connsiteY25" fmla="*/ 9852 h 42808"/>
                <a:gd name="connsiteX26" fmla="*/ 62744 w 78072"/>
                <a:gd name="connsiteY26" fmla="*/ 8014 h 42808"/>
                <a:gd name="connsiteX27" fmla="*/ 65152 w 78072"/>
                <a:gd name="connsiteY27" fmla="*/ 7858 h 42808"/>
                <a:gd name="connsiteX28" fmla="*/ 66567 w 78072"/>
                <a:gd name="connsiteY28" fmla="*/ 8522 h 42808"/>
                <a:gd name="connsiteX29" fmla="*/ 71129 w 78072"/>
                <a:gd name="connsiteY29" fmla="*/ 7563 h 42808"/>
                <a:gd name="connsiteX30" fmla="*/ 74475 w 78072"/>
                <a:gd name="connsiteY30" fmla="*/ 5616 h 42808"/>
                <a:gd name="connsiteX31" fmla="*/ 75570 w 78072"/>
                <a:gd name="connsiteY31" fmla="*/ 7739 h 42808"/>
                <a:gd name="connsiteX32" fmla="*/ 77750 w 78072"/>
                <a:gd name="connsiteY32" fmla="*/ 10860 h 42808"/>
                <a:gd name="connsiteX33" fmla="*/ 74113 w 78072"/>
                <a:gd name="connsiteY33" fmla="*/ 12410 h 42808"/>
                <a:gd name="connsiteX34" fmla="*/ 70888 w 78072"/>
                <a:gd name="connsiteY34" fmla="*/ 13785 h 42808"/>
                <a:gd name="connsiteX35" fmla="*/ 69860 w 78072"/>
                <a:gd name="connsiteY35" fmla="*/ 15278 h 42808"/>
                <a:gd name="connsiteX36" fmla="*/ 66884 w 78072"/>
                <a:gd name="connsiteY36" fmla="*/ 14787 h 42808"/>
                <a:gd name="connsiteX37" fmla="*/ 66177 w 78072"/>
                <a:gd name="connsiteY37" fmla="*/ 16496 h 42808"/>
                <a:gd name="connsiteX38" fmla="*/ 61847 w 78072"/>
                <a:gd name="connsiteY38" fmla="*/ 18283 h 42808"/>
                <a:gd name="connsiteX39" fmla="*/ 59559 w 78072"/>
                <a:gd name="connsiteY39" fmla="*/ 18576 h 42808"/>
                <a:gd name="connsiteX40" fmla="*/ 58470 w 78072"/>
                <a:gd name="connsiteY40" fmla="*/ 20614 h 42808"/>
                <a:gd name="connsiteX41" fmla="*/ 59647 w 78072"/>
                <a:gd name="connsiteY41" fmla="*/ 22356 h 42808"/>
                <a:gd name="connsiteX42" fmla="*/ 58389 w 78072"/>
                <a:gd name="connsiteY42" fmla="*/ 23129 h 42808"/>
                <a:gd name="connsiteX43" fmla="*/ 60418 w 78072"/>
                <a:gd name="connsiteY43" fmla="*/ 25495 h 42808"/>
                <a:gd name="connsiteX44" fmla="*/ 57428 w 78072"/>
                <a:gd name="connsiteY44" fmla="*/ 27193 h 42808"/>
                <a:gd name="connsiteX45" fmla="*/ 55028 w 78072"/>
                <a:gd name="connsiteY45" fmla="*/ 28117 h 42808"/>
                <a:gd name="connsiteX46" fmla="*/ 54901 w 78072"/>
                <a:gd name="connsiteY46" fmla="*/ 29400 h 42808"/>
                <a:gd name="connsiteX47" fmla="*/ 51023 w 78072"/>
                <a:gd name="connsiteY47" fmla="*/ 31675 h 42808"/>
                <a:gd name="connsiteX48" fmla="*/ 49647 w 78072"/>
                <a:gd name="connsiteY48" fmla="*/ 31231 h 42808"/>
                <a:gd name="connsiteX49" fmla="*/ 48707 w 78072"/>
                <a:gd name="connsiteY49" fmla="*/ 31889 h 42808"/>
                <a:gd name="connsiteX50" fmla="*/ 44892 w 78072"/>
                <a:gd name="connsiteY50" fmla="*/ 30369 h 42808"/>
                <a:gd name="connsiteX51" fmla="*/ 42998 w 78072"/>
                <a:gd name="connsiteY51" fmla="*/ 29351 h 42808"/>
                <a:gd name="connsiteX52" fmla="*/ 42862 w 78072"/>
                <a:gd name="connsiteY52" fmla="*/ 28077 h 42808"/>
                <a:gd name="connsiteX53" fmla="*/ 40688 w 78072"/>
                <a:gd name="connsiteY53" fmla="*/ 27454 h 42808"/>
                <a:gd name="connsiteX54" fmla="*/ 40026 w 78072"/>
                <a:gd name="connsiteY54" fmla="*/ 28920 h 42808"/>
                <a:gd name="connsiteX55" fmla="*/ 33536 w 78072"/>
                <a:gd name="connsiteY55" fmla="*/ 28161 h 42808"/>
                <a:gd name="connsiteX56" fmla="*/ 34192 w 78072"/>
                <a:gd name="connsiteY56" fmla="*/ 29699 h 42808"/>
                <a:gd name="connsiteX57" fmla="*/ 33160 w 78072"/>
                <a:gd name="connsiteY57" fmla="*/ 30144 h 42808"/>
                <a:gd name="connsiteX58" fmla="*/ 31213 w 78072"/>
                <a:gd name="connsiteY58" fmla="*/ 28160 h 42808"/>
                <a:gd name="connsiteX59" fmla="*/ 28526 w 78072"/>
                <a:gd name="connsiteY59" fmla="*/ 26045 h 42808"/>
                <a:gd name="connsiteX60" fmla="*/ 7827 w 78072"/>
                <a:gd name="connsiteY60" fmla="*/ 40439 h 42808"/>
                <a:gd name="connsiteX61" fmla="*/ 4568 w 78072"/>
                <a:gd name="connsiteY61" fmla="*/ 42730 h 42808"/>
                <a:gd name="connsiteX62" fmla="*/ 1038 w 78072"/>
                <a:gd name="connsiteY62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9079 w 78072"/>
                <a:gd name="connsiteY9" fmla="*/ 12575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7243 w 78072"/>
                <a:gd name="connsiteY10" fmla="*/ 9453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39558 h 42808"/>
                <a:gd name="connsiteX1" fmla="*/ 5125 w 78072"/>
                <a:gd name="connsiteY1" fmla="*/ 38992 h 42808"/>
                <a:gd name="connsiteX2" fmla="*/ 6504 w 78072"/>
                <a:gd name="connsiteY2" fmla="*/ 35258 h 42808"/>
                <a:gd name="connsiteX3" fmla="*/ 8300 w 78072"/>
                <a:gd name="connsiteY3" fmla="*/ 29961 h 42808"/>
                <a:gd name="connsiteX4" fmla="*/ 14114 w 78072"/>
                <a:gd name="connsiteY4" fmla="*/ 25919 h 42808"/>
                <a:gd name="connsiteX5" fmla="*/ 16614 w 78072"/>
                <a:gd name="connsiteY5" fmla="*/ 18813 h 42808"/>
                <a:gd name="connsiteX6" fmla="*/ 17315 w 78072"/>
                <a:gd name="connsiteY6" fmla="*/ 15319 h 42808"/>
                <a:gd name="connsiteX7" fmla="*/ 22317 w 78072"/>
                <a:gd name="connsiteY7" fmla="*/ 11046 h 42808"/>
                <a:gd name="connsiteX8" fmla="*/ 24386 w 78072"/>
                <a:gd name="connsiteY8" fmla="*/ 8379 h 42808"/>
                <a:gd name="connsiteX9" fmla="*/ 24302 w 78072"/>
                <a:gd name="connsiteY9" fmla="*/ 4759 h 42808"/>
                <a:gd name="connsiteX10" fmla="*/ 21931 w 78072"/>
                <a:gd name="connsiteY10" fmla="*/ 930 h 42808"/>
                <a:gd name="connsiteX11" fmla="*/ 30249 w 78072"/>
                <a:gd name="connsiteY11" fmla="*/ 7448 h 42808"/>
                <a:gd name="connsiteX12" fmla="*/ 30321 w 78072"/>
                <a:gd name="connsiteY12" fmla="*/ 5448 h 42808"/>
                <a:gd name="connsiteX13" fmla="*/ 27551 w 78072"/>
                <a:gd name="connsiteY13" fmla="*/ 3248 h 42808"/>
                <a:gd name="connsiteX14" fmla="*/ 29653 w 78072"/>
                <a:gd name="connsiteY14" fmla="*/ 8 h 42808"/>
                <a:gd name="connsiteX15" fmla="*/ 35135 w 78072"/>
                <a:gd name="connsiteY15" fmla="*/ 2291 h 42808"/>
                <a:gd name="connsiteX16" fmla="*/ 38348 w 78072"/>
                <a:gd name="connsiteY16" fmla="*/ 2610 h 42808"/>
                <a:gd name="connsiteX17" fmla="*/ 41881 w 78072"/>
                <a:gd name="connsiteY17" fmla="*/ 2227 h 42808"/>
                <a:gd name="connsiteX18" fmla="*/ 45115 w 78072"/>
                <a:gd name="connsiteY18" fmla="*/ 3647 h 42808"/>
                <a:gd name="connsiteX19" fmla="*/ 47024 w 78072"/>
                <a:gd name="connsiteY19" fmla="*/ 5855 h 42808"/>
                <a:gd name="connsiteX20" fmla="*/ 49620 w 78072"/>
                <a:gd name="connsiteY20" fmla="*/ 7144 h 42808"/>
                <a:gd name="connsiteX21" fmla="*/ 54473 w 78072"/>
                <a:gd name="connsiteY21" fmla="*/ 8695 h 42808"/>
                <a:gd name="connsiteX22" fmla="*/ 56424 w 78072"/>
                <a:gd name="connsiteY22" fmla="*/ 7632 h 42808"/>
                <a:gd name="connsiteX23" fmla="*/ 58580 w 78072"/>
                <a:gd name="connsiteY23" fmla="*/ 8718 h 42808"/>
                <a:gd name="connsiteX24" fmla="*/ 59503 w 78072"/>
                <a:gd name="connsiteY24" fmla="*/ 9852 h 42808"/>
                <a:gd name="connsiteX25" fmla="*/ 62744 w 78072"/>
                <a:gd name="connsiteY25" fmla="*/ 8014 h 42808"/>
                <a:gd name="connsiteX26" fmla="*/ 65152 w 78072"/>
                <a:gd name="connsiteY26" fmla="*/ 7858 h 42808"/>
                <a:gd name="connsiteX27" fmla="*/ 66567 w 78072"/>
                <a:gd name="connsiteY27" fmla="*/ 8522 h 42808"/>
                <a:gd name="connsiteX28" fmla="*/ 71129 w 78072"/>
                <a:gd name="connsiteY28" fmla="*/ 7563 h 42808"/>
                <a:gd name="connsiteX29" fmla="*/ 74475 w 78072"/>
                <a:gd name="connsiteY29" fmla="*/ 5616 h 42808"/>
                <a:gd name="connsiteX30" fmla="*/ 75570 w 78072"/>
                <a:gd name="connsiteY30" fmla="*/ 7739 h 42808"/>
                <a:gd name="connsiteX31" fmla="*/ 77750 w 78072"/>
                <a:gd name="connsiteY31" fmla="*/ 10860 h 42808"/>
                <a:gd name="connsiteX32" fmla="*/ 74113 w 78072"/>
                <a:gd name="connsiteY32" fmla="*/ 12410 h 42808"/>
                <a:gd name="connsiteX33" fmla="*/ 70888 w 78072"/>
                <a:gd name="connsiteY33" fmla="*/ 13785 h 42808"/>
                <a:gd name="connsiteX34" fmla="*/ 69860 w 78072"/>
                <a:gd name="connsiteY34" fmla="*/ 15278 h 42808"/>
                <a:gd name="connsiteX35" fmla="*/ 66884 w 78072"/>
                <a:gd name="connsiteY35" fmla="*/ 14787 h 42808"/>
                <a:gd name="connsiteX36" fmla="*/ 66177 w 78072"/>
                <a:gd name="connsiteY36" fmla="*/ 16496 h 42808"/>
                <a:gd name="connsiteX37" fmla="*/ 61847 w 78072"/>
                <a:gd name="connsiteY37" fmla="*/ 18283 h 42808"/>
                <a:gd name="connsiteX38" fmla="*/ 59559 w 78072"/>
                <a:gd name="connsiteY38" fmla="*/ 18576 h 42808"/>
                <a:gd name="connsiteX39" fmla="*/ 58470 w 78072"/>
                <a:gd name="connsiteY39" fmla="*/ 20614 h 42808"/>
                <a:gd name="connsiteX40" fmla="*/ 59647 w 78072"/>
                <a:gd name="connsiteY40" fmla="*/ 22356 h 42808"/>
                <a:gd name="connsiteX41" fmla="*/ 58389 w 78072"/>
                <a:gd name="connsiteY41" fmla="*/ 23129 h 42808"/>
                <a:gd name="connsiteX42" fmla="*/ 60418 w 78072"/>
                <a:gd name="connsiteY42" fmla="*/ 25495 h 42808"/>
                <a:gd name="connsiteX43" fmla="*/ 57428 w 78072"/>
                <a:gd name="connsiteY43" fmla="*/ 27193 h 42808"/>
                <a:gd name="connsiteX44" fmla="*/ 55028 w 78072"/>
                <a:gd name="connsiteY44" fmla="*/ 28117 h 42808"/>
                <a:gd name="connsiteX45" fmla="*/ 54901 w 78072"/>
                <a:gd name="connsiteY45" fmla="*/ 29400 h 42808"/>
                <a:gd name="connsiteX46" fmla="*/ 51023 w 78072"/>
                <a:gd name="connsiteY46" fmla="*/ 31675 h 42808"/>
                <a:gd name="connsiteX47" fmla="*/ 49647 w 78072"/>
                <a:gd name="connsiteY47" fmla="*/ 31231 h 42808"/>
                <a:gd name="connsiteX48" fmla="*/ 48707 w 78072"/>
                <a:gd name="connsiteY48" fmla="*/ 31889 h 42808"/>
                <a:gd name="connsiteX49" fmla="*/ 44892 w 78072"/>
                <a:gd name="connsiteY49" fmla="*/ 30369 h 42808"/>
                <a:gd name="connsiteX50" fmla="*/ 42998 w 78072"/>
                <a:gd name="connsiteY50" fmla="*/ 29351 h 42808"/>
                <a:gd name="connsiteX51" fmla="*/ 42862 w 78072"/>
                <a:gd name="connsiteY51" fmla="*/ 28077 h 42808"/>
                <a:gd name="connsiteX52" fmla="*/ 40688 w 78072"/>
                <a:gd name="connsiteY52" fmla="*/ 27454 h 42808"/>
                <a:gd name="connsiteX53" fmla="*/ 40026 w 78072"/>
                <a:gd name="connsiteY53" fmla="*/ 28920 h 42808"/>
                <a:gd name="connsiteX54" fmla="*/ 33536 w 78072"/>
                <a:gd name="connsiteY54" fmla="*/ 28161 h 42808"/>
                <a:gd name="connsiteX55" fmla="*/ 34192 w 78072"/>
                <a:gd name="connsiteY55" fmla="*/ 29699 h 42808"/>
                <a:gd name="connsiteX56" fmla="*/ 33160 w 78072"/>
                <a:gd name="connsiteY56" fmla="*/ 30144 h 42808"/>
                <a:gd name="connsiteX57" fmla="*/ 31213 w 78072"/>
                <a:gd name="connsiteY57" fmla="*/ 28160 h 42808"/>
                <a:gd name="connsiteX58" fmla="*/ 28526 w 78072"/>
                <a:gd name="connsiteY58" fmla="*/ 26045 h 42808"/>
                <a:gd name="connsiteX59" fmla="*/ 7827 w 78072"/>
                <a:gd name="connsiteY59" fmla="*/ 40439 h 42808"/>
                <a:gd name="connsiteX60" fmla="*/ 4568 w 78072"/>
                <a:gd name="connsiteY60" fmla="*/ 42730 h 42808"/>
                <a:gd name="connsiteX61" fmla="*/ 1038 w 78072"/>
                <a:gd name="connsiteY61" fmla="*/ 39558 h 42808"/>
                <a:gd name="connsiteX0" fmla="*/ 1038 w 78072"/>
                <a:gd name="connsiteY0" fmla="*/ 46645 h 49895"/>
                <a:gd name="connsiteX1" fmla="*/ 5125 w 78072"/>
                <a:gd name="connsiteY1" fmla="*/ 46079 h 49895"/>
                <a:gd name="connsiteX2" fmla="*/ 6504 w 78072"/>
                <a:gd name="connsiteY2" fmla="*/ 42345 h 49895"/>
                <a:gd name="connsiteX3" fmla="*/ 8300 w 78072"/>
                <a:gd name="connsiteY3" fmla="*/ 37048 h 49895"/>
                <a:gd name="connsiteX4" fmla="*/ 14114 w 78072"/>
                <a:gd name="connsiteY4" fmla="*/ 33006 h 49895"/>
                <a:gd name="connsiteX5" fmla="*/ 16614 w 78072"/>
                <a:gd name="connsiteY5" fmla="*/ 25900 h 49895"/>
                <a:gd name="connsiteX6" fmla="*/ 17315 w 78072"/>
                <a:gd name="connsiteY6" fmla="*/ 22406 h 49895"/>
                <a:gd name="connsiteX7" fmla="*/ 22317 w 78072"/>
                <a:gd name="connsiteY7" fmla="*/ 18133 h 49895"/>
                <a:gd name="connsiteX8" fmla="*/ 24386 w 78072"/>
                <a:gd name="connsiteY8" fmla="*/ 15466 h 49895"/>
                <a:gd name="connsiteX9" fmla="*/ 24302 w 78072"/>
                <a:gd name="connsiteY9" fmla="*/ 11846 h 49895"/>
                <a:gd name="connsiteX10" fmla="*/ 21931 w 78072"/>
                <a:gd name="connsiteY10" fmla="*/ 8017 h 49895"/>
                <a:gd name="connsiteX11" fmla="*/ 27380 w 78072"/>
                <a:gd name="connsiteY11" fmla="*/ 47 h 49895"/>
                <a:gd name="connsiteX12" fmla="*/ 30321 w 78072"/>
                <a:gd name="connsiteY12" fmla="*/ 12535 h 49895"/>
                <a:gd name="connsiteX13" fmla="*/ 27551 w 78072"/>
                <a:gd name="connsiteY13" fmla="*/ 10335 h 49895"/>
                <a:gd name="connsiteX14" fmla="*/ 29653 w 78072"/>
                <a:gd name="connsiteY14" fmla="*/ 7095 h 49895"/>
                <a:gd name="connsiteX15" fmla="*/ 35135 w 78072"/>
                <a:gd name="connsiteY15" fmla="*/ 9378 h 49895"/>
                <a:gd name="connsiteX16" fmla="*/ 38348 w 78072"/>
                <a:gd name="connsiteY16" fmla="*/ 9697 h 49895"/>
                <a:gd name="connsiteX17" fmla="*/ 41881 w 78072"/>
                <a:gd name="connsiteY17" fmla="*/ 9314 h 49895"/>
                <a:gd name="connsiteX18" fmla="*/ 45115 w 78072"/>
                <a:gd name="connsiteY18" fmla="*/ 10734 h 49895"/>
                <a:gd name="connsiteX19" fmla="*/ 47024 w 78072"/>
                <a:gd name="connsiteY19" fmla="*/ 12942 h 49895"/>
                <a:gd name="connsiteX20" fmla="*/ 49620 w 78072"/>
                <a:gd name="connsiteY20" fmla="*/ 14231 h 49895"/>
                <a:gd name="connsiteX21" fmla="*/ 54473 w 78072"/>
                <a:gd name="connsiteY21" fmla="*/ 15782 h 49895"/>
                <a:gd name="connsiteX22" fmla="*/ 56424 w 78072"/>
                <a:gd name="connsiteY22" fmla="*/ 14719 h 49895"/>
                <a:gd name="connsiteX23" fmla="*/ 58580 w 78072"/>
                <a:gd name="connsiteY23" fmla="*/ 15805 h 49895"/>
                <a:gd name="connsiteX24" fmla="*/ 59503 w 78072"/>
                <a:gd name="connsiteY24" fmla="*/ 16939 h 49895"/>
                <a:gd name="connsiteX25" fmla="*/ 62744 w 78072"/>
                <a:gd name="connsiteY25" fmla="*/ 15101 h 49895"/>
                <a:gd name="connsiteX26" fmla="*/ 65152 w 78072"/>
                <a:gd name="connsiteY26" fmla="*/ 14945 h 49895"/>
                <a:gd name="connsiteX27" fmla="*/ 66567 w 78072"/>
                <a:gd name="connsiteY27" fmla="*/ 15609 h 49895"/>
                <a:gd name="connsiteX28" fmla="*/ 71129 w 78072"/>
                <a:gd name="connsiteY28" fmla="*/ 14650 h 49895"/>
                <a:gd name="connsiteX29" fmla="*/ 74475 w 78072"/>
                <a:gd name="connsiteY29" fmla="*/ 12703 h 49895"/>
                <a:gd name="connsiteX30" fmla="*/ 75570 w 78072"/>
                <a:gd name="connsiteY30" fmla="*/ 14826 h 49895"/>
                <a:gd name="connsiteX31" fmla="*/ 77750 w 78072"/>
                <a:gd name="connsiteY31" fmla="*/ 17947 h 49895"/>
                <a:gd name="connsiteX32" fmla="*/ 74113 w 78072"/>
                <a:gd name="connsiteY32" fmla="*/ 19497 h 49895"/>
                <a:gd name="connsiteX33" fmla="*/ 70888 w 78072"/>
                <a:gd name="connsiteY33" fmla="*/ 20872 h 49895"/>
                <a:gd name="connsiteX34" fmla="*/ 69860 w 78072"/>
                <a:gd name="connsiteY34" fmla="*/ 22365 h 49895"/>
                <a:gd name="connsiteX35" fmla="*/ 66884 w 78072"/>
                <a:gd name="connsiteY35" fmla="*/ 21874 h 49895"/>
                <a:gd name="connsiteX36" fmla="*/ 66177 w 78072"/>
                <a:gd name="connsiteY36" fmla="*/ 23583 h 49895"/>
                <a:gd name="connsiteX37" fmla="*/ 61847 w 78072"/>
                <a:gd name="connsiteY37" fmla="*/ 25370 h 49895"/>
                <a:gd name="connsiteX38" fmla="*/ 59559 w 78072"/>
                <a:gd name="connsiteY38" fmla="*/ 25663 h 49895"/>
                <a:gd name="connsiteX39" fmla="*/ 58470 w 78072"/>
                <a:gd name="connsiteY39" fmla="*/ 27701 h 49895"/>
                <a:gd name="connsiteX40" fmla="*/ 59647 w 78072"/>
                <a:gd name="connsiteY40" fmla="*/ 29443 h 49895"/>
                <a:gd name="connsiteX41" fmla="*/ 58389 w 78072"/>
                <a:gd name="connsiteY41" fmla="*/ 30216 h 49895"/>
                <a:gd name="connsiteX42" fmla="*/ 60418 w 78072"/>
                <a:gd name="connsiteY42" fmla="*/ 32582 h 49895"/>
                <a:gd name="connsiteX43" fmla="*/ 57428 w 78072"/>
                <a:gd name="connsiteY43" fmla="*/ 34280 h 49895"/>
                <a:gd name="connsiteX44" fmla="*/ 55028 w 78072"/>
                <a:gd name="connsiteY44" fmla="*/ 35204 h 49895"/>
                <a:gd name="connsiteX45" fmla="*/ 54901 w 78072"/>
                <a:gd name="connsiteY45" fmla="*/ 36487 h 49895"/>
                <a:gd name="connsiteX46" fmla="*/ 51023 w 78072"/>
                <a:gd name="connsiteY46" fmla="*/ 38762 h 49895"/>
                <a:gd name="connsiteX47" fmla="*/ 49647 w 78072"/>
                <a:gd name="connsiteY47" fmla="*/ 38318 h 49895"/>
                <a:gd name="connsiteX48" fmla="*/ 48707 w 78072"/>
                <a:gd name="connsiteY48" fmla="*/ 38976 h 49895"/>
                <a:gd name="connsiteX49" fmla="*/ 44892 w 78072"/>
                <a:gd name="connsiteY49" fmla="*/ 37456 h 49895"/>
                <a:gd name="connsiteX50" fmla="*/ 42998 w 78072"/>
                <a:gd name="connsiteY50" fmla="*/ 36438 h 49895"/>
                <a:gd name="connsiteX51" fmla="*/ 42862 w 78072"/>
                <a:gd name="connsiteY51" fmla="*/ 35164 h 49895"/>
                <a:gd name="connsiteX52" fmla="*/ 40688 w 78072"/>
                <a:gd name="connsiteY52" fmla="*/ 34541 h 49895"/>
                <a:gd name="connsiteX53" fmla="*/ 40026 w 78072"/>
                <a:gd name="connsiteY53" fmla="*/ 36007 h 49895"/>
                <a:gd name="connsiteX54" fmla="*/ 33536 w 78072"/>
                <a:gd name="connsiteY54" fmla="*/ 35248 h 49895"/>
                <a:gd name="connsiteX55" fmla="*/ 34192 w 78072"/>
                <a:gd name="connsiteY55" fmla="*/ 36786 h 49895"/>
                <a:gd name="connsiteX56" fmla="*/ 33160 w 78072"/>
                <a:gd name="connsiteY56" fmla="*/ 37231 h 49895"/>
                <a:gd name="connsiteX57" fmla="*/ 31213 w 78072"/>
                <a:gd name="connsiteY57" fmla="*/ 35247 h 49895"/>
                <a:gd name="connsiteX58" fmla="*/ 28526 w 78072"/>
                <a:gd name="connsiteY58" fmla="*/ 33132 h 49895"/>
                <a:gd name="connsiteX59" fmla="*/ 7827 w 78072"/>
                <a:gd name="connsiteY59" fmla="*/ 47526 h 49895"/>
                <a:gd name="connsiteX60" fmla="*/ 4568 w 78072"/>
                <a:gd name="connsiteY60" fmla="*/ 49817 h 49895"/>
                <a:gd name="connsiteX61" fmla="*/ 1038 w 78072"/>
                <a:gd name="connsiteY61" fmla="*/ 46645 h 49895"/>
                <a:gd name="connsiteX0" fmla="*/ 1038 w 78072"/>
                <a:gd name="connsiteY0" fmla="*/ 46721 h 49971"/>
                <a:gd name="connsiteX1" fmla="*/ 5125 w 78072"/>
                <a:gd name="connsiteY1" fmla="*/ 46155 h 49971"/>
                <a:gd name="connsiteX2" fmla="*/ 6504 w 78072"/>
                <a:gd name="connsiteY2" fmla="*/ 42421 h 49971"/>
                <a:gd name="connsiteX3" fmla="*/ 8300 w 78072"/>
                <a:gd name="connsiteY3" fmla="*/ 37124 h 49971"/>
                <a:gd name="connsiteX4" fmla="*/ 14114 w 78072"/>
                <a:gd name="connsiteY4" fmla="*/ 33082 h 49971"/>
                <a:gd name="connsiteX5" fmla="*/ 16614 w 78072"/>
                <a:gd name="connsiteY5" fmla="*/ 25976 h 49971"/>
                <a:gd name="connsiteX6" fmla="*/ 17315 w 78072"/>
                <a:gd name="connsiteY6" fmla="*/ 22482 h 49971"/>
                <a:gd name="connsiteX7" fmla="*/ 22317 w 78072"/>
                <a:gd name="connsiteY7" fmla="*/ 18209 h 49971"/>
                <a:gd name="connsiteX8" fmla="*/ 24386 w 78072"/>
                <a:gd name="connsiteY8" fmla="*/ 15542 h 49971"/>
                <a:gd name="connsiteX9" fmla="*/ 24302 w 78072"/>
                <a:gd name="connsiteY9" fmla="*/ 11922 h 49971"/>
                <a:gd name="connsiteX10" fmla="*/ 21931 w 78072"/>
                <a:gd name="connsiteY10" fmla="*/ 8093 h 49971"/>
                <a:gd name="connsiteX11" fmla="*/ 27380 w 78072"/>
                <a:gd name="connsiteY11" fmla="*/ 123 h 49971"/>
                <a:gd name="connsiteX12" fmla="*/ 32191 w 78072"/>
                <a:gd name="connsiteY12" fmla="*/ 3748 h 49971"/>
                <a:gd name="connsiteX13" fmla="*/ 27551 w 78072"/>
                <a:gd name="connsiteY13" fmla="*/ 10411 h 49971"/>
                <a:gd name="connsiteX14" fmla="*/ 29653 w 78072"/>
                <a:gd name="connsiteY14" fmla="*/ 7171 h 49971"/>
                <a:gd name="connsiteX15" fmla="*/ 35135 w 78072"/>
                <a:gd name="connsiteY15" fmla="*/ 9454 h 49971"/>
                <a:gd name="connsiteX16" fmla="*/ 38348 w 78072"/>
                <a:gd name="connsiteY16" fmla="*/ 9773 h 49971"/>
                <a:gd name="connsiteX17" fmla="*/ 41881 w 78072"/>
                <a:gd name="connsiteY17" fmla="*/ 9390 h 49971"/>
                <a:gd name="connsiteX18" fmla="*/ 45115 w 78072"/>
                <a:gd name="connsiteY18" fmla="*/ 10810 h 49971"/>
                <a:gd name="connsiteX19" fmla="*/ 47024 w 78072"/>
                <a:gd name="connsiteY19" fmla="*/ 13018 h 49971"/>
                <a:gd name="connsiteX20" fmla="*/ 49620 w 78072"/>
                <a:gd name="connsiteY20" fmla="*/ 14307 h 49971"/>
                <a:gd name="connsiteX21" fmla="*/ 54473 w 78072"/>
                <a:gd name="connsiteY21" fmla="*/ 15858 h 49971"/>
                <a:gd name="connsiteX22" fmla="*/ 56424 w 78072"/>
                <a:gd name="connsiteY22" fmla="*/ 14795 h 49971"/>
                <a:gd name="connsiteX23" fmla="*/ 58580 w 78072"/>
                <a:gd name="connsiteY23" fmla="*/ 15881 h 49971"/>
                <a:gd name="connsiteX24" fmla="*/ 59503 w 78072"/>
                <a:gd name="connsiteY24" fmla="*/ 17015 h 49971"/>
                <a:gd name="connsiteX25" fmla="*/ 62744 w 78072"/>
                <a:gd name="connsiteY25" fmla="*/ 15177 h 49971"/>
                <a:gd name="connsiteX26" fmla="*/ 65152 w 78072"/>
                <a:gd name="connsiteY26" fmla="*/ 15021 h 49971"/>
                <a:gd name="connsiteX27" fmla="*/ 66567 w 78072"/>
                <a:gd name="connsiteY27" fmla="*/ 15685 h 49971"/>
                <a:gd name="connsiteX28" fmla="*/ 71129 w 78072"/>
                <a:gd name="connsiteY28" fmla="*/ 14726 h 49971"/>
                <a:gd name="connsiteX29" fmla="*/ 74475 w 78072"/>
                <a:gd name="connsiteY29" fmla="*/ 12779 h 49971"/>
                <a:gd name="connsiteX30" fmla="*/ 75570 w 78072"/>
                <a:gd name="connsiteY30" fmla="*/ 14902 h 49971"/>
                <a:gd name="connsiteX31" fmla="*/ 77750 w 78072"/>
                <a:gd name="connsiteY31" fmla="*/ 18023 h 49971"/>
                <a:gd name="connsiteX32" fmla="*/ 74113 w 78072"/>
                <a:gd name="connsiteY32" fmla="*/ 19573 h 49971"/>
                <a:gd name="connsiteX33" fmla="*/ 70888 w 78072"/>
                <a:gd name="connsiteY33" fmla="*/ 20948 h 49971"/>
                <a:gd name="connsiteX34" fmla="*/ 69860 w 78072"/>
                <a:gd name="connsiteY34" fmla="*/ 22441 h 49971"/>
                <a:gd name="connsiteX35" fmla="*/ 66884 w 78072"/>
                <a:gd name="connsiteY35" fmla="*/ 21950 h 49971"/>
                <a:gd name="connsiteX36" fmla="*/ 66177 w 78072"/>
                <a:gd name="connsiteY36" fmla="*/ 23659 h 49971"/>
                <a:gd name="connsiteX37" fmla="*/ 61847 w 78072"/>
                <a:gd name="connsiteY37" fmla="*/ 25446 h 49971"/>
                <a:gd name="connsiteX38" fmla="*/ 59559 w 78072"/>
                <a:gd name="connsiteY38" fmla="*/ 25739 h 49971"/>
                <a:gd name="connsiteX39" fmla="*/ 58470 w 78072"/>
                <a:gd name="connsiteY39" fmla="*/ 27777 h 49971"/>
                <a:gd name="connsiteX40" fmla="*/ 59647 w 78072"/>
                <a:gd name="connsiteY40" fmla="*/ 29519 h 49971"/>
                <a:gd name="connsiteX41" fmla="*/ 58389 w 78072"/>
                <a:gd name="connsiteY41" fmla="*/ 30292 h 49971"/>
                <a:gd name="connsiteX42" fmla="*/ 60418 w 78072"/>
                <a:gd name="connsiteY42" fmla="*/ 32658 h 49971"/>
                <a:gd name="connsiteX43" fmla="*/ 57428 w 78072"/>
                <a:gd name="connsiteY43" fmla="*/ 34356 h 49971"/>
                <a:gd name="connsiteX44" fmla="*/ 55028 w 78072"/>
                <a:gd name="connsiteY44" fmla="*/ 35280 h 49971"/>
                <a:gd name="connsiteX45" fmla="*/ 54901 w 78072"/>
                <a:gd name="connsiteY45" fmla="*/ 36563 h 49971"/>
                <a:gd name="connsiteX46" fmla="*/ 51023 w 78072"/>
                <a:gd name="connsiteY46" fmla="*/ 38838 h 49971"/>
                <a:gd name="connsiteX47" fmla="*/ 49647 w 78072"/>
                <a:gd name="connsiteY47" fmla="*/ 38394 h 49971"/>
                <a:gd name="connsiteX48" fmla="*/ 48707 w 78072"/>
                <a:gd name="connsiteY48" fmla="*/ 39052 h 49971"/>
                <a:gd name="connsiteX49" fmla="*/ 44892 w 78072"/>
                <a:gd name="connsiteY49" fmla="*/ 37532 h 49971"/>
                <a:gd name="connsiteX50" fmla="*/ 42998 w 78072"/>
                <a:gd name="connsiteY50" fmla="*/ 36514 h 49971"/>
                <a:gd name="connsiteX51" fmla="*/ 42862 w 78072"/>
                <a:gd name="connsiteY51" fmla="*/ 35240 h 49971"/>
                <a:gd name="connsiteX52" fmla="*/ 40688 w 78072"/>
                <a:gd name="connsiteY52" fmla="*/ 34617 h 49971"/>
                <a:gd name="connsiteX53" fmla="*/ 40026 w 78072"/>
                <a:gd name="connsiteY53" fmla="*/ 36083 h 49971"/>
                <a:gd name="connsiteX54" fmla="*/ 33536 w 78072"/>
                <a:gd name="connsiteY54" fmla="*/ 35324 h 49971"/>
                <a:gd name="connsiteX55" fmla="*/ 34192 w 78072"/>
                <a:gd name="connsiteY55" fmla="*/ 36862 h 49971"/>
                <a:gd name="connsiteX56" fmla="*/ 33160 w 78072"/>
                <a:gd name="connsiteY56" fmla="*/ 37307 h 49971"/>
                <a:gd name="connsiteX57" fmla="*/ 31213 w 78072"/>
                <a:gd name="connsiteY57" fmla="*/ 35323 h 49971"/>
                <a:gd name="connsiteX58" fmla="*/ 28526 w 78072"/>
                <a:gd name="connsiteY58" fmla="*/ 33208 h 49971"/>
                <a:gd name="connsiteX59" fmla="*/ 7827 w 78072"/>
                <a:gd name="connsiteY59" fmla="*/ 47602 h 49971"/>
                <a:gd name="connsiteX60" fmla="*/ 4568 w 78072"/>
                <a:gd name="connsiteY60" fmla="*/ 49893 h 49971"/>
                <a:gd name="connsiteX61" fmla="*/ 1038 w 78072"/>
                <a:gd name="connsiteY61" fmla="*/ 46721 h 49971"/>
                <a:gd name="connsiteX0" fmla="*/ 1038 w 78072"/>
                <a:gd name="connsiteY0" fmla="*/ 46697 h 49947"/>
                <a:gd name="connsiteX1" fmla="*/ 5125 w 78072"/>
                <a:gd name="connsiteY1" fmla="*/ 46131 h 49947"/>
                <a:gd name="connsiteX2" fmla="*/ 6504 w 78072"/>
                <a:gd name="connsiteY2" fmla="*/ 42397 h 49947"/>
                <a:gd name="connsiteX3" fmla="*/ 8300 w 78072"/>
                <a:gd name="connsiteY3" fmla="*/ 37100 h 49947"/>
                <a:gd name="connsiteX4" fmla="*/ 14114 w 78072"/>
                <a:gd name="connsiteY4" fmla="*/ 33058 h 49947"/>
                <a:gd name="connsiteX5" fmla="*/ 16614 w 78072"/>
                <a:gd name="connsiteY5" fmla="*/ 25952 h 49947"/>
                <a:gd name="connsiteX6" fmla="*/ 17315 w 78072"/>
                <a:gd name="connsiteY6" fmla="*/ 22458 h 49947"/>
                <a:gd name="connsiteX7" fmla="*/ 22317 w 78072"/>
                <a:gd name="connsiteY7" fmla="*/ 18185 h 49947"/>
                <a:gd name="connsiteX8" fmla="*/ 24386 w 78072"/>
                <a:gd name="connsiteY8" fmla="*/ 15518 h 49947"/>
                <a:gd name="connsiteX9" fmla="*/ 24302 w 78072"/>
                <a:gd name="connsiteY9" fmla="*/ 11898 h 49947"/>
                <a:gd name="connsiteX10" fmla="*/ 21931 w 78072"/>
                <a:gd name="connsiteY10" fmla="*/ 8069 h 49947"/>
                <a:gd name="connsiteX11" fmla="*/ 27380 w 78072"/>
                <a:gd name="connsiteY11" fmla="*/ 99 h 49947"/>
                <a:gd name="connsiteX12" fmla="*/ 32191 w 78072"/>
                <a:gd name="connsiteY12" fmla="*/ 3724 h 49947"/>
                <a:gd name="connsiteX13" fmla="*/ 35079 w 78072"/>
                <a:gd name="connsiteY13" fmla="*/ 5268 h 49947"/>
                <a:gd name="connsiteX14" fmla="*/ 29653 w 78072"/>
                <a:gd name="connsiteY14" fmla="*/ 7147 h 49947"/>
                <a:gd name="connsiteX15" fmla="*/ 35135 w 78072"/>
                <a:gd name="connsiteY15" fmla="*/ 9430 h 49947"/>
                <a:gd name="connsiteX16" fmla="*/ 38348 w 78072"/>
                <a:gd name="connsiteY16" fmla="*/ 9749 h 49947"/>
                <a:gd name="connsiteX17" fmla="*/ 41881 w 78072"/>
                <a:gd name="connsiteY17" fmla="*/ 9366 h 49947"/>
                <a:gd name="connsiteX18" fmla="*/ 45115 w 78072"/>
                <a:gd name="connsiteY18" fmla="*/ 10786 h 49947"/>
                <a:gd name="connsiteX19" fmla="*/ 47024 w 78072"/>
                <a:gd name="connsiteY19" fmla="*/ 12994 h 49947"/>
                <a:gd name="connsiteX20" fmla="*/ 49620 w 78072"/>
                <a:gd name="connsiteY20" fmla="*/ 14283 h 49947"/>
                <a:gd name="connsiteX21" fmla="*/ 54473 w 78072"/>
                <a:gd name="connsiteY21" fmla="*/ 15834 h 49947"/>
                <a:gd name="connsiteX22" fmla="*/ 56424 w 78072"/>
                <a:gd name="connsiteY22" fmla="*/ 14771 h 49947"/>
                <a:gd name="connsiteX23" fmla="*/ 58580 w 78072"/>
                <a:gd name="connsiteY23" fmla="*/ 15857 h 49947"/>
                <a:gd name="connsiteX24" fmla="*/ 59503 w 78072"/>
                <a:gd name="connsiteY24" fmla="*/ 16991 h 49947"/>
                <a:gd name="connsiteX25" fmla="*/ 62744 w 78072"/>
                <a:gd name="connsiteY25" fmla="*/ 15153 h 49947"/>
                <a:gd name="connsiteX26" fmla="*/ 65152 w 78072"/>
                <a:gd name="connsiteY26" fmla="*/ 14997 h 49947"/>
                <a:gd name="connsiteX27" fmla="*/ 66567 w 78072"/>
                <a:gd name="connsiteY27" fmla="*/ 15661 h 49947"/>
                <a:gd name="connsiteX28" fmla="*/ 71129 w 78072"/>
                <a:gd name="connsiteY28" fmla="*/ 14702 h 49947"/>
                <a:gd name="connsiteX29" fmla="*/ 74475 w 78072"/>
                <a:gd name="connsiteY29" fmla="*/ 12755 h 49947"/>
                <a:gd name="connsiteX30" fmla="*/ 75570 w 78072"/>
                <a:gd name="connsiteY30" fmla="*/ 14878 h 49947"/>
                <a:gd name="connsiteX31" fmla="*/ 77750 w 78072"/>
                <a:gd name="connsiteY31" fmla="*/ 17999 h 49947"/>
                <a:gd name="connsiteX32" fmla="*/ 74113 w 78072"/>
                <a:gd name="connsiteY32" fmla="*/ 19549 h 49947"/>
                <a:gd name="connsiteX33" fmla="*/ 70888 w 78072"/>
                <a:gd name="connsiteY33" fmla="*/ 20924 h 49947"/>
                <a:gd name="connsiteX34" fmla="*/ 69860 w 78072"/>
                <a:gd name="connsiteY34" fmla="*/ 22417 h 49947"/>
                <a:gd name="connsiteX35" fmla="*/ 66884 w 78072"/>
                <a:gd name="connsiteY35" fmla="*/ 21926 h 49947"/>
                <a:gd name="connsiteX36" fmla="*/ 66177 w 78072"/>
                <a:gd name="connsiteY36" fmla="*/ 23635 h 49947"/>
                <a:gd name="connsiteX37" fmla="*/ 61847 w 78072"/>
                <a:gd name="connsiteY37" fmla="*/ 25422 h 49947"/>
                <a:gd name="connsiteX38" fmla="*/ 59559 w 78072"/>
                <a:gd name="connsiteY38" fmla="*/ 25715 h 49947"/>
                <a:gd name="connsiteX39" fmla="*/ 58470 w 78072"/>
                <a:gd name="connsiteY39" fmla="*/ 27753 h 49947"/>
                <a:gd name="connsiteX40" fmla="*/ 59647 w 78072"/>
                <a:gd name="connsiteY40" fmla="*/ 29495 h 49947"/>
                <a:gd name="connsiteX41" fmla="*/ 58389 w 78072"/>
                <a:gd name="connsiteY41" fmla="*/ 30268 h 49947"/>
                <a:gd name="connsiteX42" fmla="*/ 60418 w 78072"/>
                <a:gd name="connsiteY42" fmla="*/ 32634 h 49947"/>
                <a:gd name="connsiteX43" fmla="*/ 57428 w 78072"/>
                <a:gd name="connsiteY43" fmla="*/ 34332 h 49947"/>
                <a:gd name="connsiteX44" fmla="*/ 55028 w 78072"/>
                <a:gd name="connsiteY44" fmla="*/ 35256 h 49947"/>
                <a:gd name="connsiteX45" fmla="*/ 54901 w 78072"/>
                <a:gd name="connsiteY45" fmla="*/ 36539 h 49947"/>
                <a:gd name="connsiteX46" fmla="*/ 51023 w 78072"/>
                <a:gd name="connsiteY46" fmla="*/ 38814 h 49947"/>
                <a:gd name="connsiteX47" fmla="*/ 49647 w 78072"/>
                <a:gd name="connsiteY47" fmla="*/ 38370 h 49947"/>
                <a:gd name="connsiteX48" fmla="*/ 48707 w 78072"/>
                <a:gd name="connsiteY48" fmla="*/ 39028 h 49947"/>
                <a:gd name="connsiteX49" fmla="*/ 44892 w 78072"/>
                <a:gd name="connsiteY49" fmla="*/ 37508 h 49947"/>
                <a:gd name="connsiteX50" fmla="*/ 42998 w 78072"/>
                <a:gd name="connsiteY50" fmla="*/ 36490 h 49947"/>
                <a:gd name="connsiteX51" fmla="*/ 42862 w 78072"/>
                <a:gd name="connsiteY51" fmla="*/ 35216 h 49947"/>
                <a:gd name="connsiteX52" fmla="*/ 40688 w 78072"/>
                <a:gd name="connsiteY52" fmla="*/ 34593 h 49947"/>
                <a:gd name="connsiteX53" fmla="*/ 40026 w 78072"/>
                <a:gd name="connsiteY53" fmla="*/ 36059 h 49947"/>
                <a:gd name="connsiteX54" fmla="*/ 33536 w 78072"/>
                <a:gd name="connsiteY54" fmla="*/ 35300 h 49947"/>
                <a:gd name="connsiteX55" fmla="*/ 34192 w 78072"/>
                <a:gd name="connsiteY55" fmla="*/ 36838 h 49947"/>
                <a:gd name="connsiteX56" fmla="*/ 33160 w 78072"/>
                <a:gd name="connsiteY56" fmla="*/ 37283 h 49947"/>
                <a:gd name="connsiteX57" fmla="*/ 31213 w 78072"/>
                <a:gd name="connsiteY57" fmla="*/ 35299 h 49947"/>
                <a:gd name="connsiteX58" fmla="*/ 28526 w 78072"/>
                <a:gd name="connsiteY58" fmla="*/ 33184 h 49947"/>
                <a:gd name="connsiteX59" fmla="*/ 7827 w 78072"/>
                <a:gd name="connsiteY59" fmla="*/ 47578 h 49947"/>
                <a:gd name="connsiteX60" fmla="*/ 4568 w 78072"/>
                <a:gd name="connsiteY60" fmla="*/ 49869 h 49947"/>
                <a:gd name="connsiteX61" fmla="*/ 1038 w 78072"/>
                <a:gd name="connsiteY61" fmla="*/ 46697 h 49947"/>
                <a:gd name="connsiteX0" fmla="*/ 1038 w 78072"/>
                <a:gd name="connsiteY0" fmla="*/ 46704 h 49954"/>
                <a:gd name="connsiteX1" fmla="*/ 5125 w 78072"/>
                <a:gd name="connsiteY1" fmla="*/ 46138 h 49954"/>
                <a:gd name="connsiteX2" fmla="*/ 6504 w 78072"/>
                <a:gd name="connsiteY2" fmla="*/ 42404 h 49954"/>
                <a:gd name="connsiteX3" fmla="*/ 8300 w 78072"/>
                <a:gd name="connsiteY3" fmla="*/ 37107 h 49954"/>
                <a:gd name="connsiteX4" fmla="*/ 14114 w 78072"/>
                <a:gd name="connsiteY4" fmla="*/ 33065 h 49954"/>
                <a:gd name="connsiteX5" fmla="*/ 16614 w 78072"/>
                <a:gd name="connsiteY5" fmla="*/ 25959 h 49954"/>
                <a:gd name="connsiteX6" fmla="*/ 17315 w 78072"/>
                <a:gd name="connsiteY6" fmla="*/ 22465 h 49954"/>
                <a:gd name="connsiteX7" fmla="*/ 22317 w 78072"/>
                <a:gd name="connsiteY7" fmla="*/ 18192 h 49954"/>
                <a:gd name="connsiteX8" fmla="*/ 24386 w 78072"/>
                <a:gd name="connsiteY8" fmla="*/ 15525 h 49954"/>
                <a:gd name="connsiteX9" fmla="*/ 24302 w 78072"/>
                <a:gd name="connsiteY9" fmla="*/ 11905 h 49954"/>
                <a:gd name="connsiteX10" fmla="*/ 21931 w 78072"/>
                <a:gd name="connsiteY10" fmla="*/ 8076 h 49954"/>
                <a:gd name="connsiteX11" fmla="*/ 27380 w 78072"/>
                <a:gd name="connsiteY11" fmla="*/ 106 h 49954"/>
                <a:gd name="connsiteX12" fmla="*/ 32191 w 78072"/>
                <a:gd name="connsiteY12" fmla="*/ 3731 h 49954"/>
                <a:gd name="connsiteX13" fmla="*/ 29653 w 78072"/>
                <a:gd name="connsiteY13" fmla="*/ 7154 h 49954"/>
                <a:gd name="connsiteX14" fmla="*/ 35135 w 78072"/>
                <a:gd name="connsiteY14" fmla="*/ 9437 h 49954"/>
                <a:gd name="connsiteX15" fmla="*/ 38348 w 78072"/>
                <a:gd name="connsiteY15" fmla="*/ 9756 h 49954"/>
                <a:gd name="connsiteX16" fmla="*/ 41881 w 78072"/>
                <a:gd name="connsiteY16" fmla="*/ 9373 h 49954"/>
                <a:gd name="connsiteX17" fmla="*/ 45115 w 78072"/>
                <a:gd name="connsiteY17" fmla="*/ 10793 h 49954"/>
                <a:gd name="connsiteX18" fmla="*/ 47024 w 78072"/>
                <a:gd name="connsiteY18" fmla="*/ 13001 h 49954"/>
                <a:gd name="connsiteX19" fmla="*/ 49620 w 78072"/>
                <a:gd name="connsiteY19" fmla="*/ 14290 h 49954"/>
                <a:gd name="connsiteX20" fmla="*/ 54473 w 78072"/>
                <a:gd name="connsiteY20" fmla="*/ 15841 h 49954"/>
                <a:gd name="connsiteX21" fmla="*/ 56424 w 78072"/>
                <a:gd name="connsiteY21" fmla="*/ 14778 h 49954"/>
                <a:gd name="connsiteX22" fmla="*/ 58580 w 78072"/>
                <a:gd name="connsiteY22" fmla="*/ 15864 h 49954"/>
                <a:gd name="connsiteX23" fmla="*/ 59503 w 78072"/>
                <a:gd name="connsiteY23" fmla="*/ 16998 h 49954"/>
                <a:gd name="connsiteX24" fmla="*/ 62744 w 78072"/>
                <a:gd name="connsiteY24" fmla="*/ 15160 h 49954"/>
                <a:gd name="connsiteX25" fmla="*/ 65152 w 78072"/>
                <a:gd name="connsiteY25" fmla="*/ 15004 h 49954"/>
                <a:gd name="connsiteX26" fmla="*/ 66567 w 78072"/>
                <a:gd name="connsiteY26" fmla="*/ 15668 h 49954"/>
                <a:gd name="connsiteX27" fmla="*/ 71129 w 78072"/>
                <a:gd name="connsiteY27" fmla="*/ 14709 h 49954"/>
                <a:gd name="connsiteX28" fmla="*/ 74475 w 78072"/>
                <a:gd name="connsiteY28" fmla="*/ 12762 h 49954"/>
                <a:gd name="connsiteX29" fmla="*/ 75570 w 78072"/>
                <a:gd name="connsiteY29" fmla="*/ 14885 h 49954"/>
                <a:gd name="connsiteX30" fmla="*/ 77750 w 78072"/>
                <a:gd name="connsiteY30" fmla="*/ 18006 h 49954"/>
                <a:gd name="connsiteX31" fmla="*/ 74113 w 78072"/>
                <a:gd name="connsiteY31" fmla="*/ 19556 h 49954"/>
                <a:gd name="connsiteX32" fmla="*/ 70888 w 78072"/>
                <a:gd name="connsiteY32" fmla="*/ 20931 h 49954"/>
                <a:gd name="connsiteX33" fmla="*/ 69860 w 78072"/>
                <a:gd name="connsiteY33" fmla="*/ 22424 h 49954"/>
                <a:gd name="connsiteX34" fmla="*/ 66884 w 78072"/>
                <a:gd name="connsiteY34" fmla="*/ 21933 h 49954"/>
                <a:gd name="connsiteX35" fmla="*/ 66177 w 78072"/>
                <a:gd name="connsiteY35" fmla="*/ 23642 h 49954"/>
                <a:gd name="connsiteX36" fmla="*/ 61847 w 78072"/>
                <a:gd name="connsiteY36" fmla="*/ 25429 h 49954"/>
                <a:gd name="connsiteX37" fmla="*/ 59559 w 78072"/>
                <a:gd name="connsiteY37" fmla="*/ 25722 h 49954"/>
                <a:gd name="connsiteX38" fmla="*/ 58470 w 78072"/>
                <a:gd name="connsiteY38" fmla="*/ 27760 h 49954"/>
                <a:gd name="connsiteX39" fmla="*/ 59647 w 78072"/>
                <a:gd name="connsiteY39" fmla="*/ 29502 h 49954"/>
                <a:gd name="connsiteX40" fmla="*/ 58389 w 78072"/>
                <a:gd name="connsiteY40" fmla="*/ 30275 h 49954"/>
                <a:gd name="connsiteX41" fmla="*/ 60418 w 78072"/>
                <a:gd name="connsiteY41" fmla="*/ 32641 h 49954"/>
                <a:gd name="connsiteX42" fmla="*/ 57428 w 78072"/>
                <a:gd name="connsiteY42" fmla="*/ 34339 h 49954"/>
                <a:gd name="connsiteX43" fmla="*/ 55028 w 78072"/>
                <a:gd name="connsiteY43" fmla="*/ 35263 h 49954"/>
                <a:gd name="connsiteX44" fmla="*/ 54901 w 78072"/>
                <a:gd name="connsiteY44" fmla="*/ 36546 h 49954"/>
                <a:gd name="connsiteX45" fmla="*/ 51023 w 78072"/>
                <a:gd name="connsiteY45" fmla="*/ 38821 h 49954"/>
                <a:gd name="connsiteX46" fmla="*/ 49647 w 78072"/>
                <a:gd name="connsiteY46" fmla="*/ 38377 h 49954"/>
                <a:gd name="connsiteX47" fmla="*/ 48707 w 78072"/>
                <a:gd name="connsiteY47" fmla="*/ 39035 h 49954"/>
                <a:gd name="connsiteX48" fmla="*/ 44892 w 78072"/>
                <a:gd name="connsiteY48" fmla="*/ 37515 h 49954"/>
                <a:gd name="connsiteX49" fmla="*/ 42998 w 78072"/>
                <a:gd name="connsiteY49" fmla="*/ 36497 h 49954"/>
                <a:gd name="connsiteX50" fmla="*/ 42862 w 78072"/>
                <a:gd name="connsiteY50" fmla="*/ 35223 h 49954"/>
                <a:gd name="connsiteX51" fmla="*/ 40688 w 78072"/>
                <a:gd name="connsiteY51" fmla="*/ 34600 h 49954"/>
                <a:gd name="connsiteX52" fmla="*/ 40026 w 78072"/>
                <a:gd name="connsiteY52" fmla="*/ 36066 h 49954"/>
                <a:gd name="connsiteX53" fmla="*/ 33536 w 78072"/>
                <a:gd name="connsiteY53" fmla="*/ 35307 h 49954"/>
                <a:gd name="connsiteX54" fmla="*/ 34192 w 78072"/>
                <a:gd name="connsiteY54" fmla="*/ 36845 h 49954"/>
                <a:gd name="connsiteX55" fmla="*/ 33160 w 78072"/>
                <a:gd name="connsiteY55" fmla="*/ 37290 h 49954"/>
                <a:gd name="connsiteX56" fmla="*/ 31213 w 78072"/>
                <a:gd name="connsiteY56" fmla="*/ 35306 h 49954"/>
                <a:gd name="connsiteX57" fmla="*/ 28526 w 78072"/>
                <a:gd name="connsiteY57" fmla="*/ 33191 h 49954"/>
                <a:gd name="connsiteX58" fmla="*/ 7827 w 78072"/>
                <a:gd name="connsiteY58" fmla="*/ 47585 h 49954"/>
                <a:gd name="connsiteX59" fmla="*/ 4568 w 78072"/>
                <a:gd name="connsiteY59" fmla="*/ 49876 h 49954"/>
                <a:gd name="connsiteX60" fmla="*/ 1038 w 78072"/>
                <a:gd name="connsiteY60" fmla="*/ 46704 h 49954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5135 w 78072"/>
                <a:gd name="connsiteY14" fmla="*/ 9429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38348 w 78072"/>
                <a:gd name="connsiteY15" fmla="*/ 9748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6696 h 49946"/>
                <a:gd name="connsiteX1" fmla="*/ 5125 w 78072"/>
                <a:gd name="connsiteY1" fmla="*/ 46130 h 49946"/>
                <a:gd name="connsiteX2" fmla="*/ 6504 w 78072"/>
                <a:gd name="connsiteY2" fmla="*/ 42396 h 49946"/>
                <a:gd name="connsiteX3" fmla="*/ 8300 w 78072"/>
                <a:gd name="connsiteY3" fmla="*/ 37099 h 49946"/>
                <a:gd name="connsiteX4" fmla="*/ 14114 w 78072"/>
                <a:gd name="connsiteY4" fmla="*/ 33057 h 49946"/>
                <a:gd name="connsiteX5" fmla="*/ 16614 w 78072"/>
                <a:gd name="connsiteY5" fmla="*/ 25951 h 49946"/>
                <a:gd name="connsiteX6" fmla="*/ 17315 w 78072"/>
                <a:gd name="connsiteY6" fmla="*/ 22457 h 49946"/>
                <a:gd name="connsiteX7" fmla="*/ 22317 w 78072"/>
                <a:gd name="connsiteY7" fmla="*/ 18184 h 49946"/>
                <a:gd name="connsiteX8" fmla="*/ 24386 w 78072"/>
                <a:gd name="connsiteY8" fmla="*/ 15517 h 49946"/>
                <a:gd name="connsiteX9" fmla="*/ 24302 w 78072"/>
                <a:gd name="connsiteY9" fmla="*/ 11897 h 49946"/>
                <a:gd name="connsiteX10" fmla="*/ 21931 w 78072"/>
                <a:gd name="connsiteY10" fmla="*/ 8068 h 49946"/>
                <a:gd name="connsiteX11" fmla="*/ 27380 w 78072"/>
                <a:gd name="connsiteY11" fmla="*/ 98 h 49946"/>
                <a:gd name="connsiteX12" fmla="*/ 32191 w 78072"/>
                <a:gd name="connsiteY12" fmla="*/ 3723 h 49946"/>
                <a:gd name="connsiteX13" fmla="*/ 36371 w 78072"/>
                <a:gd name="connsiteY13" fmla="*/ 5012 h 49946"/>
                <a:gd name="connsiteX14" fmla="*/ 38939 w 78072"/>
                <a:gd name="connsiteY14" fmla="*/ 1697 h 49946"/>
                <a:gd name="connsiteX15" fmla="*/ 41837 w 78072"/>
                <a:gd name="connsiteY15" fmla="*/ 3517 h 49946"/>
                <a:gd name="connsiteX16" fmla="*/ 41881 w 78072"/>
                <a:gd name="connsiteY16" fmla="*/ 9365 h 49946"/>
                <a:gd name="connsiteX17" fmla="*/ 45115 w 78072"/>
                <a:gd name="connsiteY17" fmla="*/ 10785 h 49946"/>
                <a:gd name="connsiteX18" fmla="*/ 47024 w 78072"/>
                <a:gd name="connsiteY18" fmla="*/ 12993 h 49946"/>
                <a:gd name="connsiteX19" fmla="*/ 49620 w 78072"/>
                <a:gd name="connsiteY19" fmla="*/ 14282 h 49946"/>
                <a:gd name="connsiteX20" fmla="*/ 54473 w 78072"/>
                <a:gd name="connsiteY20" fmla="*/ 15833 h 49946"/>
                <a:gd name="connsiteX21" fmla="*/ 56424 w 78072"/>
                <a:gd name="connsiteY21" fmla="*/ 14770 h 49946"/>
                <a:gd name="connsiteX22" fmla="*/ 58580 w 78072"/>
                <a:gd name="connsiteY22" fmla="*/ 15856 h 49946"/>
                <a:gd name="connsiteX23" fmla="*/ 59503 w 78072"/>
                <a:gd name="connsiteY23" fmla="*/ 16990 h 49946"/>
                <a:gd name="connsiteX24" fmla="*/ 62744 w 78072"/>
                <a:gd name="connsiteY24" fmla="*/ 15152 h 49946"/>
                <a:gd name="connsiteX25" fmla="*/ 65152 w 78072"/>
                <a:gd name="connsiteY25" fmla="*/ 14996 h 49946"/>
                <a:gd name="connsiteX26" fmla="*/ 66567 w 78072"/>
                <a:gd name="connsiteY26" fmla="*/ 15660 h 49946"/>
                <a:gd name="connsiteX27" fmla="*/ 71129 w 78072"/>
                <a:gd name="connsiteY27" fmla="*/ 14701 h 49946"/>
                <a:gd name="connsiteX28" fmla="*/ 74475 w 78072"/>
                <a:gd name="connsiteY28" fmla="*/ 12754 h 49946"/>
                <a:gd name="connsiteX29" fmla="*/ 75570 w 78072"/>
                <a:gd name="connsiteY29" fmla="*/ 14877 h 49946"/>
                <a:gd name="connsiteX30" fmla="*/ 77750 w 78072"/>
                <a:gd name="connsiteY30" fmla="*/ 17998 h 49946"/>
                <a:gd name="connsiteX31" fmla="*/ 74113 w 78072"/>
                <a:gd name="connsiteY31" fmla="*/ 19548 h 49946"/>
                <a:gd name="connsiteX32" fmla="*/ 70888 w 78072"/>
                <a:gd name="connsiteY32" fmla="*/ 20923 h 49946"/>
                <a:gd name="connsiteX33" fmla="*/ 69860 w 78072"/>
                <a:gd name="connsiteY33" fmla="*/ 22416 h 49946"/>
                <a:gd name="connsiteX34" fmla="*/ 66884 w 78072"/>
                <a:gd name="connsiteY34" fmla="*/ 21925 h 49946"/>
                <a:gd name="connsiteX35" fmla="*/ 66177 w 78072"/>
                <a:gd name="connsiteY35" fmla="*/ 23634 h 49946"/>
                <a:gd name="connsiteX36" fmla="*/ 61847 w 78072"/>
                <a:gd name="connsiteY36" fmla="*/ 25421 h 49946"/>
                <a:gd name="connsiteX37" fmla="*/ 59559 w 78072"/>
                <a:gd name="connsiteY37" fmla="*/ 25714 h 49946"/>
                <a:gd name="connsiteX38" fmla="*/ 58470 w 78072"/>
                <a:gd name="connsiteY38" fmla="*/ 27752 h 49946"/>
                <a:gd name="connsiteX39" fmla="*/ 59647 w 78072"/>
                <a:gd name="connsiteY39" fmla="*/ 29494 h 49946"/>
                <a:gd name="connsiteX40" fmla="*/ 58389 w 78072"/>
                <a:gd name="connsiteY40" fmla="*/ 30267 h 49946"/>
                <a:gd name="connsiteX41" fmla="*/ 60418 w 78072"/>
                <a:gd name="connsiteY41" fmla="*/ 32633 h 49946"/>
                <a:gd name="connsiteX42" fmla="*/ 57428 w 78072"/>
                <a:gd name="connsiteY42" fmla="*/ 34331 h 49946"/>
                <a:gd name="connsiteX43" fmla="*/ 55028 w 78072"/>
                <a:gd name="connsiteY43" fmla="*/ 35255 h 49946"/>
                <a:gd name="connsiteX44" fmla="*/ 54901 w 78072"/>
                <a:gd name="connsiteY44" fmla="*/ 36538 h 49946"/>
                <a:gd name="connsiteX45" fmla="*/ 51023 w 78072"/>
                <a:gd name="connsiteY45" fmla="*/ 38813 h 49946"/>
                <a:gd name="connsiteX46" fmla="*/ 49647 w 78072"/>
                <a:gd name="connsiteY46" fmla="*/ 38369 h 49946"/>
                <a:gd name="connsiteX47" fmla="*/ 48707 w 78072"/>
                <a:gd name="connsiteY47" fmla="*/ 39027 h 49946"/>
                <a:gd name="connsiteX48" fmla="*/ 44892 w 78072"/>
                <a:gd name="connsiteY48" fmla="*/ 37507 h 49946"/>
                <a:gd name="connsiteX49" fmla="*/ 42998 w 78072"/>
                <a:gd name="connsiteY49" fmla="*/ 36489 h 49946"/>
                <a:gd name="connsiteX50" fmla="*/ 42862 w 78072"/>
                <a:gd name="connsiteY50" fmla="*/ 35215 h 49946"/>
                <a:gd name="connsiteX51" fmla="*/ 40688 w 78072"/>
                <a:gd name="connsiteY51" fmla="*/ 34592 h 49946"/>
                <a:gd name="connsiteX52" fmla="*/ 40026 w 78072"/>
                <a:gd name="connsiteY52" fmla="*/ 36058 h 49946"/>
                <a:gd name="connsiteX53" fmla="*/ 33536 w 78072"/>
                <a:gd name="connsiteY53" fmla="*/ 35299 h 49946"/>
                <a:gd name="connsiteX54" fmla="*/ 34192 w 78072"/>
                <a:gd name="connsiteY54" fmla="*/ 36837 h 49946"/>
                <a:gd name="connsiteX55" fmla="*/ 33160 w 78072"/>
                <a:gd name="connsiteY55" fmla="*/ 37282 h 49946"/>
                <a:gd name="connsiteX56" fmla="*/ 31213 w 78072"/>
                <a:gd name="connsiteY56" fmla="*/ 35298 h 49946"/>
                <a:gd name="connsiteX57" fmla="*/ 28526 w 78072"/>
                <a:gd name="connsiteY57" fmla="*/ 33183 h 49946"/>
                <a:gd name="connsiteX58" fmla="*/ 7827 w 78072"/>
                <a:gd name="connsiteY58" fmla="*/ 47577 h 49946"/>
                <a:gd name="connsiteX59" fmla="*/ 4568 w 78072"/>
                <a:gd name="connsiteY59" fmla="*/ 49868 h 49946"/>
                <a:gd name="connsiteX60" fmla="*/ 1038 w 78072"/>
                <a:gd name="connsiteY60" fmla="*/ 46696 h 49946"/>
                <a:gd name="connsiteX0" fmla="*/ 1038 w 78072"/>
                <a:gd name="connsiteY0" fmla="*/ 47645 h 50895"/>
                <a:gd name="connsiteX1" fmla="*/ 5125 w 78072"/>
                <a:gd name="connsiteY1" fmla="*/ 47079 h 50895"/>
                <a:gd name="connsiteX2" fmla="*/ 6504 w 78072"/>
                <a:gd name="connsiteY2" fmla="*/ 43345 h 50895"/>
                <a:gd name="connsiteX3" fmla="*/ 8300 w 78072"/>
                <a:gd name="connsiteY3" fmla="*/ 38048 h 50895"/>
                <a:gd name="connsiteX4" fmla="*/ 14114 w 78072"/>
                <a:gd name="connsiteY4" fmla="*/ 34006 h 50895"/>
                <a:gd name="connsiteX5" fmla="*/ 16614 w 78072"/>
                <a:gd name="connsiteY5" fmla="*/ 26900 h 50895"/>
                <a:gd name="connsiteX6" fmla="*/ 17315 w 78072"/>
                <a:gd name="connsiteY6" fmla="*/ 23406 h 50895"/>
                <a:gd name="connsiteX7" fmla="*/ 22317 w 78072"/>
                <a:gd name="connsiteY7" fmla="*/ 19133 h 50895"/>
                <a:gd name="connsiteX8" fmla="*/ 24386 w 78072"/>
                <a:gd name="connsiteY8" fmla="*/ 16466 h 50895"/>
                <a:gd name="connsiteX9" fmla="*/ 24302 w 78072"/>
                <a:gd name="connsiteY9" fmla="*/ 12846 h 50895"/>
                <a:gd name="connsiteX10" fmla="*/ 21931 w 78072"/>
                <a:gd name="connsiteY10" fmla="*/ 9017 h 50895"/>
                <a:gd name="connsiteX11" fmla="*/ 27380 w 78072"/>
                <a:gd name="connsiteY11" fmla="*/ 1047 h 50895"/>
                <a:gd name="connsiteX12" fmla="*/ 32191 w 78072"/>
                <a:gd name="connsiteY12" fmla="*/ 4672 h 50895"/>
                <a:gd name="connsiteX13" fmla="*/ 36371 w 78072"/>
                <a:gd name="connsiteY13" fmla="*/ 5961 h 50895"/>
                <a:gd name="connsiteX14" fmla="*/ 38939 w 78072"/>
                <a:gd name="connsiteY14" fmla="*/ 2646 h 50895"/>
                <a:gd name="connsiteX15" fmla="*/ 41837 w 78072"/>
                <a:gd name="connsiteY15" fmla="*/ 4466 h 50895"/>
                <a:gd name="connsiteX16" fmla="*/ 44124 w 78072"/>
                <a:gd name="connsiteY16" fmla="*/ 174 h 50895"/>
                <a:gd name="connsiteX17" fmla="*/ 45115 w 78072"/>
                <a:gd name="connsiteY17" fmla="*/ 11734 h 50895"/>
                <a:gd name="connsiteX18" fmla="*/ 47024 w 78072"/>
                <a:gd name="connsiteY18" fmla="*/ 13942 h 50895"/>
                <a:gd name="connsiteX19" fmla="*/ 49620 w 78072"/>
                <a:gd name="connsiteY19" fmla="*/ 15231 h 50895"/>
                <a:gd name="connsiteX20" fmla="*/ 54473 w 78072"/>
                <a:gd name="connsiteY20" fmla="*/ 16782 h 50895"/>
                <a:gd name="connsiteX21" fmla="*/ 56424 w 78072"/>
                <a:gd name="connsiteY21" fmla="*/ 15719 h 50895"/>
                <a:gd name="connsiteX22" fmla="*/ 58580 w 78072"/>
                <a:gd name="connsiteY22" fmla="*/ 16805 h 50895"/>
                <a:gd name="connsiteX23" fmla="*/ 59503 w 78072"/>
                <a:gd name="connsiteY23" fmla="*/ 17939 h 50895"/>
                <a:gd name="connsiteX24" fmla="*/ 62744 w 78072"/>
                <a:gd name="connsiteY24" fmla="*/ 16101 h 50895"/>
                <a:gd name="connsiteX25" fmla="*/ 65152 w 78072"/>
                <a:gd name="connsiteY25" fmla="*/ 15945 h 50895"/>
                <a:gd name="connsiteX26" fmla="*/ 66567 w 78072"/>
                <a:gd name="connsiteY26" fmla="*/ 16609 h 50895"/>
                <a:gd name="connsiteX27" fmla="*/ 71129 w 78072"/>
                <a:gd name="connsiteY27" fmla="*/ 15650 h 50895"/>
                <a:gd name="connsiteX28" fmla="*/ 74475 w 78072"/>
                <a:gd name="connsiteY28" fmla="*/ 13703 h 50895"/>
                <a:gd name="connsiteX29" fmla="*/ 75570 w 78072"/>
                <a:gd name="connsiteY29" fmla="*/ 15826 h 50895"/>
                <a:gd name="connsiteX30" fmla="*/ 77750 w 78072"/>
                <a:gd name="connsiteY30" fmla="*/ 18947 h 50895"/>
                <a:gd name="connsiteX31" fmla="*/ 74113 w 78072"/>
                <a:gd name="connsiteY31" fmla="*/ 20497 h 50895"/>
                <a:gd name="connsiteX32" fmla="*/ 70888 w 78072"/>
                <a:gd name="connsiteY32" fmla="*/ 21872 h 50895"/>
                <a:gd name="connsiteX33" fmla="*/ 69860 w 78072"/>
                <a:gd name="connsiteY33" fmla="*/ 23365 h 50895"/>
                <a:gd name="connsiteX34" fmla="*/ 66884 w 78072"/>
                <a:gd name="connsiteY34" fmla="*/ 22874 h 50895"/>
                <a:gd name="connsiteX35" fmla="*/ 66177 w 78072"/>
                <a:gd name="connsiteY35" fmla="*/ 24583 h 50895"/>
                <a:gd name="connsiteX36" fmla="*/ 61847 w 78072"/>
                <a:gd name="connsiteY36" fmla="*/ 26370 h 50895"/>
                <a:gd name="connsiteX37" fmla="*/ 59559 w 78072"/>
                <a:gd name="connsiteY37" fmla="*/ 26663 h 50895"/>
                <a:gd name="connsiteX38" fmla="*/ 58470 w 78072"/>
                <a:gd name="connsiteY38" fmla="*/ 28701 h 50895"/>
                <a:gd name="connsiteX39" fmla="*/ 59647 w 78072"/>
                <a:gd name="connsiteY39" fmla="*/ 30443 h 50895"/>
                <a:gd name="connsiteX40" fmla="*/ 58389 w 78072"/>
                <a:gd name="connsiteY40" fmla="*/ 31216 h 50895"/>
                <a:gd name="connsiteX41" fmla="*/ 60418 w 78072"/>
                <a:gd name="connsiteY41" fmla="*/ 33582 h 50895"/>
                <a:gd name="connsiteX42" fmla="*/ 57428 w 78072"/>
                <a:gd name="connsiteY42" fmla="*/ 35280 h 50895"/>
                <a:gd name="connsiteX43" fmla="*/ 55028 w 78072"/>
                <a:gd name="connsiteY43" fmla="*/ 36204 h 50895"/>
                <a:gd name="connsiteX44" fmla="*/ 54901 w 78072"/>
                <a:gd name="connsiteY44" fmla="*/ 37487 h 50895"/>
                <a:gd name="connsiteX45" fmla="*/ 51023 w 78072"/>
                <a:gd name="connsiteY45" fmla="*/ 39762 h 50895"/>
                <a:gd name="connsiteX46" fmla="*/ 49647 w 78072"/>
                <a:gd name="connsiteY46" fmla="*/ 39318 h 50895"/>
                <a:gd name="connsiteX47" fmla="*/ 48707 w 78072"/>
                <a:gd name="connsiteY47" fmla="*/ 39976 h 50895"/>
                <a:gd name="connsiteX48" fmla="*/ 44892 w 78072"/>
                <a:gd name="connsiteY48" fmla="*/ 38456 h 50895"/>
                <a:gd name="connsiteX49" fmla="*/ 42998 w 78072"/>
                <a:gd name="connsiteY49" fmla="*/ 37438 h 50895"/>
                <a:gd name="connsiteX50" fmla="*/ 42862 w 78072"/>
                <a:gd name="connsiteY50" fmla="*/ 36164 h 50895"/>
                <a:gd name="connsiteX51" fmla="*/ 40688 w 78072"/>
                <a:gd name="connsiteY51" fmla="*/ 35541 h 50895"/>
                <a:gd name="connsiteX52" fmla="*/ 40026 w 78072"/>
                <a:gd name="connsiteY52" fmla="*/ 37007 h 50895"/>
                <a:gd name="connsiteX53" fmla="*/ 33536 w 78072"/>
                <a:gd name="connsiteY53" fmla="*/ 36248 h 50895"/>
                <a:gd name="connsiteX54" fmla="*/ 34192 w 78072"/>
                <a:gd name="connsiteY54" fmla="*/ 37786 h 50895"/>
                <a:gd name="connsiteX55" fmla="*/ 33160 w 78072"/>
                <a:gd name="connsiteY55" fmla="*/ 38231 h 50895"/>
                <a:gd name="connsiteX56" fmla="*/ 31213 w 78072"/>
                <a:gd name="connsiteY56" fmla="*/ 36247 h 50895"/>
                <a:gd name="connsiteX57" fmla="*/ 28526 w 78072"/>
                <a:gd name="connsiteY57" fmla="*/ 34132 h 50895"/>
                <a:gd name="connsiteX58" fmla="*/ 7827 w 78072"/>
                <a:gd name="connsiteY58" fmla="*/ 48526 h 50895"/>
                <a:gd name="connsiteX59" fmla="*/ 4568 w 78072"/>
                <a:gd name="connsiteY59" fmla="*/ 50817 h 50895"/>
                <a:gd name="connsiteX60" fmla="*/ 1038 w 78072"/>
                <a:gd name="connsiteY60" fmla="*/ 47645 h 50895"/>
                <a:gd name="connsiteX0" fmla="*/ 1038 w 78072"/>
                <a:gd name="connsiteY0" fmla="*/ 47799 h 51049"/>
                <a:gd name="connsiteX1" fmla="*/ 5125 w 78072"/>
                <a:gd name="connsiteY1" fmla="*/ 47233 h 51049"/>
                <a:gd name="connsiteX2" fmla="*/ 6504 w 78072"/>
                <a:gd name="connsiteY2" fmla="*/ 43499 h 51049"/>
                <a:gd name="connsiteX3" fmla="*/ 8300 w 78072"/>
                <a:gd name="connsiteY3" fmla="*/ 38202 h 51049"/>
                <a:gd name="connsiteX4" fmla="*/ 14114 w 78072"/>
                <a:gd name="connsiteY4" fmla="*/ 34160 h 51049"/>
                <a:gd name="connsiteX5" fmla="*/ 16614 w 78072"/>
                <a:gd name="connsiteY5" fmla="*/ 27054 h 51049"/>
                <a:gd name="connsiteX6" fmla="*/ 17315 w 78072"/>
                <a:gd name="connsiteY6" fmla="*/ 23560 h 51049"/>
                <a:gd name="connsiteX7" fmla="*/ 22317 w 78072"/>
                <a:gd name="connsiteY7" fmla="*/ 19287 h 51049"/>
                <a:gd name="connsiteX8" fmla="*/ 24386 w 78072"/>
                <a:gd name="connsiteY8" fmla="*/ 16620 h 51049"/>
                <a:gd name="connsiteX9" fmla="*/ 24302 w 78072"/>
                <a:gd name="connsiteY9" fmla="*/ 13000 h 51049"/>
                <a:gd name="connsiteX10" fmla="*/ 21931 w 78072"/>
                <a:gd name="connsiteY10" fmla="*/ 9171 h 51049"/>
                <a:gd name="connsiteX11" fmla="*/ 27380 w 78072"/>
                <a:gd name="connsiteY11" fmla="*/ 1201 h 51049"/>
                <a:gd name="connsiteX12" fmla="*/ 32191 w 78072"/>
                <a:gd name="connsiteY12" fmla="*/ 4826 h 51049"/>
                <a:gd name="connsiteX13" fmla="*/ 36371 w 78072"/>
                <a:gd name="connsiteY13" fmla="*/ 6115 h 51049"/>
                <a:gd name="connsiteX14" fmla="*/ 38939 w 78072"/>
                <a:gd name="connsiteY14" fmla="*/ 2800 h 51049"/>
                <a:gd name="connsiteX15" fmla="*/ 41837 w 78072"/>
                <a:gd name="connsiteY15" fmla="*/ 4620 h 51049"/>
                <a:gd name="connsiteX16" fmla="*/ 44124 w 78072"/>
                <a:gd name="connsiteY16" fmla="*/ 328 h 51049"/>
                <a:gd name="connsiteX17" fmla="*/ 49904 w 78072"/>
                <a:gd name="connsiteY17" fmla="*/ 1844 h 51049"/>
                <a:gd name="connsiteX18" fmla="*/ 47024 w 78072"/>
                <a:gd name="connsiteY18" fmla="*/ 14096 h 51049"/>
                <a:gd name="connsiteX19" fmla="*/ 49620 w 78072"/>
                <a:gd name="connsiteY19" fmla="*/ 15385 h 51049"/>
                <a:gd name="connsiteX20" fmla="*/ 54473 w 78072"/>
                <a:gd name="connsiteY20" fmla="*/ 16936 h 51049"/>
                <a:gd name="connsiteX21" fmla="*/ 56424 w 78072"/>
                <a:gd name="connsiteY21" fmla="*/ 15873 h 51049"/>
                <a:gd name="connsiteX22" fmla="*/ 58580 w 78072"/>
                <a:gd name="connsiteY22" fmla="*/ 16959 h 51049"/>
                <a:gd name="connsiteX23" fmla="*/ 59503 w 78072"/>
                <a:gd name="connsiteY23" fmla="*/ 18093 h 51049"/>
                <a:gd name="connsiteX24" fmla="*/ 62744 w 78072"/>
                <a:gd name="connsiteY24" fmla="*/ 16255 h 51049"/>
                <a:gd name="connsiteX25" fmla="*/ 65152 w 78072"/>
                <a:gd name="connsiteY25" fmla="*/ 16099 h 51049"/>
                <a:gd name="connsiteX26" fmla="*/ 66567 w 78072"/>
                <a:gd name="connsiteY26" fmla="*/ 16763 h 51049"/>
                <a:gd name="connsiteX27" fmla="*/ 71129 w 78072"/>
                <a:gd name="connsiteY27" fmla="*/ 15804 h 51049"/>
                <a:gd name="connsiteX28" fmla="*/ 74475 w 78072"/>
                <a:gd name="connsiteY28" fmla="*/ 13857 h 51049"/>
                <a:gd name="connsiteX29" fmla="*/ 75570 w 78072"/>
                <a:gd name="connsiteY29" fmla="*/ 15980 h 51049"/>
                <a:gd name="connsiteX30" fmla="*/ 77750 w 78072"/>
                <a:gd name="connsiteY30" fmla="*/ 19101 h 51049"/>
                <a:gd name="connsiteX31" fmla="*/ 74113 w 78072"/>
                <a:gd name="connsiteY31" fmla="*/ 20651 h 51049"/>
                <a:gd name="connsiteX32" fmla="*/ 70888 w 78072"/>
                <a:gd name="connsiteY32" fmla="*/ 22026 h 51049"/>
                <a:gd name="connsiteX33" fmla="*/ 69860 w 78072"/>
                <a:gd name="connsiteY33" fmla="*/ 23519 h 51049"/>
                <a:gd name="connsiteX34" fmla="*/ 66884 w 78072"/>
                <a:gd name="connsiteY34" fmla="*/ 23028 h 51049"/>
                <a:gd name="connsiteX35" fmla="*/ 66177 w 78072"/>
                <a:gd name="connsiteY35" fmla="*/ 24737 h 51049"/>
                <a:gd name="connsiteX36" fmla="*/ 61847 w 78072"/>
                <a:gd name="connsiteY36" fmla="*/ 26524 h 51049"/>
                <a:gd name="connsiteX37" fmla="*/ 59559 w 78072"/>
                <a:gd name="connsiteY37" fmla="*/ 26817 h 51049"/>
                <a:gd name="connsiteX38" fmla="*/ 58470 w 78072"/>
                <a:gd name="connsiteY38" fmla="*/ 28855 h 51049"/>
                <a:gd name="connsiteX39" fmla="*/ 59647 w 78072"/>
                <a:gd name="connsiteY39" fmla="*/ 30597 h 51049"/>
                <a:gd name="connsiteX40" fmla="*/ 58389 w 78072"/>
                <a:gd name="connsiteY40" fmla="*/ 31370 h 51049"/>
                <a:gd name="connsiteX41" fmla="*/ 60418 w 78072"/>
                <a:gd name="connsiteY41" fmla="*/ 33736 h 51049"/>
                <a:gd name="connsiteX42" fmla="*/ 57428 w 78072"/>
                <a:gd name="connsiteY42" fmla="*/ 35434 h 51049"/>
                <a:gd name="connsiteX43" fmla="*/ 55028 w 78072"/>
                <a:gd name="connsiteY43" fmla="*/ 36358 h 51049"/>
                <a:gd name="connsiteX44" fmla="*/ 54901 w 78072"/>
                <a:gd name="connsiteY44" fmla="*/ 37641 h 51049"/>
                <a:gd name="connsiteX45" fmla="*/ 51023 w 78072"/>
                <a:gd name="connsiteY45" fmla="*/ 39916 h 51049"/>
                <a:gd name="connsiteX46" fmla="*/ 49647 w 78072"/>
                <a:gd name="connsiteY46" fmla="*/ 39472 h 51049"/>
                <a:gd name="connsiteX47" fmla="*/ 48707 w 78072"/>
                <a:gd name="connsiteY47" fmla="*/ 40130 h 51049"/>
                <a:gd name="connsiteX48" fmla="*/ 44892 w 78072"/>
                <a:gd name="connsiteY48" fmla="*/ 38610 h 51049"/>
                <a:gd name="connsiteX49" fmla="*/ 42998 w 78072"/>
                <a:gd name="connsiteY49" fmla="*/ 37592 h 51049"/>
                <a:gd name="connsiteX50" fmla="*/ 42862 w 78072"/>
                <a:gd name="connsiteY50" fmla="*/ 36318 h 51049"/>
                <a:gd name="connsiteX51" fmla="*/ 40688 w 78072"/>
                <a:gd name="connsiteY51" fmla="*/ 35695 h 51049"/>
                <a:gd name="connsiteX52" fmla="*/ 40026 w 78072"/>
                <a:gd name="connsiteY52" fmla="*/ 37161 h 51049"/>
                <a:gd name="connsiteX53" fmla="*/ 33536 w 78072"/>
                <a:gd name="connsiteY53" fmla="*/ 36402 h 51049"/>
                <a:gd name="connsiteX54" fmla="*/ 34192 w 78072"/>
                <a:gd name="connsiteY54" fmla="*/ 37940 h 51049"/>
                <a:gd name="connsiteX55" fmla="*/ 33160 w 78072"/>
                <a:gd name="connsiteY55" fmla="*/ 38385 h 51049"/>
                <a:gd name="connsiteX56" fmla="*/ 31213 w 78072"/>
                <a:gd name="connsiteY56" fmla="*/ 36401 h 51049"/>
                <a:gd name="connsiteX57" fmla="*/ 28526 w 78072"/>
                <a:gd name="connsiteY57" fmla="*/ 34286 h 51049"/>
                <a:gd name="connsiteX58" fmla="*/ 7827 w 78072"/>
                <a:gd name="connsiteY58" fmla="*/ 48680 h 51049"/>
                <a:gd name="connsiteX59" fmla="*/ 4568 w 78072"/>
                <a:gd name="connsiteY59" fmla="*/ 50971 h 51049"/>
                <a:gd name="connsiteX60" fmla="*/ 1038 w 78072"/>
                <a:gd name="connsiteY60" fmla="*/ 47799 h 51049"/>
                <a:gd name="connsiteX0" fmla="*/ 1038 w 78072"/>
                <a:gd name="connsiteY0" fmla="*/ 47579 h 50829"/>
                <a:gd name="connsiteX1" fmla="*/ 5125 w 78072"/>
                <a:gd name="connsiteY1" fmla="*/ 47013 h 50829"/>
                <a:gd name="connsiteX2" fmla="*/ 6504 w 78072"/>
                <a:gd name="connsiteY2" fmla="*/ 43279 h 50829"/>
                <a:gd name="connsiteX3" fmla="*/ 8300 w 78072"/>
                <a:gd name="connsiteY3" fmla="*/ 37982 h 50829"/>
                <a:gd name="connsiteX4" fmla="*/ 14114 w 78072"/>
                <a:gd name="connsiteY4" fmla="*/ 33940 h 50829"/>
                <a:gd name="connsiteX5" fmla="*/ 16614 w 78072"/>
                <a:gd name="connsiteY5" fmla="*/ 26834 h 50829"/>
                <a:gd name="connsiteX6" fmla="*/ 17315 w 78072"/>
                <a:gd name="connsiteY6" fmla="*/ 23340 h 50829"/>
                <a:gd name="connsiteX7" fmla="*/ 22317 w 78072"/>
                <a:gd name="connsiteY7" fmla="*/ 19067 h 50829"/>
                <a:gd name="connsiteX8" fmla="*/ 24386 w 78072"/>
                <a:gd name="connsiteY8" fmla="*/ 16400 h 50829"/>
                <a:gd name="connsiteX9" fmla="*/ 24302 w 78072"/>
                <a:gd name="connsiteY9" fmla="*/ 12780 h 50829"/>
                <a:gd name="connsiteX10" fmla="*/ 21931 w 78072"/>
                <a:gd name="connsiteY10" fmla="*/ 8951 h 50829"/>
                <a:gd name="connsiteX11" fmla="*/ 27380 w 78072"/>
                <a:gd name="connsiteY11" fmla="*/ 981 h 50829"/>
                <a:gd name="connsiteX12" fmla="*/ 32191 w 78072"/>
                <a:gd name="connsiteY12" fmla="*/ 4606 h 50829"/>
                <a:gd name="connsiteX13" fmla="*/ 36371 w 78072"/>
                <a:gd name="connsiteY13" fmla="*/ 5895 h 50829"/>
                <a:gd name="connsiteX14" fmla="*/ 38939 w 78072"/>
                <a:gd name="connsiteY14" fmla="*/ 2580 h 50829"/>
                <a:gd name="connsiteX15" fmla="*/ 41837 w 78072"/>
                <a:gd name="connsiteY15" fmla="*/ 4400 h 50829"/>
                <a:gd name="connsiteX16" fmla="*/ 44124 w 78072"/>
                <a:gd name="connsiteY16" fmla="*/ 108 h 50829"/>
                <a:gd name="connsiteX17" fmla="*/ 49904 w 78072"/>
                <a:gd name="connsiteY17" fmla="*/ 1624 h 50829"/>
                <a:gd name="connsiteX18" fmla="*/ 47408 w 78072"/>
                <a:gd name="connsiteY18" fmla="*/ 5164 h 50829"/>
                <a:gd name="connsiteX19" fmla="*/ 49620 w 78072"/>
                <a:gd name="connsiteY19" fmla="*/ 15165 h 50829"/>
                <a:gd name="connsiteX20" fmla="*/ 54473 w 78072"/>
                <a:gd name="connsiteY20" fmla="*/ 16716 h 50829"/>
                <a:gd name="connsiteX21" fmla="*/ 56424 w 78072"/>
                <a:gd name="connsiteY21" fmla="*/ 15653 h 50829"/>
                <a:gd name="connsiteX22" fmla="*/ 58580 w 78072"/>
                <a:gd name="connsiteY22" fmla="*/ 16739 h 50829"/>
                <a:gd name="connsiteX23" fmla="*/ 59503 w 78072"/>
                <a:gd name="connsiteY23" fmla="*/ 17873 h 50829"/>
                <a:gd name="connsiteX24" fmla="*/ 62744 w 78072"/>
                <a:gd name="connsiteY24" fmla="*/ 16035 h 50829"/>
                <a:gd name="connsiteX25" fmla="*/ 65152 w 78072"/>
                <a:gd name="connsiteY25" fmla="*/ 15879 h 50829"/>
                <a:gd name="connsiteX26" fmla="*/ 66567 w 78072"/>
                <a:gd name="connsiteY26" fmla="*/ 16543 h 50829"/>
                <a:gd name="connsiteX27" fmla="*/ 71129 w 78072"/>
                <a:gd name="connsiteY27" fmla="*/ 15584 h 50829"/>
                <a:gd name="connsiteX28" fmla="*/ 74475 w 78072"/>
                <a:gd name="connsiteY28" fmla="*/ 13637 h 50829"/>
                <a:gd name="connsiteX29" fmla="*/ 75570 w 78072"/>
                <a:gd name="connsiteY29" fmla="*/ 15760 h 50829"/>
                <a:gd name="connsiteX30" fmla="*/ 77750 w 78072"/>
                <a:gd name="connsiteY30" fmla="*/ 18881 h 50829"/>
                <a:gd name="connsiteX31" fmla="*/ 74113 w 78072"/>
                <a:gd name="connsiteY31" fmla="*/ 20431 h 50829"/>
                <a:gd name="connsiteX32" fmla="*/ 70888 w 78072"/>
                <a:gd name="connsiteY32" fmla="*/ 21806 h 50829"/>
                <a:gd name="connsiteX33" fmla="*/ 69860 w 78072"/>
                <a:gd name="connsiteY33" fmla="*/ 23299 h 50829"/>
                <a:gd name="connsiteX34" fmla="*/ 66884 w 78072"/>
                <a:gd name="connsiteY34" fmla="*/ 22808 h 50829"/>
                <a:gd name="connsiteX35" fmla="*/ 66177 w 78072"/>
                <a:gd name="connsiteY35" fmla="*/ 24517 h 50829"/>
                <a:gd name="connsiteX36" fmla="*/ 61847 w 78072"/>
                <a:gd name="connsiteY36" fmla="*/ 26304 h 50829"/>
                <a:gd name="connsiteX37" fmla="*/ 59559 w 78072"/>
                <a:gd name="connsiteY37" fmla="*/ 26597 h 50829"/>
                <a:gd name="connsiteX38" fmla="*/ 58470 w 78072"/>
                <a:gd name="connsiteY38" fmla="*/ 28635 h 50829"/>
                <a:gd name="connsiteX39" fmla="*/ 59647 w 78072"/>
                <a:gd name="connsiteY39" fmla="*/ 30377 h 50829"/>
                <a:gd name="connsiteX40" fmla="*/ 58389 w 78072"/>
                <a:gd name="connsiteY40" fmla="*/ 31150 h 50829"/>
                <a:gd name="connsiteX41" fmla="*/ 60418 w 78072"/>
                <a:gd name="connsiteY41" fmla="*/ 33516 h 50829"/>
                <a:gd name="connsiteX42" fmla="*/ 57428 w 78072"/>
                <a:gd name="connsiteY42" fmla="*/ 35214 h 50829"/>
                <a:gd name="connsiteX43" fmla="*/ 55028 w 78072"/>
                <a:gd name="connsiteY43" fmla="*/ 36138 h 50829"/>
                <a:gd name="connsiteX44" fmla="*/ 54901 w 78072"/>
                <a:gd name="connsiteY44" fmla="*/ 37421 h 50829"/>
                <a:gd name="connsiteX45" fmla="*/ 51023 w 78072"/>
                <a:gd name="connsiteY45" fmla="*/ 39696 h 50829"/>
                <a:gd name="connsiteX46" fmla="*/ 49647 w 78072"/>
                <a:gd name="connsiteY46" fmla="*/ 39252 h 50829"/>
                <a:gd name="connsiteX47" fmla="*/ 48707 w 78072"/>
                <a:gd name="connsiteY47" fmla="*/ 39910 h 50829"/>
                <a:gd name="connsiteX48" fmla="*/ 44892 w 78072"/>
                <a:gd name="connsiteY48" fmla="*/ 38390 h 50829"/>
                <a:gd name="connsiteX49" fmla="*/ 42998 w 78072"/>
                <a:gd name="connsiteY49" fmla="*/ 37372 h 50829"/>
                <a:gd name="connsiteX50" fmla="*/ 42862 w 78072"/>
                <a:gd name="connsiteY50" fmla="*/ 36098 h 50829"/>
                <a:gd name="connsiteX51" fmla="*/ 40688 w 78072"/>
                <a:gd name="connsiteY51" fmla="*/ 35475 h 50829"/>
                <a:gd name="connsiteX52" fmla="*/ 40026 w 78072"/>
                <a:gd name="connsiteY52" fmla="*/ 36941 h 50829"/>
                <a:gd name="connsiteX53" fmla="*/ 33536 w 78072"/>
                <a:gd name="connsiteY53" fmla="*/ 36182 h 50829"/>
                <a:gd name="connsiteX54" fmla="*/ 34192 w 78072"/>
                <a:gd name="connsiteY54" fmla="*/ 37720 h 50829"/>
                <a:gd name="connsiteX55" fmla="*/ 33160 w 78072"/>
                <a:gd name="connsiteY55" fmla="*/ 38165 h 50829"/>
                <a:gd name="connsiteX56" fmla="*/ 31213 w 78072"/>
                <a:gd name="connsiteY56" fmla="*/ 36181 h 50829"/>
                <a:gd name="connsiteX57" fmla="*/ 28526 w 78072"/>
                <a:gd name="connsiteY57" fmla="*/ 34066 h 50829"/>
                <a:gd name="connsiteX58" fmla="*/ 7827 w 78072"/>
                <a:gd name="connsiteY58" fmla="*/ 48460 h 50829"/>
                <a:gd name="connsiteX59" fmla="*/ 4568 w 78072"/>
                <a:gd name="connsiteY59" fmla="*/ 50751 h 50829"/>
                <a:gd name="connsiteX60" fmla="*/ 1038 w 78072"/>
                <a:gd name="connsiteY60" fmla="*/ 47579 h 5082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7408 w 78072"/>
                <a:gd name="connsiteY19" fmla="*/ 5144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002 w 78072"/>
                <a:gd name="connsiteY19" fmla="*/ 5375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9620 w 78072"/>
                <a:gd name="connsiteY20" fmla="*/ 15145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473 w 78072"/>
                <a:gd name="connsiteY21" fmla="*/ 16696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6424 w 78072"/>
                <a:gd name="connsiteY22" fmla="*/ 15633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58580 w 78072"/>
                <a:gd name="connsiteY23" fmla="*/ 16719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59503 w 78072"/>
                <a:gd name="connsiteY24" fmla="*/ 17853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2744 w 78072"/>
                <a:gd name="connsiteY25" fmla="*/ 16015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70072 w 78072"/>
                <a:gd name="connsiteY25" fmla="*/ 6722 h 50809"/>
                <a:gd name="connsiteX26" fmla="*/ 65152 w 78072"/>
                <a:gd name="connsiteY26" fmla="*/ 15859 h 50809"/>
                <a:gd name="connsiteX27" fmla="*/ 66567 w 78072"/>
                <a:gd name="connsiteY27" fmla="*/ 16523 h 50809"/>
                <a:gd name="connsiteX28" fmla="*/ 71129 w 78072"/>
                <a:gd name="connsiteY28" fmla="*/ 15564 h 50809"/>
                <a:gd name="connsiteX29" fmla="*/ 74475 w 78072"/>
                <a:gd name="connsiteY29" fmla="*/ 13617 h 50809"/>
                <a:gd name="connsiteX30" fmla="*/ 75570 w 78072"/>
                <a:gd name="connsiteY30" fmla="*/ 15740 h 50809"/>
                <a:gd name="connsiteX31" fmla="*/ 77750 w 78072"/>
                <a:gd name="connsiteY31" fmla="*/ 18861 h 50809"/>
                <a:gd name="connsiteX32" fmla="*/ 74113 w 78072"/>
                <a:gd name="connsiteY32" fmla="*/ 20411 h 50809"/>
                <a:gd name="connsiteX33" fmla="*/ 70888 w 78072"/>
                <a:gd name="connsiteY33" fmla="*/ 21786 h 50809"/>
                <a:gd name="connsiteX34" fmla="*/ 69860 w 78072"/>
                <a:gd name="connsiteY34" fmla="*/ 23279 h 50809"/>
                <a:gd name="connsiteX35" fmla="*/ 66884 w 78072"/>
                <a:gd name="connsiteY35" fmla="*/ 22788 h 50809"/>
                <a:gd name="connsiteX36" fmla="*/ 66177 w 78072"/>
                <a:gd name="connsiteY36" fmla="*/ 24497 h 50809"/>
                <a:gd name="connsiteX37" fmla="*/ 61847 w 78072"/>
                <a:gd name="connsiteY37" fmla="*/ 26284 h 50809"/>
                <a:gd name="connsiteX38" fmla="*/ 59559 w 78072"/>
                <a:gd name="connsiteY38" fmla="*/ 26577 h 50809"/>
                <a:gd name="connsiteX39" fmla="*/ 58470 w 78072"/>
                <a:gd name="connsiteY39" fmla="*/ 28615 h 50809"/>
                <a:gd name="connsiteX40" fmla="*/ 59647 w 78072"/>
                <a:gd name="connsiteY40" fmla="*/ 30357 h 50809"/>
                <a:gd name="connsiteX41" fmla="*/ 58389 w 78072"/>
                <a:gd name="connsiteY41" fmla="*/ 31130 h 50809"/>
                <a:gd name="connsiteX42" fmla="*/ 60418 w 78072"/>
                <a:gd name="connsiteY42" fmla="*/ 33496 h 50809"/>
                <a:gd name="connsiteX43" fmla="*/ 57428 w 78072"/>
                <a:gd name="connsiteY43" fmla="*/ 35194 h 50809"/>
                <a:gd name="connsiteX44" fmla="*/ 55028 w 78072"/>
                <a:gd name="connsiteY44" fmla="*/ 36118 h 50809"/>
                <a:gd name="connsiteX45" fmla="*/ 54901 w 78072"/>
                <a:gd name="connsiteY45" fmla="*/ 37401 h 50809"/>
                <a:gd name="connsiteX46" fmla="*/ 51023 w 78072"/>
                <a:gd name="connsiteY46" fmla="*/ 39676 h 50809"/>
                <a:gd name="connsiteX47" fmla="*/ 49647 w 78072"/>
                <a:gd name="connsiteY47" fmla="*/ 39232 h 50809"/>
                <a:gd name="connsiteX48" fmla="*/ 48707 w 78072"/>
                <a:gd name="connsiteY48" fmla="*/ 39890 h 50809"/>
                <a:gd name="connsiteX49" fmla="*/ 44892 w 78072"/>
                <a:gd name="connsiteY49" fmla="*/ 38370 h 50809"/>
                <a:gd name="connsiteX50" fmla="*/ 42998 w 78072"/>
                <a:gd name="connsiteY50" fmla="*/ 37352 h 50809"/>
                <a:gd name="connsiteX51" fmla="*/ 42862 w 78072"/>
                <a:gd name="connsiteY51" fmla="*/ 36078 h 50809"/>
                <a:gd name="connsiteX52" fmla="*/ 40688 w 78072"/>
                <a:gd name="connsiteY52" fmla="*/ 35455 h 50809"/>
                <a:gd name="connsiteX53" fmla="*/ 40026 w 78072"/>
                <a:gd name="connsiteY53" fmla="*/ 36921 h 50809"/>
                <a:gd name="connsiteX54" fmla="*/ 33536 w 78072"/>
                <a:gd name="connsiteY54" fmla="*/ 36162 h 50809"/>
                <a:gd name="connsiteX55" fmla="*/ 34192 w 78072"/>
                <a:gd name="connsiteY55" fmla="*/ 37700 h 50809"/>
                <a:gd name="connsiteX56" fmla="*/ 33160 w 78072"/>
                <a:gd name="connsiteY56" fmla="*/ 38145 h 50809"/>
                <a:gd name="connsiteX57" fmla="*/ 31213 w 78072"/>
                <a:gd name="connsiteY57" fmla="*/ 36161 h 50809"/>
                <a:gd name="connsiteX58" fmla="*/ 28526 w 78072"/>
                <a:gd name="connsiteY58" fmla="*/ 34046 h 50809"/>
                <a:gd name="connsiteX59" fmla="*/ 7827 w 78072"/>
                <a:gd name="connsiteY59" fmla="*/ 48440 h 50809"/>
                <a:gd name="connsiteX60" fmla="*/ 4568 w 78072"/>
                <a:gd name="connsiteY60" fmla="*/ 50731 h 50809"/>
                <a:gd name="connsiteX61" fmla="*/ 1038 w 78072"/>
                <a:gd name="connsiteY61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65152 w 78072"/>
                <a:gd name="connsiteY27" fmla="*/ 15859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78072"/>
                <a:gd name="connsiteY0" fmla="*/ 47559 h 50809"/>
                <a:gd name="connsiteX1" fmla="*/ 5125 w 78072"/>
                <a:gd name="connsiteY1" fmla="*/ 46993 h 50809"/>
                <a:gd name="connsiteX2" fmla="*/ 6504 w 78072"/>
                <a:gd name="connsiteY2" fmla="*/ 43259 h 50809"/>
                <a:gd name="connsiteX3" fmla="*/ 8300 w 78072"/>
                <a:gd name="connsiteY3" fmla="*/ 37962 h 50809"/>
                <a:gd name="connsiteX4" fmla="*/ 14114 w 78072"/>
                <a:gd name="connsiteY4" fmla="*/ 33920 h 50809"/>
                <a:gd name="connsiteX5" fmla="*/ 16614 w 78072"/>
                <a:gd name="connsiteY5" fmla="*/ 26814 h 50809"/>
                <a:gd name="connsiteX6" fmla="*/ 17315 w 78072"/>
                <a:gd name="connsiteY6" fmla="*/ 23320 h 50809"/>
                <a:gd name="connsiteX7" fmla="*/ 22317 w 78072"/>
                <a:gd name="connsiteY7" fmla="*/ 19047 h 50809"/>
                <a:gd name="connsiteX8" fmla="*/ 24386 w 78072"/>
                <a:gd name="connsiteY8" fmla="*/ 16380 h 50809"/>
                <a:gd name="connsiteX9" fmla="*/ 24302 w 78072"/>
                <a:gd name="connsiteY9" fmla="*/ 12760 h 50809"/>
                <a:gd name="connsiteX10" fmla="*/ 21931 w 78072"/>
                <a:gd name="connsiteY10" fmla="*/ 8931 h 50809"/>
                <a:gd name="connsiteX11" fmla="*/ 27380 w 78072"/>
                <a:gd name="connsiteY11" fmla="*/ 961 h 50809"/>
                <a:gd name="connsiteX12" fmla="*/ 32191 w 78072"/>
                <a:gd name="connsiteY12" fmla="*/ 4586 h 50809"/>
                <a:gd name="connsiteX13" fmla="*/ 36371 w 78072"/>
                <a:gd name="connsiteY13" fmla="*/ 5875 h 50809"/>
                <a:gd name="connsiteX14" fmla="*/ 38939 w 78072"/>
                <a:gd name="connsiteY14" fmla="*/ 2560 h 50809"/>
                <a:gd name="connsiteX15" fmla="*/ 41837 w 78072"/>
                <a:gd name="connsiteY15" fmla="*/ 4380 h 50809"/>
                <a:gd name="connsiteX16" fmla="*/ 44124 w 78072"/>
                <a:gd name="connsiteY16" fmla="*/ 88 h 50809"/>
                <a:gd name="connsiteX17" fmla="*/ 49904 w 78072"/>
                <a:gd name="connsiteY17" fmla="*/ 1604 h 50809"/>
                <a:gd name="connsiteX18" fmla="*/ 51186 w 78072"/>
                <a:gd name="connsiteY18" fmla="*/ 2950 h 50809"/>
                <a:gd name="connsiteX19" fmla="*/ 46622 w 78072"/>
                <a:gd name="connsiteY19" fmla="*/ 5507 h 50809"/>
                <a:gd name="connsiteX20" fmla="*/ 47107 w 78072"/>
                <a:gd name="connsiteY20" fmla="*/ 7470 h 50809"/>
                <a:gd name="connsiteX21" fmla="*/ 54093 w 78072"/>
                <a:gd name="connsiteY21" fmla="*/ 8203 h 50809"/>
                <a:gd name="connsiteX22" fmla="*/ 57889 w 78072"/>
                <a:gd name="connsiteY22" fmla="*/ 11325 h 50809"/>
                <a:gd name="connsiteX23" fmla="*/ 60757 w 78072"/>
                <a:gd name="connsiteY23" fmla="*/ 11312 h 50809"/>
                <a:gd name="connsiteX24" fmla="*/ 64923 w 78072"/>
                <a:gd name="connsiteY24" fmla="*/ 10930 h 50809"/>
                <a:gd name="connsiteX25" fmla="*/ 67280 w 78072"/>
                <a:gd name="connsiteY25" fmla="*/ 7829 h 50809"/>
                <a:gd name="connsiteX26" fmla="*/ 70072 w 78072"/>
                <a:gd name="connsiteY26" fmla="*/ 6722 h 50809"/>
                <a:gd name="connsiteX27" fmla="*/ 74151 w 78072"/>
                <a:gd name="connsiteY27" fmla="*/ 10078 h 50809"/>
                <a:gd name="connsiteX28" fmla="*/ 66567 w 78072"/>
                <a:gd name="connsiteY28" fmla="*/ 16523 h 50809"/>
                <a:gd name="connsiteX29" fmla="*/ 71129 w 78072"/>
                <a:gd name="connsiteY29" fmla="*/ 15564 h 50809"/>
                <a:gd name="connsiteX30" fmla="*/ 74475 w 78072"/>
                <a:gd name="connsiteY30" fmla="*/ 13617 h 50809"/>
                <a:gd name="connsiteX31" fmla="*/ 75570 w 78072"/>
                <a:gd name="connsiteY31" fmla="*/ 15740 h 50809"/>
                <a:gd name="connsiteX32" fmla="*/ 77750 w 78072"/>
                <a:gd name="connsiteY32" fmla="*/ 18861 h 50809"/>
                <a:gd name="connsiteX33" fmla="*/ 74113 w 78072"/>
                <a:gd name="connsiteY33" fmla="*/ 20411 h 50809"/>
                <a:gd name="connsiteX34" fmla="*/ 70888 w 78072"/>
                <a:gd name="connsiteY34" fmla="*/ 21786 h 50809"/>
                <a:gd name="connsiteX35" fmla="*/ 69860 w 78072"/>
                <a:gd name="connsiteY35" fmla="*/ 23279 h 50809"/>
                <a:gd name="connsiteX36" fmla="*/ 66884 w 78072"/>
                <a:gd name="connsiteY36" fmla="*/ 22788 h 50809"/>
                <a:gd name="connsiteX37" fmla="*/ 66177 w 78072"/>
                <a:gd name="connsiteY37" fmla="*/ 24497 h 50809"/>
                <a:gd name="connsiteX38" fmla="*/ 61847 w 78072"/>
                <a:gd name="connsiteY38" fmla="*/ 26284 h 50809"/>
                <a:gd name="connsiteX39" fmla="*/ 59559 w 78072"/>
                <a:gd name="connsiteY39" fmla="*/ 26577 h 50809"/>
                <a:gd name="connsiteX40" fmla="*/ 58470 w 78072"/>
                <a:gd name="connsiteY40" fmla="*/ 28615 h 50809"/>
                <a:gd name="connsiteX41" fmla="*/ 59647 w 78072"/>
                <a:gd name="connsiteY41" fmla="*/ 30357 h 50809"/>
                <a:gd name="connsiteX42" fmla="*/ 58389 w 78072"/>
                <a:gd name="connsiteY42" fmla="*/ 31130 h 50809"/>
                <a:gd name="connsiteX43" fmla="*/ 60418 w 78072"/>
                <a:gd name="connsiteY43" fmla="*/ 33496 h 50809"/>
                <a:gd name="connsiteX44" fmla="*/ 57428 w 78072"/>
                <a:gd name="connsiteY44" fmla="*/ 35194 h 50809"/>
                <a:gd name="connsiteX45" fmla="*/ 55028 w 78072"/>
                <a:gd name="connsiteY45" fmla="*/ 36118 h 50809"/>
                <a:gd name="connsiteX46" fmla="*/ 54901 w 78072"/>
                <a:gd name="connsiteY46" fmla="*/ 37401 h 50809"/>
                <a:gd name="connsiteX47" fmla="*/ 51023 w 78072"/>
                <a:gd name="connsiteY47" fmla="*/ 39676 h 50809"/>
                <a:gd name="connsiteX48" fmla="*/ 49647 w 78072"/>
                <a:gd name="connsiteY48" fmla="*/ 39232 h 50809"/>
                <a:gd name="connsiteX49" fmla="*/ 48707 w 78072"/>
                <a:gd name="connsiteY49" fmla="*/ 39890 h 50809"/>
                <a:gd name="connsiteX50" fmla="*/ 44892 w 78072"/>
                <a:gd name="connsiteY50" fmla="*/ 38370 h 50809"/>
                <a:gd name="connsiteX51" fmla="*/ 42998 w 78072"/>
                <a:gd name="connsiteY51" fmla="*/ 37352 h 50809"/>
                <a:gd name="connsiteX52" fmla="*/ 42862 w 78072"/>
                <a:gd name="connsiteY52" fmla="*/ 36078 h 50809"/>
                <a:gd name="connsiteX53" fmla="*/ 40688 w 78072"/>
                <a:gd name="connsiteY53" fmla="*/ 35455 h 50809"/>
                <a:gd name="connsiteX54" fmla="*/ 40026 w 78072"/>
                <a:gd name="connsiteY54" fmla="*/ 36921 h 50809"/>
                <a:gd name="connsiteX55" fmla="*/ 33536 w 78072"/>
                <a:gd name="connsiteY55" fmla="*/ 36162 h 50809"/>
                <a:gd name="connsiteX56" fmla="*/ 34192 w 78072"/>
                <a:gd name="connsiteY56" fmla="*/ 37700 h 50809"/>
                <a:gd name="connsiteX57" fmla="*/ 33160 w 78072"/>
                <a:gd name="connsiteY57" fmla="*/ 38145 h 50809"/>
                <a:gd name="connsiteX58" fmla="*/ 31213 w 78072"/>
                <a:gd name="connsiteY58" fmla="*/ 36161 h 50809"/>
                <a:gd name="connsiteX59" fmla="*/ 28526 w 78072"/>
                <a:gd name="connsiteY59" fmla="*/ 34046 h 50809"/>
                <a:gd name="connsiteX60" fmla="*/ 7827 w 78072"/>
                <a:gd name="connsiteY60" fmla="*/ 48440 h 50809"/>
                <a:gd name="connsiteX61" fmla="*/ 4568 w 78072"/>
                <a:gd name="connsiteY61" fmla="*/ 50731 h 50809"/>
                <a:gd name="connsiteX62" fmla="*/ 1038 w 78072"/>
                <a:gd name="connsiteY62" fmla="*/ 47559 h 50809"/>
                <a:gd name="connsiteX0" fmla="*/ 1038 w 83405"/>
                <a:gd name="connsiteY0" fmla="*/ 47559 h 50809"/>
                <a:gd name="connsiteX1" fmla="*/ 5125 w 83405"/>
                <a:gd name="connsiteY1" fmla="*/ 46993 h 50809"/>
                <a:gd name="connsiteX2" fmla="*/ 6504 w 83405"/>
                <a:gd name="connsiteY2" fmla="*/ 43259 h 50809"/>
                <a:gd name="connsiteX3" fmla="*/ 8300 w 83405"/>
                <a:gd name="connsiteY3" fmla="*/ 37962 h 50809"/>
                <a:gd name="connsiteX4" fmla="*/ 14114 w 83405"/>
                <a:gd name="connsiteY4" fmla="*/ 33920 h 50809"/>
                <a:gd name="connsiteX5" fmla="*/ 16614 w 83405"/>
                <a:gd name="connsiteY5" fmla="*/ 26814 h 50809"/>
                <a:gd name="connsiteX6" fmla="*/ 17315 w 83405"/>
                <a:gd name="connsiteY6" fmla="*/ 23320 h 50809"/>
                <a:gd name="connsiteX7" fmla="*/ 22317 w 83405"/>
                <a:gd name="connsiteY7" fmla="*/ 19047 h 50809"/>
                <a:gd name="connsiteX8" fmla="*/ 24386 w 83405"/>
                <a:gd name="connsiteY8" fmla="*/ 16380 h 50809"/>
                <a:gd name="connsiteX9" fmla="*/ 24302 w 83405"/>
                <a:gd name="connsiteY9" fmla="*/ 12760 h 50809"/>
                <a:gd name="connsiteX10" fmla="*/ 21931 w 83405"/>
                <a:gd name="connsiteY10" fmla="*/ 8931 h 50809"/>
                <a:gd name="connsiteX11" fmla="*/ 27380 w 83405"/>
                <a:gd name="connsiteY11" fmla="*/ 961 h 50809"/>
                <a:gd name="connsiteX12" fmla="*/ 32191 w 83405"/>
                <a:gd name="connsiteY12" fmla="*/ 4586 h 50809"/>
                <a:gd name="connsiteX13" fmla="*/ 36371 w 83405"/>
                <a:gd name="connsiteY13" fmla="*/ 5875 h 50809"/>
                <a:gd name="connsiteX14" fmla="*/ 38939 w 83405"/>
                <a:gd name="connsiteY14" fmla="*/ 2560 h 50809"/>
                <a:gd name="connsiteX15" fmla="*/ 41837 w 83405"/>
                <a:gd name="connsiteY15" fmla="*/ 4380 h 50809"/>
                <a:gd name="connsiteX16" fmla="*/ 44124 w 83405"/>
                <a:gd name="connsiteY16" fmla="*/ 88 h 50809"/>
                <a:gd name="connsiteX17" fmla="*/ 49904 w 83405"/>
                <a:gd name="connsiteY17" fmla="*/ 1604 h 50809"/>
                <a:gd name="connsiteX18" fmla="*/ 51186 w 83405"/>
                <a:gd name="connsiteY18" fmla="*/ 2950 h 50809"/>
                <a:gd name="connsiteX19" fmla="*/ 46622 w 83405"/>
                <a:gd name="connsiteY19" fmla="*/ 5507 h 50809"/>
                <a:gd name="connsiteX20" fmla="*/ 47107 w 83405"/>
                <a:gd name="connsiteY20" fmla="*/ 7470 h 50809"/>
                <a:gd name="connsiteX21" fmla="*/ 54093 w 83405"/>
                <a:gd name="connsiteY21" fmla="*/ 8203 h 50809"/>
                <a:gd name="connsiteX22" fmla="*/ 57889 w 83405"/>
                <a:gd name="connsiteY22" fmla="*/ 11325 h 50809"/>
                <a:gd name="connsiteX23" fmla="*/ 60757 w 83405"/>
                <a:gd name="connsiteY23" fmla="*/ 11312 h 50809"/>
                <a:gd name="connsiteX24" fmla="*/ 64923 w 83405"/>
                <a:gd name="connsiteY24" fmla="*/ 10930 h 50809"/>
                <a:gd name="connsiteX25" fmla="*/ 67280 w 83405"/>
                <a:gd name="connsiteY25" fmla="*/ 7829 h 50809"/>
                <a:gd name="connsiteX26" fmla="*/ 70072 w 83405"/>
                <a:gd name="connsiteY26" fmla="*/ 6722 h 50809"/>
                <a:gd name="connsiteX27" fmla="*/ 74151 w 83405"/>
                <a:gd name="connsiteY27" fmla="*/ 10078 h 50809"/>
                <a:gd name="connsiteX28" fmla="*/ 83351 w 83405"/>
                <a:gd name="connsiteY28" fmla="*/ 14323 h 50809"/>
                <a:gd name="connsiteX29" fmla="*/ 71129 w 83405"/>
                <a:gd name="connsiteY29" fmla="*/ 15564 h 50809"/>
                <a:gd name="connsiteX30" fmla="*/ 74475 w 83405"/>
                <a:gd name="connsiteY30" fmla="*/ 13617 h 50809"/>
                <a:gd name="connsiteX31" fmla="*/ 75570 w 83405"/>
                <a:gd name="connsiteY31" fmla="*/ 15740 h 50809"/>
                <a:gd name="connsiteX32" fmla="*/ 77750 w 83405"/>
                <a:gd name="connsiteY32" fmla="*/ 18861 h 50809"/>
                <a:gd name="connsiteX33" fmla="*/ 74113 w 83405"/>
                <a:gd name="connsiteY33" fmla="*/ 20411 h 50809"/>
                <a:gd name="connsiteX34" fmla="*/ 70888 w 83405"/>
                <a:gd name="connsiteY34" fmla="*/ 21786 h 50809"/>
                <a:gd name="connsiteX35" fmla="*/ 69860 w 83405"/>
                <a:gd name="connsiteY35" fmla="*/ 23279 h 50809"/>
                <a:gd name="connsiteX36" fmla="*/ 66884 w 83405"/>
                <a:gd name="connsiteY36" fmla="*/ 22788 h 50809"/>
                <a:gd name="connsiteX37" fmla="*/ 66177 w 83405"/>
                <a:gd name="connsiteY37" fmla="*/ 24497 h 50809"/>
                <a:gd name="connsiteX38" fmla="*/ 61847 w 83405"/>
                <a:gd name="connsiteY38" fmla="*/ 26284 h 50809"/>
                <a:gd name="connsiteX39" fmla="*/ 59559 w 83405"/>
                <a:gd name="connsiteY39" fmla="*/ 26577 h 50809"/>
                <a:gd name="connsiteX40" fmla="*/ 58470 w 83405"/>
                <a:gd name="connsiteY40" fmla="*/ 28615 h 50809"/>
                <a:gd name="connsiteX41" fmla="*/ 59647 w 83405"/>
                <a:gd name="connsiteY41" fmla="*/ 30357 h 50809"/>
                <a:gd name="connsiteX42" fmla="*/ 58389 w 83405"/>
                <a:gd name="connsiteY42" fmla="*/ 31130 h 50809"/>
                <a:gd name="connsiteX43" fmla="*/ 60418 w 83405"/>
                <a:gd name="connsiteY43" fmla="*/ 33496 h 50809"/>
                <a:gd name="connsiteX44" fmla="*/ 57428 w 83405"/>
                <a:gd name="connsiteY44" fmla="*/ 35194 h 50809"/>
                <a:gd name="connsiteX45" fmla="*/ 55028 w 83405"/>
                <a:gd name="connsiteY45" fmla="*/ 36118 h 50809"/>
                <a:gd name="connsiteX46" fmla="*/ 54901 w 83405"/>
                <a:gd name="connsiteY46" fmla="*/ 37401 h 50809"/>
                <a:gd name="connsiteX47" fmla="*/ 51023 w 83405"/>
                <a:gd name="connsiteY47" fmla="*/ 39676 h 50809"/>
                <a:gd name="connsiteX48" fmla="*/ 49647 w 83405"/>
                <a:gd name="connsiteY48" fmla="*/ 39232 h 50809"/>
                <a:gd name="connsiteX49" fmla="*/ 48707 w 83405"/>
                <a:gd name="connsiteY49" fmla="*/ 39890 h 50809"/>
                <a:gd name="connsiteX50" fmla="*/ 44892 w 83405"/>
                <a:gd name="connsiteY50" fmla="*/ 38370 h 50809"/>
                <a:gd name="connsiteX51" fmla="*/ 42998 w 83405"/>
                <a:gd name="connsiteY51" fmla="*/ 37352 h 50809"/>
                <a:gd name="connsiteX52" fmla="*/ 42862 w 83405"/>
                <a:gd name="connsiteY52" fmla="*/ 36078 h 50809"/>
                <a:gd name="connsiteX53" fmla="*/ 40688 w 83405"/>
                <a:gd name="connsiteY53" fmla="*/ 35455 h 50809"/>
                <a:gd name="connsiteX54" fmla="*/ 40026 w 83405"/>
                <a:gd name="connsiteY54" fmla="*/ 36921 h 50809"/>
                <a:gd name="connsiteX55" fmla="*/ 33536 w 83405"/>
                <a:gd name="connsiteY55" fmla="*/ 36162 h 50809"/>
                <a:gd name="connsiteX56" fmla="*/ 34192 w 83405"/>
                <a:gd name="connsiteY56" fmla="*/ 37700 h 50809"/>
                <a:gd name="connsiteX57" fmla="*/ 33160 w 83405"/>
                <a:gd name="connsiteY57" fmla="*/ 38145 h 50809"/>
                <a:gd name="connsiteX58" fmla="*/ 31213 w 83405"/>
                <a:gd name="connsiteY58" fmla="*/ 36161 h 50809"/>
                <a:gd name="connsiteX59" fmla="*/ 28526 w 83405"/>
                <a:gd name="connsiteY59" fmla="*/ 34046 h 50809"/>
                <a:gd name="connsiteX60" fmla="*/ 7827 w 83405"/>
                <a:gd name="connsiteY60" fmla="*/ 48440 h 50809"/>
                <a:gd name="connsiteX61" fmla="*/ 4568 w 83405"/>
                <a:gd name="connsiteY61" fmla="*/ 50731 h 50809"/>
                <a:gd name="connsiteX62" fmla="*/ 1038 w 83405"/>
                <a:gd name="connsiteY62" fmla="*/ 47559 h 50809"/>
                <a:gd name="connsiteX0" fmla="*/ 1038 w 84001"/>
                <a:gd name="connsiteY0" fmla="*/ 47559 h 50809"/>
                <a:gd name="connsiteX1" fmla="*/ 5125 w 84001"/>
                <a:gd name="connsiteY1" fmla="*/ 46993 h 50809"/>
                <a:gd name="connsiteX2" fmla="*/ 6504 w 84001"/>
                <a:gd name="connsiteY2" fmla="*/ 43259 h 50809"/>
                <a:gd name="connsiteX3" fmla="*/ 8300 w 84001"/>
                <a:gd name="connsiteY3" fmla="*/ 37962 h 50809"/>
                <a:gd name="connsiteX4" fmla="*/ 14114 w 84001"/>
                <a:gd name="connsiteY4" fmla="*/ 33920 h 50809"/>
                <a:gd name="connsiteX5" fmla="*/ 16614 w 84001"/>
                <a:gd name="connsiteY5" fmla="*/ 26814 h 50809"/>
                <a:gd name="connsiteX6" fmla="*/ 17315 w 84001"/>
                <a:gd name="connsiteY6" fmla="*/ 23320 h 50809"/>
                <a:gd name="connsiteX7" fmla="*/ 22317 w 84001"/>
                <a:gd name="connsiteY7" fmla="*/ 19047 h 50809"/>
                <a:gd name="connsiteX8" fmla="*/ 24386 w 84001"/>
                <a:gd name="connsiteY8" fmla="*/ 16380 h 50809"/>
                <a:gd name="connsiteX9" fmla="*/ 24302 w 84001"/>
                <a:gd name="connsiteY9" fmla="*/ 12760 h 50809"/>
                <a:gd name="connsiteX10" fmla="*/ 21931 w 84001"/>
                <a:gd name="connsiteY10" fmla="*/ 8931 h 50809"/>
                <a:gd name="connsiteX11" fmla="*/ 27380 w 84001"/>
                <a:gd name="connsiteY11" fmla="*/ 961 h 50809"/>
                <a:gd name="connsiteX12" fmla="*/ 32191 w 84001"/>
                <a:gd name="connsiteY12" fmla="*/ 4586 h 50809"/>
                <a:gd name="connsiteX13" fmla="*/ 36371 w 84001"/>
                <a:gd name="connsiteY13" fmla="*/ 5875 h 50809"/>
                <a:gd name="connsiteX14" fmla="*/ 38939 w 84001"/>
                <a:gd name="connsiteY14" fmla="*/ 2560 h 50809"/>
                <a:gd name="connsiteX15" fmla="*/ 41837 w 84001"/>
                <a:gd name="connsiteY15" fmla="*/ 4380 h 50809"/>
                <a:gd name="connsiteX16" fmla="*/ 44124 w 84001"/>
                <a:gd name="connsiteY16" fmla="*/ 88 h 50809"/>
                <a:gd name="connsiteX17" fmla="*/ 49904 w 84001"/>
                <a:gd name="connsiteY17" fmla="*/ 1604 h 50809"/>
                <a:gd name="connsiteX18" fmla="*/ 51186 w 84001"/>
                <a:gd name="connsiteY18" fmla="*/ 2950 h 50809"/>
                <a:gd name="connsiteX19" fmla="*/ 46622 w 84001"/>
                <a:gd name="connsiteY19" fmla="*/ 5507 h 50809"/>
                <a:gd name="connsiteX20" fmla="*/ 47107 w 84001"/>
                <a:gd name="connsiteY20" fmla="*/ 7470 h 50809"/>
                <a:gd name="connsiteX21" fmla="*/ 54093 w 84001"/>
                <a:gd name="connsiteY21" fmla="*/ 8203 h 50809"/>
                <a:gd name="connsiteX22" fmla="*/ 57889 w 84001"/>
                <a:gd name="connsiteY22" fmla="*/ 11325 h 50809"/>
                <a:gd name="connsiteX23" fmla="*/ 60757 w 84001"/>
                <a:gd name="connsiteY23" fmla="*/ 11312 h 50809"/>
                <a:gd name="connsiteX24" fmla="*/ 64923 w 84001"/>
                <a:gd name="connsiteY24" fmla="*/ 10930 h 50809"/>
                <a:gd name="connsiteX25" fmla="*/ 67280 w 84001"/>
                <a:gd name="connsiteY25" fmla="*/ 7829 h 50809"/>
                <a:gd name="connsiteX26" fmla="*/ 70072 w 84001"/>
                <a:gd name="connsiteY26" fmla="*/ 6722 h 50809"/>
                <a:gd name="connsiteX27" fmla="*/ 74151 w 84001"/>
                <a:gd name="connsiteY27" fmla="*/ 10078 h 50809"/>
                <a:gd name="connsiteX28" fmla="*/ 83351 w 84001"/>
                <a:gd name="connsiteY28" fmla="*/ 14323 h 50809"/>
                <a:gd name="connsiteX29" fmla="*/ 83902 w 84001"/>
                <a:gd name="connsiteY29" fmla="*/ 17577 h 50809"/>
                <a:gd name="connsiteX30" fmla="*/ 74475 w 84001"/>
                <a:gd name="connsiteY30" fmla="*/ 13617 h 50809"/>
                <a:gd name="connsiteX31" fmla="*/ 75570 w 84001"/>
                <a:gd name="connsiteY31" fmla="*/ 15740 h 50809"/>
                <a:gd name="connsiteX32" fmla="*/ 77750 w 84001"/>
                <a:gd name="connsiteY32" fmla="*/ 18861 h 50809"/>
                <a:gd name="connsiteX33" fmla="*/ 74113 w 84001"/>
                <a:gd name="connsiteY33" fmla="*/ 20411 h 50809"/>
                <a:gd name="connsiteX34" fmla="*/ 70888 w 84001"/>
                <a:gd name="connsiteY34" fmla="*/ 21786 h 50809"/>
                <a:gd name="connsiteX35" fmla="*/ 69860 w 84001"/>
                <a:gd name="connsiteY35" fmla="*/ 23279 h 50809"/>
                <a:gd name="connsiteX36" fmla="*/ 66884 w 84001"/>
                <a:gd name="connsiteY36" fmla="*/ 22788 h 50809"/>
                <a:gd name="connsiteX37" fmla="*/ 66177 w 84001"/>
                <a:gd name="connsiteY37" fmla="*/ 24497 h 50809"/>
                <a:gd name="connsiteX38" fmla="*/ 61847 w 84001"/>
                <a:gd name="connsiteY38" fmla="*/ 26284 h 50809"/>
                <a:gd name="connsiteX39" fmla="*/ 59559 w 84001"/>
                <a:gd name="connsiteY39" fmla="*/ 26577 h 50809"/>
                <a:gd name="connsiteX40" fmla="*/ 58470 w 84001"/>
                <a:gd name="connsiteY40" fmla="*/ 28615 h 50809"/>
                <a:gd name="connsiteX41" fmla="*/ 59647 w 84001"/>
                <a:gd name="connsiteY41" fmla="*/ 30357 h 50809"/>
                <a:gd name="connsiteX42" fmla="*/ 58389 w 84001"/>
                <a:gd name="connsiteY42" fmla="*/ 31130 h 50809"/>
                <a:gd name="connsiteX43" fmla="*/ 60418 w 84001"/>
                <a:gd name="connsiteY43" fmla="*/ 33496 h 50809"/>
                <a:gd name="connsiteX44" fmla="*/ 57428 w 84001"/>
                <a:gd name="connsiteY44" fmla="*/ 35194 h 50809"/>
                <a:gd name="connsiteX45" fmla="*/ 55028 w 84001"/>
                <a:gd name="connsiteY45" fmla="*/ 36118 h 50809"/>
                <a:gd name="connsiteX46" fmla="*/ 54901 w 84001"/>
                <a:gd name="connsiteY46" fmla="*/ 37401 h 50809"/>
                <a:gd name="connsiteX47" fmla="*/ 51023 w 84001"/>
                <a:gd name="connsiteY47" fmla="*/ 39676 h 50809"/>
                <a:gd name="connsiteX48" fmla="*/ 49647 w 84001"/>
                <a:gd name="connsiteY48" fmla="*/ 39232 h 50809"/>
                <a:gd name="connsiteX49" fmla="*/ 48707 w 84001"/>
                <a:gd name="connsiteY49" fmla="*/ 39890 h 50809"/>
                <a:gd name="connsiteX50" fmla="*/ 44892 w 84001"/>
                <a:gd name="connsiteY50" fmla="*/ 38370 h 50809"/>
                <a:gd name="connsiteX51" fmla="*/ 42998 w 84001"/>
                <a:gd name="connsiteY51" fmla="*/ 37352 h 50809"/>
                <a:gd name="connsiteX52" fmla="*/ 42862 w 84001"/>
                <a:gd name="connsiteY52" fmla="*/ 36078 h 50809"/>
                <a:gd name="connsiteX53" fmla="*/ 40688 w 84001"/>
                <a:gd name="connsiteY53" fmla="*/ 35455 h 50809"/>
                <a:gd name="connsiteX54" fmla="*/ 40026 w 84001"/>
                <a:gd name="connsiteY54" fmla="*/ 36921 h 50809"/>
                <a:gd name="connsiteX55" fmla="*/ 33536 w 84001"/>
                <a:gd name="connsiteY55" fmla="*/ 36162 h 50809"/>
                <a:gd name="connsiteX56" fmla="*/ 34192 w 84001"/>
                <a:gd name="connsiteY56" fmla="*/ 37700 h 50809"/>
                <a:gd name="connsiteX57" fmla="*/ 33160 w 84001"/>
                <a:gd name="connsiteY57" fmla="*/ 38145 h 50809"/>
                <a:gd name="connsiteX58" fmla="*/ 31213 w 84001"/>
                <a:gd name="connsiteY58" fmla="*/ 36161 h 50809"/>
                <a:gd name="connsiteX59" fmla="*/ 28526 w 84001"/>
                <a:gd name="connsiteY59" fmla="*/ 34046 h 50809"/>
                <a:gd name="connsiteX60" fmla="*/ 7827 w 84001"/>
                <a:gd name="connsiteY60" fmla="*/ 48440 h 50809"/>
                <a:gd name="connsiteX61" fmla="*/ 4568 w 84001"/>
                <a:gd name="connsiteY61" fmla="*/ 50731 h 50809"/>
                <a:gd name="connsiteX62" fmla="*/ 1038 w 84001"/>
                <a:gd name="connsiteY62" fmla="*/ 47559 h 50809"/>
                <a:gd name="connsiteX0" fmla="*/ 1038 w 90675"/>
                <a:gd name="connsiteY0" fmla="*/ 47559 h 50809"/>
                <a:gd name="connsiteX1" fmla="*/ 5125 w 90675"/>
                <a:gd name="connsiteY1" fmla="*/ 46993 h 50809"/>
                <a:gd name="connsiteX2" fmla="*/ 6504 w 90675"/>
                <a:gd name="connsiteY2" fmla="*/ 43259 h 50809"/>
                <a:gd name="connsiteX3" fmla="*/ 8300 w 90675"/>
                <a:gd name="connsiteY3" fmla="*/ 37962 h 50809"/>
                <a:gd name="connsiteX4" fmla="*/ 14114 w 90675"/>
                <a:gd name="connsiteY4" fmla="*/ 33920 h 50809"/>
                <a:gd name="connsiteX5" fmla="*/ 16614 w 90675"/>
                <a:gd name="connsiteY5" fmla="*/ 26814 h 50809"/>
                <a:gd name="connsiteX6" fmla="*/ 17315 w 90675"/>
                <a:gd name="connsiteY6" fmla="*/ 23320 h 50809"/>
                <a:gd name="connsiteX7" fmla="*/ 22317 w 90675"/>
                <a:gd name="connsiteY7" fmla="*/ 19047 h 50809"/>
                <a:gd name="connsiteX8" fmla="*/ 24386 w 90675"/>
                <a:gd name="connsiteY8" fmla="*/ 16380 h 50809"/>
                <a:gd name="connsiteX9" fmla="*/ 24302 w 90675"/>
                <a:gd name="connsiteY9" fmla="*/ 12760 h 50809"/>
                <a:gd name="connsiteX10" fmla="*/ 21931 w 90675"/>
                <a:gd name="connsiteY10" fmla="*/ 8931 h 50809"/>
                <a:gd name="connsiteX11" fmla="*/ 27380 w 90675"/>
                <a:gd name="connsiteY11" fmla="*/ 961 h 50809"/>
                <a:gd name="connsiteX12" fmla="*/ 32191 w 90675"/>
                <a:gd name="connsiteY12" fmla="*/ 4586 h 50809"/>
                <a:gd name="connsiteX13" fmla="*/ 36371 w 90675"/>
                <a:gd name="connsiteY13" fmla="*/ 5875 h 50809"/>
                <a:gd name="connsiteX14" fmla="*/ 38939 w 90675"/>
                <a:gd name="connsiteY14" fmla="*/ 2560 h 50809"/>
                <a:gd name="connsiteX15" fmla="*/ 41837 w 90675"/>
                <a:gd name="connsiteY15" fmla="*/ 4380 h 50809"/>
                <a:gd name="connsiteX16" fmla="*/ 44124 w 90675"/>
                <a:gd name="connsiteY16" fmla="*/ 88 h 50809"/>
                <a:gd name="connsiteX17" fmla="*/ 49904 w 90675"/>
                <a:gd name="connsiteY17" fmla="*/ 1604 h 50809"/>
                <a:gd name="connsiteX18" fmla="*/ 51186 w 90675"/>
                <a:gd name="connsiteY18" fmla="*/ 2950 h 50809"/>
                <a:gd name="connsiteX19" fmla="*/ 46622 w 90675"/>
                <a:gd name="connsiteY19" fmla="*/ 5507 h 50809"/>
                <a:gd name="connsiteX20" fmla="*/ 47107 w 90675"/>
                <a:gd name="connsiteY20" fmla="*/ 7470 h 50809"/>
                <a:gd name="connsiteX21" fmla="*/ 54093 w 90675"/>
                <a:gd name="connsiteY21" fmla="*/ 8203 h 50809"/>
                <a:gd name="connsiteX22" fmla="*/ 57889 w 90675"/>
                <a:gd name="connsiteY22" fmla="*/ 11325 h 50809"/>
                <a:gd name="connsiteX23" fmla="*/ 60757 w 90675"/>
                <a:gd name="connsiteY23" fmla="*/ 11312 h 50809"/>
                <a:gd name="connsiteX24" fmla="*/ 64923 w 90675"/>
                <a:gd name="connsiteY24" fmla="*/ 10930 h 50809"/>
                <a:gd name="connsiteX25" fmla="*/ 67280 w 90675"/>
                <a:gd name="connsiteY25" fmla="*/ 7829 h 50809"/>
                <a:gd name="connsiteX26" fmla="*/ 70072 w 90675"/>
                <a:gd name="connsiteY26" fmla="*/ 6722 h 50809"/>
                <a:gd name="connsiteX27" fmla="*/ 74151 w 90675"/>
                <a:gd name="connsiteY27" fmla="*/ 10078 h 50809"/>
                <a:gd name="connsiteX28" fmla="*/ 83351 w 90675"/>
                <a:gd name="connsiteY28" fmla="*/ 14323 h 50809"/>
                <a:gd name="connsiteX29" fmla="*/ 83902 w 90675"/>
                <a:gd name="connsiteY29" fmla="*/ 17577 h 50809"/>
                <a:gd name="connsiteX30" fmla="*/ 90490 w 90675"/>
                <a:gd name="connsiteY30" fmla="*/ 18416 h 50809"/>
                <a:gd name="connsiteX31" fmla="*/ 75570 w 90675"/>
                <a:gd name="connsiteY31" fmla="*/ 15740 h 50809"/>
                <a:gd name="connsiteX32" fmla="*/ 77750 w 90675"/>
                <a:gd name="connsiteY32" fmla="*/ 18861 h 50809"/>
                <a:gd name="connsiteX33" fmla="*/ 74113 w 90675"/>
                <a:gd name="connsiteY33" fmla="*/ 20411 h 50809"/>
                <a:gd name="connsiteX34" fmla="*/ 70888 w 90675"/>
                <a:gd name="connsiteY34" fmla="*/ 21786 h 50809"/>
                <a:gd name="connsiteX35" fmla="*/ 69860 w 90675"/>
                <a:gd name="connsiteY35" fmla="*/ 23279 h 50809"/>
                <a:gd name="connsiteX36" fmla="*/ 66884 w 90675"/>
                <a:gd name="connsiteY36" fmla="*/ 22788 h 50809"/>
                <a:gd name="connsiteX37" fmla="*/ 66177 w 90675"/>
                <a:gd name="connsiteY37" fmla="*/ 24497 h 50809"/>
                <a:gd name="connsiteX38" fmla="*/ 61847 w 90675"/>
                <a:gd name="connsiteY38" fmla="*/ 26284 h 50809"/>
                <a:gd name="connsiteX39" fmla="*/ 59559 w 90675"/>
                <a:gd name="connsiteY39" fmla="*/ 26577 h 50809"/>
                <a:gd name="connsiteX40" fmla="*/ 58470 w 90675"/>
                <a:gd name="connsiteY40" fmla="*/ 28615 h 50809"/>
                <a:gd name="connsiteX41" fmla="*/ 59647 w 90675"/>
                <a:gd name="connsiteY41" fmla="*/ 30357 h 50809"/>
                <a:gd name="connsiteX42" fmla="*/ 58389 w 90675"/>
                <a:gd name="connsiteY42" fmla="*/ 31130 h 50809"/>
                <a:gd name="connsiteX43" fmla="*/ 60418 w 90675"/>
                <a:gd name="connsiteY43" fmla="*/ 33496 h 50809"/>
                <a:gd name="connsiteX44" fmla="*/ 57428 w 90675"/>
                <a:gd name="connsiteY44" fmla="*/ 35194 h 50809"/>
                <a:gd name="connsiteX45" fmla="*/ 55028 w 90675"/>
                <a:gd name="connsiteY45" fmla="*/ 36118 h 50809"/>
                <a:gd name="connsiteX46" fmla="*/ 54901 w 90675"/>
                <a:gd name="connsiteY46" fmla="*/ 37401 h 50809"/>
                <a:gd name="connsiteX47" fmla="*/ 51023 w 90675"/>
                <a:gd name="connsiteY47" fmla="*/ 39676 h 50809"/>
                <a:gd name="connsiteX48" fmla="*/ 49647 w 90675"/>
                <a:gd name="connsiteY48" fmla="*/ 39232 h 50809"/>
                <a:gd name="connsiteX49" fmla="*/ 48707 w 90675"/>
                <a:gd name="connsiteY49" fmla="*/ 39890 h 50809"/>
                <a:gd name="connsiteX50" fmla="*/ 44892 w 90675"/>
                <a:gd name="connsiteY50" fmla="*/ 38370 h 50809"/>
                <a:gd name="connsiteX51" fmla="*/ 42998 w 90675"/>
                <a:gd name="connsiteY51" fmla="*/ 37352 h 50809"/>
                <a:gd name="connsiteX52" fmla="*/ 42862 w 90675"/>
                <a:gd name="connsiteY52" fmla="*/ 36078 h 50809"/>
                <a:gd name="connsiteX53" fmla="*/ 40688 w 90675"/>
                <a:gd name="connsiteY53" fmla="*/ 35455 h 50809"/>
                <a:gd name="connsiteX54" fmla="*/ 40026 w 90675"/>
                <a:gd name="connsiteY54" fmla="*/ 36921 h 50809"/>
                <a:gd name="connsiteX55" fmla="*/ 33536 w 90675"/>
                <a:gd name="connsiteY55" fmla="*/ 36162 h 50809"/>
                <a:gd name="connsiteX56" fmla="*/ 34192 w 90675"/>
                <a:gd name="connsiteY56" fmla="*/ 37700 h 50809"/>
                <a:gd name="connsiteX57" fmla="*/ 33160 w 90675"/>
                <a:gd name="connsiteY57" fmla="*/ 38145 h 50809"/>
                <a:gd name="connsiteX58" fmla="*/ 31213 w 90675"/>
                <a:gd name="connsiteY58" fmla="*/ 36161 h 50809"/>
                <a:gd name="connsiteX59" fmla="*/ 28526 w 90675"/>
                <a:gd name="connsiteY59" fmla="*/ 34046 h 50809"/>
                <a:gd name="connsiteX60" fmla="*/ 7827 w 90675"/>
                <a:gd name="connsiteY60" fmla="*/ 48440 h 50809"/>
                <a:gd name="connsiteX61" fmla="*/ 4568 w 90675"/>
                <a:gd name="connsiteY61" fmla="*/ 50731 h 50809"/>
                <a:gd name="connsiteX62" fmla="*/ 1038 w 90675"/>
                <a:gd name="connsiteY62" fmla="*/ 47559 h 50809"/>
                <a:gd name="connsiteX0" fmla="*/ 1038 w 90751"/>
                <a:gd name="connsiteY0" fmla="*/ 47559 h 50809"/>
                <a:gd name="connsiteX1" fmla="*/ 5125 w 90751"/>
                <a:gd name="connsiteY1" fmla="*/ 46993 h 50809"/>
                <a:gd name="connsiteX2" fmla="*/ 6504 w 90751"/>
                <a:gd name="connsiteY2" fmla="*/ 43259 h 50809"/>
                <a:gd name="connsiteX3" fmla="*/ 8300 w 90751"/>
                <a:gd name="connsiteY3" fmla="*/ 37962 h 50809"/>
                <a:gd name="connsiteX4" fmla="*/ 14114 w 90751"/>
                <a:gd name="connsiteY4" fmla="*/ 33920 h 50809"/>
                <a:gd name="connsiteX5" fmla="*/ 16614 w 90751"/>
                <a:gd name="connsiteY5" fmla="*/ 26814 h 50809"/>
                <a:gd name="connsiteX6" fmla="*/ 17315 w 90751"/>
                <a:gd name="connsiteY6" fmla="*/ 23320 h 50809"/>
                <a:gd name="connsiteX7" fmla="*/ 22317 w 90751"/>
                <a:gd name="connsiteY7" fmla="*/ 19047 h 50809"/>
                <a:gd name="connsiteX8" fmla="*/ 24386 w 90751"/>
                <a:gd name="connsiteY8" fmla="*/ 16380 h 50809"/>
                <a:gd name="connsiteX9" fmla="*/ 24302 w 90751"/>
                <a:gd name="connsiteY9" fmla="*/ 12760 h 50809"/>
                <a:gd name="connsiteX10" fmla="*/ 21931 w 90751"/>
                <a:gd name="connsiteY10" fmla="*/ 8931 h 50809"/>
                <a:gd name="connsiteX11" fmla="*/ 27380 w 90751"/>
                <a:gd name="connsiteY11" fmla="*/ 961 h 50809"/>
                <a:gd name="connsiteX12" fmla="*/ 32191 w 90751"/>
                <a:gd name="connsiteY12" fmla="*/ 4586 h 50809"/>
                <a:gd name="connsiteX13" fmla="*/ 36371 w 90751"/>
                <a:gd name="connsiteY13" fmla="*/ 5875 h 50809"/>
                <a:gd name="connsiteX14" fmla="*/ 38939 w 90751"/>
                <a:gd name="connsiteY14" fmla="*/ 2560 h 50809"/>
                <a:gd name="connsiteX15" fmla="*/ 41837 w 90751"/>
                <a:gd name="connsiteY15" fmla="*/ 4380 h 50809"/>
                <a:gd name="connsiteX16" fmla="*/ 44124 w 90751"/>
                <a:gd name="connsiteY16" fmla="*/ 88 h 50809"/>
                <a:gd name="connsiteX17" fmla="*/ 49904 w 90751"/>
                <a:gd name="connsiteY17" fmla="*/ 1604 h 50809"/>
                <a:gd name="connsiteX18" fmla="*/ 51186 w 90751"/>
                <a:gd name="connsiteY18" fmla="*/ 2950 h 50809"/>
                <a:gd name="connsiteX19" fmla="*/ 46622 w 90751"/>
                <a:gd name="connsiteY19" fmla="*/ 5507 h 50809"/>
                <a:gd name="connsiteX20" fmla="*/ 47107 w 90751"/>
                <a:gd name="connsiteY20" fmla="*/ 7470 h 50809"/>
                <a:gd name="connsiteX21" fmla="*/ 54093 w 90751"/>
                <a:gd name="connsiteY21" fmla="*/ 8203 h 50809"/>
                <a:gd name="connsiteX22" fmla="*/ 57889 w 90751"/>
                <a:gd name="connsiteY22" fmla="*/ 11325 h 50809"/>
                <a:gd name="connsiteX23" fmla="*/ 60757 w 90751"/>
                <a:gd name="connsiteY23" fmla="*/ 11312 h 50809"/>
                <a:gd name="connsiteX24" fmla="*/ 64923 w 90751"/>
                <a:gd name="connsiteY24" fmla="*/ 10930 h 50809"/>
                <a:gd name="connsiteX25" fmla="*/ 67280 w 90751"/>
                <a:gd name="connsiteY25" fmla="*/ 7829 h 50809"/>
                <a:gd name="connsiteX26" fmla="*/ 70072 w 90751"/>
                <a:gd name="connsiteY26" fmla="*/ 6722 h 50809"/>
                <a:gd name="connsiteX27" fmla="*/ 74151 w 90751"/>
                <a:gd name="connsiteY27" fmla="*/ 10078 h 50809"/>
                <a:gd name="connsiteX28" fmla="*/ 83351 w 90751"/>
                <a:gd name="connsiteY28" fmla="*/ 14323 h 50809"/>
                <a:gd name="connsiteX29" fmla="*/ 83902 w 90751"/>
                <a:gd name="connsiteY29" fmla="*/ 17577 h 50809"/>
                <a:gd name="connsiteX30" fmla="*/ 90490 w 90751"/>
                <a:gd name="connsiteY30" fmla="*/ 18416 h 50809"/>
                <a:gd name="connsiteX31" fmla="*/ 88282 w 90751"/>
                <a:gd name="connsiteY31" fmla="*/ 20007 h 50809"/>
                <a:gd name="connsiteX32" fmla="*/ 77750 w 90751"/>
                <a:gd name="connsiteY32" fmla="*/ 18861 h 50809"/>
                <a:gd name="connsiteX33" fmla="*/ 74113 w 90751"/>
                <a:gd name="connsiteY33" fmla="*/ 20411 h 50809"/>
                <a:gd name="connsiteX34" fmla="*/ 70888 w 90751"/>
                <a:gd name="connsiteY34" fmla="*/ 21786 h 50809"/>
                <a:gd name="connsiteX35" fmla="*/ 69860 w 90751"/>
                <a:gd name="connsiteY35" fmla="*/ 23279 h 50809"/>
                <a:gd name="connsiteX36" fmla="*/ 66884 w 90751"/>
                <a:gd name="connsiteY36" fmla="*/ 22788 h 50809"/>
                <a:gd name="connsiteX37" fmla="*/ 66177 w 90751"/>
                <a:gd name="connsiteY37" fmla="*/ 24497 h 50809"/>
                <a:gd name="connsiteX38" fmla="*/ 61847 w 90751"/>
                <a:gd name="connsiteY38" fmla="*/ 26284 h 50809"/>
                <a:gd name="connsiteX39" fmla="*/ 59559 w 90751"/>
                <a:gd name="connsiteY39" fmla="*/ 26577 h 50809"/>
                <a:gd name="connsiteX40" fmla="*/ 58470 w 90751"/>
                <a:gd name="connsiteY40" fmla="*/ 28615 h 50809"/>
                <a:gd name="connsiteX41" fmla="*/ 59647 w 90751"/>
                <a:gd name="connsiteY41" fmla="*/ 30357 h 50809"/>
                <a:gd name="connsiteX42" fmla="*/ 58389 w 90751"/>
                <a:gd name="connsiteY42" fmla="*/ 31130 h 50809"/>
                <a:gd name="connsiteX43" fmla="*/ 60418 w 90751"/>
                <a:gd name="connsiteY43" fmla="*/ 33496 h 50809"/>
                <a:gd name="connsiteX44" fmla="*/ 57428 w 90751"/>
                <a:gd name="connsiteY44" fmla="*/ 35194 h 50809"/>
                <a:gd name="connsiteX45" fmla="*/ 55028 w 90751"/>
                <a:gd name="connsiteY45" fmla="*/ 36118 h 50809"/>
                <a:gd name="connsiteX46" fmla="*/ 54901 w 90751"/>
                <a:gd name="connsiteY46" fmla="*/ 37401 h 50809"/>
                <a:gd name="connsiteX47" fmla="*/ 51023 w 90751"/>
                <a:gd name="connsiteY47" fmla="*/ 39676 h 50809"/>
                <a:gd name="connsiteX48" fmla="*/ 49647 w 90751"/>
                <a:gd name="connsiteY48" fmla="*/ 39232 h 50809"/>
                <a:gd name="connsiteX49" fmla="*/ 48707 w 90751"/>
                <a:gd name="connsiteY49" fmla="*/ 39890 h 50809"/>
                <a:gd name="connsiteX50" fmla="*/ 44892 w 90751"/>
                <a:gd name="connsiteY50" fmla="*/ 38370 h 50809"/>
                <a:gd name="connsiteX51" fmla="*/ 42998 w 90751"/>
                <a:gd name="connsiteY51" fmla="*/ 37352 h 50809"/>
                <a:gd name="connsiteX52" fmla="*/ 42862 w 90751"/>
                <a:gd name="connsiteY52" fmla="*/ 36078 h 50809"/>
                <a:gd name="connsiteX53" fmla="*/ 40688 w 90751"/>
                <a:gd name="connsiteY53" fmla="*/ 35455 h 50809"/>
                <a:gd name="connsiteX54" fmla="*/ 40026 w 90751"/>
                <a:gd name="connsiteY54" fmla="*/ 36921 h 50809"/>
                <a:gd name="connsiteX55" fmla="*/ 33536 w 90751"/>
                <a:gd name="connsiteY55" fmla="*/ 36162 h 50809"/>
                <a:gd name="connsiteX56" fmla="*/ 34192 w 90751"/>
                <a:gd name="connsiteY56" fmla="*/ 37700 h 50809"/>
                <a:gd name="connsiteX57" fmla="*/ 33160 w 90751"/>
                <a:gd name="connsiteY57" fmla="*/ 38145 h 50809"/>
                <a:gd name="connsiteX58" fmla="*/ 31213 w 90751"/>
                <a:gd name="connsiteY58" fmla="*/ 36161 h 50809"/>
                <a:gd name="connsiteX59" fmla="*/ 28526 w 90751"/>
                <a:gd name="connsiteY59" fmla="*/ 34046 h 50809"/>
                <a:gd name="connsiteX60" fmla="*/ 7827 w 90751"/>
                <a:gd name="connsiteY60" fmla="*/ 48440 h 50809"/>
                <a:gd name="connsiteX61" fmla="*/ 4568 w 90751"/>
                <a:gd name="connsiteY61" fmla="*/ 50731 h 50809"/>
                <a:gd name="connsiteX62" fmla="*/ 1038 w 90751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74113 w 90613"/>
                <a:gd name="connsiteY33" fmla="*/ 20411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70888 w 90613"/>
                <a:gd name="connsiteY34" fmla="*/ 21786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69860 w 90613"/>
                <a:gd name="connsiteY35" fmla="*/ 23279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66884 w 90613"/>
                <a:gd name="connsiteY36" fmla="*/ 22788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66177 w 90613"/>
                <a:gd name="connsiteY37" fmla="*/ 24497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1847 w 90613"/>
                <a:gd name="connsiteY38" fmla="*/ 26284 h 50809"/>
                <a:gd name="connsiteX39" fmla="*/ 59559 w 90613"/>
                <a:gd name="connsiteY39" fmla="*/ 26577 h 50809"/>
                <a:gd name="connsiteX40" fmla="*/ 58470 w 90613"/>
                <a:gd name="connsiteY40" fmla="*/ 28615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1847 w 90613"/>
                <a:gd name="connsiteY39" fmla="*/ 2628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59559 w 90613"/>
                <a:gd name="connsiteY40" fmla="*/ 26577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470 w 90613"/>
                <a:gd name="connsiteY41" fmla="*/ 28615 h 50809"/>
                <a:gd name="connsiteX42" fmla="*/ 59647 w 90613"/>
                <a:gd name="connsiteY42" fmla="*/ 30357 h 50809"/>
                <a:gd name="connsiteX43" fmla="*/ 58389 w 90613"/>
                <a:gd name="connsiteY43" fmla="*/ 31130 h 50809"/>
                <a:gd name="connsiteX44" fmla="*/ 60418 w 90613"/>
                <a:gd name="connsiteY44" fmla="*/ 33496 h 50809"/>
                <a:gd name="connsiteX45" fmla="*/ 57428 w 90613"/>
                <a:gd name="connsiteY45" fmla="*/ 35194 h 50809"/>
                <a:gd name="connsiteX46" fmla="*/ 55028 w 90613"/>
                <a:gd name="connsiteY46" fmla="*/ 36118 h 50809"/>
                <a:gd name="connsiteX47" fmla="*/ 54901 w 90613"/>
                <a:gd name="connsiteY47" fmla="*/ 37401 h 50809"/>
                <a:gd name="connsiteX48" fmla="*/ 51023 w 90613"/>
                <a:gd name="connsiteY48" fmla="*/ 39676 h 50809"/>
                <a:gd name="connsiteX49" fmla="*/ 49647 w 90613"/>
                <a:gd name="connsiteY49" fmla="*/ 39232 h 50809"/>
                <a:gd name="connsiteX50" fmla="*/ 48707 w 90613"/>
                <a:gd name="connsiteY50" fmla="*/ 39890 h 50809"/>
                <a:gd name="connsiteX51" fmla="*/ 44892 w 90613"/>
                <a:gd name="connsiteY51" fmla="*/ 38370 h 50809"/>
                <a:gd name="connsiteX52" fmla="*/ 42998 w 90613"/>
                <a:gd name="connsiteY52" fmla="*/ 37352 h 50809"/>
                <a:gd name="connsiteX53" fmla="*/ 42862 w 90613"/>
                <a:gd name="connsiteY53" fmla="*/ 36078 h 50809"/>
                <a:gd name="connsiteX54" fmla="*/ 40688 w 90613"/>
                <a:gd name="connsiteY54" fmla="*/ 35455 h 50809"/>
                <a:gd name="connsiteX55" fmla="*/ 40026 w 90613"/>
                <a:gd name="connsiteY55" fmla="*/ 36921 h 50809"/>
                <a:gd name="connsiteX56" fmla="*/ 33536 w 90613"/>
                <a:gd name="connsiteY56" fmla="*/ 36162 h 50809"/>
                <a:gd name="connsiteX57" fmla="*/ 34192 w 90613"/>
                <a:gd name="connsiteY57" fmla="*/ 37700 h 50809"/>
                <a:gd name="connsiteX58" fmla="*/ 33160 w 90613"/>
                <a:gd name="connsiteY58" fmla="*/ 38145 h 50809"/>
                <a:gd name="connsiteX59" fmla="*/ 31213 w 90613"/>
                <a:gd name="connsiteY59" fmla="*/ 36161 h 50809"/>
                <a:gd name="connsiteX60" fmla="*/ 28526 w 90613"/>
                <a:gd name="connsiteY60" fmla="*/ 34046 h 50809"/>
                <a:gd name="connsiteX61" fmla="*/ 7827 w 90613"/>
                <a:gd name="connsiteY61" fmla="*/ 48440 h 50809"/>
                <a:gd name="connsiteX62" fmla="*/ 4568 w 90613"/>
                <a:gd name="connsiteY62" fmla="*/ 50731 h 50809"/>
                <a:gd name="connsiteX63" fmla="*/ 1038 w 90613"/>
                <a:gd name="connsiteY63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9647 w 90613"/>
                <a:gd name="connsiteY41" fmla="*/ 30357 h 50809"/>
                <a:gd name="connsiteX42" fmla="*/ 58389 w 90613"/>
                <a:gd name="connsiteY42" fmla="*/ 31130 h 50809"/>
                <a:gd name="connsiteX43" fmla="*/ 60418 w 90613"/>
                <a:gd name="connsiteY43" fmla="*/ 33496 h 50809"/>
                <a:gd name="connsiteX44" fmla="*/ 57428 w 90613"/>
                <a:gd name="connsiteY44" fmla="*/ 35194 h 50809"/>
                <a:gd name="connsiteX45" fmla="*/ 55028 w 90613"/>
                <a:gd name="connsiteY45" fmla="*/ 36118 h 50809"/>
                <a:gd name="connsiteX46" fmla="*/ 54901 w 90613"/>
                <a:gd name="connsiteY46" fmla="*/ 37401 h 50809"/>
                <a:gd name="connsiteX47" fmla="*/ 51023 w 90613"/>
                <a:gd name="connsiteY47" fmla="*/ 39676 h 50809"/>
                <a:gd name="connsiteX48" fmla="*/ 49647 w 90613"/>
                <a:gd name="connsiteY48" fmla="*/ 39232 h 50809"/>
                <a:gd name="connsiteX49" fmla="*/ 48707 w 90613"/>
                <a:gd name="connsiteY49" fmla="*/ 39890 h 50809"/>
                <a:gd name="connsiteX50" fmla="*/ 44892 w 90613"/>
                <a:gd name="connsiteY50" fmla="*/ 38370 h 50809"/>
                <a:gd name="connsiteX51" fmla="*/ 42998 w 90613"/>
                <a:gd name="connsiteY51" fmla="*/ 37352 h 50809"/>
                <a:gd name="connsiteX52" fmla="*/ 42862 w 90613"/>
                <a:gd name="connsiteY52" fmla="*/ 36078 h 50809"/>
                <a:gd name="connsiteX53" fmla="*/ 40688 w 90613"/>
                <a:gd name="connsiteY53" fmla="*/ 35455 h 50809"/>
                <a:gd name="connsiteX54" fmla="*/ 40026 w 90613"/>
                <a:gd name="connsiteY54" fmla="*/ 36921 h 50809"/>
                <a:gd name="connsiteX55" fmla="*/ 33536 w 90613"/>
                <a:gd name="connsiteY55" fmla="*/ 36162 h 50809"/>
                <a:gd name="connsiteX56" fmla="*/ 34192 w 90613"/>
                <a:gd name="connsiteY56" fmla="*/ 37700 h 50809"/>
                <a:gd name="connsiteX57" fmla="*/ 33160 w 90613"/>
                <a:gd name="connsiteY57" fmla="*/ 38145 h 50809"/>
                <a:gd name="connsiteX58" fmla="*/ 31213 w 90613"/>
                <a:gd name="connsiteY58" fmla="*/ 36161 h 50809"/>
                <a:gd name="connsiteX59" fmla="*/ 28526 w 90613"/>
                <a:gd name="connsiteY59" fmla="*/ 34046 h 50809"/>
                <a:gd name="connsiteX60" fmla="*/ 7827 w 90613"/>
                <a:gd name="connsiteY60" fmla="*/ 48440 h 50809"/>
                <a:gd name="connsiteX61" fmla="*/ 4568 w 90613"/>
                <a:gd name="connsiteY61" fmla="*/ 50731 h 50809"/>
                <a:gd name="connsiteX62" fmla="*/ 1038 w 90613"/>
                <a:gd name="connsiteY62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58389 w 90613"/>
                <a:gd name="connsiteY41" fmla="*/ 31130 h 50809"/>
                <a:gd name="connsiteX42" fmla="*/ 60418 w 90613"/>
                <a:gd name="connsiteY42" fmla="*/ 33496 h 50809"/>
                <a:gd name="connsiteX43" fmla="*/ 57428 w 90613"/>
                <a:gd name="connsiteY43" fmla="*/ 35194 h 50809"/>
                <a:gd name="connsiteX44" fmla="*/ 55028 w 90613"/>
                <a:gd name="connsiteY44" fmla="*/ 36118 h 50809"/>
                <a:gd name="connsiteX45" fmla="*/ 54901 w 90613"/>
                <a:gd name="connsiteY45" fmla="*/ 37401 h 50809"/>
                <a:gd name="connsiteX46" fmla="*/ 51023 w 90613"/>
                <a:gd name="connsiteY46" fmla="*/ 39676 h 50809"/>
                <a:gd name="connsiteX47" fmla="*/ 49647 w 90613"/>
                <a:gd name="connsiteY47" fmla="*/ 39232 h 50809"/>
                <a:gd name="connsiteX48" fmla="*/ 48707 w 90613"/>
                <a:gd name="connsiteY48" fmla="*/ 39890 h 50809"/>
                <a:gd name="connsiteX49" fmla="*/ 44892 w 90613"/>
                <a:gd name="connsiteY49" fmla="*/ 38370 h 50809"/>
                <a:gd name="connsiteX50" fmla="*/ 42998 w 90613"/>
                <a:gd name="connsiteY50" fmla="*/ 37352 h 50809"/>
                <a:gd name="connsiteX51" fmla="*/ 42862 w 90613"/>
                <a:gd name="connsiteY51" fmla="*/ 36078 h 50809"/>
                <a:gd name="connsiteX52" fmla="*/ 40688 w 90613"/>
                <a:gd name="connsiteY52" fmla="*/ 35455 h 50809"/>
                <a:gd name="connsiteX53" fmla="*/ 40026 w 90613"/>
                <a:gd name="connsiteY53" fmla="*/ 36921 h 50809"/>
                <a:gd name="connsiteX54" fmla="*/ 33536 w 90613"/>
                <a:gd name="connsiteY54" fmla="*/ 36162 h 50809"/>
                <a:gd name="connsiteX55" fmla="*/ 34192 w 90613"/>
                <a:gd name="connsiteY55" fmla="*/ 37700 h 50809"/>
                <a:gd name="connsiteX56" fmla="*/ 33160 w 90613"/>
                <a:gd name="connsiteY56" fmla="*/ 38145 h 50809"/>
                <a:gd name="connsiteX57" fmla="*/ 31213 w 90613"/>
                <a:gd name="connsiteY57" fmla="*/ 36161 h 50809"/>
                <a:gd name="connsiteX58" fmla="*/ 28526 w 90613"/>
                <a:gd name="connsiteY58" fmla="*/ 34046 h 50809"/>
                <a:gd name="connsiteX59" fmla="*/ 7827 w 90613"/>
                <a:gd name="connsiteY59" fmla="*/ 48440 h 50809"/>
                <a:gd name="connsiteX60" fmla="*/ 4568 w 90613"/>
                <a:gd name="connsiteY60" fmla="*/ 50731 h 50809"/>
                <a:gd name="connsiteX61" fmla="*/ 1038 w 90613"/>
                <a:gd name="connsiteY61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0418 w 90613"/>
                <a:gd name="connsiteY41" fmla="*/ 33496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7428 w 90613"/>
                <a:gd name="connsiteY42" fmla="*/ 35194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55028 w 90613"/>
                <a:gd name="connsiteY43" fmla="*/ 36118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54901 w 90613"/>
                <a:gd name="connsiteY44" fmla="*/ 37401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51023 w 90613"/>
                <a:gd name="connsiteY45" fmla="*/ 3967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49647 w 90613"/>
                <a:gd name="connsiteY46" fmla="*/ 39232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48707 w 90613"/>
                <a:gd name="connsiteY47" fmla="*/ 39890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44892 w 90613"/>
                <a:gd name="connsiteY48" fmla="*/ 38370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0809"/>
                <a:gd name="connsiteX1" fmla="*/ 5125 w 90613"/>
                <a:gd name="connsiteY1" fmla="*/ 46993 h 50809"/>
                <a:gd name="connsiteX2" fmla="*/ 6504 w 90613"/>
                <a:gd name="connsiteY2" fmla="*/ 43259 h 50809"/>
                <a:gd name="connsiteX3" fmla="*/ 8300 w 90613"/>
                <a:gd name="connsiteY3" fmla="*/ 37962 h 50809"/>
                <a:gd name="connsiteX4" fmla="*/ 14114 w 90613"/>
                <a:gd name="connsiteY4" fmla="*/ 33920 h 50809"/>
                <a:gd name="connsiteX5" fmla="*/ 16614 w 90613"/>
                <a:gd name="connsiteY5" fmla="*/ 26814 h 50809"/>
                <a:gd name="connsiteX6" fmla="*/ 17315 w 90613"/>
                <a:gd name="connsiteY6" fmla="*/ 23320 h 50809"/>
                <a:gd name="connsiteX7" fmla="*/ 22317 w 90613"/>
                <a:gd name="connsiteY7" fmla="*/ 19047 h 50809"/>
                <a:gd name="connsiteX8" fmla="*/ 24386 w 90613"/>
                <a:gd name="connsiteY8" fmla="*/ 16380 h 50809"/>
                <a:gd name="connsiteX9" fmla="*/ 24302 w 90613"/>
                <a:gd name="connsiteY9" fmla="*/ 12760 h 50809"/>
                <a:gd name="connsiteX10" fmla="*/ 21931 w 90613"/>
                <a:gd name="connsiteY10" fmla="*/ 8931 h 50809"/>
                <a:gd name="connsiteX11" fmla="*/ 27380 w 90613"/>
                <a:gd name="connsiteY11" fmla="*/ 961 h 50809"/>
                <a:gd name="connsiteX12" fmla="*/ 32191 w 90613"/>
                <a:gd name="connsiteY12" fmla="*/ 4586 h 50809"/>
                <a:gd name="connsiteX13" fmla="*/ 36371 w 90613"/>
                <a:gd name="connsiteY13" fmla="*/ 5875 h 50809"/>
                <a:gd name="connsiteX14" fmla="*/ 38939 w 90613"/>
                <a:gd name="connsiteY14" fmla="*/ 2560 h 50809"/>
                <a:gd name="connsiteX15" fmla="*/ 41837 w 90613"/>
                <a:gd name="connsiteY15" fmla="*/ 4380 h 50809"/>
                <a:gd name="connsiteX16" fmla="*/ 44124 w 90613"/>
                <a:gd name="connsiteY16" fmla="*/ 88 h 50809"/>
                <a:gd name="connsiteX17" fmla="*/ 49904 w 90613"/>
                <a:gd name="connsiteY17" fmla="*/ 1604 h 50809"/>
                <a:gd name="connsiteX18" fmla="*/ 51186 w 90613"/>
                <a:gd name="connsiteY18" fmla="*/ 2950 h 50809"/>
                <a:gd name="connsiteX19" fmla="*/ 46622 w 90613"/>
                <a:gd name="connsiteY19" fmla="*/ 5507 h 50809"/>
                <a:gd name="connsiteX20" fmla="*/ 47107 w 90613"/>
                <a:gd name="connsiteY20" fmla="*/ 7470 h 50809"/>
                <a:gd name="connsiteX21" fmla="*/ 54093 w 90613"/>
                <a:gd name="connsiteY21" fmla="*/ 8203 h 50809"/>
                <a:gd name="connsiteX22" fmla="*/ 57889 w 90613"/>
                <a:gd name="connsiteY22" fmla="*/ 11325 h 50809"/>
                <a:gd name="connsiteX23" fmla="*/ 60757 w 90613"/>
                <a:gd name="connsiteY23" fmla="*/ 11312 h 50809"/>
                <a:gd name="connsiteX24" fmla="*/ 64923 w 90613"/>
                <a:gd name="connsiteY24" fmla="*/ 10930 h 50809"/>
                <a:gd name="connsiteX25" fmla="*/ 67280 w 90613"/>
                <a:gd name="connsiteY25" fmla="*/ 7829 h 50809"/>
                <a:gd name="connsiteX26" fmla="*/ 70072 w 90613"/>
                <a:gd name="connsiteY26" fmla="*/ 6722 h 50809"/>
                <a:gd name="connsiteX27" fmla="*/ 74151 w 90613"/>
                <a:gd name="connsiteY27" fmla="*/ 10078 h 50809"/>
                <a:gd name="connsiteX28" fmla="*/ 83351 w 90613"/>
                <a:gd name="connsiteY28" fmla="*/ 14323 h 50809"/>
                <a:gd name="connsiteX29" fmla="*/ 83902 w 90613"/>
                <a:gd name="connsiteY29" fmla="*/ 17577 h 50809"/>
                <a:gd name="connsiteX30" fmla="*/ 90490 w 90613"/>
                <a:gd name="connsiteY30" fmla="*/ 18416 h 50809"/>
                <a:gd name="connsiteX31" fmla="*/ 88282 w 90613"/>
                <a:gd name="connsiteY31" fmla="*/ 20007 h 50809"/>
                <a:gd name="connsiteX32" fmla="*/ 89328 w 90613"/>
                <a:gd name="connsiteY32" fmla="*/ 22146 h 50809"/>
                <a:gd name="connsiteX33" fmla="*/ 85468 w 90613"/>
                <a:gd name="connsiteY33" fmla="*/ 23966 h 50809"/>
                <a:gd name="connsiteX34" fmla="*/ 80794 w 90613"/>
                <a:gd name="connsiteY34" fmla="*/ 25860 h 50809"/>
                <a:gd name="connsiteX35" fmla="*/ 80035 w 90613"/>
                <a:gd name="connsiteY35" fmla="*/ 28618 h 50809"/>
                <a:gd name="connsiteX36" fmla="*/ 74479 w 90613"/>
                <a:gd name="connsiteY36" fmla="*/ 29486 h 50809"/>
                <a:gd name="connsiteX37" fmla="*/ 70988 w 90613"/>
                <a:gd name="connsiteY37" fmla="*/ 30858 h 50809"/>
                <a:gd name="connsiteX38" fmla="*/ 68448 w 90613"/>
                <a:gd name="connsiteY38" fmla="*/ 28208 h 50809"/>
                <a:gd name="connsiteX39" fmla="*/ 64239 w 90613"/>
                <a:gd name="connsiteY39" fmla="*/ 29864 h 50809"/>
                <a:gd name="connsiteX40" fmla="*/ 62675 w 90613"/>
                <a:gd name="connsiteY40" fmla="*/ 32049 h 50809"/>
                <a:gd name="connsiteX41" fmla="*/ 63764 w 90613"/>
                <a:gd name="connsiteY41" fmla="*/ 33740 h 50809"/>
                <a:gd name="connsiteX42" fmla="*/ 58989 w 90613"/>
                <a:gd name="connsiteY42" fmla="*/ 37602 h 50809"/>
                <a:gd name="connsiteX43" fmla="*/ 66273 w 90613"/>
                <a:gd name="connsiteY43" fmla="*/ 38569 h 50809"/>
                <a:gd name="connsiteX44" fmla="*/ 64874 w 90613"/>
                <a:gd name="connsiteY44" fmla="*/ 42867 h 50809"/>
                <a:gd name="connsiteX45" fmla="*/ 62161 w 90613"/>
                <a:gd name="connsiteY45" fmla="*/ 42846 h 50809"/>
                <a:gd name="connsiteX46" fmla="*/ 59837 w 90613"/>
                <a:gd name="connsiteY46" fmla="*/ 45083 h 50809"/>
                <a:gd name="connsiteX47" fmla="*/ 60009 w 90613"/>
                <a:gd name="connsiteY47" fmla="*/ 46867 h 50809"/>
                <a:gd name="connsiteX48" fmla="*/ 60389 w 90613"/>
                <a:gd name="connsiteY48" fmla="*/ 49098 h 50809"/>
                <a:gd name="connsiteX49" fmla="*/ 42998 w 90613"/>
                <a:gd name="connsiteY49" fmla="*/ 37352 h 50809"/>
                <a:gd name="connsiteX50" fmla="*/ 42862 w 90613"/>
                <a:gd name="connsiteY50" fmla="*/ 36078 h 50809"/>
                <a:gd name="connsiteX51" fmla="*/ 40688 w 90613"/>
                <a:gd name="connsiteY51" fmla="*/ 35455 h 50809"/>
                <a:gd name="connsiteX52" fmla="*/ 40026 w 90613"/>
                <a:gd name="connsiteY52" fmla="*/ 36921 h 50809"/>
                <a:gd name="connsiteX53" fmla="*/ 33536 w 90613"/>
                <a:gd name="connsiteY53" fmla="*/ 36162 h 50809"/>
                <a:gd name="connsiteX54" fmla="*/ 34192 w 90613"/>
                <a:gd name="connsiteY54" fmla="*/ 37700 h 50809"/>
                <a:gd name="connsiteX55" fmla="*/ 33160 w 90613"/>
                <a:gd name="connsiteY55" fmla="*/ 38145 h 50809"/>
                <a:gd name="connsiteX56" fmla="*/ 31213 w 90613"/>
                <a:gd name="connsiteY56" fmla="*/ 36161 h 50809"/>
                <a:gd name="connsiteX57" fmla="*/ 28526 w 90613"/>
                <a:gd name="connsiteY57" fmla="*/ 34046 h 50809"/>
                <a:gd name="connsiteX58" fmla="*/ 7827 w 90613"/>
                <a:gd name="connsiteY58" fmla="*/ 48440 h 50809"/>
                <a:gd name="connsiteX59" fmla="*/ 4568 w 90613"/>
                <a:gd name="connsiteY59" fmla="*/ 50731 h 50809"/>
                <a:gd name="connsiteX60" fmla="*/ 1038 w 90613"/>
                <a:gd name="connsiteY60" fmla="*/ 47559 h 50809"/>
                <a:gd name="connsiteX0" fmla="*/ 1038 w 90613"/>
                <a:gd name="connsiteY0" fmla="*/ 47559 h 52605"/>
                <a:gd name="connsiteX1" fmla="*/ 5125 w 90613"/>
                <a:gd name="connsiteY1" fmla="*/ 46993 h 52605"/>
                <a:gd name="connsiteX2" fmla="*/ 6504 w 90613"/>
                <a:gd name="connsiteY2" fmla="*/ 43259 h 52605"/>
                <a:gd name="connsiteX3" fmla="*/ 8300 w 90613"/>
                <a:gd name="connsiteY3" fmla="*/ 37962 h 52605"/>
                <a:gd name="connsiteX4" fmla="*/ 14114 w 90613"/>
                <a:gd name="connsiteY4" fmla="*/ 33920 h 52605"/>
                <a:gd name="connsiteX5" fmla="*/ 16614 w 90613"/>
                <a:gd name="connsiteY5" fmla="*/ 26814 h 52605"/>
                <a:gd name="connsiteX6" fmla="*/ 17315 w 90613"/>
                <a:gd name="connsiteY6" fmla="*/ 23320 h 52605"/>
                <a:gd name="connsiteX7" fmla="*/ 22317 w 90613"/>
                <a:gd name="connsiteY7" fmla="*/ 19047 h 52605"/>
                <a:gd name="connsiteX8" fmla="*/ 24386 w 90613"/>
                <a:gd name="connsiteY8" fmla="*/ 16380 h 52605"/>
                <a:gd name="connsiteX9" fmla="*/ 24302 w 90613"/>
                <a:gd name="connsiteY9" fmla="*/ 12760 h 52605"/>
                <a:gd name="connsiteX10" fmla="*/ 21931 w 90613"/>
                <a:gd name="connsiteY10" fmla="*/ 8931 h 52605"/>
                <a:gd name="connsiteX11" fmla="*/ 27380 w 90613"/>
                <a:gd name="connsiteY11" fmla="*/ 961 h 52605"/>
                <a:gd name="connsiteX12" fmla="*/ 32191 w 90613"/>
                <a:gd name="connsiteY12" fmla="*/ 4586 h 52605"/>
                <a:gd name="connsiteX13" fmla="*/ 36371 w 90613"/>
                <a:gd name="connsiteY13" fmla="*/ 5875 h 52605"/>
                <a:gd name="connsiteX14" fmla="*/ 38939 w 90613"/>
                <a:gd name="connsiteY14" fmla="*/ 2560 h 52605"/>
                <a:gd name="connsiteX15" fmla="*/ 41837 w 90613"/>
                <a:gd name="connsiteY15" fmla="*/ 4380 h 52605"/>
                <a:gd name="connsiteX16" fmla="*/ 44124 w 90613"/>
                <a:gd name="connsiteY16" fmla="*/ 88 h 52605"/>
                <a:gd name="connsiteX17" fmla="*/ 49904 w 90613"/>
                <a:gd name="connsiteY17" fmla="*/ 1604 h 52605"/>
                <a:gd name="connsiteX18" fmla="*/ 51186 w 90613"/>
                <a:gd name="connsiteY18" fmla="*/ 2950 h 52605"/>
                <a:gd name="connsiteX19" fmla="*/ 46622 w 90613"/>
                <a:gd name="connsiteY19" fmla="*/ 5507 h 52605"/>
                <a:gd name="connsiteX20" fmla="*/ 47107 w 90613"/>
                <a:gd name="connsiteY20" fmla="*/ 7470 h 52605"/>
                <a:gd name="connsiteX21" fmla="*/ 54093 w 90613"/>
                <a:gd name="connsiteY21" fmla="*/ 8203 h 52605"/>
                <a:gd name="connsiteX22" fmla="*/ 57889 w 90613"/>
                <a:gd name="connsiteY22" fmla="*/ 11325 h 52605"/>
                <a:gd name="connsiteX23" fmla="*/ 60757 w 90613"/>
                <a:gd name="connsiteY23" fmla="*/ 11312 h 52605"/>
                <a:gd name="connsiteX24" fmla="*/ 64923 w 90613"/>
                <a:gd name="connsiteY24" fmla="*/ 10930 h 52605"/>
                <a:gd name="connsiteX25" fmla="*/ 67280 w 90613"/>
                <a:gd name="connsiteY25" fmla="*/ 7829 h 52605"/>
                <a:gd name="connsiteX26" fmla="*/ 70072 w 90613"/>
                <a:gd name="connsiteY26" fmla="*/ 6722 h 52605"/>
                <a:gd name="connsiteX27" fmla="*/ 74151 w 90613"/>
                <a:gd name="connsiteY27" fmla="*/ 10078 h 52605"/>
                <a:gd name="connsiteX28" fmla="*/ 83351 w 90613"/>
                <a:gd name="connsiteY28" fmla="*/ 14323 h 52605"/>
                <a:gd name="connsiteX29" fmla="*/ 83902 w 90613"/>
                <a:gd name="connsiteY29" fmla="*/ 17577 h 52605"/>
                <a:gd name="connsiteX30" fmla="*/ 90490 w 90613"/>
                <a:gd name="connsiteY30" fmla="*/ 18416 h 52605"/>
                <a:gd name="connsiteX31" fmla="*/ 88282 w 90613"/>
                <a:gd name="connsiteY31" fmla="*/ 20007 h 52605"/>
                <a:gd name="connsiteX32" fmla="*/ 89328 w 90613"/>
                <a:gd name="connsiteY32" fmla="*/ 22146 h 52605"/>
                <a:gd name="connsiteX33" fmla="*/ 85468 w 90613"/>
                <a:gd name="connsiteY33" fmla="*/ 23966 h 52605"/>
                <a:gd name="connsiteX34" fmla="*/ 80794 w 90613"/>
                <a:gd name="connsiteY34" fmla="*/ 25860 h 52605"/>
                <a:gd name="connsiteX35" fmla="*/ 80035 w 90613"/>
                <a:gd name="connsiteY35" fmla="*/ 28618 h 52605"/>
                <a:gd name="connsiteX36" fmla="*/ 74479 w 90613"/>
                <a:gd name="connsiteY36" fmla="*/ 29486 h 52605"/>
                <a:gd name="connsiteX37" fmla="*/ 70988 w 90613"/>
                <a:gd name="connsiteY37" fmla="*/ 30858 h 52605"/>
                <a:gd name="connsiteX38" fmla="*/ 68448 w 90613"/>
                <a:gd name="connsiteY38" fmla="*/ 28208 h 52605"/>
                <a:gd name="connsiteX39" fmla="*/ 64239 w 90613"/>
                <a:gd name="connsiteY39" fmla="*/ 29864 h 52605"/>
                <a:gd name="connsiteX40" fmla="*/ 62675 w 90613"/>
                <a:gd name="connsiteY40" fmla="*/ 32049 h 52605"/>
                <a:gd name="connsiteX41" fmla="*/ 63764 w 90613"/>
                <a:gd name="connsiteY41" fmla="*/ 33740 h 52605"/>
                <a:gd name="connsiteX42" fmla="*/ 58989 w 90613"/>
                <a:gd name="connsiteY42" fmla="*/ 37602 h 52605"/>
                <a:gd name="connsiteX43" fmla="*/ 66273 w 90613"/>
                <a:gd name="connsiteY43" fmla="*/ 38569 h 52605"/>
                <a:gd name="connsiteX44" fmla="*/ 64874 w 90613"/>
                <a:gd name="connsiteY44" fmla="*/ 42867 h 52605"/>
                <a:gd name="connsiteX45" fmla="*/ 62161 w 90613"/>
                <a:gd name="connsiteY45" fmla="*/ 42846 h 52605"/>
                <a:gd name="connsiteX46" fmla="*/ 59837 w 90613"/>
                <a:gd name="connsiteY46" fmla="*/ 45083 h 52605"/>
                <a:gd name="connsiteX47" fmla="*/ 60009 w 90613"/>
                <a:gd name="connsiteY47" fmla="*/ 46867 h 52605"/>
                <a:gd name="connsiteX48" fmla="*/ 60389 w 90613"/>
                <a:gd name="connsiteY48" fmla="*/ 49098 h 52605"/>
                <a:gd name="connsiteX49" fmla="*/ 57455 w 90613"/>
                <a:gd name="connsiteY49" fmla="*/ 51991 h 52605"/>
                <a:gd name="connsiteX50" fmla="*/ 42862 w 90613"/>
                <a:gd name="connsiteY50" fmla="*/ 36078 h 52605"/>
                <a:gd name="connsiteX51" fmla="*/ 40688 w 90613"/>
                <a:gd name="connsiteY51" fmla="*/ 35455 h 52605"/>
                <a:gd name="connsiteX52" fmla="*/ 40026 w 90613"/>
                <a:gd name="connsiteY52" fmla="*/ 36921 h 52605"/>
                <a:gd name="connsiteX53" fmla="*/ 33536 w 90613"/>
                <a:gd name="connsiteY53" fmla="*/ 36162 h 52605"/>
                <a:gd name="connsiteX54" fmla="*/ 34192 w 90613"/>
                <a:gd name="connsiteY54" fmla="*/ 37700 h 52605"/>
                <a:gd name="connsiteX55" fmla="*/ 33160 w 90613"/>
                <a:gd name="connsiteY55" fmla="*/ 38145 h 52605"/>
                <a:gd name="connsiteX56" fmla="*/ 31213 w 90613"/>
                <a:gd name="connsiteY56" fmla="*/ 36161 h 52605"/>
                <a:gd name="connsiteX57" fmla="*/ 28526 w 90613"/>
                <a:gd name="connsiteY57" fmla="*/ 34046 h 52605"/>
                <a:gd name="connsiteX58" fmla="*/ 7827 w 90613"/>
                <a:gd name="connsiteY58" fmla="*/ 48440 h 52605"/>
                <a:gd name="connsiteX59" fmla="*/ 4568 w 90613"/>
                <a:gd name="connsiteY59" fmla="*/ 50731 h 52605"/>
                <a:gd name="connsiteX60" fmla="*/ 1038 w 90613"/>
                <a:gd name="connsiteY60" fmla="*/ 47559 h 52605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7455 w 90613"/>
                <a:gd name="connsiteY49" fmla="*/ 51991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4686"/>
                <a:gd name="connsiteX1" fmla="*/ 5125 w 90613"/>
                <a:gd name="connsiteY1" fmla="*/ 46993 h 54686"/>
                <a:gd name="connsiteX2" fmla="*/ 6504 w 90613"/>
                <a:gd name="connsiteY2" fmla="*/ 43259 h 54686"/>
                <a:gd name="connsiteX3" fmla="*/ 8300 w 90613"/>
                <a:gd name="connsiteY3" fmla="*/ 37962 h 54686"/>
                <a:gd name="connsiteX4" fmla="*/ 14114 w 90613"/>
                <a:gd name="connsiteY4" fmla="*/ 33920 h 54686"/>
                <a:gd name="connsiteX5" fmla="*/ 16614 w 90613"/>
                <a:gd name="connsiteY5" fmla="*/ 26814 h 54686"/>
                <a:gd name="connsiteX6" fmla="*/ 17315 w 90613"/>
                <a:gd name="connsiteY6" fmla="*/ 23320 h 54686"/>
                <a:gd name="connsiteX7" fmla="*/ 22317 w 90613"/>
                <a:gd name="connsiteY7" fmla="*/ 19047 h 54686"/>
                <a:gd name="connsiteX8" fmla="*/ 24386 w 90613"/>
                <a:gd name="connsiteY8" fmla="*/ 16380 h 54686"/>
                <a:gd name="connsiteX9" fmla="*/ 24302 w 90613"/>
                <a:gd name="connsiteY9" fmla="*/ 12760 h 54686"/>
                <a:gd name="connsiteX10" fmla="*/ 21931 w 90613"/>
                <a:gd name="connsiteY10" fmla="*/ 8931 h 54686"/>
                <a:gd name="connsiteX11" fmla="*/ 27380 w 90613"/>
                <a:gd name="connsiteY11" fmla="*/ 961 h 54686"/>
                <a:gd name="connsiteX12" fmla="*/ 32191 w 90613"/>
                <a:gd name="connsiteY12" fmla="*/ 4586 h 54686"/>
                <a:gd name="connsiteX13" fmla="*/ 36371 w 90613"/>
                <a:gd name="connsiteY13" fmla="*/ 5875 h 54686"/>
                <a:gd name="connsiteX14" fmla="*/ 38939 w 90613"/>
                <a:gd name="connsiteY14" fmla="*/ 2560 h 54686"/>
                <a:gd name="connsiteX15" fmla="*/ 41837 w 90613"/>
                <a:gd name="connsiteY15" fmla="*/ 4380 h 54686"/>
                <a:gd name="connsiteX16" fmla="*/ 44124 w 90613"/>
                <a:gd name="connsiteY16" fmla="*/ 88 h 54686"/>
                <a:gd name="connsiteX17" fmla="*/ 49904 w 90613"/>
                <a:gd name="connsiteY17" fmla="*/ 1604 h 54686"/>
                <a:gd name="connsiteX18" fmla="*/ 51186 w 90613"/>
                <a:gd name="connsiteY18" fmla="*/ 2950 h 54686"/>
                <a:gd name="connsiteX19" fmla="*/ 46622 w 90613"/>
                <a:gd name="connsiteY19" fmla="*/ 5507 h 54686"/>
                <a:gd name="connsiteX20" fmla="*/ 47107 w 90613"/>
                <a:gd name="connsiteY20" fmla="*/ 7470 h 54686"/>
                <a:gd name="connsiteX21" fmla="*/ 54093 w 90613"/>
                <a:gd name="connsiteY21" fmla="*/ 8203 h 54686"/>
                <a:gd name="connsiteX22" fmla="*/ 57889 w 90613"/>
                <a:gd name="connsiteY22" fmla="*/ 11325 h 54686"/>
                <a:gd name="connsiteX23" fmla="*/ 60757 w 90613"/>
                <a:gd name="connsiteY23" fmla="*/ 11312 h 54686"/>
                <a:gd name="connsiteX24" fmla="*/ 64923 w 90613"/>
                <a:gd name="connsiteY24" fmla="*/ 10930 h 54686"/>
                <a:gd name="connsiteX25" fmla="*/ 67280 w 90613"/>
                <a:gd name="connsiteY25" fmla="*/ 7829 h 54686"/>
                <a:gd name="connsiteX26" fmla="*/ 70072 w 90613"/>
                <a:gd name="connsiteY26" fmla="*/ 6722 h 54686"/>
                <a:gd name="connsiteX27" fmla="*/ 74151 w 90613"/>
                <a:gd name="connsiteY27" fmla="*/ 10078 h 54686"/>
                <a:gd name="connsiteX28" fmla="*/ 83351 w 90613"/>
                <a:gd name="connsiteY28" fmla="*/ 14323 h 54686"/>
                <a:gd name="connsiteX29" fmla="*/ 83902 w 90613"/>
                <a:gd name="connsiteY29" fmla="*/ 17577 h 54686"/>
                <a:gd name="connsiteX30" fmla="*/ 90490 w 90613"/>
                <a:gd name="connsiteY30" fmla="*/ 18416 h 54686"/>
                <a:gd name="connsiteX31" fmla="*/ 88282 w 90613"/>
                <a:gd name="connsiteY31" fmla="*/ 20007 h 54686"/>
                <a:gd name="connsiteX32" fmla="*/ 89328 w 90613"/>
                <a:gd name="connsiteY32" fmla="*/ 22146 h 54686"/>
                <a:gd name="connsiteX33" fmla="*/ 85468 w 90613"/>
                <a:gd name="connsiteY33" fmla="*/ 23966 h 54686"/>
                <a:gd name="connsiteX34" fmla="*/ 80794 w 90613"/>
                <a:gd name="connsiteY34" fmla="*/ 25860 h 54686"/>
                <a:gd name="connsiteX35" fmla="*/ 80035 w 90613"/>
                <a:gd name="connsiteY35" fmla="*/ 28618 h 54686"/>
                <a:gd name="connsiteX36" fmla="*/ 74479 w 90613"/>
                <a:gd name="connsiteY36" fmla="*/ 29486 h 54686"/>
                <a:gd name="connsiteX37" fmla="*/ 70988 w 90613"/>
                <a:gd name="connsiteY37" fmla="*/ 30858 h 54686"/>
                <a:gd name="connsiteX38" fmla="*/ 68448 w 90613"/>
                <a:gd name="connsiteY38" fmla="*/ 28208 h 54686"/>
                <a:gd name="connsiteX39" fmla="*/ 64239 w 90613"/>
                <a:gd name="connsiteY39" fmla="*/ 29864 h 54686"/>
                <a:gd name="connsiteX40" fmla="*/ 62675 w 90613"/>
                <a:gd name="connsiteY40" fmla="*/ 32049 h 54686"/>
                <a:gd name="connsiteX41" fmla="*/ 63764 w 90613"/>
                <a:gd name="connsiteY41" fmla="*/ 33740 h 54686"/>
                <a:gd name="connsiteX42" fmla="*/ 58989 w 90613"/>
                <a:gd name="connsiteY42" fmla="*/ 37602 h 54686"/>
                <a:gd name="connsiteX43" fmla="*/ 66273 w 90613"/>
                <a:gd name="connsiteY43" fmla="*/ 38569 h 54686"/>
                <a:gd name="connsiteX44" fmla="*/ 64874 w 90613"/>
                <a:gd name="connsiteY44" fmla="*/ 42867 h 54686"/>
                <a:gd name="connsiteX45" fmla="*/ 62161 w 90613"/>
                <a:gd name="connsiteY45" fmla="*/ 42846 h 54686"/>
                <a:gd name="connsiteX46" fmla="*/ 59837 w 90613"/>
                <a:gd name="connsiteY46" fmla="*/ 45083 h 54686"/>
                <a:gd name="connsiteX47" fmla="*/ 60009 w 90613"/>
                <a:gd name="connsiteY47" fmla="*/ 46867 h 54686"/>
                <a:gd name="connsiteX48" fmla="*/ 60389 w 90613"/>
                <a:gd name="connsiteY48" fmla="*/ 49098 h 54686"/>
                <a:gd name="connsiteX49" fmla="*/ 59301 w 90613"/>
                <a:gd name="connsiteY49" fmla="*/ 51874 h 54686"/>
                <a:gd name="connsiteX50" fmla="*/ 57461 w 90613"/>
                <a:gd name="connsiteY50" fmla="*/ 54668 h 54686"/>
                <a:gd name="connsiteX51" fmla="*/ 40688 w 90613"/>
                <a:gd name="connsiteY51" fmla="*/ 35455 h 54686"/>
                <a:gd name="connsiteX52" fmla="*/ 40026 w 90613"/>
                <a:gd name="connsiteY52" fmla="*/ 36921 h 54686"/>
                <a:gd name="connsiteX53" fmla="*/ 33536 w 90613"/>
                <a:gd name="connsiteY53" fmla="*/ 36162 h 54686"/>
                <a:gd name="connsiteX54" fmla="*/ 34192 w 90613"/>
                <a:gd name="connsiteY54" fmla="*/ 37700 h 54686"/>
                <a:gd name="connsiteX55" fmla="*/ 33160 w 90613"/>
                <a:gd name="connsiteY55" fmla="*/ 38145 h 54686"/>
                <a:gd name="connsiteX56" fmla="*/ 31213 w 90613"/>
                <a:gd name="connsiteY56" fmla="*/ 36161 h 54686"/>
                <a:gd name="connsiteX57" fmla="*/ 28526 w 90613"/>
                <a:gd name="connsiteY57" fmla="*/ 34046 h 54686"/>
                <a:gd name="connsiteX58" fmla="*/ 7827 w 90613"/>
                <a:gd name="connsiteY58" fmla="*/ 48440 h 54686"/>
                <a:gd name="connsiteX59" fmla="*/ 4568 w 90613"/>
                <a:gd name="connsiteY59" fmla="*/ 50731 h 54686"/>
                <a:gd name="connsiteX60" fmla="*/ 1038 w 90613"/>
                <a:gd name="connsiteY60" fmla="*/ 47559 h 54686"/>
                <a:gd name="connsiteX0" fmla="*/ 1038 w 90613"/>
                <a:gd name="connsiteY0" fmla="*/ 47559 h 56201"/>
                <a:gd name="connsiteX1" fmla="*/ 5125 w 90613"/>
                <a:gd name="connsiteY1" fmla="*/ 46993 h 56201"/>
                <a:gd name="connsiteX2" fmla="*/ 6504 w 90613"/>
                <a:gd name="connsiteY2" fmla="*/ 43259 h 56201"/>
                <a:gd name="connsiteX3" fmla="*/ 8300 w 90613"/>
                <a:gd name="connsiteY3" fmla="*/ 37962 h 56201"/>
                <a:gd name="connsiteX4" fmla="*/ 14114 w 90613"/>
                <a:gd name="connsiteY4" fmla="*/ 33920 h 56201"/>
                <a:gd name="connsiteX5" fmla="*/ 16614 w 90613"/>
                <a:gd name="connsiteY5" fmla="*/ 26814 h 56201"/>
                <a:gd name="connsiteX6" fmla="*/ 17315 w 90613"/>
                <a:gd name="connsiteY6" fmla="*/ 23320 h 56201"/>
                <a:gd name="connsiteX7" fmla="*/ 22317 w 90613"/>
                <a:gd name="connsiteY7" fmla="*/ 19047 h 56201"/>
                <a:gd name="connsiteX8" fmla="*/ 24386 w 90613"/>
                <a:gd name="connsiteY8" fmla="*/ 16380 h 56201"/>
                <a:gd name="connsiteX9" fmla="*/ 24302 w 90613"/>
                <a:gd name="connsiteY9" fmla="*/ 12760 h 56201"/>
                <a:gd name="connsiteX10" fmla="*/ 21931 w 90613"/>
                <a:gd name="connsiteY10" fmla="*/ 8931 h 56201"/>
                <a:gd name="connsiteX11" fmla="*/ 27380 w 90613"/>
                <a:gd name="connsiteY11" fmla="*/ 961 h 56201"/>
                <a:gd name="connsiteX12" fmla="*/ 32191 w 90613"/>
                <a:gd name="connsiteY12" fmla="*/ 4586 h 56201"/>
                <a:gd name="connsiteX13" fmla="*/ 36371 w 90613"/>
                <a:gd name="connsiteY13" fmla="*/ 5875 h 56201"/>
                <a:gd name="connsiteX14" fmla="*/ 38939 w 90613"/>
                <a:gd name="connsiteY14" fmla="*/ 2560 h 56201"/>
                <a:gd name="connsiteX15" fmla="*/ 41837 w 90613"/>
                <a:gd name="connsiteY15" fmla="*/ 4380 h 56201"/>
                <a:gd name="connsiteX16" fmla="*/ 44124 w 90613"/>
                <a:gd name="connsiteY16" fmla="*/ 88 h 56201"/>
                <a:gd name="connsiteX17" fmla="*/ 49904 w 90613"/>
                <a:gd name="connsiteY17" fmla="*/ 1604 h 56201"/>
                <a:gd name="connsiteX18" fmla="*/ 51186 w 90613"/>
                <a:gd name="connsiteY18" fmla="*/ 2950 h 56201"/>
                <a:gd name="connsiteX19" fmla="*/ 46622 w 90613"/>
                <a:gd name="connsiteY19" fmla="*/ 5507 h 56201"/>
                <a:gd name="connsiteX20" fmla="*/ 47107 w 90613"/>
                <a:gd name="connsiteY20" fmla="*/ 7470 h 56201"/>
                <a:gd name="connsiteX21" fmla="*/ 54093 w 90613"/>
                <a:gd name="connsiteY21" fmla="*/ 8203 h 56201"/>
                <a:gd name="connsiteX22" fmla="*/ 57889 w 90613"/>
                <a:gd name="connsiteY22" fmla="*/ 11325 h 56201"/>
                <a:gd name="connsiteX23" fmla="*/ 60757 w 90613"/>
                <a:gd name="connsiteY23" fmla="*/ 11312 h 56201"/>
                <a:gd name="connsiteX24" fmla="*/ 64923 w 90613"/>
                <a:gd name="connsiteY24" fmla="*/ 10930 h 56201"/>
                <a:gd name="connsiteX25" fmla="*/ 67280 w 90613"/>
                <a:gd name="connsiteY25" fmla="*/ 7829 h 56201"/>
                <a:gd name="connsiteX26" fmla="*/ 70072 w 90613"/>
                <a:gd name="connsiteY26" fmla="*/ 6722 h 56201"/>
                <a:gd name="connsiteX27" fmla="*/ 74151 w 90613"/>
                <a:gd name="connsiteY27" fmla="*/ 10078 h 56201"/>
                <a:gd name="connsiteX28" fmla="*/ 83351 w 90613"/>
                <a:gd name="connsiteY28" fmla="*/ 14323 h 56201"/>
                <a:gd name="connsiteX29" fmla="*/ 83902 w 90613"/>
                <a:gd name="connsiteY29" fmla="*/ 17577 h 56201"/>
                <a:gd name="connsiteX30" fmla="*/ 90490 w 90613"/>
                <a:gd name="connsiteY30" fmla="*/ 18416 h 56201"/>
                <a:gd name="connsiteX31" fmla="*/ 88282 w 90613"/>
                <a:gd name="connsiteY31" fmla="*/ 20007 h 56201"/>
                <a:gd name="connsiteX32" fmla="*/ 89328 w 90613"/>
                <a:gd name="connsiteY32" fmla="*/ 22146 h 56201"/>
                <a:gd name="connsiteX33" fmla="*/ 85468 w 90613"/>
                <a:gd name="connsiteY33" fmla="*/ 23966 h 56201"/>
                <a:gd name="connsiteX34" fmla="*/ 80794 w 90613"/>
                <a:gd name="connsiteY34" fmla="*/ 25860 h 56201"/>
                <a:gd name="connsiteX35" fmla="*/ 80035 w 90613"/>
                <a:gd name="connsiteY35" fmla="*/ 28618 h 56201"/>
                <a:gd name="connsiteX36" fmla="*/ 74479 w 90613"/>
                <a:gd name="connsiteY36" fmla="*/ 29486 h 56201"/>
                <a:gd name="connsiteX37" fmla="*/ 70988 w 90613"/>
                <a:gd name="connsiteY37" fmla="*/ 30858 h 56201"/>
                <a:gd name="connsiteX38" fmla="*/ 68448 w 90613"/>
                <a:gd name="connsiteY38" fmla="*/ 28208 h 56201"/>
                <a:gd name="connsiteX39" fmla="*/ 64239 w 90613"/>
                <a:gd name="connsiteY39" fmla="*/ 29864 h 56201"/>
                <a:gd name="connsiteX40" fmla="*/ 62675 w 90613"/>
                <a:gd name="connsiteY40" fmla="*/ 32049 h 56201"/>
                <a:gd name="connsiteX41" fmla="*/ 63764 w 90613"/>
                <a:gd name="connsiteY41" fmla="*/ 33740 h 56201"/>
                <a:gd name="connsiteX42" fmla="*/ 58989 w 90613"/>
                <a:gd name="connsiteY42" fmla="*/ 37602 h 56201"/>
                <a:gd name="connsiteX43" fmla="*/ 66273 w 90613"/>
                <a:gd name="connsiteY43" fmla="*/ 38569 h 56201"/>
                <a:gd name="connsiteX44" fmla="*/ 64874 w 90613"/>
                <a:gd name="connsiteY44" fmla="*/ 42867 h 56201"/>
                <a:gd name="connsiteX45" fmla="*/ 62161 w 90613"/>
                <a:gd name="connsiteY45" fmla="*/ 42846 h 56201"/>
                <a:gd name="connsiteX46" fmla="*/ 59837 w 90613"/>
                <a:gd name="connsiteY46" fmla="*/ 45083 h 56201"/>
                <a:gd name="connsiteX47" fmla="*/ 60009 w 90613"/>
                <a:gd name="connsiteY47" fmla="*/ 46867 h 56201"/>
                <a:gd name="connsiteX48" fmla="*/ 60389 w 90613"/>
                <a:gd name="connsiteY48" fmla="*/ 49098 h 56201"/>
                <a:gd name="connsiteX49" fmla="*/ 59301 w 90613"/>
                <a:gd name="connsiteY49" fmla="*/ 51874 h 56201"/>
                <a:gd name="connsiteX50" fmla="*/ 57461 w 90613"/>
                <a:gd name="connsiteY50" fmla="*/ 54668 h 56201"/>
                <a:gd name="connsiteX51" fmla="*/ 51250 w 90613"/>
                <a:gd name="connsiteY51" fmla="*/ 54756 h 56201"/>
                <a:gd name="connsiteX52" fmla="*/ 40026 w 90613"/>
                <a:gd name="connsiteY52" fmla="*/ 36921 h 56201"/>
                <a:gd name="connsiteX53" fmla="*/ 33536 w 90613"/>
                <a:gd name="connsiteY53" fmla="*/ 36162 h 56201"/>
                <a:gd name="connsiteX54" fmla="*/ 34192 w 90613"/>
                <a:gd name="connsiteY54" fmla="*/ 37700 h 56201"/>
                <a:gd name="connsiteX55" fmla="*/ 33160 w 90613"/>
                <a:gd name="connsiteY55" fmla="*/ 38145 h 56201"/>
                <a:gd name="connsiteX56" fmla="*/ 31213 w 90613"/>
                <a:gd name="connsiteY56" fmla="*/ 36161 h 56201"/>
                <a:gd name="connsiteX57" fmla="*/ 28526 w 90613"/>
                <a:gd name="connsiteY57" fmla="*/ 34046 h 56201"/>
                <a:gd name="connsiteX58" fmla="*/ 7827 w 90613"/>
                <a:gd name="connsiteY58" fmla="*/ 48440 h 56201"/>
                <a:gd name="connsiteX59" fmla="*/ 4568 w 90613"/>
                <a:gd name="connsiteY59" fmla="*/ 50731 h 56201"/>
                <a:gd name="connsiteX60" fmla="*/ 1038 w 90613"/>
                <a:gd name="connsiteY60" fmla="*/ 47559 h 56201"/>
                <a:gd name="connsiteX0" fmla="*/ 1038 w 90613"/>
                <a:gd name="connsiteY0" fmla="*/ 47559 h 57943"/>
                <a:gd name="connsiteX1" fmla="*/ 5125 w 90613"/>
                <a:gd name="connsiteY1" fmla="*/ 46993 h 57943"/>
                <a:gd name="connsiteX2" fmla="*/ 6504 w 90613"/>
                <a:gd name="connsiteY2" fmla="*/ 43259 h 57943"/>
                <a:gd name="connsiteX3" fmla="*/ 8300 w 90613"/>
                <a:gd name="connsiteY3" fmla="*/ 37962 h 57943"/>
                <a:gd name="connsiteX4" fmla="*/ 14114 w 90613"/>
                <a:gd name="connsiteY4" fmla="*/ 33920 h 57943"/>
                <a:gd name="connsiteX5" fmla="*/ 16614 w 90613"/>
                <a:gd name="connsiteY5" fmla="*/ 26814 h 57943"/>
                <a:gd name="connsiteX6" fmla="*/ 17315 w 90613"/>
                <a:gd name="connsiteY6" fmla="*/ 23320 h 57943"/>
                <a:gd name="connsiteX7" fmla="*/ 22317 w 90613"/>
                <a:gd name="connsiteY7" fmla="*/ 19047 h 57943"/>
                <a:gd name="connsiteX8" fmla="*/ 24386 w 90613"/>
                <a:gd name="connsiteY8" fmla="*/ 16380 h 57943"/>
                <a:gd name="connsiteX9" fmla="*/ 24302 w 90613"/>
                <a:gd name="connsiteY9" fmla="*/ 12760 h 57943"/>
                <a:gd name="connsiteX10" fmla="*/ 21931 w 90613"/>
                <a:gd name="connsiteY10" fmla="*/ 8931 h 57943"/>
                <a:gd name="connsiteX11" fmla="*/ 27380 w 90613"/>
                <a:gd name="connsiteY11" fmla="*/ 961 h 57943"/>
                <a:gd name="connsiteX12" fmla="*/ 32191 w 90613"/>
                <a:gd name="connsiteY12" fmla="*/ 4586 h 57943"/>
                <a:gd name="connsiteX13" fmla="*/ 36371 w 90613"/>
                <a:gd name="connsiteY13" fmla="*/ 5875 h 57943"/>
                <a:gd name="connsiteX14" fmla="*/ 38939 w 90613"/>
                <a:gd name="connsiteY14" fmla="*/ 2560 h 57943"/>
                <a:gd name="connsiteX15" fmla="*/ 41837 w 90613"/>
                <a:gd name="connsiteY15" fmla="*/ 4380 h 57943"/>
                <a:gd name="connsiteX16" fmla="*/ 44124 w 90613"/>
                <a:gd name="connsiteY16" fmla="*/ 88 h 57943"/>
                <a:gd name="connsiteX17" fmla="*/ 49904 w 90613"/>
                <a:gd name="connsiteY17" fmla="*/ 1604 h 57943"/>
                <a:gd name="connsiteX18" fmla="*/ 51186 w 90613"/>
                <a:gd name="connsiteY18" fmla="*/ 2950 h 57943"/>
                <a:gd name="connsiteX19" fmla="*/ 46622 w 90613"/>
                <a:gd name="connsiteY19" fmla="*/ 5507 h 57943"/>
                <a:gd name="connsiteX20" fmla="*/ 47107 w 90613"/>
                <a:gd name="connsiteY20" fmla="*/ 7470 h 57943"/>
                <a:gd name="connsiteX21" fmla="*/ 54093 w 90613"/>
                <a:gd name="connsiteY21" fmla="*/ 8203 h 57943"/>
                <a:gd name="connsiteX22" fmla="*/ 57889 w 90613"/>
                <a:gd name="connsiteY22" fmla="*/ 11325 h 57943"/>
                <a:gd name="connsiteX23" fmla="*/ 60757 w 90613"/>
                <a:gd name="connsiteY23" fmla="*/ 11312 h 57943"/>
                <a:gd name="connsiteX24" fmla="*/ 64923 w 90613"/>
                <a:gd name="connsiteY24" fmla="*/ 10930 h 57943"/>
                <a:gd name="connsiteX25" fmla="*/ 67280 w 90613"/>
                <a:gd name="connsiteY25" fmla="*/ 7829 h 57943"/>
                <a:gd name="connsiteX26" fmla="*/ 70072 w 90613"/>
                <a:gd name="connsiteY26" fmla="*/ 6722 h 57943"/>
                <a:gd name="connsiteX27" fmla="*/ 74151 w 90613"/>
                <a:gd name="connsiteY27" fmla="*/ 10078 h 57943"/>
                <a:gd name="connsiteX28" fmla="*/ 83351 w 90613"/>
                <a:gd name="connsiteY28" fmla="*/ 14323 h 57943"/>
                <a:gd name="connsiteX29" fmla="*/ 83902 w 90613"/>
                <a:gd name="connsiteY29" fmla="*/ 17577 h 57943"/>
                <a:gd name="connsiteX30" fmla="*/ 90490 w 90613"/>
                <a:gd name="connsiteY30" fmla="*/ 18416 h 57943"/>
                <a:gd name="connsiteX31" fmla="*/ 88282 w 90613"/>
                <a:gd name="connsiteY31" fmla="*/ 20007 h 57943"/>
                <a:gd name="connsiteX32" fmla="*/ 89328 w 90613"/>
                <a:gd name="connsiteY32" fmla="*/ 22146 h 57943"/>
                <a:gd name="connsiteX33" fmla="*/ 85468 w 90613"/>
                <a:gd name="connsiteY33" fmla="*/ 23966 h 57943"/>
                <a:gd name="connsiteX34" fmla="*/ 80794 w 90613"/>
                <a:gd name="connsiteY34" fmla="*/ 25860 h 57943"/>
                <a:gd name="connsiteX35" fmla="*/ 80035 w 90613"/>
                <a:gd name="connsiteY35" fmla="*/ 28618 h 57943"/>
                <a:gd name="connsiteX36" fmla="*/ 74479 w 90613"/>
                <a:gd name="connsiteY36" fmla="*/ 29486 h 57943"/>
                <a:gd name="connsiteX37" fmla="*/ 70988 w 90613"/>
                <a:gd name="connsiteY37" fmla="*/ 30858 h 57943"/>
                <a:gd name="connsiteX38" fmla="*/ 68448 w 90613"/>
                <a:gd name="connsiteY38" fmla="*/ 28208 h 57943"/>
                <a:gd name="connsiteX39" fmla="*/ 64239 w 90613"/>
                <a:gd name="connsiteY39" fmla="*/ 29864 h 57943"/>
                <a:gd name="connsiteX40" fmla="*/ 62675 w 90613"/>
                <a:gd name="connsiteY40" fmla="*/ 32049 h 57943"/>
                <a:gd name="connsiteX41" fmla="*/ 63764 w 90613"/>
                <a:gd name="connsiteY41" fmla="*/ 33740 h 57943"/>
                <a:gd name="connsiteX42" fmla="*/ 58989 w 90613"/>
                <a:gd name="connsiteY42" fmla="*/ 37602 h 57943"/>
                <a:gd name="connsiteX43" fmla="*/ 66273 w 90613"/>
                <a:gd name="connsiteY43" fmla="*/ 38569 h 57943"/>
                <a:gd name="connsiteX44" fmla="*/ 64874 w 90613"/>
                <a:gd name="connsiteY44" fmla="*/ 42867 h 57943"/>
                <a:gd name="connsiteX45" fmla="*/ 62161 w 90613"/>
                <a:gd name="connsiteY45" fmla="*/ 42846 h 57943"/>
                <a:gd name="connsiteX46" fmla="*/ 59837 w 90613"/>
                <a:gd name="connsiteY46" fmla="*/ 45083 h 57943"/>
                <a:gd name="connsiteX47" fmla="*/ 60009 w 90613"/>
                <a:gd name="connsiteY47" fmla="*/ 46867 h 57943"/>
                <a:gd name="connsiteX48" fmla="*/ 60389 w 90613"/>
                <a:gd name="connsiteY48" fmla="*/ 49098 h 57943"/>
                <a:gd name="connsiteX49" fmla="*/ 59301 w 90613"/>
                <a:gd name="connsiteY49" fmla="*/ 51874 h 57943"/>
                <a:gd name="connsiteX50" fmla="*/ 57461 w 90613"/>
                <a:gd name="connsiteY50" fmla="*/ 54668 h 57943"/>
                <a:gd name="connsiteX51" fmla="*/ 51250 w 90613"/>
                <a:gd name="connsiteY51" fmla="*/ 54756 h 57943"/>
                <a:gd name="connsiteX52" fmla="*/ 47193 w 90613"/>
                <a:gd name="connsiteY52" fmla="*/ 56920 h 57943"/>
                <a:gd name="connsiteX53" fmla="*/ 33536 w 90613"/>
                <a:gd name="connsiteY53" fmla="*/ 36162 h 57943"/>
                <a:gd name="connsiteX54" fmla="*/ 34192 w 90613"/>
                <a:gd name="connsiteY54" fmla="*/ 37700 h 57943"/>
                <a:gd name="connsiteX55" fmla="*/ 33160 w 90613"/>
                <a:gd name="connsiteY55" fmla="*/ 38145 h 57943"/>
                <a:gd name="connsiteX56" fmla="*/ 31213 w 90613"/>
                <a:gd name="connsiteY56" fmla="*/ 36161 h 57943"/>
                <a:gd name="connsiteX57" fmla="*/ 28526 w 90613"/>
                <a:gd name="connsiteY57" fmla="*/ 34046 h 57943"/>
                <a:gd name="connsiteX58" fmla="*/ 7827 w 90613"/>
                <a:gd name="connsiteY58" fmla="*/ 48440 h 57943"/>
                <a:gd name="connsiteX59" fmla="*/ 4568 w 90613"/>
                <a:gd name="connsiteY59" fmla="*/ 50731 h 57943"/>
                <a:gd name="connsiteX60" fmla="*/ 1038 w 90613"/>
                <a:gd name="connsiteY60" fmla="*/ 47559 h 57943"/>
                <a:gd name="connsiteX0" fmla="*/ 1038 w 90613"/>
                <a:gd name="connsiteY0" fmla="*/ 47559 h 57154"/>
                <a:gd name="connsiteX1" fmla="*/ 5125 w 90613"/>
                <a:gd name="connsiteY1" fmla="*/ 46993 h 57154"/>
                <a:gd name="connsiteX2" fmla="*/ 6504 w 90613"/>
                <a:gd name="connsiteY2" fmla="*/ 43259 h 57154"/>
                <a:gd name="connsiteX3" fmla="*/ 8300 w 90613"/>
                <a:gd name="connsiteY3" fmla="*/ 37962 h 57154"/>
                <a:gd name="connsiteX4" fmla="*/ 14114 w 90613"/>
                <a:gd name="connsiteY4" fmla="*/ 33920 h 57154"/>
                <a:gd name="connsiteX5" fmla="*/ 16614 w 90613"/>
                <a:gd name="connsiteY5" fmla="*/ 26814 h 57154"/>
                <a:gd name="connsiteX6" fmla="*/ 17315 w 90613"/>
                <a:gd name="connsiteY6" fmla="*/ 23320 h 57154"/>
                <a:gd name="connsiteX7" fmla="*/ 22317 w 90613"/>
                <a:gd name="connsiteY7" fmla="*/ 19047 h 57154"/>
                <a:gd name="connsiteX8" fmla="*/ 24386 w 90613"/>
                <a:gd name="connsiteY8" fmla="*/ 16380 h 57154"/>
                <a:gd name="connsiteX9" fmla="*/ 24302 w 90613"/>
                <a:gd name="connsiteY9" fmla="*/ 12760 h 57154"/>
                <a:gd name="connsiteX10" fmla="*/ 21931 w 90613"/>
                <a:gd name="connsiteY10" fmla="*/ 8931 h 57154"/>
                <a:gd name="connsiteX11" fmla="*/ 27380 w 90613"/>
                <a:gd name="connsiteY11" fmla="*/ 961 h 57154"/>
                <a:gd name="connsiteX12" fmla="*/ 32191 w 90613"/>
                <a:gd name="connsiteY12" fmla="*/ 4586 h 57154"/>
                <a:gd name="connsiteX13" fmla="*/ 36371 w 90613"/>
                <a:gd name="connsiteY13" fmla="*/ 5875 h 57154"/>
                <a:gd name="connsiteX14" fmla="*/ 38939 w 90613"/>
                <a:gd name="connsiteY14" fmla="*/ 2560 h 57154"/>
                <a:gd name="connsiteX15" fmla="*/ 41837 w 90613"/>
                <a:gd name="connsiteY15" fmla="*/ 4380 h 57154"/>
                <a:gd name="connsiteX16" fmla="*/ 44124 w 90613"/>
                <a:gd name="connsiteY16" fmla="*/ 88 h 57154"/>
                <a:gd name="connsiteX17" fmla="*/ 49904 w 90613"/>
                <a:gd name="connsiteY17" fmla="*/ 1604 h 57154"/>
                <a:gd name="connsiteX18" fmla="*/ 51186 w 90613"/>
                <a:gd name="connsiteY18" fmla="*/ 2950 h 57154"/>
                <a:gd name="connsiteX19" fmla="*/ 46622 w 90613"/>
                <a:gd name="connsiteY19" fmla="*/ 5507 h 57154"/>
                <a:gd name="connsiteX20" fmla="*/ 47107 w 90613"/>
                <a:gd name="connsiteY20" fmla="*/ 7470 h 57154"/>
                <a:gd name="connsiteX21" fmla="*/ 54093 w 90613"/>
                <a:gd name="connsiteY21" fmla="*/ 8203 h 57154"/>
                <a:gd name="connsiteX22" fmla="*/ 57889 w 90613"/>
                <a:gd name="connsiteY22" fmla="*/ 11325 h 57154"/>
                <a:gd name="connsiteX23" fmla="*/ 60757 w 90613"/>
                <a:gd name="connsiteY23" fmla="*/ 11312 h 57154"/>
                <a:gd name="connsiteX24" fmla="*/ 64923 w 90613"/>
                <a:gd name="connsiteY24" fmla="*/ 10930 h 57154"/>
                <a:gd name="connsiteX25" fmla="*/ 67280 w 90613"/>
                <a:gd name="connsiteY25" fmla="*/ 7829 h 57154"/>
                <a:gd name="connsiteX26" fmla="*/ 70072 w 90613"/>
                <a:gd name="connsiteY26" fmla="*/ 6722 h 57154"/>
                <a:gd name="connsiteX27" fmla="*/ 74151 w 90613"/>
                <a:gd name="connsiteY27" fmla="*/ 10078 h 57154"/>
                <a:gd name="connsiteX28" fmla="*/ 83351 w 90613"/>
                <a:gd name="connsiteY28" fmla="*/ 14323 h 57154"/>
                <a:gd name="connsiteX29" fmla="*/ 83902 w 90613"/>
                <a:gd name="connsiteY29" fmla="*/ 17577 h 57154"/>
                <a:gd name="connsiteX30" fmla="*/ 90490 w 90613"/>
                <a:gd name="connsiteY30" fmla="*/ 18416 h 57154"/>
                <a:gd name="connsiteX31" fmla="*/ 88282 w 90613"/>
                <a:gd name="connsiteY31" fmla="*/ 20007 h 57154"/>
                <a:gd name="connsiteX32" fmla="*/ 89328 w 90613"/>
                <a:gd name="connsiteY32" fmla="*/ 22146 h 57154"/>
                <a:gd name="connsiteX33" fmla="*/ 85468 w 90613"/>
                <a:gd name="connsiteY33" fmla="*/ 23966 h 57154"/>
                <a:gd name="connsiteX34" fmla="*/ 80794 w 90613"/>
                <a:gd name="connsiteY34" fmla="*/ 25860 h 57154"/>
                <a:gd name="connsiteX35" fmla="*/ 80035 w 90613"/>
                <a:gd name="connsiteY35" fmla="*/ 28618 h 57154"/>
                <a:gd name="connsiteX36" fmla="*/ 74479 w 90613"/>
                <a:gd name="connsiteY36" fmla="*/ 29486 h 57154"/>
                <a:gd name="connsiteX37" fmla="*/ 70988 w 90613"/>
                <a:gd name="connsiteY37" fmla="*/ 30858 h 57154"/>
                <a:gd name="connsiteX38" fmla="*/ 68448 w 90613"/>
                <a:gd name="connsiteY38" fmla="*/ 28208 h 57154"/>
                <a:gd name="connsiteX39" fmla="*/ 64239 w 90613"/>
                <a:gd name="connsiteY39" fmla="*/ 29864 h 57154"/>
                <a:gd name="connsiteX40" fmla="*/ 62675 w 90613"/>
                <a:gd name="connsiteY40" fmla="*/ 32049 h 57154"/>
                <a:gd name="connsiteX41" fmla="*/ 63764 w 90613"/>
                <a:gd name="connsiteY41" fmla="*/ 33740 h 57154"/>
                <a:gd name="connsiteX42" fmla="*/ 58989 w 90613"/>
                <a:gd name="connsiteY42" fmla="*/ 37602 h 57154"/>
                <a:gd name="connsiteX43" fmla="*/ 66273 w 90613"/>
                <a:gd name="connsiteY43" fmla="*/ 38569 h 57154"/>
                <a:gd name="connsiteX44" fmla="*/ 64874 w 90613"/>
                <a:gd name="connsiteY44" fmla="*/ 42867 h 57154"/>
                <a:gd name="connsiteX45" fmla="*/ 62161 w 90613"/>
                <a:gd name="connsiteY45" fmla="*/ 42846 h 57154"/>
                <a:gd name="connsiteX46" fmla="*/ 59837 w 90613"/>
                <a:gd name="connsiteY46" fmla="*/ 45083 h 57154"/>
                <a:gd name="connsiteX47" fmla="*/ 60009 w 90613"/>
                <a:gd name="connsiteY47" fmla="*/ 46867 h 57154"/>
                <a:gd name="connsiteX48" fmla="*/ 60389 w 90613"/>
                <a:gd name="connsiteY48" fmla="*/ 49098 h 57154"/>
                <a:gd name="connsiteX49" fmla="*/ 59301 w 90613"/>
                <a:gd name="connsiteY49" fmla="*/ 51874 h 57154"/>
                <a:gd name="connsiteX50" fmla="*/ 57461 w 90613"/>
                <a:gd name="connsiteY50" fmla="*/ 54668 h 57154"/>
                <a:gd name="connsiteX51" fmla="*/ 51250 w 90613"/>
                <a:gd name="connsiteY51" fmla="*/ 54756 h 57154"/>
                <a:gd name="connsiteX52" fmla="*/ 47193 w 90613"/>
                <a:gd name="connsiteY52" fmla="*/ 56920 h 57154"/>
                <a:gd name="connsiteX53" fmla="*/ 42259 w 90613"/>
                <a:gd name="connsiteY53" fmla="*/ 54924 h 57154"/>
                <a:gd name="connsiteX54" fmla="*/ 34192 w 90613"/>
                <a:gd name="connsiteY54" fmla="*/ 37700 h 57154"/>
                <a:gd name="connsiteX55" fmla="*/ 33160 w 90613"/>
                <a:gd name="connsiteY55" fmla="*/ 38145 h 57154"/>
                <a:gd name="connsiteX56" fmla="*/ 31213 w 90613"/>
                <a:gd name="connsiteY56" fmla="*/ 36161 h 57154"/>
                <a:gd name="connsiteX57" fmla="*/ 28526 w 90613"/>
                <a:gd name="connsiteY57" fmla="*/ 34046 h 57154"/>
                <a:gd name="connsiteX58" fmla="*/ 7827 w 90613"/>
                <a:gd name="connsiteY58" fmla="*/ 48440 h 57154"/>
                <a:gd name="connsiteX59" fmla="*/ 4568 w 90613"/>
                <a:gd name="connsiteY59" fmla="*/ 50731 h 57154"/>
                <a:gd name="connsiteX60" fmla="*/ 1038 w 90613"/>
                <a:gd name="connsiteY60" fmla="*/ 47559 h 57154"/>
                <a:gd name="connsiteX0" fmla="*/ 1038 w 90613"/>
                <a:gd name="connsiteY0" fmla="*/ 47559 h 57469"/>
                <a:gd name="connsiteX1" fmla="*/ 5125 w 90613"/>
                <a:gd name="connsiteY1" fmla="*/ 46993 h 57469"/>
                <a:gd name="connsiteX2" fmla="*/ 6504 w 90613"/>
                <a:gd name="connsiteY2" fmla="*/ 43259 h 57469"/>
                <a:gd name="connsiteX3" fmla="*/ 8300 w 90613"/>
                <a:gd name="connsiteY3" fmla="*/ 37962 h 57469"/>
                <a:gd name="connsiteX4" fmla="*/ 14114 w 90613"/>
                <a:gd name="connsiteY4" fmla="*/ 33920 h 57469"/>
                <a:gd name="connsiteX5" fmla="*/ 16614 w 90613"/>
                <a:gd name="connsiteY5" fmla="*/ 26814 h 57469"/>
                <a:gd name="connsiteX6" fmla="*/ 17315 w 90613"/>
                <a:gd name="connsiteY6" fmla="*/ 23320 h 57469"/>
                <a:gd name="connsiteX7" fmla="*/ 22317 w 90613"/>
                <a:gd name="connsiteY7" fmla="*/ 19047 h 57469"/>
                <a:gd name="connsiteX8" fmla="*/ 24386 w 90613"/>
                <a:gd name="connsiteY8" fmla="*/ 16380 h 57469"/>
                <a:gd name="connsiteX9" fmla="*/ 24302 w 90613"/>
                <a:gd name="connsiteY9" fmla="*/ 12760 h 57469"/>
                <a:gd name="connsiteX10" fmla="*/ 21931 w 90613"/>
                <a:gd name="connsiteY10" fmla="*/ 8931 h 57469"/>
                <a:gd name="connsiteX11" fmla="*/ 27380 w 90613"/>
                <a:gd name="connsiteY11" fmla="*/ 961 h 57469"/>
                <a:gd name="connsiteX12" fmla="*/ 32191 w 90613"/>
                <a:gd name="connsiteY12" fmla="*/ 4586 h 57469"/>
                <a:gd name="connsiteX13" fmla="*/ 36371 w 90613"/>
                <a:gd name="connsiteY13" fmla="*/ 5875 h 57469"/>
                <a:gd name="connsiteX14" fmla="*/ 38939 w 90613"/>
                <a:gd name="connsiteY14" fmla="*/ 2560 h 57469"/>
                <a:gd name="connsiteX15" fmla="*/ 41837 w 90613"/>
                <a:gd name="connsiteY15" fmla="*/ 4380 h 57469"/>
                <a:gd name="connsiteX16" fmla="*/ 44124 w 90613"/>
                <a:gd name="connsiteY16" fmla="*/ 88 h 57469"/>
                <a:gd name="connsiteX17" fmla="*/ 49904 w 90613"/>
                <a:gd name="connsiteY17" fmla="*/ 1604 h 57469"/>
                <a:gd name="connsiteX18" fmla="*/ 51186 w 90613"/>
                <a:gd name="connsiteY18" fmla="*/ 2950 h 57469"/>
                <a:gd name="connsiteX19" fmla="*/ 46622 w 90613"/>
                <a:gd name="connsiteY19" fmla="*/ 5507 h 57469"/>
                <a:gd name="connsiteX20" fmla="*/ 47107 w 90613"/>
                <a:gd name="connsiteY20" fmla="*/ 7470 h 57469"/>
                <a:gd name="connsiteX21" fmla="*/ 54093 w 90613"/>
                <a:gd name="connsiteY21" fmla="*/ 8203 h 57469"/>
                <a:gd name="connsiteX22" fmla="*/ 57889 w 90613"/>
                <a:gd name="connsiteY22" fmla="*/ 11325 h 57469"/>
                <a:gd name="connsiteX23" fmla="*/ 60757 w 90613"/>
                <a:gd name="connsiteY23" fmla="*/ 11312 h 57469"/>
                <a:gd name="connsiteX24" fmla="*/ 64923 w 90613"/>
                <a:gd name="connsiteY24" fmla="*/ 10930 h 57469"/>
                <a:gd name="connsiteX25" fmla="*/ 67280 w 90613"/>
                <a:gd name="connsiteY25" fmla="*/ 7829 h 57469"/>
                <a:gd name="connsiteX26" fmla="*/ 70072 w 90613"/>
                <a:gd name="connsiteY26" fmla="*/ 6722 h 57469"/>
                <a:gd name="connsiteX27" fmla="*/ 74151 w 90613"/>
                <a:gd name="connsiteY27" fmla="*/ 10078 h 57469"/>
                <a:gd name="connsiteX28" fmla="*/ 83351 w 90613"/>
                <a:gd name="connsiteY28" fmla="*/ 14323 h 57469"/>
                <a:gd name="connsiteX29" fmla="*/ 83902 w 90613"/>
                <a:gd name="connsiteY29" fmla="*/ 17577 h 57469"/>
                <a:gd name="connsiteX30" fmla="*/ 90490 w 90613"/>
                <a:gd name="connsiteY30" fmla="*/ 18416 h 57469"/>
                <a:gd name="connsiteX31" fmla="*/ 88282 w 90613"/>
                <a:gd name="connsiteY31" fmla="*/ 20007 h 57469"/>
                <a:gd name="connsiteX32" fmla="*/ 89328 w 90613"/>
                <a:gd name="connsiteY32" fmla="*/ 22146 h 57469"/>
                <a:gd name="connsiteX33" fmla="*/ 85468 w 90613"/>
                <a:gd name="connsiteY33" fmla="*/ 23966 h 57469"/>
                <a:gd name="connsiteX34" fmla="*/ 80794 w 90613"/>
                <a:gd name="connsiteY34" fmla="*/ 25860 h 57469"/>
                <a:gd name="connsiteX35" fmla="*/ 80035 w 90613"/>
                <a:gd name="connsiteY35" fmla="*/ 28618 h 57469"/>
                <a:gd name="connsiteX36" fmla="*/ 74479 w 90613"/>
                <a:gd name="connsiteY36" fmla="*/ 29486 h 57469"/>
                <a:gd name="connsiteX37" fmla="*/ 70988 w 90613"/>
                <a:gd name="connsiteY37" fmla="*/ 30858 h 57469"/>
                <a:gd name="connsiteX38" fmla="*/ 68448 w 90613"/>
                <a:gd name="connsiteY38" fmla="*/ 28208 h 57469"/>
                <a:gd name="connsiteX39" fmla="*/ 64239 w 90613"/>
                <a:gd name="connsiteY39" fmla="*/ 29864 h 57469"/>
                <a:gd name="connsiteX40" fmla="*/ 62675 w 90613"/>
                <a:gd name="connsiteY40" fmla="*/ 32049 h 57469"/>
                <a:gd name="connsiteX41" fmla="*/ 63764 w 90613"/>
                <a:gd name="connsiteY41" fmla="*/ 33740 h 57469"/>
                <a:gd name="connsiteX42" fmla="*/ 58989 w 90613"/>
                <a:gd name="connsiteY42" fmla="*/ 37602 h 57469"/>
                <a:gd name="connsiteX43" fmla="*/ 66273 w 90613"/>
                <a:gd name="connsiteY43" fmla="*/ 38569 h 57469"/>
                <a:gd name="connsiteX44" fmla="*/ 64874 w 90613"/>
                <a:gd name="connsiteY44" fmla="*/ 42867 h 57469"/>
                <a:gd name="connsiteX45" fmla="*/ 62161 w 90613"/>
                <a:gd name="connsiteY45" fmla="*/ 42846 h 57469"/>
                <a:gd name="connsiteX46" fmla="*/ 59837 w 90613"/>
                <a:gd name="connsiteY46" fmla="*/ 45083 h 57469"/>
                <a:gd name="connsiteX47" fmla="*/ 60009 w 90613"/>
                <a:gd name="connsiteY47" fmla="*/ 46867 h 57469"/>
                <a:gd name="connsiteX48" fmla="*/ 60389 w 90613"/>
                <a:gd name="connsiteY48" fmla="*/ 49098 h 57469"/>
                <a:gd name="connsiteX49" fmla="*/ 59301 w 90613"/>
                <a:gd name="connsiteY49" fmla="*/ 51874 h 57469"/>
                <a:gd name="connsiteX50" fmla="*/ 57461 w 90613"/>
                <a:gd name="connsiteY50" fmla="*/ 54668 h 57469"/>
                <a:gd name="connsiteX51" fmla="*/ 51250 w 90613"/>
                <a:gd name="connsiteY51" fmla="*/ 54756 h 57469"/>
                <a:gd name="connsiteX52" fmla="*/ 48773 w 90613"/>
                <a:gd name="connsiteY52" fmla="*/ 57361 h 57469"/>
                <a:gd name="connsiteX53" fmla="*/ 42259 w 90613"/>
                <a:gd name="connsiteY53" fmla="*/ 54924 h 57469"/>
                <a:gd name="connsiteX54" fmla="*/ 34192 w 90613"/>
                <a:gd name="connsiteY54" fmla="*/ 37700 h 57469"/>
                <a:gd name="connsiteX55" fmla="*/ 33160 w 90613"/>
                <a:gd name="connsiteY55" fmla="*/ 38145 h 57469"/>
                <a:gd name="connsiteX56" fmla="*/ 31213 w 90613"/>
                <a:gd name="connsiteY56" fmla="*/ 36161 h 57469"/>
                <a:gd name="connsiteX57" fmla="*/ 28526 w 90613"/>
                <a:gd name="connsiteY57" fmla="*/ 34046 h 57469"/>
                <a:gd name="connsiteX58" fmla="*/ 7827 w 90613"/>
                <a:gd name="connsiteY58" fmla="*/ 48440 h 57469"/>
                <a:gd name="connsiteX59" fmla="*/ 4568 w 90613"/>
                <a:gd name="connsiteY59" fmla="*/ 50731 h 57469"/>
                <a:gd name="connsiteX60" fmla="*/ 1038 w 90613"/>
                <a:gd name="connsiteY60" fmla="*/ 47559 h 57469"/>
                <a:gd name="connsiteX0" fmla="*/ 1038 w 90613"/>
                <a:gd name="connsiteY0" fmla="*/ 47559 h 57958"/>
                <a:gd name="connsiteX1" fmla="*/ 5125 w 90613"/>
                <a:gd name="connsiteY1" fmla="*/ 46993 h 57958"/>
                <a:gd name="connsiteX2" fmla="*/ 6504 w 90613"/>
                <a:gd name="connsiteY2" fmla="*/ 43259 h 57958"/>
                <a:gd name="connsiteX3" fmla="*/ 8300 w 90613"/>
                <a:gd name="connsiteY3" fmla="*/ 37962 h 57958"/>
                <a:gd name="connsiteX4" fmla="*/ 14114 w 90613"/>
                <a:gd name="connsiteY4" fmla="*/ 33920 h 57958"/>
                <a:gd name="connsiteX5" fmla="*/ 16614 w 90613"/>
                <a:gd name="connsiteY5" fmla="*/ 26814 h 57958"/>
                <a:gd name="connsiteX6" fmla="*/ 17315 w 90613"/>
                <a:gd name="connsiteY6" fmla="*/ 23320 h 57958"/>
                <a:gd name="connsiteX7" fmla="*/ 22317 w 90613"/>
                <a:gd name="connsiteY7" fmla="*/ 19047 h 57958"/>
                <a:gd name="connsiteX8" fmla="*/ 24386 w 90613"/>
                <a:gd name="connsiteY8" fmla="*/ 16380 h 57958"/>
                <a:gd name="connsiteX9" fmla="*/ 24302 w 90613"/>
                <a:gd name="connsiteY9" fmla="*/ 12760 h 57958"/>
                <a:gd name="connsiteX10" fmla="*/ 21931 w 90613"/>
                <a:gd name="connsiteY10" fmla="*/ 8931 h 57958"/>
                <a:gd name="connsiteX11" fmla="*/ 27380 w 90613"/>
                <a:gd name="connsiteY11" fmla="*/ 961 h 57958"/>
                <a:gd name="connsiteX12" fmla="*/ 32191 w 90613"/>
                <a:gd name="connsiteY12" fmla="*/ 4586 h 57958"/>
                <a:gd name="connsiteX13" fmla="*/ 36371 w 90613"/>
                <a:gd name="connsiteY13" fmla="*/ 5875 h 57958"/>
                <a:gd name="connsiteX14" fmla="*/ 38939 w 90613"/>
                <a:gd name="connsiteY14" fmla="*/ 2560 h 57958"/>
                <a:gd name="connsiteX15" fmla="*/ 41837 w 90613"/>
                <a:gd name="connsiteY15" fmla="*/ 4380 h 57958"/>
                <a:gd name="connsiteX16" fmla="*/ 44124 w 90613"/>
                <a:gd name="connsiteY16" fmla="*/ 88 h 57958"/>
                <a:gd name="connsiteX17" fmla="*/ 49904 w 90613"/>
                <a:gd name="connsiteY17" fmla="*/ 1604 h 57958"/>
                <a:gd name="connsiteX18" fmla="*/ 51186 w 90613"/>
                <a:gd name="connsiteY18" fmla="*/ 2950 h 57958"/>
                <a:gd name="connsiteX19" fmla="*/ 46622 w 90613"/>
                <a:gd name="connsiteY19" fmla="*/ 5507 h 57958"/>
                <a:gd name="connsiteX20" fmla="*/ 47107 w 90613"/>
                <a:gd name="connsiteY20" fmla="*/ 7470 h 57958"/>
                <a:gd name="connsiteX21" fmla="*/ 54093 w 90613"/>
                <a:gd name="connsiteY21" fmla="*/ 8203 h 57958"/>
                <a:gd name="connsiteX22" fmla="*/ 57889 w 90613"/>
                <a:gd name="connsiteY22" fmla="*/ 11325 h 57958"/>
                <a:gd name="connsiteX23" fmla="*/ 60757 w 90613"/>
                <a:gd name="connsiteY23" fmla="*/ 11312 h 57958"/>
                <a:gd name="connsiteX24" fmla="*/ 64923 w 90613"/>
                <a:gd name="connsiteY24" fmla="*/ 10930 h 57958"/>
                <a:gd name="connsiteX25" fmla="*/ 67280 w 90613"/>
                <a:gd name="connsiteY25" fmla="*/ 7829 h 57958"/>
                <a:gd name="connsiteX26" fmla="*/ 70072 w 90613"/>
                <a:gd name="connsiteY26" fmla="*/ 6722 h 57958"/>
                <a:gd name="connsiteX27" fmla="*/ 74151 w 90613"/>
                <a:gd name="connsiteY27" fmla="*/ 10078 h 57958"/>
                <a:gd name="connsiteX28" fmla="*/ 83351 w 90613"/>
                <a:gd name="connsiteY28" fmla="*/ 14323 h 57958"/>
                <a:gd name="connsiteX29" fmla="*/ 83902 w 90613"/>
                <a:gd name="connsiteY29" fmla="*/ 17577 h 57958"/>
                <a:gd name="connsiteX30" fmla="*/ 90490 w 90613"/>
                <a:gd name="connsiteY30" fmla="*/ 18416 h 57958"/>
                <a:gd name="connsiteX31" fmla="*/ 88282 w 90613"/>
                <a:gd name="connsiteY31" fmla="*/ 20007 h 57958"/>
                <a:gd name="connsiteX32" fmla="*/ 89328 w 90613"/>
                <a:gd name="connsiteY32" fmla="*/ 22146 h 57958"/>
                <a:gd name="connsiteX33" fmla="*/ 85468 w 90613"/>
                <a:gd name="connsiteY33" fmla="*/ 23966 h 57958"/>
                <a:gd name="connsiteX34" fmla="*/ 80794 w 90613"/>
                <a:gd name="connsiteY34" fmla="*/ 25860 h 57958"/>
                <a:gd name="connsiteX35" fmla="*/ 80035 w 90613"/>
                <a:gd name="connsiteY35" fmla="*/ 28618 h 57958"/>
                <a:gd name="connsiteX36" fmla="*/ 74479 w 90613"/>
                <a:gd name="connsiteY36" fmla="*/ 29486 h 57958"/>
                <a:gd name="connsiteX37" fmla="*/ 70988 w 90613"/>
                <a:gd name="connsiteY37" fmla="*/ 30858 h 57958"/>
                <a:gd name="connsiteX38" fmla="*/ 68448 w 90613"/>
                <a:gd name="connsiteY38" fmla="*/ 28208 h 57958"/>
                <a:gd name="connsiteX39" fmla="*/ 64239 w 90613"/>
                <a:gd name="connsiteY39" fmla="*/ 29864 h 57958"/>
                <a:gd name="connsiteX40" fmla="*/ 62675 w 90613"/>
                <a:gd name="connsiteY40" fmla="*/ 32049 h 57958"/>
                <a:gd name="connsiteX41" fmla="*/ 63764 w 90613"/>
                <a:gd name="connsiteY41" fmla="*/ 33740 h 57958"/>
                <a:gd name="connsiteX42" fmla="*/ 58989 w 90613"/>
                <a:gd name="connsiteY42" fmla="*/ 37602 h 57958"/>
                <a:gd name="connsiteX43" fmla="*/ 66273 w 90613"/>
                <a:gd name="connsiteY43" fmla="*/ 38569 h 57958"/>
                <a:gd name="connsiteX44" fmla="*/ 64874 w 90613"/>
                <a:gd name="connsiteY44" fmla="*/ 42867 h 57958"/>
                <a:gd name="connsiteX45" fmla="*/ 62161 w 90613"/>
                <a:gd name="connsiteY45" fmla="*/ 42846 h 57958"/>
                <a:gd name="connsiteX46" fmla="*/ 59837 w 90613"/>
                <a:gd name="connsiteY46" fmla="*/ 45083 h 57958"/>
                <a:gd name="connsiteX47" fmla="*/ 60009 w 90613"/>
                <a:gd name="connsiteY47" fmla="*/ 46867 h 57958"/>
                <a:gd name="connsiteX48" fmla="*/ 60389 w 90613"/>
                <a:gd name="connsiteY48" fmla="*/ 49098 h 57958"/>
                <a:gd name="connsiteX49" fmla="*/ 59301 w 90613"/>
                <a:gd name="connsiteY49" fmla="*/ 51874 h 57958"/>
                <a:gd name="connsiteX50" fmla="*/ 57461 w 90613"/>
                <a:gd name="connsiteY50" fmla="*/ 54668 h 57958"/>
                <a:gd name="connsiteX51" fmla="*/ 51250 w 90613"/>
                <a:gd name="connsiteY51" fmla="*/ 54756 h 57958"/>
                <a:gd name="connsiteX52" fmla="*/ 48773 w 90613"/>
                <a:gd name="connsiteY52" fmla="*/ 57361 h 57958"/>
                <a:gd name="connsiteX53" fmla="*/ 42259 w 90613"/>
                <a:gd name="connsiteY53" fmla="*/ 54924 h 57958"/>
                <a:gd name="connsiteX54" fmla="*/ 36692 w 90613"/>
                <a:gd name="connsiteY54" fmla="*/ 57111 h 57958"/>
                <a:gd name="connsiteX55" fmla="*/ 33160 w 90613"/>
                <a:gd name="connsiteY55" fmla="*/ 38145 h 57958"/>
                <a:gd name="connsiteX56" fmla="*/ 31213 w 90613"/>
                <a:gd name="connsiteY56" fmla="*/ 36161 h 57958"/>
                <a:gd name="connsiteX57" fmla="*/ 28526 w 90613"/>
                <a:gd name="connsiteY57" fmla="*/ 34046 h 57958"/>
                <a:gd name="connsiteX58" fmla="*/ 7827 w 90613"/>
                <a:gd name="connsiteY58" fmla="*/ 48440 h 57958"/>
                <a:gd name="connsiteX59" fmla="*/ 4568 w 90613"/>
                <a:gd name="connsiteY59" fmla="*/ 50731 h 57958"/>
                <a:gd name="connsiteX60" fmla="*/ 1038 w 90613"/>
                <a:gd name="connsiteY60" fmla="*/ 47559 h 57958"/>
                <a:gd name="connsiteX0" fmla="*/ 1038 w 90613"/>
                <a:gd name="connsiteY0" fmla="*/ 47559 h 57361"/>
                <a:gd name="connsiteX1" fmla="*/ 5125 w 90613"/>
                <a:gd name="connsiteY1" fmla="*/ 46993 h 57361"/>
                <a:gd name="connsiteX2" fmla="*/ 6504 w 90613"/>
                <a:gd name="connsiteY2" fmla="*/ 43259 h 57361"/>
                <a:gd name="connsiteX3" fmla="*/ 8300 w 90613"/>
                <a:gd name="connsiteY3" fmla="*/ 37962 h 57361"/>
                <a:gd name="connsiteX4" fmla="*/ 14114 w 90613"/>
                <a:gd name="connsiteY4" fmla="*/ 33920 h 57361"/>
                <a:gd name="connsiteX5" fmla="*/ 16614 w 90613"/>
                <a:gd name="connsiteY5" fmla="*/ 26814 h 57361"/>
                <a:gd name="connsiteX6" fmla="*/ 17315 w 90613"/>
                <a:gd name="connsiteY6" fmla="*/ 23320 h 57361"/>
                <a:gd name="connsiteX7" fmla="*/ 22317 w 90613"/>
                <a:gd name="connsiteY7" fmla="*/ 19047 h 57361"/>
                <a:gd name="connsiteX8" fmla="*/ 24386 w 90613"/>
                <a:gd name="connsiteY8" fmla="*/ 16380 h 57361"/>
                <a:gd name="connsiteX9" fmla="*/ 24302 w 90613"/>
                <a:gd name="connsiteY9" fmla="*/ 12760 h 57361"/>
                <a:gd name="connsiteX10" fmla="*/ 21931 w 90613"/>
                <a:gd name="connsiteY10" fmla="*/ 8931 h 57361"/>
                <a:gd name="connsiteX11" fmla="*/ 27380 w 90613"/>
                <a:gd name="connsiteY11" fmla="*/ 961 h 57361"/>
                <a:gd name="connsiteX12" fmla="*/ 32191 w 90613"/>
                <a:gd name="connsiteY12" fmla="*/ 4586 h 57361"/>
                <a:gd name="connsiteX13" fmla="*/ 36371 w 90613"/>
                <a:gd name="connsiteY13" fmla="*/ 5875 h 57361"/>
                <a:gd name="connsiteX14" fmla="*/ 38939 w 90613"/>
                <a:gd name="connsiteY14" fmla="*/ 2560 h 57361"/>
                <a:gd name="connsiteX15" fmla="*/ 41837 w 90613"/>
                <a:gd name="connsiteY15" fmla="*/ 4380 h 57361"/>
                <a:gd name="connsiteX16" fmla="*/ 44124 w 90613"/>
                <a:gd name="connsiteY16" fmla="*/ 88 h 57361"/>
                <a:gd name="connsiteX17" fmla="*/ 49904 w 90613"/>
                <a:gd name="connsiteY17" fmla="*/ 1604 h 57361"/>
                <a:gd name="connsiteX18" fmla="*/ 51186 w 90613"/>
                <a:gd name="connsiteY18" fmla="*/ 2950 h 57361"/>
                <a:gd name="connsiteX19" fmla="*/ 46622 w 90613"/>
                <a:gd name="connsiteY19" fmla="*/ 5507 h 57361"/>
                <a:gd name="connsiteX20" fmla="*/ 47107 w 90613"/>
                <a:gd name="connsiteY20" fmla="*/ 7470 h 57361"/>
                <a:gd name="connsiteX21" fmla="*/ 54093 w 90613"/>
                <a:gd name="connsiteY21" fmla="*/ 8203 h 57361"/>
                <a:gd name="connsiteX22" fmla="*/ 57889 w 90613"/>
                <a:gd name="connsiteY22" fmla="*/ 11325 h 57361"/>
                <a:gd name="connsiteX23" fmla="*/ 60757 w 90613"/>
                <a:gd name="connsiteY23" fmla="*/ 11312 h 57361"/>
                <a:gd name="connsiteX24" fmla="*/ 64923 w 90613"/>
                <a:gd name="connsiteY24" fmla="*/ 10930 h 57361"/>
                <a:gd name="connsiteX25" fmla="*/ 67280 w 90613"/>
                <a:gd name="connsiteY25" fmla="*/ 7829 h 57361"/>
                <a:gd name="connsiteX26" fmla="*/ 70072 w 90613"/>
                <a:gd name="connsiteY26" fmla="*/ 6722 h 57361"/>
                <a:gd name="connsiteX27" fmla="*/ 74151 w 90613"/>
                <a:gd name="connsiteY27" fmla="*/ 10078 h 57361"/>
                <a:gd name="connsiteX28" fmla="*/ 83351 w 90613"/>
                <a:gd name="connsiteY28" fmla="*/ 14323 h 57361"/>
                <a:gd name="connsiteX29" fmla="*/ 83902 w 90613"/>
                <a:gd name="connsiteY29" fmla="*/ 17577 h 57361"/>
                <a:gd name="connsiteX30" fmla="*/ 90490 w 90613"/>
                <a:gd name="connsiteY30" fmla="*/ 18416 h 57361"/>
                <a:gd name="connsiteX31" fmla="*/ 88282 w 90613"/>
                <a:gd name="connsiteY31" fmla="*/ 20007 h 57361"/>
                <a:gd name="connsiteX32" fmla="*/ 89328 w 90613"/>
                <a:gd name="connsiteY32" fmla="*/ 22146 h 57361"/>
                <a:gd name="connsiteX33" fmla="*/ 85468 w 90613"/>
                <a:gd name="connsiteY33" fmla="*/ 23966 h 57361"/>
                <a:gd name="connsiteX34" fmla="*/ 80794 w 90613"/>
                <a:gd name="connsiteY34" fmla="*/ 25860 h 57361"/>
                <a:gd name="connsiteX35" fmla="*/ 80035 w 90613"/>
                <a:gd name="connsiteY35" fmla="*/ 28618 h 57361"/>
                <a:gd name="connsiteX36" fmla="*/ 74479 w 90613"/>
                <a:gd name="connsiteY36" fmla="*/ 29486 h 57361"/>
                <a:gd name="connsiteX37" fmla="*/ 70988 w 90613"/>
                <a:gd name="connsiteY37" fmla="*/ 30858 h 57361"/>
                <a:gd name="connsiteX38" fmla="*/ 68448 w 90613"/>
                <a:gd name="connsiteY38" fmla="*/ 28208 h 57361"/>
                <a:gd name="connsiteX39" fmla="*/ 64239 w 90613"/>
                <a:gd name="connsiteY39" fmla="*/ 29864 h 57361"/>
                <a:gd name="connsiteX40" fmla="*/ 62675 w 90613"/>
                <a:gd name="connsiteY40" fmla="*/ 32049 h 57361"/>
                <a:gd name="connsiteX41" fmla="*/ 63764 w 90613"/>
                <a:gd name="connsiteY41" fmla="*/ 33740 h 57361"/>
                <a:gd name="connsiteX42" fmla="*/ 58989 w 90613"/>
                <a:gd name="connsiteY42" fmla="*/ 37602 h 57361"/>
                <a:gd name="connsiteX43" fmla="*/ 66273 w 90613"/>
                <a:gd name="connsiteY43" fmla="*/ 38569 h 57361"/>
                <a:gd name="connsiteX44" fmla="*/ 64874 w 90613"/>
                <a:gd name="connsiteY44" fmla="*/ 42867 h 57361"/>
                <a:gd name="connsiteX45" fmla="*/ 62161 w 90613"/>
                <a:gd name="connsiteY45" fmla="*/ 42846 h 57361"/>
                <a:gd name="connsiteX46" fmla="*/ 59837 w 90613"/>
                <a:gd name="connsiteY46" fmla="*/ 45083 h 57361"/>
                <a:gd name="connsiteX47" fmla="*/ 60009 w 90613"/>
                <a:gd name="connsiteY47" fmla="*/ 46867 h 57361"/>
                <a:gd name="connsiteX48" fmla="*/ 60389 w 90613"/>
                <a:gd name="connsiteY48" fmla="*/ 49098 h 57361"/>
                <a:gd name="connsiteX49" fmla="*/ 59301 w 90613"/>
                <a:gd name="connsiteY49" fmla="*/ 51874 h 57361"/>
                <a:gd name="connsiteX50" fmla="*/ 57461 w 90613"/>
                <a:gd name="connsiteY50" fmla="*/ 54668 h 57361"/>
                <a:gd name="connsiteX51" fmla="*/ 51250 w 90613"/>
                <a:gd name="connsiteY51" fmla="*/ 54756 h 57361"/>
                <a:gd name="connsiteX52" fmla="*/ 48773 w 90613"/>
                <a:gd name="connsiteY52" fmla="*/ 57361 h 57361"/>
                <a:gd name="connsiteX53" fmla="*/ 42259 w 90613"/>
                <a:gd name="connsiteY53" fmla="*/ 54924 h 57361"/>
                <a:gd name="connsiteX54" fmla="*/ 36692 w 90613"/>
                <a:gd name="connsiteY54" fmla="*/ 57111 h 57361"/>
                <a:gd name="connsiteX55" fmla="*/ 30857 w 90613"/>
                <a:gd name="connsiteY55" fmla="*/ 56663 h 57361"/>
                <a:gd name="connsiteX56" fmla="*/ 31213 w 90613"/>
                <a:gd name="connsiteY56" fmla="*/ 36161 h 57361"/>
                <a:gd name="connsiteX57" fmla="*/ 28526 w 90613"/>
                <a:gd name="connsiteY57" fmla="*/ 34046 h 57361"/>
                <a:gd name="connsiteX58" fmla="*/ 7827 w 90613"/>
                <a:gd name="connsiteY58" fmla="*/ 48440 h 57361"/>
                <a:gd name="connsiteX59" fmla="*/ 4568 w 90613"/>
                <a:gd name="connsiteY59" fmla="*/ 50731 h 57361"/>
                <a:gd name="connsiteX60" fmla="*/ 1038 w 90613"/>
                <a:gd name="connsiteY60" fmla="*/ 47559 h 57361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8526 w 90613"/>
                <a:gd name="connsiteY57" fmla="*/ 34046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7827 w 90613"/>
                <a:gd name="connsiteY58" fmla="*/ 48440 h 58523"/>
                <a:gd name="connsiteX59" fmla="*/ 4568 w 90613"/>
                <a:gd name="connsiteY59" fmla="*/ 50731 h 58523"/>
                <a:gd name="connsiteX60" fmla="*/ 1038 w 90613"/>
                <a:gd name="connsiteY60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7827 w 90613"/>
                <a:gd name="connsiteY59" fmla="*/ 48440 h 58523"/>
                <a:gd name="connsiteX60" fmla="*/ 4568 w 90613"/>
                <a:gd name="connsiteY60" fmla="*/ 50731 h 58523"/>
                <a:gd name="connsiteX61" fmla="*/ 1038 w 90613"/>
                <a:gd name="connsiteY61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7827 w 90613"/>
                <a:gd name="connsiteY60" fmla="*/ 48440 h 58523"/>
                <a:gd name="connsiteX61" fmla="*/ 4568 w 90613"/>
                <a:gd name="connsiteY61" fmla="*/ 50731 h 58523"/>
                <a:gd name="connsiteX62" fmla="*/ 1038 w 90613"/>
                <a:gd name="connsiteY62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371 w 90613"/>
                <a:gd name="connsiteY13" fmla="*/ 5875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6273 w 90613"/>
                <a:gd name="connsiteY43" fmla="*/ 38569 h 58523"/>
                <a:gd name="connsiteX44" fmla="*/ 64874 w 90613"/>
                <a:gd name="connsiteY44" fmla="*/ 42867 h 58523"/>
                <a:gd name="connsiteX45" fmla="*/ 62161 w 90613"/>
                <a:gd name="connsiteY45" fmla="*/ 42846 h 58523"/>
                <a:gd name="connsiteX46" fmla="*/ 59837 w 90613"/>
                <a:gd name="connsiteY46" fmla="*/ 45083 h 58523"/>
                <a:gd name="connsiteX47" fmla="*/ 60009 w 90613"/>
                <a:gd name="connsiteY47" fmla="*/ 46867 h 58523"/>
                <a:gd name="connsiteX48" fmla="*/ 60389 w 90613"/>
                <a:gd name="connsiteY48" fmla="*/ 49098 h 58523"/>
                <a:gd name="connsiteX49" fmla="*/ 59301 w 90613"/>
                <a:gd name="connsiteY49" fmla="*/ 51874 h 58523"/>
                <a:gd name="connsiteX50" fmla="*/ 57461 w 90613"/>
                <a:gd name="connsiteY50" fmla="*/ 54668 h 58523"/>
                <a:gd name="connsiteX51" fmla="*/ 51250 w 90613"/>
                <a:gd name="connsiteY51" fmla="*/ 54756 h 58523"/>
                <a:gd name="connsiteX52" fmla="*/ 48773 w 90613"/>
                <a:gd name="connsiteY52" fmla="*/ 57361 h 58523"/>
                <a:gd name="connsiteX53" fmla="*/ 42259 w 90613"/>
                <a:gd name="connsiteY53" fmla="*/ 54924 h 58523"/>
                <a:gd name="connsiteX54" fmla="*/ 36692 w 90613"/>
                <a:gd name="connsiteY54" fmla="*/ 57111 h 58523"/>
                <a:gd name="connsiteX55" fmla="*/ 30857 w 90613"/>
                <a:gd name="connsiteY55" fmla="*/ 56663 h 58523"/>
                <a:gd name="connsiteX56" fmla="*/ 26427 w 90613"/>
                <a:gd name="connsiteY56" fmla="*/ 58454 h 58523"/>
                <a:gd name="connsiteX57" fmla="*/ 21849 w 90613"/>
                <a:gd name="connsiteY57" fmla="*/ 54920 h 58523"/>
                <a:gd name="connsiteX58" fmla="*/ 18810 w 90613"/>
                <a:gd name="connsiteY58" fmla="*/ 56382 h 58523"/>
                <a:gd name="connsiteX59" fmla="*/ 14600 w 90613"/>
                <a:gd name="connsiteY59" fmla="*/ 52119 h 58523"/>
                <a:gd name="connsiteX60" fmla="*/ 10252 w 90613"/>
                <a:gd name="connsiteY60" fmla="*/ 51853 h 58523"/>
                <a:gd name="connsiteX61" fmla="*/ 7827 w 90613"/>
                <a:gd name="connsiteY61" fmla="*/ 48440 h 58523"/>
                <a:gd name="connsiteX62" fmla="*/ 4568 w 90613"/>
                <a:gd name="connsiteY62" fmla="*/ 50731 h 58523"/>
                <a:gd name="connsiteX63" fmla="*/ 1038 w 90613"/>
                <a:gd name="connsiteY63" fmla="*/ 47559 h 58523"/>
                <a:gd name="connsiteX0" fmla="*/ 1038 w 90613"/>
                <a:gd name="connsiteY0" fmla="*/ 47559 h 58523"/>
                <a:gd name="connsiteX1" fmla="*/ 5125 w 90613"/>
                <a:gd name="connsiteY1" fmla="*/ 46993 h 58523"/>
                <a:gd name="connsiteX2" fmla="*/ 6504 w 90613"/>
                <a:gd name="connsiteY2" fmla="*/ 43259 h 58523"/>
                <a:gd name="connsiteX3" fmla="*/ 8300 w 90613"/>
                <a:gd name="connsiteY3" fmla="*/ 37962 h 58523"/>
                <a:gd name="connsiteX4" fmla="*/ 14114 w 90613"/>
                <a:gd name="connsiteY4" fmla="*/ 33920 h 58523"/>
                <a:gd name="connsiteX5" fmla="*/ 16614 w 90613"/>
                <a:gd name="connsiteY5" fmla="*/ 26814 h 58523"/>
                <a:gd name="connsiteX6" fmla="*/ 17315 w 90613"/>
                <a:gd name="connsiteY6" fmla="*/ 23320 h 58523"/>
                <a:gd name="connsiteX7" fmla="*/ 22317 w 90613"/>
                <a:gd name="connsiteY7" fmla="*/ 19047 h 58523"/>
                <a:gd name="connsiteX8" fmla="*/ 24386 w 90613"/>
                <a:gd name="connsiteY8" fmla="*/ 16380 h 58523"/>
                <a:gd name="connsiteX9" fmla="*/ 24302 w 90613"/>
                <a:gd name="connsiteY9" fmla="*/ 12760 h 58523"/>
                <a:gd name="connsiteX10" fmla="*/ 21931 w 90613"/>
                <a:gd name="connsiteY10" fmla="*/ 8931 h 58523"/>
                <a:gd name="connsiteX11" fmla="*/ 27380 w 90613"/>
                <a:gd name="connsiteY11" fmla="*/ 961 h 58523"/>
                <a:gd name="connsiteX12" fmla="*/ 32191 w 90613"/>
                <a:gd name="connsiteY12" fmla="*/ 4586 h 58523"/>
                <a:gd name="connsiteX13" fmla="*/ 36118 w 90613"/>
                <a:gd name="connsiteY13" fmla="*/ 5122 h 58523"/>
                <a:gd name="connsiteX14" fmla="*/ 38939 w 90613"/>
                <a:gd name="connsiteY14" fmla="*/ 2560 h 58523"/>
                <a:gd name="connsiteX15" fmla="*/ 41837 w 90613"/>
                <a:gd name="connsiteY15" fmla="*/ 4380 h 58523"/>
                <a:gd name="connsiteX16" fmla="*/ 44124 w 90613"/>
                <a:gd name="connsiteY16" fmla="*/ 88 h 58523"/>
                <a:gd name="connsiteX17" fmla="*/ 49904 w 90613"/>
                <a:gd name="connsiteY17" fmla="*/ 1604 h 58523"/>
                <a:gd name="connsiteX18" fmla="*/ 51186 w 90613"/>
                <a:gd name="connsiteY18" fmla="*/ 2950 h 58523"/>
                <a:gd name="connsiteX19" fmla="*/ 46622 w 90613"/>
                <a:gd name="connsiteY19" fmla="*/ 5507 h 58523"/>
                <a:gd name="connsiteX20" fmla="*/ 47107 w 90613"/>
                <a:gd name="connsiteY20" fmla="*/ 7470 h 58523"/>
                <a:gd name="connsiteX21" fmla="*/ 54093 w 90613"/>
                <a:gd name="connsiteY21" fmla="*/ 8203 h 58523"/>
                <a:gd name="connsiteX22" fmla="*/ 57889 w 90613"/>
                <a:gd name="connsiteY22" fmla="*/ 11325 h 58523"/>
                <a:gd name="connsiteX23" fmla="*/ 60757 w 90613"/>
                <a:gd name="connsiteY23" fmla="*/ 11312 h 58523"/>
                <a:gd name="connsiteX24" fmla="*/ 64923 w 90613"/>
                <a:gd name="connsiteY24" fmla="*/ 10930 h 58523"/>
                <a:gd name="connsiteX25" fmla="*/ 67280 w 90613"/>
                <a:gd name="connsiteY25" fmla="*/ 7829 h 58523"/>
                <a:gd name="connsiteX26" fmla="*/ 70072 w 90613"/>
                <a:gd name="connsiteY26" fmla="*/ 6722 h 58523"/>
                <a:gd name="connsiteX27" fmla="*/ 74151 w 90613"/>
                <a:gd name="connsiteY27" fmla="*/ 10078 h 58523"/>
                <a:gd name="connsiteX28" fmla="*/ 83351 w 90613"/>
                <a:gd name="connsiteY28" fmla="*/ 14323 h 58523"/>
                <a:gd name="connsiteX29" fmla="*/ 83902 w 90613"/>
                <a:gd name="connsiteY29" fmla="*/ 17577 h 58523"/>
                <a:gd name="connsiteX30" fmla="*/ 90490 w 90613"/>
                <a:gd name="connsiteY30" fmla="*/ 18416 h 58523"/>
                <a:gd name="connsiteX31" fmla="*/ 88282 w 90613"/>
                <a:gd name="connsiteY31" fmla="*/ 20007 h 58523"/>
                <a:gd name="connsiteX32" fmla="*/ 89328 w 90613"/>
                <a:gd name="connsiteY32" fmla="*/ 22146 h 58523"/>
                <a:gd name="connsiteX33" fmla="*/ 85468 w 90613"/>
                <a:gd name="connsiteY33" fmla="*/ 23966 h 58523"/>
                <a:gd name="connsiteX34" fmla="*/ 80794 w 90613"/>
                <a:gd name="connsiteY34" fmla="*/ 25860 h 58523"/>
                <a:gd name="connsiteX35" fmla="*/ 80035 w 90613"/>
                <a:gd name="connsiteY35" fmla="*/ 28618 h 58523"/>
                <a:gd name="connsiteX36" fmla="*/ 74479 w 90613"/>
                <a:gd name="connsiteY36" fmla="*/ 29486 h 58523"/>
                <a:gd name="connsiteX37" fmla="*/ 70988 w 90613"/>
                <a:gd name="connsiteY37" fmla="*/ 30858 h 58523"/>
                <a:gd name="connsiteX38" fmla="*/ 68448 w 90613"/>
                <a:gd name="connsiteY38" fmla="*/ 28208 h 58523"/>
                <a:gd name="connsiteX39" fmla="*/ 64239 w 90613"/>
                <a:gd name="connsiteY39" fmla="*/ 29864 h 58523"/>
                <a:gd name="connsiteX40" fmla="*/ 62675 w 90613"/>
                <a:gd name="connsiteY40" fmla="*/ 32049 h 58523"/>
                <a:gd name="connsiteX41" fmla="*/ 63764 w 90613"/>
                <a:gd name="connsiteY41" fmla="*/ 33740 h 58523"/>
                <a:gd name="connsiteX42" fmla="*/ 58989 w 90613"/>
                <a:gd name="connsiteY42" fmla="*/ 37602 h 58523"/>
                <a:gd name="connsiteX43" fmla="*/ 62333 w 90613"/>
                <a:gd name="connsiteY43" fmla="*/ 38564 h 58523"/>
                <a:gd name="connsiteX44" fmla="*/ 66273 w 90613"/>
                <a:gd name="connsiteY44" fmla="*/ 38569 h 58523"/>
                <a:gd name="connsiteX45" fmla="*/ 64874 w 90613"/>
                <a:gd name="connsiteY45" fmla="*/ 42867 h 58523"/>
                <a:gd name="connsiteX46" fmla="*/ 62161 w 90613"/>
                <a:gd name="connsiteY46" fmla="*/ 42846 h 58523"/>
                <a:gd name="connsiteX47" fmla="*/ 59837 w 90613"/>
                <a:gd name="connsiteY47" fmla="*/ 45083 h 58523"/>
                <a:gd name="connsiteX48" fmla="*/ 60009 w 90613"/>
                <a:gd name="connsiteY48" fmla="*/ 46867 h 58523"/>
                <a:gd name="connsiteX49" fmla="*/ 60389 w 90613"/>
                <a:gd name="connsiteY49" fmla="*/ 49098 h 58523"/>
                <a:gd name="connsiteX50" fmla="*/ 59301 w 90613"/>
                <a:gd name="connsiteY50" fmla="*/ 51874 h 58523"/>
                <a:gd name="connsiteX51" fmla="*/ 57461 w 90613"/>
                <a:gd name="connsiteY51" fmla="*/ 54668 h 58523"/>
                <a:gd name="connsiteX52" fmla="*/ 51250 w 90613"/>
                <a:gd name="connsiteY52" fmla="*/ 54756 h 58523"/>
                <a:gd name="connsiteX53" fmla="*/ 48773 w 90613"/>
                <a:gd name="connsiteY53" fmla="*/ 57361 h 58523"/>
                <a:gd name="connsiteX54" fmla="*/ 42259 w 90613"/>
                <a:gd name="connsiteY54" fmla="*/ 54924 h 58523"/>
                <a:gd name="connsiteX55" fmla="*/ 36692 w 90613"/>
                <a:gd name="connsiteY55" fmla="*/ 57111 h 58523"/>
                <a:gd name="connsiteX56" fmla="*/ 30857 w 90613"/>
                <a:gd name="connsiteY56" fmla="*/ 56663 h 58523"/>
                <a:gd name="connsiteX57" fmla="*/ 26427 w 90613"/>
                <a:gd name="connsiteY57" fmla="*/ 58454 h 58523"/>
                <a:gd name="connsiteX58" fmla="*/ 21849 w 90613"/>
                <a:gd name="connsiteY58" fmla="*/ 54920 h 58523"/>
                <a:gd name="connsiteX59" fmla="*/ 18810 w 90613"/>
                <a:gd name="connsiteY59" fmla="*/ 56382 h 58523"/>
                <a:gd name="connsiteX60" fmla="*/ 14600 w 90613"/>
                <a:gd name="connsiteY60" fmla="*/ 52119 h 58523"/>
                <a:gd name="connsiteX61" fmla="*/ 10252 w 90613"/>
                <a:gd name="connsiteY61" fmla="*/ 51853 h 58523"/>
                <a:gd name="connsiteX62" fmla="*/ 7827 w 90613"/>
                <a:gd name="connsiteY62" fmla="*/ 48440 h 58523"/>
                <a:gd name="connsiteX63" fmla="*/ 4568 w 90613"/>
                <a:gd name="connsiteY63" fmla="*/ 50731 h 58523"/>
                <a:gd name="connsiteX64" fmla="*/ 1038 w 90613"/>
                <a:gd name="connsiteY64" fmla="*/ 47559 h 58523"/>
                <a:gd name="connsiteX0" fmla="*/ 455 w 100620"/>
                <a:gd name="connsiteY0" fmla="*/ 44751 h 58523"/>
                <a:gd name="connsiteX1" fmla="*/ 15132 w 100620"/>
                <a:gd name="connsiteY1" fmla="*/ 46993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6511 w 100620"/>
                <a:gd name="connsiteY2" fmla="*/ 43259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8307 w 100620"/>
                <a:gd name="connsiteY3" fmla="*/ 37962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455 w 100620"/>
                <a:gd name="connsiteY0" fmla="*/ 44751 h 58523"/>
                <a:gd name="connsiteX1" fmla="*/ 3978 w 100620"/>
                <a:gd name="connsiteY1" fmla="*/ 40885 h 58523"/>
                <a:gd name="connsiteX2" fmla="*/ 13558 w 100620"/>
                <a:gd name="connsiteY2" fmla="*/ 40814 h 58523"/>
                <a:gd name="connsiteX3" fmla="*/ 17708 w 100620"/>
                <a:gd name="connsiteY3" fmla="*/ 34899 h 58523"/>
                <a:gd name="connsiteX4" fmla="*/ 24121 w 100620"/>
                <a:gd name="connsiteY4" fmla="*/ 33920 h 58523"/>
                <a:gd name="connsiteX5" fmla="*/ 26621 w 100620"/>
                <a:gd name="connsiteY5" fmla="*/ 26814 h 58523"/>
                <a:gd name="connsiteX6" fmla="*/ 27322 w 100620"/>
                <a:gd name="connsiteY6" fmla="*/ 23320 h 58523"/>
                <a:gd name="connsiteX7" fmla="*/ 32324 w 100620"/>
                <a:gd name="connsiteY7" fmla="*/ 19047 h 58523"/>
                <a:gd name="connsiteX8" fmla="*/ 34393 w 100620"/>
                <a:gd name="connsiteY8" fmla="*/ 16380 h 58523"/>
                <a:gd name="connsiteX9" fmla="*/ 34309 w 100620"/>
                <a:gd name="connsiteY9" fmla="*/ 12760 h 58523"/>
                <a:gd name="connsiteX10" fmla="*/ 31938 w 100620"/>
                <a:gd name="connsiteY10" fmla="*/ 8931 h 58523"/>
                <a:gd name="connsiteX11" fmla="*/ 37387 w 100620"/>
                <a:gd name="connsiteY11" fmla="*/ 961 h 58523"/>
                <a:gd name="connsiteX12" fmla="*/ 42198 w 100620"/>
                <a:gd name="connsiteY12" fmla="*/ 4586 h 58523"/>
                <a:gd name="connsiteX13" fmla="*/ 46125 w 100620"/>
                <a:gd name="connsiteY13" fmla="*/ 5122 h 58523"/>
                <a:gd name="connsiteX14" fmla="*/ 48946 w 100620"/>
                <a:gd name="connsiteY14" fmla="*/ 2560 h 58523"/>
                <a:gd name="connsiteX15" fmla="*/ 51844 w 100620"/>
                <a:gd name="connsiteY15" fmla="*/ 4380 h 58523"/>
                <a:gd name="connsiteX16" fmla="*/ 54131 w 100620"/>
                <a:gd name="connsiteY16" fmla="*/ 88 h 58523"/>
                <a:gd name="connsiteX17" fmla="*/ 59911 w 100620"/>
                <a:gd name="connsiteY17" fmla="*/ 1604 h 58523"/>
                <a:gd name="connsiteX18" fmla="*/ 61193 w 100620"/>
                <a:gd name="connsiteY18" fmla="*/ 2950 h 58523"/>
                <a:gd name="connsiteX19" fmla="*/ 56629 w 100620"/>
                <a:gd name="connsiteY19" fmla="*/ 5507 h 58523"/>
                <a:gd name="connsiteX20" fmla="*/ 57114 w 100620"/>
                <a:gd name="connsiteY20" fmla="*/ 7470 h 58523"/>
                <a:gd name="connsiteX21" fmla="*/ 64100 w 100620"/>
                <a:gd name="connsiteY21" fmla="*/ 8203 h 58523"/>
                <a:gd name="connsiteX22" fmla="*/ 67896 w 100620"/>
                <a:gd name="connsiteY22" fmla="*/ 11325 h 58523"/>
                <a:gd name="connsiteX23" fmla="*/ 70764 w 100620"/>
                <a:gd name="connsiteY23" fmla="*/ 11312 h 58523"/>
                <a:gd name="connsiteX24" fmla="*/ 74930 w 100620"/>
                <a:gd name="connsiteY24" fmla="*/ 10930 h 58523"/>
                <a:gd name="connsiteX25" fmla="*/ 77287 w 100620"/>
                <a:gd name="connsiteY25" fmla="*/ 7829 h 58523"/>
                <a:gd name="connsiteX26" fmla="*/ 80079 w 100620"/>
                <a:gd name="connsiteY26" fmla="*/ 6722 h 58523"/>
                <a:gd name="connsiteX27" fmla="*/ 84158 w 100620"/>
                <a:gd name="connsiteY27" fmla="*/ 10078 h 58523"/>
                <a:gd name="connsiteX28" fmla="*/ 93358 w 100620"/>
                <a:gd name="connsiteY28" fmla="*/ 14323 h 58523"/>
                <a:gd name="connsiteX29" fmla="*/ 93909 w 100620"/>
                <a:gd name="connsiteY29" fmla="*/ 17577 h 58523"/>
                <a:gd name="connsiteX30" fmla="*/ 100497 w 100620"/>
                <a:gd name="connsiteY30" fmla="*/ 18416 h 58523"/>
                <a:gd name="connsiteX31" fmla="*/ 98289 w 100620"/>
                <a:gd name="connsiteY31" fmla="*/ 20007 h 58523"/>
                <a:gd name="connsiteX32" fmla="*/ 99335 w 100620"/>
                <a:gd name="connsiteY32" fmla="*/ 22146 h 58523"/>
                <a:gd name="connsiteX33" fmla="*/ 95475 w 100620"/>
                <a:gd name="connsiteY33" fmla="*/ 23966 h 58523"/>
                <a:gd name="connsiteX34" fmla="*/ 90801 w 100620"/>
                <a:gd name="connsiteY34" fmla="*/ 25860 h 58523"/>
                <a:gd name="connsiteX35" fmla="*/ 90042 w 100620"/>
                <a:gd name="connsiteY35" fmla="*/ 28618 h 58523"/>
                <a:gd name="connsiteX36" fmla="*/ 84486 w 100620"/>
                <a:gd name="connsiteY36" fmla="*/ 29486 h 58523"/>
                <a:gd name="connsiteX37" fmla="*/ 80995 w 100620"/>
                <a:gd name="connsiteY37" fmla="*/ 30858 h 58523"/>
                <a:gd name="connsiteX38" fmla="*/ 78455 w 100620"/>
                <a:gd name="connsiteY38" fmla="*/ 28208 h 58523"/>
                <a:gd name="connsiteX39" fmla="*/ 74246 w 100620"/>
                <a:gd name="connsiteY39" fmla="*/ 29864 h 58523"/>
                <a:gd name="connsiteX40" fmla="*/ 72682 w 100620"/>
                <a:gd name="connsiteY40" fmla="*/ 32049 h 58523"/>
                <a:gd name="connsiteX41" fmla="*/ 73771 w 100620"/>
                <a:gd name="connsiteY41" fmla="*/ 33740 h 58523"/>
                <a:gd name="connsiteX42" fmla="*/ 68996 w 100620"/>
                <a:gd name="connsiteY42" fmla="*/ 37602 h 58523"/>
                <a:gd name="connsiteX43" fmla="*/ 72340 w 100620"/>
                <a:gd name="connsiteY43" fmla="*/ 38564 h 58523"/>
                <a:gd name="connsiteX44" fmla="*/ 76280 w 100620"/>
                <a:gd name="connsiteY44" fmla="*/ 38569 h 58523"/>
                <a:gd name="connsiteX45" fmla="*/ 74881 w 100620"/>
                <a:gd name="connsiteY45" fmla="*/ 42867 h 58523"/>
                <a:gd name="connsiteX46" fmla="*/ 72168 w 100620"/>
                <a:gd name="connsiteY46" fmla="*/ 42846 h 58523"/>
                <a:gd name="connsiteX47" fmla="*/ 69844 w 100620"/>
                <a:gd name="connsiteY47" fmla="*/ 45083 h 58523"/>
                <a:gd name="connsiteX48" fmla="*/ 70016 w 100620"/>
                <a:gd name="connsiteY48" fmla="*/ 46867 h 58523"/>
                <a:gd name="connsiteX49" fmla="*/ 70396 w 100620"/>
                <a:gd name="connsiteY49" fmla="*/ 49098 h 58523"/>
                <a:gd name="connsiteX50" fmla="*/ 69308 w 100620"/>
                <a:gd name="connsiteY50" fmla="*/ 51874 h 58523"/>
                <a:gd name="connsiteX51" fmla="*/ 67468 w 100620"/>
                <a:gd name="connsiteY51" fmla="*/ 54668 h 58523"/>
                <a:gd name="connsiteX52" fmla="*/ 61257 w 100620"/>
                <a:gd name="connsiteY52" fmla="*/ 54756 h 58523"/>
                <a:gd name="connsiteX53" fmla="*/ 58780 w 100620"/>
                <a:gd name="connsiteY53" fmla="*/ 57361 h 58523"/>
                <a:gd name="connsiteX54" fmla="*/ 52266 w 100620"/>
                <a:gd name="connsiteY54" fmla="*/ 54924 h 58523"/>
                <a:gd name="connsiteX55" fmla="*/ 46699 w 100620"/>
                <a:gd name="connsiteY55" fmla="*/ 57111 h 58523"/>
                <a:gd name="connsiteX56" fmla="*/ 40864 w 100620"/>
                <a:gd name="connsiteY56" fmla="*/ 56663 h 58523"/>
                <a:gd name="connsiteX57" fmla="*/ 36434 w 100620"/>
                <a:gd name="connsiteY57" fmla="*/ 58454 h 58523"/>
                <a:gd name="connsiteX58" fmla="*/ 31856 w 100620"/>
                <a:gd name="connsiteY58" fmla="*/ 54920 h 58523"/>
                <a:gd name="connsiteX59" fmla="*/ 28817 w 100620"/>
                <a:gd name="connsiteY59" fmla="*/ 56382 h 58523"/>
                <a:gd name="connsiteX60" fmla="*/ 24607 w 100620"/>
                <a:gd name="connsiteY60" fmla="*/ 52119 h 58523"/>
                <a:gd name="connsiteX61" fmla="*/ 20259 w 100620"/>
                <a:gd name="connsiteY61" fmla="*/ 51853 h 58523"/>
                <a:gd name="connsiteX62" fmla="*/ 17834 w 100620"/>
                <a:gd name="connsiteY62" fmla="*/ 48440 h 58523"/>
                <a:gd name="connsiteX63" fmla="*/ 14575 w 100620"/>
                <a:gd name="connsiteY63" fmla="*/ 50731 h 58523"/>
                <a:gd name="connsiteX64" fmla="*/ 455 w 100620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18062 w 100848"/>
                <a:gd name="connsiteY62" fmla="*/ 48440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58523"/>
                <a:gd name="connsiteX1" fmla="*/ 4206 w 100848"/>
                <a:gd name="connsiteY1" fmla="*/ 40885 h 58523"/>
                <a:gd name="connsiteX2" fmla="*/ 13786 w 100848"/>
                <a:gd name="connsiteY2" fmla="*/ 40814 h 58523"/>
                <a:gd name="connsiteX3" fmla="*/ 17936 w 100848"/>
                <a:gd name="connsiteY3" fmla="*/ 34899 h 58523"/>
                <a:gd name="connsiteX4" fmla="*/ 24349 w 100848"/>
                <a:gd name="connsiteY4" fmla="*/ 33920 h 58523"/>
                <a:gd name="connsiteX5" fmla="*/ 26849 w 100848"/>
                <a:gd name="connsiteY5" fmla="*/ 26814 h 58523"/>
                <a:gd name="connsiteX6" fmla="*/ 27550 w 100848"/>
                <a:gd name="connsiteY6" fmla="*/ 23320 h 58523"/>
                <a:gd name="connsiteX7" fmla="*/ 32552 w 100848"/>
                <a:gd name="connsiteY7" fmla="*/ 19047 h 58523"/>
                <a:gd name="connsiteX8" fmla="*/ 34621 w 100848"/>
                <a:gd name="connsiteY8" fmla="*/ 16380 h 58523"/>
                <a:gd name="connsiteX9" fmla="*/ 34537 w 100848"/>
                <a:gd name="connsiteY9" fmla="*/ 12760 h 58523"/>
                <a:gd name="connsiteX10" fmla="*/ 32166 w 100848"/>
                <a:gd name="connsiteY10" fmla="*/ 8931 h 58523"/>
                <a:gd name="connsiteX11" fmla="*/ 37615 w 100848"/>
                <a:gd name="connsiteY11" fmla="*/ 961 h 58523"/>
                <a:gd name="connsiteX12" fmla="*/ 42426 w 100848"/>
                <a:gd name="connsiteY12" fmla="*/ 4586 h 58523"/>
                <a:gd name="connsiteX13" fmla="*/ 46353 w 100848"/>
                <a:gd name="connsiteY13" fmla="*/ 5122 h 58523"/>
                <a:gd name="connsiteX14" fmla="*/ 49174 w 100848"/>
                <a:gd name="connsiteY14" fmla="*/ 2560 h 58523"/>
                <a:gd name="connsiteX15" fmla="*/ 52072 w 100848"/>
                <a:gd name="connsiteY15" fmla="*/ 4380 h 58523"/>
                <a:gd name="connsiteX16" fmla="*/ 54359 w 100848"/>
                <a:gd name="connsiteY16" fmla="*/ 88 h 58523"/>
                <a:gd name="connsiteX17" fmla="*/ 60139 w 100848"/>
                <a:gd name="connsiteY17" fmla="*/ 1604 h 58523"/>
                <a:gd name="connsiteX18" fmla="*/ 61421 w 100848"/>
                <a:gd name="connsiteY18" fmla="*/ 2950 h 58523"/>
                <a:gd name="connsiteX19" fmla="*/ 56857 w 100848"/>
                <a:gd name="connsiteY19" fmla="*/ 5507 h 58523"/>
                <a:gd name="connsiteX20" fmla="*/ 57342 w 100848"/>
                <a:gd name="connsiteY20" fmla="*/ 7470 h 58523"/>
                <a:gd name="connsiteX21" fmla="*/ 64328 w 100848"/>
                <a:gd name="connsiteY21" fmla="*/ 8203 h 58523"/>
                <a:gd name="connsiteX22" fmla="*/ 68124 w 100848"/>
                <a:gd name="connsiteY22" fmla="*/ 11325 h 58523"/>
                <a:gd name="connsiteX23" fmla="*/ 70992 w 100848"/>
                <a:gd name="connsiteY23" fmla="*/ 11312 h 58523"/>
                <a:gd name="connsiteX24" fmla="*/ 75158 w 100848"/>
                <a:gd name="connsiteY24" fmla="*/ 10930 h 58523"/>
                <a:gd name="connsiteX25" fmla="*/ 77515 w 100848"/>
                <a:gd name="connsiteY25" fmla="*/ 7829 h 58523"/>
                <a:gd name="connsiteX26" fmla="*/ 80307 w 100848"/>
                <a:gd name="connsiteY26" fmla="*/ 6722 h 58523"/>
                <a:gd name="connsiteX27" fmla="*/ 84386 w 100848"/>
                <a:gd name="connsiteY27" fmla="*/ 10078 h 58523"/>
                <a:gd name="connsiteX28" fmla="*/ 93586 w 100848"/>
                <a:gd name="connsiteY28" fmla="*/ 14323 h 58523"/>
                <a:gd name="connsiteX29" fmla="*/ 94137 w 100848"/>
                <a:gd name="connsiteY29" fmla="*/ 17577 h 58523"/>
                <a:gd name="connsiteX30" fmla="*/ 100725 w 100848"/>
                <a:gd name="connsiteY30" fmla="*/ 18416 h 58523"/>
                <a:gd name="connsiteX31" fmla="*/ 98517 w 100848"/>
                <a:gd name="connsiteY31" fmla="*/ 20007 h 58523"/>
                <a:gd name="connsiteX32" fmla="*/ 99563 w 100848"/>
                <a:gd name="connsiteY32" fmla="*/ 22146 h 58523"/>
                <a:gd name="connsiteX33" fmla="*/ 95703 w 100848"/>
                <a:gd name="connsiteY33" fmla="*/ 23966 h 58523"/>
                <a:gd name="connsiteX34" fmla="*/ 91029 w 100848"/>
                <a:gd name="connsiteY34" fmla="*/ 25860 h 58523"/>
                <a:gd name="connsiteX35" fmla="*/ 90270 w 100848"/>
                <a:gd name="connsiteY35" fmla="*/ 28618 h 58523"/>
                <a:gd name="connsiteX36" fmla="*/ 84714 w 100848"/>
                <a:gd name="connsiteY36" fmla="*/ 29486 h 58523"/>
                <a:gd name="connsiteX37" fmla="*/ 81223 w 100848"/>
                <a:gd name="connsiteY37" fmla="*/ 30858 h 58523"/>
                <a:gd name="connsiteX38" fmla="*/ 78683 w 100848"/>
                <a:gd name="connsiteY38" fmla="*/ 28208 h 58523"/>
                <a:gd name="connsiteX39" fmla="*/ 74474 w 100848"/>
                <a:gd name="connsiteY39" fmla="*/ 29864 h 58523"/>
                <a:gd name="connsiteX40" fmla="*/ 72910 w 100848"/>
                <a:gd name="connsiteY40" fmla="*/ 32049 h 58523"/>
                <a:gd name="connsiteX41" fmla="*/ 73999 w 100848"/>
                <a:gd name="connsiteY41" fmla="*/ 33740 h 58523"/>
                <a:gd name="connsiteX42" fmla="*/ 69224 w 100848"/>
                <a:gd name="connsiteY42" fmla="*/ 37602 h 58523"/>
                <a:gd name="connsiteX43" fmla="*/ 72568 w 100848"/>
                <a:gd name="connsiteY43" fmla="*/ 38564 h 58523"/>
                <a:gd name="connsiteX44" fmla="*/ 76508 w 100848"/>
                <a:gd name="connsiteY44" fmla="*/ 38569 h 58523"/>
                <a:gd name="connsiteX45" fmla="*/ 75109 w 100848"/>
                <a:gd name="connsiteY45" fmla="*/ 42867 h 58523"/>
                <a:gd name="connsiteX46" fmla="*/ 72396 w 100848"/>
                <a:gd name="connsiteY46" fmla="*/ 42846 h 58523"/>
                <a:gd name="connsiteX47" fmla="*/ 70072 w 100848"/>
                <a:gd name="connsiteY47" fmla="*/ 45083 h 58523"/>
                <a:gd name="connsiteX48" fmla="*/ 70244 w 100848"/>
                <a:gd name="connsiteY48" fmla="*/ 46867 h 58523"/>
                <a:gd name="connsiteX49" fmla="*/ 70624 w 100848"/>
                <a:gd name="connsiteY49" fmla="*/ 49098 h 58523"/>
                <a:gd name="connsiteX50" fmla="*/ 69536 w 100848"/>
                <a:gd name="connsiteY50" fmla="*/ 51874 h 58523"/>
                <a:gd name="connsiteX51" fmla="*/ 67696 w 100848"/>
                <a:gd name="connsiteY51" fmla="*/ 54668 h 58523"/>
                <a:gd name="connsiteX52" fmla="*/ 61485 w 100848"/>
                <a:gd name="connsiteY52" fmla="*/ 54756 h 58523"/>
                <a:gd name="connsiteX53" fmla="*/ 59008 w 100848"/>
                <a:gd name="connsiteY53" fmla="*/ 57361 h 58523"/>
                <a:gd name="connsiteX54" fmla="*/ 52494 w 100848"/>
                <a:gd name="connsiteY54" fmla="*/ 54924 h 58523"/>
                <a:gd name="connsiteX55" fmla="*/ 46927 w 100848"/>
                <a:gd name="connsiteY55" fmla="*/ 57111 h 58523"/>
                <a:gd name="connsiteX56" fmla="*/ 41092 w 100848"/>
                <a:gd name="connsiteY56" fmla="*/ 56663 h 58523"/>
                <a:gd name="connsiteX57" fmla="*/ 36662 w 100848"/>
                <a:gd name="connsiteY57" fmla="*/ 58454 h 58523"/>
                <a:gd name="connsiteX58" fmla="*/ 32084 w 100848"/>
                <a:gd name="connsiteY58" fmla="*/ 54920 h 58523"/>
                <a:gd name="connsiteX59" fmla="*/ 29045 w 100848"/>
                <a:gd name="connsiteY59" fmla="*/ 56382 h 58523"/>
                <a:gd name="connsiteX60" fmla="*/ 24835 w 100848"/>
                <a:gd name="connsiteY60" fmla="*/ 52119 h 58523"/>
                <a:gd name="connsiteX61" fmla="*/ 20487 w 100848"/>
                <a:gd name="connsiteY61" fmla="*/ 51853 h 58523"/>
                <a:gd name="connsiteX62" fmla="*/ 9248 w 100848"/>
                <a:gd name="connsiteY62" fmla="*/ 56985 h 58523"/>
                <a:gd name="connsiteX63" fmla="*/ 8532 w 100848"/>
                <a:gd name="connsiteY63" fmla="*/ 49295 h 58523"/>
                <a:gd name="connsiteX64" fmla="*/ 683 w 100848"/>
                <a:gd name="connsiteY64" fmla="*/ 44751 h 58523"/>
                <a:gd name="connsiteX0" fmla="*/ 683 w 100848"/>
                <a:gd name="connsiteY0" fmla="*/ 44751 h 60272"/>
                <a:gd name="connsiteX1" fmla="*/ 4206 w 100848"/>
                <a:gd name="connsiteY1" fmla="*/ 40885 h 60272"/>
                <a:gd name="connsiteX2" fmla="*/ 13786 w 100848"/>
                <a:gd name="connsiteY2" fmla="*/ 40814 h 60272"/>
                <a:gd name="connsiteX3" fmla="*/ 17936 w 100848"/>
                <a:gd name="connsiteY3" fmla="*/ 34899 h 60272"/>
                <a:gd name="connsiteX4" fmla="*/ 24349 w 100848"/>
                <a:gd name="connsiteY4" fmla="*/ 33920 h 60272"/>
                <a:gd name="connsiteX5" fmla="*/ 26849 w 100848"/>
                <a:gd name="connsiteY5" fmla="*/ 26814 h 60272"/>
                <a:gd name="connsiteX6" fmla="*/ 27550 w 100848"/>
                <a:gd name="connsiteY6" fmla="*/ 23320 h 60272"/>
                <a:gd name="connsiteX7" fmla="*/ 32552 w 100848"/>
                <a:gd name="connsiteY7" fmla="*/ 19047 h 60272"/>
                <a:gd name="connsiteX8" fmla="*/ 34621 w 100848"/>
                <a:gd name="connsiteY8" fmla="*/ 16380 h 60272"/>
                <a:gd name="connsiteX9" fmla="*/ 34537 w 100848"/>
                <a:gd name="connsiteY9" fmla="*/ 12760 h 60272"/>
                <a:gd name="connsiteX10" fmla="*/ 32166 w 100848"/>
                <a:gd name="connsiteY10" fmla="*/ 8931 h 60272"/>
                <a:gd name="connsiteX11" fmla="*/ 37615 w 100848"/>
                <a:gd name="connsiteY11" fmla="*/ 961 h 60272"/>
                <a:gd name="connsiteX12" fmla="*/ 42426 w 100848"/>
                <a:gd name="connsiteY12" fmla="*/ 4586 h 60272"/>
                <a:gd name="connsiteX13" fmla="*/ 46353 w 100848"/>
                <a:gd name="connsiteY13" fmla="*/ 5122 h 60272"/>
                <a:gd name="connsiteX14" fmla="*/ 49174 w 100848"/>
                <a:gd name="connsiteY14" fmla="*/ 2560 h 60272"/>
                <a:gd name="connsiteX15" fmla="*/ 52072 w 100848"/>
                <a:gd name="connsiteY15" fmla="*/ 4380 h 60272"/>
                <a:gd name="connsiteX16" fmla="*/ 54359 w 100848"/>
                <a:gd name="connsiteY16" fmla="*/ 88 h 60272"/>
                <a:gd name="connsiteX17" fmla="*/ 60139 w 100848"/>
                <a:gd name="connsiteY17" fmla="*/ 1604 h 60272"/>
                <a:gd name="connsiteX18" fmla="*/ 61421 w 100848"/>
                <a:gd name="connsiteY18" fmla="*/ 2950 h 60272"/>
                <a:gd name="connsiteX19" fmla="*/ 56857 w 100848"/>
                <a:gd name="connsiteY19" fmla="*/ 5507 h 60272"/>
                <a:gd name="connsiteX20" fmla="*/ 57342 w 100848"/>
                <a:gd name="connsiteY20" fmla="*/ 7470 h 60272"/>
                <a:gd name="connsiteX21" fmla="*/ 64328 w 100848"/>
                <a:gd name="connsiteY21" fmla="*/ 8203 h 60272"/>
                <a:gd name="connsiteX22" fmla="*/ 68124 w 100848"/>
                <a:gd name="connsiteY22" fmla="*/ 11325 h 60272"/>
                <a:gd name="connsiteX23" fmla="*/ 70992 w 100848"/>
                <a:gd name="connsiteY23" fmla="*/ 11312 h 60272"/>
                <a:gd name="connsiteX24" fmla="*/ 75158 w 100848"/>
                <a:gd name="connsiteY24" fmla="*/ 10930 h 60272"/>
                <a:gd name="connsiteX25" fmla="*/ 77515 w 100848"/>
                <a:gd name="connsiteY25" fmla="*/ 7829 h 60272"/>
                <a:gd name="connsiteX26" fmla="*/ 80307 w 100848"/>
                <a:gd name="connsiteY26" fmla="*/ 6722 h 60272"/>
                <a:gd name="connsiteX27" fmla="*/ 84386 w 100848"/>
                <a:gd name="connsiteY27" fmla="*/ 10078 h 60272"/>
                <a:gd name="connsiteX28" fmla="*/ 93586 w 100848"/>
                <a:gd name="connsiteY28" fmla="*/ 14323 h 60272"/>
                <a:gd name="connsiteX29" fmla="*/ 94137 w 100848"/>
                <a:gd name="connsiteY29" fmla="*/ 17577 h 60272"/>
                <a:gd name="connsiteX30" fmla="*/ 100725 w 100848"/>
                <a:gd name="connsiteY30" fmla="*/ 18416 h 60272"/>
                <a:gd name="connsiteX31" fmla="*/ 98517 w 100848"/>
                <a:gd name="connsiteY31" fmla="*/ 20007 h 60272"/>
                <a:gd name="connsiteX32" fmla="*/ 99563 w 100848"/>
                <a:gd name="connsiteY32" fmla="*/ 22146 h 60272"/>
                <a:gd name="connsiteX33" fmla="*/ 95703 w 100848"/>
                <a:gd name="connsiteY33" fmla="*/ 23966 h 60272"/>
                <a:gd name="connsiteX34" fmla="*/ 91029 w 100848"/>
                <a:gd name="connsiteY34" fmla="*/ 25860 h 60272"/>
                <a:gd name="connsiteX35" fmla="*/ 90270 w 100848"/>
                <a:gd name="connsiteY35" fmla="*/ 28618 h 60272"/>
                <a:gd name="connsiteX36" fmla="*/ 84714 w 100848"/>
                <a:gd name="connsiteY36" fmla="*/ 29486 h 60272"/>
                <a:gd name="connsiteX37" fmla="*/ 81223 w 100848"/>
                <a:gd name="connsiteY37" fmla="*/ 30858 h 60272"/>
                <a:gd name="connsiteX38" fmla="*/ 78683 w 100848"/>
                <a:gd name="connsiteY38" fmla="*/ 28208 h 60272"/>
                <a:gd name="connsiteX39" fmla="*/ 74474 w 100848"/>
                <a:gd name="connsiteY39" fmla="*/ 29864 h 60272"/>
                <a:gd name="connsiteX40" fmla="*/ 72910 w 100848"/>
                <a:gd name="connsiteY40" fmla="*/ 32049 h 60272"/>
                <a:gd name="connsiteX41" fmla="*/ 73999 w 100848"/>
                <a:gd name="connsiteY41" fmla="*/ 33740 h 60272"/>
                <a:gd name="connsiteX42" fmla="*/ 69224 w 100848"/>
                <a:gd name="connsiteY42" fmla="*/ 37602 h 60272"/>
                <a:gd name="connsiteX43" fmla="*/ 72568 w 100848"/>
                <a:gd name="connsiteY43" fmla="*/ 38564 h 60272"/>
                <a:gd name="connsiteX44" fmla="*/ 76508 w 100848"/>
                <a:gd name="connsiteY44" fmla="*/ 38569 h 60272"/>
                <a:gd name="connsiteX45" fmla="*/ 75109 w 100848"/>
                <a:gd name="connsiteY45" fmla="*/ 42867 h 60272"/>
                <a:gd name="connsiteX46" fmla="*/ 72396 w 100848"/>
                <a:gd name="connsiteY46" fmla="*/ 42846 h 60272"/>
                <a:gd name="connsiteX47" fmla="*/ 70072 w 100848"/>
                <a:gd name="connsiteY47" fmla="*/ 45083 h 60272"/>
                <a:gd name="connsiteX48" fmla="*/ 70244 w 100848"/>
                <a:gd name="connsiteY48" fmla="*/ 46867 h 60272"/>
                <a:gd name="connsiteX49" fmla="*/ 70624 w 100848"/>
                <a:gd name="connsiteY49" fmla="*/ 49098 h 60272"/>
                <a:gd name="connsiteX50" fmla="*/ 69536 w 100848"/>
                <a:gd name="connsiteY50" fmla="*/ 51874 h 60272"/>
                <a:gd name="connsiteX51" fmla="*/ 67696 w 100848"/>
                <a:gd name="connsiteY51" fmla="*/ 54668 h 60272"/>
                <a:gd name="connsiteX52" fmla="*/ 61485 w 100848"/>
                <a:gd name="connsiteY52" fmla="*/ 54756 h 60272"/>
                <a:gd name="connsiteX53" fmla="*/ 59008 w 100848"/>
                <a:gd name="connsiteY53" fmla="*/ 57361 h 60272"/>
                <a:gd name="connsiteX54" fmla="*/ 52494 w 100848"/>
                <a:gd name="connsiteY54" fmla="*/ 54924 h 60272"/>
                <a:gd name="connsiteX55" fmla="*/ 46927 w 100848"/>
                <a:gd name="connsiteY55" fmla="*/ 57111 h 60272"/>
                <a:gd name="connsiteX56" fmla="*/ 41092 w 100848"/>
                <a:gd name="connsiteY56" fmla="*/ 56663 h 60272"/>
                <a:gd name="connsiteX57" fmla="*/ 36662 w 100848"/>
                <a:gd name="connsiteY57" fmla="*/ 58454 h 60272"/>
                <a:gd name="connsiteX58" fmla="*/ 32084 w 100848"/>
                <a:gd name="connsiteY58" fmla="*/ 54920 h 60272"/>
                <a:gd name="connsiteX59" fmla="*/ 29045 w 100848"/>
                <a:gd name="connsiteY59" fmla="*/ 56382 h 60272"/>
                <a:gd name="connsiteX60" fmla="*/ 24835 w 100848"/>
                <a:gd name="connsiteY60" fmla="*/ 52119 h 60272"/>
                <a:gd name="connsiteX61" fmla="*/ 12601 w 100848"/>
                <a:gd name="connsiteY61" fmla="*/ 60245 h 60272"/>
                <a:gd name="connsiteX62" fmla="*/ 9248 w 100848"/>
                <a:gd name="connsiteY62" fmla="*/ 56985 h 60272"/>
                <a:gd name="connsiteX63" fmla="*/ 8532 w 100848"/>
                <a:gd name="connsiteY63" fmla="*/ 49295 h 60272"/>
                <a:gd name="connsiteX64" fmla="*/ 683 w 100848"/>
                <a:gd name="connsiteY64" fmla="*/ 44751 h 60272"/>
                <a:gd name="connsiteX0" fmla="*/ 683 w 100848"/>
                <a:gd name="connsiteY0" fmla="*/ 44751 h 66215"/>
                <a:gd name="connsiteX1" fmla="*/ 4206 w 100848"/>
                <a:gd name="connsiteY1" fmla="*/ 40885 h 66215"/>
                <a:gd name="connsiteX2" fmla="*/ 13786 w 100848"/>
                <a:gd name="connsiteY2" fmla="*/ 40814 h 66215"/>
                <a:gd name="connsiteX3" fmla="*/ 17936 w 100848"/>
                <a:gd name="connsiteY3" fmla="*/ 34899 h 66215"/>
                <a:gd name="connsiteX4" fmla="*/ 24349 w 100848"/>
                <a:gd name="connsiteY4" fmla="*/ 33920 h 66215"/>
                <a:gd name="connsiteX5" fmla="*/ 26849 w 100848"/>
                <a:gd name="connsiteY5" fmla="*/ 26814 h 66215"/>
                <a:gd name="connsiteX6" fmla="*/ 27550 w 100848"/>
                <a:gd name="connsiteY6" fmla="*/ 23320 h 66215"/>
                <a:gd name="connsiteX7" fmla="*/ 32552 w 100848"/>
                <a:gd name="connsiteY7" fmla="*/ 19047 h 66215"/>
                <a:gd name="connsiteX8" fmla="*/ 34621 w 100848"/>
                <a:gd name="connsiteY8" fmla="*/ 16380 h 66215"/>
                <a:gd name="connsiteX9" fmla="*/ 34537 w 100848"/>
                <a:gd name="connsiteY9" fmla="*/ 12760 h 66215"/>
                <a:gd name="connsiteX10" fmla="*/ 32166 w 100848"/>
                <a:gd name="connsiteY10" fmla="*/ 8931 h 66215"/>
                <a:gd name="connsiteX11" fmla="*/ 37615 w 100848"/>
                <a:gd name="connsiteY11" fmla="*/ 961 h 66215"/>
                <a:gd name="connsiteX12" fmla="*/ 42426 w 100848"/>
                <a:gd name="connsiteY12" fmla="*/ 4586 h 66215"/>
                <a:gd name="connsiteX13" fmla="*/ 46353 w 100848"/>
                <a:gd name="connsiteY13" fmla="*/ 5122 h 66215"/>
                <a:gd name="connsiteX14" fmla="*/ 49174 w 100848"/>
                <a:gd name="connsiteY14" fmla="*/ 2560 h 66215"/>
                <a:gd name="connsiteX15" fmla="*/ 52072 w 100848"/>
                <a:gd name="connsiteY15" fmla="*/ 4380 h 66215"/>
                <a:gd name="connsiteX16" fmla="*/ 54359 w 100848"/>
                <a:gd name="connsiteY16" fmla="*/ 88 h 66215"/>
                <a:gd name="connsiteX17" fmla="*/ 60139 w 100848"/>
                <a:gd name="connsiteY17" fmla="*/ 1604 h 66215"/>
                <a:gd name="connsiteX18" fmla="*/ 61421 w 100848"/>
                <a:gd name="connsiteY18" fmla="*/ 2950 h 66215"/>
                <a:gd name="connsiteX19" fmla="*/ 56857 w 100848"/>
                <a:gd name="connsiteY19" fmla="*/ 5507 h 66215"/>
                <a:gd name="connsiteX20" fmla="*/ 57342 w 100848"/>
                <a:gd name="connsiteY20" fmla="*/ 7470 h 66215"/>
                <a:gd name="connsiteX21" fmla="*/ 64328 w 100848"/>
                <a:gd name="connsiteY21" fmla="*/ 8203 h 66215"/>
                <a:gd name="connsiteX22" fmla="*/ 68124 w 100848"/>
                <a:gd name="connsiteY22" fmla="*/ 11325 h 66215"/>
                <a:gd name="connsiteX23" fmla="*/ 70992 w 100848"/>
                <a:gd name="connsiteY23" fmla="*/ 11312 h 66215"/>
                <a:gd name="connsiteX24" fmla="*/ 75158 w 100848"/>
                <a:gd name="connsiteY24" fmla="*/ 10930 h 66215"/>
                <a:gd name="connsiteX25" fmla="*/ 77515 w 100848"/>
                <a:gd name="connsiteY25" fmla="*/ 7829 h 66215"/>
                <a:gd name="connsiteX26" fmla="*/ 80307 w 100848"/>
                <a:gd name="connsiteY26" fmla="*/ 6722 h 66215"/>
                <a:gd name="connsiteX27" fmla="*/ 84386 w 100848"/>
                <a:gd name="connsiteY27" fmla="*/ 10078 h 66215"/>
                <a:gd name="connsiteX28" fmla="*/ 93586 w 100848"/>
                <a:gd name="connsiteY28" fmla="*/ 14323 h 66215"/>
                <a:gd name="connsiteX29" fmla="*/ 94137 w 100848"/>
                <a:gd name="connsiteY29" fmla="*/ 17577 h 66215"/>
                <a:gd name="connsiteX30" fmla="*/ 100725 w 100848"/>
                <a:gd name="connsiteY30" fmla="*/ 18416 h 66215"/>
                <a:gd name="connsiteX31" fmla="*/ 98517 w 100848"/>
                <a:gd name="connsiteY31" fmla="*/ 20007 h 66215"/>
                <a:gd name="connsiteX32" fmla="*/ 99563 w 100848"/>
                <a:gd name="connsiteY32" fmla="*/ 22146 h 66215"/>
                <a:gd name="connsiteX33" fmla="*/ 95703 w 100848"/>
                <a:gd name="connsiteY33" fmla="*/ 23966 h 66215"/>
                <a:gd name="connsiteX34" fmla="*/ 91029 w 100848"/>
                <a:gd name="connsiteY34" fmla="*/ 25860 h 66215"/>
                <a:gd name="connsiteX35" fmla="*/ 90270 w 100848"/>
                <a:gd name="connsiteY35" fmla="*/ 28618 h 66215"/>
                <a:gd name="connsiteX36" fmla="*/ 84714 w 100848"/>
                <a:gd name="connsiteY36" fmla="*/ 29486 h 66215"/>
                <a:gd name="connsiteX37" fmla="*/ 81223 w 100848"/>
                <a:gd name="connsiteY37" fmla="*/ 30858 h 66215"/>
                <a:gd name="connsiteX38" fmla="*/ 78683 w 100848"/>
                <a:gd name="connsiteY38" fmla="*/ 28208 h 66215"/>
                <a:gd name="connsiteX39" fmla="*/ 74474 w 100848"/>
                <a:gd name="connsiteY39" fmla="*/ 29864 h 66215"/>
                <a:gd name="connsiteX40" fmla="*/ 72910 w 100848"/>
                <a:gd name="connsiteY40" fmla="*/ 32049 h 66215"/>
                <a:gd name="connsiteX41" fmla="*/ 73999 w 100848"/>
                <a:gd name="connsiteY41" fmla="*/ 33740 h 66215"/>
                <a:gd name="connsiteX42" fmla="*/ 69224 w 100848"/>
                <a:gd name="connsiteY42" fmla="*/ 37602 h 66215"/>
                <a:gd name="connsiteX43" fmla="*/ 72568 w 100848"/>
                <a:gd name="connsiteY43" fmla="*/ 38564 h 66215"/>
                <a:gd name="connsiteX44" fmla="*/ 76508 w 100848"/>
                <a:gd name="connsiteY44" fmla="*/ 38569 h 66215"/>
                <a:gd name="connsiteX45" fmla="*/ 75109 w 100848"/>
                <a:gd name="connsiteY45" fmla="*/ 42867 h 66215"/>
                <a:gd name="connsiteX46" fmla="*/ 72396 w 100848"/>
                <a:gd name="connsiteY46" fmla="*/ 42846 h 66215"/>
                <a:gd name="connsiteX47" fmla="*/ 70072 w 100848"/>
                <a:gd name="connsiteY47" fmla="*/ 45083 h 66215"/>
                <a:gd name="connsiteX48" fmla="*/ 70244 w 100848"/>
                <a:gd name="connsiteY48" fmla="*/ 46867 h 66215"/>
                <a:gd name="connsiteX49" fmla="*/ 70624 w 100848"/>
                <a:gd name="connsiteY49" fmla="*/ 49098 h 66215"/>
                <a:gd name="connsiteX50" fmla="*/ 69536 w 100848"/>
                <a:gd name="connsiteY50" fmla="*/ 51874 h 66215"/>
                <a:gd name="connsiteX51" fmla="*/ 67696 w 100848"/>
                <a:gd name="connsiteY51" fmla="*/ 54668 h 66215"/>
                <a:gd name="connsiteX52" fmla="*/ 61485 w 100848"/>
                <a:gd name="connsiteY52" fmla="*/ 54756 h 66215"/>
                <a:gd name="connsiteX53" fmla="*/ 59008 w 100848"/>
                <a:gd name="connsiteY53" fmla="*/ 57361 h 66215"/>
                <a:gd name="connsiteX54" fmla="*/ 52494 w 100848"/>
                <a:gd name="connsiteY54" fmla="*/ 54924 h 66215"/>
                <a:gd name="connsiteX55" fmla="*/ 46927 w 100848"/>
                <a:gd name="connsiteY55" fmla="*/ 57111 h 66215"/>
                <a:gd name="connsiteX56" fmla="*/ 41092 w 100848"/>
                <a:gd name="connsiteY56" fmla="*/ 56663 h 66215"/>
                <a:gd name="connsiteX57" fmla="*/ 36662 w 100848"/>
                <a:gd name="connsiteY57" fmla="*/ 58454 h 66215"/>
                <a:gd name="connsiteX58" fmla="*/ 32084 w 100848"/>
                <a:gd name="connsiteY58" fmla="*/ 54920 h 66215"/>
                <a:gd name="connsiteX59" fmla="*/ 29045 w 100848"/>
                <a:gd name="connsiteY59" fmla="*/ 56382 h 66215"/>
                <a:gd name="connsiteX60" fmla="*/ 10379 w 100848"/>
                <a:gd name="connsiteY60" fmla="*/ 66142 h 66215"/>
                <a:gd name="connsiteX61" fmla="*/ 12601 w 100848"/>
                <a:gd name="connsiteY61" fmla="*/ 60245 h 66215"/>
                <a:gd name="connsiteX62" fmla="*/ 9248 w 100848"/>
                <a:gd name="connsiteY62" fmla="*/ 56985 h 66215"/>
                <a:gd name="connsiteX63" fmla="*/ 8532 w 100848"/>
                <a:gd name="connsiteY63" fmla="*/ 49295 h 66215"/>
                <a:gd name="connsiteX64" fmla="*/ 683 w 100848"/>
                <a:gd name="connsiteY64" fmla="*/ 44751 h 66215"/>
                <a:gd name="connsiteX0" fmla="*/ 683 w 100848"/>
                <a:gd name="connsiteY0" fmla="*/ 44751 h 70981"/>
                <a:gd name="connsiteX1" fmla="*/ 4206 w 100848"/>
                <a:gd name="connsiteY1" fmla="*/ 40885 h 70981"/>
                <a:gd name="connsiteX2" fmla="*/ 13786 w 100848"/>
                <a:gd name="connsiteY2" fmla="*/ 40814 h 70981"/>
                <a:gd name="connsiteX3" fmla="*/ 17936 w 100848"/>
                <a:gd name="connsiteY3" fmla="*/ 34899 h 70981"/>
                <a:gd name="connsiteX4" fmla="*/ 24349 w 100848"/>
                <a:gd name="connsiteY4" fmla="*/ 33920 h 70981"/>
                <a:gd name="connsiteX5" fmla="*/ 26849 w 100848"/>
                <a:gd name="connsiteY5" fmla="*/ 26814 h 70981"/>
                <a:gd name="connsiteX6" fmla="*/ 27550 w 100848"/>
                <a:gd name="connsiteY6" fmla="*/ 23320 h 70981"/>
                <a:gd name="connsiteX7" fmla="*/ 32552 w 100848"/>
                <a:gd name="connsiteY7" fmla="*/ 19047 h 70981"/>
                <a:gd name="connsiteX8" fmla="*/ 34621 w 100848"/>
                <a:gd name="connsiteY8" fmla="*/ 16380 h 70981"/>
                <a:gd name="connsiteX9" fmla="*/ 34537 w 100848"/>
                <a:gd name="connsiteY9" fmla="*/ 12760 h 70981"/>
                <a:gd name="connsiteX10" fmla="*/ 32166 w 100848"/>
                <a:gd name="connsiteY10" fmla="*/ 8931 h 70981"/>
                <a:gd name="connsiteX11" fmla="*/ 37615 w 100848"/>
                <a:gd name="connsiteY11" fmla="*/ 961 h 70981"/>
                <a:gd name="connsiteX12" fmla="*/ 42426 w 100848"/>
                <a:gd name="connsiteY12" fmla="*/ 4586 h 70981"/>
                <a:gd name="connsiteX13" fmla="*/ 46353 w 100848"/>
                <a:gd name="connsiteY13" fmla="*/ 5122 h 70981"/>
                <a:gd name="connsiteX14" fmla="*/ 49174 w 100848"/>
                <a:gd name="connsiteY14" fmla="*/ 2560 h 70981"/>
                <a:gd name="connsiteX15" fmla="*/ 52072 w 100848"/>
                <a:gd name="connsiteY15" fmla="*/ 4380 h 70981"/>
                <a:gd name="connsiteX16" fmla="*/ 54359 w 100848"/>
                <a:gd name="connsiteY16" fmla="*/ 88 h 70981"/>
                <a:gd name="connsiteX17" fmla="*/ 60139 w 100848"/>
                <a:gd name="connsiteY17" fmla="*/ 1604 h 70981"/>
                <a:gd name="connsiteX18" fmla="*/ 61421 w 100848"/>
                <a:gd name="connsiteY18" fmla="*/ 2950 h 70981"/>
                <a:gd name="connsiteX19" fmla="*/ 56857 w 100848"/>
                <a:gd name="connsiteY19" fmla="*/ 5507 h 70981"/>
                <a:gd name="connsiteX20" fmla="*/ 57342 w 100848"/>
                <a:gd name="connsiteY20" fmla="*/ 7470 h 70981"/>
                <a:gd name="connsiteX21" fmla="*/ 64328 w 100848"/>
                <a:gd name="connsiteY21" fmla="*/ 8203 h 70981"/>
                <a:gd name="connsiteX22" fmla="*/ 68124 w 100848"/>
                <a:gd name="connsiteY22" fmla="*/ 11325 h 70981"/>
                <a:gd name="connsiteX23" fmla="*/ 70992 w 100848"/>
                <a:gd name="connsiteY23" fmla="*/ 11312 h 70981"/>
                <a:gd name="connsiteX24" fmla="*/ 75158 w 100848"/>
                <a:gd name="connsiteY24" fmla="*/ 10930 h 70981"/>
                <a:gd name="connsiteX25" fmla="*/ 77515 w 100848"/>
                <a:gd name="connsiteY25" fmla="*/ 7829 h 70981"/>
                <a:gd name="connsiteX26" fmla="*/ 80307 w 100848"/>
                <a:gd name="connsiteY26" fmla="*/ 6722 h 70981"/>
                <a:gd name="connsiteX27" fmla="*/ 84386 w 100848"/>
                <a:gd name="connsiteY27" fmla="*/ 10078 h 70981"/>
                <a:gd name="connsiteX28" fmla="*/ 93586 w 100848"/>
                <a:gd name="connsiteY28" fmla="*/ 14323 h 70981"/>
                <a:gd name="connsiteX29" fmla="*/ 94137 w 100848"/>
                <a:gd name="connsiteY29" fmla="*/ 17577 h 70981"/>
                <a:gd name="connsiteX30" fmla="*/ 100725 w 100848"/>
                <a:gd name="connsiteY30" fmla="*/ 18416 h 70981"/>
                <a:gd name="connsiteX31" fmla="*/ 98517 w 100848"/>
                <a:gd name="connsiteY31" fmla="*/ 20007 h 70981"/>
                <a:gd name="connsiteX32" fmla="*/ 99563 w 100848"/>
                <a:gd name="connsiteY32" fmla="*/ 22146 h 70981"/>
                <a:gd name="connsiteX33" fmla="*/ 95703 w 100848"/>
                <a:gd name="connsiteY33" fmla="*/ 23966 h 70981"/>
                <a:gd name="connsiteX34" fmla="*/ 91029 w 100848"/>
                <a:gd name="connsiteY34" fmla="*/ 25860 h 70981"/>
                <a:gd name="connsiteX35" fmla="*/ 90270 w 100848"/>
                <a:gd name="connsiteY35" fmla="*/ 28618 h 70981"/>
                <a:gd name="connsiteX36" fmla="*/ 84714 w 100848"/>
                <a:gd name="connsiteY36" fmla="*/ 29486 h 70981"/>
                <a:gd name="connsiteX37" fmla="*/ 81223 w 100848"/>
                <a:gd name="connsiteY37" fmla="*/ 30858 h 70981"/>
                <a:gd name="connsiteX38" fmla="*/ 78683 w 100848"/>
                <a:gd name="connsiteY38" fmla="*/ 28208 h 70981"/>
                <a:gd name="connsiteX39" fmla="*/ 74474 w 100848"/>
                <a:gd name="connsiteY39" fmla="*/ 29864 h 70981"/>
                <a:gd name="connsiteX40" fmla="*/ 72910 w 100848"/>
                <a:gd name="connsiteY40" fmla="*/ 32049 h 70981"/>
                <a:gd name="connsiteX41" fmla="*/ 73999 w 100848"/>
                <a:gd name="connsiteY41" fmla="*/ 33740 h 70981"/>
                <a:gd name="connsiteX42" fmla="*/ 69224 w 100848"/>
                <a:gd name="connsiteY42" fmla="*/ 37602 h 70981"/>
                <a:gd name="connsiteX43" fmla="*/ 72568 w 100848"/>
                <a:gd name="connsiteY43" fmla="*/ 38564 h 70981"/>
                <a:gd name="connsiteX44" fmla="*/ 76508 w 100848"/>
                <a:gd name="connsiteY44" fmla="*/ 38569 h 70981"/>
                <a:gd name="connsiteX45" fmla="*/ 75109 w 100848"/>
                <a:gd name="connsiteY45" fmla="*/ 42867 h 70981"/>
                <a:gd name="connsiteX46" fmla="*/ 72396 w 100848"/>
                <a:gd name="connsiteY46" fmla="*/ 42846 h 70981"/>
                <a:gd name="connsiteX47" fmla="*/ 70072 w 100848"/>
                <a:gd name="connsiteY47" fmla="*/ 45083 h 70981"/>
                <a:gd name="connsiteX48" fmla="*/ 70244 w 100848"/>
                <a:gd name="connsiteY48" fmla="*/ 46867 h 70981"/>
                <a:gd name="connsiteX49" fmla="*/ 70624 w 100848"/>
                <a:gd name="connsiteY49" fmla="*/ 49098 h 70981"/>
                <a:gd name="connsiteX50" fmla="*/ 69536 w 100848"/>
                <a:gd name="connsiteY50" fmla="*/ 51874 h 70981"/>
                <a:gd name="connsiteX51" fmla="*/ 67696 w 100848"/>
                <a:gd name="connsiteY51" fmla="*/ 54668 h 70981"/>
                <a:gd name="connsiteX52" fmla="*/ 61485 w 100848"/>
                <a:gd name="connsiteY52" fmla="*/ 54756 h 70981"/>
                <a:gd name="connsiteX53" fmla="*/ 59008 w 100848"/>
                <a:gd name="connsiteY53" fmla="*/ 57361 h 70981"/>
                <a:gd name="connsiteX54" fmla="*/ 52494 w 100848"/>
                <a:gd name="connsiteY54" fmla="*/ 54924 h 70981"/>
                <a:gd name="connsiteX55" fmla="*/ 46927 w 100848"/>
                <a:gd name="connsiteY55" fmla="*/ 57111 h 70981"/>
                <a:gd name="connsiteX56" fmla="*/ 41092 w 100848"/>
                <a:gd name="connsiteY56" fmla="*/ 56663 h 70981"/>
                <a:gd name="connsiteX57" fmla="*/ 36662 w 100848"/>
                <a:gd name="connsiteY57" fmla="*/ 58454 h 70981"/>
                <a:gd name="connsiteX58" fmla="*/ 32084 w 100848"/>
                <a:gd name="connsiteY58" fmla="*/ 54920 h 70981"/>
                <a:gd name="connsiteX59" fmla="*/ 12996 w 100848"/>
                <a:gd name="connsiteY59" fmla="*/ 70975 h 70981"/>
                <a:gd name="connsiteX60" fmla="*/ 10379 w 100848"/>
                <a:gd name="connsiteY60" fmla="*/ 66142 h 70981"/>
                <a:gd name="connsiteX61" fmla="*/ 12601 w 100848"/>
                <a:gd name="connsiteY61" fmla="*/ 60245 h 70981"/>
                <a:gd name="connsiteX62" fmla="*/ 9248 w 100848"/>
                <a:gd name="connsiteY62" fmla="*/ 56985 h 70981"/>
                <a:gd name="connsiteX63" fmla="*/ 8532 w 100848"/>
                <a:gd name="connsiteY63" fmla="*/ 49295 h 70981"/>
                <a:gd name="connsiteX64" fmla="*/ 683 w 100848"/>
                <a:gd name="connsiteY64" fmla="*/ 44751 h 70981"/>
                <a:gd name="connsiteX0" fmla="*/ 683 w 100848"/>
                <a:gd name="connsiteY0" fmla="*/ 44751 h 71040"/>
                <a:gd name="connsiteX1" fmla="*/ 4206 w 100848"/>
                <a:gd name="connsiteY1" fmla="*/ 40885 h 71040"/>
                <a:gd name="connsiteX2" fmla="*/ 13786 w 100848"/>
                <a:gd name="connsiteY2" fmla="*/ 40814 h 71040"/>
                <a:gd name="connsiteX3" fmla="*/ 17936 w 100848"/>
                <a:gd name="connsiteY3" fmla="*/ 34899 h 71040"/>
                <a:gd name="connsiteX4" fmla="*/ 24349 w 100848"/>
                <a:gd name="connsiteY4" fmla="*/ 33920 h 71040"/>
                <a:gd name="connsiteX5" fmla="*/ 26849 w 100848"/>
                <a:gd name="connsiteY5" fmla="*/ 26814 h 71040"/>
                <a:gd name="connsiteX6" fmla="*/ 27550 w 100848"/>
                <a:gd name="connsiteY6" fmla="*/ 23320 h 71040"/>
                <a:gd name="connsiteX7" fmla="*/ 32552 w 100848"/>
                <a:gd name="connsiteY7" fmla="*/ 19047 h 71040"/>
                <a:gd name="connsiteX8" fmla="*/ 34621 w 100848"/>
                <a:gd name="connsiteY8" fmla="*/ 16380 h 71040"/>
                <a:gd name="connsiteX9" fmla="*/ 34537 w 100848"/>
                <a:gd name="connsiteY9" fmla="*/ 12760 h 71040"/>
                <a:gd name="connsiteX10" fmla="*/ 32166 w 100848"/>
                <a:gd name="connsiteY10" fmla="*/ 8931 h 71040"/>
                <a:gd name="connsiteX11" fmla="*/ 37615 w 100848"/>
                <a:gd name="connsiteY11" fmla="*/ 961 h 71040"/>
                <a:gd name="connsiteX12" fmla="*/ 42426 w 100848"/>
                <a:gd name="connsiteY12" fmla="*/ 4586 h 71040"/>
                <a:gd name="connsiteX13" fmla="*/ 46353 w 100848"/>
                <a:gd name="connsiteY13" fmla="*/ 5122 h 71040"/>
                <a:gd name="connsiteX14" fmla="*/ 49174 w 100848"/>
                <a:gd name="connsiteY14" fmla="*/ 2560 h 71040"/>
                <a:gd name="connsiteX15" fmla="*/ 52072 w 100848"/>
                <a:gd name="connsiteY15" fmla="*/ 4380 h 71040"/>
                <a:gd name="connsiteX16" fmla="*/ 54359 w 100848"/>
                <a:gd name="connsiteY16" fmla="*/ 88 h 71040"/>
                <a:gd name="connsiteX17" fmla="*/ 60139 w 100848"/>
                <a:gd name="connsiteY17" fmla="*/ 1604 h 71040"/>
                <a:gd name="connsiteX18" fmla="*/ 61421 w 100848"/>
                <a:gd name="connsiteY18" fmla="*/ 2950 h 71040"/>
                <a:gd name="connsiteX19" fmla="*/ 56857 w 100848"/>
                <a:gd name="connsiteY19" fmla="*/ 5507 h 71040"/>
                <a:gd name="connsiteX20" fmla="*/ 57342 w 100848"/>
                <a:gd name="connsiteY20" fmla="*/ 7470 h 71040"/>
                <a:gd name="connsiteX21" fmla="*/ 64328 w 100848"/>
                <a:gd name="connsiteY21" fmla="*/ 8203 h 71040"/>
                <a:gd name="connsiteX22" fmla="*/ 68124 w 100848"/>
                <a:gd name="connsiteY22" fmla="*/ 11325 h 71040"/>
                <a:gd name="connsiteX23" fmla="*/ 70992 w 100848"/>
                <a:gd name="connsiteY23" fmla="*/ 11312 h 71040"/>
                <a:gd name="connsiteX24" fmla="*/ 75158 w 100848"/>
                <a:gd name="connsiteY24" fmla="*/ 10930 h 71040"/>
                <a:gd name="connsiteX25" fmla="*/ 77515 w 100848"/>
                <a:gd name="connsiteY25" fmla="*/ 7829 h 71040"/>
                <a:gd name="connsiteX26" fmla="*/ 80307 w 100848"/>
                <a:gd name="connsiteY26" fmla="*/ 6722 h 71040"/>
                <a:gd name="connsiteX27" fmla="*/ 84386 w 100848"/>
                <a:gd name="connsiteY27" fmla="*/ 10078 h 71040"/>
                <a:gd name="connsiteX28" fmla="*/ 93586 w 100848"/>
                <a:gd name="connsiteY28" fmla="*/ 14323 h 71040"/>
                <a:gd name="connsiteX29" fmla="*/ 94137 w 100848"/>
                <a:gd name="connsiteY29" fmla="*/ 17577 h 71040"/>
                <a:gd name="connsiteX30" fmla="*/ 100725 w 100848"/>
                <a:gd name="connsiteY30" fmla="*/ 18416 h 71040"/>
                <a:gd name="connsiteX31" fmla="*/ 98517 w 100848"/>
                <a:gd name="connsiteY31" fmla="*/ 20007 h 71040"/>
                <a:gd name="connsiteX32" fmla="*/ 99563 w 100848"/>
                <a:gd name="connsiteY32" fmla="*/ 22146 h 71040"/>
                <a:gd name="connsiteX33" fmla="*/ 95703 w 100848"/>
                <a:gd name="connsiteY33" fmla="*/ 23966 h 71040"/>
                <a:gd name="connsiteX34" fmla="*/ 91029 w 100848"/>
                <a:gd name="connsiteY34" fmla="*/ 25860 h 71040"/>
                <a:gd name="connsiteX35" fmla="*/ 90270 w 100848"/>
                <a:gd name="connsiteY35" fmla="*/ 28618 h 71040"/>
                <a:gd name="connsiteX36" fmla="*/ 84714 w 100848"/>
                <a:gd name="connsiteY36" fmla="*/ 29486 h 71040"/>
                <a:gd name="connsiteX37" fmla="*/ 81223 w 100848"/>
                <a:gd name="connsiteY37" fmla="*/ 30858 h 71040"/>
                <a:gd name="connsiteX38" fmla="*/ 78683 w 100848"/>
                <a:gd name="connsiteY38" fmla="*/ 28208 h 71040"/>
                <a:gd name="connsiteX39" fmla="*/ 74474 w 100848"/>
                <a:gd name="connsiteY39" fmla="*/ 29864 h 71040"/>
                <a:gd name="connsiteX40" fmla="*/ 72910 w 100848"/>
                <a:gd name="connsiteY40" fmla="*/ 32049 h 71040"/>
                <a:gd name="connsiteX41" fmla="*/ 73999 w 100848"/>
                <a:gd name="connsiteY41" fmla="*/ 33740 h 71040"/>
                <a:gd name="connsiteX42" fmla="*/ 69224 w 100848"/>
                <a:gd name="connsiteY42" fmla="*/ 37602 h 71040"/>
                <a:gd name="connsiteX43" fmla="*/ 72568 w 100848"/>
                <a:gd name="connsiteY43" fmla="*/ 38564 h 71040"/>
                <a:gd name="connsiteX44" fmla="*/ 76508 w 100848"/>
                <a:gd name="connsiteY44" fmla="*/ 38569 h 71040"/>
                <a:gd name="connsiteX45" fmla="*/ 75109 w 100848"/>
                <a:gd name="connsiteY45" fmla="*/ 42867 h 71040"/>
                <a:gd name="connsiteX46" fmla="*/ 72396 w 100848"/>
                <a:gd name="connsiteY46" fmla="*/ 42846 h 71040"/>
                <a:gd name="connsiteX47" fmla="*/ 70072 w 100848"/>
                <a:gd name="connsiteY47" fmla="*/ 45083 h 71040"/>
                <a:gd name="connsiteX48" fmla="*/ 70244 w 100848"/>
                <a:gd name="connsiteY48" fmla="*/ 46867 h 71040"/>
                <a:gd name="connsiteX49" fmla="*/ 70624 w 100848"/>
                <a:gd name="connsiteY49" fmla="*/ 49098 h 71040"/>
                <a:gd name="connsiteX50" fmla="*/ 69536 w 100848"/>
                <a:gd name="connsiteY50" fmla="*/ 51874 h 71040"/>
                <a:gd name="connsiteX51" fmla="*/ 67696 w 100848"/>
                <a:gd name="connsiteY51" fmla="*/ 54668 h 71040"/>
                <a:gd name="connsiteX52" fmla="*/ 61485 w 100848"/>
                <a:gd name="connsiteY52" fmla="*/ 54756 h 71040"/>
                <a:gd name="connsiteX53" fmla="*/ 59008 w 100848"/>
                <a:gd name="connsiteY53" fmla="*/ 57361 h 71040"/>
                <a:gd name="connsiteX54" fmla="*/ 52494 w 100848"/>
                <a:gd name="connsiteY54" fmla="*/ 54924 h 71040"/>
                <a:gd name="connsiteX55" fmla="*/ 46927 w 100848"/>
                <a:gd name="connsiteY55" fmla="*/ 57111 h 71040"/>
                <a:gd name="connsiteX56" fmla="*/ 41092 w 100848"/>
                <a:gd name="connsiteY56" fmla="*/ 56663 h 71040"/>
                <a:gd name="connsiteX57" fmla="*/ 36662 w 100848"/>
                <a:gd name="connsiteY57" fmla="*/ 58454 h 71040"/>
                <a:gd name="connsiteX58" fmla="*/ 20687 w 100848"/>
                <a:gd name="connsiteY58" fmla="*/ 70676 h 71040"/>
                <a:gd name="connsiteX59" fmla="*/ 12996 w 100848"/>
                <a:gd name="connsiteY59" fmla="*/ 70975 h 71040"/>
                <a:gd name="connsiteX60" fmla="*/ 10379 w 100848"/>
                <a:gd name="connsiteY60" fmla="*/ 66142 h 71040"/>
                <a:gd name="connsiteX61" fmla="*/ 12601 w 100848"/>
                <a:gd name="connsiteY61" fmla="*/ 60245 h 71040"/>
                <a:gd name="connsiteX62" fmla="*/ 9248 w 100848"/>
                <a:gd name="connsiteY62" fmla="*/ 56985 h 71040"/>
                <a:gd name="connsiteX63" fmla="*/ 8532 w 100848"/>
                <a:gd name="connsiteY63" fmla="*/ 49295 h 71040"/>
                <a:gd name="connsiteX64" fmla="*/ 683 w 100848"/>
                <a:gd name="connsiteY64" fmla="*/ 44751 h 71040"/>
                <a:gd name="connsiteX0" fmla="*/ 683 w 100848"/>
                <a:gd name="connsiteY0" fmla="*/ 44751 h 74778"/>
                <a:gd name="connsiteX1" fmla="*/ 4206 w 100848"/>
                <a:gd name="connsiteY1" fmla="*/ 40885 h 74778"/>
                <a:gd name="connsiteX2" fmla="*/ 13786 w 100848"/>
                <a:gd name="connsiteY2" fmla="*/ 40814 h 74778"/>
                <a:gd name="connsiteX3" fmla="*/ 17936 w 100848"/>
                <a:gd name="connsiteY3" fmla="*/ 34899 h 74778"/>
                <a:gd name="connsiteX4" fmla="*/ 24349 w 100848"/>
                <a:gd name="connsiteY4" fmla="*/ 33920 h 74778"/>
                <a:gd name="connsiteX5" fmla="*/ 26849 w 100848"/>
                <a:gd name="connsiteY5" fmla="*/ 26814 h 74778"/>
                <a:gd name="connsiteX6" fmla="*/ 27550 w 100848"/>
                <a:gd name="connsiteY6" fmla="*/ 23320 h 74778"/>
                <a:gd name="connsiteX7" fmla="*/ 32552 w 100848"/>
                <a:gd name="connsiteY7" fmla="*/ 19047 h 74778"/>
                <a:gd name="connsiteX8" fmla="*/ 34621 w 100848"/>
                <a:gd name="connsiteY8" fmla="*/ 16380 h 74778"/>
                <a:gd name="connsiteX9" fmla="*/ 34537 w 100848"/>
                <a:gd name="connsiteY9" fmla="*/ 12760 h 74778"/>
                <a:gd name="connsiteX10" fmla="*/ 32166 w 100848"/>
                <a:gd name="connsiteY10" fmla="*/ 8931 h 74778"/>
                <a:gd name="connsiteX11" fmla="*/ 37615 w 100848"/>
                <a:gd name="connsiteY11" fmla="*/ 961 h 74778"/>
                <a:gd name="connsiteX12" fmla="*/ 42426 w 100848"/>
                <a:gd name="connsiteY12" fmla="*/ 4586 h 74778"/>
                <a:gd name="connsiteX13" fmla="*/ 46353 w 100848"/>
                <a:gd name="connsiteY13" fmla="*/ 5122 h 74778"/>
                <a:gd name="connsiteX14" fmla="*/ 49174 w 100848"/>
                <a:gd name="connsiteY14" fmla="*/ 2560 h 74778"/>
                <a:gd name="connsiteX15" fmla="*/ 52072 w 100848"/>
                <a:gd name="connsiteY15" fmla="*/ 4380 h 74778"/>
                <a:gd name="connsiteX16" fmla="*/ 54359 w 100848"/>
                <a:gd name="connsiteY16" fmla="*/ 88 h 74778"/>
                <a:gd name="connsiteX17" fmla="*/ 60139 w 100848"/>
                <a:gd name="connsiteY17" fmla="*/ 1604 h 74778"/>
                <a:gd name="connsiteX18" fmla="*/ 61421 w 100848"/>
                <a:gd name="connsiteY18" fmla="*/ 2950 h 74778"/>
                <a:gd name="connsiteX19" fmla="*/ 56857 w 100848"/>
                <a:gd name="connsiteY19" fmla="*/ 5507 h 74778"/>
                <a:gd name="connsiteX20" fmla="*/ 57342 w 100848"/>
                <a:gd name="connsiteY20" fmla="*/ 7470 h 74778"/>
                <a:gd name="connsiteX21" fmla="*/ 64328 w 100848"/>
                <a:gd name="connsiteY21" fmla="*/ 8203 h 74778"/>
                <a:gd name="connsiteX22" fmla="*/ 68124 w 100848"/>
                <a:gd name="connsiteY22" fmla="*/ 11325 h 74778"/>
                <a:gd name="connsiteX23" fmla="*/ 70992 w 100848"/>
                <a:gd name="connsiteY23" fmla="*/ 11312 h 74778"/>
                <a:gd name="connsiteX24" fmla="*/ 75158 w 100848"/>
                <a:gd name="connsiteY24" fmla="*/ 10930 h 74778"/>
                <a:gd name="connsiteX25" fmla="*/ 77515 w 100848"/>
                <a:gd name="connsiteY25" fmla="*/ 7829 h 74778"/>
                <a:gd name="connsiteX26" fmla="*/ 80307 w 100848"/>
                <a:gd name="connsiteY26" fmla="*/ 6722 h 74778"/>
                <a:gd name="connsiteX27" fmla="*/ 84386 w 100848"/>
                <a:gd name="connsiteY27" fmla="*/ 10078 h 74778"/>
                <a:gd name="connsiteX28" fmla="*/ 93586 w 100848"/>
                <a:gd name="connsiteY28" fmla="*/ 14323 h 74778"/>
                <a:gd name="connsiteX29" fmla="*/ 94137 w 100848"/>
                <a:gd name="connsiteY29" fmla="*/ 17577 h 74778"/>
                <a:gd name="connsiteX30" fmla="*/ 100725 w 100848"/>
                <a:gd name="connsiteY30" fmla="*/ 18416 h 74778"/>
                <a:gd name="connsiteX31" fmla="*/ 98517 w 100848"/>
                <a:gd name="connsiteY31" fmla="*/ 20007 h 74778"/>
                <a:gd name="connsiteX32" fmla="*/ 99563 w 100848"/>
                <a:gd name="connsiteY32" fmla="*/ 22146 h 74778"/>
                <a:gd name="connsiteX33" fmla="*/ 95703 w 100848"/>
                <a:gd name="connsiteY33" fmla="*/ 23966 h 74778"/>
                <a:gd name="connsiteX34" fmla="*/ 91029 w 100848"/>
                <a:gd name="connsiteY34" fmla="*/ 25860 h 74778"/>
                <a:gd name="connsiteX35" fmla="*/ 90270 w 100848"/>
                <a:gd name="connsiteY35" fmla="*/ 28618 h 74778"/>
                <a:gd name="connsiteX36" fmla="*/ 84714 w 100848"/>
                <a:gd name="connsiteY36" fmla="*/ 29486 h 74778"/>
                <a:gd name="connsiteX37" fmla="*/ 81223 w 100848"/>
                <a:gd name="connsiteY37" fmla="*/ 30858 h 74778"/>
                <a:gd name="connsiteX38" fmla="*/ 78683 w 100848"/>
                <a:gd name="connsiteY38" fmla="*/ 28208 h 74778"/>
                <a:gd name="connsiteX39" fmla="*/ 74474 w 100848"/>
                <a:gd name="connsiteY39" fmla="*/ 29864 h 74778"/>
                <a:gd name="connsiteX40" fmla="*/ 72910 w 100848"/>
                <a:gd name="connsiteY40" fmla="*/ 32049 h 74778"/>
                <a:gd name="connsiteX41" fmla="*/ 73999 w 100848"/>
                <a:gd name="connsiteY41" fmla="*/ 33740 h 74778"/>
                <a:gd name="connsiteX42" fmla="*/ 69224 w 100848"/>
                <a:gd name="connsiteY42" fmla="*/ 37602 h 74778"/>
                <a:gd name="connsiteX43" fmla="*/ 72568 w 100848"/>
                <a:gd name="connsiteY43" fmla="*/ 38564 h 74778"/>
                <a:gd name="connsiteX44" fmla="*/ 76508 w 100848"/>
                <a:gd name="connsiteY44" fmla="*/ 38569 h 74778"/>
                <a:gd name="connsiteX45" fmla="*/ 75109 w 100848"/>
                <a:gd name="connsiteY45" fmla="*/ 42867 h 74778"/>
                <a:gd name="connsiteX46" fmla="*/ 72396 w 100848"/>
                <a:gd name="connsiteY46" fmla="*/ 42846 h 74778"/>
                <a:gd name="connsiteX47" fmla="*/ 70072 w 100848"/>
                <a:gd name="connsiteY47" fmla="*/ 45083 h 74778"/>
                <a:gd name="connsiteX48" fmla="*/ 70244 w 100848"/>
                <a:gd name="connsiteY48" fmla="*/ 46867 h 74778"/>
                <a:gd name="connsiteX49" fmla="*/ 70624 w 100848"/>
                <a:gd name="connsiteY49" fmla="*/ 49098 h 74778"/>
                <a:gd name="connsiteX50" fmla="*/ 69536 w 100848"/>
                <a:gd name="connsiteY50" fmla="*/ 51874 h 74778"/>
                <a:gd name="connsiteX51" fmla="*/ 67696 w 100848"/>
                <a:gd name="connsiteY51" fmla="*/ 54668 h 74778"/>
                <a:gd name="connsiteX52" fmla="*/ 61485 w 100848"/>
                <a:gd name="connsiteY52" fmla="*/ 54756 h 74778"/>
                <a:gd name="connsiteX53" fmla="*/ 59008 w 100848"/>
                <a:gd name="connsiteY53" fmla="*/ 57361 h 74778"/>
                <a:gd name="connsiteX54" fmla="*/ 52494 w 100848"/>
                <a:gd name="connsiteY54" fmla="*/ 54924 h 74778"/>
                <a:gd name="connsiteX55" fmla="*/ 46927 w 100848"/>
                <a:gd name="connsiteY55" fmla="*/ 57111 h 74778"/>
                <a:gd name="connsiteX56" fmla="*/ 41092 w 100848"/>
                <a:gd name="connsiteY56" fmla="*/ 56663 h 74778"/>
                <a:gd name="connsiteX57" fmla="*/ 26086 w 100848"/>
                <a:gd name="connsiteY57" fmla="*/ 74768 h 74778"/>
                <a:gd name="connsiteX58" fmla="*/ 20687 w 100848"/>
                <a:gd name="connsiteY58" fmla="*/ 70676 h 74778"/>
                <a:gd name="connsiteX59" fmla="*/ 12996 w 100848"/>
                <a:gd name="connsiteY59" fmla="*/ 70975 h 74778"/>
                <a:gd name="connsiteX60" fmla="*/ 10379 w 100848"/>
                <a:gd name="connsiteY60" fmla="*/ 66142 h 74778"/>
                <a:gd name="connsiteX61" fmla="*/ 12601 w 100848"/>
                <a:gd name="connsiteY61" fmla="*/ 60245 h 74778"/>
                <a:gd name="connsiteX62" fmla="*/ 9248 w 100848"/>
                <a:gd name="connsiteY62" fmla="*/ 56985 h 74778"/>
                <a:gd name="connsiteX63" fmla="*/ 8532 w 100848"/>
                <a:gd name="connsiteY63" fmla="*/ 49295 h 74778"/>
                <a:gd name="connsiteX64" fmla="*/ 683 w 100848"/>
                <a:gd name="connsiteY64" fmla="*/ 44751 h 74778"/>
                <a:gd name="connsiteX0" fmla="*/ 683 w 100848"/>
                <a:gd name="connsiteY0" fmla="*/ 44751 h 75594"/>
                <a:gd name="connsiteX1" fmla="*/ 4206 w 100848"/>
                <a:gd name="connsiteY1" fmla="*/ 40885 h 75594"/>
                <a:gd name="connsiteX2" fmla="*/ 13786 w 100848"/>
                <a:gd name="connsiteY2" fmla="*/ 40814 h 75594"/>
                <a:gd name="connsiteX3" fmla="*/ 17936 w 100848"/>
                <a:gd name="connsiteY3" fmla="*/ 34899 h 75594"/>
                <a:gd name="connsiteX4" fmla="*/ 24349 w 100848"/>
                <a:gd name="connsiteY4" fmla="*/ 33920 h 75594"/>
                <a:gd name="connsiteX5" fmla="*/ 26849 w 100848"/>
                <a:gd name="connsiteY5" fmla="*/ 26814 h 75594"/>
                <a:gd name="connsiteX6" fmla="*/ 27550 w 100848"/>
                <a:gd name="connsiteY6" fmla="*/ 23320 h 75594"/>
                <a:gd name="connsiteX7" fmla="*/ 32552 w 100848"/>
                <a:gd name="connsiteY7" fmla="*/ 19047 h 75594"/>
                <a:gd name="connsiteX8" fmla="*/ 34621 w 100848"/>
                <a:gd name="connsiteY8" fmla="*/ 16380 h 75594"/>
                <a:gd name="connsiteX9" fmla="*/ 34537 w 100848"/>
                <a:gd name="connsiteY9" fmla="*/ 12760 h 75594"/>
                <a:gd name="connsiteX10" fmla="*/ 32166 w 100848"/>
                <a:gd name="connsiteY10" fmla="*/ 8931 h 75594"/>
                <a:gd name="connsiteX11" fmla="*/ 37615 w 100848"/>
                <a:gd name="connsiteY11" fmla="*/ 961 h 75594"/>
                <a:gd name="connsiteX12" fmla="*/ 42426 w 100848"/>
                <a:gd name="connsiteY12" fmla="*/ 4586 h 75594"/>
                <a:gd name="connsiteX13" fmla="*/ 46353 w 100848"/>
                <a:gd name="connsiteY13" fmla="*/ 5122 h 75594"/>
                <a:gd name="connsiteX14" fmla="*/ 49174 w 100848"/>
                <a:gd name="connsiteY14" fmla="*/ 2560 h 75594"/>
                <a:gd name="connsiteX15" fmla="*/ 52072 w 100848"/>
                <a:gd name="connsiteY15" fmla="*/ 4380 h 75594"/>
                <a:gd name="connsiteX16" fmla="*/ 54359 w 100848"/>
                <a:gd name="connsiteY16" fmla="*/ 88 h 75594"/>
                <a:gd name="connsiteX17" fmla="*/ 60139 w 100848"/>
                <a:gd name="connsiteY17" fmla="*/ 1604 h 75594"/>
                <a:gd name="connsiteX18" fmla="*/ 61421 w 100848"/>
                <a:gd name="connsiteY18" fmla="*/ 2950 h 75594"/>
                <a:gd name="connsiteX19" fmla="*/ 56857 w 100848"/>
                <a:gd name="connsiteY19" fmla="*/ 5507 h 75594"/>
                <a:gd name="connsiteX20" fmla="*/ 57342 w 100848"/>
                <a:gd name="connsiteY20" fmla="*/ 7470 h 75594"/>
                <a:gd name="connsiteX21" fmla="*/ 64328 w 100848"/>
                <a:gd name="connsiteY21" fmla="*/ 8203 h 75594"/>
                <a:gd name="connsiteX22" fmla="*/ 68124 w 100848"/>
                <a:gd name="connsiteY22" fmla="*/ 11325 h 75594"/>
                <a:gd name="connsiteX23" fmla="*/ 70992 w 100848"/>
                <a:gd name="connsiteY23" fmla="*/ 11312 h 75594"/>
                <a:gd name="connsiteX24" fmla="*/ 75158 w 100848"/>
                <a:gd name="connsiteY24" fmla="*/ 10930 h 75594"/>
                <a:gd name="connsiteX25" fmla="*/ 77515 w 100848"/>
                <a:gd name="connsiteY25" fmla="*/ 7829 h 75594"/>
                <a:gd name="connsiteX26" fmla="*/ 80307 w 100848"/>
                <a:gd name="connsiteY26" fmla="*/ 6722 h 75594"/>
                <a:gd name="connsiteX27" fmla="*/ 84386 w 100848"/>
                <a:gd name="connsiteY27" fmla="*/ 10078 h 75594"/>
                <a:gd name="connsiteX28" fmla="*/ 93586 w 100848"/>
                <a:gd name="connsiteY28" fmla="*/ 14323 h 75594"/>
                <a:gd name="connsiteX29" fmla="*/ 94137 w 100848"/>
                <a:gd name="connsiteY29" fmla="*/ 17577 h 75594"/>
                <a:gd name="connsiteX30" fmla="*/ 100725 w 100848"/>
                <a:gd name="connsiteY30" fmla="*/ 18416 h 75594"/>
                <a:gd name="connsiteX31" fmla="*/ 98517 w 100848"/>
                <a:gd name="connsiteY31" fmla="*/ 20007 h 75594"/>
                <a:gd name="connsiteX32" fmla="*/ 99563 w 100848"/>
                <a:gd name="connsiteY32" fmla="*/ 22146 h 75594"/>
                <a:gd name="connsiteX33" fmla="*/ 95703 w 100848"/>
                <a:gd name="connsiteY33" fmla="*/ 23966 h 75594"/>
                <a:gd name="connsiteX34" fmla="*/ 91029 w 100848"/>
                <a:gd name="connsiteY34" fmla="*/ 25860 h 75594"/>
                <a:gd name="connsiteX35" fmla="*/ 90270 w 100848"/>
                <a:gd name="connsiteY35" fmla="*/ 28618 h 75594"/>
                <a:gd name="connsiteX36" fmla="*/ 84714 w 100848"/>
                <a:gd name="connsiteY36" fmla="*/ 29486 h 75594"/>
                <a:gd name="connsiteX37" fmla="*/ 81223 w 100848"/>
                <a:gd name="connsiteY37" fmla="*/ 30858 h 75594"/>
                <a:gd name="connsiteX38" fmla="*/ 78683 w 100848"/>
                <a:gd name="connsiteY38" fmla="*/ 28208 h 75594"/>
                <a:gd name="connsiteX39" fmla="*/ 74474 w 100848"/>
                <a:gd name="connsiteY39" fmla="*/ 29864 h 75594"/>
                <a:gd name="connsiteX40" fmla="*/ 72910 w 100848"/>
                <a:gd name="connsiteY40" fmla="*/ 32049 h 75594"/>
                <a:gd name="connsiteX41" fmla="*/ 73999 w 100848"/>
                <a:gd name="connsiteY41" fmla="*/ 33740 h 75594"/>
                <a:gd name="connsiteX42" fmla="*/ 69224 w 100848"/>
                <a:gd name="connsiteY42" fmla="*/ 37602 h 75594"/>
                <a:gd name="connsiteX43" fmla="*/ 72568 w 100848"/>
                <a:gd name="connsiteY43" fmla="*/ 38564 h 75594"/>
                <a:gd name="connsiteX44" fmla="*/ 76508 w 100848"/>
                <a:gd name="connsiteY44" fmla="*/ 38569 h 75594"/>
                <a:gd name="connsiteX45" fmla="*/ 75109 w 100848"/>
                <a:gd name="connsiteY45" fmla="*/ 42867 h 75594"/>
                <a:gd name="connsiteX46" fmla="*/ 72396 w 100848"/>
                <a:gd name="connsiteY46" fmla="*/ 42846 h 75594"/>
                <a:gd name="connsiteX47" fmla="*/ 70072 w 100848"/>
                <a:gd name="connsiteY47" fmla="*/ 45083 h 75594"/>
                <a:gd name="connsiteX48" fmla="*/ 70244 w 100848"/>
                <a:gd name="connsiteY48" fmla="*/ 46867 h 75594"/>
                <a:gd name="connsiteX49" fmla="*/ 70624 w 100848"/>
                <a:gd name="connsiteY49" fmla="*/ 49098 h 75594"/>
                <a:gd name="connsiteX50" fmla="*/ 69536 w 100848"/>
                <a:gd name="connsiteY50" fmla="*/ 51874 h 75594"/>
                <a:gd name="connsiteX51" fmla="*/ 67696 w 100848"/>
                <a:gd name="connsiteY51" fmla="*/ 54668 h 75594"/>
                <a:gd name="connsiteX52" fmla="*/ 61485 w 100848"/>
                <a:gd name="connsiteY52" fmla="*/ 54756 h 75594"/>
                <a:gd name="connsiteX53" fmla="*/ 59008 w 100848"/>
                <a:gd name="connsiteY53" fmla="*/ 57361 h 75594"/>
                <a:gd name="connsiteX54" fmla="*/ 52494 w 100848"/>
                <a:gd name="connsiteY54" fmla="*/ 54924 h 75594"/>
                <a:gd name="connsiteX55" fmla="*/ 46927 w 100848"/>
                <a:gd name="connsiteY55" fmla="*/ 57111 h 75594"/>
                <a:gd name="connsiteX56" fmla="*/ 35254 w 100848"/>
                <a:gd name="connsiteY56" fmla="*/ 75591 h 75594"/>
                <a:gd name="connsiteX57" fmla="*/ 26086 w 100848"/>
                <a:gd name="connsiteY57" fmla="*/ 74768 h 75594"/>
                <a:gd name="connsiteX58" fmla="*/ 20687 w 100848"/>
                <a:gd name="connsiteY58" fmla="*/ 70676 h 75594"/>
                <a:gd name="connsiteX59" fmla="*/ 12996 w 100848"/>
                <a:gd name="connsiteY59" fmla="*/ 70975 h 75594"/>
                <a:gd name="connsiteX60" fmla="*/ 10379 w 100848"/>
                <a:gd name="connsiteY60" fmla="*/ 66142 h 75594"/>
                <a:gd name="connsiteX61" fmla="*/ 12601 w 100848"/>
                <a:gd name="connsiteY61" fmla="*/ 60245 h 75594"/>
                <a:gd name="connsiteX62" fmla="*/ 9248 w 100848"/>
                <a:gd name="connsiteY62" fmla="*/ 56985 h 75594"/>
                <a:gd name="connsiteX63" fmla="*/ 8532 w 100848"/>
                <a:gd name="connsiteY63" fmla="*/ 49295 h 75594"/>
                <a:gd name="connsiteX64" fmla="*/ 683 w 100848"/>
                <a:gd name="connsiteY64" fmla="*/ 44751 h 75594"/>
                <a:gd name="connsiteX0" fmla="*/ 683 w 100848"/>
                <a:gd name="connsiteY0" fmla="*/ 44751 h 79756"/>
                <a:gd name="connsiteX1" fmla="*/ 4206 w 100848"/>
                <a:gd name="connsiteY1" fmla="*/ 40885 h 79756"/>
                <a:gd name="connsiteX2" fmla="*/ 13786 w 100848"/>
                <a:gd name="connsiteY2" fmla="*/ 40814 h 79756"/>
                <a:gd name="connsiteX3" fmla="*/ 17936 w 100848"/>
                <a:gd name="connsiteY3" fmla="*/ 34899 h 79756"/>
                <a:gd name="connsiteX4" fmla="*/ 24349 w 100848"/>
                <a:gd name="connsiteY4" fmla="*/ 33920 h 79756"/>
                <a:gd name="connsiteX5" fmla="*/ 26849 w 100848"/>
                <a:gd name="connsiteY5" fmla="*/ 26814 h 79756"/>
                <a:gd name="connsiteX6" fmla="*/ 27550 w 100848"/>
                <a:gd name="connsiteY6" fmla="*/ 23320 h 79756"/>
                <a:gd name="connsiteX7" fmla="*/ 32552 w 100848"/>
                <a:gd name="connsiteY7" fmla="*/ 19047 h 79756"/>
                <a:gd name="connsiteX8" fmla="*/ 34621 w 100848"/>
                <a:gd name="connsiteY8" fmla="*/ 16380 h 79756"/>
                <a:gd name="connsiteX9" fmla="*/ 34537 w 100848"/>
                <a:gd name="connsiteY9" fmla="*/ 12760 h 79756"/>
                <a:gd name="connsiteX10" fmla="*/ 32166 w 100848"/>
                <a:gd name="connsiteY10" fmla="*/ 8931 h 79756"/>
                <a:gd name="connsiteX11" fmla="*/ 37615 w 100848"/>
                <a:gd name="connsiteY11" fmla="*/ 961 h 79756"/>
                <a:gd name="connsiteX12" fmla="*/ 42426 w 100848"/>
                <a:gd name="connsiteY12" fmla="*/ 4586 h 79756"/>
                <a:gd name="connsiteX13" fmla="*/ 46353 w 100848"/>
                <a:gd name="connsiteY13" fmla="*/ 5122 h 79756"/>
                <a:gd name="connsiteX14" fmla="*/ 49174 w 100848"/>
                <a:gd name="connsiteY14" fmla="*/ 2560 h 79756"/>
                <a:gd name="connsiteX15" fmla="*/ 52072 w 100848"/>
                <a:gd name="connsiteY15" fmla="*/ 4380 h 79756"/>
                <a:gd name="connsiteX16" fmla="*/ 54359 w 100848"/>
                <a:gd name="connsiteY16" fmla="*/ 88 h 79756"/>
                <a:gd name="connsiteX17" fmla="*/ 60139 w 100848"/>
                <a:gd name="connsiteY17" fmla="*/ 1604 h 79756"/>
                <a:gd name="connsiteX18" fmla="*/ 61421 w 100848"/>
                <a:gd name="connsiteY18" fmla="*/ 2950 h 79756"/>
                <a:gd name="connsiteX19" fmla="*/ 56857 w 100848"/>
                <a:gd name="connsiteY19" fmla="*/ 5507 h 79756"/>
                <a:gd name="connsiteX20" fmla="*/ 57342 w 100848"/>
                <a:gd name="connsiteY20" fmla="*/ 7470 h 79756"/>
                <a:gd name="connsiteX21" fmla="*/ 64328 w 100848"/>
                <a:gd name="connsiteY21" fmla="*/ 8203 h 79756"/>
                <a:gd name="connsiteX22" fmla="*/ 68124 w 100848"/>
                <a:gd name="connsiteY22" fmla="*/ 11325 h 79756"/>
                <a:gd name="connsiteX23" fmla="*/ 70992 w 100848"/>
                <a:gd name="connsiteY23" fmla="*/ 11312 h 79756"/>
                <a:gd name="connsiteX24" fmla="*/ 75158 w 100848"/>
                <a:gd name="connsiteY24" fmla="*/ 10930 h 79756"/>
                <a:gd name="connsiteX25" fmla="*/ 77515 w 100848"/>
                <a:gd name="connsiteY25" fmla="*/ 7829 h 79756"/>
                <a:gd name="connsiteX26" fmla="*/ 80307 w 100848"/>
                <a:gd name="connsiteY26" fmla="*/ 6722 h 79756"/>
                <a:gd name="connsiteX27" fmla="*/ 84386 w 100848"/>
                <a:gd name="connsiteY27" fmla="*/ 10078 h 79756"/>
                <a:gd name="connsiteX28" fmla="*/ 93586 w 100848"/>
                <a:gd name="connsiteY28" fmla="*/ 14323 h 79756"/>
                <a:gd name="connsiteX29" fmla="*/ 94137 w 100848"/>
                <a:gd name="connsiteY29" fmla="*/ 17577 h 79756"/>
                <a:gd name="connsiteX30" fmla="*/ 100725 w 100848"/>
                <a:gd name="connsiteY30" fmla="*/ 18416 h 79756"/>
                <a:gd name="connsiteX31" fmla="*/ 98517 w 100848"/>
                <a:gd name="connsiteY31" fmla="*/ 20007 h 79756"/>
                <a:gd name="connsiteX32" fmla="*/ 99563 w 100848"/>
                <a:gd name="connsiteY32" fmla="*/ 22146 h 79756"/>
                <a:gd name="connsiteX33" fmla="*/ 95703 w 100848"/>
                <a:gd name="connsiteY33" fmla="*/ 23966 h 79756"/>
                <a:gd name="connsiteX34" fmla="*/ 91029 w 100848"/>
                <a:gd name="connsiteY34" fmla="*/ 25860 h 79756"/>
                <a:gd name="connsiteX35" fmla="*/ 90270 w 100848"/>
                <a:gd name="connsiteY35" fmla="*/ 28618 h 79756"/>
                <a:gd name="connsiteX36" fmla="*/ 84714 w 100848"/>
                <a:gd name="connsiteY36" fmla="*/ 29486 h 79756"/>
                <a:gd name="connsiteX37" fmla="*/ 81223 w 100848"/>
                <a:gd name="connsiteY37" fmla="*/ 30858 h 79756"/>
                <a:gd name="connsiteX38" fmla="*/ 78683 w 100848"/>
                <a:gd name="connsiteY38" fmla="*/ 28208 h 79756"/>
                <a:gd name="connsiteX39" fmla="*/ 74474 w 100848"/>
                <a:gd name="connsiteY39" fmla="*/ 29864 h 79756"/>
                <a:gd name="connsiteX40" fmla="*/ 72910 w 100848"/>
                <a:gd name="connsiteY40" fmla="*/ 32049 h 79756"/>
                <a:gd name="connsiteX41" fmla="*/ 73999 w 100848"/>
                <a:gd name="connsiteY41" fmla="*/ 33740 h 79756"/>
                <a:gd name="connsiteX42" fmla="*/ 69224 w 100848"/>
                <a:gd name="connsiteY42" fmla="*/ 37602 h 79756"/>
                <a:gd name="connsiteX43" fmla="*/ 72568 w 100848"/>
                <a:gd name="connsiteY43" fmla="*/ 38564 h 79756"/>
                <a:gd name="connsiteX44" fmla="*/ 76508 w 100848"/>
                <a:gd name="connsiteY44" fmla="*/ 38569 h 79756"/>
                <a:gd name="connsiteX45" fmla="*/ 75109 w 100848"/>
                <a:gd name="connsiteY45" fmla="*/ 42867 h 79756"/>
                <a:gd name="connsiteX46" fmla="*/ 72396 w 100848"/>
                <a:gd name="connsiteY46" fmla="*/ 42846 h 79756"/>
                <a:gd name="connsiteX47" fmla="*/ 70072 w 100848"/>
                <a:gd name="connsiteY47" fmla="*/ 45083 h 79756"/>
                <a:gd name="connsiteX48" fmla="*/ 70244 w 100848"/>
                <a:gd name="connsiteY48" fmla="*/ 46867 h 79756"/>
                <a:gd name="connsiteX49" fmla="*/ 70624 w 100848"/>
                <a:gd name="connsiteY49" fmla="*/ 49098 h 79756"/>
                <a:gd name="connsiteX50" fmla="*/ 69536 w 100848"/>
                <a:gd name="connsiteY50" fmla="*/ 51874 h 79756"/>
                <a:gd name="connsiteX51" fmla="*/ 67696 w 100848"/>
                <a:gd name="connsiteY51" fmla="*/ 54668 h 79756"/>
                <a:gd name="connsiteX52" fmla="*/ 61485 w 100848"/>
                <a:gd name="connsiteY52" fmla="*/ 54756 h 79756"/>
                <a:gd name="connsiteX53" fmla="*/ 59008 w 100848"/>
                <a:gd name="connsiteY53" fmla="*/ 57361 h 79756"/>
                <a:gd name="connsiteX54" fmla="*/ 52494 w 100848"/>
                <a:gd name="connsiteY54" fmla="*/ 54924 h 79756"/>
                <a:gd name="connsiteX55" fmla="*/ 41593 w 100848"/>
                <a:gd name="connsiteY55" fmla="*/ 78733 h 79756"/>
                <a:gd name="connsiteX56" fmla="*/ 35254 w 100848"/>
                <a:gd name="connsiteY56" fmla="*/ 75591 h 79756"/>
                <a:gd name="connsiteX57" fmla="*/ 26086 w 100848"/>
                <a:gd name="connsiteY57" fmla="*/ 74768 h 79756"/>
                <a:gd name="connsiteX58" fmla="*/ 20687 w 100848"/>
                <a:gd name="connsiteY58" fmla="*/ 70676 h 79756"/>
                <a:gd name="connsiteX59" fmla="*/ 12996 w 100848"/>
                <a:gd name="connsiteY59" fmla="*/ 70975 h 79756"/>
                <a:gd name="connsiteX60" fmla="*/ 10379 w 100848"/>
                <a:gd name="connsiteY60" fmla="*/ 66142 h 79756"/>
                <a:gd name="connsiteX61" fmla="*/ 12601 w 100848"/>
                <a:gd name="connsiteY61" fmla="*/ 60245 h 79756"/>
                <a:gd name="connsiteX62" fmla="*/ 9248 w 100848"/>
                <a:gd name="connsiteY62" fmla="*/ 56985 h 79756"/>
                <a:gd name="connsiteX63" fmla="*/ 8532 w 100848"/>
                <a:gd name="connsiteY63" fmla="*/ 49295 h 79756"/>
                <a:gd name="connsiteX64" fmla="*/ 683 w 100848"/>
                <a:gd name="connsiteY64" fmla="*/ 44751 h 79756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537 w 100848"/>
                <a:gd name="connsiteY54" fmla="*/ 73265 h 78764"/>
                <a:gd name="connsiteX55" fmla="*/ 41593 w 100848"/>
                <a:gd name="connsiteY55" fmla="*/ 78733 h 78764"/>
                <a:gd name="connsiteX56" fmla="*/ 35254 w 100848"/>
                <a:gd name="connsiteY56" fmla="*/ 75591 h 78764"/>
                <a:gd name="connsiteX57" fmla="*/ 26086 w 100848"/>
                <a:gd name="connsiteY57" fmla="*/ 74768 h 78764"/>
                <a:gd name="connsiteX58" fmla="*/ 20687 w 100848"/>
                <a:gd name="connsiteY58" fmla="*/ 70676 h 78764"/>
                <a:gd name="connsiteX59" fmla="*/ 12996 w 100848"/>
                <a:gd name="connsiteY59" fmla="*/ 70975 h 78764"/>
                <a:gd name="connsiteX60" fmla="*/ 10379 w 100848"/>
                <a:gd name="connsiteY60" fmla="*/ 66142 h 78764"/>
                <a:gd name="connsiteX61" fmla="*/ 12601 w 100848"/>
                <a:gd name="connsiteY61" fmla="*/ 60245 h 78764"/>
                <a:gd name="connsiteX62" fmla="*/ 9248 w 100848"/>
                <a:gd name="connsiteY62" fmla="*/ 56985 h 78764"/>
                <a:gd name="connsiteX63" fmla="*/ 8532 w 100848"/>
                <a:gd name="connsiteY63" fmla="*/ 49295 h 78764"/>
                <a:gd name="connsiteX64" fmla="*/ 683 w 100848"/>
                <a:gd name="connsiteY64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45537 w 100848"/>
                <a:gd name="connsiteY55" fmla="*/ 73265 h 78764"/>
                <a:gd name="connsiteX56" fmla="*/ 41593 w 100848"/>
                <a:gd name="connsiteY56" fmla="*/ 78733 h 78764"/>
                <a:gd name="connsiteX57" fmla="*/ 35254 w 100848"/>
                <a:gd name="connsiteY57" fmla="*/ 75591 h 78764"/>
                <a:gd name="connsiteX58" fmla="*/ 26086 w 100848"/>
                <a:gd name="connsiteY58" fmla="*/ 74768 h 78764"/>
                <a:gd name="connsiteX59" fmla="*/ 20687 w 100848"/>
                <a:gd name="connsiteY59" fmla="*/ 70676 h 78764"/>
                <a:gd name="connsiteX60" fmla="*/ 12996 w 100848"/>
                <a:gd name="connsiteY60" fmla="*/ 70975 h 78764"/>
                <a:gd name="connsiteX61" fmla="*/ 10379 w 100848"/>
                <a:gd name="connsiteY61" fmla="*/ 66142 h 78764"/>
                <a:gd name="connsiteX62" fmla="*/ 12601 w 100848"/>
                <a:gd name="connsiteY62" fmla="*/ 60245 h 78764"/>
                <a:gd name="connsiteX63" fmla="*/ 9248 w 100848"/>
                <a:gd name="connsiteY63" fmla="*/ 56985 h 78764"/>
                <a:gd name="connsiteX64" fmla="*/ 8532 w 100848"/>
                <a:gd name="connsiteY64" fmla="*/ 49295 h 78764"/>
                <a:gd name="connsiteX65" fmla="*/ 683 w 100848"/>
                <a:gd name="connsiteY65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5391 w 100848"/>
                <a:gd name="connsiteY54" fmla="*/ 64991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8142 w 100848"/>
                <a:gd name="connsiteY54" fmla="*/ 67777 h 78764"/>
                <a:gd name="connsiteX55" fmla="*/ 50077 w 100848"/>
                <a:gd name="connsiteY55" fmla="*/ 73012 h 78764"/>
                <a:gd name="connsiteX56" fmla="*/ 45537 w 100848"/>
                <a:gd name="connsiteY56" fmla="*/ 73265 h 78764"/>
                <a:gd name="connsiteX57" fmla="*/ 41593 w 100848"/>
                <a:gd name="connsiteY57" fmla="*/ 78733 h 78764"/>
                <a:gd name="connsiteX58" fmla="*/ 35254 w 100848"/>
                <a:gd name="connsiteY58" fmla="*/ 75591 h 78764"/>
                <a:gd name="connsiteX59" fmla="*/ 26086 w 100848"/>
                <a:gd name="connsiteY59" fmla="*/ 74768 h 78764"/>
                <a:gd name="connsiteX60" fmla="*/ 20687 w 100848"/>
                <a:gd name="connsiteY60" fmla="*/ 70676 h 78764"/>
                <a:gd name="connsiteX61" fmla="*/ 12996 w 100848"/>
                <a:gd name="connsiteY61" fmla="*/ 70975 h 78764"/>
                <a:gd name="connsiteX62" fmla="*/ 10379 w 100848"/>
                <a:gd name="connsiteY62" fmla="*/ 66142 h 78764"/>
                <a:gd name="connsiteX63" fmla="*/ 12601 w 100848"/>
                <a:gd name="connsiteY63" fmla="*/ 60245 h 78764"/>
                <a:gd name="connsiteX64" fmla="*/ 9248 w 100848"/>
                <a:gd name="connsiteY64" fmla="*/ 56985 h 78764"/>
                <a:gd name="connsiteX65" fmla="*/ 8532 w 100848"/>
                <a:gd name="connsiteY65" fmla="*/ 49295 h 78764"/>
                <a:gd name="connsiteX66" fmla="*/ 683 w 100848"/>
                <a:gd name="connsiteY66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48142 w 100848"/>
                <a:gd name="connsiteY55" fmla="*/ 67777 h 78764"/>
                <a:gd name="connsiteX56" fmla="*/ 50077 w 100848"/>
                <a:gd name="connsiteY56" fmla="*/ 73012 h 78764"/>
                <a:gd name="connsiteX57" fmla="*/ 45537 w 100848"/>
                <a:gd name="connsiteY57" fmla="*/ 73265 h 78764"/>
                <a:gd name="connsiteX58" fmla="*/ 41593 w 100848"/>
                <a:gd name="connsiteY58" fmla="*/ 78733 h 78764"/>
                <a:gd name="connsiteX59" fmla="*/ 35254 w 100848"/>
                <a:gd name="connsiteY59" fmla="*/ 75591 h 78764"/>
                <a:gd name="connsiteX60" fmla="*/ 26086 w 100848"/>
                <a:gd name="connsiteY60" fmla="*/ 74768 h 78764"/>
                <a:gd name="connsiteX61" fmla="*/ 20687 w 100848"/>
                <a:gd name="connsiteY61" fmla="*/ 70676 h 78764"/>
                <a:gd name="connsiteX62" fmla="*/ 12996 w 100848"/>
                <a:gd name="connsiteY62" fmla="*/ 70975 h 78764"/>
                <a:gd name="connsiteX63" fmla="*/ 10379 w 100848"/>
                <a:gd name="connsiteY63" fmla="*/ 66142 h 78764"/>
                <a:gd name="connsiteX64" fmla="*/ 12601 w 100848"/>
                <a:gd name="connsiteY64" fmla="*/ 60245 h 78764"/>
                <a:gd name="connsiteX65" fmla="*/ 9248 w 100848"/>
                <a:gd name="connsiteY65" fmla="*/ 56985 h 78764"/>
                <a:gd name="connsiteX66" fmla="*/ 8532 w 100848"/>
                <a:gd name="connsiteY66" fmla="*/ 49295 h 78764"/>
                <a:gd name="connsiteX67" fmla="*/ 683 w 100848"/>
                <a:gd name="connsiteY67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49394 w 100848"/>
                <a:gd name="connsiteY54" fmla="*/ 61402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59008 w 100848"/>
                <a:gd name="connsiteY53" fmla="*/ 57361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61485 w 100848"/>
                <a:gd name="connsiteY52" fmla="*/ 54756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67696 w 100848"/>
                <a:gd name="connsiteY51" fmla="*/ 5466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69536 w 100848"/>
                <a:gd name="connsiteY50" fmla="*/ 51874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70624 w 100848"/>
                <a:gd name="connsiteY49" fmla="*/ 49098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00848"/>
                <a:gd name="connsiteY0" fmla="*/ 44751 h 78764"/>
                <a:gd name="connsiteX1" fmla="*/ 4206 w 100848"/>
                <a:gd name="connsiteY1" fmla="*/ 40885 h 78764"/>
                <a:gd name="connsiteX2" fmla="*/ 13786 w 100848"/>
                <a:gd name="connsiteY2" fmla="*/ 40814 h 78764"/>
                <a:gd name="connsiteX3" fmla="*/ 17936 w 100848"/>
                <a:gd name="connsiteY3" fmla="*/ 34899 h 78764"/>
                <a:gd name="connsiteX4" fmla="*/ 24349 w 100848"/>
                <a:gd name="connsiteY4" fmla="*/ 33920 h 78764"/>
                <a:gd name="connsiteX5" fmla="*/ 26849 w 100848"/>
                <a:gd name="connsiteY5" fmla="*/ 26814 h 78764"/>
                <a:gd name="connsiteX6" fmla="*/ 27550 w 100848"/>
                <a:gd name="connsiteY6" fmla="*/ 23320 h 78764"/>
                <a:gd name="connsiteX7" fmla="*/ 32552 w 100848"/>
                <a:gd name="connsiteY7" fmla="*/ 19047 h 78764"/>
                <a:gd name="connsiteX8" fmla="*/ 34621 w 100848"/>
                <a:gd name="connsiteY8" fmla="*/ 16380 h 78764"/>
                <a:gd name="connsiteX9" fmla="*/ 34537 w 100848"/>
                <a:gd name="connsiteY9" fmla="*/ 12760 h 78764"/>
                <a:gd name="connsiteX10" fmla="*/ 32166 w 100848"/>
                <a:gd name="connsiteY10" fmla="*/ 8931 h 78764"/>
                <a:gd name="connsiteX11" fmla="*/ 37615 w 100848"/>
                <a:gd name="connsiteY11" fmla="*/ 961 h 78764"/>
                <a:gd name="connsiteX12" fmla="*/ 42426 w 100848"/>
                <a:gd name="connsiteY12" fmla="*/ 4586 h 78764"/>
                <a:gd name="connsiteX13" fmla="*/ 46353 w 100848"/>
                <a:gd name="connsiteY13" fmla="*/ 5122 h 78764"/>
                <a:gd name="connsiteX14" fmla="*/ 49174 w 100848"/>
                <a:gd name="connsiteY14" fmla="*/ 2560 h 78764"/>
                <a:gd name="connsiteX15" fmla="*/ 52072 w 100848"/>
                <a:gd name="connsiteY15" fmla="*/ 4380 h 78764"/>
                <a:gd name="connsiteX16" fmla="*/ 54359 w 100848"/>
                <a:gd name="connsiteY16" fmla="*/ 88 h 78764"/>
                <a:gd name="connsiteX17" fmla="*/ 60139 w 100848"/>
                <a:gd name="connsiteY17" fmla="*/ 1604 h 78764"/>
                <a:gd name="connsiteX18" fmla="*/ 61421 w 100848"/>
                <a:gd name="connsiteY18" fmla="*/ 2950 h 78764"/>
                <a:gd name="connsiteX19" fmla="*/ 56857 w 100848"/>
                <a:gd name="connsiteY19" fmla="*/ 5507 h 78764"/>
                <a:gd name="connsiteX20" fmla="*/ 57342 w 100848"/>
                <a:gd name="connsiteY20" fmla="*/ 7470 h 78764"/>
                <a:gd name="connsiteX21" fmla="*/ 64328 w 100848"/>
                <a:gd name="connsiteY21" fmla="*/ 8203 h 78764"/>
                <a:gd name="connsiteX22" fmla="*/ 68124 w 100848"/>
                <a:gd name="connsiteY22" fmla="*/ 11325 h 78764"/>
                <a:gd name="connsiteX23" fmla="*/ 70992 w 100848"/>
                <a:gd name="connsiteY23" fmla="*/ 11312 h 78764"/>
                <a:gd name="connsiteX24" fmla="*/ 75158 w 100848"/>
                <a:gd name="connsiteY24" fmla="*/ 10930 h 78764"/>
                <a:gd name="connsiteX25" fmla="*/ 77515 w 100848"/>
                <a:gd name="connsiteY25" fmla="*/ 7829 h 78764"/>
                <a:gd name="connsiteX26" fmla="*/ 80307 w 100848"/>
                <a:gd name="connsiteY26" fmla="*/ 6722 h 78764"/>
                <a:gd name="connsiteX27" fmla="*/ 84386 w 100848"/>
                <a:gd name="connsiteY27" fmla="*/ 10078 h 78764"/>
                <a:gd name="connsiteX28" fmla="*/ 93586 w 100848"/>
                <a:gd name="connsiteY28" fmla="*/ 14323 h 78764"/>
                <a:gd name="connsiteX29" fmla="*/ 94137 w 100848"/>
                <a:gd name="connsiteY29" fmla="*/ 17577 h 78764"/>
                <a:gd name="connsiteX30" fmla="*/ 100725 w 100848"/>
                <a:gd name="connsiteY30" fmla="*/ 18416 h 78764"/>
                <a:gd name="connsiteX31" fmla="*/ 98517 w 100848"/>
                <a:gd name="connsiteY31" fmla="*/ 20007 h 78764"/>
                <a:gd name="connsiteX32" fmla="*/ 99563 w 100848"/>
                <a:gd name="connsiteY32" fmla="*/ 22146 h 78764"/>
                <a:gd name="connsiteX33" fmla="*/ 95703 w 100848"/>
                <a:gd name="connsiteY33" fmla="*/ 23966 h 78764"/>
                <a:gd name="connsiteX34" fmla="*/ 91029 w 100848"/>
                <a:gd name="connsiteY34" fmla="*/ 25860 h 78764"/>
                <a:gd name="connsiteX35" fmla="*/ 90270 w 100848"/>
                <a:gd name="connsiteY35" fmla="*/ 28618 h 78764"/>
                <a:gd name="connsiteX36" fmla="*/ 84714 w 100848"/>
                <a:gd name="connsiteY36" fmla="*/ 29486 h 78764"/>
                <a:gd name="connsiteX37" fmla="*/ 81223 w 100848"/>
                <a:gd name="connsiteY37" fmla="*/ 30858 h 78764"/>
                <a:gd name="connsiteX38" fmla="*/ 78683 w 100848"/>
                <a:gd name="connsiteY38" fmla="*/ 28208 h 78764"/>
                <a:gd name="connsiteX39" fmla="*/ 74474 w 100848"/>
                <a:gd name="connsiteY39" fmla="*/ 29864 h 78764"/>
                <a:gd name="connsiteX40" fmla="*/ 72910 w 100848"/>
                <a:gd name="connsiteY40" fmla="*/ 32049 h 78764"/>
                <a:gd name="connsiteX41" fmla="*/ 73999 w 100848"/>
                <a:gd name="connsiteY41" fmla="*/ 33740 h 78764"/>
                <a:gd name="connsiteX42" fmla="*/ 69224 w 100848"/>
                <a:gd name="connsiteY42" fmla="*/ 37602 h 78764"/>
                <a:gd name="connsiteX43" fmla="*/ 72568 w 100848"/>
                <a:gd name="connsiteY43" fmla="*/ 38564 h 78764"/>
                <a:gd name="connsiteX44" fmla="*/ 76508 w 100848"/>
                <a:gd name="connsiteY44" fmla="*/ 38569 h 78764"/>
                <a:gd name="connsiteX45" fmla="*/ 75109 w 100848"/>
                <a:gd name="connsiteY45" fmla="*/ 42867 h 78764"/>
                <a:gd name="connsiteX46" fmla="*/ 72396 w 100848"/>
                <a:gd name="connsiteY46" fmla="*/ 42846 h 78764"/>
                <a:gd name="connsiteX47" fmla="*/ 70072 w 100848"/>
                <a:gd name="connsiteY47" fmla="*/ 45083 h 78764"/>
                <a:gd name="connsiteX48" fmla="*/ 70244 w 100848"/>
                <a:gd name="connsiteY48" fmla="*/ 46867 h 78764"/>
                <a:gd name="connsiteX49" fmla="*/ 97001 w 100848"/>
                <a:gd name="connsiteY49" fmla="*/ 54244 h 78764"/>
                <a:gd name="connsiteX50" fmla="*/ 87399 w 100848"/>
                <a:gd name="connsiteY50" fmla="*/ 58498 h 78764"/>
                <a:gd name="connsiteX51" fmla="*/ 80726 w 100848"/>
                <a:gd name="connsiteY51" fmla="*/ 58308 h 78764"/>
                <a:gd name="connsiteX52" fmla="*/ 70022 w 100848"/>
                <a:gd name="connsiteY52" fmla="*/ 61217 h 78764"/>
                <a:gd name="connsiteX53" fmla="*/ 62138 w 100848"/>
                <a:gd name="connsiteY53" fmla="*/ 58620 h 78764"/>
                <a:gd name="connsiteX54" fmla="*/ 52584 w 100848"/>
                <a:gd name="connsiteY54" fmla="*/ 63268 h 78764"/>
                <a:gd name="connsiteX55" fmla="*/ 54540 w 100848"/>
                <a:gd name="connsiteY55" fmla="*/ 66340 h 78764"/>
                <a:gd name="connsiteX56" fmla="*/ 48142 w 100848"/>
                <a:gd name="connsiteY56" fmla="*/ 67777 h 78764"/>
                <a:gd name="connsiteX57" fmla="*/ 50077 w 100848"/>
                <a:gd name="connsiteY57" fmla="*/ 73012 h 78764"/>
                <a:gd name="connsiteX58" fmla="*/ 45537 w 100848"/>
                <a:gd name="connsiteY58" fmla="*/ 73265 h 78764"/>
                <a:gd name="connsiteX59" fmla="*/ 41593 w 100848"/>
                <a:gd name="connsiteY59" fmla="*/ 78733 h 78764"/>
                <a:gd name="connsiteX60" fmla="*/ 35254 w 100848"/>
                <a:gd name="connsiteY60" fmla="*/ 75591 h 78764"/>
                <a:gd name="connsiteX61" fmla="*/ 26086 w 100848"/>
                <a:gd name="connsiteY61" fmla="*/ 74768 h 78764"/>
                <a:gd name="connsiteX62" fmla="*/ 20687 w 100848"/>
                <a:gd name="connsiteY62" fmla="*/ 70676 h 78764"/>
                <a:gd name="connsiteX63" fmla="*/ 12996 w 100848"/>
                <a:gd name="connsiteY63" fmla="*/ 70975 h 78764"/>
                <a:gd name="connsiteX64" fmla="*/ 10379 w 100848"/>
                <a:gd name="connsiteY64" fmla="*/ 66142 h 78764"/>
                <a:gd name="connsiteX65" fmla="*/ 12601 w 100848"/>
                <a:gd name="connsiteY65" fmla="*/ 60245 h 78764"/>
                <a:gd name="connsiteX66" fmla="*/ 9248 w 100848"/>
                <a:gd name="connsiteY66" fmla="*/ 56985 h 78764"/>
                <a:gd name="connsiteX67" fmla="*/ 8532 w 100848"/>
                <a:gd name="connsiteY67" fmla="*/ 49295 h 78764"/>
                <a:gd name="connsiteX68" fmla="*/ 683 w 100848"/>
                <a:gd name="connsiteY68" fmla="*/ 44751 h 78764"/>
                <a:gd name="connsiteX0" fmla="*/ 683 w 115474"/>
                <a:gd name="connsiteY0" fmla="*/ 44751 h 78764"/>
                <a:gd name="connsiteX1" fmla="*/ 4206 w 115474"/>
                <a:gd name="connsiteY1" fmla="*/ 40885 h 78764"/>
                <a:gd name="connsiteX2" fmla="*/ 13786 w 115474"/>
                <a:gd name="connsiteY2" fmla="*/ 40814 h 78764"/>
                <a:gd name="connsiteX3" fmla="*/ 17936 w 115474"/>
                <a:gd name="connsiteY3" fmla="*/ 34899 h 78764"/>
                <a:gd name="connsiteX4" fmla="*/ 24349 w 115474"/>
                <a:gd name="connsiteY4" fmla="*/ 33920 h 78764"/>
                <a:gd name="connsiteX5" fmla="*/ 26849 w 115474"/>
                <a:gd name="connsiteY5" fmla="*/ 26814 h 78764"/>
                <a:gd name="connsiteX6" fmla="*/ 27550 w 115474"/>
                <a:gd name="connsiteY6" fmla="*/ 23320 h 78764"/>
                <a:gd name="connsiteX7" fmla="*/ 32552 w 115474"/>
                <a:gd name="connsiteY7" fmla="*/ 19047 h 78764"/>
                <a:gd name="connsiteX8" fmla="*/ 34621 w 115474"/>
                <a:gd name="connsiteY8" fmla="*/ 16380 h 78764"/>
                <a:gd name="connsiteX9" fmla="*/ 34537 w 115474"/>
                <a:gd name="connsiteY9" fmla="*/ 12760 h 78764"/>
                <a:gd name="connsiteX10" fmla="*/ 32166 w 115474"/>
                <a:gd name="connsiteY10" fmla="*/ 8931 h 78764"/>
                <a:gd name="connsiteX11" fmla="*/ 37615 w 115474"/>
                <a:gd name="connsiteY11" fmla="*/ 961 h 78764"/>
                <a:gd name="connsiteX12" fmla="*/ 42426 w 115474"/>
                <a:gd name="connsiteY12" fmla="*/ 4586 h 78764"/>
                <a:gd name="connsiteX13" fmla="*/ 46353 w 115474"/>
                <a:gd name="connsiteY13" fmla="*/ 5122 h 78764"/>
                <a:gd name="connsiteX14" fmla="*/ 49174 w 115474"/>
                <a:gd name="connsiteY14" fmla="*/ 2560 h 78764"/>
                <a:gd name="connsiteX15" fmla="*/ 52072 w 115474"/>
                <a:gd name="connsiteY15" fmla="*/ 4380 h 78764"/>
                <a:gd name="connsiteX16" fmla="*/ 54359 w 115474"/>
                <a:gd name="connsiteY16" fmla="*/ 88 h 78764"/>
                <a:gd name="connsiteX17" fmla="*/ 60139 w 115474"/>
                <a:gd name="connsiteY17" fmla="*/ 1604 h 78764"/>
                <a:gd name="connsiteX18" fmla="*/ 61421 w 115474"/>
                <a:gd name="connsiteY18" fmla="*/ 2950 h 78764"/>
                <a:gd name="connsiteX19" fmla="*/ 56857 w 115474"/>
                <a:gd name="connsiteY19" fmla="*/ 5507 h 78764"/>
                <a:gd name="connsiteX20" fmla="*/ 57342 w 115474"/>
                <a:gd name="connsiteY20" fmla="*/ 7470 h 78764"/>
                <a:gd name="connsiteX21" fmla="*/ 64328 w 115474"/>
                <a:gd name="connsiteY21" fmla="*/ 8203 h 78764"/>
                <a:gd name="connsiteX22" fmla="*/ 68124 w 115474"/>
                <a:gd name="connsiteY22" fmla="*/ 11325 h 78764"/>
                <a:gd name="connsiteX23" fmla="*/ 70992 w 115474"/>
                <a:gd name="connsiteY23" fmla="*/ 11312 h 78764"/>
                <a:gd name="connsiteX24" fmla="*/ 75158 w 115474"/>
                <a:gd name="connsiteY24" fmla="*/ 10930 h 78764"/>
                <a:gd name="connsiteX25" fmla="*/ 77515 w 115474"/>
                <a:gd name="connsiteY25" fmla="*/ 7829 h 78764"/>
                <a:gd name="connsiteX26" fmla="*/ 80307 w 115474"/>
                <a:gd name="connsiteY26" fmla="*/ 6722 h 78764"/>
                <a:gd name="connsiteX27" fmla="*/ 84386 w 115474"/>
                <a:gd name="connsiteY27" fmla="*/ 10078 h 78764"/>
                <a:gd name="connsiteX28" fmla="*/ 93586 w 115474"/>
                <a:gd name="connsiteY28" fmla="*/ 14323 h 78764"/>
                <a:gd name="connsiteX29" fmla="*/ 94137 w 115474"/>
                <a:gd name="connsiteY29" fmla="*/ 17577 h 78764"/>
                <a:gd name="connsiteX30" fmla="*/ 100725 w 115474"/>
                <a:gd name="connsiteY30" fmla="*/ 18416 h 78764"/>
                <a:gd name="connsiteX31" fmla="*/ 98517 w 115474"/>
                <a:gd name="connsiteY31" fmla="*/ 20007 h 78764"/>
                <a:gd name="connsiteX32" fmla="*/ 99563 w 115474"/>
                <a:gd name="connsiteY32" fmla="*/ 22146 h 78764"/>
                <a:gd name="connsiteX33" fmla="*/ 95703 w 115474"/>
                <a:gd name="connsiteY33" fmla="*/ 23966 h 78764"/>
                <a:gd name="connsiteX34" fmla="*/ 91029 w 115474"/>
                <a:gd name="connsiteY34" fmla="*/ 25860 h 78764"/>
                <a:gd name="connsiteX35" fmla="*/ 90270 w 115474"/>
                <a:gd name="connsiteY35" fmla="*/ 28618 h 78764"/>
                <a:gd name="connsiteX36" fmla="*/ 84714 w 115474"/>
                <a:gd name="connsiteY36" fmla="*/ 29486 h 78764"/>
                <a:gd name="connsiteX37" fmla="*/ 81223 w 115474"/>
                <a:gd name="connsiteY37" fmla="*/ 30858 h 78764"/>
                <a:gd name="connsiteX38" fmla="*/ 78683 w 115474"/>
                <a:gd name="connsiteY38" fmla="*/ 28208 h 78764"/>
                <a:gd name="connsiteX39" fmla="*/ 74474 w 115474"/>
                <a:gd name="connsiteY39" fmla="*/ 29864 h 78764"/>
                <a:gd name="connsiteX40" fmla="*/ 72910 w 115474"/>
                <a:gd name="connsiteY40" fmla="*/ 32049 h 78764"/>
                <a:gd name="connsiteX41" fmla="*/ 73999 w 115474"/>
                <a:gd name="connsiteY41" fmla="*/ 33740 h 78764"/>
                <a:gd name="connsiteX42" fmla="*/ 69224 w 115474"/>
                <a:gd name="connsiteY42" fmla="*/ 37602 h 78764"/>
                <a:gd name="connsiteX43" fmla="*/ 72568 w 115474"/>
                <a:gd name="connsiteY43" fmla="*/ 38564 h 78764"/>
                <a:gd name="connsiteX44" fmla="*/ 76508 w 115474"/>
                <a:gd name="connsiteY44" fmla="*/ 38569 h 78764"/>
                <a:gd name="connsiteX45" fmla="*/ 75109 w 115474"/>
                <a:gd name="connsiteY45" fmla="*/ 42867 h 78764"/>
                <a:gd name="connsiteX46" fmla="*/ 72396 w 115474"/>
                <a:gd name="connsiteY46" fmla="*/ 42846 h 78764"/>
                <a:gd name="connsiteX47" fmla="*/ 70072 w 115474"/>
                <a:gd name="connsiteY47" fmla="*/ 45083 h 78764"/>
                <a:gd name="connsiteX48" fmla="*/ 115470 w 115474"/>
                <a:gd name="connsiteY48" fmla="*/ 48990 h 78764"/>
                <a:gd name="connsiteX49" fmla="*/ 97001 w 115474"/>
                <a:gd name="connsiteY49" fmla="*/ 54244 h 78764"/>
                <a:gd name="connsiteX50" fmla="*/ 87399 w 115474"/>
                <a:gd name="connsiteY50" fmla="*/ 58498 h 78764"/>
                <a:gd name="connsiteX51" fmla="*/ 80726 w 115474"/>
                <a:gd name="connsiteY51" fmla="*/ 58308 h 78764"/>
                <a:gd name="connsiteX52" fmla="*/ 70022 w 115474"/>
                <a:gd name="connsiteY52" fmla="*/ 61217 h 78764"/>
                <a:gd name="connsiteX53" fmla="*/ 62138 w 115474"/>
                <a:gd name="connsiteY53" fmla="*/ 58620 h 78764"/>
                <a:gd name="connsiteX54" fmla="*/ 52584 w 115474"/>
                <a:gd name="connsiteY54" fmla="*/ 63268 h 78764"/>
                <a:gd name="connsiteX55" fmla="*/ 54540 w 115474"/>
                <a:gd name="connsiteY55" fmla="*/ 66340 h 78764"/>
                <a:gd name="connsiteX56" fmla="*/ 48142 w 115474"/>
                <a:gd name="connsiteY56" fmla="*/ 67777 h 78764"/>
                <a:gd name="connsiteX57" fmla="*/ 50077 w 115474"/>
                <a:gd name="connsiteY57" fmla="*/ 73012 h 78764"/>
                <a:gd name="connsiteX58" fmla="*/ 45537 w 115474"/>
                <a:gd name="connsiteY58" fmla="*/ 73265 h 78764"/>
                <a:gd name="connsiteX59" fmla="*/ 41593 w 115474"/>
                <a:gd name="connsiteY59" fmla="*/ 78733 h 78764"/>
                <a:gd name="connsiteX60" fmla="*/ 35254 w 115474"/>
                <a:gd name="connsiteY60" fmla="*/ 75591 h 78764"/>
                <a:gd name="connsiteX61" fmla="*/ 26086 w 115474"/>
                <a:gd name="connsiteY61" fmla="*/ 74768 h 78764"/>
                <a:gd name="connsiteX62" fmla="*/ 20687 w 115474"/>
                <a:gd name="connsiteY62" fmla="*/ 70676 h 78764"/>
                <a:gd name="connsiteX63" fmla="*/ 12996 w 115474"/>
                <a:gd name="connsiteY63" fmla="*/ 70975 h 78764"/>
                <a:gd name="connsiteX64" fmla="*/ 10379 w 115474"/>
                <a:gd name="connsiteY64" fmla="*/ 66142 h 78764"/>
                <a:gd name="connsiteX65" fmla="*/ 12601 w 115474"/>
                <a:gd name="connsiteY65" fmla="*/ 60245 h 78764"/>
                <a:gd name="connsiteX66" fmla="*/ 9248 w 115474"/>
                <a:gd name="connsiteY66" fmla="*/ 56985 h 78764"/>
                <a:gd name="connsiteX67" fmla="*/ 8532 w 115474"/>
                <a:gd name="connsiteY67" fmla="*/ 49295 h 78764"/>
                <a:gd name="connsiteX68" fmla="*/ 683 w 115474"/>
                <a:gd name="connsiteY68" fmla="*/ 44751 h 78764"/>
                <a:gd name="connsiteX0" fmla="*/ 683 w 115520"/>
                <a:gd name="connsiteY0" fmla="*/ 44751 h 78764"/>
                <a:gd name="connsiteX1" fmla="*/ 4206 w 115520"/>
                <a:gd name="connsiteY1" fmla="*/ 40885 h 78764"/>
                <a:gd name="connsiteX2" fmla="*/ 13786 w 115520"/>
                <a:gd name="connsiteY2" fmla="*/ 40814 h 78764"/>
                <a:gd name="connsiteX3" fmla="*/ 17936 w 115520"/>
                <a:gd name="connsiteY3" fmla="*/ 34899 h 78764"/>
                <a:gd name="connsiteX4" fmla="*/ 24349 w 115520"/>
                <a:gd name="connsiteY4" fmla="*/ 33920 h 78764"/>
                <a:gd name="connsiteX5" fmla="*/ 26849 w 115520"/>
                <a:gd name="connsiteY5" fmla="*/ 26814 h 78764"/>
                <a:gd name="connsiteX6" fmla="*/ 27550 w 115520"/>
                <a:gd name="connsiteY6" fmla="*/ 23320 h 78764"/>
                <a:gd name="connsiteX7" fmla="*/ 32552 w 115520"/>
                <a:gd name="connsiteY7" fmla="*/ 19047 h 78764"/>
                <a:gd name="connsiteX8" fmla="*/ 34621 w 115520"/>
                <a:gd name="connsiteY8" fmla="*/ 16380 h 78764"/>
                <a:gd name="connsiteX9" fmla="*/ 34537 w 115520"/>
                <a:gd name="connsiteY9" fmla="*/ 12760 h 78764"/>
                <a:gd name="connsiteX10" fmla="*/ 32166 w 115520"/>
                <a:gd name="connsiteY10" fmla="*/ 8931 h 78764"/>
                <a:gd name="connsiteX11" fmla="*/ 37615 w 115520"/>
                <a:gd name="connsiteY11" fmla="*/ 961 h 78764"/>
                <a:gd name="connsiteX12" fmla="*/ 42426 w 115520"/>
                <a:gd name="connsiteY12" fmla="*/ 4586 h 78764"/>
                <a:gd name="connsiteX13" fmla="*/ 46353 w 115520"/>
                <a:gd name="connsiteY13" fmla="*/ 5122 h 78764"/>
                <a:gd name="connsiteX14" fmla="*/ 49174 w 115520"/>
                <a:gd name="connsiteY14" fmla="*/ 2560 h 78764"/>
                <a:gd name="connsiteX15" fmla="*/ 52072 w 115520"/>
                <a:gd name="connsiteY15" fmla="*/ 4380 h 78764"/>
                <a:gd name="connsiteX16" fmla="*/ 54359 w 115520"/>
                <a:gd name="connsiteY16" fmla="*/ 88 h 78764"/>
                <a:gd name="connsiteX17" fmla="*/ 60139 w 115520"/>
                <a:gd name="connsiteY17" fmla="*/ 1604 h 78764"/>
                <a:gd name="connsiteX18" fmla="*/ 61421 w 115520"/>
                <a:gd name="connsiteY18" fmla="*/ 2950 h 78764"/>
                <a:gd name="connsiteX19" fmla="*/ 56857 w 115520"/>
                <a:gd name="connsiteY19" fmla="*/ 5507 h 78764"/>
                <a:gd name="connsiteX20" fmla="*/ 57342 w 115520"/>
                <a:gd name="connsiteY20" fmla="*/ 7470 h 78764"/>
                <a:gd name="connsiteX21" fmla="*/ 64328 w 115520"/>
                <a:gd name="connsiteY21" fmla="*/ 8203 h 78764"/>
                <a:gd name="connsiteX22" fmla="*/ 68124 w 115520"/>
                <a:gd name="connsiteY22" fmla="*/ 11325 h 78764"/>
                <a:gd name="connsiteX23" fmla="*/ 70992 w 115520"/>
                <a:gd name="connsiteY23" fmla="*/ 11312 h 78764"/>
                <a:gd name="connsiteX24" fmla="*/ 75158 w 115520"/>
                <a:gd name="connsiteY24" fmla="*/ 10930 h 78764"/>
                <a:gd name="connsiteX25" fmla="*/ 77515 w 115520"/>
                <a:gd name="connsiteY25" fmla="*/ 7829 h 78764"/>
                <a:gd name="connsiteX26" fmla="*/ 80307 w 115520"/>
                <a:gd name="connsiteY26" fmla="*/ 6722 h 78764"/>
                <a:gd name="connsiteX27" fmla="*/ 84386 w 115520"/>
                <a:gd name="connsiteY27" fmla="*/ 10078 h 78764"/>
                <a:gd name="connsiteX28" fmla="*/ 93586 w 115520"/>
                <a:gd name="connsiteY28" fmla="*/ 14323 h 78764"/>
                <a:gd name="connsiteX29" fmla="*/ 94137 w 115520"/>
                <a:gd name="connsiteY29" fmla="*/ 17577 h 78764"/>
                <a:gd name="connsiteX30" fmla="*/ 100725 w 115520"/>
                <a:gd name="connsiteY30" fmla="*/ 18416 h 78764"/>
                <a:gd name="connsiteX31" fmla="*/ 98517 w 115520"/>
                <a:gd name="connsiteY31" fmla="*/ 20007 h 78764"/>
                <a:gd name="connsiteX32" fmla="*/ 99563 w 115520"/>
                <a:gd name="connsiteY32" fmla="*/ 22146 h 78764"/>
                <a:gd name="connsiteX33" fmla="*/ 95703 w 115520"/>
                <a:gd name="connsiteY33" fmla="*/ 23966 h 78764"/>
                <a:gd name="connsiteX34" fmla="*/ 91029 w 115520"/>
                <a:gd name="connsiteY34" fmla="*/ 25860 h 78764"/>
                <a:gd name="connsiteX35" fmla="*/ 90270 w 115520"/>
                <a:gd name="connsiteY35" fmla="*/ 28618 h 78764"/>
                <a:gd name="connsiteX36" fmla="*/ 84714 w 115520"/>
                <a:gd name="connsiteY36" fmla="*/ 29486 h 78764"/>
                <a:gd name="connsiteX37" fmla="*/ 81223 w 115520"/>
                <a:gd name="connsiteY37" fmla="*/ 30858 h 78764"/>
                <a:gd name="connsiteX38" fmla="*/ 78683 w 115520"/>
                <a:gd name="connsiteY38" fmla="*/ 28208 h 78764"/>
                <a:gd name="connsiteX39" fmla="*/ 74474 w 115520"/>
                <a:gd name="connsiteY39" fmla="*/ 29864 h 78764"/>
                <a:gd name="connsiteX40" fmla="*/ 72910 w 115520"/>
                <a:gd name="connsiteY40" fmla="*/ 32049 h 78764"/>
                <a:gd name="connsiteX41" fmla="*/ 73999 w 115520"/>
                <a:gd name="connsiteY41" fmla="*/ 33740 h 78764"/>
                <a:gd name="connsiteX42" fmla="*/ 69224 w 115520"/>
                <a:gd name="connsiteY42" fmla="*/ 37602 h 78764"/>
                <a:gd name="connsiteX43" fmla="*/ 72568 w 115520"/>
                <a:gd name="connsiteY43" fmla="*/ 38564 h 78764"/>
                <a:gd name="connsiteX44" fmla="*/ 76508 w 115520"/>
                <a:gd name="connsiteY44" fmla="*/ 38569 h 78764"/>
                <a:gd name="connsiteX45" fmla="*/ 75109 w 115520"/>
                <a:gd name="connsiteY45" fmla="*/ 42867 h 78764"/>
                <a:gd name="connsiteX46" fmla="*/ 72396 w 115520"/>
                <a:gd name="connsiteY46" fmla="*/ 42846 h 78764"/>
                <a:gd name="connsiteX47" fmla="*/ 105582 w 115520"/>
                <a:gd name="connsiteY47" fmla="*/ 39550 h 78764"/>
                <a:gd name="connsiteX48" fmla="*/ 115470 w 115520"/>
                <a:gd name="connsiteY48" fmla="*/ 48990 h 78764"/>
                <a:gd name="connsiteX49" fmla="*/ 97001 w 115520"/>
                <a:gd name="connsiteY49" fmla="*/ 54244 h 78764"/>
                <a:gd name="connsiteX50" fmla="*/ 87399 w 115520"/>
                <a:gd name="connsiteY50" fmla="*/ 58498 h 78764"/>
                <a:gd name="connsiteX51" fmla="*/ 80726 w 115520"/>
                <a:gd name="connsiteY51" fmla="*/ 58308 h 78764"/>
                <a:gd name="connsiteX52" fmla="*/ 70022 w 115520"/>
                <a:gd name="connsiteY52" fmla="*/ 61217 h 78764"/>
                <a:gd name="connsiteX53" fmla="*/ 62138 w 115520"/>
                <a:gd name="connsiteY53" fmla="*/ 58620 h 78764"/>
                <a:gd name="connsiteX54" fmla="*/ 52584 w 115520"/>
                <a:gd name="connsiteY54" fmla="*/ 63268 h 78764"/>
                <a:gd name="connsiteX55" fmla="*/ 54540 w 115520"/>
                <a:gd name="connsiteY55" fmla="*/ 66340 h 78764"/>
                <a:gd name="connsiteX56" fmla="*/ 48142 w 115520"/>
                <a:gd name="connsiteY56" fmla="*/ 67777 h 78764"/>
                <a:gd name="connsiteX57" fmla="*/ 50077 w 115520"/>
                <a:gd name="connsiteY57" fmla="*/ 73012 h 78764"/>
                <a:gd name="connsiteX58" fmla="*/ 45537 w 115520"/>
                <a:gd name="connsiteY58" fmla="*/ 73265 h 78764"/>
                <a:gd name="connsiteX59" fmla="*/ 41593 w 115520"/>
                <a:gd name="connsiteY59" fmla="*/ 78733 h 78764"/>
                <a:gd name="connsiteX60" fmla="*/ 35254 w 115520"/>
                <a:gd name="connsiteY60" fmla="*/ 75591 h 78764"/>
                <a:gd name="connsiteX61" fmla="*/ 26086 w 115520"/>
                <a:gd name="connsiteY61" fmla="*/ 74768 h 78764"/>
                <a:gd name="connsiteX62" fmla="*/ 20687 w 115520"/>
                <a:gd name="connsiteY62" fmla="*/ 70676 h 78764"/>
                <a:gd name="connsiteX63" fmla="*/ 12996 w 115520"/>
                <a:gd name="connsiteY63" fmla="*/ 70975 h 78764"/>
                <a:gd name="connsiteX64" fmla="*/ 10379 w 115520"/>
                <a:gd name="connsiteY64" fmla="*/ 66142 h 78764"/>
                <a:gd name="connsiteX65" fmla="*/ 12601 w 115520"/>
                <a:gd name="connsiteY65" fmla="*/ 60245 h 78764"/>
                <a:gd name="connsiteX66" fmla="*/ 9248 w 115520"/>
                <a:gd name="connsiteY66" fmla="*/ 56985 h 78764"/>
                <a:gd name="connsiteX67" fmla="*/ 8532 w 115520"/>
                <a:gd name="connsiteY67" fmla="*/ 49295 h 78764"/>
                <a:gd name="connsiteX68" fmla="*/ 683 w 115520"/>
                <a:gd name="connsiteY68" fmla="*/ 44751 h 78764"/>
                <a:gd name="connsiteX0" fmla="*/ 683 w 115555"/>
                <a:gd name="connsiteY0" fmla="*/ 44751 h 78764"/>
                <a:gd name="connsiteX1" fmla="*/ 4206 w 115555"/>
                <a:gd name="connsiteY1" fmla="*/ 40885 h 78764"/>
                <a:gd name="connsiteX2" fmla="*/ 13786 w 115555"/>
                <a:gd name="connsiteY2" fmla="*/ 40814 h 78764"/>
                <a:gd name="connsiteX3" fmla="*/ 17936 w 115555"/>
                <a:gd name="connsiteY3" fmla="*/ 34899 h 78764"/>
                <a:gd name="connsiteX4" fmla="*/ 24349 w 115555"/>
                <a:gd name="connsiteY4" fmla="*/ 33920 h 78764"/>
                <a:gd name="connsiteX5" fmla="*/ 26849 w 115555"/>
                <a:gd name="connsiteY5" fmla="*/ 26814 h 78764"/>
                <a:gd name="connsiteX6" fmla="*/ 27550 w 115555"/>
                <a:gd name="connsiteY6" fmla="*/ 23320 h 78764"/>
                <a:gd name="connsiteX7" fmla="*/ 32552 w 115555"/>
                <a:gd name="connsiteY7" fmla="*/ 19047 h 78764"/>
                <a:gd name="connsiteX8" fmla="*/ 34621 w 115555"/>
                <a:gd name="connsiteY8" fmla="*/ 16380 h 78764"/>
                <a:gd name="connsiteX9" fmla="*/ 34537 w 115555"/>
                <a:gd name="connsiteY9" fmla="*/ 12760 h 78764"/>
                <a:gd name="connsiteX10" fmla="*/ 32166 w 115555"/>
                <a:gd name="connsiteY10" fmla="*/ 8931 h 78764"/>
                <a:gd name="connsiteX11" fmla="*/ 37615 w 115555"/>
                <a:gd name="connsiteY11" fmla="*/ 961 h 78764"/>
                <a:gd name="connsiteX12" fmla="*/ 42426 w 115555"/>
                <a:gd name="connsiteY12" fmla="*/ 4586 h 78764"/>
                <a:gd name="connsiteX13" fmla="*/ 46353 w 115555"/>
                <a:gd name="connsiteY13" fmla="*/ 5122 h 78764"/>
                <a:gd name="connsiteX14" fmla="*/ 49174 w 115555"/>
                <a:gd name="connsiteY14" fmla="*/ 2560 h 78764"/>
                <a:gd name="connsiteX15" fmla="*/ 52072 w 115555"/>
                <a:gd name="connsiteY15" fmla="*/ 4380 h 78764"/>
                <a:gd name="connsiteX16" fmla="*/ 54359 w 115555"/>
                <a:gd name="connsiteY16" fmla="*/ 88 h 78764"/>
                <a:gd name="connsiteX17" fmla="*/ 60139 w 115555"/>
                <a:gd name="connsiteY17" fmla="*/ 1604 h 78764"/>
                <a:gd name="connsiteX18" fmla="*/ 61421 w 115555"/>
                <a:gd name="connsiteY18" fmla="*/ 2950 h 78764"/>
                <a:gd name="connsiteX19" fmla="*/ 56857 w 115555"/>
                <a:gd name="connsiteY19" fmla="*/ 5507 h 78764"/>
                <a:gd name="connsiteX20" fmla="*/ 57342 w 115555"/>
                <a:gd name="connsiteY20" fmla="*/ 7470 h 78764"/>
                <a:gd name="connsiteX21" fmla="*/ 64328 w 115555"/>
                <a:gd name="connsiteY21" fmla="*/ 8203 h 78764"/>
                <a:gd name="connsiteX22" fmla="*/ 68124 w 115555"/>
                <a:gd name="connsiteY22" fmla="*/ 11325 h 78764"/>
                <a:gd name="connsiteX23" fmla="*/ 70992 w 115555"/>
                <a:gd name="connsiteY23" fmla="*/ 11312 h 78764"/>
                <a:gd name="connsiteX24" fmla="*/ 75158 w 115555"/>
                <a:gd name="connsiteY24" fmla="*/ 10930 h 78764"/>
                <a:gd name="connsiteX25" fmla="*/ 77515 w 115555"/>
                <a:gd name="connsiteY25" fmla="*/ 7829 h 78764"/>
                <a:gd name="connsiteX26" fmla="*/ 80307 w 115555"/>
                <a:gd name="connsiteY26" fmla="*/ 6722 h 78764"/>
                <a:gd name="connsiteX27" fmla="*/ 84386 w 115555"/>
                <a:gd name="connsiteY27" fmla="*/ 10078 h 78764"/>
                <a:gd name="connsiteX28" fmla="*/ 93586 w 115555"/>
                <a:gd name="connsiteY28" fmla="*/ 14323 h 78764"/>
                <a:gd name="connsiteX29" fmla="*/ 94137 w 115555"/>
                <a:gd name="connsiteY29" fmla="*/ 17577 h 78764"/>
                <a:gd name="connsiteX30" fmla="*/ 100725 w 115555"/>
                <a:gd name="connsiteY30" fmla="*/ 18416 h 78764"/>
                <a:gd name="connsiteX31" fmla="*/ 98517 w 115555"/>
                <a:gd name="connsiteY31" fmla="*/ 20007 h 78764"/>
                <a:gd name="connsiteX32" fmla="*/ 99563 w 115555"/>
                <a:gd name="connsiteY32" fmla="*/ 22146 h 78764"/>
                <a:gd name="connsiteX33" fmla="*/ 95703 w 115555"/>
                <a:gd name="connsiteY33" fmla="*/ 23966 h 78764"/>
                <a:gd name="connsiteX34" fmla="*/ 91029 w 115555"/>
                <a:gd name="connsiteY34" fmla="*/ 25860 h 78764"/>
                <a:gd name="connsiteX35" fmla="*/ 90270 w 115555"/>
                <a:gd name="connsiteY35" fmla="*/ 28618 h 78764"/>
                <a:gd name="connsiteX36" fmla="*/ 84714 w 115555"/>
                <a:gd name="connsiteY36" fmla="*/ 29486 h 78764"/>
                <a:gd name="connsiteX37" fmla="*/ 81223 w 115555"/>
                <a:gd name="connsiteY37" fmla="*/ 30858 h 78764"/>
                <a:gd name="connsiteX38" fmla="*/ 78683 w 115555"/>
                <a:gd name="connsiteY38" fmla="*/ 28208 h 78764"/>
                <a:gd name="connsiteX39" fmla="*/ 74474 w 115555"/>
                <a:gd name="connsiteY39" fmla="*/ 29864 h 78764"/>
                <a:gd name="connsiteX40" fmla="*/ 72910 w 115555"/>
                <a:gd name="connsiteY40" fmla="*/ 32049 h 78764"/>
                <a:gd name="connsiteX41" fmla="*/ 73999 w 115555"/>
                <a:gd name="connsiteY41" fmla="*/ 33740 h 78764"/>
                <a:gd name="connsiteX42" fmla="*/ 69224 w 115555"/>
                <a:gd name="connsiteY42" fmla="*/ 37602 h 78764"/>
                <a:gd name="connsiteX43" fmla="*/ 72568 w 115555"/>
                <a:gd name="connsiteY43" fmla="*/ 38564 h 78764"/>
                <a:gd name="connsiteX44" fmla="*/ 76508 w 115555"/>
                <a:gd name="connsiteY44" fmla="*/ 38569 h 78764"/>
                <a:gd name="connsiteX45" fmla="*/ 75109 w 115555"/>
                <a:gd name="connsiteY45" fmla="*/ 42867 h 78764"/>
                <a:gd name="connsiteX46" fmla="*/ 72396 w 115555"/>
                <a:gd name="connsiteY46" fmla="*/ 42846 h 78764"/>
                <a:gd name="connsiteX47" fmla="*/ 105582 w 115555"/>
                <a:gd name="connsiteY47" fmla="*/ 39550 h 78764"/>
                <a:gd name="connsiteX48" fmla="*/ 115470 w 115555"/>
                <a:gd name="connsiteY48" fmla="*/ 48990 h 78764"/>
                <a:gd name="connsiteX49" fmla="*/ 98585 w 115555"/>
                <a:gd name="connsiteY49" fmla="*/ 57166 h 78764"/>
                <a:gd name="connsiteX50" fmla="*/ 97001 w 115555"/>
                <a:gd name="connsiteY50" fmla="*/ 54244 h 78764"/>
                <a:gd name="connsiteX51" fmla="*/ 87399 w 115555"/>
                <a:gd name="connsiteY51" fmla="*/ 58498 h 78764"/>
                <a:gd name="connsiteX52" fmla="*/ 80726 w 115555"/>
                <a:gd name="connsiteY52" fmla="*/ 58308 h 78764"/>
                <a:gd name="connsiteX53" fmla="*/ 70022 w 115555"/>
                <a:gd name="connsiteY53" fmla="*/ 61217 h 78764"/>
                <a:gd name="connsiteX54" fmla="*/ 62138 w 115555"/>
                <a:gd name="connsiteY54" fmla="*/ 58620 h 78764"/>
                <a:gd name="connsiteX55" fmla="*/ 52584 w 115555"/>
                <a:gd name="connsiteY55" fmla="*/ 63268 h 78764"/>
                <a:gd name="connsiteX56" fmla="*/ 54540 w 115555"/>
                <a:gd name="connsiteY56" fmla="*/ 66340 h 78764"/>
                <a:gd name="connsiteX57" fmla="*/ 48142 w 115555"/>
                <a:gd name="connsiteY57" fmla="*/ 67777 h 78764"/>
                <a:gd name="connsiteX58" fmla="*/ 50077 w 115555"/>
                <a:gd name="connsiteY58" fmla="*/ 73012 h 78764"/>
                <a:gd name="connsiteX59" fmla="*/ 45537 w 115555"/>
                <a:gd name="connsiteY59" fmla="*/ 73265 h 78764"/>
                <a:gd name="connsiteX60" fmla="*/ 41593 w 115555"/>
                <a:gd name="connsiteY60" fmla="*/ 78733 h 78764"/>
                <a:gd name="connsiteX61" fmla="*/ 35254 w 115555"/>
                <a:gd name="connsiteY61" fmla="*/ 75591 h 78764"/>
                <a:gd name="connsiteX62" fmla="*/ 26086 w 115555"/>
                <a:gd name="connsiteY62" fmla="*/ 74768 h 78764"/>
                <a:gd name="connsiteX63" fmla="*/ 20687 w 115555"/>
                <a:gd name="connsiteY63" fmla="*/ 70676 h 78764"/>
                <a:gd name="connsiteX64" fmla="*/ 12996 w 115555"/>
                <a:gd name="connsiteY64" fmla="*/ 70975 h 78764"/>
                <a:gd name="connsiteX65" fmla="*/ 10379 w 115555"/>
                <a:gd name="connsiteY65" fmla="*/ 66142 h 78764"/>
                <a:gd name="connsiteX66" fmla="*/ 12601 w 115555"/>
                <a:gd name="connsiteY66" fmla="*/ 60245 h 78764"/>
                <a:gd name="connsiteX67" fmla="*/ 9248 w 115555"/>
                <a:gd name="connsiteY67" fmla="*/ 56985 h 78764"/>
                <a:gd name="connsiteX68" fmla="*/ 8532 w 115555"/>
                <a:gd name="connsiteY68" fmla="*/ 49295 h 78764"/>
                <a:gd name="connsiteX69" fmla="*/ 683 w 115555"/>
                <a:gd name="connsiteY69" fmla="*/ 44751 h 78764"/>
                <a:gd name="connsiteX0" fmla="*/ 683 w 115515"/>
                <a:gd name="connsiteY0" fmla="*/ 44751 h 78764"/>
                <a:gd name="connsiteX1" fmla="*/ 4206 w 115515"/>
                <a:gd name="connsiteY1" fmla="*/ 40885 h 78764"/>
                <a:gd name="connsiteX2" fmla="*/ 13786 w 115515"/>
                <a:gd name="connsiteY2" fmla="*/ 40814 h 78764"/>
                <a:gd name="connsiteX3" fmla="*/ 17936 w 115515"/>
                <a:gd name="connsiteY3" fmla="*/ 34899 h 78764"/>
                <a:gd name="connsiteX4" fmla="*/ 24349 w 115515"/>
                <a:gd name="connsiteY4" fmla="*/ 33920 h 78764"/>
                <a:gd name="connsiteX5" fmla="*/ 26849 w 115515"/>
                <a:gd name="connsiteY5" fmla="*/ 26814 h 78764"/>
                <a:gd name="connsiteX6" fmla="*/ 27550 w 115515"/>
                <a:gd name="connsiteY6" fmla="*/ 23320 h 78764"/>
                <a:gd name="connsiteX7" fmla="*/ 32552 w 115515"/>
                <a:gd name="connsiteY7" fmla="*/ 19047 h 78764"/>
                <a:gd name="connsiteX8" fmla="*/ 34621 w 115515"/>
                <a:gd name="connsiteY8" fmla="*/ 16380 h 78764"/>
                <a:gd name="connsiteX9" fmla="*/ 34537 w 115515"/>
                <a:gd name="connsiteY9" fmla="*/ 12760 h 78764"/>
                <a:gd name="connsiteX10" fmla="*/ 32166 w 115515"/>
                <a:gd name="connsiteY10" fmla="*/ 8931 h 78764"/>
                <a:gd name="connsiteX11" fmla="*/ 37615 w 115515"/>
                <a:gd name="connsiteY11" fmla="*/ 961 h 78764"/>
                <a:gd name="connsiteX12" fmla="*/ 42426 w 115515"/>
                <a:gd name="connsiteY12" fmla="*/ 4586 h 78764"/>
                <a:gd name="connsiteX13" fmla="*/ 46353 w 115515"/>
                <a:gd name="connsiteY13" fmla="*/ 5122 h 78764"/>
                <a:gd name="connsiteX14" fmla="*/ 49174 w 115515"/>
                <a:gd name="connsiteY14" fmla="*/ 2560 h 78764"/>
                <a:gd name="connsiteX15" fmla="*/ 52072 w 115515"/>
                <a:gd name="connsiteY15" fmla="*/ 4380 h 78764"/>
                <a:gd name="connsiteX16" fmla="*/ 54359 w 115515"/>
                <a:gd name="connsiteY16" fmla="*/ 88 h 78764"/>
                <a:gd name="connsiteX17" fmla="*/ 60139 w 115515"/>
                <a:gd name="connsiteY17" fmla="*/ 1604 h 78764"/>
                <a:gd name="connsiteX18" fmla="*/ 61421 w 115515"/>
                <a:gd name="connsiteY18" fmla="*/ 2950 h 78764"/>
                <a:gd name="connsiteX19" fmla="*/ 56857 w 115515"/>
                <a:gd name="connsiteY19" fmla="*/ 5507 h 78764"/>
                <a:gd name="connsiteX20" fmla="*/ 57342 w 115515"/>
                <a:gd name="connsiteY20" fmla="*/ 7470 h 78764"/>
                <a:gd name="connsiteX21" fmla="*/ 64328 w 115515"/>
                <a:gd name="connsiteY21" fmla="*/ 8203 h 78764"/>
                <a:gd name="connsiteX22" fmla="*/ 68124 w 115515"/>
                <a:gd name="connsiteY22" fmla="*/ 11325 h 78764"/>
                <a:gd name="connsiteX23" fmla="*/ 70992 w 115515"/>
                <a:gd name="connsiteY23" fmla="*/ 11312 h 78764"/>
                <a:gd name="connsiteX24" fmla="*/ 75158 w 115515"/>
                <a:gd name="connsiteY24" fmla="*/ 10930 h 78764"/>
                <a:gd name="connsiteX25" fmla="*/ 77515 w 115515"/>
                <a:gd name="connsiteY25" fmla="*/ 7829 h 78764"/>
                <a:gd name="connsiteX26" fmla="*/ 80307 w 115515"/>
                <a:gd name="connsiteY26" fmla="*/ 6722 h 78764"/>
                <a:gd name="connsiteX27" fmla="*/ 84386 w 115515"/>
                <a:gd name="connsiteY27" fmla="*/ 10078 h 78764"/>
                <a:gd name="connsiteX28" fmla="*/ 93586 w 115515"/>
                <a:gd name="connsiteY28" fmla="*/ 14323 h 78764"/>
                <a:gd name="connsiteX29" fmla="*/ 94137 w 115515"/>
                <a:gd name="connsiteY29" fmla="*/ 17577 h 78764"/>
                <a:gd name="connsiteX30" fmla="*/ 100725 w 115515"/>
                <a:gd name="connsiteY30" fmla="*/ 18416 h 78764"/>
                <a:gd name="connsiteX31" fmla="*/ 98517 w 115515"/>
                <a:gd name="connsiteY31" fmla="*/ 20007 h 78764"/>
                <a:gd name="connsiteX32" fmla="*/ 99563 w 115515"/>
                <a:gd name="connsiteY32" fmla="*/ 22146 h 78764"/>
                <a:gd name="connsiteX33" fmla="*/ 95703 w 115515"/>
                <a:gd name="connsiteY33" fmla="*/ 23966 h 78764"/>
                <a:gd name="connsiteX34" fmla="*/ 91029 w 115515"/>
                <a:gd name="connsiteY34" fmla="*/ 25860 h 78764"/>
                <a:gd name="connsiteX35" fmla="*/ 90270 w 115515"/>
                <a:gd name="connsiteY35" fmla="*/ 28618 h 78764"/>
                <a:gd name="connsiteX36" fmla="*/ 84714 w 115515"/>
                <a:gd name="connsiteY36" fmla="*/ 29486 h 78764"/>
                <a:gd name="connsiteX37" fmla="*/ 81223 w 115515"/>
                <a:gd name="connsiteY37" fmla="*/ 30858 h 78764"/>
                <a:gd name="connsiteX38" fmla="*/ 78683 w 115515"/>
                <a:gd name="connsiteY38" fmla="*/ 28208 h 78764"/>
                <a:gd name="connsiteX39" fmla="*/ 74474 w 115515"/>
                <a:gd name="connsiteY39" fmla="*/ 29864 h 78764"/>
                <a:gd name="connsiteX40" fmla="*/ 72910 w 115515"/>
                <a:gd name="connsiteY40" fmla="*/ 32049 h 78764"/>
                <a:gd name="connsiteX41" fmla="*/ 73999 w 115515"/>
                <a:gd name="connsiteY41" fmla="*/ 33740 h 78764"/>
                <a:gd name="connsiteX42" fmla="*/ 69224 w 115515"/>
                <a:gd name="connsiteY42" fmla="*/ 37602 h 78764"/>
                <a:gd name="connsiteX43" fmla="*/ 72568 w 115515"/>
                <a:gd name="connsiteY43" fmla="*/ 38564 h 78764"/>
                <a:gd name="connsiteX44" fmla="*/ 76508 w 115515"/>
                <a:gd name="connsiteY44" fmla="*/ 38569 h 78764"/>
                <a:gd name="connsiteX45" fmla="*/ 75109 w 115515"/>
                <a:gd name="connsiteY45" fmla="*/ 42867 h 78764"/>
                <a:gd name="connsiteX46" fmla="*/ 72396 w 115515"/>
                <a:gd name="connsiteY46" fmla="*/ 42846 h 78764"/>
                <a:gd name="connsiteX47" fmla="*/ 105582 w 115515"/>
                <a:gd name="connsiteY47" fmla="*/ 39550 h 78764"/>
                <a:gd name="connsiteX48" fmla="*/ 115470 w 115515"/>
                <a:gd name="connsiteY48" fmla="*/ 48990 h 78764"/>
                <a:gd name="connsiteX49" fmla="*/ 108335 w 115515"/>
                <a:gd name="connsiteY49" fmla="*/ 54483 h 78764"/>
                <a:gd name="connsiteX50" fmla="*/ 98585 w 115515"/>
                <a:gd name="connsiteY50" fmla="*/ 57166 h 78764"/>
                <a:gd name="connsiteX51" fmla="*/ 97001 w 115515"/>
                <a:gd name="connsiteY51" fmla="*/ 54244 h 78764"/>
                <a:gd name="connsiteX52" fmla="*/ 87399 w 115515"/>
                <a:gd name="connsiteY52" fmla="*/ 58498 h 78764"/>
                <a:gd name="connsiteX53" fmla="*/ 80726 w 115515"/>
                <a:gd name="connsiteY53" fmla="*/ 58308 h 78764"/>
                <a:gd name="connsiteX54" fmla="*/ 70022 w 115515"/>
                <a:gd name="connsiteY54" fmla="*/ 61217 h 78764"/>
                <a:gd name="connsiteX55" fmla="*/ 62138 w 115515"/>
                <a:gd name="connsiteY55" fmla="*/ 58620 h 78764"/>
                <a:gd name="connsiteX56" fmla="*/ 52584 w 115515"/>
                <a:gd name="connsiteY56" fmla="*/ 63268 h 78764"/>
                <a:gd name="connsiteX57" fmla="*/ 54540 w 115515"/>
                <a:gd name="connsiteY57" fmla="*/ 66340 h 78764"/>
                <a:gd name="connsiteX58" fmla="*/ 48142 w 115515"/>
                <a:gd name="connsiteY58" fmla="*/ 67777 h 78764"/>
                <a:gd name="connsiteX59" fmla="*/ 50077 w 115515"/>
                <a:gd name="connsiteY59" fmla="*/ 73012 h 78764"/>
                <a:gd name="connsiteX60" fmla="*/ 45537 w 115515"/>
                <a:gd name="connsiteY60" fmla="*/ 73265 h 78764"/>
                <a:gd name="connsiteX61" fmla="*/ 41593 w 115515"/>
                <a:gd name="connsiteY61" fmla="*/ 78733 h 78764"/>
                <a:gd name="connsiteX62" fmla="*/ 35254 w 115515"/>
                <a:gd name="connsiteY62" fmla="*/ 75591 h 78764"/>
                <a:gd name="connsiteX63" fmla="*/ 26086 w 115515"/>
                <a:gd name="connsiteY63" fmla="*/ 74768 h 78764"/>
                <a:gd name="connsiteX64" fmla="*/ 20687 w 115515"/>
                <a:gd name="connsiteY64" fmla="*/ 70676 h 78764"/>
                <a:gd name="connsiteX65" fmla="*/ 12996 w 115515"/>
                <a:gd name="connsiteY65" fmla="*/ 70975 h 78764"/>
                <a:gd name="connsiteX66" fmla="*/ 10379 w 115515"/>
                <a:gd name="connsiteY66" fmla="*/ 66142 h 78764"/>
                <a:gd name="connsiteX67" fmla="*/ 12601 w 115515"/>
                <a:gd name="connsiteY67" fmla="*/ 60245 h 78764"/>
                <a:gd name="connsiteX68" fmla="*/ 9248 w 115515"/>
                <a:gd name="connsiteY68" fmla="*/ 56985 h 78764"/>
                <a:gd name="connsiteX69" fmla="*/ 8532 w 115515"/>
                <a:gd name="connsiteY69" fmla="*/ 49295 h 78764"/>
                <a:gd name="connsiteX70" fmla="*/ 683 w 115515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05582 w 117619"/>
                <a:gd name="connsiteY47" fmla="*/ 39550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17619"/>
                <a:gd name="connsiteY0" fmla="*/ 44751 h 78764"/>
                <a:gd name="connsiteX1" fmla="*/ 4206 w 117619"/>
                <a:gd name="connsiteY1" fmla="*/ 40885 h 78764"/>
                <a:gd name="connsiteX2" fmla="*/ 13786 w 117619"/>
                <a:gd name="connsiteY2" fmla="*/ 40814 h 78764"/>
                <a:gd name="connsiteX3" fmla="*/ 17936 w 117619"/>
                <a:gd name="connsiteY3" fmla="*/ 34899 h 78764"/>
                <a:gd name="connsiteX4" fmla="*/ 24349 w 117619"/>
                <a:gd name="connsiteY4" fmla="*/ 33920 h 78764"/>
                <a:gd name="connsiteX5" fmla="*/ 26849 w 117619"/>
                <a:gd name="connsiteY5" fmla="*/ 26814 h 78764"/>
                <a:gd name="connsiteX6" fmla="*/ 27550 w 117619"/>
                <a:gd name="connsiteY6" fmla="*/ 23320 h 78764"/>
                <a:gd name="connsiteX7" fmla="*/ 32552 w 117619"/>
                <a:gd name="connsiteY7" fmla="*/ 19047 h 78764"/>
                <a:gd name="connsiteX8" fmla="*/ 34621 w 117619"/>
                <a:gd name="connsiteY8" fmla="*/ 16380 h 78764"/>
                <a:gd name="connsiteX9" fmla="*/ 34537 w 117619"/>
                <a:gd name="connsiteY9" fmla="*/ 12760 h 78764"/>
                <a:gd name="connsiteX10" fmla="*/ 32166 w 117619"/>
                <a:gd name="connsiteY10" fmla="*/ 8931 h 78764"/>
                <a:gd name="connsiteX11" fmla="*/ 37615 w 117619"/>
                <a:gd name="connsiteY11" fmla="*/ 961 h 78764"/>
                <a:gd name="connsiteX12" fmla="*/ 42426 w 117619"/>
                <a:gd name="connsiteY12" fmla="*/ 4586 h 78764"/>
                <a:gd name="connsiteX13" fmla="*/ 46353 w 117619"/>
                <a:gd name="connsiteY13" fmla="*/ 5122 h 78764"/>
                <a:gd name="connsiteX14" fmla="*/ 49174 w 117619"/>
                <a:gd name="connsiteY14" fmla="*/ 2560 h 78764"/>
                <a:gd name="connsiteX15" fmla="*/ 52072 w 117619"/>
                <a:gd name="connsiteY15" fmla="*/ 4380 h 78764"/>
                <a:gd name="connsiteX16" fmla="*/ 54359 w 117619"/>
                <a:gd name="connsiteY16" fmla="*/ 88 h 78764"/>
                <a:gd name="connsiteX17" fmla="*/ 60139 w 117619"/>
                <a:gd name="connsiteY17" fmla="*/ 1604 h 78764"/>
                <a:gd name="connsiteX18" fmla="*/ 61421 w 117619"/>
                <a:gd name="connsiteY18" fmla="*/ 2950 h 78764"/>
                <a:gd name="connsiteX19" fmla="*/ 56857 w 117619"/>
                <a:gd name="connsiteY19" fmla="*/ 5507 h 78764"/>
                <a:gd name="connsiteX20" fmla="*/ 57342 w 117619"/>
                <a:gd name="connsiteY20" fmla="*/ 7470 h 78764"/>
                <a:gd name="connsiteX21" fmla="*/ 64328 w 117619"/>
                <a:gd name="connsiteY21" fmla="*/ 8203 h 78764"/>
                <a:gd name="connsiteX22" fmla="*/ 68124 w 117619"/>
                <a:gd name="connsiteY22" fmla="*/ 11325 h 78764"/>
                <a:gd name="connsiteX23" fmla="*/ 70992 w 117619"/>
                <a:gd name="connsiteY23" fmla="*/ 11312 h 78764"/>
                <a:gd name="connsiteX24" fmla="*/ 75158 w 117619"/>
                <a:gd name="connsiteY24" fmla="*/ 10930 h 78764"/>
                <a:gd name="connsiteX25" fmla="*/ 77515 w 117619"/>
                <a:gd name="connsiteY25" fmla="*/ 7829 h 78764"/>
                <a:gd name="connsiteX26" fmla="*/ 80307 w 117619"/>
                <a:gd name="connsiteY26" fmla="*/ 6722 h 78764"/>
                <a:gd name="connsiteX27" fmla="*/ 84386 w 117619"/>
                <a:gd name="connsiteY27" fmla="*/ 10078 h 78764"/>
                <a:gd name="connsiteX28" fmla="*/ 93586 w 117619"/>
                <a:gd name="connsiteY28" fmla="*/ 14323 h 78764"/>
                <a:gd name="connsiteX29" fmla="*/ 94137 w 117619"/>
                <a:gd name="connsiteY29" fmla="*/ 17577 h 78764"/>
                <a:gd name="connsiteX30" fmla="*/ 100725 w 117619"/>
                <a:gd name="connsiteY30" fmla="*/ 18416 h 78764"/>
                <a:gd name="connsiteX31" fmla="*/ 98517 w 117619"/>
                <a:gd name="connsiteY31" fmla="*/ 20007 h 78764"/>
                <a:gd name="connsiteX32" fmla="*/ 99563 w 117619"/>
                <a:gd name="connsiteY32" fmla="*/ 22146 h 78764"/>
                <a:gd name="connsiteX33" fmla="*/ 95703 w 117619"/>
                <a:gd name="connsiteY33" fmla="*/ 23966 h 78764"/>
                <a:gd name="connsiteX34" fmla="*/ 91029 w 117619"/>
                <a:gd name="connsiteY34" fmla="*/ 25860 h 78764"/>
                <a:gd name="connsiteX35" fmla="*/ 90270 w 117619"/>
                <a:gd name="connsiteY35" fmla="*/ 28618 h 78764"/>
                <a:gd name="connsiteX36" fmla="*/ 84714 w 117619"/>
                <a:gd name="connsiteY36" fmla="*/ 29486 h 78764"/>
                <a:gd name="connsiteX37" fmla="*/ 81223 w 117619"/>
                <a:gd name="connsiteY37" fmla="*/ 30858 h 78764"/>
                <a:gd name="connsiteX38" fmla="*/ 78683 w 117619"/>
                <a:gd name="connsiteY38" fmla="*/ 28208 h 78764"/>
                <a:gd name="connsiteX39" fmla="*/ 74474 w 117619"/>
                <a:gd name="connsiteY39" fmla="*/ 29864 h 78764"/>
                <a:gd name="connsiteX40" fmla="*/ 72910 w 117619"/>
                <a:gd name="connsiteY40" fmla="*/ 32049 h 78764"/>
                <a:gd name="connsiteX41" fmla="*/ 73999 w 117619"/>
                <a:gd name="connsiteY41" fmla="*/ 33740 h 78764"/>
                <a:gd name="connsiteX42" fmla="*/ 69224 w 117619"/>
                <a:gd name="connsiteY42" fmla="*/ 37602 h 78764"/>
                <a:gd name="connsiteX43" fmla="*/ 72568 w 117619"/>
                <a:gd name="connsiteY43" fmla="*/ 38564 h 78764"/>
                <a:gd name="connsiteX44" fmla="*/ 76508 w 117619"/>
                <a:gd name="connsiteY44" fmla="*/ 38569 h 78764"/>
                <a:gd name="connsiteX45" fmla="*/ 75109 w 117619"/>
                <a:gd name="connsiteY45" fmla="*/ 42867 h 78764"/>
                <a:gd name="connsiteX46" fmla="*/ 72396 w 117619"/>
                <a:gd name="connsiteY46" fmla="*/ 42846 h 78764"/>
                <a:gd name="connsiteX47" fmla="*/ 111102 w 117619"/>
                <a:gd name="connsiteY47" fmla="*/ 39953 h 78764"/>
                <a:gd name="connsiteX48" fmla="*/ 117587 w 117619"/>
                <a:gd name="connsiteY48" fmla="*/ 48950 h 78764"/>
                <a:gd name="connsiteX49" fmla="*/ 108335 w 117619"/>
                <a:gd name="connsiteY49" fmla="*/ 54483 h 78764"/>
                <a:gd name="connsiteX50" fmla="*/ 98585 w 117619"/>
                <a:gd name="connsiteY50" fmla="*/ 57166 h 78764"/>
                <a:gd name="connsiteX51" fmla="*/ 97001 w 117619"/>
                <a:gd name="connsiteY51" fmla="*/ 54244 h 78764"/>
                <a:gd name="connsiteX52" fmla="*/ 87399 w 117619"/>
                <a:gd name="connsiteY52" fmla="*/ 58498 h 78764"/>
                <a:gd name="connsiteX53" fmla="*/ 80726 w 117619"/>
                <a:gd name="connsiteY53" fmla="*/ 58308 h 78764"/>
                <a:gd name="connsiteX54" fmla="*/ 70022 w 117619"/>
                <a:gd name="connsiteY54" fmla="*/ 61217 h 78764"/>
                <a:gd name="connsiteX55" fmla="*/ 62138 w 117619"/>
                <a:gd name="connsiteY55" fmla="*/ 58620 h 78764"/>
                <a:gd name="connsiteX56" fmla="*/ 52584 w 117619"/>
                <a:gd name="connsiteY56" fmla="*/ 63268 h 78764"/>
                <a:gd name="connsiteX57" fmla="*/ 54540 w 117619"/>
                <a:gd name="connsiteY57" fmla="*/ 66340 h 78764"/>
                <a:gd name="connsiteX58" fmla="*/ 48142 w 117619"/>
                <a:gd name="connsiteY58" fmla="*/ 67777 h 78764"/>
                <a:gd name="connsiteX59" fmla="*/ 50077 w 117619"/>
                <a:gd name="connsiteY59" fmla="*/ 73012 h 78764"/>
                <a:gd name="connsiteX60" fmla="*/ 45537 w 117619"/>
                <a:gd name="connsiteY60" fmla="*/ 73265 h 78764"/>
                <a:gd name="connsiteX61" fmla="*/ 41593 w 117619"/>
                <a:gd name="connsiteY61" fmla="*/ 78733 h 78764"/>
                <a:gd name="connsiteX62" fmla="*/ 35254 w 117619"/>
                <a:gd name="connsiteY62" fmla="*/ 75591 h 78764"/>
                <a:gd name="connsiteX63" fmla="*/ 26086 w 117619"/>
                <a:gd name="connsiteY63" fmla="*/ 74768 h 78764"/>
                <a:gd name="connsiteX64" fmla="*/ 20687 w 117619"/>
                <a:gd name="connsiteY64" fmla="*/ 70676 h 78764"/>
                <a:gd name="connsiteX65" fmla="*/ 12996 w 117619"/>
                <a:gd name="connsiteY65" fmla="*/ 70975 h 78764"/>
                <a:gd name="connsiteX66" fmla="*/ 10379 w 117619"/>
                <a:gd name="connsiteY66" fmla="*/ 66142 h 78764"/>
                <a:gd name="connsiteX67" fmla="*/ 12601 w 117619"/>
                <a:gd name="connsiteY67" fmla="*/ 60245 h 78764"/>
                <a:gd name="connsiteX68" fmla="*/ 9248 w 117619"/>
                <a:gd name="connsiteY68" fmla="*/ 56985 h 78764"/>
                <a:gd name="connsiteX69" fmla="*/ 8532 w 117619"/>
                <a:gd name="connsiteY69" fmla="*/ 49295 h 78764"/>
                <a:gd name="connsiteX70" fmla="*/ 683 w 117619"/>
                <a:gd name="connsiteY70" fmla="*/ 44751 h 78764"/>
                <a:gd name="connsiteX0" fmla="*/ 683 w 127422"/>
                <a:gd name="connsiteY0" fmla="*/ 44751 h 78764"/>
                <a:gd name="connsiteX1" fmla="*/ 4206 w 127422"/>
                <a:gd name="connsiteY1" fmla="*/ 40885 h 78764"/>
                <a:gd name="connsiteX2" fmla="*/ 13786 w 127422"/>
                <a:gd name="connsiteY2" fmla="*/ 40814 h 78764"/>
                <a:gd name="connsiteX3" fmla="*/ 17936 w 127422"/>
                <a:gd name="connsiteY3" fmla="*/ 34899 h 78764"/>
                <a:gd name="connsiteX4" fmla="*/ 24349 w 127422"/>
                <a:gd name="connsiteY4" fmla="*/ 33920 h 78764"/>
                <a:gd name="connsiteX5" fmla="*/ 26849 w 127422"/>
                <a:gd name="connsiteY5" fmla="*/ 26814 h 78764"/>
                <a:gd name="connsiteX6" fmla="*/ 27550 w 127422"/>
                <a:gd name="connsiteY6" fmla="*/ 23320 h 78764"/>
                <a:gd name="connsiteX7" fmla="*/ 32552 w 127422"/>
                <a:gd name="connsiteY7" fmla="*/ 19047 h 78764"/>
                <a:gd name="connsiteX8" fmla="*/ 34621 w 127422"/>
                <a:gd name="connsiteY8" fmla="*/ 16380 h 78764"/>
                <a:gd name="connsiteX9" fmla="*/ 34537 w 127422"/>
                <a:gd name="connsiteY9" fmla="*/ 12760 h 78764"/>
                <a:gd name="connsiteX10" fmla="*/ 32166 w 127422"/>
                <a:gd name="connsiteY10" fmla="*/ 8931 h 78764"/>
                <a:gd name="connsiteX11" fmla="*/ 37615 w 127422"/>
                <a:gd name="connsiteY11" fmla="*/ 961 h 78764"/>
                <a:gd name="connsiteX12" fmla="*/ 42426 w 127422"/>
                <a:gd name="connsiteY12" fmla="*/ 4586 h 78764"/>
                <a:gd name="connsiteX13" fmla="*/ 46353 w 127422"/>
                <a:gd name="connsiteY13" fmla="*/ 5122 h 78764"/>
                <a:gd name="connsiteX14" fmla="*/ 49174 w 127422"/>
                <a:gd name="connsiteY14" fmla="*/ 2560 h 78764"/>
                <a:gd name="connsiteX15" fmla="*/ 52072 w 127422"/>
                <a:gd name="connsiteY15" fmla="*/ 4380 h 78764"/>
                <a:gd name="connsiteX16" fmla="*/ 54359 w 127422"/>
                <a:gd name="connsiteY16" fmla="*/ 88 h 78764"/>
                <a:gd name="connsiteX17" fmla="*/ 60139 w 127422"/>
                <a:gd name="connsiteY17" fmla="*/ 1604 h 78764"/>
                <a:gd name="connsiteX18" fmla="*/ 61421 w 127422"/>
                <a:gd name="connsiteY18" fmla="*/ 2950 h 78764"/>
                <a:gd name="connsiteX19" fmla="*/ 56857 w 127422"/>
                <a:gd name="connsiteY19" fmla="*/ 5507 h 78764"/>
                <a:gd name="connsiteX20" fmla="*/ 57342 w 127422"/>
                <a:gd name="connsiteY20" fmla="*/ 7470 h 78764"/>
                <a:gd name="connsiteX21" fmla="*/ 64328 w 127422"/>
                <a:gd name="connsiteY21" fmla="*/ 8203 h 78764"/>
                <a:gd name="connsiteX22" fmla="*/ 68124 w 127422"/>
                <a:gd name="connsiteY22" fmla="*/ 11325 h 78764"/>
                <a:gd name="connsiteX23" fmla="*/ 70992 w 127422"/>
                <a:gd name="connsiteY23" fmla="*/ 11312 h 78764"/>
                <a:gd name="connsiteX24" fmla="*/ 75158 w 127422"/>
                <a:gd name="connsiteY24" fmla="*/ 10930 h 78764"/>
                <a:gd name="connsiteX25" fmla="*/ 77515 w 127422"/>
                <a:gd name="connsiteY25" fmla="*/ 7829 h 78764"/>
                <a:gd name="connsiteX26" fmla="*/ 80307 w 127422"/>
                <a:gd name="connsiteY26" fmla="*/ 6722 h 78764"/>
                <a:gd name="connsiteX27" fmla="*/ 84386 w 127422"/>
                <a:gd name="connsiteY27" fmla="*/ 10078 h 78764"/>
                <a:gd name="connsiteX28" fmla="*/ 93586 w 127422"/>
                <a:gd name="connsiteY28" fmla="*/ 14323 h 78764"/>
                <a:gd name="connsiteX29" fmla="*/ 94137 w 127422"/>
                <a:gd name="connsiteY29" fmla="*/ 17577 h 78764"/>
                <a:gd name="connsiteX30" fmla="*/ 100725 w 127422"/>
                <a:gd name="connsiteY30" fmla="*/ 18416 h 78764"/>
                <a:gd name="connsiteX31" fmla="*/ 98517 w 127422"/>
                <a:gd name="connsiteY31" fmla="*/ 20007 h 78764"/>
                <a:gd name="connsiteX32" fmla="*/ 99563 w 127422"/>
                <a:gd name="connsiteY32" fmla="*/ 22146 h 78764"/>
                <a:gd name="connsiteX33" fmla="*/ 95703 w 127422"/>
                <a:gd name="connsiteY33" fmla="*/ 23966 h 78764"/>
                <a:gd name="connsiteX34" fmla="*/ 91029 w 127422"/>
                <a:gd name="connsiteY34" fmla="*/ 25860 h 78764"/>
                <a:gd name="connsiteX35" fmla="*/ 90270 w 127422"/>
                <a:gd name="connsiteY35" fmla="*/ 28618 h 78764"/>
                <a:gd name="connsiteX36" fmla="*/ 84714 w 127422"/>
                <a:gd name="connsiteY36" fmla="*/ 29486 h 78764"/>
                <a:gd name="connsiteX37" fmla="*/ 81223 w 127422"/>
                <a:gd name="connsiteY37" fmla="*/ 30858 h 78764"/>
                <a:gd name="connsiteX38" fmla="*/ 78683 w 127422"/>
                <a:gd name="connsiteY38" fmla="*/ 28208 h 78764"/>
                <a:gd name="connsiteX39" fmla="*/ 74474 w 127422"/>
                <a:gd name="connsiteY39" fmla="*/ 29864 h 78764"/>
                <a:gd name="connsiteX40" fmla="*/ 72910 w 127422"/>
                <a:gd name="connsiteY40" fmla="*/ 32049 h 78764"/>
                <a:gd name="connsiteX41" fmla="*/ 73999 w 127422"/>
                <a:gd name="connsiteY41" fmla="*/ 33740 h 78764"/>
                <a:gd name="connsiteX42" fmla="*/ 69224 w 127422"/>
                <a:gd name="connsiteY42" fmla="*/ 37602 h 78764"/>
                <a:gd name="connsiteX43" fmla="*/ 72568 w 127422"/>
                <a:gd name="connsiteY43" fmla="*/ 38564 h 78764"/>
                <a:gd name="connsiteX44" fmla="*/ 76508 w 127422"/>
                <a:gd name="connsiteY44" fmla="*/ 38569 h 78764"/>
                <a:gd name="connsiteX45" fmla="*/ 75109 w 127422"/>
                <a:gd name="connsiteY45" fmla="*/ 42867 h 78764"/>
                <a:gd name="connsiteX46" fmla="*/ 126291 w 127422"/>
                <a:gd name="connsiteY46" fmla="*/ 34366 h 78764"/>
                <a:gd name="connsiteX47" fmla="*/ 111102 w 127422"/>
                <a:gd name="connsiteY47" fmla="*/ 39953 h 78764"/>
                <a:gd name="connsiteX48" fmla="*/ 117587 w 127422"/>
                <a:gd name="connsiteY48" fmla="*/ 48950 h 78764"/>
                <a:gd name="connsiteX49" fmla="*/ 108335 w 127422"/>
                <a:gd name="connsiteY49" fmla="*/ 54483 h 78764"/>
                <a:gd name="connsiteX50" fmla="*/ 98585 w 127422"/>
                <a:gd name="connsiteY50" fmla="*/ 57166 h 78764"/>
                <a:gd name="connsiteX51" fmla="*/ 97001 w 127422"/>
                <a:gd name="connsiteY51" fmla="*/ 54244 h 78764"/>
                <a:gd name="connsiteX52" fmla="*/ 87399 w 127422"/>
                <a:gd name="connsiteY52" fmla="*/ 58498 h 78764"/>
                <a:gd name="connsiteX53" fmla="*/ 80726 w 127422"/>
                <a:gd name="connsiteY53" fmla="*/ 58308 h 78764"/>
                <a:gd name="connsiteX54" fmla="*/ 70022 w 127422"/>
                <a:gd name="connsiteY54" fmla="*/ 61217 h 78764"/>
                <a:gd name="connsiteX55" fmla="*/ 62138 w 127422"/>
                <a:gd name="connsiteY55" fmla="*/ 58620 h 78764"/>
                <a:gd name="connsiteX56" fmla="*/ 52584 w 127422"/>
                <a:gd name="connsiteY56" fmla="*/ 63268 h 78764"/>
                <a:gd name="connsiteX57" fmla="*/ 54540 w 127422"/>
                <a:gd name="connsiteY57" fmla="*/ 66340 h 78764"/>
                <a:gd name="connsiteX58" fmla="*/ 48142 w 127422"/>
                <a:gd name="connsiteY58" fmla="*/ 67777 h 78764"/>
                <a:gd name="connsiteX59" fmla="*/ 50077 w 127422"/>
                <a:gd name="connsiteY59" fmla="*/ 73012 h 78764"/>
                <a:gd name="connsiteX60" fmla="*/ 45537 w 127422"/>
                <a:gd name="connsiteY60" fmla="*/ 73265 h 78764"/>
                <a:gd name="connsiteX61" fmla="*/ 41593 w 127422"/>
                <a:gd name="connsiteY61" fmla="*/ 78733 h 78764"/>
                <a:gd name="connsiteX62" fmla="*/ 35254 w 127422"/>
                <a:gd name="connsiteY62" fmla="*/ 75591 h 78764"/>
                <a:gd name="connsiteX63" fmla="*/ 26086 w 127422"/>
                <a:gd name="connsiteY63" fmla="*/ 74768 h 78764"/>
                <a:gd name="connsiteX64" fmla="*/ 20687 w 127422"/>
                <a:gd name="connsiteY64" fmla="*/ 70676 h 78764"/>
                <a:gd name="connsiteX65" fmla="*/ 12996 w 127422"/>
                <a:gd name="connsiteY65" fmla="*/ 70975 h 78764"/>
                <a:gd name="connsiteX66" fmla="*/ 10379 w 127422"/>
                <a:gd name="connsiteY66" fmla="*/ 66142 h 78764"/>
                <a:gd name="connsiteX67" fmla="*/ 12601 w 127422"/>
                <a:gd name="connsiteY67" fmla="*/ 60245 h 78764"/>
                <a:gd name="connsiteX68" fmla="*/ 9248 w 127422"/>
                <a:gd name="connsiteY68" fmla="*/ 56985 h 78764"/>
                <a:gd name="connsiteX69" fmla="*/ 8532 w 127422"/>
                <a:gd name="connsiteY69" fmla="*/ 49295 h 78764"/>
                <a:gd name="connsiteX70" fmla="*/ 683 w 127422"/>
                <a:gd name="connsiteY70" fmla="*/ 44751 h 78764"/>
                <a:gd name="connsiteX0" fmla="*/ 683 w 127437"/>
                <a:gd name="connsiteY0" fmla="*/ 44751 h 78764"/>
                <a:gd name="connsiteX1" fmla="*/ 4206 w 127437"/>
                <a:gd name="connsiteY1" fmla="*/ 40885 h 78764"/>
                <a:gd name="connsiteX2" fmla="*/ 13786 w 127437"/>
                <a:gd name="connsiteY2" fmla="*/ 40814 h 78764"/>
                <a:gd name="connsiteX3" fmla="*/ 17936 w 127437"/>
                <a:gd name="connsiteY3" fmla="*/ 34899 h 78764"/>
                <a:gd name="connsiteX4" fmla="*/ 24349 w 127437"/>
                <a:gd name="connsiteY4" fmla="*/ 33920 h 78764"/>
                <a:gd name="connsiteX5" fmla="*/ 26849 w 127437"/>
                <a:gd name="connsiteY5" fmla="*/ 26814 h 78764"/>
                <a:gd name="connsiteX6" fmla="*/ 27550 w 127437"/>
                <a:gd name="connsiteY6" fmla="*/ 23320 h 78764"/>
                <a:gd name="connsiteX7" fmla="*/ 32552 w 127437"/>
                <a:gd name="connsiteY7" fmla="*/ 19047 h 78764"/>
                <a:gd name="connsiteX8" fmla="*/ 34621 w 127437"/>
                <a:gd name="connsiteY8" fmla="*/ 16380 h 78764"/>
                <a:gd name="connsiteX9" fmla="*/ 34537 w 127437"/>
                <a:gd name="connsiteY9" fmla="*/ 12760 h 78764"/>
                <a:gd name="connsiteX10" fmla="*/ 32166 w 127437"/>
                <a:gd name="connsiteY10" fmla="*/ 8931 h 78764"/>
                <a:gd name="connsiteX11" fmla="*/ 37615 w 127437"/>
                <a:gd name="connsiteY11" fmla="*/ 961 h 78764"/>
                <a:gd name="connsiteX12" fmla="*/ 42426 w 127437"/>
                <a:gd name="connsiteY12" fmla="*/ 4586 h 78764"/>
                <a:gd name="connsiteX13" fmla="*/ 46353 w 127437"/>
                <a:gd name="connsiteY13" fmla="*/ 5122 h 78764"/>
                <a:gd name="connsiteX14" fmla="*/ 49174 w 127437"/>
                <a:gd name="connsiteY14" fmla="*/ 2560 h 78764"/>
                <a:gd name="connsiteX15" fmla="*/ 52072 w 127437"/>
                <a:gd name="connsiteY15" fmla="*/ 4380 h 78764"/>
                <a:gd name="connsiteX16" fmla="*/ 54359 w 127437"/>
                <a:gd name="connsiteY16" fmla="*/ 88 h 78764"/>
                <a:gd name="connsiteX17" fmla="*/ 60139 w 127437"/>
                <a:gd name="connsiteY17" fmla="*/ 1604 h 78764"/>
                <a:gd name="connsiteX18" fmla="*/ 61421 w 127437"/>
                <a:gd name="connsiteY18" fmla="*/ 2950 h 78764"/>
                <a:gd name="connsiteX19" fmla="*/ 56857 w 127437"/>
                <a:gd name="connsiteY19" fmla="*/ 5507 h 78764"/>
                <a:gd name="connsiteX20" fmla="*/ 57342 w 127437"/>
                <a:gd name="connsiteY20" fmla="*/ 7470 h 78764"/>
                <a:gd name="connsiteX21" fmla="*/ 64328 w 127437"/>
                <a:gd name="connsiteY21" fmla="*/ 8203 h 78764"/>
                <a:gd name="connsiteX22" fmla="*/ 68124 w 127437"/>
                <a:gd name="connsiteY22" fmla="*/ 11325 h 78764"/>
                <a:gd name="connsiteX23" fmla="*/ 70992 w 127437"/>
                <a:gd name="connsiteY23" fmla="*/ 11312 h 78764"/>
                <a:gd name="connsiteX24" fmla="*/ 75158 w 127437"/>
                <a:gd name="connsiteY24" fmla="*/ 10930 h 78764"/>
                <a:gd name="connsiteX25" fmla="*/ 77515 w 127437"/>
                <a:gd name="connsiteY25" fmla="*/ 7829 h 78764"/>
                <a:gd name="connsiteX26" fmla="*/ 80307 w 127437"/>
                <a:gd name="connsiteY26" fmla="*/ 6722 h 78764"/>
                <a:gd name="connsiteX27" fmla="*/ 84386 w 127437"/>
                <a:gd name="connsiteY27" fmla="*/ 10078 h 78764"/>
                <a:gd name="connsiteX28" fmla="*/ 93586 w 127437"/>
                <a:gd name="connsiteY28" fmla="*/ 14323 h 78764"/>
                <a:gd name="connsiteX29" fmla="*/ 94137 w 127437"/>
                <a:gd name="connsiteY29" fmla="*/ 17577 h 78764"/>
                <a:gd name="connsiteX30" fmla="*/ 100725 w 127437"/>
                <a:gd name="connsiteY30" fmla="*/ 18416 h 78764"/>
                <a:gd name="connsiteX31" fmla="*/ 98517 w 127437"/>
                <a:gd name="connsiteY31" fmla="*/ 20007 h 78764"/>
                <a:gd name="connsiteX32" fmla="*/ 99563 w 127437"/>
                <a:gd name="connsiteY32" fmla="*/ 22146 h 78764"/>
                <a:gd name="connsiteX33" fmla="*/ 95703 w 127437"/>
                <a:gd name="connsiteY33" fmla="*/ 23966 h 78764"/>
                <a:gd name="connsiteX34" fmla="*/ 91029 w 127437"/>
                <a:gd name="connsiteY34" fmla="*/ 25860 h 78764"/>
                <a:gd name="connsiteX35" fmla="*/ 90270 w 127437"/>
                <a:gd name="connsiteY35" fmla="*/ 28618 h 78764"/>
                <a:gd name="connsiteX36" fmla="*/ 84714 w 127437"/>
                <a:gd name="connsiteY36" fmla="*/ 29486 h 78764"/>
                <a:gd name="connsiteX37" fmla="*/ 81223 w 127437"/>
                <a:gd name="connsiteY37" fmla="*/ 30858 h 78764"/>
                <a:gd name="connsiteX38" fmla="*/ 78683 w 127437"/>
                <a:gd name="connsiteY38" fmla="*/ 28208 h 78764"/>
                <a:gd name="connsiteX39" fmla="*/ 74474 w 127437"/>
                <a:gd name="connsiteY39" fmla="*/ 29864 h 78764"/>
                <a:gd name="connsiteX40" fmla="*/ 72910 w 127437"/>
                <a:gd name="connsiteY40" fmla="*/ 32049 h 78764"/>
                <a:gd name="connsiteX41" fmla="*/ 73999 w 127437"/>
                <a:gd name="connsiteY41" fmla="*/ 33740 h 78764"/>
                <a:gd name="connsiteX42" fmla="*/ 69224 w 127437"/>
                <a:gd name="connsiteY42" fmla="*/ 37602 h 78764"/>
                <a:gd name="connsiteX43" fmla="*/ 72568 w 127437"/>
                <a:gd name="connsiteY43" fmla="*/ 38564 h 78764"/>
                <a:gd name="connsiteX44" fmla="*/ 76508 w 127437"/>
                <a:gd name="connsiteY44" fmla="*/ 38569 h 78764"/>
                <a:gd name="connsiteX45" fmla="*/ 75109 w 127437"/>
                <a:gd name="connsiteY45" fmla="*/ 42867 h 78764"/>
                <a:gd name="connsiteX46" fmla="*/ 126291 w 127437"/>
                <a:gd name="connsiteY46" fmla="*/ 34366 h 78764"/>
                <a:gd name="connsiteX47" fmla="*/ 111102 w 127437"/>
                <a:gd name="connsiteY47" fmla="*/ 39953 h 78764"/>
                <a:gd name="connsiteX48" fmla="*/ 115562 w 127437"/>
                <a:gd name="connsiteY48" fmla="*/ 42421 h 78764"/>
                <a:gd name="connsiteX49" fmla="*/ 117587 w 127437"/>
                <a:gd name="connsiteY49" fmla="*/ 48950 h 78764"/>
                <a:gd name="connsiteX50" fmla="*/ 108335 w 127437"/>
                <a:gd name="connsiteY50" fmla="*/ 54483 h 78764"/>
                <a:gd name="connsiteX51" fmla="*/ 98585 w 127437"/>
                <a:gd name="connsiteY51" fmla="*/ 57166 h 78764"/>
                <a:gd name="connsiteX52" fmla="*/ 97001 w 127437"/>
                <a:gd name="connsiteY52" fmla="*/ 54244 h 78764"/>
                <a:gd name="connsiteX53" fmla="*/ 87399 w 127437"/>
                <a:gd name="connsiteY53" fmla="*/ 58498 h 78764"/>
                <a:gd name="connsiteX54" fmla="*/ 80726 w 127437"/>
                <a:gd name="connsiteY54" fmla="*/ 58308 h 78764"/>
                <a:gd name="connsiteX55" fmla="*/ 70022 w 127437"/>
                <a:gd name="connsiteY55" fmla="*/ 61217 h 78764"/>
                <a:gd name="connsiteX56" fmla="*/ 62138 w 127437"/>
                <a:gd name="connsiteY56" fmla="*/ 58620 h 78764"/>
                <a:gd name="connsiteX57" fmla="*/ 52584 w 127437"/>
                <a:gd name="connsiteY57" fmla="*/ 63268 h 78764"/>
                <a:gd name="connsiteX58" fmla="*/ 54540 w 127437"/>
                <a:gd name="connsiteY58" fmla="*/ 66340 h 78764"/>
                <a:gd name="connsiteX59" fmla="*/ 48142 w 127437"/>
                <a:gd name="connsiteY59" fmla="*/ 67777 h 78764"/>
                <a:gd name="connsiteX60" fmla="*/ 50077 w 127437"/>
                <a:gd name="connsiteY60" fmla="*/ 73012 h 78764"/>
                <a:gd name="connsiteX61" fmla="*/ 45537 w 127437"/>
                <a:gd name="connsiteY61" fmla="*/ 73265 h 78764"/>
                <a:gd name="connsiteX62" fmla="*/ 41593 w 127437"/>
                <a:gd name="connsiteY62" fmla="*/ 78733 h 78764"/>
                <a:gd name="connsiteX63" fmla="*/ 35254 w 127437"/>
                <a:gd name="connsiteY63" fmla="*/ 75591 h 78764"/>
                <a:gd name="connsiteX64" fmla="*/ 26086 w 127437"/>
                <a:gd name="connsiteY64" fmla="*/ 74768 h 78764"/>
                <a:gd name="connsiteX65" fmla="*/ 20687 w 127437"/>
                <a:gd name="connsiteY65" fmla="*/ 70676 h 78764"/>
                <a:gd name="connsiteX66" fmla="*/ 12996 w 127437"/>
                <a:gd name="connsiteY66" fmla="*/ 70975 h 78764"/>
                <a:gd name="connsiteX67" fmla="*/ 10379 w 127437"/>
                <a:gd name="connsiteY67" fmla="*/ 66142 h 78764"/>
                <a:gd name="connsiteX68" fmla="*/ 12601 w 127437"/>
                <a:gd name="connsiteY68" fmla="*/ 60245 h 78764"/>
                <a:gd name="connsiteX69" fmla="*/ 9248 w 127437"/>
                <a:gd name="connsiteY69" fmla="*/ 56985 h 78764"/>
                <a:gd name="connsiteX70" fmla="*/ 8532 w 127437"/>
                <a:gd name="connsiteY70" fmla="*/ 49295 h 78764"/>
                <a:gd name="connsiteX71" fmla="*/ 683 w 127437"/>
                <a:gd name="connsiteY71" fmla="*/ 44751 h 78764"/>
                <a:gd name="connsiteX0" fmla="*/ 683 w 128946"/>
                <a:gd name="connsiteY0" fmla="*/ 44751 h 78764"/>
                <a:gd name="connsiteX1" fmla="*/ 4206 w 128946"/>
                <a:gd name="connsiteY1" fmla="*/ 40885 h 78764"/>
                <a:gd name="connsiteX2" fmla="*/ 13786 w 128946"/>
                <a:gd name="connsiteY2" fmla="*/ 40814 h 78764"/>
                <a:gd name="connsiteX3" fmla="*/ 17936 w 128946"/>
                <a:gd name="connsiteY3" fmla="*/ 34899 h 78764"/>
                <a:gd name="connsiteX4" fmla="*/ 24349 w 128946"/>
                <a:gd name="connsiteY4" fmla="*/ 33920 h 78764"/>
                <a:gd name="connsiteX5" fmla="*/ 26849 w 128946"/>
                <a:gd name="connsiteY5" fmla="*/ 26814 h 78764"/>
                <a:gd name="connsiteX6" fmla="*/ 27550 w 128946"/>
                <a:gd name="connsiteY6" fmla="*/ 23320 h 78764"/>
                <a:gd name="connsiteX7" fmla="*/ 32552 w 128946"/>
                <a:gd name="connsiteY7" fmla="*/ 19047 h 78764"/>
                <a:gd name="connsiteX8" fmla="*/ 34621 w 128946"/>
                <a:gd name="connsiteY8" fmla="*/ 16380 h 78764"/>
                <a:gd name="connsiteX9" fmla="*/ 34537 w 128946"/>
                <a:gd name="connsiteY9" fmla="*/ 12760 h 78764"/>
                <a:gd name="connsiteX10" fmla="*/ 32166 w 128946"/>
                <a:gd name="connsiteY10" fmla="*/ 8931 h 78764"/>
                <a:gd name="connsiteX11" fmla="*/ 37615 w 128946"/>
                <a:gd name="connsiteY11" fmla="*/ 961 h 78764"/>
                <a:gd name="connsiteX12" fmla="*/ 42426 w 128946"/>
                <a:gd name="connsiteY12" fmla="*/ 4586 h 78764"/>
                <a:gd name="connsiteX13" fmla="*/ 46353 w 128946"/>
                <a:gd name="connsiteY13" fmla="*/ 5122 h 78764"/>
                <a:gd name="connsiteX14" fmla="*/ 49174 w 128946"/>
                <a:gd name="connsiteY14" fmla="*/ 2560 h 78764"/>
                <a:gd name="connsiteX15" fmla="*/ 52072 w 128946"/>
                <a:gd name="connsiteY15" fmla="*/ 4380 h 78764"/>
                <a:gd name="connsiteX16" fmla="*/ 54359 w 128946"/>
                <a:gd name="connsiteY16" fmla="*/ 88 h 78764"/>
                <a:gd name="connsiteX17" fmla="*/ 60139 w 128946"/>
                <a:gd name="connsiteY17" fmla="*/ 1604 h 78764"/>
                <a:gd name="connsiteX18" fmla="*/ 61421 w 128946"/>
                <a:gd name="connsiteY18" fmla="*/ 2950 h 78764"/>
                <a:gd name="connsiteX19" fmla="*/ 56857 w 128946"/>
                <a:gd name="connsiteY19" fmla="*/ 5507 h 78764"/>
                <a:gd name="connsiteX20" fmla="*/ 57342 w 128946"/>
                <a:gd name="connsiteY20" fmla="*/ 7470 h 78764"/>
                <a:gd name="connsiteX21" fmla="*/ 64328 w 128946"/>
                <a:gd name="connsiteY21" fmla="*/ 8203 h 78764"/>
                <a:gd name="connsiteX22" fmla="*/ 68124 w 128946"/>
                <a:gd name="connsiteY22" fmla="*/ 11325 h 78764"/>
                <a:gd name="connsiteX23" fmla="*/ 70992 w 128946"/>
                <a:gd name="connsiteY23" fmla="*/ 11312 h 78764"/>
                <a:gd name="connsiteX24" fmla="*/ 75158 w 128946"/>
                <a:gd name="connsiteY24" fmla="*/ 10930 h 78764"/>
                <a:gd name="connsiteX25" fmla="*/ 77515 w 128946"/>
                <a:gd name="connsiteY25" fmla="*/ 7829 h 78764"/>
                <a:gd name="connsiteX26" fmla="*/ 80307 w 128946"/>
                <a:gd name="connsiteY26" fmla="*/ 6722 h 78764"/>
                <a:gd name="connsiteX27" fmla="*/ 84386 w 128946"/>
                <a:gd name="connsiteY27" fmla="*/ 10078 h 78764"/>
                <a:gd name="connsiteX28" fmla="*/ 93586 w 128946"/>
                <a:gd name="connsiteY28" fmla="*/ 14323 h 78764"/>
                <a:gd name="connsiteX29" fmla="*/ 94137 w 128946"/>
                <a:gd name="connsiteY29" fmla="*/ 17577 h 78764"/>
                <a:gd name="connsiteX30" fmla="*/ 100725 w 128946"/>
                <a:gd name="connsiteY30" fmla="*/ 18416 h 78764"/>
                <a:gd name="connsiteX31" fmla="*/ 98517 w 128946"/>
                <a:gd name="connsiteY31" fmla="*/ 20007 h 78764"/>
                <a:gd name="connsiteX32" fmla="*/ 99563 w 128946"/>
                <a:gd name="connsiteY32" fmla="*/ 22146 h 78764"/>
                <a:gd name="connsiteX33" fmla="*/ 95703 w 128946"/>
                <a:gd name="connsiteY33" fmla="*/ 23966 h 78764"/>
                <a:gd name="connsiteX34" fmla="*/ 91029 w 128946"/>
                <a:gd name="connsiteY34" fmla="*/ 25860 h 78764"/>
                <a:gd name="connsiteX35" fmla="*/ 90270 w 128946"/>
                <a:gd name="connsiteY35" fmla="*/ 28618 h 78764"/>
                <a:gd name="connsiteX36" fmla="*/ 84714 w 128946"/>
                <a:gd name="connsiteY36" fmla="*/ 29486 h 78764"/>
                <a:gd name="connsiteX37" fmla="*/ 81223 w 128946"/>
                <a:gd name="connsiteY37" fmla="*/ 30858 h 78764"/>
                <a:gd name="connsiteX38" fmla="*/ 78683 w 128946"/>
                <a:gd name="connsiteY38" fmla="*/ 28208 h 78764"/>
                <a:gd name="connsiteX39" fmla="*/ 74474 w 128946"/>
                <a:gd name="connsiteY39" fmla="*/ 29864 h 78764"/>
                <a:gd name="connsiteX40" fmla="*/ 72910 w 128946"/>
                <a:gd name="connsiteY40" fmla="*/ 32049 h 78764"/>
                <a:gd name="connsiteX41" fmla="*/ 73999 w 128946"/>
                <a:gd name="connsiteY41" fmla="*/ 33740 h 78764"/>
                <a:gd name="connsiteX42" fmla="*/ 69224 w 128946"/>
                <a:gd name="connsiteY42" fmla="*/ 37602 h 78764"/>
                <a:gd name="connsiteX43" fmla="*/ 72568 w 128946"/>
                <a:gd name="connsiteY43" fmla="*/ 38564 h 78764"/>
                <a:gd name="connsiteX44" fmla="*/ 76508 w 128946"/>
                <a:gd name="connsiteY44" fmla="*/ 38569 h 78764"/>
                <a:gd name="connsiteX45" fmla="*/ 123773 w 128946"/>
                <a:gd name="connsiteY45" fmla="*/ 27999 h 78764"/>
                <a:gd name="connsiteX46" fmla="*/ 126291 w 128946"/>
                <a:gd name="connsiteY46" fmla="*/ 34366 h 78764"/>
                <a:gd name="connsiteX47" fmla="*/ 111102 w 128946"/>
                <a:gd name="connsiteY47" fmla="*/ 39953 h 78764"/>
                <a:gd name="connsiteX48" fmla="*/ 115562 w 128946"/>
                <a:gd name="connsiteY48" fmla="*/ 42421 h 78764"/>
                <a:gd name="connsiteX49" fmla="*/ 117587 w 128946"/>
                <a:gd name="connsiteY49" fmla="*/ 48950 h 78764"/>
                <a:gd name="connsiteX50" fmla="*/ 108335 w 128946"/>
                <a:gd name="connsiteY50" fmla="*/ 54483 h 78764"/>
                <a:gd name="connsiteX51" fmla="*/ 98585 w 128946"/>
                <a:gd name="connsiteY51" fmla="*/ 57166 h 78764"/>
                <a:gd name="connsiteX52" fmla="*/ 97001 w 128946"/>
                <a:gd name="connsiteY52" fmla="*/ 54244 h 78764"/>
                <a:gd name="connsiteX53" fmla="*/ 87399 w 128946"/>
                <a:gd name="connsiteY53" fmla="*/ 58498 h 78764"/>
                <a:gd name="connsiteX54" fmla="*/ 80726 w 128946"/>
                <a:gd name="connsiteY54" fmla="*/ 58308 h 78764"/>
                <a:gd name="connsiteX55" fmla="*/ 70022 w 128946"/>
                <a:gd name="connsiteY55" fmla="*/ 61217 h 78764"/>
                <a:gd name="connsiteX56" fmla="*/ 62138 w 128946"/>
                <a:gd name="connsiteY56" fmla="*/ 58620 h 78764"/>
                <a:gd name="connsiteX57" fmla="*/ 52584 w 128946"/>
                <a:gd name="connsiteY57" fmla="*/ 63268 h 78764"/>
                <a:gd name="connsiteX58" fmla="*/ 54540 w 128946"/>
                <a:gd name="connsiteY58" fmla="*/ 66340 h 78764"/>
                <a:gd name="connsiteX59" fmla="*/ 48142 w 128946"/>
                <a:gd name="connsiteY59" fmla="*/ 67777 h 78764"/>
                <a:gd name="connsiteX60" fmla="*/ 50077 w 128946"/>
                <a:gd name="connsiteY60" fmla="*/ 73012 h 78764"/>
                <a:gd name="connsiteX61" fmla="*/ 45537 w 128946"/>
                <a:gd name="connsiteY61" fmla="*/ 73265 h 78764"/>
                <a:gd name="connsiteX62" fmla="*/ 41593 w 128946"/>
                <a:gd name="connsiteY62" fmla="*/ 78733 h 78764"/>
                <a:gd name="connsiteX63" fmla="*/ 35254 w 128946"/>
                <a:gd name="connsiteY63" fmla="*/ 75591 h 78764"/>
                <a:gd name="connsiteX64" fmla="*/ 26086 w 128946"/>
                <a:gd name="connsiteY64" fmla="*/ 74768 h 78764"/>
                <a:gd name="connsiteX65" fmla="*/ 20687 w 128946"/>
                <a:gd name="connsiteY65" fmla="*/ 70676 h 78764"/>
                <a:gd name="connsiteX66" fmla="*/ 12996 w 128946"/>
                <a:gd name="connsiteY66" fmla="*/ 70975 h 78764"/>
                <a:gd name="connsiteX67" fmla="*/ 10379 w 128946"/>
                <a:gd name="connsiteY67" fmla="*/ 66142 h 78764"/>
                <a:gd name="connsiteX68" fmla="*/ 12601 w 128946"/>
                <a:gd name="connsiteY68" fmla="*/ 60245 h 78764"/>
                <a:gd name="connsiteX69" fmla="*/ 9248 w 128946"/>
                <a:gd name="connsiteY69" fmla="*/ 56985 h 78764"/>
                <a:gd name="connsiteX70" fmla="*/ 8532 w 128946"/>
                <a:gd name="connsiteY70" fmla="*/ 49295 h 78764"/>
                <a:gd name="connsiteX71" fmla="*/ 683 w 128946"/>
                <a:gd name="connsiteY71" fmla="*/ 44751 h 78764"/>
                <a:gd name="connsiteX0" fmla="*/ 683 w 129208"/>
                <a:gd name="connsiteY0" fmla="*/ 44751 h 78764"/>
                <a:gd name="connsiteX1" fmla="*/ 4206 w 129208"/>
                <a:gd name="connsiteY1" fmla="*/ 40885 h 78764"/>
                <a:gd name="connsiteX2" fmla="*/ 13786 w 129208"/>
                <a:gd name="connsiteY2" fmla="*/ 40814 h 78764"/>
                <a:gd name="connsiteX3" fmla="*/ 17936 w 129208"/>
                <a:gd name="connsiteY3" fmla="*/ 34899 h 78764"/>
                <a:gd name="connsiteX4" fmla="*/ 24349 w 129208"/>
                <a:gd name="connsiteY4" fmla="*/ 33920 h 78764"/>
                <a:gd name="connsiteX5" fmla="*/ 26849 w 129208"/>
                <a:gd name="connsiteY5" fmla="*/ 26814 h 78764"/>
                <a:gd name="connsiteX6" fmla="*/ 27550 w 129208"/>
                <a:gd name="connsiteY6" fmla="*/ 23320 h 78764"/>
                <a:gd name="connsiteX7" fmla="*/ 32552 w 129208"/>
                <a:gd name="connsiteY7" fmla="*/ 19047 h 78764"/>
                <a:gd name="connsiteX8" fmla="*/ 34621 w 129208"/>
                <a:gd name="connsiteY8" fmla="*/ 16380 h 78764"/>
                <a:gd name="connsiteX9" fmla="*/ 34537 w 129208"/>
                <a:gd name="connsiteY9" fmla="*/ 12760 h 78764"/>
                <a:gd name="connsiteX10" fmla="*/ 32166 w 129208"/>
                <a:gd name="connsiteY10" fmla="*/ 8931 h 78764"/>
                <a:gd name="connsiteX11" fmla="*/ 37615 w 129208"/>
                <a:gd name="connsiteY11" fmla="*/ 961 h 78764"/>
                <a:gd name="connsiteX12" fmla="*/ 42426 w 129208"/>
                <a:gd name="connsiteY12" fmla="*/ 4586 h 78764"/>
                <a:gd name="connsiteX13" fmla="*/ 46353 w 129208"/>
                <a:gd name="connsiteY13" fmla="*/ 5122 h 78764"/>
                <a:gd name="connsiteX14" fmla="*/ 49174 w 129208"/>
                <a:gd name="connsiteY14" fmla="*/ 2560 h 78764"/>
                <a:gd name="connsiteX15" fmla="*/ 52072 w 129208"/>
                <a:gd name="connsiteY15" fmla="*/ 4380 h 78764"/>
                <a:gd name="connsiteX16" fmla="*/ 54359 w 129208"/>
                <a:gd name="connsiteY16" fmla="*/ 88 h 78764"/>
                <a:gd name="connsiteX17" fmla="*/ 60139 w 129208"/>
                <a:gd name="connsiteY17" fmla="*/ 1604 h 78764"/>
                <a:gd name="connsiteX18" fmla="*/ 61421 w 129208"/>
                <a:gd name="connsiteY18" fmla="*/ 2950 h 78764"/>
                <a:gd name="connsiteX19" fmla="*/ 56857 w 129208"/>
                <a:gd name="connsiteY19" fmla="*/ 5507 h 78764"/>
                <a:gd name="connsiteX20" fmla="*/ 57342 w 129208"/>
                <a:gd name="connsiteY20" fmla="*/ 7470 h 78764"/>
                <a:gd name="connsiteX21" fmla="*/ 64328 w 129208"/>
                <a:gd name="connsiteY21" fmla="*/ 8203 h 78764"/>
                <a:gd name="connsiteX22" fmla="*/ 68124 w 129208"/>
                <a:gd name="connsiteY22" fmla="*/ 11325 h 78764"/>
                <a:gd name="connsiteX23" fmla="*/ 70992 w 129208"/>
                <a:gd name="connsiteY23" fmla="*/ 11312 h 78764"/>
                <a:gd name="connsiteX24" fmla="*/ 75158 w 129208"/>
                <a:gd name="connsiteY24" fmla="*/ 10930 h 78764"/>
                <a:gd name="connsiteX25" fmla="*/ 77515 w 129208"/>
                <a:gd name="connsiteY25" fmla="*/ 7829 h 78764"/>
                <a:gd name="connsiteX26" fmla="*/ 80307 w 129208"/>
                <a:gd name="connsiteY26" fmla="*/ 6722 h 78764"/>
                <a:gd name="connsiteX27" fmla="*/ 84386 w 129208"/>
                <a:gd name="connsiteY27" fmla="*/ 10078 h 78764"/>
                <a:gd name="connsiteX28" fmla="*/ 93586 w 129208"/>
                <a:gd name="connsiteY28" fmla="*/ 14323 h 78764"/>
                <a:gd name="connsiteX29" fmla="*/ 94137 w 129208"/>
                <a:gd name="connsiteY29" fmla="*/ 17577 h 78764"/>
                <a:gd name="connsiteX30" fmla="*/ 100725 w 129208"/>
                <a:gd name="connsiteY30" fmla="*/ 18416 h 78764"/>
                <a:gd name="connsiteX31" fmla="*/ 98517 w 129208"/>
                <a:gd name="connsiteY31" fmla="*/ 20007 h 78764"/>
                <a:gd name="connsiteX32" fmla="*/ 99563 w 129208"/>
                <a:gd name="connsiteY32" fmla="*/ 22146 h 78764"/>
                <a:gd name="connsiteX33" fmla="*/ 95703 w 129208"/>
                <a:gd name="connsiteY33" fmla="*/ 23966 h 78764"/>
                <a:gd name="connsiteX34" fmla="*/ 91029 w 129208"/>
                <a:gd name="connsiteY34" fmla="*/ 25860 h 78764"/>
                <a:gd name="connsiteX35" fmla="*/ 90270 w 129208"/>
                <a:gd name="connsiteY35" fmla="*/ 28618 h 78764"/>
                <a:gd name="connsiteX36" fmla="*/ 84714 w 129208"/>
                <a:gd name="connsiteY36" fmla="*/ 29486 h 78764"/>
                <a:gd name="connsiteX37" fmla="*/ 81223 w 129208"/>
                <a:gd name="connsiteY37" fmla="*/ 30858 h 78764"/>
                <a:gd name="connsiteX38" fmla="*/ 78683 w 129208"/>
                <a:gd name="connsiteY38" fmla="*/ 28208 h 78764"/>
                <a:gd name="connsiteX39" fmla="*/ 74474 w 129208"/>
                <a:gd name="connsiteY39" fmla="*/ 29864 h 78764"/>
                <a:gd name="connsiteX40" fmla="*/ 72910 w 129208"/>
                <a:gd name="connsiteY40" fmla="*/ 32049 h 78764"/>
                <a:gd name="connsiteX41" fmla="*/ 73999 w 129208"/>
                <a:gd name="connsiteY41" fmla="*/ 33740 h 78764"/>
                <a:gd name="connsiteX42" fmla="*/ 69224 w 129208"/>
                <a:gd name="connsiteY42" fmla="*/ 37602 h 78764"/>
                <a:gd name="connsiteX43" fmla="*/ 72568 w 129208"/>
                <a:gd name="connsiteY43" fmla="*/ 38564 h 78764"/>
                <a:gd name="connsiteX44" fmla="*/ 123773 w 129208"/>
                <a:gd name="connsiteY44" fmla="*/ 27999 h 78764"/>
                <a:gd name="connsiteX45" fmla="*/ 126291 w 129208"/>
                <a:gd name="connsiteY45" fmla="*/ 34366 h 78764"/>
                <a:gd name="connsiteX46" fmla="*/ 111102 w 129208"/>
                <a:gd name="connsiteY46" fmla="*/ 39953 h 78764"/>
                <a:gd name="connsiteX47" fmla="*/ 115562 w 129208"/>
                <a:gd name="connsiteY47" fmla="*/ 42421 h 78764"/>
                <a:gd name="connsiteX48" fmla="*/ 117587 w 129208"/>
                <a:gd name="connsiteY48" fmla="*/ 48950 h 78764"/>
                <a:gd name="connsiteX49" fmla="*/ 108335 w 129208"/>
                <a:gd name="connsiteY49" fmla="*/ 54483 h 78764"/>
                <a:gd name="connsiteX50" fmla="*/ 98585 w 129208"/>
                <a:gd name="connsiteY50" fmla="*/ 57166 h 78764"/>
                <a:gd name="connsiteX51" fmla="*/ 97001 w 129208"/>
                <a:gd name="connsiteY51" fmla="*/ 54244 h 78764"/>
                <a:gd name="connsiteX52" fmla="*/ 87399 w 129208"/>
                <a:gd name="connsiteY52" fmla="*/ 58498 h 78764"/>
                <a:gd name="connsiteX53" fmla="*/ 80726 w 129208"/>
                <a:gd name="connsiteY53" fmla="*/ 58308 h 78764"/>
                <a:gd name="connsiteX54" fmla="*/ 70022 w 129208"/>
                <a:gd name="connsiteY54" fmla="*/ 61217 h 78764"/>
                <a:gd name="connsiteX55" fmla="*/ 62138 w 129208"/>
                <a:gd name="connsiteY55" fmla="*/ 58620 h 78764"/>
                <a:gd name="connsiteX56" fmla="*/ 52584 w 129208"/>
                <a:gd name="connsiteY56" fmla="*/ 63268 h 78764"/>
                <a:gd name="connsiteX57" fmla="*/ 54540 w 129208"/>
                <a:gd name="connsiteY57" fmla="*/ 66340 h 78764"/>
                <a:gd name="connsiteX58" fmla="*/ 48142 w 129208"/>
                <a:gd name="connsiteY58" fmla="*/ 67777 h 78764"/>
                <a:gd name="connsiteX59" fmla="*/ 50077 w 129208"/>
                <a:gd name="connsiteY59" fmla="*/ 73012 h 78764"/>
                <a:gd name="connsiteX60" fmla="*/ 45537 w 129208"/>
                <a:gd name="connsiteY60" fmla="*/ 73265 h 78764"/>
                <a:gd name="connsiteX61" fmla="*/ 41593 w 129208"/>
                <a:gd name="connsiteY61" fmla="*/ 78733 h 78764"/>
                <a:gd name="connsiteX62" fmla="*/ 35254 w 129208"/>
                <a:gd name="connsiteY62" fmla="*/ 75591 h 78764"/>
                <a:gd name="connsiteX63" fmla="*/ 26086 w 129208"/>
                <a:gd name="connsiteY63" fmla="*/ 74768 h 78764"/>
                <a:gd name="connsiteX64" fmla="*/ 20687 w 129208"/>
                <a:gd name="connsiteY64" fmla="*/ 70676 h 78764"/>
                <a:gd name="connsiteX65" fmla="*/ 12996 w 129208"/>
                <a:gd name="connsiteY65" fmla="*/ 70975 h 78764"/>
                <a:gd name="connsiteX66" fmla="*/ 10379 w 129208"/>
                <a:gd name="connsiteY66" fmla="*/ 66142 h 78764"/>
                <a:gd name="connsiteX67" fmla="*/ 12601 w 129208"/>
                <a:gd name="connsiteY67" fmla="*/ 60245 h 78764"/>
                <a:gd name="connsiteX68" fmla="*/ 9248 w 129208"/>
                <a:gd name="connsiteY68" fmla="*/ 56985 h 78764"/>
                <a:gd name="connsiteX69" fmla="*/ 8532 w 129208"/>
                <a:gd name="connsiteY69" fmla="*/ 49295 h 78764"/>
                <a:gd name="connsiteX70" fmla="*/ 683 w 129208"/>
                <a:gd name="connsiteY70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69224 w 129433"/>
                <a:gd name="connsiteY42" fmla="*/ 37602 h 78764"/>
                <a:gd name="connsiteX43" fmla="*/ 123773 w 129433"/>
                <a:gd name="connsiteY43" fmla="*/ 27999 h 78764"/>
                <a:gd name="connsiteX44" fmla="*/ 126291 w 129433"/>
                <a:gd name="connsiteY44" fmla="*/ 34366 h 78764"/>
                <a:gd name="connsiteX45" fmla="*/ 111102 w 129433"/>
                <a:gd name="connsiteY45" fmla="*/ 39953 h 78764"/>
                <a:gd name="connsiteX46" fmla="*/ 115562 w 129433"/>
                <a:gd name="connsiteY46" fmla="*/ 42421 h 78764"/>
                <a:gd name="connsiteX47" fmla="*/ 117587 w 129433"/>
                <a:gd name="connsiteY47" fmla="*/ 48950 h 78764"/>
                <a:gd name="connsiteX48" fmla="*/ 108335 w 129433"/>
                <a:gd name="connsiteY48" fmla="*/ 54483 h 78764"/>
                <a:gd name="connsiteX49" fmla="*/ 98585 w 129433"/>
                <a:gd name="connsiteY49" fmla="*/ 57166 h 78764"/>
                <a:gd name="connsiteX50" fmla="*/ 97001 w 129433"/>
                <a:gd name="connsiteY50" fmla="*/ 54244 h 78764"/>
                <a:gd name="connsiteX51" fmla="*/ 87399 w 129433"/>
                <a:gd name="connsiteY51" fmla="*/ 58498 h 78764"/>
                <a:gd name="connsiteX52" fmla="*/ 80726 w 129433"/>
                <a:gd name="connsiteY52" fmla="*/ 58308 h 78764"/>
                <a:gd name="connsiteX53" fmla="*/ 70022 w 129433"/>
                <a:gd name="connsiteY53" fmla="*/ 61217 h 78764"/>
                <a:gd name="connsiteX54" fmla="*/ 62138 w 129433"/>
                <a:gd name="connsiteY54" fmla="*/ 58620 h 78764"/>
                <a:gd name="connsiteX55" fmla="*/ 52584 w 129433"/>
                <a:gd name="connsiteY55" fmla="*/ 63268 h 78764"/>
                <a:gd name="connsiteX56" fmla="*/ 54540 w 129433"/>
                <a:gd name="connsiteY56" fmla="*/ 66340 h 78764"/>
                <a:gd name="connsiteX57" fmla="*/ 48142 w 129433"/>
                <a:gd name="connsiteY57" fmla="*/ 67777 h 78764"/>
                <a:gd name="connsiteX58" fmla="*/ 50077 w 129433"/>
                <a:gd name="connsiteY58" fmla="*/ 73012 h 78764"/>
                <a:gd name="connsiteX59" fmla="*/ 45537 w 129433"/>
                <a:gd name="connsiteY59" fmla="*/ 73265 h 78764"/>
                <a:gd name="connsiteX60" fmla="*/ 41593 w 129433"/>
                <a:gd name="connsiteY60" fmla="*/ 78733 h 78764"/>
                <a:gd name="connsiteX61" fmla="*/ 35254 w 129433"/>
                <a:gd name="connsiteY61" fmla="*/ 75591 h 78764"/>
                <a:gd name="connsiteX62" fmla="*/ 26086 w 129433"/>
                <a:gd name="connsiteY62" fmla="*/ 74768 h 78764"/>
                <a:gd name="connsiteX63" fmla="*/ 20687 w 129433"/>
                <a:gd name="connsiteY63" fmla="*/ 70676 h 78764"/>
                <a:gd name="connsiteX64" fmla="*/ 12996 w 129433"/>
                <a:gd name="connsiteY64" fmla="*/ 70975 h 78764"/>
                <a:gd name="connsiteX65" fmla="*/ 10379 w 129433"/>
                <a:gd name="connsiteY65" fmla="*/ 66142 h 78764"/>
                <a:gd name="connsiteX66" fmla="*/ 12601 w 129433"/>
                <a:gd name="connsiteY66" fmla="*/ 60245 h 78764"/>
                <a:gd name="connsiteX67" fmla="*/ 9248 w 129433"/>
                <a:gd name="connsiteY67" fmla="*/ 56985 h 78764"/>
                <a:gd name="connsiteX68" fmla="*/ 8532 w 129433"/>
                <a:gd name="connsiteY68" fmla="*/ 49295 h 78764"/>
                <a:gd name="connsiteX69" fmla="*/ 683 w 129433"/>
                <a:gd name="connsiteY69" fmla="*/ 44751 h 78764"/>
                <a:gd name="connsiteX0" fmla="*/ 683 w 129433"/>
                <a:gd name="connsiteY0" fmla="*/ 44751 h 78764"/>
                <a:gd name="connsiteX1" fmla="*/ 4206 w 129433"/>
                <a:gd name="connsiteY1" fmla="*/ 40885 h 78764"/>
                <a:gd name="connsiteX2" fmla="*/ 13786 w 129433"/>
                <a:gd name="connsiteY2" fmla="*/ 40814 h 78764"/>
                <a:gd name="connsiteX3" fmla="*/ 17936 w 129433"/>
                <a:gd name="connsiteY3" fmla="*/ 34899 h 78764"/>
                <a:gd name="connsiteX4" fmla="*/ 24349 w 129433"/>
                <a:gd name="connsiteY4" fmla="*/ 33920 h 78764"/>
                <a:gd name="connsiteX5" fmla="*/ 26849 w 129433"/>
                <a:gd name="connsiteY5" fmla="*/ 26814 h 78764"/>
                <a:gd name="connsiteX6" fmla="*/ 27550 w 129433"/>
                <a:gd name="connsiteY6" fmla="*/ 23320 h 78764"/>
                <a:gd name="connsiteX7" fmla="*/ 32552 w 129433"/>
                <a:gd name="connsiteY7" fmla="*/ 19047 h 78764"/>
                <a:gd name="connsiteX8" fmla="*/ 34621 w 129433"/>
                <a:gd name="connsiteY8" fmla="*/ 16380 h 78764"/>
                <a:gd name="connsiteX9" fmla="*/ 34537 w 129433"/>
                <a:gd name="connsiteY9" fmla="*/ 12760 h 78764"/>
                <a:gd name="connsiteX10" fmla="*/ 32166 w 129433"/>
                <a:gd name="connsiteY10" fmla="*/ 8931 h 78764"/>
                <a:gd name="connsiteX11" fmla="*/ 37615 w 129433"/>
                <a:gd name="connsiteY11" fmla="*/ 961 h 78764"/>
                <a:gd name="connsiteX12" fmla="*/ 42426 w 129433"/>
                <a:gd name="connsiteY12" fmla="*/ 4586 h 78764"/>
                <a:gd name="connsiteX13" fmla="*/ 46353 w 129433"/>
                <a:gd name="connsiteY13" fmla="*/ 5122 h 78764"/>
                <a:gd name="connsiteX14" fmla="*/ 49174 w 129433"/>
                <a:gd name="connsiteY14" fmla="*/ 2560 h 78764"/>
                <a:gd name="connsiteX15" fmla="*/ 52072 w 129433"/>
                <a:gd name="connsiteY15" fmla="*/ 4380 h 78764"/>
                <a:gd name="connsiteX16" fmla="*/ 54359 w 129433"/>
                <a:gd name="connsiteY16" fmla="*/ 88 h 78764"/>
                <a:gd name="connsiteX17" fmla="*/ 60139 w 129433"/>
                <a:gd name="connsiteY17" fmla="*/ 1604 h 78764"/>
                <a:gd name="connsiteX18" fmla="*/ 61421 w 129433"/>
                <a:gd name="connsiteY18" fmla="*/ 2950 h 78764"/>
                <a:gd name="connsiteX19" fmla="*/ 56857 w 129433"/>
                <a:gd name="connsiteY19" fmla="*/ 5507 h 78764"/>
                <a:gd name="connsiteX20" fmla="*/ 57342 w 129433"/>
                <a:gd name="connsiteY20" fmla="*/ 7470 h 78764"/>
                <a:gd name="connsiteX21" fmla="*/ 64328 w 129433"/>
                <a:gd name="connsiteY21" fmla="*/ 8203 h 78764"/>
                <a:gd name="connsiteX22" fmla="*/ 68124 w 129433"/>
                <a:gd name="connsiteY22" fmla="*/ 11325 h 78764"/>
                <a:gd name="connsiteX23" fmla="*/ 70992 w 129433"/>
                <a:gd name="connsiteY23" fmla="*/ 11312 h 78764"/>
                <a:gd name="connsiteX24" fmla="*/ 75158 w 129433"/>
                <a:gd name="connsiteY24" fmla="*/ 10930 h 78764"/>
                <a:gd name="connsiteX25" fmla="*/ 77515 w 129433"/>
                <a:gd name="connsiteY25" fmla="*/ 7829 h 78764"/>
                <a:gd name="connsiteX26" fmla="*/ 80307 w 129433"/>
                <a:gd name="connsiteY26" fmla="*/ 6722 h 78764"/>
                <a:gd name="connsiteX27" fmla="*/ 84386 w 129433"/>
                <a:gd name="connsiteY27" fmla="*/ 10078 h 78764"/>
                <a:gd name="connsiteX28" fmla="*/ 93586 w 129433"/>
                <a:gd name="connsiteY28" fmla="*/ 14323 h 78764"/>
                <a:gd name="connsiteX29" fmla="*/ 94137 w 129433"/>
                <a:gd name="connsiteY29" fmla="*/ 17577 h 78764"/>
                <a:gd name="connsiteX30" fmla="*/ 100725 w 129433"/>
                <a:gd name="connsiteY30" fmla="*/ 18416 h 78764"/>
                <a:gd name="connsiteX31" fmla="*/ 98517 w 129433"/>
                <a:gd name="connsiteY31" fmla="*/ 20007 h 78764"/>
                <a:gd name="connsiteX32" fmla="*/ 99563 w 129433"/>
                <a:gd name="connsiteY32" fmla="*/ 22146 h 78764"/>
                <a:gd name="connsiteX33" fmla="*/ 95703 w 129433"/>
                <a:gd name="connsiteY33" fmla="*/ 23966 h 78764"/>
                <a:gd name="connsiteX34" fmla="*/ 91029 w 129433"/>
                <a:gd name="connsiteY34" fmla="*/ 25860 h 78764"/>
                <a:gd name="connsiteX35" fmla="*/ 90270 w 129433"/>
                <a:gd name="connsiteY35" fmla="*/ 28618 h 78764"/>
                <a:gd name="connsiteX36" fmla="*/ 84714 w 129433"/>
                <a:gd name="connsiteY36" fmla="*/ 29486 h 78764"/>
                <a:gd name="connsiteX37" fmla="*/ 81223 w 129433"/>
                <a:gd name="connsiteY37" fmla="*/ 30858 h 78764"/>
                <a:gd name="connsiteX38" fmla="*/ 78683 w 129433"/>
                <a:gd name="connsiteY38" fmla="*/ 28208 h 78764"/>
                <a:gd name="connsiteX39" fmla="*/ 74474 w 129433"/>
                <a:gd name="connsiteY39" fmla="*/ 29864 h 78764"/>
                <a:gd name="connsiteX40" fmla="*/ 72910 w 129433"/>
                <a:gd name="connsiteY40" fmla="*/ 32049 h 78764"/>
                <a:gd name="connsiteX41" fmla="*/ 73999 w 129433"/>
                <a:gd name="connsiteY41" fmla="*/ 33740 h 78764"/>
                <a:gd name="connsiteX42" fmla="*/ 123773 w 129433"/>
                <a:gd name="connsiteY42" fmla="*/ 27999 h 78764"/>
                <a:gd name="connsiteX43" fmla="*/ 126291 w 129433"/>
                <a:gd name="connsiteY43" fmla="*/ 34366 h 78764"/>
                <a:gd name="connsiteX44" fmla="*/ 111102 w 129433"/>
                <a:gd name="connsiteY44" fmla="*/ 39953 h 78764"/>
                <a:gd name="connsiteX45" fmla="*/ 115562 w 129433"/>
                <a:gd name="connsiteY45" fmla="*/ 42421 h 78764"/>
                <a:gd name="connsiteX46" fmla="*/ 117587 w 129433"/>
                <a:gd name="connsiteY46" fmla="*/ 48950 h 78764"/>
                <a:gd name="connsiteX47" fmla="*/ 108335 w 129433"/>
                <a:gd name="connsiteY47" fmla="*/ 54483 h 78764"/>
                <a:gd name="connsiteX48" fmla="*/ 98585 w 129433"/>
                <a:gd name="connsiteY48" fmla="*/ 57166 h 78764"/>
                <a:gd name="connsiteX49" fmla="*/ 97001 w 129433"/>
                <a:gd name="connsiteY49" fmla="*/ 54244 h 78764"/>
                <a:gd name="connsiteX50" fmla="*/ 87399 w 129433"/>
                <a:gd name="connsiteY50" fmla="*/ 58498 h 78764"/>
                <a:gd name="connsiteX51" fmla="*/ 80726 w 129433"/>
                <a:gd name="connsiteY51" fmla="*/ 58308 h 78764"/>
                <a:gd name="connsiteX52" fmla="*/ 70022 w 129433"/>
                <a:gd name="connsiteY52" fmla="*/ 61217 h 78764"/>
                <a:gd name="connsiteX53" fmla="*/ 62138 w 129433"/>
                <a:gd name="connsiteY53" fmla="*/ 58620 h 78764"/>
                <a:gd name="connsiteX54" fmla="*/ 52584 w 129433"/>
                <a:gd name="connsiteY54" fmla="*/ 63268 h 78764"/>
                <a:gd name="connsiteX55" fmla="*/ 54540 w 129433"/>
                <a:gd name="connsiteY55" fmla="*/ 66340 h 78764"/>
                <a:gd name="connsiteX56" fmla="*/ 48142 w 129433"/>
                <a:gd name="connsiteY56" fmla="*/ 67777 h 78764"/>
                <a:gd name="connsiteX57" fmla="*/ 50077 w 129433"/>
                <a:gd name="connsiteY57" fmla="*/ 73012 h 78764"/>
                <a:gd name="connsiteX58" fmla="*/ 45537 w 129433"/>
                <a:gd name="connsiteY58" fmla="*/ 73265 h 78764"/>
                <a:gd name="connsiteX59" fmla="*/ 41593 w 129433"/>
                <a:gd name="connsiteY59" fmla="*/ 78733 h 78764"/>
                <a:gd name="connsiteX60" fmla="*/ 35254 w 129433"/>
                <a:gd name="connsiteY60" fmla="*/ 75591 h 78764"/>
                <a:gd name="connsiteX61" fmla="*/ 26086 w 129433"/>
                <a:gd name="connsiteY61" fmla="*/ 74768 h 78764"/>
                <a:gd name="connsiteX62" fmla="*/ 20687 w 129433"/>
                <a:gd name="connsiteY62" fmla="*/ 70676 h 78764"/>
                <a:gd name="connsiteX63" fmla="*/ 12996 w 129433"/>
                <a:gd name="connsiteY63" fmla="*/ 70975 h 78764"/>
                <a:gd name="connsiteX64" fmla="*/ 10379 w 129433"/>
                <a:gd name="connsiteY64" fmla="*/ 66142 h 78764"/>
                <a:gd name="connsiteX65" fmla="*/ 12601 w 129433"/>
                <a:gd name="connsiteY65" fmla="*/ 60245 h 78764"/>
                <a:gd name="connsiteX66" fmla="*/ 9248 w 129433"/>
                <a:gd name="connsiteY66" fmla="*/ 56985 h 78764"/>
                <a:gd name="connsiteX67" fmla="*/ 8532 w 129433"/>
                <a:gd name="connsiteY67" fmla="*/ 49295 h 78764"/>
                <a:gd name="connsiteX68" fmla="*/ 683 w 129433"/>
                <a:gd name="connsiteY68" fmla="*/ 44751 h 78764"/>
                <a:gd name="connsiteX0" fmla="*/ 683 w 129185"/>
                <a:gd name="connsiteY0" fmla="*/ 44751 h 78764"/>
                <a:gd name="connsiteX1" fmla="*/ 4206 w 129185"/>
                <a:gd name="connsiteY1" fmla="*/ 40885 h 78764"/>
                <a:gd name="connsiteX2" fmla="*/ 13786 w 129185"/>
                <a:gd name="connsiteY2" fmla="*/ 40814 h 78764"/>
                <a:gd name="connsiteX3" fmla="*/ 17936 w 129185"/>
                <a:gd name="connsiteY3" fmla="*/ 34899 h 78764"/>
                <a:gd name="connsiteX4" fmla="*/ 24349 w 129185"/>
                <a:gd name="connsiteY4" fmla="*/ 33920 h 78764"/>
                <a:gd name="connsiteX5" fmla="*/ 26849 w 129185"/>
                <a:gd name="connsiteY5" fmla="*/ 26814 h 78764"/>
                <a:gd name="connsiteX6" fmla="*/ 27550 w 129185"/>
                <a:gd name="connsiteY6" fmla="*/ 23320 h 78764"/>
                <a:gd name="connsiteX7" fmla="*/ 32552 w 129185"/>
                <a:gd name="connsiteY7" fmla="*/ 19047 h 78764"/>
                <a:gd name="connsiteX8" fmla="*/ 34621 w 129185"/>
                <a:gd name="connsiteY8" fmla="*/ 16380 h 78764"/>
                <a:gd name="connsiteX9" fmla="*/ 34537 w 129185"/>
                <a:gd name="connsiteY9" fmla="*/ 12760 h 78764"/>
                <a:gd name="connsiteX10" fmla="*/ 32166 w 129185"/>
                <a:gd name="connsiteY10" fmla="*/ 8931 h 78764"/>
                <a:gd name="connsiteX11" fmla="*/ 37615 w 129185"/>
                <a:gd name="connsiteY11" fmla="*/ 961 h 78764"/>
                <a:gd name="connsiteX12" fmla="*/ 42426 w 129185"/>
                <a:gd name="connsiteY12" fmla="*/ 4586 h 78764"/>
                <a:gd name="connsiteX13" fmla="*/ 46353 w 129185"/>
                <a:gd name="connsiteY13" fmla="*/ 5122 h 78764"/>
                <a:gd name="connsiteX14" fmla="*/ 49174 w 129185"/>
                <a:gd name="connsiteY14" fmla="*/ 2560 h 78764"/>
                <a:gd name="connsiteX15" fmla="*/ 52072 w 129185"/>
                <a:gd name="connsiteY15" fmla="*/ 4380 h 78764"/>
                <a:gd name="connsiteX16" fmla="*/ 54359 w 129185"/>
                <a:gd name="connsiteY16" fmla="*/ 88 h 78764"/>
                <a:gd name="connsiteX17" fmla="*/ 60139 w 129185"/>
                <a:gd name="connsiteY17" fmla="*/ 1604 h 78764"/>
                <a:gd name="connsiteX18" fmla="*/ 61421 w 129185"/>
                <a:gd name="connsiteY18" fmla="*/ 2950 h 78764"/>
                <a:gd name="connsiteX19" fmla="*/ 56857 w 129185"/>
                <a:gd name="connsiteY19" fmla="*/ 5507 h 78764"/>
                <a:gd name="connsiteX20" fmla="*/ 57342 w 129185"/>
                <a:gd name="connsiteY20" fmla="*/ 7470 h 78764"/>
                <a:gd name="connsiteX21" fmla="*/ 64328 w 129185"/>
                <a:gd name="connsiteY21" fmla="*/ 8203 h 78764"/>
                <a:gd name="connsiteX22" fmla="*/ 68124 w 129185"/>
                <a:gd name="connsiteY22" fmla="*/ 11325 h 78764"/>
                <a:gd name="connsiteX23" fmla="*/ 70992 w 129185"/>
                <a:gd name="connsiteY23" fmla="*/ 11312 h 78764"/>
                <a:gd name="connsiteX24" fmla="*/ 75158 w 129185"/>
                <a:gd name="connsiteY24" fmla="*/ 10930 h 78764"/>
                <a:gd name="connsiteX25" fmla="*/ 77515 w 129185"/>
                <a:gd name="connsiteY25" fmla="*/ 7829 h 78764"/>
                <a:gd name="connsiteX26" fmla="*/ 80307 w 129185"/>
                <a:gd name="connsiteY26" fmla="*/ 6722 h 78764"/>
                <a:gd name="connsiteX27" fmla="*/ 84386 w 129185"/>
                <a:gd name="connsiteY27" fmla="*/ 10078 h 78764"/>
                <a:gd name="connsiteX28" fmla="*/ 93586 w 129185"/>
                <a:gd name="connsiteY28" fmla="*/ 14323 h 78764"/>
                <a:gd name="connsiteX29" fmla="*/ 94137 w 129185"/>
                <a:gd name="connsiteY29" fmla="*/ 17577 h 78764"/>
                <a:gd name="connsiteX30" fmla="*/ 100725 w 129185"/>
                <a:gd name="connsiteY30" fmla="*/ 18416 h 78764"/>
                <a:gd name="connsiteX31" fmla="*/ 98517 w 129185"/>
                <a:gd name="connsiteY31" fmla="*/ 20007 h 78764"/>
                <a:gd name="connsiteX32" fmla="*/ 99563 w 129185"/>
                <a:gd name="connsiteY32" fmla="*/ 22146 h 78764"/>
                <a:gd name="connsiteX33" fmla="*/ 95703 w 129185"/>
                <a:gd name="connsiteY33" fmla="*/ 23966 h 78764"/>
                <a:gd name="connsiteX34" fmla="*/ 91029 w 129185"/>
                <a:gd name="connsiteY34" fmla="*/ 25860 h 78764"/>
                <a:gd name="connsiteX35" fmla="*/ 90270 w 129185"/>
                <a:gd name="connsiteY35" fmla="*/ 28618 h 78764"/>
                <a:gd name="connsiteX36" fmla="*/ 84714 w 129185"/>
                <a:gd name="connsiteY36" fmla="*/ 29486 h 78764"/>
                <a:gd name="connsiteX37" fmla="*/ 81223 w 129185"/>
                <a:gd name="connsiteY37" fmla="*/ 30858 h 78764"/>
                <a:gd name="connsiteX38" fmla="*/ 78683 w 129185"/>
                <a:gd name="connsiteY38" fmla="*/ 28208 h 78764"/>
                <a:gd name="connsiteX39" fmla="*/ 74474 w 129185"/>
                <a:gd name="connsiteY39" fmla="*/ 29864 h 78764"/>
                <a:gd name="connsiteX40" fmla="*/ 72910 w 129185"/>
                <a:gd name="connsiteY40" fmla="*/ 32049 h 78764"/>
                <a:gd name="connsiteX41" fmla="*/ 123773 w 129185"/>
                <a:gd name="connsiteY41" fmla="*/ 27999 h 78764"/>
                <a:gd name="connsiteX42" fmla="*/ 126291 w 129185"/>
                <a:gd name="connsiteY42" fmla="*/ 34366 h 78764"/>
                <a:gd name="connsiteX43" fmla="*/ 111102 w 129185"/>
                <a:gd name="connsiteY43" fmla="*/ 39953 h 78764"/>
                <a:gd name="connsiteX44" fmla="*/ 115562 w 129185"/>
                <a:gd name="connsiteY44" fmla="*/ 42421 h 78764"/>
                <a:gd name="connsiteX45" fmla="*/ 117587 w 129185"/>
                <a:gd name="connsiteY45" fmla="*/ 48950 h 78764"/>
                <a:gd name="connsiteX46" fmla="*/ 108335 w 129185"/>
                <a:gd name="connsiteY46" fmla="*/ 54483 h 78764"/>
                <a:gd name="connsiteX47" fmla="*/ 98585 w 129185"/>
                <a:gd name="connsiteY47" fmla="*/ 57166 h 78764"/>
                <a:gd name="connsiteX48" fmla="*/ 97001 w 129185"/>
                <a:gd name="connsiteY48" fmla="*/ 54244 h 78764"/>
                <a:gd name="connsiteX49" fmla="*/ 87399 w 129185"/>
                <a:gd name="connsiteY49" fmla="*/ 58498 h 78764"/>
                <a:gd name="connsiteX50" fmla="*/ 80726 w 129185"/>
                <a:gd name="connsiteY50" fmla="*/ 58308 h 78764"/>
                <a:gd name="connsiteX51" fmla="*/ 70022 w 129185"/>
                <a:gd name="connsiteY51" fmla="*/ 61217 h 78764"/>
                <a:gd name="connsiteX52" fmla="*/ 62138 w 129185"/>
                <a:gd name="connsiteY52" fmla="*/ 58620 h 78764"/>
                <a:gd name="connsiteX53" fmla="*/ 52584 w 129185"/>
                <a:gd name="connsiteY53" fmla="*/ 63268 h 78764"/>
                <a:gd name="connsiteX54" fmla="*/ 54540 w 129185"/>
                <a:gd name="connsiteY54" fmla="*/ 66340 h 78764"/>
                <a:gd name="connsiteX55" fmla="*/ 48142 w 129185"/>
                <a:gd name="connsiteY55" fmla="*/ 67777 h 78764"/>
                <a:gd name="connsiteX56" fmla="*/ 50077 w 129185"/>
                <a:gd name="connsiteY56" fmla="*/ 73012 h 78764"/>
                <a:gd name="connsiteX57" fmla="*/ 45537 w 129185"/>
                <a:gd name="connsiteY57" fmla="*/ 73265 h 78764"/>
                <a:gd name="connsiteX58" fmla="*/ 41593 w 129185"/>
                <a:gd name="connsiteY58" fmla="*/ 78733 h 78764"/>
                <a:gd name="connsiteX59" fmla="*/ 35254 w 129185"/>
                <a:gd name="connsiteY59" fmla="*/ 75591 h 78764"/>
                <a:gd name="connsiteX60" fmla="*/ 26086 w 129185"/>
                <a:gd name="connsiteY60" fmla="*/ 74768 h 78764"/>
                <a:gd name="connsiteX61" fmla="*/ 20687 w 129185"/>
                <a:gd name="connsiteY61" fmla="*/ 70676 h 78764"/>
                <a:gd name="connsiteX62" fmla="*/ 12996 w 129185"/>
                <a:gd name="connsiteY62" fmla="*/ 70975 h 78764"/>
                <a:gd name="connsiteX63" fmla="*/ 10379 w 129185"/>
                <a:gd name="connsiteY63" fmla="*/ 66142 h 78764"/>
                <a:gd name="connsiteX64" fmla="*/ 12601 w 129185"/>
                <a:gd name="connsiteY64" fmla="*/ 60245 h 78764"/>
                <a:gd name="connsiteX65" fmla="*/ 9248 w 129185"/>
                <a:gd name="connsiteY65" fmla="*/ 56985 h 78764"/>
                <a:gd name="connsiteX66" fmla="*/ 8532 w 129185"/>
                <a:gd name="connsiteY66" fmla="*/ 49295 h 78764"/>
                <a:gd name="connsiteX67" fmla="*/ 683 w 129185"/>
                <a:gd name="connsiteY67" fmla="*/ 44751 h 78764"/>
                <a:gd name="connsiteX0" fmla="*/ 683 w 129081"/>
                <a:gd name="connsiteY0" fmla="*/ 44751 h 78764"/>
                <a:gd name="connsiteX1" fmla="*/ 4206 w 129081"/>
                <a:gd name="connsiteY1" fmla="*/ 40885 h 78764"/>
                <a:gd name="connsiteX2" fmla="*/ 13786 w 129081"/>
                <a:gd name="connsiteY2" fmla="*/ 40814 h 78764"/>
                <a:gd name="connsiteX3" fmla="*/ 17936 w 129081"/>
                <a:gd name="connsiteY3" fmla="*/ 34899 h 78764"/>
                <a:gd name="connsiteX4" fmla="*/ 24349 w 129081"/>
                <a:gd name="connsiteY4" fmla="*/ 33920 h 78764"/>
                <a:gd name="connsiteX5" fmla="*/ 26849 w 129081"/>
                <a:gd name="connsiteY5" fmla="*/ 26814 h 78764"/>
                <a:gd name="connsiteX6" fmla="*/ 27550 w 129081"/>
                <a:gd name="connsiteY6" fmla="*/ 23320 h 78764"/>
                <a:gd name="connsiteX7" fmla="*/ 32552 w 129081"/>
                <a:gd name="connsiteY7" fmla="*/ 19047 h 78764"/>
                <a:gd name="connsiteX8" fmla="*/ 34621 w 129081"/>
                <a:gd name="connsiteY8" fmla="*/ 16380 h 78764"/>
                <a:gd name="connsiteX9" fmla="*/ 34537 w 129081"/>
                <a:gd name="connsiteY9" fmla="*/ 12760 h 78764"/>
                <a:gd name="connsiteX10" fmla="*/ 32166 w 129081"/>
                <a:gd name="connsiteY10" fmla="*/ 8931 h 78764"/>
                <a:gd name="connsiteX11" fmla="*/ 37615 w 129081"/>
                <a:gd name="connsiteY11" fmla="*/ 961 h 78764"/>
                <a:gd name="connsiteX12" fmla="*/ 42426 w 129081"/>
                <a:gd name="connsiteY12" fmla="*/ 4586 h 78764"/>
                <a:gd name="connsiteX13" fmla="*/ 46353 w 129081"/>
                <a:gd name="connsiteY13" fmla="*/ 5122 h 78764"/>
                <a:gd name="connsiteX14" fmla="*/ 49174 w 129081"/>
                <a:gd name="connsiteY14" fmla="*/ 2560 h 78764"/>
                <a:gd name="connsiteX15" fmla="*/ 52072 w 129081"/>
                <a:gd name="connsiteY15" fmla="*/ 4380 h 78764"/>
                <a:gd name="connsiteX16" fmla="*/ 54359 w 129081"/>
                <a:gd name="connsiteY16" fmla="*/ 88 h 78764"/>
                <a:gd name="connsiteX17" fmla="*/ 60139 w 129081"/>
                <a:gd name="connsiteY17" fmla="*/ 1604 h 78764"/>
                <a:gd name="connsiteX18" fmla="*/ 61421 w 129081"/>
                <a:gd name="connsiteY18" fmla="*/ 2950 h 78764"/>
                <a:gd name="connsiteX19" fmla="*/ 56857 w 129081"/>
                <a:gd name="connsiteY19" fmla="*/ 5507 h 78764"/>
                <a:gd name="connsiteX20" fmla="*/ 57342 w 129081"/>
                <a:gd name="connsiteY20" fmla="*/ 7470 h 78764"/>
                <a:gd name="connsiteX21" fmla="*/ 64328 w 129081"/>
                <a:gd name="connsiteY21" fmla="*/ 8203 h 78764"/>
                <a:gd name="connsiteX22" fmla="*/ 68124 w 129081"/>
                <a:gd name="connsiteY22" fmla="*/ 11325 h 78764"/>
                <a:gd name="connsiteX23" fmla="*/ 70992 w 129081"/>
                <a:gd name="connsiteY23" fmla="*/ 11312 h 78764"/>
                <a:gd name="connsiteX24" fmla="*/ 75158 w 129081"/>
                <a:gd name="connsiteY24" fmla="*/ 10930 h 78764"/>
                <a:gd name="connsiteX25" fmla="*/ 77515 w 129081"/>
                <a:gd name="connsiteY25" fmla="*/ 7829 h 78764"/>
                <a:gd name="connsiteX26" fmla="*/ 80307 w 129081"/>
                <a:gd name="connsiteY26" fmla="*/ 6722 h 78764"/>
                <a:gd name="connsiteX27" fmla="*/ 84386 w 129081"/>
                <a:gd name="connsiteY27" fmla="*/ 10078 h 78764"/>
                <a:gd name="connsiteX28" fmla="*/ 93586 w 129081"/>
                <a:gd name="connsiteY28" fmla="*/ 14323 h 78764"/>
                <a:gd name="connsiteX29" fmla="*/ 94137 w 129081"/>
                <a:gd name="connsiteY29" fmla="*/ 17577 h 78764"/>
                <a:gd name="connsiteX30" fmla="*/ 100725 w 129081"/>
                <a:gd name="connsiteY30" fmla="*/ 18416 h 78764"/>
                <a:gd name="connsiteX31" fmla="*/ 98517 w 129081"/>
                <a:gd name="connsiteY31" fmla="*/ 20007 h 78764"/>
                <a:gd name="connsiteX32" fmla="*/ 99563 w 129081"/>
                <a:gd name="connsiteY32" fmla="*/ 22146 h 78764"/>
                <a:gd name="connsiteX33" fmla="*/ 95703 w 129081"/>
                <a:gd name="connsiteY33" fmla="*/ 23966 h 78764"/>
                <a:gd name="connsiteX34" fmla="*/ 91029 w 129081"/>
                <a:gd name="connsiteY34" fmla="*/ 25860 h 78764"/>
                <a:gd name="connsiteX35" fmla="*/ 90270 w 129081"/>
                <a:gd name="connsiteY35" fmla="*/ 28618 h 78764"/>
                <a:gd name="connsiteX36" fmla="*/ 84714 w 129081"/>
                <a:gd name="connsiteY36" fmla="*/ 29486 h 78764"/>
                <a:gd name="connsiteX37" fmla="*/ 81223 w 129081"/>
                <a:gd name="connsiteY37" fmla="*/ 30858 h 78764"/>
                <a:gd name="connsiteX38" fmla="*/ 78683 w 129081"/>
                <a:gd name="connsiteY38" fmla="*/ 28208 h 78764"/>
                <a:gd name="connsiteX39" fmla="*/ 74474 w 129081"/>
                <a:gd name="connsiteY39" fmla="*/ 29864 h 78764"/>
                <a:gd name="connsiteX40" fmla="*/ 123773 w 129081"/>
                <a:gd name="connsiteY40" fmla="*/ 27999 h 78764"/>
                <a:gd name="connsiteX41" fmla="*/ 126291 w 129081"/>
                <a:gd name="connsiteY41" fmla="*/ 34366 h 78764"/>
                <a:gd name="connsiteX42" fmla="*/ 111102 w 129081"/>
                <a:gd name="connsiteY42" fmla="*/ 39953 h 78764"/>
                <a:gd name="connsiteX43" fmla="*/ 115562 w 129081"/>
                <a:gd name="connsiteY43" fmla="*/ 42421 h 78764"/>
                <a:gd name="connsiteX44" fmla="*/ 117587 w 129081"/>
                <a:gd name="connsiteY44" fmla="*/ 48950 h 78764"/>
                <a:gd name="connsiteX45" fmla="*/ 108335 w 129081"/>
                <a:gd name="connsiteY45" fmla="*/ 54483 h 78764"/>
                <a:gd name="connsiteX46" fmla="*/ 98585 w 129081"/>
                <a:gd name="connsiteY46" fmla="*/ 57166 h 78764"/>
                <a:gd name="connsiteX47" fmla="*/ 97001 w 129081"/>
                <a:gd name="connsiteY47" fmla="*/ 54244 h 78764"/>
                <a:gd name="connsiteX48" fmla="*/ 87399 w 129081"/>
                <a:gd name="connsiteY48" fmla="*/ 58498 h 78764"/>
                <a:gd name="connsiteX49" fmla="*/ 80726 w 129081"/>
                <a:gd name="connsiteY49" fmla="*/ 58308 h 78764"/>
                <a:gd name="connsiteX50" fmla="*/ 70022 w 129081"/>
                <a:gd name="connsiteY50" fmla="*/ 61217 h 78764"/>
                <a:gd name="connsiteX51" fmla="*/ 62138 w 129081"/>
                <a:gd name="connsiteY51" fmla="*/ 58620 h 78764"/>
                <a:gd name="connsiteX52" fmla="*/ 52584 w 129081"/>
                <a:gd name="connsiteY52" fmla="*/ 63268 h 78764"/>
                <a:gd name="connsiteX53" fmla="*/ 54540 w 129081"/>
                <a:gd name="connsiteY53" fmla="*/ 66340 h 78764"/>
                <a:gd name="connsiteX54" fmla="*/ 48142 w 129081"/>
                <a:gd name="connsiteY54" fmla="*/ 67777 h 78764"/>
                <a:gd name="connsiteX55" fmla="*/ 50077 w 129081"/>
                <a:gd name="connsiteY55" fmla="*/ 73012 h 78764"/>
                <a:gd name="connsiteX56" fmla="*/ 45537 w 129081"/>
                <a:gd name="connsiteY56" fmla="*/ 73265 h 78764"/>
                <a:gd name="connsiteX57" fmla="*/ 41593 w 129081"/>
                <a:gd name="connsiteY57" fmla="*/ 78733 h 78764"/>
                <a:gd name="connsiteX58" fmla="*/ 35254 w 129081"/>
                <a:gd name="connsiteY58" fmla="*/ 75591 h 78764"/>
                <a:gd name="connsiteX59" fmla="*/ 26086 w 129081"/>
                <a:gd name="connsiteY59" fmla="*/ 74768 h 78764"/>
                <a:gd name="connsiteX60" fmla="*/ 20687 w 129081"/>
                <a:gd name="connsiteY60" fmla="*/ 70676 h 78764"/>
                <a:gd name="connsiteX61" fmla="*/ 12996 w 129081"/>
                <a:gd name="connsiteY61" fmla="*/ 70975 h 78764"/>
                <a:gd name="connsiteX62" fmla="*/ 10379 w 129081"/>
                <a:gd name="connsiteY62" fmla="*/ 66142 h 78764"/>
                <a:gd name="connsiteX63" fmla="*/ 12601 w 129081"/>
                <a:gd name="connsiteY63" fmla="*/ 60245 h 78764"/>
                <a:gd name="connsiteX64" fmla="*/ 9248 w 129081"/>
                <a:gd name="connsiteY64" fmla="*/ 56985 h 78764"/>
                <a:gd name="connsiteX65" fmla="*/ 8532 w 129081"/>
                <a:gd name="connsiteY65" fmla="*/ 49295 h 78764"/>
                <a:gd name="connsiteX66" fmla="*/ 683 w 129081"/>
                <a:gd name="connsiteY66" fmla="*/ 44751 h 78764"/>
                <a:gd name="connsiteX0" fmla="*/ 683 w 128805"/>
                <a:gd name="connsiteY0" fmla="*/ 44751 h 78764"/>
                <a:gd name="connsiteX1" fmla="*/ 4206 w 128805"/>
                <a:gd name="connsiteY1" fmla="*/ 40885 h 78764"/>
                <a:gd name="connsiteX2" fmla="*/ 13786 w 128805"/>
                <a:gd name="connsiteY2" fmla="*/ 40814 h 78764"/>
                <a:gd name="connsiteX3" fmla="*/ 17936 w 128805"/>
                <a:gd name="connsiteY3" fmla="*/ 34899 h 78764"/>
                <a:gd name="connsiteX4" fmla="*/ 24349 w 128805"/>
                <a:gd name="connsiteY4" fmla="*/ 33920 h 78764"/>
                <a:gd name="connsiteX5" fmla="*/ 26849 w 128805"/>
                <a:gd name="connsiteY5" fmla="*/ 26814 h 78764"/>
                <a:gd name="connsiteX6" fmla="*/ 27550 w 128805"/>
                <a:gd name="connsiteY6" fmla="*/ 23320 h 78764"/>
                <a:gd name="connsiteX7" fmla="*/ 32552 w 128805"/>
                <a:gd name="connsiteY7" fmla="*/ 19047 h 78764"/>
                <a:gd name="connsiteX8" fmla="*/ 34621 w 128805"/>
                <a:gd name="connsiteY8" fmla="*/ 16380 h 78764"/>
                <a:gd name="connsiteX9" fmla="*/ 34537 w 128805"/>
                <a:gd name="connsiteY9" fmla="*/ 12760 h 78764"/>
                <a:gd name="connsiteX10" fmla="*/ 32166 w 128805"/>
                <a:gd name="connsiteY10" fmla="*/ 8931 h 78764"/>
                <a:gd name="connsiteX11" fmla="*/ 37615 w 128805"/>
                <a:gd name="connsiteY11" fmla="*/ 961 h 78764"/>
                <a:gd name="connsiteX12" fmla="*/ 42426 w 128805"/>
                <a:gd name="connsiteY12" fmla="*/ 4586 h 78764"/>
                <a:gd name="connsiteX13" fmla="*/ 46353 w 128805"/>
                <a:gd name="connsiteY13" fmla="*/ 5122 h 78764"/>
                <a:gd name="connsiteX14" fmla="*/ 49174 w 128805"/>
                <a:gd name="connsiteY14" fmla="*/ 2560 h 78764"/>
                <a:gd name="connsiteX15" fmla="*/ 52072 w 128805"/>
                <a:gd name="connsiteY15" fmla="*/ 4380 h 78764"/>
                <a:gd name="connsiteX16" fmla="*/ 54359 w 128805"/>
                <a:gd name="connsiteY16" fmla="*/ 88 h 78764"/>
                <a:gd name="connsiteX17" fmla="*/ 60139 w 128805"/>
                <a:gd name="connsiteY17" fmla="*/ 1604 h 78764"/>
                <a:gd name="connsiteX18" fmla="*/ 61421 w 128805"/>
                <a:gd name="connsiteY18" fmla="*/ 2950 h 78764"/>
                <a:gd name="connsiteX19" fmla="*/ 56857 w 128805"/>
                <a:gd name="connsiteY19" fmla="*/ 5507 h 78764"/>
                <a:gd name="connsiteX20" fmla="*/ 57342 w 128805"/>
                <a:gd name="connsiteY20" fmla="*/ 7470 h 78764"/>
                <a:gd name="connsiteX21" fmla="*/ 64328 w 128805"/>
                <a:gd name="connsiteY21" fmla="*/ 8203 h 78764"/>
                <a:gd name="connsiteX22" fmla="*/ 68124 w 128805"/>
                <a:gd name="connsiteY22" fmla="*/ 11325 h 78764"/>
                <a:gd name="connsiteX23" fmla="*/ 70992 w 128805"/>
                <a:gd name="connsiteY23" fmla="*/ 11312 h 78764"/>
                <a:gd name="connsiteX24" fmla="*/ 75158 w 128805"/>
                <a:gd name="connsiteY24" fmla="*/ 10930 h 78764"/>
                <a:gd name="connsiteX25" fmla="*/ 77515 w 128805"/>
                <a:gd name="connsiteY25" fmla="*/ 7829 h 78764"/>
                <a:gd name="connsiteX26" fmla="*/ 80307 w 128805"/>
                <a:gd name="connsiteY26" fmla="*/ 6722 h 78764"/>
                <a:gd name="connsiteX27" fmla="*/ 84386 w 128805"/>
                <a:gd name="connsiteY27" fmla="*/ 10078 h 78764"/>
                <a:gd name="connsiteX28" fmla="*/ 93586 w 128805"/>
                <a:gd name="connsiteY28" fmla="*/ 14323 h 78764"/>
                <a:gd name="connsiteX29" fmla="*/ 94137 w 128805"/>
                <a:gd name="connsiteY29" fmla="*/ 17577 h 78764"/>
                <a:gd name="connsiteX30" fmla="*/ 100725 w 128805"/>
                <a:gd name="connsiteY30" fmla="*/ 18416 h 78764"/>
                <a:gd name="connsiteX31" fmla="*/ 98517 w 128805"/>
                <a:gd name="connsiteY31" fmla="*/ 20007 h 78764"/>
                <a:gd name="connsiteX32" fmla="*/ 99563 w 128805"/>
                <a:gd name="connsiteY32" fmla="*/ 22146 h 78764"/>
                <a:gd name="connsiteX33" fmla="*/ 95703 w 128805"/>
                <a:gd name="connsiteY33" fmla="*/ 23966 h 78764"/>
                <a:gd name="connsiteX34" fmla="*/ 91029 w 128805"/>
                <a:gd name="connsiteY34" fmla="*/ 25860 h 78764"/>
                <a:gd name="connsiteX35" fmla="*/ 90270 w 128805"/>
                <a:gd name="connsiteY35" fmla="*/ 28618 h 78764"/>
                <a:gd name="connsiteX36" fmla="*/ 84714 w 128805"/>
                <a:gd name="connsiteY36" fmla="*/ 29486 h 78764"/>
                <a:gd name="connsiteX37" fmla="*/ 81223 w 128805"/>
                <a:gd name="connsiteY37" fmla="*/ 30858 h 78764"/>
                <a:gd name="connsiteX38" fmla="*/ 78683 w 128805"/>
                <a:gd name="connsiteY38" fmla="*/ 28208 h 78764"/>
                <a:gd name="connsiteX39" fmla="*/ 123773 w 128805"/>
                <a:gd name="connsiteY39" fmla="*/ 27999 h 78764"/>
                <a:gd name="connsiteX40" fmla="*/ 126291 w 128805"/>
                <a:gd name="connsiteY40" fmla="*/ 34366 h 78764"/>
                <a:gd name="connsiteX41" fmla="*/ 111102 w 128805"/>
                <a:gd name="connsiteY41" fmla="*/ 39953 h 78764"/>
                <a:gd name="connsiteX42" fmla="*/ 115562 w 128805"/>
                <a:gd name="connsiteY42" fmla="*/ 42421 h 78764"/>
                <a:gd name="connsiteX43" fmla="*/ 117587 w 128805"/>
                <a:gd name="connsiteY43" fmla="*/ 48950 h 78764"/>
                <a:gd name="connsiteX44" fmla="*/ 108335 w 128805"/>
                <a:gd name="connsiteY44" fmla="*/ 54483 h 78764"/>
                <a:gd name="connsiteX45" fmla="*/ 98585 w 128805"/>
                <a:gd name="connsiteY45" fmla="*/ 57166 h 78764"/>
                <a:gd name="connsiteX46" fmla="*/ 97001 w 128805"/>
                <a:gd name="connsiteY46" fmla="*/ 54244 h 78764"/>
                <a:gd name="connsiteX47" fmla="*/ 87399 w 128805"/>
                <a:gd name="connsiteY47" fmla="*/ 58498 h 78764"/>
                <a:gd name="connsiteX48" fmla="*/ 80726 w 128805"/>
                <a:gd name="connsiteY48" fmla="*/ 58308 h 78764"/>
                <a:gd name="connsiteX49" fmla="*/ 70022 w 128805"/>
                <a:gd name="connsiteY49" fmla="*/ 61217 h 78764"/>
                <a:gd name="connsiteX50" fmla="*/ 62138 w 128805"/>
                <a:gd name="connsiteY50" fmla="*/ 58620 h 78764"/>
                <a:gd name="connsiteX51" fmla="*/ 52584 w 128805"/>
                <a:gd name="connsiteY51" fmla="*/ 63268 h 78764"/>
                <a:gd name="connsiteX52" fmla="*/ 54540 w 128805"/>
                <a:gd name="connsiteY52" fmla="*/ 66340 h 78764"/>
                <a:gd name="connsiteX53" fmla="*/ 48142 w 128805"/>
                <a:gd name="connsiteY53" fmla="*/ 67777 h 78764"/>
                <a:gd name="connsiteX54" fmla="*/ 50077 w 128805"/>
                <a:gd name="connsiteY54" fmla="*/ 73012 h 78764"/>
                <a:gd name="connsiteX55" fmla="*/ 45537 w 128805"/>
                <a:gd name="connsiteY55" fmla="*/ 73265 h 78764"/>
                <a:gd name="connsiteX56" fmla="*/ 41593 w 128805"/>
                <a:gd name="connsiteY56" fmla="*/ 78733 h 78764"/>
                <a:gd name="connsiteX57" fmla="*/ 35254 w 128805"/>
                <a:gd name="connsiteY57" fmla="*/ 75591 h 78764"/>
                <a:gd name="connsiteX58" fmla="*/ 26086 w 128805"/>
                <a:gd name="connsiteY58" fmla="*/ 74768 h 78764"/>
                <a:gd name="connsiteX59" fmla="*/ 20687 w 128805"/>
                <a:gd name="connsiteY59" fmla="*/ 70676 h 78764"/>
                <a:gd name="connsiteX60" fmla="*/ 12996 w 128805"/>
                <a:gd name="connsiteY60" fmla="*/ 70975 h 78764"/>
                <a:gd name="connsiteX61" fmla="*/ 10379 w 128805"/>
                <a:gd name="connsiteY61" fmla="*/ 66142 h 78764"/>
                <a:gd name="connsiteX62" fmla="*/ 12601 w 128805"/>
                <a:gd name="connsiteY62" fmla="*/ 60245 h 78764"/>
                <a:gd name="connsiteX63" fmla="*/ 9248 w 128805"/>
                <a:gd name="connsiteY63" fmla="*/ 56985 h 78764"/>
                <a:gd name="connsiteX64" fmla="*/ 8532 w 128805"/>
                <a:gd name="connsiteY64" fmla="*/ 49295 h 78764"/>
                <a:gd name="connsiteX65" fmla="*/ 683 w 128805"/>
                <a:gd name="connsiteY65" fmla="*/ 44751 h 78764"/>
                <a:gd name="connsiteX0" fmla="*/ 683 w 128641"/>
                <a:gd name="connsiteY0" fmla="*/ 44751 h 78764"/>
                <a:gd name="connsiteX1" fmla="*/ 4206 w 128641"/>
                <a:gd name="connsiteY1" fmla="*/ 40885 h 78764"/>
                <a:gd name="connsiteX2" fmla="*/ 13786 w 128641"/>
                <a:gd name="connsiteY2" fmla="*/ 40814 h 78764"/>
                <a:gd name="connsiteX3" fmla="*/ 17936 w 128641"/>
                <a:gd name="connsiteY3" fmla="*/ 34899 h 78764"/>
                <a:gd name="connsiteX4" fmla="*/ 24349 w 128641"/>
                <a:gd name="connsiteY4" fmla="*/ 33920 h 78764"/>
                <a:gd name="connsiteX5" fmla="*/ 26849 w 128641"/>
                <a:gd name="connsiteY5" fmla="*/ 26814 h 78764"/>
                <a:gd name="connsiteX6" fmla="*/ 27550 w 128641"/>
                <a:gd name="connsiteY6" fmla="*/ 23320 h 78764"/>
                <a:gd name="connsiteX7" fmla="*/ 32552 w 128641"/>
                <a:gd name="connsiteY7" fmla="*/ 19047 h 78764"/>
                <a:gd name="connsiteX8" fmla="*/ 34621 w 128641"/>
                <a:gd name="connsiteY8" fmla="*/ 16380 h 78764"/>
                <a:gd name="connsiteX9" fmla="*/ 34537 w 128641"/>
                <a:gd name="connsiteY9" fmla="*/ 12760 h 78764"/>
                <a:gd name="connsiteX10" fmla="*/ 32166 w 128641"/>
                <a:gd name="connsiteY10" fmla="*/ 8931 h 78764"/>
                <a:gd name="connsiteX11" fmla="*/ 37615 w 128641"/>
                <a:gd name="connsiteY11" fmla="*/ 961 h 78764"/>
                <a:gd name="connsiteX12" fmla="*/ 42426 w 128641"/>
                <a:gd name="connsiteY12" fmla="*/ 4586 h 78764"/>
                <a:gd name="connsiteX13" fmla="*/ 46353 w 128641"/>
                <a:gd name="connsiteY13" fmla="*/ 5122 h 78764"/>
                <a:gd name="connsiteX14" fmla="*/ 49174 w 128641"/>
                <a:gd name="connsiteY14" fmla="*/ 2560 h 78764"/>
                <a:gd name="connsiteX15" fmla="*/ 52072 w 128641"/>
                <a:gd name="connsiteY15" fmla="*/ 4380 h 78764"/>
                <a:gd name="connsiteX16" fmla="*/ 54359 w 128641"/>
                <a:gd name="connsiteY16" fmla="*/ 88 h 78764"/>
                <a:gd name="connsiteX17" fmla="*/ 60139 w 128641"/>
                <a:gd name="connsiteY17" fmla="*/ 1604 h 78764"/>
                <a:gd name="connsiteX18" fmla="*/ 61421 w 128641"/>
                <a:gd name="connsiteY18" fmla="*/ 2950 h 78764"/>
                <a:gd name="connsiteX19" fmla="*/ 56857 w 128641"/>
                <a:gd name="connsiteY19" fmla="*/ 5507 h 78764"/>
                <a:gd name="connsiteX20" fmla="*/ 57342 w 128641"/>
                <a:gd name="connsiteY20" fmla="*/ 7470 h 78764"/>
                <a:gd name="connsiteX21" fmla="*/ 64328 w 128641"/>
                <a:gd name="connsiteY21" fmla="*/ 8203 h 78764"/>
                <a:gd name="connsiteX22" fmla="*/ 68124 w 128641"/>
                <a:gd name="connsiteY22" fmla="*/ 11325 h 78764"/>
                <a:gd name="connsiteX23" fmla="*/ 70992 w 128641"/>
                <a:gd name="connsiteY23" fmla="*/ 11312 h 78764"/>
                <a:gd name="connsiteX24" fmla="*/ 75158 w 128641"/>
                <a:gd name="connsiteY24" fmla="*/ 10930 h 78764"/>
                <a:gd name="connsiteX25" fmla="*/ 77515 w 128641"/>
                <a:gd name="connsiteY25" fmla="*/ 7829 h 78764"/>
                <a:gd name="connsiteX26" fmla="*/ 80307 w 128641"/>
                <a:gd name="connsiteY26" fmla="*/ 6722 h 78764"/>
                <a:gd name="connsiteX27" fmla="*/ 84386 w 128641"/>
                <a:gd name="connsiteY27" fmla="*/ 10078 h 78764"/>
                <a:gd name="connsiteX28" fmla="*/ 93586 w 128641"/>
                <a:gd name="connsiteY28" fmla="*/ 14323 h 78764"/>
                <a:gd name="connsiteX29" fmla="*/ 94137 w 128641"/>
                <a:gd name="connsiteY29" fmla="*/ 17577 h 78764"/>
                <a:gd name="connsiteX30" fmla="*/ 100725 w 128641"/>
                <a:gd name="connsiteY30" fmla="*/ 18416 h 78764"/>
                <a:gd name="connsiteX31" fmla="*/ 98517 w 128641"/>
                <a:gd name="connsiteY31" fmla="*/ 20007 h 78764"/>
                <a:gd name="connsiteX32" fmla="*/ 99563 w 128641"/>
                <a:gd name="connsiteY32" fmla="*/ 22146 h 78764"/>
                <a:gd name="connsiteX33" fmla="*/ 95703 w 128641"/>
                <a:gd name="connsiteY33" fmla="*/ 23966 h 78764"/>
                <a:gd name="connsiteX34" fmla="*/ 91029 w 128641"/>
                <a:gd name="connsiteY34" fmla="*/ 25860 h 78764"/>
                <a:gd name="connsiteX35" fmla="*/ 90270 w 128641"/>
                <a:gd name="connsiteY35" fmla="*/ 28618 h 78764"/>
                <a:gd name="connsiteX36" fmla="*/ 84714 w 128641"/>
                <a:gd name="connsiteY36" fmla="*/ 29486 h 78764"/>
                <a:gd name="connsiteX37" fmla="*/ 81223 w 128641"/>
                <a:gd name="connsiteY37" fmla="*/ 30858 h 78764"/>
                <a:gd name="connsiteX38" fmla="*/ 123773 w 128641"/>
                <a:gd name="connsiteY38" fmla="*/ 27999 h 78764"/>
                <a:gd name="connsiteX39" fmla="*/ 126291 w 128641"/>
                <a:gd name="connsiteY39" fmla="*/ 34366 h 78764"/>
                <a:gd name="connsiteX40" fmla="*/ 111102 w 128641"/>
                <a:gd name="connsiteY40" fmla="*/ 39953 h 78764"/>
                <a:gd name="connsiteX41" fmla="*/ 115562 w 128641"/>
                <a:gd name="connsiteY41" fmla="*/ 42421 h 78764"/>
                <a:gd name="connsiteX42" fmla="*/ 117587 w 128641"/>
                <a:gd name="connsiteY42" fmla="*/ 48950 h 78764"/>
                <a:gd name="connsiteX43" fmla="*/ 108335 w 128641"/>
                <a:gd name="connsiteY43" fmla="*/ 54483 h 78764"/>
                <a:gd name="connsiteX44" fmla="*/ 98585 w 128641"/>
                <a:gd name="connsiteY44" fmla="*/ 57166 h 78764"/>
                <a:gd name="connsiteX45" fmla="*/ 97001 w 128641"/>
                <a:gd name="connsiteY45" fmla="*/ 54244 h 78764"/>
                <a:gd name="connsiteX46" fmla="*/ 87399 w 128641"/>
                <a:gd name="connsiteY46" fmla="*/ 58498 h 78764"/>
                <a:gd name="connsiteX47" fmla="*/ 80726 w 128641"/>
                <a:gd name="connsiteY47" fmla="*/ 58308 h 78764"/>
                <a:gd name="connsiteX48" fmla="*/ 70022 w 128641"/>
                <a:gd name="connsiteY48" fmla="*/ 61217 h 78764"/>
                <a:gd name="connsiteX49" fmla="*/ 62138 w 128641"/>
                <a:gd name="connsiteY49" fmla="*/ 58620 h 78764"/>
                <a:gd name="connsiteX50" fmla="*/ 52584 w 128641"/>
                <a:gd name="connsiteY50" fmla="*/ 63268 h 78764"/>
                <a:gd name="connsiteX51" fmla="*/ 54540 w 128641"/>
                <a:gd name="connsiteY51" fmla="*/ 66340 h 78764"/>
                <a:gd name="connsiteX52" fmla="*/ 48142 w 128641"/>
                <a:gd name="connsiteY52" fmla="*/ 67777 h 78764"/>
                <a:gd name="connsiteX53" fmla="*/ 50077 w 128641"/>
                <a:gd name="connsiteY53" fmla="*/ 73012 h 78764"/>
                <a:gd name="connsiteX54" fmla="*/ 45537 w 128641"/>
                <a:gd name="connsiteY54" fmla="*/ 73265 h 78764"/>
                <a:gd name="connsiteX55" fmla="*/ 41593 w 128641"/>
                <a:gd name="connsiteY55" fmla="*/ 78733 h 78764"/>
                <a:gd name="connsiteX56" fmla="*/ 35254 w 128641"/>
                <a:gd name="connsiteY56" fmla="*/ 75591 h 78764"/>
                <a:gd name="connsiteX57" fmla="*/ 26086 w 128641"/>
                <a:gd name="connsiteY57" fmla="*/ 74768 h 78764"/>
                <a:gd name="connsiteX58" fmla="*/ 20687 w 128641"/>
                <a:gd name="connsiteY58" fmla="*/ 70676 h 78764"/>
                <a:gd name="connsiteX59" fmla="*/ 12996 w 128641"/>
                <a:gd name="connsiteY59" fmla="*/ 70975 h 78764"/>
                <a:gd name="connsiteX60" fmla="*/ 10379 w 128641"/>
                <a:gd name="connsiteY60" fmla="*/ 66142 h 78764"/>
                <a:gd name="connsiteX61" fmla="*/ 12601 w 128641"/>
                <a:gd name="connsiteY61" fmla="*/ 60245 h 78764"/>
                <a:gd name="connsiteX62" fmla="*/ 9248 w 128641"/>
                <a:gd name="connsiteY62" fmla="*/ 56985 h 78764"/>
                <a:gd name="connsiteX63" fmla="*/ 8532 w 128641"/>
                <a:gd name="connsiteY63" fmla="*/ 49295 h 78764"/>
                <a:gd name="connsiteX64" fmla="*/ 683 w 128641"/>
                <a:gd name="connsiteY64" fmla="*/ 44751 h 78764"/>
                <a:gd name="connsiteX0" fmla="*/ 683 w 128423"/>
                <a:gd name="connsiteY0" fmla="*/ 44751 h 78764"/>
                <a:gd name="connsiteX1" fmla="*/ 4206 w 128423"/>
                <a:gd name="connsiteY1" fmla="*/ 40885 h 78764"/>
                <a:gd name="connsiteX2" fmla="*/ 13786 w 128423"/>
                <a:gd name="connsiteY2" fmla="*/ 40814 h 78764"/>
                <a:gd name="connsiteX3" fmla="*/ 17936 w 128423"/>
                <a:gd name="connsiteY3" fmla="*/ 34899 h 78764"/>
                <a:gd name="connsiteX4" fmla="*/ 24349 w 128423"/>
                <a:gd name="connsiteY4" fmla="*/ 33920 h 78764"/>
                <a:gd name="connsiteX5" fmla="*/ 26849 w 128423"/>
                <a:gd name="connsiteY5" fmla="*/ 26814 h 78764"/>
                <a:gd name="connsiteX6" fmla="*/ 27550 w 128423"/>
                <a:gd name="connsiteY6" fmla="*/ 23320 h 78764"/>
                <a:gd name="connsiteX7" fmla="*/ 32552 w 128423"/>
                <a:gd name="connsiteY7" fmla="*/ 19047 h 78764"/>
                <a:gd name="connsiteX8" fmla="*/ 34621 w 128423"/>
                <a:gd name="connsiteY8" fmla="*/ 16380 h 78764"/>
                <a:gd name="connsiteX9" fmla="*/ 34537 w 128423"/>
                <a:gd name="connsiteY9" fmla="*/ 12760 h 78764"/>
                <a:gd name="connsiteX10" fmla="*/ 32166 w 128423"/>
                <a:gd name="connsiteY10" fmla="*/ 8931 h 78764"/>
                <a:gd name="connsiteX11" fmla="*/ 37615 w 128423"/>
                <a:gd name="connsiteY11" fmla="*/ 961 h 78764"/>
                <a:gd name="connsiteX12" fmla="*/ 42426 w 128423"/>
                <a:gd name="connsiteY12" fmla="*/ 4586 h 78764"/>
                <a:gd name="connsiteX13" fmla="*/ 46353 w 128423"/>
                <a:gd name="connsiteY13" fmla="*/ 5122 h 78764"/>
                <a:gd name="connsiteX14" fmla="*/ 49174 w 128423"/>
                <a:gd name="connsiteY14" fmla="*/ 2560 h 78764"/>
                <a:gd name="connsiteX15" fmla="*/ 52072 w 128423"/>
                <a:gd name="connsiteY15" fmla="*/ 4380 h 78764"/>
                <a:gd name="connsiteX16" fmla="*/ 54359 w 128423"/>
                <a:gd name="connsiteY16" fmla="*/ 88 h 78764"/>
                <a:gd name="connsiteX17" fmla="*/ 60139 w 128423"/>
                <a:gd name="connsiteY17" fmla="*/ 1604 h 78764"/>
                <a:gd name="connsiteX18" fmla="*/ 61421 w 128423"/>
                <a:gd name="connsiteY18" fmla="*/ 2950 h 78764"/>
                <a:gd name="connsiteX19" fmla="*/ 56857 w 128423"/>
                <a:gd name="connsiteY19" fmla="*/ 5507 h 78764"/>
                <a:gd name="connsiteX20" fmla="*/ 57342 w 128423"/>
                <a:gd name="connsiteY20" fmla="*/ 7470 h 78764"/>
                <a:gd name="connsiteX21" fmla="*/ 64328 w 128423"/>
                <a:gd name="connsiteY21" fmla="*/ 8203 h 78764"/>
                <a:gd name="connsiteX22" fmla="*/ 68124 w 128423"/>
                <a:gd name="connsiteY22" fmla="*/ 11325 h 78764"/>
                <a:gd name="connsiteX23" fmla="*/ 70992 w 128423"/>
                <a:gd name="connsiteY23" fmla="*/ 11312 h 78764"/>
                <a:gd name="connsiteX24" fmla="*/ 75158 w 128423"/>
                <a:gd name="connsiteY24" fmla="*/ 10930 h 78764"/>
                <a:gd name="connsiteX25" fmla="*/ 77515 w 128423"/>
                <a:gd name="connsiteY25" fmla="*/ 7829 h 78764"/>
                <a:gd name="connsiteX26" fmla="*/ 80307 w 128423"/>
                <a:gd name="connsiteY26" fmla="*/ 6722 h 78764"/>
                <a:gd name="connsiteX27" fmla="*/ 84386 w 128423"/>
                <a:gd name="connsiteY27" fmla="*/ 10078 h 78764"/>
                <a:gd name="connsiteX28" fmla="*/ 93586 w 128423"/>
                <a:gd name="connsiteY28" fmla="*/ 14323 h 78764"/>
                <a:gd name="connsiteX29" fmla="*/ 94137 w 128423"/>
                <a:gd name="connsiteY29" fmla="*/ 17577 h 78764"/>
                <a:gd name="connsiteX30" fmla="*/ 100725 w 128423"/>
                <a:gd name="connsiteY30" fmla="*/ 18416 h 78764"/>
                <a:gd name="connsiteX31" fmla="*/ 98517 w 128423"/>
                <a:gd name="connsiteY31" fmla="*/ 20007 h 78764"/>
                <a:gd name="connsiteX32" fmla="*/ 99563 w 128423"/>
                <a:gd name="connsiteY32" fmla="*/ 22146 h 78764"/>
                <a:gd name="connsiteX33" fmla="*/ 95703 w 128423"/>
                <a:gd name="connsiteY33" fmla="*/ 23966 h 78764"/>
                <a:gd name="connsiteX34" fmla="*/ 91029 w 128423"/>
                <a:gd name="connsiteY34" fmla="*/ 25860 h 78764"/>
                <a:gd name="connsiteX35" fmla="*/ 90270 w 128423"/>
                <a:gd name="connsiteY35" fmla="*/ 28618 h 78764"/>
                <a:gd name="connsiteX36" fmla="*/ 84714 w 128423"/>
                <a:gd name="connsiteY36" fmla="*/ 29486 h 78764"/>
                <a:gd name="connsiteX37" fmla="*/ 123773 w 128423"/>
                <a:gd name="connsiteY37" fmla="*/ 27999 h 78764"/>
                <a:gd name="connsiteX38" fmla="*/ 126291 w 128423"/>
                <a:gd name="connsiteY38" fmla="*/ 34366 h 78764"/>
                <a:gd name="connsiteX39" fmla="*/ 111102 w 128423"/>
                <a:gd name="connsiteY39" fmla="*/ 39953 h 78764"/>
                <a:gd name="connsiteX40" fmla="*/ 115562 w 128423"/>
                <a:gd name="connsiteY40" fmla="*/ 42421 h 78764"/>
                <a:gd name="connsiteX41" fmla="*/ 117587 w 128423"/>
                <a:gd name="connsiteY41" fmla="*/ 48950 h 78764"/>
                <a:gd name="connsiteX42" fmla="*/ 108335 w 128423"/>
                <a:gd name="connsiteY42" fmla="*/ 54483 h 78764"/>
                <a:gd name="connsiteX43" fmla="*/ 98585 w 128423"/>
                <a:gd name="connsiteY43" fmla="*/ 57166 h 78764"/>
                <a:gd name="connsiteX44" fmla="*/ 97001 w 128423"/>
                <a:gd name="connsiteY44" fmla="*/ 54244 h 78764"/>
                <a:gd name="connsiteX45" fmla="*/ 87399 w 128423"/>
                <a:gd name="connsiteY45" fmla="*/ 58498 h 78764"/>
                <a:gd name="connsiteX46" fmla="*/ 80726 w 128423"/>
                <a:gd name="connsiteY46" fmla="*/ 58308 h 78764"/>
                <a:gd name="connsiteX47" fmla="*/ 70022 w 128423"/>
                <a:gd name="connsiteY47" fmla="*/ 61217 h 78764"/>
                <a:gd name="connsiteX48" fmla="*/ 62138 w 128423"/>
                <a:gd name="connsiteY48" fmla="*/ 58620 h 78764"/>
                <a:gd name="connsiteX49" fmla="*/ 52584 w 128423"/>
                <a:gd name="connsiteY49" fmla="*/ 63268 h 78764"/>
                <a:gd name="connsiteX50" fmla="*/ 54540 w 128423"/>
                <a:gd name="connsiteY50" fmla="*/ 66340 h 78764"/>
                <a:gd name="connsiteX51" fmla="*/ 48142 w 128423"/>
                <a:gd name="connsiteY51" fmla="*/ 67777 h 78764"/>
                <a:gd name="connsiteX52" fmla="*/ 50077 w 128423"/>
                <a:gd name="connsiteY52" fmla="*/ 73012 h 78764"/>
                <a:gd name="connsiteX53" fmla="*/ 45537 w 128423"/>
                <a:gd name="connsiteY53" fmla="*/ 73265 h 78764"/>
                <a:gd name="connsiteX54" fmla="*/ 41593 w 128423"/>
                <a:gd name="connsiteY54" fmla="*/ 78733 h 78764"/>
                <a:gd name="connsiteX55" fmla="*/ 35254 w 128423"/>
                <a:gd name="connsiteY55" fmla="*/ 75591 h 78764"/>
                <a:gd name="connsiteX56" fmla="*/ 26086 w 128423"/>
                <a:gd name="connsiteY56" fmla="*/ 74768 h 78764"/>
                <a:gd name="connsiteX57" fmla="*/ 20687 w 128423"/>
                <a:gd name="connsiteY57" fmla="*/ 70676 h 78764"/>
                <a:gd name="connsiteX58" fmla="*/ 12996 w 128423"/>
                <a:gd name="connsiteY58" fmla="*/ 70975 h 78764"/>
                <a:gd name="connsiteX59" fmla="*/ 10379 w 128423"/>
                <a:gd name="connsiteY59" fmla="*/ 66142 h 78764"/>
                <a:gd name="connsiteX60" fmla="*/ 12601 w 128423"/>
                <a:gd name="connsiteY60" fmla="*/ 60245 h 78764"/>
                <a:gd name="connsiteX61" fmla="*/ 9248 w 128423"/>
                <a:gd name="connsiteY61" fmla="*/ 56985 h 78764"/>
                <a:gd name="connsiteX62" fmla="*/ 8532 w 128423"/>
                <a:gd name="connsiteY62" fmla="*/ 49295 h 78764"/>
                <a:gd name="connsiteX63" fmla="*/ 683 w 128423"/>
                <a:gd name="connsiteY63" fmla="*/ 44751 h 78764"/>
                <a:gd name="connsiteX0" fmla="*/ 683 w 128090"/>
                <a:gd name="connsiteY0" fmla="*/ 44751 h 78764"/>
                <a:gd name="connsiteX1" fmla="*/ 4206 w 128090"/>
                <a:gd name="connsiteY1" fmla="*/ 40885 h 78764"/>
                <a:gd name="connsiteX2" fmla="*/ 13786 w 128090"/>
                <a:gd name="connsiteY2" fmla="*/ 40814 h 78764"/>
                <a:gd name="connsiteX3" fmla="*/ 17936 w 128090"/>
                <a:gd name="connsiteY3" fmla="*/ 34899 h 78764"/>
                <a:gd name="connsiteX4" fmla="*/ 24349 w 128090"/>
                <a:gd name="connsiteY4" fmla="*/ 33920 h 78764"/>
                <a:gd name="connsiteX5" fmla="*/ 26849 w 128090"/>
                <a:gd name="connsiteY5" fmla="*/ 26814 h 78764"/>
                <a:gd name="connsiteX6" fmla="*/ 27550 w 128090"/>
                <a:gd name="connsiteY6" fmla="*/ 23320 h 78764"/>
                <a:gd name="connsiteX7" fmla="*/ 32552 w 128090"/>
                <a:gd name="connsiteY7" fmla="*/ 19047 h 78764"/>
                <a:gd name="connsiteX8" fmla="*/ 34621 w 128090"/>
                <a:gd name="connsiteY8" fmla="*/ 16380 h 78764"/>
                <a:gd name="connsiteX9" fmla="*/ 34537 w 128090"/>
                <a:gd name="connsiteY9" fmla="*/ 12760 h 78764"/>
                <a:gd name="connsiteX10" fmla="*/ 32166 w 128090"/>
                <a:gd name="connsiteY10" fmla="*/ 8931 h 78764"/>
                <a:gd name="connsiteX11" fmla="*/ 37615 w 128090"/>
                <a:gd name="connsiteY11" fmla="*/ 961 h 78764"/>
                <a:gd name="connsiteX12" fmla="*/ 42426 w 128090"/>
                <a:gd name="connsiteY12" fmla="*/ 4586 h 78764"/>
                <a:gd name="connsiteX13" fmla="*/ 46353 w 128090"/>
                <a:gd name="connsiteY13" fmla="*/ 5122 h 78764"/>
                <a:gd name="connsiteX14" fmla="*/ 49174 w 128090"/>
                <a:gd name="connsiteY14" fmla="*/ 2560 h 78764"/>
                <a:gd name="connsiteX15" fmla="*/ 52072 w 128090"/>
                <a:gd name="connsiteY15" fmla="*/ 4380 h 78764"/>
                <a:gd name="connsiteX16" fmla="*/ 54359 w 128090"/>
                <a:gd name="connsiteY16" fmla="*/ 88 h 78764"/>
                <a:gd name="connsiteX17" fmla="*/ 60139 w 128090"/>
                <a:gd name="connsiteY17" fmla="*/ 1604 h 78764"/>
                <a:gd name="connsiteX18" fmla="*/ 61421 w 128090"/>
                <a:gd name="connsiteY18" fmla="*/ 2950 h 78764"/>
                <a:gd name="connsiteX19" fmla="*/ 56857 w 128090"/>
                <a:gd name="connsiteY19" fmla="*/ 5507 h 78764"/>
                <a:gd name="connsiteX20" fmla="*/ 57342 w 128090"/>
                <a:gd name="connsiteY20" fmla="*/ 7470 h 78764"/>
                <a:gd name="connsiteX21" fmla="*/ 64328 w 128090"/>
                <a:gd name="connsiteY21" fmla="*/ 8203 h 78764"/>
                <a:gd name="connsiteX22" fmla="*/ 68124 w 128090"/>
                <a:gd name="connsiteY22" fmla="*/ 11325 h 78764"/>
                <a:gd name="connsiteX23" fmla="*/ 70992 w 128090"/>
                <a:gd name="connsiteY23" fmla="*/ 11312 h 78764"/>
                <a:gd name="connsiteX24" fmla="*/ 75158 w 128090"/>
                <a:gd name="connsiteY24" fmla="*/ 10930 h 78764"/>
                <a:gd name="connsiteX25" fmla="*/ 77515 w 128090"/>
                <a:gd name="connsiteY25" fmla="*/ 7829 h 78764"/>
                <a:gd name="connsiteX26" fmla="*/ 80307 w 128090"/>
                <a:gd name="connsiteY26" fmla="*/ 6722 h 78764"/>
                <a:gd name="connsiteX27" fmla="*/ 84386 w 128090"/>
                <a:gd name="connsiteY27" fmla="*/ 10078 h 78764"/>
                <a:gd name="connsiteX28" fmla="*/ 93586 w 128090"/>
                <a:gd name="connsiteY28" fmla="*/ 14323 h 78764"/>
                <a:gd name="connsiteX29" fmla="*/ 94137 w 128090"/>
                <a:gd name="connsiteY29" fmla="*/ 17577 h 78764"/>
                <a:gd name="connsiteX30" fmla="*/ 100725 w 128090"/>
                <a:gd name="connsiteY30" fmla="*/ 18416 h 78764"/>
                <a:gd name="connsiteX31" fmla="*/ 98517 w 128090"/>
                <a:gd name="connsiteY31" fmla="*/ 20007 h 78764"/>
                <a:gd name="connsiteX32" fmla="*/ 99563 w 128090"/>
                <a:gd name="connsiteY32" fmla="*/ 22146 h 78764"/>
                <a:gd name="connsiteX33" fmla="*/ 95703 w 128090"/>
                <a:gd name="connsiteY33" fmla="*/ 23966 h 78764"/>
                <a:gd name="connsiteX34" fmla="*/ 91029 w 128090"/>
                <a:gd name="connsiteY34" fmla="*/ 25860 h 78764"/>
                <a:gd name="connsiteX35" fmla="*/ 90270 w 128090"/>
                <a:gd name="connsiteY35" fmla="*/ 28618 h 78764"/>
                <a:gd name="connsiteX36" fmla="*/ 123773 w 128090"/>
                <a:gd name="connsiteY36" fmla="*/ 27999 h 78764"/>
                <a:gd name="connsiteX37" fmla="*/ 126291 w 128090"/>
                <a:gd name="connsiteY37" fmla="*/ 34366 h 78764"/>
                <a:gd name="connsiteX38" fmla="*/ 111102 w 128090"/>
                <a:gd name="connsiteY38" fmla="*/ 39953 h 78764"/>
                <a:gd name="connsiteX39" fmla="*/ 115562 w 128090"/>
                <a:gd name="connsiteY39" fmla="*/ 42421 h 78764"/>
                <a:gd name="connsiteX40" fmla="*/ 117587 w 128090"/>
                <a:gd name="connsiteY40" fmla="*/ 48950 h 78764"/>
                <a:gd name="connsiteX41" fmla="*/ 108335 w 128090"/>
                <a:gd name="connsiteY41" fmla="*/ 54483 h 78764"/>
                <a:gd name="connsiteX42" fmla="*/ 98585 w 128090"/>
                <a:gd name="connsiteY42" fmla="*/ 57166 h 78764"/>
                <a:gd name="connsiteX43" fmla="*/ 97001 w 128090"/>
                <a:gd name="connsiteY43" fmla="*/ 54244 h 78764"/>
                <a:gd name="connsiteX44" fmla="*/ 87399 w 128090"/>
                <a:gd name="connsiteY44" fmla="*/ 58498 h 78764"/>
                <a:gd name="connsiteX45" fmla="*/ 80726 w 128090"/>
                <a:gd name="connsiteY45" fmla="*/ 58308 h 78764"/>
                <a:gd name="connsiteX46" fmla="*/ 70022 w 128090"/>
                <a:gd name="connsiteY46" fmla="*/ 61217 h 78764"/>
                <a:gd name="connsiteX47" fmla="*/ 62138 w 128090"/>
                <a:gd name="connsiteY47" fmla="*/ 58620 h 78764"/>
                <a:gd name="connsiteX48" fmla="*/ 52584 w 128090"/>
                <a:gd name="connsiteY48" fmla="*/ 63268 h 78764"/>
                <a:gd name="connsiteX49" fmla="*/ 54540 w 128090"/>
                <a:gd name="connsiteY49" fmla="*/ 66340 h 78764"/>
                <a:gd name="connsiteX50" fmla="*/ 48142 w 128090"/>
                <a:gd name="connsiteY50" fmla="*/ 67777 h 78764"/>
                <a:gd name="connsiteX51" fmla="*/ 50077 w 128090"/>
                <a:gd name="connsiteY51" fmla="*/ 73012 h 78764"/>
                <a:gd name="connsiteX52" fmla="*/ 45537 w 128090"/>
                <a:gd name="connsiteY52" fmla="*/ 73265 h 78764"/>
                <a:gd name="connsiteX53" fmla="*/ 41593 w 128090"/>
                <a:gd name="connsiteY53" fmla="*/ 78733 h 78764"/>
                <a:gd name="connsiteX54" fmla="*/ 35254 w 128090"/>
                <a:gd name="connsiteY54" fmla="*/ 75591 h 78764"/>
                <a:gd name="connsiteX55" fmla="*/ 26086 w 128090"/>
                <a:gd name="connsiteY55" fmla="*/ 74768 h 78764"/>
                <a:gd name="connsiteX56" fmla="*/ 20687 w 128090"/>
                <a:gd name="connsiteY56" fmla="*/ 70676 h 78764"/>
                <a:gd name="connsiteX57" fmla="*/ 12996 w 128090"/>
                <a:gd name="connsiteY57" fmla="*/ 70975 h 78764"/>
                <a:gd name="connsiteX58" fmla="*/ 10379 w 128090"/>
                <a:gd name="connsiteY58" fmla="*/ 66142 h 78764"/>
                <a:gd name="connsiteX59" fmla="*/ 12601 w 128090"/>
                <a:gd name="connsiteY59" fmla="*/ 60245 h 78764"/>
                <a:gd name="connsiteX60" fmla="*/ 9248 w 128090"/>
                <a:gd name="connsiteY60" fmla="*/ 56985 h 78764"/>
                <a:gd name="connsiteX61" fmla="*/ 8532 w 128090"/>
                <a:gd name="connsiteY61" fmla="*/ 49295 h 78764"/>
                <a:gd name="connsiteX62" fmla="*/ 683 w 128090"/>
                <a:gd name="connsiteY62" fmla="*/ 44751 h 78764"/>
                <a:gd name="connsiteX0" fmla="*/ 683 w 128047"/>
                <a:gd name="connsiteY0" fmla="*/ 44751 h 78764"/>
                <a:gd name="connsiteX1" fmla="*/ 4206 w 128047"/>
                <a:gd name="connsiteY1" fmla="*/ 40885 h 78764"/>
                <a:gd name="connsiteX2" fmla="*/ 13786 w 128047"/>
                <a:gd name="connsiteY2" fmla="*/ 40814 h 78764"/>
                <a:gd name="connsiteX3" fmla="*/ 17936 w 128047"/>
                <a:gd name="connsiteY3" fmla="*/ 34899 h 78764"/>
                <a:gd name="connsiteX4" fmla="*/ 24349 w 128047"/>
                <a:gd name="connsiteY4" fmla="*/ 33920 h 78764"/>
                <a:gd name="connsiteX5" fmla="*/ 26849 w 128047"/>
                <a:gd name="connsiteY5" fmla="*/ 26814 h 78764"/>
                <a:gd name="connsiteX6" fmla="*/ 27550 w 128047"/>
                <a:gd name="connsiteY6" fmla="*/ 23320 h 78764"/>
                <a:gd name="connsiteX7" fmla="*/ 32552 w 128047"/>
                <a:gd name="connsiteY7" fmla="*/ 19047 h 78764"/>
                <a:gd name="connsiteX8" fmla="*/ 34621 w 128047"/>
                <a:gd name="connsiteY8" fmla="*/ 16380 h 78764"/>
                <a:gd name="connsiteX9" fmla="*/ 34537 w 128047"/>
                <a:gd name="connsiteY9" fmla="*/ 12760 h 78764"/>
                <a:gd name="connsiteX10" fmla="*/ 32166 w 128047"/>
                <a:gd name="connsiteY10" fmla="*/ 8931 h 78764"/>
                <a:gd name="connsiteX11" fmla="*/ 37615 w 128047"/>
                <a:gd name="connsiteY11" fmla="*/ 961 h 78764"/>
                <a:gd name="connsiteX12" fmla="*/ 42426 w 128047"/>
                <a:gd name="connsiteY12" fmla="*/ 4586 h 78764"/>
                <a:gd name="connsiteX13" fmla="*/ 46353 w 128047"/>
                <a:gd name="connsiteY13" fmla="*/ 5122 h 78764"/>
                <a:gd name="connsiteX14" fmla="*/ 49174 w 128047"/>
                <a:gd name="connsiteY14" fmla="*/ 2560 h 78764"/>
                <a:gd name="connsiteX15" fmla="*/ 52072 w 128047"/>
                <a:gd name="connsiteY15" fmla="*/ 4380 h 78764"/>
                <a:gd name="connsiteX16" fmla="*/ 54359 w 128047"/>
                <a:gd name="connsiteY16" fmla="*/ 88 h 78764"/>
                <a:gd name="connsiteX17" fmla="*/ 60139 w 128047"/>
                <a:gd name="connsiteY17" fmla="*/ 1604 h 78764"/>
                <a:gd name="connsiteX18" fmla="*/ 61421 w 128047"/>
                <a:gd name="connsiteY18" fmla="*/ 2950 h 78764"/>
                <a:gd name="connsiteX19" fmla="*/ 56857 w 128047"/>
                <a:gd name="connsiteY19" fmla="*/ 5507 h 78764"/>
                <a:gd name="connsiteX20" fmla="*/ 57342 w 128047"/>
                <a:gd name="connsiteY20" fmla="*/ 7470 h 78764"/>
                <a:gd name="connsiteX21" fmla="*/ 64328 w 128047"/>
                <a:gd name="connsiteY21" fmla="*/ 8203 h 78764"/>
                <a:gd name="connsiteX22" fmla="*/ 68124 w 128047"/>
                <a:gd name="connsiteY22" fmla="*/ 11325 h 78764"/>
                <a:gd name="connsiteX23" fmla="*/ 70992 w 128047"/>
                <a:gd name="connsiteY23" fmla="*/ 11312 h 78764"/>
                <a:gd name="connsiteX24" fmla="*/ 75158 w 128047"/>
                <a:gd name="connsiteY24" fmla="*/ 10930 h 78764"/>
                <a:gd name="connsiteX25" fmla="*/ 77515 w 128047"/>
                <a:gd name="connsiteY25" fmla="*/ 7829 h 78764"/>
                <a:gd name="connsiteX26" fmla="*/ 80307 w 128047"/>
                <a:gd name="connsiteY26" fmla="*/ 6722 h 78764"/>
                <a:gd name="connsiteX27" fmla="*/ 84386 w 128047"/>
                <a:gd name="connsiteY27" fmla="*/ 10078 h 78764"/>
                <a:gd name="connsiteX28" fmla="*/ 93586 w 128047"/>
                <a:gd name="connsiteY28" fmla="*/ 14323 h 78764"/>
                <a:gd name="connsiteX29" fmla="*/ 94137 w 128047"/>
                <a:gd name="connsiteY29" fmla="*/ 17577 h 78764"/>
                <a:gd name="connsiteX30" fmla="*/ 100725 w 128047"/>
                <a:gd name="connsiteY30" fmla="*/ 18416 h 78764"/>
                <a:gd name="connsiteX31" fmla="*/ 98517 w 128047"/>
                <a:gd name="connsiteY31" fmla="*/ 20007 h 78764"/>
                <a:gd name="connsiteX32" fmla="*/ 99563 w 128047"/>
                <a:gd name="connsiteY32" fmla="*/ 22146 h 78764"/>
                <a:gd name="connsiteX33" fmla="*/ 95703 w 128047"/>
                <a:gd name="connsiteY33" fmla="*/ 23966 h 78764"/>
                <a:gd name="connsiteX34" fmla="*/ 91029 w 128047"/>
                <a:gd name="connsiteY34" fmla="*/ 25860 h 78764"/>
                <a:gd name="connsiteX35" fmla="*/ 123773 w 128047"/>
                <a:gd name="connsiteY35" fmla="*/ 27999 h 78764"/>
                <a:gd name="connsiteX36" fmla="*/ 126291 w 128047"/>
                <a:gd name="connsiteY36" fmla="*/ 34366 h 78764"/>
                <a:gd name="connsiteX37" fmla="*/ 111102 w 128047"/>
                <a:gd name="connsiteY37" fmla="*/ 39953 h 78764"/>
                <a:gd name="connsiteX38" fmla="*/ 115562 w 128047"/>
                <a:gd name="connsiteY38" fmla="*/ 42421 h 78764"/>
                <a:gd name="connsiteX39" fmla="*/ 117587 w 128047"/>
                <a:gd name="connsiteY39" fmla="*/ 48950 h 78764"/>
                <a:gd name="connsiteX40" fmla="*/ 108335 w 128047"/>
                <a:gd name="connsiteY40" fmla="*/ 54483 h 78764"/>
                <a:gd name="connsiteX41" fmla="*/ 98585 w 128047"/>
                <a:gd name="connsiteY41" fmla="*/ 57166 h 78764"/>
                <a:gd name="connsiteX42" fmla="*/ 97001 w 128047"/>
                <a:gd name="connsiteY42" fmla="*/ 54244 h 78764"/>
                <a:gd name="connsiteX43" fmla="*/ 87399 w 128047"/>
                <a:gd name="connsiteY43" fmla="*/ 58498 h 78764"/>
                <a:gd name="connsiteX44" fmla="*/ 80726 w 128047"/>
                <a:gd name="connsiteY44" fmla="*/ 58308 h 78764"/>
                <a:gd name="connsiteX45" fmla="*/ 70022 w 128047"/>
                <a:gd name="connsiteY45" fmla="*/ 61217 h 78764"/>
                <a:gd name="connsiteX46" fmla="*/ 62138 w 128047"/>
                <a:gd name="connsiteY46" fmla="*/ 58620 h 78764"/>
                <a:gd name="connsiteX47" fmla="*/ 52584 w 128047"/>
                <a:gd name="connsiteY47" fmla="*/ 63268 h 78764"/>
                <a:gd name="connsiteX48" fmla="*/ 54540 w 128047"/>
                <a:gd name="connsiteY48" fmla="*/ 66340 h 78764"/>
                <a:gd name="connsiteX49" fmla="*/ 48142 w 128047"/>
                <a:gd name="connsiteY49" fmla="*/ 67777 h 78764"/>
                <a:gd name="connsiteX50" fmla="*/ 50077 w 128047"/>
                <a:gd name="connsiteY50" fmla="*/ 73012 h 78764"/>
                <a:gd name="connsiteX51" fmla="*/ 45537 w 128047"/>
                <a:gd name="connsiteY51" fmla="*/ 73265 h 78764"/>
                <a:gd name="connsiteX52" fmla="*/ 41593 w 128047"/>
                <a:gd name="connsiteY52" fmla="*/ 78733 h 78764"/>
                <a:gd name="connsiteX53" fmla="*/ 35254 w 128047"/>
                <a:gd name="connsiteY53" fmla="*/ 75591 h 78764"/>
                <a:gd name="connsiteX54" fmla="*/ 26086 w 128047"/>
                <a:gd name="connsiteY54" fmla="*/ 74768 h 78764"/>
                <a:gd name="connsiteX55" fmla="*/ 20687 w 128047"/>
                <a:gd name="connsiteY55" fmla="*/ 70676 h 78764"/>
                <a:gd name="connsiteX56" fmla="*/ 12996 w 128047"/>
                <a:gd name="connsiteY56" fmla="*/ 70975 h 78764"/>
                <a:gd name="connsiteX57" fmla="*/ 10379 w 128047"/>
                <a:gd name="connsiteY57" fmla="*/ 66142 h 78764"/>
                <a:gd name="connsiteX58" fmla="*/ 12601 w 128047"/>
                <a:gd name="connsiteY58" fmla="*/ 60245 h 78764"/>
                <a:gd name="connsiteX59" fmla="*/ 9248 w 128047"/>
                <a:gd name="connsiteY59" fmla="*/ 56985 h 78764"/>
                <a:gd name="connsiteX60" fmla="*/ 8532 w 128047"/>
                <a:gd name="connsiteY60" fmla="*/ 49295 h 78764"/>
                <a:gd name="connsiteX61" fmla="*/ 683 w 128047"/>
                <a:gd name="connsiteY61" fmla="*/ 44751 h 78764"/>
                <a:gd name="connsiteX0" fmla="*/ 683 w 127791"/>
                <a:gd name="connsiteY0" fmla="*/ 44751 h 78764"/>
                <a:gd name="connsiteX1" fmla="*/ 4206 w 127791"/>
                <a:gd name="connsiteY1" fmla="*/ 40885 h 78764"/>
                <a:gd name="connsiteX2" fmla="*/ 13786 w 127791"/>
                <a:gd name="connsiteY2" fmla="*/ 40814 h 78764"/>
                <a:gd name="connsiteX3" fmla="*/ 17936 w 127791"/>
                <a:gd name="connsiteY3" fmla="*/ 34899 h 78764"/>
                <a:gd name="connsiteX4" fmla="*/ 24349 w 127791"/>
                <a:gd name="connsiteY4" fmla="*/ 33920 h 78764"/>
                <a:gd name="connsiteX5" fmla="*/ 26849 w 127791"/>
                <a:gd name="connsiteY5" fmla="*/ 26814 h 78764"/>
                <a:gd name="connsiteX6" fmla="*/ 27550 w 127791"/>
                <a:gd name="connsiteY6" fmla="*/ 23320 h 78764"/>
                <a:gd name="connsiteX7" fmla="*/ 32552 w 127791"/>
                <a:gd name="connsiteY7" fmla="*/ 19047 h 78764"/>
                <a:gd name="connsiteX8" fmla="*/ 34621 w 127791"/>
                <a:gd name="connsiteY8" fmla="*/ 16380 h 78764"/>
                <a:gd name="connsiteX9" fmla="*/ 34537 w 127791"/>
                <a:gd name="connsiteY9" fmla="*/ 12760 h 78764"/>
                <a:gd name="connsiteX10" fmla="*/ 32166 w 127791"/>
                <a:gd name="connsiteY10" fmla="*/ 8931 h 78764"/>
                <a:gd name="connsiteX11" fmla="*/ 37615 w 127791"/>
                <a:gd name="connsiteY11" fmla="*/ 961 h 78764"/>
                <a:gd name="connsiteX12" fmla="*/ 42426 w 127791"/>
                <a:gd name="connsiteY12" fmla="*/ 4586 h 78764"/>
                <a:gd name="connsiteX13" fmla="*/ 46353 w 127791"/>
                <a:gd name="connsiteY13" fmla="*/ 5122 h 78764"/>
                <a:gd name="connsiteX14" fmla="*/ 49174 w 127791"/>
                <a:gd name="connsiteY14" fmla="*/ 2560 h 78764"/>
                <a:gd name="connsiteX15" fmla="*/ 52072 w 127791"/>
                <a:gd name="connsiteY15" fmla="*/ 4380 h 78764"/>
                <a:gd name="connsiteX16" fmla="*/ 54359 w 127791"/>
                <a:gd name="connsiteY16" fmla="*/ 88 h 78764"/>
                <a:gd name="connsiteX17" fmla="*/ 60139 w 127791"/>
                <a:gd name="connsiteY17" fmla="*/ 1604 h 78764"/>
                <a:gd name="connsiteX18" fmla="*/ 61421 w 127791"/>
                <a:gd name="connsiteY18" fmla="*/ 2950 h 78764"/>
                <a:gd name="connsiteX19" fmla="*/ 56857 w 127791"/>
                <a:gd name="connsiteY19" fmla="*/ 5507 h 78764"/>
                <a:gd name="connsiteX20" fmla="*/ 57342 w 127791"/>
                <a:gd name="connsiteY20" fmla="*/ 7470 h 78764"/>
                <a:gd name="connsiteX21" fmla="*/ 64328 w 127791"/>
                <a:gd name="connsiteY21" fmla="*/ 8203 h 78764"/>
                <a:gd name="connsiteX22" fmla="*/ 68124 w 127791"/>
                <a:gd name="connsiteY22" fmla="*/ 11325 h 78764"/>
                <a:gd name="connsiteX23" fmla="*/ 70992 w 127791"/>
                <a:gd name="connsiteY23" fmla="*/ 11312 h 78764"/>
                <a:gd name="connsiteX24" fmla="*/ 75158 w 127791"/>
                <a:gd name="connsiteY24" fmla="*/ 10930 h 78764"/>
                <a:gd name="connsiteX25" fmla="*/ 77515 w 127791"/>
                <a:gd name="connsiteY25" fmla="*/ 7829 h 78764"/>
                <a:gd name="connsiteX26" fmla="*/ 80307 w 127791"/>
                <a:gd name="connsiteY26" fmla="*/ 6722 h 78764"/>
                <a:gd name="connsiteX27" fmla="*/ 84386 w 127791"/>
                <a:gd name="connsiteY27" fmla="*/ 10078 h 78764"/>
                <a:gd name="connsiteX28" fmla="*/ 93586 w 127791"/>
                <a:gd name="connsiteY28" fmla="*/ 14323 h 78764"/>
                <a:gd name="connsiteX29" fmla="*/ 94137 w 127791"/>
                <a:gd name="connsiteY29" fmla="*/ 17577 h 78764"/>
                <a:gd name="connsiteX30" fmla="*/ 100725 w 127791"/>
                <a:gd name="connsiteY30" fmla="*/ 18416 h 78764"/>
                <a:gd name="connsiteX31" fmla="*/ 98517 w 127791"/>
                <a:gd name="connsiteY31" fmla="*/ 20007 h 78764"/>
                <a:gd name="connsiteX32" fmla="*/ 99563 w 127791"/>
                <a:gd name="connsiteY32" fmla="*/ 22146 h 78764"/>
                <a:gd name="connsiteX33" fmla="*/ 95703 w 127791"/>
                <a:gd name="connsiteY33" fmla="*/ 23966 h 78764"/>
                <a:gd name="connsiteX34" fmla="*/ 123773 w 127791"/>
                <a:gd name="connsiteY34" fmla="*/ 27999 h 78764"/>
                <a:gd name="connsiteX35" fmla="*/ 126291 w 127791"/>
                <a:gd name="connsiteY35" fmla="*/ 34366 h 78764"/>
                <a:gd name="connsiteX36" fmla="*/ 111102 w 127791"/>
                <a:gd name="connsiteY36" fmla="*/ 39953 h 78764"/>
                <a:gd name="connsiteX37" fmla="*/ 115562 w 127791"/>
                <a:gd name="connsiteY37" fmla="*/ 42421 h 78764"/>
                <a:gd name="connsiteX38" fmla="*/ 117587 w 127791"/>
                <a:gd name="connsiteY38" fmla="*/ 48950 h 78764"/>
                <a:gd name="connsiteX39" fmla="*/ 108335 w 127791"/>
                <a:gd name="connsiteY39" fmla="*/ 54483 h 78764"/>
                <a:gd name="connsiteX40" fmla="*/ 98585 w 127791"/>
                <a:gd name="connsiteY40" fmla="*/ 57166 h 78764"/>
                <a:gd name="connsiteX41" fmla="*/ 97001 w 127791"/>
                <a:gd name="connsiteY41" fmla="*/ 54244 h 78764"/>
                <a:gd name="connsiteX42" fmla="*/ 87399 w 127791"/>
                <a:gd name="connsiteY42" fmla="*/ 58498 h 78764"/>
                <a:gd name="connsiteX43" fmla="*/ 80726 w 127791"/>
                <a:gd name="connsiteY43" fmla="*/ 58308 h 78764"/>
                <a:gd name="connsiteX44" fmla="*/ 70022 w 127791"/>
                <a:gd name="connsiteY44" fmla="*/ 61217 h 78764"/>
                <a:gd name="connsiteX45" fmla="*/ 62138 w 127791"/>
                <a:gd name="connsiteY45" fmla="*/ 58620 h 78764"/>
                <a:gd name="connsiteX46" fmla="*/ 52584 w 127791"/>
                <a:gd name="connsiteY46" fmla="*/ 63268 h 78764"/>
                <a:gd name="connsiteX47" fmla="*/ 54540 w 127791"/>
                <a:gd name="connsiteY47" fmla="*/ 66340 h 78764"/>
                <a:gd name="connsiteX48" fmla="*/ 48142 w 127791"/>
                <a:gd name="connsiteY48" fmla="*/ 67777 h 78764"/>
                <a:gd name="connsiteX49" fmla="*/ 50077 w 127791"/>
                <a:gd name="connsiteY49" fmla="*/ 73012 h 78764"/>
                <a:gd name="connsiteX50" fmla="*/ 45537 w 127791"/>
                <a:gd name="connsiteY50" fmla="*/ 73265 h 78764"/>
                <a:gd name="connsiteX51" fmla="*/ 41593 w 127791"/>
                <a:gd name="connsiteY51" fmla="*/ 78733 h 78764"/>
                <a:gd name="connsiteX52" fmla="*/ 35254 w 127791"/>
                <a:gd name="connsiteY52" fmla="*/ 75591 h 78764"/>
                <a:gd name="connsiteX53" fmla="*/ 26086 w 127791"/>
                <a:gd name="connsiteY53" fmla="*/ 74768 h 78764"/>
                <a:gd name="connsiteX54" fmla="*/ 20687 w 127791"/>
                <a:gd name="connsiteY54" fmla="*/ 70676 h 78764"/>
                <a:gd name="connsiteX55" fmla="*/ 12996 w 127791"/>
                <a:gd name="connsiteY55" fmla="*/ 70975 h 78764"/>
                <a:gd name="connsiteX56" fmla="*/ 10379 w 127791"/>
                <a:gd name="connsiteY56" fmla="*/ 66142 h 78764"/>
                <a:gd name="connsiteX57" fmla="*/ 12601 w 127791"/>
                <a:gd name="connsiteY57" fmla="*/ 60245 h 78764"/>
                <a:gd name="connsiteX58" fmla="*/ 9248 w 127791"/>
                <a:gd name="connsiteY58" fmla="*/ 56985 h 78764"/>
                <a:gd name="connsiteX59" fmla="*/ 8532 w 127791"/>
                <a:gd name="connsiteY59" fmla="*/ 49295 h 78764"/>
                <a:gd name="connsiteX60" fmla="*/ 683 w 127791"/>
                <a:gd name="connsiteY60" fmla="*/ 44751 h 78764"/>
                <a:gd name="connsiteX0" fmla="*/ 683 w 127600"/>
                <a:gd name="connsiteY0" fmla="*/ 44751 h 78764"/>
                <a:gd name="connsiteX1" fmla="*/ 4206 w 127600"/>
                <a:gd name="connsiteY1" fmla="*/ 40885 h 78764"/>
                <a:gd name="connsiteX2" fmla="*/ 13786 w 127600"/>
                <a:gd name="connsiteY2" fmla="*/ 40814 h 78764"/>
                <a:gd name="connsiteX3" fmla="*/ 17936 w 127600"/>
                <a:gd name="connsiteY3" fmla="*/ 34899 h 78764"/>
                <a:gd name="connsiteX4" fmla="*/ 24349 w 127600"/>
                <a:gd name="connsiteY4" fmla="*/ 33920 h 78764"/>
                <a:gd name="connsiteX5" fmla="*/ 26849 w 127600"/>
                <a:gd name="connsiteY5" fmla="*/ 26814 h 78764"/>
                <a:gd name="connsiteX6" fmla="*/ 27550 w 127600"/>
                <a:gd name="connsiteY6" fmla="*/ 23320 h 78764"/>
                <a:gd name="connsiteX7" fmla="*/ 32552 w 127600"/>
                <a:gd name="connsiteY7" fmla="*/ 19047 h 78764"/>
                <a:gd name="connsiteX8" fmla="*/ 34621 w 127600"/>
                <a:gd name="connsiteY8" fmla="*/ 16380 h 78764"/>
                <a:gd name="connsiteX9" fmla="*/ 34537 w 127600"/>
                <a:gd name="connsiteY9" fmla="*/ 12760 h 78764"/>
                <a:gd name="connsiteX10" fmla="*/ 32166 w 127600"/>
                <a:gd name="connsiteY10" fmla="*/ 8931 h 78764"/>
                <a:gd name="connsiteX11" fmla="*/ 37615 w 127600"/>
                <a:gd name="connsiteY11" fmla="*/ 961 h 78764"/>
                <a:gd name="connsiteX12" fmla="*/ 42426 w 127600"/>
                <a:gd name="connsiteY12" fmla="*/ 4586 h 78764"/>
                <a:gd name="connsiteX13" fmla="*/ 46353 w 127600"/>
                <a:gd name="connsiteY13" fmla="*/ 5122 h 78764"/>
                <a:gd name="connsiteX14" fmla="*/ 49174 w 127600"/>
                <a:gd name="connsiteY14" fmla="*/ 2560 h 78764"/>
                <a:gd name="connsiteX15" fmla="*/ 52072 w 127600"/>
                <a:gd name="connsiteY15" fmla="*/ 4380 h 78764"/>
                <a:gd name="connsiteX16" fmla="*/ 54359 w 127600"/>
                <a:gd name="connsiteY16" fmla="*/ 88 h 78764"/>
                <a:gd name="connsiteX17" fmla="*/ 60139 w 127600"/>
                <a:gd name="connsiteY17" fmla="*/ 1604 h 78764"/>
                <a:gd name="connsiteX18" fmla="*/ 61421 w 127600"/>
                <a:gd name="connsiteY18" fmla="*/ 2950 h 78764"/>
                <a:gd name="connsiteX19" fmla="*/ 56857 w 127600"/>
                <a:gd name="connsiteY19" fmla="*/ 5507 h 78764"/>
                <a:gd name="connsiteX20" fmla="*/ 57342 w 127600"/>
                <a:gd name="connsiteY20" fmla="*/ 7470 h 78764"/>
                <a:gd name="connsiteX21" fmla="*/ 64328 w 127600"/>
                <a:gd name="connsiteY21" fmla="*/ 8203 h 78764"/>
                <a:gd name="connsiteX22" fmla="*/ 68124 w 127600"/>
                <a:gd name="connsiteY22" fmla="*/ 11325 h 78764"/>
                <a:gd name="connsiteX23" fmla="*/ 70992 w 127600"/>
                <a:gd name="connsiteY23" fmla="*/ 11312 h 78764"/>
                <a:gd name="connsiteX24" fmla="*/ 75158 w 127600"/>
                <a:gd name="connsiteY24" fmla="*/ 10930 h 78764"/>
                <a:gd name="connsiteX25" fmla="*/ 77515 w 127600"/>
                <a:gd name="connsiteY25" fmla="*/ 7829 h 78764"/>
                <a:gd name="connsiteX26" fmla="*/ 80307 w 127600"/>
                <a:gd name="connsiteY26" fmla="*/ 6722 h 78764"/>
                <a:gd name="connsiteX27" fmla="*/ 84386 w 127600"/>
                <a:gd name="connsiteY27" fmla="*/ 10078 h 78764"/>
                <a:gd name="connsiteX28" fmla="*/ 93586 w 127600"/>
                <a:gd name="connsiteY28" fmla="*/ 14323 h 78764"/>
                <a:gd name="connsiteX29" fmla="*/ 94137 w 127600"/>
                <a:gd name="connsiteY29" fmla="*/ 17577 h 78764"/>
                <a:gd name="connsiteX30" fmla="*/ 100725 w 127600"/>
                <a:gd name="connsiteY30" fmla="*/ 18416 h 78764"/>
                <a:gd name="connsiteX31" fmla="*/ 98517 w 127600"/>
                <a:gd name="connsiteY31" fmla="*/ 20007 h 78764"/>
                <a:gd name="connsiteX32" fmla="*/ 99563 w 127600"/>
                <a:gd name="connsiteY32" fmla="*/ 22146 h 78764"/>
                <a:gd name="connsiteX33" fmla="*/ 123773 w 127600"/>
                <a:gd name="connsiteY33" fmla="*/ 27999 h 78764"/>
                <a:gd name="connsiteX34" fmla="*/ 126291 w 127600"/>
                <a:gd name="connsiteY34" fmla="*/ 34366 h 78764"/>
                <a:gd name="connsiteX35" fmla="*/ 111102 w 127600"/>
                <a:gd name="connsiteY35" fmla="*/ 39953 h 78764"/>
                <a:gd name="connsiteX36" fmla="*/ 115562 w 127600"/>
                <a:gd name="connsiteY36" fmla="*/ 42421 h 78764"/>
                <a:gd name="connsiteX37" fmla="*/ 117587 w 127600"/>
                <a:gd name="connsiteY37" fmla="*/ 48950 h 78764"/>
                <a:gd name="connsiteX38" fmla="*/ 108335 w 127600"/>
                <a:gd name="connsiteY38" fmla="*/ 54483 h 78764"/>
                <a:gd name="connsiteX39" fmla="*/ 98585 w 127600"/>
                <a:gd name="connsiteY39" fmla="*/ 57166 h 78764"/>
                <a:gd name="connsiteX40" fmla="*/ 97001 w 127600"/>
                <a:gd name="connsiteY40" fmla="*/ 54244 h 78764"/>
                <a:gd name="connsiteX41" fmla="*/ 87399 w 127600"/>
                <a:gd name="connsiteY41" fmla="*/ 58498 h 78764"/>
                <a:gd name="connsiteX42" fmla="*/ 80726 w 127600"/>
                <a:gd name="connsiteY42" fmla="*/ 58308 h 78764"/>
                <a:gd name="connsiteX43" fmla="*/ 70022 w 127600"/>
                <a:gd name="connsiteY43" fmla="*/ 61217 h 78764"/>
                <a:gd name="connsiteX44" fmla="*/ 62138 w 127600"/>
                <a:gd name="connsiteY44" fmla="*/ 58620 h 78764"/>
                <a:gd name="connsiteX45" fmla="*/ 52584 w 127600"/>
                <a:gd name="connsiteY45" fmla="*/ 63268 h 78764"/>
                <a:gd name="connsiteX46" fmla="*/ 54540 w 127600"/>
                <a:gd name="connsiteY46" fmla="*/ 66340 h 78764"/>
                <a:gd name="connsiteX47" fmla="*/ 48142 w 127600"/>
                <a:gd name="connsiteY47" fmla="*/ 67777 h 78764"/>
                <a:gd name="connsiteX48" fmla="*/ 50077 w 127600"/>
                <a:gd name="connsiteY48" fmla="*/ 73012 h 78764"/>
                <a:gd name="connsiteX49" fmla="*/ 45537 w 127600"/>
                <a:gd name="connsiteY49" fmla="*/ 73265 h 78764"/>
                <a:gd name="connsiteX50" fmla="*/ 41593 w 127600"/>
                <a:gd name="connsiteY50" fmla="*/ 78733 h 78764"/>
                <a:gd name="connsiteX51" fmla="*/ 35254 w 127600"/>
                <a:gd name="connsiteY51" fmla="*/ 75591 h 78764"/>
                <a:gd name="connsiteX52" fmla="*/ 26086 w 127600"/>
                <a:gd name="connsiteY52" fmla="*/ 74768 h 78764"/>
                <a:gd name="connsiteX53" fmla="*/ 20687 w 127600"/>
                <a:gd name="connsiteY53" fmla="*/ 70676 h 78764"/>
                <a:gd name="connsiteX54" fmla="*/ 12996 w 127600"/>
                <a:gd name="connsiteY54" fmla="*/ 70975 h 78764"/>
                <a:gd name="connsiteX55" fmla="*/ 10379 w 127600"/>
                <a:gd name="connsiteY55" fmla="*/ 66142 h 78764"/>
                <a:gd name="connsiteX56" fmla="*/ 12601 w 127600"/>
                <a:gd name="connsiteY56" fmla="*/ 60245 h 78764"/>
                <a:gd name="connsiteX57" fmla="*/ 9248 w 127600"/>
                <a:gd name="connsiteY57" fmla="*/ 56985 h 78764"/>
                <a:gd name="connsiteX58" fmla="*/ 8532 w 127600"/>
                <a:gd name="connsiteY58" fmla="*/ 49295 h 78764"/>
                <a:gd name="connsiteX59" fmla="*/ 683 w 127600"/>
                <a:gd name="connsiteY59" fmla="*/ 44751 h 78764"/>
                <a:gd name="connsiteX0" fmla="*/ 683 w 131749"/>
                <a:gd name="connsiteY0" fmla="*/ 44751 h 78764"/>
                <a:gd name="connsiteX1" fmla="*/ 4206 w 131749"/>
                <a:gd name="connsiteY1" fmla="*/ 40885 h 78764"/>
                <a:gd name="connsiteX2" fmla="*/ 13786 w 131749"/>
                <a:gd name="connsiteY2" fmla="*/ 40814 h 78764"/>
                <a:gd name="connsiteX3" fmla="*/ 17936 w 131749"/>
                <a:gd name="connsiteY3" fmla="*/ 34899 h 78764"/>
                <a:gd name="connsiteX4" fmla="*/ 24349 w 131749"/>
                <a:gd name="connsiteY4" fmla="*/ 33920 h 78764"/>
                <a:gd name="connsiteX5" fmla="*/ 26849 w 131749"/>
                <a:gd name="connsiteY5" fmla="*/ 26814 h 78764"/>
                <a:gd name="connsiteX6" fmla="*/ 27550 w 131749"/>
                <a:gd name="connsiteY6" fmla="*/ 23320 h 78764"/>
                <a:gd name="connsiteX7" fmla="*/ 32552 w 131749"/>
                <a:gd name="connsiteY7" fmla="*/ 19047 h 78764"/>
                <a:gd name="connsiteX8" fmla="*/ 34621 w 131749"/>
                <a:gd name="connsiteY8" fmla="*/ 16380 h 78764"/>
                <a:gd name="connsiteX9" fmla="*/ 34537 w 131749"/>
                <a:gd name="connsiteY9" fmla="*/ 12760 h 78764"/>
                <a:gd name="connsiteX10" fmla="*/ 32166 w 131749"/>
                <a:gd name="connsiteY10" fmla="*/ 8931 h 78764"/>
                <a:gd name="connsiteX11" fmla="*/ 37615 w 131749"/>
                <a:gd name="connsiteY11" fmla="*/ 961 h 78764"/>
                <a:gd name="connsiteX12" fmla="*/ 42426 w 131749"/>
                <a:gd name="connsiteY12" fmla="*/ 4586 h 78764"/>
                <a:gd name="connsiteX13" fmla="*/ 46353 w 131749"/>
                <a:gd name="connsiteY13" fmla="*/ 5122 h 78764"/>
                <a:gd name="connsiteX14" fmla="*/ 49174 w 131749"/>
                <a:gd name="connsiteY14" fmla="*/ 2560 h 78764"/>
                <a:gd name="connsiteX15" fmla="*/ 52072 w 131749"/>
                <a:gd name="connsiteY15" fmla="*/ 4380 h 78764"/>
                <a:gd name="connsiteX16" fmla="*/ 54359 w 131749"/>
                <a:gd name="connsiteY16" fmla="*/ 88 h 78764"/>
                <a:gd name="connsiteX17" fmla="*/ 60139 w 131749"/>
                <a:gd name="connsiteY17" fmla="*/ 1604 h 78764"/>
                <a:gd name="connsiteX18" fmla="*/ 61421 w 131749"/>
                <a:gd name="connsiteY18" fmla="*/ 2950 h 78764"/>
                <a:gd name="connsiteX19" fmla="*/ 56857 w 131749"/>
                <a:gd name="connsiteY19" fmla="*/ 5507 h 78764"/>
                <a:gd name="connsiteX20" fmla="*/ 57342 w 131749"/>
                <a:gd name="connsiteY20" fmla="*/ 7470 h 78764"/>
                <a:gd name="connsiteX21" fmla="*/ 64328 w 131749"/>
                <a:gd name="connsiteY21" fmla="*/ 8203 h 78764"/>
                <a:gd name="connsiteX22" fmla="*/ 68124 w 131749"/>
                <a:gd name="connsiteY22" fmla="*/ 11325 h 78764"/>
                <a:gd name="connsiteX23" fmla="*/ 70992 w 131749"/>
                <a:gd name="connsiteY23" fmla="*/ 11312 h 78764"/>
                <a:gd name="connsiteX24" fmla="*/ 75158 w 131749"/>
                <a:gd name="connsiteY24" fmla="*/ 10930 h 78764"/>
                <a:gd name="connsiteX25" fmla="*/ 77515 w 131749"/>
                <a:gd name="connsiteY25" fmla="*/ 7829 h 78764"/>
                <a:gd name="connsiteX26" fmla="*/ 80307 w 131749"/>
                <a:gd name="connsiteY26" fmla="*/ 6722 h 78764"/>
                <a:gd name="connsiteX27" fmla="*/ 84386 w 131749"/>
                <a:gd name="connsiteY27" fmla="*/ 10078 h 78764"/>
                <a:gd name="connsiteX28" fmla="*/ 93586 w 131749"/>
                <a:gd name="connsiteY28" fmla="*/ 14323 h 78764"/>
                <a:gd name="connsiteX29" fmla="*/ 94137 w 131749"/>
                <a:gd name="connsiteY29" fmla="*/ 17577 h 78764"/>
                <a:gd name="connsiteX30" fmla="*/ 100725 w 131749"/>
                <a:gd name="connsiteY30" fmla="*/ 18416 h 78764"/>
                <a:gd name="connsiteX31" fmla="*/ 98517 w 131749"/>
                <a:gd name="connsiteY31" fmla="*/ 20007 h 78764"/>
                <a:gd name="connsiteX32" fmla="*/ 99563 w 131749"/>
                <a:gd name="connsiteY32" fmla="*/ 22146 h 78764"/>
                <a:gd name="connsiteX33" fmla="*/ 129983 w 131749"/>
                <a:gd name="connsiteY33" fmla="*/ 28828 h 78764"/>
                <a:gd name="connsiteX34" fmla="*/ 126291 w 131749"/>
                <a:gd name="connsiteY34" fmla="*/ 34366 h 78764"/>
                <a:gd name="connsiteX35" fmla="*/ 111102 w 131749"/>
                <a:gd name="connsiteY35" fmla="*/ 39953 h 78764"/>
                <a:gd name="connsiteX36" fmla="*/ 115562 w 131749"/>
                <a:gd name="connsiteY36" fmla="*/ 42421 h 78764"/>
                <a:gd name="connsiteX37" fmla="*/ 117587 w 131749"/>
                <a:gd name="connsiteY37" fmla="*/ 48950 h 78764"/>
                <a:gd name="connsiteX38" fmla="*/ 108335 w 131749"/>
                <a:gd name="connsiteY38" fmla="*/ 54483 h 78764"/>
                <a:gd name="connsiteX39" fmla="*/ 98585 w 131749"/>
                <a:gd name="connsiteY39" fmla="*/ 57166 h 78764"/>
                <a:gd name="connsiteX40" fmla="*/ 97001 w 131749"/>
                <a:gd name="connsiteY40" fmla="*/ 54244 h 78764"/>
                <a:gd name="connsiteX41" fmla="*/ 87399 w 131749"/>
                <a:gd name="connsiteY41" fmla="*/ 58498 h 78764"/>
                <a:gd name="connsiteX42" fmla="*/ 80726 w 131749"/>
                <a:gd name="connsiteY42" fmla="*/ 58308 h 78764"/>
                <a:gd name="connsiteX43" fmla="*/ 70022 w 131749"/>
                <a:gd name="connsiteY43" fmla="*/ 61217 h 78764"/>
                <a:gd name="connsiteX44" fmla="*/ 62138 w 131749"/>
                <a:gd name="connsiteY44" fmla="*/ 58620 h 78764"/>
                <a:gd name="connsiteX45" fmla="*/ 52584 w 131749"/>
                <a:gd name="connsiteY45" fmla="*/ 63268 h 78764"/>
                <a:gd name="connsiteX46" fmla="*/ 54540 w 131749"/>
                <a:gd name="connsiteY46" fmla="*/ 66340 h 78764"/>
                <a:gd name="connsiteX47" fmla="*/ 48142 w 131749"/>
                <a:gd name="connsiteY47" fmla="*/ 67777 h 78764"/>
                <a:gd name="connsiteX48" fmla="*/ 50077 w 131749"/>
                <a:gd name="connsiteY48" fmla="*/ 73012 h 78764"/>
                <a:gd name="connsiteX49" fmla="*/ 45537 w 131749"/>
                <a:gd name="connsiteY49" fmla="*/ 73265 h 78764"/>
                <a:gd name="connsiteX50" fmla="*/ 41593 w 131749"/>
                <a:gd name="connsiteY50" fmla="*/ 78733 h 78764"/>
                <a:gd name="connsiteX51" fmla="*/ 35254 w 131749"/>
                <a:gd name="connsiteY51" fmla="*/ 75591 h 78764"/>
                <a:gd name="connsiteX52" fmla="*/ 26086 w 131749"/>
                <a:gd name="connsiteY52" fmla="*/ 74768 h 78764"/>
                <a:gd name="connsiteX53" fmla="*/ 20687 w 131749"/>
                <a:gd name="connsiteY53" fmla="*/ 70676 h 78764"/>
                <a:gd name="connsiteX54" fmla="*/ 12996 w 131749"/>
                <a:gd name="connsiteY54" fmla="*/ 70975 h 78764"/>
                <a:gd name="connsiteX55" fmla="*/ 10379 w 131749"/>
                <a:gd name="connsiteY55" fmla="*/ 66142 h 78764"/>
                <a:gd name="connsiteX56" fmla="*/ 12601 w 131749"/>
                <a:gd name="connsiteY56" fmla="*/ 60245 h 78764"/>
                <a:gd name="connsiteX57" fmla="*/ 9248 w 131749"/>
                <a:gd name="connsiteY57" fmla="*/ 56985 h 78764"/>
                <a:gd name="connsiteX58" fmla="*/ 8532 w 131749"/>
                <a:gd name="connsiteY58" fmla="*/ 49295 h 78764"/>
                <a:gd name="connsiteX59" fmla="*/ 683 w 131749"/>
                <a:gd name="connsiteY59" fmla="*/ 44751 h 78764"/>
                <a:gd name="connsiteX0" fmla="*/ 683 w 130188"/>
                <a:gd name="connsiteY0" fmla="*/ 44751 h 78764"/>
                <a:gd name="connsiteX1" fmla="*/ 4206 w 130188"/>
                <a:gd name="connsiteY1" fmla="*/ 40885 h 78764"/>
                <a:gd name="connsiteX2" fmla="*/ 13786 w 130188"/>
                <a:gd name="connsiteY2" fmla="*/ 40814 h 78764"/>
                <a:gd name="connsiteX3" fmla="*/ 17936 w 130188"/>
                <a:gd name="connsiteY3" fmla="*/ 34899 h 78764"/>
                <a:gd name="connsiteX4" fmla="*/ 24349 w 130188"/>
                <a:gd name="connsiteY4" fmla="*/ 33920 h 78764"/>
                <a:gd name="connsiteX5" fmla="*/ 26849 w 130188"/>
                <a:gd name="connsiteY5" fmla="*/ 26814 h 78764"/>
                <a:gd name="connsiteX6" fmla="*/ 27550 w 130188"/>
                <a:gd name="connsiteY6" fmla="*/ 23320 h 78764"/>
                <a:gd name="connsiteX7" fmla="*/ 32552 w 130188"/>
                <a:gd name="connsiteY7" fmla="*/ 19047 h 78764"/>
                <a:gd name="connsiteX8" fmla="*/ 34621 w 130188"/>
                <a:gd name="connsiteY8" fmla="*/ 16380 h 78764"/>
                <a:gd name="connsiteX9" fmla="*/ 34537 w 130188"/>
                <a:gd name="connsiteY9" fmla="*/ 12760 h 78764"/>
                <a:gd name="connsiteX10" fmla="*/ 32166 w 130188"/>
                <a:gd name="connsiteY10" fmla="*/ 8931 h 78764"/>
                <a:gd name="connsiteX11" fmla="*/ 37615 w 130188"/>
                <a:gd name="connsiteY11" fmla="*/ 961 h 78764"/>
                <a:gd name="connsiteX12" fmla="*/ 42426 w 130188"/>
                <a:gd name="connsiteY12" fmla="*/ 4586 h 78764"/>
                <a:gd name="connsiteX13" fmla="*/ 46353 w 130188"/>
                <a:gd name="connsiteY13" fmla="*/ 5122 h 78764"/>
                <a:gd name="connsiteX14" fmla="*/ 49174 w 130188"/>
                <a:gd name="connsiteY14" fmla="*/ 2560 h 78764"/>
                <a:gd name="connsiteX15" fmla="*/ 52072 w 130188"/>
                <a:gd name="connsiteY15" fmla="*/ 4380 h 78764"/>
                <a:gd name="connsiteX16" fmla="*/ 54359 w 130188"/>
                <a:gd name="connsiteY16" fmla="*/ 88 h 78764"/>
                <a:gd name="connsiteX17" fmla="*/ 60139 w 130188"/>
                <a:gd name="connsiteY17" fmla="*/ 1604 h 78764"/>
                <a:gd name="connsiteX18" fmla="*/ 61421 w 130188"/>
                <a:gd name="connsiteY18" fmla="*/ 2950 h 78764"/>
                <a:gd name="connsiteX19" fmla="*/ 56857 w 130188"/>
                <a:gd name="connsiteY19" fmla="*/ 5507 h 78764"/>
                <a:gd name="connsiteX20" fmla="*/ 57342 w 130188"/>
                <a:gd name="connsiteY20" fmla="*/ 7470 h 78764"/>
                <a:gd name="connsiteX21" fmla="*/ 64328 w 130188"/>
                <a:gd name="connsiteY21" fmla="*/ 8203 h 78764"/>
                <a:gd name="connsiteX22" fmla="*/ 68124 w 130188"/>
                <a:gd name="connsiteY22" fmla="*/ 11325 h 78764"/>
                <a:gd name="connsiteX23" fmla="*/ 70992 w 130188"/>
                <a:gd name="connsiteY23" fmla="*/ 11312 h 78764"/>
                <a:gd name="connsiteX24" fmla="*/ 75158 w 130188"/>
                <a:gd name="connsiteY24" fmla="*/ 10930 h 78764"/>
                <a:gd name="connsiteX25" fmla="*/ 77515 w 130188"/>
                <a:gd name="connsiteY25" fmla="*/ 7829 h 78764"/>
                <a:gd name="connsiteX26" fmla="*/ 80307 w 130188"/>
                <a:gd name="connsiteY26" fmla="*/ 6722 h 78764"/>
                <a:gd name="connsiteX27" fmla="*/ 84386 w 130188"/>
                <a:gd name="connsiteY27" fmla="*/ 10078 h 78764"/>
                <a:gd name="connsiteX28" fmla="*/ 93586 w 130188"/>
                <a:gd name="connsiteY28" fmla="*/ 14323 h 78764"/>
                <a:gd name="connsiteX29" fmla="*/ 94137 w 130188"/>
                <a:gd name="connsiteY29" fmla="*/ 17577 h 78764"/>
                <a:gd name="connsiteX30" fmla="*/ 100725 w 130188"/>
                <a:gd name="connsiteY30" fmla="*/ 18416 h 78764"/>
                <a:gd name="connsiteX31" fmla="*/ 98517 w 130188"/>
                <a:gd name="connsiteY31" fmla="*/ 20007 h 78764"/>
                <a:gd name="connsiteX32" fmla="*/ 99563 w 130188"/>
                <a:gd name="connsiteY32" fmla="*/ 22146 h 78764"/>
                <a:gd name="connsiteX33" fmla="*/ 129983 w 130188"/>
                <a:gd name="connsiteY33" fmla="*/ 28828 h 78764"/>
                <a:gd name="connsiteX34" fmla="*/ 126291 w 130188"/>
                <a:gd name="connsiteY34" fmla="*/ 34366 h 78764"/>
                <a:gd name="connsiteX35" fmla="*/ 111102 w 130188"/>
                <a:gd name="connsiteY35" fmla="*/ 39953 h 78764"/>
                <a:gd name="connsiteX36" fmla="*/ 115562 w 130188"/>
                <a:gd name="connsiteY36" fmla="*/ 42421 h 78764"/>
                <a:gd name="connsiteX37" fmla="*/ 117587 w 130188"/>
                <a:gd name="connsiteY37" fmla="*/ 48950 h 78764"/>
                <a:gd name="connsiteX38" fmla="*/ 108335 w 130188"/>
                <a:gd name="connsiteY38" fmla="*/ 54483 h 78764"/>
                <a:gd name="connsiteX39" fmla="*/ 98585 w 130188"/>
                <a:gd name="connsiteY39" fmla="*/ 57166 h 78764"/>
                <a:gd name="connsiteX40" fmla="*/ 97001 w 130188"/>
                <a:gd name="connsiteY40" fmla="*/ 54244 h 78764"/>
                <a:gd name="connsiteX41" fmla="*/ 87399 w 130188"/>
                <a:gd name="connsiteY41" fmla="*/ 58498 h 78764"/>
                <a:gd name="connsiteX42" fmla="*/ 80726 w 130188"/>
                <a:gd name="connsiteY42" fmla="*/ 58308 h 78764"/>
                <a:gd name="connsiteX43" fmla="*/ 70022 w 130188"/>
                <a:gd name="connsiteY43" fmla="*/ 61217 h 78764"/>
                <a:gd name="connsiteX44" fmla="*/ 62138 w 130188"/>
                <a:gd name="connsiteY44" fmla="*/ 58620 h 78764"/>
                <a:gd name="connsiteX45" fmla="*/ 52584 w 130188"/>
                <a:gd name="connsiteY45" fmla="*/ 63268 h 78764"/>
                <a:gd name="connsiteX46" fmla="*/ 54540 w 130188"/>
                <a:gd name="connsiteY46" fmla="*/ 66340 h 78764"/>
                <a:gd name="connsiteX47" fmla="*/ 48142 w 130188"/>
                <a:gd name="connsiteY47" fmla="*/ 67777 h 78764"/>
                <a:gd name="connsiteX48" fmla="*/ 50077 w 130188"/>
                <a:gd name="connsiteY48" fmla="*/ 73012 h 78764"/>
                <a:gd name="connsiteX49" fmla="*/ 45537 w 130188"/>
                <a:gd name="connsiteY49" fmla="*/ 73265 h 78764"/>
                <a:gd name="connsiteX50" fmla="*/ 41593 w 130188"/>
                <a:gd name="connsiteY50" fmla="*/ 78733 h 78764"/>
                <a:gd name="connsiteX51" fmla="*/ 35254 w 130188"/>
                <a:gd name="connsiteY51" fmla="*/ 75591 h 78764"/>
                <a:gd name="connsiteX52" fmla="*/ 26086 w 130188"/>
                <a:gd name="connsiteY52" fmla="*/ 74768 h 78764"/>
                <a:gd name="connsiteX53" fmla="*/ 20687 w 130188"/>
                <a:gd name="connsiteY53" fmla="*/ 70676 h 78764"/>
                <a:gd name="connsiteX54" fmla="*/ 12996 w 130188"/>
                <a:gd name="connsiteY54" fmla="*/ 70975 h 78764"/>
                <a:gd name="connsiteX55" fmla="*/ 10379 w 130188"/>
                <a:gd name="connsiteY55" fmla="*/ 66142 h 78764"/>
                <a:gd name="connsiteX56" fmla="*/ 12601 w 130188"/>
                <a:gd name="connsiteY56" fmla="*/ 60245 h 78764"/>
                <a:gd name="connsiteX57" fmla="*/ 9248 w 130188"/>
                <a:gd name="connsiteY57" fmla="*/ 56985 h 78764"/>
                <a:gd name="connsiteX58" fmla="*/ 8532 w 130188"/>
                <a:gd name="connsiteY58" fmla="*/ 49295 h 78764"/>
                <a:gd name="connsiteX59" fmla="*/ 683 w 130188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98517 w 134255"/>
                <a:gd name="connsiteY31" fmla="*/ 2000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0725 w 134255"/>
                <a:gd name="connsiteY30" fmla="*/ 18416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94137 w 134255"/>
                <a:gd name="connsiteY29" fmla="*/ 17577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3586 w 134255"/>
                <a:gd name="connsiteY28" fmla="*/ 14323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84386 w 134255"/>
                <a:gd name="connsiteY27" fmla="*/ 10078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0307 w 134255"/>
                <a:gd name="connsiteY26" fmla="*/ 6722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77515 w 134255"/>
                <a:gd name="connsiteY25" fmla="*/ 7829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4751 h 78764"/>
                <a:gd name="connsiteX1" fmla="*/ 4206 w 134255"/>
                <a:gd name="connsiteY1" fmla="*/ 40885 h 78764"/>
                <a:gd name="connsiteX2" fmla="*/ 13786 w 134255"/>
                <a:gd name="connsiteY2" fmla="*/ 40814 h 78764"/>
                <a:gd name="connsiteX3" fmla="*/ 17936 w 134255"/>
                <a:gd name="connsiteY3" fmla="*/ 34899 h 78764"/>
                <a:gd name="connsiteX4" fmla="*/ 24349 w 134255"/>
                <a:gd name="connsiteY4" fmla="*/ 33920 h 78764"/>
                <a:gd name="connsiteX5" fmla="*/ 26849 w 134255"/>
                <a:gd name="connsiteY5" fmla="*/ 26814 h 78764"/>
                <a:gd name="connsiteX6" fmla="*/ 27550 w 134255"/>
                <a:gd name="connsiteY6" fmla="*/ 23320 h 78764"/>
                <a:gd name="connsiteX7" fmla="*/ 32552 w 134255"/>
                <a:gd name="connsiteY7" fmla="*/ 19047 h 78764"/>
                <a:gd name="connsiteX8" fmla="*/ 34621 w 134255"/>
                <a:gd name="connsiteY8" fmla="*/ 16380 h 78764"/>
                <a:gd name="connsiteX9" fmla="*/ 34537 w 134255"/>
                <a:gd name="connsiteY9" fmla="*/ 12760 h 78764"/>
                <a:gd name="connsiteX10" fmla="*/ 32166 w 134255"/>
                <a:gd name="connsiteY10" fmla="*/ 8931 h 78764"/>
                <a:gd name="connsiteX11" fmla="*/ 37615 w 134255"/>
                <a:gd name="connsiteY11" fmla="*/ 961 h 78764"/>
                <a:gd name="connsiteX12" fmla="*/ 42426 w 134255"/>
                <a:gd name="connsiteY12" fmla="*/ 4586 h 78764"/>
                <a:gd name="connsiteX13" fmla="*/ 46353 w 134255"/>
                <a:gd name="connsiteY13" fmla="*/ 5122 h 78764"/>
                <a:gd name="connsiteX14" fmla="*/ 49174 w 134255"/>
                <a:gd name="connsiteY14" fmla="*/ 2560 h 78764"/>
                <a:gd name="connsiteX15" fmla="*/ 52072 w 134255"/>
                <a:gd name="connsiteY15" fmla="*/ 4380 h 78764"/>
                <a:gd name="connsiteX16" fmla="*/ 54359 w 134255"/>
                <a:gd name="connsiteY16" fmla="*/ 88 h 78764"/>
                <a:gd name="connsiteX17" fmla="*/ 60139 w 134255"/>
                <a:gd name="connsiteY17" fmla="*/ 1604 h 78764"/>
                <a:gd name="connsiteX18" fmla="*/ 61421 w 134255"/>
                <a:gd name="connsiteY18" fmla="*/ 2950 h 78764"/>
                <a:gd name="connsiteX19" fmla="*/ 56857 w 134255"/>
                <a:gd name="connsiteY19" fmla="*/ 5507 h 78764"/>
                <a:gd name="connsiteX20" fmla="*/ 57342 w 134255"/>
                <a:gd name="connsiteY20" fmla="*/ 7470 h 78764"/>
                <a:gd name="connsiteX21" fmla="*/ 64328 w 134255"/>
                <a:gd name="connsiteY21" fmla="*/ 8203 h 78764"/>
                <a:gd name="connsiteX22" fmla="*/ 68124 w 134255"/>
                <a:gd name="connsiteY22" fmla="*/ 11325 h 78764"/>
                <a:gd name="connsiteX23" fmla="*/ 70992 w 134255"/>
                <a:gd name="connsiteY23" fmla="*/ 11312 h 78764"/>
                <a:gd name="connsiteX24" fmla="*/ 75158 w 134255"/>
                <a:gd name="connsiteY24" fmla="*/ 10930 h 78764"/>
                <a:gd name="connsiteX25" fmla="*/ 92161 w 134255"/>
                <a:gd name="connsiteY25" fmla="*/ 1641 h 78764"/>
                <a:gd name="connsiteX26" fmla="*/ 88277 w 134255"/>
                <a:gd name="connsiteY26" fmla="*/ 6876 h 78764"/>
                <a:gd name="connsiteX27" fmla="*/ 93414 w 134255"/>
                <a:gd name="connsiteY27" fmla="*/ 10212 h 78764"/>
                <a:gd name="connsiteX28" fmla="*/ 99607 w 134255"/>
                <a:gd name="connsiteY28" fmla="*/ 7318 h 78764"/>
                <a:gd name="connsiteX29" fmla="*/ 103650 w 134255"/>
                <a:gd name="connsiteY29" fmla="*/ 15472 h 78764"/>
                <a:gd name="connsiteX30" fmla="*/ 107696 w 134255"/>
                <a:gd name="connsiteY30" fmla="*/ 19197 h 78764"/>
                <a:gd name="connsiteX31" fmla="*/ 128990 w 134255"/>
                <a:gd name="connsiteY31" fmla="*/ 18927 h 78764"/>
                <a:gd name="connsiteX32" fmla="*/ 132762 w 134255"/>
                <a:gd name="connsiteY32" fmla="*/ 23008 h 78764"/>
                <a:gd name="connsiteX33" fmla="*/ 129983 w 134255"/>
                <a:gd name="connsiteY33" fmla="*/ 28828 h 78764"/>
                <a:gd name="connsiteX34" fmla="*/ 126291 w 134255"/>
                <a:gd name="connsiteY34" fmla="*/ 34366 h 78764"/>
                <a:gd name="connsiteX35" fmla="*/ 111102 w 134255"/>
                <a:gd name="connsiteY35" fmla="*/ 39953 h 78764"/>
                <a:gd name="connsiteX36" fmla="*/ 115562 w 134255"/>
                <a:gd name="connsiteY36" fmla="*/ 42421 h 78764"/>
                <a:gd name="connsiteX37" fmla="*/ 117587 w 134255"/>
                <a:gd name="connsiteY37" fmla="*/ 48950 h 78764"/>
                <a:gd name="connsiteX38" fmla="*/ 108335 w 134255"/>
                <a:gd name="connsiteY38" fmla="*/ 54483 h 78764"/>
                <a:gd name="connsiteX39" fmla="*/ 98585 w 134255"/>
                <a:gd name="connsiteY39" fmla="*/ 57166 h 78764"/>
                <a:gd name="connsiteX40" fmla="*/ 97001 w 134255"/>
                <a:gd name="connsiteY40" fmla="*/ 54244 h 78764"/>
                <a:gd name="connsiteX41" fmla="*/ 87399 w 134255"/>
                <a:gd name="connsiteY41" fmla="*/ 58498 h 78764"/>
                <a:gd name="connsiteX42" fmla="*/ 80726 w 134255"/>
                <a:gd name="connsiteY42" fmla="*/ 58308 h 78764"/>
                <a:gd name="connsiteX43" fmla="*/ 70022 w 134255"/>
                <a:gd name="connsiteY43" fmla="*/ 61217 h 78764"/>
                <a:gd name="connsiteX44" fmla="*/ 62138 w 134255"/>
                <a:gd name="connsiteY44" fmla="*/ 58620 h 78764"/>
                <a:gd name="connsiteX45" fmla="*/ 52584 w 134255"/>
                <a:gd name="connsiteY45" fmla="*/ 63268 h 78764"/>
                <a:gd name="connsiteX46" fmla="*/ 54540 w 134255"/>
                <a:gd name="connsiteY46" fmla="*/ 66340 h 78764"/>
                <a:gd name="connsiteX47" fmla="*/ 48142 w 134255"/>
                <a:gd name="connsiteY47" fmla="*/ 67777 h 78764"/>
                <a:gd name="connsiteX48" fmla="*/ 50077 w 134255"/>
                <a:gd name="connsiteY48" fmla="*/ 73012 h 78764"/>
                <a:gd name="connsiteX49" fmla="*/ 45537 w 134255"/>
                <a:gd name="connsiteY49" fmla="*/ 73265 h 78764"/>
                <a:gd name="connsiteX50" fmla="*/ 41593 w 134255"/>
                <a:gd name="connsiteY50" fmla="*/ 78733 h 78764"/>
                <a:gd name="connsiteX51" fmla="*/ 35254 w 134255"/>
                <a:gd name="connsiteY51" fmla="*/ 75591 h 78764"/>
                <a:gd name="connsiteX52" fmla="*/ 26086 w 134255"/>
                <a:gd name="connsiteY52" fmla="*/ 74768 h 78764"/>
                <a:gd name="connsiteX53" fmla="*/ 20687 w 134255"/>
                <a:gd name="connsiteY53" fmla="*/ 70676 h 78764"/>
                <a:gd name="connsiteX54" fmla="*/ 12996 w 134255"/>
                <a:gd name="connsiteY54" fmla="*/ 70975 h 78764"/>
                <a:gd name="connsiteX55" fmla="*/ 10379 w 134255"/>
                <a:gd name="connsiteY55" fmla="*/ 66142 h 78764"/>
                <a:gd name="connsiteX56" fmla="*/ 12601 w 134255"/>
                <a:gd name="connsiteY56" fmla="*/ 60245 h 78764"/>
                <a:gd name="connsiteX57" fmla="*/ 9248 w 134255"/>
                <a:gd name="connsiteY57" fmla="*/ 56985 h 78764"/>
                <a:gd name="connsiteX58" fmla="*/ 8532 w 134255"/>
                <a:gd name="connsiteY58" fmla="*/ 49295 h 78764"/>
                <a:gd name="connsiteX59" fmla="*/ 683 w 134255"/>
                <a:gd name="connsiteY59" fmla="*/ 44751 h 78764"/>
                <a:gd name="connsiteX0" fmla="*/ 683 w 134255"/>
                <a:gd name="connsiteY0" fmla="*/ 45518 h 79531"/>
                <a:gd name="connsiteX1" fmla="*/ 4206 w 134255"/>
                <a:gd name="connsiteY1" fmla="*/ 41652 h 79531"/>
                <a:gd name="connsiteX2" fmla="*/ 13786 w 134255"/>
                <a:gd name="connsiteY2" fmla="*/ 41581 h 79531"/>
                <a:gd name="connsiteX3" fmla="*/ 17936 w 134255"/>
                <a:gd name="connsiteY3" fmla="*/ 35666 h 79531"/>
                <a:gd name="connsiteX4" fmla="*/ 24349 w 134255"/>
                <a:gd name="connsiteY4" fmla="*/ 34687 h 79531"/>
                <a:gd name="connsiteX5" fmla="*/ 26849 w 134255"/>
                <a:gd name="connsiteY5" fmla="*/ 27581 h 79531"/>
                <a:gd name="connsiteX6" fmla="*/ 27550 w 134255"/>
                <a:gd name="connsiteY6" fmla="*/ 24087 h 79531"/>
                <a:gd name="connsiteX7" fmla="*/ 32552 w 134255"/>
                <a:gd name="connsiteY7" fmla="*/ 19814 h 79531"/>
                <a:gd name="connsiteX8" fmla="*/ 34621 w 134255"/>
                <a:gd name="connsiteY8" fmla="*/ 17147 h 79531"/>
                <a:gd name="connsiteX9" fmla="*/ 34537 w 134255"/>
                <a:gd name="connsiteY9" fmla="*/ 13527 h 79531"/>
                <a:gd name="connsiteX10" fmla="*/ 32166 w 134255"/>
                <a:gd name="connsiteY10" fmla="*/ 9698 h 79531"/>
                <a:gd name="connsiteX11" fmla="*/ 37615 w 134255"/>
                <a:gd name="connsiteY11" fmla="*/ 1728 h 79531"/>
                <a:gd name="connsiteX12" fmla="*/ 42426 w 134255"/>
                <a:gd name="connsiteY12" fmla="*/ 5353 h 79531"/>
                <a:gd name="connsiteX13" fmla="*/ 46353 w 134255"/>
                <a:gd name="connsiteY13" fmla="*/ 5889 h 79531"/>
                <a:gd name="connsiteX14" fmla="*/ 49174 w 134255"/>
                <a:gd name="connsiteY14" fmla="*/ 3327 h 79531"/>
                <a:gd name="connsiteX15" fmla="*/ 52072 w 134255"/>
                <a:gd name="connsiteY15" fmla="*/ 5147 h 79531"/>
                <a:gd name="connsiteX16" fmla="*/ 54359 w 134255"/>
                <a:gd name="connsiteY16" fmla="*/ 855 h 79531"/>
                <a:gd name="connsiteX17" fmla="*/ 60139 w 134255"/>
                <a:gd name="connsiteY17" fmla="*/ 2371 h 79531"/>
                <a:gd name="connsiteX18" fmla="*/ 61421 w 134255"/>
                <a:gd name="connsiteY18" fmla="*/ 3717 h 79531"/>
                <a:gd name="connsiteX19" fmla="*/ 56857 w 134255"/>
                <a:gd name="connsiteY19" fmla="*/ 6274 h 79531"/>
                <a:gd name="connsiteX20" fmla="*/ 57342 w 134255"/>
                <a:gd name="connsiteY20" fmla="*/ 8237 h 79531"/>
                <a:gd name="connsiteX21" fmla="*/ 64328 w 134255"/>
                <a:gd name="connsiteY21" fmla="*/ 8970 h 79531"/>
                <a:gd name="connsiteX22" fmla="*/ 68124 w 134255"/>
                <a:gd name="connsiteY22" fmla="*/ 12092 h 79531"/>
                <a:gd name="connsiteX23" fmla="*/ 70992 w 134255"/>
                <a:gd name="connsiteY23" fmla="*/ 12079 h 79531"/>
                <a:gd name="connsiteX24" fmla="*/ 88762 w 134255"/>
                <a:gd name="connsiteY24" fmla="*/ 360 h 79531"/>
                <a:gd name="connsiteX25" fmla="*/ 92161 w 134255"/>
                <a:gd name="connsiteY25" fmla="*/ 2408 h 79531"/>
                <a:gd name="connsiteX26" fmla="*/ 88277 w 134255"/>
                <a:gd name="connsiteY26" fmla="*/ 7643 h 79531"/>
                <a:gd name="connsiteX27" fmla="*/ 93414 w 134255"/>
                <a:gd name="connsiteY27" fmla="*/ 10979 h 79531"/>
                <a:gd name="connsiteX28" fmla="*/ 99607 w 134255"/>
                <a:gd name="connsiteY28" fmla="*/ 8085 h 79531"/>
                <a:gd name="connsiteX29" fmla="*/ 103650 w 134255"/>
                <a:gd name="connsiteY29" fmla="*/ 16239 h 79531"/>
                <a:gd name="connsiteX30" fmla="*/ 107696 w 134255"/>
                <a:gd name="connsiteY30" fmla="*/ 19964 h 79531"/>
                <a:gd name="connsiteX31" fmla="*/ 128990 w 134255"/>
                <a:gd name="connsiteY31" fmla="*/ 19694 h 79531"/>
                <a:gd name="connsiteX32" fmla="*/ 132762 w 134255"/>
                <a:gd name="connsiteY32" fmla="*/ 23775 h 79531"/>
                <a:gd name="connsiteX33" fmla="*/ 129983 w 134255"/>
                <a:gd name="connsiteY33" fmla="*/ 29595 h 79531"/>
                <a:gd name="connsiteX34" fmla="*/ 126291 w 134255"/>
                <a:gd name="connsiteY34" fmla="*/ 35133 h 79531"/>
                <a:gd name="connsiteX35" fmla="*/ 111102 w 134255"/>
                <a:gd name="connsiteY35" fmla="*/ 40720 h 79531"/>
                <a:gd name="connsiteX36" fmla="*/ 115562 w 134255"/>
                <a:gd name="connsiteY36" fmla="*/ 43188 h 79531"/>
                <a:gd name="connsiteX37" fmla="*/ 117587 w 134255"/>
                <a:gd name="connsiteY37" fmla="*/ 49717 h 79531"/>
                <a:gd name="connsiteX38" fmla="*/ 108335 w 134255"/>
                <a:gd name="connsiteY38" fmla="*/ 55250 h 79531"/>
                <a:gd name="connsiteX39" fmla="*/ 98585 w 134255"/>
                <a:gd name="connsiteY39" fmla="*/ 57933 h 79531"/>
                <a:gd name="connsiteX40" fmla="*/ 97001 w 134255"/>
                <a:gd name="connsiteY40" fmla="*/ 55011 h 79531"/>
                <a:gd name="connsiteX41" fmla="*/ 87399 w 134255"/>
                <a:gd name="connsiteY41" fmla="*/ 59265 h 79531"/>
                <a:gd name="connsiteX42" fmla="*/ 80726 w 134255"/>
                <a:gd name="connsiteY42" fmla="*/ 59075 h 79531"/>
                <a:gd name="connsiteX43" fmla="*/ 70022 w 134255"/>
                <a:gd name="connsiteY43" fmla="*/ 61984 h 79531"/>
                <a:gd name="connsiteX44" fmla="*/ 62138 w 134255"/>
                <a:gd name="connsiteY44" fmla="*/ 59387 h 79531"/>
                <a:gd name="connsiteX45" fmla="*/ 52584 w 134255"/>
                <a:gd name="connsiteY45" fmla="*/ 64035 h 79531"/>
                <a:gd name="connsiteX46" fmla="*/ 54540 w 134255"/>
                <a:gd name="connsiteY46" fmla="*/ 67107 h 79531"/>
                <a:gd name="connsiteX47" fmla="*/ 48142 w 134255"/>
                <a:gd name="connsiteY47" fmla="*/ 68544 h 79531"/>
                <a:gd name="connsiteX48" fmla="*/ 50077 w 134255"/>
                <a:gd name="connsiteY48" fmla="*/ 73779 h 79531"/>
                <a:gd name="connsiteX49" fmla="*/ 45537 w 134255"/>
                <a:gd name="connsiteY49" fmla="*/ 74032 h 79531"/>
                <a:gd name="connsiteX50" fmla="*/ 41593 w 134255"/>
                <a:gd name="connsiteY50" fmla="*/ 79500 h 79531"/>
                <a:gd name="connsiteX51" fmla="*/ 35254 w 134255"/>
                <a:gd name="connsiteY51" fmla="*/ 76358 h 79531"/>
                <a:gd name="connsiteX52" fmla="*/ 26086 w 134255"/>
                <a:gd name="connsiteY52" fmla="*/ 75535 h 79531"/>
                <a:gd name="connsiteX53" fmla="*/ 20687 w 134255"/>
                <a:gd name="connsiteY53" fmla="*/ 71443 h 79531"/>
                <a:gd name="connsiteX54" fmla="*/ 12996 w 134255"/>
                <a:gd name="connsiteY54" fmla="*/ 71742 h 79531"/>
                <a:gd name="connsiteX55" fmla="*/ 10379 w 134255"/>
                <a:gd name="connsiteY55" fmla="*/ 66909 h 79531"/>
                <a:gd name="connsiteX56" fmla="*/ 12601 w 134255"/>
                <a:gd name="connsiteY56" fmla="*/ 61012 h 79531"/>
                <a:gd name="connsiteX57" fmla="*/ 9248 w 134255"/>
                <a:gd name="connsiteY57" fmla="*/ 57752 h 79531"/>
                <a:gd name="connsiteX58" fmla="*/ 8532 w 134255"/>
                <a:gd name="connsiteY58" fmla="*/ 50062 h 79531"/>
                <a:gd name="connsiteX59" fmla="*/ 683 w 134255"/>
                <a:gd name="connsiteY59" fmla="*/ 45518 h 79531"/>
                <a:gd name="connsiteX0" fmla="*/ 683 w 134255"/>
                <a:gd name="connsiteY0" fmla="*/ 45628 h 79641"/>
                <a:gd name="connsiteX1" fmla="*/ 4206 w 134255"/>
                <a:gd name="connsiteY1" fmla="*/ 41762 h 79641"/>
                <a:gd name="connsiteX2" fmla="*/ 13786 w 134255"/>
                <a:gd name="connsiteY2" fmla="*/ 41691 h 79641"/>
                <a:gd name="connsiteX3" fmla="*/ 17936 w 134255"/>
                <a:gd name="connsiteY3" fmla="*/ 35776 h 79641"/>
                <a:gd name="connsiteX4" fmla="*/ 24349 w 134255"/>
                <a:gd name="connsiteY4" fmla="*/ 34797 h 79641"/>
                <a:gd name="connsiteX5" fmla="*/ 26849 w 134255"/>
                <a:gd name="connsiteY5" fmla="*/ 27691 h 79641"/>
                <a:gd name="connsiteX6" fmla="*/ 27550 w 134255"/>
                <a:gd name="connsiteY6" fmla="*/ 24197 h 79641"/>
                <a:gd name="connsiteX7" fmla="*/ 32552 w 134255"/>
                <a:gd name="connsiteY7" fmla="*/ 19924 h 79641"/>
                <a:gd name="connsiteX8" fmla="*/ 34621 w 134255"/>
                <a:gd name="connsiteY8" fmla="*/ 17257 h 79641"/>
                <a:gd name="connsiteX9" fmla="*/ 34537 w 134255"/>
                <a:gd name="connsiteY9" fmla="*/ 13637 h 79641"/>
                <a:gd name="connsiteX10" fmla="*/ 32166 w 134255"/>
                <a:gd name="connsiteY10" fmla="*/ 9808 h 79641"/>
                <a:gd name="connsiteX11" fmla="*/ 37615 w 134255"/>
                <a:gd name="connsiteY11" fmla="*/ 1838 h 79641"/>
                <a:gd name="connsiteX12" fmla="*/ 42426 w 134255"/>
                <a:gd name="connsiteY12" fmla="*/ 5463 h 79641"/>
                <a:gd name="connsiteX13" fmla="*/ 46353 w 134255"/>
                <a:gd name="connsiteY13" fmla="*/ 5999 h 79641"/>
                <a:gd name="connsiteX14" fmla="*/ 49174 w 134255"/>
                <a:gd name="connsiteY14" fmla="*/ 3437 h 79641"/>
                <a:gd name="connsiteX15" fmla="*/ 52072 w 134255"/>
                <a:gd name="connsiteY15" fmla="*/ 5257 h 79641"/>
                <a:gd name="connsiteX16" fmla="*/ 54359 w 134255"/>
                <a:gd name="connsiteY16" fmla="*/ 965 h 79641"/>
                <a:gd name="connsiteX17" fmla="*/ 60139 w 134255"/>
                <a:gd name="connsiteY17" fmla="*/ 2481 h 79641"/>
                <a:gd name="connsiteX18" fmla="*/ 61421 w 134255"/>
                <a:gd name="connsiteY18" fmla="*/ 3827 h 79641"/>
                <a:gd name="connsiteX19" fmla="*/ 56857 w 134255"/>
                <a:gd name="connsiteY19" fmla="*/ 6384 h 79641"/>
                <a:gd name="connsiteX20" fmla="*/ 57342 w 134255"/>
                <a:gd name="connsiteY20" fmla="*/ 8347 h 79641"/>
                <a:gd name="connsiteX21" fmla="*/ 64328 w 134255"/>
                <a:gd name="connsiteY21" fmla="*/ 9080 h 79641"/>
                <a:gd name="connsiteX22" fmla="*/ 68124 w 134255"/>
                <a:gd name="connsiteY22" fmla="*/ 12202 h 79641"/>
                <a:gd name="connsiteX23" fmla="*/ 70992 w 134255"/>
                <a:gd name="connsiteY23" fmla="*/ 12189 h 79641"/>
                <a:gd name="connsiteX24" fmla="*/ 88762 w 134255"/>
                <a:gd name="connsiteY24" fmla="*/ 470 h 79641"/>
                <a:gd name="connsiteX25" fmla="*/ 92161 w 134255"/>
                <a:gd name="connsiteY25" fmla="*/ 2518 h 79641"/>
                <a:gd name="connsiteX26" fmla="*/ 91482 w 134255"/>
                <a:gd name="connsiteY26" fmla="*/ 5539 h 79641"/>
                <a:gd name="connsiteX27" fmla="*/ 88277 w 134255"/>
                <a:gd name="connsiteY27" fmla="*/ 7753 h 79641"/>
                <a:gd name="connsiteX28" fmla="*/ 93414 w 134255"/>
                <a:gd name="connsiteY28" fmla="*/ 11089 h 79641"/>
                <a:gd name="connsiteX29" fmla="*/ 99607 w 134255"/>
                <a:gd name="connsiteY29" fmla="*/ 8195 h 79641"/>
                <a:gd name="connsiteX30" fmla="*/ 103650 w 134255"/>
                <a:gd name="connsiteY30" fmla="*/ 16349 h 79641"/>
                <a:gd name="connsiteX31" fmla="*/ 107696 w 134255"/>
                <a:gd name="connsiteY31" fmla="*/ 20074 h 79641"/>
                <a:gd name="connsiteX32" fmla="*/ 128990 w 134255"/>
                <a:gd name="connsiteY32" fmla="*/ 19804 h 79641"/>
                <a:gd name="connsiteX33" fmla="*/ 132762 w 134255"/>
                <a:gd name="connsiteY33" fmla="*/ 23885 h 79641"/>
                <a:gd name="connsiteX34" fmla="*/ 129983 w 134255"/>
                <a:gd name="connsiteY34" fmla="*/ 29705 h 79641"/>
                <a:gd name="connsiteX35" fmla="*/ 126291 w 134255"/>
                <a:gd name="connsiteY35" fmla="*/ 35243 h 79641"/>
                <a:gd name="connsiteX36" fmla="*/ 111102 w 134255"/>
                <a:gd name="connsiteY36" fmla="*/ 40830 h 79641"/>
                <a:gd name="connsiteX37" fmla="*/ 115562 w 134255"/>
                <a:gd name="connsiteY37" fmla="*/ 43298 h 79641"/>
                <a:gd name="connsiteX38" fmla="*/ 117587 w 134255"/>
                <a:gd name="connsiteY38" fmla="*/ 49827 h 79641"/>
                <a:gd name="connsiteX39" fmla="*/ 108335 w 134255"/>
                <a:gd name="connsiteY39" fmla="*/ 55360 h 79641"/>
                <a:gd name="connsiteX40" fmla="*/ 98585 w 134255"/>
                <a:gd name="connsiteY40" fmla="*/ 58043 h 79641"/>
                <a:gd name="connsiteX41" fmla="*/ 97001 w 134255"/>
                <a:gd name="connsiteY41" fmla="*/ 55121 h 79641"/>
                <a:gd name="connsiteX42" fmla="*/ 87399 w 134255"/>
                <a:gd name="connsiteY42" fmla="*/ 59375 h 79641"/>
                <a:gd name="connsiteX43" fmla="*/ 80726 w 134255"/>
                <a:gd name="connsiteY43" fmla="*/ 59185 h 79641"/>
                <a:gd name="connsiteX44" fmla="*/ 70022 w 134255"/>
                <a:gd name="connsiteY44" fmla="*/ 62094 h 79641"/>
                <a:gd name="connsiteX45" fmla="*/ 62138 w 134255"/>
                <a:gd name="connsiteY45" fmla="*/ 59497 h 79641"/>
                <a:gd name="connsiteX46" fmla="*/ 52584 w 134255"/>
                <a:gd name="connsiteY46" fmla="*/ 64145 h 79641"/>
                <a:gd name="connsiteX47" fmla="*/ 54540 w 134255"/>
                <a:gd name="connsiteY47" fmla="*/ 67217 h 79641"/>
                <a:gd name="connsiteX48" fmla="*/ 48142 w 134255"/>
                <a:gd name="connsiteY48" fmla="*/ 68654 h 79641"/>
                <a:gd name="connsiteX49" fmla="*/ 50077 w 134255"/>
                <a:gd name="connsiteY49" fmla="*/ 73889 h 79641"/>
                <a:gd name="connsiteX50" fmla="*/ 45537 w 134255"/>
                <a:gd name="connsiteY50" fmla="*/ 74142 h 79641"/>
                <a:gd name="connsiteX51" fmla="*/ 41593 w 134255"/>
                <a:gd name="connsiteY51" fmla="*/ 79610 h 79641"/>
                <a:gd name="connsiteX52" fmla="*/ 35254 w 134255"/>
                <a:gd name="connsiteY52" fmla="*/ 76468 h 79641"/>
                <a:gd name="connsiteX53" fmla="*/ 26086 w 134255"/>
                <a:gd name="connsiteY53" fmla="*/ 75645 h 79641"/>
                <a:gd name="connsiteX54" fmla="*/ 20687 w 134255"/>
                <a:gd name="connsiteY54" fmla="*/ 71553 h 79641"/>
                <a:gd name="connsiteX55" fmla="*/ 12996 w 134255"/>
                <a:gd name="connsiteY55" fmla="*/ 71852 h 79641"/>
                <a:gd name="connsiteX56" fmla="*/ 10379 w 134255"/>
                <a:gd name="connsiteY56" fmla="*/ 67019 h 79641"/>
                <a:gd name="connsiteX57" fmla="*/ 12601 w 134255"/>
                <a:gd name="connsiteY57" fmla="*/ 61122 h 79641"/>
                <a:gd name="connsiteX58" fmla="*/ 9248 w 134255"/>
                <a:gd name="connsiteY58" fmla="*/ 57862 h 79641"/>
                <a:gd name="connsiteX59" fmla="*/ 8532 w 134255"/>
                <a:gd name="connsiteY59" fmla="*/ 50172 h 79641"/>
                <a:gd name="connsiteX60" fmla="*/ 683 w 134255"/>
                <a:gd name="connsiteY60" fmla="*/ 45628 h 79641"/>
                <a:gd name="connsiteX0" fmla="*/ 683 w 134255"/>
                <a:gd name="connsiteY0" fmla="*/ 47696 h 81709"/>
                <a:gd name="connsiteX1" fmla="*/ 4206 w 134255"/>
                <a:gd name="connsiteY1" fmla="*/ 43830 h 81709"/>
                <a:gd name="connsiteX2" fmla="*/ 13786 w 134255"/>
                <a:gd name="connsiteY2" fmla="*/ 43759 h 81709"/>
                <a:gd name="connsiteX3" fmla="*/ 17936 w 134255"/>
                <a:gd name="connsiteY3" fmla="*/ 37844 h 81709"/>
                <a:gd name="connsiteX4" fmla="*/ 24349 w 134255"/>
                <a:gd name="connsiteY4" fmla="*/ 36865 h 81709"/>
                <a:gd name="connsiteX5" fmla="*/ 26849 w 134255"/>
                <a:gd name="connsiteY5" fmla="*/ 29759 h 81709"/>
                <a:gd name="connsiteX6" fmla="*/ 27550 w 134255"/>
                <a:gd name="connsiteY6" fmla="*/ 26265 h 81709"/>
                <a:gd name="connsiteX7" fmla="*/ 32552 w 134255"/>
                <a:gd name="connsiteY7" fmla="*/ 21992 h 81709"/>
                <a:gd name="connsiteX8" fmla="*/ 34621 w 134255"/>
                <a:gd name="connsiteY8" fmla="*/ 19325 h 81709"/>
                <a:gd name="connsiteX9" fmla="*/ 34537 w 134255"/>
                <a:gd name="connsiteY9" fmla="*/ 15705 h 81709"/>
                <a:gd name="connsiteX10" fmla="*/ 32166 w 134255"/>
                <a:gd name="connsiteY10" fmla="*/ 11876 h 81709"/>
                <a:gd name="connsiteX11" fmla="*/ 37615 w 134255"/>
                <a:gd name="connsiteY11" fmla="*/ 3906 h 81709"/>
                <a:gd name="connsiteX12" fmla="*/ 42426 w 134255"/>
                <a:gd name="connsiteY12" fmla="*/ 7531 h 81709"/>
                <a:gd name="connsiteX13" fmla="*/ 46353 w 134255"/>
                <a:gd name="connsiteY13" fmla="*/ 8067 h 81709"/>
                <a:gd name="connsiteX14" fmla="*/ 49174 w 134255"/>
                <a:gd name="connsiteY14" fmla="*/ 5505 h 81709"/>
                <a:gd name="connsiteX15" fmla="*/ 52072 w 134255"/>
                <a:gd name="connsiteY15" fmla="*/ 7325 h 81709"/>
                <a:gd name="connsiteX16" fmla="*/ 54359 w 134255"/>
                <a:gd name="connsiteY16" fmla="*/ 3033 h 81709"/>
                <a:gd name="connsiteX17" fmla="*/ 60139 w 134255"/>
                <a:gd name="connsiteY17" fmla="*/ 4549 h 81709"/>
                <a:gd name="connsiteX18" fmla="*/ 61421 w 134255"/>
                <a:gd name="connsiteY18" fmla="*/ 5895 h 81709"/>
                <a:gd name="connsiteX19" fmla="*/ 56857 w 134255"/>
                <a:gd name="connsiteY19" fmla="*/ 8452 h 81709"/>
                <a:gd name="connsiteX20" fmla="*/ 57342 w 134255"/>
                <a:gd name="connsiteY20" fmla="*/ 10415 h 81709"/>
                <a:gd name="connsiteX21" fmla="*/ 64328 w 134255"/>
                <a:gd name="connsiteY21" fmla="*/ 11148 h 81709"/>
                <a:gd name="connsiteX22" fmla="*/ 68124 w 134255"/>
                <a:gd name="connsiteY22" fmla="*/ 14270 h 81709"/>
                <a:gd name="connsiteX23" fmla="*/ 70992 w 134255"/>
                <a:gd name="connsiteY23" fmla="*/ 14257 h 81709"/>
                <a:gd name="connsiteX24" fmla="*/ 90603 w 134255"/>
                <a:gd name="connsiteY24" fmla="*/ 307 h 81709"/>
                <a:gd name="connsiteX25" fmla="*/ 92161 w 134255"/>
                <a:gd name="connsiteY25" fmla="*/ 4586 h 81709"/>
                <a:gd name="connsiteX26" fmla="*/ 91482 w 134255"/>
                <a:gd name="connsiteY26" fmla="*/ 7607 h 81709"/>
                <a:gd name="connsiteX27" fmla="*/ 88277 w 134255"/>
                <a:gd name="connsiteY27" fmla="*/ 9821 h 81709"/>
                <a:gd name="connsiteX28" fmla="*/ 93414 w 134255"/>
                <a:gd name="connsiteY28" fmla="*/ 13157 h 81709"/>
                <a:gd name="connsiteX29" fmla="*/ 99607 w 134255"/>
                <a:gd name="connsiteY29" fmla="*/ 10263 h 81709"/>
                <a:gd name="connsiteX30" fmla="*/ 103650 w 134255"/>
                <a:gd name="connsiteY30" fmla="*/ 18417 h 81709"/>
                <a:gd name="connsiteX31" fmla="*/ 107696 w 134255"/>
                <a:gd name="connsiteY31" fmla="*/ 22142 h 81709"/>
                <a:gd name="connsiteX32" fmla="*/ 128990 w 134255"/>
                <a:gd name="connsiteY32" fmla="*/ 21872 h 81709"/>
                <a:gd name="connsiteX33" fmla="*/ 132762 w 134255"/>
                <a:gd name="connsiteY33" fmla="*/ 25953 h 81709"/>
                <a:gd name="connsiteX34" fmla="*/ 129983 w 134255"/>
                <a:gd name="connsiteY34" fmla="*/ 31773 h 81709"/>
                <a:gd name="connsiteX35" fmla="*/ 126291 w 134255"/>
                <a:gd name="connsiteY35" fmla="*/ 37311 h 81709"/>
                <a:gd name="connsiteX36" fmla="*/ 111102 w 134255"/>
                <a:gd name="connsiteY36" fmla="*/ 42898 h 81709"/>
                <a:gd name="connsiteX37" fmla="*/ 115562 w 134255"/>
                <a:gd name="connsiteY37" fmla="*/ 45366 h 81709"/>
                <a:gd name="connsiteX38" fmla="*/ 117587 w 134255"/>
                <a:gd name="connsiteY38" fmla="*/ 51895 h 81709"/>
                <a:gd name="connsiteX39" fmla="*/ 108335 w 134255"/>
                <a:gd name="connsiteY39" fmla="*/ 57428 h 81709"/>
                <a:gd name="connsiteX40" fmla="*/ 98585 w 134255"/>
                <a:gd name="connsiteY40" fmla="*/ 60111 h 81709"/>
                <a:gd name="connsiteX41" fmla="*/ 97001 w 134255"/>
                <a:gd name="connsiteY41" fmla="*/ 57189 h 81709"/>
                <a:gd name="connsiteX42" fmla="*/ 87399 w 134255"/>
                <a:gd name="connsiteY42" fmla="*/ 61443 h 81709"/>
                <a:gd name="connsiteX43" fmla="*/ 80726 w 134255"/>
                <a:gd name="connsiteY43" fmla="*/ 61253 h 81709"/>
                <a:gd name="connsiteX44" fmla="*/ 70022 w 134255"/>
                <a:gd name="connsiteY44" fmla="*/ 64162 h 81709"/>
                <a:gd name="connsiteX45" fmla="*/ 62138 w 134255"/>
                <a:gd name="connsiteY45" fmla="*/ 61565 h 81709"/>
                <a:gd name="connsiteX46" fmla="*/ 52584 w 134255"/>
                <a:gd name="connsiteY46" fmla="*/ 66213 h 81709"/>
                <a:gd name="connsiteX47" fmla="*/ 54540 w 134255"/>
                <a:gd name="connsiteY47" fmla="*/ 69285 h 81709"/>
                <a:gd name="connsiteX48" fmla="*/ 48142 w 134255"/>
                <a:gd name="connsiteY48" fmla="*/ 70722 h 81709"/>
                <a:gd name="connsiteX49" fmla="*/ 50077 w 134255"/>
                <a:gd name="connsiteY49" fmla="*/ 75957 h 81709"/>
                <a:gd name="connsiteX50" fmla="*/ 45537 w 134255"/>
                <a:gd name="connsiteY50" fmla="*/ 76210 h 81709"/>
                <a:gd name="connsiteX51" fmla="*/ 41593 w 134255"/>
                <a:gd name="connsiteY51" fmla="*/ 81678 h 81709"/>
                <a:gd name="connsiteX52" fmla="*/ 35254 w 134255"/>
                <a:gd name="connsiteY52" fmla="*/ 78536 h 81709"/>
                <a:gd name="connsiteX53" fmla="*/ 26086 w 134255"/>
                <a:gd name="connsiteY53" fmla="*/ 77713 h 81709"/>
                <a:gd name="connsiteX54" fmla="*/ 20687 w 134255"/>
                <a:gd name="connsiteY54" fmla="*/ 73621 h 81709"/>
                <a:gd name="connsiteX55" fmla="*/ 12996 w 134255"/>
                <a:gd name="connsiteY55" fmla="*/ 73920 h 81709"/>
                <a:gd name="connsiteX56" fmla="*/ 10379 w 134255"/>
                <a:gd name="connsiteY56" fmla="*/ 69087 h 81709"/>
                <a:gd name="connsiteX57" fmla="*/ 12601 w 134255"/>
                <a:gd name="connsiteY57" fmla="*/ 63190 h 81709"/>
                <a:gd name="connsiteX58" fmla="*/ 9248 w 134255"/>
                <a:gd name="connsiteY58" fmla="*/ 59930 h 81709"/>
                <a:gd name="connsiteX59" fmla="*/ 8532 w 134255"/>
                <a:gd name="connsiteY59" fmla="*/ 52240 h 81709"/>
                <a:gd name="connsiteX60" fmla="*/ 683 w 134255"/>
                <a:gd name="connsiteY60" fmla="*/ 47696 h 81709"/>
                <a:gd name="connsiteX0" fmla="*/ 683 w 134255"/>
                <a:gd name="connsiteY0" fmla="*/ 51029 h 85042"/>
                <a:gd name="connsiteX1" fmla="*/ 4206 w 134255"/>
                <a:gd name="connsiteY1" fmla="*/ 47163 h 85042"/>
                <a:gd name="connsiteX2" fmla="*/ 13786 w 134255"/>
                <a:gd name="connsiteY2" fmla="*/ 47092 h 85042"/>
                <a:gd name="connsiteX3" fmla="*/ 17936 w 134255"/>
                <a:gd name="connsiteY3" fmla="*/ 41177 h 85042"/>
                <a:gd name="connsiteX4" fmla="*/ 24349 w 134255"/>
                <a:gd name="connsiteY4" fmla="*/ 40198 h 85042"/>
                <a:gd name="connsiteX5" fmla="*/ 26849 w 134255"/>
                <a:gd name="connsiteY5" fmla="*/ 33092 h 85042"/>
                <a:gd name="connsiteX6" fmla="*/ 27550 w 134255"/>
                <a:gd name="connsiteY6" fmla="*/ 29598 h 85042"/>
                <a:gd name="connsiteX7" fmla="*/ 32552 w 134255"/>
                <a:gd name="connsiteY7" fmla="*/ 25325 h 85042"/>
                <a:gd name="connsiteX8" fmla="*/ 34621 w 134255"/>
                <a:gd name="connsiteY8" fmla="*/ 22658 h 85042"/>
                <a:gd name="connsiteX9" fmla="*/ 34537 w 134255"/>
                <a:gd name="connsiteY9" fmla="*/ 19038 h 85042"/>
                <a:gd name="connsiteX10" fmla="*/ 32166 w 134255"/>
                <a:gd name="connsiteY10" fmla="*/ 15209 h 85042"/>
                <a:gd name="connsiteX11" fmla="*/ 37615 w 134255"/>
                <a:gd name="connsiteY11" fmla="*/ 7239 h 85042"/>
                <a:gd name="connsiteX12" fmla="*/ 42426 w 134255"/>
                <a:gd name="connsiteY12" fmla="*/ 10864 h 85042"/>
                <a:gd name="connsiteX13" fmla="*/ 46353 w 134255"/>
                <a:gd name="connsiteY13" fmla="*/ 11400 h 85042"/>
                <a:gd name="connsiteX14" fmla="*/ 49174 w 134255"/>
                <a:gd name="connsiteY14" fmla="*/ 8838 h 85042"/>
                <a:gd name="connsiteX15" fmla="*/ 52072 w 134255"/>
                <a:gd name="connsiteY15" fmla="*/ 10658 h 85042"/>
                <a:gd name="connsiteX16" fmla="*/ 54359 w 134255"/>
                <a:gd name="connsiteY16" fmla="*/ 6366 h 85042"/>
                <a:gd name="connsiteX17" fmla="*/ 60139 w 134255"/>
                <a:gd name="connsiteY17" fmla="*/ 7882 h 85042"/>
                <a:gd name="connsiteX18" fmla="*/ 61421 w 134255"/>
                <a:gd name="connsiteY18" fmla="*/ 9228 h 85042"/>
                <a:gd name="connsiteX19" fmla="*/ 56857 w 134255"/>
                <a:gd name="connsiteY19" fmla="*/ 11785 h 85042"/>
                <a:gd name="connsiteX20" fmla="*/ 57342 w 134255"/>
                <a:gd name="connsiteY20" fmla="*/ 13748 h 85042"/>
                <a:gd name="connsiteX21" fmla="*/ 64328 w 134255"/>
                <a:gd name="connsiteY21" fmla="*/ 14481 h 85042"/>
                <a:gd name="connsiteX22" fmla="*/ 68124 w 134255"/>
                <a:gd name="connsiteY22" fmla="*/ 17603 h 85042"/>
                <a:gd name="connsiteX23" fmla="*/ 92058 w 134255"/>
                <a:gd name="connsiteY23" fmla="*/ 707 h 85042"/>
                <a:gd name="connsiteX24" fmla="*/ 90603 w 134255"/>
                <a:gd name="connsiteY24" fmla="*/ 3640 h 85042"/>
                <a:gd name="connsiteX25" fmla="*/ 92161 w 134255"/>
                <a:gd name="connsiteY25" fmla="*/ 7919 h 85042"/>
                <a:gd name="connsiteX26" fmla="*/ 91482 w 134255"/>
                <a:gd name="connsiteY26" fmla="*/ 10940 h 85042"/>
                <a:gd name="connsiteX27" fmla="*/ 88277 w 134255"/>
                <a:gd name="connsiteY27" fmla="*/ 13154 h 85042"/>
                <a:gd name="connsiteX28" fmla="*/ 93414 w 134255"/>
                <a:gd name="connsiteY28" fmla="*/ 16490 h 85042"/>
                <a:gd name="connsiteX29" fmla="*/ 99607 w 134255"/>
                <a:gd name="connsiteY29" fmla="*/ 13596 h 85042"/>
                <a:gd name="connsiteX30" fmla="*/ 103650 w 134255"/>
                <a:gd name="connsiteY30" fmla="*/ 21750 h 85042"/>
                <a:gd name="connsiteX31" fmla="*/ 107696 w 134255"/>
                <a:gd name="connsiteY31" fmla="*/ 25475 h 85042"/>
                <a:gd name="connsiteX32" fmla="*/ 128990 w 134255"/>
                <a:gd name="connsiteY32" fmla="*/ 25205 h 85042"/>
                <a:gd name="connsiteX33" fmla="*/ 132762 w 134255"/>
                <a:gd name="connsiteY33" fmla="*/ 29286 h 85042"/>
                <a:gd name="connsiteX34" fmla="*/ 129983 w 134255"/>
                <a:gd name="connsiteY34" fmla="*/ 35106 h 85042"/>
                <a:gd name="connsiteX35" fmla="*/ 126291 w 134255"/>
                <a:gd name="connsiteY35" fmla="*/ 40644 h 85042"/>
                <a:gd name="connsiteX36" fmla="*/ 111102 w 134255"/>
                <a:gd name="connsiteY36" fmla="*/ 46231 h 85042"/>
                <a:gd name="connsiteX37" fmla="*/ 115562 w 134255"/>
                <a:gd name="connsiteY37" fmla="*/ 48699 h 85042"/>
                <a:gd name="connsiteX38" fmla="*/ 117587 w 134255"/>
                <a:gd name="connsiteY38" fmla="*/ 55228 h 85042"/>
                <a:gd name="connsiteX39" fmla="*/ 108335 w 134255"/>
                <a:gd name="connsiteY39" fmla="*/ 60761 h 85042"/>
                <a:gd name="connsiteX40" fmla="*/ 98585 w 134255"/>
                <a:gd name="connsiteY40" fmla="*/ 63444 h 85042"/>
                <a:gd name="connsiteX41" fmla="*/ 97001 w 134255"/>
                <a:gd name="connsiteY41" fmla="*/ 60522 h 85042"/>
                <a:gd name="connsiteX42" fmla="*/ 87399 w 134255"/>
                <a:gd name="connsiteY42" fmla="*/ 64776 h 85042"/>
                <a:gd name="connsiteX43" fmla="*/ 80726 w 134255"/>
                <a:gd name="connsiteY43" fmla="*/ 64586 h 85042"/>
                <a:gd name="connsiteX44" fmla="*/ 70022 w 134255"/>
                <a:gd name="connsiteY44" fmla="*/ 67495 h 85042"/>
                <a:gd name="connsiteX45" fmla="*/ 62138 w 134255"/>
                <a:gd name="connsiteY45" fmla="*/ 64898 h 85042"/>
                <a:gd name="connsiteX46" fmla="*/ 52584 w 134255"/>
                <a:gd name="connsiteY46" fmla="*/ 69546 h 85042"/>
                <a:gd name="connsiteX47" fmla="*/ 54540 w 134255"/>
                <a:gd name="connsiteY47" fmla="*/ 72618 h 85042"/>
                <a:gd name="connsiteX48" fmla="*/ 48142 w 134255"/>
                <a:gd name="connsiteY48" fmla="*/ 74055 h 85042"/>
                <a:gd name="connsiteX49" fmla="*/ 50077 w 134255"/>
                <a:gd name="connsiteY49" fmla="*/ 79290 h 85042"/>
                <a:gd name="connsiteX50" fmla="*/ 45537 w 134255"/>
                <a:gd name="connsiteY50" fmla="*/ 79543 h 85042"/>
                <a:gd name="connsiteX51" fmla="*/ 41593 w 134255"/>
                <a:gd name="connsiteY51" fmla="*/ 85011 h 85042"/>
                <a:gd name="connsiteX52" fmla="*/ 35254 w 134255"/>
                <a:gd name="connsiteY52" fmla="*/ 81869 h 85042"/>
                <a:gd name="connsiteX53" fmla="*/ 26086 w 134255"/>
                <a:gd name="connsiteY53" fmla="*/ 81046 h 85042"/>
                <a:gd name="connsiteX54" fmla="*/ 20687 w 134255"/>
                <a:gd name="connsiteY54" fmla="*/ 76954 h 85042"/>
                <a:gd name="connsiteX55" fmla="*/ 12996 w 134255"/>
                <a:gd name="connsiteY55" fmla="*/ 77253 h 85042"/>
                <a:gd name="connsiteX56" fmla="*/ 10379 w 134255"/>
                <a:gd name="connsiteY56" fmla="*/ 72420 h 85042"/>
                <a:gd name="connsiteX57" fmla="*/ 12601 w 134255"/>
                <a:gd name="connsiteY57" fmla="*/ 66523 h 85042"/>
                <a:gd name="connsiteX58" fmla="*/ 9248 w 134255"/>
                <a:gd name="connsiteY58" fmla="*/ 63263 h 85042"/>
                <a:gd name="connsiteX59" fmla="*/ 8532 w 134255"/>
                <a:gd name="connsiteY59" fmla="*/ 55573 h 85042"/>
                <a:gd name="connsiteX60" fmla="*/ 683 w 134255"/>
                <a:gd name="connsiteY60" fmla="*/ 51029 h 85042"/>
                <a:gd name="connsiteX0" fmla="*/ 683 w 134255"/>
                <a:gd name="connsiteY0" fmla="*/ 55641 h 89654"/>
                <a:gd name="connsiteX1" fmla="*/ 4206 w 134255"/>
                <a:gd name="connsiteY1" fmla="*/ 51775 h 89654"/>
                <a:gd name="connsiteX2" fmla="*/ 13786 w 134255"/>
                <a:gd name="connsiteY2" fmla="*/ 51704 h 89654"/>
                <a:gd name="connsiteX3" fmla="*/ 17936 w 134255"/>
                <a:gd name="connsiteY3" fmla="*/ 45789 h 89654"/>
                <a:gd name="connsiteX4" fmla="*/ 24349 w 134255"/>
                <a:gd name="connsiteY4" fmla="*/ 44810 h 89654"/>
                <a:gd name="connsiteX5" fmla="*/ 26849 w 134255"/>
                <a:gd name="connsiteY5" fmla="*/ 37704 h 89654"/>
                <a:gd name="connsiteX6" fmla="*/ 27550 w 134255"/>
                <a:gd name="connsiteY6" fmla="*/ 34210 h 89654"/>
                <a:gd name="connsiteX7" fmla="*/ 32552 w 134255"/>
                <a:gd name="connsiteY7" fmla="*/ 29937 h 89654"/>
                <a:gd name="connsiteX8" fmla="*/ 34621 w 134255"/>
                <a:gd name="connsiteY8" fmla="*/ 27270 h 89654"/>
                <a:gd name="connsiteX9" fmla="*/ 34537 w 134255"/>
                <a:gd name="connsiteY9" fmla="*/ 23650 h 89654"/>
                <a:gd name="connsiteX10" fmla="*/ 32166 w 134255"/>
                <a:gd name="connsiteY10" fmla="*/ 19821 h 89654"/>
                <a:gd name="connsiteX11" fmla="*/ 37615 w 134255"/>
                <a:gd name="connsiteY11" fmla="*/ 11851 h 89654"/>
                <a:gd name="connsiteX12" fmla="*/ 42426 w 134255"/>
                <a:gd name="connsiteY12" fmla="*/ 15476 h 89654"/>
                <a:gd name="connsiteX13" fmla="*/ 46353 w 134255"/>
                <a:gd name="connsiteY13" fmla="*/ 16012 h 89654"/>
                <a:gd name="connsiteX14" fmla="*/ 49174 w 134255"/>
                <a:gd name="connsiteY14" fmla="*/ 13450 h 89654"/>
                <a:gd name="connsiteX15" fmla="*/ 52072 w 134255"/>
                <a:gd name="connsiteY15" fmla="*/ 15270 h 89654"/>
                <a:gd name="connsiteX16" fmla="*/ 54359 w 134255"/>
                <a:gd name="connsiteY16" fmla="*/ 10978 h 89654"/>
                <a:gd name="connsiteX17" fmla="*/ 60139 w 134255"/>
                <a:gd name="connsiteY17" fmla="*/ 12494 h 89654"/>
                <a:gd name="connsiteX18" fmla="*/ 61421 w 134255"/>
                <a:gd name="connsiteY18" fmla="*/ 13840 h 89654"/>
                <a:gd name="connsiteX19" fmla="*/ 56857 w 134255"/>
                <a:gd name="connsiteY19" fmla="*/ 16397 h 89654"/>
                <a:gd name="connsiteX20" fmla="*/ 57342 w 134255"/>
                <a:gd name="connsiteY20" fmla="*/ 18360 h 89654"/>
                <a:gd name="connsiteX21" fmla="*/ 64328 w 134255"/>
                <a:gd name="connsiteY21" fmla="*/ 19093 h 89654"/>
                <a:gd name="connsiteX22" fmla="*/ 89302 w 134255"/>
                <a:gd name="connsiteY22" fmla="*/ 532 h 89654"/>
                <a:gd name="connsiteX23" fmla="*/ 92058 w 134255"/>
                <a:gd name="connsiteY23" fmla="*/ 5319 h 89654"/>
                <a:gd name="connsiteX24" fmla="*/ 90603 w 134255"/>
                <a:gd name="connsiteY24" fmla="*/ 8252 h 89654"/>
                <a:gd name="connsiteX25" fmla="*/ 92161 w 134255"/>
                <a:gd name="connsiteY25" fmla="*/ 12531 h 89654"/>
                <a:gd name="connsiteX26" fmla="*/ 91482 w 134255"/>
                <a:gd name="connsiteY26" fmla="*/ 15552 h 89654"/>
                <a:gd name="connsiteX27" fmla="*/ 88277 w 134255"/>
                <a:gd name="connsiteY27" fmla="*/ 17766 h 89654"/>
                <a:gd name="connsiteX28" fmla="*/ 93414 w 134255"/>
                <a:gd name="connsiteY28" fmla="*/ 21102 h 89654"/>
                <a:gd name="connsiteX29" fmla="*/ 99607 w 134255"/>
                <a:gd name="connsiteY29" fmla="*/ 18208 h 89654"/>
                <a:gd name="connsiteX30" fmla="*/ 103650 w 134255"/>
                <a:gd name="connsiteY30" fmla="*/ 26362 h 89654"/>
                <a:gd name="connsiteX31" fmla="*/ 107696 w 134255"/>
                <a:gd name="connsiteY31" fmla="*/ 30087 h 89654"/>
                <a:gd name="connsiteX32" fmla="*/ 128990 w 134255"/>
                <a:gd name="connsiteY32" fmla="*/ 29817 h 89654"/>
                <a:gd name="connsiteX33" fmla="*/ 132762 w 134255"/>
                <a:gd name="connsiteY33" fmla="*/ 33898 h 89654"/>
                <a:gd name="connsiteX34" fmla="*/ 129983 w 134255"/>
                <a:gd name="connsiteY34" fmla="*/ 39718 h 89654"/>
                <a:gd name="connsiteX35" fmla="*/ 126291 w 134255"/>
                <a:gd name="connsiteY35" fmla="*/ 45256 h 89654"/>
                <a:gd name="connsiteX36" fmla="*/ 111102 w 134255"/>
                <a:gd name="connsiteY36" fmla="*/ 50843 h 89654"/>
                <a:gd name="connsiteX37" fmla="*/ 115562 w 134255"/>
                <a:gd name="connsiteY37" fmla="*/ 53311 h 89654"/>
                <a:gd name="connsiteX38" fmla="*/ 117587 w 134255"/>
                <a:gd name="connsiteY38" fmla="*/ 59840 h 89654"/>
                <a:gd name="connsiteX39" fmla="*/ 108335 w 134255"/>
                <a:gd name="connsiteY39" fmla="*/ 65373 h 89654"/>
                <a:gd name="connsiteX40" fmla="*/ 98585 w 134255"/>
                <a:gd name="connsiteY40" fmla="*/ 68056 h 89654"/>
                <a:gd name="connsiteX41" fmla="*/ 97001 w 134255"/>
                <a:gd name="connsiteY41" fmla="*/ 65134 h 89654"/>
                <a:gd name="connsiteX42" fmla="*/ 87399 w 134255"/>
                <a:gd name="connsiteY42" fmla="*/ 69388 h 89654"/>
                <a:gd name="connsiteX43" fmla="*/ 80726 w 134255"/>
                <a:gd name="connsiteY43" fmla="*/ 69198 h 89654"/>
                <a:gd name="connsiteX44" fmla="*/ 70022 w 134255"/>
                <a:gd name="connsiteY44" fmla="*/ 72107 h 89654"/>
                <a:gd name="connsiteX45" fmla="*/ 62138 w 134255"/>
                <a:gd name="connsiteY45" fmla="*/ 69510 h 89654"/>
                <a:gd name="connsiteX46" fmla="*/ 52584 w 134255"/>
                <a:gd name="connsiteY46" fmla="*/ 74158 h 89654"/>
                <a:gd name="connsiteX47" fmla="*/ 54540 w 134255"/>
                <a:gd name="connsiteY47" fmla="*/ 77230 h 89654"/>
                <a:gd name="connsiteX48" fmla="*/ 48142 w 134255"/>
                <a:gd name="connsiteY48" fmla="*/ 78667 h 89654"/>
                <a:gd name="connsiteX49" fmla="*/ 50077 w 134255"/>
                <a:gd name="connsiteY49" fmla="*/ 83902 h 89654"/>
                <a:gd name="connsiteX50" fmla="*/ 45537 w 134255"/>
                <a:gd name="connsiteY50" fmla="*/ 84155 h 89654"/>
                <a:gd name="connsiteX51" fmla="*/ 41593 w 134255"/>
                <a:gd name="connsiteY51" fmla="*/ 89623 h 89654"/>
                <a:gd name="connsiteX52" fmla="*/ 35254 w 134255"/>
                <a:gd name="connsiteY52" fmla="*/ 86481 h 89654"/>
                <a:gd name="connsiteX53" fmla="*/ 26086 w 134255"/>
                <a:gd name="connsiteY53" fmla="*/ 85658 h 89654"/>
                <a:gd name="connsiteX54" fmla="*/ 20687 w 134255"/>
                <a:gd name="connsiteY54" fmla="*/ 81566 h 89654"/>
                <a:gd name="connsiteX55" fmla="*/ 12996 w 134255"/>
                <a:gd name="connsiteY55" fmla="*/ 81865 h 89654"/>
                <a:gd name="connsiteX56" fmla="*/ 10379 w 134255"/>
                <a:gd name="connsiteY56" fmla="*/ 77032 h 89654"/>
                <a:gd name="connsiteX57" fmla="*/ 12601 w 134255"/>
                <a:gd name="connsiteY57" fmla="*/ 71135 h 89654"/>
                <a:gd name="connsiteX58" fmla="*/ 9248 w 134255"/>
                <a:gd name="connsiteY58" fmla="*/ 67875 h 89654"/>
                <a:gd name="connsiteX59" fmla="*/ 8532 w 134255"/>
                <a:gd name="connsiteY59" fmla="*/ 60185 h 89654"/>
                <a:gd name="connsiteX60" fmla="*/ 683 w 134255"/>
                <a:gd name="connsiteY60" fmla="*/ 55641 h 89654"/>
                <a:gd name="connsiteX0" fmla="*/ 683 w 134255"/>
                <a:gd name="connsiteY0" fmla="*/ 55450 h 89463"/>
                <a:gd name="connsiteX1" fmla="*/ 4206 w 134255"/>
                <a:gd name="connsiteY1" fmla="*/ 51584 h 89463"/>
                <a:gd name="connsiteX2" fmla="*/ 13786 w 134255"/>
                <a:gd name="connsiteY2" fmla="*/ 51513 h 89463"/>
                <a:gd name="connsiteX3" fmla="*/ 17936 w 134255"/>
                <a:gd name="connsiteY3" fmla="*/ 45598 h 89463"/>
                <a:gd name="connsiteX4" fmla="*/ 24349 w 134255"/>
                <a:gd name="connsiteY4" fmla="*/ 44619 h 89463"/>
                <a:gd name="connsiteX5" fmla="*/ 26849 w 134255"/>
                <a:gd name="connsiteY5" fmla="*/ 37513 h 89463"/>
                <a:gd name="connsiteX6" fmla="*/ 27550 w 134255"/>
                <a:gd name="connsiteY6" fmla="*/ 34019 h 89463"/>
                <a:gd name="connsiteX7" fmla="*/ 32552 w 134255"/>
                <a:gd name="connsiteY7" fmla="*/ 29746 h 89463"/>
                <a:gd name="connsiteX8" fmla="*/ 34621 w 134255"/>
                <a:gd name="connsiteY8" fmla="*/ 27079 h 89463"/>
                <a:gd name="connsiteX9" fmla="*/ 34537 w 134255"/>
                <a:gd name="connsiteY9" fmla="*/ 23459 h 89463"/>
                <a:gd name="connsiteX10" fmla="*/ 32166 w 134255"/>
                <a:gd name="connsiteY10" fmla="*/ 19630 h 89463"/>
                <a:gd name="connsiteX11" fmla="*/ 37615 w 134255"/>
                <a:gd name="connsiteY11" fmla="*/ 11660 h 89463"/>
                <a:gd name="connsiteX12" fmla="*/ 42426 w 134255"/>
                <a:gd name="connsiteY12" fmla="*/ 15285 h 89463"/>
                <a:gd name="connsiteX13" fmla="*/ 46353 w 134255"/>
                <a:gd name="connsiteY13" fmla="*/ 15821 h 89463"/>
                <a:gd name="connsiteX14" fmla="*/ 49174 w 134255"/>
                <a:gd name="connsiteY14" fmla="*/ 13259 h 89463"/>
                <a:gd name="connsiteX15" fmla="*/ 52072 w 134255"/>
                <a:gd name="connsiteY15" fmla="*/ 15079 h 89463"/>
                <a:gd name="connsiteX16" fmla="*/ 54359 w 134255"/>
                <a:gd name="connsiteY16" fmla="*/ 10787 h 89463"/>
                <a:gd name="connsiteX17" fmla="*/ 60139 w 134255"/>
                <a:gd name="connsiteY17" fmla="*/ 12303 h 89463"/>
                <a:gd name="connsiteX18" fmla="*/ 61421 w 134255"/>
                <a:gd name="connsiteY18" fmla="*/ 13649 h 89463"/>
                <a:gd name="connsiteX19" fmla="*/ 56857 w 134255"/>
                <a:gd name="connsiteY19" fmla="*/ 16206 h 89463"/>
                <a:gd name="connsiteX20" fmla="*/ 57342 w 134255"/>
                <a:gd name="connsiteY20" fmla="*/ 18169 h 89463"/>
                <a:gd name="connsiteX21" fmla="*/ 64328 w 134255"/>
                <a:gd name="connsiteY21" fmla="*/ 18902 h 89463"/>
                <a:gd name="connsiteX22" fmla="*/ 89302 w 134255"/>
                <a:gd name="connsiteY22" fmla="*/ 341 h 89463"/>
                <a:gd name="connsiteX23" fmla="*/ 96989 w 134255"/>
                <a:gd name="connsiteY23" fmla="*/ 6744 h 89463"/>
                <a:gd name="connsiteX24" fmla="*/ 92058 w 134255"/>
                <a:gd name="connsiteY24" fmla="*/ 5128 h 89463"/>
                <a:gd name="connsiteX25" fmla="*/ 90603 w 134255"/>
                <a:gd name="connsiteY25" fmla="*/ 8061 h 89463"/>
                <a:gd name="connsiteX26" fmla="*/ 92161 w 134255"/>
                <a:gd name="connsiteY26" fmla="*/ 12340 h 89463"/>
                <a:gd name="connsiteX27" fmla="*/ 91482 w 134255"/>
                <a:gd name="connsiteY27" fmla="*/ 15361 h 89463"/>
                <a:gd name="connsiteX28" fmla="*/ 88277 w 134255"/>
                <a:gd name="connsiteY28" fmla="*/ 17575 h 89463"/>
                <a:gd name="connsiteX29" fmla="*/ 93414 w 134255"/>
                <a:gd name="connsiteY29" fmla="*/ 20911 h 89463"/>
                <a:gd name="connsiteX30" fmla="*/ 99607 w 134255"/>
                <a:gd name="connsiteY30" fmla="*/ 18017 h 89463"/>
                <a:gd name="connsiteX31" fmla="*/ 103650 w 134255"/>
                <a:gd name="connsiteY31" fmla="*/ 26171 h 89463"/>
                <a:gd name="connsiteX32" fmla="*/ 107696 w 134255"/>
                <a:gd name="connsiteY32" fmla="*/ 29896 h 89463"/>
                <a:gd name="connsiteX33" fmla="*/ 128990 w 134255"/>
                <a:gd name="connsiteY33" fmla="*/ 29626 h 89463"/>
                <a:gd name="connsiteX34" fmla="*/ 132762 w 134255"/>
                <a:gd name="connsiteY34" fmla="*/ 33707 h 89463"/>
                <a:gd name="connsiteX35" fmla="*/ 129983 w 134255"/>
                <a:gd name="connsiteY35" fmla="*/ 39527 h 89463"/>
                <a:gd name="connsiteX36" fmla="*/ 126291 w 134255"/>
                <a:gd name="connsiteY36" fmla="*/ 45065 h 89463"/>
                <a:gd name="connsiteX37" fmla="*/ 111102 w 134255"/>
                <a:gd name="connsiteY37" fmla="*/ 50652 h 89463"/>
                <a:gd name="connsiteX38" fmla="*/ 115562 w 134255"/>
                <a:gd name="connsiteY38" fmla="*/ 53120 h 89463"/>
                <a:gd name="connsiteX39" fmla="*/ 117587 w 134255"/>
                <a:gd name="connsiteY39" fmla="*/ 59649 h 89463"/>
                <a:gd name="connsiteX40" fmla="*/ 108335 w 134255"/>
                <a:gd name="connsiteY40" fmla="*/ 65182 h 89463"/>
                <a:gd name="connsiteX41" fmla="*/ 98585 w 134255"/>
                <a:gd name="connsiteY41" fmla="*/ 67865 h 89463"/>
                <a:gd name="connsiteX42" fmla="*/ 97001 w 134255"/>
                <a:gd name="connsiteY42" fmla="*/ 64943 h 89463"/>
                <a:gd name="connsiteX43" fmla="*/ 87399 w 134255"/>
                <a:gd name="connsiteY43" fmla="*/ 69197 h 89463"/>
                <a:gd name="connsiteX44" fmla="*/ 80726 w 134255"/>
                <a:gd name="connsiteY44" fmla="*/ 69007 h 89463"/>
                <a:gd name="connsiteX45" fmla="*/ 70022 w 134255"/>
                <a:gd name="connsiteY45" fmla="*/ 71916 h 89463"/>
                <a:gd name="connsiteX46" fmla="*/ 62138 w 134255"/>
                <a:gd name="connsiteY46" fmla="*/ 69319 h 89463"/>
                <a:gd name="connsiteX47" fmla="*/ 52584 w 134255"/>
                <a:gd name="connsiteY47" fmla="*/ 73967 h 89463"/>
                <a:gd name="connsiteX48" fmla="*/ 54540 w 134255"/>
                <a:gd name="connsiteY48" fmla="*/ 77039 h 89463"/>
                <a:gd name="connsiteX49" fmla="*/ 48142 w 134255"/>
                <a:gd name="connsiteY49" fmla="*/ 78476 h 89463"/>
                <a:gd name="connsiteX50" fmla="*/ 50077 w 134255"/>
                <a:gd name="connsiteY50" fmla="*/ 83711 h 89463"/>
                <a:gd name="connsiteX51" fmla="*/ 45537 w 134255"/>
                <a:gd name="connsiteY51" fmla="*/ 83964 h 89463"/>
                <a:gd name="connsiteX52" fmla="*/ 41593 w 134255"/>
                <a:gd name="connsiteY52" fmla="*/ 89432 h 89463"/>
                <a:gd name="connsiteX53" fmla="*/ 35254 w 134255"/>
                <a:gd name="connsiteY53" fmla="*/ 86290 h 89463"/>
                <a:gd name="connsiteX54" fmla="*/ 26086 w 134255"/>
                <a:gd name="connsiteY54" fmla="*/ 85467 h 89463"/>
                <a:gd name="connsiteX55" fmla="*/ 20687 w 134255"/>
                <a:gd name="connsiteY55" fmla="*/ 81375 h 89463"/>
                <a:gd name="connsiteX56" fmla="*/ 12996 w 134255"/>
                <a:gd name="connsiteY56" fmla="*/ 81674 h 89463"/>
                <a:gd name="connsiteX57" fmla="*/ 10379 w 134255"/>
                <a:gd name="connsiteY57" fmla="*/ 76841 h 89463"/>
                <a:gd name="connsiteX58" fmla="*/ 12601 w 134255"/>
                <a:gd name="connsiteY58" fmla="*/ 70944 h 89463"/>
                <a:gd name="connsiteX59" fmla="*/ 9248 w 134255"/>
                <a:gd name="connsiteY59" fmla="*/ 67684 h 89463"/>
                <a:gd name="connsiteX60" fmla="*/ 8532 w 134255"/>
                <a:gd name="connsiteY60" fmla="*/ 59994 h 89463"/>
                <a:gd name="connsiteX61" fmla="*/ 683 w 134255"/>
                <a:gd name="connsiteY61" fmla="*/ 55450 h 89463"/>
                <a:gd name="connsiteX0" fmla="*/ 683 w 134255"/>
                <a:gd name="connsiteY0" fmla="*/ 55552 h 89565"/>
                <a:gd name="connsiteX1" fmla="*/ 4206 w 134255"/>
                <a:gd name="connsiteY1" fmla="*/ 51686 h 89565"/>
                <a:gd name="connsiteX2" fmla="*/ 13786 w 134255"/>
                <a:gd name="connsiteY2" fmla="*/ 51615 h 89565"/>
                <a:gd name="connsiteX3" fmla="*/ 17936 w 134255"/>
                <a:gd name="connsiteY3" fmla="*/ 45700 h 89565"/>
                <a:gd name="connsiteX4" fmla="*/ 24349 w 134255"/>
                <a:gd name="connsiteY4" fmla="*/ 44721 h 89565"/>
                <a:gd name="connsiteX5" fmla="*/ 26849 w 134255"/>
                <a:gd name="connsiteY5" fmla="*/ 37615 h 89565"/>
                <a:gd name="connsiteX6" fmla="*/ 27550 w 134255"/>
                <a:gd name="connsiteY6" fmla="*/ 34121 h 89565"/>
                <a:gd name="connsiteX7" fmla="*/ 32552 w 134255"/>
                <a:gd name="connsiteY7" fmla="*/ 29848 h 89565"/>
                <a:gd name="connsiteX8" fmla="*/ 34621 w 134255"/>
                <a:gd name="connsiteY8" fmla="*/ 27181 h 89565"/>
                <a:gd name="connsiteX9" fmla="*/ 34537 w 134255"/>
                <a:gd name="connsiteY9" fmla="*/ 23561 h 89565"/>
                <a:gd name="connsiteX10" fmla="*/ 32166 w 134255"/>
                <a:gd name="connsiteY10" fmla="*/ 19732 h 89565"/>
                <a:gd name="connsiteX11" fmla="*/ 37615 w 134255"/>
                <a:gd name="connsiteY11" fmla="*/ 11762 h 89565"/>
                <a:gd name="connsiteX12" fmla="*/ 42426 w 134255"/>
                <a:gd name="connsiteY12" fmla="*/ 15387 h 89565"/>
                <a:gd name="connsiteX13" fmla="*/ 46353 w 134255"/>
                <a:gd name="connsiteY13" fmla="*/ 15923 h 89565"/>
                <a:gd name="connsiteX14" fmla="*/ 49174 w 134255"/>
                <a:gd name="connsiteY14" fmla="*/ 13361 h 89565"/>
                <a:gd name="connsiteX15" fmla="*/ 52072 w 134255"/>
                <a:gd name="connsiteY15" fmla="*/ 15181 h 89565"/>
                <a:gd name="connsiteX16" fmla="*/ 54359 w 134255"/>
                <a:gd name="connsiteY16" fmla="*/ 10889 h 89565"/>
                <a:gd name="connsiteX17" fmla="*/ 60139 w 134255"/>
                <a:gd name="connsiteY17" fmla="*/ 12405 h 89565"/>
                <a:gd name="connsiteX18" fmla="*/ 61421 w 134255"/>
                <a:gd name="connsiteY18" fmla="*/ 13751 h 89565"/>
                <a:gd name="connsiteX19" fmla="*/ 56857 w 134255"/>
                <a:gd name="connsiteY19" fmla="*/ 16308 h 89565"/>
                <a:gd name="connsiteX20" fmla="*/ 57342 w 134255"/>
                <a:gd name="connsiteY20" fmla="*/ 18271 h 89565"/>
                <a:gd name="connsiteX21" fmla="*/ 64328 w 134255"/>
                <a:gd name="connsiteY21" fmla="*/ 19004 h 89565"/>
                <a:gd name="connsiteX22" fmla="*/ 89302 w 134255"/>
                <a:gd name="connsiteY22" fmla="*/ 443 h 89565"/>
                <a:gd name="connsiteX23" fmla="*/ 98189 w 134255"/>
                <a:gd name="connsiteY23" fmla="*/ 5877 h 89565"/>
                <a:gd name="connsiteX24" fmla="*/ 96989 w 134255"/>
                <a:gd name="connsiteY24" fmla="*/ 6846 h 89565"/>
                <a:gd name="connsiteX25" fmla="*/ 92058 w 134255"/>
                <a:gd name="connsiteY25" fmla="*/ 5230 h 89565"/>
                <a:gd name="connsiteX26" fmla="*/ 90603 w 134255"/>
                <a:gd name="connsiteY26" fmla="*/ 8163 h 89565"/>
                <a:gd name="connsiteX27" fmla="*/ 92161 w 134255"/>
                <a:gd name="connsiteY27" fmla="*/ 12442 h 89565"/>
                <a:gd name="connsiteX28" fmla="*/ 91482 w 134255"/>
                <a:gd name="connsiteY28" fmla="*/ 15463 h 89565"/>
                <a:gd name="connsiteX29" fmla="*/ 88277 w 134255"/>
                <a:gd name="connsiteY29" fmla="*/ 17677 h 89565"/>
                <a:gd name="connsiteX30" fmla="*/ 93414 w 134255"/>
                <a:gd name="connsiteY30" fmla="*/ 21013 h 89565"/>
                <a:gd name="connsiteX31" fmla="*/ 99607 w 134255"/>
                <a:gd name="connsiteY31" fmla="*/ 18119 h 89565"/>
                <a:gd name="connsiteX32" fmla="*/ 103650 w 134255"/>
                <a:gd name="connsiteY32" fmla="*/ 26273 h 89565"/>
                <a:gd name="connsiteX33" fmla="*/ 107696 w 134255"/>
                <a:gd name="connsiteY33" fmla="*/ 29998 h 89565"/>
                <a:gd name="connsiteX34" fmla="*/ 128990 w 134255"/>
                <a:gd name="connsiteY34" fmla="*/ 29728 h 89565"/>
                <a:gd name="connsiteX35" fmla="*/ 132762 w 134255"/>
                <a:gd name="connsiteY35" fmla="*/ 33809 h 89565"/>
                <a:gd name="connsiteX36" fmla="*/ 129983 w 134255"/>
                <a:gd name="connsiteY36" fmla="*/ 39629 h 89565"/>
                <a:gd name="connsiteX37" fmla="*/ 126291 w 134255"/>
                <a:gd name="connsiteY37" fmla="*/ 45167 h 89565"/>
                <a:gd name="connsiteX38" fmla="*/ 111102 w 134255"/>
                <a:gd name="connsiteY38" fmla="*/ 50754 h 89565"/>
                <a:gd name="connsiteX39" fmla="*/ 115562 w 134255"/>
                <a:gd name="connsiteY39" fmla="*/ 53222 h 89565"/>
                <a:gd name="connsiteX40" fmla="*/ 117587 w 134255"/>
                <a:gd name="connsiteY40" fmla="*/ 59751 h 89565"/>
                <a:gd name="connsiteX41" fmla="*/ 108335 w 134255"/>
                <a:gd name="connsiteY41" fmla="*/ 65284 h 89565"/>
                <a:gd name="connsiteX42" fmla="*/ 98585 w 134255"/>
                <a:gd name="connsiteY42" fmla="*/ 67967 h 89565"/>
                <a:gd name="connsiteX43" fmla="*/ 97001 w 134255"/>
                <a:gd name="connsiteY43" fmla="*/ 65045 h 89565"/>
                <a:gd name="connsiteX44" fmla="*/ 87399 w 134255"/>
                <a:gd name="connsiteY44" fmla="*/ 69299 h 89565"/>
                <a:gd name="connsiteX45" fmla="*/ 80726 w 134255"/>
                <a:gd name="connsiteY45" fmla="*/ 69109 h 89565"/>
                <a:gd name="connsiteX46" fmla="*/ 70022 w 134255"/>
                <a:gd name="connsiteY46" fmla="*/ 72018 h 89565"/>
                <a:gd name="connsiteX47" fmla="*/ 62138 w 134255"/>
                <a:gd name="connsiteY47" fmla="*/ 69421 h 89565"/>
                <a:gd name="connsiteX48" fmla="*/ 52584 w 134255"/>
                <a:gd name="connsiteY48" fmla="*/ 74069 h 89565"/>
                <a:gd name="connsiteX49" fmla="*/ 54540 w 134255"/>
                <a:gd name="connsiteY49" fmla="*/ 77141 h 89565"/>
                <a:gd name="connsiteX50" fmla="*/ 48142 w 134255"/>
                <a:gd name="connsiteY50" fmla="*/ 78578 h 89565"/>
                <a:gd name="connsiteX51" fmla="*/ 50077 w 134255"/>
                <a:gd name="connsiteY51" fmla="*/ 83813 h 89565"/>
                <a:gd name="connsiteX52" fmla="*/ 45537 w 134255"/>
                <a:gd name="connsiteY52" fmla="*/ 84066 h 89565"/>
                <a:gd name="connsiteX53" fmla="*/ 41593 w 134255"/>
                <a:gd name="connsiteY53" fmla="*/ 89534 h 89565"/>
                <a:gd name="connsiteX54" fmla="*/ 35254 w 134255"/>
                <a:gd name="connsiteY54" fmla="*/ 86392 h 89565"/>
                <a:gd name="connsiteX55" fmla="*/ 26086 w 134255"/>
                <a:gd name="connsiteY55" fmla="*/ 85569 h 89565"/>
                <a:gd name="connsiteX56" fmla="*/ 20687 w 134255"/>
                <a:gd name="connsiteY56" fmla="*/ 81477 h 89565"/>
                <a:gd name="connsiteX57" fmla="*/ 12996 w 134255"/>
                <a:gd name="connsiteY57" fmla="*/ 81776 h 89565"/>
                <a:gd name="connsiteX58" fmla="*/ 10379 w 134255"/>
                <a:gd name="connsiteY58" fmla="*/ 76943 h 89565"/>
                <a:gd name="connsiteX59" fmla="*/ 12601 w 134255"/>
                <a:gd name="connsiteY59" fmla="*/ 71046 h 89565"/>
                <a:gd name="connsiteX60" fmla="*/ 9248 w 134255"/>
                <a:gd name="connsiteY60" fmla="*/ 67786 h 89565"/>
                <a:gd name="connsiteX61" fmla="*/ 8532 w 134255"/>
                <a:gd name="connsiteY61" fmla="*/ 60096 h 89565"/>
                <a:gd name="connsiteX62" fmla="*/ 683 w 134255"/>
                <a:gd name="connsiteY62" fmla="*/ 55552 h 89565"/>
                <a:gd name="connsiteX0" fmla="*/ 683 w 134255"/>
                <a:gd name="connsiteY0" fmla="*/ 60543 h 94556"/>
                <a:gd name="connsiteX1" fmla="*/ 4206 w 134255"/>
                <a:gd name="connsiteY1" fmla="*/ 56677 h 94556"/>
                <a:gd name="connsiteX2" fmla="*/ 13786 w 134255"/>
                <a:gd name="connsiteY2" fmla="*/ 56606 h 94556"/>
                <a:gd name="connsiteX3" fmla="*/ 17936 w 134255"/>
                <a:gd name="connsiteY3" fmla="*/ 50691 h 94556"/>
                <a:gd name="connsiteX4" fmla="*/ 24349 w 134255"/>
                <a:gd name="connsiteY4" fmla="*/ 49712 h 94556"/>
                <a:gd name="connsiteX5" fmla="*/ 26849 w 134255"/>
                <a:gd name="connsiteY5" fmla="*/ 42606 h 94556"/>
                <a:gd name="connsiteX6" fmla="*/ 27550 w 134255"/>
                <a:gd name="connsiteY6" fmla="*/ 39112 h 94556"/>
                <a:gd name="connsiteX7" fmla="*/ 32552 w 134255"/>
                <a:gd name="connsiteY7" fmla="*/ 34839 h 94556"/>
                <a:gd name="connsiteX8" fmla="*/ 34621 w 134255"/>
                <a:gd name="connsiteY8" fmla="*/ 32172 h 94556"/>
                <a:gd name="connsiteX9" fmla="*/ 34537 w 134255"/>
                <a:gd name="connsiteY9" fmla="*/ 28552 h 94556"/>
                <a:gd name="connsiteX10" fmla="*/ 32166 w 134255"/>
                <a:gd name="connsiteY10" fmla="*/ 24723 h 94556"/>
                <a:gd name="connsiteX11" fmla="*/ 37615 w 134255"/>
                <a:gd name="connsiteY11" fmla="*/ 16753 h 94556"/>
                <a:gd name="connsiteX12" fmla="*/ 42426 w 134255"/>
                <a:gd name="connsiteY12" fmla="*/ 20378 h 94556"/>
                <a:gd name="connsiteX13" fmla="*/ 46353 w 134255"/>
                <a:gd name="connsiteY13" fmla="*/ 20914 h 94556"/>
                <a:gd name="connsiteX14" fmla="*/ 49174 w 134255"/>
                <a:gd name="connsiteY14" fmla="*/ 18352 h 94556"/>
                <a:gd name="connsiteX15" fmla="*/ 52072 w 134255"/>
                <a:gd name="connsiteY15" fmla="*/ 20172 h 94556"/>
                <a:gd name="connsiteX16" fmla="*/ 54359 w 134255"/>
                <a:gd name="connsiteY16" fmla="*/ 15880 h 94556"/>
                <a:gd name="connsiteX17" fmla="*/ 60139 w 134255"/>
                <a:gd name="connsiteY17" fmla="*/ 17396 h 94556"/>
                <a:gd name="connsiteX18" fmla="*/ 61421 w 134255"/>
                <a:gd name="connsiteY18" fmla="*/ 18742 h 94556"/>
                <a:gd name="connsiteX19" fmla="*/ 56857 w 134255"/>
                <a:gd name="connsiteY19" fmla="*/ 21299 h 94556"/>
                <a:gd name="connsiteX20" fmla="*/ 57342 w 134255"/>
                <a:gd name="connsiteY20" fmla="*/ 23262 h 94556"/>
                <a:gd name="connsiteX21" fmla="*/ 64328 w 134255"/>
                <a:gd name="connsiteY21" fmla="*/ 23995 h 94556"/>
                <a:gd name="connsiteX22" fmla="*/ 81777 w 134255"/>
                <a:gd name="connsiteY22" fmla="*/ 271 h 94556"/>
                <a:gd name="connsiteX23" fmla="*/ 98189 w 134255"/>
                <a:gd name="connsiteY23" fmla="*/ 10868 h 94556"/>
                <a:gd name="connsiteX24" fmla="*/ 96989 w 134255"/>
                <a:gd name="connsiteY24" fmla="*/ 11837 h 94556"/>
                <a:gd name="connsiteX25" fmla="*/ 92058 w 134255"/>
                <a:gd name="connsiteY25" fmla="*/ 10221 h 94556"/>
                <a:gd name="connsiteX26" fmla="*/ 90603 w 134255"/>
                <a:gd name="connsiteY26" fmla="*/ 13154 h 94556"/>
                <a:gd name="connsiteX27" fmla="*/ 92161 w 134255"/>
                <a:gd name="connsiteY27" fmla="*/ 17433 h 94556"/>
                <a:gd name="connsiteX28" fmla="*/ 91482 w 134255"/>
                <a:gd name="connsiteY28" fmla="*/ 20454 h 94556"/>
                <a:gd name="connsiteX29" fmla="*/ 88277 w 134255"/>
                <a:gd name="connsiteY29" fmla="*/ 22668 h 94556"/>
                <a:gd name="connsiteX30" fmla="*/ 93414 w 134255"/>
                <a:gd name="connsiteY30" fmla="*/ 26004 h 94556"/>
                <a:gd name="connsiteX31" fmla="*/ 99607 w 134255"/>
                <a:gd name="connsiteY31" fmla="*/ 23110 h 94556"/>
                <a:gd name="connsiteX32" fmla="*/ 103650 w 134255"/>
                <a:gd name="connsiteY32" fmla="*/ 31264 h 94556"/>
                <a:gd name="connsiteX33" fmla="*/ 107696 w 134255"/>
                <a:gd name="connsiteY33" fmla="*/ 34989 h 94556"/>
                <a:gd name="connsiteX34" fmla="*/ 128990 w 134255"/>
                <a:gd name="connsiteY34" fmla="*/ 34719 h 94556"/>
                <a:gd name="connsiteX35" fmla="*/ 132762 w 134255"/>
                <a:gd name="connsiteY35" fmla="*/ 38800 h 94556"/>
                <a:gd name="connsiteX36" fmla="*/ 129983 w 134255"/>
                <a:gd name="connsiteY36" fmla="*/ 44620 h 94556"/>
                <a:gd name="connsiteX37" fmla="*/ 126291 w 134255"/>
                <a:gd name="connsiteY37" fmla="*/ 50158 h 94556"/>
                <a:gd name="connsiteX38" fmla="*/ 111102 w 134255"/>
                <a:gd name="connsiteY38" fmla="*/ 55745 h 94556"/>
                <a:gd name="connsiteX39" fmla="*/ 115562 w 134255"/>
                <a:gd name="connsiteY39" fmla="*/ 58213 h 94556"/>
                <a:gd name="connsiteX40" fmla="*/ 117587 w 134255"/>
                <a:gd name="connsiteY40" fmla="*/ 64742 h 94556"/>
                <a:gd name="connsiteX41" fmla="*/ 108335 w 134255"/>
                <a:gd name="connsiteY41" fmla="*/ 70275 h 94556"/>
                <a:gd name="connsiteX42" fmla="*/ 98585 w 134255"/>
                <a:gd name="connsiteY42" fmla="*/ 72958 h 94556"/>
                <a:gd name="connsiteX43" fmla="*/ 97001 w 134255"/>
                <a:gd name="connsiteY43" fmla="*/ 70036 h 94556"/>
                <a:gd name="connsiteX44" fmla="*/ 87399 w 134255"/>
                <a:gd name="connsiteY44" fmla="*/ 74290 h 94556"/>
                <a:gd name="connsiteX45" fmla="*/ 80726 w 134255"/>
                <a:gd name="connsiteY45" fmla="*/ 74100 h 94556"/>
                <a:gd name="connsiteX46" fmla="*/ 70022 w 134255"/>
                <a:gd name="connsiteY46" fmla="*/ 77009 h 94556"/>
                <a:gd name="connsiteX47" fmla="*/ 62138 w 134255"/>
                <a:gd name="connsiteY47" fmla="*/ 74412 h 94556"/>
                <a:gd name="connsiteX48" fmla="*/ 52584 w 134255"/>
                <a:gd name="connsiteY48" fmla="*/ 79060 h 94556"/>
                <a:gd name="connsiteX49" fmla="*/ 54540 w 134255"/>
                <a:gd name="connsiteY49" fmla="*/ 82132 h 94556"/>
                <a:gd name="connsiteX50" fmla="*/ 48142 w 134255"/>
                <a:gd name="connsiteY50" fmla="*/ 83569 h 94556"/>
                <a:gd name="connsiteX51" fmla="*/ 50077 w 134255"/>
                <a:gd name="connsiteY51" fmla="*/ 88804 h 94556"/>
                <a:gd name="connsiteX52" fmla="*/ 45537 w 134255"/>
                <a:gd name="connsiteY52" fmla="*/ 89057 h 94556"/>
                <a:gd name="connsiteX53" fmla="*/ 41593 w 134255"/>
                <a:gd name="connsiteY53" fmla="*/ 94525 h 94556"/>
                <a:gd name="connsiteX54" fmla="*/ 35254 w 134255"/>
                <a:gd name="connsiteY54" fmla="*/ 91383 h 94556"/>
                <a:gd name="connsiteX55" fmla="*/ 26086 w 134255"/>
                <a:gd name="connsiteY55" fmla="*/ 90560 h 94556"/>
                <a:gd name="connsiteX56" fmla="*/ 20687 w 134255"/>
                <a:gd name="connsiteY56" fmla="*/ 86468 h 94556"/>
                <a:gd name="connsiteX57" fmla="*/ 12996 w 134255"/>
                <a:gd name="connsiteY57" fmla="*/ 86767 h 94556"/>
                <a:gd name="connsiteX58" fmla="*/ 10379 w 134255"/>
                <a:gd name="connsiteY58" fmla="*/ 81934 h 94556"/>
                <a:gd name="connsiteX59" fmla="*/ 12601 w 134255"/>
                <a:gd name="connsiteY59" fmla="*/ 76037 h 94556"/>
                <a:gd name="connsiteX60" fmla="*/ 9248 w 134255"/>
                <a:gd name="connsiteY60" fmla="*/ 72777 h 94556"/>
                <a:gd name="connsiteX61" fmla="*/ 8532 w 134255"/>
                <a:gd name="connsiteY61" fmla="*/ 65087 h 94556"/>
                <a:gd name="connsiteX62" fmla="*/ 683 w 134255"/>
                <a:gd name="connsiteY62" fmla="*/ 60543 h 94556"/>
                <a:gd name="connsiteX0" fmla="*/ 683 w 134255"/>
                <a:gd name="connsiteY0" fmla="*/ 60715 h 94728"/>
                <a:gd name="connsiteX1" fmla="*/ 4206 w 134255"/>
                <a:gd name="connsiteY1" fmla="*/ 56849 h 94728"/>
                <a:gd name="connsiteX2" fmla="*/ 13786 w 134255"/>
                <a:gd name="connsiteY2" fmla="*/ 56778 h 94728"/>
                <a:gd name="connsiteX3" fmla="*/ 17936 w 134255"/>
                <a:gd name="connsiteY3" fmla="*/ 50863 h 94728"/>
                <a:gd name="connsiteX4" fmla="*/ 24349 w 134255"/>
                <a:gd name="connsiteY4" fmla="*/ 49884 h 94728"/>
                <a:gd name="connsiteX5" fmla="*/ 26849 w 134255"/>
                <a:gd name="connsiteY5" fmla="*/ 42778 h 94728"/>
                <a:gd name="connsiteX6" fmla="*/ 27550 w 134255"/>
                <a:gd name="connsiteY6" fmla="*/ 39284 h 94728"/>
                <a:gd name="connsiteX7" fmla="*/ 32552 w 134255"/>
                <a:gd name="connsiteY7" fmla="*/ 35011 h 94728"/>
                <a:gd name="connsiteX8" fmla="*/ 34621 w 134255"/>
                <a:gd name="connsiteY8" fmla="*/ 32344 h 94728"/>
                <a:gd name="connsiteX9" fmla="*/ 34537 w 134255"/>
                <a:gd name="connsiteY9" fmla="*/ 28724 h 94728"/>
                <a:gd name="connsiteX10" fmla="*/ 32166 w 134255"/>
                <a:gd name="connsiteY10" fmla="*/ 24895 h 94728"/>
                <a:gd name="connsiteX11" fmla="*/ 37615 w 134255"/>
                <a:gd name="connsiteY11" fmla="*/ 16925 h 94728"/>
                <a:gd name="connsiteX12" fmla="*/ 42426 w 134255"/>
                <a:gd name="connsiteY12" fmla="*/ 20550 h 94728"/>
                <a:gd name="connsiteX13" fmla="*/ 46353 w 134255"/>
                <a:gd name="connsiteY13" fmla="*/ 21086 h 94728"/>
                <a:gd name="connsiteX14" fmla="*/ 49174 w 134255"/>
                <a:gd name="connsiteY14" fmla="*/ 18524 h 94728"/>
                <a:gd name="connsiteX15" fmla="*/ 52072 w 134255"/>
                <a:gd name="connsiteY15" fmla="*/ 20344 h 94728"/>
                <a:gd name="connsiteX16" fmla="*/ 54359 w 134255"/>
                <a:gd name="connsiteY16" fmla="*/ 16052 h 94728"/>
                <a:gd name="connsiteX17" fmla="*/ 60139 w 134255"/>
                <a:gd name="connsiteY17" fmla="*/ 17568 h 94728"/>
                <a:gd name="connsiteX18" fmla="*/ 61421 w 134255"/>
                <a:gd name="connsiteY18" fmla="*/ 18914 h 94728"/>
                <a:gd name="connsiteX19" fmla="*/ 56857 w 134255"/>
                <a:gd name="connsiteY19" fmla="*/ 21471 h 94728"/>
                <a:gd name="connsiteX20" fmla="*/ 57342 w 134255"/>
                <a:gd name="connsiteY20" fmla="*/ 23434 h 94728"/>
                <a:gd name="connsiteX21" fmla="*/ 64328 w 134255"/>
                <a:gd name="connsiteY21" fmla="*/ 24167 h 94728"/>
                <a:gd name="connsiteX22" fmla="*/ 84727 w 134255"/>
                <a:gd name="connsiteY22" fmla="*/ 4232 h 94728"/>
                <a:gd name="connsiteX23" fmla="*/ 81777 w 134255"/>
                <a:gd name="connsiteY23" fmla="*/ 443 h 94728"/>
                <a:gd name="connsiteX24" fmla="*/ 98189 w 134255"/>
                <a:gd name="connsiteY24" fmla="*/ 11040 h 94728"/>
                <a:gd name="connsiteX25" fmla="*/ 96989 w 134255"/>
                <a:gd name="connsiteY25" fmla="*/ 12009 h 94728"/>
                <a:gd name="connsiteX26" fmla="*/ 92058 w 134255"/>
                <a:gd name="connsiteY26" fmla="*/ 10393 h 94728"/>
                <a:gd name="connsiteX27" fmla="*/ 90603 w 134255"/>
                <a:gd name="connsiteY27" fmla="*/ 13326 h 94728"/>
                <a:gd name="connsiteX28" fmla="*/ 92161 w 134255"/>
                <a:gd name="connsiteY28" fmla="*/ 17605 h 94728"/>
                <a:gd name="connsiteX29" fmla="*/ 91482 w 134255"/>
                <a:gd name="connsiteY29" fmla="*/ 20626 h 94728"/>
                <a:gd name="connsiteX30" fmla="*/ 88277 w 134255"/>
                <a:gd name="connsiteY30" fmla="*/ 22840 h 94728"/>
                <a:gd name="connsiteX31" fmla="*/ 93414 w 134255"/>
                <a:gd name="connsiteY31" fmla="*/ 26176 h 94728"/>
                <a:gd name="connsiteX32" fmla="*/ 99607 w 134255"/>
                <a:gd name="connsiteY32" fmla="*/ 23282 h 94728"/>
                <a:gd name="connsiteX33" fmla="*/ 103650 w 134255"/>
                <a:gd name="connsiteY33" fmla="*/ 31436 h 94728"/>
                <a:gd name="connsiteX34" fmla="*/ 107696 w 134255"/>
                <a:gd name="connsiteY34" fmla="*/ 35161 h 94728"/>
                <a:gd name="connsiteX35" fmla="*/ 128990 w 134255"/>
                <a:gd name="connsiteY35" fmla="*/ 34891 h 94728"/>
                <a:gd name="connsiteX36" fmla="*/ 132762 w 134255"/>
                <a:gd name="connsiteY36" fmla="*/ 38972 h 94728"/>
                <a:gd name="connsiteX37" fmla="*/ 129983 w 134255"/>
                <a:gd name="connsiteY37" fmla="*/ 44792 h 94728"/>
                <a:gd name="connsiteX38" fmla="*/ 126291 w 134255"/>
                <a:gd name="connsiteY38" fmla="*/ 50330 h 94728"/>
                <a:gd name="connsiteX39" fmla="*/ 111102 w 134255"/>
                <a:gd name="connsiteY39" fmla="*/ 55917 h 94728"/>
                <a:gd name="connsiteX40" fmla="*/ 115562 w 134255"/>
                <a:gd name="connsiteY40" fmla="*/ 58385 h 94728"/>
                <a:gd name="connsiteX41" fmla="*/ 117587 w 134255"/>
                <a:gd name="connsiteY41" fmla="*/ 64914 h 94728"/>
                <a:gd name="connsiteX42" fmla="*/ 108335 w 134255"/>
                <a:gd name="connsiteY42" fmla="*/ 70447 h 94728"/>
                <a:gd name="connsiteX43" fmla="*/ 98585 w 134255"/>
                <a:gd name="connsiteY43" fmla="*/ 73130 h 94728"/>
                <a:gd name="connsiteX44" fmla="*/ 97001 w 134255"/>
                <a:gd name="connsiteY44" fmla="*/ 70208 h 94728"/>
                <a:gd name="connsiteX45" fmla="*/ 87399 w 134255"/>
                <a:gd name="connsiteY45" fmla="*/ 74462 h 94728"/>
                <a:gd name="connsiteX46" fmla="*/ 80726 w 134255"/>
                <a:gd name="connsiteY46" fmla="*/ 74272 h 94728"/>
                <a:gd name="connsiteX47" fmla="*/ 70022 w 134255"/>
                <a:gd name="connsiteY47" fmla="*/ 77181 h 94728"/>
                <a:gd name="connsiteX48" fmla="*/ 62138 w 134255"/>
                <a:gd name="connsiteY48" fmla="*/ 74584 h 94728"/>
                <a:gd name="connsiteX49" fmla="*/ 52584 w 134255"/>
                <a:gd name="connsiteY49" fmla="*/ 79232 h 94728"/>
                <a:gd name="connsiteX50" fmla="*/ 54540 w 134255"/>
                <a:gd name="connsiteY50" fmla="*/ 82304 h 94728"/>
                <a:gd name="connsiteX51" fmla="*/ 48142 w 134255"/>
                <a:gd name="connsiteY51" fmla="*/ 83741 h 94728"/>
                <a:gd name="connsiteX52" fmla="*/ 50077 w 134255"/>
                <a:gd name="connsiteY52" fmla="*/ 88976 h 94728"/>
                <a:gd name="connsiteX53" fmla="*/ 45537 w 134255"/>
                <a:gd name="connsiteY53" fmla="*/ 89229 h 94728"/>
                <a:gd name="connsiteX54" fmla="*/ 41593 w 134255"/>
                <a:gd name="connsiteY54" fmla="*/ 94697 h 94728"/>
                <a:gd name="connsiteX55" fmla="*/ 35254 w 134255"/>
                <a:gd name="connsiteY55" fmla="*/ 91555 h 94728"/>
                <a:gd name="connsiteX56" fmla="*/ 26086 w 134255"/>
                <a:gd name="connsiteY56" fmla="*/ 90732 h 94728"/>
                <a:gd name="connsiteX57" fmla="*/ 20687 w 134255"/>
                <a:gd name="connsiteY57" fmla="*/ 86640 h 94728"/>
                <a:gd name="connsiteX58" fmla="*/ 12996 w 134255"/>
                <a:gd name="connsiteY58" fmla="*/ 86939 h 94728"/>
                <a:gd name="connsiteX59" fmla="*/ 10379 w 134255"/>
                <a:gd name="connsiteY59" fmla="*/ 82106 h 94728"/>
                <a:gd name="connsiteX60" fmla="*/ 12601 w 134255"/>
                <a:gd name="connsiteY60" fmla="*/ 76209 h 94728"/>
                <a:gd name="connsiteX61" fmla="*/ 9248 w 134255"/>
                <a:gd name="connsiteY61" fmla="*/ 72949 h 94728"/>
                <a:gd name="connsiteX62" fmla="*/ 8532 w 134255"/>
                <a:gd name="connsiteY62" fmla="*/ 65259 h 94728"/>
                <a:gd name="connsiteX63" fmla="*/ 683 w 134255"/>
                <a:gd name="connsiteY63" fmla="*/ 60715 h 94728"/>
                <a:gd name="connsiteX0" fmla="*/ 683 w 134255"/>
                <a:gd name="connsiteY0" fmla="*/ 60577 h 94590"/>
                <a:gd name="connsiteX1" fmla="*/ 4206 w 134255"/>
                <a:gd name="connsiteY1" fmla="*/ 56711 h 94590"/>
                <a:gd name="connsiteX2" fmla="*/ 13786 w 134255"/>
                <a:gd name="connsiteY2" fmla="*/ 56640 h 94590"/>
                <a:gd name="connsiteX3" fmla="*/ 17936 w 134255"/>
                <a:gd name="connsiteY3" fmla="*/ 50725 h 94590"/>
                <a:gd name="connsiteX4" fmla="*/ 24349 w 134255"/>
                <a:gd name="connsiteY4" fmla="*/ 49746 h 94590"/>
                <a:gd name="connsiteX5" fmla="*/ 26849 w 134255"/>
                <a:gd name="connsiteY5" fmla="*/ 42640 h 94590"/>
                <a:gd name="connsiteX6" fmla="*/ 27550 w 134255"/>
                <a:gd name="connsiteY6" fmla="*/ 39146 h 94590"/>
                <a:gd name="connsiteX7" fmla="*/ 32552 w 134255"/>
                <a:gd name="connsiteY7" fmla="*/ 34873 h 94590"/>
                <a:gd name="connsiteX8" fmla="*/ 34621 w 134255"/>
                <a:gd name="connsiteY8" fmla="*/ 32206 h 94590"/>
                <a:gd name="connsiteX9" fmla="*/ 34537 w 134255"/>
                <a:gd name="connsiteY9" fmla="*/ 28586 h 94590"/>
                <a:gd name="connsiteX10" fmla="*/ 32166 w 134255"/>
                <a:gd name="connsiteY10" fmla="*/ 24757 h 94590"/>
                <a:gd name="connsiteX11" fmla="*/ 37615 w 134255"/>
                <a:gd name="connsiteY11" fmla="*/ 16787 h 94590"/>
                <a:gd name="connsiteX12" fmla="*/ 42426 w 134255"/>
                <a:gd name="connsiteY12" fmla="*/ 20412 h 94590"/>
                <a:gd name="connsiteX13" fmla="*/ 46353 w 134255"/>
                <a:gd name="connsiteY13" fmla="*/ 20948 h 94590"/>
                <a:gd name="connsiteX14" fmla="*/ 49174 w 134255"/>
                <a:gd name="connsiteY14" fmla="*/ 18386 h 94590"/>
                <a:gd name="connsiteX15" fmla="*/ 52072 w 134255"/>
                <a:gd name="connsiteY15" fmla="*/ 20206 h 94590"/>
                <a:gd name="connsiteX16" fmla="*/ 54359 w 134255"/>
                <a:gd name="connsiteY16" fmla="*/ 15914 h 94590"/>
                <a:gd name="connsiteX17" fmla="*/ 60139 w 134255"/>
                <a:gd name="connsiteY17" fmla="*/ 17430 h 94590"/>
                <a:gd name="connsiteX18" fmla="*/ 61421 w 134255"/>
                <a:gd name="connsiteY18" fmla="*/ 18776 h 94590"/>
                <a:gd name="connsiteX19" fmla="*/ 56857 w 134255"/>
                <a:gd name="connsiteY19" fmla="*/ 21333 h 94590"/>
                <a:gd name="connsiteX20" fmla="*/ 57342 w 134255"/>
                <a:gd name="connsiteY20" fmla="*/ 23296 h 94590"/>
                <a:gd name="connsiteX21" fmla="*/ 64328 w 134255"/>
                <a:gd name="connsiteY21" fmla="*/ 24029 h 94590"/>
                <a:gd name="connsiteX22" fmla="*/ 81909 w 134255"/>
                <a:gd name="connsiteY22" fmla="*/ 4789 h 94590"/>
                <a:gd name="connsiteX23" fmla="*/ 81777 w 134255"/>
                <a:gd name="connsiteY23" fmla="*/ 305 h 94590"/>
                <a:gd name="connsiteX24" fmla="*/ 98189 w 134255"/>
                <a:gd name="connsiteY24" fmla="*/ 10902 h 94590"/>
                <a:gd name="connsiteX25" fmla="*/ 96989 w 134255"/>
                <a:gd name="connsiteY25" fmla="*/ 11871 h 94590"/>
                <a:gd name="connsiteX26" fmla="*/ 92058 w 134255"/>
                <a:gd name="connsiteY26" fmla="*/ 10255 h 94590"/>
                <a:gd name="connsiteX27" fmla="*/ 90603 w 134255"/>
                <a:gd name="connsiteY27" fmla="*/ 13188 h 94590"/>
                <a:gd name="connsiteX28" fmla="*/ 92161 w 134255"/>
                <a:gd name="connsiteY28" fmla="*/ 17467 h 94590"/>
                <a:gd name="connsiteX29" fmla="*/ 91482 w 134255"/>
                <a:gd name="connsiteY29" fmla="*/ 20488 h 94590"/>
                <a:gd name="connsiteX30" fmla="*/ 88277 w 134255"/>
                <a:gd name="connsiteY30" fmla="*/ 22702 h 94590"/>
                <a:gd name="connsiteX31" fmla="*/ 93414 w 134255"/>
                <a:gd name="connsiteY31" fmla="*/ 26038 h 94590"/>
                <a:gd name="connsiteX32" fmla="*/ 99607 w 134255"/>
                <a:gd name="connsiteY32" fmla="*/ 23144 h 94590"/>
                <a:gd name="connsiteX33" fmla="*/ 103650 w 134255"/>
                <a:gd name="connsiteY33" fmla="*/ 31298 h 94590"/>
                <a:gd name="connsiteX34" fmla="*/ 107696 w 134255"/>
                <a:gd name="connsiteY34" fmla="*/ 35023 h 94590"/>
                <a:gd name="connsiteX35" fmla="*/ 128990 w 134255"/>
                <a:gd name="connsiteY35" fmla="*/ 34753 h 94590"/>
                <a:gd name="connsiteX36" fmla="*/ 132762 w 134255"/>
                <a:gd name="connsiteY36" fmla="*/ 38834 h 94590"/>
                <a:gd name="connsiteX37" fmla="*/ 129983 w 134255"/>
                <a:gd name="connsiteY37" fmla="*/ 44654 h 94590"/>
                <a:gd name="connsiteX38" fmla="*/ 126291 w 134255"/>
                <a:gd name="connsiteY38" fmla="*/ 50192 h 94590"/>
                <a:gd name="connsiteX39" fmla="*/ 111102 w 134255"/>
                <a:gd name="connsiteY39" fmla="*/ 55779 h 94590"/>
                <a:gd name="connsiteX40" fmla="*/ 115562 w 134255"/>
                <a:gd name="connsiteY40" fmla="*/ 58247 h 94590"/>
                <a:gd name="connsiteX41" fmla="*/ 117587 w 134255"/>
                <a:gd name="connsiteY41" fmla="*/ 64776 h 94590"/>
                <a:gd name="connsiteX42" fmla="*/ 108335 w 134255"/>
                <a:gd name="connsiteY42" fmla="*/ 70309 h 94590"/>
                <a:gd name="connsiteX43" fmla="*/ 98585 w 134255"/>
                <a:gd name="connsiteY43" fmla="*/ 72992 h 94590"/>
                <a:gd name="connsiteX44" fmla="*/ 97001 w 134255"/>
                <a:gd name="connsiteY44" fmla="*/ 70070 h 94590"/>
                <a:gd name="connsiteX45" fmla="*/ 87399 w 134255"/>
                <a:gd name="connsiteY45" fmla="*/ 74324 h 94590"/>
                <a:gd name="connsiteX46" fmla="*/ 80726 w 134255"/>
                <a:gd name="connsiteY46" fmla="*/ 74134 h 94590"/>
                <a:gd name="connsiteX47" fmla="*/ 70022 w 134255"/>
                <a:gd name="connsiteY47" fmla="*/ 77043 h 94590"/>
                <a:gd name="connsiteX48" fmla="*/ 62138 w 134255"/>
                <a:gd name="connsiteY48" fmla="*/ 74446 h 94590"/>
                <a:gd name="connsiteX49" fmla="*/ 52584 w 134255"/>
                <a:gd name="connsiteY49" fmla="*/ 79094 h 94590"/>
                <a:gd name="connsiteX50" fmla="*/ 54540 w 134255"/>
                <a:gd name="connsiteY50" fmla="*/ 82166 h 94590"/>
                <a:gd name="connsiteX51" fmla="*/ 48142 w 134255"/>
                <a:gd name="connsiteY51" fmla="*/ 83603 h 94590"/>
                <a:gd name="connsiteX52" fmla="*/ 50077 w 134255"/>
                <a:gd name="connsiteY52" fmla="*/ 88838 h 94590"/>
                <a:gd name="connsiteX53" fmla="*/ 45537 w 134255"/>
                <a:gd name="connsiteY53" fmla="*/ 89091 h 94590"/>
                <a:gd name="connsiteX54" fmla="*/ 41593 w 134255"/>
                <a:gd name="connsiteY54" fmla="*/ 94559 h 94590"/>
                <a:gd name="connsiteX55" fmla="*/ 35254 w 134255"/>
                <a:gd name="connsiteY55" fmla="*/ 91417 h 94590"/>
                <a:gd name="connsiteX56" fmla="*/ 26086 w 134255"/>
                <a:gd name="connsiteY56" fmla="*/ 90594 h 94590"/>
                <a:gd name="connsiteX57" fmla="*/ 20687 w 134255"/>
                <a:gd name="connsiteY57" fmla="*/ 86502 h 94590"/>
                <a:gd name="connsiteX58" fmla="*/ 12996 w 134255"/>
                <a:gd name="connsiteY58" fmla="*/ 86801 h 94590"/>
                <a:gd name="connsiteX59" fmla="*/ 10379 w 134255"/>
                <a:gd name="connsiteY59" fmla="*/ 81968 h 94590"/>
                <a:gd name="connsiteX60" fmla="*/ 12601 w 134255"/>
                <a:gd name="connsiteY60" fmla="*/ 76071 h 94590"/>
                <a:gd name="connsiteX61" fmla="*/ 9248 w 134255"/>
                <a:gd name="connsiteY61" fmla="*/ 72811 h 94590"/>
                <a:gd name="connsiteX62" fmla="*/ 8532 w 134255"/>
                <a:gd name="connsiteY62" fmla="*/ 65121 h 94590"/>
                <a:gd name="connsiteX63" fmla="*/ 683 w 134255"/>
                <a:gd name="connsiteY63" fmla="*/ 60577 h 94590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64328 w 134255"/>
                <a:gd name="connsiteY21" fmla="*/ 24371 h 94932"/>
                <a:gd name="connsiteX22" fmla="*/ 51561 w 134255"/>
                <a:gd name="connsiteY22" fmla="*/ 10431 h 94932"/>
                <a:gd name="connsiteX23" fmla="*/ 63258 w 134255"/>
                <a:gd name="connsiteY23" fmla="*/ 4806 h 94932"/>
                <a:gd name="connsiteX24" fmla="*/ 70275 w 134255"/>
                <a:gd name="connsiteY24" fmla="*/ 4268 h 94932"/>
                <a:gd name="connsiteX25" fmla="*/ 75905 w 134255"/>
                <a:gd name="connsiteY25" fmla="*/ 6967 h 94932"/>
                <a:gd name="connsiteX26" fmla="*/ 81909 w 134255"/>
                <a:gd name="connsiteY26" fmla="*/ 5131 h 94932"/>
                <a:gd name="connsiteX27" fmla="*/ 81777 w 134255"/>
                <a:gd name="connsiteY27" fmla="*/ 647 h 94932"/>
                <a:gd name="connsiteX28" fmla="*/ 85817 w 134255"/>
                <a:gd name="connsiteY28" fmla="*/ 1172 h 94932"/>
                <a:gd name="connsiteX29" fmla="*/ 98189 w 134255"/>
                <a:gd name="connsiteY29" fmla="*/ 11244 h 94932"/>
                <a:gd name="connsiteX30" fmla="*/ 96989 w 134255"/>
                <a:gd name="connsiteY30" fmla="*/ 12213 h 94932"/>
                <a:gd name="connsiteX31" fmla="*/ 92058 w 134255"/>
                <a:gd name="connsiteY31" fmla="*/ 10597 h 94932"/>
                <a:gd name="connsiteX32" fmla="*/ 90603 w 134255"/>
                <a:gd name="connsiteY32" fmla="*/ 13530 h 94932"/>
                <a:gd name="connsiteX33" fmla="*/ 92161 w 134255"/>
                <a:gd name="connsiteY33" fmla="*/ 17809 h 94932"/>
                <a:gd name="connsiteX34" fmla="*/ 91482 w 134255"/>
                <a:gd name="connsiteY34" fmla="*/ 20830 h 94932"/>
                <a:gd name="connsiteX35" fmla="*/ 88277 w 134255"/>
                <a:gd name="connsiteY35" fmla="*/ 23044 h 94932"/>
                <a:gd name="connsiteX36" fmla="*/ 93414 w 134255"/>
                <a:gd name="connsiteY36" fmla="*/ 26380 h 94932"/>
                <a:gd name="connsiteX37" fmla="*/ 99607 w 134255"/>
                <a:gd name="connsiteY37" fmla="*/ 23486 h 94932"/>
                <a:gd name="connsiteX38" fmla="*/ 103650 w 134255"/>
                <a:gd name="connsiteY38" fmla="*/ 31640 h 94932"/>
                <a:gd name="connsiteX39" fmla="*/ 107696 w 134255"/>
                <a:gd name="connsiteY39" fmla="*/ 35365 h 94932"/>
                <a:gd name="connsiteX40" fmla="*/ 128990 w 134255"/>
                <a:gd name="connsiteY40" fmla="*/ 35095 h 94932"/>
                <a:gd name="connsiteX41" fmla="*/ 132762 w 134255"/>
                <a:gd name="connsiteY41" fmla="*/ 39176 h 94932"/>
                <a:gd name="connsiteX42" fmla="*/ 129983 w 134255"/>
                <a:gd name="connsiteY42" fmla="*/ 44996 h 94932"/>
                <a:gd name="connsiteX43" fmla="*/ 126291 w 134255"/>
                <a:gd name="connsiteY43" fmla="*/ 50534 h 94932"/>
                <a:gd name="connsiteX44" fmla="*/ 111102 w 134255"/>
                <a:gd name="connsiteY44" fmla="*/ 56121 h 94932"/>
                <a:gd name="connsiteX45" fmla="*/ 115562 w 134255"/>
                <a:gd name="connsiteY45" fmla="*/ 58589 h 94932"/>
                <a:gd name="connsiteX46" fmla="*/ 117587 w 134255"/>
                <a:gd name="connsiteY46" fmla="*/ 65118 h 94932"/>
                <a:gd name="connsiteX47" fmla="*/ 108335 w 134255"/>
                <a:gd name="connsiteY47" fmla="*/ 70651 h 94932"/>
                <a:gd name="connsiteX48" fmla="*/ 98585 w 134255"/>
                <a:gd name="connsiteY48" fmla="*/ 73334 h 94932"/>
                <a:gd name="connsiteX49" fmla="*/ 97001 w 134255"/>
                <a:gd name="connsiteY49" fmla="*/ 70412 h 94932"/>
                <a:gd name="connsiteX50" fmla="*/ 87399 w 134255"/>
                <a:gd name="connsiteY50" fmla="*/ 74666 h 94932"/>
                <a:gd name="connsiteX51" fmla="*/ 80726 w 134255"/>
                <a:gd name="connsiteY51" fmla="*/ 74476 h 94932"/>
                <a:gd name="connsiteX52" fmla="*/ 70022 w 134255"/>
                <a:gd name="connsiteY52" fmla="*/ 77385 h 94932"/>
                <a:gd name="connsiteX53" fmla="*/ 62138 w 134255"/>
                <a:gd name="connsiteY53" fmla="*/ 74788 h 94932"/>
                <a:gd name="connsiteX54" fmla="*/ 52584 w 134255"/>
                <a:gd name="connsiteY54" fmla="*/ 79436 h 94932"/>
                <a:gd name="connsiteX55" fmla="*/ 54540 w 134255"/>
                <a:gd name="connsiteY55" fmla="*/ 82508 h 94932"/>
                <a:gd name="connsiteX56" fmla="*/ 48142 w 134255"/>
                <a:gd name="connsiteY56" fmla="*/ 83945 h 94932"/>
                <a:gd name="connsiteX57" fmla="*/ 50077 w 134255"/>
                <a:gd name="connsiteY57" fmla="*/ 89180 h 94932"/>
                <a:gd name="connsiteX58" fmla="*/ 45537 w 134255"/>
                <a:gd name="connsiteY58" fmla="*/ 89433 h 94932"/>
                <a:gd name="connsiteX59" fmla="*/ 41593 w 134255"/>
                <a:gd name="connsiteY59" fmla="*/ 94901 h 94932"/>
                <a:gd name="connsiteX60" fmla="*/ 35254 w 134255"/>
                <a:gd name="connsiteY60" fmla="*/ 91759 h 94932"/>
                <a:gd name="connsiteX61" fmla="*/ 26086 w 134255"/>
                <a:gd name="connsiteY61" fmla="*/ 90936 h 94932"/>
                <a:gd name="connsiteX62" fmla="*/ 20687 w 134255"/>
                <a:gd name="connsiteY62" fmla="*/ 86844 h 94932"/>
                <a:gd name="connsiteX63" fmla="*/ 12996 w 134255"/>
                <a:gd name="connsiteY63" fmla="*/ 87143 h 94932"/>
                <a:gd name="connsiteX64" fmla="*/ 10379 w 134255"/>
                <a:gd name="connsiteY64" fmla="*/ 82310 h 94932"/>
                <a:gd name="connsiteX65" fmla="*/ 12601 w 134255"/>
                <a:gd name="connsiteY65" fmla="*/ 76413 h 94932"/>
                <a:gd name="connsiteX66" fmla="*/ 9248 w 134255"/>
                <a:gd name="connsiteY66" fmla="*/ 73153 h 94932"/>
                <a:gd name="connsiteX67" fmla="*/ 8532 w 134255"/>
                <a:gd name="connsiteY67" fmla="*/ 65463 h 94932"/>
                <a:gd name="connsiteX68" fmla="*/ 683 w 134255"/>
                <a:gd name="connsiteY68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7342 w 134255"/>
                <a:gd name="connsiteY20" fmla="*/ 23638 h 94932"/>
                <a:gd name="connsiteX21" fmla="*/ 51561 w 134255"/>
                <a:gd name="connsiteY21" fmla="*/ 10431 h 94932"/>
                <a:gd name="connsiteX22" fmla="*/ 63258 w 134255"/>
                <a:gd name="connsiteY22" fmla="*/ 4806 h 94932"/>
                <a:gd name="connsiteX23" fmla="*/ 70275 w 134255"/>
                <a:gd name="connsiteY23" fmla="*/ 4268 h 94932"/>
                <a:gd name="connsiteX24" fmla="*/ 75905 w 134255"/>
                <a:gd name="connsiteY24" fmla="*/ 6967 h 94932"/>
                <a:gd name="connsiteX25" fmla="*/ 81909 w 134255"/>
                <a:gd name="connsiteY25" fmla="*/ 5131 h 94932"/>
                <a:gd name="connsiteX26" fmla="*/ 81777 w 134255"/>
                <a:gd name="connsiteY26" fmla="*/ 647 h 94932"/>
                <a:gd name="connsiteX27" fmla="*/ 85817 w 134255"/>
                <a:gd name="connsiteY27" fmla="*/ 1172 h 94932"/>
                <a:gd name="connsiteX28" fmla="*/ 98189 w 134255"/>
                <a:gd name="connsiteY28" fmla="*/ 11244 h 94932"/>
                <a:gd name="connsiteX29" fmla="*/ 96989 w 134255"/>
                <a:gd name="connsiteY29" fmla="*/ 12213 h 94932"/>
                <a:gd name="connsiteX30" fmla="*/ 92058 w 134255"/>
                <a:gd name="connsiteY30" fmla="*/ 10597 h 94932"/>
                <a:gd name="connsiteX31" fmla="*/ 90603 w 134255"/>
                <a:gd name="connsiteY31" fmla="*/ 13530 h 94932"/>
                <a:gd name="connsiteX32" fmla="*/ 92161 w 134255"/>
                <a:gd name="connsiteY32" fmla="*/ 17809 h 94932"/>
                <a:gd name="connsiteX33" fmla="*/ 91482 w 134255"/>
                <a:gd name="connsiteY33" fmla="*/ 20830 h 94932"/>
                <a:gd name="connsiteX34" fmla="*/ 88277 w 134255"/>
                <a:gd name="connsiteY34" fmla="*/ 23044 h 94932"/>
                <a:gd name="connsiteX35" fmla="*/ 93414 w 134255"/>
                <a:gd name="connsiteY35" fmla="*/ 26380 h 94932"/>
                <a:gd name="connsiteX36" fmla="*/ 99607 w 134255"/>
                <a:gd name="connsiteY36" fmla="*/ 23486 h 94932"/>
                <a:gd name="connsiteX37" fmla="*/ 103650 w 134255"/>
                <a:gd name="connsiteY37" fmla="*/ 31640 h 94932"/>
                <a:gd name="connsiteX38" fmla="*/ 107696 w 134255"/>
                <a:gd name="connsiteY38" fmla="*/ 35365 h 94932"/>
                <a:gd name="connsiteX39" fmla="*/ 128990 w 134255"/>
                <a:gd name="connsiteY39" fmla="*/ 35095 h 94932"/>
                <a:gd name="connsiteX40" fmla="*/ 132762 w 134255"/>
                <a:gd name="connsiteY40" fmla="*/ 39176 h 94932"/>
                <a:gd name="connsiteX41" fmla="*/ 129983 w 134255"/>
                <a:gd name="connsiteY41" fmla="*/ 44996 h 94932"/>
                <a:gd name="connsiteX42" fmla="*/ 126291 w 134255"/>
                <a:gd name="connsiteY42" fmla="*/ 50534 h 94932"/>
                <a:gd name="connsiteX43" fmla="*/ 111102 w 134255"/>
                <a:gd name="connsiteY43" fmla="*/ 56121 h 94932"/>
                <a:gd name="connsiteX44" fmla="*/ 115562 w 134255"/>
                <a:gd name="connsiteY44" fmla="*/ 58589 h 94932"/>
                <a:gd name="connsiteX45" fmla="*/ 117587 w 134255"/>
                <a:gd name="connsiteY45" fmla="*/ 65118 h 94932"/>
                <a:gd name="connsiteX46" fmla="*/ 108335 w 134255"/>
                <a:gd name="connsiteY46" fmla="*/ 70651 h 94932"/>
                <a:gd name="connsiteX47" fmla="*/ 98585 w 134255"/>
                <a:gd name="connsiteY47" fmla="*/ 73334 h 94932"/>
                <a:gd name="connsiteX48" fmla="*/ 97001 w 134255"/>
                <a:gd name="connsiteY48" fmla="*/ 70412 h 94932"/>
                <a:gd name="connsiteX49" fmla="*/ 87399 w 134255"/>
                <a:gd name="connsiteY49" fmla="*/ 74666 h 94932"/>
                <a:gd name="connsiteX50" fmla="*/ 80726 w 134255"/>
                <a:gd name="connsiteY50" fmla="*/ 74476 h 94932"/>
                <a:gd name="connsiteX51" fmla="*/ 70022 w 134255"/>
                <a:gd name="connsiteY51" fmla="*/ 77385 h 94932"/>
                <a:gd name="connsiteX52" fmla="*/ 62138 w 134255"/>
                <a:gd name="connsiteY52" fmla="*/ 74788 h 94932"/>
                <a:gd name="connsiteX53" fmla="*/ 52584 w 134255"/>
                <a:gd name="connsiteY53" fmla="*/ 79436 h 94932"/>
                <a:gd name="connsiteX54" fmla="*/ 54540 w 134255"/>
                <a:gd name="connsiteY54" fmla="*/ 82508 h 94932"/>
                <a:gd name="connsiteX55" fmla="*/ 48142 w 134255"/>
                <a:gd name="connsiteY55" fmla="*/ 83945 h 94932"/>
                <a:gd name="connsiteX56" fmla="*/ 50077 w 134255"/>
                <a:gd name="connsiteY56" fmla="*/ 89180 h 94932"/>
                <a:gd name="connsiteX57" fmla="*/ 45537 w 134255"/>
                <a:gd name="connsiteY57" fmla="*/ 89433 h 94932"/>
                <a:gd name="connsiteX58" fmla="*/ 41593 w 134255"/>
                <a:gd name="connsiteY58" fmla="*/ 94901 h 94932"/>
                <a:gd name="connsiteX59" fmla="*/ 35254 w 134255"/>
                <a:gd name="connsiteY59" fmla="*/ 91759 h 94932"/>
                <a:gd name="connsiteX60" fmla="*/ 26086 w 134255"/>
                <a:gd name="connsiteY60" fmla="*/ 90936 h 94932"/>
                <a:gd name="connsiteX61" fmla="*/ 20687 w 134255"/>
                <a:gd name="connsiteY61" fmla="*/ 86844 h 94932"/>
                <a:gd name="connsiteX62" fmla="*/ 12996 w 134255"/>
                <a:gd name="connsiteY62" fmla="*/ 87143 h 94932"/>
                <a:gd name="connsiteX63" fmla="*/ 10379 w 134255"/>
                <a:gd name="connsiteY63" fmla="*/ 82310 h 94932"/>
                <a:gd name="connsiteX64" fmla="*/ 12601 w 134255"/>
                <a:gd name="connsiteY64" fmla="*/ 76413 h 94932"/>
                <a:gd name="connsiteX65" fmla="*/ 9248 w 134255"/>
                <a:gd name="connsiteY65" fmla="*/ 73153 h 94932"/>
                <a:gd name="connsiteX66" fmla="*/ 8532 w 134255"/>
                <a:gd name="connsiteY66" fmla="*/ 65463 h 94932"/>
                <a:gd name="connsiteX67" fmla="*/ 683 w 134255"/>
                <a:gd name="connsiteY67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6857 w 134255"/>
                <a:gd name="connsiteY19" fmla="*/ 21675 h 94932"/>
                <a:gd name="connsiteX20" fmla="*/ 51561 w 134255"/>
                <a:gd name="connsiteY20" fmla="*/ 10431 h 94932"/>
                <a:gd name="connsiteX21" fmla="*/ 63258 w 134255"/>
                <a:gd name="connsiteY21" fmla="*/ 4806 h 94932"/>
                <a:gd name="connsiteX22" fmla="*/ 70275 w 134255"/>
                <a:gd name="connsiteY22" fmla="*/ 4268 h 94932"/>
                <a:gd name="connsiteX23" fmla="*/ 75905 w 134255"/>
                <a:gd name="connsiteY23" fmla="*/ 6967 h 94932"/>
                <a:gd name="connsiteX24" fmla="*/ 81909 w 134255"/>
                <a:gd name="connsiteY24" fmla="*/ 5131 h 94932"/>
                <a:gd name="connsiteX25" fmla="*/ 81777 w 134255"/>
                <a:gd name="connsiteY25" fmla="*/ 647 h 94932"/>
                <a:gd name="connsiteX26" fmla="*/ 85817 w 134255"/>
                <a:gd name="connsiteY26" fmla="*/ 1172 h 94932"/>
                <a:gd name="connsiteX27" fmla="*/ 98189 w 134255"/>
                <a:gd name="connsiteY27" fmla="*/ 11244 h 94932"/>
                <a:gd name="connsiteX28" fmla="*/ 96989 w 134255"/>
                <a:gd name="connsiteY28" fmla="*/ 12213 h 94932"/>
                <a:gd name="connsiteX29" fmla="*/ 92058 w 134255"/>
                <a:gd name="connsiteY29" fmla="*/ 10597 h 94932"/>
                <a:gd name="connsiteX30" fmla="*/ 90603 w 134255"/>
                <a:gd name="connsiteY30" fmla="*/ 13530 h 94932"/>
                <a:gd name="connsiteX31" fmla="*/ 92161 w 134255"/>
                <a:gd name="connsiteY31" fmla="*/ 17809 h 94932"/>
                <a:gd name="connsiteX32" fmla="*/ 91482 w 134255"/>
                <a:gd name="connsiteY32" fmla="*/ 20830 h 94932"/>
                <a:gd name="connsiteX33" fmla="*/ 88277 w 134255"/>
                <a:gd name="connsiteY33" fmla="*/ 23044 h 94932"/>
                <a:gd name="connsiteX34" fmla="*/ 93414 w 134255"/>
                <a:gd name="connsiteY34" fmla="*/ 26380 h 94932"/>
                <a:gd name="connsiteX35" fmla="*/ 99607 w 134255"/>
                <a:gd name="connsiteY35" fmla="*/ 23486 h 94932"/>
                <a:gd name="connsiteX36" fmla="*/ 103650 w 134255"/>
                <a:gd name="connsiteY36" fmla="*/ 31640 h 94932"/>
                <a:gd name="connsiteX37" fmla="*/ 107696 w 134255"/>
                <a:gd name="connsiteY37" fmla="*/ 35365 h 94932"/>
                <a:gd name="connsiteX38" fmla="*/ 128990 w 134255"/>
                <a:gd name="connsiteY38" fmla="*/ 35095 h 94932"/>
                <a:gd name="connsiteX39" fmla="*/ 132762 w 134255"/>
                <a:gd name="connsiteY39" fmla="*/ 39176 h 94932"/>
                <a:gd name="connsiteX40" fmla="*/ 129983 w 134255"/>
                <a:gd name="connsiteY40" fmla="*/ 44996 h 94932"/>
                <a:gd name="connsiteX41" fmla="*/ 126291 w 134255"/>
                <a:gd name="connsiteY41" fmla="*/ 50534 h 94932"/>
                <a:gd name="connsiteX42" fmla="*/ 111102 w 134255"/>
                <a:gd name="connsiteY42" fmla="*/ 56121 h 94932"/>
                <a:gd name="connsiteX43" fmla="*/ 115562 w 134255"/>
                <a:gd name="connsiteY43" fmla="*/ 58589 h 94932"/>
                <a:gd name="connsiteX44" fmla="*/ 117587 w 134255"/>
                <a:gd name="connsiteY44" fmla="*/ 65118 h 94932"/>
                <a:gd name="connsiteX45" fmla="*/ 108335 w 134255"/>
                <a:gd name="connsiteY45" fmla="*/ 70651 h 94932"/>
                <a:gd name="connsiteX46" fmla="*/ 98585 w 134255"/>
                <a:gd name="connsiteY46" fmla="*/ 73334 h 94932"/>
                <a:gd name="connsiteX47" fmla="*/ 97001 w 134255"/>
                <a:gd name="connsiteY47" fmla="*/ 70412 h 94932"/>
                <a:gd name="connsiteX48" fmla="*/ 87399 w 134255"/>
                <a:gd name="connsiteY48" fmla="*/ 74666 h 94932"/>
                <a:gd name="connsiteX49" fmla="*/ 80726 w 134255"/>
                <a:gd name="connsiteY49" fmla="*/ 74476 h 94932"/>
                <a:gd name="connsiteX50" fmla="*/ 70022 w 134255"/>
                <a:gd name="connsiteY50" fmla="*/ 77385 h 94932"/>
                <a:gd name="connsiteX51" fmla="*/ 62138 w 134255"/>
                <a:gd name="connsiteY51" fmla="*/ 74788 h 94932"/>
                <a:gd name="connsiteX52" fmla="*/ 52584 w 134255"/>
                <a:gd name="connsiteY52" fmla="*/ 79436 h 94932"/>
                <a:gd name="connsiteX53" fmla="*/ 54540 w 134255"/>
                <a:gd name="connsiteY53" fmla="*/ 82508 h 94932"/>
                <a:gd name="connsiteX54" fmla="*/ 48142 w 134255"/>
                <a:gd name="connsiteY54" fmla="*/ 83945 h 94932"/>
                <a:gd name="connsiteX55" fmla="*/ 50077 w 134255"/>
                <a:gd name="connsiteY55" fmla="*/ 89180 h 94932"/>
                <a:gd name="connsiteX56" fmla="*/ 45537 w 134255"/>
                <a:gd name="connsiteY56" fmla="*/ 89433 h 94932"/>
                <a:gd name="connsiteX57" fmla="*/ 41593 w 134255"/>
                <a:gd name="connsiteY57" fmla="*/ 94901 h 94932"/>
                <a:gd name="connsiteX58" fmla="*/ 35254 w 134255"/>
                <a:gd name="connsiteY58" fmla="*/ 91759 h 94932"/>
                <a:gd name="connsiteX59" fmla="*/ 26086 w 134255"/>
                <a:gd name="connsiteY59" fmla="*/ 90936 h 94932"/>
                <a:gd name="connsiteX60" fmla="*/ 20687 w 134255"/>
                <a:gd name="connsiteY60" fmla="*/ 86844 h 94932"/>
                <a:gd name="connsiteX61" fmla="*/ 12996 w 134255"/>
                <a:gd name="connsiteY61" fmla="*/ 87143 h 94932"/>
                <a:gd name="connsiteX62" fmla="*/ 10379 w 134255"/>
                <a:gd name="connsiteY62" fmla="*/ 82310 h 94932"/>
                <a:gd name="connsiteX63" fmla="*/ 12601 w 134255"/>
                <a:gd name="connsiteY63" fmla="*/ 76413 h 94932"/>
                <a:gd name="connsiteX64" fmla="*/ 9248 w 134255"/>
                <a:gd name="connsiteY64" fmla="*/ 73153 h 94932"/>
                <a:gd name="connsiteX65" fmla="*/ 8532 w 134255"/>
                <a:gd name="connsiteY65" fmla="*/ 65463 h 94932"/>
                <a:gd name="connsiteX66" fmla="*/ 683 w 134255"/>
                <a:gd name="connsiteY66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61421 w 134255"/>
                <a:gd name="connsiteY18" fmla="*/ 19118 h 94932"/>
                <a:gd name="connsiteX19" fmla="*/ 51561 w 134255"/>
                <a:gd name="connsiteY19" fmla="*/ 10431 h 94932"/>
                <a:gd name="connsiteX20" fmla="*/ 63258 w 134255"/>
                <a:gd name="connsiteY20" fmla="*/ 4806 h 94932"/>
                <a:gd name="connsiteX21" fmla="*/ 70275 w 134255"/>
                <a:gd name="connsiteY21" fmla="*/ 4268 h 94932"/>
                <a:gd name="connsiteX22" fmla="*/ 75905 w 134255"/>
                <a:gd name="connsiteY22" fmla="*/ 6967 h 94932"/>
                <a:gd name="connsiteX23" fmla="*/ 81909 w 134255"/>
                <a:gd name="connsiteY23" fmla="*/ 5131 h 94932"/>
                <a:gd name="connsiteX24" fmla="*/ 81777 w 134255"/>
                <a:gd name="connsiteY24" fmla="*/ 647 h 94932"/>
                <a:gd name="connsiteX25" fmla="*/ 85817 w 134255"/>
                <a:gd name="connsiteY25" fmla="*/ 1172 h 94932"/>
                <a:gd name="connsiteX26" fmla="*/ 98189 w 134255"/>
                <a:gd name="connsiteY26" fmla="*/ 11244 h 94932"/>
                <a:gd name="connsiteX27" fmla="*/ 96989 w 134255"/>
                <a:gd name="connsiteY27" fmla="*/ 12213 h 94932"/>
                <a:gd name="connsiteX28" fmla="*/ 92058 w 134255"/>
                <a:gd name="connsiteY28" fmla="*/ 10597 h 94932"/>
                <a:gd name="connsiteX29" fmla="*/ 90603 w 134255"/>
                <a:gd name="connsiteY29" fmla="*/ 13530 h 94932"/>
                <a:gd name="connsiteX30" fmla="*/ 92161 w 134255"/>
                <a:gd name="connsiteY30" fmla="*/ 17809 h 94932"/>
                <a:gd name="connsiteX31" fmla="*/ 91482 w 134255"/>
                <a:gd name="connsiteY31" fmla="*/ 20830 h 94932"/>
                <a:gd name="connsiteX32" fmla="*/ 88277 w 134255"/>
                <a:gd name="connsiteY32" fmla="*/ 23044 h 94932"/>
                <a:gd name="connsiteX33" fmla="*/ 93414 w 134255"/>
                <a:gd name="connsiteY33" fmla="*/ 26380 h 94932"/>
                <a:gd name="connsiteX34" fmla="*/ 99607 w 134255"/>
                <a:gd name="connsiteY34" fmla="*/ 23486 h 94932"/>
                <a:gd name="connsiteX35" fmla="*/ 103650 w 134255"/>
                <a:gd name="connsiteY35" fmla="*/ 31640 h 94932"/>
                <a:gd name="connsiteX36" fmla="*/ 107696 w 134255"/>
                <a:gd name="connsiteY36" fmla="*/ 35365 h 94932"/>
                <a:gd name="connsiteX37" fmla="*/ 128990 w 134255"/>
                <a:gd name="connsiteY37" fmla="*/ 35095 h 94932"/>
                <a:gd name="connsiteX38" fmla="*/ 132762 w 134255"/>
                <a:gd name="connsiteY38" fmla="*/ 39176 h 94932"/>
                <a:gd name="connsiteX39" fmla="*/ 129983 w 134255"/>
                <a:gd name="connsiteY39" fmla="*/ 44996 h 94932"/>
                <a:gd name="connsiteX40" fmla="*/ 126291 w 134255"/>
                <a:gd name="connsiteY40" fmla="*/ 50534 h 94932"/>
                <a:gd name="connsiteX41" fmla="*/ 111102 w 134255"/>
                <a:gd name="connsiteY41" fmla="*/ 56121 h 94932"/>
                <a:gd name="connsiteX42" fmla="*/ 115562 w 134255"/>
                <a:gd name="connsiteY42" fmla="*/ 58589 h 94932"/>
                <a:gd name="connsiteX43" fmla="*/ 117587 w 134255"/>
                <a:gd name="connsiteY43" fmla="*/ 65118 h 94932"/>
                <a:gd name="connsiteX44" fmla="*/ 108335 w 134255"/>
                <a:gd name="connsiteY44" fmla="*/ 70651 h 94932"/>
                <a:gd name="connsiteX45" fmla="*/ 98585 w 134255"/>
                <a:gd name="connsiteY45" fmla="*/ 73334 h 94932"/>
                <a:gd name="connsiteX46" fmla="*/ 97001 w 134255"/>
                <a:gd name="connsiteY46" fmla="*/ 70412 h 94932"/>
                <a:gd name="connsiteX47" fmla="*/ 87399 w 134255"/>
                <a:gd name="connsiteY47" fmla="*/ 74666 h 94932"/>
                <a:gd name="connsiteX48" fmla="*/ 80726 w 134255"/>
                <a:gd name="connsiteY48" fmla="*/ 74476 h 94932"/>
                <a:gd name="connsiteX49" fmla="*/ 70022 w 134255"/>
                <a:gd name="connsiteY49" fmla="*/ 77385 h 94932"/>
                <a:gd name="connsiteX50" fmla="*/ 62138 w 134255"/>
                <a:gd name="connsiteY50" fmla="*/ 74788 h 94932"/>
                <a:gd name="connsiteX51" fmla="*/ 52584 w 134255"/>
                <a:gd name="connsiteY51" fmla="*/ 79436 h 94932"/>
                <a:gd name="connsiteX52" fmla="*/ 54540 w 134255"/>
                <a:gd name="connsiteY52" fmla="*/ 82508 h 94932"/>
                <a:gd name="connsiteX53" fmla="*/ 48142 w 134255"/>
                <a:gd name="connsiteY53" fmla="*/ 83945 h 94932"/>
                <a:gd name="connsiteX54" fmla="*/ 50077 w 134255"/>
                <a:gd name="connsiteY54" fmla="*/ 89180 h 94932"/>
                <a:gd name="connsiteX55" fmla="*/ 45537 w 134255"/>
                <a:gd name="connsiteY55" fmla="*/ 89433 h 94932"/>
                <a:gd name="connsiteX56" fmla="*/ 41593 w 134255"/>
                <a:gd name="connsiteY56" fmla="*/ 94901 h 94932"/>
                <a:gd name="connsiteX57" fmla="*/ 35254 w 134255"/>
                <a:gd name="connsiteY57" fmla="*/ 91759 h 94932"/>
                <a:gd name="connsiteX58" fmla="*/ 26086 w 134255"/>
                <a:gd name="connsiteY58" fmla="*/ 90936 h 94932"/>
                <a:gd name="connsiteX59" fmla="*/ 20687 w 134255"/>
                <a:gd name="connsiteY59" fmla="*/ 86844 h 94932"/>
                <a:gd name="connsiteX60" fmla="*/ 12996 w 134255"/>
                <a:gd name="connsiteY60" fmla="*/ 87143 h 94932"/>
                <a:gd name="connsiteX61" fmla="*/ 10379 w 134255"/>
                <a:gd name="connsiteY61" fmla="*/ 82310 h 94932"/>
                <a:gd name="connsiteX62" fmla="*/ 12601 w 134255"/>
                <a:gd name="connsiteY62" fmla="*/ 76413 h 94932"/>
                <a:gd name="connsiteX63" fmla="*/ 9248 w 134255"/>
                <a:gd name="connsiteY63" fmla="*/ 73153 h 94932"/>
                <a:gd name="connsiteX64" fmla="*/ 8532 w 134255"/>
                <a:gd name="connsiteY64" fmla="*/ 65463 h 94932"/>
                <a:gd name="connsiteX65" fmla="*/ 683 w 134255"/>
                <a:gd name="connsiteY65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60139 w 134255"/>
                <a:gd name="connsiteY17" fmla="*/ 17772 h 94932"/>
                <a:gd name="connsiteX18" fmla="*/ 51561 w 134255"/>
                <a:gd name="connsiteY18" fmla="*/ 10431 h 94932"/>
                <a:gd name="connsiteX19" fmla="*/ 63258 w 134255"/>
                <a:gd name="connsiteY19" fmla="*/ 4806 h 94932"/>
                <a:gd name="connsiteX20" fmla="*/ 70275 w 134255"/>
                <a:gd name="connsiteY20" fmla="*/ 4268 h 94932"/>
                <a:gd name="connsiteX21" fmla="*/ 75905 w 134255"/>
                <a:gd name="connsiteY21" fmla="*/ 6967 h 94932"/>
                <a:gd name="connsiteX22" fmla="*/ 81909 w 134255"/>
                <a:gd name="connsiteY22" fmla="*/ 5131 h 94932"/>
                <a:gd name="connsiteX23" fmla="*/ 81777 w 134255"/>
                <a:gd name="connsiteY23" fmla="*/ 647 h 94932"/>
                <a:gd name="connsiteX24" fmla="*/ 85817 w 134255"/>
                <a:gd name="connsiteY24" fmla="*/ 1172 h 94932"/>
                <a:gd name="connsiteX25" fmla="*/ 98189 w 134255"/>
                <a:gd name="connsiteY25" fmla="*/ 11244 h 94932"/>
                <a:gd name="connsiteX26" fmla="*/ 96989 w 134255"/>
                <a:gd name="connsiteY26" fmla="*/ 12213 h 94932"/>
                <a:gd name="connsiteX27" fmla="*/ 92058 w 134255"/>
                <a:gd name="connsiteY27" fmla="*/ 10597 h 94932"/>
                <a:gd name="connsiteX28" fmla="*/ 90603 w 134255"/>
                <a:gd name="connsiteY28" fmla="*/ 13530 h 94932"/>
                <a:gd name="connsiteX29" fmla="*/ 92161 w 134255"/>
                <a:gd name="connsiteY29" fmla="*/ 17809 h 94932"/>
                <a:gd name="connsiteX30" fmla="*/ 91482 w 134255"/>
                <a:gd name="connsiteY30" fmla="*/ 20830 h 94932"/>
                <a:gd name="connsiteX31" fmla="*/ 88277 w 134255"/>
                <a:gd name="connsiteY31" fmla="*/ 23044 h 94932"/>
                <a:gd name="connsiteX32" fmla="*/ 93414 w 134255"/>
                <a:gd name="connsiteY32" fmla="*/ 26380 h 94932"/>
                <a:gd name="connsiteX33" fmla="*/ 99607 w 134255"/>
                <a:gd name="connsiteY33" fmla="*/ 23486 h 94932"/>
                <a:gd name="connsiteX34" fmla="*/ 103650 w 134255"/>
                <a:gd name="connsiteY34" fmla="*/ 31640 h 94932"/>
                <a:gd name="connsiteX35" fmla="*/ 107696 w 134255"/>
                <a:gd name="connsiteY35" fmla="*/ 35365 h 94932"/>
                <a:gd name="connsiteX36" fmla="*/ 128990 w 134255"/>
                <a:gd name="connsiteY36" fmla="*/ 35095 h 94932"/>
                <a:gd name="connsiteX37" fmla="*/ 132762 w 134255"/>
                <a:gd name="connsiteY37" fmla="*/ 39176 h 94932"/>
                <a:gd name="connsiteX38" fmla="*/ 129983 w 134255"/>
                <a:gd name="connsiteY38" fmla="*/ 44996 h 94932"/>
                <a:gd name="connsiteX39" fmla="*/ 126291 w 134255"/>
                <a:gd name="connsiteY39" fmla="*/ 50534 h 94932"/>
                <a:gd name="connsiteX40" fmla="*/ 111102 w 134255"/>
                <a:gd name="connsiteY40" fmla="*/ 56121 h 94932"/>
                <a:gd name="connsiteX41" fmla="*/ 115562 w 134255"/>
                <a:gd name="connsiteY41" fmla="*/ 58589 h 94932"/>
                <a:gd name="connsiteX42" fmla="*/ 117587 w 134255"/>
                <a:gd name="connsiteY42" fmla="*/ 65118 h 94932"/>
                <a:gd name="connsiteX43" fmla="*/ 108335 w 134255"/>
                <a:gd name="connsiteY43" fmla="*/ 70651 h 94932"/>
                <a:gd name="connsiteX44" fmla="*/ 98585 w 134255"/>
                <a:gd name="connsiteY44" fmla="*/ 73334 h 94932"/>
                <a:gd name="connsiteX45" fmla="*/ 97001 w 134255"/>
                <a:gd name="connsiteY45" fmla="*/ 70412 h 94932"/>
                <a:gd name="connsiteX46" fmla="*/ 87399 w 134255"/>
                <a:gd name="connsiteY46" fmla="*/ 74666 h 94932"/>
                <a:gd name="connsiteX47" fmla="*/ 80726 w 134255"/>
                <a:gd name="connsiteY47" fmla="*/ 74476 h 94932"/>
                <a:gd name="connsiteX48" fmla="*/ 70022 w 134255"/>
                <a:gd name="connsiteY48" fmla="*/ 77385 h 94932"/>
                <a:gd name="connsiteX49" fmla="*/ 62138 w 134255"/>
                <a:gd name="connsiteY49" fmla="*/ 74788 h 94932"/>
                <a:gd name="connsiteX50" fmla="*/ 52584 w 134255"/>
                <a:gd name="connsiteY50" fmla="*/ 79436 h 94932"/>
                <a:gd name="connsiteX51" fmla="*/ 54540 w 134255"/>
                <a:gd name="connsiteY51" fmla="*/ 82508 h 94932"/>
                <a:gd name="connsiteX52" fmla="*/ 48142 w 134255"/>
                <a:gd name="connsiteY52" fmla="*/ 83945 h 94932"/>
                <a:gd name="connsiteX53" fmla="*/ 50077 w 134255"/>
                <a:gd name="connsiteY53" fmla="*/ 89180 h 94932"/>
                <a:gd name="connsiteX54" fmla="*/ 45537 w 134255"/>
                <a:gd name="connsiteY54" fmla="*/ 89433 h 94932"/>
                <a:gd name="connsiteX55" fmla="*/ 41593 w 134255"/>
                <a:gd name="connsiteY55" fmla="*/ 94901 h 94932"/>
                <a:gd name="connsiteX56" fmla="*/ 35254 w 134255"/>
                <a:gd name="connsiteY56" fmla="*/ 91759 h 94932"/>
                <a:gd name="connsiteX57" fmla="*/ 26086 w 134255"/>
                <a:gd name="connsiteY57" fmla="*/ 90936 h 94932"/>
                <a:gd name="connsiteX58" fmla="*/ 20687 w 134255"/>
                <a:gd name="connsiteY58" fmla="*/ 86844 h 94932"/>
                <a:gd name="connsiteX59" fmla="*/ 12996 w 134255"/>
                <a:gd name="connsiteY59" fmla="*/ 87143 h 94932"/>
                <a:gd name="connsiteX60" fmla="*/ 10379 w 134255"/>
                <a:gd name="connsiteY60" fmla="*/ 82310 h 94932"/>
                <a:gd name="connsiteX61" fmla="*/ 12601 w 134255"/>
                <a:gd name="connsiteY61" fmla="*/ 76413 h 94932"/>
                <a:gd name="connsiteX62" fmla="*/ 9248 w 134255"/>
                <a:gd name="connsiteY62" fmla="*/ 73153 h 94932"/>
                <a:gd name="connsiteX63" fmla="*/ 8532 w 134255"/>
                <a:gd name="connsiteY63" fmla="*/ 65463 h 94932"/>
                <a:gd name="connsiteX64" fmla="*/ 683 w 134255"/>
                <a:gd name="connsiteY64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4359 w 134255"/>
                <a:gd name="connsiteY16" fmla="*/ 16256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2072 w 134255"/>
                <a:gd name="connsiteY15" fmla="*/ 20548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9174 w 134255"/>
                <a:gd name="connsiteY14" fmla="*/ 18728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6353 w 134255"/>
                <a:gd name="connsiteY13" fmla="*/ 21290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426 w 134255"/>
                <a:gd name="connsiteY12" fmla="*/ 20754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2166 w 134255"/>
                <a:gd name="connsiteY10" fmla="*/ 25099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34537 w 134255"/>
                <a:gd name="connsiteY9" fmla="*/ 28928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9067 w 134255"/>
                <a:gd name="connsiteY9" fmla="*/ 13017 h 94932"/>
                <a:gd name="connsiteX10" fmla="*/ 33428 w 134255"/>
                <a:gd name="connsiteY10" fmla="*/ 17642 h 94932"/>
                <a:gd name="connsiteX11" fmla="*/ 37615 w 134255"/>
                <a:gd name="connsiteY11" fmla="*/ 17129 h 94932"/>
                <a:gd name="connsiteX12" fmla="*/ 42723 w 134255"/>
                <a:gd name="connsiteY12" fmla="*/ 15471 h 94932"/>
                <a:gd name="connsiteX13" fmla="*/ 51537 w 134255"/>
                <a:gd name="connsiteY13" fmla="*/ 13944 h 94932"/>
                <a:gd name="connsiteX14" fmla="*/ 51561 w 134255"/>
                <a:gd name="connsiteY14" fmla="*/ 10431 h 94932"/>
                <a:gd name="connsiteX15" fmla="*/ 63258 w 134255"/>
                <a:gd name="connsiteY15" fmla="*/ 4806 h 94932"/>
                <a:gd name="connsiteX16" fmla="*/ 70275 w 134255"/>
                <a:gd name="connsiteY16" fmla="*/ 4268 h 94932"/>
                <a:gd name="connsiteX17" fmla="*/ 75905 w 134255"/>
                <a:gd name="connsiteY17" fmla="*/ 6967 h 94932"/>
                <a:gd name="connsiteX18" fmla="*/ 81909 w 134255"/>
                <a:gd name="connsiteY18" fmla="*/ 5131 h 94932"/>
                <a:gd name="connsiteX19" fmla="*/ 81777 w 134255"/>
                <a:gd name="connsiteY19" fmla="*/ 647 h 94932"/>
                <a:gd name="connsiteX20" fmla="*/ 85817 w 134255"/>
                <a:gd name="connsiteY20" fmla="*/ 1172 h 94932"/>
                <a:gd name="connsiteX21" fmla="*/ 98189 w 134255"/>
                <a:gd name="connsiteY21" fmla="*/ 11244 h 94932"/>
                <a:gd name="connsiteX22" fmla="*/ 96989 w 134255"/>
                <a:gd name="connsiteY22" fmla="*/ 12213 h 94932"/>
                <a:gd name="connsiteX23" fmla="*/ 92058 w 134255"/>
                <a:gd name="connsiteY23" fmla="*/ 10597 h 94932"/>
                <a:gd name="connsiteX24" fmla="*/ 90603 w 134255"/>
                <a:gd name="connsiteY24" fmla="*/ 13530 h 94932"/>
                <a:gd name="connsiteX25" fmla="*/ 92161 w 134255"/>
                <a:gd name="connsiteY25" fmla="*/ 17809 h 94932"/>
                <a:gd name="connsiteX26" fmla="*/ 91482 w 134255"/>
                <a:gd name="connsiteY26" fmla="*/ 20830 h 94932"/>
                <a:gd name="connsiteX27" fmla="*/ 88277 w 134255"/>
                <a:gd name="connsiteY27" fmla="*/ 23044 h 94932"/>
                <a:gd name="connsiteX28" fmla="*/ 93414 w 134255"/>
                <a:gd name="connsiteY28" fmla="*/ 26380 h 94932"/>
                <a:gd name="connsiteX29" fmla="*/ 99607 w 134255"/>
                <a:gd name="connsiteY29" fmla="*/ 23486 h 94932"/>
                <a:gd name="connsiteX30" fmla="*/ 103650 w 134255"/>
                <a:gd name="connsiteY30" fmla="*/ 31640 h 94932"/>
                <a:gd name="connsiteX31" fmla="*/ 107696 w 134255"/>
                <a:gd name="connsiteY31" fmla="*/ 35365 h 94932"/>
                <a:gd name="connsiteX32" fmla="*/ 128990 w 134255"/>
                <a:gd name="connsiteY32" fmla="*/ 35095 h 94932"/>
                <a:gd name="connsiteX33" fmla="*/ 132762 w 134255"/>
                <a:gd name="connsiteY33" fmla="*/ 39176 h 94932"/>
                <a:gd name="connsiteX34" fmla="*/ 129983 w 134255"/>
                <a:gd name="connsiteY34" fmla="*/ 44996 h 94932"/>
                <a:gd name="connsiteX35" fmla="*/ 126291 w 134255"/>
                <a:gd name="connsiteY35" fmla="*/ 50534 h 94932"/>
                <a:gd name="connsiteX36" fmla="*/ 111102 w 134255"/>
                <a:gd name="connsiteY36" fmla="*/ 56121 h 94932"/>
                <a:gd name="connsiteX37" fmla="*/ 115562 w 134255"/>
                <a:gd name="connsiteY37" fmla="*/ 58589 h 94932"/>
                <a:gd name="connsiteX38" fmla="*/ 117587 w 134255"/>
                <a:gd name="connsiteY38" fmla="*/ 65118 h 94932"/>
                <a:gd name="connsiteX39" fmla="*/ 108335 w 134255"/>
                <a:gd name="connsiteY39" fmla="*/ 70651 h 94932"/>
                <a:gd name="connsiteX40" fmla="*/ 98585 w 134255"/>
                <a:gd name="connsiteY40" fmla="*/ 73334 h 94932"/>
                <a:gd name="connsiteX41" fmla="*/ 97001 w 134255"/>
                <a:gd name="connsiteY41" fmla="*/ 70412 h 94932"/>
                <a:gd name="connsiteX42" fmla="*/ 87399 w 134255"/>
                <a:gd name="connsiteY42" fmla="*/ 74666 h 94932"/>
                <a:gd name="connsiteX43" fmla="*/ 80726 w 134255"/>
                <a:gd name="connsiteY43" fmla="*/ 74476 h 94932"/>
                <a:gd name="connsiteX44" fmla="*/ 70022 w 134255"/>
                <a:gd name="connsiteY44" fmla="*/ 77385 h 94932"/>
                <a:gd name="connsiteX45" fmla="*/ 62138 w 134255"/>
                <a:gd name="connsiteY45" fmla="*/ 74788 h 94932"/>
                <a:gd name="connsiteX46" fmla="*/ 52584 w 134255"/>
                <a:gd name="connsiteY46" fmla="*/ 79436 h 94932"/>
                <a:gd name="connsiteX47" fmla="*/ 54540 w 134255"/>
                <a:gd name="connsiteY47" fmla="*/ 82508 h 94932"/>
                <a:gd name="connsiteX48" fmla="*/ 48142 w 134255"/>
                <a:gd name="connsiteY48" fmla="*/ 83945 h 94932"/>
                <a:gd name="connsiteX49" fmla="*/ 50077 w 134255"/>
                <a:gd name="connsiteY49" fmla="*/ 89180 h 94932"/>
                <a:gd name="connsiteX50" fmla="*/ 45537 w 134255"/>
                <a:gd name="connsiteY50" fmla="*/ 89433 h 94932"/>
                <a:gd name="connsiteX51" fmla="*/ 41593 w 134255"/>
                <a:gd name="connsiteY51" fmla="*/ 94901 h 94932"/>
                <a:gd name="connsiteX52" fmla="*/ 35254 w 134255"/>
                <a:gd name="connsiteY52" fmla="*/ 91759 h 94932"/>
                <a:gd name="connsiteX53" fmla="*/ 26086 w 134255"/>
                <a:gd name="connsiteY53" fmla="*/ 90936 h 94932"/>
                <a:gd name="connsiteX54" fmla="*/ 20687 w 134255"/>
                <a:gd name="connsiteY54" fmla="*/ 86844 h 94932"/>
                <a:gd name="connsiteX55" fmla="*/ 12996 w 134255"/>
                <a:gd name="connsiteY55" fmla="*/ 87143 h 94932"/>
                <a:gd name="connsiteX56" fmla="*/ 10379 w 134255"/>
                <a:gd name="connsiteY56" fmla="*/ 82310 h 94932"/>
                <a:gd name="connsiteX57" fmla="*/ 12601 w 134255"/>
                <a:gd name="connsiteY57" fmla="*/ 76413 h 94932"/>
                <a:gd name="connsiteX58" fmla="*/ 9248 w 134255"/>
                <a:gd name="connsiteY58" fmla="*/ 73153 h 94932"/>
                <a:gd name="connsiteX59" fmla="*/ 8532 w 134255"/>
                <a:gd name="connsiteY59" fmla="*/ 65463 h 94932"/>
                <a:gd name="connsiteX60" fmla="*/ 683 w 134255"/>
                <a:gd name="connsiteY60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3406 w 134255"/>
                <a:gd name="connsiteY9" fmla="*/ 18225 h 94932"/>
                <a:gd name="connsiteX10" fmla="*/ 29067 w 134255"/>
                <a:gd name="connsiteY10" fmla="*/ 13017 h 94932"/>
                <a:gd name="connsiteX11" fmla="*/ 33428 w 134255"/>
                <a:gd name="connsiteY11" fmla="*/ 17642 h 94932"/>
                <a:gd name="connsiteX12" fmla="*/ 37615 w 134255"/>
                <a:gd name="connsiteY12" fmla="*/ 17129 h 94932"/>
                <a:gd name="connsiteX13" fmla="*/ 42723 w 134255"/>
                <a:gd name="connsiteY13" fmla="*/ 15471 h 94932"/>
                <a:gd name="connsiteX14" fmla="*/ 51537 w 134255"/>
                <a:gd name="connsiteY14" fmla="*/ 13944 h 94932"/>
                <a:gd name="connsiteX15" fmla="*/ 51561 w 134255"/>
                <a:gd name="connsiteY15" fmla="*/ 10431 h 94932"/>
                <a:gd name="connsiteX16" fmla="*/ 63258 w 134255"/>
                <a:gd name="connsiteY16" fmla="*/ 4806 h 94932"/>
                <a:gd name="connsiteX17" fmla="*/ 70275 w 134255"/>
                <a:gd name="connsiteY17" fmla="*/ 4268 h 94932"/>
                <a:gd name="connsiteX18" fmla="*/ 75905 w 134255"/>
                <a:gd name="connsiteY18" fmla="*/ 6967 h 94932"/>
                <a:gd name="connsiteX19" fmla="*/ 81909 w 134255"/>
                <a:gd name="connsiteY19" fmla="*/ 5131 h 94932"/>
                <a:gd name="connsiteX20" fmla="*/ 81777 w 134255"/>
                <a:gd name="connsiteY20" fmla="*/ 647 h 94932"/>
                <a:gd name="connsiteX21" fmla="*/ 85817 w 134255"/>
                <a:gd name="connsiteY21" fmla="*/ 1172 h 94932"/>
                <a:gd name="connsiteX22" fmla="*/ 98189 w 134255"/>
                <a:gd name="connsiteY22" fmla="*/ 11244 h 94932"/>
                <a:gd name="connsiteX23" fmla="*/ 96989 w 134255"/>
                <a:gd name="connsiteY23" fmla="*/ 12213 h 94932"/>
                <a:gd name="connsiteX24" fmla="*/ 92058 w 134255"/>
                <a:gd name="connsiteY24" fmla="*/ 10597 h 94932"/>
                <a:gd name="connsiteX25" fmla="*/ 90603 w 134255"/>
                <a:gd name="connsiteY25" fmla="*/ 13530 h 94932"/>
                <a:gd name="connsiteX26" fmla="*/ 92161 w 134255"/>
                <a:gd name="connsiteY26" fmla="*/ 17809 h 94932"/>
                <a:gd name="connsiteX27" fmla="*/ 91482 w 134255"/>
                <a:gd name="connsiteY27" fmla="*/ 20830 h 94932"/>
                <a:gd name="connsiteX28" fmla="*/ 88277 w 134255"/>
                <a:gd name="connsiteY28" fmla="*/ 23044 h 94932"/>
                <a:gd name="connsiteX29" fmla="*/ 93414 w 134255"/>
                <a:gd name="connsiteY29" fmla="*/ 26380 h 94932"/>
                <a:gd name="connsiteX30" fmla="*/ 99607 w 134255"/>
                <a:gd name="connsiteY30" fmla="*/ 23486 h 94932"/>
                <a:gd name="connsiteX31" fmla="*/ 103650 w 134255"/>
                <a:gd name="connsiteY31" fmla="*/ 31640 h 94932"/>
                <a:gd name="connsiteX32" fmla="*/ 107696 w 134255"/>
                <a:gd name="connsiteY32" fmla="*/ 35365 h 94932"/>
                <a:gd name="connsiteX33" fmla="*/ 128990 w 134255"/>
                <a:gd name="connsiteY33" fmla="*/ 35095 h 94932"/>
                <a:gd name="connsiteX34" fmla="*/ 132762 w 134255"/>
                <a:gd name="connsiteY34" fmla="*/ 39176 h 94932"/>
                <a:gd name="connsiteX35" fmla="*/ 129983 w 134255"/>
                <a:gd name="connsiteY35" fmla="*/ 44996 h 94932"/>
                <a:gd name="connsiteX36" fmla="*/ 126291 w 134255"/>
                <a:gd name="connsiteY36" fmla="*/ 50534 h 94932"/>
                <a:gd name="connsiteX37" fmla="*/ 111102 w 134255"/>
                <a:gd name="connsiteY37" fmla="*/ 56121 h 94932"/>
                <a:gd name="connsiteX38" fmla="*/ 115562 w 134255"/>
                <a:gd name="connsiteY38" fmla="*/ 58589 h 94932"/>
                <a:gd name="connsiteX39" fmla="*/ 117587 w 134255"/>
                <a:gd name="connsiteY39" fmla="*/ 65118 h 94932"/>
                <a:gd name="connsiteX40" fmla="*/ 108335 w 134255"/>
                <a:gd name="connsiteY40" fmla="*/ 70651 h 94932"/>
                <a:gd name="connsiteX41" fmla="*/ 98585 w 134255"/>
                <a:gd name="connsiteY41" fmla="*/ 73334 h 94932"/>
                <a:gd name="connsiteX42" fmla="*/ 97001 w 134255"/>
                <a:gd name="connsiteY42" fmla="*/ 70412 h 94932"/>
                <a:gd name="connsiteX43" fmla="*/ 87399 w 134255"/>
                <a:gd name="connsiteY43" fmla="*/ 74666 h 94932"/>
                <a:gd name="connsiteX44" fmla="*/ 80726 w 134255"/>
                <a:gd name="connsiteY44" fmla="*/ 74476 h 94932"/>
                <a:gd name="connsiteX45" fmla="*/ 70022 w 134255"/>
                <a:gd name="connsiteY45" fmla="*/ 77385 h 94932"/>
                <a:gd name="connsiteX46" fmla="*/ 62138 w 134255"/>
                <a:gd name="connsiteY46" fmla="*/ 74788 h 94932"/>
                <a:gd name="connsiteX47" fmla="*/ 52584 w 134255"/>
                <a:gd name="connsiteY47" fmla="*/ 79436 h 94932"/>
                <a:gd name="connsiteX48" fmla="*/ 54540 w 134255"/>
                <a:gd name="connsiteY48" fmla="*/ 82508 h 94932"/>
                <a:gd name="connsiteX49" fmla="*/ 48142 w 134255"/>
                <a:gd name="connsiteY49" fmla="*/ 83945 h 94932"/>
                <a:gd name="connsiteX50" fmla="*/ 50077 w 134255"/>
                <a:gd name="connsiteY50" fmla="*/ 89180 h 94932"/>
                <a:gd name="connsiteX51" fmla="*/ 45537 w 134255"/>
                <a:gd name="connsiteY51" fmla="*/ 89433 h 94932"/>
                <a:gd name="connsiteX52" fmla="*/ 41593 w 134255"/>
                <a:gd name="connsiteY52" fmla="*/ 94901 h 94932"/>
                <a:gd name="connsiteX53" fmla="*/ 35254 w 134255"/>
                <a:gd name="connsiteY53" fmla="*/ 91759 h 94932"/>
                <a:gd name="connsiteX54" fmla="*/ 26086 w 134255"/>
                <a:gd name="connsiteY54" fmla="*/ 90936 h 94932"/>
                <a:gd name="connsiteX55" fmla="*/ 20687 w 134255"/>
                <a:gd name="connsiteY55" fmla="*/ 86844 h 94932"/>
                <a:gd name="connsiteX56" fmla="*/ 12996 w 134255"/>
                <a:gd name="connsiteY56" fmla="*/ 87143 h 94932"/>
                <a:gd name="connsiteX57" fmla="*/ 10379 w 134255"/>
                <a:gd name="connsiteY57" fmla="*/ 82310 h 94932"/>
                <a:gd name="connsiteX58" fmla="*/ 12601 w 134255"/>
                <a:gd name="connsiteY58" fmla="*/ 76413 h 94932"/>
                <a:gd name="connsiteX59" fmla="*/ 9248 w 134255"/>
                <a:gd name="connsiteY59" fmla="*/ 73153 h 94932"/>
                <a:gd name="connsiteX60" fmla="*/ 8532 w 134255"/>
                <a:gd name="connsiteY60" fmla="*/ 65463 h 94932"/>
                <a:gd name="connsiteX61" fmla="*/ 683 w 134255"/>
                <a:gd name="connsiteY61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34621 w 134255"/>
                <a:gd name="connsiteY8" fmla="*/ 32548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5184 w 134255"/>
                <a:gd name="connsiteY9" fmla="*/ 22482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17534 w 134255"/>
                <a:gd name="connsiteY8" fmla="*/ 27801 h 94932"/>
                <a:gd name="connsiteX9" fmla="*/ 24256 w 134255"/>
                <a:gd name="connsiteY9" fmla="*/ 22635 h 94932"/>
                <a:gd name="connsiteX10" fmla="*/ 23406 w 134255"/>
                <a:gd name="connsiteY10" fmla="*/ 18225 h 94932"/>
                <a:gd name="connsiteX11" fmla="*/ 29067 w 134255"/>
                <a:gd name="connsiteY11" fmla="*/ 13017 h 94932"/>
                <a:gd name="connsiteX12" fmla="*/ 33428 w 134255"/>
                <a:gd name="connsiteY12" fmla="*/ 17642 h 94932"/>
                <a:gd name="connsiteX13" fmla="*/ 37615 w 134255"/>
                <a:gd name="connsiteY13" fmla="*/ 17129 h 94932"/>
                <a:gd name="connsiteX14" fmla="*/ 42723 w 134255"/>
                <a:gd name="connsiteY14" fmla="*/ 15471 h 94932"/>
                <a:gd name="connsiteX15" fmla="*/ 51537 w 134255"/>
                <a:gd name="connsiteY15" fmla="*/ 13944 h 94932"/>
                <a:gd name="connsiteX16" fmla="*/ 51561 w 134255"/>
                <a:gd name="connsiteY16" fmla="*/ 10431 h 94932"/>
                <a:gd name="connsiteX17" fmla="*/ 63258 w 134255"/>
                <a:gd name="connsiteY17" fmla="*/ 4806 h 94932"/>
                <a:gd name="connsiteX18" fmla="*/ 70275 w 134255"/>
                <a:gd name="connsiteY18" fmla="*/ 4268 h 94932"/>
                <a:gd name="connsiteX19" fmla="*/ 75905 w 134255"/>
                <a:gd name="connsiteY19" fmla="*/ 6967 h 94932"/>
                <a:gd name="connsiteX20" fmla="*/ 81909 w 134255"/>
                <a:gd name="connsiteY20" fmla="*/ 5131 h 94932"/>
                <a:gd name="connsiteX21" fmla="*/ 81777 w 134255"/>
                <a:gd name="connsiteY21" fmla="*/ 647 h 94932"/>
                <a:gd name="connsiteX22" fmla="*/ 85817 w 134255"/>
                <a:gd name="connsiteY22" fmla="*/ 1172 h 94932"/>
                <a:gd name="connsiteX23" fmla="*/ 98189 w 134255"/>
                <a:gd name="connsiteY23" fmla="*/ 11244 h 94932"/>
                <a:gd name="connsiteX24" fmla="*/ 96989 w 134255"/>
                <a:gd name="connsiteY24" fmla="*/ 12213 h 94932"/>
                <a:gd name="connsiteX25" fmla="*/ 92058 w 134255"/>
                <a:gd name="connsiteY25" fmla="*/ 10597 h 94932"/>
                <a:gd name="connsiteX26" fmla="*/ 90603 w 134255"/>
                <a:gd name="connsiteY26" fmla="*/ 13530 h 94932"/>
                <a:gd name="connsiteX27" fmla="*/ 92161 w 134255"/>
                <a:gd name="connsiteY27" fmla="*/ 17809 h 94932"/>
                <a:gd name="connsiteX28" fmla="*/ 91482 w 134255"/>
                <a:gd name="connsiteY28" fmla="*/ 20830 h 94932"/>
                <a:gd name="connsiteX29" fmla="*/ 88277 w 134255"/>
                <a:gd name="connsiteY29" fmla="*/ 23044 h 94932"/>
                <a:gd name="connsiteX30" fmla="*/ 93414 w 134255"/>
                <a:gd name="connsiteY30" fmla="*/ 26380 h 94932"/>
                <a:gd name="connsiteX31" fmla="*/ 99607 w 134255"/>
                <a:gd name="connsiteY31" fmla="*/ 23486 h 94932"/>
                <a:gd name="connsiteX32" fmla="*/ 103650 w 134255"/>
                <a:gd name="connsiteY32" fmla="*/ 31640 h 94932"/>
                <a:gd name="connsiteX33" fmla="*/ 107696 w 134255"/>
                <a:gd name="connsiteY33" fmla="*/ 35365 h 94932"/>
                <a:gd name="connsiteX34" fmla="*/ 128990 w 134255"/>
                <a:gd name="connsiteY34" fmla="*/ 35095 h 94932"/>
                <a:gd name="connsiteX35" fmla="*/ 132762 w 134255"/>
                <a:gd name="connsiteY35" fmla="*/ 39176 h 94932"/>
                <a:gd name="connsiteX36" fmla="*/ 129983 w 134255"/>
                <a:gd name="connsiteY36" fmla="*/ 44996 h 94932"/>
                <a:gd name="connsiteX37" fmla="*/ 126291 w 134255"/>
                <a:gd name="connsiteY37" fmla="*/ 50534 h 94932"/>
                <a:gd name="connsiteX38" fmla="*/ 111102 w 134255"/>
                <a:gd name="connsiteY38" fmla="*/ 56121 h 94932"/>
                <a:gd name="connsiteX39" fmla="*/ 115562 w 134255"/>
                <a:gd name="connsiteY39" fmla="*/ 58589 h 94932"/>
                <a:gd name="connsiteX40" fmla="*/ 117587 w 134255"/>
                <a:gd name="connsiteY40" fmla="*/ 65118 h 94932"/>
                <a:gd name="connsiteX41" fmla="*/ 108335 w 134255"/>
                <a:gd name="connsiteY41" fmla="*/ 70651 h 94932"/>
                <a:gd name="connsiteX42" fmla="*/ 98585 w 134255"/>
                <a:gd name="connsiteY42" fmla="*/ 73334 h 94932"/>
                <a:gd name="connsiteX43" fmla="*/ 97001 w 134255"/>
                <a:gd name="connsiteY43" fmla="*/ 70412 h 94932"/>
                <a:gd name="connsiteX44" fmla="*/ 87399 w 134255"/>
                <a:gd name="connsiteY44" fmla="*/ 74666 h 94932"/>
                <a:gd name="connsiteX45" fmla="*/ 80726 w 134255"/>
                <a:gd name="connsiteY45" fmla="*/ 74476 h 94932"/>
                <a:gd name="connsiteX46" fmla="*/ 70022 w 134255"/>
                <a:gd name="connsiteY46" fmla="*/ 77385 h 94932"/>
                <a:gd name="connsiteX47" fmla="*/ 62138 w 134255"/>
                <a:gd name="connsiteY47" fmla="*/ 74788 h 94932"/>
                <a:gd name="connsiteX48" fmla="*/ 52584 w 134255"/>
                <a:gd name="connsiteY48" fmla="*/ 79436 h 94932"/>
                <a:gd name="connsiteX49" fmla="*/ 54540 w 134255"/>
                <a:gd name="connsiteY49" fmla="*/ 82508 h 94932"/>
                <a:gd name="connsiteX50" fmla="*/ 48142 w 134255"/>
                <a:gd name="connsiteY50" fmla="*/ 83945 h 94932"/>
                <a:gd name="connsiteX51" fmla="*/ 50077 w 134255"/>
                <a:gd name="connsiteY51" fmla="*/ 89180 h 94932"/>
                <a:gd name="connsiteX52" fmla="*/ 45537 w 134255"/>
                <a:gd name="connsiteY52" fmla="*/ 89433 h 94932"/>
                <a:gd name="connsiteX53" fmla="*/ 41593 w 134255"/>
                <a:gd name="connsiteY53" fmla="*/ 94901 h 94932"/>
                <a:gd name="connsiteX54" fmla="*/ 35254 w 134255"/>
                <a:gd name="connsiteY54" fmla="*/ 91759 h 94932"/>
                <a:gd name="connsiteX55" fmla="*/ 26086 w 134255"/>
                <a:gd name="connsiteY55" fmla="*/ 90936 h 94932"/>
                <a:gd name="connsiteX56" fmla="*/ 20687 w 134255"/>
                <a:gd name="connsiteY56" fmla="*/ 86844 h 94932"/>
                <a:gd name="connsiteX57" fmla="*/ 12996 w 134255"/>
                <a:gd name="connsiteY57" fmla="*/ 87143 h 94932"/>
                <a:gd name="connsiteX58" fmla="*/ 10379 w 134255"/>
                <a:gd name="connsiteY58" fmla="*/ 82310 h 94932"/>
                <a:gd name="connsiteX59" fmla="*/ 12601 w 134255"/>
                <a:gd name="connsiteY59" fmla="*/ 76413 h 94932"/>
                <a:gd name="connsiteX60" fmla="*/ 9248 w 134255"/>
                <a:gd name="connsiteY60" fmla="*/ 73153 h 94932"/>
                <a:gd name="connsiteX61" fmla="*/ 8532 w 134255"/>
                <a:gd name="connsiteY61" fmla="*/ 65463 h 94932"/>
                <a:gd name="connsiteX62" fmla="*/ 683 w 134255"/>
                <a:gd name="connsiteY62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32552 w 134255"/>
                <a:gd name="connsiteY7" fmla="*/ 3521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288 w 134255"/>
                <a:gd name="connsiteY8" fmla="*/ 28865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5667 w 134255"/>
                <a:gd name="connsiteY8" fmla="*/ 27338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550 w 134255"/>
                <a:gd name="connsiteY6" fmla="*/ 39488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6849 w 134255"/>
                <a:gd name="connsiteY5" fmla="*/ 42982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24349 w 134255"/>
                <a:gd name="connsiteY4" fmla="*/ 50088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683 w 134255"/>
                <a:gd name="connsiteY0" fmla="*/ 60919 h 94932"/>
                <a:gd name="connsiteX1" fmla="*/ 4206 w 134255"/>
                <a:gd name="connsiteY1" fmla="*/ 57053 h 94932"/>
                <a:gd name="connsiteX2" fmla="*/ 13786 w 134255"/>
                <a:gd name="connsiteY2" fmla="*/ 56982 h 94932"/>
                <a:gd name="connsiteX3" fmla="*/ 17936 w 134255"/>
                <a:gd name="connsiteY3" fmla="*/ 51067 h 94932"/>
                <a:gd name="connsiteX4" fmla="*/ 18731 w 134255"/>
                <a:gd name="connsiteY4" fmla="*/ 39213 h 94932"/>
                <a:gd name="connsiteX5" fmla="*/ 20645 w 134255"/>
                <a:gd name="connsiteY5" fmla="*/ 38065 h 94932"/>
                <a:gd name="connsiteX6" fmla="*/ 27047 w 134255"/>
                <a:gd name="connsiteY6" fmla="*/ 36795 h 94932"/>
                <a:gd name="connsiteX7" fmla="*/ 29202 w 134255"/>
                <a:gd name="connsiteY7" fmla="*/ 29365 h 94932"/>
                <a:gd name="connsiteX8" fmla="*/ 23383 w 134255"/>
                <a:gd name="connsiteY8" fmla="*/ 27482 h 94932"/>
                <a:gd name="connsiteX9" fmla="*/ 17534 w 134255"/>
                <a:gd name="connsiteY9" fmla="*/ 27801 h 94932"/>
                <a:gd name="connsiteX10" fmla="*/ 24256 w 134255"/>
                <a:gd name="connsiteY10" fmla="*/ 22635 h 94932"/>
                <a:gd name="connsiteX11" fmla="*/ 23406 w 134255"/>
                <a:gd name="connsiteY11" fmla="*/ 18225 h 94932"/>
                <a:gd name="connsiteX12" fmla="*/ 29067 w 134255"/>
                <a:gd name="connsiteY12" fmla="*/ 13017 h 94932"/>
                <a:gd name="connsiteX13" fmla="*/ 33428 w 134255"/>
                <a:gd name="connsiteY13" fmla="*/ 17642 h 94932"/>
                <a:gd name="connsiteX14" fmla="*/ 37615 w 134255"/>
                <a:gd name="connsiteY14" fmla="*/ 17129 h 94932"/>
                <a:gd name="connsiteX15" fmla="*/ 42723 w 134255"/>
                <a:gd name="connsiteY15" fmla="*/ 15471 h 94932"/>
                <a:gd name="connsiteX16" fmla="*/ 51537 w 134255"/>
                <a:gd name="connsiteY16" fmla="*/ 13944 h 94932"/>
                <a:gd name="connsiteX17" fmla="*/ 51561 w 134255"/>
                <a:gd name="connsiteY17" fmla="*/ 10431 h 94932"/>
                <a:gd name="connsiteX18" fmla="*/ 63258 w 134255"/>
                <a:gd name="connsiteY18" fmla="*/ 4806 h 94932"/>
                <a:gd name="connsiteX19" fmla="*/ 70275 w 134255"/>
                <a:gd name="connsiteY19" fmla="*/ 4268 h 94932"/>
                <a:gd name="connsiteX20" fmla="*/ 75905 w 134255"/>
                <a:gd name="connsiteY20" fmla="*/ 6967 h 94932"/>
                <a:gd name="connsiteX21" fmla="*/ 81909 w 134255"/>
                <a:gd name="connsiteY21" fmla="*/ 5131 h 94932"/>
                <a:gd name="connsiteX22" fmla="*/ 81777 w 134255"/>
                <a:gd name="connsiteY22" fmla="*/ 647 h 94932"/>
                <a:gd name="connsiteX23" fmla="*/ 85817 w 134255"/>
                <a:gd name="connsiteY23" fmla="*/ 1172 h 94932"/>
                <a:gd name="connsiteX24" fmla="*/ 98189 w 134255"/>
                <a:gd name="connsiteY24" fmla="*/ 11244 h 94932"/>
                <a:gd name="connsiteX25" fmla="*/ 96989 w 134255"/>
                <a:gd name="connsiteY25" fmla="*/ 12213 h 94932"/>
                <a:gd name="connsiteX26" fmla="*/ 92058 w 134255"/>
                <a:gd name="connsiteY26" fmla="*/ 10597 h 94932"/>
                <a:gd name="connsiteX27" fmla="*/ 90603 w 134255"/>
                <a:gd name="connsiteY27" fmla="*/ 13530 h 94932"/>
                <a:gd name="connsiteX28" fmla="*/ 92161 w 134255"/>
                <a:gd name="connsiteY28" fmla="*/ 17809 h 94932"/>
                <a:gd name="connsiteX29" fmla="*/ 91482 w 134255"/>
                <a:gd name="connsiteY29" fmla="*/ 20830 h 94932"/>
                <a:gd name="connsiteX30" fmla="*/ 88277 w 134255"/>
                <a:gd name="connsiteY30" fmla="*/ 23044 h 94932"/>
                <a:gd name="connsiteX31" fmla="*/ 93414 w 134255"/>
                <a:gd name="connsiteY31" fmla="*/ 26380 h 94932"/>
                <a:gd name="connsiteX32" fmla="*/ 99607 w 134255"/>
                <a:gd name="connsiteY32" fmla="*/ 23486 h 94932"/>
                <a:gd name="connsiteX33" fmla="*/ 103650 w 134255"/>
                <a:gd name="connsiteY33" fmla="*/ 31640 h 94932"/>
                <a:gd name="connsiteX34" fmla="*/ 107696 w 134255"/>
                <a:gd name="connsiteY34" fmla="*/ 35365 h 94932"/>
                <a:gd name="connsiteX35" fmla="*/ 128990 w 134255"/>
                <a:gd name="connsiteY35" fmla="*/ 35095 h 94932"/>
                <a:gd name="connsiteX36" fmla="*/ 132762 w 134255"/>
                <a:gd name="connsiteY36" fmla="*/ 39176 h 94932"/>
                <a:gd name="connsiteX37" fmla="*/ 129983 w 134255"/>
                <a:gd name="connsiteY37" fmla="*/ 44996 h 94932"/>
                <a:gd name="connsiteX38" fmla="*/ 126291 w 134255"/>
                <a:gd name="connsiteY38" fmla="*/ 50534 h 94932"/>
                <a:gd name="connsiteX39" fmla="*/ 111102 w 134255"/>
                <a:gd name="connsiteY39" fmla="*/ 56121 h 94932"/>
                <a:gd name="connsiteX40" fmla="*/ 115562 w 134255"/>
                <a:gd name="connsiteY40" fmla="*/ 58589 h 94932"/>
                <a:gd name="connsiteX41" fmla="*/ 117587 w 134255"/>
                <a:gd name="connsiteY41" fmla="*/ 65118 h 94932"/>
                <a:gd name="connsiteX42" fmla="*/ 108335 w 134255"/>
                <a:gd name="connsiteY42" fmla="*/ 70651 h 94932"/>
                <a:gd name="connsiteX43" fmla="*/ 98585 w 134255"/>
                <a:gd name="connsiteY43" fmla="*/ 73334 h 94932"/>
                <a:gd name="connsiteX44" fmla="*/ 97001 w 134255"/>
                <a:gd name="connsiteY44" fmla="*/ 70412 h 94932"/>
                <a:gd name="connsiteX45" fmla="*/ 87399 w 134255"/>
                <a:gd name="connsiteY45" fmla="*/ 74666 h 94932"/>
                <a:gd name="connsiteX46" fmla="*/ 80726 w 134255"/>
                <a:gd name="connsiteY46" fmla="*/ 74476 h 94932"/>
                <a:gd name="connsiteX47" fmla="*/ 70022 w 134255"/>
                <a:gd name="connsiteY47" fmla="*/ 77385 h 94932"/>
                <a:gd name="connsiteX48" fmla="*/ 62138 w 134255"/>
                <a:gd name="connsiteY48" fmla="*/ 74788 h 94932"/>
                <a:gd name="connsiteX49" fmla="*/ 52584 w 134255"/>
                <a:gd name="connsiteY49" fmla="*/ 79436 h 94932"/>
                <a:gd name="connsiteX50" fmla="*/ 54540 w 134255"/>
                <a:gd name="connsiteY50" fmla="*/ 82508 h 94932"/>
                <a:gd name="connsiteX51" fmla="*/ 48142 w 134255"/>
                <a:gd name="connsiteY51" fmla="*/ 83945 h 94932"/>
                <a:gd name="connsiteX52" fmla="*/ 50077 w 134255"/>
                <a:gd name="connsiteY52" fmla="*/ 89180 h 94932"/>
                <a:gd name="connsiteX53" fmla="*/ 45537 w 134255"/>
                <a:gd name="connsiteY53" fmla="*/ 89433 h 94932"/>
                <a:gd name="connsiteX54" fmla="*/ 41593 w 134255"/>
                <a:gd name="connsiteY54" fmla="*/ 94901 h 94932"/>
                <a:gd name="connsiteX55" fmla="*/ 35254 w 134255"/>
                <a:gd name="connsiteY55" fmla="*/ 91759 h 94932"/>
                <a:gd name="connsiteX56" fmla="*/ 26086 w 134255"/>
                <a:gd name="connsiteY56" fmla="*/ 90936 h 94932"/>
                <a:gd name="connsiteX57" fmla="*/ 20687 w 134255"/>
                <a:gd name="connsiteY57" fmla="*/ 86844 h 94932"/>
                <a:gd name="connsiteX58" fmla="*/ 12996 w 134255"/>
                <a:gd name="connsiteY58" fmla="*/ 87143 h 94932"/>
                <a:gd name="connsiteX59" fmla="*/ 10379 w 134255"/>
                <a:gd name="connsiteY59" fmla="*/ 82310 h 94932"/>
                <a:gd name="connsiteX60" fmla="*/ 12601 w 134255"/>
                <a:gd name="connsiteY60" fmla="*/ 76413 h 94932"/>
                <a:gd name="connsiteX61" fmla="*/ 9248 w 134255"/>
                <a:gd name="connsiteY61" fmla="*/ 73153 h 94932"/>
                <a:gd name="connsiteX62" fmla="*/ 8532 w 134255"/>
                <a:gd name="connsiteY62" fmla="*/ 65463 h 94932"/>
                <a:gd name="connsiteX63" fmla="*/ 683 w 134255"/>
                <a:gd name="connsiteY63" fmla="*/ 60919 h 94932"/>
                <a:gd name="connsiteX0" fmla="*/ 34733 w 168305"/>
                <a:gd name="connsiteY0" fmla="*/ 60919 h 136647"/>
                <a:gd name="connsiteX1" fmla="*/ 38256 w 168305"/>
                <a:gd name="connsiteY1" fmla="*/ 57053 h 136647"/>
                <a:gd name="connsiteX2" fmla="*/ 47836 w 168305"/>
                <a:gd name="connsiteY2" fmla="*/ 56982 h 136647"/>
                <a:gd name="connsiteX3" fmla="*/ 51986 w 168305"/>
                <a:gd name="connsiteY3" fmla="*/ 51067 h 136647"/>
                <a:gd name="connsiteX4" fmla="*/ 52781 w 168305"/>
                <a:gd name="connsiteY4" fmla="*/ 39213 h 136647"/>
                <a:gd name="connsiteX5" fmla="*/ 54695 w 168305"/>
                <a:gd name="connsiteY5" fmla="*/ 38065 h 136647"/>
                <a:gd name="connsiteX6" fmla="*/ 61097 w 168305"/>
                <a:gd name="connsiteY6" fmla="*/ 36795 h 136647"/>
                <a:gd name="connsiteX7" fmla="*/ 63252 w 168305"/>
                <a:gd name="connsiteY7" fmla="*/ 29365 h 136647"/>
                <a:gd name="connsiteX8" fmla="*/ 57433 w 168305"/>
                <a:gd name="connsiteY8" fmla="*/ 27482 h 136647"/>
                <a:gd name="connsiteX9" fmla="*/ 51584 w 168305"/>
                <a:gd name="connsiteY9" fmla="*/ 27801 h 136647"/>
                <a:gd name="connsiteX10" fmla="*/ 58306 w 168305"/>
                <a:gd name="connsiteY10" fmla="*/ 22635 h 136647"/>
                <a:gd name="connsiteX11" fmla="*/ 57456 w 168305"/>
                <a:gd name="connsiteY11" fmla="*/ 18225 h 136647"/>
                <a:gd name="connsiteX12" fmla="*/ 63117 w 168305"/>
                <a:gd name="connsiteY12" fmla="*/ 13017 h 136647"/>
                <a:gd name="connsiteX13" fmla="*/ 67478 w 168305"/>
                <a:gd name="connsiteY13" fmla="*/ 17642 h 136647"/>
                <a:gd name="connsiteX14" fmla="*/ 71665 w 168305"/>
                <a:gd name="connsiteY14" fmla="*/ 17129 h 136647"/>
                <a:gd name="connsiteX15" fmla="*/ 76773 w 168305"/>
                <a:gd name="connsiteY15" fmla="*/ 15471 h 136647"/>
                <a:gd name="connsiteX16" fmla="*/ 85587 w 168305"/>
                <a:gd name="connsiteY16" fmla="*/ 13944 h 136647"/>
                <a:gd name="connsiteX17" fmla="*/ 85611 w 168305"/>
                <a:gd name="connsiteY17" fmla="*/ 10431 h 136647"/>
                <a:gd name="connsiteX18" fmla="*/ 97308 w 168305"/>
                <a:gd name="connsiteY18" fmla="*/ 4806 h 136647"/>
                <a:gd name="connsiteX19" fmla="*/ 104325 w 168305"/>
                <a:gd name="connsiteY19" fmla="*/ 4268 h 136647"/>
                <a:gd name="connsiteX20" fmla="*/ 109955 w 168305"/>
                <a:gd name="connsiteY20" fmla="*/ 6967 h 136647"/>
                <a:gd name="connsiteX21" fmla="*/ 115959 w 168305"/>
                <a:gd name="connsiteY21" fmla="*/ 5131 h 136647"/>
                <a:gd name="connsiteX22" fmla="*/ 115827 w 168305"/>
                <a:gd name="connsiteY22" fmla="*/ 647 h 136647"/>
                <a:gd name="connsiteX23" fmla="*/ 119867 w 168305"/>
                <a:gd name="connsiteY23" fmla="*/ 1172 h 136647"/>
                <a:gd name="connsiteX24" fmla="*/ 132239 w 168305"/>
                <a:gd name="connsiteY24" fmla="*/ 11244 h 136647"/>
                <a:gd name="connsiteX25" fmla="*/ 131039 w 168305"/>
                <a:gd name="connsiteY25" fmla="*/ 12213 h 136647"/>
                <a:gd name="connsiteX26" fmla="*/ 126108 w 168305"/>
                <a:gd name="connsiteY26" fmla="*/ 10597 h 136647"/>
                <a:gd name="connsiteX27" fmla="*/ 124653 w 168305"/>
                <a:gd name="connsiteY27" fmla="*/ 13530 h 136647"/>
                <a:gd name="connsiteX28" fmla="*/ 126211 w 168305"/>
                <a:gd name="connsiteY28" fmla="*/ 17809 h 136647"/>
                <a:gd name="connsiteX29" fmla="*/ 125532 w 168305"/>
                <a:gd name="connsiteY29" fmla="*/ 20830 h 136647"/>
                <a:gd name="connsiteX30" fmla="*/ 122327 w 168305"/>
                <a:gd name="connsiteY30" fmla="*/ 23044 h 136647"/>
                <a:gd name="connsiteX31" fmla="*/ 127464 w 168305"/>
                <a:gd name="connsiteY31" fmla="*/ 26380 h 136647"/>
                <a:gd name="connsiteX32" fmla="*/ 133657 w 168305"/>
                <a:gd name="connsiteY32" fmla="*/ 23486 h 136647"/>
                <a:gd name="connsiteX33" fmla="*/ 137700 w 168305"/>
                <a:gd name="connsiteY33" fmla="*/ 31640 h 136647"/>
                <a:gd name="connsiteX34" fmla="*/ 141746 w 168305"/>
                <a:gd name="connsiteY34" fmla="*/ 35365 h 136647"/>
                <a:gd name="connsiteX35" fmla="*/ 163040 w 168305"/>
                <a:gd name="connsiteY35" fmla="*/ 35095 h 136647"/>
                <a:gd name="connsiteX36" fmla="*/ 166812 w 168305"/>
                <a:gd name="connsiteY36" fmla="*/ 39176 h 136647"/>
                <a:gd name="connsiteX37" fmla="*/ 164033 w 168305"/>
                <a:gd name="connsiteY37" fmla="*/ 44996 h 136647"/>
                <a:gd name="connsiteX38" fmla="*/ 160341 w 168305"/>
                <a:gd name="connsiteY38" fmla="*/ 50534 h 136647"/>
                <a:gd name="connsiteX39" fmla="*/ 145152 w 168305"/>
                <a:gd name="connsiteY39" fmla="*/ 56121 h 136647"/>
                <a:gd name="connsiteX40" fmla="*/ 149612 w 168305"/>
                <a:gd name="connsiteY40" fmla="*/ 58589 h 136647"/>
                <a:gd name="connsiteX41" fmla="*/ 151637 w 168305"/>
                <a:gd name="connsiteY41" fmla="*/ 65118 h 136647"/>
                <a:gd name="connsiteX42" fmla="*/ 142385 w 168305"/>
                <a:gd name="connsiteY42" fmla="*/ 70651 h 136647"/>
                <a:gd name="connsiteX43" fmla="*/ 132635 w 168305"/>
                <a:gd name="connsiteY43" fmla="*/ 73334 h 136647"/>
                <a:gd name="connsiteX44" fmla="*/ 131051 w 168305"/>
                <a:gd name="connsiteY44" fmla="*/ 70412 h 136647"/>
                <a:gd name="connsiteX45" fmla="*/ 121449 w 168305"/>
                <a:gd name="connsiteY45" fmla="*/ 74666 h 136647"/>
                <a:gd name="connsiteX46" fmla="*/ 114776 w 168305"/>
                <a:gd name="connsiteY46" fmla="*/ 74476 h 136647"/>
                <a:gd name="connsiteX47" fmla="*/ 104072 w 168305"/>
                <a:gd name="connsiteY47" fmla="*/ 77385 h 136647"/>
                <a:gd name="connsiteX48" fmla="*/ 96188 w 168305"/>
                <a:gd name="connsiteY48" fmla="*/ 74788 h 136647"/>
                <a:gd name="connsiteX49" fmla="*/ 86634 w 168305"/>
                <a:gd name="connsiteY49" fmla="*/ 79436 h 136647"/>
                <a:gd name="connsiteX50" fmla="*/ 88590 w 168305"/>
                <a:gd name="connsiteY50" fmla="*/ 82508 h 136647"/>
                <a:gd name="connsiteX51" fmla="*/ 82192 w 168305"/>
                <a:gd name="connsiteY51" fmla="*/ 83945 h 136647"/>
                <a:gd name="connsiteX52" fmla="*/ 84127 w 168305"/>
                <a:gd name="connsiteY52" fmla="*/ 89180 h 136647"/>
                <a:gd name="connsiteX53" fmla="*/ 79587 w 168305"/>
                <a:gd name="connsiteY53" fmla="*/ 89433 h 136647"/>
                <a:gd name="connsiteX54" fmla="*/ 75643 w 168305"/>
                <a:gd name="connsiteY54" fmla="*/ 94901 h 136647"/>
                <a:gd name="connsiteX55" fmla="*/ 69304 w 168305"/>
                <a:gd name="connsiteY55" fmla="*/ 91759 h 136647"/>
                <a:gd name="connsiteX56" fmla="*/ 60136 w 168305"/>
                <a:gd name="connsiteY56" fmla="*/ 90936 h 136647"/>
                <a:gd name="connsiteX57" fmla="*/ 54737 w 168305"/>
                <a:gd name="connsiteY57" fmla="*/ 86844 h 136647"/>
                <a:gd name="connsiteX58" fmla="*/ 26 w 168305"/>
                <a:gd name="connsiteY58" fmla="*/ 136645 h 136647"/>
                <a:gd name="connsiteX59" fmla="*/ 44429 w 168305"/>
                <a:gd name="connsiteY59" fmla="*/ 82310 h 136647"/>
                <a:gd name="connsiteX60" fmla="*/ 46651 w 168305"/>
                <a:gd name="connsiteY60" fmla="*/ 76413 h 136647"/>
                <a:gd name="connsiteX61" fmla="*/ 43298 w 168305"/>
                <a:gd name="connsiteY61" fmla="*/ 73153 h 136647"/>
                <a:gd name="connsiteX62" fmla="*/ 42582 w 168305"/>
                <a:gd name="connsiteY62" fmla="*/ 65463 h 136647"/>
                <a:gd name="connsiteX63" fmla="*/ 34733 w 168305"/>
                <a:gd name="connsiteY63" fmla="*/ 60919 h 136647"/>
                <a:gd name="connsiteX0" fmla="*/ 43432 w 177004"/>
                <a:gd name="connsiteY0" fmla="*/ 60919 h 136647"/>
                <a:gd name="connsiteX1" fmla="*/ 46955 w 177004"/>
                <a:gd name="connsiteY1" fmla="*/ 57053 h 136647"/>
                <a:gd name="connsiteX2" fmla="*/ 56535 w 177004"/>
                <a:gd name="connsiteY2" fmla="*/ 56982 h 136647"/>
                <a:gd name="connsiteX3" fmla="*/ 60685 w 177004"/>
                <a:gd name="connsiteY3" fmla="*/ 51067 h 136647"/>
                <a:gd name="connsiteX4" fmla="*/ 61480 w 177004"/>
                <a:gd name="connsiteY4" fmla="*/ 39213 h 136647"/>
                <a:gd name="connsiteX5" fmla="*/ 63394 w 177004"/>
                <a:gd name="connsiteY5" fmla="*/ 38065 h 136647"/>
                <a:gd name="connsiteX6" fmla="*/ 69796 w 177004"/>
                <a:gd name="connsiteY6" fmla="*/ 36795 h 136647"/>
                <a:gd name="connsiteX7" fmla="*/ 71951 w 177004"/>
                <a:gd name="connsiteY7" fmla="*/ 29365 h 136647"/>
                <a:gd name="connsiteX8" fmla="*/ 66132 w 177004"/>
                <a:gd name="connsiteY8" fmla="*/ 27482 h 136647"/>
                <a:gd name="connsiteX9" fmla="*/ 60283 w 177004"/>
                <a:gd name="connsiteY9" fmla="*/ 27801 h 136647"/>
                <a:gd name="connsiteX10" fmla="*/ 67005 w 177004"/>
                <a:gd name="connsiteY10" fmla="*/ 22635 h 136647"/>
                <a:gd name="connsiteX11" fmla="*/ 66155 w 177004"/>
                <a:gd name="connsiteY11" fmla="*/ 18225 h 136647"/>
                <a:gd name="connsiteX12" fmla="*/ 71816 w 177004"/>
                <a:gd name="connsiteY12" fmla="*/ 13017 h 136647"/>
                <a:gd name="connsiteX13" fmla="*/ 76177 w 177004"/>
                <a:gd name="connsiteY13" fmla="*/ 17642 h 136647"/>
                <a:gd name="connsiteX14" fmla="*/ 80364 w 177004"/>
                <a:gd name="connsiteY14" fmla="*/ 17129 h 136647"/>
                <a:gd name="connsiteX15" fmla="*/ 85472 w 177004"/>
                <a:gd name="connsiteY15" fmla="*/ 15471 h 136647"/>
                <a:gd name="connsiteX16" fmla="*/ 94286 w 177004"/>
                <a:gd name="connsiteY16" fmla="*/ 13944 h 136647"/>
                <a:gd name="connsiteX17" fmla="*/ 94310 w 177004"/>
                <a:gd name="connsiteY17" fmla="*/ 10431 h 136647"/>
                <a:gd name="connsiteX18" fmla="*/ 106007 w 177004"/>
                <a:gd name="connsiteY18" fmla="*/ 4806 h 136647"/>
                <a:gd name="connsiteX19" fmla="*/ 113024 w 177004"/>
                <a:gd name="connsiteY19" fmla="*/ 4268 h 136647"/>
                <a:gd name="connsiteX20" fmla="*/ 118654 w 177004"/>
                <a:gd name="connsiteY20" fmla="*/ 6967 h 136647"/>
                <a:gd name="connsiteX21" fmla="*/ 124658 w 177004"/>
                <a:gd name="connsiteY21" fmla="*/ 5131 h 136647"/>
                <a:gd name="connsiteX22" fmla="*/ 124526 w 177004"/>
                <a:gd name="connsiteY22" fmla="*/ 647 h 136647"/>
                <a:gd name="connsiteX23" fmla="*/ 128566 w 177004"/>
                <a:gd name="connsiteY23" fmla="*/ 1172 h 136647"/>
                <a:gd name="connsiteX24" fmla="*/ 140938 w 177004"/>
                <a:gd name="connsiteY24" fmla="*/ 11244 h 136647"/>
                <a:gd name="connsiteX25" fmla="*/ 139738 w 177004"/>
                <a:gd name="connsiteY25" fmla="*/ 12213 h 136647"/>
                <a:gd name="connsiteX26" fmla="*/ 134807 w 177004"/>
                <a:gd name="connsiteY26" fmla="*/ 10597 h 136647"/>
                <a:gd name="connsiteX27" fmla="*/ 133352 w 177004"/>
                <a:gd name="connsiteY27" fmla="*/ 13530 h 136647"/>
                <a:gd name="connsiteX28" fmla="*/ 134910 w 177004"/>
                <a:gd name="connsiteY28" fmla="*/ 17809 h 136647"/>
                <a:gd name="connsiteX29" fmla="*/ 134231 w 177004"/>
                <a:gd name="connsiteY29" fmla="*/ 20830 h 136647"/>
                <a:gd name="connsiteX30" fmla="*/ 131026 w 177004"/>
                <a:gd name="connsiteY30" fmla="*/ 23044 h 136647"/>
                <a:gd name="connsiteX31" fmla="*/ 136163 w 177004"/>
                <a:gd name="connsiteY31" fmla="*/ 26380 h 136647"/>
                <a:gd name="connsiteX32" fmla="*/ 142356 w 177004"/>
                <a:gd name="connsiteY32" fmla="*/ 23486 h 136647"/>
                <a:gd name="connsiteX33" fmla="*/ 146399 w 177004"/>
                <a:gd name="connsiteY33" fmla="*/ 31640 h 136647"/>
                <a:gd name="connsiteX34" fmla="*/ 150445 w 177004"/>
                <a:gd name="connsiteY34" fmla="*/ 35365 h 136647"/>
                <a:gd name="connsiteX35" fmla="*/ 171739 w 177004"/>
                <a:gd name="connsiteY35" fmla="*/ 35095 h 136647"/>
                <a:gd name="connsiteX36" fmla="*/ 175511 w 177004"/>
                <a:gd name="connsiteY36" fmla="*/ 39176 h 136647"/>
                <a:gd name="connsiteX37" fmla="*/ 172732 w 177004"/>
                <a:gd name="connsiteY37" fmla="*/ 44996 h 136647"/>
                <a:gd name="connsiteX38" fmla="*/ 169040 w 177004"/>
                <a:gd name="connsiteY38" fmla="*/ 50534 h 136647"/>
                <a:gd name="connsiteX39" fmla="*/ 153851 w 177004"/>
                <a:gd name="connsiteY39" fmla="*/ 56121 h 136647"/>
                <a:gd name="connsiteX40" fmla="*/ 158311 w 177004"/>
                <a:gd name="connsiteY40" fmla="*/ 58589 h 136647"/>
                <a:gd name="connsiteX41" fmla="*/ 160336 w 177004"/>
                <a:gd name="connsiteY41" fmla="*/ 65118 h 136647"/>
                <a:gd name="connsiteX42" fmla="*/ 151084 w 177004"/>
                <a:gd name="connsiteY42" fmla="*/ 70651 h 136647"/>
                <a:gd name="connsiteX43" fmla="*/ 141334 w 177004"/>
                <a:gd name="connsiteY43" fmla="*/ 73334 h 136647"/>
                <a:gd name="connsiteX44" fmla="*/ 139750 w 177004"/>
                <a:gd name="connsiteY44" fmla="*/ 70412 h 136647"/>
                <a:gd name="connsiteX45" fmla="*/ 130148 w 177004"/>
                <a:gd name="connsiteY45" fmla="*/ 74666 h 136647"/>
                <a:gd name="connsiteX46" fmla="*/ 123475 w 177004"/>
                <a:gd name="connsiteY46" fmla="*/ 74476 h 136647"/>
                <a:gd name="connsiteX47" fmla="*/ 112771 w 177004"/>
                <a:gd name="connsiteY47" fmla="*/ 77385 h 136647"/>
                <a:gd name="connsiteX48" fmla="*/ 104887 w 177004"/>
                <a:gd name="connsiteY48" fmla="*/ 74788 h 136647"/>
                <a:gd name="connsiteX49" fmla="*/ 95333 w 177004"/>
                <a:gd name="connsiteY49" fmla="*/ 79436 h 136647"/>
                <a:gd name="connsiteX50" fmla="*/ 97289 w 177004"/>
                <a:gd name="connsiteY50" fmla="*/ 82508 h 136647"/>
                <a:gd name="connsiteX51" fmla="*/ 90891 w 177004"/>
                <a:gd name="connsiteY51" fmla="*/ 83945 h 136647"/>
                <a:gd name="connsiteX52" fmla="*/ 92826 w 177004"/>
                <a:gd name="connsiteY52" fmla="*/ 89180 h 136647"/>
                <a:gd name="connsiteX53" fmla="*/ 88286 w 177004"/>
                <a:gd name="connsiteY53" fmla="*/ 89433 h 136647"/>
                <a:gd name="connsiteX54" fmla="*/ 84342 w 177004"/>
                <a:gd name="connsiteY54" fmla="*/ 94901 h 136647"/>
                <a:gd name="connsiteX55" fmla="*/ 78003 w 177004"/>
                <a:gd name="connsiteY55" fmla="*/ 91759 h 136647"/>
                <a:gd name="connsiteX56" fmla="*/ 68835 w 177004"/>
                <a:gd name="connsiteY56" fmla="*/ 90936 h 136647"/>
                <a:gd name="connsiteX57" fmla="*/ 63436 w 177004"/>
                <a:gd name="connsiteY57" fmla="*/ 86844 h 136647"/>
                <a:gd name="connsiteX58" fmla="*/ 8725 w 177004"/>
                <a:gd name="connsiteY58" fmla="*/ 136645 h 136647"/>
                <a:gd name="connsiteX59" fmla="*/ 21 w 177004"/>
                <a:gd name="connsiteY59" fmla="*/ 133172 h 136647"/>
                <a:gd name="connsiteX60" fmla="*/ 55350 w 177004"/>
                <a:gd name="connsiteY60" fmla="*/ 76413 h 136647"/>
                <a:gd name="connsiteX61" fmla="*/ 51997 w 177004"/>
                <a:gd name="connsiteY61" fmla="*/ 73153 h 136647"/>
                <a:gd name="connsiteX62" fmla="*/ 51281 w 177004"/>
                <a:gd name="connsiteY62" fmla="*/ 65463 h 136647"/>
                <a:gd name="connsiteX63" fmla="*/ 43432 w 177004"/>
                <a:gd name="connsiteY63" fmla="*/ 60919 h 136647"/>
                <a:gd name="connsiteX0" fmla="*/ 45398 w 178970"/>
                <a:gd name="connsiteY0" fmla="*/ 60919 h 136647"/>
                <a:gd name="connsiteX1" fmla="*/ 48921 w 178970"/>
                <a:gd name="connsiteY1" fmla="*/ 57053 h 136647"/>
                <a:gd name="connsiteX2" fmla="*/ 58501 w 178970"/>
                <a:gd name="connsiteY2" fmla="*/ 56982 h 136647"/>
                <a:gd name="connsiteX3" fmla="*/ 62651 w 178970"/>
                <a:gd name="connsiteY3" fmla="*/ 51067 h 136647"/>
                <a:gd name="connsiteX4" fmla="*/ 63446 w 178970"/>
                <a:gd name="connsiteY4" fmla="*/ 39213 h 136647"/>
                <a:gd name="connsiteX5" fmla="*/ 65360 w 178970"/>
                <a:gd name="connsiteY5" fmla="*/ 38065 h 136647"/>
                <a:gd name="connsiteX6" fmla="*/ 71762 w 178970"/>
                <a:gd name="connsiteY6" fmla="*/ 36795 h 136647"/>
                <a:gd name="connsiteX7" fmla="*/ 73917 w 178970"/>
                <a:gd name="connsiteY7" fmla="*/ 29365 h 136647"/>
                <a:gd name="connsiteX8" fmla="*/ 68098 w 178970"/>
                <a:gd name="connsiteY8" fmla="*/ 27482 h 136647"/>
                <a:gd name="connsiteX9" fmla="*/ 62249 w 178970"/>
                <a:gd name="connsiteY9" fmla="*/ 27801 h 136647"/>
                <a:gd name="connsiteX10" fmla="*/ 68971 w 178970"/>
                <a:gd name="connsiteY10" fmla="*/ 22635 h 136647"/>
                <a:gd name="connsiteX11" fmla="*/ 68121 w 178970"/>
                <a:gd name="connsiteY11" fmla="*/ 18225 h 136647"/>
                <a:gd name="connsiteX12" fmla="*/ 73782 w 178970"/>
                <a:gd name="connsiteY12" fmla="*/ 13017 h 136647"/>
                <a:gd name="connsiteX13" fmla="*/ 78143 w 178970"/>
                <a:gd name="connsiteY13" fmla="*/ 17642 h 136647"/>
                <a:gd name="connsiteX14" fmla="*/ 82330 w 178970"/>
                <a:gd name="connsiteY14" fmla="*/ 17129 h 136647"/>
                <a:gd name="connsiteX15" fmla="*/ 87438 w 178970"/>
                <a:gd name="connsiteY15" fmla="*/ 15471 h 136647"/>
                <a:gd name="connsiteX16" fmla="*/ 96252 w 178970"/>
                <a:gd name="connsiteY16" fmla="*/ 13944 h 136647"/>
                <a:gd name="connsiteX17" fmla="*/ 96276 w 178970"/>
                <a:gd name="connsiteY17" fmla="*/ 10431 h 136647"/>
                <a:gd name="connsiteX18" fmla="*/ 107973 w 178970"/>
                <a:gd name="connsiteY18" fmla="*/ 4806 h 136647"/>
                <a:gd name="connsiteX19" fmla="*/ 114990 w 178970"/>
                <a:gd name="connsiteY19" fmla="*/ 4268 h 136647"/>
                <a:gd name="connsiteX20" fmla="*/ 120620 w 178970"/>
                <a:gd name="connsiteY20" fmla="*/ 6967 h 136647"/>
                <a:gd name="connsiteX21" fmla="*/ 126624 w 178970"/>
                <a:gd name="connsiteY21" fmla="*/ 5131 h 136647"/>
                <a:gd name="connsiteX22" fmla="*/ 126492 w 178970"/>
                <a:gd name="connsiteY22" fmla="*/ 647 h 136647"/>
                <a:gd name="connsiteX23" fmla="*/ 130532 w 178970"/>
                <a:gd name="connsiteY23" fmla="*/ 1172 h 136647"/>
                <a:gd name="connsiteX24" fmla="*/ 142904 w 178970"/>
                <a:gd name="connsiteY24" fmla="*/ 11244 h 136647"/>
                <a:gd name="connsiteX25" fmla="*/ 141704 w 178970"/>
                <a:gd name="connsiteY25" fmla="*/ 12213 h 136647"/>
                <a:gd name="connsiteX26" fmla="*/ 136773 w 178970"/>
                <a:gd name="connsiteY26" fmla="*/ 10597 h 136647"/>
                <a:gd name="connsiteX27" fmla="*/ 135318 w 178970"/>
                <a:gd name="connsiteY27" fmla="*/ 13530 h 136647"/>
                <a:gd name="connsiteX28" fmla="*/ 136876 w 178970"/>
                <a:gd name="connsiteY28" fmla="*/ 17809 h 136647"/>
                <a:gd name="connsiteX29" fmla="*/ 136197 w 178970"/>
                <a:gd name="connsiteY29" fmla="*/ 20830 h 136647"/>
                <a:gd name="connsiteX30" fmla="*/ 132992 w 178970"/>
                <a:gd name="connsiteY30" fmla="*/ 23044 h 136647"/>
                <a:gd name="connsiteX31" fmla="*/ 138129 w 178970"/>
                <a:gd name="connsiteY31" fmla="*/ 26380 h 136647"/>
                <a:gd name="connsiteX32" fmla="*/ 144322 w 178970"/>
                <a:gd name="connsiteY32" fmla="*/ 23486 h 136647"/>
                <a:gd name="connsiteX33" fmla="*/ 148365 w 178970"/>
                <a:gd name="connsiteY33" fmla="*/ 31640 h 136647"/>
                <a:gd name="connsiteX34" fmla="*/ 152411 w 178970"/>
                <a:gd name="connsiteY34" fmla="*/ 35365 h 136647"/>
                <a:gd name="connsiteX35" fmla="*/ 173705 w 178970"/>
                <a:gd name="connsiteY35" fmla="*/ 35095 h 136647"/>
                <a:gd name="connsiteX36" fmla="*/ 177477 w 178970"/>
                <a:gd name="connsiteY36" fmla="*/ 39176 h 136647"/>
                <a:gd name="connsiteX37" fmla="*/ 174698 w 178970"/>
                <a:gd name="connsiteY37" fmla="*/ 44996 h 136647"/>
                <a:gd name="connsiteX38" fmla="*/ 171006 w 178970"/>
                <a:gd name="connsiteY38" fmla="*/ 50534 h 136647"/>
                <a:gd name="connsiteX39" fmla="*/ 155817 w 178970"/>
                <a:gd name="connsiteY39" fmla="*/ 56121 h 136647"/>
                <a:gd name="connsiteX40" fmla="*/ 160277 w 178970"/>
                <a:gd name="connsiteY40" fmla="*/ 58589 h 136647"/>
                <a:gd name="connsiteX41" fmla="*/ 162302 w 178970"/>
                <a:gd name="connsiteY41" fmla="*/ 65118 h 136647"/>
                <a:gd name="connsiteX42" fmla="*/ 153050 w 178970"/>
                <a:gd name="connsiteY42" fmla="*/ 70651 h 136647"/>
                <a:gd name="connsiteX43" fmla="*/ 143300 w 178970"/>
                <a:gd name="connsiteY43" fmla="*/ 73334 h 136647"/>
                <a:gd name="connsiteX44" fmla="*/ 141716 w 178970"/>
                <a:gd name="connsiteY44" fmla="*/ 70412 h 136647"/>
                <a:gd name="connsiteX45" fmla="*/ 132114 w 178970"/>
                <a:gd name="connsiteY45" fmla="*/ 74666 h 136647"/>
                <a:gd name="connsiteX46" fmla="*/ 125441 w 178970"/>
                <a:gd name="connsiteY46" fmla="*/ 74476 h 136647"/>
                <a:gd name="connsiteX47" fmla="*/ 114737 w 178970"/>
                <a:gd name="connsiteY47" fmla="*/ 77385 h 136647"/>
                <a:gd name="connsiteX48" fmla="*/ 106853 w 178970"/>
                <a:gd name="connsiteY48" fmla="*/ 74788 h 136647"/>
                <a:gd name="connsiteX49" fmla="*/ 97299 w 178970"/>
                <a:gd name="connsiteY49" fmla="*/ 79436 h 136647"/>
                <a:gd name="connsiteX50" fmla="*/ 99255 w 178970"/>
                <a:gd name="connsiteY50" fmla="*/ 82508 h 136647"/>
                <a:gd name="connsiteX51" fmla="*/ 92857 w 178970"/>
                <a:gd name="connsiteY51" fmla="*/ 83945 h 136647"/>
                <a:gd name="connsiteX52" fmla="*/ 94792 w 178970"/>
                <a:gd name="connsiteY52" fmla="*/ 89180 h 136647"/>
                <a:gd name="connsiteX53" fmla="*/ 90252 w 178970"/>
                <a:gd name="connsiteY53" fmla="*/ 89433 h 136647"/>
                <a:gd name="connsiteX54" fmla="*/ 86308 w 178970"/>
                <a:gd name="connsiteY54" fmla="*/ 94901 h 136647"/>
                <a:gd name="connsiteX55" fmla="*/ 79969 w 178970"/>
                <a:gd name="connsiteY55" fmla="*/ 91759 h 136647"/>
                <a:gd name="connsiteX56" fmla="*/ 70801 w 178970"/>
                <a:gd name="connsiteY56" fmla="*/ 90936 h 136647"/>
                <a:gd name="connsiteX57" fmla="*/ 65402 w 178970"/>
                <a:gd name="connsiteY57" fmla="*/ 86844 h 136647"/>
                <a:gd name="connsiteX58" fmla="*/ 10691 w 178970"/>
                <a:gd name="connsiteY58" fmla="*/ 136645 h 136647"/>
                <a:gd name="connsiteX59" fmla="*/ 1987 w 178970"/>
                <a:gd name="connsiteY59" fmla="*/ 133172 h 136647"/>
                <a:gd name="connsiteX60" fmla="*/ 16 w 178970"/>
                <a:gd name="connsiteY60" fmla="*/ 121499 h 136647"/>
                <a:gd name="connsiteX61" fmla="*/ 53963 w 178970"/>
                <a:gd name="connsiteY61" fmla="*/ 73153 h 136647"/>
                <a:gd name="connsiteX62" fmla="*/ 53247 w 178970"/>
                <a:gd name="connsiteY62" fmla="*/ 65463 h 136647"/>
                <a:gd name="connsiteX63" fmla="*/ 45398 w 178970"/>
                <a:gd name="connsiteY63" fmla="*/ 60919 h 136647"/>
                <a:gd name="connsiteX0" fmla="*/ 45593 w 179165"/>
                <a:gd name="connsiteY0" fmla="*/ 60919 h 136647"/>
                <a:gd name="connsiteX1" fmla="*/ 49116 w 179165"/>
                <a:gd name="connsiteY1" fmla="*/ 57053 h 136647"/>
                <a:gd name="connsiteX2" fmla="*/ 58696 w 179165"/>
                <a:gd name="connsiteY2" fmla="*/ 56982 h 136647"/>
                <a:gd name="connsiteX3" fmla="*/ 62846 w 179165"/>
                <a:gd name="connsiteY3" fmla="*/ 51067 h 136647"/>
                <a:gd name="connsiteX4" fmla="*/ 63641 w 179165"/>
                <a:gd name="connsiteY4" fmla="*/ 39213 h 136647"/>
                <a:gd name="connsiteX5" fmla="*/ 65555 w 179165"/>
                <a:gd name="connsiteY5" fmla="*/ 38065 h 136647"/>
                <a:gd name="connsiteX6" fmla="*/ 71957 w 179165"/>
                <a:gd name="connsiteY6" fmla="*/ 36795 h 136647"/>
                <a:gd name="connsiteX7" fmla="*/ 74112 w 179165"/>
                <a:gd name="connsiteY7" fmla="*/ 29365 h 136647"/>
                <a:gd name="connsiteX8" fmla="*/ 68293 w 179165"/>
                <a:gd name="connsiteY8" fmla="*/ 27482 h 136647"/>
                <a:gd name="connsiteX9" fmla="*/ 62444 w 179165"/>
                <a:gd name="connsiteY9" fmla="*/ 27801 h 136647"/>
                <a:gd name="connsiteX10" fmla="*/ 69166 w 179165"/>
                <a:gd name="connsiteY10" fmla="*/ 22635 h 136647"/>
                <a:gd name="connsiteX11" fmla="*/ 68316 w 179165"/>
                <a:gd name="connsiteY11" fmla="*/ 18225 h 136647"/>
                <a:gd name="connsiteX12" fmla="*/ 73977 w 179165"/>
                <a:gd name="connsiteY12" fmla="*/ 13017 h 136647"/>
                <a:gd name="connsiteX13" fmla="*/ 78338 w 179165"/>
                <a:gd name="connsiteY13" fmla="*/ 17642 h 136647"/>
                <a:gd name="connsiteX14" fmla="*/ 82525 w 179165"/>
                <a:gd name="connsiteY14" fmla="*/ 17129 h 136647"/>
                <a:gd name="connsiteX15" fmla="*/ 87633 w 179165"/>
                <a:gd name="connsiteY15" fmla="*/ 15471 h 136647"/>
                <a:gd name="connsiteX16" fmla="*/ 96447 w 179165"/>
                <a:gd name="connsiteY16" fmla="*/ 13944 h 136647"/>
                <a:gd name="connsiteX17" fmla="*/ 96471 w 179165"/>
                <a:gd name="connsiteY17" fmla="*/ 10431 h 136647"/>
                <a:gd name="connsiteX18" fmla="*/ 108168 w 179165"/>
                <a:gd name="connsiteY18" fmla="*/ 4806 h 136647"/>
                <a:gd name="connsiteX19" fmla="*/ 115185 w 179165"/>
                <a:gd name="connsiteY19" fmla="*/ 4268 h 136647"/>
                <a:gd name="connsiteX20" fmla="*/ 120815 w 179165"/>
                <a:gd name="connsiteY20" fmla="*/ 6967 h 136647"/>
                <a:gd name="connsiteX21" fmla="*/ 126819 w 179165"/>
                <a:gd name="connsiteY21" fmla="*/ 5131 h 136647"/>
                <a:gd name="connsiteX22" fmla="*/ 126687 w 179165"/>
                <a:gd name="connsiteY22" fmla="*/ 647 h 136647"/>
                <a:gd name="connsiteX23" fmla="*/ 130727 w 179165"/>
                <a:gd name="connsiteY23" fmla="*/ 1172 h 136647"/>
                <a:gd name="connsiteX24" fmla="*/ 143099 w 179165"/>
                <a:gd name="connsiteY24" fmla="*/ 11244 h 136647"/>
                <a:gd name="connsiteX25" fmla="*/ 141899 w 179165"/>
                <a:gd name="connsiteY25" fmla="*/ 12213 h 136647"/>
                <a:gd name="connsiteX26" fmla="*/ 136968 w 179165"/>
                <a:gd name="connsiteY26" fmla="*/ 10597 h 136647"/>
                <a:gd name="connsiteX27" fmla="*/ 135513 w 179165"/>
                <a:gd name="connsiteY27" fmla="*/ 13530 h 136647"/>
                <a:gd name="connsiteX28" fmla="*/ 137071 w 179165"/>
                <a:gd name="connsiteY28" fmla="*/ 17809 h 136647"/>
                <a:gd name="connsiteX29" fmla="*/ 136392 w 179165"/>
                <a:gd name="connsiteY29" fmla="*/ 20830 h 136647"/>
                <a:gd name="connsiteX30" fmla="*/ 133187 w 179165"/>
                <a:gd name="connsiteY30" fmla="*/ 23044 h 136647"/>
                <a:gd name="connsiteX31" fmla="*/ 138324 w 179165"/>
                <a:gd name="connsiteY31" fmla="*/ 26380 h 136647"/>
                <a:gd name="connsiteX32" fmla="*/ 144517 w 179165"/>
                <a:gd name="connsiteY32" fmla="*/ 23486 h 136647"/>
                <a:gd name="connsiteX33" fmla="*/ 148560 w 179165"/>
                <a:gd name="connsiteY33" fmla="*/ 31640 h 136647"/>
                <a:gd name="connsiteX34" fmla="*/ 152606 w 179165"/>
                <a:gd name="connsiteY34" fmla="*/ 35365 h 136647"/>
                <a:gd name="connsiteX35" fmla="*/ 173900 w 179165"/>
                <a:gd name="connsiteY35" fmla="*/ 35095 h 136647"/>
                <a:gd name="connsiteX36" fmla="*/ 177672 w 179165"/>
                <a:gd name="connsiteY36" fmla="*/ 39176 h 136647"/>
                <a:gd name="connsiteX37" fmla="*/ 174893 w 179165"/>
                <a:gd name="connsiteY37" fmla="*/ 44996 h 136647"/>
                <a:gd name="connsiteX38" fmla="*/ 171201 w 179165"/>
                <a:gd name="connsiteY38" fmla="*/ 50534 h 136647"/>
                <a:gd name="connsiteX39" fmla="*/ 156012 w 179165"/>
                <a:gd name="connsiteY39" fmla="*/ 56121 h 136647"/>
                <a:gd name="connsiteX40" fmla="*/ 160472 w 179165"/>
                <a:gd name="connsiteY40" fmla="*/ 58589 h 136647"/>
                <a:gd name="connsiteX41" fmla="*/ 162497 w 179165"/>
                <a:gd name="connsiteY41" fmla="*/ 65118 h 136647"/>
                <a:gd name="connsiteX42" fmla="*/ 153245 w 179165"/>
                <a:gd name="connsiteY42" fmla="*/ 70651 h 136647"/>
                <a:gd name="connsiteX43" fmla="*/ 143495 w 179165"/>
                <a:gd name="connsiteY43" fmla="*/ 73334 h 136647"/>
                <a:gd name="connsiteX44" fmla="*/ 141911 w 179165"/>
                <a:gd name="connsiteY44" fmla="*/ 70412 h 136647"/>
                <a:gd name="connsiteX45" fmla="*/ 132309 w 179165"/>
                <a:gd name="connsiteY45" fmla="*/ 74666 h 136647"/>
                <a:gd name="connsiteX46" fmla="*/ 125636 w 179165"/>
                <a:gd name="connsiteY46" fmla="*/ 74476 h 136647"/>
                <a:gd name="connsiteX47" fmla="*/ 114932 w 179165"/>
                <a:gd name="connsiteY47" fmla="*/ 77385 h 136647"/>
                <a:gd name="connsiteX48" fmla="*/ 107048 w 179165"/>
                <a:gd name="connsiteY48" fmla="*/ 74788 h 136647"/>
                <a:gd name="connsiteX49" fmla="*/ 97494 w 179165"/>
                <a:gd name="connsiteY49" fmla="*/ 79436 h 136647"/>
                <a:gd name="connsiteX50" fmla="*/ 99450 w 179165"/>
                <a:gd name="connsiteY50" fmla="*/ 82508 h 136647"/>
                <a:gd name="connsiteX51" fmla="*/ 93052 w 179165"/>
                <a:gd name="connsiteY51" fmla="*/ 83945 h 136647"/>
                <a:gd name="connsiteX52" fmla="*/ 94987 w 179165"/>
                <a:gd name="connsiteY52" fmla="*/ 89180 h 136647"/>
                <a:gd name="connsiteX53" fmla="*/ 90447 w 179165"/>
                <a:gd name="connsiteY53" fmla="*/ 89433 h 136647"/>
                <a:gd name="connsiteX54" fmla="*/ 86503 w 179165"/>
                <a:gd name="connsiteY54" fmla="*/ 94901 h 136647"/>
                <a:gd name="connsiteX55" fmla="*/ 80164 w 179165"/>
                <a:gd name="connsiteY55" fmla="*/ 91759 h 136647"/>
                <a:gd name="connsiteX56" fmla="*/ 70996 w 179165"/>
                <a:gd name="connsiteY56" fmla="*/ 90936 h 136647"/>
                <a:gd name="connsiteX57" fmla="*/ 65597 w 179165"/>
                <a:gd name="connsiteY57" fmla="*/ 86844 h 136647"/>
                <a:gd name="connsiteX58" fmla="*/ 10886 w 179165"/>
                <a:gd name="connsiteY58" fmla="*/ 136645 h 136647"/>
                <a:gd name="connsiteX59" fmla="*/ 2182 w 179165"/>
                <a:gd name="connsiteY59" fmla="*/ 133172 h 136647"/>
                <a:gd name="connsiteX60" fmla="*/ 211 w 179165"/>
                <a:gd name="connsiteY60" fmla="*/ 121499 h 136647"/>
                <a:gd name="connsiteX61" fmla="*/ 1803 w 179165"/>
                <a:gd name="connsiteY61" fmla="*/ 114947 h 136647"/>
                <a:gd name="connsiteX62" fmla="*/ 53442 w 179165"/>
                <a:gd name="connsiteY62" fmla="*/ 65463 h 136647"/>
                <a:gd name="connsiteX63" fmla="*/ 45593 w 179165"/>
                <a:gd name="connsiteY63" fmla="*/ 60919 h 136647"/>
                <a:gd name="connsiteX0" fmla="*/ 56350 w 189922"/>
                <a:gd name="connsiteY0" fmla="*/ 60919 h 136647"/>
                <a:gd name="connsiteX1" fmla="*/ 59873 w 189922"/>
                <a:gd name="connsiteY1" fmla="*/ 57053 h 136647"/>
                <a:gd name="connsiteX2" fmla="*/ 69453 w 189922"/>
                <a:gd name="connsiteY2" fmla="*/ 56982 h 136647"/>
                <a:gd name="connsiteX3" fmla="*/ 73603 w 189922"/>
                <a:gd name="connsiteY3" fmla="*/ 51067 h 136647"/>
                <a:gd name="connsiteX4" fmla="*/ 74398 w 189922"/>
                <a:gd name="connsiteY4" fmla="*/ 39213 h 136647"/>
                <a:gd name="connsiteX5" fmla="*/ 76312 w 189922"/>
                <a:gd name="connsiteY5" fmla="*/ 38065 h 136647"/>
                <a:gd name="connsiteX6" fmla="*/ 82714 w 189922"/>
                <a:gd name="connsiteY6" fmla="*/ 36795 h 136647"/>
                <a:gd name="connsiteX7" fmla="*/ 84869 w 189922"/>
                <a:gd name="connsiteY7" fmla="*/ 29365 h 136647"/>
                <a:gd name="connsiteX8" fmla="*/ 79050 w 189922"/>
                <a:gd name="connsiteY8" fmla="*/ 27482 h 136647"/>
                <a:gd name="connsiteX9" fmla="*/ 73201 w 189922"/>
                <a:gd name="connsiteY9" fmla="*/ 27801 h 136647"/>
                <a:gd name="connsiteX10" fmla="*/ 79923 w 189922"/>
                <a:gd name="connsiteY10" fmla="*/ 22635 h 136647"/>
                <a:gd name="connsiteX11" fmla="*/ 79073 w 189922"/>
                <a:gd name="connsiteY11" fmla="*/ 18225 h 136647"/>
                <a:gd name="connsiteX12" fmla="*/ 84734 w 189922"/>
                <a:gd name="connsiteY12" fmla="*/ 13017 h 136647"/>
                <a:gd name="connsiteX13" fmla="*/ 89095 w 189922"/>
                <a:gd name="connsiteY13" fmla="*/ 17642 h 136647"/>
                <a:gd name="connsiteX14" fmla="*/ 93282 w 189922"/>
                <a:gd name="connsiteY14" fmla="*/ 17129 h 136647"/>
                <a:gd name="connsiteX15" fmla="*/ 98390 w 189922"/>
                <a:gd name="connsiteY15" fmla="*/ 15471 h 136647"/>
                <a:gd name="connsiteX16" fmla="*/ 107204 w 189922"/>
                <a:gd name="connsiteY16" fmla="*/ 13944 h 136647"/>
                <a:gd name="connsiteX17" fmla="*/ 107228 w 189922"/>
                <a:gd name="connsiteY17" fmla="*/ 10431 h 136647"/>
                <a:gd name="connsiteX18" fmla="*/ 118925 w 189922"/>
                <a:gd name="connsiteY18" fmla="*/ 4806 h 136647"/>
                <a:gd name="connsiteX19" fmla="*/ 125942 w 189922"/>
                <a:gd name="connsiteY19" fmla="*/ 4268 h 136647"/>
                <a:gd name="connsiteX20" fmla="*/ 131572 w 189922"/>
                <a:gd name="connsiteY20" fmla="*/ 6967 h 136647"/>
                <a:gd name="connsiteX21" fmla="*/ 137576 w 189922"/>
                <a:gd name="connsiteY21" fmla="*/ 5131 h 136647"/>
                <a:gd name="connsiteX22" fmla="*/ 137444 w 189922"/>
                <a:gd name="connsiteY22" fmla="*/ 647 h 136647"/>
                <a:gd name="connsiteX23" fmla="*/ 141484 w 189922"/>
                <a:gd name="connsiteY23" fmla="*/ 1172 h 136647"/>
                <a:gd name="connsiteX24" fmla="*/ 153856 w 189922"/>
                <a:gd name="connsiteY24" fmla="*/ 11244 h 136647"/>
                <a:gd name="connsiteX25" fmla="*/ 152656 w 189922"/>
                <a:gd name="connsiteY25" fmla="*/ 12213 h 136647"/>
                <a:gd name="connsiteX26" fmla="*/ 147725 w 189922"/>
                <a:gd name="connsiteY26" fmla="*/ 10597 h 136647"/>
                <a:gd name="connsiteX27" fmla="*/ 146270 w 189922"/>
                <a:gd name="connsiteY27" fmla="*/ 13530 h 136647"/>
                <a:gd name="connsiteX28" fmla="*/ 147828 w 189922"/>
                <a:gd name="connsiteY28" fmla="*/ 17809 h 136647"/>
                <a:gd name="connsiteX29" fmla="*/ 147149 w 189922"/>
                <a:gd name="connsiteY29" fmla="*/ 20830 h 136647"/>
                <a:gd name="connsiteX30" fmla="*/ 143944 w 189922"/>
                <a:gd name="connsiteY30" fmla="*/ 23044 h 136647"/>
                <a:gd name="connsiteX31" fmla="*/ 149081 w 189922"/>
                <a:gd name="connsiteY31" fmla="*/ 26380 h 136647"/>
                <a:gd name="connsiteX32" fmla="*/ 155274 w 189922"/>
                <a:gd name="connsiteY32" fmla="*/ 23486 h 136647"/>
                <a:gd name="connsiteX33" fmla="*/ 159317 w 189922"/>
                <a:gd name="connsiteY33" fmla="*/ 31640 h 136647"/>
                <a:gd name="connsiteX34" fmla="*/ 163363 w 189922"/>
                <a:gd name="connsiteY34" fmla="*/ 35365 h 136647"/>
                <a:gd name="connsiteX35" fmla="*/ 184657 w 189922"/>
                <a:gd name="connsiteY35" fmla="*/ 35095 h 136647"/>
                <a:gd name="connsiteX36" fmla="*/ 188429 w 189922"/>
                <a:gd name="connsiteY36" fmla="*/ 39176 h 136647"/>
                <a:gd name="connsiteX37" fmla="*/ 185650 w 189922"/>
                <a:gd name="connsiteY37" fmla="*/ 44996 h 136647"/>
                <a:gd name="connsiteX38" fmla="*/ 181958 w 189922"/>
                <a:gd name="connsiteY38" fmla="*/ 50534 h 136647"/>
                <a:gd name="connsiteX39" fmla="*/ 166769 w 189922"/>
                <a:gd name="connsiteY39" fmla="*/ 56121 h 136647"/>
                <a:gd name="connsiteX40" fmla="*/ 171229 w 189922"/>
                <a:gd name="connsiteY40" fmla="*/ 58589 h 136647"/>
                <a:gd name="connsiteX41" fmla="*/ 173254 w 189922"/>
                <a:gd name="connsiteY41" fmla="*/ 65118 h 136647"/>
                <a:gd name="connsiteX42" fmla="*/ 164002 w 189922"/>
                <a:gd name="connsiteY42" fmla="*/ 70651 h 136647"/>
                <a:gd name="connsiteX43" fmla="*/ 154252 w 189922"/>
                <a:gd name="connsiteY43" fmla="*/ 73334 h 136647"/>
                <a:gd name="connsiteX44" fmla="*/ 152668 w 189922"/>
                <a:gd name="connsiteY44" fmla="*/ 70412 h 136647"/>
                <a:gd name="connsiteX45" fmla="*/ 143066 w 189922"/>
                <a:gd name="connsiteY45" fmla="*/ 74666 h 136647"/>
                <a:gd name="connsiteX46" fmla="*/ 136393 w 189922"/>
                <a:gd name="connsiteY46" fmla="*/ 74476 h 136647"/>
                <a:gd name="connsiteX47" fmla="*/ 125689 w 189922"/>
                <a:gd name="connsiteY47" fmla="*/ 77385 h 136647"/>
                <a:gd name="connsiteX48" fmla="*/ 117805 w 189922"/>
                <a:gd name="connsiteY48" fmla="*/ 74788 h 136647"/>
                <a:gd name="connsiteX49" fmla="*/ 108251 w 189922"/>
                <a:gd name="connsiteY49" fmla="*/ 79436 h 136647"/>
                <a:gd name="connsiteX50" fmla="*/ 110207 w 189922"/>
                <a:gd name="connsiteY50" fmla="*/ 82508 h 136647"/>
                <a:gd name="connsiteX51" fmla="*/ 103809 w 189922"/>
                <a:gd name="connsiteY51" fmla="*/ 83945 h 136647"/>
                <a:gd name="connsiteX52" fmla="*/ 105744 w 189922"/>
                <a:gd name="connsiteY52" fmla="*/ 89180 h 136647"/>
                <a:gd name="connsiteX53" fmla="*/ 101204 w 189922"/>
                <a:gd name="connsiteY53" fmla="*/ 89433 h 136647"/>
                <a:gd name="connsiteX54" fmla="*/ 97260 w 189922"/>
                <a:gd name="connsiteY54" fmla="*/ 94901 h 136647"/>
                <a:gd name="connsiteX55" fmla="*/ 90921 w 189922"/>
                <a:gd name="connsiteY55" fmla="*/ 91759 h 136647"/>
                <a:gd name="connsiteX56" fmla="*/ 81753 w 189922"/>
                <a:gd name="connsiteY56" fmla="*/ 90936 h 136647"/>
                <a:gd name="connsiteX57" fmla="*/ 76354 w 189922"/>
                <a:gd name="connsiteY57" fmla="*/ 86844 h 136647"/>
                <a:gd name="connsiteX58" fmla="*/ 21643 w 189922"/>
                <a:gd name="connsiteY58" fmla="*/ 136645 h 136647"/>
                <a:gd name="connsiteX59" fmla="*/ 12939 w 189922"/>
                <a:gd name="connsiteY59" fmla="*/ 133172 h 136647"/>
                <a:gd name="connsiteX60" fmla="*/ 10968 w 189922"/>
                <a:gd name="connsiteY60" fmla="*/ 121499 h 136647"/>
                <a:gd name="connsiteX61" fmla="*/ 12560 w 189922"/>
                <a:gd name="connsiteY61" fmla="*/ 114947 h 136647"/>
                <a:gd name="connsiteX62" fmla="*/ 16 w 189922"/>
                <a:gd name="connsiteY62" fmla="*/ 106790 h 136647"/>
                <a:gd name="connsiteX63" fmla="*/ 56350 w 189922"/>
                <a:gd name="connsiteY63" fmla="*/ 60919 h 136647"/>
                <a:gd name="connsiteX0" fmla="*/ 2174 w 191073"/>
                <a:gd name="connsiteY0" fmla="*/ 96786 h 136647"/>
                <a:gd name="connsiteX1" fmla="*/ 61024 w 191073"/>
                <a:gd name="connsiteY1" fmla="*/ 57053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70604 w 191073"/>
                <a:gd name="connsiteY2" fmla="*/ 56982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74754 w 191073"/>
                <a:gd name="connsiteY3" fmla="*/ 5106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75549 w 191073"/>
                <a:gd name="connsiteY4" fmla="*/ 39213 h 136647"/>
                <a:gd name="connsiteX5" fmla="*/ 77463 w 191073"/>
                <a:gd name="connsiteY5" fmla="*/ 3806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75549 w 191073"/>
                <a:gd name="connsiteY5" fmla="*/ 392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77463 w 191073"/>
                <a:gd name="connsiteY6" fmla="*/ 3806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9866 w 191073"/>
                <a:gd name="connsiteY6" fmla="*/ 58970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560 w 191073"/>
                <a:gd name="connsiteY5" fmla="*/ 63913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12289 w 191073"/>
                <a:gd name="connsiteY5" fmla="*/ 55806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12289 w 191073"/>
                <a:gd name="connsiteY6" fmla="*/ 5580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12289 w 191073"/>
                <a:gd name="connsiteY7" fmla="*/ 55806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5817 w 191073"/>
                <a:gd name="connsiteY5" fmla="*/ 65912 h 136647"/>
                <a:gd name="connsiteX6" fmla="*/ 8232 w 191073"/>
                <a:gd name="connsiteY6" fmla="*/ 60475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2201 w 191073"/>
                <a:gd name="connsiteY4" fmla="*/ 68581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83865 w 191073"/>
                <a:gd name="connsiteY6" fmla="*/ 36795 h 136647"/>
                <a:gd name="connsiteX7" fmla="*/ 86020 w 191073"/>
                <a:gd name="connsiteY7" fmla="*/ 29365 h 136647"/>
                <a:gd name="connsiteX8" fmla="*/ 80201 w 191073"/>
                <a:gd name="connsiteY8" fmla="*/ 27482 h 136647"/>
                <a:gd name="connsiteX9" fmla="*/ 74352 w 191073"/>
                <a:gd name="connsiteY9" fmla="*/ 27801 h 136647"/>
                <a:gd name="connsiteX10" fmla="*/ 81074 w 191073"/>
                <a:gd name="connsiteY10" fmla="*/ 22635 h 136647"/>
                <a:gd name="connsiteX11" fmla="*/ 80224 w 191073"/>
                <a:gd name="connsiteY11" fmla="*/ 18225 h 136647"/>
                <a:gd name="connsiteX12" fmla="*/ 85885 w 191073"/>
                <a:gd name="connsiteY12" fmla="*/ 13017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83865 w 191073"/>
                <a:gd name="connsiteY7" fmla="*/ 36795 h 136647"/>
                <a:gd name="connsiteX8" fmla="*/ 86020 w 191073"/>
                <a:gd name="connsiteY8" fmla="*/ 29365 h 136647"/>
                <a:gd name="connsiteX9" fmla="*/ 80201 w 191073"/>
                <a:gd name="connsiteY9" fmla="*/ 27482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83865 w 191073"/>
                <a:gd name="connsiteY8" fmla="*/ 36795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86020 w 191073"/>
                <a:gd name="connsiteY9" fmla="*/ 29365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8650 w 191073"/>
                <a:gd name="connsiteY9" fmla="*/ 37562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6020 w 191073"/>
                <a:gd name="connsiteY10" fmla="*/ 29365 h 136647"/>
                <a:gd name="connsiteX11" fmla="*/ 80201 w 191073"/>
                <a:gd name="connsiteY11" fmla="*/ 27482 h 136647"/>
                <a:gd name="connsiteX12" fmla="*/ 74352 w 191073"/>
                <a:gd name="connsiteY12" fmla="*/ 27801 h 136647"/>
                <a:gd name="connsiteX13" fmla="*/ 81074 w 191073"/>
                <a:gd name="connsiteY13" fmla="*/ 22635 h 136647"/>
                <a:gd name="connsiteX14" fmla="*/ 80224 w 191073"/>
                <a:gd name="connsiteY14" fmla="*/ 18225 h 136647"/>
                <a:gd name="connsiteX15" fmla="*/ 85885 w 191073"/>
                <a:gd name="connsiteY15" fmla="*/ 13017 h 136647"/>
                <a:gd name="connsiteX16" fmla="*/ 90246 w 191073"/>
                <a:gd name="connsiteY16" fmla="*/ 17642 h 136647"/>
                <a:gd name="connsiteX17" fmla="*/ 94433 w 191073"/>
                <a:gd name="connsiteY17" fmla="*/ 17129 h 136647"/>
                <a:gd name="connsiteX18" fmla="*/ 99541 w 191073"/>
                <a:gd name="connsiteY18" fmla="*/ 15471 h 136647"/>
                <a:gd name="connsiteX19" fmla="*/ 108355 w 191073"/>
                <a:gd name="connsiteY19" fmla="*/ 13944 h 136647"/>
                <a:gd name="connsiteX20" fmla="*/ 108379 w 191073"/>
                <a:gd name="connsiteY20" fmla="*/ 10431 h 136647"/>
                <a:gd name="connsiteX21" fmla="*/ 120076 w 191073"/>
                <a:gd name="connsiteY21" fmla="*/ 4806 h 136647"/>
                <a:gd name="connsiteX22" fmla="*/ 127093 w 191073"/>
                <a:gd name="connsiteY22" fmla="*/ 4268 h 136647"/>
                <a:gd name="connsiteX23" fmla="*/ 132723 w 191073"/>
                <a:gd name="connsiteY23" fmla="*/ 6967 h 136647"/>
                <a:gd name="connsiteX24" fmla="*/ 138727 w 191073"/>
                <a:gd name="connsiteY24" fmla="*/ 5131 h 136647"/>
                <a:gd name="connsiteX25" fmla="*/ 138595 w 191073"/>
                <a:gd name="connsiteY25" fmla="*/ 647 h 136647"/>
                <a:gd name="connsiteX26" fmla="*/ 142635 w 191073"/>
                <a:gd name="connsiteY26" fmla="*/ 1172 h 136647"/>
                <a:gd name="connsiteX27" fmla="*/ 155007 w 191073"/>
                <a:gd name="connsiteY27" fmla="*/ 11244 h 136647"/>
                <a:gd name="connsiteX28" fmla="*/ 153807 w 191073"/>
                <a:gd name="connsiteY28" fmla="*/ 12213 h 136647"/>
                <a:gd name="connsiteX29" fmla="*/ 148876 w 191073"/>
                <a:gd name="connsiteY29" fmla="*/ 10597 h 136647"/>
                <a:gd name="connsiteX30" fmla="*/ 147421 w 191073"/>
                <a:gd name="connsiteY30" fmla="*/ 13530 h 136647"/>
                <a:gd name="connsiteX31" fmla="*/ 148979 w 191073"/>
                <a:gd name="connsiteY31" fmla="*/ 17809 h 136647"/>
                <a:gd name="connsiteX32" fmla="*/ 148300 w 191073"/>
                <a:gd name="connsiteY32" fmla="*/ 20830 h 136647"/>
                <a:gd name="connsiteX33" fmla="*/ 145095 w 191073"/>
                <a:gd name="connsiteY33" fmla="*/ 23044 h 136647"/>
                <a:gd name="connsiteX34" fmla="*/ 150232 w 191073"/>
                <a:gd name="connsiteY34" fmla="*/ 26380 h 136647"/>
                <a:gd name="connsiteX35" fmla="*/ 156425 w 191073"/>
                <a:gd name="connsiteY35" fmla="*/ 23486 h 136647"/>
                <a:gd name="connsiteX36" fmla="*/ 160468 w 191073"/>
                <a:gd name="connsiteY36" fmla="*/ 31640 h 136647"/>
                <a:gd name="connsiteX37" fmla="*/ 164514 w 191073"/>
                <a:gd name="connsiteY37" fmla="*/ 35365 h 136647"/>
                <a:gd name="connsiteX38" fmla="*/ 185808 w 191073"/>
                <a:gd name="connsiteY38" fmla="*/ 35095 h 136647"/>
                <a:gd name="connsiteX39" fmla="*/ 189580 w 191073"/>
                <a:gd name="connsiteY39" fmla="*/ 39176 h 136647"/>
                <a:gd name="connsiteX40" fmla="*/ 186801 w 191073"/>
                <a:gd name="connsiteY40" fmla="*/ 44996 h 136647"/>
                <a:gd name="connsiteX41" fmla="*/ 183109 w 191073"/>
                <a:gd name="connsiteY41" fmla="*/ 50534 h 136647"/>
                <a:gd name="connsiteX42" fmla="*/ 167920 w 191073"/>
                <a:gd name="connsiteY42" fmla="*/ 56121 h 136647"/>
                <a:gd name="connsiteX43" fmla="*/ 172380 w 191073"/>
                <a:gd name="connsiteY43" fmla="*/ 58589 h 136647"/>
                <a:gd name="connsiteX44" fmla="*/ 174405 w 191073"/>
                <a:gd name="connsiteY44" fmla="*/ 65118 h 136647"/>
                <a:gd name="connsiteX45" fmla="*/ 165153 w 191073"/>
                <a:gd name="connsiteY45" fmla="*/ 70651 h 136647"/>
                <a:gd name="connsiteX46" fmla="*/ 155403 w 191073"/>
                <a:gd name="connsiteY46" fmla="*/ 73334 h 136647"/>
                <a:gd name="connsiteX47" fmla="*/ 153819 w 191073"/>
                <a:gd name="connsiteY47" fmla="*/ 70412 h 136647"/>
                <a:gd name="connsiteX48" fmla="*/ 144217 w 191073"/>
                <a:gd name="connsiteY48" fmla="*/ 74666 h 136647"/>
                <a:gd name="connsiteX49" fmla="*/ 137544 w 191073"/>
                <a:gd name="connsiteY49" fmla="*/ 74476 h 136647"/>
                <a:gd name="connsiteX50" fmla="*/ 126840 w 191073"/>
                <a:gd name="connsiteY50" fmla="*/ 77385 h 136647"/>
                <a:gd name="connsiteX51" fmla="*/ 118956 w 191073"/>
                <a:gd name="connsiteY51" fmla="*/ 74788 h 136647"/>
                <a:gd name="connsiteX52" fmla="*/ 109402 w 191073"/>
                <a:gd name="connsiteY52" fmla="*/ 79436 h 136647"/>
                <a:gd name="connsiteX53" fmla="*/ 111358 w 191073"/>
                <a:gd name="connsiteY53" fmla="*/ 82508 h 136647"/>
                <a:gd name="connsiteX54" fmla="*/ 104960 w 191073"/>
                <a:gd name="connsiteY54" fmla="*/ 83945 h 136647"/>
                <a:gd name="connsiteX55" fmla="*/ 106895 w 191073"/>
                <a:gd name="connsiteY55" fmla="*/ 89180 h 136647"/>
                <a:gd name="connsiteX56" fmla="*/ 102355 w 191073"/>
                <a:gd name="connsiteY56" fmla="*/ 89433 h 136647"/>
                <a:gd name="connsiteX57" fmla="*/ 98411 w 191073"/>
                <a:gd name="connsiteY57" fmla="*/ 94901 h 136647"/>
                <a:gd name="connsiteX58" fmla="*/ 92072 w 191073"/>
                <a:gd name="connsiteY58" fmla="*/ 91759 h 136647"/>
                <a:gd name="connsiteX59" fmla="*/ 82904 w 191073"/>
                <a:gd name="connsiteY59" fmla="*/ 90936 h 136647"/>
                <a:gd name="connsiteX60" fmla="*/ 77505 w 191073"/>
                <a:gd name="connsiteY60" fmla="*/ 86844 h 136647"/>
                <a:gd name="connsiteX61" fmla="*/ 22794 w 191073"/>
                <a:gd name="connsiteY61" fmla="*/ 136645 h 136647"/>
                <a:gd name="connsiteX62" fmla="*/ 14090 w 191073"/>
                <a:gd name="connsiteY62" fmla="*/ 133172 h 136647"/>
                <a:gd name="connsiteX63" fmla="*/ 12119 w 191073"/>
                <a:gd name="connsiteY63" fmla="*/ 121499 h 136647"/>
                <a:gd name="connsiteX64" fmla="*/ 13711 w 191073"/>
                <a:gd name="connsiteY64" fmla="*/ 114947 h 136647"/>
                <a:gd name="connsiteX65" fmla="*/ 1167 w 191073"/>
                <a:gd name="connsiteY65" fmla="*/ 106790 h 136647"/>
                <a:gd name="connsiteX66" fmla="*/ 2174 w 191073"/>
                <a:gd name="connsiteY66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80201 w 191073"/>
                <a:gd name="connsiteY10" fmla="*/ 27482 h 136647"/>
                <a:gd name="connsiteX11" fmla="*/ 74352 w 191073"/>
                <a:gd name="connsiteY11" fmla="*/ 27801 h 136647"/>
                <a:gd name="connsiteX12" fmla="*/ 81074 w 191073"/>
                <a:gd name="connsiteY12" fmla="*/ 22635 h 136647"/>
                <a:gd name="connsiteX13" fmla="*/ 80224 w 191073"/>
                <a:gd name="connsiteY13" fmla="*/ 18225 h 136647"/>
                <a:gd name="connsiteX14" fmla="*/ 85885 w 191073"/>
                <a:gd name="connsiteY14" fmla="*/ 13017 h 136647"/>
                <a:gd name="connsiteX15" fmla="*/ 90246 w 191073"/>
                <a:gd name="connsiteY15" fmla="*/ 17642 h 136647"/>
                <a:gd name="connsiteX16" fmla="*/ 94433 w 191073"/>
                <a:gd name="connsiteY16" fmla="*/ 17129 h 136647"/>
                <a:gd name="connsiteX17" fmla="*/ 99541 w 191073"/>
                <a:gd name="connsiteY17" fmla="*/ 15471 h 136647"/>
                <a:gd name="connsiteX18" fmla="*/ 108355 w 191073"/>
                <a:gd name="connsiteY18" fmla="*/ 13944 h 136647"/>
                <a:gd name="connsiteX19" fmla="*/ 108379 w 191073"/>
                <a:gd name="connsiteY19" fmla="*/ 10431 h 136647"/>
                <a:gd name="connsiteX20" fmla="*/ 120076 w 191073"/>
                <a:gd name="connsiteY20" fmla="*/ 4806 h 136647"/>
                <a:gd name="connsiteX21" fmla="*/ 127093 w 191073"/>
                <a:gd name="connsiteY21" fmla="*/ 4268 h 136647"/>
                <a:gd name="connsiteX22" fmla="*/ 132723 w 191073"/>
                <a:gd name="connsiteY22" fmla="*/ 6967 h 136647"/>
                <a:gd name="connsiteX23" fmla="*/ 138727 w 191073"/>
                <a:gd name="connsiteY23" fmla="*/ 5131 h 136647"/>
                <a:gd name="connsiteX24" fmla="*/ 138595 w 191073"/>
                <a:gd name="connsiteY24" fmla="*/ 647 h 136647"/>
                <a:gd name="connsiteX25" fmla="*/ 142635 w 191073"/>
                <a:gd name="connsiteY25" fmla="*/ 1172 h 136647"/>
                <a:gd name="connsiteX26" fmla="*/ 155007 w 191073"/>
                <a:gd name="connsiteY26" fmla="*/ 11244 h 136647"/>
                <a:gd name="connsiteX27" fmla="*/ 153807 w 191073"/>
                <a:gd name="connsiteY27" fmla="*/ 12213 h 136647"/>
                <a:gd name="connsiteX28" fmla="*/ 148876 w 191073"/>
                <a:gd name="connsiteY28" fmla="*/ 10597 h 136647"/>
                <a:gd name="connsiteX29" fmla="*/ 147421 w 191073"/>
                <a:gd name="connsiteY29" fmla="*/ 13530 h 136647"/>
                <a:gd name="connsiteX30" fmla="*/ 148979 w 191073"/>
                <a:gd name="connsiteY30" fmla="*/ 17809 h 136647"/>
                <a:gd name="connsiteX31" fmla="*/ 148300 w 191073"/>
                <a:gd name="connsiteY31" fmla="*/ 20830 h 136647"/>
                <a:gd name="connsiteX32" fmla="*/ 145095 w 191073"/>
                <a:gd name="connsiteY32" fmla="*/ 23044 h 136647"/>
                <a:gd name="connsiteX33" fmla="*/ 150232 w 191073"/>
                <a:gd name="connsiteY33" fmla="*/ 26380 h 136647"/>
                <a:gd name="connsiteX34" fmla="*/ 156425 w 191073"/>
                <a:gd name="connsiteY34" fmla="*/ 23486 h 136647"/>
                <a:gd name="connsiteX35" fmla="*/ 160468 w 191073"/>
                <a:gd name="connsiteY35" fmla="*/ 31640 h 136647"/>
                <a:gd name="connsiteX36" fmla="*/ 164514 w 191073"/>
                <a:gd name="connsiteY36" fmla="*/ 35365 h 136647"/>
                <a:gd name="connsiteX37" fmla="*/ 185808 w 191073"/>
                <a:gd name="connsiteY37" fmla="*/ 35095 h 136647"/>
                <a:gd name="connsiteX38" fmla="*/ 189580 w 191073"/>
                <a:gd name="connsiteY38" fmla="*/ 39176 h 136647"/>
                <a:gd name="connsiteX39" fmla="*/ 186801 w 191073"/>
                <a:gd name="connsiteY39" fmla="*/ 44996 h 136647"/>
                <a:gd name="connsiteX40" fmla="*/ 183109 w 191073"/>
                <a:gd name="connsiteY40" fmla="*/ 50534 h 136647"/>
                <a:gd name="connsiteX41" fmla="*/ 167920 w 191073"/>
                <a:gd name="connsiteY41" fmla="*/ 56121 h 136647"/>
                <a:gd name="connsiteX42" fmla="*/ 172380 w 191073"/>
                <a:gd name="connsiteY42" fmla="*/ 58589 h 136647"/>
                <a:gd name="connsiteX43" fmla="*/ 174405 w 191073"/>
                <a:gd name="connsiteY43" fmla="*/ 65118 h 136647"/>
                <a:gd name="connsiteX44" fmla="*/ 165153 w 191073"/>
                <a:gd name="connsiteY44" fmla="*/ 70651 h 136647"/>
                <a:gd name="connsiteX45" fmla="*/ 155403 w 191073"/>
                <a:gd name="connsiteY45" fmla="*/ 73334 h 136647"/>
                <a:gd name="connsiteX46" fmla="*/ 153819 w 191073"/>
                <a:gd name="connsiteY46" fmla="*/ 70412 h 136647"/>
                <a:gd name="connsiteX47" fmla="*/ 144217 w 191073"/>
                <a:gd name="connsiteY47" fmla="*/ 74666 h 136647"/>
                <a:gd name="connsiteX48" fmla="*/ 137544 w 191073"/>
                <a:gd name="connsiteY48" fmla="*/ 74476 h 136647"/>
                <a:gd name="connsiteX49" fmla="*/ 126840 w 191073"/>
                <a:gd name="connsiteY49" fmla="*/ 77385 h 136647"/>
                <a:gd name="connsiteX50" fmla="*/ 118956 w 191073"/>
                <a:gd name="connsiteY50" fmla="*/ 74788 h 136647"/>
                <a:gd name="connsiteX51" fmla="*/ 109402 w 191073"/>
                <a:gd name="connsiteY51" fmla="*/ 79436 h 136647"/>
                <a:gd name="connsiteX52" fmla="*/ 111358 w 191073"/>
                <a:gd name="connsiteY52" fmla="*/ 82508 h 136647"/>
                <a:gd name="connsiteX53" fmla="*/ 104960 w 191073"/>
                <a:gd name="connsiteY53" fmla="*/ 83945 h 136647"/>
                <a:gd name="connsiteX54" fmla="*/ 106895 w 191073"/>
                <a:gd name="connsiteY54" fmla="*/ 89180 h 136647"/>
                <a:gd name="connsiteX55" fmla="*/ 102355 w 191073"/>
                <a:gd name="connsiteY55" fmla="*/ 89433 h 136647"/>
                <a:gd name="connsiteX56" fmla="*/ 98411 w 191073"/>
                <a:gd name="connsiteY56" fmla="*/ 94901 h 136647"/>
                <a:gd name="connsiteX57" fmla="*/ 92072 w 191073"/>
                <a:gd name="connsiteY57" fmla="*/ 91759 h 136647"/>
                <a:gd name="connsiteX58" fmla="*/ 82904 w 191073"/>
                <a:gd name="connsiteY58" fmla="*/ 90936 h 136647"/>
                <a:gd name="connsiteX59" fmla="*/ 77505 w 191073"/>
                <a:gd name="connsiteY59" fmla="*/ 86844 h 136647"/>
                <a:gd name="connsiteX60" fmla="*/ 22794 w 191073"/>
                <a:gd name="connsiteY60" fmla="*/ 136645 h 136647"/>
                <a:gd name="connsiteX61" fmla="*/ 14090 w 191073"/>
                <a:gd name="connsiteY61" fmla="*/ 133172 h 136647"/>
                <a:gd name="connsiteX62" fmla="*/ 12119 w 191073"/>
                <a:gd name="connsiteY62" fmla="*/ 121499 h 136647"/>
                <a:gd name="connsiteX63" fmla="*/ 13711 w 191073"/>
                <a:gd name="connsiteY63" fmla="*/ 114947 h 136647"/>
                <a:gd name="connsiteX64" fmla="*/ 1167 w 191073"/>
                <a:gd name="connsiteY64" fmla="*/ 106790 h 136647"/>
                <a:gd name="connsiteX65" fmla="*/ 2174 w 191073"/>
                <a:gd name="connsiteY65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74352 w 191073"/>
                <a:gd name="connsiteY10" fmla="*/ 27801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1074 w 191073"/>
                <a:gd name="connsiteY11" fmla="*/ 2263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5885 w 191073"/>
                <a:gd name="connsiteY13" fmla="*/ 13017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0224 w 191073"/>
                <a:gd name="connsiteY12" fmla="*/ 18225 h 136647"/>
                <a:gd name="connsiteX13" fmla="*/ 87367 w 191073"/>
                <a:gd name="connsiteY13" fmla="*/ 7234 h 136647"/>
                <a:gd name="connsiteX14" fmla="*/ 90246 w 191073"/>
                <a:gd name="connsiteY14" fmla="*/ 17642 h 136647"/>
                <a:gd name="connsiteX15" fmla="*/ 94433 w 191073"/>
                <a:gd name="connsiteY15" fmla="*/ 17129 h 136647"/>
                <a:gd name="connsiteX16" fmla="*/ 99541 w 191073"/>
                <a:gd name="connsiteY16" fmla="*/ 15471 h 136647"/>
                <a:gd name="connsiteX17" fmla="*/ 108355 w 191073"/>
                <a:gd name="connsiteY17" fmla="*/ 13944 h 136647"/>
                <a:gd name="connsiteX18" fmla="*/ 108379 w 191073"/>
                <a:gd name="connsiteY18" fmla="*/ 10431 h 136647"/>
                <a:gd name="connsiteX19" fmla="*/ 120076 w 191073"/>
                <a:gd name="connsiteY19" fmla="*/ 4806 h 136647"/>
                <a:gd name="connsiteX20" fmla="*/ 127093 w 191073"/>
                <a:gd name="connsiteY20" fmla="*/ 4268 h 136647"/>
                <a:gd name="connsiteX21" fmla="*/ 132723 w 191073"/>
                <a:gd name="connsiteY21" fmla="*/ 6967 h 136647"/>
                <a:gd name="connsiteX22" fmla="*/ 138727 w 191073"/>
                <a:gd name="connsiteY22" fmla="*/ 5131 h 136647"/>
                <a:gd name="connsiteX23" fmla="*/ 138595 w 191073"/>
                <a:gd name="connsiteY23" fmla="*/ 647 h 136647"/>
                <a:gd name="connsiteX24" fmla="*/ 142635 w 191073"/>
                <a:gd name="connsiteY24" fmla="*/ 1172 h 136647"/>
                <a:gd name="connsiteX25" fmla="*/ 155007 w 191073"/>
                <a:gd name="connsiteY25" fmla="*/ 11244 h 136647"/>
                <a:gd name="connsiteX26" fmla="*/ 153807 w 191073"/>
                <a:gd name="connsiteY26" fmla="*/ 12213 h 136647"/>
                <a:gd name="connsiteX27" fmla="*/ 148876 w 191073"/>
                <a:gd name="connsiteY27" fmla="*/ 10597 h 136647"/>
                <a:gd name="connsiteX28" fmla="*/ 147421 w 191073"/>
                <a:gd name="connsiteY28" fmla="*/ 13530 h 136647"/>
                <a:gd name="connsiteX29" fmla="*/ 148979 w 191073"/>
                <a:gd name="connsiteY29" fmla="*/ 17809 h 136647"/>
                <a:gd name="connsiteX30" fmla="*/ 148300 w 191073"/>
                <a:gd name="connsiteY30" fmla="*/ 20830 h 136647"/>
                <a:gd name="connsiteX31" fmla="*/ 145095 w 191073"/>
                <a:gd name="connsiteY31" fmla="*/ 23044 h 136647"/>
                <a:gd name="connsiteX32" fmla="*/ 150232 w 191073"/>
                <a:gd name="connsiteY32" fmla="*/ 26380 h 136647"/>
                <a:gd name="connsiteX33" fmla="*/ 156425 w 191073"/>
                <a:gd name="connsiteY33" fmla="*/ 23486 h 136647"/>
                <a:gd name="connsiteX34" fmla="*/ 160468 w 191073"/>
                <a:gd name="connsiteY34" fmla="*/ 31640 h 136647"/>
                <a:gd name="connsiteX35" fmla="*/ 164514 w 191073"/>
                <a:gd name="connsiteY35" fmla="*/ 35365 h 136647"/>
                <a:gd name="connsiteX36" fmla="*/ 185808 w 191073"/>
                <a:gd name="connsiteY36" fmla="*/ 35095 h 136647"/>
                <a:gd name="connsiteX37" fmla="*/ 189580 w 191073"/>
                <a:gd name="connsiteY37" fmla="*/ 39176 h 136647"/>
                <a:gd name="connsiteX38" fmla="*/ 186801 w 191073"/>
                <a:gd name="connsiteY38" fmla="*/ 44996 h 136647"/>
                <a:gd name="connsiteX39" fmla="*/ 183109 w 191073"/>
                <a:gd name="connsiteY39" fmla="*/ 50534 h 136647"/>
                <a:gd name="connsiteX40" fmla="*/ 167920 w 191073"/>
                <a:gd name="connsiteY40" fmla="*/ 56121 h 136647"/>
                <a:gd name="connsiteX41" fmla="*/ 172380 w 191073"/>
                <a:gd name="connsiteY41" fmla="*/ 58589 h 136647"/>
                <a:gd name="connsiteX42" fmla="*/ 174405 w 191073"/>
                <a:gd name="connsiteY42" fmla="*/ 65118 h 136647"/>
                <a:gd name="connsiteX43" fmla="*/ 165153 w 191073"/>
                <a:gd name="connsiteY43" fmla="*/ 70651 h 136647"/>
                <a:gd name="connsiteX44" fmla="*/ 155403 w 191073"/>
                <a:gd name="connsiteY44" fmla="*/ 73334 h 136647"/>
                <a:gd name="connsiteX45" fmla="*/ 153819 w 191073"/>
                <a:gd name="connsiteY45" fmla="*/ 70412 h 136647"/>
                <a:gd name="connsiteX46" fmla="*/ 144217 w 191073"/>
                <a:gd name="connsiteY46" fmla="*/ 74666 h 136647"/>
                <a:gd name="connsiteX47" fmla="*/ 137544 w 191073"/>
                <a:gd name="connsiteY47" fmla="*/ 74476 h 136647"/>
                <a:gd name="connsiteX48" fmla="*/ 126840 w 191073"/>
                <a:gd name="connsiteY48" fmla="*/ 77385 h 136647"/>
                <a:gd name="connsiteX49" fmla="*/ 118956 w 191073"/>
                <a:gd name="connsiteY49" fmla="*/ 74788 h 136647"/>
                <a:gd name="connsiteX50" fmla="*/ 109402 w 191073"/>
                <a:gd name="connsiteY50" fmla="*/ 79436 h 136647"/>
                <a:gd name="connsiteX51" fmla="*/ 111358 w 191073"/>
                <a:gd name="connsiteY51" fmla="*/ 82508 h 136647"/>
                <a:gd name="connsiteX52" fmla="*/ 104960 w 191073"/>
                <a:gd name="connsiteY52" fmla="*/ 83945 h 136647"/>
                <a:gd name="connsiteX53" fmla="*/ 106895 w 191073"/>
                <a:gd name="connsiteY53" fmla="*/ 89180 h 136647"/>
                <a:gd name="connsiteX54" fmla="*/ 102355 w 191073"/>
                <a:gd name="connsiteY54" fmla="*/ 89433 h 136647"/>
                <a:gd name="connsiteX55" fmla="*/ 98411 w 191073"/>
                <a:gd name="connsiteY55" fmla="*/ 94901 h 136647"/>
                <a:gd name="connsiteX56" fmla="*/ 92072 w 191073"/>
                <a:gd name="connsiteY56" fmla="*/ 91759 h 136647"/>
                <a:gd name="connsiteX57" fmla="*/ 82904 w 191073"/>
                <a:gd name="connsiteY57" fmla="*/ 90936 h 136647"/>
                <a:gd name="connsiteX58" fmla="*/ 77505 w 191073"/>
                <a:gd name="connsiteY58" fmla="*/ 86844 h 136647"/>
                <a:gd name="connsiteX59" fmla="*/ 22794 w 191073"/>
                <a:gd name="connsiteY59" fmla="*/ 136645 h 136647"/>
                <a:gd name="connsiteX60" fmla="*/ 14090 w 191073"/>
                <a:gd name="connsiteY60" fmla="*/ 133172 h 136647"/>
                <a:gd name="connsiteX61" fmla="*/ 12119 w 191073"/>
                <a:gd name="connsiteY61" fmla="*/ 121499 h 136647"/>
                <a:gd name="connsiteX62" fmla="*/ 13711 w 191073"/>
                <a:gd name="connsiteY62" fmla="*/ 114947 h 136647"/>
                <a:gd name="connsiteX63" fmla="*/ 1167 w 191073"/>
                <a:gd name="connsiteY63" fmla="*/ 106790 h 136647"/>
                <a:gd name="connsiteX64" fmla="*/ 2174 w 191073"/>
                <a:gd name="connsiteY64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8132 w 191073"/>
                <a:gd name="connsiteY11" fmla="*/ 21845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87367 w 191073"/>
                <a:gd name="connsiteY11" fmla="*/ 7234 h 136647"/>
                <a:gd name="connsiteX12" fmla="*/ 90246 w 191073"/>
                <a:gd name="connsiteY12" fmla="*/ 17642 h 136647"/>
                <a:gd name="connsiteX13" fmla="*/ 94433 w 191073"/>
                <a:gd name="connsiteY13" fmla="*/ 17129 h 136647"/>
                <a:gd name="connsiteX14" fmla="*/ 99541 w 191073"/>
                <a:gd name="connsiteY14" fmla="*/ 15471 h 136647"/>
                <a:gd name="connsiteX15" fmla="*/ 108355 w 191073"/>
                <a:gd name="connsiteY15" fmla="*/ 13944 h 136647"/>
                <a:gd name="connsiteX16" fmla="*/ 108379 w 191073"/>
                <a:gd name="connsiteY16" fmla="*/ 10431 h 136647"/>
                <a:gd name="connsiteX17" fmla="*/ 120076 w 191073"/>
                <a:gd name="connsiteY17" fmla="*/ 4806 h 136647"/>
                <a:gd name="connsiteX18" fmla="*/ 127093 w 191073"/>
                <a:gd name="connsiteY18" fmla="*/ 4268 h 136647"/>
                <a:gd name="connsiteX19" fmla="*/ 132723 w 191073"/>
                <a:gd name="connsiteY19" fmla="*/ 6967 h 136647"/>
                <a:gd name="connsiteX20" fmla="*/ 138727 w 191073"/>
                <a:gd name="connsiteY20" fmla="*/ 5131 h 136647"/>
                <a:gd name="connsiteX21" fmla="*/ 138595 w 191073"/>
                <a:gd name="connsiteY21" fmla="*/ 647 h 136647"/>
                <a:gd name="connsiteX22" fmla="*/ 142635 w 191073"/>
                <a:gd name="connsiteY22" fmla="*/ 1172 h 136647"/>
                <a:gd name="connsiteX23" fmla="*/ 155007 w 191073"/>
                <a:gd name="connsiteY23" fmla="*/ 11244 h 136647"/>
                <a:gd name="connsiteX24" fmla="*/ 153807 w 191073"/>
                <a:gd name="connsiteY24" fmla="*/ 12213 h 136647"/>
                <a:gd name="connsiteX25" fmla="*/ 148876 w 191073"/>
                <a:gd name="connsiteY25" fmla="*/ 10597 h 136647"/>
                <a:gd name="connsiteX26" fmla="*/ 147421 w 191073"/>
                <a:gd name="connsiteY26" fmla="*/ 13530 h 136647"/>
                <a:gd name="connsiteX27" fmla="*/ 148979 w 191073"/>
                <a:gd name="connsiteY27" fmla="*/ 17809 h 136647"/>
                <a:gd name="connsiteX28" fmla="*/ 148300 w 191073"/>
                <a:gd name="connsiteY28" fmla="*/ 20830 h 136647"/>
                <a:gd name="connsiteX29" fmla="*/ 145095 w 191073"/>
                <a:gd name="connsiteY29" fmla="*/ 23044 h 136647"/>
                <a:gd name="connsiteX30" fmla="*/ 150232 w 191073"/>
                <a:gd name="connsiteY30" fmla="*/ 26380 h 136647"/>
                <a:gd name="connsiteX31" fmla="*/ 156425 w 191073"/>
                <a:gd name="connsiteY31" fmla="*/ 23486 h 136647"/>
                <a:gd name="connsiteX32" fmla="*/ 160468 w 191073"/>
                <a:gd name="connsiteY32" fmla="*/ 31640 h 136647"/>
                <a:gd name="connsiteX33" fmla="*/ 164514 w 191073"/>
                <a:gd name="connsiteY33" fmla="*/ 35365 h 136647"/>
                <a:gd name="connsiteX34" fmla="*/ 185808 w 191073"/>
                <a:gd name="connsiteY34" fmla="*/ 35095 h 136647"/>
                <a:gd name="connsiteX35" fmla="*/ 189580 w 191073"/>
                <a:gd name="connsiteY35" fmla="*/ 39176 h 136647"/>
                <a:gd name="connsiteX36" fmla="*/ 186801 w 191073"/>
                <a:gd name="connsiteY36" fmla="*/ 44996 h 136647"/>
                <a:gd name="connsiteX37" fmla="*/ 183109 w 191073"/>
                <a:gd name="connsiteY37" fmla="*/ 50534 h 136647"/>
                <a:gd name="connsiteX38" fmla="*/ 167920 w 191073"/>
                <a:gd name="connsiteY38" fmla="*/ 56121 h 136647"/>
                <a:gd name="connsiteX39" fmla="*/ 172380 w 191073"/>
                <a:gd name="connsiteY39" fmla="*/ 58589 h 136647"/>
                <a:gd name="connsiteX40" fmla="*/ 174405 w 191073"/>
                <a:gd name="connsiteY40" fmla="*/ 65118 h 136647"/>
                <a:gd name="connsiteX41" fmla="*/ 165153 w 191073"/>
                <a:gd name="connsiteY41" fmla="*/ 70651 h 136647"/>
                <a:gd name="connsiteX42" fmla="*/ 155403 w 191073"/>
                <a:gd name="connsiteY42" fmla="*/ 73334 h 136647"/>
                <a:gd name="connsiteX43" fmla="*/ 153819 w 191073"/>
                <a:gd name="connsiteY43" fmla="*/ 70412 h 136647"/>
                <a:gd name="connsiteX44" fmla="*/ 144217 w 191073"/>
                <a:gd name="connsiteY44" fmla="*/ 74666 h 136647"/>
                <a:gd name="connsiteX45" fmla="*/ 137544 w 191073"/>
                <a:gd name="connsiteY45" fmla="*/ 74476 h 136647"/>
                <a:gd name="connsiteX46" fmla="*/ 126840 w 191073"/>
                <a:gd name="connsiteY46" fmla="*/ 77385 h 136647"/>
                <a:gd name="connsiteX47" fmla="*/ 118956 w 191073"/>
                <a:gd name="connsiteY47" fmla="*/ 74788 h 136647"/>
                <a:gd name="connsiteX48" fmla="*/ 109402 w 191073"/>
                <a:gd name="connsiteY48" fmla="*/ 79436 h 136647"/>
                <a:gd name="connsiteX49" fmla="*/ 111358 w 191073"/>
                <a:gd name="connsiteY49" fmla="*/ 82508 h 136647"/>
                <a:gd name="connsiteX50" fmla="*/ 104960 w 191073"/>
                <a:gd name="connsiteY50" fmla="*/ 83945 h 136647"/>
                <a:gd name="connsiteX51" fmla="*/ 106895 w 191073"/>
                <a:gd name="connsiteY51" fmla="*/ 89180 h 136647"/>
                <a:gd name="connsiteX52" fmla="*/ 102355 w 191073"/>
                <a:gd name="connsiteY52" fmla="*/ 89433 h 136647"/>
                <a:gd name="connsiteX53" fmla="*/ 98411 w 191073"/>
                <a:gd name="connsiteY53" fmla="*/ 94901 h 136647"/>
                <a:gd name="connsiteX54" fmla="*/ 92072 w 191073"/>
                <a:gd name="connsiteY54" fmla="*/ 91759 h 136647"/>
                <a:gd name="connsiteX55" fmla="*/ 82904 w 191073"/>
                <a:gd name="connsiteY55" fmla="*/ 90936 h 136647"/>
                <a:gd name="connsiteX56" fmla="*/ 77505 w 191073"/>
                <a:gd name="connsiteY56" fmla="*/ 86844 h 136647"/>
                <a:gd name="connsiteX57" fmla="*/ 22794 w 191073"/>
                <a:gd name="connsiteY57" fmla="*/ 136645 h 136647"/>
                <a:gd name="connsiteX58" fmla="*/ 14090 w 191073"/>
                <a:gd name="connsiteY58" fmla="*/ 133172 h 136647"/>
                <a:gd name="connsiteX59" fmla="*/ 12119 w 191073"/>
                <a:gd name="connsiteY59" fmla="*/ 121499 h 136647"/>
                <a:gd name="connsiteX60" fmla="*/ 13711 w 191073"/>
                <a:gd name="connsiteY60" fmla="*/ 114947 h 136647"/>
                <a:gd name="connsiteX61" fmla="*/ 1167 w 191073"/>
                <a:gd name="connsiteY61" fmla="*/ 106790 h 136647"/>
                <a:gd name="connsiteX62" fmla="*/ 2174 w 191073"/>
                <a:gd name="connsiteY62" fmla="*/ 96786 h 136647"/>
                <a:gd name="connsiteX0" fmla="*/ 2174 w 191073"/>
                <a:gd name="connsiteY0" fmla="*/ 96786 h 136647"/>
                <a:gd name="connsiteX1" fmla="*/ 4504 w 191073"/>
                <a:gd name="connsiteY1" fmla="*/ 85241 h 136647"/>
                <a:gd name="connsiteX2" fmla="*/ 10021 w 191073"/>
                <a:gd name="connsiteY2" fmla="*/ 83060 h 136647"/>
                <a:gd name="connsiteX3" fmla="*/ 3145 w 191073"/>
                <a:gd name="connsiteY3" fmla="*/ 73357 h 136647"/>
                <a:gd name="connsiteX4" fmla="*/ 11933 w 191073"/>
                <a:gd name="connsiteY4" fmla="*/ 69688 h 136647"/>
                <a:gd name="connsiteX5" fmla="*/ 8232 w 191073"/>
                <a:gd name="connsiteY5" fmla="*/ 60475 h 136647"/>
                <a:gd name="connsiteX6" fmla="*/ 14666 w 191073"/>
                <a:gd name="connsiteY6" fmla="*/ 55926 h 136647"/>
                <a:gd name="connsiteX7" fmla="*/ 25662 w 191073"/>
                <a:gd name="connsiteY7" fmla="*/ 54577 h 136647"/>
                <a:gd name="connsiteX8" fmla="*/ 40567 w 191073"/>
                <a:gd name="connsiteY8" fmla="*/ 44256 h 136647"/>
                <a:gd name="connsiteX9" fmla="*/ 57479 w 191073"/>
                <a:gd name="connsiteY9" fmla="*/ 30494 h 136647"/>
                <a:gd name="connsiteX10" fmla="*/ 63298 w 191073"/>
                <a:gd name="connsiteY10" fmla="*/ 31843 h 136647"/>
                <a:gd name="connsiteX11" fmla="*/ 76623 w 191073"/>
                <a:gd name="connsiteY11" fmla="*/ 21010 h 136647"/>
                <a:gd name="connsiteX12" fmla="*/ 87367 w 191073"/>
                <a:gd name="connsiteY12" fmla="*/ 7234 h 136647"/>
                <a:gd name="connsiteX13" fmla="*/ 90246 w 191073"/>
                <a:gd name="connsiteY13" fmla="*/ 17642 h 136647"/>
                <a:gd name="connsiteX14" fmla="*/ 94433 w 191073"/>
                <a:gd name="connsiteY14" fmla="*/ 17129 h 136647"/>
                <a:gd name="connsiteX15" fmla="*/ 99541 w 191073"/>
                <a:gd name="connsiteY15" fmla="*/ 15471 h 136647"/>
                <a:gd name="connsiteX16" fmla="*/ 108355 w 191073"/>
                <a:gd name="connsiteY16" fmla="*/ 13944 h 136647"/>
                <a:gd name="connsiteX17" fmla="*/ 108379 w 191073"/>
                <a:gd name="connsiteY17" fmla="*/ 10431 h 136647"/>
                <a:gd name="connsiteX18" fmla="*/ 120076 w 191073"/>
                <a:gd name="connsiteY18" fmla="*/ 4806 h 136647"/>
                <a:gd name="connsiteX19" fmla="*/ 127093 w 191073"/>
                <a:gd name="connsiteY19" fmla="*/ 4268 h 136647"/>
                <a:gd name="connsiteX20" fmla="*/ 132723 w 191073"/>
                <a:gd name="connsiteY20" fmla="*/ 6967 h 136647"/>
                <a:gd name="connsiteX21" fmla="*/ 138727 w 191073"/>
                <a:gd name="connsiteY21" fmla="*/ 5131 h 136647"/>
                <a:gd name="connsiteX22" fmla="*/ 138595 w 191073"/>
                <a:gd name="connsiteY22" fmla="*/ 647 h 136647"/>
                <a:gd name="connsiteX23" fmla="*/ 142635 w 191073"/>
                <a:gd name="connsiteY23" fmla="*/ 1172 h 136647"/>
                <a:gd name="connsiteX24" fmla="*/ 155007 w 191073"/>
                <a:gd name="connsiteY24" fmla="*/ 11244 h 136647"/>
                <a:gd name="connsiteX25" fmla="*/ 153807 w 191073"/>
                <a:gd name="connsiteY25" fmla="*/ 12213 h 136647"/>
                <a:gd name="connsiteX26" fmla="*/ 148876 w 191073"/>
                <a:gd name="connsiteY26" fmla="*/ 10597 h 136647"/>
                <a:gd name="connsiteX27" fmla="*/ 147421 w 191073"/>
                <a:gd name="connsiteY27" fmla="*/ 13530 h 136647"/>
                <a:gd name="connsiteX28" fmla="*/ 148979 w 191073"/>
                <a:gd name="connsiteY28" fmla="*/ 17809 h 136647"/>
                <a:gd name="connsiteX29" fmla="*/ 148300 w 191073"/>
                <a:gd name="connsiteY29" fmla="*/ 20830 h 136647"/>
                <a:gd name="connsiteX30" fmla="*/ 145095 w 191073"/>
                <a:gd name="connsiteY30" fmla="*/ 23044 h 136647"/>
                <a:gd name="connsiteX31" fmla="*/ 150232 w 191073"/>
                <a:gd name="connsiteY31" fmla="*/ 26380 h 136647"/>
                <a:gd name="connsiteX32" fmla="*/ 156425 w 191073"/>
                <a:gd name="connsiteY32" fmla="*/ 23486 h 136647"/>
                <a:gd name="connsiteX33" fmla="*/ 160468 w 191073"/>
                <a:gd name="connsiteY33" fmla="*/ 31640 h 136647"/>
                <a:gd name="connsiteX34" fmla="*/ 164514 w 191073"/>
                <a:gd name="connsiteY34" fmla="*/ 35365 h 136647"/>
                <a:gd name="connsiteX35" fmla="*/ 185808 w 191073"/>
                <a:gd name="connsiteY35" fmla="*/ 35095 h 136647"/>
                <a:gd name="connsiteX36" fmla="*/ 189580 w 191073"/>
                <a:gd name="connsiteY36" fmla="*/ 39176 h 136647"/>
                <a:gd name="connsiteX37" fmla="*/ 186801 w 191073"/>
                <a:gd name="connsiteY37" fmla="*/ 44996 h 136647"/>
                <a:gd name="connsiteX38" fmla="*/ 183109 w 191073"/>
                <a:gd name="connsiteY38" fmla="*/ 50534 h 136647"/>
                <a:gd name="connsiteX39" fmla="*/ 167920 w 191073"/>
                <a:gd name="connsiteY39" fmla="*/ 56121 h 136647"/>
                <a:gd name="connsiteX40" fmla="*/ 172380 w 191073"/>
                <a:gd name="connsiteY40" fmla="*/ 58589 h 136647"/>
                <a:gd name="connsiteX41" fmla="*/ 174405 w 191073"/>
                <a:gd name="connsiteY41" fmla="*/ 65118 h 136647"/>
                <a:gd name="connsiteX42" fmla="*/ 165153 w 191073"/>
                <a:gd name="connsiteY42" fmla="*/ 70651 h 136647"/>
                <a:gd name="connsiteX43" fmla="*/ 155403 w 191073"/>
                <a:gd name="connsiteY43" fmla="*/ 73334 h 136647"/>
                <a:gd name="connsiteX44" fmla="*/ 153819 w 191073"/>
                <a:gd name="connsiteY44" fmla="*/ 70412 h 136647"/>
                <a:gd name="connsiteX45" fmla="*/ 144217 w 191073"/>
                <a:gd name="connsiteY45" fmla="*/ 74666 h 136647"/>
                <a:gd name="connsiteX46" fmla="*/ 137544 w 191073"/>
                <a:gd name="connsiteY46" fmla="*/ 74476 h 136647"/>
                <a:gd name="connsiteX47" fmla="*/ 126840 w 191073"/>
                <a:gd name="connsiteY47" fmla="*/ 77385 h 136647"/>
                <a:gd name="connsiteX48" fmla="*/ 118956 w 191073"/>
                <a:gd name="connsiteY48" fmla="*/ 74788 h 136647"/>
                <a:gd name="connsiteX49" fmla="*/ 109402 w 191073"/>
                <a:gd name="connsiteY49" fmla="*/ 79436 h 136647"/>
                <a:gd name="connsiteX50" fmla="*/ 111358 w 191073"/>
                <a:gd name="connsiteY50" fmla="*/ 82508 h 136647"/>
                <a:gd name="connsiteX51" fmla="*/ 104960 w 191073"/>
                <a:gd name="connsiteY51" fmla="*/ 83945 h 136647"/>
                <a:gd name="connsiteX52" fmla="*/ 106895 w 191073"/>
                <a:gd name="connsiteY52" fmla="*/ 89180 h 136647"/>
                <a:gd name="connsiteX53" fmla="*/ 102355 w 191073"/>
                <a:gd name="connsiteY53" fmla="*/ 89433 h 136647"/>
                <a:gd name="connsiteX54" fmla="*/ 98411 w 191073"/>
                <a:gd name="connsiteY54" fmla="*/ 94901 h 136647"/>
                <a:gd name="connsiteX55" fmla="*/ 92072 w 191073"/>
                <a:gd name="connsiteY55" fmla="*/ 91759 h 136647"/>
                <a:gd name="connsiteX56" fmla="*/ 82904 w 191073"/>
                <a:gd name="connsiteY56" fmla="*/ 90936 h 136647"/>
                <a:gd name="connsiteX57" fmla="*/ 77505 w 191073"/>
                <a:gd name="connsiteY57" fmla="*/ 86844 h 136647"/>
                <a:gd name="connsiteX58" fmla="*/ 22794 w 191073"/>
                <a:gd name="connsiteY58" fmla="*/ 136645 h 136647"/>
                <a:gd name="connsiteX59" fmla="*/ 14090 w 191073"/>
                <a:gd name="connsiteY59" fmla="*/ 133172 h 136647"/>
                <a:gd name="connsiteX60" fmla="*/ 12119 w 191073"/>
                <a:gd name="connsiteY60" fmla="*/ 121499 h 136647"/>
                <a:gd name="connsiteX61" fmla="*/ 13711 w 191073"/>
                <a:gd name="connsiteY61" fmla="*/ 114947 h 136647"/>
                <a:gd name="connsiteX62" fmla="*/ 1167 w 191073"/>
                <a:gd name="connsiteY62" fmla="*/ 106790 h 136647"/>
                <a:gd name="connsiteX63" fmla="*/ 2174 w 191073"/>
                <a:gd name="connsiteY63" fmla="*/ 96786 h 136647"/>
                <a:gd name="connsiteX0" fmla="*/ 2174 w 191073"/>
                <a:gd name="connsiteY0" fmla="*/ 120292 h 160153"/>
                <a:gd name="connsiteX1" fmla="*/ 4504 w 191073"/>
                <a:gd name="connsiteY1" fmla="*/ 108747 h 160153"/>
                <a:gd name="connsiteX2" fmla="*/ 10021 w 191073"/>
                <a:gd name="connsiteY2" fmla="*/ 106566 h 160153"/>
                <a:gd name="connsiteX3" fmla="*/ 3145 w 191073"/>
                <a:gd name="connsiteY3" fmla="*/ 96863 h 160153"/>
                <a:gd name="connsiteX4" fmla="*/ 11933 w 191073"/>
                <a:gd name="connsiteY4" fmla="*/ 93194 h 160153"/>
                <a:gd name="connsiteX5" fmla="*/ 8232 w 191073"/>
                <a:gd name="connsiteY5" fmla="*/ 83981 h 160153"/>
                <a:gd name="connsiteX6" fmla="*/ 14666 w 191073"/>
                <a:gd name="connsiteY6" fmla="*/ 79432 h 160153"/>
                <a:gd name="connsiteX7" fmla="*/ 25662 w 191073"/>
                <a:gd name="connsiteY7" fmla="*/ 78083 h 160153"/>
                <a:gd name="connsiteX8" fmla="*/ 40567 w 191073"/>
                <a:gd name="connsiteY8" fmla="*/ 67762 h 160153"/>
                <a:gd name="connsiteX9" fmla="*/ 57479 w 191073"/>
                <a:gd name="connsiteY9" fmla="*/ 54000 h 160153"/>
                <a:gd name="connsiteX10" fmla="*/ 63298 w 191073"/>
                <a:gd name="connsiteY10" fmla="*/ 55349 h 160153"/>
                <a:gd name="connsiteX11" fmla="*/ 76623 w 191073"/>
                <a:gd name="connsiteY11" fmla="*/ 44516 h 160153"/>
                <a:gd name="connsiteX12" fmla="*/ 87367 w 191073"/>
                <a:gd name="connsiteY12" fmla="*/ 30740 h 160153"/>
                <a:gd name="connsiteX13" fmla="*/ 108572 w 191073"/>
                <a:gd name="connsiteY13" fmla="*/ 1 h 160153"/>
                <a:gd name="connsiteX14" fmla="*/ 94433 w 191073"/>
                <a:gd name="connsiteY14" fmla="*/ 40635 h 160153"/>
                <a:gd name="connsiteX15" fmla="*/ 99541 w 191073"/>
                <a:gd name="connsiteY15" fmla="*/ 38977 h 160153"/>
                <a:gd name="connsiteX16" fmla="*/ 108355 w 191073"/>
                <a:gd name="connsiteY16" fmla="*/ 37450 h 160153"/>
                <a:gd name="connsiteX17" fmla="*/ 108379 w 191073"/>
                <a:gd name="connsiteY17" fmla="*/ 33937 h 160153"/>
                <a:gd name="connsiteX18" fmla="*/ 120076 w 191073"/>
                <a:gd name="connsiteY18" fmla="*/ 28312 h 160153"/>
                <a:gd name="connsiteX19" fmla="*/ 127093 w 191073"/>
                <a:gd name="connsiteY19" fmla="*/ 27774 h 160153"/>
                <a:gd name="connsiteX20" fmla="*/ 132723 w 191073"/>
                <a:gd name="connsiteY20" fmla="*/ 30473 h 160153"/>
                <a:gd name="connsiteX21" fmla="*/ 138727 w 191073"/>
                <a:gd name="connsiteY21" fmla="*/ 28637 h 160153"/>
                <a:gd name="connsiteX22" fmla="*/ 138595 w 191073"/>
                <a:gd name="connsiteY22" fmla="*/ 24153 h 160153"/>
                <a:gd name="connsiteX23" fmla="*/ 142635 w 191073"/>
                <a:gd name="connsiteY23" fmla="*/ 24678 h 160153"/>
                <a:gd name="connsiteX24" fmla="*/ 155007 w 191073"/>
                <a:gd name="connsiteY24" fmla="*/ 34750 h 160153"/>
                <a:gd name="connsiteX25" fmla="*/ 153807 w 191073"/>
                <a:gd name="connsiteY25" fmla="*/ 35719 h 160153"/>
                <a:gd name="connsiteX26" fmla="*/ 148876 w 191073"/>
                <a:gd name="connsiteY26" fmla="*/ 34103 h 160153"/>
                <a:gd name="connsiteX27" fmla="*/ 147421 w 191073"/>
                <a:gd name="connsiteY27" fmla="*/ 37036 h 160153"/>
                <a:gd name="connsiteX28" fmla="*/ 148979 w 191073"/>
                <a:gd name="connsiteY28" fmla="*/ 41315 h 160153"/>
                <a:gd name="connsiteX29" fmla="*/ 148300 w 191073"/>
                <a:gd name="connsiteY29" fmla="*/ 44336 h 160153"/>
                <a:gd name="connsiteX30" fmla="*/ 145095 w 191073"/>
                <a:gd name="connsiteY30" fmla="*/ 46550 h 160153"/>
                <a:gd name="connsiteX31" fmla="*/ 150232 w 191073"/>
                <a:gd name="connsiteY31" fmla="*/ 49886 h 160153"/>
                <a:gd name="connsiteX32" fmla="*/ 156425 w 191073"/>
                <a:gd name="connsiteY32" fmla="*/ 46992 h 160153"/>
                <a:gd name="connsiteX33" fmla="*/ 160468 w 191073"/>
                <a:gd name="connsiteY33" fmla="*/ 55146 h 160153"/>
                <a:gd name="connsiteX34" fmla="*/ 164514 w 191073"/>
                <a:gd name="connsiteY34" fmla="*/ 58871 h 160153"/>
                <a:gd name="connsiteX35" fmla="*/ 185808 w 191073"/>
                <a:gd name="connsiteY35" fmla="*/ 58601 h 160153"/>
                <a:gd name="connsiteX36" fmla="*/ 189580 w 191073"/>
                <a:gd name="connsiteY36" fmla="*/ 62682 h 160153"/>
                <a:gd name="connsiteX37" fmla="*/ 186801 w 191073"/>
                <a:gd name="connsiteY37" fmla="*/ 68502 h 160153"/>
                <a:gd name="connsiteX38" fmla="*/ 183109 w 191073"/>
                <a:gd name="connsiteY38" fmla="*/ 74040 h 160153"/>
                <a:gd name="connsiteX39" fmla="*/ 167920 w 191073"/>
                <a:gd name="connsiteY39" fmla="*/ 79627 h 160153"/>
                <a:gd name="connsiteX40" fmla="*/ 172380 w 191073"/>
                <a:gd name="connsiteY40" fmla="*/ 82095 h 160153"/>
                <a:gd name="connsiteX41" fmla="*/ 174405 w 191073"/>
                <a:gd name="connsiteY41" fmla="*/ 88624 h 160153"/>
                <a:gd name="connsiteX42" fmla="*/ 165153 w 191073"/>
                <a:gd name="connsiteY42" fmla="*/ 94157 h 160153"/>
                <a:gd name="connsiteX43" fmla="*/ 155403 w 191073"/>
                <a:gd name="connsiteY43" fmla="*/ 96840 h 160153"/>
                <a:gd name="connsiteX44" fmla="*/ 153819 w 191073"/>
                <a:gd name="connsiteY44" fmla="*/ 93918 h 160153"/>
                <a:gd name="connsiteX45" fmla="*/ 144217 w 191073"/>
                <a:gd name="connsiteY45" fmla="*/ 98172 h 160153"/>
                <a:gd name="connsiteX46" fmla="*/ 137544 w 191073"/>
                <a:gd name="connsiteY46" fmla="*/ 97982 h 160153"/>
                <a:gd name="connsiteX47" fmla="*/ 126840 w 191073"/>
                <a:gd name="connsiteY47" fmla="*/ 100891 h 160153"/>
                <a:gd name="connsiteX48" fmla="*/ 118956 w 191073"/>
                <a:gd name="connsiteY48" fmla="*/ 98294 h 160153"/>
                <a:gd name="connsiteX49" fmla="*/ 109402 w 191073"/>
                <a:gd name="connsiteY49" fmla="*/ 102942 h 160153"/>
                <a:gd name="connsiteX50" fmla="*/ 111358 w 191073"/>
                <a:gd name="connsiteY50" fmla="*/ 106014 h 160153"/>
                <a:gd name="connsiteX51" fmla="*/ 104960 w 191073"/>
                <a:gd name="connsiteY51" fmla="*/ 107451 h 160153"/>
                <a:gd name="connsiteX52" fmla="*/ 106895 w 191073"/>
                <a:gd name="connsiteY52" fmla="*/ 112686 h 160153"/>
                <a:gd name="connsiteX53" fmla="*/ 102355 w 191073"/>
                <a:gd name="connsiteY53" fmla="*/ 112939 h 160153"/>
                <a:gd name="connsiteX54" fmla="*/ 98411 w 191073"/>
                <a:gd name="connsiteY54" fmla="*/ 118407 h 160153"/>
                <a:gd name="connsiteX55" fmla="*/ 92072 w 191073"/>
                <a:gd name="connsiteY55" fmla="*/ 115265 h 160153"/>
                <a:gd name="connsiteX56" fmla="*/ 82904 w 191073"/>
                <a:gd name="connsiteY56" fmla="*/ 114442 h 160153"/>
                <a:gd name="connsiteX57" fmla="*/ 77505 w 191073"/>
                <a:gd name="connsiteY57" fmla="*/ 110350 h 160153"/>
                <a:gd name="connsiteX58" fmla="*/ 22794 w 191073"/>
                <a:gd name="connsiteY58" fmla="*/ 160151 h 160153"/>
                <a:gd name="connsiteX59" fmla="*/ 14090 w 191073"/>
                <a:gd name="connsiteY59" fmla="*/ 156678 h 160153"/>
                <a:gd name="connsiteX60" fmla="*/ 12119 w 191073"/>
                <a:gd name="connsiteY60" fmla="*/ 145005 h 160153"/>
                <a:gd name="connsiteX61" fmla="*/ 13711 w 191073"/>
                <a:gd name="connsiteY61" fmla="*/ 138453 h 160153"/>
                <a:gd name="connsiteX62" fmla="*/ 1167 w 191073"/>
                <a:gd name="connsiteY62" fmla="*/ 130296 h 160153"/>
                <a:gd name="connsiteX63" fmla="*/ 2174 w 191073"/>
                <a:gd name="connsiteY63" fmla="*/ 120292 h 160153"/>
                <a:gd name="connsiteX0" fmla="*/ 2174 w 191073"/>
                <a:gd name="connsiteY0" fmla="*/ 121482 h 161343"/>
                <a:gd name="connsiteX1" fmla="*/ 4504 w 191073"/>
                <a:gd name="connsiteY1" fmla="*/ 109937 h 161343"/>
                <a:gd name="connsiteX2" fmla="*/ 10021 w 191073"/>
                <a:gd name="connsiteY2" fmla="*/ 107756 h 161343"/>
                <a:gd name="connsiteX3" fmla="*/ 3145 w 191073"/>
                <a:gd name="connsiteY3" fmla="*/ 98053 h 161343"/>
                <a:gd name="connsiteX4" fmla="*/ 11933 w 191073"/>
                <a:gd name="connsiteY4" fmla="*/ 94384 h 161343"/>
                <a:gd name="connsiteX5" fmla="*/ 8232 w 191073"/>
                <a:gd name="connsiteY5" fmla="*/ 85171 h 161343"/>
                <a:gd name="connsiteX6" fmla="*/ 14666 w 191073"/>
                <a:gd name="connsiteY6" fmla="*/ 80622 h 161343"/>
                <a:gd name="connsiteX7" fmla="*/ 25662 w 191073"/>
                <a:gd name="connsiteY7" fmla="*/ 79273 h 161343"/>
                <a:gd name="connsiteX8" fmla="*/ 40567 w 191073"/>
                <a:gd name="connsiteY8" fmla="*/ 68952 h 161343"/>
                <a:gd name="connsiteX9" fmla="*/ 57479 w 191073"/>
                <a:gd name="connsiteY9" fmla="*/ 55190 h 161343"/>
                <a:gd name="connsiteX10" fmla="*/ 63298 w 191073"/>
                <a:gd name="connsiteY10" fmla="*/ 56539 h 161343"/>
                <a:gd name="connsiteX11" fmla="*/ 76623 w 191073"/>
                <a:gd name="connsiteY11" fmla="*/ 45706 h 161343"/>
                <a:gd name="connsiteX12" fmla="*/ 87367 w 191073"/>
                <a:gd name="connsiteY12" fmla="*/ 31930 h 161343"/>
                <a:gd name="connsiteX13" fmla="*/ 108572 w 191073"/>
                <a:gd name="connsiteY13" fmla="*/ 1191 h 161343"/>
                <a:gd name="connsiteX14" fmla="*/ 148307 w 191073"/>
                <a:gd name="connsiteY14" fmla="*/ 3911 h 161343"/>
                <a:gd name="connsiteX15" fmla="*/ 99541 w 191073"/>
                <a:gd name="connsiteY15" fmla="*/ 40167 h 161343"/>
                <a:gd name="connsiteX16" fmla="*/ 108355 w 191073"/>
                <a:gd name="connsiteY16" fmla="*/ 38640 h 161343"/>
                <a:gd name="connsiteX17" fmla="*/ 108379 w 191073"/>
                <a:gd name="connsiteY17" fmla="*/ 35127 h 161343"/>
                <a:gd name="connsiteX18" fmla="*/ 120076 w 191073"/>
                <a:gd name="connsiteY18" fmla="*/ 29502 h 161343"/>
                <a:gd name="connsiteX19" fmla="*/ 127093 w 191073"/>
                <a:gd name="connsiteY19" fmla="*/ 28964 h 161343"/>
                <a:gd name="connsiteX20" fmla="*/ 132723 w 191073"/>
                <a:gd name="connsiteY20" fmla="*/ 31663 h 161343"/>
                <a:gd name="connsiteX21" fmla="*/ 138727 w 191073"/>
                <a:gd name="connsiteY21" fmla="*/ 29827 h 161343"/>
                <a:gd name="connsiteX22" fmla="*/ 138595 w 191073"/>
                <a:gd name="connsiteY22" fmla="*/ 25343 h 161343"/>
                <a:gd name="connsiteX23" fmla="*/ 142635 w 191073"/>
                <a:gd name="connsiteY23" fmla="*/ 25868 h 161343"/>
                <a:gd name="connsiteX24" fmla="*/ 155007 w 191073"/>
                <a:gd name="connsiteY24" fmla="*/ 35940 h 161343"/>
                <a:gd name="connsiteX25" fmla="*/ 153807 w 191073"/>
                <a:gd name="connsiteY25" fmla="*/ 36909 h 161343"/>
                <a:gd name="connsiteX26" fmla="*/ 148876 w 191073"/>
                <a:gd name="connsiteY26" fmla="*/ 35293 h 161343"/>
                <a:gd name="connsiteX27" fmla="*/ 147421 w 191073"/>
                <a:gd name="connsiteY27" fmla="*/ 38226 h 161343"/>
                <a:gd name="connsiteX28" fmla="*/ 148979 w 191073"/>
                <a:gd name="connsiteY28" fmla="*/ 42505 h 161343"/>
                <a:gd name="connsiteX29" fmla="*/ 148300 w 191073"/>
                <a:gd name="connsiteY29" fmla="*/ 45526 h 161343"/>
                <a:gd name="connsiteX30" fmla="*/ 145095 w 191073"/>
                <a:gd name="connsiteY30" fmla="*/ 47740 h 161343"/>
                <a:gd name="connsiteX31" fmla="*/ 150232 w 191073"/>
                <a:gd name="connsiteY31" fmla="*/ 51076 h 161343"/>
                <a:gd name="connsiteX32" fmla="*/ 156425 w 191073"/>
                <a:gd name="connsiteY32" fmla="*/ 48182 h 161343"/>
                <a:gd name="connsiteX33" fmla="*/ 160468 w 191073"/>
                <a:gd name="connsiteY33" fmla="*/ 56336 h 161343"/>
                <a:gd name="connsiteX34" fmla="*/ 164514 w 191073"/>
                <a:gd name="connsiteY34" fmla="*/ 60061 h 161343"/>
                <a:gd name="connsiteX35" fmla="*/ 185808 w 191073"/>
                <a:gd name="connsiteY35" fmla="*/ 59791 h 161343"/>
                <a:gd name="connsiteX36" fmla="*/ 189580 w 191073"/>
                <a:gd name="connsiteY36" fmla="*/ 63872 h 161343"/>
                <a:gd name="connsiteX37" fmla="*/ 186801 w 191073"/>
                <a:gd name="connsiteY37" fmla="*/ 69692 h 161343"/>
                <a:gd name="connsiteX38" fmla="*/ 183109 w 191073"/>
                <a:gd name="connsiteY38" fmla="*/ 75230 h 161343"/>
                <a:gd name="connsiteX39" fmla="*/ 167920 w 191073"/>
                <a:gd name="connsiteY39" fmla="*/ 80817 h 161343"/>
                <a:gd name="connsiteX40" fmla="*/ 172380 w 191073"/>
                <a:gd name="connsiteY40" fmla="*/ 83285 h 161343"/>
                <a:gd name="connsiteX41" fmla="*/ 174405 w 191073"/>
                <a:gd name="connsiteY41" fmla="*/ 89814 h 161343"/>
                <a:gd name="connsiteX42" fmla="*/ 165153 w 191073"/>
                <a:gd name="connsiteY42" fmla="*/ 95347 h 161343"/>
                <a:gd name="connsiteX43" fmla="*/ 155403 w 191073"/>
                <a:gd name="connsiteY43" fmla="*/ 98030 h 161343"/>
                <a:gd name="connsiteX44" fmla="*/ 153819 w 191073"/>
                <a:gd name="connsiteY44" fmla="*/ 95108 h 161343"/>
                <a:gd name="connsiteX45" fmla="*/ 144217 w 191073"/>
                <a:gd name="connsiteY45" fmla="*/ 99362 h 161343"/>
                <a:gd name="connsiteX46" fmla="*/ 137544 w 191073"/>
                <a:gd name="connsiteY46" fmla="*/ 99172 h 161343"/>
                <a:gd name="connsiteX47" fmla="*/ 126840 w 191073"/>
                <a:gd name="connsiteY47" fmla="*/ 102081 h 161343"/>
                <a:gd name="connsiteX48" fmla="*/ 118956 w 191073"/>
                <a:gd name="connsiteY48" fmla="*/ 99484 h 161343"/>
                <a:gd name="connsiteX49" fmla="*/ 109402 w 191073"/>
                <a:gd name="connsiteY49" fmla="*/ 104132 h 161343"/>
                <a:gd name="connsiteX50" fmla="*/ 111358 w 191073"/>
                <a:gd name="connsiteY50" fmla="*/ 107204 h 161343"/>
                <a:gd name="connsiteX51" fmla="*/ 104960 w 191073"/>
                <a:gd name="connsiteY51" fmla="*/ 108641 h 161343"/>
                <a:gd name="connsiteX52" fmla="*/ 106895 w 191073"/>
                <a:gd name="connsiteY52" fmla="*/ 113876 h 161343"/>
                <a:gd name="connsiteX53" fmla="*/ 102355 w 191073"/>
                <a:gd name="connsiteY53" fmla="*/ 114129 h 161343"/>
                <a:gd name="connsiteX54" fmla="*/ 98411 w 191073"/>
                <a:gd name="connsiteY54" fmla="*/ 119597 h 161343"/>
                <a:gd name="connsiteX55" fmla="*/ 92072 w 191073"/>
                <a:gd name="connsiteY55" fmla="*/ 116455 h 161343"/>
                <a:gd name="connsiteX56" fmla="*/ 82904 w 191073"/>
                <a:gd name="connsiteY56" fmla="*/ 115632 h 161343"/>
                <a:gd name="connsiteX57" fmla="*/ 77505 w 191073"/>
                <a:gd name="connsiteY57" fmla="*/ 111540 h 161343"/>
                <a:gd name="connsiteX58" fmla="*/ 22794 w 191073"/>
                <a:gd name="connsiteY58" fmla="*/ 161341 h 161343"/>
                <a:gd name="connsiteX59" fmla="*/ 14090 w 191073"/>
                <a:gd name="connsiteY59" fmla="*/ 157868 h 161343"/>
                <a:gd name="connsiteX60" fmla="*/ 12119 w 191073"/>
                <a:gd name="connsiteY60" fmla="*/ 146195 h 161343"/>
                <a:gd name="connsiteX61" fmla="*/ 13711 w 191073"/>
                <a:gd name="connsiteY61" fmla="*/ 139643 h 161343"/>
                <a:gd name="connsiteX62" fmla="*/ 1167 w 191073"/>
                <a:gd name="connsiteY62" fmla="*/ 131486 h 161343"/>
                <a:gd name="connsiteX63" fmla="*/ 2174 w 191073"/>
                <a:gd name="connsiteY63" fmla="*/ 121482 h 161343"/>
                <a:gd name="connsiteX0" fmla="*/ 2174 w 191073"/>
                <a:gd name="connsiteY0" fmla="*/ 122267 h 162128"/>
                <a:gd name="connsiteX1" fmla="*/ 4504 w 191073"/>
                <a:gd name="connsiteY1" fmla="*/ 110722 h 162128"/>
                <a:gd name="connsiteX2" fmla="*/ 10021 w 191073"/>
                <a:gd name="connsiteY2" fmla="*/ 108541 h 162128"/>
                <a:gd name="connsiteX3" fmla="*/ 3145 w 191073"/>
                <a:gd name="connsiteY3" fmla="*/ 98838 h 162128"/>
                <a:gd name="connsiteX4" fmla="*/ 11933 w 191073"/>
                <a:gd name="connsiteY4" fmla="*/ 95169 h 162128"/>
                <a:gd name="connsiteX5" fmla="*/ 8232 w 191073"/>
                <a:gd name="connsiteY5" fmla="*/ 85956 h 162128"/>
                <a:gd name="connsiteX6" fmla="*/ 14666 w 191073"/>
                <a:gd name="connsiteY6" fmla="*/ 81407 h 162128"/>
                <a:gd name="connsiteX7" fmla="*/ 25662 w 191073"/>
                <a:gd name="connsiteY7" fmla="*/ 80058 h 162128"/>
                <a:gd name="connsiteX8" fmla="*/ 40567 w 191073"/>
                <a:gd name="connsiteY8" fmla="*/ 69737 h 162128"/>
                <a:gd name="connsiteX9" fmla="*/ 57479 w 191073"/>
                <a:gd name="connsiteY9" fmla="*/ 55975 h 162128"/>
                <a:gd name="connsiteX10" fmla="*/ 63298 w 191073"/>
                <a:gd name="connsiteY10" fmla="*/ 57324 h 162128"/>
                <a:gd name="connsiteX11" fmla="*/ 76623 w 191073"/>
                <a:gd name="connsiteY11" fmla="*/ 46491 h 162128"/>
                <a:gd name="connsiteX12" fmla="*/ 87367 w 191073"/>
                <a:gd name="connsiteY12" fmla="*/ 32715 h 162128"/>
                <a:gd name="connsiteX13" fmla="*/ 87010 w 191073"/>
                <a:gd name="connsiteY13" fmla="*/ 2098 h 162128"/>
                <a:gd name="connsiteX14" fmla="*/ 108572 w 191073"/>
                <a:gd name="connsiteY14" fmla="*/ 1976 h 162128"/>
                <a:gd name="connsiteX15" fmla="*/ 148307 w 191073"/>
                <a:gd name="connsiteY15" fmla="*/ 4696 h 162128"/>
                <a:gd name="connsiteX16" fmla="*/ 99541 w 191073"/>
                <a:gd name="connsiteY16" fmla="*/ 40952 h 162128"/>
                <a:gd name="connsiteX17" fmla="*/ 108355 w 191073"/>
                <a:gd name="connsiteY17" fmla="*/ 39425 h 162128"/>
                <a:gd name="connsiteX18" fmla="*/ 108379 w 191073"/>
                <a:gd name="connsiteY18" fmla="*/ 35912 h 162128"/>
                <a:gd name="connsiteX19" fmla="*/ 120076 w 191073"/>
                <a:gd name="connsiteY19" fmla="*/ 30287 h 162128"/>
                <a:gd name="connsiteX20" fmla="*/ 127093 w 191073"/>
                <a:gd name="connsiteY20" fmla="*/ 29749 h 162128"/>
                <a:gd name="connsiteX21" fmla="*/ 132723 w 191073"/>
                <a:gd name="connsiteY21" fmla="*/ 32448 h 162128"/>
                <a:gd name="connsiteX22" fmla="*/ 138727 w 191073"/>
                <a:gd name="connsiteY22" fmla="*/ 30612 h 162128"/>
                <a:gd name="connsiteX23" fmla="*/ 138595 w 191073"/>
                <a:gd name="connsiteY23" fmla="*/ 26128 h 162128"/>
                <a:gd name="connsiteX24" fmla="*/ 142635 w 191073"/>
                <a:gd name="connsiteY24" fmla="*/ 26653 h 162128"/>
                <a:gd name="connsiteX25" fmla="*/ 155007 w 191073"/>
                <a:gd name="connsiteY25" fmla="*/ 36725 h 162128"/>
                <a:gd name="connsiteX26" fmla="*/ 153807 w 191073"/>
                <a:gd name="connsiteY26" fmla="*/ 37694 h 162128"/>
                <a:gd name="connsiteX27" fmla="*/ 148876 w 191073"/>
                <a:gd name="connsiteY27" fmla="*/ 36078 h 162128"/>
                <a:gd name="connsiteX28" fmla="*/ 147421 w 191073"/>
                <a:gd name="connsiteY28" fmla="*/ 39011 h 162128"/>
                <a:gd name="connsiteX29" fmla="*/ 148979 w 191073"/>
                <a:gd name="connsiteY29" fmla="*/ 43290 h 162128"/>
                <a:gd name="connsiteX30" fmla="*/ 148300 w 191073"/>
                <a:gd name="connsiteY30" fmla="*/ 46311 h 162128"/>
                <a:gd name="connsiteX31" fmla="*/ 145095 w 191073"/>
                <a:gd name="connsiteY31" fmla="*/ 48525 h 162128"/>
                <a:gd name="connsiteX32" fmla="*/ 150232 w 191073"/>
                <a:gd name="connsiteY32" fmla="*/ 51861 h 162128"/>
                <a:gd name="connsiteX33" fmla="*/ 156425 w 191073"/>
                <a:gd name="connsiteY33" fmla="*/ 48967 h 162128"/>
                <a:gd name="connsiteX34" fmla="*/ 160468 w 191073"/>
                <a:gd name="connsiteY34" fmla="*/ 57121 h 162128"/>
                <a:gd name="connsiteX35" fmla="*/ 164514 w 191073"/>
                <a:gd name="connsiteY35" fmla="*/ 60846 h 162128"/>
                <a:gd name="connsiteX36" fmla="*/ 185808 w 191073"/>
                <a:gd name="connsiteY36" fmla="*/ 60576 h 162128"/>
                <a:gd name="connsiteX37" fmla="*/ 189580 w 191073"/>
                <a:gd name="connsiteY37" fmla="*/ 64657 h 162128"/>
                <a:gd name="connsiteX38" fmla="*/ 186801 w 191073"/>
                <a:gd name="connsiteY38" fmla="*/ 70477 h 162128"/>
                <a:gd name="connsiteX39" fmla="*/ 183109 w 191073"/>
                <a:gd name="connsiteY39" fmla="*/ 76015 h 162128"/>
                <a:gd name="connsiteX40" fmla="*/ 167920 w 191073"/>
                <a:gd name="connsiteY40" fmla="*/ 81602 h 162128"/>
                <a:gd name="connsiteX41" fmla="*/ 172380 w 191073"/>
                <a:gd name="connsiteY41" fmla="*/ 84070 h 162128"/>
                <a:gd name="connsiteX42" fmla="*/ 174405 w 191073"/>
                <a:gd name="connsiteY42" fmla="*/ 90599 h 162128"/>
                <a:gd name="connsiteX43" fmla="*/ 165153 w 191073"/>
                <a:gd name="connsiteY43" fmla="*/ 96132 h 162128"/>
                <a:gd name="connsiteX44" fmla="*/ 155403 w 191073"/>
                <a:gd name="connsiteY44" fmla="*/ 98815 h 162128"/>
                <a:gd name="connsiteX45" fmla="*/ 153819 w 191073"/>
                <a:gd name="connsiteY45" fmla="*/ 95893 h 162128"/>
                <a:gd name="connsiteX46" fmla="*/ 144217 w 191073"/>
                <a:gd name="connsiteY46" fmla="*/ 100147 h 162128"/>
                <a:gd name="connsiteX47" fmla="*/ 137544 w 191073"/>
                <a:gd name="connsiteY47" fmla="*/ 99957 h 162128"/>
                <a:gd name="connsiteX48" fmla="*/ 126840 w 191073"/>
                <a:gd name="connsiteY48" fmla="*/ 102866 h 162128"/>
                <a:gd name="connsiteX49" fmla="*/ 118956 w 191073"/>
                <a:gd name="connsiteY49" fmla="*/ 100269 h 162128"/>
                <a:gd name="connsiteX50" fmla="*/ 109402 w 191073"/>
                <a:gd name="connsiteY50" fmla="*/ 104917 h 162128"/>
                <a:gd name="connsiteX51" fmla="*/ 111358 w 191073"/>
                <a:gd name="connsiteY51" fmla="*/ 107989 h 162128"/>
                <a:gd name="connsiteX52" fmla="*/ 104960 w 191073"/>
                <a:gd name="connsiteY52" fmla="*/ 109426 h 162128"/>
                <a:gd name="connsiteX53" fmla="*/ 106895 w 191073"/>
                <a:gd name="connsiteY53" fmla="*/ 114661 h 162128"/>
                <a:gd name="connsiteX54" fmla="*/ 102355 w 191073"/>
                <a:gd name="connsiteY54" fmla="*/ 114914 h 162128"/>
                <a:gd name="connsiteX55" fmla="*/ 98411 w 191073"/>
                <a:gd name="connsiteY55" fmla="*/ 120382 h 162128"/>
                <a:gd name="connsiteX56" fmla="*/ 92072 w 191073"/>
                <a:gd name="connsiteY56" fmla="*/ 117240 h 162128"/>
                <a:gd name="connsiteX57" fmla="*/ 82904 w 191073"/>
                <a:gd name="connsiteY57" fmla="*/ 116417 h 162128"/>
                <a:gd name="connsiteX58" fmla="*/ 77505 w 191073"/>
                <a:gd name="connsiteY58" fmla="*/ 112325 h 162128"/>
                <a:gd name="connsiteX59" fmla="*/ 22794 w 191073"/>
                <a:gd name="connsiteY59" fmla="*/ 162126 h 162128"/>
                <a:gd name="connsiteX60" fmla="*/ 14090 w 191073"/>
                <a:gd name="connsiteY60" fmla="*/ 158653 h 162128"/>
                <a:gd name="connsiteX61" fmla="*/ 12119 w 191073"/>
                <a:gd name="connsiteY61" fmla="*/ 146980 h 162128"/>
                <a:gd name="connsiteX62" fmla="*/ 13711 w 191073"/>
                <a:gd name="connsiteY62" fmla="*/ 140428 h 162128"/>
                <a:gd name="connsiteX63" fmla="*/ 1167 w 191073"/>
                <a:gd name="connsiteY63" fmla="*/ 132271 h 162128"/>
                <a:gd name="connsiteX64" fmla="*/ 2174 w 191073"/>
                <a:gd name="connsiteY64" fmla="*/ 122267 h 162128"/>
                <a:gd name="connsiteX0" fmla="*/ 2174 w 191073"/>
                <a:gd name="connsiteY0" fmla="*/ 121483 h 161344"/>
                <a:gd name="connsiteX1" fmla="*/ 4504 w 191073"/>
                <a:gd name="connsiteY1" fmla="*/ 109938 h 161344"/>
                <a:gd name="connsiteX2" fmla="*/ 10021 w 191073"/>
                <a:gd name="connsiteY2" fmla="*/ 107757 h 161344"/>
                <a:gd name="connsiteX3" fmla="*/ 3145 w 191073"/>
                <a:gd name="connsiteY3" fmla="*/ 98054 h 161344"/>
                <a:gd name="connsiteX4" fmla="*/ 11933 w 191073"/>
                <a:gd name="connsiteY4" fmla="*/ 94385 h 161344"/>
                <a:gd name="connsiteX5" fmla="*/ 8232 w 191073"/>
                <a:gd name="connsiteY5" fmla="*/ 85172 h 161344"/>
                <a:gd name="connsiteX6" fmla="*/ 14666 w 191073"/>
                <a:gd name="connsiteY6" fmla="*/ 80623 h 161344"/>
                <a:gd name="connsiteX7" fmla="*/ 25662 w 191073"/>
                <a:gd name="connsiteY7" fmla="*/ 79274 h 161344"/>
                <a:gd name="connsiteX8" fmla="*/ 40567 w 191073"/>
                <a:gd name="connsiteY8" fmla="*/ 68953 h 161344"/>
                <a:gd name="connsiteX9" fmla="*/ 57479 w 191073"/>
                <a:gd name="connsiteY9" fmla="*/ 55191 h 161344"/>
                <a:gd name="connsiteX10" fmla="*/ 63298 w 191073"/>
                <a:gd name="connsiteY10" fmla="*/ 56540 h 161344"/>
                <a:gd name="connsiteX11" fmla="*/ 76623 w 191073"/>
                <a:gd name="connsiteY11" fmla="*/ 45707 h 161344"/>
                <a:gd name="connsiteX12" fmla="*/ 87367 w 191073"/>
                <a:gd name="connsiteY12" fmla="*/ 31931 h 161344"/>
                <a:gd name="connsiteX13" fmla="*/ 73701 w 191073"/>
                <a:gd name="connsiteY13" fmla="*/ 19596 h 161344"/>
                <a:gd name="connsiteX14" fmla="*/ 87010 w 191073"/>
                <a:gd name="connsiteY14" fmla="*/ 1314 h 161344"/>
                <a:gd name="connsiteX15" fmla="*/ 108572 w 191073"/>
                <a:gd name="connsiteY15" fmla="*/ 1192 h 161344"/>
                <a:gd name="connsiteX16" fmla="*/ 148307 w 191073"/>
                <a:gd name="connsiteY16" fmla="*/ 3912 h 161344"/>
                <a:gd name="connsiteX17" fmla="*/ 99541 w 191073"/>
                <a:gd name="connsiteY17" fmla="*/ 40168 h 161344"/>
                <a:gd name="connsiteX18" fmla="*/ 108355 w 191073"/>
                <a:gd name="connsiteY18" fmla="*/ 38641 h 161344"/>
                <a:gd name="connsiteX19" fmla="*/ 108379 w 191073"/>
                <a:gd name="connsiteY19" fmla="*/ 35128 h 161344"/>
                <a:gd name="connsiteX20" fmla="*/ 120076 w 191073"/>
                <a:gd name="connsiteY20" fmla="*/ 29503 h 161344"/>
                <a:gd name="connsiteX21" fmla="*/ 127093 w 191073"/>
                <a:gd name="connsiteY21" fmla="*/ 28965 h 161344"/>
                <a:gd name="connsiteX22" fmla="*/ 132723 w 191073"/>
                <a:gd name="connsiteY22" fmla="*/ 31664 h 161344"/>
                <a:gd name="connsiteX23" fmla="*/ 138727 w 191073"/>
                <a:gd name="connsiteY23" fmla="*/ 29828 h 161344"/>
                <a:gd name="connsiteX24" fmla="*/ 138595 w 191073"/>
                <a:gd name="connsiteY24" fmla="*/ 25344 h 161344"/>
                <a:gd name="connsiteX25" fmla="*/ 142635 w 191073"/>
                <a:gd name="connsiteY25" fmla="*/ 25869 h 161344"/>
                <a:gd name="connsiteX26" fmla="*/ 155007 w 191073"/>
                <a:gd name="connsiteY26" fmla="*/ 35941 h 161344"/>
                <a:gd name="connsiteX27" fmla="*/ 153807 w 191073"/>
                <a:gd name="connsiteY27" fmla="*/ 36910 h 161344"/>
                <a:gd name="connsiteX28" fmla="*/ 148876 w 191073"/>
                <a:gd name="connsiteY28" fmla="*/ 35294 h 161344"/>
                <a:gd name="connsiteX29" fmla="*/ 147421 w 191073"/>
                <a:gd name="connsiteY29" fmla="*/ 38227 h 161344"/>
                <a:gd name="connsiteX30" fmla="*/ 148979 w 191073"/>
                <a:gd name="connsiteY30" fmla="*/ 42506 h 161344"/>
                <a:gd name="connsiteX31" fmla="*/ 148300 w 191073"/>
                <a:gd name="connsiteY31" fmla="*/ 45527 h 161344"/>
                <a:gd name="connsiteX32" fmla="*/ 145095 w 191073"/>
                <a:gd name="connsiteY32" fmla="*/ 47741 h 161344"/>
                <a:gd name="connsiteX33" fmla="*/ 150232 w 191073"/>
                <a:gd name="connsiteY33" fmla="*/ 51077 h 161344"/>
                <a:gd name="connsiteX34" fmla="*/ 156425 w 191073"/>
                <a:gd name="connsiteY34" fmla="*/ 48183 h 161344"/>
                <a:gd name="connsiteX35" fmla="*/ 160468 w 191073"/>
                <a:gd name="connsiteY35" fmla="*/ 56337 h 161344"/>
                <a:gd name="connsiteX36" fmla="*/ 164514 w 191073"/>
                <a:gd name="connsiteY36" fmla="*/ 60062 h 161344"/>
                <a:gd name="connsiteX37" fmla="*/ 185808 w 191073"/>
                <a:gd name="connsiteY37" fmla="*/ 59792 h 161344"/>
                <a:gd name="connsiteX38" fmla="*/ 189580 w 191073"/>
                <a:gd name="connsiteY38" fmla="*/ 63873 h 161344"/>
                <a:gd name="connsiteX39" fmla="*/ 186801 w 191073"/>
                <a:gd name="connsiteY39" fmla="*/ 69693 h 161344"/>
                <a:gd name="connsiteX40" fmla="*/ 183109 w 191073"/>
                <a:gd name="connsiteY40" fmla="*/ 75231 h 161344"/>
                <a:gd name="connsiteX41" fmla="*/ 167920 w 191073"/>
                <a:gd name="connsiteY41" fmla="*/ 80818 h 161344"/>
                <a:gd name="connsiteX42" fmla="*/ 172380 w 191073"/>
                <a:gd name="connsiteY42" fmla="*/ 83286 h 161344"/>
                <a:gd name="connsiteX43" fmla="*/ 174405 w 191073"/>
                <a:gd name="connsiteY43" fmla="*/ 89815 h 161344"/>
                <a:gd name="connsiteX44" fmla="*/ 165153 w 191073"/>
                <a:gd name="connsiteY44" fmla="*/ 95348 h 161344"/>
                <a:gd name="connsiteX45" fmla="*/ 155403 w 191073"/>
                <a:gd name="connsiteY45" fmla="*/ 98031 h 161344"/>
                <a:gd name="connsiteX46" fmla="*/ 153819 w 191073"/>
                <a:gd name="connsiteY46" fmla="*/ 95109 h 161344"/>
                <a:gd name="connsiteX47" fmla="*/ 144217 w 191073"/>
                <a:gd name="connsiteY47" fmla="*/ 99363 h 161344"/>
                <a:gd name="connsiteX48" fmla="*/ 137544 w 191073"/>
                <a:gd name="connsiteY48" fmla="*/ 99173 h 161344"/>
                <a:gd name="connsiteX49" fmla="*/ 126840 w 191073"/>
                <a:gd name="connsiteY49" fmla="*/ 102082 h 161344"/>
                <a:gd name="connsiteX50" fmla="*/ 118956 w 191073"/>
                <a:gd name="connsiteY50" fmla="*/ 99485 h 161344"/>
                <a:gd name="connsiteX51" fmla="*/ 109402 w 191073"/>
                <a:gd name="connsiteY51" fmla="*/ 104133 h 161344"/>
                <a:gd name="connsiteX52" fmla="*/ 111358 w 191073"/>
                <a:gd name="connsiteY52" fmla="*/ 107205 h 161344"/>
                <a:gd name="connsiteX53" fmla="*/ 104960 w 191073"/>
                <a:gd name="connsiteY53" fmla="*/ 108642 h 161344"/>
                <a:gd name="connsiteX54" fmla="*/ 106895 w 191073"/>
                <a:gd name="connsiteY54" fmla="*/ 113877 h 161344"/>
                <a:gd name="connsiteX55" fmla="*/ 102355 w 191073"/>
                <a:gd name="connsiteY55" fmla="*/ 114130 h 161344"/>
                <a:gd name="connsiteX56" fmla="*/ 98411 w 191073"/>
                <a:gd name="connsiteY56" fmla="*/ 119598 h 161344"/>
                <a:gd name="connsiteX57" fmla="*/ 92072 w 191073"/>
                <a:gd name="connsiteY57" fmla="*/ 116456 h 161344"/>
                <a:gd name="connsiteX58" fmla="*/ 82904 w 191073"/>
                <a:gd name="connsiteY58" fmla="*/ 115633 h 161344"/>
                <a:gd name="connsiteX59" fmla="*/ 77505 w 191073"/>
                <a:gd name="connsiteY59" fmla="*/ 111541 h 161344"/>
                <a:gd name="connsiteX60" fmla="*/ 22794 w 191073"/>
                <a:gd name="connsiteY60" fmla="*/ 161342 h 161344"/>
                <a:gd name="connsiteX61" fmla="*/ 14090 w 191073"/>
                <a:gd name="connsiteY61" fmla="*/ 157869 h 161344"/>
                <a:gd name="connsiteX62" fmla="*/ 12119 w 191073"/>
                <a:gd name="connsiteY62" fmla="*/ 146196 h 161344"/>
                <a:gd name="connsiteX63" fmla="*/ 13711 w 191073"/>
                <a:gd name="connsiteY63" fmla="*/ 139644 h 161344"/>
                <a:gd name="connsiteX64" fmla="*/ 1167 w 191073"/>
                <a:gd name="connsiteY64" fmla="*/ 131487 h 161344"/>
                <a:gd name="connsiteX65" fmla="*/ 2174 w 191073"/>
                <a:gd name="connsiteY65" fmla="*/ 121483 h 161344"/>
                <a:gd name="connsiteX0" fmla="*/ 2174 w 191073"/>
                <a:gd name="connsiteY0" fmla="*/ 122614 h 162475"/>
                <a:gd name="connsiteX1" fmla="*/ 4504 w 191073"/>
                <a:gd name="connsiteY1" fmla="*/ 111069 h 162475"/>
                <a:gd name="connsiteX2" fmla="*/ 10021 w 191073"/>
                <a:gd name="connsiteY2" fmla="*/ 108888 h 162475"/>
                <a:gd name="connsiteX3" fmla="*/ 3145 w 191073"/>
                <a:gd name="connsiteY3" fmla="*/ 99185 h 162475"/>
                <a:gd name="connsiteX4" fmla="*/ 11933 w 191073"/>
                <a:gd name="connsiteY4" fmla="*/ 95516 h 162475"/>
                <a:gd name="connsiteX5" fmla="*/ 8232 w 191073"/>
                <a:gd name="connsiteY5" fmla="*/ 86303 h 162475"/>
                <a:gd name="connsiteX6" fmla="*/ 14666 w 191073"/>
                <a:gd name="connsiteY6" fmla="*/ 81754 h 162475"/>
                <a:gd name="connsiteX7" fmla="*/ 25662 w 191073"/>
                <a:gd name="connsiteY7" fmla="*/ 80405 h 162475"/>
                <a:gd name="connsiteX8" fmla="*/ 40567 w 191073"/>
                <a:gd name="connsiteY8" fmla="*/ 70084 h 162475"/>
                <a:gd name="connsiteX9" fmla="*/ 57479 w 191073"/>
                <a:gd name="connsiteY9" fmla="*/ 56322 h 162475"/>
                <a:gd name="connsiteX10" fmla="*/ 63298 w 191073"/>
                <a:gd name="connsiteY10" fmla="*/ 57671 h 162475"/>
                <a:gd name="connsiteX11" fmla="*/ 76623 w 191073"/>
                <a:gd name="connsiteY11" fmla="*/ 46838 h 162475"/>
                <a:gd name="connsiteX12" fmla="*/ 87367 w 191073"/>
                <a:gd name="connsiteY12" fmla="*/ 33062 h 162475"/>
                <a:gd name="connsiteX13" fmla="*/ 73701 w 191073"/>
                <a:gd name="connsiteY13" fmla="*/ 20727 h 162475"/>
                <a:gd name="connsiteX14" fmla="*/ 87010 w 191073"/>
                <a:gd name="connsiteY14" fmla="*/ 2445 h 162475"/>
                <a:gd name="connsiteX15" fmla="*/ 108572 w 191073"/>
                <a:gd name="connsiteY15" fmla="*/ 2323 h 162475"/>
                <a:gd name="connsiteX16" fmla="*/ 117143 w 191073"/>
                <a:gd name="connsiteY16" fmla="*/ 52 h 162475"/>
                <a:gd name="connsiteX17" fmla="*/ 148307 w 191073"/>
                <a:gd name="connsiteY17" fmla="*/ 5043 h 162475"/>
                <a:gd name="connsiteX18" fmla="*/ 99541 w 191073"/>
                <a:gd name="connsiteY18" fmla="*/ 41299 h 162475"/>
                <a:gd name="connsiteX19" fmla="*/ 108355 w 191073"/>
                <a:gd name="connsiteY19" fmla="*/ 39772 h 162475"/>
                <a:gd name="connsiteX20" fmla="*/ 108379 w 191073"/>
                <a:gd name="connsiteY20" fmla="*/ 36259 h 162475"/>
                <a:gd name="connsiteX21" fmla="*/ 120076 w 191073"/>
                <a:gd name="connsiteY21" fmla="*/ 30634 h 162475"/>
                <a:gd name="connsiteX22" fmla="*/ 127093 w 191073"/>
                <a:gd name="connsiteY22" fmla="*/ 30096 h 162475"/>
                <a:gd name="connsiteX23" fmla="*/ 132723 w 191073"/>
                <a:gd name="connsiteY23" fmla="*/ 32795 h 162475"/>
                <a:gd name="connsiteX24" fmla="*/ 138727 w 191073"/>
                <a:gd name="connsiteY24" fmla="*/ 30959 h 162475"/>
                <a:gd name="connsiteX25" fmla="*/ 138595 w 191073"/>
                <a:gd name="connsiteY25" fmla="*/ 26475 h 162475"/>
                <a:gd name="connsiteX26" fmla="*/ 142635 w 191073"/>
                <a:gd name="connsiteY26" fmla="*/ 27000 h 162475"/>
                <a:gd name="connsiteX27" fmla="*/ 155007 w 191073"/>
                <a:gd name="connsiteY27" fmla="*/ 37072 h 162475"/>
                <a:gd name="connsiteX28" fmla="*/ 153807 w 191073"/>
                <a:gd name="connsiteY28" fmla="*/ 38041 h 162475"/>
                <a:gd name="connsiteX29" fmla="*/ 148876 w 191073"/>
                <a:gd name="connsiteY29" fmla="*/ 36425 h 162475"/>
                <a:gd name="connsiteX30" fmla="*/ 147421 w 191073"/>
                <a:gd name="connsiteY30" fmla="*/ 39358 h 162475"/>
                <a:gd name="connsiteX31" fmla="*/ 148979 w 191073"/>
                <a:gd name="connsiteY31" fmla="*/ 43637 h 162475"/>
                <a:gd name="connsiteX32" fmla="*/ 148300 w 191073"/>
                <a:gd name="connsiteY32" fmla="*/ 46658 h 162475"/>
                <a:gd name="connsiteX33" fmla="*/ 145095 w 191073"/>
                <a:gd name="connsiteY33" fmla="*/ 48872 h 162475"/>
                <a:gd name="connsiteX34" fmla="*/ 150232 w 191073"/>
                <a:gd name="connsiteY34" fmla="*/ 52208 h 162475"/>
                <a:gd name="connsiteX35" fmla="*/ 156425 w 191073"/>
                <a:gd name="connsiteY35" fmla="*/ 49314 h 162475"/>
                <a:gd name="connsiteX36" fmla="*/ 160468 w 191073"/>
                <a:gd name="connsiteY36" fmla="*/ 57468 h 162475"/>
                <a:gd name="connsiteX37" fmla="*/ 164514 w 191073"/>
                <a:gd name="connsiteY37" fmla="*/ 61193 h 162475"/>
                <a:gd name="connsiteX38" fmla="*/ 185808 w 191073"/>
                <a:gd name="connsiteY38" fmla="*/ 60923 h 162475"/>
                <a:gd name="connsiteX39" fmla="*/ 189580 w 191073"/>
                <a:gd name="connsiteY39" fmla="*/ 65004 h 162475"/>
                <a:gd name="connsiteX40" fmla="*/ 186801 w 191073"/>
                <a:gd name="connsiteY40" fmla="*/ 70824 h 162475"/>
                <a:gd name="connsiteX41" fmla="*/ 183109 w 191073"/>
                <a:gd name="connsiteY41" fmla="*/ 76362 h 162475"/>
                <a:gd name="connsiteX42" fmla="*/ 167920 w 191073"/>
                <a:gd name="connsiteY42" fmla="*/ 81949 h 162475"/>
                <a:gd name="connsiteX43" fmla="*/ 172380 w 191073"/>
                <a:gd name="connsiteY43" fmla="*/ 84417 h 162475"/>
                <a:gd name="connsiteX44" fmla="*/ 174405 w 191073"/>
                <a:gd name="connsiteY44" fmla="*/ 90946 h 162475"/>
                <a:gd name="connsiteX45" fmla="*/ 165153 w 191073"/>
                <a:gd name="connsiteY45" fmla="*/ 96479 h 162475"/>
                <a:gd name="connsiteX46" fmla="*/ 155403 w 191073"/>
                <a:gd name="connsiteY46" fmla="*/ 99162 h 162475"/>
                <a:gd name="connsiteX47" fmla="*/ 153819 w 191073"/>
                <a:gd name="connsiteY47" fmla="*/ 96240 h 162475"/>
                <a:gd name="connsiteX48" fmla="*/ 144217 w 191073"/>
                <a:gd name="connsiteY48" fmla="*/ 100494 h 162475"/>
                <a:gd name="connsiteX49" fmla="*/ 137544 w 191073"/>
                <a:gd name="connsiteY49" fmla="*/ 100304 h 162475"/>
                <a:gd name="connsiteX50" fmla="*/ 126840 w 191073"/>
                <a:gd name="connsiteY50" fmla="*/ 103213 h 162475"/>
                <a:gd name="connsiteX51" fmla="*/ 118956 w 191073"/>
                <a:gd name="connsiteY51" fmla="*/ 100616 h 162475"/>
                <a:gd name="connsiteX52" fmla="*/ 109402 w 191073"/>
                <a:gd name="connsiteY52" fmla="*/ 105264 h 162475"/>
                <a:gd name="connsiteX53" fmla="*/ 111358 w 191073"/>
                <a:gd name="connsiteY53" fmla="*/ 108336 h 162475"/>
                <a:gd name="connsiteX54" fmla="*/ 104960 w 191073"/>
                <a:gd name="connsiteY54" fmla="*/ 109773 h 162475"/>
                <a:gd name="connsiteX55" fmla="*/ 106895 w 191073"/>
                <a:gd name="connsiteY55" fmla="*/ 115008 h 162475"/>
                <a:gd name="connsiteX56" fmla="*/ 102355 w 191073"/>
                <a:gd name="connsiteY56" fmla="*/ 115261 h 162475"/>
                <a:gd name="connsiteX57" fmla="*/ 98411 w 191073"/>
                <a:gd name="connsiteY57" fmla="*/ 120729 h 162475"/>
                <a:gd name="connsiteX58" fmla="*/ 92072 w 191073"/>
                <a:gd name="connsiteY58" fmla="*/ 117587 h 162475"/>
                <a:gd name="connsiteX59" fmla="*/ 82904 w 191073"/>
                <a:gd name="connsiteY59" fmla="*/ 116764 h 162475"/>
                <a:gd name="connsiteX60" fmla="*/ 77505 w 191073"/>
                <a:gd name="connsiteY60" fmla="*/ 112672 h 162475"/>
                <a:gd name="connsiteX61" fmla="*/ 22794 w 191073"/>
                <a:gd name="connsiteY61" fmla="*/ 162473 h 162475"/>
                <a:gd name="connsiteX62" fmla="*/ 14090 w 191073"/>
                <a:gd name="connsiteY62" fmla="*/ 159000 h 162475"/>
                <a:gd name="connsiteX63" fmla="*/ 12119 w 191073"/>
                <a:gd name="connsiteY63" fmla="*/ 147327 h 162475"/>
                <a:gd name="connsiteX64" fmla="*/ 13711 w 191073"/>
                <a:gd name="connsiteY64" fmla="*/ 140775 h 162475"/>
                <a:gd name="connsiteX65" fmla="*/ 1167 w 191073"/>
                <a:gd name="connsiteY65" fmla="*/ 132618 h 162475"/>
                <a:gd name="connsiteX66" fmla="*/ 2174 w 191073"/>
                <a:gd name="connsiteY66" fmla="*/ 122614 h 162475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99541 w 191073"/>
                <a:gd name="connsiteY19" fmla="*/ 41303 h 162479"/>
                <a:gd name="connsiteX20" fmla="*/ 108355 w 191073"/>
                <a:gd name="connsiteY20" fmla="*/ 39776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8307 w 191073"/>
                <a:gd name="connsiteY18" fmla="*/ 5047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55 w 191073"/>
                <a:gd name="connsiteY21" fmla="*/ 39776 h 162479"/>
                <a:gd name="connsiteX22" fmla="*/ 108379 w 191073"/>
                <a:gd name="connsiteY22" fmla="*/ 36263 h 162479"/>
                <a:gd name="connsiteX23" fmla="*/ 120076 w 191073"/>
                <a:gd name="connsiteY23" fmla="*/ 30638 h 162479"/>
                <a:gd name="connsiteX24" fmla="*/ 127093 w 191073"/>
                <a:gd name="connsiteY24" fmla="*/ 30100 h 162479"/>
                <a:gd name="connsiteX25" fmla="*/ 132723 w 191073"/>
                <a:gd name="connsiteY25" fmla="*/ 32799 h 162479"/>
                <a:gd name="connsiteX26" fmla="*/ 138727 w 191073"/>
                <a:gd name="connsiteY26" fmla="*/ 30963 h 162479"/>
                <a:gd name="connsiteX27" fmla="*/ 138595 w 191073"/>
                <a:gd name="connsiteY27" fmla="*/ 26479 h 162479"/>
                <a:gd name="connsiteX28" fmla="*/ 142635 w 191073"/>
                <a:gd name="connsiteY28" fmla="*/ 27004 h 162479"/>
                <a:gd name="connsiteX29" fmla="*/ 155007 w 191073"/>
                <a:gd name="connsiteY29" fmla="*/ 37076 h 162479"/>
                <a:gd name="connsiteX30" fmla="*/ 153807 w 191073"/>
                <a:gd name="connsiteY30" fmla="*/ 38045 h 162479"/>
                <a:gd name="connsiteX31" fmla="*/ 148876 w 191073"/>
                <a:gd name="connsiteY31" fmla="*/ 36429 h 162479"/>
                <a:gd name="connsiteX32" fmla="*/ 147421 w 191073"/>
                <a:gd name="connsiteY32" fmla="*/ 39362 h 162479"/>
                <a:gd name="connsiteX33" fmla="*/ 148979 w 191073"/>
                <a:gd name="connsiteY33" fmla="*/ 43641 h 162479"/>
                <a:gd name="connsiteX34" fmla="*/ 148300 w 191073"/>
                <a:gd name="connsiteY34" fmla="*/ 46662 h 162479"/>
                <a:gd name="connsiteX35" fmla="*/ 145095 w 191073"/>
                <a:gd name="connsiteY35" fmla="*/ 48876 h 162479"/>
                <a:gd name="connsiteX36" fmla="*/ 150232 w 191073"/>
                <a:gd name="connsiteY36" fmla="*/ 52212 h 162479"/>
                <a:gd name="connsiteX37" fmla="*/ 156425 w 191073"/>
                <a:gd name="connsiteY37" fmla="*/ 49318 h 162479"/>
                <a:gd name="connsiteX38" fmla="*/ 160468 w 191073"/>
                <a:gd name="connsiteY38" fmla="*/ 57472 h 162479"/>
                <a:gd name="connsiteX39" fmla="*/ 164514 w 191073"/>
                <a:gd name="connsiteY39" fmla="*/ 61197 h 162479"/>
                <a:gd name="connsiteX40" fmla="*/ 185808 w 191073"/>
                <a:gd name="connsiteY40" fmla="*/ 60927 h 162479"/>
                <a:gd name="connsiteX41" fmla="*/ 189580 w 191073"/>
                <a:gd name="connsiteY41" fmla="*/ 65008 h 162479"/>
                <a:gd name="connsiteX42" fmla="*/ 186801 w 191073"/>
                <a:gd name="connsiteY42" fmla="*/ 70828 h 162479"/>
                <a:gd name="connsiteX43" fmla="*/ 183109 w 191073"/>
                <a:gd name="connsiteY43" fmla="*/ 76366 h 162479"/>
                <a:gd name="connsiteX44" fmla="*/ 167920 w 191073"/>
                <a:gd name="connsiteY44" fmla="*/ 81953 h 162479"/>
                <a:gd name="connsiteX45" fmla="*/ 172380 w 191073"/>
                <a:gd name="connsiteY45" fmla="*/ 84421 h 162479"/>
                <a:gd name="connsiteX46" fmla="*/ 174405 w 191073"/>
                <a:gd name="connsiteY46" fmla="*/ 90950 h 162479"/>
                <a:gd name="connsiteX47" fmla="*/ 165153 w 191073"/>
                <a:gd name="connsiteY47" fmla="*/ 96483 h 162479"/>
                <a:gd name="connsiteX48" fmla="*/ 155403 w 191073"/>
                <a:gd name="connsiteY48" fmla="*/ 99166 h 162479"/>
                <a:gd name="connsiteX49" fmla="*/ 153819 w 191073"/>
                <a:gd name="connsiteY49" fmla="*/ 96244 h 162479"/>
                <a:gd name="connsiteX50" fmla="*/ 144217 w 191073"/>
                <a:gd name="connsiteY50" fmla="*/ 100498 h 162479"/>
                <a:gd name="connsiteX51" fmla="*/ 137544 w 191073"/>
                <a:gd name="connsiteY51" fmla="*/ 100308 h 162479"/>
                <a:gd name="connsiteX52" fmla="*/ 126840 w 191073"/>
                <a:gd name="connsiteY52" fmla="*/ 103217 h 162479"/>
                <a:gd name="connsiteX53" fmla="*/ 118956 w 191073"/>
                <a:gd name="connsiteY53" fmla="*/ 100620 h 162479"/>
                <a:gd name="connsiteX54" fmla="*/ 109402 w 191073"/>
                <a:gd name="connsiteY54" fmla="*/ 105268 h 162479"/>
                <a:gd name="connsiteX55" fmla="*/ 111358 w 191073"/>
                <a:gd name="connsiteY55" fmla="*/ 108340 h 162479"/>
                <a:gd name="connsiteX56" fmla="*/ 104960 w 191073"/>
                <a:gd name="connsiteY56" fmla="*/ 109777 h 162479"/>
                <a:gd name="connsiteX57" fmla="*/ 106895 w 191073"/>
                <a:gd name="connsiteY57" fmla="*/ 115012 h 162479"/>
                <a:gd name="connsiteX58" fmla="*/ 102355 w 191073"/>
                <a:gd name="connsiteY58" fmla="*/ 115265 h 162479"/>
                <a:gd name="connsiteX59" fmla="*/ 98411 w 191073"/>
                <a:gd name="connsiteY59" fmla="*/ 120733 h 162479"/>
                <a:gd name="connsiteX60" fmla="*/ 92072 w 191073"/>
                <a:gd name="connsiteY60" fmla="*/ 117591 h 162479"/>
                <a:gd name="connsiteX61" fmla="*/ 82904 w 191073"/>
                <a:gd name="connsiteY61" fmla="*/ 116768 h 162479"/>
                <a:gd name="connsiteX62" fmla="*/ 77505 w 191073"/>
                <a:gd name="connsiteY62" fmla="*/ 112676 h 162479"/>
                <a:gd name="connsiteX63" fmla="*/ 22794 w 191073"/>
                <a:gd name="connsiteY63" fmla="*/ 162477 h 162479"/>
                <a:gd name="connsiteX64" fmla="*/ 14090 w 191073"/>
                <a:gd name="connsiteY64" fmla="*/ 159004 h 162479"/>
                <a:gd name="connsiteX65" fmla="*/ 12119 w 191073"/>
                <a:gd name="connsiteY65" fmla="*/ 147331 h 162479"/>
                <a:gd name="connsiteX66" fmla="*/ 13711 w 191073"/>
                <a:gd name="connsiteY66" fmla="*/ 140779 h 162479"/>
                <a:gd name="connsiteX67" fmla="*/ 1167 w 191073"/>
                <a:gd name="connsiteY67" fmla="*/ 132622 h 162479"/>
                <a:gd name="connsiteX68" fmla="*/ 2174 w 191073"/>
                <a:gd name="connsiteY6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99541 w 191073"/>
                <a:gd name="connsiteY20" fmla="*/ 41303 h 162479"/>
                <a:gd name="connsiteX21" fmla="*/ 108379 w 191073"/>
                <a:gd name="connsiteY21" fmla="*/ 36263 h 162479"/>
                <a:gd name="connsiteX22" fmla="*/ 120076 w 191073"/>
                <a:gd name="connsiteY22" fmla="*/ 30638 h 162479"/>
                <a:gd name="connsiteX23" fmla="*/ 127093 w 191073"/>
                <a:gd name="connsiteY23" fmla="*/ 30100 h 162479"/>
                <a:gd name="connsiteX24" fmla="*/ 132723 w 191073"/>
                <a:gd name="connsiteY24" fmla="*/ 32799 h 162479"/>
                <a:gd name="connsiteX25" fmla="*/ 138727 w 191073"/>
                <a:gd name="connsiteY25" fmla="*/ 30963 h 162479"/>
                <a:gd name="connsiteX26" fmla="*/ 138595 w 191073"/>
                <a:gd name="connsiteY26" fmla="*/ 26479 h 162479"/>
                <a:gd name="connsiteX27" fmla="*/ 142635 w 191073"/>
                <a:gd name="connsiteY27" fmla="*/ 27004 h 162479"/>
                <a:gd name="connsiteX28" fmla="*/ 155007 w 191073"/>
                <a:gd name="connsiteY28" fmla="*/ 37076 h 162479"/>
                <a:gd name="connsiteX29" fmla="*/ 153807 w 191073"/>
                <a:gd name="connsiteY29" fmla="*/ 38045 h 162479"/>
                <a:gd name="connsiteX30" fmla="*/ 148876 w 191073"/>
                <a:gd name="connsiteY30" fmla="*/ 36429 h 162479"/>
                <a:gd name="connsiteX31" fmla="*/ 147421 w 191073"/>
                <a:gd name="connsiteY31" fmla="*/ 39362 h 162479"/>
                <a:gd name="connsiteX32" fmla="*/ 148979 w 191073"/>
                <a:gd name="connsiteY32" fmla="*/ 43641 h 162479"/>
                <a:gd name="connsiteX33" fmla="*/ 148300 w 191073"/>
                <a:gd name="connsiteY33" fmla="*/ 46662 h 162479"/>
                <a:gd name="connsiteX34" fmla="*/ 145095 w 191073"/>
                <a:gd name="connsiteY34" fmla="*/ 48876 h 162479"/>
                <a:gd name="connsiteX35" fmla="*/ 150232 w 191073"/>
                <a:gd name="connsiteY35" fmla="*/ 52212 h 162479"/>
                <a:gd name="connsiteX36" fmla="*/ 156425 w 191073"/>
                <a:gd name="connsiteY36" fmla="*/ 49318 h 162479"/>
                <a:gd name="connsiteX37" fmla="*/ 160468 w 191073"/>
                <a:gd name="connsiteY37" fmla="*/ 57472 h 162479"/>
                <a:gd name="connsiteX38" fmla="*/ 164514 w 191073"/>
                <a:gd name="connsiteY38" fmla="*/ 61197 h 162479"/>
                <a:gd name="connsiteX39" fmla="*/ 185808 w 191073"/>
                <a:gd name="connsiteY39" fmla="*/ 60927 h 162479"/>
                <a:gd name="connsiteX40" fmla="*/ 189580 w 191073"/>
                <a:gd name="connsiteY40" fmla="*/ 65008 h 162479"/>
                <a:gd name="connsiteX41" fmla="*/ 186801 w 191073"/>
                <a:gd name="connsiteY41" fmla="*/ 70828 h 162479"/>
                <a:gd name="connsiteX42" fmla="*/ 183109 w 191073"/>
                <a:gd name="connsiteY42" fmla="*/ 76366 h 162479"/>
                <a:gd name="connsiteX43" fmla="*/ 167920 w 191073"/>
                <a:gd name="connsiteY43" fmla="*/ 81953 h 162479"/>
                <a:gd name="connsiteX44" fmla="*/ 172380 w 191073"/>
                <a:gd name="connsiteY44" fmla="*/ 84421 h 162479"/>
                <a:gd name="connsiteX45" fmla="*/ 174405 w 191073"/>
                <a:gd name="connsiteY45" fmla="*/ 90950 h 162479"/>
                <a:gd name="connsiteX46" fmla="*/ 165153 w 191073"/>
                <a:gd name="connsiteY46" fmla="*/ 96483 h 162479"/>
                <a:gd name="connsiteX47" fmla="*/ 155403 w 191073"/>
                <a:gd name="connsiteY47" fmla="*/ 99166 h 162479"/>
                <a:gd name="connsiteX48" fmla="*/ 153819 w 191073"/>
                <a:gd name="connsiteY48" fmla="*/ 96244 h 162479"/>
                <a:gd name="connsiteX49" fmla="*/ 144217 w 191073"/>
                <a:gd name="connsiteY49" fmla="*/ 100498 h 162479"/>
                <a:gd name="connsiteX50" fmla="*/ 137544 w 191073"/>
                <a:gd name="connsiteY50" fmla="*/ 100308 h 162479"/>
                <a:gd name="connsiteX51" fmla="*/ 126840 w 191073"/>
                <a:gd name="connsiteY51" fmla="*/ 103217 h 162479"/>
                <a:gd name="connsiteX52" fmla="*/ 118956 w 191073"/>
                <a:gd name="connsiteY52" fmla="*/ 100620 h 162479"/>
                <a:gd name="connsiteX53" fmla="*/ 109402 w 191073"/>
                <a:gd name="connsiteY53" fmla="*/ 105268 h 162479"/>
                <a:gd name="connsiteX54" fmla="*/ 111358 w 191073"/>
                <a:gd name="connsiteY54" fmla="*/ 108340 h 162479"/>
                <a:gd name="connsiteX55" fmla="*/ 104960 w 191073"/>
                <a:gd name="connsiteY55" fmla="*/ 109777 h 162479"/>
                <a:gd name="connsiteX56" fmla="*/ 106895 w 191073"/>
                <a:gd name="connsiteY56" fmla="*/ 115012 h 162479"/>
                <a:gd name="connsiteX57" fmla="*/ 102355 w 191073"/>
                <a:gd name="connsiteY57" fmla="*/ 115265 h 162479"/>
                <a:gd name="connsiteX58" fmla="*/ 98411 w 191073"/>
                <a:gd name="connsiteY58" fmla="*/ 120733 h 162479"/>
                <a:gd name="connsiteX59" fmla="*/ 92072 w 191073"/>
                <a:gd name="connsiteY59" fmla="*/ 117591 h 162479"/>
                <a:gd name="connsiteX60" fmla="*/ 82904 w 191073"/>
                <a:gd name="connsiteY60" fmla="*/ 116768 h 162479"/>
                <a:gd name="connsiteX61" fmla="*/ 77505 w 191073"/>
                <a:gd name="connsiteY61" fmla="*/ 112676 h 162479"/>
                <a:gd name="connsiteX62" fmla="*/ 22794 w 191073"/>
                <a:gd name="connsiteY62" fmla="*/ 162477 h 162479"/>
                <a:gd name="connsiteX63" fmla="*/ 14090 w 191073"/>
                <a:gd name="connsiteY63" fmla="*/ 159004 h 162479"/>
                <a:gd name="connsiteX64" fmla="*/ 12119 w 191073"/>
                <a:gd name="connsiteY64" fmla="*/ 147331 h 162479"/>
                <a:gd name="connsiteX65" fmla="*/ 13711 w 191073"/>
                <a:gd name="connsiteY65" fmla="*/ 140779 h 162479"/>
                <a:gd name="connsiteX66" fmla="*/ 1167 w 191073"/>
                <a:gd name="connsiteY66" fmla="*/ 132622 h 162479"/>
                <a:gd name="connsiteX67" fmla="*/ 2174 w 191073"/>
                <a:gd name="connsiteY67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0076 w 191073"/>
                <a:gd name="connsiteY21" fmla="*/ 30638 h 162479"/>
                <a:gd name="connsiteX22" fmla="*/ 127093 w 191073"/>
                <a:gd name="connsiteY22" fmla="*/ 30100 h 162479"/>
                <a:gd name="connsiteX23" fmla="*/ 132723 w 191073"/>
                <a:gd name="connsiteY23" fmla="*/ 32799 h 162479"/>
                <a:gd name="connsiteX24" fmla="*/ 138727 w 191073"/>
                <a:gd name="connsiteY24" fmla="*/ 30963 h 162479"/>
                <a:gd name="connsiteX25" fmla="*/ 138595 w 191073"/>
                <a:gd name="connsiteY25" fmla="*/ 26479 h 162479"/>
                <a:gd name="connsiteX26" fmla="*/ 142635 w 191073"/>
                <a:gd name="connsiteY26" fmla="*/ 27004 h 162479"/>
                <a:gd name="connsiteX27" fmla="*/ 155007 w 191073"/>
                <a:gd name="connsiteY27" fmla="*/ 37076 h 162479"/>
                <a:gd name="connsiteX28" fmla="*/ 153807 w 191073"/>
                <a:gd name="connsiteY28" fmla="*/ 38045 h 162479"/>
                <a:gd name="connsiteX29" fmla="*/ 148876 w 191073"/>
                <a:gd name="connsiteY29" fmla="*/ 36429 h 162479"/>
                <a:gd name="connsiteX30" fmla="*/ 147421 w 191073"/>
                <a:gd name="connsiteY30" fmla="*/ 39362 h 162479"/>
                <a:gd name="connsiteX31" fmla="*/ 148979 w 191073"/>
                <a:gd name="connsiteY31" fmla="*/ 43641 h 162479"/>
                <a:gd name="connsiteX32" fmla="*/ 148300 w 191073"/>
                <a:gd name="connsiteY32" fmla="*/ 46662 h 162479"/>
                <a:gd name="connsiteX33" fmla="*/ 145095 w 191073"/>
                <a:gd name="connsiteY33" fmla="*/ 48876 h 162479"/>
                <a:gd name="connsiteX34" fmla="*/ 150232 w 191073"/>
                <a:gd name="connsiteY34" fmla="*/ 52212 h 162479"/>
                <a:gd name="connsiteX35" fmla="*/ 156425 w 191073"/>
                <a:gd name="connsiteY35" fmla="*/ 49318 h 162479"/>
                <a:gd name="connsiteX36" fmla="*/ 160468 w 191073"/>
                <a:gd name="connsiteY36" fmla="*/ 57472 h 162479"/>
                <a:gd name="connsiteX37" fmla="*/ 164514 w 191073"/>
                <a:gd name="connsiteY37" fmla="*/ 61197 h 162479"/>
                <a:gd name="connsiteX38" fmla="*/ 185808 w 191073"/>
                <a:gd name="connsiteY38" fmla="*/ 60927 h 162479"/>
                <a:gd name="connsiteX39" fmla="*/ 189580 w 191073"/>
                <a:gd name="connsiteY39" fmla="*/ 65008 h 162479"/>
                <a:gd name="connsiteX40" fmla="*/ 186801 w 191073"/>
                <a:gd name="connsiteY40" fmla="*/ 70828 h 162479"/>
                <a:gd name="connsiteX41" fmla="*/ 183109 w 191073"/>
                <a:gd name="connsiteY41" fmla="*/ 76366 h 162479"/>
                <a:gd name="connsiteX42" fmla="*/ 167920 w 191073"/>
                <a:gd name="connsiteY42" fmla="*/ 81953 h 162479"/>
                <a:gd name="connsiteX43" fmla="*/ 172380 w 191073"/>
                <a:gd name="connsiteY43" fmla="*/ 84421 h 162479"/>
                <a:gd name="connsiteX44" fmla="*/ 174405 w 191073"/>
                <a:gd name="connsiteY44" fmla="*/ 90950 h 162479"/>
                <a:gd name="connsiteX45" fmla="*/ 165153 w 191073"/>
                <a:gd name="connsiteY45" fmla="*/ 96483 h 162479"/>
                <a:gd name="connsiteX46" fmla="*/ 155403 w 191073"/>
                <a:gd name="connsiteY46" fmla="*/ 99166 h 162479"/>
                <a:gd name="connsiteX47" fmla="*/ 153819 w 191073"/>
                <a:gd name="connsiteY47" fmla="*/ 96244 h 162479"/>
                <a:gd name="connsiteX48" fmla="*/ 144217 w 191073"/>
                <a:gd name="connsiteY48" fmla="*/ 100498 h 162479"/>
                <a:gd name="connsiteX49" fmla="*/ 137544 w 191073"/>
                <a:gd name="connsiteY49" fmla="*/ 100308 h 162479"/>
                <a:gd name="connsiteX50" fmla="*/ 126840 w 191073"/>
                <a:gd name="connsiteY50" fmla="*/ 103217 h 162479"/>
                <a:gd name="connsiteX51" fmla="*/ 118956 w 191073"/>
                <a:gd name="connsiteY51" fmla="*/ 100620 h 162479"/>
                <a:gd name="connsiteX52" fmla="*/ 109402 w 191073"/>
                <a:gd name="connsiteY52" fmla="*/ 105268 h 162479"/>
                <a:gd name="connsiteX53" fmla="*/ 111358 w 191073"/>
                <a:gd name="connsiteY53" fmla="*/ 108340 h 162479"/>
                <a:gd name="connsiteX54" fmla="*/ 104960 w 191073"/>
                <a:gd name="connsiteY54" fmla="*/ 109777 h 162479"/>
                <a:gd name="connsiteX55" fmla="*/ 106895 w 191073"/>
                <a:gd name="connsiteY55" fmla="*/ 115012 h 162479"/>
                <a:gd name="connsiteX56" fmla="*/ 102355 w 191073"/>
                <a:gd name="connsiteY56" fmla="*/ 115265 h 162479"/>
                <a:gd name="connsiteX57" fmla="*/ 98411 w 191073"/>
                <a:gd name="connsiteY57" fmla="*/ 120733 h 162479"/>
                <a:gd name="connsiteX58" fmla="*/ 92072 w 191073"/>
                <a:gd name="connsiteY58" fmla="*/ 117591 h 162479"/>
                <a:gd name="connsiteX59" fmla="*/ 82904 w 191073"/>
                <a:gd name="connsiteY59" fmla="*/ 116768 h 162479"/>
                <a:gd name="connsiteX60" fmla="*/ 77505 w 191073"/>
                <a:gd name="connsiteY60" fmla="*/ 112676 h 162479"/>
                <a:gd name="connsiteX61" fmla="*/ 22794 w 191073"/>
                <a:gd name="connsiteY61" fmla="*/ 162477 h 162479"/>
                <a:gd name="connsiteX62" fmla="*/ 14090 w 191073"/>
                <a:gd name="connsiteY62" fmla="*/ 159004 h 162479"/>
                <a:gd name="connsiteX63" fmla="*/ 12119 w 191073"/>
                <a:gd name="connsiteY63" fmla="*/ 147331 h 162479"/>
                <a:gd name="connsiteX64" fmla="*/ 13711 w 191073"/>
                <a:gd name="connsiteY64" fmla="*/ 140779 h 162479"/>
                <a:gd name="connsiteX65" fmla="*/ 1167 w 191073"/>
                <a:gd name="connsiteY65" fmla="*/ 132622 h 162479"/>
                <a:gd name="connsiteX66" fmla="*/ 2174 w 191073"/>
                <a:gd name="connsiteY66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08379 w 191073"/>
                <a:gd name="connsiteY20" fmla="*/ 36263 h 162479"/>
                <a:gd name="connsiteX21" fmla="*/ 127093 w 191073"/>
                <a:gd name="connsiteY21" fmla="*/ 30100 h 162479"/>
                <a:gd name="connsiteX22" fmla="*/ 132723 w 191073"/>
                <a:gd name="connsiteY22" fmla="*/ 32799 h 162479"/>
                <a:gd name="connsiteX23" fmla="*/ 138727 w 191073"/>
                <a:gd name="connsiteY23" fmla="*/ 30963 h 162479"/>
                <a:gd name="connsiteX24" fmla="*/ 138595 w 191073"/>
                <a:gd name="connsiteY24" fmla="*/ 26479 h 162479"/>
                <a:gd name="connsiteX25" fmla="*/ 142635 w 191073"/>
                <a:gd name="connsiteY25" fmla="*/ 27004 h 162479"/>
                <a:gd name="connsiteX26" fmla="*/ 155007 w 191073"/>
                <a:gd name="connsiteY26" fmla="*/ 37076 h 162479"/>
                <a:gd name="connsiteX27" fmla="*/ 153807 w 191073"/>
                <a:gd name="connsiteY27" fmla="*/ 38045 h 162479"/>
                <a:gd name="connsiteX28" fmla="*/ 148876 w 191073"/>
                <a:gd name="connsiteY28" fmla="*/ 36429 h 162479"/>
                <a:gd name="connsiteX29" fmla="*/ 147421 w 191073"/>
                <a:gd name="connsiteY29" fmla="*/ 39362 h 162479"/>
                <a:gd name="connsiteX30" fmla="*/ 148979 w 191073"/>
                <a:gd name="connsiteY30" fmla="*/ 43641 h 162479"/>
                <a:gd name="connsiteX31" fmla="*/ 148300 w 191073"/>
                <a:gd name="connsiteY31" fmla="*/ 46662 h 162479"/>
                <a:gd name="connsiteX32" fmla="*/ 145095 w 191073"/>
                <a:gd name="connsiteY32" fmla="*/ 48876 h 162479"/>
                <a:gd name="connsiteX33" fmla="*/ 150232 w 191073"/>
                <a:gd name="connsiteY33" fmla="*/ 52212 h 162479"/>
                <a:gd name="connsiteX34" fmla="*/ 156425 w 191073"/>
                <a:gd name="connsiteY34" fmla="*/ 49318 h 162479"/>
                <a:gd name="connsiteX35" fmla="*/ 160468 w 191073"/>
                <a:gd name="connsiteY35" fmla="*/ 57472 h 162479"/>
                <a:gd name="connsiteX36" fmla="*/ 164514 w 191073"/>
                <a:gd name="connsiteY36" fmla="*/ 61197 h 162479"/>
                <a:gd name="connsiteX37" fmla="*/ 185808 w 191073"/>
                <a:gd name="connsiteY37" fmla="*/ 60927 h 162479"/>
                <a:gd name="connsiteX38" fmla="*/ 189580 w 191073"/>
                <a:gd name="connsiteY38" fmla="*/ 65008 h 162479"/>
                <a:gd name="connsiteX39" fmla="*/ 186801 w 191073"/>
                <a:gd name="connsiteY39" fmla="*/ 70828 h 162479"/>
                <a:gd name="connsiteX40" fmla="*/ 183109 w 191073"/>
                <a:gd name="connsiteY40" fmla="*/ 76366 h 162479"/>
                <a:gd name="connsiteX41" fmla="*/ 167920 w 191073"/>
                <a:gd name="connsiteY41" fmla="*/ 81953 h 162479"/>
                <a:gd name="connsiteX42" fmla="*/ 172380 w 191073"/>
                <a:gd name="connsiteY42" fmla="*/ 84421 h 162479"/>
                <a:gd name="connsiteX43" fmla="*/ 174405 w 191073"/>
                <a:gd name="connsiteY43" fmla="*/ 90950 h 162479"/>
                <a:gd name="connsiteX44" fmla="*/ 165153 w 191073"/>
                <a:gd name="connsiteY44" fmla="*/ 96483 h 162479"/>
                <a:gd name="connsiteX45" fmla="*/ 155403 w 191073"/>
                <a:gd name="connsiteY45" fmla="*/ 99166 h 162479"/>
                <a:gd name="connsiteX46" fmla="*/ 153819 w 191073"/>
                <a:gd name="connsiteY46" fmla="*/ 96244 h 162479"/>
                <a:gd name="connsiteX47" fmla="*/ 144217 w 191073"/>
                <a:gd name="connsiteY47" fmla="*/ 100498 h 162479"/>
                <a:gd name="connsiteX48" fmla="*/ 137544 w 191073"/>
                <a:gd name="connsiteY48" fmla="*/ 100308 h 162479"/>
                <a:gd name="connsiteX49" fmla="*/ 126840 w 191073"/>
                <a:gd name="connsiteY49" fmla="*/ 103217 h 162479"/>
                <a:gd name="connsiteX50" fmla="*/ 118956 w 191073"/>
                <a:gd name="connsiteY50" fmla="*/ 100620 h 162479"/>
                <a:gd name="connsiteX51" fmla="*/ 109402 w 191073"/>
                <a:gd name="connsiteY51" fmla="*/ 105268 h 162479"/>
                <a:gd name="connsiteX52" fmla="*/ 111358 w 191073"/>
                <a:gd name="connsiteY52" fmla="*/ 108340 h 162479"/>
                <a:gd name="connsiteX53" fmla="*/ 104960 w 191073"/>
                <a:gd name="connsiteY53" fmla="*/ 109777 h 162479"/>
                <a:gd name="connsiteX54" fmla="*/ 106895 w 191073"/>
                <a:gd name="connsiteY54" fmla="*/ 115012 h 162479"/>
                <a:gd name="connsiteX55" fmla="*/ 102355 w 191073"/>
                <a:gd name="connsiteY55" fmla="*/ 115265 h 162479"/>
                <a:gd name="connsiteX56" fmla="*/ 98411 w 191073"/>
                <a:gd name="connsiteY56" fmla="*/ 120733 h 162479"/>
                <a:gd name="connsiteX57" fmla="*/ 92072 w 191073"/>
                <a:gd name="connsiteY57" fmla="*/ 117591 h 162479"/>
                <a:gd name="connsiteX58" fmla="*/ 82904 w 191073"/>
                <a:gd name="connsiteY58" fmla="*/ 116768 h 162479"/>
                <a:gd name="connsiteX59" fmla="*/ 77505 w 191073"/>
                <a:gd name="connsiteY59" fmla="*/ 112676 h 162479"/>
                <a:gd name="connsiteX60" fmla="*/ 22794 w 191073"/>
                <a:gd name="connsiteY60" fmla="*/ 162477 h 162479"/>
                <a:gd name="connsiteX61" fmla="*/ 14090 w 191073"/>
                <a:gd name="connsiteY61" fmla="*/ 159004 h 162479"/>
                <a:gd name="connsiteX62" fmla="*/ 12119 w 191073"/>
                <a:gd name="connsiteY62" fmla="*/ 147331 h 162479"/>
                <a:gd name="connsiteX63" fmla="*/ 13711 w 191073"/>
                <a:gd name="connsiteY63" fmla="*/ 140779 h 162479"/>
                <a:gd name="connsiteX64" fmla="*/ 1167 w 191073"/>
                <a:gd name="connsiteY64" fmla="*/ 132622 h 162479"/>
                <a:gd name="connsiteX65" fmla="*/ 2174 w 191073"/>
                <a:gd name="connsiteY65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27093 w 191073"/>
                <a:gd name="connsiteY20" fmla="*/ 30100 h 162479"/>
                <a:gd name="connsiteX21" fmla="*/ 132723 w 191073"/>
                <a:gd name="connsiteY21" fmla="*/ 32799 h 162479"/>
                <a:gd name="connsiteX22" fmla="*/ 138727 w 191073"/>
                <a:gd name="connsiteY22" fmla="*/ 30963 h 162479"/>
                <a:gd name="connsiteX23" fmla="*/ 138595 w 191073"/>
                <a:gd name="connsiteY23" fmla="*/ 26479 h 162479"/>
                <a:gd name="connsiteX24" fmla="*/ 142635 w 191073"/>
                <a:gd name="connsiteY24" fmla="*/ 27004 h 162479"/>
                <a:gd name="connsiteX25" fmla="*/ 155007 w 191073"/>
                <a:gd name="connsiteY25" fmla="*/ 37076 h 162479"/>
                <a:gd name="connsiteX26" fmla="*/ 153807 w 191073"/>
                <a:gd name="connsiteY26" fmla="*/ 38045 h 162479"/>
                <a:gd name="connsiteX27" fmla="*/ 148876 w 191073"/>
                <a:gd name="connsiteY27" fmla="*/ 36429 h 162479"/>
                <a:gd name="connsiteX28" fmla="*/ 147421 w 191073"/>
                <a:gd name="connsiteY28" fmla="*/ 39362 h 162479"/>
                <a:gd name="connsiteX29" fmla="*/ 148979 w 191073"/>
                <a:gd name="connsiteY29" fmla="*/ 43641 h 162479"/>
                <a:gd name="connsiteX30" fmla="*/ 148300 w 191073"/>
                <a:gd name="connsiteY30" fmla="*/ 46662 h 162479"/>
                <a:gd name="connsiteX31" fmla="*/ 145095 w 191073"/>
                <a:gd name="connsiteY31" fmla="*/ 48876 h 162479"/>
                <a:gd name="connsiteX32" fmla="*/ 150232 w 191073"/>
                <a:gd name="connsiteY32" fmla="*/ 52212 h 162479"/>
                <a:gd name="connsiteX33" fmla="*/ 156425 w 191073"/>
                <a:gd name="connsiteY33" fmla="*/ 49318 h 162479"/>
                <a:gd name="connsiteX34" fmla="*/ 160468 w 191073"/>
                <a:gd name="connsiteY34" fmla="*/ 57472 h 162479"/>
                <a:gd name="connsiteX35" fmla="*/ 164514 w 191073"/>
                <a:gd name="connsiteY35" fmla="*/ 61197 h 162479"/>
                <a:gd name="connsiteX36" fmla="*/ 185808 w 191073"/>
                <a:gd name="connsiteY36" fmla="*/ 60927 h 162479"/>
                <a:gd name="connsiteX37" fmla="*/ 189580 w 191073"/>
                <a:gd name="connsiteY37" fmla="*/ 65008 h 162479"/>
                <a:gd name="connsiteX38" fmla="*/ 186801 w 191073"/>
                <a:gd name="connsiteY38" fmla="*/ 70828 h 162479"/>
                <a:gd name="connsiteX39" fmla="*/ 183109 w 191073"/>
                <a:gd name="connsiteY39" fmla="*/ 76366 h 162479"/>
                <a:gd name="connsiteX40" fmla="*/ 167920 w 191073"/>
                <a:gd name="connsiteY40" fmla="*/ 81953 h 162479"/>
                <a:gd name="connsiteX41" fmla="*/ 172380 w 191073"/>
                <a:gd name="connsiteY41" fmla="*/ 84421 h 162479"/>
                <a:gd name="connsiteX42" fmla="*/ 174405 w 191073"/>
                <a:gd name="connsiteY42" fmla="*/ 90950 h 162479"/>
                <a:gd name="connsiteX43" fmla="*/ 165153 w 191073"/>
                <a:gd name="connsiteY43" fmla="*/ 96483 h 162479"/>
                <a:gd name="connsiteX44" fmla="*/ 155403 w 191073"/>
                <a:gd name="connsiteY44" fmla="*/ 99166 h 162479"/>
                <a:gd name="connsiteX45" fmla="*/ 153819 w 191073"/>
                <a:gd name="connsiteY45" fmla="*/ 96244 h 162479"/>
                <a:gd name="connsiteX46" fmla="*/ 144217 w 191073"/>
                <a:gd name="connsiteY46" fmla="*/ 100498 h 162479"/>
                <a:gd name="connsiteX47" fmla="*/ 137544 w 191073"/>
                <a:gd name="connsiteY47" fmla="*/ 100308 h 162479"/>
                <a:gd name="connsiteX48" fmla="*/ 126840 w 191073"/>
                <a:gd name="connsiteY48" fmla="*/ 103217 h 162479"/>
                <a:gd name="connsiteX49" fmla="*/ 118956 w 191073"/>
                <a:gd name="connsiteY49" fmla="*/ 100620 h 162479"/>
                <a:gd name="connsiteX50" fmla="*/ 109402 w 191073"/>
                <a:gd name="connsiteY50" fmla="*/ 105268 h 162479"/>
                <a:gd name="connsiteX51" fmla="*/ 111358 w 191073"/>
                <a:gd name="connsiteY51" fmla="*/ 108340 h 162479"/>
                <a:gd name="connsiteX52" fmla="*/ 104960 w 191073"/>
                <a:gd name="connsiteY52" fmla="*/ 109777 h 162479"/>
                <a:gd name="connsiteX53" fmla="*/ 106895 w 191073"/>
                <a:gd name="connsiteY53" fmla="*/ 115012 h 162479"/>
                <a:gd name="connsiteX54" fmla="*/ 102355 w 191073"/>
                <a:gd name="connsiteY54" fmla="*/ 115265 h 162479"/>
                <a:gd name="connsiteX55" fmla="*/ 98411 w 191073"/>
                <a:gd name="connsiteY55" fmla="*/ 120733 h 162479"/>
                <a:gd name="connsiteX56" fmla="*/ 92072 w 191073"/>
                <a:gd name="connsiteY56" fmla="*/ 117591 h 162479"/>
                <a:gd name="connsiteX57" fmla="*/ 82904 w 191073"/>
                <a:gd name="connsiteY57" fmla="*/ 116768 h 162479"/>
                <a:gd name="connsiteX58" fmla="*/ 77505 w 191073"/>
                <a:gd name="connsiteY58" fmla="*/ 112676 h 162479"/>
                <a:gd name="connsiteX59" fmla="*/ 22794 w 191073"/>
                <a:gd name="connsiteY59" fmla="*/ 162477 h 162479"/>
                <a:gd name="connsiteX60" fmla="*/ 14090 w 191073"/>
                <a:gd name="connsiteY60" fmla="*/ 159004 h 162479"/>
                <a:gd name="connsiteX61" fmla="*/ 12119 w 191073"/>
                <a:gd name="connsiteY61" fmla="*/ 147331 h 162479"/>
                <a:gd name="connsiteX62" fmla="*/ 13711 w 191073"/>
                <a:gd name="connsiteY62" fmla="*/ 140779 h 162479"/>
                <a:gd name="connsiteX63" fmla="*/ 1167 w 191073"/>
                <a:gd name="connsiteY63" fmla="*/ 132622 h 162479"/>
                <a:gd name="connsiteX64" fmla="*/ 2174 w 191073"/>
                <a:gd name="connsiteY64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53807 w 191073"/>
                <a:gd name="connsiteY25" fmla="*/ 38045 h 162479"/>
                <a:gd name="connsiteX26" fmla="*/ 148876 w 191073"/>
                <a:gd name="connsiteY26" fmla="*/ 36429 h 162479"/>
                <a:gd name="connsiteX27" fmla="*/ 147421 w 191073"/>
                <a:gd name="connsiteY27" fmla="*/ 39362 h 162479"/>
                <a:gd name="connsiteX28" fmla="*/ 148979 w 191073"/>
                <a:gd name="connsiteY28" fmla="*/ 43641 h 162479"/>
                <a:gd name="connsiteX29" fmla="*/ 148300 w 191073"/>
                <a:gd name="connsiteY29" fmla="*/ 46662 h 162479"/>
                <a:gd name="connsiteX30" fmla="*/ 145095 w 191073"/>
                <a:gd name="connsiteY30" fmla="*/ 48876 h 162479"/>
                <a:gd name="connsiteX31" fmla="*/ 150232 w 191073"/>
                <a:gd name="connsiteY31" fmla="*/ 52212 h 162479"/>
                <a:gd name="connsiteX32" fmla="*/ 156425 w 191073"/>
                <a:gd name="connsiteY32" fmla="*/ 49318 h 162479"/>
                <a:gd name="connsiteX33" fmla="*/ 160468 w 191073"/>
                <a:gd name="connsiteY33" fmla="*/ 57472 h 162479"/>
                <a:gd name="connsiteX34" fmla="*/ 164514 w 191073"/>
                <a:gd name="connsiteY34" fmla="*/ 61197 h 162479"/>
                <a:gd name="connsiteX35" fmla="*/ 185808 w 191073"/>
                <a:gd name="connsiteY35" fmla="*/ 60927 h 162479"/>
                <a:gd name="connsiteX36" fmla="*/ 189580 w 191073"/>
                <a:gd name="connsiteY36" fmla="*/ 65008 h 162479"/>
                <a:gd name="connsiteX37" fmla="*/ 186801 w 191073"/>
                <a:gd name="connsiteY37" fmla="*/ 70828 h 162479"/>
                <a:gd name="connsiteX38" fmla="*/ 183109 w 191073"/>
                <a:gd name="connsiteY38" fmla="*/ 76366 h 162479"/>
                <a:gd name="connsiteX39" fmla="*/ 167920 w 191073"/>
                <a:gd name="connsiteY39" fmla="*/ 81953 h 162479"/>
                <a:gd name="connsiteX40" fmla="*/ 172380 w 191073"/>
                <a:gd name="connsiteY40" fmla="*/ 84421 h 162479"/>
                <a:gd name="connsiteX41" fmla="*/ 174405 w 191073"/>
                <a:gd name="connsiteY41" fmla="*/ 90950 h 162479"/>
                <a:gd name="connsiteX42" fmla="*/ 165153 w 191073"/>
                <a:gd name="connsiteY42" fmla="*/ 96483 h 162479"/>
                <a:gd name="connsiteX43" fmla="*/ 155403 w 191073"/>
                <a:gd name="connsiteY43" fmla="*/ 99166 h 162479"/>
                <a:gd name="connsiteX44" fmla="*/ 153819 w 191073"/>
                <a:gd name="connsiteY44" fmla="*/ 96244 h 162479"/>
                <a:gd name="connsiteX45" fmla="*/ 144217 w 191073"/>
                <a:gd name="connsiteY45" fmla="*/ 100498 h 162479"/>
                <a:gd name="connsiteX46" fmla="*/ 137544 w 191073"/>
                <a:gd name="connsiteY46" fmla="*/ 100308 h 162479"/>
                <a:gd name="connsiteX47" fmla="*/ 126840 w 191073"/>
                <a:gd name="connsiteY47" fmla="*/ 103217 h 162479"/>
                <a:gd name="connsiteX48" fmla="*/ 118956 w 191073"/>
                <a:gd name="connsiteY48" fmla="*/ 100620 h 162479"/>
                <a:gd name="connsiteX49" fmla="*/ 109402 w 191073"/>
                <a:gd name="connsiteY49" fmla="*/ 105268 h 162479"/>
                <a:gd name="connsiteX50" fmla="*/ 111358 w 191073"/>
                <a:gd name="connsiteY50" fmla="*/ 108340 h 162479"/>
                <a:gd name="connsiteX51" fmla="*/ 104960 w 191073"/>
                <a:gd name="connsiteY51" fmla="*/ 109777 h 162479"/>
                <a:gd name="connsiteX52" fmla="*/ 106895 w 191073"/>
                <a:gd name="connsiteY52" fmla="*/ 115012 h 162479"/>
                <a:gd name="connsiteX53" fmla="*/ 102355 w 191073"/>
                <a:gd name="connsiteY53" fmla="*/ 115265 h 162479"/>
                <a:gd name="connsiteX54" fmla="*/ 98411 w 191073"/>
                <a:gd name="connsiteY54" fmla="*/ 120733 h 162479"/>
                <a:gd name="connsiteX55" fmla="*/ 92072 w 191073"/>
                <a:gd name="connsiteY55" fmla="*/ 117591 h 162479"/>
                <a:gd name="connsiteX56" fmla="*/ 82904 w 191073"/>
                <a:gd name="connsiteY56" fmla="*/ 116768 h 162479"/>
                <a:gd name="connsiteX57" fmla="*/ 77505 w 191073"/>
                <a:gd name="connsiteY57" fmla="*/ 112676 h 162479"/>
                <a:gd name="connsiteX58" fmla="*/ 22794 w 191073"/>
                <a:gd name="connsiteY58" fmla="*/ 162477 h 162479"/>
                <a:gd name="connsiteX59" fmla="*/ 14090 w 191073"/>
                <a:gd name="connsiteY59" fmla="*/ 159004 h 162479"/>
                <a:gd name="connsiteX60" fmla="*/ 12119 w 191073"/>
                <a:gd name="connsiteY60" fmla="*/ 147331 h 162479"/>
                <a:gd name="connsiteX61" fmla="*/ 13711 w 191073"/>
                <a:gd name="connsiteY61" fmla="*/ 140779 h 162479"/>
                <a:gd name="connsiteX62" fmla="*/ 1167 w 191073"/>
                <a:gd name="connsiteY62" fmla="*/ 132622 h 162479"/>
                <a:gd name="connsiteX63" fmla="*/ 2174 w 191073"/>
                <a:gd name="connsiteY63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55007 w 191073"/>
                <a:gd name="connsiteY24" fmla="*/ 37076 h 162479"/>
                <a:gd name="connsiteX25" fmla="*/ 148876 w 191073"/>
                <a:gd name="connsiteY25" fmla="*/ 36429 h 162479"/>
                <a:gd name="connsiteX26" fmla="*/ 147421 w 191073"/>
                <a:gd name="connsiteY26" fmla="*/ 39362 h 162479"/>
                <a:gd name="connsiteX27" fmla="*/ 148979 w 191073"/>
                <a:gd name="connsiteY27" fmla="*/ 43641 h 162479"/>
                <a:gd name="connsiteX28" fmla="*/ 148300 w 191073"/>
                <a:gd name="connsiteY28" fmla="*/ 46662 h 162479"/>
                <a:gd name="connsiteX29" fmla="*/ 145095 w 191073"/>
                <a:gd name="connsiteY29" fmla="*/ 48876 h 162479"/>
                <a:gd name="connsiteX30" fmla="*/ 150232 w 191073"/>
                <a:gd name="connsiteY30" fmla="*/ 52212 h 162479"/>
                <a:gd name="connsiteX31" fmla="*/ 156425 w 191073"/>
                <a:gd name="connsiteY31" fmla="*/ 49318 h 162479"/>
                <a:gd name="connsiteX32" fmla="*/ 160468 w 191073"/>
                <a:gd name="connsiteY32" fmla="*/ 57472 h 162479"/>
                <a:gd name="connsiteX33" fmla="*/ 164514 w 191073"/>
                <a:gd name="connsiteY33" fmla="*/ 61197 h 162479"/>
                <a:gd name="connsiteX34" fmla="*/ 185808 w 191073"/>
                <a:gd name="connsiteY34" fmla="*/ 60927 h 162479"/>
                <a:gd name="connsiteX35" fmla="*/ 189580 w 191073"/>
                <a:gd name="connsiteY35" fmla="*/ 65008 h 162479"/>
                <a:gd name="connsiteX36" fmla="*/ 186801 w 191073"/>
                <a:gd name="connsiteY36" fmla="*/ 70828 h 162479"/>
                <a:gd name="connsiteX37" fmla="*/ 183109 w 191073"/>
                <a:gd name="connsiteY37" fmla="*/ 76366 h 162479"/>
                <a:gd name="connsiteX38" fmla="*/ 167920 w 191073"/>
                <a:gd name="connsiteY38" fmla="*/ 81953 h 162479"/>
                <a:gd name="connsiteX39" fmla="*/ 172380 w 191073"/>
                <a:gd name="connsiteY39" fmla="*/ 84421 h 162479"/>
                <a:gd name="connsiteX40" fmla="*/ 174405 w 191073"/>
                <a:gd name="connsiteY40" fmla="*/ 90950 h 162479"/>
                <a:gd name="connsiteX41" fmla="*/ 165153 w 191073"/>
                <a:gd name="connsiteY41" fmla="*/ 96483 h 162479"/>
                <a:gd name="connsiteX42" fmla="*/ 155403 w 191073"/>
                <a:gd name="connsiteY42" fmla="*/ 99166 h 162479"/>
                <a:gd name="connsiteX43" fmla="*/ 153819 w 191073"/>
                <a:gd name="connsiteY43" fmla="*/ 96244 h 162479"/>
                <a:gd name="connsiteX44" fmla="*/ 144217 w 191073"/>
                <a:gd name="connsiteY44" fmla="*/ 100498 h 162479"/>
                <a:gd name="connsiteX45" fmla="*/ 137544 w 191073"/>
                <a:gd name="connsiteY45" fmla="*/ 100308 h 162479"/>
                <a:gd name="connsiteX46" fmla="*/ 126840 w 191073"/>
                <a:gd name="connsiteY46" fmla="*/ 103217 h 162479"/>
                <a:gd name="connsiteX47" fmla="*/ 118956 w 191073"/>
                <a:gd name="connsiteY47" fmla="*/ 100620 h 162479"/>
                <a:gd name="connsiteX48" fmla="*/ 109402 w 191073"/>
                <a:gd name="connsiteY48" fmla="*/ 105268 h 162479"/>
                <a:gd name="connsiteX49" fmla="*/ 111358 w 191073"/>
                <a:gd name="connsiteY49" fmla="*/ 108340 h 162479"/>
                <a:gd name="connsiteX50" fmla="*/ 104960 w 191073"/>
                <a:gd name="connsiteY50" fmla="*/ 109777 h 162479"/>
                <a:gd name="connsiteX51" fmla="*/ 106895 w 191073"/>
                <a:gd name="connsiteY51" fmla="*/ 115012 h 162479"/>
                <a:gd name="connsiteX52" fmla="*/ 102355 w 191073"/>
                <a:gd name="connsiteY52" fmla="*/ 115265 h 162479"/>
                <a:gd name="connsiteX53" fmla="*/ 98411 w 191073"/>
                <a:gd name="connsiteY53" fmla="*/ 120733 h 162479"/>
                <a:gd name="connsiteX54" fmla="*/ 92072 w 191073"/>
                <a:gd name="connsiteY54" fmla="*/ 117591 h 162479"/>
                <a:gd name="connsiteX55" fmla="*/ 82904 w 191073"/>
                <a:gd name="connsiteY55" fmla="*/ 116768 h 162479"/>
                <a:gd name="connsiteX56" fmla="*/ 77505 w 191073"/>
                <a:gd name="connsiteY56" fmla="*/ 112676 h 162479"/>
                <a:gd name="connsiteX57" fmla="*/ 22794 w 191073"/>
                <a:gd name="connsiteY57" fmla="*/ 162477 h 162479"/>
                <a:gd name="connsiteX58" fmla="*/ 14090 w 191073"/>
                <a:gd name="connsiteY58" fmla="*/ 159004 h 162479"/>
                <a:gd name="connsiteX59" fmla="*/ 12119 w 191073"/>
                <a:gd name="connsiteY59" fmla="*/ 147331 h 162479"/>
                <a:gd name="connsiteX60" fmla="*/ 13711 w 191073"/>
                <a:gd name="connsiteY60" fmla="*/ 140779 h 162479"/>
                <a:gd name="connsiteX61" fmla="*/ 1167 w 191073"/>
                <a:gd name="connsiteY61" fmla="*/ 132622 h 162479"/>
                <a:gd name="connsiteX62" fmla="*/ 2174 w 191073"/>
                <a:gd name="connsiteY62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2635 w 191073"/>
                <a:gd name="connsiteY23" fmla="*/ 27004 h 162479"/>
                <a:gd name="connsiteX24" fmla="*/ 148876 w 191073"/>
                <a:gd name="connsiteY24" fmla="*/ 36429 h 162479"/>
                <a:gd name="connsiteX25" fmla="*/ 147421 w 191073"/>
                <a:gd name="connsiteY25" fmla="*/ 39362 h 162479"/>
                <a:gd name="connsiteX26" fmla="*/ 148979 w 191073"/>
                <a:gd name="connsiteY26" fmla="*/ 43641 h 162479"/>
                <a:gd name="connsiteX27" fmla="*/ 148300 w 191073"/>
                <a:gd name="connsiteY27" fmla="*/ 46662 h 162479"/>
                <a:gd name="connsiteX28" fmla="*/ 145095 w 191073"/>
                <a:gd name="connsiteY28" fmla="*/ 48876 h 162479"/>
                <a:gd name="connsiteX29" fmla="*/ 150232 w 191073"/>
                <a:gd name="connsiteY29" fmla="*/ 52212 h 162479"/>
                <a:gd name="connsiteX30" fmla="*/ 156425 w 191073"/>
                <a:gd name="connsiteY30" fmla="*/ 49318 h 162479"/>
                <a:gd name="connsiteX31" fmla="*/ 160468 w 191073"/>
                <a:gd name="connsiteY31" fmla="*/ 57472 h 162479"/>
                <a:gd name="connsiteX32" fmla="*/ 164514 w 191073"/>
                <a:gd name="connsiteY32" fmla="*/ 61197 h 162479"/>
                <a:gd name="connsiteX33" fmla="*/ 185808 w 191073"/>
                <a:gd name="connsiteY33" fmla="*/ 60927 h 162479"/>
                <a:gd name="connsiteX34" fmla="*/ 189580 w 191073"/>
                <a:gd name="connsiteY34" fmla="*/ 65008 h 162479"/>
                <a:gd name="connsiteX35" fmla="*/ 186801 w 191073"/>
                <a:gd name="connsiteY35" fmla="*/ 70828 h 162479"/>
                <a:gd name="connsiteX36" fmla="*/ 183109 w 191073"/>
                <a:gd name="connsiteY36" fmla="*/ 76366 h 162479"/>
                <a:gd name="connsiteX37" fmla="*/ 167920 w 191073"/>
                <a:gd name="connsiteY37" fmla="*/ 81953 h 162479"/>
                <a:gd name="connsiteX38" fmla="*/ 172380 w 191073"/>
                <a:gd name="connsiteY38" fmla="*/ 84421 h 162479"/>
                <a:gd name="connsiteX39" fmla="*/ 174405 w 191073"/>
                <a:gd name="connsiteY39" fmla="*/ 90950 h 162479"/>
                <a:gd name="connsiteX40" fmla="*/ 165153 w 191073"/>
                <a:gd name="connsiteY40" fmla="*/ 96483 h 162479"/>
                <a:gd name="connsiteX41" fmla="*/ 155403 w 191073"/>
                <a:gd name="connsiteY41" fmla="*/ 99166 h 162479"/>
                <a:gd name="connsiteX42" fmla="*/ 153819 w 191073"/>
                <a:gd name="connsiteY42" fmla="*/ 96244 h 162479"/>
                <a:gd name="connsiteX43" fmla="*/ 144217 w 191073"/>
                <a:gd name="connsiteY43" fmla="*/ 100498 h 162479"/>
                <a:gd name="connsiteX44" fmla="*/ 137544 w 191073"/>
                <a:gd name="connsiteY44" fmla="*/ 100308 h 162479"/>
                <a:gd name="connsiteX45" fmla="*/ 126840 w 191073"/>
                <a:gd name="connsiteY45" fmla="*/ 103217 h 162479"/>
                <a:gd name="connsiteX46" fmla="*/ 118956 w 191073"/>
                <a:gd name="connsiteY46" fmla="*/ 100620 h 162479"/>
                <a:gd name="connsiteX47" fmla="*/ 109402 w 191073"/>
                <a:gd name="connsiteY47" fmla="*/ 105268 h 162479"/>
                <a:gd name="connsiteX48" fmla="*/ 111358 w 191073"/>
                <a:gd name="connsiteY48" fmla="*/ 108340 h 162479"/>
                <a:gd name="connsiteX49" fmla="*/ 104960 w 191073"/>
                <a:gd name="connsiteY49" fmla="*/ 109777 h 162479"/>
                <a:gd name="connsiteX50" fmla="*/ 106895 w 191073"/>
                <a:gd name="connsiteY50" fmla="*/ 115012 h 162479"/>
                <a:gd name="connsiteX51" fmla="*/ 102355 w 191073"/>
                <a:gd name="connsiteY51" fmla="*/ 115265 h 162479"/>
                <a:gd name="connsiteX52" fmla="*/ 98411 w 191073"/>
                <a:gd name="connsiteY52" fmla="*/ 120733 h 162479"/>
                <a:gd name="connsiteX53" fmla="*/ 92072 w 191073"/>
                <a:gd name="connsiteY53" fmla="*/ 117591 h 162479"/>
                <a:gd name="connsiteX54" fmla="*/ 82904 w 191073"/>
                <a:gd name="connsiteY54" fmla="*/ 116768 h 162479"/>
                <a:gd name="connsiteX55" fmla="*/ 77505 w 191073"/>
                <a:gd name="connsiteY55" fmla="*/ 112676 h 162479"/>
                <a:gd name="connsiteX56" fmla="*/ 22794 w 191073"/>
                <a:gd name="connsiteY56" fmla="*/ 162477 h 162479"/>
                <a:gd name="connsiteX57" fmla="*/ 14090 w 191073"/>
                <a:gd name="connsiteY57" fmla="*/ 159004 h 162479"/>
                <a:gd name="connsiteX58" fmla="*/ 12119 w 191073"/>
                <a:gd name="connsiteY58" fmla="*/ 147331 h 162479"/>
                <a:gd name="connsiteX59" fmla="*/ 13711 w 191073"/>
                <a:gd name="connsiteY59" fmla="*/ 140779 h 162479"/>
                <a:gd name="connsiteX60" fmla="*/ 1167 w 191073"/>
                <a:gd name="connsiteY60" fmla="*/ 132622 h 162479"/>
                <a:gd name="connsiteX61" fmla="*/ 2174 w 191073"/>
                <a:gd name="connsiteY61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38595 w 191073"/>
                <a:gd name="connsiteY22" fmla="*/ 26479 h 162479"/>
                <a:gd name="connsiteX23" fmla="*/ 148876 w 191073"/>
                <a:gd name="connsiteY23" fmla="*/ 36429 h 162479"/>
                <a:gd name="connsiteX24" fmla="*/ 147421 w 191073"/>
                <a:gd name="connsiteY24" fmla="*/ 39362 h 162479"/>
                <a:gd name="connsiteX25" fmla="*/ 148979 w 191073"/>
                <a:gd name="connsiteY25" fmla="*/ 43641 h 162479"/>
                <a:gd name="connsiteX26" fmla="*/ 148300 w 191073"/>
                <a:gd name="connsiteY26" fmla="*/ 46662 h 162479"/>
                <a:gd name="connsiteX27" fmla="*/ 145095 w 191073"/>
                <a:gd name="connsiteY27" fmla="*/ 48876 h 162479"/>
                <a:gd name="connsiteX28" fmla="*/ 150232 w 191073"/>
                <a:gd name="connsiteY28" fmla="*/ 52212 h 162479"/>
                <a:gd name="connsiteX29" fmla="*/ 156425 w 191073"/>
                <a:gd name="connsiteY29" fmla="*/ 49318 h 162479"/>
                <a:gd name="connsiteX30" fmla="*/ 160468 w 191073"/>
                <a:gd name="connsiteY30" fmla="*/ 57472 h 162479"/>
                <a:gd name="connsiteX31" fmla="*/ 164514 w 191073"/>
                <a:gd name="connsiteY31" fmla="*/ 61197 h 162479"/>
                <a:gd name="connsiteX32" fmla="*/ 185808 w 191073"/>
                <a:gd name="connsiteY32" fmla="*/ 60927 h 162479"/>
                <a:gd name="connsiteX33" fmla="*/ 189580 w 191073"/>
                <a:gd name="connsiteY33" fmla="*/ 65008 h 162479"/>
                <a:gd name="connsiteX34" fmla="*/ 186801 w 191073"/>
                <a:gd name="connsiteY34" fmla="*/ 70828 h 162479"/>
                <a:gd name="connsiteX35" fmla="*/ 183109 w 191073"/>
                <a:gd name="connsiteY35" fmla="*/ 76366 h 162479"/>
                <a:gd name="connsiteX36" fmla="*/ 167920 w 191073"/>
                <a:gd name="connsiteY36" fmla="*/ 81953 h 162479"/>
                <a:gd name="connsiteX37" fmla="*/ 172380 w 191073"/>
                <a:gd name="connsiteY37" fmla="*/ 84421 h 162479"/>
                <a:gd name="connsiteX38" fmla="*/ 174405 w 191073"/>
                <a:gd name="connsiteY38" fmla="*/ 90950 h 162479"/>
                <a:gd name="connsiteX39" fmla="*/ 165153 w 191073"/>
                <a:gd name="connsiteY39" fmla="*/ 96483 h 162479"/>
                <a:gd name="connsiteX40" fmla="*/ 155403 w 191073"/>
                <a:gd name="connsiteY40" fmla="*/ 99166 h 162479"/>
                <a:gd name="connsiteX41" fmla="*/ 153819 w 191073"/>
                <a:gd name="connsiteY41" fmla="*/ 96244 h 162479"/>
                <a:gd name="connsiteX42" fmla="*/ 144217 w 191073"/>
                <a:gd name="connsiteY42" fmla="*/ 100498 h 162479"/>
                <a:gd name="connsiteX43" fmla="*/ 137544 w 191073"/>
                <a:gd name="connsiteY43" fmla="*/ 100308 h 162479"/>
                <a:gd name="connsiteX44" fmla="*/ 126840 w 191073"/>
                <a:gd name="connsiteY44" fmla="*/ 103217 h 162479"/>
                <a:gd name="connsiteX45" fmla="*/ 118956 w 191073"/>
                <a:gd name="connsiteY45" fmla="*/ 100620 h 162479"/>
                <a:gd name="connsiteX46" fmla="*/ 109402 w 191073"/>
                <a:gd name="connsiteY46" fmla="*/ 105268 h 162479"/>
                <a:gd name="connsiteX47" fmla="*/ 111358 w 191073"/>
                <a:gd name="connsiteY47" fmla="*/ 108340 h 162479"/>
                <a:gd name="connsiteX48" fmla="*/ 104960 w 191073"/>
                <a:gd name="connsiteY48" fmla="*/ 109777 h 162479"/>
                <a:gd name="connsiteX49" fmla="*/ 106895 w 191073"/>
                <a:gd name="connsiteY49" fmla="*/ 115012 h 162479"/>
                <a:gd name="connsiteX50" fmla="*/ 102355 w 191073"/>
                <a:gd name="connsiteY50" fmla="*/ 115265 h 162479"/>
                <a:gd name="connsiteX51" fmla="*/ 98411 w 191073"/>
                <a:gd name="connsiteY51" fmla="*/ 120733 h 162479"/>
                <a:gd name="connsiteX52" fmla="*/ 92072 w 191073"/>
                <a:gd name="connsiteY52" fmla="*/ 117591 h 162479"/>
                <a:gd name="connsiteX53" fmla="*/ 82904 w 191073"/>
                <a:gd name="connsiteY53" fmla="*/ 116768 h 162479"/>
                <a:gd name="connsiteX54" fmla="*/ 77505 w 191073"/>
                <a:gd name="connsiteY54" fmla="*/ 112676 h 162479"/>
                <a:gd name="connsiteX55" fmla="*/ 22794 w 191073"/>
                <a:gd name="connsiteY55" fmla="*/ 162477 h 162479"/>
                <a:gd name="connsiteX56" fmla="*/ 14090 w 191073"/>
                <a:gd name="connsiteY56" fmla="*/ 159004 h 162479"/>
                <a:gd name="connsiteX57" fmla="*/ 12119 w 191073"/>
                <a:gd name="connsiteY57" fmla="*/ 147331 h 162479"/>
                <a:gd name="connsiteX58" fmla="*/ 13711 w 191073"/>
                <a:gd name="connsiteY58" fmla="*/ 140779 h 162479"/>
                <a:gd name="connsiteX59" fmla="*/ 1167 w 191073"/>
                <a:gd name="connsiteY59" fmla="*/ 132622 h 162479"/>
                <a:gd name="connsiteX60" fmla="*/ 2174 w 191073"/>
                <a:gd name="connsiteY60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38727 w 191073"/>
                <a:gd name="connsiteY21" fmla="*/ 30963 h 162479"/>
                <a:gd name="connsiteX22" fmla="*/ 148876 w 191073"/>
                <a:gd name="connsiteY22" fmla="*/ 36429 h 162479"/>
                <a:gd name="connsiteX23" fmla="*/ 147421 w 191073"/>
                <a:gd name="connsiteY23" fmla="*/ 39362 h 162479"/>
                <a:gd name="connsiteX24" fmla="*/ 148979 w 191073"/>
                <a:gd name="connsiteY24" fmla="*/ 43641 h 162479"/>
                <a:gd name="connsiteX25" fmla="*/ 148300 w 191073"/>
                <a:gd name="connsiteY25" fmla="*/ 46662 h 162479"/>
                <a:gd name="connsiteX26" fmla="*/ 145095 w 191073"/>
                <a:gd name="connsiteY26" fmla="*/ 48876 h 162479"/>
                <a:gd name="connsiteX27" fmla="*/ 150232 w 191073"/>
                <a:gd name="connsiteY27" fmla="*/ 52212 h 162479"/>
                <a:gd name="connsiteX28" fmla="*/ 156425 w 191073"/>
                <a:gd name="connsiteY28" fmla="*/ 49318 h 162479"/>
                <a:gd name="connsiteX29" fmla="*/ 160468 w 191073"/>
                <a:gd name="connsiteY29" fmla="*/ 57472 h 162479"/>
                <a:gd name="connsiteX30" fmla="*/ 164514 w 191073"/>
                <a:gd name="connsiteY30" fmla="*/ 61197 h 162479"/>
                <a:gd name="connsiteX31" fmla="*/ 185808 w 191073"/>
                <a:gd name="connsiteY31" fmla="*/ 60927 h 162479"/>
                <a:gd name="connsiteX32" fmla="*/ 189580 w 191073"/>
                <a:gd name="connsiteY32" fmla="*/ 65008 h 162479"/>
                <a:gd name="connsiteX33" fmla="*/ 186801 w 191073"/>
                <a:gd name="connsiteY33" fmla="*/ 70828 h 162479"/>
                <a:gd name="connsiteX34" fmla="*/ 183109 w 191073"/>
                <a:gd name="connsiteY34" fmla="*/ 76366 h 162479"/>
                <a:gd name="connsiteX35" fmla="*/ 167920 w 191073"/>
                <a:gd name="connsiteY35" fmla="*/ 81953 h 162479"/>
                <a:gd name="connsiteX36" fmla="*/ 172380 w 191073"/>
                <a:gd name="connsiteY36" fmla="*/ 84421 h 162479"/>
                <a:gd name="connsiteX37" fmla="*/ 174405 w 191073"/>
                <a:gd name="connsiteY37" fmla="*/ 90950 h 162479"/>
                <a:gd name="connsiteX38" fmla="*/ 165153 w 191073"/>
                <a:gd name="connsiteY38" fmla="*/ 96483 h 162479"/>
                <a:gd name="connsiteX39" fmla="*/ 155403 w 191073"/>
                <a:gd name="connsiteY39" fmla="*/ 99166 h 162479"/>
                <a:gd name="connsiteX40" fmla="*/ 153819 w 191073"/>
                <a:gd name="connsiteY40" fmla="*/ 96244 h 162479"/>
                <a:gd name="connsiteX41" fmla="*/ 144217 w 191073"/>
                <a:gd name="connsiteY41" fmla="*/ 100498 h 162479"/>
                <a:gd name="connsiteX42" fmla="*/ 137544 w 191073"/>
                <a:gd name="connsiteY42" fmla="*/ 100308 h 162479"/>
                <a:gd name="connsiteX43" fmla="*/ 126840 w 191073"/>
                <a:gd name="connsiteY43" fmla="*/ 103217 h 162479"/>
                <a:gd name="connsiteX44" fmla="*/ 118956 w 191073"/>
                <a:gd name="connsiteY44" fmla="*/ 100620 h 162479"/>
                <a:gd name="connsiteX45" fmla="*/ 109402 w 191073"/>
                <a:gd name="connsiteY45" fmla="*/ 105268 h 162479"/>
                <a:gd name="connsiteX46" fmla="*/ 111358 w 191073"/>
                <a:gd name="connsiteY46" fmla="*/ 108340 h 162479"/>
                <a:gd name="connsiteX47" fmla="*/ 104960 w 191073"/>
                <a:gd name="connsiteY47" fmla="*/ 109777 h 162479"/>
                <a:gd name="connsiteX48" fmla="*/ 106895 w 191073"/>
                <a:gd name="connsiteY48" fmla="*/ 115012 h 162479"/>
                <a:gd name="connsiteX49" fmla="*/ 102355 w 191073"/>
                <a:gd name="connsiteY49" fmla="*/ 115265 h 162479"/>
                <a:gd name="connsiteX50" fmla="*/ 98411 w 191073"/>
                <a:gd name="connsiteY50" fmla="*/ 120733 h 162479"/>
                <a:gd name="connsiteX51" fmla="*/ 92072 w 191073"/>
                <a:gd name="connsiteY51" fmla="*/ 117591 h 162479"/>
                <a:gd name="connsiteX52" fmla="*/ 82904 w 191073"/>
                <a:gd name="connsiteY52" fmla="*/ 116768 h 162479"/>
                <a:gd name="connsiteX53" fmla="*/ 77505 w 191073"/>
                <a:gd name="connsiteY53" fmla="*/ 112676 h 162479"/>
                <a:gd name="connsiteX54" fmla="*/ 22794 w 191073"/>
                <a:gd name="connsiteY54" fmla="*/ 162477 h 162479"/>
                <a:gd name="connsiteX55" fmla="*/ 14090 w 191073"/>
                <a:gd name="connsiteY55" fmla="*/ 159004 h 162479"/>
                <a:gd name="connsiteX56" fmla="*/ 12119 w 191073"/>
                <a:gd name="connsiteY56" fmla="*/ 147331 h 162479"/>
                <a:gd name="connsiteX57" fmla="*/ 13711 w 191073"/>
                <a:gd name="connsiteY57" fmla="*/ 140779 h 162479"/>
                <a:gd name="connsiteX58" fmla="*/ 1167 w 191073"/>
                <a:gd name="connsiteY58" fmla="*/ 132622 h 162479"/>
                <a:gd name="connsiteX59" fmla="*/ 2174 w 191073"/>
                <a:gd name="connsiteY59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32723 w 191073"/>
                <a:gd name="connsiteY20" fmla="*/ 3279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48876 w 191073"/>
                <a:gd name="connsiteY21" fmla="*/ 36429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47421 w 191073"/>
                <a:gd name="connsiteY22" fmla="*/ 39362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48979 w 191073"/>
                <a:gd name="connsiteY23" fmla="*/ 4364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48300 w 191073"/>
                <a:gd name="connsiteY24" fmla="*/ 46662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45095 w 191073"/>
                <a:gd name="connsiteY25" fmla="*/ 48876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50232 w 191073"/>
                <a:gd name="connsiteY26" fmla="*/ 52212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56425 w 191073"/>
                <a:gd name="connsiteY27" fmla="*/ 49318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191073"/>
                <a:gd name="connsiteY0" fmla="*/ 122618 h 162479"/>
                <a:gd name="connsiteX1" fmla="*/ 4504 w 191073"/>
                <a:gd name="connsiteY1" fmla="*/ 111073 h 162479"/>
                <a:gd name="connsiteX2" fmla="*/ 10021 w 191073"/>
                <a:gd name="connsiteY2" fmla="*/ 108892 h 162479"/>
                <a:gd name="connsiteX3" fmla="*/ 3145 w 191073"/>
                <a:gd name="connsiteY3" fmla="*/ 99189 h 162479"/>
                <a:gd name="connsiteX4" fmla="*/ 11933 w 191073"/>
                <a:gd name="connsiteY4" fmla="*/ 95520 h 162479"/>
                <a:gd name="connsiteX5" fmla="*/ 8232 w 191073"/>
                <a:gd name="connsiteY5" fmla="*/ 86307 h 162479"/>
                <a:gd name="connsiteX6" fmla="*/ 14666 w 191073"/>
                <a:gd name="connsiteY6" fmla="*/ 81758 h 162479"/>
                <a:gd name="connsiteX7" fmla="*/ 25662 w 191073"/>
                <a:gd name="connsiteY7" fmla="*/ 80409 h 162479"/>
                <a:gd name="connsiteX8" fmla="*/ 40567 w 191073"/>
                <a:gd name="connsiteY8" fmla="*/ 70088 h 162479"/>
                <a:gd name="connsiteX9" fmla="*/ 57479 w 191073"/>
                <a:gd name="connsiteY9" fmla="*/ 56326 h 162479"/>
                <a:gd name="connsiteX10" fmla="*/ 63298 w 191073"/>
                <a:gd name="connsiteY10" fmla="*/ 57675 h 162479"/>
                <a:gd name="connsiteX11" fmla="*/ 76623 w 191073"/>
                <a:gd name="connsiteY11" fmla="*/ 46842 h 162479"/>
                <a:gd name="connsiteX12" fmla="*/ 87367 w 191073"/>
                <a:gd name="connsiteY12" fmla="*/ 33066 h 162479"/>
                <a:gd name="connsiteX13" fmla="*/ 73701 w 191073"/>
                <a:gd name="connsiteY13" fmla="*/ 20731 h 162479"/>
                <a:gd name="connsiteX14" fmla="*/ 87010 w 191073"/>
                <a:gd name="connsiteY14" fmla="*/ 2449 h 162479"/>
                <a:gd name="connsiteX15" fmla="*/ 104115 w 191073"/>
                <a:gd name="connsiteY15" fmla="*/ 350 h 162479"/>
                <a:gd name="connsiteX16" fmla="*/ 108572 w 191073"/>
                <a:gd name="connsiteY16" fmla="*/ 2327 h 162479"/>
                <a:gd name="connsiteX17" fmla="*/ 117143 w 191073"/>
                <a:gd name="connsiteY17" fmla="*/ 56 h 162479"/>
                <a:gd name="connsiteX18" fmla="*/ 149175 w 191073"/>
                <a:gd name="connsiteY18" fmla="*/ 3560 h 162479"/>
                <a:gd name="connsiteX19" fmla="*/ 147782 w 191073"/>
                <a:gd name="connsiteY19" fmla="*/ 16244 h 162479"/>
                <a:gd name="connsiteX20" fmla="*/ 146047 w 191073"/>
                <a:gd name="connsiteY20" fmla="*/ 23569 h 162479"/>
                <a:gd name="connsiteX21" fmla="*/ 152570 w 191073"/>
                <a:gd name="connsiteY21" fmla="*/ 28150 h 162479"/>
                <a:gd name="connsiteX22" fmla="*/ 161337 w 191073"/>
                <a:gd name="connsiteY22" fmla="*/ 25225 h 162479"/>
                <a:gd name="connsiteX23" fmla="*/ 168715 w 191073"/>
                <a:gd name="connsiteY23" fmla="*/ 29251 h 162479"/>
                <a:gd name="connsiteX24" fmla="*/ 168644 w 191073"/>
                <a:gd name="connsiteY24" fmla="*/ 36417 h 162479"/>
                <a:gd name="connsiteX25" fmla="*/ 178423 w 191073"/>
                <a:gd name="connsiteY25" fmla="*/ 37114 h 162479"/>
                <a:gd name="connsiteX26" fmla="*/ 184139 w 191073"/>
                <a:gd name="connsiteY26" fmla="*/ 39458 h 162479"/>
                <a:gd name="connsiteX27" fmla="*/ 183673 w 191073"/>
                <a:gd name="connsiteY27" fmla="*/ 43443 h 162479"/>
                <a:gd name="connsiteX28" fmla="*/ 160468 w 191073"/>
                <a:gd name="connsiteY28" fmla="*/ 57472 h 162479"/>
                <a:gd name="connsiteX29" fmla="*/ 164514 w 191073"/>
                <a:gd name="connsiteY29" fmla="*/ 61197 h 162479"/>
                <a:gd name="connsiteX30" fmla="*/ 185808 w 191073"/>
                <a:gd name="connsiteY30" fmla="*/ 60927 h 162479"/>
                <a:gd name="connsiteX31" fmla="*/ 189580 w 191073"/>
                <a:gd name="connsiteY31" fmla="*/ 65008 h 162479"/>
                <a:gd name="connsiteX32" fmla="*/ 186801 w 191073"/>
                <a:gd name="connsiteY32" fmla="*/ 70828 h 162479"/>
                <a:gd name="connsiteX33" fmla="*/ 183109 w 191073"/>
                <a:gd name="connsiteY33" fmla="*/ 76366 h 162479"/>
                <a:gd name="connsiteX34" fmla="*/ 167920 w 191073"/>
                <a:gd name="connsiteY34" fmla="*/ 81953 h 162479"/>
                <a:gd name="connsiteX35" fmla="*/ 172380 w 191073"/>
                <a:gd name="connsiteY35" fmla="*/ 84421 h 162479"/>
                <a:gd name="connsiteX36" fmla="*/ 174405 w 191073"/>
                <a:gd name="connsiteY36" fmla="*/ 90950 h 162479"/>
                <a:gd name="connsiteX37" fmla="*/ 165153 w 191073"/>
                <a:gd name="connsiteY37" fmla="*/ 96483 h 162479"/>
                <a:gd name="connsiteX38" fmla="*/ 155403 w 191073"/>
                <a:gd name="connsiteY38" fmla="*/ 99166 h 162479"/>
                <a:gd name="connsiteX39" fmla="*/ 153819 w 191073"/>
                <a:gd name="connsiteY39" fmla="*/ 96244 h 162479"/>
                <a:gd name="connsiteX40" fmla="*/ 144217 w 191073"/>
                <a:gd name="connsiteY40" fmla="*/ 100498 h 162479"/>
                <a:gd name="connsiteX41" fmla="*/ 137544 w 191073"/>
                <a:gd name="connsiteY41" fmla="*/ 100308 h 162479"/>
                <a:gd name="connsiteX42" fmla="*/ 126840 w 191073"/>
                <a:gd name="connsiteY42" fmla="*/ 103217 h 162479"/>
                <a:gd name="connsiteX43" fmla="*/ 118956 w 191073"/>
                <a:gd name="connsiteY43" fmla="*/ 100620 h 162479"/>
                <a:gd name="connsiteX44" fmla="*/ 109402 w 191073"/>
                <a:gd name="connsiteY44" fmla="*/ 105268 h 162479"/>
                <a:gd name="connsiteX45" fmla="*/ 111358 w 191073"/>
                <a:gd name="connsiteY45" fmla="*/ 108340 h 162479"/>
                <a:gd name="connsiteX46" fmla="*/ 104960 w 191073"/>
                <a:gd name="connsiteY46" fmla="*/ 109777 h 162479"/>
                <a:gd name="connsiteX47" fmla="*/ 106895 w 191073"/>
                <a:gd name="connsiteY47" fmla="*/ 115012 h 162479"/>
                <a:gd name="connsiteX48" fmla="*/ 102355 w 191073"/>
                <a:gd name="connsiteY48" fmla="*/ 115265 h 162479"/>
                <a:gd name="connsiteX49" fmla="*/ 98411 w 191073"/>
                <a:gd name="connsiteY49" fmla="*/ 120733 h 162479"/>
                <a:gd name="connsiteX50" fmla="*/ 92072 w 191073"/>
                <a:gd name="connsiteY50" fmla="*/ 117591 h 162479"/>
                <a:gd name="connsiteX51" fmla="*/ 82904 w 191073"/>
                <a:gd name="connsiteY51" fmla="*/ 116768 h 162479"/>
                <a:gd name="connsiteX52" fmla="*/ 77505 w 191073"/>
                <a:gd name="connsiteY52" fmla="*/ 112676 h 162479"/>
                <a:gd name="connsiteX53" fmla="*/ 22794 w 191073"/>
                <a:gd name="connsiteY53" fmla="*/ 162477 h 162479"/>
                <a:gd name="connsiteX54" fmla="*/ 14090 w 191073"/>
                <a:gd name="connsiteY54" fmla="*/ 159004 h 162479"/>
                <a:gd name="connsiteX55" fmla="*/ 12119 w 191073"/>
                <a:gd name="connsiteY55" fmla="*/ 147331 h 162479"/>
                <a:gd name="connsiteX56" fmla="*/ 13711 w 191073"/>
                <a:gd name="connsiteY56" fmla="*/ 140779 h 162479"/>
                <a:gd name="connsiteX57" fmla="*/ 1167 w 191073"/>
                <a:gd name="connsiteY57" fmla="*/ 132622 h 162479"/>
                <a:gd name="connsiteX58" fmla="*/ 2174 w 191073"/>
                <a:gd name="connsiteY58" fmla="*/ 122618 h 162479"/>
                <a:gd name="connsiteX0" fmla="*/ 2174 w 202918"/>
                <a:gd name="connsiteY0" fmla="*/ 122618 h 162479"/>
                <a:gd name="connsiteX1" fmla="*/ 4504 w 202918"/>
                <a:gd name="connsiteY1" fmla="*/ 111073 h 162479"/>
                <a:gd name="connsiteX2" fmla="*/ 10021 w 202918"/>
                <a:gd name="connsiteY2" fmla="*/ 108892 h 162479"/>
                <a:gd name="connsiteX3" fmla="*/ 3145 w 202918"/>
                <a:gd name="connsiteY3" fmla="*/ 99189 h 162479"/>
                <a:gd name="connsiteX4" fmla="*/ 11933 w 202918"/>
                <a:gd name="connsiteY4" fmla="*/ 95520 h 162479"/>
                <a:gd name="connsiteX5" fmla="*/ 8232 w 202918"/>
                <a:gd name="connsiteY5" fmla="*/ 86307 h 162479"/>
                <a:gd name="connsiteX6" fmla="*/ 14666 w 202918"/>
                <a:gd name="connsiteY6" fmla="*/ 81758 h 162479"/>
                <a:gd name="connsiteX7" fmla="*/ 25662 w 202918"/>
                <a:gd name="connsiteY7" fmla="*/ 80409 h 162479"/>
                <a:gd name="connsiteX8" fmla="*/ 40567 w 202918"/>
                <a:gd name="connsiteY8" fmla="*/ 70088 h 162479"/>
                <a:gd name="connsiteX9" fmla="*/ 57479 w 202918"/>
                <a:gd name="connsiteY9" fmla="*/ 56326 h 162479"/>
                <a:gd name="connsiteX10" fmla="*/ 63298 w 202918"/>
                <a:gd name="connsiteY10" fmla="*/ 57675 h 162479"/>
                <a:gd name="connsiteX11" fmla="*/ 76623 w 202918"/>
                <a:gd name="connsiteY11" fmla="*/ 46842 h 162479"/>
                <a:gd name="connsiteX12" fmla="*/ 87367 w 202918"/>
                <a:gd name="connsiteY12" fmla="*/ 33066 h 162479"/>
                <a:gd name="connsiteX13" fmla="*/ 73701 w 202918"/>
                <a:gd name="connsiteY13" fmla="*/ 20731 h 162479"/>
                <a:gd name="connsiteX14" fmla="*/ 87010 w 202918"/>
                <a:gd name="connsiteY14" fmla="*/ 2449 h 162479"/>
                <a:gd name="connsiteX15" fmla="*/ 104115 w 202918"/>
                <a:gd name="connsiteY15" fmla="*/ 350 h 162479"/>
                <a:gd name="connsiteX16" fmla="*/ 108572 w 202918"/>
                <a:gd name="connsiteY16" fmla="*/ 2327 h 162479"/>
                <a:gd name="connsiteX17" fmla="*/ 117143 w 202918"/>
                <a:gd name="connsiteY17" fmla="*/ 56 h 162479"/>
                <a:gd name="connsiteX18" fmla="*/ 149175 w 202918"/>
                <a:gd name="connsiteY18" fmla="*/ 3560 h 162479"/>
                <a:gd name="connsiteX19" fmla="*/ 147782 w 202918"/>
                <a:gd name="connsiteY19" fmla="*/ 16244 h 162479"/>
                <a:gd name="connsiteX20" fmla="*/ 146047 w 202918"/>
                <a:gd name="connsiteY20" fmla="*/ 23569 h 162479"/>
                <a:gd name="connsiteX21" fmla="*/ 152570 w 202918"/>
                <a:gd name="connsiteY21" fmla="*/ 28150 h 162479"/>
                <a:gd name="connsiteX22" fmla="*/ 161337 w 202918"/>
                <a:gd name="connsiteY22" fmla="*/ 25225 h 162479"/>
                <a:gd name="connsiteX23" fmla="*/ 168715 w 202918"/>
                <a:gd name="connsiteY23" fmla="*/ 29251 h 162479"/>
                <a:gd name="connsiteX24" fmla="*/ 168644 w 202918"/>
                <a:gd name="connsiteY24" fmla="*/ 36417 h 162479"/>
                <a:gd name="connsiteX25" fmla="*/ 178423 w 202918"/>
                <a:gd name="connsiteY25" fmla="*/ 37114 h 162479"/>
                <a:gd name="connsiteX26" fmla="*/ 184139 w 202918"/>
                <a:gd name="connsiteY26" fmla="*/ 39458 h 162479"/>
                <a:gd name="connsiteX27" fmla="*/ 183673 w 202918"/>
                <a:gd name="connsiteY27" fmla="*/ 43443 h 162479"/>
                <a:gd name="connsiteX28" fmla="*/ 202892 w 202918"/>
                <a:gd name="connsiteY28" fmla="*/ 59938 h 162479"/>
                <a:gd name="connsiteX29" fmla="*/ 164514 w 202918"/>
                <a:gd name="connsiteY29" fmla="*/ 61197 h 162479"/>
                <a:gd name="connsiteX30" fmla="*/ 185808 w 202918"/>
                <a:gd name="connsiteY30" fmla="*/ 60927 h 162479"/>
                <a:gd name="connsiteX31" fmla="*/ 189580 w 202918"/>
                <a:gd name="connsiteY31" fmla="*/ 65008 h 162479"/>
                <a:gd name="connsiteX32" fmla="*/ 186801 w 202918"/>
                <a:gd name="connsiteY32" fmla="*/ 70828 h 162479"/>
                <a:gd name="connsiteX33" fmla="*/ 183109 w 202918"/>
                <a:gd name="connsiteY33" fmla="*/ 76366 h 162479"/>
                <a:gd name="connsiteX34" fmla="*/ 167920 w 202918"/>
                <a:gd name="connsiteY34" fmla="*/ 81953 h 162479"/>
                <a:gd name="connsiteX35" fmla="*/ 172380 w 202918"/>
                <a:gd name="connsiteY35" fmla="*/ 84421 h 162479"/>
                <a:gd name="connsiteX36" fmla="*/ 174405 w 202918"/>
                <a:gd name="connsiteY36" fmla="*/ 90950 h 162479"/>
                <a:gd name="connsiteX37" fmla="*/ 165153 w 202918"/>
                <a:gd name="connsiteY37" fmla="*/ 96483 h 162479"/>
                <a:gd name="connsiteX38" fmla="*/ 155403 w 202918"/>
                <a:gd name="connsiteY38" fmla="*/ 99166 h 162479"/>
                <a:gd name="connsiteX39" fmla="*/ 153819 w 202918"/>
                <a:gd name="connsiteY39" fmla="*/ 96244 h 162479"/>
                <a:gd name="connsiteX40" fmla="*/ 144217 w 202918"/>
                <a:gd name="connsiteY40" fmla="*/ 100498 h 162479"/>
                <a:gd name="connsiteX41" fmla="*/ 137544 w 202918"/>
                <a:gd name="connsiteY41" fmla="*/ 100308 h 162479"/>
                <a:gd name="connsiteX42" fmla="*/ 126840 w 202918"/>
                <a:gd name="connsiteY42" fmla="*/ 103217 h 162479"/>
                <a:gd name="connsiteX43" fmla="*/ 118956 w 202918"/>
                <a:gd name="connsiteY43" fmla="*/ 100620 h 162479"/>
                <a:gd name="connsiteX44" fmla="*/ 109402 w 202918"/>
                <a:gd name="connsiteY44" fmla="*/ 105268 h 162479"/>
                <a:gd name="connsiteX45" fmla="*/ 111358 w 202918"/>
                <a:gd name="connsiteY45" fmla="*/ 108340 h 162479"/>
                <a:gd name="connsiteX46" fmla="*/ 104960 w 202918"/>
                <a:gd name="connsiteY46" fmla="*/ 109777 h 162479"/>
                <a:gd name="connsiteX47" fmla="*/ 106895 w 202918"/>
                <a:gd name="connsiteY47" fmla="*/ 115012 h 162479"/>
                <a:gd name="connsiteX48" fmla="*/ 102355 w 202918"/>
                <a:gd name="connsiteY48" fmla="*/ 115265 h 162479"/>
                <a:gd name="connsiteX49" fmla="*/ 98411 w 202918"/>
                <a:gd name="connsiteY49" fmla="*/ 120733 h 162479"/>
                <a:gd name="connsiteX50" fmla="*/ 92072 w 202918"/>
                <a:gd name="connsiteY50" fmla="*/ 117591 h 162479"/>
                <a:gd name="connsiteX51" fmla="*/ 82904 w 202918"/>
                <a:gd name="connsiteY51" fmla="*/ 116768 h 162479"/>
                <a:gd name="connsiteX52" fmla="*/ 77505 w 202918"/>
                <a:gd name="connsiteY52" fmla="*/ 112676 h 162479"/>
                <a:gd name="connsiteX53" fmla="*/ 22794 w 202918"/>
                <a:gd name="connsiteY53" fmla="*/ 162477 h 162479"/>
                <a:gd name="connsiteX54" fmla="*/ 14090 w 202918"/>
                <a:gd name="connsiteY54" fmla="*/ 159004 h 162479"/>
                <a:gd name="connsiteX55" fmla="*/ 12119 w 202918"/>
                <a:gd name="connsiteY55" fmla="*/ 147331 h 162479"/>
                <a:gd name="connsiteX56" fmla="*/ 13711 w 202918"/>
                <a:gd name="connsiteY56" fmla="*/ 140779 h 162479"/>
                <a:gd name="connsiteX57" fmla="*/ 1167 w 202918"/>
                <a:gd name="connsiteY57" fmla="*/ 132622 h 162479"/>
                <a:gd name="connsiteX58" fmla="*/ 2174 w 202918"/>
                <a:gd name="connsiteY58" fmla="*/ 122618 h 162479"/>
                <a:gd name="connsiteX0" fmla="*/ 2174 w 202898"/>
                <a:gd name="connsiteY0" fmla="*/ 122618 h 162479"/>
                <a:gd name="connsiteX1" fmla="*/ 4504 w 202898"/>
                <a:gd name="connsiteY1" fmla="*/ 111073 h 162479"/>
                <a:gd name="connsiteX2" fmla="*/ 10021 w 202898"/>
                <a:gd name="connsiteY2" fmla="*/ 108892 h 162479"/>
                <a:gd name="connsiteX3" fmla="*/ 3145 w 202898"/>
                <a:gd name="connsiteY3" fmla="*/ 99189 h 162479"/>
                <a:gd name="connsiteX4" fmla="*/ 11933 w 202898"/>
                <a:gd name="connsiteY4" fmla="*/ 95520 h 162479"/>
                <a:gd name="connsiteX5" fmla="*/ 8232 w 202898"/>
                <a:gd name="connsiteY5" fmla="*/ 86307 h 162479"/>
                <a:gd name="connsiteX6" fmla="*/ 14666 w 202898"/>
                <a:gd name="connsiteY6" fmla="*/ 81758 h 162479"/>
                <a:gd name="connsiteX7" fmla="*/ 25662 w 202898"/>
                <a:gd name="connsiteY7" fmla="*/ 80409 h 162479"/>
                <a:gd name="connsiteX8" fmla="*/ 40567 w 202898"/>
                <a:gd name="connsiteY8" fmla="*/ 70088 h 162479"/>
                <a:gd name="connsiteX9" fmla="*/ 57479 w 202898"/>
                <a:gd name="connsiteY9" fmla="*/ 56326 h 162479"/>
                <a:gd name="connsiteX10" fmla="*/ 63298 w 202898"/>
                <a:gd name="connsiteY10" fmla="*/ 57675 h 162479"/>
                <a:gd name="connsiteX11" fmla="*/ 76623 w 202898"/>
                <a:gd name="connsiteY11" fmla="*/ 46842 h 162479"/>
                <a:gd name="connsiteX12" fmla="*/ 87367 w 202898"/>
                <a:gd name="connsiteY12" fmla="*/ 33066 h 162479"/>
                <a:gd name="connsiteX13" fmla="*/ 73701 w 202898"/>
                <a:gd name="connsiteY13" fmla="*/ 20731 h 162479"/>
                <a:gd name="connsiteX14" fmla="*/ 87010 w 202898"/>
                <a:gd name="connsiteY14" fmla="*/ 2449 h 162479"/>
                <a:gd name="connsiteX15" fmla="*/ 104115 w 202898"/>
                <a:gd name="connsiteY15" fmla="*/ 350 h 162479"/>
                <a:gd name="connsiteX16" fmla="*/ 108572 w 202898"/>
                <a:gd name="connsiteY16" fmla="*/ 2327 h 162479"/>
                <a:gd name="connsiteX17" fmla="*/ 117143 w 202898"/>
                <a:gd name="connsiteY17" fmla="*/ 56 h 162479"/>
                <a:gd name="connsiteX18" fmla="*/ 149175 w 202898"/>
                <a:gd name="connsiteY18" fmla="*/ 3560 h 162479"/>
                <a:gd name="connsiteX19" fmla="*/ 147782 w 202898"/>
                <a:gd name="connsiteY19" fmla="*/ 16244 h 162479"/>
                <a:gd name="connsiteX20" fmla="*/ 146047 w 202898"/>
                <a:gd name="connsiteY20" fmla="*/ 23569 h 162479"/>
                <a:gd name="connsiteX21" fmla="*/ 152570 w 202898"/>
                <a:gd name="connsiteY21" fmla="*/ 28150 h 162479"/>
                <a:gd name="connsiteX22" fmla="*/ 161337 w 202898"/>
                <a:gd name="connsiteY22" fmla="*/ 25225 h 162479"/>
                <a:gd name="connsiteX23" fmla="*/ 168715 w 202898"/>
                <a:gd name="connsiteY23" fmla="*/ 29251 h 162479"/>
                <a:gd name="connsiteX24" fmla="*/ 168644 w 202898"/>
                <a:gd name="connsiteY24" fmla="*/ 36417 h 162479"/>
                <a:gd name="connsiteX25" fmla="*/ 178423 w 202898"/>
                <a:gd name="connsiteY25" fmla="*/ 37114 h 162479"/>
                <a:gd name="connsiteX26" fmla="*/ 184139 w 202898"/>
                <a:gd name="connsiteY26" fmla="*/ 39458 h 162479"/>
                <a:gd name="connsiteX27" fmla="*/ 183673 w 202898"/>
                <a:gd name="connsiteY27" fmla="*/ 43443 h 162479"/>
                <a:gd name="connsiteX28" fmla="*/ 202892 w 202898"/>
                <a:gd name="connsiteY28" fmla="*/ 59938 h 162479"/>
                <a:gd name="connsiteX29" fmla="*/ 185808 w 202898"/>
                <a:gd name="connsiteY29" fmla="*/ 60927 h 162479"/>
                <a:gd name="connsiteX30" fmla="*/ 189580 w 202898"/>
                <a:gd name="connsiteY30" fmla="*/ 65008 h 162479"/>
                <a:gd name="connsiteX31" fmla="*/ 186801 w 202898"/>
                <a:gd name="connsiteY31" fmla="*/ 70828 h 162479"/>
                <a:gd name="connsiteX32" fmla="*/ 183109 w 202898"/>
                <a:gd name="connsiteY32" fmla="*/ 76366 h 162479"/>
                <a:gd name="connsiteX33" fmla="*/ 167920 w 202898"/>
                <a:gd name="connsiteY33" fmla="*/ 81953 h 162479"/>
                <a:gd name="connsiteX34" fmla="*/ 172380 w 202898"/>
                <a:gd name="connsiteY34" fmla="*/ 84421 h 162479"/>
                <a:gd name="connsiteX35" fmla="*/ 174405 w 202898"/>
                <a:gd name="connsiteY35" fmla="*/ 90950 h 162479"/>
                <a:gd name="connsiteX36" fmla="*/ 165153 w 202898"/>
                <a:gd name="connsiteY36" fmla="*/ 96483 h 162479"/>
                <a:gd name="connsiteX37" fmla="*/ 155403 w 202898"/>
                <a:gd name="connsiteY37" fmla="*/ 99166 h 162479"/>
                <a:gd name="connsiteX38" fmla="*/ 153819 w 202898"/>
                <a:gd name="connsiteY38" fmla="*/ 96244 h 162479"/>
                <a:gd name="connsiteX39" fmla="*/ 144217 w 202898"/>
                <a:gd name="connsiteY39" fmla="*/ 100498 h 162479"/>
                <a:gd name="connsiteX40" fmla="*/ 137544 w 202898"/>
                <a:gd name="connsiteY40" fmla="*/ 100308 h 162479"/>
                <a:gd name="connsiteX41" fmla="*/ 126840 w 202898"/>
                <a:gd name="connsiteY41" fmla="*/ 103217 h 162479"/>
                <a:gd name="connsiteX42" fmla="*/ 118956 w 202898"/>
                <a:gd name="connsiteY42" fmla="*/ 100620 h 162479"/>
                <a:gd name="connsiteX43" fmla="*/ 109402 w 202898"/>
                <a:gd name="connsiteY43" fmla="*/ 105268 h 162479"/>
                <a:gd name="connsiteX44" fmla="*/ 111358 w 202898"/>
                <a:gd name="connsiteY44" fmla="*/ 108340 h 162479"/>
                <a:gd name="connsiteX45" fmla="*/ 104960 w 202898"/>
                <a:gd name="connsiteY45" fmla="*/ 109777 h 162479"/>
                <a:gd name="connsiteX46" fmla="*/ 106895 w 202898"/>
                <a:gd name="connsiteY46" fmla="*/ 115012 h 162479"/>
                <a:gd name="connsiteX47" fmla="*/ 102355 w 202898"/>
                <a:gd name="connsiteY47" fmla="*/ 115265 h 162479"/>
                <a:gd name="connsiteX48" fmla="*/ 98411 w 202898"/>
                <a:gd name="connsiteY48" fmla="*/ 120733 h 162479"/>
                <a:gd name="connsiteX49" fmla="*/ 92072 w 202898"/>
                <a:gd name="connsiteY49" fmla="*/ 117591 h 162479"/>
                <a:gd name="connsiteX50" fmla="*/ 82904 w 202898"/>
                <a:gd name="connsiteY50" fmla="*/ 116768 h 162479"/>
                <a:gd name="connsiteX51" fmla="*/ 77505 w 202898"/>
                <a:gd name="connsiteY51" fmla="*/ 112676 h 162479"/>
                <a:gd name="connsiteX52" fmla="*/ 22794 w 202898"/>
                <a:gd name="connsiteY52" fmla="*/ 162477 h 162479"/>
                <a:gd name="connsiteX53" fmla="*/ 14090 w 202898"/>
                <a:gd name="connsiteY53" fmla="*/ 159004 h 162479"/>
                <a:gd name="connsiteX54" fmla="*/ 12119 w 202898"/>
                <a:gd name="connsiteY54" fmla="*/ 147331 h 162479"/>
                <a:gd name="connsiteX55" fmla="*/ 13711 w 202898"/>
                <a:gd name="connsiteY55" fmla="*/ 140779 h 162479"/>
                <a:gd name="connsiteX56" fmla="*/ 1167 w 202898"/>
                <a:gd name="connsiteY56" fmla="*/ 132622 h 162479"/>
                <a:gd name="connsiteX57" fmla="*/ 2174 w 202898"/>
                <a:gd name="connsiteY57" fmla="*/ 122618 h 162479"/>
                <a:gd name="connsiteX0" fmla="*/ 2174 w 202951"/>
                <a:gd name="connsiteY0" fmla="*/ 122618 h 162479"/>
                <a:gd name="connsiteX1" fmla="*/ 4504 w 202951"/>
                <a:gd name="connsiteY1" fmla="*/ 111073 h 162479"/>
                <a:gd name="connsiteX2" fmla="*/ 10021 w 202951"/>
                <a:gd name="connsiteY2" fmla="*/ 108892 h 162479"/>
                <a:gd name="connsiteX3" fmla="*/ 3145 w 202951"/>
                <a:gd name="connsiteY3" fmla="*/ 99189 h 162479"/>
                <a:gd name="connsiteX4" fmla="*/ 11933 w 202951"/>
                <a:gd name="connsiteY4" fmla="*/ 95520 h 162479"/>
                <a:gd name="connsiteX5" fmla="*/ 8232 w 202951"/>
                <a:gd name="connsiteY5" fmla="*/ 86307 h 162479"/>
                <a:gd name="connsiteX6" fmla="*/ 14666 w 202951"/>
                <a:gd name="connsiteY6" fmla="*/ 81758 h 162479"/>
                <a:gd name="connsiteX7" fmla="*/ 25662 w 202951"/>
                <a:gd name="connsiteY7" fmla="*/ 80409 h 162479"/>
                <a:gd name="connsiteX8" fmla="*/ 40567 w 202951"/>
                <a:gd name="connsiteY8" fmla="*/ 70088 h 162479"/>
                <a:gd name="connsiteX9" fmla="*/ 57479 w 202951"/>
                <a:gd name="connsiteY9" fmla="*/ 56326 h 162479"/>
                <a:gd name="connsiteX10" fmla="*/ 63298 w 202951"/>
                <a:gd name="connsiteY10" fmla="*/ 57675 h 162479"/>
                <a:gd name="connsiteX11" fmla="*/ 76623 w 202951"/>
                <a:gd name="connsiteY11" fmla="*/ 46842 h 162479"/>
                <a:gd name="connsiteX12" fmla="*/ 87367 w 202951"/>
                <a:gd name="connsiteY12" fmla="*/ 33066 h 162479"/>
                <a:gd name="connsiteX13" fmla="*/ 73701 w 202951"/>
                <a:gd name="connsiteY13" fmla="*/ 20731 h 162479"/>
                <a:gd name="connsiteX14" fmla="*/ 87010 w 202951"/>
                <a:gd name="connsiteY14" fmla="*/ 2449 h 162479"/>
                <a:gd name="connsiteX15" fmla="*/ 104115 w 202951"/>
                <a:gd name="connsiteY15" fmla="*/ 350 h 162479"/>
                <a:gd name="connsiteX16" fmla="*/ 108572 w 202951"/>
                <a:gd name="connsiteY16" fmla="*/ 2327 h 162479"/>
                <a:gd name="connsiteX17" fmla="*/ 117143 w 202951"/>
                <a:gd name="connsiteY17" fmla="*/ 56 h 162479"/>
                <a:gd name="connsiteX18" fmla="*/ 149175 w 202951"/>
                <a:gd name="connsiteY18" fmla="*/ 3560 h 162479"/>
                <a:gd name="connsiteX19" fmla="*/ 147782 w 202951"/>
                <a:gd name="connsiteY19" fmla="*/ 16244 h 162479"/>
                <a:gd name="connsiteX20" fmla="*/ 146047 w 202951"/>
                <a:gd name="connsiteY20" fmla="*/ 23569 h 162479"/>
                <a:gd name="connsiteX21" fmla="*/ 152570 w 202951"/>
                <a:gd name="connsiteY21" fmla="*/ 28150 h 162479"/>
                <a:gd name="connsiteX22" fmla="*/ 161337 w 202951"/>
                <a:gd name="connsiteY22" fmla="*/ 25225 h 162479"/>
                <a:gd name="connsiteX23" fmla="*/ 168715 w 202951"/>
                <a:gd name="connsiteY23" fmla="*/ 29251 h 162479"/>
                <a:gd name="connsiteX24" fmla="*/ 168644 w 202951"/>
                <a:gd name="connsiteY24" fmla="*/ 36417 h 162479"/>
                <a:gd name="connsiteX25" fmla="*/ 178423 w 202951"/>
                <a:gd name="connsiteY25" fmla="*/ 37114 h 162479"/>
                <a:gd name="connsiteX26" fmla="*/ 184139 w 202951"/>
                <a:gd name="connsiteY26" fmla="*/ 39458 h 162479"/>
                <a:gd name="connsiteX27" fmla="*/ 183673 w 202951"/>
                <a:gd name="connsiteY27" fmla="*/ 43443 h 162479"/>
                <a:gd name="connsiteX28" fmla="*/ 202892 w 202951"/>
                <a:gd name="connsiteY28" fmla="*/ 59938 h 162479"/>
                <a:gd name="connsiteX29" fmla="*/ 189580 w 202951"/>
                <a:gd name="connsiteY29" fmla="*/ 65008 h 162479"/>
                <a:gd name="connsiteX30" fmla="*/ 186801 w 202951"/>
                <a:gd name="connsiteY30" fmla="*/ 70828 h 162479"/>
                <a:gd name="connsiteX31" fmla="*/ 183109 w 202951"/>
                <a:gd name="connsiteY31" fmla="*/ 76366 h 162479"/>
                <a:gd name="connsiteX32" fmla="*/ 167920 w 202951"/>
                <a:gd name="connsiteY32" fmla="*/ 81953 h 162479"/>
                <a:gd name="connsiteX33" fmla="*/ 172380 w 202951"/>
                <a:gd name="connsiteY33" fmla="*/ 84421 h 162479"/>
                <a:gd name="connsiteX34" fmla="*/ 174405 w 202951"/>
                <a:gd name="connsiteY34" fmla="*/ 90950 h 162479"/>
                <a:gd name="connsiteX35" fmla="*/ 165153 w 202951"/>
                <a:gd name="connsiteY35" fmla="*/ 96483 h 162479"/>
                <a:gd name="connsiteX36" fmla="*/ 155403 w 202951"/>
                <a:gd name="connsiteY36" fmla="*/ 99166 h 162479"/>
                <a:gd name="connsiteX37" fmla="*/ 153819 w 202951"/>
                <a:gd name="connsiteY37" fmla="*/ 96244 h 162479"/>
                <a:gd name="connsiteX38" fmla="*/ 144217 w 202951"/>
                <a:gd name="connsiteY38" fmla="*/ 100498 h 162479"/>
                <a:gd name="connsiteX39" fmla="*/ 137544 w 202951"/>
                <a:gd name="connsiteY39" fmla="*/ 100308 h 162479"/>
                <a:gd name="connsiteX40" fmla="*/ 126840 w 202951"/>
                <a:gd name="connsiteY40" fmla="*/ 103217 h 162479"/>
                <a:gd name="connsiteX41" fmla="*/ 118956 w 202951"/>
                <a:gd name="connsiteY41" fmla="*/ 100620 h 162479"/>
                <a:gd name="connsiteX42" fmla="*/ 109402 w 202951"/>
                <a:gd name="connsiteY42" fmla="*/ 105268 h 162479"/>
                <a:gd name="connsiteX43" fmla="*/ 111358 w 202951"/>
                <a:gd name="connsiteY43" fmla="*/ 108340 h 162479"/>
                <a:gd name="connsiteX44" fmla="*/ 104960 w 202951"/>
                <a:gd name="connsiteY44" fmla="*/ 109777 h 162479"/>
                <a:gd name="connsiteX45" fmla="*/ 106895 w 202951"/>
                <a:gd name="connsiteY45" fmla="*/ 115012 h 162479"/>
                <a:gd name="connsiteX46" fmla="*/ 102355 w 202951"/>
                <a:gd name="connsiteY46" fmla="*/ 115265 h 162479"/>
                <a:gd name="connsiteX47" fmla="*/ 98411 w 202951"/>
                <a:gd name="connsiteY47" fmla="*/ 120733 h 162479"/>
                <a:gd name="connsiteX48" fmla="*/ 92072 w 202951"/>
                <a:gd name="connsiteY48" fmla="*/ 117591 h 162479"/>
                <a:gd name="connsiteX49" fmla="*/ 82904 w 202951"/>
                <a:gd name="connsiteY49" fmla="*/ 116768 h 162479"/>
                <a:gd name="connsiteX50" fmla="*/ 77505 w 202951"/>
                <a:gd name="connsiteY50" fmla="*/ 112676 h 162479"/>
                <a:gd name="connsiteX51" fmla="*/ 22794 w 202951"/>
                <a:gd name="connsiteY51" fmla="*/ 162477 h 162479"/>
                <a:gd name="connsiteX52" fmla="*/ 14090 w 202951"/>
                <a:gd name="connsiteY52" fmla="*/ 159004 h 162479"/>
                <a:gd name="connsiteX53" fmla="*/ 12119 w 202951"/>
                <a:gd name="connsiteY53" fmla="*/ 147331 h 162479"/>
                <a:gd name="connsiteX54" fmla="*/ 13711 w 202951"/>
                <a:gd name="connsiteY54" fmla="*/ 140779 h 162479"/>
                <a:gd name="connsiteX55" fmla="*/ 1167 w 202951"/>
                <a:gd name="connsiteY55" fmla="*/ 132622 h 162479"/>
                <a:gd name="connsiteX56" fmla="*/ 2174 w 202951"/>
                <a:gd name="connsiteY56" fmla="*/ 122618 h 162479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82904 w 202951"/>
                <a:gd name="connsiteY49" fmla="*/ 116768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39354 w 202951"/>
                <a:gd name="connsiteY49" fmla="*/ 147354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92072 w 202951"/>
                <a:gd name="connsiteY48" fmla="*/ 117591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14 w 202951"/>
                <a:gd name="connsiteY48" fmla="*/ 12870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98411 w 202951"/>
                <a:gd name="connsiteY47" fmla="*/ 120733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02355 w 202951"/>
                <a:gd name="connsiteY46" fmla="*/ 115265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06895 w 202951"/>
                <a:gd name="connsiteY45" fmla="*/ 115012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04960 w 202951"/>
                <a:gd name="connsiteY44" fmla="*/ 109777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11358 w 202951"/>
                <a:gd name="connsiteY43" fmla="*/ 108340 h 162508"/>
                <a:gd name="connsiteX44" fmla="*/ 154592 w 202951"/>
                <a:gd name="connsiteY44" fmla="*/ 112203 h 162508"/>
                <a:gd name="connsiteX45" fmla="*/ 128447 w 202951"/>
                <a:gd name="connsiteY45" fmla="*/ 121497 h 162508"/>
                <a:gd name="connsiteX46" fmla="*/ 129633 w 202951"/>
                <a:gd name="connsiteY46" fmla="*/ 127492 h 162508"/>
                <a:gd name="connsiteX47" fmla="*/ 102800 w 202951"/>
                <a:gd name="connsiteY47" fmla="*/ 132010 h 162508"/>
                <a:gd name="connsiteX48" fmla="*/ 82576 w 202951"/>
                <a:gd name="connsiteY48" fmla="*/ 128051 h 162508"/>
                <a:gd name="connsiteX49" fmla="*/ 76228 w 202951"/>
                <a:gd name="connsiteY49" fmla="*/ 135044 h 162508"/>
                <a:gd name="connsiteX50" fmla="*/ 69707 w 202951"/>
                <a:gd name="connsiteY50" fmla="*/ 137148 h 162508"/>
                <a:gd name="connsiteX51" fmla="*/ 61875 w 202951"/>
                <a:gd name="connsiteY51" fmla="*/ 144083 h 162508"/>
                <a:gd name="connsiteX52" fmla="*/ 55053 w 202951"/>
                <a:gd name="connsiteY52" fmla="*/ 143474 h 162508"/>
                <a:gd name="connsiteX53" fmla="*/ 43873 w 202951"/>
                <a:gd name="connsiteY53" fmla="*/ 149331 h 162508"/>
                <a:gd name="connsiteX54" fmla="*/ 34563 w 202951"/>
                <a:gd name="connsiteY54" fmla="*/ 160373 h 162508"/>
                <a:gd name="connsiteX55" fmla="*/ 22794 w 202951"/>
                <a:gd name="connsiteY55" fmla="*/ 162477 h 162508"/>
                <a:gd name="connsiteX56" fmla="*/ 14090 w 202951"/>
                <a:gd name="connsiteY56" fmla="*/ 159004 h 162508"/>
                <a:gd name="connsiteX57" fmla="*/ 12119 w 202951"/>
                <a:gd name="connsiteY57" fmla="*/ 147331 h 162508"/>
                <a:gd name="connsiteX58" fmla="*/ 13711 w 202951"/>
                <a:gd name="connsiteY58" fmla="*/ 140779 h 162508"/>
                <a:gd name="connsiteX59" fmla="*/ 1167 w 202951"/>
                <a:gd name="connsiteY59" fmla="*/ 132622 h 162508"/>
                <a:gd name="connsiteX60" fmla="*/ 2174 w 202951"/>
                <a:gd name="connsiteY60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09402 w 202951"/>
                <a:gd name="connsiteY42" fmla="*/ 105268 h 162508"/>
                <a:gd name="connsiteX43" fmla="*/ 154592 w 202951"/>
                <a:gd name="connsiteY43" fmla="*/ 112203 h 162508"/>
                <a:gd name="connsiteX44" fmla="*/ 128447 w 202951"/>
                <a:gd name="connsiteY44" fmla="*/ 121497 h 162508"/>
                <a:gd name="connsiteX45" fmla="*/ 129633 w 202951"/>
                <a:gd name="connsiteY45" fmla="*/ 127492 h 162508"/>
                <a:gd name="connsiteX46" fmla="*/ 102800 w 202951"/>
                <a:gd name="connsiteY46" fmla="*/ 132010 h 162508"/>
                <a:gd name="connsiteX47" fmla="*/ 82576 w 202951"/>
                <a:gd name="connsiteY47" fmla="*/ 128051 h 162508"/>
                <a:gd name="connsiteX48" fmla="*/ 76228 w 202951"/>
                <a:gd name="connsiteY48" fmla="*/ 135044 h 162508"/>
                <a:gd name="connsiteX49" fmla="*/ 69707 w 202951"/>
                <a:gd name="connsiteY49" fmla="*/ 137148 h 162508"/>
                <a:gd name="connsiteX50" fmla="*/ 61875 w 202951"/>
                <a:gd name="connsiteY50" fmla="*/ 144083 h 162508"/>
                <a:gd name="connsiteX51" fmla="*/ 55053 w 202951"/>
                <a:gd name="connsiteY51" fmla="*/ 143474 h 162508"/>
                <a:gd name="connsiteX52" fmla="*/ 43873 w 202951"/>
                <a:gd name="connsiteY52" fmla="*/ 149331 h 162508"/>
                <a:gd name="connsiteX53" fmla="*/ 34563 w 202951"/>
                <a:gd name="connsiteY53" fmla="*/ 160373 h 162508"/>
                <a:gd name="connsiteX54" fmla="*/ 22794 w 202951"/>
                <a:gd name="connsiteY54" fmla="*/ 162477 h 162508"/>
                <a:gd name="connsiteX55" fmla="*/ 14090 w 202951"/>
                <a:gd name="connsiteY55" fmla="*/ 159004 h 162508"/>
                <a:gd name="connsiteX56" fmla="*/ 12119 w 202951"/>
                <a:gd name="connsiteY56" fmla="*/ 147331 h 162508"/>
                <a:gd name="connsiteX57" fmla="*/ 13711 w 202951"/>
                <a:gd name="connsiteY57" fmla="*/ 140779 h 162508"/>
                <a:gd name="connsiteX58" fmla="*/ 1167 w 202951"/>
                <a:gd name="connsiteY58" fmla="*/ 132622 h 162508"/>
                <a:gd name="connsiteX59" fmla="*/ 2174 w 202951"/>
                <a:gd name="connsiteY59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18956 w 202951"/>
                <a:gd name="connsiteY41" fmla="*/ 100620 h 162508"/>
                <a:gd name="connsiteX42" fmla="*/ 154592 w 202951"/>
                <a:gd name="connsiteY42" fmla="*/ 112203 h 162508"/>
                <a:gd name="connsiteX43" fmla="*/ 128447 w 202951"/>
                <a:gd name="connsiteY43" fmla="*/ 121497 h 162508"/>
                <a:gd name="connsiteX44" fmla="*/ 129633 w 202951"/>
                <a:gd name="connsiteY44" fmla="*/ 127492 h 162508"/>
                <a:gd name="connsiteX45" fmla="*/ 102800 w 202951"/>
                <a:gd name="connsiteY45" fmla="*/ 132010 h 162508"/>
                <a:gd name="connsiteX46" fmla="*/ 82576 w 202951"/>
                <a:gd name="connsiteY46" fmla="*/ 128051 h 162508"/>
                <a:gd name="connsiteX47" fmla="*/ 76228 w 202951"/>
                <a:gd name="connsiteY47" fmla="*/ 135044 h 162508"/>
                <a:gd name="connsiteX48" fmla="*/ 69707 w 202951"/>
                <a:gd name="connsiteY48" fmla="*/ 137148 h 162508"/>
                <a:gd name="connsiteX49" fmla="*/ 61875 w 202951"/>
                <a:gd name="connsiteY49" fmla="*/ 144083 h 162508"/>
                <a:gd name="connsiteX50" fmla="*/ 55053 w 202951"/>
                <a:gd name="connsiteY50" fmla="*/ 143474 h 162508"/>
                <a:gd name="connsiteX51" fmla="*/ 43873 w 202951"/>
                <a:gd name="connsiteY51" fmla="*/ 149331 h 162508"/>
                <a:gd name="connsiteX52" fmla="*/ 34563 w 202951"/>
                <a:gd name="connsiteY52" fmla="*/ 160373 h 162508"/>
                <a:gd name="connsiteX53" fmla="*/ 22794 w 202951"/>
                <a:gd name="connsiteY53" fmla="*/ 162477 h 162508"/>
                <a:gd name="connsiteX54" fmla="*/ 14090 w 202951"/>
                <a:gd name="connsiteY54" fmla="*/ 159004 h 162508"/>
                <a:gd name="connsiteX55" fmla="*/ 12119 w 202951"/>
                <a:gd name="connsiteY55" fmla="*/ 147331 h 162508"/>
                <a:gd name="connsiteX56" fmla="*/ 13711 w 202951"/>
                <a:gd name="connsiteY56" fmla="*/ 140779 h 162508"/>
                <a:gd name="connsiteX57" fmla="*/ 1167 w 202951"/>
                <a:gd name="connsiteY57" fmla="*/ 132622 h 162508"/>
                <a:gd name="connsiteX58" fmla="*/ 2174 w 202951"/>
                <a:gd name="connsiteY58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26840 w 202951"/>
                <a:gd name="connsiteY40" fmla="*/ 103217 h 162508"/>
                <a:gd name="connsiteX41" fmla="*/ 154592 w 202951"/>
                <a:gd name="connsiteY41" fmla="*/ 112203 h 162508"/>
                <a:gd name="connsiteX42" fmla="*/ 128447 w 202951"/>
                <a:gd name="connsiteY42" fmla="*/ 121497 h 162508"/>
                <a:gd name="connsiteX43" fmla="*/ 129633 w 202951"/>
                <a:gd name="connsiteY43" fmla="*/ 127492 h 162508"/>
                <a:gd name="connsiteX44" fmla="*/ 102800 w 202951"/>
                <a:gd name="connsiteY44" fmla="*/ 132010 h 162508"/>
                <a:gd name="connsiteX45" fmla="*/ 82576 w 202951"/>
                <a:gd name="connsiteY45" fmla="*/ 128051 h 162508"/>
                <a:gd name="connsiteX46" fmla="*/ 76228 w 202951"/>
                <a:gd name="connsiteY46" fmla="*/ 135044 h 162508"/>
                <a:gd name="connsiteX47" fmla="*/ 69707 w 202951"/>
                <a:gd name="connsiteY47" fmla="*/ 137148 h 162508"/>
                <a:gd name="connsiteX48" fmla="*/ 61875 w 202951"/>
                <a:gd name="connsiteY48" fmla="*/ 144083 h 162508"/>
                <a:gd name="connsiteX49" fmla="*/ 55053 w 202951"/>
                <a:gd name="connsiteY49" fmla="*/ 143474 h 162508"/>
                <a:gd name="connsiteX50" fmla="*/ 43873 w 202951"/>
                <a:gd name="connsiteY50" fmla="*/ 149331 h 162508"/>
                <a:gd name="connsiteX51" fmla="*/ 34563 w 202951"/>
                <a:gd name="connsiteY51" fmla="*/ 160373 h 162508"/>
                <a:gd name="connsiteX52" fmla="*/ 22794 w 202951"/>
                <a:gd name="connsiteY52" fmla="*/ 162477 h 162508"/>
                <a:gd name="connsiteX53" fmla="*/ 14090 w 202951"/>
                <a:gd name="connsiteY53" fmla="*/ 159004 h 162508"/>
                <a:gd name="connsiteX54" fmla="*/ 12119 w 202951"/>
                <a:gd name="connsiteY54" fmla="*/ 147331 h 162508"/>
                <a:gd name="connsiteX55" fmla="*/ 13711 w 202951"/>
                <a:gd name="connsiteY55" fmla="*/ 140779 h 162508"/>
                <a:gd name="connsiteX56" fmla="*/ 1167 w 202951"/>
                <a:gd name="connsiteY56" fmla="*/ 132622 h 162508"/>
                <a:gd name="connsiteX57" fmla="*/ 2174 w 202951"/>
                <a:gd name="connsiteY57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37544 w 202951"/>
                <a:gd name="connsiteY39" fmla="*/ 100308 h 162508"/>
                <a:gd name="connsiteX40" fmla="*/ 154592 w 202951"/>
                <a:gd name="connsiteY40" fmla="*/ 112203 h 162508"/>
                <a:gd name="connsiteX41" fmla="*/ 128447 w 202951"/>
                <a:gd name="connsiteY41" fmla="*/ 121497 h 162508"/>
                <a:gd name="connsiteX42" fmla="*/ 129633 w 202951"/>
                <a:gd name="connsiteY42" fmla="*/ 127492 h 162508"/>
                <a:gd name="connsiteX43" fmla="*/ 102800 w 202951"/>
                <a:gd name="connsiteY43" fmla="*/ 132010 h 162508"/>
                <a:gd name="connsiteX44" fmla="*/ 82576 w 202951"/>
                <a:gd name="connsiteY44" fmla="*/ 128051 h 162508"/>
                <a:gd name="connsiteX45" fmla="*/ 76228 w 202951"/>
                <a:gd name="connsiteY45" fmla="*/ 135044 h 162508"/>
                <a:gd name="connsiteX46" fmla="*/ 69707 w 202951"/>
                <a:gd name="connsiteY46" fmla="*/ 137148 h 162508"/>
                <a:gd name="connsiteX47" fmla="*/ 61875 w 202951"/>
                <a:gd name="connsiteY47" fmla="*/ 144083 h 162508"/>
                <a:gd name="connsiteX48" fmla="*/ 55053 w 202951"/>
                <a:gd name="connsiteY48" fmla="*/ 143474 h 162508"/>
                <a:gd name="connsiteX49" fmla="*/ 43873 w 202951"/>
                <a:gd name="connsiteY49" fmla="*/ 149331 h 162508"/>
                <a:gd name="connsiteX50" fmla="*/ 34563 w 202951"/>
                <a:gd name="connsiteY50" fmla="*/ 160373 h 162508"/>
                <a:gd name="connsiteX51" fmla="*/ 22794 w 202951"/>
                <a:gd name="connsiteY51" fmla="*/ 162477 h 162508"/>
                <a:gd name="connsiteX52" fmla="*/ 14090 w 202951"/>
                <a:gd name="connsiteY52" fmla="*/ 159004 h 162508"/>
                <a:gd name="connsiteX53" fmla="*/ 12119 w 202951"/>
                <a:gd name="connsiteY53" fmla="*/ 147331 h 162508"/>
                <a:gd name="connsiteX54" fmla="*/ 13711 w 202951"/>
                <a:gd name="connsiteY54" fmla="*/ 140779 h 162508"/>
                <a:gd name="connsiteX55" fmla="*/ 1167 w 202951"/>
                <a:gd name="connsiteY55" fmla="*/ 132622 h 162508"/>
                <a:gd name="connsiteX56" fmla="*/ 2174 w 202951"/>
                <a:gd name="connsiteY56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44217 w 202951"/>
                <a:gd name="connsiteY38" fmla="*/ 100498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5403 w 202951"/>
                <a:gd name="connsiteY36" fmla="*/ 99166 h 162508"/>
                <a:gd name="connsiteX37" fmla="*/ 153819 w 202951"/>
                <a:gd name="connsiteY37" fmla="*/ 96244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3819 w 202951"/>
                <a:gd name="connsiteY36" fmla="*/ 96244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67920 w 202951"/>
                <a:gd name="connsiteY32" fmla="*/ 81953 h 162508"/>
                <a:gd name="connsiteX33" fmla="*/ 172380 w 202951"/>
                <a:gd name="connsiteY33" fmla="*/ 84421 h 162508"/>
                <a:gd name="connsiteX34" fmla="*/ 174405 w 202951"/>
                <a:gd name="connsiteY34" fmla="*/ 90950 h 162508"/>
                <a:gd name="connsiteX35" fmla="*/ 165153 w 202951"/>
                <a:gd name="connsiteY35" fmla="*/ 96483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54592 w 202951"/>
                <a:gd name="connsiteY35" fmla="*/ 112203 h 162508"/>
                <a:gd name="connsiteX36" fmla="*/ 128447 w 202951"/>
                <a:gd name="connsiteY36" fmla="*/ 121497 h 162508"/>
                <a:gd name="connsiteX37" fmla="*/ 129633 w 202951"/>
                <a:gd name="connsiteY37" fmla="*/ 127492 h 162508"/>
                <a:gd name="connsiteX38" fmla="*/ 102800 w 202951"/>
                <a:gd name="connsiteY38" fmla="*/ 132010 h 162508"/>
                <a:gd name="connsiteX39" fmla="*/ 82576 w 202951"/>
                <a:gd name="connsiteY39" fmla="*/ 128051 h 162508"/>
                <a:gd name="connsiteX40" fmla="*/ 76228 w 202951"/>
                <a:gd name="connsiteY40" fmla="*/ 135044 h 162508"/>
                <a:gd name="connsiteX41" fmla="*/ 69707 w 202951"/>
                <a:gd name="connsiteY41" fmla="*/ 137148 h 162508"/>
                <a:gd name="connsiteX42" fmla="*/ 61875 w 202951"/>
                <a:gd name="connsiteY42" fmla="*/ 144083 h 162508"/>
                <a:gd name="connsiteX43" fmla="*/ 55053 w 202951"/>
                <a:gd name="connsiteY43" fmla="*/ 143474 h 162508"/>
                <a:gd name="connsiteX44" fmla="*/ 43873 w 202951"/>
                <a:gd name="connsiteY44" fmla="*/ 149331 h 162508"/>
                <a:gd name="connsiteX45" fmla="*/ 34563 w 202951"/>
                <a:gd name="connsiteY45" fmla="*/ 160373 h 162508"/>
                <a:gd name="connsiteX46" fmla="*/ 22794 w 202951"/>
                <a:gd name="connsiteY46" fmla="*/ 162477 h 162508"/>
                <a:gd name="connsiteX47" fmla="*/ 14090 w 202951"/>
                <a:gd name="connsiteY47" fmla="*/ 159004 h 162508"/>
                <a:gd name="connsiteX48" fmla="*/ 12119 w 202951"/>
                <a:gd name="connsiteY48" fmla="*/ 147331 h 162508"/>
                <a:gd name="connsiteX49" fmla="*/ 13711 w 202951"/>
                <a:gd name="connsiteY49" fmla="*/ 140779 h 162508"/>
                <a:gd name="connsiteX50" fmla="*/ 1167 w 202951"/>
                <a:gd name="connsiteY50" fmla="*/ 132622 h 162508"/>
                <a:gd name="connsiteX51" fmla="*/ 2174 w 202951"/>
                <a:gd name="connsiteY51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63439 w 202951"/>
                <a:gd name="connsiteY35" fmla="*/ 115826 h 162508"/>
                <a:gd name="connsiteX36" fmla="*/ 154592 w 202951"/>
                <a:gd name="connsiteY36" fmla="*/ 112203 h 162508"/>
                <a:gd name="connsiteX37" fmla="*/ 128447 w 202951"/>
                <a:gd name="connsiteY37" fmla="*/ 121497 h 162508"/>
                <a:gd name="connsiteX38" fmla="*/ 129633 w 202951"/>
                <a:gd name="connsiteY38" fmla="*/ 127492 h 162508"/>
                <a:gd name="connsiteX39" fmla="*/ 102800 w 202951"/>
                <a:gd name="connsiteY39" fmla="*/ 132010 h 162508"/>
                <a:gd name="connsiteX40" fmla="*/ 82576 w 202951"/>
                <a:gd name="connsiteY40" fmla="*/ 128051 h 162508"/>
                <a:gd name="connsiteX41" fmla="*/ 76228 w 202951"/>
                <a:gd name="connsiteY41" fmla="*/ 135044 h 162508"/>
                <a:gd name="connsiteX42" fmla="*/ 69707 w 202951"/>
                <a:gd name="connsiteY42" fmla="*/ 137148 h 162508"/>
                <a:gd name="connsiteX43" fmla="*/ 61875 w 202951"/>
                <a:gd name="connsiteY43" fmla="*/ 144083 h 162508"/>
                <a:gd name="connsiteX44" fmla="*/ 55053 w 202951"/>
                <a:gd name="connsiteY44" fmla="*/ 143474 h 162508"/>
                <a:gd name="connsiteX45" fmla="*/ 43873 w 202951"/>
                <a:gd name="connsiteY45" fmla="*/ 149331 h 162508"/>
                <a:gd name="connsiteX46" fmla="*/ 34563 w 202951"/>
                <a:gd name="connsiteY46" fmla="*/ 160373 h 162508"/>
                <a:gd name="connsiteX47" fmla="*/ 22794 w 202951"/>
                <a:gd name="connsiteY47" fmla="*/ 162477 h 162508"/>
                <a:gd name="connsiteX48" fmla="*/ 14090 w 202951"/>
                <a:gd name="connsiteY48" fmla="*/ 159004 h 162508"/>
                <a:gd name="connsiteX49" fmla="*/ 12119 w 202951"/>
                <a:gd name="connsiteY49" fmla="*/ 147331 h 162508"/>
                <a:gd name="connsiteX50" fmla="*/ 13711 w 202951"/>
                <a:gd name="connsiteY50" fmla="*/ 140779 h 162508"/>
                <a:gd name="connsiteX51" fmla="*/ 1167 w 202951"/>
                <a:gd name="connsiteY51" fmla="*/ 132622 h 162508"/>
                <a:gd name="connsiteX52" fmla="*/ 2174 w 202951"/>
                <a:gd name="connsiteY52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65153 w 202951"/>
                <a:gd name="connsiteY34" fmla="*/ 96483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405 w 202951"/>
                <a:gd name="connsiteY33" fmla="*/ 90950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81823 w 202951"/>
                <a:gd name="connsiteY33" fmla="*/ 105461 h 162508"/>
                <a:gd name="connsiteX34" fmla="*/ 173554 w 202951"/>
                <a:gd name="connsiteY34" fmla="*/ 104122 h 162508"/>
                <a:gd name="connsiteX35" fmla="*/ 171362 w 202951"/>
                <a:gd name="connsiteY35" fmla="*/ 110021 h 162508"/>
                <a:gd name="connsiteX36" fmla="*/ 163439 w 202951"/>
                <a:gd name="connsiteY36" fmla="*/ 115826 h 162508"/>
                <a:gd name="connsiteX37" fmla="*/ 154592 w 202951"/>
                <a:gd name="connsiteY37" fmla="*/ 112203 h 162508"/>
                <a:gd name="connsiteX38" fmla="*/ 128447 w 202951"/>
                <a:gd name="connsiteY38" fmla="*/ 121497 h 162508"/>
                <a:gd name="connsiteX39" fmla="*/ 129633 w 202951"/>
                <a:gd name="connsiteY39" fmla="*/ 127492 h 162508"/>
                <a:gd name="connsiteX40" fmla="*/ 102800 w 202951"/>
                <a:gd name="connsiteY40" fmla="*/ 132010 h 162508"/>
                <a:gd name="connsiteX41" fmla="*/ 82576 w 202951"/>
                <a:gd name="connsiteY41" fmla="*/ 128051 h 162508"/>
                <a:gd name="connsiteX42" fmla="*/ 76228 w 202951"/>
                <a:gd name="connsiteY42" fmla="*/ 135044 h 162508"/>
                <a:gd name="connsiteX43" fmla="*/ 69707 w 202951"/>
                <a:gd name="connsiteY43" fmla="*/ 137148 h 162508"/>
                <a:gd name="connsiteX44" fmla="*/ 61875 w 202951"/>
                <a:gd name="connsiteY44" fmla="*/ 144083 h 162508"/>
                <a:gd name="connsiteX45" fmla="*/ 55053 w 202951"/>
                <a:gd name="connsiteY45" fmla="*/ 143474 h 162508"/>
                <a:gd name="connsiteX46" fmla="*/ 43873 w 202951"/>
                <a:gd name="connsiteY46" fmla="*/ 149331 h 162508"/>
                <a:gd name="connsiteX47" fmla="*/ 34563 w 202951"/>
                <a:gd name="connsiteY47" fmla="*/ 160373 h 162508"/>
                <a:gd name="connsiteX48" fmla="*/ 22794 w 202951"/>
                <a:gd name="connsiteY48" fmla="*/ 162477 h 162508"/>
                <a:gd name="connsiteX49" fmla="*/ 14090 w 202951"/>
                <a:gd name="connsiteY49" fmla="*/ 159004 h 162508"/>
                <a:gd name="connsiteX50" fmla="*/ 12119 w 202951"/>
                <a:gd name="connsiteY50" fmla="*/ 147331 h 162508"/>
                <a:gd name="connsiteX51" fmla="*/ 13711 w 202951"/>
                <a:gd name="connsiteY51" fmla="*/ 140779 h 162508"/>
                <a:gd name="connsiteX52" fmla="*/ 1167 w 202951"/>
                <a:gd name="connsiteY52" fmla="*/ 132622 h 162508"/>
                <a:gd name="connsiteX53" fmla="*/ 2174 w 202951"/>
                <a:gd name="connsiteY53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72380 w 202951"/>
                <a:gd name="connsiteY32" fmla="*/ 84421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82661 w 202951"/>
                <a:gd name="connsiteY32" fmla="*/ 88837 h 162508"/>
                <a:gd name="connsiteX33" fmla="*/ 174716 w 202951"/>
                <a:gd name="connsiteY33" fmla="*/ 96489 h 162508"/>
                <a:gd name="connsiteX34" fmla="*/ 181823 w 202951"/>
                <a:gd name="connsiteY34" fmla="*/ 105461 h 162508"/>
                <a:gd name="connsiteX35" fmla="*/ 173554 w 202951"/>
                <a:gd name="connsiteY35" fmla="*/ 104122 h 162508"/>
                <a:gd name="connsiteX36" fmla="*/ 171362 w 202951"/>
                <a:gd name="connsiteY36" fmla="*/ 110021 h 162508"/>
                <a:gd name="connsiteX37" fmla="*/ 163439 w 202951"/>
                <a:gd name="connsiteY37" fmla="*/ 115826 h 162508"/>
                <a:gd name="connsiteX38" fmla="*/ 154592 w 202951"/>
                <a:gd name="connsiteY38" fmla="*/ 112203 h 162508"/>
                <a:gd name="connsiteX39" fmla="*/ 128447 w 202951"/>
                <a:gd name="connsiteY39" fmla="*/ 121497 h 162508"/>
                <a:gd name="connsiteX40" fmla="*/ 129633 w 202951"/>
                <a:gd name="connsiteY40" fmla="*/ 127492 h 162508"/>
                <a:gd name="connsiteX41" fmla="*/ 102800 w 202951"/>
                <a:gd name="connsiteY41" fmla="*/ 132010 h 162508"/>
                <a:gd name="connsiteX42" fmla="*/ 82576 w 202951"/>
                <a:gd name="connsiteY42" fmla="*/ 128051 h 162508"/>
                <a:gd name="connsiteX43" fmla="*/ 76228 w 202951"/>
                <a:gd name="connsiteY43" fmla="*/ 135044 h 162508"/>
                <a:gd name="connsiteX44" fmla="*/ 69707 w 202951"/>
                <a:gd name="connsiteY44" fmla="*/ 137148 h 162508"/>
                <a:gd name="connsiteX45" fmla="*/ 61875 w 202951"/>
                <a:gd name="connsiteY45" fmla="*/ 144083 h 162508"/>
                <a:gd name="connsiteX46" fmla="*/ 55053 w 202951"/>
                <a:gd name="connsiteY46" fmla="*/ 143474 h 162508"/>
                <a:gd name="connsiteX47" fmla="*/ 43873 w 202951"/>
                <a:gd name="connsiteY47" fmla="*/ 149331 h 162508"/>
                <a:gd name="connsiteX48" fmla="*/ 34563 w 202951"/>
                <a:gd name="connsiteY48" fmla="*/ 160373 h 162508"/>
                <a:gd name="connsiteX49" fmla="*/ 22794 w 202951"/>
                <a:gd name="connsiteY49" fmla="*/ 162477 h 162508"/>
                <a:gd name="connsiteX50" fmla="*/ 14090 w 202951"/>
                <a:gd name="connsiteY50" fmla="*/ 159004 h 162508"/>
                <a:gd name="connsiteX51" fmla="*/ 12119 w 202951"/>
                <a:gd name="connsiteY51" fmla="*/ 147331 h 162508"/>
                <a:gd name="connsiteX52" fmla="*/ 13711 w 202951"/>
                <a:gd name="connsiteY52" fmla="*/ 140779 h 162508"/>
                <a:gd name="connsiteX53" fmla="*/ 1167 w 202951"/>
                <a:gd name="connsiteY53" fmla="*/ 132622 h 162508"/>
                <a:gd name="connsiteX54" fmla="*/ 2174 w 202951"/>
                <a:gd name="connsiteY54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3109 w 202951"/>
                <a:gd name="connsiteY31" fmla="*/ 76366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86801 w 202951"/>
                <a:gd name="connsiteY30" fmla="*/ 70828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2951"/>
                <a:gd name="connsiteY0" fmla="*/ 122618 h 162508"/>
                <a:gd name="connsiteX1" fmla="*/ 4504 w 202951"/>
                <a:gd name="connsiteY1" fmla="*/ 111073 h 162508"/>
                <a:gd name="connsiteX2" fmla="*/ 10021 w 202951"/>
                <a:gd name="connsiteY2" fmla="*/ 108892 h 162508"/>
                <a:gd name="connsiteX3" fmla="*/ 3145 w 202951"/>
                <a:gd name="connsiteY3" fmla="*/ 99189 h 162508"/>
                <a:gd name="connsiteX4" fmla="*/ 11933 w 202951"/>
                <a:gd name="connsiteY4" fmla="*/ 95520 h 162508"/>
                <a:gd name="connsiteX5" fmla="*/ 8232 w 202951"/>
                <a:gd name="connsiteY5" fmla="*/ 86307 h 162508"/>
                <a:gd name="connsiteX6" fmla="*/ 14666 w 202951"/>
                <a:gd name="connsiteY6" fmla="*/ 81758 h 162508"/>
                <a:gd name="connsiteX7" fmla="*/ 25662 w 202951"/>
                <a:gd name="connsiteY7" fmla="*/ 80409 h 162508"/>
                <a:gd name="connsiteX8" fmla="*/ 40567 w 202951"/>
                <a:gd name="connsiteY8" fmla="*/ 70088 h 162508"/>
                <a:gd name="connsiteX9" fmla="*/ 57479 w 202951"/>
                <a:gd name="connsiteY9" fmla="*/ 56326 h 162508"/>
                <a:gd name="connsiteX10" fmla="*/ 63298 w 202951"/>
                <a:gd name="connsiteY10" fmla="*/ 57675 h 162508"/>
                <a:gd name="connsiteX11" fmla="*/ 76623 w 202951"/>
                <a:gd name="connsiteY11" fmla="*/ 46842 h 162508"/>
                <a:gd name="connsiteX12" fmla="*/ 87367 w 202951"/>
                <a:gd name="connsiteY12" fmla="*/ 33066 h 162508"/>
                <a:gd name="connsiteX13" fmla="*/ 73701 w 202951"/>
                <a:gd name="connsiteY13" fmla="*/ 20731 h 162508"/>
                <a:gd name="connsiteX14" fmla="*/ 87010 w 202951"/>
                <a:gd name="connsiteY14" fmla="*/ 2449 h 162508"/>
                <a:gd name="connsiteX15" fmla="*/ 104115 w 202951"/>
                <a:gd name="connsiteY15" fmla="*/ 350 h 162508"/>
                <a:gd name="connsiteX16" fmla="*/ 108572 w 202951"/>
                <a:gd name="connsiteY16" fmla="*/ 2327 h 162508"/>
                <a:gd name="connsiteX17" fmla="*/ 117143 w 202951"/>
                <a:gd name="connsiteY17" fmla="*/ 56 h 162508"/>
                <a:gd name="connsiteX18" fmla="*/ 149175 w 202951"/>
                <a:gd name="connsiteY18" fmla="*/ 3560 h 162508"/>
                <a:gd name="connsiteX19" fmla="*/ 147782 w 202951"/>
                <a:gd name="connsiteY19" fmla="*/ 16244 h 162508"/>
                <a:gd name="connsiteX20" fmla="*/ 146047 w 202951"/>
                <a:gd name="connsiteY20" fmla="*/ 23569 h 162508"/>
                <a:gd name="connsiteX21" fmla="*/ 152570 w 202951"/>
                <a:gd name="connsiteY21" fmla="*/ 28150 h 162508"/>
                <a:gd name="connsiteX22" fmla="*/ 161337 w 202951"/>
                <a:gd name="connsiteY22" fmla="*/ 25225 h 162508"/>
                <a:gd name="connsiteX23" fmla="*/ 168715 w 202951"/>
                <a:gd name="connsiteY23" fmla="*/ 29251 h 162508"/>
                <a:gd name="connsiteX24" fmla="*/ 168644 w 202951"/>
                <a:gd name="connsiteY24" fmla="*/ 36417 h 162508"/>
                <a:gd name="connsiteX25" fmla="*/ 178423 w 202951"/>
                <a:gd name="connsiteY25" fmla="*/ 37114 h 162508"/>
                <a:gd name="connsiteX26" fmla="*/ 184139 w 202951"/>
                <a:gd name="connsiteY26" fmla="*/ 39458 h 162508"/>
                <a:gd name="connsiteX27" fmla="*/ 183673 w 202951"/>
                <a:gd name="connsiteY27" fmla="*/ 43443 h 162508"/>
                <a:gd name="connsiteX28" fmla="*/ 202892 w 202951"/>
                <a:gd name="connsiteY28" fmla="*/ 59938 h 162508"/>
                <a:gd name="connsiteX29" fmla="*/ 189580 w 202951"/>
                <a:gd name="connsiteY29" fmla="*/ 65008 h 162508"/>
                <a:gd name="connsiteX30" fmla="*/ 193264 w 202951"/>
                <a:gd name="connsiteY30" fmla="*/ 71416 h 162508"/>
                <a:gd name="connsiteX31" fmla="*/ 189883 w 202951"/>
                <a:gd name="connsiteY31" fmla="*/ 77069 h 162508"/>
                <a:gd name="connsiteX32" fmla="*/ 193339 w 202951"/>
                <a:gd name="connsiteY32" fmla="*/ 85304 h 162508"/>
                <a:gd name="connsiteX33" fmla="*/ 182661 w 202951"/>
                <a:gd name="connsiteY33" fmla="*/ 88837 h 162508"/>
                <a:gd name="connsiteX34" fmla="*/ 174716 w 202951"/>
                <a:gd name="connsiteY34" fmla="*/ 96489 h 162508"/>
                <a:gd name="connsiteX35" fmla="*/ 181823 w 202951"/>
                <a:gd name="connsiteY35" fmla="*/ 105461 h 162508"/>
                <a:gd name="connsiteX36" fmla="*/ 173554 w 202951"/>
                <a:gd name="connsiteY36" fmla="*/ 104122 h 162508"/>
                <a:gd name="connsiteX37" fmla="*/ 171362 w 202951"/>
                <a:gd name="connsiteY37" fmla="*/ 110021 h 162508"/>
                <a:gd name="connsiteX38" fmla="*/ 163439 w 202951"/>
                <a:gd name="connsiteY38" fmla="*/ 115826 h 162508"/>
                <a:gd name="connsiteX39" fmla="*/ 154592 w 202951"/>
                <a:gd name="connsiteY39" fmla="*/ 112203 h 162508"/>
                <a:gd name="connsiteX40" fmla="*/ 128447 w 202951"/>
                <a:gd name="connsiteY40" fmla="*/ 121497 h 162508"/>
                <a:gd name="connsiteX41" fmla="*/ 129633 w 202951"/>
                <a:gd name="connsiteY41" fmla="*/ 127492 h 162508"/>
                <a:gd name="connsiteX42" fmla="*/ 102800 w 202951"/>
                <a:gd name="connsiteY42" fmla="*/ 132010 h 162508"/>
                <a:gd name="connsiteX43" fmla="*/ 82576 w 202951"/>
                <a:gd name="connsiteY43" fmla="*/ 128051 h 162508"/>
                <a:gd name="connsiteX44" fmla="*/ 76228 w 202951"/>
                <a:gd name="connsiteY44" fmla="*/ 135044 h 162508"/>
                <a:gd name="connsiteX45" fmla="*/ 69707 w 202951"/>
                <a:gd name="connsiteY45" fmla="*/ 137148 h 162508"/>
                <a:gd name="connsiteX46" fmla="*/ 61875 w 202951"/>
                <a:gd name="connsiteY46" fmla="*/ 144083 h 162508"/>
                <a:gd name="connsiteX47" fmla="*/ 55053 w 202951"/>
                <a:gd name="connsiteY47" fmla="*/ 143474 h 162508"/>
                <a:gd name="connsiteX48" fmla="*/ 43873 w 202951"/>
                <a:gd name="connsiteY48" fmla="*/ 149331 h 162508"/>
                <a:gd name="connsiteX49" fmla="*/ 34563 w 202951"/>
                <a:gd name="connsiteY49" fmla="*/ 160373 h 162508"/>
                <a:gd name="connsiteX50" fmla="*/ 22794 w 202951"/>
                <a:gd name="connsiteY50" fmla="*/ 162477 h 162508"/>
                <a:gd name="connsiteX51" fmla="*/ 14090 w 202951"/>
                <a:gd name="connsiteY51" fmla="*/ 159004 h 162508"/>
                <a:gd name="connsiteX52" fmla="*/ 12119 w 202951"/>
                <a:gd name="connsiteY52" fmla="*/ 147331 h 162508"/>
                <a:gd name="connsiteX53" fmla="*/ 13711 w 202951"/>
                <a:gd name="connsiteY53" fmla="*/ 140779 h 162508"/>
                <a:gd name="connsiteX54" fmla="*/ 1167 w 202951"/>
                <a:gd name="connsiteY54" fmla="*/ 132622 h 162508"/>
                <a:gd name="connsiteX55" fmla="*/ 2174 w 202951"/>
                <a:gd name="connsiteY55" fmla="*/ 122618 h 162508"/>
                <a:gd name="connsiteX0" fmla="*/ 2174 w 203079"/>
                <a:gd name="connsiteY0" fmla="*/ 122618 h 162508"/>
                <a:gd name="connsiteX1" fmla="*/ 4504 w 203079"/>
                <a:gd name="connsiteY1" fmla="*/ 111073 h 162508"/>
                <a:gd name="connsiteX2" fmla="*/ 10021 w 203079"/>
                <a:gd name="connsiteY2" fmla="*/ 108892 h 162508"/>
                <a:gd name="connsiteX3" fmla="*/ 3145 w 203079"/>
                <a:gd name="connsiteY3" fmla="*/ 99189 h 162508"/>
                <a:gd name="connsiteX4" fmla="*/ 11933 w 203079"/>
                <a:gd name="connsiteY4" fmla="*/ 95520 h 162508"/>
                <a:gd name="connsiteX5" fmla="*/ 8232 w 203079"/>
                <a:gd name="connsiteY5" fmla="*/ 86307 h 162508"/>
                <a:gd name="connsiteX6" fmla="*/ 14666 w 203079"/>
                <a:gd name="connsiteY6" fmla="*/ 81758 h 162508"/>
                <a:gd name="connsiteX7" fmla="*/ 25662 w 203079"/>
                <a:gd name="connsiteY7" fmla="*/ 80409 h 162508"/>
                <a:gd name="connsiteX8" fmla="*/ 40567 w 203079"/>
                <a:gd name="connsiteY8" fmla="*/ 70088 h 162508"/>
                <a:gd name="connsiteX9" fmla="*/ 57479 w 203079"/>
                <a:gd name="connsiteY9" fmla="*/ 56326 h 162508"/>
                <a:gd name="connsiteX10" fmla="*/ 63298 w 203079"/>
                <a:gd name="connsiteY10" fmla="*/ 57675 h 162508"/>
                <a:gd name="connsiteX11" fmla="*/ 76623 w 203079"/>
                <a:gd name="connsiteY11" fmla="*/ 46842 h 162508"/>
                <a:gd name="connsiteX12" fmla="*/ 87367 w 203079"/>
                <a:gd name="connsiteY12" fmla="*/ 33066 h 162508"/>
                <a:gd name="connsiteX13" fmla="*/ 73701 w 203079"/>
                <a:gd name="connsiteY13" fmla="*/ 20731 h 162508"/>
                <a:gd name="connsiteX14" fmla="*/ 87010 w 203079"/>
                <a:gd name="connsiteY14" fmla="*/ 2449 h 162508"/>
                <a:gd name="connsiteX15" fmla="*/ 104115 w 203079"/>
                <a:gd name="connsiteY15" fmla="*/ 350 h 162508"/>
                <a:gd name="connsiteX16" fmla="*/ 108572 w 203079"/>
                <a:gd name="connsiteY16" fmla="*/ 2327 h 162508"/>
                <a:gd name="connsiteX17" fmla="*/ 117143 w 203079"/>
                <a:gd name="connsiteY17" fmla="*/ 56 h 162508"/>
                <a:gd name="connsiteX18" fmla="*/ 149175 w 203079"/>
                <a:gd name="connsiteY18" fmla="*/ 3560 h 162508"/>
                <a:gd name="connsiteX19" fmla="*/ 147782 w 203079"/>
                <a:gd name="connsiteY19" fmla="*/ 16244 h 162508"/>
                <a:gd name="connsiteX20" fmla="*/ 146047 w 203079"/>
                <a:gd name="connsiteY20" fmla="*/ 23569 h 162508"/>
                <a:gd name="connsiteX21" fmla="*/ 152570 w 203079"/>
                <a:gd name="connsiteY21" fmla="*/ 28150 h 162508"/>
                <a:gd name="connsiteX22" fmla="*/ 161337 w 203079"/>
                <a:gd name="connsiteY22" fmla="*/ 25225 h 162508"/>
                <a:gd name="connsiteX23" fmla="*/ 168715 w 203079"/>
                <a:gd name="connsiteY23" fmla="*/ 29251 h 162508"/>
                <a:gd name="connsiteX24" fmla="*/ 168644 w 203079"/>
                <a:gd name="connsiteY24" fmla="*/ 36417 h 162508"/>
                <a:gd name="connsiteX25" fmla="*/ 178423 w 203079"/>
                <a:gd name="connsiteY25" fmla="*/ 37114 h 162508"/>
                <a:gd name="connsiteX26" fmla="*/ 184139 w 203079"/>
                <a:gd name="connsiteY26" fmla="*/ 39458 h 162508"/>
                <a:gd name="connsiteX27" fmla="*/ 183673 w 203079"/>
                <a:gd name="connsiteY27" fmla="*/ 43443 h 162508"/>
                <a:gd name="connsiteX28" fmla="*/ 202892 w 203079"/>
                <a:gd name="connsiteY28" fmla="*/ 59938 h 162508"/>
                <a:gd name="connsiteX29" fmla="*/ 193264 w 203079"/>
                <a:gd name="connsiteY29" fmla="*/ 71416 h 162508"/>
                <a:gd name="connsiteX30" fmla="*/ 189883 w 203079"/>
                <a:gd name="connsiteY30" fmla="*/ 77069 h 162508"/>
                <a:gd name="connsiteX31" fmla="*/ 193339 w 203079"/>
                <a:gd name="connsiteY31" fmla="*/ 85304 h 162508"/>
                <a:gd name="connsiteX32" fmla="*/ 182661 w 203079"/>
                <a:gd name="connsiteY32" fmla="*/ 88837 h 162508"/>
                <a:gd name="connsiteX33" fmla="*/ 174716 w 203079"/>
                <a:gd name="connsiteY33" fmla="*/ 96489 h 162508"/>
                <a:gd name="connsiteX34" fmla="*/ 181823 w 203079"/>
                <a:gd name="connsiteY34" fmla="*/ 105461 h 162508"/>
                <a:gd name="connsiteX35" fmla="*/ 173554 w 203079"/>
                <a:gd name="connsiteY35" fmla="*/ 104122 h 162508"/>
                <a:gd name="connsiteX36" fmla="*/ 171362 w 203079"/>
                <a:gd name="connsiteY36" fmla="*/ 110021 h 162508"/>
                <a:gd name="connsiteX37" fmla="*/ 163439 w 203079"/>
                <a:gd name="connsiteY37" fmla="*/ 115826 h 162508"/>
                <a:gd name="connsiteX38" fmla="*/ 154592 w 203079"/>
                <a:gd name="connsiteY38" fmla="*/ 112203 h 162508"/>
                <a:gd name="connsiteX39" fmla="*/ 128447 w 203079"/>
                <a:gd name="connsiteY39" fmla="*/ 121497 h 162508"/>
                <a:gd name="connsiteX40" fmla="*/ 129633 w 203079"/>
                <a:gd name="connsiteY40" fmla="*/ 127492 h 162508"/>
                <a:gd name="connsiteX41" fmla="*/ 102800 w 203079"/>
                <a:gd name="connsiteY41" fmla="*/ 132010 h 162508"/>
                <a:gd name="connsiteX42" fmla="*/ 82576 w 203079"/>
                <a:gd name="connsiteY42" fmla="*/ 128051 h 162508"/>
                <a:gd name="connsiteX43" fmla="*/ 76228 w 203079"/>
                <a:gd name="connsiteY43" fmla="*/ 135044 h 162508"/>
                <a:gd name="connsiteX44" fmla="*/ 69707 w 203079"/>
                <a:gd name="connsiteY44" fmla="*/ 137148 h 162508"/>
                <a:gd name="connsiteX45" fmla="*/ 61875 w 203079"/>
                <a:gd name="connsiteY45" fmla="*/ 144083 h 162508"/>
                <a:gd name="connsiteX46" fmla="*/ 55053 w 203079"/>
                <a:gd name="connsiteY46" fmla="*/ 143474 h 162508"/>
                <a:gd name="connsiteX47" fmla="*/ 43873 w 203079"/>
                <a:gd name="connsiteY47" fmla="*/ 149331 h 162508"/>
                <a:gd name="connsiteX48" fmla="*/ 34563 w 203079"/>
                <a:gd name="connsiteY48" fmla="*/ 160373 h 162508"/>
                <a:gd name="connsiteX49" fmla="*/ 22794 w 203079"/>
                <a:gd name="connsiteY49" fmla="*/ 162477 h 162508"/>
                <a:gd name="connsiteX50" fmla="*/ 14090 w 203079"/>
                <a:gd name="connsiteY50" fmla="*/ 159004 h 162508"/>
                <a:gd name="connsiteX51" fmla="*/ 12119 w 203079"/>
                <a:gd name="connsiteY51" fmla="*/ 147331 h 162508"/>
                <a:gd name="connsiteX52" fmla="*/ 13711 w 203079"/>
                <a:gd name="connsiteY52" fmla="*/ 140779 h 162508"/>
                <a:gd name="connsiteX53" fmla="*/ 1167 w 203079"/>
                <a:gd name="connsiteY53" fmla="*/ 132622 h 162508"/>
                <a:gd name="connsiteX54" fmla="*/ 2174 w 203079"/>
                <a:gd name="connsiteY54" fmla="*/ 122618 h 162508"/>
                <a:gd name="connsiteX0" fmla="*/ 2174 w 203079"/>
                <a:gd name="connsiteY0" fmla="*/ 143909 h 183799"/>
                <a:gd name="connsiteX1" fmla="*/ 4504 w 203079"/>
                <a:gd name="connsiteY1" fmla="*/ 132364 h 183799"/>
                <a:gd name="connsiteX2" fmla="*/ 10021 w 203079"/>
                <a:gd name="connsiteY2" fmla="*/ 130183 h 183799"/>
                <a:gd name="connsiteX3" fmla="*/ 3145 w 203079"/>
                <a:gd name="connsiteY3" fmla="*/ 120480 h 183799"/>
                <a:gd name="connsiteX4" fmla="*/ 11933 w 203079"/>
                <a:gd name="connsiteY4" fmla="*/ 116811 h 183799"/>
                <a:gd name="connsiteX5" fmla="*/ 8232 w 203079"/>
                <a:gd name="connsiteY5" fmla="*/ 107598 h 183799"/>
                <a:gd name="connsiteX6" fmla="*/ 14666 w 203079"/>
                <a:gd name="connsiteY6" fmla="*/ 103049 h 183799"/>
                <a:gd name="connsiteX7" fmla="*/ 25662 w 203079"/>
                <a:gd name="connsiteY7" fmla="*/ 101700 h 183799"/>
                <a:gd name="connsiteX8" fmla="*/ 40567 w 203079"/>
                <a:gd name="connsiteY8" fmla="*/ 91379 h 183799"/>
                <a:gd name="connsiteX9" fmla="*/ 57479 w 203079"/>
                <a:gd name="connsiteY9" fmla="*/ 77617 h 183799"/>
                <a:gd name="connsiteX10" fmla="*/ 63298 w 203079"/>
                <a:gd name="connsiteY10" fmla="*/ 78966 h 183799"/>
                <a:gd name="connsiteX11" fmla="*/ 76623 w 203079"/>
                <a:gd name="connsiteY11" fmla="*/ 68133 h 183799"/>
                <a:gd name="connsiteX12" fmla="*/ 87367 w 203079"/>
                <a:gd name="connsiteY12" fmla="*/ 54357 h 183799"/>
                <a:gd name="connsiteX13" fmla="*/ 73701 w 203079"/>
                <a:gd name="connsiteY13" fmla="*/ 42022 h 183799"/>
                <a:gd name="connsiteX14" fmla="*/ 87010 w 203079"/>
                <a:gd name="connsiteY14" fmla="*/ 23740 h 183799"/>
                <a:gd name="connsiteX15" fmla="*/ 104115 w 203079"/>
                <a:gd name="connsiteY15" fmla="*/ 21641 h 183799"/>
                <a:gd name="connsiteX16" fmla="*/ 108572 w 203079"/>
                <a:gd name="connsiteY16" fmla="*/ 23618 h 183799"/>
                <a:gd name="connsiteX17" fmla="*/ 116754 w 203079"/>
                <a:gd name="connsiteY17" fmla="*/ 6 h 183799"/>
                <a:gd name="connsiteX18" fmla="*/ 149175 w 203079"/>
                <a:gd name="connsiteY18" fmla="*/ 24851 h 183799"/>
                <a:gd name="connsiteX19" fmla="*/ 147782 w 203079"/>
                <a:gd name="connsiteY19" fmla="*/ 37535 h 183799"/>
                <a:gd name="connsiteX20" fmla="*/ 146047 w 203079"/>
                <a:gd name="connsiteY20" fmla="*/ 44860 h 183799"/>
                <a:gd name="connsiteX21" fmla="*/ 152570 w 203079"/>
                <a:gd name="connsiteY21" fmla="*/ 49441 h 183799"/>
                <a:gd name="connsiteX22" fmla="*/ 161337 w 203079"/>
                <a:gd name="connsiteY22" fmla="*/ 46516 h 183799"/>
                <a:gd name="connsiteX23" fmla="*/ 168715 w 203079"/>
                <a:gd name="connsiteY23" fmla="*/ 50542 h 183799"/>
                <a:gd name="connsiteX24" fmla="*/ 168644 w 203079"/>
                <a:gd name="connsiteY24" fmla="*/ 57708 h 183799"/>
                <a:gd name="connsiteX25" fmla="*/ 178423 w 203079"/>
                <a:gd name="connsiteY25" fmla="*/ 58405 h 183799"/>
                <a:gd name="connsiteX26" fmla="*/ 184139 w 203079"/>
                <a:gd name="connsiteY26" fmla="*/ 60749 h 183799"/>
                <a:gd name="connsiteX27" fmla="*/ 183673 w 203079"/>
                <a:gd name="connsiteY27" fmla="*/ 64734 h 183799"/>
                <a:gd name="connsiteX28" fmla="*/ 202892 w 203079"/>
                <a:gd name="connsiteY28" fmla="*/ 81229 h 183799"/>
                <a:gd name="connsiteX29" fmla="*/ 193264 w 203079"/>
                <a:gd name="connsiteY29" fmla="*/ 92707 h 183799"/>
                <a:gd name="connsiteX30" fmla="*/ 189883 w 203079"/>
                <a:gd name="connsiteY30" fmla="*/ 98360 h 183799"/>
                <a:gd name="connsiteX31" fmla="*/ 193339 w 203079"/>
                <a:gd name="connsiteY31" fmla="*/ 106595 h 183799"/>
                <a:gd name="connsiteX32" fmla="*/ 182661 w 203079"/>
                <a:gd name="connsiteY32" fmla="*/ 110128 h 183799"/>
                <a:gd name="connsiteX33" fmla="*/ 174716 w 203079"/>
                <a:gd name="connsiteY33" fmla="*/ 117780 h 183799"/>
                <a:gd name="connsiteX34" fmla="*/ 181823 w 203079"/>
                <a:gd name="connsiteY34" fmla="*/ 126752 h 183799"/>
                <a:gd name="connsiteX35" fmla="*/ 173554 w 203079"/>
                <a:gd name="connsiteY35" fmla="*/ 125413 h 183799"/>
                <a:gd name="connsiteX36" fmla="*/ 171362 w 203079"/>
                <a:gd name="connsiteY36" fmla="*/ 131312 h 183799"/>
                <a:gd name="connsiteX37" fmla="*/ 163439 w 203079"/>
                <a:gd name="connsiteY37" fmla="*/ 137117 h 183799"/>
                <a:gd name="connsiteX38" fmla="*/ 154592 w 203079"/>
                <a:gd name="connsiteY38" fmla="*/ 133494 h 183799"/>
                <a:gd name="connsiteX39" fmla="*/ 128447 w 203079"/>
                <a:gd name="connsiteY39" fmla="*/ 142788 h 183799"/>
                <a:gd name="connsiteX40" fmla="*/ 129633 w 203079"/>
                <a:gd name="connsiteY40" fmla="*/ 148783 h 183799"/>
                <a:gd name="connsiteX41" fmla="*/ 102800 w 203079"/>
                <a:gd name="connsiteY41" fmla="*/ 153301 h 183799"/>
                <a:gd name="connsiteX42" fmla="*/ 82576 w 203079"/>
                <a:gd name="connsiteY42" fmla="*/ 149342 h 183799"/>
                <a:gd name="connsiteX43" fmla="*/ 76228 w 203079"/>
                <a:gd name="connsiteY43" fmla="*/ 156335 h 183799"/>
                <a:gd name="connsiteX44" fmla="*/ 69707 w 203079"/>
                <a:gd name="connsiteY44" fmla="*/ 158439 h 183799"/>
                <a:gd name="connsiteX45" fmla="*/ 61875 w 203079"/>
                <a:gd name="connsiteY45" fmla="*/ 165374 h 183799"/>
                <a:gd name="connsiteX46" fmla="*/ 55053 w 203079"/>
                <a:gd name="connsiteY46" fmla="*/ 164765 h 183799"/>
                <a:gd name="connsiteX47" fmla="*/ 43873 w 203079"/>
                <a:gd name="connsiteY47" fmla="*/ 170622 h 183799"/>
                <a:gd name="connsiteX48" fmla="*/ 34563 w 203079"/>
                <a:gd name="connsiteY48" fmla="*/ 181664 h 183799"/>
                <a:gd name="connsiteX49" fmla="*/ 22794 w 203079"/>
                <a:gd name="connsiteY49" fmla="*/ 183768 h 183799"/>
                <a:gd name="connsiteX50" fmla="*/ 14090 w 203079"/>
                <a:gd name="connsiteY50" fmla="*/ 180295 h 183799"/>
                <a:gd name="connsiteX51" fmla="*/ 12119 w 203079"/>
                <a:gd name="connsiteY51" fmla="*/ 168622 h 183799"/>
                <a:gd name="connsiteX52" fmla="*/ 13711 w 203079"/>
                <a:gd name="connsiteY52" fmla="*/ 162070 h 183799"/>
                <a:gd name="connsiteX53" fmla="*/ 1167 w 203079"/>
                <a:gd name="connsiteY53" fmla="*/ 153913 h 183799"/>
                <a:gd name="connsiteX54" fmla="*/ 2174 w 203079"/>
                <a:gd name="connsiteY54" fmla="*/ 143909 h 183799"/>
                <a:gd name="connsiteX0" fmla="*/ 2174 w 203079"/>
                <a:gd name="connsiteY0" fmla="*/ 186206 h 226096"/>
                <a:gd name="connsiteX1" fmla="*/ 4504 w 203079"/>
                <a:gd name="connsiteY1" fmla="*/ 174661 h 226096"/>
                <a:gd name="connsiteX2" fmla="*/ 10021 w 203079"/>
                <a:gd name="connsiteY2" fmla="*/ 172480 h 226096"/>
                <a:gd name="connsiteX3" fmla="*/ 3145 w 203079"/>
                <a:gd name="connsiteY3" fmla="*/ 162777 h 226096"/>
                <a:gd name="connsiteX4" fmla="*/ 11933 w 203079"/>
                <a:gd name="connsiteY4" fmla="*/ 159108 h 226096"/>
                <a:gd name="connsiteX5" fmla="*/ 8232 w 203079"/>
                <a:gd name="connsiteY5" fmla="*/ 149895 h 226096"/>
                <a:gd name="connsiteX6" fmla="*/ 14666 w 203079"/>
                <a:gd name="connsiteY6" fmla="*/ 145346 h 226096"/>
                <a:gd name="connsiteX7" fmla="*/ 25662 w 203079"/>
                <a:gd name="connsiteY7" fmla="*/ 143997 h 226096"/>
                <a:gd name="connsiteX8" fmla="*/ 40567 w 203079"/>
                <a:gd name="connsiteY8" fmla="*/ 133676 h 226096"/>
                <a:gd name="connsiteX9" fmla="*/ 57479 w 203079"/>
                <a:gd name="connsiteY9" fmla="*/ 119914 h 226096"/>
                <a:gd name="connsiteX10" fmla="*/ 63298 w 203079"/>
                <a:gd name="connsiteY10" fmla="*/ 121263 h 226096"/>
                <a:gd name="connsiteX11" fmla="*/ 76623 w 203079"/>
                <a:gd name="connsiteY11" fmla="*/ 110430 h 226096"/>
                <a:gd name="connsiteX12" fmla="*/ 87367 w 203079"/>
                <a:gd name="connsiteY12" fmla="*/ 96654 h 226096"/>
                <a:gd name="connsiteX13" fmla="*/ 73701 w 203079"/>
                <a:gd name="connsiteY13" fmla="*/ 84319 h 226096"/>
                <a:gd name="connsiteX14" fmla="*/ 87010 w 203079"/>
                <a:gd name="connsiteY14" fmla="*/ 66037 h 226096"/>
                <a:gd name="connsiteX15" fmla="*/ 104115 w 203079"/>
                <a:gd name="connsiteY15" fmla="*/ 63938 h 226096"/>
                <a:gd name="connsiteX16" fmla="*/ 108572 w 203079"/>
                <a:gd name="connsiteY16" fmla="*/ 65915 h 226096"/>
                <a:gd name="connsiteX17" fmla="*/ 116754 w 203079"/>
                <a:gd name="connsiteY17" fmla="*/ 42303 h 226096"/>
                <a:gd name="connsiteX18" fmla="*/ 138746 w 203079"/>
                <a:gd name="connsiteY18" fmla="*/ 557 h 226096"/>
                <a:gd name="connsiteX19" fmla="*/ 147782 w 203079"/>
                <a:gd name="connsiteY19" fmla="*/ 79832 h 226096"/>
                <a:gd name="connsiteX20" fmla="*/ 146047 w 203079"/>
                <a:gd name="connsiteY20" fmla="*/ 87157 h 226096"/>
                <a:gd name="connsiteX21" fmla="*/ 152570 w 203079"/>
                <a:gd name="connsiteY21" fmla="*/ 91738 h 226096"/>
                <a:gd name="connsiteX22" fmla="*/ 161337 w 203079"/>
                <a:gd name="connsiteY22" fmla="*/ 88813 h 226096"/>
                <a:gd name="connsiteX23" fmla="*/ 168715 w 203079"/>
                <a:gd name="connsiteY23" fmla="*/ 92839 h 226096"/>
                <a:gd name="connsiteX24" fmla="*/ 168644 w 203079"/>
                <a:gd name="connsiteY24" fmla="*/ 100005 h 226096"/>
                <a:gd name="connsiteX25" fmla="*/ 178423 w 203079"/>
                <a:gd name="connsiteY25" fmla="*/ 100702 h 226096"/>
                <a:gd name="connsiteX26" fmla="*/ 184139 w 203079"/>
                <a:gd name="connsiteY26" fmla="*/ 103046 h 226096"/>
                <a:gd name="connsiteX27" fmla="*/ 183673 w 203079"/>
                <a:gd name="connsiteY27" fmla="*/ 107031 h 226096"/>
                <a:gd name="connsiteX28" fmla="*/ 202892 w 203079"/>
                <a:gd name="connsiteY28" fmla="*/ 123526 h 226096"/>
                <a:gd name="connsiteX29" fmla="*/ 193264 w 203079"/>
                <a:gd name="connsiteY29" fmla="*/ 135004 h 226096"/>
                <a:gd name="connsiteX30" fmla="*/ 189883 w 203079"/>
                <a:gd name="connsiteY30" fmla="*/ 140657 h 226096"/>
                <a:gd name="connsiteX31" fmla="*/ 193339 w 203079"/>
                <a:gd name="connsiteY31" fmla="*/ 148892 h 226096"/>
                <a:gd name="connsiteX32" fmla="*/ 182661 w 203079"/>
                <a:gd name="connsiteY32" fmla="*/ 152425 h 226096"/>
                <a:gd name="connsiteX33" fmla="*/ 174716 w 203079"/>
                <a:gd name="connsiteY33" fmla="*/ 160077 h 226096"/>
                <a:gd name="connsiteX34" fmla="*/ 181823 w 203079"/>
                <a:gd name="connsiteY34" fmla="*/ 169049 h 226096"/>
                <a:gd name="connsiteX35" fmla="*/ 173554 w 203079"/>
                <a:gd name="connsiteY35" fmla="*/ 167710 h 226096"/>
                <a:gd name="connsiteX36" fmla="*/ 171362 w 203079"/>
                <a:gd name="connsiteY36" fmla="*/ 173609 h 226096"/>
                <a:gd name="connsiteX37" fmla="*/ 163439 w 203079"/>
                <a:gd name="connsiteY37" fmla="*/ 179414 h 226096"/>
                <a:gd name="connsiteX38" fmla="*/ 154592 w 203079"/>
                <a:gd name="connsiteY38" fmla="*/ 175791 h 226096"/>
                <a:gd name="connsiteX39" fmla="*/ 128447 w 203079"/>
                <a:gd name="connsiteY39" fmla="*/ 185085 h 226096"/>
                <a:gd name="connsiteX40" fmla="*/ 129633 w 203079"/>
                <a:gd name="connsiteY40" fmla="*/ 191080 h 226096"/>
                <a:gd name="connsiteX41" fmla="*/ 102800 w 203079"/>
                <a:gd name="connsiteY41" fmla="*/ 195598 h 226096"/>
                <a:gd name="connsiteX42" fmla="*/ 82576 w 203079"/>
                <a:gd name="connsiteY42" fmla="*/ 191639 h 226096"/>
                <a:gd name="connsiteX43" fmla="*/ 76228 w 203079"/>
                <a:gd name="connsiteY43" fmla="*/ 198632 h 226096"/>
                <a:gd name="connsiteX44" fmla="*/ 69707 w 203079"/>
                <a:gd name="connsiteY44" fmla="*/ 200736 h 226096"/>
                <a:gd name="connsiteX45" fmla="*/ 61875 w 203079"/>
                <a:gd name="connsiteY45" fmla="*/ 207671 h 226096"/>
                <a:gd name="connsiteX46" fmla="*/ 55053 w 203079"/>
                <a:gd name="connsiteY46" fmla="*/ 207062 h 226096"/>
                <a:gd name="connsiteX47" fmla="*/ 43873 w 203079"/>
                <a:gd name="connsiteY47" fmla="*/ 212919 h 226096"/>
                <a:gd name="connsiteX48" fmla="*/ 34563 w 203079"/>
                <a:gd name="connsiteY48" fmla="*/ 223961 h 226096"/>
                <a:gd name="connsiteX49" fmla="*/ 22794 w 203079"/>
                <a:gd name="connsiteY49" fmla="*/ 226065 h 226096"/>
                <a:gd name="connsiteX50" fmla="*/ 14090 w 203079"/>
                <a:gd name="connsiteY50" fmla="*/ 222592 h 226096"/>
                <a:gd name="connsiteX51" fmla="*/ 12119 w 203079"/>
                <a:gd name="connsiteY51" fmla="*/ 210919 h 226096"/>
                <a:gd name="connsiteX52" fmla="*/ 13711 w 203079"/>
                <a:gd name="connsiteY52" fmla="*/ 204367 h 226096"/>
                <a:gd name="connsiteX53" fmla="*/ 1167 w 203079"/>
                <a:gd name="connsiteY53" fmla="*/ 196210 h 226096"/>
                <a:gd name="connsiteX54" fmla="*/ 2174 w 203079"/>
                <a:gd name="connsiteY54" fmla="*/ 186206 h 226096"/>
                <a:gd name="connsiteX0" fmla="*/ 2174 w 203079"/>
                <a:gd name="connsiteY0" fmla="*/ 187439 h 227329"/>
                <a:gd name="connsiteX1" fmla="*/ 4504 w 203079"/>
                <a:gd name="connsiteY1" fmla="*/ 175894 h 227329"/>
                <a:gd name="connsiteX2" fmla="*/ 10021 w 203079"/>
                <a:gd name="connsiteY2" fmla="*/ 173713 h 227329"/>
                <a:gd name="connsiteX3" fmla="*/ 3145 w 203079"/>
                <a:gd name="connsiteY3" fmla="*/ 164010 h 227329"/>
                <a:gd name="connsiteX4" fmla="*/ 11933 w 203079"/>
                <a:gd name="connsiteY4" fmla="*/ 160341 h 227329"/>
                <a:gd name="connsiteX5" fmla="*/ 8232 w 203079"/>
                <a:gd name="connsiteY5" fmla="*/ 151128 h 227329"/>
                <a:gd name="connsiteX6" fmla="*/ 14666 w 203079"/>
                <a:gd name="connsiteY6" fmla="*/ 146579 h 227329"/>
                <a:gd name="connsiteX7" fmla="*/ 25662 w 203079"/>
                <a:gd name="connsiteY7" fmla="*/ 145230 h 227329"/>
                <a:gd name="connsiteX8" fmla="*/ 40567 w 203079"/>
                <a:gd name="connsiteY8" fmla="*/ 134909 h 227329"/>
                <a:gd name="connsiteX9" fmla="*/ 57479 w 203079"/>
                <a:gd name="connsiteY9" fmla="*/ 121147 h 227329"/>
                <a:gd name="connsiteX10" fmla="*/ 63298 w 203079"/>
                <a:gd name="connsiteY10" fmla="*/ 122496 h 227329"/>
                <a:gd name="connsiteX11" fmla="*/ 76623 w 203079"/>
                <a:gd name="connsiteY11" fmla="*/ 111663 h 227329"/>
                <a:gd name="connsiteX12" fmla="*/ 87367 w 203079"/>
                <a:gd name="connsiteY12" fmla="*/ 97887 h 227329"/>
                <a:gd name="connsiteX13" fmla="*/ 73701 w 203079"/>
                <a:gd name="connsiteY13" fmla="*/ 85552 h 227329"/>
                <a:gd name="connsiteX14" fmla="*/ 87010 w 203079"/>
                <a:gd name="connsiteY14" fmla="*/ 67270 h 227329"/>
                <a:gd name="connsiteX15" fmla="*/ 104115 w 203079"/>
                <a:gd name="connsiteY15" fmla="*/ 65171 h 227329"/>
                <a:gd name="connsiteX16" fmla="*/ 108572 w 203079"/>
                <a:gd name="connsiteY16" fmla="*/ 67148 h 227329"/>
                <a:gd name="connsiteX17" fmla="*/ 116754 w 203079"/>
                <a:gd name="connsiteY17" fmla="*/ 43536 h 227329"/>
                <a:gd name="connsiteX18" fmla="*/ 118659 w 203079"/>
                <a:gd name="connsiteY18" fmla="*/ 27161 h 227329"/>
                <a:gd name="connsiteX19" fmla="*/ 138746 w 203079"/>
                <a:gd name="connsiteY19" fmla="*/ 1790 h 227329"/>
                <a:gd name="connsiteX20" fmla="*/ 147782 w 203079"/>
                <a:gd name="connsiteY20" fmla="*/ 81065 h 227329"/>
                <a:gd name="connsiteX21" fmla="*/ 146047 w 203079"/>
                <a:gd name="connsiteY21" fmla="*/ 88390 h 227329"/>
                <a:gd name="connsiteX22" fmla="*/ 152570 w 203079"/>
                <a:gd name="connsiteY22" fmla="*/ 92971 h 227329"/>
                <a:gd name="connsiteX23" fmla="*/ 161337 w 203079"/>
                <a:gd name="connsiteY23" fmla="*/ 90046 h 227329"/>
                <a:gd name="connsiteX24" fmla="*/ 168715 w 203079"/>
                <a:gd name="connsiteY24" fmla="*/ 94072 h 227329"/>
                <a:gd name="connsiteX25" fmla="*/ 168644 w 203079"/>
                <a:gd name="connsiteY25" fmla="*/ 101238 h 227329"/>
                <a:gd name="connsiteX26" fmla="*/ 178423 w 203079"/>
                <a:gd name="connsiteY26" fmla="*/ 101935 h 227329"/>
                <a:gd name="connsiteX27" fmla="*/ 184139 w 203079"/>
                <a:gd name="connsiteY27" fmla="*/ 104279 h 227329"/>
                <a:gd name="connsiteX28" fmla="*/ 183673 w 203079"/>
                <a:gd name="connsiteY28" fmla="*/ 108264 h 227329"/>
                <a:gd name="connsiteX29" fmla="*/ 202892 w 203079"/>
                <a:gd name="connsiteY29" fmla="*/ 124759 h 227329"/>
                <a:gd name="connsiteX30" fmla="*/ 193264 w 203079"/>
                <a:gd name="connsiteY30" fmla="*/ 136237 h 227329"/>
                <a:gd name="connsiteX31" fmla="*/ 189883 w 203079"/>
                <a:gd name="connsiteY31" fmla="*/ 141890 h 227329"/>
                <a:gd name="connsiteX32" fmla="*/ 193339 w 203079"/>
                <a:gd name="connsiteY32" fmla="*/ 150125 h 227329"/>
                <a:gd name="connsiteX33" fmla="*/ 182661 w 203079"/>
                <a:gd name="connsiteY33" fmla="*/ 153658 h 227329"/>
                <a:gd name="connsiteX34" fmla="*/ 174716 w 203079"/>
                <a:gd name="connsiteY34" fmla="*/ 161310 h 227329"/>
                <a:gd name="connsiteX35" fmla="*/ 181823 w 203079"/>
                <a:gd name="connsiteY35" fmla="*/ 170282 h 227329"/>
                <a:gd name="connsiteX36" fmla="*/ 173554 w 203079"/>
                <a:gd name="connsiteY36" fmla="*/ 168943 h 227329"/>
                <a:gd name="connsiteX37" fmla="*/ 171362 w 203079"/>
                <a:gd name="connsiteY37" fmla="*/ 174842 h 227329"/>
                <a:gd name="connsiteX38" fmla="*/ 163439 w 203079"/>
                <a:gd name="connsiteY38" fmla="*/ 180647 h 227329"/>
                <a:gd name="connsiteX39" fmla="*/ 154592 w 203079"/>
                <a:gd name="connsiteY39" fmla="*/ 177024 h 227329"/>
                <a:gd name="connsiteX40" fmla="*/ 128447 w 203079"/>
                <a:gd name="connsiteY40" fmla="*/ 186318 h 227329"/>
                <a:gd name="connsiteX41" fmla="*/ 129633 w 203079"/>
                <a:gd name="connsiteY41" fmla="*/ 192313 h 227329"/>
                <a:gd name="connsiteX42" fmla="*/ 102800 w 203079"/>
                <a:gd name="connsiteY42" fmla="*/ 196831 h 227329"/>
                <a:gd name="connsiteX43" fmla="*/ 82576 w 203079"/>
                <a:gd name="connsiteY43" fmla="*/ 192872 h 227329"/>
                <a:gd name="connsiteX44" fmla="*/ 76228 w 203079"/>
                <a:gd name="connsiteY44" fmla="*/ 199865 h 227329"/>
                <a:gd name="connsiteX45" fmla="*/ 69707 w 203079"/>
                <a:gd name="connsiteY45" fmla="*/ 201969 h 227329"/>
                <a:gd name="connsiteX46" fmla="*/ 61875 w 203079"/>
                <a:gd name="connsiteY46" fmla="*/ 208904 h 227329"/>
                <a:gd name="connsiteX47" fmla="*/ 55053 w 203079"/>
                <a:gd name="connsiteY47" fmla="*/ 208295 h 227329"/>
                <a:gd name="connsiteX48" fmla="*/ 43873 w 203079"/>
                <a:gd name="connsiteY48" fmla="*/ 214152 h 227329"/>
                <a:gd name="connsiteX49" fmla="*/ 34563 w 203079"/>
                <a:gd name="connsiteY49" fmla="*/ 225194 h 227329"/>
                <a:gd name="connsiteX50" fmla="*/ 22794 w 203079"/>
                <a:gd name="connsiteY50" fmla="*/ 227298 h 227329"/>
                <a:gd name="connsiteX51" fmla="*/ 14090 w 203079"/>
                <a:gd name="connsiteY51" fmla="*/ 223825 h 227329"/>
                <a:gd name="connsiteX52" fmla="*/ 12119 w 203079"/>
                <a:gd name="connsiteY52" fmla="*/ 212152 h 227329"/>
                <a:gd name="connsiteX53" fmla="*/ 13711 w 203079"/>
                <a:gd name="connsiteY53" fmla="*/ 205600 h 227329"/>
                <a:gd name="connsiteX54" fmla="*/ 1167 w 203079"/>
                <a:gd name="connsiteY54" fmla="*/ 197443 h 227329"/>
                <a:gd name="connsiteX55" fmla="*/ 2174 w 203079"/>
                <a:gd name="connsiteY55" fmla="*/ 187439 h 227329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46047 w 203079"/>
                <a:gd name="connsiteY21" fmla="*/ 94765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52570 w 203079"/>
                <a:gd name="connsiteY22" fmla="*/ 99346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2861 w 203079"/>
                <a:gd name="connsiteY21" fmla="*/ 27256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61337 w 203079"/>
                <a:gd name="connsiteY23" fmla="*/ 96421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68715 w 203079"/>
                <a:gd name="connsiteY24" fmla="*/ 100447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03079"/>
                <a:gd name="connsiteY0" fmla="*/ 193814 h 233704"/>
                <a:gd name="connsiteX1" fmla="*/ 4504 w 203079"/>
                <a:gd name="connsiteY1" fmla="*/ 182269 h 233704"/>
                <a:gd name="connsiteX2" fmla="*/ 10021 w 203079"/>
                <a:gd name="connsiteY2" fmla="*/ 180088 h 233704"/>
                <a:gd name="connsiteX3" fmla="*/ 3145 w 203079"/>
                <a:gd name="connsiteY3" fmla="*/ 170385 h 233704"/>
                <a:gd name="connsiteX4" fmla="*/ 11933 w 203079"/>
                <a:gd name="connsiteY4" fmla="*/ 166716 h 233704"/>
                <a:gd name="connsiteX5" fmla="*/ 8232 w 203079"/>
                <a:gd name="connsiteY5" fmla="*/ 157503 h 233704"/>
                <a:gd name="connsiteX6" fmla="*/ 14666 w 203079"/>
                <a:gd name="connsiteY6" fmla="*/ 152954 h 233704"/>
                <a:gd name="connsiteX7" fmla="*/ 25662 w 203079"/>
                <a:gd name="connsiteY7" fmla="*/ 151605 h 233704"/>
                <a:gd name="connsiteX8" fmla="*/ 40567 w 203079"/>
                <a:gd name="connsiteY8" fmla="*/ 141284 h 233704"/>
                <a:gd name="connsiteX9" fmla="*/ 57479 w 203079"/>
                <a:gd name="connsiteY9" fmla="*/ 127522 h 233704"/>
                <a:gd name="connsiteX10" fmla="*/ 63298 w 203079"/>
                <a:gd name="connsiteY10" fmla="*/ 128871 h 233704"/>
                <a:gd name="connsiteX11" fmla="*/ 76623 w 203079"/>
                <a:gd name="connsiteY11" fmla="*/ 118038 h 233704"/>
                <a:gd name="connsiteX12" fmla="*/ 87367 w 203079"/>
                <a:gd name="connsiteY12" fmla="*/ 104262 h 233704"/>
                <a:gd name="connsiteX13" fmla="*/ 73701 w 203079"/>
                <a:gd name="connsiteY13" fmla="*/ 91927 h 233704"/>
                <a:gd name="connsiteX14" fmla="*/ 87010 w 203079"/>
                <a:gd name="connsiteY14" fmla="*/ 73645 h 233704"/>
                <a:gd name="connsiteX15" fmla="*/ 104115 w 203079"/>
                <a:gd name="connsiteY15" fmla="*/ 71546 h 233704"/>
                <a:gd name="connsiteX16" fmla="*/ 108572 w 203079"/>
                <a:gd name="connsiteY16" fmla="*/ 73523 h 233704"/>
                <a:gd name="connsiteX17" fmla="*/ 116754 w 203079"/>
                <a:gd name="connsiteY17" fmla="*/ 49911 h 233704"/>
                <a:gd name="connsiteX18" fmla="*/ 118659 w 203079"/>
                <a:gd name="connsiteY18" fmla="*/ 33536 h 233704"/>
                <a:gd name="connsiteX19" fmla="*/ 138746 w 203079"/>
                <a:gd name="connsiteY19" fmla="*/ 8165 h 233704"/>
                <a:gd name="connsiteX20" fmla="*/ 153501 w 203079"/>
                <a:gd name="connsiteY20" fmla="*/ 1809 h 233704"/>
                <a:gd name="connsiteX21" fmla="*/ 173648 w 203079"/>
                <a:gd name="connsiteY21" fmla="*/ 23873 h 233704"/>
                <a:gd name="connsiteX22" fmla="*/ 184909 w 203079"/>
                <a:gd name="connsiteY22" fmla="*/ 40132 h 233704"/>
                <a:gd name="connsiteX23" fmla="*/ 181618 w 203079"/>
                <a:gd name="connsiteY23" fmla="*/ 46929 h 233704"/>
                <a:gd name="connsiteX24" fmla="*/ 195043 w 203079"/>
                <a:gd name="connsiteY24" fmla="*/ 58560 h 233704"/>
                <a:gd name="connsiteX25" fmla="*/ 168644 w 203079"/>
                <a:gd name="connsiteY25" fmla="*/ 107613 h 233704"/>
                <a:gd name="connsiteX26" fmla="*/ 178423 w 203079"/>
                <a:gd name="connsiteY26" fmla="*/ 108310 h 233704"/>
                <a:gd name="connsiteX27" fmla="*/ 184139 w 203079"/>
                <a:gd name="connsiteY27" fmla="*/ 110654 h 233704"/>
                <a:gd name="connsiteX28" fmla="*/ 183673 w 203079"/>
                <a:gd name="connsiteY28" fmla="*/ 114639 h 233704"/>
                <a:gd name="connsiteX29" fmla="*/ 202892 w 203079"/>
                <a:gd name="connsiteY29" fmla="*/ 131134 h 233704"/>
                <a:gd name="connsiteX30" fmla="*/ 193264 w 203079"/>
                <a:gd name="connsiteY30" fmla="*/ 142612 h 233704"/>
                <a:gd name="connsiteX31" fmla="*/ 189883 w 203079"/>
                <a:gd name="connsiteY31" fmla="*/ 148265 h 233704"/>
                <a:gd name="connsiteX32" fmla="*/ 193339 w 203079"/>
                <a:gd name="connsiteY32" fmla="*/ 156500 h 233704"/>
                <a:gd name="connsiteX33" fmla="*/ 182661 w 203079"/>
                <a:gd name="connsiteY33" fmla="*/ 160033 h 233704"/>
                <a:gd name="connsiteX34" fmla="*/ 174716 w 203079"/>
                <a:gd name="connsiteY34" fmla="*/ 167685 h 233704"/>
                <a:gd name="connsiteX35" fmla="*/ 181823 w 203079"/>
                <a:gd name="connsiteY35" fmla="*/ 176657 h 233704"/>
                <a:gd name="connsiteX36" fmla="*/ 173554 w 203079"/>
                <a:gd name="connsiteY36" fmla="*/ 175318 h 233704"/>
                <a:gd name="connsiteX37" fmla="*/ 171362 w 203079"/>
                <a:gd name="connsiteY37" fmla="*/ 181217 h 233704"/>
                <a:gd name="connsiteX38" fmla="*/ 163439 w 203079"/>
                <a:gd name="connsiteY38" fmla="*/ 187022 h 233704"/>
                <a:gd name="connsiteX39" fmla="*/ 154592 w 203079"/>
                <a:gd name="connsiteY39" fmla="*/ 183399 h 233704"/>
                <a:gd name="connsiteX40" fmla="*/ 128447 w 203079"/>
                <a:gd name="connsiteY40" fmla="*/ 192693 h 233704"/>
                <a:gd name="connsiteX41" fmla="*/ 129633 w 203079"/>
                <a:gd name="connsiteY41" fmla="*/ 198688 h 233704"/>
                <a:gd name="connsiteX42" fmla="*/ 102800 w 203079"/>
                <a:gd name="connsiteY42" fmla="*/ 203206 h 233704"/>
                <a:gd name="connsiteX43" fmla="*/ 82576 w 203079"/>
                <a:gd name="connsiteY43" fmla="*/ 199247 h 233704"/>
                <a:gd name="connsiteX44" fmla="*/ 76228 w 203079"/>
                <a:gd name="connsiteY44" fmla="*/ 206240 h 233704"/>
                <a:gd name="connsiteX45" fmla="*/ 69707 w 203079"/>
                <a:gd name="connsiteY45" fmla="*/ 208344 h 233704"/>
                <a:gd name="connsiteX46" fmla="*/ 61875 w 203079"/>
                <a:gd name="connsiteY46" fmla="*/ 215279 h 233704"/>
                <a:gd name="connsiteX47" fmla="*/ 55053 w 203079"/>
                <a:gd name="connsiteY47" fmla="*/ 214670 h 233704"/>
                <a:gd name="connsiteX48" fmla="*/ 43873 w 203079"/>
                <a:gd name="connsiteY48" fmla="*/ 220527 h 233704"/>
                <a:gd name="connsiteX49" fmla="*/ 34563 w 203079"/>
                <a:gd name="connsiteY49" fmla="*/ 231569 h 233704"/>
                <a:gd name="connsiteX50" fmla="*/ 22794 w 203079"/>
                <a:gd name="connsiteY50" fmla="*/ 233673 h 233704"/>
                <a:gd name="connsiteX51" fmla="*/ 14090 w 203079"/>
                <a:gd name="connsiteY51" fmla="*/ 230200 h 233704"/>
                <a:gd name="connsiteX52" fmla="*/ 12119 w 203079"/>
                <a:gd name="connsiteY52" fmla="*/ 218527 h 233704"/>
                <a:gd name="connsiteX53" fmla="*/ 13711 w 203079"/>
                <a:gd name="connsiteY53" fmla="*/ 211975 h 233704"/>
                <a:gd name="connsiteX54" fmla="*/ 1167 w 203079"/>
                <a:gd name="connsiteY54" fmla="*/ 203818 h 233704"/>
                <a:gd name="connsiteX55" fmla="*/ 2174 w 203079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78423 w 211084"/>
                <a:gd name="connsiteY26" fmla="*/ 108310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84139 w 211084"/>
                <a:gd name="connsiteY27" fmla="*/ 110654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4124 w 211084"/>
                <a:gd name="connsiteY26" fmla="*/ 96106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183673 w 211084"/>
                <a:gd name="connsiteY28" fmla="*/ 114639 h 233704"/>
                <a:gd name="connsiteX29" fmla="*/ 202892 w 211084"/>
                <a:gd name="connsiteY29" fmla="*/ 131134 h 233704"/>
                <a:gd name="connsiteX30" fmla="*/ 193264 w 211084"/>
                <a:gd name="connsiteY30" fmla="*/ 142612 h 233704"/>
                <a:gd name="connsiteX31" fmla="*/ 189883 w 211084"/>
                <a:gd name="connsiteY31" fmla="*/ 148265 h 233704"/>
                <a:gd name="connsiteX32" fmla="*/ 193339 w 211084"/>
                <a:gd name="connsiteY32" fmla="*/ 156500 h 233704"/>
                <a:gd name="connsiteX33" fmla="*/ 182661 w 211084"/>
                <a:gd name="connsiteY33" fmla="*/ 160033 h 233704"/>
                <a:gd name="connsiteX34" fmla="*/ 174716 w 211084"/>
                <a:gd name="connsiteY34" fmla="*/ 167685 h 233704"/>
                <a:gd name="connsiteX35" fmla="*/ 181823 w 211084"/>
                <a:gd name="connsiteY35" fmla="*/ 176657 h 233704"/>
                <a:gd name="connsiteX36" fmla="*/ 173554 w 211084"/>
                <a:gd name="connsiteY36" fmla="*/ 175318 h 233704"/>
                <a:gd name="connsiteX37" fmla="*/ 171362 w 211084"/>
                <a:gd name="connsiteY37" fmla="*/ 181217 h 233704"/>
                <a:gd name="connsiteX38" fmla="*/ 163439 w 211084"/>
                <a:gd name="connsiteY38" fmla="*/ 187022 h 233704"/>
                <a:gd name="connsiteX39" fmla="*/ 154592 w 211084"/>
                <a:gd name="connsiteY39" fmla="*/ 183399 h 233704"/>
                <a:gd name="connsiteX40" fmla="*/ 128447 w 211084"/>
                <a:gd name="connsiteY40" fmla="*/ 192693 h 233704"/>
                <a:gd name="connsiteX41" fmla="*/ 129633 w 211084"/>
                <a:gd name="connsiteY41" fmla="*/ 198688 h 233704"/>
                <a:gd name="connsiteX42" fmla="*/ 102800 w 211084"/>
                <a:gd name="connsiteY42" fmla="*/ 203206 h 233704"/>
                <a:gd name="connsiteX43" fmla="*/ 82576 w 211084"/>
                <a:gd name="connsiteY43" fmla="*/ 199247 h 233704"/>
                <a:gd name="connsiteX44" fmla="*/ 76228 w 211084"/>
                <a:gd name="connsiteY44" fmla="*/ 206240 h 233704"/>
                <a:gd name="connsiteX45" fmla="*/ 69707 w 211084"/>
                <a:gd name="connsiteY45" fmla="*/ 208344 h 233704"/>
                <a:gd name="connsiteX46" fmla="*/ 61875 w 211084"/>
                <a:gd name="connsiteY46" fmla="*/ 215279 h 233704"/>
                <a:gd name="connsiteX47" fmla="*/ 55053 w 211084"/>
                <a:gd name="connsiteY47" fmla="*/ 214670 h 233704"/>
                <a:gd name="connsiteX48" fmla="*/ 43873 w 211084"/>
                <a:gd name="connsiteY48" fmla="*/ 220527 h 233704"/>
                <a:gd name="connsiteX49" fmla="*/ 34563 w 211084"/>
                <a:gd name="connsiteY49" fmla="*/ 231569 h 233704"/>
                <a:gd name="connsiteX50" fmla="*/ 22794 w 211084"/>
                <a:gd name="connsiteY50" fmla="*/ 233673 h 233704"/>
                <a:gd name="connsiteX51" fmla="*/ 14090 w 211084"/>
                <a:gd name="connsiteY51" fmla="*/ 230200 h 233704"/>
                <a:gd name="connsiteX52" fmla="*/ 12119 w 211084"/>
                <a:gd name="connsiteY52" fmla="*/ 218527 h 233704"/>
                <a:gd name="connsiteX53" fmla="*/ 13711 w 211084"/>
                <a:gd name="connsiteY53" fmla="*/ 211975 h 233704"/>
                <a:gd name="connsiteX54" fmla="*/ 1167 w 211084"/>
                <a:gd name="connsiteY54" fmla="*/ 203818 h 233704"/>
                <a:gd name="connsiteX55" fmla="*/ 2174 w 211084"/>
                <a:gd name="connsiteY55" fmla="*/ 193814 h 233704"/>
                <a:gd name="connsiteX0" fmla="*/ 2174 w 211084"/>
                <a:gd name="connsiteY0" fmla="*/ 193814 h 233704"/>
                <a:gd name="connsiteX1" fmla="*/ 4504 w 211084"/>
                <a:gd name="connsiteY1" fmla="*/ 182269 h 233704"/>
                <a:gd name="connsiteX2" fmla="*/ 10021 w 211084"/>
                <a:gd name="connsiteY2" fmla="*/ 180088 h 233704"/>
                <a:gd name="connsiteX3" fmla="*/ 3145 w 211084"/>
                <a:gd name="connsiteY3" fmla="*/ 170385 h 233704"/>
                <a:gd name="connsiteX4" fmla="*/ 11933 w 211084"/>
                <a:gd name="connsiteY4" fmla="*/ 166716 h 233704"/>
                <a:gd name="connsiteX5" fmla="*/ 8232 w 211084"/>
                <a:gd name="connsiteY5" fmla="*/ 157503 h 233704"/>
                <a:gd name="connsiteX6" fmla="*/ 14666 w 211084"/>
                <a:gd name="connsiteY6" fmla="*/ 152954 h 233704"/>
                <a:gd name="connsiteX7" fmla="*/ 25662 w 211084"/>
                <a:gd name="connsiteY7" fmla="*/ 151605 h 233704"/>
                <a:gd name="connsiteX8" fmla="*/ 40567 w 211084"/>
                <a:gd name="connsiteY8" fmla="*/ 141284 h 233704"/>
                <a:gd name="connsiteX9" fmla="*/ 57479 w 211084"/>
                <a:gd name="connsiteY9" fmla="*/ 127522 h 233704"/>
                <a:gd name="connsiteX10" fmla="*/ 63298 w 211084"/>
                <a:gd name="connsiteY10" fmla="*/ 128871 h 233704"/>
                <a:gd name="connsiteX11" fmla="*/ 76623 w 211084"/>
                <a:gd name="connsiteY11" fmla="*/ 118038 h 233704"/>
                <a:gd name="connsiteX12" fmla="*/ 87367 w 211084"/>
                <a:gd name="connsiteY12" fmla="*/ 104262 h 233704"/>
                <a:gd name="connsiteX13" fmla="*/ 73701 w 211084"/>
                <a:gd name="connsiteY13" fmla="*/ 91927 h 233704"/>
                <a:gd name="connsiteX14" fmla="*/ 87010 w 211084"/>
                <a:gd name="connsiteY14" fmla="*/ 73645 h 233704"/>
                <a:gd name="connsiteX15" fmla="*/ 104115 w 211084"/>
                <a:gd name="connsiteY15" fmla="*/ 71546 h 233704"/>
                <a:gd name="connsiteX16" fmla="*/ 108572 w 211084"/>
                <a:gd name="connsiteY16" fmla="*/ 73523 h 233704"/>
                <a:gd name="connsiteX17" fmla="*/ 116754 w 211084"/>
                <a:gd name="connsiteY17" fmla="*/ 49911 h 233704"/>
                <a:gd name="connsiteX18" fmla="*/ 118659 w 211084"/>
                <a:gd name="connsiteY18" fmla="*/ 33536 h 233704"/>
                <a:gd name="connsiteX19" fmla="*/ 138746 w 211084"/>
                <a:gd name="connsiteY19" fmla="*/ 8165 h 233704"/>
                <a:gd name="connsiteX20" fmla="*/ 153501 w 211084"/>
                <a:gd name="connsiteY20" fmla="*/ 1809 h 233704"/>
                <a:gd name="connsiteX21" fmla="*/ 173648 w 211084"/>
                <a:gd name="connsiteY21" fmla="*/ 23873 h 233704"/>
                <a:gd name="connsiteX22" fmla="*/ 184909 w 211084"/>
                <a:gd name="connsiteY22" fmla="*/ 40132 h 233704"/>
                <a:gd name="connsiteX23" fmla="*/ 181618 w 211084"/>
                <a:gd name="connsiteY23" fmla="*/ 46929 h 233704"/>
                <a:gd name="connsiteX24" fmla="*/ 195043 w 211084"/>
                <a:gd name="connsiteY24" fmla="*/ 58560 h 233704"/>
                <a:gd name="connsiteX25" fmla="*/ 211066 w 211084"/>
                <a:gd name="connsiteY25" fmla="*/ 72516 h 233704"/>
                <a:gd name="connsiteX26" fmla="*/ 196980 w 211084"/>
                <a:gd name="connsiteY26" fmla="*/ 97007 h 233704"/>
                <a:gd name="connsiteX27" fmla="*/ 199703 w 211084"/>
                <a:gd name="connsiteY27" fmla="*/ 122830 h 233704"/>
                <a:gd name="connsiteX28" fmla="*/ 202892 w 211084"/>
                <a:gd name="connsiteY28" fmla="*/ 131134 h 233704"/>
                <a:gd name="connsiteX29" fmla="*/ 193264 w 211084"/>
                <a:gd name="connsiteY29" fmla="*/ 142612 h 233704"/>
                <a:gd name="connsiteX30" fmla="*/ 189883 w 211084"/>
                <a:gd name="connsiteY30" fmla="*/ 148265 h 233704"/>
                <a:gd name="connsiteX31" fmla="*/ 193339 w 211084"/>
                <a:gd name="connsiteY31" fmla="*/ 156500 h 233704"/>
                <a:gd name="connsiteX32" fmla="*/ 182661 w 211084"/>
                <a:gd name="connsiteY32" fmla="*/ 160033 h 233704"/>
                <a:gd name="connsiteX33" fmla="*/ 174716 w 211084"/>
                <a:gd name="connsiteY33" fmla="*/ 167685 h 233704"/>
                <a:gd name="connsiteX34" fmla="*/ 181823 w 211084"/>
                <a:gd name="connsiteY34" fmla="*/ 176657 h 233704"/>
                <a:gd name="connsiteX35" fmla="*/ 173554 w 211084"/>
                <a:gd name="connsiteY35" fmla="*/ 175318 h 233704"/>
                <a:gd name="connsiteX36" fmla="*/ 171362 w 211084"/>
                <a:gd name="connsiteY36" fmla="*/ 181217 h 233704"/>
                <a:gd name="connsiteX37" fmla="*/ 163439 w 211084"/>
                <a:gd name="connsiteY37" fmla="*/ 187022 h 233704"/>
                <a:gd name="connsiteX38" fmla="*/ 154592 w 211084"/>
                <a:gd name="connsiteY38" fmla="*/ 183399 h 233704"/>
                <a:gd name="connsiteX39" fmla="*/ 128447 w 211084"/>
                <a:gd name="connsiteY39" fmla="*/ 192693 h 233704"/>
                <a:gd name="connsiteX40" fmla="*/ 129633 w 211084"/>
                <a:gd name="connsiteY40" fmla="*/ 198688 h 233704"/>
                <a:gd name="connsiteX41" fmla="*/ 102800 w 211084"/>
                <a:gd name="connsiteY41" fmla="*/ 203206 h 233704"/>
                <a:gd name="connsiteX42" fmla="*/ 82576 w 211084"/>
                <a:gd name="connsiteY42" fmla="*/ 199247 h 233704"/>
                <a:gd name="connsiteX43" fmla="*/ 76228 w 211084"/>
                <a:gd name="connsiteY43" fmla="*/ 206240 h 233704"/>
                <a:gd name="connsiteX44" fmla="*/ 69707 w 211084"/>
                <a:gd name="connsiteY44" fmla="*/ 208344 h 233704"/>
                <a:gd name="connsiteX45" fmla="*/ 61875 w 211084"/>
                <a:gd name="connsiteY45" fmla="*/ 215279 h 233704"/>
                <a:gd name="connsiteX46" fmla="*/ 55053 w 211084"/>
                <a:gd name="connsiteY46" fmla="*/ 214670 h 233704"/>
                <a:gd name="connsiteX47" fmla="*/ 43873 w 211084"/>
                <a:gd name="connsiteY47" fmla="*/ 220527 h 233704"/>
                <a:gd name="connsiteX48" fmla="*/ 34563 w 211084"/>
                <a:gd name="connsiteY48" fmla="*/ 231569 h 233704"/>
                <a:gd name="connsiteX49" fmla="*/ 22794 w 211084"/>
                <a:gd name="connsiteY49" fmla="*/ 233673 h 233704"/>
                <a:gd name="connsiteX50" fmla="*/ 14090 w 211084"/>
                <a:gd name="connsiteY50" fmla="*/ 230200 h 233704"/>
                <a:gd name="connsiteX51" fmla="*/ 12119 w 211084"/>
                <a:gd name="connsiteY51" fmla="*/ 218527 h 233704"/>
                <a:gd name="connsiteX52" fmla="*/ 13711 w 211084"/>
                <a:gd name="connsiteY52" fmla="*/ 211975 h 233704"/>
                <a:gd name="connsiteX53" fmla="*/ 1167 w 211084"/>
                <a:gd name="connsiteY53" fmla="*/ 203818 h 233704"/>
                <a:gd name="connsiteX54" fmla="*/ 2174 w 211084"/>
                <a:gd name="connsiteY54" fmla="*/ 193814 h 233704"/>
                <a:gd name="connsiteX0" fmla="*/ 2174 w 215274"/>
                <a:gd name="connsiteY0" fmla="*/ 193814 h 233704"/>
                <a:gd name="connsiteX1" fmla="*/ 4504 w 215274"/>
                <a:gd name="connsiteY1" fmla="*/ 182269 h 233704"/>
                <a:gd name="connsiteX2" fmla="*/ 10021 w 215274"/>
                <a:gd name="connsiteY2" fmla="*/ 180088 h 233704"/>
                <a:gd name="connsiteX3" fmla="*/ 3145 w 215274"/>
                <a:gd name="connsiteY3" fmla="*/ 170385 h 233704"/>
                <a:gd name="connsiteX4" fmla="*/ 11933 w 215274"/>
                <a:gd name="connsiteY4" fmla="*/ 166716 h 233704"/>
                <a:gd name="connsiteX5" fmla="*/ 8232 w 215274"/>
                <a:gd name="connsiteY5" fmla="*/ 157503 h 233704"/>
                <a:gd name="connsiteX6" fmla="*/ 14666 w 215274"/>
                <a:gd name="connsiteY6" fmla="*/ 152954 h 233704"/>
                <a:gd name="connsiteX7" fmla="*/ 25662 w 215274"/>
                <a:gd name="connsiteY7" fmla="*/ 151605 h 233704"/>
                <a:gd name="connsiteX8" fmla="*/ 40567 w 215274"/>
                <a:gd name="connsiteY8" fmla="*/ 141284 h 233704"/>
                <a:gd name="connsiteX9" fmla="*/ 57479 w 215274"/>
                <a:gd name="connsiteY9" fmla="*/ 127522 h 233704"/>
                <a:gd name="connsiteX10" fmla="*/ 63298 w 215274"/>
                <a:gd name="connsiteY10" fmla="*/ 128871 h 233704"/>
                <a:gd name="connsiteX11" fmla="*/ 76623 w 215274"/>
                <a:gd name="connsiteY11" fmla="*/ 118038 h 233704"/>
                <a:gd name="connsiteX12" fmla="*/ 87367 w 215274"/>
                <a:gd name="connsiteY12" fmla="*/ 104262 h 233704"/>
                <a:gd name="connsiteX13" fmla="*/ 73701 w 215274"/>
                <a:gd name="connsiteY13" fmla="*/ 91927 h 233704"/>
                <a:gd name="connsiteX14" fmla="*/ 87010 w 215274"/>
                <a:gd name="connsiteY14" fmla="*/ 73645 h 233704"/>
                <a:gd name="connsiteX15" fmla="*/ 104115 w 215274"/>
                <a:gd name="connsiteY15" fmla="*/ 71546 h 233704"/>
                <a:gd name="connsiteX16" fmla="*/ 108572 w 215274"/>
                <a:gd name="connsiteY16" fmla="*/ 73523 h 233704"/>
                <a:gd name="connsiteX17" fmla="*/ 116754 w 215274"/>
                <a:gd name="connsiteY17" fmla="*/ 49911 h 233704"/>
                <a:gd name="connsiteX18" fmla="*/ 118659 w 215274"/>
                <a:gd name="connsiteY18" fmla="*/ 33536 h 233704"/>
                <a:gd name="connsiteX19" fmla="*/ 138746 w 215274"/>
                <a:gd name="connsiteY19" fmla="*/ 8165 h 233704"/>
                <a:gd name="connsiteX20" fmla="*/ 153501 w 215274"/>
                <a:gd name="connsiteY20" fmla="*/ 1809 h 233704"/>
                <a:gd name="connsiteX21" fmla="*/ 173648 w 215274"/>
                <a:gd name="connsiteY21" fmla="*/ 23873 h 233704"/>
                <a:gd name="connsiteX22" fmla="*/ 184909 w 215274"/>
                <a:gd name="connsiteY22" fmla="*/ 40132 h 233704"/>
                <a:gd name="connsiteX23" fmla="*/ 181618 w 215274"/>
                <a:gd name="connsiteY23" fmla="*/ 46929 h 233704"/>
                <a:gd name="connsiteX24" fmla="*/ 195043 w 215274"/>
                <a:gd name="connsiteY24" fmla="*/ 58560 h 233704"/>
                <a:gd name="connsiteX25" fmla="*/ 211066 w 215274"/>
                <a:gd name="connsiteY25" fmla="*/ 72516 h 233704"/>
                <a:gd name="connsiteX26" fmla="*/ 196980 w 215274"/>
                <a:gd name="connsiteY26" fmla="*/ 97007 h 233704"/>
                <a:gd name="connsiteX27" fmla="*/ 199703 w 215274"/>
                <a:gd name="connsiteY27" fmla="*/ 122830 h 233704"/>
                <a:gd name="connsiteX28" fmla="*/ 202892 w 215274"/>
                <a:gd name="connsiteY28" fmla="*/ 131134 h 233704"/>
                <a:gd name="connsiteX29" fmla="*/ 215026 w 215274"/>
                <a:gd name="connsiteY29" fmla="*/ 130969 h 233704"/>
                <a:gd name="connsiteX30" fmla="*/ 189883 w 215274"/>
                <a:gd name="connsiteY30" fmla="*/ 148265 h 233704"/>
                <a:gd name="connsiteX31" fmla="*/ 193339 w 215274"/>
                <a:gd name="connsiteY31" fmla="*/ 156500 h 233704"/>
                <a:gd name="connsiteX32" fmla="*/ 182661 w 215274"/>
                <a:gd name="connsiteY32" fmla="*/ 160033 h 233704"/>
                <a:gd name="connsiteX33" fmla="*/ 174716 w 215274"/>
                <a:gd name="connsiteY33" fmla="*/ 167685 h 233704"/>
                <a:gd name="connsiteX34" fmla="*/ 181823 w 215274"/>
                <a:gd name="connsiteY34" fmla="*/ 176657 h 233704"/>
                <a:gd name="connsiteX35" fmla="*/ 173554 w 215274"/>
                <a:gd name="connsiteY35" fmla="*/ 175318 h 233704"/>
                <a:gd name="connsiteX36" fmla="*/ 171362 w 215274"/>
                <a:gd name="connsiteY36" fmla="*/ 181217 h 233704"/>
                <a:gd name="connsiteX37" fmla="*/ 163439 w 215274"/>
                <a:gd name="connsiteY37" fmla="*/ 187022 h 233704"/>
                <a:gd name="connsiteX38" fmla="*/ 154592 w 215274"/>
                <a:gd name="connsiteY38" fmla="*/ 183399 h 233704"/>
                <a:gd name="connsiteX39" fmla="*/ 128447 w 215274"/>
                <a:gd name="connsiteY39" fmla="*/ 192693 h 233704"/>
                <a:gd name="connsiteX40" fmla="*/ 129633 w 215274"/>
                <a:gd name="connsiteY40" fmla="*/ 198688 h 233704"/>
                <a:gd name="connsiteX41" fmla="*/ 102800 w 215274"/>
                <a:gd name="connsiteY41" fmla="*/ 203206 h 233704"/>
                <a:gd name="connsiteX42" fmla="*/ 82576 w 215274"/>
                <a:gd name="connsiteY42" fmla="*/ 199247 h 233704"/>
                <a:gd name="connsiteX43" fmla="*/ 76228 w 215274"/>
                <a:gd name="connsiteY43" fmla="*/ 206240 h 233704"/>
                <a:gd name="connsiteX44" fmla="*/ 69707 w 215274"/>
                <a:gd name="connsiteY44" fmla="*/ 208344 h 233704"/>
                <a:gd name="connsiteX45" fmla="*/ 61875 w 215274"/>
                <a:gd name="connsiteY45" fmla="*/ 215279 h 233704"/>
                <a:gd name="connsiteX46" fmla="*/ 55053 w 215274"/>
                <a:gd name="connsiteY46" fmla="*/ 214670 h 233704"/>
                <a:gd name="connsiteX47" fmla="*/ 43873 w 215274"/>
                <a:gd name="connsiteY47" fmla="*/ 220527 h 233704"/>
                <a:gd name="connsiteX48" fmla="*/ 34563 w 215274"/>
                <a:gd name="connsiteY48" fmla="*/ 231569 h 233704"/>
                <a:gd name="connsiteX49" fmla="*/ 22794 w 215274"/>
                <a:gd name="connsiteY49" fmla="*/ 233673 h 233704"/>
                <a:gd name="connsiteX50" fmla="*/ 14090 w 215274"/>
                <a:gd name="connsiteY50" fmla="*/ 230200 h 233704"/>
                <a:gd name="connsiteX51" fmla="*/ 12119 w 215274"/>
                <a:gd name="connsiteY51" fmla="*/ 218527 h 233704"/>
                <a:gd name="connsiteX52" fmla="*/ 13711 w 215274"/>
                <a:gd name="connsiteY52" fmla="*/ 211975 h 233704"/>
                <a:gd name="connsiteX53" fmla="*/ 1167 w 215274"/>
                <a:gd name="connsiteY53" fmla="*/ 203818 h 233704"/>
                <a:gd name="connsiteX54" fmla="*/ 2174 w 215274"/>
                <a:gd name="connsiteY54" fmla="*/ 193814 h 233704"/>
                <a:gd name="connsiteX0" fmla="*/ 2174 w 225881"/>
                <a:gd name="connsiteY0" fmla="*/ 193814 h 233704"/>
                <a:gd name="connsiteX1" fmla="*/ 4504 w 225881"/>
                <a:gd name="connsiteY1" fmla="*/ 182269 h 233704"/>
                <a:gd name="connsiteX2" fmla="*/ 10021 w 225881"/>
                <a:gd name="connsiteY2" fmla="*/ 180088 h 233704"/>
                <a:gd name="connsiteX3" fmla="*/ 3145 w 225881"/>
                <a:gd name="connsiteY3" fmla="*/ 170385 h 233704"/>
                <a:gd name="connsiteX4" fmla="*/ 11933 w 225881"/>
                <a:gd name="connsiteY4" fmla="*/ 166716 h 233704"/>
                <a:gd name="connsiteX5" fmla="*/ 8232 w 225881"/>
                <a:gd name="connsiteY5" fmla="*/ 157503 h 233704"/>
                <a:gd name="connsiteX6" fmla="*/ 14666 w 225881"/>
                <a:gd name="connsiteY6" fmla="*/ 152954 h 233704"/>
                <a:gd name="connsiteX7" fmla="*/ 25662 w 225881"/>
                <a:gd name="connsiteY7" fmla="*/ 151605 h 233704"/>
                <a:gd name="connsiteX8" fmla="*/ 40567 w 225881"/>
                <a:gd name="connsiteY8" fmla="*/ 141284 h 233704"/>
                <a:gd name="connsiteX9" fmla="*/ 57479 w 225881"/>
                <a:gd name="connsiteY9" fmla="*/ 127522 h 233704"/>
                <a:gd name="connsiteX10" fmla="*/ 63298 w 225881"/>
                <a:gd name="connsiteY10" fmla="*/ 128871 h 233704"/>
                <a:gd name="connsiteX11" fmla="*/ 76623 w 225881"/>
                <a:gd name="connsiteY11" fmla="*/ 118038 h 233704"/>
                <a:gd name="connsiteX12" fmla="*/ 87367 w 225881"/>
                <a:gd name="connsiteY12" fmla="*/ 104262 h 233704"/>
                <a:gd name="connsiteX13" fmla="*/ 73701 w 225881"/>
                <a:gd name="connsiteY13" fmla="*/ 91927 h 233704"/>
                <a:gd name="connsiteX14" fmla="*/ 87010 w 225881"/>
                <a:gd name="connsiteY14" fmla="*/ 73645 h 233704"/>
                <a:gd name="connsiteX15" fmla="*/ 104115 w 225881"/>
                <a:gd name="connsiteY15" fmla="*/ 71546 h 233704"/>
                <a:gd name="connsiteX16" fmla="*/ 108572 w 225881"/>
                <a:gd name="connsiteY16" fmla="*/ 73523 h 233704"/>
                <a:gd name="connsiteX17" fmla="*/ 116754 w 225881"/>
                <a:gd name="connsiteY17" fmla="*/ 49911 h 233704"/>
                <a:gd name="connsiteX18" fmla="*/ 118659 w 225881"/>
                <a:gd name="connsiteY18" fmla="*/ 33536 h 233704"/>
                <a:gd name="connsiteX19" fmla="*/ 138746 w 225881"/>
                <a:gd name="connsiteY19" fmla="*/ 8165 h 233704"/>
                <a:gd name="connsiteX20" fmla="*/ 153501 w 225881"/>
                <a:gd name="connsiteY20" fmla="*/ 1809 h 233704"/>
                <a:gd name="connsiteX21" fmla="*/ 173648 w 225881"/>
                <a:gd name="connsiteY21" fmla="*/ 23873 h 233704"/>
                <a:gd name="connsiteX22" fmla="*/ 184909 w 225881"/>
                <a:gd name="connsiteY22" fmla="*/ 40132 h 233704"/>
                <a:gd name="connsiteX23" fmla="*/ 181618 w 225881"/>
                <a:gd name="connsiteY23" fmla="*/ 46929 h 233704"/>
                <a:gd name="connsiteX24" fmla="*/ 195043 w 225881"/>
                <a:gd name="connsiteY24" fmla="*/ 58560 h 233704"/>
                <a:gd name="connsiteX25" fmla="*/ 211066 w 225881"/>
                <a:gd name="connsiteY25" fmla="*/ 72516 h 233704"/>
                <a:gd name="connsiteX26" fmla="*/ 196980 w 225881"/>
                <a:gd name="connsiteY26" fmla="*/ 97007 h 233704"/>
                <a:gd name="connsiteX27" fmla="*/ 199703 w 225881"/>
                <a:gd name="connsiteY27" fmla="*/ 122830 h 233704"/>
                <a:gd name="connsiteX28" fmla="*/ 202892 w 225881"/>
                <a:gd name="connsiteY28" fmla="*/ 131134 h 233704"/>
                <a:gd name="connsiteX29" fmla="*/ 215026 w 225881"/>
                <a:gd name="connsiteY29" fmla="*/ 130969 h 233704"/>
                <a:gd name="connsiteX30" fmla="*/ 225106 w 225881"/>
                <a:gd name="connsiteY30" fmla="*/ 160950 h 233704"/>
                <a:gd name="connsiteX31" fmla="*/ 193339 w 225881"/>
                <a:gd name="connsiteY31" fmla="*/ 156500 h 233704"/>
                <a:gd name="connsiteX32" fmla="*/ 182661 w 225881"/>
                <a:gd name="connsiteY32" fmla="*/ 160033 h 233704"/>
                <a:gd name="connsiteX33" fmla="*/ 174716 w 225881"/>
                <a:gd name="connsiteY33" fmla="*/ 167685 h 233704"/>
                <a:gd name="connsiteX34" fmla="*/ 181823 w 225881"/>
                <a:gd name="connsiteY34" fmla="*/ 176657 h 233704"/>
                <a:gd name="connsiteX35" fmla="*/ 173554 w 225881"/>
                <a:gd name="connsiteY35" fmla="*/ 175318 h 233704"/>
                <a:gd name="connsiteX36" fmla="*/ 171362 w 225881"/>
                <a:gd name="connsiteY36" fmla="*/ 181217 h 233704"/>
                <a:gd name="connsiteX37" fmla="*/ 163439 w 225881"/>
                <a:gd name="connsiteY37" fmla="*/ 187022 h 233704"/>
                <a:gd name="connsiteX38" fmla="*/ 154592 w 225881"/>
                <a:gd name="connsiteY38" fmla="*/ 183399 h 233704"/>
                <a:gd name="connsiteX39" fmla="*/ 128447 w 225881"/>
                <a:gd name="connsiteY39" fmla="*/ 192693 h 233704"/>
                <a:gd name="connsiteX40" fmla="*/ 129633 w 225881"/>
                <a:gd name="connsiteY40" fmla="*/ 198688 h 233704"/>
                <a:gd name="connsiteX41" fmla="*/ 102800 w 225881"/>
                <a:gd name="connsiteY41" fmla="*/ 203206 h 233704"/>
                <a:gd name="connsiteX42" fmla="*/ 82576 w 225881"/>
                <a:gd name="connsiteY42" fmla="*/ 199247 h 233704"/>
                <a:gd name="connsiteX43" fmla="*/ 76228 w 225881"/>
                <a:gd name="connsiteY43" fmla="*/ 206240 h 233704"/>
                <a:gd name="connsiteX44" fmla="*/ 69707 w 225881"/>
                <a:gd name="connsiteY44" fmla="*/ 208344 h 233704"/>
                <a:gd name="connsiteX45" fmla="*/ 61875 w 225881"/>
                <a:gd name="connsiteY45" fmla="*/ 215279 h 233704"/>
                <a:gd name="connsiteX46" fmla="*/ 55053 w 225881"/>
                <a:gd name="connsiteY46" fmla="*/ 214670 h 233704"/>
                <a:gd name="connsiteX47" fmla="*/ 43873 w 225881"/>
                <a:gd name="connsiteY47" fmla="*/ 220527 h 233704"/>
                <a:gd name="connsiteX48" fmla="*/ 34563 w 225881"/>
                <a:gd name="connsiteY48" fmla="*/ 231569 h 233704"/>
                <a:gd name="connsiteX49" fmla="*/ 22794 w 225881"/>
                <a:gd name="connsiteY49" fmla="*/ 233673 h 233704"/>
                <a:gd name="connsiteX50" fmla="*/ 14090 w 225881"/>
                <a:gd name="connsiteY50" fmla="*/ 230200 h 233704"/>
                <a:gd name="connsiteX51" fmla="*/ 12119 w 225881"/>
                <a:gd name="connsiteY51" fmla="*/ 218527 h 233704"/>
                <a:gd name="connsiteX52" fmla="*/ 13711 w 225881"/>
                <a:gd name="connsiteY52" fmla="*/ 211975 h 233704"/>
                <a:gd name="connsiteX53" fmla="*/ 1167 w 225881"/>
                <a:gd name="connsiteY53" fmla="*/ 203818 h 233704"/>
                <a:gd name="connsiteX54" fmla="*/ 2174 w 225881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182661 w 225108"/>
                <a:gd name="connsiteY32" fmla="*/ 160033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74716 w 225108"/>
                <a:gd name="connsiteY33" fmla="*/ 167685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1823 w 225108"/>
                <a:gd name="connsiteY34" fmla="*/ 17665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3554 w 225108"/>
                <a:gd name="connsiteY35" fmla="*/ 175318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71362 w 225108"/>
                <a:gd name="connsiteY36" fmla="*/ 181217 h 233704"/>
                <a:gd name="connsiteX37" fmla="*/ 163439 w 225108"/>
                <a:gd name="connsiteY37" fmla="*/ 187022 h 233704"/>
                <a:gd name="connsiteX38" fmla="*/ 154592 w 225108"/>
                <a:gd name="connsiteY38" fmla="*/ 183399 h 233704"/>
                <a:gd name="connsiteX39" fmla="*/ 128447 w 225108"/>
                <a:gd name="connsiteY39" fmla="*/ 192693 h 233704"/>
                <a:gd name="connsiteX40" fmla="*/ 129633 w 225108"/>
                <a:gd name="connsiteY40" fmla="*/ 198688 h 233704"/>
                <a:gd name="connsiteX41" fmla="*/ 102800 w 225108"/>
                <a:gd name="connsiteY41" fmla="*/ 203206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3439 w 225108"/>
                <a:gd name="connsiteY36" fmla="*/ 187022 h 233704"/>
                <a:gd name="connsiteX37" fmla="*/ 154592 w 225108"/>
                <a:gd name="connsiteY37" fmla="*/ 183399 h 233704"/>
                <a:gd name="connsiteX38" fmla="*/ 128447 w 225108"/>
                <a:gd name="connsiteY38" fmla="*/ 192693 h 233704"/>
                <a:gd name="connsiteX39" fmla="*/ 129633 w 225108"/>
                <a:gd name="connsiteY39" fmla="*/ 198688 h 233704"/>
                <a:gd name="connsiteX40" fmla="*/ 102800 w 225108"/>
                <a:gd name="connsiteY40" fmla="*/ 20320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54592 w 225108"/>
                <a:gd name="connsiteY36" fmla="*/ 183399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28447 w 225108"/>
                <a:gd name="connsiteY37" fmla="*/ 192693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387 w 225108"/>
                <a:gd name="connsiteY36" fmla="*/ 197986 h 233704"/>
                <a:gd name="connsiteX37" fmla="*/ 165400 w 225108"/>
                <a:gd name="connsiteY37" fmla="*/ 206209 h 233704"/>
                <a:gd name="connsiteX38" fmla="*/ 129633 w 225108"/>
                <a:gd name="connsiteY38" fmla="*/ 198688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29633 w 225108"/>
                <a:gd name="connsiteY37" fmla="*/ 198688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02800 w 225108"/>
                <a:gd name="connsiteY38" fmla="*/ 203206 h 233704"/>
                <a:gd name="connsiteX39" fmla="*/ 82576 w 225108"/>
                <a:gd name="connsiteY39" fmla="*/ 199247 h 233704"/>
                <a:gd name="connsiteX40" fmla="*/ 76228 w 225108"/>
                <a:gd name="connsiteY40" fmla="*/ 206240 h 233704"/>
                <a:gd name="connsiteX41" fmla="*/ 69707 w 225108"/>
                <a:gd name="connsiteY41" fmla="*/ 208344 h 233704"/>
                <a:gd name="connsiteX42" fmla="*/ 61875 w 225108"/>
                <a:gd name="connsiteY42" fmla="*/ 215279 h 233704"/>
                <a:gd name="connsiteX43" fmla="*/ 55053 w 225108"/>
                <a:gd name="connsiteY43" fmla="*/ 214670 h 233704"/>
                <a:gd name="connsiteX44" fmla="*/ 43873 w 225108"/>
                <a:gd name="connsiteY44" fmla="*/ 220527 h 233704"/>
                <a:gd name="connsiteX45" fmla="*/ 34563 w 225108"/>
                <a:gd name="connsiteY45" fmla="*/ 231569 h 233704"/>
                <a:gd name="connsiteX46" fmla="*/ 22794 w 225108"/>
                <a:gd name="connsiteY46" fmla="*/ 233673 h 233704"/>
                <a:gd name="connsiteX47" fmla="*/ 14090 w 225108"/>
                <a:gd name="connsiteY47" fmla="*/ 230200 h 233704"/>
                <a:gd name="connsiteX48" fmla="*/ 12119 w 225108"/>
                <a:gd name="connsiteY48" fmla="*/ 218527 h 233704"/>
                <a:gd name="connsiteX49" fmla="*/ 13711 w 225108"/>
                <a:gd name="connsiteY49" fmla="*/ 211975 h 233704"/>
                <a:gd name="connsiteX50" fmla="*/ 1167 w 225108"/>
                <a:gd name="connsiteY50" fmla="*/ 203818 h 233704"/>
                <a:gd name="connsiteX51" fmla="*/ 2174 w 225108"/>
                <a:gd name="connsiteY51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02800 w 225108"/>
                <a:gd name="connsiteY39" fmla="*/ 203206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82576 w 225108"/>
                <a:gd name="connsiteY40" fmla="*/ 199247 h 233704"/>
                <a:gd name="connsiteX41" fmla="*/ 76228 w 225108"/>
                <a:gd name="connsiteY41" fmla="*/ 206240 h 233704"/>
                <a:gd name="connsiteX42" fmla="*/ 69707 w 225108"/>
                <a:gd name="connsiteY42" fmla="*/ 208344 h 233704"/>
                <a:gd name="connsiteX43" fmla="*/ 61875 w 225108"/>
                <a:gd name="connsiteY43" fmla="*/ 215279 h 233704"/>
                <a:gd name="connsiteX44" fmla="*/ 55053 w 225108"/>
                <a:gd name="connsiteY44" fmla="*/ 214670 h 233704"/>
                <a:gd name="connsiteX45" fmla="*/ 43873 w 225108"/>
                <a:gd name="connsiteY45" fmla="*/ 220527 h 233704"/>
                <a:gd name="connsiteX46" fmla="*/ 34563 w 225108"/>
                <a:gd name="connsiteY46" fmla="*/ 231569 h 233704"/>
                <a:gd name="connsiteX47" fmla="*/ 22794 w 225108"/>
                <a:gd name="connsiteY47" fmla="*/ 233673 h 233704"/>
                <a:gd name="connsiteX48" fmla="*/ 14090 w 225108"/>
                <a:gd name="connsiteY48" fmla="*/ 230200 h 233704"/>
                <a:gd name="connsiteX49" fmla="*/ 12119 w 225108"/>
                <a:gd name="connsiteY49" fmla="*/ 218527 h 233704"/>
                <a:gd name="connsiteX50" fmla="*/ 13711 w 225108"/>
                <a:gd name="connsiteY50" fmla="*/ 211975 h 233704"/>
                <a:gd name="connsiteX51" fmla="*/ 1167 w 225108"/>
                <a:gd name="connsiteY51" fmla="*/ 203818 h 233704"/>
                <a:gd name="connsiteX52" fmla="*/ 2174 w 225108"/>
                <a:gd name="connsiteY52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298 w 225108"/>
                <a:gd name="connsiteY40" fmla="*/ 205436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11631 w 225108"/>
                <a:gd name="connsiteY40" fmla="*/ 208325 h 233704"/>
                <a:gd name="connsiteX41" fmla="*/ 82576 w 225108"/>
                <a:gd name="connsiteY41" fmla="*/ 199247 h 233704"/>
                <a:gd name="connsiteX42" fmla="*/ 76228 w 225108"/>
                <a:gd name="connsiteY42" fmla="*/ 206240 h 233704"/>
                <a:gd name="connsiteX43" fmla="*/ 69707 w 225108"/>
                <a:gd name="connsiteY43" fmla="*/ 208344 h 233704"/>
                <a:gd name="connsiteX44" fmla="*/ 61875 w 225108"/>
                <a:gd name="connsiteY44" fmla="*/ 215279 h 233704"/>
                <a:gd name="connsiteX45" fmla="*/ 55053 w 225108"/>
                <a:gd name="connsiteY45" fmla="*/ 214670 h 233704"/>
                <a:gd name="connsiteX46" fmla="*/ 43873 w 225108"/>
                <a:gd name="connsiteY46" fmla="*/ 220527 h 233704"/>
                <a:gd name="connsiteX47" fmla="*/ 34563 w 225108"/>
                <a:gd name="connsiteY47" fmla="*/ 231569 h 233704"/>
                <a:gd name="connsiteX48" fmla="*/ 22794 w 225108"/>
                <a:gd name="connsiteY48" fmla="*/ 233673 h 233704"/>
                <a:gd name="connsiteX49" fmla="*/ 14090 w 225108"/>
                <a:gd name="connsiteY49" fmla="*/ 230200 h 233704"/>
                <a:gd name="connsiteX50" fmla="*/ 12119 w 225108"/>
                <a:gd name="connsiteY50" fmla="*/ 218527 h 233704"/>
                <a:gd name="connsiteX51" fmla="*/ 13711 w 225108"/>
                <a:gd name="connsiteY51" fmla="*/ 211975 h 233704"/>
                <a:gd name="connsiteX52" fmla="*/ 1167 w 225108"/>
                <a:gd name="connsiteY52" fmla="*/ 203818 h 233704"/>
                <a:gd name="connsiteX53" fmla="*/ 2174 w 225108"/>
                <a:gd name="connsiteY53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82576 w 225108"/>
                <a:gd name="connsiteY42" fmla="*/ 199247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04"/>
                <a:gd name="connsiteX1" fmla="*/ 4504 w 225108"/>
                <a:gd name="connsiteY1" fmla="*/ 182269 h 233704"/>
                <a:gd name="connsiteX2" fmla="*/ 10021 w 225108"/>
                <a:gd name="connsiteY2" fmla="*/ 180088 h 233704"/>
                <a:gd name="connsiteX3" fmla="*/ 3145 w 225108"/>
                <a:gd name="connsiteY3" fmla="*/ 170385 h 233704"/>
                <a:gd name="connsiteX4" fmla="*/ 11933 w 225108"/>
                <a:gd name="connsiteY4" fmla="*/ 166716 h 233704"/>
                <a:gd name="connsiteX5" fmla="*/ 8232 w 225108"/>
                <a:gd name="connsiteY5" fmla="*/ 157503 h 233704"/>
                <a:gd name="connsiteX6" fmla="*/ 14666 w 225108"/>
                <a:gd name="connsiteY6" fmla="*/ 152954 h 233704"/>
                <a:gd name="connsiteX7" fmla="*/ 25662 w 225108"/>
                <a:gd name="connsiteY7" fmla="*/ 151605 h 233704"/>
                <a:gd name="connsiteX8" fmla="*/ 40567 w 225108"/>
                <a:gd name="connsiteY8" fmla="*/ 141284 h 233704"/>
                <a:gd name="connsiteX9" fmla="*/ 57479 w 225108"/>
                <a:gd name="connsiteY9" fmla="*/ 127522 h 233704"/>
                <a:gd name="connsiteX10" fmla="*/ 63298 w 225108"/>
                <a:gd name="connsiteY10" fmla="*/ 128871 h 233704"/>
                <a:gd name="connsiteX11" fmla="*/ 76623 w 225108"/>
                <a:gd name="connsiteY11" fmla="*/ 118038 h 233704"/>
                <a:gd name="connsiteX12" fmla="*/ 87367 w 225108"/>
                <a:gd name="connsiteY12" fmla="*/ 104262 h 233704"/>
                <a:gd name="connsiteX13" fmla="*/ 73701 w 225108"/>
                <a:gd name="connsiteY13" fmla="*/ 91927 h 233704"/>
                <a:gd name="connsiteX14" fmla="*/ 87010 w 225108"/>
                <a:gd name="connsiteY14" fmla="*/ 73645 h 233704"/>
                <a:gd name="connsiteX15" fmla="*/ 104115 w 225108"/>
                <a:gd name="connsiteY15" fmla="*/ 71546 h 233704"/>
                <a:gd name="connsiteX16" fmla="*/ 108572 w 225108"/>
                <a:gd name="connsiteY16" fmla="*/ 73523 h 233704"/>
                <a:gd name="connsiteX17" fmla="*/ 116754 w 225108"/>
                <a:gd name="connsiteY17" fmla="*/ 49911 h 233704"/>
                <a:gd name="connsiteX18" fmla="*/ 118659 w 225108"/>
                <a:gd name="connsiteY18" fmla="*/ 33536 h 233704"/>
                <a:gd name="connsiteX19" fmla="*/ 138746 w 225108"/>
                <a:gd name="connsiteY19" fmla="*/ 8165 h 233704"/>
                <a:gd name="connsiteX20" fmla="*/ 153501 w 225108"/>
                <a:gd name="connsiteY20" fmla="*/ 1809 h 233704"/>
                <a:gd name="connsiteX21" fmla="*/ 173648 w 225108"/>
                <a:gd name="connsiteY21" fmla="*/ 23873 h 233704"/>
                <a:gd name="connsiteX22" fmla="*/ 184909 w 225108"/>
                <a:gd name="connsiteY22" fmla="*/ 40132 h 233704"/>
                <a:gd name="connsiteX23" fmla="*/ 181618 w 225108"/>
                <a:gd name="connsiteY23" fmla="*/ 46929 h 233704"/>
                <a:gd name="connsiteX24" fmla="*/ 195043 w 225108"/>
                <a:gd name="connsiteY24" fmla="*/ 58560 h 233704"/>
                <a:gd name="connsiteX25" fmla="*/ 211066 w 225108"/>
                <a:gd name="connsiteY25" fmla="*/ 72516 h 233704"/>
                <a:gd name="connsiteX26" fmla="*/ 196980 w 225108"/>
                <a:gd name="connsiteY26" fmla="*/ 97007 h 233704"/>
                <a:gd name="connsiteX27" fmla="*/ 199703 w 225108"/>
                <a:gd name="connsiteY27" fmla="*/ 122830 h 233704"/>
                <a:gd name="connsiteX28" fmla="*/ 202892 w 225108"/>
                <a:gd name="connsiteY28" fmla="*/ 131134 h 233704"/>
                <a:gd name="connsiteX29" fmla="*/ 215026 w 225108"/>
                <a:gd name="connsiteY29" fmla="*/ 130969 h 233704"/>
                <a:gd name="connsiteX30" fmla="*/ 225106 w 225108"/>
                <a:gd name="connsiteY30" fmla="*/ 160950 h 233704"/>
                <a:gd name="connsiteX31" fmla="*/ 214104 w 225108"/>
                <a:gd name="connsiteY31" fmla="*/ 166472 h 233704"/>
                <a:gd name="connsiteX32" fmla="*/ 224191 w 225108"/>
                <a:gd name="connsiteY32" fmla="*/ 179978 h 233704"/>
                <a:gd name="connsiteX33" fmla="*/ 196228 w 225108"/>
                <a:gd name="connsiteY33" fmla="*/ 193059 h 233704"/>
                <a:gd name="connsiteX34" fmla="*/ 183854 w 225108"/>
                <a:gd name="connsiteY34" fmla="*/ 199727 h 233704"/>
                <a:gd name="connsiteX35" fmla="*/ 171947 w 225108"/>
                <a:gd name="connsiteY35" fmla="*/ 198521 h 233704"/>
                <a:gd name="connsiteX36" fmla="*/ 165400 w 225108"/>
                <a:gd name="connsiteY36" fmla="*/ 206209 h 233704"/>
                <a:gd name="connsiteX37" fmla="*/ 145463 w 225108"/>
                <a:gd name="connsiteY37" fmla="*/ 208170 h 233704"/>
                <a:gd name="connsiteX38" fmla="*/ 137439 w 225108"/>
                <a:gd name="connsiteY38" fmla="*/ 208497 h 233704"/>
                <a:gd name="connsiteX39" fmla="*/ 127871 w 225108"/>
                <a:gd name="connsiteY39" fmla="*/ 224648 h 233704"/>
                <a:gd name="connsiteX40" fmla="*/ 120092 w 225108"/>
                <a:gd name="connsiteY40" fmla="*/ 221320 h 233704"/>
                <a:gd name="connsiteX41" fmla="*/ 111631 w 225108"/>
                <a:gd name="connsiteY41" fmla="*/ 208325 h 233704"/>
                <a:gd name="connsiteX42" fmla="*/ 92930 w 225108"/>
                <a:gd name="connsiteY42" fmla="*/ 218322 h 233704"/>
                <a:gd name="connsiteX43" fmla="*/ 76228 w 225108"/>
                <a:gd name="connsiteY43" fmla="*/ 206240 h 233704"/>
                <a:gd name="connsiteX44" fmla="*/ 69707 w 225108"/>
                <a:gd name="connsiteY44" fmla="*/ 208344 h 233704"/>
                <a:gd name="connsiteX45" fmla="*/ 61875 w 225108"/>
                <a:gd name="connsiteY45" fmla="*/ 215279 h 233704"/>
                <a:gd name="connsiteX46" fmla="*/ 55053 w 225108"/>
                <a:gd name="connsiteY46" fmla="*/ 214670 h 233704"/>
                <a:gd name="connsiteX47" fmla="*/ 43873 w 225108"/>
                <a:gd name="connsiteY47" fmla="*/ 220527 h 233704"/>
                <a:gd name="connsiteX48" fmla="*/ 34563 w 225108"/>
                <a:gd name="connsiteY48" fmla="*/ 231569 h 233704"/>
                <a:gd name="connsiteX49" fmla="*/ 22794 w 225108"/>
                <a:gd name="connsiteY49" fmla="*/ 233673 h 233704"/>
                <a:gd name="connsiteX50" fmla="*/ 14090 w 225108"/>
                <a:gd name="connsiteY50" fmla="*/ 230200 h 233704"/>
                <a:gd name="connsiteX51" fmla="*/ 12119 w 225108"/>
                <a:gd name="connsiteY51" fmla="*/ 218527 h 233704"/>
                <a:gd name="connsiteX52" fmla="*/ 13711 w 225108"/>
                <a:gd name="connsiteY52" fmla="*/ 211975 h 233704"/>
                <a:gd name="connsiteX53" fmla="*/ 1167 w 225108"/>
                <a:gd name="connsiteY53" fmla="*/ 203818 h 233704"/>
                <a:gd name="connsiteX54" fmla="*/ 2174 w 225108"/>
                <a:gd name="connsiteY54" fmla="*/ 193814 h 233704"/>
                <a:gd name="connsiteX0" fmla="*/ 2174 w 225108"/>
                <a:gd name="connsiteY0" fmla="*/ 193814 h 233738"/>
                <a:gd name="connsiteX1" fmla="*/ 4504 w 225108"/>
                <a:gd name="connsiteY1" fmla="*/ 182269 h 233738"/>
                <a:gd name="connsiteX2" fmla="*/ 10021 w 225108"/>
                <a:gd name="connsiteY2" fmla="*/ 180088 h 233738"/>
                <a:gd name="connsiteX3" fmla="*/ 3145 w 225108"/>
                <a:gd name="connsiteY3" fmla="*/ 170385 h 233738"/>
                <a:gd name="connsiteX4" fmla="*/ 11933 w 225108"/>
                <a:gd name="connsiteY4" fmla="*/ 166716 h 233738"/>
                <a:gd name="connsiteX5" fmla="*/ 8232 w 225108"/>
                <a:gd name="connsiteY5" fmla="*/ 157503 h 233738"/>
                <a:gd name="connsiteX6" fmla="*/ 14666 w 225108"/>
                <a:gd name="connsiteY6" fmla="*/ 152954 h 233738"/>
                <a:gd name="connsiteX7" fmla="*/ 25662 w 225108"/>
                <a:gd name="connsiteY7" fmla="*/ 151605 h 233738"/>
                <a:gd name="connsiteX8" fmla="*/ 40567 w 225108"/>
                <a:gd name="connsiteY8" fmla="*/ 141284 h 233738"/>
                <a:gd name="connsiteX9" fmla="*/ 57479 w 225108"/>
                <a:gd name="connsiteY9" fmla="*/ 127522 h 233738"/>
                <a:gd name="connsiteX10" fmla="*/ 63298 w 225108"/>
                <a:gd name="connsiteY10" fmla="*/ 128871 h 233738"/>
                <a:gd name="connsiteX11" fmla="*/ 76623 w 225108"/>
                <a:gd name="connsiteY11" fmla="*/ 118038 h 233738"/>
                <a:gd name="connsiteX12" fmla="*/ 87367 w 225108"/>
                <a:gd name="connsiteY12" fmla="*/ 104262 h 233738"/>
                <a:gd name="connsiteX13" fmla="*/ 73701 w 225108"/>
                <a:gd name="connsiteY13" fmla="*/ 91927 h 233738"/>
                <a:gd name="connsiteX14" fmla="*/ 87010 w 225108"/>
                <a:gd name="connsiteY14" fmla="*/ 73645 h 233738"/>
                <a:gd name="connsiteX15" fmla="*/ 104115 w 225108"/>
                <a:gd name="connsiteY15" fmla="*/ 71546 h 233738"/>
                <a:gd name="connsiteX16" fmla="*/ 108572 w 225108"/>
                <a:gd name="connsiteY16" fmla="*/ 73523 h 233738"/>
                <a:gd name="connsiteX17" fmla="*/ 116754 w 225108"/>
                <a:gd name="connsiteY17" fmla="*/ 49911 h 233738"/>
                <a:gd name="connsiteX18" fmla="*/ 118659 w 225108"/>
                <a:gd name="connsiteY18" fmla="*/ 33536 h 233738"/>
                <a:gd name="connsiteX19" fmla="*/ 138746 w 225108"/>
                <a:gd name="connsiteY19" fmla="*/ 8165 h 233738"/>
                <a:gd name="connsiteX20" fmla="*/ 153501 w 225108"/>
                <a:gd name="connsiteY20" fmla="*/ 1809 h 233738"/>
                <a:gd name="connsiteX21" fmla="*/ 173648 w 225108"/>
                <a:gd name="connsiteY21" fmla="*/ 23873 h 233738"/>
                <a:gd name="connsiteX22" fmla="*/ 184909 w 225108"/>
                <a:gd name="connsiteY22" fmla="*/ 40132 h 233738"/>
                <a:gd name="connsiteX23" fmla="*/ 181618 w 225108"/>
                <a:gd name="connsiteY23" fmla="*/ 46929 h 233738"/>
                <a:gd name="connsiteX24" fmla="*/ 195043 w 225108"/>
                <a:gd name="connsiteY24" fmla="*/ 58560 h 233738"/>
                <a:gd name="connsiteX25" fmla="*/ 211066 w 225108"/>
                <a:gd name="connsiteY25" fmla="*/ 72516 h 233738"/>
                <a:gd name="connsiteX26" fmla="*/ 196980 w 225108"/>
                <a:gd name="connsiteY26" fmla="*/ 97007 h 233738"/>
                <a:gd name="connsiteX27" fmla="*/ 199703 w 225108"/>
                <a:gd name="connsiteY27" fmla="*/ 122830 h 233738"/>
                <a:gd name="connsiteX28" fmla="*/ 202892 w 225108"/>
                <a:gd name="connsiteY28" fmla="*/ 131134 h 233738"/>
                <a:gd name="connsiteX29" fmla="*/ 215026 w 225108"/>
                <a:gd name="connsiteY29" fmla="*/ 130969 h 233738"/>
                <a:gd name="connsiteX30" fmla="*/ 225106 w 225108"/>
                <a:gd name="connsiteY30" fmla="*/ 160950 h 233738"/>
                <a:gd name="connsiteX31" fmla="*/ 214104 w 225108"/>
                <a:gd name="connsiteY31" fmla="*/ 166472 h 233738"/>
                <a:gd name="connsiteX32" fmla="*/ 224191 w 225108"/>
                <a:gd name="connsiteY32" fmla="*/ 179978 h 233738"/>
                <a:gd name="connsiteX33" fmla="*/ 196228 w 225108"/>
                <a:gd name="connsiteY33" fmla="*/ 193059 h 233738"/>
                <a:gd name="connsiteX34" fmla="*/ 183854 w 225108"/>
                <a:gd name="connsiteY34" fmla="*/ 199727 h 233738"/>
                <a:gd name="connsiteX35" fmla="*/ 171947 w 225108"/>
                <a:gd name="connsiteY35" fmla="*/ 198521 h 233738"/>
                <a:gd name="connsiteX36" fmla="*/ 165400 w 225108"/>
                <a:gd name="connsiteY36" fmla="*/ 206209 h 233738"/>
                <a:gd name="connsiteX37" fmla="*/ 145463 w 225108"/>
                <a:gd name="connsiteY37" fmla="*/ 208170 h 233738"/>
                <a:gd name="connsiteX38" fmla="*/ 137439 w 225108"/>
                <a:gd name="connsiteY38" fmla="*/ 208497 h 233738"/>
                <a:gd name="connsiteX39" fmla="*/ 127871 w 225108"/>
                <a:gd name="connsiteY39" fmla="*/ 224648 h 233738"/>
                <a:gd name="connsiteX40" fmla="*/ 120092 w 225108"/>
                <a:gd name="connsiteY40" fmla="*/ 221320 h 233738"/>
                <a:gd name="connsiteX41" fmla="*/ 111631 w 225108"/>
                <a:gd name="connsiteY41" fmla="*/ 208325 h 233738"/>
                <a:gd name="connsiteX42" fmla="*/ 92930 w 225108"/>
                <a:gd name="connsiteY42" fmla="*/ 218322 h 233738"/>
                <a:gd name="connsiteX43" fmla="*/ 93233 w 225108"/>
                <a:gd name="connsiteY43" fmla="*/ 233680 h 233738"/>
                <a:gd name="connsiteX44" fmla="*/ 69707 w 225108"/>
                <a:gd name="connsiteY44" fmla="*/ 208344 h 233738"/>
                <a:gd name="connsiteX45" fmla="*/ 61875 w 225108"/>
                <a:gd name="connsiteY45" fmla="*/ 215279 h 233738"/>
                <a:gd name="connsiteX46" fmla="*/ 55053 w 225108"/>
                <a:gd name="connsiteY46" fmla="*/ 214670 h 233738"/>
                <a:gd name="connsiteX47" fmla="*/ 43873 w 225108"/>
                <a:gd name="connsiteY47" fmla="*/ 220527 h 233738"/>
                <a:gd name="connsiteX48" fmla="*/ 34563 w 225108"/>
                <a:gd name="connsiteY48" fmla="*/ 231569 h 233738"/>
                <a:gd name="connsiteX49" fmla="*/ 22794 w 225108"/>
                <a:gd name="connsiteY49" fmla="*/ 233673 h 233738"/>
                <a:gd name="connsiteX50" fmla="*/ 14090 w 225108"/>
                <a:gd name="connsiteY50" fmla="*/ 230200 h 233738"/>
                <a:gd name="connsiteX51" fmla="*/ 12119 w 225108"/>
                <a:gd name="connsiteY51" fmla="*/ 218527 h 233738"/>
                <a:gd name="connsiteX52" fmla="*/ 13711 w 225108"/>
                <a:gd name="connsiteY52" fmla="*/ 211975 h 233738"/>
                <a:gd name="connsiteX53" fmla="*/ 1167 w 225108"/>
                <a:gd name="connsiteY53" fmla="*/ 203818 h 233738"/>
                <a:gd name="connsiteX54" fmla="*/ 2174 w 225108"/>
                <a:gd name="connsiteY54" fmla="*/ 193814 h 233738"/>
                <a:gd name="connsiteX0" fmla="*/ 2174 w 225108"/>
                <a:gd name="connsiteY0" fmla="*/ 193814 h 235723"/>
                <a:gd name="connsiteX1" fmla="*/ 4504 w 225108"/>
                <a:gd name="connsiteY1" fmla="*/ 182269 h 235723"/>
                <a:gd name="connsiteX2" fmla="*/ 10021 w 225108"/>
                <a:gd name="connsiteY2" fmla="*/ 180088 h 235723"/>
                <a:gd name="connsiteX3" fmla="*/ 3145 w 225108"/>
                <a:gd name="connsiteY3" fmla="*/ 170385 h 235723"/>
                <a:gd name="connsiteX4" fmla="*/ 11933 w 225108"/>
                <a:gd name="connsiteY4" fmla="*/ 166716 h 235723"/>
                <a:gd name="connsiteX5" fmla="*/ 8232 w 225108"/>
                <a:gd name="connsiteY5" fmla="*/ 157503 h 235723"/>
                <a:gd name="connsiteX6" fmla="*/ 14666 w 225108"/>
                <a:gd name="connsiteY6" fmla="*/ 152954 h 235723"/>
                <a:gd name="connsiteX7" fmla="*/ 25662 w 225108"/>
                <a:gd name="connsiteY7" fmla="*/ 151605 h 235723"/>
                <a:gd name="connsiteX8" fmla="*/ 40567 w 225108"/>
                <a:gd name="connsiteY8" fmla="*/ 141284 h 235723"/>
                <a:gd name="connsiteX9" fmla="*/ 57479 w 225108"/>
                <a:gd name="connsiteY9" fmla="*/ 127522 h 235723"/>
                <a:gd name="connsiteX10" fmla="*/ 63298 w 225108"/>
                <a:gd name="connsiteY10" fmla="*/ 128871 h 235723"/>
                <a:gd name="connsiteX11" fmla="*/ 76623 w 225108"/>
                <a:gd name="connsiteY11" fmla="*/ 118038 h 235723"/>
                <a:gd name="connsiteX12" fmla="*/ 87367 w 225108"/>
                <a:gd name="connsiteY12" fmla="*/ 104262 h 235723"/>
                <a:gd name="connsiteX13" fmla="*/ 73701 w 225108"/>
                <a:gd name="connsiteY13" fmla="*/ 91927 h 235723"/>
                <a:gd name="connsiteX14" fmla="*/ 87010 w 225108"/>
                <a:gd name="connsiteY14" fmla="*/ 73645 h 235723"/>
                <a:gd name="connsiteX15" fmla="*/ 104115 w 225108"/>
                <a:gd name="connsiteY15" fmla="*/ 71546 h 235723"/>
                <a:gd name="connsiteX16" fmla="*/ 108572 w 225108"/>
                <a:gd name="connsiteY16" fmla="*/ 73523 h 235723"/>
                <a:gd name="connsiteX17" fmla="*/ 116754 w 225108"/>
                <a:gd name="connsiteY17" fmla="*/ 49911 h 235723"/>
                <a:gd name="connsiteX18" fmla="*/ 118659 w 225108"/>
                <a:gd name="connsiteY18" fmla="*/ 33536 h 235723"/>
                <a:gd name="connsiteX19" fmla="*/ 138746 w 225108"/>
                <a:gd name="connsiteY19" fmla="*/ 8165 h 235723"/>
                <a:gd name="connsiteX20" fmla="*/ 153501 w 225108"/>
                <a:gd name="connsiteY20" fmla="*/ 1809 h 235723"/>
                <a:gd name="connsiteX21" fmla="*/ 173648 w 225108"/>
                <a:gd name="connsiteY21" fmla="*/ 23873 h 235723"/>
                <a:gd name="connsiteX22" fmla="*/ 184909 w 225108"/>
                <a:gd name="connsiteY22" fmla="*/ 40132 h 235723"/>
                <a:gd name="connsiteX23" fmla="*/ 181618 w 225108"/>
                <a:gd name="connsiteY23" fmla="*/ 46929 h 235723"/>
                <a:gd name="connsiteX24" fmla="*/ 195043 w 225108"/>
                <a:gd name="connsiteY24" fmla="*/ 58560 h 235723"/>
                <a:gd name="connsiteX25" fmla="*/ 211066 w 225108"/>
                <a:gd name="connsiteY25" fmla="*/ 72516 h 235723"/>
                <a:gd name="connsiteX26" fmla="*/ 196980 w 225108"/>
                <a:gd name="connsiteY26" fmla="*/ 97007 h 235723"/>
                <a:gd name="connsiteX27" fmla="*/ 199703 w 225108"/>
                <a:gd name="connsiteY27" fmla="*/ 122830 h 235723"/>
                <a:gd name="connsiteX28" fmla="*/ 202892 w 225108"/>
                <a:gd name="connsiteY28" fmla="*/ 131134 h 235723"/>
                <a:gd name="connsiteX29" fmla="*/ 215026 w 225108"/>
                <a:gd name="connsiteY29" fmla="*/ 130969 h 235723"/>
                <a:gd name="connsiteX30" fmla="*/ 225106 w 225108"/>
                <a:gd name="connsiteY30" fmla="*/ 160950 h 235723"/>
                <a:gd name="connsiteX31" fmla="*/ 214104 w 225108"/>
                <a:gd name="connsiteY31" fmla="*/ 166472 h 235723"/>
                <a:gd name="connsiteX32" fmla="*/ 224191 w 225108"/>
                <a:gd name="connsiteY32" fmla="*/ 179978 h 235723"/>
                <a:gd name="connsiteX33" fmla="*/ 196228 w 225108"/>
                <a:gd name="connsiteY33" fmla="*/ 193059 h 235723"/>
                <a:gd name="connsiteX34" fmla="*/ 183854 w 225108"/>
                <a:gd name="connsiteY34" fmla="*/ 199727 h 235723"/>
                <a:gd name="connsiteX35" fmla="*/ 171947 w 225108"/>
                <a:gd name="connsiteY35" fmla="*/ 198521 h 235723"/>
                <a:gd name="connsiteX36" fmla="*/ 165400 w 225108"/>
                <a:gd name="connsiteY36" fmla="*/ 206209 h 235723"/>
                <a:gd name="connsiteX37" fmla="*/ 145463 w 225108"/>
                <a:gd name="connsiteY37" fmla="*/ 208170 h 235723"/>
                <a:gd name="connsiteX38" fmla="*/ 137439 w 225108"/>
                <a:gd name="connsiteY38" fmla="*/ 208497 h 235723"/>
                <a:gd name="connsiteX39" fmla="*/ 127871 w 225108"/>
                <a:gd name="connsiteY39" fmla="*/ 224648 h 235723"/>
                <a:gd name="connsiteX40" fmla="*/ 120092 w 225108"/>
                <a:gd name="connsiteY40" fmla="*/ 221320 h 235723"/>
                <a:gd name="connsiteX41" fmla="*/ 111631 w 225108"/>
                <a:gd name="connsiteY41" fmla="*/ 208325 h 235723"/>
                <a:gd name="connsiteX42" fmla="*/ 92930 w 225108"/>
                <a:gd name="connsiteY42" fmla="*/ 218322 h 235723"/>
                <a:gd name="connsiteX43" fmla="*/ 93233 w 225108"/>
                <a:gd name="connsiteY43" fmla="*/ 233680 h 235723"/>
                <a:gd name="connsiteX44" fmla="*/ 72682 w 225108"/>
                <a:gd name="connsiteY44" fmla="*/ 235628 h 235723"/>
                <a:gd name="connsiteX45" fmla="*/ 61875 w 225108"/>
                <a:gd name="connsiteY45" fmla="*/ 215279 h 235723"/>
                <a:gd name="connsiteX46" fmla="*/ 55053 w 225108"/>
                <a:gd name="connsiteY46" fmla="*/ 214670 h 235723"/>
                <a:gd name="connsiteX47" fmla="*/ 43873 w 225108"/>
                <a:gd name="connsiteY47" fmla="*/ 220527 h 235723"/>
                <a:gd name="connsiteX48" fmla="*/ 34563 w 225108"/>
                <a:gd name="connsiteY48" fmla="*/ 231569 h 235723"/>
                <a:gd name="connsiteX49" fmla="*/ 22794 w 225108"/>
                <a:gd name="connsiteY49" fmla="*/ 233673 h 235723"/>
                <a:gd name="connsiteX50" fmla="*/ 14090 w 225108"/>
                <a:gd name="connsiteY50" fmla="*/ 230200 h 235723"/>
                <a:gd name="connsiteX51" fmla="*/ 12119 w 225108"/>
                <a:gd name="connsiteY51" fmla="*/ 218527 h 235723"/>
                <a:gd name="connsiteX52" fmla="*/ 13711 w 225108"/>
                <a:gd name="connsiteY52" fmla="*/ 211975 h 235723"/>
                <a:gd name="connsiteX53" fmla="*/ 1167 w 225108"/>
                <a:gd name="connsiteY53" fmla="*/ 203818 h 235723"/>
                <a:gd name="connsiteX54" fmla="*/ 2174 w 225108"/>
                <a:gd name="connsiteY54" fmla="*/ 193814 h 235723"/>
                <a:gd name="connsiteX0" fmla="*/ 2174 w 225108"/>
                <a:gd name="connsiteY0" fmla="*/ 193814 h 235918"/>
                <a:gd name="connsiteX1" fmla="*/ 4504 w 225108"/>
                <a:gd name="connsiteY1" fmla="*/ 182269 h 235918"/>
                <a:gd name="connsiteX2" fmla="*/ 10021 w 225108"/>
                <a:gd name="connsiteY2" fmla="*/ 180088 h 235918"/>
                <a:gd name="connsiteX3" fmla="*/ 3145 w 225108"/>
                <a:gd name="connsiteY3" fmla="*/ 170385 h 235918"/>
                <a:gd name="connsiteX4" fmla="*/ 11933 w 225108"/>
                <a:gd name="connsiteY4" fmla="*/ 166716 h 235918"/>
                <a:gd name="connsiteX5" fmla="*/ 8232 w 225108"/>
                <a:gd name="connsiteY5" fmla="*/ 157503 h 235918"/>
                <a:gd name="connsiteX6" fmla="*/ 14666 w 225108"/>
                <a:gd name="connsiteY6" fmla="*/ 152954 h 235918"/>
                <a:gd name="connsiteX7" fmla="*/ 25662 w 225108"/>
                <a:gd name="connsiteY7" fmla="*/ 151605 h 235918"/>
                <a:gd name="connsiteX8" fmla="*/ 40567 w 225108"/>
                <a:gd name="connsiteY8" fmla="*/ 141284 h 235918"/>
                <a:gd name="connsiteX9" fmla="*/ 57479 w 225108"/>
                <a:gd name="connsiteY9" fmla="*/ 127522 h 235918"/>
                <a:gd name="connsiteX10" fmla="*/ 63298 w 225108"/>
                <a:gd name="connsiteY10" fmla="*/ 128871 h 235918"/>
                <a:gd name="connsiteX11" fmla="*/ 76623 w 225108"/>
                <a:gd name="connsiteY11" fmla="*/ 118038 h 235918"/>
                <a:gd name="connsiteX12" fmla="*/ 87367 w 225108"/>
                <a:gd name="connsiteY12" fmla="*/ 104262 h 235918"/>
                <a:gd name="connsiteX13" fmla="*/ 73701 w 225108"/>
                <a:gd name="connsiteY13" fmla="*/ 91927 h 235918"/>
                <a:gd name="connsiteX14" fmla="*/ 87010 w 225108"/>
                <a:gd name="connsiteY14" fmla="*/ 73645 h 235918"/>
                <a:gd name="connsiteX15" fmla="*/ 104115 w 225108"/>
                <a:gd name="connsiteY15" fmla="*/ 71546 h 235918"/>
                <a:gd name="connsiteX16" fmla="*/ 108572 w 225108"/>
                <a:gd name="connsiteY16" fmla="*/ 73523 h 235918"/>
                <a:gd name="connsiteX17" fmla="*/ 116754 w 225108"/>
                <a:gd name="connsiteY17" fmla="*/ 49911 h 235918"/>
                <a:gd name="connsiteX18" fmla="*/ 118659 w 225108"/>
                <a:gd name="connsiteY18" fmla="*/ 33536 h 235918"/>
                <a:gd name="connsiteX19" fmla="*/ 138746 w 225108"/>
                <a:gd name="connsiteY19" fmla="*/ 8165 h 235918"/>
                <a:gd name="connsiteX20" fmla="*/ 153501 w 225108"/>
                <a:gd name="connsiteY20" fmla="*/ 1809 h 235918"/>
                <a:gd name="connsiteX21" fmla="*/ 173648 w 225108"/>
                <a:gd name="connsiteY21" fmla="*/ 23873 h 235918"/>
                <a:gd name="connsiteX22" fmla="*/ 184909 w 225108"/>
                <a:gd name="connsiteY22" fmla="*/ 40132 h 235918"/>
                <a:gd name="connsiteX23" fmla="*/ 181618 w 225108"/>
                <a:gd name="connsiteY23" fmla="*/ 46929 h 235918"/>
                <a:gd name="connsiteX24" fmla="*/ 195043 w 225108"/>
                <a:gd name="connsiteY24" fmla="*/ 58560 h 235918"/>
                <a:gd name="connsiteX25" fmla="*/ 211066 w 225108"/>
                <a:gd name="connsiteY25" fmla="*/ 72516 h 235918"/>
                <a:gd name="connsiteX26" fmla="*/ 196980 w 225108"/>
                <a:gd name="connsiteY26" fmla="*/ 97007 h 235918"/>
                <a:gd name="connsiteX27" fmla="*/ 199703 w 225108"/>
                <a:gd name="connsiteY27" fmla="*/ 122830 h 235918"/>
                <a:gd name="connsiteX28" fmla="*/ 202892 w 225108"/>
                <a:gd name="connsiteY28" fmla="*/ 131134 h 235918"/>
                <a:gd name="connsiteX29" fmla="*/ 215026 w 225108"/>
                <a:gd name="connsiteY29" fmla="*/ 130969 h 235918"/>
                <a:gd name="connsiteX30" fmla="*/ 225106 w 225108"/>
                <a:gd name="connsiteY30" fmla="*/ 160950 h 235918"/>
                <a:gd name="connsiteX31" fmla="*/ 214104 w 225108"/>
                <a:gd name="connsiteY31" fmla="*/ 166472 h 235918"/>
                <a:gd name="connsiteX32" fmla="*/ 224191 w 225108"/>
                <a:gd name="connsiteY32" fmla="*/ 179978 h 235918"/>
                <a:gd name="connsiteX33" fmla="*/ 196228 w 225108"/>
                <a:gd name="connsiteY33" fmla="*/ 193059 h 235918"/>
                <a:gd name="connsiteX34" fmla="*/ 183854 w 225108"/>
                <a:gd name="connsiteY34" fmla="*/ 199727 h 235918"/>
                <a:gd name="connsiteX35" fmla="*/ 171947 w 225108"/>
                <a:gd name="connsiteY35" fmla="*/ 198521 h 235918"/>
                <a:gd name="connsiteX36" fmla="*/ 165400 w 225108"/>
                <a:gd name="connsiteY36" fmla="*/ 206209 h 235918"/>
                <a:gd name="connsiteX37" fmla="*/ 145463 w 225108"/>
                <a:gd name="connsiteY37" fmla="*/ 208170 h 235918"/>
                <a:gd name="connsiteX38" fmla="*/ 137439 w 225108"/>
                <a:gd name="connsiteY38" fmla="*/ 208497 h 235918"/>
                <a:gd name="connsiteX39" fmla="*/ 127871 w 225108"/>
                <a:gd name="connsiteY39" fmla="*/ 224648 h 235918"/>
                <a:gd name="connsiteX40" fmla="*/ 120092 w 225108"/>
                <a:gd name="connsiteY40" fmla="*/ 221320 h 235918"/>
                <a:gd name="connsiteX41" fmla="*/ 111631 w 225108"/>
                <a:gd name="connsiteY41" fmla="*/ 208325 h 235918"/>
                <a:gd name="connsiteX42" fmla="*/ 92930 w 225108"/>
                <a:gd name="connsiteY42" fmla="*/ 218322 h 235918"/>
                <a:gd name="connsiteX43" fmla="*/ 93233 w 225108"/>
                <a:gd name="connsiteY43" fmla="*/ 233680 h 235918"/>
                <a:gd name="connsiteX44" fmla="*/ 72682 w 225108"/>
                <a:gd name="connsiteY44" fmla="*/ 235628 h 235918"/>
                <a:gd name="connsiteX45" fmla="*/ 64786 w 225108"/>
                <a:gd name="connsiteY45" fmla="*/ 231720 h 235918"/>
                <a:gd name="connsiteX46" fmla="*/ 55053 w 225108"/>
                <a:gd name="connsiteY46" fmla="*/ 214670 h 235918"/>
                <a:gd name="connsiteX47" fmla="*/ 43873 w 225108"/>
                <a:gd name="connsiteY47" fmla="*/ 220527 h 235918"/>
                <a:gd name="connsiteX48" fmla="*/ 34563 w 225108"/>
                <a:gd name="connsiteY48" fmla="*/ 231569 h 235918"/>
                <a:gd name="connsiteX49" fmla="*/ 22794 w 225108"/>
                <a:gd name="connsiteY49" fmla="*/ 233673 h 235918"/>
                <a:gd name="connsiteX50" fmla="*/ 14090 w 225108"/>
                <a:gd name="connsiteY50" fmla="*/ 230200 h 235918"/>
                <a:gd name="connsiteX51" fmla="*/ 12119 w 225108"/>
                <a:gd name="connsiteY51" fmla="*/ 218527 h 235918"/>
                <a:gd name="connsiteX52" fmla="*/ 13711 w 225108"/>
                <a:gd name="connsiteY52" fmla="*/ 211975 h 235918"/>
                <a:gd name="connsiteX53" fmla="*/ 1167 w 225108"/>
                <a:gd name="connsiteY53" fmla="*/ 203818 h 235918"/>
                <a:gd name="connsiteX54" fmla="*/ 2174 w 225108"/>
                <a:gd name="connsiteY54" fmla="*/ 193814 h 235918"/>
                <a:gd name="connsiteX0" fmla="*/ 2174 w 225108"/>
                <a:gd name="connsiteY0" fmla="*/ 193814 h 247597"/>
                <a:gd name="connsiteX1" fmla="*/ 4504 w 225108"/>
                <a:gd name="connsiteY1" fmla="*/ 182269 h 247597"/>
                <a:gd name="connsiteX2" fmla="*/ 10021 w 225108"/>
                <a:gd name="connsiteY2" fmla="*/ 180088 h 247597"/>
                <a:gd name="connsiteX3" fmla="*/ 3145 w 225108"/>
                <a:gd name="connsiteY3" fmla="*/ 170385 h 247597"/>
                <a:gd name="connsiteX4" fmla="*/ 11933 w 225108"/>
                <a:gd name="connsiteY4" fmla="*/ 166716 h 247597"/>
                <a:gd name="connsiteX5" fmla="*/ 8232 w 225108"/>
                <a:gd name="connsiteY5" fmla="*/ 157503 h 247597"/>
                <a:gd name="connsiteX6" fmla="*/ 14666 w 225108"/>
                <a:gd name="connsiteY6" fmla="*/ 152954 h 247597"/>
                <a:gd name="connsiteX7" fmla="*/ 25662 w 225108"/>
                <a:gd name="connsiteY7" fmla="*/ 151605 h 247597"/>
                <a:gd name="connsiteX8" fmla="*/ 40567 w 225108"/>
                <a:gd name="connsiteY8" fmla="*/ 141284 h 247597"/>
                <a:gd name="connsiteX9" fmla="*/ 57479 w 225108"/>
                <a:gd name="connsiteY9" fmla="*/ 127522 h 247597"/>
                <a:gd name="connsiteX10" fmla="*/ 63298 w 225108"/>
                <a:gd name="connsiteY10" fmla="*/ 128871 h 247597"/>
                <a:gd name="connsiteX11" fmla="*/ 76623 w 225108"/>
                <a:gd name="connsiteY11" fmla="*/ 118038 h 247597"/>
                <a:gd name="connsiteX12" fmla="*/ 87367 w 225108"/>
                <a:gd name="connsiteY12" fmla="*/ 104262 h 247597"/>
                <a:gd name="connsiteX13" fmla="*/ 73701 w 225108"/>
                <a:gd name="connsiteY13" fmla="*/ 91927 h 247597"/>
                <a:gd name="connsiteX14" fmla="*/ 87010 w 225108"/>
                <a:gd name="connsiteY14" fmla="*/ 73645 h 247597"/>
                <a:gd name="connsiteX15" fmla="*/ 104115 w 225108"/>
                <a:gd name="connsiteY15" fmla="*/ 71546 h 247597"/>
                <a:gd name="connsiteX16" fmla="*/ 108572 w 225108"/>
                <a:gd name="connsiteY16" fmla="*/ 73523 h 247597"/>
                <a:gd name="connsiteX17" fmla="*/ 116754 w 225108"/>
                <a:gd name="connsiteY17" fmla="*/ 49911 h 247597"/>
                <a:gd name="connsiteX18" fmla="*/ 118659 w 225108"/>
                <a:gd name="connsiteY18" fmla="*/ 33536 h 247597"/>
                <a:gd name="connsiteX19" fmla="*/ 138746 w 225108"/>
                <a:gd name="connsiteY19" fmla="*/ 8165 h 247597"/>
                <a:gd name="connsiteX20" fmla="*/ 153501 w 225108"/>
                <a:gd name="connsiteY20" fmla="*/ 1809 h 247597"/>
                <a:gd name="connsiteX21" fmla="*/ 173648 w 225108"/>
                <a:gd name="connsiteY21" fmla="*/ 23873 h 247597"/>
                <a:gd name="connsiteX22" fmla="*/ 184909 w 225108"/>
                <a:gd name="connsiteY22" fmla="*/ 40132 h 247597"/>
                <a:gd name="connsiteX23" fmla="*/ 181618 w 225108"/>
                <a:gd name="connsiteY23" fmla="*/ 46929 h 247597"/>
                <a:gd name="connsiteX24" fmla="*/ 195043 w 225108"/>
                <a:gd name="connsiteY24" fmla="*/ 58560 h 247597"/>
                <a:gd name="connsiteX25" fmla="*/ 211066 w 225108"/>
                <a:gd name="connsiteY25" fmla="*/ 72516 h 247597"/>
                <a:gd name="connsiteX26" fmla="*/ 196980 w 225108"/>
                <a:gd name="connsiteY26" fmla="*/ 97007 h 247597"/>
                <a:gd name="connsiteX27" fmla="*/ 199703 w 225108"/>
                <a:gd name="connsiteY27" fmla="*/ 122830 h 247597"/>
                <a:gd name="connsiteX28" fmla="*/ 202892 w 225108"/>
                <a:gd name="connsiteY28" fmla="*/ 131134 h 247597"/>
                <a:gd name="connsiteX29" fmla="*/ 215026 w 225108"/>
                <a:gd name="connsiteY29" fmla="*/ 130969 h 247597"/>
                <a:gd name="connsiteX30" fmla="*/ 225106 w 225108"/>
                <a:gd name="connsiteY30" fmla="*/ 160950 h 247597"/>
                <a:gd name="connsiteX31" fmla="*/ 214104 w 225108"/>
                <a:gd name="connsiteY31" fmla="*/ 166472 h 247597"/>
                <a:gd name="connsiteX32" fmla="*/ 224191 w 225108"/>
                <a:gd name="connsiteY32" fmla="*/ 179978 h 247597"/>
                <a:gd name="connsiteX33" fmla="*/ 196228 w 225108"/>
                <a:gd name="connsiteY33" fmla="*/ 193059 h 247597"/>
                <a:gd name="connsiteX34" fmla="*/ 183854 w 225108"/>
                <a:gd name="connsiteY34" fmla="*/ 199727 h 247597"/>
                <a:gd name="connsiteX35" fmla="*/ 171947 w 225108"/>
                <a:gd name="connsiteY35" fmla="*/ 198521 h 247597"/>
                <a:gd name="connsiteX36" fmla="*/ 165400 w 225108"/>
                <a:gd name="connsiteY36" fmla="*/ 206209 h 247597"/>
                <a:gd name="connsiteX37" fmla="*/ 145463 w 225108"/>
                <a:gd name="connsiteY37" fmla="*/ 208170 h 247597"/>
                <a:gd name="connsiteX38" fmla="*/ 137439 w 225108"/>
                <a:gd name="connsiteY38" fmla="*/ 208497 h 247597"/>
                <a:gd name="connsiteX39" fmla="*/ 127871 w 225108"/>
                <a:gd name="connsiteY39" fmla="*/ 224648 h 247597"/>
                <a:gd name="connsiteX40" fmla="*/ 120092 w 225108"/>
                <a:gd name="connsiteY40" fmla="*/ 221320 h 247597"/>
                <a:gd name="connsiteX41" fmla="*/ 111631 w 225108"/>
                <a:gd name="connsiteY41" fmla="*/ 208325 h 247597"/>
                <a:gd name="connsiteX42" fmla="*/ 92930 w 225108"/>
                <a:gd name="connsiteY42" fmla="*/ 218322 h 247597"/>
                <a:gd name="connsiteX43" fmla="*/ 93233 w 225108"/>
                <a:gd name="connsiteY43" fmla="*/ 233680 h 247597"/>
                <a:gd name="connsiteX44" fmla="*/ 72682 w 225108"/>
                <a:gd name="connsiteY44" fmla="*/ 235628 h 247597"/>
                <a:gd name="connsiteX45" fmla="*/ 64786 w 225108"/>
                <a:gd name="connsiteY45" fmla="*/ 231720 h 247597"/>
                <a:gd name="connsiteX46" fmla="*/ 50050 w 225108"/>
                <a:gd name="connsiteY46" fmla="*/ 247054 h 247597"/>
                <a:gd name="connsiteX47" fmla="*/ 43873 w 225108"/>
                <a:gd name="connsiteY47" fmla="*/ 220527 h 247597"/>
                <a:gd name="connsiteX48" fmla="*/ 34563 w 225108"/>
                <a:gd name="connsiteY48" fmla="*/ 231569 h 247597"/>
                <a:gd name="connsiteX49" fmla="*/ 22794 w 225108"/>
                <a:gd name="connsiteY49" fmla="*/ 233673 h 247597"/>
                <a:gd name="connsiteX50" fmla="*/ 14090 w 225108"/>
                <a:gd name="connsiteY50" fmla="*/ 230200 h 247597"/>
                <a:gd name="connsiteX51" fmla="*/ 12119 w 225108"/>
                <a:gd name="connsiteY51" fmla="*/ 218527 h 247597"/>
                <a:gd name="connsiteX52" fmla="*/ 13711 w 225108"/>
                <a:gd name="connsiteY52" fmla="*/ 211975 h 247597"/>
                <a:gd name="connsiteX53" fmla="*/ 1167 w 225108"/>
                <a:gd name="connsiteY53" fmla="*/ 203818 h 247597"/>
                <a:gd name="connsiteX54" fmla="*/ 2174 w 225108"/>
                <a:gd name="connsiteY54" fmla="*/ 193814 h 247597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34563 w 225108"/>
                <a:gd name="connsiteY48" fmla="*/ 231569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22794 w 225108"/>
                <a:gd name="connsiteY49" fmla="*/ 23367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2174 w 225108"/>
                <a:gd name="connsiteY0" fmla="*/ 193814 h 248500"/>
                <a:gd name="connsiteX1" fmla="*/ 4504 w 225108"/>
                <a:gd name="connsiteY1" fmla="*/ 182269 h 248500"/>
                <a:gd name="connsiteX2" fmla="*/ 10021 w 225108"/>
                <a:gd name="connsiteY2" fmla="*/ 180088 h 248500"/>
                <a:gd name="connsiteX3" fmla="*/ 3145 w 225108"/>
                <a:gd name="connsiteY3" fmla="*/ 170385 h 248500"/>
                <a:gd name="connsiteX4" fmla="*/ 11933 w 225108"/>
                <a:gd name="connsiteY4" fmla="*/ 166716 h 248500"/>
                <a:gd name="connsiteX5" fmla="*/ 8232 w 225108"/>
                <a:gd name="connsiteY5" fmla="*/ 157503 h 248500"/>
                <a:gd name="connsiteX6" fmla="*/ 14666 w 225108"/>
                <a:gd name="connsiteY6" fmla="*/ 152954 h 248500"/>
                <a:gd name="connsiteX7" fmla="*/ 25662 w 225108"/>
                <a:gd name="connsiteY7" fmla="*/ 151605 h 248500"/>
                <a:gd name="connsiteX8" fmla="*/ 40567 w 225108"/>
                <a:gd name="connsiteY8" fmla="*/ 141284 h 248500"/>
                <a:gd name="connsiteX9" fmla="*/ 57479 w 225108"/>
                <a:gd name="connsiteY9" fmla="*/ 127522 h 248500"/>
                <a:gd name="connsiteX10" fmla="*/ 63298 w 225108"/>
                <a:gd name="connsiteY10" fmla="*/ 128871 h 248500"/>
                <a:gd name="connsiteX11" fmla="*/ 76623 w 225108"/>
                <a:gd name="connsiteY11" fmla="*/ 118038 h 248500"/>
                <a:gd name="connsiteX12" fmla="*/ 87367 w 225108"/>
                <a:gd name="connsiteY12" fmla="*/ 104262 h 248500"/>
                <a:gd name="connsiteX13" fmla="*/ 73701 w 225108"/>
                <a:gd name="connsiteY13" fmla="*/ 91927 h 248500"/>
                <a:gd name="connsiteX14" fmla="*/ 87010 w 225108"/>
                <a:gd name="connsiteY14" fmla="*/ 73645 h 248500"/>
                <a:gd name="connsiteX15" fmla="*/ 104115 w 225108"/>
                <a:gd name="connsiteY15" fmla="*/ 71546 h 248500"/>
                <a:gd name="connsiteX16" fmla="*/ 108572 w 225108"/>
                <a:gd name="connsiteY16" fmla="*/ 73523 h 248500"/>
                <a:gd name="connsiteX17" fmla="*/ 116754 w 225108"/>
                <a:gd name="connsiteY17" fmla="*/ 49911 h 248500"/>
                <a:gd name="connsiteX18" fmla="*/ 118659 w 225108"/>
                <a:gd name="connsiteY18" fmla="*/ 33536 h 248500"/>
                <a:gd name="connsiteX19" fmla="*/ 138746 w 225108"/>
                <a:gd name="connsiteY19" fmla="*/ 8165 h 248500"/>
                <a:gd name="connsiteX20" fmla="*/ 153501 w 225108"/>
                <a:gd name="connsiteY20" fmla="*/ 1809 h 248500"/>
                <a:gd name="connsiteX21" fmla="*/ 173648 w 225108"/>
                <a:gd name="connsiteY21" fmla="*/ 23873 h 248500"/>
                <a:gd name="connsiteX22" fmla="*/ 184909 w 225108"/>
                <a:gd name="connsiteY22" fmla="*/ 40132 h 248500"/>
                <a:gd name="connsiteX23" fmla="*/ 181618 w 225108"/>
                <a:gd name="connsiteY23" fmla="*/ 46929 h 248500"/>
                <a:gd name="connsiteX24" fmla="*/ 195043 w 225108"/>
                <a:gd name="connsiteY24" fmla="*/ 58560 h 248500"/>
                <a:gd name="connsiteX25" fmla="*/ 211066 w 225108"/>
                <a:gd name="connsiteY25" fmla="*/ 72516 h 248500"/>
                <a:gd name="connsiteX26" fmla="*/ 196980 w 225108"/>
                <a:gd name="connsiteY26" fmla="*/ 97007 h 248500"/>
                <a:gd name="connsiteX27" fmla="*/ 199703 w 225108"/>
                <a:gd name="connsiteY27" fmla="*/ 122830 h 248500"/>
                <a:gd name="connsiteX28" fmla="*/ 202892 w 225108"/>
                <a:gd name="connsiteY28" fmla="*/ 131134 h 248500"/>
                <a:gd name="connsiteX29" fmla="*/ 215026 w 225108"/>
                <a:gd name="connsiteY29" fmla="*/ 130969 h 248500"/>
                <a:gd name="connsiteX30" fmla="*/ 225106 w 225108"/>
                <a:gd name="connsiteY30" fmla="*/ 160950 h 248500"/>
                <a:gd name="connsiteX31" fmla="*/ 214104 w 225108"/>
                <a:gd name="connsiteY31" fmla="*/ 166472 h 248500"/>
                <a:gd name="connsiteX32" fmla="*/ 224191 w 225108"/>
                <a:gd name="connsiteY32" fmla="*/ 179978 h 248500"/>
                <a:gd name="connsiteX33" fmla="*/ 196228 w 225108"/>
                <a:gd name="connsiteY33" fmla="*/ 193059 h 248500"/>
                <a:gd name="connsiteX34" fmla="*/ 183854 w 225108"/>
                <a:gd name="connsiteY34" fmla="*/ 199727 h 248500"/>
                <a:gd name="connsiteX35" fmla="*/ 171947 w 225108"/>
                <a:gd name="connsiteY35" fmla="*/ 198521 h 248500"/>
                <a:gd name="connsiteX36" fmla="*/ 165400 w 225108"/>
                <a:gd name="connsiteY36" fmla="*/ 206209 h 248500"/>
                <a:gd name="connsiteX37" fmla="*/ 145463 w 225108"/>
                <a:gd name="connsiteY37" fmla="*/ 208170 h 248500"/>
                <a:gd name="connsiteX38" fmla="*/ 137439 w 225108"/>
                <a:gd name="connsiteY38" fmla="*/ 208497 h 248500"/>
                <a:gd name="connsiteX39" fmla="*/ 127871 w 225108"/>
                <a:gd name="connsiteY39" fmla="*/ 224648 h 248500"/>
                <a:gd name="connsiteX40" fmla="*/ 120092 w 225108"/>
                <a:gd name="connsiteY40" fmla="*/ 221320 h 248500"/>
                <a:gd name="connsiteX41" fmla="*/ 111631 w 225108"/>
                <a:gd name="connsiteY41" fmla="*/ 208325 h 248500"/>
                <a:gd name="connsiteX42" fmla="*/ 92930 w 225108"/>
                <a:gd name="connsiteY42" fmla="*/ 218322 h 248500"/>
                <a:gd name="connsiteX43" fmla="*/ 93233 w 225108"/>
                <a:gd name="connsiteY43" fmla="*/ 233680 h 248500"/>
                <a:gd name="connsiteX44" fmla="*/ 72682 w 225108"/>
                <a:gd name="connsiteY44" fmla="*/ 235628 h 248500"/>
                <a:gd name="connsiteX45" fmla="*/ 64786 w 225108"/>
                <a:gd name="connsiteY45" fmla="*/ 231720 h 248500"/>
                <a:gd name="connsiteX46" fmla="*/ 50050 w 225108"/>
                <a:gd name="connsiteY46" fmla="*/ 247054 h 248500"/>
                <a:gd name="connsiteX47" fmla="*/ 31093 w 225108"/>
                <a:gd name="connsiteY47" fmla="*/ 244475 h 248500"/>
                <a:gd name="connsiteX48" fmla="*/ 15997 w 225108"/>
                <a:gd name="connsiteY48" fmla="*/ 247567 h 248500"/>
                <a:gd name="connsiteX49" fmla="*/ 14211 w 225108"/>
                <a:gd name="connsiteY49" fmla="*/ 238013 h 248500"/>
                <a:gd name="connsiteX50" fmla="*/ 14090 w 225108"/>
                <a:gd name="connsiteY50" fmla="*/ 230200 h 248500"/>
                <a:gd name="connsiteX51" fmla="*/ 12119 w 225108"/>
                <a:gd name="connsiteY51" fmla="*/ 218527 h 248500"/>
                <a:gd name="connsiteX52" fmla="*/ 13711 w 225108"/>
                <a:gd name="connsiteY52" fmla="*/ 211975 h 248500"/>
                <a:gd name="connsiteX53" fmla="*/ 1167 w 225108"/>
                <a:gd name="connsiteY53" fmla="*/ 203818 h 248500"/>
                <a:gd name="connsiteX54" fmla="*/ 2174 w 225108"/>
                <a:gd name="connsiteY54" fmla="*/ 193814 h 248500"/>
                <a:gd name="connsiteX0" fmla="*/ 7541 w 230475"/>
                <a:gd name="connsiteY0" fmla="*/ 193814 h 248500"/>
                <a:gd name="connsiteX1" fmla="*/ 9871 w 230475"/>
                <a:gd name="connsiteY1" fmla="*/ 182269 h 248500"/>
                <a:gd name="connsiteX2" fmla="*/ 15388 w 230475"/>
                <a:gd name="connsiteY2" fmla="*/ 180088 h 248500"/>
                <a:gd name="connsiteX3" fmla="*/ 8512 w 230475"/>
                <a:gd name="connsiteY3" fmla="*/ 170385 h 248500"/>
                <a:gd name="connsiteX4" fmla="*/ 17300 w 230475"/>
                <a:gd name="connsiteY4" fmla="*/ 166716 h 248500"/>
                <a:gd name="connsiteX5" fmla="*/ 13599 w 230475"/>
                <a:gd name="connsiteY5" fmla="*/ 157503 h 248500"/>
                <a:gd name="connsiteX6" fmla="*/ 20033 w 230475"/>
                <a:gd name="connsiteY6" fmla="*/ 152954 h 248500"/>
                <a:gd name="connsiteX7" fmla="*/ 31029 w 230475"/>
                <a:gd name="connsiteY7" fmla="*/ 151605 h 248500"/>
                <a:gd name="connsiteX8" fmla="*/ 45934 w 230475"/>
                <a:gd name="connsiteY8" fmla="*/ 141284 h 248500"/>
                <a:gd name="connsiteX9" fmla="*/ 62846 w 230475"/>
                <a:gd name="connsiteY9" fmla="*/ 127522 h 248500"/>
                <a:gd name="connsiteX10" fmla="*/ 68665 w 230475"/>
                <a:gd name="connsiteY10" fmla="*/ 128871 h 248500"/>
                <a:gd name="connsiteX11" fmla="*/ 81990 w 230475"/>
                <a:gd name="connsiteY11" fmla="*/ 118038 h 248500"/>
                <a:gd name="connsiteX12" fmla="*/ 92734 w 230475"/>
                <a:gd name="connsiteY12" fmla="*/ 104262 h 248500"/>
                <a:gd name="connsiteX13" fmla="*/ 79068 w 230475"/>
                <a:gd name="connsiteY13" fmla="*/ 91927 h 248500"/>
                <a:gd name="connsiteX14" fmla="*/ 92377 w 230475"/>
                <a:gd name="connsiteY14" fmla="*/ 73645 h 248500"/>
                <a:gd name="connsiteX15" fmla="*/ 109482 w 230475"/>
                <a:gd name="connsiteY15" fmla="*/ 71546 h 248500"/>
                <a:gd name="connsiteX16" fmla="*/ 113939 w 230475"/>
                <a:gd name="connsiteY16" fmla="*/ 73523 h 248500"/>
                <a:gd name="connsiteX17" fmla="*/ 122121 w 230475"/>
                <a:gd name="connsiteY17" fmla="*/ 49911 h 248500"/>
                <a:gd name="connsiteX18" fmla="*/ 124026 w 230475"/>
                <a:gd name="connsiteY18" fmla="*/ 33536 h 248500"/>
                <a:gd name="connsiteX19" fmla="*/ 144113 w 230475"/>
                <a:gd name="connsiteY19" fmla="*/ 8165 h 248500"/>
                <a:gd name="connsiteX20" fmla="*/ 158868 w 230475"/>
                <a:gd name="connsiteY20" fmla="*/ 1809 h 248500"/>
                <a:gd name="connsiteX21" fmla="*/ 179015 w 230475"/>
                <a:gd name="connsiteY21" fmla="*/ 23873 h 248500"/>
                <a:gd name="connsiteX22" fmla="*/ 190276 w 230475"/>
                <a:gd name="connsiteY22" fmla="*/ 40132 h 248500"/>
                <a:gd name="connsiteX23" fmla="*/ 186985 w 230475"/>
                <a:gd name="connsiteY23" fmla="*/ 46929 h 248500"/>
                <a:gd name="connsiteX24" fmla="*/ 200410 w 230475"/>
                <a:gd name="connsiteY24" fmla="*/ 58560 h 248500"/>
                <a:gd name="connsiteX25" fmla="*/ 216433 w 230475"/>
                <a:gd name="connsiteY25" fmla="*/ 72516 h 248500"/>
                <a:gd name="connsiteX26" fmla="*/ 202347 w 230475"/>
                <a:gd name="connsiteY26" fmla="*/ 97007 h 248500"/>
                <a:gd name="connsiteX27" fmla="*/ 205070 w 230475"/>
                <a:gd name="connsiteY27" fmla="*/ 122830 h 248500"/>
                <a:gd name="connsiteX28" fmla="*/ 208259 w 230475"/>
                <a:gd name="connsiteY28" fmla="*/ 131134 h 248500"/>
                <a:gd name="connsiteX29" fmla="*/ 220393 w 230475"/>
                <a:gd name="connsiteY29" fmla="*/ 130969 h 248500"/>
                <a:gd name="connsiteX30" fmla="*/ 230473 w 230475"/>
                <a:gd name="connsiteY30" fmla="*/ 160950 h 248500"/>
                <a:gd name="connsiteX31" fmla="*/ 219471 w 230475"/>
                <a:gd name="connsiteY31" fmla="*/ 166472 h 248500"/>
                <a:gd name="connsiteX32" fmla="*/ 229558 w 230475"/>
                <a:gd name="connsiteY32" fmla="*/ 179978 h 248500"/>
                <a:gd name="connsiteX33" fmla="*/ 201595 w 230475"/>
                <a:gd name="connsiteY33" fmla="*/ 193059 h 248500"/>
                <a:gd name="connsiteX34" fmla="*/ 189221 w 230475"/>
                <a:gd name="connsiteY34" fmla="*/ 199727 h 248500"/>
                <a:gd name="connsiteX35" fmla="*/ 177314 w 230475"/>
                <a:gd name="connsiteY35" fmla="*/ 198521 h 248500"/>
                <a:gd name="connsiteX36" fmla="*/ 170767 w 230475"/>
                <a:gd name="connsiteY36" fmla="*/ 206209 h 248500"/>
                <a:gd name="connsiteX37" fmla="*/ 150830 w 230475"/>
                <a:gd name="connsiteY37" fmla="*/ 208170 h 248500"/>
                <a:gd name="connsiteX38" fmla="*/ 142806 w 230475"/>
                <a:gd name="connsiteY38" fmla="*/ 208497 h 248500"/>
                <a:gd name="connsiteX39" fmla="*/ 133238 w 230475"/>
                <a:gd name="connsiteY39" fmla="*/ 224648 h 248500"/>
                <a:gd name="connsiteX40" fmla="*/ 125459 w 230475"/>
                <a:gd name="connsiteY40" fmla="*/ 221320 h 248500"/>
                <a:gd name="connsiteX41" fmla="*/ 116998 w 230475"/>
                <a:gd name="connsiteY41" fmla="*/ 208325 h 248500"/>
                <a:gd name="connsiteX42" fmla="*/ 98297 w 230475"/>
                <a:gd name="connsiteY42" fmla="*/ 218322 h 248500"/>
                <a:gd name="connsiteX43" fmla="*/ 98600 w 230475"/>
                <a:gd name="connsiteY43" fmla="*/ 233680 h 248500"/>
                <a:gd name="connsiteX44" fmla="*/ 78049 w 230475"/>
                <a:gd name="connsiteY44" fmla="*/ 235628 h 248500"/>
                <a:gd name="connsiteX45" fmla="*/ 70153 w 230475"/>
                <a:gd name="connsiteY45" fmla="*/ 231720 h 248500"/>
                <a:gd name="connsiteX46" fmla="*/ 55417 w 230475"/>
                <a:gd name="connsiteY46" fmla="*/ 247054 h 248500"/>
                <a:gd name="connsiteX47" fmla="*/ 36460 w 230475"/>
                <a:gd name="connsiteY47" fmla="*/ 244475 h 248500"/>
                <a:gd name="connsiteX48" fmla="*/ 21364 w 230475"/>
                <a:gd name="connsiteY48" fmla="*/ 247567 h 248500"/>
                <a:gd name="connsiteX49" fmla="*/ 19578 w 230475"/>
                <a:gd name="connsiteY49" fmla="*/ 238013 h 248500"/>
                <a:gd name="connsiteX50" fmla="*/ 59 w 230475"/>
                <a:gd name="connsiteY50" fmla="*/ 229346 h 248500"/>
                <a:gd name="connsiteX51" fmla="*/ 17486 w 230475"/>
                <a:gd name="connsiteY51" fmla="*/ 218527 h 248500"/>
                <a:gd name="connsiteX52" fmla="*/ 19078 w 230475"/>
                <a:gd name="connsiteY52" fmla="*/ 211975 h 248500"/>
                <a:gd name="connsiteX53" fmla="*/ 6534 w 230475"/>
                <a:gd name="connsiteY53" fmla="*/ 203818 h 248500"/>
                <a:gd name="connsiteX54" fmla="*/ 7541 w 230475"/>
                <a:gd name="connsiteY54" fmla="*/ 193814 h 248500"/>
                <a:gd name="connsiteX0" fmla="*/ 10602 w 233536"/>
                <a:gd name="connsiteY0" fmla="*/ 193814 h 248500"/>
                <a:gd name="connsiteX1" fmla="*/ 12932 w 233536"/>
                <a:gd name="connsiteY1" fmla="*/ 182269 h 248500"/>
                <a:gd name="connsiteX2" fmla="*/ 18449 w 233536"/>
                <a:gd name="connsiteY2" fmla="*/ 180088 h 248500"/>
                <a:gd name="connsiteX3" fmla="*/ 11573 w 233536"/>
                <a:gd name="connsiteY3" fmla="*/ 170385 h 248500"/>
                <a:gd name="connsiteX4" fmla="*/ 20361 w 233536"/>
                <a:gd name="connsiteY4" fmla="*/ 166716 h 248500"/>
                <a:gd name="connsiteX5" fmla="*/ 16660 w 233536"/>
                <a:gd name="connsiteY5" fmla="*/ 157503 h 248500"/>
                <a:gd name="connsiteX6" fmla="*/ 23094 w 233536"/>
                <a:gd name="connsiteY6" fmla="*/ 152954 h 248500"/>
                <a:gd name="connsiteX7" fmla="*/ 34090 w 233536"/>
                <a:gd name="connsiteY7" fmla="*/ 151605 h 248500"/>
                <a:gd name="connsiteX8" fmla="*/ 48995 w 233536"/>
                <a:gd name="connsiteY8" fmla="*/ 141284 h 248500"/>
                <a:gd name="connsiteX9" fmla="*/ 65907 w 233536"/>
                <a:gd name="connsiteY9" fmla="*/ 127522 h 248500"/>
                <a:gd name="connsiteX10" fmla="*/ 71726 w 233536"/>
                <a:gd name="connsiteY10" fmla="*/ 128871 h 248500"/>
                <a:gd name="connsiteX11" fmla="*/ 85051 w 233536"/>
                <a:gd name="connsiteY11" fmla="*/ 118038 h 248500"/>
                <a:gd name="connsiteX12" fmla="*/ 95795 w 233536"/>
                <a:gd name="connsiteY12" fmla="*/ 104262 h 248500"/>
                <a:gd name="connsiteX13" fmla="*/ 82129 w 233536"/>
                <a:gd name="connsiteY13" fmla="*/ 91927 h 248500"/>
                <a:gd name="connsiteX14" fmla="*/ 95438 w 233536"/>
                <a:gd name="connsiteY14" fmla="*/ 73645 h 248500"/>
                <a:gd name="connsiteX15" fmla="*/ 112543 w 233536"/>
                <a:gd name="connsiteY15" fmla="*/ 71546 h 248500"/>
                <a:gd name="connsiteX16" fmla="*/ 117000 w 233536"/>
                <a:gd name="connsiteY16" fmla="*/ 73523 h 248500"/>
                <a:gd name="connsiteX17" fmla="*/ 125182 w 233536"/>
                <a:gd name="connsiteY17" fmla="*/ 49911 h 248500"/>
                <a:gd name="connsiteX18" fmla="*/ 127087 w 233536"/>
                <a:gd name="connsiteY18" fmla="*/ 33536 h 248500"/>
                <a:gd name="connsiteX19" fmla="*/ 147174 w 233536"/>
                <a:gd name="connsiteY19" fmla="*/ 8165 h 248500"/>
                <a:gd name="connsiteX20" fmla="*/ 161929 w 233536"/>
                <a:gd name="connsiteY20" fmla="*/ 1809 h 248500"/>
                <a:gd name="connsiteX21" fmla="*/ 182076 w 233536"/>
                <a:gd name="connsiteY21" fmla="*/ 23873 h 248500"/>
                <a:gd name="connsiteX22" fmla="*/ 193337 w 233536"/>
                <a:gd name="connsiteY22" fmla="*/ 40132 h 248500"/>
                <a:gd name="connsiteX23" fmla="*/ 190046 w 233536"/>
                <a:gd name="connsiteY23" fmla="*/ 46929 h 248500"/>
                <a:gd name="connsiteX24" fmla="*/ 203471 w 233536"/>
                <a:gd name="connsiteY24" fmla="*/ 58560 h 248500"/>
                <a:gd name="connsiteX25" fmla="*/ 219494 w 233536"/>
                <a:gd name="connsiteY25" fmla="*/ 72516 h 248500"/>
                <a:gd name="connsiteX26" fmla="*/ 205408 w 233536"/>
                <a:gd name="connsiteY26" fmla="*/ 97007 h 248500"/>
                <a:gd name="connsiteX27" fmla="*/ 208131 w 233536"/>
                <a:gd name="connsiteY27" fmla="*/ 122830 h 248500"/>
                <a:gd name="connsiteX28" fmla="*/ 211320 w 233536"/>
                <a:gd name="connsiteY28" fmla="*/ 131134 h 248500"/>
                <a:gd name="connsiteX29" fmla="*/ 223454 w 233536"/>
                <a:gd name="connsiteY29" fmla="*/ 130969 h 248500"/>
                <a:gd name="connsiteX30" fmla="*/ 233534 w 233536"/>
                <a:gd name="connsiteY30" fmla="*/ 160950 h 248500"/>
                <a:gd name="connsiteX31" fmla="*/ 222532 w 233536"/>
                <a:gd name="connsiteY31" fmla="*/ 166472 h 248500"/>
                <a:gd name="connsiteX32" fmla="*/ 232619 w 233536"/>
                <a:gd name="connsiteY32" fmla="*/ 179978 h 248500"/>
                <a:gd name="connsiteX33" fmla="*/ 204656 w 233536"/>
                <a:gd name="connsiteY33" fmla="*/ 193059 h 248500"/>
                <a:gd name="connsiteX34" fmla="*/ 192282 w 233536"/>
                <a:gd name="connsiteY34" fmla="*/ 199727 h 248500"/>
                <a:gd name="connsiteX35" fmla="*/ 180375 w 233536"/>
                <a:gd name="connsiteY35" fmla="*/ 198521 h 248500"/>
                <a:gd name="connsiteX36" fmla="*/ 173828 w 233536"/>
                <a:gd name="connsiteY36" fmla="*/ 206209 h 248500"/>
                <a:gd name="connsiteX37" fmla="*/ 153891 w 233536"/>
                <a:gd name="connsiteY37" fmla="*/ 208170 h 248500"/>
                <a:gd name="connsiteX38" fmla="*/ 145867 w 233536"/>
                <a:gd name="connsiteY38" fmla="*/ 208497 h 248500"/>
                <a:gd name="connsiteX39" fmla="*/ 136299 w 233536"/>
                <a:gd name="connsiteY39" fmla="*/ 224648 h 248500"/>
                <a:gd name="connsiteX40" fmla="*/ 128520 w 233536"/>
                <a:gd name="connsiteY40" fmla="*/ 221320 h 248500"/>
                <a:gd name="connsiteX41" fmla="*/ 120059 w 233536"/>
                <a:gd name="connsiteY41" fmla="*/ 208325 h 248500"/>
                <a:gd name="connsiteX42" fmla="*/ 101358 w 233536"/>
                <a:gd name="connsiteY42" fmla="*/ 218322 h 248500"/>
                <a:gd name="connsiteX43" fmla="*/ 101661 w 233536"/>
                <a:gd name="connsiteY43" fmla="*/ 233680 h 248500"/>
                <a:gd name="connsiteX44" fmla="*/ 81110 w 233536"/>
                <a:gd name="connsiteY44" fmla="*/ 235628 h 248500"/>
                <a:gd name="connsiteX45" fmla="*/ 73214 w 233536"/>
                <a:gd name="connsiteY45" fmla="*/ 231720 h 248500"/>
                <a:gd name="connsiteX46" fmla="*/ 58478 w 233536"/>
                <a:gd name="connsiteY46" fmla="*/ 247054 h 248500"/>
                <a:gd name="connsiteX47" fmla="*/ 39521 w 233536"/>
                <a:gd name="connsiteY47" fmla="*/ 244475 h 248500"/>
                <a:gd name="connsiteX48" fmla="*/ 24425 w 233536"/>
                <a:gd name="connsiteY48" fmla="*/ 247567 h 248500"/>
                <a:gd name="connsiteX49" fmla="*/ 22639 w 233536"/>
                <a:gd name="connsiteY49" fmla="*/ 238013 h 248500"/>
                <a:gd name="connsiteX50" fmla="*/ 3120 w 233536"/>
                <a:gd name="connsiteY50" fmla="*/ 229346 h 248500"/>
                <a:gd name="connsiteX51" fmla="*/ 38 w 233536"/>
                <a:gd name="connsiteY51" fmla="*/ 210558 h 248500"/>
                <a:gd name="connsiteX52" fmla="*/ 22139 w 233536"/>
                <a:gd name="connsiteY52" fmla="*/ 211975 h 248500"/>
                <a:gd name="connsiteX53" fmla="*/ 9595 w 233536"/>
                <a:gd name="connsiteY53" fmla="*/ 203818 h 248500"/>
                <a:gd name="connsiteX54" fmla="*/ 10602 w 233536"/>
                <a:gd name="connsiteY54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9794 w 233735"/>
                <a:gd name="connsiteY52" fmla="*/ 203818 h 248500"/>
                <a:gd name="connsiteX53" fmla="*/ 10801 w 233735"/>
                <a:gd name="connsiteY53" fmla="*/ 193814 h 248500"/>
                <a:gd name="connsiteX0" fmla="*/ 10801 w 233735"/>
                <a:gd name="connsiteY0" fmla="*/ 193814 h 248500"/>
                <a:gd name="connsiteX1" fmla="*/ 13131 w 233735"/>
                <a:gd name="connsiteY1" fmla="*/ 182269 h 248500"/>
                <a:gd name="connsiteX2" fmla="*/ 18648 w 233735"/>
                <a:gd name="connsiteY2" fmla="*/ 180088 h 248500"/>
                <a:gd name="connsiteX3" fmla="*/ 11772 w 233735"/>
                <a:gd name="connsiteY3" fmla="*/ 170385 h 248500"/>
                <a:gd name="connsiteX4" fmla="*/ 20560 w 233735"/>
                <a:gd name="connsiteY4" fmla="*/ 166716 h 248500"/>
                <a:gd name="connsiteX5" fmla="*/ 16859 w 233735"/>
                <a:gd name="connsiteY5" fmla="*/ 157503 h 248500"/>
                <a:gd name="connsiteX6" fmla="*/ 23293 w 233735"/>
                <a:gd name="connsiteY6" fmla="*/ 152954 h 248500"/>
                <a:gd name="connsiteX7" fmla="*/ 34289 w 233735"/>
                <a:gd name="connsiteY7" fmla="*/ 151605 h 248500"/>
                <a:gd name="connsiteX8" fmla="*/ 49194 w 233735"/>
                <a:gd name="connsiteY8" fmla="*/ 141284 h 248500"/>
                <a:gd name="connsiteX9" fmla="*/ 66106 w 233735"/>
                <a:gd name="connsiteY9" fmla="*/ 127522 h 248500"/>
                <a:gd name="connsiteX10" fmla="*/ 71925 w 233735"/>
                <a:gd name="connsiteY10" fmla="*/ 128871 h 248500"/>
                <a:gd name="connsiteX11" fmla="*/ 85250 w 233735"/>
                <a:gd name="connsiteY11" fmla="*/ 118038 h 248500"/>
                <a:gd name="connsiteX12" fmla="*/ 95994 w 233735"/>
                <a:gd name="connsiteY12" fmla="*/ 104262 h 248500"/>
                <a:gd name="connsiteX13" fmla="*/ 82328 w 233735"/>
                <a:gd name="connsiteY13" fmla="*/ 91927 h 248500"/>
                <a:gd name="connsiteX14" fmla="*/ 95637 w 233735"/>
                <a:gd name="connsiteY14" fmla="*/ 73645 h 248500"/>
                <a:gd name="connsiteX15" fmla="*/ 112742 w 233735"/>
                <a:gd name="connsiteY15" fmla="*/ 71546 h 248500"/>
                <a:gd name="connsiteX16" fmla="*/ 117199 w 233735"/>
                <a:gd name="connsiteY16" fmla="*/ 73523 h 248500"/>
                <a:gd name="connsiteX17" fmla="*/ 125381 w 233735"/>
                <a:gd name="connsiteY17" fmla="*/ 49911 h 248500"/>
                <a:gd name="connsiteX18" fmla="*/ 127286 w 233735"/>
                <a:gd name="connsiteY18" fmla="*/ 33536 h 248500"/>
                <a:gd name="connsiteX19" fmla="*/ 147373 w 233735"/>
                <a:gd name="connsiteY19" fmla="*/ 8165 h 248500"/>
                <a:gd name="connsiteX20" fmla="*/ 162128 w 233735"/>
                <a:gd name="connsiteY20" fmla="*/ 1809 h 248500"/>
                <a:gd name="connsiteX21" fmla="*/ 182275 w 233735"/>
                <a:gd name="connsiteY21" fmla="*/ 23873 h 248500"/>
                <a:gd name="connsiteX22" fmla="*/ 193536 w 233735"/>
                <a:gd name="connsiteY22" fmla="*/ 40132 h 248500"/>
                <a:gd name="connsiteX23" fmla="*/ 190245 w 233735"/>
                <a:gd name="connsiteY23" fmla="*/ 46929 h 248500"/>
                <a:gd name="connsiteX24" fmla="*/ 203670 w 233735"/>
                <a:gd name="connsiteY24" fmla="*/ 58560 h 248500"/>
                <a:gd name="connsiteX25" fmla="*/ 219693 w 233735"/>
                <a:gd name="connsiteY25" fmla="*/ 72516 h 248500"/>
                <a:gd name="connsiteX26" fmla="*/ 205607 w 233735"/>
                <a:gd name="connsiteY26" fmla="*/ 97007 h 248500"/>
                <a:gd name="connsiteX27" fmla="*/ 208330 w 233735"/>
                <a:gd name="connsiteY27" fmla="*/ 122830 h 248500"/>
                <a:gd name="connsiteX28" fmla="*/ 211519 w 233735"/>
                <a:gd name="connsiteY28" fmla="*/ 131134 h 248500"/>
                <a:gd name="connsiteX29" fmla="*/ 223653 w 233735"/>
                <a:gd name="connsiteY29" fmla="*/ 130969 h 248500"/>
                <a:gd name="connsiteX30" fmla="*/ 233733 w 233735"/>
                <a:gd name="connsiteY30" fmla="*/ 160950 h 248500"/>
                <a:gd name="connsiteX31" fmla="*/ 222731 w 233735"/>
                <a:gd name="connsiteY31" fmla="*/ 166472 h 248500"/>
                <a:gd name="connsiteX32" fmla="*/ 232818 w 233735"/>
                <a:gd name="connsiteY32" fmla="*/ 179978 h 248500"/>
                <a:gd name="connsiteX33" fmla="*/ 204855 w 233735"/>
                <a:gd name="connsiteY33" fmla="*/ 193059 h 248500"/>
                <a:gd name="connsiteX34" fmla="*/ 192481 w 233735"/>
                <a:gd name="connsiteY34" fmla="*/ 199727 h 248500"/>
                <a:gd name="connsiteX35" fmla="*/ 180574 w 233735"/>
                <a:gd name="connsiteY35" fmla="*/ 198521 h 248500"/>
                <a:gd name="connsiteX36" fmla="*/ 174027 w 233735"/>
                <a:gd name="connsiteY36" fmla="*/ 206209 h 248500"/>
                <a:gd name="connsiteX37" fmla="*/ 154090 w 233735"/>
                <a:gd name="connsiteY37" fmla="*/ 208170 h 248500"/>
                <a:gd name="connsiteX38" fmla="*/ 146066 w 233735"/>
                <a:gd name="connsiteY38" fmla="*/ 208497 h 248500"/>
                <a:gd name="connsiteX39" fmla="*/ 136498 w 233735"/>
                <a:gd name="connsiteY39" fmla="*/ 224648 h 248500"/>
                <a:gd name="connsiteX40" fmla="*/ 128719 w 233735"/>
                <a:gd name="connsiteY40" fmla="*/ 221320 h 248500"/>
                <a:gd name="connsiteX41" fmla="*/ 120258 w 233735"/>
                <a:gd name="connsiteY41" fmla="*/ 208325 h 248500"/>
                <a:gd name="connsiteX42" fmla="*/ 101557 w 233735"/>
                <a:gd name="connsiteY42" fmla="*/ 218322 h 248500"/>
                <a:gd name="connsiteX43" fmla="*/ 101860 w 233735"/>
                <a:gd name="connsiteY43" fmla="*/ 233680 h 248500"/>
                <a:gd name="connsiteX44" fmla="*/ 81309 w 233735"/>
                <a:gd name="connsiteY44" fmla="*/ 235628 h 248500"/>
                <a:gd name="connsiteX45" fmla="*/ 73413 w 233735"/>
                <a:gd name="connsiteY45" fmla="*/ 231720 h 248500"/>
                <a:gd name="connsiteX46" fmla="*/ 58677 w 233735"/>
                <a:gd name="connsiteY46" fmla="*/ 247054 h 248500"/>
                <a:gd name="connsiteX47" fmla="*/ 39720 w 233735"/>
                <a:gd name="connsiteY47" fmla="*/ 244475 h 248500"/>
                <a:gd name="connsiteX48" fmla="*/ 24624 w 233735"/>
                <a:gd name="connsiteY48" fmla="*/ 247567 h 248500"/>
                <a:gd name="connsiteX49" fmla="*/ 22838 w 233735"/>
                <a:gd name="connsiteY49" fmla="*/ 238013 h 248500"/>
                <a:gd name="connsiteX50" fmla="*/ 3319 w 233735"/>
                <a:gd name="connsiteY50" fmla="*/ 229346 h 248500"/>
                <a:gd name="connsiteX51" fmla="*/ 237 w 233735"/>
                <a:gd name="connsiteY51" fmla="*/ 210558 h 248500"/>
                <a:gd name="connsiteX52" fmla="*/ 10801 w 233735"/>
                <a:gd name="connsiteY52" fmla="*/ 193814 h 248500"/>
                <a:gd name="connsiteX0" fmla="*/ 579 w 235291"/>
                <a:gd name="connsiteY0" fmla="*/ 193799 h 248500"/>
                <a:gd name="connsiteX1" fmla="*/ 14687 w 235291"/>
                <a:gd name="connsiteY1" fmla="*/ 182269 h 248500"/>
                <a:gd name="connsiteX2" fmla="*/ 20204 w 235291"/>
                <a:gd name="connsiteY2" fmla="*/ 180088 h 248500"/>
                <a:gd name="connsiteX3" fmla="*/ 13328 w 235291"/>
                <a:gd name="connsiteY3" fmla="*/ 170385 h 248500"/>
                <a:gd name="connsiteX4" fmla="*/ 22116 w 235291"/>
                <a:gd name="connsiteY4" fmla="*/ 166716 h 248500"/>
                <a:gd name="connsiteX5" fmla="*/ 18415 w 235291"/>
                <a:gd name="connsiteY5" fmla="*/ 157503 h 248500"/>
                <a:gd name="connsiteX6" fmla="*/ 24849 w 235291"/>
                <a:gd name="connsiteY6" fmla="*/ 152954 h 248500"/>
                <a:gd name="connsiteX7" fmla="*/ 35845 w 235291"/>
                <a:gd name="connsiteY7" fmla="*/ 151605 h 248500"/>
                <a:gd name="connsiteX8" fmla="*/ 50750 w 235291"/>
                <a:gd name="connsiteY8" fmla="*/ 141284 h 248500"/>
                <a:gd name="connsiteX9" fmla="*/ 67662 w 235291"/>
                <a:gd name="connsiteY9" fmla="*/ 127522 h 248500"/>
                <a:gd name="connsiteX10" fmla="*/ 73481 w 235291"/>
                <a:gd name="connsiteY10" fmla="*/ 128871 h 248500"/>
                <a:gd name="connsiteX11" fmla="*/ 86806 w 235291"/>
                <a:gd name="connsiteY11" fmla="*/ 118038 h 248500"/>
                <a:gd name="connsiteX12" fmla="*/ 97550 w 235291"/>
                <a:gd name="connsiteY12" fmla="*/ 104262 h 248500"/>
                <a:gd name="connsiteX13" fmla="*/ 83884 w 235291"/>
                <a:gd name="connsiteY13" fmla="*/ 91927 h 248500"/>
                <a:gd name="connsiteX14" fmla="*/ 97193 w 235291"/>
                <a:gd name="connsiteY14" fmla="*/ 73645 h 248500"/>
                <a:gd name="connsiteX15" fmla="*/ 114298 w 235291"/>
                <a:gd name="connsiteY15" fmla="*/ 71546 h 248500"/>
                <a:gd name="connsiteX16" fmla="*/ 118755 w 235291"/>
                <a:gd name="connsiteY16" fmla="*/ 73523 h 248500"/>
                <a:gd name="connsiteX17" fmla="*/ 126937 w 235291"/>
                <a:gd name="connsiteY17" fmla="*/ 49911 h 248500"/>
                <a:gd name="connsiteX18" fmla="*/ 128842 w 235291"/>
                <a:gd name="connsiteY18" fmla="*/ 33536 h 248500"/>
                <a:gd name="connsiteX19" fmla="*/ 148929 w 235291"/>
                <a:gd name="connsiteY19" fmla="*/ 8165 h 248500"/>
                <a:gd name="connsiteX20" fmla="*/ 163684 w 235291"/>
                <a:gd name="connsiteY20" fmla="*/ 1809 h 248500"/>
                <a:gd name="connsiteX21" fmla="*/ 183831 w 235291"/>
                <a:gd name="connsiteY21" fmla="*/ 23873 h 248500"/>
                <a:gd name="connsiteX22" fmla="*/ 195092 w 235291"/>
                <a:gd name="connsiteY22" fmla="*/ 40132 h 248500"/>
                <a:gd name="connsiteX23" fmla="*/ 191801 w 235291"/>
                <a:gd name="connsiteY23" fmla="*/ 46929 h 248500"/>
                <a:gd name="connsiteX24" fmla="*/ 205226 w 235291"/>
                <a:gd name="connsiteY24" fmla="*/ 58560 h 248500"/>
                <a:gd name="connsiteX25" fmla="*/ 221249 w 235291"/>
                <a:gd name="connsiteY25" fmla="*/ 72516 h 248500"/>
                <a:gd name="connsiteX26" fmla="*/ 207163 w 235291"/>
                <a:gd name="connsiteY26" fmla="*/ 97007 h 248500"/>
                <a:gd name="connsiteX27" fmla="*/ 209886 w 235291"/>
                <a:gd name="connsiteY27" fmla="*/ 122830 h 248500"/>
                <a:gd name="connsiteX28" fmla="*/ 213075 w 235291"/>
                <a:gd name="connsiteY28" fmla="*/ 131134 h 248500"/>
                <a:gd name="connsiteX29" fmla="*/ 225209 w 235291"/>
                <a:gd name="connsiteY29" fmla="*/ 130969 h 248500"/>
                <a:gd name="connsiteX30" fmla="*/ 235289 w 235291"/>
                <a:gd name="connsiteY30" fmla="*/ 160950 h 248500"/>
                <a:gd name="connsiteX31" fmla="*/ 224287 w 235291"/>
                <a:gd name="connsiteY31" fmla="*/ 166472 h 248500"/>
                <a:gd name="connsiteX32" fmla="*/ 234374 w 235291"/>
                <a:gd name="connsiteY32" fmla="*/ 179978 h 248500"/>
                <a:gd name="connsiteX33" fmla="*/ 206411 w 235291"/>
                <a:gd name="connsiteY33" fmla="*/ 193059 h 248500"/>
                <a:gd name="connsiteX34" fmla="*/ 194037 w 235291"/>
                <a:gd name="connsiteY34" fmla="*/ 199727 h 248500"/>
                <a:gd name="connsiteX35" fmla="*/ 182130 w 235291"/>
                <a:gd name="connsiteY35" fmla="*/ 198521 h 248500"/>
                <a:gd name="connsiteX36" fmla="*/ 175583 w 235291"/>
                <a:gd name="connsiteY36" fmla="*/ 206209 h 248500"/>
                <a:gd name="connsiteX37" fmla="*/ 155646 w 235291"/>
                <a:gd name="connsiteY37" fmla="*/ 208170 h 248500"/>
                <a:gd name="connsiteX38" fmla="*/ 147622 w 235291"/>
                <a:gd name="connsiteY38" fmla="*/ 208497 h 248500"/>
                <a:gd name="connsiteX39" fmla="*/ 138054 w 235291"/>
                <a:gd name="connsiteY39" fmla="*/ 224648 h 248500"/>
                <a:gd name="connsiteX40" fmla="*/ 130275 w 235291"/>
                <a:gd name="connsiteY40" fmla="*/ 221320 h 248500"/>
                <a:gd name="connsiteX41" fmla="*/ 121814 w 235291"/>
                <a:gd name="connsiteY41" fmla="*/ 208325 h 248500"/>
                <a:gd name="connsiteX42" fmla="*/ 103113 w 235291"/>
                <a:gd name="connsiteY42" fmla="*/ 218322 h 248500"/>
                <a:gd name="connsiteX43" fmla="*/ 103416 w 235291"/>
                <a:gd name="connsiteY43" fmla="*/ 233680 h 248500"/>
                <a:gd name="connsiteX44" fmla="*/ 82865 w 235291"/>
                <a:gd name="connsiteY44" fmla="*/ 235628 h 248500"/>
                <a:gd name="connsiteX45" fmla="*/ 74969 w 235291"/>
                <a:gd name="connsiteY45" fmla="*/ 231720 h 248500"/>
                <a:gd name="connsiteX46" fmla="*/ 60233 w 235291"/>
                <a:gd name="connsiteY46" fmla="*/ 247054 h 248500"/>
                <a:gd name="connsiteX47" fmla="*/ 41276 w 235291"/>
                <a:gd name="connsiteY47" fmla="*/ 244475 h 248500"/>
                <a:gd name="connsiteX48" fmla="*/ 26180 w 235291"/>
                <a:gd name="connsiteY48" fmla="*/ 247567 h 248500"/>
                <a:gd name="connsiteX49" fmla="*/ 24394 w 235291"/>
                <a:gd name="connsiteY49" fmla="*/ 238013 h 248500"/>
                <a:gd name="connsiteX50" fmla="*/ 4875 w 235291"/>
                <a:gd name="connsiteY50" fmla="*/ 229346 h 248500"/>
                <a:gd name="connsiteX51" fmla="*/ 1793 w 235291"/>
                <a:gd name="connsiteY51" fmla="*/ 210558 h 248500"/>
                <a:gd name="connsiteX52" fmla="*/ 579 w 235291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37105 w 252192"/>
                <a:gd name="connsiteY2" fmla="*/ 180088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30229 w 252192"/>
                <a:gd name="connsiteY3" fmla="*/ 170385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39017 w 252192"/>
                <a:gd name="connsiteY4" fmla="*/ 166716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5316 w 252192"/>
                <a:gd name="connsiteY5" fmla="*/ 157503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41750 w 252192"/>
                <a:gd name="connsiteY6" fmla="*/ 152954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52746 w 252192"/>
                <a:gd name="connsiteY7" fmla="*/ 151605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67651 w 252192"/>
                <a:gd name="connsiteY8" fmla="*/ 141284 h 248500"/>
                <a:gd name="connsiteX9" fmla="*/ 84563 w 252192"/>
                <a:gd name="connsiteY9" fmla="*/ 127522 h 248500"/>
                <a:gd name="connsiteX10" fmla="*/ 90382 w 252192"/>
                <a:gd name="connsiteY10" fmla="*/ 128871 h 248500"/>
                <a:gd name="connsiteX11" fmla="*/ 103707 w 252192"/>
                <a:gd name="connsiteY11" fmla="*/ 118038 h 248500"/>
                <a:gd name="connsiteX12" fmla="*/ 114451 w 252192"/>
                <a:gd name="connsiteY12" fmla="*/ 104262 h 248500"/>
                <a:gd name="connsiteX13" fmla="*/ 100785 w 252192"/>
                <a:gd name="connsiteY13" fmla="*/ 91927 h 248500"/>
                <a:gd name="connsiteX14" fmla="*/ 114094 w 252192"/>
                <a:gd name="connsiteY14" fmla="*/ 73645 h 248500"/>
                <a:gd name="connsiteX15" fmla="*/ 131199 w 252192"/>
                <a:gd name="connsiteY15" fmla="*/ 71546 h 248500"/>
                <a:gd name="connsiteX16" fmla="*/ 135656 w 252192"/>
                <a:gd name="connsiteY16" fmla="*/ 73523 h 248500"/>
                <a:gd name="connsiteX17" fmla="*/ 143838 w 252192"/>
                <a:gd name="connsiteY17" fmla="*/ 49911 h 248500"/>
                <a:gd name="connsiteX18" fmla="*/ 145743 w 252192"/>
                <a:gd name="connsiteY18" fmla="*/ 33536 h 248500"/>
                <a:gd name="connsiteX19" fmla="*/ 165830 w 252192"/>
                <a:gd name="connsiteY19" fmla="*/ 8165 h 248500"/>
                <a:gd name="connsiteX20" fmla="*/ 180585 w 252192"/>
                <a:gd name="connsiteY20" fmla="*/ 1809 h 248500"/>
                <a:gd name="connsiteX21" fmla="*/ 200732 w 252192"/>
                <a:gd name="connsiteY21" fmla="*/ 23873 h 248500"/>
                <a:gd name="connsiteX22" fmla="*/ 211993 w 252192"/>
                <a:gd name="connsiteY22" fmla="*/ 40132 h 248500"/>
                <a:gd name="connsiteX23" fmla="*/ 208702 w 252192"/>
                <a:gd name="connsiteY23" fmla="*/ 46929 h 248500"/>
                <a:gd name="connsiteX24" fmla="*/ 222127 w 252192"/>
                <a:gd name="connsiteY24" fmla="*/ 58560 h 248500"/>
                <a:gd name="connsiteX25" fmla="*/ 238150 w 252192"/>
                <a:gd name="connsiteY25" fmla="*/ 72516 h 248500"/>
                <a:gd name="connsiteX26" fmla="*/ 224064 w 252192"/>
                <a:gd name="connsiteY26" fmla="*/ 97007 h 248500"/>
                <a:gd name="connsiteX27" fmla="*/ 226787 w 252192"/>
                <a:gd name="connsiteY27" fmla="*/ 122830 h 248500"/>
                <a:gd name="connsiteX28" fmla="*/ 229976 w 252192"/>
                <a:gd name="connsiteY28" fmla="*/ 131134 h 248500"/>
                <a:gd name="connsiteX29" fmla="*/ 242110 w 252192"/>
                <a:gd name="connsiteY29" fmla="*/ 130969 h 248500"/>
                <a:gd name="connsiteX30" fmla="*/ 252190 w 252192"/>
                <a:gd name="connsiteY30" fmla="*/ 160950 h 248500"/>
                <a:gd name="connsiteX31" fmla="*/ 241188 w 252192"/>
                <a:gd name="connsiteY31" fmla="*/ 166472 h 248500"/>
                <a:gd name="connsiteX32" fmla="*/ 251275 w 252192"/>
                <a:gd name="connsiteY32" fmla="*/ 179978 h 248500"/>
                <a:gd name="connsiteX33" fmla="*/ 223312 w 252192"/>
                <a:gd name="connsiteY33" fmla="*/ 193059 h 248500"/>
                <a:gd name="connsiteX34" fmla="*/ 210938 w 252192"/>
                <a:gd name="connsiteY34" fmla="*/ 199727 h 248500"/>
                <a:gd name="connsiteX35" fmla="*/ 199031 w 252192"/>
                <a:gd name="connsiteY35" fmla="*/ 198521 h 248500"/>
                <a:gd name="connsiteX36" fmla="*/ 192484 w 252192"/>
                <a:gd name="connsiteY36" fmla="*/ 206209 h 248500"/>
                <a:gd name="connsiteX37" fmla="*/ 172547 w 252192"/>
                <a:gd name="connsiteY37" fmla="*/ 208170 h 248500"/>
                <a:gd name="connsiteX38" fmla="*/ 164523 w 252192"/>
                <a:gd name="connsiteY38" fmla="*/ 208497 h 248500"/>
                <a:gd name="connsiteX39" fmla="*/ 154955 w 252192"/>
                <a:gd name="connsiteY39" fmla="*/ 224648 h 248500"/>
                <a:gd name="connsiteX40" fmla="*/ 147176 w 252192"/>
                <a:gd name="connsiteY40" fmla="*/ 221320 h 248500"/>
                <a:gd name="connsiteX41" fmla="*/ 138715 w 252192"/>
                <a:gd name="connsiteY41" fmla="*/ 208325 h 248500"/>
                <a:gd name="connsiteX42" fmla="*/ 120014 w 252192"/>
                <a:gd name="connsiteY42" fmla="*/ 218322 h 248500"/>
                <a:gd name="connsiteX43" fmla="*/ 120317 w 252192"/>
                <a:gd name="connsiteY43" fmla="*/ 233680 h 248500"/>
                <a:gd name="connsiteX44" fmla="*/ 99766 w 252192"/>
                <a:gd name="connsiteY44" fmla="*/ 235628 h 248500"/>
                <a:gd name="connsiteX45" fmla="*/ 91870 w 252192"/>
                <a:gd name="connsiteY45" fmla="*/ 231720 h 248500"/>
                <a:gd name="connsiteX46" fmla="*/ 77134 w 252192"/>
                <a:gd name="connsiteY46" fmla="*/ 247054 h 248500"/>
                <a:gd name="connsiteX47" fmla="*/ 58177 w 252192"/>
                <a:gd name="connsiteY47" fmla="*/ 244475 h 248500"/>
                <a:gd name="connsiteX48" fmla="*/ 43081 w 252192"/>
                <a:gd name="connsiteY48" fmla="*/ 247567 h 248500"/>
                <a:gd name="connsiteX49" fmla="*/ 41295 w 252192"/>
                <a:gd name="connsiteY49" fmla="*/ 238013 h 248500"/>
                <a:gd name="connsiteX50" fmla="*/ 21776 w 252192"/>
                <a:gd name="connsiteY50" fmla="*/ 229346 h 248500"/>
                <a:gd name="connsiteX51" fmla="*/ 18694 w 252192"/>
                <a:gd name="connsiteY51" fmla="*/ 210558 h 248500"/>
                <a:gd name="connsiteX52" fmla="*/ 17480 w 252192"/>
                <a:gd name="connsiteY52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84563 w 252192"/>
                <a:gd name="connsiteY8" fmla="*/ 127522 h 248500"/>
                <a:gd name="connsiteX9" fmla="*/ 90382 w 252192"/>
                <a:gd name="connsiteY9" fmla="*/ 128871 h 248500"/>
                <a:gd name="connsiteX10" fmla="*/ 103707 w 252192"/>
                <a:gd name="connsiteY10" fmla="*/ 118038 h 248500"/>
                <a:gd name="connsiteX11" fmla="*/ 114451 w 252192"/>
                <a:gd name="connsiteY11" fmla="*/ 104262 h 248500"/>
                <a:gd name="connsiteX12" fmla="*/ 100785 w 252192"/>
                <a:gd name="connsiteY12" fmla="*/ 91927 h 248500"/>
                <a:gd name="connsiteX13" fmla="*/ 114094 w 252192"/>
                <a:gd name="connsiteY13" fmla="*/ 73645 h 248500"/>
                <a:gd name="connsiteX14" fmla="*/ 131199 w 252192"/>
                <a:gd name="connsiteY14" fmla="*/ 71546 h 248500"/>
                <a:gd name="connsiteX15" fmla="*/ 135656 w 252192"/>
                <a:gd name="connsiteY15" fmla="*/ 73523 h 248500"/>
                <a:gd name="connsiteX16" fmla="*/ 143838 w 252192"/>
                <a:gd name="connsiteY16" fmla="*/ 49911 h 248500"/>
                <a:gd name="connsiteX17" fmla="*/ 145743 w 252192"/>
                <a:gd name="connsiteY17" fmla="*/ 33536 h 248500"/>
                <a:gd name="connsiteX18" fmla="*/ 165830 w 252192"/>
                <a:gd name="connsiteY18" fmla="*/ 8165 h 248500"/>
                <a:gd name="connsiteX19" fmla="*/ 180585 w 252192"/>
                <a:gd name="connsiteY19" fmla="*/ 1809 h 248500"/>
                <a:gd name="connsiteX20" fmla="*/ 200732 w 252192"/>
                <a:gd name="connsiteY20" fmla="*/ 23873 h 248500"/>
                <a:gd name="connsiteX21" fmla="*/ 211993 w 252192"/>
                <a:gd name="connsiteY21" fmla="*/ 40132 h 248500"/>
                <a:gd name="connsiteX22" fmla="*/ 208702 w 252192"/>
                <a:gd name="connsiteY22" fmla="*/ 46929 h 248500"/>
                <a:gd name="connsiteX23" fmla="*/ 222127 w 252192"/>
                <a:gd name="connsiteY23" fmla="*/ 58560 h 248500"/>
                <a:gd name="connsiteX24" fmla="*/ 238150 w 252192"/>
                <a:gd name="connsiteY24" fmla="*/ 72516 h 248500"/>
                <a:gd name="connsiteX25" fmla="*/ 224064 w 252192"/>
                <a:gd name="connsiteY25" fmla="*/ 97007 h 248500"/>
                <a:gd name="connsiteX26" fmla="*/ 226787 w 252192"/>
                <a:gd name="connsiteY26" fmla="*/ 122830 h 248500"/>
                <a:gd name="connsiteX27" fmla="*/ 229976 w 252192"/>
                <a:gd name="connsiteY27" fmla="*/ 131134 h 248500"/>
                <a:gd name="connsiteX28" fmla="*/ 242110 w 252192"/>
                <a:gd name="connsiteY28" fmla="*/ 130969 h 248500"/>
                <a:gd name="connsiteX29" fmla="*/ 252190 w 252192"/>
                <a:gd name="connsiteY29" fmla="*/ 160950 h 248500"/>
                <a:gd name="connsiteX30" fmla="*/ 241188 w 252192"/>
                <a:gd name="connsiteY30" fmla="*/ 166472 h 248500"/>
                <a:gd name="connsiteX31" fmla="*/ 251275 w 252192"/>
                <a:gd name="connsiteY31" fmla="*/ 179978 h 248500"/>
                <a:gd name="connsiteX32" fmla="*/ 223312 w 252192"/>
                <a:gd name="connsiteY32" fmla="*/ 193059 h 248500"/>
                <a:gd name="connsiteX33" fmla="*/ 210938 w 252192"/>
                <a:gd name="connsiteY33" fmla="*/ 199727 h 248500"/>
                <a:gd name="connsiteX34" fmla="*/ 199031 w 252192"/>
                <a:gd name="connsiteY34" fmla="*/ 198521 h 248500"/>
                <a:gd name="connsiteX35" fmla="*/ 192484 w 252192"/>
                <a:gd name="connsiteY35" fmla="*/ 206209 h 248500"/>
                <a:gd name="connsiteX36" fmla="*/ 172547 w 252192"/>
                <a:gd name="connsiteY36" fmla="*/ 208170 h 248500"/>
                <a:gd name="connsiteX37" fmla="*/ 164523 w 252192"/>
                <a:gd name="connsiteY37" fmla="*/ 208497 h 248500"/>
                <a:gd name="connsiteX38" fmla="*/ 154955 w 252192"/>
                <a:gd name="connsiteY38" fmla="*/ 224648 h 248500"/>
                <a:gd name="connsiteX39" fmla="*/ 147176 w 252192"/>
                <a:gd name="connsiteY39" fmla="*/ 221320 h 248500"/>
                <a:gd name="connsiteX40" fmla="*/ 138715 w 252192"/>
                <a:gd name="connsiteY40" fmla="*/ 208325 h 248500"/>
                <a:gd name="connsiteX41" fmla="*/ 120014 w 252192"/>
                <a:gd name="connsiteY41" fmla="*/ 218322 h 248500"/>
                <a:gd name="connsiteX42" fmla="*/ 120317 w 252192"/>
                <a:gd name="connsiteY42" fmla="*/ 233680 h 248500"/>
                <a:gd name="connsiteX43" fmla="*/ 99766 w 252192"/>
                <a:gd name="connsiteY43" fmla="*/ 235628 h 248500"/>
                <a:gd name="connsiteX44" fmla="*/ 91870 w 252192"/>
                <a:gd name="connsiteY44" fmla="*/ 231720 h 248500"/>
                <a:gd name="connsiteX45" fmla="*/ 77134 w 252192"/>
                <a:gd name="connsiteY45" fmla="*/ 247054 h 248500"/>
                <a:gd name="connsiteX46" fmla="*/ 58177 w 252192"/>
                <a:gd name="connsiteY46" fmla="*/ 244475 h 248500"/>
                <a:gd name="connsiteX47" fmla="*/ 43081 w 252192"/>
                <a:gd name="connsiteY47" fmla="*/ 247567 h 248500"/>
                <a:gd name="connsiteX48" fmla="*/ 41295 w 252192"/>
                <a:gd name="connsiteY48" fmla="*/ 238013 h 248500"/>
                <a:gd name="connsiteX49" fmla="*/ 21776 w 252192"/>
                <a:gd name="connsiteY49" fmla="*/ 229346 h 248500"/>
                <a:gd name="connsiteX50" fmla="*/ 18694 w 252192"/>
                <a:gd name="connsiteY50" fmla="*/ 210558 h 248500"/>
                <a:gd name="connsiteX51" fmla="*/ 17480 w 252192"/>
                <a:gd name="connsiteY51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0382 w 252192"/>
                <a:gd name="connsiteY8" fmla="*/ 128871 h 248500"/>
                <a:gd name="connsiteX9" fmla="*/ 103707 w 252192"/>
                <a:gd name="connsiteY9" fmla="*/ 118038 h 248500"/>
                <a:gd name="connsiteX10" fmla="*/ 114451 w 252192"/>
                <a:gd name="connsiteY10" fmla="*/ 104262 h 248500"/>
                <a:gd name="connsiteX11" fmla="*/ 100785 w 252192"/>
                <a:gd name="connsiteY11" fmla="*/ 91927 h 248500"/>
                <a:gd name="connsiteX12" fmla="*/ 114094 w 252192"/>
                <a:gd name="connsiteY12" fmla="*/ 73645 h 248500"/>
                <a:gd name="connsiteX13" fmla="*/ 131199 w 252192"/>
                <a:gd name="connsiteY13" fmla="*/ 71546 h 248500"/>
                <a:gd name="connsiteX14" fmla="*/ 135656 w 252192"/>
                <a:gd name="connsiteY14" fmla="*/ 73523 h 248500"/>
                <a:gd name="connsiteX15" fmla="*/ 143838 w 252192"/>
                <a:gd name="connsiteY15" fmla="*/ 49911 h 248500"/>
                <a:gd name="connsiteX16" fmla="*/ 145743 w 252192"/>
                <a:gd name="connsiteY16" fmla="*/ 33536 h 248500"/>
                <a:gd name="connsiteX17" fmla="*/ 165830 w 252192"/>
                <a:gd name="connsiteY17" fmla="*/ 8165 h 248500"/>
                <a:gd name="connsiteX18" fmla="*/ 180585 w 252192"/>
                <a:gd name="connsiteY18" fmla="*/ 1809 h 248500"/>
                <a:gd name="connsiteX19" fmla="*/ 200732 w 252192"/>
                <a:gd name="connsiteY19" fmla="*/ 23873 h 248500"/>
                <a:gd name="connsiteX20" fmla="*/ 211993 w 252192"/>
                <a:gd name="connsiteY20" fmla="*/ 40132 h 248500"/>
                <a:gd name="connsiteX21" fmla="*/ 208702 w 252192"/>
                <a:gd name="connsiteY21" fmla="*/ 46929 h 248500"/>
                <a:gd name="connsiteX22" fmla="*/ 222127 w 252192"/>
                <a:gd name="connsiteY22" fmla="*/ 58560 h 248500"/>
                <a:gd name="connsiteX23" fmla="*/ 238150 w 252192"/>
                <a:gd name="connsiteY23" fmla="*/ 72516 h 248500"/>
                <a:gd name="connsiteX24" fmla="*/ 224064 w 252192"/>
                <a:gd name="connsiteY24" fmla="*/ 97007 h 248500"/>
                <a:gd name="connsiteX25" fmla="*/ 226787 w 252192"/>
                <a:gd name="connsiteY25" fmla="*/ 122830 h 248500"/>
                <a:gd name="connsiteX26" fmla="*/ 229976 w 252192"/>
                <a:gd name="connsiteY26" fmla="*/ 131134 h 248500"/>
                <a:gd name="connsiteX27" fmla="*/ 242110 w 252192"/>
                <a:gd name="connsiteY27" fmla="*/ 130969 h 248500"/>
                <a:gd name="connsiteX28" fmla="*/ 252190 w 252192"/>
                <a:gd name="connsiteY28" fmla="*/ 160950 h 248500"/>
                <a:gd name="connsiteX29" fmla="*/ 241188 w 252192"/>
                <a:gd name="connsiteY29" fmla="*/ 166472 h 248500"/>
                <a:gd name="connsiteX30" fmla="*/ 251275 w 252192"/>
                <a:gd name="connsiteY30" fmla="*/ 179978 h 248500"/>
                <a:gd name="connsiteX31" fmla="*/ 223312 w 252192"/>
                <a:gd name="connsiteY31" fmla="*/ 193059 h 248500"/>
                <a:gd name="connsiteX32" fmla="*/ 210938 w 252192"/>
                <a:gd name="connsiteY32" fmla="*/ 199727 h 248500"/>
                <a:gd name="connsiteX33" fmla="*/ 199031 w 252192"/>
                <a:gd name="connsiteY33" fmla="*/ 198521 h 248500"/>
                <a:gd name="connsiteX34" fmla="*/ 192484 w 252192"/>
                <a:gd name="connsiteY34" fmla="*/ 206209 h 248500"/>
                <a:gd name="connsiteX35" fmla="*/ 172547 w 252192"/>
                <a:gd name="connsiteY35" fmla="*/ 208170 h 248500"/>
                <a:gd name="connsiteX36" fmla="*/ 164523 w 252192"/>
                <a:gd name="connsiteY36" fmla="*/ 208497 h 248500"/>
                <a:gd name="connsiteX37" fmla="*/ 154955 w 252192"/>
                <a:gd name="connsiteY37" fmla="*/ 224648 h 248500"/>
                <a:gd name="connsiteX38" fmla="*/ 147176 w 252192"/>
                <a:gd name="connsiteY38" fmla="*/ 221320 h 248500"/>
                <a:gd name="connsiteX39" fmla="*/ 138715 w 252192"/>
                <a:gd name="connsiteY39" fmla="*/ 208325 h 248500"/>
                <a:gd name="connsiteX40" fmla="*/ 120014 w 252192"/>
                <a:gd name="connsiteY40" fmla="*/ 218322 h 248500"/>
                <a:gd name="connsiteX41" fmla="*/ 120317 w 252192"/>
                <a:gd name="connsiteY41" fmla="*/ 233680 h 248500"/>
                <a:gd name="connsiteX42" fmla="*/ 99766 w 252192"/>
                <a:gd name="connsiteY42" fmla="*/ 235628 h 248500"/>
                <a:gd name="connsiteX43" fmla="*/ 91870 w 252192"/>
                <a:gd name="connsiteY43" fmla="*/ 231720 h 248500"/>
                <a:gd name="connsiteX44" fmla="*/ 77134 w 252192"/>
                <a:gd name="connsiteY44" fmla="*/ 247054 h 248500"/>
                <a:gd name="connsiteX45" fmla="*/ 58177 w 252192"/>
                <a:gd name="connsiteY45" fmla="*/ 244475 h 248500"/>
                <a:gd name="connsiteX46" fmla="*/ 43081 w 252192"/>
                <a:gd name="connsiteY46" fmla="*/ 247567 h 248500"/>
                <a:gd name="connsiteX47" fmla="*/ 41295 w 252192"/>
                <a:gd name="connsiteY47" fmla="*/ 238013 h 248500"/>
                <a:gd name="connsiteX48" fmla="*/ 21776 w 252192"/>
                <a:gd name="connsiteY48" fmla="*/ 229346 h 248500"/>
                <a:gd name="connsiteX49" fmla="*/ 18694 w 252192"/>
                <a:gd name="connsiteY49" fmla="*/ 210558 h 248500"/>
                <a:gd name="connsiteX50" fmla="*/ 17480 w 252192"/>
                <a:gd name="connsiteY50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103707 w 252192"/>
                <a:gd name="connsiteY8" fmla="*/ 118038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114451 w 252192"/>
                <a:gd name="connsiteY9" fmla="*/ 104262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100785 w 252192"/>
                <a:gd name="connsiteY10" fmla="*/ 91927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4094 w 252192"/>
                <a:gd name="connsiteY11" fmla="*/ 7364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35656 w 252192"/>
                <a:gd name="connsiteY13" fmla="*/ 73523 h 248500"/>
                <a:gd name="connsiteX14" fmla="*/ 143838 w 252192"/>
                <a:gd name="connsiteY14" fmla="*/ 49911 h 248500"/>
                <a:gd name="connsiteX15" fmla="*/ 145743 w 252192"/>
                <a:gd name="connsiteY15" fmla="*/ 33536 h 248500"/>
                <a:gd name="connsiteX16" fmla="*/ 165830 w 252192"/>
                <a:gd name="connsiteY16" fmla="*/ 8165 h 248500"/>
                <a:gd name="connsiteX17" fmla="*/ 180585 w 252192"/>
                <a:gd name="connsiteY17" fmla="*/ 1809 h 248500"/>
                <a:gd name="connsiteX18" fmla="*/ 200732 w 252192"/>
                <a:gd name="connsiteY18" fmla="*/ 23873 h 248500"/>
                <a:gd name="connsiteX19" fmla="*/ 211993 w 252192"/>
                <a:gd name="connsiteY19" fmla="*/ 40132 h 248500"/>
                <a:gd name="connsiteX20" fmla="*/ 208702 w 252192"/>
                <a:gd name="connsiteY20" fmla="*/ 46929 h 248500"/>
                <a:gd name="connsiteX21" fmla="*/ 222127 w 252192"/>
                <a:gd name="connsiteY21" fmla="*/ 58560 h 248500"/>
                <a:gd name="connsiteX22" fmla="*/ 238150 w 252192"/>
                <a:gd name="connsiteY22" fmla="*/ 72516 h 248500"/>
                <a:gd name="connsiteX23" fmla="*/ 224064 w 252192"/>
                <a:gd name="connsiteY23" fmla="*/ 97007 h 248500"/>
                <a:gd name="connsiteX24" fmla="*/ 226787 w 252192"/>
                <a:gd name="connsiteY24" fmla="*/ 122830 h 248500"/>
                <a:gd name="connsiteX25" fmla="*/ 229976 w 252192"/>
                <a:gd name="connsiteY25" fmla="*/ 131134 h 248500"/>
                <a:gd name="connsiteX26" fmla="*/ 242110 w 252192"/>
                <a:gd name="connsiteY26" fmla="*/ 130969 h 248500"/>
                <a:gd name="connsiteX27" fmla="*/ 252190 w 252192"/>
                <a:gd name="connsiteY27" fmla="*/ 160950 h 248500"/>
                <a:gd name="connsiteX28" fmla="*/ 241188 w 252192"/>
                <a:gd name="connsiteY28" fmla="*/ 166472 h 248500"/>
                <a:gd name="connsiteX29" fmla="*/ 251275 w 252192"/>
                <a:gd name="connsiteY29" fmla="*/ 179978 h 248500"/>
                <a:gd name="connsiteX30" fmla="*/ 223312 w 252192"/>
                <a:gd name="connsiteY30" fmla="*/ 193059 h 248500"/>
                <a:gd name="connsiteX31" fmla="*/ 210938 w 252192"/>
                <a:gd name="connsiteY31" fmla="*/ 199727 h 248500"/>
                <a:gd name="connsiteX32" fmla="*/ 199031 w 252192"/>
                <a:gd name="connsiteY32" fmla="*/ 198521 h 248500"/>
                <a:gd name="connsiteX33" fmla="*/ 192484 w 252192"/>
                <a:gd name="connsiteY33" fmla="*/ 206209 h 248500"/>
                <a:gd name="connsiteX34" fmla="*/ 172547 w 252192"/>
                <a:gd name="connsiteY34" fmla="*/ 208170 h 248500"/>
                <a:gd name="connsiteX35" fmla="*/ 164523 w 252192"/>
                <a:gd name="connsiteY35" fmla="*/ 208497 h 248500"/>
                <a:gd name="connsiteX36" fmla="*/ 154955 w 252192"/>
                <a:gd name="connsiteY36" fmla="*/ 224648 h 248500"/>
                <a:gd name="connsiteX37" fmla="*/ 147176 w 252192"/>
                <a:gd name="connsiteY37" fmla="*/ 221320 h 248500"/>
                <a:gd name="connsiteX38" fmla="*/ 138715 w 252192"/>
                <a:gd name="connsiteY38" fmla="*/ 208325 h 248500"/>
                <a:gd name="connsiteX39" fmla="*/ 120014 w 252192"/>
                <a:gd name="connsiteY39" fmla="*/ 218322 h 248500"/>
                <a:gd name="connsiteX40" fmla="*/ 120317 w 252192"/>
                <a:gd name="connsiteY40" fmla="*/ 233680 h 248500"/>
                <a:gd name="connsiteX41" fmla="*/ 99766 w 252192"/>
                <a:gd name="connsiteY41" fmla="*/ 235628 h 248500"/>
                <a:gd name="connsiteX42" fmla="*/ 91870 w 252192"/>
                <a:gd name="connsiteY42" fmla="*/ 231720 h 248500"/>
                <a:gd name="connsiteX43" fmla="*/ 77134 w 252192"/>
                <a:gd name="connsiteY43" fmla="*/ 247054 h 248500"/>
                <a:gd name="connsiteX44" fmla="*/ 58177 w 252192"/>
                <a:gd name="connsiteY44" fmla="*/ 244475 h 248500"/>
                <a:gd name="connsiteX45" fmla="*/ 43081 w 252192"/>
                <a:gd name="connsiteY45" fmla="*/ 247567 h 248500"/>
                <a:gd name="connsiteX46" fmla="*/ 41295 w 252192"/>
                <a:gd name="connsiteY46" fmla="*/ 238013 h 248500"/>
                <a:gd name="connsiteX47" fmla="*/ 21776 w 252192"/>
                <a:gd name="connsiteY47" fmla="*/ 229346 h 248500"/>
                <a:gd name="connsiteX48" fmla="*/ 18694 w 252192"/>
                <a:gd name="connsiteY48" fmla="*/ 210558 h 248500"/>
                <a:gd name="connsiteX49" fmla="*/ 17480 w 252192"/>
                <a:gd name="connsiteY49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31199 w 252192"/>
                <a:gd name="connsiteY12" fmla="*/ 71546 h 248500"/>
                <a:gd name="connsiteX13" fmla="*/ 143838 w 252192"/>
                <a:gd name="connsiteY13" fmla="*/ 49911 h 248500"/>
                <a:gd name="connsiteX14" fmla="*/ 145743 w 252192"/>
                <a:gd name="connsiteY14" fmla="*/ 33536 h 248500"/>
                <a:gd name="connsiteX15" fmla="*/ 165830 w 252192"/>
                <a:gd name="connsiteY15" fmla="*/ 8165 h 248500"/>
                <a:gd name="connsiteX16" fmla="*/ 180585 w 252192"/>
                <a:gd name="connsiteY16" fmla="*/ 1809 h 248500"/>
                <a:gd name="connsiteX17" fmla="*/ 200732 w 252192"/>
                <a:gd name="connsiteY17" fmla="*/ 23873 h 248500"/>
                <a:gd name="connsiteX18" fmla="*/ 211993 w 252192"/>
                <a:gd name="connsiteY18" fmla="*/ 40132 h 248500"/>
                <a:gd name="connsiteX19" fmla="*/ 208702 w 252192"/>
                <a:gd name="connsiteY19" fmla="*/ 46929 h 248500"/>
                <a:gd name="connsiteX20" fmla="*/ 222127 w 252192"/>
                <a:gd name="connsiteY20" fmla="*/ 58560 h 248500"/>
                <a:gd name="connsiteX21" fmla="*/ 238150 w 252192"/>
                <a:gd name="connsiteY21" fmla="*/ 72516 h 248500"/>
                <a:gd name="connsiteX22" fmla="*/ 224064 w 252192"/>
                <a:gd name="connsiteY22" fmla="*/ 97007 h 248500"/>
                <a:gd name="connsiteX23" fmla="*/ 226787 w 252192"/>
                <a:gd name="connsiteY23" fmla="*/ 122830 h 248500"/>
                <a:gd name="connsiteX24" fmla="*/ 229976 w 252192"/>
                <a:gd name="connsiteY24" fmla="*/ 131134 h 248500"/>
                <a:gd name="connsiteX25" fmla="*/ 242110 w 252192"/>
                <a:gd name="connsiteY25" fmla="*/ 130969 h 248500"/>
                <a:gd name="connsiteX26" fmla="*/ 252190 w 252192"/>
                <a:gd name="connsiteY26" fmla="*/ 160950 h 248500"/>
                <a:gd name="connsiteX27" fmla="*/ 241188 w 252192"/>
                <a:gd name="connsiteY27" fmla="*/ 166472 h 248500"/>
                <a:gd name="connsiteX28" fmla="*/ 251275 w 252192"/>
                <a:gd name="connsiteY28" fmla="*/ 179978 h 248500"/>
                <a:gd name="connsiteX29" fmla="*/ 223312 w 252192"/>
                <a:gd name="connsiteY29" fmla="*/ 193059 h 248500"/>
                <a:gd name="connsiteX30" fmla="*/ 210938 w 252192"/>
                <a:gd name="connsiteY30" fmla="*/ 199727 h 248500"/>
                <a:gd name="connsiteX31" fmla="*/ 199031 w 252192"/>
                <a:gd name="connsiteY31" fmla="*/ 198521 h 248500"/>
                <a:gd name="connsiteX32" fmla="*/ 192484 w 252192"/>
                <a:gd name="connsiteY32" fmla="*/ 206209 h 248500"/>
                <a:gd name="connsiteX33" fmla="*/ 172547 w 252192"/>
                <a:gd name="connsiteY33" fmla="*/ 208170 h 248500"/>
                <a:gd name="connsiteX34" fmla="*/ 164523 w 252192"/>
                <a:gd name="connsiteY34" fmla="*/ 208497 h 248500"/>
                <a:gd name="connsiteX35" fmla="*/ 154955 w 252192"/>
                <a:gd name="connsiteY35" fmla="*/ 224648 h 248500"/>
                <a:gd name="connsiteX36" fmla="*/ 147176 w 252192"/>
                <a:gd name="connsiteY36" fmla="*/ 221320 h 248500"/>
                <a:gd name="connsiteX37" fmla="*/ 138715 w 252192"/>
                <a:gd name="connsiteY37" fmla="*/ 208325 h 248500"/>
                <a:gd name="connsiteX38" fmla="*/ 120014 w 252192"/>
                <a:gd name="connsiteY38" fmla="*/ 218322 h 248500"/>
                <a:gd name="connsiteX39" fmla="*/ 120317 w 252192"/>
                <a:gd name="connsiteY39" fmla="*/ 233680 h 248500"/>
                <a:gd name="connsiteX40" fmla="*/ 99766 w 252192"/>
                <a:gd name="connsiteY40" fmla="*/ 235628 h 248500"/>
                <a:gd name="connsiteX41" fmla="*/ 91870 w 252192"/>
                <a:gd name="connsiteY41" fmla="*/ 231720 h 248500"/>
                <a:gd name="connsiteX42" fmla="*/ 77134 w 252192"/>
                <a:gd name="connsiteY42" fmla="*/ 247054 h 248500"/>
                <a:gd name="connsiteX43" fmla="*/ 58177 w 252192"/>
                <a:gd name="connsiteY43" fmla="*/ 244475 h 248500"/>
                <a:gd name="connsiteX44" fmla="*/ 43081 w 252192"/>
                <a:gd name="connsiteY44" fmla="*/ 247567 h 248500"/>
                <a:gd name="connsiteX45" fmla="*/ 41295 w 252192"/>
                <a:gd name="connsiteY45" fmla="*/ 238013 h 248500"/>
                <a:gd name="connsiteX46" fmla="*/ 21776 w 252192"/>
                <a:gd name="connsiteY46" fmla="*/ 229346 h 248500"/>
                <a:gd name="connsiteX47" fmla="*/ 18694 w 252192"/>
                <a:gd name="connsiteY47" fmla="*/ 210558 h 248500"/>
                <a:gd name="connsiteX48" fmla="*/ 17480 w 252192"/>
                <a:gd name="connsiteY48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00732 w 252192"/>
                <a:gd name="connsiteY16" fmla="*/ 23873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3799 h 248500"/>
                <a:gd name="connsiteX1" fmla="*/ 486 w 252192"/>
                <a:gd name="connsiteY1" fmla="*/ 187546 h 248500"/>
                <a:gd name="connsiteX2" fmla="*/ 9758 w 252192"/>
                <a:gd name="connsiteY2" fmla="*/ 170245 h 248500"/>
                <a:gd name="connsiteX3" fmla="*/ 15270 w 252192"/>
                <a:gd name="connsiteY3" fmla="*/ 158970 h 248500"/>
                <a:gd name="connsiteX4" fmla="*/ 21998 w 252192"/>
                <a:gd name="connsiteY4" fmla="*/ 146320 h 248500"/>
                <a:gd name="connsiteX5" fmla="*/ 39272 w 252192"/>
                <a:gd name="connsiteY5" fmla="*/ 128847 h 248500"/>
                <a:gd name="connsiteX6" fmla="*/ 59303 w 252192"/>
                <a:gd name="connsiteY6" fmla="*/ 124247 h 248500"/>
                <a:gd name="connsiteX7" fmla="*/ 80976 w 252192"/>
                <a:gd name="connsiteY7" fmla="*/ 111102 h 248500"/>
                <a:gd name="connsiteX8" fmla="*/ 92567 w 252192"/>
                <a:gd name="connsiteY8" fmla="*/ 102346 h 248500"/>
                <a:gd name="connsiteX9" fmla="*/ 94310 w 252192"/>
                <a:gd name="connsiteY9" fmla="*/ 85658 h 248500"/>
                <a:gd name="connsiteX10" fmla="*/ 91562 w 252192"/>
                <a:gd name="connsiteY10" fmla="*/ 70574 h 248500"/>
                <a:gd name="connsiteX11" fmla="*/ 115213 w 252192"/>
                <a:gd name="connsiteY11" fmla="*/ 34695 h 248500"/>
                <a:gd name="connsiteX12" fmla="*/ 143838 w 252192"/>
                <a:gd name="connsiteY12" fmla="*/ 49911 h 248500"/>
                <a:gd name="connsiteX13" fmla="*/ 145743 w 252192"/>
                <a:gd name="connsiteY13" fmla="*/ 33536 h 248500"/>
                <a:gd name="connsiteX14" fmla="*/ 165830 w 252192"/>
                <a:gd name="connsiteY14" fmla="*/ 8165 h 248500"/>
                <a:gd name="connsiteX15" fmla="*/ 180585 w 252192"/>
                <a:gd name="connsiteY15" fmla="*/ 1809 h 248500"/>
                <a:gd name="connsiteX16" fmla="*/ 232008 w 252192"/>
                <a:gd name="connsiteY16" fmla="*/ 31000 h 248500"/>
                <a:gd name="connsiteX17" fmla="*/ 211993 w 252192"/>
                <a:gd name="connsiteY17" fmla="*/ 40132 h 248500"/>
                <a:gd name="connsiteX18" fmla="*/ 208702 w 252192"/>
                <a:gd name="connsiteY18" fmla="*/ 46929 h 248500"/>
                <a:gd name="connsiteX19" fmla="*/ 222127 w 252192"/>
                <a:gd name="connsiteY19" fmla="*/ 58560 h 248500"/>
                <a:gd name="connsiteX20" fmla="*/ 238150 w 252192"/>
                <a:gd name="connsiteY20" fmla="*/ 72516 h 248500"/>
                <a:gd name="connsiteX21" fmla="*/ 224064 w 252192"/>
                <a:gd name="connsiteY21" fmla="*/ 97007 h 248500"/>
                <a:gd name="connsiteX22" fmla="*/ 226787 w 252192"/>
                <a:gd name="connsiteY22" fmla="*/ 122830 h 248500"/>
                <a:gd name="connsiteX23" fmla="*/ 229976 w 252192"/>
                <a:gd name="connsiteY23" fmla="*/ 131134 h 248500"/>
                <a:gd name="connsiteX24" fmla="*/ 242110 w 252192"/>
                <a:gd name="connsiteY24" fmla="*/ 130969 h 248500"/>
                <a:gd name="connsiteX25" fmla="*/ 252190 w 252192"/>
                <a:gd name="connsiteY25" fmla="*/ 160950 h 248500"/>
                <a:gd name="connsiteX26" fmla="*/ 241188 w 252192"/>
                <a:gd name="connsiteY26" fmla="*/ 166472 h 248500"/>
                <a:gd name="connsiteX27" fmla="*/ 251275 w 252192"/>
                <a:gd name="connsiteY27" fmla="*/ 179978 h 248500"/>
                <a:gd name="connsiteX28" fmla="*/ 223312 w 252192"/>
                <a:gd name="connsiteY28" fmla="*/ 193059 h 248500"/>
                <a:gd name="connsiteX29" fmla="*/ 210938 w 252192"/>
                <a:gd name="connsiteY29" fmla="*/ 199727 h 248500"/>
                <a:gd name="connsiteX30" fmla="*/ 199031 w 252192"/>
                <a:gd name="connsiteY30" fmla="*/ 198521 h 248500"/>
                <a:gd name="connsiteX31" fmla="*/ 192484 w 252192"/>
                <a:gd name="connsiteY31" fmla="*/ 206209 h 248500"/>
                <a:gd name="connsiteX32" fmla="*/ 172547 w 252192"/>
                <a:gd name="connsiteY32" fmla="*/ 208170 h 248500"/>
                <a:gd name="connsiteX33" fmla="*/ 164523 w 252192"/>
                <a:gd name="connsiteY33" fmla="*/ 208497 h 248500"/>
                <a:gd name="connsiteX34" fmla="*/ 154955 w 252192"/>
                <a:gd name="connsiteY34" fmla="*/ 224648 h 248500"/>
                <a:gd name="connsiteX35" fmla="*/ 147176 w 252192"/>
                <a:gd name="connsiteY35" fmla="*/ 221320 h 248500"/>
                <a:gd name="connsiteX36" fmla="*/ 138715 w 252192"/>
                <a:gd name="connsiteY36" fmla="*/ 208325 h 248500"/>
                <a:gd name="connsiteX37" fmla="*/ 120014 w 252192"/>
                <a:gd name="connsiteY37" fmla="*/ 218322 h 248500"/>
                <a:gd name="connsiteX38" fmla="*/ 120317 w 252192"/>
                <a:gd name="connsiteY38" fmla="*/ 233680 h 248500"/>
                <a:gd name="connsiteX39" fmla="*/ 99766 w 252192"/>
                <a:gd name="connsiteY39" fmla="*/ 235628 h 248500"/>
                <a:gd name="connsiteX40" fmla="*/ 91870 w 252192"/>
                <a:gd name="connsiteY40" fmla="*/ 231720 h 248500"/>
                <a:gd name="connsiteX41" fmla="*/ 77134 w 252192"/>
                <a:gd name="connsiteY41" fmla="*/ 247054 h 248500"/>
                <a:gd name="connsiteX42" fmla="*/ 58177 w 252192"/>
                <a:gd name="connsiteY42" fmla="*/ 244475 h 248500"/>
                <a:gd name="connsiteX43" fmla="*/ 43081 w 252192"/>
                <a:gd name="connsiteY43" fmla="*/ 247567 h 248500"/>
                <a:gd name="connsiteX44" fmla="*/ 41295 w 252192"/>
                <a:gd name="connsiteY44" fmla="*/ 238013 h 248500"/>
                <a:gd name="connsiteX45" fmla="*/ 21776 w 252192"/>
                <a:gd name="connsiteY45" fmla="*/ 229346 h 248500"/>
                <a:gd name="connsiteX46" fmla="*/ 18694 w 252192"/>
                <a:gd name="connsiteY46" fmla="*/ 210558 h 248500"/>
                <a:gd name="connsiteX47" fmla="*/ 17480 w 252192"/>
                <a:gd name="connsiteY47" fmla="*/ 193799 h 248500"/>
                <a:gd name="connsiteX0" fmla="*/ 17480 w 252192"/>
                <a:gd name="connsiteY0" fmla="*/ 197171 h 251872"/>
                <a:gd name="connsiteX1" fmla="*/ 486 w 252192"/>
                <a:gd name="connsiteY1" fmla="*/ 190918 h 251872"/>
                <a:gd name="connsiteX2" fmla="*/ 9758 w 252192"/>
                <a:gd name="connsiteY2" fmla="*/ 173617 h 251872"/>
                <a:gd name="connsiteX3" fmla="*/ 15270 w 252192"/>
                <a:gd name="connsiteY3" fmla="*/ 162342 h 251872"/>
                <a:gd name="connsiteX4" fmla="*/ 21998 w 252192"/>
                <a:gd name="connsiteY4" fmla="*/ 149692 h 251872"/>
                <a:gd name="connsiteX5" fmla="*/ 39272 w 252192"/>
                <a:gd name="connsiteY5" fmla="*/ 132219 h 251872"/>
                <a:gd name="connsiteX6" fmla="*/ 59303 w 252192"/>
                <a:gd name="connsiteY6" fmla="*/ 127619 h 251872"/>
                <a:gd name="connsiteX7" fmla="*/ 80976 w 252192"/>
                <a:gd name="connsiteY7" fmla="*/ 114474 h 251872"/>
                <a:gd name="connsiteX8" fmla="*/ 92567 w 252192"/>
                <a:gd name="connsiteY8" fmla="*/ 105718 h 251872"/>
                <a:gd name="connsiteX9" fmla="*/ 94310 w 252192"/>
                <a:gd name="connsiteY9" fmla="*/ 89030 h 251872"/>
                <a:gd name="connsiteX10" fmla="*/ 91562 w 252192"/>
                <a:gd name="connsiteY10" fmla="*/ 73946 h 251872"/>
                <a:gd name="connsiteX11" fmla="*/ 115213 w 252192"/>
                <a:gd name="connsiteY11" fmla="*/ 38067 h 251872"/>
                <a:gd name="connsiteX12" fmla="*/ 143838 w 252192"/>
                <a:gd name="connsiteY12" fmla="*/ 53283 h 251872"/>
                <a:gd name="connsiteX13" fmla="*/ 145743 w 252192"/>
                <a:gd name="connsiteY13" fmla="*/ 36908 h 251872"/>
                <a:gd name="connsiteX14" fmla="*/ 144483 w 252192"/>
                <a:gd name="connsiteY14" fmla="*/ 2882 h 251872"/>
                <a:gd name="connsiteX15" fmla="*/ 180585 w 252192"/>
                <a:gd name="connsiteY15" fmla="*/ 5181 h 251872"/>
                <a:gd name="connsiteX16" fmla="*/ 232008 w 252192"/>
                <a:gd name="connsiteY16" fmla="*/ 34372 h 251872"/>
                <a:gd name="connsiteX17" fmla="*/ 211993 w 252192"/>
                <a:gd name="connsiteY17" fmla="*/ 43504 h 251872"/>
                <a:gd name="connsiteX18" fmla="*/ 208702 w 252192"/>
                <a:gd name="connsiteY18" fmla="*/ 50301 h 251872"/>
                <a:gd name="connsiteX19" fmla="*/ 222127 w 252192"/>
                <a:gd name="connsiteY19" fmla="*/ 61932 h 251872"/>
                <a:gd name="connsiteX20" fmla="*/ 238150 w 252192"/>
                <a:gd name="connsiteY20" fmla="*/ 75888 h 251872"/>
                <a:gd name="connsiteX21" fmla="*/ 224064 w 252192"/>
                <a:gd name="connsiteY21" fmla="*/ 100379 h 251872"/>
                <a:gd name="connsiteX22" fmla="*/ 226787 w 252192"/>
                <a:gd name="connsiteY22" fmla="*/ 126202 h 251872"/>
                <a:gd name="connsiteX23" fmla="*/ 229976 w 252192"/>
                <a:gd name="connsiteY23" fmla="*/ 134506 h 251872"/>
                <a:gd name="connsiteX24" fmla="*/ 242110 w 252192"/>
                <a:gd name="connsiteY24" fmla="*/ 134341 h 251872"/>
                <a:gd name="connsiteX25" fmla="*/ 252190 w 252192"/>
                <a:gd name="connsiteY25" fmla="*/ 164322 h 251872"/>
                <a:gd name="connsiteX26" fmla="*/ 241188 w 252192"/>
                <a:gd name="connsiteY26" fmla="*/ 169844 h 251872"/>
                <a:gd name="connsiteX27" fmla="*/ 251275 w 252192"/>
                <a:gd name="connsiteY27" fmla="*/ 183350 h 251872"/>
                <a:gd name="connsiteX28" fmla="*/ 223312 w 252192"/>
                <a:gd name="connsiteY28" fmla="*/ 196431 h 251872"/>
                <a:gd name="connsiteX29" fmla="*/ 210938 w 252192"/>
                <a:gd name="connsiteY29" fmla="*/ 203099 h 251872"/>
                <a:gd name="connsiteX30" fmla="*/ 199031 w 252192"/>
                <a:gd name="connsiteY30" fmla="*/ 201893 h 251872"/>
                <a:gd name="connsiteX31" fmla="*/ 192484 w 252192"/>
                <a:gd name="connsiteY31" fmla="*/ 209581 h 251872"/>
                <a:gd name="connsiteX32" fmla="*/ 172547 w 252192"/>
                <a:gd name="connsiteY32" fmla="*/ 211542 h 251872"/>
                <a:gd name="connsiteX33" fmla="*/ 164523 w 252192"/>
                <a:gd name="connsiteY33" fmla="*/ 211869 h 251872"/>
                <a:gd name="connsiteX34" fmla="*/ 154955 w 252192"/>
                <a:gd name="connsiteY34" fmla="*/ 228020 h 251872"/>
                <a:gd name="connsiteX35" fmla="*/ 147176 w 252192"/>
                <a:gd name="connsiteY35" fmla="*/ 224692 h 251872"/>
                <a:gd name="connsiteX36" fmla="*/ 138715 w 252192"/>
                <a:gd name="connsiteY36" fmla="*/ 211697 h 251872"/>
                <a:gd name="connsiteX37" fmla="*/ 120014 w 252192"/>
                <a:gd name="connsiteY37" fmla="*/ 221694 h 251872"/>
                <a:gd name="connsiteX38" fmla="*/ 120317 w 252192"/>
                <a:gd name="connsiteY38" fmla="*/ 237052 h 251872"/>
                <a:gd name="connsiteX39" fmla="*/ 99766 w 252192"/>
                <a:gd name="connsiteY39" fmla="*/ 239000 h 251872"/>
                <a:gd name="connsiteX40" fmla="*/ 91870 w 252192"/>
                <a:gd name="connsiteY40" fmla="*/ 235092 h 251872"/>
                <a:gd name="connsiteX41" fmla="*/ 77134 w 252192"/>
                <a:gd name="connsiteY41" fmla="*/ 250426 h 251872"/>
                <a:gd name="connsiteX42" fmla="*/ 58177 w 252192"/>
                <a:gd name="connsiteY42" fmla="*/ 247847 h 251872"/>
                <a:gd name="connsiteX43" fmla="*/ 43081 w 252192"/>
                <a:gd name="connsiteY43" fmla="*/ 250939 h 251872"/>
                <a:gd name="connsiteX44" fmla="*/ 41295 w 252192"/>
                <a:gd name="connsiteY44" fmla="*/ 241385 h 251872"/>
                <a:gd name="connsiteX45" fmla="*/ 21776 w 252192"/>
                <a:gd name="connsiteY45" fmla="*/ 232718 h 251872"/>
                <a:gd name="connsiteX46" fmla="*/ 18694 w 252192"/>
                <a:gd name="connsiteY46" fmla="*/ 213930 h 251872"/>
                <a:gd name="connsiteX47" fmla="*/ 17480 w 252192"/>
                <a:gd name="connsiteY47" fmla="*/ 197171 h 251872"/>
                <a:gd name="connsiteX0" fmla="*/ 17480 w 252192"/>
                <a:gd name="connsiteY0" fmla="*/ 196959 h 251660"/>
                <a:gd name="connsiteX1" fmla="*/ 486 w 252192"/>
                <a:gd name="connsiteY1" fmla="*/ 190706 h 251660"/>
                <a:gd name="connsiteX2" fmla="*/ 9758 w 252192"/>
                <a:gd name="connsiteY2" fmla="*/ 173405 h 251660"/>
                <a:gd name="connsiteX3" fmla="*/ 15270 w 252192"/>
                <a:gd name="connsiteY3" fmla="*/ 162130 h 251660"/>
                <a:gd name="connsiteX4" fmla="*/ 21998 w 252192"/>
                <a:gd name="connsiteY4" fmla="*/ 149480 h 251660"/>
                <a:gd name="connsiteX5" fmla="*/ 39272 w 252192"/>
                <a:gd name="connsiteY5" fmla="*/ 132007 h 251660"/>
                <a:gd name="connsiteX6" fmla="*/ 59303 w 252192"/>
                <a:gd name="connsiteY6" fmla="*/ 127407 h 251660"/>
                <a:gd name="connsiteX7" fmla="*/ 80976 w 252192"/>
                <a:gd name="connsiteY7" fmla="*/ 114262 h 251660"/>
                <a:gd name="connsiteX8" fmla="*/ 92567 w 252192"/>
                <a:gd name="connsiteY8" fmla="*/ 105506 h 251660"/>
                <a:gd name="connsiteX9" fmla="*/ 94310 w 252192"/>
                <a:gd name="connsiteY9" fmla="*/ 88818 h 251660"/>
                <a:gd name="connsiteX10" fmla="*/ 91562 w 252192"/>
                <a:gd name="connsiteY10" fmla="*/ 73734 h 251660"/>
                <a:gd name="connsiteX11" fmla="*/ 115213 w 252192"/>
                <a:gd name="connsiteY11" fmla="*/ 37855 h 251660"/>
                <a:gd name="connsiteX12" fmla="*/ 143838 w 252192"/>
                <a:gd name="connsiteY12" fmla="*/ 53071 h 251660"/>
                <a:gd name="connsiteX13" fmla="*/ 120241 w 252192"/>
                <a:gd name="connsiteY13" fmla="*/ 3346 h 251660"/>
                <a:gd name="connsiteX14" fmla="*/ 144483 w 252192"/>
                <a:gd name="connsiteY14" fmla="*/ 2670 h 251660"/>
                <a:gd name="connsiteX15" fmla="*/ 180585 w 252192"/>
                <a:gd name="connsiteY15" fmla="*/ 4969 h 251660"/>
                <a:gd name="connsiteX16" fmla="*/ 232008 w 252192"/>
                <a:gd name="connsiteY16" fmla="*/ 34160 h 251660"/>
                <a:gd name="connsiteX17" fmla="*/ 211993 w 252192"/>
                <a:gd name="connsiteY17" fmla="*/ 43292 h 251660"/>
                <a:gd name="connsiteX18" fmla="*/ 208702 w 252192"/>
                <a:gd name="connsiteY18" fmla="*/ 50089 h 251660"/>
                <a:gd name="connsiteX19" fmla="*/ 222127 w 252192"/>
                <a:gd name="connsiteY19" fmla="*/ 61720 h 251660"/>
                <a:gd name="connsiteX20" fmla="*/ 238150 w 252192"/>
                <a:gd name="connsiteY20" fmla="*/ 75676 h 251660"/>
                <a:gd name="connsiteX21" fmla="*/ 224064 w 252192"/>
                <a:gd name="connsiteY21" fmla="*/ 100167 h 251660"/>
                <a:gd name="connsiteX22" fmla="*/ 226787 w 252192"/>
                <a:gd name="connsiteY22" fmla="*/ 125990 h 251660"/>
                <a:gd name="connsiteX23" fmla="*/ 229976 w 252192"/>
                <a:gd name="connsiteY23" fmla="*/ 134294 h 251660"/>
                <a:gd name="connsiteX24" fmla="*/ 242110 w 252192"/>
                <a:gd name="connsiteY24" fmla="*/ 134129 h 251660"/>
                <a:gd name="connsiteX25" fmla="*/ 252190 w 252192"/>
                <a:gd name="connsiteY25" fmla="*/ 164110 h 251660"/>
                <a:gd name="connsiteX26" fmla="*/ 241188 w 252192"/>
                <a:gd name="connsiteY26" fmla="*/ 169632 h 251660"/>
                <a:gd name="connsiteX27" fmla="*/ 251275 w 252192"/>
                <a:gd name="connsiteY27" fmla="*/ 183138 h 251660"/>
                <a:gd name="connsiteX28" fmla="*/ 223312 w 252192"/>
                <a:gd name="connsiteY28" fmla="*/ 196219 h 251660"/>
                <a:gd name="connsiteX29" fmla="*/ 210938 w 252192"/>
                <a:gd name="connsiteY29" fmla="*/ 202887 h 251660"/>
                <a:gd name="connsiteX30" fmla="*/ 199031 w 252192"/>
                <a:gd name="connsiteY30" fmla="*/ 201681 h 251660"/>
                <a:gd name="connsiteX31" fmla="*/ 192484 w 252192"/>
                <a:gd name="connsiteY31" fmla="*/ 209369 h 251660"/>
                <a:gd name="connsiteX32" fmla="*/ 172547 w 252192"/>
                <a:gd name="connsiteY32" fmla="*/ 211330 h 251660"/>
                <a:gd name="connsiteX33" fmla="*/ 164523 w 252192"/>
                <a:gd name="connsiteY33" fmla="*/ 211657 h 251660"/>
                <a:gd name="connsiteX34" fmla="*/ 154955 w 252192"/>
                <a:gd name="connsiteY34" fmla="*/ 227808 h 251660"/>
                <a:gd name="connsiteX35" fmla="*/ 147176 w 252192"/>
                <a:gd name="connsiteY35" fmla="*/ 224480 h 251660"/>
                <a:gd name="connsiteX36" fmla="*/ 138715 w 252192"/>
                <a:gd name="connsiteY36" fmla="*/ 211485 h 251660"/>
                <a:gd name="connsiteX37" fmla="*/ 120014 w 252192"/>
                <a:gd name="connsiteY37" fmla="*/ 221482 h 251660"/>
                <a:gd name="connsiteX38" fmla="*/ 120317 w 252192"/>
                <a:gd name="connsiteY38" fmla="*/ 236840 h 251660"/>
                <a:gd name="connsiteX39" fmla="*/ 99766 w 252192"/>
                <a:gd name="connsiteY39" fmla="*/ 238788 h 251660"/>
                <a:gd name="connsiteX40" fmla="*/ 91870 w 252192"/>
                <a:gd name="connsiteY40" fmla="*/ 234880 h 251660"/>
                <a:gd name="connsiteX41" fmla="*/ 77134 w 252192"/>
                <a:gd name="connsiteY41" fmla="*/ 250214 h 251660"/>
                <a:gd name="connsiteX42" fmla="*/ 58177 w 252192"/>
                <a:gd name="connsiteY42" fmla="*/ 247635 h 251660"/>
                <a:gd name="connsiteX43" fmla="*/ 43081 w 252192"/>
                <a:gd name="connsiteY43" fmla="*/ 250727 h 251660"/>
                <a:gd name="connsiteX44" fmla="*/ 41295 w 252192"/>
                <a:gd name="connsiteY44" fmla="*/ 241173 h 251660"/>
                <a:gd name="connsiteX45" fmla="*/ 21776 w 252192"/>
                <a:gd name="connsiteY45" fmla="*/ 232506 h 251660"/>
                <a:gd name="connsiteX46" fmla="*/ 18694 w 252192"/>
                <a:gd name="connsiteY46" fmla="*/ 213718 h 251660"/>
                <a:gd name="connsiteX47" fmla="*/ 17480 w 252192"/>
                <a:gd name="connsiteY47" fmla="*/ 196959 h 251660"/>
                <a:gd name="connsiteX0" fmla="*/ 17480 w 252192"/>
                <a:gd name="connsiteY0" fmla="*/ 214990 h 269691"/>
                <a:gd name="connsiteX1" fmla="*/ 486 w 252192"/>
                <a:gd name="connsiteY1" fmla="*/ 208737 h 269691"/>
                <a:gd name="connsiteX2" fmla="*/ 9758 w 252192"/>
                <a:gd name="connsiteY2" fmla="*/ 191436 h 269691"/>
                <a:gd name="connsiteX3" fmla="*/ 15270 w 252192"/>
                <a:gd name="connsiteY3" fmla="*/ 180161 h 269691"/>
                <a:gd name="connsiteX4" fmla="*/ 21998 w 252192"/>
                <a:gd name="connsiteY4" fmla="*/ 167511 h 269691"/>
                <a:gd name="connsiteX5" fmla="*/ 39272 w 252192"/>
                <a:gd name="connsiteY5" fmla="*/ 150038 h 269691"/>
                <a:gd name="connsiteX6" fmla="*/ 59303 w 252192"/>
                <a:gd name="connsiteY6" fmla="*/ 145438 h 269691"/>
                <a:gd name="connsiteX7" fmla="*/ 80976 w 252192"/>
                <a:gd name="connsiteY7" fmla="*/ 132293 h 269691"/>
                <a:gd name="connsiteX8" fmla="*/ 92567 w 252192"/>
                <a:gd name="connsiteY8" fmla="*/ 123537 h 269691"/>
                <a:gd name="connsiteX9" fmla="*/ 94310 w 252192"/>
                <a:gd name="connsiteY9" fmla="*/ 106849 h 269691"/>
                <a:gd name="connsiteX10" fmla="*/ 91562 w 252192"/>
                <a:gd name="connsiteY10" fmla="*/ 91765 h 269691"/>
                <a:gd name="connsiteX11" fmla="*/ 115213 w 252192"/>
                <a:gd name="connsiteY11" fmla="*/ 55886 h 269691"/>
                <a:gd name="connsiteX12" fmla="*/ 97631 w 252192"/>
                <a:gd name="connsiteY12" fmla="*/ 0 h 269691"/>
                <a:gd name="connsiteX13" fmla="*/ 120241 w 252192"/>
                <a:gd name="connsiteY13" fmla="*/ 21377 h 269691"/>
                <a:gd name="connsiteX14" fmla="*/ 144483 w 252192"/>
                <a:gd name="connsiteY14" fmla="*/ 20701 h 269691"/>
                <a:gd name="connsiteX15" fmla="*/ 180585 w 252192"/>
                <a:gd name="connsiteY15" fmla="*/ 23000 h 269691"/>
                <a:gd name="connsiteX16" fmla="*/ 232008 w 252192"/>
                <a:gd name="connsiteY16" fmla="*/ 52191 h 269691"/>
                <a:gd name="connsiteX17" fmla="*/ 211993 w 252192"/>
                <a:gd name="connsiteY17" fmla="*/ 61323 h 269691"/>
                <a:gd name="connsiteX18" fmla="*/ 208702 w 252192"/>
                <a:gd name="connsiteY18" fmla="*/ 68120 h 269691"/>
                <a:gd name="connsiteX19" fmla="*/ 222127 w 252192"/>
                <a:gd name="connsiteY19" fmla="*/ 79751 h 269691"/>
                <a:gd name="connsiteX20" fmla="*/ 238150 w 252192"/>
                <a:gd name="connsiteY20" fmla="*/ 93707 h 269691"/>
                <a:gd name="connsiteX21" fmla="*/ 224064 w 252192"/>
                <a:gd name="connsiteY21" fmla="*/ 118198 h 269691"/>
                <a:gd name="connsiteX22" fmla="*/ 226787 w 252192"/>
                <a:gd name="connsiteY22" fmla="*/ 144021 h 269691"/>
                <a:gd name="connsiteX23" fmla="*/ 229976 w 252192"/>
                <a:gd name="connsiteY23" fmla="*/ 152325 h 269691"/>
                <a:gd name="connsiteX24" fmla="*/ 242110 w 252192"/>
                <a:gd name="connsiteY24" fmla="*/ 152160 h 269691"/>
                <a:gd name="connsiteX25" fmla="*/ 252190 w 252192"/>
                <a:gd name="connsiteY25" fmla="*/ 182141 h 269691"/>
                <a:gd name="connsiteX26" fmla="*/ 241188 w 252192"/>
                <a:gd name="connsiteY26" fmla="*/ 187663 h 269691"/>
                <a:gd name="connsiteX27" fmla="*/ 251275 w 252192"/>
                <a:gd name="connsiteY27" fmla="*/ 201169 h 269691"/>
                <a:gd name="connsiteX28" fmla="*/ 223312 w 252192"/>
                <a:gd name="connsiteY28" fmla="*/ 214250 h 269691"/>
                <a:gd name="connsiteX29" fmla="*/ 210938 w 252192"/>
                <a:gd name="connsiteY29" fmla="*/ 220918 h 269691"/>
                <a:gd name="connsiteX30" fmla="*/ 199031 w 252192"/>
                <a:gd name="connsiteY30" fmla="*/ 219712 h 269691"/>
                <a:gd name="connsiteX31" fmla="*/ 192484 w 252192"/>
                <a:gd name="connsiteY31" fmla="*/ 227400 h 269691"/>
                <a:gd name="connsiteX32" fmla="*/ 172547 w 252192"/>
                <a:gd name="connsiteY32" fmla="*/ 229361 h 269691"/>
                <a:gd name="connsiteX33" fmla="*/ 164523 w 252192"/>
                <a:gd name="connsiteY33" fmla="*/ 229688 h 269691"/>
                <a:gd name="connsiteX34" fmla="*/ 154955 w 252192"/>
                <a:gd name="connsiteY34" fmla="*/ 245839 h 269691"/>
                <a:gd name="connsiteX35" fmla="*/ 147176 w 252192"/>
                <a:gd name="connsiteY35" fmla="*/ 242511 h 269691"/>
                <a:gd name="connsiteX36" fmla="*/ 138715 w 252192"/>
                <a:gd name="connsiteY36" fmla="*/ 229516 h 269691"/>
                <a:gd name="connsiteX37" fmla="*/ 120014 w 252192"/>
                <a:gd name="connsiteY37" fmla="*/ 239513 h 269691"/>
                <a:gd name="connsiteX38" fmla="*/ 120317 w 252192"/>
                <a:gd name="connsiteY38" fmla="*/ 254871 h 269691"/>
                <a:gd name="connsiteX39" fmla="*/ 99766 w 252192"/>
                <a:gd name="connsiteY39" fmla="*/ 256819 h 269691"/>
                <a:gd name="connsiteX40" fmla="*/ 91870 w 252192"/>
                <a:gd name="connsiteY40" fmla="*/ 252911 h 269691"/>
                <a:gd name="connsiteX41" fmla="*/ 77134 w 252192"/>
                <a:gd name="connsiteY41" fmla="*/ 268245 h 269691"/>
                <a:gd name="connsiteX42" fmla="*/ 58177 w 252192"/>
                <a:gd name="connsiteY42" fmla="*/ 265666 h 269691"/>
                <a:gd name="connsiteX43" fmla="*/ 43081 w 252192"/>
                <a:gd name="connsiteY43" fmla="*/ 268758 h 269691"/>
                <a:gd name="connsiteX44" fmla="*/ 41295 w 252192"/>
                <a:gd name="connsiteY44" fmla="*/ 259204 h 269691"/>
                <a:gd name="connsiteX45" fmla="*/ 21776 w 252192"/>
                <a:gd name="connsiteY45" fmla="*/ 250537 h 269691"/>
                <a:gd name="connsiteX46" fmla="*/ 18694 w 252192"/>
                <a:gd name="connsiteY46" fmla="*/ 231749 h 269691"/>
                <a:gd name="connsiteX47" fmla="*/ 17480 w 252192"/>
                <a:gd name="connsiteY47" fmla="*/ 214990 h 269691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91562 w 252192"/>
                <a:gd name="connsiteY10" fmla="*/ 10523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94310 w 252192"/>
                <a:gd name="connsiteY9" fmla="*/ 120323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92567 w 252192"/>
                <a:gd name="connsiteY8" fmla="*/ 137011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80976 w 252192"/>
                <a:gd name="connsiteY7" fmla="*/ 145767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59303 w 252192"/>
                <a:gd name="connsiteY6" fmla="*/ 158912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25304 w 252192"/>
                <a:gd name="connsiteY6" fmla="*/ 98314 h 283165"/>
                <a:gd name="connsiteX7" fmla="*/ 28055 w 252192"/>
                <a:gd name="connsiteY7" fmla="*/ 71149 h 283165"/>
                <a:gd name="connsiteX8" fmla="*/ 47901 w 252192"/>
                <a:gd name="connsiteY8" fmla="*/ 71294 h 283165"/>
                <a:gd name="connsiteX9" fmla="*/ 38563 w 252192"/>
                <a:gd name="connsiteY9" fmla="*/ 51700 h 283165"/>
                <a:gd name="connsiteX10" fmla="*/ 70788 w 252192"/>
                <a:gd name="connsiteY10" fmla="*/ 28579 h 283165"/>
                <a:gd name="connsiteX11" fmla="*/ 68591 w 252192"/>
                <a:gd name="connsiteY11" fmla="*/ 469 h 283165"/>
                <a:gd name="connsiteX12" fmla="*/ 97631 w 252192"/>
                <a:gd name="connsiteY12" fmla="*/ 13474 h 283165"/>
                <a:gd name="connsiteX13" fmla="*/ 120241 w 252192"/>
                <a:gd name="connsiteY13" fmla="*/ 34851 h 283165"/>
                <a:gd name="connsiteX14" fmla="*/ 144483 w 252192"/>
                <a:gd name="connsiteY14" fmla="*/ 34175 h 283165"/>
                <a:gd name="connsiteX15" fmla="*/ 180585 w 252192"/>
                <a:gd name="connsiteY15" fmla="*/ 36474 h 283165"/>
                <a:gd name="connsiteX16" fmla="*/ 232008 w 252192"/>
                <a:gd name="connsiteY16" fmla="*/ 65665 h 283165"/>
                <a:gd name="connsiteX17" fmla="*/ 211993 w 252192"/>
                <a:gd name="connsiteY17" fmla="*/ 74797 h 283165"/>
                <a:gd name="connsiteX18" fmla="*/ 208702 w 252192"/>
                <a:gd name="connsiteY18" fmla="*/ 81594 h 283165"/>
                <a:gd name="connsiteX19" fmla="*/ 222127 w 252192"/>
                <a:gd name="connsiteY19" fmla="*/ 93225 h 283165"/>
                <a:gd name="connsiteX20" fmla="*/ 238150 w 252192"/>
                <a:gd name="connsiteY20" fmla="*/ 107181 h 283165"/>
                <a:gd name="connsiteX21" fmla="*/ 224064 w 252192"/>
                <a:gd name="connsiteY21" fmla="*/ 131672 h 283165"/>
                <a:gd name="connsiteX22" fmla="*/ 226787 w 252192"/>
                <a:gd name="connsiteY22" fmla="*/ 157495 h 283165"/>
                <a:gd name="connsiteX23" fmla="*/ 229976 w 252192"/>
                <a:gd name="connsiteY23" fmla="*/ 165799 h 283165"/>
                <a:gd name="connsiteX24" fmla="*/ 242110 w 252192"/>
                <a:gd name="connsiteY24" fmla="*/ 165634 h 283165"/>
                <a:gd name="connsiteX25" fmla="*/ 252190 w 252192"/>
                <a:gd name="connsiteY25" fmla="*/ 195615 h 283165"/>
                <a:gd name="connsiteX26" fmla="*/ 241188 w 252192"/>
                <a:gd name="connsiteY26" fmla="*/ 201137 h 283165"/>
                <a:gd name="connsiteX27" fmla="*/ 251275 w 252192"/>
                <a:gd name="connsiteY27" fmla="*/ 214643 h 283165"/>
                <a:gd name="connsiteX28" fmla="*/ 223312 w 252192"/>
                <a:gd name="connsiteY28" fmla="*/ 227724 h 283165"/>
                <a:gd name="connsiteX29" fmla="*/ 210938 w 252192"/>
                <a:gd name="connsiteY29" fmla="*/ 234392 h 283165"/>
                <a:gd name="connsiteX30" fmla="*/ 199031 w 252192"/>
                <a:gd name="connsiteY30" fmla="*/ 233186 h 283165"/>
                <a:gd name="connsiteX31" fmla="*/ 192484 w 252192"/>
                <a:gd name="connsiteY31" fmla="*/ 240874 h 283165"/>
                <a:gd name="connsiteX32" fmla="*/ 172547 w 252192"/>
                <a:gd name="connsiteY32" fmla="*/ 242835 h 283165"/>
                <a:gd name="connsiteX33" fmla="*/ 164523 w 252192"/>
                <a:gd name="connsiteY33" fmla="*/ 243162 h 283165"/>
                <a:gd name="connsiteX34" fmla="*/ 154955 w 252192"/>
                <a:gd name="connsiteY34" fmla="*/ 259313 h 283165"/>
                <a:gd name="connsiteX35" fmla="*/ 147176 w 252192"/>
                <a:gd name="connsiteY35" fmla="*/ 255985 h 283165"/>
                <a:gd name="connsiteX36" fmla="*/ 138715 w 252192"/>
                <a:gd name="connsiteY36" fmla="*/ 242990 h 283165"/>
                <a:gd name="connsiteX37" fmla="*/ 120014 w 252192"/>
                <a:gd name="connsiteY37" fmla="*/ 252987 h 283165"/>
                <a:gd name="connsiteX38" fmla="*/ 120317 w 252192"/>
                <a:gd name="connsiteY38" fmla="*/ 268345 h 283165"/>
                <a:gd name="connsiteX39" fmla="*/ 99766 w 252192"/>
                <a:gd name="connsiteY39" fmla="*/ 270293 h 283165"/>
                <a:gd name="connsiteX40" fmla="*/ 91870 w 252192"/>
                <a:gd name="connsiteY40" fmla="*/ 266385 h 283165"/>
                <a:gd name="connsiteX41" fmla="*/ 77134 w 252192"/>
                <a:gd name="connsiteY41" fmla="*/ 281719 h 283165"/>
                <a:gd name="connsiteX42" fmla="*/ 58177 w 252192"/>
                <a:gd name="connsiteY42" fmla="*/ 279140 h 283165"/>
                <a:gd name="connsiteX43" fmla="*/ 43081 w 252192"/>
                <a:gd name="connsiteY43" fmla="*/ 282232 h 283165"/>
                <a:gd name="connsiteX44" fmla="*/ 41295 w 252192"/>
                <a:gd name="connsiteY44" fmla="*/ 272678 h 283165"/>
                <a:gd name="connsiteX45" fmla="*/ 21776 w 252192"/>
                <a:gd name="connsiteY45" fmla="*/ 264011 h 283165"/>
                <a:gd name="connsiteX46" fmla="*/ 18694 w 252192"/>
                <a:gd name="connsiteY46" fmla="*/ 245223 h 283165"/>
                <a:gd name="connsiteX47" fmla="*/ 17480 w 252192"/>
                <a:gd name="connsiteY47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9272 w 252192"/>
                <a:gd name="connsiteY5" fmla="*/ 163512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7642 w 252192"/>
                <a:gd name="connsiteY6" fmla="*/ 114662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21998 w 252192"/>
                <a:gd name="connsiteY4" fmla="*/ 180985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333 w 252192"/>
                <a:gd name="connsiteY5" fmla="*/ 141639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17480 w 252192"/>
                <a:gd name="connsiteY0" fmla="*/ 228464 h 283165"/>
                <a:gd name="connsiteX1" fmla="*/ 486 w 252192"/>
                <a:gd name="connsiteY1" fmla="*/ 222211 h 283165"/>
                <a:gd name="connsiteX2" fmla="*/ 9758 w 252192"/>
                <a:gd name="connsiteY2" fmla="*/ 204910 h 283165"/>
                <a:gd name="connsiteX3" fmla="*/ 15270 w 252192"/>
                <a:gd name="connsiteY3" fmla="*/ 193635 h 283165"/>
                <a:gd name="connsiteX4" fmla="*/ 16046 w 252192"/>
                <a:gd name="connsiteY4" fmla="*/ 134138 h 283165"/>
                <a:gd name="connsiteX5" fmla="*/ 30762 w 252192"/>
                <a:gd name="connsiteY5" fmla="*/ 137845 h 283165"/>
                <a:gd name="connsiteX6" fmla="*/ 41679 w 252192"/>
                <a:gd name="connsiteY6" fmla="*/ 116211 h 283165"/>
                <a:gd name="connsiteX7" fmla="*/ 25304 w 252192"/>
                <a:gd name="connsiteY7" fmla="*/ 98314 h 283165"/>
                <a:gd name="connsiteX8" fmla="*/ 28055 w 252192"/>
                <a:gd name="connsiteY8" fmla="*/ 71149 h 283165"/>
                <a:gd name="connsiteX9" fmla="*/ 47901 w 252192"/>
                <a:gd name="connsiteY9" fmla="*/ 71294 h 283165"/>
                <a:gd name="connsiteX10" fmla="*/ 38563 w 252192"/>
                <a:gd name="connsiteY10" fmla="*/ 51700 h 283165"/>
                <a:gd name="connsiteX11" fmla="*/ 70788 w 252192"/>
                <a:gd name="connsiteY11" fmla="*/ 28579 h 283165"/>
                <a:gd name="connsiteX12" fmla="*/ 68591 w 252192"/>
                <a:gd name="connsiteY12" fmla="*/ 469 h 283165"/>
                <a:gd name="connsiteX13" fmla="*/ 97631 w 252192"/>
                <a:gd name="connsiteY13" fmla="*/ 13474 h 283165"/>
                <a:gd name="connsiteX14" fmla="*/ 120241 w 252192"/>
                <a:gd name="connsiteY14" fmla="*/ 34851 h 283165"/>
                <a:gd name="connsiteX15" fmla="*/ 144483 w 252192"/>
                <a:gd name="connsiteY15" fmla="*/ 34175 h 283165"/>
                <a:gd name="connsiteX16" fmla="*/ 180585 w 252192"/>
                <a:gd name="connsiteY16" fmla="*/ 36474 h 283165"/>
                <a:gd name="connsiteX17" fmla="*/ 232008 w 252192"/>
                <a:gd name="connsiteY17" fmla="*/ 65665 h 283165"/>
                <a:gd name="connsiteX18" fmla="*/ 211993 w 252192"/>
                <a:gd name="connsiteY18" fmla="*/ 74797 h 283165"/>
                <a:gd name="connsiteX19" fmla="*/ 208702 w 252192"/>
                <a:gd name="connsiteY19" fmla="*/ 81594 h 283165"/>
                <a:gd name="connsiteX20" fmla="*/ 222127 w 252192"/>
                <a:gd name="connsiteY20" fmla="*/ 93225 h 283165"/>
                <a:gd name="connsiteX21" fmla="*/ 238150 w 252192"/>
                <a:gd name="connsiteY21" fmla="*/ 107181 h 283165"/>
                <a:gd name="connsiteX22" fmla="*/ 224064 w 252192"/>
                <a:gd name="connsiteY22" fmla="*/ 131672 h 283165"/>
                <a:gd name="connsiteX23" fmla="*/ 226787 w 252192"/>
                <a:gd name="connsiteY23" fmla="*/ 157495 h 283165"/>
                <a:gd name="connsiteX24" fmla="*/ 229976 w 252192"/>
                <a:gd name="connsiteY24" fmla="*/ 165799 h 283165"/>
                <a:gd name="connsiteX25" fmla="*/ 242110 w 252192"/>
                <a:gd name="connsiteY25" fmla="*/ 165634 h 283165"/>
                <a:gd name="connsiteX26" fmla="*/ 252190 w 252192"/>
                <a:gd name="connsiteY26" fmla="*/ 195615 h 283165"/>
                <a:gd name="connsiteX27" fmla="*/ 241188 w 252192"/>
                <a:gd name="connsiteY27" fmla="*/ 201137 h 283165"/>
                <a:gd name="connsiteX28" fmla="*/ 251275 w 252192"/>
                <a:gd name="connsiteY28" fmla="*/ 214643 h 283165"/>
                <a:gd name="connsiteX29" fmla="*/ 223312 w 252192"/>
                <a:gd name="connsiteY29" fmla="*/ 227724 h 283165"/>
                <a:gd name="connsiteX30" fmla="*/ 210938 w 252192"/>
                <a:gd name="connsiteY30" fmla="*/ 234392 h 283165"/>
                <a:gd name="connsiteX31" fmla="*/ 199031 w 252192"/>
                <a:gd name="connsiteY31" fmla="*/ 233186 h 283165"/>
                <a:gd name="connsiteX32" fmla="*/ 192484 w 252192"/>
                <a:gd name="connsiteY32" fmla="*/ 240874 h 283165"/>
                <a:gd name="connsiteX33" fmla="*/ 172547 w 252192"/>
                <a:gd name="connsiteY33" fmla="*/ 242835 h 283165"/>
                <a:gd name="connsiteX34" fmla="*/ 164523 w 252192"/>
                <a:gd name="connsiteY34" fmla="*/ 243162 h 283165"/>
                <a:gd name="connsiteX35" fmla="*/ 154955 w 252192"/>
                <a:gd name="connsiteY35" fmla="*/ 259313 h 283165"/>
                <a:gd name="connsiteX36" fmla="*/ 147176 w 252192"/>
                <a:gd name="connsiteY36" fmla="*/ 255985 h 283165"/>
                <a:gd name="connsiteX37" fmla="*/ 138715 w 252192"/>
                <a:gd name="connsiteY37" fmla="*/ 242990 h 283165"/>
                <a:gd name="connsiteX38" fmla="*/ 120014 w 252192"/>
                <a:gd name="connsiteY38" fmla="*/ 252987 h 283165"/>
                <a:gd name="connsiteX39" fmla="*/ 120317 w 252192"/>
                <a:gd name="connsiteY39" fmla="*/ 268345 h 283165"/>
                <a:gd name="connsiteX40" fmla="*/ 99766 w 252192"/>
                <a:gd name="connsiteY40" fmla="*/ 270293 h 283165"/>
                <a:gd name="connsiteX41" fmla="*/ 91870 w 252192"/>
                <a:gd name="connsiteY41" fmla="*/ 266385 h 283165"/>
                <a:gd name="connsiteX42" fmla="*/ 77134 w 252192"/>
                <a:gd name="connsiteY42" fmla="*/ 281719 h 283165"/>
                <a:gd name="connsiteX43" fmla="*/ 58177 w 252192"/>
                <a:gd name="connsiteY43" fmla="*/ 279140 h 283165"/>
                <a:gd name="connsiteX44" fmla="*/ 43081 w 252192"/>
                <a:gd name="connsiteY44" fmla="*/ 282232 h 283165"/>
                <a:gd name="connsiteX45" fmla="*/ 41295 w 252192"/>
                <a:gd name="connsiteY45" fmla="*/ 272678 h 283165"/>
                <a:gd name="connsiteX46" fmla="*/ 21776 w 252192"/>
                <a:gd name="connsiteY46" fmla="*/ 264011 h 283165"/>
                <a:gd name="connsiteX47" fmla="*/ 18694 w 252192"/>
                <a:gd name="connsiteY47" fmla="*/ 245223 h 283165"/>
                <a:gd name="connsiteX48" fmla="*/ 17480 w 252192"/>
                <a:gd name="connsiteY48" fmla="*/ 228464 h 283165"/>
                <a:gd name="connsiteX0" fmla="*/ 31607 w 266319"/>
                <a:gd name="connsiteY0" fmla="*/ 228464 h 283165"/>
                <a:gd name="connsiteX1" fmla="*/ 14613 w 266319"/>
                <a:gd name="connsiteY1" fmla="*/ 222211 h 283165"/>
                <a:gd name="connsiteX2" fmla="*/ 23885 w 266319"/>
                <a:gd name="connsiteY2" fmla="*/ 204910 h 283165"/>
                <a:gd name="connsiteX3" fmla="*/ 224 w 266319"/>
                <a:gd name="connsiteY3" fmla="*/ 172286 h 283165"/>
                <a:gd name="connsiteX4" fmla="*/ 30173 w 266319"/>
                <a:gd name="connsiteY4" fmla="*/ 134138 h 283165"/>
                <a:gd name="connsiteX5" fmla="*/ 44889 w 266319"/>
                <a:gd name="connsiteY5" fmla="*/ 137845 h 283165"/>
                <a:gd name="connsiteX6" fmla="*/ 55806 w 266319"/>
                <a:gd name="connsiteY6" fmla="*/ 116211 h 283165"/>
                <a:gd name="connsiteX7" fmla="*/ 39431 w 266319"/>
                <a:gd name="connsiteY7" fmla="*/ 98314 h 283165"/>
                <a:gd name="connsiteX8" fmla="*/ 42182 w 266319"/>
                <a:gd name="connsiteY8" fmla="*/ 71149 h 283165"/>
                <a:gd name="connsiteX9" fmla="*/ 62028 w 266319"/>
                <a:gd name="connsiteY9" fmla="*/ 71294 h 283165"/>
                <a:gd name="connsiteX10" fmla="*/ 52690 w 266319"/>
                <a:gd name="connsiteY10" fmla="*/ 51700 h 283165"/>
                <a:gd name="connsiteX11" fmla="*/ 84915 w 266319"/>
                <a:gd name="connsiteY11" fmla="*/ 28579 h 283165"/>
                <a:gd name="connsiteX12" fmla="*/ 82718 w 266319"/>
                <a:gd name="connsiteY12" fmla="*/ 469 h 283165"/>
                <a:gd name="connsiteX13" fmla="*/ 111758 w 266319"/>
                <a:gd name="connsiteY13" fmla="*/ 13474 h 283165"/>
                <a:gd name="connsiteX14" fmla="*/ 134368 w 266319"/>
                <a:gd name="connsiteY14" fmla="*/ 34851 h 283165"/>
                <a:gd name="connsiteX15" fmla="*/ 158610 w 266319"/>
                <a:gd name="connsiteY15" fmla="*/ 34175 h 283165"/>
                <a:gd name="connsiteX16" fmla="*/ 194712 w 266319"/>
                <a:gd name="connsiteY16" fmla="*/ 36474 h 283165"/>
                <a:gd name="connsiteX17" fmla="*/ 246135 w 266319"/>
                <a:gd name="connsiteY17" fmla="*/ 65665 h 283165"/>
                <a:gd name="connsiteX18" fmla="*/ 226120 w 266319"/>
                <a:gd name="connsiteY18" fmla="*/ 74797 h 283165"/>
                <a:gd name="connsiteX19" fmla="*/ 222829 w 266319"/>
                <a:gd name="connsiteY19" fmla="*/ 81594 h 283165"/>
                <a:gd name="connsiteX20" fmla="*/ 236254 w 266319"/>
                <a:gd name="connsiteY20" fmla="*/ 93225 h 283165"/>
                <a:gd name="connsiteX21" fmla="*/ 252277 w 266319"/>
                <a:gd name="connsiteY21" fmla="*/ 107181 h 283165"/>
                <a:gd name="connsiteX22" fmla="*/ 238191 w 266319"/>
                <a:gd name="connsiteY22" fmla="*/ 131672 h 283165"/>
                <a:gd name="connsiteX23" fmla="*/ 240914 w 266319"/>
                <a:gd name="connsiteY23" fmla="*/ 157495 h 283165"/>
                <a:gd name="connsiteX24" fmla="*/ 244103 w 266319"/>
                <a:gd name="connsiteY24" fmla="*/ 165799 h 283165"/>
                <a:gd name="connsiteX25" fmla="*/ 256237 w 266319"/>
                <a:gd name="connsiteY25" fmla="*/ 165634 h 283165"/>
                <a:gd name="connsiteX26" fmla="*/ 266317 w 266319"/>
                <a:gd name="connsiteY26" fmla="*/ 195615 h 283165"/>
                <a:gd name="connsiteX27" fmla="*/ 255315 w 266319"/>
                <a:gd name="connsiteY27" fmla="*/ 201137 h 283165"/>
                <a:gd name="connsiteX28" fmla="*/ 265402 w 266319"/>
                <a:gd name="connsiteY28" fmla="*/ 214643 h 283165"/>
                <a:gd name="connsiteX29" fmla="*/ 237439 w 266319"/>
                <a:gd name="connsiteY29" fmla="*/ 227724 h 283165"/>
                <a:gd name="connsiteX30" fmla="*/ 225065 w 266319"/>
                <a:gd name="connsiteY30" fmla="*/ 234392 h 283165"/>
                <a:gd name="connsiteX31" fmla="*/ 213158 w 266319"/>
                <a:gd name="connsiteY31" fmla="*/ 233186 h 283165"/>
                <a:gd name="connsiteX32" fmla="*/ 206611 w 266319"/>
                <a:gd name="connsiteY32" fmla="*/ 240874 h 283165"/>
                <a:gd name="connsiteX33" fmla="*/ 186674 w 266319"/>
                <a:gd name="connsiteY33" fmla="*/ 242835 h 283165"/>
                <a:gd name="connsiteX34" fmla="*/ 178650 w 266319"/>
                <a:gd name="connsiteY34" fmla="*/ 243162 h 283165"/>
                <a:gd name="connsiteX35" fmla="*/ 169082 w 266319"/>
                <a:gd name="connsiteY35" fmla="*/ 259313 h 283165"/>
                <a:gd name="connsiteX36" fmla="*/ 161303 w 266319"/>
                <a:gd name="connsiteY36" fmla="*/ 255985 h 283165"/>
                <a:gd name="connsiteX37" fmla="*/ 152842 w 266319"/>
                <a:gd name="connsiteY37" fmla="*/ 242990 h 283165"/>
                <a:gd name="connsiteX38" fmla="*/ 134141 w 266319"/>
                <a:gd name="connsiteY38" fmla="*/ 252987 h 283165"/>
                <a:gd name="connsiteX39" fmla="*/ 134444 w 266319"/>
                <a:gd name="connsiteY39" fmla="*/ 268345 h 283165"/>
                <a:gd name="connsiteX40" fmla="*/ 113893 w 266319"/>
                <a:gd name="connsiteY40" fmla="*/ 270293 h 283165"/>
                <a:gd name="connsiteX41" fmla="*/ 105997 w 266319"/>
                <a:gd name="connsiteY41" fmla="*/ 266385 h 283165"/>
                <a:gd name="connsiteX42" fmla="*/ 91261 w 266319"/>
                <a:gd name="connsiteY42" fmla="*/ 281719 h 283165"/>
                <a:gd name="connsiteX43" fmla="*/ 72304 w 266319"/>
                <a:gd name="connsiteY43" fmla="*/ 279140 h 283165"/>
                <a:gd name="connsiteX44" fmla="*/ 57208 w 266319"/>
                <a:gd name="connsiteY44" fmla="*/ 282232 h 283165"/>
                <a:gd name="connsiteX45" fmla="*/ 55422 w 266319"/>
                <a:gd name="connsiteY45" fmla="*/ 272678 h 283165"/>
                <a:gd name="connsiteX46" fmla="*/ 35903 w 266319"/>
                <a:gd name="connsiteY46" fmla="*/ 264011 h 283165"/>
                <a:gd name="connsiteX47" fmla="*/ 32821 w 266319"/>
                <a:gd name="connsiteY47" fmla="*/ 245223 h 283165"/>
                <a:gd name="connsiteX48" fmla="*/ 31607 w 266319"/>
                <a:gd name="connsiteY48" fmla="*/ 228464 h 283165"/>
                <a:gd name="connsiteX0" fmla="*/ 89976 w 324688"/>
                <a:gd name="connsiteY0" fmla="*/ 228464 h 283165"/>
                <a:gd name="connsiteX1" fmla="*/ 72982 w 324688"/>
                <a:gd name="connsiteY1" fmla="*/ 222211 h 283165"/>
                <a:gd name="connsiteX2" fmla="*/ 96 w 324688"/>
                <a:gd name="connsiteY2" fmla="*/ 163665 h 283165"/>
                <a:gd name="connsiteX3" fmla="*/ 58593 w 324688"/>
                <a:gd name="connsiteY3" fmla="*/ 172286 h 283165"/>
                <a:gd name="connsiteX4" fmla="*/ 88542 w 324688"/>
                <a:gd name="connsiteY4" fmla="*/ 134138 h 283165"/>
                <a:gd name="connsiteX5" fmla="*/ 103258 w 324688"/>
                <a:gd name="connsiteY5" fmla="*/ 137845 h 283165"/>
                <a:gd name="connsiteX6" fmla="*/ 114175 w 324688"/>
                <a:gd name="connsiteY6" fmla="*/ 116211 h 283165"/>
                <a:gd name="connsiteX7" fmla="*/ 97800 w 324688"/>
                <a:gd name="connsiteY7" fmla="*/ 98314 h 283165"/>
                <a:gd name="connsiteX8" fmla="*/ 100551 w 324688"/>
                <a:gd name="connsiteY8" fmla="*/ 71149 h 283165"/>
                <a:gd name="connsiteX9" fmla="*/ 120397 w 324688"/>
                <a:gd name="connsiteY9" fmla="*/ 71294 h 283165"/>
                <a:gd name="connsiteX10" fmla="*/ 111059 w 324688"/>
                <a:gd name="connsiteY10" fmla="*/ 51700 h 283165"/>
                <a:gd name="connsiteX11" fmla="*/ 143284 w 324688"/>
                <a:gd name="connsiteY11" fmla="*/ 28579 h 283165"/>
                <a:gd name="connsiteX12" fmla="*/ 141087 w 324688"/>
                <a:gd name="connsiteY12" fmla="*/ 469 h 283165"/>
                <a:gd name="connsiteX13" fmla="*/ 170127 w 324688"/>
                <a:gd name="connsiteY13" fmla="*/ 13474 h 283165"/>
                <a:gd name="connsiteX14" fmla="*/ 192737 w 324688"/>
                <a:gd name="connsiteY14" fmla="*/ 34851 h 283165"/>
                <a:gd name="connsiteX15" fmla="*/ 216979 w 324688"/>
                <a:gd name="connsiteY15" fmla="*/ 34175 h 283165"/>
                <a:gd name="connsiteX16" fmla="*/ 253081 w 324688"/>
                <a:gd name="connsiteY16" fmla="*/ 36474 h 283165"/>
                <a:gd name="connsiteX17" fmla="*/ 304504 w 324688"/>
                <a:gd name="connsiteY17" fmla="*/ 65665 h 283165"/>
                <a:gd name="connsiteX18" fmla="*/ 284489 w 324688"/>
                <a:gd name="connsiteY18" fmla="*/ 74797 h 283165"/>
                <a:gd name="connsiteX19" fmla="*/ 281198 w 324688"/>
                <a:gd name="connsiteY19" fmla="*/ 81594 h 283165"/>
                <a:gd name="connsiteX20" fmla="*/ 294623 w 324688"/>
                <a:gd name="connsiteY20" fmla="*/ 93225 h 283165"/>
                <a:gd name="connsiteX21" fmla="*/ 310646 w 324688"/>
                <a:gd name="connsiteY21" fmla="*/ 107181 h 283165"/>
                <a:gd name="connsiteX22" fmla="*/ 296560 w 324688"/>
                <a:gd name="connsiteY22" fmla="*/ 131672 h 283165"/>
                <a:gd name="connsiteX23" fmla="*/ 299283 w 324688"/>
                <a:gd name="connsiteY23" fmla="*/ 157495 h 283165"/>
                <a:gd name="connsiteX24" fmla="*/ 302472 w 324688"/>
                <a:gd name="connsiteY24" fmla="*/ 165799 h 283165"/>
                <a:gd name="connsiteX25" fmla="*/ 314606 w 324688"/>
                <a:gd name="connsiteY25" fmla="*/ 165634 h 283165"/>
                <a:gd name="connsiteX26" fmla="*/ 324686 w 324688"/>
                <a:gd name="connsiteY26" fmla="*/ 195615 h 283165"/>
                <a:gd name="connsiteX27" fmla="*/ 313684 w 324688"/>
                <a:gd name="connsiteY27" fmla="*/ 201137 h 283165"/>
                <a:gd name="connsiteX28" fmla="*/ 323771 w 324688"/>
                <a:gd name="connsiteY28" fmla="*/ 214643 h 283165"/>
                <a:gd name="connsiteX29" fmla="*/ 295808 w 324688"/>
                <a:gd name="connsiteY29" fmla="*/ 227724 h 283165"/>
                <a:gd name="connsiteX30" fmla="*/ 283434 w 324688"/>
                <a:gd name="connsiteY30" fmla="*/ 234392 h 283165"/>
                <a:gd name="connsiteX31" fmla="*/ 271527 w 324688"/>
                <a:gd name="connsiteY31" fmla="*/ 233186 h 283165"/>
                <a:gd name="connsiteX32" fmla="*/ 264980 w 324688"/>
                <a:gd name="connsiteY32" fmla="*/ 240874 h 283165"/>
                <a:gd name="connsiteX33" fmla="*/ 245043 w 324688"/>
                <a:gd name="connsiteY33" fmla="*/ 242835 h 283165"/>
                <a:gd name="connsiteX34" fmla="*/ 237019 w 324688"/>
                <a:gd name="connsiteY34" fmla="*/ 243162 h 283165"/>
                <a:gd name="connsiteX35" fmla="*/ 227451 w 324688"/>
                <a:gd name="connsiteY35" fmla="*/ 259313 h 283165"/>
                <a:gd name="connsiteX36" fmla="*/ 219672 w 324688"/>
                <a:gd name="connsiteY36" fmla="*/ 255985 h 283165"/>
                <a:gd name="connsiteX37" fmla="*/ 211211 w 324688"/>
                <a:gd name="connsiteY37" fmla="*/ 242990 h 283165"/>
                <a:gd name="connsiteX38" fmla="*/ 192510 w 324688"/>
                <a:gd name="connsiteY38" fmla="*/ 252987 h 283165"/>
                <a:gd name="connsiteX39" fmla="*/ 192813 w 324688"/>
                <a:gd name="connsiteY39" fmla="*/ 268345 h 283165"/>
                <a:gd name="connsiteX40" fmla="*/ 172262 w 324688"/>
                <a:gd name="connsiteY40" fmla="*/ 270293 h 283165"/>
                <a:gd name="connsiteX41" fmla="*/ 164366 w 324688"/>
                <a:gd name="connsiteY41" fmla="*/ 266385 h 283165"/>
                <a:gd name="connsiteX42" fmla="*/ 149630 w 324688"/>
                <a:gd name="connsiteY42" fmla="*/ 281719 h 283165"/>
                <a:gd name="connsiteX43" fmla="*/ 130673 w 324688"/>
                <a:gd name="connsiteY43" fmla="*/ 279140 h 283165"/>
                <a:gd name="connsiteX44" fmla="*/ 115577 w 324688"/>
                <a:gd name="connsiteY44" fmla="*/ 282232 h 283165"/>
                <a:gd name="connsiteX45" fmla="*/ 113791 w 324688"/>
                <a:gd name="connsiteY45" fmla="*/ 272678 h 283165"/>
                <a:gd name="connsiteX46" fmla="*/ 94272 w 324688"/>
                <a:gd name="connsiteY46" fmla="*/ 264011 h 283165"/>
                <a:gd name="connsiteX47" fmla="*/ 91190 w 324688"/>
                <a:gd name="connsiteY47" fmla="*/ 245223 h 283165"/>
                <a:gd name="connsiteX48" fmla="*/ 89976 w 324688"/>
                <a:gd name="connsiteY48" fmla="*/ 228464 h 283165"/>
                <a:gd name="connsiteX0" fmla="*/ 90326 w 325038"/>
                <a:gd name="connsiteY0" fmla="*/ 228464 h 283165"/>
                <a:gd name="connsiteX1" fmla="*/ 10859 w 325038"/>
                <a:gd name="connsiteY1" fmla="*/ 198469 h 283165"/>
                <a:gd name="connsiteX2" fmla="*/ 446 w 325038"/>
                <a:gd name="connsiteY2" fmla="*/ 163665 h 283165"/>
                <a:gd name="connsiteX3" fmla="*/ 58943 w 325038"/>
                <a:gd name="connsiteY3" fmla="*/ 172286 h 283165"/>
                <a:gd name="connsiteX4" fmla="*/ 88892 w 325038"/>
                <a:gd name="connsiteY4" fmla="*/ 134138 h 283165"/>
                <a:gd name="connsiteX5" fmla="*/ 103608 w 325038"/>
                <a:gd name="connsiteY5" fmla="*/ 137845 h 283165"/>
                <a:gd name="connsiteX6" fmla="*/ 114525 w 325038"/>
                <a:gd name="connsiteY6" fmla="*/ 116211 h 283165"/>
                <a:gd name="connsiteX7" fmla="*/ 98150 w 325038"/>
                <a:gd name="connsiteY7" fmla="*/ 98314 h 283165"/>
                <a:gd name="connsiteX8" fmla="*/ 100901 w 325038"/>
                <a:gd name="connsiteY8" fmla="*/ 71149 h 283165"/>
                <a:gd name="connsiteX9" fmla="*/ 120747 w 325038"/>
                <a:gd name="connsiteY9" fmla="*/ 71294 h 283165"/>
                <a:gd name="connsiteX10" fmla="*/ 111409 w 325038"/>
                <a:gd name="connsiteY10" fmla="*/ 51700 h 283165"/>
                <a:gd name="connsiteX11" fmla="*/ 143634 w 325038"/>
                <a:gd name="connsiteY11" fmla="*/ 28579 h 283165"/>
                <a:gd name="connsiteX12" fmla="*/ 141437 w 325038"/>
                <a:gd name="connsiteY12" fmla="*/ 469 h 283165"/>
                <a:gd name="connsiteX13" fmla="*/ 170477 w 325038"/>
                <a:gd name="connsiteY13" fmla="*/ 13474 h 283165"/>
                <a:gd name="connsiteX14" fmla="*/ 193087 w 325038"/>
                <a:gd name="connsiteY14" fmla="*/ 34851 h 283165"/>
                <a:gd name="connsiteX15" fmla="*/ 217329 w 325038"/>
                <a:gd name="connsiteY15" fmla="*/ 34175 h 283165"/>
                <a:gd name="connsiteX16" fmla="*/ 253431 w 325038"/>
                <a:gd name="connsiteY16" fmla="*/ 36474 h 283165"/>
                <a:gd name="connsiteX17" fmla="*/ 304854 w 325038"/>
                <a:gd name="connsiteY17" fmla="*/ 65665 h 283165"/>
                <a:gd name="connsiteX18" fmla="*/ 284839 w 325038"/>
                <a:gd name="connsiteY18" fmla="*/ 74797 h 283165"/>
                <a:gd name="connsiteX19" fmla="*/ 281548 w 325038"/>
                <a:gd name="connsiteY19" fmla="*/ 81594 h 283165"/>
                <a:gd name="connsiteX20" fmla="*/ 294973 w 325038"/>
                <a:gd name="connsiteY20" fmla="*/ 93225 h 283165"/>
                <a:gd name="connsiteX21" fmla="*/ 310996 w 325038"/>
                <a:gd name="connsiteY21" fmla="*/ 107181 h 283165"/>
                <a:gd name="connsiteX22" fmla="*/ 296910 w 325038"/>
                <a:gd name="connsiteY22" fmla="*/ 131672 h 283165"/>
                <a:gd name="connsiteX23" fmla="*/ 299633 w 325038"/>
                <a:gd name="connsiteY23" fmla="*/ 157495 h 283165"/>
                <a:gd name="connsiteX24" fmla="*/ 302822 w 325038"/>
                <a:gd name="connsiteY24" fmla="*/ 165799 h 283165"/>
                <a:gd name="connsiteX25" fmla="*/ 314956 w 325038"/>
                <a:gd name="connsiteY25" fmla="*/ 165634 h 283165"/>
                <a:gd name="connsiteX26" fmla="*/ 325036 w 325038"/>
                <a:gd name="connsiteY26" fmla="*/ 195615 h 283165"/>
                <a:gd name="connsiteX27" fmla="*/ 314034 w 325038"/>
                <a:gd name="connsiteY27" fmla="*/ 201137 h 283165"/>
                <a:gd name="connsiteX28" fmla="*/ 324121 w 325038"/>
                <a:gd name="connsiteY28" fmla="*/ 214643 h 283165"/>
                <a:gd name="connsiteX29" fmla="*/ 296158 w 325038"/>
                <a:gd name="connsiteY29" fmla="*/ 227724 h 283165"/>
                <a:gd name="connsiteX30" fmla="*/ 283784 w 325038"/>
                <a:gd name="connsiteY30" fmla="*/ 234392 h 283165"/>
                <a:gd name="connsiteX31" fmla="*/ 271877 w 325038"/>
                <a:gd name="connsiteY31" fmla="*/ 233186 h 283165"/>
                <a:gd name="connsiteX32" fmla="*/ 265330 w 325038"/>
                <a:gd name="connsiteY32" fmla="*/ 240874 h 283165"/>
                <a:gd name="connsiteX33" fmla="*/ 245393 w 325038"/>
                <a:gd name="connsiteY33" fmla="*/ 242835 h 283165"/>
                <a:gd name="connsiteX34" fmla="*/ 237369 w 325038"/>
                <a:gd name="connsiteY34" fmla="*/ 243162 h 283165"/>
                <a:gd name="connsiteX35" fmla="*/ 227801 w 325038"/>
                <a:gd name="connsiteY35" fmla="*/ 259313 h 283165"/>
                <a:gd name="connsiteX36" fmla="*/ 220022 w 325038"/>
                <a:gd name="connsiteY36" fmla="*/ 255985 h 283165"/>
                <a:gd name="connsiteX37" fmla="*/ 211561 w 325038"/>
                <a:gd name="connsiteY37" fmla="*/ 242990 h 283165"/>
                <a:gd name="connsiteX38" fmla="*/ 192860 w 325038"/>
                <a:gd name="connsiteY38" fmla="*/ 252987 h 283165"/>
                <a:gd name="connsiteX39" fmla="*/ 193163 w 325038"/>
                <a:gd name="connsiteY39" fmla="*/ 268345 h 283165"/>
                <a:gd name="connsiteX40" fmla="*/ 172612 w 325038"/>
                <a:gd name="connsiteY40" fmla="*/ 270293 h 283165"/>
                <a:gd name="connsiteX41" fmla="*/ 164716 w 325038"/>
                <a:gd name="connsiteY41" fmla="*/ 266385 h 283165"/>
                <a:gd name="connsiteX42" fmla="*/ 149980 w 325038"/>
                <a:gd name="connsiteY42" fmla="*/ 281719 h 283165"/>
                <a:gd name="connsiteX43" fmla="*/ 131023 w 325038"/>
                <a:gd name="connsiteY43" fmla="*/ 279140 h 283165"/>
                <a:gd name="connsiteX44" fmla="*/ 115927 w 325038"/>
                <a:gd name="connsiteY44" fmla="*/ 282232 h 283165"/>
                <a:gd name="connsiteX45" fmla="*/ 114141 w 325038"/>
                <a:gd name="connsiteY45" fmla="*/ 272678 h 283165"/>
                <a:gd name="connsiteX46" fmla="*/ 94622 w 325038"/>
                <a:gd name="connsiteY46" fmla="*/ 264011 h 283165"/>
                <a:gd name="connsiteX47" fmla="*/ 91540 w 325038"/>
                <a:gd name="connsiteY47" fmla="*/ 245223 h 283165"/>
                <a:gd name="connsiteX48" fmla="*/ 90326 w 325038"/>
                <a:gd name="connsiteY48" fmla="*/ 228464 h 283165"/>
                <a:gd name="connsiteX0" fmla="*/ 33 w 331132"/>
                <a:gd name="connsiteY0" fmla="*/ 228264 h 283165"/>
                <a:gd name="connsiteX1" fmla="*/ 16953 w 331132"/>
                <a:gd name="connsiteY1" fmla="*/ 198469 h 283165"/>
                <a:gd name="connsiteX2" fmla="*/ 6540 w 331132"/>
                <a:gd name="connsiteY2" fmla="*/ 163665 h 283165"/>
                <a:gd name="connsiteX3" fmla="*/ 65037 w 331132"/>
                <a:gd name="connsiteY3" fmla="*/ 172286 h 283165"/>
                <a:gd name="connsiteX4" fmla="*/ 94986 w 331132"/>
                <a:gd name="connsiteY4" fmla="*/ 134138 h 283165"/>
                <a:gd name="connsiteX5" fmla="*/ 109702 w 331132"/>
                <a:gd name="connsiteY5" fmla="*/ 137845 h 283165"/>
                <a:gd name="connsiteX6" fmla="*/ 120619 w 331132"/>
                <a:gd name="connsiteY6" fmla="*/ 116211 h 283165"/>
                <a:gd name="connsiteX7" fmla="*/ 104244 w 331132"/>
                <a:gd name="connsiteY7" fmla="*/ 98314 h 283165"/>
                <a:gd name="connsiteX8" fmla="*/ 106995 w 331132"/>
                <a:gd name="connsiteY8" fmla="*/ 71149 h 283165"/>
                <a:gd name="connsiteX9" fmla="*/ 126841 w 331132"/>
                <a:gd name="connsiteY9" fmla="*/ 71294 h 283165"/>
                <a:gd name="connsiteX10" fmla="*/ 117503 w 331132"/>
                <a:gd name="connsiteY10" fmla="*/ 51700 h 283165"/>
                <a:gd name="connsiteX11" fmla="*/ 149728 w 331132"/>
                <a:gd name="connsiteY11" fmla="*/ 28579 h 283165"/>
                <a:gd name="connsiteX12" fmla="*/ 147531 w 331132"/>
                <a:gd name="connsiteY12" fmla="*/ 469 h 283165"/>
                <a:gd name="connsiteX13" fmla="*/ 176571 w 331132"/>
                <a:gd name="connsiteY13" fmla="*/ 13474 h 283165"/>
                <a:gd name="connsiteX14" fmla="*/ 199181 w 331132"/>
                <a:gd name="connsiteY14" fmla="*/ 34851 h 283165"/>
                <a:gd name="connsiteX15" fmla="*/ 223423 w 331132"/>
                <a:gd name="connsiteY15" fmla="*/ 34175 h 283165"/>
                <a:gd name="connsiteX16" fmla="*/ 259525 w 331132"/>
                <a:gd name="connsiteY16" fmla="*/ 36474 h 283165"/>
                <a:gd name="connsiteX17" fmla="*/ 310948 w 331132"/>
                <a:gd name="connsiteY17" fmla="*/ 65665 h 283165"/>
                <a:gd name="connsiteX18" fmla="*/ 290933 w 331132"/>
                <a:gd name="connsiteY18" fmla="*/ 74797 h 283165"/>
                <a:gd name="connsiteX19" fmla="*/ 287642 w 331132"/>
                <a:gd name="connsiteY19" fmla="*/ 81594 h 283165"/>
                <a:gd name="connsiteX20" fmla="*/ 301067 w 331132"/>
                <a:gd name="connsiteY20" fmla="*/ 93225 h 283165"/>
                <a:gd name="connsiteX21" fmla="*/ 317090 w 331132"/>
                <a:gd name="connsiteY21" fmla="*/ 107181 h 283165"/>
                <a:gd name="connsiteX22" fmla="*/ 303004 w 331132"/>
                <a:gd name="connsiteY22" fmla="*/ 131672 h 283165"/>
                <a:gd name="connsiteX23" fmla="*/ 305727 w 331132"/>
                <a:gd name="connsiteY23" fmla="*/ 157495 h 283165"/>
                <a:gd name="connsiteX24" fmla="*/ 308916 w 331132"/>
                <a:gd name="connsiteY24" fmla="*/ 165799 h 283165"/>
                <a:gd name="connsiteX25" fmla="*/ 321050 w 331132"/>
                <a:gd name="connsiteY25" fmla="*/ 165634 h 283165"/>
                <a:gd name="connsiteX26" fmla="*/ 331130 w 331132"/>
                <a:gd name="connsiteY26" fmla="*/ 195615 h 283165"/>
                <a:gd name="connsiteX27" fmla="*/ 320128 w 331132"/>
                <a:gd name="connsiteY27" fmla="*/ 201137 h 283165"/>
                <a:gd name="connsiteX28" fmla="*/ 330215 w 331132"/>
                <a:gd name="connsiteY28" fmla="*/ 214643 h 283165"/>
                <a:gd name="connsiteX29" fmla="*/ 302252 w 331132"/>
                <a:gd name="connsiteY29" fmla="*/ 227724 h 283165"/>
                <a:gd name="connsiteX30" fmla="*/ 289878 w 331132"/>
                <a:gd name="connsiteY30" fmla="*/ 234392 h 283165"/>
                <a:gd name="connsiteX31" fmla="*/ 277971 w 331132"/>
                <a:gd name="connsiteY31" fmla="*/ 233186 h 283165"/>
                <a:gd name="connsiteX32" fmla="*/ 271424 w 331132"/>
                <a:gd name="connsiteY32" fmla="*/ 240874 h 283165"/>
                <a:gd name="connsiteX33" fmla="*/ 251487 w 331132"/>
                <a:gd name="connsiteY33" fmla="*/ 242835 h 283165"/>
                <a:gd name="connsiteX34" fmla="*/ 243463 w 331132"/>
                <a:gd name="connsiteY34" fmla="*/ 243162 h 283165"/>
                <a:gd name="connsiteX35" fmla="*/ 233895 w 331132"/>
                <a:gd name="connsiteY35" fmla="*/ 259313 h 283165"/>
                <a:gd name="connsiteX36" fmla="*/ 226116 w 331132"/>
                <a:gd name="connsiteY36" fmla="*/ 255985 h 283165"/>
                <a:gd name="connsiteX37" fmla="*/ 217655 w 331132"/>
                <a:gd name="connsiteY37" fmla="*/ 242990 h 283165"/>
                <a:gd name="connsiteX38" fmla="*/ 198954 w 331132"/>
                <a:gd name="connsiteY38" fmla="*/ 252987 h 283165"/>
                <a:gd name="connsiteX39" fmla="*/ 199257 w 331132"/>
                <a:gd name="connsiteY39" fmla="*/ 268345 h 283165"/>
                <a:gd name="connsiteX40" fmla="*/ 178706 w 331132"/>
                <a:gd name="connsiteY40" fmla="*/ 270293 h 283165"/>
                <a:gd name="connsiteX41" fmla="*/ 170810 w 331132"/>
                <a:gd name="connsiteY41" fmla="*/ 266385 h 283165"/>
                <a:gd name="connsiteX42" fmla="*/ 156074 w 331132"/>
                <a:gd name="connsiteY42" fmla="*/ 281719 h 283165"/>
                <a:gd name="connsiteX43" fmla="*/ 137117 w 331132"/>
                <a:gd name="connsiteY43" fmla="*/ 279140 h 283165"/>
                <a:gd name="connsiteX44" fmla="*/ 122021 w 331132"/>
                <a:gd name="connsiteY44" fmla="*/ 282232 h 283165"/>
                <a:gd name="connsiteX45" fmla="*/ 120235 w 331132"/>
                <a:gd name="connsiteY45" fmla="*/ 272678 h 283165"/>
                <a:gd name="connsiteX46" fmla="*/ 100716 w 331132"/>
                <a:gd name="connsiteY46" fmla="*/ 264011 h 283165"/>
                <a:gd name="connsiteX47" fmla="*/ 97634 w 331132"/>
                <a:gd name="connsiteY47" fmla="*/ 245223 h 283165"/>
                <a:gd name="connsiteX48" fmla="*/ 33 w 331132"/>
                <a:gd name="connsiteY48" fmla="*/ 228264 h 283165"/>
                <a:gd name="connsiteX0" fmla="*/ 2 w 331101"/>
                <a:gd name="connsiteY0" fmla="*/ 228264 h 283165"/>
                <a:gd name="connsiteX1" fmla="*/ 16922 w 331101"/>
                <a:gd name="connsiteY1" fmla="*/ 198469 h 283165"/>
                <a:gd name="connsiteX2" fmla="*/ 6509 w 331101"/>
                <a:gd name="connsiteY2" fmla="*/ 163665 h 283165"/>
                <a:gd name="connsiteX3" fmla="*/ 65006 w 331101"/>
                <a:gd name="connsiteY3" fmla="*/ 172286 h 283165"/>
                <a:gd name="connsiteX4" fmla="*/ 94955 w 331101"/>
                <a:gd name="connsiteY4" fmla="*/ 134138 h 283165"/>
                <a:gd name="connsiteX5" fmla="*/ 109671 w 331101"/>
                <a:gd name="connsiteY5" fmla="*/ 137845 h 283165"/>
                <a:gd name="connsiteX6" fmla="*/ 120588 w 331101"/>
                <a:gd name="connsiteY6" fmla="*/ 116211 h 283165"/>
                <a:gd name="connsiteX7" fmla="*/ 104213 w 331101"/>
                <a:gd name="connsiteY7" fmla="*/ 98314 h 283165"/>
                <a:gd name="connsiteX8" fmla="*/ 106964 w 331101"/>
                <a:gd name="connsiteY8" fmla="*/ 71149 h 283165"/>
                <a:gd name="connsiteX9" fmla="*/ 126810 w 331101"/>
                <a:gd name="connsiteY9" fmla="*/ 71294 h 283165"/>
                <a:gd name="connsiteX10" fmla="*/ 117472 w 331101"/>
                <a:gd name="connsiteY10" fmla="*/ 51700 h 283165"/>
                <a:gd name="connsiteX11" fmla="*/ 149697 w 331101"/>
                <a:gd name="connsiteY11" fmla="*/ 28579 h 283165"/>
                <a:gd name="connsiteX12" fmla="*/ 147500 w 331101"/>
                <a:gd name="connsiteY12" fmla="*/ 469 h 283165"/>
                <a:gd name="connsiteX13" fmla="*/ 176540 w 331101"/>
                <a:gd name="connsiteY13" fmla="*/ 13474 h 283165"/>
                <a:gd name="connsiteX14" fmla="*/ 199150 w 331101"/>
                <a:gd name="connsiteY14" fmla="*/ 34851 h 283165"/>
                <a:gd name="connsiteX15" fmla="*/ 223392 w 331101"/>
                <a:gd name="connsiteY15" fmla="*/ 34175 h 283165"/>
                <a:gd name="connsiteX16" fmla="*/ 259494 w 331101"/>
                <a:gd name="connsiteY16" fmla="*/ 36474 h 283165"/>
                <a:gd name="connsiteX17" fmla="*/ 310917 w 331101"/>
                <a:gd name="connsiteY17" fmla="*/ 65665 h 283165"/>
                <a:gd name="connsiteX18" fmla="*/ 290902 w 331101"/>
                <a:gd name="connsiteY18" fmla="*/ 74797 h 283165"/>
                <a:gd name="connsiteX19" fmla="*/ 287611 w 331101"/>
                <a:gd name="connsiteY19" fmla="*/ 81594 h 283165"/>
                <a:gd name="connsiteX20" fmla="*/ 301036 w 331101"/>
                <a:gd name="connsiteY20" fmla="*/ 93225 h 283165"/>
                <a:gd name="connsiteX21" fmla="*/ 317059 w 331101"/>
                <a:gd name="connsiteY21" fmla="*/ 107181 h 283165"/>
                <a:gd name="connsiteX22" fmla="*/ 302973 w 331101"/>
                <a:gd name="connsiteY22" fmla="*/ 131672 h 283165"/>
                <a:gd name="connsiteX23" fmla="*/ 305696 w 331101"/>
                <a:gd name="connsiteY23" fmla="*/ 157495 h 283165"/>
                <a:gd name="connsiteX24" fmla="*/ 308885 w 331101"/>
                <a:gd name="connsiteY24" fmla="*/ 165799 h 283165"/>
                <a:gd name="connsiteX25" fmla="*/ 321019 w 331101"/>
                <a:gd name="connsiteY25" fmla="*/ 165634 h 283165"/>
                <a:gd name="connsiteX26" fmla="*/ 331099 w 331101"/>
                <a:gd name="connsiteY26" fmla="*/ 195615 h 283165"/>
                <a:gd name="connsiteX27" fmla="*/ 320097 w 331101"/>
                <a:gd name="connsiteY27" fmla="*/ 201137 h 283165"/>
                <a:gd name="connsiteX28" fmla="*/ 330184 w 331101"/>
                <a:gd name="connsiteY28" fmla="*/ 214643 h 283165"/>
                <a:gd name="connsiteX29" fmla="*/ 302221 w 331101"/>
                <a:gd name="connsiteY29" fmla="*/ 227724 h 283165"/>
                <a:gd name="connsiteX30" fmla="*/ 289847 w 331101"/>
                <a:gd name="connsiteY30" fmla="*/ 234392 h 283165"/>
                <a:gd name="connsiteX31" fmla="*/ 277940 w 331101"/>
                <a:gd name="connsiteY31" fmla="*/ 233186 h 283165"/>
                <a:gd name="connsiteX32" fmla="*/ 271393 w 331101"/>
                <a:gd name="connsiteY32" fmla="*/ 240874 h 283165"/>
                <a:gd name="connsiteX33" fmla="*/ 251456 w 331101"/>
                <a:gd name="connsiteY33" fmla="*/ 242835 h 283165"/>
                <a:gd name="connsiteX34" fmla="*/ 243432 w 331101"/>
                <a:gd name="connsiteY34" fmla="*/ 243162 h 283165"/>
                <a:gd name="connsiteX35" fmla="*/ 233864 w 331101"/>
                <a:gd name="connsiteY35" fmla="*/ 259313 h 283165"/>
                <a:gd name="connsiteX36" fmla="*/ 226085 w 331101"/>
                <a:gd name="connsiteY36" fmla="*/ 255985 h 283165"/>
                <a:gd name="connsiteX37" fmla="*/ 217624 w 331101"/>
                <a:gd name="connsiteY37" fmla="*/ 242990 h 283165"/>
                <a:gd name="connsiteX38" fmla="*/ 198923 w 331101"/>
                <a:gd name="connsiteY38" fmla="*/ 252987 h 283165"/>
                <a:gd name="connsiteX39" fmla="*/ 199226 w 331101"/>
                <a:gd name="connsiteY39" fmla="*/ 268345 h 283165"/>
                <a:gd name="connsiteX40" fmla="*/ 178675 w 331101"/>
                <a:gd name="connsiteY40" fmla="*/ 270293 h 283165"/>
                <a:gd name="connsiteX41" fmla="*/ 170779 w 331101"/>
                <a:gd name="connsiteY41" fmla="*/ 266385 h 283165"/>
                <a:gd name="connsiteX42" fmla="*/ 156043 w 331101"/>
                <a:gd name="connsiteY42" fmla="*/ 281719 h 283165"/>
                <a:gd name="connsiteX43" fmla="*/ 137086 w 331101"/>
                <a:gd name="connsiteY43" fmla="*/ 279140 h 283165"/>
                <a:gd name="connsiteX44" fmla="*/ 121990 w 331101"/>
                <a:gd name="connsiteY44" fmla="*/ 282232 h 283165"/>
                <a:gd name="connsiteX45" fmla="*/ 120204 w 331101"/>
                <a:gd name="connsiteY45" fmla="*/ 272678 h 283165"/>
                <a:gd name="connsiteX46" fmla="*/ 100685 w 331101"/>
                <a:gd name="connsiteY46" fmla="*/ 264011 h 283165"/>
                <a:gd name="connsiteX47" fmla="*/ 97603 w 331101"/>
                <a:gd name="connsiteY47" fmla="*/ 245223 h 283165"/>
                <a:gd name="connsiteX48" fmla="*/ 43113 w 331101"/>
                <a:gd name="connsiteY48" fmla="*/ 225242 h 283165"/>
                <a:gd name="connsiteX49" fmla="*/ 2 w 331101"/>
                <a:gd name="connsiteY49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43120 w 331108"/>
                <a:gd name="connsiteY48" fmla="*/ 225242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97610 w 331108"/>
                <a:gd name="connsiteY47" fmla="*/ 24522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100692 w 331108"/>
                <a:gd name="connsiteY46" fmla="*/ 264011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3165"/>
                <a:gd name="connsiteX1" fmla="*/ 16929 w 331108"/>
                <a:gd name="connsiteY1" fmla="*/ 198469 h 283165"/>
                <a:gd name="connsiteX2" fmla="*/ 6516 w 331108"/>
                <a:gd name="connsiteY2" fmla="*/ 163665 h 283165"/>
                <a:gd name="connsiteX3" fmla="*/ 65013 w 331108"/>
                <a:gd name="connsiteY3" fmla="*/ 172286 h 283165"/>
                <a:gd name="connsiteX4" fmla="*/ 94962 w 331108"/>
                <a:gd name="connsiteY4" fmla="*/ 134138 h 283165"/>
                <a:gd name="connsiteX5" fmla="*/ 109678 w 331108"/>
                <a:gd name="connsiteY5" fmla="*/ 137845 h 283165"/>
                <a:gd name="connsiteX6" fmla="*/ 120595 w 331108"/>
                <a:gd name="connsiteY6" fmla="*/ 116211 h 283165"/>
                <a:gd name="connsiteX7" fmla="*/ 104220 w 331108"/>
                <a:gd name="connsiteY7" fmla="*/ 98314 h 283165"/>
                <a:gd name="connsiteX8" fmla="*/ 106971 w 331108"/>
                <a:gd name="connsiteY8" fmla="*/ 71149 h 283165"/>
                <a:gd name="connsiteX9" fmla="*/ 126817 w 331108"/>
                <a:gd name="connsiteY9" fmla="*/ 71294 h 283165"/>
                <a:gd name="connsiteX10" fmla="*/ 117479 w 331108"/>
                <a:gd name="connsiteY10" fmla="*/ 51700 h 283165"/>
                <a:gd name="connsiteX11" fmla="*/ 149704 w 331108"/>
                <a:gd name="connsiteY11" fmla="*/ 28579 h 283165"/>
                <a:gd name="connsiteX12" fmla="*/ 147507 w 331108"/>
                <a:gd name="connsiteY12" fmla="*/ 469 h 283165"/>
                <a:gd name="connsiteX13" fmla="*/ 176547 w 331108"/>
                <a:gd name="connsiteY13" fmla="*/ 13474 h 283165"/>
                <a:gd name="connsiteX14" fmla="*/ 199157 w 331108"/>
                <a:gd name="connsiteY14" fmla="*/ 34851 h 283165"/>
                <a:gd name="connsiteX15" fmla="*/ 223399 w 331108"/>
                <a:gd name="connsiteY15" fmla="*/ 34175 h 283165"/>
                <a:gd name="connsiteX16" fmla="*/ 259501 w 331108"/>
                <a:gd name="connsiteY16" fmla="*/ 36474 h 283165"/>
                <a:gd name="connsiteX17" fmla="*/ 310924 w 331108"/>
                <a:gd name="connsiteY17" fmla="*/ 65665 h 283165"/>
                <a:gd name="connsiteX18" fmla="*/ 290909 w 331108"/>
                <a:gd name="connsiteY18" fmla="*/ 74797 h 283165"/>
                <a:gd name="connsiteX19" fmla="*/ 287618 w 331108"/>
                <a:gd name="connsiteY19" fmla="*/ 81594 h 283165"/>
                <a:gd name="connsiteX20" fmla="*/ 301043 w 331108"/>
                <a:gd name="connsiteY20" fmla="*/ 93225 h 283165"/>
                <a:gd name="connsiteX21" fmla="*/ 317066 w 331108"/>
                <a:gd name="connsiteY21" fmla="*/ 107181 h 283165"/>
                <a:gd name="connsiteX22" fmla="*/ 302980 w 331108"/>
                <a:gd name="connsiteY22" fmla="*/ 131672 h 283165"/>
                <a:gd name="connsiteX23" fmla="*/ 305703 w 331108"/>
                <a:gd name="connsiteY23" fmla="*/ 157495 h 283165"/>
                <a:gd name="connsiteX24" fmla="*/ 308892 w 331108"/>
                <a:gd name="connsiteY24" fmla="*/ 165799 h 283165"/>
                <a:gd name="connsiteX25" fmla="*/ 321026 w 331108"/>
                <a:gd name="connsiteY25" fmla="*/ 165634 h 283165"/>
                <a:gd name="connsiteX26" fmla="*/ 331106 w 331108"/>
                <a:gd name="connsiteY26" fmla="*/ 195615 h 283165"/>
                <a:gd name="connsiteX27" fmla="*/ 320104 w 331108"/>
                <a:gd name="connsiteY27" fmla="*/ 201137 h 283165"/>
                <a:gd name="connsiteX28" fmla="*/ 330191 w 331108"/>
                <a:gd name="connsiteY28" fmla="*/ 214643 h 283165"/>
                <a:gd name="connsiteX29" fmla="*/ 302228 w 331108"/>
                <a:gd name="connsiteY29" fmla="*/ 227724 h 283165"/>
                <a:gd name="connsiteX30" fmla="*/ 289854 w 331108"/>
                <a:gd name="connsiteY30" fmla="*/ 234392 h 283165"/>
                <a:gd name="connsiteX31" fmla="*/ 277947 w 331108"/>
                <a:gd name="connsiteY31" fmla="*/ 233186 h 283165"/>
                <a:gd name="connsiteX32" fmla="*/ 271400 w 331108"/>
                <a:gd name="connsiteY32" fmla="*/ 240874 h 283165"/>
                <a:gd name="connsiteX33" fmla="*/ 251463 w 331108"/>
                <a:gd name="connsiteY33" fmla="*/ 242835 h 283165"/>
                <a:gd name="connsiteX34" fmla="*/ 243439 w 331108"/>
                <a:gd name="connsiteY34" fmla="*/ 243162 h 283165"/>
                <a:gd name="connsiteX35" fmla="*/ 233871 w 331108"/>
                <a:gd name="connsiteY35" fmla="*/ 259313 h 283165"/>
                <a:gd name="connsiteX36" fmla="*/ 226092 w 331108"/>
                <a:gd name="connsiteY36" fmla="*/ 255985 h 283165"/>
                <a:gd name="connsiteX37" fmla="*/ 217631 w 331108"/>
                <a:gd name="connsiteY37" fmla="*/ 242990 h 283165"/>
                <a:gd name="connsiteX38" fmla="*/ 198930 w 331108"/>
                <a:gd name="connsiteY38" fmla="*/ 252987 h 283165"/>
                <a:gd name="connsiteX39" fmla="*/ 199233 w 331108"/>
                <a:gd name="connsiteY39" fmla="*/ 268345 h 283165"/>
                <a:gd name="connsiteX40" fmla="*/ 178682 w 331108"/>
                <a:gd name="connsiteY40" fmla="*/ 270293 h 283165"/>
                <a:gd name="connsiteX41" fmla="*/ 170786 w 331108"/>
                <a:gd name="connsiteY41" fmla="*/ 266385 h 283165"/>
                <a:gd name="connsiteX42" fmla="*/ 156050 w 331108"/>
                <a:gd name="connsiteY42" fmla="*/ 281719 h 283165"/>
                <a:gd name="connsiteX43" fmla="*/ 137093 w 331108"/>
                <a:gd name="connsiteY43" fmla="*/ 279140 h 283165"/>
                <a:gd name="connsiteX44" fmla="*/ 121997 w 331108"/>
                <a:gd name="connsiteY44" fmla="*/ 282232 h 283165"/>
                <a:gd name="connsiteX45" fmla="*/ 120211 w 331108"/>
                <a:gd name="connsiteY45" fmla="*/ 272678 h 283165"/>
                <a:gd name="connsiteX46" fmla="*/ 76049 w 331108"/>
                <a:gd name="connsiteY46" fmla="*/ 269889 h 283165"/>
                <a:gd name="connsiteX47" fmla="*/ 75821 w 331108"/>
                <a:gd name="connsiteY47" fmla="*/ 241943 h 283165"/>
                <a:gd name="connsiteX48" fmla="*/ 39864 w 331108"/>
                <a:gd name="connsiteY48" fmla="*/ 235031 h 283165"/>
                <a:gd name="connsiteX49" fmla="*/ 12461 w 331108"/>
                <a:gd name="connsiteY49" fmla="*/ 238996 h 283165"/>
                <a:gd name="connsiteX50" fmla="*/ 9 w 331108"/>
                <a:gd name="connsiteY50" fmla="*/ 228264 h 283165"/>
                <a:gd name="connsiteX0" fmla="*/ 9 w 331108"/>
                <a:gd name="connsiteY0" fmla="*/ 228264 h 288306"/>
                <a:gd name="connsiteX1" fmla="*/ 16929 w 331108"/>
                <a:gd name="connsiteY1" fmla="*/ 198469 h 288306"/>
                <a:gd name="connsiteX2" fmla="*/ 6516 w 331108"/>
                <a:gd name="connsiteY2" fmla="*/ 163665 h 288306"/>
                <a:gd name="connsiteX3" fmla="*/ 65013 w 331108"/>
                <a:gd name="connsiteY3" fmla="*/ 172286 h 288306"/>
                <a:gd name="connsiteX4" fmla="*/ 94962 w 331108"/>
                <a:gd name="connsiteY4" fmla="*/ 134138 h 288306"/>
                <a:gd name="connsiteX5" fmla="*/ 109678 w 331108"/>
                <a:gd name="connsiteY5" fmla="*/ 137845 h 288306"/>
                <a:gd name="connsiteX6" fmla="*/ 120595 w 331108"/>
                <a:gd name="connsiteY6" fmla="*/ 116211 h 288306"/>
                <a:gd name="connsiteX7" fmla="*/ 104220 w 331108"/>
                <a:gd name="connsiteY7" fmla="*/ 98314 h 288306"/>
                <a:gd name="connsiteX8" fmla="*/ 106971 w 331108"/>
                <a:gd name="connsiteY8" fmla="*/ 71149 h 288306"/>
                <a:gd name="connsiteX9" fmla="*/ 126817 w 331108"/>
                <a:gd name="connsiteY9" fmla="*/ 71294 h 288306"/>
                <a:gd name="connsiteX10" fmla="*/ 117479 w 331108"/>
                <a:gd name="connsiteY10" fmla="*/ 51700 h 288306"/>
                <a:gd name="connsiteX11" fmla="*/ 149704 w 331108"/>
                <a:gd name="connsiteY11" fmla="*/ 28579 h 288306"/>
                <a:gd name="connsiteX12" fmla="*/ 147507 w 331108"/>
                <a:gd name="connsiteY12" fmla="*/ 469 h 288306"/>
                <a:gd name="connsiteX13" fmla="*/ 176547 w 331108"/>
                <a:gd name="connsiteY13" fmla="*/ 13474 h 288306"/>
                <a:gd name="connsiteX14" fmla="*/ 199157 w 331108"/>
                <a:gd name="connsiteY14" fmla="*/ 34851 h 288306"/>
                <a:gd name="connsiteX15" fmla="*/ 223399 w 331108"/>
                <a:gd name="connsiteY15" fmla="*/ 34175 h 288306"/>
                <a:gd name="connsiteX16" fmla="*/ 259501 w 331108"/>
                <a:gd name="connsiteY16" fmla="*/ 36474 h 288306"/>
                <a:gd name="connsiteX17" fmla="*/ 310924 w 331108"/>
                <a:gd name="connsiteY17" fmla="*/ 65665 h 288306"/>
                <a:gd name="connsiteX18" fmla="*/ 290909 w 331108"/>
                <a:gd name="connsiteY18" fmla="*/ 74797 h 288306"/>
                <a:gd name="connsiteX19" fmla="*/ 287618 w 331108"/>
                <a:gd name="connsiteY19" fmla="*/ 81594 h 288306"/>
                <a:gd name="connsiteX20" fmla="*/ 301043 w 331108"/>
                <a:gd name="connsiteY20" fmla="*/ 93225 h 288306"/>
                <a:gd name="connsiteX21" fmla="*/ 317066 w 331108"/>
                <a:gd name="connsiteY21" fmla="*/ 107181 h 288306"/>
                <a:gd name="connsiteX22" fmla="*/ 302980 w 331108"/>
                <a:gd name="connsiteY22" fmla="*/ 131672 h 288306"/>
                <a:gd name="connsiteX23" fmla="*/ 305703 w 331108"/>
                <a:gd name="connsiteY23" fmla="*/ 157495 h 288306"/>
                <a:gd name="connsiteX24" fmla="*/ 308892 w 331108"/>
                <a:gd name="connsiteY24" fmla="*/ 165799 h 288306"/>
                <a:gd name="connsiteX25" fmla="*/ 321026 w 331108"/>
                <a:gd name="connsiteY25" fmla="*/ 165634 h 288306"/>
                <a:gd name="connsiteX26" fmla="*/ 331106 w 331108"/>
                <a:gd name="connsiteY26" fmla="*/ 195615 h 288306"/>
                <a:gd name="connsiteX27" fmla="*/ 320104 w 331108"/>
                <a:gd name="connsiteY27" fmla="*/ 201137 h 288306"/>
                <a:gd name="connsiteX28" fmla="*/ 330191 w 331108"/>
                <a:gd name="connsiteY28" fmla="*/ 214643 h 288306"/>
                <a:gd name="connsiteX29" fmla="*/ 302228 w 331108"/>
                <a:gd name="connsiteY29" fmla="*/ 227724 h 288306"/>
                <a:gd name="connsiteX30" fmla="*/ 289854 w 331108"/>
                <a:gd name="connsiteY30" fmla="*/ 234392 h 288306"/>
                <a:gd name="connsiteX31" fmla="*/ 277947 w 331108"/>
                <a:gd name="connsiteY31" fmla="*/ 233186 h 288306"/>
                <a:gd name="connsiteX32" fmla="*/ 271400 w 331108"/>
                <a:gd name="connsiteY32" fmla="*/ 240874 h 288306"/>
                <a:gd name="connsiteX33" fmla="*/ 251463 w 331108"/>
                <a:gd name="connsiteY33" fmla="*/ 242835 h 288306"/>
                <a:gd name="connsiteX34" fmla="*/ 243439 w 331108"/>
                <a:gd name="connsiteY34" fmla="*/ 243162 h 288306"/>
                <a:gd name="connsiteX35" fmla="*/ 233871 w 331108"/>
                <a:gd name="connsiteY35" fmla="*/ 259313 h 288306"/>
                <a:gd name="connsiteX36" fmla="*/ 226092 w 331108"/>
                <a:gd name="connsiteY36" fmla="*/ 255985 h 288306"/>
                <a:gd name="connsiteX37" fmla="*/ 217631 w 331108"/>
                <a:gd name="connsiteY37" fmla="*/ 242990 h 288306"/>
                <a:gd name="connsiteX38" fmla="*/ 198930 w 331108"/>
                <a:gd name="connsiteY38" fmla="*/ 252987 h 288306"/>
                <a:gd name="connsiteX39" fmla="*/ 199233 w 331108"/>
                <a:gd name="connsiteY39" fmla="*/ 268345 h 288306"/>
                <a:gd name="connsiteX40" fmla="*/ 178682 w 331108"/>
                <a:gd name="connsiteY40" fmla="*/ 270293 h 288306"/>
                <a:gd name="connsiteX41" fmla="*/ 170786 w 331108"/>
                <a:gd name="connsiteY41" fmla="*/ 266385 h 288306"/>
                <a:gd name="connsiteX42" fmla="*/ 156050 w 331108"/>
                <a:gd name="connsiteY42" fmla="*/ 281719 h 288306"/>
                <a:gd name="connsiteX43" fmla="*/ 137093 w 331108"/>
                <a:gd name="connsiteY43" fmla="*/ 279140 h 288306"/>
                <a:gd name="connsiteX44" fmla="*/ 121997 w 331108"/>
                <a:gd name="connsiteY44" fmla="*/ 282232 h 288306"/>
                <a:gd name="connsiteX45" fmla="*/ 82396 w 331108"/>
                <a:gd name="connsiteY45" fmla="*/ 288292 h 288306"/>
                <a:gd name="connsiteX46" fmla="*/ 76049 w 331108"/>
                <a:gd name="connsiteY46" fmla="*/ 269889 h 288306"/>
                <a:gd name="connsiteX47" fmla="*/ 75821 w 331108"/>
                <a:gd name="connsiteY47" fmla="*/ 241943 h 288306"/>
                <a:gd name="connsiteX48" fmla="*/ 39864 w 331108"/>
                <a:gd name="connsiteY48" fmla="*/ 235031 h 288306"/>
                <a:gd name="connsiteX49" fmla="*/ 12461 w 331108"/>
                <a:gd name="connsiteY49" fmla="*/ 238996 h 288306"/>
                <a:gd name="connsiteX50" fmla="*/ 9 w 331108"/>
                <a:gd name="connsiteY50" fmla="*/ 228264 h 288306"/>
                <a:gd name="connsiteX0" fmla="*/ 9 w 331108"/>
                <a:gd name="connsiteY0" fmla="*/ 228264 h 297121"/>
                <a:gd name="connsiteX1" fmla="*/ 16929 w 331108"/>
                <a:gd name="connsiteY1" fmla="*/ 198469 h 297121"/>
                <a:gd name="connsiteX2" fmla="*/ 6516 w 331108"/>
                <a:gd name="connsiteY2" fmla="*/ 163665 h 297121"/>
                <a:gd name="connsiteX3" fmla="*/ 65013 w 331108"/>
                <a:gd name="connsiteY3" fmla="*/ 172286 h 297121"/>
                <a:gd name="connsiteX4" fmla="*/ 94962 w 331108"/>
                <a:gd name="connsiteY4" fmla="*/ 134138 h 297121"/>
                <a:gd name="connsiteX5" fmla="*/ 109678 w 331108"/>
                <a:gd name="connsiteY5" fmla="*/ 137845 h 297121"/>
                <a:gd name="connsiteX6" fmla="*/ 120595 w 331108"/>
                <a:gd name="connsiteY6" fmla="*/ 116211 h 297121"/>
                <a:gd name="connsiteX7" fmla="*/ 104220 w 331108"/>
                <a:gd name="connsiteY7" fmla="*/ 98314 h 297121"/>
                <a:gd name="connsiteX8" fmla="*/ 106971 w 331108"/>
                <a:gd name="connsiteY8" fmla="*/ 71149 h 297121"/>
                <a:gd name="connsiteX9" fmla="*/ 126817 w 331108"/>
                <a:gd name="connsiteY9" fmla="*/ 71294 h 297121"/>
                <a:gd name="connsiteX10" fmla="*/ 117479 w 331108"/>
                <a:gd name="connsiteY10" fmla="*/ 51700 h 297121"/>
                <a:gd name="connsiteX11" fmla="*/ 149704 w 331108"/>
                <a:gd name="connsiteY11" fmla="*/ 28579 h 297121"/>
                <a:gd name="connsiteX12" fmla="*/ 147507 w 331108"/>
                <a:gd name="connsiteY12" fmla="*/ 469 h 297121"/>
                <a:gd name="connsiteX13" fmla="*/ 176547 w 331108"/>
                <a:gd name="connsiteY13" fmla="*/ 13474 h 297121"/>
                <a:gd name="connsiteX14" fmla="*/ 199157 w 331108"/>
                <a:gd name="connsiteY14" fmla="*/ 34851 h 297121"/>
                <a:gd name="connsiteX15" fmla="*/ 223399 w 331108"/>
                <a:gd name="connsiteY15" fmla="*/ 34175 h 297121"/>
                <a:gd name="connsiteX16" fmla="*/ 259501 w 331108"/>
                <a:gd name="connsiteY16" fmla="*/ 36474 h 297121"/>
                <a:gd name="connsiteX17" fmla="*/ 310924 w 331108"/>
                <a:gd name="connsiteY17" fmla="*/ 65665 h 297121"/>
                <a:gd name="connsiteX18" fmla="*/ 290909 w 331108"/>
                <a:gd name="connsiteY18" fmla="*/ 74797 h 297121"/>
                <a:gd name="connsiteX19" fmla="*/ 287618 w 331108"/>
                <a:gd name="connsiteY19" fmla="*/ 81594 h 297121"/>
                <a:gd name="connsiteX20" fmla="*/ 301043 w 331108"/>
                <a:gd name="connsiteY20" fmla="*/ 93225 h 297121"/>
                <a:gd name="connsiteX21" fmla="*/ 317066 w 331108"/>
                <a:gd name="connsiteY21" fmla="*/ 107181 h 297121"/>
                <a:gd name="connsiteX22" fmla="*/ 302980 w 331108"/>
                <a:gd name="connsiteY22" fmla="*/ 131672 h 297121"/>
                <a:gd name="connsiteX23" fmla="*/ 305703 w 331108"/>
                <a:gd name="connsiteY23" fmla="*/ 157495 h 297121"/>
                <a:gd name="connsiteX24" fmla="*/ 308892 w 331108"/>
                <a:gd name="connsiteY24" fmla="*/ 165799 h 297121"/>
                <a:gd name="connsiteX25" fmla="*/ 321026 w 331108"/>
                <a:gd name="connsiteY25" fmla="*/ 165634 h 297121"/>
                <a:gd name="connsiteX26" fmla="*/ 331106 w 331108"/>
                <a:gd name="connsiteY26" fmla="*/ 195615 h 297121"/>
                <a:gd name="connsiteX27" fmla="*/ 320104 w 331108"/>
                <a:gd name="connsiteY27" fmla="*/ 201137 h 297121"/>
                <a:gd name="connsiteX28" fmla="*/ 330191 w 331108"/>
                <a:gd name="connsiteY28" fmla="*/ 214643 h 297121"/>
                <a:gd name="connsiteX29" fmla="*/ 302228 w 331108"/>
                <a:gd name="connsiteY29" fmla="*/ 227724 h 297121"/>
                <a:gd name="connsiteX30" fmla="*/ 289854 w 331108"/>
                <a:gd name="connsiteY30" fmla="*/ 234392 h 297121"/>
                <a:gd name="connsiteX31" fmla="*/ 277947 w 331108"/>
                <a:gd name="connsiteY31" fmla="*/ 233186 h 297121"/>
                <a:gd name="connsiteX32" fmla="*/ 271400 w 331108"/>
                <a:gd name="connsiteY32" fmla="*/ 240874 h 297121"/>
                <a:gd name="connsiteX33" fmla="*/ 251463 w 331108"/>
                <a:gd name="connsiteY33" fmla="*/ 242835 h 297121"/>
                <a:gd name="connsiteX34" fmla="*/ 243439 w 331108"/>
                <a:gd name="connsiteY34" fmla="*/ 243162 h 297121"/>
                <a:gd name="connsiteX35" fmla="*/ 233871 w 331108"/>
                <a:gd name="connsiteY35" fmla="*/ 259313 h 297121"/>
                <a:gd name="connsiteX36" fmla="*/ 226092 w 331108"/>
                <a:gd name="connsiteY36" fmla="*/ 255985 h 297121"/>
                <a:gd name="connsiteX37" fmla="*/ 217631 w 331108"/>
                <a:gd name="connsiteY37" fmla="*/ 242990 h 297121"/>
                <a:gd name="connsiteX38" fmla="*/ 198930 w 331108"/>
                <a:gd name="connsiteY38" fmla="*/ 252987 h 297121"/>
                <a:gd name="connsiteX39" fmla="*/ 199233 w 331108"/>
                <a:gd name="connsiteY39" fmla="*/ 268345 h 297121"/>
                <a:gd name="connsiteX40" fmla="*/ 178682 w 331108"/>
                <a:gd name="connsiteY40" fmla="*/ 270293 h 297121"/>
                <a:gd name="connsiteX41" fmla="*/ 170786 w 331108"/>
                <a:gd name="connsiteY41" fmla="*/ 266385 h 297121"/>
                <a:gd name="connsiteX42" fmla="*/ 156050 w 331108"/>
                <a:gd name="connsiteY42" fmla="*/ 281719 h 297121"/>
                <a:gd name="connsiteX43" fmla="*/ 137093 w 331108"/>
                <a:gd name="connsiteY43" fmla="*/ 279140 h 297121"/>
                <a:gd name="connsiteX44" fmla="*/ 121475 w 331108"/>
                <a:gd name="connsiteY44" fmla="*/ 297096 h 297121"/>
                <a:gd name="connsiteX45" fmla="*/ 82396 w 331108"/>
                <a:gd name="connsiteY45" fmla="*/ 288292 h 297121"/>
                <a:gd name="connsiteX46" fmla="*/ 76049 w 331108"/>
                <a:gd name="connsiteY46" fmla="*/ 269889 h 297121"/>
                <a:gd name="connsiteX47" fmla="*/ 75821 w 331108"/>
                <a:gd name="connsiteY47" fmla="*/ 241943 h 297121"/>
                <a:gd name="connsiteX48" fmla="*/ 39864 w 331108"/>
                <a:gd name="connsiteY48" fmla="*/ 235031 h 297121"/>
                <a:gd name="connsiteX49" fmla="*/ 12461 w 331108"/>
                <a:gd name="connsiteY49" fmla="*/ 238996 h 297121"/>
                <a:gd name="connsiteX50" fmla="*/ 9 w 331108"/>
                <a:gd name="connsiteY50" fmla="*/ 228264 h 297121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050 w 331108"/>
                <a:gd name="connsiteY42" fmla="*/ 281719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0786 w 331108"/>
                <a:gd name="connsiteY41" fmla="*/ 266385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78682 w 331108"/>
                <a:gd name="connsiteY40" fmla="*/ 270293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199233 w 331108"/>
                <a:gd name="connsiteY39" fmla="*/ 268345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198930 w 331108"/>
                <a:gd name="connsiteY38" fmla="*/ 252987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17631 w 331108"/>
                <a:gd name="connsiteY37" fmla="*/ 242990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26092 w 331108"/>
                <a:gd name="connsiteY36" fmla="*/ 255985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31108"/>
                <a:gd name="connsiteY0" fmla="*/ 228264 h 311545"/>
                <a:gd name="connsiteX1" fmla="*/ 16929 w 331108"/>
                <a:gd name="connsiteY1" fmla="*/ 198469 h 311545"/>
                <a:gd name="connsiteX2" fmla="*/ 6516 w 331108"/>
                <a:gd name="connsiteY2" fmla="*/ 163665 h 311545"/>
                <a:gd name="connsiteX3" fmla="*/ 65013 w 331108"/>
                <a:gd name="connsiteY3" fmla="*/ 172286 h 311545"/>
                <a:gd name="connsiteX4" fmla="*/ 94962 w 331108"/>
                <a:gd name="connsiteY4" fmla="*/ 134138 h 311545"/>
                <a:gd name="connsiteX5" fmla="*/ 109678 w 331108"/>
                <a:gd name="connsiteY5" fmla="*/ 137845 h 311545"/>
                <a:gd name="connsiteX6" fmla="*/ 120595 w 331108"/>
                <a:gd name="connsiteY6" fmla="*/ 116211 h 311545"/>
                <a:gd name="connsiteX7" fmla="*/ 104220 w 331108"/>
                <a:gd name="connsiteY7" fmla="*/ 98314 h 311545"/>
                <a:gd name="connsiteX8" fmla="*/ 106971 w 331108"/>
                <a:gd name="connsiteY8" fmla="*/ 71149 h 311545"/>
                <a:gd name="connsiteX9" fmla="*/ 126817 w 331108"/>
                <a:gd name="connsiteY9" fmla="*/ 71294 h 311545"/>
                <a:gd name="connsiteX10" fmla="*/ 117479 w 331108"/>
                <a:gd name="connsiteY10" fmla="*/ 51700 h 311545"/>
                <a:gd name="connsiteX11" fmla="*/ 149704 w 331108"/>
                <a:gd name="connsiteY11" fmla="*/ 28579 h 311545"/>
                <a:gd name="connsiteX12" fmla="*/ 147507 w 331108"/>
                <a:gd name="connsiteY12" fmla="*/ 469 h 311545"/>
                <a:gd name="connsiteX13" fmla="*/ 176547 w 331108"/>
                <a:gd name="connsiteY13" fmla="*/ 13474 h 311545"/>
                <a:gd name="connsiteX14" fmla="*/ 199157 w 331108"/>
                <a:gd name="connsiteY14" fmla="*/ 34851 h 311545"/>
                <a:gd name="connsiteX15" fmla="*/ 223399 w 331108"/>
                <a:gd name="connsiteY15" fmla="*/ 34175 h 311545"/>
                <a:gd name="connsiteX16" fmla="*/ 259501 w 331108"/>
                <a:gd name="connsiteY16" fmla="*/ 36474 h 311545"/>
                <a:gd name="connsiteX17" fmla="*/ 310924 w 331108"/>
                <a:gd name="connsiteY17" fmla="*/ 65665 h 311545"/>
                <a:gd name="connsiteX18" fmla="*/ 290909 w 331108"/>
                <a:gd name="connsiteY18" fmla="*/ 74797 h 311545"/>
                <a:gd name="connsiteX19" fmla="*/ 287618 w 331108"/>
                <a:gd name="connsiteY19" fmla="*/ 81594 h 311545"/>
                <a:gd name="connsiteX20" fmla="*/ 301043 w 331108"/>
                <a:gd name="connsiteY20" fmla="*/ 93225 h 311545"/>
                <a:gd name="connsiteX21" fmla="*/ 317066 w 331108"/>
                <a:gd name="connsiteY21" fmla="*/ 107181 h 311545"/>
                <a:gd name="connsiteX22" fmla="*/ 302980 w 331108"/>
                <a:gd name="connsiteY22" fmla="*/ 131672 h 311545"/>
                <a:gd name="connsiteX23" fmla="*/ 305703 w 331108"/>
                <a:gd name="connsiteY23" fmla="*/ 157495 h 311545"/>
                <a:gd name="connsiteX24" fmla="*/ 308892 w 331108"/>
                <a:gd name="connsiteY24" fmla="*/ 165799 h 311545"/>
                <a:gd name="connsiteX25" fmla="*/ 321026 w 331108"/>
                <a:gd name="connsiteY25" fmla="*/ 165634 h 311545"/>
                <a:gd name="connsiteX26" fmla="*/ 331106 w 331108"/>
                <a:gd name="connsiteY26" fmla="*/ 195615 h 311545"/>
                <a:gd name="connsiteX27" fmla="*/ 320104 w 331108"/>
                <a:gd name="connsiteY27" fmla="*/ 201137 h 311545"/>
                <a:gd name="connsiteX28" fmla="*/ 330191 w 331108"/>
                <a:gd name="connsiteY28" fmla="*/ 214643 h 311545"/>
                <a:gd name="connsiteX29" fmla="*/ 302228 w 331108"/>
                <a:gd name="connsiteY29" fmla="*/ 227724 h 311545"/>
                <a:gd name="connsiteX30" fmla="*/ 289854 w 331108"/>
                <a:gd name="connsiteY30" fmla="*/ 234392 h 311545"/>
                <a:gd name="connsiteX31" fmla="*/ 277947 w 331108"/>
                <a:gd name="connsiteY31" fmla="*/ 233186 h 311545"/>
                <a:gd name="connsiteX32" fmla="*/ 271400 w 331108"/>
                <a:gd name="connsiteY32" fmla="*/ 240874 h 311545"/>
                <a:gd name="connsiteX33" fmla="*/ 251463 w 331108"/>
                <a:gd name="connsiteY33" fmla="*/ 242835 h 311545"/>
                <a:gd name="connsiteX34" fmla="*/ 243439 w 331108"/>
                <a:gd name="connsiteY34" fmla="*/ 243162 h 311545"/>
                <a:gd name="connsiteX35" fmla="*/ 233871 w 331108"/>
                <a:gd name="connsiteY35" fmla="*/ 259313 h 311545"/>
                <a:gd name="connsiteX36" fmla="*/ 251326 w 331108"/>
                <a:gd name="connsiteY36" fmla="*/ 274150 h 311545"/>
                <a:gd name="connsiteX37" fmla="*/ 232762 w 331108"/>
                <a:gd name="connsiteY37" fmla="*/ 283243 h 311545"/>
                <a:gd name="connsiteX38" fmla="*/ 216848 w 331108"/>
                <a:gd name="connsiteY38" fmla="*/ 291990 h 311545"/>
                <a:gd name="connsiteX39" fmla="*/ 203415 w 331108"/>
                <a:gd name="connsiteY39" fmla="*/ 289877 h 311545"/>
                <a:gd name="connsiteX40" fmla="*/ 186750 w 331108"/>
                <a:gd name="connsiteY40" fmla="*/ 301336 h 311545"/>
                <a:gd name="connsiteX41" fmla="*/ 177353 w 331108"/>
                <a:gd name="connsiteY41" fmla="*/ 287297 h 311545"/>
                <a:gd name="connsiteX42" fmla="*/ 156801 w 331108"/>
                <a:gd name="connsiteY42" fmla="*/ 286784 h 311545"/>
                <a:gd name="connsiteX43" fmla="*/ 141583 w 331108"/>
                <a:gd name="connsiteY43" fmla="*/ 311112 h 311545"/>
                <a:gd name="connsiteX44" fmla="*/ 121475 w 331108"/>
                <a:gd name="connsiteY44" fmla="*/ 297096 h 311545"/>
                <a:gd name="connsiteX45" fmla="*/ 82396 w 331108"/>
                <a:gd name="connsiteY45" fmla="*/ 288292 h 311545"/>
                <a:gd name="connsiteX46" fmla="*/ 76049 w 331108"/>
                <a:gd name="connsiteY46" fmla="*/ 269889 h 311545"/>
                <a:gd name="connsiteX47" fmla="*/ 75821 w 331108"/>
                <a:gd name="connsiteY47" fmla="*/ 241943 h 311545"/>
                <a:gd name="connsiteX48" fmla="*/ 39864 w 331108"/>
                <a:gd name="connsiteY48" fmla="*/ 235031 h 311545"/>
                <a:gd name="connsiteX49" fmla="*/ 12461 w 331108"/>
                <a:gd name="connsiteY49" fmla="*/ 238996 h 311545"/>
                <a:gd name="connsiteX50" fmla="*/ 9 w 331108"/>
                <a:gd name="connsiteY50" fmla="*/ 228264 h 311545"/>
                <a:gd name="connsiteX0" fmla="*/ 9 w 358312"/>
                <a:gd name="connsiteY0" fmla="*/ 228264 h 311545"/>
                <a:gd name="connsiteX1" fmla="*/ 16929 w 358312"/>
                <a:gd name="connsiteY1" fmla="*/ 198469 h 311545"/>
                <a:gd name="connsiteX2" fmla="*/ 6516 w 358312"/>
                <a:gd name="connsiteY2" fmla="*/ 163665 h 311545"/>
                <a:gd name="connsiteX3" fmla="*/ 65013 w 358312"/>
                <a:gd name="connsiteY3" fmla="*/ 172286 h 311545"/>
                <a:gd name="connsiteX4" fmla="*/ 94962 w 358312"/>
                <a:gd name="connsiteY4" fmla="*/ 134138 h 311545"/>
                <a:gd name="connsiteX5" fmla="*/ 109678 w 358312"/>
                <a:gd name="connsiteY5" fmla="*/ 137845 h 311545"/>
                <a:gd name="connsiteX6" fmla="*/ 120595 w 358312"/>
                <a:gd name="connsiteY6" fmla="*/ 116211 h 311545"/>
                <a:gd name="connsiteX7" fmla="*/ 104220 w 358312"/>
                <a:gd name="connsiteY7" fmla="*/ 98314 h 311545"/>
                <a:gd name="connsiteX8" fmla="*/ 106971 w 358312"/>
                <a:gd name="connsiteY8" fmla="*/ 71149 h 311545"/>
                <a:gd name="connsiteX9" fmla="*/ 126817 w 358312"/>
                <a:gd name="connsiteY9" fmla="*/ 71294 h 311545"/>
                <a:gd name="connsiteX10" fmla="*/ 117479 w 358312"/>
                <a:gd name="connsiteY10" fmla="*/ 51700 h 311545"/>
                <a:gd name="connsiteX11" fmla="*/ 149704 w 358312"/>
                <a:gd name="connsiteY11" fmla="*/ 28579 h 311545"/>
                <a:gd name="connsiteX12" fmla="*/ 147507 w 358312"/>
                <a:gd name="connsiteY12" fmla="*/ 469 h 311545"/>
                <a:gd name="connsiteX13" fmla="*/ 176547 w 358312"/>
                <a:gd name="connsiteY13" fmla="*/ 13474 h 311545"/>
                <a:gd name="connsiteX14" fmla="*/ 199157 w 358312"/>
                <a:gd name="connsiteY14" fmla="*/ 34851 h 311545"/>
                <a:gd name="connsiteX15" fmla="*/ 223399 w 358312"/>
                <a:gd name="connsiteY15" fmla="*/ 34175 h 311545"/>
                <a:gd name="connsiteX16" fmla="*/ 259501 w 358312"/>
                <a:gd name="connsiteY16" fmla="*/ 36474 h 311545"/>
                <a:gd name="connsiteX17" fmla="*/ 310924 w 358312"/>
                <a:gd name="connsiteY17" fmla="*/ 65665 h 311545"/>
                <a:gd name="connsiteX18" fmla="*/ 290909 w 358312"/>
                <a:gd name="connsiteY18" fmla="*/ 74797 h 311545"/>
                <a:gd name="connsiteX19" fmla="*/ 358277 w 358312"/>
                <a:gd name="connsiteY19" fmla="*/ 75330 h 311545"/>
                <a:gd name="connsiteX20" fmla="*/ 301043 w 358312"/>
                <a:gd name="connsiteY20" fmla="*/ 93225 h 311545"/>
                <a:gd name="connsiteX21" fmla="*/ 317066 w 358312"/>
                <a:gd name="connsiteY21" fmla="*/ 107181 h 311545"/>
                <a:gd name="connsiteX22" fmla="*/ 302980 w 358312"/>
                <a:gd name="connsiteY22" fmla="*/ 131672 h 311545"/>
                <a:gd name="connsiteX23" fmla="*/ 305703 w 358312"/>
                <a:gd name="connsiteY23" fmla="*/ 157495 h 311545"/>
                <a:gd name="connsiteX24" fmla="*/ 308892 w 358312"/>
                <a:gd name="connsiteY24" fmla="*/ 165799 h 311545"/>
                <a:gd name="connsiteX25" fmla="*/ 321026 w 358312"/>
                <a:gd name="connsiteY25" fmla="*/ 165634 h 311545"/>
                <a:gd name="connsiteX26" fmla="*/ 331106 w 358312"/>
                <a:gd name="connsiteY26" fmla="*/ 195615 h 311545"/>
                <a:gd name="connsiteX27" fmla="*/ 320104 w 358312"/>
                <a:gd name="connsiteY27" fmla="*/ 201137 h 311545"/>
                <a:gd name="connsiteX28" fmla="*/ 330191 w 358312"/>
                <a:gd name="connsiteY28" fmla="*/ 214643 h 311545"/>
                <a:gd name="connsiteX29" fmla="*/ 302228 w 358312"/>
                <a:gd name="connsiteY29" fmla="*/ 227724 h 311545"/>
                <a:gd name="connsiteX30" fmla="*/ 289854 w 358312"/>
                <a:gd name="connsiteY30" fmla="*/ 234392 h 311545"/>
                <a:gd name="connsiteX31" fmla="*/ 277947 w 358312"/>
                <a:gd name="connsiteY31" fmla="*/ 233186 h 311545"/>
                <a:gd name="connsiteX32" fmla="*/ 271400 w 358312"/>
                <a:gd name="connsiteY32" fmla="*/ 240874 h 311545"/>
                <a:gd name="connsiteX33" fmla="*/ 251463 w 358312"/>
                <a:gd name="connsiteY33" fmla="*/ 242835 h 311545"/>
                <a:gd name="connsiteX34" fmla="*/ 243439 w 358312"/>
                <a:gd name="connsiteY34" fmla="*/ 243162 h 311545"/>
                <a:gd name="connsiteX35" fmla="*/ 233871 w 358312"/>
                <a:gd name="connsiteY35" fmla="*/ 259313 h 311545"/>
                <a:gd name="connsiteX36" fmla="*/ 251326 w 358312"/>
                <a:gd name="connsiteY36" fmla="*/ 274150 h 311545"/>
                <a:gd name="connsiteX37" fmla="*/ 232762 w 358312"/>
                <a:gd name="connsiteY37" fmla="*/ 283243 h 311545"/>
                <a:gd name="connsiteX38" fmla="*/ 216848 w 358312"/>
                <a:gd name="connsiteY38" fmla="*/ 291990 h 311545"/>
                <a:gd name="connsiteX39" fmla="*/ 203415 w 358312"/>
                <a:gd name="connsiteY39" fmla="*/ 289877 h 311545"/>
                <a:gd name="connsiteX40" fmla="*/ 186750 w 358312"/>
                <a:gd name="connsiteY40" fmla="*/ 301336 h 311545"/>
                <a:gd name="connsiteX41" fmla="*/ 177353 w 358312"/>
                <a:gd name="connsiteY41" fmla="*/ 287297 h 311545"/>
                <a:gd name="connsiteX42" fmla="*/ 156801 w 358312"/>
                <a:gd name="connsiteY42" fmla="*/ 286784 h 311545"/>
                <a:gd name="connsiteX43" fmla="*/ 141583 w 358312"/>
                <a:gd name="connsiteY43" fmla="*/ 311112 h 311545"/>
                <a:gd name="connsiteX44" fmla="*/ 121475 w 358312"/>
                <a:gd name="connsiteY44" fmla="*/ 297096 h 311545"/>
                <a:gd name="connsiteX45" fmla="*/ 82396 w 358312"/>
                <a:gd name="connsiteY45" fmla="*/ 288292 h 311545"/>
                <a:gd name="connsiteX46" fmla="*/ 76049 w 358312"/>
                <a:gd name="connsiteY46" fmla="*/ 269889 h 311545"/>
                <a:gd name="connsiteX47" fmla="*/ 75821 w 358312"/>
                <a:gd name="connsiteY47" fmla="*/ 241943 h 311545"/>
                <a:gd name="connsiteX48" fmla="*/ 39864 w 358312"/>
                <a:gd name="connsiteY48" fmla="*/ 235031 h 311545"/>
                <a:gd name="connsiteX49" fmla="*/ 12461 w 358312"/>
                <a:gd name="connsiteY49" fmla="*/ 238996 h 311545"/>
                <a:gd name="connsiteX50" fmla="*/ 9 w 358312"/>
                <a:gd name="connsiteY50" fmla="*/ 228264 h 311545"/>
                <a:gd name="connsiteX0" fmla="*/ 9 w 358337"/>
                <a:gd name="connsiteY0" fmla="*/ 228264 h 311545"/>
                <a:gd name="connsiteX1" fmla="*/ 16929 w 358337"/>
                <a:gd name="connsiteY1" fmla="*/ 198469 h 311545"/>
                <a:gd name="connsiteX2" fmla="*/ 6516 w 358337"/>
                <a:gd name="connsiteY2" fmla="*/ 163665 h 311545"/>
                <a:gd name="connsiteX3" fmla="*/ 65013 w 358337"/>
                <a:gd name="connsiteY3" fmla="*/ 172286 h 311545"/>
                <a:gd name="connsiteX4" fmla="*/ 94962 w 358337"/>
                <a:gd name="connsiteY4" fmla="*/ 134138 h 311545"/>
                <a:gd name="connsiteX5" fmla="*/ 109678 w 358337"/>
                <a:gd name="connsiteY5" fmla="*/ 137845 h 311545"/>
                <a:gd name="connsiteX6" fmla="*/ 120595 w 358337"/>
                <a:gd name="connsiteY6" fmla="*/ 116211 h 311545"/>
                <a:gd name="connsiteX7" fmla="*/ 104220 w 358337"/>
                <a:gd name="connsiteY7" fmla="*/ 98314 h 311545"/>
                <a:gd name="connsiteX8" fmla="*/ 106971 w 358337"/>
                <a:gd name="connsiteY8" fmla="*/ 71149 h 311545"/>
                <a:gd name="connsiteX9" fmla="*/ 126817 w 358337"/>
                <a:gd name="connsiteY9" fmla="*/ 71294 h 311545"/>
                <a:gd name="connsiteX10" fmla="*/ 117479 w 358337"/>
                <a:gd name="connsiteY10" fmla="*/ 51700 h 311545"/>
                <a:gd name="connsiteX11" fmla="*/ 149704 w 358337"/>
                <a:gd name="connsiteY11" fmla="*/ 28579 h 311545"/>
                <a:gd name="connsiteX12" fmla="*/ 147507 w 358337"/>
                <a:gd name="connsiteY12" fmla="*/ 469 h 311545"/>
                <a:gd name="connsiteX13" fmla="*/ 176547 w 358337"/>
                <a:gd name="connsiteY13" fmla="*/ 13474 h 311545"/>
                <a:gd name="connsiteX14" fmla="*/ 199157 w 358337"/>
                <a:gd name="connsiteY14" fmla="*/ 34851 h 311545"/>
                <a:gd name="connsiteX15" fmla="*/ 223399 w 358337"/>
                <a:gd name="connsiteY15" fmla="*/ 34175 h 311545"/>
                <a:gd name="connsiteX16" fmla="*/ 259501 w 358337"/>
                <a:gd name="connsiteY16" fmla="*/ 36474 h 311545"/>
                <a:gd name="connsiteX17" fmla="*/ 310924 w 358337"/>
                <a:gd name="connsiteY17" fmla="*/ 65665 h 311545"/>
                <a:gd name="connsiteX18" fmla="*/ 358277 w 358337"/>
                <a:gd name="connsiteY18" fmla="*/ 75330 h 311545"/>
                <a:gd name="connsiteX19" fmla="*/ 301043 w 358337"/>
                <a:gd name="connsiteY19" fmla="*/ 93225 h 311545"/>
                <a:gd name="connsiteX20" fmla="*/ 317066 w 358337"/>
                <a:gd name="connsiteY20" fmla="*/ 107181 h 311545"/>
                <a:gd name="connsiteX21" fmla="*/ 302980 w 358337"/>
                <a:gd name="connsiteY21" fmla="*/ 131672 h 311545"/>
                <a:gd name="connsiteX22" fmla="*/ 305703 w 358337"/>
                <a:gd name="connsiteY22" fmla="*/ 157495 h 311545"/>
                <a:gd name="connsiteX23" fmla="*/ 308892 w 358337"/>
                <a:gd name="connsiteY23" fmla="*/ 165799 h 311545"/>
                <a:gd name="connsiteX24" fmla="*/ 321026 w 358337"/>
                <a:gd name="connsiteY24" fmla="*/ 165634 h 311545"/>
                <a:gd name="connsiteX25" fmla="*/ 331106 w 358337"/>
                <a:gd name="connsiteY25" fmla="*/ 195615 h 311545"/>
                <a:gd name="connsiteX26" fmla="*/ 320104 w 358337"/>
                <a:gd name="connsiteY26" fmla="*/ 201137 h 311545"/>
                <a:gd name="connsiteX27" fmla="*/ 330191 w 358337"/>
                <a:gd name="connsiteY27" fmla="*/ 214643 h 311545"/>
                <a:gd name="connsiteX28" fmla="*/ 302228 w 358337"/>
                <a:gd name="connsiteY28" fmla="*/ 227724 h 311545"/>
                <a:gd name="connsiteX29" fmla="*/ 289854 w 358337"/>
                <a:gd name="connsiteY29" fmla="*/ 234392 h 311545"/>
                <a:gd name="connsiteX30" fmla="*/ 277947 w 358337"/>
                <a:gd name="connsiteY30" fmla="*/ 233186 h 311545"/>
                <a:gd name="connsiteX31" fmla="*/ 271400 w 358337"/>
                <a:gd name="connsiteY31" fmla="*/ 240874 h 311545"/>
                <a:gd name="connsiteX32" fmla="*/ 251463 w 358337"/>
                <a:gd name="connsiteY32" fmla="*/ 242835 h 311545"/>
                <a:gd name="connsiteX33" fmla="*/ 243439 w 358337"/>
                <a:gd name="connsiteY33" fmla="*/ 243162 h 311545"/>
                <a:gd name="connsiteX34" fmla="*/ 233871 w 358337"/>
                <a:gd name="connsiteY34" fmla="*/ 259313 h 311545"/>
                <a:gd name="connsiteX35" fmla="*/ 251326 w 358337"/>
                <a:gd name="connsiteY35" fmla="*/ 274150 h 311545"/>
                <a:gd name="connsiteX36" fmla="*/ 232762 w 358337"/>
                <a:gd name="connsiteY36" fmla="*/ 283243 h 311545"/>
                <a:gd name="connsiteX37" fmla="*/ 216848 w 358337"/>
                <a:gd name="connsiteY37" fmla="*/ 291990 h 311545"/>
                <a:gd name="connsiteX38" fmla="*/ 203415 w 358337"/>
                <a:gd name="connsiteY38" fmla="*/ 289877 h 311545"/>
                <a:gd name="connsiteX39" fmla="*/ 186750 w 358337"/>
                <a:gd name="connsiteY39" fmla="*/ 301336 h 311545"/>
                <a:gd name="connsiteX40" fmla="*/ 177353 w 358337"/>
                <a:gd name="connsiteY40" fmla="*/ 287297 h 311545"/>
                <a:gd name="connsiteX41" fmla="*/ 156801 w 358337"/>
                <a:gd name="connsiteY41" fmla="*/ 286784 h 311545"/>
                <a:gd name="connsiteX42" fmla="*/ 141583 w 358337"/>
                <a:gd name="connsiteY42" fmla="*/ 311112 h 311545"/>
                <a:gd name="connsiteX43" fmla="*/ 121475 w 358337"/>
                <a:gd name="connsiteY43" fmla="*/ 297096 h 311545"/>
                <a:gd name="connsiteX44" fmla="*/ 82396 w 358337"/>
                <a:gd name="connsiteY44" fmla="*/ 288292 h 311545"/>
                <a:gd name="connsiteX45" fmla="*/ 76049 w 358337"/>
                <a:gd name="connsiteY45" fmla="*/ 269889 h 311545"/>
                <a:gd name="connsiteX46" fmla="*/ 75821 w 358337"/>
                <a:gd name="connsiteY46" fmla="*/ 241943 h 311545"/>
                <a:gd name="connsiteX47" fmla="*/ 39864 w 358337"/>
                <a:gd name="connsiteY47" fmla="*/ 235031 h 311545"/>
                <a:gd name="connsiteX48" fmla="*/ 12461 w 358337"/>
                <a:gd name="connsiteY48" fmla="*/ 238996 h 311545"/>
                <a:gd name="connsiteX49" fmla="*/ 9 w 358337"/>
                <a:gd name="connsiteY49" fmla="*/ 228264 h 311545"/>
                <a:gd name="connsiteX0" fmla="*/ 9 w 391010"/>
                <a:gd name="connsiteY0" fmla="*/ 228264 h 311545"/>
                <a:gd name="connsiteX1" fmla="*/ 16929 w 391010"/>
                <a:gd name="connsiteY1" fmla="*/ 198469 h 311545"/>
                <a:gd name="connsiteX2" fmla="*/ 6516 w 391010"/>
                <a:gd name="connsiteY2" fmla="*/ 163665 h 311545"/>
                <a:gd name="connsiteX3" fmla="*/ 65013 w 391010"/>
                <a:gd name="connsiteY3" fmla="*/ 172286 h 311545"/>
                <a:gd name="connsiteX4" fmla="*/ 94962 w 391010"/>
                <a:gd name="connsiteY4" fmla="*/ 134138 h 311545"/>
                <a:gd name="connsiteX5" fmla="*/ 109678 w 391010"/>
                <a:gd name="connsiteY5" fmla="*/ 137845 h 311545"/>
                <a:gd name="connsiteX6" fmla="*/ 120595 w 391010"/>
                <a:gd name="connsiteY6" fmla="*/ 116211 h 311545"/>
                <a:gd name="connsiteX7" fmla="*/ 104220 w 391010"/>
                <a:gd name="connsiteY7" fmla="*/ 98314 h 311545"/>
                <a:gd name="connsiteX8" fmla="*/ 106971 w 391010"/>
                <a:gd name="connsiteY8" fmla="*/ 71149 h 311545"/>
                <a:gd name="connsiteX9" fmla="*/ 126817 w 391010"/>
                <a:gd name="connsiteY9" fmla="*/ 71294 h 311545"/>
                <a:gd name="connsiteX10" fmla="*/ 117479 w 391010"/>
                <a:gd name="connsiteY10" fmla="*/ 51700 h 311545"/>
                <a:gd name="connsiteX11" fmla="*/ 149704 w 391010"/>
                <a:gd name="connsiteY11" fmla="*/ 28579 h 311545"/>
                <a:gd name="connsiteX12" fmla="*/ 147507 w 391010"/>
                <a:gd name="connsiteY12" fmla="*/ 469 h 311545"/>
                <a:gd name="connsiteX13" fmla="*/ 176547 w 391010"/>
                <a:gd name="connsiteY13" fmla="*/ 13474 h 311545"/>
                <a:gd name="connsiteX14" fmla="*/ 199157 w 391010"/>
                <a:gd name="connsiteY14" fmla="*/ 34851 h 311545"/>
                <a:gd name="connsiteX15" fmla="*/ 223399 w 391010"/>
                <a:gd name="connsiteY15" fmla="*/ 34175 h 311545"/>
                <a:gd name="connsiteX16" fmla="*/ 259501 w 391010"/>
                <a:gd name="connsiteY16" fmla="*/ 36474 h 311545"/>
                <a:gd name="connsiteX17" fmla="*/ 310924 w 391010"/>
                <a:gd name="connsiteY17" fmla="*/ 65665 h 311545"/>
                <a:gd name="connsiteX18" fmla="*/ 358277 w 391010"/>
                <a:gd name="connsiteY18" fmla="*/ 75330 h 311545"/>
                <a:gd name="connsiteX19" fmla="*/ 391010 w 391010"/>
                <a:gd name="connsiteY19" fmla="*/ 55117 h 311545"/>
                <a:gd name="connsiteX20" fmla="*/ 317066 w 391010"/>
                <a:gd name="connsiteY20" fmla="*/ 107181 h 311545"/>
                <a:gd name="connsiteX21" fmla="*/ 302980 w 391010"/>
                <a:gd name="connsiteY21" fmla="*/ 131672 h 311545"/>
                <a:gd name="connsiteX22" fmla="*/ 305703 w 391010"/>
                <a:gd name="connsiteY22" fmla="*/ 157495 h 311545"/>
                <a:gd name="connsiteX23" fmla="*/ 308892 w 391010"/>
                <a:gd name="connsiteY23" fmla="*/ 165799 h 311545"/>
                <a:gd name="connsiteX24" fmla="*/ 321026 w 391010"/>
                <a:gd name="connsiteY24" fmla="*/ 165634 h 311545"/>
                <a:gd name="connsiteX25" fmla="*/ 331106 w 391010"/>
                <a:gd name="connsiteY25" fmla="*/ 195615 h 311545"/>
                <a:gd name="connsiteX26" fmla="*/ 320104 w 391010"/>
                <a:gd name="connsiteY26" fmla="*/ 201137 h 311545"/>
                <a:gd name="connsiteX27" fmla="*/ 330191 w 391010"/>
                <a:gd name="connsiteY27" fmla="*/ 214643 h 311545"/>
                <a:gd name="connsiteX28" fmla="*/ 302228 w 391010"/>
                <a:gd name="connsiteY28" fmla="*/ 227724 h 311545"/>
                <a:gd name="connsiteX29" fmla="*/ 289854 w 391010"/>
                <a:gd name="connsiteY29" fmla="*/ 234392 h 311545"/>
                <a:gd name="connsiteX30" fmla="*/ 277947 w 391010"/>
                <a:gd name="connsiteY30" fmla="*/ 233186 h 311545"/>
                <a:gd name="connsiteX31" fmla="*/ 271400 w 391010"/>
                <a:gd name="connsiteY31" fmla="*/ 240874 h 311545"/>
                <a:gd name="connsiteX32" fmla="*/ 251463 w 391010"/>
                <a:gd name="connsiteY32" fmla="*/ 242835 h 311545"/>
                <a:gd name="connsiteX33" fmla="*/ 243439 w 391010"/>
                <a:gd name="connsiteY33" fmla="*/ 243162 h 311545"/>
                <a:gd name="connsiteX34" fmla="*/ 233871 w 391010"/>
                <a:gd name="connsiteY34" fmla="*/ 259313 h 311545"/>
                <a:gd name="connsiteX35" fmla="*/ 251326 w 391010"/>
                <a:gd name="connsiteY35" fmla="*/ 274150 h 311545"/>
                <a:gd name="connsiteX36" fmla="*/ 232762 w 391010"/>
                <a:gd name="connsiteY36" fmla="*/ 283243 h 311545"/>
                <a:gd name="connsiteX37" fmla="*/ 216848 w 391010"/>
                <a:gd name="connsiteY37" fmla="*/ 291990 h 311545"/>
                <a:gd name="connsiteX38" fmla="*/ 203415 w 391010"/>
                <a:gd name="connsiteY38" fmla="*/ 289877 h 311545"/>
                <a:gd name="connsiteX39" fmla="*/ 186750 w 391010"/>
                <a:gd name="connsiteY39" fmla="*/ 301336 h 311545"/>
                <a:gd name="connsiteX40" fmla="*/ 177353 w 391010"/>
                <a:gd name="connsiteY40" fmla="*/ 287297 h 311545"/>
                <a:gd name="connsiteX41" fmla="*/ 156801 w 391010"/>
                <a:gd name="connsiteY41" fmla="*/ 286784 h 311545"/>
                <a:gd name="connsiteX42" fmla="*/ 141583 w 391010"/>
                <a:gd name="connsiteY42" fmla="*/ 311112 h 311545"/>
                <a:gd name="connsiteX43" fmla="*/ 121475 w 391010"/>
                <a:gd name="connsiteY43" fmla="*/ 297096 h 311545"/>
                <a:gd name="connsiteX44" fmla="*/ 82396 w 391010"/>
                <a:gd name="connsiteY44" fmla="*/ 288292 h 311545"/>
                <a:gd name="connsiteX45" fmla="*/ 76049 w 391010"/>
                <a:gd name="connsiteY45" fmla="*/ 269889 h 311545"/>
                <a:gd name="connsiteX46" fmla="*/ 75821 w 391010"/>
                <a:gd name="connsiteY46" fmla="*/ 241943 h 311545"/>
                <a:gd name="connsiteX47" fmla="*/ 39864 w 391010"/>
                <a:gd name="connsiteY47" fmla="*/ 235031 h 311545"/>
                <a:gd name="connsiteX48" fmla="*/ 12461 w 391010"/>
                <a:gd name="connsiteY48" fmla="*/ 238996 h 311545"/>
                <a:gd name="connsiteX49" fmla="*/ 9 w 391010"/>
                <a:gd name="connsiteY49" fmla="*/ 228264 h 311545"/>
                <a:gd name="connsiteX0" fmla="*/ 9 w 408723"/>
                <a:gd name="connsiteY0" fmla="*/ 228264 h 311545"/>
                <a:gd name="connsiteX1" fmla="*/ 16929 w 408723"/>
                <a:gd name="connsiteY1" fmla="*/ 198469 h 311545"/>
                <a:gd name="connsiteX2" fmla="*/ 6516 w 408723"/>
                <a:gd name="connsiteY2" fmla="*/ 163665 h 311545"/>
                <a:gd name="connsiteX3" fmla="*/ 65013 w 408723"/>
                <a:gd name="connsiteY3" fmla="*/ 172286 h 311545"/>
                <a:gd name="connsiteX4" fmla="*/ 94962 w 408723"/>
                <a:gd name="connsiteY4" fmla="*/ 134138 h 311545"/>
                <a:gd name="connsiteX5" fmla="*/ 109678 w 408723"/>
                <a:gd name="connsiteY5" fmla="*/ 137845 h 311545"/>
                <a:gd name="connsiteX6" fmla="*/ 120595 w 408723"/>
                <a:gd name="connsiteY6" fmla="*/ 116211 h 311545"/>
                <a:gd name="connsiteX7" fmla="*/ 104220 w 408723"/>
                <a:gd name="connsiteY7" fmla="*/ 98314 h 311545"/>
                <a:gd name="connsiteX8" fmla="*/ 106971 w 408723"/>
                <a:gd name="connsiteY8" fmla="*/ 71149 h 311545"/>
                <a:gd name="connsiteX9" fmla="*/ 126817 w 408723"/>
                <a:gd name="connsiteY9" fmla="*/ 71294 h 311545"/>
                <a:gd name="connsiteX10" fmla="*/ 117479 w 408723"/>
                <a:gd name="connsiteY10" fmla="*/ 51700 h 311545"/>
                <a:gd name="connsiteX11" fmla="*/ 149704 w 408723"/>
                <a:gd name="connsiteY11" fmla="*/ 28579 h 311545"/>
                <a:gd name="connsiteX12" fmla="*/ 147507 w 408723"/>
                <a:gd name="connsiteY12" fmla="*/ 469 h 311545"/>
                <a:gd name="connsiteX13" fmla="*/ 176547 w 408723"/>
                <a:gd name="connsiteY13" fmla="*/ 13474 h 311545"/>
                <a:gd name="connsiteX14" fmla="*/ 199157 w 408723"/>
                <a:gd name="connsiteY14" fmla="*/ 34851 h 311545"/>
                <a:gd name="connsiteX15" fmla="*/ 223399 w 408723"/>
                <a:gd name="connsiteY15" fmla="*/ 34175 h 311545"/>
                <a:gd name="connsiteX16" fmla="*/ 259501 w 408723"/>
                <a:gd name="connsiteY16" fmla="*/ 36474 h 311545"/>
                <a:gd name="connsiteX17" fmla="*/ 310924 w 408723"/>
                <a:gd name="connsiteY17" fmla="*/ 65665 h 311545"/>
                <a:gd name="connsiteX18" fmla="*/ 358277 w 408723"/>
                <a:gd name="connsiteY18" fmla="*/ 75330 h 311545"/>
                <a:gd name="connsiteX19" fmla="*/ 391010 w 408723"/>
                <a:gd name="connsiteY19" fmla="*/ 55117 h 311545"/>
                <a:gd name="connsiteX20" fmla="*/ 408707 w 408723"/>
                <a:gd name="connsiteY20" fmla="*/ 58643 h 311545"/>
                <a:gd name="connsiteX21" fmla="*/ 302980 w 408723"/>
                <a:gd name="connsiteY21" fmla="*/ 131672 h 311545"/>
                <a:gd name="connsiteX22" fmla="*/ 305703 w 408723"/>
                <a:gd name="connsiteY22" fmla="*/ 157495 h 311545"/>
                <a:gd name="connsiteX23" fmla="*/ 308892 w 408723"/>
                <a:gd name="connsiteY23" fmla="*/ 165799 h 311545"/>
                <a:gd name="connsiteX24" fmla="*/ 321026 w 408723"/>
                <a:gd name="connsiteY24" fmla="*/ 165634 h 311545"/>
                <a:gd name="connsiteX25" fmla="*/ 331106 w 408723"/>
                <a:gd name="connsiteY25" fmla="*/ 195615 h 311545"/>
                <a:gd name="connsiteX26" fmla="*/ 320104 w 408723"/>
                <a:gd name="connsiteY26" fmla="*/ 201137 h 311545"/>
                <a:gd name="connsiteX27" fmla="*/ 330191 w 408723"/>
                <a:gd name="connsiteY27" fmla="*/ 214643 h 311545"/>
                <a:gd name="connsiteX28" fmla="*/ 302228 w 408723"/>
                <a:gd name="connsiteY28" fmla="*/ 227724 h 311545"/>
                <a:gd name="connsiteX29" fmla="*/ 289854 w 408723"/>
                <a:gd name="connsiteY29" fmla="*/ 234392 h 311545"/>
                <a:gd name="connsiteX30" fmla="*/ 277947 w 408723"/>
                <a:gd name="connsiteY30" fmla="*/ 233186 h 311545"/>
                <a:gd name="connsiteX31" fmla="*/ 271400 w 408723"/>
                <a:gd name="connsiteY31" fmla="*/ 240874 h 311545"/>
                <a:gd name="connsiteX32" fmla="*/ 251463 w 408723"/>
                <a:gd name="connsiteY32" fmla="*/ 242835 h 311545"/>
                <a:gd name="connsiteX33" fmla="*/ 243439 w 408723"/>
                <a:gd name="connsiteY33" fmla="*/ 243162 h 311545"/>
                <a:gd name="connsiteX34" fmla="*/ 233871 w 408723"/>
                <a:gd name="connsiteY34" fmla="*/ 259313 h 311545"/>
                <a:gd name="connsiteX35" fmla="*/ 251326 w 408723"/>
                <a:gd name="connsiteY35" fmla="*/ 274150 h 311545"/>
                <a:gd name="connsiteX36" fmla="*/ 232762 w 408723"/>
                <a:gd name="connsiteY36" fmla="*/ 283243 h 311545"/>
                <a:gd name="connsiteX37" fmla="*/ 216848 w 408723"/>
                <a:gd name="connsiteY37" fmla="*/ 291990 h 311545"/>
                <a:gd name="connsiteX38" fmla="*/ 203415 w 408723"/>
                <a:gd name="connsiteY38" fmla="*/ 289877 h 311545"/>
                <a:gd name="connsiteX39" fmla="*/ 186750 w 408723"/>
                <a:gd name="connsiteY39" fmla="*/ 301336 h 311545"/>
                <a:gd name="connsiteX40" fmla="*/ 177353 w 408723"/>
                <a:gd name="connsiteY40" fmla="*/ 287297 h 311545"/>
                <a:gd name="connsiteX41" fmla="*/ 156801 w 408723"/>
                <a:gd name="connsiteY41" fmla="*/ 286784 h 311545"/>
                <a:gd name="connsiteX42" fmla="*/ 141583 w 408723"/>
                <a:gd name="connsiteY42" fmla="*/ 311112 h 311545"/>
                <a:gd name="connsiteX43" fmla="*/ 121475 w 408723"/>
                <a:gd name="connsiteY43" fmla="*/ 297096 h 311545"/>
                <a:gd name="connsiteX44" fmla="*/ 82396 w 408723"/>
                <a:gd name="connsiteY44" fmla="*/ 288292 h 311545"/>
                <a:gd name="connsiteX45" fmla="*/ 76049 w 408723"/>
                <a:gd name="connsiteY45" fmla="*/ 269889 h 311545"/>
                <a:gd name="connsiteX46" fmla="*/ 75821 w 408723"/>
                <a:gd name="connsiteY46" fmla="*/ 241943 h 311545"/>
                <a:gd name="connsiteX47" fmla="*/ 39864 w 408723"/>
                <a:gd name="connsiteY47" fmla="*/ 235031 h 311545"/>
                <a:gd name="connsiteX48" fmla="*/ 12461 w 408723"/>
                <a:gd name="connsiteY48" fmla="*/ 238996 h 311545"/>
                <a:gd name="connsiteX49" fmla="*/ 9 w 408723"/>
                <a:gd name="connsiteY49" fmla="*/ 228264 h 311545"/>
                <a:gd name="connsiteX0" fmla="*/ 9 w 420631"/>
                <a:gd name="connsiteY0" fmla="*/ 228264 h 311545"/>
                <a:gd name="connsiteX1" fmla="*/ 16929 w 420631"/>
                <a:gd name="connsiteY1" fmla="*/ 198469 h 311545"/>
                <a:gd name="connsiteX2" fmla="*/ 6516 w 420631"/>
                <a:gd name="connsiteY2" fmla="*/ 163665 h 311545"/>
                <a:gd name="connsiteX3" fmla="*/ 65013 w 420631"/>
                <a:gd name="connsiteY3" fmla="*/ 172286 h 311545"/>
                <a:gd name="connsiteX4" fmla="*/ 94962 w 420631"/>
                <a:gd name="connsiteY4" fmla="*/ 134138 h 311545"/>
                <a:gd name="connsiteX5" fmla="*/ 109678 w 420631"/>
                <a:gd name="connsiteY5" fmla="*/ 137845 h 311545"/>
                <a:gd name="connsiteX6" fmla="*/ 120595 w 420631"/>
                <a:gd name="connsiteY6" fmla="*/ 116211 h 311545"/>
                <a:gd name="connsiteX7" fmla="*/ 104220 w 420631"/>
                <a:gd name="connsiteY7" fmla="*/ 98314 h 311545"/>
                <a:gd name="connsiteX8" fmla="*/ 106971 w 420631"/>
                <a:gd name="connsiteY8" fmla="*/ 71149 h 311545"/>
                <a:gd name="connsiteX9" fmla="*/ 126817 w 420631"/>
                <a:gd name="connsiteY9" fmla="*/ 71294 h 311545"/>
                <a:gd name="connsiteX10" fmla="*/ 117479 w 420631"/>
                <a:gd name="connsiteY10" fmla="*/ 51700 h 311545"/>
                <a:gd name="connsiteX11" fmla="*/ 149704 w 420631"/>
                <a:gd name="connsiteY11" fmla="*/ 28579 h 311545"/>
                <a:gd name="connsiteX12" fmla="*/ 147507 w 420631"/>
                <a:gd name="connsiteY12" fmla="*/ 469 h 311545"/>
                <a:gd name="connsiteX13" fmla="*/ 176547 w 420631"/>
                <a:gd name="connsiteY13" fmla="*/ 13474 h 311545"/>
                <a:gd name="connsiteX14" fmla="*/ 199157 w 420631"/>
                <a:gd name="connsiteY14" fmla="*/ 34851 h 311545"/>
                <a:gd name="connsiteX15" fmla="*/ 223399 w 420631"/>
                <a:gd name="connsiteY15" fmla="*/ 34175 h 311545"/>
                <a:gd name="connsiteX16" fmla="*/ 259501 w 420631"/>
                <a:gd name="connsiteY16" fmla="*/ 36474 h 311545"/>
                <a:gd name="connsiteX17" fmla="*/ 310924 w 420631"/>
                <a:gd name="connsiteY17" fmla="*/ 65665 h 311545"/>
                <a:gd name="connsiteX18" fmla="*/ 358277 w 420631"/>
                <a:gd name="connsiteY18" fmla="*/ 75330 h 311545"/>
                <a:gd name="connsiteX19" fmla="*/ 391010 w 420631"/>
                <a:gd name="connsiteY19" fmla="*/ 55117 h 311545"/>
                <a:gd name="connsiteX20" fmla="*/ 408707 w 420631"/>
                <a:gd name="connsiteY20" fmla="*/ 58643 h 311545"/>
                <a:gd name="connsiteX21" fmla="*/ 414334 w 420631"/>
                <a:gd name="connsiteY21" fmla="*/ 97474 h 311545"/>
                <a:gd name="connsiteX22" fmla="*/ 305703 w 420631"/>
                <a:gd name="connsiteY22" fmla="*/ 157495 h 311545"/>
                <a:gd name="connsiteX23" fmla="*/ 308892 w 420631"/>
                <a:gd name="connsiteY23" fmla="*/ 165799 h 311545"/>
                <a:gd name="connsiteX24" fmla="*/ 321026 w 420631"/>
                <a:gd name="connsiteY24" fmla="*/ 165634 h 311545"/>
                <a:gd name="connsiteX25" fmla="*/ 331106 w 420631"/>
                <a:gd name="connsiteY25" fmla="*/ 195615 h 311545"/>
                <a:gd name="connsiteX26" fmla="*/ 320104 w 420631"/>
                <a:gd name="connsiteY26" fmla="*/ 201137 h 311545"/>
                <a:gd name="connsiteX27" fmla="*/ 330191 w 420631"/>
                <a:gd name="connsiteY27" fmla="*/ 214643 h 311545"/>
                <a:gd name="connsiteX28" fmla="*/ 302228 w 420631"/>
                <a:gd name="connsiteY28" fmla="*/ 227724 h 311545"/>
                <a:gd name="connsiteX29" fmla="*/ 289854 w 420631"/>
                <a:gd name="connsiteY29" fmla="*/ 234392 h 311545"/>
                <a:gd name="connsiteX30" fmla="*/ 277947 w 420631"/>
                <a:gd name="connsiteY30" fmla="*/ 233186 h 311545"/>
                <a:gd name="connsiteX31" fmla="*/ 271400 w 420631"/>
                <a:gd name="connsiteY31" fmla="*/ 240874 h 311545"/>
                <a:gd name="connsiteX32" fmla="*/ 251463 w 420631"/>
                <a:gd name="connsiteY32" fmla="*/ 242835 h 311545"/>
                <a:gd name="connsiteX33" fmla="*/ 243439 w 420631"/>
                <a:gd name="connsiteY33" fmla="*/ 243162 h 311545"/>
                <a:gd name="connsiteX34" fmla="*/ 233871 w 420631"/>
                <a:gd name="connsiteY34" fmla="*/ 259313 h 311545"/>
                <a:gd name="connsiteX35" fmla="*/ 251326 w 420631"/>
                <a:gd name="connsiteY35" fmla="*/ 274150 h 311545"/>
                <a:gd name="connsiteX36" fmla="*/ 232762 w 420631"/>
                <a:gd name="connsiteY36" fmla="*/ 283243 h 311545"/>
                <a:gd name="connsiteX37" fmla="*/ 216848 w 420631"/>
                <a:gd name="connsiteY37" fmla="*/ 291990 h 311545"/>
                <a:gd name="connsiteX38" fmla="*/ 203415 w 420631"/>
                <a:gd name="connsiteY38" fmla="*/ 289877 h 311545"/>
                <a:gd name="connsiteX39" fmla="*/ 186750 w 420631"/>
                <a:gd name="connsiteY39" fmla="*/ 301336 h 311545"/>
                <a:gd name="connsiteX40" fmla="*/ 177353 w 420631"/>
                <a:gd name="connsiteY40" fmla="*/ 287297 h 311545"/>
                <a:gd name="connsiteX41" fmla="*/ 156801 w 420631"/>
                <a:gd name="connsiteY41" fmla="*/ 286784 h 311545"/>
                <a:gd name="connsiteX42" fmla="*/ 141583 w 420631"/>
                <a:gd name="connsiteY42" fmla="*/ 311112 h 311545"/>
                <a:gd name="connsiteX43" fmla="*/ 121475 w 420631"/>
                <a:gd name="connsiteY43" fmla="*/ 297096 h 311545"/>
                <a:gd name="connsiteX44" fmla="*/ 82396 w 420631"/>
                <a:gd name="connsiteY44" fmla="*/ 288292 h 311545"/>
                <a:gd name="connsiteX45" fmla="*/ 76049 w 420631"/>
                <a:gd name="connsiteY45" fmla="*/ 269889 h 311545"/>
                <a:gd name="connsiteX46" fmla="*/ 75821 w 420631"/>
                <a:gd name="connsiteY46" fmla="*/ 241943 h 311545"/>
                <a:gd name="connsiteX47" fmla="*/ 39864 w 420631"/>
                <a:gd name="connsiteY47" fmla="*/ 235031 h 311545"/>
                <a:gd name="connsiteX48" fmla="*/ 12461 w 420631"/>
                <a:gd name="connsiteY48" fmla="*/ 238996 h 311545"/>
                <a:gd name="connsiteX49" fmla="*/ 9 w 420631"/>
                <a:gd name="connsiteY49" fmla="*/ 228264 h 311545"/>
                <a:gd name="connsiteX0" fmla="*/ 9 w 414813"/>
                <a:gd name="connsiteY0" fmla="*/ 228264 h 311545"/>
                <a:gd name="connsiteX1" fmla="*/ 16929 w 414813"/>
                <a:gd name="connsiteY1" fmla="*/ 198469 h 311545"/>
                <a:gd name="connsiteX2" fmla="*/ 6516 w 414813"/>
                <a:gd name="connsiteY2" fmla="*/ 163665 h 311545"/>
                <a:gd name="connsiteX3" fmla="*/ 65013 w 414813"/>
                <a:gd name="connsiteY3" fmla="*/ 172286 h 311545"/>
                <a:gd name="connsiteX4" fmla="*/ 94962 w 414813"/>
                <a:gd name="connsiteY4" fmla="*/ 134138 h 311545"/>
                <a:gd name="connsiteX5" fmla="*/ 109678 w 414813"/>
                <a:gd name="connsiteY5" fmla="*/ 137845 h 311545"/>
                <a:gd name="connsiteX6" fmla="*/ 120595 w 414813"/>
                <a:gd name="connsiteY6" fmla="*/ 116211 h 311545"/>
                <a:gd name="connsiteX7" fmla="*/ 104220 w 414813"/>
                <a:gd name="connsiteY7" fmla="*/ 98314 h 311545"/>
                <a:gd name="connsiteX8" fmla="*/ 106971 w 414813"/>
                <a:gd name="connsiteY8" fmla="*/ 71149 h 311545"/>
                <a:gd name="connsiteX9" fmla="*/ 126817 w 414813"/>
                <a:gd name="connsiteY9" fmla="*/ 71294 h 311545"/>
                <a:gd name="connsiteX10" fmla="*/ 117479 w 414813"/>
                <a:gd name="connsiteY10" fmla="*/ 51700 h 311545"/>
                <a:gd name="connsiteX11" fmla="*/ 149704 w 414813"/>
                <a:gd name="connsiteY11" fmla="*/ 28579 h 311545"/>
                <a:gd name="connsiteX12" fmla="*/ 147507 w 414813"/>
                <a:gd name="connsiteY12" fmla="*/ 469 h 311545"/>
                <a:gd name="connsiteX13" fmla="*/ 176547 w 414813"/>
                <a:gd name="connsiteY13" fmla="*/ 13474 h 311545"/>
                <a:gd name="connsiteX14" fmla="*/ 199157 w 414813"/>
                <a:gd name="connsiteY14" fmla="*/ 34851 h 311545"/>
                <a:gd name="connsiteX15" fmla="*/ 223399 w 414813"/>
                <a:gd name="connsiteY15" fmla="*/ 34175 h 311545"/>
                <a:gd name="connsiteX16" fmla="*/ 259501 w 414813"/>
                <a:gd name="connsiteY16" fmla="*/ 36474 h 311545"/>
                <a:gd name="connsiteX17" fmla="*/ 310924 w 414813"/>
                <a:gd name="connsiteY17" fmla="*/ 65665 h 311545"/>
                <a:gd name="connsiteX18" fmla="*/ 358277 w 414813"/>
                <a:gd name="connsiteY18" fmla="*/ 75330 h 311545"/>
                <a:gd name="connsiteX19" fmla="*/ 391010 w 414813"/>
                <a:gd name="connsiteY19" fmla="*/ 55117 h 311545"/>
                <a:gd name="connsiteX20" fmla="*/ 408707 w 414813"/>
                <a:gd name="connsiteY20" fmla="*/ 58643 h 311545"/>
                <a:gd name="connsiteX21" fmla="*/ 414334 w 414813"/>
                <a:gd name="connsiteY21" fmla="*/ 97474 h 311545"/>
                <a:gd name="connsiteX22" fmla="*/ 393098 w 414813"/>
                <a:gd name="connsiteY22" fmla="*/ 142147 h 311545"/>
                <a:gd name="connsiteX23" fmla="*/ 308892 w 414813"/>
                <a:gd name="connsiteY23" fmla="*/ 165799 h 311545"/>
                <a:gd name="connsiteX24" fmla="*/ 321026 w 414813"/>
                <a:gd name="connsiteY24" fmla="*/ 165634 h 311545"/>
                <a:gd name="connsiteX25" fmla="*/ 331106 w 414813"/>
                <a:gd name="connsiteY25" fmla="*/ 195615 h 311545"/>
                <a:gd name="connsiteX26" fmla="*/ 320104 w 414813"/>
                <a:gd name="connsiteY26" fmla="*/ 201137 h 311545"/>
                <a:gd name="connsiteX27" fmla="*/ 330191 w 414813"/>
                <a:gd name="connsiteY27" fmla="*/ 214643 h 311545"/>
                <a:gd name="connsiteX28" fmla="*/ 302228 w 414813"/>
                <a:gd name="connsiteY28" fmla="*/ 227724 h 311545"/>
                <a:gd name="connsiteX29" fmla="*/ 289854 w 414813"/>
                <a:gd name="connsiteY29" fmla="*/ 234392 h 311545"/>
                <a:gd name="connsiteX30" fmla="*/ 277947 w 414813"/>
                <a:gd name="connsiteY30" fmla="*/ 233186 h 311545"/>
                <a:gd name="connsiteX31" fmla="*/ 271400 w 414813"/>
                <a:gd name="connsiteY31" fmla="*/ 240874 h 311545"/>
                <a:gd name="connsiteX32" fmla="*/ 251463 w 414813"/>
                <a:gd name="connsiteY32" fmla="*/ 242835 h 311545"/>
                <a:gd name="connsiteX33" fmla="*/ 243439 w 414813"/>
                <a:gd name="connsiteY33" fmla="*/ 243162 h 311545"/>
                <a:gd name="connsiteX34" fmla="*/ 233871 w 414813"/>
                <a:gd name="connsiteY34" fmla="*/ 259313 h 311545"/>
                <a:gd name="connsiteX35" fmla="*/ 251326 w 414813"/>
                <a:gd name="connsiteY35" fmla="*/ 274150 h 311545"/>
                <a:gd name="connsiteX36" fmla="*/ 232762 w 414813"/>
                <a:gd name="connsiteY36" fmla="*/ 283243 h 311545"/>
                <a:gd name="connsiteX37" fmla="*/ 216848 w 414813"/>
                <a:gd name="connsiteY37" fmla="*/ 291990 h 311545"/>
                <a:gd name="connsiteX38" fmla="*/ 203415 w 414813"/>
                <a:gd name="connsiteY38" fmla="*/ 289877 h 311545"/>
                <a:gd name="connsiteX39" fmla="*/ 186750 w 414813"/>
                <a:gd name="connsiteY39" fmla="*/ 301336 h 311545"/>
                <a:gd name="connsiteX40" fmla="*/ 177353 w 414813"/>
                <a:gd name="connsiteY40" fmla="*/ 287297 h 311545"/>
                <a:gd name="connsiteX41" fmla="*/ 156801 w 414813"/>
                <a:gd name="connsiteY41" fmla="*/ 286784 h 311545"/>
                <a:gd name="connsiteX42" fmla="*/ 141583 w 414813"/>
                <a:gd name="connsiteY42" fmla="*/ 311112 h 311545"/>
                <a:gd name="connsiteX43" fmla="*/ 121475 w 414813"/>
                <a:gd name="connsiteY43" fmla="*/ 297096 h 311545"/>
                <a:gd name="connsiteX44" fmla="*/ 82396 w 414813"/>
                <a:gd name="connsiteY44" fmla="*/ 288292 h 311545"/>
                <a:gd name="connsiteX45" fmla="*/ 76049 w 414813"/>
                <a:gd name="connsiteY45" fmla="*/ 269889 h 311545"/>
                <a:gd name="connsiteX46" fmla="*/ 75821 w 414813"/>
                <a:gd name="connsiteY46" fmla="*/ 241943 h 311545"/>
                <a:gd name="connsiteX47" fmla="*/ 39864 w 414813"/>
                <a:gd name="connsiteY47" fmla="*/ 235031 h 311545"/>
                <a:gd name="connsiteX48" fmla="*/ 12461 w 414813"/>
                <a:gd name="connsiteY48" fmla="*/ 238996 h 311545"/>
                <a:gd name="connsiteX49" fmla="*/ 9 w 414813"/>
                <a:gd name="connsiteY49" fmla="*/ 228264 h 311545"/>
                <a:gd name="connsiteX0" fmla="*/ 9 w 423973"/>
                <a:gd name="connsiteY0" fmla="*/ 228264 h 311545"/>
                <a:gd name="connsiteX1" fmla="*/ 16929 w 423973"/>
                <a:gd name="connsiteY1" fmla="*/ 198469 h 311545"/>
                <a:gd name="connsiteX2" fmla="*/ 6516 w 423973"/>
                <a:gd name="connsiteY2" fmla="*/ 163665 h 311545"/>
                <a:gd name="connsiteX3" fmla="*/ 65013 w 423973"/>
                <a:gd name="connsiteY3" fmla="*/ 172286 h 311545"/>
                <a:gd name="connsiteX4" fmla="*/ 94962 w 423973"/>
                <a:gd name="connsiteY4" fmla="*/ 134138 h 311545"/>
                <a:gd name="connsiteX5" fmla="*/ 109678 w 423973"/>
                <a:gd name="connsiteY5" fmla="*/ 137845 h 311545"/>
                <a:gd name="connsiteX6" fmla="*/ 120595 w 423973"/>
                <a:gd name="connsiteY6" fmla="*/ 116211 h 311545"/>
                <a:gd name="connsiteX7" fmla="*/ 104220 w 423973"/>
                <a:gd name="connsiteY7" fmla="*/ 98314 h 311545"/>
                <a:gd name="connsiteX8" fmla="*/ 106971 w 423973"/>
                <a:gd name="connsiteY8" fmla="*/ 71149 h 311545"/>
                <a:gd name="connsiteX9" fmla="*/ 126817 w 423973"/>
                <a:gd name="connsiteY9" fmla="*/ 71294 h 311545"/>
                <a:gd name="connsiteX10" fmla="*/ 117479 w 423973"/>
                <a:gd name="connsiteY10" fmla="*/ 51700 h 311545"/>
                <a:gd name="connsiteX11" fmla="*/ 149704 w 423973"/>
                <a:gd name="connsiteY11" fmla="*/ 28579 h 311545"/>
                <a:gd name="connsiteX12" fmla="*/ 147507 w 423973"/>
                <a:gd name="connsiteY12" fmla="*/ 469 h 311545"/>
                <a:gd name="connsiteX13" fmla="*/ 176547 w 423973"/>
                <a:gd name="connsiteY13" fmla="*/ 13474 h 311545"/>
                <a:gd name="connsiteX14" fmla="*/ 199157 w 423973"/>
                <a:gd name="connsiteY14" fmla="*/ 34851 h 311545"/>
                <a:gd name="connsiteX15" fmla="*/ 223399 w 423973"/>
                <a:gd name="connsiteY15" fmla="*/ 34175 h 311545"/>
                <a:gd name="connsiteX16" fmla="*/ 259501 w 423973"/>
                <a:gd name="connsiteY16" fmla="*/ 36474 h 311545"/>
                <a:gd name="connsiteX17" fmla="*/ 310924 w 423973"/>
                <a:gd name="connsiteY17" fmla="*/ 65665 h 311545"/>
                <a:gd name="connsiteX18" fmla="*/ 358277 w 423973"/>
                <a:gd name="connsiteY18" fmla="*/ 75330 h 311545"/>
                <a:gd name="connsiteX19" fmla="*/ 391010 w 423973"/>
                <a:gd name="connsiteY19" fmla="*/ 55117 h 311545"/>
                <a:gd name="connsiteX20" fmla="*/ 408707 w 423973"/>
                <a:gd name="connsiteY20" fmla="*/ 58643 h 311545"/>
                <a:gd name="connsiteX21" fmla="*/ 414334 w 423973"/>
                <a:gd name="connsiteY21" fmla="*/ 97474 h 311545"/>
                <a:gd name="connsiteX22" fmla="*/ 393098 w 423973"/>
                <a:gd name="connsiteY22" fmla="*/ 142147 h 311545"/>
                <a:gd name="connsiteX23" fmla="*/ 423946 w 423973"/>
                <a:gd name="connsiteY23" fmla="*/ 163252 h 311545"/>
                <a:gd name="connsiteX24" fmla="*/ 321026 w 423973"/>
                <a:gd name="connsiteY24" fmla="*/ 165634 h 311545"/>
                <a:gd name="connsiteX25" fmla="*/ 331106 w 423973"/>
                <a:gd name="connsiteY25" fmla="*/ 195615 h 311545"/>
                <a:gd name="connsiteX26" fmla="*/ 320104 w 423973"/>
                <a:gd name="connsiteY26" fmla="*/ 201137 h 311545"/>
                <a:gd name="connsiteX27" fmla="*/ 330191 w 423973"/>
                <a:gd name="connsiteY27" fmla="*/ 214643 h 311545"/>
                <a:gd name="connsiteX28" fmla="*/ 302228 w 423973"/>
                <a:gd name="connsiteY28" fmla="*/ 227724 h 311545"/>
                <a:gd name="connsiteX29" fmla="*/ 289854 w 423973"/>
                <a:gd name="connsiteY29" fmla="*/ 234392 h 311545"/>
                <a:gd name="connsiteX30" fmla="*/ 277947 w 423973"/>
                <a:gd name="connsiteY30" fmla="*/ 233186 h 311545"/>
                <a:gd name="connsiteX31" fmla="*/ 271400 w 423973"/>
                <a:gd name="connsiteY31" fmla="*/ 240874 h 311545"/>
                <a:gd name="connsiteX32" fmla="*/ 251463 w 423973"/>
                <a:gd name="connsiteY32" fmla="*/ 242835 h 311545"/>
                <a:gd name="connsiteX33" fmla="*/ 243439 w 423973"/>
                <a:gd name="connsiteY33" fmla="*/ 243162 h 311545"/>
                <a:gd name="connsiteX34" fmla="*/ 233871 w 423973"/>
                <a:gd name="connsiteY34" fmla="*/ 259313 h 311545"/>
                <a:gd name="connsiteX35" fmla="*/ 251326 w 423973"/>
                <a:gd name="connsiteY35" fmla="*/ 274150 h 311545"/>
                <a:gd name="connsiteX36" fmla="*/ 232762 w 423973"/>
                <a:gd name="connsiteY36" fmla="*/ 283243 h 311545"/>
                <a:gd name="connsiteX37" fmla="*/ 216848 w 423973"/>
                <a:gd name="connsiteY37" fmla="*/ 291990 h 311545"/>
                <a:gd name="connsiteX38" fmla="*/ 203415 w 423973"/>
                <a:gd name="connsiteY38" fmla="*/ 289877 h 311545"/>
                <a:gd name="connsiteX39" fmla="*/ 186750 w 423973"/>
                <a:gd name="connsiteY39" fmla="*/ 301336 h 311545"/>
                <a:gd name="connsiteX40" fmla="*/ 177353 w 423973"/>
                <a:gd name="connsiteY40" fmla="*/ 287297 h 311545"/>
                <a:gd name="connsiteX41" fmla="*/ 156801 w 423973"/>
                <a:gd name="connsiteY41" fmla="*/ 286784 h 311545"/>
                <a:gd name="connsiteX42" fmla="*/ 141583 w 423973"/>
                <a:gd name="connsiteY42" fmla="*/ 311112 h 311545"/>
                <a:gd name="connsiteX43" fmla="*/ 121475 w 423973"/>
                <a:gd name="connsiteY43" fmla="*/ 297096 h 311545"/>
                <a:gd name="connsiteX44" fmla="*/ 82396 w 423973"/>
                <a:gd name="connsiteY44" fmla="*/ 288292 h 311545"/>
                <a:gd name="connsiteX45" fmla="*/ 76049 w 423973"/>
                <a:gd name="connsiteY45" fmla="*/ 269889 h 311545"/>
                <a:gd name="connsiteX46" fmla="*/ 75821 w 423973"/>
                <a:gd name="connsiteY46" fmla="*/ 241943 h 311545"/>
                <a:gd name="connsiteX47" fmla="*/ 39864 w 423973"/>
                <a:gd name="connsiteY47" fmla="*/ 235031 h 311545"/>
                <a:gd name="connsiteX48" fmla="*/ 12461 w 423973"/>
                <a:gd name="connsiteY48" fmla="*/ 238996 h 311545"/>
                <a:gd name="connsiteX49" fmla="*/ 9 w 423973"/>
                <a:gd name="connsiteY49" fmla="*/ 228264 h 311545"/>
                <a:gd name="connsiteX0" fmla="*/ 9 w 428341"/>
                <a:gd name="connsiteY0" fmla="*/ 228264 h 311545"/>
                <a:gd name="connsiteX1" fmla="*/ 16929 w 428341"/>
                <a:gd name="connsiteY1" fmla="*/ 198469 h 311545"/>
                <a:gd name="connsiteX2" fmla="*/ 6516 w 428341"/>
                <a:gd name="connsiteY2" fmla="*/ 163665 h 311545"/>
                <a:gd name="connsiteX3" fmla="*/ 65013 w 428341"/>
                <a:gd name="connsiteY3" fmla="*/ 172286 h 311545"/>
                <a:gd name="connsiteX4" fmla="*/ 94962 w 428341"/>
                <a:gd name="connsiteY4" fmla="*/ 134138 h 311545"/>
                <a:gd name="connsiteX5" fmla="*/ 109678 w 428341"/>
                <a:gd name="connsiteY5" fmla="*/ 137845 h 311545"/>
                <a:gd name="connsiteX6" fmla="*/ 120595 w 428341"/>
                <a:gd name="connsiteY6" fmla="*/ 116211 h 311545"/>
                <a:gd name="connsiteX7" fmla="*/ 104220 w 428341"/>
                <a:gd name="connsiteY7" fmla="*/ 98314 h 311545"/>
                <a:gd name="connsiteX8" fmla="*/ 106971 w 428341"/>
                <a:gd name="connsiteY8" fmla="*/ 71149 h 311545"/>
                <a:gd name="connsiteX9" fmla="*/ 126817 w 428341"/>
                <a:gd name="connsiteY9" fmla="*/ 71294 h 311545"/>
                <a:gd name="connsiteX10" fmla="*/ 117479 w 428341"/>
                <a:gd name="connsiteY10" fmla="*/ 51700 h 311545"/>
                <a:gd name="connsiteX11" fmla="*/ 149704 w 428341"/>
                <a:gd name="connsiteY11" fmla="*/ 28579 h 311545"/>
                <a:gd name="connsiteX12" fmla="*/ 147507 w 428341"/>
                <a:gd name="connsiteY12" fmla="*/ 469 h 311545"/>
                <a:gd name="connsiteX13" fmla="*/ 176547 w 428341"/>
                <a:gd name="connsiteY13" fmla="*/ 13474 h 311545"/>
                <a:gd name="connsiteX14" fmla="*/ 199157 w 428341"/>
                <a:gd name="connsiteY14" fmla="*/ 34851 h 311545"/>
                <a:gd name="connsiteX15" fmla="*/ 223399 w 428341"/>
                <a:gd name="connsiteY15" fmla="*/ 34175 h 311545"/>
                <a:gd name="connsiteX16" fmla="*/ 259501 w 428341"/>
                <a:gd name="connsiteY16" fmla="*/ 36474 h 311545"/>
                <a:gd name="connsiteX17" fmla="*/ 310924 w 428341"/>
                <a:gd name="connsiteY17" fmla="*/ 65665 h 311545"/>
                <a:gd name="connsiteX18" fmla="*/ 358277 w 428341"/>
                <a:gd name="connsiteY18" fmla="*/ 75330 h 311545"/>
                <a:gd name="connsiteX19" fmla="*/ 391010 w 428341"/>
                <a:gd name="connsiteY19" fmla="*/ 55117 h 311545"/>
                <a:gd name="connsiteX20" fmla="*/ 408707 w 428341"/>
                <a:gd name="connsiteY20" fmla="*/ 58643 h 311545"/>
                <a:gd name="connsiteX21" fmla="*/ 414334 w 428341"/>
                <a:gd name="connsiteY21" fmla="*/ 97474 h 311545"/>
                <a:gd name="connsiteX22" fmla="*/ 393098 w 428341"/>
                <a:gd name="connsiteY22" fmla="*/ 142147 h 311545"/>
                <a:gd name="connsiteX23" fmla="*/ 423946 w 428341"/>
                <a:gd name="connsiteY23" fmla="*/ 163252 h 311545"/>
                <a:gd name="connsiteX24" fmla="*/ 419652 w 428341"/>
                <a:gd name="connsiteY24" fmla="*/ 182611 h 311545"/>
                <a:gd name="connsiteX25" fmla="*/ 331106 w 428341"/>
                <a:gd name="connsiteY25" fmla="*/ 195615 h 311545"/>
                <a:gd name="connsiteX26" fmla="*/ 320104 w 428341"/>
                <a:gd name="connsiteY26" fmla="*/ 201137 h 311545"/>
                <a:gd name="connsiteX27" fmla="*/ 330191 w 428341"/>
                <a:gd name="connsiteY27" fmla="*/ 214643 h 311545"/>
                <a:gd name="connsiteX28" fmla="*/ 302228 w 428341"/>
                <a:gd name="connsiteY28" fmla="*/ 227724 h 311545"/>
                <a:gd name="connsiteX29" fmla="*/ 289854 w 428341"/>
                <a:gd name="connsiteY29" fmla="*/ 234392 h 311545"/>
                <a:gd name="connsiteX30" fmla="*/ 277947 w 428341"/>
                <a:gd name="connsiteY30" fmla="*/ 233186 h 311545"/>
                <a:gd name="connsiteX31" fmla="*/ 271400 w 428341"/>
                <a:gd name="connsiteY31" fmla="*/ 240874 h 311545"/>
                <a:gd name="connsiteX32" fmla="*/ 251463 w 428341"/>
                <a:gd name="connsiteY32" fmla="*/ 242835 h 311545"/>
                <a:gd name="connsiteX33" fmla="*/ 243439 w 428341"/>
                <a:gd name="connsiteY33" fmla="*/ 243162 h 311545"/>
                <a:gd name="connsiteX34" fmla="*/ 233871 w 428341"/>
                <a:gd name="connsiteY34" fmla="*/ 259313 h 311545"/>
                <a:gd name="connsiteX35" fmla="*/ 251326 w 428341"/>
                <a:gd name="connsiteY35" fmla="*/ 274150 h 311545"/>
                <a:gd name="connsiteX36" fmla="*/ 232762 w 428341"/>
                <a:gd name="connsiteY36" fmla="*/ 283243 h 311545"/>
                <a:gd name="connsiteX37" fmla="*/ 216848 w 428341"/>
                <a:gd name="connsiteY37" fmla="*/ 291990 h 311545"/>
                <a:gd name="connsiteX38" fmla="*/ 203415 w 428341"/>
                <a:gd name="connsiteY38" fmla="*/ 289877 h 311545"/>
                <a:gd name="connsiteX39" fmla="*/ 186750 w 428341"/>
                <a:gd name="connsiteY39" fmla="*/ 301336 h 311545"/>
                <a:gd name="connsiteX40" fmla="*/ 177353 w 428341"/>
                <a:gd name="connsiteY40" fmla="*/ 287297 h 311545"/>
                <a:gd name="connsiteX41" fmla="*/ 156801 w 428341"/>
                <a:gd name="connsiteY41" fmla="*/ 286784 h 311545"/>
                <a:gd name="connsiteX42" fmla="*/ 141583 w 428341"/>
                <a:gd name="connsiteY42" fmla="*/ 311112 h 311545"/>
                <a:gd name="connsiteX43" fmla="*/ 121475 w 428341"/>
                <a:gd name="connsiteY43" fmla="*/ 297096 h 311545"/>
                <a:gd name="connsiteX44" fmla="*/ 82396 w 428341"/>
                <a:gd name="connsiteY44" fmla="*/ 288292 h 311545"/>
                <a:gd name="connsiteX45" fmla="*/ 76049 w 428341"/>
                <a:gd name="connsiteY45" fmla="*/ 269889 h 311545"/>
                <a:gd name="connsiteX46" fmla="*/ 75821 w 428341"/>
                <a:gd name="connsiteY46" fmla="*/ 241943 h 311545"/>
                <a:gd name="connsiteX47" fmla="*/ 39864 w 428341"/>
                <a:gd name="connsiteY47" fmla="*/ 235031 h 311545"/>
                <a:gd name="connsiteX48" fmla="*/ 12461 w 428341"/>
                <a:gd name="connsiteY48" fmla="*/ 238996 h 311545"/>
                <a:gd name="connsiteX49" fmla="*/ 9 w 428341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20104 w 424905"/>
                <a:gd name="connsiteY26" fmla="*/ 201137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905"/>
                <a:gd name="connsiteY0" fmla="*/ 228264 h 311545"/>
                <a:gd name="connsiteX1" fmla="*/ 16929 w 424905"/>
                <a:gd name="connsiteY1" fmla="*/ 198469 h 311545"/>
                <a:gd name="connsiteX2" fmla="*/ 6516 w 424905"/>
                <a:gd name="connsiteY2" fmla="*/ 163665 h 311545"/>
                <a:gd name="connsiteX3" fmla="*/ 65013 w 424905"/>
                <a:gd name="connsiteY3" fmla="*/ 172286 h 311545"/>
                <a:gd name="connsiteX4" fmla="*/ 94962 w 424905"/>
                <a:gd name="connsiteY4" fmla="*/ 134138 h 311545"/>
                <a:gd name="connsiteX5" fmla="*/ 109678 w 424905"/>
                <a:gd name="connsiteY5" fmla="*/ 137845 h 311545"/>
                <a:gd name="connsiteX6" fmla="*/ 120595 w 424905"/>
                <a:gd name="connsiteY6" fmla="*/ 116211 h 311545"/>
                <a:gd name="connsiteX7" fmla="*/ 104220 w 424905"/>
                <a:gd name="connsiteY7" fmla="*/ 98314 h 311545"/>
                <a:gd name="connsiteX8" fmla="*/ 106971 w 424905"/>
                <a:gd name="connsiteY8" fmla="*/ 71149 h 311545"/>
                <a:gd name="connsiteX9" fmla="*/ 126817 w 424905"/>
                <a:gd name="connsiteY9" fmla="*/ 71294 h 311545"/>
                <a:gd name="connsiteX10" fmla="*/ 117479 w 424905"/>
                <a:gd name="connsiteY10" fmla="*/ 51700 h 311545"/>
                <a:gd name="connsiteX11" fmla="*/ 149704 w 424905"/>
                <a:gd name="connsiteY11" fmla="*/ 28579 h 311545"/>
                <a:gd name="connsiteX12" fmla="*/ 147507 w 424905"/>
                <a:gd name="connsiteY12" fmla="*/ 469 h 311545"/>
                <a:gd name="connsiteX13" fmla="*/ 176547 w 424905"/>
                <a:gd name="connsiteY13" fmla="*/ 13474 h 311545"/>
                <a:gd name="connsiteX14" fmla="*/ 199157 w 424905"/>
                <a:gd name="connsiteY14" fmla="*/ 34851 h 311545"/>
                <a:gd name="connsiteX15" fmla="*/ 223399 w 424905"/>
                <a:gd name="connsiteY15" fmla="*/ 34175 h 311545"/>
                <a:gd name="connsiteX16" fmla="*/ 259501 w 424905"/>
                <a:gd name="connsiteY16" fmla="*/ 36474 h 311545"/>
                <a:gd name="connsiteX17" fmla="*/ 310924 w 424905"/>
                <a:gd name="connsiteY17" fmla="*/ 65665 h 311545"/>
                <a:gd name="connsiteX18" fmla="*/ 358277 w 424905"/>
                <a:gd name="connsiteY18" fmla="*/ 75330 h 311545"/>
                <a:gd name="connsiteX19" fmla="*/ 391010 w 424905"/>
                <a:gd name="connsiteY19" fmla="*/ 55117 h 311545"/>
                <a:gd name="connsiteX20" fmla="*/ 408707 w 424905"/>
                <a:gd name="connsiteY20" fmla="*/ 58643 h 311545"/>
                <a:gd name="connsiteX21" fmla="*/ 414334 w 424905"/>
                <a:gd name="connsiteY21" fmla="*/ 97474 h 311545"/>
                <a:gd name="connsiteX22" fmla="*/ 393098 w 424905"/>
                <a:gd name="connsiteY22" fmla="*/ 142147 h 311545"/>
                <a:gd name="connsiteX23" fmla="*/ 423946 w 424905"/>
                <a:gd name="connsiteY23" fmla="*/ 163252 h 311545"/>
                <a:gd name="connsiteX24" fmla="*/ 419652 w 424905"/>
                <a:gd name="connsiteY24" fmla="*/ 182611 h 311545"/>
                <a:gd name="connsiteX25" fmla="*/ 387267 w 424905"/>
                <a:gd name="connsiteY25" fmla="*/ 215211 h 311545"/>
                <a:gd name="connsiteX26" fmla="*/ 379361 w 424905"/>
                <a:gd name="connsiteY26" fmla="*/ 229923 h 311545"/>
                <a:gd name="connsiteX27" fmla="*/ 330191 w 424905"/>
                <a:gd name="connsiteY27" fmla="*/ 214643 h 311545"/>
                <a:gd name="connsiteX28" fmla="*/ 302228 w 424905"/>
                <a:gd name="connsiteY28" fmla="*/ 227724 h 311545"/>
                <a:gd name="connsiteX29" fmla="*/ 289854 w 424905"/>
                <a:gd name="connsiteY29" fmla="*/ 234392 h 311545"/>
                <a:gd name="connsiteX30" fmla="*/ 277947 w 424905"/>
                <a:gd name="connsiteY30" fmla="*/ 233186 h 311545"/>
                <a:gd name="connsiteX31" fmla="*/ 271400 w 424905"/>
                <a:gd name="connsiteY31" fmla="*/ 240874 h 311545"/>
                <a:gd name="connsiteX32" fmla="*/ 251463 w 424905"/>
                <a:gd name="connsiteY32" fmla="*/ 242835 h 311545"/>
                <a:gd name="connsiteX33" fmla="*/ 243439 w 424905"/>
                <a:gd name="connsiteY33" fmla="*/ 243162 h 311545"/>
                <a:gd name="connsiteX34" fmla="*/ 233871 w 424905"/>
                <a:gd name="connsiteY34" fmla="*/ 259313 h 311545"/>
                <a:gd name="connsiteX35" fmla="*/ 251326 w 424905"/>
                <a:gd name="connsiteY35" fmla="*/ 274150 h 311545"/>
                <a:gd name="connsiteX36" fmla="*/ 232762 w 424905"/>
                <a:gd name="connsiteY36" fmla="*/ 283243 h 311545"/>
                <a:gd name="connsiteX37" fmla="*/ 216848 w 424905"/>
                <a:gd name="connsiteY37" fmla="*/ 291990 h 311545"/>
                <a:gd name="connsiteX38" fmla="*/ 203415 w 424905"/>
                <a:gd name="connsiteY38" fmla="*/ 289877 h 311545"/>
                <a:gd name="connsiteX39" fmla="*/ 186750 w 424905"/>
                <a:gd name="connsiteY39" fmla="*/ 301336 h 311545"/>
                <a:gd name="connsiteX40" fmla="*/ 177353 w 424905"/>
                <a:gd name="connsiteY40" fmla="*/ 287297 h 311545"/>
                <a:gd name="connsiteX41" fmla="*/ 156801 w 424905"/>
                <a:gd name="connsiteY41" fmla="*/ 286784 h 311545"/>
                <a:gd name="connsiteX42" fmla="*/ 141583 w 424905"/>
                <a:gd name="connsiteY42" fmla="*/ 311112 h 311545"/>
                <a:gd name="connsiteX43" fmla="*/ 121475 w 424905"/>
                <a:gd name="connsiteY43" fmla="*/ 297096 h 311545"/>
                <a:gd name="connsiteX44" fmla="*/ 82396 w 424905"/>
                <a:gd name="connsiteY44" fmla="*/ 288292 h 311545"/>
                <a:gd name="connsiteX45" fmla="*/ 76049 w 424905"/>
                <a:gd name="connsiteY45" fmla="*/ 269889 h 311545"/>
                <a:gd name="connsiteX46" fmla="*/ 75821 w 424905"/>
                <a:gd name="connsiteY46" fmla="*/ 241943 h 311545"/>
                <a:gd name="connsiteX47" fmla="*/ 39864 w 424905"/>
                <a:gd name="connsiteY47" fmla="*/ 235031 h 311545"/>
                <a:gd name="connsiteX48" fmla="*/ 12461 w 424905"/>
                <a:gd name="connsiteY48" fmla="*/ 238996 h 311545"/>
                <a:gd name="connsiteX49" fmla="*/ 9 w 424905"/>
                <a:gd name="connsiteY49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30191 w 424497"/>
                <a:gd name="connsiteY28" fmla="*/ 214643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02228 w 424497"/>
                <a:gd name="connsiteY29" fmla="*/ 227724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289854 w 424497"/>
                <a:gd name="connsiteY30" fmla="*/ 234392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277947 w 424497"/>
                <a:gd name="connsiteY31" fmla="*/ 233186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271400 w 424497"/>
                <a:gd name="connsiteY32" fmla="*/ 240874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9448 w 424497"/>
                <a:gd name="connsiteY31" fmla="*/ 258295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51463 w 424497"/>
                <a:gd name="connsiteY33" fmla="*/ 242835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43439 w 424497"/>
                <a:gd name="connsiteY34" fmla="*/ 243162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33871 w 424497"/>
                <a:gd name="connsiteY35" fmla="*/ 259313 h 311545"/>
                <a:gd name="connsiteX36" fmla="*/ 251326 w 424497"/>
                <a:gd name="connsiteY36" fmla="*/ 274150 h 311545"/>
                <a:gd name="connsiteX37" fmla="*/ 232762 w 424497"/>
                <a:gd name="connsiteY37" fmla="*/ 283243 h 311545"/>
                <a:gd name="connsiteX38" fmla="*/ 216848 w 424497"/>
                <a:gd name="connsiteY38" fmla="*/ 291990 h 311545"/>
                <a:gd name="connsiteX39" fmla="*/ 203415 w 424497"/>
                <a:gd name="connsiteY39" fmla="*/ 289877 h 311545"/>
                <a:gd name="connsiteX40" fmla="*/ 186750 w 424497"/>
                <a:gd name="connsiteY40" fmla="*/ 301336 h 311545"/>
                <a:gd name="connsiteX41" fmla="*/ 177353 w 424497"/>
                <a:gd name="connsiteY41" fmla="*/ 287297 h 311545"/>
                <a:gd name="connsiteX42" fmla="*/ 156801 w 424497"/>
                <a:gd name="connsiteY42" fmla="*/ 286784 h 311545"/>
                <a:gd name="connsiteX43" fmla="*/ 141583 w 424497"/>
                <a:gd name="connsiteY43" fmla="*/ 311112 h 311545"/>
                <a:gd name="connsiteX44" fmla="*/ 121475 w 424497"/>
                <a:gd name="connsiteY44" fmla="*/ 297096 h 311545"/>
                <a:gd name="connsiteX45" fmla="*/ 82396 w 424497"/>
                <a:gd name="connsiteY45" fmla="*/ 288292 h 311545"/>
                <a:gd name="connsiteX46" fmla="*/ 76049 w 424497"/>
                <a:gd name="connsiteY46" fmla="*/ 269889 h 311545"/>
                <a:gd name="connsiteX47" fmla="*/ 75821 w 424497"/>
                <a:gd name="connsiteY47" fmla="*/ 241943 h 311545"/>
                <a:gd name="connsiteX48" fmla="*/ 39864 w 424497"/>
                <a:gd name="connsiteY48" fmla="*/ 235031 h 311545"/>
                <a:gd name="connsiteX49" fmla="*/ 12461 w 424497"/>
                <a:gd name="connsiteY49" fmla="*/ 238996 h 311545"/>
                <a:gd name="connsiteX50" fmla="*/ 9 w 424497"/>
                <a:gd name="connsiteY50" fmla="*/ 228264 h 311545"/>
                <a:gd name="connsiteX0" fmla="*/ 9 w 424497"/>
                <a:gd name="connsiteY0" fmla="*/ 228264 h 311545"/>
                <a:gd name="connsiteX1" fmla="*/ 16929 w 424497"/>
                <a:gd name="connsiteY1" fmla="*/ 198469 h 311545"/>
                <a:gd name="connsiteX2" fmla="*/ 6516 w 424497"/>
                <a:gd name="connsiteY2" fmla="*/ 163665 h 311545"/>
                <a:gd name="connsiteX3" fmla="*/ 65013 w 424497"/>
                <a:gd name="connsiteY3" fmla="*/ 172286 h 311545"/>
                <a:gd name="connsiteX4" fmla="*/ 94962 w 424497"/>
                <a:gd name="connsiteY4" fmla="*/ 134138 h 311545"/>
                <a:gd name="connsiteX5" fmla="*/ 109678 w 424497"/>
                <a:gd name="connsiteY5" fmla="*/ 137845 h 311545"/>
                <a:gd name="connsiteX6" fmla="*/ 120595 w 424497"/>
                <a:gd name="connsiteY6" fmla="*/ 116211 h 311545"/>
                <a:gd name="connsiteX7" fmla="*/ 104220 w 424497"/>
                <a:gd name="connsiteY7" fmla="*/ 98314 h 311545"/>
                <a:gd name="connsiteX8" fmla="*/ 106971 w 424497"/>
                <a:gd name="connsiteY8" fmla="*/ 71149 h 311545"/>
                <a:gd name="connsiteX9" fmla="*/ 126817 w 424497"/>
                <a:gd name="connsiteY9" fmla="*/ 71294 h 311545"/>
                <a:gd name="connsiteX10" fmla="*/ 117479 w 424497"/>
                <a:gd name="connsiteY10" fmla="*/ 51700 h 311545"/>
                <a:gd name="connsiteX11" fmla="*/ 149704 w 424497"/>
                <a:gd name="connsiteY11" fmla="*/ 28579 h 311545"/>
                <a:gd name="connsiteX12" fmla="*/ 147507 w 424497"/>
                <a:gd name="connsiteY12" fmla="*/ 469 h 311545"/>
                <a:gd name="connsiteX13" fmla="*/ 176547 w 424497"/>
                <a:gd name="connsiteY13" fmla="*/ 13474 h 311545"/>
                <a:gd name="connsiteX14" fmla="*/ 199157 w 424497"/>
                <a:gd name="connsiteY14" fmla="*/ 34851 h 311545"/>
                <a:gd name="connsiteX15" fmla="*/ 223399 w 424497"/>
                <a:gd name="connsiteY15" fmla="*/ 34175 h 311545"/>
                <a:gd name="connsiteX16" fmla="*/ 259501 w 424497"/>
                <a:gd name="connsiteY16" fmla="*/ 36474 h 311545"/>
                <a:gd name="connsiteX17" fmla="*/ 310924 w 424497"/>
                <a:gd name="connsiteY17" fmla="*/ 65665 h 311545"/>
                <a:gd name="connsiteX18" fmla="*/ 358277 w 424497"/>
                <a:gd name="connsiteY18" fmla="*/ 75330 h 311545"/>
                <a:gd name="connsiteX19" fmla="*/ 391010 w 424497"/>
                <a:gd name="connsiteY19" fmla="*/ 55117 h 311545"/>
                <a:gd name="connsiteX20" fmla="*/ 408707 w 424497"/>
                <a:gd name="connsiteY20" fmla="*/ 58643 h 311545"/>
                <a:gd name="connsiteX21" fmla="*/ 414334 w 424497"/>
                <a:gd name="connsiteY21" fmla="*/ 97474 h 311545"/>
                <a:gd name="connsiteX22" fmla="*/ 393098 w 424497"/>
                <a:gd name="connsiteY22" fmla="*/ 142147 h 311545"/>
                <a:gd name="connsiteX23" fmla="*/ 423946 w 424497"/>
                <a:gd name="connsiteY23" fmla="*/ 163252 h 311545"/>
                <a:gd name="connsiteX24" fmla="*/ 419652 w 424497"/>
                <a:gd name="connsiteY24" fmla="*/ 182611 h 311545"/>
                <a:gd name="connsiteX25" fmla="*/ 400650 w 424497"/>
                <a:gd name="connsiteY25" fmla="*/ 209127 h 311545"/>
                <a:gd name="connsiteX26" fmla="*/ 387267 w 424497"/>
                <a:gd name="connsiteY26" fmla="*/ 215211 h 311545"/>
                <a:gd name="connsiteX27" fmla="*/ 379361 w 424497"/>
                <a:gd name="connsiteY27" fmla="*/ 229923 h 311545"/>
                <a:gd name="connsiteX28" fmla="*/ 387412 w 424497"/>
                <a:gd name="connsiteY28" fmla="*/ 249744 h 311545"/>
                <a:gd name="connsiteX29" fmla="*/ 379201 w 424497"/>
                <a:gd name="connsiteY29" fmla="*/ 272421 h 311545"/>
                <a:gd name="connsiteX30" fmla="*/ 357741 w 424497"/>
                <a:gd name="connsiteY30" fmla="*/ 274611 h 311545"/>
                <a:gd name="connsiteX31" fmla="*/ 354665 w 424497"/>
                <a:gd name="connsiteY31" fmla="*/ 261116 h 311545"/>
                <a:gd name="connsiteX32" fmla="*/ 323608 w 424497"/>
                <a:gd name="connsiteY32" fmla="*/ 258867 h 311545"/>
                <a:gd name="connsiteX33" fmla="*/ 278385 w 424497"/>
                <a:gd name="connsiteY33" fmla="*/ 248990 h 311545"/>
                <a:gd name="connsiteX34" fmla="*/ 268244 w 424497"/>
                <a:gd name="connsiteY34" fmla="*/ 265120 h 311545"/>
                <a:gd name="connsiteX35" fmla="*/ 251326 w 424497"/>
                <a:gd name="connsiteY35" fmla="*/ 274150 h 311545"/>
                <a:gd name="connsiteX36" fmla="*/ 232762 w 424497"/>
                <a:gd name="connsiteY36" fmla="*/ 283243 h 311545"/>
                <a:gd name="connsiteX37" fmla="*/ 216848 w 424497"/>
                <a:gd name="connsiteY37" fmla="*/ 291990 h 311545"/>
                <a:gd name="connsiteX38" fmla="*/ 203415 w 424497"/>
                <a:gd name="connsiteY38" fmla="*/ 289877 h 311545"/>
                <a:gd name="connsiteX39" fmla="*/ 186750 w 424497"/>
                <a:gd name="connsiteY39" fmla="*/ 301336 h 311545"/>
                <a:gd name="connsiteX40" fmla="*/ 177353 w 424497"/>
                <a:gd name="connsiteY40" fmla="*/ 287297 h 311545"/>
                <a:gd name="connsiteX41" fmla="*/ 156801 w 424497"/>
                <a:gd name="connsiteY41" fmla="*/ 286784 h 311545"/>
                <a:gd name="connsiteX42" fmla="*/ 141583 w 424497"/>
                <a:gd name="connsiteY42" fmla="*/ 311112 h 311545"/>
                <a:gd name="connsiteX43" fmla="*/ 121475 w 424497"/>
                <a:gd name="connsiteY43" fmla="*/ 297096 h 311545"/>
                <a:gd name="connsiteX44" fmla="*/ 82396 w 424497"/>
                <a:gd name="connsiteY44" fmla="*/ 288292 h 311545"/>
                <a:gd name="connsiteX45" fmla="*/ 76049 w 424497"/>
                <a:gd name="connsiteY45" fmla="*/ 269889 h 311545"/>
                <a:gd name="connsiteX46" fmla="*/ 75821 w 424497"/>
                <a:gd name="connsiteY46" fmla="*/ 241943 h 311545"/>
                <a:gd name="connsiteX47" fmla="*/ 39864 w 424497"/>
                <a:gd name="connsiteY47" fmla="*/ 235031 h 311545"/>
                <a:gd name="connsiteX48" fmla="*/ 12461 w 424497"/>
                <a:gd name="connsiteY48" fmla="*/ 238996 h 311545"/>
                <a:gd name="connsiteX49" fmla="*/ 9 w 424497"/>
                <a:gd name="connsiteY49" fmla="*/ 228264 h 311545"/>
                <a:gd name="connsiteX0" fmla="*/ 9 w 424497"/>
                <a:gd name="connsiteY0" fmla="*/ 265261 h 348542"/>
                <a:gd name="connsiteX1" fmla="*/ 16929 w 424497"/>
                <a:gd name="connsiteY1" fmla="*/ 235466 h 348542"/>
                <a:gd name="connsiteX2" fmla="*/ 6516 w 424497"/>
                <a:gd name="connsiteY2" fmla="*/ 200662 h 348542"/>
                <a:gd name="connsiteX3" fmla="*/ 65013 w 424497"/>
                <a:gd name="connsiteY3" fmla="*/ 209283 h 348542"/>
                <a:gd name="connsiteX4" fmla="*/ 94962 w 424497"/>
                <a:gd name="connsiteY4" fmla="*/ 171135 h 348542"/>
                <a:gd name="connsiteX5" fmla="*/ 109678 w 424497"/>
                <a:gd name="connsiteY5" fmla="*/ 174842 h 348542"/>
                <a:gd name="connsiteX6" fmla="*/ 120595 w 424497"/>
                <a:gd name="connsiteY6" fmla="*/ 153208 h 348542"/>
                <a:gd name="connsiteX7" fmla="*/ 104220 w 424497"/>
                <a:gd name="connsiteY7" fmla="*/ 135311 h 348542"/>
                <a:gd name="connsiteX8" fmla="*/ 106971 w 424497"/>
                <a:gd name="connsiteY8" fmla="*/ 108146 h 348542"/>
                <a:gd name="connsiteX9" fmla="*/ 126817 w 424497"/>
                <a:gd name="connsiteY9" fmla="*/ 108291 h 348542"/>
                <a:gd name="connsiteX10" fmla="*/ 117479 w 424497"/>
                <a:gd name="connsiteY10" fmla="*/ 88697 h 348542"/>
                <a:gd name="connsiteX11" fmla="*/ 149704 w 424497"/>
                <a:gd name="connsiteY11" fmla="*/ 65576 h 348542"/>
                <a:gd name="connsiteX12" fmla="*/ 147507 w 424497"/>
                <a:gd name="connsiteY12" fmla="*/ 37466 h 348542"/>
                <a:gd name="connsiteX13" fmla="*/ 176547 w 424497"/>
                <a:gd name="connsiteY13" fmla="*/ 50471 h 348542"/>
                <a:gd name="connsiteX14" fmla="*/ 199157 w 424497"/>
                <a:gd name="connsiteY14" fmla="*/ 71848 h 348542"/>
                <a:gd name="connsiteX15" fmla="*/ 223399 w 424497"/>
                <a:gd name="connsiteY15" fmla="*/ 71172 h 348542"/>
                <a:gd name="connsiteX16" fmla="*/ 259501 w 424497"/>
                <a:gd name="connsiteY16" fmla="*/ 73471 h 348542"/>
                <a:gd name="connsiteX17" fmla="*/ 310924 w 424497"/>
                <a:gd name="connsiteY17" fmla="*/ 102662 h 348542"/>
                <a:gd name="connsiteX18" fmla="*/ 358277 w 424497"/>
                <a:gd name="connsiteY18" fmla="*/ 112327 h 348542"/>
                <a:gd name="connsiteX19" fmla="*/ 357320 w 424497"/>
                <a:gd name="connsiteY19" fmla="*/ 3 h 348542"/>
                <a:gd name="connsiteX20" fmla="*/ 408707 w 424497"/>
                <a:gd name="connsiteY20" fmla="*/ 95640 h 348542"/>
                <a:gd name="connsiteX21" fmla="*/ 414334 w 424497"/>
                <a:gd name="connsiteY21" fmla="*/ 134471 h 348542"/>
                <a:gd name="connsiteX22" fmla="*/ 393098 w 424497"/>
                <a:gd name="connsiteY22" fmla="*/ 179144 h 348542"/>
                <a:gd name="connsiteX23" fmla="*/ 423946 w 424497"/>
                <a:gd name="connsiteY23" fmla="*/ 200249 h 348542"/>
                <a:gd name="connsiteX24" fmla="*/ 419652 w 424497"/>
                <a:gd name="connsiteY24" fmla="*/ 219608 h 348542"/>
                <a:gd name="connsiteX25" fmla="*/ 400650 w 424497"/>
                <a:gd name="connsiteY25" fmla="*/ 246124 h 348542"/>
                <a:gd name="connsiteX26" fmla="*/ 387267 w 424497"/>
                <a:gd name="connsiteY26" fmla="*/ 252208 h 348542"/>
                <a:gd name="connsiteX27" fmla="*/ 379361 w 424497"/>
                <a:gd name="connsiteY27" fmla="*/ 266920 h 348542"/>
                <a:gd name="connsiteX28" fmla="*/ 387412 w 424497"/>
                <a:gd name="connsiteY28" fmla="*/ 286741 h 348542"/>
                <a:gd name="connsiteX29" fmla="*/ 379201 w 424497"/>
                <a:gd name="connsiteY29" fmla="*/ 309418 h 348542"/>
                <a:gd name="connsiteX30" fmla="*/ 357741 w 424497"/>
                <a:gd name="connsiteY30" fmla="*/ 311608 h 348542"/>
                <a:gd name="connsiteX31" fmla="*/ 354665 w 424497"/>
                <a:gd name="connsiteY31" fmla="*/ 298113 h 348542"/>
                <a:gd name="connsiteX32" fmla="*/ 323608 w 424497"/>
                <a:gd name="connsiteY32" fmla="*/ 295864 h 348542"/>
                <a:gd name="connsiteX33" fmla="*/ 278385 w 424497"/>
                <a:gd name="connsiteY33" fmla="*/ 285987 h 348542"/>
                <a:gd name="connsiteX34" fmla="*/ 268244 w 424497"/>
                <a:gd name="connsiteY34" fmla="*/ 302117 h 348542"/>
                <a:gd name="connsiteX35" fmla="*/ 251326 w 424497"/>
                <a:gd name="connsiteY35" fmla="*/ 311147 h 348542"/>
                <a:gd name="connsiteX36" fmla="*/ 232762 w 424497"/>
                <a:gd name="connsiteY36" fmla="*/ 320240 h 348542"/>
                <a:gd name="connsiteX37" fmla="*/ 216848 w 424497"/>
                <a:gd name="connsiteY37" fmla="*/ 328987 h 348542"/>
                <a:gd name="connsiteX38" fmla="*/ 203415 w 424497"/>
                <a:gd name="connsiteY38" fmla="*/ 326874 h 348542"/>
                <a:gd name="connsiteX39" fmla="*/ 186750 w 424497"/>
                <a:gd name="connsiteY39" fmla="*/ 338333 h 348542"/>
                <a:gd name="connsiteX40" fmla="*/ 177353 w 424497"/>
                <a:gd name="connsiteY40" fmla="*/ 324294 h 348542"/>
                <a:gd name="connsiteX41" fmla="*/ 156801 w 424497"/>
                <a:gd name="connsiteY41" fmla="*/ 323781 h 348542"/>
                <a:gd name="connsiteX42" fmla="*/ 141583 w 424497"/>
                <a:gd name="connsiteY42" fmla="*/ 348109 h 348542"/>
                <a:gd name="connsiteX43" fmla="*/ 121475 w 424497"/>
                <a:gd name="connsiteY43" fmla="*/ 334093 h 348542"/>
                <a:gd name="connsiteX44" fmla="*/ 82396 w 424497"/>
                <a:gd name="connsiteY44" fmla="*/ 325289 h 348542"/>
                <a:gd name="connsiteX45" fmla="*/ 76049 w 424497"/>
                <a:gd name="connsiteY45" fmla="*/ 306886 h 348542"/>
                <a:gd name="connsiteX46" fmla="*/ 75821 w 424497"/>
                <a:gd name="connsiteY46" fmla="*/ 278940 h 348542"/>
                <a:gd name="connsiteX47" fmla="*/ 39864 w 424497"/>
                <a:gd name="connsiteY47" fmla="*/ 272028 h 348542"/>
                <a:gd name="connsiteX48" fmla="*/ 12461 w 424497"/>
                <a:gd name="connsiteY48" fmla="*/ 275993 h 348542"/>
                <a:gd name="connsiteX49" fmla="*/ 9 w 424497"/>
                <a:gd name="connsiteY49" fmla="*/ 265261 h 348542"/>
                <a:gd name="connsiteX0" fmla="*/ 9 w 424497"/>
                <a:gd name="connsiteY0" fmla="*/ 269924 h 353205"/>
                <a:gd name="connsiteX1" fmla="*/ 16929 w 424497"/>
                <a:gd name="connsiteY1" fmla="*/ 240129 h 353205"/>
                <a:gd name="connsiteX2" fmla="*/ 6516 w 424497"/>
                <a:gd name="connsiteY2" fmla="*/ 205325 h 353205"/>
                <a:gd name="connsiteX3" fmla="*/ 65013 w 424497"/>
                <a:gd name="connsiteY3" fmla="*/ 213946 h 353205"/>
                <a:gd name="connsiteX4" fmla="*/ 94962 w 424497"/>
                <a:gd name="connsiteY4" fmla="*/ 175798 h 353205"/>
                <a:gd name="connsiteX5" fmla="*/ 109678 w 424497"/>
                <a:gd name="connsiteY5" fmla="*/ 179505 h 353205"/>
                <a:gd name="connsiteX6" fmla="*/ 120595 w 424497"/>
                <a:gd name="connsiteY6" fmla="*/ 157871 h 353205"/>
                <a:gd name="connsiteX7" fmla="*/ 104220 w 424497"/>
                <a:gd name="connsiteY7" fmla="*/ 139974 h 353205"/>
                <a:gd name="connsiteX8" fmla="*/ 106971 w 424497"/>
                <a:gd name="connsiteY8" fmla="*/ 112809 h 353205"/>
                <a:gd name="connsiteX9" fmla="*/ 126817 w 424497"/>
                <a:gd name="connsiteY9" fmla="*/ 112954 h 353205"/>
                <a:gd name="connsiteX10" fmla="*/ 117479 w 424497"/>
                <a:gd name="connsiteY10" fmla="*/ 93360 h 353205"/>
                <a:gd name="connsiteX11" fmla="*/ 149704 w 424497"/>
                <a:gd name="connsiteY11" fmla="*/ 70239 h 353205"/>
                <a:gd name="connsiteX12" fmla="*/ 147507 w 424497"/>
                <a:gd name="connsiteY12" fmla="*/ 42129 h 353205"/>
                <a:gd name="connsiteX13" fmla="*/ 176547 w 424497"/>
                <a:gd name="connsiteY13" fmla="*/ 55134 h 353205"/>
                <a:gd name="connsiteX14" fmla="*/ 199157 w 424497"/>
                <a:gd name="connsiteY14" fmla="*/ 76511 h 353205"/>
                <a:gd name="connsiteX15" fmla="*/ 223399 w 424497"/>
                <a:gd name="connsiteY15" fmla="*/ 75835 h 353205"/>
                <a:gd name="connsiteX16" fmla="*/ 259501 w 424497"/>
                <a:gd name="connsiteY16" fmla="*/ 78134 h 353205"/>
                <a:gd name="connsiteX17" fmla="*/ 310924 w 424497"/>
                <a:gd name="connsiteY17" fmla="*/ 107325 h 353205"/>
                <a:gd name="connsiteX18" fmla="*/ 312241 w 424497"/>
                <a:gd name="connsiteY18" fmla="*/ 9175 h 353205"/>
                <a:gd name="connsiteX19" fmla="*/ 357320 w 424497"/>
                <a:gd name="connsiteY19" fmla="*/ 4666 h 353205"/>
                <a:gd name="connsiteX20" fmla="*/ 408707 w 424497"/>
                <a:gd name="connsiteY20" fmla="*/ 100303 h 353205"/>
                <a:gd name="connsiteX21" fmla="*/ 414334 w 424497"/>
                <a:gd name="connsiteY21" fmla="*/ 139134 h 353205"/>
                <a:gd name="connsiteX22" fmla="*/ 393098 w 424497"/>
                <a:gd name="connsiteY22" fmla="*/ 183807 h 353205"/>
                <a:gd name="connsiteX23" fmla="*/ 423946 w 424497"/>
                <a:gd name="connsiteY23" fmla="*/ 204912 h 353205"/>
                <a:gd name="connsiteX24" fmla="*/ 419652 w 424497"/>
                <a:gd name="connsiteY24" fmla="*/ 224271 h 353205"/>
                <a:gd name="connsiteX25" fmla="*/ 400650 w 424497"/>
                <a:gd name="connsiteY25" fmla="*/ 250787 h 353205"/>
                <a:gd name="connsiteX26" fmla="*/ 387267 w 424497"/>
                <a:gd name="connsiteY26" fmla="*/ 256871 h 353205"/>
                <a:gd name="connsiteX27" fmla="*/ 379361 w 424497"/>
                <a:gd name="connsiteY27" fmla="*/ 271583 h 353205"/>
                <a:gd name="connsiteX28" fmla="*/ 387412 w 424497"/>
                <a:gd name="connsiteY28" fmla="*/ 291404 h 353205"/>
                <a:gd name="connsiteX29" fmla="*/ 379201 w 424497"/>
                <a:gd name="connsiteY29" fmla="*/ 314081 h 353205"/>
                <a:gd name="connsiteX30" fmla="*/ 357741 w 424497"/>
                <a:gd name="connsiteY30" fmla="*/ 316271 h 353205"/>
                <a:gd name="connsiteX31" fmla="*/ 354665 w 424497"/>
                <a:gd name="connsiteY31" fmla="*/ 302776 h 353205"/>
                <a:gd name="connsiteX32" fmla="*/ 323608 w 424497"/>
                <a:gd name="connsiteY32" fmla="*/ 300527 h 353205"/>
                <a:gd name="connsiteX33" fmla="*/ 278385 w 424497"/>
                <a:gd name="connsiteY33" fmla="*/ 290650 h 353205"/>
                <a:gd name="connsiteX34" fmla="*/ 268244 w 424497"/>
                <a:gd name="connsiteY34" fmla="*/ 306780 h 353205"/>
                <a:gd name="connsiteX35" fmla="*/ 251326 w 424497"/>
                <a:gd name="connsiteY35" fmla="*/ 315810 h 353205"/>
                <a:gd name="connsiteX36" fmla="*/ 232762 w 424497"/>
                <a:gd name="connsiteY36" fmla="*/ 324903 h 353205"/>
                <a:gd name="connsiteX37" fmla="*/ 216848 w 424497"/>
                <a:gd name="connsiteY37" fmla="*/ 333650 h 353205"/>
                <a:gd name="connsiteX38" fmla="*/ 203415 w 424497"/>
                <a:gd name="connsiteY38" fmla="*/ 331537 h 353205"/>
                <a:gd name="connsiteX39" fmla="*/ 186750 w 424497"/>
                <a:gd name="connsiteY39" fmla="*/ 342996 h 353205"/>
                <a:gd name="connsiteX40" fmla="*/ 177353 w 424497"/>
                <a:gd name="connsiteY40" fmla="*/ 328957 h 353205"/>
                <a:gd name="connsiteX41" fmla="*/ 156801 w 424497"/>
                <a:gd name="connsiteY41" fmla="*/ 328444 h 353205"/>
                <a:gd name="connsiteX42" fmla="*/ 141583 w 424497"/>
                <a:gd name="connsiteY42" fmla="*/ 352772 h 353205"/>
                <a:gd name="connsiteX43" fmla="*/ 121475 w 424497"/>
                <a:gd name="connsiteY43" fmla="*/ 338756 h 353205"/>
                <a:gd name="connsiteX44" fmla="*/ 82396 w 424497"/>
                <a:gd name="connsiteY44" fmla="*/ 329952 h 353205"/>
                <a:gd name="connsiteX45" fmla="*/ 76049 w 424497"/>
                <a:gd name="connsiteY45" fmla="*/ 311549 h 353205"/>
                <a:gd name="connsiteX46" fmla="*/ 75821 w 424497"/>
                <a:gd name="connsiteY46" fmla="*/ 283603 h 353205"/>
                <a:gd name="connsiteX47" fmla="*/ 39864 w 424497"/>
                <a:gd name="connsiteY47" fmla="*/ 276691 h 353205"/>
                <a:gd name="connsiteX48" fmla="*/ 12461 w 424497"/>
                <a:gd name="connsiteY48" fmla="*/ 280656 h 353205"/>
                <a:gd name="connsiteX49" fmla="*/ 9 w 424497"/>
                <a:gd name="connsiteY49" fmla="*/ 269924 h 353205"/>
                <a:gd name="connsiteX0" fmla="*/ 9 w 424497"/>
                <a:gd name="connsiteY0" fmla="*/ 292998 h 376279"/>
                <a:gd name="connsiteX1" fmla="*/ 16929 w 424497"/>
                <a:gd name="connsiteY1" fmla="*/ 263203 h 376279"/>
                <a:gd name="connsiteX2" fmla="*/ 6516 w 424497"/>
                <a:gd name="connsiteY2" fmla="*/ 228399 h 376279"/>
                <a:gd name="connsiteX3" fmla="*/ 65013 w 424497"/>
                <a:gd name="connsiteY3" fmla="*/ 237020 h 376279"/>
                <a:gd name="connsiteX4" fmla="*/ 94962 w 424497"/>
                <a:gd name="connsiteY4" fmla="*/ 198872 h 376279"/>
                <a:gd name="connsiteX5" fmla="*/ 109678 w 424497"/>
                <a:gd name="connsiteY5" fmla="*/ 202579 h 376279"/>
                <a:gd name="connsiteX6" fmla="*/ 120595 w 424497"/>
                <a:gd name="connsiteY6" fmla="*/ 180945 h 376279"/>
                <a:gd name="connsiteX7" fmla="*/ 104220 w 424497"/>
                <a:gd name="connsiteY7" fmla="*/ 163048 h 376279"/>
                <a:gd name="connsiteX8" fmla="*/ 106971 w 424497"/>
                <a:gd name="connsiteY8" fmla="*/ 135883 h 376279"/>
                <a:gd name="connsiteX9" fmla="*/ 126817 w 424497"/>
                <a:gd name="connsiteY9" fmla="*/ 136028 h 376279"/>
                <a:gd name="connsiteX10" fmla="*/ 117479 w 424497"/>
                <a:gd name="connsiteY10" fmla="*/ 116434 h 376279"/>
                <a:gd name="connsiteX11" fmla="*/ 149704 w 424497"/>
                <a:gd name="connsiteY11" fmla="*/ 93313 h 376279"/>
                <a:gd name="connsiteX12" fmla="*/ 147507 w 424497"/>
                <a:gd name="connsiteY12" fmla="*/ 65203 h 376279"/>
                <a:gd name="connsiteX13" fmla="*/ 176547 w 424497"/>
                <a:gd name="connsiteY13" fmla="*/ 78208 h 376279"/>
                <a:gd name="connsiteX14" fmla="*/ 199157 w 424497"/>
                <a:gd name="connsiteY14" fmla="*/ 99585 h 376279"/>
                <a:gd name="connsiteX15" fmla="*/ 223399 w 424497"/>
                <a:gd name="connsiteY15" fmla="*/ 98909 h 376279"/>
                <a:gd name="connsiteX16" fmla="*/ 259501 w 424497"/>
                <a:gd name="connsiteY16" fmla="*/ 101208 h 376279"/>
                <a:gd name="connsiteX17" fmla="*/ 256756 w 424497"/>
                <a:gd name="connsiteY17" fmla="*/ 269 h 376279"/>
                <a:gd name="connsiteX18" fmla="*/ 312241 w 424497"/>
                <a:gd name="connsiteY18" fmla="*/ 32249 h 376279"/>
                <a:gd name="connsiteX19" fmla="*/ 357320 w 424497"/>
                <a:gd name="connsiteY19" fmla="*/ 27740 h 376279"/>
                <a:gd name="connsiteX20" fmla="*/ 408707 w 424497"/>
                <a:gd name="connsiteY20" fmla="*/ 123377 h 376279"/>
                <a:gd name="connsiteX21" fmla="*/ 414334 w 424497"/>
                <a:gd name="connsiteY21" fmla="*/ 162208 h 376279"/>
                <a:gd name="connsiteX22" fmla="*/ 393098 w 424497"/>
                <a:gd name="connsiteY22" fmla="*/ 206881 h 376279"/>
                <a:gd name="connsiteX23" fmla="*/ 423946 w 424497"/>
                <a:gd name="connsiteY23" fmla="*/ 227986 h 376279"/>
                <a:gd name="connsiteX24" fmla="*/ 419652 w 424497"/>
                <a:gd name="connsiteY24" fmla="*/ 247345 h 376279"/>
                <a:gd name="connsiteX25" fmla="*/ 400650 w 424497"/>
                <a:gd name="connsiteY25" fmla="*/ 273861 h 376279"/>
                <a:gd name="connsiteX26" fmla="*/ 387267 w 424497"/>
                <a:gd name="connsiteY26" fmla="*/ 279945 h 376279"/>
                <a:gd name="connsiteX27" fmla="*/ 379361 w 424497"/>
                <a:gd name="connsiteY27" fmla="*/ 294657 h 376279"/>
                <a:gd name="connsiteX28" fmla="*/ 387412 w 424497"/>
                <a:gd name="connsiteY28" fmla="*/ 314478 h 376279"/>
                <a:gd name="connsiteX29" fmla="*/ 379201 w 424497"/>
                <a:gd name="connsiteY29" fmla="*/ 337155 h 376279"/>
                <a:gd name="connsiteX30" fmla="*/ 357741 w 424497"/>
                <a:gd name="connsiteY30" fmla="*/ 339345 h 376279"/>
                <a:gd name="connsiteX31" fmla="*/ 354665 w 424497"/>
                <a:gd name="connsiteY31" fmla="*/ 325850 h 376279"/>
                <a:gd name="connsiteX32" fmla="*/ 323608 w 424497"/>
                <a:gd name="connsiteY32" fmla="*/ 323601 h 376279"/>
                <a:gd name="connsiteX33" fmla="*/ 278385 w 424497"/>
                <a:gd name="connsiteY33" fmla="*/ 313724 h 376279"/>
                <a:gd name="connsiteX34" fmla="*/ 268244 w 424497"/>
                <a:gd name="connsiteY34" fmla="*/ 329854 h 376279"/>
                <a:gd name="connsiteX35" fmla="*/ 251326 w 424497"/>
                <a:gd name="connsiteY35" fmla="*/ 338884 h 376279"/>
                <a:gd name="connsiteX36" fmla="*/ 232762 w 424497"/>
                <a:gd name="connsiteY36" fmla="*/ 347977 h 376279"/>
                <a:gd name="connsiteX37" fmla="*/ 216848 w 424497"/>
                <a:gd name="connsiteY37" fmla="*/ 356724 h 376279"/>
                <a:gd name="connsiteX38" fmla="*/ 203415 w 424497"/>
                <a:gd name="connsiteY38" fmla="*/ 354611 h 376279"/>
                <a:gd name="connsiteX39" fmla="*/ 186750 w 424497"/>
                <a:gd name="connsiteY39" fmla="*/ 366070 h 376279"/>
                <a:gd name="connsiteX40" fmla="*/ 177353 w 424497"/>
                <a:gd name="connsiteY40" fmla="*/ 352031 h 376279"/>
                <a:gd name="connsiteX41" fmla="*/ 156801 w 424497"/>
                <a:gd name="connsiteY41" fmla="*/ 351518 h 376279"/>
                <a:gd name="connsiteX42" fmla="*/ 141583 w 424497"/>
                <a:gd name="connsiteY42" fmla="*/ 375846 h 376279"/>
                <a:gd name="connsiteX43" fmla="*/ 121475 w 424497"/>
                <a:gd name="connsiteY43" fmla="*/ 361830 h 376279"/>
                <a:gd name="connsiteX44" fmla="*/ 82396 w 424497"/>
                <a:gd name="connsiteY44" fmla="*/ 353026 h 376279"/>
                <a:gd name="connsiteX45" fmla="*/ 76049 w 424497"/>
                <a:gd name="connsiteY45" fmla="*/ 334623 h 376279"/>
                <a:gd name="connsiteX46" fmla="*/ 75821 w 424497"/>
                <a:gd name="connsiteY46" fmla="*/ 306677 h 376279"/>
                <a:gd name="connsiteX47" fmla="*/ 39864 w 424497"/>
                <a:gd name="connsiteY47" fmla="*/ 299765 h 376279"/>
                <a:gd name="connsiteX48" fmla="*/ 12461 w 424497"/>
                <a:gd name="connsiteY48" fmla="*/ 303730 h 376279"/>
                <a:gd name="connsiteX49" fmla="*/ 9 w 424497"/>
                <a:gd name="connsiteY49" fmla="*/ 292998 h 376279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47507 w 424497"/>
                <a:gd name="connsiteY12" fmla="*/ 65394 h 376470"/>
                <a:gd name="connsiteX13" fmla="*/ 176547 w 424497"/>
                <a:gd name="connsiteY13" fmla="*/ 78399 h 376470"/>
                <a:gd name="connsiteX14" fmla="*/ 199157 w 424497"/>
                <a:gd name="connsiteY14" fmla="*/ 99776 h 376470"/>
                <a:gd name="connsiteX15" fmla="*/ 223399 w 424497"/>
                <a:gd name="connsiteY15" fmla="*/ 99100 h 376470"/>
                <a:gd name="connsiteX16" fmla="*/ 187411 w 424497"/>
                <a:gd name="connsiteY16" fmla="*/ 53153 h 376470"/>
                <a:gd name="connsiteX17" fmla="*/ 256756 w 424497"/>
                <a:gd name="connsiteY17" fmla="*/ 460 h 376470"/>
                <a:gd name="connsiteX18" fmla="*/ 312241 w 424497"/>
                <a:gd name="connsiteY18" fmla="*/ 32440 h 376470"/>
                <a:gd name="connsiteX19" fmla="*/ 357320 w 424497"/>
                <a:gd name="connsiteY19" fmla="*/ 27931 h 376470"/>
                <a:gd name="connsiteX20" fmla="*/ 408707 w 424497"/>
                <a:gd name="connsiteY20" fmla="*/ 123568 h 376470"/>
                <a:gd name="connsiteX21" fmla="*/ 414334 w 424497"/>
                <a:gd name="connsiteY21" fmla="*/ 162399 h 376470"/>
                <a:gd name="connsiteX22" fmla="*/ 393098 w 424497"/>
                <a:gd name="connsiteY22" fmla="*/ 207072 h 376470"/>
                <a:gd name="connsiteX23" fmla="*/ 423946 w 424497"/>
                <a:gd name="connsiteY23" fmla="*/ 228177 h 376470"/>
                <a:gd name="connsiteX24" fmla="*/ 419652 w 424497"/>
                <a:gd name="connsiteY24" fmla="*/ 247536 h 376470"/>
                <a:gd name="connsiteX25" fmla="*/ 400650 w 424497"/>
                <a:gd name="connsiteY25" fmla="*/ 274052 h 376470"/>
                <a:gd name="connsiteX26" fmla="*/ 387267 w 424497"/>
                <a:gd name="connsiteY26" fmla="*/ 280136 h 376470"/>
                <a:gd name="connsiteX27" fmla="*/ 379361 w 424497"/>
                <a:gd name="connsiteY27" fmla="*/ 294848 h 376470"/>
                <a:gd name="connsiteX28" fmla="*/ 387412 w 424497"/>
                <a:gd name="connsiteY28" fmla="*/ 314669 h 376470"/>
                <a:gd name="connsiteX29" fmla="*/ 379201 w 424497"/>
                <a:gd name="connsiteY29" fmla="*/ 337346 h 376470"/>
                <a:gd name="connsiteX30" fmla="*/ 357741 w 424497"/>
                <a:gd name="connsiteY30" fmla="*/ 339536 h 376470"/>
                <a:gd name="connsiteX31" fmla="*/ 354665 w 424497"/>
                <a:gd name="connsiteY31" fmla="*/ 326041 h 376470"/>
                <a:gd name="connsiteX32" fmla="*/ 323608 w 424497"/>
                <a:gd name="connsiteY32" fmla="*/ 323792 h 376470"/>
                <a:gd name="connsiteX33" fmla="*/ 278385 w 424497"/>
                <a:gd name="connsiteY33" fmla="*/ 313915 h 376470"/>
                <a:gd name="connsiteX34" fmla="*/ 268244 w 424497"/>
                <a:gd name="connsiteY34" fmla="*/ 330045 h 376470"/>
                <a:gd name="connsiteX35" fmla="*/ 251326 w 424497"/>
                <a:gd name="connsiteY35" fmla="*/ 339075 h 376470"/>
                <a:gd name="connsiteX36" fmla="*/ 232762 w 424497"/>
                <a:gd name="connsiteY36" fmla="*/ 348168 h 376470"/>
                <a:gd name="connsiteX37" fmla="*/ 216848 w 424497"/>
                <a:gd name="connsiteY37" fmla="*/ 356915 h 376470"/>
                <a:gd name="connsiteX38" fmla="*/ 203415 w 424497"/>
                <a:gd name="connsiteY38" fmla="*/ 354802 h 376470"/>
                <a:gd name="connsiteX39" fmla="*/ 186750 w 424497"/>
                <a:gd name="connsiteY39" fmla="*/ 366261 h 376470"/>
                <a:gd name="connsiteX40" fmla="*/ 177353 w 424497"/>
                <a:gd name="connsiteY40" fmla="*/ 352222 h 376470"/>
                <a:gd name="connsiteX41" fmla="*/ 156801 w 424497"/>
                <a:gd name="connsiteY41" fmla="*/ 351709 h 376470"/>
                <a:gd name="connsiteX42" fmla="*/ 141583 w 424497"/>
                <a:gd name="connsiteY42" fmla="*/ 376037 h 376470"/>
                <a:gd name="connsiteX43" fmla="*/ 121475 w 424497"/>
                <a:gd name="connsiteY43" fmla="*/ 362021 h 376470"/>
                <a:gd name="connsiteX44" fmla="*/ 82396 w 424497"/>
                <a:gd name="connsiteY44" fmla="*/ 353217 h 376470"/>
                <a:gd name="connsiteX45" fmla="*/ 76049 w 424497"/>
                <a:gd name="connsiteY45" fmla="*/ 334814 h 376470"/>
                <a:gd name="connsiteX46" fmla="*/ 75821 w 424497"/>
                <a:gd name="connsiteY46" fmla="*/ 306868 h 376470"/>
                <a:gd name="connsiteX47" fmla="*/ 39864 w 424497"/>
                <a:gd name="connsiteY47" fmla="*/ 299956 h 376470"/>
                <a:gd name="connsiteX48" fmla="*/ 12461 w 424497"/>
                <a:gd name="connsiteY48" fmla="*/ 303921 h 376470"/>
                <a:gd name="connsiteX49" fmla="*/ 9 w 424497"/>
                <a:gd name="connsiteY49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47507 w 424497"/>
                <a:gd name="connsiteY12" fmla="*/ 65394 h 376470"/>
                <a:gd name="connsiteX13" fmla="*/ 176547 w 424497"/>
                <a:gd name="connsiteY13" fmla="*/ 78399 h 376470"/>
                <a:gd name="connsiteX14" fmla="*/ 199157 w 424497"/>
                <a:gd name="connsiteY14" fmla="*/ 99776 h 376470"/>
                <a:gd name="connsiteX15" fmla="*/ 159600 w 424497"/>
                <a:gd name="connsiteY15" fmla="*/ 54214 h 376470"/>
                <a:gd name="connsiteX16" fmla="*/ 187411 w 424497"/>
                <a:gd name="connsiteY16" fmla="*/ 53153 h 376470"/>
                <a:gd name="connsiteX17" fmla="*/ 256756 w 424497"/>
                <a:gd name="connsiteY17" fmla="*/ 460 h 376470"/>
                <a:gd name="connsiteX18" fmla="*/ 312241 w 424497"/>
                <a:gd name="connsiteY18" fmla="*/ 32440 h 376470"/>
                <a:gd name="connsiteX19" fmla="*/ 357320 w 424497"/>
                <a:gd name="connsiteY19" fmla="*/ 27931 h 376470"/>
                <a:gd name="connsiteX20" fmla="*/ 408707 w 424497"/>
                <a:gd name="connsiteY20" fmla="*/ 123568 h 376470"/>
                <a:gd name="connsiteX21" fmla="*/ 414334 w 424497"/>
                <a:gd name="connsiteY21" fmla="*/ 162399 h 376470"/>
                <a:gd name="connsiteX22" fmla="*/ 393098 w 424497"/>
                <a:gd name="connsiteY22" fmla="*/ 207072 h 376470"/>
                <a:gd name="connsiteX23" fmla="*/ 423946 w 424497"/>
                <a:gd name="connsiteY23" fmla="*/ 228177 h 376470"/>
                <a:gd name="connsiteX24" fmla="*/ 419652 w 424497"/>
                <a:gd name="connsiteY24" fmla="*/ 247536 h 376470"/>
                <a:gd name="connsiteX25" fmla="*/ 400650 w 424497"/>
                <a:gd name="connsiteY25" fmla="*/ 274052 h 376470"/>
                <a:gd name="connsiteX26" fmla="*/ 387267 w 424497"/>
                <a:gd name="connsiteY26" fmla="*/ 280136 h 376470"/>
                <a:gd name="connsiteX27" fmla="*/ 379361 w 424497"/>
                <a:gd name="connsiteY27" fmla="*/ 294848 h 376470"/>
                <a:gd name="connsiteX28" fmla="*/ 387412 w 424497"/>
                <a:gd name="connsiteY28" fmla="*/ 314669 h 376470"/>
                <a:gd name="connsiteX29" fmla="*/ 379201 w 424497"/>
                <a:gd name="connsiteY29" fmla="*/ 337346 h 376470"/>
                <a:gd name="connsiteX30" fmla="*/ 357741 w 424497"/>
                <a:gd name="connsiteY30" fmla="*/ 339536 h 376470"/>
                <a:gd name="connsiteX31" fmla="*/ 354665 w 424497"/>
                <a:gd name="connsiteY31" fmla="*/ 326041 h 376470"/>
                <a:gd name="connsiteX32" fmla="*/ 323608 w 424497"/>
                <a:gd name="connsiteY32" fmla="*/ 323792 h 376470"/>
                <a:gd name="connsiteX33" fmla="*/ 278385 w 424497"/>
                <a:gd name="connsiteY33" fmla="*/ 313915 h 376470"/>
                <a:gd name="connsiteX34" fmla="*/ 268244 w 424497"/>
                <a:gd name="connsiteY34" fmla="*/ 330045 h 376470"/>
                <a:gd name="connsiteX35" fmla="*/ 251326 w 424497"/>
                <a:gd name="connsiteY35" fmla="*/ 339075 h 376470"/>
                <a:gd name="connsiteX36" fmla="*/ 232762 w 424497"/>
                <a:gd name="connsiteY36" fmla="*/ 348168 h 376470"/>
                <a:gd name="connsiteX37" fmla="*/ 216848 w 424497"/>
                <a:gd name="connsiteY37" fmla="*/ 356915 h 376470"/>
                <a:gd name="connsiteX38" fmla="*/ 203415 w 424497"/>
                <a:gd name="connsiteY38" fmla="*/ 354802 h 376470"/>
                <a:gd name="connsiteX39" fmla="*/ 186750 w 424497"/>
                <a:gd name="connsiteY39" fmla="*/ 366261 h 376470"/>
                <a:gd name="connsiteX40" fmla="*/ 177353 w 424497"/>
                <a:gd name="connsiteY40" fmla="*/ 352222 h 376470"/>
                <a:gd name="connsiteX41" fmla="*/ 156801 w 424497"/>
                <a:gd name="connsiteY41" fmla="*/ 351709 h 376470"/>
                <a:gd name="connsiteX42" fmla="*/ 141583 w 424497"/>
                <a:gd name="connsiteY42" fmla="*/ 376037 h 376470"/>
                <a:gd name="connsiteX43" fmla="*/ 121475 w 424497"/>
                <a:gd name="connsiteY43" fmla="*/ 362021 h 376470"/>
                <a:gd name="connsiteX44" fmla="*/ 82396 w 424497"/>
                <a:gd name="connsiteY44" fmla="*/ 353217 h 376470"/>
                <a:gd name="connsiteX45" fmla="*/ 76049 w 424497"/>
                <a:gd name="connsiteY45" fmla="*/ 334814 h 376470"/>
                <a:gd name="connsiteX46" fmla="*/ 75821 w 424497"/>
                <a:gd name="connsiteY46" fmla="*/ 306868 h 376470"/>
                <a:gd name="connsiteX47" fmla="*/ 39864 w 424497"/>
                <a:gd name="connsiteY47" fmla="*/ 299956 h 376470"/>
                <a:gd name="connsiteX48" fmla="*/ 12461 w 424497"/>
                <a:gd name="connsiteY48" fmla="*/ 303921 h 376470"/>
                <a:gd name="connsiteX49" fmla="*/ 9 w 424497"/>
                <a:gd name="connsiteY49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47507 w 424497"/>
                <a:gd name="connsiteY12" fmla="*/ 65394 h 376470"/>
                <a:gd name="connsiteX13" fmla="*/ 176547 w 424497"/>
                <a:gd name="connsiteY13" fmla="*/ 78399 h 376470"/>
                <a:gd name="connsiteX14" fmla="*/ 148045 w 424497"/>
                <a:gd name="connsiteY14" fmla="*/ 30318 h 376470"/>
                <a:gd name="connsiteX15" fmla="*/ 159600 w 424497"/>
                <a:gd name="connsiteY15" fmla="*/ 54214 h 376470"/>
                <a:gd name="connsiteX16" fmla="*/ 187411 w 424497"/>
                <a:gd name="connsiteY16" fmla="*/ 53153 h 376470"/>
                <a:gd name="connsiteX17" fmla="*/ 256756 w 424497"/>
                <a:gd name="connsiteY17" fmla="*/ 460 h 376470"/>
                <a:gd name="connsiteX18" fmla="*/ 312241 w 424497"/>
                <a:gd name="connsiteY18" fmla="*/ 32440 h 376470"/>
                <a:gd name="connsiteX19" fmla="*/ 357320 w 424497"/>
                <a:gd name="connsiteY19" fmla="*/ 27931 h 376470"/>
                <a:gd name="connsiteX20" fmla="*/ 408707 w 424497"/>
                <a:gd name="connsiteY20" fmla="*/ 123568 h 376470"/>
                <a:gd name="connsiteX21" fmla="*/ 414334 w 424497"/>
                <a:gd name="connsiteY21" fmla="*/ 162399 h 376470"/>
                <a:gd name="connsiteX22" fmla="*/ 393098 w 424497"/>
                <a:gd name="connsiteY22" fmla="*/ 207072 h 376470"/>
                <a:gd name="connsiteX23" fmla="*/ 423946 w 424497"/>
                <a:gd name="connsiteY23" fmla="*/ 228177 h 376470"/>
                <a:gd name="connsiteX24" fmla="*/ 419652 w 424497"/>
                <a:gd name="connsiteY24" fmla="*/ 247536 h 376470"/>
                <a:gd name="connsiteX25" fmla="*/ 400650 w 424497"/>
                <a:gd name="connsiteY25" fmla="*/ 274052 h 376470"/>
                <a:gd name="connsiteX26" fmla="*/ 387267 w 424497"/>
                <a:gd name="connsiteY26" fmla="*/ 280136 h 376470"/>
                <a:gd name="connsiteX27" fmla="*/ 379361 w 424497"/>
                <a:gd name="connsiteY27" fmla="*/ 294848 h 376470"/>
                <a:gd name="connsiteX28" fmla="*/ 387412 w 424497"/>
                <a:gd name="connsiteY28" fmla="*/ 314669 h 376470"/>
                <a:gd name="connsiteX29" fmla="*/ 379201 w 424497"/>
                <a:gd name="connsiteY29" fmla="*/ 337346 h 376470"/>
                <a:gd name="connsiteX30" fmla="*/ 357741 w 424497"/>
                <a:gd name="connsiteY30" fmla="*/ 339536 h 376470"/>
                <a:gd name="connsiteX31" fmla="*/ 354665 w 424497"/>
                <a:gd name="connsiteY31" fmla="*/ 326041 h 376470"/>
                <a:gd name="connsiteX32" fmla="*/ 323608 w 424497"/>
                <a:gd name="connsiteY32" fmla="*/ 323792 h 376470"/>
                <a:gd name="connsiteX33" fmla="*/ 278385 w 424497"/>
                <a:gd name="connsiteY33" fmla="*/ 313915 h 376470"/>
                <a:gd name="connsiteX34" fmla="*/ 268244 w 424497"/>
                <a:gd name="connsiteY34" fmla="*/ 330045 h 376470"/>
                <a:gd name="connsiteX35" fmla="*/ 251326 w 424497"/>
                <a:gd name="connsiteY35" fmla="*/ 339075 h 376470"/>
                <a:gd name="connsiteX36" fmla="*/ 232762 w 424497"/>
                <a:gd name="connsiteY36" fmla="*/ 348168 h 376470"/>
                <a:gd name="connsiteX37" fmla="*/ 216848 w 424497"/>
                <a:gd name="connsiteY37" fmla="*/ 356915 h 376470"/>
                <a:gd name="connsiteX38" fmla="*/ 203415 w 424497"/>
                <a:gd name="connsiteY38" fmla="*/ 354802 h 376470"/>
                <a:gd name="connsiteX39" fmla="*/ 186750 w 424497"/>
                <a:gd name="connsiteY39" fmla="*/ 366261 h 376470"/>
                <a:gd name="connsiteX40" fmla="*/ 177353 w 424497"/>
                <a:gd name="connsiteY40" fmla="*/ 352222 h 376470"/>
                <a:gd name="connsiteX41" fmla="*/ 156801 w 424497"/>
                <a:gd name="connsiteY41" fmla="*/ 351709 h 376470"/>
                <a:gd name="connsiteX42" fmla="*/ 141583 w 424497"/>
                <a:gd name="connsiteY42" fmla="*/ 376037 h 376470"/>
                <a:gd name="connsiteX43" fmla="*/ 121475 w 424497"/>
                <a:gd name="connsiteY43" fmla="*/ 362021 h 376470"/>
                <a:gd name="connsiteX44" fmla="*/ 82396 w 424497"/>
                <a:gd name="connsiteY44" fmla="*/ 353217 h 376470"/>
                <a:gd name="connsiteX45" fmla="*/ 76049 w 424497"/>
                <a:gd name="connsiteY45" fmla="*/ 334814 h 376470"/>
                <a:gd name="connsiteX46" fmla="*/ 75821 w 424497"/>
                <a:gd name="connsiteY46" fmla="*/ 306868 h 376470"/>
                <a:gd name="connsiteX47" fmla="*/ 39864 w 424497"/>
                <a:gd name="connsiteY47" fmla="*/ 299956 h 376470"/>
                <a:gd name="connsiteX48" fmla="*/ 12461 w 424497"/>
                <a:gd name="connsiteY48" fmla="*/ 303921 h 376470"/>
                <a:gd name="connsiteX49" fmla="*/ 9 w 424497"/>
                <a:gd name="connsiteY49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47507 w 424497"/>
                <a:gd name="connsiteY12" fmla="*/ 65394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149704 w 424497"/>
                <a:gd name="connsiteY11" fmla="*/ 93504 h 376470"/>
                <a:gd name="connsiteX12" fmla="*/ 103823 w 424497"/>
                <a:gd name="connsiteY12" fmla="*/ 31041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64243 w 424497"/>
                <a:gd name="connsiteY11" fmla="*/ 10119 h 376470"/>
                <a:gd name="connsiteX12" fmla="*/ 103823 w 424497"/>
                <a:gd name="connsiteY12" fmla="*/ 31041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117479 w 424497"/>
                <a:gd name="connsiteY10" fmla="*/ 116625 h 376470"/>
                <a:gd name="connsiteX11" fmla="*/ 64243 w 424497"/>
                <a:gd name="connsiteY11" fmla="*/ 10119 h 376470"/>
                <a:gd name="connsiteX12" fmla="*/ 109242 w 424497"/>
                <a:gd name="connsiteY12" fmla="*/ 22540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9 w 424497"/>
                <a:gd name="connsiteY0" fmla="*/ 293189 h 376470"/>
                <a:gd name="connsiteX1" fmla="*/ 16929 w 424497"/>
                <a:gd name="connsiteY1" fmla="*/ 263394 h 376470"/>
                <a:gd name="connsiteX2" fmla="*/ 6516 w 424497"/>
                <a:gd name="connsiteY2" fmla="*/ 228590 h 376470"/>
                <a:gd name="connsiteX3" fmla="*/ 65013 w 424497"/>
                <a:gd name="connsiteY3" fmla="*/ 237211 h 376470"/>
                <a:gd name="connsiteX4" fmla="*/ 94962 w 424497"/>
                <a:gd name="connsiteY4" fmla="*/ 199063 h 376470"/>
                <a:gd name="connsiteX5" fmla="*/ 109678 w 424497"/>
                <a:gd name="connsiteY5" fmla="*/ 202770 h 376470"/>
                <a:gd name="connsiteX6" fmla="*/ 120595 w 424497"/>
                <a:gd name="connsiteY6" fmla="*/ 181136 h 376470"/>
                <a:gd name="connsiteX7" fmla="*/ 104220 w 424497"/>
                <a:gd name="connsiteY7" fmla="*/ 163239 h 376470"/>
                <a:gd name="connsiteX8" fmla="*/ 106971 w 424497"/>
                <a:gd name="connsiteY8" fmla="*/ 136074 h 376470"/>
                <a:gd name="connsiteX9" fmla="*/ 126817 w 424497"/>
                <a:gd name="connsiteY9" fmla="*/ 136219 h 376470"/>
                <a:gd name="connsiteX10" fmla="*/ 42777 w 424497"/>
                <a:gd name="connsiteY10" fmla="*/ 25716 h 376470"/>
                <a:gd name="connsiteX11" fmla="*/ 64243 w 424497"/>
                <a:gd name="connsiteY11" fmla="*/ 10119 h 376470"/>
                <a:gd name="connsiteX12" fmla="*/ 109242 w 424497"/>
                <a:gd name="connsiteY12" fmla="*/ 22540 h 376470"/>
                <a:gd name="connsiteX13" fmla="*/ 148045 w 424497"/>
                <a:gd name="connsiteY13" fmla="*/ 30318 h 376470"/>
                <a:gd name="connsiteX14" fmla="*/ 159600 w 424497"/>
                <a:gd name="connsiteY14" fmla="*/ 54214 h 376470"/>
                <a:gd name="connsiteX15" fmla="*/ 187411 w 424497"/>
                <a:gd name="connsiteY15" fmla="*/ 53153 h 376470"/>
                <a:gd name="connsiteX16" fmla="*/ 256756 w 424497"/>
                <a:gd name="connsiteY16" fmla="*/ 460 h 376470"/>
                <a:gd name="connsiteX17" fmla="*/ 312241 w 424497"/>
                <a:gd name="connsiteY17" fmla="*/ 32440 h 376470"/>
                <a:gd name="connsiteX18" fmla="*/ 357320 w 424497"/>
                <a:gd name="connsiteY18" fmla="*/ 27931 h 376470"/>
                <a:gd name="connsiteX19" fmla="*/ 408707 w 424497"/>
                <a:gd name="connsiteY19" fmla="*/ 123568 h 376470"/>
                <a:gd name="connsiteX20" fmla="*/ 414334 w 424497"/>
                <a:gd name="connsiteY20" fmla="*/ 162399 h 376470"/>
                <a:gd name="connsiteX21" fmla="*/ 393098 w 424497"/>
                <a:gd name="connsiteY21" fmla="*/ 207072 h 376470"/>
                <a:gd name="connsiteX22" fmla="*/ 423946 w 424497"/>
                <a:gd name="connsiteY22" fmla="*/ 228177 h 376470"/>
                <a:gd name="connsiteX23" fmla="*/ 419652 w 424497"/>
                <a:gd name="connsiteY23" fmla="*/ 247536 h 376470"/>
                <a:gd name="connsiteX24" fmla="*/ 400650 w 424497"/>
                <a:gd name="connsiteY24" fmla="*/ 274052 h 376470"/>
                <a:gd name="connsiteX25" fmla="*/ 387267 w 424497"/>
                <a:gd name="connsiteY25" fmla="*/ 280136 h 376470"/>
                <a:gd name="connsiteX26" fmla="*/ 379361 w 424497"/>
                <a:gd name="connsiteY26" fmla="*/ 294848 h 376470"/>
                <a:gd name="connsiteX27" fmla="*/ 387412 w 424497"/>
                <a:gd name="connsiteY27" fmla="*/ 314669 h 376470"/>
                <a:gd name="connsiteX28" fmla="*/ 379201 w 424497"/>
                <a:gd name="connsiteY28" fmla="*/ 337346 h 376470"/>
                <a:gd name="connsiteX29" fmla="*/ 357741 w 424497"/>
                <a:gd name="connsiteY29" fmla="*/ 339536 h 376470"/>
                <a:gd name="connsiteX30" fmla="*/ 354665 w 424497"/>
                <a:gd name="connsiteY30" fmla="*/ 326041 h 376470"/>
                <a:gd name="connsiteX31" fmla="*/ 323608 w 424497"/>
                <a:gd name="connsiteY31" fmla="*/ 323792 h 376470"/>
                <a:gd name="connsiteX32" fmla="*/ 278385 w 424497"/>
                <a:gd name="connsiteY32" fmla="*/ 313915 h 376470"/>
                <a:gd name="connsiteX33" fmla="*/ 268244 w 424497"/>
                <a:gd name="connsiteY33" fmla="*/ 330045 h 376470"/>
                <a:gd name="connsiteX34" fmla="*/ 251326 w 424497"/>
                <a:gd name="connsiteY34" fmla="*/ 339075 h 376470"/>
                <a:gd name="connsiteX35" fmla="*/ 232762 w 424497"/>
                <a:gd name="connsiteY35" fmla="*/ 348168 h 376470"/>
                <a:gd name="connsiteX36" fmla="*/ 216848 w 424497"/>
                <a:gd name="connsiteY36" fmla="*/ 356915 h 376470"/>
                <a:gd name="connsiteX37" fmla="*/ 203415 w 424497"/>
                <a:gd name="connsiteY37" fmla="*/ 354802 h 376470"/>
                <a:gd name="connsiteX38" fmla="*/ 186750 w 424497"/>
                <a:gd name="connsiteY38" fmla="*/ 366261 h 376470"/>
                <a:gd name="connsiteX39" fmla="*/ 177353 w 424497"/>
                <a:gd name="connsiteY39" fmla="*/ 352222 h 376470"/>
                <a:gd name="connsiteX40" fmla="*/ 156801 w 424497"/>
                <a:gd name="connsiteY40" fmla="*/ 351709 h 376470"/>
                <a:gd name="connsiteX41" fmla="*/ 141583 w 424497"/>
                <a:gd name="connsiteY41" fmla="*/ 376037 h 376470"/>
                <a:gd name="connsiteX42" fmla="*/ 121475 w 424497"/>
                <a:gd name="connsiteY42" fmla="*/ 362021 h 376470"/>
                <a:gd name="connsiteX43" fmla="*/ 82396 w 424497"/>
                <a:gd name="connsiteY43" fmla="*/ 353217 h 376470"/>
                <a:gd name="connsiteX44" fmla="*/ 76049 w 424497"/>
                <a:gd name="connsiteY44" fmla="*/ 334814 h 376470"/>
                <a:gd name="connsiteX45" fmla="*/ 75821 w 424497"/>
                <a:gd name="connsiteY45" fmla="*/ 306868 h 376470"/>
                <a:gd name="connsiteX46" fmla="*/ 39864 w 424497"/>
                <a:gd name="connsiteY46" fmla="*/ 299956 h 376470"/>
                <a:gd name="connsiteX47" fmla="*/ 12461 w 424497"/>
                <a:gd name="connsiteY47" fmla="*/ 303921 h 376470"/>
                <a:gd name="connsiteX48" fmla="*/ 9 w 424497"/>
                <a:gd name="connsiteY48" fmla="*/ 293189 h 376470"/>
                <a:gd name="connsiteX0" fmla="*/ 40394 w 464882"/>
                <a:gd name="connsiteY0" fmla="*/ 293189 h 376470"/>
                <a:gd name="connsiteX1" fmla="*/ 57314 w 464882"/>
                <a:gd name="connsiteY1" fmla="*/ 263394 h 376470"/>
                <a:gd name="connsiteX2" fmla="*/ 46901 w 464882"/>
                <a:gd name="connsiteY2" fmla="*/ 228590 h 376470"/>
                <a:gd name="connsiteX3" fmla="*/ 105398 w 464882"/>
                <a:gd name="connsiteY3" fmla="*/ 237211 h 376470"/>
                <a:gd name="connsiteX4" fmla="*/ 135347 w 464882"/>
                <a:gd name="connsiteY4" fmla="*/ 199063 h 376470"/>
                <a:gd name="connsiteX5" fmla="*/ 150063 w 464882"/>
                <a:gd name="connsiteY5" fmla="*/ 202770 h 376470"/>
                <a:gd name="connsiteX6" fmla="*/ 160980 w 464882"/>
                <a:gd name="connsiteY6" fmla="*/ 181136 h 376470"/>
                <a:gd name="connsiteX7" fmla="*/ 144605 w 464882"/>
                <a:gd name="connsiteY7" fmla="*/ 163239 h 376470"/>
                <a:gd name="connsiteX8" fmla="*/ 147356 w 464882"/>
                <a:gd name="connsiteY8" fmla="*/ 136074 h 376470"/>
                <a:gd name="connsiteX9" fmla="*/ 142 w 464882"/>
                <a:gd name="connsiteY9" fmla="*/ 145749 h 376470"/>
                <a:gd name="connsiteX10" fmla="*/ 83162 w 464882"/>
                <a:gd name="connsiteY10" fmla="*/ 25716 h 376470"/>
                <a:gd name="connsiteX11" fmla="*/ 104628 w 464882"/>
                <a:gd name="connsiteY11" fmla="*/ 10119 h 376470"/>
                <a:gd name="connsiteX12" fmla="*/ 149627 w 464882"/>
                <a:gd name="connsiteY12" fmla="*/ 22540 h 376470"/>
                <a:gd name="connsiteX13" fmla="*/ 188430 w 464882"/>
                <a:gd name="connsiteY13" fmla="*/ 30318 h 376470"/>
                <a:gd name="connsiteX14" fmla="*/ 199985 w 464882"/>
                <a:gd name="connsiteY14" fmla="*/ 54214 h 376470"/>
                <a:gd name="connsiteX15" fmla="*/ 227796 w 464882"/>
                <a:gd name="connsiteY15" fmla="*/ 53153 h 376470"/>
                <a:gd name="connsiteX16" fmla="*/ 297141 w 464882"/>
                <a:gd name="connsiteY16" fmla="*/ 460 h 376470"/>
                <a:gd name="connsiteX17" fmla="*/ 352626 w 464882"/>
                <a:gd name="connsiteY17" fmla="*/ 32440 h 376470"/>
                <a:gd name="connsiteX18" fmla="*/ 397705 w 464882"/>
                <a:gd name="connsiteY18" fmla="*/ 27931 h 376470"/>
                <a:gd name="connsiteX19" fmla="*/ 449092 w 464882"/>
                <a:gd name="connsiteY19" fmla="*/ 123568 h 376470"/>
                <a:gd name="connsiteX20" fmla="*/ 454719 w 464882"/>
                <a:gd name="connsiteY20" fmla="*/ 162399 h 376470"/>
                <a:gd name="connsiteX21" fmla="*/ 433483 w 464882"/>
                <a:gd name="connsiteY21" fmla="*/ 207072 h 376470"/>
                <a:gd name="connsiteX22" fmla="*/ 464331 w 464882"/>
                <a:gd name="connsiteY22" fmla="*/ 228177 h 376470"/>
                <a:gd name="connsiteX23" fmla="*/ 460037 w 464882"/>
                <a:gd name="connsiteY23" fmla="*/ 247536 h 376470"/>
                <a:gd name="connsiteX24" fmla="*/ 441035 w 464882"/>
                <a:gd name="connsiteY24" fmla="*/ 274052 h 376470"/>
                <a:gd name="connsiteX25" fmla="*/ 427652 w 464882"/>
                <a:gd name="connsiteY25" fmla="*/ 280136 h 376470"/>
                <a:gd name="connsiteX26" fmla="*/ 419746 w 464882"/>
                <a:gd name="connsiteY26" fmla="*/ 294848 h 376470"/>
                <a:gd name="connsiteX27" fmla="*/ 427797 w 464882"/>
                <a:gd name="connsiteY27" fmla="*/ 314669 h 376470"/>
                <a:gd name="connsiteX28" fmla="*/ 419586 w 464882"/>
                <a:gd name="connsiteY28" fmla="*/ 337346 h 376470"/>
                <a:gd name="connsiteX29" fmla="*/ 398126 w 464882"/>
                <a:gd name="connsiteY29" fmla="*/ 339536 h 376470"/>
                <a:gd name="connsiteX30" fmla="*/ 395050 w 464882"/>
                <a:gd name="connsiteY30" fmla="*/ 326041 h 376470"/>
                <a:gd name="connsiteX31" fmla="*/ 363993 w 464882"/>
                <a:gd name="connsiteY31" fmla="*/ 323792 h 376470"/>
                <a:gd name="connsiteX32" fmla="*/ 318770 w 464882"/>
                <a:gd name="connsiteY32" fmla="*/ 313915 h 376470"/>
                <a:gd name="connsiteX33" fmla="*/ 308629 w 464882"/>
                <a:gd name="connsiteY33" fmla="*/ 330045 h 376470"/>
                <a:gd name="connsiteX34" fmla="*/ 291711 w 464882"/>
                <a:gd name="connsiteY34" fmla="*/ 339075 h 376470"/>
                <a:gd name="connsiteX35" fmla="*/ 273147 w 464882"/>
                <a:gd name="connsiteY35" fmla="*/ 348168 h 376470"/>
                <a:gd name="connsiteX36" fmla="*/ 257233 w 464882"/>
                <a:gd name="connsiteY36" fmla="*/ 356915 h 376470"/>
                <a:gd name="connsiteX37" fmla="*/ 243800 w 464882"/>
                <a:gd name="connsiteY37" fmla="*/ 354802 h 376470"/>
                <a:gd name="connsiteX38" fmla="*/ 227135 w 464882"/>
                <a:gd name="connsiteY38" fmla="*/ 366261 h 376470"/>
                <a:gd name="connsiteX39" fmla="*/ 217738 w 464882"/>
                <a:gd name="connsiteY39" fmla="*/ 352222 h 376470"/>
                <a:gd name="connsiteX40" fmla="*/ 197186 w 464882"/>
                <a:gd name="connsiteY40" fmla="*/ 351709 h 376470"/>
                <a:gd name="connsiteX41" fmla="*/ 181968 w 464882"/>
                <a:gd name="connsiteY41" fmla="*/ 376037 h 376470"/>
                <a:gd name="connsiteX42" fmla="*/ 161860 w 464882"/>
                <a:gd name="connsiteY42" fmla="*/ 362021 h 376470"/>
                <a:gd name="connsiteX43" fmla="*/ 122781 w 464882"/>
                <a:gd name="connsiteY43" fmla="*/ 353217 h 376470"/>
                <a:gd name="connsiteX44" fmla="*/ 116434 w 464882"/>
                <a:gd name="connsiteY44" fmla="*/ 334814 h 376470"/>
                <a:gd name="connsiteX45" fmla="*/ 116206 w 464882"/>
                <a:gd name="connsiteY45" fmla="*/ 306868 h 376470"/>
                <a:gd name="connsiteX46" fmla="*/ 80249 w 464882"/>
                <a:gd name="connsiteY46" fmla="*/ 299956 h 376470"/>
                <a:gd name="connsiteX47" fmla="*/ 52846 w 464882"/>
                <a:gd name="connsiteY47" fmla="*/ 303921 h 376470"/>
                <a:gd name="connsiteX48" fmla="*/ 40394 w 464882"/>
                <a:gd name="connsiteY48" fmla="*/ 293189 h 376470"/>
                <a:gd name="connsiteX0" fmla="*/ 102317 w 526805"/>
                <a:gd name="connsiteY0" fmla="*/ 293189 h 376470"/>
                <a:gd name="connsiteX1" fmla="*/ 119237 w 526805"/>
                <a:gd name="connsiteY1" fmla="*/ 263394 h 376470"/>
                <a:gd name="connsiteX2" fmla="*/ 108824 w 526805"/>
                <a:gd name="connsiteY2" fmla="*/ 228590 h 376470"/>
                <a:gd name="connsiteX3" fmla="*/ 167321 w 526805"/>
                <a:gd name="connsiteY3" fmla="*/ 237211 h 376470"/>
                <a:gd name="connsiteX4" fmla="*/ 197270 w 526805"/>
                <a:gd name="connsiteY4" fmla="*/ 199063 h 376470"/>
                <a:gd name="connsiteX5" fmla="*/ 211986 w 526805"/>
                <a:gd name="connsiteY5" fmla="*/ 202770 h 376470"/>
                <a:gd name="connsiteX6" fmla="*/ 222903 w 526805"/>
                <a:gd name="connsiteY6" fmla="*/ 181136 h 376470"/>
                <a:gd name="connsiteX7" fmla="*/ 206528 w 526805"/>
                <a:gd name="connsiteY7" fmla="*/ 163239 h 376470"/>
                <a:gd name="connsiteX8" fmla="*/ 184 w 526805"/>
                <a:gd name="connsiteY8" fmla="*/ 197504 h 376470"/>
                <a:gd name="connsiteX9" fmla="*/ 62065 w 526805"/>
                <a:gd name="connsiteY9" fmla="*/ 145749 h 376470"/>
                <a:gd name="connsiteX10" fmla="*/ 145085 w 526805"/>
                <a:gd name="connsiteY10" fmla="*/ 25716 h 376470"/>
                <a:gd name="connsiteX11" fmla="*/ 166551 w 526805"/>
                <a:gd name="connsiteY11" fmla="*/ 10119 h 376470"/>
                <a:gd name="connsiteX12" fmla="*/ 211550 w 526805"/>
                <a:gd name="connsiteY12" fmla="*/ 22540 h 376470"/>
                <a:gd name="connsiteX13" fmla="*/ 250353 w 526805"/>
                <a:gd name="connsiteY13" fmla="*/ 30318 h 376470"/>
                <a:gd name="connsiteX14" fmla="*/ 261908 w 526805"/>
                <a:gd name="connsiteY14" fmla="*/ 54214 h 376470"/>
                <a:gd name="connsiteX15" fmla="*/ 289719 w 526805"/>
                <a:gd name="connsiteY15" fmla="*/ 53153 h 376470"/>
                <a:gd name="connsiteX16" fmla="*/ 359064 w 526805"/>
                <a:gd name="connsiteY16" fmla="*/ 460 h 376470"/>
                <a:gd name="connsiteX17" fmla="*/ 414549 w 526805"/>
                <a:gd name="connsiteY17" fmla="*/ 32440 h 376470"/>
                <a:gd name="connsiteX18" fmla="*/ 459628 w 526805"/>
                <a:gd name="connsiteY18" fmla="*/ 27931 h 376470"/>
                <a:gd name="connsiteX19" fmla="*/ 511015 w 526805"/>
                <a:gd name="connsiteY19" fmla="*/ 123568 h 376470"/>
                <a:gd name="connsiteX20" fmla="*/ 516642 w 526805"/>
                <a:gd name="connsiteY20" fmla="*/ 162399 h 376470"/>
                <a:gd name="connsiteX21" fmla="*/ 495406 w 526805"/>
                <a:gd name="connsiteY21" fmla="*/ 207072 h 376470"/>
                <a:gd name="connsiteX22" fmla="*/ 526254 w 526805"/>
                <a:gd name="connsiteY22" fmla="*/ 228177 h 376470"/>
                <a:gd name="connsiteX23" fmla="*/ 521960 w 526805"/>
                <a:gd name="connsiteY23" fmla="*/ 247536 h 376470"/>
                <a:gd name="connsiteX24" fmla="*/ 502958 w 526805"/>
                <a:gd name="connsiteY24" fmla="*/ 274052 h 376470"/>
                <a:gd name="connsiteX25" fmla="*/ 489575 w 526805"/>
                <a:gd name="connsiteY25" fmla="*/ 280136 h 376470"/>
                <a:gd name="connsiteX26" fmla="*/ 481669 w 526805"/>
                <a:gd name="connsiteY26" fmla="*/ 294848 h 376470"/>
                <a:gd name="connsiteX27" fmla="*/ 489720 w 526805"/>
                <a:gd name="connsiteY27" fmla="*/ 314669 h 376470"/>
                <a:gd name="connsiteX28" fmla="*/ 481509 w 526805"/>
                <a:gd name="connsiteY28" fmla="*/ 337346 h 376470"/>
                <a:gd name="connsiteX29" fmla="*/ 460049 w 526805"/>
                <a:gd name="connsiteY29" fmla="*/ 339536 h 376470"/>
                <a:gd name="connsiteX30" fmla="*/ 456973 w 526805"/>
                <a:gd name="connsiteY30" fmla="*/ 326041 h 376470"/>
                <a:gd name="connsiteX31" fmla="*/ 425916 w 526805"/>
                <a:gd name="connsiteY31" fmla="*/ 323792 h 376470"/>
                <a:gd name="connsiteX32" fmla="*/ 380693 w 526805"/>
                <a:gd name="connsiteY32" fmla="*/ 313915 h 376470"/>
                <a:gd name="connsiteX33" fmla="*/ 370552 w 526805"/>
                <a:gd name="connsiteY33" fmla="*/ 330045 h 376470"/>
                <a:gd name="connsiteX34" fmla="*/ 353634 w 526805"/>
                <a:gd name="connsiteY34" fmla="*/ 339075 h 376470"/>
                <a:gd name="connsiteX35" fmla="*/ 335070 w 526805"/>
                <a:gd name="connsiteY35" fmla="*/ 348168 h 376470"/>
                <a:gd name="connsiteX36" fmla="*/ 319156 w 526805"/>
                <a:gd name="connsiteY36" fmla="*/ 356915 h 376470"/>
                <a:gd name="connsiteX37" fmla="*/ 305723 w 526805"/>
                <a:gd name="connsiteY37" fmla="*/ 354802 h 376470"/>
                <a:gd name="connsiteX38" fmla="*/ 289058 w 526805"/>
                <a:gd name="connsiteY38" fmla="*/ 366261 h 376470"/>
                <a:gd name="connsiteX39" fmla="*/ 279661 w 526805"/>
                <a:gd name="connsiteY39" fmla="*/ 352222 h 376470"/>
                <a:gd name="connsiteX40" fmla="*/ 259109 w 526805"/>
                <a:gd name="connsiteY40" fmla="*/ 351709 h 376470"/>
                <a:gd name="connsiteX41" fmla="*/ 243891 w 526805"/>
                <a:gd name="connsiteY41" fmla="*/ 376037 h 376470"/>
                <a:gd name="connsiteX42" fmla="*/ 223783 w 526805"/>
                <a:gd name="connsiteY42" fmla="*/ 362021 h 376470"/>
                <a:gd name="connsiteX43" fmla="*/ 184704 w 526805"/>
                <a:gd name="connsiteY43" fmla="*/ 353217 h 376470"/>
                <a:gd name="connsiteX44" fmla="*/ 178357 w 526805"/>
                <a:gd name="connsiteY44" fmla="*/ 334814 h 376470"/>
                <a:gd name="connsiteX45" fmla="*/ 178129 w 526805"/>
                <a:gd name="connsiteY45" fmla="*/ 306868 h 376470"/>
                <a:gd name="connsiteX46" fmla="*/ 142172 w 526805"/>
                <a:gd name="connsiteY46" fmla="*/ 299956 h 376470"/>
                <a:gd name="connsiteX47" fmla="*/ 114769 w 526805"/>
                <a:gd name="connsiteY47" fmla="*/ 303921 h 376470"/>
                <a:gd name="connsiteX48" fmla="*/ 102317 w 526805"/>
                <a:gd name="connsiteY48" fmla="*/ 293189 h 376470"/>
                <a:gd name="connsiteX0" fmla="*/ 139692 w 564180"/>
                <a:gd name="connsiteY0" fmla="*/ 293189 h 376470"/>
                <a:gd name="connsiteX1" fmla="*/ 156612 w 564180"/>
                <a:gd name="connsiteY1" fmla="*/ 263394 h 376470"/>
                <a:gd name="connsiteX2" fmla="*/ 146199 w 564180"/>
                <a:gd name="connsiteY2" fmla="*/ 228590 h 376470"/>
                <a:gd name="connsiteX3" fmla="*/ 204696 w 564180"/>
                <a:gd name="connsiteY3" fmla="*/ 237211 h 376470"/>
                <a:gd name="connsiteX4" fmla="*/ 234645 w 564180"/>
                <a:gd name="connsiteY4" fmla="*/ 199063 h 376470"/>
                <a:gd name="connsiteX5" fmla="*/ 249361 w 564180"/>
                <a:gd name="connsiteY5" fmla="*/ 202770 h 376470"/>
                <a:gd name="connsiteX6" fmla="*/ 260278 w 564180"/>
                <a:gd name="connsiteY6" fmla="*/ 181136 h 376470"/>
                <a:gd name="connsiteX7" fmla="*/ 1 w 564180"/>
                <a:gd name="connsiteY7" fmla="*/ 265235 h 376470"/>
                <a:gd name="connsiteX8" fmla="*/ 37559 w 564180"/>
                <a:gd name="connsiteY8" fmla="*/ 197504 h 376470"/>
                <a:gd name="connsiteX9" fmla="*/ 99440 w 564180"/>
                <a:gd name="connsiteY9" fmla="*/ 145749 h 376470"/>
                <a:gd name="connsiteX10" fmla="*/ 182460 w 564180"/>
                <a:gd name="connsiteY10" fmla="*/ 25716 h 376470"/>
                <a:gd name="connsiteX11" fmla="*/ 203926 w 564180"/>
                <a:gd name="connsiteY11" fmla="*/ 10119 h 376470"/>
                <a:gd name="connsiteX12" fmla="*/ 248925 w 564180"/>
                <a:gd name="connsiteY12" fmla="*/ 22540 h 376470"/>
                <a:gd name="connsiteX13" fmla="*/ 287728 w 564180"/>
                <a:gd name="connsiteY13" fmla="*/ 30318 h 376470"/>
                <a:gd name="connsiteX14" fmla="*/ 299283 w 564180"/>
                <a:gd name="connsiteY14" fmla="*/ 54214 h 376470"/>
                <a:gd name="connsiteX15" fmla="*/ 327094 w 564180"/>
                <a:gd name="connsiteY15" fmla="*/ 53153 h 376470"/>
                <a:gd name="connsiteX16" fmla="*/ 396439 w 564180"/>
                <a:gd name="connsiteY16" fmla="*/ 460 h 376470"/>
                <a:gd name="connsiteX17" fmla="*/ 451924 w 564180"/>
                <a:gd name="connsiteY17" fmla="*/ 32440 h 376470"/>
                <a:gd name="connsiteX18" fmla="*/ 497003 w 564180"/>
                <a:gd name="connsiteY18" fmla="*/ 27931 h 376470"/>
                <a:gd name="connsiteX19" fmla="*/ 548390 w 564180"/>
                <a:gd name="connsiteY19" fmla="*/ 123568 h 376470"/>
                <a:gd name="connsiteX20" fmla="*/ 554017 w 564180"/>
                <a:gd name="connsiteY20" fmla="*/ 162399 h 376470"/>
                <a:gd name="connsiteX21" fmla="*/ 532781 w 564180"/>
                <a:gd name="connsiteY21" fmla="*/ 207072 h 376470"/>
                <a:gd name="connsiteX22" fmla="*/ 563629 w 564180"/>
                <a:gd name="connsiteY22" fmla="*/ 228177 h 376470"/>
                <a:gd name="connsiteX23" fmla="*/ 559335 w 564180"/>
                <a:gd name="connsiteY23" fmla="*/ 247536 h 376470"/>
                <a:gd name="connsiteX24" fmla="*/ 540333 w 564180"/>
                <a:gd name="connsiteY24" fmla="*/ 274052 h 376470"/>
                <a:gd name="connsiteX25" fmla="*/ 526950 w 564180"/>
                <a:gd name="connsiteY25" fmla="*/ 280136 h 376470"/>
                <a:gd name="connsiteX26" fmla="*/ 519044 w 564180"/>
                <a:gd name="connsiteY26" fmla="*/ 294848 h 376470"/>
                <a:gd name="connsiteX27" fmla="*/ 527095 w 564180"/>
                <a:gd name="connsiteY27" fmla="*/ 314669 h 376470"/>
                <a:gd name="connsiteX28" fmla="*/ 518884 w 564180"/>
                <a:gd name="connsiteY28" fmla="*/ 337346 h 376470"/>
                <a:gd name="connsiteX29" fmla="*/ 497424 w 564180"/>
                <a:gd name="connsiteY29" fmla="*/ 339536 h 376470"/>
                <a:gd name="connsiteX30" fmla="*/ 494348 w 564180"/>
                <a:gd name="connsiteY30" fmla="*/ 326041 h 376470"/>
                <a:gd name="connsiteX31" fmla="*/ 463291 w 564180"/>
                <a:gd name="connsiteY31" fmla="*/ 323792 h 376470"/>
                <a:gd name="connsiteX32" fmla="*/ 418068 w 564180"/>
                <a:gd name="connsiteY32" fmla="*/ 313915 h 376470"/>
                <a:gd name="connsiteX33" fmla="*/ 407927 w 564180"/>
                <a:gd name="connsiteY33" fmla="*/ 330045 h 376470"/>
                <a:gd name="connsiteX34" fmla="*/ 391009 w 564180"/>
                <a:gd name="connsiteY34" fmla="*/ 339075 h 376470"/>
                <a:gd name="connsiteX35" fmla="*/ 372445 w 564180"/>
                <a:gd name="connsiteY35" fmla="*/ 348168 h 376470"/>
                <a:gd name="connsiteX36" fmla="*/ 356531 w 564180"/>
                <a:gd name="connsiteY36" fmla="*/ 356915 h 376470"/>
                <a:gd name="connsiteX37" fmla="*/ 343098 w 564180"/>
                <a:gd name="connsiteY37" fmla="*/ 354802 h 376470"/>
                <a:gd name="connsiteX38" fmla="*/ 326433 w 564180"/>
                <a:gd name="connsiteY38" fmla="*/ 366261 h 376470"/>
                <a:gd name="connsiteX39" fmla="*/ 317036 w 564180"/>
                <a:gd name="connsiteY39" fmla="*/ 352222 h 376470"/>
                <a:gd name="connsiteX40" fmla="*/ 296484 w 564180"/>
                <a:gd name="connsiteY40" fmla="*/ 351709 h 376470"/>
                <a:gd name="connsiteX41" fmla="*/ 281266 w 564180"/>
                <a:gd name="connsiteY41" fmla="*/ 376037 h 376470"/>
                <a:gd name="connsiteX42" fmla="*/ 261158 w 564180"/>
                <a:gd name="connsiteY42" fmla="*/ 362021 h 376470"/>
                <a:gd name="connsiteX43" fmla="*/ 222079 w 564180"/>
                <a:gd name="connsiteY43" fmla="*/ 353217 h 376470"/>
                <a:gd name="connsiteX44" fmla="*/ 215732 w 564180"/>
                <a:gd name="connsiteY44" fmla="*/ 334814 h 376470"/>
                <a:gd name="connsiteX45" fmla="*/ 215504 w 564180"/>
                <a:gd name="connsiteY45" fmla="*/ 306868 h 376470"/>
                <a:gd name="connsiteX46" fmla="*/ 179547 w 564180"/>
                <a:gd name="connsiteY46" fmla="*/ 299956 h 376470"/>
                <a:gd name="connsiteX47" fmla="*/ 152144 w 564180"/>
                <a:gd name="connsiteY47" fmla="*/ 303921 h 376470"/>
                <a:gd name="connsiteX48" fmla="*/ 139692 w 564180"/>
                <a:gd name="connsiteY48" fmla="*/ 293189 h 376470"/>
                <a:gd name="connsiteX0" fmla="*/ 139693 w 564181"/>
                <a:gd name="connsiteY0" fmla="*/ 293189 h 376470"/>
                <a:gd name="connsiteX1" fmla="*/ 156613 w 564181"/>
                <a:gd name="connsiteY1" fmla="*/ 263394 h 376470"/>
                <a:gd name="connsiteX2" fmla="*/ 146200 w 564181"/>
                <a:gd name="connsiteY2" fmla="*/ 228590 h 376470"/>
                <a:gd name="connsiteX3" fmla="*/ 204697 w 564181"/>
                <a:gd name="connsiteY3" fmla="*/ 237211 h 376470"/>
                <a:gd name="connsiteX4" fmla="*/ 234646 w 564181"/>
                <a:gd name="connsiteY4" fmla="*/ 199063 h 376470"/>
                <a:gd name="connsiteX5" fmla="*/ 249362 w 564181"/>
                <a:gd name="connsiteY5" fmla="*/ 202770 h 376470"/>
                <a:gd name="connsiteX6" fmla="*/ 174980 w 564181"/>
                <a:gd name="connsiteY6" fmla="*/ 148930 h 376470"/>
                <a:gd name="connsiteX7" fmla="*/ 2 w 564181"/>
                <a:gd name="connsiteY7" fmla="*/ 265235 h 376470"/>
                <a:gd name="connsiteX8" fmla="*/ 37560 w 564181"/>
                <a:gd name="connsiteY8" fmla="*/ 197504 h 376470"/>
                <a:gd name="connsiteX9" fmla="*/ 99441 w 564181"/>
                <a:gd name="connsiteY9" fmla="*/ 145749 h 376470"/>
                <a:gd name="connsiteX10" fmla="*/ 182461 w 564181"/>
                <a:gd name="connsiteY10" fmla="*/ 25716 h 376470"/>
                <a:gd name="connsiteX11" fmla="*/ 203927 w 564181"/>
                <a:gd name="connsiteY11" fmla="*/ 10119 h 376470"/>
                <a:gd name="connsiteX12" fmla="*/ 248926 w 564181"/>
                <a:gd name="connsiteY12" fmla="*/ 22540 h 376470"/>
                <a:gd name="connsiteX13" fmla="*/ 287729 w 564181"/>
                <a:gd name="connsiteY13" fmla="*/ 30318 h 376470"/>
                <a:gd name="connsiteX14" fmla="*/ 299284 w 564181"/>
                <a:gd name="connsiteY14" fmla="*/ 54214 h 376470"/>
                <a:gd name="connsiteX15" fmla="*/ 327095 w 564181"/>
                <a:gd name="connsiteY15" fmla="*/ 53153 h 376470"/>
                <a:gd name="connsiteX16" fmla="*/ 396440 w 564181"/>
                <a:gd name="connsiteY16" fmla="*/ 460 h 376470"/>
                <a:gd name="connsiteX17" fmla="*/ 451925 w 564181"/>
                <a:gd name="connsiteY17" fmla="*/ 32440 h 376470"/>
                <a:gd name="connsiteX18" fmla="*/ 497004 w 564181"/>
                <a:gd name="connsiteY18" fmla="*/ 27931 h 376470"/>
                <a:gd name="connsiteX19" fmla="*/ 548391 w 564181"/>
                <a:gd name="connsiteY19" fmla="*/ 123568 h 376470"/>
                <a:gd name="connsiteX20" fmla="*/ 554018 w 564181"/>
                <a:gd name="connsiteY20" fmla="*/ 162399 h 376470"/>
                <a:gd name="connsiteX21" fmla="*/ 532782 w 564181"/>
                <a:gd name="connsiteY21" fmla="*/ 207072 h 376470"/>
                <a:gd name="connsiteX22" fmla="*/ 563630 w 564181"/>
                <a:gd name="connsiteY22" fmla="*/ 228177 h 376470"/>
                <a:gd name="connsiteX23" fmla="*/ 559336 w 564181"/>
                <a:gd name="connsiteY23" fmla="*/ 247536 h 376470"/>
                <a:gd name="connsiteX24" fmla="*/ 540334 w 564181"/>
                <a:gd name="connsiteY24" fmla="*/ 274052 h 376470"/>
                <a:gd name="connsiteX25" fmla="*/ 526951 w 564181"/>
                <a:gd name="connsiteY25" fmla="*/ 280136 h 376470"/>
                <a:gd name="connsiteX26" fmla="*/ 519045 w 564181"/>
                <a:gd name="connsiteY26" fmla="*/ 294848 h 376470"/>
                <a:gd name="connsiteX27" fmla="*/ 527096 w 564181"/>
                <a:gd name="connsiteY27" fmla="*/ 314669 h 376470"/>
                <a:gd name="connsiteX28" fmla="*/ 518885 w 564181"/>
                <a:gd name="connsiteY28" fmla="*/ 337346 h 376470"/>
                <a:gd name="connsiteX29" fmla="*/ 497425 w 564181"/>
                <a:gd name="connsiteY29" fmla="*/ 339536 h 376470"/>
                <a:gd name="connsiteX30" fmla="*/ 494349 w 564181"/>
                <a:gd name="connsiteY30" fmla="*/ 326041 h 376470"/>
                <a:gd name="connsiteX31" fmla="*/ 463292 w 564181"/>
                <a:gd name="connsiteY31" fmla="*/ 323792 h 376470"/>
                <a:gd name="connsiteX32" fmla="*/ 418069 w 564181"/>
                <a:gd name="connsiteY32" fmla="*/ 313915 h 376470"/>
                <a:gd name="connsiteX33" fmla="*/ 407928 w 564181"/>
                <a:gd name="connsiteY33" fmla="*/ 330045 h 376470"/>
                <a:gd name="connsiteX34" fmla="*/ 391010 w 564181"/>
                <a:gd name="connsiteY34" fmla="*/ 339075 h 376470"/>
                <a:gd name="connsiteX35" fmla="*/ 372446 w 564181"/>
                <a:gd name="connsiteY35" fmla="*/ 348168 h 376470"/>
                <a:gd name="connsiteX36" fmla="*/ 356532 w 564181"/>
                <a:gd name="connsiteY36" fmla="*/ 356915 h 376470"/>
                <a:gd name="connsiteX37" fmla="*/ 343099 w 564181"/>
                <a:gd name="connsiteY37" fmla="*/ 354802 h 376470"/>
                <a:gd name="connsiteX38" fmla="*/ 326434 w 564181"/>
                <a:gd name="connsiteY38" fmla="*/ 366261 h 376470"/>
                <a:gd name="connsiteX39" fmla="*/ 317037 w 564181"/>
                <a:gd name="connsiteY39" fmla="*/ 352222 h 376470"/>
                <a:gd name="connsiteX40" fmla="*/ 296485 w 564181"/>
                <a:gd name="connsiteY40" fmla="*/ 351709 h 376470"/>
                <a:gd name="connsiteX41" fmla="*/ 281267 w 564181"/>
                <a:gd name="connsiteY41" fmla="*/ 376037 h 376470"/>
                <a:gd name="connsiteX42" fmla="*/ 261159 w 564181"/>
                <a:gd name="connsiteY42" fmla="*/ 362021 h 376470"/>
                <a:gd name="connsiteX43" fmla="*/ 222080 w 564181"/>
                <a:gd name="connsiteY43" fmla="*/ 353217 h 376470"/>
                <a:gd name="connsiteX44" fmla="*/ 215733 w 564181"/>
                <a:gd name="connsiteY44" fmla="*/ 334814 h 376470"/>
                <a:gd name="connsiteX45" fmla="*/ 215505 w 564181"/>
                <a:gd name="connsiteY45" fmla="*/ 306868 h 376470"/>
                <a:gd name="connsiteX46" fmla="*/ 179548 w 564181"/>
                <a:gd name="connsiteY46" fmla="*/ 299956 h 376470"/>
                <a:gd name="connsiteX47" fmla="*/ 152145 w 564181"/>
                <a:gd name="connsiteY47" fmla="*/ 303921 h 376470"/>
                <a:gd name="connsiteX48" fmla="*/ 139693 w 564181"/>
                <a:gd name="connsiteY48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146204 w 564185"/>
                <a:gd name="connsiteY2" fmla="*/ 228590 h 376470"/>
                <a:gd name="connsiteX3" fmla="*/ 204701 w 564185"/>
                <a:gd name="connsiteY3" fmla="*/ 237211 h 376470"/>
                <a:gd name="connsiteX4" fmla="*/ 234650 w 564185"/>
                <a:gd name="connsiteY4" fmla="*/ 199063 h 376470"/>
                <a:gd name="connsiteX5" fmla="*/ 249366 w 564185"/>
                <a:gd name="connsiteY5" fmla="*/ 202770 h 376470"/>
                <a:gd name="connsiteX6" fmla="*/ 69617 w 564185"/>
                <a:gd name="connsiteY6" fmla="*/ 241718 h 376470"/>
                <a:gd name="connsiteX7" fmla="*/ 6 w 564185"/>
                <a:gd name="connsiteY7" fmla="*/ 265235 h 376470"/>
                <a:gd name="connsiteX8" fmla="*/ 37564 w 564185"/>
                <a:gd name="connsiteY8" fmla="*/ 197504 h 376470"/>
                <a:gd name="connsiteX9" fmla="*/ 99445 w 564185"/>
                <a:gd name="connsiteY9" fmla="*/ 145749 h 376470"/>
                <a:gd name="connsiteX10" fmla="*/ 182465 w 564185"/>
                <a:gd name="connsiteY10" fmla="*/ 25716 h 376470"/>
                <a:gd name="connsiteX11" fmla="*/ 203931 w 564185"/>
                <a:gd name="connsiteY11" fmla="*/ 10119 h 376470"/>
                <a:gd name="connsiteX12" fmla="*/ 248930 w 564185"/>
                <a:gd name="connsiteY12" fmla="*/ 22540 h 376470"/>
                <a:gd name="connsiteX13" fmla="*/ 287733 w 564185"/>
                <a:gd name="connsiteY13" fmla="*/ 30318 h 376470"/>
                <a:gd name="connsiteX14" fmla="*/ 299288 w 564185"/>
                <a:gd name="connsiteY14" fmla="*/ 54214 h 376470"/>
                <a:gd name="connsiteX15" fmla="*/ 327099 w 564185"/>
                <a:gd name="connsiteY15" fmla="*/ 53153 h 376470"/>
                <a:gd name="connsiteX16" fmla="*/ 396444 w 564185"/>
                <a:gd name="connsiteY16" fmla="*/ 460 h 376470"/>
                <a:gd name="connsiteX17" fmla="*/ 451929 w 564185"/>
                <a:gd name="connsiteY17" fmla="*/ 32440 h 376470"/>
                <a:gd name="connsiteX18" fmla="*/ 497008 w 564185"/>
                <a:gd name="connsiteY18" fmla="*/ 27931 h 376470"/>
                <a:gd name="connsiteX19" fmla="*/ 548395 w 564185"/>
                <a:gd name="connsiteY19" fmla="*/ 123568 h 376470"/>
                <a:gd name="connsiteX20" fmla="*/ 554022 w 564185"/>
                <a:gd name="connsiteY20" fmla="*/ 162399 h 376470"/>
                <a:gd name="connsiteX21" fmla="*/ 532786 w 564185"/>
                <a:gd name="connsiteY21" fmla="*/ 207072 h 376470"/>
                <a:gd name="connsiteX22" fmla="*/ 563634 w 564185"/>
                <a:gd name="connsiteY22" fmla="*/ 228177 h 376470"/>
                <a:gd name="connsiteX23" fmla="*/ 559340 w 564185"/>
                <a:gd name="connsiteY23" fmla="*/ 247536 h 376470"/>
                <a:gd name="connsiteX24" fmla="*/ 540338 w 564185"/>
                <a:gd name="connsiteY24" fmla="*/ 274052 h 376470"/>
                <a:gd name="connsiteX25" fmla="*/ 526955 w 564185"/>
                <a:gd name="connsiteY25" fmla="*/ 280136 h 376470"/>
                <a:gd name="connsiteX26" fmla="*/ 519049 w 564185"/>
                <a:gd name="connsiteY26" fmla="*/ 294848 h 376470"/>
                <a:gd name="connsiteX27" fmla="*/ 527100 w 564185"/>
                <a:gd name="connsiteY27" fmla="*/ 314669 h 376470"/>
                <a:gd name="connsiteX28" fmla="*/ 518889 w 564185"/>
                <a:gd name="connsiteY28" fmla="*/ 337346 h 376470"/>
                <a:gd name="connsiteX29" fmla="*/ 497429 w 564185"/>
                <a:gd name="connsiteY29" fmla="*/ 339536 h 376470"/>
                <a:gd name="connsiteX30" fmla="*/ 494353 w 564185"/>
                <a:gd name="connsiteY30" fmla="*/ 326041 h 376470"/>
                <a:gd name="connsiteX31" fmla="*/ 463296 w 564185"/>
                <a:gd name="connsiteY31" fmla="*/ 323792 h 376470"/>
                <a:gd name="connsiteX32" fmla="*/ 418073 w 564185"/>
                <a:gd name="connsiteY32" fmla="*/ 313915 h 376470"/>
                <a:gd name="connsiteX33" fmla="*/ 407932 w 564185"/>
                <a:gd name="connsiteY33" fmla="*/ 330045 h 376470"/>
                <a:gd name="connsiteX34" fmla="*/ 391014 w 564185"/>
                <a:gd name="connsiteY34" fmla="*/ 339075 h 376470"/>
                <a:gd name="connsiteX35" fmla="*/ 372450 w 564185"/>
                <a:gd name="connsiteY35" fmla="*/ 348168 h 376470"/>
                <a:gd name="connsiteX36" fmla="*/ 356536 w 564185"/>
                <a:gd name="connsiteY36" fmla="*/ 356915 h 376470"/>
                <a:gd name="connsiteX37" fmla="*/ 343103 w 564185"/>
                <a:gd name="connsiteY37" fmla="*/ 354802 h 376470"/>
                <a:gd name="connsiteX38" fmla="*/ 326438 w 564185"/>
                <a:gd name="connsiteY38" fmla="*/ 366261 h 376470"/>
                <a:gd name="connsiteX39" fmla="*/ 317041 w 564185"/>
                <a:gd name="connsiteY39" fmla="*/ 352222 h 376470"/>
                <a:gd name="connsiteX40" fmla="*/ 296489 w 564185"/>
                <a:gd name="connsiteY40" fmla="*/ 351709 h 376470"/>
                <a:gd name="connsiteX41" fmla="*/ 281271 w 564185"/>
                <a:gd name="connsiteY41" fmla="*/ 376037 h 376470"/>
                <a:gd name="connsiteX42" fmla="*/ 261163 w 564185"/>
                <a:gd name="connsiteY42" fmla="*/ 362021 h 376470"/>
                <a:gd name="connsiteX43" fmla="*/ 222084 w 564185"/>
                <a:gd name="connsiteY43" fmla="*/ 353217 h 376470"/>
                <a:gd name="connsiteX44" fmla="*/ 215737 w 564185"/>
                <a:gd name="connsiteY44" fmla="*/ 334814 h 376470"/>
                <a:gd name="connsiteX45" fmla="*/ 215509 w 564185"/>
                <a:gd name="connsiteY45" fmla="*/ 306868 h 376470"/>
                <a:gd name="connsiteX46" fmla="*/ 179552 w 564185"/>
                <a:gd name="connsiteY46" fmla="*/ 299956 h 376470"/>
                <a:gd name="connsiteX47" fmla="*/ 152149 w 564185"/>
                <a:gd name="connsiteY47" fmla="*/ 303921 h 376470"/>
                <a:gd name="connsiteX48" fmla="*/ 139697 w 564185"/>
                <a:gd name="connsiteY48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146204 w 564185"/>
                <a:gd name="connsiteY2" fmla="*/ 228590 h 376470"/>
                <a:gd name="connsiteX3" fmla="*/ 204701 w 564185"/>
                <a:gd name="connsiteY3" fmla="*/ 237211 h 376470"/>
                <a:gd name="connsiteX4" fmla="*/ 234650 w 564185"/>
                <a:gd name="connsiteY4" fmla="*/ 199063 h 376470"/>
                <a:gd name="connsiteX5" fmla="*/ 69617 w 564185"/>
                <a:gd name="connsiteY5" fmla="*/ 241718 h 376470"/>
                <a:gd name="connsiteX6" fmla="*/ 6 w 564185"/>
                <a:gd name="connsiteY6" fmla="*/ 265235 h 376470"/>
                <a:gd name="connsiteX7" fmla="*/ 37564 w 564185"/>
                <a:gd name="connsiteY7" fmla="*/ 197504 h 376470"/>
                <a:gd name="connsiteX8" fmla="*/ 99445 w 564185"/>
                <a:gd name="connsiteY8" fmla="*/ 145749 h 376470"/>
                <a:gd name="connsiteX9" fmla="*/ 182465 w 564185"/>
                <a:gd name="connsiteY9" fmla="*/ 25716 h 376470"/>
                <a:gd name="connsiteX10" fmla="*/ 203931 w 564185"/>
                <a:gd name="connsiteY10" fmla="*/ 10119 h 376470"/>
                <a:gd name="connsiteX11" fmla="*/ 248930 w 564185"/>
                <a:gd name="connsiteY11" fmla="*/ 22540 h 376470"/>
                <a:gd name="connsiteX12" fmla="*/ 287733 w 564185"/>
                <a:gd name="connsiteY12" fmla="*/ 30318 h 376470"/>
                <a:gd name="connsiteX13" fmla="*/ 299288 w 564185"/>
                <a:gd name="connsiteY13" fmla="*/ 54214 h 376470"/>
                <a:gd name="connsiteX14" fmla="*/ 327099 w 564185"/>
                <a:gd name="connsiteY14" fmla="*/ 53153 h 376470"/>
                <a:gd name="connsiteX15" fmla="*/ 396444 w 564185"/>
                <a:gd name="connsiteY15" fmla="*/ 460 h 376470"/>
                <a:gd name="connsiteX16" fmla="*/ 451929 w 564185"/>
                <a:gd name="connsiteY16" fmla="*/ 32440 h 376470"/>
                <a:gd name="connsiteX17" fmla="*/ 497008 w 564185"/>
                <a:gd name="connsiteY17" fmla="*/ 27931 h 376470"/>
                <a:gd name="connsiteX18" fmla="*/ 548395 w 564185"/>
                <a:gd name="connsiteY18" fmla="*/ 123568 h 376470"/>
                <a:gd name="connsiteX19" fmla="*/ 554022 w 564185"/>
                <a:gd name="connsiteY19" fmla="*/ 162399 h 376470"/>
                <a:gd name="connsiteX20" fmla="*/ 532786 w 564185"/>
                <a:gd name="connsiteY20" fmla="*/ 207072 h 376470"/>
                <a:gd name="connsiteX21" fmla="*/ 563634 w 564185"/>
                <a:gd name="connsiteY21" fmla="*/ 228177 h 376470"/>
                <a:gd name="connsiteX22" fmla="*/ 559340 w 564185"/>
                <a:gd name="connsiteY22" fmla="*/ 247536 h 376470"/>
                <a:gd name="connsiteX23" fmla="*/ 540338 w 564185"/>
                <a:gd name="connsiteY23" fmla="*/ 274052 h 376470"/>
                <a:gd name="connsiteX24" fmla="*/ 526955 w 564185"/>
                <a:gd name="connsiteY24" fmla="*/ 280136 h 376470"/>
                <a:gd name="connsiteX25" fmla="*/ 519049 w 564185"/>
                <a:gd name="connsiteY25" fmla="*/ 294848 h 376470"/>
                <a:gd name="connsiteX26" fmla="*/ 527100 w 564185"/>
                <a:gd name="connsiteY26" fmla="*/ 314669 h 376470"/>
                <a:gd name="connsiteX27" fmla="*/ 518889 w 564185"/>
                <a:gd name="connsiteY27" fmla="*/ 337346 h 376470"/>
                <a:gd name="connsiteX28" fmla="*/ 497429 w 564185"/>
                <a:gd name="connsiteY28" fmla="*/ 339536 h 376470"/>
                <a:gd name="connsiteX29" fmla="*/ 494353 w 564185"/>
                <a:gd name="connsiteY29" fmla="*/ 326041 h 376470"/>
                <a:gd name="connsiteX30" fmla="*/ 463296 w 564185"/>
                <a:gd name="connsiteY30" fmla="*/ 323792 h 376470"/>
                <a:gd name="connsiteX31" fmla="*/ 418073 w 564185"/>
                <a:gd name="connsiteY31" fmla="*/ 313915 h 376470"/>
                <a:gd name="connsiteX32" fmla="*/ 407932 w 564185"/>
                <a:gd name="connsiteY32" fmla="*/ 330045 h 376470"/>
                <a:gd name="connsiteX33" fmla="*/ 391014 w 564185"/>
                <a:gd name="connsiteY33" fmla="*/ 339075 h 376470"/>
                <a:gd name="connsiteX34" fmla="*/ 372450 w 564185"/>
                <a:gd name="connsiteY34" fmla="*/ 348168 h 376470"/>
                <a:gd name="connsiteX35" fmla="*/ 356536 w 564185"/>
                <a:gd name="connsiteY35" fmla="*/ 356915 h 376470"/>
                <a:gd name="connsiteX36" fmla="*/ 343103 w 564185"/>
                <a:gd name="connsiteY36" fmla="*/ 354802 h 376470"/>
                <a:gd name="connsiteX37" fmla="*/ 326438 w 564185"/>
                <a:gd name="connsiteY37" fmla="*/ 366261 h 376470"/>
                <a:gd name="connsiteX38" fmla="*/ 317041 w 564185"/>
                <a:gd name="connsiteY38" fmla="*/ 352222 h 376470"/>
                <a:gd name="connsiteX39" fmla="*/ 296489 w 564185"/>
                <a:gd name="connsiteY39" fmla="*/ 351709 h 376470"/>
                <a:gd name="connsiteX40" fmla="*/ 281271 w 564185"/>
                <a:gd name="connsiteY40" fmla="*/ 376037 h 376470"/>
                <a:gd name="connsiteX41" fmla="*/ 261163 w 564185"/>
                <a:gd name="connsiteY41" fmla="*/ 362021 h 376470"/>
                <a:gd name="connsiteX42" fmla="*/ 222084 w 564185"/>
                <a:gd name="connsiteY42" fmla="*/ 353217 h 376470"/>
                <a:gd name="connsiteX43" fmla="*/ 215737 w 564185"/>
                <a:gd name="connsiteY43" fmla="*/ 334814 h 376470"/>
                <a:gd name="connsiteX44" fmla="*/ 215509 w 564185"/>
                <a:gd name="connsiteY44" fmla="*/ 306868 h 376470"/>
                <a:gd name="connsiteX45" fmla="*/ 179552 w 564185"/>
                <a:gd name="connsiteY45" fmla="*/ 299956 h 376470"/>
                <a:gd name="connsiteX46" fmla="*/ 152149 w 564185"/>
                <a:gd name="connsiteY46" fmla="*/ 303921 h 376470"/>
                <a:gd name="connsiteX47" fmla="*/ 139697 w 564185"/>
                <a:gd name="connsiteY47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146204 w 564185"/>
                <a:gd name="connsiteY2" fmla="*/ 228590 h 376470"/>
                <a:gd name="connsiteX3" fmla="*/ 204701 w 564185"/>
                <a:gd name="connsiteY3" fmla="*/ 237211 h 376470"/>
                <a:gd name="connsiteX4" fmla="*/ 69617 w 564185"/>
                <a:gd name="connsiteY4" fmla="*/ 241718 h 376470"/>
                <a:gd name="connsiteX5" fmla="*/ 6 w 564185"/>
                <a:gd name="connsiteY5" fmla="*/ 265235 h 376470"/>
                <a:gd name="connsiteX6" fmla="*/ 37564 w 564185"/>
                <a:gd name="connsiteY6" fmla="*/ 197504 h 376470"/>
                <a:gd name="connsiteX7" fmla="*/ 99445 w 564185"/>
                <a:gd name="connsiteY7" fmla="*/ 145749 h 376470"/>
                <a:gd name="connsiteX8" fmla="*/ 182465 w 564185"/>
                <a:gd name="connsiteY8" fmla="*/ 25716 h 376470"/>
                <a:gd name="connsiteX9" fmla="*/ 203931 w 564185"/>
                <a:gd name="connsiteY9" fmla="*/ 10119 h 376470"/>
                <a:gd name="connsiteX10" fmla="*/ 248930 w 564185"/>
                <a:gd name="connsiteY10" fmla="*/ 22540 h 376470"/>
                <a:gd name="connsiteX11" fmla="*/ 287733 w 564185"/>
                <a:gd name="connsiteY11" fmla="*/ 30318 h 376470"/>
                <a:gd name="connsiteX12" fmla="*/ 299288 w 564185"/>
                <a:gd name="connsiteY12" fmla="*/ 54214 h 376470"/>
                <a:gd name="connsiteX13" fmla="*/ 327099 w 564185"/>
                <a:gd name="connsiteY13" fmla="*/ 53153 h 376470"/>
                <a:gd name="connsiteX14" fmla="*/ 396444 w 564185"/>
                <a:gd name="connsiteY14" fmla="*/ 460 h 376470"/>
                <a:gd name="connsiteX15" fmla="*/ 451929 w 564185"/>
                <a:gd name="connsiteY15" fmla="*/ 32440 h 376470"/>
                <a:gd name="connsiteX16" fmla="*/ 497008 w 564185"/>
                <a:gd name="connsiteY16" fmla="*/ 27931 h 376470"/>
                <a:gd name="connsiteX17" fmla="*/ 548395 w 564185"/>
                <a:gd name="connsiteY17" fmla="*/ 123568 h 376470"/>
                <a:gd name="connsiteX18" fmla="*/ 554022 w 564185"/>
                <a:gd name="connsiteY18" fmla="*/ 162399 h 376470"/>
                <a:gd name="connsiteX19" fmla="*/ 532786 w 564185"/>
                <a:gd name="connsiteY19" fmla="*/ 207072 h 376470"/>
                <a:gd name="connsiteX20" fmla="*/ 563634 w 564185"/>
                <a:gd name="connsiteY20" fmla="*/ 228177 h 376470"/>
                <a:gd name="connsiteX21" fmla="*/ 559340 w 564185"/>
                <a:gd name="connsiteY21" fmla="*/ 247536 h 376470"/>
                <a:gd name="connsiteX22" fmla="*/ 540338 w 564185"/>
                <a:gd name="connsiteY22" fmla="*/ 274052 h 376470"/>
                <a:gd name="connsiteX23" fmla="*/ 526955 w 564185"/>
                <a:gd name="connsiteY23" fmla="*/ 280136 h 376470"/>
                <a:gd name="connsiteX24" fmla="*/ 519049 w 564185"/>
                <a:gd name="connsiteY24" fmla="*/ 294848 h 376470"/>
                <a:gd name="connsiteX25" fmla="*/ 527100 w 564185"/>
                <a:gd name="connsiteY25" fmla="*/ 314669 h 376470"/>
                <a:gd name="connsiteX26" fmla="*/ 518889 w 564185"/>
                <a:gd name="connsiteY26" fmla="*/ 337346 h 376470"/>
                <a:gd name="connsiteX27" fmla="*/ 497429 w 564185"/>
                <a:gd name="connsiteY27" fmla="*/ 339536 h 376470"/>
                <a:gd name="connsiteX28" fmla="*/ 494353 w 564185"/>
                <a:gd name="connsiteY28" fmla="*/ 326041 h 376470"/>
                <a:gd name="connsiteX29" fmla="*/ 463296 w 564185"/>
                <a:gd name="connsiteY29" fmla="*/ 323792 h 376470"/>
                <a:gd name="connsiteX30" fmla="*/ 418073 w 564185"/>
                <a:gd name="connsiteY30" fmla="*/ 313915 h 376470"/>
                <a:gd name="connsiteX31" fmla="*/ 407932 w 564185"/>
                <a:gd name="connsiteY31" fmla="*/ 330045 h 376470"/>
                <a:gd name="connsiteX32" fmla="*/ 391014 w 564185"/>
                <a:gd name="connsiteY32" fmla="*/ 339075 h 376470"/>
                <a:gd name="connsiteX33" fmla="*/ 372450 w 564185"/>
                <a:gd name="connsiteY33" fmla="*/ 348168 h 376470"/>
                <a:gd name="connsiteX34" fmla="*/ 356536 w 564185"/>
                <a:gd name="connsiteY34" fmla="*/ 356915 h 376470"/>
                <a:gd name="connsiteX35" fmla="*/ 343103 w 564185"/>
                <a:gd name="connsiteY35" fmla="*/ 354802 h 376470"/>
                <a:gd name="connsiteX36" fmla="*/ 326438 w 564185"/>
                <a:gd name="connsiteY36" fmla="*/ 366261 h 376470"/>
                <a:gd name="connsiteX37" fmla="*/ 317041 w 564185"/>
                <a:gd name="connsiteY37" fmla="*/ 352222 h 376470"/>
                <a:gd name="connsiteX38" fmla="*/ 296489 w 564185"/>
                <a:gd name="connsiteY38" fmla="*/ 351709 h 376470"/>
                <a:gd name="connsiteX39" fmla="*/ 281271 w 564185"/>
                <a:gd name="connsiteY39" fmla="*/ 376037 h 376470"/>
                <a:gd name="connsiteX40" fmla="*/ 261163 w 564185"/>
                <a:gd name="connsiteY40" fmla="*/ 362021 h 376470"/>
                <a:gd name="connsiteX41" fmla="*/ 222084 w 564185"/>
                <a:gd name="connsiteY41" fmla="*/ 353217 h 376470"/>
                <a:gd name="connsiteX42" fmla="*/ 215737 w 564185"/>
                <a:gd name="connsiteY42" fmla="*/ 334814 h 376470"/>
                <a:gd name="connsiteX43" fmla="*/ 215509 w 564185"/>
                <a:gd name="connsiteY43" fmla="*/ 306868 h 376470"/>
                <a:gd name="connsiteX44" fmla="*/ 179552 w 564185"/>
                <a:gd name="connsiteY44" fmla="*/ 299956 h 376470"/>
                <a:gd name="connsiteX45" fmla="*/ 152149 w 564185"/>
                <a:gd name="connsiteY45" fmla="*/ 303921 h 376470"/>
                <a:gd name="connsiteX46" fmla="*/ 139697 w 564185"/>
                <a:gd name="connsiteY46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146204 w 564185"/>
                <a:gd name="connsiteY2" fmla="*/ 228590 h 376470"/>
                <a:gd name="connsiteX3" fmla="*/ 69617 w 564185"/>
                <a:gd name="connsiteY3" fmla="*/ 241718 h 376470"/>
                <a:gd name="connsiteX4" fmla="*/ 6 w 564185"/>
                <a:gd name="connsiteY4" fmla="*/ 265235 h 376470"/>
                <a:gd name="connsiteX5" fmla="*/ 37564 w 564185"/>
                <a:gd name="connsiteY5" fmla="*/ 197504 h 376470"/>
                <a:gd name="connsiteX6" fmla="*/ 99445 w 564185"/>
                <a:gd name="connsiteY6" fmla="*/ 145749 h 376470"/>
                <a:gd name="connsiteX7" fmla="*/ 182465 w 564185"/>
                <a:gd name="connsiteY7" fmla="*/ 25716 h 376470"/>
                <a:gd name="connsiteX8" fmla="*/ 203931 w 564185"/>
                <a:gd name="connsiteY8" fmla="*/ 10119 h 376470"/>
                <a:gd name="connsiteX9" fmla="*/ 248930 w 564185"/>
                <a:gd name="connsiteY9" fmla="*/ 22540 h 376470"/>
                <a:gd name="connsiteX10" fmla="*/ 287733 w 564185"/>
                <a:gd name="connsiteY10" fmla="*/ 30318 h 376470"/>
                <a:gd name="connsiteX11" fmla="*/ 299288 w 564185"/>
                <a:gd name="connsiteY11" fmla="*/ 54214 h 376470"/>
                <a:gd name="connsiteX12" fmla="*/ 327099 w 564185"/>
                <a:gd name="connsiteY12" fmla="*/ 53153 h 376470"/>
                <a:gd name="connsiteX13" fmla="*/ 396444 w 564185"/>
                <a:gd name="connsiteY13" fmla="*/ 460 h 376470"/>
                <a:gd name="connsiteX14" fmla="*/ 451929 w 564185"/>
                <a:gd name="connsiteY14" fmla="*/ 32440 h 376470"/>
                <a:gd name="connsiteX15" fmla="*/ 497008 w 564185"/>
                <a:gd name="connsiteY15" fmla="*/ 27931 h 376470"/>
                <a:gd name="connsiteX16" fmla="*/ 548395 w 564185"/>
                <a:gd name="connsiteY16" fmla="*/ 123568 h 376470"/>
                <a:gd name="connsiteX17" fmla="*/ 554022 w 564185"/>
                <a:gd name="connsiteY17" fmla="*/ 162399 h 376470"/>
                <a:gd name="connsiteX18" fmla="*/ 532786 w 564185"/>
                <a:gd name="connsiteY18" fmla="*/ 207072 h 376470"/>
                <a:gd name="connsiteX19" fmla="*/ 563634 w 564185"/>
                <a:gd name="connsiteY19" fmla="*/ 228177 h 376470"/>
                <a:gd name="connsiteX20" fmla="*/ 559340 w 564185"/>
                <a:gd name="connsiteY20" fmla="*/ 247536 h 376470"/>
                <a:gd name="connsiteX21" fmla="*/ 540338 w 564185"/>
                <a:gd name="connsiteY21" fmla="*/ 274052 h 376470"/>
                <a:gd name="connsiteX22" fmla="*/ 526955 w 564185"/>
                <a:gd name="connsiteY22" fmla="*/ 280136 h 376470"/>
                <a:gd name="connsiteX23" fmla="*/ 519049 w 564185"/>
                <a:gd name="connsiteY23" fmla="*/ 294848 h 376470"/>
                <a:gd name="connsiteX24" fmla="*/ 527100 w 564185"/>
                <a:gd name="connsiteY24" fmla="*/ 314669 h 376470"/>
                <a:gd name="connsiteX25" fmla="*/ 518889 w 564185"/>
                <a:gd name="connsiteY25" fmla="*/ 337346 h 376470"/>
                <a:gd name="connsiteX26" fmla="*/ 497429 w 564185"/>
                <a:gd name="connsiteY26" fmla="*/ 339536 h 376470"/>
                <a:gd name="connsiteX27" fmla="*/ 494353 w 564185"/>
                <a:gd name="connsiteY27" fmla="*/ 326041 h 376470"/>
                <a:gd name="connsiteX28" fmla="*/ 463296 w 564185"/>
                <a:gd name="connsiteY28" fmla="*/ 323792 h 376470"/>
                <a:gd name="connsiteX29" fmla="*/ 418073 w 564185"/>
                <a:gd name="connsiteY29" fmla="*/ 313915 h 376470"/>
                <a:gd name="connsiteX30" fmla="*/ 407932 w 564185"/>
                <a:gd name="connsiteY30" fmla="*/ 330045 h 376470"/>
                <a:gd name="connsiteX31" fmla="*/ 391014 w 564185"/>
                <a:gd name="connsiteY31" fmla="*/ 339075 h 376470"/>
                <a:gd name="connsiteX32" fmla="*/ 372450 w 564185"/>
                <a:gd name="connsiteY32" fmla="*/ 348168 h 376470"/>
                <a:gd name="connsiteX33" fmla="*/ 356536 w 564185"/>
                <a:gd name="connsiteY33" fmla="*/ 356915 h 376470"/>
                <a:gd name="connsiteX34" fmla="*/ 343103 w 564185"/>
                <a:gd name="connsiteY34" fmla="*/ 354802 h 376470"/>
                <a:gd name="connsiteX35" fmla="*/ 326438 w 564185"/>
                <a:gd name="connsiteY35" fmla="*/ 366261 h 376470"/>
                <a:gd name="connsiteX36" fmla="*/ 317041 w 564185"/>
                <a:gd name="connsiteY36" fmla="*/ 352222 h 376470"/>
                <a:gd name="connsiteX37" fmla="*/ 296489 w 564185"/>
                <a:gd name="connsiteY37" fmla="*/ 351709 h 376470"/>
                <a:gd name="connsiteX38" fmla="*/ 281271 w 564185"/>
                <a:gd name="connsiteY38" fmla="*/ 376037 h 376470"/>
                <a:gd name="connsiteX39" fmla="*/ 261163 w 564185"/>
                <a:gd name="connsiteY39" fmla="*/ 362021 h 376470"/>
                <a:gd name="connsiteX40" fmla="*/ 222084 w 564185"/>
                <a:gd name="connsiteY40" fmla="*/ 353217 h 376470"/>
                <a:gd name="connsiteX41" fmla="*/ 215737 w 564185"/>
                <a:gd name="connsiteY41" fmla="*/ 334814 h 376470"/>
                <a:gd name="connsiteX42" fmla="*/ 215509 w 564185"/>
                <a:gd name="connsiteY42" fmla="*/ 306868 h 376470"/>
                <a:gd name="connsiteX43" fmla="*/ 179552 w 564185"/>
                <a:gd name="connsiteY43" fmla="*/ 299956 h 376470"/>
                <a:gd name="connsiteX44" fmla="*/ 152149 w 564185"/>
                <a:gd name="connsiteY44" fmla="*/ 303921 h 376470"/>
                <a:gd name="connsiteX45" fmla="*/ 139697 w 564185"/>
                <a:gd name="connsiteY45" fmla="*/ 293189 h 376470"/>
                <a:gd name="connsiteX0" fmla="*/ 139697 w 564185"/>
                <a:gd name="connsiteY0" fmla="*/ 293189 h 376470"/>
                <a:gd name="connsiteX1" fmla="*/ 156617 w 564185"/>
                <a:gd name="connsiteY1" fmla="*/ 263394 h 376470"/>
                <a:gd name="connsiteX2" fmla="*/ 83856 w 564185"/>
                <a:gd name="connsiteY2" fmla="*/ 293650 h 376470"/>
                <a:gd name="connsiteX3" fmla="*/ 69617 w 564185"/>
                <a:gd name="connsiteY3" fmla="*/ 241718 h 376470"/>
                <a:gd name="connsiteX4" fmla="*/ 6 w 564185"/>
                <a:gd name="connsiteY4" fmla="*/ 265235 h 376470"/>
                <a:gd name="connsiteX5" fmla="*/ 37564 w 564185"/>
                <a:gd name="connsiteY5" fmla="*/ 197504 h 376470"/>
                <a:gd name="connsiteX6" fmla="*/ 99445 w 564185"/>
                <a:gd name="connsiteY6" fmla="*/ 145749 h 376470"/>
                <a:gd name="connsiteX7" fmla="*/ 182465 w 564185"/>
                <a:gd name="connsiteY7" fmla="*/ 25716 h 376470"/>
                <a:gd name="connsiteX8" fmla="*/ 203931 w 564185"/>
                <a:gd name="connsiteY8" fmla="*/ 10119 h 376470"/>
                <a:gd name="connsiteX9" fmla="*/ 248930 w 564185"/>
                <a:gd name="connsiteY9" fmla="*/ 22540 h 376470"/>
                <a:gd name="connsiteX10" fmla="*/ 287733 w 564185"/>
                <a:gd name="connsiteY10" fmla="*/ 30318 h 376470"/>
                <a:gd name="connsiteX11" fmla="*/ 299288 w 564185"/>
                <a:gd name="connsiteY11" fmla="*/ 54214 h 376470"/>
                <a:gd name="connsiteX12" fmla="*/ 327099 w 564185"/>
                <a:gd name="connsiteY12" fmla="*/ 53153 h 376470"/>
                <a:gd name="connsiteX13" fmla="*/ 396444 w 564185"/>
                <a:gd name="connsiteY13" fmla="*/ 460 h 376470"/>
                <a:gd name="connsiteX14" fmla="*/ 451929 w 564185"/>
                <a:gd name="connsiteY14" fmla="*/ 32440 h 376470"/>
                <a:gd name="connsiteX15" fmla="*/ 497008 w 564185"/>
                <a:gd name="connsiteY15" fmla="*/ 27931 h 376470"/>
                <a:gd name="connsiteX16" fmla="*/ 548395 w 564185"/>
                <a:gd name="connsiteY16" fmla="*/ 123568 h 376470"/>
                <a:gd name="connsiteX17" fmla="*/ 554022 w 564185"/>
                <a:gd name="connsiteY17" fmla="*/ 162399 h 376470"/>
                <a:gd name="connsiteX18" fmla="*/ 532786 w 564185"/>
                <a:gd name="connsiteY18" fmla="*/ 207072 h 376470"/>
                <a:gd name="connsiteX19" fmla="*/ 563634 w 564185"/>
                <a:gd name="connsiteY19" fmla="*/ 228177 h 376470"/>
                <a:gd name="connsiteX20" fmla="*/ 559340 w 564185"/>
                <a:gd name="connsiteY20" fmla="*/ 247536 h 376470"/>
                <a:gd name="connsiteX21" fmla="*/ 540338 w 564185"/>
                <a:gd name="connsiteY21" fmla="*/ 274052 h 376470"/>
                <a:gd name="connsiteX22" fmla="*/ 526955 w 564185"/>
                <a:gd name="connsiteY22" fmla="*/ 280136 h 376470"/>
                <a:gd name="connsiteX23" fmla="*/ 519049 w 564185"/>
                <a:gd name="connsiteY23" fmla="*/ 294848 h 376470"/>
                <a:gd name="connsiteX24" fmla="*/ 527100 w 564185"/>
                <a:gd name="connsiteY24" fmla="*/ 314669 h 376470"/>
                <a:gd name="connsiteX25" fmla="*/ 518889 w 564185"/>
                <a:gd name="connsiteY25" fmla="*/ 337346 h 376470"/>
                <a:gd name="connsiteX26" fmla="*/ 497429 w 564185"/>
                <a:gd name="connsiteY26" fmla="*/ 339536 h 376470"/>
                <a:gd name="connsiteX27" fmla="*/ 494353 w 564185"/>
                <a:gd name="connsiteY27" fmla="*/ 326041 h 376470"/>
                <a:gd name="connsiteX28" fmla="*/ 463296 w 564185"/>
                <a:gd name="connsiteY28" fmla="*/ 323792 h 376470"/>
                <a:gd name="connsiteX29" fmla="*/ 418073 w 564185"/>
                <a:gd name="connsiteY29" fmla="*/ 313915 h 376470"/>
                <a:gd name="connsiteX30" fmla="*/ 407932 w 564185"/>
                <a:gd name="connsiteY30" fmla="*/ 330045 h 376470"/>
                <a:gd name="connsiteX31" fmla="*/ 391014 w 564185"/>
                <a:gd name="connsiteY31" fmla="*/ 339075 h 376470"/>
                <a:gd name="connsiteX32" fmla="*/ 372450 w 564185"/>
                <a:gd name="connsiteY32" fmla="*/ 348168 h 376470"/>
                <a:gd name="connsiteX33" fmla="*/ 356536 w 564185"/>
                <a:gd name="connsiteY33" fmla="*/ 356915 h 376470"/>
                <a:gd name="connsiteX34" fmla="*/ 343103 w 564185"/>
                <a:gd name="connsiteY34" fmla="*/ 354802 h 376470"/>
                <a:gd name="connsiteX35" fmla="*/ 326438 w 564185"/>
                <a:gd name="connsiteY35" fmla="*/ 366261 h 376470"/>
                <a:gd name="connsiteX36" fmla="*/ 317041 w 564185"/>
                <a:gd name="connsiteY36" fmla="*/ 352222 h 376470"/>
                <a:gd name="connsiteX37" fmla="*/ 296489 w 564185"/>
                <a:gd name="connsiteY37" fmla="*/ 351709 h 376470"/>
                <a:gd name="connsiteX38" fmla="*/ 281271 w 564185"/>
                <a:gd name="connsiteY38" fmla="*/ 376037 h 376470"/>
                <a:gd name="connsiteX39" fmla="*/ 261163 w 564185"/>
                <a:gd name="connsiteY39" fmla="*/ 362021 h 376470"/>
                <a:gd name="connsiteX40" fmla="*/ 222084 w 564185"/>
                <a:gd name="connsiteY40" fmla="*/ 353217 h 376470"/>
                <a:gd name="connsiteX41" fmla="*/ 215737 w 564185"/>
                <a:gd name="connsiteY41" fmla="*/ 334814 h 376470"/>
                <a:gd name="connsiteX42" fmla="*/ 215509 w 564185"/>
                <a:gd name="connsiteY42" fmla="*/ 306868 h 376470"/>
                <a:gd name="connsiteX43" fmla="*/ 179552 w 564185"/>
                <a:gd name="connsiteY43" fmla="*/ 299956 h 376470"/>
                <a:gd name="connsiteX44" fmla="*/ 152149 w 564185"/>
                <a:gd name="connsiteY44" fmla="*/ 303921 h 376470"/>
                <a:gd name="connsiteX45" fmla="*/ 139697 w 564185"/>
                <a:gd name="connsiteY45" fmla="*/ 293189 h 376470"/>
                <a:gd name="connsiteX0" fmla="*/ 139697 w 564185"/>
                <a:gd name="connsiteY0" fmla="*/ 293189 h 376470"/>
                <a:gd name="connsiteX1" fmla="*/ 122994 w 564185"/>
                <a:gd name="connsiteY1" fmla="*/ 304440 h 376470"/>
                <a:gd name="connsiteX2" fmla="*/ 83856 w 564185"/>
                <a:gd name="connsiteY2" fmla="*/ 293650 h 376470"/>
                <a:gd name="connsiteX3" fmla="*/ 69617 w 564185"/>
                <a:gd name="connsiteY3" fmla="*/ 241718 h 376470"/>
                <a:gd name="connsiteX4" fmla="*/ 6 w 564185"/>
                <a:gd name="connsiteY4" fmla="*/ 265235 h 376470"/>
                <a:gd name="connsiteX5" fmla="*/ 37564 w 564185"/>
                <a:gd name="connsiteY5" fmla="*/ 197504 h 376470"/>
                <a:gd name="connsiteX6" fmla="*/ 99445 w 564185"/>
                <a:gd name="connsiteY6" fmla="*/ 145749 h 376470"/>
                <a:gd name="connsiteX7" fmla="*/ 182465 w 564185"/>
                <a:gd name="connsiteY7" fmla="*/ 25716 h 376470"/>
                <a:gd name="connsiteX8" fmla="*/ 203931 w 564185"/>
                <a:gd name="connsiteY8" fmla="*/ 10119 h 376470"/>
                <a:gd name="connsiteX9" fmla="*/ 248930 w 564185"/>
                <a:gd name="connsiteY9" fmla="*/ 22540 h 376470"/>
                <a:gd name="connsiteX10" fmla="*/ 287733 w 564185"/>
                <a:gd name="connsiteY10" fmla="*/ 30318 h 376470"/>
                <a:gd name="connsiteX11" fmla="*/ 299288 w 564185"/>
                <a:gd name="connsiteY11" fmla="*/ 54214 h 376470"/>
                <a:gd name="connsiteX12" fmla="*/ 327099 w 564185"/>
                <a:gd name="connsiteY12" fmla="*/ 53153 h 376470"/>
                <a:gd name="connsiteX13" fmla="*/ 396444 w 564185"/>
                <a:gd name="connsiteY13" fmla="*/ 460 h 376470"/>
                <a:gd name="connsiteX14" fmla="*/ 451929 w 564185"/>
                <a:gd name="connsiteY14" fmla="*/ 32440 h 376470"/>
                <a:gd name="connsiteX15" fmla="*/ 497008 w 564185"/>
                <a:gd name="connsiteY15" fmla="*/ 27931 h 376470"/>
                <a:gd name="connsiteX16" fmla="*/ 548395 w 564185"/>
                <a:gd name="connsiteY16" fmla="*/ 123568 h 376470"/>
                <a:gd name="connsiteX17" fmla="*/ 554022 w 564185"/>
                <a:gd name="connsiteY17" fmla="*/ 162399 h 376470"/>
                <a:gd name="connsiteX18" fmla="*/ 532786 w 564185"/>
                <a:gd name="connsiteY18" fmla="*/ 207072 h 376470"/>
                <a:gd name="connsiteX19" fmla="*/ 563634 w 564185"/>
                <a:gd name="connsiteY19" fmla="*/ 228177 h 376470"/>
                <a:gd name="connsiteX20" fmla="*/ 559340 w 564185"/>
                <a:gd name="connsiteY20" fmla="*/ 247536 h 376470"/>
                <a:gd name="connsiteX21" fmla="*/ 540338 w 564185"/>
                <a:gd name="connsiteY21" fmla="*/ 274052 h 376470"/>
                <a:gd name="connsiteX22" fmla="*/ 526955 w 564185"/>
                <a:gd name="connsiteY22" fmla="*/ 280136 h 376470"/>
                <a:gd name="connsiteX23" fmla="*/ 519049 w 564185"/>
                <a:gd name="connsiteY23" fmla="*/ 294848 h 376470"/>
                <a:gd name="connsiteX24" fmla="*/ 527100 w 564185"/>
                <a:gd name="connsiteY24" fmla="*/ 314669 h 376470"/>
                <a:gd name="connsiteX25" fmla="*/ 518889 w 564185"/>
                <a:gd name="connsiteY25" fmla="*/ 337346 h 376470"/>
                <a:gd name="connsiteX26" fmla="*/ 497429 w 564185"/>
                <a:gd name="connsiteY26" fmla="*/ 339536 h 376470"/>
                <a:gd name="connsiteX27" fmla="*/ 494353 w 564185"/>
                <a:gd name="connsiteY27" fmla="*/ 326041 h 376470"/>
                <a:gd name="connsiteX28" fmla="*/ 463296 w 564185"/>
                <a:gd name="connsiteY28" fmla="*/ 323792 h 376470"/>
                <a:gd name="connsiteX29" fmla="*/ 418073 w 564185"/>
                <a:gd name="connsiteY29" fmla="*/ 313915 h 376470"/>
                <a:gd name="connsiteX30" fmla="*/ 407932 w 564185"/>
                <a:gd name="connsiteY30" fmla="*/ 330045 h 376470"/>
                <a:gd name="connsiteX31" fmla="*/ 391014 w 564185"/>
                <a:gd name="connsiteY31" fmla="*/ 339075 h 376470"/>
                <a:gd name="connsiteX32" fmla="*/ 372450 w 564185"/>
                <a:gd name="connsiteY32" fmla="*/ 348168 h 376470"/>
                <a:gd name="connsiteX33" fmla="*/ 356536 w 564185"/>
                <a:gd name="connsiteY33" fmla="*/ 356915 h 376470"/>
                <a:gd name="connsiteX34" fmla="*/ 343103 w 564185"/>
                <a:gd name="connsiteY34" fmla="*/ 354802 h 376470"/>
                <a:gd name="connsiteX35" fmla="*/ 326438 w 564185"/>
                <a:gd name="connsiteY35" fmla="*/ 366261 h 376470"/>
                <a:gd name="connsiteX36" fmla="*/ 317041 w 564185"/>
                <a:gd name="connsiteY36" fmla="*/ 352222 h 376470"/>
                <a:gd name="connsiteX37" fmla="*/ 296489 w 564185"/>
                <a:gd name="connsiteY37" fmla="*/ 351709 h 376470"/>
                <a:gd name="connsiteX38" fmla="*/ 281271 w 564185"/>
                <a:gd name="connsiteY38" fmla="*/ 376037 h 376470"/>
                <a:gd name="connsiteX39" fmla="*/ 261163 w 564185"/>
                <a:gd name="connsiteY39" fmla="*/ 362021 h 376470"/>
                <a:gd name="connsiteX40" fmla="*/ 222084 w 564185"/>
                <a:gd name="connsiteY40" fmla="*/ 353217 h 376470"/>
                <a:gd name="connsiteX41" fmla="*/ 215737 w 564185"/>
                <a:gd name="connsiteY41" fmla="*/ 334814 h 376470"/>
                <a:gd name="connsiteX42" fmla="*/ 215509 w 564185"/>
                <a:gd name="connsiteY42" fmla="*/ 306868 h 376470"/>
                <a:gd name="connsiteX43" fmla="*/ 179552 w 564185"/>
                <a:gd name="connsiteY43" fmla="*/ 299956 h 376470"/>
                <a:gd name="connsiteX44" fmla="*/ 152149 w 564185"/>
                <a:gd name="connsiteY44" fmla="*/ 303921 h 376470"/>
                <a:gd name="connsiteX45" fmla="*/ 139697 w 564185"/>
                <a:gd name="connsiteY45" fmla="*/ 293189 h 376470"/>
                <a:gd name="connsiteX0" fmla="*/ 139697 w 564185"/>
                <a:gd name="connsiteY0" fmla="*/ 293189 h 376470"/>
                <a:gd name="connsiteX1" fmla="*/ 122994 w 564185"/>
                <a:gd name="connsiteY1" fmla="*/ 304440 h 376470"/>
                <a:gd name="connsiteX2" fmla="*/ 83856 w 564185"/>
                <a:gd name="connsiteY2" fmla="*/ 293650 h 376470"/>
                <a:gd name="connsiteX3" fmla="*/ 69617 w 564185"/>
                <a:gd name="connsiteY3" fmla="*/ 241718 h 376470"/>
                <a:gd name="connsiteX4" fmla="*/ 6 w 564185"/>
                <a:gd name="connsiteY4" fmla="*/ 265235 h 376470"/>
                <a:gd name="connsiteX5" fmla="*/ 37564 w 564185"/>
                <a:gd name="connsiteY5" fmla="*/ 197504 h 376470"/>
                <a:gd name="connsiteX6" fmla="*/ 99445 w 564185"/>
                <a:gd name="connsiteY6" fmla="*/ 145749 h 376470"/>
                <a:gd name="connsiteX7" fmla="*/ 182465 w 564185"/>
                <a:gd name="connsiteY7" fmla="*/ 25716 h 376470"/>
                <a:gd name="connsiteX8" fmla="*/ 203931 w 564185"/>
                <a:gd name="connsiteY8" fmla="*/ 10119 h 376470"/>
                <a:gd name="connsiteX9" fmla="*/ 248930 w 564185"/>
                <a:gd name="connsiteY9" fmla="*/ 22540 h 376470"/>
                <a:gd name="connsiteX10" fmla="*/ 287733 w 564185"/>
                <a:gd name="connsiteY10" fmla="*/ 30318 h 376470"/>
                <a:gd name="connsiteX11" fmla="*/ 299288 w 564185"/>
                <a:gd name="connsiteY11" fmla="*/ 54214 h 376470"/>
                <a:gd name="connsiteX12" fmla="*/ 327099 w 564185"/>
                <a:gd name="connsiteY12" fmla="*/ 53153 h 376470"/>
                <a:gd name="connsiteX13" fmla="*/ 396444 w 564185"/>
                <a:gd name="connsiteY13" fmla="*/ 460 h 376470"/>
                <a:gd name="connsiteX14" fmla="*/ 451929 w 564185"/>
                <a:gd name="connsiteY14" fmla="*/ 32440 h 376470"/>
                <a:gd name="connsiteX15" fmla="*/ 497008 w 564185"/>
                <a:gd name="connsiteY15" fmla="*/ 27931 h 376470"/>
                <a:gd name="connsiteX16" fmla="*/ 538777 w 564185"/>
                <a:gd name="connsiteY16" fmla="*/ 66178 h 376470"/>
                <a:gd name="connsiteX17" fmla="*/ 554022 w 564185"/>
                <a:gd name="connsiteY17" fmla="*/ 162399 h 376470"/>
                <a:gd name="connsiteX18" fmla="*/ 532786 w 564185"/>
                <a:gd name="connsiteY18" fmla="*/ 207072 h 376470"/>
                <a:gd name="connsiteX19" fmla="*/ 563634 w 564185"/>
                <a:gd name="connsiteY19" fmla="*/ 228177 h 376470"/>
                <a:gd name="connsiteX20" fmla="*/ 559340 w 564185"/>
                <a:gd name="connsiteY20" fmla="*/ 247536 h 376470"/>
                <a:gd name="connsiteX21" fmla="*/ 540338 w 564185"/>
                <a:gd name="connsiteY21" fmla="*/ 274052 h 376470"/>
                <a:gd name="connsiteX22" fmla="*/ 526955 w 564185"/>
                <a:gd name="connsiteY22" fmla="*/ 280136 h 376470"/>
                <a:gd name="connsiteX23" fmla="*/ 519049 w 564185"/>
                <a:gd name="connsiteY23" fmla="*/ 294848 h 376470"/>
                <a:gd name="connsiteX24" fmla="*/ 527100 w 564185"/>
                <a:gd name="connsiteY24" fmla="*/ 314669 h 376470"/>
                <a:gd name="connsiteX25" fmla="*/ 518889 w 564185"/>
                <a:gd name="connsiteY25" fmla="*/ 337346 h 376470"/>
                <a:gd name="connsiteX26" fmla="*/ 497429 w 564185"/>
                <a:gd name="connsiteY26" fmla="*/ 339536 h 376470"/>
                <a:gd name="connsiteX27" fmla="*/ 494353 w 564185"/>
                <a:gd name="connsiteY27" fmla="*/ 326041 h 376470"/>
                <a:gd name="connsiteX28" fmla="*/ 463296 w 564185"/>
                <a:gd name="connsiteY28" fmla="*/ 323792 h 376470"/>
                <a:gd name="connsiteX29" fmla="*/ 418073 w 564185"/>
                <a:gd name="connsiteY29" fmla="*/ 313915 h 376470"/>
                <a:gd name="connsiteX30" fmla="*/ 407932 w 564185"/>
                <a:gd name="connsiteY30" fmla="*/ 330045 h 376470"/>
                <a:gd name="connsiteX31" fmla="*/ 391014 w 564185"/>
                <a:gd name="connsiteY31" fmla="*/ 339075 h 376470"/>
                <a:gd name="connsiteX32" fmla="*/ 372450 w 564185"/>
                <a:gd name="connsiteY32" fmla="*/ 348168 h 376470"/>
                <a:gd name="connsiteX33" fmla="*/ 356536 w 564185"/>
                <a:gd name="connsiteY33" fmla="*/ 356915 h 376470"/>
                <a:gd name="connsiteX34" fmla="*/ 343103 w 564185"/>
                <a:gd name="connsiteY34" fmla="*/ 354802 h 376470"/>
                <a:gd name="connsiteX35" fmla="*/ 326438 w 564185"/>
                <a:gd name="connsiteY35" fmla="*/ 366261 h 376470"/>
                <a:gd name="connsiteX36" fmla="*/ 317041 w 564185"/>
                <a:gd name="connsiteY36" fmla="*/ 352222 h 376470"/>
                <a:gd name="connsiteX37" fmla="*/ 296489 w 564185"/>
                <a:gd name="connsiteY37" fmla="*/ 351709 h 376470"/>
                <a:gd name="connsiteX38" fmla="*/ 281271 w 564185"/>
                <a:gd name="connsiteY38" fmla="*/ 376037 h 376470"/>
                <a:gd name="connsiteX39" fmla="*/ 261163 w 564185"/>
                <a:gd name="connsiteY39" fmla="*/ 362021 h 376470"/>
                <a:gd name="connsiteX40" fmla="*/ 222084 w 564185"/>
                <a:gd name="connsiteY40" fmla="*/ 353217 h 376470"/>
                <a:gd name="connsiteX41" fmla="*/ 215737 w 564185"/>
                <a:gd name="connsiteY41" fmla="*/ 334814 h 376470"/>
                <a:gd name="connsiteX42" fmla="*/ 215509 w 564185"/>
                <a:gd name="connsiteY42" fmla="*/ 306868 h 376470"/>
                <a:gd name="connsiteX43" fmla="*/ 179552 w 564185"/>
                <a:gd name="connsiteY43" fmla="*/ 299956 h 376470"/>
                <a:gd name="connsiteX44" fmla="*/ 152149 w 564185"/>
                <a:gd name="connsiteY44" fmla="*/ 303921 h 376470"/>
                <a:gd name="connsiteX45" fmla="*/ 139697 w 564185"/>
                <a:gd name="connsiteY45" fmla="*/ 293189 h 376470"/>
                <a:gd name="connsiteX0" fmla="*/ 139697 w 573069"/>
                <a:gd name="connsiteY0" fmla="*/ 293189 h 376470"/>
                <a:gd name="connsiteX1" fmla="*/ 122994 w 573069"/>
                <a:gd name="connsiteY1" fmla="*/ 304440 h 376470"/>
                <a:gd name="connsiteX2" fmla="*/ 83856 w 573069"/>
                <a:gd name="connsiteY2" fmla="*/ 293650 h 376470"/>
                <a:gd name="connsiteX3" fmla="*/ 69617 w 573069"/>
                <a:gd name="connsiteY3" fmla="*/ 241718 h 376470"/>
                <a:gd name="connsiteX4" fmla="*/ 6 w 573069"/>
                <a:gd name="connsiteY4" fmla="*/ 265235 h 376470"/>
                <a:gd name="connsiteX5" fmla="*/ 37564 w 573069"/>
                <a:gd name="connsiteY5" fmla="*/ 197504 h 376470"/>
                <a:gd name="connsiteX6" fmla="*/ 99445 w 573069"/>
                <a:gd name="connsiteY6" fmla="*/ 145749 h 376470"/>
                <a:gd name="connsiteX7" fmla="*/ 182465 w 573069"/>
                <a:gd name="connsiteY7" fmla="*/ 25716 h 376470"/>
                <a:gd name="connsiteX8" fmla="*/ 203931 w 573069"/>
                <a:gd name="connsiteY8" fmla="*/ 10119 h 376470"/>
                <a:gd name="connsiteX9" fmla="*/ 248930 w 573069"/>
                <a:gd name="connsiteY9" fmla="*/ 22540 h 376470"/>
                <a:gd name="connsiteX10" fmla="*/ 287733 w 573069"/>
                <a:gd name="connsiteY10" fmla="*/ 30318 h 376470"/>
                <a:gd name="connsiteX11" fmla="*/ 299288 w 573069"/>
                <a:gd name="connsiteY11" fmla="*/ 54214 h 376470"/>
                <a:gd name="connsiteX12" fmla="*/ 327099 w 573069"/>
                <a:gd name="connsiteY12" fmla="*/ 53153 h 376470"/>
                <a:gd name="connsiteX13" fmla="*/ 396444 w 573069"/>
                <a:gd name="connsiteY13" fmla="*/ 460 h 376470"/>
                <a:gd name="connsiteX14" fmla="*/ 451929 w 573069"/>
                <a:gd name="connsiteY14" fmla="*/ 32440 h 376470"/>
                <a:gd name="connsiteX15" fmla="*/ 497008 w 573069"/>
                <a:gd name="connsiteY15" fmla="*/ 27931 h 376470"/>
                <a:gd name="connsiteX16" fmla="*/ 538777 w 573069"/>
                <a:gd name="connsiteY16" fmla="*/ 66178 h 376470"/>
                <a:gd name="connsiteX17" fmla="*/ 573049 w 573069"/>
                <a:gd name="connsiteY17" fmla="*/ 90473 h 376470"/>
                <a:gd name="connsiteX18" fmla="*/ 532786 w 573069"/>
                <a:gd name="connsiteY18" fmla="*/ 207072 h 376470"/>
                <a:gd name="connsiteX19" fmla="*/ 563634 w 573069"/>
                <a:gd name="connsiteY19" fmla="*/ 228177 h 376470"/>
                <a:gd name="connsiteX20" fmla="*/ 559340 w 573069"/>
                <a:gd name="connsiteY20" fmla="*/ 247536 h 376470"/>
                <a:gd name="connsiteX21" fmla="*/ 540338 w 573069"/>
                <a:gd name="connsiteY21" fmla="*/ 274052 h 376470"/>
                <a:gd name="connsiteX22" fmla="*/ 526955 w 573069"/>
                <a:gd name="connsiteY22" fmla="*/ 280136 h 376470"/>
                <a:gd name="connsiteX23" fmla="*/ 519049 w 573069"/>
                <a:gd name="connsiteY23" fmla="*/ 294848 h 376470"/>
                <a:gd name="connsiteX24" fmla="*/ 527100 w 573069"/>
                <a:gd name="connsiteY24" fmla="*/ 314669 h 376470"/>
                <a:gd name="connsiteX25" fmla="*/ 518889 w 573069"/>
                <a:gd name="connsiteY25" fmla="*/ 337346 h 376470"/>
                <a:gd name="connsiteX26" fmla="*/ 497429 w 573069"/>
                <a:gd name="connsiteY26" fmla="*/ 339536 h 376470"/>
                <a:gd name="connsiteX27" fmla="*/ 494353 w 573069"/>
                <a:gd name="connsiteY27" fmla="*/ 326041 h 376470"/>
                <a:gd name="connsiteX28" fmla="*/ 463296 w 573069"/>
                <a:gd name="connsiteY28" fmla="*/ 323792 h 376470"/>
                <a:gd name="connsiteX29" fmla="*/ 418073 w 573069"/>
                <a:gd name="connsiteY29" fmla="*/ 313915 h 376470"/>
                <a:gd name="connsiteX30" fmla="*/ 407932 w 573069"/>
                <a:gd name="connsiteY30" fmla="*/ 330045 h 376470"/>
                <a:gd name="connsiteX31" fmla="*/ 391014 w 573069"/>
                <a:gd name="connsiteY31" fmla="*/ 339075 h 376470"/>
                <a:gd name="connsiteX32" fmla="*/ 372450 w 573069"/>
                <a:gd name="connsiteY32" fmla="*/ 348168 h 376470"/>
                <a:gd name="connsiteX33" fmla="*/ 356536 w 573069"/>
                <a:gd name="connsiteY33" fmla="*/ 356915 h 376470"/>
                <a:gd name="connsiteX34" fmla="*/ 343103 w 573069"/>
                <a:gd name="connsiteY34" fmla="*/ 354802 h 376470"/>
                <a:gd name="connsiteX35" fmla="*/ 326438 w 573069"/>
                <a:gd name="connsiteY35" fmla="*/ 366261 h 376470"/>
                <a:gd name="connsiteX36" fmla="*/ 317041 w 573069"/>
                <a:gd name="connsiteY36" fmla="*/ 352222 h 376470"/>
                <a:gd name="connsiteX37" fmla="*/ 296489 w 573069"/>
                <a:gd name="connsiteY37" fmla="*/ 351709 h 376470"/>
                <a:gd name="connsiteX38" fmla="*/ 281271 w 573069"/>
                <a:gd name="connsiteY38" fmla="*/ 376037 h 376470"/>
                <a:gd name="connsiteX39" fmla="*/ 261163 w 573069"/>
                <a:gd name="connsiteY39" fmla="*/ 362021 h 376470"/>
                <a:gd name="connsiteX40" fmla="*/ 222084 w 573069"/>
                <a:gd name="connsiteY40" fmla="*/ 353217 h 376470"/>
                <a:gd name="connsiteX41" fmla="*/ 215737 w 573069"/>
                <a:gd name="connsiteY41" fmla="*/ 334814 h 376470"/>
                <a:gd name="connsiteX42" fmla="*/ 215509 w 573069"/>
                <a:gd name="connsiteY42" fmla="*/ 306868 h 376470"/>
                <a:gd name="connsiteX43" fmla="*/ 179552 w 573069"/>
                <a:gd name="connsiteY43" fmla="*/ 299956 h 376470"/>
                <a:gd name="connsiteX44" fmla="*/ 152149 w 573069"/>
                <a:gd name="connsiteY44" fmla="*/ 303921 h 376470"/>
                <a:gd name="connsiteX45" fmla="*/ 139697 w 573069"/>
                <a:gd name="connsiteY45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51929 w 605046"/>
                <a:gd name="connsiteY14" fmla="*/ 32440 h 376470"/>
                <a:gd name="connsiteX15" fmla="*/ 497008 w 605046"/>
                <a:gd name="connsiteY15" fmla="*/ 27931 h 376470"/>
                <a:gd name="connsiteX16" fmla="*/ 538777 w 605046"/>
                <a:gd name="connsiteY16" fmla="*/ 66178 h 376470"/>
                <a:gd name="connsiteX17" fmla="*/ 573049 w 605046"/>
                <a:gd name="connsiteY17" fmla="*/ 90473 h 376470"/>
                <a:gd name="connsiteX18" fmla="*/ 605029 w 605046"/>
                <a:gd name="connsiteY18" fmla="*/ 96100 h 376470"/>
                <a:gd name="connsiteX19" fmla="*/ 563634 w 605046"/>
                <a:gd name="connsiteY19" fmla="*/ 228177 h 376470"/>
                <a:gd name="connsiteX20" fmla="*/ 559340 w 605046"/>
                <a:gd name="connsiteY20" fmla="*/ 247536 h 376470"/>
                <a:gd name="connsiteX21" fmla="*/ 540338 w 605046"/>
                <a:gd name="connsiteY21" fmla="*/ 274052 h 376470"/>
                <a:gd name="connsiteX22" fmla="*/ 526955 w 605046"/>
                <a:gd name="connsiteY22" fmla="*/ 280136 h 376470"/>
                <a:gd name="connsiteX23" fmla="*/ 519049 w 605046"/>
                <a:gd name="connsiteY23" fmla="*/ 294848 h 376470"/>
                <a:gd name="connsiteX24" fmla="*/ 527100 w 605046"/>
                <a:gd name="connsiteY24" fmla="*/ 314669 h 376470"/>
                <a:gd name="connsiteX25" fmla="*/ 518889 w 605046"/>
                <a:gd name="connsiteY25" fmla="*/ 337346 h 376470"/>
                <a:gd name="connsiteX26" fmla="*/ 497429 w 605046"/>
                <a:gd name="connsiteY26" fmla="*/ 339536 h 376470"/>
                <a:gd name="connsiteX27" fmla="*/ 494353 w 605046"/>
                <a:gd name="connsiteY27" fmla="*/ 326041 h 376470"/>
                <a:gd name="connsiteX28" fmla="*/ 463296 w 605046"/>
                <a:gd name="connsiteY28" fmla="*/ 323792 h 376470"/>
                <a:gd name="connsiteX29" fmla="*/ 418073 w 605046"/>
                <a:gd name="connsiteY29" fmla="*/ 313915 h 376470"/>
                <a:gd name="connsiteX30" fmla="*/ 407932 w 605046"/>
                <a:gd name="connsiteY30" fmla="*/ 330045 h 376470"/>
                <a:gd name="connsiteX31" fmla="*/ 391014 w 605046"/>
                <a:gd name="connsiteY31" fmla="*/ 339075 h 376470"/>
                <a:gd name="connsiteX32" fmla="*/ 372450 w 605046"/>
                <a:gd name="connsiteY32" fmla="*/ 348168 h 376470"/>
                <a:gd name="connsiteX33" fmla="*/ 356536 w 605046"/>
                <a:gd name="connsiteY33" fmla="*/ 356915 h 376470"/>
                <a:gd name="connsiteX34" fmla="*/ 343103 w 605046"/>
                <a:gd name="connsiteY34" fmla="*/ 354802 h 376470"/>
                <a:gd name="connsiteX35" fmla="*/ 326438 w 605046"/>
                <a:gd name="connsiteY35" fmla="*/ 366261 h 376470"/>
                <a:gd name="connsiteX36" fmla="*/ 317041 w 605046"/>
                <a:gd name="connsiteY36" fmla="*/ 352222 h 376470"/>
                <a:gd name="connsiteX37" fmla="*/ 296489 w 605046"/>
                <a:gd name="connsiteY37" fmla="*/ 351709 h 376470"/>
                <a:gd name="connsiteX38" fmla="*/ 281271 w 605046"/>
                <a:gd name="connsiteY38" fmla="*/ 376037 h 376470"/>
                <a:gd name="connsiteX39" fmla="*/ 261163 w 605046"/>
                <a:gd name="connsiteY39" fmla="*/ 362021 h 376470"/>
                <a:gd name="connsiteX40" fmla="*/ 222084 w 605046"/>
                <a:gd name="connsiteY40" fmla="*/ 353217 h 376470"/>
                <a:gd name="connsiteX41" fmla="*/ 215737 w 605046"/>
                <a:gd name="connsiteY41" fmla="*/ 334814 h 376470"/>
                <a:gd name="connsiteX42" fmla="*/ 215509 w 605046"/>
                <a:gd name="connsiteY42" fmla="*/ 306868 h 376470"/>
                <a:gd name="connsiteX43" fmla="*/ 179552 w 605046"/>
                <a:gd name="connsiteY43" fmla="*/ 299956 h 376470"/>
                <a:gd name="connsiteX44" fmla="*/ 152149 w 605046"/>
                <a:gd name="connsiteY44" fmla="*/ 303921 h 376470"/>
                <a:gd name="connsiteX45" fmla="*/ 139697 w 605046"/>
                <a:gd name="connsiteY45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51929 w 605046"/>
                <a:gd name="connsiteY14" fmla="*/ 32440 h 376470"/>
                <a:gd name="connsiteX15" fmla="*/ 497008 w 605046"/>
                <a:gd name="connsiteY15" fmla="*/ 27931 h 376470"/>
                <a:gd name="connsiteX16" fmla="*/ 538777 w 605046"/>
                <a:gd name="connsiteY16" fmla="*/ 66178 h 376470"/>
                <a:gd name="connsiteX17" fmla="*/ 574876 w 605046"/>
                <a:gd name="connsiteY17" fmla="*/ 85270 h 376470"/>
                <a:gd name="connsiteX18" fmla="*/ 605029 w 605046"/>
                <a:gd name="connsiteY18" fmla="*/ 96100 h 376470"/>
                <a:gd name="connsiteX19" fmla="*/ 563634 w 605046"/>
                <a:gd name="connsiteY19" fmla="*/ 228177 h 376470"/>
                <a:gd name="connsiteX20" fmla="*/ 559340 w 605046"/>
                <a:gd name="connsiteY20" fmla="*/ 247536 h 376470"/>
                <a:gd name="connsiteX21" fmla="*/ 540338 w 605046"/>
                <a:gd name="connsiteY21" fmla="*/ 274052 h 376470"/>
                <a:gd name="connsiteX22" fmla="*/ 526955 w 605046"/>
                <a:gd name="connsiteY22" fmla="*/ 280136 h 376470"/>
                <a:gd name="connsiteX23" fmla="*/ 519049 w 605046"/>
                <a:gd name="connsiteY23" fmla="*/ 294848 h 376470"/>
                <a:gd name="connsiteX24" fmla="*/ 527100 w 605046"/>
                <a:gd name="connsiteY24" fmla="*/ 314669 h 376470"/>
                <a:gd name="connsiteX25" fmla="*/ 518889 w 605046"/>
                <a:gd name="connsiteY25" fmla="*/ 337346 h 376470"/>
                <a:gd name="connsiteX26" fmla="*/ 497429 w 605046"/>
                <a:gd name="connsiteY26" fmla="*/ 339536 h 376470"/>
                <a:gd name="connsiteX27" fmla="*/ 494353 w 605046"/>
                <a:gd name="connsiteY27" fmla="*/ 326041 h 376470"/>
                <a:gd name="connsiteX28" fmla="*/ 463296 w 605046"/>
                <a:gd name="connsiteY28" fmla="*/ 323792 h 376470"/>
                <a:gd name="connsiteX29" fmla="*/ 418073 w 605046"/>
                <a:gd name="connsiteY29" fmla="*/ 313915 h 376470"/>
                <a:gd name="connsiteX30" fmla="*/ 407932 w 605046"/>
                <a:gd name="connsiteY30" fmla="*/ 330045 h 376470"/>
                <a:gd name="connsiteX31" fmla="*/ 391014 w 605046"/>
                <a:gd name="connsiteY31" fmla="*/ 339075 h 376470"/>
                <a:gd name="connsiteX32" fmla="*/ 372450 w 605046"/>
                <a:gd name="connsiteY32" fmla="*/ 348168 h 376470"/>
                <a:gd name="connsiteX33" fmla="*/ 356536 w 605046"/>
                <a:gd name="connsiteY33" fmla="*/ 356915 h 376470"/>
                <a:gd name="connsiteX34" fmla="*/ 343103 w 605046"/>
                <a:gd name="connsiteY34" fmla="*/ 354802 h 376470"/>
                <a:gd name="connsiteX35" fmla="*/ 326438 w 605046"/>
                <a:gd name="connsiteY35" fmla="*/ 366261 h 376470"/>
                <a:gd name="connsiteX36" fmla="*/ 317041 w 605046"/>
                <a:gd name="connsiteY36" fmla="*/ 352222 h 376470"/>
                <a:gd name="connsiteX37" fmla="*/ 296489 w 605046"/>
                <a:gd name="connsiteY37" fmla="*/ 351709 h 376470"/>
                <a:gd name="connsiteX38" fmla="*/ 281271 w 605046"/>
                <a:gd name="connsiteY38" fmla="*/ 376037 h 376470"/>
                <a:gd name="connsiteX39" fmla="*/ 261163 w 605046"/>
                <a:gd name="connsiteY39" fmla="*/ 362021 h 376470"/>
                <a:gd name="connsiteX40" fmla="*/ 222084 w 605046"/>
                <a:gd name="connsiteY40" fmla="*/ 353217 h 376470"/>
                <a:gd name="connsiteX41" fmla="*/ 215737 w 605046"/>
                <a:gd name="connsiteY41" fmla="*/ 334814 h 376470"/>
                <a:gd name="connsiteX42" fmla="*/ 215509 w 605046"/>
                <a:gd name="connsiteY42" fmla="*/ 306868 h 376470"/>
                <a:gd name="connsiteX43" fmla="*/ 179552 w 605046"/>
                <a:gd name="connsiteY43" fmla="*/ 299956 h 376470"/>
                <a:gd name="connsiteX44" fmla="*/ 152149 w 605046"/>
                <a:gd name="connsiteY44" fmla="*/ 303921 h 376470"/>
                <a:gd name="connsiteX45" fmla="*/ 139697 w 605046"/>
                <a:gd name="connsiteY45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51929 w 605046"/>
                <a:gd name="connsiteY14" fmla="*/ 32440 h 376470"/>
                <a:gd name="connsiteX15" fmla="*/ 497008 w 605046"/>
                <a:gd name="connsiteY15" fmla="*/ 27931 h 376470"/>
                <a:gd name="connsiteX16" fmla="*/ 519150 w 605046"/>
                <a:gd name="connsiteY16" fmla="*/ 38996 h 376470"/>
                <a:gd name="connsiteX17" fmla="*/ 538777 w 605046"/>
                <a:gd name="connsiteY17" fmla="*/ 66178 h 376470"/>
                <a:gd name="connsiteX18" fmla="*/ 574876 w 605046"/>
                <a:gd name="connsiteY18" fmla="*/ 85270 h 376470"/>
                <a:gd name="connsiteX19" fmla="*/ 605029 w 605046"/>
                <a:gd name="connsiteY19" fmla="*/ 96100 h 376470"/>
                <a:gd name="connsiteX20" fmla="*/ 563634 w 605046"/>
                <a:gd name="connsiteY20" fmla="*/ 228177 h 376470"/>
                <a:gd name="connsiteX21" fmla="*/ 559340 w 605046"/>
                <a:gd name="connsiteY21" fmla="*/ 247536 h 376470"/>
                <a:gd name="connsiteX22" fmla="*/ 540338 w 605046"/>
                <a:gd name="connsiteY22" fmla="*/ 274052 h 376470"/>
                <a:gd name="connsiteX23" fmla="*/ 526955 w 605046"/>
                <a:gd name="connsiteY23" fmla="*/ 280136 h 376470"/>
                <a:gd name="connsiteX24" fmla="*/ 519049 w 605046"/>
                <a:gd name="connsiteY24" fmla="*/ 294848 h 376470"/>
                <a:gd name="connsiteX25" fmla="*/ 527100 w 605046"/>
                <a:gd name="connsiteY25" fmla="*/ 314669 h 376470"/>
                <a:gd name="connsiteX26" fmla="*/ 518889 w 605046"/>
                <a:gd name="connsiteY26" fmla="*/ 337346 h 376470"/>
                <a:gd name="connsiteX27" fmla="*/ 497429 w 605046"/>
                <a:gd name="connsiteY27" fmla="*/ 339536 h 376470"/>
                <a:gd name="connsiteX28" fmla="*/ 494353 w 605046"/>
                <a:gd name="connsiteY28" fmla="*/ 326041 h 376470"/>
                <a:gd name="connsiteX29" fmla="*/ 463296 w 605046"/>
                <a:gd name="connsiteY29" fmla="*/ 323792 h 376470"/>
                <a:gd name="connsiteX30" fmla="*/ 418073 w 605046"/>
                <a:gd name="connsiteY30" fmla="*/ 313915 h 376470"/>
                <a:gd name="connsiteX31" fmla="*/ 407932 w 605046"/>
                <a:gd name="connsiteY31" fmla="*/ 330045 h 376470"/>
                <a:gd name="connsiteX32" fmla="*/ 391014 w 605046"/>
                <a:gd name="connsiteY32" fmla="*/ 339075 h 376470"/>
                <a:gd name="connsiteX33" fmla="*/ 372450 w 605046"/>
                <a:gd name="connsiteY33" fmla="*/ 348168 h 376470"/>
                <a:gd name="connsiteX34" fmla="*/ 356536 w 605046"/>
                <a:gd name="connsiteY34" fmla="*/ 356915 h 376470"/>
                <a:gd name="connsiteX35" fmla="*/ 343103 w 605046"/>
                <a:gd name="connsiteY35" fmla="*/ 354802 h 376470"/>
                <a:gd name="connsiteX36" fmla="*/ 326438 w 605046"/>
                <a:gd name="connsiteY36" fmla="*/ 366261 h 376470"/>
                <a:gd name="connsiteX37" fmla="*/ 317041 w 605046"/>
                <a:gd name="connsiteY37" fmla="*/ 352222 h 376470"/>
                <a:gd name="connsiteX38" fmla="*/ 296489 w 605046"/>
                <a:gd name="connsiteY38" fmla="*/ 351709 h 376470"/>
                <a:gd name="connsiteX39" fmla="*/ 281271 w 605046"/>
                <a:gd name="connsiteY39" fmla="*/ 376037 h 376470"/>
                <a:gd name="connsiteX40" fmla="*/ 261163 w 605046"/>
                <a:gd name="connsiteY40" fmla="*/ 362021 h 376470"/>
                <a:gd name="connsiteX41" fmla="*/ 222084 w 605046"/>
                <a:gd name="connsiteY41" fmla="*/ 353217 h 376470"/>
                <a:gd name="connsiteX42" fmla="*/ 215737 w 605046"/>
                <a:gd name="connsiteY42" fmla="*/ 334814 h 376470"/>
                <a:gd name="connsiteX43" fmla="*/ 215509 w 605046"/>
                <a:gd name="connsiteY43" fmla="*/ 306868 h 376470"/>
                <a:gd name="connsiteX44" fmla="*/ 179552 w 605046"/>
                <a:gd name="connsiteY44" fmla="*/ 299956 h 376470"/>
                <a:gd name="connsiteX45" fmla="*/ 152149 w 605046"/>
                <a:gd name="connsiteY45" fmla="*/ 303921 h 376470"/>
                <a:gd name="connsiteX46" fmla="*/ 139697 w 605046"/>
                <a:gd name="connsiteY46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51929 w 605046"/>
                <a:gd name="connsiteY14" fmla="*/ 32440 h 376470"/>
                <a:gd name="connsiteX15" fmla="*/ 477053 w 605046"/>
                <a:gd name="connsiteY15" fmla="*/ 27872 h 376470"/>
                <a:gd name="connsiteX16" fmla="*/ 497008 w 605046"/>
                <a:gd name="connsiteY16" fmla="*/ 27931 h 376470"/>
                <a:gd name="connsiteX17" fmla="*/ 519150 w 605046"/>
                <a:gd name="connsiteY17" fmla="*/ 38996 h 376470"/>
                <a:gd name="connsiteX18" fmla="*/ 538777 w 605046"/>
                <a:gd name="connsiteY18" fmla="*/ 66178 h 376470"/>
                <a:gd name="connsiteX19" fmla="*/ 574876 w 605046"/>
                <a:gd name="connsiteY19" fmla="*/ 85270 h 376470"/>
                <a:gd name="connsiteX20" fmla="*/ 605029 w 605046"/>
                <a:gd name="connsiteY20" fmla="*/ 96100 h 376470"/>
                <a:gd name="connsiteX21" fmla="*/ 563634 w 605046"/>
                <a:gd name="connsiteY21" fmla="*/ 228177 h 376470"/>
                <a:gd name="connsiteX22" fmla="*/ 559340 w 605046"/>
                <a:gd name="connsiteY22" fmla="*/ 247536 h 376470"/>
                <a:gd name="connsiteX23" fmla="*/ 540338 w 605046"/>
                <a:gd name="connsiteY23" fmla="*/ 274052 h 376470"/>
                <a:gd name="connsiteX24" fmla="*/ 526955 w 605046"/>
                <a:gd name="connsiteY24" fmla="*/ 280136 h 376470"/>
                <a:gd name="connsiteX25" fmla="*/ 519049 w 605046"/>
                <a:gd name="connsiteY25" fmla="*/ 294848 h 376470"/>
                <a:gd name="connsiteX26" fmla="*/ 527100 w 605046"/>
                <a:gd name="connsiteY26" fmla="*/ 314669 h 376470"/>
                <a:gd name="connsiteX27" fmla="*/ 518889 w 605046"/>
                <a:gd name="connsiteY27" fmla="*/ 337346 h 376470"/>
                <a:gd name="connsiteX28" fmla="*/ 497429 w 605046"/>
                <a:gd name="connsiteY28" fmla="*/ 339536 h 376470"/>
                <a:gd name="connsiteX29" fmla="*/ 494353 w 605046"/>
                <a:gd name="connsiteY29" fmla="*/ 326041 h 376470"/>
                <a:gd name="connsiteX30" fmla="*/ 463296 w 605046"/>
                <a:gd name="connsiteY30" fmla="*/ 323792 h 376470"/>
                <a:gd name="connsiteX31" fmla="*/ 418073 w 605046"/>
                <a:gd name="connsiteY31" fmla="*/ 313915 h 376470"/>
                <a:gd name="connsiteX32" fmla="*/ 407932 w 605046"/>
                <a:gd name="connsiteY32" fmla="*/ 330045 h 376470"/>
                <a:gd name="connsiteX33" fmla="*/ 391014 w 605046"/>
                <a:gd name="connsiteY33" fmla="*/ 339075 h 376470"/>
                <a:gd name="connsiteX34" fmla="*/ 372450 w 605046"/>
                <a:gd name="connsiteY34" fmla="*/ 348168 h 376470"/>
                <a:gd name="connsiteX35" fmla="*/ 356536 w 605046"/>
                <a:gd name="connsiteY35" fmla="*/ 356915 h 376470"/>
                <a:gd name="connsiteX36" fmla="*/ 343103 w 605046"/>
                <a:gd name="connsiteY36" fmla="*/ 354802 h 376470"/>
                <a:gd name="connsiteX37" fmla="*/ 326438 w 605046"/>
                <a:gd name="connsiteY37" fmla="*/ 366261 h 376470"/>
                <a:gd name="connsiteX38" fmla="*/ 317041 w 605046"/>
                <a:gd name="connsiteY38" fmla="*/ 352222 h 376470"/>
                <a:gd name="connsiteX39" fmla="*/ 296489 w 605046"/>
                <a:gd name="connsiteY39" fmla="*/ 351709 h 376470"/>
                <a:gd name="connsiteX40" fmla="*/ 281271 w 605046"/>
                <a:gd name="connsiteY40" fmla="*/ 376037 h 376470"/>
                <a:gd name="connsiteX41" fmla="*/ 261163 w 605046"/>
                <a:gd name="connsiteY41" fmla="*/ 362021 h 376470"/>
                <a:gd name="connsiteX42" fmla="*/ 222084 w 605046"/>
                <a:gd name="connsiteY42" fmla="*/ 353217 h 376470"/>
                <a:gd name="connsiteX43" fmla="*/ 215737 w 605046"/>
                <a:gd name="connsiteY43" fmla="*/ 334814 h 376470"/>
                <a:gd name="connsiteX44" fmla="*/ 215509 w 605046"/>
                <a:gd name="connsiteY44" fmla="*/ 306868 h 376470"/>
                <a:gd name="connsiteX45" fmla="*/ 179552 w 605046"/>
                <a:gd name="connsiteY45" fmla="*/ 299956 h 376470"/>
                <a:gd name="connsiteX46" fmla="*/ 152149 w 605046"/>
                <a:gd name="connsiteY46" fmla="*/ 303921 h 376470"/>
                <a:gd name="connsiteX47" fmla="*/ 139697 w 605046"/>
                <a:gd name="connsiteY47" fmla="*/ 293189 h 376470"/>
                <a:gd name="connsiteX0" fmla="*/ 139697 w 605046"/>
                <a:gd name="connsiteY0" fmla="*/ 293189 h 376470"/>
                <a:gd name="connsiteX1" fmla="*/ 122994 w 605046"/>
                <a:gd name="connsiteY1" fmla="*/ 304440 h 376470"/>
                <a:gd name="connsiteX2" fmla="*/ 83856 w 605046"/>
                <a:gd name="connsiteY2" fmla="*/ 293650 h 376470"/>
                <a:gd name="connsiteX3" fmla="*/ 69617 w 605046"/>
                <a:gd name="connsiteY3" fmla="*/ 241718 h 376470"/>
                <a:gd name="connsiteX4" fmla="*/ 6 w 605046"/>
                <a:gd name="connsiteY4" fmla="*/ 265235 h 376470"/>
                <a:gd name="connsiteX5" fmla="*/ 37564 w 605046"/>
                <a:gd name="connsiteY5" fmla="*/ 197504 h 376470"/>
                <a:gd name="connsiteX6" fmla="*/ 99445 w 605046"/>
                <a:gd name="connsiteY6" fmla="*/ 145749 h 376470"/>
                <a:gd name="connsiteX7" fmla="*/ 182465 w 605046"/>
                <a:gd name="connsiteY7" fmla="*/ 25716 h 376470"/>
                <a:gd name="connsiteX8" fmla="*/ 203931 w 605046"/>
                <a:gd name="connsiteY8" fmla="*/ 10119 h 376470"/>
                <a:gd name="connsiteX9" fmla="*/ 248930 w 605046"/>
                <a:gd name="connsiteY9" fmla="*/ 22540 h 376470"/>
                <a:gd name="connsiteX10" fmla="*/ 287733 w 605046"/>
                <a:gd name="connsiteY10" fmla="*/ 30318 h 376470"/>
                <a:gd name="connsiteX11" fmla="*/ 299288 w 605046"/>
                <a:gd name="connsiteY11" fmla="*/ 54214 h 376470"/>
                <a:gd name="connsiteX12" fmla="*/ 327099 w 605046"/>
                <a:gd name="connsiteY12" fmla="*/ 53153 h 376470"/>
                <a:gd name="connsiteX13" fmla="*/ 396444 w 605046"/>
                <a:gd name="connsiteY13" fmla="*/ 460 h 376470"/>
                <a:gd name="connsiteX14" fmla="*/ 448456 w 605046"/>
                <a:gd name="connsiteY14" fmla="*/ 21522 h 376470"/>
                <a:gd name="connsiteX15" fmla="*/ 477053 w 605046"/>
                <a:gd name="connsiteY15" fmla="*/ 27872 h 376470"/>
                <a:gd name="connsiteX16" fmla="*/ 497008 w 605046"/>
                <a:gd name="connsiteY16" fmla="*/ 27931 h 376470"/>
                <a:gd name="connsiteX17" fmla="*/ 519150 w 605046"/>
                <a:gd name="connsiteY17" fmla="*/ 38996 h 376470"/>
                <a:gd name="connsiteX18" fmla="*/ 538777 w 605046"/>
                <a:gd name="connsiteY18" fmla="*/ 66178 h 376470"/>
                <a:gd name="connsiteX19" fmla="*/ 574876 w 605046"/>
                <a:gd name="connsiteY19" fmla="*/ 85270 h 376470"/>
                <a:gd name="connsiteX20" fmla="*/ 605029 w 605046"/>
                <a:gd name="connsiteY20" fmla="*/ 96100 h 376470"/>
                <a:gd name="connsiteX21" fmla="*/ 563634 w 605046"/>
                <a:gd name="connsiteY21" fmla="*/ 228177 h 376470"/>
                <a:gd name="connsiteX22" fmla="*/ 559340 w 605046"/>
                <a:gd name="connsiteY22" fmla="*/ 247536 h 376470"/>
                <a:gd name="connsiteX23" fmla="*/ 540338 w 605046"/>
                <a:gd name="connsiteY23" fmla="*/ 274052 h 376470"/>
                <a:gd name="connsiteX24" fmla="*/ 526955 w 605046"/>
                <a:gd name="connsiteY24" fmla="*/ 280136 h 376470"/>
                <a:gd name="connsiteX25" fmla="*/ 519049 w 605046"/>
                <a:gd name="connsiteY25" fmla="*/ 294848 h 376470"/>
                <a:gd name="connsiteX26" fmla="*/ 527100 w 605046"/>
                <a:gd name="connsiteY26" fmla="*/ 314669 h 376470"/>
                <a:gd name="connsiteX27" fmla="*/ 518889 w 605046"/>
                <a:gd name="connsiteY27" fmla="*/ 337346 h 376470"/>
                <a:gd name="connsiteX28" fmla="*/ 497429 w 605046"/>
                <a:gd name="connsiteY28" fmla="*/ 339536 h 376470"/>
                <a:gd name="connsiteX29" fmla="*/ 494353 w 605046"/>
                <a:gd name="connsiteY29" fmla="*/ 326041 h 376470"/>
                <a:gd name="connsiteX30" fmla="*/ 463296 w 605046"/>
                <a:gd name="connsiteY30" fmla="*/ 323792 h 376470"/>
                <a:gd name="connsiteX31" fmla="*/ 418073 w 605046"/>
                <a:gd name="connsiteY31" fmla="*/ 313915 h 376470"/>
                <a:gd name="connsiteX32" fmla="*/ 407932 w 605046"/>
                <a:gd name="connsiteY32" fmla="*/ 330045 h 376470"/>
                <a:gd name="connsiteX33" fmla="*/ 391014 w 605046"/>
                <a:gd name="connsiteY33" fmla="*/ 339075 h 376470"/>
                <a:gd name="connsiteX34" fmla="*/ 372450 w 605046"/>
                <a:gd name="connsiteY34" fmla="*/ 348168 h 376470"/>
                <a:gd name="connsiteX35" fmla="*/ 356536 w 605046"/>
                <a:gd name="connsiteY35" fmla="*/ 356915 h 376470"/>
                <a:gd name="connsiteX36" fmla="*/ 343103 w 605046"/>
                <a:gd name="connsiteY36" fmla="*/ 354802 h 376470"/>
                <a:gd name="connsiteX37" fmla="*/ 326438 w 605046"/>
                <a:gd name="connsiteY37" fmla="*/ 366261 h 376470"/>
                <a:gd name="connsiteX38" fmla="*/ 317041 w 605046"/>
                <a:gd name="connsiteY38" fmla="*/ 352222 h 376470"/>
                <a:gd name="connsiteX39" fmla="*/ 296489 w 605046"/>
                <a:gd name="connsiteY39" fmla="*/ 351709 h 376470"/>
                <a:gd name="connsiteX40" fmla="*/ 281271 w 605046"/>
                <a:gd name="connsiteY40" fmla="*/ 376037 h 376470"/>
                <a:gd name="connsiteX41" fmla="*/ 261163 w 605046"/>
                <a:gd name="connsiteY41" fmla="*/ 362021 h 376470"/>
                <a:gd name="connsiteX42" fmla="*/ 222084 w 605046"/>
                <a:gd name="connsiteY42" fmla="*/ 353217 h 376470"/>
                <a:gd name="connsiteX43" fmla="*/ 215737 w 605046"/>
                <a:gd name="connsiteY43" fmla="*/ 334814 h 376470"/>
                <a:gd name="connsiteX44" fmla="*/ 215509 w 605046"/>
                <a:gd name="connsiteY44" fmla="*/ 306868 h 376470"/>
                <a:gd name="connsiteX45" fmla="*/ 179552 w 605046"/>
                <a:gd name="connsiteY45" fmla="*/ 299956 h 376470"/>
                <a:gd name="connsiteX46" fmla="*/ 152149 w 605046"/>
                <a:gd name="connsiteY46" fmla="*/ 303921 h 376470"/>
                <a:gd name="connsiteX47" fmla="*/ 139697 w 605046"/>
                <a:gd name="connsiteY47" fmla="*/ 293189 h 376470"/>
                <a:gd name="connsiteX0" fmla="*/ 139697 w 605077"/>
                <a:gd name="connsiteY0" fmla="*/ 293189 h 376470"/>
                <a:gd name="connsiteX1" fmla="*/ 122994 w 605077"/>
                <a:gd name="connsiteY1" fmla="*/ 304440 h 376470"/>
                <a:gd name="connsiteX2" fmla="*/ 83856 w 605077"/>
                <a:gd name="connsiteY2" fmla="*/ 293650 h 376470"/>
                <a:gd name="connsiteX3" fmla="*/ 69617 w 605077"/>
                <a:gd name="connsiteY3" fmla="*/ 241718 h 376470"/>
                <a:gd name="connsiteX4" fmla="*/ 6 w 605077"/>
                <a:gd name="connsiteY4" fmla="*/ 265235 h 376470"/>
                <a:gd name="connsiteX5" fmla="*/ 37564 w 605077"/>
                <a:gd name="connsiteY5" fmla="*/ 197504 h 376470"/>
                <a:gd name="connsiteX6" fmla="*/ 99445 w 605077"/>
                <a:gd name="connsiteY6" fmla="*/ 145749 h 376470"/>
                <a:gd name="connsiteX7" fmla="*/ 182465 w 605077"/>
                <a:gd name="connsiteY7" fmla="*/ 25716 h 376470"/>
                <a:gd name="connsiteX8" fmla="*/ 203931 w 605077"/>
                <a:gd name="connsiteY8" fmla="*/ 10119 h 376470"/>
                <a:gd name="connsiteX9" fmla="*/ 248930 w 605077"/>
                <a:gd name="connsiteY9" fmla="*/ 22540 h 376470"/>
                <a:gd name="connsiteX10" fmla="*/ 287733 w 605077"/>
                <a:gd name="connsiteY10" fmla="*/ 30318 h 376470"/>
                <a:gd name="connsiteX11" fmla="*/ 299288 w 605077"/>
                <a:gd name="connsiteY11" fmla="*/ 54214 h 376470"/>
                <a:gd name="connsiteX12" fmla="*/ 327099 w 605077"/>
                <a:gd name="connsiteY12" fmla="*/ 53153 h 376470"/>
                <a:gd name="connsiteX13" fmla="*/ 396444 w 605077"/>
                <a:gd name="connsiteY13" fmla="*/ 460 h 376470"/>
                <a:gd name="connsiteX14" fmla="*/ 448456 w 605077"/>
                <a:gd name="connsiteY14" fmla="*/ 21522 h 376470"/>
                <a:gd name="connsiteX15" fmla="*/ 477053 w 605077"/>
                <a:gd name="connsiteY15" fmla="*/ 27872 h 376470"/>
                <a:gd name="connsiteX16" fmla="*/ 497008 w 605077"/>
                <a:gd name="connsiteY16" fmla="*/ 27931 h 376470"/>
                <a:gd name="connsiteX17" fmla="*/ 519150 w 605077"/>
                <a:gd name="connsiteY17" fmla="*/ 38996 h 376470"/>
                <a:gd name="connsiteX18" fmla="*/ 538777 w 605077"/>
                <a:gd name="connsiteY18" fmla="*/ 66178 h 376470"/>
                <a:gd name="connsiteX19" fmla="*/ 574876 w 605077"/>
                <a:gd name="connsiteY19" fmla="*/ 85270 h 376470"/>
                <a:gd name="connsiteX20" fmla="*/ 605029 w 605077"/>
                <a:gd name="connsiteY20" fmla="*/ 96100 h 376470"/>
                <a:gd name="connsiteX21" fmla="*/ 590649 w 605077"/>
                <a:gd name="connsiteY21" fmla="*/ 125018 h 376470"/>
                <a:gd name="connsiteX22" fmla="*/ 559340 w 605077"/>
                <a:gd name="connsiteY22" fmla="*/ 247536 h 376470"/>
                <a:gd name="connsiteX23" fmla="*/ 540338 w 605077"/>
                <a:gd name="connsiteY23" fmla="*/ 274052 h 376470"/>
                <a:gd name="connsiteX24" fmla="*/ 526955 w 605077"/>
                <a:gd name="connsiteY24" fmla="*/ 280136 h 376470"/>
                <a:gd name="connsiteX25" fmla="*/ 519049 w 605077"/>
                <a:gd name="connsiteY25" fmla="*/ 294848 h 376470"/>
                <a:gd name="connsiteX26" fmla="*/ 527100 w 605077"/>
                <a:gd name="connsiteY26" fmla="*/ 314669 h 376470"/>
                <a:gd name="connsiteX27" fmla="*/ 518889 w 605077"/>
                <a:gd name="connsiteY27" fmla="*/ 337346 h 376470"/>
                <a:gd name="connsiteX28" fmla="*/ 497429 w 605077"/>
                <a:gd name="connsiteY28" fmla="*/ 339536 h 376470"/>
                <a:gd name="connsiteX29" fmla="*/ 494353 w 605077"/>
                <a:gd name="connsiteY29" fmla="*/ 326041 h 376470"/>
                <a:gd name="connsiteX30" fmla="*/ 463296 w 605077"/>
                <a:gd name="connsiteY30" fmla="*/ 323792 h 376470"/>
                <a:gd name="connsiteX31" fmla="*/ 418073 w 605077"/>
                <a:gd name="connsiteY31" fmla="*/ 313915 h 376470"/>
                <a:gd name="connsiteX32" fmla="*/ 407932 w 605077"/>
                <a:gd name="connsiteY32" fmla="*/ 330045 h 376470"/>
                <a:gd name="connsiteX33" fmla="*/ 391014 w 605077"/>
                <a:gd name="connsiteY33" fmla="*/ 339075 h 376470"/>
                <a:gd name="connsiteX34" fmla="*/ 372450 w 605077"/>
                <a:gd name="connsiteY34" fmla="*/ 348168 h 376470"/>
                <a:gd name="connsiteX35" fmla="*/ 356536 w 605077"/>
                <a:gd name="connsiteY35" fmla="*/ 356915 h 376470"/>
                <a:gd name="connsiteX36" fmla="*/ 343103 w 605077"/>
                <a:gd name="connsiteY36" fmla="*/ 354802 h 376470"/>
                <a:gd name="connsiteX37" fmla="*/ 326438 w 605077"/>
                <a:gd name="connsiteY37" fmla="*/ 366261 h 376470"/>
                <a:gd name="connsiteX38" fmla="*/ 317041 w 605077"/>
                <a:gd name="connsiteY38" fmla="*/ 352222 h 376470"/>
                <a:gd name="connsiteX39" fmla="*/ 296489 w 605077"/>
                <a:gd name="connsiteY39" fmla="*/ 351709 h 376470"/>
                <a:gd name="connsiteX40" fmla="*/ 281271 w 605077"/>
                <a:gd name="connsiteY40" fmla="*/ 376037 h 376470"/>
                <a:gd name="connsiteX41" fmla="*/ 261163 w 605077"/>
                <a:gd name="connsiteY41" fmla="*/ 362021 h 376470"/>
                <a:gd name="connsiteX42" fmla="*/ 222084 w 605077"/>
                <a:gd name="connsiteY42" fmla="*/ 353217 h 376470"/>
                <a:gd name="connsiteX43" fmla="*/ 215737 w 605077"/>
                <a:gd name="connsiteY43" fmla="*/ 334814 h 376470"/>
                <a:gd name="connsiteX44" fmla="*/ 215509 w 605077"/>
                <a:gd name="connsiteY44" fmla="*/ 306868 h 376470"/>
                <a:gd name="connsiteX45" fmla="*/ 179552 w 605077"/>
                <a:gd name="connsiteY45" fmla="*/ 299956 h 376470"/>
                <a:gd name="connsiteX46" fmla="*/ 152149 w 605077"/>
                <a:gd name="connsiteY46" fmla="*/ 303921 h 376470"/>
                <a:gd name="connsiteX47" fmla="*/ 139697 w 605077"/>
                <a:gd name="connsiteY47" fmla="*/ 293189 h 376470"/>
                <a:gd name="connsiteX0" fmla="*/ 139697 w 641740"/>
                <a:gd name="connsiteY0" fmla="*/ 293189 h 376470"/>
                <a:gd name="connsiteX1" fmla="*/ 122994 w 641740"/>
                <a:gd name="connsiteY1" fmla="*/ 304440 h 376470"/>
                <a:gd name="connsiteX2" fmla="*/ 83856 w 641740"/>
                <a:gd name="connsiteY2" fmla="*/ 293650 h 376470"/>
                <a:gd name="connsiteX3" fmla="*/ 69617 w 641740"/>
                <a:gd name="connsiteY3" fmla="*/ 241718 h 376470"/>
                <a:gd name="connsiteX4" fmla="*/ 6 w 641740"/>
                <a:gd name="connsiteY4" fmla="*/ 265235 h 376470"/>
                <a:gd name="connsiteX5" fmla="*/ 37564 w 641740"/>
                <a:gd name="connsiteY5" fmla="*/ 197504 h 376470"/>
                <a:gd name="connsiteX6" fmla="*/ 99445 w 641740"/>
                <a:gd name="connsiteY6" fmla="*/ 145749 h 376470"/>
                <a:gd name="connsiteX7" fmla="*/ 182465 w 641740"/>
                <a:gd name="connsiteY7" fmla="*/ 25716 h 376470"/>
                <a:gd name="connsiteX8" fmla="*/ 203931 w 641740"/>
                <a:gd name="connsiteY8" fmla="*/ 10119 h 376470"/>
                <a:gd name="connsiteX9" fmla="*/ 248930 w 641740"/>
                <a:gd name="connsiteY9" fmla="*/ 22540 h 376470"/>
                <a:gd name="connsiteX10" fmla="*/ 287733 w 641740"/>
                <a:gd name="connsiteY10" fmla="*/ 30318 h 376470"/>
                <a:gd name="connsiteX11" fmla="*/ 299288 w 641740"/>
                <a:gd name="connsiteY11" fmla="*/ 54214 h 376470"/>
                <a:gd name="connsiteX12" fmla="*/ 327099 w 641740"/>
                <a:gd name="connsiteY12" fmla="*/ 53153 h 376470"/>
                <a:gd name="connsiteX13" fmla="*/ 396444 w 641740"/>
                <a:gd name="connsiteY13" fmla="*/ 460 h 376470"/>
                <a:gd name="connsiteX14" fmla="*/ 448456 w 641740"/>
                <a:gd name="connsiteY14" fmla="*/ 21522 h 376470"/>
                <a:gd name="connsiteX15" fmla="*/ 477053 w 641740"/>
                <a:gd name="connsiteY15" fmla="*/ 27872 h 376470"/>
                <a:gd name="connsiteX16" fmla="*/ 497008 w 641740"/>
                <a:gd name="connsiteY16" fmla="*/ 27931 h 376470"/>
                <a:gd name="connsiteX17" fmla="*/ 519150 w 641740"/>
                <a:gd name="connsiteY17" fmla="*/ 38996 h 376470"/>
                <a:gd name="connsiteX18" fmla="*/ 538777 w 641740"/>
                <a:gd name="connsiteY18" fmla="*/ 66178 h 376470"/>
                <a:gd name="connsiteX19" fmla="*/ 574876 w 641740"/>
                <a:gd name="connsiteY19" fmla="*/ 85270 h 376470"/>
                <a:gd name="connsiteX20" fmla="*/ 605029 w 641740"/>
                <a:gd name="connsiteY20" fmla="*/ 96100 h 376470"/>
                <a:gd name="connsiteX21" fmla="*/ 590649 w 641740"/>
                <a:gd name="connsiteY21" fmla="*/ 125018 h 376470"/>
                <a:gd name="connsiteX22" fmla="*/ 640899 w 641740"/>
                <a:gd name="connsiteY22" fmla="*/ 159359 h 376470"/>
                <a:gd name="connsiteX23" fmla="*/ 540338 w 641740"/>
                <a:gd name="connsiteY23" fmla="*/ 274052 h 376470"/>
                <a:gd name="connsiteX24" fmla="*/ 526955 w 641740"/>
                <a:gd name="connsiteY24" fmla="*/ 280136 h 376470"/>
                <a:gd name="connsiteX25" fmla="*/ 519049 w 641740"/>
                <a:gd name="connsiteY25" fmla="*/ 294848 h 376470"/>
                <a:gd name="connsiteX26" fmla="*/ 527100 w 641740"/>
                <a:gd name="connsiteY26" fmla="*/ 314669 h 376470"/>
                <a:gd name="connsiteX27" fmla="*/ 518889 w 641740"/>
                <a:gd name="connsiteY27" fmla="*/ 337346 h 376470"/>
                <a:gd name="connsiteX28" fmla="*/ 497429 w 641740"/>
                <a:gd name="connsiteY28" fmla="*/ 339536 h 376470"/>
                <a:gd name="connsiteX29" fmla="*/ 494353 w 641740"/>
                <a:gd name="connsiteY29" fmla="*/ 326041 h 376470"/>
                <a:gd name="connsiteX30" fmla="*/ 463296 w 641740"/>
                <a:gd name="connsiteY30" fmla="*/ 323792 h 376470"/>
                <a:gd name="connsiteX31" fmla="*/ 418073 w 641740"/>
                <a:gd name="connsiteY31" fmla="*/ 313915 h 376470"/>
                <a:gd name="connsiteX32" fmla="*/ 407932 w 641740"/>
                <a:gd name="connsiteY32" fmla="*/ 330045 h 376470"/>
                <a:gd name="connsiteX33" fmla="*/ 391014 w 641740"/>
                <a:gd name="connsiteY33" fmla="*/ 339075 h 376470"/>
                <a:gd name="connsiteX34" fmla="*/ 372450 w 641740"/>
                <a:gd name="connsiteY34" fmla="*/ 348168 h 376470"/>
                <a:gd name="connsiteX35" fmla="*/ 356536 w 641740"/>
                <a:gd name="connsiteY35" fmla="*/ 356915 h 376470"/>
                <a:gd name="connsiteX36" fmla="*/ 343103 w 641740"/>
                <a:gd name="connsiteY36" fmla="*/ 354802 h 376470"/>
                <a:gd name="connsiteX37" fmla="*/ 326438 w 641740"/>
                <a:gd name="connsiteY37" fmla="*/ 366261 h 376470"/>
                <a:gd name="connsiteX38" fmla="*/ 317041 w 641740"/>
                <a:gd name="connsiteY38" fmla="*/ 352222 h 376470"/>
                <a:gd name="connsiteX39" fmla="*/ 296489 w 641740"/>
                <a:gd name="connsiteY39" fmla="*/ 351709 h 376470"/>
                <a:gd name="connsiteX40" fmla="*/ 281271 w 641740"/>
                <a:gd name="connsiteY40" fmla="*/ 376037 h 376470"/>
                <a:gd name="connsiteX41" fmla="*/ 261163 w 641740"/>
                <a:gd name="connsiteY41" fmla="*/ 362021 h 376470"/>
                <a:gd name="connsiteX42" fmla="*/ 222084 w 641740"/>
                <a:gd name="connsiteY42" fmla="*/ 353217 h 376470"/>
                <a:gd name="connsiteX43" fmla="*/ 215737 w 641740"/>
                <a:gd name="connsiteY43" fmla="*/ 334814 h 376470"/>
                <a:gd name="connsiteX44" fmla="*/ 215509 w 641740"/>
                <a:gd name="connsiteY44" fmla="*/ 306868 h 376470"/>
                <a:gd name="connsiteX45" fmla="*/ 179552 w 641740"/>
                <a:gd name="connsiteY45" fmla="*/ 299956 h 376470"/>
                <a:gd name="connsiteX46" fmla="*/ 152149 w 641740"/>
                <a:gd name="connsiteY46" fmla="*/ 303921 h 376470"/>
                <a:gd name="connsiteX47" fmla="*/ 139697 w 641740"/>
                <a:gd name="connsiteY47" fmla="*/ 293189 h 376470"/>
                <a:gd name="connsiteX0" fmla="*/ 139697 w 690848"/>
                <a:gd name="connsiteY0" fmla="*/ 293189 h 376470"/>
                <a:gd name="connsiteX1" fmla="*/ 122994 w 690848"/>
                <a:gd name="connsiteY1" fmla="*/ 304440 h 376470"/>
                <a:gd name="connsiteX2" fmla="*/ 83856 w 690848"/>
                <a:gd name="connsiteY2" fmla="*/ 293650 h 376470"/>
                <a:gd name="connsiteX3" fmla="*/ 69617 w 690848"/>
                <a:gd name="connsiteY3" fmla="*/ 241718 h 376470"/>
                <a:gd name="connsiteX4" fmla="*/ 6 w 690848"/>
                <a:gd name="connsiteY4" fmla="*/ 265235 h 376470"/>
                <a:gd name="connsiteX5" fmla="*/ 37564 w 690848"/>
                <a:gd name="connsiteY5" fmla="*/ 197504 h 376470"/>
                <a:gd name="connsiteX6" fmla="*/ 99445 w 690848"/>
                <a:gd name="connsiteY6" fmla="*/ 145749 h 376470"/>
                <a:gd name="connsiteX7" fmla="*/ 182465 w 690848"/>
                <a:gd name="connsiteY7" fmla="*/ 25716 h 376470"/>
                <a:gd name="connsiteX8" fmla="*/ 203931 w 690848"/>
                <a:gd name="connsiteY8" fmla="*/ 10119 h 376470"/>
                <a:gd name="connsiteX9" fmla="*/ 248930 w 690848"/>
                <a:gd name="connsiteY9" fmla="*/ 22540 h 376470"/>
                <a:gd name="connsiteX10" fmla="*/ 287733 w 690848"/>
                <a:gd name="connsiteY10" fmla="*/ 30318 h 376470"/>
                <a:gd name="connsiteX11" fmla="*/ 299288 w 690848"/>
                <a:gd name="connsiteY11" fmla="*/ 54214 h 376470"/>
                <a:gd name="connsiteX12" fmla="*/ 327099 w 690848"/>
                <a:gd name="connsiteY12" fmla="*/ 53153 h 376470"/>
                <a:gd name="connsiteX13" fmla="*/ 396444 w 690848"/>
                <a:gd name="connsiteY13" fmla="*/ 460 h 376470"/>
                <a:gd name="connsiteX14" fmla="*/ 448456 w 690848"/>
                <a:gd name="connsiteY14" fmla="*/ 21522 h 376470"/>
                <a:gd name="connsiteX15" fmla="*/ 477053 w 690848"/>
                <a:gd name="connsiteY15" fmla="*/ 27872 h 376470"/>
                <a:gd name="connsiteX16" fmla="*/ 497008 w 690848"/>
                <a:gd name="connsiteY16" fmla="*/ 27931 h 376470"/>
                <a:gd name="connsiteX17" fmla="*/ 519150 w 690848"/>
                <a:gd name="connsiteY17" fmla="*/ 38996 h 376470"/>
                <a:gd name="connsiteX18" fmla="*/ 538777 w 690848"/>
                <a:gd name="connsiteY18" fmla="*/ 66178 h 376470"/>
                <a:gd name="connsiteX19" fmla="*/ 574876 w 690848"/>
                <a:gd name="connsiteY19" fmla="*/ 85270 h 376470"/>
                <a:gd name="connsiteX20" fmla="*/ 605029 w 690848"/>
                <a:gd name="connsiteY20" fmla="*/ 96100 h 376470"/>
                <a:gd name="connsiteX21" fmla="*/ 590649 w 690848"/>
                <a:gd name="connsiteY21" fmla="*/ 125018 h 376470"/>
                <a:gd name="connsiteX22" fmla="*/ 640899 w 690848"/>
                <a:gd name="connsiteY22" fmla="*/ 159359 h 376470"/>
                <a:gd name="connsiteX23" fmla="*/ 690331 w 690848"/>
                <a:gd name="connsiteY23" fmla="*/ 174395 h 376470"/>
                <a:gd name="connsiteX24" fmla="*/ 526955 w 690848"/>
                <a:gd name="connsiteY24" fmla="*/ 280136 h 376470"/>
                <a:gd name="connsiteX25" fmla="*/ 519049 w 690848"/>
                <a:gd name="connsiteY25" fmla="*/ 294848 h 376470"/>
                <a:gd name="connsiteX26" fmla="*/ 527100 w 690848"/>
                <a:gd name="connsiteY26" fmla="*/ 314669 h 376470"/>
                <a:gd name="connsiteX27" fmla="*/ 518889 w 690848"/>
                <a:gd name="connsiteY27" fmla="*/ 337346 h 376470"/>
                <a:gd name="connsiteX28" fmla="*/ 497429 w 690848"/>
                <a:gd name="connsiteY28" fmla="*/ 339536 h 376470"/>
                <a:gd name="connsiteX29" fmla="*/ 494353 w 690848"/>
                <a:gd name="connsiteY29" fmla="*/ 326041 h 376470"/>
                <a:gd name="connsiteX30" fmla="*/ 463296 w 690848"/>
                <a:gd name="connsiteY30" fmla="*/ 323792 h 376470"/>
                <a:gd name="connsiteX31" fmla="*/ 418073 w 690848"/>
                <a:gd name="connsiteY31" fmla="*/ 313915 h 376470"/>
                <a:gd name="connsiteX32" fmla="*/ 407932 w 690848"/>
                <a:gd name="connsiteY32" fmla="*/ 330045 h 376470"/>
                <a:gd name="connsiteX33" fmla="*/ 391014 w 690848"/>
                <a:gd name="connsiteY33" fmla="*/ 339075 h 376470"/>
                <a:gd name="connsiteX34" fmla="*/ 372450 w 690848"/>
                <a:gd name="connsiteY34" fmla="*/ 348168 h 376470"/>
                <a:gd name="connsiteX35" fmla="*/ 356536 w 690848"/>
                <a:gd name="connsiteY35" fmla="*/ 356915 h 376470"/>
                <a:gd name="connsiteX36" fmla="*/ 343103 w 690848"/>
                <a:gd name="connsiteY36" fmla="*/ 354802 h 376470"/>
                <a:gd name="connsiteX37" fmla="*/ 326438 w 690848"/>
                <a:gd name="connsiteY37" fmla="*/ 366261 h 376470"/>
                <a:gd name="connsiteX38" fmla="*/ 317041 w 690848"/>
                <a:gd name="connsiteY38" fmla="*/ 352222 h 376470"/>
                <a:gd name="connsiteX39" fmla="*/ 296489 w 690848"/>
                <a:gd name="connsiteY39" fmla="*/ 351709 h 376470"/>
                <a:gd name="connsiteX40" fmla="*/ 281271 w 690848"/>
                <a:gd name="connsiteY40" fmla="*/ 376037 h 376470"/>
                <a:gd name="connsiteX41" fmla="*/ 261163 w 690848"/>
                <a:gd name="connsiteY41" fmla="*/ 362021 h 376470"/>
                <a:gd name="connsiteX42" fmla="*/ 222084 w 690848"/>
                <a:gd name="connsiteY42" fmla="*/ 353217 h 376470"/>
                <a:gd name="connsiteX43" fmla="*/ 215737 w 690848"/>
                <a:gd name="connsiteY43" fmla="*/ 334814 h 376470"/>
                <a:gd name="connsiteX44" fmla="*/ 215509 w 690848"/>
                <a:gd name="connsiteY44" fmla="*/ 306868 h 376470"/>
                <a:gd name="connsiteX45" fmla="*/ 179552 w 690848"/>
                <a:gd name="connsiteY45" fmla="*/ 299956 h 376470"/>
                <a:gd name="connsiteX46" fmla="*/ 152149 w 690848"/>
                <a:gd name="connsiteY46" fmla="*/ 303921 h 376470"/>
                <a:gd name="connsiteX47" fmla="*/ 139697 w 690848"/>
                <a:gd name="connsiteY47" fmla="*/ 293189 h 376470"/>
                <a:gd name="connsiteX0" fmla="*/ 139697 w 711249"/>
                <a:gd name="connsiteY0" fmla="*/ 293189 h 376470"/>
                <a:gd name="connsiteX1" fmla="*/ 122994 w 711249"/>
                <a:gd name="connsiteY1" fmla="*/ 304440 h 376470"/>
                <a:gd name="connsiteX2" fmla="*/ 83856 w 711249"/>
                <a:gd name="connsiteY2" fmla="*/ 293650 h 376470"/>
                <a:gd name="connsiteX3" fmla="*/ 69617 w 711249"/>
                <a:gd name="connsiteY3" fmla="*/ 241718 h 376470"/>
                <a:gd name="connsiteX4" fmla="*/ 6 w 711249"/>
                <a:gd name="connsiteY4" fmla="*/ 265235 h 376470"/>
                <a:gd name="connsiteX5" fmla="*/ 37564 w 711249"/>
                <a:gd name="connsiteY5" fmla="*/ 197504 h 376470"/>
                <a:gd name="connsiteX6" fmla="*/ 99445 w 711249"/>
                <a:gd name="connsiteY6" fmla="*/ 145749 h 376470"/>
                <a:gd name="connsiteX7" fmla="*/ 182465 w 711249"/>
                <a:gd name="connsiteY7" fmla="*/ 25716 h 376470"/>
                <a:gd name="connsiteX8" fmla="*/ 203931 w 711249"/>
                <a:gd name="connsiteY8" fmla="*/ 10119 h 376470"/>
                <a:gd name="connsiteX9" fmla="*/ 248930 w 711249"/>
                <a:gd name="connsiteY9" fmla="*/ 22540 h 376470"/>
                <a:gd name="connsiteX10" fmla="*/ 287733 w 711249"/>
                <a:gd name="connsiteY10" fmla="*/ 30318 h 376470"/>
                <a:gd name="connsiteX11" fmla="*/ 299288 w 711249"/>
                <a:gd name="connsiteY11" fmla="*/ 54214 h 376470"/>
                <a:gd name="connsiteX12" fmla="*/ 327099 w 711249"/>
                <a:gd name="connsiteY12" fmla="*/ 53153 h 376470"/>
                <a:gd name="connsiteX13" fmla="*/ 396444 w 711249"/>
                <a:gd name="connsiteY13" fmla="*/ 460 h 376470"/>
                <a:gd name="connsiteX14" fmla="*/ 448456 w 711249"/>
                <a:gd name="connsiteY14" fmla="*/ 21522 h 376470"/>
                <a:gd name="connsiteX15" fmla="*/ 477053 w 711249"/>
                <a:gd name="connsiteY15" fmla="*/ 27872 h 376470"/>
                <a:gd name="connsiteX16" fmla="*/ 497008 w 711249"/>
                <a:gd name="connsiteY16" fmla="*/ 27931 h 376470"/>
                <a:gd name="connsiteX17" fmla="*/ 519150 w 711249"/>
                <a:gd name="connsiteY17" fmla="*/ 38996 h 376470"/>
                <a:gd name="connsiteX18" fmla="*/ 538777 w 711249"/>
                <a:gd name="connsiteY18" fmla="*/ 66178 h 376470"/>
                <a:gd name="connsiteX19" fmla="*/ 574876 w 711249"/>
                <a:gd name="connsiteY19" fmla="*/ 85270 h 376470"/>
                <a:gd name="connsiteX20" fmla="*/ 605029 w 711249"/>
                <a:gd name="connsiteY20" fmla="*/ 96100 h 376470"/>
                <a:gd name="connsiteX21" fmla="*/ 590649 w 711249"/>
                <a:gd name="connsiteY21" fmla="*/ 125018 h 376470"/>
                <a:gd name="connsiteX22" fmla="*/ 640899 w 711249"/>
                <a:gd name="connsiteY22" fmla="*/ 159359 h 376470"/>
                <a:gd name="connsiteX23" fmla="*/ 690331 w 711249"/>
                <a:gd name="connsiteY23" fmla="*/ 174395 h 376470"/>
                <a:gd name="connsiteX24" fmla="*/ 701741 w 711249"/>
                <a:gd name="connsiteY24" fmla="*/ 200042 h 376470"/>
                <a:gd name="connsiteX25" fmla="*/ 519049 w 711249"/>
                <a:gd name="connsiteY25" fmla="*/ 294848 h 376470"/>
                <a:gd name="connsiteX26" fmla="*/ 527100 w 711249"/>
                <a:gd name="connsiteY26" fmla="*/ 314669 h 376470"/>
                <a:gd name="connsiteX27" fmla="*/ 518889 w 711249"/>
                <a:gd name="connsiteY27" fmla="*/ 337346 h 376470"/>
                <a:gd name="connsiteX28" fmla="*/ 497429 w 711249"/>
                <a:gd name="connsiteY28" fmla="*/ 339536 h 376470"/>
                <a:gd name="connsiteX29" fmla="*/ 494353 w 711249"/>
                <a:gd name="connsiteY29" fmla="*/ 326041 h 376470"/>
                <a:gd name="connsiteX30" fmla="*/ 463296 w 711249"/>
                <a:gd name="connsiteY30" fmla="*/ 323792 h 376470"/>
                <a:gd name="connsiteX31" fmla="*/ 418073 w 711249"/>
                <a:gd name="connsiteY31" fmla="*/ 313915 h 376470"/>
                <a:gd name="connsiteX32" fmla="*/ 407932 w 711249"/>
                <a:gd name="connsiteY32" fmla="*/ 330045 h 376470"/>
                <a:gd name="connsiteX33" fmla="*/ 391014 w 711249"/>
                <a:gd name="connsiteY33" fmla="*/ 339075 h 376470"/>
                <a:gd name="connsiteX34" fmla="*/ 372450 w 711249"/>
                <a:gd name="connsiteY34" fmla="*/ 348168 h 376470"/>
                <a:gd name="connsiteX35" fmla="*/ 356536 w 711249"/>
                <a:gd name="connsiteY35" fmla="*/ 356915 h 376470"/>
                <a:gd name="connsiteX36" fmla="*/ 343103 w 711249"/>
                <a:gd name="connsiteY36" fmla="*/ 354802 h 376470"/>
                <a:gd name="connsiteX37" fmla="*/ 326438 w 711249"/>
                <a:gd name="connsiteY37" fmla="*/ 366261 h 376470"/>
                <a:gd name="connsiteX38" fmla="*/ 317041 w 711249"/>
                <a:gd name="connsiteY38" fmla="*/ 352222 h 376470"/>
                <a:gd name="connsiteX39" fmla="*/ 296489 w 711249"/>
                <a:gd name="connsiteY39" fmla="*/ 351709 h 376470"/>
                <a:gd name="connsiteX40" fmla="*/ 281271 w 711249"/>
                <a:gd name="connsiteY40" fmla="*/ 376037 h 376470"/>
                <a:gd name="connsiteX41" fmla="*/ 261163 w 711249"/>
                <a:gd name="connsiteY41" fmla="*/ 362021 h 376470"/>
                <a:gd name="connsiteX42" fmla="*/ 222084 w 711249"/>
                <a:gd name="connsiteY42" fmla="*/ 353217 h 376470"/>
                <a:gd name="connsiteX43" fmla="*/ 215737 w 711249"/>
                <a:gd name="connsiteY43" fmla="*/ 334814 h 376470"/>
                <a:gd name="connsiteX44" fmla="*/ 215509 w 711249"/>
                <a:gd name="connsiteY44" fmla="*/ 306868 h 376470"/>
                <a:gd name="connsiteX45" fmla="*/ 179552 w 711249"/>
                <a:gd name="connsiteY45" fmla="*/ 299956 h 376470"/>
                <a:gd name="connsiteX46" fmla="*/ 152149 w 711249"/>
                <a:gd name="connsiteY46" fmla="*/ 303921 h 376470"/>
                <a:gd name="connsiteX47" fmla="*/ 139697 w 711249"/>
                <a:gd name="connsiteY47" fmla="*/ 293189 h 376470"/>
                <a:gd name="connsiteX0" fmla="*/ 139697 w 703859"/>
                <a:gd name="connsiteY0" fmla="*/ 293189 h 376470"/>
                <a:gd name="connsiteX1" fmla="*/ 122994 w 703859"/>
                <a:gd name="connsiteY1" fmla="*/ 304440 h 376470"/>
                <a:gd name="connsiteX2" fmla="*/ 83856 w 703859"/>
                <a:gd name="connsiteY2" fmla="*/ 293650 h 376470"/>
                <a:gd name="connsiteX3" fmla="*/ 69617 w 703859"/>
                <a:gd name="connsiteY3" fmla="*/ 241718 h 376470"/>
                <a:gd name="connsiteX4" fmla="*/ 6 w 703859"/>
                <a:gd name="connsiteY4" fmla="*/ 265235 h 376470"/>
                <a:gd name="connsiteX5" fmla="*/ 37564 w 703859"/>
                <a:gd name="connsiteY5" fmla="*/ 197504 h 376470"/>
                <a:gd name="connsiteX6" fmla="*/ 99445 w 703859"/>
                <a:gd name="connsiteY6" fmla="*/ 145749 h 376470"/>
                <a:gd name="connsiteX7" fmla="*/ 182465 w 703859"/>
                <a:gd name="connsiteY7" fmla="*/ 25716 h 376470"/>
                <a:gd name="connsiteX8" fmla="*/ 203931 w 703859"/>
                <a:gd name="connsiteY8" fmla="*/ 10119 h 376470"/>
                <a:gd name="connsiteX9" fmla="*/ 248930 w 703859"/>
                <a:gd name="connsiteY9" fmla="*/ 22540 h 376470"/>
                <a:gd name="connsiteX10" fmla="*/ 287733 w 703859"/>
                <a:gd name="connsiteY10" fmla="*/ 30318 h 376470"/>
                <a:gd name="connsiteX11" fmla="*/ 299288 w 703859"/>
                <a:gd name="connsiteY11" fmla="*/ 54214 h 376470"/>
                <a:gd name="connsiteX12" fmla="*/ 327099 w 703859"/>
                <a:gd name="connsiteY12" fmla="*/ 53153 h 376470"/>
                <a:gd name="connsiteX13" fmla="*/ 396444 w 703859"/>
                <a:gd name="connsiteY13" fmla="*/ 460 h 376470"/>
                <a:gd name="connsiteX14" fmla="*/ 448456 w 703859"/>
                <a:gd name="connsiteY14" fmla="*/ 21522 h 376470"/>
                <a:gd name="connsiteX15" fmla="*/ 477053 w 703859"/>
                <a:gd name="connsiteY15" fmla="*/ 27872 h 376470"/>
                <a:gd name="connsiteX16" fmla="*/ 497008 w 703859"/>
                <a:gd name="connsiteY16" fmla="*/ 27931 h 376470"/>
                <a:gd name="connsiteX17" fmla="*/ 519150 w 703859"/>
                <a:gd name="connsiteY17" fmla="*/ 38996 h 376470"/>
                <a:gd name="connsiteX18" fmla="*/ 538777 w 703859"/>
                <a:gd name="connsiteY18" fmla="*/ 66178 h 376470"/>
                <a:gd name="connsiteX19" fmla="*/ 574876 w 703859"/>
                <a:gd name="connsiteY19" fmla="*/ 85270 h 376470"/>
                <a:gd name="connsiteX20" fmla="*/ 605029 w 703859"/>
                <a:gd name="connsiteY20" fmla="*/ 96100 h 376470"/>
                <a:gd name="connsiteX21" fmla="*/ 590649 w 703859"/>
                <a:gd name="connsiteY21" fmla="*/ 125018 h 376470"/>
                <a:gd name="connsiteX22" fmla="*/ 640899 w 703859"/>
                <a:gd name="connsiteY22" fmla="*/ 159359 h 376470"/>
                <a:gd name="connsiteX23" fmla="*/ 690331 w 703859"/>
                <a:gd name="connsiteY23" fmla="*/ 174395 h 376470"/>
                <a:gd name="connsiteX24" fmla="*/ 701741 w 703859"/>
                <a:gd name="connsiteY24" fmla="*/ 200042 h 376470"/>
                <a:gd name="connsiteX25" fmla="*/ 703832 w 703859"/>
                <a:gd name="connsiteY25" fmla="*/ 227127 h 376470"/>
                <a:gd name="connsiteX26" fmla="*/ 527100 w 703859"/>
                <a:gd name="connsiteY26" fmla="*/ 314669 h 376470"/>
                <a:gd name="connsiteX27" fmla="*/ 518889 w 703859"/>
                <a:gd name="connsiteY27" fmla="*/ 337346 h 376470"/>
                <a:gd name="connsiteX28" fmla="*/ 497429 w 703859"/>
                <a:gd name="connsiteY28" fmla="*/ 339536 h 376470"/>
                <a:gd name="connsiteX29" fmla="*/ 494353 w 703859"/>
                <a:gd name="connsiteY29" fmla="*/ 326041 h 376470"/>
                <a:gd name="connsiteX30" fmla="*/ 463296 w 703859"/>
                <a:gd name="connsiteY30" fmla="*/ 323792 h 376470"/>
                <a:gd name="connsiteX31" fmla="*/ 418073 w 703859"/>
                <a:gd name="connsiteY31" fmla="*/ 313915 h 376470"/>
                <a:gd name="connsiteX32" fmla="*/ 407932 w 703859"/>
                <a:gd name="connsiteY32" fmla="*/ 330045 h 376470"/>
                <a:gd name="connsiteX33" fmla="*/ 391014 w 703859"/>
                <a:gd name="connsiteY33" fmla="*/ 339075 h 376470"/>
                <a:gd name="connsiteX34" fmla="*/ 372450 w 703859"/>
                <a:gd name="connsiteY34" fmla="*/ 348168 h 376470"/>
                <a:gd name="connsiteX35" fmla="*/ 356536 w 703859"/>
                <a:gd name="connsiteY35" fmla="*/ 356915 h 376470"/>
                <a:gd name="connsiteX36" fmla="*/ 343103 w 703859"/>
                <a:gd name="connsiteY36" fmla="*/ 354802 h 376470"/>
                <a:gd name="connsiteX37" fmla="*/ 326438 w 703859"/>
                <a:gd name="connsiteY37" fmla="*/ 366261 h 376470"/>
                <a:gd name="connsiteX38" fmla="*/ 317041 w 703859"/>
                <a:gd name="connsiteY38" fmla="*/ 352222 h 376470"/>
                <a:gd name="connsiteX39" fmla="*/ 296489 w 703859"/>
                <a:gd name="connsiteY39" fmla="*/ 351709 h 376470"/>
                <a:gd name="connsiteX40" fmla="*/ 281271 w 703859"/>
                <a:gd name="connsiteY40" fmla="*/ 376037 h 376470"/>
                <a:gd name="connsiteX41" fmla="*/ 261163 w 703859"/>
                <a:gd name="connsiteY41" fmla="*/ 362021 h 376470"/>
                <a:gd name="connsiteX42" fmla="*/ 222084 w 703859"/>
                <a:gd name="connsiteY42" fmla="*/ 353217 h 376470"/>
                <a:gd name="connsiteX43" fmla="*/ 215737 w 703859"/>
                <a:gd name="connsiteY43" fmla="*/ 334814 h 376470"/>
                <a:gd name="connsiteX44" fmla="*/ 215509 w 703859"/>
                <a:gd name="connsiteY44" fmla="*/ 306868 h 376470"/>
                <a:gd name="connsiteX45" fmla="*/ 179552 w 703859"/>
                <a:gd name="connsiteY45" fmla="*/ 299956 h 376470"/>
                <a:gd name="connsiteX46" fmla="*/ 152149 w 703859"/>
                <a:gd name="connsiteY46" fmla="*/ 303921 h 376470"/>
                <a:gd name="connsiteX47" fmla="*/ 139697 w 703859"/>
                <a:gd name="connsiteY47" fmla="*/ 293189 h 376470"/>
                <a:gd name="connsiteX0" fmla="*/ 139697 w 703834"/>
                <a:gd name="connsiteY0" fmla="*/ 293189 h 376470"/>
                <a:gd name="connsiteX1" fmla="*/ 122994 w 703834"/>
                <a:gd name="connsiteY1" fmla="*/ 304440 h 376470"/>
                <a:gd name="connsiteX2" fmla="*/ 83856 w 703834"/>
                <a:gd name="connsiteY2" fmla="*/ 293650 h 376470"/>
                <a:gd name="connsiteX3" fmla="*/ 69617 w 703834"/>
                <a:gd name="connsiteY3" fmla="*/ 241718 h 376470"/>
                <a:gd name="connsiteX4" fmla="*/ 6 w 703834"/>
                <a:gd name="connsiteY4" fmla="*/ 265235 h 376470"/>
                <a:gd name="connsiteX5" fmla="*/ 37564 w 703834"/>
                <a:gd name="connsiteY5" fmla="*/ 197504 h 376470"/>
                <a:gd name="connsiteX6" fmla="*/ 99445 w 703834"/>
                <a:gd name="connsiteY6" fmla="*/ 145749 h 376470"/>
                <a:gd name="connsiteX7" fmla="*/ 182465 w 703834"/>
                <a:gd name="connsiteY7" fmla="*/ 25716 h 376470"/>
                <a:gd name="connsiteX8" fmla="*/ 203931 w 703834"/>
                <a:gd name="connsiteY8" fmla="*/ 10119 h 376470"/>
                <a:gd name="connsiteX9" fmla="*/ 248930 w 703834"/>
                <a:gd name="connsiteY9" fmla="*/ 22540 h 376470"/>
                <a:gd name="connsiteX10" fmla="*/ 287733 w 703834"/>
                <a:gd name="connsiteY10" fmla="*/ 30318 h 376470"/>
                <a:gd name="connsiteX11" fmla="*/ 299288 w 703834"/>
                <a:gd name="connsiteY11" fmla="*/ 54214 h 376470"/>
                <a:gd name="connsiteX12" fmla="*/ 327099 w 703834"/>
                <a:gd name="connsiteY12" fmla="*/ 53153 h 376470"/>
                <a:gd name="connsiteX13" fmla="*/ 396444 w 703834"/>
                <a:gd name="connsiteY13" fmla="*/ 460 h 376470"/>
                <a:gd name="connsiteX14" fmla="*/ 448456 w 703834"/>
                <a:gd name="connsiteY14" fmla="*/ 21522 h 376470"/>
                <a:gd name="connsiteX15" fmla="*/ 477053 w 703834"/>
                <a:gd name="connsiteY15" fmla="*/ 27872 h 376470"/>
                <a:gd name="connsiteX16" fmla="*/ 497008 w 703834"/>
                <a:gd name="connsiteY16" fmla="*/ 27931 h 376470"/>
                <a:gd name="connsiteX17" fmla="*/ 519150 w 703834"/>
                <a:gd name="connsiteY17" fmla="*/ 38996 h 376470"/>
                <a:gd name="connsiteX18" fmla="*/ 538777 w 703834"/>
                <a:gd name="connsiteY18" fmla="*/ 66178 h 376470"/>
                <a:gd name="connsiteX19" fmla="*/ 574876 w 703834"/>
                <a:gd name="connsiteY19" fmla="*/ 85270 h 376470"/>
                <a:gd name="connsiteX20" fmla="*/ 605029 w 703834"/>
                <a:gd name="connsiteY20" fmla="*/ 96100 h 376470"/>
                <a:gd name="connsiteX21" fmla="*/ 590649 w 703834"/>
                <a:gd name="connsiteY21" fmla="*/ 125018 h 376470"/>
                <a:gd name="connsiteX22" fmla="*/ 640899 w 703834"/>
                <a:gd name="connsiteY22" fmla="*/ 159359 h 376470"/>
                <a:gd name="connsiteX23" fmla="*/ 690331 w 703834"/>
                <a:gd name="connsiteY23" fmla="*/ 174395 h 376470"/>
                <a:gd name="connsiteX24" fmla="*/ 699166 w 703834"/>
                <a:gd name="connsiteY24" fmla="*/ 184490 h 376470"/>
                <a:gd name="connsiteX25" fmla="*/ 701741 w 703834"/>
                <a:gd name="connsiteY25" fmla="*/ 200042 h 376470"/>
                <a:gd name="connsiteX26" fmla="*/ 703832 w 703834"/>
                <a:gd name="connsiteY26" fmla="*/ 227127 h 376470"/>
                <a:gd name="connsiteX27" fmla="*/ 527100 w 703834"/>
                <a:gd name="connsiteY27" fmla="*/ 314669 h 376470"/>
                <a:gd name="connsiteX28" fmla="*/ 518889 w 703834"/>
                <a:gd name="connsiteY28" fmla="*/ 337346 h 376470"/>
                <a:gd name="connsiteX29" fmla="*/ 497429 w 703834"/>
                <a:gd name="connsiteY29" fmla="*/ 339536 h 376470"/>
                <a:gd name="connsiteX30" fmla="*/ 494353 w 703834"/>
                <a:gd name="connsiteY30" fmla="*/ 326041 h 376470"/>
                <a:gd name="connsiteX31" fmla="*/ 463296 w 703834"/>
                <a:gd name="connsiteY31" fmla="*/ 323792 h 376470"/>
                <a:gd name="connsiteX32" fmla="*/ 418073 w 703834"/>
                <a:gd name="connsiteY32" fmla="*/ 313915 h 376470"/>
                <a:gd name="connsiteX33" fmla="*/ 407932 w 703834"/>
                <a:gd name="connsiteY33" fmla="*/ 330045 h 376470"/>
                <a:gd name="connsiteX34" fmla="*/ 391014 w 703834"/>
                <a:gd name="connsiteY34" fmla="*/ 339075 h 376470"/>
                <a:gd name="connsiteX35" fmla="*/ 372450 w 703834"/>
                <a:gd name="connsiteY35" fmla="*/ 348168 h 376470"/>
                <a:gd name="connsiteX36" fmla="*/ 356536 w 703834"/>
                <a:gd name="connsiteY36" fmla="*/ 356915 h 376470"/>
                <a:gd name="connsiteX37" fmla="*/ 343103 w 703834"/>
                <a:gd name="connsiteY37" fmla="*/ 354802 h 376470"/>
                <a:gd name="connsiteX38" fmla="*/ 326438 w 703834"/>
                <a:gd name="connsiteY38" fmla="*/ 366261 h 376470"/>
                <a:gd name="connsiteX39" fmla="*/ 317041 w 703834"/>
                <a:gd name="connsiteY39" fmla="*/ 352222 h 376470"/>
                <a:gd name="connsiteX40" fmla="*/ 296489 w 703834"/>
                <a:gd name="connsiteY40" fmla="*/ 351709 h 376470"/>
                <a:gd name="connsiteX41" fmla="*/ 281271 w 703834"/>
                <a:gd name="connsiteY41" fmla="*/ 376037 h 376470"/>
                <a:gd name="connsiteX42" fmla="*/ 261163 w 703834"/>
                <a:gd name="connsiteY42" fmla="*/ 362021 h 376470"/>
                <a:gd name="connsiteX43" fmla="*/ 222084 w 703834"/>
                <a:gd name="connsiteY43" fmla="*/ 353217 h 376470"/>
                <a:gd name="connsiteX44" fmla="*/ 215737 w 703834"/>
                <a:gd name="connsiteY44" fmla="*/ 334814 h 376470"/>
                <a:gd name="connsiteX45" fmla="*/ 215509 w 703834"/>
                <a:gd name="connsiteY45" fmla="*/ 306868 h 376470"/>
                <a:gd name="connsiteX46" fmla="*/ 179552 w 703834"/>
                <a:gd name="connsiteY46" fmla="*/ 299956 h 376470"/>
                <a:gd name="connsiteX47" fmla="*/ 152149 w 703834"/>
                <a:gd name="connsiteY47" fmla="*/ 303921 h 376470"/>
                <a:gd name="connsiteX48" fmla="*/ 139697 w 703834"/>
                <a:gd name="connsiteY48" fmla="*/ 293189 h 376470"/>
                <a:gd name="connsiteX0" fmla="*/ 139697 w 748028"/>
                <a:gd name="connsiteY0" fmla="*/ 293189 h 376470"/>
                <a:gd name="connsiteX1" fmla="*/ 122994 w 748028"/>
                <a:gd name="connsiteY1" fmla="*/ 304440 h 376470"/>
                <a:gd name="connsiteX2" fmla="*/ 83856 w 748028"/>
                <a:gd name="connsiteY2" fmla="*/ 293650 h 376470"/>
                <a:gd name="connsiteX3" fmla="*/ 69617 w 748028"/>
                <a:gd name="connsiteY3" fmla="*/ 241718 h 376470"/>
                <a:gd name="connsiteX4" fmla="*/ 6 w 748028"/>
                <a:gd name="connsiteY4" fmla="*/ 265235 h 376470"/>
                <a:gd name="connsiteX5" fmla="*/ 37564 w 748028"/>
                <a:gd name="connsiteY5" fmla="*/ 197504 h 376470"/>
                <a:gd name="connsiteX6" fmla="*/ 99445 w 748028"/>
                <a:gd name="connsiteY6" fmla="*/ 145749 h 376470"/>
                <a:gd name="connsiteX7" fmla="*/ 182465 w 748028"/>
                <a:gd name="connsiteY7" fmla="*/ 25716 h 376470"/>
                <a:gd name="connsiteX8" fmla="*/ 203931 w 748028"/>
                <a:gd name="connsiteY8" fmla="*/ 10119 h 376470"/>
                <a:gd name="connsiteX9" fmla="*/ 248930 w 748028"/>
                <a:gd name="connsiteY9" fmla="*/ 22540 h 376470"/>
                <a:gd name="connsiteX10" fmla="*/ 287733 w 748028"/>
                <a:gd name="connsiteY10" fmla="*/ 30318 h 376470"/>
                <a:gd name="connsiteX11" fmla="*/ 299288 w 748028"/>
                <a:gd name="connsiteY11" fmla="*/ 54214 h 376470"/>
                <a:gd name="connsiteX12" fmla="*/ 327099 w 748028"/>
                <a:gd name="connsiteY12" fmla="*/ 53153 h 376470"/>
                <a:gd name="connsiteX13" fmla="*/ 396444 w 748028"/>
                <a:gd name="connsiteY13" fmla="*/ 460 h 376470"/>
                <a:gd name="connsiteX14" fmla="*/ 448456 w 748028"/>
                <a:gd name="connsiteY14" fmla="*/ 21522 h 376470"/>
                <a:gd name="connsiteX15" fmla="*/ 477053 w 748028"/>
                <a:gd name="connsiteY15" fmla="*/ 27872 h 376470"/>
                <a:gd name="connsiteX16" fmla="*/ 497008 w 748028"/>
                <a:gd name="connsiteY16" fmla="*/ 27931 h 376470"/>
                <a:gd name="connsiteX17" fmla="*/ 519150 w 748028"/>
                <a:gd name="connsiteY17" fmla="*/ 38996 h 376470"/>
                <a:gd name="connsiteX18" fmla="*/ 538777 w 748028"/>
                <a:gd name="connsiteY18" fmla="*/ 66178 h 376470"/>
                <a:gd name="connsiteX19" fmla="*/ 574876 w 748028"/>
                <a:gd name="connsiteY19" fmla="*/ 85270 h 376470"/>
                <a:gd name="connsiteX20" fmla="*/ 605029 w 748028"/>
                <a:gd name="connsiteY20" fmla="*/ 96100 h 376470"/>
                <a:gd name="connsiteX21" fmla="*/ 590649 w 748028"/>
                <a:gd name="connsiteY21" fmla="*/ 125018 h 376470"/>
                <a:gd name="connsiteX22" fmla="*/ 640899 w 748028"/>
                <a:gd name="connsiteY22" fmla="*/ 159359 h 376470"/>
                <a:gd name="connsiteX23" fmla="*/ 690331 w 748028"/>
                <a:gd name="connsiteY23" fmla="*/ 174395 h 376470"/>
                <a:gd name="connsiteX24" fmla="*/ 699166 w 748028"/>
                <a:gd name="connsiteY24" fmla="*/ 184490 h 376470"/>
                <a:gd name="connsiteX25" fmla="*/ 701741 w 748028"/>
                <a:gd name="connsiteY25" fmla="*/ 200042 h 376470"/>
                <a:gd name="connsiteX26" fmla="*/ 703832 w 748028"/>
                <a:gd name="connsiteY26" fmla="*/ 227127 h 376470"/>
                <a:gd name="connsiteX27" fmla="*/ 747999 w 748028"/>
                <a:gd name="connsiteY27" fmla="*/ 262779 h 376470"/>
                <a:gd name="connsiteX28" fmla="*/ 518889 w 748028"/>
                <a:gd name="connsiteY28" fmla="*/ 337346 h 376470"/>
                <a:gd name="connsiteX29" fmla="*/ 497429 w 748028"/>
                <a:gd name="connsiteY29" fmla="*/ 339536 h 376470"/>
                <a:gd name="connsiteX30" fmla="*/ 494353 w 748028"/>
                <a:gd name="connsiteY30" fmla="*/ 326041 h 376470"/>
                <a:gd name="connsiteX31" fmla="*/ 463296 w 748028"/>
                <a:gd name="connsiteY31" fmla="*/ 323792 h 376470"/>
                <a:gd name="connsiteX32" fmla="*/ 418073 w 748028"/>
                <a:gd name="connsiteY32" fmla="*/ 313915 h 376470"/>
                <a:gd name="connsiteX33" fmla="*/ 407932 w 748028"/>
                <a:gd name="connsiteY33" fmla="*/ 330045 h 376470"/>
                <a:gd name="connsiteX34" fmla="*/ 391014 w 748028"/>
                <a:gd name="connsiteY34" fmla="*/ 339075 h 376470"/>
                <a:gd name="connsiteX35" fmla="*/ 372450 w 748028"/>
                <a:gd name="connsiteY35" fmla="*/ 348168 h 376470"/>
                <a:gd name="connsiteX36" fmla="*/ 356536 w 748028"/>
                <a:gd name="connsiteY36" fmla="*/ 356915 h 376470"/>
                <a:gd name="connsiteX37" fmla="*/ 343103 w 748028"/>
                <a:gd name="connsiteY37" fmla="*/ 354802 h 376470"/>
                <a:gd name="connsiteX38" fmla="*/ 326438 w 748028"/>
                <a:gd name="connsiteY38" fmla="*/ 366261 h 376470"/>
                <a:gd name="connsiteX39" fmla="*/ 317041 w 748028"/>
                <a:gd name="connsiteY39" fmla="*/ 352222 h 376470"/>
                <a:gd name="connsiteX40" fmla="*/ 296489 w 748028"/>
                <a:gd name="connsiteY40" fmla="*/ 351709 h 376470"/>
                <a:gd name="connsiteX41" fmla="*/ 281271 w 748028"/>
                <a:gd name="connsiteY41" fmla="*/ 376037 h 376470"/>
                <a:gd name="connsiteX42" fmla="*/ 261163 w 748028"/>
                <a:gd name="connsiteY42" fmla="*/ 362021 h 376470"/>
                <a:gd name="connsiteX43" fmla="*/ 222084 w 748028"/>
                <a:gd name="connsiteY43" fmla="*/ 353217 h 376470"/>
                <a:gd name="connsiteX44" fmla="*/ 215737 w 748028"/>
                <a:gd name="connsiteY44" fmla="*/ 334814 h 376470"/>
                <a:gd name="connsiteX45" fmla="*/ 215509 w 748028"/>
                <a:gd name="connsiteY45" fmla="*/ 306868 h 376470"/>
                <a:gd name="connsiteX46" fmla="*/ 179552 w 748028"/>
                <a:gd name="connsiteY46" fmla="*/ 299956 h 376470"/>
                <a:gd name="connsiteX47" fmla="*/ 152149 w 748028"/>
                <a:gd name="connsiteY47" fmla="*/ 303921 h 376470"/>
                <a:gd name="connsiteX48" fmla="*/ 139697 w 748028"/>
                <a:gd name="connsiteY48" fmla="*/ 293189 h 376470"/>
                <a:gd name="connsiteX0" fmla="*/ 139697 w 748028"/>
                <a:gd name="connsiteY0" fmla="*/ 293189 h 376470"/>
                <a:gd name="connsiteX1" fmla="*/ 122994 w 748028"/>
                <a:gd name="connsiteY1" fmla="*/ 304440 h 376470"/>
                <a:gd name="connsiteX2" fmla="*/ 83856 w 748028"/>
                <a:gd name="connsiteY2" fmla="*/ 293650 h 376470"/>
                <a:gd name="connsiteX3" fmla="*/ 69617 w 748028"/>
                <a:gd name="connsiteY3" fmla="*/ 241718 h 376470"/>
                <a:gd name="connsiteX4" fmla="*/ 6 w 748028"/>
                <a:gd name="connsiteY4" fmla="*/ 265235 h 376470"/>
                <a:gd name="connsiteX5" fmla="*/ 37564 w 748028"/>
                <a:gd name="connsiteY5" fmla="*/ 197504 h 376470"/>
                <a:gd name="connsiteX6" fmla="*/ 99445 w 748028"/>
                <a:gd name="connsiteY6" fmla="*/ 145749 h 376470"/>
                <a:gd name="connsiteX7" fmla="*/ 182465 w 748028"/>
                <a:gd name="connsiteY7" fmla="*/ 25716 h 376470"/>
                <a:gd name="connsiteX8" fmla="*/ 203931 w 748028"/>
                <a:gd name="connsiteY8" fmla="*/ 10119 h 376470"/>
                <a:gd name="connsiteX9" fmla="*/ 248930 w 748028"/>
                <a:gd name="connsiteY9" fmla="*/ 22540 h 376470"/>
                <a:gd name="connsiteX10" fmla="*/ 287733 w 748028"/>
                <a:gd name="connsiteY10" fmla="*/ 30318 h 376470"/>
                <a:gd name="connsiteX11" fmla="*/ 299288 w 748028"/>
                <a:gd name="connsiteY11" fmla="*/ 54214 h 376470"/>
                <a:gd name="connsiteX12" fmla="*/ 327099 w 748028"/>
                <a:gd name="connsiteY12" fmla="*/ 53153 h 376470"/>
                <a:gd name="connsiteX13" fmla="*/ 396444 w 748028"/>
                <a:gd name="connsiteY13" fmla="*/ 460 h 376470"/>
                <a:gd name="connsiteX14" fmla="*/ 448456 w 748028"/>
                <a:gd name="connsiteY14" fmla="*/ 21522 h 376470"/>
                <a:gd name="connsiteX15" fmla="*/ 477053 w 748028"/>
                <a:gd name="connsiteY15" fmla="*/ 27872 h 376470"/>
                <a:gd name="connsiteX16" fmla="*/ 497008 w 748028"/>
                <a:gd name="connsiteY16" fmla="*/ 27931 h 376470"/>
                <a:gd name="connsiteX17" fmla="*/ 519150 w 748028"/>
                <a:gd name="connsiteY17" fmla="*/ 38996 h 376470"/>
                <a:gd name="connsiteX18" fmla="*/ 538777 w 748028"/>
                <a:gd name="connsiteY18" fmla="*/ 66178 h 376470"/>
                <a:gd name="connsiteX19" fmla="*/ 574876 w 748028"/>
                <a:gd name="connsiteY19" fmla="*/ 85270 h 376470"/>
                <a:gd name="connsiteX20" fmla="*/ 605029 w 748028"/>
                <a:gd name="connsiteY20" fmla="*/ 96100 h 376470"/>
                <a:gd name="connsiteX21" fmla="*/ 590649 w 748028"/>
                <a:gd name="connsiteY21" fmla="*/ 125018 h 376470"/>
                <a:gd name="connsiteX22" fmla="*/ 640899 w 748028"/>
                <a:gd name="connsiteY22" fmla="*/ 159359 h 376470"/>
                <a:gd name="connsiteX23" fmla="*/ 690331 w 748028"/>
                <a:gd name="connsiteY23" fmla="*/ 174395 h 376470"/>
                <a:gd name="connsiteX24" fmla="*/ 699166 w 748028"/>
                <a:gd name="connsiteY24" fmla="*/ 184490 h 376470"/>
                <a:gd name="connsiteX25" fmla="*/ 701741 w 748028"/>
                <a:gd name="connsiteY25" fmla="*/ 200042 h 376470"/>
                <a:gd name="connsiteX26" fmla="*/ 703832 w 748028"/>
                <a:gd name="connsiteY26" fmla="*/ 227127 h 376470"/>
                <a:gd name="connsiteX27" fmla="*/ 747999 w 748028"/>
                <a:gd name="connsiteY27" fmla="*/ 262779 h 376470"/>
                <a:gd name="connsiteX28" fmla="*/ 612312 w 748028"/>
                <a:gd name="connsiteY28" fmla="*/ 251603 h 376470"/>
                <a:gd name="connsiteX29" fmla="*/ 497429 w 748028"/>
                <a:gd name="connsiteY29" fmla="*/ 339536 h 376470"/>
                <a:gd name="connsiteX30" fmla="*/ 494353 w 748028"/>
                <a:gd name="connsiteY30" fmla="*/ 326041 h 376470"/>
                <a:gd name="connsiteX31" fmla="*/ 463296 w 748028"/>
                <a:gd name="connsiteY31" fmla="*/ 323792 h 376470"/>
                <a:gd name="connsiteX32" fmla="*/ 418073 w 748028"/>
                <a:gd name="connsiteY32" fmla="*/ 313915 h 376470"/>
                <a:gd name="connsiteX33" fmla="*/ 407932 w 748028"/>
                <a:gd name="connsiteY33" fmla="*/ 330045 h 376470"/>
                <a:gd name="connsiteX34" fmla="*/ 391014 w 748028"/>
                <a:gd name="connsiteY34" fmla="*/ 339075 h 376470"/>
                <a:gd name="connsiteX35" fmla="*/ 372450 w 748028"/>
                <a:gd name="connsiteY35" fmla="*/ 348168 h 376470"/>
                <a:gd name="connsiteX36" fmla="*/ 356536 w 748028"/>
                <a:gd name="connsiteY36" fmla="*/ 356915 h 376470"/>
                <a:gd name="connsiteX37" fmla="*/ 343103 w 748028"/>
                <a:gd name="connsiteY37" fmla="*/ 354802 h 376470"/>
                <a:gd name="connsiteX38" fmla="*/ 326438 w 748028"/>
                <a:gd name="connsiteY38" fmla="*/ 366261 h 376470"/>
                <a:gd name="connsiteX39" fmla="*/ 317041 w 748028"/>
                <a:gd name="connsiteY39" fmla="*/ 352222 h 376470"/>
                <a:gd name="connsiteX40" fmla="*/ 296489 w 748028"/>
                <a:gd name="connsiteY40" fmla="*/ 351709 h 376470"/>
                <a:gd name="connsiteX41" fmla="*/ 281271 w 748028"/>
                <a:gd name="connsiteY41" fmla="*/ 376037 h 376470"/>
                <a:gd name="connsiteX42" fmla="*/ 261163 w 748028"/>
                <a:gd name="connsiteY42" fmla="*/ 362021 h 376470"/>
                <a:gd name="connsiteX43" fmla="*/ 222084 w 748028"/>
                <a:gd name="connsiteY43" fmla="*/ 353217 h 376470"/>
                <a:gd name="connsiteX44" fmla="*/ 215737 w 748028"/>
                <a:gd name="connsiteY44" fmla="*/ 334814 h 376470"/>
                <a:gd name="connsiteX45" fmla="*/ 215509 w 748028"/>
                <a:gd name="connsiteY45" fmla="*/ 306868 h 376470"/>
                <a:gd name="connsiteX46" fmla="*/ 179552 w 748028"/>
                <a:gd name="connsiteY46" fmla="*/ 299956 h 376470"/>
                <a:gd name="connsiteX47" fmla="*/ 152149 w 748028"/>
                <a:gd name="connsiteY47" fmla="*/ 303921 h 376470"/>
                <a:gd name="connsiteX48" fmla="*/ 139697 w 748028"/>
                <a:gd name="connsiteY48" fmla="*/ 293189 h 376470"/>
                <a:gd name="connsiteX0" fmla="*/ 139697 w 748028"/>
                <a:gd name="connsiteY0" fmla="*/ 293189 h 376470"/>
                <a:gd name="connsiteX1" fmla="*/ 122994 w 748028"/>
                <a:gd name="connsiteY1" fmla="*/ 304440 h 376470"/>
                <a:gd name="connsiteX2" fmla="*/ 83856 w 748028"/>
                <a:gd name="connsiteY2" fmla="*/ 293650 h 376470"/>
                <a:gd name="connsiteX3" fmla="*/ 69617 w 748028"/>
                <a:gd name="connsiteY3" fmla="*/ 241718 h 376470"/>
                <a:gd name="connsiteX4" fmla="*/ 6 w 748028"/>
                <a:gd name="connsiteY4" fmla="*/ 265235 h 376470"/>
                <a:gd name="connsiteX5" fmla="*/ 37564 w 748028"/>
                <a:gd name="connsiteY5" fmla="*/ 197504 h 376470"/>
                <a:gd name="connsiteX6" fmla="*/ 99445 w 748028"/>
                <a:gd name="connsiteY6" fmla="*/ 145749 h 376470"/>
                <a:gd name="connsiteX7" fmla="*/ 182465 w 748028"/>
                <a:gd name="connsiteY7" fmla="*/ 25716 h 376470"/>
                <a:gd name="connsiteX8" fmla="*/ 203931 w 748028"/>
                <a:gd name="connsiteY8" fmla="*/ 10119 h 376470"/>
                <a:gd name="connsiteX9" fmla="*/ 248930 w 748028"/>
                <a:gd name="connsiteY9" fmla="*/ 22540 h 376470"/>
                <a:gd name="connsiteX10" fmla="*/ 287733 w 748028"/>
                <a:gd name="connsiteY10" fmla="*/ 30318 h 376470"/>
                <a:gd name="connsiteX11" fmla="*/ 299288 w 748028"/>
                <a:gd name="connsiteY11" fmla="*/ 54214 h 376470"/>
                <a:gd name="connsiteX12" fmla="*/ 327099 w 748028"/>
                <a:gd name="connsiteY12" fmla="*/ 53153 h 376470"/>
                <a:gd name="connsiteX13" fmla="*/ 396444 w 748028"/>
                <a:gd name="connsiteY13" fmla="*/ 460 h 376470"/>
                <a:gd name="connsiteX14" fmla="*/ 448456 w 748028"/>
                <a:gd name="connsiteY14" fmla="*/ 21522 h 376470"/>
                <a:gd name="connsiteX15" fmla="*/ 477053 w 748028"/>
                <a:gd name="connsiteY15" fmla="*/ 27872 h 376470"/>
                <a:gd name="connsiteX16" fmla="*/ 497008 w 748028"/>
                <a:gd name="connsiteY16" fmla="*/ 27931 h 376470"/>
                <a:gd name="connsiteX17" fmla="*/ 519150 w 748028"/>
                <a:gd name="connsiteY17" fmla="*/ 38996 h 376470"/>
                <a:gd name="connsiteX18" fmla="*/ 538777 w 748028"/>
                <a:gd name="connsiteY18" fmla="*/ 66178 h 376470"/>
                <a:gd name="connsiteX19" fmla="*/ 574876 w 748028"/>
                <a:gd name="connsiteY19" fmla="*/ 85270 h 376470"/>
                <a:gd name="connsiteX20" fmla="*/ 605029 w 748028"/>
                <a:gd name="connsiteY20" fmla="*/ 96100 h 376470"/>
                <a:gd name="connsiteX21" fmla="*/ 590649 w 748028"/>
                <a:gd name="connsiteY21" fmla="*/ 125018 h 376470"/>
                <a:gd name="connsiteX22" fmla="*/ 640899 w 748028"/>
                <a:gd name="connsiteY22" fmla="*/ 159359 h 376470"/>
                <a:gd name="connsiteX23" fmla="*/ 690331 w 748028"/>
                <a:gd name="connsiteY23" fmla="*/ 174395 h 376470"/>
                <a:gd name="connsiteX24" fmla="*/ 699166 w 748028"/>
                <a:gd name="connsiteY24" fmla="*/ 184490 h 376470"/>
                <a:gd name="connsiteX25" fmla="*/ 701741 w 748028"/>
                <a:gd name="connsiteY25" fmla="*/ 200042 h 376470"/>
                <a:gd name="connsiteX26" fmla="*/ 703832 w 748028"/>
                <a:gd name="connsiteY26" fmla="*/ 227127 h 376470"/>
                <a:gd name="connsiteX27" fmla="*/ 747999 w 748028"/>
                <a:gd name="connsiteY27" fmla="*/ 262779 h 376470"/>
                <a:gd name="connsiteX28" fmla="*/ 586035 w 748028"/>
                <a:gd name="connsiteY28" fmla="*/ 267099 h 376470"/>
                <a:gd name="connsiteX29" fmla="*/ 497429 w 748028"/>
                <a:gd name="connsiteY29" fmla="*/ 339536 h 376470"/>
                <a:gd name="connsiteX30" fmla="*/ 494353 w 748028"/>
                <a:gd name="connsiteY30" fmla="*/ 326041 h 376470"/>
                <a:gd name="connsiteX31" fmla="*/ 463296 w 748028"/>
                <a:gd name="connsiteY31" fmla="*/ 323792 h 376470"/>
                <a:gd name="connsiteX32" fmla="*/ 418073 w 748028"/>
                <a:gd name="connsiteY32" fmla="*/ 313915 h 376470"/>
                <a:gd name="connsiteX33" fmla="*/ 407932 w 748028"/>
                <a:gd name="connsiteY33" fmla="*/ 330045 h 376470"/>
                <a:gd name="connsiteX34" fmla="*/ 391014 w 748028"/>
                <a:gd name="connsiteY34" fmla="*/ 339075 h 376470"/>
                <a:gd name="connsiteX35" fmla="*/ 372450 w 748028"/>
                <a:gd name="connsiteY35" fmla="*/ 348168 h 376470"/>
                <a:gd name="connsiteX36" fmla="*/ 356536 w 748028"/>
                <a:gd name="connsiteY36" fmla="*/ 356915 h 376470"/>
                <a:gd name="connsiteX37" fmla="*/ 343103 w 748028"/>
                <a:gd name="connsiteY37" fmla="*/ 354802 h 376470"/>
                <a:gd name="connsiteX38" fmla="*/ 326438 w 748028"/>
                <a:gd name="connsiteY38" fmla="*/ 366261 h 376470"/>
                <a:gd name="connsiteX39" fmla="*/ 317041 w 748028"/>
                <a:gd name="connsiteY39" fmla="*/ 352222 h 376470"/>
                <a:gd name="connsiteX40" fmla="*/ 296489 w 748028"/>
                <a:gd name="connsiteY40" fmla="*/ 351709 h 376470"/>
                <a:gd name="connsiteX41" fmla="*/ 281271 w 748028"/>
                <a:gd name="connsiteY41" fmla="*/ 376037 h 376470"/>
                <a:gd name="connsiteX42" fmla="*/ 261163 w 748028"/>
                <a:gd name="connsiteY42" fmla="*/ 362021 h 376470"/>
                <a:gd name="connsiteX43" fmla="*/ 222084 w 748028"/>
                <a:gd name="connsiteY43" fmla="*/ 353217 h 376470"/>
                <a:gd name="connsiteX44" fmla="*/ 215737 w 748028"/>
                <a:gd name="connsiteY44" fmla="*/ 334814 h 376470"/>
                <a:gd name="connsiteX45" fmla="*/ 215509 w 748028"/>
                <a:gd name="connsiteY45" fmla="*/ 306868 h 376470"/>
                <a:gd name="connsiteX46" fmla="*/ 179552 w 748028"/>
                <a:gd name="connsiteY46" fmla="*/ 299956 h 376470"/>
                <a:gd name="connsiteX47" fmla="*/ 152149 w 748028"/>
                <a:gd name="connsiteY47" fmla="*/ 303921 h 376470"/>
                <a:gd name="connsiteX48" fmla="*/ 139697 w 748028"/>
                <a:gd name="connsiteY48" fmla="*/ 293189 h 376470"/>
                <a:gd name="connsiteX0" fmla="*/ 139697 w 748746"/>
                <a:gd name="connsiteY0" fmla="*/ 293189 h 376470"/>
                <a:gd name="connsiteX1" fmla="*/ 122994 w 748746"/>
                <a:gd name="connsiteY1" fmla="*/ 304440 h 376470"/>
                <a:gd name="connsiteX2" fmla="*/ 83856 w 748746"/>
                <a:gd name="connsiteY2" fmla="*/ 293650 h 376470"/>
                <a:gd name="connsiteX3" fmla="*/ 69617 w 748746"/>
                <a:gd name="connsiteY3" fmla="*/ 241718 h 376470"/>
                <a:gd name="connsiteX4" fmla="*/ 6 w 748746"/>
                <a:gd name="connsiteY4" fmla="*/ 265235 h 376470"/>
                <a:gd name="connsiteX5" fmla="*/ 37564 w 748746"/>
                <a:gd name="connsiteY5" fmla="*/ 197504 h 376470"/>
                <a:gd name="connsiteX6" fmla="*/ 99445 w 748746"/>
                <a:gd name="connsiteY6" fmla="*/ 145749 h 376470"/>
                <a:gd name="connsiteX7" fmla="*/ 182465 w 748746"/>
                <a:gd name="connsiteY7" fmla="*/ 25716 h 376470"/>
                <a:gd name="connsiteX8" fmla="*/ 203931 w 748746"/>
                <a:gd name="connsiteY8" fmla="*/ 10119 h 376470"/>
                <a:gd name="connsiteX9" fmla="*/ 248930 w 748746"/>
                <a:gd name="connsiteY9" fmla="*/ 22540 h 376470"/>
                <a:gd name="connsiteX10" fmla="*/ 287733 w 748746"/>
                <a:gd name="connsiteY10" fmla="*/ 30318 h 376470"/>
                <a:gd name="connsiteX11" fmla="*/ 299288 w 748746"/>
                <a:gd name="connsiteY11" fmla="*/ 54214 h 376470"/>
                <a:gd name="connsiteX12" fmla="*/ 327099 w 748746"/>
                <a:gd name="connsiteY12" fmla="*/ 53153 h 376470"/>
                <a:gd name="connsiteX13" fmla="*/ 396444 w 748746"/>
                <a:gd name="connsiteY13" fmla="*/ 460 h 376470"/>
                <a:gd name="connsiteX14" fmla="*/ 448456 w 748746"/>
                <a:gd name="connsiteY14" fmla="*/ 21522 h 376470"/>
                <a:gd name="connsiteX15" fmla="*/ 477053 w 748746"/>
                <a:gd name="connsiteY15" fmla="*/ 27872 h 376470"/>
                <a:gd name="connsiteX16" fmla="*/ 497008 w 748746"/>
                <a:gd name="connsiteY16" fmla="*/ 27931 h 376470"/>
                <a:gd name="connsiteX17" fmla="*/ 519150 w 748746"/>
                <a:gd name="connsiteY17" fmla="*/ 38996 h 376470"/>
                <a:gd name="connsiteX18" fmla="*/ 538777 w 748746"/>
                <a:gd name="connsiteY18" fmla="*/ 66178 h 376470"/>
                <a:gd name="connsiteX19" fmla="*/ 574876 w 748746"/>
                <a:gd name="connsiteY19" fmla="*/ 85270 h 376470"/>
                <a:gd name="connsiteX20" fmla="*/ 605029 w 748746"/>
                <a:gd name="connsiteY20" fmla="*/ 96100 h 376470"/>
                <a:gd name="connsiteX21" fmla="*/ 590649 w 748746"/>
                <a:gd name="connsiteY21" fmla="*/ 125018 h 376470"/>
                <a:gd name="connsiteX22" fmla="*/ 640899 w 748746"/>
                <a:gd name="connsiteY22" fmla="*/ 159359 h 376470"/>
                <a:gd name="connsiteX23" fmla="*/ 690331 w 748746"/>
                <a:gd name="connsiteY23" fmla="*/ 174395 h 376470"/>
                <a:gd name="connsiteX24" fmla="*/ 699166 w 748746"/>
                <a:gd name="connsiteY24" fmla="*/ 184490 h 376470"/>
                <a:gd name="connsiteX25" fmla="*/ 701741 w 748746"/>
                <a:gd name="connsiteY25" fmla="*/ 200042 h 376470"/>
                <a:gd name="connsiteX26" fmla="*/ 703832 w 748746"/>
                <a:gd name="connsiteY26" fmla="*/ 227127 h 376470"/>
                <a:gd name="connsiteX27" fmla="*/ 747999 w 748746"/>
                <a:gd name="connsiteY27" fmla="*/ 262779 h 376470"/>
                <a:gd name="connsiteX28" fmla="*/ 626161 w 748746"/>
                <a:gd name="connsiteY28" fmla="*/ 315361 h 376470"/>
                <a:gd name="connsiteX29" fmla="*/ 586035 w 748746"/>
                <a:gd name="connsiteY29" fmla="*/ 267099 h 376470"/>
                <a:gd name="connsiteX30" fmla="*/ 497429 w 748746"/>
                <a:gd name="connsiteY30" fmla="*/ 339536 h 376470"/>
                <a:gd name="connsiteX31" fmla="*/ 494353 w 748746"/>
                <a:gd name="connsiteY31" fmla="*/ 326041 h 376470"/>
                <a:gd name="connsiteX32" fmla="*/ 463296 w 748746"/>
                <a:gd name="connsiteY32" fmla="*/ 323792 h 376470"/>
                <a:gd name="connsiteX33" fmla="*/ 418073 w 748746"/>
                <a:gd name="connsiteY33" fmla="*/ 313915 h 376470"/>
                <a:gd name="connsiteX34" fmla="*/ 407932 w 748746"/>
                <a:gd name="connsiteY34" fmla="*/ 330045 h 376470"/>
                <a:gd name="connsiteX35" fmla="*/ 391014 w 748746"/>
                <a:gd name="connsiteY35" fmla="*/ 339075 h 376470"/>
                <a:gd name="connsiteX36" fmla="*/ 372450 w 748746"/>
                <a:gd name="connsiteY36" fmla="*/ 348168 h 376470"/>
                <a:gd name="connsiteX37" fmla="*/ 356536 w 748746"/>
                <a:gd name="connsiteY37" fmla="*/ 356915 h 376470"/>
                <a:gd name="connsiteX38" fmla="*/ 343103 w 748746"/>
                <a:gd name="connsiteY38" fmla="*/ 354802 h 376470"/>
                <a:gd name="connsiteX39" fmla="*/ 326438 w 748746"/>
                <a:gd name="connsiteY39" fmla="*/ 366261 h 376470"/>
                <a:gd name="connsiteX40" fmla="*/ 317041 w 748746"/>
                <a:gd name="connsiteY40" fmla="*/ 352222 h 376470"/>
                <a:gd name="connsiteX41" fmla="*/ 296489 w 748746"/>
                <a:gd name="connsiteY41" fmla="*/ 351709 h 376470"/>
                <a:gd name="connsiteX42" fmla="*/ 281271 w 748746"/>
                <a:gd name="connsiteY42" fmla="*/ 376037 h 376470"/>
                <a:gd name="connsiteX43" fmla="*/ 261163 w 748746"/>
                <a:gd name="connsiteY43" fmla="*/ 362021 h 376470"/>
                <a:gd name="connsiteX44" fmla="*/ 222084 w 748746"/>
                <a:gd name="connsiteY44" fmla="*/ 353217 h 376470"/>
                <a:gd name="connsiteX45" fmla="*/ 215737 w 748746"/>
                <a:gd name="connsiteY45" fmla="*/ 334814 h 376470"/>
                <a:gd name="connsiteX46" fmla="*/ 215509 w 748746"/>
                <a:gd name="connsiteY46" fmla="*/ 306868 h 376470"/>
                <a:gd name="connsiteX47" fmla="*/ 179552 w 748746"/>
                <a:gd name="connsiteY47" fmla="*/ 299956 h 376470"/>
                <a:gd name="connsiteX48" fmla="*/ 152149 w 748746"/>
                <a:gd name="connsiteY48" fmla="*/ 303921 h 376470"/>
                <a:gd name="connsiteX49" fmla="*/ 139697 w 748746"/>
                <a:gd name="connsiteY49" fmla="*/ 293189 h 376470"/>
                <a:gd name="connsiteX0" fmla="*/ 139697 w 748746"/>
                <a:gd name="connsiteY0" fmla="*/ 293189 h 376470"/>
                <a:gd name="connsiteX1" fmla="*/ 122994 w 748746"/>
                <a:gd name="connsiteY1" fmla="*/ 304440 h 376470"/>
                <a:gd name="connsiteX2" fmla="*/ 83856 w 748746"/>
                <a:gd name="connsiteY2" fmla="*/ 293650 h 376470"/>
                <a:gd name="connsiteX3" fmla="*/ 69617 w 748746"/>
                <a:gd name="connsiteY3" fmla="*/ 241718 h 376470"/>
                <a:gd name="connsiteX4" fmla="*/ 6 w 748746"/>
                <a:gd name="connsiteY4" fmla="*/ 265235 h 376470"/>
                <a:gd name="connsiteX5" fmla="*/ 37564 w 748746"/>
                <a:gd name="connsiteY5" fmla="*/ 197504 h 376470"/>
                <a:gd name="connsiteX6" fmla="*/ 99445 w 748746"/>
                <a:gd name="connsiteY6" fmla="*/ 145749 h 376470"/>
                <a:gd name="connsiteX7" fmla="*/ 182465 w 748746"/>
                <a:gd name="connsiteY7" fmla="*/ 25716 h 376470"/>
                <a:gd name="connsiteX8" fmla="*/ 203931 w 748746"/>
                <a:gd name="connsiteY8" fmla="*/ 10119 h 376470"/>
                <a:gd name="connsiteX9" fmla="*/ 248930 w 748746"/>
                <a:gd name="connsiteY9" fmla="*/ 22540 h 376470"/>
                <a:gd name="connsiteX10" fmla="*/ 287733 w 748746"/>
                <a:gd name="connsiteY10" fmla="*/ 30318 h 376470"/>
                <a:gd name="connsiteX11" fmla="*/ 299288 w 748746"/>
                <a:gd name="connsiteY11" fmla="*/ 54214 h 376470"/>
                <a:gd name="connsiteX12" fmla="*/ 327099 w 748746"/>
                <a:gd name="connsiteY12" fmla="*/ 53153 h 376470"/>
                <a:gd name="connsiteX13" fmla="*/ 396444 w 748746"/>
                <a:gd name="connsiteY13" fmla="*/ 460 h 376470"/>
                <a:gd name="connsiteX14" fmla="*/ 448456 w 748746"/>
                <a:gd name="connsiteY14" fmla="*/ 21522 h 376470"/>
                <a:gd name="connsiteX15" fmla="*/ 477053 w 748746"/>
                <a:gd name="connsiteY15" fmla="*/ 27872 h 376470"/>
                <a:gd name="connsiteX16" fmla="*/ 497008 w 748746"/>
                <a:gd name="connsiteY16" fmla="*/ 27931 h 376470"/>
                <a:gd name="connsiteX17" fmla="*/ 519150 w 748746"/>
                <a:gd name="connsiteY17" fmla="*/ 38996 h 376470"/>
                <a:gd name="connsiteX18" fmla="*/ 538777 w 748746"/>
                <a:gd name="connsiteY18" fmla="*/ 66178 h 376470"/>
                <a:gd name="connsiteX19" fmla="*/ 574876 w 748746"/>
                <a:gd name="connsiteY19" fmla="*/ 85270 h 376470"/>
                <a:gd name="connsiteX20" fmla="*/ 605029 w 748746"/>
                <a:gd name="connsiteY20" fmla="*/ 96100 h 376470"/>
                <a:gd name="connsiteX21" fmla="*/ 590649 w 748746"/>
                <a:gd name="connsiteY21" fmla="*/ 125018 h 376470"/>
                <a:gd name="connsiteX22" fmla="*/ 640899 w 748746"/>
                <a:gd name="connsiteY22" fmla="*/ 159359 h 376470"/>
                <a:gd name="connsiteX23" fmla="*/ 690331 w 748746"/>
                <a:gd name="connsiteY23" fmla="*/ 174395 h 376470"/>
                <a:gd name="connsiteX24" fmla="*/ 699166 w 748746"/>
                <a:gd name="connsiteY24" fmla="*/ 184490 h 376470"/>
                <a:gd name="connsiteX25" fmla="*/ 701741 w 748746"/>
                <a:gd name="connsiteY25" fmla="*/ 200042 h 376470"/>
                <a:gd name="connsiteX26" fmla="*/ 703832 w 748746"/>
                <a:gd name="connsiteY26" fmla="*/ 227127 h 376470"/>
                <a:gd name="connsiteX27" fmla="*/ 747999 w 748746"/>
                <a:gd name="connsiteY27" fmla="*/ 262779 h 376470"/>
                <a:gd name="connsiteX28" fmla="*/ 626161 w 748746"/>
                <a:gd name="connsiteY28" fmla="*/ 315361 h 376470"/>
                <a:gd name="connsiteX29" fmla="*/ 591096 w 748746"/>
                <a:gd name="connsiteY29" fmla="*/ 301244 h 376470"/>
                <a:gd name="connsiteX30" fmla="*/ 497429 w 748746"/>
                <a:gd name="connsiteY30" fmla="*/ 339536 h 376470"/>
                <a:gd name="connsiteX31" fmla="*/ 494353 w 748746"/>
                <a:gd name="connsiteY31" fmla="*/ 326041 h 376470"/>
                <a:gd name="connsiteX32" fmla="*/ 463296 w 748746"/>
                <a:gd name="connsiteY32" fmla="*/ 323792 h 376470"/>
                <a:gd name="connsiteX33" fmla="*/ 418073 w 748746"/>
                <a:gd name="connsiteY33" fmla="*/ 313915 h 376470"/>
                <a:gd name="connsiteX34" fmla="*/ 407932 w 748746"/>
                <a:gd name="connsiteY34" fmla="*/ 330045 h 376470"/>
                <a:gd name="connsiteX35" fmla="*/ 391014 w 748746"/>
                <a:gd name="connsiteY35" fmla="*/ 339075 h 376470"/>
                <a:gd name="connsiteX36" fmla="*/ 372450 w 748746"/>
                <a:gd name="connsiteY36" fmla="*/ 348168 h 376470"/>
                <a:gd name="connsiteX37" fmla="*/ 356536 w 748746"/>
                <a:gd name="connsiteY37" fmla="*/ 356915 h 376470"/>
                <a:gd name="connsiteX38" fmla="*/ 343103 w 748746"/>
                <a:gd name="connsiteY38" fmla="*/ 354802 h 376470"/>
                <a:gd name="connsiteX39" fmla="*/ 326438 w 748746"/>
                <a:gd name="connsiteY39" fmla="*/ 366261 h 376470"/>
                <a:gd name="connsiteX40" fmla="*/ 317041 w 748746"/>
                <a:gd name="connsiteY40" fmla="*/ 352222 h 376470"/>
                <a:gd name="connsiteX41" fmla="*/ 296489 w 748746"/>
                <a:gd name="connsiteY41" fmla="*/ 351709 h 376470"/>
                <a:gd name="connsiteX42" fmla="*/ 281271 w 748746"/>
                <a:gd name="connsiteY42" fmla="*/ 376037 h 376470"/>
                <a:gd name="connsiteX43" fmla="*/ 261163 w 748746"/>
                <a:gd name="connsiteY43" fmla="*/ 362021 h 376470"/>
                <a:gd name="connsiteX44" fmla="*/ 222084 w 748746"/>
                <a:gd name="connsiteY44" fmla="*/ 353217 h 376470"/>
                <a:gd name="connsiteX45" fmla="*/ 215737 w 748746"/>
                <a:gd name="connsiteY45" fmla="*/ 334814 h 376470"/>
                <a:gd name="connsiteX46" fmla="*/ 215509 w 748746"/>
                <a:gd name="connsiteY46" fmla="*/ 306868 h 376470"/>
                <a:gd name="connsiteX47" fmla="*/ 179552 w 748746"/>
                <a:gd name="connsiteY47" fmla="*/ 299956 h 376470"/>
                <a:gd name="connsiteX48" fmla="*/ 152149 w 748746"/>
                <a:gd name="connsiteY48" fmla="*/ 303921 h 376470"/>
                <a:gd name="connsiteX49" fmla="*/ 139697 w 748746"/>
                <a:gd name="connsiteY49" fmla="*/ 293189 h 376470"/>
                <a:gd name="connsiteX0" fmla="*/ 139697 w 748746"/>
                <a:gd name="connsiteY0" fmla="*/ 293189 h 376470"/>
                <a:gd name="connsiteX1" fmla="*/ 122994 w 748746"/>
                <a:gd name="connsiteY1" fmla="*/ 304440 h 376470"/>
                <a:gd name="connsiteX2" fmla="*/ 83856 w 748746"/>
                <a:gd name="connsiteY2" fmla="*/ 293650 h 376470"/>
                <a:gd name="connsiteX3" fmla="*/ 69617 w 748746"/>
                <a:gd name="connsiteY3" fmla="*/ 241718 h 376470"/>
                <a:gd name="connsiteX4" fmla="*/ 6 w 748746"/>
                <a:gd name="connsiteY4" fmla="*/ 265235 h 376470"/>
                <a:gd name="connsiteX5" fmla="*/ 37564 w 748746"/>
                <a:gd name="connsiteY5" fmla="*/ 197504 h 376470"/>
                <a:gd name="connsiteX6" fmla="*/ 99445 w 748746"/>
                <a:gd name="connsiteY6" fmla="*/ 145749 h 376470"/>
                <a:gd name="connsiteX7" fmla="*/ 182465 w 748746"/>
                <a:gd name="connsiteY7" fmla="*/ 25716 h 376470"/>
                <a:gd name="connsiteX8" fmla="*/ 203931 w 748746"/>
                <a:gd name="connsiteY8" fmla="*/ 10119 h 376470"/>
                <a:gd name="connsiteX9" fmla="*/ 248930 w 748746"/>
                <a:gd name="connsiteY9" fmla="*/ 22540 h 376470"/>
                <a:gd name="connsiteX10" fmla="*/ 287733 w 748746"/>
                <a:gd name="connsiteY10" fmla="*/ 30318 h 376470"/>
                <a:gd name="connsiteX11" fmla="*/ 299288 w 748746"/>
                <a:gd name="connsiteY11" fmla="*/ 54214 h 376470"/>
                <a:gd name="connsiteX12" fmla="*/ 327099 w 748746"/>
                <a:gd name="connsiteY12" fmla="*/ 53153 h 376470"/>
                <a:gd name="connsiteX13" fmla="*/ 396444 w 748746"/>
                <a:gd name="connsiteY13" fmla="*/ 460 h 376470"/>
                <a:gd name="connsiteX14" fmla="*/ 448456 w 748746"/>
                <a:gd name="connsiteY14" fmla="*/ 21522 h 376470"/>
                <a:gd name="connsiteX15" fmla="*/ 477053 w 748746"/>
                <a:gd name="connsiteY15" fmla="*/ 27872 h 376470"/>
                <a:gd name="connsiteX16" fmla="*/ 497008 w 748746"/>
                <a:gd name="connsiteY16" fmla="*/ 27931 h 376470"/>
                <a:gd name="connsiteX17" fmla="*/ 519150 w 748746"/>
                <a:gd name="connsiteY17" fmla="*/ 38996 h 376470"/>
                <a:gd name="connsiteX18" fmla="*/ 538777 w 748746"/>
                <a:gd name="connsiteY18" fmla="*/ 66178 h 376470"/>
                <a:gd name="connsiteX19" fmla="*/ 574876 w 748746"/>
                <a:gd name="connsiteY19" fmla="*/ 85270 h 376470"/>
                <a:gd name="connsiteX20" fmla="*/ 605029 w 748746"/>
                <a:gd name="connsiteY20" fmla="*/ 96100 h 376470"/>
                <a:gd name="connsiteX21" fmla="*/ 590649 w 748746"/>
                <a:gd name="connsiteY21" fmla="*/ 125018 h 376470"/>
                <a:gd name="connsiteX22" fmla="*/ 640899 w 748746"/>
                <a:gd name="connsiteY22" fmla="*/ 159359 h 376470"/>
                <a:gd name="connsiteX23" fmla="*/ 690331 w 748746"/>
                <a:gd name="connsiteY23" fmla="*/ 174395 h 376470"/>
                <a:gd name="connsiteX24" fmla="*/ 699166 w 748746"/>
                <a:gd name="connsiteY24" fmla="*/ 184490 h 376470"/>
                <a:gd name="connsiteX25" fmla="*/ 701741 w 748746"/>
                <a:gd name="connsiteY25" fmla="*/ 200042 h 376470"/>
                <a:gd name="connsiteX26" fmla="*/ 703832 w 748746"/>
                <a:gd name="connsiteY26" fmla="*/ 227127 h 376470"/>
                <a:gd name="connsiteX27" fmla="*/ 747999 w 748746"/>
                <a:gd name="connsiteY27" fmla="*/ 262779 h 376470"/>
                <a:gd name="connsiteX28" fmla="*/ 626161 w 748746"/>
                <a:gd name="connsiteY28" fmla="*/ 315361 h 376470"/>
                <a:gd name="connsiteX29" fmla="*/ 591096 w 748746"/>
                <a:gd name="connsiteY29" fmla="*/ 301244 h 376470"/>
                <a:gd name="connsiteX30" fmla="*/ 554602 w 748746"/>
                <a:gd name="connsiteY30" fmla="*/ 324679 h 376470"/>
                <a:gd name="connsiteX31" fmla="*/ 494353 w 748746"/>
                <a:gd name="connsiteY31" fmla="*/ 326041 h 376470"/>
                <a:gd name="connsiteX32" fmla="*/ 463296 w 748746"/>
                <a:gd name="connsiteY32" fmla="*/ 323792 h 376470"/>
                <a:gd name="connsiteX33" fmla="*/ 418073 w 748746"/>
                <a:gd name="connsiteY33" fmla="*/ 313915 h 376470"/>
                <a:gd name="connsiteX34" fmla="*/ 407932 w 748746"/>
                <a:gd name="connsiteY34" fmla="*/ 330045 h 376470"/>
                <a:gd name="connsiteX35" fmla="*/ 391014 w 748746"/>
                <a:gd name="connsiteY35" fmla="*/ 339075 h 376470"/>
                <a:gd name="connsiteX36" fmla="*/ 372450 w 748746"/>
                <a:gd name="connsiteY36" fmla="*/ 348168 h 376470"/>
                <a:gd name="connsiteX37" fmla="*/ 356536 w 748746"/>
                <a:gd name="connsiteY37" fmla="*/ 356915 h 376470"/>
                <a:gd name="connsiteX38" fmla="*/ 343103 w 748746"/>
                <a:gd name="connsiteY38" fmla="*/ 354802 h 376470"/>
                <a:gd name="connsiteX39" fmla="*/ 326438 w 748746"/>
                <a:gd name="connsiteY39" fmla="*/ 366261 h 376470"/>
                <a:gd name="connsiteX40" fmla="*/ 317041 w 748746"/>
                <a:gd name="connsiteY40" fmla="*/ 352222 h 376470"/>
                <a:gd name="connsiteX41" fmla="*/ 296489 w 748746"/>
                <a:gd name="connsiteY41" fmla="*/ 351709 h 376470"/>
                <a:gd name="connsiteX42" fmla="*/ 281271 w 748746"/>
                <a:gd name="connsiteY42" fmla="*/ 376037 h 376470"/>
                <a:gd name="connsiteX43" fmla="*/ 261163 w 748746"/>
                <a:gd name="connsiteY43" fmla="*/ 362021 h 376470"/>
                <a:gd name="connsiteX44" fmla="*/ 222084 w 748746"/>
                <a:gd name="connsiteY44" fmla="*/ 353217 h 376470"/>
                <a:gd name="connsiteX45" fmla="*/ 215737 w 748746"/>
                <a:gd name="connsiteY45" fmla="*/ 334814 h 376470"/>
                <a:gd name="connsiteX46" fmla="*/ 215509 w 748746"/>
                <a:gd name="connsiteY46" fmla="*/ 306868 h 376470"/>
                <a:gd name="connsiteX47" fmla="*/ 179552 w 748746"/>
                <a:gd name="connsiteY47" fmla="*/ 299956 h 376470"/>
                <a:gd name="connsiteX48" fmla="*/ 152149 w 748746"/>
                <a:gd name="connsiteY48" fmla="*/ 303921 h 376470"/>
                <a:gd name="connsiteX49" fmla="*/ 139697 w 748746"/>
                <a:gd name="connsiteY49" fmla="*/ 293189 h 376470"/>
                <a:gd name="connsiteX0" fmla="*/ 139697 w 748746"/>
                <a:gd name="connsiteY0" fmla="*/ 293189 h 376470"/>
                <a:gd name="connsiteX1" fmla="*/ 122994 w 748746"/>
                <a:gd name="connsiteY1" fmla="*/ 304440 h 376470"/>
                <a:gd name="connsiteX2" fmla="*/ 83856 w 748746"/>
                <a:gd name="connsiteY2" fmla="*/ 293650 h 376470"/>
                <a:gd name="connsiteX3" fmla="*/ 69617 w 748746"/>
                <a:gd name="connsiteY3" fmla="*/ 241718 h 376470"/>
                <a:gd name="connsiteX4" fmla="*/ 6 w 748746"/>
                <a:gd name="connsiteY4" fmla="*/ 265235 h 376470"/>
                <a:gd name="connsiteX5" fmla="*/ 37564 w 748746"/>
                <a:gd name="connsiteY5" fmla="*/ 197504 h 376470"/>
                <a:gd name="connsiteX6" fmla="*/ 99445 w 748746"/>
                <a:gd name="connsiteY6" fmla="*/ 145749 h 376470"/>
                <a:gd name="connsiteX7" fmla="*/ 182465 w 748746"/>
                <a:gd name="connsiteY7" fmla="*/ 25716 h 376470"/>
                <a:gd name="connsiteX8" fmla="*/ 203931 w 748746"/>
                <a:gd name="connsiteY8" fmla="*/ 10119 h 376470"/>
                <a:gd name="connsiteX9" fmla="*/ 248930 w 748746"/>
                <a:gd name="connsiteY9" fmla="*/ 22540 h 376470"/>
                <a:gd name="connsiteX10" fmla="*/ 287733 w 748746"/>
                <a:gd name="connsiteY10" fmla="*/ 30318 h 376470"/>
                <a:gd name="connsiteX11" fmla="*/ 299288 w 748746"/>
                <a:gd name="connsiteY11" fmla="*/ 54214 h 376470"/>
                <a:gd name="connsiteX12" fmla="*/ 327099 w 748746"/>
                <a:gd name="connsiteY12" fmla="*/ 53153 h 376470"/>
                <a:gd name="connsiteX13" fmla="*/ 396444 w 748746"/>
                <a:gd name="connsiteY13" fmla="*/ 460 h 376470"/>
                <a:gd name="connsiteX14" fmla="*/ 448456 w 748746"/>
                <a:gd name="connsiteY14" fmla="*/ 21522 h 376470"/>
                <a:gd name="connsiteX15" fmla="*/ 477053 w 748746"/>
                <a:gd name="connsiteY15" fmla="*/ 27872 h 376470"/>
                <a:gd name="connsiteX16" fmla="*/ 497008 w 748746"/>
                <a:gd name="connsiteY16" fmla="*/ 27931 h 376470"/>
                <a:gd name="connsiteX17" fmla="*/ 519150 w 748746"/>
                <a:gd name="connsiteY17" fmla="*/ 38996 h 376470"/>
                <a:gd name="connsiteX18" fmla="*/ 538777 w 748746"/>
                <a:gd name="connsiteY18" fmla="*/ 66178 h 376470"/>
                <a:gd name="connsiteX19" fmla="*/ 574876 w 748746"/>
                <a:gd name="connsiteY19" fmla="*/ 85270 h 376470"/>
                <a:gd name="connsiteX20" fmla="*/ 605029 w 748746"/>
                <a:gd name="connsiteY20" fmla="*/ 96100 h 376470"/>
                <a:gd name="connsiteX21" fmla="*/ 590649 w 748746"/>
                <a:gd name="connsiteY21" fmla="*/ 125018 h 376470"/>
                <a:gd name="connsiteX22" fmla="*/ 640899 w 748746"/>
                <a:gd name="connsiteY22" fmla="*/ 159359 h 376470"/>
                <a:gd name="connsiteX23" fmla="*/ 690331 w 748746"/>
                <a:gd name="connsiteY23" fmla="*/ 174395 h 376470"/>
                <a:gd name="connsiteX24" fmla="*/ 699166 w 748746"/>
                <a:gd name="connsiteY24" fmla="*/ 184490 h 376470"/>
                <a:gd name="connsiteX25" fmla="*/ 701741 w 748746"/>
                <a:gd name="connsiteY25" fmla="*/ 200042 h 376470"/>
                <a:gd name="connsiteX26" fmla="*/ 703832 w 748746"/>
                <a:gd name="connsiteY26" fmla="*/ 227127 h 376470"/>
                <a:gd name="connsiteX27" fmla="*/ 747999 w 748746"/>
                <a:gd name="connsiteY27" fmla="*/ 262779 h 376470"/>
                <a:gd name="connsiteX28" fmla="*/ 626161 w 748746"/>
                <a:gd name="connsiteY28" fmla="*/ 315361 h 376470"/>
                <a:gd name="connsiteX29" fmla="*/ 591096 w 748746"/>
                <a:gd name="connsiteY29" fmla="*/ 301244 h 376470"/>
                <a:gd name="connsiteX30" fmla="*/ 554602 w 748746"/>
                <a:gd name="connsiteY30" fmla="*/ 324679 h 376470"/>
                <a:gd name="connsiteX31" fmla="*/ 569071 w 748746"/>
                <a:gd name="connsiteY31" fmla="*/ 344448 h 376470"/>
                <a:gd name="connsiteX32" fmla="*/ 463296 w 748746"/>
                <a:gd name="connsiteY32" fmla="*/ 323792 h 376470"/>
                <a:gd name="connsiteX33" fmla="*/ 418073 w 748746"/>
                <a:gd name="connsiteY33" fmla="*/ 313915 h 376470"/>
                <a:gd name="connsiteX34" fmla="*/ 407932 w 748746"/>
                <a:gd name="connsiteY34" fmla="*/ 330045 h 376470"/>
                <a:gd name="connsiteX35" fmla="*/ 391014 w 748746"/>
                <a:gd name="connsiteY35" fmla="*/ 339075 h 376470"/>
                <a:gd name="connsiteX36" fmla="*/ 372450 w 748746"/>
                <a:gd name="connsiteY36" fmla="*/ 348168 h 376470"/>
                <a:gd name="connsiteX37" fmla="*/ 356536 w 748746"/>
                <a:gd name="connsiteY37" fmla="*/ 356915 h 376470"/>
                <a:gd name="connsiteX38" fmla="*/ 343103 w 748746"/>
                <a:gd name="connsiteY38" fmla="*/ 354802 h 376470"/>
                <a:gd name="connsiteX39" fmla="*/ 326438 w 748746"/>
                <a:gd name="connsiteY39" fmla="*/ 366261 h 376470"/>
                <a:gd name="connsiteX40" fmla="*/ 317041 w 748746"/>
                <a:gd name="connsiteY40" fmla="*/ 352222 h 376470"/>
                <a:gd name="connsiteX41" fmla="*/ 296489 w 748746"/>
                <a:gd name="connsiteY41" fmla="*/ 351709 h 376470"/>
                <a:gd name="connsiteX42" fmla="*/ 281271 w 748746"/>
                <a:gd name="connsiteY42" fmla="*/ 376037 h 376470"/>
                <a:gd name="connsiteX43" fmla="*/ 261163 w 748746"/>
                <a:gd name="connsiteY43" fmla="*/ 362021 h 376470"/>
                <a:gd name="connsiteX44" fmla="*/ 222084 w 748746"/>
                <a:gd name="connsiteY44" fmla="*/ 353217 h 376470"/>
                <a:gd name="connsiteX45" fmla="*/ 215737 w 748746"/>
                <a:gd name="connsiteY45" fmla="*/ 334814 h 376470"/>
                <a:gd name="connsiteX46" fmla="*/ 215509 w 748746"/>
                <a:gd name="connsiteY46" fmla="*/ 306868 h 376470"/>
                <a:gd name="connsiteX47" fmla="*/ 179552 w 748746"/>
                <a:gd name="connsiteY47" fmla="*/ 299956 h 376470"/>
                <a:gd name="connsiteX48" fmla="*/ 152149 w 748746"/>
                <a:gd name="connsiteY48" fmla="*/ 303921 h 376470"/>
                <a:gd name="connsiteX49" fmla="*/ 139697 w 748746"/>
                <a:gd name="connsiteY49" fmla="*/ 293189 h 376470"/>
                <a:gd name="connsiteX0" fmla="*/ 139697 w 748746"/>
                <a:gd name="connsiteY0" fmla="*/ 293189 h 409403"/>
                <a:gd name="connsiteX1" fmla="*/ 122994 w 748746"/>
                <a:gd name="connsiteY1" fmla="*/ 304440 h 409403"/>
                <a:gd name="connsiteX2" fmla="*/ 83856 w 748746"/>
                <a:gd name="connsiteY2" fmla="*/ 293650 h 409403"/>
                <a:gd name="connsiteX3" fmla="*/ 69617 w 748746"/>
                <a:gd name="connsiteY3" fmla="*/ 241718 h 409403"/>
                <a:gd name="connsiteX4" fmla="*/ 6 w 748746"/>
                <a:gd name="connsiteY4" fmla="*/ 265235 h 409403"/>
                <a:gd name="connsiteX5" fmla="*/ 37564 w 748746"/>
                <a:gd name="connsiteY5" fmla="*/ 197504 h 409403"/>
                <a:gd name="connsiteX6" fmla="*/ 99445 w 748746"/>
                <a:gd name="connsiteY6" fmla="*/ 145749 h 409403"/>
                <a:gd name="connsiteX7" fmla="*/ 182465 w 748746"/>
                <a:gd name="connsiteY7" fmla="*/ 25716 h 409403"/>
                <a:gd name="connsiteX8" fmla="*/ 203931 w 748746"/>
                <a:gd name="connsiteY8" fmla="*/ 10119 h 409403"/>
                <a:gd name="connsiteX9" fmla="*/ 248930 w 748746"/>
                <a:gd name="connsiteY9" fmla="*/ 22540 h 409403"/>
                <a:gd name="connsiteX10" fmla="*/ 287733 w 748746"/>
                <a:gd name="connsiteY10" fmla="*/ 30318 h 409403"/>
                <a:gd name="connsiteX11" fmla="*/ 299288 w 748746"/>
                <a:gd name="connsiteY11" fmla="*/ 54214 h 409403"/>
                <a:gd name="connsiteX12" fmla="*/ 327099 w 748746"/>
                <a:gd name="connsiteY12" fmla="*/ 53153 h 409403"/>
                <a:gd name="connsiteX13" fmla="*/ 396444 w 748746"/>
                <a:gd name="connsiteY13" fmla="*/ 460 h 409403"/>
                <a:gd name="connsiteX14" fmla="*/ 448456 w 748746"/>
                <a:gd name="connsiteY14" fmla="*/ 21522 h 409403"/>
                <a:gd name="connsiteX15" fmla="*/ 477053 w 748746"/>
                <a:gd name="connsiteY15" fmla="*/ 27872 h 409403"/>
                <a:gd name="connsiteX16" fmla="*/ 497008 w 748746"/>
                <a:gd name="connsiteY16" fmla="*/ 27931 h 409403"/>
                <a:gd name="connsiteX17" fmla="*/ 519150 w 748746"/>
                <a:gd name="connsiteY17" fmla="*/ 38996 h 409403"/>
                <a:gd name="connsiteX18" fmla="*/ 538777 w 748746"/>
                <a:gd name="connsiteY18" fmla="*/ 66178 h 409403"/>
                <a:gd name="connsiteX19" fmla="*/ 574876 w 748746"/>
                <a:gd name="connsiteY19" fmla="*/ 85270 h 409403"/>
                <a:gd name="connsiteX20" fmla="*/ 605029 w 748746"/>
                <a:gd name="connsiteY20" fmla="*/ 96100 h 409403"/>
                <a:gd name="connsiteX21" fmla="*/ 590649 w 748746"/>
                <a:gd name="connsiteY21" fmla="*/ 125018 h 409403"/>
                <a:gd name="connsiteX22" fmla="*/ 640899 w 748746"/>
                <a:gd name="connsiteY22" fmla="*/ 159359 h 409403"/>
                <a:gd name="connsiteX23" fmla="*/ 690331 w 748746"/>
                <a:gd name="connsiteY23" fmla="*/ 174395 h 409403"/>
                <a:gd name="connsiteX24" fmla="*/ 699166 w 748746"/>
                <a:gd name="connsiteY24" fmla="*/ 184490 h 409403"/>
                <a:gd name="connsiteX25" fmla="*/ 701741 w 748746"/>
                <a:gd name="connsiteY25" fmla="*/ 200042 h 409403"/>
                <a:gd name="connsiteX26" fmla="*/ 703832 w 748746"/>
                <a:gd name="connsiteY26" fmla="*/ 227127 h 409403"/>
                <a:gd name="connsiteX27" fmla="*/ 747999 w 748746"/>
                <a:gd name="connsiteY27" fmla="*/ 262779 h 409403"/>
                <a:gd name="connsiteX28" fmla="*/ 626161 w 748746"/>
                <a:gd name="connsiteY28" fmla="*/ 315361 h 409403"/>
                <a:gd name="connsiteX29" fmla="*/ 591096 w 748746"/>
                <a:gd name="connsiteY29" fmla="*/ 301244 h 409403"/>
                <a:gd name="connsiteX30" fmla="*/ 554602 w 748746"/>
                <a:gd name="connsiteY30" fmla="*/ 324679 h 409403"/>
                <a:gd name="connsiteX31" fmla="*/ 569071 w 748746"/>
                <a:gd name="connsiteY31" fmla="*/ 344448 h 409403"/>
                <a:gd name="connsiteX32" fmla="*/ 521998 w 748746"/>
                <a:gd name="connsiteY32" fmla="*/ 409403 h 409403"/>
                <a:gd name="connsiteX33" fmla="*/ 418073 w 748746"/>
                <a:gd name="connsiteY33" fmla="*/ 313915 h 409403"/>
                <a:gd name="connsiteX34" fmla="*/ 407932 w 748746"/>
                <a:gd name="connsiteY34" fmla="*/ 330045 h 409403"/>
                <a:gd name="connsiteX35" fmla="*/ 391014 w 748746"/>
                <a:gd name="connsiteY35" fmla="*/ 339075 h 409403"/>
                <a:gd name="connsiteX36" fmla="*/ 372450 w 748746"/>
                <a:gd name="connsiteY36" fmla="*/ 348168 h 409403"/>
                <a:gd name="connsiteX37" fmla="*/ 356536 w 748746"/>
                <a:gd name="connsiteY37" fmla="*/ 356915 h 409403"/>
                <a:gd name="connsiteX38" fmla="*/ 343103 w 748746"/>
                <a:gd name="connsiteY38" fmla="*/ 354802 h 409403"/>
                <a:gd name="connsiteX39" fmla="*/ 326438 w 748746"/>
                <a:gd name="connsiteY39" fmla="*/ 366261 h 409403"/>
                <a:gd name="connsiteX40" fmla="*/ 317041 w 748746"/>
                <a:gd name="connsiteY40" fmla="*/ 352222 h 409403"/>
                <a:gd name="connsiteX41" fmla="*/ 296489 w 748746"/>
                <a:gd name="connsiteY41" fmla="*/ 351709 h 409403"/>
                <a:gd name="connsiteX42" fmla="*/ 281271 w 748746"/>
                <a:gd name="connsiteY42" fmla="*/ 376037 h 409403"/>
                <a:gd name="connsiteX43" fmla="*/ 261163 w 748746"/>
                <a:gd name="connsiteY43" fmla="*/ 362021 h 409403"/>
                <a:gd name="connsiteX44" fmla="*/ 222084 w 748746"/>
                <a:gd name="connsiteY44" fmla="*/ 353217 h 409403"/>
                <a:gd name="connsiteX45" fmla="*/ 215737 w 748746"/>
                <a:gd name="connsiteY45" fmla="*/ 334814 h 409403"/>
                <a:gd name="connsiteX46" fmla="*/ 215509 w 748746"/>
                <a:gd name="connsiteY46" fmla="*/ 306868 h 409403"/>
                <a:gd name="connsiteX47" fmla="*/ 179552 w 748746"/>
                <a:gd name="connsiteY47" fmla="*/ 299956 h 409403"/>
                <a:gd name="connsiteX48" fmla="*/ 152149 w 748746"/>
                <a:gd name="connsiteY48" fmla="*/ 303921 h 409403"/>
                <a:gd name="connsiteX49" fmla="*/ 139697 w 748746"/>
                <a:gd name="connsiteY49" fmla="*/ 293189 h 409403"/>
                <a:gd name="connsiteX0" fmla="*/ 139697 w 748746"/>
                <a:gd name="connsiteY0" fmla="*/ 293189 h 412480"/>
                <a:gd name="connsiteX1" fmla="*/ 122994 w 748746"/>
                <a:gd name="connsiteY1" fmla="*/ 304440 h 412480"/>
                <a:gd name="connsiteX2" fmla="*/ 83856 w 748746"/>
                <a:gd name="connsiteY2" fmla="*/ 293650 h 412480"/>
                <a:gd name="connsiteX3" fmla="*/ 69617 w 748746"/>
                <a:gd name="connsiteY3" fmla="*/ 241718 h 412480"/>
                <a:gd name="connsiteX4" fmla="*/ 6 w 748746"/>
                <a:gd name="connsiteY4" fmla="*/ 265235 h 412480"/>
                <a:gd name="connsiteX5" fmla="*/ 37564 w 748746"/>
                <a:gd name="connsiteY5" fmla="*/ 197504 h 412480"/>
                <a:gd name="connsiteX6" fmla="*/ 99445 w 748746"/>
                <a:gd name="connsiteY6" fmla="*/ 145749 h 412480"/>
                <a:gd name="connsiteX7" fmla="*/ 182465 w 748746"/>
                <a:gd name="connsiteY7" fmla="*/ 25716 h 412480"/>
                <a:gd name="connsiteX8" fmla="*/ 203931 w 748746"/>
                <a:gd name="connsiteY8" fmla="*/ 10119 h 412480"/>
                <a:gd name="connsiteX9" fmla="*/ 248930 w 748746"/>
                <a:gd name="connsiteY9" fmla="*/ 22540 h 412480"/>
                <a:gd name="connsiteX10" fmla="*/ 287733 w 748746"/>
                <a:gd name="connsiteY10" fmla="*/ 30318 h 412480"/>
                <a:gd name="connsiteX11" fmla="*/ 299288 w 748746"/>
                <a:gd name="connsiteY11" fmla="*/ 54214 h 412480"/>
                <a:gd name="connsiteX12" fmla="*/ 327099 w 748746"/>
                <a:gd name="connsiteY12" fmla="*/ 53153 h 412480"/>
                <a:gd name="connsiteX13" fmla="*/ 396444 w 748746"/>
                <a:gd name="connsiteY13" fmla="*/ 460 h 412480"/>
                <a:gd name="connsiteX14" fmla="*/ 448456 w 748746"/>
                <a:gd name="connsiteY14" fmla="*/ 21522 h 412480"/>
                <a:gd name="connsiteX15" fmla="*/ 477053 w 748746"/>
                <a:gd name="connsiteY15" fmla="*/ 27872 h 412480"/>
                <a:gd name="connsiteX16" fmla="*/ 497008 w 748746"/>
                <a:gd name="connsiteY16" fmla="*/ 27931 h 412480"/>
                <a:gd name="connsiteX17" fmla="*/ 519150 w 748746"/>
                <a:gd name="connsiteY17" fmla="*/ 38996 h 412480"/>
                <a:gd name="connsiteX18" fmla="*/ 538777 w 748746"/>
                <a:gd name="connsiteY18" fmla="*/ 66178 h 412480"/>
                <a:gd name="connsiteX19" fmla="*/ 574876 w 748746"/>
                <a:gd name="connsiteY19" fmla="*/ 85270 h 412480"/>
                <a:gd name="connsiteX20" fmla="*/ 605029 w 748746"/>
                <a:gd name="connsiteY20" fmla="*/ 96100 h 412480"/>
                <a:gd name="connsiteX21" fmla="*/ 590649 w 748746"/>
                <a:gd name="connsiteY21" fmla="*/ 125018 h 412480"/>
                <a:gd name="connsiteX22" fmla="*/ 640899 w 748746"/>
                <a:gd name="connsiteY22" fmla="*/ 159359 h 412480"/>
                <a:gd name="connsiteX23" fmla="*/ 690331 w 748746"/>
                <a:gd name="connsiteY23" fmla="*/ 174395 h 412480"/>
                <a:gd name="connsiteX24" fmla="*/ 699166 w 748746"/>
                <a:gd name="connsiteY24" fmla="*/ 184490 h 412480"/>
                <a:gd name="connsiteX25" fmla="*/ 701741 w 748746"/>
                <a:gd name="connsiteY25" fmla="*/ 200042 h 412480"/>
                <a:gd name="connsiteX26" fmla="*/ 703832 w 748746"/>
                <a:gd name="connsiteY26" fmla="*/ 227127 h 412480"/>
                <a:gd name="connsiteX27" fmla="*/ 747999 w 748746"/>
                <a:gd name="connsiteY27" fmla="*/ 262779 h 412480"/>
                <a:gd name="connsiteX28" fmla="*/ 626161 w 748746"/>
                <a:gd name="connsiteY28" fmla="*/ 315361 h 412480"/>
                <a:gd name="connsiteX29" fmla="*/ 591096 w 748746"/>
                <a:gd name="connsiteY29" fmla="*/ 301244 h 412480"/>
                <a:gd name="connsiteX30" fmla="*/ 554602 w 748746"/>
                <a:gd name="connsiteY30" fmla="*/ 324679 h 412480"/>
                <a:gd name="connsiteX31" fmla="*/ 569071 w 748746"/>
                <a:gd name="connsiteY31" fmla="*/ 344448 h 412480"/>
                <a:gd name="connsiteX32" fmla="*/ 521998 w 748746"/>
                <a:gd name="connsiteY32" fmla="*/ 409403 h 412480"/>
                <a:gd name="connsiteX33" fmla="*/ 493960 w 748746"/>
                <a:gd name="connsiteY33" fmla="*/ 405304 h 412480"/>
                <a:gd name="connsiteX34" fmla="*/ 407932 w 748746"/>
                <a:gd name="connsiteY34" fmla="*/ 330045 h 412480"/>
                <a:gd name="connsiteX35" fmla="*/ 391014 w 748746"/>
                <a:gd name="connsiteY35" fmla="*/ 339075 h 412480"/>
                <a:gd name="connsiteX36" fmla="*/ 372450 w 748746"/>
                <a:gd name="connsiteY36" fmla="*/ 348168 h 412480"/>
                <a:gd name="connsiteX37" fmla="*/ 356536 w 748746"/>
                <a:gd name="connsiteY37" fmla="*/ 356915 h 412480"/>
                <a:gd name="connsiteX38" fmla="*/ 343103 w 748746"/>
                <a:gd name="connsiteY38" fmla="*/ 354802 h 412480"/>
                <a:gd name="connsiteX39" fmla="*/ 326438 w 748746"/>
                <a:gd name="connsiteY39" fmla="*/ 366261 h 412480"/>
                <a:gd name="connsiteX40" fmla="*/ 317041 w 748746"/>
                <a:gd name="connsiteY40" fmla="*/ 352222 h 412480"/>
                <a:gd name="connsiteX41" fmla="*/ 296489 w 748746"/>
                <a:gd name="connsiteY41" fmla="*/ 351709 h 412480"/>
                <a:gd name="connsiteX42" fmla="*/ 281271 w 748746"/>
                <a:gd name="connsiteY42" fmla="*/ 376037 h 412480"/>
                <a:gd name="connsiteX43" fmla="*/ 261163 w 748746"/>
                <a:gd name="connsiteY43" fmla="*/ 362021 h 412480"/>
                <a:gd name="connsiteX44" fmla="*/ 222084 w 748746"/>
                <a:gd name="connsiteY44" fmla="*/ 353217 h 412480"/>
                <a:gd name="connsiteX45" fmla="*/ 215737 w 748746"/>
                <a:gd name="connsiteY45" fmla="*/ 334814 h 412480"/>
                <a:gd name="connsiteX46" fmla="*/ 215509 w 748746"/>
                <a:gd name="connsiteY46" fmla="*/ 306868 h 412480"/>
                <a:gd name="connsiteX47" fmla="*/ 179552 w 748746"/>
                <a:gd name="connsiteY47" fmla="*/ 299956 h 412480"/>
                <a:gd name="connsiteX48" fmla="*/ 152149 w 748746"/>
                <a:gd name="connsiteY48" fmla="*/ 303921 h 412480"/>
                <a:gd name="connsiteX49" fmla="*/ 139697 w 748746"/>
                <a:gd name="connsiteY49" fmla="*/ 293189 h 412480"/>
                <a:gd name="connsiteX0" fmla="*/ 139697 w 748746"/>
                <a:gd name="connsiteY0" fmla="*/ 293189 h 461521"/>
                <a:gd name="connsiteX1" fmla="*/ 122994 w 748746"/>
                <a:gd name="connsiteY1" fmla="*/ 304440 h 461521"/>
                <a:gd name="connsiteX2" fmla="*/ 83856 w 748746"/>
                <a:gd name="connsiteY2" fmla="*/ 293650 h 461521"/>
                <a:gd name="connsiteX3" fmla="*/ 69617 w 748746"/>
                <a:gd name="connsiteY3" fmla="*/ 241718 h 461521"/>
                <a:gd name="connsiteX4" fmla="*/ 6 w 748746"/>
                <a:gd name="connsiteY4" fmla="*/ 265235 h 461521"/>
                <a:gd name="connsiteX5" fmla="*/ 37564 w 748746"/>
                <a:gd name="connsiteY5" fmla="*/ 197504 h 461521"/>
                <a:gd name="connsiteX6" fmla="*/ 99445 w 748746"/>
                <a:gd name="connsiteY6" fmla="*/ 145749 h 461521"/>
                <a:gd name="connsiteX7" fmla="*/ 182465 w 748746"/>
                <a:gd name="connsiteY7" fmla="*/ 25716 h 461521"/>
                <a:gd name="connsiteX8" fmla="*/ 203931 w 748746"/>
                <a:gd name="connsiteY8" fmla="*/ 10119 h 461521"/>
                <a:gd name="connsiteX9" fmla="*/ 248930 w 748746"/>
                <a:gd name="connsiteY9" fmla="*/ 22540 h 461521"/>
                <a:gd name="connsiteX10" fmla="*/ 287733 w 748746"/>
                <a:gd name="connsiteY10" fmla="*/ 30318 h 461521"/>
                <a:gd name="connsiteX11" fmla="*/ 299288 w 748746"/>
                <a:gd name="connsiteY11" fmla="*/ 54214 h 461521"/>
                <a:gd name="connsiteX12" fmla="*/ 327099 w 748746"/>
                <a:gd name="connsiteY12" fmla="*/ 53153 h 461521"/>
                <a:gd name="connsiteX13" fmla="*/ 396444 w 748746"/>
                <a:gd name="connsiteY13" fmla="*/ 460 h 461521"/>
                <a:gd name="connsiteX14" fmla="*/ 448456 w 748746"/>
                <a:gd name="connsiteY14" fmla="*/ 21522 h 461521"/>
                <a:gd name="connsiteX15" fmla="*/ 477053 w 748746"/>
                <a:gd name="connsiteY15" fmla="*/ 27872 h 461521"/>
                <a:gd name="connsiteX16" fmla="*/ 497008 w 748746"/>
                <a:gd name="connsiteY16" fmla="*/ 27931 h 461521"/>
                <a:gd name="connsiteX17" fmla="*/ 519150 w 748746"/>
                <a:gd name="connsiteY17" fmla="*/ 38996 h 461521"/>
                <a:gd name="connsiteX18" fmla="*/ 538777 w 748746"/>
                <a:gd name="connsiteY18" fmla="*/ 66178 h 461521"/>
                <a:gd name="connsiteX19" fmla="*/ 574876 w 748746"/>
                <a:gd name="connsiteY19" fmla="*/ 85270 h 461521"/>
                <a:gd name="connsiteX20" fmla="*/ 605029 w 748746"/>
                <a:gd name="connsiteY20" fmla="*/ 96100 h 461521"/>
                <a:gd name="connsiteX21" fmla="*/ 590649 w 748746"/>
                <a:gd name="connsiteY21" fmla="*/ 125018 h 461521"/>
                <a:gd name="connsiteX22" fmla="*/ 640899 w 748746"/>
                <a:gd name="connsiteY22" fmla="*/ 159359 h 461521"/>
                <a:gd name="connsiteX23" fmla="*/ 690331 w 748746"/>
                <a:gd name="connsiteY23" fmla="*/ 174395 h 461521"/>
                <a:gd name="connsiteX24" fmla="*/ 699166 w 748746"/>
                <a:gd name="connsiteY24" fmla="*/ 184490 h 461521"/>
                <a:gd name="connsiteX25" fmla="*/ 701741 w 748746"/>
                <a:gd name="connsiteY25" fmla="*/ 200042 h 461521"/>
                <a:gd name="connsiteX26" fmla="*/ 703832 w 748746"/>
                <a:gd name="connsiteY26" fmla="*/ 227127 h 461521"/>
                <a:gd name="connsiteX27" fmla="*/ 747999 w 748746"/>
                <a:gd name="connsiteY27" fmla="*/ 262779 h 461521"/>
                <a:gd name="connsiteX28" fmla="*/ 626161 w 748746"/>
                <a:gd name="connsiteY28" fmla="*/ 315361 h 461521"/>
                <a:gd name="connsiteX29" fmla="*/ 591096 w 748746"/>
                <a:gd name="connsiteY29" fmla="*/ 301244 h 461521"/>
                <a:gd name="connsiteX30" fmla="*/ 554602 w 748746"/>
                <a:gd name="connsiteY30" fmla="*/ 324679 h 461521"/>
                <a:gd name="connsiteX31" fmla="*/ 569071 w 748746"/>
                <a:gd name="connsiteY31" fmla="*/ 344448 h 461521"/>
                <a:gd name="connsiteX32" fmla="*/ 521998 w 748746"/>
                <a:gd name="connsiteY32" fmla="*/ 409403 h 461521"/>
                <a:gd name="connsiteX33" fmla="*/ 493960 w 748746"/>
                <a:gd name="connsiteY33" fmla="*/ 405304 h 461521"/>
                <a:gd name="connsiteX34" fmla="*/ 517948 w 748746"/>
                <a:gd name="connsiteY34" fmla="*/ 461422 h 461521"/>
                <a:gd name="connsiteX35" fmla="*/ 391014 w 748746"/>
                <a:gd name="connsiteY35" fmla="*/ 339075 h 461521"/>
                <a:gd name="connsiteX36" fmla="*/ 372450 w 748746"/>
                <a:gd name="connsiteY36" fmla="*/ 348168 h 461521"/>
                <a:gd name="connsiteX37" fmla="*/ 356536 w 748746"/>
                <a:gd name="connsiteY37" fmla="*/ 356915 h 461521"/>
                <a:gd name="connsiteX38" fmla="*/ 343103 w 748746"/>
                <a:gd name="connsiteY38" fmla="*/ 354802 h 461521"/>
                <a:gd name="connsiteX39" fmla="*/ 326438 w 748746"/>
                <a:gd name="connsiteY39" fmla="*/ 366261 h 461521"/>
                <a:gd name="connsiteX40" fmla="*/ 317041 w 748746"/>
                <a:gd name="connsiteY40" fmla="*/ 352222 h 461521"/>
                <a:gd name="connsiteX41" fmla="*/ 296489 w 748746"/>
                <a:gd name="connsiteY41" fmla="*/ 351709 h 461521"/>
                <a:gd name="connsiteX42" fmla="*/ 281271 w 748746"/>
                <a:gd name="connsiteY42" fmla="*/ 376037 h 461521"/>
                <a:gd name="connsiteX43" fmla="*/ 261163 w 748746"/>
                <a:gd name="connsiteY43" fmla="*/ 362021 h 461521"/>
                <a:gd name="connsiteX44" fmla="*/ 222084 w 748746"/>
                <a:gd name="connsiteY44" fmla="*/ 353217 h 461521"/>
                <a:gd name="connsiteX45" fmla="*/ 215737 w 748746"/>
                <a:gd name="connsiteY45" fmla="*/ 334814 h 461521"/>
                <a:gd name="connsiteX46" fmla="*/ 215509 w 748746"/>
                <a:gd name="connsiteY46" fmla="*/ 306868 h 461521"/>
                <a:gd name="connsiteX47" fmla="*/ 179552 w 748746"/>
                <a:gd name="connsiteY47" fmla="*/ 299956 h 461521"/>
                <a:gd name="connsiteX48" fmla="*/ 152149 w 748746"/>
                <a:gd name="connsiteY48" fmla="*/ 303921 h 461521"/>
                <a:gd name="connsiteX49" fmla="*/ 139697 w 748746"/>
                <a:gd name="connsiteY49" fmla="*/ 293189 h 461521"/>
                <a:gd name="connsiteX0" fmla="*/ 139697 w 748746"/>
                <a:gd name="connsiteY0" fmla="*/ 293189 h 462239"/>
                <a:gd name="connsiteX1" fmla="*/ 122994 w 748746"/>
                <a:gd name="connsiteY1" fmla="*/ 304440 h 462239"/>
                <a:gd name="connsiteX2" fmla="*/ 83856 w 748746"/>
                <a:gd name="connsiteY2" fmla="*/ 293650 h 462239"/>
                <a:gd name="connsiteX3" fmla="*/ 69617 w 748746"/>
                <a:gd name="connsiteY3" fmla="*/ 241718 h 462239"/>
                <a:gd name="connsiteX4" fmla="*/ 6 w 748746"/>
                <a:gd name="connsiteY4" fmla="*/ 265235 h 462239"/>
                <a:gd name="connsiteX5" fmla="*/ 37564 w 748746"/>
                <a:gd name="connsiteY5" fmla="*/ 197504 h 462239"/>
                <a:gd name="connsiteX6" fmla="*/ 99445 w 748746"/>
                <a:gd name="connsiteY6" fmla="*/ 145749 h 462239"/>
                <a:gd name="connsiteX7" fmla="*/ 182465 w 748746"/>
                <a:gd name="connsiteY7" fmla="*/ 25716 h 462239"/>
                <a:gd name="connsiteX8" fmla="*/ 203931 w 748746"/>
                <a:gd name="connsiteY8" fmla="*/ 10119 h 462239"/>
                <a:gd name="connsiteX9" fmla="*/ 248930 w 748746"/>
                <a:gd name="connsiteY9" fmla="*/ 22540 h 462239"/>
                <a:gd name="connsiteX10" fmla="*/ 287733 w 748746"/>
                <a:gd name="connsiteY10" fmla="*/ 30318 h 462239"/>
                <a:gd name="connsiteX11" fmla="*/ 299288 w 748746"/>
                <a:gd name="connsiteY11" fmla="*/ 54214 h 462239"/>
                <a:gd name="connsiteX12" fmla="*/ 327099 w 748746"/>
                <a:gd name="connsiteY12" fmla="*/ 53153 h 462239"/>
                <a:gd name="connsiteX13" fmla="*/ 396444 w 748746"/>
                <a:gd name="connsiteY13" fmla="*/ 460 h 462239"/>
                <a:gd name="connsiteX14" fmla="*/ 448456 w 748746"/>
                <a:gd name="connsiteY14" fmla="*/ 21522 h 462239"/>
                <a:gd name="connsiteX15" fmla="*/ 477053 w 748746"/>
                <a:gd name="connsiteY15" fmla="*/ 27872 h 462239"/>
                <a:gd name="connsiteX16" fmla="*/ 497008 w 748746"/>
                <a:gd name="connsiteY16" fmla="*/ 27931 h 462239"/>
                <a:gd name="connsiteX17" fmla="*/ 519150 w 748746"/>
                <a:gd name="connsiteY17" fmla="*/ 38996 h 462239"/>
                <a:gd name="connsiteX18" fmla="*/ 538777 w 748746"/>
                <a:gd name="connsiteY18" fmla="*/ 66178 h 462239"/>
                <a:gd name="connsiteX19" fmla="*/ 574876 w 748746"/>
                <a:gd name="connsiteY19" fmla="*/ 85270 h 462239"/>
                <a:gd name="connsiteX20" fmla="*/ 605029 w 748746"/>
                <a:gd name="connsiteY20" fmla="*/ 96100 h 462239"/>
                <a:gd name="connsiteX21" fmla="*/ 590649 w 748746"/>
                <a:gd name="connsiteY21" fmla="*/ 125018 h 462239"/>
                <a:gd name="connsiteX22" fmla="*/ 640899 w 748746"/>
                <a:gd name="connsiteY22" fmla="*/ 159359 h 462239"/>
                <a:gd name="connsiteX23" fmla="*/ 690331 w 748746"/>
                <a:gd name="connsiteY23" fmla="*/ 174395 h 462239"/>
                <a:gd name="connsiteX24" fmla="*/ 699166 w 748746"/>
                <a:gd name="connsiteY24" fmla="*/ 184490 h 462239"/>
                <a:gd name="connsiteX25" fmla="*/ 701741 w 748746"/>
                <a:gd name="connsiteY25" fmla="*/ 200042 h 462239"/>
                <a:gd name="connsiteX26" fmla="*/ 703832 w 748746"/>
                <a:gd name="connsiteY26" fmla="*/ 227127 h 462239"/>
                <a:gd name="connsiteX27" fmla="*/ 747999 w 748746"/>
                <a:gd name="connsiteY27" fmla="*/ 262779 h 462239"/>
                <a:gd name="connsiteX28" fmla="*/ 626161 w 748746"/>
                <a:gd name="connsiteY28" fmla="*/ 315361 h 462239"/>
                <a:gd name="connsiteX29" fmla="*/ 591096 w 748746"/>
                <a:gd name="connsiteY29" fmla="*/ 301244 h 462239"/>
                <a:gd name="connsiteX30" fmla="*/ 554602 w 748746"/>
                <a:gd name="connsiteY30" fmla="*/ 324679 h 462239"/>
                <a:gd name="connsiteX31" fmla="*/ 569071 w 748746"/>
                <a:gd name="connsiteY31" fmla="*/ 344448 h 462239"/>
                <a:gd name="connsiteX32" fmla="*/ 521998 w 748746"/>
                <a:gd name="connsiteY32" fmla="*/ 409403 h 462239"/>
                <a:gd name="connsiteX33" fmla="*/ 493960 w 748746"/>
                <a:gd name="connsiteY33" fmla="*/ 405304 h 462239"/>
                <a:gd name="connsiteX34" fmla="*/ 517948 w 748746"/>
                <a:gd name="connsiteY34" fmla="*/ 461422 h 462239"/>
                <a:gd name="connsiteX35" fmla="*/ 480953 w 748746"/>
                <a:gd name="connsiteY35" fmla="*/ 455181 h 462239"/>
                <a:gd name="connsiteX36" fmla="*/ 372450 w 748746"/>
                <a:gd name="connsiteY36" fmla="*/ 348168 h 462239"/>
                <a:gd name="connsiteX37" fmla="*/ 356536 w 748746"/>
                <a:gd name="connsiteY37" fmla="*/ 356915 h 462239"/>
                <a:gd name="connsiteX38" fmla="*/ 343103 w 748746"/>
                <a:gd name="connsiteY38" fmla="*/ 354802 h 462239"/>
                <a:gd name="connsiteX39" fmla="*/ 326438 w 748746"/>
                <a:gd name="connsiteY39" fmla="*/ 366261 h 462239"/>
                <a:gd name="connsiteX40" fmla="*/ 317041 w 748746"/>
                <a:gd name="connsiteY40" fmla="*/ 352222 h 462239"/>
                <a:gd name="connsiteX41" fmla="*/ 296489 w 748746"/>
                <a:gd name="connsiteY41" fmla="*/ 351709 h 462239"/>
                <a:gd name="connsiteX42" fmla="*/ 281271 w 748746"/>
                <a:gd name="connsiteY42" fmla="*/ 376037 h 462239"/>
                <a:gd name="connsiteX43" fmla="*/ 261163 w 748746"/>
                <a:gd name="connsiteY43" fmla="*/ 362021 h 462239"/>
                <a:gd name="connsiteX44" fmla="*/ 222084 w 748746"/>
                <a:gd name="connsiteY44" fmla="*/ 353217 h 462239"/>
                <a:gd name="connsiteX45" fmla="*/ 215737 w 748746"/>
                <a:gd name="connsiteY45" fmla="*/ 334814 h 462239"/>
                <a:gd name="connsiteX46" fmla="*/ 215509 w 748746"/>
                <a:gd name="connsiteY46" fmla="*/ 306868 h 462239"/>
                <a:gd name="connsiteX47" fmla="*/ 179552 w 748746"/>
                <a:gd name="connsiteY47" fmla="*/ 299956 h 462239"/>
                <a:gd name="connsiteX48" fmla="*/ 152149 w 748746"/>
                <a:gd name="connsiteY48" fmla="*/ 303921 h 462239"/>
                <a:gd name="connsiteX49" fmla="*/ 139697 w 748746"/>
                <a:gd name="connsiteY49" fmla="*/ 293189 h 462239"/>
                <a:gd name="connsiteX0" fmla="*/ 139697 w 748746"/>
                <a:gd name="connsiteY0" fmla="*/ 293189 h 471346"/>
                <a:gd name="connsiteX1" fmla="*/ 122994 w 748746"/>
                <a:gd name="connsiteY1" fmla="*/ 304440 h 471346"/>
                <a:gd name="connsiteX2" fmla="*/ 83856 w 748746"/>
                <a:gd name="connsiteY2" fmla="*/ 293650 h 471346"/>
                <a:gd name="connsiteX3" fmla="*/ 69617 w 748746"/>
                <a:gd name="connsiteY3" fmla="*/ 241718 h 471346"/>
                <a:gd name="connsiteX4" fmla="*/ 6 w 748746"/>
                <a:gd name="connsiteY4" fmla="*/ 265235 h 471346"/>
                <a:gd name="connsiteX5" fmla="*/ 37564 w 748746"/>
                <a:gd name="connsiteY5" fmla="*/ 197504 h 471346"/>
                <a:gd name="connsiteX6" fmla="*/ 99445 w 748746"/>
                <a:gd name="connsiteY6" fmla="*/ 145749 h 471346"/>
                <a:gd name="connsiteX7" fmla="*/ 182465 w 748746"/>
                <a:gd name="connsiteY7" fmla="*/ 25716 h 471346"/>
                <a:gd name="connsiteX8" fmla="*/ 203931 w 748746"/>
                <a:gd name="connsiteY8" fmla="*/ 10119 h 471346"/>
                <a:gd name="connsiteX9" fmla="*/ 248930 w 748746"/>
                <a:gd name="connsiteY9" fmla="*/ 22540 h 471346"/>
                <a:gd name="connsiteX10" fmla="*/ 287733 w 748746"/>
                <a:gd name="connsiteY10" fmla="*/ 30318 h 471346"/>
                <a:gd name="connsiteX11" fmla="*/ 299288 w 748746"/>
                <a:gd name="connsiteY11" fmla="*/ 54214 h 471346"/>
                <a:gd name="connsiteX12" fmla="*/ 327099 w 748746"/>
                <a:gd name="connsiteY12" fmla="*/ 53153 h 471346"/>
                <a:gd name="connsiteX13" fmla="*/ 396444 w 748746"/>
                <a:gd name="connsiteY13" fmla="*/ 460 h 471346"/>
                <a:gd name="connsiteX14" fmla="*/ 448456 w 748746"/>
                <a:gd name="connsiteY14" fmla="*/ 21522 h 471346"/>
                <a:gd name="connsiteX15" fmla="*/ 477053 w 748746"/>
                <a:gd name="connsiteY15" fmla="*/ 27872 h 471346"/>
                <a:gd name="connsiteX16" fmla="*/ 497008 w 748746"/>
                <a:gd name="connsiteY16" fmla="*/ 27931 h 471346"/>
                <a:gd name="connsiteX17" fmla="*/ 519150 w 748746"/>
                <a:gd name="connsiteY17" fmla="*/ 38996 h 471346"/>
                <a:gd name="connsiteX18" fmla="*/ 538777 w 748746"/>
                <a:gd name="connsiteY18" fmla="*/ 66178 h 471346"/>
                <a:gd name="connsiteX19" fmla="*/ 574876 w 748746"/>
                <a:gd name="connsiteY19" fmla="*/ 85270 h 471346"/>
                <a:gd name="connsiteX20" fmla="*/ 605029 w 748746"/>
                <a:gd name="connsiteY20" fmla="*/ 96100 h 471346"/>
                <a:gd name="connsiteX21" fmla="*/ 590649 w 748746"/>
                <a:gd name="connsiteY21" fmla="*/ 125018 h 471346"/>
                <a:gd name="connsiteX22" fmla="*/ 640899 w 748746"/>
                <a:gd name="connsiteY22" fmla="*/ 159359 h 471346"/>
                <a:gd name="connsiteX23" fmla="*/ 690331 w 748746"/>
                <a:gd name="connsiteY23" fmla="*/ 174395 h 471346"/>
                <a:gd name="connsiteX24" fmla="*/ 699166 w 748746"/>
                <a:gd name="connsiteY24" fmla="*/ 184490 h 471346"/>
                <a:gd name="connsiteX25" fmla="*/ 701741 w 748746"/>
                <a:gd name="connsiteY25" fmla="*/ 200042 h 471346"/>
                <a:gd name="connsiteX26" fmla="*/ 703832 w 748746"/>
                <a:gd name="connsiteY26" fmla="*/ 227127 h 471346"/>
                <a:gd name="connsiteX27" fmla="*/ 747999 w 748746"/>
                <a:gd name="connsiteY27" fmla="*/ 262779 h 471346"/>
                <a:gd name="connsiteX28" fmla="*/ 626161 w 748746"/>
                <a:gd name="connsiteY28" fmla="*/ 315361 h 471346"/>
                <a:gd name="connsiteX29" fmla="*/ 591096 w 748746"/>
                <a:gd name="connsiteY29" fmla="*/ 301244 h 471346"/>
                <a:gd name="connsiteX30" fmla="*/ 554602 w 748746"/>
                <a:gd name="connsiteY30" fmla="*/ 324679 h 471346"/>
                <a:gd name="connsiteX31" fmla="*/ 569071 w 748746"/>
                <a:gd name="connsiteY31" fmla="*/ 344448 h 471346"/>
                <a:gd name="connsiteX32" fmla="*/ 521998 w 748746"/>
                <a:gd name="connsiteY32" fmla="*/ 409403 h 471346"/>
                <a:gd name="connsiteX33" fmla="*/ 493960 w 748746"/>
                <a:gd name="connsiteY33" fmla="*/ 405304 h 471346"/>
                <a:gd name="connsiteX34" fmla="*/ 517948 w 748746"/>
                <a:gd name="connsiteY34" fmla="*/ 461422 h 471346"/>
                <a:gd name="connsiteX35" fmla="*/ 480953 w 748746"/>
                <a:gd name="connsiteY35" fmla="*/ 455181 h 471346"/>
                <a:gd name="connsiteX36" fmla="*/ 458175 w 748746"/>
                <a:gd name="connsiteY36" fmla="*/ 470885 h 471346"/>
                <a:gd name="connsiteX37" fmla="*/ 356536 w 748746"/>
                <a:gd name="connsiteY37" fmla="*/ 356915 h 471346"/>
                <a:gd name="connsiteX38" fmla="*/ 343103 w 748746"/>
                <a:gd name="connsiteY38" fmla="*/ 354802 h 471346"/>
                <a:gd name="connsiteX39" fmla="*/ 326438 w 748746"/>
                <a:gd name="connsiteY39" fmla="*/ 366261 h 471346"/>
                <a:gd name="connsiteX40" fmla="*/ 317041 w 748746"/>
                <a:gd name="connsiteY40" fmla="*/ 352222 h 471346"/>
                <a:gd name="connsiteX41" fmla="*/ 296489 w 748746"/>
                <a:gd name="connsiteY41" fmla="*/ 351709 h 471346"/>
                <a:gd name="connsiteX42" fmla="*/ 281271 w 748746"/>
                <a:gd name="connsiteY42" fmla="*/ 376037 h 471346"/>
                <a:gd name="connsiteX43" fmla="*/ 261163 w 748746"/>
                <a:gd name="connsiteY43" fmla="*/ 362021 h 471346"/>
                <a:gd name="connsiteX44" fmla="*/ 222084 w 748746"/>
                <a:gd name="connsiteY44" fmla="*/ 353217 h 471346"/>
                <a:gd name="connsiteX45" fmla="*/ 215737 w 748746"/>
                <a:gd name="connsiteY45" fmla="*/ 334814 h 471346"/>
                <a:gd name="connsiteX46" fmla="*/ 215509 w 748746"/>
                <a:gd name="connsiteY46" fmla="*/ 306868 h 471346"/>
                <a:gd name="connsiteX47" fmla="*/ 179552 w 748746"/>
                <a:gd name="connsiteY47" fmla="*/ 299956 h 471346"/>
                <a:gd name="connsiteX48" fmla="*/ 152149 w 748746"/>
                <a:gd name="connsiteY48" fmla="*/ 303921 h 471346"/>
                <a:gd name="connsiteX49" fmla="*/ 139697 w 748746"/>
                <a:gd name="connsiteY49" fmla="*/ 293189 h 471346"/>
                <a:gd name="connsiteX0" fmla="*/ 139697 w 748746"/>
                <a:gd name="connsiteY0" fmla="*/ 293189 h 476854"/>
                <a:gd name="connsiteX1" fmla="*/ 122994 w 748746"/>
                <a:gd name="connsiteY1" fmla="*/ 304440 h 476854"/>
                <a:gd name="connsiteX2" fmla="*/ 83856 w 748746"/>
                <a:gd name="connsiteY2" fmla="*/ 293650 h 476854"/>
                <a:gd name="connsiteX3" fmla="*/ 69617 w 748746"/>
                <a:gd name="connsiteY3" fmla="*/ 241718 h 476854"/>
                <a:gd name="connsiteX4" fmla="*/ 6 w 748746"/>
                <a:gd name="connsiteY4" fmla="*/ 265235 h 476854"/>
                <a:gd name="connsiteX5" fmla="*/ 37564 w 748746"/>
                <a:gd name="connsiteY5" fmla="*/ 197504 h 476854"/>
                <a:gd name="connsiteX6" fmla="*/ 99445 w 748746"/>
                <a:gd name="connsiteY6" fmla="*/ 145749 h 476854"/>
                <a:gd name="connsiteX7" fmla="*/ 182465 w 748746"/>
                <a:gd name="connsiteY7" fmla="*/ 25716 h 476854"/>
                <a:gd name="connsiteX8" fmla="*/ 203931 w 748746"/>
                <a:gd name="connsiteY8" fmla="*/ 10119 h 476854"/>
                <a:gd name="connsiteX9" fmla="*/ 248930 w 748746"/>
                <a:gd name="connsiteY9" fmla="*/ 22540 h 476854"/>
                <a:gd name="connsiteX10" fmla="*/ 287733 w 748746"/>
                <a:gd name="connsiteY10" fmla="*/ 30318 h 476854"/>
                <a:gd name="connsiteX11" fmla="*/ 299288 w 748746"/>
                <a:gd name="connsiteY11" fmla="*/ 54214 h 476854"/>
                <a:gd name="connsiteX12" fmla="*/ 327099 w 748746"/>
                <a:gd name="connsiteY12" fmla="*/ 53153 h 476854"/>
                <a:gd name="connsiteX13" fmla="*/ 396444 w 748746"/>
                <a:gd name="connsiteY13" fmla="*/ 460 h 476854"/>
                <a:gd name="connsiteX14" fmla="*/ 448456 w 748746"/>
                <a:gd name="connsiteY14" fmla="*/ 21522 h 476854"/>
                <a:gd name="connsiteX15" fmla="*/ 477053 w 748746"/>
                <a:gd name="connsiteY15" fmla="*/ 27872 h 476854"/>
                <a:gd name="connsiteX16" fmla="*/ 497008 w 748746"/>
                <a:gd name="connsiteY16" fmla="*/ 27931 h 476854"/>
                <a:gd name="connsiteX17" fmla="*/ 519150 w 748746"/>
                <a:gd name="connsiteY17" fmla="*/ 38996 h 476854"/>
                <a:gd name="connsiteX18" fmla="*/ 538777 w 748746"/>
                <a:gd name="connsiteY18" fmla="*/ 66178 h 476854"/>
                <a:gd name="connsiteX19" fmla="*/ 574876 w 748746"/>
                <a:gd name="connsiteY19" fmla="*/ 85270 h 476854"/>
                <a:gd name="connsiteX20" fmla="*/ 605029 w 748746"/>
                <a:gd name="connsiteY20" fmla="*/ 96100 h 476854"/>
                <a:gd name="connsiteX21" fmla="*/ 590649 w 748746"/>
                <a:gd name="connsiteY21" fmla="*/ 125018 h 476854"/>
                <a:gd name="connsiteX22" fmla="*/ 640899 w 748746"/>
                <a:gd name="connsiteY22" fmla="*/ 159359 h 476854"/>
                <a:gd name="connsiteX23" fmla="*/ 690331 w 748746"/>
                <a:gd name="connsiteY23" fmla="*/ 174395 h 476854"/>
                <a:gd name="connsiteX24" fmla="*/ 699166 w 748746"/>
                <a:gd name="connsiteY24" fmla="*/ 184490 h 476854"/>
                <a:gd name="connsiteX25" fmla="*/ 701741 w 748746"/>
                <a:gd name="connsiteY25" fmla="*/ 200042 h 476854"/>
                <a:gd name="connsiteX26" fmla="*/ 703832 w 748746"/>
                <a:gd name="connsiteY26" fmla="*/ 227127 h 476854"/>
                <a:gd name="connsiteX27" fmla="*/ 747999 w 748746"/>
                <a:gd name="connsiteY27" fmla="*/ 262779 h 476854"/>
                <a:gd name="connsiteX28" fmla="*/ 626161 w 748746"/>
                <a:gd name="connsiteY28" fmla="*/ 315361 h 476854"/>
                <a:gd name="connsiteX29" fmla="*/ 591096 w 748746"/>
                <a:gd name="connsiteY29" fmla="*/ 301244 h 476854"/>
                <a:gd name="connsiteX30" fmla="*/ 554602 w 748746"/>
                <a:gd name="connsiteY30" fmla="*/ 324679 h 476854"/>
                <a:gd name="connsiteX31" fmla="*/ 569071 w 748746"/>
                <a:gd name="connsiteY31" fmla="*/ 344448 h 476854"/>
                <a:gd name="connsiteX32" fmla="*/ 521998 w 748746"/>
                <a:gd name="connsiteY32" fmla="*/ 409403 h 476854"/>
                <a:gd name="connsiteX33" fmla="*/ 493960 w 748746"/>
                <a:gd name="connsiteY33" fmla="*/ 405304 h 476854"/>
                <a:gd name="connsiteX34" fmla="*/ 517948 w 748746"/>
                <a:gd name="connsiteY34" fmla="*/ 461422 h 476854"/>
                <a:gd name="connsiteX35" fmla="*/ 480953 w 748746"/>
                <a:gd name="connsiteY35" fmla="*/ 455181 h 476854"/>
                <a:gd name="connsiteX36" fmla="*/ 458175 w 748746"/>
                <a:gd name="connsiteY36" fmla="*/ 470885 h 476854"/>
                <a:gd name="connsiteX37" fmla="*/ 423270 w 748746"/>
                <a:gd name="connsiteY37" fmla="*/ 476687 h 476854"/>
                <a:gd name="connsiteX38" fmla="*/ 343103 w 748746"/>
                <a:gd name="connsiteY38" fmla="*/ 354802 h 476854"/>
                <a:gd name="connsiteX39" fmla="*/ 326438 w 748746"/>
                <a:gd name="connsiteY39" fmla="*/ 366261 h 476854"/>
                <a:gd name="connsiteX40" fmla="*/ 317041 w 748746"/>
                <a:gd name="connsiteY40" fmla="*/ 352222 h 476854"/>
                <a:gd name="connsiteX41" fmla="*/ 296489 w 748746"/>
                <a:gd name="connsiteY41" fmla="*/ 351709 h 476854"/>
                <a:gd name="connsiteX42" fmla="*/ 281271 w 748746"/>
                <a:gd name="connsiteY42" fmla="*/ 376037 h 476854"/>
                <a:gd name="connsiteX43" fmla="*/ 261163 w 748746"/>
                <a:gd name="connsiteY43" fmla="*/ 362021 h 476854"/>
                <a:gd name="connsiteX44" fmla="*/ 222084 w 748746"/>
                <a:gd name="connsiteY44" fmla="*/ 353217 h 476854"/>
                <a:gd name="connsiteX45" fmla="*/ 215737 w 748746"/>
                <a:gd name="connsiteY45" fmla="*/ 334814 h 476854"/>
                <a:gd name="connsiteX46" fmla="*/ 215509 w 748746"/>
                <a:gd name="connsiteY46" fmla="*/ 306868 h 476854"/>
                <a:gd name="connsiteX47" fmla="*/ 179552 w 748746"/>
                <a:gd name="connsiteY47" fmla="*/ 299956 h 476854"/>
                <a:gd name="connsiteX48" fmla="*/ 152149 w 748746"/>
                <a:gd name="connsiteY48" fmla="*/ 303921 h 476854"/>
                <a:gd name="connsiteX49" fmla="*/ 139697 w 748746"/>
                <a:gd name="connsiteY49" fmla="*/ 293189 h 476854"/>
                <a:gd name="connsiteX0" fmla="*/ 139697 w 748746"/>
                <a:gd name="connsiteY0" fmla="*/ 293189 h 533337"/>
                <a:gd name="connsiteX1" fmla="*/ 122994 w 748746"/>
                <a:gd name="connsiteY1" fmla="*/ 304440 h 533337"/>
                <a:gd name="connsiteX2" fmla="*/ 83856 w 748746"/>
                <a:gd name="connsiteY2" fmla="*/ 293650 h 533337"/>
                <a:gd name="connsiteX3" fmla="*/ 69617 w 748746"/>
                <a:gd name="connsiteY3" fmla="*/ 241718 h 533337"/>
                <a:gd name="connsiteX4" fmla="*/ 6 w 748746"/>
                <a:gd name="connsiteY4" fmla="*/ 265235 h 533337"/>
                <a:gd name="connsiteX5" fmla="*/ 37564 w 748746"/>
                <a:gd name="connsiteY5" fmla="*/ 197504 h 533337"/>
                <a:gd name="connsiteX6" fmla="*/ 99445 w 748746"/>
                <a:gd name="connsiteY6" fmla="*/ 145749 h 533337"/>
                <a:gd name="connsiteX7" fmla="*/ 182465 w 748746"/>
                <a:gd name="connsiteY7" fmla="*/ 25716 h 533337"/>
                <a:gd name="connsiteX8" fmla="*/ 203931 w 748746"/>
                <a:gd name="connsiteY8" fmla="*/ 10119 h 533337"/>
                <a:gd name="connsiteX9" fmla="*/ 248930 w 748746"/>
                <a:gd name="connsiteY9" fmla="*/ 22540 h 533337"/>
                <a:gd name="connsiteX10" fmla="*/ 287733 w 748746"/>
                <a:gd name="connsiteY10" fmla="*/ 30318 h 533337"/>
                <a:gd name="connsiteX11" fmla="*/ 299288 w 748746"/>
                <a:gd name="connsiteY11" fmla="*/ 54214 h 533337"/>
                <a:gd name="connsiteX12" fmla="*/ 327099 w 748746"/>
                <a:gd name="connsiteY12" fmla="*/ 53153 h 533337"/>
                <a:gd name="connsiteX13" fmla="*/ 396444 w 748746"/>
                <a:gd name="connsiteY13" fmla="*/ 460 h 533337"/>
                <a:gd name="connsiteX14" fmla="*/ 448456 w 748746"/>
                <a:gd name="connsiteY14" fmla="*/ 21522 h 533337"/>
                <a:gd name="connsiteX15" fmla="*/ 477053 w 748746"/>
                <a:gd name="connsiteY15" fmla="*/ 27872 h 533337"/>
                <a:gd name="connsiteX16" fmla="*/ 497008 w 748746"/>
                <a:gd name="connsiteY16" fmla="*/ 27931 h 533337"/>
                <a:gd name="connsiteX17" fmla="*/ 519150 w 748746"/>
                <a:gd name="connsiteY17" fmla="*/ 38996 h 533337"/>
                <a:gd name="connsiteX18" fmla="*/ 538777 w 748746"/>
                <a:gd name="connsiteY18" fmla="*/ 66178 h 533337"/>
                <a:gd name="connsiteX19" fmla="*/ 574876 w 748746"/>
                <a:gd name="connsiteY19" fmla="*/ 85270 h 533337"/>
                <a:gd name="connsiteX20" fmla="*/ 605029 w 748746"/>
                <a:gd name="connsiteY20" fmla="*/ 96100 h 533337"/>
                <a:gd name="connsiteX21" fmla="*/ 590649 w 748746"/>
                <a:gd name="connsiteY21" fmla="*/ 125018 h 533337"/>
                <a:gd name="connsiteX22" fmla="*/ 640899 w 748746"/>
                <a:gd name="connsiteY22" fmla="*/ 159359 h 533337"/>
                <a:gd name="connsiteX23" fmla="*/ 690331 w 748746"/>
                <a:gd name="connsiteY23" fmla="*/ 174395 h 533337"/>
                <a:gd name="connsiteX24" fmla="*/ 699166 w 748746"/>
                <a:gd name="connsiteY24" fmla="*/ 184490 h 533337"/>
                <a:gd name="connsiteX25" fmla="*/ 701741 w 748746"/>
                <a:gd name="connsiteY25" fmla="*/ 200042 h 533337"/>
                <a:gd name="connsiteX26" fmla="*/ 703832 w 748746"/>
                <a:gd name="connsiteY26" fmla="*/ 227127 h 533337"/>
                <a:gd name="connsiteX27" fmla="*/ 747999 w 748746"/>
                <a:gd name="connsiteY27" fmla="*/ 262779 h 533337"/>
                <a:gd name="connsiteX28" fmla="*/ 626161 w 748746"/>
                <a:gd name="connsiteY28" fmla="*/ 315361 h 533337"/>
                <a:gd name="connsiteX29" fmla="*/ 591096 w 748746"/>
                <a:gd name="connsiteY29" fmla="*/ 301244 h 533337"/>
                <a:gd name="connsiteX30" fmla="*/ 554602 w 748746"/>
                <a:gd name="connsiteY30" fmla="*/ 324679 h 533337"/>
                <a:gd name="connsiteX31" fmla="*/ 569071 w 748746"/>
                <a:gd name="connsiteY31" fmla="*/ 344448 h 533337"/>
                <a:gd name="connsiteX32" fmla="*/ 521998 w 748746"/>
                <a:gd name="connsiteY32" fmla="*/ 409403 h 533337"/>
                <a:gd name="connsiteX33" fmla="*/ 493960 w 748746"/>
                <a:gd name="connsiteY33" fmla="*/ 405304 h 533337"/>
                <a:gd name="connsiteX34" fmla="*/ 517948 w 748746"/>
                <a:gd name="connsiteY34" fmla="*/ 461422 h 533337"/>
                <a:gd name="connsiteX35" fmla="*/ 480953 w 748746"/>
                <a:gd name="connsiteY35" fmla="*/ 455181 h 533337"/>
                <a:gd name="connsiteX36" fmla="*/ 458175 w 748746"/>
                <a:gd name="connsiteY36" fmla="*/ 470885 h 533337"/>
                <a:gd name="connsiteX37" fmla="*/ 423270 w 748746"/>
                <a:gd name="connsiteY37" fmla="*/ 476687 h 533337"/>
                <a:gd name="connsiteX38" fmla="*/ 320206 w 748746"/>
                <a:gd name="connsiteY38" fmla="*/ 533327 h 533337"/>
                <a:gd name="connsiteX39" fmla="*/ 326438 w 748746"/>
                <a:gd name="connsiteY39" fmla="*/ 366261 h 533337"/>
                <a:gd name="connsiteX40" fmla="*/ 317041 w 748746"/>
                <a:gd name="connsiteY40" fmla="*/ 352222 h 533337"/>
                <a:gd name="connsiteX41" fmla="*/ 296489 w 748746"/>
                <a:gd name="connsiteY41" fmla="*/ 351709 h 533337"/>
                <a:gd name="connsiteX42" fmla="*/ 281271 w 748746"/>
                <a:gd name="connsiteY42" fmla="*/ 376037 h 533337"/>
                <a:gd name="connsiteX43" fmla="*/ 261163 w 748746"/>
                <a:gd name="connsiteY43" fmla="*/ 362021 h 533337"/>
                <a:gd name="connsiteX44" fmla="*/ 222084 w 748746"/>
                <a:gd name="connsiteY44" fmla="*/ 353217 h 533337"/>
                <a:gd name="connsiteX45" fmla="*/ 215737 w 748746"/>
                <a:gd name="connsiteY45" fmla="*/ 334814 h 533337"/>
                <a:gd name="connsiteX46" fmla="*/ 215509 w 748746"/>
                <a:gd name="connsiteY46" fmla="*/ 306868 h 533337"/>
                <a:gd name="connsiteX47" fmla="*/ 179552 w 748746"/>
                <a:gd name="connsiteY47" fmla="*/ 299956 h 533337"/>
                <a:gd name="connsiteX48" fmla="*/ 152149 w 748746"/>
                <a:gd name="connsiteY48" fmla="*/ 303921 h 533337"/>
                <a:gd name="connsiteX49" fmla="*/ 139697 w 748746"/>
                <a:gd name="connsiteY49" fmla="*/ 293189 h 533337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326438 w 748746"/>
                <a:gd name="connsiteY40" fmla="*/ 366261 h 534226"/>
                <a:gd name="connsiteX41" fmla="*/ 317041 w 748746"/>
                <a:gd name="connsiteY41" fmla="*/ 352222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182 w 748746"/>
                <a:gd name="connsiteY40" fmla="*/ 456596 h 534226"/>
                <a:gd name="connsiteX41" fmla="*/ 317041 w 748746"/>
                <a:gd name="connsiteY41" fmla="*/ 352222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182 w 748746"/>
                <a:gd name="connsiteY40" fmla="*/ 456596 h 534226"/>
                <a:gd name="connsiteX41" fmla="*/ 260255 w 748746"/>
                <a:gd name="connsiteY41" fmla="*/ 462329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0255 w 748746"/>
                <a:gd name="connsiteY41" fmla="*/ 462329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96489 w 748746"/>
                <a:gd name="connsiteY42" fmla="*/ 351709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281271 w 748746"/>
                <a:gd name="connsiteY43" fmla="*/ 376037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261163 w 748746"/>
                <a:gd name="connsiteY44" fmla="*/ 362021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222084 w 748746"/>
                <a:gd name="connsiteY45" fmla="*/ 353217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215737 w 748746"/>
                <a:gd name="connsiteY46" fmla="*/ 334814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  <a:gd name="connsiteX47" fmla="*/ 215509 w 748746"/>
                <a:gd name="connsiteY47" fmla="*/ 306868 h 534226"/>
                <a:gd name="connsiteX48" fmla="*/ 179552 w 748746"/>
                <a:gd name="connsiteY48" fmla="*/ 299956 h 534226"/>
                <a:gd name="connsiteX49" fmla="*/ 152149 w 748746"/>
                <a:gd name="connsiteY49" fmla="*/ 303921 h 534226"/>
                <a:gd name="connsiteX50" fmla="*/ 139697 w 748746"/>
                <a:gd name="connsiteY50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  <a:gd name="connsiteX47" fmla="*/ 179552 w 748746"/>
                <a:gd name="connsiteY47" fmla="*/ 299956 h 534226"/>
                <a:gd name="connsiteX48" fmla="*/ 152149 w 748746"/>
                <a:gd name="connsiteY48" fmla="*/ 303921 h 534226"/>
                <a:gd name="connsiteX49" fmla="*/ 139697 w 748746"/>
                <a:gd name="connsiteY49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  <a:gd name="connsiteX47" fmla="*/ 152149 w 748746"/>
                <a:gd name="connsiteY47" fmla="*/ 303921 h 534226"/>
                <a:gd name="connsiteX48" fmla="*/ 139697 w 748746"/>
                <a:gd name="connsiteY48" fmla="*/ 293189 h 534226"/>
                <a:gd name="connsiteX0" fmla="*/ 139697 w 748746"/>
                <a:gd name="connsiteY0" fmla="*/ 293189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  <a:gd name="connsiteX47" fmla="*/ 139697 w 748746"/>
                <a:gd name="connsiteY47" fmla="*/ 293189 h 534226"/>
                <a:gd name="connsiteX0" fmla="*/ 133070 w 748746"/>
                <a:gd name="connsiteY0" fmla="*/ 342900 h 534226"/>
                <a:gd name="connsiteX1" fmla="*/ 122994 w 748746"/>
                <a:gd name="connsiteY1" fmla="*/ 304440 h 534226"/>
                <a:gd name="connsiteX2" fmla="*/ 83856 w 748746"/>
                <a:gd name="connsiteY2" fmla="*/ 293650 h 534226"/>
                <a:gd name="connsiteX3" fmla="*/ 69617 w 748746"/>
                <a:gd name="connsiteY3" fmla="*/ 241718 h 534226"/>
                <a:gd name="connsiteX4" fmla="*/ 6 w 748746"/>
                <a:gd name="connsiteY4" fmla="*/ 265235 h 534226"/>
                <a:gd name="connsiteX5" fmla="*/ 37564 w 748746"/>
                <a:gd name="connsiteY5" fmla="*/ 197504 h 534226"/>
                <a:gd name="connsiteX6" fmla="*/ 99445 w 748746"/>
                <a:gd name="connsiteY6" fmla="*/ 145749 h 534226"/>
                <a:gd name="connsiteX7" fmla="*/ 182465 w 748746"/>
                <a:gd name="connsiteY7" fmla="*/ 25716 h 534226"/>
                <a:gd name="connsiteX8" fmla="*/ 203931 w 748746"/>
                <a:gd name="connsiteY8" fmla="*/ 10119 h 534226"/>
                <a:gd name="connsiteX9" fmla="*/ 248930 w 748746"/>
                <a:gd name="connsiteY9" fmla="*/ 22540 h 534226"/>
                <a:gd name="connsiteX10" fmla="*/ 287733 w 748746"/>
                <a:gd name="connsiteY10" fmla="*/ 30318 h 534226"/>
                <a:gd name="connsiteX11" fmla="*/ 299288 w 748746"/>
                <a:gd name="connsiteY11" fmla="*/ 54214 h 534226"/>
                <a:gd name="connsiteX12" fmla="*/ 327099 w 748746"/>
                <a:gd name="connsiteY12" fmla="*/ 53153 h 534226"/>
                <a:gd name="connsiteX13" fmla="*/ 396444 w 748746"/>
                <a:gd name="connsiteY13" fmla="*/ 460 h 534226"/>
                <a:gd name="connsiteX14" fmla="*/ 448456 w 748746"/>
                <a:gd name="connsiteY14" fmla="*/ 21522 h 534226"/>
                <a:gd name="connsiteX15" fmla="*/ 477053 w 748746"/>
                <a:gd name="connsiteY15" fmla="*/ 27872 h 534226"/>
                <a:gd name="connsiteX16" fmla="*/ 497008 w 748746"/>
                <a:gd name="connsiteY16" fmla="*/ 27931 h 534226"/>
                <a:gd name="connsiteX17" fmla="*/ 519150 w 748746"/>
                <a:gd name="connsiteY17" fmla="*/ 38996 h 534226"/>
                <a:gd name="connsiteX18" fmla="*/ 538777 w 748746"/>
                <a:gd name="connsiteY18" fmla="*/ 66178 h 534226"/>
                <a:gd name="connsiteX19" fmla="*/ 574876 w 748746"/>
                <a:gd name="connsiteY19" fmla="*/ 85270 h 534226"/>
                <a:gd name="connsiteX20" fmla="*/ 605029 w 748746"/>
                <a:gd name="connsiteY20" fmla="*/ 96100 h 534226"/>
                <a:gd name="connsiteX21" fmla="*/ 590649 w 748746"/>
                <a:gd name="connsiteY21" fmla="*/ 125018 h 534226"/>
                <a:gd name="connsiteX22" fmla="*/ 640899 w 748746"/>
                <a:gd name="connsiteY22" fmla="*/ 159359 h 534226"/>
                <a:gd name="connsiteX23" fmla="*/ 690331 w 748746"/>
                <a:gd name="connsiteY23" fmla="*/ 174395 h 534226"/>
                <a:gd name="connsiteX24" fmla="*/ 699166 w 748746"/>
                <a:gd name="connsiteY24" fmla="*/ 184490 h 534226"/>
                <a:gd name="connsiteX25" fmla="*/ 701741 w 748746"/>
                <a:gd name="connsiteY25" fmla="*/ 200042 h 534226"/>
                <a:gd name="connsiteX26" fmla="*/ 703832 w 748746"/>
                <a:gd name="connsiteY26" fmla="*/ 227127 h 534226"/>
                <a:gd name="connsiteX27" fmla="*/ 747999 w 748746"/>
                <a:gd name="connsiteY27" fmla="*/ 262779 h 534226"/>
                <a:gd name="connsiteX28" fmla="*/ 626161 w 748746"/>
                <a:gd name="connsiteY28" fmla="*/ 315361 h 534226"/>
                <a:gd name="connsiteX29" fmla="*/ 591096 w 748746"/>
                <a:gd name="connsiteY29" fmla="*/ 301244 h 534226"/>
                <a:gd name="connsiteX30" fmla="*/ 554602 w 748746"/>
                <a:gd name="connsiteY30" fmla="*/ 324679 h 534226"/>
                <a:gd name="connsiteX31" fmla="*/ 569071 w 748746"/>
                <a:gd name="connsiteY31" fmla="*/ 344448 h 534226"/>
                <a:gd name="connsiteX32" fmla="*/ 521998 w 748746"/>
                <a:gd name="connsiteY32" fmla="*/ 409403 h 534226"/>
                <a:gd name="connsiteX33" fmla="*/ 493960 w 748746"/>
                <a:gd name="connsiteY33" fmla="*/ 405304 h 534226"/>
                <a:gd name="connsiteX34" fmla="*/ 517948 w 748746"/>
                <a:gd name="connsiteY34" fmla="*/ 461422 h 534226"/>
                <a:gd name="connsiteX35" fmla="*/ 480953 w 748746"/>
                <a:gd name="connsiteY35" fmla="*/ 455181 h 534226"/>
                <a:gd name="connsiteX36" fmla="*/ 458175 w 748746"/>
                <a:gd name="connsiteY36" fmla="*/ 470885 h 534226"/>
                <a:gd name="connsiteX37" fmla="*/ 423270 w 748746"/>
                <a:gd name="connsiteY37" fmla="*/ 476687 h 534226"/>
                <a:gd name="connsiteX38" fmla="*/ 320206 w 748746"/>
                <a:gd name="connsiteY38" fmla="*/ 533327 h 534226"/>
                <a:gd name="connsiteX39" fmla="*/ 298391 w 748746"/>
                <a:gd name="connsiteY39" fmla="*/ 497466 h 534226"/>
                <a:gd name="connsiteX40" fmla="*/ 294664 w 748746"/>
                <a:gd name="connsiteY40" fmla="*/ 469867 h 534226"/>
                <a:gd name="connsiteX41" fmla="*/ 261379 w 748746"/>
                <a:gd name="connsiteY41" fmla="*/ 469917 h 534226"/>
                <a:gd name="connsiteX42" fmla="*/ 233219 w 748746"/>
                <a:gd name="connsiteY42" fmla="*/ 455621 h 534226"/>
                <a:gd name="connsiteX43" fmla="*/ 190616 w 748746"/>
                <a:gd name="connsiteY43" fmla="*/ 415356 h 534226"/>
                <a:gd name="connsiteX44" fmla="*/ 187871 w 748746"/>
                <a:gd name="connsiteY44" fmla="*/ 385795 h 534226"/>
                <a:gd name="connsiteX45" fmla="*/ 129703 w 748746"/>
                <a:gd name="connsiteY45" fmla="*/ 385893 h 534226"/>
                <a:gd name="connsiteX46" fmla="*/ 133070 w 748746"/>
                <a:gd name="connsiteY46" fmla="*/ 342900 h 5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748746" h="534226">
                  <a:moveTo>
                    <a:pt x="133070" y="342900"/>
                  </a:moveTo>
                  <a:cubicBezTo>
                    <a:pt x="131952" y="329325"/>
                    <a:pt x="131196" y="312648"/>
                    <a:pt x="122994" y="304440"/>
                  </a:cubicBezTo>
                  <a:cubicBezTo>
                    <a:pt x="124588" y="303642"/>
                    <a:pt x="80646" y="296501"/>
                    <a:pt x="83856" y="293650"/>
                  </a:cubicBezTo>
                  <a:cubicBezTo>
                    <a:pt x="69356" y="290037"/>
                    <a:pt x="93983" y="235611"/>
                    <a:pt x="69617" y="241718"/>
                  </a:cubicBezTo>
                  <a:cubicBezTo>
                    <a:pt x="67289" y="230852"/>
                    <a:pt x="-770" y="273362"/>
                    <a:pt x="6" y="265235"/>
                  </a:cubicBezTo>
                  <a:cubicBezTo>
                    <a:pt x="3887" y="263659"/>
                    <a:pt x="30163" y="198539"/>
                    <a:pt x="37564" y="197504"/>
                  </a:cubicBezTo>
                  <a:cubicBezTo>
                    <a:pt x="44965" y="196469"/>
                    <a:pt x="93866" y="146889"/>
                    <a:pt x="99445" y="145749"/>
                  </a:cubicBezTo>
                  <a:cubicBezTo>
                    <a:pt x="105024" y="144609"/>
                    <a:pt x="180578" y="30896"/>
                    <a:pt x="182465" y="25716"/>
                  </a:cubicBezTo>
                  <a:cubicBezTo>
                    <a:pt x="184352" y="20536"/>
                    <a:pt x="203990" y="15222"/>
                    <a:pt x="203931" y="10119"/>
                  </a:cubicBezTo>
                  <a:cubicBezTo>
                    <a:pt x="203872" y="5016"/>
                    <a:pt x="249207" y="33071"/>
                    <a:pt x="248930" y="22540"/>
                  </a:cubicBezTo>
                  <a:cubicBezTo>
                    <a:pt x="248653" y="12009"/>
                    <a:pt x="285718" y="32181"/>
                    <a:pt x="287733" y="30318"/>
                  </a:cubicBezTo>
                  <a:cubicBezTo>
                    <a:pt x="289749" y="28455"/>
                    <a:pt x="292727" y="50408"/>
                    <a:pt x="299288" y="54214"/>
                  </a:cubicBezTo>
                  <a:cubicBezTo>
                    <a:pt x="305849" y="58020"/>
                    <a:pt x="329841" y="48280"/>
                    <a:pt x="327099" y="53153"/>
                  </a:cubicBezTo>
                  <a:cubicBezTo>
                    <a:pt x="324357" y="58026"/>
                    <a:pt x="379981" y="-6016"/>
                    <a:pt x="396444" y="460"/>
                  </a:cubicBezTo>
                  <a:cubicBezTo>
                    <a:pt x="412907" y="6936"/>
                    <a:pt x="435021" y="16953"/>
                    <a:pt x="448456" y="21522"/>
                  </a:cubicBezTo>
                  <a:cubicBezTo>
                    <a:pt x="461891" y="26091"/>
                    <a:pt x="469540" y="28623"/>
                    <a:pt x="477053" y="27872"/>
                  </a:cubicBezTo>
                  <a:cubicBezTo>
                    <a:pt x="484566" y="27121"/>
                    <a:pt x="489985" y="26867"/>
                    <a:pt x="497008" y="27931"/>
                  </a:cubicBezTo>
                  <a:cubicBezTo>
                    <a:pt x="504031" y="28995"/>
                    <a:pt x="512189" y="32622"/>
                    <a:pt x="519150" y="38996"/>
                  </a:cubicBezTo>
                  <a:cubicBezTo>
                    <a:pt x="526111" y="45370"/>
                    <a:pt x="528489" y="59645"/>
                    <a:pt x="538777" y="66178"/>
                  </a:cubicBezTo>
                  <a:cubicBezTo>
                    <a:pt x="549065" y="72711"/>
                    <a:pt x="563834" y="80283"/>
                    <a:pt x="574876" y="85270"/>
                  </a:cubicBezTo>
                  <a:cubicBezTo>
                    <a:pt x="585918" y="90257"/>
                    <a:pt x="604044" y="90412"/>
                    <a:pt x="605029" y="96100"/>
                  </a:cubicBezTo>
                  <a:cubicBezTo>
                    <a:pt x="606014" y="101788"/>
                    <a:pt x="591722" y="121721"/>
                    <a:pt x="590649" y="125018"/>
                  </a:cubicBezTo>
                  <a:cubicBezTo>
                    <a:pt x="592247" y="129680"/>
                    <a:pt x="624285" y="151130"/>
                    <a:pt x="640899" y="159359"/>
                  </a:cubicBezTo>
                  <a:cubicBezTo>
                    <a:pt x="657513" y="167588"/>
                    <a:pt x="682008" y="169977"/>
                    <a:pt x="690331" y="174395"/>
                  </a:cubicBezTo>
                  <a:cubicBezTo>
                    <a:pt x="698654" y="178813"/>
                    <a:pt x="697264" y="180216"/>
                    <a:pt x="699166" y="184490"/>
                  </a:cubicBezTo>
                  <a:cubicBezTo>
                    <a:pt x="701068" y="188764"/>
                    <a:pt x="700963" y="192936"/>
                    <a:pt x="701741" y="200042"/>
                  </a:cubicBezTo>
                  <a:cubicBezTo>
                    <a:pt x="702519" y="207148"/>
                    <a:pt x="703907" y="225049"/>
                    <a:pt x="703832" y="227127"/>
                  </a:cubicBezTo>
                  <a:cubicBezTo>
                    <a:pt x="703757" y="229205"/>
                    <a:pt x="755525" y="256574"/>
                    <a:pt x="747999" y="262779"/>
                  </a:cubicBezTo>
                  <a:cubicBezTo>
                    <a:pt x="740474" y="268984"/>
                    <a:pt x="653155" y="314641"/>
                    <a:pt x="626161" y="315361"/>
                  </a:cubicBezTo>
                  <a:cubicBezTo>
                    <a:pt x="599167" y="316081"/>
                    <a:pt x="617971" y="288714"/>
                    <a:pt x="591096" y="301244"/>
                  </a:cubicBezTo>
                  <a:cubicBezTo>
                    <a:pt x="564221" y="313774"/>
                    <a:pt x="555307" y="323395"/>
                    <a:pt x="554602" y="324679"/>
                  </a:cubicBezTo>
                  <a:cubicBezTo>
                    <a:pt x="553897" y="325963"/>
                    <a:pt x="572147" y="343368"/>
                    <a:pt x="569071" y="344448"/>
                  </a:cubicBezTo>
                  <a:cubicBezTo>
                    <a:pt x="565995" y="345528"/>
                    <a:pt x="529050" y="409375"/>
                    <a:pt x="521998" y="409403"/>
                  </a:cubicBezTo>
                  <a:cubicBezTo>
                    <a:pt x="514946" y="409431"/>
                    <a:pt x="494635" y="396634"/>
                    <a:pt x="493960" y="405304"/>
                  </a:cubicBezTo>
                  <a:cubicBezTo>
                    <a:pt x="493285" y="413974"/>
                    <a:pt x="522458" y="457229"/>
                    <a:pt x="517948" y="461422"/>
                  </a:cubicBezTo>
                  <a:cubicBezTo>
                    <a:pt x="513438" y="465615"/>
                    <a:pt x="486867" y="452161"/>
                    <a:pt x="480953" y="455181"/>
                  </a:cubicBezTo>
                  <a:cubicBezTo>
                    <a:pt x="475039" y="458202"/>
                    <a:pt x="464760" y="474253"/>
                    <a:pt x="458175" y="470885"/>
                  </a:cubicBezTo>
                  <a:cubicBezTo>
                    <a:pt x="451590" y="467517"/>
                    <a:pt x="429384" y="478313"/>
                    <a:pt x="423270" y="476687"/>
                  </a:cubicBezTo>
                  <a:cubicBezTo>
                    <a:pt x="417156" y="475062"/>
                    <a:pt x="337463" y="528818"/>
                    <a:pt x="320206" y="533327"/>
                  </a:cubicBezTo>
                  <a:cubicBezTo>
                    <a:pt x="302949" y="537836"/>
                    <a:pt x="297352" y="525310"/>
                    <a:pt x="298391" y="497466"/>
                  </a:cubicBezTo>
                  <a:cubicBezTo>
                    <a:pt x="299430" y="469622"/>
                    <a:pt x="295112" y="495120"/>
                    <a:pt x="294664" y="469867"/>
                  </a:cubicBezTo>
                  <a:cubicBezTo>
                    <a:pt x="294216" y="444614"/>
                    <a:pt x="264736" y="468699"/>
                    <a:pt x="261379" y="469917"/>
                  </a:cubicBezTo>
                  <a:cubicBezTo>
                    <a:pt x="258022" y="471135"/>
                    <a:pt x="241252" y="450331"/>
                    <a:pt x="233219" y="455621"/>
                  </a:cubicBezTo>
                  <a:cubicBezTo>
                    <a:pt x="225186" y="460911"/>
                    <a:pt x="194627" y="412057"/>
                    <a:pt x="190616" y="415356"/>
                  </a:cubicBezTo>
                  <a:cubicBezTo>
                    <a:pt x="186605" y="418655"/>
                    <a:pt x="189006" y="386528"/>
                    <a:pt x="187871" y="385795"/>
                  </a:cubicBezTo>
                  <a:cubicBezTo>
                    <a:pt x="186736" y="385062"/>
                    <a:pt x="131015" y="386272"/>
                    <a:pt x="129703" y="385893"/>
                  </a:cubicBezTo>
                  <a:cubicBezTo>
                    <a:pt x="128391" y="385514"/>
                    <a:pt x="129329" y="356562"/>
                    <a:pt x="133070" y="342900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1" name="Freeform 19"/>
            <p:cNvSpPr>
              <a:spLocks/>
            </p:cNvSpPr>
            <p:nvPr/>
          </p:nvSpPr>
          <p:spPr bwMode="auto">
            <a:xfrm>
              <a:off x="1974742" y="2289351"/>
              <a:ext cx="1233394" cy="1020028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16345 w 40324"/>
                <a:gd name="connsiteY0" fmla="*/ 33758 h 34705"/>
                <a:gd name="connsiteX1" fmla="*/ 15436 w 40324"/>
                <a:gd name="connsiteY1" fmla="*/ 31599 h 34705"/>
                <a:gd name="connsiteX2" fmla="*/ 12063 w 40324"/>
                <a:gd name="connsiteY2" fmla="*/ 31382 h 34705"/>
                <a:gd name="connsiteX3" fmla="*/ 12173 w 40324"/>
                <a:gd name="connsiteY3" fmla="*/ 32671 h 34705"/>
                <a:gd name="connsiteX4" fmla="*/ 10334 w 40324"/>
                <a:gd name="connsiteY4" fmla="*/ 33060 h 34705"/>
                <a:gd name="connsiteX5" fmla="*/ 9054 w 40324"/>
                <a:gd name="connsiteY5" fmla="*/ 32168 h 34705"/>
                <a:gd name="connsiteX6" fmla="*/ 7671 w 40324"/>
                <a:gd name="connsiteY6" fmla="*/ 30713 h 34705"/>
                <a:gd name="connsiteX7" fmla="*/ 6000 w 40324"/>
                <a:gd name="connsiteY7" fmla="*/ 29364 h 34705"/>
                <a:gd name="connsiteX8" fmla="*/ 6482 w 40324"/>
                <a:gd name="connsiteY8" fmla="*/ 28576 h 34705"/>
                <a:gd name="connsiteX9" fmla="*/ 5634 w 40324"/>
                <a:gd name="connsiteY9" fmla="*/ 28088 h 34705"/>
                <a:gd name="connsiteX10" fmla="*/ 5115 w 40324"/>
                <a:gd name="connsiteY10" fmla="*/ 25696 h 34705"/>
                <a:gd name="connsiteX11" fmla="*/ 5576 w 40324"/>
                <a:gd name="connsiteY11" fmla="*/ 24109 h 34705"/>
                <a:gd name="connsiteX12" fmla="*/ 2834 w 40324"/>
                <a:gd name="connsiteY12" fmla="*/ 19974 h 34705"/>
                <a:gd name="connsiteX13" fmla="*/ 80 w 40324"/>
                <a:gd name="connsiteY13" fmla="*/ 18660 h 34705"/>
                <a:gd name="connsiteX14" fmla="*/ 5855 w 40324"/>
                <a:gd name="connsiteY14" fmla="*/ 11833 h 34705"/>
                <a:gd name="connsiteX15" fmla="*/ 7386 w 40324"/>
                <a:gd name="connsiteY15" fmla="*/ 12420 h 34705"/>
                <a:gd name="connsiteX16" fmla="*/ 8801 w 40324"/>
                <a:gd name="connsiteY16" fmla="*/ 11194 h 34705"/>
                <a:gd name="connsiteX17" fmla="*/ 7955 w 40324"/>
                <a:gd name="connsiteY17" fmla="*/ 10134 h 34705"/>
                <a:gd name="connsiteX18" fmla="*/ 8591 w 40324"/>
                <a:gd name="connsiteY18" fmla="*/ 9157 h 34705"/>
                <a:gd name="connsiteX19" fmla="*/ 9743 w 40324"/>
                <a:gd name="connsiteY19" fmla="*/ 9345 h 34705"/>
                <a:gd name="connsiteX20" fmla="*/ 4138 w 40324"/>
                <a:gd name="connsiteY20" fmla="*/ 50 h 34705"/>
                <a:gd name="connsiteX21" fmla="*/ 17243 w 40324"/>
                <a:gd name="connsiteY21" fmla="*/ 5693 h 34705"/>
                <a:gd name="connsiteX22" fmla="*/ 21312 w 40324"/>
                <a:gd name="connsiteY22" fmla="*/ 7127 h 34705"/>
                <a:gd name="connsiteX23" fmla="*/ 20952 w 40324"/>
                <a:gd name="connsiteY23" fmla="*/ 7862 h 34705"/>
                <a:gd name="connsiteX24" fmla="*/ 22882 w 40324"/>
                <a:gd name="connsiteY24" fmla="*/ 8057 h 34705"/>
                <a:gd name="connsiteX25" fmla="*/ 24422 w 40324"/>
                <a:gd name="connsiteY25" fmla="*/ 7449 h 34705"/>
                <a:gd name="connsiteX26" fmla="*/ 25006 w 40324"/>
                <a:gd name="connsiteY26" fmla="*/ 8494 h 34705"/>
                <a:gd name="connsiteX27" fmla="*/ 27134 w 40324"/>
                <a:gd name="connsiteY27" fmla="*/ 9070 h 34705"/>
                <a:gd name="connsiteX28" fmla="*/ 27998 w 40324"/>
                <a:gd name="connsiteY28" fmla="*/ 7794 h 34705"/>
                <a:gd name="connsiteX29" fmla="*/ 29273 w 40324"/>
                <a:gd name="connsiteY29" fmla="*/ 8050 h 34705"/>
                <a:gd name="connsiteX30" fmla="*/ 29241 w 40324"/>
                <a:gd name="connsiteY30" fmla="*/ 8850 h 34705"/>
                <a:gd name="connsiteX31" fmla="*/ 29125 w 40324"/>
                <a:gd name="connsiteY31" fmla="*/ 11250 h 34705"/>
                <a:gd name="connsiteX32" fmla="*/ 32070 w 40324"/>
                <a:gd name="connsiteY32" fmla="*/ 11558 h 34705"/>
                <a:gd name="connsiteX33" fmla="*/ 35076 w 40324"/>
                <a:gd name="connsiteY33" fmla="*/ 10584 h 34705"/>
                <a:gd name="connsiteX34" fmla="*/ 36579 w 40324"/>
                <a:gd name="connsiteY34" fmla="*/ 13807 h 34705"/>
                <a:gd name="connsiteX35" fmla="*/ 37897 w 40324"/>
                <a:gd name="connsiteY35" fmla="*/ 13892 h 34705"/>
                <a:gd name="connsiteX36" fmla="*/ 38389 w 40324"/>
                <a:gd name="connsiteY36" fmla="*/ 14542 h 34705"/>
                <a:gd name="connsiteX37" fmla="*/ 38067 w 40324"/>
                <a:gd name="connsiteY37" fmla="*/ 15623 h 34705"/>
                <a:gd name="connsiteX38" fmla="*/ 39127 w 40324"/>
                <a:gd name="connsiteY38" fmla="*/ 16884 h 34705"/>
                <a:gd name="connsiteX39" fmla="*/ 39066 w 40324"/>
                <a:gd name="connsiteY39" fmla="*/ 18110 h 34705"/>
                <a:gd name="connsiteX40" fmla="*/ 40324 w 40324"/>
                <a:gd name="connsiteY40" fmla="*/ 19654 h 34705"/>
                <a:gd name="connsiteX41" fmla="*/ 38975 w 40324"/>
                <a:gd name="connsiteY41" fmla="*/ 20046 h 34705"/>
                <a:gd name="connsiteX42" fmla="*/ 38154 w 40324"/>
                <a:gd name="connsiteY42" fmla="*/ 20590 h 34705"/>
                <a:gd name="connsiteX43" fmla="*/ 37904 w 40324"/>
                <a:gd name="connsiteY43" fmla="*/ 21838 h 34705"/>
                <a:gd name="connsiteX44" fmla="*/ 38886 w 40324"/>
                <a:gd name="connsiteY44" fmla="*/ 23879 h 34705"/>
                <a:gd name="connsiteX45" fmla="*/ 38118 w 40324"/>
                <a:gd name="connsiteY45" fmla="*/ 24362 h 34705"/>
                <a:gd name="connsiteX46" fmla="*/ 35912 w 40324"/>
                <a:gd name="connsiteY46" fmla="*/ 24254 h 34705"/>
                <a:gd name="connsiteX47" fmla="*/ 35619 w 40324"/>
                <a:gd name="connsiteY47" fmla="*/ 25111 h 34705"/>
                <a:gd name="connsiteX48" fmla="*/ 33016 w 40324"/>
                <a:gd name="connsiteY48" fmla="*/ 24881 h 34705"/>
                <a:gd name="connsiteX49" fmla="*/ 31701 w 40324"/>
                <a:gd name="connsiteY49" fmla="*/ 29026 h 34705"/>
                <a:gd name="connsiteX50" fmla="*/ 28048 w 40324"/>
                <a:gd name="connsiteY50" fmla="*/ 30068 h 34705"/>
                <a:gd name="connsiteX51" fmla="*/ 26422 w 40324"/>
                <a:gd name="connsiteY51" fmla="*/ 31015 h 34705"/>
                <a:gd name="connsiteX52" fmla="*/ 23424 w 40324"/>
                <a:gd name="connsiteY52" fmla="*/ 32157 h 34705"/>
                <a:gd name="connsiteX53" fmla="*/ 21654 w 40324"/>
                <a:gd name="connsiteY53" fmla="*/ 33018 h 34705"/>
                <a:gd name="connsiteX54" fmla="*/ 19762 w 40324"/>
                <a:gd name="connsiteY54" fmla="*/ 34347 h 34705"/>
                <a:gd name="connsiteX55" fmla="*/ 17294 w 40324"/>
                <a:gd name="connsiteY55" fmla="*/ 34676 h 34705"/>
                <a:gd name="connsiteX56" fmla="*/ 16345 w 40324"/>
                <a:gd name="connsiteY56" fmla="*/ 33758 h 34705"/>
                <a:gd name="connsiteX0" fmla="*/ 16345 w 40324"/>
                <a:gd name="connsiteY0" fmla="*/ 33789 h 34736"/>
                <a:gd name="connsiteX1" fmla="*/ 15436 w 40324"/>
                <a:gd name="connsiteY1" fmla="*/ 31630 h 34736"/>
                <a:gd name="connsiteX2" fmla="*/ 12063 w 40324"/>
                <a:gd name="connsiteY2" fmla="*/ 31413 h 34736"/>
                <a:gd name="connsiteX3" fmla="*/ 12173 w 40324"/>
                <a:gd name="connsiteY3" fmla="*/ 32702 h 34736"/>
                <a:gd name="connsiteX4" fmla="*/ 10334 w 40324"/>
                <a:gd name="connsiteY4" fmla="*/ 33091 h 34736"/>
                <a:gd name="connsiteX5" fmla="*/ 9054 w 40324"/>
                <a:gd name="connsiteY5" fmla="*/ 32199 h 34736"/>
                <a:gd name="connsiteX6" fmla="*/ 7671 w 40324"/>
                <a:gd name="connsiteY6" fmla="*/ 30744 h 34736"/>
                <a:gd name="connsiteX7" fmla="*/ 6000 w 40324"/>
                <a:gd name="connsiteY7" fmla="*/ 29395 h 34736"/>
                <a:gd name="connsiteX8" fmla="*/ 6482 w 40324"/>
                <a:gd name="connsiteY8" fmla="*/ 28607 h 34736"/>
                <a:gd name="connsiteX9" fmla="*/ 5634 w 40324"/>
                <a:gd name="connsiteY9" fmla="*/ 28119 h 34736"/>
                <a:gd name="connsiteX10" fmla="*/ 5115 w 40324"/>
                <a:gd name="connsiteY10" fmla="*/ 25727 h 34736"/>
                <a:gd name="connsiteX11" fmla="*/ 5576 w 40324"/>
                <a:gd name="connsiteY11" fmla="*/ 24140 h 34736"/>
                <a:gd name="connsiteX12" fmla="*/ 2834 w 40324"/>
                <a:gd name="connsiteY12" fmla="*/ 20005 h 34736"/>
                <a:gd name="connsiteX13" fmla="*/ 80 w 40324"/>
                <a:gd name="connsiteY13" fmla="*/ 18691 h 34736"/>
                <a:gd name="connsiteX14" fmla="*/ 5855 w 40324"/>
                <a:gd name="connsiteY14" fmla="*/ 11864 h 34736"/>
                <a:gd name="connsiteX15" fmla="*/ 7386 w 40324"/>
                <a:gd name="connsiteY15" fmla="*/ 12451 h 34736"/>
                <a:gd name="connsiteX16" fmla="*/ 8801 w 40324"/>
                <a:gd name="connsiteY16" fmla="*/ 11225 h 34736"/>
                <a:gd name="connsiteX17" fmla="*/ 7955 w 40324"/>
                <a:gd name="connsiteY17" fmla="*/ 10165 h 34736"/>
                <a:gd name="connsiteX18" fmla="*/ 8591 w 40324"/>
                <a:gd name="connsiteY18" fmla="*/ 9188 h 34736"/>
                <a:gd name="connsiteX19" fmla="*/ 411 w 40324"/>
                <a:gd name="connsiteY19" fmla="*/ 2845 h 34736"/>
                <a:gd name="connsiteX20" fmla="*/ 4138 w 40324"/>
                <a:gd name="connsiteY20" fmla="*/ 81 h 34736"/>
                <a:gd name="connsiteX21" fmla="*/ 17243 w 40324"/>
                <a:gd name="connsiteY21" fmla="*/ 5724 h 34736"/>
                <a:gd name="connsiteX22" fmla="*/ 21312 w 40324"/>
                <a:gd name="connsiteY22" fmla="*/ 7158 h 34736"/>
                <a:gd name="connsiteX23" fmla="*/ 20952 w 40324"/>
                <a:gd name="connsiteY23" fmla="*/ 7893 h 34736"/>
                <a:gd name="connsiteX24" fmla="*/ 22882 w 40324"/>
                <a:gd name="connsiteY24" fmla="*/ 8088 h 34736"/>
                <a:gd name="connsiteX25" fmla="*/ 24422 w 40324"/>
                <a:gd name="connsiteY25" fmla="*/ 7480 h 34736"/>
                <a:gd name="connsiteX26" fmla="*/ 25006 w 40324"/>
                <a:gd name="connsiteY26" fmla="*/ 8525 h 34736"/>
                <a:gd name="connsiteX27" fmla="*/ 27134 w 40324"/>
                <a:gd name="connsiteY27" fmla="*/ 9101 h 34736"/>
                <a:gd name="connsiteX28" fmla="*/ 27998 w 40324"/>
                <a:gd name="connsiteY28" fmla="*/ 7825 h 34736"/>
                <a:gd name="connsiteX29" fmla="*/ 29273 w 40324"/>
                <a:gd name="connsiteY29" fmla="*/ 8081 h 34736"/>
                <a:gd name="connsiteX30" fmla="*/ 29241 w 40324"/>
                <a:gd name="connsiteY30" fmla="*/ 8881 h 34736"/>
                <a:gd name="connsiteX31" fmla="*/ 29125 w 40324"/>
                <a:gd name="connsiteY31" fmla="*/ 11281 h 34736"/>
                <a:gd name="connsiteX32" fmla="*/ 32070 w 40324"/>
                <a:gd name="connsiteY32" fmla="*/ 11589 h 34736"/>
                <a:gd name="connsiteX33" fmla="*/ 35076 w 40324"/>
                <a:gd name="connsiteY33" fmla="*/ 10615 h 34736"/>
                <a:gd name="connsiteX34" fmla="*/ 36579 w 40324"/>
                <a:gd name="connsiteY34" fmla="*/ 13838 h 34736"/>
                <a:gd name="connsiteX35" fmla="*/ 37897 w 40324"/>
                <a:gd name="connsiteY35" fmla="*/ 13923 h 34736"/>
                <a:gd name="connsiteX36" fmla="*/ 38389 w 40324"/>
                <a:gd name="connsiteY36" fmla="*/ 14573 h 34736"/>
                <a:gd name="connsiteX37" fmla="*/ 38067 w 40324"/>
                <a:gd name="connsiteY37" fmla="*/ 15654 h 34736"/>
                <a:gd name="connsiteX38" fmla="*/ 39127 w 40324"/>
                <a:gd name="connsiteY38" fmla="*/ 16915 h 34736"/>
                <a:gd name="connsiteX39" fmla="*/ 39066 w 40324"/>
                <a:gd name="connsiteY39" fmla="*/ 18141 h 34736"/>
                <a:gd name="connsiteX40" fmla="*/ 40324 w 40324"/>
                <a:gd name="connsiteY40" fmla="*/ 19685 h 34736"/>
                <a:gd name="connsiteX41" fmla="*/ 38975 w 40324"/>
                <a:gd name="connsiteY41" fmla="*/ 20077 h 34736"/>
                <a:gd name="connsiteX42" fmla="*/ 38154 w 40324"/>
                <a:gd name="connsiteY42" fmla="*/ 20621 h 34736"/>
                <a:gd name="connsiteX43" fmla="*/ 37904 w 40324"/>
                <a:gd name="connsiteY43" fmla="*/ 21869 h 34736"/>
                <a:gd name="connsiteX44" fmla="*/ 38886 w 40324"/>
                <a:gd name="connsiteY44" fmla="*/ 23910 h 34736"/>
                <a:gd name="connsiteX45" fmla="*/ 38118 w 40324"/>
                <a:gd name="connsiteY45" fmla="*/ 24393 h 34736"/>
                <a:gd name="connsiteX46" fmla="*/ 35912 w 40324"/>
                <a:gd name="connsiteY46" fmla="*/ 24285 h 34736"/>
                <a:gd name="connsiteX47" fmla="*/ 35619 w 40324"/>
                <a:gd name="connsiteY47" fmla="*/ 25142 h 34736"/>
                <a:gd name="connsiteX48" fmla="*/ 33016 w 40324"/>
                <a:gd name="connsiteY48" fmla="*/ 24912 h 34736"/>
                <a:gd name="connsiteX49" fmla="*/ 31701 w 40324"/>
                <a:gd name="connsiteY49" fmla="*/ 29057 h 34736"/>
                <a:gd name="connsiteX50" fmla="*/ 28048 w 40324"/>
                <a:gd name="connsiteY50" fmla="*/ 30099 h 34736"/>
                <a:gd name="connsiteX51" fmla="*/ 26422 w 40324"/>
                <a:gd name="connsiteY51" fmla="*/ 31046 h 34736"/>
                <a:gd name="connsiteX52" fmla="*/ 23424 w 40324"/>
                <a:gd name="connsiteY52" fmla="*/ 32188 h 34736"/>
                <a:gd name="connsiteX53" fmla="*/ 21654 w 40324"/>
                <a:gd name="connsiteY53" fmla="*/ 33049 h 34736"/>
                <a:gd name="connsiteX54" fmla="*/ 19762 w 40324"/>
                <a:gd name="connsiteY54" fmla="*/ 34378 h 34736"/>
                <a:gd name="connsiteX55" fmla="*/ 17294 w 40324"/>
                <a:gd name="connsiteY55" fmla="*/ 34707 h 34736"/>
                <a:gd name="connsiteX56" fmla="*/ 16345 w 40324"/>
                <a:gd name="connsiteY56" fmla="*/ 33789 h 34736"/>
                <a:gd name="connsiteX0" fmla="*/ 21437 w 45416"/>
                <a:gd name="connsiteY0" fmla="*/ 33789 h 34736"/>
                <a:gd name="connsiteX1" fmla="*/ 20528 w 45416"/>
                <a:gd name="connsiteY1" fmla="*/ 31630 h 34736"/>
                <a:gd name="connsiteX2" fmla="*/ 17155 w 45416"/>
                <a:gd name="connsiteY2" fmla="*/ 31413 h 34736"/>
                <a:gd name="connsiteX3" fmla="*/ 17265 w 45416"/>
                <a:gd name="connsiteY3" fmla="*/ 32702 h 34736"/>
                <a:gd name="connsiteX4" fmla="*/ 15426 w 45416"/>
                <a:gd name="connsiteY4" fmla="*/ 33091 h 34736"/>
                <a:gd name="connsiteX5" fmla="*/ 14146 w 45416"/>
                <a:gd name="connsiteY5" fmla="*/ 32199 h 34736"/>
                <a:gd name="connsiteX6" fmla="*/ 12763 w 45416"/>
                <a:gd name="connsiteY6" fmla="*/ 30744 h 34736"/>
                <a:gd name="connsiteX7" fmla="*/ 11092 w 45416"/>
                <a:gd name="connsiteY7" fmla="*/ 29395 h 34736"/>
                <a:gd name="connsiteX8" fmla="*/ 11574 w 45416"/>
                <a:gd name="connsiteY8" fmla="*/ 28607 h 34736"/>
                <a:gd name="connsiteX9" fmla="*/ 10726 w 45416"/>
                <a:gd name="connsiteY9" fmla="*/ 28119 h 34736"/>
                <a:gd name="connsiteX10" fmla="*/ 10207 w 45416"/>
                <a:gd name="connsiteY10" fmla="*/ 25727 h 34736"/>
                <a:gd name="connsiteX11" fmla="*/ 10668 w 45416"/>
                <a:gd name="connsiteY11" fmla="*/ 24140 h 34736"/>
                <a:gd name="connsiteX12" fmla="*/ 7926 w 45416"/>
                <a:gd name="connsiteY12" fmla="*/ 20005 h 34736"/>
                <a:gd name="connsiteX13" fmla="*/ 5172 w 45416"/>
                <a:gd name="connsiteY13" fmla="*/ 18691 h 34736"/>
                <a:gd name="connsiteX14" fmla="*/ 10947 w 45416"/>
                <a:gd name="connsiteY14" fmla="*/ 11864 h 34736"/>
                <a:gd name="connsiteX15" fmla="*/ 12478 w 45416"/>
                <a:gd name="connsiteY15" fmla="*/ 12451 h 34736"/>
                <a:gd name="connsiteX16" fmla="*/ 13893 w 45416"/>
                <a:gd name="connsiteY16" fmla="*/ 11225 h 34736"/>
                <a:gd name="connsiteX17" fmla="*/ 1 w 45416"/>
                <a:gd name="connsiteY17" fmla="*/ 9785 h 34736"/>
                <a:gd name="connsiteX18" fmla="*/ 13683 w 45416"/>
                <a:gd name="connsiteY18" fmla="*/ 9188 h 34736"/>
                <a:gd name="connsiteX19" fmla="*/ 5503 w 45416"/>
                <a:gd name="connsiteY19" fmla="*/ 2845 h 34736"/>
                <a:gd name="connsiteX20" fmla="*/ 9230 w 45416"/>
                <a:gd name="connsiteY20" fmla="*/ 81 h 34736"/>
                <a:gd name="connsiteX21" fmla="*/ 22335 w 45416"/>
                <a:gd name="connsiteY21" fmla="*/ 5724 h 34736"/>
                <a:gd name="connsiteX22" fmla="*/ 26404 w 45416"/>
                <a:gd name="connsiteY22" fmla="*/ 7158 h 34736"/>
                <a:gd name="connsiteX23" fmla="*/ 26044 w 45416"/>
                <a:gd name="connsiteY23" fmla="*/ 7893 h 34736"/>
                <a:gd name="connsiteX24" fmla="*/ 27974 w 45416"/>
                <a:gd name="connsiteY24" fmla="*/ 8088 h 34736"/>
                <a:gd name="connsiteX25" fmla="*/ 29514 w 45416"/>
                <a:gd name="connsiteY25" fmla="*/ 7480 h 34736"/>
                <a:gd name="connsiteX26" fmla="*/ 30098 w 45416"/>
                <a:gd name="connsiteY26" fmla="*/ 8525 h 34736"/>
                <a:gd name="connsiteX27" fmla="*/ 32226 w 45416"/>
                <a:gd name="connsiteY27" fmla="*/ 9101 h 34736"/>
                <a:gd name="connsiteX28" fmla="*/ 33090 w 45416"/>
                <a:gd name="connsiteY28" fmla="*/ 7825 h 34736"/>
                <a:gd name="connsiteX29" fmla="*/ 34365 w 45416"/>
                <a:gd name="connsiteY29" fmla="*/ 8081 h 34736"/>
                <a:gd name="connsiteX30" fmla="*/ 34333 w 45416"/>
                <a:gd name="connsiteY30" fmla="*/ 8881 h 34736"/>
                <a:gd name="connsiteX31" fmla="*/ 34217 w 45416"/>
                <a:gd name="connsiteY31" fmla="*/ 11281 h 34736"/>
                <a:gd name="connsiteX32" fmla="*/ 37162 w 45416"/>
                <a:gd name="connsiteY32" fmla="*/ 11589 h 34736"/>
                <a:gd name="connsiteX33" fmla="*/ 40168 w 45416"/>
                <a:gd name="connsiteY33" fmla="*/ 10615 h 34736"/>
                <a:gd name="connsiteX34" fmla="*/ 41671 w 45416"/>
                <a:gd name="connsiteY34" fmla="*/ 13838 h 34736"/>
                <a:gd name="connsiteX35" fmla="*/ 42989 w 45416"/>
                <a:gd name="connsiteY35" fmla="*/ 13923 h 34736"/>
                <a:gd name="connsiteX36" fmla="*/ 43481 w 45416"/>
                <a:gd name="connsiteY36" fmla="*/ 14573 h 34736"/>
                <a:gd name="connsiteX37" fmla="*/ 43159 w 45416"/>
                <a:gd name="connsiteY37" fmla="*/ 15654 h 34736"/>
                <a:gd name="connsiteX38" fmla="*/ 44219 w 45416"/>
                <a:gd name="connsiteY38" fmla="*/ 16915 h 34736"/>
                <a:gd name="connsiteX39" fmla="*/ 44158 w 45416"/>
                <a:gd name="connsiteY39" fmla="*/ 18141 h 34736"/>
                <a:gd name="connsiteX40" fmla="*/ 45416 w 45416"/>
                <a:gd name="connsiteY40" fmla="*/ 19685 h 34736"/>
                <a:gd name="connsiteX41" fmla="*/ 44067 w 45416"/>
                <a:gd name="connsiteY41" fmla="*/ 20077 h 34736"/>
                <a:gd name="connsiteX42" fmla="*/ 43246 w 45416"/>
                <a:gd name="connsiteY42" fmla="*/ 20621 h 34736"/>
                <a:gd name="connsiteX43" fmla="*/ 42996 w 45416"/>
                <a:gd name="connsiteY43" fmla="*/ 21869 h 34736"/>
                <a:gd name="connsiteX44" fmla="*/ 43978 w 45416"/>
                <a:gd name="connsiteY44" fmla="*/ 23910 h 34736"/>
                <a:gd name="connsiteX45" fmla="*/ 43210 w 45416"/>
                <a:gd name="connsiteY45" fmla="*/ 24393 h 34736"/>
                <a:gd name="connsiteX46" fmla="*/ 41004 w 45416"/>
                <a:gd name="connsiteY46" fmla="*/ 24285 h 34736"/>
                <a:gd name="connsiteX47" fmla="*/ 40711 w 45416"/>
                <a:gd name="connsiteY47" fmla="*/ 25142 h 34736"/>
                <a:gd name="connsiteX48" fmla="*/ 38108 w 45416"/>
                <a:gd name="connsiteY48" fmla="*/ 24912 h 34736"/>
                <a:gd name="connsiteX49" fmla="*/ 36793 w 45416"/>
                <a:gd name="connsiteY49" fmla="*/ 29057 h 34736"/>
                <a:gd name="connsiteX50" fmla="*/ 33140 w 45416"/>
                <a:gd name="connsiteY50" fmla="*/ 30099 h 34736"/>
                <a:gd name="connsiteX51" fmla="*/ 31514 w 45416"/>
                <a:gd name="connsiteY51" fmla="*/ 31046 h 34736"/>
                <a:gd name="connsiteX52" fmla="*/ 28516 w 45416"/>
                <a:gd name="connsiteY52" fmla="*/ 32188 h 34736"/>
                <a:gd name="connsiteX53" fmla="*/ 26746 w 45416"/>
                <a:gd name="connsiteY53" fmla="*/ 33049 h 34736"/>
                <a:gd name="connsiteX54" fmla="*/ 24854 w 45416"/>
                <a:gd name="connsiteY54" fmla="*/ 34378 h 34736"/>
                <a:gd name="connsiteX55" fmla="*/ 22386 w 45416"/>
                <a:gd name="connsiteY55" fmla="*/ 34707 h 34736"/>
                <a:gd name="connsiteX56" fmla="*/ 21437 w 45416"/>
                <a:gd name="connsiteY56" fmla="*/ 33789 h 34736"/>
                <a:gd name="connsiteX0" fmla="*/ 21439 w 45418"/>
                <a:gd name="connsiteY0" fmla="*/ 33773 h 34720"/>
                <a:gd name="connsiteX1" fmla="*/ 20530 w 45418"/>
                <a:gd name="connsiteY1" fmla="*/ 31614 h 34720"/>
                <a:gd name="connsiteX2" fmla="*/ 17157 w 45418"/>
                <a:gd name="connsiteY2" fmla="*/ 31397 h 34720"/>
                <a:gd name="connsiteX3" fmla="*/ 17267 w 45418"/>
                <a:gd name="connsiteY3" fmla="*/ 32686 h 34720"/>
                <a:gd name="connsiteX4" fmla="*/ 15428 w 45418"/>
                <a:gd name="connsiteY4" fmla="*/ 33075 h 34720"/>
                <a:gd name="connsiteX5" fmla="*/ 14148 w 45418"/>
                <a:gd name="connsiteY5" fmla="*/ 32183 h 34720"/>
                <a:gd name="connsiteX6" fmla="*/ 12765 w 45418"/>
                <a:gd name="connsiteY6" fmla="*/ 30728 h 34720"/>
                <a:gd name="connsiteX7" fmla="*/ 11094 w 45418"/>
                <a:gd name="connsiteY7" fmla="*/ 29379 h 34720"/>
                <a:gd name="connsiteX8" fmla="*/ 11576 w 45418"/>
                <a:gd name="connsiteY8" fmla="*/ 28591 h 34720"/>
                <a:gd name="connsiteX9" fmla="*/ 10728 w 45418"/>
                <a:gd name="connsiteY9" fmla="*/ 28103 h 34720"/>
                <a:gd name="connsiteX10" fmla="*/ 10209 w 45418"/>
                <a:gd name="connsiteY10" fmla="*/ 25711 h 34720"/>
                <a:gd name="connsiteX11" fmla="*/ 10670 w 45418"/>
                <a:gd name="connsiteY11" fmla="*/ 24124 h 34720"/>
                <a:gd name="connsiteX12" fmla="*/ 7928 w 45418"/>
                <a:gd name="connsiteY12" fmla="*/ 19989 h 34720"/>
                <a:gd name="connsiteX13" fmla="*/ 5174 w 45418"/>
                <a:gd name="connsiteY13" fmla="*/ 18675 h 34720"/>
                <a:gd name="connsiteX14" fmla="*/ 10949 w 45418"/>
                <a:gd name="connsiteY14" fmla="*/ 11848 h 34720"/>
                <a:gd name="connsiteX15" fmla="*/ 12480 w 45418"/>
                <a:gd name="connsiteY15" fmla="*/ 12435 h 34720"/>
                <a:gd name="connsiteX16" fmla="*/ 13895 w 45418"/>
                <a:gd name="connsiteY16" fmla="*/ 11209 h 34720"/>
                <a:gd name="connsiteX17" fmla="*/ 3 w 45418"/>
                <a:gd name="connsiteY17" fmla="*/ 9769 h 34720"/>
                <a:gd name="connsiteX18" fmla="*/ 5400 w 45418"/>
                <a:gd name="connsiteY18" fmla="*/ 5451 h 34720"/>
                <a:gd name="connsiteX19" fmla="*/ 5505 w 45418"/>
                <a:gd name="connsiteY19" fmla="*/ 2829 h 34720"/>
                <a:gd name="connsiteX20" fmla="*/ 9232 w 45418"/>
                <a:gd name="connsiteY20" fmla="*/ 65 h 34720"/>
                <a:gd name="connsiteX21" fmla="*/ 22337 w 45418"/>
                <a:gd name="connsiteY21" fmla="*/ 5708 h 34720"/>
                <a:gd name="connsiteX22" fmla="*/ 26406 w 45418"/>
                <a:gd name="connsiteY22" fmla="*/ 7142 h 34720"/>
                <a:gd name="connsiteX23" fmla="*/ 26046 w 45418"/>
                <a:gd name="connsiteY23" fmla="*/ 7877 h 34720"/>
                <a:gd name="connsiteX24" fmla="*/ 27976 w 45418"/>
                <a:gd name="connsiteY24" fmla="*/ 8072 h 34720"/>
                <a:gd name="connsiteX25" fmla="*/ 29516 w 45418"/>
                <a:gd name="connsiteY25" fmla="*/ 7464 h 34720"/>
                <a:gd name="connsiteX26" fmla="*/ 30100 w 45418"/>
                <a:gd name="connsiteY26" fmla="*/ 8509 h 34720"/>
                <a:gd name="connsiteX27" fmla="*/ 32228 w 45418"/>
                <a:gd name="connsiteY27" fmla="*/ 9085 h 34720"/>
                <a:gd name="connsiteX28" fmla="*/ 33092 w 45418"/>
                <a:gd name="connsiteY28" fmla="*/ 7809 h 34720"/>
                <a:gd name="connsiteX29" fmla="*/ 34367 w 45418"/>
                <a:gd name="connsiteY29" fmla="*/ 8065 h 34720"/>
                <a:gd name="connsiteX30" fmla="*/ 34335 w 45418"/>
                <a:gd name="connsiteY30" fmla="*/ 8865 h 34720"/>
                <a:gd name="connsiteX31" fmla="*/ 34219 w 45418"/>
                <a:gd name="connsiteY31" fmla="*/ 11265 h 34720"/>
                <a:gd name="connsiteX32" fmla="*/ 37164 w 45418"/>
                <a:gd name="connsiteY32" fmla="*/ 11573 h 34720"/>
                <a:gd name="connsiteX33" fmla="*/ 40170 w 45418"/>
                <a:gd name="connsiteY33" fmla="*/ 10599 h 34720"/>
                <a:gd name="connsiteX34" fmla="*/ 41673 w 45418"/>
                <a:gd name="connsiteY34" fmla="*/ 13822 h 34720"/>
                <a:gd name="connsiteX35" fmla="*/ 42991 w 45418"/>
                <a:gd name="connsiteY35" fmla="*/ 13907 h 34720"/>
                <a:gd name="connsiteX36" fmla="*/ 43483 w 45418"/>
                <a:gd name="connsiteY36" fmla="*/ 14557 h 34720"/>
                <a:gd name="connsiteX37" fmla="*/ 43161 w 45418"/>
                <a:gd name="connsiteY37" fmla="*/ 15638 h 34720"/>
                <a:gd name="connsiteX38" fmla="*/ 44221 w 45418"/>
                <a:gd name="connsiteY38" fmla="*/ 16899 h 34720"/>
                <a:gd name="connsiteX39" fmla="*/ 44160 w 45418"/>
                <a:gd name="connsiteY39" fmla="*/ 18125 h 34720"/>
                <a:gd name="connsiteX40" fmla="*/ 45418 w 45418"/>
                <a:gd name="connsiteY40" fmla="*/ 19669 h 34720"/>
                <a:gd name="connsiteX41" fmla="*/ 44069 w 45418"/>
                <a:gd name="connsiteY41" fmla="*/ 20061 h 34720"/>
                <a:gd name="connsiteX42" fmla="*/ 43248 w 45418"/>
                <a:gd name="connsiteY42" fmla="*/ 20605 h 34720"/>
                <a:gd name="connsiteX43" fmla="*/ 42998 w 45418"/>
                <a:gd name="connsiteY43" fmla="*/ 21853 h 34720"/>
                <a:gd name="connsiteX44" fmla="*/ 43980 w 45418"/>
                <a:gd name="connsiteY44" fmla="*/ 23894 h 34720"/>
                <a:gd name="connsiteX45" fmla="*/ 43212 w 45418"/>
                <a:gd name="connsiteY45" fmla="*/ 24377 h 34720"/>
                <a:gd name="connsiteX46" fmla="*/ 41006 w 45418"/>
                <a:gd name="connsiteY46" fmla="*/ 24269 h 34720"/>
                <a:gd name="connsiteX47" fmla="*/ 40713 w 45418"/>
                <a:gd name="connsiteY47" fmla="*/ 25126 h 34720"/>
                <a:gd name="connsiteX48" fmla="*/ 38110 w 45418"/>
                <a:gd name="connsiteY48" fmla="*/ 24896 h 34720"/>
                <a:gd name="connsiteX49" fmla="*/ 36795 w 45418"/>
                <a:gd name="connsiteY49" fmla="*/ 29041 h 34720"/>
                <a:gd name="connsiteX50" fmla="*/ 33142 w 45418"/>
                <a:gd name="connsiteY50" fmla="*/ 30083 h 34720"/>
                <a:gd name="connsiteX51" fmla="*/ 31516 w 45418"/>
                <a:gd name="connsiteY51" fmla="*/ 31030 h 34720"/>
                <a:gd name="connsiteX52" fmla="*/ 28518 w 45418"/>
                <a:gd name="connsiteY52" fmla="*/ 32172 h 34720"/>
                <a:gd name="connsiteX53" fmla="*/ 26748 w 45418"/>
                <a:gd name="connsiteY53" fmla="*/ 33033 h 34720"/>
                <a:gd name="connsiteX54" fmla="*/ 24856 w 45418"/>
                <a:gd name="connsiteY54" fmla="*/ 34362 h 34720"/>
                <a:gd name="connsiteX55" fmla="*/ 22388 w 45418"/>
                <a:gd name="connsiteY55" fmla="*/ 34691 h 34720"/>
                <a:gd name="connsiteX56" fmla="*/ 21439 w 45418"/>
                <a:gd name="connsiteY56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12684 w 47153"/>
                <a:gd name="connsiteY14" fmla="*/ 11848 h 34720"/>
                <a:gd name="connsiteX15" fmla="*/ 14215 w 47153"/>
                <a:gd name="connsiteY15" fmla="*/ 12435 h 34720"/>
                <a:gd name="connsiteX16" fmla="*/ 15630 w 47153"/>
                <a:gd name="connsiteY16" fmla="*/ 11209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12684 w 47153"/>
                <a:gd name="connsiteY14" fmla="*/ 11848 h 34720"/>
                <a:gd name="connsiteX15" fmla="*/ 14215 w 47153"/>
                <a:gd name="connsiteY15" fmla="*/ 12435 h 34720"/>
                <a:gd name="connsiteX16" fmla="*/ 2203 w 47153"/>
                <a:gd name="connsiteY16" fmla="*/ 12348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12684 w 47153"/>
                <a:gd name="connsiteY14" fmla="*/ 11848 h 34720"/>
                <a:gd name="connsiteX15" fmla="*/ 2407 w 47153"/>
                <a:gd name="connsiteY15" fmla="*/ 14030 h 34720"/>
                <a:gd name="connsiteX16" fmla="*/ 2203 w 47153"/>
                <a:gd name="connsiteY16" fmla="*/ 12348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174 w 47153"/>
                <a:gd name="connsiteY0" fmla="*/ 33773 h 34720"/>
                <a:gd name="connsiteX1" fmla="*/ 22265 w 47153"/>
                <a:gd name="connsiteY1" fmla="*/ 31614 h 34720"/>
                <a:gd name="connsiteX2" fmla="*/ 18892 w 47153"/>
                <a:gd name="connsiteY2" fmla="*/ 31397 h 34720"/>
                <a:gd name="connsiteX3" fmla="*/ 19002 w 47153"/>
                <a:gd name="connsiteY3" fmla="*/ 32686 h 34720"/>
                <a:gd name="connsiteX4" fmla="*/ 17163 w 47153"/>
                <a:gd name="connsiteY4" fmla="*/ 33075 h 34720"/>
                <a:gd name="connsiteX5" fmla="*/ 15883 w 47153"/>
                <a:gd name="connsiteY5" fmla="*/ 32183 h 34720"/>
                <a:gd name="connsiteX6" fmla="*/ 14500 w 47153"/>
                <a:gd name="connsiteY6" fmla="*/ 30728 h 34720"/>
                <a:gd name="connsiteX7" fmla="*/ 12829 w 47153"/>
                <a:gd name="connsiteY7" fmla="*/ 29379 h 34720"/>
                <a:gd name="connsiteX8" fmla="*/ 13311 w 47153"/>
                <a:gd name="connsiteY8" fmla="*/ 28591 h 34720"/>
                <a:gd name="connsiteX9" fmla="*/ 12463 w 47153"/>
                <a:gd name="connsiteY9" fmla="*/ 28103 h 34720"/>
                <a:gd name="connsiteX10" fmla="*/ 11944 w 47153"/>
                <a:gd name="connsiteY10" fmla="*/ 25711 h 34720"/>
                <a:gd name="connsiteX11" fmla="*/ 12405 w 47153"/>
                <a:gd name="connsiteY11" fmla="*/ 24124 h 34720"/>
                <a:gd name="connsiteX12" fmla="*/ 9663 w 47153"/>
                <a:gd name="connsiteY12" fmla="*/ 19989 h 34720"/>
                <a:gd name="connsiteX13" fmla="*/ 6909 w 47153"/>
                <a:gd name="connsiteY13" fmla="*/ 18675 h 34720"/>
                <a:gd name="connsiteX14" fmla="*/ 2018 w 47153"/>
                <a:gd name="connsiteY14" fmla="*/ 17240 h 34720"/>
                <a:gd name="connsiteX15" fmla="*/ 2407 w 47153"/>
                <a:gd name="connsiteY15" fmla="*/ 14030 h 34720"/>
                <a:gd name="connsiteX16" fmla="*/ 2203 w 47153"/>
                <a:gd name="connsiteY16" fmla="*/ 12348 h 34720"/>
                <a:gd name="connsiteX17" fmla="*/ 1738 w 47153"/>
                <a:gd name="connsiteY17" fmla="*/ 9769 h 34720"/>
                <a:gd name="connsiteX18" fmla="*/ 491 w 47153"/>
                <a:gd name="connsiteY18" fmla="*/ 7081 h 34720"/>
                <a:gd name="connsiteX19" fmla="*/ 7135 w 47153"/>
                <a:gd name="connsiteY19" fmla="*/ 5451 h 34720"/>
                <a:gd name="connsiteX20" fmla="*/ 7240 w 47153"/>
                <a:gd name="connsiteY20" fmla="*/ 2829 h 34720"/>
                <a:gd name="connsiteX21" fmla="*/ 10967 w 47153"/>
                <a:gd name="connsiteY21" fmla="*/ 65 h 34720"/>
                <a:gd name="connsiteX22" fmla="*/ 24072 w 47153"/>
                <a:gd name="connsiteY22" fmla="*/ 5708 h 34720"/>
                <a:gd name="connsiteX23" fmla="*/ 28141 w 47153"/>
                <a:gd name="connsiteY23" fmla="*/ 7142 h 34720"/>
                <a:gd name="connsiteX24" fmla="*/ 27781 w 47153"/>
                <a:gd name="connsiteY24" fmla="*/ 7877 h 34720"/>
                <a:gd name="connsiteX25" fmla="*/ 29711 w 47153"/>
                <a:gd name="connsiteY25" fmla="*/ 8072 h 34720"/>
                <a:gd name="connsiteX26" fmla="*/ 31251 w 47153"/>
                <a:gd name="connsiteY26" fmla="*/ 7464 h 34720"/>
                <a:gd name="connsiteX27" fmla="*/ 31835 w 47153"/>
                <a:gd name="connsiteY27" fmla="*/ 8509 h 34720"/>
                <a:gd name="connsiteX28" fmla="*/ 33963 w 47153"/>
                <a:gd name="connsiteY28" fmla="*/ 9085 h 34720"/>
                <a:gd name="connsiteX29" fmla="*/ 34827 w 47153"/>
                <a:gd name="connsiteY29" fmla="*/ 7809 h 34720"/>
                <a:gd name="connsiteX30" fmla="*/ 36102 w 47153"/>
                <a:gd name="connsiteY30" fmla="*/ 8065 h 34720"/>
                <a:gd name="connsiteX31" fmla="*/ 36070 w 47153"/>
                <a:gd name="connsiteY31" fmla="*/ 8865 h 34720"/>
                <a:gd name="connsiteX32" fmla="*/ 35954 w 47153"/>
                <a:gd name="connsiteY32" fmla="*/ 11265 h 34720"/>
                <a:gd name="connsiteX33" fmla="*/ 38899 w 47153"/>
                <a:gd name="connsiteY33" fmla="*/ 11573 h 34720"/>
                <a:gd name="connsiteX34" fmla="*/ 41905 w 47153"/>
                <a:gd name="connsiteY34" fmla="*/ 10599 h 34720"/>
                <a:gd name="connsiteX35" fmla="*/ 43408 w 47153"/>
                <a:gd name="connsiteY35" fmla="*/ 13822 h 34720"/>
                <a:gd name="connsiteX36" fmla="*/ 44726 w 47153"/>
                <a:gd name="connsiteY36" fmla="*/ 13907 h 34720"/>
                <a:gd name="connsiteX37" fmla="*/ 45218 w 47153"/>
                <a:gd name="connsiteY37" fmla="*/ 14557 h 34720"/>
                <a:gd name="connsiteX38" fmla="*/ 44896 w 47153"/>
                <a:gd name="connsiteY38" fmla="*/ 15638 h 34720"/>
                <a:gd name="connsiteX39" fmla="*/ 45956 w 47153"/>
                <a:gd name="connsiteY39" fmla="*/ 16899 h 34720"/>
                <a:gd name="connsiteX40" fmla="*/ 45895 w 47153"/>
                <a:gd name="connsiteY40" fmla="*/ 18125 h 34720"/>
                <a:gd name="connsiteX41" fmla="*/ 47153 w 47153"/>
                <a:gd name="connsiteY41" fmla="*/ 19669 h 34720"/>
                <a:gd name="connsiteX42" fmla="*/ 45804 w 47153"/>
                <a:gd name="connsiteY42" fmla="*/ 20061 h 34720"/>
                <a:gd name="connsiteX43" fmla="*/ 44983 w 47153"/>
                <a:gd name="connsiteY43" fmla="*/ 20605 h 34720"/>
                <a:gd name="connsiteX44" fmla="*/ 44733 w 47153"/>
                <a:gd name="connsiteY44" fmla="*/ 21853 h 34720"/>
                <a:gd name="connsiteX45" fmla="*/ 45715 w 47153"/>
                <a:gd name="connsiteY45" fmla="*/ 23894 h 34720"/>
                <a:gd name="connsiteX46" fmla="*/ 44947 w 47153"/>
                <a:gd name="connsiteY46" fmla="*/ 24377 h 34720"/>
                <a:gd name="connsiteX47" fmla="*/ 42741 w 47153"/>
                <a:gd name="connsiteY47" fmla="*/ 24269 h 34720"/>
                <a:gd name="connsiteX48" fmla="*/ 42448 w 47153"/>
                <a:gd name="connsiteY48" fmla="*/ 25126 h 34720"/>
                <a:gd name="connsiteX49" fmla="*/ 39845 w 47153"/>
                <a:gd name="connsiteY49" fmla="*/ 24896 h 34720"/>
                <a:gd name="connsiteX50" fmla="*/ 38530 w 47153"/>
                <a:gd name="connsiteY50" fmla="*/ 29041 h 34720"/>
                <a:gd name="connsiteX51" fmla="*/ 34877 w 47153"/>
                <a:gd name="connsiteY51" fmla="*/ 30083 h 34720"/>
                <a:gd name="connsiteX52" fmla="*/ 33251 w 47153"/>
                <a:gd name="connsiteY52" fmla="*/ 31030 h 34720"/>
                <a:gd name="connsiteX53" fmla="*/ 30253 w 47153"/>
                <a:gd name="connsiteY53" fmla="*/ 32172 h 34720"/>
                <a:gd name="connsiteX54" fmla="*/ 28483 w 47153"/>
                <a:gd name="connsiteY54" fmla="*/ 33033 h 34720"/>
                <a:gd name="connsiteX55" fmla="*/ 26591 w 47153"/>
                <a:gd name="connsiteY55" fmla="*/ 34362 h 34720"/>
                <a:gd name="connsiteX56" fmla="*/ 24123 w 47153"/>
                <a:gd name="connsiteY56" fmla="*/ 34691 h 34720"/>
                <a:gd name="connsiteX57" fmla="*/ 23174 w 47153"/>
                <a:gd name="connsiteY57" fmla="*/ 33773 h 34720"/>
                <a:gd name="connsiteX0" fmla="*/ 23981 w 47960"/>
                <a:gd name="connsiteY0" fmla="*/ 33773 h 34720"/>
                <a:gd name="connsiteX1" fmla="*/ 23072 w 47960"/>
                <a:gd name="connsiteY1" fmla="*/ 31614 h 34720"/>
                <a:gd name="connsiteX2" fmla="*/ 19699 w 47960"/>
                <a:gd name="connsiteY2" fmla="*/ 31397 h 34720"/>
                <a:gd name="connsiteX3" fmla="*/ 19809 w 47960"/>
                <a:gd name="connsiteY3" fmla="*/ 32686 h 34720"/>
                <a:gd name="connsiteX4" fmla="*/ 17970 w 47960"/>
                <a:gd name="connsiteY4" fmla="*/ 33075 h 34720"/>
                <a:gd name="connsiteX5" fmla="*/ 16690 w 47960"/>
                <a:gd name="connsiteY5" fmla="*/ 32183 h 34720"/>
                <a:gd name="connsiteX6" fmla="*/ 15307 w 47960"/>
                <a:gd name="connsiteY6" fmla="*/ 30728 h 34720"/>
                <a:gd name="connsiteX7" fmla="*/ 13636 w 47960"/>
                <a:gd name="connsiteY7" fmla="*/ 29379 h 34720"/>
                <a:gd name="connsiteX8" fmla="*/ 14118 w 47960"/>
                <a:gd name="connsiteY8" fmla="*/ 28591 h 34720"/>
                <a:gd name="connsiteX9" fmla="*/ 13270 w 47960"/>
                <a:gd name="connsiteY9" fmla="*/ 28103 h 34720"/>
                <a:gd name="connsiteX10" fmla="*/ 12751 w 47960"/>
                <a:gd name="connsiteY10" fmla="*/ 25711 h 34720"/>
                <a:gd name="connsiteX11" fmla="*/ 13212 w 47960"/>
                <a:gd name="connsiteY11" fmla="*/ 24124 h 34720"/>
                <a:gd name="connsiteX12" fmla="*/ 10470 w 47960"/>
                <a:gd name="connsiteY12" fmla="*/ 19989 h 34720"/>
                <a:gd name="connsiteX13" fmla="*/ 288 w 47960"/>
                <a:gd name="connsiteY13" fmla="*/ 17612 h 34720"/>
                <a:gd name="connsiteX14" fmla="*/ 2825 w 47960"/>
                <a:gd name="connsiteY14" fmla="*/ 17240 h 34720"/>
                <a:gd name="connsiteX15" fmla="*/ 3214 w 47960"/>
                <a:gd name="connsiteY15" fmla="*/ 14030 h 34720"/>
                <a:gd name="connsiteX16" fmla="*/ 3010 w 47960"/>
                <a:gd name="connsiteY16" fmla="*/ 12348 h 34720"/>
                <a:gd name="connsiteX17" fmla="*/ 2545 w 47960"/>
                <a:gd name="connsiteY17" fmla="*/ 9769 h 34720"/>
                <a:gd name="connsiteX18" fmla="*/ 1298 w 47960"/>
                <a:gd name="connsiteY18" fmla="*/ 7081 h 34720"/>
                <a:gd name="connsiteX19" fmla="*/ 7942 w 47960"/>
                <a:gd name="connsiteY19" fmla="*/ 5451 h 34720"/>
                <a:gd name="connsiteX20" fmla="*/ 8047 w 47960"/>
                <a:gd name="connsiteY20" fmla="*/ 2829 h 34720"/>
                <a:gd name="connsiteX21" fmla="*/ 11774 w 47960"/>
                <a:gd name="connsiteY21" fmla="*/ 65 h 34720"/>
                <a:gd name="connsiteX22" fmla="*/ 24879 w 47960"/>
                <a:gd name="connsiteY22" fmla="*/ 5708 h 34720"/>
                <a:gd name="connsiteX23" fmla="*/ 28948 w 47960"/>
                <a:gd name="connsiteY23" fmla="*/ 7142 h 34720"/>
                <a:gd name="connsiteX24" fmla="*/ 28588 w 47960"/>
                <a:gd name="connsiteY24" fmla="*/ 7877 h 34720"/>
                <a:gd name="connsiteX25" fmla="*/ 30518 w 47960"/>
                <a:gd name="connsiteY25" fmla="*/ 8072 h 34720"/>
                <a:gd name="connsiteX26" fmla="*/ 32058 w 47960"/>
                <a:gd name="connsiteY26" fmla="*/ 7464 h 34720"/>
                <a:gd name="connsiteX27" fmla="*/ 32642 w 47960"/>
                <a:gd name="connsiteY27" fmla="*/ 8509 h 34720"/>
                <a:gd name="connsiteX28" fmla="*/ 34770 w 47960"/>
                <a:gd name="connsiteY28" fmla="*/ 9085 h 34720"/>
                <a:gd name="connsiteX29" fmla="*/ 35634 w 47960"/>
                <a:gd name="connsiteY29" fmla="*/ 7809 h 34720"/>
                <a:gd name="connsiteX30" fmla="*/ 36909 w 47960"/>
                <a:gd name="connsiteY30" fmla="*/ 8065 h 34720"/>
                <a:gd name="connsiteX31" fmla="*/ 36877 w 47960"/>
                <a:gd name="connsiteY31" fmla="*/ 8865 h 34720"/>
                <a:gd name="connsiteX32" fmla="*/ 36761 w 47960"/>
                <a:gd name="connsiteY32" fmla="*/ 11265 h 34720"/>
                <a:gd name="connsiteX33" fmla="*/ 39706 w 47960"/>
                <a:gd name="connsiteY33" fmla="*/ 11573 h 34720"/>
                <a:gd name="connsiteX34" fmla="*/ 42712 w 47960"/>
                <a:gd name="connsiteY34" fmla="*/ 10599 h 34720"/>
                <a:gd name="connsiteX35" fmla="*/ 44215 w 47960"/>
                <a:gd name="connsiteY35" fmla="*/ 13822 h 34720"/>
                <a:gd name="connsiteX36" fmla="*/ 45533 w 47960"/>
                <a:gd name="connsiteY36" fmla="*/ 13907 h 34720"/>
                <a:gd name="connsiteX37" fmla="*/ 46025 w 47960"/>
                <a:gd name="connsiteY37" fmla="*/ 14557 h 34720"/>
                <a:gd name="connsiteX38" fmla="*/ 45703 w 47960"/>
                <a:gd name="connsiteY38" fmla="*/ 15638 h 34720"/>
                <a:gd name="connsiteX39" fmla="*/ 46763 w 47960"/>
                <a:gd name="connsiteY39" fmla="*/ 16899 h 34720"/>
                <a:gd name="connsiteX40" fmla="*/ 46702 w 47960"/>
                <a:gd name="connsiteY40" fmla="*/ 18125 h 34720"/>
                <a:gd name="connsiteX41" fmla="*/ 47960 w 47960"/>
                <a:gd name="connsiteY41" fmla="*/ 19669 h 34720"/>
                <a:gd name="connsiteX42" fmla="*/ 46611 w 47960"/>
                <a:gd name="connsiteY42" fmla="*/ 20061 h 34720"/>
                <a:gd name="connsiteX43" fmla="*/ 45790 w 47960"/>
                <a:gd name="connsiteY43" fmla="*/ 20605 h 34720"/>
                <a:gd name="connsiteX44" fmla="*/ 45540 w 47960"/>
                <a:gd name="connsiteY44" fmla="*/ 21853 h 34720"/>
                <a:gd name="connsiteX45" fmla="*/ 46522 w 47960"/>
                <a:gd name="connsiteY45" fmla="*/ 23894 h 34720"/>
                <a:gd name="connsiteX46" fmla="*/ 45754 w 47960"/>
                <a:gd name="connsiteY46" fmla="*/ 24377 h 34720"/>
                <a:gd name="connsiteX47" fmla="*/ 43548 w 47960"/>
                <a:gd name="connsiteY47" fmla="*/ 24269 h 34720"/>
                <a:gd name="connsiteX48" fmla="*/ 43255 w 47960"/>
                <a:gd name="connsiteY48" fmla="*/ 25126 h 34720"/>
                <a:gd name="connsiteX49" fmla="*/ 40652 w 47960"/>
                <a:gd name="connsiteY49" fmla="*/ 24896 h 34720"/>
                <a:gd name="connsiteX50" fmla="*/ 39337 w 47960"/>
                <a:gd name="connsiteY50" fmla="*/ 29041 h 34720"/>
                <a:gd name="connsiteX51" fmla="*/ 35684 w 47960"/>
                <a:gd name="connsiteY51" fmla="*/ 30083 h 34720"/>
                <a:gd name="connsiteX52" fmla="*/ 34058 w 47960"/>
                <a:gd name="connsiteY52" fmla="*/ 31030 h 34720"/>
                <a:gd name="connsiteX53" fmla="*/ 31060 w 47960"/>
                <a:gd name="connsiteY53" fmla="*/ 32172 h 34720"/>
                <a:gd name="connsiteX54" fmla="*/ 29290 w 47960"/>
                <a:gd name="connsiteY54" fmla="*/ 33033 h 34720"/>
                <a:gd name="connsiteX55" fmla="*/ 27398 w 47960"/>
                <a:gd name="connsiteY55" fmla="*/ 34362 h 34720"/>
                <a:gd name="connsiteX56" fmla="*/ 24930 w 47960"/>
                <a:gd name="connsiteY56" fmla="*/ 34691 h 34720"/>
                <a:gd name="connsiteX57" fmla="*/ 23981 w 47960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14140 w 49349"/>
                <a:gd name="connsiteY10" fmla="*/ 25711 h 34720"/>
                <a:gd name="connsiteX11" fmla="*/ 14601 w 49349"/>
                <a:gd name="connsiteY11" fmla="*/ 24124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14140 w 49349"/>
                <a:gd name="connsiteY10" fmla="*/ 25711 h 34720"/>
                <a:gd name="connsiteX11" fmla="*/ 1174 w 49349"/>
                <a:gd name="connsiteY11" fmla="*/ 23061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3855 w 49349"/>
                <a:gd name="connsiteY10" fmla="*/ 25103 h 34720"/>
                <a:gd name="connsiteX11" fmla="*/ 1174 w 49349"/>
                <a:gd name="connsiteY11" fmla="*/ 23061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14659 w 49349"/>
                <a:gd name="connsiteY9" fmla="*/ 2810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15507 w 49349"/>
                <a:gd name="connsiteY8" fmla="*/ 28591 h 34720"/>
                <a:gd name="connsiteX9" fmla="*/ 6088 w 49349"/>
                <a:gd name="connsiteY9" fmla="*/ 3053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15025 w 49349"/>
                <a:gd name="connsiteY7" fmla="*/ 29379 h 34720"/>
                <a:gd name="connsiteX8" fmla="*/ 8746 w 49349"/>
                <a:gd name="connsiteY8" fmla="*/ 30869 h 34720"/>
                <a:gd name="connsiteX9" fmla="*/ 6088 w 49349"/>
                <a:gd name="connsiteY9" fmla="*/ 3053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8079 w 49349"/>
                <a:gd name="connsiteY5" fmla="*/ 32183 h 34720"/>
                <a:gd name="connsiteX6" fmla="*/ 16696 w 49349"/>
                <a:gd name="connsiteY6" fmla="*/ 30728 h 34720"/>
                <a:gd name="connsiteX7" fmla="*/ 8930 w 49349"/>
                <a:gd name="connsiteY7" fmla="*/ 33708 h 34720"/>
                <a:gd name="connsiteX8" fmla="*/ 8746 w 49349"/>
                <a:gd name="connsiteY8" fmla="*/ 30869 h 34720"/>
                <a:gd name="connsiteX9" fmla="*/ 6088 w 49349"/>
                <a:gd name="connsiteY9" fmla="*/ 30533 h 34720"/>
                <a:gd name="connsiteX10" fmla="*/ 2782 w 49349"/>
                <a:gd name="connsiteY10" fmla="*/ 27737 h 34720"/>
                <a:gd name="connsiteX11" fmla="*/ 3855 w 49349"/>
                <a:gd name="connsiteY11" fmla="*/ 25103 h 34720"/>
                <a:gd name="connsiteX12" fmla="*/ 1174 w 49349"/>
                <a:gd name="connsiteY12" fmla="*/ 23061 h 34720"/>
                <a:gd name="connsiteX13" fmla="*/ 432 w 49349"/>
                <a:gd name="connsiteY13" fmla="*/ 19381 h 34720"/>
                <a:gd name="connsiteX14" fmla="*/ 1677 w 49349"/>
                <a:gd name="connsiteY14" fmla="*/ 17612 h 34720"/>
                <a:gd name="connsiteX15" fmla="*/ 4214 w 49349"/>
                <a:gd name="connsiteY15" fmla="*/ 17240 h 34720"/>
                <a:gd name="connsiteX16" fmla="*/ 4603 w 49349"/>
                <a:gd name="connsiteY16" fmla="*/ 14030 h 34720"/>
                <a:gd name="connsiteX17" fmla="*/ 4399 w 49349"/>
                <a:gd name="connsiteY17" fmla="*/ 12348 h 34720"/>
                <a:gd name="connsiteX18" fmla="*/ 3934 w 49349"/>
                <a:gd name="connsiteY18" fmla="*/ 9769 h 34720"/>
                <a:gd name="connsiteX19" fmla="*/ 2687 w 49349"/>
                <a:gd name="connsiteY19" fmla="*/ 7081 h 34720"/>
                <a:gd name="connsiteX20" fmla="*/ 9331 w 49349"/>
                <a:gd name="connsiteY20" fmla="*/ 5451 h 34720"/>
                <a:gd name="connsiteX21" fmla="*/ 9436 w 49349"/>
                <a:gd name="connsiteY21" fmla="*/ 2829 h 34720"/>
                <a:gd name="connsiteX22" fmla="*/ 13163 w 49349"/>
                <a:gd name="connsiteY22" fmla="*/ 65 h 34720"/>
                <a:gd name="connsiteX23" fmla="*/ 26268 w 49349"/>
                <a:gd name="connsiteY23" fmla="*/ 5708 h 34720"/>
                <a:gd name="connsiteX24" fmla="*/ 30337 w 49349"/>
                <a:gd name="connsiteY24" fmla="*/ 7142 h 34720"/>
                <a:gd name="connsiteX25" fmla="*/ 29977 w 49349"/>
                <a:gd name="connsiteY25" fmla="*/ 7877 h 34720"/>
                <a:gd name="connsiteX26" fmla="*/ 31907 w 49349"/>
                <a:gd name="connsiteY26" fmla="*/ 8072 h 34720"/>
                <a:gd name="connsiteX27" fmla="*/ 33447 w 49349"/>
                <a:gd name="connsiteY27" fmla="*/ 7464 h 34720"/>
                <a:gd name="connsiteX28" fmla="*/ 34031 w 49349"/>
                <a:gd name="connsiteY28" fmla="*/ 8509 h 34720"/>
                <a:gd name="connsiteX29" fmla="*/ 36159 w 49349"/>
                <a:gd name="connsiteY29" fmla="*/ 9085 h 34720"/>
                <a:gd name="connsiteX30" fmla="*/ 37023 w 49349"/>
                <a:gd name="connsiteY30" fmla="*/ 7809 h 34720"/>
                <a:gd name="connsiteX31" fmla="*/ 38298 w 49349"/>
                <a:gd name="connsiteY31" fmla="*/ 8065 h 34720"/>
                <a:gd name="connsiteX32" fmla="*/ 38266 w 49349"/>
                <a:gd name="connsiteY32" fmla="*/ 8865 h 34720"/>
                <a:gd name="connsiteX33" fmla="*/ 38150 w 49349"/>
                <a:gd name="connsiteY33" fmla="*/ 11265 h 34720"/>
                <a:gd name="connsiteX34" fmla="*/ 41095 w 49349"/>
                <a:gd name="connsiteY34" fmla="*/ 11573 h 34720"/>
                <a:gd name="connsiteX35" fmla="*/ 44101 w 49349"/>
                <a:gd name="connsiteY35" fmla="*/ 10599 h 34720"/>
                <a:gd name="connsiteX36" fmla="*/ 45604 w 49349"/>
                <a:gd name="connsiteY36" fmla="*/ 13822 h 34720"/>
                <a:gd name="connsiteX37" fmla="*/ 46922 w 49349"/>
                <a:gd name="connsiteY37" fmla="*/ 13907 h 34720"/>
                <a:gd name="connsiteX38" fmla="*/ 47414 w 49349"/>
                <a:gd name="connsiteY38" fmla="*/ 14557 h 34720"/>
                <a:gd name="connsiteX39" fmla="*/ 47092 w 49349"/>
                <a:gd name="connsiteY39" fmla="*/ 15638 h 34720"/>
                <a:gd name="connsiteX40" fmla="*/ 48152 w 49349"/>
                <a:gd name="connsiteY40" fmla="*/ 16899 h 34720"/>
                <a:gd name="connsiteX41" fmla="*/ 48091 w 49349"/>
                <a:gd name="connsiteY41" fmla="*/ 18125 h 34720"/>
                <a:gd name="connsiteX42" fmla="*/ 49349 w 49349"/>
                <a:gd name="connsiteY42" fmla="*/ 19669 h 34720"/>
                <a:gd name="connsiteX43" fmla="*/ 48000 w 49349"/>
                <a:gd name="connsiteY43" fmla="*/ 20061 h 34720"/>
                <a:gd name="connsiteX44" fmla="*/ 47179 w 49349"/>
                <a:gd name="connsiteY44" fmla="*/ 20605 h 34720"/>
                <a:gd name="connsiteX45" fmla="*/ 46929 w 49349"/>
                <a:gd name="connsiteY45" fmla="*/ 21853 h 34720"/>
                <a:gd name="connsiteX46" fmla="*/ 47911 w 49349"/>
                <a:gd name="connsiteY46" fmla="*/ 23894 h 34720"/>
                <a:gd name="connsiteX47" fmla="*/ 47143 w 49349"/>
                <a:gd name="connsiteY47" fmla="*/ 24377 h 34720"/>
                <a:gd name="connsiteX48" fmla="*/ 44937 w 49349"/>
                <a:gd name="connsiteY48" fmla="*/ 24269 h 34720"/>
                <a:gd name="connsiteX49" fmla="*/ 44644 w 49349"/>
                <a:gd name="connsiteY49" fmla="*/ 25126 h 34720"/>
                <a:gd name="connsiteX50" fmla="*/ 42041 w 49349"/>
                <a:gd name="connsiteY50" fmla="*/ 24896 h 34720"/>
                <a:gd name="connsiteX51" fmla="*/ 40726 w 49349"/>
                <a:gd name="connsiteY51" fmla="*/ 29041 h 34720"/>
                <a:gd name="connsiteX52" fmla="*/ 37073 w 49349"/>
                <a:gd name="connsiteY52" fmla="*/ 30083 h 34720"/>
                <a:gd name="connsiteX53" fmla="*/ 35447 w 49349"/>
                <a:gd name="connsiteY53" fmla="*/ 31030 h 34720"/>
                <a:gd name="connsiteX54" fmla="*/ 32449 w 49349"/>
                <a:gd name="connsiteY54" fmla="*/ 32172 h 34720"/>
                <a:gd name="connsiteX55" fmla="*/ 30679 w 49349"/>
                <a:gd name="connsiteY55" fmla="*/ 33033 h 34720"/>
                <a:gd name="connsiteX56" fmla="*/ 28787 w 49349"/>
                <a:gd name="connsiteY56" fmla="*/ 34362 h 34720"/>
                <a:gd name="connsiteX57" fmla="*/ 26319 w 49349"/>
                <a:gd name="connsiteY57" fmla="*/ 34691 h 34720"/>
                <a:gd name="connsiteX58" fmla="*/ 25370 w 49349"/>
                <a:gd name="connsiteY58" fmla="*/ 33773 h 34720"/>
                <a:gd name="connsiteX0" fmla="*/ 25370 w 49349"/>
                <a:gd name="connsiteY0" fmla="*/ 33773 h 37649"/>
                <a:gd name="connsiteX1" fmla="*/ 24461 w 49349"/>
                <a:gd name="connsiteY1" fmla="*/ 31614 h 37649"/>
                <a:gd name="connsiteX2" fmla="*/ 21088 w 49349"/>
                <a:gd name="connsiteY2" fmla="*/ 31397 h 37649"/>
                <a:gd name="connsiteX3" fmla="*/ 21198 w 49349"/>
                <a:gd name="connsiteY3" fmla="*/ 32686 h 37649"/>
                <a:gd name="connsiteX4" fmla="*/ 19359 w 49349"/>
                <a:gd name="connsiteY4" fmla="*/ 33075 h 37649"/>
                <a:gd name="connsiteX5" fmla="*/ 18079 w 49349"/>
                <a:gd name="connsiteY5" fmla="*/ 32183 h 37649"/>
                <a:gd name="connsiteX6" fmla="*/ 13268 w 49349"/>
                <a:gd name="connsiteY6" fmla="*/ 37638 h 37649"/>
                <a:gd name="connsiteX7" fmla="*/ 8930 w 49349"/>
                <a:gd name="connsiteY7" fmla="*/ 33708 h 37649"/>
                <a:gd name="connsiteX8" fmla="*/ 8746 w 49349"/>
                <a:gd name="connsiteY8" fmla="*/ 30869 h 37649"/>
                <a:gd name="connsiteX9" fmla="*/ 6088 w 49349"/>
                <a:gd name="connsiteY9" fmla="*/ 30533 h 37649"/>
                <a:gd name="connsiteX10" fmla="*/ 2782 w 49349"/>
                <a:gd name="connsiteY10" fmla="*/ 27737 h 37649"/>
                <a:gd name="connsiteX11" fmla="*/ 3855 w 49349"/>
                <a:gd name="connsiteY11" fmla="*/ 25103 h 37649"/>
                <a:gd name="connsiteX12" fmla="*/ 1174 w 49349"/>
                <a:gd name="connsiteY12" fmla="*/ 23061 h 37649"/>
                <a:gd name="connsiteX13" fmla="*/ 432 w 49349"/>
                <a:gd name="connsiteY13" fmla="*/ 19381 h 37649"/>
                <a:gd name="connsiteX14" fmla="*/ 1677 w 49349"/>
                <a:gd name="connsiteY14" fmla="*/ 17612 h 37649"/>
                <a:gd name="connsiteX15" fmla="*/ 4214 w 49349"/>
                <a:gd name="connsiteY15" fmla="*/ 17240 h 37649"/>
                <a:gd name="connsiteX16" fmla="*/ 4603 w 49349"/>
                <a:gd name="connsiteY16" fmla="*/ 14030 h 37649"/>
                <a:gd name="connsiteX17" fmla="*/ 4399 w 49349"/>
                <a:gd name="connsiteY17" fmla="*/ 12348 h 37649"/>
                <a:gd name="connsiteX18" fmla="*/ 3934 w 49349"/>
                <a:gd name="connsiteY18" fmla="*/ 9769 h 37649"/>
                <a:gd name="connsiteX19" fmla="*/ 2687 w 49349"/>
                <a:gd name="connsiteY19" fmla="*/ 7081 h 37649"/>
                <a:gd name="connsiteX20" fmla="*/ 9331 w 49349"/>
                <a:gd name="connsiteY20" fmla="*/ 5451 h 37649"/>
                <a:gd name="connsiteX21" fmla="*/ 9436 w 49349"/>
                <a:gd name="connsiteY21" fmla="*/ 2829 h 37649"/>
                <a:gd name="connsiteX22" fmla="*/ 13163 w 49349"/>
                <a:gd name="connsiteY22" fmla="*/ 65 h 37649"/>
                <a:gd name="connsiteX23" fmla="*/ 26268 w 49349"/>
                <a:gd name="connsiteY23" fmla="*/ 5708 h 37649"/>
                <a:gd name="connsiteX24" fmla="*/ 30337 w 49349"/>
                <a:gd name="connsiteY24" fmla="*/ 7142 h 37649"/>
                <a:gd name="connsiteX25" fmla="*/ 29977 w 49349"/>
                <a:gd name="connsiteY25" fmla="*/ 7877 h 37649"/>
                <a:gd name="connsiteX26" fmla="*/ 31907 w 49349"/>
                <a:gd name="connsiteY26" fmla="*/ 8072 h 37649"/>
                <a:gd name="connsiteX27" fmla="*/ 33447 w 49349"/>
                <a:gd name="connsiteY27" fmla="*/ 7464 h 37649"/>
                <a:gd name="connsiteX28" fmla="*/ 34031 w 49349"/>
                <a:gd name="connsiteY28" fmla="*/ 8509 h 37649"/>
                <a:gd name="connsiteX29" fmla="*/ 36159 w 49349"/>
                <a:gd name="connsiteY29" fmla="*/ 9085 h 37649"/>
                <a:gd name="connsiteX30" fmla="*/ 37023 w 49349"/>
                <a:gd name="connsiteY30" fmla="*/ 7809 h 37649"/>
                <a:gd name="connsiteX31" fmla="*/ 38298 w 49349"/>
                <a:gd name="connsiteY31" fmla="*/ 8065 h 37649"/>
                <a:gd name="connsiteX32" fmla="*/ 38266 w 49349"/>
                <a:gd name="connsiteY32" fmla="*/ 8865 h 37649"/>
                <a:gd name="connsiteX33" fmla="*/ 38150 w 49349"/>
                <a:gd name="connsiteY33" fmla="*/ 11265 h 37649"/>
                <a:gd name="connsiteX34" fmla="*/ 41095 w 49349"/>
                <a:gd name="connsiteY34" fmla="*/ 11573 h 37649"/>
                <a:gd name="connsiteX35" fmla="*/ 44101 w 49349"/>
                <a:gd name="connsiteY35" fmla="*/ 10599 h 37649"/>
                <a:gd name="connsiteX36" fmla="*/ 45604 w 49349"/>
                <a:gd name="connsiteY36" fmla="*/ 13822 h 37649"/>
                <a:gd name="connsiteX37" fmla="*/ 46922 w 49349"/>
                <a:gd name="connsiteY37" fmla="*/ 13907 h 37649"/>
                <a:gd name="connsiteX38" fmla="*/ 47414 w 49349"/>
                <a:gd name="connsiteY38" fmla="*/ 14557 h 37649"/>
                <a:gd name="connsiteX39" fmla="*/ 47092 w 49349"/>
                <a:gd name="connsiteY39" fmla="*/ 15638 h 37649"/>
                <a:gd name="connsiteX40" fmla="*/ 48152 w 49349"/>
                <a:gd name="connsiteY40" fmla="*/ 16899 h 37649"/>
                <a:gd name="connsiteX41" fmla="*/ 48091 w 49349"/>
                <a:gd name="connsiteY41" fmla="*/ 18125 h 37649"/>
                <a:gd name="connsiteX42" fmla="*/ 49349 w 49349"/>
                <a:gd name="connsiteY42" fmla="*/ 19669 h 37649"/>
                <a:gd name="connsiteX43" fmla="*/ 48000 w 49349"/>
                <a:gd name="connsiteY43" fmla="*/ 20061 h 37649"/>
                <a:gd name="connsiteX44" fmla="*/ 47179 w 49349"/>
                <a:gd name="connsiteY44" fmla="*/ 20605 h 37649"/>
                <a:gd name="connsiteX45" fmla="*/ 46929 w 49349"/>
                <a:gd name="connsiteY45" fmla="*/ 21853 h 37649"/>
                <a:gd name="connsiteX46" fmla="*/ 47911 w 49349"/>
                <a:gd name="connsiteY46" fmla="*/ 23894 h 37649"/>
                <a:gd name="connsiteX47" fmla="*/ 47143 w 49349"/>
                <a:gd name="connsiteY47" fmla="*/ 24377 h 37649"/>
                <a:gd name="connsiteX48" fmla="*/ 44937 w 49349"/>
                <a:gd name="connsiteY48" fmla="*/ 24269 h 37649"/>
                <a:gd name="connsiteX49" fmla="*/ 44644 w 49349"/>
                <a:gd name="connsiteY49" fmla="*/ 25126 h 37649"/>
                <a:gd name="connsiteX50" fmla="*/ 42041 w 49349"/>
                <a:gd name="connsiteY50" fmla="*/ 24896 h 37649"/>
                <a:gd name="connsiteX51" fmla="*/ 40726 w 49349"/>
                <a:gd name="connsiteY51" fmla="*/ 29041 h 37649"/>
                <a:gd name="connsiteX52" fmla="*/ 37073 w 49349"/>
                <a:gd name="connsiteY52" fmla="*/ 30083 h 37649"/>
                <a:gd name="connsiteX53" fmla="*/ 35447 w 49349"/>
                <a:gd name="connsiteY53" fmla="*/ 31030 h 37649"/>
                <a:gd name="connsiteX54" fmla="*/ 32449 w 49349"/>
                <a:gd name="connsiteY54" fmla="*/ 32172 h 37649"/>
                <a:gd name="connsiteX55" fmla="*/ 30679 w 49349"/>
                <a:gd name="connsiteY55" fmla="*/ 33033 h 37649"/>
                <a:gd name="connsiteX56" fmla="*/ 28787 w 49349"/>
                <a:gd name="connsiteY56" fmla="*/ 34362 h 37649"/>
                <a:gd name="connsiteX57" fmla="*/ 26319 w 49349"/>
                <a:gd name="connsiteY57" fmla="*/ 34691 h 37649"/>
                <a:gd name="connsiteX58" fmla="*/ 25370 w 49349"/>
                <a:gd name="connsiteY58" fmla="*/ 33773 h 37649"/>
                <a:gd name="connsiteX0" fmla="*/ 25370 w 49349"/>
                <a:gd name="connsiteY0" fmla="*/ 33773 h 39023"/>
                <a:gd name="connsiteX1" fmla="*/ 24461 w 49349"/>
                <a:gd name="connsiteY1" fmla="*/ 31614 h 39023"/>
                <a:gd name="connsiteX2" fmla="*/ 21088 w 49349"/>
                <a:gd name="connsiteY2" fmla="*/ 31397 h 39023"/>
                <a:gd name="connsiteX3" fmla="*/ 21198 w 49349"/>
                <a:gd name="connsiteY3" fmla="*/ 32686 h 39023"/>
                <a:gd name="connsiteX4" fmla="*/ 19359 w 49349"/>
                <a:gd name="connsiteY4" fmla="*/ 33075 h 39023"/>
                <a:gd name="connsiteX5" fmla="*/ 11223 w 49349"/>
                <a:gd name="connsiteY5" fmla="*/ 39018 h 39023"/>
                <a:gd name="connsiteX6" fmla="*/ 13268 w 49349"/>
                <a:gd name="connsiteY6" fmla="*/ 37638 h 39023"/>
                <a:gd name="connsiteX7" fmla="*/ 8930 w 49349"/>
                <a:gd name="connsiteY7" fmla="*/ 33708 h 39023"/>
                <a:gd name="connsiteX8" fmla="*/ 8746 w 49349"/>
                <a:gd name="connsiteY8" fmla="*/ 30869 h 39023"/>
                <a:gd name="connsiteX9" fmla="*/ 6088 w 49349"/>
                <a:gd name="connsiteY9" fmla="*/ 30533 h 39023"/>
                <a:gd name="connsiteX10" fmla="*/ 2782 w 49349"/>
                <a:gd name="connsiteY10" fmla="*/ 27737 h 39023"/>
                <a:gd name="connsiteX11" fmla="*/ 3855 w 49349"/>
                <a:gd name="connsiteY11" fmla="*/ 25103 h 39023"/>
                <a:gd name="connsiteX12" fmla="*/ 1174 w 49349"/>
                <a:gd name="connsiteY12" fmla="*/ 23061 h 39023"/>
                <a:gd name="connsiteX13" fmla="*/ 432 w 49349"/>
                <a:gd name="connsiteY13" fmla="*/ 19381 h 39023"/>
                <a:gd name="connsiteX14" fmla="*/ 1677 w 49349"/>
                <a:gd name="connsiteY14" fmla="*/ 17612 h 39023"/>
                <a:gd name="connsiteX15" fmla="*/ 4214 w 49349"/>
                <a:gd name="connsiteY15" fmla="*/ 17240 h 39023"/>
                <a:gd name="connsiteX16" fmla="*/ 4603 w 49349"/>
                <a:gd name="connsiteY16" fmla="*/ 14030 h 39023"/>
                <a:gd name="connsiteX17" fmla="*/ 4399 w 49349"/>
                <a:gd name="connsiteY17" fmla="*/ 12348 h 39023"/>
                <a:gd name="connsiteX18" fmla="*/ 3934 w 49349"/>
                <a:gd name="connsiteY18" fmla="*/ 9769 h 39023"/>
                <a:gd name="connsiteX19" fmla="*/ 2687 w 49349"/>
                <a:gd name="connsiteY19" fmla="*/ 7081 h 39023"/>
                <a:gd name="connsiteX20" fmla="*/ 9331 w 49349"/>
                <a:gd name="connsiteY20" fmla="*/ 5451 h 39023"/>
                <a:gd name="connsiteX21" fmla="*/ 9436 w 49349"/>
                <a:gd name="connsiteY21" fmla="*/ 2829 h 39023"/>
                <a:gd name="connsiteX22" fmla="*/ 13163 w 49349"/>
                <a:gd name="connsiteY22" fmla="*/ 65 h 39023"/>
                <a:gd name="connsiteX23" fmla="*/ 26268 w 49349"/>
                <a:gd name="connsiteY23" fmla="*/ 5708 h 39023"/>
                <a:gd name="connsiteX24" fmla="*/ 30337 w 49349"/>
                <a:gd name="connsiteY24" fmla="*/ 7142 h 39023"/>
                <a:gd name="connsiteX25" fmla="*/ 29977 w 49349"/>
                <a:gd name="connsiteY25" fmla="*/ 7877 h 39023"/>
                <a:gd name="connsiteX26" fmla="*/ 31907 w 49349"/>
                <a:gd name="connsiteY26" fmla="*/ 8072 h 39023"/>
                <a:gd name="connsiteX27" fmla="*/ 33447 w 49349"/>
                <a:gd name="connsiteY27" fmla="*/ 7464 h 39023"/>
                <a:gd name="connsiteX28" fmla="*/ 34031 w 49349"/>
                <a:gd name="connsiteY28" fmla="*/ 8509 h 39023"/>
                <a:gd name="connsiteX29" fmla="*/ 36159 w 49349"/>
                <a:gd name="connsiteY29" fmla="*/ 9085 h 39023"/>
                <a:gd name="connsiteX30" fmla="*/ 37023 w 49349"/>
                <a:gd name="connsiteY30" fmla="*/ 7809 h 39023"/>
                <a:gd name="connsiteX31" fmla="*/ 38298 w 49349"/>
                <a:gd name="connsiteY31" fmla="*/ 8065 h 39023"/>
                <a:gd name="connsiteX32" fmla="*/ 38266 w 49349"/>
                <a:gd name="connsiteY32" fmla="*/ 8865 h 39023"/>
                <a:gd name="connsiteX33" fmla="*/ 38150 w 49349"/>
                <a:gd name="connsiteY33" fmla="*/ 11265 h 39023"/>
                <a:gd name="connsiteX34" fmla="*/ 41095 w 49349"/>
                <a:gd name="connsiteY34" fmla="*/ 11573 h 39023"/>
                <a:gd name="connsiteX35" fmla="*/ 44101 w 49349"/>
                <a:gd name="connsiteY35" fmla="*/ 10599 h 39023"/>
                <a:gd name="connsiteX36" fmla="*/ 45604 w 49349"/>
                <a:gd name="connsiteY36" fmla="*/ 13822 h 39023"/>
                <a:gd name="connsiteX37" fmla="*/ 46922 w 49349"/>
                <a:gd name="connsiteY37" fmla="*/ 13907 h 39023"/>
                <a:gd name="connsiteX38" fmla="*/ 47414 w 49349"/>
                <a:gd name="connsiteY38" fmla="*/ 14557 h 39023"/>
                <a:gd name="connsiteX39" fmla="*/ 47092 w 49349"/>
                <a:gd name="connsiteY39" fmla="*/ 15638 h 39023"/>
                <a:gd name="connsiteX40" fmla="*/ 48152 w 49349"/>
                <a:gd name="connsiteY40" fmla="*/ 16899 h 39023"/>
                <a:gd name="connsiteX41" fmla="*/ 48091 w 49349"/>
                <a:gd name="connsiteY41" fmla="*/ 18125 h 39023"/>
                <a:gd name="connsiteX42" fmla="*/ 49349 w 49349"/>
                <a:gd name="connsiteY42" fmla="*/ 19669 h 39023"/>
                <a:gd name="connsiteX43" fmla="*/ 48000 w 49349"/>
                <a:gd name="connsiteY43" fmla="*/ 20061 h 39023"/>
                <a:gd name="connsiteX44" fmla="*/ 47179 w 49349"/>
                <a:gd name="connsiteY44" fmla="*/ 20605 h 39023"/>
                <a:gd name="connsiteX45" fmla="*/ 46929 w 49349"/>
                <a:gd name="connsiteY45" fmla="*/ 21853 h 39023"/>
                <a:gd name="connsiteX46" fmla="*/ 47911 w 49349"/>
                <a:gd name="connsiteY46" fmla="*/ 23894 h 39023"/>
                <a:gd name="connsiteX47" fmla="*/ 47143 w 49349"/>
                <a:gd name="connsiteY47" fmla="*/ 24377 h 39023"/>
                <a:gd name="connsiteX48" fmla="*/ 44937 w 49349"/>
                <a:gd name="connsiteY48" fmla="*/ 24269 h 39023"/>
                <a:gd name="connsiteX49" fmla="*/ 44644 w 49349"/>
                <a:gd name="connsiteY49" fmla="*/ 25126 h 39023"/>
                <a:gd name="connsiteX50" fmla="*/ 42041 w 49349"/>
                <a:gd name="connsiteY50" fmla="*/ 24896 h 39023"/>
                <a:gd name="connsiteX51" fmla="*/ 40726 w 49349"/>
                <a:gd name="connsiteY51" fmla="*/ 29041 h 39023"/>
                <a:gd name="connsiteX52" fmla="*/ 37073 w 49349"/>
                <a:gd name="connsiteY52" fmla="*/ 30083 h 39023"/>
                <a:gd name="connsiteX53" fmla="*/ 35447 w 49349"/>
                <a:gd name="connsiteY53" fmla="*/ 31030 h 39023"/>
                <a:gd name="connsiteX54" fmla="*/ 32449 w 49349"/>
                <a:gd name="connsiteY54" fmla="*/ 32172 h 39023"/>
                <a:gd name="connsiteX55" fmla="*/ 30679 w 49349"/>
                <a:gd name="connsiteY55" fmla="*/ 33033 h 39023"/>
                <a:gd name="connsiteX56" fmla="*/ 28787 w 49349"/>
                <a:gd name="connsiteY56" fmla="*/ 34362 h 39023"/>
                <a:gd name="connsiteX57" fmla="*/ 26319 w 49349"/>
                <a:gd name="connsiteY57" fmla="*/ 34691 h 39023"/>
                <a:gd name="connsiteX58" fmla="*/ 25370 w 49349"/>
                <a:gd name="connsiteY58" fmla="*/ 33773 h 39023"/>
                <a:gd name="connsiteX0" fmla="*/ 25370 w 49349"/>
                <a:gd name="connsiteY0" fmla="*/ 33773 h 39023"/>
                <a:gd name="connsiteX1" fmla="*/ 24461 w 49349"/>
                <a:gd name="connsiteY1" fmla="*/ 31614 h 39023"/>
                <a:gd name="connsiteX2" fmla="*/ 21088 w 49349"/>
                <a:gd name="connsiteY2" fmla="*/ 31397 h 39023"/>
                <a:gd name="connsiteX3" fmla="*/ 21198 w 49349"/>
                <a:gd name="connsiteY3" fmla="*/ 32686 h 39023"/>
                <a:gd name="connsiteX4" fmla="*/ 19359 w 49349"/>
                <a:gd name="connsiteY4" fmla="*/ 33075 h 39023"/>
                <a:gd name="connsiteX5" fmla="*/ 11223 w 49349"/>
                <a:gd name="connsiteY5" fmla="*/ 39018 h 39023"/>
                <a:gd name="connsiteX6" fmla="*/ 8930 w 49349"/>
                <a:gd name="connsiteY6" fmla="*/ 33708 h 39023"/>
                <a:gd name="connsiteX7" fmla="*/ 8746 w 49349"/>
                <a:gd name="connsiteY7" fmla="*/ 30869 h 39023"/>
                <a:gd name="connsiteX8" fmla="*/ 6088 w 49349"/>
                <a:gd name="connsiteY8" fmla="*/ 30533 h 39023"/>
                <a:gd name="connsiteX9" fmla="*/ 2782 w 49349"/>
                <a:gd name="connsiteY9" fmla="*/ 27737 h 39023"/>
                <a:gd name="connsiteX10" fmla="*/ 3855 w 49349"/>
                <a:gd name="connsiteY10" fmla="*/ 25103 h 39023"/>
                <a:gd name="connsiteX11" fmla="*/ 1174 w 49349"/>
                <a:gd name="connsiteY11" fmla="*/ 23061 h 39023"/>
                <a:gd name="connsiteX12" fmla="*/ 432 w 49349"/>
                <a:gd name="connsiteY12" fmla="*/ 19381 h 39023"/>
                <a:gd name="connsiteX13" fmla="*/ 1677 w 49349"/>
                <a:gd name="connsiteY13" fmla="*/ 17612 h 39023"/>
                <a:gd name="connsiteX14" fmla="*/ 4214 w 49349"/>
                <a:gd name="connsiteY14" fmla="*/ 17240 h 39023"/>
                <a:gd name="connsiteX15" fmla="*/ 4603 w 49349"/>
                <a:gd name="connsiteY15" fmla="*/ 14030 h 39023"/>
                <a:gd name="connsiteX16" fmla="*/ 4399 w 49349"/>
                <a:gd name="connsiteY16" fmla="*/ 12348 h 39023"/>
                <a:gd name="connsiteX17" fmla="*/ 3934 w 49349"/>
                <a:gd name="connsiteY17" fmla="*/ 9769 h 39023"/>
                <a:gd name="connsiteX18" fmla="*/ 2687 w 49349"/>
                <a:gd name="connsiteY18" fmla="*/ 7081 h 39023"/>
                <a:gd name="connsiteX19" fmla="*/ 9331 w 49349"/>
                <a:gd name="connsiteY19" fmla="*/ 5451 h 39023"/>
                <a:gd name="connsiteX20" fmla="*/ 9436 w 49349"/>
                <a:gd name="connsiteY20" fmla="*/ 2829 h 39023"/>
                <a:gd name="connsiteX21" fmla="*/ 13163 w 49349"/>
                <a:gd name="connsiteY21" fmla="*/ 65 h 39023"/>
                <a:gd name="connsiteX22" fmla="*/ 26268 w 49349"/>
                <a:gd name="connsiteY22" fmla="*/ 5708 h 39023"/>
                <a:gd name="connsiteX23" fmla="*/ 30337 w 49349"/>
                <a:gd name="connsiteY23" fmla="*/ 7142 h 39023"/>
                <a:gd name="connsiteX24" fmla="*/ 29977 w 49349"/>
                <a:gd name="connsiteY24" fmla="*/ 7877 h 39023"/>
                <a:gd name="connsiteX25" fmla="*/ 31907 w 49349"/>
                <a:gd name="connsiteY25" fmla="*/ 8072 h 39023"/>
                <a:gd name="connsiteX26" fmla="*/ 33447 w 49349"/>
                <a:gd name="connsiteY26" fmla="*/ 7464 h 39023"/>
                <a:gd name="connsiteX27" fmla="*/ 34031 w 49349"/>
                <a:gd name="connsiteY27" fmla="*/ 8509 h 39023"/>
                <a:gd name="connsiteX28" fmla="*/ 36159 w 49349"/>
                <a:gd name="connsiteY28" fmla="*/ 9085 h 39023"/>
                <a:gd name="connsiteX29" fmla="*/ 37023 w 49349"/>
                <a:gd name="connsiteY29" fmla="*/ 7809 h 39023"/>
                <a:gd name="connsiteX30" fmla="*/ 38298 w 49349"/>
                <a:gd name="connsiteY30" fmla="*/ 8065 h 39023"/>
                <a:gd name="connsiteX31" fmla="*/ 38266 w 49349"/>
                <a:gd name="connsiteY31" fmla="*/ 8865 h 39023"/>
                <a:gd name="connsiteX32" fmla="*/ 38150 w 49349"/>
                <a:gd name="connsiteY32" fmla="*/ 11265 h 39023"/>
                <a:gd name="connsiteX33" fmla="*/ 41095 w 49349"/>
                <a:gd name="connsiteY33" fmla="*/ 11573 h 39023"/>
                <a:gd name="connsiteX34" fmla="*/ 44101 w 49349"/>
                <a:gd name="connsiteY34" fmla="*/ 10599 h 39023"/>
                <a:gd name="connsiteX35" fmla="*/ 45604 w 49349"/>
                <a:gd name="connsiteY35" fmla="*/ 13822 h 39023"/>
                <a:gd name="connsiteX36" fmla="*/ 46922 w 49349"/>
                <a:gd name="connsiteY36" fmla="*/ 13907 h 39023"/>
                <a:gd name="connsiteX37" fmla="*/ 47414 w 49349"/>
                <a:gd name="connsiteY37" fmla="*/ 14557 h 39023"/>
                <a:gd name="connsiteX38" fmla="*/ 47092 w 49349"/>
                <a:gd name="connsiteY38" fmla="*/ 15638 h 39023"/>
                <a:gd name="connsiteX39" fmla="*/ 48152 w 49349"/>
                <a:gd name="connsiteY39" fmla="*/ 16899 h 39023"/>
                <a:gd name="connsiteX40" fmla="*/ 48091 w 49349"/>
                <a:gd name="connsiteY40" fmla="*/ 18125 h 39023"/>
                <a:gd name="connsiteX41" fmla="*/ 49349 w 49349"/>
                <a:gd name="connsiteY41" fmla="*/ 19669 h 39023"/>
                <a:gd name="connsiteX42" fmla="*/ 48000 w 49349"/>
                <a:gd name="connsiteY42" fmla="*/ 20061 h 39023"/>
                <a:gd name="connsiteX43" fmla="*/ 47179 w 49349"/>
                <a:gd name="connsiteY43" fmla="*/ 20605 h 39023"/>
                <a:gd name="connsiteX44" fmla="*/ 46929 w 49349"/>
                <a:gd name="connsiteY44" fmla="*/ 21853 h 39023"/>
                <a:gd name="connsiteX45" fmla="*/ 47911 w 49349"/>
                <a:gd name="connsiteY45" fmla="*/ 23894 h 39023"/>
                <a:gd name="connsiteX46" fmla="*/ 47143 w 49349"/>
                <a:gd name="connsiteY46" fmla="*/ 24377 h 39023"/>
                <a:gd name="connsiteX47" fmla="*/ 44937 w 49349"/>
                <a:gd name="connsiteY47" fmla="*/ 24269 h 39023"/>
                <a:gd name="connsiteX48" fmla="*/ 44644 w 49349"/>
                <a:gd name="connsiteY48" fmla="*/ 25126 h 39023"/>
                <a:gd name="connsiteX49" fmla="*/ 42041 w 49349"/>
                <a:gd name="connsiteY49" fmla="*/ 24896 h 39023"/>
                <a:gd name="connsiteX50" fmla="*/ 40726 w 49349"/>
                <a:gd name="connsiteY50" fmla="*/ 29041 h 39023"/>
                <a:gd name="connsiteX51" fmla="*/ 37073 w 49349"/>
                <a:gd name="connsiteY51" fmla="*/ 30083 h 39023"/>
                <a:gd name="connsiteX52" fmla="*/ 35447 w 49349"/>
                <a:gd name="connsiteY52" fmla="*/ 31030 h 39023"/>
                <a:gd name="connsiteX53" fmla="*/ 32449 w 49349"/>
                <a:gd name="connsiteY53" fmla="*/ 32172 h 39023"/>
                <a:gd name="connsiteX54" fmla="*/ 30679 w 49349"/>
                <a:gd name="connsiteY54" fmla="*/ 33033 h 39023"/>
                <a:gd name="connsiteX55" fmla="*/ 28787 w 49349"/>
                <a:gd name="connsiteY55" fmla="*/ 34362 h 39023"/>
                <a:gd name="connsiteX56" fmla="*/ 26319 w 49349"/>
                <a:gd name="connsiteY56" fmla="*/ 34691 h 39023"/>
                <a:gd name="connsiteX57" fmla="*/ 25370 w 49349"/>
                <a:gd name="connsiteY57" fmla="*/ 33773 h 39023"/>
                <a:gd name="connsiteX0" fmla="*/ 25370 w 49349"/>
                <a:gd name="connsiteY0" fmla="*/ 33773 h 34720"/>
                <a:gd name="connsiteX1" fmla="*/ 24461 w 49349"/>
                <a:gd name="connsiteY1" fmla="*/ 31614 h 34720"/>
                <a:gd name="connsiteX2" fmla="*/ 21088 w 49349"/>
                <a:gd name="connsiteY2" fmla="*/ 31397 h 34720"/>
                <a:gd name="connsiteX3" fmla="*/ 21198 w 49349"/>
                <a:gd name="connsiteY3" fmla="*/ 32686 h 34720"/>
                <a:gd name="connsiteX4" fmla="*/ 19359 w 49349"/>
                <a:gd name="connsiteY4" fmla="*/ 33075 h 34720"/>
                <a:gd name="connsiteX5" fmla="*/ 12842 w 49349"/>
                <a:gd name="connsiteY5" fmla="*/ 34082 h 34720"/>
                <a:gd name="connsiteX6" fmla="*/ 8930 w 49349"/>
                <a:gd name="connsiteY6" fmla="*/ 33708 h 34720"/>
                <a:gd name="connsiteX7" fmla="*/ 8746 w 49349"/>
                <a:gd name="connsiteY7" fmla="*/ 30869 h 34720"/>
                <a:gd name="connsiteX8" fmla="*/ 6088 w 49349"/>
                <a:gd name="connsiteY8" fmla="*/ 30533 h 34720"/>
                <a:gd name="connsiteX9" fmla="*/ 2782 w 49349"/>
                <a:gd name="connsiteY9" fmla="*/ 27737 h 34720"/>
                <a:gd name="connsiteX10" fmla="*/ 3855 w 49349"/>
                <a:gd name="connsiteY10" fmla="*/ 25103 h 34720"/>
                <a:gd name="connsiteX11" fmla="*/ 1174 w 49349"/>
                <a:gd name="connsiteY11" fmla="*/ 23061 h 34720"/>
                <a:gd name="connsiteX12" fmla="*/ 432 w 49349"/>
                <a:gd name="connsiteY12" fmla="*/ 19381 h 34720"/>
                <a:gd name="connsiteX13" fmla="*/ 1677 w 49349"/>
                <a:gd name="connsiteY13" fmla="*/ 17612 h 34720"/>
                <a:gd name="connsiteX14" fmla="*/ 4214 w 49349"/>
                <a:gd name="connsiteY14" fmla="*/ 17240 h 34720"/>
                <a:gd name="connsiteX15" fmla="*/ 4603 w 49349"/>
                <a:gd name="connsiteY15" fmla="*/ 14030 h 34720"/>
                <a:gd name="connsiteX16" fmla="*/ 4399 w 49349"/>
                <a:gd name="connsiteY16" fmla="*/ 12348 h 34720"/>
                <a:gd name="connsiteX17" fmla="*/ 3934 w 49349"/>
                <a:gd name="connsiteY17" fmla="*/ 9769 h 34720"/>
                <a:gd name="connsiteX18" fmla="*/ 2687 w 49349"/>
                <a:gd name="connsiteY18" fmla="*/ 7081 h 34720"/>
                <a:gd name="connsiteX19" fmla="*/ 9331 w 49349"/>
                <a:gd name="connsiteY19" fmla="*/ 5451 h 34720"/>
                <a:gd name="connsiteX20" fmla="*/ 9436 w 49349"/>
                <a:gd name="connsiteY20" fmla="*/ 2829 h 34720"/>
                <a:gd name="connsiteX21" fmla="*/ 13163 w 49349"/>
                <a:gd name="connsiteY21" fmla="*/ 65 h 34720"/>
                <a:gd name="connsiteX22" fmla="*/ 26268 w 49349"/>
                <a:gd name="connsiteY22" fmla="*/ 5708 h 34720"/>
                <a:gd name="connsiteX23" fmla="*/ 30337 w 49349"/>
                <a:gd name="connsiteY23" fmla="*/ 7142 h 34720"/>
                <a:gd name="connsiteX24" fmla="*/ 29977 w 49349"/>
                <a:gd name="connsiteY24" fmla="*/ 7877 h 34720"/>
                <a:gd name="connsiteX25" fmla="*/ 31907 w 49349"/>
                <a:gd name="connsiteY25" fmla="*/ 8072 h 34720"/>
                <a:gd name="connsiteX26" fmla="*/ 33447 w 49349"/>
                <a:gd name="connsiteY26" fmla="*/ 7464 h 34720"/>
                <a:gd name="connsiteX27" fmla="*/ 34031 w 49349"/>
                <a:gd name="connsiteY27" fmla="*/ 8509 h 34720"/>
                <a:gd name="connsiteX28" fmla="*/ 36159 w 49349"/>
                <a:gd name="connsiteY28" fmla="*/ 9085 h 34720"/>
                <a:gd name="connsiteX29" fmla="*/ 37023 w 49349"/>
                <a:gd name="connsiteY29" fmla="*/ 7809 h 34720"/>
                <a:gd name="connsiteX30" fmla="*/ 38298 w 49349"/>
                <a:gd name="connsiteY30" fmla="*/ 8065 h 34720"/>
                <a:gd name="connsiteX31" fmla="*/ 38266 w 49349"/>
                <a:gd name="connsiteY31" fmla="*/ 8865 h 34720"/>
                <a:gd name="connsiteX32" fmla="*/ 38150 w 49349"/>
                <a:gd name="connsiteY32" fmla="*/ 11265 h 34720"/>
                <a:gd name="connsiteX33" fmla="*/ 41095 w 49349"/>
                <a:gd name="connsiteY33" fmla="*/ 11573 h 34720"/>
                <a:gd name="connsiteX34" fmla="*/ 44101 w 49349"/>
                <a:gd name="connsiteY34" fmla="*/ 10599 h 34720"/>
                <a:gd name="connsiteX35" fmla="*/ 45604 w 49349"/>
                <a:gd name="connsiteY35" fmla="*/ 13822 h 34720"/>
                <a:gd name="connsiteX36" fmla="*/ 46922 w 49349"/>
                <a:gd name="connsiteY36" fmla="*/ 13907 h 34720"/>
                <a:gd name="connsiteX37" fmla="*/ 47414 w 49349"/>
                <a:gd name="connsiteY37" fmla="*/ 14557 h 34720"/>
                <a:gd name="connsiteX38" fmla="*/ 47092 w 49349"/>
                <a:gd name="connsiteY38" fmla="*/ 15638 h 34720"/>
                <a:gd name="connsiteX39" fmla="*/ 48152 w 49349"/>
                <a:gd name="connsiteY39" fmla="*/ 16899 h 34720"/>
                <a:gd name="connsiteX40" fmla="*/ 48091 w 49349"/>
                <a:gd name="connsiteY40" fmla="*/ 18125 h 34720"/>
                <a:gd name="connsiteX41" fmla="*/ 49349 w 49349"/>
                <a:gd name="connsiteY41" fmla="*/ 19669 h 34720"/>
                <a:gd name="connsiteX42" fmla="*/ 48000 w 49349"/>
                <a:gd name="connsiteY42" fmla="*/ 20061 h 34720"/>
                <a:gd name="connsiteX43" fmla="*/ 47179 w 49349"/>
                <a:gd name="connsiteY43" fmla="*/ 20605 h 34720"/>
                <a:gd name="connsiteX44" fmla="*/ 46929 w 49349"/>
                <a:gd name="connsiteY44" fmla="*/ 21853 h 34720"/>
                <a:gd name="connsiteX45" fmla="*/ 47911 w 49349"/>
                <a:gd name="connsiteY45" fmla="*/ 23894 h 34720"/>
                <a:gd name="connsiteX46" fmla="*/ 47143 w 49349"/>
                <a:gd name="connsiteY46" fmla="*/ 24377 h 34720"/>
                <a:gd name="connsiteX47" fmla="*/ 44937 w 49349"/>
                <a:gd name="connsiteY47" fmla="*/ 24269 h 34720"/>
                <a:gd name="connsiteX48" fmla="*/ 44644 w 49349"/>
                <a:gd name="connsiteY48" fmla="*/ 25126 h 34720"/>
                <a:gd name="connsiteX49" fmla="*/ 42041 w 49349"/>
                <a:gd name="connsiteY49" fmla="*/ 24896 h 34720"/>
                <a:gd name="connsiteX50" fmla="*/ 40726 w 49349"/>
                <a:gd name="connsiteY50" fmla="*/ 29041 h 34720"/>
                <a:gd name="connsiteX51" fmla="*/ 37073 w 49349"/>
                <a:gd name="connsiteY51" fmla="*/ 30083 h 34720"/>
                <a:gd name="connsiteX52" fmla="*/ 35447 w 49349"/>
                <a:gd name="connsiteY52" fmla="*/ 31030 h 34720"/>
                <a:gd name="connsiteX53" fmla="*/ 32449 w 49349"/>
                <a:gd name="connsiteY53" fmla="*/ 32172 h 34720"/>
                <a:gd name="connsiteX54" fmla="*/ 30679 w 49349"/>
                <a:gd name="connsiteY54" fmla="*/ 33033 h 34720"/>
                <a:gd name="connsiteX55" fmla="*/ 28787 w 49349"/>
                <a:gd name="connsiteY55" fmla="*/ 34362 h 34720"/>
                <a:gd name="connsiteX56" fmla="*/ 26319 w 49349"/>
                <a:gd name="connsiteY56" fmla="*/ 34691 h 34720"/>
                <a:gd name="connsiteX57" fmla="*/ 25370 w 49349"/>
                <a:gd name="connsiteY57" fmla="*/ 33773 h 34720"/>
                <a:gd name="connsiteX0" fmla="*/ 25370 w 49349"/>
                <a:gd name="connsiteY0" fmla="*/ 33773 h 37734"/>
                <a:gd name="connsiteX1" fmla="*/ 24461 w 49349"/>
                <a:gd name="connsiteY1" fmla="*/ 31614 h 37734"/>
                <a:gd name="connsiteX2" fmla="*/ 21088 w 49349"/>
                <a:gd name="connsiteY2" fmla="*/ 31397 h 37734"/>
                <a:gd name="connsiteX3" fmla="*/ 21198 w 49349"/>
                <a:gd name="connsiteY3" fmla="*/ 32686 h 37734"/>
                <a:gd name="connsiteX4" fmla="*/ 19359 w 49349"/>
                <a:gd name="connsiteY4" fmla="*/ 33075 h 37734"/>
                <a:gd name="connsiteX5" fmla="*/ 13794 w 49349"/>
                <a:gd name="connsiteY5" fmla="*/ 37727 h 37734"/>
                <a:gd name="connsiteX6" fmla="*/ 8930 w 49349"/>
                <a:gd name="connsiteY6" fmla="*/ 33708 h 37734"/>
                <a:gd name="connsiteX7" fmla="*/ 8746 w 49349"/>
                <a:gd name="connsiteY7" fmla="*/ 30869 h 37734"/>
                <a:gd name="connsiteX8" fmla="*/ 6088 w 49349"/>
                <a:gd name="connsiteY8" fmla="*/ 30533 h 37734"/>
                <a:gd name="connsiteX9" fmla="*/ 2782 w 49349"/>
                <a:gd name="connsiteY9" fmla="*/ 27737 h 37734"/>
                <a:gd name="connsiteX10" fmla="*/ 3855 w 49349"/>
                <a:gd name="connsiteY10" fmla="*/ 25103 h 37734"/>
                <a:gd name="connsiteX11" fmla="*/ 1174 w 49349"/>
                <a:gd name="connsiteY11" fmla="*/ 23061 h 37734"/>
                <a:gd name="connsiteX12" fmla="*/ 432 w 49349"/>
                <a:gd name="connsiteY12" fmla="*/ 19381 h 37734"/>
                <a:gd name="connsiteX13" fmla="*/ 1677 w 49349"/>
                <a:gd name="connsiteY13" fmla="*/ 17612 h 37734"/>
                <a:gd name="connsiteX14" fmla="*/ 4214 w 49349"/>
                <a:gd name="connsiteY14" fmla="*/ 17240 h 37734"/>
                <a:gd name="connsiteX15" fmla="*/ 4603 w 49349"/>
                <a:gd name="connsiteY15" fmla="*/ 14030 h 37734"/>
                <a:gd name="connsiteX16" fmla="*/ 4399 w 49349"/>
                <a:gd name="connsiteY16" fmla="*/ 12348 h 37734"/>
                <a:gd name="connsiteX17" fmla="*/ 3934 w 49349"/>
                <a:gd name="connsiteY17" fmla="*/ 9769 h 37734"/>
                <a:gd name="connsiteX18" fmla="*/ 2687 w 49349"/>
                <a:gd name="connsiteY18" fmla="*/ 7081 h 37734"/>
                <a:gd name="connsiteX19" fmla="*/ 9331 w 49349"/>
                <a:gd name="connsiteY19" fmla="*/ 5451 h 37734"/>
                <a:gd name="connsiteX20" fmla="*/ 9436 w 49349"/>
                <a:gd name="connsiteY20" fmla="*/ 2829 h 37734"/>
                <a:gd name="connsiteX21" fmla="*/ 13163 w 49349"/>
                <a:gd name="connsiteY21" fmla="*/ 65 h 37734"/>
                <a:gd name="connsiteX22" fmla="*/ 26268 w 49349"/>
                <a:gd name="connsiteY22" fmla="*/ 5708 h 37734"/>
                <a:gd name="connsiteX23" fmla="*/ 30337 w 49349"/>
                <a:gd name="connsiteY23" fmla="*/ 7142 h 37734"/>
                <a:gd name="connsiteX24" fmla="*/ 29977 w 49349"/>
                <a:gd name="connsiteY24" fmla="*/ 7877 h 37734"/>
                <a:gd name="connsiteX25" fmla="*/ 31907 w 49349"/>
                <a:gd name="connsiteY25" fmla="*/ 8072 h 37734"/>
                <a:gd name="connsiteX26" fmla="*/ 33447 w 49349"/>
                <a:gd name="connsiteY26" fmla="*/ 7464 h 37734"/>
                <a:gd name="connsiteX27" fmla="*/ 34031 w 49349"/>
                <a:gd name="connsiteY27" fmla="*/ 8509 h 37734"/>
                <a:gd name="connsiteX28" fmla="*/ 36159 w 49349"/>
                <a:gd name="connsiteY28" fmla="*/ 9085 h 37734"/>
                <a:gd name="connsiteX29" fmla="*/ 37023 w 49349"/>
                <a:gd name="connsiteY29" fmla="*/ 7809 h 37734"/>
                <a:gd name="connsiteX30" fmla="*/ 38298 w 49349"/>
                <a:gd name="connsiteY30" fmla="*/ 8065 h 37734"/>
                <a:gd name="connsiteX31" fmla="*/ 38266 w 49349"/>
                <a:gd name="connsiteY31" fmla="*/ 8865 h 37734"/>
                <a:gd name="connsiteX32" fmla="*/ 38150 w 49349"/>
                <a:gd name="connsiteY32" fmla="*/ 11265 h 37734"/>
                <a:gd name="connsiteX33" fmla="*/ 41095 w 49349"/>
                <a:gd name="connsiteY33" fmla="*/ 11573 h 37734"/>
                <a:gd name="connsiteX34" fmla="*/ 44101 w 49349"/>
                <a:gd name="connsiteY34" fmla="*/ 10599 h 37734"/>
                <a:gd name="connsiteX35" fmla="*/ 45604 w 49349"/>
                <a:gd name="connsiteY35" fmla="*/ 13822 h 37734"/>
                <a:gd name="connsiteX36" fmla="*/ 46922 w 49349"/>
                <a:gd name="connsiteY36" fmla="*/ 13907 h 37734"/>
                <a:gd name="connsiteX37" fmla="*/ 47414 w 49349"/>
                <a:gd name="connsiteY37" fmla="*/ 14557 h 37734"/>
                <a:gd name="connsiteX38" fmla="*/ 47092 w 49349"/>
                <a:gd name="connsiteY38" fmla="*/ 15638 h 37734"/>
                <a:gd name="connsiteX39" fmla="*/ 48152 w 49349"/>
                <a:gd name="connsiteY39" fmla="*/ 16899 h 37734"/>
                <a:gd name="connsiteX40" fmla="*/ 48091 w 49349"/>
                <a:gd name="connsiteY40" fmla="*/ 18125 h 37734"/>
                <a:gd name="connsiteX41" fmla="*/ 49349 w 49349"/>
                <a:gd name="connsiteY41" fmla="*/ 19669 h 37734"/>
                <a:gd name="connsiteX42" fmla="*/ 48000 w 49349"/>
                <a:gd name="connsiteY42" fmla="*/ 20061 h 37734"/>
                <a:gd name="connsiteX43" fmla="*/ 47179 w 49349"/>
                <a:gd name="connsiteY43" fmla="*/ 20605 h 37734"/>
                <a:gd name="connsiteX44" fmla="*/ 46929 w 49349"/>
                <a:gd name="connsiteY44" fmla="*/ 21853 h 37734"/>
                <a:gd name="connsiteX45" fmla="*/ 47911 w 49349"/>
                <a:gd name="connsiteY45" fmla="*/ 23894 h 37734"/>
                <a:gd name="connsiteX46" fmla="*/ 47143 w 49349"/>
                <a:gd name="connsiteY46" fmla="*/ 24377 h 37734"/>
                <a:gd name="connsiteX47" fmla="*/ 44937 w 49349"/>
                <a:gd name="connsiteY47" fmla="*/ 24269 h 37734"/>
                <a:gd name="connsiteX48" fmla="*/ 44644 w 49349"/>
                <a:gd name="connsiteY48" fmla="*/ 25126 h 37734"/>
                <a:gd name="connsiteX49" fmla="*/ 42041 w 49349"/>
                <a:gd name="connsiteY49" fmla="*/ 24896 h 37734"/>
                <a:gd name="connsiteX50" fmla="*/ 40726 w 49349"/>
                <a:gd name="connsiteY50" fmla="*/ 29041 h 37734"/>
                <a:gd name="connsiteX51" fmla="*/ 37073 w 49349"/>
                <a:gd name="connsiteY51" fmla="*/ 30083 h 37734"/>
                <a:gd name="connsiteX52" fmla="*/ 35447 w 49349"/>
                <a:gd name="connsiteY52" fmla="*/ 31030 h 37734"/>
                <a:gd name="connsiteX53" fmla="*/ 32449 w 49349"/>
                <a:gd name="connsiteY53" fmla="*/ 32172 h 37734"/>
                <a:gd name="connsiteX54" fmla="*/ 30679 w 49349"/>
                <a:gd name="connsiteY54" fmla="*/ 33033 h 37734"/>
                <a:gd name="connsiteX55" fmla="*/ 28787 w 49349"/>
                <a:gd name="connsiteY55" fmla="*/ 34362 h 37734"/>
                <a:gd name="connsiteX56" fmla="*/ 26319 w 49349"/>
                <a:gd name="connsiteY56" fmla="*/ 34691 h 37734"/>
                <a:gd name="connsiteX57" fmla="*/ 25370 w 49349"/>
                <a:gd name="connsiteY57" fmla="*/ 33773 h 37734"/>
                <a:gd name="connsiteX0" fmla="*/ 25370 w 49349"/>
                <a:gd name="connsiteY0" fmla="*/ 33773 h 39532"/>
                <a:gd name="connsiteX1" fmla="*/ 24461 w 49349"/>
                <a:gd name="connsiteY1" fmla="*/ 31614 h 39532"/>
                <a:gd name="connsiteX2" fmla="*/ 21088 w 49349"/>
                <a:gd name="connsiteY2" fmla="*/ 31397 h 39532"/>
                <a:gd name="connsiteX3" fmla="*/ 21198 w 49349"/>
                <a:gd name="connsiteY3" fmla="*/ 32686 h 39532"/>
                <a:gd name="connsiteX4" fmla="*/ 19359 w 49349"/>
                <a:gd name="connsiteY4" fmla="*/ 33075 h 39532"/>
                <a:gd name="connsiteX5" fmla="*/ 11162 w 49349"/>
                <a:gd name="connsiteY5" fmla="*/ 39355 h 39532"/>
                <a:gd name="connsiteX6" fmla="*/ 13794 w 49349"/>
                <a:gd name="connsiteY6" fmla="*/ 37727 h 39532"/>
                <a:gd name="connsiteX7" fmla="*/ 8930 w 49349"/>
                <a:gd name="connsiteY7" fmla="*/ 33708 h 39532"/>
                <a:gd name="connsiteX8" fmla="*/ 8746 w 49349"/>
                <a:gd name="connsiteY8" fmla="*/ 30869 h 39532"/>
                <a:gd name="connsiteX9" fmla="*/ 6088 w 49349"/>
                <a:gd name="connsiteY9" fmla="*/ 30533 h 39532"/>
                <a:gd name="connsiteX10" fmla="*/ 2782 w 49349"/>
                <a:gd name="connsiteY10" fmla="*/ 27737 h 39532"/>
                <a:gd name="connsiteX11" fmla="*/ 3855 w 49349"/>
                <a:gd name="connsiteY11" fmla="*/ 25103 h 39532"/>
                <a:gd name="connsiteX12" fmla="*/ 1174 w 49349"/>
                <a:gd name="connsiteY12" fmla="*/ 23061 h 39532"/>
                <a:gd name="connsiteX13" fmla="*/ 432 w 49349"/>
                <a:gd name="connsiteY13" fmla="*/ 19381 h 39532"/>
                <a:gd name="connsiteX14" fmla="*/ 1677 w 49349"/>
                <a:gd name="connsiteY14" fmla="*/ 17612 h 39532"/>
                <a:gd name="connsiteX15" fmla="*/ 4214 w 49349"/>
                <a:gd name="connsiteY15" fmla="*/ 17240 h 39532"/>
                <a:gd name="connsiteX16" fmla="*/ 4603 w 49349"/>
                <a:gd name="connsiteY16" fmla="*/ 14030 h 39532"/>
                <a:gd name="connsiteX17" fmla="*/ 4399 w 49349"/>
                <a:gd name="connsiteY17" fmla="*/ 12348 h 39532"/>
                <a:gd name="connsiteX18" fmla="*/ 3934 w 49349"/>
                <a:gd name="connsiteY18" fmla="*/ 9769 h 39532"/>
                <a:gd name="connsiteX19" fmla="*/ 2687 w 49349"/>
                <a:gd name="connsiteY19" fmla="*/ 7081 h 39532"/>
                <a:gd name="connsiteX20" fmla="*/ 9331 w 49349"/>
                <a:gd name="connsiteY20" fmla="*/ 5451 h 39532"/>
                <a:gd name="connsiteX21" fmla="*/ 9436 w 49349"/>
                <a:gd name="connsiteY21" fmla="*/ 2829 h 39532"/>
                <a:gd name="connsiteX22" fmla="*/ 13163 w 49349"/>
                <a:gd name="connsiteY22" fmla="*/ 65 h 39532"/>
                <a:gd name="connsiteX23" fmla="*/ 26268 w 49349"/>
                <a:gd name="connsiteY23" fmla="*/ 5708 h 39532"/>
                <a:gd name="connsiteX24" fmla="*/ 30337 w 49349"/>
                <a:gd name="connsiteY24" fmla="*/ 7142 h 39532"/>
                <a:gd name="connsiteX25" fmla="*/ 29977 w 49349"/>
                <a:gd name="connsiteY25" fmla="*/ 7877 h 39532"/>
                <a:gd name="connsiteX26" fmla="*/ 31907 w 49349"/>
                <a:gd name="connsiteY26" fmla="*/ 8072 h 39532"/>
                <a:gd name="connsiteX27" fmla="*/ 33447 w 49349"/>
                <a:gd name="connsiteY27" fmla="*/ 7464 h 39532"/>
                <a:gd name="connsiteX28" fmla="*/ 34031 w 49349"/>
                <a:gd name="connsiteY28" fmla="*/ 8509 h 39532"/>
                <a:gd name="connsiteX29" fmla="*/ 36159 w 49349"/>
                <a:gd name="connsiteY29" fmla="*/ 9085 h 39532"/>
                <a:gd name="connsiteX30" fmla="*/ 37023 w 49349"/>
                <a:gd name="connsiteY30" fmla="*/ 7809 h 39532"/>
                <a:gd name="connsiteX31" fmla="*/ 38298 w 49349"/>
                <a:gd name="connsiteY31" fmla="*/ 8065 h 39532"/>
                <a:gd name="connsiteX32" fmla="*/ 38266 w 49349"/>
                <a:gd name="connsiteY32" fmla="*/ 8865 h 39532"/>
                <a:gd name="connsiteX33" fmla="*/ 38150 w 49349"/>
                <a:gd name="connsiteY33" fmla="*/ 11265 h 39532"/>
                <a:gd name="connsiteX34" fmla="*/ 41095 w 49349"/>
                <a:gd name="connsiteY34" fmla="*/ 11573 h 39532"/>
                <a:gd name="connsiteX35" fmla="*/ 44101 w 49349"/>
                <a:gd name="connsiteY35" fmla="*/ 10599 h 39532"/>
                <a:gd name="connsiteX36" fmla="*/ 45604 w 49349"/>
                <a:gd name="connsiteY36" fmla="*/ 13822 h 39532"/>
                <a:gd name="connsiteX37" fmla="*/ 46922 w 49349"/>
                <a:gd name="connsiteY37" fmla="*/ 13907 h 39532"/>
                <a:gd name="connsiteX38" fmla="*/ 47414 w 49349"/>
                <a:gd name="connsiteY38" fmla="*/ 14557 h 39532"/>
                <a:gd name="connsiteX39" fmla="*/ 47092 w 49349"/>
                <a:gd name="connsiteY39" fmla="*/ 15638 h 39532"/>
                <a:gd name="connsiteX40" fmla="*/ 48152 w 49349"/>
                <a:gd name="connsiteY40" fmla="*/ 16899 h 39532"/>
                <a:gd name="connsiteX41" fmla="*/ 48091 w 49349"/>
                <a:gd name="connsiteY41" fmla="*/ 18125 h 39532"/>
                <a:gd name="connsiteX42" fmla="*/ 49349 w 49349"/>
                <a:gd name="connsiteY42" fmla="*/ 19669 h 39532"/>
                <a:gd name="connsiteX43" fmla="*/ 48000 w 49349"/>
                <a:gd name="connsiteY43" fmla="*/ 20061 h 39532"/>
                <a:gd name="connsiteX44" fmla="*/ 47179 w 49349"/>
                <a:gd name="connsiteY44" fmla="*/ 20605 h 39532"/>
                <a:gd name="connsiteX45" fmla="*/ 46929 w 49349"/>
                <a:gd name="connsiteY45" fmla="*/ 21853 h 39532"/>
                <a:gd name="connsiteX46" fmla="*/ 47911 w 49349"/>
                <a:gd name="connsiteY46" fmla="*/ 23894 h 39532"/>
                <a:gd name="connsiteX47" fmla="*/ 47143 w 49349"/>
                <a:gd name="connsiteY47" fmla="*/ 24377 h 39532"/>
                <a:gd name="connsiteX48" fmla="*/ 44937 w 49349"/>
                <a:gd name="connsiteY48" fmla="*/ 24269 h 39532"/>
                <a:gd name="connsiteX49" fmla="*/ 44644 w 49349"/>
                <a:gd name="connsiteY49" fmla="*/ 25126 h 39532"/>
                <a:gd name="connsiteX50" fmla="*/ 42041 w 49349"/>
                <a:gd name="connsiteY50" fmla="*/ 24896 h 39532"/>
                <a:gd name="connsiteX51" fmla="*/ 40726 w 49349"/>
                <a:gd name="connsiteY51" fmla="*/ 29041 h 39532"/>
                <a:gd name="connsiteX52" fmla="*/ 37073 w 49349"/>
                <a:gd name="connsiteY52" fmla="*/ 30083 h 39532"/>
                <a:gd name="connsiteX53" fmla="*/ 35447 w 49349"/>
                <a:gd name="connsiteY53" fmla="*/ 31030 h 39532"/>
                <a:gd name="connsiteX54" fmla="*/ 32449 w 49349"/>
                <a:gd name="connsiteY54" fmla="*/ 32172 h 39532"/>
                <a:gd name="connsiteX55" fmla="*/ 30679 w 49349"/>
                <a:gd name="connsiteY55" fmla="*/ 33033 h 39532"/>
                <a:gd name="connsiteX56" fmla="*/ 28787 w 49349"/>
                <a:gd name="connsiteY56" fmla="*/ 34362 h 39532"/>
                <a:gd name="connsiteX57" fmla="*/ 26319 w 49349"/>
                <a:gd name="connsiteY57" fmla="*/ 34691 h 39532"/>
                <a:gd name="connsiteX58" fmla="*/ 25370 w 49349"/>
                <a:gd name="connsiteY58" fmla="*/ 33773 h 39532"/>
                <a:gd name="connsiteX0" fmla="*/ 25370 w 49349"/>
                <a:gd name="connsiteY0" fmla="*/ 33773 h 40604"/>
                <a:gd name="connsiteX1" fmla="*/ 24461 w 49349"/>
                <a:gd name="connsiteY1" fmla="*/ 31614 h 40604"/>
                <a:gd name="connsiteX2" fmla="*/ 21088 w 49349"/>
                <a:gd name="connsiteY2" fmla="*/ 31397 h 40604"/>
                <a:gd name="connsiteX3" fmla="*/ 21198 w 49349"/>
                <a:gd name="connsiteY3" fmla="*/ 32686 h 40604"/>
                <a:gd name="connsiteX4" fmla="*/ 14883 w 49349"/>
                <a:gd name="connsiteY4" fmla="*/ 40517 h 40604"/>
                <a:gd name="connsiteX5" fmla="*/ 11162 w 49349"/>
                <a:gd name="connsiteY5" fmla="*/ 39355 h 40604"/>
                <a:gd name="connsiteX6" fmla="*/ 13794 w 49349"/>
                <a:gd name="connsiteY6" fmla="*/ 37727 h 40604"/>
                <a:gd name="connsiteX7" fmla="*/ 8930 w 49349"/>
                <a:gd name="connsiteY7" fmla="*/ 33708 h 40604"/>
                <a:gd name="connsiteX8" fmla="*/ 8746 w 49349"/>
                <a:gd name="connsiteY8" fmla="*/ 30869 h 40604"/>
                <a:gd name="connsiteX9" fmla="*/ 6088 w 49349"/>
                <a:gd name="connsiteY9" fmla="*/ 30533 h 40604"/>
                <a:gd name="connsiteX10" fmla="*/ 2782 w 49349"/>
                <a:gd name="connsiteY10" fmla="*/ 27737 h 40604"/>
                <a:gd name="connsiteX11" fmla="*/ 3855 w 49349"/>
                <a:gd name="connsiteY11" fmla="*/ 25103 h 40604"/>
                <a:gd name="connsiteX12" fmla="*/ 1174 w 49349"/>
                <a:gd name="connsiteY12" fmla="*/ 23061 h 40604"/>
                <a:gd name="connsiteX13" fmla="*/ 432 w 49349"/>
                <a:gd name="connsiteY13" fmla="*/ 19381 h 40604"/>
                <a:gd name="connsiteX14" fmla="*/ 1677 w 49349"/>
                <a:gd name="connsiteY14" fmla="*/ 17612 h 40604"/>
                <a:gd name="connsiteX15" fmla="*/ 4214 w 49349"/>
                <a:gd name="connsiteY15" fmla="*/ 17240 h 40604"/>
                <a:gd name="connsiteX16" fmla="*/ 4603 w 49349"/>
                <a:gd name="connsiteY16" fmla="*/ 14030 h 40604"/>
                <a:gd name="connsiteX17" fmla="*/ 4399 w 49349"/>
                <a:gd name="connsiteY17" fmla="*/ 12348 h 40604"/>
                <a:gd name="connsiteX18" fmla="*/ 3934 w 49349"/>
                <a:gd name="connsiteY18" fmla="*/ 9769 h 40604"/>
                <a:gd name="connsiteX19" fmla="*/ 2687 w 49349"/>
                <a:gd name="connsiteY19" fmla="*/ 7081 h 40604"/>
                <a:gd name="connsiteX20" fmla="*/ 9331 w 49349"/>
                <a:gd name="connsiteY20" fmla="*/ 5451 h 40604"/>
                <a:gd name="connsiteX21" fmla="*/ 9436 w 49349"/>
                <a:gd name="connsiteY21" fmla="*/ 2829 h 40604"/>
                <a:gd name="connsiteX22" fmla="*/ 13163 w 49349"/>
                <a:gd name="connsiteY22" fmla="*/ 65 h 40604"/>
                <a:gd name="connsiteX23" fmla="*/ 26268 w 49349"/>
                <a:gd name="connsiteY23" fmla="*/ 5708 h 40604"/>
                <a:gd name="connsiteX24" fmla="*/ 30337 w 49349"/>
                <a:gd name="connsiteY24" fmla="*/ 7142 h 40604"/>
                <a:gd name="connsiteX25" fmla="*/ 29977 w 49349"/>
                <a:gd name="connsiteY25" fmla="*/ 7877 h 40604"/>
                <a:gd name="connsiteX26" fmla="*/ 31907 w 49349"/>
                <a:gd name="connsiteY26" fmla="*/ 8072 h 40604"/>
                <a:gd name="connsiteX27" fmla="*/ 33447 w 49349"/>
                <a:gd name="connsiteY27" fmla="*/ 7464 h 40604"/>
                <a:gd name="connsiteX28" fmla="*/ 34031 w 49349"/>
                <a:gd name="connsiteY28" fmla="*/ 8509 h 40604"/>
                <a:gd name="connsiteX29" fmla="*/ 36159 w 49349"/>
                <a:gd name="connsiteY29" fmla="*/ 9085 h 40604"/>
                <a:gd name="connsiteX30" fmla="*/ 37023 w 49349"/>
                <a:gd name="connsiteY30" fmla="*/ 7809 h 40604"/>
                <a:gd name="connsiteX31" fmla="*/ 38298 w 49349"/>
                <a:gd name="connsiteY31" fmla="*/ 8065 h 40604"/>
                <a:gd name="connsiteX32" fmla="*/ 38266 w 49349"/>
                <a:gd name="connsiteY32" fmla="*/ 8865 h 40604"/>
                <a:gd name="connsiteX33" fmla="*/ 38150 w 49349"/>
                <a:gd name="connsiteY33" fmla="*/ 11265 h 40604"/>
                <a:gd name="connsiteX34" fmla="*/ 41095 w 49349"/>
                <a:gd name="connsiteY34" fmla="*/ 11573 h 40604"/>
                <a:gd name="connsiteX35" fmla="*/ 44101 w 49349"/>
                <a:gd name="connsiteY35" fmla="*/ 10599 h 40604"/>
                <a:gd name="connsiteX36" fmla="*/ 45604 w 49349"/>
                <a:gd name="connsiteY36" fmla="*/ 13822 h 40604"/>
                <a:gd name="connsiteX37" fmla="*/ 46922 w 49349"/>
                <a:gd name="connsiteY37" fmla="*/ 13907 h 40604"/>
                <a:gd name="connsiteX38" fmla="*/ 47414 w 49349"/>
                <a:gd name="connsiteY38" fmla="*/ 14557 h 40604"/>
                <a:gd name="connsiteX39" fmla="*/ 47092 w 49349"/>
                <a:gd name="connsiteY39" fmla="*/ 15638 h 40604"/>
                <a:gd name="connsiteX40" fmla="*/ 48152 w 49349"/>
                <a:gd name="connsiteY40" fmla="*/ 16899 h 40604"/>
                <a:gd name="connsiteX41" fmla="*/ 48091 w 49349"/>
                <a:gd name="connsiteY41" fmla="*/ 18125 h 40604"/>
                <a:gd name="connsiteX42" fmla="*/ 49349 w 49349"/>
                <a:gd name="connsiteY42" fmla="*/ 19669 h 40604"/>
                <a:gd name="connsiteX43" fmla="*/ 48000 w 49349"/>
                <a:gd name="connsiteY43" fmla="*/ 20061 h 40604"/>
                <a:gd name="connsiteX44" fmla="*/ 47179 w 49349"/>
                <a:gd name="connsiteY44" fmla="*/ 20605 h 40604"/>
                <a:gd name="connsiteX45" fmla="*/ 46929 w 49349"/>
                <a:gd name="connsiteY45" fmla="*/ 21853 h 40604"/>
                <a:gd name="connsiteX46" fmla="*/ 47911 w 49349"/>
                <a:gd name="connsiteY46" fmla="*/ 23894 h 40604"/>
                <a:gd name="connsiteX47" fmla="*/ 47143 w 49349"/>
                <a:gd name="connsiteY47" fmla="*/ 24377 h 40604"/>
                <a:gd name="connsiteX48" fmla="*/ 44937 w 49349"/>
                <a:gd name="connsiteY48" fmla="*/ 24269 h 40604"/>
                <a:gd name="connsiteX49" fmla="*/ 44644 w 49349"/>
                <a:gd name="connsiteY49" fmla="*/ 25126 h 40604"/>
                <a:gd name="connsiteX50" fmla="*/ 42041 w 49349"/>
                <a:gd name="connsiteY50" fmla="*/ 24896 h 40604"/>
                <a:gd name="connsiteX51" fmla="*/ 40726 w 49349"/>
                <a:gd name="connsiteY51" fmla="*/ 29041 h 40604"/>
                <a:gd name="connsiteX52" fmla="*/ 37073 w 49349"/>
                <a:gd name="connsiteY52" fmla="*/ 30083 h 40604"/>
                <a:gd name="connsiteX53" fmla="*/ 35447 w 49349"/>
                <a:gd name="connsiteY53" fmla="*/ 31030 h 40604"/>
                <a:gd name="connsiteX54" fmla="*/ 32449 w 49349"/>
                <a:gd name="connsiteY54" fmla="*/ 32172 h 40604"/>
                <a:gd name="connsiteX55" fmla="*/ 30679 w 49349"/>
                <a:gd name="connsiteY55" fmla="*/ 33033 h 40604"/>
                <a:gd name="connsiteX56" fmla="*/ 28787 w 49349"/>
                <a:gd name="connsiteY56" fmla="*/ 34362 h 40604"/>
                <a:gd name="connsiteX57" fmla="*/ 26319 w 49349"/>
                <a:gd name="connsiteY57" fmla="*/ 34691 h 40604"/>
                <a:gd name="connsiteX58" fmla="*/ 25370 w 49349"/>
                <a:gd name="connsiteY58" fmla="*/ 33773 h 40604"/>
                <a:gd name="connsiteX0" fmla="*/ 25370 w 49349"/>
                <a:gd name="connsiteY0" fmla="*/ 33773 h 40686"/>
                <a:gd name="connsiteX1" fmla="*/ 24461 w 49349"/>
                <a:gd name="connsiteY1" fmla="*/ 31614 h 40686"/>
                <a:gd name="connsiteX2" fmla="*/ 21088 w 49349"/>
                <a:gd name="connsiteY2" fmla="*/ 31397 h 40686"/>
                <a:gd name="connsiteX3" fmla="*/ 21198 w 49349"/>
                <a:gd name="connsiteY3" fmla="*/ 32686 h 40686"/>
                <a:gd name="connsiteX4" fmla="*/ 14883 w 49349"/>
                <a:gd name="connsiteY4" fmla="*/ 40517 h 40686"/>
                <a:gd name="connsiteX5" fmla="*/ 13794 w 49349"/>
                <a:gd name="connsiteY5" fmla="*/ 37727 h 40686"/>
                <a:gd name="connsiteX6" fmla="*/ 8930 w 49349"/>
                <a:gd name="connsiteY6" fmla="*/ 33708 h 40686"/>
                <a:gd name="connsiteX7" fmla="*/ 8746 w 49349"/>
                <a:gd name="connsiteY7" fmla="*/ 30869 h 40686"/>
                <a:gd name="connsiteX8" fmla="*/ 6088 w 49349"/>
                <a:gd name="connsiteY8" fmla="*/ 30533 h 40686"/>
                <a:gd name="connsiteX9" fmla="*/ 2782 w 49349"/>
                <a:gd name="connsiteY9" fmla="*/ 27737 h 40686"/>
                <a:gd name="connsiteX10" fmla="*/ 3855 w 49349"/>
                <a:gd name="connsiteY10" fmla="*/ 25103 h 40686"/>
                <a:gd name="connsiteX11" fmla="*/ 1174 w 49349"/>
                <a:gd name="connsiteY11" fmla="*/ 23061 h 40686"/>
                <a:gd name="connsiteX12" fmla="*/ 432 w 49349"/>
                <a:gd name="connsiteY12" fmla="*/ 19381 h 40686"/>
                <a:gd name="connsiteX13" fmla="*/ 1677 w 49349"/>
                <a:gd name="connsiteY13" fmla="*/ 17612 h 40686"/>
                <a:gd name="connsiteX14" fmla="*/ 4214 w 49349"/>
                <a:gd name="connsiteY14" fmla="*/ 17240 h 40686"/>
                <a:gd name="connsiteX15" fmla="*/ 4603 w 49349"/>
                <a:gd name="connsiteY15" fmla="*/ 14030 h 40686"/>
                <a:gd name="connsiteX16" fmla="*/ 4399 w 49349"/>
                <a:gd name="connsiteY16" fmla="*/ 12348 h 40686"/>
                <a:gd name="connsiteX17" fmla="*/ 3934 w 49349"/>
                <a:gd name="connsiteY17" fmla="*/ 9769 h 40686"/>
                <a:gd name="connsiteX18" fmla="*/ 2687 w 49349"/>
                <a:gd name="connsiteY18" fmla="*/ 7081 h 40686"/>
                <a:gd name="connsiteX19" fmla="*/ 9331 w 49349"/>
                <a:gd name="connsiteY19" fmla="*/ 5451 h 40686"/>
                <a:gd name="connsiteX20" fmla="*/ 9436 w 49349"/>
                <a:gd name="connsiteY20" fmla="*/ 2829 h 40686"/>
                <a:gd name="connsiteX21" fmla="*/ 13163 w 49349"/>
                <a:gd name="connsiteY21" fmla="*/ 65 h 40686"/>
                <a:gd name="connsiteX22" fmla="*/ 26268 w 49349"/>
                <a:gd name="connsiteY22" fmla="*/ 5708 h 40686"/>
                <a:gd name="connsiteX23" fmla="*/ 30337 w 49349"/>
                <a:gd name="connsiteY23" fmla="*/ 7142 h 40686"/>
                <a:gd name="connsiteX24" fmla="*/ 29977 w 49349"/>
                <a:gd name="connsiteY24" fmla="*/ 7877 h 40686"/>
                <a:gd name="connsiteX25" fmla="*/ 31907 w 49349"/>
                <a:gd name="connsiteY25" fmla="*/ 8072 h 40686"/>
                <a:gd name="connsiteX26" fmla="*/ 33447 w 49349"/>
                <a:gd name="connsiteY26" fmla="*/ 7464 h 40686"/>
                <a:gd name="connsiteX27" fmla="*/ 34031 w 49349"/>
                <a:gd name="connsiteY27" fmla="*/ 8509 h 40686"/>
                <a:gd name="connsiteX28" fmla="*/ 36159 w 49349"/>
                <a:gd name="connsiteY28" fmla="*/ 9085 h 40686"/>
                <a:gd name="connsiteX29" fmla="*/ 37023 w 49349"/>
                <a:gd name="connsiteY29" fmla="*/ 7809 h 40686"/>
                <a:gd name="connsiteX30" fmla="*/ 38298 w 49349"/>
                <a:gd name="connsiteY30" fmla="*/ 8065 h 40686"/>
                <a:gd name="connsiteX31" fmla="*/ 38266 w 49349"/>
                <a:gd name="connsiteY31" fmla="*/ 8865 h 40686"/>
                <a:gd name="connsiteX32" fmla="*/ 38150 w 49349"/>
                <a:gd name="connsiteY32" fmla="*/ 11265 h 40686"/>
                <a:gd name="connsiteX33" fmla="*/ 41095 w 49349"/>
                <a:gd name="connsiteY33" fmla="*/ 11573 h 40686"/>
                <a:gd name="connsiteX34" fmla="*/ 44101 w 49349"/>
                <a:gd name="connsiteY34" fmla="*/ 10599 h 40686"/>
                <a:gd name="connsiteX35" fmla="*/ 45604 w 49349"/>
                <a:gd name="connsiteY35" fmla="*/ 13822 h 40686"/>
                <a:gd name="connsiteX36" fmla="*/ 46922 w 49349"/>
                <a:gd name="connsiteY36" fmla="*/ 13907 h 40686"/>
                <a:gd name="connsiteX37" fmla="*/ 47414 w 49349"/>
                <a:gd name="connsiteY37" fmla="*/ 14557 h 40686"/>
                <a:gd name="connsiteX38" fmla="*/ 47092 w 49349"/>
                <a:gd name="connsiteY38" fmla="*/ 15638 h 40686"/>
                <a:gd name="connsiteX39" fmla="*/ 48152 w 49349"/>
                <a:gd name="connsiteY39" fmla="*/ 16899 h 40686"/>
                <a:gd name="connsiteX40" fmla="*/ 48091 w 49349"/>
                <a:gd name="connsiteY40" fmla="*/ 18125 h 40686"/>
                <a:gd name="connsiteX41" fmla="*/ 49349 w 49349"/>
                <a:gd name="connsiteY41" fmla="*/ 19669 h 40686"/>
                <a:gd name="connsiteX42" fmla="*/ 48000 w 49349"/>
                <a:gd name="connsiteY42" fmla="*/ 20061 h 40686"/>
                <a:gd name="connsiteX43" fmla="*/ 47179 w 49349"/>
                <a:gd name="connsiteY43" fmla="*/ 20605 h 40686"/>
                <a:gd name="connsiteX44" fmla="*/ 46929 w 49349"/>
                <a:gd name="connsiteY44" fmla="*/ 21853 h 40686"/>
                <a:gd name="connsiteX45" fmla="*/ 47911 w 49349"/>
                <a:gd name="connsiteY45" fmla="*/ 23894 h 40686"/>
                <a:gd name="connsiteX46" fmla="*/ 47143 w 49349"/>
                <a:gd name="connsiteY46" fmla="*/ 24377 h 40686"/>
                <a:gd name="connsiteX47" fmla="*/ 44937 w 49349"/>
                <a:gd name="connsiteY47" fmla="*/ 24269 h 40686"/>
                <a:gd name="connsiteX48" fmla="*/ 44644 w 49349"/>
                <a:gd name="connsiteY48" fmla="*/ 25126 h 40686"/>
                <a:gd name="connsiteX49" fmla="*/ 42041 w 49349"/>
                <a:gd name="connsiteY49" fmla="*/ 24896 h 40686"/>
                <a:gd name="connsiteX50" fmla="*/ 40726 w 49349"/>
                <a:gd name="connsiteY50" fmla="*/ 29041 h 40686"/>
                <a:gd name="connsiteX51" fmla="*/ 37073 w 49349"/>
                <a:gd name="connsiteY51" fmla="*/ 30083 h 40686"/>
                <a:gd name="connsiteX52" fmla="*/ 35447 w 49349"/>
                <a:gd name="connsiteY52" fmla="*/ 31030 h 40686"/>
                <a:gd name="connsiteX53" fmla="*/ 32449 w 49349"/>
                <a:gd name="connsiteY53" fmla="*/ 32172 h 40686"/>
                <a:gd name="connsiteX54" fmla="*/ 30679 w 49349"/>
                <a:gd name="connsiteY54" fmla="*/ 33033 h 40686"/>
                <a:gd name="connsiteX55" fmla="*/ 28787 w 49349"/>
                <a:gd name="connsiteY55" fmla="*/ 34362 h 40686"/>
                <a:gd name="connsiteX56" fmla="*/ 26319 w 49349"/>
                <a:gd name="connsiteY56" fmla="*/ 34691 h 40686"/>
                <a:gd name="connsiteX57" fmla="*/ 25370 w 49349"/>
                <a:gd name="connsiteY57" fmla="*/ 33773 h 40686"/>
                <a:gd name="connsiteX0" fmla="*/ 25370 w 49349"/>
                <a:gd name="connsiteY0" fmla="*/ 33773 h 40794"/>
                <a:gd name="connsiteX1" fmla="*/ 24461 w 49349"/>
                <a:gd name="connsiteY1" fmla="*/ 31614 h 40794"/>
                <a:gd name="connsiteX2" fmla="*/ 21088 w 49349"/>
                <a:gd name="connsiteY2" fmla="*/ 31397 h 40794"/>
                <a:gd name="connsiteX3" fmla="*/ 21198 w 49349"/>
                <a:gd name="connsiteY3" fmla="*/ 32686 h 40794"/>
                <a:gd name="connsiteX4" fmla="*/ 14883 w 49349"/>
                <a:gd name="connsiteY4" fmla="*/ 40517 h 40794"/>
                <a:gd name="connsiteX5" fmla="*/ 10496 w 49349"/>
                <a:gd name="connsiteY5" fmla="*/ 38976 h 40794"/>
                <a:gd name="connsiteX6" fmla="*/ 13794 w 49349"/>
                <a:gd name="connsiteY6" fmla="*/ 37727 h 40794"/>
                <a:gd name="connsiteX7" fmla="*/ 8930 w 49349"/>
                <a:gd name="connsiteY7" fmla="*/ 33708 h 40794"/>
                <a:gd name="connsiteX8" fmla="*/ 8746 w 49349"/>
                <a:gd name="connsiteY8" fmla="*/ 30869 h 40794"/>
                <a:gd name="connsiteX9" fmla="*/ 6088 w 49349"/>
                <a:gd name="connsiteY9" fmla="*/ 30533 h 40794"/>
                <a:gd name="connsiteX10" fmla="*/ 2782 w 49349"/>
                <a:gd name="connsiteY10" fmla="*/ 27737 h 40794"/>
                <a:gd name="connsiteX11" fmla="*/ 3855 w 49349"/>
                <a:gd name="connsiteY11" fmla="*/ 25103 h 40794"/>
                <a:gd name="connsiteX12" fmla="*/ 1174 w 49349"/>
                <a:gd name="connsiteY12" fmla="*/ 23061 h 40794"/>
                <a:gd name="connsiteX13" fmla="*/ 432 w 49349"/>
                <a:gd name="connsiteY13" fmla="*/ 19381 h 40794"/>
                <a:gd name="connsiteX14" fmla="*/ 1677 w 49349"/>
                <a:gd name="connsiteY14" fmla="*/ 17612 h 40794"/>
                <a:gd name="connsiteX15" fmla="*/ 4214 w 49349"/>
                <a:gd name="connsiteY15" fmla="*/ 17240 h 40794"/>
                <a:gd name="connsiteX16" fmla="*/ 4603 w 49349"/>
                <a:gd name="connsiteY16" fmla="*/ 14030 h 40794"/>
                <a:gd name="connsiteX17" fmla="*/ 4399 w 49349"/>
                <a:gd name="connsiteY17" fmla="*/ 12348 h 40794"/>
                <a:gd name="connsiteX18" fmla="*/ 3934 w 49349"/>
                <a:gd name="connsiteY18" fmla="*/ 9769 h 40794"/>
                <a:gd name="connsiteX19" fmla="*/ 2687 w 49349"/>
                <a:gd name="connsiteY19" fmla="*/ 7081 h 40794"/>
                <a:gd name="connsiteX20" fmla="*/ 9331 w 49349"/>
                <a:gd name="connsiteY20" fmla="*/ 5451 h 40794"/>
                <a:gd name="connsiteX21" fmla="*/ 9436 w 49349"/>
                <a:gd name="connsiteY21" fmla="*/ 2829 h 40794"/>
                <a:gd name="connsiteX22" fmla="*/ 13163 w 49349"/>
                <a:gd name="connsiteY22" fmla="*/ 65 h 40794"/>
                <a:gd name="connsiteX23" fmla="*/ 26268 w 49349"/>
                <a:gd name="connsiteY23" fmla="*/ 5708 h 40794"/>
                <a:gd name="connsiteX24" fmla="*/ 30337 w 49349"/>
                <a:gd name="connsiteY24" fmla="*/ 7142 h 40794"/>
                <a:gd name="connsiteX25" fmla="*/ 29977 w 49349"/>
                <a:gd name="connsiteY25" fmla="*/ 7877 h 40794"/>
                <a:gd name="connsiteX26" fmla="*/ 31907 w 49349"/>
                <a:gd name="connsiteY26" fmla="*/ 8072 h 40794"/>
                <a:gd name="connsiteX27" fmla="*/ 33447 w 49349"/>
                <a:gd name="connsiteY27" fmla="*/ 7464 h 40794"/>
                <a:gd name="connsiteX28" fmla="*/ 34031 w 49349"/>
                <a:gd name="connsiteY28" fmla="*/ 8509 h 40794"/>
                <a:gd name="connsiteX29" fmla="*/ 36159 w 49349"/>
                <a:gd name="connsiteY29" fmla="*/ 9085 h 40794"/>
                <a:gd name="connsiteX30" fmla="*/ 37023 w 49349"/>
                <a:gd name="connsiteY30" fmla="*/ 7809 h 40794"/>
                <a:gd name="connsiteX31" fmla="*/ 38298 w 49349"/>
                <a:gd name="connsiteY31" fmla="*/ 8065 h 40794"/>
                <a:gd name="connsiteX32" fmla="*/ 38266 w 49349"/>
                <a:gd name="connsiteY32" fmla="*/ 8865 h 40794"/>
                <a:gd name="connsiteX33" fmla="*/ 38150 w 49349"/>
                <a:gd name="connsiteY33" fmla="*/ 11265 h 40794"/>
                <a:gd name="connsiteX34" fmla="*/ 41095 w 49349"/>
                <a:gd name="connsiteY34" fmla="*/ 11573 h 40794"/>
                <a:gd name="connsiteX35" fmla="*/ 44101 w 49349"/>
                <a:gd name="connsiteY35" fmla="*/ 10599 h 40794"/>
                <a:gd name="connsiteX36" fmla="*/ 45604 w 49349"/>
                <a:gd name="connsiteY36" fmla="*/ 13822 h 40794"/>
                <a:gd name="connsiteX37" fmla="*/ 46922 w 49349"/>
                <a:gd name="connsiteY37" fmla="*/ 13907 h 40794"/>
                <a:gd name="connsiteX38" fmla="*/ 47414 w 49349"/>
                <a:gd name="connsiteY38" fmla="*/ 14557 h 40794"/>
                <a:gd name="connsiteX39" fmla="*/ 47092 w 49349"/>
                <a:gd name="connsiteY39" fmla="*/ 15638 h 40794"/>
                <a:gd name="connsiteX40" fmla="*/ 48152 w 49349"/>
                <a:gd name="connsiteY40" fmla="*/ 16899 h 40794"/>
                <a:gd name="connsiteX41" fmla="*/ 48091 w 49349"/>
                <a:gd name="connsiteY41" fmla="*/ 18125 h 40794"/>
                <a:gd name="connsiteX42" fmla="*/ 49349 w 49349"/>
                <a:gd name="connsiteY42" fmla="*/ 19669 h 40794"/>
                <a:gd name="connsiteX43" fmla="*/ 48000 w 49349"/>
                <a:gd name="connsiteY43" fmla="*/ 20061 h 40794"/>
                <a:gd name="connsiteX44" fmla="*/ 47179 w 49349"/>
                <a:gd name="connsiteY44" fmla="*/ 20605 h 40794"/>
                <a:gd name="connsiteX45" fmla="*/ 46929 w 49349"/>
                <a:gd name="connsiteY45" fmla="*/ 21853 h 40794"/>
                <a:gd name="connsiteX46" fmla="*/ 47911 w 49349"/>
                <a:gd name="connsiteY46" fmla="*/ 23894 h 40794"/>
                <a:gd name="connsiteX47" fmla="*/ 47143 w 49349"/>
                <a:gd name="connsiteY47" fmla="*/ 24377 h 40794"/>
                <a:gd name="connsiteX48" fmla="*/ 44937 w 49349"/>
                <a:gd name="connsiteY48" fmla="*/ 24269 h 40794"/>
                <a:gd name="connsiteX49" fmla="*/ 44644 w 49349"/>
                <a:gd name="connsiteY49" fmla="*/ 25126 h 40794"/>
                <a:gd name="connsiteX50" fmla="*/ 42041 w 49349"/>
                <a:gd name="connsiteY50" fmla="*/ 24896 h 40794"/>
                <a:gd name="connsiteX51" fmla="*/ 40726 w 49349"/>
                <a:gd name="connsiteY51" fmla="*/ 29041 h 40794"/>
                <a:gd name="connsiteX52" fmla="*/ 37073 w 49349"/>
                <a:gd name="connsiteY52" fmla="*/ 30083 h 40794"/>
                <a:gd name="connsiteX53" fmla="*/ 35447 w 49349"/>
                <a:gd name="connsiteY53" fmla="*/ 31030 h 40794"/>
                <a:gd name="connsiteX54" fmla="*/ 32449 w 49349"/>
                <a:gd name="connsiteY54" fmla="*/ 32172 h 40794"/>
                <a:gd name="connsiteX55" fmla="*/ 30679 w 49349"/>
                <a:gd name="connsiteY55" fmla="*/ 33033 h 40794"/>
                <a:gd name="connsiteX56" fmla="*/ 28787 w 49349"/>
                <a:gd name="connsiteY56" fmla="*/ 34362 h 40794"/>
                <a:gd name="connsiteX57" fmla="*/ 26319 w 49349"/>
                <a:gd name="connsiteY57" fmla="*/ 34691 h 40794"/>
                <a:gd name="connsiteX58" fmla="*/ 25370 w 49349"/>
                <a:gd name="connsiteY58" fmla="*/ 33773 h 40794"/>
                <a:gd name="connsiteX0" fmla="*/ 25370 w 49349"/>
                <a:gd name="connsiteY0" fmla="*/ 33773 h 40590"/>
                <a:gd name="connsiteX1" fmla="*/ 24461 w 49349"/>
                <a:gd name="connsiteY1" fmla="*/ 31614 h 40590"/>
                <a:gd name="connsiteX2" fmla="*/ 21088 w 49349"/>
                <a:gd name="connsiteY2" fmla="*/ 31397 h 40590"/>
                <a:gd name="connsiteX3" fmla="*/ 21198 w 49349"/>
                <a:gd name="connsiteY3" fmla="*/ 32686 h 40590"/>
                <a:gd name="connsiteX4" fmla="*/ 14978 w 49349"/>
                <a:gd name="connsiteY4" fmla="*/ 40289 h 40590"/>
                <a:gd name="connsiteX5" fmla="*/ 10496 w 49349"/>
                <a:gd name="connsiteY5" fmla="*/ 38976 h 40590"/>
                <a:gd name="connsiteX6" fmla="*/ 13794 w 49349"/>
                <a:gd name="connsiteY6" fmla="*/ 37727 h 40590"/>
                <a:gd name="connsiteX7" fmla="*/ 8930 w 49349"/>
                <a:gd name="connsiteY7" fmla="*/ 33708 h 40590"/>
                <a:gd name="connsiteX8" fmla="*/ 8746 w 49349"/>
                <a:gd name="connsiteY8" fmla="*/ 30869 h 40590"/>
                <a:gd name="connsiteX9" fmla="*/ 6088 w 49349"/>
                <a:gd name="connsiteY9" fmla="*/ 30533 h 40590"/>
                <a:gd name="connsiteX10" fmla="*/ 2782 w 49349"/>
                <a:gd name="connsiteY10" fmla="*/ 27737 h 40590"/>
                <a:gd name="connsiteX11" fmla="*/ 3855 w 49349"/>
                <a:gd name="connsiteY11" fmla="*/ 25103 h 40590"/>
                <a:gd name="connsiteX12" fmla="*/ 1174 w 49349"/>
                <a:gd name="connsiteY12" fmla="*/ 23061 h 40590"/>
                <a:gd name="connsiteX13" fmla="*/ 432 w 49349"/>
                <a:gd name="connsiteY13" fmla="*/ 19381 h 40590"/>
                <a:gd name="connsiteX14" fmla="*/ 1677 w 49349"/>
                <a:gd name="connsiteY14" fmla="*/ 17612 h 40590"/>
                <a:gd name="connsiteX15" fmla="*/ 4214 w 49349"/>
                <a:gd name="connsiteY15" fmla="*/ 17240 h 40590"/>
                <a:gd name="connsiteX16" fmla="*/ 4603 w 49349"/>
                <a:gd name="connsiteY16" fmla="*/ 14030 h 40590"/>
                <a:gd name="connsiteX17" fmla="*/ 4399 w 49349"/>
                <a:gd name="connsiteY17" fmla="*/ 12348 h 40590"/>
                <a:gd name="connsiteX18" fmla="*/ 3934 w 49349"/>
                <a:gd name="connsiteY18" fmla="*/ 9769 h 40590"/>
                <a:gd name="connsiteX19" fmla="*/ 2687 w 49349"/>
                <a:gd name="connsiteY19" fmla="*/ 7081 h 40590"/>
                <a:gd name="connsiteX20" fmla="*/ 9331 w 49349"/>
                <a:gd name="connsiteY20" fmla="*/ 5451 h 40590"/>
                <a:gd name="connsiteX21" fmla="*/ 9436 w 49349"/>
                <a:gd name="connsiteY21" fmla="*/ 2829 h 40590"/>
                <a:gd name="connsiteX22" fmla="*/ 13163 w 49349"/>
                <a:gd name="connsiteY22" fmla="*/ 65 h 40590"/>
                <a:gd name="connsiteX23" fmla="*/ 26268 w 49349"/>
                <a:gd name="connsiteY23" fmla="*/ 5708 h 40590"/>
                <a:gd name="connsiteX24" fmla="*/ 30337 w 49349"/>
                <a:gd name="connsiteY24" fmla="*/ 7142 h 40590"/>
                <a:gd name="connsiteX25" fmla="*/ 29977 w 49349"/>
                <a:gd name="connsiteY25" fmla="*/ 7877 h 40590"/>
                <a:gd name="connsiteX26" fmla="*/ 31907 w 49349"/>
                <a:gd name="connsiteY26" fmla="*/ 8072 h 40590"/>
                <a:gd name="connsiteX27" fmla="*/ 33447 w 49349"/>
                <a:gd name="connsiteY27" fmla="*/ 7464 h 40590"/>
                <a:gd name="connsiteX28" fmla="*/ 34031 w 49349"/>
                <a:gd name="connsiteY28" fmla="*/ 8509 h 40590"/>
                <a:gd name="connsiteX29" fmla="*/ 36159 w 49349"/>
                <a:gd name="connsiteY29" fmla="*/ 9085 h 40590"/>
                <a:gd name="connsiteX30" fmla="*/ 37023 w 49349"/>
                <a:gd name="connsiteY30" fmla="*/ 7809 h 40590"/>
                <a:gd name="connsiteX31" fmla="*/ 38298 w 49349"/>
                <a:gd name="connsiteY31" fmla="*/ 8065 h 40590"/>
                <a:gd name="connsiteX32" fmla="*/ 38266 w 49349"/>
                <a:gd name="connsiteY32" fmla="*/ 8865 h 40590"/>
                <a:gd name="connsiteX33" fmla="*/ 38150 w 49349"/>
                <a:gd name="connsiteY33" fmla="*/ 11265 h 40590"/>
                <a:gd name="connsiteX34" fmla="*/ 41095 w 49349"/>
                <a:gd name="connsiteY34" fmla="*/ 11573 h 40590"/>
                <a:gd name="connsiteX35" fmla="*/ 44101 w 49349"/>
                <a:gd name="connsiteY35" fmla="*/ 10599 h 40590"/>
                <a:gd name="connsiteX36" fmla="*/ 45604 w 49349"/>
                <a:gd name="connsiteY36" fmla="*/ 13822 h 40590"/>
                <a:gd name="connsiteX37" fmla="*/ 46922 w 49349"/>
                <a:gd name="connsiteY37" fmla="*/ 13907 h 40590"/>
                <a:gd name="connsiteX38" fmla="*/ 47414 w 49349"/>
                <a:gd name="connsiteY38" fmla="*/ 14557 h 40590"/>
                <a:gd name="connsiteX39" fmla="*/ 47092 w 49349"/>
                <a:gd name="connsiteY39" fmla="*/ 15638 h 40590"/>
                <a:gd name="connsiteX40" fmla="*/ 48152 w 49349"/>
                <a:gd name="connsiteY40" fmla="*/ 16899 h 40590"/>
                <a:gd name="connsiteX41" fmla="*/ 48091 w 49349"/>
                <a:gd name="connsiteY41" fmla="*/ 18125 h 40590"/>
                <a:gd name="connsiteX42" fmla="*/ 49349 w 49349"/>
                <a:gd name="connsiteY42" fmla="*/ 19669 h 40590"/>
                <a:gd name="connsiteX43" fmla="*/ 48000 w 49349"/>
                <a:gd name="connsiteY43" fmla="*/ 20061 h 40590"/>
                <a:gd name="connsiteX44" fmla="*/ 47179 w 49349"/>
                <a:gd name="connsiteY44" fmla="*/ 20605 h 40590"/>
                <a:gd name="connsiteX45" fmla="*/ 46929 w 49349"/>
                <a:gd name="connsiteY45" fmla="*/ 21853 h 40590"/>
                <a:gd name="connsiteX46" fmla="*/ 47911 w 49349"/>
                <a:gd name="connsiteY46" fmla="*/ 23894 h 40590"/>
                <a:gd name="connsiteX47" fmla="*/ 47143 w 49349"/>
                <a:gd name="connsiteY47" fmla="*/ 24377 h 40590"/>
                <a:gd name="connsiteX48" fmla="*/ 44937 w 49349"/>
                <a:gd name="connsiteY48" fmla="*/ 24269 h 40590"/>
                <a:gd name="connsiteX49" fmla="*/ 44644 w 49349"/>
                <a:gd name="connsiteY49" fmla="*/ 25126 h 40590"/>
                <a:gd name="connsiteX50" fmla="*/ 42041 w 49349"/>
                <a:gd name="connsiteY50" fmla="*/ 24896 h 40590"/>
                <a:gd name="connsiteX51" fmla="*/ 40726 w 49349"/>
                <a:gd name="connsiteY51" fmla="*/ 29041 h 40590"/>
                <a:gd name="connsiteX52" fmla="*/ 37073 w 49349"/>
                <a:gd name="connsiteY52" fmla="*/ 30083 h 40590"/>
                <a:gd name="connsiteX53" fmla="*/ 35447 w 49349"/>
                <a:gd name="connsiteY53" fmla="*/ 31030 h 40590"/>
                <a:gd name="connsiteX54" fmla="*/ 32449 w 49349"/>
                <a:gd name="connsiteY54" fmla="*/ 32172 h 40590"/>
                <a:gd name="connsiteX55" fmla="*/ 30679 w 49349"/>
                <a:gd name="connsiteY55" fmla="*/ 33033 h 40590"/>
                <a:gd name="connsiteX56" fmla="*/ 28787 w 49349"/>
                <a:gd name="connsiteY56" fmla="*/ 34362 h 40590"/>
                <a:gd name="connsiteX57" fmla="*/ 26319 w 49349"/>
                <a:gd name="connsiteY57" fmla="*/ 34691 h 40590"/>
                <a:gd name="connsiteX58" fmla="*/ 25370 w 49349"/>
                <a:gd name="connsiteY58" fmla="*/ 33773 h 40590"/>
                <a:gd name="connsiteX0" fmla="*/ 25370 w 49349"/>
                <a:gd name="connsiteY0" fmla="*/ 33773 h 40590"/>
                <a:gd name="connsiteX1" fmla="*/ 24461 w 49349"/>
                <a:gd name="connsiteY1" fmla="*/ 31614 h 40590"/>
                <a:gd name="connsiteX2" fmla="*/ 21088 w 49349"/>
                <a:gd name="connsiteY2" fmla="*/ 31397 h 40590"/>
                <a:gd name="connsiteX3" fmla="*/ 21198 w 49349"/>
                <a:gd name="connsiteY3" fmla="*/ 32686 h 40590"/>
                <a:gd name="connsiteX4" fmla="*/ 14978 w 49349"/>
                <a:gd name="connsiteY4" fmla="*/ 40289 h 40590"/>
                <a:gd name="connsiteX5" fmla="*/ 10496 w 49349"/>
                <a:gd name="connsiteY5" fmla="*/ 38976 h 40590"/>
                <a:gd name="connsiteX6" fmla="*/ 12746 w 49349"/>
                <a:gd name="connsiteY6" fmla="*/ 37347 h 40590"/>
                <a:gd name="connsiteX7" fmla="*/ 8930 w 49349"/>
                <a:gd name="connsiteY7" fmla="*/ 33708 h 40590"/>
                <a:gd name="connsiteX8" fmla="*/ 8746 w 49349"/>
                <a:gd name="connsiteY8" fmla="*/ 30869 h 40590"/>
                <a:gd name="connsiteX9" fmla="*/ 6088 w 49349"/>
                <a:gd name="connsiteY9" fmla="*/ 30533 h 40590"/>
                <a:gd name="connsiteX10" fmla="*/ 2782 w 49349"/>
                <a:gd name="connsiteY10" fmla="*/ 27737 h 40590"/>
                <a:gd name="connsiteX11" fmla="*/ 3855 w 49349"/>
                <a:gd name="connsiteY11" fmla="*/ 25103 h 40590"/>
                <a:gd name="connsiteX12" fmla="*/ 1174 w 49349"/>
                <a:gd name="connsiteY12" fmla="*/ 23061 h 40590"/>
                <a:gd name="connsiteX13" fmla="*/ 432 w 49349"/>
                <a:gd name="connsiteY13" fmla="*/ 19381 h 40590"/>
                <a:gd name="connsiteX14" fmla="*/ 1677 w 49349"/>
                <a:gd name="connsiteY14" fmla="*/ 17612 h 40590"/>
                <a:gd name="connsiteX15" fmla="*/ 4214 w 49349"/>
                <a:gd name="connsiteY15" fmla="*/ 17240 h 40590"/>
                <a:gd name="connsiteX16" fmla="*/ 4603 w 49349"/>
                <a:gd name="connsiteY16" fmla="*/ 14030 h 40590"/>
                <a:gd name="connsiteX17" fmla="*/ 4399 w 49349"/>
                <a:gd name="connsiteY17" fmla="*/ 12348 h 40590"/>
                <a:gd name="connsiteX18" fmla="*/ 3934 w 49349"/>
                <a:gd name="connsiteY18" fmla="*/ 9769 h 40590"/>
                <a:gd name="connsiteX19" fmla="*/ 2687 w 49349"/>
                <a:gd name="connsiteY19" fmla="*/ 7081 h 40590"/>
                <a:gd name="connsiteX20" fmla="*/ 9331 w 49349"/>
                <a:gd name="connsiteY20" fmla="*/ 5451 h 40590"/>
                <a:gd name="connsiteX21" fmla="*/ 9436 w 49349"/>
                <a:gd name="connsiteY21" fmla="*/ 2829 h 40590"/>
                <a:gd name="connsiteX22" fmla="*/ 13163 w 49349"/>
                <a:gd name="connsiteY22" fmla="*/ 65 h 40590"/>
                <a:gd name="connsiteX23" fmla="*/ 26268 w 49349"/>
                <a:gd name="connsiteY23" fmla="*/ 5708 h 40590"/>
                <a:gd name="connsiteX24" fmla="*/ 30337 w 49349"/>
                <a:gd name="connsiteY24" fmla="*/ 7142 h 40590"/>
                <a:gd name="connsiteX25" fmla="*/ 29977 w 49349"/>
                <a:gd name="connsiteY25" fmla="*/ 7877 h 40590"/>
                <a:gd name="connsiteX26" fmla="*/ 31907 w 49349"/>
                <a:gd name="connsiteY26" fmla="*/ 8072 h 40590"/>
                <a:gd name="connsiteX27" fmla="*/ 33447 w 49349"/>
                <a:gd name="connsiteY27" fmla="*/ 7464 h 40590"/>
                <a:gd name="connsiteX28" fmla="*/ 34031 w 49349"/>
                <a:gd name="connsiteY28" fmla="*/ 8509 h 40590"/>
                <a:gd name="connsiteX29" fmla="*/ 36159 w 49349"/>
                <a:gd name="connsiteY29" fmla="*/ 9085 h 40590"/>
                <a:gd name="connsiteX30" fmla="*/ 37023 w 49349"/>
                <a:gd name="connsiteY30" fmla="*/ 7809 h 40590"/>
                <a:gd name="connsiteX31" fmla="*/ 38298 w 49349"/>
                <a:gd name="connsiteY31" fmla="*/ 8065 h 40590"/>
                <a:gd name="connsiteX32" fmla="*/ 38266 w 49349"/>
                <a:gd name="connsiteY32" fmla="*/ 8865 h 40590"/>
                <a:gd name="connsiteX33" fmla="*/ 38150 w 49349"/>
                <a:gd name="connsiteY33" fmla="*/ 11265 h 40590"/>
                <a:gd name="connsiteX34" fmla="*/ 41095 w 49349"/>
                <a:gd name="connsiteY34" fmla="*/ 11573 h 40590"/>
                <a:gd name="connsiteX35" fmla="*/ 44101 w 49349"/>
                <a:gd name="connsiteY35" fmla="*/ 10599 h 40590"/>
                <a:gd name="connsiteX36" fmla="*/ 45604 w 49349"/>
                <a:gd name="connsiteY36" fmla="*/ 13822 h 40590"/>
                <a:gd name="connsiteX37" fmla="*/ 46922 w 49349"/>
                <a:gd name="connsiteY37" fmla="*/ 13907 h 40590"/>
                <a:gd name="connsiteX38" fmla="*/ 47414 w 49349"/>
                <a:gd name="connsiteY38" fmla="*/ 14557 h 40590"/>
                <a:gd name="connsiteX39" fmla="*/ 47092 w 49349"/>
                <a:gd name="connsiteY39" fmla="*/ 15638 h 40590"/>
                <a:gd name="connsiteX40" fmla="*/ 48152 w 49349"/>
                <a:gd name="connsiteY40" fmla="*/ 16899 h 40590"/>
                <a:gd name="connsiteX41" fmla="*/ 48091 w 49349"/>
                <a:gd name="connsiteY41" fmla="*/ 18125 h 40590"/>
                <a:gd name="connsiteX42" fmla="*/ 49349 w 49349"/>
                <a:gd name="connsiteY42" fmla="*/ 19669 h 40590"/>
                <a:gd name="connsiteX43" fmla="*/ 48000 w 49349"/>
                <a:gd name="connsiteY43" fmla="*/ 20061 h 40590"/>
                <a:gd name="connsiteX44" fmla="*/ 47179 w 49349"/>
                <a:gd name="connsiteY44" fmla="*/ 20605 h 40590"/>
                <a:gd name="connsiteX45" fmla="*/ 46929 w 49349"/>
                <a:gd name="connsiteY45" fmla="*/ 21853 h 40590"/>
                <a:gd name="connsiteX46" fmla="*/ 47911 w 49349"/>
                <a:gd name="connsiteY46" fmla="*/ 23894 h 40590"/>
                <a:gd name="connsiteX47" fmla="*/ 47143 w 49349"/>
                <a:gd name="connsiteY47" fmla="*/ 24377 h 40590"/>
                <a:gd name="connsiteX48" fmla="*/ 44937 w 49349"/>
                <a:gd name="connsiteY48" fmla="*/ 24269 h 40590"/>
                <a:gd name="connsiteX49" fmla="*/ 44644 w 49349"/>
                <a:gd name="connsiteY49" fmla="*/ 25126 h 40590"/>
                <a:gd name="connsiteX50" fmla="*/ 42041 w 49349"/>
                <a:gd name="connsiteY50" fmla="*/ 24896 h 40590"/>
                <a:gd name="connsiteX51" fmla="*/ 40726 w 49349"/>
                <a:gd name="connsiteY51" fmla="*/ 29041 h 40590"/>
                <a:gd name="connsiteX52" fmla="*/ 37073 w 49349"/>
                <a:gd name="connsiteY52" fmla="*/ 30083 h 40590"/>
                <a:gd name="connsiteX53" fmla="*/ 35447 w 49349"/>
                <a:gd name="connsiteY53" fmla="*/ 31030 h 40590"/>
                <a:gd name="connsiteX54" fmla="*/ 32449 w 49349"/>
                <a:gd name="connsiteY54" fmla="*/ 32172 h 40590"/>
                <a:gd name="connsiteX55" fmla="*/ 30679 w 49349"/>
                <a:gd name="connsiteY55" fmla="*/ 33033 h 40590"/>
                <a:gd name="connsiteX56" fmla="*/ 28787 w 49349"/>
                <a:gd name="connsiteY56" fmla="*/ 34362 h 40590"/>
                <a:gd name="connsiteX57" fmla="*/ 26319 w 49349"/>
                <a:gd name="connsiteY57" fmla="*/ 34691 h 40590"/>
                <a:gd name="connsiteX58" fmla="*/ 25370 w 49349"/>
                <a:gd name="connsiteY58" fmla="*/ 33773 h 40590"/>
                <a:gd name="connsiteX0" fmla="*/ 25370 w 49349"/>
                <a:gd name="connsiteY0" fmla="*/ 33773 h 40306"/>
                <a:gd name="connsiteX1" fmla="*/ 24461 w 49349"/>
                <a:gd name="connsiteY1" fmla="*/ 31614 h 40306"/>
                <a:gd name="connsiteX2" fmla="*/ 21088 w 49349"/>
                <a:gd name="connsiteY2" fmla="*/ 31397 h 40306"/>
                <a:gd name="connsiteX3" fmla="*/ 21198 w 49349"/>
                <a:gd name="connsiteY3" fmla="*/ 32686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25370 w 49349"/>
                <a:gd name="connsiteY0" fmla="*/ 33773 h 40306"/>
                <a:gd name="connsiteX1" fmla="*/ 24461 w 49349"/>
                <a:gd name="connsiteY1" fmla="*/ 31614 h 40306"/>
                <a:gd name="connsiteX2" fmla="*/ 21088 w 49349"/>
                <a:gd name="connsiteY2" fmla="*/ 31397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25370 w 49349"/>
                <a:gd name="connsiteY0" fmla="*/ 33773 h 40306"/>
                <a:gd name="connsiteX1" fmla="*/ 24461 w 49349"/>
                <a:gd name="connsiteY1" fmla="*/ 3161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25370 w 49349"/>
                <a:gd name="connsiteY0" fmla="*/ 33773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25370 w 49349"/>
                <a:gd name="connsiteY59" fmla="*/ 33773 h 40306"/>
                <a:gd name="connsiteX0" fmla="*/ 30036 w 49349"/>
                <a:gd name="connsiteY0" fmla="*/ 36962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59" fmla="*/ 30036 w 49349"/>
                <a:gd name="connsiteY59" fmla="*/ 36962 h 40306"/>
                <a:gd name="connsiteX0" fmla="*/ 26319 w 49349"/>
                <a:gd name="connsiteY0" fmla="*/ 34691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58" fmla="*/ 26319 w 49349"/>
                <a:gd name="connsiteY58" fmla="*/ 34691 h 40306"/>
                <a:gd name="connsiteX0" fmla="*/ 28787 w 49349"/>
                <a:gd name="connsiteY0" fmla="*/ 34362 h 40306"/>
                <a:gd name="connsiteX1" fmla="*/ 27508 w 49349"/>
                <a:gd name="connsiteY1" fmla="*/ 37234 h 40306"/>
                <a:gd name="connsiteX2" fmla="*/ 24421 w 49349"/>
                <a:gd name="connsiteY2" fmla="*/ 37016 h 40306"/>
                <a:gd name="connsiteX3" fmla="*/ 20912 w 49349"/>
                <a:gd name="connsiteY3" fmla="*/ 36787 h 40306"/>
                <a:gd name="connsiteX4" fmla="*/ 17447 w 49349"/>
                <a:gd name="connsiteY4" fmla="*/ 39052 h 40306"/>
                <a:gd name="connsiteX5" fmla="*/ 14978 w 49349"/>
                <a:gd name="connsiteY5" fmla="*/ 40289 h 40306"/>
                <a:gd name="connsiteX6" fmla="*/ 10496 w 49349"/>
                <a:gd name="connsiteY6" fmla="*/ 38976 h 40306"/>
                <a:gd name="connsiteX7" fmla="*/ 12746 w 49349"/>
                <a:gd name="connsiteY7" fmla="*/ 37347 h 40306"/>
                <a:gd name="connsiteX8" fmla="*/ 8930 w 49349"/>
                <a:gd name="connsiteY8" fmla="*/ 33708 h 40306"/>
                <a:gd name="connsiteX9" fmla="*/ 8746 w 49349"/>
                <a:gd name="connsiteY9" fmla="*/ 30869 h 40306"/>
                <a:gd name="connsiteX10" fmla="*/ 6088 w 49349"/>
                <a:gd name="connsiteY10" fmla="*/ 30533 h 40306"/>
                <a:gd name="connsiteX11" fmla="*/ 2782 w 49349"/>
                <a:gd name="connsiteY11" fmla="*/ 27737 h 40306"/>
                <a:gd name="connsiteX12" fmla="*/ 3855 w 49349"/>
                <a:gd name="connsiteY12" fmla="*/ 25103 h 40306"/>
                <a:gd name="connsiteX13" fmla="*/ 1174 w 49349"/>
                <a:gd name="connsiteY13" fmla="*/ 23061 h 40306"/>
                <a:gd name="connsiteX14" fmla="*/ 432 w 49349"/>
                <a:gd name="connsiteY14" fmla="*/ 19381 h 40306"/>
                <a:gd name="connsiteX15" fmla="*/ 1677 w 49349"/>
                <a:gd name="connsiteY15" fmla="*/ 17612 h 40306"/>
                <a:gd name="connsiteX16" fmla="*/ 4214 w 49349"/>
                <a:gd name="connsiteY16" fmla="*/ 17240 h 40306"/>
                <a:gd name="connsiteX17" fmla="*/ 4603 w 49349"/>
                <a:gd name="connsiteY17" fmla="*/ 14030 h 40306"/>
                <a:gd name="connsiteX18" fmla="*/ 4399 w 49349"/>
                <a:gd name="connsiteY18" fmla="*/ 12348 h 40306"/>
                <a:gd name="connsiteX19" fmla="*/ 3934 w 49349"/>
                <a:gd name="connsiteY19" fmla="*/ 9769 h 40306"/>
                <a:gd name="connsiteX20" fmla="*/ 2687 w 49349"/>
                <a:gd name="connsiteY20" fmla="*/ 7081 h 40306"/>
                <a:gd name="connsiteX21" fmla="*/ 9331 w 49349"/>
                <a:gd name="connsiteY21" fmla="*/ 5451 h 40306"/>
                <a:gd name="connsiteX22" fmla="*/ 9436 w 49349"/>
                <a:gd name="connsiteY22" fmla="*/ 2829 h 40306"/>
                <a:gd name="connsiteX23" fmla="*/ 13163 w 49349"/>
                <a:gd name="connsiteY23" fmla="*/ 65 h 40306"/>
                <a:gd name="connsiteX24" fmla="*/ 26268 w 49349"/>
                <a:gd name="connsiteY24" fmla="*/ 5708 h 40306"/>
                <a:gd name="connsiteX25" fmla="*/ 30337 w 49349"/>
                <a:gd name="connsiteY25" fmla="*/ 7142 h 40306"/>
                <a:gd name="connsiteX26" fmla="*/ 29977 w 49349"/>
                <a:gd name="connsiteY26" fmla="*/ 7877 h 40306"/>
                <a:gd name="connsiteX27" fmla="*/ 31907 w 49349"/>
                <a:gd name="connsiteY27" fmla="*/ 8072 h 40306"/>
                <a:gd name="connsiteX28" fmla="*/ 33447 w 49349"/>
                <a:gd name="connsiteY28" fmla="*/ 7464 h 40306"/>
                <a:gd name="connsiteX29" fmla="*/ 34031 w 49349"/>
                <a:gd name="connsiteY29" fmla="*/ 8509 h 40306"/>
                <a:gd name="connsiteX30" fmla="*/ 36159 w 49349"/>
                <a:gd name="connsiteY30" fmla="*/ 9085 h 40306"/>
                <a:gd name="connsiteX31" fmla="*/ 37023 w 49349"/>
                <a:gd name="connsiteY31" fmla="*/ 7809 h 40306"/>
                <a:gd name="connsiteX32" fmla="*/ 38298 w 49349"/>
                <a:gd name="connsiteY32" fmla="*/ 8065 h 40306"/>
                <a:gd name="connsiteX33" fmla="*/ 38266 w 49349"/>
                <a:gd name="connsiteY33" fmla="*/ 8865 h 40306"/>
                <a:gd name="connsiteX34" fmla="*/ 38150 w 49349"/>
                <a:gd name="connsiteY34" fmla="*/ 11265 h 40306"/>
                <a:gd name="connsiteX35" fmla="*/ 41095 w 49349"/>
                <a:gd name="connsiteY35" fmla="*/ 11573 h 40306"/>
                <a:gd name="connsiteX36" fmla="*/ 44101 w 49349"/>
                <a:gd name="connsiteY36" fmla="*/ 10599 h 40306"/>
                <a:gd name="connsiteX37" fmla="*/ 45604 w 49349"/>
                <a:gd name="connsiteY37" fmla="*/ 13822 h 40306"/>
                <a:gd name="connsiteX38" fmla="*/ 46922 w 49349"/>
                <a:gd name="connsiteY38" fmla="*/ 13907 h 40306"/>
                <a:gd name="connsiteX39" fmla="*/ 47414 w 49349"/>
                <a:gd name="connsiteY39" fmla="*/ 14557 h 40306"/>
                <a:gd name="connsiteX40" fmla="*/ 47092 w 49349"/>
                <a:gd name="connsiteY40" fmla="*/ 15638 h 40306"/>
                <a:gd name="connsiteX41" fmla="*/ 48152 w 49349"/>
                <a:gd name="connsiteY41" fmla="*/ 16899 h 40306"/>
                <a:gd name="connsiteX42" fmla="*/ 48091 w 49349"/>
                <a:gd name="connsiteY42" fmla="*/ 18125 h 40306"/>
                <a:gd name="connsiteX43" fmla="*/ 49349 w 49349"/>
                <a:gd name="connsiteY43" fmla="*/ 19669 h 40306"/>
                <a:gd name="connsiteX44" fmla="*/ 48000 w 49349"/>
                <a:gd name="connsiteY44" fmla="*/ 20061 h 40306"/>
                <a:gd name="connsiteX45" fmla="*/ 47179 w 49349"/>
                <a:gd name="connsiteY45" fmla="*/ 20605 h 40306"/>
                <a:gd name="connsiteX46" fmla="*/ 46929 w 49349"/>
                <a:gd name="connsiteY46" fmla="*/ 21853 h 40306"/>
                <a:gd name="connsiteX47" fmla="*/ 47911 w 49349"/>
                <a:gd name="connsiteY47" fmla="*/ 23894 h 40306"/>
                <a:gd name="connsiteX48" fmla="*/ 47143 w 49349"/>
                <a:gd name="connsiteY48" fmla="*/ 24377 h 40306"/>
                <a:gd name="connsiteX49" fmla="*/ 44937 w 49349"/>
                <a:gd name="connsiteY49" fmla="*/ 24269 h 40306"/>
                <a:gd name="connsiteX50" fmla="*/ 44644 w 49349"/>
                <a:gd name="connsiteY50" fmla="*/ 25126 h 40306"/>
                <a:gd name="connsiteX51" fmla="*/ 42041 w 49349"/>
                <a:gd name="connsiteY51" fmla="*/ 24896 h 40306"/>
                <a:gd name="connsiteX52" fmla="*/ 40726 w 49349"/>
                <a:gd name="connsiteY52" fmla="*/ 29041 h 40306"/>
                <a:gd name="connsiteX53" fmla="*/ 37073 w 49349"/>
                <a:gd name="connsiteY53" fmla="*/ 30083 h 40306"/>
                <a:gd name="connsiteX54" fmla="*/ 35447 w 49349"/>
                <a:gd name="connsiteY54" fmla="*/ 31030 h 40306"/>
                <a:gd name="connsiteX55" fmla="*/ 32449 w 49349"/>
                <a:gd name="connsiteY55" fmla="*/ 32172 h 40306"/>
                <a:gd name="connsiteX56" fmla="*/ 30679 w 49349"/>
                <a:gd name="connsiteY56" fmla="*/ 33033 h 40306"/>
                <a:gd name="connsiteX57" fmla="*/ 28787 w 49349"/>
                <a:gd name="connsiteY57" fmla="*/ 34362 h 40306"/>
                <a:gd name="connsiteX0" fmla="*/ 27073 w 49349"/>
                <a:gd name="connsiteY0" fmla="*/ 40589 h 40663"/>
                <a:gd name="connsiteX1" fmla="*/ 27508 w 49349"/>
                <a:gd name="connsiteY1" fmla="*/ 37234 h 40663"/>
                <a:gd name="connsiteX2" fmla="*/ 24421 w 49349"/>
                <a:gd name="connsiteY2" fmla="*/ 37016 h 40663"/>
                <a:gd name="connsiteX3" fmla="*/ 20912 w 49349"/>
                <a:gd name="connsiteY3" fmla="*/ 36787 h 40663"/>
                <a:gd name="connsiteX4" fmla="*/ 17447 w 49349"/>
                <a:gd name="connsiteY4" fmla="*/ 39052 h 40663"/>
                <a:gd name="connsiteX5" fmla="*/ 14978 w 49349"/>
                <a:gd name="connsiteY5" fmla="*/ 40289 h 40663"/>
                <a:gd name="connsiteX6" fmla="*/ 10496 w 49349"/>
                <a:gd name="connsiteY6" fmla="*/ 38976 h 40663"/>
                <a:gd name="connsiteX7" fmla="*/ 12746 w 49349"/>
                <a:gd name="connsiteY7" fmla="*/ 37347 h 40663"/>
                <a:gd name="connsiteX8" fmla="*/ 8930 w 49349"/>
                <a:gd name="connsiteY8" fmla="*/ 33708 h 40663"/>
                <a:gd name="connsiteX9" fmla="*/ 8746 w 49349"/>
                <a:gd name="connsiteY9" fmla="*/ 30869 h 40663"/>
                <a:gd name="connsiteX10" fmla="*/ 6088 w 49349"/>
                <a:gd name="connsiteY10" fmla="*/ 30533 h 40663"/>
                <a:gd name="connsiteX11" fmla="*/ 2782 w 49349"/>
                <a:gd name="connsiteY11" fmla="*/ 27737 h 40663"/>
                <a:gd name="connsiteX12" fmla="*/ 3855 w 49349"/>
                <a:gd name="connsiteY12" fmla="*/ 25103 h 40663"/>
                <a:gd name="connsiteX13" fmla="*/ 1174 w 49349"/>
                <a:gd name="connsiteY13" fmla="*/ 23061 h 40663"/>
                <a:gd name="connsiteX14" fmla="*/ 432 w 49349"/>
                <a:gd name="connsiteY14" fmla="*/ 19381 h 40663"/>
                <a:gd name="connsiteX15" fmla="*/ 1677 w 49349"/>
                <a:gd name="connsiteY15" fmla="*/ 17612 h 40663"/>
                <a:gd name="connsiteX16" fmla="*/ 4214 w 49349"/>
                <a:gd name="connsiteY16" fmla="*/ 17240 h 40663"/>
                <a:gd name="connsiteX17" fmla="*/ 4603 w 49349"/>
                <a:gd name="connsiteY17" fmla="*/ 14030 h 40663"/>
                <a:gd name="connsiteX18" fmla="*/ 4399 w 49349"/>
                <a:gd name="connsiteY18" fmla="*/ 12348 h 40663"/>
                <a:gd name="connsiteX19" fmla="*/ 3934 w 49349"/>
                <a:gd name="connsiteY19" fmla="*/ 9769 h 40663"/>
                <a:gd name="connsiteX20" fmla="*/ 2687 w 49349"/>
                <a:gd name="connsiteY20" fmla="*/ 7081 h 40663"/>
                <a:gd name="connsiteX21" fmla="*/ 9331 w 49349"/>
                <a:gd name="connsiteY21" fmla="*/ 5451 h 40663"/>
                <a:gd name="connsiteX22" fmla="*/ 9436 w 49349"/>
                <a:gd name="connsiteY22" fmla="*/ 2829 h 40663"/>
                <a:gd name="connsiteX23" fmla="*/ 13163 w 49349"/>
                <a:gd name="connsiteY23" fmla="*/ 65 h 40663"/>
                <a:gd name="connsiteX24" fmla="*/ 26268 w 49349"/>
                <a:gd name="connsiteY24" fmla="*/ 5708 h 40663"/>
                <a:gd name="connsiteX25" fmla="*/ 30337 w 49349"/>
                <a:gd name="connsiteY25" fmla="*/ 7142 h 40663"/>
                <a:gd name="connsiteX26" fmla="*/ 29977 w 49349"/>
                <a:gd name="connsiteY26" fmla="*/ 7877 h 40663"/>
                <a:gd name="connsiteX27" fmla="*/ 31907 w 49349"/>
                <a:gd name="connsiteY27" fmla="*/ 8072 h 40663"/>
                <a:gd name="connsiteX28" fmla="*/ 33447 w 49349"/>
                <a:gd name="connsiteY28" fmla="*/ 7464 h 40663"/>
                <a:gd name="connsiteX29" fmla="*/ 34031 w 49349"/>
                <a:gd name="connsiteY29" fmla="*/ 8509 h 40663"/>
                <a:gd name="connsiteX30" fmla="*/ 36159 w 49349"/>
                <a:gd name="connsiteY30" fmla="*/ 9085 h 40663"/>
                <a:gd name="connsiteX31" fmla="*/ 37023 w 49349"/>
                <a:gd name="connsiteY31" fmla="*/ 7809 h 40663"/>
                <a:gd name="connsiteX32" fmla="*/ 38298 w 49349"/>
                <a:gd name="connsiteY32" fmla="*/ 8065 h 40663"/>
                <a:gd name="connsiteX33" fmla="*/ 38266 w 49349"/>
                <a:gd name="connsiteY33" fmla="*/ 8865 h 40663"/>
                <a:gd name="connsiteX34" fmla="*/ 38150 w 49349"/>
                <a:gd name="connsiteY34" fmla="*/ 11265 h 40663"/>
                <a:gd name="connsiteX35" fmla="*/ 41095 w 49349"/>
                <a:gd name="connsiteY35" fmla="*/ 11573 h 40663"/>
                <a:gd name="connsiteX36" fmla="*/ 44101 w 49349"/>
                <a:gd name="connsiteY36" fmla="*/ 10599 h 40663"/>
                <a:gd name="connsiteX37" fmla="*/ 45604 w 49349"/>
                <a:gd name="connsiteY37" fmla="*/ 13822 h 40663"/>
                <a:gd name="connsiteX38" fmla="*/ 46922 w 49349"/>
                <a:gd name="connsiteY38" fmla="*/ 13907 h 40663"/>
                <a:gd name="connsiteX39" fmla="*/ 47414 w 49349"/>
                <a:gd name="connsiteY39" fmla="*/ 14557 h 40663"/>
                <a:gd name="connsiteX40" fmla="*/ 47092 w 49349"/>
                <a:gd name="connsiteY40" fmla="*/ 15638 h 40663"/>
                <a:gd name="connsiteX41" fmla="*/ 48152 w 49349"/>
                <a:gd name="connsiteY41" fmla="*/ 16899 h 40663"/>
                <a:gd name="connsiteX42" fmla="*/ 48091 w 49349"/>
                <a:gd name="connsiteY42" fmla="*/ 18125 h 40663"/>
                <a:gd name="connsiteX43" fmla="*/ 49349 w 49349"/>
                <a:gd name="connsiteY43" fmla="*/ 19669 h 40663"/>
                <a:gd name="connsiteX44" fmla="*/ 48000 w 49349"/>
                <a:gd name="connsiteY44" fmla="*/ 20061 h 40663"/>
                <a:gd name="connsiteX45" fmla="*/ 47179 w 49349"/>
                <a:gd name="connsiteY45" fmla="*/ 20605 h 40663"/>
                <a:gd name="connsiteX46" fmla="*/ 46929 w 49349"/>
                <a:gd name="connsiteY46" fmla="*/ 21853 h 40663"/>
                <a:gd name="connsiteX47" fmla="*/ 47911 w 49349"/>
                <a:gd name="connsiteY47" fmla="*/ 23894 h 40663"/>
                <a:gd name="connsiteX48" fmla="*/ 47143 w 49349"/>
                <a:gd name="connsiteY48" fmla="*/ 24377 h 40663"/>
                <a:gd name="connsiteX49" fmla="*/ 44937 w 49349"/>
                <a:gd name="connsiteY49" fmla="*/ 24269 h 40663"/>
                <a:gd name="connsiteX50" fmla="*/ 44644 w 49349"/>
                <a:gd name="connsiteY50" fmla="*/ 25126 h 40663"/>
                <a:gd name="connsiteX51" fmla="*/ 42041 w 49349"/>
                <a:gd name="connsiteY51" fmla="*/ 24896 h 40663"/>
                <a:gd name="connsiteX52" fmla="*/ 40726 w 49349"/>
                <a:gd name="connsiteY52" fmla="*/ 29041 h 40663"/>
                <a:gd name="connsiteX53" fmla="*/ 37073 w 49349"/>
                <a:gd name="connsiteY53" fmla="*/ 30083 h 40663"/>
                <a:gd name="connsiteX54" fmla="*/ 35447 w 49349"/>
                <a:gd name="connsiteY54" fmla="*/ 31030 h 40663"/>
                <a:gd name="connsiteX55" fmla="*/ 32449 w 49349"/>
                <a:gd name="connsiteY55" fmla="*/ 32172 h 40663"/>
                <a:gd name="connsiteX56" fmla="*/ 30679 w 49349"/>
                <a:gd name="connsiteY56" fmla="*/ 33033 h 40663"/>
                <a:gd name="connsiteX57" fmla="*/ 27073 w 49349"/>
                <a:gd name="connsiteY57" fmla="*/ 40589 h 40663"/>
                <a:gd name="connsiteX0" fmla="*/ 27073 w 49349"/>
                <a:gd name="connsiteY0" fmla="*/ 40589 h 41779"/>
                <a:gd name="connsiteX1" fmla="*/ 27508 w 49349"/>
                <a:gd name="connsiteY1" fmla="*/ 37234 h 41779"/>
                <a:gd name="connsiteX2" fmla="*/ 24421 w 49349"/>
                <a:gd name="connsiteY2" fmla="*/ 37016 h 41779"/>
                <a:gd name="connsiteX3" fmla="*/ 20912 w 49349"/>
                <a:gd name="connsiteY3" fmla="*/ 36787 h 41779"/>
                <a:gd name="connsiteX4" fmla="*/ 17447 w 49349"/>
                <a:gd name="connsiteY4" fmla="*/ 39052 h 41779"/>
                <a:gd name="connsiteX5" fmla="*/ 14978 w 49349"/>
                <a:gd name="connsiteY5" fmla="*/ 40289 h 41779"/>
                <a:gd name="connsiteX6" fmla="*/ 10496 w 49349"/>
                <a:gd name="connsiteY6" fmla="*/ 38976 h 41779"/>
                <a:gd name="connsiteX7" fmla="*/ 12746 w 49349"/>
                <a:gd name="connsiteY7" fmla="*/ 37347 h 41779"/>
                <a:gd name="connsiteX8" fmla="*/ 8930 w 49349"/>
                <a:gd name="connsiteY8" fmla="*/ 33708 h 41779"/>
                <a:gd name="connsiteX9" fmla="*/ 8746 w 49349"/>
                <a:gd name="connsiteY9" fmla="*/ 30869 h 41779"/>
                <a:gd name="connsiteX10" fmla="*/ 6088 w 49349"/>
                <a:gd name="connsiteY10" fmla="*/ 30533 h 41779"/>
                <a:gd name="connsiteX11" fmla="*/ 2782 w 49349"/>
                <a:gd name="connsiteY11" fmla="*/ 27737 h 41779"/>
                <a:gd name="connsiteX12" fmla="*/ 3855 w 49349"/>
                <a:gd name="connsiteY12" fmla="*/ 25103 h 41779"/>
                <a:gd name="connsiteX13" fmla="*/ 1174 w 49349"/>
                <a:gd name="connsiteY13" fmla="*/ 23061 h 41779"/>
                <a:gd name="connsiteX14" fmla="*/ 432 w 49349"/>
                <a:gd name="connsiteY14" fmla="*/ 19381 h 41779"/>
                <a:gd name="connsiteX15" fmla="*/ 1677 w 49349"/>
                <a:gd name="connsiteY15" fmla="*/ 17612 h 41779"/>
                <a:gd name="connsiteX16" fmla="*/ 4214 w 49349"/>
                <a:gd name="connsiteY16" fmla="*/ 17240 h 41779"/>
                <a:gd name="connsiteX17" fmla="*/ 4603 w 49349"/>
                <a:gd name="connsiteY17" fmla="*/ 14030 h 41779"/>
                <a:gd name="connsiteX18" fmla="*/ 4399 w 49349"/>
                <a:gd name="connsiteY18" fmla="*/ 12348 h 41779"/>
                <a:gd name="connsiteX19" fmla="*/ 3934 w 49349"/>
                <a:gd name="connsiteY19" fmla="*/ 9769 h 41779"/>
                <a:gd name="connsiteX20" fmla="*/ 2687 w 49349"/>
                <a:gd name="connsiteY20" fmla="*/ 7081 h 41779"/>
                <a:gd name="connsiteX21" fmla="*/ 9331 w 49349"/>
                <a:gd name="connsiteY21" fmla="*/ 5451 h 41779"/>
                <a:gd name="connsiteX22" fmla="*/ 9436 w 49349"/>
                <a:gd name="connsiteY22" fmla="*/ 2829 h 41779"/>
                <a:gd name="connsiteX23" fmla="*/ 13163 w 49349"/>
                <a:gd name="connsiteY23" fmla="*/ 65 h 41779"/>
                <a:gd name="connsiteX24" fmla="*/ 26268 w 49349"/>
                <a:gd name="connsiteY24" fmla="*/ 5708 h 41779"/>
                <a:gd name="connsiteX25" fmla="*/ 30337 w 49349"/>
                <a:gd name="connsiteY25" fmla="*/ 7142 h 41779"/>
                <a:gd name="connsiteX26" fmla="*/ 29977 w 49349"/>
                <a:gd name="connsiteY26" fmla="*/ 7877 h 41779"/>
                <a:gd name="connsiteX27" fmla="*/ 31907 w 49349"/>
                <a:gd name="connsiteY27" fmla="*/ 8072 h 41779"/>
                <a:gd name="connsiteX28" fmla="*/ 33447 w 49349"/>
                <a:gd name="connsiteY28" fmla="*/ 7464 h 41779"/>
                <a:gd name="connsiteX29" fmla="*/ 34031 w 49349"/>
                <a:gd name="connsiteY29" fmla="*/ 8509 h 41779"/>
                <a:gd name="connsiteX30" fmla="*/ 36159 w 49349"/>
                <a:gd name="connsiteY30" fmla="*/ 9085 h 41779"/>
                <a:gd name="connsiteX31" fmla="*/ 37023 w 49349"/>
                <a:gd name="connsiteY31" fmla="*/ 7809 h 41779"/>
                <a:gd name="connsiteX32" fmla="*/ 38298 w 49349"/>
                <a:gd name="connsiteY32" fmla="*/ 8065 h 41779"/>
                <a:gd name="connsiteX33" fmla="*/ 38266 w 49349"/>
                <a:gd name="connsiteY33" fmla="*/ 8865 h 41779"/>
                <a:gd name="connsiteX34" fmla="*/ 38150 w 49349"/>
                <a:gd name="connsiteY34" fmla="*/ 11265 h 41779"/>
                <a:gd name="connsiteX35" fmla="*/ 41095 w 49349"/>
                <a:gd name="connsiteY35" fmla="*/ 11573 h 41779"/>
                <a:gd name="connsiteX36" fmla="*/ 44101 w 49349"/>
                <a:gd name="connsiteY36" fmla="*/ 10599 h 41779"/>
                <a:gd name="connsiteX37" fmla="*/ 45604 w 49349"/>
                <a:gd name="connsiteY37" fmla="*/ 13822 h 41779"/>
                <a:gd name="connsiteX38" fmla="*/ 46922 w 49349"/>
                <a:gd name="connsiteY38" fmla="*/ 13907 h 41779"/>
                <a:gd name="connsiteX39" fmla="*/ 47414 w 49349"/>
                <a:gd name="connsiteY39" fmla="*/ 14557 h 41779"/>
                <a:gd name="connsiteX40" fmla="*/ 47092 w 49349"/>
                <a:gd name="connsiteY40" fmla="*/ 15638 h 41779"/>
                <a:gd name="connsiteX41" fmla="*/ 48152 w 49349"/>
                <a:gd name="connsiteY41" fmla="*/ 16899 h 41779"/>
                <a:gd name="connsiteX42" fmla="*/ 48091 w 49349"/>
                <a:gd name="connsiteY42" fmla="*/ 18125 h 41779"/>
                <a:gd name="connsiteX43" fmla="*/ 49349 w 49349"/>
                <a:gd name="connsiteY43" fmla="*/ 19669 h 41779"/>
                <a:gd name="connsiteX44" fmla="*/ 48000 w 49349"/>
                <a:gd name="connsiteY44" fmla="*/ 20061 h 41779"/>
                <a:gd name="connsiteX45" fmla="*/ 47179 w 49349"/>
                <a:gd name="connsiteY45" fmla="*/ 20605 h 41779"/>
                <a:gd name="connsiteX46" fmla="*/ 46929 w 49349"/>
                <a:gd name="connsiteY46" fmla="*/ 21853 h 41779"/>
                <a:gd name="connsiteX47" fmla="*/ 47911 w 49349"/>
                <a:gd name="connsiteY47" fmla="*/ 23894 h 41779"/>
                <a:gd name="connsiteX48" fmla="*/ 47143 w 49349"/>
                <a:gd name="connsiteY48" fmla="*/ 24377 h 41779"/>
                <a:gd name="connsiteX49" fmla="*/ 44937 w 49349"/>
                <a:gd name="connsiteY49" fmla="*/ 24269 h 41779"/>
                <a:gd name="connsiteX50" fmla="*/ 44644 w 49349"/>
                <a:gd name="connsiteY50" fmla="*/ 25126 h 41779"/>
                <a:gd name="connsiteX51" fmla="*/ 42041 w 49349"/>
                <a:gd name="connsiteY51" fmla="*/ 24896 h 41779"/>
                <a:gd name="connsiteX52" fmla="*/ 40726 w 49349"/>
                <a:gd name="connsiteY52" fmla="*/ 29041 h 41779"/>
                <a:gd name="connsiteX53" fmla="*/ 37073 w 49349"/>
                <a:gd name="connsiteY53" fmla="*/ 30083 h 41779"/>
                <a:gd name="connsiteX54" fmla="*/ 35447 w 49349"/>
                <a:gd name="connsiteY54" fmla="*/ 31030 h 41779"/>
                <a:gd name="connsiteX55" fmla="*/ 32449 w 49349"/>
                <a:gd name="connsiteY55" fmla="*/ 32172 h 41779"/>
                <a:gd name="connsiteX56" fmla="*/ 31917 w 49349"/>
                <a:gd name="connsiteY56" fmla="*/ 41158 h 41779"/>
                <a:gd name="connsiteX57" fmla="*/ 27073 w 49349"/>
                <a:gd name="connsiteY57" fmla="*/ 40589 h 41779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0726 w 49349"/>
                <a:gd name="connsiteY52" fmla="*/ 29041 h 41236"/>
                <a:gd name="connsiteX53" fmla="*/ 37073 w 49349"/>
                <a:gd name="connsiteY53" fmla="*/ 30083 h 41236"/>
                <a:gd name="connsiteX54" fmla="*/ 35447 w 49349"/>
                <a:gd name="connsiteY54" fmla="*/ 31030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0726 w 49349"/>
                <a:gd name="connsiteY52" fmla="*/ 29041 h 41236"/>
                <a:gd name="connsiteX53" fmla="*/ 37073 w 49349"/>
                <a:gd name="connsiteY53" fmla="*/ 30083 h 41236"/>
                <a:gd name="connsiteX54" fmla="*/ 41827 w 49349"/>
                <a:gd name="connsiteY54" fmla="*/ 37409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0726 w 49349"/>
                <a:gd name="connsiteY52" fmla="*/ 29041 h 41236"/>
                <a:gd name="connsiteX53" fmla="*/ 44691 w 49349"/>
                <a:gd name="connsiteY53" fmla="*/ 37525 h 41236"/>
                <a:gd name="connsiteX54" fmla="*/ 41827 w 49349"/>
                <a:gd name="connsiteY54" fmla="*/ 37409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4630 w 49349"/>
                <a:gd name="connsiteY52" fmla="*/ 34053 h 41236"/>
                <a:gd name="connsiteX53" fmla="*/ 44691 w 49349"/>
                <a:gd name="connsiteY53" fmla="*/ 37525 h 41236"/>
                <a:gd name="connsiteX54" fmla="*/ 41827 w 49349"/>
                <a:gd name="connsiteY54" fmla="*/ 37409 h 41236"/>
                <a:gd name="connsiteX55" fmla="*/ 34068 w 49349"/>
                <a:gd name="connsiteY55" fmla="*/ 39538 h 41236"/>
                <a:gd name="connsiteX56" fmla="*/ 31917 w 49349"/>
                <a:gd name="connsiteY56" fmla="*/ 41158 h 41236"/>
                <a:gd name="connsiteX57" fmla="*/ 27073 w 49349"/>
                <a:gd name="connsiteY57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2041 w 49349"/>
                <a:gd name="connsiteY51" fmla="*/ 24896 h 41236"/>
                <a:gd name="connsiteX52" fmla="*/ 45730 w 49349"/>
                <a:gd name="connsiteY52" fmla="*/ 33356 h 41236"/>
                <a:gd name="connsiteX53" fmla="*/ 44630 w 49349"/>
                <a:gd name="connsiteY53" fmla="*/ 34053 h 41236"/>
                <a:gd name="connsiteX54" fmla="*/ 44691 w 49349"/>
                <a:gd name="connsiteY54" fmla="*/ 37525 h 41236"/>
                <a:gd name="connsiteX55" fmla="*/ 41827 w 49349"/>
                <a:gd name="connsiteY55" fmla="*/ 37409 h 41236"/>
                <a:gd name="connsiteX56" fmla="*/ 34068 w 49349"/>
                <a:gd name="connsiteY56" fmla="*/ 39538 h 41236"/>
                <a:gd name="connsiteX57" fmla="*/ 31917 w 49349"/>
                <a:gd name="connsiteY57" fmla="*/ 41158 h 41236"/>
                <a:gd name="connsiteX58" fmla="*/ 27073 w 49349"/>
                <a:gd name="connsiteY58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4644 w 49349"/>
                <a:gd name="connsiteY50" fmla="*/ 25126 h 41236"/>
                <a:gd name="connsiteX51" fmla="*/ 46707 w 49349"/>
                <a:gd name="connsiteY51" fmla="*/ 30819 h 41236"/>
                <a:gd name="connsiteX52" fmla="*/ 45730 w 49349"/>
                <a:gd name="connsiteY52" fmla="*/ 33356 h 41236"/>
                <a:gd name="connsiteX53" fmla="*/ 44630 w 49349"/>
                <a:gd name="connsiteY53" fmla="*/ 34053 h 41236"/>
                <a:gd name="connsiteX54" fmla="*/ 44691 w 49349"/>
                <a:gd name="connsiteY54" fmla="*/ 37525 h 41236"/>
                <a:gd name="connsiteX55" fmla="*/ 41827 w 49349"/>
                <a:gd name="connsiteY55" fmla="*/ 37409 h 41236"/>
                <a:gd name="connsiteX56" fmla="*/ 34068 w 49349"/>
                <a:gd name="connsiteY56" fmla="*/ 39538 h 41236"/>
                <a:gd name="connsiteX57" fmla="*/ 31917 w 49349"/>
                <a:gd name="connsiteY57" fmla="*/ 41158 h 41236"/>
                <a:gd name="connsiteX58" fmla="*/ 27073 w 49349"/>
                <a:gd name="connsiteY58" fmla="*/ 40589 h 41236"/>
                <a:gd name="connsiteX0" fmla="*/ 27073 w 49349"/>
                <a:gd name="connsiteY0" fmla="*/ 40589 h 41236"/>
                <a:gd name="connsiteX1" fmla="*/ 27508 w 49349"/>
                <a:gd name="connsiteY1" fmla="*/ 37234 h 41236"/>
                <a:gd name="connsiteX2" fmla="*/ 24421 w 49349"/>
                <a:gd name="connsiteY2" fmla="*/ 37016 h 41236"/>
                <a:gd name="connsiteX3" fmla="*/ 20912 w 49349"/>
                <a:gd name="connsiteY3" fmla="*/ 36787 h 41236"/>
                <a:gd name="connsiteX4" fmla="*/ 17447 w 49349"/>
                <a:gd name="connsiteY4" fmla="*/ 39052 h 41236"/>
                <a:gd name="connsiteX5" fmla="*/ 14978 w 49349"/>
                <a:gd name="connsiteY5" fmla="*/ 40289 h 41236"/>
                <a:gd name="connsiteX6" fmla="*/ 10496 w 49349"/>
                <a:gd name="connsiteY6" fmla="*/ 38976 h 41236"/>
                <a:gd name="connsiteX7" fmla="*/ 12746 w 49349"/>
                <a:gd name="connsiteY7" fmla="*/ 37347 h 41236"/>
                <a:gd name="connsiteX8" fmla="*/ 8930 w 49349"/>
                <a:gd name="connsiteY8" fmla="*/ 33708 h 41236"/>
                <a:gd name="connsiteX9" fmla="*/ 8746 w 49349"/>
                <a:gd name="connsiteY9" fmla="*/ 30869 h 41236"/>
                <a:gd name="connsiteX10" fmla="*/ 6088 w 49349"/>
                <a:gd name="connsiteY10" fmla="*/ 30533 h 41236"/>
                <a:gd name="connsiteX11" fmla="*/ 2782 w 49349"/>
                <a:gd name="connsiteY11" fmla="*/ 27737 h 41236"/>
                <a:gd name="connsiteX12" fmla="*/ 3855 w 49349"/>
                <a:gd name="connsiteY12" fmla="*/ 25103 h 41236"/>
                <a:gd name="connsiteX13" fmla="*/ 1174 w 49349"/>
                <a:gd name="connsiteY13" fmla="*/ 23061 h 41236"/>
                <a:gd name="connsiteX14" fmla="*/ 432 w 49349"/>
                <a:gd name="connsiteY14" fmla="*/ 19381 h 41236"/>
                <a:gd name="connsiteX15" fmla="*/ 1677 w 49349"/>
                <a:gd name="connsiteY15" fmla="*/ 17612 h 41236"/>
                <a:gd name="connsiteX16" fmla="*/ 4214 w 49349"/>
                <a:gd name="connsiteY16" fmla="*/ 17240 h 41236"/>
                <a:gd name="connsiteX17" fmla="*/ 4603 w 49349"/>
                <a:gd name="connsiteY17" fmla="*/ 14030 h 41236"/>
                <a:gd name="connsiteX18" fmla="*/ 4399 w 49349"/>
                <a:gd name="connsiteY18" fmla="*/ 12348 h 41236"/>
                <a:gd name="connsiteX19" fmla="*/ 3934 w 49349"/>
                <a:gd name="connsiteY19" fmla="*/ 9769 h 41236"/>
                <a:gd name="connsiteX20" fmla="*/ 2687 w 49349"/>
                <a:gd name="connsiteY20" fmla="*/ 7081 h 41236"/>
                <a:gd name="connsiteX21" fmla="*/ 9331 w 49349"/>
                <a:gd name="connsiteY21" fmla="*/ 5451 h 41236"/>
                <a:gd name="connsiteX22" fmla="*/ 9436 w 49349"/>
                <a:gd name="connsiteY22" fmla="*/ 2829 h 41236"/>
                <a:gd name="connsiteX23" fmla="*/ 13163 w 49349"/>
                <a:gd name="connsiteY23" fmla="*/ 65 h 41236"/>
                <a:gd name="connsiteX24" fmla="*/ 26268 w 49349"/>
                <a:gd name="connsiteY24" fmla="*/ 5708 h 41236"/>
                <a:gd name="connsiteX25" fmla="*/ 30337 w 49349"/>
                <a:gd name="connsiteY25" fmla="*/ 7142 h 41236"/>
                <a:gd name="connsiteX26" fmla="*/ 29977 w 49349"/>
                <a:gd name="connsiteY26" fmla="*/ 7877 h 41236"/>
                <a:gd name="connsiteX27" fmla="*/ 31907 w 49349"/>
                <a:gd name="connsiteY27" fmla="*/ 8072 h 41236"/>
                <a:gd name="connsiteX28" fmla="*/ 33447 w 49349"/>
                <a:gd name="connsiteY28" fmla="*/ 7464 h 41236"/>
                <a:gd name="connsiteX29" fmla="*/ 34031 w 49349"/>
                <a:gd name="connsiteY29" fmla="*/ 8509 h 41236"/>
                <a:gd name="connsiteX30" fmla="*/ 36159 w 49349"/>
                <a:gd name="connsiteY30" fmla="*/ 9085 h 41236"/>
                <a:gd name="connsiteX31" fmla="*/ 37023 w 49349"/>
                <a:gd name="connsiteY31" fmla="*/ 7809 h 41236"/>
                <a:gd name="connsiteX32" fmla="*/ 38298 w 49349"/>
                <a:gd name="connsiteY32" fmla="*/ 8065 h 41236"/>
                <a:gd name="connsiteX33" fmla="*/ 38266 w 49349"/>
                <a:gd name="connsiteY33" fmla="*/ 8865 h 41236"/>
                <a:gd name="connsiteX34" fmla="*/ 38150 w 49349"/>
                <a:gd name="connsiteY34" fmla="*/ 11265 h 41236"/>
                <a:gd name="connsiteX35" fmla="*/ 41095 w 49349"/>
                <a:gd name="connsiteY35" fmla="*/ 11573 h 41236"/>
                <a:gd name="connsiteX36" fmla="*/ 44101 w 49349"/>
                <a:gd name="connsiteY36" fmla="*/ 10599 h 41236"/>
                <a:gd name="connsiteX37" fmla="*/ 45604 w 49349"/>
                <a:gd name="connsiteY37" fmla="*/ 13822 h 41236"/>
                <a:gd name="connsiteX38" fmla="*/ 46922 w 49349"/>
                <a:gd name="connsiteY38" fmla="*/ 13907 h 41236"/>
                <a:gd name="connsiteX39" fmla="*/ 47414 w 49349"/>
                <a:gd name="connsiteY39" fmla="*/ 14557 h 41236"/>
                <a:gd name="connsiteX40" fmla="*/ 47092 w 49349"/>
                <a:gd name="connsiteY40" fmla="*/ 15638 h 41236"/>
                <a:gd name="connsiteX41" fmla="*/ 48152 w 49349"/>
                <a:gd name="connsiteY41" fmla="*/ 16899 h 41236"/>
                <a:gd name="connsiteX42" fmla="*/ 48091 w 49349"/>
                <a:gd name="connsiteY42" fmla="*/ 18125 h 41236"/>
                <a:gd name="connsiteX43" fmla="*/ 49349 w 49349"/>
                <a:gd name="connsiteY43" fmla="*/ 19669 h 41236"/>
                <a:gd name="connsiteX44" fmla="*/ 48000 w 49349"/>
                <a:gd name="connsiteY44" fmla="*/ 20061 h 41236"/>
                <a:gd name="connsiteX45" fmla="*/ 47179 w 49349"/>
                <a:gd name="connsiteY45" fmla="*/ 20605 h 41236"/>
                <a:gd name="connsiteX46" fmla="*/ 46929 w 49349"/>
                <a:gd name="connsiteY46" fmla="*/ 21853 h 41236"/>
                <a:gd name="connsiteX47" fmla="*/ 47911 w 49349"/>
                <a:gd name="connsiteY47" fmla="*/ 23894 h 41236"/>
                <a:gd name="connsiteX48" fmla="*/ 47143 w 49349"/>
                <a:gd name="connsiteY48" fmla="*/ 24377 h 41236"/>
                <a:gd name="connsiteX49" fmla="*/ 44937 w 49349"/>
                <a:gd name="connsiteY49" fmla="*/ 24269 h 41236"/>
                <a:gd name="connsiteX50" fmla="*/ 49215 w 49349"/>
                <a:gd name="connsiteY50" fmla="*/ 32188 h 41236"/>
                <a:gd name="connsiteX51" fmla="*/ 46707 w 49349"/>
                <a:gd name="connsiteY51" fmla="*/ 30819 h 41236"/>
                <a:gd name="connsiteX52" fmla="*/ 45730 w 49349"/>
                <a:gd name="connsiteY52" fmla="*/ 33356 h 41236"/>
                <a:gd name="connsiteX53" fmla="*/ 44630 w 49349"/>
                <a:gd name="connsiteY53" fmla="*/ 34053 h 41236"/>
                <a:gd name="connsiteX54" fmla="*/ 44691 w 49349"/>
                <a:gd name="connsiteY54" fmla="*/ 37525 h 41236"/>
                <a:gd name="connsiteX55" fmla="*/ 41827 w 49349"/>
                <a:gd name="connsiteY55" fmla="*/ 37409 h 41236"/>
                <a:gd name="connsiteX56" fmla="*/ 34068 w 49349"/>
                <a:gd name="connsiteY56" fmla="*/ 39538 h 41236"/>
                <a:gd name="connsiteX57" fmla="*/ 31917 w 49349"/>
                <a:gd name="connsiteY57" fmla="*/ 41158 h 41236"/>
                <a:gd name="connsiteX58" fmla="*/ 27073 w 49349"/>
                <a:gd name="connsiteY58" fmla="*/ 40589 h 41236"/>
                <a:gd name="connsiteX0" fmla="*/ 27073 w 55714"/>
                <a:gd name="connsiteY0" fmla="*/ 40589 h 41236"/>
                <a:gd name="connsiteX1" fmla="*/ 27508 w 55714"/>
                <a:gd name="connsiteY1" fmla="*/ 37234 h 41236"/>
                <a:gd name="connsiteX2" fmla="*/ 24421 w 55714"/>
                <a:gd name="connsiteY2" fmla="*/ 37016 h 41236"/>
                <a:gd name="connsiteX3" fmla="*/ 20912 w 55714"/>
                <a:gd name="connsiteY3" fmla="*/ 36787 h 41236"/>
                <a:gd name="connsiteX4" fmla="*/ 17447 w 55714"/>
                <a:gd name="connsiteY4" fmla="*/ 39052 h 41236"/>
                <a:gd name="connsiteX5" fmla="*/ 14978 w 55714"/>
                <a:gd name="connsiteY5" fmla="*/ 40289 h 41236"/>
                <a:gd name="connsiteX6" fmla="*/ 10496 w 55714"/>
                <a:gd name="connsiteY6" fmla="*/ 38976 h 41236"/>
                <a:gd name="connsiteX7" fmla="*/ 12746 w 55714"/>
                <a:gd name="connsiteY7" fmla="*/ 37347 h 41236"/>
                <a:gd name="connsiteX8" fmla="*/ 8930 w 55714"/>
                <a:gd name="connsiteY8" fmla="*/ 33708 h 41236"/>
                <a:gd name="connsiteX9" fmla="*/ 8746 w 55714"/>
                <a:gd name="connsiteY9" fmla="*/ 30869 h 41236"/>
                <a:gd name="connsiteX10" fmla="*/ 6088 w 55714"/>
                <a:gd name="connsiteY10" fmla="*/ 30533 h 41236"/>
                <a:gd name="connsiteX11" fmla="*/ 2782 w 55714"/>
                <a:gd name="connsiteY11" fmla="*/ 27737 h 41236"/>
                <a:gd name="connsiteX12" fmla="*/ 3855 w 55714"/>
                <a:gd name="connsiteY12" fmla="*/ 25103 h 41236"/>
                <a:gd name="connsiteX13" fmla="*/ 1174 w 55714"/>
                <a:gd name="connsiteY13" fmla="*/ 23061 h 41236"/>
                <a:gd name="connsiteX14" fmla="*/ 432 w 55714"/>
                <a:gd name="connsiteY14" fmla="*/ 19381 h 41236"/>
                <a:gd name="connsiteX15" fmla="*/ 1677 w 55714"/>
                <a:gd name="connsiteY15" fmla="*/ 17612 h 41236"/>
                <a:gd name="connsiteX16" fmla="*/ 4214 w 55714"/>
                <a:gd name="connsiteY16" fmla="*/ 17240 h 41236"/>
                <a:gd name="connsiteX17" fmla="*/ 4603 w 55714"/>
                <a:gd name="connsiteY17" fmla="*/ 14030 h 41236"/>
                <a:gd name="connsiteX18" fmla="*/ 4399 w 55714"/>
                <a:gd name="connsiteY18" fmla="*/ 12348 h 41236"/>
                <a:gd name="connsiteX19" fmla="*/ 3934 w 55714"/>
                <a:gd name="connsiteY19" fmla="*/ 9769 h 41236"/>
                <a:gd name="connsiteX20" fmla="*/ 2687 w 55714"/>
                <a:gd name="connsiteY20" fmla="*/ 7081 h 41236"/>
                <a:gd name="connsiteX21" fmla="*/ 9331 w 55714"/>
                <a:gd name="connsiteY21" fmla="*/ 5451 h 41236"/>
                <a:gd name="connsiteX22" fmla="*/ 9436 w 55714"/>
                <a:gd name="connsiteY22" fmla="*/ 2829 h 41236"/>
                <a:gd name="connsiteX23" fmla="*/ 13163 w 55714"/>
                <a:gd name="connsiteY23" fmla="*/ 65 h 41236"/>
                <a:gd name="connsiteX24" fmla="*/ 26268 w 55714"/>
                <a:gd name="connsiteY24" fmla="*/ 5708 h 41236"/>
                <a:gd name="connsiteX25" fmla="*/ 30337 w 55714"/>
                <a:gd name="connsiteY25" fmla="*/ 7142 h 41236"/>
                <a:gd name="connsiteX26" fmla="*/ 29977 w 55714"/>
                <a:gd name="connsiteY26" fmla="*/ 7877 h 41236"/>
                <a:gd name="connsiteX27" fmla="*/ 31907 w 55714"/>
                <a:gd name="connsiteY27" fmla="*/ 8072 h 41236"/>
                <a:gd name="connsiteX28" fmla="*/ 33447 w 55714"/>
                <a:gd name="connsiteY28" fmla="*/ 7464 h 41236"/>
                <a:gd name="connsiteX29" fmla="*/ 34031 w 55714"/>
                <a:gd name="connsiteY29" fmla="*/ 8509 h 41236"/>
                <a:gd name="connsiteX30" fmla="*/ 36159 w 55714"/>
                <a:gd name="connsiteY30" fmla="*/ 9085 h 41236"/>
                <a:gd name="connsiteX31" fmla="*/ 37023 w 55714"/>
                <a:gd name="connsiteY31" fmla="*/ 7809 h 41236"/>
                <a:gd name="connsiteX32" fmla="*/ 38298 w 55714"/>
                <a:gd name="connsiteY32" fmla="*/ 8065 h 41236"/>
                <a:gd name="connsiteX33" fmla="*/ 38266 w 55714"/>
                <a:gd name="connsiteY33" fmla="*/ 8865 h 41236"/>
                <a:gd name="connsiteX34" fmla="*/ 38150 w 55714"/>
                <a:gd name="connsiteY34" fmla="*/ 11265 h 41236"/>
                <a:gd name="connsiteX35" fmla="*/ 41095 w 55714"/>
                <a:gd name="connsiteY35" fmla="*/ 11573 h 41236"/>
                <a:gd name="connsiteX36" fmla="*/ 44101 w 55714"/>
                <a:gd name="connsiteY36" fmla="*/ 10599 h 41236"/>
                <a:gd name="connsiteX37" fmla="*/ 45604 w 55714"/>
                <a:gd name="connsiteY37" fmla="*/ 13822 h 41236"/>
                <a:gd name="connsiteX38" fmla="*/ 46922 w 55714"/>
                <a:gd name="connsiteY38" fmla="*/ 13907 h 41236"/>
                <a:gd name="connsiteX39" fmla="*/ 47414 w 55714"/>
                <a:gd name="connsiteY39" fmla="*/ 14557 h 41236"/>
                <a:gd name="connsiteX40" fmla="*/ 47092 w 55714"/>
                <a:gd name="connsiteY40" fmla="*/ 15638 h 41236"/>
                <a:gd name="connsiteX41" fmla="*/ 48152 w 55714"/>
                <a:gd name="connsiteY41" fmla="*/ 16899 h 41236"/>
                <a:gd name="connsiteX42" fmla="*/ 48091 w 55714"/>
                <a:gd name="connsiteY42" fmla="*/ 18125 h 41236"/>
                <a:gd name="connsiteX43" fmla="*/ 49349 w 55714"/>
                <a:gd name="connsiteY43" fmla="*/ 19669 h 41236"/>
                <a:gd name="connsiteX44" fmla="*/ 48000 w 55714"/>
                <a:gd name="connsiteY44" fmla="*/ 20061 h 41236"/>
                <a:gd name="connsiteX45" fmla="*/ 47179 w 55714"/>
                <a:gd name="connsiteY45" fmla="*/ 20605 h 41236"/>
                <a:gd name="connsiteX46" fmla="*/ 46929 w 55714"/>
                <a:gd name="connsiteY46" fmla="*/ 21853 h 41236"/>
                <a:gd name="connsiteX47" fmla="*/ 47911 w 55714"/>
                <a:gd name="connsiteY47" fmla="*/ 23894 h 41236"/>
                <a:gd name="connsiteX48" fmla="*/ 47143 w 55714"/>
                <a:gd name="connsiteY48" fmla="*/ 24377 h 41236"/>
                <a:gd name="connsiteX49" fmla="*/ 55698 w 55714"/>
                <a:gd name="connsiteY49" fmla="*/ 30648 h 41236"/>
                <a:gd name="connsiteX50" fmla="*/ 49215 w 55714"/>
                <a:gd name="connsiteY50" fmla="*/ 32188 h 41236"/>
                <a:gd name="connsiteX51" fmla="*/ 46707 w 55714"/>
                <a:gd name="connsiteY51" fmla="*/ 30819 h 41236"/>
                <a:gd name="connsiteX52" fmla="*/ 45730 w 55714"/>
                <a:gd name="connsiteY52" fmla="*/ 33356 h 41236"/>
                <a:gd name="connsiteX53" fmla="*/ 44630 w 55714"/>
                <a:gd name="connsiteY53" fmla="*/ 34053 h 41236"/>
                <a:gd name="connsiteX54" fmla="*/ 44691 w 55714"/>
                <a:gd name="connsiteY54" fmla="*/ 37525 h 41236"/>
                <a:gd name="connsiteX55" fmla="*/ 41827 w 55714"/>
                <a:gd name="connsiteY55" fmla="*/ 37409 h 41236"/>
                <a:gd name="connsiteX56" fmla="*/ 34068 w 55714"/>
                <a:gd name="connsiteY56" fmla="*/ 39538 h 41236"/>
                <a:gd name="connsiteX57" fmla="*/ 31917 w 55714"/>
                <a:gd name="connsiteY57" fmla="*/ 41158 h 41236"/>
                <a:gd name="connsiteX58" fmla="*/ 27073 w 55714"/>
                <a:gd name="connsiteY58" fmla="*/ 40589 h 41236"/>
                <a:gd name="connsiteX0" fmla="*/ 27073 w 63874"/>
                <a:gd name="connsiteY0" fmla="*/ 40589 h 41236"/>
                <a:gd name="connsiteX1" fmla="*/ 27508 w 63874"/>
                <a:gd name="connsiteY1" fmla="*/ 37234 h 41236"/>
                <a:gd name="connsiteX2" fmla="*/ 24421 w 63874"/>
                <a:gd name="connsiteY2" fmla="*/ 37016 h 41236"/>
                <a:gd name="connsiteX3" fmla="*/ 20912 w 63874"/>
                <a:gd name="connsiteY3" fmla="*/ 36787 h 41236"/>
                <a:gd name="connsiteX4" fmla="*/ 17447 w 63874"/>
                <a:gd name="connsiteY4" fmla="*/ 39052 h 41236"/>
                <a:gd name="connsiteX5" fmla="*/ 14978 w 63874"/>
                <a:gd name="connsiteY5" fmla="*/ 40289 h 41236"/>
                <a:gd name="connsiteX6" fmla="*/ 10496 w 63874"/>
                <a:gd name="connsiteY6" fmla="*/ 38976 h 41236"/>
                <a:gd name="connsiteX7" fmla="*/ 12746 w 63874"/>
                <a:gd name="connsiteY7" fmla="*/ 37347 h 41236"/>
                <a:gd name="connsiteX8" fmla="*/ 8930 w 63874"/>
                <a:gd name="connsiteY8" fmla="*/ 33708 h 41236"/>
                <a:gd name="connsiteX9" fmla="*/ 8746 w 63874"/>
                <a:gd name="connsiteY9" fmla="*/ 30869 h 41236"/>
                <a:gd name="connsiteX10" fmla="*/ 6088 w 63874"/>
                <a:gd name="connsiteY10" fmla="*/ 30533 h 41236"/>
                <a:gd name="connsiteX11" fmla="*/ 2782 w 63874"/>
                <a:gd name="connsiteY11" fmla="*/ 27737 h 41236"/>
                <a:gd name="connsiteX12" fmla="*/ 3855 w 63874"/>
                <a:gd name="connsiteY12" fmla="*/ 25103 h 41236"/>
                <a:gd name="connsiteX13" fmla="*/ 1174 w 63874"/>
                <a:gd name="connsiteY13" fmla="*/ 23061 h 41236"/>
                <a:gd name="connsiteX14" fmla="*/ 432 w 63874"/>
                <a:gd name="connsiteY14" fmla="*/ 19381 h 41236"/>
                <a:gd name="connsiteX15" fmla="*/ 1677 w 63874"/>
                <a:gd name="connsiteY15" fmla="*/ 17612 h 41236"/>
                <a:gd name="connsiteX16" fmla="*/ 4214 w 63874"/>
                <a:gd name="connsiteY16" fmla="*/ 17240 h 41236"/>
                <a:gd name="connsiteX17" fmla="*/ 4603 w 63874"/>
                <a:gd name="connsiteY17" fmla="*/ 14030 h 41236"/>
                <a:gd name="connsiteX18" fmla="*/ 4399 w 63874"/>
                <a:gd name="connsiteY18" fmla="*/ 12348 h 41236"/>
                <a:gd name="connsiteX19" fmla="*/ 3934 w 63874"/>
                <a:gd name="connsiteY19" fmla="*/ 9769 h 41236"/>
                <a:gd name="connsiteX20" fmla="*/ 2687 w 63874"/>
                <a:gd name="connsiteY20" fmla="*/ 7081 h 41236"/>
                <a:gd name="connsiteX21" fmla="*/ 9331 w 63874"/>
                <a:gd name="connsiteY21" fmla="*/ 5451 h 41236"/>
                <a:gd name="connsiteX22" fmla="*/ 9436 w 63874"/>
                <a:gd name="connsiteY22" fmla="*/ 2829 h 41236"/>
                <a:gd name="connsiteX23" fmla="*/ 13163 w 63874"/>
                <a:gd name="connsiteY23" fmla="*/ 65 h 41236"/>
                <a:gd name="connsiteX24" fmla="*/ 26268 w 63874"/>
                <a:gd name="connsiteY24" fmla="*/ 5708 h 41236"/>
                <a:gd name="connsiteX25" fmla="*/ 30337 w 63874"/>
                <a:gd name="connsiteY25" fmla="*/ 7142 h 41236"/>
                <a:gd name="connsiteX26" fmla="*/ 29977 w 63874"/>
                <a:gd name="connsiteY26" fmla="*/ 7877 h 41236"/>
                <a:gd name="connsiteX27" fmla="*/ 31907 w 63874"/>
                <a:gd name="connsiteY27" fmla="*/ 8072 h 41236"/>
                <a:gd name="connsiteX28" fmla="*/ 33447 w 63874"/>
                <a:gd name="connsiteY28" fmla="*/ 7464 h 41236"/>
                <a:gd name="connsiteX29" fmla="*/ 34031 w 63874"/>
                <a:gd name="connsiteY29" fmla="*/ 8509 h 41236"/>
                <a:gd name="connsiteX30" fmla="*/ 36159 w 63874"/>
                <a:gd name="connsiteY30" fmla="*/ 9085 h 41236"/>
                <a:gd name="connsiteX31" fmla="*/ 37023 w 63874"/>
                <a:gd name="connsiteY31" fmla="*/ 7809 h 41236"/>
                <a:gd name="connsiteX32" fmla="*/ 38298 w 63874"/>
                <a:gd name="connsiteY32" fmla="*/ 8065 h 41236"/>
                <a:gd name="connsiteX33" fmla="*/ 38266 w 63874"/>
                <a:gd name="connsiteY33" fmla="*/ 8865 h 41236"/>
                <a:gd name="connsiteX34" fmla="*/ 38150 w 63874"/>
                <a:gd name="connsiteY34" fmla="*/ 11265 h 41236"/>
                <a:gd name="connsiteX35" fmla="*/ 41095 w 63874"/>
                <a:gd name="connsiteY35" fmla="*/ 11573 h 41236"/>
                <a:gd name="connsiteX36" fmla="*/ 44101 w 63874"/>
                <a:gd name="connsiteY36" fmla="*/ 10599 h 41236"/>
                <a:gd name="connsiteX37" fmla="*/ 45604 w 63874"/>
                <a:gd name="connsiteY37" fmla="*/ 13822 h 41236"/>
                <a:gd name="connsiteX38" fmla="*/ 46922 w 63874"/>
                <a:gd name="connsiteY38" fmla="*/ 13907 h 41236"/>
                <a:gd name="connsiteX39" fmla="*/ 47414 w 63874"/>
                <a:gd name="connsiteY39" fmla="*/ 14557 h 41236"/>
                <a:gd name="connsiteX40" fmla="*/ 47092 w 63874"/>
                <a:gd name="connsiteY40" fmla="*/ 15638 h 41236"/>
                <a:gd name="connsiteX41" fmla="*/ 48152 w 63874"/>
                <a:gd name="connsiteY41" fmla="*/ 16899 h 41236"/>
                <a:gd name="connsiteX42" fmla="*/ 48091 w 63874"/>
                <a:gd name="connsiteY42" fmla="*/ 18125 h 41236"/>
                <a:gd name="connsiteX43" fmla="*/ 49349 w 63874"/>
                <a:gd name="connsiteY43" fmla="*/ 19669 h 41236"/>
                <a:gd name="connsiteX44" fmla="*/ 48000 w 63874"/>
                <a:gd name="connsiteY44" fmla="*/ 20061 h 41236"/>
                <a:gd name="connsiteX45" fmla="*/ 47179 w 63874"/>
                <a:gd name="connsiteY45" fmla="*/ 20605 h 41236"/>
                <a:gd name="connsiteX46" fmla="*/ 46929 w 63874"/>
                <a:gd name="connsiteY46" fmla="*/ 21853 h 41236"/>
                <a:gd name="connsiteX47" fmla="*/ 47911 w 63874"/>
                <a:gd name="connsiteY47" fmla="*/ 23894 h 41236"/>
                <a:gd name="connsiteX48" fmla="*/ 63713 w 63874"/>
                <a:gd name="connsiteY48" fmla="*/ 25896 h 41236"/>
                <a:gd name="connsiteX49" fmla="*/ 55698 w 63874"/>
                <a:gd name="connsiteY49" fmla="*/ 30648 h 41236"/>
                <a:gd name="connsiteX50" fmla="*/ 49215 w 63874"/>
                <a:gd name="connsiteY50" fmla="*/ 32188 h 41236"/>
                <a:gd name="connsiteX51" fmla="*/ 46707 w 63874"/>
                <a:gd name="connsiteY51" fmla="*/ 30819 h 41236"/>
                <a:gd name="connsiteX52" fmla="*/ 45730 w 63874"/>
                <a:gd name="connsiteY52" fmla="*/ 33356 h 41236"/>
                <a:gd name="connsiteX53" fmla="*/ 44630 w 63874"/>
                <a:gd name="connsiteY53" fmla="*/ 34053 h 41236"/>
                <a:gd name="connsiteX54" fmla="*/ 44691 w 63874"/>
                <a:gd name="connsiteY54" fmla="*/ 37525 h 41236"/>
                <a:gd name="connsiteX55" fmla="*/ 41827 w 63874"/>
                <a:gd name="connsiteY55" fmla="*/ 37409 h 41236"/>
                <a:gd name="connsiteX56" fmla="*/ 34068 w 63874"/>
                <a:gd name="connsiteY56" fmla="*/ 39538 h 41236"/>
                <a:gd name="connsiteX57" fmla="*/ 31917 w 63874"/>
                <a:gd name="connsiteY57" fmla="*/ 41158 h 41236"/>
                <a:gd name="connsiteX58" fmla="*/ 27073 w 63874"/>
                <a:gd name="connsiteY58" fmla="*/ 40589 h 41236"/>
                <a:gd name="connsiteX0" fmla="*/ 27073 w 64006"/>
                <a:gd name="connsiteY0" fmla="*/ 40589 h 41236"/>
                <a:gd name="connsiteX1" fmla="*/ 27508 w 64006"/>
                <a:gd name="connsiteY1" fmla="*/ 37234 h 41236"/>
                <a:gd name="connsiteX2" fmla="*/ 24421 w 64006"/>
                <a:gd name="connsiteY2" fmla="*/ 37016 h 41236"/>
                <a:gd name="connsiteX3" fmla="*/ 20912 w 64006"/>
                <a:gd name="connsiteY3" fmla="*/ 36787 h 41236"/>
                <a:gd name="connsiteX4" fmla="*/ 17447 w 64006"/>
                <a:gd name="connsiteY4" fmla="*/ 39052 h 41236"/>
                <a:gd name="connsiteX5" fmla="*/ 14978 w 64006"/>
                <a:gd name="connsiteY5" fmla="*/ 40289 h 41236"/>
                <a:gd name="connsiteX6" fmla="*/ 10496 w 64006"/>
                <a:gd name="connsiteY6" fmla="*/ 38976 h 41236"/>
                <a:gd name="connsiteX7" fmla="*/ 12746 w 64006"/>
                <a:gd name="connsiteY7" fmla="*/ 37347 h 41236"/>
                <a:gd name="connsiteX8" fmla="*/ 8930 w 64006"/>
                <a:gd name="connsiteY8" fmla="*/ 33708 h 41236"/>
                <a:gd name="connsiteX9" fmla="*/ 8746 w 64006"/>
                <a:gd name="connsiteY9" fmla="*/ 30869 h 41236"/>
                <a:gd name="connsiteX10" fmla="*/ 6088 w 64006"/>
                <a:gd name="connsiteY10" fmla="*/ 30533 h 41236"/>
                <a:gd name="connsiteX11" fmla="*/ 2782 w 64006"/>
                <a:gd name="connsiteY11" fmla="*/ 27737 h 41236"/>
                <a:gd name="connsiteX12" fmla="*/ 3855 w 64006"/>
                <a:gd name="connsiteY12" fmla="*/ 25103 h 41236"/>
                <a:gd name="connsiteX13" fmla="*/ 1174 w 64006"/>
                <a:gd name="connsiteY13" fmla="*/ 23061 h 41236"/>
                <a:gd name="connsiteX14" fmla="*/ 432 w 64006"/>
                <a:gd name="connsiteY14" fmla="*/ 19381 h 41236"/>
                <a:gd name="connsiteX15" fmla="*/ 1677 w 64006"/>
                <a:gd name="connsiteY15" fmla="*/ 17612 h 41236"/>
                <a:gd name="connsiteX16" fmla="*/ 4214 w 64006"/>
                <a:gd name="connsiteY16" fmla="*/ 17240 h 41236"/>
                <a:gd name="connsiteX17" fmla="*/ 4603 w 64006"/>
                <a:gd name="connsiteY17" fmla="*/ 14030 h 41236"/>
                <a:gd name="connsiteX18" fmla="*/ 4399 w 64006"/>
                <a:gd name="connsiteY18" fmla="*/ 12348 h 41236"/>
                <a:gd name="connsiteX19" fmla="*/ 3934 w 64006"/>
                <a:gd name="connsiteY19" fmla="*/ 9769 h 41236"/>
                <a:gd name="connsiteX20" fmla="*/ 2687 w 64006"/>
                <a:gd name="connsiteY20" fmla="*/ 7081 h 41236"/>
                <a:gd name="connsiteX21" fmla="*/ 9331 w 64006"/>
                <a:gd name="connsiteY21" fmla="*/ 5451 h 41236"/>
                <a:gd name="connsiteX22" fmla="*/ 9436 w 64006"/>
                <a:gd name="connsiteY22" fmla="*/ 2829 h 41236"/>
                <a:gd name="connsiteX23" fmla="*/ 13163 w 64006"/>
                <a:gd name="connsiteY23" fmla="*/ 65 h 41236"/>
                <a:gd name="connsiteX24" fmla="*/ 26268 w 64006"/>
                <a:gd name="connsiteY24" fmla="*/ 5708 h 41236"/>
                <a:gd name="connsiteX25" fmla="*/ 30337 w 64006"/>
                <a:gd name="connsiteY25" fmla="*/ 7142 h 41236"/>
                <a:gd name="connsiteX26" fmla="*/ 29977 w 64006"/>
                <a:gd name="connsiteY26" fmla="*/ 7877 h 41236"/>
                <a:gd name="connsiteX27" fmla="*/ 31907 w 64006"/>
                <a:gd name="connsiteY27" fmla="*/ 8072 h 41236"/>
                <a:gd name="connsiteX28" fmla="*/ 33447 w 64006"/>
                <a:gd name="connsiteY28" fmla="*/ 7464 h 41236"/>
                <a:gd name="connsiteX29" fmla="*/ 34031 w 64006"/>
                <a:gd name="connsiteY29" fmla="*/ 8509 h 41236"/>
                <a:gd name="connsiteX30" fmla="*/ 36159 w 64006"/>
                <a:gd name="connsiteY30" fmla="*/ 9085 h 41236"/>
                <a:gd name="connsiteX31" fmla="*/ 37023 w 64006"/>
                <a:gd name="connsiteY31" fmla="*/ 7809 h 41236"/>
                <a:gd name="connsiteX32" fmla="*/ 38298 w 64006"/>
                <a:gd name="connsiteY32" fmla="*/ 8065 h 41236"/>
                <a:gd name="connsiteX33" fmla="*/ 38266 w 64006"/>
                <a:gd name="connsiteY33" fmla="*/ 8865 h 41236"/>
                <a:gd name="connsiteX34" fmla="*/ 38150 w 64006"/>
                <a:gd name="connsiteY34" fmla="*/ 11265 h 41236"/>
                <a:gd name="connsiteX35" fmla="*/ 41095 w 64006"/>
                <a:gd name="connsiteY35" fmla="*/ 11573 h 41236"/>
                <a:gd name="connsiteX36" fmla="*/ 44101 w 64006"/>
                <a:gd name="connsiteY36" fmla="*/ 10599 h 41236"/>
                <a:gd name="connsiteX37" fmla="*/ 45604 w 64006"/>
                <a:gd name="connsiteY37" fmla="*/ 13822 h 41236"/>
                <a:gd name="connsiteX38" fmla="*/ 46922 w 64006"/>
                <a:gd name="connsiteY38" fmla="*/ 13907 h 41236"/>
                <a:gd name="connsiteX39" fmla="*/ 47414 w 64006"/>
                <a:gd name="connsiteY39" fmla="*/ 14557 h 41236"/>
                <a:gd name="connsiteX40" fmla="*/ 47092 w 64006"/>
                <a:gd name="connsiteY40" fmla="*/ 15638 h 41236"/>
                <a:gd name="connsiteX41" fmla="*/ 48152 w 64006"/>
                <a:gd name="connsiteY41" fmla="*/ 16899 h 41236"/>
                <a:gd name="connsiteX42" fmla="*/ 48091 w 64006"/>
                <a:gd name="connsiteY42" fmla="*/ 18125 h 41236"/>
                <a:gd name="connsiteX43" fmla="*/ 49349 w 64006"/>
                <a:gd name="connsiteY43" fmla="*/ 19669 h 41236"/>
                <a:gd name="connsiteX44" fmla="*/ 48000 w 64006"/>
                <a:gd name="connsiteY44" fmla="*/ 20061 h 41236"/>
                <a:gd name="connsiteX45" fmla="*/ 47179 w 64006"/>
                <a:gd name="connsiteY45" fmla="*/ 20605 h 41236"/>
                <a:gd name="connsiteX46" fmla="*/ 46929 w 64006"/>
                <a:gd name="connsiteY46" fmla="*/ 21853 h 41236"/>
                <a:gd name="connsiteX47" fmla="*/ 47911 w 64006"/>
                <a:gd name="connsiteY47" fmla="*/ 23894 h 41236"/>
                <a:gd name="connsiteX48" fmla="*/ 63713 w 64006"/>
                <a:gd name="connsiteY48" fmla="*/ 25896 h 41236"/>
                <a:gd name="connsiteX49" fmla="*/ 58015 w 64006"/>
                <a:gd name="connsiteY49" fmla="*/ 35103 h 41236"/>
                <a:gd name="connsiteX50" fmla="*/ 55698 w 64006"/>
                <a:gd name="connsiteY50" fmla="*/ 30648 h 41236"/>
                <a:gd name="connsiteX51" fmla="*/ 49215 w 64006"/>
                <a:gd name="connsiteY51" fmla="*/ 32188 h 41236"/>
                <a:gd name="connsiteX52" fmla="*/ 46707 w 64006"/>
                <a:gd name="connsiteY52" fmla="*/ 30819 h 41236"/>
                <a:gd name="connsiteX53" fmla="*/ 45730 w 64006"/>
                <a:gd name="connsiteY53" fmla="*/ 33356 h 41236"/>
                <a:gd name="connsiteX54" fmla="*/ 44630 w 64006"/>
                <a:gd name="connsiteY54" fmla="*/ 34053 h 41236"/>
                <a:gd name="connsiteX55" fmla="*/ 44691 w 64006"/>
                <a:gd name="connsiteY55" fmla="*/ 37525 h 41236"/>
                <a:gd name="connsiteX56" fmla="*/ 41827 w 64006"/>
                <a:gd name="connsiteY56" fmla="*/ 37409 h 41236"/>
                <a:gd name="connsiteX57" fmla="*/ 34068 w 64006"/>
                <a:gd name="connsiteY57" fmla="*/ 39538 h 41236"/>
                <a:gd name="connsiteX58" fmla="*/ 31917 w 64006"/>
                <a:gd name="connsiteY58" fmla="*/ 41158 h 41236"/>
                <a:gd name="connsiteX59" fmla="*/ 27073 w 64006"/>
                <a:gd name="connsiteY59" fmla="*/ 40589 h 41236"/>
                <a:gd name="connsiteX0" fmla="*/ 27073 w 65053"/>
                <a:gd name="connsiteY0" fmla="*/ 40589 h 41236"/>
                <a:gd name="connsiteX1" fmla="*/ 27508 w 65053"/>
                <a:gd name="connsiteY1" fmla="*/ 37234 h 41236"/>
                <a:gd name="connsiteX2" fmla="*/ 24421 w 65053"/>
                <a:gd name="connsiteY2" fmla="*/ 37016 h 41236"/>
                <a:gd name="connsiteX3" fmla="*/ 20912 w 65053"/>
                <a:gd name="connsiteY3" fmla="*/ 36787 h 41236"/>
                <a:gd name="connsiteX4" fmla="*/ 17447 w 65053"/>
                <a:gd name="connsiteY4" fmla="*/ 39052 h 41236"/>
                <a:gd name="connsiteX5" fmla="*/ 14978 w 65053"/>
                <a:gd name="connsiteY5" fmla="*/ 40289 h 41236"/>
                <a:gd name="connsiteX6" fmla="*/ 10496 w 65053"/>
                <a:gd name="connsiteY6" fmla="*/ 38976 h 41236"/>
                <a:gd name="connsiteX7" fmla="*/ 12746 w 65053"/>
                <a:gd name="connsiteY7" fmla="*/ 37347 h 41236"/>
                <a:gd name="connsiteX8" fmla="*/ 8930 w 65053"/>
                <a:gd name="connsiteY8" fmla="*/ 33708 h 41236"/>
                <a:gd name="connsiteX9" fmla="*/ 8746 w 65053"/>
                <a:gd name="connsiteY9" fmla="*/ 30869 h 41236"/>
                <a:gd name="connsiteX10" fmla="*/ 6088 w 65053"/>
                <a:gd name="connsiteY10" fmla="*/ 30533 h 41236"/>
                <a:gd name="connsiteX11" fmla="*/ 2782 w 65053"/>
                <a:gd name="connsiteY11" fmla="*/ 27737 h 41236"/>
                <a:gd name="connsiteX12" fmla="*/ 3855 w 65053"/>
                <a:gd name="connsiteY12" fmla="*/ 25103 h 41236"/>
                <a:gd name="connsiteX13" fmla="*/ 1174 w 65053"/>
                <a:gd name="connsiteY13" fmla="*/ 23061 h 41236"/>
                <a:gd name="connsiteX14" fmla="*/ 432 w 65053"/>
                <a:gd name="connsiteY14" fmla="*/ 19381 h 41236"/>
                <a:gd name="connsiteX15" fmla="*/ 1677 w 65053"/>
                <a:gd name="connsiteY15" fmla="*/ 17612 h 41236"/>
                <a:gd name="connsiteX16" fmla="*/ 4214 w 65053"/>
                <a:gd name="connsiteY16" fmla="*/ 17240 h 41236"/>
                <a:gd name="connsiteX17" fmla="*/ 4603 w 65053"/>
                <a:gd name="connsiteY17" fmla="*/ 14030 h 41236"/>
                <a:gd name="connsiteX18" fmla="*/ 4399 w 65053"/>
                <a:gd name="connsiteY18" fmla="*/ 12348 h 41236"/>
                <a:gd name="connsiteX19" fmla="*/ 3934 w 65053"/>
                <a:gd name="connsiteY19" fmla="*/ 9769 h 41236"/>
                <a:gd name="connsiteX20" fmla="*/ 2687 w 65053"/>
                <a:gd name="connsiteY20" fmla="*/ 7081 h 41236"/>
                <a:gd name="connsiteX21" fmla="*/ 9331 w 65053"/>
                <a:gd name="connsiteY21" fmla="*/ 5451 h 41236"/>
                <a:gd name="connsiteX22" fmla="*/ 9436 w 65053"/>
                <a:gd name="connsiteY22" fmla="*/ 2829 h 41236"/>
                <a:gd name="connsiteX23" fmla="*/ 13163 w 65053"/>
                <a:gd name="connsiteY23" fmla="*/ 65 h 41236"/>
                <a:gd name="connsiteX24" fmla="*/ 26268 w 65053"/>
                <a:gd name="connsiteY24" fmla="*/ 5708 h 41236"/>
                <a:gd name="connsiteX25" fmla="*/ 30337 w 65053"/>
                <a:gd name="connsiteY25" fmla="*/ 7142 h 41236"/>
                <a:gd name="connsiteX26" fmla="*/ 29977 w 65053"/>
                <a:gd name="connsiteY26" fmla="*/ 7877 h 41236"/>
                <a:gd name="connsiteX27" fmla="*/ 31907 w 65053"/>
                <a:gd name="connsiteY27" fmla="*/ 8072 h 41236"/>
                <a:gd name="connsiteX28" fmla="*/ 33447 w 65053"/>
                <a:gd name="connsiteY28" fmla="*/ 7464 h 41236"/>
                <a:gd name="connsiteX29" fmla="*/ 34031 w 65053"/>
                <a:gd name="connsiteY29" fmla="*/ 8509 h 41236"/>
                <a:gd name="connsiteX30" fmla="*/ 36159 w 65053"/>
                <a:gd name="connsiteY30" fmla="*/ 9085 h 41236"/>
                <a:gd name="connsiteX31" fmla="*/ 37023 w 65053"/>
                <a:gd name="connsiteY31" fmla="*/ 7809 h 41236"/>
                <a:gd name="connsiteX32" fmla="*/ 38298 w 65053"/>
                <a:gd name="connsiteY32" fmla="*/ 8065 h 41236"/>
                <a:gd name="connsiteX33" fmla="*/ 38266 w 65053"/>
                <a:gd name="connsiteY33" fmla="*/ 8865 h 41236"/>
                <a:gd name="connsiteX34" fmla="*/ 38150 w 65053"/>
                <a:gd name="connsiteY34" fmla="*/ 11265 h 41236"/>
                <a:gd name="connsiteX35" fmla="*/ 41095 w 65053"/>
                <a:gd name="connsiteY35" fmla="*/ 11573 h 41236"/>
                <a:gd name="connsiteX36" fmla="*/ 44101 w 65053"/>
                <a:gd name="connsiteY36" fmla="*/ 10599 h 41236"/>
                <a:gd name="connsiteX37" fmla="*/ 45604 w 65053"/>
                <a:gd name="connsiteY37" fmla="*/ 13822 h 41236"/>
                <a:gd name="connsiteX38" fmla="*/ 46922 w 65053"/>
                <a:gd name="connsiteY38" fmla="*/ 13907 h 41236"/>
                <a:gd name="connsiteX39" fmla="*/ 47414 w 65053"/>
                <a:gd name="connsiteY39" fmla="*/ 14557 h 41236"/>
                <a:gd name="connsiteX40" fmla="*/ 47092 w 65053"/>
                <a:gd name="connsiteY40" fmla="*/ 15638 h 41236"/>
                <a:gd name="connsiteX41" fmla="*/ 48152 w 65053"/>
                <a:gd name="connsiteY41" fmla="*/ 16899 h 41236"/>
                <a:gd name="connsiteX42" fmla="*/ 48091 w 65053"/>
                <a:gd name="connsiteY42" fmla="*/ 18125 h 41236"/>
                <a:gd name="connsiteX43" fmla="*/ 49349 w 65053"/>
                <a:gd name="connsiteY43" fmla="*/ 19669 h 41236"/>
                <a:gd name="connsiteX44" fmla="*/ 48000 w 65053"/>
                <a:gd name="connsiteY44" fmla="*/ 20061 h 41236"/>
                <a:gd name="connsiteX45" fmla="*/ 47179 w 65053"/>
                <a:gd name="connsiteY45" fmla="*/ 20605 h 41236"/>
                <a:gd name="connsiteX46" fmla="*/ 46929 w 65053"/>
                <a:gd name="connsiteY46" fmla="*/ 21853 h 41236"/>
                <a:gd name="connsiteX47" fmla="*/ 47911 w 65053"/>
                <a:gd name="connsiteY47" fmla="*/ 23894 h 41236"/>
                <a:gd name="connsiteX48" fmla="*/ 63713 w 65053"/>
                <a:gd name="connsiteY48" fmla="*/ 25896 h 41236"/>
                <a:gd name="connsiteX49" fmla="*/ 63538 w 65053"/>
                <a:gd name="connsiteY49" fmla="*/ 33356 h 41236"/>
                <a:gd name="connsiteX50" fmla="*/ 58015 w 65053"/>
                <a:gd name="connsiteY50" fmla="*/ 35103 h 41236"/>
                <a:gd name="connsiteX51" fmla="*/ 55698 w 65053"/>
                <a:gd name="connsiteY51" fmla="*/ 30648 h 41236"/>
                <a:gd name="connsiteX52" fmla="*/ 49215 w 65053"/>
                <a:gd name="connsiteY52" fmla="*/ 32188 h 41236"/>
                <a:gd name="connsiteX53" fmla="*/ 46707 w 65053"/>
                <a:gd name="connsiteY53" fmla="*/ 30819 h 41236"/>
                <a:gd name="connsiteX54" fmla="*/ 45730 w 65053"/>
                <a:gd name="connsiteY54" fmla="*/ 33356 h 41236"/>
                <a:gd name="connsiteX55" fmla="*/ 44630 w 65053"/>
                <a:gd name="connsiteY55" fmla="*/ 34053 h 41236"/>
                <a:gd name="connsiteX56" fmla="*/ 44691 w 65053"/>
                <a:gd name="connsiteY56" fmla="*/ 37525 h 41236"/>
                <a:gd name="connsiteX57" fmla="*/ 41827 w 65053"/>
                <a:gd name="connsiteY57" fmla="*/ 37409 h 41236"/>
                <a:gd name="connsiteX58" fmla="*/ 34068 w 65053"/>
                <a:gd name="connsiteY58" fmla="*/ 39538 h 41236"/>
                <a:gd name="connsiteX59" fmla="*/ 31917 w 65053"/>
                <a:gd name="connsiteY59" fmla="*/ 41158 h 41236"/>
                <a:gd name="connsiteX60" fmla="*/ 27073 w 65053"/>
                <a:gd name="connsiteY60" fmla="*/ 40589 h 41236"/>
                <a:gd name="connsiteX0" fmla="*/ 27073 w 64774"/>
                <a:gd name="connsiteY0" fmla="*/ 40589 h 41236"/>
                <a:gd name="connsiteX1" fmla="*/ 27508 w 64774"/>
                <a:gd name="connsiteY1" fmla="*/ 37234 h 41236"/>
                <a:gd name="connsiteX2" fmla="*/ 24421 w 64774"/>
                <a:gd name="connsiteY2" fmla="*/ 37016 h 41236"/>
                <a:gd name="connsiteX3" fmla="*/ 20912 w 64774"/>
                <a:gd name="connsiteY3" fmla="*/ 36787 h 41236"/>
                <a:gd name="connsiteX4" fmla="*/ 17447 w 64774"/>
                <a:gd name="connsiteY4" fmla="*/ 39052 h 41236"/>
                <a:gd name="connsiteX5" fmla="*/ 14978 w 64774"/>
                <a:gd name="connsiteY5" fmla="*/ 40289 h 41236"/>
                <a:gd name="connsiteX6" fmla="*/ 10496 w 64774"/>
                <a:gd name="connsiteY6" fmla="*/ 38976 h 41236"/>
                <a:gd name="connsiteX7" fmla="*/ 12746 w 64774"/>
                <a:gd name="connsiteY7" fmla="*/ 37347 h 41236"/>
                <a:gd name="connsiteX8" fmla="*/ 8930 w 64774"/>
                <a:gd name="connsiteY8" fmla="*/ 33708 h 41236"/>
                <a:gd name="connsiteX9" fmla="*/ 8746 w 64774"/>
                <a:gd name="connsiteY9" fmla="*/ 30869 h 41236"/>
                <a:gd name="connsiteX10" fmla="*/ 6088 w 64774"/>
                <a:gd name="connsiteY10" fmla="*/ 30533 h 41236"/>
                <a:gd name="connsiteX11" fmla="*/ 2782 w 64774"/>
                <a:gd name="connsiteY11" fmla="*/ 27737 h 41236"/>
                <a:gd name="connsiteX12" fmla="*/ 3855 w 64774"/>
                <a:gd name="connsiteY12" fmla="*/ 25103 h 41236"/>
                <a:gd name="connsiteX13" fmla="*/ 1174 w 64774"/>
                <a:gd name="connsiteY13" fmla="*/ 23061 h 41236"/>
                <a:gd name="connsiteX14" fmla="*/ 432 w 64774"/>
                <a:gd name="connsiteY14" fmla="*/ 19381 h 41236"/>
                <a:gd name="connsiteX15" fmla="*/ 1677 w 64774"/>
                <a:gd name="connsiteY15" fmla="*/ 17612 h 41236"/>
                <a:gd name="connsiteX16" fmla="*/ 4214 w 64774"/>
                <a:gd name="connsiteY16" fmla="*/ 17240 h 41236"/>
                <a:gd name="connsiteX17" fmla="*/ 4603 w 64774"/>
                <a:gd name="connsiteY17" fmla="*/ 14030 h 41236"/>
                <a:gd name="connsiteX18" fmla="*/ 4399 w 64774"/>
                <a:gd name="connsiteY18" fmla="*/ 12348 h 41236"/>
                <a:gd name="connsiteX19" fmla="*/ 3934 w 64774"/>
                <a:gd name="connsiteY19" fmla="*/ 9769 h 41236"/>
                <a:gd name="connsiteX20" fmla="*/ 2687 w 64774"/>
                <a:gd name="connsiteY20" fmla="*/ 7081 h 41236"/>
                <a:gd name="connsiteX21" fmla="*/ 9331 w 64774"/>
                <a:gd name="connsiteY21" fmla="*/ 5451 h 41236"/>
                <a:gd name="connsiteX22" fmla="*/ 9436 w 64774"/>
                <a:gd name="connsiteY22" fmla="*/ 2829 h 41236"/>
                <a:gd name="connsiteX23" fmla="*/ 13163 w 64774"/>
                <a:gd name="connsiteY23" fmla="*/ 65 h 41236"/>
                <a:gd name="connsiteX24" fmla="*/ 26268 w 64774"/>
                <a:gd name="connsiteY24" fmla="*/ 5708 h 41236"/>
                <a:gd name="connsiteX25" fmla="*/ 30337 w 64774"/>
                <a:gd name="connsiteY25" fmla="*/ 7142 h 41236"/>
                <a:gd name="connsiteX26" fmla="*/ 29977 w 64774"/>
                <a:gd name="connsiteY26" fmla="*/ 7877 h 41236"/>
                <a:gd name="connsiteX27" fmla="*/ 31907 w 64774"/>
                <a:gd name="connsiteY27" fmla="*/ 8072 h 41236"/>
                <a:gd name="connsiteX28" fmla="*/ 33447 w 64774"/>
                <a:gd name="connsiteY28" fmla="*/ 7464 h 41236"/>
                <a:gd name="connsiteX29" fmla="*/ 34031 w 64774"/>
                <a:gd name="connsiteY29" fmla="*/ 8509 h 41236"/>
                <a:gd name="connsiteX30" fmla="*/ 36159 w 64774"/>
                <a:gd name="connsiteY30" fmla="*/ 9085 h 41236"/>
                <a:gd name="connsiteX31" fmla="*/ 37023 w 64774"/>
                <a:gd name="connsiteY31" fmla="*/ 7809 h 41236"/>
                <a:gd name="connsiteX32" fmla="*/ 38298 w 64774"/>
                <a:gd name="connsiteY32" fmla="*/ 8065 h 41236"/>
                <a:gd name="connsiteX33" fmla="*/ 38266 w 64774"/>
                <a:gd name="connsiteY33" fmla="*/ 8865 h 41236"/>
                <a:gd name="connsiteX34" fmla="*/ 38150 w 64774"/>
                <a:gd name="connsiteY34" fmla="*/ 11265 h 41236"/>
                <a:gd name="connsiteX35" fmla="*/ 41095 w 64774"/>
                <a:gd name="connsiteY35" fmla="*/ 11573 h 41236"/>
                <a:gd name="connsiteX36" fmla="*/ 44101 w 64774"/>
                <a:gd name="connsiteY36" fmla="*/ 10599 h 41236"/>
                <a:gd name="connsiteX37" fmla="*/ 45604 w 64774"/>
                <a:gd name="connsiteY37" fmla="*/ 13822 h 41236"/>
                <a:gd name="connsiteX38" fmla="*/ 46922 w 64774"/>
                <a:gd name="connsiteY38" fmla="*/ 13907 h 41236"/>
                <a:gd name="connsiteX39" fmla="*/ 47414 w 64774"/>
                <a:gd name="connsiteY39" fmla="*/ 14557 h 41236"/>
                <a:gd name="connsiteX40" fmla="*/ 47092 w 64774"/>
                <a:gd name="connsiteY40" fmla="*/ 15638 h 41236"/>
                <a:gd name="connsiteX41" fmla="*/ 48152 w 64774"/>
                <a:gd name="connsiteY41" fmla="*/ 16899 h 41236"/>
                <a:gd name="connsiteX42" fmla="*/ 48091 w 64774"/>
                <a:gd name="connsiteY42" fmla="*/ 18125 h 41236"/>
                <a:gd name="connsiteX43" fmla="*/ 49349 w 64774"/>
                <a:gd name="connsiteY43" fmla="*/ 19669 h 41236"/>
                <a:gd name="connsiteX44" fmla="*/ 48000 w 64774"/>
                <a:gd name="connsiteY44" fmla="*/ 20061 h 41236"/>
                <a:gd name="connsiteX45" fmla="*/ 47179 w 64774"/>
                <a:gd name="connsiteY45" fmla="*/ 20605 h 41236"/>
                <a:gd name="connsiteX46" fmla="*/ 46929 w 64774"/>
                <a:gd name="connsiteY46" fmla="*/ 21853 h 41236"/>
                <a:gd name="connsiteX47" fmla="*/ 47911 w 64774"/>
                <a:gd name="connsiteY47" fmla="*/ 23894 h 41236"/>
                <a:gd name="connsiteX48" fmla="*/ 63713 w 64774"/>
                <a:gd name="connsiteY48" fmla="*/ 25896 h 41236"/>
                <a:gd name="connsiteX49" fmla="*/ 63347 w 64774"/>
                <a:gd name="connsiteY49" fmla="*/ 28572 h 41236"/>
                <a:gd name="connsiteX50" fmla="*/ 63538 w 64774"/>
                <a:gd name="connsiteY50" fmla="*/ 33356 h 41236"/>
                <a:gd name="connsiteX51" fmla="*/ 58015 w 64774"/>
                <a:gd name="connsiteY51" fmla="*/ 35103 h 41236"/>
                <a:gd name="connsiteX52" fmla="*/ 55698 w 64774"/>
                <a:gd name="connsiteY52" fmla="*/ 30648 h 41236"/>
                <a:gd name="connsiteX53" fmla="*/ 49215 w 64774"/>
                <a:gd name="connsiteY53" fmla="*/ 32188 h 41236"/>
                <a:gd name="connsiteX54" fmla="*/ 46707 w 64774"/>
                <a:gd name="connsiteY54" fmla="*/ 30819 h 41236"/>
                <a:gd name="connsiteX55" fmla="*/ 45730 w 64774"/>
                <a:gd name="connsiteY55" fmla="*/ 33356 h 41236"/>
                <a:gd name="connsiteX56" fmla="*/ 44630 w 64774"/>
                <a:gd name="connsiteY56" fmla="*/ 34053 h 41236"/>
                <a:gd name="connsiteX57" fmla="*/ 44691 w 64774"/>
                <a:gd name="connsiteY57" fmla="*/ 37525 h 41236"/>
                <a:gd name="connsiteX58" fmla="*/ 41827 w 64774"/>
                <a:gd name="connsiteY58" fmla="*/ 37409 h 41236"/>
                <a:gd name="connsiteX59" fmla="*/ 34068 w 64774"/>
                <a:gd name="connsiteY59" fmla="*/ 39538 h 41236"/>
                <a:gd name="connsiteX60" fmla="*/ 31917 w 64774"/>
                <a:gd name="connsiteY60" fmla="*/ 41158 h 41236"/>
                <a:gd name="connsiteX61" fmla="*/ 27073 w 64774"/>
                <a:gd name="connsiteY61" fmla="*/ 40589 h 41236"/>
                <a:gd name="connsiteX0" fmla="*/ 27073 w 63988"/>
                <a:gd name="connsiteY0" fmla="*/ 40589 h 41236"/>
                <a:gd name="connsiteX1" fmla="*/ 27508 w 63988"/>
                <a:gd name="connsiteY1" fmla="*/ 37234 h 41236"/>
                <a:gd name="connsiteX2" fmla="*/ 24421 w 63988"/>
                <a:gd name="connsiteY2" fmla="*/ 37016 h 41236"/>
                <a:gd name="connsiteX3" fmla="*/ 20912 w 63988"/>
                <a:gd name="connsiteY3" fmla="*/ 36787 h 41236"/>
                <a:gd name="connsiteX4" fmla="*/ 17447 w 63988"/>
                <a:gd name="connsiteY4" fmla="*/ 39052 h 41236"/>
                <a:gd name="connsiteX5" fmla="*/ 14978 w 63988"/>
                <a:gd name="connsiteY5" fmla="*/ 40289 h 41236"/>
                <a:gd name="connsiteX6" fmla="*/ 10496 w 63988"/>
                <a:gd name="connsiteY6" fmla="*/ 38976 h 41236"/>
                <a:gd name="connsiteX7" fmla="*/ 12746 w 63988"/>
                <a:gd name="connsiteY7" fmla="*/ 37347 h 41236"/>
                <a:gd name="connsiteX8" fmla="*/ 8930 w 63988"/>
                <a:gd name="connsiteY8" fmla="*/ 33708 h 41236"/>
                <a:gd name="connsiteX9" fmla="*/ 8746 w 63988"/>
                <a:gd name="connsiteY9" fmla="*/ 30869 h 41236"/>
                <a:gd name="connsiteX10" fmla="*/ 6088 w 63988"/>
                <a:gd name="connsiteY10" fmla="*/ 30533 h 41236"/>
                <a:gd name="connsiteX11" fmla="*/ 2782 w 63988"/>
                <a:gd name="connsiteY11" fmla="*/ 27737 h 41236"/>
                <a:gd name="connsiteX12" fmla="*/ 3855 w 63988"/>
                <a:gd name="connsiteY12" fmla="*/ 25103 h 41236"/>
                <a:gd name="connsiteX13" fmla="*/ 1174 w 63988"/>
                <a:gd name="connsiteY13" fmla="*/ 23061 h 41236"/>
                <a:gd name="connsiteX14" fmla="*/ 432 w 63988"/>
                <a:gd name="connsiteY14" fmla="*/ 19381 h 41236"/>
                <a:gd name="connsiteX15" fmla="*/ 1677 w 63988"/>
                <a:gd name="connsiteY15" fmla="*/ 17612 h 41236"/>
                <a:gd name="connsiteX16" fmla="*/ 4214 w 63988"/>
                <a:gd name="connsiteY16" fmla="*/ 17240 h 41236"/>
                <a:gd name="connsiteX17" fmla="*/ 4603 w 63988"/>
                <a:gd name="connsiteY17" fmla="*/ 14030 h 41236"/>
                <a:gd name="connsiteX18" fmla="*/ 4399 w 63988"/>
                <a:gd name="connsiteY18" fmla="*/ 12348 h 41236"/>
                <a:gd name="connsiteX19" fmla="*/ 3934 w 63988"/>
                <a:gd name="connsiteY19" fmla="*/ 9769 h 41236"/>
                <a:gd name="connsiteX20" fmla="*/ 2687 w 63988"/>
                <a:gd name="connsiteY20" fmla="*/ 7081 h 41236"/>
                <a:gd name="connsiteX21" fmla="*/ 9331 w 63988"/>
                <a:gd name="connsiteY21" fmla="*/ 5451 h 41236"/>
                <a:gd name="connsiteX22" fmla="*/ 9436 w 63988"/>
                <a:gd name="connsiteY22" fmla="*/ 2829 h 41236"/>
                <a:gd name="connsiteX23" fmla="*/ 13163 w 63988"/>
                <a:gd name="connsiteY23" fmla="*/ 65 h 41236"/>
                <a:gd name="connsiteX24" fmla="*/ 26268 w 63988"/>
                <a:gd name="connsiteY24" fmla="*/ 5708 h 41236"/>
                <a:gd name="connsiteX25" fmla="*/ 30337 w 63988"/>
                <a:gd name="connsiteY25" fmla="*/ 7142 h 41236"/>
                <a:gd name="connsiteX26" fmla="*/ 29977 w 63988"/>
                <a:gd name="connsiteY26" fmla="*/ 7877 h 41236"/>
                <a:gd name="connsiteX27" fmla="*/ 31907 w 63988"/>
                <a:gd name="connsiteY27" fmla="*/ 8072 h 41236"/>
                <a:gd name="connsiteX28" fmla="*/ 33447 w 63988"/>
                <a:gd name="connsiteY28" fmla="*/ 7464 h 41236"/>
                <a:gd name="connsiteX29" fmla="*/ 34031 w 63988"/>
                <a:gd name="connsiteY29" fmla="*/ 8509 h 41236"/>
                <a:gd name="connsiteX30" fmla="*/ 36159 w 63988"/>
                <a:gd name="connsiteY30" fmla="*/ 9085 h 41236"/>
                <a:gd name="connsiteX31" fmla="*/ 37023 w 63988"/>
                <a:gd name="connsiteY31" fmla="*/ 7809 h 41236"/>
                <a:gd name="connsiteX32" fmla="*/ 38298 w 63988"/>
                <a:gd name="connsiteY32" fmla="*/ 8065 h 41236"/>
                <a:gd name="connsiteX33" fmla="*/ 38266 w 63988"/>
                <a:gd name="connsiteY33" fmla="*/ 8865 h 41236"/>
                <a:gd name="connsiteX34" fmla="*/ 38150 w 63988"/>
                <a:gd name="connsiteY34" fmla="*/ 11265 h 41236"/>
                <a:gd name="connsiteX35" fmla="*/ 41095 w 63988"/>
                <a:gd name="connsiteY35" fmla="*/ 11573 h 41236"/>
                <a:gd name="connsiteX36" fmla="*/ 44101 w 63988"/>
                <a:gd name="connsiteY36" fmla="*/ 10599 h 41236"/>
                <a:gd name="connsiteX37" fmla="*/ 45604 w 63988"/>
                <a:gd name="connsiteY37" fmla="*/ 13822 h 41236"/>
                <a:gd name="connsiteX38" fmla="*/ 46922 w 63988"/>
                <a:gd name="connsiteY38" fmla="*/ 13907 h 41236"/>
                <a:gd name="connsiteX39" fmla="*/ 47414 w 63988"/>
                <a:gd name="connsiteY39" fmla="*/ 14557 h 41236"/>
                <a:gd name="connsiteX40" fmla="*/ 47092 w 63988"/>
                <a:gd name="connsiteY40" fmla="*/ 15638 h 41236"/>
                <a:gd name="connsiteX41" fmla="*/ 48152 w 63988"/>
                <a:gd name="connsiteY41" fmla="*/ 16899 h 41236"/>
                <a:gd name="connsiteX42" fmla="*/ 48091 w 63988"/>
                <a:gd name="connsiteY42" fmla="*/ 18125 h 41236"/>
                <a:gd name="connsiteX43" fmla="*/ 49349 w 63988"/>
                <a:gd name="connsiteY43" fmla="*/ 19669 h 41236"/>
                <a:gd name="connsiteX44" fmla="*/ 48000 w 63988"/>
                <a:gd name="connsiteY44" fmla="*/ 20061 h 41236"/>
                <a:gd name="connsiteX45" fmla="*/ 47179 w 63988"/>
                <a:gd name="connsiteY45" fmla="*/ 20605 h 41236"/>
                <a:gd name="connsiteX46" fmla="*/ 46929 w 63988"/>
                <a:gd name="connsiteY46" fmla="*/ 21853 h 41236"/>
                <a:gd name="connsiteX47" fmla="*/ 47911 w 63988"/>
                <a:gd name="connsiteY47" fmla="*/ 23894 h 41236"/>
                <a:gd name="connsiteX48" fmla="*/ 60570 w 63988"/>
                <a:gd name="connsiteY48" fmla="*/ 25896 h 41236"/>
                <a:gd name="connsiteX49" fmla="*/ 63347 w 63988"/>
                <a:gd name="connsiteY49" fmla="*/ 28572 h 41236"/>
                <a:gd name="connsiteX50" fmla="*/ 63538 w 63988"/>
                <a:gd name="connsiteY50" fmla="*/ 33356 h 41236"/>
                <a:gd name="connsiteX51" fmla="*/ 58015 w 63988"/>
                <a:gd name="connsiteY51" fmla="*/ 35103 h 41236"/>
                <a:gd name="connsiteX52" fmla="*/ 55698 w 63988"/>
                <a:gd name="connsiteY52" fmla="*/ 30648 h 41236"/>
                <a:gd name="connsiteX53" fmla="*/ 49215 w 63988"/>
                <a:gd name="connsiteY53" fmla="*/ 32188 h 41236"/>
                <a:gd name="connsiteX54" fmla="*/ 46707 w 63988"/>
                <a:gd name="connsiteY54" fmla="*/ 30819 h 41236"/>
                <a:gd name="connsiteX55" fmla="*/ 45730 w 63988"/>
                <a:gd name="connsiteY55" fmla="*/ 33356 h 41236"/>
                <a:gd name="connsiteX56" fmla="*/ 44630 w 63988"/>
                <a:gd name="connsiteY56" fmla="*/ 34053 h 41236"/>
                <a:gd name="connsiteX57" fmla="*/ 44691 w 63988"/>
                <a:gd name="connsiteY57" fmla="*/ 37525 h 41236"/>
                <a:gd name="connsiteX58" fmla="*/ 41827 w 63988"/>
                <a:gd name="connsiteY58" fmla="*/ 37409 h 41236"/>
                <a:gd name="connsiteX59" fmla="*/ 34068 w 63988"/>
                <a:gd name="connsiteY59" fmla="*/ 39538 h 41236"/>
                <a:gd name="connsiteX60" fmla="*/ 31917 w 63988"/>
                <a:gd name="connsiteY60" fmla="*/ 41158 h 41236"/>
                <a:gd name="connsiteX61" fmla="*/ 27073 w 63988"/>
                <a:gd name="connsiteY61" fmla="*/ 40589 h 41236"/>
                <a:gd name="connsiteX0" fmla="*/ 27073 w 63800"/>
                <a:gd name="connsiteY0" fmla="*/ 40589 h 41236"/>
                <a:gd name="connsiteX1" fmla="*/ 27508 w 63800"/>
                <a:gd name="connsiteY1" fmla="*/ 37234 h 41236"/>
                <a:gd name="connsiteX2" fmla="*/ 24421 w 63800"/>
                <a:gd name="connsiteY2" fmla="*/ 37016 h 41236"/>
                <a:gd name="connsiteX3" fmla="*/ 20912 w 63800"/>
                <a:gd name="connsiteY3" fmla="*/ 36787 h 41236"/>
                <a:gd name="connsiteX4" fmla="*/ 17447 w 63800"/>
                <a:gd name="connsiteY4" fmla="*/ 39052 h 41236"/>
                <a:gd name="connsiteX5" fmla="*/ 14978 w 63800"/>
                <a:gd name="connsiteY5" fmla="*/ 40289 h 41236"/>
                <a:gd name="connsiteX6" fmla="*/ 10496 w 63800"/>
                <a:gd name="connsiteY6" fmla="*/ 38976 h 41236"/>
                <a:gd name="connsiteX7" fmla="*/ 12746 w 63800"/>
                <a:gd name="connsiteY7" fmla="*/ 37347 h 41236"/>
                <a:gd name="connsiteX8" fmla="*/ 8930 w 63800"/>
                <a:gd name="connsiteY8" fmla="*/ 33708 h 41236"/>
                <a:gd name="connsiteX9" fmla="*/ 8746 w 63800"/>
                <a:gd name="connsiteY9" fmla="*/ 30869 h 41236"/>
                <a:gd name="connsiteX10" fmla="*/ 6088 w 63800"/>
                <a:gd name="connsiteY10" fmla="*/ 30533 h 41236"/>
                <a:gd name="connsiteX11" fmla="*/ 2782 w 63800"/>
                <a:gd name="connsiteY11" fmla="*/ 27737 h 41236"/>
                <a:gd name="connsiteX12" fmla="*/ 3855 w 63800"/>
                <a:gd name="connsiteY12" fmla="*/ 25103 h 41236"/>
                <a:gd name="connsiteX13" fmla="*/ 1174 w 63800"/>
                <a:gd name="connsiteY13" fmla="*/ 23061 h 41236"/>
                <a:gd name="connsiteX14" fmla="*/ 432 w 63800"/>
                <a:gd name="connsiteY14" fmla="*/ 19381 h 41236"/>
                <a:gd name="connsiteX15" fmla="*/ 1677 w 63800"/>
                <a:gd name="connsiteY15" fmla="*/ 17612 h 41236"/>
                <a:gd name="connsiteX16" fmla="*/ 4214 w 63800"/>
                <a:gd name="connsiteY16" fmla="*/ 17240 h 41236"/>
                <a:gd name="connsiteX17" fmla="*/ 4603 w 63800"/>
                <a:gd name="connsiteY17" fmla="*/ 14030 h 41236"/>
                <a:gd name="connsiteX18" fmla="*/ 4399 w 63800"/>
                <a:gd name="connsiteY18" fmla="*/ 12348 h 41236"/>
                <a:gd name="connsiteX19" fmla="*/ 3934 w 63800"/>
                <a:gd name="connsiteY19" fmla="*/ 9769 h 41236"/>
                <a:gd name="connsiteX20" fmla="*/ 2687 w 63800"/>
                <a:gd name="connsiteY20" fmla="*/ 7081 h 41236"/>
                <a:gd name="connsiteX21" fmla="*/ 9331 w 63800"/>
                <a:gd name="connsiteY21" fmla="*/ 5451 h 41236"/>
                <a:gd name="connsiteX22" fmla="*/ 9436 w 63800"/>
                <a:gd name="connsiteY22" fmla="*/ 2829 h 41236"/>
                <a:gd name="connsiteX23" fmla="*/ 13163 w 63800"/>
                <a:gd name="connsiteY23" fmla="*/ 65 h 41236"/>
                <a:gd name="connsiteX24" fmla="*/ 26268 w 63800"/>
                <a:gd name="connsiteY24" fmla="*/ 5708 h 41236"/>
                <a:gd name="connsiteX25" fmla="*/ 30337 w 63800"/>
                <a:gd name="connsiteY25" fmla="*/ 7142 h 41236"/>
                <a:gd name="connsiteX26" fmla="*/ 29977 w 63800"/>
                <a:gd name="connsiteY26" fmla="*/ 7877 h 41236"/>
                <a:gd name="connsiteX27" fmla="*/ 31907 w 63800"/>
                <a:gd name="connsiteY27" fmla="*/ 8072 h 41236"/>
                <a:gd name="connsiteX28" fmla="*/ 33447 w 63800"/>
                <a:gd name="connsiteY28" fmla="*/ 7464 h 41236"/>
                <a:gd name="connsiteX29" fmla="*/ 34031 w 63800"/>
                <a:gd name="connsiteY29" fmla="*/ 8509 h 41236"/>
                <a:gd name="connsiteX30" fmla="*/ 36159 w 63800"/>
                <a:gd name="connsiteY30" fmla="*/ 9085 h 41236"/>
                <a:gd name="connsiteX31" fmla="*/ 37023 w 63800"/>
                <a:gd name="connsiteY31" fmla="*/ 7809 h 41236"/>
                <a:gd name="connsiteX32" fmla="*/ 38298 w 63800"/>
                <a:gd name="connsiteY32" fmla="*/ 8065 h 41236"/>
                <a:gd name="connsiteX33" fmla="*/ 38266 w 63800"/>
                <a:gd name="connsiteY33" fmla="*/ 8865 h 41236"/>
                <a:gd name="connsiteX34" fmla="*/ 38150 w 63800"/>
                <a:gd name="connsiteY34" fmla="*/ 11265 h 41236"/>
                <a:gd name="connsiteX35" fmla="*/ 41095 w 63800"/>
                <a:gd name="connsiteY35" fmla="*/ 11573 h 41236"/>
                <a:gd name="connsiteX36" fmla="*/ 44101 w 63800"/>
                <a:gd name="connsiteY36" fmla="*/ 10599 h 41236"/>
                <a:gd name="connsiteX37" fmla="*/ 45604 w 63800"/>
                <a:gd name="connsiteY37" fmla="*/ 13822 h 41236"/>
                <a:gd name="connsiteX38" fmla="*/ 46922 w 63800"/>
                <a:gd name="connsiteY38" fmla="*/ 13907 h 41236"/>
                <a:gd name="connsiteX39" fmla="*/ 47414 w 63800"/>
                <a:gd name="connsiteY39" fmla="*/ 14557 h 41236"/>
                <a:gd name="connsiteX40" fmla="*/ 47092 w 63800"/>
                <a:gd name="connsiteY40" fmla="*/ 15638 h 41236"/>
                <a:gd name="connsiteX41" fmla="*/ 48152 w 63800"/>
                <a:gd name="connsiteY41" fmla="*/ 16899 h 41236"/>
                <a:gd name="connsiteX42" fmla="*/ 48091 w 63800"/>
                <a:gd name="connsiteY42" fmla="*/ 18125 h 41236"/>
                <a:gd name="connsiteX43" fmla="*/ 49349 w 63800"/>
                <a:gd name="connsiteY43" fmla="*/ 19669 h 41236"/>
                <a:gd name="connsiteX44" fmla="*/ 48000 w 63800"/>
                <a:gd name="connsiteY44" fmla="*/ 20061 h 41236"/>
                <a:gd name="connsiteX45" fmla="*/ 47179 w 63800"/>
                <a:gd name="connsiteY45" fmla="*/ 20605 h 41236"/>
                <a:gd name="connsiteX46" fmla="*/ 46929 w 63800"/>
                <a:gd name="connsiteY46" fmla="*/ 21853 h 41236"/>
                <a:gd name="connsiteX47" fmla="*/ 47911 w 63800"/>
                <a:gd name="connsiteY47" fmla="*/ 23894 h 41236"/>
                <a:gd name="connsiteX48" fmla="*/ 60570 w 63800"/>
                <a:gd name="connsiteY48" fmla="*/ 25896 h 41236"/>
                <a:gd name="connsiteX49" fmla="*/ 61823 w 63800"/>
                <a:gd name="connsiteY49" fmla="*/ 28800 h 41236"/>
                <a:gd name="connsiteX50" fmla="*/ 63538 w 63800"/>
                <a:gd name="connsiteY50" fmla="*/ 33356 h 41236"/>
                <a:gd name="connsiteX51" fmla="*/ 58015 w 63800"/>
                <a:gd name="connsiteY51" fmla="*/ 35103 h 41236"/>
                <a:gd name="connsiteX52" fmla="*/ 55698 w 63800"/>
                <a:gd name="connsiteY52" fmla="*/ 30648 h 41236"/>
                <a:gd name="connsiteX53" fmla="*/ 49215 w 63800"/>
                <a:gd name="connsiteY53" fmla="*/ 32188 h 41236"/>
                <a:gd name="connsiteX54" fmla="*/ 46707 w 63800"/>
                <a:gd name="connsiteY54" fmla="*/ 30819 h 41236"/>
                <a:gd name="connsiteX55" fmla="*/ 45730 w 63800"/>
                <a:gd name="connsiteY55" fmla="*/ 33356 h 41236"/>
                <a:gd name="connsiteX56" fmla="*/ 44630 w 63800"/>
                <a:gd name="connsiteY56" fmla="*/ 34053 h 41236"/>
                <a:gd name="connsiteX57" fmla="*/ 44691 w 63800"/>
                <a:gd name="connsiteY57" fmla="*/ 37525 h 41236"/>
                <a:gd name="connsiteX58" fmla="*/ 41827 w 63800"/>
                <a:gd name="connsiteY58" fmla="*/ 37409 h 41236"/>
                <a:gd name="connsiteX59" fmla="*/ 34068 w 63800"/>
                <a:gd name="connsiteY59" fmla="*/ 39538 h 41236"/>
                <a:gd name="connsiteX60" fmla="*/ 31917 w 63800"/>
                <a:gd name="connsiteY60" fmla="*/ 41158 h 41236"/>
                <a:gd name="connsiteX61" fmla="*/ 27073 w 63800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46929 w 63872"/>
                <a:gd name="connsiteY46" fmla="*/ 21853 h 41236"/>
                <a:gd name="connsiteX47" fmla="*/ 47911 w 63872"/>
                <a:gd name="connsiteY47" fmla="*/ 23894 h 41236"/>
                <a:gd name="connsiteX48" fmla="*/ 60570 w 63872"/>
                <a:gd name="connsiteY48" fmla="*/ 25896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46929 w 63872"/>
                <a:gd name="connsiteY46" fmla="*/ 21853 h 41236"/>
                <a:gd name="connsiteX47" fmla="*/ 47911 w 63872"/>
                <a:gd name="connsiteY47" fmla="*/ 23894 h 41236"/>
                <a:gd name="connsiteX48" fmla="*/ 62760 w 63872"/>
                <a:gd name="connsiteY48" fmla="*/ 25364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46929 w 63872"/>
                <a:gd name="connsiteY46" fmla="*/ 21853 h 41236"/>
                <a:gd name="connsiteX47" fmla="*/ 60767 w 63872"/>
                <a:gd name="connsiteY47" fmla="*/ 19641 h 41236"/>
                <a:gd name="connsiteX48" fmla="*/ 62760 w 63872"/>
                <a:gd name="connsiteY48" fmla="*/ 25364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47179 w 63872"/>
                <a:gd name="connsiteY45" fmla="*/ 20605 h 41236"/>
                <a:gd name="connsiteX46" fmla="*/ 55119 w 63872"/>
                <a:gd name="connsiteY46" fmla="*/ 18815 h 41236"/>
                <a:gd name="connsiteX47" fmla="*/ 60767 w 63872"/>
                <a:gd name="connsiteY47" fmla="*/ 19641 h 41236"/>
                <a:gd name="connsiteX48" fmla="*/ 62760 w 63872"/>
                <a:gd name="connsiteY48" fmla="*/ 25364 h 41236"/>
                <a:gd name="connsiteX49" fmla="*/ 61823 w 63872"/>
                <a:gd name="connsiteY49" fmla="*/ 28800 h 41236"/>
                <a:gd name="connsiteX50" fmla="*/ 63538 w 63872"/>
                <a:gd name="connsiteY50" fmla="*/ 33356 h 41236"/>
                <a:gd name="connsiteX51" fmla="*/ 58015 w 63872"/>
                <a:gd name="connsiteY51" fmla="*/ 35103 h 41236"/>
                <a:gd name="connsiteX52" fmla="*/ 55698 w 63872"/>
                <a:gd name="connsiteY52" fmla="*/ 30648 h 41236"/>
                <a:gd name="connsiteX53" fmla="*/ 49215 w 63872"/>
                <a:gd name="connsiteY53" fmla="*/ 32188 h 41236"/>
                <a:gd name="connsiteX54" fmla="*/ 46707 w 63872"/>
                <a:gd name="connsiteY54" fmla="*/ 30819 h 41236"/>
                <a:gd name="connsiteX55" fmla="*/ 45730 w 63872"/>
                <a:gd name="connsiteY55" fmla="*/ 33356 h 41236"/>
                <a:gd name="connsiteX56" fmla="*/ 44630 w 63872"/>
                <a:gd name="connsiteY56" fmla="*/ 34053 h 41236"/>
                <a:gd name="connsiteX57" fmla="*/ 44691 w 63872"/>
                <a:gd name="connsiteY57" fmla="*/ 37525 h 41236"/>
                <a:gd name="connsiteX58" fmla="*/ 41827 w 63872"/>
                <a:gd name="connsiteY58" fmla="*/ 37409 h 41236"/>
                <a:gd name="connsiteX59" fmla="*/ 34068 w 63872"/>
                <a:gd name="connsiteY59" fmla="*/ 39538 h 41236"/>
                <a:gd name="connsiteX60" fmla="*/ 31917 w 63872"/>
                <a:gd name="connsiteY60" fmla="*/ 41158 h 41236"/>
                <a:gd name="connsiteX61" fmla="*/ 27073 w 63872"/>
                <a:gd name="connsiteY61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48000 w 63872"/>
                <a:gd name="connsiteY44" fmla="*/ 20061 h 41236"/>
                <a:gd name="connsiteX45" fmla="*/ 55119 w 63872"/>
                <a:gd name="connsiteY45" fmla="*/ 18815 h 41236"/>
                <a:gd name="connsiteX46" fmla="*/ 60767 w 63872"/>
                <a:gd name="connsiteY46" fmla="*/ 19641 h 41236"/>
                <a:gd name="connsiteX47" fmla="*/ 62760 w 63872"/>
                <a:gd name="connsiteY47" fmla="*/ 25364 h 41236"/>
                <a:gd name="connsiteX48" fmla="*/ 61823 w 63872"/>
                <a:gd name="connsiteY48" fmla="*/ 28800 h 41236"/>
                <a:gd name="connsiteX49" fmla="*/ 63538 w 63872"/>
                <a:gd name="connsiteY49" fmla="*/ 33356 h 41236"/>
                <a:gd name="connsiteX50" fmla="*/ 58015 w 63872"/>
                <a:gd name="connsiteY50" fmla="*/ 35103 h 41236"/>
                <a:gd name="connsiteX51" fmla="*/ 55698 w 63872"/>
                <a:gd name="connsiteY51" fmla="*/ 30648 h 41236"/>
                <a:gd name="connsiteX52" fmla="*/ 49215 w 63872"/>
                <a:gd name="connsiteY52" fmla="*/ 32188 h 41236"/>
                <a:gd name="connsiteX53" fmla="*/ 46707 w 63872"/>
                <a:gd name="connsiteY53" fmla="*/ 30819 h 41236"/>
                <a:gd name="connsiteX54" fmla="*/ 45730 w 63872"/>
                <a:gd name="connsiteY54" fmla="*/ 33356 h 41236"/>
                <a:gd name="connsiteX55" fmla="*/ 44630 w 63872"/>
                <a:gd name="connsiteY55" fmla="*/ 34053 h 41236"/>
                <a:gd name="connsiteX56" fmla="*/ 44691 w 63872"/>
                <a:gd name="connsiteY56" fmla="*/ 37525 h 41236"/>
                <a:gd name="connsiteX57" fmla="*/ 41827 w 63872"/>
                <a:gd name="connsiteY57" fmla="*/ 37409 h 41236"/>
                <a:gd name="connsiteX58" fmla="*/ 34068 w 63872"/>
                <a:gd name="connsiteY58" fmla="*/ 39538 h 41236"/>
                <a:gd name="connsiteX59" fmla="*/ 31917 w 63872"/>
                <a:gd name="connsiteY59" fmla="*/ 41158 h 41236"/>
                <a:gd name="connsiteX60" fmla="*/ 27073 w 63872"/>
                <a:gd name="connsiteY60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49349 w 63872"/>
                <a:gd name="connsiteY43" fmla="*/ 19669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48091 w 63872"/>
                <a:gd name="connsiteY42" fmla="*/ 18125 h 41236"/>
                <a:gd name="connsiteX43" fmla="*/ 55825 w 63872"/>
                <a:gd name="connsiteY43" fmla="*/ 14201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48152 w 63872"/>
                <a:gd name="connsiteY41" fmla="*/ 16899 h 41236"/>
                <a:gd name="connsiteX42" fmla="*/ 52567 w 63872"/>
                <a:gd name="connsiteY42" fmla="*/ 11518 h 41236"/>
                <a:gd name="connsiteX43" fmla="*/ 55825 w 63872"/>
                <a:gd name="connsiteY43" fmla="*/ 14201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47092 w 63872"/>
                <a:gd name="connsiteY40" fmla="*/ 15638 h 41236"/>
                <a:gd name="connsiteX41" fmla="*/ 50152 w 63872"/>
                <a:gd name="connsiteY41" fmla="*/ 11583 h 41236"/>
                <a:gd name="connsiteX42" fmla="*/ 52567 w 63872"/>
                <a:gd name="connsiteY42" fmla="*/ 11518 h 41236"/>
                <a:gd name="connsiteX43" fmla="*/ 55825 w 63872"/>
                <a:gd name="connsiteY43" fmla="*/ 14201 h 41236"/>
                <a:gd name="connsiteX44" fmla="*/ 55119 w 63872"/>
                <a:gd name="connsiteY44" fmla="*/ 18815 h 41236"/>
                <a:gd name="connsiteX45" fmla="*/ 60767 w 63872"/>
                <a:gd name="connsiteY45" fmla="*/ 19641 h 41236"/>
                <a:gd name="connsiteX46" fmla="*/ 62760 w 63872"/>
                <a:gd name="connsiteY46" fmla="*/ 25364 h 41236"/>
                <a:gd name="connsiteX47" fmla="*/ 61823 w 63872"/>
                <a:gd name="connsiteY47" fmla="*/ 28800 h 41236"/>
                <a:gd name="connsiteX48" fmla="*/ 63538 w 63872"/>
                <a:gd name="connsiteY48" fmla="*/ 33356 h 41236"/>
                <a:gd name="connsiteX49" fmla="*/ 58015 w 63872"/>
                <a:gd name="connsiteY49" fmla="*/ 35103 h 41236"/>
                <a:gd name="connsiteX50" fmla="*/ 55698 w 63872"/>
                <a:gd name="connsiteY50" fmla="*/ 30648 h 41236"/>
                <a:gd name="connsiteX51" fmla="*/ 49215 w 63872"/>
                <a:gd name="connsiteY51" fmla="*/ 32188 h 41236"/>
                <a:gd name="connsiteX52" fmla="*/ 46707 w 63872"/>
                <a:gd name="connsiteY52" fmla="*/ 30819 h 41236"/>
                <a:gd name="connsiteX53" fmla="*/ 45730 w 63872"/>
                <a:gd name="connsiteY53" fmla="*/ 33356 h 41236"/>
                <a:gd name="connsiteX54" fmla="*/ 44630 w 63872"/>
                <a:gd name="connsiteY54" fmla="*/ 34053 h 41236"/>
                <a:gd name="connsiteX55" fmla="*/ 44691 w 63872"/>
                <a:gd name="connsiteY55" fmla="*/ 37525 h 41236"/>
                <a:gd name="connsiteX56" fmla="*/ 41827 w 63872"/>
                <a:gd name="connsiteY56" fmla="*/ 37409 h 41236"/>
                <a:gd name="connsiteX57" fmla="*/ 34068 w 63872"/>
                <a:gd name="connsiteY57" fmla="*/ 39538 h 41236"/>
                <a:gd name="connsiteX58" fmla="*/ 31917 w 63872"/>
                <a:gd name="connsiteY58" fmla="*/ 41158 h 41236"/>
                <a:gd name="connsiteX59" fmla="*/ 27073 w 63872"/>
                <a:gd name="connsiteY59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7414 w 63872"/>
                <a:gd name="connsiteY39" fmla="*/ 14557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3907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604 w 63872"/>
                <a:gd name="connsiteY37" fmla="*/ 13822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1095 w 63872"/>
                <a:gd name="connsiteY35" fmla="*/ 11573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38150 w 63872"/>
                <a:gd name="connsiteY34" fmla="*/ 11265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38266 w 63872"/>
                <a:gd name="connsiteY33" fmla="*/ 886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298 w 63872"/>
                <a:gd name="connsiteY32" fmla="*/ 8065 h 41236"/>
                <a:gd name="connsiteX33" fmla="*/ 40742 w 63872"/>
                <a:gd name="connsiteY33" fmla="*/ 438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7023 w 63872"/>
                <a:gd name="connsiteY31" fmla="*/ 7809 h 41236"/>
                <a:gd name="connsiteX32" fmla="*/ 38488 w 63872"/>
                <a:gd name="connsiteY32" fmla="*/ 4648 h 41236"/>
                <a:gd name="connsiteX33" fmla="*/ 40742 w 63872"/>
                <a:gd name="connsiteY33" fmla="*/ 438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589 h 41236"/>
                <a:gd name="connsiteX1" fmla="*/ 27508 w 63872"/>
                <a:gd name="connsiteY1" fmla="*/ 37234 h 41236"/>
                <a:gd name="connsiteX2" fmla="*/ 24421 w 63872"/>
                <a:gd name="connsiteY2" fmla="*/ 37016 h 41236"/>
                <a:gd name="connsiteX3" fmla="*/ 20912 w 63872"/>
                <a:gd name="connsiteY3" fmla="*/ 36787 h 41236"/>
                <a:gd name="connsiteX4" fmla="*/ 17447 w 63872"/>
                <a:gd name="connsiteY4" fmla="*/ 39052 h 41236"/>
                <a:gd name="connsiteX5" fmla="*/ 14978 w 63872"/>
                <a:gd name="connsiteY5" fmla="*/ 40289 h 41236"/>
                <a:gd name="connsiteX6" fmla="*/ 10496 w 63872"/>
                <a:gd name="connsiteY6" fmla="*/ 38976 h 41236"/>
                <a:gd name="connsiteX7" fmla="*/ 12746 w 63872"/>
                <a:gd name="connsiteY7" fmla="*/ 37347 h 41236"/>
                <a:gd name="connsiteX8" fmla="*/ 8930 w 63872"/>
                <a:gd name="connsiteY8" fmla="*/ 33708 h 41236"/>
                <a:gd name="connsiteX9" fmla="*/ 8746 w 63872"/>
                <a:gd name="connsiteY9" fmla="*/ 30869 h 41236"/>
                <a:gd name="connsiteX10" fmla="*/ 6088 w 63872"/>
                <a:gd name="connsiteY10" fmla="*/ 30533 h 41236"/>
                <a:gd name="connsiteX11" fmla="*/ 2782 w 63872"/>
                <a:gd name="connsiteY11" fmla="*/ 27737 h 41236"/>
                <a:gd name="connsiteX12" fmla="*/ 3855 w 63872"/>
                <a:gd name="connsiteY12" fmla="*/ 25103 h 41236"/>
                <a:gd name="connsiteX13" fmla="*/ 1174 w 63872"/>
                <a:gd name="connsiteY13" fmla="*/ 23061 h 41236"/>
                <a:gd name="connsiteX14" fmla="*/ 432 w 63872"/>
                <a:gd name="connsiteY14" fmla="*/ 19381 h 41236"/>
                <a:gd name="connsiteX15" fmla="*/ 1677 w 63872"/>
                <a:gd name="connsiteY15" fmla="*/ 17612 h 41236"/>
                <a:gd name="connsiteX16" fmla="*/ 4214 w 63872"/>
                <a:gd name="connsiteY16" fmla="*/ 17240 h 41236"/>
                <a:gd name="connsiteX17" fmla="*/ 4603 w 63872"/>
                <a:gd name="connsiteY17" fmla="*/ 14030 h 41236"/>
                <a:gd name="connsiteX18" fmla="*/ 4399 w 63872"/>
                <a:gd name="connsiteY18" fmla="*/ 12348 h 41236"/>
                <a:gd name="connsiteX19" fmla="*/ 3934 w 63872"/>
                <a:gd name="connsiteY19" fmla="*/ 9769 h 41236"/>
                <a:gd name="connsiteX20" fmla="*/ 2687 w 63872"/>
                <a:gd name="connsiteY20" fmla="*/ 7081 h 41236"/>
                <a:gd name="connsiteX21" fmla="*/ 9331 w 63872"/>
                <a:gd name="connsiteY21" fmla="*/ 5451 h 41236"/>
                <a:gd name="connsiteX22" fmla="*/ 9436 w 63872"/>
                <a:gd name="connsiteY22" fmla="*/ 2829 h 41236"/>
                <a:gd name="connsiteX23" fmla="*/ 13163 w 63872"/>
                <a:gd name="connsiteY23" fmla="*/ 65 h 41236"/>
                <a:gd name="connsiteX24" fmla="*/ 26268 w 63872"/>
                <a:gd name="connsiteY24" fmla="*/ 5708 h 41236"/>
                <a:gd name="connsiteX25" fmla="*/ 30337 w 63872"/>
                <a:gd name="connsiteY25" fmla="*/ 7142 h 41236"/>
                <a:gd name="connsiteX26" fmla="*/ 29977 w 63872"/>
                <a:gd name="connsiteY26" fmla="*/ 7877 h 41236"/>
                <a:gd name="connsiteX27" fmla="*/ 31907 w 63872"/>
                <a:gd name="connsiteY27" fmla="*/ 8072 h 41236"/>
                <a:gd name="connsiteX28" fmla="*/ 33447 w 63872"/>
                <a:gd name="connsiteY28" fmla="*/ 7464 h 41236"/>
                <a:gd name="connsiteX29" fmla="*/ 34031 w 63872"/>
                <a:gd name="connsiteY29" fmla="*/ 8509 h 41236"/>
                <a:gd name="connsiteX30" fmla="*/ 36159 w 63872"/>
                <a:gd name="connsiteY30" fmla="*/ 9085 h 41236"/>
                <a:gd name="connsiteX31" fmla="*/ 36166 w 63872"/>
                <a:gd name="connsiteY31" fmla="*/ 1810 h 41236"/>
                <a:gd name="connsiteX32" fmla="*/ 38488 w 63872"/>
                <a:gd name="connsiteY32" fmla="*/ 4648 h 41236"/>
                <a:gd name="connsiteX33" fmla="*/ 40742 w 63872"/>
                <a:gd name="connsiteY33" fmla="*/ 4385 h 41236"/>
                <a:gd name="connsiteX34" fmla="*/ 41673 w 63872"/>
                <a:gd name="connsiteY34" fmla="*/ 6253 h 41236"/>
                <a:gd name="connsiteX35" fmla="*/ 43666 w 63872"/>
                <a:gd name="connsiteY35" fmla="*/ 6865 h 41236"/>
                <a:gd name="connsiteX36" fmla="*/ 44101 w 63872"/>
                <a:gd name="connsiteY36" fmla="*/ 10599 h 41236"/>
                <a:gd name="connsiteX37" fmla="*/ 45414 w 63872"/>
                <a:gd name="connsiteY37" fmla="*/ 10784 h 41236"/>
                <a:gd name="connsiteX38" fmla="*/ 46922 w 63872"/>
                <a:gd name="connsiteY38" fmla="*/ 11781 h 41236"/>
                <a:gd name="connsiteX39" fmla="*/ 48366 w 63872"/>
                <a:gd name="connsiteY39" fmla="*/ 11292 h 41236"/>
                <a:gd name="connsiteX40" fmla="*/ 50152 w 63872"/>
                <a:gd name="connsiteY40" fmla="*/ 11583 h 41236"/>
                <a:gd name="connsiteX41" fmla="*/ 52567 w 63872"/>
                <a:gd name="connsiteY41" fmla="*/ 11518 h 41236"/>
                <a:gd name="connsiteX42" fmla="*/ 55825 w 63872"/>
                <a:gd name="connsiteY42" fmla="*/ 14201 h 41236"/>
                <a:gd name="connsiteX43" fmla="*/ 55119 w 63872"/>
                <a:gd name="connsiteY43" fmla="*/ 18815 h 41236"/>
                <a:gd name="connsiteX44" fmla="*/ 60767 w 63872"/>
                <a:gd name="connsiteY44" fmla="*/ 19641 h 41236"/>
                <a:gd name="connsiteX45" fmla="*/ 62760 w 63872"/>
                <a:gd name="connsiteY45" fmla="*/ 25364 h 41236"/>
                <a:gd name="connsiteX46" fmla="*/ 61823 w 63872"/>
                <a:gd name="connsiteY46" fmla="*/ 28800 h 41236"/>
                <a:gd name="connsiteX47" fmla="*/ 63538 w 63872"/>
                <a:gd name="connsiteY47" fmla="*/ 33356 h 41236"/>
                <a:gd name="connsiteX48" fmla="*/ 58015 w 63872"/>
                <a:gd name="connsiteY48" fmla="*/ 35103 h 41236"/>
                <a:gd name="connsiteX49" fmla="*/ 55698 w 63872"/>
                <a:gd name="connsiteY49" fmla="*/ 30648 h 41236"/>
                <a:gd name="connsiteX50" fmla="*/ 49215 w 63872"/>
                <a:gd name="connsiteY50" fmla="*/ 32188 h 41236"/>
                <a:gd name="connsiteX51" fmla="*/ 46707 w 63872"/>
                <a:gd name="connsiteY51" fmla="*/ 30819 h 41236"/>
                <a:gd name="connsiteX52" fmla="*/ 45730 w 63872"/>
                <a:gd name="connsiteY52" fmla="*/ 33356 h 41236"/>
                <a:gd name="connsiteX53" fmla="*/ 44630 w 63872"/>
                <a:gd name="connsiteY53" fmla="*/ 34053 h 41236"/>
                <a:gd name="connsiteX54" fmla="*/ 44691 w 63872"/>
                <a:gd name="connsiteY54" fmla="*/ 37525 h 41236"/>
                <a:gd name="connsiteX55" fmla="*/ 41827 w 63872"/>
                <a:gd name="connsiteY55" fmla="*/ 37409 h 41236"/>
                <a:gd name="connsiteX56" fmla="*/ 34068 w 63872"/>
                <a:gd name="connsiteY56" fmla="*/ 39538 h 41236"/>
                <a:gd name="connsiteX57" fmla="*/ 31917 w 63872"/>
                <a:gd name="connsiteY57" fmla="*/ 41158 h 41236"/>
                <a:gd name="connsiteX58" fmla="*/ 27073 w 63872"/>
                <a:gd name="connsiteY58" fmla="*/ 40589 h 41236"/>
                <a:gd name="connsiteX0" fmla="*/ 27073 w 63872"/>
                <a:gd name="connsiteY0" fmla="*/ 40951 h 41598"/>
                <a:gd name="connsiteX1" fmla="*/ 27508 w 63872"/>
                <a:gd name="connsiteY1" fmla="*/ 37596 h 41598"/>
                <a:gd name="connsiteX2" fmla="*/ 24421 w 63872"/>
                <a:gd name="connsiteY2" fmla="*/ 37378 h 41598"/>
                <a:gd name="connsiteX3" fmla="*/ 20912 w 63872"/>
                <a:gd name="connsiteY3" fmla="*/ 37149 h 41598"/>
                <a:gd name="connsiteX4" fmla="*/ 17447 w 63872"/>
                <a:gd name="connsiteY4" fmla="*/ 39414 h 41598"/>
                <a:gd name="connsiteX5" fmla="*/ 14978 w 63872"/>
                <a:gd name="connsiteY5" fmla="*/ 40651 h 41598"/>
                <a:gd name="connsiteX6" fmla="*/ 10496 w 63872"/>
                <a:gd name="connsiteY6" fmla="*/ 39338 h 41598"/>
                <a:gd name="connsiteX7" fmla="*/ 12746 w 63872"/>
                <a:gd name="connsiteY7" fmla="*/ 37709 h 41598"/>
                <a:gd name="connsiteX8" fmla="*/ 8930 w 63872"/>
                <a:gd name="connsiteY8" fmla="*/ 34070 h 41598"/>
                <a:gd name="connsiteX9" fmla="*/ 8746 w 63872"/>
                <a:gd name="connsiteY9" fmla="*/ 31231 h 41598"/>
                <a:gd name="connsiteX10" fmla="*/ 6088 w 63872"/>
                <a:gd name="connsiteY10" fmla="*/ 30895 h 41598"/>
                <a:gd name="connsiteX11" fmla="*/ 2782 w 63872"/>
                <a:gd name="connsiteY11" fmla="*/ 28099 h 41598"/>
                <a:gd name="connsiteX12" fmla="*/ 3855 w 63872"/>
                <a:gd name="connsiteY12" fmla="*/ 25465 h 41598"/>
                <a:gd name="connsiteX13" fmla="*/ 1174 w 63872"/>
                <a:gd name="connsiteY13" fmla="*/ 23423 h 41598"/>
                <a:gd name="connsiteX14" fmla="*/ 432 w 63872"/>
                <a:gd name="connsiteY14" fmla="*/ 19743 h 41598"/>
                <a:gd name="connsiteX15" fmla="*/ 1677 w 63872"/>
                <a:gd name="connsiteY15" fmla="*/ 17974 h 41598"/>
                <a:gd name="connsiteX16" fmla="*/ 4214 w 63872"/>
                <a:gd name="connsiteY16" fmla="*/ 17602 h 41598"/>
                <a:gd name="connsiteX17" fmla="*/ 4603 w 63872"/>
                <a:gd name="connsiteY17" fmla="*/ 14392 h 41598"/>
                <a:gd name="connsiteX18" fmla="*/ 4399 w 63872"/>
                <a:gd name="connsiteY18" fmla="*/ 12710 h 41598"/>
                <a:gd name="connsiteX19" fmla="*/ 3934 w 63872"/>
                <a:gd name="connsiteY19" fmla="*/ 10131 h 41598"/>
                <a:gd name="connsiteX20" fmla="*/ 2687 w 63872"/>
                <a:gd name="connsiteY20" fmla="*/ 7443 h 41598"/>
                <a:gd name="connsiteX21" fmla="*/ 9331 w 63872"/>
                <a:gd name="connsiteY21" fmla="*/ 5813 h 41598"/>
                <a:gd name="connsiteX22" fmla="*/ 9436 w 63872"/>
                <a:gd name="connsiteY22" fmla="*/ 3191 h 41598"/>
                <a:gd name="connsiteX23" fmla="*/ 13163 w 63872"/>
                <a:gd name="connsiteY23" fmla="*/ 427 h 41598"/>
                <a:gd name="connsiteX24" fmla="*/ 26268 w 63872"/>
                <a:gd name="connsiteY24" fmla="*/ 6070 h 41598"/>
                <a:gd name="connsiteX25" fmla="*/ 30337 w 63872"/>
                <a:gd name="connsiteY25" fmla="*/ 7504 h 41598"/>
                <a:gd name="connsiteX26" fmla="*/ 29977 w 63872"/>
                <a:gd name="connsiteY26" fmla="*/ 8239 h 41598"/>
                <a:gd name="connsiteX27" fmla="*/ 31907 w 63872"/>
                <a:gd name="connsiteY27" fmla="*/ 8434 h 41598"/>
                <a:gd name="connsiteX28" fmla="*/ 33447 w 63872"/>
                <a:gd name="connsiteY28" fmla="*/ 7826 h 41598"/>
                <a:gd name="connsiteX29" fmla="*/ 34031 w 63872"/>
                <a:gd name="connsiteY29" fmla="*/ 8871 h 41598"/>
                <a:gd name="connsiteX30" fmla="*/ 36635 w 63872"/>
                <a:gd name="connsiteY30" fmla="*/ 258 h 41598"/>
                <a:gd name="connsiteX31" fmla="*/ 36166 w 63872"/>
                <a:gd name="connsiteY31" fmla="*/ 2172 h 41598"/>
                <a:gd name="connsiteX32" fmla="*/ 38488 w 63872"/>
                <a:gd name="connsiteY32" fmla="*/ 5010 h 41598"/>
                <a:gd name="connsiteX33" fmla="*/ 40742 w 63872"/>
                <a:gd name="connsiteY33" fmla="*/ 4747 h 41598"/>
                <a:gd name="connsiteX34" fmla="*/ 41673 w 63872"/>
                <a:gd name="connsiteY34" fmla="*/ 6615 h 41598"/>
                <a:gd name="connsiteX35" fmla="*/ 43666 w 63872"/>
                <a:gd name="connsiteY35" fmla="*/ 7227 h 41598"/>
                <a:gd name="connsiteX36" fmla="*/ 44101 w 63872"/>
                <a:gd name="connsiteY36" fmla="*/ 10961 h 41598"/>
                <a:gd name="connsiteX37" fmla="*/ 45414 w 63872"/>
                <a:gd name="connsiteY37" fmla="*/ 11146 h 41598"/>
                <a:gd name="connsiteX38" fmla="*/ 46922 w 63872"/>
                <a:gd name="connsiteY38" fmla="*/ 12143 h 41598"/>
                <a:gd name="connsiteX39" fmla="*/ 48366 w 63872"/>
                <a:gd name="connsiteY39" fmla="*/ 11654 h 41598"/>
                <a:gd name="connsiteX40" fmla="*/ 50152 w 63872"/>
                <a:gd name="connsiteY40" fmla="*/ 11945 h 41598"/>
                <a:gd name="connsiteX41" fmla="*/ 52567 w 63872"/>
                <a:gd name="connsiteY41" fmla="*/ 11880 h 41598"/>
                <a:gd name="connsiteX42" fmla="*/ 55825 w 63872"/>
                <a:gd name="connsiteY42" fmla="*/ 14563 h 41598"/>
                <a:gd name="connsiteX43" fmla="*/ 55119 w 63872"/>
                <a:gd name="connsiteY43" fmla="*/ 19177 h 41598"/>
                <a:gd name="connsiteX44" fmla="*/ 60767 w 63872"/>
                <a:gd name="connsiteY44" fmla="*/ 20003 h 41598"/>
                <a:gd name="connsiteX45" fmla="*/ 62760 w 63872"/>
                <a:gd name="connsiteY45" fmla="*/ 25726 h 41598"/>
                <a:gd name="connsiteX46" fmla="*/ 61823 w 63872"/>
                <a:gd name="connsiteY46" fmla="*/ 29162 h 41598"/>
                <a:gd name="connsiteX47" fmla="*/ 63538 w 63872"/>
                <a:gd name="connsiteY47" fmla="*/ 33718 h 41598"/>
                <a:gd name="connsiteX48" fmla="*/ 58015 w 63872"/>
                <a:gd name="connsiteY48" fmla="*/ 35465 h 41598"/>
                <a:gd name="connsiteX49" fmla="*/ 55698 w 63872"/>
                <a:gd name="connsiteY49" fmla="*/ 31010 h 41598"/>
                <a:gd name="connsiteX50" fmla="*/ 49215 w 63872"/>
                <a:gd name="connsiteY50" fmla="*/ 32550 h 41598"/>
                <a:gd name="connsiteX51" fmla="*/ 46707 w 63872"/>
                <a:gd name="connsiteY51" fmla="*/ 31181 h 41598"/>
                <a:gd name="connsiteX52" fmla="*/ 45730 w 63872"/>
                <a:gd name="connsiteY52" fmla="*/ 33718 h 41598"/>
                <a:gd name="connsiteX53" fmla="*/ 44630 w 63872"/>
                <a:gd name="connsiteY53" fmla="*/ 34415 h 41598"/>
                <a:gd name="connsiteX54" fmla="*/ 44691 w 63872"/>
                <a:gd name="connsiteY54" fmla="*/ 37887 h 41598"/>
                <a:gd name="connsiteX55" fmla="*/ 41827 w 63872"/>
                <a:gd name="connsiteY55" fmla="*/ 37771 h 41598"/>
                <a:gd name="connsiteX56" fmla="*/ 34068 w 63872"/>
                <a:gd name="connsiteY56" fmla="*/ 39900 h 41598"/>
                <a:gd name="connsiteX57" fmla="*/ 31917 w 63872"/>
                <a:gd name="connsiteY57" fmla="*/ 41520 h 41598"/>
                <a:gd name="connsiteX58" fmla="*/ 27073 w 63872"/>
                <a:gd name="connsiteY58" fmla="*/ 40951 h 41598"/>
                <a:gd name="connsiteX0" fmla="*/ 27073 w 63872"/>
                <a:gd name="connsiteY0" fmla="*/ 41842 h 42489"/>
                <a:gd name="connsiteX1" fmla="*/ 27508 w 63872"/>
                <a:gd name="connsiteY1" fmla="*/ 38487 h 42489"/>
                <a:gd name="connsiteX2" fmla="*/ 24421 w 63872"/>
                <a:gd name="connsiteY2" fmla="*/ 38269 h 42489"/>
                <a:gd name="connsiteX3" fmla="*/ 20912 w 63872"/>
                <a:gd name="connsiteY3" fmla="*/ 38040 h 42489"/>
                <a:gd name="connsiteX4" fmla="*/ 17447 w 63872"/>
                <a:gd name="connsiteY4" fmla="*/ 40305 h 42489"/>
                <a:gd name="connsiteX5" fmla="*/ 14978 w 63872"/>
                <a:gd name="connsiteY5" fmla="*/ 41542 h 42489"/>
                <a:gd name="connsiteX6" fmla="*/ 10496 w 63872"/>
                <a:gd name="connsiteY6" fmla="*/ 40229 h 42489"/>
                <a:gd name="connsiteX7" fmla="*/ 12746 w 63872"/>
                <a:gd name="connsiteY7" fmla="*/ 38600 h 42489"/>
                <a:gd name="connsiteX8" fmla="*/ 8930 w 63872"/>
                <a:gd name="connsiteY8" fmla="*/ 34961 h 42489"/>
                <a:gd name="connsiteX9" fmla="*/ 8746 w 63872"/>
                <a:gd name="connsiteY9" fmla="*/ 32122 h 42489"/>
                <a:gd name="connsiteX10" fmla="*/ 6088 w 63872"/>
                <a:gd name="connsiteY10" fmla="*/ 31786 h 42489"/>
                <a:gd name="connsiteX11" fmla="*/ 2782 w 63872"/>
                <a:gd name="connsiteY11" fmla="*/ 28990 h 42489"/>
                <a:gd name="connsiteX12" fmla="*/ 3855 w 63872"/>
                <a:gd name="connsiteY12" fmla="*/ 26356 h 42489"/>
                <a:gd name="connsiteX13" fmla="*/ 1174 w 63872"/>
                <a:gd name="connsiteY13" fmla="*/ 24314 h 42489"/>
                <a:gd name="connsiteX14" fmla="*/ 432 w 63872"/>
                <a:gd name="connsiteY14" fmla="*/ 20634 h 42489"/>
                <a:gd name="connsiteX15" fmla="*/ 1677 w 63872"/>
                <a:gd name="connsiteY15" fmla="*/ 18865 h 42489"/>
                <a:gd name="connsiteX16" fmla="*/ 4214 w 63872"/>
                <a:gd name="connsiteY16" fmla="*/ 18493 h 42489"/>
                <a:gd name="connsiteX17" fmla="*/ 4603 w 63872"/>
                <a:gd name="connsiteY17" fmla="*/ 15283 h 42489"/>
                <a:gd name="connsiteX18" fmla="*/ 4399 w 63872"/>
                <a:gd name="connsiteY18" fmla="*/ 13601 h 42489"/>
                <a:gd name="connsiteX19" fmla="*/ 3934 w 63872"/>
                <a:gd name="connsiteY19" fmla="*/ 11022 h 42489"/>
                <a:gd name="connsiteX20" fmla="*/ 2687 w 63872"/>
                <a:gd name="connsiteY20" fmla="*/ 8334 h 42489"/>
                <a:gd name="connsiteX21" fmla="*/ 9331 w 63872"/>
                <a:gd name="connsiteY21" fmla="*/ 6704 h 42489"/>
                <a:gd name="connsiteX22" fmla="*/ 9436 w 63872"/>
                <a:gd name="connsiteY22" fmla="*/ 4082 h 42489"/>
                <a:gd name="connsiteX23" fmla="*/ 13163 w 63872"/>
                <a:gd name="connsiteY23" fmla="*/ 1318 h 42489"/>
                <a:gd name="connsiteX24" fmla="*/ 26268 w 63872"/>
                <a:gd name="connsiteY24" fmla="*/ 6961 h 42489"/>
                <a:gd name="connsiteX25" fmla="*/ 30337 w 63872"/>
                <a:gd name="connsiteY25" fmla="*/ 8395 h 42489"/>
                <a:gd name="connsiteX26" fmla="*/ 29977 w 63872"/>
                <a:gd name="connsiteY26" fmla="*/ 9130 h 42489"/>
                <a:gd name="connsiteX27" fmla="*/ 31907 w 63872"/>
                <a:gd name="connsiteY27" fmla="*/ 9325 h 42489"/>
                <a:gd name="connsiteX28" fmla="*/ 33447 w 63872"/>
                <a:gd name="connsiteY28" fmla="*/ 8717 h 42489"/>
                <a:gd name="connsiteX29" fmla="*/ 34888 w 63872"/>
                <a:gd name="connsiteY29" fmla="*/ 497 h 42489"/>
                <a:gd name="connsiteX30" fmla="*/ 36635 w 63872"/>
                <a:gd name="connsiteY30" fmla="*/ 1149 h 42489"/>
                <a:gd name="connsiteX31" fmla="*/ 36166 w 63872"/>
                <a:gd name="connsiteY31" fmla="*/ 3063 h 42489"/>
                <a:gd name="connsiteX32" fmla="*/ 38488 w 63872"/>
                <a:gd name="connsiteY32" fmla="*/ 5901 h 42489"/>
                <a:gd name="connsiteX33" fmla="*/ 40742 w 63872"/>
                <a:gd name="connsiteY33" fmla="*/ 5638 h 42489"/>
                <a:gd name="connsiteX34" fmla="*/ 41673 w 63872"/>
                <a:gd name="connsiteY34" fmla="*/ 7506 h 42489"/>
                <a:gd name="connsiteX35" fmla="*/ 43666 w 63872"/>
                <a:gd name="connsiteY35" fmla="*/ 8118 h 42489"/>
                <a:gd name="connsiteX36" fmla="*/ 44101 w 63872"/>
                <a:gd name="connsiteY36" fmla="*/ 11852 h 42489"/>
                <a:gd name="connsiteX37" fmla="*/ 45414 w 63872"/>
                <a:gd name="connsiteY37" fmla="*/ 12037 h 42489"/>
                <a:gd name="connsiteX38" fmla="*/ 46922 w 63872"/>
                <a:gd name="connsiteY38" fmla="*/ 13034 h 42489"/>
                <a:gd name="connsiteX39" fmla="*/ 48366 w 63872"/>
                <a:gd name="connsiteY39" fmla="*/ 12545 h 42489"/>
                <a:gd name="connsiteX40" fmla="*/ 50152 w 63872"/>
                <a:gd name="connsiteY40" fmla="*/ 12836 h 42489"/>
                <a:gd name="connsiteX41" fmla="*/ 52567 w 63872"/>
                <a:gd name="connsiteY41" fmla="*/ 12771 h 42489"/>
                <a:gd name="connsiteX42" fmla="*/ 55825 w 63872"/>
                <a:gd name="connsiteY42" fmla="*/ 15454 h 42489"/>
                <a:gd name="connsiteX43" fmla="*/ 55119 w 63872"/>
                <a:gd name="connsiteY43" fmla="*/ 20068 h 42489"/>
                <a:gd name="connsiteX44" fmla="*/ 60767 w 63872"/>
                <a:gd name="connsiteY44" fmla="*/ 20894 h 42489"/>
                <a:gd name="connsiteX45" fmla="*/ 62760 w 63872"/>
                <a:gd name="connsiteY45" fmla="*/ 26617 h 42489"/>
                <a:gd name="connsiteX46" fmla="*/ 61823 w 63872"/>
                <a:gd name="connsiteY46" fmla="*/ 30053 h 42489"/>
                <a:gd name="connsiteX47" fmla="*/ 63538 w 63872"/>
                <a:gd name="connsiteY47" fmla="*/ 34609 h 42489"/>
                <a:gd name="connsiteX48" fmla="*/ 58015 w 63872"/>
                <a:gd name="connsiteY48" fmla="*/ 36356 h 42489"/>
                <a:gd name="connsiteX49" fmla="*/ 55698 w 63872"/>
                <a:gd name="connsiteY49" fmla="*/ 31901 h 42489"/>
                <a:gd name="connsiteX50" fmla="*/ 49215 w 63872"/>
                <a:gd name="connsiteY50" fmla="*/ 33441 h 42489"/>
                <a:gd name="connsiteX51" fmla="*/ 46707 w 63872"/>
                <a:gd name="connsiteY51" fmla="*/ 32072 h 42489"/>
                <a:gd name="connsiteX52" fmla="*/ 45730 w 63872"/>
                <a:gd name="connsiteY52" fmla="*/ 34609 h 42489"/>
                <a:gd name="connsiteX53" fmla="*/ 44630 w 63872"/>
                <a:gd name="connsiteY53" fmla="*/ 35306 h 42489"/>
                <a:gd name="connsiteX54" fmla="*/ 44691 w 63872"/>
                <a:gd name="connsiteY54" fmla="*/ 38778 h 42489"/>
                <a:gd name="connsiteX55" fmla="*/ 41827 w 63872"/>
                <a:gd name="connsiteY55" fmla="*/ 38662 h 42489"/>
                <a:gd name="connsiteX56" fmla="*/ 34068 w 63872"/>
                <a:gd name="connsiteY56" fmla="*/ 40791 h 42489"/>
                <a:gd name="connsiteX57" fmla="*/ 31917 w 63872"/>
                <a:gd name="connsiteY57" fmla="*/ 42411 h 42489"/>
                <a:gd name="connsiteX58" fmla="*/ 27073 w 63872"/>
                <a:gd name="connsiteY58" fmla="*/ 41842 h 42489"/>
                <a:gd name="connsiteX0" fmla="*/ 27073 w 63872"/>
                <a:gd name="connsiteY0" fmla="*/ 41391 h 42038"/>
                <a:gd name="connsiteX1" fmla="*/ 27508 w 63872"/>
                <a:gd name="connsiteY1" fmla="*/ 38036 h 42038"/>
                <a:gd name="connsiteX2" fmla="*/ 24421 w 63872"/>
                <a:gd name="connsiteY2" fmla="*/ 37818 h 42038"/>
                <a:gd name="connsiteX3" fmla="*/ 20912 w 63872"/>
                <a:gd name="connsiteY3" fmla="*/ 37589 h 42038"/>
                <a:gd name="connsiteX4" fmla="*/ 17447 w 63872"/>
                <a:gd name="connsiteY4" fmla="*/ 39854 h 42038"/>
                <a:gd name="connsiteX5" fmla="*/ 14978 w 63872"/>
                <a:gd name="connsiteY5" fmla="*/ 41091 h 42038"/>
                <a:gd name="connsiteX6" fmla="*/ 10496 w 63872"/>
                <a:gd name="connsiteY6" fmla="*/ 39778 h 42038"/>
                <a:gd name="connsiteX7" fmla="*/ 12746 w 63872"/>
                <a:gd name="connsiteY7" fmla="*/ 38149 h 42038"/>
                <a:gd name="connsiteX8" fmla="*/ 8930 w 63872"/>
                <a:gd name="connsiteY8" fmla="*/ 34510 h 42038"/>
                <a:gd name="connsiteX9" fmla="*/ 8746 w 63872"/>
                <a:gd name="connsiteY9" fmla="*/ 31671 h 42038"/>
                <a:gd name="connsiteX10" fmla="*/ 6088 w 63872"/>
                <a:gd name="connsiteY10" fmla="*/ 31335 h 42038"/>
                <a:gd name="connsiteX11" fmla="*/ 2782 w 63872"/>
                <a:gd name="connsiteY11" fmla="*/ 28539 h 42038"/>
                <a:gd name="connsiteX12" fmla="*/ 3855 w 63872"/>
                <a:gd name="connsiteY12" fmla="*/ 25905 h 42038"/>
                <a:gd name="connsiteX13" fmla="*/ 1174 w 63872"/>
                <a:gd name="connsiteY13" fmla="*/ 23863 h 42038"/>
                <a:gd name="connsiteX14" fmla="*/ 432 w 63872"/>
                <a:gd name="connsiteY14" fmla="*/ 20183 h 42038"/>
                <a:gd name="connsiteX15" fmla="*/ 1677 w 63872"/>
                <a:gd name="connsiteY15" fmla="*/ 18414 h 42038"/>
                <a:gd name="connsiteX16" fmla="*/ 4214 w 63872"/>
                <a:gd name="connsiteY16" fmla="*/ 18042 h 42038"/>
                <a:gd name="connsiteX17" fmla="*/ 4603 w 63872"/>
                <a:gd name="connsiteY17" fmla="*/ 14832 h 42038"/>
                <a:gd name="connsiteX18" fmla="*/ 4399 w 63872"/>
                <a:gd name="connsiteY18" fmla="*/ 13150 h 42038"/>
                <a:gd name="connsiteX19" fmla="*/ 3934 w 63872"/>
                <a:gd name="connsiteY19" fmla="*/ 10571 h 42038"/>
                <a:gd name="connsiteX20" fmla="*/ 2687 w 63872"/>
                <a:gd name="connsiteY20" fmla="*/ 7883 h 42038"/>
                <a:gd name="connsiteX21" fmla="*/ 9331 w 63872"/>
                <a:gd name="connsiteY21" fmla="*/ 6253 h 42038"/>
                <a:gd name="connsiteX22" fmla="*/ 9436 w 63872"/>
                <a:gd name="connsiteY22" fmla="*/ 3631 h 42038"/>
                <a:gd name="connsiteX23" fmla="*/ 13163 w 63872"/>
                <a:gd name="connsiteY23" fmla="*/ 867 h 42038"/>
                <a:gd name="connsiteX24" fmla="*/ 26268 w 63872"/>
                <a:gd name="connsiteY24" fmla="*/ 6510 h 42038"/>
                <a:gd name="connsiteX25" fmla="*/ 30337 w 63872"/>
                <a:gd name="connsiteY25" fmla="*/ 7944 h 42038"/>
                <a:gd name="connsiteX26" fmla="*/ 29977 w 63872"/>
                <a:gd name="connsiteY26" fmla="*/ 8679 h 42038"/>
                <a:gd name="connsiteX27" fmla="*/ 31907 w 63872"/>
                <a:gd name="connsiteY27" fmla="*/ 8874 h 42038"/>
                <a:gd name="connsiteX28" fmla="*/ 33447 w 63872"/>
                <a:gd name="connsiteY28" fmla="*/ 1811 h 42038"/>
                <a:gd name="connsiteX29" fmla="*/ 34888 w 63872"/>
                <a:gd name="connsiteY29" fmla="*/ 46 h 42038"/>
                <a:gd name="connsiteX30" fmla="*/ 36635 w 63872"/>
                <a:gd name="connsiteY30" fmla="*/ 698 h 42038"/>
                <a:gd name="connsiteX31" fmla="*/ 36166 w 63872"/>
                <a:gd name="connsiteY31" fmla="*/ 2612 h 42038"/>
                <a:gd name="connsiteX32" fmla="*/ 38488 w 63872"/>
                <a:gd name="connsiteY32" fmla="*/ 5450 h 42038"/>
                <a:gd name="connsiteX33" fmla="*/ 40742 w 63872"/>
                <a:gd name="connsiteY33" fmla="*/ 5187 h 42038"/>
                <a:gd name="connsiteX34" fmla="*/ 41673 w 63872"/>
                <a:gd name="connsiteY34" fmla="*/ 7055 h 42038"/>
                <a:gd name="connsiteX35" fmla="*/ 43666 w 63872"/>
                <a:gd name="connsiteY35" fmla="*/ 7667 h 42038"/>
                <a:gd name="connsiteX36" fmla="*/ 44101 w 63872"/>
                <a:gd name="connsiteY36" fmla="*/ 11401 h 42038"/>
                <a:gd name="connsiteX37" fmla="*/ 45414 w 63872"/>
                <a:gd name="connsiteY37" fmla="*/ 11586 h 42038"/>
                <a:gd name="connsiteX38" fmla="*/ 46922 w 63872"/>
                <a:gd name="connsiteY38" fmla="*/ 12583 h 42038"/>
                <a:gd name="connsiteX39" fmla="*/ 48366 w 63872"/>
                <a:gd name="connsiteY39" fmla="*/ 12094 h 42038"/>
                <a:gd name="connsiteX40" fmla="*/ 50152 w 63872"/>
                <a:gd name="connsiteY40" fmla="*/ 12385 h 42038"/>
                <a:gd name="connsiteX41" fmla="*/ 52567 w 63872"/>
                <a:gd name="connsiteY41" fmla="*/ 12320 h 42038"/>
                <a:gd name="connsiteX42" fmla="*/ 55825 w 63872"/>
                <a:gd name="connsiteY42" fmla="*/ 15003 h 42038"/>
                <a:gd name="connsiteX43" fmla="*/ 55119 w 63872"/>
                <a:gd name="connsiteY43" fmla="*/ 19617 h 42038"/>
                <a:gd name="connsiteX44" fmla="*/ 60767 w 63872"/>
                <a:gd name="connsiteY44" fmla="*/ 20443 h 42038"/>
                <a:gd name="connsiteX45" fmla="*/ 62760 w 63872"/>
                <a:gd name="connsiteY45" fmla="*/ 26166 h 42038"/>
                <a:gd name="connsiteX46" fmla="*/ 61823 w 63872"/>
                <a:gd name="connsiteY46" fmla="*/ 29602 h 42038"/>
                <a:gd name="connsiteX47" fmla="*/ 63538 w 63872"/>
                <a:gd name="connsiteY47" fmla="*/ 34158 h 42038"/>
                <a:gd name="connsiteX48" fmla="*/ 58015 w 63872"/>
                <a:gd name="connsiteY48" fmla="*/ 35905 h 42038"/>
                <a:gd name="connsiteX49" fmla="*/ 55698 w 63872"/>
                <a:gd name="connsiteY49" fmla="*/ 31450 h 42038"/>
                <a:gd name="connsiteX50" fmla="*/ 49215 w 63872"/>
                <a:gd name="connsiteY50" fmla="*/ 32990 h 42038"/>
                <a:gd name="connsiteX51" fmla="*/ 46707 w 63872"/>
                <a:gd name="connsiteY51" fmla="*/ 31621 h 42038"/>
                <a:gd name="connsiteX52" fmla="*/ 45730 w 63872"/>
                <a:gd name="connsiteY52" fmla="*/ 34158 h 42038"/>
                <a:gd name="connsiteX53" fmla="*/ 44630 w 63872"/>
                <a:gd name="connsiteY53" fmla="*/ 34855 h 42038"/>
                <a:gd name="connsiteX54" fmla="*/ 44691 w 63872"/>
                <a:gd name="connsiteY54" fmla="*/ 38327 h 42038"/>
                <a:gd name="connsiteX55" fmla="*/ 41827 w 63872"/>
                <a:gd name="connsiteY55" fmla="*/ 38211 h 42038"/>
                <a:gd name="connsiteX56" fmla="*/ 34068 w 63872"/>
                <a:gd name="connsiteY56" fmla="*/ 40340 h 42038"/>
                <a:gd name="connsiteX57" fmla="*/ 31917 w 63872"/>
                <a:gd name="connsiteY57" fmla="*/ 41960 h 42038"/>
                <a:gd name="connsiteX58" fmla="*/ 27073 w 63872"/>
                <a:gd name="connsiteY58" fmla="*/ 41391 h 42038"/>
                <a:gd name="connsiteX0" fmla="*/ 27073 w 63872"/>
                <a:gd name="connsiteY0" fmla="*/ 41391 h 42038"/>
                <a:gd name="connsiteX1" fmla="*/ 27508 w 63872"/>
                <a:gd name="connsiteY1" fmla="*/ 38036 h 42038"/>
                <a:gd name="connsiteX2" fmla="*/ 24421 w 63872"/>
                <a:gd name="connsiteY2" fmla="*/ 37818 h 42038"/>
                <a:gd name="connsiteX3" fmla="*/ 20912 w 63872"/>
                <a:gd name="connsiteY3" fmla="*/ 37589 h 42038"/>
                <a:gd name="connsiteX4" fmla="*/ 17447 w 63872"/>
                <a:gd name="connsiteY4" fmla="*/ 39854 h 42038"/>
                <a:gd name="connsiteX5" fmla="*/ 14978 w 63872"/>
                <a:gd name="connsiteY5" fmla="*/ 41091 h 42038"/>
                <a:gd name="connsiteX6" fmla="*/ 10496 w 63872"/>
                <a:gd name="connsiteY6" fmla="*/ 39778 h 42038"/>
                <a:gd name="connsiteX7" fmla="*/ 12746 w 63872"/>
                <a:gd name="connsiteY7" fmla="*/ 38149 h 42038"/>
                <a:gd name="connsiteX8" fmla="*/ 8930 w 63872"/>
                <a:gd name="connsiteY8" fmla="*/ 34510 h 42038"/>
                <a:gd name="connsiteX9" fmla="*/ 8746 w 63872"/>
                <a:gd name="connsiteY9" fmla="*/ 31671 h 42038"/>
                <a:gd name="connsiteX10" fmla="*/ 6088 w 63872"/>
                <a:gd name="connsiteY10" fmla="*/ 31335 h 42038"/>
                <a:gd name="connsiteX11" fmla="*/ 2782 w 63872"/>
                <a:gd name="connsiteY11" fmla="*/ 28539 h 42038"/>
                <a:gd name="connsiteX12" fmla="*/ 3855 w 63872"/>
                <a:gd name="connsiteY12" fmla="*/ 25905 h 42038"/>
                <a:gd name="connsiteX13" fmla="*/ 1174 w 63872"/>
                <a:gd name="connsiteY13" fmla="*/ 23863 h 42038"/>
                <a:gd name="connsiteX14" fmla="*/ 432 w 63872"/>
                <a:gd name="connsiteY14" fmla="*/ 20183 h 42038"/>
                <a:gd name="connsiteX15" fmla="*/ 1677 w 63872"/>
                <a:gd name="connsiteY15" fmla="*/ 18414 h 42038"/>
                <a:gd name="connsiteX16" fmla="*/ 4214 w 63872"/>
                <a:gd name="connsiteY16" fmla="*/ 18042 h 42038"/>
                <a:gd name="connsiteX17" fmla="*/ 4603 w 63872"/>
                <a:gd name="connsiteY17" fmla="*/ 14832 h 42038"/>
                <a:gd name="connsiteX18" fmla="*/ 4399 w 63872"/>
                <a:gd name="connsiteY18" fmla="*/ 13150 h 42038"/>
                <a:gd name="connsiteX19" fmla="*/ 3934 w 63872"/>
                <a:gd name="connsiteY19" fmla="*/ 10571 h 42038"/>
                <a:gd name="connsiteX20" fmla="*/ 2687 w 63872"/>
                <a:gd name="connsiteY20" fmla="*/ 7883 h 42038"/>
                <a:gd name="connsiteX21" fmla="*/ 9331 w 63872"/>
                <a:gd name="connsiteY21" fmla="*/ 6253 h 42038"/>
                <a:gd name="connsiteX22" fmla="*/ 9436 w 63872"/>
                <a:gd name="connsiteY22" fmla="*/ 3631 h 42038"/>
                <a:gd name="connsiteX23" fmla="*/ 13163 w 63872"/>
                <a:gd name="connsiteY23" fmla="*/ 867 h 42038"/>
                <a:gd name="connsiteX24" fmla="*/ 26268 w 63872"/>
                <a:gd name="connsiteY24" fmla="*/ 6510 h 42038"/>
                <a:gd name="connsiteX25" fmla="*/ 30337 w 63872"/>
                <a:gd name="connsiteY25" fmla="*/ 7944 h 42038"/>
                <a:gd name="connsiteX26" fmla="*/ 29977 w 63872"/>
                <a:gd name="connsiteY26" fmla="*/ 8679 h 42038"/>
                <a:gd name="connsiteX27" fmla="*/ 30574 w 63872"/>
                <a:gd name="connsiteY27" fmla="*/ 1280 h 42038"/>
                <a:gd name="connsiteX28" fmla="*/ 33447 w 63872"/>
                <a:gd name="connsiteY28" fmla="*/ 1811 h 42038"/>
                <a:gd name="connsiteX29" fmla="*/ 34888 w 63872"/>
                <a:gd name="connsiteY29" fmla="*/ 46 h 42038"/>
                <a:gd name="connsiteX30" fmla="*/ 36635 w 63872"/>
                <a:gd name="connsiteY30" fmla="*/ 698 h 42038"/>
                <a:gd name="connsiteX31" fmla="*/ 36166 w 63872"/>
                <a:gd name="connsiteY31" fmla="*/ 2612 h 42038"/>
                <a:gd name="connsiteX32" fmla="*/ 38488 w 63872"/>
                <a:gd name="connsiteY32" fmla="*/ 5450 h 42038"/>
                <a:gd name="connsiteX33" fmla="*/ 40742 w 63872"/>
                <a:gd name="connsiteY33" fmla="*/ 5187 h 42038"/>
                <a:gd name="connsiteX34" fmla="*/ 41673 w 63872"/>
                <a:gd name="connsiteY34" fmla="*/ 7055 h 42038"/>
                <a:gd name="connsiteX35" fmla="*/ 43666 w 63872"/>
                <a:gd name="connsiteY35" fmla="*/ 7667 h 42038"/>
                <a:gd name="connsiteX36" fmla="*/ 44101 w 63872"/>
                <a:gd name="connsiteY36" fmla="*/ 11401 h 42038"/>
                <a:gd name="connsiteX37" fmla="*/ 45414 w 63872"/>
                <a:gd name="connsiteY37" fmla="*/ 11586 h 42038"/>
                <a:gd name="connsiteX38" fmla="*/ 46922 w 63872"/>
                <a:gd name="connsiteY38" fmla="*/ 12583 h 42038"/>
                <a:gd name="connsiteX39" fmla="*/ 48366 w 63872"/>
                <a:gd name="connsiteY39" fmla="*/ 12094 h 42038"/>
                <a:gd name="connsiteX40" fmla="*/ 50152 w 63872"/>
                <a:gd name="connsiteY40" fmla="*/ 12385 h 42038"/>
                <a:gd name="connsiteX41" fmla="*/ 52567 w 63872"/>
                <a:gd name="connsiteY41" fmla="*/ 12320 h 42038"/>
                <a:gd name="connsiteX42" fmla="*/ 55825 w 63872"/>
                <a:gd name="connsiteY42" fmla="*/ 15003 h 42038"/>
                <a:gd name="connsiteX43" fmla="*/ 55119 w 63872"/>
                <a:gd name="connsiteY43" fmla="*/ 19617 h 42038"/>
                <a:gd name="connsiteX44" fmla="*/ 60767 w 63872"/>
                <a:gd name="connsiteY44" fmla="*/ 20443 h 42038"/>
                <a:gd name="connsiteX45" fmla="*/ 62760 w 63872"/>
                <a:gd name="connsiteY45" fmla="*/ 26166 h 42038"/>
                <a:gd name="connsiteX46" fmla="*/ 61823 w 63872"/>
                <a:gd name="connsiteY46" fmla="*/ 29602 h 42038"/>
                <a:gd name="connsiteX47" fmla="*/ 63538 w 63872"/>
                <a:gd name="connsiteY47" fmla="*/ 34158 h 42038"/>
                <a:gd name="connsiteX48" fmla="*/ 58015 w 63872"/>
                <a:gd name="connsiteY48" fmla="*/ 35905 h 42038"/>
                <a:gd name="connsiteX49" fmla="*/ 55698 w 63872"/>
                <a:gd name="connsiteY49" fmla="*/ 31450 h 42038"/>
                <a:gd name="connsiteX50" fmla="*/ 49215 w 63872"/>
                <a:gd name="connsiteY50" fmla="*/ 32990 h 42038"/>
                <a:gd name="connsiteX51" fmla="*/ 46707 w 63872"/>
                <a:gd name="connsiteY51" fmla="*/ 31621 h 42038"/>
                <a:gd name="connsiteX52" fmla="*/ 45730 w 63872"/>
                <a:gd name="connsiteY52" fmla="*/ 34158 h 42038"/>
                <a:gd name="connsiteX53" fmla="*/ 44630 w 63872"/>
                <a:gd name="connsiteY53" fmla="*/ 34855 h 42038"/>
                <a:gd name="connsiteX54" fmla="*/ 44691 w 63872"/>
                <a:gd name="connsiteY54" fmla="*/ 38327 h 42038"/>
                <a:gd name="connsiteX55" fmla="*/ 41827 w 63872"/>
                <a:gd name="connsiteY55" fmla="*/ 38211 h 42038"/>
                <a:gd name="connsiteX56" fmla="*/ 34068 w 63872"/>
                <a:gd name="connsiteY56" fmla="*/ 40340 h 42038"/>
                <a:gd name="connsiteX57" fmla="*/ 31917 w 63872"/>
                <a:gd name="connsiteY57" fmla="*/ 41960 h 42038"/>
                <a:gd name="connsiteX58" fmla="*/ 27073 w 63872"/>
                <a:gd name="connsiteY58" fmla="*/ 41391 h 42038"/>
                <a:gd name="connsiteX0" fmla="*/ 27073 w 63872"/>
                <a:gd name="connsiteY0" fmla="*/ 41391 h 42038"/>
                <a:gd name="connsiteX1" fmla="*/ 27508 w 63872"/>
                <a:gd name="connsiteY1" fmla="*/ 38036 h 42038"/>
                <a:gd name="connsiteX2" fmla="*/ 24421 w 63872"/>
                <a:gd name="connsiteY2" fmla="*/ 37818 h 42038"/>
                <a:gd name="connsiteX3" fmla="*/ 20912 w 63872"/>
                <a:gd name="connsiteY3" fmla="*/ 37589 h 42038"/>
                <a:gd name="connsiteX4" fmla="*/ 17447 w 63872"/>
                <a:gd name="connsiteY4" fmla="*/ 39854 h 42038"/>
                <a:gd name="connsiteX5" fmla="*/ 14978 w 63872"/>
                <a:gd name="connsiteY5" fmla="*/ 41091 h 42038"/>
                <a:gd name="connsiteX6" fmla="*/ 10496 w 63872"/>
                <a:gd name="connsiteY6" fmla="*/ 39778 h 42038"/>
                <a:gd name="connsiteX7" fmla="*/ 12746 w 63872"/>
                <a:gd name="connsiteY7" fmla="*/ 38149 h 42038"/>
                <a:gd name="connsiteX8" fmla="*/ 8930 w 63872"/>
                <a:gd name="connsiteY8" fmla="*/ 34510 h 42038"/>
                <a:gd name="connsiteX9" fmla="*/ 8746 w 63872"/>
                <a:gd name="connsiteY9" fmla="*/ 31671 h 42038"/>
                <a:gd name="connsiteX10" fmla="*/ 6088 w 63872"/>
                <a:gd name="connsiteY10" fmla="*/ 31335 h 42038"/>
                <a:gd name="connsiteX11" fmla="*/ 2782 w 63872"/>
                <a:gd name="connsiteY11" fmla="*/ 28539 h 42038"/>
                <a:gd name="connsiteX12" fmla="*/ 3855 w 63872"/>
                <a:gd name="connsiteY12" fmla="*/ 25905 h 42038"/>
                <a:gd name="connsiteX13" fmla="*/ 1174 w 63872"/>
                <a:gd name="connsiteY13" fmla="*/ 23863 h 42038"/>
                <a:gd name="connsiteX14" fmla="*/ 432 w 63872"/>
                <a:gd name="connsiteY14" fmla="*/ 20183 h 42038"/>
                <a:gd name="connsiteX15" fmla="*/ 1677 w 63872"/>
                <a:gd name="connsiteY15" fmla="*/ 18414 h 42038"/>
                <a:gd name="connsiteX16" fmla="*/ 4214 w 63872"/>
                <a:gd name="connsiteY16" fmla="*/ 18042 h 42038"/>
                <a:gd name="connsiteX17" fmla="*/ 4603 w 63872"/>
                <a:gd name="connsiteY17" fmla="*/ 14832 h 42038"/>
                <a:gd name="connsiteX18" fmla="*/ 4399 w 63872"/>
                <a:gd name="connsiteY18" fmla="*/ 13150 h 42038"/>
                <a:gd name="connsiteX19" fmla="*/ 3934 w 63872"/>
                <a:gd name="connsiteY19" fmla="*/ 10571 h 42038"/>
                <a:gd name="connsiteX20" fmla="*/ 2687 w 63872"/>
                <a:gd name="connsiteY20" fmla="*/ 7883 h 42038"/>
                <a:gd name="connsiteX21" fmla="*/ 9331 w 63872"/>
                <a:gd name="connsiteY21" fmla="*/ 6253 h 42038"/>
                <a:gd name="connsiteX22" fmla="*/ 9436 w 63872"/>
                <a:gd name="connsiteY22" fmla="*/ 3631 h 42038"/>
                <a:gd name="connsiteX23" fmla="*/ 13163 w 63872"/>
                <a:gd name="connsiteY23" fmla="*/ 867 h 42038"/>
                <a:gd name="connsiteX24" fmla="*/ 26268 w 63872"/>
                <a:gd name="connsiteY24" fmla="*/ 6510 h 42038"/>
                <a:gd name="connsiteX25" fmla="*/ 30337 w 63872"/>
                <a:gd name="connsiteY25" fmla="*/ 7944 h 42038"/>
                <a:gd name="connsiteX26" fmla="*/ 28072 w 63872"/>
                <a:gd name="connsiteY26" fmla="*/ 402 h 42038"/>
                <a:gd name="connsiteX27" fmla="*/ 30574 w 63872"/>
                <a:gd name="connsiteY27" fmla="*/ 1280 h 42038"/>
                <a:gd name="connsiteX28" fmla="*/ 33447 w 63872"/>
                <a:gd name="connsiteY28" fmla="*/ 1811 h 42038"/>
                <a:gd name="connsiteX29" fmla="*/ 34888 w 63872"/>
                <a:gd name="connsiteY29" fmla="*/ 46 h 42038"/>
                <a:gd name="connsiteX30" fmla="*/ 36635 w 63872"/>
                <a:gd name="connsiteY30" fmla="*/ 698 h 42038"/>
                <a:gd name="connsiteX31" fmla="*/ 36166 w 63872"/>
                <a:gd name="connsiteY31" fmla="*/ 2612 h 42038"/>
                <a:gd name="connsiteX32" fmla="*/ 38488 w 63872"/>
                <a:gd name="connsiteY32" fmla="*/ 5450 h 42038"/>
                <a:gd name="connsiteX33" fmla="*/ 40742 w 63872"/>
                <a:gd name="connsiteY33" fmla="*/ 5187 h 42038"/>
                <a:gd name="connsiteX34" fmla="*/ 41673 w 63872"/>
                <a:gd name="connsiteY34" fmla="*/ 7055 h 42038"/>
                <a:gd name="connsiteX35" fmla="*/ 43666 w 63872"/>
                <a:gd name="connsiteY35" fmla="*/ 7667 h 42038"/>
                <a:gd name="connsiteX36" fmla="*/ 44101 w 63872"/>
                <a:gd name="connsiteY36" fmla="*/ 11401 h 42038"/>
                <a:gd name="connsiteX37" fmla="*/ 45414 w 63872"/>
                <a:gd name="connsiteY37" fmla="*/ 11586 h 42038"/>
                <a:gd name="connsiteX38" fmla="*/ 46922 w 63872"/>
                <a:gd name="connsiteY38" fmla="*/ 12583 h 42038"/>
                <a:gd name="connsiteX39" fmla="*/ 48366 w 63872"/>
                <a:gd name="connsiteY39" fmla="*/ 12094 h 42038"/>
                <a:gd name="connsiteX40" fmla="*/ 50152 w 63872"/>
                <a:gd name="connsiteY40" fmla="*/ 12385 h 42038"/>
                <a:gd name="connsiteX41" fmla="*/ 52567 w 63872"/>
                <a:gd name="connsiteY41" fmla="*/ 12320 h 42038"/>
                <a:gd name="connsiteX42" fmla="*/ 55825 w 63872"/>
                <a:gd name="connsiteY42" fmla="*/ 15003 h 42038"/>
                <a:gd name="connsiteX43" fmla="*/ 55119 w 63872"/>
                <a:gd name="connsiteY43" fmla="*/ 19617 h 42038"/>
                <a:gd name="connsiteX44" fmla="*/ 60767 w 63872"/>
                <a:gd name="connsiteY44" fmla="*/ 20443 h 42038"/>
                <a:gd name="connsiteX45" fmla="*/ 62760 w 63872"/>
                <a:gd name="connsiteY45" fmla="*/ 26166 h 42038"/>
                <a:gd name="connsiteX46" fmla="*/ 61823 w 63872"/>
                <a:gd name="connsiteY46" fmla="*/ 29602 h 42038"/>
                <a:gd name="connsiteX47" fmla="*/ 63538 w 63872"/>
                <a:gd name="connsiteY47" fmla="*/ 34158 h 42038"/>
                <a:gd name="connsiteX48" fmla="*/ 58015 w 63872"/>
                <a:gd name="connsiteY48" fmla="*/ 35905 h 42038"/>
                <a:gd name="connsiteX49" fmla="*/ 55698 w 63872"/>
                <a:gd name="connsiteY49" fmla="*/ 31450 h 42038"/>
                <a:gd name="connsiteX50" fmla="*/ 49215 w 63872"/>
                <a:gd name="connsiteY50" fmla="*/ 32990 h 42038"/>
                <a:gd name="connsiteX51" fmla="*/ 46707 w 63872"/>
                <a:gd name="connsiteY51" fmla="*/ 31621 h 42038"/>
                <a:gd name="connsiteX52" fmla="*/ 45730 w 63872"/>
                <a:gd name="connsiteY52" fmla="*/ 34158 h 42038"/>
                <a:gd name="connsiteX53" fmla="*/ 44630 w 63872"/>
                <a:gd name="connsiteY53" fmla="*/ 34855 h 42038"/>
                <a:gd name="connsiteX54" fmla="*/ 44691 w 63872"/>
                <a:gd name="connsiteY54" fmla="*/ 38327 h 42038"/>
                <a:gd name="connsiteX55" fmla="*/ 41827 w 63872"/>
                <a:gd name="connsiteY55" fmla="*/ 38211 h 42038"/>
                <a:gd name="connsiteX56" fmla="*/ 34068 w 63872"/>
                <a:gd name="connsiteY56" fmla="*/ 40340 h 42038"/>
                <a:gd name="connsiteX57" fmla="*/ 31917 w 63872"/>
                <a:gd name="connsiteY57" fmla="*/ 41960 h 42038"/>
                <a:gd name="connsiteX58" fmla="*/ 27073 w 63872"/>
                <a:gd name="connsiteY58" fmla="*/ 41391 h 42038"/>
                <a:gd name="connsiteX0" fmla="*/ 27073 w 63872"/>
                <a:gd name="connsiteY0" fmla="*/ 42873 h 43520"/>
                <a:gd name="connsiteX1" fmla="*/ 27508 w 63872"/>
                <a:gd name="connsiteY1" fmla="*/ 39518 h 43520"/>
                <a:gd name="connsiteX2" fmla="*/ 24421 w 63872"/>
                <a:gd name="connsiteY2" fmla="*/ 39300 h 43520"/>
                <a:gd name="connsiteX3" fmla="*/ 20912 w 63872"/>
                <a:gd name="connsiteY3" fmla="*/ 39071 h 43520"/>
                <a:gd name="connsiteX4" fmla="*/ 17447 w 63872"/>
                <a:gd name="connsiteY4" fmla="*/ 41336 h 43520"/>
                <a:gd name="connsiteX5" fmla="*/ 14978 w 63872"/>
                <a:gd name="connsiteY5" fmla="*/ 42573 h 43520"/>
                <a:gd name="connsiteX6" fmla="*/ 10496 w 63872"/>
                <a:gd name="connsiteY6" fmla="*/ 41260 h 43520"/>
                <a:gd name="connsiteX7" fmla="*/ 12746 w 63872"/>
                <a:gd name="connsiteY7" fmla="*/ 39631 h 43520"/>
                <a:gd name="connsiteX8" fmla="*/ 8930 w 63872"/>
                <a:gd name="connsiteY8" fmla="*/ 35992 h 43520"/>
                <a:gd name="connsiteX9" fmla="*/ 8746 w 63872"/>
                <a:gd name="connsiteY9" fmla="*/ 33153 h 43520"/>
                <a:gd name="connsiteX10" fmla="*/ 6088 w 63872"/>
                <a:gd name="connsiteY10" fmla="*/ 32817 h 43520"/>
                <a:gd name="connsiteX11" fmla="*/ 2782 w 63872"/>
                <a:gd name="connsiteY11" fmla="*/ 30021 h 43520"/>
                <a:gd name="connsiteX12" fmla="*/ 3855 w 63872"/>
                <a:gd name="connsiteY12" fmla="*/ 27387 h 43520"/>
                <a:gd name="connsiteX13" fmla="*/ 1174 w 63872"/>
                <a:gd name="connsiteY13" fmla="*/ 25345 h 43520"/>
                <a:gd name="connsiteX14" fmla="*/ 432 w 63872"/>
                <a:gd name="connsiteY14" fmla="*/ 21665 h 43520"/>
                <a:gd name="connsiteX15" fmla="*/ 1677 w 63872"/>
                <a:gd name="connsiteY15" fmla="*/ 19896 h 43520"/>
                <a:gd name="connsiteX16" fmla="*/ 4214 w 63872"/>
                <a:gd name="connsiteY16" fmla="*/ 19524 h 43520"/>
                <a:gd name="connsiteX17" fmla="*/ 4603 w 63872"/>
                <a:gd name="connsiteY17" fmla="*/ 16314 h 43520"/>
                <a:gd name="connsiteX18" fmla="*/ 4399 w 63872"/>
                <a:gd name="connsiteY18" fmla="*/ 14632 h 43520"/>
                <a:gd name="connsiteX19" fmla="*/ 3934 w 63872"/>
                <a:gd name="connsiteY19" fmla="*/ 12053 h 43520"/>
                <a:gd name="connsiteX20" fmla="*/ 2687 w 63872"/>
                <a:gd name="connsiteY20" fmla="*/ 9365 h 43520"/>
                <a:gd name="connsiteX21" fmla="*/ 9331 w 63872"/>
                <a:gd name="connsiteY21" fmla="*/ 7735 h 43520"/>
                <a:gd name="connsiteX22" fmla="*/ 9436 w 63872"/>
                <a:gd name="connsiteY22" fmla="*/ 5113 h 43520"/>
                <a:gd name="connsiteX23" fmla="*/ 13163 w 63872"/>
                <a:gd name="connsiteY23" fmla="*/ 2349 h 43520"/>
                <a:gd name="connsiteX24" fmla="*/ 26268 w 63872"/>
                <a:gd name="connsiteY24" fmla="*/ 7992 h 43520"/>
                <a:gd name="connsiteX25" fmla="*/ 24623 w 63872"/>
                <a:gd name="connsiteY25" fmla="*/ 10 h 43520"/>
                <a:gd name="connsiteX26" fmla="*/ 28072 w 63872"/>
                <a:gd name="connsiteY26" fmla="*/ 1884 h 43520"/>
                <a:gd name="connsiteX27" fmla="*/ 30574 w 63872"/>
                <a:gd name="connsiteY27" fmla="*/ 2762 h 43520"/>
                <a:gd name="connsiteX28" fmla="*/ 33447 w 63872"/>
                <a:gd name="connsiteY28" fmla="*/ 3293 h 43520"/>
                <a:gd name="connsiteX29" fmla="*/ 34888 w 63872"/>
                <a:gd name="connsiteY29" fmla="*/ 1528 h 43520"/>
                <a:gd name="connsiteX30" fmla="*/ 36635 w 63872"/>
                <a:gd name="connsiteY30" fmla="*/ 2180 h 43520"/>
                <a:gd name="connsiteX31" fmla="*/ 36166 w 63872"/>
                <a:gd name="connsiteY31" fmla="*/ 4094 h 43520"/>
                <a:gd name="connsiteX32" fmla="*/ 38488 w 63872"/>
                <a:gd name="connsiteY32" fmla="*/ 6932 h 43520"/>
                <a:gd name="connsiteX33" fmla="*/ 40742 w 63872"/>
                <a:gd name="connsiteY33" fmla="*/ 6669 h 43520"/>
                <a:gd name="connsiteX34" fmla="*/ 41673 w 63872"/>
                <a:gd name="connsiteY34" fmla="*/ 8537 h 43520"/>
                <a:gd name="connsiteX35" fmla="*/ 43666 w 63872"/>
                <a:gd name="connsiteY35" fmla="*/ 9149 h 43520"/>
                <a:gd name="connsiteX36" fmla="*/ 44101 w 63872"/>
                <a:gd name="connsiteY36" fmla="*/ 12883 h 43520"/>
                <a:gd name="connsiteX37" fmla="*/ 45414 w 63872"/>
                <a:gd name="connsiteY37" fmla="*/ 13068 h 43520"/>
                <a:gd name="connsiteX38" fmla="*/ 46922 w 63872"/>
                <a:gd name="connsiteY38" fmla="*/ 14065 h 43520"/>
                <a:gd name="connsiteX39" fmla="*/ 48366 w 63872"/>
                <a:gd name="connsiteY39" fmla="*/ 13576 h 43520"/>
                <a:gd name="connsiteX40" fmla="*/ 50152 w 63872"/>
                <a:gd name="connsiteY40" fmla="*/ 13867 h 43520"/>
                <a:gd name="connsiteX41" fmla="*/ 52567 w 63872"/>
                <a:gd name="connsiteY41" fmla="*/ 13802 h 43520"/>
                <a:gd name="connsiteX42" fmla="*/ 55825 w 63872"/>
                <a:gd name="connsiteY42" fmla="*/ 16485 h 43520"/>
                <a:gd name="connsiteX43" fmla="*/ 55119 w 63872"/>
                <a:gd name="connsiteY43" fmla="*/ 21099 h 43520"/>
                <a:gd name="connsiteX44" fmla="*/ 60767 w 63872"/>
                <a:gd name="connsiteY44" fmla="*/ 21925 h 43520"/>
                <a:gd name="connsiteX45" fmla="*/ 62760 w 63872"/>
                <a:gd name="connsiteY45" fmla="*/ 27648 h 43520"/>
                <a:gd name="connsiteX46" fmla="*/ 61823 w 63872"/>
                <a:gd name="connsiteY46" fmla="*/ 31084 h 43520"/>
                <a:gd name="connsiteX47" fmla="*/ 63538 w 63872"/>
                <a:gd name="connsiteY47" fmla="*/ 35640 h 43520"/>
                <a:gd name="connsiteX48" fmla="*/ 58015 w 63872"/>
                <a:gd name="connsiteY48" fmla="*/ 37387 h 43520"/>
                <a:gd name="connsiteX49" fmla="*/ 55698 w 63872"/>
                <a:gd name="connsiteY49" fmla="*/ 32932 h 43520"/>
                <a:gd name="connsiteX50" fmla="*/ 49215 w 63872"/>
                <a:gd name="connsiteY50" fmla="*/ 34472 h 43520"/>
                <a:gd name="connsiteX51" fmla="*/ 46707 w 63872"/>
                <a:gd name="connsiteY51" fmla="*/ 33103 h 43520"/>
                <a:gd name="connsiteX52" fmla="*/ 45730 w 63872"/>
                <a:gd name="connsiteY52" fmla="*/ 35640 h 43520"/>
                <a:gd name="connsiteX53" fmla="*/ 44630 w 63872"/>
                <a:gd name="connsiteY53" fmla="*/ 36337 h 43520"/>
                <a:gd name="connsiteX54" fmla="*/ 44691 w 63872"/>
                <a:gd name="connsiteY54" fmla="*/ 39809 h 43520"/>
                <a:gd name="connsiteX55" fmla="*/ 41827 w 63872"/>
                <a:gd name="connsiteY55" fmla="*/ 39693 h 43520"/>
                <a:gd name="connsiteX56" fmla="*/ 34068 w 63872"/>
                <a:gd name="connsiteY56" fmla="*/ 41822 h 43520"/>
                <a:gd name="connsiteX57" fmla="*/ 31917 w 63872"/>
                <a:gd name="connsiteY57" fmla="*/ 43442 h 43520"/>
                <a:gd name="connsiteX58" fmla="*/ 27073 w 63872"/>
                <a:gd name="connsiteY58" fmla="*/ 42873 h 43520"/>
                <a:gd name="connsiteX0" fmla="*/ 27073 w 63872"/>
                <a:gd name="connsiteY0" fmla="*/ 42948 h 43595"/>
                <a:gd name="connsiteX1" fmla="*/ 27508 w 63872"/>
                <a:gd name="connsiteY1" fmla="*/ 39593 h 43595"/>
                <a:gd name="connsiteX2" fmla="*/ 24421 w 63872"/>
                <a:gd name="connsiteY2" fmla="*/ 39375 h 43595"/>
                <a:gd name="connsiteX3" fmla="*/ 20912 w 63872"/>
                <a:gd name="connsiteY3" fmla="*/ 39146 h 43595"/>
                <a:gd name="connsiteX4" fmla="*/ 17447 w 63872"/>
                <a:gd name="connsiteY4" fmla="*/ 41411 h 43595"/>
                <a:gd name="connsiteX5" fmla="*/ 14978 w 63872"/>
                <a:gd name="connsiteY5" fmla="*/ 42648 h 43595"/>
                <a:gd name="connsiteX6" fmla="*/ 10496 w 63872"/>
                <a:gd name="connsiteY6" fmla="*/ 41335 h 43595"/>
                <a:gd name="connsiteX7" fmla="*/ 12746 w 63872"/>
                <a:gd name="connsiteY7" fmla="*/ 39706 h 43595"/>
                <a:gd name="connsiteX8" fmla="*/ 8930 w 63872"/>
                <a:gd name="connsiteY8" fmla="*/ 36067 h 43595"/>
                <a:gd name="connsiteX9" fmla="*/ 8746 w 63872"/>
                <a:gd name="connsiteY9" fmla="*/ 33228 h 43595"/>
                <a:gd name="connsiteX10" fmla="*/ 6088 w 63872"/>
                <a:gd name="connsiteY10" fmla="*/ 32892 h 43595"/>
                <a:gd name="connsiteX11" fmla="*/ 2782 w 63872"/>
                <a:gd name="connsiteY11" fmla="*/ 30096 h 43595"/>
                <a:gd name="connsiteX12" fmla="*/ 3855 w 63872"/>
                <a:gd name="connsiteY12" fmla="*/ 27462 h 43595"/>
                <a:gd name="connsiteX13" fmla="*/ 1174 w 63872"/>
                <a:gd name="connsiteY13" fmla="*/ 25420 h 43595"/>
                <a:gd name="connsiteX14" fmla="*/ 432 w 63872"/>
                <a:gd name="connsiteY14" fmla="*/ 21740 h 43595"/>
                <a:gd name="connsiteX15" fmla="*/ 1677 w 63872"/>
                <a:gd name="connsiteY15" fmla="*/ 19971 h 43595"/>
                <a:gd name="connsiteX16" fmla="*/ 4214 w 63872"/>
                <a:gd name="connsiteY16" fmla="*/ 19599 h 43595"/>
                <a:gd name="connsiteX17" fmla="*/ 4603 w 63872"/>
                <a:gd name="connsiteY17" fmla="*/ 16389 h 43595"/>
                <a:gd name="connsiteX18" fmla="*/ 4399 w 63872"/>
                <a:gd name="connsiteY18" fmla="*/ 14707 h 43595"/>
                <a:gd name="connsiteX19" fmla="*/ 3934 w 63872"/>
                <a:gd name="connsiteY19" fmla="*/ 12128 h 43595"/>
                <a:gd name="connsiteX20" fmla="*/ 2687 w 63872"/>
                <a:gd name="connsiteY20" fmla="*/ 9440 h 43595"/>
                <a:gd name="connsiteX21" fmla="*/ 9331 w 63872"/>
                <a:gd name="connsiteY21" fmla="*/ 7810 h 43595"/>
                <a:gd name="connsiteX22" fmla="*/ 9436 w 63872"/>
                <a:gd name="connsiteY22" fmla="*/ 5188 h 43595"/>
                <a:gd name="connsiteX23" fmla="*/ 13163 w 63872"/>
                <a:gd name="connsiteY23" fmla="*/ 2424 h 43595"/>
                <a:gd name="connsiteX24" fmla="*/ 22173 w 63872"/>
                <a:gd name="connsiteY24" fmla="*/ 245 h 43595"/>
                <a:gd name="connsiteX25" fmla="*/ 24623 w 63872"/>
                <a:gd name="connsiteY25" fmla="*/ 85 h 43595"/>
                <a:gd name="connsiteX26" fmla="*/ 28072 w 63872"/>
                <a:gd name="connsiteY26" fmla="*/ 1959 h 43595"/>
                <a:gd name="connsiteX27" fmla="*/ 30574 w 63872"/>
                <a:gd name="connsiteY27" fmla="*/ 2837 h 43595"/>
                <a:gd name="connsiteX28" fmla="*/ 33447 w 63872"/>
                <a:gd name="connsiteY28" fmla="*/ 3368 h 43595"/>
                <a:gd name="connsiteX29" fmla="*/ 34888 w 63872"/>
                <a:gd name="connsiteY29" fmla="*/ 1603 h 43595"/>
                <a:gd name="connsiteX30" fmla="*/ 36635 w 63872"/>
                <a:gd name="connsiteY30" fmla="*/ 2255 h 43595"/>
                <a:gd name="connsiteX31" fmla="*/ 36166 w 63872"/>
                <a:gd name="connsiteY31" fmla="*/ 4169 h 43595"/>
                <a:gd name="connsiteX32" fmla="*/ 38488 w 63872"/>
                <a:gd name="connsiteY32" fmla="*/ 7007 h 43595"/>
                <a:gd name="connsiteX33" fmla="*/ 40742 w 63872"/>
                <a:gd name="connsiteY33" fmla="*/ 6744 h 43595"/>
                <a:gd name="connsiteX34" fmla="*/ 41673 w 63872"/>
                <a:gd name="connsiteY34" fmla="*/ 8612 h 43595"/>
                <a:gd name="connsiteX35" fmla="*/ 43666 w 63872"/>
                <a:gd name="connsiteY35" fmla="*/ 9224 h 43595"/>
                <a:gd name="connsiteX36" fmla="*/ 44101 w 63872"/>
                <a:gd name="connsiteY36" fmla="*/ 12958 h 43595"/>
                <a:gd name="connsiteX37" fmla="*/ 45414 w 63872"/>
                <a:gd name="connsiteY37" fmla="*/ 13143 h 43595"/>
                <a:gd name="connsiteX38" fmla="*/ 46922 w 63872"/>
                <a:gd name="connsiteY38" fmla="*/ 14140 h 43595"/>
                <a:gd name="connsiteX39" fmla="*/ 48366 w 63872"/>
                <a:gd name="connsiteY39" fmla="*/ 13651 h 43595"/>
                <a:gd name="connsiteX40" fmla="*/ 50152 w 63872"/>
                <a:gd name="connsiteY40" fmla="*/ 13942 h 43595"/>
                <a:gd name="connsiteX41" fmla="*/ 52567 w 63872"/>
                <a:gd name="connsiteY41" fmla="*/ 13877 h 43595"/>
                <a:gd name="connsiteX42" fmla="*/ 55825 w 63872"/>
                <a:gd name="connsiteY42" fmla="*/ 16560 h 43595"/>
                <a:gd name="connsiteX43" fmla="*/ 55119 w 63872"/>
                <a:gd name="connsiteY43" fmla="*/ 21174 h 43595"/>
                <a:gd name="connsiteX44" fmla="*/ 60767 w 63872"/>
                <a:gd name="connsiteY44" fmla="*/ 22000 h 43595"/>
                <a:gd name="connsiteX45" fmla="*/ 62760 w 63872"/>
                <a:gd name="connsiteY45" fmla="*/ 27723 h 43595"/>
                <a:gd name="connsiteX46" fmla="*/ 61823 w 63872"/>
                <a:gd name="connsiteY46" fmla="*/ 31159 h 43595"/>
                <a:gd name="connsiteX47" fmla="*/ 63538 w 63872"/>
                <a:gd name="connsiteY47" fmla="*/ 35715 h 43595"/>
                <a:gd name="connsiteX48" fmla="*/ 58015 w 63872"/>
                <a:gd name="connsiteY48" fmla="*/ 37462 h 43595"/>
                <a:gd name="connsiteX49" fmla="*/ 55698 w 63872"/>
                <a:gd name="connsiteY49" fmla="*/ 33007 h 43595"/>
                <a:gd name="connsiteX50" fmla="*/ 49215 w 63872"/>
                <a:gd name="connsiteY50" fmla="*/ 34547 h 43595"/>
                <a:gd name="connsiteX51" fmla="*/ 46707 w 63872"/>
                <a:gd name="connsiteY51" fmla="*/ 33178 h 43595"/>
                <a:gd name="connsiteX52" fmla="*/ 45730 w 63872"/>
                <a:gd name="connsiteY52" fmla="*/ 35715 h 43595"/>
                <a:gd name="connsiteX53" fmla="*/ 44630 w 63872"/>
                <a:gd name="connsiteY53" fmla="*/ 36412 h 43595"/>
                <a:gd name="connsiteX54" fmla="*/ 44691 w 63872"/>
                <a:gd name="connsiteY54" fmla="*/ 39884 h 43595"/>
                <a:gd name="connsiteX55" fmla="*/ 41827 w 63872"/>
                <a:gd name="connsiteY55" fmla="*/ 39768 h 43595"/>
                <a:gd name="connsiteX56" fmla="*/ 34068 w 63872"/>
                <a:gd name="connsiteY56" fmla="*/ 41897 h 43595"/>
                <a:gd name="connsiteX57" fmla="*/ 31917 w 63872"/>
                <a:gd name="connsiteY57" fmla="*/ 43517 h 43595"/>
                <a:gd name="connsiteX58" fmla="*/ 27073 w 63872"/>
                <a:gd name="connsiteY58" fmla="*/ 42948 h 43595"/>
                <a:gd name="connsiteX0" fmla="*/ 27073 w 63872"/>
                <a:gd name="connsiteY0" fmla="*/ 42877 h 43524"/>
                <a:gd name="connsiteX1" fmla="*/ 27508 w 63872"/>
                <a:gd name="connsiteY1" fmla="*/ 39522 h 43524"/>
                <a:gd name="connsiteX2" fmla="*/ 24421 w 63872"/>
                <a:gd name="connsiteY2" fmla="*/ 39304 h 43524"/>
                <a:gd name="connsiteX3" fmla="*/ 20912 w 63872"/>
                <a:gd name="connsiteY3" fmla="*/ 39075 h 43524"/>
                <a:gd name="connsiteX4" fmla="*/ 17447 w 63872"/>
                <a:gd name="connsiteY4" fmla="*/ 41340 h 43524"/>
                <a:gd name="connsiteX5" fmla="*/ 14978 w 63872"/>
                <a:gd name="connsiteY5" fmla="*/ 42577 h 43524"/>
                <a:gd name="connsiteX6" fmla="*/ 10496 w 63872"/>
                <a:gd name="connsiteY6" fmla="*/ 41264 h 43524"/>
                <a:gd name="connsiteX7" fmla="*/ 12746 w 63872"/>
                <a:gd name="connsiteY7" fmla="*/ 39635 h 43524"/>
                <a:gd name="connsiteX8" fmla="*/ 8930 w 63872"/>
                <a:gd name="connsiteY8" fmla="*/ 35996 h 43524"/>
                <a:gd name="connsiteX9" fmla="*/ 8746 w 63872"/>
                <a:gd name="connsiteY9" fmla="*/ 33157 h 43524"/>
                <a:gd name="connsiteX10" fmla="*/ 6088 w 63872"/>
                <a:gd name="connsiteY10" fmla="*/ 32821 h 43524"/>
                <a:gd name="connsiteX11" fmla="*/ 2782 w 63872"/>
                <a:gd name="connsiteY11" fmla="*/ 30025 h 43524"/>
                <a:gd name="connsiteX12" fmla="*/ 3855 w 63872"/>
                <a:gd name="connsiteY12" fmla="*/ 27391 h 43524"/>
                <a:gd name="connsiteX13" fmla="*/ 1174 w 63872"/>
                <a:gd name="connsiteY13" fmla="*/ 25349 h 43524"/>
                <a:gd name="connsiteX14" fmla="*/ 432 w 63872"/>
                <a:gd name="connsiteY14" fmla="*/ 21669 h 43524"/>
                <a:gd name="connsiteX15" fmla="*/ 1677 w 63872"/>
                <a:gd name="connsiteY15" fmla="*/ 19900 h 43524"/>
                <a:gd name="connsiteX16" fmla="*/ 4214 w 63872"/>
                <a:gd name="connsiteY16" fmla="*/ 19528 h 43524"/>
                <a:gd name="connsiteX17" fmla="*/ 4603 w 63872"/>
                <a:gd name="connsiteY17" fmla="*/ 16318 h 43524"/>
                <a:gd name="connsiteX18" fmla="*/ 4399 w 63872"/>
                <a:gd name="connsiteY18" fmla="*/ 14636 h 43524"/>
                <a:gd name="connsiteX19" fmla="*/ 3934 w 63872"/>
                <a:gd name="connsiteY19" fmla="*/ 12057 h 43524"/>
                <a:gd name="connsiteX20" fmla="*/ 2687 w 63872"/>
                <a:gd name="connsiteY20" fmla="*/ 9369 h 43524"/>
                <a:gd name="connsiteX21" fmla="*/ 9331 w 63872"/>
                <a:gd name="connsiteY21" fmla="*/ 7739 h 43524"/>
                <a:gd name="connsiteX22" fmla="*/ 9436 w 63872"/>
                <a:gd name="connsiteY22" fmla="*/ 5117 h 43524"/>
                <a:gd name="connsiteX23" fmla="*/ 13163 w 63872"/>
                <a:gd name="connsiteY23" fmla="*/ 2353 h 43524"/>
                <a:gd name="connsiteX24" fmla="*/ 15638 w 63872"/>
                <a:gd name="connsiteY24" fmla="*/ 636 h 43524"/>
                <a:gd name="connsiteX25" fmla="*/ 22173 w 63872"/>
                <a:gd name="connsiteY25" fmla="*/ 174 h 43524"/>
                <a:gd name="connsiteX26" fmla="*/ 24623 w 63872"/>
                <a:gd name="connsiteY26" fmla="*/ 14 h 43524"/>
                <a:gd name="connsiteX27" fmla="*/ 28072 w 63872"/>
                <a:gd name="connsiteY27" fmla="*/ 1888 h 43524"/>
                <a:gd name="connsiteX28" fmla="*/ 30574 w 63872"/>
                <a:gd name="connsiteY28" fmla="*/ 2766 h 43524"/>
                <a:gd name="connsiteX29" fmla="*/ 33447 w 63872"/>
                <a:gd name="connsiteY29" fmla="*/ 3297 h 43524"/>
                <a:gd name="connsiteX30" fmla="*/ 34888 w 63872"/>
                <a:gd name="connsiteY30" fmla="*/ 1532 h 43524"/>
                <a:gd name="connsiteX31" fmla="*/ 36635 w 63872"/>
                <a:gd name="connsiteY31" fmla="*/ 2184 h 43524"/>
                <a:gd name="connsiteX32" fmla="*/ 36166 w 63872"/>
                <a:gd name="connsiteY32" fmla="*/ 4098 h 43524"/>
                <a:gd name="connsiteX33" fmla="*/ 38488 w 63872"/>
                <a:gd name="connsiteY33" fmla="*/ 6936 h 43524"/>
                <a:gd name="connsiteX34" fmla="*/ 40742 w 63872"/>
                <a:gd name="connsiteY34" fmla="*/ 6673 h 43524"/>
                <a:gd name="connsiteX35" fmla="*/ 41673 w 63872"/>
                <a:gd name="connsiteY35" fmla="*/ 8541 h 43524"/>
                <a:gd name="connsiteX36" fmla="*/ 43666 w 63872"/>
                <a:gd name="connsiteY36" fmla="*/ 9153 h 43524"/>
                <a:gd name="connsiteX37" fmla="*/ 44101 w 63872"/>
                <a:gd name="connsiteY37" fmla="*/ 12887 h 43524"/>
                <a:gd name="connsiteX38" fmla="*/ 45414 w 63872"/>
                <a:gd name="connsiteY38" fmla="*/ 13072 h 43524"/>
                <a:gd name="connsiteX39" fmla="*/ 46922 w 63872"/>
                <a:gd name="connsiteY39" fmla="*/ 14069 h 43524"/>
                <a:gd name="connsiteX40" fmla="*/ 48366 w 63872"/>
                <a:gd name="connsiteY40" fmla="*/ 13580 h 43524"/>
                <a:gd name="connsiteX41" fmla="*/ 50152 w 63872"/>
                <a:gd name="connsiteY41" fmla="*/ 13871 h 43524"/>
                <a:gd name="connsiteX42" fmla="*/ 52567 w 63872"/>
                <a:gd name="connsiteY42" fmla="*/ 13806 h 43524"/>
                <a:gd name="connsiteX43" fmla="*/ 55825 w 63872"/>
                <a:gd name="connsiteY43" fmla="*/ 16489 h 43524"/>
                <a:gd name="connsiteX44" fmla="*/ 55119 w 63872"/>
                <a:gd name="connsiteY44" fmla="*/ 21103 h 43524"/>
                <a:gd name="connsiteX45" fmla="*/ 60767 w 63872"/>
                <a:gd name="connsiteY45" fmla="*/ 21929 h 43524"/>
                <a:gd name="connsiteX46" fmla="*/ 62760 w 63872"/>
                <a:gd name="connsiteY46" fmla="*/ 27652 h 43524"/>
                <a:gd name="connsiteX47" fmla="*/ 61823 w 63872"/>
                <a:gd name="connsiteY47" fmla="*/ 31088 h 43524"/>
                <a:gd name="connsiteX48" fmla="*/ 63538 w 63872"/>
                <a:gd name="connsiteY48" fmla="*/ 35644 h 43524"/>
                <a:gd name="connsiteX49" fmla="*/ 58015 w 63872"/>
                <a:gd name="connsiteY49" fmla="*/ 37391 h 43524"/>
                <a:gd name="connsiteX50" fmla="*/ 55698 w 63872"/>
                <a:gd name="connsiteY50" fmla="*/ 32936 h 43524"/>
                <a:gd name="connsiteX51" fmla="*/ 49215 w 63872"/>
                <a:gd name="connsiteY51" fmla="*/ 34476 h 43524"/>
                <a:gd name="connsiteX52" fmla="*/ 46707 w 63872"/>
                <a:gd name="connsiteY52" fmla="*/ 33107 h 43524"/>
                <a:gd name="connsiteX53" fmla="*/ 45730 w 63872"/>
                <a:gd name="connsiteY53" fmla="*/ 35644 h 43524"/>
                <a:gd name="connsiteX54" fmla="*/ 44630 w 63872"/>
                <a:gd name="connsiteY54" fmla="*/ 36341 h 43524"/>
                <a:gd name="connsiteX55" fmla="*/ 44691 w 63872"/>
                <a:gd name="connsiteY55" fmla="*/ 39813 h 43524"/>
                <a:gd name="connsiteX56" fmla="*/ 41827 w 63872"/>
                <a:gd name="connsiteY56" fmla="*/ 39697 h 43524"/>
                <a:gd name="connsiteX57" fmla="*/ 34068 w 63872"/>
                <a:gd name="connsiteY57" fmla="*/ 41826 h 43524"/>
                <a:gd name="connsiteX58" fmla="*/ 31917 w 63872"/>
                <a:gd name="connsiteY58" fmla="*/ 43446 h 43524"/>
                <a:gd name="connsiteX59" fmla="*/ 27073 w 63872"/>
                <a:gd name="connsiteY59" fmla="*/ 42877 h 43524"/>
                <a:gd name="connsiteX0" fmla="*/ 27073 w 63872"/>
                <a:gd name="connsiteY0" fmla="*/ 42877 h 43524"/>
                <a:gd name="connsiteX1" fmla="*/ 27508 w 63872"/>
                <a:gd name="connsiteY1" fmla="*/ 39522 h 43524"/>
                <a:gd name="connsiteX2" fmla="*/ 24421 w 63872"/>
                <a:gd name="connsiteY2" fmla="*/ 39304 h 43524"/>
                <a:gd name="connsiteX3" fmla="*/ 20912 w 63872"/>
                <a:gd name="connsiteY3" fmla="*/ 39075 h 43524"/>
                <a:gd name="connsiteX4" fmla="*/ 17447 w 63872"/>
                <a:gd name="connsiteY4" fmla="*/ 41340 h 43524"/>
                <a:gd name="connsiteX5" fmla="*/ 14978 w 63872"/>
                <a:gd name="connsiteY5" fmla="*/ 42577 h 43524"/>
                <a:gd name="connsiteX6" fmla="*/ 10496 w 63872"/>
                <a:gd name="connsiteY6" fmla="*/ 41264 h 43524"/>
                <a:gd name="connsiteX7" fmla="*/ 12746 w 63872"/>
                <a:gd name="connsiteY7" fmla="*/ 39635 h 43524"/>
                <a:gd name="connsiteX8" fmla="*/ 8930 w 63872"/>
                <a:gd name="connsiteY8" fmla="*/ 35996 h 43524"/>
                <a:gd name="connsiteX9" fmla="*/ 8746 w 63872"/>
                <a:gd name="connsiteY9" fmla="*/ 33157 h 43524"/>
                <a:gd name="connsiteX10" fmla="*/ 6088 w 63872"/>
                <a:gd name="connsiteY10" fmla="*/ 32821 h 43524"/>
                <a:gd name="connsiteX11" fmla="*/ 2782 w 63872"/>
                <a:gd name="connsiteY11" fmla="*/ 30025 h 43524"/>
                <a:gd name="connsiteX12" fmla="*/ 3855 w 63872"/>
                <a:gd name="connsiteY12" fmla="*/ 27391 h 43524"/>
                <a:gd name="connsiteX13" fmla="*/ 1174 w 63872"/>
                <a:gd name="connsiteY13" fmla="*/ 25349 h 43524"/>
                <a:gd name="connsiteX14" fmla="*/ 432 w 63872"/>
                <a:gd name="connsiteY14" fmla="*/ 21669 h 43524"/>
                <a:gd name="connsiteX15" fmla="*/ 1677 w 63872"/>
                <a:gd name="connsiteY15" fmla="*/ 19900 h 43524"/>
                <a:gd name="connsiteX16" fmla="*/ 4214 w 63872"/>
                <a:gd name="connsiteY16" fmla="*/ 19528 h 43524"/>
                <a:gd name="connsiteX17" fmla="*/ 4603 w 63872"/>
                <a:gd name="connsiteY17" fmla="*/ 16318 h 43524"/>
                <a:gd name="connsiteX18" fmla="*/ 4399 w 63872"/>
                <a:gd name="connsiteY18" fmla="*/ 14636 h 43524"/>
                <a:gd name="connsiteX19" fmla="*/ 3934 w 63872"/>
                <a:gd name="connsiteY19" fmla="*/ 12057 h 43524"/>
                <a:gd name="connsiteX20" fmla="*/ 2687 w 63872"/>
                <a:gd name="connsiteY20" fmla="*/ 9369 h 43524"/>
                <a:gd name="connsiteX21" fmla="*/ 9331 w 63872"/>
                <a:gd name="connsiteY21" fmla="*/ 7739 h 43524"/>
                <a:gd name="connsiteX22" fmla="*/ 9436 w 63872"/>
                <a:gd name="connsiteY22" fmla="*/ 5117 h 43524"/>
                <a:gd name="connsiteX23" fmla="*/ 8782 w 63872"/>
                <a:gd name="connsiteY23" fmla="*/ 2610 h 43524"/>
                <a:gd name="connsiteX24" fmla="*/ 13163 w 63872"/>
                <a:gd name="connsiteY24" fmla="*/ 2353 h 43524"/>
                <a:gd name="connsiteX25" fmla="*/ 15638 w 63872"/>
                <a:gd name="connsiteY25" fmla="*/ 636 h 43524"/>
                <a:gd name="connsiteX26" fmla="*/ 22173 w 63872"/>
                <a:gd name="connsiteY26" fmla="*/ 174 h 43524"/>
                <a:gd name="connsiteX27" fmla="*/ 24623 w 63872"/>
                <a:gd name="connsiteY27" fmla="*/ 14 h 43524"/>
                <a:gd name="connsiteX28" fmla="*/ 28072 w 63872"/>
                <a:gd name="connsiteY28" fmla="*/ 1888 h 43524"/>
                <a:gd name="connsiteX29" fmla="*/ 30574 w 63872"/>
                <a:gd name="connsiteY29" fmla="*/ 2766 h 43524"/>
                <a:gd name="connsiteX30" fmla="*/ 33447 w 63872"/>
                <a:gd name="connsiteY30" fmla="*/ 3297 h 43524"/>
                <a:gd name="connsiteX31" fmla="*/ 34888 w 63872"/>
                <a:gd name="connsiteY31" fmla="*/ 1532 h 43524"/>
                <a:gd name="connsiteX32" fmla="*/ 36635 w 63872"/>
                <a:gd name="connsiteY32" fmla="*/ 2184 h 43524"/>
                <a:gd name="connsiteX33" fmla="*/ 36166 w 63872"/>
                <a:gd name="connsiteY33" fmla="*/ 4098 h 43524"/>
                <a:gd name="connsiteX34" fmla="*/ 38488 w 63872"/>
                <a:gd name="connsiteY34" fmla="*/ 6936 h 43524"/>
                <a:gd name="connsiteX35" fmla="*/ 40742 w 63872"/>
                <a:gd name="connsiteY35" fmla="*/ 6673 h 43524"/>
                <a:gd name="connsiteX36" fmla="*/ 41673 w 63872"/>
                <a:gd name="connsiteY36" fmla="*/ 8541 h 43524"/>
                <a:gd name="connsiteX37" fmla="*/ 43666 w 63872"/>
                <a:gd name="connsiteY37" fmla="*/ 9153 h 43524"/>
                <a:gd name="connsiteX38" fmla="*/ 44101 w 63872"/>
                <a:gd name="connsiteY38" fmla="*/ 12887 h 43524"/>
                <a:gd name="connsiteX39" fmla="*/ 45414 w 63872"/>
                <a:gd name="connsiteY39" fmla="*/ 13072 h 43524"/>
                <a:gd name="connsiteX40" fmla="*/ 46922 w 63872"/>
                <a:gd name="connsiteY40" fmla="*/ 14069 h 43524"/>
                <a:gd name="connsiteX41" fmla="*/ 48366 w 63872"/>
                <a:gd name="connsiteY41" fmla="*/ 13580 h 43524"/>
                <a:gd name="connsiteX42" fmla="*/ 50152 w 63872"/>
                <a:gd name="connsiteY42" fmla="*/ 13871 h 43524"/>
                <a:gd name="connsiteX43" fmla="*/ 52567 w 63872"/>
                <a:gd name="connsiteY43" fmla="*/ 13806 h 43524"/>
                <a:gd name="connsiteX44" fmla="*/ 55825 w 63872"/>
                <a:gd name="connsiteY44" fmla="*/ 16489 h 43524"/>
                <a:gd name="connsiteX45" fmla="*/ 55119 w 63872"/>
                <a:gd name="connsiteY45" fmla="*/ 21103 h 43524"/>
                <a:gd name="connsiteX46" fmla="*/ 60767 w 63872"/>
                <a:gd name="connsiteY46" fmla="*/ 21929 h 43524"/>
                <a:gd name="connsiteX47" fmla="*/ 62760 w 63872"/>
                <a:gd name="connsiteY47" fmla="*/ 27652 h 43524"/>
                <a:gd name="connsiteX48" fmla="*/ 61823 w 63872"/>
                <a:gd name="connsiteY48" fmla="*/ 31088 h 43524"/>
                <a:gd name="connsiteX49" fmla="*/ 63538 w 63872"/>
                <a:gd name="connsiteY49" fmla="*/ 35644 h 43524"/>
                <a:gd name="connsiteX50" fmla="*/ 58015 w 63872"/>
                <a:gd name="connsiteY50" fmla="*/ 37391 h 43524"/>
                <a:gd name="connsiteX51" fmla="*/ 55698 w 63872"/>
                <a:gd name="connsiteY51" fmla="*/ 32936 h 43524"/>
                <a:gd name="connsiteX52" fmla="*/ 49215 w 63872"/>
                <a:gd name="connsiteY52" fmla="*/ 34476 h 43524"/>
                <a:gd name="connsiteX53" fmla="*/ 46707 w 63872"/>
                <a:gd name="connsiteY53" fmla="*/ 33107 h 43524"/>
                <a:gd name="connsiteX54" fmla="*/ 45730 w 63872"/>
                <a:gd name="connsiteY54" fmla="*/ 35644 h 43524"/>
                <a:gd name="connsiteX55" fmla="*/ 44630 w 63872"/>
                <a:gd name="connsiteY55" fmla="*/ 36341 h 43524"/>
                <a:gd name="connsiteX56" fmla="*/ 44691 w 63872"/>
                <a:gd name="connsiteY56" fmla="*/ 39813 h 43524"/>
                <a:gd name="connsiteX57" fmla="*/ 41827 w 63872"/>
                <a:gd name="connsiteY57" fmla="*/ 39697 h 43524"/>
                <a:gd name="connsiteX58" fmla="*/ 34068 w 63872"/>
                <a:gd name="connsiteY58" fmla="*/ 41826 h 43524"/>
                <a:gd name="connsiteX59" fmla="*/ 31917 w 63872"/>
                <a:gd name="connsiteY59" fmla="*/ 43446 h 43524"/>
                <a:gd name="connsiteX60" fmla="*/ 27073 w 63872"/>
                <a:gd name="connsiteY60" fmla="*/ 42877 h 43524"/>
                <a:gd name="connsiteX0" fmla="*/ 27073 w 63872"/>
                <a:gd name="connsiteY0" fmla="*/ 44825 h 45472"/>
                <a:gd name="connsiteX1" fmla="*/ 27508 w 63872"/>
                <a:gd name="connsiteY1" fmla="*/ 41470 h 45472"/>
                <a:gd name="connsiteX2" fmla="*/ 24421 w 63872"/>
                <a:gd name="connsiteY2" fmla="*/ 41252 h 45472"/>
                <a:gd name="connsiteX3" fmla="*/ 20912 w 63872"/>
                <a:gd name="connsiteY3" fmla="*/ 41023 h 45472"/>
                <a:gd name="connsiteX4" fmla="*/ 17447 w 63872"/>
                <a:gd name="connsiteY4" fmla="*/ 43288 h 45472"/>
                <a:gd name="connsiteX5" fmla="*/ 14978 w 63872"/>
                <a:gd name="connsiteY5" fmla="*/ 44525 h 45472"/>
                <a:gd name="connsiteX6" fmla="*/ 10496 w 63872"/>
                <a:gd name="connsiteY6" fmla="*/ 43212 h 45472"/>
                <a:gd name="connsiteX7" fmla="*/ 12746 w 63872"/>
                <a:gd name="connsiteY7" fmla="*/ 41583 h 45472"/>
                <a:gd name="connsiteX8" fmla="*/ 8930 w 63872"/>
                <a:gd name="connsiteY8" fmla="*/ 37944 h 45472"/>
                <a:gd name="connsiteX9" fmla="*/ 8746 w 63872"/>
                <a:gd name="connsiteY9" fmla="*/ 35105 h 45472"/>
                <a:gd name="connsiteX10" fmla="*/ 6088 w 63872"/>
                <a:gd name="connsiteY10" fmla="*/ 34769 h 45472"/>
                <a:gd name="connsiteX11" fmla="*/ 2782 w 63872"/>
                <a:gd name="connsiteY11" fmla="*/ 31973 h 45472"/>
                <a:gd name="connsiteX12" fmla="*/ 3855 w 63872"/>
                <a:gd name="connsiteY12" fmla="*/ 29339 h 45472"/>
                <a:gd name="connsiteX13" fmla="*/ 1174 w 63872"/>
                <a:gd name="connsiteY13" fmla="*/ 27297 h 45472"/>
                <a:gd name="connsiteX14" fmla="*/ 432 w 63872"/>
                <a:gd name="connsiteY14" fmla="*/ 23617 h 45472"/>
                <a:gd name="connsiteX15" fmla="*/ 1677 w 63872"/>
                <a:gd name="connsiteY15" fmla="*/ 21848 h 45472"/>
                <a:gd name="connsiteX16" fmla="*/ 4214 w 63872"/>
                <a:gd name="connsiteY16" fmla="*/ 21476 h 45472"/>
                <a:gd name="connsiteX17" fmla="*/ 4603 w 63872"/>
                <a:gd name="connsiteY17" fmla="*/ 18266 h 45472"/>
                <a:gd name="connsiteX18" fmla="*/ 4399 w 63872"/>
                <a:gd name="connsiteY18" fmla="*/ 16584 h 45472"/>
                <a:gd name="connsiteX19" fmla="*/ 3934 w 63872"/>
                <a:gd name="connsiteY19" fmla="*/ 14005 h 45472"/>
                <a:gd name="connsiteX20" fmla="*/ 2687 w 63872"/>
                <a:gd name="connsiteY20" fmla="*/ 11317 h 45472"/>
                <a:gd name="connsiteX21" fmla="*/ 9331 w 63872"/>
                <a:gd name="connsiteY21" fmla="*/ 9687 h 45472"/>
                <a:gd name="connsiteX22" fmla="*/ 9436 w 63872"/>
                <a:gd name="connsiteY22" fmla="*/ 7065 h 45472"/>
                <a:gd name="connsiteX23" fmla="*/ 8782 w 63872"/>
                <a:gd name="connsiteY23" fmla="*/ 4558 h 45472"/>
                <a:gd name="connsiteX24" fmla="*/ 13163 w 63872"/>
                <a:gd name="connsiteY24" fmla="*/ 4301 h 45472"/>
                <a:gd name="connsiteX25" fmla="*/ 15638 w 63872"/>
                <a:gd name="connsiteY25" fmla="*/ 2584 h 45472"/>
                <a:gd name="connsiteX26" fmla="*/ 18019 w 63872"/>
                <a:gd name="connsiteY26" fmla="*/ 2 h 45472"/>
                <a:gd name="connsiteX27" fmla="*/ 22173 w 63872"/>
                <a:gd name="connsiteY27" fmla="*/ 2122 h 45472"/>
                <a:gd name="connsiteX28" fmla="*/ 24623 w 63872"/>
                <a:gd name="connsiteY28" fmla="*/ 1962 h 45472"/>
                <a:gd name="connsiteX29" fmla="*/ 28072 w 63872"/>
                <a:gd name="connsiteY29" fmla="*/ 3836 h 45472"/>
                <a:gd name="connsiteX30" fmla="*/ 30574 w 63872"/>
                <a:gd name="connsiteY30" fmla="*/ 4714 h 45472"/>
                <a:gd name="connsiteX31" fmla="*/ 33447 w 63872"/>
                <a:gd name="connsiteY31" fmla="*/ 5245 h 45472"/>
                <a:gd name="connsiteX32" fmla="*/ 34888 w 63872"/>
                <a:gd name="connsiteY32" fmla="*/ 3480 h 45472"/>
                <a:gd name="connsiteX33" fmla="*/ 36635 w 63872"/>
                <a:gd name="connsiteY33" fmla="*/ 4132 h 45472"/>
                <a:gd name="connsiteX34" fmla="*/ 36166 w 63872"/>
                <a:gd name="connsiteY34" fmla="*/ 6046 h 45472"/>
                <a:gd name="connsiteX35" fmla="*/ 38488 w 63872"/>
                <a:gd name="connsiteY35" fmla="*/ 8884 h 45472"/>
                <a:gd name="connsiteX36" fmla="*/ 40742 w 63872"/>
                <a:gd name="connsiteY36" fmla="*/ 8621 h 45472"/>
                <a:gd name="connsiteX37" fmla="*/ 41673 w 63872"/>
                <a:gd name="connsiteY37" fmla="*/ 10489 h 45472"/>
                <a:gd name="connsiteX38" fmla="*/ 43666 w 63872"/>
                <a:gd name="connsiteY38" fmla="*/ 11101 h 45472"/>
                <a:gd name="connsiteX39" fmla="*/ 44101 w 63872"/>
                <a:gd name="connsiteY39" fmla="*/ 14835 h 45472"/>
                <a:gd name="connsiteX40" fmla="*/ 45414 w 63872"/>
                <a:gd name="connsiteY40" fmla="*/ 15020 h 45472"/>
                <a:gd name="connsiteX41" fmla="*/ 46922 w 63872"/>
                <a:gd name="connsiteY41" fmla="*/ 16017 h 45472"/>
                <a:gd name="connsiteX42" fmla="*/ 48366 w 63872"/>
                <a:gd name="connsiteY42" fmla="*/ 15528 h 45472"/>
                <a:gd name="connsiteX43" fmla="*/ 50152 w 63872"/>
                <a:gd name="connsiteY43" fmla="*/ 15819 h 45472"/>
                <a:gd name="connsiteX44" fmla="*/ 52567 w 63872"/>
                <a:gd name="connsiteY44" fmla="*/ 15754 h 45472"/>
                <a:gd name="connsiteX45" fmla="*/ 55825 w 63872"/>
                <a:gd name="connsiteY45" fmla="*/ 18437 h 45472"/>
                <a:gd name="connsiteX46" fmla="*/ 55119 w 63872"/>
                <a:gd name="connsiteY46" fmla="*/ 23051 h 45472"/>
                <a:gd name="connsiteX47" fmla="*/ 60767 w 63872"/>
                <a:gd name="connsiteY47" fmla="*/ 23877 h 45472"/>
                <a:gd name="connsiteX48" fmla="*/ 62760 w 63872"/>
                <a:gd name="connsiteY48" fmla="*/ 29600 h 45472"/>
                <a:gd name="connsiteX49" fmla="*/ 61823 w 63872"/>
                <a:gd name="connsiteY49" fmla="*/ 33036 h 45472"/>
                <a:gd name="connsiteX50" fmla="*/ 63538 w 63872"/>
                <a:gd name="connsiteY50" fmla="*/ 37592 h 45472"/>
                <a:gd name="connsiteX51" fmla="*/ 58015 w 63872"/>
                <a:gd name="connsiteY51" fmla="*/ 39339 h 45472"/>
                <a:gd name="connsiteX52" fmla="*/ 55698 w 63872"/>
                <a:gd name="connsiteY52" fmla="*/ 34884 h 45472"/>
                <a:gd name="connsiteX53" fmla="*/ 49215 w 63872"/>
                <a:gd name="connsiteY53" fmla="*/ 36424 h 45472"/>
                <a:gd name="connsiteX54" fmla="*/ 46707 w 63872"/>
                <a:gd name="connsiteY54" fmla="*/ 35055 h 45472"/>
                <a:gd name="connsiteX55" fmla="*/ 45730 w 63872"/>
                <a:gd name="connsiteY55" fmla="*/ 37592 h 45472"/>
                <a:gd name="connsiteX56" fmla="*/ 44630 w 63872"/>
                <a:gd name="connsiteY56" fmla="*/ 38289 h 45472"/>
                <a:gd name="connsiteX57" fmla="*/ 44691 w 63872"/>
                <a:gd name="connsiteY57" fmla="*/ 41761 h 45472"/>
                <a:gd name="connsiteX58" fmla="*/ 41827 w 63872"/>
                <a:gd name="connsiteY58" fmla="*/ 41645 h 45472"/>
                <a:gd name="connsiteX59" fmla="*/ 34068 w 63872"/>
                <a:gd name="connsiteY59" fmla="*/ 43774 h 45472"/>
                <a:gd name="connsiteX60" fmla="*/ 31917 w 63872"/>
                <a:gd name="connsiteY60" fmla="*/ 45394 h 45472"/>
                <a:gd name="connsiteX61" fmla="*/ 27073 w 63872"/>
                <a:gd name="connsiteY61" fmla="*/ 44825 h 45472"/>
                <a:gd name="connsiteX0" fmla="*/ 27073 w 63872"/>
                <a:gd name="connsiteY0" fmla="*/ 44920 h 45567"/>
                <a:gd name="connsiteX1" fmla="*/ 27508 w 63872"/>
                <a:gd name="connsiteY1" fmla="*/ 41565 h 45567"/>
                <a:gd name="connsiteX2" fmla="*/ 24421 w 63872"/>
                <a:gd name="connsiteY2" fmla="*/ 41347 h 45567"/>
                <a:gd name="connsiteX3" fmla="*/ 20912 w 63872"/>
                <a:gd name="connsiteY3" fmla="*/ 41118 h 45567"/>
                <a:gd name="connsiteX4" fmla="*/ 17447 w 63872"/>
                <a:gd name="connsiteY4" fmla="*/ 43383 h 45567"/>
                <a:gd name="connsiteX5" fmla="*/ 14978 w 63872"/>
                <a:gd name="connsiteY5" fmla="*/ 44620 h 45567"/>
                <a:gd name="connsiteX6" fmla="*/ 10496 w 63872"/>
                <a:gd name="connsiteY6" fmla="*/ 43307 h 45567"/>
                <a:gd name="connsiteX7" fmla="*/ 12746 w 63872"/>
                <a:gd name="connsiteY7" fmla="*/ 41678 h 45567"/>
                <a:gd name="connsiteX8" fmla="*/ 8930 w 63872"/>
                <a:gd name="connsiteY8" fmla="*/ 38039 h 45567"/>
                <a:gd name="connsiteX9" fmla="*/ 8746 w 63872"/>
                <a:gd name="connsiteY9" fmla="*/ 35200 h 45567"/>
                <a:gd name="connsiteX10" fmla="*/ 6088 w 63872"/>
                <a:gd name="connsiteY10" fmla="*/ 34864 h 45567"/>
                <a:gd name="connsiteX11" fmla="*/ 2782 w 63872"/>
                <a:gd name="connsiteY11" fmla="*/ 32068 h 45567"/>
                <a:gd name="connsiteX12" fmla="*/ 3855 w 63872"/>
                <a:gd name="connsiteY12" fmla="*/ 29434 h 45567"/>
                <a:gd name="connsiteX13" fmla="*/ 1174 w 63872"/>
                <a:gd name="connsiteY13" fmla="*/ 27392 h 45567"/>
                <a:gd name="connsiteX14" fmla="*/ 432 w 63872"/>
                <a:gd name="connsiteY14" fmla="*/ 23712 h 45567"/>
                <a:gd name="connsiteX15" fmla="*/ 1677 w 63872"/>
                <a:gd name="connsiteY15" fmla="*/ 21943 h 45567"/>
                <a:gd name="connsiteX16" fmla="*/ 4214 w 63872"/>
                <a:gd name="connsiteY16" fmla="*/ 21571 h 45567"/>
                <a:gd name="connsiteX17" fmla="*/ 4603 w 63872"/>
                <a:gd name="connsiteY17" fmla="*/ 18361 h 45567"/>
                <a:gd name="connsiteX18" fmla="*/ 4399 w 63872"/>
                <a:gd name="connsiteY18" fmla="*/ 16679 h 45567"/>
                <a:gd name="connsiteX19" fmla="*/ 3934 w 63872"/>
                <a:gd name="connsiteY19" fmla="*/ 14100 h 45567"/>
                <a:gd name="connsiteX20" fmla="*/ 2687 w 63872"/>
                <a:gd name="connsiteY20" fmla="*/ 11412 h 45567"/>
                <a:gd name="connsiteX21" fmla="*/ 9331 w 63872"/>
                <a:gd name="connsiteY21" fmla="*/ 9782 h 45567"/>
                <a:gd name="connsiteX22" fmla="*/ 9436 w 63872"/>
                <a:gd name="connsiteY22" fmla="*/ 7160 h 45567"/>
                <a:gd name="connsiteX23" fmla="*/ 8782 w 63872"/>
                <a:gd name="connsiteY23" fmla="*/ 4653 h 45567"/>
                <a:gd name="connsiteX24" fmla="*/ 13163 w 63872"/>
                <a:gd name="connsiteY24" fmla="*/ 4396 h 45567"/>
                <a:gd name="connsiteX25" fmla="*/ 15638 w 63872"/>
                <a:gd name="connsiteY25" fmla="*/ 2679 h 45567"/>
                <a:gd name="connsiteX26" fmla="*/ 18019 w 63872"/>
                <a:gd name="connsiteY26" fmla="*/ 97 h 45567"/>
                <a:gd name="connsiteX27" fmla="*/ 20685 w 63872"/>
                <a:gd name="connsiteY27" fmla="*/ 477 h 45567"/>
                <a:gd name="connsiteX28" fmla="*/ 22173 w 63872"/>
                <a:gd name="connsiteY28" fmla="*/ 2217 h 45567"/>
                <a:gd name="connsiteX29" fmla="*/ 24623 w 63872"/>
                <a:gd name="connsiteY29" fmla="*/ 2057 h 45567"/>
                <a:gd name="connsiteX30" fmla="*/ 28072 w 63872"/>
                <a:gd name="connsiteY30" fmla="*/ 3931 h 45567"/>
                <a:gd name="connsiteX31" fmla="*/ 30574 w 63872"/>
                <a:gd name="connsiteY31" fmla="*/ 4809 h 45567"/>
                <a:gd name="connsiteX32" fmla="*/ 33447 w 63872"/>
                <a:gd name="connsiteY32" fmla="*/ 5340 h 45567"/>
                <a:gd name="connsiteX33" fmla="*/ 34888 w 63872"/>
                <a:gd name="connsiteY33" fmla="*/ 3575 h 45567"/>
                <a:gd name="connsiteX34" fmla="*/ 36635 w 63872"/>
                <a:gd name="connsiteY34" fmla="*/ 4227 h 45567"/>
                <a:gd name="connsiteX35" fmla="*/ 36166 w 63872"/>
                <a:gd name="connsiteY35" fmla="*/ 6141 h 45567"/>
                <a:gd name="connsiteX36" fmla="*/ 38488 w 63872"/>
                <a:gd name="connsiteY36" fmla="*/ 8979 h 45567"/>
                <a:gd name="connsiteX37" fmla="*/ 40742 w 63872"/>
                <a:gd name="connsiteY37" fmla="*/ 8716 h 45567"/>
                <a:gd name="connsiteX38" fmla="*/ 41673 w 63872"/>
                <a:gd name="connsiteY38" fmla="*/ 10584 h 45567"/>
                <a:gd name="connsiteX39" fmla="*/ 43666 w 63872"/>
                <a:gd name="connsiteY39" fmla="*/ 11196 h 45567"/>
                <a:gd name="connsiteX40" fmla="*/ 44101 w 63872"/>
                <a:gd name="connsiteY40" fmla="*/ 14930 h 45567"/>
                <a:gd name="connsiteX41" fmla="*/ 45414 w 63872"/>
                <a:gd name="connsiteY41" fmla="*/ 15115 h 45567"/>
                <a:gd name="connsiteX42" fmla="*/ 46922 w 63872"/>
                <a:gd name="connsiteY42" fmla="*/ 16112 h 45567"/>
                <a:gd name="connsiteX43" fmla="*/ 48366 w 63872"/>
                <a:gd name="connsiteY43" fmla="*/ 15623 h 45567"/>
                <a:gd name="connsiteX44" fmla="*/ 50152 w 63872"/>
                <a:gd name="connsiteY44" fmla="*/ 15914 h 45567"/>
                <a:gd name="connsiteX45" fmla="*/ 52567 w 63872"/>
                <a:gd name="connsiteY45" fmla="*/ 15849 h 45567"/>
                <a:gd name="connsiteX46" fmla="*/ 55825 w 63872"/>
                <a:gd name="connsiteY46" fmla="*/ 18532 h 45567"/>
                <a:gd name="connsiteX47" fmla="*/ 55119 w 63872"/>
                <a:gd name="connsiteY47" fmla="*/ 23146 h 45567"/>
                <a:gd name="connsiteX48" fmla="*/ 60767 w 63872"/>
                <a:gd name="connsiteY48" fmla="*/ 23972 h 45567"/>
                <a:gd name="connsiteX49" fmla="*/ 62760 w 63872"/>
                <a:gd name="connsiteY49" fmla="*/ 29695 h 45567"/>
                <a:gd name="connsiteX50" fmla="*/ 61823 w 63872"/>
                <a:gd name="connsiteY50" fmla="*/ 33131 h 45567"/>
                <a:gd name="connsiteX51" fmla="*/ 63538 w 63872"/>
                <a:gd name="connsiteY51" fmla="*/ 37687 h 45567"/>
                <a:gd name="connsiteX52" fmla="*/ 58015 w 63872"/>
                <a:gd name="connsiteY52" fmla="*/ 39434 h 45567"/>
                <a:gd name="connsiteX53" fmla="*/ 55698 w 63872"/>
                <a:gd name="connsiteY53" fmla="*/ 34979 h 45567"/>
                <a:gd name="connsiteX54" fmla="*/ 49215 w 63872"/>
                <a:gd name="connsiteY54" fmla="*/ 36519 h 45567"/>
                <a:gd name="connsiteX55" fmla="*/ 46707 w 63872"/>
                <a:gd name="connsiteY55" fmla="*/ 35150 h 45567"/>
                <a:gd name="connsiteX56" fmla="*/ 45730 w 63872"/>
                <a:gd name="connsiteY56" fmla="*/ 37687 h 45567"/>
                <a:gd name="connsiteX57" fmla="*/ 44630 w 63872"/>
                <a:gd name="connsiteY57" fmla="*/ 38384 h 45567"/>
                <a:gd name="connsiteX58" fmla="*/ 44691 w 63872"/>
                <a:gd name="connsiteY58" fmla="*/ 41856 h 45567"/>
                <a:gd name="connsiteX59" fmla="*/ 41827 w 63872"/>
                <a:gd name="connsiteY59" fmla="*/ 41740 h 45567"/>
                <a:gd name="connsiteX60" fmla="*/ 34068 w 63872"/>
                <a:gd name="connsiteY60" fmla="*/ 43869 h 45567"/>
                <a:gd name="connsiteX61" fmla="*/ 31917 w 63872"/>
                <a:gd name="connsiteY61" fmla="*/ 45489 h 45567"/>
                <a:gd name="connsiteX62" fmla="*/ 27073 w 63872"/>
                <a:gd name="connsiteY62" fmla="*/ 44920 h 45567"/>
                <a:gd name="connsiteX0" fmla="*/ 27073 w 63872"/>
                <a:gd name="connsiteY0" fmla="*/ 44899 h 45546"/>
                <a:gd name="connsiteX1" fmla="*/ 27508 w 63872"/>
                <a:gd name="connsiteY1" fmla="*/ 41544 h 45546"/>
                <a:gd name="connsiteX2" fmla="*/ 24421 w 63872"/>
                <a:gd name="connsiteY2" fmla="*/ 41326 h 45546"/>
                <a:gd name="connsiteX3" fmla="*/ 20912 w 63872"/>
                <a:gd name="connsiteY3" fmla="*/ 41097 h 45546"/>
                <a:gd name="connsiteX4" fmla="*/ 17447 w 63872"/>
                <a:gd name="connsiteY4" fmla="*/ 43362 h 45546"/>
                <a:gd name="connsiteX5" fmla="*/ 14978 w 63872"/>
                <a:gd name="connsiteY5" fmla="*/ 44599 h 45546"/>
                <a:gd name="connsiteX6" fmla="*/ 10496 w 63872"/>
                <a:gd name="connsiteY6" fmla="*/ 43286 h 45546"/>
                <a:gd name="connsiteX7" fmla="*/ 12746 w 63872"/>
                <a:gd name="connsiteY7" fmla="*/ 41657 h 45546"/>
                <a:gd name="connsiteX8" fmla="*/ 8930 w 63872"/>
                <a:gd name="connsiteY8" fmla="*/ 38018 h 45546"/>
                <a:gd name="connsiteX9" fmla="*/ 8746 w 63872"/>
                <a:gd name="connsiteY9" fmla="*/ 35179 h 45546"/>
                <a:gd name="connsiteX10" fmla="*/ 6088 w 63872"/>
                <a:gd name="connsiteY10" fmla="*/ 34843 h 45546"/>
                <a:gd name="connsiteX11" fmla="*/ 2782 w 63872"/>
                <a:gd name="connsiteY11" fmla="*/ 32047 h 45546"/>
                <a:gd name="connsiteX12" fmla="*/ 3855 w 63872"/>
                <a:gd name="connsiteY12" fmla="*/ 29413 h 45546"/>
                <a:gd name="connsiteX13" fmla="*/ 1174 w 63872"/>
                <a:gd name="connsiteY13" fmla="*/ 27371 h 45546"/>
                <a:gd name="connsiteX14" fmla="*/ 432 w 63872"/>
                <a:gd name="connsiteY14" fmla="*/ 23691 h 45546"/>
                <a:gd name="connsiteX15" fmla="*/ 1677 w 63872"/>
                <a:gd name="connsiteY15" fmla="*/ 21922 h 45546"/>
                <a:gd name="connsiteX16" fmla="*/ 4214 w 63872"/>
                <a:gd name="connsiteY16" fmla="*/ 21550 h 45546"/>
                <a:gd name="connsiteX17" fmla="*/ 4603 w 63872"/>
                <a:gd name="connsiteY17" fmla="*/ 18340 h 45546"/>
                <a:gd name="connsiteX18" fmla="*/ 4399 w 63872"/>
                <a:gd name="connsiteY18" fmla="*/ 16658 h 45546"/>
                <a:gd name="connsiteX19" fmla="*/ 3934 w 63872"/>
                <a:gd name="connsiteY19" fmla="*/ 14079 h 45546"/>
                <a:gd name="connsiteX20" fmla="*/ 2687 w 63872"/>
                <a:gd name="connsiteY20" fmla="*/ 11391 h 45546"/>
                <a:gd name="connsiteX21" fmla="*/ 9331 w 63872"/>
                <a:gd name="connsiteY21" fmla="*/ 9761 h 45546"/>
                <a:gd name="connsiteX22" fmla="*/ 9436 w 63872"/>
                <a:gd name="connsiteY22" fmla="*/ 7139 h 45546"/>
                <a:gd name="connsiteX23" fmla="*/ 8782 w 63872"/>
                <a:gd name="connsiteY23" fmla="*/ 4632 h 45546"/>
                <a:gd name="connsiteX24" fmla="*/ 13163 w 63872"/>
                <a:gd name="connsiteY24" fmla="*/ 4375 h 45546"/>
                <a:gd name="connsiteX25" fmla="*/ 15638 w 63872"/>
                <a:gd name="connsiteY25" fmla="*/ 2658 h 45546"/>
                <a:gd name="connsiteX26" fmla="*/ 15543 w 63872"/>
                <a:gd name="connsiteY26" fmla="*/ 456 h 45546"/>
                <a:gd name="connsiteX27" fmla="*/ 18019 w 63872"/>
                <a:gd name="connsiteY27" fmla="*/ 76 h 45546"/>
                <a:gd name="connsiteX28" fmla="*/ 20685 w 63872"/>
                <a:gd name="connsiteY28" fmla="*/ 456 h 45546"/>
                <a:gd name="connsiteX29" fmla="*/ 22173 w 63872"/>
                <a:gd name="connsiteY29" fmla="*/ 2196 h 45546"/>
                <a:gd name="connsiteX30" fmla="*/ 24623 w 63872"/>
                <a:gd name="connsiteY30" fmla="*/ 2036 h 45546"/>
                <a:gd name="connsiteX31" fmla="*/ 28072 w 63872"/>
                <a:gd name="connsiteY31" fmla="*/ 3910 h 45546"/>
                <a:gd name="connsiteX32" fmla="*/ 30574 w 63872"/>
                <a:gd name="connsiteY32" fmla="*/ 4788 h 45546"/>
                <a:gd name="connsiteX33" fmla="*/ 33447 w 63872"/>
                <a:gd name="connsiteY33" fmla="*/ 5319 h 45546"/>
                <a:gd name="connsiteX34" fmla="*/ 34888 w 63872"/>
                <a:gd name="connsiteY34" fmla="*/ 3554 h 45546"/>
                <a:gd name="connsiteX35" fmla="*/ 36635 w 63872"/>
                <a:gd name="connsiteY35" fmla="*/ 4206 h 45546"/>
                <a:gd name="connsiteX36" fmla="*/ 36166 w 63872"/>
                <a:gd name="connsiteY36" fmla="*/ 6120 h 45546"/>
                <a:gd name="connsiteX37" fmla="*/ 38488 w 63872"/>
                <a:gd name="connsiteY37" fmla="*/ 8958 h 45546"/>
                <a:gd name="connsiteX38" fmla="*/ 40742 w 63872"/>
                <a:gd name="connsiteY38" fmla="*/ 8695 h 45546"/>
                <a:gd name="connsiteX39" fmla="*/ 41673 w 63872"/>
                <a:gd name="connsiteY39" fmla="*/ 10563 h 45546"/>
                <a:gd name="connsiteX40" fmla="*/ 43666 w 63872"/>
                <a:gd name="connsiteY40" fmla="*/ 11175 h 45546"/>
                <a:gd name="connsiteX41" fmla="*/ 44101 w 63872"/>
                <a:gd name="connsiteY41" fmla="*/ 14909 h 45546"/>
                <a:gd name="connsiteX42" fmla="*/ 45414 w 63872"/>
                <a:gd name="connsiteY42" fmla="*/ 15094 h 45546"/>
                <a:gd name="connsiteX43" fmla="*/ 46922 w 63872"/>
                <a:gd name="connsiteY43" fmla="*/ 16091 h 45546"/>
                <a:gd name="connsiteX44" fmla="*/ 48366 w 63872"/>
                <a:gd name="connsiteY44" fmla="*/ 15602 h 45546"/>
                <a:gd name="connsiteX45" fmla="*/ 50152 w 63872"/>
                <a:gd name="connsiteY45" fmla="*/ 15893 h 45546"/>
                <a:gd name="connsiteX46" fmla="*/ 52567 w 63872"/>
                <a:gd name="connsiteY46" fmla="*/ 15828 h 45546"/>
                <a:gd name="connsiteX47" fmla="*/ 55825 w 63872"/>
                <a:gd name="connsiteY47" fmla="*/ 18511 h 45546"/>
                <a:gd name="connsiteX48" fmla="*/ 55119 w 63872"/>
                <a:gd name="connsiteY48" fmla="*/ 23125 h 45546"/>
                <a:gd name="connsiteX49" fmla="*/ 60767 w 63872"/>
                <a:gd name="connsiteY49" fmla="*/ 23951 h 45546"/>
                <a:gd name="connsiteX50" fmla="*/ 62760 w 63872"/>
                <a:gd name="connsiteY50" fmla="*/ 29674 h 45546"/>
                <a:gd name="connsiteX51" fmla="*/ 61823 w 63872"/>
                <a:gd name="connsiteY51" fmla="*/ 33110 h 45546"/>
                <a:gd name="connsiteX52" fmla="*/ 63538 w 63872"/>
                <a:gd name="connsiteY52" fmla="*/ 37666 h 45546"/>
                <a:gd name="connsiteX53" fmla="*/ 58015 w 63872"/>
                <a:gd name="connsiteY53" fmla="*/ 39413 h 45546"/>
                <a:gd name="connsiteX54" fmla="*/ 55698 w 63872"/>
                <a:gd name="connsiteY54" fmla="*/ 34958 h 45546"/>
                <a:gd name="connsiteX55" fmla="*/ 49215 w 63872"/>
                <a:gd name="connsiteY55" fmla="*/ 36498 h 45546"/>
                <a:gd name="connsiteX56" fmla="*/ 46707 w 63872"/>
                <a:gd name="connsiteY56" fmla="*/ 35129 h 45546"/>
                <a:gd name="connsiteX57" fmla="*/ 45730 w 63872"/>
                <a:gd name="connsiteY57" fmla="*/ 37666 h 45546"/>
                <a:gd name="connsiteX58" fmla="*/ 44630 w 63872"/>
                <a:gd name="connsiteY58" fmla="*/ 38363 h 45546"/>
                <a:gd name="connsiteX59" fmla="*/ 44691 w 63872"/>
                <a:gd name="connsiteY59" fmla="*/ 41835 h 45546"/>
                <a:gd name="connsiteX60" fmla="*/ 41827 w 63872"/>
                <a:gd name="connsiteY60" fmla="*/ 41719 h 45546"/>
                <a:gd name="connsiteX61" fmla="*/ 34068 w 63872"/>
                <a:gd name="connsiteY61" fmla="*/ 43848 h 45546"/>
                <a:gd name="connsiteX62" fmla="*/ 31917 w 63872"/>
                <a:gd name="connsiteY62" fmla="*/ 45468 h 45546"/>
                <a:gd name="connsiteX63" fmla="*/ 27073 w 63872"/>
                <a:gd name="connsiteY63" fmla="*/ 44899 h 45546"/>
                <a:gd name="connsiteX0" fmla="*/ 27073 w 63872"/>
                <a:gd name="connsiteY0" fmla="*/ 49994 h 50641"/>
                <a:gd name="connsiteX1" fmla="*/ 27508 w 63872"/>
                <a:gd name="connsiteY1" fmla="*/ 46639 h 50641"/>
                <a:gd name="connsiteX2" fmla="*/ 24421 w 63872"/>
                <a:gd name="connsiteY2" fmla="*/ 46421 h 50641"/>
                <a:gd name="connsiteX3" fmla="*/ 20912 w 63872"/>
                <a:gd name="connsiteY3" fmla="*/ 46192 h 50641"/>
                <a:gd name="connsiteX4" fmla="*/ 17447 w 63872"/>
                <a:gd name="connsiteY4" fmla="*/ 48457 h 50641"/>
                <a:gd name="connsiteX5" fmla="*/ 14978 w 63872"/>
                <a:gd name="connsiteY5" fmla="*/ 49694 h 50641"/>
                <a:gd name="connsiteX6" fmla="*/ 10496 w 63872"/>
                <a:gd name="connsiteY6" fmla="*/ 48381 h 50641"/>
                <a:gd name="connsiteX7" fmla="*/ 12746 w 63872"/>
                <a:gd name="connsiteY7" fmla="*/ 46752 h 50641"/>
                <a:gd name="connsiteX8" fmla="*/ 8930 w 63872"/>
                <a:gd name="connsiteY8" fmla="*/ 43113 h 50641"/>
                <a:gd name="connsiteX9" fmla="*/ 8746 w 63872"/>
                <a:gd name="connsiteY9" fmla="*/ 40274 h 50641"/>
                <a:gd name="connsiteX10" fmla="*/ 6088 w 63872"/>
                <a:gd name="connsiteY10" fmla="*/ 39938 h 50641"/>
                <a:gd name="connsiteX11" fmla="*/ 2782 w 63872"/>
                <a:gd name="connsiteY11" fmla="*/ 37142 h 50641"/>
                <a:gd name="connsiteX12" fmla="*/ 3855 w 63872"/>
                <a:gd name="connsiteY12" fmla="*/ 34508 h 50641"/>
                <a:gd name="connsiteX13" fmla="*/ 1174 w 63872"/>
                <a:gd name="connsiteY13" fmla="*/ 32466 h 50641"/>
                <a:gd name="connsiteX14" fmla="*/ 432 w 63872"/>
                <a:gd name="connsiteY14" fmla="*/ 28786 h 50641"/>
                <a:gd name="connsiteX15" fmla="*/ 1677 w 63872"/>
                <a:gd name="connsiteY15" fmla="*/ 27017 h 50641"/>
                <a:gd name="connsiteX16" fmla="*/ 4214 w 63872"/>
                <a:gd name="connsiteY16" fmla="*/ 26645 h 50641"/>
                <a:gd name="connsiteX17" fmla="*/ 4603 w 63872"/>
                <a:gd name="connsiteY17" fmla="*/ 23435 h 50641"/>
                <a:gd name="connsiteX18" fmla="*/ 4399 w 63872"/>
                <a:gd name="connsiteY18" fmla="*/ 21753 h 50641"/>
                <a:gd name="connsiteX19" fmla="*/ 3934 w 63872"/>
                <a:gd name="connsiteY19" fmla="*/ 19174 h 50641"/>
                <a:gd name="connsiteX20" fmla="*/ 2687 w 63872"/>
                <a:gd name="connsiteY20" fmla="*/ 16486 h 50641"/>
                <a:gd name="connsiteX21" fmla="*/ 9331 w 63872"/>
                <a:gd name="connsiteY21" fmla="*/ 14856 h 50641"/>
                <a:gd name="connsiteX22" fmla="*/ 9436 w 63872"/>
                <a:gd name="connsiteY22" fmla="*/ 12234 h 50641"/>
                <a:gd name="connsiteX23" fmla="*/ 8782 w 63872"/>
                <a:gd name="connsiteY23" fmla="*/ 9727 h 50641"/>
                <a:gd name="connsiteX24" fmla="*/ 13163 w 63872"/>
                <a:gd name="connsiteY24" fmla="*/ 9470 h 50641"/>
                <a:gd name="connsiteX25" fmla="*/ 15638 w 63872"/>
                <a:gd name="connsiteY25" fmla="*/ 7753 h 50641"/>
                <a:gd name="connsiteX26" fmla="*/ 9260 w 63872"/>
                <a:gd name="connsiteY26" fmla="*/ 27 h 50641"/>
                <a:gd name="connsiteX27" fmla="*/ 18019 w 63872"/>
                <a:gd name="connsiteY27" fmla="*/ 5171 h 50641"/>
                <a:gd name="connsiteX28" fmla="*/ 20685 w 63872"/>
                <a:gd name="connsiteY28" fmla="*/ 5551 h 50641"/>
                <a:gd name="connsiteX29" fmla="*/ 22173 w 63872"/>
                <a:gd name="connsiteY29" fmla="*/ 7291 h 50641"/>
                <a:gd name="connsiteX30" fmla="*/ 24623 w 63872"/>
                <a:gd name="connsiteY30" fmla="*/ 7131 h 50641"/>
                <a:gd name="connsiteX31" fmla="*/ 28072 w 63872"/>
                <a:gd name="connsiteY31" fmla="*/ 9005 h 50641"/>
                <a:gd name="connsiteX32" fmla="*/ 30574 w 63872"/>
                <a:gd name="connsiteY32" fmla="*/ 9883 h 50641"/>
                <a:gd name="connsiteX33" fmla="*/ 33447 w 63872"/>
                <a:gd name="connsiteY33" fmla="*/ 10414 h 50641"/>
                <a:gd name="connsiteX34" fmla="*/ 34888 w 63872"/>
                <a:gd name="connsiteY34" fmla="*/ 8649 h 50641"/>
                <a:gd name="connsiteX35" fmla="*/ 36635 w 63872"/>
                <a:gd name="connsiteY35" fmla="*/ 9301 h 50641"/>
                <a:gd name="connsiteX36" fmla="*/ 36166 w 63872"/>
                <a:gd name="connsiteY36" fmla="*/ 11215 h 50641"/>
                <a:gd name="connsiteX37" fmla="*/ 38488 w 63872"/>
                <a:gd name="connsiteY37" fmla="*/ 14053 h 50641"/>
                <a:gd name="connsiteX38" fmla="*/ 40742 w 63872"/>
                <a:gd name="connsiteY38" fmla="*/ 13790 h 50641"/>
                <a:gd name="connsiteX39" fmla="*/ 41673 w 63872"/>
                <a:gd name="connsiteY39" fmla="*/ 15658 h 50641"/>
                <a:gd name="connsiteX40" fmla="*/ 43666 w 63872"/>
                <a:gd name="connsiteY40" fmla="*/ 16270 h 50641"/>
                <a:gd name="connsiteX41" fmla="*/ 44101 w 63872"/>
                <a:gd name="connsiteY41" fmla="*/ 20004 h 50641"/>
                <a:gd name="connsiteX42" fmla="*/ 45414 w 63872"/>
                <a:gd name="connsiteY42" fmla="*/ 20189 h 50641"/>
                <a:gd name="connsiteX43" fmla="*/ 46922 w 63872"/>
                <a:gd name="connsiteY43" fmla="*/ 21186 h 50641"/>
                <a:gd name="connsiteX44" fmla="*/ 48366 w 63872"/>
                <a:gd name="connsiteY44" fmla="*/ 20697 h 50641"/>
                <a:gd name="connsiteX45" fmla="*/ 50152 w 63872"/>
                <a:gd name="connsiteY45" fmla="*/ 20988 h 50641"/>
                <a:gd name="connsiteX46" fmla="*/ 52567 w 63872"/>
                <a:gd name="connsiteY46" fmla="*/ 20923 h 50641"/>
                <a:gd name="connsiteX47" fmla="*/ 55825 w 63872"/>
                <a:gd name="connsiteY47" fmla="*/ 23606 h 50641"/>
                <a:gd name="connsiteX48" fmla="*/ 55119 w 63872"/>
                <a:gd name="connsiteY48" fmla="*/ 28220 h 50641"/>
                <a:gd name="connsiteX49" fmla="*/ 60767 w 63872"/>
                <a:gd name="connsiteY49" fmla="*/ 29046 h 50641"/>
                <a:gd name="connsiteX50" fmla="*/ 62760 w 63872"/>
                <a:gd name="connsiteY50" fmla="*/ 34769 h 50641"/>
                <a:gd name="connsiteX51" fmla="*/ 61823 w 63872"/>
                <a:gd name="connsiteY51" fmla="*/ 38205 h 50641"/>
                <a:gd name="connsiteX52" fmla="*/ 63538 w 63872"/>
                <a:gd name="connsiteY52" fmla="*/ 42761 h 50641"/>
                <a:gd name="connsiteX53" fmla="*/ 58015 w 63872"/>
                <a:gd name="connsiteY53" fmla="*/ 44508 h 50641"/>
                <a:gd name="connsiteX54" fmla="*/ 55698 w 63872"/>
                <a:gd name="connsiteY54" fmla="*/ 40053 h 50641"/>
                <a:gd name="connsiteX55" fmla="*/ 49215 w 63872"/>
                <a:gd name="connsiteY55" fmla="*/ 41593 h 50641"/>
                <a:gd name="connsiteX56" fmla="*/ 46707 w 63872"/>
                <a:gd name="connsiteY56" fmla="*/ 40224 h 50641"/>
                <a:gd name="connsiteX57" fmla="*/ 45730 w 63872"/>
                <a:gd name="connsiteY57" fmla="*/ 42761 h 50641"/>
                <a:gd name="connsiteX58" fmla="*/ 44630 w 63872"/>
                <a:gd name="connsiteY58" fmla="*/ 43458 h 50641"/>
                <a:gd name="connsiteX59" fmla="*/ 44691 w 63872"/>
                <a:gd name="connsiteY59" fmla="*/ 46930 h 50641"/>
                <a:gd name="connsiteX60" fmla="*/ 41827 w 63872"/>
                <a:gd name="connsiteY60" fmla="*/ 46814 h 50641"/>
                <a:gd name="connsiteX61" fmla="*/ 34068 w 63872"/>
                <a:gd name="connsiteY61" fmla="*/ 48943 h 50641"/>
                <a:gd name="connsiteX62" fmla="*/ 31917 w 63872"/>
                <a:gd name="connsiteY62" fmla="*/ 50563 h 50641"/>
                <a:gd name="connsiteX63" fmla="*/ 27073 w 63872"/>
                <a:gd name="connsiteY63" fmla="*/ 49994 h 50641"/>
                <a:gd name="connsiteX0" fmla="*/ 27073 w 63872"/>
                <a:gd name="connsiteY0" fmla="*/ 50797 h 51444"/>
                <a:gd name="connsiteX1" fmla="*/ 27508 w 63872"/>
                <a:gd name="connsiteY1" fmla="*/ 47442 h 51444"/>
                <a:gd name="connsiteX2" fmla="*/ 24421 w 63872"/>
                <a:gd name="connsiteY2" fmla="*/ 47224 h 51444"/>
                <a:gd name="connsiteX3" fmla="*/ 20912 w 63872"/>
                <a:gd name="connsiteY3" fmla="*/ 46995 h 51444"/>
                <a:gd name="connsiteX4" fmla="*/ 17447 w 63872"/>
                <a:gd name="connsiteY4" fmla="*/ 49260 h 51444"/>
                <a:gd name="connsiteX5" fmla="*/ 14978 w 63872"/>
                <a:gd name="connsiteY5" fmla="*/ 50497 h 51444"/>
                <a:gd name="connsiteX6" fmla="*/ 10496 w 63872"/>
                <a:gd name="connsiteY6" fmla="*/ 49184 h 51444"/>
                <a:gd name="connsiteX7" fmla="*/ 12746 w 63872"/>
                <a:gd name="connsiteY7" fmla="*/ 47555 h 51444"/>
                <a:gd name="connsiteX8" fmla="*/ 8930 w 63872"/>
                <a:gd name="connsiteY8" fmla="*/ 43916 h 51444"/>
                <a:gd name="connsiteX9" fmla="*/ 8746 w 63872"/>
                <a:gd name="connsiteY9" fmla="*/ 41077 h 51444"/>
                <a:gd name="connsiteX10" fmla="*/ 6088 w 63872"/>
                <a:gd name="connsiteY10" fmla="*/ 40741 h 51444"/>
                <a:gd name="connsiteX11" fmla="*/ 2782 w 63872"/>
                <a:gd name="connsiteY11" fmla="*/ 37945 h 51444"/>
                <a:gd name="connsiteX12" fmla="*/ 3855 w 63872"/>
                <a:gd name="connsiteY12" fmla="*/ 35311 h 51444"/>
                <a:gd name="connsiteX13" fmla="*/ 1174 w 63872"/>
                <a:gd name="connsiteY13" fmla="*/ 33269 h 51444"/>
                <a:gd name="connsiteX14" fmla="*/ 432 w 63872"/>
                <a:gd name="connsiteY14" fmla="*/ 29589 h 51444"/>
                <a:gd name="connsiteX15" fmla="*/ 1677 w 63872"/>
                <a:gd name="connsiteY15" fmla="*/ 27820 h 51444"/>
                <a:gd name="connsiteX16" fmla="*/ 4214 w 63872"/>
                <a:gd name="connsiteY16" fmla="*/ 27448 h 51444"/>
                <a:gd name="connsiteX17" fmla="*/ 4603 w 63872"/>
                <a:gd name="connsiteY17" fmla="*/ 24238 h 51444"/>
                <a:gd name="connsiteX18" fmla="*/ 4399 w 63872"/>
                <a:gd name="connsiteY18" fmla="*/ 22556 h 51444"/>
                <a:gd name="connsiteX19" fmla="*/ 3934 w 63872"/>
                <a:gd name="connsiteY19" fmla="*/ 19977 h 51444"/>
                <a:gd name="connsiteX20" fmla="*/ 2687 w 63872"/>
                <a:gd name="connsiteY20" fmla="*/ 17289 h 51444"/>
                <a:gd name="connsiteX21" fmla="*/ 9331 w 63872"/>
                <a:gd name="connsiteY21" fmla="*/ 15659 h 51444"/>
                <a:gd name="connsiteX22" fmla="*/ 9436 w 63872"/>
                <a:gd name="connsiteY22" fmla="*/ 13037 h 51444"/>
                <a:gd name="connsiteX23" fmla="*/ 8782 w 63872"/>
                <a:gd name="connsiteY23" fmla="*/ 10530 h 51444"/>
                <a:gd name="connsiteX24" fmla="*/ 13163 w 63872"/>
                <a:gd name="connsiteY24" fmla="*/ 10273 h 51444"/>
                <a:gd name="connsiteX25" fmla="*/ 15638 w 63872"/>
                <a:gd name="connsiteY25" fmla="*/ 8556 h 51444"/>
                <a:gd name="connsiteX26" fmla="*/ 9260 w 63872"/>
                <a:gd name="connsiteY26" fmla="*/ 830 h 51444"/>
                <a:gd name="connsiteX27" fmla="*/ 15119 w 63872"/>
                <a:gd name="connsiteY27" fmla="*/ 836 h 51444"/>
                <a:gd name="connsiteX28" fmla="*/ 20685 w 63872"/>
                <a:gd name="connsiteY28" fmla="*/ 6354 h 51444"/>
                <a:gd name="connsiteX29" fmla="*/ 22173 w 63872"/>
                <a:gd name="connsiteY29" fmla="*/ 8094 h 51444"/>
                <a:gd name="connsiteX30" fmla="*/ 24623 w 63872"/>
                <a:gd name="connsiteY30" fmla="*/ 7934 h 51444"/>
                <a:gd name="connsiteX31" fmla="*/ 28072 w 63872"/>
                <a:gd name="connsiteY31" fmla="*/ 9808 h 51444"/>
                <a:gd name="connsiteX32" fmla="*/ 30574 w 63872"/>
                <a:gd name="connsiteY32" fmla="*/ 10686 h 51444"/>
                <a:gd name="connsiteX33" fmla="*/ 33447 w 63872"/>
                <a:gd name="connsiteY33" fmla="*/ 11217 h 51444"/>
                <a:gd name="connsiteX34" fmla="*/ 34888 w 63872"/>
                <a:gd name="connsiteY34" fmla="*/ 9452 h 51444"/>
                <a:gd name="connsiteX35" fmla="*/ 36635 w 63872"/>
                <a:gd name="connsiteY35" fmla="*/ 10104 h 51444"/>
                <a:gd name="connsiteX36" fmla="*/ 36166 w 63872"/>
                <a:gd name="connsiteY36" fmla="*/ 12018 h 51444"/>
                <a:gd name="connsiteX37" fmla="*/ 38488 w 63872"/>
                <a:gd name="connsiteY37" fmla="*/ 14856 h 51444"/>
                <a:gd name="connsiteX38" fmla="*/ 40742 w 63872"/>
                <a:gd name="connsiteY38" fmla="*/ 14593 h 51444"/>
                <a:gd name="connsiteX39" fmla="*/ 41673 w 63872"/>
                <a:gd name="connsiteY39" fmla="*/ 16461 h 51444"/>
                <a:gd name="connsiteX40" fmla="*/ 43666 w 63872"/>
                <a:gd name="connsiteY40" fmla="*/ 17073 h 51444"/>
                <a:gd name="connsiteX41" fmla="*/ 44101 w 63872"/>
                <a:gd name="connsiteY41" fmla="*/ 20807 h 51444"/>
                <a:gd name="connsiteX42" fmla="*/ 45414 w 63872"/>
                <a:gd name="connsiteY42" fmla="*/ 20992 h 51444"/>
                <a:gd name="connsiteX43" fmla="*/ 46922 w 63872"/>
                <a:gd name="connsiteY43" fmla="*/ 21989 h 51444"/>
                <a:gd name="connsiteX44" fmla="*/ 48366 w 63872"/>
                <a:gd name="connsiteY44" fmla="*/ 21500 h 51444"/>
                <a:gd name="connsiteX45" fmla="*/ 50152 w 63872"/>
                <a:gd name="connsiteY45" fmla="*/ 21791 h 51444"/>
                <a:gd name="connsiteX46" fmla="*/ 52567 w 63872"/>
                <a:gd name="connsiteY46" fmla="*/ 21726 h 51444"/>
                <a:gd name="connsiteX47" fmla="*/ 55825 w 63872"/>
                <a:gd name="connsiteY47" fmla="*/ 24409 h 51444"/>
                <a:gd name="connsiteX48" fmla="*/ 55119 w 63872"/>
                <a:gd name="connsiteY48" fmla="*/ 29023 h 51444"/>
                <a:gd name="connsiteX49" fmla="*/ 60767 w 63872"/>
                <a:gd name="connsiteY49" fmla="*/ 29849 h 51444"/>
                <a:gd name="connsiteX50" fmla="*/ 62760 w 63872"/>
                <a:gd name="connsiteY50" fmla="*/ 35572 h 51444"/>
                <a:gd name="connsiteX51" fmla="*/ 61823 w 63872"/>
                <a:gd name="connsiteY51" fmla="*/ 39008 h 51444"/>
                <a:gd name="connsiteX52" fmla="*/ 63538 w 63872"/>
                <a:gd name="connsiteY52" fmla="*/ 43564 h 51444"/>
                <a:gd name="connsiteX53" fmla="*/ 58015 w 63872"/>
                <a:gd name="connsiteY53" fmla="*/ 45311 h 51444"/>
                <a:gd name="connsiteX54" fmla="*/ 55698 w 63872"/>
                <a:gd name="connsiteY54" fmla="*/ 40856 h 51444"/>
                <a:gd name="connsiteX55" fmla="*/ 49215 w 63872"/>
                <a:gd name="connsiteY55" fmla="*/ 42396 h 51444"/>
                <a:gd name="connsiteX56" fmla="*/ 46707 w 63872"/>
                <a:gd name="connsiteY56" fmla="*/ 41027 h 51444"/>
                <a:gd name="connsiteX57" fmla="*/ 45730 w 63872"/>
                <a:gd name="connsiteY57" fmla="*/ 43564 h 51444"/>
                <a:gd name="connsiteX58" fmla="*/ 44630 w 63872"/>
                <a:gd name="connsiteY58" fmla="*/ 44261 h 51444"/>
                <a:gd name="connsiteX59" fmla="*/ 44691 w 63872"/>
                <a:gd name="connsiteY59" fmla="*/ 47733 h 51444"/>
                <a:gd name="connsiteX60" fmla="*/ 41827 w 63872"/>
                <a:gd name="connsiteY60" fmla="*/ 47617 h 51444"/>
                <a:gd name="connsiteX61" fmla="*/ 34068 w 63872"/>
                <a:gd name="connsiteY61" fmla="*/ 49746 h 51444"/>
                <a:gd name="connsiteX62" fmla="*/ 31917 w 63872"/>
                <a:gd name="connsiteY62" fmla="*/ 51366 h 51444"/>
                <a:gd name="connsiteX63" fmla="*/ 27073 w 63872"/>
                <a:gd name="connsiteY63" fmla="*/ 50797 h 51444"/>
                <a:gd name="connsiteX0" fmla="*/ 27073 w 63872"/>
                <a:gd name="connsiteY0" fmla="*/ 50701 h 51348"/>
                <a:gd name="connsiteX1" fmla="*/ 27508 w 63872"/>
                <a:gd name="connsiteY1" fmla="*/ 47346 h 51348"/>
                <a:gd name="connsiteX2" fmla="*/ 24421 w 63872"/>
                <a:gd name="connsiteY2" fmla="*/ 47128 h 51348"/>
                <a:gd name="connsiteX3" fmla="*/ 20912 w 63872"/>
                <a:gd name="connsiteY3" fmla="*/ 46899 h 51348"/>
                <a:gd name="connsiteX4" fmla="*/ 17447 w 63872"/>
                <a:gd name="connsiteY4" fmla="*/ 49164 h 51348"/>
                <a:gd name="connsiteX5" fmla="*/ 14978 w 63872"/>
                <a:gd name="connsiteY5" fmla="*/ 50401 h 51348"/>
                <a:gd name="connsiteX6" fmla="*/ 10496 w 63872"/>
                <a:gd name="connsiteY6" fmla="*/ 49088 h 51348"/>
                <a:gd name="connsiteX7" fmla="*/ 12746 w 63872"/>
                <a:gd name="connsiteY7" fmla="*/ 47459 h 51348"/>
                <a:gd name="connsiteX8" fmla="*/ 8930 w 63872"/>
                <a:gd name="connsiteY8" fmla="*/ 43820 h 51348"/>
                <a:gd name="connsiteX9" fmla="*/ 8746 w 63872"/>
                <a:gd name="connsiteY9" fmla="*/ 40981 h 51348"/>
                <a:gd name="connsiteX10" fmla="*/ 6088 w 63872"/>
                <a:gd name="connsiteY10" fmla="*/ 40645 h 51348"/>
                <a:gd name="connsiteX11" fmla="*/ 2782 w 63872"/>
                <a:gd name="connsiteY11" fmla="*/ 37849 h 51348"/>
                <a:gd name="connsiteX12" fmla="*/ 3855 w 63872"/>
                <a:gd name="connsiteY12" fmla="*/ 35215 h 51348"/>
                <a:gd name="connsiteX13" fmla="*/ 1174 w 63872"/>
                <a:gd name="connsiteY13" fmla="*/ 33173 h 51348"/>
                <a:gd name="connsiteX14" fmla="*/ 432 w 63872"/>
                <a:gd name="connsiteY14" fmla="*/ 29493 h 51348"/>
                <a:gd name="connsiteX15" fmla="*/ 1677 w 63872"/>
                <a:gd name="connsiteY15" fmla="*/ 27724 h 51348"/>
                <a:gd name="connsiteX16" fmla="*/ 4214 w 63872"/>
                <a:gd name="connsiteY16" fmla="*/ 27352 h 51348"/>
                <a:gd name="connsiteX17" fmla="*/ 4603 w 63872"/>
                <a:gd name="connsiteY17" fmla="*/ 24142 h 51348"/>
                <a:gd name="connsiteX18" fmla="*/ 4399 w 63872"/>
                <a:gd name="connsiteY18" fmla="*/ 22460 h 51348"/>
                <a:gd name="connsiteX19" fmla="*/ 3934 w 63872"/>
                <a:gd name="connsiteY19" fmla="*/ 19881 h 51348"/>
                <a:gd name="connsiteX20" fmla="*/ 2687 w 63872"/>
                <a:gd name="connsiteY20" fmla="*/ 17193 h 51348"/>
                <a:gd name="connsiteX21" fmla="*/ 9331 w 63872"/>
                <a:gd name="connsiteY21" fmla="*/ 15563 h 51348"/>
                <a:gd name="connsiteX22" fmla="*/ 9436 w 63872"/>
                <a:gd name="connsiteY22" fmla="*/ 12941 h 51348"/>
                <a:gd name="connsiteX23" fmla="*/ 8782 w 63872"/>
                <a:gd name="connsiteY23" fmla="*/ 10434 h 51348"/>
                <a:gd name="connsiteX24" fmla="*/ 13163 w 63872"/>
                <a:gd name="connsiteY24" fmla="*/ 10177 h 51348"/>
                <a:gd name="connsiteX25" fmla="*/ 15638 w 63872"/>
                <a:gd name="connsiteY25" fmla="*/ 8460 h 51348"/>
                <a:gd name="connsiteX26" fmla="*/ 9260 w 63872"/>
                <a:gd name="connsiteY26" fmla="*/ 734 h 51348"/>
                <a:gd name="connsiteX27" fmla="*/ 15119 w 63872"/>
                <a:gd name="connsiteY27" fmla="*/ 740 h 51348"/>
                <a:gd name="connsiteX28" fmla="*/ 20363 w 63872"/>
                <a:gd name="connsiteY28" fmla="*/ 4460 h 51348"/>
                <a:gd name="connsiteX29" fmla="*/ 22173 w 63872"/>
                <a:gd name="connsiteY29" fmla="*/ 7998 h 51348"/>
                <a:gd name="connsiteX30" fmla="*/ 24623 w 63872"/>
                <a:gd name="connsiteY30" fmla="*/ 7838 h 51348"/>
                <a:gd name="connsiteX31" fmla="*/ 28072 w 63872"/>
                <a:gd name="connsiteY31" fmla="*/ 9712 h 51348"/>
                <a:gd name="connsiteX32" fmla="*/ 30574 w 63872"/>
                <a:gd name="connsiteY32" fmla="*/ 10590 h 51348"/>
                <a:gd name="connsiteX33" fmla="*/ 33447 w 63872"/>
                <a:gd name="connsiteY33" fmla="*/ 11121 h 51348"/>
                <a:gd name="connsiteX34" fmla="*/ 34888 w 63872"/>
                <a:gd name="connsiteY34" fmla="*/ 9356 h 51348"/>
                <a:gd name="connsiteX35" fmla="*/ 36635 w 63872"/>
                <a:gd name="connsiteY35" fmla="*/ 10008 h 51348"/>
                <a:gd name="connsiteX36" fmla="*/ 36166 w 63872"/>
                <a:gd name="connsiteY36" fmla="*/ 11922 h 51348"/>
                <a:gd name="connsiteX37" fmla="*/ 38488 w 63872"/>
                <a:gd name="connsiteY37" fmla="*/ 14760 h 51348"/>
                <a:gd name="connsiteX38" fmla="*/ 40742 w 63872"/>
                <a:gd name="connsiteY38" fmla="*/ 14497 h 51348"/>
                <a:gd name="connsiteX39" fmla="*/ 41673 w 63872"/>
                <a:gd name="connsiteY39" fmla="*/ 16365 h 51348"/>
                <a:gd name="connsiteX40" fmla="*/ 43666 w 63872"/>
                <a:gd name="connsiteY40" fmla="*/ 16977 h 51348"/>
                <a:gd name="connsiteX41" fmla="*/ 44101 w 63872"/>
                <a:gd name="connsiteY41" fmla="*/ 20711 h 51348"/>
                <a:gd name="connsiteX42" fmla="*/ 45414 w 63872"/>
                <a:gd name="connsiteY42" fmla="*/ 20896 h 51348"/>
                <a:gd name="connsiteX43" fmla="*/ 46922 w 63872"/>
                <a:gd name="connsiteY43" fmla="*/ 21893 h 51348"/>
                <a:gd name="connsiteX44" fmla="*/ 48366 w 63872"/>
                <a:gd name="connsiteY44" fmla="*/ 21404 h 51348"/>
                <a:gd name="connsiteX45" fmla="*/ 50152 w 63872"/>
                <a:gd name="connsiteY45" fmla="*/ 21695 h 51348"/>
                <a:gd name="connsiteX46" fmla="*/ 52567 w 63872"/>
                <a:gd name="connsiteY46" fmla="*/ 21630 h 51348"/>
                <a:gd name="connsiteX47" fmla="*/ 55825 w 63872"/>
                <a:gd name="connsiteY47" fmla="*/ 24313 h 51348"/>
                <a:gd name="connsiteX48" fmla="*/ 55119 w 63872"/>
                <a:gd name="connsiteY48" fmla="*/ 28927 h 51348"/>
                <a:gd name="connsiteX49" fmla="*/ 60767 w 63872"/>
                <a:gd name="connsiteY49" fmla="*/ 29753 h 51348"/>
                <a:gd name="connsiteX50" fmla="*/ 62760 w 63872"/>
                <a:gd name="connsiteY50" fmla="*/ 35476 h 51348"/>
                <a:gd name="connsiteX51" fmla="*/ 61823 w 63872"/>
                <a:gd name="connsiteY51" fmla="*/ 38912 h 51348"/>
                <a:gd name="connsiteX52" fmla="*/ 63538 w 63872"/>
                <a:gd name="connsiteY52" fmla="*/ 43468 h 51348"/>
                <a:gd name="connsiteX53" fmla="*/ 58015 w 63872"/>
                <a:gd name="connsiteY53" fmla="*/ 45215 h 51348"/>
                <a:gd name="connsiteX54" fmla="*/ 55698 w 63872"/>
                <a:gd name="connsiteY54" fmla="*/ 40760 h 51348"/>
                <a:gd name="connsiteX55" fmla="*/ 49215 w 63872"/>
                <a:gd name="connsiteY55" fmla="*/ 42300 h 51348"/>
                <a:gd name="connsiteX56" fmla="*/ 46707 w 63872"/>
                <a:gd name="connsiteY56" fmla="*/ 40931 h 51348"/>
                <a:gd name="connsiteX57" fmla="*/ 45730 w 63872"/>
                <a:gd name="connsiteY57" fmla="*/ 43468 h 51348"/>
                <a:gd name="connsiteX58" fmla="*/ 44630 w 63872"/>
                <a:gd name="connsiteY58" fmla="*/ 44165 h 51348"/>
                <a:gd name="connsiteX59" fmla="*/ 44691 w 63872"/>
                <a:gd name="connsiteY59" fmla="*/ 47637 h 51348"/>
                <a:gd name="connsiteX60" fmla="*/ 41827 w 63872"/>
                <a:gd name="connsiteY60" fmla="*/ 47521 h 51348"/>
                <a:gd name="connsiteX61" fmla="*/ 34068 w 63872"/>
                <a:gd name="connsiteY61" fmla="*/ 49650 h 51348"/>
                <a:gd name="connsiteX62" fmla="*/ 31917 w 63872"/>
                <a:gd name="connsiteY62" fmla="*/ 51270 h 51348"/>
                <a:gd name="connsiteX63" fmla="*/ 27073 w 63872"/>
                <a:gd name="connsiteY63" fmla="*/ 50701 h 51348"/>
                <a:gd name="connsiteX0" fmla="*/ 27073 w 63872"/>
                <a:gd name="connsiteY0" fmla="*/ 50701 h 51348"/>
                <a:gd name="connsiteX1" fmla="*/ 27508 w 63872"/>
                <a:gd name="connsiteY1" fmla="*/ 47346 h 51348"/>
                <a:gd name="connsiteX2" fmla="*/ 24421 w 63872"/>
                <a:gd name="connsiteY2" fmla="*/ 47128 h 51348"/>
                <a:gd name="connsiteX3" fmla="*/ 20912 w 63872"/>
                <a:gd name="connsiteY3" fmla="*/ 46899 h 51348"/>
                <a:gd name="connsiteX4" fmla="*/ 17447 w 63872"/>
                <a:gd name="connsiteY4" fmla="*/ 49164 h 51348"/>
                <a:gd name="connsiteX5" fmla="*/ 14978 w 63872"/>
                <a:gd name="connsiteY5" fmla="*/ 50401 h 51348"/>
                <a:gd name="connsiteX6" fmla="*/ 10496 w 63872"/>
                <a:gd name="connsiteY6" fmla="*/ 49088 h 51348"/>
                <a:gd name="connsiteX7" fmla="*/ 12746 w 63872"/>
                <a:gd name="connsiteY7" fmla="*/ 47459 h 51348"/>
                <a:gd name="connsiteX8" fmla="*/ 8930 w 63872"/>
                <a:gd name="connsiteY8" fmla="*/ 43820 h 51348"/>
                <a:gd name="connsiteX9" fmla="*/ 8746 w 63872"/>
                <a:gd name="connsiteY9" fmla="*/ 40981 h 51348"/>
                <a:gd name="connsiteX10" fmla="*/ 6088 w 63872"/>
                <a:gd name="connsiteY10" fmla="*/ 40645 h 51348"/>
                <a:gd name="connsiteX11" fmla="*/ 2782 w 63872"/>
                <a:gd name="connsiteY11" fmla="*/ 37849 h 51348"/>
                <a:gd name="connsiteX12" fmla="*/ 3855 w 63872"/>
                <a:gd name="connsiteY12" fmla="*/ 35215 h 51348"/>
                <a:gd name="connsiteX13" fmla="*/ 1174 w 63872"/>
                <a:gd name="connsiteY13" fmla="*/ 33173 h 51348"/>
                <a:gd name="connsiteX14" fmla="*/ 432 w 63872"/>
                <a:gd name="connsiteY14" fmla="*/ 29493 h 51348"/>
                <a:gd name="connsiteX15" fmla="*/ 1677 w 63872"/>
                <a:gd name="connsiteY15" fmla="*/ 27724 h 51348"/>
                <a:gd name="connsiteX16" fmla="*/ 4214 w 63872"/>
                <a:gd name="connsiteY16" fmla="*/ 27352 h 51348"/>
                <a:gd name="connsiteX17" fmla="*/ 4603 w 63872"/>
                <a:gd name="connsiteY17" fmla="*/ 24142 h 51348"/>
                <a:gd name="connsiteX18" fmla="*/ 4399 w 63872"/>
                <a:gd name="connsiteY18" fmla="*/ 22460 h 51348"/>
                <a:gd name="connsiteX19" fmla="*/ 3934 w 63872"/>
                <a:gd name="connsiteY19" fmla="*/ 19881 h 51348"/>
                <a:gd name="connsiteX20" fmla="*/ 2687 w 63872"/>
                <a:gd name="connsiteY20" fmla="*/ 17193 h 51348"/>
                <a:gd name="connsiteX21" fmla="*/ 9331 w 63872"/>
                <a:gd name="connsiteY21" fmla="*/ 15563 h 51348"/>
                <a:gd name="connsiteX22" fmla="*/ 9436 w 63872"/>
                <a:gd name="connsiteY22" fmla="*/ 12941 h 51348"/>
                <a:gd name="connsiteX23" fmla="*/ 8782 w 63872"/>
                <a:gd name="connsiteY23" fmla="*/ 10434 h 51348"/>
                <a:gd name="connsiteX24" fmla="*/ 13163 w 63872"/>
                <a:gd name="connsiteY24" fmla="*/ 10177 h 51348"/>
                <a:gd name="connsiteX25" fmla="*/ 15638 w 63872"/>
                <a:gd name="connsiteY25" fmla="*/ 8460 h 51348"/>
                <a:gd name="connsiteX26" fmla="*/ 9260 w 63872"/>
                <a:gd name="connsiteY26" fmla="*/ 734 h 51348"/>
                <a:gd name="connsiteX27" fmla="*/ 15119 w 63872"/>
                <a:gd name="connsiteY27" fmla="*/ 740 h 51348"/>
                <a:gd name="connsiteX28" fmla="*/ 20363 w 63872"/>
                <a:gd name="connsiteY28" fmla="*/ 4460 h 51348"/>
                <a:gd name="connsiteX29" fmla="*/ 25073 w 63872"/>
                <a:gd name="connsiteY29" fmla="*/ 3116 h 51348"/>
                <a:gd name="connsiteX30" fmla="*/ 24623 w 63872"/>
                <a:gd name="connsiteY30" fmla="*/ 7838 h 51348"/>
                <a:gd name="connsiteX31" fmla="*/ 28072 w 63872"/>
                <a:gd name="connsiteY31" fmla="*/ 9712 h 51348"/>
                <a:gd name="connsiteX32" fmla="*/ 30574 w 63872"/>
                <a:gd name="connsiteY32" fmla="*/ 10590 h 51348"/>
                <a:gd name="connsiteX33" fmla="*/ 33447 w 63872"/>
                <a:gd name="connsiteY33" fmla="*/ 11121 h 51348"/>
                <a:gd name="connsiteX34" fmla="*/ 34888 w 63872"/>
                <a:gd name="connsiteY34" fmla="*/ 9356 h 51348"/>
                <a:gd name="connsiteX35" fmla="*/ 36635 w 63872"/>
                <a:gd name="connsiteY35" fmla="*/ 10008 h 51348"/>
                <a:gd name="connsiteX36" fmla="*/ 36166 w 63872"/>
                <a:gd name="connsiteY36" fmla="*/ 11922 h 51348"/>
                <a:gd name="connsiteX37" fmla="*/ 38488 w 63872"/>
                <a:gd name="connsiteY37" fmla="*/ 14760 h 51348"/>
                <a:gd name="connsiteX38" fmla="*/ 40742 w 63872"/>
                <a:gd name="connsiteY38" fmla="*/ 14497 h 51348"/>
                <a:gd name="connsiteX39" fmla="*/ 41673 w 63872"/>
                <a:gd name="connsiteY39" fmla="*/ 16365 h 51348"/>
                <a:gd name="connsiteX40" fmla="*/ 43666 w 63872"/>
                <a:gd name="connsiteY40" fmla="*/ 16977 h 51348"/>
                <a:gd name="connsiteX41" fmla="*/ 44101 w 63872"/>
                <a:gd name="connsiteY41" fmla="*/ 20711 h 51348"/>
                <a:gd name="connsiteX42" fmla="*/ 45414 w 63872"/>
                <a:gd name="connsiteY42" fmla="*/ 20896 h 51348"/>
                <a:gd name="connsiteX43" fmla="*/ 46922 w 63872"/>
                <a:gd name="connsiteY43" fmla="*/ 21893 h 51348"/>
                <a:gd name="connsiteX44" fmla="*/ 48366 w 63872"/>
                <a:gd name="connsiteY44" fmla="*/ 21404 h 51348"/>
                <a:gd name="connsiteX45" fmla="*/ 50152 w 63872"/>
                <a:gd name="connsiteY45" fmla="*/ 21695 h 51348"/>
                <a:gd name="connsiteX46" fmla="*/ 52567 w 63872"/>
                <a:gd name="connsiteY46" fmla="*/ 21630 h 51348"/>
                <a:gd name="connsiteX47" fmla="*/ 55825 w 63872"/>
                <a:gd name="connsiteY47" fmla="*/ 24313 h 51348"/>
                <a:gd name="connsiteX48" fmla="*/ 55119 w 63872"/>
                <a:gd name="connsiteY48" fmla="*/ 28927 h 51348"/>
                <a:gd name="connsiteX49" fmla="*/ 60767 w 63872"/>
                <a:gd name="connsiteY49" fmla="*/ 29753 h 51348"/>
                <a:gd name="connsiteX50" fmla="*/ 62760 w 63872"/>
                <a:gd name="connsiteY50" fmla="*/ 35476 h 51348"/>
                <a:gd name="connsiteX51" fmla="*/ 61823 w 63872"/>
                <a:gd name="connsiteY51" fmla="*/ 38912 h 51348"/>
                <a:gd name="connsiteX52" fmla="*/ 63538 w 63872"/>
                <a:gd name="connsiteY52" fmla="*/ 43468 h 51348"/>
                <a:gd name="connsiteX53" fmla="*/ 58015 w 63872"/>
                <a:gd name="connsiteY53" fmla="*/ 45215 h 51348"/>
                <a:gd name="connsiteX54" fmla="*/ 55698 w 63872"/>
                <a:gd name="connsiteY54" fmla="*/ 40760 h 51348"/>
                <a:gd name="connsiteX55" fmla="*/ 49215 w 63872"/>
                <a:gd name="connsiteY55" fmla="*/ 42300 h 51348"/>
                <a:gd name="connsiteX56" fmla="*/ 46707 w 63872"/>
                <a:gd name="connsiteY56" fmla="*/ 40931 h 51348"/>
                <a:gd name="connsiteX57" fmla="*/ 45730 w 63872"/>
                <a:gd name="connsiteY57" fmla="*/ 43468 h 51348"/>
                <a:gd name="connsiteX58" fmla="*/ 44630 w 63872"/>
                <a:gd name="connsiteY58" fmla="*/ 44165 h 51348"/>
                <a:gd name="connsiteX59" fmla="*/ 44691 w 63872"/>
                <a:gd name="connsiteY59" fmla="*/ 47637 h 51348"/>
                <a:gd name="connsiteX60" fmla="*/ 41827 w 63872"/>
                <a:gd name="connsiteY60" fmla="*/ 47521 h 51348"/>
                <a:gd name="connsiteX61" fmla="*/ 34068 w 63872"/>
                <a:gd name="connsiteY61" fmla="*/ 49650 h 51348"/>
                <a:gd name="connsiteX62" fmla="*/ 31917 w 63872"/>
                <a:gd name="connsiteY62" fmla="*/ 51270 h 51348"/>
                <a:gd name="connsiteX63" fmla="*/ 27073 w 63872"/>
                <a:gd name="connsiteY63" fmla="*/ 50701 h 51348"/>
                <a:gd name="connsiteX0" fmla="*/ 27073 w 63872"/>
                <a:gd name="connsiteY0" fmla="*/ 50701 h 51348"/>
                <a:gd name="connsiteX1" fmla="*/ 27508 w 63872"/>
                <a:gd name="connsiteY1" fmla="*/ 47346 h 51348"/>
                <a:gd name="connsiteX2" fmla="*/ 24421 w 63872"/>
                <a:gd name="connsiteY2" fmla="*/ 47128 h 51348"/>
                <a:gd name="connsiteX3" fmla="*/ 20912 w 63872"/>
                <a:gd name="connsiteY3" fmla="*/ 46899 h 51348"/>
                <a:gd name="connsiteX4" fmla="*/ 17447 w 63872"/>
                <a:gd name="connsiteY4" fmla="*/ 49164 h 51348"/>
                <a:gd name="connsiteX5" fmla="*/ 14978 w 63872"/>
                <a:gd name="connsiteY5" fmla="*/ 50401 h 51348"/>
                <a:gd name="connsiteX6" fmla="*/ 10496 w 63872"/>
                <a:gd name="connsiteY6" fmla="*/ 49088 h 51348"/>
                <a:gd name="connsiteX7" fmla="*/ 12746 w 63872"/>
                <a:gd name="connsiteY7" fmla="*/ 47459 h 51348"/>
                <a:gd name="connsiteX8" fmla="*/ 8930 w 63872"/>
                <a:gd name="connsiteY8" fmla="*/ 43820 h 51348"/>
                <a:gd name="connsiteX9" fmla="*/ 8746 w 63872"/>
                <a:gd name="connsiteY9" fmla="*/ 40981 h 51348"/>
                <a:gd name="connsiteX10" fmla="*/ 6088 w 63872"/>
                <a:gd name="connsiteY10" fmla="*/ 40645 h 51348"/>
                <a:gd name="connsiteX11" fmla="*/ 2782 w 63872"/>
                <a:gd name="connsiteY11" fmla="*/ 37849 h 51348"/>
                <a:gd name="connsiteX12" fmla="*/ 3855 w 63872"/>
                <a:gd name="connsiteY12" fmla="*/ 35215 h 51348"/>
                <a:gd name="connsiteX13" fmla="*/ 1174 w 63872"/>
                <a:gd name="connsiteY13" fmla="*/ 33173 h 51348"/>
                <a:gd name="connsiteX14" fmla="*/ 432 w 63872"/>
                <a:gd name="connsiteY14" fmla="*/ 29493 h 51348"/>
                <a:gd name="connsiteX15" fmla="*/ 1677 w 63872"/>
                <a:gd name="connsiteY15" fmla="*/ 27724 h 51348"/>
                <a:gd name="connsiteX16" fmla="*/ 4214 w 63872"/>
                <a:gd name="connsiteY16" fmla="*/ 27352 h 51348"/>
                <a:gd name="connsiteX17" fmla="*/ 4603 w 63872"/>
                <a:gd name="connsiteY17" fmla="*/ 24142 h 51348"/>
                <a:gd name="connsiteX18" fmla="*/ 4399 w 63872"/>
                <a:gd name="connsiteY18" fmla="*/ 22460 h 51348"/>
                <a:gd name="connsiteX19" fmla="*/ 3934 w 63872"/>
                <a:gd name="connsiteY19" fmla="*/ 19881 h 51348"/>
                <a:gd name="connsiteX20" fmla="*/ 2687 w 63872"/>
                <a:gd name="connsiteY20" fmla="*/ 17193 h 51348"/>
                <a:gd name="connsiteX21" fmla="*/ 9331 w 63872"/>
                <a:gd name="connsiteY21" fmla="*/ 15563 h 51348"/>
                <a:gd name="connsiteX22" fmla="*/ 9436 w 63872"/>
                <a:gd name="connsiteY22" fmla="*/ 12941 h 51348"/>
                <a:gd name="connsiteX23" fmla="*/ 8782 w 63872"/>
                <a:gd name="connsiteY23" fmla="*/ 10434 h 51348"/>
                <a:gd name="connsiteX24" fmla="*/ 13163 w 63872"/>
                <a:gd name="connsiteY24" fmla="*/ 10177 h 51348"/>
                <a:gd name="connsiteX25" fmla="*/ 15638 w 63872"/>
                <a:gd name="connsiteY25" fmla="*/ 8460 h 51348"/>
                <a:gd name="connsiteX26" fmla="*/ 9260 w 63872"/>
                <a:gd name="connsiteY26" fmla="*/ 734 h 51348"/>
                <a:gd name="connsiteX27" fmla="*/ 15119 w 63872"/>
                <a:gd name="connsiteY27" fmla="*/ 740 h 51348"/>
                <a:gd name="connsiteX28" fmla="*/ 20363 w 63872"/>
                <a:gd name="connsiteY28" fmla="*/ 4460 h 51348"/>
                <a:gd name="connsiteX29" fmla="*/ 25073 w 63872"/>
                <a:gd name="connsiteY29" fmla="*/ 3116 h 51348"/>
                <a:gd name="connsiteX30" fmla="*/ 29295 w 63872"/>
                <a:gd name="connsiteY30" fmla="*/ 1672 h 51348"/>
                <a:gd name="connsiteX31" fmla="*/ 28072 w 63872"/>
                <a:gd name="connsiteY31" fmla="*/ 9712 h 51348"/>
                <a:gd name="connsiteX32" fmla="*/ 30574 w 63872"/>
                <a:gd name="connsiteY32" fmla="*/ 10590 h 51348"/>
                <a:gd name="connsiteX33" fmla="*/ 33447 w 63872"/>
                <a:gd name="connsiteY33" fmla="*/ 11121 h 51348"/>
                <a:gd name="connsiteX34" fmla="*/ 34888 w 63872"/>
                <a:gd name="connsiteY34" fmla="*/ 9356 h 51348"/>
                <a:gd name="connsiteX35" fmla="*/ 36635 w 63872"/>
                <a:gd name="connsiteY35" fmla="*/ 10008 h 51348"/>
                <a:gd name="connsiteX36" fmla="*/ 36166 w 63872"/>
                <a:gd name="connsiteY36" fmla="*/ 11922 h 51348"/>
                <a:gd name="connsiteX37" fmla="*/ 38488 w 63872"/>
                <a:gd name="connsiteY37" fmla="*/ 14760 h 51348"/>
                <a:gd name="connsiteX38" fmla="*/ 40742 w 63872"/>
                <a:gd name="connsiteY38" fmla="*/ 14497 h 51348"/>
                <a:gd name="connsiteX39" fmla="*/ 41673 w 63872"/>
                <a:gd name="connsiteY39" fmla="*/ 16365 h 51348"/>
                <a:gd name="connsiteX40" fmla="*/ 43666 w 63872"/>
                <a:gd name="connsiteY40" fmla="*/ 16977 h 51348"/>
                <a:gd name="connsiteX41" fmla="*/ 44101 w 63872"/>
                <a:gd name="connsiteY41" fmla="*/ 20711 h 51348"/>
                <a:gd name="connsiteX42" fmla="*/ 45414 w 63872"/>
                <a:gd name="connsiteY42" fmla="*/ 20896 h 51348"/>
                <a:gd name="connsiteX43" fmla="*/ 46922 w 63872"/>
                <a:gd name="connsiteY43" fmla="*/ 21893 h 51348"/>
                <a:gd name="connsiteX44" fmla="*/ 48366 w 63872"/>
                <a:gd name="connsiteY44" fmla="*/ 21404 h 51348"/>
                <a:gd name="connsiteX45" fmla="*/ 50152 w 63872"/>
                <a:gd name="connsiteY45" fmla="*/ 21695 h 51348"/>
                <a:gd name="connsiteX46" fmla="*/ 52567 w 63872"/>
                <a:gd name="connsiteY46" fmla="*/ 21630 h 51348"/>
                <a:gd name="connsiteX47" fmla="*/ 55825 w 63872"/>
                <a:gd name="connsiteY47" fmla="*/ 24313 h 51348"/>
                <a:gd name="connsiteX48" fmla="*/ 55119 w 63872"/>
                <a:gd name="connsiteY48" fmla="*/ 28927 h 51348"/>
                <a:gd name="connsiteX49" fmla="*/ 60767 w 63872"/>
                <a:gd name="connsiteY49" fmla="*/ 29753 h 51348"/>
                <a:gd name="connsiteX50" fmla="*/ 62760 w 63872"/>
                <a:gd name="connsiteY50" fmla="*/ 35476 h 51348"/>
                <a:gd name="connsiteX51" fmla="*/ 61823 w 63872"/>
                <a:gd name="connsiteY51" fmla="*/ 38912 h 51348"/>
                <a:gd name="connsiteX52" fmla="*/ 63538 w 63872"/>
                <a:gd name="connsiteY52" fmla="*/ 43468 h 51348"/>
                <a:gd name="connsiteX53" fmla="*/ 58015 w 63872"/>
                <a:gd name="connsiteY53" fmla="*/ 45215 h 51348"/>
                <a:gd name="connsiteX54" fmla="*/ 55698 w 63872"/>
                <a:gd name="connsiteY54" fmla="*/ 40760 h 51348"/>
                <a:gd name="connsiteX55" fmla="*/ 49215 w 63872"/>
                <a:gd name="connsiteY55" fmla="*/ 42300 h 51348"/>
                <a:gd name="connsiteX56" fmla="*/ 46707 w 63872"/>
                <a:gd name="connsiteY56" fmla="*/ 40931 h 51348"/>
                <a:gd name="connsiteX57" fmla="*/ 45730 w 63872"/>
                <a:gd name="connsiteY57" fmla="*/ 43468 h 51348"/>
                <a:gd name="connsiteX58" fmla="*/ 44630 w 63872"/>
                <a:gd name="connsiteY58" fmla="*/ 44165 h 51348"/>
                <a:gd name="connsiteX59" fmla="*/ 44691 w 63872"/>
                <a:gd name="connsiteY59" fmla="*/ 47637 h 51348"/>
                <a:gd name="connsiteX60" fmla="*/ 41827 w 63872"/>
                <a:gd name="connsiteY60" fmla="*/ 47521 h 51348"/>
                <a:gd name="connsiteX61" fmla="*/ 34068 w 63872"/>
                <a:gd name="connsiteY61" fmla="*/ 49650 h 51348"/>
                <a:gd name="connsiteX62" fmla="*/ 31917 w 63872"/>
                <a:gd name="connsiteY62" fmla="*/ 51270 h 51348"/>
                <a:gd name="connsiteX63" fmla="*/ 27073 w 63872"/>
                <a:gd name="connsiteY63" fmla="*/ 50701 h 51348"/>
                <a:gd name="connsiteX0" fmla="*/ 27073 w 63872"/>
                <a:gd name="connsiteY0" fmla="*/ 54615 h 55262"/>
                <a:gd name="connsiteX1" fmla="*/ 27508 w 63872"/>
                <a:gd name="connsiteY1" fmla="*/ 51260 h 55262"/>
                <a:gd name="connsiteX2" fmla="*/ 24421 w 63872"/>
                <a:gd name="connsiteY2" fmla="*/ 51042 h 55262"/>
                <a:gd name="connsiteX3" fmla="*/ 20912 w 63872"/>
                <a:gd name="connsiteY3" fmla="*/ 50813 h 55262"/>
                <a:gd name="connsiteX4" fmla="*/ 17447 w 63872"/>
                <a:gd name="connsiteY4" fmla="*/ 53078 h 55262"/>
                <a:gd name="connsiteX5" fmla="*/ 14978 w 63872"/>
                <a:gd name="connsiteY5" fmla="*/ 54315 h 55262"/>
                <a:gd name="connsiteX6" fmla="*/ 10496 w 63872"/>
                <a:gd name="connsiteY6" fmla="*/ 53002 h 55262"/>
                <a:gd name="connsiteX7" fmla="*/ 12746 w 63872"/>
                <a:gd name="connsiteY7" fmla="*/ 51373 h 55262"/>
                <a:gd name="connsiteX8" fmla="*/ 8930 w 63872"/>
                <a:gd name="connsiteY8" fmla="*/ 47734 h 55262"/>
                <a:gd name="connsiteX9" fmla="*/ 8746 w 63872"/>
                <a:gd name="connsiteY9" fmla="*/ 44895 h 55262"/>
                <a:gd name="connsiteX10" fmla="*/ 6088 w 63872"/>
                <a:gd name="connsiteY10" fmla="*/ 44559 h 55262"/>
                <a:gd name="connsiteX11" fmla="*/ 2782 w 63872"/>
                <a:gd name="connsiteY11" fmla="*/ 41763 h 55262"/>
                <a:gd name="connsiteX12" fmla="*/ 3855 w 63872"/>
                <a:gd name="connsiteY12" fmla="*/ 39129 h 55262"/>
                <a:gd name="connsiteX13" fmla="*/ 1174 w 63872"/>
                <a:gd name="connsiteY13" fmla="*/ 37087 h 55262"/>
                <a:gd name="connsiteX14" fmla="*/ 432 w 63872"/>
                <a:gd name="connsiteY14" fmla="*/ 33407 h 55262"/>
                <a:gd name="connsiteX15" fmla="*/ 1677 w 63872"/>
                <a:gd name="connsiteY15" fmla="*/ 31638 h 55262"/>
                <a:gd name="connsiteX16" fmla="*/ 4214 w 63872"/>
                <a:gd name="connsiteY16" fmla="*/ 31266 h 55262"/>
                <a:gd name="connsiteX17" fmla="*/ 4603 w 63872"/>
                <a:gd name="connsiteY17" fmla="*/ 28056 h 55262"/>
                <a:gd name="connsiteX18" fmla="*/ 4399 w 63872"/>
                <a:gd name="connsiteY18" fmla="*/ 26374 h 55262"/>
                <a:gd name="connsiteX19" fmla="*/ 3934 w 63872"/>
                <a:gd name="connsiteY19" fmla="*/ 23795 h 55262"/>
                <a:gd name="connsiteX20" fmla="*/ 2687 w 63872"/>
                <a:gd name="connsiteY20" fmla="*/ 21107 h 55262"/>
                <a:gd name="connsiteX21" fmla="*/ 9331 w 63872"/>
                <a:gd name="connsiteY21" fmla="*/ 19477 h 55262"/>
                <a:gd name="connsiteX22" fmla="*/ 9436 w 63872"/>
                <a:gd name="connsiteY22" fmla="*/ 16855 h 55262"/>
                <a:gd name="connsiteX23" fmla="*/ 8782 w 63872"/>
                <a:gd name="connsiteY23" fmla="*/ 14348 h 55262"/>
                <a:gd name="connsiteX24" fmla="*/ 13163 w 63872"/>
                <a:gd name="connsiteY24" fmla="*/ 14091 h 55262"/>
                <a:gd name="connsiteX25" fmla="*/ 15638 w 63872"/>
                <a:gd name="connsiteY25" fmla="*/ 12374 h 55262"/>
                <a:gd name="connsiteX26" fmla="*/ 9260 w 63872"/>
                <a:gd name="connsiteY26" fmla="*/ 4648 h 55262"/>
                <a:gd name="connsiteX27" fmla="*/ 15119 w 63872"/>
                <a:gd name="connsiteY27" fmla="*/ 4654 h 55262"/>
                <a:gd name="connsiteX28" fmla="*/ 20363 w 63872"/>
                <a:gd name="connsiteY28" fmla="*/ 8374 h 55262"/>
                <a:gd name="connsiteX29" fmla="*/ 25073 w 63872"/>
                <a:gd name="connsiteY29" fmla="*/ 7030 h 55262"/>
                <a:gd name="connsiteX30" fmla="*/ 29295 w 63872"/>
                <a:gd name="connsiteY30" fmla="*/ 5586 h 55262"/>
                <a:gd name="connsiteX31" fmla="*/ 32421 w 63872"/>
                <a:gd name="connsiteY31" fmla="*/ 9 h 55262"/>
                <a:gd name="connsiteX32" fmla="*/ 30574 w 63872"/>
                <a:gd name="connsiteY32" fmla="*/ 14504 h 55262"/>
                <a:gd name="connsiteX33" fmla="*/ 33447 w 63872"/>
                <a:gd name="connsiteY33" fmla="*/ 15035 h 55262"/>
                <a:gd name="connsiteX34" fmla="*/ 34888 w 63872"/>
                <a:gd name="connsiteY34" fmla="*/ 13270 h 55262"/>
                <a:gd name="connsiteX35" fmla="*/ 36635 w 63872"/>
                <a:gd name="connsiteY35" fmla="*/ 13922 h 55262"/>
                <a:gd name="connsiteX36" fmla="*/ 36166 w 63872"/>
                <a:gd name="connsiteY36" fmla="*/ 15836 h 55262"/>
                <a:gd name="connsiteX37" fmla="*/ 38488 w 63872"/>
                <a:gd name="connsiteY37" fmla="*/ 18674 h 55262"/>
                <a:gd name="connsiteX38" fmla="*/ 40742 w 63872"/>
                <a:gd name="connsiteY38" fmla="*/ 18411 h 55262"/>
                <a:gd name="connsiteX39" fmla="*/ 41673 w 63872"/>
                <a:gd name="connsiteY39" fmla="*/ 20279 h 55262"/>
                <a:gd name="connsiteX40" fmla="*/ 43666 w 63872"/>
                <a:gd name="connsiteY40" fmla="*/ 20891 h 55262"/>
                <a:gd name="connsiteX41" fmla="*/ 44101 w 63872"/>
                <a:gd name="connsiteY41" fmla="*/ 24625 h 55262"/>
                <a:gd name="connsiteX42" fmla="*/ 45414 w 63872"/>
                <a:gd name="connsiteY42" fmla="*/ 24810 h 55262"/>
                <a:gd name="connsiteX43" fmla="*/ 46922 w 63872"/>
                <a:gd name="connsiteY43" fmla="*/ 25807 h 55262"/>
                <a:gd name="connsiteX44" fmla="*/ 48366 w 63872"/>
                <a:gd name="connsiteY44" fmla="*/ 25318 h 55262"/>
                <a:gd name="connsiteX45" fmla="*/ 50152 w 63872"/>
                <a:gd name="connsiteY45" fmla="*/ 25609 h 55262"/>
                <a:gd name="connsiteX46" fmla="*/ 52567 w 63872"/>
                <a:gd name="connsiteY46" fmla="*/ 25544 h 55262"/>
                <a:gd name="connsiteX47" fmla="*/ 55825 w 63872"/>
                <a:gd name="connsiteY47" fmla="*/ 28227 h 55262"/>
                <a:gd name="connsiteX48" fmla="*/ 55119 w 63872"/>
                <a:gd name="connsiteY48" fmla="*/ 32841 h 55262"/>
                <a:gd name="connsiteX49" fmla="*/ 60767 w 63872"/>
                <a:gd name="connsiteY49" fmla="*/ 33667 h 55262"/>
                <a:gd name="connsiteX50" fmla="*/ 62760 w 63872"/>
                <a:gd name="connsiteY50" fmla="*/ 39390 h 55262"/>
                <a:gd name="connsiteX51" fmla="*/ 61823 w 63872"/>
                <a:gd name="connsiteY51" fmla="*/ 42826 h 55262"/>
                <a:gd name="connsiteX52" fmla="*/ 63538 w 63872"/>
                <a:gd name="connsiteY52" fmla="*/ 47382 h 55262"/>
                <a:gd name="connsiteX53" fmla="*/ 58015 w 63872"/>
                <a:gd name="connsiteY53" fmla="*/ 49129 h 55262"/>
                <a:gd name="connsiteX54" fmla="*/ 55698 w 63872"/>
                <a:gd name="connsiteY54" fmla="*/ 44674 h 55262"/>
                <a:gd name="connsiteX55" fmla="*/ 49215 w 63872"/>
                <a:gd name="connsiteY55" fmla="*/ 46214 h 55262"/>
                <a:gd name="connsiteX56" fmla="*/ 46707 w 63872"/>
                <a:gd name="connsiteY56" fmla="*/ 44845 h 55262"/>
                <a:gd name="connsiteX57" fmla="*/ 45730 w 63872"/>
                <a:gd name="connsiteY57" fmla="*/ 47382 h 55262"/>
                <a:gd name="connsiteX58" fmla="*/ 44630 w 63872"/>
                <a:gd name="connsiteY58" fmla="*/ 48079 h 55262"/>
                <a:gd name="connsiteX59" fmla="*/ 44691 w 63872"/>
                <a:gd name="connsiteY59" fmla="*/ 51551 h 55262"/>
                <a:gd name="connsiteX60" fmla="*/ 41827 w 63872"/>
                <a:gd name="connsiteY60" fmla="*/ 51435 h 55262"/>
                <a:gd name="connsiteX61" fmla="*/ 34068 w 63872"/>
                <a:gd name="connsiteY61" fmla="*/ 53564 h 55262"/>
                <a:gd name="connsiteX62" fmla="*/ 31917 w 63872"/>
                <a:gd name="connsiteY62" fmla="*/ 55184 h 55262"/>
                <a:gd name="connsiteX63" fmla="*/ 27073 w 63872"/>
                <a:gd name="connsiteY63" fmla="*/ 54615 h 55262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33447 w 63872"/>
                <a:gd name="connsiteY33" fmla="*/ 15038 h 55265"/>
                <a:gd name="connsiteX34" fmla="*/ 34888 w 63872"/>
                <a:gd name="connsiteY34" fmla="*/ 13273 h 55265"/>
                <a:gd name="connsiteX35" fmla="*/ 36635 w 63872"/>
                <a:gd name="connsiteY35" fmla="*/ 13925 h 55265"/>
                <a:gd name="connsiteX36" fmla="*/ 36166 w 63872"/>
                <a:gd name="connsiteY36" fmla="*/ 15839 h 55265"/>
                <a:gd name="connsiteX37" fmla="*/ 38488 w 63872"/>
                <a:gd name="connsiteY37" fmla="*/ 18677 h 55265"/>
                <a:gd name="connsiteX38" fmla="*/ 40742 w 63872"/>
                <a:gd name="connsiteY38" fmla="*/ 18414 h 55265"/>
                <a:gd name="connsiteX39" fmla="*/ 41673 w 63872"/>
                <a:gd name="connsiteY39" fmla="*/ 20282 h 55265"/>
                <a:gd name="connsiteX40" fmla="*/ 43666 w 63872"/>
                <a:gd name="connsiteY40" fmla="*/ 20894 h 55265"/>
                <a:gd name="connsiteX41" fmla="*/ 44101 w 63872"/>
                <a:gd name="connsiteY41" fmla="*/ 24628 h 55265"/>
                <a:gd name="connsiteX42" fmla="*/ 45414 w 63872"/>
                <a:gd name="connsiteY42" fmla="*/ 24813 h 55265"/>
                <a:gd name="connsiteX43" fmla="*/ 46922 w 63872"/>
                <a:gd name="connsiteY43" fmla="*/ 25810 h 55265"/>
                <a:gd name="connsiteX44" fmla="*/ 48366 w 63872"/>
                <a:gd name="connsiteY44" fmla="*/ 25321 h 55265"/>
                <a:gd name="connsiteX45" fmla="*/ 50152 w 63872"/>
                <a:gd name="connsiteY45" fmla="*/ 25612 h 55265"/>
                <a:gd name="connsiteX46" fmla="*/ 52567 w 63872"/>
                <a:gd name="connsiteY46" fmla="*/ 25547 h 55265"/>
                <a:gd name="connsiteX47" fmla="*/ 55825 w 63872"/>
                <a:gd name="connsiteY47" fmla="*/ 28230 h 55265"/>
                <a:gd name="connsiteX48" fmla="*/ 55119 w 63872"/>
                <a:gd name="connsiteY48" fmla="*/ 32844 h 55265"/>
                <a:gd name="connsiteX49" fmla="*/ 60767 w 63872"/>
                <a:gd name="connsiteY49" fmla="*/ 33670 h 55265"/>
                <a:gd name="connsiteX50" fmla="*/ 62760 w 63872"/>
                <a:gd name="connsiteY50" fmla="*/ 39393 h 55265"/>
                <a:gd name="connsiteX51" fmla="*/ 61823 w 63872"/>
                <a:gd name="connsiteY51" fmla="*/ 42829 h 55265"/>
                <a:gd name="connsiteX52" fmla="*/ 63538 w 63872"/>
                <a:gd name="connsiteY52" fmla="*/ 47385 h 55265"/>
                <a:gd name="connsiteX53" fmla="*/ 58015 w 63872"/>
                <a:gd name="connsiteY53" fmla="*/ 49132 h 55265"/>
                <a:gd name="connsiteX54" fmla="*/ 55698 w 63872"/>
                <a:gd name="connsiteY54" fmla="*/ 44677 h 55265"/>
                <a:gd name="connsiteX55" fmla="*/ 49215 w 63872"/>
                <a:gd name="connsiteY55" fmla="*/ 46217 h 55265"/>
                <a:gd name="connsiteX56" fmla="*/ 46707 w 63872"/>
                <a:gd name="connsiteY56" fmla="*/ 44848 h 55265"/>
                <a:gd name="connsiteX57" fmla="*/ 45730 w 63872"/>
                <a:gd name="connsiteY57" fmla="*/ 47385 h 55265"/>
                <a:gd name="connsiteX58" fmla="*/ 44630 w 63872"/>
                <a:gd name="connsiteY58" fmla="*/ 48082 h 55265"/>
                <a:gd name="connsiteX59" fmla="*/ 44691 w 63872"/>
                <a:gd name="connsiteY59" fmla="*/ 51554 h 55265"/>
                <a:gd name="connsiteX60" fmla="*/ 41827 w 63872"/>
                <a:gd name="connsiteY60" fmla="*/ 51438 h 55265"/>
                <a:gd name="connsiteX61" fmla="*/ 34068 w 63872"/>
                <a:gd name="connsiteY61" fmla="*/ 53567 h 55265"/>
                <a:gd name="connsiteX62" fmla="*/ 31917 w 63872"/>
                <a:gd name="connsiteY62" fmla="*/ 55187 h 55265"/>
                <a:gd name="connsiteX63" fmla="*/ 27073 w 63872"/>
                <a:gd name="connsiteY63" fmla="*/ 54618 h 55265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48912 w 63872"/>
                <a:gd name="connsiteY33" fmla="*/ 12983 h 55265"/>
                <a:gd name="connsiteX34" fmla="*/ 34888 w 63872"/>
                <a:gd name="connsiteY34" fmla="*/ 13273 h 55265"/>
                <a:gd name="connsiteX35" fmla="*/ 36635 w 63872"/>
                <a:gd name="connsiteY35" fmla="*/ 13925 h 55265"/>
                <a:gd name="connsiteX36" fmla="*/ 36166 w 63872"/>
                <a:gd name="connsiteY36" fmla="*/ 15839 h 55265"/>
                <a:gd name="connsiteX37" fmla="*/ 38488 w 63872"/>
                <a:gd name="connsiteY37" fmla="*/ 18677 h 55265"/>
                <a:gd name="connsiteX38" fmla="*/ 40742 w 63872"/>
                <a:gd name="connsiteY38" fmla="*/ 18414 h 55265"/>
                <a:gd name="connsiteX39" fmla="*/ 41673 w 63872"/>
                <a:gd name="connsiteY39" fmla="*/ 20282 h 55265"/>
                <a:gd name="connsiteX40" fmla="*/ 43666 w 63872"/>
                <a:gd name="connsiteY40" fmla="*/ 20894 h 55265"/>
                <a:gd name="connsiteX41" fmla="*/ 44101 w 63872"/>
                <a:gd name="connsiteY41" fmla="*/ 24628 h 55265"/>
                <a:gd name="connsiteX42" fmla="*/ 45414 w 63872"/>
                <a:gd name="connsiteY42" fmla="*/ 24813 h 55265"/>
                <a:gd name="connsiteX43" fmla="*/ 46922 w 63872"/>
                <a:gd name="connsiteY43" fmla="*/ 25810 h 55265"/>
                <a:gd name="connsiteX44" fmla="*/ 48366 w 63872"/>
                <a:gd name="connsiteY44" fmla="*/ 25321 h 55265"/>
                <a:gd name="connsiteX45" fmla="*/ 50152 w 63872"/>
                <a:gd name="connsiteY45" fmla="*/ 25612 h 55265"/>
                <a:gd name="connsiteX46" fmla="*/ 52567 w 63872"/>
                <a:gd name="connsiteY46" fmla="*/ 25547 h 55265"/>
                <a:gd name="connsiteX47" fmla="*/ 55825 w 63872"/>
                <a:gd name="connsiteY47" fmla="*/ 28230 h 55265"/>
                <a:gd name="connsiteX48" fmla="*/ 55119 w 63872"/>
                <a:gd name="connsiteY48" fmla="*/ 32844 h 55265"/>
                <a:gd name="connsiteX49" fmla="*/ 60767 w 63872"/>
                <a:gd name="connsiteY49" fmla="*/ 33670 h 55265"/>
                <a:gd name="connsiteX50" fmla="*/ 62760 w 63872"/>
                <a:gd name="connsiteY50" fmla="*/ 39393 h 55265"/>
                <a:gd name="connsiteX51" fmla="*/ 61823 w 63872"/>
                <a:gd name="connsiteY51" fmla="*/ 42829 h 55265"/>
                <a:gd name="connsiteX52" fmla="*/ 63538 w 63872"/>
                <a:gd name="connsiteY52" fmla="*/ 47385 h 55265"/>
                <a:gd name="connsiteX53" fmla="*/ 58015 w 63872"/>
                <a:gd name="connsiteY53" fmla="*/ 49132 h 55265"/>
                <a:gd name="connsiteX54" fmla="*/ 55698 w 63872"/>
                <a:gd name="connsiteY54" fmla="*/ 44677 h 55265"/>
                <a:gd name="connsiteX55" fmla="*/ 49215 w 63872"/>
                <a:gd name="connsiteY55" fmla="*/ 46217 h 55265"/>
                <a:gd name="connsiteX56" fmla="*/ 46707 w 63872"/>
                <a:gd name="connsiteY56" fmla="*/ 44848 h 55265"/>
                <a:gd name="connsiteX57" fmla="*/ 45730 w 63872"/>
                <a:gd name="connsiteY57" fmla="*/ 47385 h 55265"/>
                <a:gd name="connsiteX58" fmla="*/ 44630 w 63872"/>
                <a:gd name="connsiteY58" fmla="*/ 48082 h 55265"/>
                <a:gd name="connsiteX59" fmla="*/ 44691 w 63872"/>
                <a:gd name="connsiteY59" fmla="*/ 51554 h 55265"/>
                <a:gd name="connsiteX60" fmla="*/ 41827 w 63872"/>
                <a:gd name="connsiteY60" fmla="*/ 51438 h 55265"/>
                <a:gd name="connsiteX61" fmla="*/ 34068 w 63872"/>
                <a:gd name="connsiteY61" fmla="*/ 53567 h 55265"/>
                <a:gd name="connsiteX62" fmla="*/ 31917 w 63872"/>
                <a:gd name="connsiteY62" fmla="*/ 55187 h 55265"/>
                <a:gd name="connsiteX63" fmla="*/ 27073 w 63872"/>
                <a:gd name="connsiteY63" fmla="*/ 54618 h 55265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48912 w 63872"/>
                <a:gd name="connsiteY33" fmla="*/ 12983 h 55265"/>
                <a:gd name="connsiteX34" fmla="*/ 36635 w 63872"/>
                <a:gd name="connsiteY34" fmla="*/ 13925 h 55265"/>
                <a:gd name="connsiteX35" fmla="*/ 36166 w 63872"/>
                <a:gd name="connsiteY35" fmla="*/ 15839 h 55265"/>
                <a:gd name="connsiteX36" fmla="*/ 38488 w 63872"/>
                <a:gd name="connsiteY36" fmla="*/ 18677 h 55265"/>
                <a:gd name="connsiteX37" fmla="*/ 40742 w 63872"/>
                <a:gd name="connsiteY37" fmla="*/ 18414 h 55265"/>
                <a:gd name="connsiteX38" fmla="*/ 41673 w 63872"/>
                <a:gd name="connsiteY38" fmla="*/ 20282 h 55265"/>
                <a:gd name="connsiteX39" fmla="*/ 43666 w 63872"/>
                <a:gd name="connsiteY39" fmla="*/ 20894 h 55265"/>
                <a:gd name="connsiteX40" fmla="*/ 44101 w 63872"/>
                <a:gd name="connsiteY40" fmla="*/ 24628 h 55265"/>
                <a:gd name="connsiteX41" fmla="*/ 45414 w 63872"/>
                <a:gd name="connsiteY41" fmla="*/ 24813 h 55265"/>
                <a:gd name="connsiteX42" fmla="*/ 46922 w 63872"/>
                <a:gd name="connsiteY42" fmla="*/ 25810 h 55265"/>
                <a:gd name="connsiteX43" fmla="*/ 48366 w 63872"/>
                <a:gd name="connsiteY43" fmla="*/ 25321 h 55265"/>
                <a:gd name="connsiteX44" fmla="*/ 50152 w 63872"/>
                <a:gd name="connsiteY44" fmla="*/ 25612 h 55265"/>
                <a:gd name="connsiteX45" fmla="*/ 52567 w 63872"/>
                <a:gd name="connsiteY45" fmla="*/ 25547 h 55265"/>
                <a:gd name="connsiteX46" fmla="*/ 55825 w 63872"/>
                <a:gd name="connsiteY46" fmla="*/ 28230 h 55265"/>
                <a:gd name="connsiteX47" fmla="*/ 55119 w 63872"/>
                <a:gd name="connsiteY47" fmla="*/ 32844 h 55265"/>
                <a:gd name="connsiteX48" fmla="*/ 60767 w 63872"/>
                <a:gd name="connsiteY48" fmla="*/ 33670 h 55265"/>
                <a:gd name="connsiteX49" fmla="*/ 62760 w 63872"/>
                <a:gd name="connsiteY49" fmla="*/ 39393 h 55265"/>
                <a:gd name="connsiteX50" fmla="*/ 61823 w 63872"/>
                <a:gd name="connsiteY50" fmla="*/ 42829 h 55265"/>
                <a:gd name="connsiteX51" fmla="*/ 63538 w 63872"/>
                <a:gd name="connsiteY51" fmla="*/ 47385 h 55265"/>
                <a:gd name="connsiteX52" fmla="*/ 58015 w 63872"/>
                <a:gd name="connsiteY52" fmla="*/ 49132 h 55265"/>
                <a:gd name="connsiteX53" fmla="*/ 55698 w 63872"/>
                <a:gd name="connsiteY53" fmla="*/ 44677 h 55265"/>
                <a:gd name="connsiteX54" fmla="*/ 49215 w 63872"/>
                <a:gd name="connsiteY54" fmla="*/ 46217 h 55265"/>
                <a:gd name="connsiteX55" fmla="*/ 46707 w 63872"/>
                <a:gd name="connsiteY55" fmla="*/ 44848 h 55265"/>
                <a:gd name="connsiteX56" fmla="*/ 45730 w 63872"/>
                <a:gd name="connsiteY56" fmla="*/ 47385 h 55265"/>
                <a:gd name="connsiteX57" fmla="*/ 44630 w 63872"/>
                <a:gd name="connsiteY57" fmla="*/ 48082 h 55265"/>
                <a:gd name="connsiteX58" fmla="*/ 44691 w 63872"/>
                <a:gd name="connsiteY58" fmla="*/ 51554 h 55265"/>
                <a:gd name="connsiteX59" fmla="*/ 41827 w 63872"/>
                <a:gd name="connsiteY59" fmla="*/ 51438 h 55265"/>
                <a:gd name="connsiteX60" fmla="*/ 34068 w 63872"/>
                <a:gd name="connsiteY60" fmla="*/ 53567 h 55265"/>
                <a:gd name="connsiteX61" fmla="*/ 31917 w 63872"/>
                <a:gd name="connsiteY61" fmla="*/ 55187 h 55265"/>
                <a:gd name="connsiteX62" fmla="*/ 27073 w 63872"/>
                <a:gd name="connsiteY62" fmla="*/ 54618 h 55265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48912 w 63872"/>
                <a:gd name="connsiteY33" fmla="*/ 12983 h 55265"/>
                <a:gd name="connsiteX34" fmla="*/ 36166 w 63872"/>
                <a:gd name="connsiteY34" fmla="*/ 15839 h 55265"/>
                <a:gd name="connsiteX35" fmla="*/ 38488 w 63872"/>
                <a:gd name="connsiteY35" fmla="*/ 18677 h 55265"/>
                <a:gd name="connsiteX36" fmla="*/ 40742 w 63872"/>
                <a:gd name="connsiteY36" fmla="*/ 18414 h 55265"/>
                <a:gd name="connsiteX37" fmla="*/ 41673 w 63872"/>
                <a:gd name="connsiteY37" fmla="*/ 20282 h 55265"/>
                <a:gd name="connsiteX38" fmla="*/ 43666 w 63872"/>
                <a:gd name="connsiteY38" fmla="*/ 20894 h 55265"/>
                <a:gd name="connsiteX39" fmla="*/ 44101 w 63872"/>
                <a:gd name="connsiteY39" fmla="*/ 24628 h 55265"/>
                <a:gd name="connsiteX40" fmla="*/ 45414 w 63872"/>
                <a:gd name="connsiteY40" fmla="*/ 24813 h 55265"/>
                <a:gd name="connsiteX41" fmla="*/ 46922 w 63872"/>
                <a:gd name="connsiteY41" fmla="*/ 25810 h 55265"/>
                <a:gd name="connsiteX42" fmla="*/ 48366 w 63872"/>
                <a:gd name="connsiteY42" fmla="*/ 25321 h 55265"/>
                <a:gd name="connsiteX43" fmla="*/ 50152 w 63872"/>
                <a:gd name="connsiteY43" fmla="*/ 25612 h 55265"/>
                <a:gd name="connsiteX44" fmla="*/ 52567 w 63872"/>
                <a:gd name="connsiteY44" fmla="*/ 25547 h 55265"/>
                <a:gd name="connsiteX45" fmla="*/ 55825 w 63872"/>
                <a:gd name="connsiteY45" fmla="*/ 28230 h 55265"/>
                <a:gd name="connsiteX46" fmla="*/ 55119 w 63872"/>
                <a:gd name="connsiteY46" fmla="*/ 32844 h 55265"/>
                <a:gd name="connsiteX47" fmla="*/ 60767 w 63872"/>
                <a:gd name="connsiteY47" fmla="*/ 33670 h 55265"/>
                <a:gd name="connsiteX48" fmla="*/ 62760 w 63872"/>
                <a:gd name="connsiteY48" fmla="*/ 39393 h 55265"/>
                <a:gd name="connsiteX49" fmla="*/ 61823 w 63872"/>
                <a:gd name="connsiteY49" fmla="*/ 42829 h 55265"/>
                <a:gd name="connsiteX50" fmla="*/ 63538 w 63872"/>
                <a:gd name="connsiteY50" fmla="*/ 47385 h 55265"/>
                <a:gd name="connsiteX51" fmla="*/ 58015 w 63872"/>
                <a:gd name="connsiteY51" fmla="*/ 49132 h 55265"/>
                <a:gd name="connsiteX52" fmla="*/ 55698 w 63872"/>
                <a:gd name="connsiteY52" fmla="*/ 44677 h 55265"/>
                <a:gd name="connsiteX53" fmla="*/ 49215 w 63872"/>
                <a:gd name="connsiteY53" fmla="*/ 46217 h 55265"/>
                <a:gd name="connsiteX54" fmla="*/ 46707 w 63872"/>
                <a:gd name="connsiteY54" fmla="*/ 44848 h 55265"/>
                <a:gd name="connsiteX55" fmla="*/ 45730 w 63872"/>
                <a:gd name="connsiteY55" fmla="*/ 47385 h 55265"/>
                <a:gd name="connsiteX56" fmla="*/ 44630 w 63872"/>
                <a:gd name="connsiteY56" fmla="*/ 48082 h 55265"/>
                <a:gd name="connsiteX57" fmla="*/ 44691 w 63872"/>
                <a:gd name="connsiteY57" fmla="*/ 51554 h 55265"/>
                <a:gd name="connsiteX58" fmla="*/ 41827 w 63872"/>
                <a:gd name="connsiteY58" fmla="*/ 51438 h 55265"/>
                <a:gd name="connsiteX59" fmla="*/ 34068 w 63872"/>
                <a:gd name="connsiteY59" fmla="*/ 53567 h 55265"/>
                <a:gd name="connsiteX60" fmla="*/ 31917 w 63872"/>
                <a:gd name="connsiteY60" fmla="*/ 55187 h 55265"/>
                <a:gd name="connsiteX61" fmla="*/ 27073 w 63872"/>
                <a:gd name="connsiteY61" fmla="*/ 54618 h 55265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48268 w 63872"/>
                <a:gd name="connsiteY33" fmla="*/ 10928 h 55265"/>
                <a:gd name="connsiteX34" fmla="*/ 36166 w 63872"/>
                <a:gd name="connsiteY34" fmla="*/ 15839 h 55265"/>
                <a:gd name="connsiteX35" fmla="*/ 38488 w 63872"/>
                <a:gd name="connsiteY35" fmla="*/ 18677 h 55265"/>
                <a:gd name="connsiteX36" fmla="*/ 40742 w 63872"/>
                <a:gd name="connsiteY36" fmla="*/ 18414 h 55265"/>
                <a:gd name="connsiteX37" fmla="*/ 41673 w 63872"/>
                <a:gd name="connsiteY37" fmla="*/ 20282 h 55265"/>
                <a:gd name="connsiteX38" fmla="*/ 43666 w 63872"/>
                <a:gd name="connsiteY38" fmla="*/ 20894 h 55265"/>
                <a:gd name="connsiteX39" fmla="*/ 44101 w 63872"/>
                <a:gd name="connsiteY39" fmla="*/ 24628 h 55265"/>
                <a:gd name="connsiteX40" fmla="*/ 45414 w 63872"/>
                <a:gd name="connsiteY40" fmla="*/ 24813 h 55265"/>
                <a:gd name="connsiteX41" fmla="*/ 46922 w 63872"/>
                <a:gd name="connsiteY41" fmla="*/ 25810 h 55265"/>
                <a:gd name="connsiteX42" fmla="*/ 48366 w 63872"/>
                <a:gd name="connsiteY42" fmla="*/ 25321 h 55265"/>
                <a:gd name="connsiteX43" fmla="*/ 50152 w 63872"/>
                <a:gd name="connsiteY43" fmla="*/ 25612 h 55265"/>
                <a:gd name="connsiteX44" fmla="*/ 52567 w 63872"/>
                <a:gd name="connsiteY44" fmla="*/ 25547 h 55265"/>
                <a:gd name="connsiteX45" fmla="*/ 55825 w 63872"/>
                <a:gd name="connsiteY45" fmla="*/ 28230 h 55265"/>
                <a:gd name="connsiteX46" fmla="*/ 55119 w 63872"/>
                <a:gd name="connsiteY46" fmla="*/ 32844 h 55265"/>
                <a:gd name="connsiteX47" fmla="*/ 60767 w 63872"/>
                <a:gd name="connsiteY47" fmla="*/ 33670 h 55265"/>
                <a:gd name="connsiteX48" fmla="*/ 62760 w 63872"/>
                <a:gd name="connsiteY48" fmla="*/ 39393 h 55265"/>
                <a:gd name="connsiteX49" fmla="*/ 61823 w 63872"/>
                <a:gd name="connsiteY49" fmla="*/ 42829 h 55265"/>
                <a:gd name="connsiteX50" fmla="*/ 63538 w 63872"/>
                <a:gd name="connsiteY50" fmla="*/ 47385 h 55265"/>
                <a:gd name="connsiteX51" fmla="*/ 58015 w 63872"/>
                <a:gd name="connsiteY51" fmla="*/ 49132 h 55265"/>
                <a:gd name="connsiteX52" fmla="*/ 55698 w 63872"/>
                <a:gd name="connsiteY52" fmla="*/ 44677 h 55265"/>
                <a:gd name="connsiteX53" fmla="*/ 49215 w 63872"/>
                <a:gd name="connsiteY53" fmla="*/ 46217 h 55265"/>
                <a:gd name="connsiteX54" fmla="*/ 46707 w 63872"/>
                <a:gd name="connsiteY54" fmla="*/ 44848 h 55265"/>
                <a:gd name="connsiteX55" fmla="*/ 45730 w 63872"/>
                <a:gd name="connsiteY55" fmla="*/ 47385 h 55265"/>
                <a:gd name="connsiteX56" fmla="*/ 44630 w 63872"/>
                <a:gd name="connsiteY56" fmla="*/ 48082 h 55265"/>
                <a:gd name="connsiteX57" fmla="*/ 44691 w 63872"/>
                <a:gd name="connsiteY57" fmla="*/ 51554 h 55265"/>
                <a:gd name="connsiteX58" fmla="*/ 41827 w 63872"/>
                <a:gd name="connsiteY58" fmla="*/ 51438 h 55265"/>
                <a:gd name="connsiteX59" fmla="*/ 34068 w 63872"/>
                <a:gd name="connsiteY59" fmla="*/ 53567 h 55265"/>
                <a:gd name="connsiteX60" fmla="*/ 31917 w 63872"/>
                <a:gd name="connsiteY60" fmla="*/ 55187 h 55265"/>
                <a:gd name="connsiteX61" fmla="*/ 27073 w 63872"/>
                <a:gd name="connsiteY61" fmla="*/ 54618 h 55265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48268 w 63872"/>
                <a:gd name="connsiteY33" fmla="*/ 10928 h 55265"/>
                <a:gd name="connsiteX34" fmla="*/ 56141 w 63872"/>
                <a:gd name="connsiteY34" fmla="*/ 2608 h 55265"/>
                <a:gd name="connsiteX35" fmla="*/ 38488 w 63872"/>
                <a:gd name="connsiteY35" fmla="*/ 18677 h 55265"/>
                <a:gd name="connsiteX36" fmla="*/ 40742 w 63872"/>
                <a:gd name="connsiteY36" fmla="*/ 18414 h 55265"/>
                <a:gd name="connsiteX37" fmla="*/ 41673 w 63872"/>
                <a:gd name="connsiteY37" fmla="*/ 20282 h 55265"/>
                <a:gd name="connsiteX38" fmla="*/ 43666 w 63872"/>
                <a:gd name="connsiteY38" fmla="*/ 20894 h 55265"/>
                <a:gd name="connsiteX39" fmla="*/ 44101 w 63872"/>
                <a:gd name="connsiteY39" fmla="*/ 24628 h 55265"/>
                <a:gd name="connsiteX40" fmla="*/ 45414 w 63872"/>
                <a:gd name="connsiteY40" fmla="*/ 24813 h 55265"/>
                <a:gd name="connsiteX41" fmla="*/ 46922 w 63872"/>
                <a:gd name="connsiteY41" fmla="*/ 25810 h 55265"/>
                <a:gd name="connsiteX42" fmla="*/ 48366 w 63872"/>
                <a:gd name="connsiteY42" fmla="*/ 25321 h 55265"/>
                <a:gd name="connsiteX43" fmla="*/ 50152 w 63872"/>
                <a:gd name="connsiteY43" fmla="*/ 25612 h 55265"/>
                <a:gd name="connsiteX44" fmla="*/ 52567 w 63872"/>
                <a:gd name="connsiteY44" fmla="*/ 25547 h 55265"/>
                <a:gd name="connsiteX45" fmla="*/ 55825 w 63872"/>
                <a:gd name="connsiteY45" fmla="*/ 28230 h 55265"/>
                <a:gd name="connsiteX46" fmla="*/ 55119 w 63872"/>
                <a:gd name="connsiteY46" fmla="*/ 32844 h 55265"/>
                <a:gd name="connsiteX47" fmla="*/ 60767 w 63872"/>
                <a:gd name="connsiteY47" fmla="*/ 33670 h 55265"/>
                <a:gd name="connsiteX48" fmla="*/ 62760 w 63872"/>
                <a:gd name="connsiteY48" fmla="*/ 39393 h 55265"/>
                <a:gd name="connsiteX49" fmla="*/ 61823 w 63872"/>
                <a:gd name="connsiteY49" fmla="*/ 42829 h 55265"/>
                <a:gd name="connsiteX50" fmla="*/ 63538 w 63872"/>
                <a:gd name="connsiteY50" fmla="*/ 47385 h 55265"/>
                <a:gd name="connsiteX51" fmla="*/ 58015 w 63872"/>
                <a:gd name="connsiteY51" fmla="*/ 49132 h 55265"/>
                <a:gd name="connsiteX52" fmla="*/ 55698 w 63872"/>
                <a:gd name="connsiteY52" fmla="*/ 44677 h 55265"/>
                <a:gd name="connsiteX53" fmla="*/ 49215 w 63872"/>
                <a:gd name="connsiteY53" fmla="*/ 46217 h 55265"/>
                <a:gd name="connsiteX54" fmla="*/ 46707 w 63872"/>
                <a:gd name="connsiteY54" fmla="*/ 44848 h 55265"/>
                <a:gd name="connsiteX55" fmla="*/ 45730 w 63872"/>
                <a:gd name="connsiteY55" fmla="*/ 47385 h 55265"/>
                <a:gd name="connsiteX56" fmla="*/ 44630 w 63872"/>
                <a:gd name="connsiteY56" fmla="*/ 48082 h 55265"/>
                <a:gd name="connsiteX57" fmla="*/ 44691 w 63872"/>
                <a:gd name="connsiteY57" fmla="*/ 51554 h 55265"/>
                <a:gd name="connsiteX58" fmla="*/ 41827 w 63872"/>
                <a:gd name="connsiteY58" fmla="*/ 51438 h 55265"/>
                <a:gd name="connsiteX59" fmla="*/ 34068 w 63872"/>
                <a:gd name="connsiteY59" fmla="*/ 53567 h 55265"/>
                <a:gd name="connsiteX60" fmla="*/ 31917 w 63872"/>
                <a:gd name="connsiteY60" fmla="*/ 55187 h 55265"/>
                <a:gd name="connsiteX61" fmla="*/ 27073 w 63872"/>
                <a:gd name="connsiteY61" fmla="*/ 54618 h 55265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48268 w 63872"/>
                <a:gd name="connsiteY33" fmla="*/ 10928 h 55265"/>
                <a:gd name="connsiteX34" fmla="*/ 56141 w 63872"/>
                <a:gd name="connsiteY34" fmla="*/ 2608 h 55265"/>
                <a:gd name="connsiteX35" fmla="*/ 60880 w 63872"/>
                <a:gd name="connsiteY35" fmla="*/ 6602 h 55265"/>
                <a:gd name="connsiteX36" fmla="*/ 40742 w 63872"/>
                <a:gd name="connsiteY36" fmla="*/ 18414 h 55265"/>
                <a:gd name="connsiteX37" fmla="*/ 41673 w 63872"/>
                <a:gd name="connsiteY37" fmla="*/ 20282 h 55265"/>
                <a:gd name="connsiteX38" fmla="*/ 43666 w 63872"/>
                <a:gd name="connsiteY38" fmla="*/ 20894 h 55265"/>
                <a:gd name="connsiteX39" fmla="*/ 44101 w 63872"/>
                <a:gd name="connsiteY39" fmla="*/ 24628 h 55265"/>
                <a:gd name="connsiteX40" fmla="*/ 45414 w 63872"/>
                <a:gd name="connsiteY40" fmla="*/ 24813 h 55265"/>
                <a:gd name="connsiteX41" fmla="*/ 46922 w 63872"/>
                <a:gd name="connsiteY41" fmla="*/ 25810 h 55265"/>
                <a:gd name="connsiteX42" fmla="*/ 48366 w 63872"/>
                <a:gd name="connsiteY42" fmla="*/ 25321 h 55265"/>
                <a:gd name="connsiteX43" fmla="*/ 50152 w 63872"/>
                <a:gd name="connsiteY43" fmla="*/ 25612 h 55265"/>
                <a:gd name="connsiteX44" fmla="*/ 52567 w 63872"/>
                <a:gd name="connsiteY44" fmla="*/ 25547 h 55265"/>
                <a:gd name="connsiteX45" fmla="*/ 55825 w 63872"/>
                <a:gd name="connsiteY45" fmla="*/ 28230 h 55265"/>
                <a:gd name="connsiteX46" fmla="*/ 55119 w 63872"/>
                <a:gd name="connsiteY46" fmla="*/ 32844 h 55265"/>
                <a:gd name="connsiteX47" fmla="*/ 60767 w 63872"/>
                <a:gd name="connsiteY47" fmla="*/ 33670 h 55265"/>
                <a:gd name="connsiteX48" fmla="*/ 62760 w 63872"/>
                <a:gd name="connsiteY48" fmla="*/ 39393 h 55265"/>
                <a:gd name="connsiteX49" fmla="*/ 61823 w 63872"/>
                <a:gd name="connsiteY49" fmla="*/ 42829 h 55265"/>
                <a:gd name="connsiteX50" fmla="*/ 63538 w 63872"/>
                <a:gd name="connsiteY50" fmla="*/ 47385 h 55265"/>
                <a:gd name="connsiteX51" fmla="*/ 58015 w 63872"/>
                <a:gd name="connsiteY51" fmla="*/ 49132 h 55265"/>
                <a:gd name="connsiteX52" fmla="*/ 55698 w 63872"/>
                <a:gd name="connsiteY52" fmla="*/ 44677 h 55265"/>
                <a:gd name="connsiteX53" fmla="*/ 49215 w 63872"/>
                <a:gd name="connsiteY53" fmla="*/ 46217 h 55265"/>
                <a:gd name="connsiteX54" fmla="*/ 46707 w 63872"/>
                <a:gd name="connsiteY54" fmla="*/ 44848 h 55265"/>
                <a:gd name="connsiteX55" fmla="*/ 45730 w 63872"/>
                <a:gd name="connsiteY55" fmla="*/ 47385 h 55265"/>
                <a:gd name="connsiteX56" fmla="*/ 44630 w 63872"/>
                <a:gd name="connsiteY56" fmla="*/ 48082 h 55265"/>
                <a:gd name="connsiteX57" fmla="*/ 44691 w 63872"/>
                <a:gd name="connsiteY57" fmla="*/ 51554 h 55265"/>
                <a:gd name="connsiteX58" fmla="*/ 41827 w 63872"/>
                <a:gd name="connsiteY58" fmla="*/ 51438 h 55265"/>
                <a:gd name="connsiteX59" fmla="*/ 34068 w 63872"/>
                <a:gd name="connsiteY59" fmla="*/ 53567 h 55265"/>
                <a:gd name="connsiteX60" fmla="*/ 31917 w 63872"/>
                <a:gd name="connsiteY60" fmla="*/ 55187 h 55265"/>
                <a:gd name="connsiteX61" fmla="*/ 27073 w 63872"/>
                <a:gd name="connsiteY61" fmla="*/ 54618 h 55265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48268 w 63872"/>
                <a:gd name="connsiteY33" fmla="*/ 10928 h 55265"/>
                <a:gd name="connsiteX34" fmla="*/ 56141 w 63872"/>
                <a:gd name="connsiteY34" fmla="*/ 2608 h 55265"/>
                <a:gd name="connsiteX35" fmla="*/ 60880 w 63872"/>
                <a:gd name="connsiteY35" fmla="*/ 6602 h 55265"/>
                <a:gd name="connsiteX36" fmla="*/ 59912 w 63872"/>
                <a:gd name="connsiteY36" fmla="*/ 12633 h 55265"/>
                <a:gd name="connsiteX37" fmla="*/ 41673 w 63872"/>
                <a:gd name="connsiteY37" fmla="*/ 20282 h 55265"/>
                <a:gd name="connsiteX38" fmla="*/ 43666 w 63872"/>
                <a:gd name="connsiteY38" fmla="*/ 20894 h 55265"/>
                <a:gd name="connsiteX39" fmla="*/ 44101 w 63872"/>
                <a:gd name="connsiteY39" fmla="*/ 24628 h 55265"/>
                <a:gd name="connsiteX40" fmla="*/ 45414 w 63872"/>
                <a:gd name="connsiteY40" fmla="*/ 24813 h 55265"/>
                <a:gd name="connsiteX41" fmla="*/ 46922 w 63872"/>
                <a:gd name="connsiteY41" fmla="*/ 25810 h 55265"/>
                <a:gd name="connsiteX42" fmla="*/ 48366 w 63872"/>
                <a:gd name="connsiteY42" fmla="*/ 25321 h 55265"/>
                <a:gd name="connsiteX43" fmla="*/ 50152 w 63872"/>
                <a:gd name="connsiteY43" fmla="*/ 25612 h 55265"/>
                <a:gd name="connsiteX44" fmla="*/ 52567 w 63872"/>
                <a:gd name="connsiteY44" fmla="*/ 25547 h 55265"/>
                <a:gd name="connsiteX45" fmla="*/ 55825 w 63872"/>
                <a:gd name="connsiteY45" fmla="*/ 28230 h 55265"/>
                <a:gd name="connsiteX46" fmla="*/ 55119 w 63872"/>
                <a:gd name="connsiteY46" fmla="*/ 32844 h 55265"/>
                <a:gd name="connsiteX47" fmla="*/ 60767 w 63872"/>
                <a:gd name="connsiteY47" fmla="*/ 33670 h 55265"/>
                <a:gd name="connsiteX48" fmla="*/ 62760 w 63872"/>
                <a:gd name="connsiteY48" fmla="*/ 39393 h 55265"/>
                <a:gd name="connsiteX49" fmla="*/ 61823 w 63872"/>
                <a:gd name="connsiteY49" fmla="*/ 42829 h 55265"/>
                <a:gd name="connsiteX50" fmla="*/ 63538 w 63872"/>
                <a:gd name="connsiteY50" fmla="*/ 47385 h 55265"/>
                <a:gd name="connsiteX51" fmla="*/ 58015 w 63872"/>
                <a:gd name="connsiteY51" fmla="*/ 49132 h 55265"/>
                <a:gd name="connsiteX52" fmla="*/ 55698 w 63872"/>
                <a:gd name="connsiteY52" fmla="*/ 44677 h 55265"/>
                <a:gd name="connsiteX53" fmla="*/ 49215 w 63872"/>
                <a:gd name="connsiteY53" fmla="*/ 46217 h 55265"/>
                <a:gd name="connsiteX54" fmla="*/ 46707 w 63872"/>
                <a:gd name="connsiteY54" fmla="*/ 44848 h 55265"/>
                <a:gd name="connsiteX55" fmla="*/ 45730 w 63872"/>
                <a:gd name="connsiteY55" fmla="*/ 47385 h 55265"/>
                <a:gd name="connsiteX56" fmla="*/ 44630 w 63872"/>
                <a:gd name="connsiteY56" fmla="*/ 48082 h 55265"/>
                <a:gd name="connsiteX57" fmla="*/ 44691 w 63872"/>
                <a:gd name="connsiteY57" fmla="*/ 51554 h 55265"/>
                <a:gd name="connsiteX58" fmla="*/ 41827 w 63872"/>
                <a:gd name="connsiteY58" fmla="*/ 51438 h 55265"/>
                <a:gd name="connsiteX59" fmla="*/ 34068 w 63872"/>
                <a:gd name="connsiteY59" fmla="*/ 53567 h 55265"/>
                <a:gd name="connsiteX60" fmla="*/ 31917 w 63872"/>
                <a:gd name="connsiteY60" fmla="*/ 55187 h 55265"/>
                <a:gd name="connsiteX61" fmla="*/ 27073 w 63872"/>
                <a:gd name="connsiteY61" fmla="*/ 54618 h 55265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48268 w 63872"/>
                <a:gd name="connsiteY33" fmla="*/ 10928 h 55265"/>
                <a:gd name="connsiteX34" fmla="*/ 56141 w 63872"/>
                <a:gd name="connsiteY34" fmla="*/ 2608 h 55265"/>
                <a:gd name="connsiteX35" fmla="*/ 60399 w 63872"/>
                <a:gd name="connsiteY35" fmla="*/ 2215 h 55265"/>
                <a:gd name="connsiteX36" fmla="*/ 60880 w 63872"/>
                <a:gd name="connsiteY36" fmla="*/ 6602 h 55265"/>
                <a:gd name="connsiteX37" fmla="*/ 59912 w 63872"/>
                <a:gd name="connsiteY37" fmla="*/ 12633 h 55265"/>
                <a:gd name="connsiteX38" fmla="*/ 41673 w 63872"/>
                <a:gd name="connsiteY38" fmla="*/ 20282 h 55265"/>
                <a:gd name="connsiteX39" fmla="*/ 43666 w 63872"/>
                <a:gd name="connsiteY39" fmla="*/ 20894 h 55265"/>
                <a:gd name="connsiteX40" fmla="*/ 44101 w 63872"/>
                <a:gd name="connsiteY40" fmla="*/ 24628 h 55265"/>
                <a:gd name="connsiteX41" fmla="*/ 45414 w 63872"/>
                <a:gd name="connsiteY41" fmla="*/ 24813 h 55265"/>
                <a:gd name="connsiteX42" fmla="*/ 46922 w 63872"/>
                <a:gd name="connsiteY42" fmla="*/ 25810 h 55265"/>
                <a:gd name="connsiteX43" fmla="*/ 48366 w 63872"/>
                <a:gd name="connsiteY43" fmla="*/ 25321 h 55265"/>
                <a:gd name="connsiteX44" fmla="*/ 50152 w 63872"/>
                <a:gd name="connsiteY44" fmla="*/ 25612 h 55265"/>
                <a:gd name="connsiteX45" fmla="*/ 52567 w 63872"/>
                <a:gd name="connsiteY45" fmla="*/ 25547 h 55265"/>
                <a:gd name="connsiteX46" fmla="*/ 55825 w 63872"/>
                <a:gd name="connsiteY46" fmla="*/ 28230 h 55265"/>
                <a:gd name="connsiteX47" fmla="*/ 55119 w 63872"/>
                <a:gd name="connsiteY47" fmla="*/ 32844 h 55265"/>
                <a:gd name="connsiteX48" fmla="*/ 60767 w 63872"/>
                <a:gd name="connsiteY48" fmla="*/ 33670 h 55265"/>
                <a:gd name="connsiteX49" fmla="*/ 62760 w 63872"/>
                <a:gd name="connsiteY49" fmla="*/ 39393 h 55265"/>
                <a:gd name="connsiteX50" fmla="*/ 61823 w 63872"/>
                <a:gd name="connsiteY50" fmla="*/ 42829 h 55265"/>
                <a:gd name="connsiteX51" fmla="*/ 63538 w 63872"/>
                <a:gd name="connsiteY51" fmla="*/ 47385 h 55265"/>
                <a:gd name="connsiteX52" fmla="*/ 58015 w 63872"/>
                <a:gd name="connsiteY52" fmla="*/ 49132 h 55265"/>
                <a:gd name="connsiteX53" fmla="*/ 55698 w 63872"/>
                <a:gd name="connsiteY53" fmla="*/ 44677 h 55265"/>
                <a:gd name="connsiteX54" fmla="*/ 49215 w 63872"/>
                <a:gd name="connsiteY54" fmla="*/ 46217 h 55265"/>
                <a:gd name="connsiteX55" fmla="*/ 46707 w 63872"/>
                <a:gd name="connsiteY55" fmla="*/ 44848 h 55265"/>
                <a:gd name="connsiteX56" fmla="*/ 45730 w 63872"/>
                <a:gd name="connsiteY56" fmla="*/ 47385 h 55265"/>
                <a:gd name="connsiteX57" fmla="*/ 44630 w 63872"/>
                <a:gd name="connsiteY57" fmla="*/ 48082 h 55265"/>
                <a:gd name="connsiteX58" fmla="*/ 44691 w 63872"/>
                <a:gd name="connsiteY58" fmla="*/ 51554 h 55265"/>
                <a:gd name="connsiteX59" fmla="*/ 41827 w 63872"/>
                <a:gd name="connsiteY59" fmla="*/ 51438 h 55265"/>
                <a:gd name="connsiteX60" fmla="*/ 34068 w 63872"/>
                <a:gd name="connsiteY60" fmla="*/ 53567 h 55265"/>
                <a:gd name="connsiteX61" fmla="*/ 31917 w 63872"/>
                <a:gd name="connsiteY61" fmla="*/ 55187 h 55265"/>
                <a:gd name="connsiteX62" fmla="*/ 27073 w 63872"/>
                <a:gd name="connsiteY62" fmla="*/ 54618 h 55265"/>
                <a:gd name="connsiteX0" fmla="*/ 27073 w 63872"/>
                <a:gd name="connsiteY0" fmla="*/ 54618 h 55265"/>
                <a:gd name="connsiteX1" fmla="*/ 27508 w 63872"/>
                <a:gd name="connsiteY1" fmla="*/ 51263 h 55265"/>
                <a:gd name="connsiteX2" fmla="*/ 24421 w 63872"/>
                <a:gd name="connsiteY2" fmla="*/ 51045 h 55265"/>
                <a:gd name="connsiteX3" fmla="*/ 20912 w 63872"/>
                <a:gd name="connsiteY3" fmla="*/ 50816 h 55265"/>
                <a:gd name="connsiteX4" fmla="*/ 17447 w 63872"/>
                <a:gd name="connsiteY4" fmla="*/ 53081 h 55265"/>
                <a:gd name="connsiteX5" fmla="*/ 14978 w 63872"/>
                <a:gd name="connsiteY5" fmla="*/ 54318 h 55265"/>
                <a:gd name="connsiteX6" fmla="*/ 10496 w 63872"/>
                <a:gd name="connsiteY6" fmla="*/ 53005 h 55265"/>
                <a:gd name="connsiteX7" fmla="*/ 12746 w 63872"/>
                <a:gd name="connsiteY7" fmla="*/ 51376 h 55265"/>
                <a:gd name="connsiteX8" fmla="*/ 8930 w 63872"/>
                <a:gd name="connsiteY8" fmla="*/ 47737 h 55265"/>
                <a:gd name="connsiteX9" fmla="*/ 8746 w 63872"/>
                <a:gd name="connsiteY9" fmla="*/ 44898 h 55265"/>
                <a:gd name="connsiteX10" fmla="*/ 6088 w 63872"/>
                <a:gd name="connsiteY10" fmla="*/ 44562 h 55265"/>
                <a:gd name="connsiteX11" fmla="*/ 2782 w 63872"/>
                <a:gd name="connsiteY11" fmla="*/ 41766 h 55265"/>
                <a:gd name="connsiteX12" fmla="*/ 3855 w 63872"/>
                <a:gd name="connsiteY12" fmla="*/ 39132 h 55265"/>
                <a:gd name="connsiteX13" fmla="*/ 1174 w 63872"/>
                <a:gd name="connsiteY13" fmla="*/ 37090 h 55265"/>
                <a:gd name="connsiteX14" fmla="*/ 432 w 63872"/>
                <a:gd name="connsiteY14" fmla="*/ 33410 h 55265"/>
                <a:gd name="connsiteX15" fmla="*/ 1677 w 63872"/>
                <a:gd name="connsiteY15" fmla="*/ 31641 h 55265"/>
                <a:gd name="connsiteX16" fmla="*/ 4214 w 63872"/>
                <a:gd name="connsiteY16" fmla="*/ 31269 h 55265"/>
                <a:gd name="connsiteX17" fmla="*/ 4603 w 63872"/>
                <a:gd name="connsiteY17" fmla="*/ 28059 h 55265"/>
                <a:gd name="connsiteX18" fmla="*/ 4399 w 63872"/>
                <a:gd name="connsiteY18" fmla="*/ 26377 h 55265"/>
                <a:gd name="connsiteX19" fmla="*/ 3934 w 63872"/>
                <a:gd name="connsiteY19" fmla="*/ 23798 h 55265"/>
                <a:gd name="connsiteX20" fmla="*/ 2687 w 63872"/>
                <a:gd name="connsiteY20" fmla="*/ 21110 h 55265"/>
                <a:gd name="connsiteX21" fmla="*/ 9331 w 63872"/>
                <a:gd name="connsiteY21" fmla="*/ 19480 h 55265"/>
                <a:gd name="connsiteX22" fmla="*/ 9436 w 63872"/>
                <a:gd name="connsiteY22" fmla="*/ 16858 h 55265"/>
                <a:gd name="connsiteX23" fmla="*/ 8782 w 63872"/>
                <a:gd name="connsiteY23" fmla="*/ 14351 h 55265"/>
                <a:gd name="connsiteX24" fmla="*/ 13163 w 63872"/>
                <a:gd name="connsiteY24" fmla="*/ 14094 h 55265"/>
                <a:gd name="connsiteX25" fmla="*/ 15638 w 63872"/>
                <a:gd name="connsiteY25" fmla="*/ 12377 h 55265"/>
                <a:gd name="connsiteX26" fmla="*/ 9260 w 63872"/>
                <a:gd name="connsiteY26" fmla="*/ 4651 h 55265"/>
                <a:gd name="connsiteX27" fmla="*/ 15119 w 63872"/>
                <a:gd name="connsiteY27" fmla="*/ 4657 h 55265"/>
                <a:gd name="connsiteX28" fmla="*/ 20363 w 63872"/>
                <a:gd name="connsiteY28" fmla="*/ 8377 h 55265"/>
                <a:gd name="connsiteX29" fmla="*/ 25073 w 63872"/>
                <a:gd name="connsiteY29" fmla="*/ 7033 h 55265"/>
                <a:gd name="connsiteX30" fmla="*/ 29295 w 63872"/>
                <a:gd name="connsiteY30" fmla="*/ 5589 h 55265"/>
                <a:gd name="connsiteX31" fmla="*/ 32421 w 63872"/>
                <a:gd name="connsiteY31" fmla="*/ 12 h 55265"/>
                <a:gd name="connsiteX32" fmla="*/ 44589 w 63872"/>
                <a:gd name="connsiteY32" fmla="*/ 10782 h 55265"/>
                <a:gd name="connsiteX33" fmla="*/ 48268 w 63872"/>
                <a:gd name="connsiteY33" fmla="*/ 10928 h 55265"/>
                <a:gd name="connsiteX34" fmla="*/ 55980 w 63872"/>
                <a:gd name="connsiteY34" fmla="*/ 2480 h 55265"/>
                <a:gd name="connsiteX35" fmla="*/ 60399 w 63872"/>
                <a:gd name="connsiteY35" fmla="*/ 2215 h 55265"/>
                <a:gd name="connsiteX36" fmla="*/ 60880 w 63872"/>
                <a:gd name="connsiteY36" fmla="*/ 6602 h 55265"/>
                <a:gd name="connsiteX37" fmla="*/ 59912 w 63872"/>
                <a:gd name="connsiteY37" fmla="*/ 12633 h 55265"/>
                <a:gd name="connsiteX38" fmla="*/ 41673 w 63872"/>
                <a:gd name="connsiteY38" fmla="*/ 20282 h 55265"/>
                <a:gd name="connsiteX39" fmla="*/ 43666 w 63872"/>
                <a:gd name="connsiteY39" fmla="*/ 20894 h 55265"/>
                <a:gd name="connsiteX40" fmla="*/ 44101 w 63872"/>
                <a:gd name="connsiteY40" fmla="*/ 24628 h 55265"/>
                <a:gd name="connsiteX41" fmla="*/ 45414 w 63872"/>
                <a:gd name="connsiteY41" fmla="*/ 24813 h 55265"/>
                <a:gd name="connsiteX42" fmla="*/ 46922 w 63872"/>
                <a:gd name="connsiteY42" fmla="*/ 25810 h 55265"/>
                <a:gd name="connsiteX43" fmla="*/ 48366 w 63872"/>
                <a:gd name="connsiteY43" fmla="*/ 25321 h 55265"/>
                <a:gd name="connsiteX44" fmla="*/ 50152 w 63872"/>
                <a:gd name="connsiteY44" fmla="*/ 25612 h 55265"/>
                <a:gd name="connsiteX45" fmla="*/ 52567 w 63872"/>
                <a:gd name="connsiteY45" fmla="*/ 25547 h 55265"/>
                <a:gd name="connsiteX46" fmla="*/ 55825 w 63872"/>
                <a:gd name="connsiteY46" fmla="*/ 28230 h 55265"/>
                <a:gd name="connsiteX47" fmla="*/ 55119 w 63872"/>
                <a:gd name="connsiteY47" fmla="*/ 32844 h 55265"/>
                <a:gd name="connsiteX48" fmla="*/ 60767 w 63872"/>
                <a:gd name="connsiteY48" fmla="*/ 33670 h 55265"/>
                <a:gd name="connsiteX49" fmla="*/ 62760 w 63872"/>
                <a:gd name="connsiteY49" fmla="*/ 39393 h 55265"/>
                <a:gd name="connsiteX50" fmla="*/ 61823 w 63872"/>
                <a:gd name="connsiteY50" fmla="*/ 42829 h 55265"/>
                <a:gd name="connsiteX51" fmla="*/ 63538 w 63872"/>
                <a:gd name="connsiteY51" fmla="*/ 47385 h 55265"/>
                <a:gd name="connsiteX52" fmla="*/ 58015 w 63872"/>
                <a:gd name="connsiteY52" fmla="*/ 49132 h 55265"/>
                <a:gd name="connsiteX53" fmla="*/ 55698 w 63872"/>
                <a:gd name="connsiteY53" fmla="*/ 44677 h 55265"/>
                <a:gd name="connsiteX54" fmla="*/ 49215 w 63872"/>
                <a:gd name="connsiteY54" fmla="*/ 46217 h 55265"/>
                <a:gd name="connsiteX55" fmla="*/ 46707 w 63872"/>
                <a:gd name="connsiteY55" fmla="*/ 44848 h 55265"/>
                <a:gd name="connsiteX56" fmla="*/ 45730 w 63872"/>
                <a:gd name="connsiteY56" fmla="*/ 47385 h 55265"/>
                <a:gd name="connsiteX57" fmla="*/ 44630 w 63872"/>
                <a:gd name="connsiteY57" fmla="*/ 48082 h 55265"/>
                <a:gd name="connsiteX58" fmla="*/ 44691 w 63872"/>
                <a:gd name="connsiteY58" fmla="*/ 51554 h 55265"/>
                <a:gd name="connsiteX59" fmla="*/ 41827 w 63872"/>
                <a:gd name="connsiteY59" fmla="*/ 51438 h 55265"/>
                <a:gd name="connsiteX60" fmla="*/ 34068 w 63872"/>
                <a:gd name="connsiteY60" fmla="*/ 53567 h 55265"/>
                <a:gd name="connsiteX61" fmla="*/ 31917 w 63872"/>
                <a:gd name="connsiteY61" fmla="*/ 55187 h 55265"/>
                <a:gd name="connsiteX62" fmla="*/ 27073 w 63872"/>
                <a:gd name="connsiteY62" fmla="*/ 54618 h 55265"/>
                <a:gd name="connsiteX0" fmla="*/ 27073 w 65323"/>
                <a:gd name="connsiteY0" fmla="*/ 54618 h 55265"/>
                <a:gd name="connsiteX1" fmla="*/ 27508 w 65323"/>
                <a:gd name="connsiteY1" fmla="*/ 51263 h 55265"/>
                <a:gd name="connsiteX2" fmla="*/ 24421 w 65323"/>
                <a:gd name="connsiteY2" fmla="*/ 51045 h 55265"/>
                <a:gd name="connsiteX3" fmla="*/ 20912 w 65323"/>
                <a:gd name="connsiteY3" fmla="*/ 50816 h 55265"/>
                <a:gd name="connsiteX4" fmla="*/ 17447 w 65323"/>
                <a:gd name="connsiteY4" fmla="*/ 53081 h 55265"/>
                <a:gd name="connsiteX5" fmla="*/ 14978 w 65323"/>
                <a:gd name="connsiteY5" fmla="*/ 54318 h 55265"/>
                <a:gd name="connsiteX6" fmla="*/ 10496 w 65323"/>
                <a:gd name="connsiteY6" fmla="*/ 53005 h 55265"/>
                <a:gd name="connsiteX7" fmla="*/ 12746 w 65323"/>
                <a:gd name="connsiteY7" fmla="*/ 51376 h 55265"/>
                <a:gd name="connsiteX8" fmla="*/ 8930 w 65323"/>
                <a:gd name="connsiteY8" fmla="*/ 47737 h 55265"/>
                <a:gd name="connsiteX9" fmla="*/ 8746 w 65323"/>
                <a:gd name="connsiteY9" fmla="*/ 44898 h 55265"/>
                <a:gd name="connsiteX10" fmla="*/ 6088 w 65323"/>
                <a:gd name="connsiteY10" fmla="*/ 44562 h 55265"/>
                <a:gd name="connsiteX11" fmla="*/ 2782 w 65323"/>
                <a:gd name="connsiteY11" fmla="*/ 41766 h 55265"/>
                <a:gd name="connsiteX12" fmla="*/ 3855 w 65323"/>
                <a:gd name="connsiteY12" fmla="*/ 39132 h 55265"/>
                <a:gd name="connsiteX13" fmla="*/ 1174 w 65323"/>
                <a:gd name="connsiteY13" fmla="*/ 37090 h 55265"/>
                <a:gd name="connsiteX14" fmla="*/ 432 w 65323"/>
                <a:gd name="connsiteY14" fmla="*/ 33410 h 55265"/>
                <a:gd name="connsiteX15" fmla="*/ 1677 w 65323"/>
                <a:gd name="connsiteY15" fmla="*/ 31641 h 55265"/>
                <a:gd name="connsiteX16" fmla="*/ 4214 w 65323"/>
                <a:gd name="connsiteY16" fmla="*/ 31269 h 55265"/>
                <a:gd name="connsiteX17" fmla="*/ 4603 w 65323"/>
                <a:gd name="connsiteY17" fmla="*/ 28059 h 55265"/>
                <a:gd name="connsiteX18" fmla="*/ 4399 w 65323"/>
                <a:gd name="connsiteY18" fmla="*/ 26377 h 55265"/>
                <a:gd name="connsiteX19" fmla="*/ 3934 w 65323"/>
                <a:gd name="connsiteY19" fmla="*/ 23798 h 55265"/>
                <a:gd name="connsiteX20" fmla="*/ 2687 w 65323"/>
                <a:gd name="connsiteY20" fmla="*/ 21110 h 55265"/>
                <a:gd name="connsiteX21" fmla="*/ 9331 w 65323"/>
                <a:gd name="connsiteY21" fmla="*/ 19480 h 55265"/>
                <a:gd name="connsiteX22" fmla="*/ 9436 w 65323"/>
                <a:gd name="connsiteY22" fmla="*/ 16858 h 55265"/>
                <a:gd name="connsiteX23" fmla="*/ 8782 w 65323"/>
                <a:gd name="connsiteY23" fmla="*/ 14351 h 55265"/>
                <a:gd name="connsiteX24" fmla="*/ 13163 w 65323"/>
                <a:gd name="connsiteY24" fmla="*/ 14094 h 55265"/>
                <a:gd name="connsiteX25" fmla="*/ 15638 w 65323"/>
                <a:gd name="connsiteY25" fmla="*/ 12377 h 55265"/>
                <a:gd name="connsiteX26" fmla="*/ 9260 w 65323"/>
                <a:gd name="connsiteY26" fmla="*/ 4651 h 55265"/>
                <a:gd name="connsiteX27" fmla="*/ 15119 w 65323"/>
                <a:gd name="connsiteY27" fmla="*/ 4657 h 55265"/>
                <a:gd name="connsiteX28" fmla="*/ 20363 w 65323"/>
                <a:gd name="connsiteY28" fmla="*/ 8377 h 55265"/>
                <a:gd name="connsiteX29" fmla="*/ 25073 w 65323"/>
                <a:gd name="connsiteY29" fmla="*/ 7033 h 55265"/>
                <a:gd name="connsiteX30" fmla="*/ 29295 w 65323"/>
                <a:gd name="connsiteY30" fmla="*/ 5589 h 55265"/>
                <a:gd name="connsiteX31" fmla="*/ 32421 w 65323"/>
                <a:gd name="connsiteY31" fmla="*/ 12 h 55265"/>
                <a:gd name="connsiteX32" fmla="*/ 44589 w 65323"/>
                <a:gd name="connsiteY32" fmla="*/ 10782 h 55265"/>
                <a:gd name="connsiteX33" fmla="*/ 48268 w 65323"/>
                <a:gd name="connsiteY33" fmla="*/ 10928 h 55265"/>
                <a:gd name="connsiteX34" fmla="*/ 55980 w 65323"/>
                <a:gd name="connsiteY34" fmla="*/ 2480 h 55265"/>
                <a:gd name="connsiteX35" fmla="*/ 60399 w 65323"/>
                <a:gd name="connsiteY35" fmla="*/ 2215 h 55265"/>
                <a:gd name="connsiteX36" fmla="*/ 60880 w 65323"/>
                <a:gd name="connsiteY36" fmla="*/ 6602 h 55265"/>
                <a:gd name="connsiteX37" fmla="*/ 59912 w 65323"/>
                <a:gd name="connsiteY37" fmla="*/ 12633 h 55265"/>
                <a:gd name="connsiteX38" fmla="*/ 64709 w 65323"/>
                <a:gd name="connsiteY38" fmla="*/ 25164 h 55265"/>
                <a:gd name="connsiteX39" fmla="*/ 43666 w 65323"/>
                <a:gd name="connsiteY39" fmla="*/ 20894 h 55265"/>
                <a:gd name="connsiteX40" fmla="*/ 44101 w 65323"/>
                <a:gd name="connsiteY40" fmla="*/ 24628 h 55265"/>
                <a:gd name="connsiteX41" fmla="*/ 45414 w 65323"/>
                <a:gd name="connsiteY41" fmla="*/ 24813 h 55265"/>
                <a:gd name="connsiteX42" fmla="*/ 46922 w 65323"/>
                <a:gd name="connsiteY42" fmla="*/ 25810 h 55265"/>
                <a:gd name="connsiteX43" fmla="*/ 48366 w 65323"/>
                <a:gd name="connsiteY43" fmla="*/ 25321 h 55265"/>
                <a:gd name="connsiteX44" fmla="*/ 50152 w 65323"/>
                <a:gd name="connsiteY44" fmla="*/ 25612 h 55265"/>
                <a:gd name="connsiteX45" fmla="*/ 52567 w 65323"/>
                <a:gd name="connsiteY45" fmla="*/ 25547 h 55265"/>
                <a:gd name="connsiteX46" fmla="*/ 55825 w 65323"/>
                <a:gd name="connsiteY46" fmla="*/ 28230 h 55265"/>
                <a:gd name="connsiteX47" fmla="*/ 55119 w 65323"/>
                <a:gd name="connsiteY47" fmla="*/ 32844 h 55265"/>
                <a:gd name="connsiteX48" fmla="*/ 60767 w 65323"/>
                <a:gd name="connsiteY48" fmla="*/ 33670 h 55265"/>
                <a:gd name="connsiteX49" fmla="*/ 62760 w 65323"/>
                <a:gd name="connsiteY49" fmla="*/ 39393 h 55265"/>
                <a:gd name="connsiteX50" fmla="*/ 61823 w 65323"/>
                <a:gd name="connsiteY50" fmla="*/ 42829 h 55265"/>
                <a:gd name="connsiteX51" fmla="*/ 63538 w 65323"/>
                <a:gd name="connsiteY51" fmla="*/ 47385 h 55265"/>
                <a:gd name="connsiteX52" fmla="*/ 58015 w 65323"/>
                <a:gd name="connsiteY52" fmla="*/ 49132 h 55265"/>
                <a:gd name="connsiteX53" fmla="*/ 55698 w 65323"/>
                <a:gd name="connsiteY53" fmla="*/ 44677 h 55265"/>
                <a:gd name="connsiteX54" fmla="*/ 49215 w 65323"/>
                <a:gd name="connsiteY54" fmla="*/ 46217 h 55265"/>
                <a:gd name="connsiteX55" fmla="*/ 46707 w 65323"/>
                <a:gd name="connsiteY55" fmla="*/ 44848 h 55265"/>
                <a:gd name="connsiteX56" fmla="*/ 45730 w 65323"/>
                <a:gd name="connsiteY56" fmla="*/ 47385 h 55265"/>
                <a:gd name="connsiteX57" fmla="*/ 44630 w 65323"/>
                <a:gd name="connsiteY57" fmla="*/ 48082 h 55265"/>
                <a:gd name="connsiteX58" fmla="*/ 44691 w 65323"/>
                <a:gd name="connsiteY58" fmla="*/ 51554 h 55265"/>
                <a:gd name="connsiteX59" fmla="*/ 41827 w 65323"/>
                <a:gd name="connsiteY59" fmla="*/ 51438 h 55265"/>
                <a:gd name="connsiteX60" fmla="*/ 34068 w 65323"/>
                <a:gd name="connsiteY60" fmla="*/ 53567 h 55265"/>
                <a:gd name="connsiteX61" fmla="*/ 31917 w 65323"/>
                <a:gd name="connsiteY61" fmla="*/ 55187 h 55265"/>
                <a:gd name="connsiteX62" fmla="*/ 27073 w 65323"/>
                <a:gd name="connsiteY62" fmla="*/ 54618 h 55265"/>
                <a:gd name="connsiteX0" fmla="*/ 27073 w 66000"/>
                <a:gd name="connsiteY0" fmla="*/ 54618 h 55265"/>
                <a:gd name="connsiteX1" fmla="*/ 27508 w 66000"/>
                <a:gd name="connsiteY1" fmla="*/ 51263 h 55265"/>
                <a:gd name="connsiteX2" fmla="*/ 24421 w 66000"/>
                <a:gd name="connsiteY2" fmla="*/ 51045 h 55265"/>
                <a:gd name="connsiteX3" fmla="*/ 20912 w 66000"/>
                <a:gd name="connsiteY3" fmla="*/ 50816 h 55265"/>
                <a:gd name="connsiteX4" fmla="*/ 17447 w 66000"/>
                <a:gd name="connsiteY4" fmla="*/ 53081 h 55265"/>
                <a:gd name="connsiteX5" fmla="*/ 14978 w 66000"/>
                <a:gd name="connsiteY5" fmla="*/ 54318 h 55265"/>
                <a:gd name="connsiteX6" fmla="*/ 10496 w 66000"/>
                <a:gd name="connsiteY6" fmla="*/ 53005 h 55265"/>
                <a:gd name="connsiteX7" fmla="*/ 12746 w 66000"/>
                <a:gd name="connsiteY7" fmla="*/ 51376 h 55265"/>
                <a:gd name="connsiteX8" fmla="*/ 8930 w 66000"/>
                <a:gd name="connsiteY8" fmla="*/ 47737 h 55265"/>
                <a:gd name="connsiteX9" fmla="*/ 8746 w 66000"/>
                <a:gd name="connsiteY9" fmla="*/ 44898 h 55265"/>
                <a:gd name="connsiteX10" fmla="*/ 6088 w 66000"/>
                <a:gd name="connsiteY10" fmla="*/ 44562 h 55265"/>
                <a:gd name="connsiteX11" fmla="*/ 2782 w 66000"/>
                <a:gd name="connsiteY11" fmla="*/ 41766 h 55265"/>
                <a:gd name="connsiteX12" fmla="*/ 3855 w 66000"/>
                <a:gd name="connsiteY12" fmla="*/ 39132 h 55265"/>
                <a:gd name="connsiteX13" fmla="*/ 1174 w 66000"/>
                <a:gd name="connsiteY13" fmla="*/ 37090 h 55265"/>
                <a:gd name="connsiteX14" fmla="*/ 432 w 66000"/>
                <a:gd name="connsiteY14" fmla="*/ 33410 h 55265"/>
                <a:gd name="connsiteX15" fmla="*/ 1677 w 66000"/>
                <a:gd name="connsiteY15" fmla="*/ 31641 h 55265"/>
                <a:gd name="connsiteX16" fmla="*/ 4214 w 66000"/>
                <a:gd name="connsiteY16" fmla="*/ 31269 h 55265"/>
                <a:gd name="connsiteX17" fmla="*/ 4603 w 66000"/>
                <a:gd name="connsiteY17" fmla="*/ 28059 h 55265"/>
                <a:gd name="connsiteX18" fmla="*/ 4399 w 66000"/>
                <a:gd name="connsiteY18" fmla="*/ 26377 h 55265"/>
                <a:gd name="connsiteX19" fmla="*/ 3934 w 66000"/>
                <a:gd name="connsiteY19" fmla="*/ 23798 h 55265"/>
                <a:gd name="connsiteX20" fmla="*/ 2687 w 66000"/>
                <a:gd name="connsiteY20" fmla="*/ 21110 h 55265"/>
                <a:gd name="connsiteX21" fmla="*/ 9331 w 66000"/>
                <a:gd name="connsiteY21" fmla="*/ 19480 h 55265"/>
                <a:gd name="connsiteX22" fmla="*/ 9436 w 66000"/>
                <a:gd name="connsiteY22" fmla="*/ 16858 h 55265"/>
                <a:gd name="connsiteX23" fmla="*/ 8782 w 66000"/>
                <a:gd name="connsiteY23" fmla="*/ 14351 h 55265"/>
                <a:gd name="connsiteX24" fmla="*/ 13163 w 66000"/>
                <a:gd name="connsiteY24" fmla="*/ 14094 h 55265"/>
                <a:gd name="connsiteX25" fmla="*/ 15638 w 66000"/>
                <a:gd name="connsiteY25" fmla="*/ 12377 h 55265"/>
                <a:gd name="connsiteX26" fmla="*/ 9260 w 66000"/>
                <a:gd name="connsiteY26" fmla="*/ 4651 h 55265"/>
                <a:gd name="connsiteX27" fmla="*/ 15119 w 66000"/>
                <a:gd name="connsiteY27" fmla="*/ 4657 h 55265"/>
                <a:gd name="connsiteX28" fmla="*/ 20363 w 66000"/>
                <a:gd name="connsiteY28" fmla="*/ 8377 h 55265"/>
                <a:gd name="connsiteX29" fmla="*/ 25073 w 66000"/>
                <a:gd name="connsiteY29" fmla="*/ 7033 h 55265"/>
                <a:gd name="connsiteX30" fmla="*/ 29295 w 66000"/>
                <a:gd name="connsiteY30" fmla="*/ 5589 h 55265"/>
                <a:gd name="connsiteX31" fmla="*/ 32421 w 66000"/>
                <a:gd name="connsiteY31" fmla="*/ 12 h 55265"/>
                <a:gd name="connsiteX32" fmla="*/ 44589 w 66000"/>
                <a:gd name="connsiteY32" fmla="*/ 10782 h 55265"/>
                <a:gd name="connsiteX33" fmla="*/ 48268 w 66000"/>
                <a:gd name="connsiteY33" fmla="*/ 10928 h 55265"/>
                <a:gd name="connsiteX34" fmla="*/ 55980 w 66000"/>
                <a:gd name="connsiteY34" fmla="*/ 2480 h 55265"/>
                <a:gd name="connsiteX35" fmla="*/ 60399 w 66000"/>
                <a:gd name="connsiteY35" fmla="*/ 2215 h 55265"/>
                <a:gd name="connsiteX36" fmla="*/ 60880 w 66000"/>
                <a:gd name="connsiteY36" fmla="*/ 6602 h 55265"/>
                <a:gd name="connsiteX37" fmla="*/ 59912 w 66000"/>
                <a:gd name="connsiteY37" fmla="*/ 12633 h 55265"/>
                <a:gd name="connsiteX38" fmla="*/ 63298 w 66000"/>
                <a:gd name="connsiteY38" fmla="*/ 14675 h 55265"/>
                <a:gd name="connsiteX39" fmla="*/ 64709 w 66000"/>
                <a:gd name="connsiteY39" fmla="*/ 25164 h 55265"/>
                <a:gd name="connsiteX40" fmla="*/ 43666 w 66000"/>
                <a:gd name="connsiteY40" fmla="*/ 20894 h 55265"/>
                <a:gd name="connsiteX41" fmla="*/ 44101 w 66000"/>
                <a:gd name="connsiteY41" fmla="*/ 24628 h 55265"/>
                <a:gd name="connsiteX42" fmla="*/ 45414 w 66000"/>
                <a:gd name="connsiteY42" fmla="*/ 24813 h 55265"/>
                <a:gd name="connsiteX43" fmla="*/ 46922 w 66000"/>
                <a:gd name="connsiteY43" fmla="*/ 25810 h 55265"/>
                <a:gd name="connsiteX44" fmla="*/ 48366 w 66000"/>
                <a:gd name="connsiteY44" fmla="*/ 25321 h 55265"/>
                <a:gd name="connsiteX45" fmla="*/ 50152 w 66000"/>
                <a:gd name="connsiteY45" fmla="*/ 25612 h 55265"/>
                <a:gd name="connsiteX46" fmla="*/ 52567 w 66000"/>
                <a:gd name="connsiteY46" fmla="*/ 25547 h 55265"/>
                <a:gd name="connsiteX47" fmla="*/ 55825 w 66000"/>
                <a:gd name="connsiteY47" fmla="*/ 28230 h 55265"/>
                <a:gd name="connsiteX48" fmla="*/ 55119 w 66000"/>
                <a:gd name="connsiteY48" fmla="*/ 32844 h 55265"/>
                <a:gd name="connsiteX49" fmla="*/ 60767 w 66000"/>
                <a:gd name="connsiteY49" fmla="*/ 33670 h 55265"/>
                <a:gd name="connsiteX50" fmla="*/ 62760 w 66000"/>
                <a:gd name="connsiteY50" fmla="*/ 39393 h 55265"/>
                <a:gd name="connsiteX51" fmla="*/ 61823 w 66000"/>
                <a:gd name="connsiteY51" fmla="*/ 42829 h 55265"/>
                <a:gd name="connsiteX52" fmla="*/ 63538 w 66000"/>
                <a:gd name="connsiteY52" fmla="*/ 47385 h 55265"/>
                <a:gd name="connsiteX53" fmla="*/ 58015 w 66000"/>
                <a:gd name="connsiteY53" fmla="*/ 49132 h 55265"/>
                <a:gd name="connsiteX54" fmla="*/ 55698 w 66000"/>
                <a:gd name="connsiteY54" fmla="*/ 44677 h 55265"/>
                <a:gd name="connsiteX55" fmla="*/ 49215 w 66000"/>
                <a:gd name="connsiteY55" fmla="*/ 46217 h 55265"/>
                <a:gd name="connsiteX56" fmla="*/ 46707 w 66000"/>
                <a:gd name="connsiteY56" fmla="*/ 44848 h 55265"/>
                <a:gd name="connsiteX57" fmla="*/ 45730 w 66000"/>
                <a:gd name="connsiteY57" fmla="*/ 47385 h 55265"/>
                <a:gd name="connsiteX58" fmla="*/ 44630 w 66000"/>
                <a:gd name="connsiteY58" fmla="*/ 48082 h 55265"/>
                <a:gd name="connsiteX59" fmla="*/ 44691 w 66000"/>
                <a:gd name="connsiteY59" fmla="*/ 51554 h 55265"/>
                <a:gd name="connsiteX60" fmla="*/ 41827 w 66000"/>
                <a:gd name="connsiteY60" fmla="*/ 51438 h 55265"/>
                <a:gd name="connsiteX61" fmla="*/ 34068 w 66000"/>
                <a:gd name="connsiteY61" fmla="*/ 53567 h 55265"/>
                <a:gd name="connsiteX62" fmla="*/ 31917 w 66000"/>
                <a:gd name="connsiteY62" fmla="*/ 55187 h 55265"/>
                <a:gd name="connsiteX63" fmla="*/ 27073 w 66000"/>
                <a:gd name="connsiteY63" fmla="*/ 54618 h 55265"/>
                <a:gd name="connsiteX0" fmla="*/ 27073 w 65968"/>
                <a:gd name="connsiteY0" fmla="*/ 54618 h 55265"/>
                <a:gd name="connsiteX1" fmla="*/ 27508 w 65968"/>
                <a:gd name="connsiteY1" fmla="*/ 51263 h 55265"/>
                <a:gd name="connsiteX2" fmla="*/ 24421 w 65968"/>
                <a:gd name="connsiteY2" fmla="*/ 51045 h 55265"/>
                <a:gd name="connsiteX3" fmla="*/ 20912 w 65968"/>
                <a:gd name="connsiteY3" fmla="*/ 50816 h 55265"/>
                <a:gd name="connsiteX4" fmla="*/ 17447 w 65968"/>
                <a:gd name="connsiteY4" fmla="*/ 53081 h 55265"/>
                <a:gd name="connsiteX5" fmla="*/ 14978 w 65968"/>
                <a:gd name="connsiteY5" fmla="*/ 54318 h 55265"/>
                <a:gd name="connsiteX6" fmla="*/ 10496 w 65968"/>
                <a:gd name="connsiteY6" fmla="*/ 53005 h 55265"/>
                <a:gd name="connsiteX7" fmla="*/ 12746 w 65968"/>
                <a:gd name="connsiteY7" fmla="*/ 51376 h 55265"/>
                <a:gd name="connsiteX8" fmla="*/ 8930 w 65968"/>
                <a:gd name="connsiteY8" fmla="*/ 47737 h 55265"/>
                <a:gd name="connsiteX9" fmla="*/ 8746 w 65968"/>
                <a:gd name="connsiteY9" fmla="*/ 44898 h 55265"/>
                <a:gd name="connsiteX10" fmla="*/ 6088 w 65968"/>
                <a:gd name="connsiteY10" fmla="*/ 44562 h 55265"/>
                <a:gd name="connsiteX11" fmla="*/ 2782 w 65968"/>
                <a:gd name="connsiteY11" fmla="*/ 41766 h 55265"/>
                <a:gd name="connsiteX12" fmla="*/ 3855 w 65968"/>
                <a:gd name="connsiteY12" fmla="*/ 39132 h 55265"/>
                <a:gd name="connsiteX13" fmla="*/ 1174 w 65968"/>
                <a:gd name="connsiteY13" fmla="*/ 37090 h 55265"/>
                <a:gd name="connsiteX14" fmla="*/ 432 w 65968"/>
                <a:gd name="connsiteY14" fmla="*/ 33410 h 55265"/>
                <a:gd name="connsiteX15" fmla="*/ 1677 w 65968"/>
                <a:gd name="connsiteY15" fmla="*/ 31641 h 55265"/>
                <a:gd name="connsiteX16" fmla="*/ 4214 w 65968"/>
                <a:gd name="connsiteY16" fmla="*/ 31269 h 55265"/>
                <a:gd name="connsiteX17" fmla="*/ 4603 w 65968"/>
                <a:gd name="connsiteY17" fmla="*/ 28059 h 55265"/>
                <a:gd name="connsiteX18" fmla="*/ 4399 w 65968"/>
                <a:gd name="connsiteY18" fmla="*/ 26377 h 55265"/>
                <a:gd name="connsiteX19" fmla="*/ 3934 w 65968"/>
                <a:gd name="connsiteY19" fmla="*/ 23798 h 55265"/>
                <a:gd name="connsiteX20" fmla="*/ 2687 w 65968"/>
                <a:gd name="connsiteY20" fmla="*/ 21110 h 55265"/>
                <a:gd name="connsiteX21" fmla="*/ 9331 w 65968"/>
                <a:gd name="connsiteY21" fmla="*/ 19480 h 55265"/>
                <a:gd name="connsiteX22" fmla="*/ 9436 w 65968"/>
                <a:gd name="connsiteY22" fmla="*/ 16858 h 55265"/>
                <a:gd name="connsiteX23" fmla="*/ 8782 w 65968"/>
                <a:gd name="connsiteY23" fmla="*/ 14351 h 55265"/>
                <a:gd name="connsiteX24" fmla="*/ 13163 w 65968"/>
                <a:gd name="connsiteY24" fmla="*/ 14094 h 55265"/>
                <a:gd name="connsiteX25" fmla="*/ 15638 w 65968"/>
                <a:gd name="connsiteY25" fmla="*/ 12377 h 55265"/>
                <a:gd name="connsiteX26" fmla="*/ 9260 w 65968"/>
                <a:gd name="connsiteY26" fmla="*/ 4651 h 55265"/>
                <a:gd name="connsiteX27" fmla="*/ 15119 w 65968"/>
                <a:gd name="connsiteY27" fmla="*/ 4657 h 55265"/>
                <a:gd name="connsiteX28" fmla="*/ 20363 w 65968"/>
                <a:gd name="connsiteY28" fmla="*/ 8377 h 55265"/>
                <a:gd name="connsiteX29" fmla="*/ 25073 w 65968"/>
                <a:gd name="connsiteY29" fmla="*/ 7033 h 55265"/>
                <a:gd name="connsiteX30" fmla="*/ 29295 w 65968"/>
                <a:gd name="connsiteY30" fmla="*/ 5589 h 55265"/>
                <a:gd name="connsiteX31" fmla="*/ 32421 w 65968"/>
                <a:gd name="connsiteY31" fmla="*/ 12 h 55265"/>
                <a:gd name="connsiteX32" fmla="*/ 44589 w 65968"/>
                <a:gd name="connsiteY32" fmla="*/ 10782 h 55265"/>
                <a:gd name="connsiteX33" fmla="*/ 48268 w 65968"/>
                <a:gd name="connsiteY33" fmla="*/ 10928 h 55265"/>
                <a:gd name="connsiteX34" fmla="*/ 55980 w 65968"/>
                <a:gd name="connsiteY34" fmla="*/ 2480 h 55265"/>
                <a:gd name="connsiteX35" fmla="*/ 60399 w 65968"/>
                <a:gd name="connsiteY35" fmla="*/ 2215 h 55265"/>
                <a:gd name="connsiteX36" fmla="*/ 60880 w 65968"/>
                <a:gd name="connsiteY36" fmla="*/ 6602 h 55265"/>
                <a:gd name="connsiteX37" fmla="*/ 59912 w 65968"/>
                <a:gd name="connsiteY37" fmla="*/ 12633 h 55265"/>
                <a:gd name="connsiteX38" fmla="*/ 63298 w 65968"/>
                <a:gd name="connsiteY38" fmla="*/ 14675 h 55265"/>
                <a:gd name="connsiteX39" fmla="*/ 64709 w 65968"/>
                <a:gd name="connsiteY39" fmla="*/ 25164 h 55265"/>
                <a:gd name="connsiteX40" fmla="*/ 44101 w 65968"/>
                <a:gd name="connsiteY40" fmla="*/ 24628 h 55265"/>
                <a:gd name="connsiteX41" fmla="*/ 45414 w 65968"/>
                <a:gd name="connsiteY41" fmla="*/ 24813 h 55265"/>
                <a:gd name="connsiteX42" fmla="*/ 46922 w 65968"/>
                <a:gd name="connsiteY42" fmla="*/ 25810 h 55265"/>
                <a:gd name="connsiteX43" fmla="*/ 48366 w 65968"/>
                <a:gd name="connsiteY43" fmla="*/ 25321 h 55265"/>
                <a:gd name="connsiteX44" fmla="*/ 50152 w 65968"/>
                <a:gd name="connsiteY44" fmla="*/ 25612 h 55265"/>
                <a:gd name="connsiteX45" fmla="*/ 52567 w 65968"/>
                <a:gd name="connsiteY45" fmla="*/ 25547 h 55265"/>
                <a:gd name="connsiteX46" fmla="*/ 55825 w 65968"/>
                <a:gd name="connsiteY46" fmla="*/ 28230 h 55265"/>
                <a:gd name="connsiteX47" fmla="*/ 55119 w 65968"/>
                <a:gd name="connsiteY47" fmla="*/ 32844 h 55265"/>
                <a:gd name="connsiteX48" fmla="*/ 60767 w 65968"/>
                <a:gd name="connsiteY48" fmla="*/ 33670 h 55265"/>
                <a:gd name="connsiteX49" fmla="*/ 62760 w 65968"/>
                <a:gd name="connsiteY49" fmla="*/ 39393 h 55265"/>
                <a:gd name="connsiteX50" fmla="*/ 61823 w 65968"/>
                <a:gd name="connsiteY50" fmla="*/ 42829 h 55265"/>
                <a:gd name="connsiteX51" fmla="*/ 63538 w 65968"/>
                <a:gd name="connsiteY51" fmla="*/ 47385 h 55265"/>
                <a:gd name="connsiteX52" fmla="*/ 58015 w 65968"/>
                <a:gd name="connsiteY52" fmla="*/ 49132 h 55265"/>
                <a:gd name="connsiteX53" fmla="*/ 55698 w 65968"/>
                <a:gd name="connsiteY53" fmla="*/ 44677 h 55265"/>
                <a:gd name="connsiteX54" fmla="*/ 49215 w 65968"/>
                <a:gd name="connsiteY54" fmla="*/ 46217 h 55265"/>
                <a:gd name="connsiteX55" fmla="*/ 46707 w 65968"/>
                <a:gd name="connsiteY55" fmla="*/ 44848 h 55265"/>
                <a:gd name="connsiteX56" fmla="*/ 45730 w 65968"/>
                <a:gd name="connsiteY56" fmla="*/ 47385 h 55265"/>
                <a:gd name="connsiteX57" fmla="*/ 44630 w 65968"/>
                <a:gd name="connsiteY57" fmla="*/ 48082 h 55265"/>
                <a:gd name="connsiteX58" fmla="*/ 44691 w 65968"/>
                <a:gd name="connsiteY58" fmla="*/ 51554 h 55265"/>
                <a:gd name="connsiteX59" fmla="*/ 41827 w 65968"/>
                <a:gd name="connsiteY59" fmla="*/ 51438 h 55265"/>
                <a:gd name="connsiteX60" fmla="*/ 34068 w 65968"/>
                <a:gd name="connsiteY60" fmla="*/ 53567 h 55265"/>
                <a:gd name="connsiteX61" fmla="*/ 31917 w 65968"/>
                <a:gd name="connsiteY61" fmla="*/ 55187 h 55265"/>
                <a:gd name="connsiteX62" fmla="*/ 27073 w 65968"/>
                <a:gd name="connsiteY62" fmla="*/ 54618 h 55265"/>
                <a:gd name="connsiteX0" fmla="*/ 27073 w 65968"/>
                <a:gd name="connsiteY0" fmla="*/ 54618 h 55265"/>
                <a:gd name="connsiteX1" fmla="*/ 27508 w 65968"/>
                <a:gd name="connsiteY1" fmla="*/ 51263 h 55265"/>
                <a:gd name="connsiteX2" fmla="*/ 24421 w 65968"/>
                <a:gd name="connsiteY2" fmla="*/ 51045 h 55265"/>
                <a:gd name="connsiteX3" fmla="*/ 20912 w 65968"/>
                <a:gd name="connsiteY3" fmla="*/ 50816 h 55265"/>
                <a:gd name="connsiteX4" fmla="*/ 17447 w 65968"/>
                <a:gd name="connsiteY4" fmla="*/ 53081 h 55265"/>
                <a:gd name="connsiteX5" fmla="*/ 14978 w 65968"/>
                <a:gd name="connsiteY5" fmla="*/ 54318 h 55265"/>
                <a:gd name="connsiteX6" fmla="*/ 10496 w 65968"/>
                <a:gd name="connsiteY6" fmla="*/ 53005 h 55265"/>
                <a:gd name="connsiteX7" fmla="*/ 12746 w 65968"/>
                <a:gd name="connsiteY7" fmla="*/ 51376 h 55265"/>
                <a:gd name="connsiteX8" fmla="*/ 8930 w 65968"/>
                <a:gd name="connsiteY8" fmla="*/ 47737 h 55265"/>
                <a:gd name="connsiteX9" fmla="*/ 8746 w 65968"/>
                <a:gd name="connsiteY9" fmla="*/ 44898 h 55265"/>
                <a:gd name="connsiteX10" fmla="*/ 6088 w 65968"/>
                <a:gd name="connsiteY10" fmla="*/ 44562 h 55265"/>
                <a:gd name="connsiteX11" fmla="*/ 2782 w 65968"/>
                <a:gd name="connsiteY11" fmla="*/ 41766 h 55265"/>
                <a:gd name="connsiteX12" fmla="*/ 3855 w 65968"/>
                <a:gd name="connsiteY12" fmla="*/ 39132 h 55265"/>
                <a:gd name="connsiteX13" fmla="*/ 1174 w 65968"/>
                <a:gd name="connsiteY13" fmla="*/ 37090 h 55265"/>
                <a:gd name="connsiteX14" fmla="*/ 432 w 65968"/>
                <a:gd name="connsiteY14" fmla="*/ 33410 h 55265"/>
                <a:gd name="connsiteX15" fmla="*/ 1677 w 65968"/>
                <a:gd name="connsiteY15" fmla="*/ 31641 h 55265"/>
                <a:gd name="connsiteX16" fmla="*/ 4214 w 65968"/>
                <a:gd name="connsiteY16" fmla="*/ 31269 h 55265"/>
                <a:gd name="connsiteX17" fmla="*/ 4603 w 65968"/>
                <a:gd name="connsiteY17" fmla="*/ 28059 h 55265"/>
                <a:gd name="connsiteX18" fmla="*/ 4399 w 65968"/>
                <a:gd name="connsiteY18" fmla="*/ 26377 h 55265"/>
                <a:gd name="connsiteX19" fmla="*/ 3934 w 65968"/>
                <a:gd name="connsiteY19" fmla="*/ 23798 h 55265"/>
                <a:gd name="connsiteX20" fmla="*/ 2687 w 65968"/>
                <a:gd name="connsiteY20" fmla="*/ 21110 h 55265"/>
                <a:gd name="connsiteX21" fmla="*/ 9331 w 65968"/>
                <a:gd name="connsiteY21" fmla="*/ 19480 h 55265"/>
                <a:gd name="connsiteX22" fmla="*/ 9436 w 65968"/>
                <a:gd name="connsiteY22" fmla="*/ 16858 h 55265"/>
                <a:gd name="connsiteX23" fmla="*/ 8782 w 65968"/>
                <a:gd name="connsiteY23" fmla="*/ 14351 h 55265"/>
                <a:gd name="connsiteX24" fmla="*/ 13163 w 65968"/>
                <a:gd name="connsiteY24" fmla="*/ 14094 h 55265"/>
                <a:gd name="connsiteX25" fmla="*/ 15638 w 65968"/>
                <a:gd name="connsiteY25" fmla="*/ 12377 h 55265"/>
                <a:gd name="connsiteX26" fmla="*/ 9260 w 65968"/>
                <a:gd name="connsiteY26" fmla="*/ 4651 h 55265"/>
                <a:gd name="connsiteX27" fmla="*/ 15119 w 65968"/>
                <a:gd name="connsiteY27" fmla="*/ 4657 h 55265"/>
                <a:gd name="connsiteX28" fmla="*/ 20363 w 65968"/>
                <a:gd name="connsiteY28" fmla="*/ 8377 h 55265"/>
                <a:gd name="connsiteX29" fmla="*/ 25073 w 65968"/>
                <a:gd name="connsiteY29" fmla="*/ 7033 h 55265"/>
                <a:gd name="connsiteX30" fmla="*/ 29295 w 65968"/>
                <a:gd name="connsiteY30" fmla="*/ 5589 h 55265"/>
                <a:gd name="connsiteX31" fmla="*/ 32421 w 65968"/>
                <a:gd name="connsiteY31" fmla="*/ 12 h 55265"/>
                <a:gd name="connsiteX32" fmla="*/ 44589 w 65968"/>
                <a:gd name="connsiteY32" fmla="*/ 10782 h 55265"/>
                <a:gd name="connsiteX33" fmla="*/ 48268 w 65968"/>
                <a:gd name="connsiteY33" fmla="*/ 10928 h 55265"/>
                <a:gd name="connsiteX34" fmla="*/ 55980 w 65968"/>
                <a:gd name="connsiteY34" fmla="*/ 2480 h 55265"/>
                <a:gd name="connsiteX35" fmla="*/ 60399 w 65968"/>
                <a:gd name="connsiteY35" fmla="*/ 2215 h 55265"/>
                <a:gd name="connsiteX36" fmla="*/ 60880 w 65968"/>
                <a:gd name="connsiteY36" fmla="*/ 6602 h 55265"/>
                <a:gd name="connsiteX37" fmla="*/ 59912 w 65968"/>
                <a:gd name="connsiteY37" fmla="*/ 12633 h 55265"/>
                <a:gd name="connsiteX38" fmla="*/ 63298 w 65968"/>
                <a:gd name="connsiteY38" fmla="*/ 14675 h 55265"/>
                <a:gd name="connsiteX39" fmla="*/ 64709 w 65968"/>
                <a:gd name="connsiteY39" fmla="*/ 25164 h 55265"/>
                <a:gd name="connsiteX40" fmla="*/ 44101 w 65968"/>
                <a:gd name="connsiteY40" fmla="*/ 24628 h 55265"/>
                <a:gd name="connsiteX41" fmla="*/ 46922 w 65968"/>
                <a:gd name="connsiteY41" fmla="*/ 25810 h 55265"/>
                <a:gd name="connsiteX42" fmla="*/ 48366 w 65968"/>
                <a:gd name="connsiteY42" fmla="*/ 25321 h 55265"/>
                <a:gd name="connsiteX43" fmla="*/ 50152 w 65968"/>
                <a:gd name="connsiteY43" fmla="*/ 25612 h 55265"/>
                <a:gd name="connsiteX44" fmla="*/ 52567 w 65968"/>
                <a:gd name="connsiteY44" fmla="*/ 25547 h 55265"/>
                <a:gd name="connsiteX45" fmla="*/ 55825 w 65968"/>
                <a:gd name="connsiteY45" fmla="*/ 28230 h 55265"/>
                <a:gd name="connsiteX46" fmla="*/ 55119 w 65968"/>
                <a:gd name="connsiteY46" fmla="*/ 32844 h 55265"/>
                <a:gd name="connsiteX47" fmla="*/ 60767 w 65968"/>
                <a:gd name="connsiteY47" fmla="*/ 33670 h 55265"/>
                <a:gd name="connsiteX48" fmla="*/ 62760 w 65968"/>
                <a:gd name="connsiteY48" fmla="*/ 39393 h 55265"/>
                <a:gd name="connsiteX49" fmla="*/ 61823 w 65968"/>
                <a:gd name="connsiteY49" fmla="*/ 42829 h 55265"/>
                <a:gd name="connsiteX50" fmla="*/ 63538 w 65968"/>
                <a:gd name="connsiteY50" fmla="*/ 47385 h 55265"/>
                <a:gd name="connsiteX51" fmla="*/ 58015 w 65968"/>
                <a:gd name="connsiteY51" fmla="*/ 49132 h 55265"/>
                <a:gd name="connsiteX52" fmla="*/ 55698 w 65968"/>
                <a:gd name="connsiteY52" fmla="*/ 44677 h 55265"/>
                <a:gd name="connsiteX53" fmla="*/ 49215 w 65968"/>
                <a:gd name="connsiteY53" fmla="*/ 46217 h 55265"/>
                <a:gd name="connsiteX54" fmla="*/ 46707 w 65968"/>
                <a:gd name="connsiteY54" fmla="*/ 44848 h 55265"/>
                <a:gd name="connsiteX55" fmla="*/ 45730 w 65968"/>
                <a:gd name="connsiteY55" fmla="*/ 47385 h 55265"/>
                <a:gd name="connsiteX56" fmla="*/ 44630 w 65968"/>
                <a:gd name="connsiteY56" fmla="*/ 48082 h 55265"/>
                <a:gd name="connsiteX57" fmla="*/ 44691 w 65968"/>
                <a:gd name="connsiteY57" fmla="*/ 51554 h 55265"/>
                <a:gd name="connsiteX58" fmla="*/ 41827 w 65968"/>
                <a:gd name="connsiteY58" fmla="*/ 51438 h 55265"/>
                <a:gd name="connsiteX59" fmla="*/ 34068 w 65968"/>
                <a:gd name="connsiteY59" fmla="*/ 53567 h 55265"/>
                <a:gd name="connsiteX60" fmla="*/ 31917 w 65968"/>
                <a:gd name="connsiteY60" fmla="*/ 55187 h 55265"/>
                <a:gd name="connsiteX61" fmla="*/ 27073 w 65968"/>
                <a:gd name="connsiteY61" fmla="*/ 54618 h 55265"/>
                <a:gd name="connsiteX0" fmla="*/ 27073 w 65968"/>
                <a:gd name="connsiteY0" fmla="*/ 54618 h 55265"/>
                <a:gd name="connsiteX1" fmla="*/ 27508 w 65968"/>
                <a:gd name="connsiteY1" fmla="*/ 51263 h 55265"/>
                <a:gd name="connsiteX2" fmla="*/ 24421 w 65968"/>
                <a:gd name="connsiteY2" fmla="*/ 51045 h 55265"/>
                <a:gd name="connsiteX3" fmla="*/ 20912 w 65968"/>
                <a:gd name="connsiteY3" fmla="*/ 50816 h 55265"/>
                <a:gd name="connsiteX4" fmla="*/ 17447 w 65968"/>
                <a:gd name="connsiteY4" fmla="*/ 53081 h 55265"/>
                <a:gd name="connsiteX5" fmla="*/ 14978 w 65968"/>
                <a:gd name="connsiteY5" fmla="*/ 54318 h 55265"/>
                <a:gd name="connsiteX6" fmla="*/ 10496 w 65968"/>
                <a:gd name="connsiteY6" fmla="*/ 53005 h 55265"/>
                <a:gd name="connsiteX7" fmla="*/ 12746 w 65968"/>
                <a:gd name="connsiteY7" fmla="*/ 51376 h 55265"/>
                <a:gd name="connsiteX8" fmla="*/ 8930 w 65968"/>
                <a:gd name="connsiteY8" fmla="*/ 47737 h 55265"/>
                <a:gd name="connsiteX9" fmla="*/ 8746 w 65968"/>
                <a:gd name="connsiteY9" fmla="*/ 44898 h 55265"/>
                <a:gd name="connsiteX10" fmla="*/ 6088 w 65968"/>
                <a:gd name="connsiteY10" fmla="*/ 44562 h 55265"/>
                <a:gd name="connsiteX11" fmla="*/ 2782 w 65968"/>
                <a:gd name="connsiteY11" fmla="*/ 41766 h 55265"/>
                <a:gd name="connsiteX12" fmla="*/ 3855 w 65968"/>
                <a:gd name="connsiteY12" fmla="*/ 39132 h 55265"/>
                <a:gd name="connsiteX13" fmla="*/ 1174 w 65968"/>
                <a:gd name="connsiteY13" fmla="*/ 37090 h 55265"/>
                <a:gd name="connsiteX14" fmla="*/ 432 w 65968"/>
                <a:gd name="connsiteY14" fmla="*/ 33410 h 55265"/>
                <a:gd name="connsiteX15" fmla="*/ 1677 w 65968"/>
                <a:gd name="connsiteY15" fmla="*/ 31641 h 55265"/>
                <a:gd name="connsiteX16" fmla="*/ 4214 w 65968"/>
                <a:gd name="connsiteY16" fmla="*/ 31269 h 55265"/>
                <a:gd name="connsiteX17" fmla="*/ 4603 w 65968"/>
                <a:gd name="connsiteY17" fmla="*/ 28059 h 55265"/>
                <a:gd name="connsiteX18" fmla="*/ 4399 w 65968"/>
                <a:gd name="connsiteY18" fmla="*/ 26377 h 55265"/>
                <a:gd name="connsiteX19" fmla="*/ 3934 w 65968"/>
                <a:gd name="connsiteY19" fmla="*/ 23798 h 55265"/>
                <a:gd name="connsiteX20" fmla="*/ 2687 w 65968"/>
                <a:gd name="connsiteY20" fmla="*/ 21110 h 55265"/>
                <a:gd name="connsiteX21" fmla="*/ 9331 w 65968"/>
                <a:gd name="connsiteY21" fmla="*/ 19480 h 55265"/>
                <a:gd name="connsiteX22" fmla="*/ 9436 w 65968"/>
                <a:gd name="connsiteY22" fmla="*/ 16858 h 55265"/>
                <a:gd name="connsiteX23" fmla="*/ 8782 w 65968"/>
                <a:gd name="connsiteY23" fmla="*/ 14351 h 55265"/>
                <a:gd name="connsiteX24" fmla="*/ 13163 w 65968"/>
                <a:gd name="connsiteY24" fmla="*/ 14094 h 55265"/>
                <a:gd name="connsiteX25" fmla="*/ 15638 w 65968"/>
                <a:gd name="connsiteY25" fmla="*/ 12377 h 55265"/>
                <a:gd name="connsiteX26" fmla="*/ 9260 w 65968"/>
                <a:gd name="connsiteY26" fmla="*/ 4651 h 55265"/>
                <a:gd name="connsiteX27" fmla="*/ 15119 w 65968"/>
                <a:gd name="connsiteY27" fmla="*/ 4657 h 55265"/>
                <a:gd name="connsiteX28" fmla="*/ 20363 w 65968"/>
                <a:gd name="connsiteY28" fmla="*/ 8377 h 55265"/>
                <a:gd name="connsiteX29" fmla="*/ 25073 w 65968"/>
                <a:gd name="connsiteY29" fmla="*/ 7033 h 55265"/>
                <a:gd name="connsiteX30" fmla="*/ 29295 w 65968"/>
                <a:gd name="connsiteY30" fmla="*/ 5589 h 55265"/>
                <a:gd name="connsiteX31" fmla="*/ 32421 w 65968"/>
                <a:gd name="connsiteY31" fmla="*/ 12 h 55265"/>
                <a:gd name="connsiteX32" fmla="*/ 44589 w 65968"/>
                <a:gd name="connsiteY32" fmla="*/ 10782 h 55265"/>
                <a:gd name="connsiteX33" fmla="*/ 48268 w 65968"/>
                <a:gd name="connsiteY33" fmla="*/ 10928 h 55265"/>
                <a:gd name="connsiteX34" fmla="*/ 55980 w 65968"/>
                <a:gd name="connsiteY34" fmla="*/ 2480 h 55265"/>
                <a:gd name="connsiteX35" fmla="*/ 60399 w 65968"/>
                <a:gd name="connsiteY35" fmla="*/ 2215 h 55265"/>
                <a:gd name="connsiteX36" fmla="*/ 60880 w 65968"/>
                <a:gd name="connsiteY36" fmla="*/ 6602 h 55265"/>
                <a:gd name="connsiteX37" fmla="*/ 59912 w 65968"/>
                <a:gd name="connsiteY37" fmla="*/ 12633 h 55265"/>
                <a:gd name="connsiteX38" fmla="*/ 63298 w 65968"/>
                <a:gd name="connsiteY38" fmla="*/ 14675 h 55265"/>
                <a:gd name="connsiteX39" fmla="*/ 64709 w 65968"/>
                <a:gd name="connsiteY39" fmla="*/ 25164 h 55265"/>
                <a:gd name="connsiteX40" fmla="*/ 44101 w 65968"/>
                <a:gd name="connsiteY40" fmla="*/ 24628 h 55265"/>
                <a:gd name="connsiteX41" fmla="*/ 48366 w 65968"/>
                <a:gd name="connsiteY41" fmla="*/ 25321 h 55265"/>
                <a:gd name="connsiteX42" fmla="*/ 50152 w 65968"/>
                <a:gd name="connsiteY42" fmla="*/ 25612 h 55265"/>
                <a:gd name="connsiteX43" fmla="*/ 52567 w 65968"/>
                <a:gd name="connsiteY43" fmla="*/ 25547 h 55265"/>
                <a:gd name="connsiteX44" fmla="*/ 55825 w 65968"/>
                <a:gd name="connsiteY44" fmla="*/ 28230 h 55265"/>
                <a:gd name="connsiteX45" fmla="*/ 55119 w 65968"/>
                <a:gd name="connsiteY45" fmla="*/ 32844 h 55265"/>
                <a:gd name="connsiteX46" fmla="*/ 60767 w 65968"/>
                <a:gd name="connsiteY46" fmla="*/ 33670 h 55265"/>
                <a:gd name="connsiteX47" fmla="*/ 62760 w 65968"/>
                <a:gd name="connsiteY47" fmla="*/ 39393 h 55265"/>
                <a:gd name="connsiteX48" fmla="*/ 61823 w 65968"/>
                <a:gd name="connsiteY48" fmla="*/ 42829 h 55265"/>
                <a:gd name="connsiteX49" fmla="*/ 63538 w 65968"/>
                <a:gd name="connsiteY49" fmla="*/ 47385 h 55265"/>
                <a:gd name="connsiteX50" fmla="*/ 58015 w 65968"/>
                <a:gd name="connsiteY50" fmla="*/ 49132 h 55265"/>
                <a:gd name="connsiteX51" fmla="*/ 55698 w 65968"/>
                <a:gd name="connsiteY51" fmla="*/ 44677 h 55265"/>
                <a:gd name="connsiteX52" fmla="*/ 49215 w 65968"/>
                <a:gd name="connsiteY52" fmla="*/ 46217 h 55265"/>
                <a:gd name="connsiteX53" fmla="*/ 46707 w 65968"/>
                <a:gd name="connsiteY53" fmla="*/ 44848 h 55265"/>
                <a:gd name="connsiteX54" fmla="*/ 45730 w 65968"/>
                <a:gd name="connsiteY54" fmla="*/ 47385 h 55265"/>
                <a:gd name="connsiteX55" fmla="*/ 44630 w 65968"/>
                <a:gd name="connsiteY55" fmla="*/ 48082 h 55265"/>
                <a:gd name="connsiteX56" fmla="*/ 44691 w 65968"/>
                <a:gd name="connsiteY56" fmla="*/ 51554 h 55265"/>
                <a:gd name="connsiteX57" fmla="*/ 41827 w 65968"/>
                <a:gd name="connsiteY57" fmla="*/ 51438 h 55265"/>
                <a:gd name="connsiteX58" fmla="*/ 34068 w 65968"/>
                <a:gd name="connsiteY58" fmla="*/ 53567 h 55265"/>
                <a:gd name="connsiteX59" fmla="*/ 31917 w 65968"/>
                <a:gd name="connsiteY59" fmla="*/ 55187 h 55265"/>
                <a:gd name="connsiteX60" fmla="*/ 27073 w 65968"/>
                <a:gd name="connsiteY60" fmla="*/ 54618 h 55265"/>
                <a:gd name="connsiteX0" fmla="*/ 27073 w 65658"/>
                <a:gd name="connsiteY0" fmla="*/ 54618 h 55265"/>
                <a:gd name="connsiteX1" fmla="*/ 27508 w 65658"/>
                <a:gd name="connsiteY1" fmla="*/ 51263 h 55265"/>
                <a:gd name="connsiteX2" fmla="*/ 24421 w 65658"/>
                <a:gd name="connsiteY2" fmla="*/ 51045 h 55265"/>
                <a:gd name="connsiteX3" fmla="*/ 20912 w 65658"/>
                <a:gd name="connsiteY3" fmla="*/ 50816 h 55265"/>
                <a:gd name="connsiteX4" fmla="*/ 17447 w 65658"/>
                <a:gd name="connsiteY4" fmla="*/ 53081 h 55265"/>
                <a:gd name="connsiteX5" fmla="*/ 14978 w 65658"/>
                <a:gd name="connsiteY5" fmla="*/ 54318 h 55265"/>
                <a:gd name="connsiteX6" fmla="*/ 10496 w 65658"/>
                <a:gd name="connsiteY6" fmla="*/ 53005 h 55265"/>
                <a:gd name="connsiteX7" fmla="*/ 12746 w 65658"/>
                <a:gd name="connsiteY7" fmla="*/ 51376 h 55265"/>
                <a:gd name="connsiteX8" fmla="*/ 8930 w 65658"/>
                <a:gd name="connsiteY8" fmla="*/ 47737 h 55265"/>
                <a:gd name="connsiteX9" fmla="*/ 8746 w 65658"/>
                <a:gd name="connsiteY9" fmla="*/ 44898 h 55265"/>
                <a:gd name="connsiteX10" fmla="*/ 6088 w 65658"/>
                <a:gd name="connsiteY10" fmla="*/ 44562 h 55265"/>
                <a:gd name="connsiteX11" fmla="*/ 2782 w 65658"/>
                <a:gd name="connsiteY11" fmla="*/ 41766 h 55265"/>
                <a:gd name="connsiteX12" fmla="*/ 3855 w 65658"/>
                <a:gd name="connsiteY12" fmla="*/ 39132 h 55265"/>
                <a:gd name="connsiteX13" fmla="*/ 1174 w 65658"/>
                <a:gd name="connsiteY13" fmla="*/ 37090 h 55265"/>
                <a:gd name="connsiteX14" fmla="*/ 432 w 65658"/>
                <a:gd name="connsiteY14" fmla="*/ 33410 h 55265"/>
                <a:gd name="connsiteX15" fmla="*/ 1677 w 65658"/>
                <a:gd name="connsiteY15" fmla="*/ 31641 h 55265"/>
                <a:gd name="connsiteX16" fmla="*/ 4214 w 65658"/>
                <a:gd name="connsiteY16" fmla="*/ 31269 h 55265"/>
                <a:gd name="connsiteX17" fmla="*/ 4603 w 65658"/>
                <a:gd name="connsiteY17" fmla="*/ 28059 h 55265"/>
                <a:gd name="connsiteX18" fmla="*/ 4399 w 65658"/>
                <a:gd name="connsiteY18" fmla="*/ 26377 h 55265"/>
                <a:gd name="connsiteX19" fmla="*/ 3934 w 65658"/>
                <a:gd name="connsiteY19" fmla="*/ 23798 h 55265"/>
                <a:gd name="connsiteX20" fmla="*/ 2687 w 65658"/>
                <a:gd name="connsiteY20" fmla="*/ 21110 h 55265"/>
                <a:gd name="connsiteX21" fmla="*/ 9331 w 65658"/>
                <a:gd name="connsiteY21" fmla="*/ 19480 h 55265"/>
                <a:gd name="connsiteX22" fmla="*/ 9436 w 65658"/>
                <a:gd name="connsiteY22" fmla="*/ 16858 h 55265"/>
                <a:gd name="connsiteX23" fmla="*/ 8782 w 65658"/>
                <a:gd name="connsiteY23" fmla="*/ 14351 h 55265"/>
                <a:gd name="connsiteX24" fmla="*/ 13163 w 65658"/>
                <a:gd name="connsiteY24" fmla="*/ 14094 h 55265"/>
                <a:gd name="connsiteX25" fmla="*/ 15638 w 65658"/>
                <a:gd name="connsiteY25" fmla="*/ 12377 h 55265"/>
                <a:gd name="connsiteX26" fmla="*/ 9260 w 65658"/>
                <a:gd name="connsiteY26" fmla="*/ 4651 h 55265"/>
                <a:gd name="connsiteX27" fmla="*/ 15119 w 65658"/>
                <a:gd name="connsiteY27" fmla="*/ 4657 h 55265"/>
                <a:gd name="connsiteX28" fmla="*/ 20363 w 65658"/>
                <a:gd name="connsiteY28" fmla="*/ 8377 h 55265"/>
                <a:gd name="connsiteX29" fmla="*/ 25073 w 65658"/>
                <a:gd name="connsiteY29" fmla="*/ 7033 h 55265"/>
                <a:gd name="connsiteX30" fmla="*/ 29295 w 65658"/>
                <a:gd name="connsiteY30" fmla="*/ 5589 h 55265"/>
                <a:gd name="connsiteX31" fmla="*/ 32421 w 65658"/>
                <a:gd name="connsiteY31" fmla="*/ 12 h 55265"/>
                <a:gd name="connsiteX32" fmla="*/ 44589 w 65658"/>
                <a:gd name="connsiteY32" fmla="*/ 10782 h 55265"/>
                <a:gd name="connsiteX33" fmla="*/ 48268 w 65658"/>
                <a:gd name="connsiteY33" fmla="*/ 10928 h 55265"/>
                <a:gd name="connsiteX34" fmla="*/ 55980 w 65658"/>
                <a:gd name="connsiteY34" fmla="*/ 2480 h 55265"/>
                <a:gd name="connsiteX35" fmla="*/ 60399 w 65658"/>
                <a:gd name="connsiteY35" fmla="*/ 2215 h 55265"/>
                <a:gd name="connsiteX36" fmla="*/ 60880 w 65658"/>
                <a:gd name="connsiteY36" fmla="*/ 6602 h 55265"/>
                <a:gd name="connsiteX37" fmla="*/ 59912 w 65658"/>
                <a:gd name="connsiteY37" fmla="*/ 12633 h 55265"/>
                <a:gd name="connsiteX38" fmla="*/ 63298 w 65658"/>
                <a:gd name="connsiteY38" fmla="*/ 14675 h 55265"/>
                <a:gd name="connsiteX39" fmla="*/ 64709 w 65658"/>
                <a:gd name="connsiteY39" fmla="*/ 25164 h 55265"/>
                <a:gd name="connsiteX40" fmla="*/ 48366 w 65658"/>
                <a:gd name="connsiteY40" fmla="*/ 25321 h 55265"/>
                <a:gd name="connsiteX41" fmla="*/ 50152 w 65658"/>
                <a:gd name="connsiteY41" fmla="*/ 25612 h 55265"/>
                <a:gd name="connsiteX42" fmla="*/ 52567 w 65658"/>
                <a:gd name="connsiteY42" fmla="*/ 25547 h 55265"/>
                <a:gd name="connsiteX43" fmla="*/ 55825 w 65658"/>
                <a:gd name="connsiteY43" fmla="*/ 28230 h 55265"/>
                <a:gd name="connsiteX44" fmla="*/ 55119 w 65658"/>
                <a:gd name="connsiteY44" fmla="*/ 32844 h 55265"/>
                <a:gd name="connsiteX45" fmla="*/ 60767 w 65658"/>
                <a:gd name="connsiteY45" fmla="*/ 33670 h 55265"/>
                <a:gd name="connsiteX46" fmla="*/ 62760 w 65658"/>
                <a:gd name="connsiteY46" fmla="*/ 39393 h 55265"/>
                <a:gd name="connsiteX47" fmla="*/ 61823 w 65658"/>
                <a:gd name="connsiteY47" fmla="*/ 42829 h 55265"/>
                <a:gd name="connsiteX48" fmla="*/ 63538 w 65658"/>
                <a:gd name="connsiteY48" fmla="*/ 47385 h 55265"/>
                <a:gd name="connsiteX49" fmla="*/ 58015 w 65658"/>
                <a:gd name="connsiteY49" fmla="*/ 49132 h 55265"/>
                <a:gd name="connsiteX50" fmla="*/ 55698 w 65658"/>
                <a:gd name="connsiteY50" fmla="*/ 44677 h 55265"/>
                <a:gd name="connsiteX51" fmla="*/ 49215 w 65658"/>
                <a:gd name="connsiteY51" fmla="*/ 46217 h 55265"/>
                <a:gd name="connsiteX52" fmla="*/ 46707 w 65658"/>
                <a:gd name="connsiteY52" fmla="*/ 44848 h 55265"/>
                <a:gd name="connsiteX53" fmla="*/ 45730 w 65658"/>
                <a:gd name="connsiteY53" fmla="*/ 47385 h 55265"/>
                <a:gd name="connsiteX54" fmla="*/ 44630 w 65658"/>
                <a:gd name="connsiteY54" fmla="*/ 48082 h 55265"/>
                <a:gd name="connsiteX55" fmla="*/ 44691 w 65658"/>
                <a:gd name="connsiteY55" fmla="*/ 51554 h 55265"/>
                <a:gd name="connsiteX56" fmla="*/ 41827 w 65658"/>
                <a:gd name="connsiteY56" fmla="*/ 51438 h 55265"/>
                <a:gd name="connsiteX57" fmla="*/ 34068 w 65658"/>
                <a:gd name="connsiteY57" fmla="*/ 53567 h 55265"/>
                <a:gd name="connsiteX58" fmla="*/ 31917 w 65658"/>
                <a:gd name="connsiteY58" fmla="*/ 55187 h 55265"/>
                <a:gd name="connsiteX59" fmla="*/ 27073 w 65658"/>
                <a:gd name="connsiteY59" fmla="*/ 54618 h 55265"/>
                <a:gd name="connsiteX0" fmla="*/ 27073 w 65529"/>
                <a:gd name="connsiteY0" fmla="*/ 54618 h 55265"/>
                <a:gd name="connsiteX1" fmla="*/ 27508 w 65529"/>
                <a:gd name="connsiteY1" fmla="*/ 51263 h 55265"/>
                <a:gd name="connsiteX2" fmla="*/ 24421 w 65529"/>
                <a:gd name="connsiteY2" fmla="*/ 51045 h 55265"/>
                <a:gd name="connsiteX3" fmla="*/ 20912 w 65529"/>
                <a:gd name="connsiteY3" fmla="*/ 50816 h 55265"/>
                <a:gd name="connsiteX4" fmla="*/ 17447 w 65529"/>
                <a:gd name="connsiteY4" fmla="*/ 53081 h 55265"/>
                <a:gd name="connsiteX5" fmla="*/ 14978 w 65529"/>
                <a:gd name="connsiteY5" fmla="*/ 54318 h 55265"/>
                <a:gd name="connsiteX6" fmla="*/ 10496 w 65529"/>
                <a:gd name="connsiteY6" fmla="*/ 53005 h 55265"/>
                <a:gd name="connsiteX7" fmla="*/ 12746 w 65529"/>
                <a:gd name="connsiteY7" fmla="*/ 51376 h 55265"/>
                <a:gd name="connsiteX8" fmla="*/ 8930 w 65529"/>
                <a:gd name="connsiteY8" fmla="*/ 47737 h 55265"/>
                <a:gd name="connsiteX9" fmla="*/ 8746 w 65529"/>
                <a:gd name="connsiteY9" fmla="*/ 44898 h 55265"/>
                <a:gd name="connsiteX10" fmla="*/ 6088 w 65529"/>
                <a:gd name="connsiteY10" fmla="*/ 44562 h 55265"/>
                <a:gd name="connsiteX11" fmla="*/ 2782 w 65529"/>
                <a:gd name="connsiteY11" fmla="*/ 41766 h 55265"/>
                <a:gd name="connsiteX12" fmla="*/ 3855 w 65529"/>
                <a:gd name="connsiteY12" fmla="*/ 39132 h 55265"/>
                <a:gd name="connsiteX13" fmla="*/ 1174 w 65529"/>
                <a:gd name="connsiteY13" fmla="*/ 37090 h 55265"/>
                <a:gd name="connsiteX14" fmla="*/ 432 w 65529"/>
                <a:gd name="connsiteY14" fmla="*/ 33410 h 55265"/>
                <a:gd name="connsiteX15" fmla="*/ 1677 w 65529"/>
                <a:gd name="connsiteY15" fmla="*/ 31641 h 55265"/>
                <a:gd name="connsiteX16" fmla="*/ 4214 w 65529"/>
                <a:gd name="connsiteY16" fmla="*/ 31269 h 55265"/>
                <a:gd name="connsiteX17" fmla="*/ 4603 w 65529"/>
                <a:gd name="connsiteY17" fmla="*/ 28059 h 55265"/>
                <a:gd name="connsiteX18" fmla="*/ 4399 w 65529"/>
                <a:gd name="connsiteY18" fmla="*/ 26377 h 55265"/>
                <a:gd name="connsiteX19" fmla="*/ 3934 w 65529"/>
                <a:gd name="connsiteY19" fmla="*/ 23798 h 55265"/>
                <a:gd name="connsiteX20" fmla="*/ 2687 w 65529"/>
                <a:gd name="connsiteY20" fmla="*/ 21110 h 55265"/>
                <a:gd name="connsiteX21" fmla="*/ 9331 w 65529"/>
                <a:gd name="connsiteY21" fmla="*/ 19480 h 55265"/>
                <a:gd name="connsiteX22" fmla="*/ 9436 w 65529"/>
                <a:gd name="connsiteY22" fmla="*/ 16858 h 55265"/>
                <a:gd name="connsiteX23" fmla="*/ 8782 w 65529"/>
                <a:gd name="connsiteY23" fmla="*/ 14351 h 55265"/>
                <a:gd name="connsiteX24" fmla="*/ 13163 w 65529"/>
                <a:gd name="connsiteY24" fmla="*/ 14094 h 55265"/>
                <a:gd name="connsiteX25" fmla="*/ 15638 w 65529"/>
                <a:gd name="connsiteY25" fmla="*/ 12377 h 55265"/>
                <a:gd name="connsiteX26" fmla="*/ 9260 w 65529"/>
                <a:gd name="connsiteY26" fmla="*/ 4651 h 55265"/>
                <a:gd name="connsiteX27" fmla="*/ 15119 w 65529"/>
                <a:gd name="connsiteY27" fmla="*/ 4657 h 55265"/>
                <a:gd name="connsiteX28" fmla="*/ 20363 w 65529"/>
                <a:gd name="connsiteY28" fmla="*/ 8377 h 55265"/>
                <a:gd name="connsiteX29" fmla="*/ 25073 w 65529"/>
                <a:gd name="connsiteY29" fmla="*/ 7033 h 55265"/>
                <a:gd name="connsiteX30" fmla="*/ 29295 w 65529"/>
                <a:gd name="connsiteY30" fmla="*/ 5589 h 55265"/>
                <a:gd name="connsiteX31" fmla="*/ 32421 w 65529"/>
                <a:gd name="connsiteY31" fmla="*/ 12 h 55265"/>
                <a:gd name="connsiteX32" fmla="*/ 44589 w 65529"/>
                <a:gd name="connsiteY32" fmla="*/ 10782 h 55265"/>
                <a:gd name="connsiteX33" fmla="*/ 48268 w 65529"/>
                <a:gd name="connsiteY33" fmla="*/ 10928 h 55265"/>
                <a:gd name="connsiteX34" fmla="*/ 55980 w 65529"/>
                <a:gd name="connsiteY34" fmla="*/ 2480 h 55265"/>
                <a:gd name="connsiteX35" fmla="*/ 60399 w 65529"/>
                <a:gd name="connsiteY35" fmla="*/ 2215 h 55265"/>
                <a:gd name="connsiteX36" fmla="*/ 60880 w 65529"/>
                <a:gd name="connsiteY36" fmla="*/ 6602 h 55265"/>
                <a:gd name="connsiteX37" fmla="*/ 59912 w 65529"/>
                <a:gd name="connsiteY37" fmla="*/ 12633 h 55265"/>
                <a:gd name="connsiteX38" fmla="*/ 63298 w 65529"/>
                <a:gd name="connsiteY38" fmla="*/ 14675 h 55265"/>
                <a:gd name="connsiteX39" fmla="*/ 64709 w 65529"/>
                <a:gd name="connsiteY39" fmla="*/ 25164 h 55265"/>
                <a:gd name="connsiteX40" fmla="*/ 50152 w 65529"/>
                <a:gd name="connsiteY40" fmla="*/ 25612 h 55265"/>
                <a:gd name="connsiteX41" fmla="*/ 52567 w 65529"/>
                <a:gd name="connsiteY41" fmla="*/ 25547 h 55265"/>
                <a:gd name="connsiteX42" fmla="*/ 55825 w 65529"/>
                <a:gd name="connsiteY42" fmla="*/ 28230 h 55265"/>
                <a:gd name="connsiteX43" fmla="*/ 55119 w 65529"/>
                <a:gd name="connsiteY43" fmla="*/ 32844 h 55265"/>
                <a:gd name="connsiteX44" fmla="*/ 60767 w 65529"/>
                <a:gd name="connsiteY44" fmla="*/ 33670 h 55265"/>
                <a:gd name="connsiteX45" fmla="*/ 62760 w 65529"/>
                <a:gd name="connsiteY45" fmla="*/ 39393 h 55265"/>
                <a:gd name="connsiteX46" fmla="*/ 61823 w 65529"/>
                <a:gd name="connsiteY46" fmla="*/ 42829 h 55265"/>
                <a:gd name="connsiteX47" fmla="*/ 63538 w 65529"/>
                <a:gd name="connsiteY47" fmla="*/ 47385 h 55265"/>
                <a:gd name="connsiteX48" fmla="*/ 58015 w 65529"/>
                <a:gd name="connsiteY48" fmla="*/ 49132 h 55265"/>
                <a:gd name="connsiteX49" fmla="*/ 55698 w 65529"/>
                <a:gd name="connsiteY49" fmla="*/ 44677 h 55265"/>
                <a:gd name="connsiteX50" fmla="*/ 49215 w 65529"/>
                <a:gd name="connsiteY50" fmla="*/ 46217 h 55265"/>
                <a:gd name="connsiteX51" fmla="*/ 46707 w 65529"/>
                <a:gd name="connsiteY51" fmla="*/ 44848 h 55265"/>
                <a:gd name="connsiteX52" fmla="*/ 45730 w 65529"/>
                <a:gd name="connsiteY52" fmla="*/ 47385 h 55265"/>
                <a:gd name="connsiteX53" fmla="*/ 44630 w 65529"/>
                <a:gd name="connsiteY53" fmla="*/ 48082 h 55265"/>
                <a:gd name="connsiteX54" fmla="*/ 44691 w 65529"/>
                <a:gd name="connsiteY54" fmla="*/ 51554 h 55265"/>
                <a:gd name="connsiteX55" fmla="*/ 41827 w 65529"/>
                <a:gd name="connsiteY55" fmla="*/ 51438 h 55265"/>
                <a:gd name="connsiteX56" fmla="*/ 34068 w 65529"/>
                <a:gd name="connsiteY56" fmla="*/ 53567 h 55265"/>
                <a:gd name="connsiteX57" fmla="*/ 31917 w 65529"/>
                <a:gd name="connsiteY57" fmla="*/ 55187 h 55265"/>
                <a:gd name="connsiteX58" fmla="*/ 27073 w 65529"/>
                <a:gd name="connsiteY58" fmla="*/ 54618 h 55265"/>
                <a:gd name="connsiteX0" fmla="*/ 27073 w 65356"/>
                <a:gd name="connsiteY0" fmla="*/ 54618 h 55265"/>
                <a:gd name="connsiteX1" fmla="*/ 27508 w 65356"/>
                <a:gd name="connsiteY1" fmla="*/ 51263 h 55265"/>
                <a:gd name="connsiteX2" fmla="*/ 24421 w 65356"/>
                <a:gd name="connsiteY2" fmla="*/ 51045 h 55265"/>
                <a:gd name="connsiteX3" fmla="*/ 20912 w 65356"/>
                <a:gd name="connsiteY3" fmla="*/ 50816 h 55265"/>
                <a:gd name="connsiteX4" fmla="*/ 17447 w 65356"/>
                <a:gd name="connsiteY4" fmla="*/ 53081 h 55265"/>
                <a:gd name="connsiteX5" fmla="*/ 14978 w 65356"/>
                <a:gd name="connsiteY5" fmla="*/ 54318 h 55265"/>
                <a:gd name="connsiteX6" fmla="*/ 10496 w 65356"/>
                <a:gd name="connsiteY6" fmla="*/ 53005 h 55265"/>
                <a:gd name="connsiteX7" fmla="*/ 12746 w 65356"/>
                <a:gd name="connsiteY7" fmla="*/ 51376 h 55265"/>
                <a:gd name="connsiteX8" fmla="*/ 8930 w 65356"/>
                <a:gd name="connsiteY8" fmla="*/ 47737 h 55265"/>
                <a:gd name="connsiteX9" fmla="*/ 8746 w 65356"/>
                <a:gd name="connsiteY9" fmla="*/ 44898 h 55265"/>
                <a:gd name="connsiteX10" fmla="*/ 6088 w 65356"/>
                <a:gd name="connsiteY10" fmla="*/ 44562 h 55265"/>
                <a:gd name="connsiteX11" fmla="*/ 2782 w 65356"/>
                <a:gd name="connsiteY11" fmla="*/ 41766 h 55265"/>
                <a:gd name="connsiteX12" fmla="*/ 3855 w 65356"/>
                <a:gd name="connsiteY12" fmla="*/ 39132 h 55265"/>
                <a:gd name="connsiteX13" fmla="*/ 1174 w 65356"/>
                <a:gd name="connsiteY13" fmla="*/ 37090 h 55265"/>
                <a:gd name="connsiteX14" fmla="*/ 432 w 65356"/>
                <a:gd name="connsiteY14" fmla="*/ 33410 h 55265"/>
                <a:gd name="connsiteX15" fmla="*/ 1677 w 65356"/>
                <a:gd name="connsiteY15" fmla="*/ 31641 h 55265"/>
                <a:gd name="connsiteX16" fmla="*/ 4214 w 65356"/>
                <a:gd name="connsiteY16" fmla="*/ 31269 h 55265"/>
                <a:gd name="connsiteX17" fmla="*/ 4603 w 65356"/>
                <a:gd name="connsiteY17" fmla="*/ 28059 h 55265"/>
                <a:gd name="connsiteX18" fmla="*/ 4399 w 65356"/>
                <a:gd name="connsiteY18" fmla="*/ 26377 h 55265"/>
                <a:gd name="connsiteX19" fmla="*/ 3934 w 65356"/>
                <a:gd name="connsiteY19" fmla="*/ 23798 h 55265"/>
                <a:gd name="connsiteX20" fmla="*/ 2687 w 65356"/>
                <a:gd name="connsiteY20" fmla="*/ 21110 h 55265"/>
                <a:gd name="connsiteX21" fmla="*/ 9331 w 65356"/>
                <a:gd name="connsiteY21" fmla="*/ 19480 h 55265"/>
                <a:gd name="connsiteX22" fmla="*/ 9436 w 65356"/>
                <a:gd name="connsiteY22" fmla="*/ 16858 h 55265"/>
                <a:gd name="connsiteX23" fmla="*/ 8782 w 65356"/>
                <a:gd name="connsiteY23" fmla="*/ 14351 h 55265"/>
                <a:gd name="connsiteX24" fmla="*/ 13163 w 65356"/>
                <a:gd name="connsiteY24" fmla="*/ 14094 h 55265"/>
                <a:gd name="connsiteX25" fmla="*/ 15638 w 65356"/>
                <a:gd name="connsiteY25" fmla="*/ 12377 h 55265"/>
                <a:gd name="connsiteX26" fmla="*/ 9260 w 65356"/>
                <a:gd name="connsiteY26" fmla="*/ 4651 h 55265"/>
                <a:gd name="connsiteX27" fmla="*/ 15119 w 65356"/>
                <a:gd name="connsiteY27" fmla="*/ 4657 h 55265"/>
                <a:gd name="connsiteX28" fmla="*/ 20363 w 65356"/>
                <a:gd name="connsiteY28" fmla="*/ 8377 h 55265"/>
                <a:gd name="connsiteX29" fmla="*/ 25073 w 65356"/>
                <a:gd name="connsiteY29" fmla="*/ 7033 h 55265"/>
                <a:gd name="connsiteX30" fmla="*/ 29295 w 65356"/>
                <a:gd name="connsiteY30" fmla="*/ 5589 h 55265"/>
                <a:gd name="connsiteX31" fmla="*/ 32421 w 65356"/>
                <a:gd name="connsiteY31" fmla="*/ 12 h 55265"/>
                <a:gd name="connsiteX32" fmla="*/ 44589 w 65356"/>
                <a:gd name="connsiteY32" fmla="*/ 10782 h 55265"/>
                <a:gd name="connsiteX33" fmla="*/ 48268 w 65356"/>
                <a:gd name="connsiteY33" fmla="*/ 10928 h 55265"/>
                <a:gd name="connsiteX34" fmla="*/ 55980 w 65356"/>
                <a:gd name="connsiteY34" fmla="*/ 2480 h 55265"/>
                <a:gd name="connsiteX35" fmla="*/ 60399 w 65356"/>
                <a:gd name="connsiteY35" fmla="*/ 2215 h 55265"/>
                <a:gd name="connsiteX36" fmla="*/ 60880 w 65356"/>
                <a:gd name="connsiteY36" fmla="*/ 6602 h 55265"/>
                <a:gd name="connsiteX37" fmla="*/ 59912 w 65356"/>
                <a:gd name="connsiteY37" fmla="*/ 12633 h 55265"/>
                <a:gd name="connsiteX38" fmla="*/ 63298 w 65356"/>
                <a:gd name="connsiteY38" fmla="*/ 14675 h 55265"/>
                <a:gd name="connsiteX39" fmla="*/ 64709 w 65356"/>
                <a:gd name="connsiteY39" fmla="*/ 25164 h 55265"/>
                <a:gd name="connsiteX40" fmla="*/ 52567 w 65356"/>
                <a:gd name="connsiteY40" fmla="*/ 25547 h 55265"/>
                <a:gd name="connsiteX41" fmla="*/ 55825 w 65356"/>
                <a:gd name="connsiteY41" fmla="*/ 28230 h 55265"/>
                <a:gd name="connsiteX42" fmla="*/ 55119 w 65356"/>
                <a:gd name="connsiteY42" fmla="*/ 32844 h 55265"/>
                <a:gd name="connsiteX43" fmla="*/ 60767 w 65356"/>
                <a:gd name="connsiteY43" fmla="*/ 33670 h 55265"/>
                <a:gd name="connsiteX44" fmla="*/ 62760 w 65356"/>
                <a:gd name="connsiteY44" fmla="*/ 39393 h 55265"/>
                <a:gd name="connsiteX45" fmla="*/ 61823 w 65356"/>
                <a:gd name="connsiteY45" fmla="*/ 42829 h 55265"/>
                <a:gd name="connsiteX46" fmla="*/ 63538 w 65356"/>
                <a:gd name="connsiteY46" fmla="*/ 47385 h 55265"/>
                <a:gd name="connsiteX47" fmla="*/ 58015 w 65356"/>
                <a:gd name="connsiteY47" fmla="*/ 49132 h 55265"/>
                <a:gd name="connsiteX48" fmla="*/ 55698 w 65356"/>
                <a:gd name="connsiteY48" fmla="*/ 44677 h 55265"/>
                <a:gd name="connsiteX49" fmla="*/ 49215 w 65356"/>
                <a:gd name="connsiteY49" fmla="*/ 46217 h 55265"/>
                <a:gd name="connsiteX50" fmla="*/ 46707 w 65356"/>
                <a:gd name="connsiteY50" fmla="*/ 44848 h 55265"/>
                <a:gd name="connsiteX51" fmla="*/ 45730 w 65356"/>
                <a:gd name="connsiteY51" fmla="*/ 47385 h 55265"/>
                <a:gd name="connsiteX52" fmla="*/ 44630 w 65356"/>
                <a:gd name="connsiteY52" fmla="*/ 48082 h 55265"/>
                <a:gd name="connsiteX53" fmla="*/ 44691 w 65356"/>
                <a:gd name="connsiteY53" fmla="*/ 51554 h 55265"/>
                <a:gd name="connsiteX54" fmla="*/ 41827 w 65356"/>
                <a:gd name="connsiteY54" fmla="*/ 51438 h 55265"/>
                <a:gd name="connsiteX55" fmla="*/ 34068 w 65356"/>
                <a:gd name="connsiteY55" fmla="*/ 53567 h 55265"/>
                <a:gd name="connsiteX56" fmla="*/ 31917 w 65356"/>
                <a:gd name="connsiteY56" fmla="*/ 55187 h 55265"/>
                <a:gd name="connsiteX57" fmla="*/ 27073 w 65356"/>
                <a:gd name="connsiteY57" fmla="*/ 54618 h 55265"/>
                <a:gd name="connsiteX0" fmla="*/ 27073 w 65378"/>
                <a:gd name="connsiteY0" fmla="*/ 54618 h 55265"/>
                <a:gd name="connsiteX1" fmla="*/ 27508 w 65378"/>
                <a:gd name="connsiteY1" fmla="*/ 51263 h 55265"/>
                <a:gd name="connsiteX2" fmla="*/ 24421 w 65378"/>
                <a:gd name="connsiteY2" fmla="*/ 51045 h 55265"/>
                <a:gd name="connsiteX3" fmla="*/ 20912 w 65378"/>
                <a:gd name="connsiteY3" fmla="*/ 50816 h 55265"/>
                <a:gd name="connsiteX4" fmla="*/ 17447 w 65378"/>
                <a:gd name="connsiteY4" fmla="*/ 53081 h 55265"/>
                <a:gd name="connsiteX5" fmla="*/ 14978 w 65378"/>
                <a:gd name="connsiteY5" fmla="*/ 54318 h 55265"/>
                <a:gd name="connsiteX6" fmla="*/ 10496 w 65378"/>
                <a:gd name="connsiteY6" fmla="*/ 53005 h 55265"/>
                <a:gd name="connsiteX7" fmla="*/ 12746 w 65378"/>
                <a:gd name="connsiteY7" fmla="*/ 51376 h 55265"/>
                <a:gd name="connsiteX8" fmla="*/ 8930 w 65378"/>
                <a:gd name="connsiteY8" fmla="*/ 47737 h 55265"/>
                <a:gd name="connsiteX9" fmla="*/ 8746 w 65378"/>
                <a:gd name="connsiteY9" fmla="*/ 44898 h 55265"/>
                <a:gd name="connsiteX10" fmla="*/ 6088 w 65378"/>
                <a:gd name="connsiteY10" fmla="*/ 44562 h 55265"/>
                <a:gd name="connsiteX11" fmla="*/ 2782 w 65378"/>
                <a:gd name="connsiteY11" fmla="*/ 41766 h 55265"/>
                <a:gd name="connsiteX12" fmla="*/ 3855 w 65378"/>
                <a:gd name="connsiteY12" fmla="*/ 39132 h 55265"/>
                <a:gd name="connsiteX13" fmla="*/ 1174 w 65378"/>
                <a:gd name="connsiteY13" fmla="*/ 37090 h 55265"/>
                <a:gd name="connsiteX14" fmla="*/ 432 w 65378"/>
                <a:gd name="connsiteY14" fmla="*/ 33410 h 55265"/>
                <a:gd name="connsiteX15" fmla="*/ 1677 w 65378"/>
                <a:gd name="connsiteY15" fmla="*/ 31641 h 55265"/>
                <a:gd name="connsiteX16" fmla="*/ 4214 w 65378"/>
                <a:gd name="connsiteY16" fmla="*/ 31269 h 55265"/>
                <a:gd name="connsiteX17" fmla="*/ 4603 w 65378"/>
                <a:gd name="connsiteY17" fmla="*/ 28059 h 55265"/>
                <a:gd name="connsiteX18" fmla="*/ 4399 w 65378"/>
                <a:gd name="connsiteY18" fmla="*/ 26377 h 55265"/>
                <a:gd name="connsiteX19" fmla="*/ 3934 w 65378"/>
                <a:gd name="connsiteY19" fmla="*/ 23798 h 55265"/>
                <a:gd name="connsiteX20" fmla="*/ 2687 w 65378"/>
                <a:gd name="connsiteY20" fmla="*/ 21110 h 55265"/>
                <a:gd name="connsiteX21" fmla="*/ 9331 w 65378"/>
                <a:gd name="connsiteY21" fmla="*/ 19480 h 55265"/>
                <a:gd name="connsiteX22" fmla="*/ 9436 w 65378"/>
                <a:gd name="connsiteY22" fmla="*/ 16858 h 55265"/>
                <a:gd name="connsiteX23" fmla="*/ 8782 w 65378"/>
                <a:gd name="connsiteY23" fmla="*/ 14351 h 55265"/>
                <a:gd name="connsiteX24" fmla="*/ 13163 w 65378"/>
                <a:gd name="connsiteY24" fmla="*/ 14094 h 55265"/>
                <a:gd name="connsiteX25" fmla="*/ 15638 w 65378"/>
                <a:gd name="connsiteY25" fmla="*/ 12377 h 55265"/>
                <a:gd name="connsiteX26" fmla="*/ 9260 w 65378"/>
                <a:gd name="connsiteY26" fmla="*/ 4651 h 55265"/>
                <a:gd name="connsiteX27" fmla="*/ 15119 w 65378"/>
                <a:gd name="connsiteY27" fmla="*/ 4657 h 55265"/>
                <a:gd name="connsiteX28" fmla="*/ 20363 w 65378"/>
                <a:gd name="connsiteY28" fmla="*/ 8377 h 55265"/>
                <a:gd name="connsiteX29" fmla="*/ 25073 w 65378"/>
                <a:gd name="connsiteY29" fmla="*/ 7033 h 55265"/>
                <a:gd name="connsiteX30" fmla="*/ 29295 w 65378"/>
                <a:gd name="connsiteY30" fmla="*/ 5589 h 55265"/>
                <a:gd name="connsiteX31" fmla="*/ 32421 w 65378"/>
                <a:gd name="connsiteY31" fmla="*/ 12 h 55265"/>
                <a:gd name="connsiteX32" fmla="*/ 44589 w 65378"/>
                <a:gd name="connsiteY32" fmla="*/ 10782 h 55265"/>
                <a:gd name="connsiteX33" fmla="*/ 48268 w 65378"/>
                <a:gd name="connsiteY33" fmla="*/ 10928 h 55265"/>
                <a:gd name="connsiteX34" fmla="*/ 55980 w 65378"/>
                <a:gd name="connsiteY34" fmla="*/ 2480 h 55265"/>
                <a:gd name="connsiteX35" fmla="*/ 60399 w 65378"/>
                <a:gd name="connsiteY35" fmla="*/ 2215 h 55265"/>
                <a:gd name="connsiteX36" fmla="*/ 60880 w 65378"/>
                <a:gd name="connsiteY36" fmla="*/ 6602 h 55265"/>
                <a:gd name="connsiteX37" fmla="*/ 59912 w 65378"/>
                <a:gd name="connsiteY37" fmla="*/ 12633 h 55265"/>
                <a:gd name="connsiteX38" fmla="*/ 63298 w 65378"/>
                <a:gd name="connsiteY38" fmla="*/ 14675 h 55265"/>
                <a:gd name="connsiteX39" fmla="*/ 64709 w 65378"/>
                <a:gd name="connsiteY39" fmla="*/ 25164 h 55265"/>
                <a:gd name="connsiteX40" fmla="*/ 64649 w 65378"/>
                <a:gd name="connsiteY40" fmla="*/ 27345 h 55265"/>
                <a:gd name="connsiteX41" fmla="*/ 55825 w 65378"/>
                <a:gd name="connsiteY41" fmla="*/ 28230 h 55265"/>
                <a:gd name="connsiteX42" fmla="*/ 55119 w 65378"/>
                <a:gd name="connsiteY42" fmla="*/ 32844 h 55265"/>
                <a:gd name="connsiteX43" fmla="*/ 60767 w 65378"/>
                <a:gd name="connsiteY43" fmla="*/ 33670 h 55265"/>
                <a:gd name="connsiteX44" fmla="*/ 62760 w 65378"/>
                <a:gd name="connsiteY44" fmla="*/ 39393 h 55265"/>
                <a:gd name="connsiteX45" fmla="*/ 61823 w 65378"/>
                <a:gd name="connsiteY45" fmla="*/ 42829 h 55265"/>
                <a:gd name="connsiteX46" fmla="*/ 63538 w 65378"/>
                <a:gd name="connsiteY46" fmla="*/ 47385 h 55265"/>
                <a:gd name="connsiteX47" fmla="*/ 58015 w 65378"/>
                <a:gd name="connsiteY47" fmla="*/ 49132 h 55265"/>
                <a:gd name="connsiteX48" fmla="*/ 55698 w 65378"/>
                <a:gd name="connsiteY48" fmla="*/ 44677 h 55265"/>
                <a:gd name="connsiteX49" fmla="*/ 49215 w 65378"/>
                <a:gd name="connsiteY49" fmla="*/ 46217 h 55265"/>
                <a:gd name="connsiteX50" fmla="*/ 46707 w 65378"/>
                <a:gd name="connsiteY50" fmla="*/ 44848 h 55265"/>
                <a:gd name="connsiteX51" fmla="*/ 45730 w 65378"/>
                <a:gd name="connsiteY51" fmla="*/ 47385 h 55265"/>
                <a:gd name="connsiteX52" fmla="*/ 44630 w 65378"/>
                <a:gd name="connsiteY52" fmla="*/ 48082 h 55265"/>
                <a:gd name="connsiteX53" fmla="*/ 44691 w 65378"/>
                <a:gd name="connsiteY53" fmla="*/ 51554 h 55265"/>
                <a:gd name="connsiteX54" fmla="*/ 41827 w 65378"/>
                <a:gd name="connsiteY54" fmla="*/ 51438 h 55265"/>
                <a:gd name="connsiteX55" fmla="*/ 34068 w 65378"/>
                <a:gd name="connsiteY55" fmla="*/ 53567 h 55265"/>
                <a:gd name="connsiteX56" fmla="*/ 31917 w 65378"/>
                <a:gd name="connsiteY56" fmla="*/ 55187 h 55265"/>
                <a:gd name="connsiteX57" fmla="*/ 27073 w 65378"/>
                <a:gd name="connsiteY57" fmla="*/ 54618 h 55265"/>
                <a:gd name="connsiteX0" fmla="*/ 27073 w 70577"/>
                <a:gd name="connsiteY0" fmla="*/ 54618 h 55265"/>
                <a:gd name="connsiteX1" fmla="*/ 27508 w 70577"/>
                <a:gd name="connsiteY1" fmla="*/ 51263 h 55265"/>
                <a:gd name="connsiteX2" fmla="*/ 24421 w 70577"/>
                <a:gd name="connsiteY2" fmla="*/ 51045 h 55265"/>
                <a:gd name="connsiteX3" fmla="*/ 20912 w 70577"/>
                <a:gd name="connsiteY3" fmla="*/ 50816 h 55265"/>
                <a:gd name="connsiteX4" fmla="*/ 17447 w 70577"/>
                <a:gd name="connsiteY4" fmla="*/ 53081 h 55265"/>
                <a:gd name="connsiteX5" fmla="*/ 14978 w 70577"/>
                <a:gd name="connsiteY5" fmla="*/ 54318 h 55265"/>
                <a:gd name="connsiteX6" fmla="*/ 10496 w 70577"/>
                <a:gd name="connsiteY6" fmla="*/ 53005 h 55265"/>
                <a:gd name="connsiteX7" fmla="*/ 12746 w 70577"/>
                <a:gd name="connsiteY7" fmla="*/ 51376 h 55265"/>
                <a:gd name="connsiteX8" fmla="*/ 8930 w 70577"/>
                <a:gd name="connsiteY8" fmla="*/ 47737 h 55265"/>
                <a:gd name="connsiteX9" fmla="*/ 8746 w 70577"/>
                <a:gd name="connsiteY9" fmla="*/ 44898 h 55265"/>
                <a:gd name="connsiteX10" fmla="*/ 6088 w 70577"/>
                <a:gd name="connsiteY10" fmla="*/ 44562 h 55265"/>
                <a:gd name="connsiteX11" fmla="*/ 2782 w 70577"/>
                <a:gd name="connsiteY11" fmla="*/ 41766 h 55265"/>
                <a:gd name="connsiteX12" fmla="*/ 3855 w 70577"/>
                <a:gd name="connsiteY12" fmla="*/ 39132 h 55265"/>
                <a:gd name="connsiteX13" fmla="*/ 1174 w 70577"/>
                <a:gd name="connsiteY13" fmla="*/ 37090 h 55265"/>
                <a:gd name="connsiteX14" fmla="*/ 432 w 70577"/>
                <a:gd name="connsiteY14" fmla="*/ 33410 h 55265"/>
                <a:gd name="connsiteX15" fmla="*/ 1677 w 70577"/>
                <a:gd name="connsiteY15" fmla="*/ 31641 h 55265"/>
                <a:gd name="connsiteX16" fmla="*/ 4214 w 70577"/>
                <a:gd name="connsiteY16" fmla="*/ 31269 h 55265"/>
                <a:gd name="connsiteX17" fmla="*/ 4603 w 70577"/>
                <a:gd name="connsiteY17" fmla="*/ 28059 h 55265"/>
                <a:gd name="connsiteX18" fmla="*/ 4399 w 70577"/>
                <a:gd name="connsiteY18" fmla="*/ 26377 h 55265"/>
                <a:gd name="connsiteX19" fmla="*/ 3934 w 70577"/>
                <a:gd name="connsiteY19" fmla="*/ 23798 h 55265"/>
                <a:gd name="connsiteX20" fmla="*/ 2687 w 70577"/>
                <a:gd name="connsiteY20" fmla="*/ 21110 h 55265"/>
                <a:gd name="connsiteX21" fmla="*/ 9331 w 70577"/>
                <a:gd name="connsiteY21" fmla="*/ 19480 h 55265"/>
                <a:gd name="connsiteX22" fmla="*/ 9436 w 70577"/>
                <a:gd name="connsiteY22" fmla="*/ 16858 h 55265"/>
                <a:gd name="connsiteX23" fmla="*/ 8782 w 70577"/>
                <a:gd name="connsiteY23" fmla="*/ 14351 h 55265"/>
                <a:gd name="connsiteX24" fmla="*/ 13163 w 70577"/>
                <a:gd name="connsiteY24" fmla="*/ 14094 h 55265"/>
                <a:gd name="connsiteX25" fmla="*/ 15638 w 70577"/>
                <a:gd name="connsiteY25" fmla="*/ 12377 h 55265"/>
                <a:gd name="connsiteX26" fmla="*/ 9260 w 70577"/>
                <a:gd name="connsiteY26" fmla="*/ 4651 h 55265"/>
                <a:gd name="connsiteX27" fmla="*/ 15119 w 70577"/>
                <a:gd name="connsiteY27" fmla="*/ 4657 h 55265"/>
                <a:gd name="connsiteX28" fmla="*/ 20363 w 70577"/>
                <a:gd name="connsiteY28" fmla="*/ 8377 h 55265"/>
                <a:gd name="connsiteX29" fmla="*/ 25073 w 70577"/>
                <a:gd name="connsiteY29" fmla="*/ 7033 h 55265"/>
                <a:gd name="connsiteX30" fmla="*/ 29295 w 70577"/>
                <a:gd name="connsiteY30" fmla="*/ 5589 h 55265"/>
                <a:gd name="connsiteX31" fmla="*/ 32421 w 70577"/>
                <a:gd name="connsiteY31" fmla="*/ 12 h 55265"/>
                <a:gd name="connsiteX32" fmla="*/ 44589 w 70577"/>
                <a:gd name="connsiteY32" fmla="*/ 10782 h 55265"/>
                <a:gd name="connsiteX33" fmla="*/ 48268 w 70577"/>
                <a:gd name="connsiteY33" fmla="*/ 10928 h 55265"/>
                <a:gd name="connsiteX34" fmla="*/ 55980 w 70577"/>
                <a:gd name="connsiteY34" fmla="*/ 2480 h 55265"/>
                <a:gd name="connsiteX35" fmla="*/ 60399 w 70577"/>
                <a:gd name="connsiteY35" fmla="*/ 2215 h 55265"/>
                <a:gd name="connsiteX36" fmla="*/ 60880 w 70577"/>
                <a:gd name="connsiteY36" fmla="*/ 6602 h 55265"/>
                <a:gd name="connsiteX37" fmla="*/ 59912 w 70577"/>
                <a:gd name="connsiteY37" fmla="*/ 12633 h 55265"/>
                <a:gd name="connsiteX38" fmla="*/ 63298 w 70577"/>
                <a:gd name="connsiteY38" fmla="*/ 14675 h 55265"/>
                <a:gd name="connsiteX39" fmla="*/ 64709 w 70577"/>
                <a:gd name="connsiteY39" fmla="*/ 25164 h 55265"/>
                <a:gd name="connsiteX40" fmla="*/ 64649 w 70577"/>
                <a:gd name="connsiteY40" fmla="*/ 27345 h 55265"/>
                <a:gd name="connsiteX41" fmla="*/ 70323 w 70577"/>
                <a:gd name="connsiteY41" fmla="*/ 25661 h 55265"/>
                <a:gd name="connsiteX42" fmla="*/ 55119 w 70577"/>
                <a:gd name="connsiteY42" fmla="*/ 32844 h 55265"/>
                <a:gd name="connsiteX43" fmla="*/ 60767 w 70577"/>
                <a:gd name="connsiteY43" fmla="*/ 33670 h 55265"/>
                <a:gd name="connsiteX44" fmla="*/ 62760 w 70577"/>
                <a:gd name="connsiteY44" fmla="*/ 39393 h 55265"/>
                <a:gd name="connsiteX45" fmla="*/ 61823 w 70577"/>
                <a:gd name="connsiteY45" fmla="*/ 42829 h 55265"/>
                <a:gd name="connsiteX46" fmla="*/ 63538 w 70577"/>
                <a:gd name="connsiteY46" fmla="*/ 47385 h 55265"/>
                <a:gd name="connsiteX47" fmla="*/ 58015 w 70577"/>
                <a:gd name="connsiteY47" fmla="*/ 49132 h 55265"/>
                <a:gd name="connsiteX48" fmla="*/ 55698 w 70577"/>
                <a:gd name="connsiteY48" fmla="*/ 44677 h 55265"/>
                <a:gd name="connsiteX49" fmla="*/ 49215 w 70577"/>
                <a:gd name="connsiteY49" fmla="*/ 46217 h 55265"/>
                <a:gd name="connsiteX50" fmla="*/ 46707 w 70577"/>
                <a:gd name="connsiteY50" fmla="*/ 44848 h 55265"/>
                <a:gd name="connsiteX51" fmla="*/ 45730 w 70577"/>
                <a:gd name="connsiteY51" fmla="*/ 47385 h 55265"/>
                <a:gd name="connsiteX52" fmla="*/ 44630 w 70577"/>
                <a:gd name="connsiteY52" fmla="*/ 48082 h 55265"/>
                <a:gd name="connsiteX53" fmla="*/ 44691 w 70577"/>
                <a:gd name="connsiteY53" fmla="*/ 51554 h 55265"/>
                <a:gd name="connsiteX54" fmla="*/ 41827 w 70577"/>
                <a:gd name="connsiteY54" fmla="*/ 51438 h 55265"/>
                <a:gd name="connsiteX55" fmla="*/ 34068 w 70577"/>
                <a:gd name="connsiteY55" fmla="*/ 53567 h 55265"/>
                <a:gd name="connsiteX56" fmla="*/ 31917 w 70577"/>
                <a:gd name="connsiteY56" fmla="*/ 55187 h 55265"/>
                <a:gd name="connsiteX57" fmla="*/ 27073 w 70577"/>
                <a:gd name="connsiteY57" fmla="*/ 54618 h 55265"/>
                <a:gd name="connsiteX0" fmla="*/ 27073 w 81072"/>
                <a:gd name="connsiteY0" fmla="*/ 54618 h 55265"/>
                <a:gd name="connsiteX1" fmla="*/ 27508 w 81072"/>
                <a:gd name="connsiteY1" fmla="*/ 51263 h 55265"/>
                <a:gd name="connsiteX2" fmla="*/ 24421 w 81072"/>
                <a:gd name="connsiteY2" fmla="*/ 51045 h 55265"/>
                <a:gd name="connsiteX3" fmla="*/ 20912 w 81072"/>
                <a:gd name="connsiteY3" fmla="*/ 50816 h 55265"/>
                <a:gd name="connsiteX4" fmla="*/ 17447 w 81072"/>
                <a:gd name="connsiteY4" fmla="*/ 53081 h 55265"/>
                <a:gd name="connsiteX5" fmla="*/ 14978 w 81072"/>
                <a:gd name="connsiteY5" fmla="*/ 54318 h 55265"/>
                <a:gd name="connsiteX6" fmla="*/ 10496 w 81072"/>
                <a:gd name="connsiteY6" fmla="*/ 53005 h 55265"/>
                <a:gd name="connsiteX7" fmla="*/ 12746 w 81072"/>
                <a:gd name="connsiteY7" fmla="*/ 51376 h 55265"/>
                <a:gd name="connsiteX8" fmla="*/ 8930 w 81072"/>
                <a:gd name="connsiteY8" fmla="*/ 47737 h 55265"/>
                <a:gd name="connsiteX9" fmla="*/ 8746 w 81072"/>
                <a:gd name="connsiteY9" fmla="*/ 44898 h 55265"/>
                <a:gd name="connsiteX10" fmla="*/ 6088 w 81072"/>
                <a:gd name="connsiteY10" fmla="*/ 44562 h 55265"/>
                <a:gd name="connsiteX11" fmla="*/ 2782 w 81072"/>
                <a:gd name="connsiteY11" fmla="*/ 41766 h 55265"/>
                <a:gd name="connsiteX12" fmla="*/ 3855 w 81072"/>
                <a:gd name="connsiteY12" fmla="*/ 39132 h 55265"/>
                <a:gd name="connsiteX13" fmla="*/ 1174 w 81072"/>
                <a:gd name="connsiteY13" fmla="*/ 37090 h 55265"/>
                <a:gd name="connsiteX14" fmla="*/ 432 w 81072"/>
                <a:gd name="connsiteY14" fmla="*/ 33410 h 55265"/>
                <a:gd name="connsiteX15" fmla="*/ 1677 w 81072"/>
                <a:gd name="connsiteY15" fmla="*/ 31641 h 55265"/>
                <a:gd name="connsiteX16" fmla="*/ 4214 w 81072"/>
                <a:gd name="connsiteY16" fmla="*/ 31269 h 55265"/>
                <a:gd name="connsiteX17" fmla="*/ 4603 w 81072"/>
                <a:gd name="connsiteY17" fmla="*/ 28059 h 55265"/>
                <a:gd name="connsiteX18" fmla="*/ 4399 w 81072"/>
                <a:gd name="connsiteY18" fmla="*/ 26377 h 55265"/>
                <a:gd name="connsiteX19" fmla="*/ 3934 w 81072"/>
                <a:gd name="connsiteY19" fmla="*/ 23798 h 55265"/>
                <a:gd name="connsiteX20" fmla="*/ 2687 w 81072"/>
                <a:gd name="connsiteY20" fmla="*/ 21110 h 55265"/>
                <a:gd name="connsiteX21" fmla="*/ 9331 w 81072"/>
                <a:gd name="connsiteY21" fmla="*/ 19480 h 55265"/>
                <a:gd name="connsiteX22" fmla="*/ 9436 w 81072"/>
                <a:gd name="connsiteY22" fmla="*/ 16858 h 55265"/>
                <a:gd name="connsiteX23" fmla="*/ 8782 w 81072"/>
                <a:gd name="connsiteY23" fmla="*/ 14351 h 55265"/>
                <a:gd name="connsiteX24" fmla="*/ 13163 w 81072"/>
                <a:gd name="connsiteY24" fmla="*/ 14094 h 55265"/>
                <a:gd name="connsiteX25" fmla="*/ 15638 w 81072"/>
                <a:gd name="connsiteY25" fmla="*/ 12377 h 55265"/>
                <a:gd name="connsiteX26" fmla="*/ 9260 w 81072"/>
                <a:gd name="connsiteY26" fmla="*/ 4651 h 55265"/>
                <a:gd name="connsiteX27" fmla="*/ 15119 w 81072"/>
                <a:gd name="connsiteY27" fmla="*/ 4657 h 55265"/>
                <a:gd name="connsiteX28" fmla="*/ 20363 w 81072"/>
                <a:gd name="connsiteY28" fmla="*/ 8377 h 55265"/>
                <a:gd name="connsiteX29" fmla="*/ 25073 w 81072"/>
                <a:gd name="connsiteY29" fmla="*/ 7033 h 55265"/>
                <a:gd name="connsiteX30" fmla="*/ 29295 w 81072"/>
                <a:gd name="connsiteY30" fmla="*/ 5589 h 55265"/>
                <a:gd name="connsiteX31" fmla="*/ 32421 w 81072"/>
                <a:gd name="connsiteY31" fmla="*/ 12 h 55265"/>
                <a:gd name="connsiteX32" fmla="*/ 44589 w 81072"/>
                <a:gd name="connsiteY32" fmla="*/ 10782 h 55265"/>
                <a:gd name="connsiteX33" fmla="*/ 48268 w 81072"/>
                <a:gd name="connsiteY33" fmla="*/ 10928 h 55265"/>
                <a:gd name="connsiteX34" fmla="*/ 55980 w 81072"/>
                <a:gd name="connsiteY34" fmla="*/ 2480 h 55265"/>
                <a:gd name="connsiteX35" fmla="*/ 60399 w 81072"/>
                <a:gd name="connsiteY35" fmla="*/ 2215 h 55265"/>
                <a:gd name="connsiteX36" fmla="*/ 60880 w 81072"/>
                <a:gd name="connsiteY36" fmla="*/ 6602 h 55265"/>
                <a:gd name="connsiteX37" fmla="*/ 59912 w 81072"/>
                <a:gd name="connsiteY37" fmla="*/ 12633 h 55265"/>
                <a:gd name="connsiteX38" fmla="*/ 63298 w 81072"/>
                <a:gd name="connsiteY38" fmla="*/ 14675 h 55265"/>
                <a:gd name="connsiteX39" fmla="*/ 64709 w 81072"/>
                <a:gd name="connsiteY39" fmla="*/ 25164 h 55265"/>
                <a:gd name="connsiteX40" fmla="*/ 64649 w 81072"/>
                <a:gd name="connsiteY40" fmla="*/ 27345 h 55265"/>
                <a:gd name="connsiteX41" fmla="*/ 70323 w 81072"/>
                <a:gd name="connsiteY41" fmla="*/ 25661 h 55265"/>
                <a:gd name="connsiteX42" fmla="*/ 80893 w 81072"/>
                <a:gd name="connsiteY42" fmla="*/ 29119 h 55265"/>
                <a:gd name="connsiteX43" fmla="*/ 60767 w 81072"/>
                <a:gd name="connsiteY43" fmla="*/ 33670 h 55265"/>
                <a:gd name="connsiteX44" fmla="*/ 62760 w 81072"/>
                <a:gd name="connsiteY44" fmla="*/ 39393 h 55265"/>
                <a:gd name="connsiteX45" fmla="*/ 61823 w 81072"/>
                <a:gd name="connsiteY45" fmla="*/ 42829 h 55265"/>
                <a:gd name="connsiteX46" fmla="*/ 63538 w 81072"/>
                <a:gd name="connsiteY46" fmla="*/ 47385 h 55265"/>
                <a:gd name="connsiteX47" fmla="*/ 58015 w 81072"/>
                <a:gd name="connsiteY47" fmla="*/ 49132 h 55265"/>
                <a:gd name="connsiteX48" fmla="*/ 55698 w 81072"/>
                <a:gd name="connsiteY48" fmla="*/ 44677 h 55265"/>
                <a:gd name="connsiteX49" fmla="*/ 49215 w 81072"/>
                <a:gd name="connsiteY49" fmla="*/ 46217 h 55265"/>
                <a:gd name="connsiteX50" fmla="*/ 46707 w 81072"/>
                <a:gd name="connsiteY50" fmla="*/ 44848 h 55265"/>
                <a:gd name="connsiteX51" fmla="*/ 45730 w 81072"/>
                <a:gd name="connsiteY51" fmla="*/ 47385 h 55265"/>
                <a:gd name="connsiteX52" fmla="*/ 44630 w 81072"/>
                <a:gd name="connsiteY52" fmla="*/ 48082 h 55265"/>
                <a:gd name="connsiteX53" fmla="*/ 44691 w 81072"/>
                <a:gd name="connsiteY53" fmla="*/ 51554 h 55265"/>
                <a:gd name="connsiteX54" fmla="*/ 41827 w 81072"/>
                <a:gd name="connsiteY54" fmla="*/ 51438 h 55265"/>
                <a:gd name="connsiteX55" fmla="*/ 34068 w 81072"/>
                <a:gd name="connsiteY55" fmla="*/ 53567 h 55265"/>
                <a:gd name="connsiteX56" fmla="*/ 31917 w 81072"/>
                <a:gd name="connsiteY56" fmla="*/ 55187 h 55265"/>
                <a:gd name="connsiteX57" fmla="*/ 27073 w 81072"/>
                <a:gd name="connsiteY57" fmla="*/ 54618 h 55265"/>
                <a:gd name="connsiteX0" fmla="*/ 27073 w 82478"/>
                <a:gd name="connsiteY0" fmla="*/ 54618 h 55265"/>
                <a:gd name="connsiteX1" fmla="*/ 27508 w 82478"/>
                <a:gd name="connsiteY1" fmla="*/ 51263 h 55265"/>
                <a:gd name="connsiteX2" fmla="*/ 24421 w 82478"/>
                <a:gd name="connsiteY2" fmla="*/ 51045 h 55265"/>
                <a:gd name="connsiteX3" fmla="*/ 20912 w 82478"/>
                <a:gd name="connsiteY3" fmla="*/ 50816 h 55265"/>
                <a:gd name="connsiteX4" fmla="*/ 17447 w 82478"/>
                <a:gd name="connsiteY4" fmla="*/ 53081 h 55265"/>
                <a:gd name="connsiteX5" fmla="*/ 14978 w 82478"/>
                <a:gd name="connsiteY5" fmla="*/ 54318 h 55265"/>
                <a:gd name="connsiteX6" fmla="*/ 10496 w 82478"/>
                <a:gd name="connsiteY6" fmla="*/ 53005 h 55265"/>
                <a:gd name="connsiteX7" fmla="*/ 12746 w 82478"/>
                <a:gd name="connsiteY7" fmla="*/ 51376 h 55265"/>
                <a:gd name="connsiteX8" fmla="*/ 8930 w 82478"/>
                <a:gd name="connsiteY8" fmla="*/ 47737 h 55265"/>
                <a:gd name="connsiteX9" fmla="*/ 8746 w 82478"/>
                <a:gd name="connsiteY9" fmla="*/ 44898 h 55265"/>
                <a:gd name="connsiteX10" fmla="*/ 6088 w 82478"/>
                <a:gd name="connsiteY10" fmla="*/ 44562 h 55265"/>
                <a:gd name="connsiteX11" fmla="*/ 2782 w 82478"/>
                <a:gd name="connsiteY11" fmla="*/ 41766 h 55265"/>
                <a:gd name="connsiteX12" fmla="*/ 3855 w 82478"/>
                <a:gd name="connsiteY12" fmla="*/ 39132 h 55265"/>
                <a:gd name="connsiteX13" fmla="*/ 1174 w 82478"/>
                <a:gd name="connsiteY13" fmla="*/ 37090 h 55265"/>
                <a:gd name="connsiteX14" fmla="*/ 432 w 82478"/>
                <a:gd name="connsiteY14" fmla="*/ 33410 h 55265"/>
                <a:gd name="connsiteX15" fmla="*/ 1677 w 82478"/>
                <a:gd name="connsiteY15" fmla="*/ 31641 h 55265"/>
                <a:gd name="connsiteX16" fmla="*/ 4214 w 82478"/>
                <a:gd name="connsiteY16" fmla="*/ 31269 h 55265"/>
                <a:gd name="connsiteX17" fmla="*/ 4603 w 82478"/>
                <a:gd name="connsiteY17" fmla="*/ 28059 h 55265"/>
                <a:gd name="connsiteX18" fmla="*/ 4399 w 82478"/>
                <a:gd name="connsiteY18" fmla="*/ 26377 h 55265"/>
                <a:gd name="connsiteX19" fmla="*/ 3934 w 82478"/>
                <a:gd name="connsiteY19" fmla="*/ 23798 h 55265"/>
                <a:gd name="connsiteX20" fmla="*/ 2687 w 82478"/>
                <a:gd name="connsiteY20" fmla="*/ 21110 h 55265"/>
                <a:gd name="connsiteX21" fmla="*/ 9331 w 82478"/>
                <a:gd name="connsiteY21" fmla="*/ 19480 h 55265"/>
                <a:gd name="connsiteX22" fmla="*/ 9436 w 82478"/>
                <a:gd name="connsiteY22" fmla="*/ 16858 h 55265"/>
                <a:gd name="connsiteX23" fmla="*/ 8782 w 82478"/>
                <a:gd name="connsiteY23" fmla="*/ 14351 h 55265"/>
                <a:gd name="connsiteX24" fmla="*/ 13163 w 82478"/>
                <a:gd name="connsiteY24" fmla="*/ 14094 h 55265"/>
                <a:gd name="connsiteX25" fmla="*/ 15638 w 82478"/>
                <a:gd name="connsiteY25" fmla="*/ 12377 h 55265"/>
                <a:gd name="connsiteX26" fmla="*/ 9260 w 82478"/>
                <a:gd name="connsiteY26" fmla="*/ 4651 h 55265"/>
                <a:gd name="connsiteX27" fmla="*/ 15119 w 82478"/>
                <a:gd name="connsiteY27" fmla="*/ 4657 h 55265"/>
                <a:gd name="connsiteX28" fmla="*/ 20363 w 82478"/>
                <a:gd name="connsiteY28" fmla="*/ 8377 h 55265"/>
                <a:gd name="connsiteX29" fmla="*/ 25073 w 82478"/>
                <a:gd name="connsiteY29" fmla="*/ 7033 h 55265"/>
                <a:gd name="connsiteX30" fmla="*/ 29295 w 82478"/>
                <a:gd name="connsiteY30" fmla="*/ 5589 h 55265"/>
                <a:gd name="connsiteX31" fmla="*/ 32421 w 82478"/>
                <a:gd name="connsiteY31" fmla="*/ 12 h 55265"/>
                <a:gd name="connsiteX32" fmla="*/ 44589 w 82478"/>
                <a:gd name="connsiteY32" fmla="*/ 10782 h 55265"/>
                <a:gd name="connsiteX33" fmla="*/ 48268 w 82478"/>
                <a:gd name="connsiteY33" fmla="*/ 10928 h 55265"/>
                <a:gd name="connsiteX34" fmla="*/ 55980 w 82478"/>
                <a:gd name="connsiteY34" fmla="*/ 2480 h 55265"/>
                <a:gd name="connsiteX35" fmla="*/ 60399 w 82478"/>
                <a:gd name="connsiteY35" fmla="*/ 2215 h 55265"/>
                <a:gd name="connsiteX36" fmla="*/ 60880 w 82478"/>
                <a:gd name="connsiteY36" fmla="*/ 6602 h 55265"/>
                <a:gd name="connsiteX37" fmla="*/ 59912 w 82478"/>
                <a:gd name="connsiteY37" fmla="*/ 12633 h 55265"/>
                <a:gd name="connsiteX38" fmla="*/ 63298 w 82478"/>
                <a:gd name="connsiteY38" fmla="*/ 14675 h 55265"/>
                <a:gd name="connsiteX39" fmla="*/ 64709 w 82478"/>
                <a:gd name="connsiteY39" fmla="*/ 25164 h 55265"/>
                <a:gd name="connsiteX40" fmla="*/ 64649 w 82478"/>
                <a:gd name="connsiteY40" fmla="*/ 27345 h 55265"/>
                <a:gd name="connsiteX41" fmla="*/ 70323 w 82478"/>
                <a:gd name="connsiteY41" fmla="*/ 25661 h 55265"/>
                <a:gd name="connsiteX42" fmla="*/ 80893 w 82478"/>
                <a:gd name="connsiteY42" fmla="*/ 29119 h 55265"/>
                <a:gd name="connsiteX43" fmla="*/ 82353 w 82478"/>
                <a:gd name="connsiteY43" fmla="*/ 33670 h 55265"/>
                <a:gd name="connsiteX44" fmla="*/ 62760 w 82478"/>
                <a:gd name="connsiteY44" fmla="*/ 39393 h 55265"/>
                <a:gd name="connsiteX45" fmla="*/ 61823 w 82478"/>
                <a:gd name="connsiteY45" fmla="*/ 42829 h 55265"/>
                <a:gd name="connsiteX46" fmla="*/ 63538 w 82478"/>
                <a:gd name="connsiteY46" fmla="*/ 47385 h 55265"/>
                <a:gd name="connsiteX47" fmla="*/ 58015 w 82478"/>
                <a:gd name="connsiteY47" fmla="*/ 49132 h 55265"/>
                <a:gd name="connsiteX48" fmla="*/ 55698 w 82478"/>
                <a:gd name="connsiteY48" fmla="*/ 44677 h 55265"/>
                <a:gd name="connsiteX49" fmla="*/ 49215 w 82478"/>
                <a:gd name="connsiteY49" fmla="*/ 46217 h 55265"/>
                <a:gd name="connsiteX50" fmla="*/ 46707 w 82478"/>
                <a:gd name="connsiteY50" fmla="*/ 44848 h 55265"/>
                <a:gd name="connsiteX51" fmla="*/ 45730 w 82478"/>
                <a:gd name="connsiteY51" fmla="*/ 47385 h 55265"/>
                <a:gd name="connsiteX52" fmla="*/ 44630 w 82478"/>
                <a:gd name="connsiteY52" fmla="*/ 48082 h 55265"/>
                <a:gd name="connsiteX53" fmla="*/ 44691 w 82478"/>
                <a:gd name="connsiteY53" fmla="*/ 51554 h 55265"/>
                <a:gd name="connsiteX54" fmla="*/ 41827 w 82478"/>
                <a:gd name="connsiteY54" fmla="*/ 51438 h 55265"/>
                <a:gd name="connsiteX55" fmla="*/ 34068 w 82478"/>
                <a:gd name="connsiteY55" fmla="*/ 53567 h 55265"/>
                <a:gd name="connsiteX56" fmla="*/ 31917 w 82478"/>
                <a:gd name="connsiteY56" fmla="*/ 55187 h 55265"/>
                <a:gd name="connsiteX57" fmla="*/ 27073 w 82478"/>
                <a:gd name="connsiteY57" fmla="*/ 54618 h 55265"/>
                <a:gd name="connsiteX0" fmla="*/ 27073 w 82478"/>
                <a:gd name="connsiteY0" fmla="*/ 54618 h 55265"/>
                <a:gd name="connsiteX1" fmla="*/ 27508 w 82478"/>
                <a:gd name="connsiteY1" fmla="*/ 51263 h 55265"/>
                <a:gd name="connsiteX2" fmla="*/ 24421 w 82478"/>
                <a:gd name="connsiteY2" fmla="*/ 51045 h 55265"/>
                <a:gd name="connsiteX3" fmla="*/ 20912 w 82478"/>
                <a:gd name="connsiteY3" fmla="*/ 50816 h 55265"/>
                <a:gd name="connsiteX4" fmla="*/ 17447 w 82478"/>
                <a:gd name="connsiteY4" fmla="*/ 53081 h 55265"/>
                <a:gd name="connsiteX5" fmla="*/ 14978 w 82478"/>
                <a:gd name="connsiteY5" fmla="*/ 54318 h 55265"/>
                <a:gd name="connsiteX6" fmla="*/ 10496 w 82478"/>
                <a:gd name="connsiteY6" fmla="*/ 53005 h 55265"/>
                <a:gd name="connsiteX7" fmla="*/ 12746 w 82478"/>
                <a:gd name="connsiteY7" fmla="*/ 51376 h 55265"/>
                <a:gd name="connsiteX8" fmla="*/ 8930 w 82478"/>
                <a:gd name="connsiteY8" fmla="*/ 47737 h 55265"/>
                <a:gd name="connsiteX9" fmla="*/ 8746 w 82478"/>
                <a:gd name="connsiteY9" fmla="*/ 44898 h 55265"/>
                <a:gd name="connsiteX10" fmla="*/ 6088 w 82478"/>
                <a:gd name="connsiteY10" fmla="*/ 44562 h 55265"/>
                <a:gd name="connsiteX11" fmla="*/ 2782 w 82478"/>
                <a:gd name="connsiteY11" fmla="*/ 41766 h 55265"/>
                <a:gd name="connsiteX12" fmla="*/ 3855 w 82478"/>
                <a:gd name="connsiteY12" fmla="*/ 39132 h 55265"/>
                <a:gd name="connsiteX13" fmla="*/ 1174 w 82478"/>
                <a:gd name="connsiteY13" fmla="*/ 37090 h 55265"/>
                <a:gd name="connsiteX14" fmla="*/ 432 w 82478"/>
                <a:gd name="connsiteY14" fmla="*/ 33410 h 55265"/>
                <a:gd name="connsiteX15" fmla="*/ 1677 w 82478"/>
                <a:gd name="connsiteY15" fmla="*/ 31641 h 55265"/>
                <a:gd name="connsiteX16" fmla="*/ 4214 w 82478"/>
                <a:gd name="connsiteY16" fmla="*/ 31269 h 55265"/>
                <a:gd name="connsiteX17" fmla="*/ 4603 w 82478"/>
                <a:gd name="connsiteY17" fmla="*/ 28059 h 55265"/>
                <a:gd name="connsiteX18" fmla="*/ 4399 w 82478"/>
                <a:gd name="connsiteY18" fmla="*/ 26377 h 55265"/>
                <a:gd name="connsiteX19" fmla="*/ 3934 w 82478"/>
                <a:gd name="connsiteY19" fmla="*/ 23798 h 55265"/>
                <a:gd name="connsiteX20" fmla="*/ 2687 w 82478"/>
                <a:gd name="connsiteY20" fmla="*/ 21110 h 55265"/>
                <a:gd name="connsiteX21" fmla="*/ 9331 w 82478"/>
                <a:gd name="connsiteY21" fmla="*/ 19480 h 55265"/>
                <a:gd name="connsiteX22" fmla="*/ 9436 w 82478"/>
                <a:gd name="connsiteY22" fmla="*/ 16858 h 55265"/>
                <a:gd name="connsiteX23" fmla="*/ 8782 w 82478"/>
                <a:gd name="connsiteY23" fmla="*/ 14351 h 55265"/>
                <a:gd name="connsiteX24" fmla="*/ 13163 w 82478"/>
                <a:gd name="connsiteY24" fmla="*/ 14094 h 55265"/>
                <a:gd name="connsiteX25" fmla="*/ 15638 w 82478"/>
                <a:gd name="connsiteY25" fmla="*/ 12377 h 55265"/>
                <a:gd name="connsiteX26" fmla="*/ 9260 w 82478"/>
                <a:gd name="connsiteY26" fmla="*/ 4651 h 55265"/>
                <a:gd name="connsiteX27" fmla="*/ 15119 w 82478"/>
                <a:gd name="connsiteY27" fmla="*/ 4657 h 55265"/>
                <a:gd name="connsiteX28" fmla="*/ 20363 w 82478"/>
                <a:gd name="connsiteY28" fmla="*/ 8377 h 55265"/>
                <a:gd name="connsiteX29" fmla="*/ 25073 w 82478"/>
                <a:gd name="connsiteY29" fmla="*/ 7033 h 55265"/>
                <a:gd name="connsiteX30" fmla="*/ 29295 w 82478"/>
                <a:gd name="connsiteY30" fmla="*/ 5589 h 55265"/>
                <a:gd name="connsiteX31" fmla="*/ 32421 w 82478"/>
                <a:gd name="connsiteY31" fmla="*/ 12 h 55265"/>
                <a:gd name="connsiteX32" fmla="*/ 44589 w 82478"/>
                <a:gd name="connsiteY32" fmla="*/ 10782 h 55265"/>
                <a:gd name="connsiteX33" fmla="*/ 48268 w 82478"/>
                <a:gd name="connsiteY33" fmla="*/ 10928 h 55265"/>
                <a:gd name="connsiteX34" fmla="*/ 55980 w 82478"/>
                <a:gd name="connsiteY34" fmla="*/ 2480 h 55265"/>
                <a:gd name="connsiteX35" fmla="*/ 60399 w 82478"/>
                <a:gd name="connsiteY35" fmla="*/ 2215 h 55265"/>
                <a:gd name="connsiteX36" fmla="*/ 60880 w 82478"/>
                <a:gd name="connsiteY36" fmla="*/ 6602 h 55265"/>
                <a:gd name="connsiteX37" fmla="*/ 59912 w 82478"/>
                <a:gd name="connsiteY37" fmla="*/ 12633 h 55265"/>
                <a:gd name="connsiteX38" fmla="*/ 63298 w 82478"/>
                <a:gd name="connsiteY38" fmla="*/ 14675 h 55265"/>
                <a:gd name="connsiteX39" fmla="*/ 64709 w 82478"/>
                <a:gd name="connsiteY39" fmla="*/ 25164 h 55265"/>
                <a:gd name="connsiteX40" fmla="*/ 64649 w 82478"/>
                <a:gd name="connsiteY40" fmla="*/ 27345 h 55265"/>
                <a:gd name="connsiteX41" fmla="*/ 70323 w 82478"/>
                <a:gd name="connsiteY41" fmla="*/ 25661 h 55265"/>
                <a:gd name="connsiteX42" fmla="*/ 80893 w 82478"/>
                <a:gd name="connsiteY42" fmla="*/ 29119 h 55265"/>
                <a:gd name="connsiteX43" fmla="*/ 82353 w 82478"/>
                <a:gd name="connsiteY43" fmla="*/ 33670 h 55265"/>
                <a:gd name="connsiteX44" fmla="*/ 78708 w 82478"/>
                <a:gd name="connsiteY44" fmla="*/ 40035 h 55265"/>
                <a:gd name="connsiteX45" fmla="*/ 61823 w 82478"/>
                <a:gd name="connsiteY45" fmla="*/ 42829 h 55265"/>
                <a:gd name="connsiteX46" fmla="*/ 63538 w 82478"/>
                <a:gd name="connsiteY46" fmla="*/ 47385 h 55265"/>
                <a:gd name="connsiteX47" fmla="*/ 58015 w 82478"/>
                <a:gd name="connsiteY47" fmla="*/ 49132 h 55265"/>
                <a:gd name="connsiteX48" fmla="*/ 55698 w 82478"/>
                <a:gd name="connsiteY48" fmla="*/ 44677 h 55265"/>
                <a:gd name="connsiteX49" fmla="*/ 49215 w 82478"/>
                <a:gd name="connsiteY49" fmla="*/ 46217 h 55265"/>
                <a:gd name="connsiteX50" fmla="*/ 46707 w 82478"/>
                <a:gd name="connsiteY50" fmla="*/ 44848 h 55265"/>
                <a:gd name="connsiteX51" fmla="*/ 45730 w 82478"/>
                <a:gd name="connsiteY51" fmla="*/ 47385 h 55265"/>
                <a:gd name="connsiteX52" fmla="*/ 44630 w 82478"/>
                <a:gd name="connsiteY52" fmla="*/ 48082 h 55265"/>
                <a:gd name="connsiteX53" fmla="*/ 44691 w 82478"/>
                <a:gd name="connsiteY53" fmla="*/ 51554 h 55265"/>
                <a:gd name="connsiteX54" fmla="*/ 41827 w 82478"/>
                <a:gd name="connsiteY54" fmla="*/ 51438 h 55265"/>
                <a:gd name="connsiteX55" fmla="*/ 34068 w 82478"/>
                <a:gd name="connsiteY55" fmla="*/ 53567 h 55265"/>
                <a:gd name="connsiteX56" fmla="*/ 31917 w 82478"/>
                <a:gd name="connsiteY56" fmla="*/ 55187 h 55265"/>
                <a:gd name="connsiteX57" fmla="*/ 27073 w 82478"/>
                <a:gd name="connsiteY57" fmla="*/ 54618 h 55265"/>
                <a:gd name="connsiteX0" fmla="*/ 27073 w 82478"/>
                <a:gd name="connsiteY0" fmla="*/ 54618 h 55265"/>
                <a:gd name="connsiteX1" fmla="*/ 27508 w 82478"/>
                <a:gd name="connsiteY1" fmla="*/ 51263 h 55265"/>
                <a:gd name="connsiteX2" fmla="*/ 24421 w 82478"/>
                <a:gd name="connsiteY2" fmla="*/ 51045 h 55265"/>
                <a:gd name="connsiteX3" fmla="*/ 20912 w 82478"/>
                <a:gd name="connsiteY3" fmla="*/ 50816 h 55265"/>
                <a:gd name="connsiteX4" fmla="*/ 17447 w 82478"/>
                <a:gd name="connsiteY4" fmla="*/ 53081 h 55265"/>
                <a:gd name="connsiteX5" fmla="*/ 14978 w 82478"/>
                <a:gd name="connsiteY5" fmla="*/ 54318 h 55265"/>
                <a:gd name="connsiteX6" fmla="*/ 10496 w 82478"/>
                <a:gd name="connsiteY6" fmla="*/ 53005 h 55265"/>
                <a:gd name="connsiteX7" fmla="*/ 12746 w 82478"/>
                <a:gd name="connsiteY7" fmla="*/ 51376 h 55265"/>
                <a:gd name="connsiteX8" fmla="*/ 8930 w 82478"/>
                <a:gd name="connsiteY8" fmla="*/ 47737 h 55265"/>
                <a:gd name="connsiteX9" fmla="*/ 8746 w 82478"/>
                <a:gd name="connsiteY9" fmla="*/ 44898 h 55265"/>
                <a:gd name="connsiteX10" fmla="*/ 6088 w 82478"/>
                <a:gd name="connsiteY10" fmla="*/ 44562 h 55265"/>
                <a:gd name="connsiteX11" fmla="*/ 2782 w 82478"/>
                <a:gd name="connsiteY11" fmla="*/ 41766 h 55265"/>
                <a:gd name="connsiteX12" fmla="*/ 3855 w 82478"/>
                <a:gd name="connsiteY12" fmla="*/ 39132 h 55265"/>
                <a:gd name="connsiteX13" fmla="*/ 1174 w 82478"/>
                <a:gd name="connsiteY13" fmla="*/ 37090 h 55265"/>
                <a:gd name="connsiteX14" fmla="*/ 432 w 82478"/>
                <a:gd name="connsiteY14" fmla="*/ 33410 h 55265"/>
                <a:gd name="connsiteX15" fmla="*/ 1677 w 82478"/>
                <a:gd name="connsiteY15" fmla="*/ 31641 h 55265"/>
                <a:gd name="connsiteX16" fmla="*/ 4214 w 82478"/>
                <a:gd name="connsiteY16" fmla="*/ 31269 h 55265"/>
                <a:gd name="connsiteX17" fmla="*/ 4603 w 82478"/>
                <a:gd name="connsiteY17" fmla="*/ 28059 h 55265"/>
                <a:gd name="connsiteX18" fmla="*/ 4399 w 82478"/>
                <a:gd name="connsiteY18" fmla="*/ 26377 h 55265"/>
                <a:gd name="connsiteX19" fmla="*/ 3934 w 82478"/>
                <a:gd name="connsiteY19" fmla="*/ 23798 h 55265"/>
                <a:gd name="connsiteX20" fmla="*/ 2687 w 82478"/>
                <a:gd name="connsiteY20" fmla="*/ 21110 h 55265"/>
                <a:gd name="connsiteX21" fmla="*/ 9331 w 82478"/>
                <a:gd name="connsiteY21" fmla="*/ 19480 h 55265"/>
                <a:gd name="connsiteX22" fmla="*/ 9436 w 82478"/>
                <a:gd name="connsiteY22" fmla="*/ 16858 h 55265"/>
                <a:gd name="connsiteX23" fmla="*/ 8782 w 82478"/>
                <a:gd name="connsiteY23" fmla="*/ 14351 h 55265"/>
                <a:gd name="connsiteX24" fmla="*/ 13163 w 82478"/>
                <a:gd name="connsiteY24" fmla="*/ 14094 h 55265"/>
                <a:gd name="connsiteX25" fmla="*/ 15638 w 82478"/>
                <a:gd name="connsiteY25" fmla="*/ 12377 h 55265"/>
                <a:gd name="connsiteX26" fmla="*/ 9260 w 82478"/>
                <a:gd name="connsiteY26" fmla="*/ 4651 h 55265"/>
                <a:gd name="connsiteX27" fmla="*/ 15119 w 82478"/>
                <a:gd name="connsiteY27" fmla="*/ 4657 h 55265"/>
                <a:gd name="connsiteX28" fmla="*/ 20363 w 82478"/>
                <a:gd name="connsiteY28" fmla="*/ 8377 h 55265"/>
                <a:gd name="connsiteX29" fmla="*/ 25073 w 82478"/>
                <a:gd name="connsiteY29" fmla="*/ 7033 h 55265"/>
                <a:gd name="connsiteX30" fmla="*/ 29295 w 82478"/>
                <a:gd name="connsiteY30" fmla="*/ 5589 h 55265"/>
                <a:gd name="connsiteX31" fmla="*/ 32421 w 82478"/>
                <a:gd name="connsiteY31" fmla="*/ 12 h 55265"/>
                <a:gd name="connsiteX32" fmla="*/ 44589 w 82478"/>
                <a:gd name="connsiteY32" fmla="*/ 10782 h 55265"/>
                <a:gd name="connsiteX33" fmla="*/ 48268 w 82478"/>
                <a:gd name="connsiteY33" fmla="*/ 10928 h 55265"/>
                <a:gd name="connsiteX34" fmla="*/ 55980 w 82478"/>
                <a:gd name="connsiteY34" fmla="*/ 2480 h 55265"/>
                <a:gd name="connsiteX35" fmla="*/ 60399 w 82478"/>
                <a:gd name="connsiteY35" fmla="*/ 2215 h 55265"/>
                <a:gd name="connsiteX36" fmla="*/ 60880 w 82478"/>
                <a:gd name="connsiteY36" fmla="*/ 6602 h 55265"/>
                <a:gd name="connsiteX37" fmla="*/ 59912 w 82478"/>
                <a:gd name="connsiteY37" fmla="*/ 12633 h 55265"/>
                <a:gd name="connsiteX38" fmla="*/ 63298 w 82478"/>
                <a:gd name="connsiteY38" fmla="*/ 14675 h 55265"/>
                <a:gd name="connsiteX39" fmla="*/ 64709 w 82478"/>
                <a:gd name="connsiteY39" fmla="*/ 25164 h 55265"/>
                <a:gd name="connsiteX40" fmla="*/ 64649 w 82478"/>
                <a:gd name="connsiteY40" fmla="*/ 27345 h 55265"/>
                <a:gd name="connsiteX41" fmla="*/ 70323 w 82478"/>
                <a:gd name="connsiteY41" fmla="*/ 25661 h 55265"/>
                <a:gd name="connsiteX42" fmla="*/ 80893 w 82478"/>
                <a:gd name="connsiteY42" fmla="*/ 29119 h 55265"/>
                <a:gd name="connsiteX43" fmla="*/ 82353 w 82478"/>
                <a:gd name="connsiteY43" fmla="*/ 33670 h 55265"/>
                <a:gd name="connsiteX44" fmla="*/ 78708 w 82478"/>
                <a:gd name="connsiteY44" fmla="*/ 40035 h 55265"/>
                <a:gd name="connsiteX45" fmla="*/ 73583 w 82478"/>
                <a:gd name="connsiteY45" fmla="*/ 42058 h 55265"/>
                <a:gd name="connsiteX46" fmla="*/ 63538 w 82478"/>
                <a:gd name="connsiteY46" fmla="*/ 47385 h 55265"/>
                <a:gd name="connsiteX47" fmla="*/ 58015 w 82478"/>
                <a:gd name="connsiteY47" fmla="*/ 49132 h 55265"/>
                <a:gd name="connsiteX48" fmla="*/ 55698 w 82478"/>
                <a:gd name="connsiteY48" fmla="*/ 44677 h 55265"/>
                <a:gd name="connsiteX49" fmla="*/ 49215 w 82478"/>
                <a:gd name="connsiteY49" fmla="*/ 46217 h 55265"/>
                <a:gd name="connsiteX50" fmla="*/ 46707 w 82478"/>
                <a:gd name="connsiteY50" fmla="*/ 44848 h 55265"/>
                <a:gd name="connsiteX51" fmla="*/ 45730 w 82478"/>
                <a:gd name="connsiteY51" fmla="*/ 47385 h 55265"/>
                <a:gd name="connsiteX52" fmla="*/ 44630 w 82478"/>
                <a:gd name="connsiteY52" fmla="*/ 48082 h 55265"/>
                <a:gd name="connsiteX53" fmla="*/ 44691 w 82478"/>
                <a:gd name="connsiteY53" fmla="*/ 51554 h 55265"/>
                <a:gd name="connsiteX54" fmla="*/ 41827 w 82478"/>
                <a:gd name="connsiteY54" fmla="*/ 51438 h 55265"/>
                <a:gd name="connsiteX55" fmla="*/ 34068 w 82478"/>
                <a:gd name="connsiteY55" fmla="*/ 53567 h 55265"/>
                <a:gd name="connsiteX56" fmla="*/ 31917 w 82478"/>
                <a:gd name="connsiteY56" fmla="*/ 55187 h 55265"/>
                <a:gd name="connsiteX57" fmla="*/ 27073 w 82478"/>
                <a:gd name="connsiteY57" fmla="*/ 54618 h 55265"/>
                <a:gd name="connsiteX0" fmla="*/ 27073 w 82478"/>
                <a:gd name="connsiteY0" fmla="*/ 54618 h 55265"/>
                <a:gd name="connsiteX1" fmla="*/ 27508 w 82478"/>
                <a:gd name="connsiteY1" fmla="*/ 51263 h 55265"/>
                <a:gd name="connsiteX2" fmla="*/ 24421 w 82478"/>
                <a:gd name="connsiteY2" fmla="*/ 51045 h 55265"/>
                <a:gd name="connsiteX3" fmla="*/ 20912 w 82478"/>
                <a:gd name="connsiteY3" fmla="*/ 50816 h 55265"/>
                <a:gd name="connsiteX4" fmla="*/ 17447 w 82478"/>
                <a:gd name="connsiteY4" fmla="*/ 53081 h 55265"/>
                <a:gd name="connsiteX5" fmla="*/ 14978 w 82478"/>
                <a:gd name="connsiteY5" fmla="*/ 54318 h 55265"/>
                <a:gd name="connsiteX6" fmla="*/ 10496 w 82478"/>
                <a:gd name="connsiteY6" fmla="*/ 53005 h 55265"/>
                <a:gd name="connsiteX7" fmla="*/ 12746 w 82478"/>
                <a:gd name="connsiteY7" fmla="*/ 51376 h 55265"/>
                <a:gd name="connsiteX8" fmla="*/ 8930 w 82478"/>
                <a:gd name="connsiteY8" fmla="*/ 47737 h 55265"/>
                <a:gd name="connsiteX9" fmla="*/ 8746 w 82478"/>
                <a:gd name="connsiteY9" fmla="*/ 44898 h 55265"/>
                <a:gd name="connsiteX10" fmla="*/ 6088 w 82478"/>
                <a:gd name="connsiteY10" fmla="*/ 44562 h 55265"/>
                <a:gd name="connsiteX11" fmla="*/ 2782 w 82478"/>
                <a:gd name="connsiteY11" fmla="*/ 41766 h 55265"/>
                <a:gd name="connsiteX12" fmla="*/ 3855 w 82478"/>
                <a:gd name="connsiteY12" fmla="*/ 39132 h 55265"/>
                <a:gd name="connsiteX13" fmla="*/ 1174 w 82478"/>
                <a:gd name="connsiteY13" fmla="*/ 37090 h 55265"/>
                <a:gd name="connsiteX14" fmla="*/ 432 w 82478"/>
                <a:gd name="connsiteY14" fmla="*/ 33410 h 55265"/>
                <a:gd name="connsiteX15" fmla="*/ 1677 w 82478"/>
                <a:gd name="connsiteY15" fmla="*/ 31641 h 55265"/>
                <a:gd name="connsiteX16" fmla="*/ 4214 w 82478"/>
                <a:gd name="connsiteY16" fmla="*/ 31269 h 55265"/>
                <a:gd name="connsiteX17" fmla="*/ 4603 w 82478"/>
                <a:gd name="connsiteY17" fmla="*/ 28059 h 55265"/>
                <a:gd name="connsiteX18" fmla="*/ 4399 w 82478"/>
                <a:gd name="connsiteY18" fmla="*/ 26377 h 55265"/>
                <a:gd name="connsiteX19" fmla="*/ 3934 w 82478"/>
                <a:gd name="connsiteY19" fmla="*/ 23798 h 55265"/>
                <a:gd name="connsiteX20" fmla="*/ 2687 w 82478"/>
                <a:gd name="connsiteY20" fmla="*/ 21110 h 55265"/>
                <a:gd name="connsiteX21" fmla="*/ 9331 w 82478"/>
                <a:gd name="connsiteY21" fmla="*/ 19480 h 55265"/>
                <a:gd name="connsiteX22" fmla="*/ 9436 w 82478"/>
                <a:gd name="connsiteY22" fmla="*/ 16858 h 55265"/>
                <a:gd name="connsiteX23" fmla="*/ 8782 w 82478"/>
                <a:gd name="connsiteY23" fmla="*/ 14351 h 55265"/>
                <a:gd name="connsiteX24" fmla="*/ 13163 w 82478"/>
                <a:gd name="connsiteY24" fmla="*/ 14094 h 55265"/>
                <a:gd name="connsiteX25" fmla="*/ 15638 w 82478"/>
                <a:gd name="connsiteY25" fmla="*/ 12377 h 55265"/>
                <a:gd name="connsiteX26" fmla="*/ 9260 w 82478"/>
                <a:gd name="connsiteY26" fmla="*/ 4651 h 55265"/>
                <a:gd name="connsiteX27" fmla="*/ 15119 w 82478"/>
                <a:gd name="connsiteY27" fmla="*/ 4657 h 55265"/>
                <a:gd name="connsiteX28" fmla="*/ 20363 w 82478"/>
                <a:gd name="connsiteY28" fmla="*/ 8377 h 55265"/>
                <a:gd name="connsiteX29" fmla="*/ 25073 w 82478"/>
                <a:gd name="connsiteY29" fmla="*/ 7033 h 55265"/>
                <a:gd name="connsiteX30" fmla="*/ 29295 w 82478"/>
                <a:gd name="connsiteY30" fmla="*/ 5589 h 55265"/>
                <a:gd name="connsiteX31" fmla="*/ 32421 w 82478"/>
                <a:gd name="connsiteY31" fmla="*/ 12 h 55265"/>
                <a:gd name="connsiteX32" fmla="*/ 44589 w 82478"/>
                <a:gd name="connsiteY32" fmla="*/ 10782 h 55265"/>
                <a:gd name="connsiteX33" fmla="*/ 48268 w 82478"/>
                <a:gd name="connsiteY33" fmla="*/ 10928 h 55265"/>
                <a:gd name="connsiteX34" fmla="*/ 55980 w 82478"/>
                <a:gd name="connsiteY34" fmla="*/ 2480 h 55265"/>
                <a:gd name="connsiteX35" fmla="*/ 60399 w 82478"/>
                <a:gd name="connsiteY35" fmla="*/ 2215 h 55265"/>
                <a:gd name="connsiteX36" fmla="*/ 60880 w 82478"/>
                <a:gd name="connsiteY36" fmla="*/ 6602 h 55265"/>
                <a:gd name="connsiteX37" fmla="*/ 59912 w 82478"/>
                <a:gd name="connsiteY37" fmla="*/ 12633 h 55265"/>
                <a:gd name="connsiteX38" fmla="*/ 63298 w 82478"/>
                <a:gd name="connsiteY38" fmla="*/ 14675 h 55265"/>
                <a:gd name="connsiteX39" fmla="*/ 64709 w 82478"/>
                <a:gd name="connsiteY39" fmla="*/ 25164 h 55265"/>
                <a:gd name="connsiteX40" fmla="*/ 64649 w 82478"/>
                <a:gd name="connsiteY40" fmla="*/ 27345 h 55265"/>
                <a:gd name="connsiteX41" fmla="*/ 70323 w 82478"/>
                <a:gd name="connsiteY41" fmla="*/ 25661 h 55265"/>
                <a:gd name="connsiteX42" fmla="*/ 80893 w 82478"/>
                <a:gd name="connsiteY42" fmla="*/ 29119 h 55265"/>
                <a:gd name="connsiteX43" fmla="*/ 82353 w 82478"/>
                <a:gd name="connsiteY43" fmla="*/ 33670 h 55265"/>
                <a:gd name="connsiteX44" fmla="*/ 78708 w 82478"/>
                <a:gd name="connsiteY44" fmla="*/ 40035 h 55265"/>
                <a:gd name="connsiteX45" fmla="*/ 73583 w 82478"/>
                <a:gd name="connsiteY45" fmla="*/ 42058 h 55265"/>
                <a:gd name="connsiteX46" fmla="*/ 67243 w 82478"/>
                <a:gd name="connsiteY46" fmla="*/ 49440 h 55265"/>
                <a:gd name="connsiteX47" fmla="*/ 58015 w 82478"/>
                <a:gd name="connsiteY47" fmla="*/ 49132 h 55265"/>
                <a:gd name="connsiteX48" fmla="*/ 55698 w 82478"/>
                <a:gd name="connsiteY48" fmla="*/ 44677 h 55265"/>
                <a:gd name="connsiteX49" fmla="*/ 49215 w 82478"/>
                <a:gd name="connsiteY49" fmla="*/ 46217 h 55265"/>
                <a:gd name="connsiteX50" fmla="*/ 46707 w 82478"/>
                <a:gd name="connsiteY50" fmla="*/ 44848 h 55265"/>
                <a:gd name="connsiteX51" fmla="*/ 45730 w 82478"/>
                <a:gd name="connsiteY51" fmla="*/ 47385 h 55265"/>
                <a:gd name="connsiteX52" fmla="*/ 44630 w 82478"/>
                <a:gd name="connsiteY52" fmla="*/ 48082 h 55265"/>
                <a:gd name="connsiteX53" fmla="*/ 44691 w 82478"/>
                <a:gd name="connsiteY53" fmla="*/ 51554 h 55265"/>
                <a:gd name="connsiteX54" fmla="*/ 41827 w 82478"/>
                <a:gd name="connsiteY54" fmla="*/ 51438 h 55265"/>
                <a:gd name="connsiteX55" fmla="*/ 34068 w 82478"/>
                <a:gd name="connsiteY55" fmla="*/ 53567 h 55265"/>
                <a:gd name="connsiteX56" fmla="*/ 31917 w 82478"/>
                <a:gd name="connsiteY56" fmla="*/ 55187 h 55265"/>
                <a:gd name="connsiteX57" fmla="*/ 27073 w 82478"/>
                <a:gd name="connsiteY57" fmla="*/ 54618 h 55265"/>
                <a:gd name="connsiteX0" fmla="*/ 27073 w 82478"/>
                <a:gd name="connsiteY0" fmla="*/ 54618 h 55265"/>
                <a:gd name="connsiteX1" fmla="*/ 27508 w 82478"/>
                <a:gd name="connsiteY1" fmla="*/ 51263 h 55265"/>
                <a:gd name="connsiteX2" fmla="*/ 24421 w 82478"/>
                <a:gd name="connsiteY2" fmla="*/ 51045 h 55265"/>
                <a:gd name="connsiteX3" fmla="*/ 20912 w 82478"/>
                <a:gd name="connsiteY3" fmla="*/ 50816 h 55265"/>
                <a:gd name="connsiteX4" fmla="*/ 17447 w 82478"/>
                <a:gd name="connsiteY4" fmla="*/ 53081 h 55265"/>
                <a:gd name="connsiteX5" fmla="*/ 14978 w 82478"/>
                <a:gd name="connsiteY5" fmla="*/ 54318 h 55265"/>
                <a:gd name="connsiteX6" fmla="*/ 10496 w 82478"/>
                <a:gd name="connsiteY6" fmla="*/ 53005 h 55265"/>
                <a:gd name="connsiteX7" fmla="*/ 12746 w 82478"/>
                <a:gd name="connsiteY7" fmla="*/ 51376 h 55265"/>
                <a:gd name="connsiteX8" fmla="*/ 8930 w 82478"/>
                <a:gd name="connsiteY8" fmla="*/ 47737 h 55265"/>
                <a:gd name="connsiteX9" fmla="*/ 8746 w 82478"/>
                <a:gd name="connsiteY9" fmla="*/ 44898 h 55265"/>
                <a:gd name="connsiteX10" fmla="*/ 6088 w 82478"/>
                <a:gd name="connsiteY10" fmla="*/ 44562 h 55265"/>
                <a:gd name="connsiteX11" fmla="*/ 2782 w 82478"/>
                <a:gd name="connsiteY11" fmla="*/ 41766 h 55265"/>
                <a:gd name="connsiteX12" fmla="*/ 3855 w 82478"/>
                <a:gd name="connsiteY12" fmla="*/ 39132 h 55265"/>
                <a:gd name="connsiteX13" fmla="*/ 1174 w 82478"/>
                <a:gd name="connsiteY13" fmla="*/ 37090 h 55265"/>
                <a:gd name="connsiteX14" fmla="*/ 432 w 82478"/>
                <a:gd name="connsiteY14" fmla="*/ 33410 h 55265"/>
                <a:gd name="connsiteX15" fmla="*/ 1677 w 82478"/>
                <a:gd name="connsiteY15" fmla="*/ 31641 h 55265"/>
                <a:gd name="connsiteX16" fmla="*/ 4214 w 82478"/>
                <a:gd name="connsiteY16" fmla="*/ 31269 h 55265"/>
                <a:gd name="connsiteX17" fmla="*/ 4603 w 82478"/>
                <a:gd name="connsiteY17" fmla="*/ 28059 h 55265"/>
                <a:gd name="connsiteX18" fmla="*/ 4399 w 82478"/>
                <a:gd name="connsiteY18" fmla="*/ 26377 h 55265"/>
                <a:gd name="connsiteX19" fmla="*/ 3934 w 82478"/>
                <a:gd name="connsiteY19" fmla="*/ 23798 h 55265"/>
                <a:gd name="connsiteX20" fmla="*/ 2687 w 82478"/>
                <a:gd name="connsiteY20" fmla="*/ 21110 h 55265"/>
                <a:gd name="connsiteX21" fmla="*/ 9331 w 82478"/>
                <a:gd name="connsiteY21" fmla="*/ 19480 h 55265"/>
                <a:gd name="connsiteX22" fmla="*/ 9436 w 82478"/>
                <a:gd name="connsiteY22" fmla="*/ 16858 h 55265"/>
                <a:gd name="connsiteX23" fmla="*/ 8782 w 82478"/>
                <a:gd name="connsiteY23" fmla="*/ 14351 h 55265"/>
                <a:gd name="connsiteX24" fmla="*/ 13163 w 82478"/>
                <a:gd name="connsiteY24" fmla="*/ 14094 h 55265"/>
                <a:gd name="connsiteX25" fmla="*/ 15638 w 82478"/>
                <a:gd name="connsiteY25" fmla="*/ 12377 h 55265"/>
                <a:gd name="connsiteX26" fmla="*/ 9260 w 82478"/>
                <a:gd name="connsiteY26" fmla="*/ 4651 h 55265"/>
                <a:gd name="connsiteX27" fmla="*/ 15119 w 82478"/>
                <a:gd name="connsiteY27" fmla="*/ 4657 h 55265"/>
                <a:gd name="connsiteX28" fmla="*/ 20363 w 82478"/>
                <a:gd name="connsiteY28" fmla="*/ 8377 h 55265"/>
                <a:gd name="connsiteX29" fmla="*/ 25073 w 82478"/>
                <a:gd name="connsiteY29" fmla="*/ 7033 h 55265"/>
                <a:gd name="connsiteX30" fmla="*/ 29295 w 82478"/>
                <a:gd name="connsiteY30" fmla="*/ 5589 h 55265"/>
                <a:gd name="connsiteX31" fmla="*/ 32421 w 82478"/>
                <a:gd name="connsiteY31" fmla="*/ 12 h 55265"/>
                <a:gd name="connsiteX32" fmla="*/ 44589 w 82478"/>
                <a:gd name="connsiteY32" fmla="*/ 10782 h 55265"/>
                <a:gd name="connsiteX33" fmla="*/ 48268 w 82478"/>
                <a:gd name="connsiteY33" fmla="*/ 10928 h 55265"/>
                <a:gd name="connsiteX34" fmla="*/ 55980 w 82478"/>
                <a:gd name="connsiteY34" fmla="*/ 2480 h 55265"/>
                <a:gd name="connsiteX35" fmla="*/ 60399 w 82478"/>
                <a:gd name="connsiteY35" fmla="*/ 2215 h 55265"/>
                <a:gd name="connsiteX36" fmla="*/ 60880 w 82478"/>
                <a:gd name="connsiteY36" fmla="*/ 6602 h 55265"/>
                <a:gd name="connsiteX37" fmla="*/ 59912 w 82478"/>
                <a:gd name="connsiteY37" fmla="*/ 12633 h 55265"/>
                <a:gd name="connsiteX38" fmla="*/ 63298 w 82478"/>
                <a:gd name="connsiteY38" fmla="*/ 14675 h 55265"/>
                <a:gd name="connsiteX39" fmla="*/ 64709 w 82478"/>
                <a:gd name="connsiteY39" fmla="*/ 25164 h 55265"/>
                <a:gd name="connsiteX40" fmla="*/ 64649 w 82478"/>
                <a:gd name="connsiteY40" fmla="*/ 27345 h 55265"/>
                <a:gd name="connsiteX41" fmla="*/ 70323 w 82478"/>
                <a:gd name="connsiteY41" fmla="*/ 25661 h 55265"/>
                <a:gd name="connsiteX42" fmla="*/ 80893 w 82478"/>
                <a:gd name="connsiteY42" fmla="*/ 29119 h 55265"/>
                <a:gd name="connsiteX43" fmla="*/ 82353 w 82478"/>
                <a:gd name="connsiteY43" fmla="*/ 33670 h 55265"/>
                <a:gd name="connsiteX44" fmla="*/ 78708 w 82478"/>
                <a:gd name="connsiteY44" fmla="*/ 40035 h 55265"/>
                <a:gd name="connsiteX45" fmla="*/ 73583 w 82478"/>
                <a:gd name="connsiteY45" fmla="*/ 42058 h 55265"/>
                <a:gd name="connsiteX46" fmla="*/ 67243 w 82478"/>
                <a:gd name="connsiteY46" fmla="*/ 49440 h 55265"/>
                <a:gd name="connsiteX47" fmla="*/ 64942 w 82478"/>
                <a:gd name="connsiteY47" fmla="*/ 48875 h 55265"/>
                <a:gd name="connsiteX48" fmla="*/ 55698 w 82478"/>
                <a:gd name="connsiteY48" fmla="*/ 44677 h 55265"/>
                <a:gd name="connsiteX49" fmla="*/ 49215 w 82478"/>
                <a:gd name="connsiteY49" fmla="*/ 46217 h 55265"/>
                <a:gd name="connsiteX50" fmla="*/ 46707 w 82478"/>
                <a:gd name="connsiteY50" fmla="*/ 44848 h 55265"/>
                <a:gd name="connsiteX51" fmla="*/ 45730 w 82478"/>
                <a:gd name="connsiteY51" fmla="*/ 47385 h 55265"/>
                <a:gd name="connsiteX52" fmla="*/ 44630 w 82478"/>
                <a:gd name="connsiteY52" fmla="*/ 48082 h 55265"/>
                <a:gd name="connsiteX53" fmla="*/ 44691 w 82478"/>
                <a:gd name="connsiteY53" fmla="*/ 51554 h 55265"/>
                <a:gd name="connsiteX54" fmla="*/ 41827 w 82478"/>
                <a:gd name="connsiteY54" fmla="*/ 51438 h 55265"/>
                <a:gd name="connsiteX55" fmla="*/ 34068 w 82478"/>
                <a:gd name="connsiteY55" fmla="*/ 53567 h 55265"/>
                <a:gd name="connsiteX56" fmla="*/ 31917 w 82478"/>
                <a:gd name="connsiteY56" fmla="*/ 55187 h 55265"/>
                <a:gd name="connsiteX57" fmla="*/ 27073 w 82478"/>
                <a:gd name="connsiteY57" fmla="*/ 54618 h 55265"/>
                <a:gd name="connsiteX0" fmla="*/ 27073 w 82478"/>
                <a:gd name="connsiteY0" fmla="*/ 54618 h 55265"/>
                <a:gd name="connsiteX1" fmla="*/ 27508 w 82478"/>
                <a:gd name="connsiteY1" fmla="*/ 51263 h 55265"/>
                <a:gd name="connsiteX2" fmla="*/ 24421 w 82478"/>
                <a:gd name="connsiteY2" fmla="*/ 51045 h 55265"/>
                <a:gd name="connsiteX3" fmla="*/ 20912 w 82478"/>
                <a:gd name="connsiteY3" fmla="*/ 50816 h 55265"/>
                <a:gd name="connsiteX4" fmla="*/ 17447 w 82478"/>
                <a:gd name="connsiteY4" fmla="*/ 53081 h 55265"/>
                <a:gd name="connsiteX5" fmla="*/ 14978 w 82478"/>
                <a:gd name="connsiteY5" fmla="*/ 54318 h 55265"/>
                <a:gd name="connsiteX6" fmla="*/ 10496 w 82478"/>
                <a:gd name="connsiteY6" fmla="*/ 53005 h 55265"/>
                <a:gd name="connsiteX7" fmla="*/ 12746 w 82478"/>
                <a:gd name="connsiteY7" fmla="*/ 51376 h 55265"/>
                <a:gd name="connsiteX8" fmla="*/ 8930 w 82478"/>
                <a:gd name="connsiteY8" fmla="*/ 47737 h 55265"/>
                <a:gd name="connsiteX9" fmla="*/ 8746 w 82478"/>
                <a:gd name="connsiteY9" fmla="*/ 44898 h 55265"/>
                <a:gd name="connsiteX10" fmla="*/ 6088 w 82478"/>
                <a:gd name="connsiteY10" fmla="*/ 44562 h 55265"/>
                <a:gd name="connsiteX11" fmla="*/ 2782 w 82478"/>
                <a:gd name="connsiteY11" fmla="*/ 41766 h 55265"/>
                <a:gd name="connsiteX12" fmla="*/ 3855 w 82478"/>
                <a:gd name="connsiteY12" fmla="*/ 39132 h 55265"/>
                <a:gd name="connsiteX13" fmla="*/ 1174 w 82478"/>
                <a:gd name="connsiteY13" fmla="*/ 37090 h 55265"/>
                <a:gd name="connsiteX14" fmla="*/ 432 w 82478"/>
                <a:gd name="connsiteY14" fmla="*/ 33410 h 55265"/>
                <a:gd name="connsiteX15" fmla="*/ 1677 w 82478"/>
                <a:gd name="connsiteY15" fmla="*/ 31641 h 55265"/>
                <a:gd name="connsiteX16" fmla="*/ 4214 w 82478"/>
                <a:gd name="connsiteY16" fmla="*/ 31269 h 55265"/>
                <a:gd name="connsiteX17" fmla="*/ 4603 w 82478"/>
                <a:gd name="connsiteY17" fmla="*/ 28059 h 55265"/>
                <a:gd name="connsiteX18" fmla="*/ 4399 w 82478"/>
                <a:gd name="connsiteY18" fmla="*/ 26377 h 55265"/>
                <a:gd name="connsiteX19" fmla="*/ 3934 w 82478"/>
                <a:gd name="connsiteY19" fmla="*/ 23798 h 55265"/>
                <a:gd name="connsiteX20" fmla="*/ 2687 w 82478"/>
                <a:gd name="connsiteY20" fmla="*/ 21110 h 55265"/>
                <a:gd name="connsiteX21" fmla="*/ 9331 w 82478"/>
                <a:gd name="connsiteY21" fmla="*/ 19480 h 55265"/>
                <a:gd name="connsiteX22" fmla="*/ 9436 w 82478"/>
                <a:gd name="connsiteY22" fmla="*/ 16858 h 55265"/>
                <a:gd name="connsiteX23" fmla="*/ 8782 w 82478"/>
                <a:gd name="connsiteY23" fmla="*/ 14351 h 55265"/>
                <a:gd name="connsiteX24" fmla="*/ 13163 w 82478"/>
                <a:gd name="connsiteY24" fmla="*/ 14094 h 55265"/>
                <a:gd name="connsiteX25" fmla="*/ 15638 w 82478"/>
                <a:gd name="connsiteY25" fmla="*/ 12377 h 55265"/>
                <a:gd name="connsiteX26" fmla="*/ 9260 w 82478"/>
                <a:gd name="connsiteY26" fmla="*/ 4651 h 55265"/>
                <a:gd name="connsiteX27" fmla="*/ 15119 w 82478"/>
                <a:gd name="connsiteY27" fmla="*/ 4657 h 55265"/>
                <a:gd name="connsiteX28" fmla="*/ 20363 w 82478"/>
                <a:gd name="connsiteY28" fmla="*/ 8377 h 55265"/>
                <a:gd name="connsiteX29" fmla="*/ 25073 w 82478"/>
                <a:gd name="connsiteY29" fmla="*/ 7033 h 55265"/>
                <a:gd name="connsiteX30" fmla="*/ 29295 w 82478"/>
                <a:gd name="connsiteY30" fmla="*/ 5589 h 55265"/>
                <a:gd name="connsiteX31" fmla="*/ 32421 w 82478"/>
                <a:gd name="connsiteY31" fmla="*/ 12 h 55265"/>
                <a:gd name="connsiteX32" fmla="*/ 44589 w 82478"/>
                <a:gd name="connsiteY32" fmla="*/ 10782 h 55265"/>
                <a:gd name="connsiteX33" fmla="*/ 48268 w 82478"/>
                <a:gd name="connsiteY33" fmla="*/ 10928 h 55265"/>
                <a:gd name="connsiteX34" fmla="*/ 55980 w 82478"/>
                <a:gd name="connsiteY34" fmla="*/ 2480 h 55265"/>
                <a:gd name="connsiteX35" fmla="*/ 60399 w 82478"/>
                <a:gd name="connsiteY35" fmla="*/ 2215 h 55265"/>
                <a:gd name="connsiteX36" fmla="*/ 60880 w 82478"/>
                <a:gd name="connsiteY36" fmla="*/ 6602 h 55265"/>
                <a:gd name="connsiteX37" fmla="*/ 59912 w 82478"/>
                <a:gd name="connsiteY37" fmla="*/ 12633 h 55265"/>
                <a:gd name="connsiteX38" fmla="*/ 63298 w 82478"/>
                <a:gd name="connsiteY38" fmla="*/ 14675 h 55265"/>
                <a:gd name="connsiteX39" fmla="*/ 64709 w 82478"/>
                <a:gd name="connsiteY39" fmla="*/ 25164 h 55265"/>
                <a:gd name="connsiteX40" fmla="*/ 64649 w 82478"/>
                <a:gd name="connsiteY40" fmla="*/ 27345 h 55265"/>
                <a:gd name="connsiteX41" fmla="*/ 70323 w 82478"/>
                <a:gd name="connsiteY41" fmla="*/ 25661 h 55265"/>
                <a:gd name="connsiteX42" fmla="*/ 80893 w 82478"/>
                <a:gd name="connsiteY42" fmla="*/ 29119 h 55265"/>
                <a:gd name="connsiteX43" fmla="*/ 82353 w 82478"/>
                <a:gd name="connsiteY43" fmla="*/ 33670 h 55265"/>
                <a:gd name="connsiteX44" fmla="*/ 78708 w 82478"/>
                <a:gd name="connsiteY44" fmla="*/ 40035 h 55265"/>
                <a:gd name="connsiteX45" fmla="*/ 73583 w 82478"/>
                <a:gd name="connsiteY45" fmla="*/ 42058 h 55265"/>
                <a:gd name="connsiteX46" fmla="*/ 67243 w 82478"/>
                <a:gd name="connsiteY46" fmla="*/ 49440 h 55265"/>
                <a:gd name="connsiteX47" fmla="*/ 64942 w 82478"/>
                <a:gd name="connsiteY47" fmla="*/ 48875 h 55265"/>
                <a:gd name="connsiteX48" fmla="*/ 58598 w 82478"/>
                <a:gd name="connsiteY48" fmla="*/ 52898 h 55265"/>
                <a:gd name="connsiteX49" fmla="*/ 49215 w 82478"/>
                <a:gd name="connsiteY49" fmla="*/ 46217 h 55265"/>
                <a:gd name="connsiteX50" fmla="*/ 46707 w 82478"/>
                <a:gd name="connsiteY50" fmla="*/ 44848 h 55265"/>
                <a:gd name="connsiteX51" fmla="*/ 45730 w 82478"/>
                <a:gd name="connsiteY51" fmla="*/ 47385 h 55265"/>
                <a:gd name="connsiteX52" fmla="*/ 44630 w 82478"/>
                <a:gd name="connsiteY52" fmla="*/ 48082 h 55265"/>
                <a:gd name="connsiteX53" fmla="*/ 44691 w 82478"/>
                <a:gd name="connsiteY53" fmla="*/ 51554 h 55265"/>
                <a:gd name="connsiteX54" fmla="*/ 41827 w 82478"/>
                <a:gd name="connsiteY54" fmla="*/ 51438 h 55265"/>
                <a:gd name="connsiteX55" fmla="*/ 34068 w 82478"/>
                <a:gd name="connsiteY55" fmla="*/ 53567 h 55265"/>
                <a:gd name="connsiteX56" fmla="*/ 31917 w 82478"/>
                <a:gd name="connsiteY56" fmla="*/ 55187 h 55265"/>
                <a:gd name="connsiteX57" fmla="*/ 27073 w 82478"/>
                <a:gd name="connsiteY57" fmla="*/ 54618 h 55265"/>
                <a:gd name="connsiteX0" fmla="*/ 27073 w 82478"/>
                <a:gd name="connsiteY0" fmla="*/ 54618 h 60645"/>
                <a:gd name="connsiteX1" fmla="*/ 27508 w 82478"/>
                <a:gd name="connsiteY1" fmla="*/ 51263 h 60645"/>
                <a:gd name="connsiteX2" fmla="*/ 24421 w 82478"/>
                <a:gd name="connsiteY2" fmla="*/ 51045 h 60645"/>
                <a:gd name="connsiteX3" fmla="*/ 20912 w 82478"/>
                <a:gd name="connsiteY3" fmla="*/ 50816 h 60645"/>
                <a:gd name="connsiteX4" fmla="*/ 17447 w 82478"/>
                <a:gd name="connsiteY4" fmla="*/ 53081 h 60645"/>
                <a:gd name="connsiteX5" fmla="*/ 14978 w 82478"/>
                <a:gd name="connsiteY5" fmla="*/ 54318 h 60645"/>
                <a:gd name="connsiteX6" fmla="*/ 10496 w 82478"/>
                <a:gd name="connsiteY6" fmla="*/ 53005 h 60645"/>
                <a:gd name="connsiteX7" fmla="*/ 12746 w 82478"/>
                <a:gd name="connsiteY7" fmla="*/ 51376 h 60645"/>
                <a:gd name="connsiteX8" fmla="*/ 8930 w 82478"/>
                <a:gd name="connsiteY8" fmla="*/ 47737 h 60645"/>
                <a:gd name="connsiteX9" fmla="*/ 8746 w 82478"/>
                <a:gd name="connsiteY9" fmla="*/ 44898 h 60645"/>
                <a:gd name="connsiteX10" fmla="*/ 6088 w 82478"/>
                <a:gd name="connsiteY10" fmla="*/ 44562 h 60645"/>
                <a:gd name="connsiteX11" fmla="*/ 2782 w 82478"/>
                <a:gd name="connsiteY11" fmla="*/ 41766 h 60645"/>
                <a:gd name="connsiteX12" fmla="*/ 3855 w 82478"/>
                <a:gd name="connsiteY12" fmla="*/ 39132 h 60645"/>
                <a:gd name="connsiteX13" fmla="*/ 1174 w 82478"/>
                <a:gd name="connsiteY13" fmla="*/ 37090 h 60645"/>
                <a:gd name="connsiteX14" fmla="*/ 432 w 82478"/>
                <a:gd name="connsiteY14" fmla="*/ 33410 h 60645"/>
                <a:gd name="connsiteX15" fmla="*/ 1677 w 82478"/>
                <a:gd name="connsiteY15" fmla="*/ 31641 h 60645"/>
                <a:gd name="connsiteX16" fmla="*/ 4214 w 82478"/>
                <a:gd name="connsiteY16" fmla="*/ 31269 h 60645"/>
                <a:gd name="connsiteX17" fmla="*/ 4603 w 82478"/>
                <a:gd name="connsiteY17" fmla="*/ 28059 h 60645"/>
                <a:gd name="connsiteX18" fmla="*/ 4399 w 82478"/>
                <a:gd name="connsiteY18" fmla="*/ 26377 h 60645"/>
                <a:gd name="connsiteX19" fmla="*/ 3934 w 82478"/>
                <a:gd name="connsiteY19" fmla="*/ 23798 h 60645"/>
                <a:gd name="connsiteX20" fmla="*/ 2687 w 82478"/>
                <a:gd name="connsiteY20" fmla="*/ 21110 h 60645"/>
                <a:gd name="connsiteX21" fmla="*/ 9331 w 82478"/>
                <a:gd name="connsiteY21" fmla="*/ 19480 h 60645"/>
                <a:gd name="connsiteX22" fmla="*/ 9436 w 82478"/>
                <a:gd name="connsiteY22" fmla="*/ 16858 h 60645"/>
                <a:gd name="connsiteX23" fmla="*/ 8782 w 82478"/>
                <a:gd name="connsiteY23" fmla="*/ 14351 h 60645"/>
                <a:gd name="connsiteX24" fmla="*/ 13163 w 82478"/>
                <a:gd name="connsiteY24" fmla="*/ 14094 h 60645"/>
                <a:gd name="connsiteX25" fmla="*/ 15638 w 82478"/>
                <a:gd name="connsiteY25" fmla="*/ 12377 h 60645"/>
                <a:gd name="connsiteX26" fmla="*/ 9260 w 82478"/>
                <a:gd name="connsiteY26" fmla="*/ 4651 h 60645"/>
                <a:gd name="connsiteX27" fmla="*/ 15119 w 82478"/>
                <a:gd name="connsiteY27" fmla="*/ 4657 h 60645"/>
                <a:gd name="connsiteX28" fmla="*/ 20363 w 82478"/>
                <a:gd name="connsiteY28" fmla="*/ 8377 h 60645"/>
                <a:gd name="connsiteX29" fmla="*/ 25073 w 82478"/>
                <a:gd name="connsiteY29" fmla="*/ 7033 h 60645"/>
                <a:gd name="connsiteX30" fmla="*/ 29295 w 82478"/>
                <a:gd name="connsiteY30" fmla="*/ 5589 h 60645"/>
                <a:gd name="connsiteX31" fmla="*/ 32421 w 82478"/>
                <a:gd name="connsiteY31" fmla="*/ 12 h 60645"/>
                <a:gd name="connsiteX32" fmla="*/ 44589 w 82478"/>
                <a:gd name="connsiteY32" fmla="*/ 10782 h 60645"/>
                <a:gd name="connsiteX33" fmla="*/ 48268 w 82478"/>
                <a:gd name="connsiteY33" fmla="*/ 10928 h 60645"/>
                <a:gd name="connsiteX34" fmla="*/ 55980 w 82478"/>
                <a:gd name="connsiteY34" fmla="*/ 2480 h 60645"/>
                <a:gd name="connsiteX35" fmla="*/ 60399 w 82478"/>
                <a:gd name="connsiteY35" fmla="*/ 2215 h 60645"/>
                <a:gd name="connsiteX36" fmla="*/ 60880 w 82478"/>
                <a:gd name="connsiteY36" fmla="*/ 6602 h 60645"/>
                <a:gd name="connsiteX37" fmla="*/ 59912 w 82478"/>
                <a:gd name="connsiteY37" fmla="*/ 12633 h 60645"/>
                <a:gd name="connsiteX38" fmla="*/ 63298 w 82478"/>
                <a:gd name="connsiteY38" fmla="*/ 14675 h 60645"/>
                <a:gd name="connsiteX39" fmla="*/ 64709 w 82478"/>
                <a:gd name="connsiteY39" fmla="*/ 25164 h 60645"/>
                <a:gd name="connsiteX40" fmla="*/ 64649 w 82478"/>
                <a:gd name="connsiteY40" fmla="*/ 27345 h 60645"/>
                <a:gd name="connsiteX41" fmla="*/ 70323 w 82478"/>
                <a:gd name="connsiteY41" fmla="*/ 25661 h 60645"/>
                <a:gd name="connsiteX42" fmla="*/ 80893 w 82478"/>
                <a:gd name="connsiteY42" fmla="*/ 29119 h 60645"/>
                <a:gd name="connsiteX43" fmla="*/ 82353 w 82478"/>
                <a:gd name="connsiteY43" fmla="*/ 33670 h 60645"/>
                <a:gd name="connsiteX44" fmla="*/ 78708 w 82478"/>
                <a:gd name="connsiteY44" fmla="*/ 40035 h 60645"/>
                <a:gd name="connsiteX45" fmla="*/ 73583 w 82478"/>
                <a:gd name="connsiteY45" fmla="*/ 42058 h 60645"/>
                <a:gd name="connsiteX46" fmla="*/ 67243 w 82478"/>
                <a:gd name="connsiteY46" fmla="*/ 49440 h 60645"/>
                <a:gd name="connsiteX47" fmla="*/ 64942 w 82478"/>
                <a:gd name="connsiteY47" fmla="*/ 48875 h 60645"/>
                <a:gd name="connsiteX48" fmla="*/ 58598 w 82478"/>
                <a:gd name="connsiteY48" fmla="*/ 52898 h 60645"/>
                <a:gd name="connsiteX49" fmla="*/ 63069 w 82478"/>
                <a:gd name="connsiteY49" fmla="*/ 60476 h 60645"/>
                <a:gd name="connsiteX50" fmla="*/ 46707 w 82478"/>
                <a:gd name="connsiteY50" fmla="*/ 44848 h 60645"/>
                <a:gd name="connsiteX51" fmla="*/ 45730 w 82478"/>
                <a:gd name="connsiteY51" fmla="*/ 47385 h 60645"/>
                <a:gd name="connsiteX52" fmla="*/ 44630 w 82478"/>
                <a:gd name="connsiteY52" fmla="*/ 48082 h 60645"/>
                <a:gd name="connsiteX53" fmla="*/ 44691 w 82478"/>
                <a:gd name="connsiteY53" fmla="*/ 51554 h 60645"/>
                <a:gd name="connsiteX54" fmla="*/ 41827 w 82478"/>
                <a:gd name="connsiteY54" fmla="*/ 51438 h 60645"/>
                <a:gd name="connsiteX55" fmla="*/ 34068 w 82478"/>
                <a:gd name="connsiteY55" fmla="*/ 53567 h 60645"/>
                <a:gd name="connsiteX56" fmla="*/ 31917 w 82478"/>
                <a:gd name="connsiteY56" fmla="*/ 55187 h 60645"/>
                <a:gd name="connsiteX57" fmla="*/ 27073 w 82478"/>
                <a:gd name="connsiteY57" fmla="*/ 54618 h 60645"/>
                <a:gd name="connsiteX0" fmla="*/ 27073 w 82478"/>
                <a:gd name="connsiteY0" fmla="*/ 54618 h 64990"/>
                <a:gd name="connsiteX1" fmla="*/ 27508 w 82478"/>
                <a:gd name="connsiteY1" fmla="*/ 51263 h 64990"/>
                <a:gd name="connsiteX2" fmla="*/ 24421 w 82478"/>
                <a:gd name="connsiteY2" fmla="*/ 51045 h 64990"/>
                <a:gd name="connsiteX3" fmla="*/ 20912 w 82478"/>
                <a:gd name="connsiteY3" fmla="*/ 50816 h 64990"/>
                <a:gd name="connsiteX4" fmla="*/ 17447 w 82478"/>
                <a:gd name="connsiteY4" fmla="*/ 53081 h 64990"/>
                <a:gd name="connsiteX5" fmla="*/ 14978 w 82478"/>
                <a:gd name="connsiteY5" fmla="*/ 54318 h 64990"/>
                <a:gd name="connsiteX6" fmla="*/ 10496 w 82478"/>
                <a:gd name="connsiteY6" fmla="*/ 53005 h 64990"/>
                <a:gd name="connsiteX7" fmla="*/ 12746 w 82478"/>
                <a:gd name="connsiteY7" fmla="*/ 51376 h 64990"/>
                <a:gd name="connsiteX8" fmla="*/ 8930 w 82478"/>
                <a:gd name="connsiteY8" fmla="*/ 47737 h 64990"/>
                <a:gd name="connsiteX9" fmla="*/ 8746 w 82478"/>
                <a:gd name="connsiteY9" fmla="*/ 44898 h 64990"/>
                <a:gd name="connsiteX10" fmla="*/ 6088 w 82478"/>
                <a:gd name="connsiteY10" fmla="*/ 44562 h 64990"/>
                <a:gd name="connsiteX11" fmla="*/ 2782 w 82478"/>
                <a:gd name="connsiteY11" fmla="*/ 41766 h 64990"/>
                <a:gd name="connsiteX12" fmla="*/ 3855 w 82478"/>
                <a:gd name="connsiteY12" fmla="*/ 39132 h 64990"/>
                <a:gd name="connsiteX13" fmla="*/ 1174 w 82478"/>
                <a:gd name="connsiteY13" fmla="*/ 37090 h 64990"/>
                <a:gd name="connsiteX14" fmla="*/ 432 w 82478"/>
                <a:gd name="connsiteY14" fmla="*/ 33410 h 64990"/>
                <a:gd name="connsiteX15" fmla="*/ 1677 w 82478"/>
                <a:gd name="connsiteY15" fmla="*/ 31641 h 64990"/>
                <a:gd name="connsiteX16" fmla="*/ 4214 w 82478"/>
                <a:gd name="connsiteY16" fmla="*/ 31269 h 64990"/>
                <a:gd name="connsiteX17" fmla="*/ 4603 w 82478"/>
                <a:gd name="connsiteY17" fmla="*/ 28059 h 64990"/>
                <a:gd name="connsiteX18" fmla="*/ 4399 w 82478"/>
                <a:gd name="connsiteY18" fmla="*/ 26377 h 64990"/>
                <a:gd name="connsiteX19" fmla="*/ 3934 w 82478"/>
                <a:gd name="connsiteY19" fmla="*/ 23798 h 64990"/>
                <a:gd name="connsiteX20" fmla="*/ 2687 w 82478"/>
                <a:gd name="connsiteY20" fmla="*/ 21110 h 64990"/>
                <a:gd name="connsiteX21" fmla="*/ 9331 w 82478"/>
                <a:gd name="connsiteY21" fmla="*/ 19480 h 64990"/>
                <a:gd name="connsiteX22" fmla="*/ 9436 w 82478"/>
                <a:gd name="connsiteY22" fmla="*/ 16858 h 64990"/>
                <a:gd name="connsiteX23" fmla="*/ 8782 w 82478"/>
                <a:gd name="connsiteY23" fmla="*/ 14351 h 64990"/>
                <a:gd name="connsiteX24" fmla="*/ 13163 w 82478"/>
                <a:gd name="connsiteY24" fmla="*/ 14094 h 64990"/>
                <a:gd name="connsiteX25" fmla="*/ 15638 w 82478"/>
                <a:gd name="connsiteY25" fmla="*/ 12377 h 64990"/>
                <a:gd name="connsiteX26" fmla="*/ 9260 w 82478"/>
                <a:gd name="connsiteY26" fmla="*/ 4651 h 64990"/>
                <a:gd name="connsiteX27" fmla="*/ 15119 w 82478"/>
                <a:gd name="connsiteY27" fmla="*/ 4657 h 64990"/>
                <a:gd name="connsiteX28" fmla="*/ 20363 w 82478"/>
                <a:gd name="connsiteY28" fmla="*/ 8377 h 64990"/>
                <a:gd name="connsiteX29" fmla="*/ 25073 w 82478"/>
                <a:gd name="connsiteY29" fmla="*/ 7033 h 64990"/>
                <a:gd name="connsiteX30" fmla="*/ 29295 w 82478"/>
                <a:gd name="connsiteY30" fmla="*/ 5589 h 64990"/>
                <a:gd name="connsiteX31" fmla="*/ 32421 w 82478"/>
                <a:gd name="connsiteY31" fmla="*/ 12 h 64990"/>
                <a:gd name="connsiteX32" fmla="*/ 44589 w 82478"/>
                <a:gd name="connsiteY32" fmla="*/ 10782 h 64990"/>
                <a:gd name="connsiteX33" fmla="*/ 48268 w 82478"/>
                <a:gd name="connsiteY33" fmla="*/ 10928 h 64990"/>
                <a:gd name="connsiteX34" fmla="*/ 55980 w 82478"/>
                <a:gd name="connsiteY34" fmla="*/ 2480 h 64990"/>
                <a:gd name="connsiteX35" fmla="*/ 60399 w 82478"/>
                <a:gd name="connsiteY35" fmla="*/ 2215 h 64990"/>
                <a:gd name="connsiteX36" fmla="*/ 60880 w 82478"/>
                <a:gd name="connsiteY36" fmla="*/ 6602 h 64990"/>
                <a:gd name="connsiteX37" fmla="*/ 59912 w 82478"/>
                <a:gd name="connsiteY37" fmla="*/ 12633 h 64990"/>
                <a:gd name="connsiteX38" fmla="*/ 63298 w 82478"/>
                <a:gd name="connsiteY38" fmla="*/ 14675 h 64990"/>
                <a:gd name="connsiteX39" fmla="*/ 64709 w 82478"/>
                <a:gd name="connsiteY39" fmla="*/ 25164 h 64990"/>
                <a:gd name="connsiteX40" fmla="*/ 64649 w 82478"/>
                <a:gd name="connsiteY40" fmla="*/ 27345 h 64990"/>
                <a:gd name="connsiteX41" fmla="*/ 70323 w 82478"/>
                <a:gd name="connsiteY41" fmla="*/ 25661 h 64990"/>
                <a:gd name="connsiteX42" fmla="*/ 80893 w 82478"/>
                <a:gd name="connsiteY42" fmla="*/ 29119 h 64990"/>
                <a:gd name="connsiteX43" fmla="*/ 82353 w 82478"/>
                <a:gd name="connsiteY43" fmla="*/ 33670 h 64990"/>
                <a:gd name="connsiteX44" fmla="*/ 78708 w 82478"/>
                <a:gd name="connsiteY44" fmla="*/ 40035 h 64990"/>
                <a:gd name="connsiteX45" fmla="*/ 73583 w 82478"/>
                <a:gd name="connsiteY45" fmla="*/ 42058 h 64990"/>
                <a:gd name="connsiteX46" fmla="*/ 67243 w 82478"/>
                <a:gd name="connsiteY46" fmla="*/ 49440 h 64990"/>
                <a:gd name="connsiteX47" fmla="*/ 64942 w 82478"/>
                <a:gd name="connsiteY47" fmla="*/ 48875 h 64990"/>
                <a:gd name="connsiteX48" fmla="*/ 58598 w 82478"/>
                <a:gd name="connsiteY48" fmla="*/ 52898 h 64990"/>
                <a:gd name="connsiteX49" fmla="*/ 63069 w 82478"/>
                <a:gd name="connsiteY49" fmla="*/ 60476 h 64990"/>
                <a:gd name="connsiteX50" fmla="*/ 60400 w 82478"/>
                <a:gd name="connsiteY50" fmla="*/ 64374 h 64990"/>
                <a:gd name="connsiteX51" fmla="*/ 45730 w 82478"/>
                <a:gd name="connsiteY51" fmla="*/ 47385 h 64990"/>
                <a:gd name="connsiteX52" fmla="*/ 44630 w 82478"/>
                <a:gd name="connsiteY52" fmla="*/ 48082 h 64990"/>
                <a:gd name="connsiteX53" fmla="*/ 44691 w 82478"/>
                <a:gd name="connsiteY53" fmla="*/ 51554 h 64990"/>
                <a:gd name="connsiteX54" fmla="*/ 41827 w 82478"/>
                <a:gd name="connsiteY54" fmla="*/ 51438 h 64990"/>
                <a:gd name="connsiteX55" fmla="*/ 34068 w 82478"/>
                <a:gd name="connsiteY55" fmla="*/ 53567 h 64990"/>
                <a:gd name="connsiteX56" fmla="*/ 31917 w 82478"/>
                <a:gd name="connsiteY56" fmla="*/ 55187 h 64990"/>
                <a:gd name="connsiteX57" fmla="*/ 27073 w 82478"/>
                <a:gd name="connsiteY57" fmla="*/ 54618 h 64990"/>
                <a:gd name="connsiteX0" fmla="*/ 27073 w 82478"/>
                <a:gd name="connsiteY0" fmla="*/ 54618 h 64569"/>
                <a:gd name="connsiteX1" fmla="*/ 27508 w 82478"/>
                <a:gd name="connsiteY1" fmla="*/ 51263 h 64569"/>
                <a:gd name="connsiteX2" fmla="*/ 24421 w 82478"/>
                <a:gd name="connsiteY2" fmla="*/ 51045 h 64569"/>
                <a:gd name="connsiteX3" fmla="*/ 20912 w 82478"/>
                <a:gd name="connsiteY3" fmla="*/ 50816 h 64569"/>
                <a:gd name="connsiteX4" fmla="*/ 17447 w 82478"/>
                <a:gd name="connsiteY4" fmla="*/ 53081 h 64569"/>
                <a:gd name="connsiteX5" fmla="*/ 14978 w 82478"/>
                <a:gd name="connsiteY5" fmla="*/ 54318 h 64569"/>
                <a:gd name="connsiteX6" fmla="*/ 10496 w 82478"/>
                <a:gd name="connsiteY6" fmla="*/ 53005 h 64569"/>
                <a:gd name="connsiteX7" fmla="*/ 12746 w 82478"/>
                <a:gd name="connsiteY7" fmla="*/ 51376 h 64569"/>
                <a:gd name="connsiteX8" fmla="*/ 8930 w 82478"/>
                <a:gd name="connsiteY8" fmla="*/ 47737 h 64569"/>
                <a:gd name="connsiteX9" fmla="*/ 8746 w 82478"/>
                <a:gd name="connsiteY9" fmla="*/ 44898 h 64569"/>
                <a:gd name="connsiteX10" fmla="*/ 6088 w 82478"/>
                <a:gd name="connsiteY10" fmla="*/ 44562 h 64569"/>
                <a:gd name="connsiteX11" fmla="*/ 2782 w 82478"/>
                <a:gd name="connsiteY11" fmla="*/ 41766 h 64569"/>
                <a:gd name="connsiteX12" fmla="*/ 3855 w 82478"/>
                <a:gd name="connsiteY12" fmla="*/ 39132 h 64569"/>
                <a:gd name="connsiteX13" fmla="*/ 1174 w 82478"/>
                <a:gd name="connsiteY13" fmla="*/ 37090 h 64569"/>
                <a:gd name="connsiteX14" fmla="*/ 432 w 82478"/>
                <a:gd name="connsiteY14" fmla="*/ 33410 h 64569"/>
                <a:gd name="connsiteX15" fmla="*/ 1677 w 82478"/>
                <a:gd name="connsiteY15" fmla="*/ 31641 h 64569"/>
                <a:gd name="connsiteX16" fmla="*/ 4214 w 82478"/>
                <a:gd name="connsiteY16" fmla="*/ 31269 h 64569"/>
                <a:gd name="connsiteX17" fmla="*/ 4603 w 82478"/>
                <a:gd name="connsiteY17" fmla="*/ 28059 h 64569"/>
                <a:gd name="connsiteX18" fmla="*/ 4399 w 82478"/>
                <a:gd name="connsiteY18" fmla="*/ 26377 h 64569"/>
                <a:gd name="connsiteX19" fmla="*/ 3934 w 82478"/>
                <a:gd name="connsiteY19" fmla="*/ 23798 h 64569"/>
                <a:gd name="connsiteX20" fmla="*/ 2687 w 82478"/>
                <a:gd name="connsiteY20" fmla="*/ 21110 h 64569"/>
                <a:gd name="connsiteX21" fmla="*/ 9331 w 82478"/>
                <a:gd name="connsiteY21" fmla="*/ 19480 h 64569"/>
                <a:gd name="connsiteX22" fmla="*/ 9436 w 82478"/>
                <a:gd name="connsiteY22" fmla="*/ 16858 h 64569"/>
                <a:gd name="connsiteX23" fmla="*/ 8782 w 82478"/>
                <a:gd name="connsiteY23" fmla="*/ 14351 h 64569"/>
                <a:gd name="connsiteX24" fmla="*/ 13163 w 82478"/>
                <a:gd name="connsiteY24" fmla="*/ 14094 h 64569"/>
                <a:gd name="connsiteX25" fmla="*/ 15638 w 82478"/>
                <a:gd name="connsiteY25" fmla="*/ 12377 h 64569"/>
                <a:gd name="connsiteX26" fmla="*/ 9260 w 82478"/>
                <a:gd name="connsiteY26" fmla="*/ 4651 h 64569"/>
                <a:gd name="connsiteX27" fmla="*/ 15119 w 82478"/>
                <a:gd name="connsiteY27" fmla="*/ 4657 h 64569"/>
                <a:gd name="connsiteX28" fmla="*/ 20363 w 82478"/>
                <a:gd name="connsiteY28" fmla="*/ 8377 h 64569"/>
                <a:gd name="connsiteX29" fmla="*/ 25073 w 82478"/>
                <a:gd name="connsiteY29" fmla="*/ 7033 h 64569"/>
                <a:gd name="connsiteX30" fmla="*/ 29295 w 82478"/>
                <a:gd name="connsiteY30" fmla="*/ 5589 h 64569"/>
                <a:gd name="connsiteX31" fmla="*/ 32421 w 82478"/>
                <a:gd name="connsiteY31" fmla="*/ 12 h 64569"/>
                <a:gd name="connsiteX32" fmla="*/ 44589 w 82478"/>
                <a:gd name="connsiteY32" fmla="*/ 10782 h 64569"/>
                <a:gd name="connsiteX33" fmla="*/ 48268 w 82478"/>
                <a:gd name="connsiteY33" fmla="*/ 10928 h 64569"/>
                <a:gd name="connsiteX34" fmla="*/ 55980 w 82478"/>
                <a:gd name="connsiteY34" fmla="*/ 2480 h 64569"/>
                <a:gd name="connsiteX35" fmla="*/ 60399 w 82478"/>
                <a:gd name="connsiteY35" fmla="*/ 2215 h 64569"/>
                <a:gd name="connsiteX36" fmla="*/ 60880 w 82478"/>
                <a:gd name="connsiteY36" fmla="*/ 6602 h 64569"/>
                <a:gd name="connsiteX37" fmla="*/ 59912 w 82478"/>
                <a:gd name="connsiteY37" fmla="*/ 12633 h 64569"/>
                <a:gd name="connsiteX38" fmla="*/ 63298 w 82478"/>
                <a:gd name="connsiteY38" fmla="*/ 14675 h 64569"/>
                <a:gd name="connsiteX39" fmla="*/ 64709 w 82478"/>
                <a:gd name="connsiteY39" fmla="*/ 25164 h 64569"/>
                <a:gd name="connsiteX40" fmla="*/ 64649 w 82478"/>
                <a:gd name="connsiteY40" fmla="*/ 27345 h 64569"/>
                <a:gd name="connsiteX41" fmla="*/ 70323 w 82478"/>
                <a:gd name="connsiteY41" fmla="*/ 25661 h 64569"/>
                <a:gd name="connsiteX42" fmla="*/ 80893 w 82478"/>
                <a:gd name="connsiteY42" fmla="*/ 29119 h 64569"/>
                <a:gd name="connsiteX43" fmla="*/ 82353 w 82478"/>
                <a:gd name="connsiteY43" fmla="*/ 33670 h 64569"/>
                <a:gd name="connsiteX44" fmla="*/ 78708 w 82478"/>
                <a:gd name="connsiteY44" fmla="*/ 40035 h 64569"/>
                <a:gd name="connsiteX45" fmla="*/ 73583 w 82478"/>
                <a:gd name="connsiteY45" fmla="*/ 42058 h 64569"/>
                <a:gd name="connsiteX46" fmla="*/ 67243 w 82478"/>
                <a:gd name="connsiteY46" fmla="*/ 49440 h 64569"/>
                <a:gd name="connsiteX47" fmla="*/ 64942 w 82478"/>
                <a:gd name="connsiteY47" fmla="*/ 48875 h 64569"/>
                <a:gd name="connsiteX48" fmla="*/ 58598 w 82478"/>
                <a:gd name="connsiteY48" fmla="*/ 52898 h 64569"/>
                <a:gd name="connsiteX49" fmla="*/ 63069 w 82478"/>
                <a:gd name="connsiteY49" fmla="*/ 60476 h 64569"/>
                <a:gd name="connsiteX50" fmla="*/ 60400 w 82478"/>
                <a:gd name="connsiteY50" fmla="*/ 64374 h 64569"/>
                <a:gd name="connsiteX51" fmla="*/ 55888 w 82478"/>
                <a:gd name="connsiteY51" fmla="*/ 62206 h 64569"/>
                <a:gd name="connsiteX52" fmla="*/ 45730 w 82478"/>
                <a:gd name="connsiteY52" fmla="*/ 47385 h 64569"/>
                <a:gd name="connsiteX53" fmla="*/ 44630 w 82478"/>
                <a:gd name="connsiteY53" fmla="*/ 48082 h 64569"/>
                <a:gd name="connsiteX54" fmla="*/ 44691 w 82478"/>
                <a:gd name="connsiteY54" fmla="*/ 51554 h 64569"/>
                <a:gd name="connsiteX55" fmla="*/ 41827 w 82478"/>
                <a:gd name="connsiteY55" fmla="*/ 51438 h 64569"/>
                <a:gd name="connsiteX56" fmla="*/ 34068 w 82478"/>
                <a:gd name="connsiteY56" fmla="*/ 53567 h 64569"/>
                <a:gd name="connsiteX57" fmla="*/ 31917 w 82478"/>
                <a:gd name="connsiteY57" fmla="*/ 55187 h 64569"/>
                <a:gd name="connsiteX58" fmla="*/ 27073 w 82478"/>
                <a:gd name="connsiteY58" fmla="*/ 54618 h 64569"/>
                <a:gd name="connsiteX0" fmla="*/ 27073 w 82478"/>
                <a:gd name="connsiteY0" fmla="*/ 54618 h 64569"/>
                <a:gd name="connsiteX1" fmla="*/ 27508 w 82478"/>
                <a:gd name="connsiteY1" fmla="*/ 51263 h 64569"/>
                <a:gd name="connsiteX2" fmla="*/ 24421 w 82478"/>
                <a:gd name="connsiteY2" fmla="*/ 51045 h 64569"/>
                <a:gd name="connsiteX3" fmla="*/ 20912 w 82478"/>
                <a:gd name="connsiteY3" fmla="*/ 50816 h 64569"/>
                <a:gd name="connsiteX4" fmla="*/ 17447 w 82478"/>
                <a:gd name="connsiteY4" fmla="*/ 53081 h 64569"/>
                <a:gd name="connsiteX5" fmla="*/ 14978 w 82478"/>
                <a:gd name="connsiteY5" fmla="*/ 54318 h 64569"/>
                <a:gd name="connsiteX6" fmla="*/ 10496 w 82478"/>
                <a:gd name="connsiteY6" fmla="*/ 53005 h 64569"/>
                <a:gd name="connsiteX7" fmla="*/ 12746 w 82478"/>
                <a:gd name="connsiteY7" fmla="*/ 51376 h 64569"/>
                <a:gd name="connsiteX8" fmla="*/ 8930 w 82478"/>
                <a:gd name="connsiteY8" fmla="*/ 47737 h 64569"/>
                <a:gd name="connsiteX9" fmla="*/ 8746 w 82478"/>
                <a:gd name="connsiteY9" fmla="*/ 44898 h 64569"/>
                <a:gd name="connsiteX10" fmla="*/ 6088 w 82478"/>
                <a:gd name="connsiteY10" fmla="*/ 44562 h 64569"/>
                <a:gd name="connsiteX11" fmla="*/ 2782 w 82478"/>
                <a:gd name="connsiteY11" fmla="*/ 41766 h 64569"/>
                <a:gd name="connsiteX12" fmla="*/ 3855 w 82478"/>
                <a:gd name="connsiteY12" fmla="*/ 39132 h 64569"/>
                <a:gd name="connsiteX13" fmla="*/ 1174 w 82478"/>
                <a:gd name="connsiteY13" fmla="*/ 37090 h 64569"/>
                <a:gd name="connsiteX14" fmla="*/ 432 w 82478"/>
                <a:gd name="connsiteY14" fmla="*/ 33410 h 64569"/>
                <a:gd name="connsiteX15" fmla="*/ 1677 w 82478"/>
                <a:gd name="connsiteY15" fmla="*/ 31641 h 64569"/>
                <a:gd name="connsiteX16" fmla="*/ 4214 w 82478"/>
                <a:gd name="connsiteY16" fmla="*/ 31269 h 64569"/>
                <a:gd name="connsiteX17" fmla="*/ 4603 w 82478"/>
                <a:gd name="connsiteY17" fmla="*/ 28059 h 64569"/>
                <a:gd name="connsiteX18" fmla="*/ 4399 w 82478"/>
                <a:gd name="connsiteY18" fmla="*/ 26377 h 64569"/>
                <a:gd name="connsiteX19" fmla="*/ 3934 w 82478"/>
                <a:gd name="connsiteY19" fmla="*/ 23798 h 64569"/>
                <a:gd name="connsiteX20" fmla="*/ 2687 w 82478"/>
                <a:gd name="connsiteY20" fmla="*/ 21110 h 64569"/>
                <a:gd name="connsiteX21" fmla="*/ 9331 w 82478"/>
                <a:gd name="connsiteY21" fmla="*/ 19480 h 64569"/>
                <a:gd name="connsiteX22" fmla="*/ 9436 w 82478"/>
                <a:gd name="connsiteY22" fmla="*/ 16858 h 64569"/>
                <a:gd name="connsiteX23" fmla="*/ 8782 w 82478"/>
                <a:gd name="connsiteY23" fmla="*/ 14351 h 64569"/>
                <a:gd name="connsiteX24" fmla="*/ 13163 w 82478"/>
                <a:gd name="connsiteY24" fmla="*/ 14094 h 64569"/>
                <a:gd name="connsiteX25" fmla="*/ 15638 w 82478"/>
                <a:gd name="connsiteY25" fmla="*/ 12377 h 64569"/>
                <a:gd name="connsiteX26" fmla="*/ 9260 w 82478"/>
                <a:gd name="connsiteY26" fmla="*/ 4651 h 64569"/>
                <a:gd name="connsiteX27" fmla="*/ 15119 w 82478"/>
                <a:gd name="connsiteY27" fmla="*/ 4657 h 64569"/>
                <a:gd name="connsiteX28" fmla="*/ 20363 w 82478"/>
                <a:gd name="connsiteY28" fmla="*/ 8377 h 64569"/>
                <a:gd name="connsiteX29" fmla="*/ 25073 w 82478"/>
                <a:gd name="connsiteY29" fmla="*/ 7033 h 64569"/>
                <a:gd name="connsiteX30" fmla="*/ 29295 w 82478"/>
                <a:gd name="connsiteY30" fmla="*/ 5589 h 64569"/>
                <a:gd name="connsiteX31" fmla="*/ 32421 w 82478"/>
                <a:gd name="connsiteY31" fmla="*/ 12 h 64569"/>
                <a:gd name="connsiteX32" fmla="*/ 44589 w 82478"/>
                <a:gd name="connsiteY32" fmla="*/ 10782 h 64569"/>
                <a:gd name="connsiteX33" fmla="*/ 48268 w 82478"/>
                <a:gd name="connsiteY33" fmla="*/ 10928 h 64569"/>
                <a:gd name="connsiteX34" fmla="*/ 55980 w 82478"/>
                <a:gd name="connsiteY34" fmla="*/ 2480 h 64569"/>
                <a:gd name="connsiteX35" fmla="*/ 60399 w 82478"/>
                <a:gd name="connsiteY35" fmla="*/ 2215 h 64569"/>
                <a:gd name="connsiteX36" fmla="*/ 60880 w 82478"/>
                <a:gd name="connsiteY36" fmla="*/ 6602 h 64569"/>
                <a:gd name="connsiteX37" fmla="*/ 59912 w 82478"/>
                <a:gd name="connsiteY37" fmla="*/ 12633 h 64569"/>
                <a:gd name="connsiteX38" fmla="*/ 63298 w 82478"/>
                <a:gd name="connsiteY38" fmla="*/ 14675 h 64569"/>
                <a:gd name="connsiteX39" fmla="*/ 64709 w 82478"/>
                <a:gd name="connsiteY39" fmla="*/ 25164 h 64569"/>
                <a:gd name="connsiteX40" fmla="*/ 64649 w 82478"/>
                <a:gd name="connsiteY40" fmla="*/ 27345 h 64569"/>
                <a:gd name="connsiteX41" fmla="*/ 70323 w 82478"/>
                <a:gd name="connsiteY41" fmla="*/ 25661 h 64569"/>
                <a:gd name="connsiteX42" fmla="*/ 80893 w 82478"/>
                <a:gd name="connsiteY42" fmla="*/ 29119 h 64569"/>
                <a:gd name="connsiteX43" fmla="*/ 82353 w 82478"/>
                <a:gd name="connsiteY43" fmla="*/ 33670 h 64569"/>
                <a:gd name="connsiteX44" fmla="*/ 78708 w 82478"/>
                <a:gd name="connsiteY44" fmla="*/ 40035 h 64569"/>
                <a:gd name="connsiteX45" fmla="*/ 73583 w 82478"/>
                <a:gd name="connsiteY45" fmla="*/ 42058 h 64569"/>
                <a:gd name="connsiteX46" fmla="*/ 67243 w 82478"/>
                <a:gd name="connsiteY46" fmla="*/ 49440 h 64569"/>
                <a:gd name="connsiteX47" fmla="*/ 64942 w 82478"/>
                <a:gd name="connsiteY47" fmla="*/ 48875 h 64569"/>
                <a:gd name="connsiteX48" fmla="*/ 58598 w 82478"/>
                <a:gd name="connsiteY48" fmla="*/ 52898 h 64569"/>
                <a:gd name="connsiteX49" fmla="*/ 63069 w 82478"/>
                <a:gd name="connsiteY49" fmla="*/ 60476 h 64569"/>
                <a:gd name="connsiteX50" fmla="*/ 60400 w 82478"/>
                <a:gd name="connsiteY50" fmla="*/ 64374 h 64569"/>
                <a:gd name="connsiteX51" fmla="*/ 55888 w 82478"/>
                <a:gd name="connsiteY51" fmla="*/ 62206 h 64569"/>
                <a:gd name="connsiteX52" fmla="*/ 45730 w 82478"/>
                <a:gd name="connsiteY52" fmla="*/ 47385 h 64569"/>
                <a:gd name="connsiteX53" fmla="*/ 46402 w 82478"/>
                <a:gd name="connsiteY53" fmla="*/ 61185 h 64569"/>
                <a:gd name="connsiteX54" fmla="*/ 44691 w 82478"/>
                <a:gd name="connsiteY54" fmla="*/ 51554 h 64569"/>
                <a:gd name="connsiteX55" fmla="*/ 41827 w 82478"/>
                <a:gd name="connsiteY55" fmla="*/ 51438 h 64569"/>
                <a:gd name="connsiteX56" fmla="*/ 34068 w 82478"/>
                <a:gd name="connsiteY56" fmla="*/ 53567 h 64569"/>
                <a:gd name="connsiteX57" fmla="*/ 31917 w 82478"/>
                <a:gd name="connsiteY57" fmla="*/ 55187 h 64569"/>
                <a:gd name="connsiteX58" fmla="*/ 27073 w 82478"/>
                <a:gd name="connsiteY58" fmla="*/ 54618 h 64569"/>
                <a:gd name="connsiteX0" fmla="*/ 27073 w 82478"/>
                <a:gd name="connsiteY0" fmla="*/ 54618 h 64569"/>
                <a:gd name="connsiteX1" fmla="*/ 27508 w 82478"/>
                <a:gd name="connsiteY1" fmla="*/ 51263 h 64569"/>
                <a:gd name="connsiteX2" fmla="*/ 24421 w 82478"/>
                <a:gd name="connsiteY2" fmla="*/ 51045 h 64569"/>
                <a:gd name="connsiteX3" fmla="*/ 20912 w 82478"/>
                <a:gd name="connsiteY3" fmla="*/ 50816 h 64569"/>
                <a:gd name="connsiteX4" fmla="*/ 17447 w 82478"/>
                <a:gd name="connsiteY4" fmla="*/ 53081 h 64569"/>
                <a:gd name="connsiteX5" fmla="*/ 14978 w 82478"/>
                <a:gd name="connsiteY5" fmla="*/ 54318 h 64569"/>
                <a:gd name="connsiteX6" fmla="*/ 10496 w 82478"/>
                <a:gd name="connsiteY6" fmla="*/ 53005 h 64569"/>
                <a:gd name="connsiteX7" fmla="*/ 12746 w 82478"/>
                <a:gd name="connsiteY7" fmla="*/ 51376 h 64569"/>
                <a:gd name="connsiteX8" fmla="*/ 8930 w 82478"/>
                <a:gd name="connsiteY8" fmla="*/ 47737 h 64569"/>
                <a:gd name="connsiteX9" fmla="*/ 8746 w 82478"/>
                <a:gd name="connsiteY9" fmla="*/ 44898 h 64569"/>
                <a:gd name="connsiteX10" fmla="*/ 6088 w 82478"/>
                <a:gd name="connsiteY10" fmla="*/ 44562 h 64569"/>
                <a:gd name="connsiteX11" fmla="*/ 2782 w 82478"/>
                <a:gd name="connsiteY11" fmla="*/ 41766 h 64569"/>
                <a:gd name="connsiteX12" fmla="*/ 3855 w 82478"/>
                <a:gd name="connsiteY12" fmla="*/ 39132 h 64569"/>
                <a:gd name="connsiteX13" fmla="*/ 1174 w 82478"/>
                <a:gd name="connsiteY13" fmla="*/ 37090 h 64569"/>
                <a:gd name="connsiteX14" fmla="*/ 432 w 82478"/>
                <a:gd name="connsiteY14" fmla="*/ 33410 h 64569"/>
                <a:gd name="connsiteX15" fmla="*/ 1677 w 82478"/>
                <a:gd name="connsiteY15" fmla="*/ 31641 h 64569"/>
                <a:gd name="connsiteX16" fmla="*/ 4214 w 82478"/>
                <a:gd name="connsiteY16" fmla="*/ 31269 h 64569"/>
                <a:gd name="connsiteX17" fmla="*/ 4603 w 82478"/>
                <a:gd name="connsiteY17" fmla="*/ 28059 h 64569"/>
                <a:gd name="connsiteX18" fmla="*/ 4399 w 82478"/>
                <a:gd name="connsiteY18" fmla="*/ 26377 h 64569"/>
                <a:gd name="connsiteX19" fmla="*/ 3934 w 82478"/>
                <a:gd name="connsiteY19" fmla="*/ 23798 h 64569"/>
                <a:gd name="connsiteX20" fmla="*/ 2687 w 82478"/>
                <a:gd name="connsiteY20" fmla="*/ 21110 h 64569"/>
                <a:gd name="connsiteX21" fmla="*/ 9331 w 82478"/>
                <a:gd name="connsiteY21" fmla="*/ 19480 h 64569"/>
                <a:gd name="connsiteX22" fmla="*/ 9436 w 82478"/>
                <a:gd name="connsiteY22" fmla="*/ 16858 h 64569"/>
                <a:gd name="connsiteX23" fmla="*/ 8782 w 82478"/>
                <a:gd name="connsiteY23" fmla="*/ 14351 h 64569"/>
                <a:gd name="connsiteX24" fmla="*/ 13163 w 82478"/>
                <a:gd name="connsiteY24" fmla="*/ 14094 h 64569"/>
                <a:gd name="connsiteX25" fmla="*/ 15638 w 82478"/>
                <a:gd name="connsiteY25" fmla="*/ 12377 h 64569"/>
                <a:gd name="connsiteX26" fmla="*/ 9260 w 82478"/>
                <a:gd name="connsiteY26" fmla="*/ 4651 h 64569"/>
                <a:gd name="connsiteX27" fmla="*/ 15119 w 82478"/>
                <a:gd name="connsiteY27" fmla="*/ 4657 h 64569"/>
                <a:gd name="connsiteX28" fmla="*/ 20363 w 82478"/>
                <a:gd name="connsiteY28" fmla="*/ 8377 h 64569"/>
                <a:gd name="connsiteX29" fmla="*/ 25073 w 82478"/>
                <a:gd name="connsiteY29" fmla="*/ 7033 h 64569"/>
                <a:gd name="connsiteX30" fmla="*/ 29295 w 82478"/>
                <a:gd name="connsiteY30" fmla="*/ 5589 h 64569"/>
                <a:gd name="connsiteX31" fmla="*/ 32421 w 82478"/>
                <a:gd name="connsiteY31" fmla="*/ 12 h 64569"/>
                <a:gd name="connsiteX32" fmla="*/ 44589 w 82478"/>
                <a:gd name="connsiteY32" fmla="*/ 10782 h 64569"/>
                <a:gd name="connsiteX33" fmla="*/ 48268 w 82478"/>
                <a:gd name="connsiteY33" fmla="*/ 10928 h 64569"/>
                <a:gd name="connsiteX34" fmla="*/ 55980 w 82478"/>
                <a:gd name="connsiteY34" fmla="*/ 2480 h 64569"/>
                <a:gd name="connsiteX35" fmla="*/ 60399 w 82478"/>
                <a:gd name="connsiteY35" fmla="*/ 2215 h 64569"/>
                <a:gd name="connsiteX36" fmla="*/ 60880 w 82478"/>
                <a:gd name="connsiteY36" fmla="*/ 6602 h 64569"/>
                <a:gd name="connsiteX37" fmla="*/ 59912 w 82478"/>
                <a:gd name="connsiteY37" fmla="*/ 12633 h 64569"/>
                <a:gd name="connsiteX38" fmla="*/ 63298 w 82478"/>
                <a:gd name="connsiteY38" fmla="*/ 14675 h 64569"/>
                <a:gd name="connsiteX39" fmla="*/ 64709 w 82478"/>
                <a:gd name="connsiteY39" fmla="*/ 25164 h 64569"/>
                <a:gd name="connsiteX40" fmla="*/ 64649 w 82478"/>
                <a:gd name="connsiteY40" fmla="*/ 27345 h 64569"/>
                <a:gd name="connsiteX41" fmla="*/ 70323 w 82478"/>
                <a:gd name="connsiteY41" fmla="*/ 25661 h 64569"/>
                <a:gd name="connsiteX42" fmla="*/ 80893 w 82478"/>
                <a:gd name="connsiteY42" fmla="*/ 29119 h 64569"/>
                <a:gd name="connsiteX43" fmla="*/ 82353 w 82478"/>
                <a:gd name="connsiteY43" fmla="*/ 33670 h 64569"/>
                <a:gd name="connsiteX44" fmla="*/ 78708 w 82478"/>
                <a:gd name="connsiteY44" fmla="*/ 40035 h 64569"/>
                <a:gd name="connsiteX45" fmla="*/ 73583 w 82478"/>
                <a:gd name="connsiteY45" fmla="*/ 42058 h 64569"/>
                <a:gd name="connsiteX46" fmla="*/ 67243 w 82478"/>
                <a:gd name="connsiteY46" fmla="*/ 49440 h 64569"/>
                <a:gd name="connsiteX47" fmla="*/ 64942 w 82478"/>
                <a:gd name="connsiteY47" fmla="*/ 48875 h 64569"/>
                <a:gd name="connsiteX48" fmla="*/ 58598 w 82478"/>
                <a:gd name="connsiteY48" fmla="*/ 52898 h 64569"/>
                <a:gd name="connsiteX49" fmla="*/ 63069 w 82478"/>
                <a:gd name="connsiteY49" fmla="*/ 60476 h 64569"/>
                <a:gd name="connsiteX50" fmla="*/ 60400 w 82478"/>
                <a:gd name="connsiteY50" fmla="*/ 64374 h 64569"/>
                <a:gd name="connsiteX51" fmla="*/ 55888 w 82478"/>
                <a:gd name="connsiteY51" fmla="*/ 62206 h 64569"/>
                <a:gd name="connsiteX52" fmla="*/ 51207 w 82478"/>
                <a:gd name="connsiteY52" fmla="*/ 60360 h 64569"/>
                <a:gd name="connsiteX53" fmla="*/ 46402 w 82478"/>
                <a:gd name="connsiteY53" fmla="*/ 61185 h 64569"/>
                <a:gd name="connsiteX54" fmla="*/ 44691 w 82478"/>
                <a:gd name="connsiteY54" fmla="*/ 51554 h 64569"/>
                <a:gd name="connsiteX55" fmla="*/ 41827 w 82478"/>
                <a:gd name="connsiteY55" fmla="*/ 51438 h 64569"/>
                <a:gd name="connsiteX56" fmla="*/ 34068 w 82478"/>
                <a:gd name="connsiteY56" fmla="*/ 53567 h 64569"/>
                <a:gd name="connsiteX57" fmla="*/ 31917 w 82478"/>
                <a:gd name="connsiteY57" fmla="*/ 55187 h 64569"/>
                <a:gd name="connsiteX58" fmla="*/ 27073 w 82478"/>
                <a:gd name="connsiteY58" fmla="*/ 54618 h 64569"/>
                <a:gd name="connsiteX0" fmla="*/ 27073 w 82478"/>
                <a:gd name="connsiteY0" fmla="*/ 54618 h 64569"/>
                <a:gd name="connsiteX1" fmla="*/ 27508 w 82478"/>
                <a:gd name="connsiteY1" fmla="*/ 51263 h 64569"/>
                <a:gd name="connsiteX2" fmla="*/ 24421 w 82478"/>
                <a:gd name="connsiteY2" fmla="*/ 51045 h 64569"/>
                <a:gd name="connsiteX3" fmla="*/ 20912 w 82478"/>
                <a:gd name="connsiteY3" fmla="*/ 50816 h 64569"/>
                <a:gd name="connsiteX4" fmla="*/ 17447 w 82478"/>
                <a:gd name="connsiteY4" fmla="*/ 53081 h 64569"/>
                <a:gd name="connsiteX5" fmla="*/ 14978 w 82478"/>
                <a:gd name="connsiteY5" fmla="*/ 54318 h 64569"/>
                <a:gd name="connsiteX6" fmla="*/ 10496 w 82478"/>
                <a:gd name="connsiteY6" fmla="*/ 53005 h 64569"/>
                <a:gd name="connsiteX7" fmla="*/ 12746 w 82478"/>
                <a:gd name="connsiteY7" fmla="*/ 51376 h 64569"/>
                <a:gd name="connsiteX8" fmla="*/ 8930 w 82478"/>
                <a:gd name="connsiteY8" fmla="*/ 47737 h 64569"/>
                <a:gd name="connsiteX9" fmla="*/ 8746 w 82478"/>
                <a:gd name="connsiteY9" fmla="*/ 44898 h 64569"/>
                <a:gd name="connsiteX10" fmla="*/ 6088 w 82478"/>
                <a:gd name="connsiteY10" fmla="*/ 44562 h 64569"/>
                <a:gd name="connsiteX11" fmla="*/ 2782 w 82478"/>
                <a:gd name="connsiteY11" fmla="*/ 41766 h 64569"/>
                <a:gd name="connsiteX12" fmla="*/ 3855 w 82478"/>
                <a:gd name="connsiteY12" fmla="*/ 39132 h 64569"/>
                <a:gd name="connsiteX13" fmla="*/ 1174 w 82478"/>
                <a:gd name="connsiteY13" fmla="*/ 37090 h 64569"/>
                <a:gd name="connsiteX14" fmla="*/ 432 w 82478"/>
                <a:gd name="connsiteY14" fmla="*/ 33410 h 64569"/>
                <a:gd name="connsiteX15" fmla="*/ 1677 w 82478"/>
                <a:gd name="connsiteY15" fmla="*/ 31641 h 64569"/>
                <a:gd name="connsiteX16" fmla="*/ 4214 w 82478"/>
                <a:gd name="connsiteY16" fmla="*/ 31269 h 64569"/>
                <a:gd name="connsiteX17" fmla="*/ 4603 w 82478"/>
                <a:gd name="connsiteY17" fmla="*/ 28059 h 64569"/>
                <a:gd name="connsiteX18" fmla="*/ 4399 w 82478"/>
                <a:gd name="connsiteY18" fmla="*/ 26377 h 64569"/>
                <a:gd name="connsiteX19" fmla="*/ 3934 w 82478"/>
                <a:gd name="connsiteY19" fmla="*/ 23798 h 64569"/>
                <a:gd name="connsiteX20" fmla="*/ 2687 w 82478"/>
                <a:gd name="connsiteY20" fmla="*/ 21110 h 64569"/>
                <a:gd name="connsiteX21" fmla="*/ 9331 w 82478"/>
                <a:gd name="connsiteY21" fmla="*/ 19480 h 64569"/>
                <a:gd name="connsiteX22" fmla="*/ 9436 w 82478"/>
                <a:gd name="connsiteY22" fmla="*/ 16858 h 64569"/>
                <a:gd name="connsiteX23" fmla="*/ 8782 w 82478"/>
                <a:gd name="connsiteY23" fmla="*/ 14351 h 64569"/>
                <a:gd name="connsiteX24" fmla="*/ 13163 w 82478"/>
                <a:gd name="connsiteY24" fmla="*/ 14094 h 64569"/>
                <a:gd name="connsiteX25" fmla="*/ 15638 w 82478"/>
                <a:gd name="connsiteY25" fmla="*/ 12377 h 64569"/>
                <a:gd name="connsiteX26" fmla="*/ 9260 w 82478"/>
                <a:gd name="connsiteY26" fmla="*/ 4651 h 64569"/>
                <a:gd name="connsiteX27" fmla="*/ 15119 w 82478"/>
                <a:gd name="connsiteY27" fmla="*/ 4657 h 64569"/>
                <a:gd name="connsiteX28" fmla="*/ 20363 w 82478"/>
                <a:gd name="connsiteY28" fmla="*/ 8377 h 64569"/>
                <a:gd name="connsiteX29" fmla="*/ 25073 w 82478"/>
                <a:gd name="connsiteY29" fmla="*/ 7033 h 64569"/>
                <a:gd name="connsiteX30" fmla="*/ 29295 w 82478"/>
                <a:gd name="connsiteY30" fmla="*/ 5589 h 64569"/>
                <a:gd name="connsiteX31" fmla="*/ 32421 w 82478"/>
                <a:gd name="connsiteY31" fmla="*/ 12 h 64569"/>
                <a:gd name="connsiteX32" fmla="*/ 44589 w 82478"/>
                <a:gd name="connsiteY32" fmla="*/ 10782 h 64569"/>
                <a:gd name="connsiteX33" fmla="*/ 48268 w 82478"/>
                <a:gd name="connsiteY33" fmla="*/ 10928 h 64569"/>
                <a:gd name="connsiteX34" fmla="*/ 55980 w 82478"/>
                <a:gd name="connsiteY34" fmla="*/ 2480 h 64569"/>
                <a:gd name="connsiteX35" fmla="*/ 60399 w 82478"/>
                <a:gd name="connsiteY35" fmla="*/ 2215 h 64569"/>
                <a:gd name="connsiteX36" fmla="*/ 60880 w 82478"/>
                <a:gd name="connsiteY36" fmla="*/ 6602 h 64569"/>
                <a:gd name="connsiteX37" fmla="*/ 59912 w 82478"/>
                <a:gd name="connsiteY37" fmla="*/ 12633 h 64569"/>
                <a:gd name="connsiteX38" fmla="*/ 63298 w 82478"/>
                <a:gd name="connsiteY38" fmla="*/ 14675 h 64569"/>
                <a:gd name="connsiteX39" fmla="*/ 64709 w 82478"/>
                <a:gd name="connsiteY39" fmla="*/ 25164 h 64569"/>
                <a:gd name="connsiteX40" fmla="*/ 64649 w 82478"/>
                <a:gd name="connsiteY40" fmla="*/ 27345 h 64569"/>
                <a:gd name="connsiteX41" fmla="*/ 70323 w 82478"/>
                <a:gd name="connsiteY41" fmla="*/ 25661 h 64569"/>
                <a:gd name="connsiteX42" fmla="*/ 80893 w 82478"/>
                <a:gd name="connsiteY42" fmla="*/ 29119 h 64569"/>
                <a:gd name="connsiteX43" fmla="*/ 82353 w 82478"/>
                <a:gd name="connsiteY43" fmla="*/ 33670 h 64569"/>
                <a:gd name="connsiteX44" fmla="*/ 78708 w 82478"/>
                <a:gd name="connsiteY44" fmla="*/ 40035 h 64569"/>
                <a:gd name="connsiteX45" fmla="*/ 73583 w 82478"/>
                <a:gd name="connsiteY45" fmla="*/ 42058 h 64569"/>
                <a:gd name="connsiteX46" fmla="*/ 67243 w 82478"/>
                <a:gd name="connsiteY46" fmla="*/ 49440 h 64569"/>
                <a:gd name="connsiteX47" fmla="*/ 64942 w 82478"/>
                <a:gd name="connsiteY47" fmla="*/ 48875 h 64569"/>
                <a:gd name="connsiteX48" fmla="*/ 58598 w 82478"/>
                <a:gd name="connsiteY48" fmla="*/ 52898 h 64569"/>
                <a:gd name="connsiteX49" fmla="*/ 63069 w 82478"/>
                <a:gd name="connsiteY49" fmla="*/ 60476 h 64569"/>
                <a:gd name="connsiteX50" fmla="*/ 60400 w 82478"/>
                <a:gd name="connsiteY50" fmla="*/ 64374 h 64569"/>
                <a:gd name="connsiteX51" fmla="*/ 55888 w 82478"/>
                <a:gd name="connsiteY51" fmla="*/ 62206 h 64569"/>
                <a:gd name="connsiteX52" fmla="*/ 51207 w 82478"/>
                <a:gd name="connsiteY52" fmla="*/ 60360 h 64569"/>
                <a:gd name="connsiteX53" fmla="*/ 46402 w 82478"/>
                <a:gd name="connsiteY53" fmla="*/ 61185 h 64569"/>
                <a:gd name="connsiteX54" fmla="*/ 40342 w 82478"/>
                <a:gd name="connsiteY54" fmla="*/ 63372 h 64569"/>
                <a:gd name="connsiteX55" fmla="*/ 41827 w 82478"/>
                <a:gd name="connsiteY55" fmla="*/ 51438 h 64569"/>
                <a:gd name="connsiteX56" fmla="*/ 34068 w 82478"/>
                <a:gd name="connsiteY56" fmla="*/ 53567 h 64569"/>
                <a:gd name="connsiteX57" fmla="*/ 31917 w 82478"/>
                <a:gd name="connsiteY57" fmla="*/ 55187 h 64569"/>
                <a:gd name="connsiteX58" fmla="*/ 27073 w 82478"/>
                <a:gd name="connsiteY58" fmla="*/ 54618 h 64569"/>
                <a:gd name="connsiteX0" fmla="*/ 27073 w 82478"/>
                <a:gd name="connsiteY0" fmla="*/ 54618 h 68784"/>
                <a:gd name="connsiteX1" fmla="*/ 27508 w 82478"/>
                <a:gd name="connsiteY1" fmla="*/ 51263 h 68784"/>
                <a:gd name="connsiteX2" fmla="*/ 24421 w 82478"/>
                <a:gd name="connsiteY2" fmla="*/ 51045 h 68784"/>
                <a:gd name="connsiteX3" fmla="*/ 20912 w 82478"/>
                <a:gd name="connsiteY3" fmla="*/ 50816 h 68784"/>
                <a:gd name="connsiteX4" fmla="*/ 17447 w 82478"/>
                <a:gd name="connsiteY4" fmla="*/ 53081 h 68784"/>
                <a:gd name="connsiteX5" fmla="*/ 14978 w 82478"/>
                <a:gd name="connsiteY5" fmla="*/ 54318 h 68784"/>
                <a:gd name="connsiteX6" fmla="*/ 10496 w 82478"/>
                <a:gd name="connsiteY6" fmla="*/ 53005 h 68784"/>
                <a:gd name="connsiteX7" fmla="*/ 12746 w 82478"/>
                <a:gd name="connsiteY7" fmla="*/ 51376 h 68784"/>
                <a:gd name="connsiteX8" fmla="*/ 8930 w 82478"/>
                <a:gd name="connsiteY8" fmla="*/ 47737 h 68784"/>
                <a:gd name="connsiteX9" fmla="*/ 8746 w 82478"/>
                <a:gd name="connsiteY9" fmla="*/ 44898 h 68784"/>
                <a:gd name="connsiteX10" fmla="*/ 6088 w 82478"/>
                <a:gd name="connsiteY10" fmla="*/ 44562 h 68784"/>
                <a:gd name="connsiteX11" fmla="*/ 2782 w 82478"/>
                <a:gd name="connsiteY11" fmla="*/ 41766 h 68784"/>
                <a:gd name="connsiteX12" fmla="*/ 3855 w 82478"/>
                <a:gd name="connsiteY12" fmla="*/ 39132 h 68784"/>
                <a:gd name="connsiteX13" fmla="*/ 1174 w 82478"/>
                <a:gd name="connsiteY13" fmla="*/ 37090 h 68784"/>
                <a:gd name="connsiteX14" fmla="*/ 432 w 82478"/>
                <a:gd name="connsiteY14" fmla="*/ 33410 h 68784"/>
                <a:gd name="connsiteX15" fmla="*/ 1677 w 82478"/>
                <a:gd name="connsiteY15" fmla="*/ 31641 h 68784"/>
                <a:gd name="connsiteX16" fmla="*/ 4214 w 82478"/>
                <a:gd name="connsiteY16" fmla="*/ 31269 h 68784"/>
                <a:gd name="connsiteX17" fmla="*/ 4603 w 82478"/>
                <a:gd name="connsiteY17" fmla="*/ 28059 h 68784"/>
                <a:gd name="connsiteX18" fmla="*/ 4399 w 82478"/>
                <a:gd name="connsiteY18" fmla="*/ 26377 h 68784"/>
                <a:gd name="connsiteX19" fmla="*/ 3934 w 82478"/>
                <a:gd name="connsiteY19" fmla="*/ 23798 h 68784"/>
                <a:gd name="connsiteX20" fmla="*/ 2687 w 82478"/>
                <a:gd name="connsiteY20" fmla="*/ 21110 h 68784"/>
                <a:gd name="connsiteX21" fmla="*/ 9331 w 82478"/>
                <a:gd name="connsiteY21" fmla="*/ 19480 h 68784"/>
                <a:gd name="connsiteX22" fmla="*/ 9436 w 82478"/>
                <a:gd name="connsiteY22" fmla="*/ 16858 h 68784"/>
                <a:gd name="connsiteX23" fmla="*/ 8782 w 82478"/>
                <a:gd name="connsiteY23" fmla="*/ 14351 h 68784"/>
                <a:gd name="connsiteX24" fmla="*/ 13163 w 82478"/>
                <a:gd name="connsiteY24" fmla="*/ 14094 h 68784"/>
                <a:gd name="connsiteX25" fmla="*/ 15638 w 82478"/>
                <a:gd name="connsiteY25" fmla="*/ 12377 h 68784"/>
                <a:gd name="connsiteX26" fmla="*/ 9260 w 82478"/>
                <a:gd name="connsiteY26" fmla="*/ 4651 h 68784"/>
                <a:gd name="connsiteX27" fmla="*/ 15119 w 82478"/>
                <a:gd name="connsiteY27" fmla="*/ 4657 h 68784"/>
                <a:gd name="connsiteX28" fmla="*/ 20363 w 82478"/>
                <a:gd name="connsiteY28" fmla="*/ 8377 h 68784"/>
                <a:gd name="connsiteX29" fmla="*/ 25073 w 82478"/>
                <a:gd name="connsiteY29" fmla="*/ 7033 h 68784"/>
                <a:gd name="connsiteX30" fmla="*/ 29295 w 82478"/>
                <a:gd name="connsiteY30" fmla="*/ 5589 h 68784"/>
                <a:gd name="connsiteX31" fmla="*/ 32421 w 82478"/>
                <a:gd name="connsiteY31" fmla="*/ 12 h 68784"/>
                <a:gd name="connsiteX32" fmla="*/ 44589 w 82478"/>
                <a:gd name="connsiteY32" fmla="*/ 10782 h 68784"/>
                <a:gd name="connsiteX33" fmla="*/ 48268 w 82478"/>
                <a:gd name="connsiteY33" fmla="*/ 10928 h 68784"/>
                <a:gd name="connsiteX34" fmla="*/ 55980 w 82478"/>
                <a:gd name="connsiteY34" fmla="*/ 2480 h 68784"/>
                <a:gd name="connsiteX35" fmla="*/ 60399 w 82478"/>
                <a:gd name="connsiteY35" fmla="*/ 2215 h 68784"/>
                <a:gd name="connsiteX36" fmla="*/ 60880 w 82478"/>
                <a:gd name="connsiteY36" fmla="*/ 6602 h 68784"/>
                <a:gd name="connsiteX37" fmla="*/ 59912 w 82478"/>
                <a:gd name="connsiteY37" fmla="*/ 12633 h 68784"/>
                <a:gd name="connsiteX38" fmla="*/ 63298 w 82478"/>
                <a:gd name="connsiteY38" fmla="*/ 14675 h 68784"/>
                <a:gd name="connsiteX39" fmla="*/ 64709 w 82478"/>
                <a:gd name="connsiteY39" fmla="*/ 25164 h 68784"/>
                <a:gd name="connsiteX40" fmla="*/ 64649 w 82478"/>
                <a:gd name="connsiteY40" fmla="*/ 27345 h 68784"/>
                <a:gd name="connsiteX41" fmla="*/ 70323 w 82478"/>
                <a:gd name="connsiteY41" fmla="*/ 25661 h 68784"/>
                <a:gd name="connsiteX42" fmla="*/ 80893 w 82478"/>
                <a:gd name="connsiteY42" fmla="*/ 29119 h 68784"/>
                <a:gd name="connsiteX43" fmla="*/ 82353 w 82478"/>
                <a:gd name="connsiteY43" fmla="*/ 33670 h 68784"/>
                <a:gd name="connsiteX44" fmla="*/ 78708 w 82478"/>
                <a:gd name="connsiteY44" fmla="*/ 40035 h 68784"/>
                <a:gd name="connsiteX45" fmla="*/ 73583 w 82478"/>
                <a:gd name="connsiteY45" fmla="*/ 42058 h 68784"/>
                <a:gd name="connsiteX46" fmla="*/ 67243 w 82478"/>
                <a:gd name="connsiteY46" fmla="*/ 49440 h 68784"/>
                <a:gd name="connsiteX47" fmla="*/ 64942 w 82478"/>
                <a:gd name="connsiteY47" fmla="*/ 48875 h 68784"/>
                <a:gd name="connsiteX48" fmla="*/ 58598 w 82478"/>
                <a:gd name="connsiteY48" fmla="*/ 52898 h 68784"/>
                <a:gd name="connsiteX49" fmla="*/ 63069 w 82478"/>
                <a:gd name="connsiteY49" fmla="*/ 60476 h 68784"/>
                <a:gd name="connsiteX50" fmla="*/ 60400 w 82478"/>
                <a:gd name="connsiteY50" fmla="*/ 64374 h 68784"/>
                <a:gd name="connsiteX51" fmla="*/ 55888 w 82478"/>
                <a:gd name="connsiteY51" fmla="*/ 62206 h 68784"/>
                <a:gd name="connsiteX52" fmla="*/ 51207 w 82478"/>
                <a:gd name="connsiteY52" fmla="*/ 60360 h 68784"/>
                <a:gd name="connsiteX53" fmla="*/ 46402 w 82478"/>
                <a:gd name="connsiteY53" fmla="*/ 61185 h 68784"/>
                <a:gd name="connsiteX54" fmla="*/ 40342 w 82478"/>
                <a:gd name="connsiteY54" fmla="*/ 63372 h 68784"/>
                <a:gd name="connsiteX55" fmla="*/ 34141 w 82478"/>
                <a:gd name="connsiteY55" fmla="*/ 68372 h 68784"/>
                <a:gd name="connsiteX56" fmla="*/ 41827 w 82478"/>
                <a:gd name="connsiteY56" fmla="*/ 51438 h 68784"/>
                <a:gd name="connsiteX57" fmla="*/ 34068 w 82478"/>
                <a:gd name="connsiteY57" fmla="*/ 53567 h 68784"/>
                <a:gd name="connsiteX58" fmla="*/ 31917 w 82478"/>
                <a:gd name="connsiteY58" fmla="*/ 55187 h 68784"/>
                <a:gd name="connsiteX59" fmla="*/ 27073 w 82478"/>
                <a:gd name="connsiteY59" fmla="*/ 54618 h 68784"/>
                <a:gd name="connsiteX0" fmla="*/ 27073 w 82478"/>
                <a:gd name="connsiteY0" fmla="*/ 54618 h 68784"/>
                <a:gd name="connsiteX1" fmla="*/ 27508 w 82478"/>
                <a:gd name="connsiteY1" fmla="*/ 51263 h 68784"/>
                <a:gd name="connsiteX2" fmla="*/ 24421 w 82478"/>
                <a:gd name="connsiteY2" fmla="*/ 51045 h 68784"/>
                <a:gd name="connsiteX3" fmla="*/ 20912 w 82478"/>
                <a:gd name="connsiteY3" fmla="*/ 50816 h 68784"/>
                <a:gd name="connsiteX4" fmla="*/ 17447 w 82478"/>
                <a:gd name="connsiteY4" fmla="*/ 53081 h 68784"/>
                <a:gd name="connsiteX5" fmla="*/ 14978 w 82478"/>
                <a:gd name="connsiteY5" fmla="*/ 54318 h 68784"/>
                <a:gd name="connsiteX6" fmla="*/ 10496 w 82478"/>
                <a:gd name="connsiteY6" fmla="*/ 53005 h 68784"/>
                <a:gd name="connsiteX7" fmla="*/ 12746 w 82478"/>
                <a:gd name="connsiteY7" fmla="*/ 51376 h 68784"/>
                <a:gd name="connsiteX8" fmla="*/ 8930 w 82478"/>
                <a:gd name="connsiteY8" fmla="*/ 47737 h 68784"/>
                <a:gd name="connsiteX9" fmla="*/ 8746 w 82478"/>
                <a:gd name="connsiteY9" fmla="*/ 44898 h 68784"/>
                <a:gd name="connsiteX10" fmla="*/ 6088 w 82478"/>
                <a:gd name="connsiteY10" fmla="*/ 44562 h 68784"/>
                <a:gd name="connsiteX11" fmla="*/ 2782 w 82478"/>
                <a:gd name="connsiteY11" fmla="*/ 41766 h 68784"/>
                <a:gd name="connsiteX12" fmla="*/ 3855 w 82478"/>
                <a:gd name="connsiteY12" fmla="*/ 39132 h 68784"/>
                <a:gd name="connsiteX13" fmla="*/ 1174 w 82478"/>
                <a:gd name="connsiteY13" fmla="*/ 37090 h 68784"/>
                <a:gd name="connsiteX14" fmla="*/ 432 w 82478"/>
                <a:gd name="connsiteY14" fmla="*/ 33410 h 68784"/>
                <a:gd name="connsiteX15" fmla="*/ 1677 w 82478"/>
                <a:gd name="connsiteY15" fmla="*/ 31641 h 68784"/>
                <a:gd name="connsiteX16" fmla="*/ 4214 w 82478"/>
                <a:gd name="connsiteY16" fmla="*/ 31269 h 68784"/>
                <a:gd name="connsiteX17" fmla="*/ 4603 w 82478"/>
                <a:gd name="connsiteY17" fmla="*/ 28059 h 68784"/>
                <a:gd name="connsiteX18" fmla="*/ 4399 w 82478"/>
                <a:gd name="connsiteY18" fmla="*/ 26377 h 68784"/>
                <a:gd name="connsiteX19" fmla="*/ 3934 w 82478"/>
                <a:gd name="connsiteY19" fmla="*/ 23798 h 68784"/>
                <a:gd name="connsiteX20" fmla="*/ 2687 w 82478"/>
                <a:gd name="connsiteY20" fmla="*/ 21110 h 68784"/>
                <a:gd name="connsiteX21" fmla="*/ 9331 w 82478"/>
                <a:gd name="connsiteY21" fmla="*/ 19480 h 68784"/>
                <a:gd name="connsiteX22" fmla="*/ 9436 w 82478"/>
                <a:gd name="connsiteY22" fmla="*/ 16858 h 68784"/>
                <a:gd name="connsiteX23" fmla="*/ 8782 w 82478"/>
                <a:gd name="connsiteY23" fmla="*/ 14351 h 68784"/>
                <a:gd name="connsiteX24" fmla="*/ 13163 w 82478"/>
                <a:gd name="connsiteY24" fmla="*/ 14094 h 68784"/>
                <a:gd name="connsiteX25" fmla="*/ 15638 w 82478"/>
                <a:gd name="connsiteY25" fmla="*/ 12377 h 68784"/>
                <a:gd name="connsiteX26" fmla="*/ 9260 w 82478"/>
                <a:gd name="connsiteY26" fmla="*/ 4651 h 68784"/>
                <a:gd name="connsiteX27" fmla="*/ 15119 w 82478"/>
                <a:gd name="connsiteY27" fmla="*/ 4657 h 68784"/>
                <a:gd name="connsiteX28" fmla="*/ 20363 w 82478"/>
                <a:gd name="connsiteY28" fmla="*/ 8377 h 68784"/>
                <a:gd name="connsiteX29" fmla="*/ 25073 w 82478"/>
                <a:gd name="connsiteY29" fmla="*/ 7033 h 68784"/>
                <a:gd name="connsiteX30" fmla="*/ 29295 w 82478"/>
                <a:gd name="connsiteY30" fmla="*/ 5589 h 68784"/>
                <a:gd name="connsiteX31" fmla="*/ 32421 w 82478"/>
                <a:gd name="connsiteY31" fmla="*/ 12 h 68784"/>
                <a:gd name="connsiteX32" fmla="*/ 44589 w 82478"/>
                <a:gd name="connsiteY32" fmla="*/ 10782 h 68784"/>
                <a:gd name="connsiteX33" fmla="*/ 48268 w 82478"/>
                <a:gd name="connsiteY33" fmla="*/ 10928 h 68784"/>
                <a:gd name="connsiteX34" fmla="*/ 55980 w 82478"/>
                <a:gd name="connsiteY34" fmla="*/ 2480 h 68784"/>
                <a:gd name="connsiteX35" fmla="*/ 60399 w 82478"/>
                <a:gd name="connsiteY35" fmla="*/ 2215 h 68784"/>
                <a:gd name="connsiteX36" fmla="*/ 60880 w 82478"/>
                <a:gd name="connsiteY36" fmla="*/ 6602 h 68784"/>
                <a:gd name="connsiteX37" fmla="*/ 59912 w 82478"/>
                <a:gd name="connsiteY37" fmla="*/ 12633 h 68784"/>
                <a:gd name="connsiteX38" fmla="*/ 63298 w 82478"/>
                <a:gd name="connsiteY38" fmla="*/ 14675 h 68784"/>
                <a:gd name="connsiteX39" fmla="*/ 64709 w 82478"/>
                <a:gd name="connsiteY39" fmla="*/ 25164 h 68784"/>
                <a:gd name="connsiteX40" fmla="*/ 64649 w 82478"/>
                <a:gd name="connsiteY40" fmla="*/ 27345 h 68784"/>
                <a:gd name="connsiteX41" fmla="*/ 70323 w 82478"/>
                <a:gd name="connsiteY41" fmla="*/ 25661 h 68784"/>
                <a:gd name="connsiteX42" fmla="*/ 80893 w 82478"/>
                <a:gd name="connsiteY42" fmla="*/ 29119 h 68784"/>
                <a:gd name="connsiteX43" fmla="*/ 82353 w 82478"/>
                <a:gd name="connsiteY43" fmla="*/ 33670 h 68784"/>
                <a:gd name="connsiteX44" fmla="*/ 78708 w 82478"/>
                <a:gd name="connsiteY44" fmla="*/ 40035 h 68784"/>
                <a:gd name="connsiteX45" fmla="*/ 73583 w 82478"/>
                <a:gd name="connsiteY45" fmla="*/ 42058 h 68784"/>
                <a:gd name="connsiteX46" fmla="*/ 67243 w 82478"/>
                <a:gd name="connsiteY46" fmla="*/ 49440 h 68784"/>
                <a:gd name="connsiteX47" fmla="*/ 64942 w 82478"/>
                <a:gd name="connsiteY47" fmla="*/ 48875 h 68784"/>
                <a:gd name="connsiteX48" fmla="*/ 58598 w 82478"/>
                <a:gd name="connsiteY48" fmla="*/ 52898 h 68784"/>
                <a:gd name="connsiteX49" fmla="*/ 63069 w 82478"/>
                <a:gd name="connsiteY49" fmla="*/ 60476 h 68784"/>
                <a:gd name="connsiteX50" fmla="*/ 60400 w 82478"/>
                <a:gd name="connsiteY50" fmla="*/ 64374 h 68784"/>
                <a:gd name="connsiteX51" fmla="*/ 55888 w 82478"/>
                <a:gd name="connsiteY51" fmla="*/ 62206 h 68784"/>
                <a:gd name="connsiteX52" fmla="*/ 51207 w 82478"/>
                <a:gd name="connsiteY52" fmla="*/ 60360 h 68784"/>
                <a:gd name="connsiteX53" fmla="*/ 46402 w 82478"/>
                <a:gd name="connsiteY53" fmla="*/ 61185 h 68784"/>
                <a:gd name="connsiteX54" fmla="*/ 40342 w 82478"/>
                <a:gd name="connsiteY54" fmla="*/ 63372 h 68784"/>
                <a:gd name="connsiteX55" fmla="*/ 34141 w 82478"/>
                <a:gd name="connsiteY55" fmla="*/ 68372 h 68784"/>
                <a:gd name="connsiteX56" fmla="*/ 28134 w 82478"/>
                <a:gd name="connsiteY56" fmla="*/ 65697 h 68784"/>
                <a:gd name="connsiteX57" fmla="*/ 34068 w 82478"/>
                <a:gd name="connsiteY57" fmla="*/ 53567 h 68784"/>
                <a:gd name="connsiteX58" fmla="*/ 31917 w 82478"/>
                <a:gd name="connsiteY58" fmla="*/ 55187 h 68784"/>
                <a:gd name="connsiteX59" fmla="*/ 27073 w 82478"/>
                <a:gd name="connsiteY59" fmla="*/ 54618 h 68784"/>
                <a:gd name="connsiteX0" fmla="*/ 27073 w 82478"/>
                <a:gd name="connsiteY0" fmla="*/ 54618 h 68784"/>
                <a:gd name="connsiteX1" fmla="*/ 27508 w 82478"/>
                <a:gd name="connsiteY1" fmla="*/ 51263 h 68784"/>
                <a:gd name="connsiteX2" fmla="*/ 24421 w 82478"/>
                <a:gd name="connsiteY2" fmla="*/ 51045 h 68784"/>
                <a:gd name="connsiteX3" fmla="*/ 20912 w 82478"/>
                <a:gd name="connsiteY3" fmla="*/ 50816 h 68784"/>
                <a:gd name="connsiteX4" fmla="*/ 17447 w 82478"/>
                <a:gd name="connsiteY4" fmla="*/ 53081 h 68784"/>
                <a:gd name="connsiteX5" fmla="*/ 14978 w 82478"/>
                <a:gd name="connsiteY5" fmla="*/ 54318 h 68784"/>
                <a:gd name="connsiteX6" fmla="*/ 10496 w 82478"/>
                <a:gd name="connsiteY6" fmla="*/ 53005 h 68784"/>
                <a:gd name="connsiteX7" fmla="*/ 12746 w 82478"/>
                <a:gd name="connsiteY7" fmla="*/ 51376 h 68784"/>
                <a:gd name="connsiteX8" fmla="*/ 8930 w 82478"/>
                <a:gd name="connsiteY8" fmla="*/ 47737 h 68784"/>
                <a:gd name="connsiteX9" fmla="*/ 8746 w 82478"/>
                <a:gd name="connsiteY9" fmla="*/ 44898 h 68784"/>
                <a:gd name="connsiteX10" fmla="*/ 6088 w 82478"/>
                <a:gd name="connsiteY10" fmla="*/ 44562 h 68784"/>
                <a:gd name="connsiteX11" fmla="*/ 2782 w 82478"/>
                <a:gd name="connsiteY11" fmla="*/ 41766 h 68784"/>
                <a:gd name="connsiteX12" fmla="*/ 3855 w 82478"/>
                <a:gd name="connsiteY12" fmla="*/ 39132 h 68784"/>
                <a:gd name="connsiteX13" fmla="*/ 1174 w 82478"/>
                <a:gd name="connsiteY13" fmla="*/ 37090 h 68784"/>
                <a:gd name="connsiteX14" fmla="*/ 432 w 82478"/>
                <a:gd name="connsiteY14" fmla="*/ 33410 h 68784"/>
                <a:gd name="connsiteX15" fmla="*/ 1677 w 82478"/>
                <a:gd name="connsiteY15" fmla="*/ 31641 h 68784"/>
                <a:gd name="connsiteX16" fmla="*/ 4214 w 82478"/>
                <a:gd name="connsiteY16" fmla="*/ 31269 h 68784"/>
                <a:gd name="connsiteX17" fmla="*/ 4603 w 82478"/>
                <a:gd name="connsiteY17" fmla="*/ 28059 h 68784"/>
                <a:gd name="connsiteX18" fmla="*/ 4399 w 82478"/>
                <a:gd name="connsiteY18" fmla="*/ 26377 h 68784"/>
                <a:gd name="connsiteX19" fmla="*/ 3934 w 82478"/>
                <a:gd name="connsiteY19" fmla="*/ 23798 h 68784"/>
                <a:gd name="connsiteX20" fmla="*/ 2687 w 82478"/>
                <a:gd name="connsiteY20" fmla="*/ 21110 h 68784"/>
                <a:gd name="connsiteX21" fmla="*/ 9331 w 82478"/>
                <a:gd name="connsiteY21" fmla="*/ 19480 h 68784"/>
                <a:gd name="connsiteX22" fmla="*/ 9436 w 82478"/>
                <a:gd name="connsiteY22" fmla="*/ 16858 h 68784"/>
                <a:gd name="connsiteX23" fmla="*/ 8782 w 82478"/>
                <a:gd name="connsiteY23" fmla="*/ 14351 h 68784"/>
                <a:gd name="connsiteX24" fmla="*/ 13163 w 82478"/>
                <a:gd name="connsiteY24" fmla="*/ 14094 h 68784"/>
                <a:gd name="connsiteX25" fmla="*/ 15638 w 82478"/>
                <a:gd name="connsiteY25" fmla="*/ 12377 h 68784"/>
                <a:gd name="connsiteX26" fmla="*/ 9260 w 82478"/>
                <a:gd name="connsiteY26" fmla="*/ 4651 h 68784"/>
                <a:gd name="connsiteX27" fmla="*/ 15119 w 82478"/>
                <a:gd name="connsiteY27" fmla="*/ 4657 h 68784"/>
                <a:gd name="connsiteX28" fmla="*/ 20363 w 82478"/>
                <a:gd name="connsiteY28" fmla="*/ 8377 h 68784"/>
                <a:gd name="connsiteX29" fmla="*/ 25073 w 82478"/>
                <a:gd name="connsiteY29" fmla="*/ 7033 h 68784"/>
                <a:gd name="connsiteX30" fmla="*/ 29295 w 82478"/>
                <a:gd name="connsiteY30" fmla="*/ 5589 h 68784"/>
                <a:gd name="connsiteX31" fmla="*/ 32421 w 82478"/>
                <a:gd name="connsiteY31" fmla="*/ 12 h 68784"/>
                <a:gd name="connsiteX32" fmla="*/ 44589 w 82478"/>
                <a:gd name="connsiteY32" fmla="*/ 10782 h 68784"/>
                <a:gd name="connsiteX33" fmla="*/ 48268 w 82478"/>
                <a:gd name="connsiteY33" fmla="*/ 10928 h 68784"/>
                <a:gd name="connsiteX34" fmla="*/ 55980 w 82478"/>
                <a:gd name="connsiteY34" fmla="*/ 2480 h 68784"/>
                <a:gd name="connsiteX35" fmla="*/ 60399 w 82478"/>
                <a:gd name="connsiteY35" fmla="*/ 2215 h 68784"/>
                <a:gd name="connsiteX36" fmla="*/ 60880 w 82478"/>
                <a:gd name="connsiteY36" fmla="*/ 6602 h 68784"/>
                <a:gd name="connsiteX37" fmla="*/ 59912 w 82478"/>
                <a:gd name="connsiteY37" fmla="*/ 12633 h 68784"/>
                <a:gd name="connsiteX38" fmla="*/ 63298 w 82478"/>
                <a:gd name="connsiteY38" fmla="*/ 14675 h 68784"/>
                <a:gd name="connsiteX39" fmla="*/ 64709 w 82478"/>
                <a:gd name="connsiteY39" fmla="*/ 25164 h 68784"/>
                <a:gd name="connsiteX40" fmla="*/ 64649 w 82478"/>
                <a:gd name="connsiteY40" fmla="*/ 27345 h 68784"/>
                <a:gd name="connsiteX41" fmla="*/ 70323 w 82478"/>
                <a:gd name="connsiteY41" fmla="*/ 25661 h 68784"/>
                <a:gd name="connsiteX42" fmla="*/ 80893 w 82478"/>
                <a:gd name="connsiteY42" fmla="*/ 29119 h 68784"/>
                <a:gd name="connsiteX43" fmla="*/ 82353 w 82478"/>
                <a:gd name="connsiteY43" fmla="*/ 33670 h 68784"/>
                <a:gd name="connsiteX44" fmla="*/ 78708 w 82478"/>
                <a:gd name="connsiteY44" fmla="*/ 40035 h 68784"/>
                <a:gd name="connsiteX45" fmla="*/ 73583 w 82478"/>
                <a:gd name="connsiteY45" fmla="*/ 42058 h 68784"/>
                <a:gd name="connsiteX46" fmla="*/ 67243 w 82478"/>
                <a:gd name="connsiteY46" fmla="*/ 49440 h 68784"/>
                <a:gd name="connsiteX47" fmla="*/ 64942 w 82478"/>
                <a:gd name="connsiteY47" fmla="*/ 48875 h 68784"/>
                <a:gd name="connsiteX48" fmla="*/ 58598 w 82478"/>
                <a:gd name="connsiteY48" fmla="*/ 52898 h 68784"/>
                <a:gd name="connsiteX49" fmla="*/ 63069 w 82478"/>
                <a:gd name="connsiteY49" fmla="*/ 60476 h 68784"/>
                <a:gd name="connsiteX50" fmla="*/ 60400 w 82478"/>
                <a:gd name="connsiteY50" fmla="*/ 64374 h 68784"/>
                <a:gd name="connsiteX51" fmla="*/ 55888 w 82478"/>
                <a:gd name="connsiteY51" fmla="*/ 62206 h 68784"/>
                <a:gd name="connsiteX52" fmla="*/ 51207 w 82478"/>
                <a:gd name="connsiteY52" fmla="*/ 60360 h 68784"/>
                <a:gd name="connsiteX53" fmla="*/ 46402 w 82478"/>
                <a:gd name="connsiteY53" fmla="*/ 61185 h 68784"/>
                <a:gd name="connsiteX54" fmla="*/ 40342 w 82478"/>
                <a:gd name="connsiteY54" fmla="*/ 63372 h 68784"/>
                <a:gd name="connsiteX55" fmla="*/ 34141 w 82478"/>
                <a:gd name="connsiteY55" fmla="*/ 68372 h 68784"/>
                <a:gd name="connsiteX56" fmla="*/ 28134 w 82478"/>
                <a:gd name="connsiteY56" fmla="*/ 65697 h 68784"/>
                <a:gd name="connsiteX57" fmla="*/ 22792 w 82478"/>
                <a:gd name="connsiteY57" fmla="*/ 65514 h 68784"/>
                <a:gd name="connsiteX58" fmla="*/ 31917 w 82478"/>
                <a:gd name="connsiteY58" fmla="*/ 55187 h 68784"/>
                <a:gd name="connsiteX59" fmla="*/ 27073 w 82478"/>
                <a:gd name="connsiteY59" fmla="*/ 54618 h 68784"/>
                <a:gd name="connsiteX0" fmla="*/ 27073 w 82478"/>
                <a:gd name="connsiteY0" fmla="*/ 54618 h 68784"/>
                <a:gd name="connsiteX1" fmla="*/ 27508 w 82478"/>
                <a:gd name="connsiteY1" fmla="*/ 51263 h 68784"/>
                <a:gd name="connsiteX2" fmla="*/ 24421 w 82478"/>
                <a:gd name="connsiteY2" fmla="*/ 51045 h 68784"/>
                <a:gd name="connsiteX3" fmla="*/ 20912 w 82478"/>
                <a:gd name="connsiteY3" fmla="*/ 50816 h 68784"/>
                <a:gd name="connsiteX4" fmla="*/ 17447 w 82478"/>
                <a:gd name="connsiteY4" fmla="*/ 53081 h 68784"/>
                <a:gd name="connsiteX5" fmla="*/ 14978 w 82478"/>
                <a:gd name="connsiteY5" fmla="*/ 54318 h 68784"/>
                <a:gd name="connsiteX6" fmla="*/ 10496 w 82478"/>
                <a:gd name="connsiteY6" fmla="*/ 53005 h 68784"/>
                <a:gd name="connsiteX7" fmla="*/ 12746 w 82478"/>
                <a:gd name="connsiteY7" fmla="*/ 51376 h 68784"/>
                <a:gd name="connsiteX8" fmla="*/ 8930 w 82478"/>
                <a:gd name="connsiteY8" fmla="*/ 47737 h 68784"/>
                <a:gd name="connsiteX9" fmla="*/ 8746 w 82478"/>
                <a:gd name="connsiteY9" fmla="*/ 44898 h 68784"/>
                <a:gd name="connsiteX10" fmla="*/ 6088 w 82478"/>
                <a:gd name="connsiteY10" fmla="*/ 44562 h 68784"/>
                <a:gd name="connsiteX11" fmla="*/ 2782 w 82478"/>
                <a:gd name="connsiteY11" fmla="*/ 41766 h 68784"/>
                <a:gd name="connsiteX12" fmla="*/ 3855 w 82478"/>
                <a:gd name="connsiteY12" fmla="*/ 39132 h 68784"/>
                <a:gd name="connsiteX13" fmla="*/ 1174 w 82478"/>
                <a:gd name="connsiteY13" fmla="*/ 37090 h 68784"/>
                <a:gd name="connsiteX14" fmla="*/ 432 w 82478"/>
                <a:gd name="connsiteY14" fmla="*/ 33410 h 68784"/>
                <a:gd name="connsiteX15" fmla="*/ 1677 w 82478"/>
                <a:gd name="connsiteY15" fmla="*/ 31641 h 68784"/>
                <a:gd name="connsiteX16" fmla="*/ 4214 w 82478"/>
                <a:gd name="connsiteY16" fmla="*/ 31269 h 68784"/>
                <a:gd name="connsiteX17" fmla="*/ 4603 w 82478"/>
                <a:gd name="connsiteY17" fmla="*/ 28059 h 68784"/>
                <a:gd name="connsiteX18" fmla="*/ 4399 w 82478"/>
                <a:gd name="connsiteY18" fmla="*/ 26377 h 68784"/>
                <a:gd name="connsiteX19" fmla="*/ 3934 w 82478"/>
                <a:gd name="connsiteY19" fmla="*/ 23798 h 68784"/>
                <a:gd name="connsiteX20" fmla="*/ 2687 w 82478"/>
                <a:gd name="connsiteY20" fmla="*/ 21110 h 68784"/>
                <a:gd name="connsiteX21" fmla="*/ 9331 w 82478"/>
                <a:gd name="connsiteY21" fmla="*/ 19480 h 68784"/>
                <a:gd name="connsiteX22" fmla="*/ 9436 w 82478"/>
                <a:gd name="connsiteY22" fmla="*/ 16858 h 68784"/>
                <a:gd name="connsiteX23" fmla="*/ 8782 w 82478"/>
                <a:gd name="connsiteY23" fmla="*/ 14351 h 68784"/>
                <a:gd name="connsiteX24" fmla="*/ 13163 w 82478"/>
                <a:gd name="connsiteY24" fmla="*/ 14094 h 68784"/>
                <a:gd name="connsiteX25" fmla="*/ 15638 w 82478"/>
                <a:gd name="connsiteY25" fmla="*/ 12377 h 68784"/>
                <a:gd name="connsiteX26" fmla="*/ 9260 w 82478"/>
                <a:gd name="connsiteY26" fmla="*/ 4651 h 68784"/>
                <a:gd name="connsiteX27" fmla="*/ 15119 w 82478"/>
                <a:gd name="connsiteY27" fmla="*/ 4657 h 68784"/>
                <a:gd name="connsiteX28" fmla="*/ 20363 w 82478"/>
                <a:gd name="connsiteY28" fmla="*/ 8377 h 68784"/>
                <a:gd name="connsiteX29" fmla="*/ 25073 w 82478"/>
                <a:gd name="connsiteY29" fmla="*/ 7033 h 68784"/>
                <a:gd name="connsiteX30" fmla="*/ 29295 w 82478"/>
                <a:gd name="connsiteY30" fmla="*/ 5589 h 68784"/>
                <a:gd name="connsiteX31" fmla="*/ 32421 w 82478"/>
                <a:gd name="connsiteY31" fmla="*/ 12 h 68784"/>
                <a:gd name="connsiteX32" fmla="*/ 44589 w 82478"/>
                <a:gd name="connsiteY32" fmla="*/ 10782 h 68784"/>
                <a:gd name="connsiteX33" fmla="*/ 48268 w 82478"/>
                <a:gd name="connsiteY33" fmla="*/ 10928 h 68784"/>
                <a:gd name="connsiteX34" fmla="*/ 55980 w 82478"/>
                <a:gd name="connsiteY34" fmla="*/ 2480 h 68784"/>
                <a:gd name="connsiteX35" fmla="*/ 60399 w 82478"/>
                <a:gd name="connsiteY35" fmla="*/ 2215 h 68784"/>
                <a:gd name="connsiteX36" fmla="*/ 60880 w 82478"/>
                <a:gd name="connsiteY36" fmla="*/ 6602 h 68784"/>
                <a:gd name="connsiteX37" fmla="*/ 59912 w 82478"/>
                <a:gd name="connsiteY37" fmla="*/ 12633 h 68784"/>
                <a:gd name="connsiteX38" fmla="*/ 63298 w 82478"/>
                <a:gd name="connsiteY38" fmla="*/ 14675 h 68784"/>
                <a:gd name="connsiteX39" fmla="*/ 64709 w 82478"/>
                <a:gd name="connsiteY39" fmla="*/ 25164 h 68784"/>
                <a:gd name="connsiteX40" fmla="*/ 64649 w 82478"/>
                <a:gd name="connsiteY40" fmla="*/ 27345 h 68784"/>
                <a:gd name="connsiteX41" fmla="*/ 70323 w 82478"/>
                <a:gd name="connsiteY41" fmla="*/ 25661 h 68784"/>
                <a:gd name="connsiteX42" fmla="*/ 80893 w 82478"/>
                <a:gd name="connsiteY42" fmla="*/ 29119 h 68784"/>
                <a:gd name="connsiteX43" fmla="*/ 82353 w 82478"/>
                <a:gd name="connsiteY43" fmla="*/ 33670 h 68784"/>
                <a:gd name="connsiteX44" fmla="*/ 78708 w 82478"/>
                <a:gd name="connsiteY44" fmla="*/ 40035 h 68784"/>
                <a:gd name="connsiteX45" fmla="*/ 73583 w 82478"/>
                <a:gd name="connsiteY45" fmla="*/ 42058 h 68784"/>
                <a:gd name="connsiteX46" fmla="*/ 67243 w 82478"/>
                <a:gd name="connsiteY46" fmla="*/ 49440 h 68784"/>
                <a:gd name="connsiteX47" fmla="*/ 64942 w 82478"/>
                <a:gd name="connsiteY47" fmla="*/ 48875 h 68784"/>
                <a:gd name="connsiteX48" fmla="*/ 58598 w 82478"/>
                <a:gd name="connsiteY48" fmla="*/ 52898 h 68784"/>
                <a:gd name="connsiteX49" fmla="*/ 63069 w 82478"/>
                <a:gd name="connsiteY49" fmla="*/ 60476 h 68784"/>
                <a:gd name="connsiteX50" fmla="*/ 60400 w 82478"/>
                <a:gd name="connsiteY50" fmla="*/ 64374 h 68784"/>
                <a:gd name="connsiteX51" fmla="*/ 55888 w 82478"/>
                <a:gd name="connsiteY51" fmla="*/ 62206 h 68784"/>
                <a:gd name="connsiteX52" fmla="*/ 51207 w 82478"/>
                <a:gd name="connsiteY52" fmla="*/ 60360 h 68784"/>
                <a:gd name="connsiteX53" fmla="*/ 46402 w 82478"/>
                <a:gd name="connsiteY53" fmla="*/ 61185 h 68784"/>
                <a:gd name="connsiteX54" fmla="*/ 40342 w 82478"/>
                <a:gd name="connsiteY54" fmla="*/ 63372 h 68784"/>
                <a:gd name="connsiteX55" fmla="*/ 34141 w 82478"/>
                <a:gd name="connsiteY55" fmla="*/ 68372 h 68784"/>
                <a:gd name="connsiteX56" fmla="*/ 28134 w 82478"/>
                <a:gd name="connsiteY56" fmla="*/ 65697 h 68784"/>
                <a:gd name="connsiteX57" fmla="*/ 22792 w 82478"/>
                <a:gd name="connsiteY57" fmla="*/ 65514 h 68784"/>
                <a:gd name="connsiteX58" fmla="*/ 16936 w 82478"/>
                <a:gd name="connsiteY58" fmla="*/ 67005 h 68784"/>
                <a:gd name="connsiteX59" fmla="*/ 27073 w 82478"/>
                <a:gd name="connsiteY59" fmla="*/ 54618 h 68784"/>
                <a:gd name="connsiteX0" fmla="*/ 11286 w 82478"/>
                <a:gd name="connsiteY0" fmla="*/ 59756 h 68784"/>
                <a:gd name="connsiteX1" fmla="*/ 27508 w 82478"/>
                <a:gd name="connsiteY1" fmla="*/ 51263 h 68784"/>
                <a:gd name="connsiteX2" fmla="*/ 24421 w 82478"/>
                <a:gd name="connsiteY2" fmla="*/ 51045 h 68784"/>
                <a:gd name="connsiteX3" fmla="*/ 20912 w 82478"/>
                <a:gd name="connsiteY3" fmla="*/ 50816 h 68784"/>
                <a:gd name="connsiteX4" fmla="*/ 17447 w 82478"/>
                <a:gd name="connsiteY4" fmla="*/ 53081 h 68784"/>
                <a:gd name="connsiteX5" fmla="*/ 14978 w 82478"/>
                <a:gd name="connsiteY5" fmla="*/ 54318 h 68784"/>
                <a:gd name="connsiteX6" fmla="*/ 10496 w 82478"/>
                <a:gd name="connsiteY6" fmla="*/ 53005 h 68784"/>
                <a:gd name="connsiteX7" fmla="*/ 12746 w 82478"/>
                <a:gd name="connsiteY7" fmla="*/ 51376 h 68784"/>
                <a:gd name="connsiteX8" fmla="*/ 8930 w 82478"/>
                <a:gd name="connsiteY8" fmla="*/ 47737 h 68784"/>
                <a:gd name="connsiteX9" fmla="*/ 8746 w 82478"/>
                <a:gd name="connsiteY9" fmla="*/ 44898 h 68784"/>
                <a:gd name="connsiteX10" fmla="*/ 6088 w 82478"/>
                <a:gd name="connsiteY10" fmla="*/ 44562 h 68784"/>
                <a:gd name="connsiteX11" fmla="*/ 2782 w 82478"/>
                <a:gd name="connsiteY11" fmla="*/ 41766 h 68784"/>
                <a:gd name="connsiteX12" fmla="*/ 3855 w 82478"/>
                <a:gd name="connsiteY12" fmla="*/ 39132 h 68784"/>
                <a:gd name="connsiteX13" fmla="*/ 1174 w 82478"/>
                <a:gd name="connsiteY13" fmla="*/ 37090 h 68784"/>
                <a:gd name="connsiteX14" fmla="*/ 432 w 82478"/>
                <a:gd name="connsiteY14" fmla="*/ 33410 h 68784"/>
                <a:gd name="connsiteX15" fmla="*/ 1677 w 82478"/>
                <a:gd name="connsiteY15" fmla="*/ 31641 h 68784"/>
                <a:gd name="connsiteX16" fmla="*/ 4214 w 82478"/>
                <a:gd name="connsiteY16" fmla="*/ 31269 h 68784"/>
                <a:gd name="connsiteX17" fmla="*/ 4603 w 82478"/>
                <a:gd name="connsiteY17" fmla="*/ 28059 h 68784"/>
                <a:gd name="connsiteX18" fmla="*/ 4399 w 82478"/>
                <a:gd name="connsiteY18" fmla="*/ 26377 h 68784"/>
                <a:gd name="connsiteX19" fmla="*/ 3934 w 82478"/>
                <a:gd name="connsiteY19" fmla="*/ 23798 h 68784"/>
                <a:gd name="connsiteX20" fmla="*/ 2687 w 82478"/>
                <a:gd name="connsiteY20" fmla="*/ 21110 h 68784"/>
                <a:gd name="connsiteX21" fmla="*/ 9331 w 82478"/>
                <a:gd name="connsiteY21" fmla="*/ 19480 h 68784"/>
                <a:gd name="connsiteX22" fmla="*/ 9436 w 82478"/>
                <a:gd name="connsiteY22" fmla="*/ 16858 h 68784"/>
                <a:gd name="connsiteX23" fmla="*/ 8782 w 82478"/>
                <a:gd name="connsiteY23" fmla="*/ 14351 h 68784"/>
                <a:gd name="connsiteX24" fmla="*/ 13163 w 82478"/>
                <a:gd name="connsiteY24" fmla="*/ 14094 h 68784"/>
                <a:gd name="connsiteX25" fmla="*/ 15638 w 82478"/>
                <a:gd name="connsiteY25" fmla="*/ 12377 h 68784"/>
                <a:gd name="connsiteX26" fmla="*/ 9260 w 82478"/>
                <a:gd name="connsiteY26" fmla="*/ 4651 h 68784"/>
                <a:gd name="connsiteX27" fmla="*/ 15119 w 82478"/>
                <a:gd name="connsiteY27" fmla="*/ 4657 h 68784"/>
                <a:gd name="connsiteX28" fmla="*/ 20363 w 82478"/>
                <a:gd name="connsiteY28" fmla="*/ 8377 h 68784"/>
                <a:gd name="connsiteX29" fmla="*/ 25073 w 82478"/>
                <a:gd name="connsiteY29" fmla="*/ 7033 h 68784"/>
                <a:gd name="connsiteX30" fmla="*/ 29295 w 82478"/>
                <a:gd name="connsiteY30" fmla="*/ 5589 h 68784"/>
                <a:gd name="connsiteX31" fmla="*/ 32421 w 82478"/>
                <a:gd name="connsiteY31" fmla="*/ 12 h 68784"/>
                <a:gd name="connsiteX32" fmla="*/ 44589 w 82478"/>
                <a:gd name="connsiteY32" fmla="*/ 10782 h 68784"/>
                <a:gd name="connsiteX33" fmla="*/ 48268 w 82478"/>
                <a:gd name="connsiteY33" fmla="*/ 10928 h 68784"/>
                <a:gd name="connsiteX34" fmla="*/ 55980 w 82478"/>
                <a:gd name="connsiteY34" fmla="*/ 2480 h 68784"/>
                <a:gd name="connsiteX35" fmla="*/ 60399 w 82478"/>
                <a:gd name="connsiteY35" fmla="*/ 2215 h 68784"/>
                <a:gd name="connsiteX36" fmla="*/ 60880 w 82478"/>
                <a:gd name="connsiteY36" fmla="*/ 6602 h 68784"/>
                <a:gd name="connsiteX37" fmla="*/ 59912 w 82478"/>
                <a:gd name="connsiteY37" fmla="*/ 12633 h 68784"/>
                <a:gd name="connsiteX38" fmla="*/ 63298 w 82478"/>
                <a:gd name="connsiteY38" fmla="*/ 14675 h 68784"/>
                <a:gd name="connsiteX39" fmla="*/ 64709 w 82478"/>
                <a:gd name="connsiteY39" fmla="*/ 25164 h 68784"/>
                <a:gd name="connsiteX40" fmla="*/ 64649 w 82478"/>
                <a:gd name="connsiteY40" fmla="*/ 27345 h 68784"/>
                <a:gd name="connsiteX41" fmla="*/ 70323 w 82478"/>
                <a:gd name="connsiteY41" fmla="*/ 25661 h 68784"/>
                <a:gd name="connsiteX42" fmla="*/ 80893 w 82478"/>
                <a:gd name="connsiteY42" fmla="*/ 29119 h 68784"/>
                <a:gd name="connsiteX43" fmla="*/ 82353 w 82478"/>
                <a:gd name="connsiteY43" fmla="*/ 33670 h 68784"/>
                <a:gd name="connsiteX44" fmla="*/ 78708 w 82478"/>
                <a:gd name="connsiteY44" fmla="*/ 40035 h 68784"/>
                <a:gd name="connsiteX45" fmla="*/ 73583 w 82478"/>
                <a:gd name="connsiteY45" fmla="*/ 42058 h 68784"/>
                <a:gd name="connsiteX46" fmla="*/ 67243 w 82478"/>
                <a:gd name="connsiteY46" fmla="*/ 49440 h 68784"/>
                <a:gd name="connsiteX47" fmla="*/ 64942 w 82478"/>
                <a:gd name="connsiteY47" fmla="*/ 48875 h 68784"/>
                <a:gd name="connsiteX48" fmla="*/ 58598 w 82478"/>
                <a:gd name="connsiteY48" fmla="*/ 52898 h 68784"/>
                <a:gd name="connsiteX49" fmla="*/ 63069 w 82478"/>
                <a:gd name="connsiteY49" fmla="*/ 60476 h 68784"/>
                <a:gd name="connsiteX50" fmla="*/ 60400 w 82478"/>
                <a:gd name="connsiteY50" fmla="*/ 64374 h 68784"/>
                <a:gd name="connsiteX51" fmla="*/ 55888 w 82478"/>
                <a:gd name="connsiteY51" fmla="*/ 62206 h 68784"/>
                <a:gd name="connsiteX52" fmla="*/ 51207 w 82478"/>
                <a:gd name="connsiteY52" fmla="*/ 60360 h 68784"/>
                <a:gd name="connsiteX53" fmla="*/ 46402 w 82478"/>
                <a:gd name="connsiteY53" fmla="*/ 61185 h 68784"/>
                <a:gd name="connsiteX54" fmla="*/ 40342 w 82478"/>
                <a:gd name="connsiteY54" fmla="*/ 63372 h 68784"/>
                <a:gd name="connsiteX55" fmla="*/ 34141 w 82478"/>
                <a:gd name="connsiteY55" fmla="*/ 68372 h 68784"/>
                <a:gd name="connsiteX56" fmla="*/ 28134 w 82478"/>
                <a:gd name="connsiteY56" fmla="*/ 65697 h 68784"/>
                <a:gd name="connsiteX57" fmla="*/ 22792 w 82478"/>
                <a:gd name="connsiteY57" fmla="*/ 65514 h 68784"/>
                <a:gd name="connsiteX58" fmla="*/ 16936 w 82478"/>
                <a:gd name="connsiteY58" fmla="*/ 67005 h 68784"/>
                <a:gd name="connsiteX59" fmla="*/ 11286 w 82478"/>
                <a:gd name="connsiteY59" fmla="*/ 59756 h 68784"/>
                <a:gd name="connsiteX0" fmla="*/ 11286 w 82478"/>
                <a:gd name="connsiteY0" fmla="*/ 59756 h 68784"/>
                <a:gd name="connsiteX1" fmla="*/ 24421 w 82478"/>
                <a:gd name="connsiteY1" fmla="*/ 51045 h 68784"/>
                <a:gd name="connsiteX2" fmla="*/ 20912 w 82478"/>
                <a:gd name="connsiteY2" fmla="*/ 50816 h 68784"/>
                <a:gd name="connsiteX3" fmla="*/ 17447 w 82478"/>
                <a:gd name="connsiteY3" fmla="*/ 53081 h 68784"/>
                <a:gd name="connsiteX4" fmla="*/ 14978 w 82478"/>
                <a:gd name="connsiteY4" fmla="*/ 54318 h 68784"/>
                <a:gd name="connsiteX5" fmla="*/ 10496 w 82478"/>
                <a:gd name="connsiteY5" fmla="*/ 53005 h 68784"/>
                <a:gd name="connsiteX6" fmla="*/ 12746 w 82478"/>
                <a:gd name="connsiteY6" fmla="*/ 51376 h 68784"/>
                <a:gd name="connsiteX7" fmla="*/ 8930 w 82478"/>
                <a:gd name="connsiteY7" fmla="*/ 47737 h 68784"/>
                <a:gd name="connsiteX8" fmla="*/ 8746 w 82478"/>
                <a:gd name="connsiteY8" fmla="*/ 44898 h 68784"/>
                <a:gd name="connsiteX9" fmla="*/ 6088 w 82478"/>
                <a:gd name="connsiteY9" fmla="*/ 44562 h 68784"/>
                <a:gd name="connsiteX10" fmla="*/ 2782 w 82478"/>
                <a:gd name="connsiteY10" fmla="*/ 41766 h 68784"/>
                <a:gd name="connsiteX11" fmla="*/ 3855 w 82478"/>
                <a:gd name="connsiteY11" fmla="*/ 39132 h 68784"/>
                <a:gd name="connsiteX12" fmla="*/ 1174 w 82478"/>
                <a:gd name="connsiteY12" fmla="*/ 37090 h 68784"/>
                <a:gd name="connsiteX13" fmla="*/ 432 w 82478"/>
                <a:gd name="connsiteY13" fmla="*/ 33410 h 68784"/>
                <a:gd name="connsiteX14" fmla="*/ 1677 w 82478"/>
                <a:gd name="connsiteY14" fmla="*/ 31641 h 68784"/>
                <a:gd name="connsiteX15" fmla="*/ 4214 w 82478"/>
                <a:gd name="connsiteY15" fmla="*/ 31269 h 68784"/>
                <a:gd name="connsiteX16" fmla="*/ 4603 w 82478"/>
                <a:gd name="connsiteY16" fmla="*/ 28059 h 68784"/>
                <a:gd name="connsiteX17" fmla="*/ 4399 w 82478"/>
                <a:gd name="connsiteY17" fmla="*/ 26377 h 68784"/>
                <a:gd name="connsiteX18" fmla="*/ 3934 w 82478"/>
                <a:gd name="connsiteY18" fmla="*/ 23798 h 68784"/>
                <a:gd name="connsiteX19" fmla="*/ 2687 w 82478"/>
                <a:gd name="connsiteY19" fmla="*/ 21110 h 68784"/>
                <a:gd name="connsiteX20" fmla="*/ 9331 w 82478"/>
                <a:gd name="connsiteY20" fmla="*/ 19480 h 68784"/>
                <a:gd name="connsiteX21" fmla="*/ 9436 w 82478"/>
                <a:gd name="connsiteY21" fmla="*/ 16858 h 68784"/>
                <a:gd name="connsiteX22" fmla="*/ 8782 w 82478"/>
                <a:gd name="connsiteY22" fmla="*/ 14351 h 68784"/>
                <a:gd name="connsiteX23" fmla="*/ 13163 w 82478"/>
                <a:gd name="connsiteY23" fmla="*/ 14094 h 68784"/>
                <a:gd name="connsiteX24" fmla="*/ 15638 w 82478"/>
                <a:gd name="connsiteY24" fmla="*/ 12377 h 68784"/>
                <a:gd name="connsiteX25" fmla="*/ 9260 w 82478"/>
                <a:gd name="connsiteY25" fmla="*/ 4651 h 68784"/>
                <a:gd name="connsiteX26" fmla="*/ 15119 w 82478"/>
                <a:gd name="connsiteY26" fmla="*/ 4657 h 68784"/>
                <a:gd name="connsiteX27" fmla="*/ 20363 w 82478"/>
                <a:gd name="connsiteY27" fmla="*/ 8377 h 68784"/>
                <a:gd name="connsiteX28" fmla="*/ 25073 w 82478"/>
                <a:gd name="connsiteY28" fmla="*/ 7033 h 68784"/>
                <a:gd name="connsiteX29" fmla="*/ 29295 w 82478"/>
                <a:gd name="connsiteY29" fmla="*/ 5589 h 68784"/>
                <a:gd name="connsiteX30" fmla="*/ 32421 w 82478"/>
                <a:gd name="connsiteY30" fmla="*/ 12 h 68784"/>
                <a:gd name="connsiteX31" fmla="*/ 44589 w 82478"/>
                <a:gd name="connsiteY31" fmla="*/ 10782 h 68784"/>
                <a:gd name="connsiteX32" fmla="*/ 48268 w 82478"/>
                <a:gd name="connsiteY32" fmla="*/ 10928 h 68784"/>
                <a:gd name="connsiteX33" fmla="*/ 55980 w 82478"/>
                <a:gd name="connsiteY33" fmla="*/ 2480 h 68784"/>
                <a:gd name="connsiteX34" fmla="*/ 60399 w 82478"/>
                <a:gd name="connsiteY34" fmla="*/ 2215 h 68784"/>
                <a:gd name="connsiteX35" fmla="*/ 60880 w 82478"/>
                <a:gd name="connsiteY35" fmla="*/ 6602 h 68784"/>
                <a:gd name="connsiteX36" fmla="*/ 59912 w 82478"/>
                <a:gd name="connsiteY36" fmla="*/ 12633 h 68784"/>
                <a:gd name="connsiteX37" fmla="*/ 63298 w 82478"/>
                <a:gd name="connsiteY37" fmla="*/ 14675 h 68784"/>
                <a:gd name="connsiteX38" fmla="*/ 64709 w 82478"/>
                <a:gd name="connsiteY38" fmla="*/ 25164 h 68784"/>
                <a:gd name="connsiteX39" fmla="*/ 64649 w 82478"/>
                <a:gd name="connsiteY39" fmla="*/ 27345 h 68784"/>
                <a:gd name="connsiteX40" fmla="*/ 70323 w 82478"/>
                <a:gd name="connsiteY40" fmla="*/ 25661 h 68784"/>
                <a:gd name="connsiteX41" fmla="*/ 80893 w 82478"/>
                <a:gd name="connsiteY41" fmla="*/ 29119 h 68784"/>
                <a:gd name="connsiteX42" fmla="*/ 82353 w 82478"/>
                <a:gd name="connsiteY42" fmla="*/ 33670 h 68784"/>
                <a:gd name="connsiteX43" fmla="*/ 78708 w 82478"/>
                <a:gd name="connsiteY43" fmla="*/ 40035 h 68784"/>
                <a:gd name="connsiteX44" fmla="*/ 73583 w 82478"/>
                <a:gd name="connsiteY44" fmla="*/ 42058 h 68784"/>
                <a:gd name="connsiteX45" fmla="*/ 67243 w 82478"/>
                <a:gd name="connsiteY45" fmla="*/ 49440 h 68784"/>
                <a:gd name="connsiteX46" fmla="*/ 64942 w 82478"/>
                <a:gd name="connsiteY46" fmla="*/ 48875 h 68784"/>
                <a:gd name="connsiteX47" fmla="*/ 58598 w 82478"/>
                <a:gd name="connsiteY47" fmla="*/ 52898 h 68784"/>
                <a:gd name="connsiteX48" fmla="*/ 63069 w 82478"/>
                <a:gd name="connsiteY48" fmla="*/ 60476 h 68784"/>
                <a:gd name="connsiteX49" fmla="*/ 60400 w 82478"/>
                <a:gd name="connsiteY49" fmla="*/ 64374 h 68784"/>
                <a:gd name="connsiteX50" fmla="*/ 55888 w 82478"/>
                <a:gd name="connsiteY50" fmla="*/ 62206 h 68784"/>
                <a:gd name="connsiteX51" fmla="*/ 51207 w 82478"/>
                <a:gd name="connsiteY51" fmla="*/ 60360 h 68784"/>
                <a:gd name="connsiteX52" fmla="*/ 46402 w 82478"/>
                <a:gd name="connsiteY52" fmla="*/ 61185 h 68784"/>
                <a:gd name="connsiteX53" fmla="*/ 40342 w 82478"/>
                <a:gd name="connsiteY53" fmla="*/ 63372 h 68784"/>
                <a:gd name="connsiteX54" fmla="*/ 34141 w 82478"/>
                <a:gd name="connsiteY54" fmla="*/ 68372 h 68784"/>
                <a:gd name="connsiteX55" fmla="*/ 28134 w 82478"/>
                <a:gd name="connsiteY55" fmla="*/ 65697 h 68784"/>
                <a:gd name="connsiteX56" fmla="*/ 22792 w 82478"/>
                <a:gd name="connsiteY56" fmla="*/ 65514 h 68784"/>
                <a:gd name="connsiteX57" fmla="*/ 16936 w 82478"/>
                <a:gd name="connsiteY57" fmla="*/ 67005 h 68784"/>
                <a:gd name="connsiteX58" fmla="*/ 11286 w 82478"/>
                <a:gd name="connsiteY58" fmla="*/ 59756 h 68784"/>
                <a:gd name="connsiteX0" fmla="*/ 11286 w 82478"/>
                <a:gd name="connsiteY0" fmla="*/ 59756 h 68784"/>
                <a:gd name="connsiteX1" fmla="*/ 20912 w 82478"/>
                <a:gd name="connsiteY1" fmla="*/ 50816 h 68784"/>
                <a:gd name="connsiteX2" fmla="*/ 17447 w 82478"/>
                <a:gd name="connsiteY2" fmla="*/ 53081 h 68784"/>
                <a:gd name="connsiteX3" fmla="*/ 14978 w 82478"/>
                <a:gd name="connsiteY3" fmla="*/ 54318 h 68784"/>
                <a:gd name="connsiteX4" fmla="*/ 10496 w 82478"/>
                <a:gd name="connsiteY4" fmla="*/ 53005 h 68784"/>
                <a:gd name="connsiteX5" fmla="*/ 12746 w 82478"/>
                <a:gd name="connsiteY5" fmla="*/ 51376 h 68784"/>
                <a:gd name="connsiteX6" fmla="*/ 8930 w 82478"/>
                <a:gd name="connsiteY6" fmla="*/ 47737 h 68784"/>
                <a:gd name="connsiteX7" fmla="*/ 8746 w 82478"/>
                <a:gd name="connsiteY7" fmla="*/ 44898 h 68784"/>
                <a:gd name="connsiteX8" fmla="*/ 6088 w 82478"/>
                <a:gd name="connsiteY8" fmla="*/ 44562 h 68784"/>
                <a:gd name="connsiteX9" fmla="*/ 2782 w 82478"/>
                <a:gd name="connsiteY9" fmla="*/ 41766 h 68784"/>
                <a:gd name="connsiteX10" fmla="*/ 3855 w 82478"/>
                <a:gd name="connsiteY10" fmla="*/ 39132 h 68784"/>
                <a:gd name="connsiteX11" fmla="*/ 1174 w 82478"/>
                <a:gd name="connsiteY11" fmla="*/ 37090 h 68784"/>
                <a:gd name="connsiteX12" fmla="*/ 432 w 82478"/>
                <a:gd name="connsiteY12" fmla="*/ 33410 h 68784"/>
                <a:gd name="connsiteX13" fmla="*/ 1677 w 82478"/>
                <a:gd name="connsiteY13" fmla="*/ 31641 h 68784"/>
                <a:gd name="connsiteX14" fmla="*/ 4214 w 82478"/>
                <a:gd name="connsiteY14" fmla="*/ 31269 h 68784"/>
                <a:gd name="connsiteX15" fmla="*/ 4603 w 82478"/>
                <a:gd name="connsiteY15" fmla="*/ 28059 h 68784"/>
                <a:gd name="connsiteX16" fmla="*/ 4399 w 82478"/>
                <a:gd name="connsiteY16" fmla="*/ 26377 h 68784"/>
                <a:gd name="connsiteX17" fmla="*/ 3934 w 82478"/>
                <a:gd name="connsiteY17" fmla="*/ 23798 h 68784"/>
                <a:gd name="connsiteX18" fmla="*/ 2687 w 82478"/>
                <a:gd name="connsiteY18" fmla="*/ 21110 h 68784"/>
                <a:gd name="connsiteX19" fmla="*/ 9331 w 82478"/>
                <a:gd name="connsiteY19" fmla="*/ 19480 h 68784"/>
                <a:gd name="connsiteX20" fmla="*/ 9436 w 82478"/>
                <a:gd name="connsiteY20" fmla="*/ 16858 h 68784"/>
                <a:gd name="connsiteX21" fmla="*/ 8782 w 82478"/>
                <a:gd name="connsiteY21" fmla="*/ 14351 h 68784"/>
                <a:gd name="connsiteX22" fmla="*/ 13163 w 82478"/>
                <a:gd name="connsiteY22" fmla="*/ 14094 h 68784"/>
                <a:gd name="connsiteX23" fmla="*/ 15638 w 82478"/>
                <a:gd name="connsiteY23" fmla="*/ 12377 h 68784"/>
                <a:gd name="connsiteX24" fmla="*/ 9260 w 82478"/>
                <a:gd name="connsiteY24" fmla="*/ 4651 h 68784"/>
                <a:gd name="connsiteX25" fmla="*/ 15119 w 82478"/>
                <a:gd name="connsiteY25" fmla="*/ 4657 h 68784"/>
                <a:gd name="connsiteX26" fmla="*/ 20363 w 82478"/>
                <a:gd name="connsiteY26" fmla="*/ 8377 h 68784"/>
                <a:gd name="connsiteX27" fmla="*/ 25073 w 82478"/>
                <a:gd name="connsiteY27" fmla="*/ 7033 h 68784"/>
                <a:gd name="connsiteX28" fmla="*/ 29295 w 82478"/>
                <a:gd name="connsiteY28" fmla="*/ 5589 h 68784"/>
                <a:gd name="connsiteX29" fmla="*/ 32421 w 82478"/>
                <a:gd name="connsiteY29" fmla="*/ 12 h 68784"/>
                <a:gd name="connsiteX30" fmla="*/ 44589 w 82478"/>
                <a:gd name="connsiteY30" fmla="*/ 10782 h 68784"/>
                <a:gd name="connsiteX31" fmla="*/ 48268 w 82478"/>
                <a:gd name="connsiteY31" fmla="*/ 10928 h 68784"/>
                <a:gd name="connsiteX32" fmla="*/ 55980 w 82478"/>
                <a:gd name="connsiteY32" fmla="*/ 2480 h 68784"/>
                <a:gd name="connsiteX33" fmla="*/ 60399 w 82478"/>
                <a:gd name="connsiteY33" fmla="*/ 2215 h 68784"/>
                <a:gd name="connsiteX34" fmla="*/ 60880 w 82478"/>
                <a:gd name="connsiteY34" fmla="*/ 6602 h 68784"/>
                <a:gd name="connsiteX35" fmla="*/ 59912 w 82478"/>
                <a:gd name="connsiteY35" fmla="*/ 12633 h 68784"/>
                <a:gd name="connsiteX36" fmla="*/ 63298 w 82478"/>
                <a:gd name="connsiteY36" fmla="*/ 14675 h 68784"/>
                <a:gd name="connsiteX37" fmla="*/ 64709 w 82478"/>
                <a:gd name="connsiteY37" fmla="*/ 25164 h 68784"/>
                <a:gd name="connsiteX38" fmla="*/ 64649 w 82478"/>
                <a:gd name="connsiteY38" fmla="*/ 27345 h 68784"/>
                <a:gd name="connsiteX39" fmla="*/ 70323 w 82478"/>
                <a:gd name="connsiteY39" fmla="*/ 25661 h 68784"/>
                <a:gd name="connsiteX40" fmla="*/ 80893 w 82478"/>
                <a:gd name="connsiteY40" fmla="*/ 29119 h 68784"/>
                <a:gd name="connsiteX41" fmla="*/ 82353 w 82478"/>
                <a:gd name="connsiteY41" fmla="*/ 33670 h 68784"/>
                <a:gd name="connsiteX42" fmla="*/ 78708 w 82478"/>
                <a:gd name="connsiteY42" fmla="*/ 40035 h 68784"/>
                <a:gd name="connsiteX43" fmla="*/ 73583 w 82478"/>
                <a:gd name="connsiteY43" fmla="*/ 42058 h 68784"/>
                <a:gd name="connsiteX44" fmla="*/ 67243 w 82478"/>
                <a:gd name="connsiteY44" fmla="*/ 49440 h 68784"/>
                <a:gd name="connsiteX45" fmla="*/ 64942 w 82478"/>
                <a:gd name="connsiteY45" fmla="*/ 48875 h 68784"/>
                <a:gd name="connsiteX46" fmla="*/ 58598 w 82478"/>
                <a:gd name="connsiteY46" fmla="*/ 52898 h 68784"/>
                <a:gd name="connsiteX47" fmla="*/ 63069 w 82478"/>
                <a:gd name="connsiteY47" fmla="*/ 60476 h 68784"/>
                <a:gd name="connsiteX48" fmla="*/ 60400 w 82478"/>
                <a:gd name="connsiteY48" fmla="*/ 64374 h 68784"/>
                <a:gd name="connsiteX49" fmla="*/ 55888 w 82478"/>
                <a:gd name="connsiteY49" fmla="*/ 62206 h 68784"/>
                <a:gd name="connsiteX50" fmla="*/ 51207 w 82478"/>
                <a:gd name="connsiteY50" fmla="*/ 60360 h 68784"/>
                <a:gd name="connsiteX51" fmla="*/ 46402 w 82478"/>
                <a:gd name="connsiteY51" fmla="*/ 61185 h 68784"/>
                <a:gd name="connsiteX52" fmla="*/ 40342 w 82478"/>
                <a:gd name="connsiteY52" fmla="*/ 63372 h 68784"/>
                <a:gd name="connsiteX53" fmla="*/ 34141 w 82478"/>
                <a:gd name="connsiteY53" fmla="*/ 68372 h 68784"/>
                <a:gd name="connsiteX54" fmla="*/ 28134 w 82478"/>
                <a:gd name="connsiteY54" fmla="*/ 65697 h 68784"/>
                <a:gd name="connsiteX55" fmla="*/ 22792 w 82478"/>
                <a:gd name="connsiteY55" fmla="*/ 65514 h 68784"/>
                <a:gd name="connsiteX56" fmla="*/ 16936 w 82478"/>
                <a:gd name="connsiteY56" fmla="*/ 67005 h 68784"/>
                <a:gd name="connsiteX57" fmla="*/ 11286 w 82478"/>
                <a:gd name="connsiteY57" fmla="*/ 59756 h 68784"/>
                <a:gd name="connsiteX0" fmla="*/ 11286 w 82478"/>
                <a:gd name="connsiteY0" fmla="*/ 59756 h 68784"/>
                <a:gd name="connsiteX1" fmla="*/ 17447 w 82478"/>
                <a:gd name="connsiteY1" fmla="*/ 53081 h 68784"/>
                <a:gd name="connsiteX2" fmla="*/ 14978 w 82478"/>
                <a:gd name="connsiteY2" fmla="*/ 54318 h 68784"/>
                <a:gd name="connsiteX3" fmla="*/ 10496 w 82478"/>
                <a:gd name="connsiteY3" fmla="*/ 53005 h 68784"/>
                <a:gd name="connsiteX4" fmla="*/ 12746 w 82478"/>
                <a:gd name="connsiteY4" fmla="*/ 51376 h 68784"/>
                <a:gd name="connsiteX5" fmla="*/ 8930 w 82478"/>
                <a:gd name="connsiteY5" fmla="*/ 47737 h 68784"/>
                <a:gd name="connsiteX6" fmla="*/ 8746 w 82478"/>
                <a:gd name="connsiteY6" fmla="*/ 44898 h 68784"/>
                <a:gd name="connsiteX7" fmla="*/ 6088 w 82478"/>
                <a:gd name="connsiteY7" fmla="*/ 44562 h 68784"/>
                <a:gd name="connsiteX8" fmla="*/ 2782 w 82478"/>
                <a:gd name="connsiteY8" fmla="*/ 41766 h 68784"/>
                <a:gd name="connsiteX9" fmla="*/ 3855 w 82478"/>
                <a:gd name="connsiteY9" fmla="*/ 39132 h 68784"/>
                <a:gd name="connsiteX10" fmla="*/ 1174 w 82478"/>
                <a:gd name="connsiteY10" fmla="*/ 37090 h 68784"/>
                <a:gd name="connsiteX11" fmla="*/ 432 w 82478"/>
                <a:gd name="connsiteY11" fmla="*/ 33410 h 68784"/>
                <a:gd name="connsiteX12" fmla="*/ 1677 w 82478"/>
                <a:gd name="connsiteY12" fmla="*/ 31641 h 68784"/>
                <a:gd name="connsiteX13" fmla="*/ 4214 w 82478"/>
                <a:gd name="connsiteY13" fmla="*/ 31269 h 68784"/>
                <a:gd name="connsiteX14" fmla="*/ 4603 w 82478"/>
                <a:gd name="connsiteY14" fmla="*/ 28059 h 68784"/>
                <a:gd name="connsiteX15" fmla="*/ 4399 w 82478"/>
                <a:gd name="connsiteY15" fmla="*/ 26377 h 68784"/>
                <a:gd name="connsiteX16" fmla="*/ 3934 w 82478"/>
                <a:gd name="connsiteY16" fmla="*/ 23798 h 68784"/>
                <a:gd name="connsiteX17" fmla="*/ 2687 w 82478"/>
                <a:gd name="connsiteY17" fmla="*/ 21110 h 68784"/>
                <a:gd name="connsiteX18" fmla="*/ 9331 w 82478"/>
                <a:gd name="connsiteY18" fmla="*/ 19480 h 68784"/>
                <a:gd name="connsiteX19" fmla="*/ 9436 w 82478"/>
                <a:gd name="connsiteY19" fmla="*/ 16858 h 68784"/>
                <a:gd name="connsiteX20" fmla="*/ 8782 w 82478"/>
                <a:gd name="connsiteY20" fmla="*/ 14351 h 68784"/>
                <a:gd name="connsiteX21" fmla="*/ 13163 w 82478"/>
                <a:gd name="connsiteY21" fmla="*/ 14094 h 68784"/>
                <a:gd name="connsiteX22" fmla="*/ 15638 w 82478"/>
                <a:gd name="connsiteY22" fmla="*/ 12377 h 68784"/>
                <a:gd name="connsiteX23" fmla="*/ 9260 w 82478"/>
                <a:gd name="connsiteY23" fmla="*/ 4651 h 68784"/>
                <a:gd name="connsiteX24" fmla="*/ 15119 w 82478"/>
                <a:gd name="connsiteY24" fmla="*/ 4657 h 68784"/>
                <a:gd name="connsiteX25" fmla="*/ 20363 w 82478"/>
                <a:gd name="connsiteY25" fmla="*/ 8377 h 68784"/>
                <a:gd name="connsiteX26" fmla="*/ 25073 w 82478"/>
                <a:gd name="connsiteY26" fmla="*/ 7033 h 68784"/>
                <a:gd name="connsiteX27" fmla="*/ 29295 w 82478"/>
                <a:gd name="connsiteY27" fmla="*/ 5589 h 68784"/>
                <a:gd name="connsiteX28" fmla="*/ 32421 w 82478"/>
                <a:gd name="connsiteY28" fmla="*/ 12 h 68784"/>
                <a:gd name="connsiteX29" fmla="*/ 44589 w 82478"/>
                <a:gd name="connsiteY29" fmla="*/ 10782 h 68784"/>
                <a:gd name="connsiteX30" fmla="*/ 48268 w 82478"/>
                <a:gd name="connsiteY30" fmla="*/ 10928 h 68784"/>
                <a:gd name="connsiteX31" fmla="*/ 55980 w 82478"/>
                <a:gd name="connsiteY31" fmla="*/ 2480 h 68784"/>
                <a:gd name="connsiteX32" fmla="*/ 60399 w 82478"/>
                <a:gd name="connsiteY32" fmla="*/ 2215 h 68784"/>
                <a:gd name="connsiteX33" fmla="*/ 60880 w 82478"/>
                <a:gd name="connsiteY33" fmla="*/ 6602 h 68784"/>
                <a:gd name="connsiteX34" fmla="*/ 59912 w 82478"/>
                <a:gd name="connsiteY34" fmla="*/ 12633 h 68784"/>
                <a:gd name="connsiteX35" fmla="*/ 63298 w 82478"/>
                <a:gd name="connsiteY35" fmla="*/ 14675 h 68784"/>
                <a:gd name="connsiteX36" fmla="*/ 64709 w 82478"/>
                <a:gd name="connsiteY36" fmla="*/ 25164 h 68784"/>
                <a:gd name="connsiteX37" fmla="*/ 64649 w 82478"/>
                <a:gd name="connsiteY37" fmla="*/ 27345 h 68784"/>
                <a:gd name="connsiteX38" fmla="*/ 70323 w 82478"/>
                <a:gd name="connsiteY38" fmla="*/ 25661 h 68784"/>
                <a:gd name="connsiteX39" fmla="*/ 80893 w 82478"/>
                <a:gd name="connsiteY39" fmla="*/ 29119 h 68784"/>
                <a:gd name="connsiteX40" fmla="*/ 82353 w 82478"/>
                <a:gd name="connsiteY40" fmla="*/ 33670 h 68784"/>
                <a:gd name="connsiteX41" fmla="*/ 78708 w 82478"/>
                <a:gd name="connsiteY41" fmla="*/ 40035 h 68784"/>
                <a:gd name="connsiteX42" fmla="*/ 73583 w 82478"/>
                <a:gd name="connsiteY42" fmla="*/ 42058 h 68784"/>
                <a:gd name="connsiteX43" fmla="*/ 67243 w 82478"/>
                <a:gd name="connsiteY43" fmla="*/ 49440 h 68784"/>
                <a:gd name="connsiteX44" fmla="*/ 64942 w 82478"/>
                <a:gd name="connsiteY44" fmla="*/ 48875 h 68784"/>
                <a:gd name="connsiteX45" fmla="*/ 58598 w 82478"/>
                <a:gd name="connsiteY45" fmla="*/ 52898 h 68784"/>
                <a:gd name="connsiteX46" fmla="*/ 63069 w 82478"/>
                <a:gd name="connsiteY46" fmla="*/ 60476 h 68784"/>
                <a:gd name="connsiteX47" fmla="*/ 60400 w 82478"/>
                <a:gd name="connsiteY47" fmla="*/ 64374 h 68784"/>
                <a:gd name="connsiteX48" fmla="*/ 55888 w 82478"/>
                <a:gd name="connsiteY48" fmla="*/ 62206 h 68784"/>
                <a:gd name="connsiteX49" fmla="*/ 51207 w 82478"/>
                <a:gd name="connsiteY49" fmla="*/ 60360 h 68784"/>
                <a:gd name="connsiteX50" fmla="*/ 46402 w 82478"/>
                <a:gd name="connsiteY50" fmla="*/ 61185 h 68784"/>
                <a:gd name="connsiteX51" fmla="*/ 40342 w 82478"/>
                <a:gd name="connsiteY51" fmla="*/ 63372 h 68784"/>
                <a:gd name="connsiteX52" fmla="*/ 34141 w 82478"/>
                <a:gd name="connsiteY52" fmla="*/ 68372 h 68784"/>
                <a:gd name="connsiteX53" fmla="*/ 28134 w 82478"/>
                <a:gd name="connsiteY53" fmla="*/ 65697 h 68784"/>
                <a:gd name="connsiteX54" fmla="*/ 22792 w 82478"/>
                <a:gd name="connsiteY54" fmla="*/ 65514 h 68784"/>
                <a:gd name="connsiteX55" fmla="*/ 16936 w 82478"/>
                <a:gd name="connsiteY55" fmla="*/ 67005 h 68784"/>
                <a:gd name="connsiteX56" fmla="*/ 11286 w 82478"/>
                <a:gd name="connsiteY56" fmla="*/ 59756 h 68784"/>
                <a:gd name="connsiteX0" fmla="*/ 11286 w 82478"/>
                <a:gd name="connsiteY0" fmla="*/ 59756 h 68784"/>
                <a:gd name="connsiteX1" fmla="*/ 14978 w 82478"/>
                <a:gd name="connsiteY1" fmla="*/ 54318 h 68784"/>
                <a:gd name="connsiteX2" fmla="*/ 10496 w 82478"/>
                <a:gd name="connsiteY2" fmla="*/ 53005 h 68784"/>
                <a:gd name="connsiteX3" fmla="*/ 12746 w 82478"/>
                <a:gd name="connsiteY3" fmla="*/ 51376 h 68784"/>
                <a:gd name="connsiteX4" fmla="*/ 8930 w 82478"/>
                <a:gd name="connsiteY4" fmla="*/ 47737 h 68784"/>
                <a:gd name="connsiteX5" fmla="*/ 8746 w 82478"/>
                <a:gd name="connsiteY5" fmla="*/ 44898 h 68784"/>
                <a:gd name="connsiteX6" fmla="*/ 6088 w 82478"/>
                <a:gd name="connsiteY6" fmla="*/ 44562 h 68784"/>
                <a:gd name="connsiteX7" fmla="*/ 2782 w 82478"/>
                <a:gd name="connsiteY7" fmla="*/ 41766 h 68784"/>
                <a:gd name="connsiteX8" fmla="*/ 3855 w 82478"/>
                <a:gd name="connsiteY8" fmla="*/ 39132 h 68784"/>
                <a:gd name="connsiteX9" fmla="*/ 1174 w 82478"/>
                <a:gd name="connsiteY9" fmla="*/ 37090 h 68784"/>
                <a:gd name="connsiteX10" fmla="*/ 432 w 82478"/>
                <a:gd name="connsiteY10" fmla="*/ 33410 h 68784"/>
                <a:gd name="connsiteX11" fmla="*/ 1677 w 82478"/>
                <a:gd name="connsiteY11" fmla="*/ 31641 h 68784"/>
                <a:gd name="connsiteX12" fmla="*/ 4214 w 82478"/>
                <a:gd name="connsiteY12" fmla="*/ 31269 h 68784"/>
                <a:gd name="connsiteX13" fmla="*/ 4603 w 82478"/>
                <a:gd name="connsiteY13" fmla="*/ 28059 h 68784"/>
                <a:gd name="connsiteX14" fmla="*/ 4399 w 82478"/>
                <a:gd name="connsiteY14" fmla="*/ 26377 h 68784"/>
                <a:gd name="connsiteX15" fmla="*/ 3934 w 82478"/>
                <a:gd name="connsiteY15" fmla="*/ 23798 h 68784"/>
                <a:gd name="connsiteX16" fmla="*/ 2687 w 82478"/>
                <a:gd name="connsiteY16" fmla="*/ 21110 h 68784"/>
                <a:gd name="connsiteX17" fmla="*/ 9331 w 82478"/>
                <a:gd name="connsiteY17" fmla="*/ 19480 h 68784"/>
                <a:gd name="connsiteX18" fmla="*/ 9436 w 82478"/>
                <a:gd name="connsiteY18" fmla="*/ 16858 h 68784"/>
                <a:gd name="connsiteX19" fmla="*/ 8782 w 82478"/>
                <a:gd name="connsiteY19" fmla="*/ 14351 h 68784"/>
                <a:gd name="connsiteX20" fmla="*/ 13163 w 82478"/>
                <a:gd name="connsiteY20" fmla="*/ 14094 h 68784"/>
                <a:gd name="connsiteX21" fmla="*/ 15638 w 82478"/>
                <a:gd name="connsiteY21" fmla="*/ 12377 h 68784"/>
                <a:gd name="connsiteX22" fmla="*/ 9260 w 82478"/>
                <a:gd name="connsiteY22" fmla="*/ 4651 h 68784"/>
                <a:gd name="connsiteX23" fmla="*/ 15119 w 82478"/>
                <a:gd name="connsiteY23" fmla="*/ 4657 h 68784"/>
                <a:gd name="connsiteX24" fmla="*/ 20363 w 82478"/>
                <a:gd name="connsiteY24" fmla="*/ 8377 h 68784"/>
                <a:gd name="connsiteX25" fmla="*/ 25073 w 82478"/>
                <a:gd name="connsiteY25" fmla="*/ 7033 h 68784"/>
                <a:gd name="connsiteX26" fmla="*/ 29295 w 82478"/>
                <a:gd name="connsiteY26" fmla="*/ 5589 h 68784"/>
                <a:gd name="connsiteX27" fmla="*/ 32421 w 82478"/>
                <a:gd name="connsiteY27" fmla="*/ 12 h 68784"/>
                <a:gd name="connsiteX28" fmla="*/ 44589 w 82478"/>
                <a:gd name="connsiteY28" fmla="*/ 10782 h 68784"/>
                <a:gd name="connsiteX29" fmla="*/ 48268 w 82478"/>
                <a:gd name="connsiteY29" fmla="*/ 10928 h 68784"/>
                <a:gd name="connsiteX30" fmla="*/ 55980 w 82478"/>
                <a:gd name="connsiteY30" fmla="*/ 2480 h 68784"/>
                <a:gd name="connsiteX31" fmla="*/ 60399 w 82478"/>
                <a:gd name="connsiteY31" fmla="*/ 2215 h 68784"/>
                <a:gd name="connsiteX32" fmla="*/ 60880 w 82478"/>
                <a:gd name="connsiteY32" fmla="*/ 6602 h 68784"/>
                <a:gd name="connsiteX33" fmla="*/ 59912 w 82478"/>
                <a:gd name="connsiteY33" fmla="*/ 12633 h 68784"/>
                <a:gd name="connsiteX34" fmla="*/ 63298 w 82478"/>
                <a:gd name="connsiteY34" fmla="*/ 14675 h 68784"/>
                <a:gd name="connsiteX35" fmla="*/ 64709 w 82478"/>
                <a:gd name="connsiteY35" fmla="*/ 25164 h 68784"/>
                <a:gd name="connsiteX36" fmla="*/ 64649 w 82478"/>
                <a:gd name="connsiteY36" fmla="*/ 27345 h 68784"/>
                <a:gd name="connsiteX37" fmla="*/ 70323 w 82478"/>
                <a:gd name="connsiteY37" fmla="*/ 25661 h 68784"/>
                <a:gd name="connsiteX38" fmla="*/ 80893 w 82478"/>
                <a:gd name="connsiteY38" fmla="*/ 29119 h 68784"/>
                <a:gd name="connsiteX39" fmla="*/ 82353 w 82478"/>
                <a:gd name="connsiteY39" fmla="*/ 33670 h 68784"/>
                <a:gd name="connsiteX40" fmla="*/ 78708 w 82478"/>
                <a:gd name="connsiteY40" fmla="*/ 40035 h 68784"/>
                <a:gd name="connsiteX41" fmla="*/ 73583 w 82478"/>
                <a:gd name="connsiteY41" fmla="*/ 42058 h 68784"/>
                <a:gd name="connsiteX42" fmla="*/ 67243 w 82478"/>
                <a:gd name="connsiteY42" fmla="*/ 49440 h 68784"/>
                <a:gd name="connsiteX43" fmla="*/ 64942 w 82478"/>
                <a:gd name="connsiteY43" fmla="*/ 48875 h 68784"/>
                <a:gd name="connsiteX44" fmla="*/ 58598 w 82478"/>
                <a:gd name="connsiteY44" fmla="*/ 52898 h 68784"/>
                <a:gd name="connsiteX45" fmla="*/ 63069 w 82478"/>
                <a:gd name="connsiteY45" fmla="*/ 60476 h 68784"/>
                <a:gd name="connsiteX46" fmla="*/ 60400 w 82478"/>
                <a:gd name="connsiteY46" fmla="*/ 64374 h 68784"/>
                <a:gd name="connsiteX47" fmla="*/ 55888 w 82478"/>
                <a:gd name="connsiteY47" fmla="*/ 62206 h 68784"/>
                <a:gd name="connsiteX48" fmla="*/ 51207 w 82478"/>
                <a:gd name="connsiteY48" fmla="*/ 60360 h 68784"/>
                <a:gd name="connsiteX49" fmla="*/ 46402 w 82478"/>
                <a:gd name="connsiteY49" fmla="*/ 61185 h 68784"/>
                <a:gd name="connsiteX50" fmla="*/ 40342 w 82478"/>
                <a:gd name="connsiteY50" fmla="*/ 63372 h 68784"/>
                <a:gd name="connsiteX51" fmla="*/ 34141 w 82478"/>
                <a:gd name="connsiteY51" fmla="*/ 68372 h 68784"/>
                <a:gd name="connsiteX52" fmla="*/ 28134 w 82478"/>
                <a:gd name="connsiteY52" fmla="*/ 65697 h 68784"/>
                <a:gd name="connsiteX53" fmla="*/ 22792 w 82478"/>
                <a:gd name="connsiteY53" fmla="*/ 65514 h 68784"/>
                <a:gd name="connsiteX54" fmla="*/ 16936 w 82478"/>
                <a:gd name="connsiteY54" fmla="*/ 67005 h 68784"/>
                <a:gd name="connsiteX55" fmla="*/ 11286 w 82478"/>
                <a:gd name="connsiteY55" fmla="*/ 59756 h 68784"/>
                <a:gd name="connsiteX0" fmla="*/ 11286 w 82478"/>
                <a:gd name="connsiteY0" fmla="*/ 59756 h 68784"/>
                <a:gd name="connsiteX1" fmla="*/ 10496 w 82478"/>
                <a:gd name="connsiteY1" fmla="*/ 53005 h 68784"/>
                <a:gd name="connsiteX2" fmla="*/ 12746 w 82478"/>
                <a:gd name="connsiteY2" fmla="*/ 51376 h 68784"/>
                <a:gd name="connsiteX3" fmla="*/ 8930 w 82478"/>
                <a:gd name="connsiteY3" fmla="*/ 47737 h 68784"/>
                <a:gd name="connsiteX4" fmla="*/ 8746 w 82478"/>
                <a:gd name="connsiteY4" fmla="*/ 44898 h 68784"/>
                <a:gd name="connsiteX5" fmla="*/ 6088 w 82478"/>
                <a:gd name="connsiteY5" fmla="*/ 44562 h 68784"/>
                <a:gd name="connsiteX6" fmla="*/ 2782 w 82478"/>
                <a:gd name="connsiteY6" fmla="*/ 41766 h 68784"/>
                <a:gd name="connsiteX7" fmla="*/ 3855 w 82478"/>
                <a:gd name="connsiteY7" fmla="*/ 39132 h 68784"/>
                <a:gd name="connsiteX8" fmla="*/ 1174 w 82478"/>
                <a:gd name="connsiteY8" fmla="*/ 37090 h 68784"/>
                <a:gd name="connsiteX9" fmla="*/ 432 w 82478"/>
                <a:gd name="connsiteY9" fmla="*/ 33410 h 68784"/>
                <a:gd name="connsiteX10" fmla="*/ 1677 w 82478"/>
                <a:gd name="connsiteY10" fmla="*/ 31641 h 68784"/>
                <a:gd name="connsiteX11" fmla="*/ 4214 w 82478"/>
                <a:gd name="connsiteY11" fmla="*/ 31269 h 68784"/>
                <a:gd name="connsiteX12" fmla="*/ 4603 w 82478"/>
                <a:gd name="connsiteY12" fmla="*/ 28059 h 68784"/>
                <a:gd name="connsiteX13" fmla="*/ 4399 w 82478"/>
                <a:gd name="connsiteY13" fmla="*/ 26377 h 68784"/>
                <a:gd name="connsiteX14" fmla="*/ 3934 w 82478"/>
                <a:gd name="connsiteY14" fmla="*/ 23798 h 68784"/>
                <a:gd name="connsiteX15" fmla="*/ 2687 w 82478"/>
                <a:gd name="connsiteY15" fmla="*/ 21110 h 68784"/>
                <a:gd name="connsiteX16" fmla="*/ 9331 w 82478"/>
                <a:gd name="connsiteY16" fmla="*/ 19480 h 68784"/>
                <a:gd name="connsiteX17" fmla="*/ 9436 w 82478"/>
                <a:gd name="connsiteY17" fmla="*/ 16858 h 68784"/>
                <a:gd name="connsiteX18" fmla="*/ 8782 w 82478"/>
                <a:gd name="connsiteY18" fmla="*/ 14351 h 68784"/>
                <a:gd name="connsiteX19" fmla="*/ 13163 w 82478"/>
                <a:gd name="connsiteY19" fmla="*/ 14094 h 68784"/>
                <a:gd name="connsiteX20" fmla="*/ 15638 w 82478"/>
                <a:gd name="connsiteY20" fmla="*/ 12377 h 68784"/>
                <a:gd name="connsiteX21" fmla="*/ 9260 w 82478"/>
                <a:gd name="connsiteY21" fmla="*/ 4651 h 68784"/>
                <a:gd name="connsiteX22" fmla="*/ 15119 w 82478"/>
                <a:gd name="connsiteY22" fmla="*/ 4657 h 68784"/>
                <a:gd name="connsiteX23" fmla="*/ 20363 w 82478"/>
                <a:gd name="connsiteY23" fmla="*/ 8377 h 68784"/>
                <a:gd name="connsiteX24" fmla="*/ 25073 w 82478"/>
                <a:gd name="connsiteY24" fmla="*/ 7033 h 68784"/>
                <a:gd name="connsiteX25" fmla="*/ 29295 w 82478"/>
                <a:gd name="connsiteY25" fmla="*/ 5589 h 68784"/>
                <a:gd name="connsiteX26" fmla="*/ 32421 w 82478"/>
                <a:gd name="connsiteY26" fmla="*/ 12 h 68784"/>
                <a:gd name="connsiteX27" fmla="*/ 44589 w 82478"/>
                <a:gd name="connsiteY27" fmla="*/ 10782 h 68784"/>
                <a:gd name="connsiteX28" fmla="*/ 48268 w 82478"/>
                <a:gd name="connsiteY28" fmla="*/ 10928 h 68784"/>
                <a:gd name="connsiteX29" fmla="*/ 55980 w 82478"/>
                <a:gd name="connsiteY29" fmla="*/ 2480 h 68784"/>
                <a:gd name="connsiteX30" fmla="*/ 60399 w 82478"/>
                <a:gd name="connsiteY30" fmla="*/ 2215 h 68784"/>
                <a:gd name="connsiteX31" fmla="*/ 60880 w 82478"/>
                <a:gd name="connsiteY31" fmla="*/ 6602 h 68784"/>
                <a:gd name="connsiteX32" fmla="*/ 59912 w 82478"/>
                <a:gd name="connsiteY32" fmla="*/ 12633 h 68784"/>
                <a:gd name="connsiteX33" fmla="*/ 63298 w 82478"/>
                <a:gd name="connsiteY33" fmla="*/ 14675 h 68784"/>
                <a:gd name="connsiteX34" fmla="*/ 64709 w 82478"/>
                <a:gd name="connsiteY34" fmla="*/ 25164 h 68784"/>
                <a:gd name="connsiteX35" fmla="*/ 64649 w 82478"/>
                <a:gd name="connsiteY35" fmla="*/ 27345 h 68784"/>
                <a:gd name="connsiteX36" fmla="*/ 70323 w 82478"/>
                <a:gd name="connsiteY36" fmla="*/ 25661 h 68784"/>
                <a:gd name="connsiteX37" fmla="*/ 80893 w 82478"/>
                <a:gd name="connsiteY37" fmla="*/ 29119 h 68784"/>
                <a:gd name="connsiteX38" fmla="*/ 82353 w 82478"/>
                <a:gd name="connsiteY38" fmla="*/ 33670 h 68784"/>
                <a:gd name="connsiteX39" fmla="*/ 78708 w 82478"/>
                <a:gd name="connsiteY39" fmla="*/ 40035 h 68784"/>
                <a:gd name="connsiteX40" fmla="*/ 73583 w 82478"/>
                <a:gd name="connsiteY40" fmla="*/ 42058 h 68784"/>
                <a:gd name="connsiteX41" fmla="*/ 67243 w 82478"/>
                <a:gd name="connsiteY41" fmla="*/ 49440 h 68784"/>
                <a:gd name="connsiteX42" fmla="*/ 64942 w 82478"/>
                <a:gd name="connsiteY42" fmla="*/ 48875 h 68784"/>
                <a:gd name="connsiteX43" fmla="*/ 58598 w 82478"/>
                <a:gd name="connsiteY43" fmla="*/ 52898 h 68784"/>
                <a:gd name="connsiteX44" fmla="*/ 63069 w 82478"/>
                <a:gd name="connsiteY44" fmla="*/ 60476 h 68784"/>
                <a:gd name="connsiteX45" fmla="*/ 60400 w 82478"/>
                <a:gd name="connsiteY45" fmla="*/ 64374 h 68784"/>
                <a:gd name="connsiteX46" fmla="*/ 55888 w 82478"/>
                <a:gd name="connsiteY46" fmla="*/ 62206 h 68784"/>
                <a:gd name="connsiteX47" fmla="*/ 51207 w 82478"/>
                <a:gd name="connsiteY47" fmla="*/ 60360 h 68784"/>
                <a:gd name="connsiteX48" fmla="*/ 46402 w 82478"/>
                <a:gd name="connsiteY48" fmla="*/ 61185 h 68784"/>
                <a:gd name="connsiteX49" fmla="*/ 40342 w 82478"/>
                <a:gd name="connsiteY49" fmla="*/ 63372 h 68784"/>
                <a:gd name="connsiteX50" fmla="*/ 34141 w 82478"/>
                <a:gd name="connsiteY50" fmla="*/ 68372 h 68784"/>
                <a:gd name="connsiteX51" fmla="*/ 28134 w 82478"/>
                <a:gd name="connsiteY51" fmla="*/ 65697 h 68784"/>
                <a:gd name="connsiteX52" fmla="*/ 22792 w 82478"/>
                <a:gd name="connsiteY52" fmla="*/ 65514 h 68784"/>
                <a:gd name="connsiteX53" fmla="*/ 16936 w 82478"/>
                <a:gd name="connsiteY53" fmla="*/ 67005 h 68784"/>
                <a:gd name="connsiteX54" fmla="*/ 11286 w 82478"/>
                <a:gd name="connsiteY54" fmla="*/ 59756 h 68784"/>
                <a:gd name="connsiteX0" fmla="*/ 11286 w 82478"/>
                <a:gd name="connsiteY0" fmla="*/ 59756 h 68784"/>
                <a:gd name="connsiteX1" fmla="*/ 12746 w 82478"/>
                <a:gd name="connsiteY1" fmla="*/ 51376 h 68784"/>
                <a:gd name="connsiteX2" fmla="*/ 8930 w 82478"/>
                <a:gd name="connsiteY2" fmla="*/ 47737 h 68784"/>
                <a:gd name="connsiteX3" fmla="*/ 8746 w 82478"/>
                <a:gd name="connsiteY3" fmla="*/ 44898 h 68784"/>
                <a:gd name="connsiteX4" fmla="*/ 6088 w 82478"/>
                <a:gd name="connsiteY4" fmla="*/ 44562 h 68784"/>
                <a:gd name="connsiteX5" fmla="*/ 2782 w 82478"/>
                <a:gd name="connsiteY5" fmla="*/ 41766 h 68784"/>
                <a:gd name="connsiteX6" fmla="*/ 3855 w 82478"/>
                <a:gd name="connsiteY6" fmla="*/ 39132 h 68784"/>
                <a:gd name="connsiteX7" fmla="*/ 1174 w 82478"/>
                <a:gd name="connsiteY7" fmla="*/ 37090 h 68784"/>
                <a:gd name="connsiteX8" fmla="*/ 432 w 82478"/>
                <a:gd name="connsiteY8" fmla="*/ 33410 h 68784"/>
                <a:gd name="connsiteX9" fmla="*/ 1677 w 82478"/>
                <a:gd name="connsiteY9" fmla="*/ 31641 h 68784"/>
                <a:gd name="connsiteX10" fmla="*/ 4214 w 82478"/>
                <a:gd name="connsiteY10" fmla="*/ 31269 h 68784"/>
                <a:gd name="connsiteX11" fmla="*/ 4603 w 82478"/>
                <a:gd name="connsiteY11" fmla="*/ 28059 h 68784"/>
                <a:gd name="connsiteX12" fmla="*/ 4399 w 82478"/>
                <a:gd name="connsiteY12" fmla="*/ 26377 h 68784"/>
                <a:gd name="connsiteX13" fmla="*/ 3934 w 82478"/>
                <a:gd name="connsiteY13" fmla="*/ 23798 h 68784"/>
                <a:gd name="connsiteX14" fmla="*/ 2687 w 82478"/>
                <a:gd name="connsiteY14" fmla="*/ 21110 h 68784"/>
                <a:gd name="connsiteX15" fmla="*/ 9331 w 82478"/>
                <a:gd name="connsiteY15" fmla="*/ 19480 h 68784"/>
                <a:gd name="connsiteX16" fmla="*/ 9436 w 82478"/>
                <a:gd name="connsiteY16" fmla="*/ 16858 h 68784"/>
                <a:gd name="connsiteX17" fmla="*/ 8782 w 82478"/>
                <a:gd name="connsiteY17" fmla="*/ 14351 h 68784"/>
                <a:gd name="connsiteX18" fmla="*/ 13163 w 82478"/>
                <a:gd name="connsiteY18" fmla="*/ 14094 h 68784"/>
                <a:gd name="connsiteX19" fmla="*/ 15638 w 82478"/>
                <a:gd name="connsiteY19" fmla="*/ 12377 h 68784"/>
                <a:gd name="connsiteX20" fmla="*/ 9260 w 82478"/>
                <a:gd name="connsiteY20" fmla="*/ 4651 h 68784"/>
                <a:gd name="connsiteX21" fmla="*/ 15119 w 82478"/>
                <a:gd name="connsiteY21" fmla="*/ 4657 h 68784"/>
                <a:gd name="connsiteX22" fmla="*/ 20363 w 82478"/>
                <a:gd name="connsiteY22" fmla="*/ 8377 h 68784"/>
                <a:gd name="connsiteX23" fmla="*/ 25073 w 82478"/>
                <a:gd name="connsiteY23" fmla="*/ 7033 h 68784"/>
                <a:gd name="connsiteX24" fmla="*/ 29295 w 82478"/>
                <a:gd name="connsiteY24" fmla="*/ 5589 h 68784"/>
                <a:gd name="connsiteX25" fmla="*/ 32421 w 82478"/>
                <a:gd name="connsiteY25" fmla="*/ 12 h 68784"/>
                <a:gd name="connsiteX26" fmla="*/ 44589 w 82478"/>
                <a:gd name="connsiteY26" fmla="*/ 10782 h 68784"/>
                <a:gd name="connsiteX27" fmla="*/ 48268 w 82478"/>
                <a:gd name="connsiteY27" fmla="*/ 10928 h 68784"/>
                <a:gd name="connsiteX28" fmla="*/ 55980 w 82478"/>
                <a:gd name="connsiteY28" fmla="*/ 2480 h 68784"/>
                <a:gd name="connsiteX29" fmla="*/ 60399 w 82478"/>
                <a:gd name="connsiteY29" fmla="*/ 2215 h 68784"/>
                <a:gd name="connsiteX30" fmla="*/ 60880 w 82478"/>
                <a:gd name="connsiteY30" fmla="*/ 6602 h 68784"/>
                <a:gd name="connsiteX31" fmla="*/ 59912 w 82478"/>
                <a:gd name="connsiteY31" fmla="*/ 12633 h 68784"/>
                <a:gd name="connsiteX32" fmla="*/ 63298 w 82478"/>
                <a:gd name="connsiteY32" fmla="*/ 14675 h 68784"/>
                <a:gd name="connsiteX33" fmla="*/ 64709 w 82478"/>
                <a:gd name="connsiteY33" fmla="*/ 25164 h 68784"/>
                <a:gd name="connsiteX34" fmla="*/ 64649 w 82478"/>
                <a:gd name="connsiteY34" fmla="*/ 27345 h 68784"/>
                <a:gd name="connsiteX35" fmla="*/ 70323 w 82478"/>
                <a:gd name="connsiteY35" fmla="*/ 25661 h 68784"/>
                <a:gd name="connsiteX36" fmla="*/ 80893 w 82478"/>
                <a:gd name="connsiteY36" fmla="*/ 29119 h 68784"/>
                <a:gd name="connsiteX37" fmla="*/ 82353 w 82478"/>
                <a:gd name="connsiteY37" fmla="*/ 33670 h 68784"/>
                <a:gd name="connsiteX38" fmla="*/ 78708 w 82478"/>
                <a:gd name="connsiteY38" fmla="*/ 40035 h 68784"/>
                <a:gd name="connsiteX39" fmla="*/ 73583 w 82478"/>
                <a:gd name="connsiteY39" fmla="*/ 42058 h 68784"/>
                <a:gd name="connsiteX40" fmla="*/ 67243 w 82478"/>
                <a:gd name="connsiteY40" fmla="*/ 49440 h 68784"/>
                <a:gd name="connsiteX41" fmla="*/ 64942 w 82478"/>
                <a:gd name="connsiteY41" fmla="*/ 48875 h 68784"/>
                <a:gd name="connsiteX42" fmla="*/ 58598 w 82478"/>
                <a:gd name="connsiteY42" fmla="*/ 52898 h 68784"/>
                <a:gd name="connsiteX43" fmla="*/ 63069 w 82478"/>
                <a:gd name="connsiteY43" fmla="*/ 60476 h 68784"/>
                <a:gd name="connsiteX44" fmla="*/ 60400 w 82478"/>
                <a:gd name="connsiteY44" fmla="*/ 64374 h 68784"/>
                <a:gd name="connsiteX45" fmla="*/ 55888 w 82478"/>
                <a:gd name="connsiteY45" fmla="*/ 62206 h 68784"/>
                <a:gd name="connsiteX46" fmla="*/ 51207 w 82478"/>
                <a:gd name="connsiteY46" fmla="*/ 60360 h 68784"/>
                <a:gd name="connsiteX47" fmla="*/ 46402 w 82478"/>
                <a:gd name="connsiteY47" fmla="*/ 61185 h 68784"/>
                <a:gd name="connsiteX48" fmla="*/ 40342 w 82478"/>
                <a:gd name="connsiteY48" fmla="*/ 63372 h 68784"/>
                <a:gd name="connsiteX49" fmla="*/ 34141 w 82478"/>
                <a:gd name="connsiteY49" fmla="*/ 68372 h 68784"/>
                <a:gd name="connsiteX50" fmla="*/ 28134 w 82478"/>
                <a:gd name="connsiteY50" fmla="*/ 65697 h 68784"/>
                <a:gd name="connsiteX51" fmla="*/ 22792 w 82478"/>
                <a:gd name="connsiteY51" fmla="*/ 65514 h 68784"/>
                <a:gd name="connsiteX52" fmla="*/ 16936 w 82478"/>
                <a:gd name="connsiteY52" fmla="*/ 67005 h 68784"/>
                <a:gd name="connsiteX53" fmla="*/ 11286 w 82478"/>
                <a:gd name="connsiteY53" fmla="*/ 59756 h 68784"/>
                <a:gd name="connsiteX0" fmla="*/ 11286 w 82478"/>
                <a:gd name="connsiteY0" fmla="*/ 59756 h 68784"/>
                <a:gd name="connsiteX1" fmla="*/ 7269 w 82478"/>
                <a:gd name="connsiteY1" fmla="*/ 52275 h 68784"/>
                <a:gd name="connsiteX2" fmla="*/ 8930 w 82478"/>
                <a:gd name="connsiteY2" fmla="*/ 47737 h 68784"/>
                <a:gd name="connsiteX3" fmla="*/ 8746 w 82478"/>
                <a:gd name="connsiteY3" fmla="*/ 44898 h 68784"/>
                <a:gd name="connsiteX4" fmla="*/ 6088 w 82478"/>
                <a:gd name="connsiteY4" fmla="*/ 44562 h 68784"/>
                <a:gd name="connsiteX5" fmla="*/ 2782 w 82478"/>
                <a:gd name="connsiteY5" fmla="*/ 41766 h 68784"/>
                <a:gd name="connsiteX6" fmla="*/ 3855 w 82478"/>
                <a:gd name="connsiteY6" fmla="*/ 39132 h 68784"/>
                <a:gd name="connsiteX7" fmla="*/ 1174 w 82478"/>
                <a:gd name="connsiteY7" fmla="*/ 37090 h 68784"/>
                <a:gd name="connsiteX8" fmla="*/ 432 w 82478"/>
                <a:gd name="connsiteY8" fmla="*/ 33410 h 68784"/>
                <a:gd name="connsiteX9" fmla="*/ 1677 w 82478"/>
                <a:gd name="connsiteY9" fmla="*/ 31641 h 68784"/>
                <a:gd name="connsiteX10" fmla="*/ 4214 w 82478"/>
                <a:gd name="connsiteY10" fmla="*/ 31269 h 68784"/>
                <a:gd name="connsiteX11" fmla="*/ 4603 w 82478"/>
                <a:gd name="connsiteY11" fmla="*/ 28059 h 68784"/>
                <a:gd name="connsiteX12" fmla="*/ 4399 w 82478"/>
                <a:gd name="connsiteY12" fmla="*/ 26377 h 68784"/>
                <a:gd name="connsiteX13" fmla="*/ 3934 w 82478"/>
                <a:gd name="connsiteY13" fmla="*/ 23798 h 68784"/>
                <a:gd name="connsiteX14" fmla="*/ 2687 w 82478"/>
                <a:gd name="connsiteY14" fmla="*/ 21110 h 68784"/>
                <a:gd name="connsiteX15" fmla="*/ 9331 w 82478"/>
                <a:gd name="connsiteY15" fmla="*/ 19480 h 68784"/>
                <a:gd name="connsiteX16" fmla="*/ 9436 w 82478"/>
                <a:gd name="connsiteY16" fmla="*/ 16858 h 68784"/>
                <a:gd name="connsiteX17" fmla="*/ 8782 w 82478"/>
                <a:gd name="connsiteY17" fmla="*/ 14351 h 68784"/>
                <a:gd name="connsiteX18" fmla="*/ 13163 w 82478"/>
                <a:gd name="connsiteY18" fmla="*/ 14094 h 68784"/>
                <a:gd name="connsiteX19" fmla="*/ 15638 w 82478"/>
                <a:gd name="connsiteY19" fmla="*/ 12377 h 68784"/>
                <a:gd name="connsiteX20" fmla="*/ 9260 w 82478"/>
                <a:gd name="connsiteY20" fmla="*/ 4651 h 68784"/>
                <a:gd name="connsiteX21" fmla="*/ 15119 w 82478"/>
                <a:gd name="connsiteY21" fmla="*/ 4657 h 68784"/>
                <a:gd name="connsiteX22" fmla="*/ 20363 w 82478"/>
                <a:gd name="connsiteY22" fmla="*/ 8377 h 68784"/>
                <a:gd name="connsiteX23" fmla="*/ 25073 w 82478"/>
                <a:gd name="connsiteY23" fmla="*/ 7033 h 68784"/>
                <a:gd name="connsiteX24" fmla="*/ 29295 w 82478"/>
                <a:gd name="connsiteY24" fmla="*/ 5589 h 68784"/>
                <a:gd name="connsiteX25" fmla="*/ 32421 w 82478"/>
                <a:gd name="connsiteY25" fmla="*/ 12 h 68784"/>
                <a:gd name="connsiteX26" fmla="*/ 44589 w 82478"/>
                <a:gd name="connsiteY26" fmla="*/ 10782 h 68784"/>
                <a:gd name="connsiteX27" fmla="*/ 48268 w 82478"/>
                <a:gd name="connsiteY27" fmla="*/ 10928 h 68784"/>
                <a:gd name="connsiteX28" fmla="*/ 55980 w 82478"/>
                <a:gd name="connsiteY28" fmla="*/ 2480 h 68784"/>
                <a:gd name="connsiteX29" fmla="*/ 60399 w 82478"/>
                <a:gd name="connsiteY29" fmla="*/ 2215 h 68784"/>
                <a:gd name="connsiteX30" fmla="*/ 60880 w 82478"/>
                <a:gd name="connsiteY30" fmla="*/ 6602 h 68784"/>
                <a:gd name="connsiteX31" fmla="*/ 59912 w 82478"/>
                <a:gd name="connsiteY31" fmla="*/ 12633 h 68784"/>
                <a:gd name="connsiteX32" fmla="*/ 63298 w 82478"/>
                <a:gd name="connsiteY32" fmla="*/ 14675 h 68784"/>
                <a:gd name="connsiteX33" fmla="*/ 64709 w 82478"/>
                <a:gd name="connsiteY33" fmla="*/ 25164 h 68784"/>
                <a:gd name="connsiteX34" fmla="*/ 64649 w 82478"/>
                <a:gd name="connsiteY34" fmla="*/ 27345 h 68784"/>
                <a:gd name="connsiteX35" fmla="*/ 70323 w 82478"/>
                <a:gd name="connsiteY35" fmla="*/ 25661 h 68784"/>
                <a:gd name="connsiteX36" fmla="*/ 80893 w 82478"/>
                <a:gd name="connsiteY36" fmla="*/ 29119 h 68784"/>
                <a:gd name="connsiteX37" fmla="*/ 82353 w 82478"/>
                <a:gd name="connsiteY37" fmla="*/ 33670 h 68784"/>
                <a:gd name="connsiteX38" fmla="*/ 78708 w 82478"/>
                <a:gd name="connsiteY38" fmla="*/ 40035 h 68784"/>
                <a:gd name="connsiteX39" fmla="*/ 73583 w 82478"/>
                <a:gd name="connsiteY39" fmla="*/ 42058 h 68784"/>
                <a:gd name="connsiteX40" fmla="*/ 67243 w 82478"/>
                <a:gd name="connsiteY40" fmla="*/ 49440 h 68784"/>
                <a:gd name="connsiteX41" fmla="*/ 64942 w 82478"/>
                <a:gd name="connsiteY41" fmla="*/ 48875 h 68784"/>
                <a:gd name="connsiteX42" fmla="*/ 58598 w 82478"/>
                <a:gd name="connsiteY42" fmla="*/ 52898 h 68784"/>
                <a:gd name="connsiteX43" fmla="*/ 63069 w 82478"/>
                <a:gd name="connsiteY43" fmla="*/ 60476 h 68784"/>
                <a:gd name="connsiteX44" fmla="*/ 60400 w 82478"/>
                <a:gd name="connsiteY44" fmla="*/ 64374 h 68784"/>
                <a:gd name="connsiteX45" fmla="*/ 55888 w 82478"/>
                <a:gd name="connsiteY45" fmla="*/ 62206 h 68784"/>
                <a:gd name="connsiteX46" fmla="*/ 51207 w 82478"/>
                <a:gd name="connsiteY46" fmla="*/ 60360 h 68784"/>
                <a:gd name="connsiteX47" fmla="*/ 46402 w 82478"/>
                <a:gd name="connsiteY47" fmla="*/ 61185 h 68784"/>
                <a:gd name="connsiteX48" fmla="*/ 40342 w 82478"/>
                <a:gd name="connsiteY48" fmla="*/ 63372 h 68784"/>
                <a:gd name="connsiteX49" fmla="*/ 34141 w 82478"/>
                <a:gd name="connsiteY49" fmla="*/ 68372 h 68784"/>
                <a:gd name="connsiteX50" fmla="*/ 28134 w 82478"/>
                <a:gd name="connsiteY50" fmla="*/ 65697 h 68784"/>
                <a:gd name="connsiteX51" fmla="*/ 22792 w 82478"/>
                <a:gd name="connsiteY51" fmla="*/ 65514 h 68784"/>
                <a:gd name="connsiteX52" fmla="*/ 16936 w 82478"/>
                <a:gd name="connsiteY52" fmla="*/ 67005 h 68784"/>
                <a:gd name="connsiteX53" fmla="*/ 11286 w 82478"/>
                <a:gd name="connsiteY53" fmla="*/ 59756 h 68784"/>
                <a:gd name="connsiteX0" fmla="*/ 11286 w 82478"/>
                <a:gd name="connsiteY0" fmla="*/ 59756 h 68784"/>
                <a:gd name="connsiteX1" fmla="*/ 7269 w 82478"/>
                <a:gd name="connsiteY1" fmla="*/ 52275 h 68784"/>
                <a:gd name="connsiteX2" fmla="*/ 8930 w 82478"/>
                <a:gd name="connsiteY2" fmla="*/ 47737 h 68784"/>
                <a:gd name="connsiteX3" fmla="*/ 6088 w 82478"/>
                <a:gd name="connsiteY3" fmla="*/ 44562 h 68784"/>
                <a:gd name="connsiteX4" fmla="*/ 2782 w 82478"/>
                <a:gd name="connsiteY4" fmla="*/ 41766 h 68784"/>
                <a:gd name="connsiteX5" fmla="*/ 3855 w 82478"/>
                <a:gd name="connsiteY5" fmla="*/ 39132 h 68784"/>
                <a:gd name="connsiteX6" fmla="*/ 1174 w 82478"/>
                <a:gd name="connsiteY6" fmla="*/ 37090 h 68784"/>
                <a:gd name="connsiteX7" fmla="*/ 432 w 82478"/>
                <a:gd name="connsiteY7" fmla="*/ 33410 h 68784"/>
                <a:gd name="connsiteX8" fmla="*/ 1677 w 82478"/>
                <a:gd name="connsiteY8" fmla="*/ 31641 h 68784"/>
                <a:gd name="connsiteX9" fmla="*/ 4214 w 82478"/>
                <a:gd name="connsiteY9" fmla="*/ 31269 h 68784"/>
                <a:gd name="connsiteX10" fmla="*/ 4603 w 82478"/>
                <a:gd name="connsiteY10" fmla="*/ 28059 h 68784"/>
                <a:gd name="connsiteX11" fmla="*/ 4399 w 82478"/>
                <a:gd name="connsiteY11" fmla="*/ 26377 h 68784"/>
                <a:gd name="connsiteX12" fmla="*/ 3934 w 82478"/>
                <a:gd name="connsiteY12" fmla="*/ 23798 h 68784"/>
                <a:gd name="connsiteX13" fmla="*/ 2687 w 82478"/>
                <a:gd name="connsiteY13" fmla="*/ 21110 h 68784"/>
                <a:gd name="connsiteX14" fmla="*/ 9331 w 82478"/>
                <a:gd name="connsiteY14" fmla="*/ 19480 h 68784"/>
                <a:gd name="connsiteX15" fmla="*/ 9436 w 82478"/>
                <a:gd name="connsiteY15" fmla="*/ 16858 h 68784"/>
                <a:gd name="connsiteX16" fmla="*/ 8782 w 82478"/>
                <a:gd name="connsiteY16" fmla="*/ 14351 h 68784"/>
                <a:gd name="connsiteX17" fmla="*/ 13163 w 82478"/>
                <a:gd name="connsiteY17" fmla="*/ 14094 h 68784"/>
                <a:gd name="connsiteX18" fmla="*/ 15638 w 82478"/>
                <a:gd name="connsiteY18" fmla="*/ 12377 h 68784"/>
                <a:gd name="connsiteX19" fmla="*/ 9260 w 82478"/>
                <a:gd name="connsiteY19" fmla="*/ 4651 h 68784"/>
                <a:gd name="connsiteX20" fmla="*/ 15119 w 82478"/>
                <a:gd name="connsiteY20" fmla="*/ 4657 h 68784"/>
                <a:gd name="connsiteX21" fmla="*/ 20363 w 82478"/>
                <a:gd name="connsiteY21" fmla="*/ 8377 h 68784"/>
                <a:gd name="connsiteX22" fmla="*/ 25073 w 82478"/>
                <a:gd name="connsiteY22" fmla="*/ 7033 h 68784"/>
                <a:gd name="connsiteX23" fmla="*/ 29295 w 82478"/>
                <a:gd name="connsiteY23" fmla="*/ 5589 h 68784"/>
                <a:gd name="connsiteX24" fmla="*/ 32421 w 82478"/>
                <a:gd name="connsiteY24" fmla="*/ 12 h 68784"/>
                <a:gd name="connsiteX25" fmla="*/ 44589 w 82478"/>
                <a:gd name="connsiteY25" fmla="*/ 10782 h 68784"/>
                <a:gd name="connsiteX26" fmla="*/ 48268 w 82478"/>
                <a:gd name="connsiteY26" fmla="*/ 10928 h 68784"/>
                <a:gd name="connsiteX27" fmla="*/ 55980 w 82478"/>
                <a:gd name="connsiteY27" fmla="*/ 2480 h 68784"/>
                <a:gd name="connsiteX28" fmla="*/ 60399 w 82478"/>
                <a:gd name="connsiteY28" fmla="*/ 2215 h 68784"/>
                <a:gd name="connsiteX29" fmla="*/ 60880 w 82478"/>
                <a:gd name="connsiteY29" fmla="*/ 6602 h 68784"/>
                <a:gd name="connsiteX30" fmla="*/ 59912 w 82478"/>
                <a:gd name="connsiteY30" fmla="*/ 12633 h 68784"/>
                <a:gd name="connsiteX31" fmla="*/ 63298 w 82478"/>
                <a:gd name="connsiteY31" fmla="*/ 14675 h 68784"/>
                <a:gd name="connsiteX32" fmla="*/ 64709 w 82478"/>
                <a:gd name="connsiteY32" fmla="*/ 25164 h 68784"/>
                <a:gd name="connsiteX33" fmla="*/ 64649 w 82478"/>
                <a:gd name="connsiteY33" fmla="*/ 27345 h 68784"/>
                <a:gd name="connsiteX34" fmla="*/ 70323 w 82478"/>
                <a:gd name="connsiteY34" fmla="*/ 25661 h 68784"/>
                <a:gd name="connsiteX35" fmla="*/ 80893 w 82478"/>
                <a:gd name="connsiteY35" fmla="*/ 29119 h 68784"/>
                <a:gd name="connsiteX36" fmla="*/ 82353 w 82478"/>
                <a:gd name="connsiteY36" fmla="*/ 33670 h 68784"/>
                <a:gd name="connsiteX37" fmla="*/ 78708 w 82478"/>
                <a:gd name="connsiteY37" fmla="*/ 40035 h 68784"/>
                <a:gd name="connsiteX38" fmla="*/ 73583 w 82478"/>
                <a:gd name="connsiteY38" fmla="*/ 42058 h 68784"/>
                <a:gd name="connsiteX39" fmla="*/ 67243 w 82478"/>
                <a:gd name="connsiteY39" fmla="*/ 49440 h 68784"/>
                <a:gd name="connsiteX40" fmla="*/ 64942 w 82478"/>
                <a:gd name="connsiteY40" fmla="*/ 48875 h 68784"/>
                <a:gd name="connsiteX41" fmla="*/ 58598 w 82478"/>
                <a:gd name="connsiteY41" fmla="*/ 52898 h 68784"/>
                <a:gd name="connsiteX42" fmla="*/ 63069 w 82478"/>
                <a:gd name="connsiteY42" fmla="*/ 60476 h 68784"/>
                <a:gd name="connsiteX43" fmla="*/ 60400 w 82478"/>
                <a:gd name="connsiteY43" fmla="*/ 64374 h 68784"/>
                <a:gd name="connsiteX44" fmla="*/ 55888 w 82478"/>
                <a:gd name="connsiteY44" fmla="*/ 62206 h 68784"/>
                <a:gd name="connsiteX45" fmla="*/ 51207 w 82478"/>
                <a:gd name="connsiteY45" fmla="*/ 60360 h 68784"/>
                <a:gd name="connsiteX46" fmla="*/ 46402 w 82478"/>
                <a:gd name="connsiteY46" fmla="*/ 61185 h 68784"/>
                <a:gd name="connsiteX47" fmla="*/ 40342 w 82478"/>
                <a:gd name="connsiteY47" fmla="*/ 63372 h 68784"/>
                <a:gd name="connsiteX48" fmla="*/ 34141 w 82478"/>
                <a:gd name="connsiteY48" fmla="*/ 68372 h 68784"/>
                <a:gd name="connsiteX49" fmla="*/ 28134 w 82478"/>
                <a:gd name="connsiteY49" fmla="*/ 65697 h 68784"/>
                <a:gd name="connsiteX50" fmla="*/ 22792 w 82478"/>
                <a:gd name="connsiteY50" fmla="*/ 65514 h 68784"/>
                <a:gd name="connsiteX51" fmla="*/ 16936 w 82478"/>
                <a:gd name="connsiteY51" fmla="*/ 67005 h 68784"/>
                <a:gd name="connsiteX52" fmla="*/ 11286 w 82478"/>
                <a:gd name="connsiteY52" fmla="*/ 59756 h 68784"/>
                <a:gd name="connsiteX0" fmla="*/ 11286 w 82478"/>
                <a:gd name="connsiteY0" fmla="*/ 59756 h 68784"/>
                <a:gd name="connsiteX1" fmla="*/ 7269 w 82478"/>
                <a:gd name="connsiteY1" fmla="*/ 52275 h 68784"/>
                <a:gd name="connsiteX2" fmla="*/ 3936 w 82478"/>
                <a:gd name="connsiteY2" fmla="*/ 47609 h 68784"/>
                <a:gd name="connsiteX3" fmla="*/ 6088 w 82478"/>
                <a:gd name="connsiteY3" fmla="*/ 44562 h 68784"/>
                <a:gd name="connsiteX4" fmla="*/ 2782 w 82478"/>
                <a:gd name="connsiteY4" fmla="*/ 41766 h 68784"/>
                <a:gd name="connsiteX5" fmla="*/ 3855 w 82478"/>
                <a:gd name="connsiteY5" fmla="*/ 39132 h 68784"/>
                <a:gd name="connsiteX6" fmla="*/ 1174 w 82478"/>
                <a:gd name="connsiteY6" fmla="*/ 37090 h 68784"/>
                <a:gd name="connsiteX7" fmla="*/ 432 w 82478"/>
                <a:gd name="connsiteY7" fmla="*/ 33410 h 68784"/>
                <a:gd name="connsiteX8" fmla="*/ 1677 w 82478"/>
                <a:gd name="connsiteY8" fmla="*/ 31641 h 68784"/>
                <a:gd name="connsiteX9" fmla="*/ 4214 w 82478"/>
                <a:gd name="connsiteY9" fmla="*/ 31269 h 68784"/>
                <a:gd name="connsiteX10" fmla="*/ 4603 w 82478"/>
                <a:gd name="connsiteY10" fmla="*/ 28059 h 68784"/>
                <a:gd name="connsiteX11" fmla="*/ 4399 w 82478"/>
                <a:gd name="connsiteY11" fmla="*/ 26377 h 68784"/>
                <a:gd name="connsiteX12" fmla="*/ 3934 w 82478"/>
                <a:gd name="connsiteY12" fmla="*/ 23798 h 68784"/>
                <a:gd name="connsiteX13" fmla="*/ 2687 w 82478"/>
                <a:gd name="connsiteY13" fmla="*/ 21110 h 68784"/>
                <a:gd name="connsiteX14" fmla="*/ 9331 w 82478"/>
                <a:gd name="connsiteY14" fmla="*/ 19480 h 68784"/>
                <a:gd name="connsiteX15" fmla="*/ 9436 w 82478"/>
                <a:gd name="connsiteY15" fmla="*/ 16858 h 68784"/>
                <a:gd name="connsiteX16" fmla="*/ 8782 w 82478"/>
                <a:gd name="connsiteY16" fmla="*/ 14351 h 68784"/>
                <a:gd name="connsiteX17" fmla="*/ 13163 w 82478"/>
                <a:gd name="connsiteY17" fmla="*/ 14094 h 68784"/>
                <a:gd name="connsiteX18" fmla="*/ 15638 w 82478"/>
                <a:gd name="connsiteY18" fmla="*/ 12377 h 68784"/>
                <a:gd name="connsiteX19" fmla="*/ 9260 w 82478"/>
                <a:gd name="connsiteY19" fmla="*/ 4651 h 68784"/>
                <a:gd name="connsiteX20" fmla="*/ 15119 w 82478"/>
                <a:gd name="connsiteY20" fmla="*/ 4657 h 68784"/>
                <a:gd name="connsiteX21" fmla="*/ 20363 w 82478"/>
                <a:gd name="connsiteY21" fmla="*/ 8377 h 68784"/>
                <a:gd name="connsiteX22" fmla="*/ 25073 w 82478"/>
                <a:gd name="connsiteY22" fmla="*/ 7033 h 68784"/>
                <a:gd name="connsiteX23" fmla="*/ 29295 w 82478"/>
                <a:gd name="connsiteY23" fmla="*/ 5589 h 68784"/>
                <a:gd name="connsiteX24" fmla="*/ 32421 w 82478"/>
                <a:gd name="connsiteY24" fmla="*/ 12 h 68784"/>
                <a:gd name="connsiteX25" fmla="*/ 44589 w 82478"/>
                <a:gd name="connsiteY25" fmla="*/ 10782 h 68784"/>
                <a:gd name="connsiteX26" fmla="*/ 48268 w 82478"/>
                <a:gd name="connsiteY26" fmla="*/ 10928 h 68784"/>
                <a:gd name="connsiteX27" fmla="*/ 55980 w 82478"/>
                <a:gd name="connsiteY27" fmla="*/ 2480 h 68784"/>
                <a:gd name="connsiteX28" fmla="*/ 60399 w 82478"/>
                <a:gd name="connsiteY28" fmla="*/ 2215 h 68784"/>
                <a:gd name="connsiteX29" fmla="*/ 60880 w 82478"/>
                <a:gd name="connsiteY29" fmla="*/ 6602 h 68784"/>
                <a:gd name="connsiteX30" fmla="*/ 59912 w 82478"/>
                <a:gd name="connsiteY30" fmla="*/ 12633 h 68784"/>
                <a:gd name="connsiteX31" fmla="*/ 63298 w 82478"/>
                <a:gd name="connsiteY31" fmla="*/ 14675 h 68784"/>
                <a:gd name="connsiteX32" fmla="*/ 64709 w 82478"/>
                <a:gd name="connsiteY32" fmla="*/ 25164 h 68784"/>
                <a:gd name="connsiteX33" fmla="*/ 64649 w 82478"/>
                <a:gd name="connsiteY33" fmla="*/ 27345 h 68784"/>
                <a:gd name="connsiteX34" fmla="*/ 70323 w 82478"/>
                <a:gd name="connsiteY34" fmla="*/ 25661 h 68784"/>
                <a:gd name="connsiteX35" fmla="*/ 80893 w 82478"/>
                <a:gd name="connsiteY35" fmla="*/ 29119 h 68784"/>
                <a:gd name="connsiteX36" fmla="*/ 82353 w 82478"/>
                <a:gd name="connsiteY36" fmla="*/ 33670 h 68784"/>
                <a:gd name="connsiteX37" fmla="*/ 78708 w 82478"/>
                <a:gd name="connsiteY37" fmla="*/ 40035 h 68784"/>
                <a:gd name="connsiteX38" fmla="*/ 73583 w 82478"/>
                <a:gd name="connsiteY38" fmla="*/ 42058 h 68784"/>
                <a:gd name="connsiteX39" fmla="*/ 67243 w 82478"/>
                <a:gd name="connsiteY39" fmla="*/ 49440 h 68784"/>
                <a:gd name="connsiteX40" fmla="*/ 64942 w 82478"/>
                <a:gd name="connsiteY40" fmla="*/ 48875 h 68784"/>
                <a:gd name="connsiteX41" fmla="*/ 58598 w 82478"/>
                <a:gd name="connsiteY41" fmla="*/ 52898 h 68784"/>
                <a:gd name="connsiteX42" fmla="*/ 63069 w 82478"/>
                <a:gd name="connsiteY42" fmla="*/ 60476 h 68784"/>
                <a:gd name="connsiteX43" fmla="*/ 60400 w 82478"/>
                <a:gd name="connsiteY43" fmla="*/ 64374 h 68784"/>
                <a:gd name="connsiteX44" fmla="*/ 55888 w 82478"/>
                <a:gd name="connsiteY44" fmla="*/ 62206 h 68784"/>
                <a:gd name="connsiteX45" fmla="*/ 51207 w 82478"/>
                <a:gd name="connsiteY45" fmla="*/ 60360 h 68784"/>
                <a:gd name="connsiteX46" fmla="*/ 46402 w 82478"/>
                <a:gd name="connsiteY46" fmla="*/ 61185 h 68784"/>
                <a:gd name="connsiteX47" fmla="*/ 40342 w 82478"/>
                <a:gd name="connsiteY47" fmla="*/ 63372 h 68784"/>
                <a:gd name="connsiteX48" fmla="*/ 34141 w 82478"/>
                <a:gd name="connsiteY48" fmla="*/ 68372 h 68784"/>
                <a:gd name="connsiteX49" fmla="*/ 28134 w 82478"/>
                <a:gd name="connsiteY49" fmla="*/ 65697 h 68784"/>
                <a:gd name="connsiteX50" fmla="*/ 22792 w 82478"/>
                <a:gd name="connsiteY50" fmla="*/ 65514 h 68784"/>
                <a:gd name="connsiteX51" fmla="*/ 16936 w 82478"/>
                <a:gd name="connsiteY51" fmla="*/ 67005 h 68784"/>
                <a:gd name="connsiteX52" fmla="*/ 11286 w 82478"/>
                <a:gd name="connsiteY52" fmla="*/ 59756 h 68784"/>
                <a:gd name="connsiteX0" fmla="*/ 18088 w 89280"/>
                <a:gd name="connsiteY0" fmla="*/ 59756 h 68784"/>
                <a:gd name="connsiteX1" fmla="*/ 14071 w 89280"/>
                <a:gd name="connsiteY1" fmla="*/ 52275 h 68784"/>
                <a:gd name="connsiteX2" fmla="*/ 10738 w 89280"/>
                <a:gd name="connsiteY2" fmla="*/ 47609 h 68784"/>
                <a:gd name="connsiteX3" fmla="*/ 3 w 89280"/>
                <a:gd name="connsiteY3" fmla="*/ 52398 h 68784"/>
                <a:gd name="connsiteX4" fmla="*/ 9584 w 89280"/>
                <a:gd name="connsiteY4" fmla="*/ 41766 h 68784"/>
                <a:gd name="connsiteX5" fmla="*/ 10657 w 89280"/>
                <a:gd name="connsiteY5" fmla="*/ 39132 h 68784"/>
                <a:gd name="connsiteX6" fmla="*/ 7976 w 89280"/>
                <a:gd name="connsiteY6" fmla="*/ 37090 h 68784"/>
                <a:gd name="connsiteX7" fmla="*/ 7234 w 89280"/>
                <a:gd name="connsiteY7" fmla="*/ 33410 h 68784"/>
                <a:gd name="connsiteX8" fmla="*/ 8479 w 89280"/>
                <a:gd name="connsiteY8" fmla="*/ 31641 h 68784"/>
                <a:gd name="connsiteX9" fmla="*/ 11016 w 89280"/>
                <a:gd name="connsiteY9" fmla="*/ 31269 h 68784"/>
                <a:gd name="connsiteX10" fmla="*/ 11405 w 89280"/>
                <a:gd name="connsiteY10" fmla="*/ 28059 h 68784"/>
                <a:gd name="connsiteX11" fmla="*/ 11201 w 89280"/>
                <a:gd name="connsiteY11" fmla="*/ 26377 h 68784"/>
                <a:gd name="connsiteX12" fmla="*/ 10736 w 89280"/>
                <a:gd name="connsiteY12" fmla="*/ 23798 h 68784"/>
                <a:gd name="connsiteX13" fmla="*/ 9489 w 89280"/>
                <a:gd name="connsiteY13" fmla="*/ 21110 h 68784"/>
                <a:gd name="connsiteX14" fmla="*/ 16133 w 89280"/>
                <a:gd name="connsiteY14" fmla="*/ 19480 h 68784"/>
                <a:gd name="connsiteX15" fmla="*/ 16238 w 89280"/>
                <a:gd name="connsiteY15" fmla="*/ 16858 h 68784"/>
                <a:gd name="connsiteX16" fmla="*/ 15584 w 89280"/>
                <a:gd name="connsiteY16" fmla="*/ 14351 h 68784"/>
                <a:gd name="connsiteX17" fmla="*/ 19965 w 89280"/>
                <a:gd name="connsiteY17" fmla="*/ 14094 h 68784"/>
                <a:gd name="connsiteX18" fmla="*/ 22440 w 89280"/>
                <a:gd name="connsiteY18" fmla="*/ 12377 h 68784"/>
                <a:gd name="connsiteX19" fmla="*/ 16062 w 89280"/>
                <a:gd name="connsiteY19" fmla="*/ 4651 h 68784"/>
                <a:gd name="connsiteX20" fmla="*/ 21921 w 89280"/>
                <a:gd name="connsiteY20" fmla="*/ 4657 h 68784"/>
                <a:gd name="connsiteX21" fmla="*/ 27165 w 89280"/>
                <a:gd name="connsiteY21" fmla="*/ 8377 h 68784"/>
                <a:gd name="connsiteX22" fmla="*/ 31875 w 89280"/>
                <a:gd name="connsiteY22" fmla="*/ 7033 h 68784"/>
                <a:gd name="connsiteX23" fmla="*/ 36097 w 89280"/>
                <a:gd name="connsiteY23" fmla="*/ 5589 h 68784"/>
                <a:gd name="connsiteX24" fmla="*/ 39223 w 89280"/>
                <a:gd name="connsiteY24" fmla="*/ 12 h 68784"/>
                <a:gd name="connsiteX25" fmla="*/ 51391 w 89280"/>
                <a:gd name="connsiteY25" fmla="*/ 10782 h 68784"/>
                <a:gd name="connsiteX26" fmla="*/ 55070 w 89280"/>
                <a:gd name="connsiteY26" fmla="*/ 10928 h 68784"/>
                <a:gd name="connsiteX27" fmla="*/ 62782 w 89280"/>
                <a:gd name="connsiteY27" fmla="*/ 2480 h 68784"/>
                <a:gd name="connsiteX28" fmla="*/ 67201 w 89280"/>
                <a:gd name="connsiteY28" fmla="*/ 2215 h 68784"/>
                <a:gd name="connsiteX29" fmla="*/ 67682 w 89280"/>
                <a:gd name="connsiteY29" fmla="*/ 6602 h 68784"/>
                <a:gd name="connsiteX30" fmla="*/ 66714 w 89280"/>
                <a:gd name="connsiteY30" fmla="*/ 12633 h 68784"/>
                <a:gd name="connsiteX31" fmla="*/ 70100 w 89280"/>
                <a:gd name="connsiteY31" fmla="*/ 14675 h 68784"/>
                <a:gd name="connsiteX32" fmla="*/ 71511 w 89280"/>
                <a:gd name="connsiteY32" fmla="*/ 25164 h 68784"/>
                <a:gd name="connsiteX33" fmla="*/ 71451 w 89280"/>
                <a:gd name="connsiteY33" fmla="*/ 27345 h 68784"/>
                <a:gd name="connsiteX34" fmla="*/ 77125 w 89280"/>
                <a:gd name="connsiteY34" fmla="*/ 25661 h 68784"/>
                <a:gd name="connsiteX35" fmla="*/ 87695 w 89280"/>
                <a:gd name="connsiteY35" fmla="*/ 29119 h 68784"/>
                <a:gd name="connsiteX36" fmla="*/ 89155 w 89280"/>
                <a:gd name="connsiteY36" fmla="*/ 33670 h 68784"/>
                <a:gd name="connsiteX37" fmla="*/ 85510 w 89280"/>
                <a:gd name="connsiteY37" fmla="*/ 40035 h 68784"/>
                <a:gd name="connsiteX38" fmla="*/ 80385 w 89280"/>
                <a:gd name="connsiteY38" fmla="*/ 42058 h 68784"/>
                <a:gd name="connsiteX39" fmla="*/ 74045 w 89280"/>
                <a:gd name="connsiteY39" fmla="*/ 49440 h 68784"/>
                <a:gd name="connsiteX40" fmla="*/ 71744 w 89280"/>
                <a:gd name="connsiteY40" fmla="*/ 48875 h 68784"/>
                <a:gd name="connsiteX41" fmla="*/ 65400 w 89280"/>
                <a:gd name="connsiteY41" fmla="*/ 52898 h 68784"/>
                <a:gd name="connsiteX42" fmla="*/ 69871 w 89280"/>
                <a:gd name="connsiteY42" fmla="*/ 60476 h 68784"/>
                <a:gd name="connsiteX43" fmla="*/ 67202 w 89280"/>
                <a:gd name="connsiteY43" fmla="*/ 64374 h 68784"/>
                <a:gd name="connsiteX44" fmla="*/ 62690 w 89280"/>
                <a:gd name="connsiteY44" fmla="*/ 62206 h 68784"/>
                <a:gd name="connsiteX45" fmla="*/ 58009 w 89280"/>
                <a:gd name="connsiteY45" fmla="*/ 60360 h 68784"/>
                <a:gd name="connsiteX46" fmla="*/ 53204 w 89280"/>
                <a:gd name="connsiteY46" fmla="*/ 61185 h 68784"/>
                <a:gd name="connsiteX47" fmla="*/ 47144 w 89280"/>
                <a:gd name="connsiteY47" fmla="*/ 63372 h 68784"/>
                <a:gd name="connsiteX48" fmla="*/ 40943 w 89280"/>
                <a:gd name="connsiteY48" fmla="*/ 68372 h 68784"/>
                <a:gd name="connsiteX49" fmla="*/ 34936 w 89280"/>
                <a:gd name="connsiteY49" fmla="*/ 65697 h 68784"/>
                <a:gd name="connsiteX50" fmla="*/ 29594 w 89280"/>
                <a:gd name="connsiteY50" fmla="*/ 65514 h 68784"/>
                <a:gd name="connsiteX51" fmla="*/ 23738 w 89280"/>
                <a:gd name="connsiteY51" fmla="*/ 67005 h 68784"/>
                <a:gd name="connsiteX52" fmla="*/ 18088 w 89280"/>
                <a:gd name="connsiteY52" fmla="*/ 59756 h 68784"/>
                <a:gd name="connsiteX0" fmla="*/ 20465 w 91657"/>
                <a:gd name="connsiteY0" fmla="*/ 59756 h 68784"/>
                <a:gd name="connsiteX1" fmla="*/ 16448 w 91657"/>
                <a:gd name="connsiteY1" fmla="*/ 52275 h 68784"/>
                <a:gd name="connsiteX2" fmla="*/ 13115 w 91657"/>
                <a:gd name="connsiteY2" fmla="*/ 47609 h 68784"/>
                <a:gd name="connsiteX3" fmla="*/ 2380 w 91657"/>
                <a:gd name="connsiteY3" fmla="*/ 52398 h 68784"/>
                <a:gd name="connsiteX4" fmla="*/ 846 w 91657"/>
                <a:gd name="connsiteY4" fmla="*/ 46647 h 68784"/>
                <a:gd name="connsiteX5" fmla="*/ 13034 w 91657"/>
                <a:gd name="connsiteY5" fmla="*/ 39132 h 68784"/>
                <a:gd name="connsiteX6" fmla="*/ 10353 w 91657"/>
                <a:gd name="connsiteY6" fmla="*/ 37090 h 68784"/>
                <a:gd name="connsiteX7" fmla="*/ 9611 w 91657"/>
                <a:gd name="connsiteY7" fmla="*/ 33410 h 68784"/>
                <a:gd name="connsiteX8" fmla="*/ 10856 w 91657"/>
                <a:gd name="connsiteY8" fmla="*/ 31641 h 68784"/>
                <a:gd name="connsiteX9" fmla="*/ 13393 w 91657"/>
                <a:gd name="connsiteY9" fmla="*/ 31269 h 68784"/>
                <a:gd name="connsiteX10" fmla="*/ 13782 w 91657"/>
                <a:gd name="connsiteY10" fmla="*/ 28059 h 68784"/>
                <a:gd name="connsiteX11" fmla="*/ 13578 w 91657"/>
                <a:gd name="connsiteY11" fmla="*/ 26377 h 68784"/>
                <a:gd name="connsiteX12" fmla="*/ 13113 w 91657"/>
                <a:gd name="connsiteY12" fmla="*/ 23798 h 68784"/>
                <a:gd name="connsiteX13" fmla="*/ 11866 w 91657"/>
                <a:gd name="connsiteY13" fmla="*/ 21110 h 68784"/>
                <a:gd name="connsiteX14" fmla="*/ 18510 w 91657"/>
                <a:gd name="connsiteY14" fmla="*/ 19480 h 68784"/>
                <a:gd name="connsiteX15" fmla="*/ 18615 w 91657"/>
                <a:gd name="connsiteY15" fmla="*/ 16858 h 68784"/>
                <a:gd name="connsiteX16" fmla="*/ 17961 w 91657"/>
                <a:gd name="connsiteY16" fmla="*/ 14351 h 68784"/>
                <a:gd name="connsiteX17" fmla="*/ 22342 w 91657"/>
                <a:gd name="connsiteY17" fmla="*/ 14094 h 68784"/>
                <a:gd name="connsiteX18" fmla="*/ 24817 w 91657"/>
                <a:gd name="connsiteY18" fmla="*/ 12377 h 68784"/>
                <a:gd name="connsiteX19" fmla="*/ 18439 w 91657"/>
                <a:gd name="connsiteY19" fmla="*/ 4651 h 68784"/>
                <a:gd name="connsiteX20" fmla="*/ 24298 w 91657"/>
                <a:gd name="connsiteY20" fmla="*/ 4657 h 68784"/>
                <a:gd name="connsiteX21" fmla="*/ 29542 w 91657"/>
                <a:gd name="connsiteY21" fmla="*/ 8377 h 68784"/>
                <a:gd name="connsiteX22" fmla="*/ 34252 w 91657"/>
                <a:gd name="connsiteY22" fmla="*/ 7033 h 68784"/>
                <a:gd name="connsiteX23" fmla="*/ 38474 w 91657"/>
                <a:gd name="connsiteY23" fmla="*/ 5589 h 68784"/>
                <a:gd name="connsiteX24" fmla="*/ 41600 w 91657"/>
                <a:gd name="connsiteY24" fmla="*/ 12 h 68784"/>
                <a:gd name="connsiteX25" fmla="*/ 53768 w 91657"/>
                <a:gd name="connsiteY25" fmla="*/ 10782 h 68784"/>
                <a:gd name="connsiteX26" fmla="*/ 57447 w 91657"/>
                <a:gd name="connsiteY26" fmla="*/ 10928 h 68784"/>
                <a:gd name="connsiteX27" fmla="*/ 65159 w 91657"/>
                <a:gd name="connsiteY27" fmla="*/ 2480 h 68784"/>
                <a:gd name="connsiteX28" fmla="*/ 69578 w 91657"/>
                <a:gd name="connsiteY28" fmla="*/ 2215 h 68784"/>
                <a:gd name="connsiteX29" fmla="*/ 70059 w 91657"/>
                <a:gd name="connsiteY29" fmla="*/ 6602 h 68784"/>
                <a:gd name="connsiteX30" fmla="*/ 69091 w 91657"/>
                <a:gd name="connsiteY30" fmla="*/ 12633 h 68784"/>
                <a:gd name="connsiteX31" fmla="*/ 72477 w 91657"/>
                <a:gd name="connsiteY31" fmla="*/ 14675 h 68784"/>
                <a:gd name="connsiteX32" fmla="*/ 73888 w 91657"/>
                <a:gd name="connsiteY32" fmla="*/ 25164 h 68784"/>
                <a:gd name="connsiteX33" fmla="*/ 73828 w 91657"/>
                <a:gd name="connsiteY33" fmla="*/ 27345 h 68784"/>
                <a:gd name="connsiteX34" fmla="*/ 79502 w 91657"/>
                <a:gd name="connsiteY34" fmla="*/ 25661 h 68784"/>
                <a:gd name="connsiteX35" fmla="*/ 90072 w 91657"/>
                <a:gd name="connsiteY35" fmla="*/ 29119 h 68784"/>
                <a:gd name="connsiteX36" fmla="*/ 91532 w 91657"/>
                <a:gd name="connsiteY36" fmla="*/ 33670 h 68784"/>
                <a:gd name="connsiteX37" fmla="*/ 87887 w 91657"/>
                <a:gd name="connsiteY37" fmla="*/ 40035 h 68784"/>
                <a:gd name="connsiteX38" fmla="*/ 82762 w 91657"/>
                <a:gd name="connsiteY38" fmla="*/ 42058 h 68784"/>
                <a:gd name="connsiteX39" fmla="*/ 76422 w 91657"/>
                <a:gd name="connsiteY39" fmla="*/ 49440 h 68784"/>
                <a:gd name="connsiteX40" fmla="*/ 74121 w 91657"/>
                <a:gd name="connsiteY40" fmla="*/ 48875 h 68784"/>
                <a:gd name="connsiteX41" fmla="*/ 67777 w 91657"/>
                <a:gd name="connsiteY41" fmla="*/ 52898 h 68784"/>
                <a:gd name="connsiteX42" fmla="*/ 72248 w 91657"/>
                <a:gd name="connsiteY42" fmla="*/ 60476 h 68784"/>
                <a:gd name="connsiteX43" fmla="*/ 69579 w 91657"/>
                <a:gd name="connsiteY43" fmla="*/ 64374 h 68784"/>
                <a:gd name="connsiteX44" fmla="*/ 65067 w 91657"/>
                <a:gd name="connsiteY44" fmla="*/ 62206 h 68784"/>
                <a:gd name="connsiteX45" fmla="*/ 60386 w 91657"/>
                <a:gd name="connsiteY45" fmla="*/ 60360 h 68784"/>
                <a:gd name="connsiteX46" fmla="*/ 55581 w 91657"/>
                <a:gd name="connsiteY46" fmla="*/ 61185 h 68784"/>
                <a:gd name="connsiteX47" fmla="*/ 49521 w 91657"/>
                <a:gd name="connsiteY47" fmla="*/ 63372 h 68784"/>
                <a:gd name="connsiteX48" fmla="*/ 43320 w 91657"/>
                <a:gd name="connsiteY48" fmla="*/ 68372 h 68784"/>
                <a:gd name="connsiteX49" fmla="*/ 37313 w 91657"/>
                <a:gd name="connsiteY49" fmla="*/ 65697 h 68784"/>
                <a:gd name="connsiteX50" fmla="*/ 31971 w 91657"/>
                <a:gd name="connsiteY50" fmla="*/ 65514 h 68784"/>
                <a:gd name="connsiteX51" fmla="*/ 26115 w 91657"/>
                <a:gd name="connsiteY51" fmla="*/ 67005 h 68784"/>
                <a:gd name="connsiteX52" fmla="*/ 20465 w 91657"/>
                <a:gd name="connsiteY52" fmla="*/ 59756 h 68784"/>
                <a:gd name="connsiteX0" fmla="*/ 24345 w 95537"/>
                <a:gd name="connsiteY0" fmla="*/ 59756 h 68784"/>
                <a:gd name="connsiteX1" fmla="*/ 20328 w 95537"/>
                <a:gd name="connsiteY1" fmla="*/ 52275 h 68784"/>
                <a:gd name="connsiteX2" fmla="*/ 16995 w 95537"/>
                <a:gd name="connsiteY2" fmla="*/ 47609 h 68784"/>
                <a:gd name="connsiteX3" fmla="*/ 6260 w 95537"/>
                <a:gd name="connsiteY3" fmla="*/ 52398 h 68784"/>
                <a:gd name="connsiteX4" fmla="*/ 4726 w 95537"/>
                <a:gd name="connsiteY4" fmla="*/ 46647 h 68784"/>
                <a:gd name="connsiteX5" fmla="*/ 0 w 95537"/>
                <a:gd name="connsiteY5" fmla="*/ 39389 h 68784"/>
                <a:gd name="connsiteX6" fmla="*/ 14233 w 95537"/>
                <a:gd name="connsiteY6" fmla="*/ 37090 h 68784"/>
                <a:gd name="connsiteX7" fmla="*/ 13491 w 95537"/>
                <a:gd name="connsiteY7" fmla="*/ 33410 h 68784"/>
                <a:gd name="connsiteX8" fmla="*/ 14736 w 95537"/>
                <a:gd name="connsiteY8" fmla="*/ 31641 h 68784"/>
                <a:gd name="connsiteX9" fmla="*/ 17273 w 95537"/>
                <a:gd name="connsiteY9" fmla="*/ 31269 h 68784"/>
                <a:gd name="connsiteX10" fmla="*/ 17662 w 95537"/>
                <a:gd name="connsiteY10" fmla="*/ 28059 h 68784"/>
                <a:gd name="connsiteX11" fmla="*/ 17458 w 95537"/>
                <a:gd name="connsiteY11" fmla="*/ 26377 h 68784"/>
                <a:gd name="connsiteX12" fmla="*/ 16993 w 95537"/>
                <a:gd name="connsiteY12" fmla="*/ 23798 h 68784"/>
                <a:gd name="connsiteX13" fmla="*/ 15746 w 95537"/>
                <a:gd name="connsiteY13" fmla="*/ 21110 h 68784"/>
                <a:gd name="connsiteX14" fmla="*/ 22390 w 95537"/>
                <a:gd name="connsiteY14" fmla="*/ 19480 h 68784"/>
                <a:gd name="connsiteX15" fmla="*/ 22495 w 95537"/>
                <a:gd name="connsiteY15" fmla="*/ 16858 h 68784"/>
                <a:gd name="connsiteX16" fmla="*/ 21841 w 95537"/>
                <a:gd name="connsiteY16" fmla="*/ 14351 h 68784"/>
                <a:gd name="connsiteX17" fmla="*/ 26222 w 95537"/>
                <a:gd name="connsiteY17" fmla="*/ 14094 h 68784"/>
                <a:gd name="connsiteX18" fmla="*/ 28697 w 95537"/>
                <a:gd name="connsiteY18" fmla="*/ 12377 h 68784"/>
                <a:gd name="connsiteX19" fmla="*/ 22319 w 95537"/>
                <a:gd name="connsiteY19" fmla="*/ 4651 h 68784"/>
                <a:gd name="connsiteX20" fmla="*/ 28178 w 95537"/>
                <a:gd name="connsiteY20" fmla="*/ 4657 h 68784"/>
                <a:gd name="connsiteX21" fmla="*/ 33422 w 95537"/>
                <a:gd name="connsiteY21" fmla="*/ 8377 h 68784"/>
                <a:gd name="connsiteX22" fmla="*/ 38132 w 95537"/>
                <a:gd name="connsiteY22" fmla="*/ 7033 h 68784"/>
                <a:gd name="connsiteX23" fmla="*/ 42354 w 95537"/>
                <a:gd name="connsiteY23" fmla="*/ 5589 h 68784"/>
                <a:gd name="connsiteX24" fmla="*/ 45480 w 95537"/>
                <a:gd name="connsiteY24" fmla="*/ 12 h 68784"/>
                <a:gd name="connsiteX25" fmla="*/ 57648 w 95537"/>
                <a:gd name="connsiteY25" fmla="*/ 10782 h 68784"/>
                <a:gd name="connsiteX26" fmla="*/ 61327 w 95537"/>
                <a:gd name="connsiteY26" fmla="*/ 10928 h 68784"/>
                <a:gd name="connsiteX27" fmla="*/ 69039 w 95537"/>
                <a:gd name="connsiteY27" fmla="*/ 2480 h 68784"/>
                <a:gd name="connsiteX28" fmla="*/ 73458 w 95537"/>
                <a:gd name="connsiteY28" fmla="*/ 2215 h 68784"/>
                <a:gd name="connsiteX29" fmla="*/ 73939 w 95537"/>
                <a:gd name="connsiteY29" fmla="*/ 6602 h 68784"/>
                <a:gd name="connsiteX30" fmla="*/ 72971 w 95537"/>
                <a:gd name="connsiteY30" fmla="*/ 12633 h 68784"/>
                <a:gd name="connsiteX31" fmla="*/ 76357 w 95537"/>
                <a:gd name="connsiteY31" fmla="*/ 14675 h 68784"/>
                <a:gd name="connsiteX32" fmla="*/ 77768 w 95537"/>
                <a:gd name="connsiteY32" fmla="*/ 25164 h 68784"/>
                <a:gd name="connsiteX33" fmla="*/ 77708 w 95537"/>
                <a:gd name="connsiteY33" fmla="*/ 27345 h 68784"/>
                <a:gd name="connsiteX34" fmla="*/ 83382 w 95537"/>
                <a:gd name="connsiteY34" fmla="*/ 25661 h 68784"/>
                <a:gd name="connsiteX35" fmla="*/ 93952 w 95537"/>
                <a:gd name="connsiteY35" fmla="*/ 29119 h 68784"/>
                <a:gd name="connsiteX36" fmla="*/ 95412 w 95537"/>
                <a:gd name="connsiteY36" fmla="*/ 33670 h 68784"/>
                <a:gd name="connsiteX37" fmla="*/ 91767 w 95537"/>
                <a:gd name="connsiteY37" fmla="*/ 40035 h 68784"/>
                <a:gd name="connsiteX38" fmla="*/ 86642 w 95537"/>
                <a:gd name="connsiteY38" fmla="*/ 42058 h 68784"/>
                <a:gd name="connsiteX39" fmla="*/ 80302 w 95537"/>
                <a:gd name="connsiteY39" fmla="*/ 49440 h 68784"/>
                <a:gd name="connsiteX40" fmla="*/ 78001 w 95537"/>
                <a:gd name="connsiteY40" fmla="*/ 48875 h 68784"/>
                <a:gd name="connsiteX41" fmla="*/ 71657 w 95537"/>
                <a:gd name="connsiteY41" fmla="*/ 52898 h 68784"/>
                <a:gd name="connsiteX42" fmla="*/ 76128 w 95537"/>
                <a:gd name="connsiteY42" fmla="*/ 60476 h 68784"/>
                <a:gd name="connsiteX43" fmla="*/ 73459 w 95537"/>
                <a:gd name="connsiteY43" fmla="*/ 64374 h 68784"/>
                <a:gd name="connsiteX44" fmla="*/ 68947 w 95537"/>
                <a:gd name="connsiteY44" fmla="*/ 62206 h 68784"/>
                <a:gd name="connsiteX45" fmla="*/ 64266 w 95537"/>
                <a:gd name="connsiteY45" fmla="*/ 60360 h 68784"/>
                <a:gd name="connsiteX46" fmla="*/ 59461 w 95537"/>
                <a:gd name="connsiteY46" fmla="*/ 61185 h 68784"/>
                <a:gd name="connsiteX47" fmla="*/ 53401 w 95537"/>
                <a:gd name="connsiteY47" fmla="*/ 63372 h 68784"/>
                <a:gd name="connsiteX48" fmla="*/ 47200 w 95537"/>
                <a:gd name="connsiteY48" fmla="*/ 68372 h 68784"/>
                <a:gd name="connsiteX49" fmla="*/ 41193 w 95537"/>
                <a:gd name="connsiteY49" fmla="*/ 65697 h 68784"/>
                <a:gd name="connsiteX50" fmla="*/ 35851 w 95537"/>
                <a:gd name="connsiteY50" fmla="*/ 65514 h 68784"/>
                <a:gd name="connsiteX51" fmla="*/ 29995 w 95537"/>
                <a:gd name="connsiteY51" fmla="*/ 67005 h 68784"/>
                <a:gd name="connsiteX52" fmla="*/ 24345 w 95537"/>
                <a:gd name="connsiteY52" fmla="*/ 59756 h 68784"/>
                <a:gd name="connsiteX0" fmla="*/ 24345 w 95537"/>
                <a:gd name="connsiteY0" fmla="*/ 59756 h 68784"/>
                <a:gd name="connsiteX1" fmla="*/ 20328 w 95537"/>
                <a:gd name="connsiteY1" fmla="*/ 52275 h 68784"/>
                <a:gd name="connsiteX2" fmla="*/ 16995 w 95537"/>
                <a:gd name="connsiteY2" fmla="*/ 47609 h 68784"/>
                <a:gd name="connsiteX3" fmla="*/ 6260 w 95537"/>
                <a:gd name="connsiteY3" fmla="*/ 52398 h 68784"/>
                <a:gd name="connsiteX4" fmla="*/ 4726 w 95537"/>
                <a:gd name="connsiteY4" fmla="*/ 46647 h 68784"/>
                <a:gd name="connsiteX5" fmla="*/ 0 w 95537"/>
                <a:gd name="connsiteY5" fmla="*/ 39389 h 68784"/>
                <a:gd name="connsiteX6" fmla="*/ 2473 w 95537"/>
                <a:gd name="connsiteY6" fmla="*/ 35292 h 68784"/>
                <a:gd name="connsiteX7" fmla="*/ 13491 w 95537"/>
                <a:gd name="connsiteY7" fmla="*/ 33410 h 68784"/>
                <a:gd name="connsiteX8" fmla="*/ 14736 w 95537"/>
                <a:gd name="connsiteY8" fmla="*/ 31641 h 68784"/>
                <a:gd name="connsiteX9" fmla="*/ 17273 w 95537"/>
                <a:gd name="connsiteY9" fmla="*/ 31269 h 68784"/>
                <a:gd name="connsiteX10" fmla="*/ 17662 w 95537"/>
                <a:gd name="connsiteY10" fmla="*/ 28059 h 68784"/>
                <a:gd name="connsiteX11" fmla="*/ 17458 w 95537"/>
                <a:gd name="connsiteY11" fmla="*/ 26377 h 68784"/>
                <a:gd name="connsiteX12" fmla="*/ 16993 w 95537"/>
                <a:gd name="connsiteY12" fmla="*/ 23798 h 68784"/>
                <a:gd name="connsiteX13" fmla="*/ 15746 w 95537"/>
                <a:gd name="connsiteY13" fmla="*/ 21110 h 68784"/>
                <a:gd name="connsiteX14" fmla="*/ 22390 w 95537"/>
                <a:gd name="connsiteY14" fmla="*/ 19480 h 68784"/>
                <a:gd name="connsiteX15" fmla="*/ 22495 w 95537"/>
                <a:gd name="connsiteY15" fmla="*/ 16858 h 68784"/>
                <a:gd name="connsiteX16" fmla="*/ 21841 w 95537"/>
                <a:gd name="connsiteY16" fmla="*/ 14351 h 68784"/>
                <a:gd name="connsiteX17" fmla="*/ 26222 w 95537"/>
                <a:gd name="connsiteY17" fmla="*/ 14094 h 68784"/>
                <a:gd name="connsiteX18" fmla="*/ 28697 w 95537"/>
                <a:gd name="connsiteY18" fmla="*/ 12377 h 68784"/>
                <a:gd name="connsiteX19" fmla="*/ 22319 w 95537"/>
                <a:gd name="connsiteY19" fmla="*/ 4651 h 68784"/>
                <a:gd name="connsiteX20" fmla="*/ 28178 w 95537"/>
                <a:gd name="connsiteY20" fmla="*/ 4657 h 68784"/>
                <a:gd name="connsiteX21" fmla="*/ 33422 w 95537"/>
                <a:gd name="connsiteY21" fmla="*/ 8377 h 68784"/>
                <a:gd name="connsiteX22" fmla="*/ 38132 w 95537"/>
                <a:gd name="connsiteY22" fmla="*/ 7033 h 68784"/>
                <a:gd name="connsiteX23" fmla="*/ 42354 w 95537"/>
                <a:gd name="connsiteY23" fmla="*/ 5589 h 68784"/>
                <a:gd name="connsiteX24" fmla="*/ 45480 w 95537"/>
                <a:gd name="connsiteY24" fmla="*/ 12 h 68784"/>
                <a:gd name="connsiteX25" fmla="*/ 57648 w 95537"/>
                <a:gd name="connsiteY25" fmla="*/ 10782 h 68784"/>
                <a:gd name="connsiteX26" fmla="*/ 61327 w 95537"/>
                <a:gd name="connsiteY26" fmla="*/ 10928 h 68784"/>
                <a:gd name="connsiteX27" fmla="*/ 69039 w 95537"/>
                <a:gd name="connsiteY27" fmla="*/ 2480 h 68784"/>
                <a:gd name="connsiteX28" fmla="*/ 73458 w 95537"/>
                <a:gd name="connsiteY28" fmla="*/ 2215 h 68784"/>
                <a:gd name="connsiteX29" fmla="*/ 73939 w 95537"/>
                <a:gd name="connsiteY29" fmla="*/ 6602 h 68784"/>
                <a:gd name="connsiteX30" fmla="*/ 72971 w 95537"/>
                <a:gd name="connsiteY30" fmla="*/ 12633 h 68784"/>
                <a:gd name="connsiteX31" fmla="*/ 76357 w 95537"/>
                <a:gd name="connsiteY31" fmla="*/ 14675 h 68784"/>
                <a:gd name="connsiteX32" fmla="*/ 77768 w 95537"/>
                <a:gd name="connsiteY32" fmla="*/ 25164 h 68784"/>
                <a:gd name="connsiteX33" fmla="*/ 77708 w 95537"/>
                <a:gd name="connsiteY33" fmla="*/ 27345 h 68784"/>
                <a:gd name="connsiteX34" fmla="*/ 83382 w 95537"/>
                <a:gd name="connsiteY34" fmla="*/ 25661 h 68784"/>
                <a:gd name="connsiteX35" fmla="*/ 93952 w 95537"/>
                <a:gd name="connsiteY35" fmla="*/ 29119 h 68784"/>
                <a:gd name="connsiteX36" fmla="*/ 95412 w 95537"/>
                <a:gd name="connsiteY36" fmla="*/ 33670 h 68784"/>
                <a:gd name="connsiteX37" fmla="*/ 91767 w 95537"/>
                <a:gd name="connsiteY37" fmla="*/ 40035 h 68784"/>
                <a:gd name="connsiteX38" fmla="*/ 86642 w 95537"/>
                <a:gd name="connsiteY38" fmla="*/ 42058 h 68784"/>
                <a:gd name="connsiteX39" fmla="*/ 80302 w 95537"/>
                <a:gd name="connsiteY39" fmla="*/ 49440 h 68784"/>
                <a:gd name="connsiteX40" fmla="*/ 78001 w 95537"/>
                <a:gd name="connsiteY40" fmla="*/ 48875 h 68784"/>
                <a:gd name="connsiteX41" fmla="*/ 71657 w 95537"/>
                <a:gd name="connsiteY41" fmla="*/ 52898 h 68784"/>
                <a:gd name="connsiteX42" fmla="*/ 76128 w 95537"/>
                <a:gd name="connsiteY42" fmla="*/ 60476 h 68784"/>
                <a:gd name="connsiteX43" fmla="*/ 73459 w 95537"/>
                <a:gd name="connsiteY43" fmla="*/ 64374 h 68784"/>
                <a:gd name="connsiteX44" fmla="*/ 68947 w 95537"/>
                <a:gd name="connsiteY44" fmla="*/ 62206 h 68784"/>
                <a:gd name="connsiteX45" fmla="*/ 64266 w 95537"/>
                <a:gd name="connsiteY45" fmla="*/ 60360 h 68784"/>
                <a:gd name="connsiteX46" fmla="*/ 59461 w 95537"/>
                <a:gd name="connsiteY46" fmla="*/ 61185 h 68784"/>
                <a:gd name="connsiteX47" fmla="*/ 53401 w 95537"/>
                <a:gd name="connsiteY47" fmla="*/ 63372 h 68784"/>
                <a:gd name="connsiteX48" fmla="*/ 47200 w 95537"/>
                <a:gd name="connsiteY48" fmla="*/ 68372 h 68784"/>
                <a:gd name="connsiteX49" fmla="*/ 41193 w 95537"/>
                <a:gd name="connsiteY49" fmla="*/ 65697 h 68784"/>
                <a:gd name="connsiteX50" fmla="*/ 35851 w 95537"/>
                <a:gd name="connsiteY50" fmla="*/ 65514 h 68784"/>
                <a:gd name="connsiteX51" fmla="*/ 29995 w 95537"/>
                <a:gd name="connsiteY51" fmla="*/ 67005 h 68784"/>
                <a:gd name="connsiteX52" fmla="*/ 24345 w 95537"/>
                <a:gd name="connsiteY52" fmla="*/ 59756 h 68784"/>
                <a:gd name="connsiteX0" fmla="*/ 32980 w 104172"/>
                <a:gd name="connsiteY0" fmla="*/ 59756 h 68784"/>
                <a:gd name="connsiteX1" fmla="*/ 28963 w 104172"/>
                <a:gd name="connsiteY1" fmla="*/ 52275 h 68784"/>
                <a:gd name="connsiteX2" fmla="*/ 25630 w 104172"/>
                <a:gd name="connsiteY2" fmla="*/ 47609 h 68784"/>
                <a:gd name="connsiteX3" fmla="*/ 14895 w 104172"/>
                <a:gd name="connsiteY3" fmla="*/ 52398 h 68784"/>
                <a:gd name="connsiteX4" fmla="*/ 13361 w 104172"/>
                <a:gd name="connsiteY4" fmla="*/ 46647 h 68784"/>
                <a:gd name="connsiteX5" fmla="*/ 8635 w 104172"/>
                <a:gd name="connsiteY5" fmla="*/ 39389 h 68784"/>
                <a:gd name="connsiteX6" fmla="*/ 11108 w 104172"/>
                <a:gd name="connsiteY6" fmla="*/ 35292 h 68784"/>
                <a:gd name="connsiteX7" fmla="*/ 57 w 104172"/>
                <a:gd name="connsiteY7" fmla="*/ 38805 h 68784"/>
                <a:gd name="connsiteX8" fmla="*/ 23371 w 104172"/>
                <a:gd name="connsiteY8" fmla="*/ 31641 h 68784"/>
                <a:gd name="connsiteX9" fmla="*/ 25908 w 104172"/>
                <a:gd name="connsiteY9" fmla="*/ 31269 h 68784"/>
                <a:gd name="connsiteX10" fmla="*/ 26297 w 104172"/>
                <a:gd name="connsiteY10" fmla="*/ 28059 h 68784"/>
                <a:gd name="connsiteX11" fmla="*/ 26093 w 104172"/>
                <a:gd name="connsiteY11" fmla="*/ 26377 h 68784"/>
                <a:gd name="connsiteX12" fmla="*/ 25628 w 104172"/>
                <a:gd name="connsiteY12" fmla="*/ 23798 h 68784"/>
                <a:gd name="connsiteX13" fmla="*/ 24381 w 104172"/>
                <a:gd name="connsiteY13" fmla="*/ 21110 h 68784"/>
                <a:gd name="connsiteX14" fmla="*/ 31025 w 104172"/>
                <a:gd name="connsiteY14" fmla="*/ 19480 h 68784"/>
                <a:gd name="connsiteX15" fmla="*/ 31130 w 104172"/>
                <a:gd name="connsiteY15" fmla="*/ 16858 h 68784"/>
                <a:gd name="connsiteX16" fmla="*/ 30476 w 104172"/>
                <a:gd name="connsiteY16" fmla="*/ 14351 h 68784"/>
                <a:gd name="connsiteX17" fmla="*/ 34857 w 104172"/>
                <a:gd name="connsiteY17" fmla="*/ 14094 h 68784"/>
                <a:gd name="connsiteX18" fmla="*/ 37332 w 104172"/>
                <a:gd name="connsiteY18" fmla="*/ 12377 h 68784"/>
                <a:gd name="connsiteX19" fmla="*/ 30954 w 104172"/>
                <a:gd name="connsiteY19" fmla="*/ 4651 h 68784"/>
                <a:gd name="connsiteX20" fmla="*/ 36813 w 104172"/>
                <a:gd name="connsiteY20" fmla="*/ 4657 h 68784"/>
                <a:gd name="connsiteX21" fmla="*/ 42057 w 104172"/>
                <a:gd name="connsiteY21" fmla="*/ 8377 h 68784"/>
                <a:gd name="connsiteX22" fmla="*/ 46767 w 104172"/>
                <a:gd name="connsiteY22" fmla="*/ 7033 h 68784"/>
                <a:gd name="connsiteX23" fmla="*/ 50989 w 104172"/>
                <a:gd name="connsiteY23" fmla="*/ 5589 h 68784"/>
                <a:gd name="connsiteX24" fmla="*/ 54115 w 104172"/>
                <a:gd name="connsiteY24" fmla="*/ 12 h 68784"/>
                <a:gd name="connsiteX25" fmla="*/ 66283 w 104172"/>
                <a:gd name="connsiteY25" fmla="*/ 10782 h 68784"/>
                <a:gd name="connsiteX26" fmla="*/ 69962 w 104172"/>
                <a:gd name="connsiteY26" fmla="*/ 10928 h 68784"/>
                <a:gd name="connsiteX27" fmla="*/ 77674 w 104172"/>
                <a:gd name="connsiteY27" fmla="*/ 2480 h 68784"/>
                <a:gd name="connsiteX28" fmla="*/ 82093 w 104172"/>
                <a:gd name="connsiteY28" fmla="*/ 2215 h 68784"/>
                <a:gd name="connsiteX29" fmla="*/ 82574 w 104172"/>
                <a:gd name="connsiteY29" fmla="*/ 6602 h 68784"/>
                <a:gd name="connsiteX30" fmla="*/ 81606 w 104172"/>
                <a:gd name="connsiteY30" fmla="*/ 12633 h 68784"/>
                <a:gd name="connsiteX31" fmla="*/ 84992 w 104172"/>
                <a:gd name="connsiteY31" fmla="*/ 14675 h 68784"/>
                <a:gd name="connsiteX32" fmla="*/ 86403 w 104172"/>
                <a:gd name="connsiteY32" fmla="*/ 25164 h 68784"/>
                <a:gd name="connsiteX33" fmla="*/ 86343 w 104172"/>
                <a:gd name="connsiteY33" fmla="*/ 27345 h 68784"/>
                <a:gd name="connsiteX34" fmla="*/ 92017 w 104172"/>
                <a:gd name="connsiteY34" fmla="*/ 25661 h 68784"/>
                <a:gd name="connsiteX35" fmla="*/ 102587 w 104172"/>
                <a:gd name="connsiteY35" fmla="*/ 29119 h 68784"/>
                <a:gd name="connsiteX36" fmla="*/ 104047 w 104172"/>
                <a:gd name="connsiteY36" fmla="*/ 33670 h 68784"/>
                <a:gd name="connsiteX37" fmla="*/ 100402 w 104172"/>
                <a:gd name="connsiteY37" fmla="*/ 40035 h 68784"/>
                <a:gd name="connsiteX38" fmla="*/ 95277 w 104172"/>
                <a:gd name="connsiteY38" fmla="*/ 42058 h 68784"/>
                <a:gd name="connsiteX39" fmla="*/ 88937 w 104172"/>
                <a:gd name="connsiteY39" fmla="*/ 49440 h 68784"/>
                <a:gd name="connsiteX40" fmla="*/ 86636 w 104172"/>
                <a:gd name="connsiteY40" fmla="*/ 48875 h 68784"/>
                <a:gd name="connsiteX41" fmla="*/ 80292 w 104172"/>
                <a:gd name="connsiteY41" fmla="*/ 52898 h 68784"/>
                <a:gd name="connsiteX42" fmla="*/ 84763 w 104172"/>
                <a:gd name="connsiteY42" fmla="*/ 60476 h 68784"/>
                <a:gd name="connsiteX43" fmla="*/ 82094 w 104172"/>
                <a:gd name="connsiteY43" fmla="*/ 64374 h 68784"/>
                <a:gd name="connsiteX44" fmla="*/ 77582 w 104172"/>
                <a:gd name="connsiteY44" fmla="*/ 62206 h 68784"/>
                <a:gd name="connsiteX45" fmla="*/ 72901 w 104172"/>
                <a:gd name="connsiteY45" fmla="*/ 60360 h 68784"/>
                <a:gd name="connsiteX46" fmla="*/ 68096 w 104172"/>
                <a:gd name="connsiteY46" fmla="*/ 61185 h 68784"/>
                <a:gd name="connsiteX47" fmla="*/ 62036 w 104172"/>
                <a:gd name="connsiteY47" fmla="*/ 63372 h 68784"/>
                <a:gd name="connsiteX48" fmla="*/ 55835 w 104172"/>
                <a:gd name="connsiteY48" fmla="*/ 68372 h 68784"/>
                <a:gd name="connsiteX49" fmla="*/ 49828 w 104172"/>
                <a:gd name="connsiteY49" fmla="*/ 65697 h 68784"/>
                <a:gd name="connsiteX50" fmla="*/ 44486 w 104172"/>
                <a:gd name="connsiteY50" fmla="*/ 65514 h 68784"/>
                <a:gd name="connsiteX51" fmla="*/ 38630 w 104172"/>
                <a:gd name="connsiteY51" fmla="*/ 67005 h 68784"/>
                <a:gd name="connsiteX52" fmla="*/ 32980 w 104172"/>
                <a:gd name="connsiteY52" fmla="*/ 59756 h 68784"/>
                <a:gd name="connsiteX0" fmla="*/ 33215 w 104407"/>
                <a:gd name="connsiteY0" fmla="*/ 59756 h 68784"/>
                <a:gd name="connsiteX1" fmla="*/ 29198 w 104407"/>
                <a:gd name="connsiteY1" fmla="*/ 52275 h 68784"/>
                <a:gd name="connsiteX2" fmla="*/ 25865 w 104407"/>
                <a:gd name="connsiteY2" fmla="*/ 47609 h 68784"/>
                <a:gd name="connsiteX3" fmla="*/ 15130 w 104407"/>
                <a:gd name="connsiteY3" fmla="*/ 52398 h 68784"/>
                <a:gd name="connsiteX4" fmla="*/ 13596 w 104407"/>
                <a:gd name="connsiteY4" fmla="*/ 46647 h 68784"/>
                <a:gd name="connsiteX5" fmla="*/ 8870 w 104407"/>
                <a:gd name="connsiteY5" fmla="*/ 39389 h 68784"/>
                <a:gd name="connsiteX6" fmla="*/ 11343 w 104407"/>
                <a:gd name="connsiteY6" fmla="*/ 35292 h 68784"/>
                <a:gd name="connsiteX7" fmla="*/ 292 w 104407"/>
                <a:gd name="connsiteY7" fmla="*/ 38805 h 68784"/>
                <a:gd name="connsiteX8" fmla="*/ 6369 w 104407"/>
                <a:gd name="connsiteY8" fmla="*/ 30485 h 68784"/>
                <a:gd name="connsiteX9" fmla="*/ 26143 w 104407"/>
                <a:gd name="connsiteY9" fmla="*/ 31269 h 68784"/>
                <a:gd name="connsiteX10" fmla="*/ 26532 w 104407"/>
                <a:gd name="connsiteY10" fmla="*/ 28059 h 68784"/>
                <a:gd name="connsiteX11" fmla="*/ 26328 w 104407"/>
                <a:gd name="connsiteY11" fmla="*/ 26377 h 68784"/>
                <a:gd name="connsiteX12" fmla="*/ 25863 w 104407"/>
                <a:gd name="connsiteY12" fmla="*/ 23798 h 68784"/>
                <a:gd name="connsiteX13" fmla="*/ 24616 w 104407"/>
                <a:gd name="connsiteY13" fmla="*/ 21110 h 68784"/>
                <a:gd name="connsiteX14" fmla="*/ 31260 w 104407"/>
                <a:gd name="connsiteY14" fmla="*/ 19480 h 68784"/>
                <a:gd name="connsiteX15" fmla="*/ 31365 w 104407"/>
                <a:gd name="connsiteY15" fmla="*/ 16858 h 68784"/>
                <a:gd name="connsiteX16" fmla="*/ 30711 w 104407"/>
                <a:gd name="connsiteY16" fmla="*/ 14351 h 68784"/>
                <a:gd name="connsiteX17" fmla="*/ 35092 w 104407"/>
                <a:gd name="connsiteY17" fmla="*/ 14094 h 68784"/>
                <a:gd name="connsiteX18" fmla="*/ 37567 w 104407"/>
                <a:gd name="connsiteY18" fmla="*/ 12377 h 68784"/>
                <a:gd name="connsiteX19" fmla="*/ 31189 w 104407"/>
                <a:gd name="connsiteY19" fmla="*/ 4651 h 68784"/>
                <a:gd name="connsiteX20" fmla="*/ 37048 w 104407"/>
                <a:gd name="connsiteY20" fmla="*/ 4657 h 68784"/>
                <a:gd name="connsiteX21" fmla="*/ 42292 w 104407"/>
                <a:gd name="connsiteY21" fmla="*/ 8377 h 68784"/>
                <a:gd name="connsiteX22" fmla="*/ 47002 w 104407"/>
                <a:gd name="connsiteY22" fmla="*/ 7033 h 68784"/>
                <a:gd name="connsiteX23" fmla="*/ 51224 w 104407"/>
                <a:gd name="connsiteY23" fmla="*/ 5589 h 68784"/>
                <a:gd name="connsiteX24" fmla="*/ 54350 w 104407"/>
                <a:gd name="connsiteY24" fmla="*/ 12 h 68784"/>
                <a:gd name="connsiteX25" fmla="*/ 66518 w 104407"/>
                <a:gd name="connsiteY25" fmla="*/ 10782 h 68784"/>
                <a:gd name="connsiteX26" fmla="*/ 70197 w 104407"/>
                <a:gd name="connsiteY26" fmla="*/ 10928 h 68784"/>
                <a:gd name="connsiteX27" fmla="*/ 77909 w 104407"/>
                <a:gd name="connsiteY27" fmla="*/ 2480 h 68784"/>
                <a:gd name="connsiteX28" fmla="*/ 82328 w 104407"/>
                <a:gd name="connsiteY28" fmla="*/ 2215 h 68784"/>
                <a:gd name="connsiteX29" fmla="*/ 82809 w 104407"/>
                <a:gd name="connsiteY29" fmla="*/ 6602 h 68784"/>
                <a:gd name="connsiteX30" fmla="*/ 81841 w 104407"/>
                <a:gd name="connsiteY30" fmla="*/ 12633 h 68784"/>
                <a:gd name="connsiteX31" fmla="*/ 85227 w 104407"/>
                <a:gd name="connsiteY31" fmla="*/ 14675 h 68784"/>
                <a:gd name="connsiteX32" fmla="*/ 86638 w 104407"/>
                <a:gd name="connsiteY32" fmla="*/ 25164 h 68784"/>
                <a:gd name="connsiteX33" fmla="*/ 86578 w 104407"/>
                <a:gd name="connsiteY33" fmla="*/ 27345 h 68784"/>
                <a:gd name="connsiteX34" fmla="*/ 92252 w 104407"/>
                <a:gd name="connsiteY34" fmla="*/ 25661 h 68784"/>
                <a:gd name="connsiteX35" fmla="*/ 102822 w 104407"/>
                <a:gd name="connsiteY35" fmla="*/ 29119 h 68784"/>
                <a:gd name="connsiteX36" fmla="*/ 104282 w 104407"/>
                <a:gd name="connsiteY36" fmla="*/ 33670 h 68784"/>
                <a:gd name="connsiteX37" fmla="*/ 100637 w 104407"/>
                <a:gd name="connsiteY37" fmla="*/ 40035 h 68784"/>
                <a:gd name="connsiteX38" fmla="*/ 95512 w 104407"/>
                <a:gd name="connsiteY38" fmla="*/ 42058 h 68784"/>
                <a:gd name="connsiteX39" fmla="*/ 89172 w 104407"/>
                <a:gd name="connsiteY39" fmla="*/ 49440 h 68784"/>
                <a:gd name="connsiteX40" fmla="*/ 86871 w 104407"/>
                <a:gd name="connsiteY40" fmla="*/ 48875 h 68784"/>
                <a:gd name="connsiteX41" fmla="*/ 80527 w 104407"/>
                <a:gd name="connsiteY41" fmla="*/ 52898 h 68784"/>
                <a:gd name="connsiteX42" fmla="*/ 84998 w 104407"/>
                <a:gd name="connsiteY42" fmla="*/ 60476 h 68784"/>
                <a:gd name="connsiteX43" fmla="*/ 82329 w 104407"/>
                <a:gd name="connsiteY43" fmla="*/ 64374 h 68784"/>
                <a:gd name="connsiteX44" fmla="*/ 77817 w 104407"/>
                <a:gd name="connsiteY44" fmla="*/ 62206 h 68784"/>
                <a:gd name="connsiteX45" fmla="*/ 73136 w 104407"/>
                <a:gd name="connsiteY45" fmla="*/ 60360 h 68784"/>
                <a:gd name="connsiteX46" fmla="*/ 68331 w 104407"/>
                <a:gd name="connsiteY46" fmla="*/ 61185 h 68784"/>
                <a:gd name="connsiteX47" fmla="*/ 62271 w 104407"/>
                <a:gd name="connsiteY47" fmla="*/ 63372 h 68784"/>
                <a:gd name="connsiteX48" fmla="*/ 56070 w 104407"/>
                <a:gd name="connsiteY48" fmla="*/ 68372 h 68784"/>
                <a:gd name="connsiteX49" fmla="*/ 50063 w 104407"/>
                <a:gd name="connsiteY49" fmla="*/ 65697 h 68784"/>
                <a:gd name="connsiteX50" fmla="*/ 44721 w 104407"/>
                <a:gd name="connsiteY50" fmla="*/ 65514 h 68784"/>
                <a:gd name="connsiteX51" fmla="*/ 38865 w 104407"/>
                <a:gd name="connsiteY51" fmla="*/ 67005 h 68784"/>
                <a:gd name="connsiteX52" fmla="*/ 33215 w 104407"/>
                <a:gd name="connsiteY52" fmla="*/ 59756 h 68784"/>
                <a:gd name="connsiteX0" fmla="*/ 33134 w 104326"/>
                <a:gd name="connsiteY0" fmla="*/ 59756 h 68784"/>
                <a:gd name="connsiteX1" fmla="*/ 29117 w 104326"/>
                <a:gd name="connsiteY1" fmla="*/ 52275 h 68784"/>
                <a:gd name="connsiteX2" fmla="*/ 25784 w 104326"/>
                <a:gd name="connsiteY2" fmla="*/ 47609 h 68784"/>
                <a:gd name="connsiteX3" fmla="*/ 15049 w 104326"/>
                <a:gd name="connsiteY3" fmla="*/ 52398 h 68784"/>
                <a:gd name="connsiteX4" fmla="*/ 13515 w 104326"/>
                <a:gd name="connsiteY4" fmla="*/ 46647 h 68784"/>
                <a:gd name="connsiteX5" fmla="*/ 8789 w 104326"/>
                <a:gd name="connsiteY5" fmla="*/ 39389 h 68784"/>
                <a:gd name="connsiteX6" fmla="*/ 11262 w 104326"/>
                <a:gd name="connsiteY6" fmla="*/ 35292 h 68784"/>
                <a:gd name="connsiteX7" fmla="*/ 211 w 104326"/>
                <a:gd name="connsiteY7" fmla="*/ 38805 h 68784"/>
                <a:gd name="connsiteX8" fmla="*/ 6288 w 104326"/>
                <a:gd name="connsiteY8" fmla="*/ 30485 h 68784"/>
                <a:gd name="connsiteX9" fmla="*/ 26062 w 104326"/>
                <a:gd name="connsiteY9" fmla="*/ 31269 h 68784"/>
                <a:gd name="connsiteX10" fmla="*/ 26451 w 104326"/>
                <a:gd name="connsiteY10" fmla="*/ 28059 h 68784"/>
                <a:gd name="connsiteX11" fmla="*/ 26247 w 104326"/>
                <a:gd name="connsiteY11" fmla="*/ 26377 h 68784"/>
                <a:gd name="connsiteX12" fmla="*/ 25782 w 104326"/>
                <a:gd name="connsiteY12" fmla="*/ 23798 h 68784"/>
                <a:gd name="connsiteX13" fmla="*/ 24535 w 104326"/>
                <a:gd name="connsiteY13" fmla="*/ 21110 h 68784"/>
                <a:gd name="connsiteX14" fmla="*/ 31179 w 104326"/>
                <a:gd name="connsiteY14" fmla="*/ 19480 h 68784"/>
                <a:gd name="connsiteX15" fmla="*/ 31284 w 104326"/>
                <a:gd name="connsiteY15" fmla="*/ 16858 h 68784"/>
                <a:gd name="connsiteX16" fmla="*/ 30630 w 104326"/>
                <a:gd name="connsiteY16" fmla="*/ 14351 h 68784"/>
                <a:gd name="connsiteX17" fmla="*/ 35011 w 104326"/>
                <a:gd name="connsiteY17" fmla="*/ 14094 h 68784"/>
                <a:gd name="connsiteX18" fmla="*/ 37486 w 104326"/>
                <a:gd name="connsiteY18" fmla="*/ 12377 h 68784"/>
                <a:gd name="connsiteX19" fmla="*/ 31108 w 104326"/>
                <a:gd name="connsiteY19" fmla="*/ 4651 h 68784"/>
                <a:gd name="connsiteX20" fmla="*/ 36967 w 104326"/>
                <a:gd name="connsiteY20" fmla="*/ 4657 h 68784"/>
                <a:gd name="connsiteX21" fmla="*/ 42211 w 104326"/>
                <a:gd name="connsiteY21" fmla="*/ 8377 h 68784"/>
                <a:gd name="connsiteX22" fmla="*/ 46921 w 104326"/>
                <a:gd name="connsiteY22" fmla="*/ 7033 h 68784"/>
                <a:gd name="connsiteX23" fmla="*/ 51143 w 104326"/>
                <a:gd name="connsiteY23" fmla="*/ 5589 h 68784"/>
                <a:gd name="connsiteX24" fmla="*/ 54269 w 104326"/>
                <a:gd name="connsiteY24" fmla="*/ 12 h 68784"/>
                <a:gd name="connsiteX25" fmla="*/ 66437 w 104326"/>
                <a:gd name="connsiteY25" fmla="*/ 10782 h 68784"/>
                <a:gd name="connsiteX26" fmla="*/ 70116 w 104326"/>
                <a:gd name="connsiteY26" fmla="*/ 10928 h 68784"/>
                <a:gd name="connsiteX27" fmla="*/ 77828 w 104326"/>
                <a:gd name="connsiteY27" fmla="*/ 2480 h 68784"/>
                <a:gd name="connsiteX28" fmla="*/ 82247 w 104326"/>
                <a:gd name="connsiteY28" fmla="*/ 2215 h 68784"/>
                <a:gd name="connsiteX29" fmla="*/ 82728 w 104326"/>
                <a:gd name="connsiteY29" fmla="*/ 6602 h 68784"/>
                <a:gd name="connsiteX30" fmla="*/ 81760 w 104326"/>
                <a:gd name="connsiteY30" fmla="*/ 12633 h 68784"/>
                <a:gd name="connsiteX31" fmla="*/ 85146 w 104326"/>
                <a:gd name="connsiteY31" fmla="*/ 14675 h 68784"/>
                <a:gd name="connsiteX32" fmla="*/ 86557 w 104326"/>
                <a:gd name="connsiteY32" fmla="*/ 25164 h 68784"/>
                <a:gd name="connsiteX33" fmla="*/ 86497 w 104326"/>
                <a:gd name="connsiteY33" fmla="*/ 27345 h 68784"/>
                <a:gd name="connsiteX34" fmla="*/ 92171 w 104326"/>
                <a:gd name="connsiteY34" fmla="*/ 25661 h 68784"/>
                <a:gd name="connsiteX35" fmla="*/ 102741 w 104326"/>
                <a:gd name="connsiteY35" fmla="*/ 29119 h 68784"/>
                <a:gd name="connsiteX36" fmla="*/ 104201 w 104326"/>
                <a:gd name="connsiteY36" fmla="*/ 33670 h 68784"/>
                <a:gd name="connsiteX37" fmla="*/ 100556 w 104326"/>
                <a:gd name="connsiteY37" fmla="*/ 40035 h 68784"/>
                <a:gd name="connsiteX38" fmla="*/ 95431 w 104326"/>
                <a:gd name="connsiteY38" fmla="*/ 42058 h 68784"/>
                <a:gd name="connsiteX39" fmla="*/ 89091 w 104326"/>
                <a:gd name="connsiteY39" fmla="*/ 49440 h 68784"/>
                <a:gd name="connsiteX40" fmla="*/ 86790 w 104326"/>
                <a:gd name="connsiteY40" fmla="*/ 48875 h 68784"/>
                <a:gd name="connsiteX41" fmla="*/ 80446 w 104326"/>
                <a:gd name="connsiteY41" fmla="*/ 52898 h 68784"/>
                <a:gd name="connsiteX42" fmla="*/ 84917 w 104326"/>
                <a:gd name="connsiteY42" fmla="*/ 60476 h 68784"/>
                <a:gd name="connsiteX43" fmla="*/ 82248 w 104326"/>
                <a:gd name="connsiteY43" fmla="*/ 64374 h 68784"/>
                <a:gd name="connsiteX44" fmla="*/ 77736 w 104326"/>
                <a:gd name="connsiteY44" fmla="*/ 62206 h 68784"/>
                <a:gd name="connsiteX45" fmla="*/ 73055 w 104326"/>
                <a:gd name="connsiteY45" fmla="*/ 60360 h 68784"/>
                <a:gd name="connsiteX46" fmla="*/ 68250 w 104326"/>
                <a:gd name="connsiteY46" fmla="*/ 61185 h 68784"/>
                <a:gd name="connsiteX47" fmla="*/ 62190 w 104326"/>
                <a:gd name="connsiteY47" fmla="*/ 63372 h 68784"/>
                <a:gd name="connsiteX48" fmla="*/ 55989 w 104326"/>
                <a:gd name="connsiteY48" fmla="*/ 68372 h 68784"/>
                <a:gd name="connsiteX49" fmla="*/ 49982 w 104326"/>
                <a:gd name="connsiteY49" fmla="*/ 65697 h 68784"/>
                <a:gd name="connsiteX50" fmla="*/ 44640 w 104326"/>
                <a:gd name="connsiteY50" fmla="*/ 65514 h 68784"/>
                <a:gd name="connsiteX51" fmla="*/ 38784 w 104326"/>
                <a:gd name="connsiteY51" fmla="*/ 67005 h 68784"/>
                <a:gd name="connsiteX52" fmla="*/ 33134 w 104326"/>
                <a:gd name="connsiteY52" fmla="*/ 59756 h 68784"/>
                <a:gd name="connsiteX0" fmla="*/ 33134 w 104326"/>
                <a:gd name="connsiteY0" fmla="*/ 59756 h 68784"/>
                <a:gd name="connsiteX1" fmla="*/ 29117 w 104326"/>
                <a:gd name="connsiteY1" fmla="*/ 52275 h 68784"/>
                <a:gd name="connsiteX2" fmla="*/ 25784 w 104326"/>
                <a:gd name="connsiteY2" fmla="*/ 47609 h 68784"/>
                <a:gd name="connsiteX3" fmla="*/ 15049 w 104326"/>
                <a:gd name="connsiteY3" fmla="*/ 52398 h 68784"/>
                <a:gd name="connsiteX4" fmla="*/ 13515 w 104326"/>
                <a:gd name="connsiteY4" fmla="*/ 46647 h 68784"/>
                <a:gd name="connsiteX5" fmla="*/ 8789 w 104326"/>
                <a:gd name="connsiteY5" fmla="*/ 39389 h 68784"/>
                <a:gd name="connsiteX6" fmla="*/ 9168 w 104326"/>
                <a:gd name="connsiteY6" fmla="*/ 36320 h 68784"/>
                <a:gd name="connsiteX7" fmla="*/ 211 w 104326"/>
                <a:gd name="connsiteY7" fmla="*/ 38805 h 68784"/>
                <a:gd name="connsiteX8" fmla="*/ 6288 w 104326"/>
                <a:gd name="connsiteY8" fmla="*/ 30485 h 68784"/>
                <a:gd name="connsiteX9" fmla="*/ 26062 w 104326"/>
                <a:gd name="connsiteY9" fmla="*/ 31269 h 68784"/>
                <a:gd name="connsiteX10" fmla="*/ 26451 w 104326"/>
                <a:gd name="connsiteY10" fmla="*/ 28059 h 68784"/>
                <a:gd name="connsiteX11" fmla="*/ 26247 w 104326"/>
                <a:gd name="connsiteY11" fmla="*/ 26377 h 68784"/>
                <a:gd name="connsiteX12" fmla="*/ 25782 w 104326"/>
                <a:gd name="connsiteY12" fmla="*/ 23798 h 68784"/>
                <a:gd name="connsiteX13" fmla="*/ 24535 w 104326"/>
                <a:gd name="connsiteY13" fmla="*/ 21110 h 68784"/>
                <a:gd name="connsiteX14" fmla="*/ 31179 w 104326"/>
                <a:gd name="connsiteY14" fmla="*/ 19480 h 68784"/>
                <a:gd name="connsiteX15" fmla="*/ 31284 w 104326"/>
                <a:gd name="connsiteY15" fmla="*/ 16858 h 68784"/>
                <a:gd name="connsiteX16" fmla="*/ 30630 w 104326"/>
                <a:gd name="connsiteY16" fmla="*/ 14351 h 68784"/>
                <a:gd name="connsiteX17" fmla="*/ 35011 w 104326"/>
                <a:gd name="connsiteY17" fmla="*/ 14094 h 68784"/>
                <a:gd name="connsiteX18" fmla="*/ 37486 w 104326"/>
                <a:gd name="connsiteY18" fmla="*/ 12377 h 68784"/>
                <a:gd name="connsiteX19" fmla="*/ 31108 w 104326"/>
                <a:gd name="connsiteY19" fmla="*/ 4651 h 68784"/>
                <a:gd name="connsiteX20" fmla="*/ 36967 w 104326"/>
                <a:gd name="connsiteY20" fmla="*/ 4657 h 68784"/>
                <a:gd name="connsiteX21" fmla="*/ 42211 w 104326"/>
                <a:gd name="connsiteY21" fmla="*/ 8377 h 68784"/>
                <a:gd name="connsiteX22" fmla="*/ 46921 w 104326"/>
                <a:gd name="connsiteY22" fmla="*/ 7033 h 68784"/>
                <a:gd name="connsiteX23" fmla="*/ 51143 w 104326"/>
                <a:gd name="connsiteY23" fmla="*/ 5589 h 68784"/>
                <a:gd name="connsiteX24" fmla="*/ 54269 w 104326"/>
                <a:gd name="connsiteY24" fmla="*/ 12 h 68784"/>
                <a:gd name="connsiteX25" fmla="*/ 66437 w 104326"/>
                <a:gd name="connsiteY25" fmla="*/ 10782 h 68784"/>
                <a:gd name="connsiteX26" fmla="*/ 70116 w 104326"/>
                <a:gd name="connsiteY26" fmla="*/ 10928 h 68784"/>
                <a:gd name="connsiteX27" fmla="*/ 77828 w 104326"/>
                <a:gd name="connsiteY27" fmla="*/ 2480 h 68784"/>
                <a:gd name="connsiteX28" fmla="*/ 82247 w 104326"/>
                <a:gd name="connsiteY28" fmla="*/ 2215 h 68784"/>
                <a:gd name="connsiteX29" fmla="*/ 82728 w 104326"/>
                <a:gd name="connsiteY29" fmla="*/ 6602 h 68784"/>
                <a:gd name="connsiteX30" fmla="*/ 81760 w 104326"/>
                <a:gd name="connsiteY30" fmla="*/ 12633 h 68784"/>
                <a:gd name="connsiteX31" fmla="*/ 85146 w 104326"/>
                <a:gd name="connsiteY31" fmla="*/ 14675 h 68784"/>
                <a:gd name="connsiteX32" fmla="*/ 86557 w 104326"/>
                <a:gd name="connsiteY32" fmla="*/ 25164 h 68784"/>
                <a:gd name="connsiteX33" fmla="*/ 86497 w 104326"/>
                <a:gd name="connsiteY33" fmla="*/ 27345 h 68784"/>
                <a:gd name="connsiteX34" fmla="*/ 92171 w 104326"/>
                <a:gd name="connsiteY34" fmla="*/ 25661 h 68784"/>
                <a:gd name="connsiteX35" fmla="*/ 102741 w 104326"/>
                <a:gd name="connsiteY35" fmla="*/ 29119 h 68784"/>
                <a:gd name="connsiteX36" fmla="*/ 104201 w 104326"/>
                <a:gd name="connsiteY36" fmla="*/ 33670 h 68784"/>
                <a:gd name="connsiteX37" fmla="*/ 100556 w 104326"/>
                <a:gd name="connsiteY37" fmla="*/ 40035 h 68784"/>
                <a:gd name="connsiteX38" fmla="*/ 95431 w 104326"/>
                <a:gd name="connsiteY38" fmla="*/ 42058 h 68784"/>
                <a:gd name="connsiteX39" fmla="*/ 89091 w 104326"/>
                <a:gd name="connsiteY39" fmla="*/ 49440 h 68784"/>
                <a:gd name="connsiteX40" fmla="*/ 86790 w 104326"/>
                <a:gd name="connsiteY40" fmla="*/ 48875 h 68784"/>
                <a:gd name="connsiteX41" fmla="*/ 80446 w 104326"/>
                <a:gd name="connsiteY41" fmla="*/ 52898 h 68784"/>
                <a:gd name="connsiteX42" fmla="*/ 84917 w 104326"/>
                <a:gd name="connsiteY42" fmla="*/ 60476 h 68784"/>
                <a:gd name="connsiteX43" fmla="*/ 82248 w 104326"/>
                <a:gd name="connsiteY43" fmla="*/ 64374 h 68784"/>
                <a:gd name="connsiteX44" fmla="*/ 77736 w 104326"/>
                <a:gd name="connsiteY44" fmla="*/ 62206 h 68784"/>
                <a:gd name="connsiteX45" fmla="*/ 73055 w 104326"/>
                <a:gd name="connsiteY45" fmla="*/ 60360 h 68784"/>
                <a:gd name="connsiteX46" fmla="*/ 68250 w 104326"/>
                <a:gd name="connsiteY46" fmla="*/ 61185 h 68784"/>
                <a:gd name="connsiteX47" fmla="*/ 62190 w 104326"/>
                <a:gd name="connsiteY47" fmla="*/ 63372 h 68784"/>
                <a:gd name="connsiteX48" fmla="*/ 55989 w 104326"/>
                <a:gd name="connsiteY48" fmla="*/ 68372 h 68784"/>
                <a:gd name="connsiteX49" fmla="*/ 49982 w 104326"/>
                <a:gd name="connsiteY49" fmla="*/ 65697 h 68784"/>
                <a:gd name="connsiteX50" fmla="*/ 44640 w 104326"/>
                <a:gd name="connsiteY50" fmla="*/ 65514 h 68784"/>
                <a:gd name="connsiteX51" fmla="*/ 38784 w 104326"/>
                <a:gd name="connsiteY51" fmla="*/ 67005 h 68784"/>
                <a:gd name="connsiteX52" fmla="*/ 33134 w 104326"/>
                <a:gd name="connsiteY52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764 w 104298"/>
                <a:gd name="connsiteY9" fmla="*/ 25617 h 68784"/>
                <a:gd name="connsiteX10" fmla="*/ 26423 w 104298"/>
                <a:gd name="connsiteY10" fmla="*/ 28059 h 68784"/>
                <a:gd name="connsiteX11" fmla="*/ 26219 w 104298"/>
                <a:gd name="connsiteY11" fmla="*/ 26377 h 68784"/>
                <a:gd name="connsiteX12" fmla="*/ 25754 w 104298"/>
                <a:gd name="connsiteY12" fmla="*/ 23798 h 68784"/>
                <a:gd name="connsiteX13" fmla="*/ 24507 w 104298"/>
                <a:gd name="connsiteY13" fmla="*/ 21110 h 68784"/>
                <a:gd name="connsiteX14" fmla="*/ 31151 w 104298"/>
                <a:gd name="connsiteY14" fmla="*/ 19480 h 68784"/>
                <a:gd name="connsiteX15" fmla="*/ 31256 w 104298"/>
                <a:gd name="connsiteY15" fmla="*/ 16858 h 68784"/>
                <a:gd name="connsiteX16" fmla="*/ 30602 w 104298"/>
                <a:gd name="connsiteY16" fmla="*/ 14351 h 68784"/>
                <a:gd name="connsiteX17" fmla="*/ 34983 w 104298"/>
                <a:gd name="connsiteY17" fmla="*/ 14094 h 68784"/>
                <a:gd name="connsiteX18" fmla="*/ 37458 w 104298"/>
                <a:gd name="connsiteY18" fmla="*/ 12377 h 68784"/>
                <a:gd name="connsiteX19" fmla="*/ 31080 w 104298"/>
                <a:gd name="connsiteY19" fmla="*/ 4651 h 68784"/>
                <a:gd name="connsiteX20" fmla="*/ 36939 w 104298"/>
                <a:gd name="connsiteY20" fmla="*/ 4657 h 68784"/>
                <a:gd name="connsiteX21" fmla="*/ 42183 w 104298"/>
                <a:gd name="connsiteY21" fmla="*/ 8377 h 68784"/>
                <a:gd name="connsiteX22" fmla="*/ 46893 w 104298"/>
                <a:gd name="connsiteY22" fmla="*/ 7033 h 68784"/>
                <a:gd name="connsiteX23" fmla="*/ 51115 w 104298"/>
                <a:gd name="connsiteY23" fmla="*/ 5589 h 68784"/>
                <a:gd name="connsiteX24" fmla="*/ 54241 w 104298"/>
                <a:gd name="connsiteY24" fmla="*/ 12 h 68784"/>
                <a:gd name="connsiteX25" fmla="*/ 66409 w 104298"/>
                <a:gd name="connsiteY25" fmla="*/ 10782 h 68784"/>
                <a:gd name="connsiteX26" fmla="*/ 70088 w 104298"/>
                <a:gd name="connsiteY26" fmla="*/ 10928 h 68784"/>
                <a:gd name="connsiteX27" fmla="*/ 77800 w 104298"/>
                <a:gd name="connsiteY27" fmla="*/ 2480 h 68784"/>
                <a:gd name="connsiteX28" fmla="*/ 82219 w 104298"/>
                <a:gd name="connsiteY28" fmla="*/ 2215 h 68784"/>
                <a:gd name="connsiteX29" fmla="*/ 82700 w 104298"/>
                <a:gd name="connsiteY29" fmla="*/ 6602 h 68784"/>
                <a:gd name="connsiteX30" fmla="*/ 81732 w 104298"/>
                <a:gd name="connsiteY30" fmla="*/ 12633 h 68784"/>
                <a:gd name="connsiteX31" fmla="*/ 85118 w 104298"/>
                <a:gd name="connsiteY31" fmla="*/ 14675 h 68784"/>
                <a:gd name="connsiteX32" fmla="*/ 86529 w 104298"/>
                <a:gd name="connsiteY32" fmla="*/ 25164 h 68784"/>
                <a:gd name="connsiteX33" fmla="*/ 86469 w 104298"/>
                <a:gd name="connsiteY33" fmla="*/ 27345 h 68784"/>
                <a:gd name="connsiteX34" fmla="*/ 92143 w 104298"/>
                <a:gd name="connsiteY34" fmla="*/ 25661 h 68784"/>
                <a:gd name="connsiteX35" fmla="*/ 102713 w 104298"/>
                <a:gd name="connsiteY35" fmla="*/ 29119 h 68784"/>
                <a:gd name="connsiteX36" fmla="*/ 104173 w 104298"/>
                <a:gd name="connsiteY36" fmla="*/ 33670 h 68784"/>
                <a:gd name="connsiteX37" fmla="*/ 100528 w 104298"/>
                <a:gd name="connsiteY37" fmla="*/ 40035 h 68784"/>
                <a:gd name="connsiteX38" fmla="*/ 95403 w 104298"/>
                <a:gd name="connsiteY38" fmla="*/ 42058 h 68784"/>
                <a:gd name="connsiteX39" fmla="*/ 89063 w 104298"/>
                <a:gd name="connsiteY39" fmla="*/ 49440 h 68784"/>
                <a:gd name="connsiteX40" fmla="*/ 86762 w 104298"/>
                <a:gd name="connsiteY40" fmla="*/ 48875 h 68784"/>
                <a:gd name="connsiteX41" fmla="*/ 80418 w 104298"/>
                <a:gd name="connsiteY41" fmla="*/ 52898 h 68784"/>
                <a:gd name="connsiteX42" fmla="*/ 84889 w 104298"/>
                <a:gd name="connsiteY42" fmla="*/ 60476 h 68784"/>
                <a:gd name="connsiteX43" fmla="*/ 82220 w 104298"/>
                <a:gd name="connsiteY43" fmla="*/ 64374 h 68784"/>
                <a:gd name="connsiteX44" fmla="*/ 77708 w 104298"/>
                <a:gd name="connsiteY44" fmla="*/ 62206 h 68784"/>
                <a:gd name="connsiteX45" fmla="*/ 73027 w 104298"/>
                <a:gd name="connsiteY45" fmla="*/ 60360 h 68784"/>
                <a:gd name="connsiteX46" fmla="*/ 68222 w 104298"/>
                <a:gd name="connsiteY46" fmla="*/ 61185 h 68784"/>
                <a:gd name="connsiteX47" fmla="*/ 62162 w 104298"/>
                <a:gd name="connsiteY47" fmla="*/ 63372 h 68784"/>
                <a:gd name="connsiteX48" fmla="*/ 55961 w 104298"/>
                <a:gd name="connsiteY48" fmla="*/ 68372 h 68784"/>
                <a:gd name="connsiteX49" fmla="*/ 49954 w 104298"/>
                <a:gd name="connsiteY49" fmla="*/ 65697 h 68784"/>
                <a:gd name="connsiteX50" fmla="*/ 44612 w 104298"/>
                <a:gd name="connsiteY50" fmla="*/ 65514 h 68784"/>
                <a:gd name="connsiteX51" fmla="*/ 38756 w 104298"/>
                <a:gd name="connsiteY51" fmla="*/ 67005 h 68784"/>
                <a:gd name="connsiteX52" fmla="*/ 33106 w 104298"/>
                <a:gd name="connsiteY52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764 w 104298"/>
                <a:gd name="connsiteY9" fmla="*/ 25617 h 68784"/>
                <a:gd name="connsiteX10" fmla="*/ 10475 w 104298"/>
                <a:gd name="connsiteY10" fmla="*/ 17397 h 68784"/>
                <a:gd name="connsiteX11" fmla="*/ 26219 w 104298"/>
                <a:gd name="connsiteY11" fmla="*/ 26377 h 68784"/>
                <a:gd name="connsiteX12" fmla="*/ 25754 w 104298"/>
                <a:gd name="connsiteY12" fmla="*/ 23798 h 68784"/>
                <a:gd name="connsiteX13" fmla="*/ 24507 w 104298"/>
                <a:gd name="connsiteY13" fmla="*/ 21110 h 68784"/>
                <a:gd name="connsiteX14" fmla="*/ 31151 w 104298"/>
                <a:gd name="connsiteY14" fmla="*/ 19480 h 68784"/>
                <a:gd name="connsiteX15" fmla="*/ 31256 w 104298"/>
                <a:gd name="connsiteY15" fmla="*/ 16858 h 68784"/>
                <a:gd name="connsiteX16" fmla="*/ 30602 w 104298"/>
                <a:gd name="connsiteY16" fmla="*/ 14351 h 68784"/>
                <a:gd name="connsiteX17" fmla="*/ 34983 w 104298"/>
                <a:gd name="connsiteY17" fmla="*/ 14094 h 68784"/>
                <a:gd name="connsiteX18" fmla="*/ 37458 w 104298"/>
                <a:gd name="connsiteY18" fmla="*/ 12377 h 68784"/>
                <a:gd name="connsiteX19" fmla="*/ 31080 w 104298"/>
                <a:gd name="connsiteY19" fmla="*/ 4651 h 68784"/>
                <a:gd name="connsiteX20" fmla="*/ 36939 w 104298"/>
                <a:gd name="connsiteY20" fmla="*/ 4657 h 68784"/>
                <a:gd name="connsiteX21" fmla="*/ 42183 w 104298"/>
                <a:gd name="connsiteY21" fmla="*/ 8377 h 68784"/>
                <a:gd name="connsiteX22" fmla="*/ 46893 w 104298"/>
                <a:gd name="connsiteY22" fmla="*/ 7033 h 68784"/>
                <a:gd name="connsiteX23" fmla="*/ 51115 w 104298"/>
                <a:gd name="connsiteY23" fmla="*/ 5589 h 68784"/>
                <a:gd name="connsiteX24" fmla="*/ 54241 w 104298"/>
                <a:gd name="connsiteY24" fmla="*/ 12 h 68784"/>
                <a:gd name="connsiteX25" fmla="*/ 66409 w 104298"/>
                <a:gd name="connsiteY25" fmla="*/ 10782 h 68784"/>
                <a:gd name="connsiteX26" fmla="*/ 70088 w 104298"/>
                <a:gd name="connsiteY26" fmla="*/ 10928 h 68784"/>
                <a:gd name="connsiteX27" fmla="*/ 77800 w 104298"/>
                <a:gd name="connsiteY27" fmla="*/ 2480 h 68784"/>
                <a:gd name="connsiteX28" fmla="*/ 82219 w 104298"/>
                <a:gd name="connsiteY28" fmla="*/ 2215 h 68784"/>
                <a:gd name="connsiteX29" fmla="*/ 82700 w 104298"/>
                <a:gd name="connsiteY29" fmla="*/ 6602 h 68784"/>
                <a:gd name="connsiteX30" fmla="*/ 81732 w 104298"/>
                <a:gd name="connsiteY30" fmla="*/ 12633 h 68784"/>
                <a:gd name="connsiteX31" fmla="*/ 85118 w 104298"/>
                <a:gd name="connsiteY31" fmla="*/ 14675 h 68784"/>
                <a:gd name="connsiteX32" fmla="*/ 86529 w 104298"/>
                <a:gd name="connsiteY32" fmla="*/ 25164 h 68784"/>
                <a:gd name="connsiteX33" fmla="*/ 86469 w 104298"/>
                <a:gd name="connsiteY33" fmla="*/ 27345 h 68784"/>
                <a:gd name="connsiteX34" fmla="*/ 92143 w 104298"/>
                <a:gd name="connsiteY34" fmla="*/ 25661 h 68784"/>
                <a:gd name="connsiteX35" fmla="*/ 102713 w 104298"/>
                <a:gd name="connsiteY35" fmla="*/ 29119 h 68784"/>
                <a:gd name="connsiteX36" fmla="*/ 104173 w 104298"/>
                <a:gd name="connsiteY36" fmla="*/ 33670 h 68784"/>
                <a:gd name="connsiteX37" fmla="*/ 100528 w 104298"/>
                <a:gd name="connsiteY37" fmla="*/ 40035 h 68784"/>
                <a:gd name="connsiteX38" fmla="*/ 95403 w 104298"/>
                <a:gd name="connsiteY38" fmla="*/ 42058 h 68784"/>
                <a:gd name="connsiteX39" fmla="*/ 89063 w 104298"/>
                <a:gd name="connsiteY39" fmla="*/ 49440 h 68784"/>
                <a:gd name="connsiteX40" fmla="*/ 86762 w 104298"/>
                <a:gd name="connsiteY40" fmla="*/ 48875 h 68784"/>
                <a:gd name="connsiteX41" fmla="*/ 80418 w 104298"/>
                <a:gd name="connsiteY41" fmla="*/ 52898 h 68784"/>
                <a:gd name="connsiteX42" fmla="*/ 84889 w 104298"/>
                <a:gd name="connsiteY42" fmla="*/ 60476 h 68784"/>
                <a:gd name="connsiteX43" fmla="*/ 82220 w 104298"/>
                <a:gd name="connsiteY43" fmla="*/ 64374 h 68784"/>
                <a:gd name="connsiteX44" fmla="*/ 77708 w 104298"/>
                <a:gd name="connsiteY44" fmla="*/ 62206 h 68784"/>
                <a:gd name="connsiteX45" fmla="*/ 73027 w 104298"/>
                <a:gd name="connsiteY45" fmla="*/ 60360 h 68784"/>
                <a:gd name="connsiteX46" fmla="*/ 68222 w 104298"/>
                <a:gd name="connsiteY46" fmla="*/ 61185 h 68784"/>
                <a:gd name="connsiteX47" fmla="*/ 62162 w 104298"/>
                <a:gd name="connsiteY47" fmla="*/ 63372 h 68784"/>
                <a:gd name="connsiteX48" fmla="*/ 55961 w 104298"/>
                <a:gd name="connsiteY48" fmla="*/ 68372 h 68784"/>
                <a:gd name="connsiteX49" fmla="*/ 49954 w 104298"/>
                <a:gd name="connsiteY49" fmla="*/ 65697 h 68784"/>
                <a:gd name="connsiteX50" fmla="*/ 44612 w 104298"/>
                <a:gd name="connsiteY50" fmla="*/ 65514 h 68784"/>
                <a:gd name="connsiteX51" fmla="*/ 38756 w 104298"/>
                <a:gd name="connsiteY51" fmla="*/ 67005 h 68784"/>
                <a:gd name="connsiteX52" fmla="*/ 33106 w 104298"/>
                <a:gd name="connsiteY52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6219 w 104298"/>
                <a:gd name="connsiteY11" fmla="*/ 26377 h 68784"/>
                <a:gd name="connsiteX12" fmla="*/ 25754 w 104298"/>
                <a:gd name="connsiteY12" fmla="*/ 23798 h 68784"/>
                <a:gd name="connsiteX13" fmla="*/ 24507 w 104298"/>
                <a:gd name="connsiteY13" fmla="*/ 21110 h 68784"/>
                <a:gd name="connsiteX14" fmla="*/ 31151 w 104298"/>
                <a:gd name="connsiteY14" fmla="*/ 19480 h 68784"/>
                <a:gd name="connsiteX15" fmla="*/ 31256 w 104298"/>
                <a:gd name="connsiteY15" fmla="*/ 16858 h 68784"/>
                <a:gd name="connsiteX16" fmla="*/ 30602 w 104298"/>
                <a:gd name="connsiteY16" fmla="*/ 14351 h 68784"/>
                <a:gd name="connsiteX17" fmla="*/ 34983 w 104298"/>
                <a:gd name="connsiteY17" fmla="*/ 14094 h 68784"/>
                <a:gd name="connsiteX18" fmla="*/ 37458 w 104298"/>
                <a:gd name="connsiteY18" fmla="*/ 12377 h 68784"/>
                <a:gd name="connsiteX19" fmla="*/ 31080 w 104298"/>
                <a:gd name="connsiteY19" fmla="*/ 4651 h 68784"/>
                <a:gd name="connsiteX20" fmla="*/ 36939 w 104298"/>
                <a:gd name="connsiteY20" fmla="*/ 4657 h 68784"/>
                <a:gd name="connsiteX21" fmla="*/ 42183 w 104298"/>
                <a:gd name="connsiteY21" fmla="*/ 8377 h 68784"/>
                <a:gd name="connsiteX22" fmla="*/ 46893 w 104298"/>
                <a:gd name="connsiteY22" fmla="*/ 7033 h 68784"/>
                <a:gd name="connsiteX23" fmla="*/ 51115 w 104298"/>
                <a:gd name="connsiteY23" fmla="*/ 5589 h 68784"/>
                <a:gd name="connsiteX24" fmla="*/ 54241 w 104298"/>
                <a:gd name="connsiteY24" fmla="*/ 12 h 68784"/>
                <a:gd name="connsiteX25" fmla="*/ 66409 w 104298"/>
                <a:gd name="connsiteY25" fmla="*/ 10782 h 68784"/>
                <a:gd name="connsiteX26" fmla="*/ 70088 w 104298"/>
                <a:gd name="connsiteY26" fmla="*/ 10928 h 68784"/>
                <a:gd name="connsiteX27" fmla="*/ 77800 w 104298"/>
                <a:gd name="connsiteY27" fmla="*/ 2480 h 68784"/>
                <a:gd name="connsiteX28" fmla="*/ 82219 w 104298"/>
                <a:gd name="connsiteY28" fmla="*/ 2215 h 68784"/>
                <a:gd name="connsiteX29" fmla="*/ 82700 w 104298"/>
                <a:gd name="connsiteY29" fmla="*/ 6602 h 68784"/>
                <a:gd name="connsiteX30" fmla="*/ 81732 w 104298"/>
                <a:gd name="connsiteY30" fmla="*/ 12633 h 68784"/>
                <a:gd name="connsiteX31" fmla="*/ 85118 w 104298"/>
                <a:gd name="connsiteY31" fmla="*/ 14675 h 68784"/>
                <a:gd name="connsiteX32" fmla="*/ 86529 w 104298"/>
                <a:gd name="connsiteY32" fmla="*/ 25164 h 68784"/>
                <a:gd name="connsiteX33" fmla="*/ 86469 w 104298"/>
                <a:gd name="connsiteY33" fmla="*/ 27345 h 68784"/>
                <a:gd name="connsiteX34" fmla="*/ 92143 w 104298"/>
                <a:gd name="connsiteY34" fmla="*/ 25661 h 68784"/>
                <a:gd name="connsiteX35" fmla="*/ 102713 w 104298"/>
                <a:gd name="connsiteY35" fmla="*/ 29119 h 68784"/>
                <a:gd name="connsiteX36" fmla="*/ 104173 w 104298"/>
                <a:gd name="connsiteY36" fmla="*/ 33670 h 68784"/>
                <a:gd name="connsiteX37" fmla="*/ 100528 w 104298"/>
                <a:gd name="connsiteY37" fmla="*/ 40035 h 68784"/>
                <a:gd name="connsiteX38" fmla="*/ 95403 w 104298"/>
                <a:gd name="connsiteY38" fmla="*/ 42058 h 68784"/>
                <a:gd name="connsiteX39" fmla="*/ 89063 w 104298"/>
                <a:gd name="connsiteY39" fmla="*/ 49440 h 68784"/>
                <a:gd name="connsiteX40" fmla="*/ 86762 w 104298"/>
                <a:gd name="connsiteY40" fmla="*/ 48875 h 68784"/>
                <a:gd name="connsiteX41" fmla="*/ 80418 w 104298"/>
                <a:gd name="connsiteY41" fmla="*/ 52898 h 68784"/>
                <a:gd name="connsiteX42" fmla="*/ 84889 w 104298"/>
                <a:gd name="connsiteY42" fmla="*/ 60476 h 68784"/>
                <a:gd name="connsiteX43" fmla="*/ 82220 w 104298"/>
                <a:gd name="connsiteY43" fmla="*/ 64374 h 68784"/>
                <a:gd name="connsiteX44" fmla="*/ 77708 w 104298"/>
                <a:gd name="connsiteY44" fmla="*/ 62206 h 68784"/>
                <a:gd name="connsiteX45" fmla="*/ 73027 w 104298"/>
                <a:gd name="connsiteY45" fmla="*/ 60360 h 68784"/>
                <a:gd name="connsiteX46" fmla="*/ 68222 w 104298"/>
                <a:gd name="connsiteY46" fmla="*/ 61185 h 68784"/>
                <a:gd name="connsiteX47" fmla="*/ 62162 w 104298"/>
                <a:gd name="connsiteY47" fmla="*/ 63372 h 68784"/>
                <a:gd name="connsiteX48" fmla="*/ 55961 w 104298"/>
                <a:gd name="connsiteY48" fmla="*/ 68372 h 68784"/>
                <a:gd name="connsiteX49" fmla="*/ 49954 w 104298"/>
                <a:gd name="connsiteY49" fmla="*/ 65697 h 68784"/>
                <a:gd name="connsiteX50" fmla="*/ 44612 w 104298"/>
                <a:gd name="connsiteY50" fmla="*/ 65514 h 68784"/>
                <a:gd name="connsiteX51" fmla="*/ 38756 w 104298"/>
                <a:gd name="connsiteY51" fmla="*/ 67005 h 68784"/>
                <a:gd name="connsiteX52" fmla="*/ 33106 w 104298"/>
                <a:gd name="connsiteY52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5754 w 104298"/>
                <a:gd name="connsiteY12" fmla="*/ 23798 h 68784"/>
                <a:gd name="connsiteX13" fmla="*/ 24507 w 104298"/>
                <a:gd name="connsiteY13" fmla="*/ 21110 h 68784"/>
                <a:gd name="connsiteX14" fmla="*/ 31151 w 104298"/>
                <a:gd name="connsiteY14" fmla="*/ 19480 h 68784"/>
                <a:gd name="connsiteX15" fmla="*/ 31256 w 104298"/>
                <a:gd name="connsiteY15" fmla="*/ 16858 h 68784"/>
                <a:gd name="connsiteX16" fmla="*/ 30602 w 104298"/>
                <a:gd name="connsiteY16" fmla="*/ 14351 h 68784"/>
                <a:gd name="connsiteX17" fmla="*/ 34983 w 104298"/>
                <a:gd name="connsiteY17" fmla="*/ 14094 h 68784"/>
                <a:gd name="connsiteX18" fmla="*/ 37458 w 104298"/>
                <a:gd name="connsiteY18" fmla="*/ 12377 h 68784"/>
                <a:gd name="connsiteX19" fmla="*/ 31080 w 104298"/>
                <a:gd name="connsiteY19" fmla="*/ 4651 h 68784"/>
                <a:gd name="connsiteX20" fmla="*/ 36939 w 104298"/>
                <a:gd name="connsiteY20" fmla="*/ 4657 h 68784"/>
                <a:gd name="connsiteX21" fmla="*/ 42183 w 104298"/>
                <a:gd name="connsiteY21" fmla="*/ 8377 h 68784"/>
                <a:gd name="connsiteX22" fmla="*/ 46893 w 104298"/>
                <a:gd name="connsiteY22" fmla="*/ 7033 h 68784"/>
                <a:gd name="connsiteX23" fmla="*/ 51115 w 104298"/>
                <a:gd name="connsiteY23" fmla="*/ 5589 h 68784"/>
                <a:gd name="connsiteX24" fmla="*/ 54241 w 104298"/>
                <a:gd name="connsiteY24" fmla="*/ 12 h 68784"/>
                <a:gd name="connsiteX25" fmla="*/ 66409 w 104298"/>
                <a:gd name="connsiteY25" fmla="*/ 10782 h 68784"/>
                <a:gd name="connsiteX26" fmla="*/ 70088 w 104298"/>
                <a:gd name="connsiteY26" fmla="*/ 10928 h 68784"/>
                <a:gd name="connsiteX27" fmla="*/ 77800 w 104298"/>
                <a:gd name="connsiteY27" fmla="*/ 2480 h 68784"/>
                <a:gd name="connsiteX28" fmla="*/ 82219 w 104298"/>
                <a:gd name="connsiteY28" fmla="*/ 2215 h 68784"/>
                <a:gd name="connsiteX29" fmla="*/ 82700 w 104298"/>
                <a:gd name="connsiteY29" fmla="*/ 6602 h 68784"/>
                <a:gd name="connsiteX30" fmla="*/ 81732 w 104298"/>
                <a:gd name="connsiteY30" fmla="*/ 12633 h 68784"/>
                <a:gd name="connsiteX31" fmla="*/ 85118 w 104298"/>
                <a:gd name="connsiteY31" fmla="*/ 14675 h 68784"/>
                <a:gd name="connsiteX32" fmla="*/ 86529 w 104298"/>
                <a:gd name="connsiteY32" fmla="*/ 25164 h 68784"/>
                <a:gd name="connsiteX33" fmla="*/ 86469 w 104298"/>
                <a:gd name="connsiteY33" fmla="*/ 27345 h 68784"/>
                <a:gd name="connsiteX34" fmla="*/ 92143 w 104298"/>
                <a:gd name="connsiteY34" fmla="*/ 25661 h 68784"/>
                <a:gd name="connsiteX35" fmla="*/ 102713 w 104298"/>
                <a:gd name="connsiteY35" fmla="*/ 29119 h 68784"/>
                <a:gd name="connsiteX36" fmla="*/ 104173 w 104298"/>
                <a:gd name="connsiteY36" fmla="*/ 33670 h 68784"/>
                <a:gd name="connsiteX37" fmla="*/ 100528 w 104298"/>
                <a:gd name="connsiteY37" fmla="*/ 40035 h 68784"/>
                <a:gd name="connsiteX38" fmla="*/ 95403 w 104298"/>
                <a:gd name="connsiteY38" fmla="*/ 42058 h 68784"/>
                <a:gd name="connsiteX39" fmla="*/ 89063 w 104298"/>
                <a:gd name="connsiteY39" fmla="*/ 49440 h 68784"/>
                <a:gd name="connsiteX40" fmla="*/ 86762 w 104298"/>
                <a:gd name="connsiteY40" fmla="*/ 48875 h 68784"/>
                <a:gd name="connsiteX41" fmla="*/ 80418 w 104298"/>
                <a:gd name="connsiteY41" fmla="*/ 52898 h 68784"/>
                <a:gd name="connsiteX42" fmla="*/ 84889 w 104298"/>
                <a:gd name="connsiteY42" fmla="*/ 60476 h 68784"/>
                <a:gd name="connsiteX43" fmla="*/ 82220 w 104298"/>
                <a:gd name="connsiteY43" fmla="*/ 64374 h 68784"/>
                <a:gd name="connsiteX44" fmla="*/ 77708 w 104298"/>
                <a:gd name="connsiteY44" fmla="*/ 62206 h 68784"/>
                <a:gd name="connsiteX45" fmla="*/ 73027 w 104298"/>
                <a:gd name="connsiteY45" fmla="*/ 60360 h 68784"/>
                <a:gd name="connsiteX46" fmla="*/ 68222 w 104298"/>
                <a:gd name="connsiteY46" fmla="*/ 61185 h 68784"/>
                <a:gd name="connsiteX47" fmla="*/ 62162 w 104298"/>
                <a:gd name="connsiteY47" fmla="*/ 63372 h 68784"/>
                <a:gd name="connsiteX48" fmla="*/ 55961 w 104298"/>
                <a:gd name="connsiteY48" fmla="*/ 68372 h 68784"/>
                <a:gd name="connsiteX49" fmla="*/ 49954 w 104298"/>
                <a:gd name="connsiteY49" fmla="*/ 65697 h 68784"/>
                <a:gd name="connsiteX50" fmla="*/ 44612 w 104298"/>
                <a:gd name="connsiteY50" fmla="*/ 65514 h 68784"/>
                <a:gd name="connsiteX51" fmla="*/ 38756 w 104298"/>
                <a:gd name="connsiteY51" fmla="*/ 67005 h 68784"/>
                <a:gd name="connsiteX52" fmla="*/ 33106 w 104298"/>
                <a:gd name="connsiteY52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4507 w 104298"/>
                <a:gd name="connsiteY12" fmla="*/ 21110 h 68784"/>
                <a:gd name="connsiteX13" fmla="*/ 31151 w 104298"/>
                <a:gd name="connsiteY13" fmla="*/ 19480 h 68784"/>
                <a:gd name="connsiteX14" fmla="*/ 31256 w 104298"/>
                <a:gd name="connsiteY14" fmla="*/ 16858 h 68784"/>
                <a:gd name="connsiteX15" fmla="*/ 30602 w 104298"/>
                <a:gd name="connsiteY15" fmla="*/ 14351 h 68784"/>
                <a:gd name="connsiteX16" fmla="*/ 34983 w 104298"/>
                <a:gd name="connsiteY16" fmla="*/ 14094 h 68784"/>
                <a:gd name="connsiteX17" fmla="*/ 37458 w 104298"/>
                <a:gd name="connsiteY17" fmla="*/ 12377 h 68784"/>
                <a:gd name="connsiteX18" fmla="*/ 31080 w 104298"/>
                <a:gd name="connsiteY18" fmla="*/ 4651 h 68784"/>
                <a:gd name="connsiteX19" fmla="*/ 36939 w 104298"/>
                <a:gd name="connsiteY19" fmla="*/ 4657 h 68784"/>
                <a:gd name="connsiteX20" fmla="*/ 42183 w 104298"/>
                <a:gd name="connsiteY20" fmla="*/ 8377 h 68784"/>
                <a:gd name="connsiteX21" fmla="*/ 46893 w 104298"/>
                <a:gd name="connsiteY21" fmla="*/ 7033 h 68784"/>
                <a:gd name="connsiteX22" fmla="*/ 51115 w 104298"/>
                <a:gd name="connsiteY22" fmla="*/ 5589 h 68784"/>
                <a:gd name="connsiteX23" fmla="*/ 54241 w 104298"/>
                <a:gd name="connsiteY23" fmla="*/ 12 h 68784"/>
                <a:gd name="connsiteX24" fmla="*/ 66409 w 104298"/>
                <a:gd name="connsiteY24" fmla="*/ 10782 h 68784"/>
                <a:gd name="connsiteX25" fmla="*/ 70088 w 104298"/>
                <a:gd name="connsiteY25" fmla="*/ 10928 h 68784"/>
                <a:gd name="connsiteX26" fmla="*/ 77800 w 104298"/>
                <a:gd name="connsiteY26" fmla="*/ 2480 h 68784"/>
                <a:gd name="connsiteX27" fmla="*/ 82219 w 104298"/>
                <a:gd name="connsiteY27" fmla="*/ 2215 h 68784"/>
                <a:gd name="connsiteX28" fmla="*/ 82700 w 104298"/>
                <a:gd name="connsiteY28" fmla="*/ 6602 h 68784"/>
                <a:gd name="connsiteX29" fmla="*/ 81732 w 104298"/>
                <a:gd name="connsiteY29" fmla="*/ 12633 h 68784"/>
                <a:gd name="connsiteX30" fmla="*/ 85118 w 104298"/>
                <a:gd name="connsiteY30" fmla="*/ 14675 h 68784"/>
                <a:gd name="connsiteX31" fmla="*/ 86529 w 104298"/>
                <a:gd name="connsiteY31" fmla="*/ 25164 h 68784"/>
                <a:gd name="connsiteX32" fmla="*/ 86469 w 104298"/>
                <a:gd name="connsiteY32" fmla="*/ 27345 h 68784"/>
                <a:gd name="connsiteX33" fmla="*/ 92143 w 104298"/>
                <a:gd name="connsiteY33" fmla="*/ 25661 h 68784"/>
                <a:gd name="connsiteX34" fmla="*/ 102713 w 104298"/>
                <a:gd name="connsiteY34" fmla="*/ 29119 h 68784"/>
                <a:gd name="connsiteX35" fmla="*/ 104173 w 104298"/>
                <a:gd name="connsiteY35" fmla="*/ 33670 h 68784"/>
                <a:gd name="connsiteX36" fmla="*/ 100528 w 104298"/>
                <a:gd name="connsiteY36" fmla="*/ 40035 h 68784"/>
                <a:gd name="connsiteX37" fmla="*/ 95403 w 104298"/>
                <a:gd name="connsiteY37" fmla="*/ 42058 h 68784"/>
                <a:gd name="connsiteX38" fmla="*/ 89063 w 104298"/>
                <a:gd name="connsiteY38" fmla="*/ 49440 h 68784"/>
                <a:gd name="connsiteX39" fmla="*/ 86762 w 104298"/>
                <a:gd name="connsiteY39" fmla="*/ 48875 h 68784"/>
                <a:gd name="connsiteX40" fmla="*/ 80418 w 104298"/>
                <a:gd name="connsiteY40" fmla="*/ 52898 h 68784"/>
                <a:gd name="connsiteX41" fmla="*/ 84889 w 104298"/>
                <a:gd name="connsiteY41" fmla="*/ 60476 h 68784"/>
                <a:gd name="connsiteX42" fmla="*/ 82220 w 104298"/>
                <a:gd name="connsiteY42" fmla="*/ 64374 h 68784"/>
                <a:gd name="connsiteX43" fmla="*/ 77708 w 104298"/>
                <a:gd name="connsiteY43" fmla="*/ 62206 h 68784"/>
                <a:gd name="connsiteX44" fmla="*/ 73027 w 104298"/>
                <a:gd name="connsiteY44" fmla="*/ 60360 h 68784"/>
                <a:gd name="connsiteX45" fmla="*/ 68222 w 104298"/>
                <a:gd name="connsiteY45" fmla="*/ 61185 h 68784"/>
                <a:gd name="connsiteX46" fmla="*/ 62162 w 104298"/>
                <a:gd name="connsiteY46" fmla="*/ 63372 h 68784"/>
                <a:gd name="connsiteX47" fmla="*/ 55961 w 104298"/>
                <a:gd name="connsiteY47" fmla="*/ 68372 h 68784"/>
                <a:gd name="connsiteX48" fmla="*/ 49954 w 104298"/>
                <a:gd name="connsiteY48" fmla="*/ 65697 h 68784"/>
                <a:gd name="connsiteX49" fmla="*/ 44612 w 104298"/>
                <a:gd name="connsiteY49" fmla="*/ 65514 h 68784"/>
                <a:gd name="connsiteX50" fmla="*/ 38756 w 104298"/>
                <a:gd name="connsiteY50" fmla="*/ 67005 h 68784"/>
                <a:gd name="connsiteX51" fmla="*/ 33106 w 104298"/>
                <a:gd name="connsiteY51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31151 w 104298"/>
                <a:gd name="connsiteY12" fmla="*/ 19480 h 68784"/>
                <a:gd name="connsiteX13" fmla="*/ 31256 w 104298"/>
                <a:gd name="connsiteY13" fmla="*/ 16858 h 68784"/>
                <a:gd name="connsiteX14" fmla="*/ 30602 w 104298"/>
                <a:gd name="connsiteY14" fmla="*/ 14351 h 68784"/>
                <a:gd name="connsiteX15" fmla="*/ 34983 w 104298"/>
                <a:gd name="connsiteY15" fmla="*/ 14094 h 68784"/>
                <a:gd name="connsiteX16" fmla="*/ 37458 w 104298"/>
                <a:gd name="connsiteY16" fmla="*/ 12377 h 68784"/>
                <a:gd name="connsiteX17" fmla="*/ 31080 w 104298"/>
                <a:gd name="connsiteY17" fmla="*/ 4651 h 68784"/>
                <a:gd name="connsiteX18" fmla="*/ 36939 w 104298"/>
                <a:gd name="connsiteY18" fmla="*/ 4657 h 68784"/>
                <a:gd name="connsiteX19" fmla="*/ 42183 w 104298"/>
                <a:gd name="connsiteY19" fmla="*/ 8377 h 68784"/>
                <a:gd name="connsiteX20" fmla="*/ 46893 w 104298"/>
                <a:gd name="connsiteY20" fmla="*/ 7033 h 68784"/>
                <a:gd name="connsiteX21" fmla="*/ 51115 w 104298"/>
                <a:gd name="connsiteY21" fmla="*/ 5589 h 68784"/>
                <a:gd name="connsiteX22" fmla="*/ 54241 w 104298"/>
                <a:gd name="connsiteY22" fmla="*/ 12 h 68784"/>
                <a:gd name="connsiteX23" fmla="*/ 66409 w 104298"/>
                <a:gd name="connsiteY23" fmla="*/ 10782 h 68784"/>
                <a:gd name="connsiteX24" fmla="*/ 70088 w 104298"/>
                <a:gd name="connsiteY24" fmla="*/ 10928 h 68784"/>
                <a:gd name="connsiteX25" fmla="*/ 77800 w 104298"/>
                <a:gd name="connsiteY25" fmla="*/ 2480 h 68784"/>
                <a:gd name="connsiteX26" fmla="*/ 82219 w 104298"/>
                <a:gd name="connsiteY26" fmla="*/ 2215 h 68784"/>
                <a:gd name="connsiteX27" fmla="*/ 82700 w 104298"/>
                <a:gd name="connsiteY27" fmla="*/ 6602 h 68784"/>
                <a:gd name="connsiteX28" fmla="*/ 81732 w 104298"/>
                <a:gd name="connsiteY28" fmla="*/ 12633 h 68784"/>
                <a:gd name="connsiteX29" fmla="*/ 85118 w 104298"/>
                <a:gd name="connsiteY29" fmla="*/ 14675 h 68784"/>
                <a:gd name="connsiteX30" fmla="*/ 86529 w 104298"/>
                <a:gd name="connsiteY30" fmla="*/ 25164 h 68784"/>
                <a:gd name="connsiteX31" fmla="*/ 86469 w 104298"/>
                <a:gd name="connsiteY31" fmla="*/ 27345 h 68784"/>
                <a:gd name="connsiteX32" fmla="*/ 92143 w 104298"/>
                <a:gd name="connsiteY32" fmla="*/ 25661 h 68784"/>
                <a:gd name="connsiteX33" fmla="*/ 102713 w 104298"/>
                <a:gd name="connsiteY33" fmla="*/ 29119 h 68784"/>
                <a:gd name="connsiteX34" fmla="*/ 104173 w 104298"/>
                <a:gd name="connsiteY34" fmla="*/ 33670 h 68784"/>
                <a:gd name="connsiteX35" fmla="*/ 100528 w 104298"/>
                <a:gd name="connsiteY35" fmla="*/ 40035 h 68784"/>
                <a:gd name="connsiteX36" fmla="*/ 95403 w 104298"/>
                <a:gd name="connsiteY36" fmla="*/ 42058 h 68784"/>
                <a:gd name="connsiteX37" fmla="*/ 89063 w 104298"/>
                <a:gd name="connsiteY37" fmla="*/ 49440 h 68784"/>
                <a:gd name="connsiteX38" fmla="*/ 86762 w 104298"/>
                <a:gd name="connsiteY38" fmla="*/ 48875 h 68784"/>
                <a:gd name="connsiteX39" fmla="*/ 80418 w 104298"/>
                <a:gd name="connsiteY39" fmla="*/ 52898 h 68784"/>
                <a:gd name="connsiteX40" fmla="*/ 84889 w 104298"/>
                <a:gd name="connsiteY40" fmla="*/ 60476 h 68784"/>
                <a:gd name="connsiteX41" fmla="*/ 82220 w 104298"/>
                <a:gd name="connsiteY41" fmla="*/ 64374 h 68784"/>
                <a:gd name="connsiteX42" fmla="*/ 77708 w 104298"/>
                <a:gd name="connsiteY42" fmla="*/ 62206 h 68784"/>
                <a:gd name="connsiteX43" fmla="*/ 73027 w 104298"/>
                <a:gd name="connsiteY43" fmla="*/ 60360 h 68784"/>
                <a:gd name="connsiteX44" fmla="*/ 68222 w 104298"/>
                <a:gd name="connsiteY44" fmla="*/ 61185 h 68784"/>
                <a:gd name="connsiteX45" fmla="*/ 62162 w 104298"/>
                <a:gd name="connsiteY45" fmla="*/ 63372 h 68784"/>
                <a:gd name="connsiteX46" fmla="*/ 55961 w 104298"/>
                <a:gd name="connsiteY46" fmla="*/ 68372 h 68784"/>
                <a:gd name="connsiteX47" fmla="*/ 49954 w 104298"/>
                <a:gd name="connsiteY47" fmla="*/ 65697 h 68784"/>
                <a:gd name="connsiteX48" fmla="*/ 44612 w 104298"/>
                <a:gd name="connsiteY48" fmla="*/ 65514 h 68784"/>
                <a:gd name="connsiteX49" fmla="*/ 38756 w 104298"/>
                <a:gd name="connsiteY49" fmla="*/ 67005 h 68784"/>
                <a:gd name="connsiteX50" fmla="*/ 33106 w 104298"/>
                <a:gd name="connsiteY50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3902 w 104298"/>
                <a:gd name="connsiteY12" fmla="*/ 8946 h 68784"/>
                <a:gd name="connsiteX13" fmla="*/ 31256 w 104298"/>
                <a:gd name="connsiteY13" fmla="*/ 16858 h 68784"/>
                <a:gd name="connsiteX14" fmla="*/ 30602 w 104298"/>
                <a:gd name="connsiteY14" fmla="*/ 14351 h 68784"/>
                <a:gd name="connsiteX15" fmla="*/ 34983 w 104298"/>
                <a:gd name="connsiteY15" fmla="*/ 14094 h 68784"/>
                <a:gd name="connsiteX16" fmla="*/ 37458 w 104298"/>
                <a:gd name="connsiteY16" fmla="*/ 12377 h 68784"/>
                <a:gd name="connsiteX17" fmla="*/ 31080 w 104298"/>
                <a:gd name="connsiteY17" fmla="*/ 4651 h 68784"/>
                <a:gd name="connsiteX18" fmla="*/ 36939 w 104298"/>
                <a:gd name="connsiteY18" fmla="*/ 4657 h 68784"/>
                <a:gd name="connsiteX19" fmla="*/ 42183 w 104298"/>
                <a:gd name="connsiteY19" fmla="*/ 8377 h 68784"/>
                <a:gd name="connsiteX20" fmla="*/ 46893 w 104298"/>
                <a:gd name="connsiteY20" fmla="*/ 7033 h 68784"/>
                <a:gd name="connsiteX21" fmla="*/ 51115 w 104298"/>
                <a:gd name="connsiteY21" fmla="*/ 5589 h 68784"/>
                <a:gd name="connsiteX22" fmla="*/ 54241 w 104298"/>
                <a:gd name="connsiteY22" fmla="*/ 12 h 68784"/>
                <a:gd name="connsiteX23" fmla="*/ 66409 w 104298"/>
                <a:gd name="connsiteY23" fmla="*/ 10782 h 68784"/>
                <a:gd name="connsiteX24" fmla="*/ 70088 w 104298"/>
                <a:gd name="connsiteY24" fmla="*/ 10928 h 68784"/>
                <a:gd name="connsiteX25" fmla="*/ 77800 w 104298"/>
                <a:gd name="connsiteY25" fmla="*/ 2480 h 68784"/>
                <a:gd name="connsiteX26" fmla="*/ 82219 w 104298"/>
                <a:gd name="connsiteY26" fmla="*/ 2215 h 68784"/>
                <a:gd name="connsiteX27" fmla="*/ 82700 w 104298"/>
                <a:gd name="connsiteY27" fmla="*/ 6602 h 68784"/>
                <a:gd name="connsiteX28" fmla="*/ 81732 w 104298"/>
                <a:gd name="connsiteY28" fmla="*/ 12633 h 68784"/>
                <a:gd name="connsiteX29" fmla="*/ 85118 w 104298"/>
                <a:gd name="connsiteY29" fmla="*/ 14675 h 68784"/>
                <a:gd name="connsiteX30" fmla="*/ 86529 w 104298"/>
                <a:gd name="connsiteY30" fmla="*/ 25164 h 68784"/>
                <a:gd name="connsiteX31" fmla="*/ 86469 w 104298"/>
                <a:gd name="connsiteY31" fmla="*/ 27345 h 68784"/>
                <a:gd name="connsiteX32" fmla="*/ 92143 w 104298"/>
                <a:gd name="connsiteY32" fmla="*/ 25661 h 68784"/>
                <a:gd name="connsiteX33" fmla="*/ 102713 w 104298"/>
                <a:gd name="connsiteY33" fmla="*/ 29119 h 68784"/>
                <a:gd name="connsiteX34" fmla="*/ 104173 w 104298"/>
                <a:gd name="connsiteY34" fmla="*/ 33670 h 68784"/>
                <a:gd name="connsiteX35" fmla="*/ 100528 w 104298"/>
                <a:gd name="connsiteY35" fmla="*/ 40035 h 68784"/>
                <a:gd name="connsiteX36" fmla="*/ 95403 w 104298"/>
                <a:gd name="connsiteY36" fmla="*/ 42058 h 68784"/>
                <a:gd name="connsiteX37" fmla="*/ 89063 w 104298"/>
                <a:gd name="connsiteY37" fmla="*/ 49440 h 68784"/>
                <a:gd name="connsiteX38" fmla="*/ 86762 w 104298"/>
                <a:gd name="connsiteY38" fmla="*/ 48875 h 68784"/>
                <a:gd name="connsiteX39" fmla="*/ 80418 w 104298"/>
                <a:gd name="connsiteY39" fmla="*/ 52898 h 68784"/>
                <a:gd name="connsiteX40" fmla="*/ 84889 w 104298"/>
                <a:gd name="connsiteY40" fmla="*/ 60476 h 68784"/>
                <a:gd name="connsiteX41" fmla="*/ 82220 w 104298"/>
                <a:gd name="connsiteY41" fmla="*/ 64374 h 68784"/>
                <a:gd name="connsiteX42" fmla="*/ 77708 w 104298"/>
                <a:gd name="connsiteY42" fmla="*/ 62206 h 68784"/>
                <a:gd name="connsiteX43" fmla="*/ 73027 w 104298"/>
                <a:gd name="connsiteY43" fmla="*/ 60360 h 68784"/>
                <a:gd name="connsiteX44" fmla="*/ 68222 w 104298"/>
                <a:gd name="connsiteY44" fmla="*/ 61185 h 68784"/>
                <a:gd name="connsiteX45" fmla="*/ 62162 w 104298"/>
                <a:gd name="connsiteY45" fmla="*/ 63372 h 68784"/>
                <a:gd name="connsiteX46" fmla="*/ 55961 w 104298"/>
                <a:gd name="connsiteY46" fmla="*/ 68372 h 68784"/>
                <a:gd name="connsiteX47" fmla="*/ 49954 w 104298"/>
                <a:gd name="connsiteY47" fmla="*/ 65697 h 68784"/>
                <a:gd name="connsiteX48" fmla="*/ 44612 w 104298"/>
                <a:gd name="connsiteY48" fmla="*/ 65514 h 68784"/>
                <a:gd name="connsiteX49" fmla="*/ 38756 w 104298"/>
                <a:gd name="connsiteY49" fmla="*/ 67005 h 68784"/>
                <a:gd name="connsiteX50" fmla="*/ 33106 w 104298"/>
                <a:gd name="connsiteY50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3902 w 104298"/>
                <a:gd name="connsiteY12" fmla="*/ 8946 h 68784"/>
                <a:gd name="connsiteX13" fmla="*/ 27712 w 104298"/>
                <a:gd name="connsiteY13" fmla="*/ 7223 h 68784"/>
                <a:gd name="connsiteX14" fmla="*/ 30602 w 104298"/>
                <a:gd name="connsiteY14" fmla="*/ 14351 h 68784"/>
                <a:gd name="connsiteX15" fmla="*/ 34983 w 104298"/>
                <a:gd name="connsiteY15" fmla="*/ 14094 h 68784"/>
                <a:gd name="connsiteX16" fmla="*/ 37458 w 104298"/>
                <a:gd name="connsiteY16" fmla="*/ 12377 h 68784"/>
                <a:gd name="connsiteX17" fmla="*/ 31080 w 104298"/>
                <a:gd name="connsiteY17" fmla="*/ 4651 h 68784"/>
                <a:gd name="connsiteX18" fmla="*/ 36939 w 104298"/>
                <a:gd name="connsiteY18" fmla="*/ 4657 h 68784"/>
                <a:gd name="connsiteX19" fmla="*/ 42183 w 104298"/>
                <a:gd name="connsiteY19" fmla="*/ 8377 h 68784"/>
                <a:gd name="connsiteX20" fmla="*/ 46893 w 104298"/>
                <a:gd name="connsiteY20" fmla="*/ 7033 h 68784"/>
                <a:gd name="connsiteX21" fmla="*/ 51115 w 104298"/>
                <a:gd name="connsiteY21" fmla="*/ 5589 h 68784"/>
                <a:gd name="connsiteX22" fmla="*/ 54241 w 104298"/>
                <a:gd name="connsiteY22" fmla="*/ 12 h 68784"/>
                <a:gd name="connsiteX23" fmla="*/ 66409 w 104298"/>
                <a:gd name="connsiteY23" fmla="*/ 10782 h 68784"/>
                <a:gd name="connsiteX24" fmla="*/ 70088 w 104298"/>
                <a:gd name="connsiteY24" fmla="*/ 10928 h 68784"/>
                <a:gd name="connsiteX25" fmla="*/ 77800 w 104298"/>
                <a:gd name="connsiteY25" fmla="*/ 2480 h 68784"/>
                <a:gd name="connsiteX26" fmla="*/ 82219 w 104298"/>
                <a:gd name="connsiteY26" fmla="*/ 2215 h 68784"/>
                <a:gd name="connsiteX27" fmla="*/ 82700 w 104298"/>
                <a:gd name="connsiteY27" fmla="*/ 6602 h 68784"/>
                <a:gd name="connsiteX28" fmla="*/ 81732 w 104298"/>
                <a:gd name="connsiteY28" fmla="*/ 12633 h 68784"/>
                <a:gd name="connsiteX29" fmla="*/ 85118 w 104298"/>
                <a:gd name="connsiteY29" fmla="*/ 14675 h 68784"/>
                <a:gd name="connsiteX30" fmla="*/ 86529 w 104298"/>
                <a:gd name="connsiteY30" fmla="*/ 25164 h 68784"/>
                <a:gd name="connsiteX31" fmla="*/ 86469 w 104298"/>
                <a:gd name="connsiteY31" fmla="*/ 27345 h 68784"/>
                <a:gd name="connsiteX32" fmla="*/ 92143 w 104298"/>
                <a:gd name="connsiteY32" fmla="*/ 25661 h 68784"/>
                <a:gd name="connsiteX33" fmla="*/ 102713 w 104298"/>
                <a:gd name="connsiteY33" fmla="*/ 29119 h 68784"/>
                <a:gd name="connsiteX34" fmla="*/ 104173 w 104298"/>
                <a:gd name="connsiteY34" fmla="*/ 33670 h 68784"/>
                <a:gd name="connsiteX35" fmla="*/ 100528 w 104298"/>
                <a:gd name="connsiteY35" fmla="*/ 40035 h 68784"/>
                <a:gd name="connsiteX36" fmla="*/ 95403 w 104298"/>
                <a:gd name="connsiteY36" fmla="*/ 42058 h 68784"/>
                <a:gd name="connsiteX37" fmla="*/ 89063 w 104298"/>
                <a:gd name="connsiteY37" fmla="*/ 49440 h 68784"/>
                <a:gd name="connsiteX38" fmla="*/ 86762 w 104298"/>
                <a:gd name="connsiteY38" fmla="*/ 48875 h 68784"/>
                <a:gd name="connsiteX39" fmla="*/ 80418 w 104298"/>
                <a:gd name="connsiteY39" fmla="*/ 52898 h 68784"/>
                <a:gd name="connsiteX40" fmla="*/ 84889 w 104298"/>
                <a:gd name="connsiteY40" fmla="*/ 60476 h 68784"/>
                <a:gd name="connsiteX41" fmla="*/ 82220 w 104298"/>
                <a:gd name="connsiteY41" fmla="*/ 64374 h 68784"/>
                <a:gd name="connsiteX42" fmla="*/ 77708 w 104298"/>
                <a:gd name="connsiteY42" fmla="*/ 62206 h 68784"/>
                <a:gd name="connsiteX43" fmla="*/ 73027 w 104298"/>
                <a:gd name="connsiteY43" fmla="*/ 60360 h 68784"/>
                <a:gd name="connsiteX44" fmla="*/ 68222 w 104298"/>
                <a:gd name="connsiteY44" fmla="*/ 61185 h 68784"/>
                <a:gd name="connsiteX45" fmla="*/ 62162 w 104298"/>
                <a:gd name="connsiteY45" fmla="*/ 63372 h 68784"/>
                <a:gd name="connsiteX46" fmla="*/ 55961 w 104298"/>
                <a:gd name="connsiteY46" fmla="*/ 68372 h 68784"/>
                <a:gd name="connsiteX47" fmla="*/ 49954 w 104298"/>
                <a:gd name="connsiteY47" fmla="*/ 65697 h 68784"/>
                <a:gd name="connsiteX48" fmla="*/ 44612 w 104298"/>
                <a:gd name="connsiteY48" fmla="*/ 65514 h 68784"/>
                <a:gd name="connsiteX49" fmla="*/ 38756 w 104298"/>
                <a:gd name="connsiteY49" fmla="*/ 67005 h 68784"/>
                <a:gd name="connsiteX50" fmla="*/ 33106 w 104298"/>
                <a:gd name="connsiteY50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3902 w 104298"/>
                <a:gd name="connsiteY12" fmla="*/ 8946 h 68784"/>
                <a:gd name="connsiteX13" fmla="*/ 27712 w 104298"/>
                <a:gd name="connsiteY13" fmla="*/ 7223 h 68784"/>
                <a:gd name="connsiteX14" fmla="*/ 34983 w 104298"/>
                <a:gd name="connsiteY14" fmla="*/ 14094 h 68784"/>
                <a:gd name="connsiteX15" fmla="*/ 37458 w 104298"/>
                <a:gd name="connsiteY15" fmla="*/ 12377 h 68784"/>
                <a:gd name="connsiteX16" fmla="*/ 31080 w 104298"/>
                <a:gd name="connsiteY16" fmla="*/ 4651 h 68784"/>
                <a:gd name="connsiteX17" fmla="*/ 36939 w 104298"/>
                <a:gd name="connsiteY17" fmla="*/ 4657 h 68784"/>
                <a:gd name="connsiteX18" fmla="*/ 42183 w 104298"/>
                <a:gd name="connsiteY18" fmla="*/ 8377 h 68784"/>
                <a:gd name="connsiteX19" fmla="*/ 46893 w 104298"/>
                <a:gd name="connsiteY19" fmla="*/ 7033 h 68784"/>
                <a:gd name="connsiteX20" fmla="*/ 51115 w 104298"/>
                <a:gd name="connsiteY20" fmla="*/ 5589 h 68784"/>
                <a:gd name="connsiteX21" fmla="*/ 54241 w 104298"/>
                <a:gd name="connsiteY21" fmla="*/ 12 h 68784"/>
                <a:gd name="connsiteX22" fmla="*/ 66409 w 104298"/>
                <a:gd name="connsiteY22" fmla="*/ 10782 h 68784"/>
                <a:gd name="connsiteX23" fmla="*/ 70088 w 104298"/>
                <a:gd name="connsiteY23" fmla="*/ 10928 h 68784"/>
                <a:gd name="connsiteX24" fmla="*/ 77800 w 104298"/>
                <a:gd name="connsiteY24" fmla="*/ 2480 h 68784"/>
                <a:gd name="connsiteX25" fmla="*/ 82219 w 104298"/>
                <a:gd name="connsiteY25" fmla="*/ 2215 h 68784"/>
                <a:gd name="connsiteX26" fmla="*/ 82700 w 104298"/>
                <a:gd name="connsiteY26" fmla="*/ 6602 h 68784"/>
                <a:gd name="connsiteX27" fmla="*/ 81732 w 104298"/>
                <a:gd name="connsiteY27" fmla="*/ 12633 h 68784"/>
                <a:gd name="connsiteX28" fmla="*/ 85118 w 104298"/>
                <a:gd name="connsiteY28" fmla="*/ 14675 h 68784"/>
                <a:gd name="connsiteX29" fmla="*/ 86529 w 104298"/>
                <a:gd name="connsiteY29" fmla="*/ 25164 h 68784"/>
                <a:gd name="connsiteX30" fmla="*/ 86469 w 104298"/>
                <a:gd name="connsiteY30" fmla="*/ 27345 h 68784"/>
                <a:gd name="connsiteX31" fmla="*/ 92143 w 104298"/>
                <a:gd name="connsiteY31" fmla="*/ 25661 h 68784"/>
                <a:gd name="connsiteX32" fmla="*/ 102713 w 104298"/>
                <a:gd name="connsiteY32" fmla="*/ 29119 h 68784"/>
                <a:gd name="connsiteX33" fmla="*/ 104173 w 104298"/>
                <a:gd name="connsiteY33" fmla="*/ 33670 h 68784"/>
                <a:gd name="connsiteX34" fmla="*/ 100528 w 104298"/>
                <a:gd name="connsiteY34" fmla="*/ 40035 h 68784"/>
                <a:gd name="connsiteX35" fmla="*/ 95403 w 104298"/>
                <a:gd name="connsiteY35" fmla="*/ 42058 h 68784"/>
                <a:gd name="connsiteX36" fmla="*/ 89063 w 104298"/>
                <a:gd name="connsiteY36" fmla="*/ 49440 h 68784"/>
                <a:gd name="connsiteX37" fmla="*/ 86762 w 104298"/>
                <a:gd name="connsiteY37" fmla="*/ 48875 h 68784"/>
                <a:gd name="connsiteX38" fmla="*/ 80418 w 104298"/>
                <a:gd name="connsiteY38" fmla="*/ 52898 h 68784"/>
                <a:gd name="connsiteX39" fmla="*/ 84889 w 104298"/>
                <a:gd name="connsiteY39" fmla="*/ 60476 h 68784"/>
                <a:gd name="connsiteX40" fmla="*/ 82220 w 104298"/>
                <a:gd name="connsiteY40" fmla="*/ 64374 h 68784"/>
                <a:gd name="connsiteX41" fmla="*/ 77708 w 104298"/>
                <a:gd name="connsiteY41" fmla="*/ 62206 h 68784"/>
                <a:gd name="connsiteX42" fmla="*/ 73027 w 104298"/>
                <a:gd name="connsiteY42" fmla="*/ 60360 h 68784"/>
                <a:gd name="connsiteX43" fmla="*/ 68222 w 104298"/>
                <a:gd name="connsiteY43" fmla="*/ 61185 h 68784"/>
                <a:gd name="connsiteX44" fmla="*/ 62162 w 104298"/>
                <a:gd name="connsiteY44" fmla="*/ 63372 h 68784"/>
                <a:gd name="connsiteX45" fmla="*/ 55961 w 104298"/>
                <a:gd name="connsiteY45" fmla="*/ 68372 h 68784"/>
                <a:gd name="connsiteX46" fmla="*/ 49954 w 104298"/>
                <a:gd name="connsiteY46" fmla="*/ 65697 h 68784"/>
                <a:gd name="connsiteX47" fmla="*/ 44612 w 104298"/>
                <a:gd name="connsiteY47" fmla="*/ 65514 h 68784"/>
                <a:gd name="connsiteX48" fmla="*/ 38756 w 104298"/>
                <a:gd name="connsiteY48" fmla="*/ 67005 h 68784"/>
                <a:gd name="connsiteX49" fmla="*/ 33106 w 104298"/>
                <a:gd name="connsiteY49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3902 w 104298"/>
                <a:gd name="connsiteY12" fmla="*/ 8946 h 68784"/>
                <a:gd name="connsiteX13" fmla="*/ 27712 w 104298"/>
                <a:gd name="connsiteY13" fmla="*/ 7223 h 68784"/>
                <a:gd name="connsiteX14" fmla="*/ 37458 w 104298"/>
                <a:gd name="connsiteY14" fmla="*/ 12377 h 68784"/>
                <a:gd name="connsiteX15" fmla="*/ 31080 w 104298"/>
                <a:gd name="connsiteY15" fmla="*/ 4651 h 68784"/>
                <a:gd name="connsiteX16" fmla="*/ 36939 w 104298"/>
                <a:gd name="connsiteY16" fmla="*/ 4657 h 68784"/>
                <a:gd name="connsiteX17" fmla="*/ 42183 w 104298"/>
                <a:gd name="connsiteY17" fmla="*/ 8377 h 68784"/>
                <a:gd name="connsiteX18" fmla="*/ 46893 w 104298"/>
                <a:gd name="connsiteY18" fmla="*/ 7033 h 68784"/>
                <a:gd name="connsiteX19" fmla="*/ 51115 w 104298"/>
                <a:gd name="connsiteY19" fmla="*/ 5589 h 68784"/>
                <a:gd name="connsiteX20" fmla="*/ 54241 w 104298"/>
                <a:gd name="connsiteY20" fmla="*/ 12 h 68784"/>
                <a:gd name="connsiteX21" fmla="*/ 66409 w 104298"/>
                <a:gd name="connsiteY21" fmla="*/ 10782 h 68784"/>
                <a:gd name="connsiteX22" fmla="*/ 70088 w 104298"/>
                <a:gd name="connsiteY22" fmla="*/ 10928 h 68784"/>
                <a:gd name="connsiteX23" fmla="*/ 77800 w 104298"/>
                <a:gd name="connsiteY23" fmla="*/ 2480 h 68784"/>
                <a:gd name="connsiteX24" fmla="*/ 82219 w 104298"/>
                <a:gd name="connsiteY24" fmla="*/ 2215 h 68784"/>
                <a:gd name="connsiteX25" fmla="*/ 82700 w 104298"/>
                <a:gd name="connsiteY25" fmla="*/ 6602 h 68784"/>
                <a:gd name="connsiteX26" fmla="*/ 81732 w 104298"/>
                <a:gd name="connsiteY26" fmla="*/ 12633 h 68784"/>
                <a:gd name="connsiteX27" fmla="*/ 85118 w 104298"/>
                <a:gd name="connsiteY27" fmla="*/ 14675 h 68784"/>
                <a:gd name="connsiteX28" fmla="*/ 86529 w 104298"/>
                <a:gd name="connsiteY28" fmla="*/ 25164 h 68784"/>
                <a:gd name="connsiteX29" fmla="*/ 86469 w 104298"/>
                <a:gd name="connsiteY29" fmla="*/ 27345 h 68784"/>
                <a:gd name="connsiteX30" fmla="*/ 92143 w 104298"/>
                <a:gd name="connsiteY30" fmla="*/ 25661 h 68784"/>
                <a:gd name="connsiteX31" fmla="*/ 102713 w 104298"/>
                <a:gd name="connsiteY31" fmla="*/ 29119 h 68784"/>
                <a:gd name="connsiteX32" fmla="*/ 104173 w 104298"/>
                <a:gd name="connsiteY32" fmla="*/ 33670 h 68784"/>
                <a:gd name="connsiteX33" fmla="*/ 100528 w 104298"/>
                <a:gd name="connsiteY33" fmla="*/ 40035 h 68784"/>
                <a:gd name="connsiteX34" fmla="*/ 95403 w 104298"/>
                <a:gd name="connsiteY34" fmla="*/ 42058 h 68784"/>
                <a:gd name="connsiteX35" fmla="*/ 89063 w 104298"/>
                <a:gd name="connsiteY35" fmla="*/ 49440 h 68784"/>
                <a:gd name="connsiteX36" fmla="*/ 86762 w 104298"/>
                <a:gd name="connsiteY36" fmla="*/ 48875 h 68784"/>
                <a:gd name="connsiteX37" fmla="*/ 80418 w 104298"/>
                <a:gd name="connsiteY37" fmla="*/ 52898 h 68784"/>
                <a:gd name="connsiteX38" fmla="*/ 84889 w 104298"/>
                <a:gd name="connsiteY38" fmla="*/ 60476 h 68784"/>
                <a:gd name="connsiteX39" fmla="*/ 82220 w 104298"/>
                <a:gd name="connsiteY39" fmla="*/ 64374 h 68784"/>
                <a:gd name="connsiteX40" fmla="*/ 77708 w 104298"/>
                <a:gd name="connsiteY40" fmla="*/ 62206 h 68784"/>
                <a:gd name="connsiteX41" fmla="*/ 73027 w 104298"/>
                <a:gd name="connsiteY41" fmla="*/ 60360 h 68784"/>
                <a:gd name="connsiteX42" fmla="*/ 68222 w 104298"/>
                <a:gd name="connsiteY42" fmla="*/ 61185 h 68784"/>
                <a:gd name="connsiteX43" fmla="*/ 62162 w 104298"/>
                <a:gd name="connsiteY43" fmla="*/ 63372 h 68784"/>
                <a:gd name="connsiteX44" fmla="*/ 55961 w 104298"/>
                <a:gd name="connsiteY44" fmla="*/ 68372 h 68784"/>
                <a:gd name="connsiteX45" fmla="*/ 49954 w 104298"/>
                <a:gd name="connsiteY45" fmla="*/ 65697 h 68784"/>
                <a:gd name="connsiteX46" fmla="*/ 44612 w 104298"/>
                <a:gd name="connsiteY46" fmla="*/ 65514 h 68784"/>
                <a:gd name="connsiteX47" fmla="*/ 38756 w 104298"/>
                <a:gd name="connsiteY47" fmla="*/ 67005 h 68784"/>
                <a:gd name="connsiteX48" fmla="*/ 33106 w 104298"/>
                <a:gd name="connsiteY48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3902 w 104298"/>
                <a:gd name="connsiteY12" fmla="*/ 8946 h 68784"/>
                <a:gd name="connsiteX13" fmla="*/ 27712 w 104298"/>
                <a:gd name="connsiteY13" fmla="*/ 7223 h 68784"/>
                <a:gd name="connsiteX14" fmla="*/ 31080 w 104298"/>
                <a:gd name="connsiteY14" fmla="*/ 4651 h 68784"/>
                <a:gd name="connsiteX15" fmla="*/ 36939 w 104298"/>
                <a:gd name="connsiteY15" fmla="*/ 4657 h 68784"/>
                <a:gd name="connsiteX16" fmla="*/ 42183 w 104298"/>
                <a:gd name="connsiteY16" fmla="*/ 8377 h 68784"/>
                <a:gd name="connsiteX17" fmla="*/ 46893 w 104298"/>
                <a:gd name="connsiteY17" fmla="*/ 7033 h 68784"/>
                <a:gd name="connsiteX18" fmla="*/ 51115 w 104298"/>
                <a:gd name="connsiteY18" fmla="*/ 5589 h 68784"/>
                <a:gd name="connsiteX19" fmla="*/ 54241 w 104298"/>
                <a:gd name="connsiteY19" fmla="*/ 12 h 68784"/>
                <a:gd name="connsiteX20" fmla="*/ 66409 w 104298"/>
                <a:gd name="connsiteY20" fmla="*/ 10782 h 68784"/>
                <a:gd name="connsiteX21" fmla="*/ 70088 w 104298"/>
                <a:gd name="connsiteY21" fmla="*/ 10928 h 68784"/>
                <a:gd name="connsiteX22" fmla="*/ 77800 w 104298"/>
                <a:gd name="connsiteY22" fmla="*/ 2480 h 68784"/>
                <a:gd name="connsiteX23" fmla="*/ 82219 w 104298"/>
                <a:gd name="connsiteY23" fmla="*/ 2215 h 68784"/>
                <a:gd name="connsiteX24" fmla="*/ 82700 w 104298"/>
                <a:gd name="connsiteY24" fmla="*/ 6602 h 68784"/>
                <a:gd name="connsiteX25" fmla="*/ 81732 w 104298"/>
                <a:gd name="connsiteY25" fmla="*/ 12633 h 68784"/>
                <a:gd name="connsiteX26" fmla="*/ 85118 w 104298"/>
                <a:gd name="connsiteY26" fmla="*/ 14675 h 68784"/>
                <a:gd name="connsiteX27" fmla="*/ 86529 w 104298"/>
                <a:gd name="connsiteY27" fmla="*/ 25164 h 68784"/>
                <a:gd name="connsiteX28" fmla="*/ 86469 w 104298"/>
                <a:gd name="connsiteY28" fmla="*/ 27345 h 68784"/>
                <a:gd name="connsiteX29" fmla="*/ 92143 w 104298"/>
                <a:gd name="connsiteY29" fmla="*/ 25661 h 68784"/>
                <a:gd name="connsiteX30" fmla="*/ 102713 w 104298"/>
                <a:gd name="connsiteY30" fmla="*/ 29119 h 68784"/>
                <a:gd name="connsiteX31" fmla="*/ 104173 w 104298"/>
                <a:gd name="connsiteY31" fmla="*/ 33670 h 68784"/>
                <a:gd name="connsiteX32" fmla="*/ 100528 w 104298"/>
                <a:gd name="connsiteY32" fmla="*/ 40035 h 68784"/>
                <a:gd name="connsiteX33" fmla="*/ 95403 w 104298"/>
                <a:gd name="connsiteY33" fmla="*/ 42058 h 68784"/>
                <a:gd name="connsiteX34" fmla="*/ 89063 w 104298"/>
                <a:gd name="connsiteY34" fmla="*/ 49440 h 68784"/>
                <a:gd name="connsiteX35" fmla="*/ 86762 w 104298"/>
                <a:gd name="connsiteY35" fmla="*/ 48875 h 68784"/>
                <a:gd name="connsiteX36" fmla="*/ 80418 w 104298"/>
                <a:gd name="connsiteY36" fmla="*/ 52898 h 68784"/>
                <a:gd name="connsiteX37" fmla="*/ 84889 w 104298"/>
                <a:gd name="connsiteY37" fmla="*/ 60476 h 68784"/>
                <a:gd name="connsiteX38" fmla="*/ 82220 w 104298"/>
                <a:gd name="connsiteY38" fmla="*/ 64374 h 68784"/>
                <a:gd name="connsiteX39" fmla="*/ 77708 w 104298"/>
                <a:gd name="connsiteY39" fmla="*/ 62206 h 68784"/>
                <a:gd name="connsiteX40" fmla="*/ 73027 w 104298"/>
                <a:gd name="connsiteY40" fmla="*/ 60360 h 68784"/>
                <a:gd name="connsiteX41" fmla="*/ 68222 w 104298"/>
                <a:gd name="connsiteY41" fmla="*/ 61185 h 68784"/>
                <a:gd name="connsiteX42" fmla="*/ 62162 w 104298"/>
                <a:gd name="connsiteY42" fmla="*/ 63372 h 68784"/>
                <a:gd name="connsiteX43" fmla="*/ 55961 w 104298"/>
                <a:gd name="connsiteY43" fmla="*/ 68372 h 68784"/>
                <a:gd name="connsiteX44" fmla="*/ 49954 w 104298"/>
                <a:gd name="connsiteY44" fmla="*/ 65697 h 68784"/>
                <a:gd name="connsiteX45" fmla="*/ 44612 w 104298"/>
                <a:gd name="connsiteY45" fmla="*/ 65514 h 68784"/>
                <a:gd name="connsiteX46" fmla="*/ 38756 w 104298"/>
                <a:gd name="connsiteY46" fmla="*/ 67005 h 68784"/>
                <a:gd name="connsiteX47" fmla="*/ 33106 w 104298"/>
                <a:gd name="connsiteY47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3902 w 104298"/>
                <a:gd name="connsiteY12" fmla="*/ 8946 h 68784"/>
                <a:gd name="connsiteX13" fmla="*/ 27712 w 104298"/>
                <a:gd name="connsiteY13" fmla="*/ 7223 h 68784"/>
                <a:gd name="connsiteX14" fmla="*/ 30436 w 104298"/>
                <a:gd name="connsiteY14" fmla="*/ 3366 h 68784"/>
                <a:gd name="connsiteX15" fmla="*/ 36939 w 104298"/>
                <a:gd name="connsiteY15" fmla="*/ 4657 h 68784"/>
                <a:gd name="connsiteX16" fmla="*/ 42183 w 104298"/>
                <a:gd name="connsiteY16" fmla="*/ 8377 h 68784"/>
                <a:gd name="connsiteX17" fmla="*/ 46893 w 104298"/>
                <a:gd name="connsiteY17" fmla="*/ 7033 h 68784"/>
                <a:gd name="connsiteX18" fmla="*/ 51115 w 104298"/>
                <a:gd name="connsiteY18" fmla="*/ 5589 h 68784"/>
                <a:gd name="connsiteX19" fmla="*/ 54241 w 104298"/>
                <a:gd name="connsiteY19" fmla="*/ 12 h 68784"/>
                <a:gd name="connsiteX20" fmla="*/ 66409 w 104298"/>
                <a:gd name="connsiteY20" fmla="*/ 10782 h 68784"/>
                <a:gd name="connsiteX21" fmla="*/ 70088 w 104298"/>
                <a:gd name="connsiteY21" fmla="*/ 10928 h 68784"/>
                <a:gd name="connsiteX22" fmla="*/ 77800 w 104298"/>
                <a:gd name="connsiteY22" fmla="*/ 2480 h 68784"/>
                <a:gd name="connsiteX23" fmla="*/ 82219 w 104298"/>
                <a:gd name="connsiteY23" fmla="*/ 2215 h 68784"/>
                <a:gd name="connsiteX24" fmla="*/ 82700 w 104298"/>
                <a:gd name="connsiteY24" fmla="*/ 6602 h 68784"/>
                <a:gd name="connsiteX25" fmla="*/ 81732 w 104298"/>
                <a:gd name="connsiteY25" fmla="*/ 12633 h 68784"/>
                <a:gd name="connsiteX26" fmla="*/ 85118 w 104298"/>
                <a:gd name="connsiteY26" fmla="*/ 14675 h 68784"/>
                <a:gd name="connsiteX27" fmla="*/ 86529 w 104298"/>
                <a:gd name="connsiteY27" fmla="*/ 25164 h 68784"/>
                <a:gd name="connsiteX28" fmla="*/ 86469 w 104298"/>
                <a:gd name="connsiteY28" fmla="*/ 27345 h 68784"/>
                <a:gd name="connsiteX29" fmla="*/ 92143 w 104298"/>
                <a:gd name="connsiteY29" fmla="*/ 25661 h 68784"/>
                <a:gd name="connsiteX30" fmla="*/ 102713 w 104298"/>
                <a:gd name="connsiteY30" fmla="*/ 29119 h 68784"/>
                <a:gd name="connsiteX31" fmla="*/ 104173 w 104298"/>
                <a:gd name="connsiteY31" fmla="*/ 33670 h 68784"/>
                <a:gd name="connsiteX32" fmla="*/ 100528 w 104298"/>
                <a:gd name="connsiteY32" fmla="*/ 40035 h 68784"/>
                <a:gd name="connsiteX33" fmla="*/ 95403 w 104298"/>
                <a:gd name="connsiteY33" fmla="*/ 42058 h 68784"/>
                <a:gd name="connsiteX34" fmla="*/ 89063 w 104298"/>
                <a:gd name="connsiteY34" fmla="*/ 49440 h 68784"/>
                <a:gd name="connsiteX35" fmla="*/ 86762 w 104298"/>
                <a:gd name="connsiteY35" fmla="*/ 48875 h 68784"/>
                <a:gd name="connsiteX36" fmla="*/ 80418 w 104298"/>
                <a:gd name="connsiteY36" fmla="*/ 52898 h 68784"/>
                <a:gd name="connsiteX37" fmla="*/ 84889 w 104298"/>
                <a:gd name="connsiteY37" fmla="*/ 60476 h 68784"/>
                <a:gd name="connsiteX38" fmla="*/ 82220 w 104298"/>
                <a:gd name="connsiteY38" fmla="*/ 64374 h 68784"/>
                <a:gd name="connsiteX39" fmla="*/ 77708 w 104298"/>
                <a:gd name="connsiteY39" fmla="*/ 62206 h 68784"/>
                <a:gd name="connsiteX40" fmla="*/ 73027 w 104298"/>
                <a:gd name="connsiteY40" fmla="*/ 60360 h 68784"/>
                <a:gd name="connsiteX41" fmla="*/ 68222 w 104298"/>
                <a:gd name="connsiteY41" fmla="*/ 61185 h 68784"/>
                <a:gd name="connsiteX42" fmla="*/ 62162 w 104298"/>
                <a:gd name="connsiteY42" fmla="*/ 63372 h 68784"/>
                <a:gd name="connsiteX43" fmla="*/ 55961 w 104298"/>
                <a:gd name="connsiteY43" fmla="*/ 68372 h 68784"/>
                <a:gd name="connsiteX44" fmla="*/ 49954 w 104298"/>
                <a:gd name="connsiteY44" fmla="*/ 65697 h 68784"/>
                <a:gd name="connsiteX45" fmla="*/ 44612 w 104298"/>
                <a:gd name="connsiteY45" fmla="*/ 65514 h 68784"/>
                <a:gd name="connsiteX46" fmla="*/ 38756 w 104298"/>
                <a:gd name="connsiteY46" fmla="*/ 67005 h 68784"/>
                <a:gd name="connsiteX47" fmla="*/ 33106 w 104298"/>
                <a:gd name="connsiteY47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3902 w 104298"/>
                <a:gd name="connsiteY12" fmla="*/ 8946 h 68784"/>
                <a:gd name="connsiteX13" fmla="*/ 27712 w 104298"/>
                <a:gd name="connsiteY13" fmla="*/ 7223 h 68784"/>
                <a:gd name="connsiteX14" fmla="*/ 30436 w 104298"/>
                <a:gd name="connsiteY14" fmla="*/ 3366 h 68784"/>
                <a:gd name="connsiteX15" fmla="*/ 37744 w 104298"/>
                <a:gd name="connsiteY15" fmla="*/ 3758 h 68784"/>
                <a:gd name="connsiteX16" fmla="*/ 42183 w 104298"/>
                <a:gd name="connsiteY16" fmla="*/ 8377 h 68784"/>
                <a:gd name="connsiteX17" fmla="*/ 46893 w 104298"/>
                <a:gd name="connsiteY17" fmla="*/ 7033 h 68784"/>
                <a:gd name="connsiteX18" fmla="*/ 51115 w 104298"/>
                <a:gd name="connsiteY18" fmla="*/ 5589 h 68784"/>
                <a:gd name="connsiteX19" fmla="*/ 54241 w 104298"/>
                <a:gd name="connsiteY19" fmla="*/ 12 h 68784"/>
                <a:gd name="connsiteX20" fmla="*/ 66409 w 104298"/>
                <a:gd name="connsiteY20" fmla="*/ 10782 h 68784"/>
                <a:gd name="connsiteX21" fmla="*/ 70088 w 104298"/>
                <a:gd name="connsiteY21" fmla="*/ 10928 h 68784"/>
                <a:gd name="connsiteX22" fmla="*/ 77800 w 104298"/>
                <a:gd name="connsiteY22" fmla="*/ 2480 h 68784"/>
                <a:gd name="connsiteX23" fmla="*/ 82219 w 104298"/>
                <a:gd name="connsiteY23" fmla="*/ 2215 h 68784"/>
                <a:gd name="connsiteX24" fmla="*/ 82700 w 104298"/>
                <a:gd name="connsiteY24" fmla="*/ 6602 h 68784"/>
                <a:gd name="connsiteX25" fmla="*/ 81732 w 104298"/>
                <a:gd name="connsiteY25" fmla="*/ 12633 h 68784"/>
                <a:gd name="connsiteX26" fmla="*/ 85118 w 104298"/>
                <a:gd name="connsiteY26" fmla="*/ 14675 h 68784"/>
                <a:gd name="connsiteX27" fmla="*/ 86529 w 104298"/>
                <a:gd name="connsiteY27" fmla="*/ 25164 h 68784"/>
                <a:gd name="connsiteX28" fmla="*/ 86469 w 104298"/>
                <a:gd name="connsiteY28" fmla="*/ 27345 h 68784"/>
                <a:gd name="connsiteX29" fmla="*/ 92143 w 104298"/>
                <a:gd name="connsiteY29" fmla="*/ 25661 h 68784"/>
                <a:gd name="connsiteX30" fmla="*/ 102713 w 104298"/>
                <a:gd name="connsiteY30" fmla="*/ 29119 h 68784"/>
                <a:gd name="connsiteX31" fmla="*/ 104173 w 104298"/>
                <a:gd name="connsiteY31" fmla="*/ 33670 h 68784"/>
                <a:gd name="connsiteX32" fmla="*/ 100528 w 104298"/>
                <a:gd name="connsiteY32" fmla="*/ 40035 h 68784"/>
                <a:gd name="connsiteX33" fmla="*/ 95403 w 104298"/>
                <a:gd name="connsiteY33" fmla="*/ 42058 h 68784"/>
                <a:gd name="connsiteX34" fmla="*/ 89063 w 104298"/>
                <a:gd name="connsiteY34" fmla="*/ 49440 h 68784"/>
                <a:gd name="connsiteX35" fmla="*/ 86762 w 104298"/>
                <a:gd name="connsiteY35" fmla="*/ 48875 h 68784"/>
                <a:gd name="connsiteX36" fmla="*/ 80418 w 104298"/>
                <a:gd name="connsiteY36" fmla="*/ 52898 h 68784"/>
                <a:gd name="connsiteX37" fmla="*/ 84889 w 104298"/>
                <a:gd name="connsiteY37" fmla="*/ 60476 h 68784"/>
                <a:gd name="connsiteX38" fmla="*/ 82220 w 104298"/>
                <a:gd name="connsiteY38" fmla="*/ 64374 h 68784"/>
                <a:gd name="connsiteX39" fmla="*/ 77708 w 104298"/>
                <a:gd name="connsiteY39" fmla="*/ 62206 h 68784"/>
                <a:gd name="connsiteX40" fmla="*/ 73027 w 104298"/>
                <a:gd name="connsiteY40" fmla="*/ 60360 h 68784"/>
                <a:gd name="connsiteX41" fmla="*/ 68222 w 104298"/>
                <a:gd name="connsiteY41" fmla="*/ 61185 h 68784"/>
                <a:gd name="connsiteX42" fmla="*/ 62162 w 104298"/>
                <a:gd name="connsiteY42" fmla="*/ 63372 h 68784"/>
                <a:gd name="connsiteX43" fmla="*/ 55961 w 104298"/>
                <a:gd name="connsiteY43" fmla="*/ 68372 h 68784"/>
                <a:gd name="connsiteX44" fmla="*/ 49954 w 104298"/>
                <a:gd name="connsiteY44" fmla="*/ 65697 h 68784"/>
                <a:gd name="connsiteX45" fmla="*/ 44612 w 104298"/>
                <a:gd name="connsiteY45" fmla="*/ 65514 h 68784"/>
                <a:gd name="connsiteX46" fmla="*/ 38756 w 104298"/>
                <a:gd name="connsiteY46" fmla="*/ 67005 h 68784"/>
                <a:gd name="connsiteX47" fmla="*/ 33106 w 104298"/>
                <a:gd name="connsiteY47" fmla="*/ 59756 h 68784"/>
                <a:gd name="connsiteX0" fmla="*/ 33106 w 104298"/>
                <a:gd name="connsiteY0" fmla="*/ 59756 h 68784"/>
                <a:gd name="connsiteX1" fmla="*/ 29089 w 104298"/>
                <a:gd name="connsiteY1" fmla="*/ 52275 h 68784"/>
                <a:gd name="connsiteX2" fmla="*/ 25756 w 104298"/>
                <a:gd name="connsiteY2" fmla="*/ 47609 h 68784"/>
                <a:gd name="connsiteX3" fmla="*/ 15021 w 104298"/>
                <a:gd name="connsiteY3" fmla="*/ 52398 h 68784"/>
                <a:gd name="connsiteX4" fmla="*/ 13487 w 104298"/>
                <a:gd name="connsiteY4" fmla="*/ 46647 h 68784"/>
                <a:gd name="connsiteX5" fmla="*/ 8761 w 104298"/>
                <a:gd name="connsiteY5" fmla="*/ 39389 h 68784"/>
                <a:gd name="connsiteX6" fmla="*/ 9140 w 104298"/>
                <a:gd name="connsiteY6" fmla="*/ 36320 h 68784"/>
                <a:gd name="connsiteX7" fmla="*/ 183 w 104298"/>
                <a:gd name="connsiteY7" fmla="*/ 38805 h 68784"/>
                <a:gd name="connsiteX8" fmla="*/ 6260 w 104298"/>
                <a:gd name="connsiteY8" fmla="*/ 30485 h 68784"/>
                <a:gd name="connsiteX9" fmla="*/ 9603 w 104298"/>
                <a:gd name="connsiteY9" fmla="*/ 25489 h 68784"/>
                <a:gd name="connsiteX10" fmla="*/ 10475 w 104298"/>
                <a:gd name="connsiteY10" fmla="*/ 17397 h 68784"/>
                <a:gd name="connsiteX11" fmla="*/ 21870 w 104298"/>
                <a:gd name="connsiteY11" fmla="*/ 14173 h 68784"/>
                <a:gd name="connsiteX12" fmla="*/ 23902 w 104298"/>
                <a:gd name="connsiteY12" fmla="*/ 8946 h 68784"/>
                <a:gd name="connsiteX13" fmla="*/ 27712 w 104298"/>
                <a:gd name="connsiteY13" fmla="*/ 7223 h 68784"/>
                <a:gd name="connsiteX14" fmla="*/ 30436 w 104298"/>
                <a:gd name="connsiteY14" fmla="*/ 3366 h 68784"/>
                <a:gd name="connsiteX15" fmla="*/ 37744 w 104298"/>
                <a:gd name="connsiteY15" fmla="*/ 3758 h 68784"/>
                <a:gd name="connsiteX16" fmla="*/ 42666 w 104298"/>
                <a:gd name="connsiteY16" fmla="*/ 7349 h 68784"/>
                <a:gd name="connsiteX17" fmla="*/ 46893 w 104298"/>
                <a:gd name="connsiteY17" fmla="*/ 7033 h 68784"/>
                <a:gd name="connsiteX18" fmla="*/ 51115 w 104298"/>
                <a:gd name="connsiteY18" fmla="*/ 5589 h 68784"/>
                <a:gd name="connsiteX19" fmla="*/ 54241 w 104298"/>
                <a:gd name="connsiteY19" fmla="*/ 12 h 68784"/>
                <a:gd name="connsiteX20" fmla="*/ 66409 w 104298"/>
                <a:gd name="connsiteY20" fmla="*/ 10782 h 68784"/>
                <a:gd name="connsiteX21" fmla="*/ 70088 w 104298"/>
                <a:gd name="connsiteY21" fmla="*/ 10928 h 68784"/>
                <a:gd name="connsiteX22" fmla="*/ 77800 w 104298"/>
                <a:gd name="connsiteY22" fmla="*/ 2480 h 68784"/>
                <a:gd name="connsiteX23" fmla="*/ 82219 w 104298"/>
                <a:gd name="connsiteY23" fmla="*/ 2215 h 68784"/>
                <a:gd name="connsiteX24" fmla="*/ 82700 w 104298"/>
                <a:gd name="connsiteY24" fmla="*/ 6602 h 68784"/>
                <a:gd name="connsiteX25" fmla="*/ 81732 w 104298"/>
                <a:gd name="connsiteY25" fmla="*/ 12633 h 68784"/>
                <a:gd name="connsiteX26" fmla="*/ 85118 w 104298"/>
                <a:gd name="connsiteY26" fmla="*/ 14675 h 68784"/>
                <a:gd name="connsiteX27" fmla="*/ 86529 w 104298"/>
                <a:gd name="connsiteY27" fmla="*/ 25164 h 68784"/>
                <a:gd name="connsiteX28" fmla="*/ 86469 w 104298"/>
                <a:gd name="connsiteY28" fmla="*/ 27345 h 68784"/>
                <a:gd name="connsiteX29" fmla="*/ 92143 w 104298"/>
                <a:gd name="connsiteY29" fmla="*/ 25661 h 68784"/>
                <a:gd name="connsiteX30" fmla="*/ 102713 w 104298"/>
                <a:gd name="connsiteY30" fmla="*/ 29119 h 68784"/>
                <a:gd name="connsiteX31" fmla="*/ 104173 w 104298"/>
                <a:gd name="connsiteY31" fmla="*/ 33670 h 68784"/>
                <a:gd name="connsiteX32" fmla="*/ 100528 w 104298"/>
                <a:gd name="connsiteY32" fmla="*/ 40035 h 68784"/>
                <a:gd name="connsiteX33" fmla="*/ 95403 w 104298"/>
                <a:gd name="connsiteY33" fmla="*/ 42058 h 68784"/>
                <a:gd name="connsiteX34" fmla="*/ 89063 w 104298"/>
                <a:gd name="connsiteY34" fmla="*/ 49440 h 68784"/>
                <a:gd name="connsiteX35" fmla="*/ 86762 w 104298"/>
                <a:gd name="connsiteY35" fmla="*/ 48875 h 68784"/>
                <a:gd name="connsiteX36" fmla="*/ 80418 w 104298"/>
                <a:gd name="connsiteY36" fmla="*/ 52898 h 68784"/>
                <a:gd name="connsiteX37" fmla="*/ 84889 w 104298"/>
                <a:gd name="connsiteY37" fmla="*/ 60476 h 68784"/>
                <a:gd name="connsiteX38" fmla="*/ 82220 w 104298"/>
                <a:gd name="connsiteY38" fmla="*/ 64374 h 68784"/>
                <a:gd name="connsiteX39" fmla="*/ 77708 w 104298"/>
                <a:gd name="connsiteY39" fmla="*/ 62206 h 68784"/>
                <a:gd name="connsiteX40" fmla="*/ 73027 w 104298"/>
                <a:gd name="connsiteY40" fmla="*/ 60360 h 68784"/>
                <a:gd name="connsiteX41" fmla="*/ 68222 w 104298"/>
                <a:gd name="connsiteY41" fmla="*/ 61185 h 68784"/>
                <a:gd name="connsiteX42" fmla="*/ 62162 w 104298"/>
                <a:gd name="connsiteY42" fmla="*/ 63372 h 68784"/>
                <a:gd name="connsiteX43" fmla="*/ 55961 w 104298"/>
                <a:gd name="connsiteY43" fmla="*/ 68372 h 68784"/>
                <a:gd name="connsiteX44" fmla="*/ 49954 w 104298"/>
                <a:gd name="connsiteY44" fmla="*/ 65697 h 68784"/>
                <a:gd name="connsiteX45" fmla="*/ 44612 w 104298"/>
                <a:gd name="connsiteY45" fmla="*/ 65514 h 68784"/>
                <a:gd name="connsiteX46" fmla="*/ 38756 w 104298"/>
                <a:gd name="connsiteY46" fmla="*/ 67005 h 68784"/>
                <a:gd name="connsiteX47" fmla="*/ 33106 w 104298"/>
                <a:gd name="connsiteY47" fmla="*/ 59756 h 68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04298" h="68784">
                  <a:moveTo>
                    <a:pt x="33106" y="59756"/>
                  </a:moveTo>
                  <a:cubicBezTo>
                    <a:pt x="31495" y="57301"/>
                    <a:pt x="29482" y="54278"/>
                    <a:pt x="29089" y="52275"/>
                  </a:cubicBezTo>
                  <a:cubicBezTo>
                    <a:pt x="27351" y="52380"/>
                    <a:pt x="26169" y="48967"/>
                    <a:pt x="25756" y="47609"/>
                  </a:cubicBezTo>
                  <a:cubicBezTo>
                    <a:pt x="25559" y="46324"/>
                    <a:pt x="17066" y="52558"/>
                    <a:pt x="15021" y="52398"/>
                  </a:cubicBezTo>
                  <a:cubicBezTo>
                    <a:pt x="12976" y="52238"/>
                    <a:pt x="14530" y="48815"/>
                    <a:pt x="13487" y="46647"/>
                  </a:cubicBezTo>
                  <a:cubicBezTo>
                    <a:pt x="12444" y="44479"/>
                    <a:pt x="9696" y="39915"/>
                    <a:pt x="8761" y="39389"/>
                  </a:cubicBezTo>
                  <a:cubicBezTo>
                    <a:pt x="9073" y="38994"/>
                    <a:pt x="9498" y="36643"/>
                    <a:pt x="9140" y="36320"/>
                  </a:cubicBezTo>
                  <a:cubicBezTo>
                    <a:pt x="7929" y="36388"/>
                    <a:pt x="1458" y="38389"/>
                    <a:pt x="183" y="38805"/>
                  </a:cubicBezTo>
                  <a:cubicBezTo>
                    <a:pt x="-1092" y="38633"/>
                    <a:pt x="4690" y="32704"/>
                    <a:pt x="6260" y="30485"/>
                  </a:cubicBezTo>
                  <a:cubicBezTo>
                    <a:pt x="7830" y="28266"/>
                    <a:pt x="8901" y="27670"/>
                    <a:pt x="9603" y="25489"/>
                  </a:cubicBezTo>
                  <a:cubicBezTo>
                    <a:pt x="10305" y="23308"/>
                    <a:pt x="8431" y="19283"/>
                    <a:pt x="10475" y="17397"/>
                  </a:cubicBezTo>
                  <a:cubicBezTo>
                    <a:pt x="12520" y="15511"/>
                    <a:pt x="19632" y="15582"/>
                    <a:pt x="21870" y="14173"/>
                  </a:cubicBezTo>
                  <a:cubicBezTo>
                    <a:pt x="24108" y="12765"/>
                    <a:pt x="22928" y="10104"/>
                    <a:pt x="23902" y="8946"/>
                  </a:cubicBezTo>
                  <a:cubicBezTo>
                    <a:pt x="24876" y="7788"/>
                    <a:pt x="26623" y="8153"/>
                    <a:pt x="27712" y="7223"/>
                  </a:cubicBezTo>
                  <a:cubicBezTo>
                    <a:pt x="28801" y="6293"/>
                    <a:pt x="28764" y="3944"/>
                    <a:pt x="30436" y="3366"/>
                  </a:cubicBezTo>
                  <a:cubicBezTo>
                    <a:pt x="32108" y="2789"/>
                    <a:pt x="35706" y="3094"/>
                    <a:pt x="37744" y="3758"/>
                  </a:cubicBezTo>
                  <a:cubicBezTo>
                    <a:pt x="39782" y="4422"/>
                    <a:pt x="41141" y="6803"/>
                    <a:pt x="42666" y="7349"/>
                  </a:cubicBezTo>
                  <a:cubicBezTo>
                    <a:pt x="44191" y="7895"/>
                    <a:pt x="45485" y="7326"/>
                    <a:pt x="46893" y="7033"/>
                  </a:cubicBezTo>
                  <a:cubicBezTo>
                    <a:pt x="48301" y="6740"/>
                    <a:pt x="50794" y="5538"/>
                    <a:pt x="51115" y="5589"/>
                  </a:cubicBezTo>
                  <a:cubicBezTo>
                    <a:pt x="51072" y="5409"/>
                    <a:pt x="54015" y="85"/>
                    <a:pt x="54241" y="12"/>
                  </a:cubicBezTo>
                  <a:cubicBezTo>
                    <a:pt x="56354" y="-381"/>
                    <a:pt x="63768" y="8963"/>
                    <a:pt x="66409" y="10782"/>
                  </a:cubicBezTo>
                  <a:cubicBezTo>
                    <a:pt x="69050" y="12601"/>
                    <a:pt x="68190" y="12311"/>
                    <a:pt x="70088" y="10928"/>
                  </a:cubicBezTo>
                  <a:cubicBezTo>
                    <a:pt x="71986" y="9545"/>
                    <a:pt x="76020" y="3547"/>
                    <a:pt x="77800" y="2480"/>
                  </a:cubicBezTo>
                  <a:cubicBezTo>
                    <a:pt x="79580" y="1413"/>
                    <a:pt x="81429" y="1549"/>
                    <a:pt x="82219" y="2215"/>
                  </a:cubicBezTo>
                  <a:cubicBezTo>
                    <a:pt x="83009" y="2881"/>
                    <a:pt x="82540" y="5251"/>
                    <a:pt x="82700" y="6602"/>
                  </a:cubicBezTo>
                  <a:cubicBezTo>
                    <a:pt x="83047" y="6658"/>
                    <a:pt x="81102" y="12716"/>
                    <a:pt x="81732" y="12633"/>
                  </a:cubicBezTo>
                  <a:cubicBezTo>
                    <a:pt x="82001" y="14257"/>
                    <a:pt x="84319" y="12587"/>
                    <a:pt x="85118" y="14675"/>
                  </a:cubicBezTo>
                  <a:cubicBezTo>
                    <a:pt x="85917" y="16763"/>
                    <a:pt x="86304" y="23052"/>
                    <a:pt x="86529" y="25164"/>
                  </a:cubicBezTo>
                  <a:cubicBezTo>
                    <a:pt x="86754" y="27276"/>
                    <a:pt x="85533" y="27262"/>
                    <a:pt x="86469" y="27345"/>
                  </a:cubicBezTo>
                  <a:cubicBezTo>
                    <a:pt x="87405" y="27428"/>
                    <a:pt x="89436" y="25365"/>
                    <a:pt x="92143" y="25661"/>
                  </a:cubicBezTo>
                  <a:cubicBezTo>
                    <a:pt x="94850" y="25957"/>
                    <a:pt x="100708" y="27784"/>
                    <a:pt x="102713" y="29119"/>
                  </a:cubicBezTo>
                  <a:cubicBezTo>
                    <a:pt x="104718" y="30454"/>
                    <a:pt x="104303" y="33211"/>
                    <a:pt x="104173" y="33670"/>
                  </a:cubicBezTo>
                  <a:cubicBezTo>
                    <a:pt x="103815" y="34028"/>
                    <a:pt x="101990" y="38637"/>
                    <a:pt x="100528" y="40035"/>
                  </a:cubicBezTo>
                  <a:cubicBezTo>
                    <a:pt x="99066" y="41433"/>
                    <a:pt x="95432" y="40815"/>
                    <a:pt x="95403" y="42058"/>
                  </a:cubicBezTo>
                  <a:cubicBezTo>
                    <a:pt x="96231" y="42314"/>
                    <a:pt x="90503" y="48304"/>
                    <a:pt x="89063" y="49440"/>
                  </a:cubicBezTo>
                  <a:cubicBezTo>
                    <a:pt x="87623" y="50576"/>
                    <a:pt x="88203" y="48299"/>
                    <a:pt x="86762" y="48875"/>
                  </a:cubicBezTo>
                  <a:cubicBezTo>
                    <a:pt x="85321" y="49451"/>
                    <a:pt x="80730" y="50965"/>
                    <a:pt x="80418" y="52898"/>
                  </a:cubicBezTo>
                  <a:cubicBezTo>
                    <a:pt x="80106" y="54831"/>
                    <a:pt x="84589" y="58563"/>
                    <a:pt x="84889" y="60476"/>
                  </a:cubicBezTo>
                  <a:cubicBezTo>
                    <a:pt x="85189" y="62389"/>
                    <a:pt x="83417" y="64086"/>
                    <a:pt x="82220" y="64374"/>
                  </a:cubicBezTo>
                  <a:cubicBezTo>
                    <a:pt x="81023" y="64662"/>
                    <a:pt x="80153" y="65038"/>
                    <a:pt x="77708" y="62206"/>
                  </a:cubicBezTo>
                  <a:cubicBezTo>
                    <a:pt x="75263" y="59374"/>
                    <a:pt x="74608" y="60530"/>
                    <a:pt x="73027" y="60360"/>
                  </a:cubicBezTo>
                  <a:cubicBezTo>
                    <a:pt x="71446" y="60190"/>
                    <a:pt x="70033" y="60683"/>
                    <a:pt x="68222" y="61185"/>
                  </a:cubicBezTo>
                  <a:cubicBezTo>
                    <a:pt x="66411" y="61687"/>
                    <a:pt x="64206" y="62174"/>
                    <a:pt x="62162" y="63372"/>
                  </a:cubicBezTo>
                  <a:cubicBezTo>
                    <a:pt x="60118" y="64570"/>
                    <a:pt x="55714" y="70361"/>
                    <a:pt x="55961" y="68372"/>
                  </a:cubicBezTo>
                  <a:cubicBezTo>
                    <a:pt x="56208" y="66383"/>
                    <a:pt x="51846" y="66173"/>
                    <a:pt x="49954" y="65697"/>
                  </a:cubicBezTo>
                  <a:cubicBezTo>
                    <a:pt x="48062" y="65221"/>
                    <a:pt x="45092" y="65262"/>
                    <a:pt x="44612" y="65514"/>
                  </a:cubicBezTo>
                  <a:cubicBezTo>
                    <a:pt x="43959" y="66169"/>
                    <a:pt x="40673" y="67965"/>
                    <a:pt x="38756" y="67005"/>
                  </a:cubicBezTo>
                  <a:cubicBezTo>
                    <a:pt x="36839" y="66045"/>
                    <a:pt x="34717" y="62211"/>
                    <a:pt x="33106" y="59756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2" name="Freeform 19"/>
            <p:cNvSpPr>
              <a:spLocks/>
            </p:cNvSpPr>
            <p:nvPr/>
          </p:nvSpPr>
          <p:spPr bwMode="auto">
            <a:xfrm>
              <a:off x="2669571" y="3042045"/>
              <a:ext cx="895750" cy="704141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27814" h="80122">
                  <a:moveTo>
                    <a:pt x="59152" y="62694"/>
                  </a:moveTo>
                  <a:cubicBezTo>
                    <a:pt x="55697" y="63106"/>
                    <a:pt x="51360" y="60742"/>
                    <a:pt x="50432" y="60437"/>
                  </a:cubicBezTo>
                  <a:cubicBezTo>
                    <a:pt x="49504" y="60132"/>
                    <a:pt x="45104" y="58304"/>
                    <a:pt x="42440" y="56960"/>
                  </a:cubicBezTo>
                  <a:cubicBezTo>
                    <a:pt x="39776" y="55616"/>
                    <a:pt x="36281" y="53707"/>
                    <a:pt x="34448" y="52375"/>
                  </a:cubicBezTo>
                  <a:cubicBezTo>
                    <a:pt x="32615" y="51043"/>
                    <a:pt x="33173" y="49524"/>
                    <a:pt x="31439" y="48969"/>
                  </a:cubicBezTo>
                  <a:cubicBezTo>
                    <a:pt x="29705" y="48414"/>
                    <a:pt x="26766" y="49666"/>
                    <a:pt x="24045" y="49045"/>
                  </a:cubicBezTo>
                  <a:cubicBezTo>
                    <a:pt x="21324" y="48424"/>
                    <a:pt x="17494" y="46908"/>
                    <a:pt x="15112" y="45241"/>
                  </a:cubicBezTo>
                  <a:cubicBezTo>
                    <a:pt x="12730" y="43574"/>
                    <a:pt x="12268" y="41354"/>
                    <a:pt x="9751" y="39044"/>
                  </a:cubicBezTo>
                  <a:cubicBezTo>
                    <a:pt x="7234" y="36734"/>
                    <a:pt x="-319" y="34356"/>
                    <a:pt x="11" y="31383"/>
                  </a:cubicBezTo>
                  <a:cubicBezTo>
                    <a:pt x="341" y="28410"/>
                    <a:pt x="7358" y="23281"/>
                    <a:pt x="11733" y="21205"/>
                  </a:cubicBezTo>
                  <a:cubicBezTo>
                    <a:pt x="16108" y="19129"/>
                    <a:pt x="22088" y="18247"/>
                    <a:pt x="26262" y="18927"/>
                  </a:cubicBezTo>
                  <a:cubicBezTo>
                    <a:pt x="30436" y="19607"/>
                    <a:pt x="35694" y="25510"/>
                    <a:pt x="36779" y="25288"/>
                  </a:cubicBezTo>
                  <a:cubicBezTo>
                    <a:pt x="39755" y="26086"/>
                    <a:pt x="41231" y="25926"/>
                    <a:pt x="42757" y="24801"/>
                  </a:cubicBezTo>
                  <a:cubicBezTo>
                    <a:pt x="44283" y="23676"/>
                    <a:pt x="46300" y="21884"/>
                    <a:pt x="45937" y="18538"/>
                  </a:cubicBezTo>
                  <a:cubicBezTo>
                    <a:pt x="45574" y="15192"/>
                    <a:pt x="40144" y="7738"/>
                    <a:pt x="40581" y="4725"/>
                  </a:cubicBezTo>
                  <a:cubicBezTo>
                    <a:pt x="41018" y="1712"/>
                    <a:pt x="46370" y="-1141"/>
                    <a:pt x="48561" y="461"/>
                  </a:cubicBezTo>
                  <a:cubicBezTo>
                    <a:pt x="50752" y="2063"/>
                    <a:pt x="50464" y="5158"/>
                    <a:pt x="52367" y="6964"/>
                  </a:cubicBezTo>
                  <a:cubicBezTo>
                    <a:pt x="54270" y="8770"/>
                    <a:pt x="55675" y="6773"/>
                    <a:pt x="60250" y="8481"/>
                  </a:cubicBezTo>
                  <a:cubicBezTo>
                    <a:pt x="64825" y="10189"/>
                    <a:pt x="79630" y="13662"/>
                    <a:pt x="79817" y="17210"/>
                  </a:cubicBezTo>
                  <a:cubicBezTo>
                    <a:pt x="80700" y="17591"/>
                    <a:pt x="77662" y="21907"/>
                    <a:pt x="77683" y="24134"/>
                  </a:cubicBezTo>
                  <a:cubicBezTo>
                    <a:pt x="77705" y="26361"/>
                    <a:pt x="79098" y="28328"/>
                    <a:pt x="79946" y="30572"/>
                  </a:cubicBezTo>
                  <a:cubicBezTo>
                    <a:pt x="80794" y="32816"/>
                    <a:pt x="82450" y="35761"/>
                    <a:pt x="82773" y="37598"/>
                  </a:cubicBezTo>
                  <a:cubicBezTo>
                    <a:pt x="83096" y="39435"/>
                    <a:pt x="80714" y="40607"/>
                    <a:pt x="81885" y="41595"/>
                  </a:cubicBezTo>
                  <a:cubicBezTo>
                    <a:pt x="83056" y="42584"/>
                    <a:pt x="87695" y="43882"/>
                    <a:pt x="89797" y="43529"/>
                  </a:cubicBezTo>
                  <a:cubicBezTo>
                    <a:pt x="91899" y="43176"/>
                    <a:pt x="92176" y="40537"/>
                    <a:pt x="94499" y="39478"/>
                  </a:cubicBezTo>
                  <a:cubicBezTo>
                    <a:pt x="96822" y="38419"/>
                    <a:pt x="100873" y="36928"/>
                    <a:pt x="103738" y="37176"/>
                  </a:cubicBezTo>
                  <a:cubicBezTo>
                    <a:pt x="103380" y="37534"/>
                    <a:pt x="108363" y="41049"/>
                    <a:pt x="112233" y="42487"/>
                  </a:cubicBezTo>
                  <a:cubicBezTo>
                    <a:pt x="116103" y="43925"/>
                    <a:pt x="124670" y="44465"/>
                    <a:pt x="126958" y="45804"/>
                  </a:cubicBezTo>
                  <a:cubicBezTo>
                    <a:pt x="129246" y="47143"/>
                    <a:pt x="126262" y="46767"/>
                    <a:pt x="125962" y="50520"/>
                  </a:cubicBezTo>
                  <a:cubicBezTo>
                    <a:pt x="125662" y="54273"/>
                    <a:pt x="127138" y="65103"/>
                    <a:pt x="125156" y="68320"/>
                  </a:cubicBezTo>
                  <a:cubicBezTo>
                    <a:pt x="123174" y="71538"/>
                    <a:pt x="117474" y="69649"/>
                    <a:pt x="114071" y="69825"/>
                  </a:cubicBezTo>
                  <a:cubicBezTo>
                    <a:pt x="110668" y="70001"/>
                    <a:pt x="106110" y="69970"/>
                    <a:pt x="103104" y="70896"/>
                  </a:cubicBezTo>
                  <a:cubicBezTo>
                    <a:pt x="100098" y="71822"/>
                    <a:pt x="98246" y="73844"/>
                    <a:pt x="96037" y="75381"/>
                  </a:cubicBezTo>
                  <a:cubicBezTo>
                    <a:pt x="93828" y="76918"/>
                    <a:pt x="92662" y="80219"/>
                    <a:pt x="89847" y="80120"/>
                  </a:cubicBezTo>
                  <a:cubicBezTo>
                    <a:pt x="87032" y="80021"/>
                    <a:pt x="80922" y="77231"/>
                    <a:pt x="79146" y="74785"/>
                  </a:cubicBezTo>
                  <a:cubicBezTo>
                    <a:pt x="77370" y="72339"/>
                    <a:pt x="79840" y="67950"/>
                    <a:pt x="79192" y="65444"/>
                  </a:cubicBezTo>
                  <a:cubicBezTo>
                    <a:pt x="78544" y="62938"/>
                    <a:pt x="76912" y="60560"/>
                    <a:pt x="75256" y="59747"/>
                  </a:cubicBezTo>
                  <a:cubicBezTo>
                    <a:pt x="73600" y="58934"/>
                    <a:pt x="69735" y="60343"/>
                    <a:pt x="69257" y="60563"/>
                  </a:cubicBezTo>
                  <a:cubicBezTo>
                    <a:pt x="66573" y="61054"/>
                    <a:pt x="62607" y="62282"/>
                    <a:pt x="59152" y="62694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3" name="Freeform 19"/>
            <p:cNvSpPr>
              <a:spLocks/>
            </p:cNvSpPr>
            <p:nvPr/>
          </p:nvSpPr>
          <p:spPr bwMode="auto">
            <a:xfrm rot="19761128">
              <a:off x="3588288" y="2794803"/>
              <a:ext cx="1694198" cy="1250354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27814"/>
                <a:gd name="connsiteY0" fmla="*/ 77955 h 95383"/>
                <a:gd name="connsiteX1" fmla="*/ 50432 w 127814"/>
                <a:gd name="connsiteY1" fmla="*/ 75698 h 95383"/>
                <a:gd name="connsiteX2" fmla="*/ 42440 w 127814"/>
                <a:gd name="connsiteY2" fmla="*/ 72221 h 95383"/>
                <a:gd name="connsiteX3" fmla="*/ 34448 w 127814"/>
                <a:gd name="connsiteY3" fmla="*/ 67636 h 95383"/>
                <a:gd name="connsiteX4" fmla="*/ 31439 w 127814"/>
                <a:gd name="connsiteY4" fmla="*/ 64230 h 95383"/>
                <a:gd name="connsiteX5" fmla="*/ 24045 w 127814"/>
                <a:gd name="connsiteY5" fmla="*/ 64306 h 95383"/>
                <a:gd name="connsiteX6" fmla="*/ 15112 w 127814"/>
                <a:gd name="connsiteY6" fmla="*/ 60502 h 95383"/>
                <a:gd name="connsiteX7" fmla="*/ 9751 w 127814"/>
                <a:gd name="connsiteY7" fmla="*/ 54305 h 95383"/>
                <a:gd name="connsiteX8" fmla="*/ 11 w 127814"/>
                <a:gd name="connsiteY8" fmla="*/ 46644 h 95383"/>
                <a:gd name="connsiteX9" fmla="*/ 11733 w 127814"/>
                <a:gd name="connsiteY9" fmla="*/ 36466 h 95383"/>
                <a:gd name="connsiteX10" fmla="*/ 26262 w 127814"/>
                <a:gd name="connsiteY10" fmla="*/ 34188 h 95383"/>
                <a:gd name="connsiteX11" fmla="*/ 36779 w 127814"/>
                <a:gd name="connsiteY11" fmla="*/ 40549 h 95383"/>
                <a:gd name="connsiteX12" fmla="*/ 42757 w 127814"/>
                <a:gd name="connsiteY12" fmla="*/ 40062 h 95383"/>
                <a:gd name="connsiteX13" fmla="*/ 45937 w 127814"/>
                <a:gd name="connsiteY13" fmla="*/ 33799 h 95383"/>
                <a:gd name="connsiteX14" fmla="*/ 40581 w 127814"/>
                <a:gd name="connsiteY14" fmla="*/ 19986 h 95383"/>
                <a:gd name="connsiteX15" fmla="*/ 47521 w 127814"/>
                <a:gd name="connsiteY15" fmla="*/ 113 h 95383"/>
                <a:gd name="connsiteX16" fmla="*/ 52367 w 127814"/>
                <a:gd name="connsiteY16" fmla="*/ 22225 h 95383"/>
                <a:gd name="connsiteX17" fmla="*/ 60250 w 127814"/>
                <a:gd name="connsiteY17" fmla="*/ 23742 h 95383"/>
                <a:gd name="connsiteX18" fmla="*/ 79817 w 127814"/>
                <a:gd name="connsiteY18" fmla="*/ 32471 h 95383"/>
                <a:gd name="connsiteX19" fmla="*/ 77683 w 127814"/>
                <a:gd name="connsiteY19" fmla="*/ 39395 h 95383"/>
                <a:gd name="connsiteX20" fmla="*/ 79946 w 127814"/>
                <a:gd name="connsiteY20" fmla="*/ 45833 h 95383"/>
                <a:gd name="connsiteX21" fmla="*/ 82773 w 127814"/>
                <a:gd name="connsiteY21" fmla="*/ 52859 h 95383"/>
                <a:gd name="connsiteX22" fmla="*/ 81885 w 127814"/>
                <a:gd name="connsiteY22" fmla="*/ 56856 h 95383"/>
                <a:gd name="connsiteX23" fmla="*/ 89797 w 127814"/>
                <a:gd name="connsiteY23" fmla="*/ 58790 h 95383"/>
                <a:gd name="connsiteX24" fmla="*/ 94499 w 127814"/>
                <a:gd name="connsiteY24" fmla="*/ 54739 h 95383"/>
                <a:gd name="connsiteX25" fmla="*/ 103738 w 127814"/>
                <a:gd name="connsiteY25" fmla="*/ 52437 h 95383"/>
                <a:gd name="connsiteX26" fmla="*/ 112233 w 127814"/>
                <a:gd name="connsiteY26" fmla="*/ 57748 h 95383"/>
                <a:gd name="connsiteX27" fmla="*/ 126958 w 127814"/>
                <a:gd name="connsiteY27" fmla="*/ 61065 h 95383"/>
                <a:gd name="connsiteX28" fmla="*/ 125962 w 127814"/>
                <a:gd name="connsiteY28" fmla="*/ 65781 h 95383"/>
                <a:gd name="connsiteX29" fmla="*/ 125156 w 127814"/>
                <a:gd name="connsiteY29" fmla="*/ 83581 h 95383"/>
                <a:gd name="connsiteX30" fmla="*/ 114071 w 127814"/>
                <a:gd name="connsiteY30" fmla="*/ 85086 h 95383"/>
                <a:gd name="connsiteX31" fmla="*/ 103104 w 127814"/>
                <a:gd name="connsiteY31" fmla="*/ 86157 h 95383"/>
                <a:gd name="connsiteX32" fmla="*/ 96037 w 127814"/>
                <a:gd name="connsiteY32" fmla="*/ 90642 h 95383"/>
                <a:gd name="connsiteX33" fmla="*/ 89847 w 127814"/>
                <a:gd name="connsiteY33" fmla="*/ 95381 h 95383"/>
                <a:gd name="connsiteX34" fmla="*/ 79146 w 127814"/>
                <a:gd name="connsiteY34" fmla="*/ 90046 h 95383"/>
                <a:gd name="connsiteX35" fmla="*/ 79192 w 127814"/>
                <a:gd name="connsiteY35" fmla="*/ 80705 h 95383"/>
                <a:gd name="connsiteX36" fmla="*/ 75256 w 127814"/>
                <a:gd name="connsiteY36" fmla="*/ 75008 h 95383"/>
                <a:gd name="connsiteX37" fmla="*/ 69257 w 127814"/>
                <a:gd name="connsiteY37" fmla="*/ 75824 h 95383"/>
                <a:gd name="connsiteX38" fmla="*/ 59152 w 127814"/>
                <a:gd name="connsiteY38" fmla="*/ 77955 h 95383"/>
                <a:gd name="connsiteX0" fmla="*/ 59152 w 127814"/>
                <a:gd name="connsiteY0" fmla="*/ 84666 h 102094"/>
                <a:gd name="connsiteX1" fmla="*/ 50432 w 127814"/>
                <a:gd name="connsiteY1" fmla="*/ 82409 h 102094"/>
                <a:gd name="connsiteX2" fmla="*/ 42440 w 127814"/>
                <a:gd name="connsiteY2" fmla="*/ 78932 h 102094"/>
                <a:gd name="connsiteX3" fmla="*/ 34448 w 127814"/>
                <a:gd name="connsiteY3" fmla="*/ 74347 h 102094"/>
                <a:gd name="connsiteX4" fmla="*/ 31439 w 127814"/>
                <a:gd name="connsiteY4" fmla="*/ 70941 h 102094"/>
                <a:gd name="connsiteX5" fmla="*/ 24045 w 127814"/>
                <a:gd name="connsiteY5" fmla="*/ 71017 h 102094"/>
                <a:gd name="connsiteX6" fmla="*/ 15112 w 127814"/>
                <a:gd name="connsiteY6" fmla="*/ 67213 h 102094"/>
                <a:gd name="connsiteX7" fmla="*/ 9751 w 127814"/>
                <a:gd name="connsiteY7" fmla="*/ 61016 h 102094"/>
                <a:gd name="connsiteX8" fmla="*/ 11 w 127814"/>
                <a:gd name="connsiteY8" fmla="*/ 53355 h 102094"/>
                <a:gd name="connsiteX9" fmla="*/ 11733 w 127814"/>
                <a:gd name="connsiteY9" fmla="*/ 43177 h 102094"/>
                <a:gd name="connsiteX10" fmla="*/ 26262 w 127814"/>
                <a:gd name="connsiteY10" fmla="*/ 40899 h 102094"/>
                <a:gd name="connsiteX11" fmla="*/ 36779 w 127814"/>
                <a:gd name="connsiteY11" fmla="*/ 47260 h 102094"/>
                <a:gd name="connsiteX12" fmla="*/ 42757 w 127814"/>
                <a:gd name="connsiteY12" fmla="*/ 46773 h 102094"/>
                <a:gd name="connsiteX13" fmla="*/ 45937 w 127814"/>
                <a:gd name="connsiteY13" fmla="*/ 40510 h 102094"/>
                <a:gd name="connsiteX14" fmla="*/ 25258 w 127814"/>
                <a:gd name="connsiteY14" fmla="*/ 1820 h 102094"/>
                <a:gd name="connsiteX15" fmla="*/ 47521 w 127814"/>
                <a:gd name="connsiteY15" fmla="*/ 6824 h 102094"/>
                <a:gd name="connsiteX16" fmla="*/ 52367 w 127814"/>
                <a:gd name="connsiteY16" fmla="*/ 28936 h 102094"/>
                <a:gd name="connsiteX17" fmla="*/ 60250 w 127814"/>
                <a:gd name="connsiteY17" fmla="*/ 30453 h 102094"/>
                <a:gd name="connsiteX18" fmla="*/ 79817 w 127814"/>
                <a:gd name="connsiteY18" fmla="*/ 39182 h 102094"/>
                <a:gd name="connsiteX19" fmla="*/ 77683 w 127814"/>
                <a:gd name="connsiteY19" fmla="*/ 46106 h 102094"/>
                <a:gd name="connsiteX20" fmla="*/ 79946 w 127814"/>
                <a:gd name="connsiteY20" fmla="*/ 52544 h 102094"/>
                <a:gd name="connsiteX21" fmla="*/ 82773 w 127814"/>
                <a:gd name="connsiteY21" fmla="*/ 59570 h 102094"/>
                <a:gd name="connsiteX22" fmla="*/ 81885 w 127814"/>
                <a:gd name="connsiteY22" fmla="*/ 63567 h 102094"/>
                <a:gd name="connsiteX23" fmla="*/ 89797 w 127814"/>
                <a:gd name="connsiteY23" fmla="*/ 65501 h 102094"/>
                <a:gd name="connsiteX24" fmla="*/ 94499 w 127814"/>
                <a:gd name="connsiteY24" fmla="*/ 61450 h 102094"/>
                <a:gd name="connsiteX25" fmla="*/ 103738 w 127814"/>
                <a:gd name="connsiteY25" fmla="*/ 59148 h 102094"/>
                <a:gd name="connsiteX26" fmla="*/ 112233 w 127814"/>
                <a:gd name="connsiteY26" fmla="*/ 64459 h 102094"/>
                <a:gd name="connsiteX27" fmla="*/ 126958 w 127814"/>
                <a:gd name="connsiteY27" fmla="*/ 67776 h 102094"/>
                <a:gd name="connsiteX28" fmla="*/ 125962 w 127814"/>
                <a:gd name="connsiteY28" fmla="*/ 72492 h 102094"/>
                <a:gd name="connsiteX29" fmla="*/ 125156 w 127814"/>
                <a:gd name="connsiteY29" fmla="*/ 90292 h 102094"/>
                <a:gd name="connsiteX30" fmla="*/ 114071 w 127814"/>
                <a:gd name="connsiteY30" fmla="*/ 91797 h 102094"/>
                <a:gd name="connsiteX31" fmla="*/ 103104 w 127814"/>
                <a:gd name="connsiteY31" fmla="*/ 92868 h 102094"/>
                <a:gd name="connsiteX32" fmla="*/ 96037 w 127814"/>
                <a:gd name="connsiteY32" fmla="*/ 97353 h 102094"/>
                <a:gd name="connsiteX33" fmla="*/ 89847 w 127814"/>
                <a:gd name="connsiteY33" fmla="*/ 102092 h 102094"/>
                <a:gd name="connsiteX34" fmla="*/ 79146 w 127814"/>
                <a:gd name="connsiteY34" fmla="*/ 96757 h 102094"/>
                <a:gd name="connsiteX35" fmla="*/ 79192 w 127814"/>
                <a:gd name="connsiteY35" fmla="*/ 87416 h 102094"/>
                <a:gd name="connsiteX36" fmla="*/ 75256 w 127814"/>
                <a:gd name="connsiteY36" fmla="*/ 81719 h 102094"/>
                <a:gd name="connsiteX37" fmla="*/ 69257 w 127814"/>
                <a:gd name="connsiteY37" fmla="*/ 82535 h 102094"/>
                <a:gd name="connsiteX38" fmla="*/ 59152 w 127814"/>
                <a:gd name="connsiteY38" fmla="*/ 84666 h 102094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36779 w 127814"/>
                <a:gd name="connsiteY11" fmla="*/ 45779 h 100613"/>
                <a:gd name="connsiteX12" fmla="*/ 42757 w 127814"/>
                <a:gd name="connsiteY12" fmla="*/ 452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36779 w 127814"/>
                <a:gd name="connsiteY11" fmla="*/ 45779 h 100613"/>
                <a:gd name="connsiteX12" fmla="*/ 18271 w 127814"/>
                <a:gd name="connsiteY12" fmla="*/ 233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11748 w 127814"/>
                <a:gd name="connsiteY11" fmla="*/ 25889 h 100613"/>
                <a:gd name="connsiteX12" fmla="*/ 18271 w 127814"/>
                <a:gd name="connsiteY12" fmla="*/ 233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11748 w 127814"/>
                <a:gd name="connsiteY11" fmla="*/ 25889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1748 w 127814"/>
                <a:gd name="connsiteY11" fmla="*/ 25889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5351 w 127814"/>
                <a:gd name="connsiteY11" fmla="*/ 27843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3246 w 127814"/>
                <a:gd name="connsiteY11" fmla="*/ 26848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750 w 128412"/>
                <a:gd name="connsiteY0" fmla="*/ 83185 h 100613"/>
                <a:gd name="connsiteX1" fmla="*/ 51030 w 128412"/>
                <a:gd name="connsiteY1" fmla="*/ 80928 h 100613"/>
                <a:gd name="connsiteX2" fmla="*/ 43038 w 128412"/>
                <a:gd name="connsiteY2" fmla="*/ 77451 h 100613"/>
                <a:gd name="connsiteX3" fmla="*/ 35046 w 128412"/>
                <a:gd name="connsiteY3" fmla="*/ 72866 h 100613"/>
                <a:gd name="connsiteX4" fmla="*/ 32037 w 128412"/>
                <a:gd name="connsiteY4" fmla="*/ 69460 h 100613"/>
                <a:gd name="connsiteX5" fmla="*/ 24643 w 128412"/>
                <a:gd name="connsiteY5" fmla="*/ 69536 h 100613"/>
                <a:gd name="connsiteX6" fmla="*/ 15710 w 128412"/>
                <a:gd name="connsiteY6" fmla="*/ 65732 h 100613"/>
                <a:gd name="connsiteX7" fmla="*/ 10349 w 128412"/>
                <a:gd name="connsiteY7" fmla="*/ 59535 h 100613"/>
                <a:gd name="connsiteX8" fmla="*/ 609 w 128412"/>
                <a:gd name="connsiteY8" fmla="*/ 51874 h 100613"/>
                <a:gd name="connsiteX9" fmla="*/ 1955 w 128412"/>
                <a:gd name="connsiteY9" fmla="*/ 44604 h 100613"/>
                <a:gd name="connsiteX10" fmla="*/ 9598 w 128412"/>
                <a:gd name="connsiteY10" fmla="*/ 37561 h 100613"/>
                <a:gd name="connsiteX11" fmla="*/ 13844 w 128412"/>
                <a:gd name="connsiteY11" fmla="*/ 26848 h 100613"/>
                <a:gd name="connsiteX12" fmla="*/ 17916 w 128412"/>
                <a:gd name="connsiteY12" fmla="*/ 20422 h 100613"/>
                <a:gd name="connsiteX13" fmla="*/ 25487 w 128412"/>
                <a:gd name="connsiteY13" fmla="*/ 15478 h 100613"/>
                <a:gd name="connsiteX14" fmla="*/ 25856 w 128412"/>
                <a:gd name="connsiteY14" fmla="*/ 339 h 100613"/>
                <a:gd name="connsiteX15" fmla="*/ 48119 w 128412"/>
                <a:gd name="connsiteY15" fmla="*/ 5343 h 100613"/>
                <a:gd name="connsiteX16" fmla="*/ 52965 w 128412"/>
                <a:gd name="connsiteY16" fmla="*/ 27455 h 100613"/>
                <a:gd name="connsiteX17" fmla="*/ 60848 w 128412"/>
                <a:gd name="connsiteY17" fmla="*/ 28972 h 100613"/>
                <a:gd name="connsiteX18" fmla="*/ 80415 w 128412"/>
                <a:gd name="connsiteY18" fmla="*/ 37701 h 100613"/>
                <a:gd name="connsiteX19" fmla="*/ 78281 w 128412"/>
                <a:gd name="connsiteY19" fmla="*/ 44625 h 100613"/>
                <a:gd name="connsiteX20" fmla="*/ 80544 w 128412"/>
                <a:gd name="connsiteY20" fmla="*/ 51063 h 100613"/>
                <a:gd name="connsiteX21" fmla="*/ 83371 w 128412"/>
                <a:gd name="connsiteY21" fmla="*/ 58089 h 100613"/>
                <a:gd name="connsiteX22" fmla="*/ 82483 w 128412"/>
                <a:gd name="connsiteY22" fmla="*/ 62086 h 100613"/>
                <a:gd name="connsiteX23" fmla="*/ 90395 w 128412"/>
                <a:gd name="connsiteY23" fmla="*/ 64020 h 100613"/>
                <a:gd name="connsiteX24" fmla="*/ 95097 w 128412"/>
                <a:gd name="connsiteY24" fmla="*/ 59969 h 100613"/>
                <a:gd name="connsiteX25" fmla="*/ 104336 w 128412"/>
                <a:gd name="connsiteY25" fmla="*/ 57667 h 100613"/>
                <a:gd name="connsiteX26" fmla="*/ 112831 w 128412"/>
                <a:gd name="connsiteY26" fmla="*/ 62978 h 100613"/>
                <a:gd name="connsiteX27" fmla="*/ 127556 w 128412"/>
                <a:gd name="connsiteY27" fmla="*/ 66295 h 100613"/>
                <a:gd name="connsiteX28" fmla="*/ 126560 w 128412"/>
                <a:gd name="connsiteY28" fmla="*/ 71011 h 100613"/>
                <a:gd name="connsiteX29" fmla="*/ 125754 w 128412"/>
                <a:gd name="connsiteY29" fmla="*/ 88811 h 100613"/>
                <a:gd name="connsiteX30" fmla="*/ 114669 w 128412"/>
                <a:gd name="connsiteY30" fmla="*/ 90316 h 100613"/>
                <a:gd name="connsiteX31" fmla="*/ 103702 w 128412"/>
                <a:gd name="connsiteY31" fmla="*/ 91387 h 100613"/>
                <a:gd name="connsiteX32" fmla="*/ 96635 w 128412"/>
                <a:gd name="connsiteY32" fmla="*/ 95872 h 100613"/>
                <a:gd name="connsiteX33" fmla="*/ 90445 w 128412"/>
                <a:gd name="connsiteY33" fmla="*/ 100611 h 100613"/>
                <a:gd name="connsiteX34" fmla="*/ 79744 w 128412"/>
                <a:gd name="connsiteY34" fmla="*/ 95276 h 100613"/>
                <a:gd name="connsiteX35" fmla="*/ 79790 w 128412"/>
                <a:gd name="connsiteY35" fmla="*/ 85935 h 100613"/>
                <a:gd name="connsiteX36" fmla="*/ 75854 w 128412"/>
                <a:gd name="connsiteY36" fmla="*/ 80238 h 100613"/>
                <a:gd name="connsiteX37" fmla="*/ 69855 w 128412"/>
                <a:gd name="connsiteY37" fmla="*/ 81054 h 100613"/>
                <a:gd name="connsiteX38" fmla="*/ 59750 w 128412"/>
                <a:gd name="connsiteY38" fmla="*/ 83185 h 100613"/>
                <a:gd name="connsiteX0" fmla="*/ 85748 w 154410"/>
                <a:gd name="connsiteY0" fmla="*/ 83185 h 100613"/>
                <a:gd name="connsiteX1" fmla="*/ 77028 w 154410"/>
                <a:gd name="connsiteY1" fmla="*/ 80928 h 100613"/>
                <a:gd name="connsiteX2" fmla="*/ 69036 w 154410"/>
                <a:gd name="connsiteY2" fmla="*/ 77451 h 100613"/>
                <a:gd name="connsiteX3" fmla="*/ 61044 w 154410"/>
                <a:gd name="connsiteY3" fmla="*/ 72866 h 100613"/>
                <a:gd name="connsiteX4" fmla="*/ 58035 w 154410"/>
                <a:gd name="connsiteY4" fmla="*/ 69460 h 100613"/>
                <a:gd name="connsiteX5" fmla="*/ 50641 w 154410"/>
                <a:gd name="connsiteY5" fmla="*/ 69536 h 100613"/>
                <a:gd name="connsiteX6" fmla="*/ 41708 w 154410"/>
                <a:gd name="connsiteY6" fmla="*/ 65732 h 100613"/>
                <a:gd name="connsiteX7" fmla="*/ 36347 w 154410"/>
                <a:gd name="connsiteY7" fmla="*/ 59535 h 100613"/>
                <a:gd name="connsiteX8" fmla="*/ 60 w 154410"/>
                <a:gd name="connsiteY8" fmla="*/ 35299 h 100613"/>
                <a:gd name="connsiteX9" fmla="*/ 27953 w 154410"/>
                <a:gd name="connsiteY9" fmla="*/ 44604 h 100613"/>
                <a:gd name="connsiteX10" fmla="*/ 35596 w 154410"/>
                <a:gd name="connsiteY10" fmla="*/ 37561 h 100613"/>
                <a:gd name="connsiteX11" fmla="*/ 39842 w 154410"/>
                <a:gd name="connsiteY11" fmla="*/ 26848 h 100613"/>
                <a:gd name="connsiteX12" fmla="*/ 43914 w 154410"/>
                <a:gd name="connsiteY12" fmla="*/ 20422 h 100613"/>
                <a:gd name="connsiteX13" fmla="*/ 51485 w 154410"/>
                <a:gd name="connsiteY13" fmla="*/ 15478 h 100613"/>
                <a:gd name="connsiteX14" fmla="*/ 51854 w 154410"/>
                <a:gd name="connsiteY14" fmla="*/ 339 h 100613"/>
                <a:gd name="connsiteX15" fmla="*/ 74117 w 154410"/>
                <a:gd name="connsiteY15" fmla="*/ 5343 h 100613"/>
                <a:gd name="connsiteX16" fmla="*/ 78963 w 154410"/>
                <a:gd name="connsiteY16" fmla="*/ 27455 h 100613"/>
                <a:gd name="connsiteX17" fmla="*/ 86846 w 154410"/>
                <a:gd name="connsiteY17" fmla="*/ 28972 h 100613"/>
                <a:gd name="connsiteX18" fmla="*/ 106413 w 154410"/>
                <a:gd name="connsiteY18" fmla="*/ 37701 h 100613"/>
                <a:gd name="connsiteX19" fmla="*/ 104279 w 154410"/>
                <a:gd name="connsiteY19" fmla="*/ 44625 h 100613"/>
                <a:gd name="connsiteX20" fmla="*/ 106542 w 154410"/>
                <a:gd name="connsiteY20" fmla="*/ 51063 h 100613"/>
                <a:gd name="connsiteX21" fmla="*/ 109369 w 154410"/>
                <a:gd name="connsiteY21" fmla="*/ 58089 h 100613"/>
                <a:gd name="connsiteX22" fmla="*/ 108481 w 154410"/>
                <a:gd name="connsiteY22" fmla="*/ 62086 h 100613"/>
                <a:gd name="connsiteX23" fmla="*/ 116393 w 154410"/>
                <a:gd name="connsiteY23" fmla="*/ 64020 h 100613"/>
                <a:gd name="connsiteX24" fmla="*/ 121095 w 154410"/>
                <a:gd name="connsiteY24" fmla="*/ 59969 h 100613"/>
                <a:gd name="connsiteX25" fmla="*/ 130334 w 154410"/>
                <a:gd name="connsiteY25" fmla="*/ 57667 h 100613"/>
                <a:gd name="connsiteX26" fmla="*/ 138829 w 154410"/>
                <a:gd name="connsiteY26" fmla="*/ 62978 h 100613"/>
                <a:gd name="connsiteX27" fmla="*/ 153554 w 154410"/>
                <a:gd name="connsiteY27" fmla="*/ 66295 h 100613"/>
                <a:gd name="connsiteX28" fmla="*/ 152558 w 154410"/>
                <a:gd name="connsiteY28" fmla="*/ 71011 h 100613"/>
                <a:gd name="connsiteX29" fmla="*/ 151752 w 154410"/>
                <a:gd name="connsiteY29" fmla="*/ 88811 h 100613"/>
                <a:gd name="connsiteX30" fmla="*/ 140667 w 154410"/>
                <a:gd name="connsiteY30" fmla="*/ 90316 h 100613"/>
                <a:gd name="connsiteX31" fmla="*/ 129700 w 154410"/>
                <a:gd name="connsiteY31" fmla="*/ 91387 h 100613"/>
                <a:gd name="connsiteX32" fmla="*/ 122633 w 154410"/>
                <a:gd name="connsiteY32" fmla="*/ 95872 h 100613"/>
                <a:gd name="connsiteX33" fmla="*/ 116443 w 154410"/>
                <a:gd name="connsiteY33" fmla="*/ 100611 h 100613"/>
                <a:gd name="connsiteX34" fmla="*/ 105742 w 154410"/>
                <a:gd name="connsiteY34" fmla="*/ 95276 h 100613"/>
                <a:gd name="connsiteX35" fmla="*/ 105788 w 154410"/>
                <a:gd name="connsiteY35" fmla="*/ 85935 h 100613"/>
                <a:gd name="connsiteX36" fmla="*/ 101852 w 154410"/>
                <a:gd name="connsiteY36" fmla="*/ 80238 h 100613"/>
                <a:gd name="connsiteX37" fmla="*/ 95853 w 154410"/>
                <a:gd name="connsiteY37" fmla="*/ 81054 h 100613"/>
                <a:gd name="connsiteX38" fmla="*/ 85748 w 154410"/>
                <a:gd name="connsiteY38" fmla="*/ 83185 h 100613"/>
                <a:gd name="connsiteX0" fmla="*/ 101882 w 170544"/>
                <a:gd name="connsiteY0" fmla="*/ 83185 h 100613"/>
                <a:gd name="connsiteX1" fmla="*/ 93162 w 170544"/>
                <a:gd name="connsiteY1" fmla="*/ 80928 h 100613"/>
                <a:gd name="connsiteX2" fmla="*/ 85170 w 170544"/>
                <a:gd name="connsiteY2" fmla="*/ 77451 h 100613"/>
                <a:gd name="connsiteX3" fmla="*/ 77178 w 170544"/>
                <a:gd name="connsiteY3" fmla="*/ 72866 h 100613"/>
                <a:gd name="connsiteX4" fmla="*/ 74169 w 170544"/>
                <a:gd name="connsiteY4" fmla="*/ 69460 h 100613"/>
                <a:gd name="connsiteX5" fmla="*/ 66775 w 170544"/>
                <a:gd name="connsiteY5" fmla="*/ 69536 h 100613"/>
                <a:gd name="connsiteX6" fmla="*/ 57842 w 170544"/>
                <a:gd name="connsiteY6" fmla="*/ 65732 h 100613"/>
                <a:gd name="connsiteX7" fmla="*/ 1857 w 170544"/>
                <a:gd name="connsiteY7" fmla="*/ 53252 h 100613"/>
                <a:gd name="connsiteX8" fmla="*/ 16194 w 170544"/>
                <a:gd name="connsiteY8" fmla="*/ 35299 h 100613"/>
                <a:gd name="connsiteX9" fmla="*/ 44087 w 170544"/>
                <a:gd name="connsiteY9" fmla="*/ 44604 h 100613"/>
                <a:gd name="connsiteX10" fmla="*/ 51730 w 170544"/>
                <a:gd name="connsiteY10" fmla="*/ 37561 h 100613"/>
                <a:gd name="connsiteX11" fmla="*/ 55976 w 170544"/>
                <a:gd name="connsiteY11" fmla="*/ 26848 h 100613"/>
                <a:gd name="connsiteX12" fmla="*/ 60048 w 170544"/>
                <a:gd name="connsiteY12" fmla="*/ 20422 h 100613"/>
                <a:gd name="connsiteX13" fmla="*/ 67619 w 170544"/>
                <a:gd name="connsiteY13" fmla="*/ 15478 h 100613"/>
                <a:gd name="connsiteX14" fmla="*/ 67988 w 170544"/>
                <a:gd name="connsiteY14" fmla="*/ 339 h 100613"/>
                <a:gd name="connsiteX15" fmla="*/ 90251 w 170544"/>
                <a:gd name="connsiteY15" fmla="*/ 5343 h 100613"/>
                <a:gd name="connsiteX16" fmla="*/ 95097 w 170544"/>
                <a:gd name="connsiteY16" fmla="*/ 27455 h 100613"/>
                <a:gd name="connsiteX17" fmla="*/ 102980 w 170544"/>
                <a:gd name="connsiteY17" fmla="*/ 28972 h 100613"/>
                <a:gd name="connsiteX18" fmla="*/ 122547 w 170544"/>
                <a:gd name="connsiteY18" fmla="*/ 37701 h 100613"/>
                <a:gd name="connsiteX19" fmla="*/ 120413 w 170544"/>
                <a:gd name="connsiteY19" fmla="*/ 44625 h 100613"/>
                <a:gd name="connsiteX20" fmla="*/ 122676 w 170544"/>
                <a:gd name="connsiteY20" fmla="*/ 51063 h 100613"/>
                <a:gd name="connsiteX21" fmla="*/ 125503 w 170544"/>
                <a:gd name="connsiteY21" fmla="*/ 58089 h 100613"/>
                <a:gd name="connsiteX22" fmla="*/ 124615 w 170544"/>
                <a:gd name="connsiteY22" fmla="*/ 62086 h 100613"/>
                <a:gd name="connsiteX23" fmla="*/ 132527 w 170544"/>
                <a:gd name="connsiteY23" fmla="*/ 64020 h 100613"/>
                <a:gd name="connsiteX24" fmla="*/ 137229 w 170544"/>
                <a:gd name="connsiteY24" fmla="*/ 59969 h 100613"/>
                <a:gd name="connsiteX25" fmla="*/ 146468 w 170544"/>
                <a:gd name="connsiteY25" fmla="*/ 57667 h 100613"/>
                <a:gd name="connsiteX26" fmla="*/ 154963 w 170544"/>
                <a:gd name="connsiteY26" fmla="*/ 62978 h 100613"/>
                <a:gd name="connsiteX27" fmla="*/ 169688 w 170544"/>
                <a:gd name="connsiteY27" fmla="*/ 66295 h 100613"/>
                <a:gd name="connsiteX28" fmla="*/ 168692 w 170544"/>
                <a:gd name="connsiteY28" fmla="*/ 71011 h 100613"/>
                <a:gd name="connsiteX29" fmla="*/ 167886 w 170544"/>
                <a:gd name="connsiteY29" fmla="*/ 88811 h 100613"/>
                <a:gd name="connsiteX30" fmla="*/ 156801 w 170544"/>
                <a:gd name="connsiteY30" fmla="*/ 90316 h 100613"/>
                <a:gd name="connsiteX31" fmla="*/ 145834 w 170544"/>
                <a:gd name="connsiteY31" fmla="*/ 91387 h 100613"/>
                <a:gd name="connsiteX32" fmla="*/ 138767 w 170544"/>
                <a:gd name="connsiteY32" fmla="*/ 95872 h 100613"/>
                <a:gd name="connsiteX33" fmla="*/ 132577 w 170544"/>
                <a:gd name="connsiteY33" fmla="*/ 100611 h 100613"/>
                <a:gd name="connsiteX34" fmla="*/ 121876 w 170544"/>
                <a:gd name="connsiteY34" fmla="*/ 95276 h 100613"/>
                <a:gd name="connsiteX35" fmla="*/ 121922 w 170544"/>
                <a:gd name="connsiteY35" fmla="*/ 85935 h 100613"/>
                <a:gd name="connsiteX36" fmla="*/ 117986 w 170544"/>
                <a:gd name="connsiteY36" fmla="*/ 80238 h 100613"/>
                <a:gd name="connsiteX37" fmla="*/ 111987 w 170544"/>
                <a:gd name="connsiteY37" fmla="*/ 81054 h 100613"/>
                <a:gd name="connsiteX38" fmla="*/ 101882 w 170544"/>
                <a:gd name="connsiteY38" fmla="*/ 83185 h 100613"/>
                <a:gd name="connsiteX0" fmla="*/ 116285 w 184947"/>
                <a:gd name="connsiteY0" fmla="*/ 83185 h 100613"/>
                <a:gd name="connsiteX1" fmla="*/ 107565 w 184947"/>
                <a:gd name="connsiteY1" fmla="*/ 80928 h 100613"/>
                <a:gd name="connsiteX2" fmla="*/ 99573 w 184947"/>
                <a:gd name="connsiteY2" fmla="*/ 77451 h 100613"/>
                <a:gd name="connsiteX3" fmla="*/ 91581 w 184947"/>
                <a:gd name="connsiteY3" fmla="*/ 72866 h 100613"/>
                <a:gd name="connsiteX4" fmla="*/ 88572 w 184947"/>
                <a:gd name="connsiteY4" fmla="*/ 69460 h 100613"/>
                <a:gd name="connsiteX5" fmla="*/ 81178 w 184947"/>
                <a:gd name="connsiteY5" fmla="*/ 69536 h 100613"/>
                <a:gd name="connsiteX6" fmla="*/ 72245 w 184947"/>
                <a:gd name="connsiteY6" fmla="*/ 65732 h 100613"/>
                <a:gd name="connsiteX7" fmla="*/ 16260 w 184947"/>
                <a:gd name="connsiteY7" fmla="*/ 53252 h 100613"/>
                <a:gd name="connsiteX8" fmla="*/ 506 w 184947"/>
                <a:gd name="connsiteY8" fmla="*/ 19342 h 100613"/>
                <a:gd name="connsiteX9" fmla="*/ 30597 w 184947"/>
                <a:gd name="connsiteY9" fmla="*/ 35299 h 100613"/>
                <a:gd name="connsiteX10" fmla="*/ 58490 w 184947"/>
                <a:gd name="connsiteY10" fmla="*/ 44604 h 100613"/>
                <a:gd name="connsiteX11" fmla="*/ 66133 w 184947"/>
                <a:gd name="connsiteY11" fmla="*/ 37561 h 100613"/>
                <a:gd name="connsiteX12" fmla="*/ 70379 w 184947"/>
                <a:gd name="connsiteY12" fmla="*/ 26848 h 100613"/>
                <a:gd name="connsiteX13" fmla="*/ 74451 w 184947"/>
                <a:gd name="connsiteY13" fmla="*/ 20422 h 100613"/>
                <a:gd name="connsiteX14" fmla="*/ 82022 w 184947"/>
                <a:gd name="connsiteY14" fmla="*/ 15478 h 100613"/>
                <a:gd name="connsiteX15" fmla="*/ 82391 w 184947"/>
                <a:gd name="connsiteY15" fmla="*/ 339 h 100613"/>
                <a:gd name="connsiteX16" fmla="*/ 104654 w 184947"/>
                <a:gd name="connsiteY16" fmla="*/ 5343 h 100613"/>
                <a:gd name="connsiteX17" fmla="*/ 109500 w 184947"/>
                <a:gd name="connsiteY17" fmla="*/ 27455 h 100613"/>
                <a:gd name="connsiteX18" fmla="*/ 117383 w 184947"/>
                <a:gd name="connsiteY18" fmla="*/ 28972 h 100613"/>
                <a:gd name="connsiteX19" fmla="*/ 136950 w 184947"/>
                <a:gd name="connsiteY19" fmla="*/ 37701 h 100613"/>
                <a:gd name="connsiteX20" fmla="*/ 134816 w 184947"/>
                <a:gd name="connsiteY20" fmla="*/ 44625 h 100613"/>
                <a:gd name="connsiteX21" fmla="*/ 137079 w 184947"/>
                <a:gd name="connsiteY21" fmla="*/ 51063 h 100613"/>
                <a:gd name="connsiteX22" fmla="*/ 139906 w 184947"/>
                <a:gd name="connsiteY22" fmla="*/ 58089 h 100613"/>
                <a:gd name="connsiteX23" fmla="*/ 139018 w 184947"/>
                <a:gd name="connsiteY23" fmla="*/ 62086 h 100613"/>
                <a:gd name="connsiteX24" fmla="*/ 146930 w 184947"/>
                <a:gd name="connsiteY24" fmla="*/ 64020 h 100613"/>
                <a:gd name="connsiteX25" fmla="*/ 151632 w 184947"/>
                <a:gd name="connsiteY25" fmla="*/ 59969 h 100613"/>
                <a:gd name="connsiteX26" fmla="*/ 160871 w 184947"/>
                <a:gd name="connsiteY26" fmla="*/ 57667 h 100613"/>
                <a:gd name="connsiteX27" fmla="*/ 169366 w 184947"/>
                <a:gd name="connsiteY27" fmla="*/ 62978 h 100613"/>
                <a:gd name="connsiteX28" fmla="*/ 184091 w 184947"/>
                <a:gd name="connsiteY28" fmla="*/ 66295 h 100613"/>
                <a:gd name="connsiteX29" fmla="*/ 183095 w 184947"/>
                <a:gd name="connsiteY29" fmla="*/ 71011 h 100613"/>
                <a:gd name="connsiteX30" fmla="*/ 182289 w 184947"/>
                <a:gd name="connsiteY30" fmla="*/ 88811 h 100613"/>
                <a:gd name="connsiteX31" fmla="*/ 171204 w 184947"/>
                <a:gd name="connsiteY31" fmla="*/ 90316 h 100613"/>
                <a:gd name="connsiteX32" fmla="*/ 160237 w 184947"/>
                <a:gd name="connsiteY32" fmla="*/ 91387 h 100613"/>
                <a:gd name="connsiteX33" fmla="*/ 153170 w 184947"/>
                <a:gd name="connsiteY33" fmla="*/ 95872 h 100613"/>
                <a:gd name="connsiteX34" fmla="*/ 146980 w 184947"/>
                <a:gd name="connsiteY34" fmla="*/ 100611 h 100613"/>
                <a:gd name="connsiteX35" fmla="*/ 136279 w 184947"/>
                <a:gd name="connsiteY35" fmla="*/ 95276 h 100613"/>
                <a:gd name="connsiteX36" fmla="*/ 136325 w 184947"/>
                <a:gd name="connsiteY36" fmla="*/ 85935 h 100613"/>
                <a:gd name="connsiteX37" fmla="*/ 132389 w 184947"/>
                <a:gd name="connsiteY37" fmla="*/ 80238 h 100613"/>
                <a:gd name="connsiteX38" fmla="*/ 126390 w 184947"/>
                <a:gd name="connsiteY38" fmla="*/ 81054 h 100613"/>
                <a:gd name="connsiteX39" fmla="*/ 116285 w 184947"/>
                <a:gd name="connsiteY39" fmla="*/ 83185 h 100613"/>
                <a:gd name="connsiteX0" fmla="*/ 116117 w 184779"/>
                <a:gd name="connsiteY0" fmla="*/ 83185 h 100613"/>
                <a:gd name="connsiteX1" fmla="*/ 107397 w 184779"/>
                <a:gd name="connsiteY1" fmla="*/ 80928 h 100613"/>
                <a:gd name="connsiteX2" fmla="*/ 99405 w 184779"/>
                <a:gd name="connsiteY2" fmla="*/ 77451 h 100613"/>
                <a:gd name="connsiteX3" fmla="*/ 91413 w 184779"/>
                <a:gd name="connsiteY3" fmla="*/ 72866 h 100613"/>
                <a:gd name="connsiteX4" fmla="*/ 88404 w 184779"/>
                <a:gd name="connsiteY4" fmla="*/ 69460 h 100613"/>
                <a:gd name="connsiteX5" fmla="*/ 81010 w 184779"/>
                <a:gd name="connsiteY5" fmla="*/ 69536 h 100613"/>
                <a:gd name="connsiteX6" fmla="*/ 72077 w 184779"/>
                <a:gd name="connsiteY6" fmla="*/ 65732 h 100613"/>
                <a:gd name="connsiteX7" fmla="*/ 16092 w 184779"/>
                <a:gd name="connsiteY7" fmla="*/ 53252 h 100613"/>
                <a:gd name="connsiteX8" fmla="*/ 338 w 184779"/>
                <a:gd name="connsiteY8" fmla="*/ 19342 h 100613"/>
                <a:gd name="connsiteX9" fmla="*/ 8168 w 184779"/>
                <a:gd name="connsiteY9" fmla="*/ 19010 h 100613"/>
                <a:gd name="connsiteX10" fmla="*/ 30429 w 184779"/>
                <a:gd name="connsiteY10" fmla="*/ 35299 h 100613"/>
                <a:gd name="connsiteX11" fmla="*/ 58322 w 184779"/>
                <a:gd name="connsiteY11" fmla="*/ 44604 h 100613"/>
                <a:gd name="connsiteX12" fmla="*/ 65965 w 184779"/>
                <a:gd name="connsiteY12" fmla="*/ 37561 h 100613"/>
                <a:gd name="connsiteX13" fmla="*/ 70211 w 184779"/>
                <a:gd name="connsiteY13" fmla="*/ 26848 h 100613"/>
                <a:gd name="connsiteX14" fmla="*/ 74283 w 184779"/>
                <a:gd name="connsiteY14" fmla="*/ 20422 h 100613"/>
                <a:gd name="connsiteX15" fmla="*/ 81854 w 184779"/>
                <a:gd name="connsiteY15" fmla="*/ 15478 h 100613"/>
                <a:gd name="connsiteX16" fmla="*/ 82223 w 184779"/>
                <a:gd name="connsiteY16" fmla="*/ 339 h 100613"/>
                <a:gd name="connsiteX17" fmla="*/ 104486 w 184779"/>
                <a:gd name="connsiteY17" fmla="*/ 5343 h 100613"/>
                <a:gd name="connsiteX18" fmla="*/ 109332 w 184779"/>
                <a:gd name="connsiteY18" fmla="*/ 27455 h 100613"/>
                <a:gd name="connsiteX19" fmla="*/ 117215 w 184779"/>
                <a:gd name="connsiteY19" fmla="*/ 28972 h 100613"/>
                <a:gd name="connsiteX20" fmla="*/ 136782 w 184779"/>
                <a:gd name="connsiteY20" fmla="*/ 37701 h 100613"/>
                <a:gd name="connsiteX21" fmla="*/ 134648 w 184779"/>
                <a:gd name="connsiteY21" fmla="*/ 44625 h 100613"/>
                <a:gd name="connsiteX22" fmla="*/ 136911 w 184779"/>
                <a:gd name="connsiteY22" fmla="*/ 51063 h 100613"/>
                <a:gd name="connsiteX23" fmla="*/ 139738 w 184779"/>
                <a:gd name="connsiteY23" fmla="*/ 58089 h 100613"/>
                <a:gd name="connsiteX24" fmla="*/ 138850 w 184779"/>
                <a:gd name="connsiteY24" fmla="*/ 62086 h 100613"/>
                <a:gd name="connsiteX25" fmla="*/ 146762 w 184779"/>
                <a:gd name="connsiteY25" fmla="*/ 64020 h 100613"/>
                <a:gd name="connsiteX26" fmla="*/ 151464 w 184779"/>
                <a:gd name="connsiteY26" fmla="*/ 59969 h 100613"/>
                <a:gd name="connsiteX27" fmla="*/ 160703 w 184779"/>
                <a:gd name="connsiteY27" fmla="*/ 57667 h 100613"/>
                <a:gd name="connsiteX28" fmla="*/ 169198 w 184779"/>
                <a:gd name="connsiteY28" fmla="*/ 62978 h 100613"/>
                <a:gd name="connsiteX29" fmla="*/ 183923 w 184779"/>
                <a:gd name="connsiteY29" fmla="*/ 66295 h 100613"/>
                <a:gd name="connsiteX30" fmla="*/ 182927 w 184779"/>
                <a:gd name="connsiteY30" fmla="*/ 71011 h 100613"/>
                <a:gd name="connsiteX31" fmla="*/ 182121 w 184779"/>
                <a:gd name="connsiteY31" fmla="*/ 88811 h 100613"/>
                <a:gd name="connsiteX32" fmla="*/ 171036 w 184779"/>
                <a:gd name="connsiteY32" fmla="*/ 90316 h 100613"/>
                <a:gd name="connsiteX33" fmla="*/ 160069 w 184779"/>
                <a:gd name="connsiteY33" fmla="*/ 91387 h 100613"/>
                <a:gd name="connsiteX34" fmla="*/ 153002 w 184779"/>
                <a:gd name="connsiteY34" fmla="*/ 95872 h 100613"/>
                <a:gd name="connsiteX35" fmla="*/ 146812 w 184779"/>
                <a:gd name="connsiteY35" fmla="*/ 100611 h 100613"/>
                <a:gd name="connsiteX36" fmla="*/ 136111 w 184779"/>
                <a:gd name="connsiteY36" fmla="*/ 95276 h 100613"/>
                <a:gd name="connsiteX37" fmla="*/ 136157 w 184779"/>
                <a:gd name="connsiteY37" fmla="*/ 85935 h 100613"/>
                <a:gd name="connsiteX38" fmla="*/ 132221 w 184779"/>
                <a:gd name="connsiteY38" fmla="*/ 80238 h 100613"/>
                <a:gd name="connsiteX39" fmla="*/ 126222 w 184779"/>
                <a:gd name="connsiteY39" fmla="*/ 81054 h 100613"/>
                <a:gd name="connsiteX40" fmla="*/ 116117 w 184779"/>
                <a:gd name="connsiteY40" fmla="*/ 83185 h 100613"/>
                <a:gd name="connsiteX0" fmla="*/ 116016 w 184678"/>
                <a:gd name="connsiteY0" fmla="*/ 83185 h 100613"/>
                <a:gd name="connsiteX1" fmla="*/ 107296 w 184678"/>
                <a:gd name="connsiteY1" fmla="*/ 80928 h 100613"/>
                <a:gd name="connsiteX2" fmla="*/ 99304 w 184678"/>
                <a:gd name="connsiteY2" fmla="*/ 77451 h 100613"/>
                <a:gd name="connsiteX3" fmla="*/ 91312 w 184678"/>
                <a:gd name="connsiteY3" fmla="*/ 72866 h 100613"/>
                <a:gd name="connsiteX4" fmla="*/ 88303 w 184678"/>
                <a:gd name="connsiteY4" fmla="*/ 69460 h 100613"/>
                <a:gd name="connsiteX5" fmla="*/ 80909 w 184678"/>
                <a:gd name="connsiteY5" fmla="*/ 69536 h 100613"/>
                <a:gd name="connsiteX6" fmla="*/ 71976 w 184678"/>
                <a:gd name="connsiteY6" fmla="*/ 65732 h 100613"/>
                <a:gd name="connsiteX7" fmla="*/ 15991 w 184678"/>
                <a:gd name="connsiteY7" fmla="*/ 53252 h 100613"/>
                <a:gd name="connsiteX8" fmla="*/ 237 w 184678"/>
                <a:gd name="connsiteY8" fmla="*/ 19342 h 100613"/>
                <a:gd name="connsiteX9" fmla="*/ 8067 w 184678"/>
                <a:gd name="connsiteY9" fmla="*/ 19010 h 100613"/>
                <a:gd name="connsiteX10" fmla="*/ 16659 w 184678"/>
                <a:gd name="connsiteY10" fmla="*/ 21054 h 100613"/>
                <a:gd name="connsiteX11" fmla="*/ 30328 w 184678"/>
                <a:gd name="connsiteY11" fmla="*/ 35299 h 100613"/>
                <a:gd name="connsiteX12" fmla="*/ 58221 w 184678"/>
                <a:gd name="connsiteY12" fmla="*/ 44604 h 100613"/>
                <a:gd name="connsiteX13" fmla="*/ 65864 w 184678"/>
                <a:gd name="connsiteY13" fmla="*/ 37561 h 100613"/>
                <a:gd name="connsiteX14" fmla="*/ 70110 w 184678"/>
                <a:gd name="connsiteY14" fmla="*/ 26848 h 100613"/>
                <a:gd name="connsiteX15" fmla="*/ 74182 w 184678"/>
                <a:gd name="connsiteY15" fmla="*/ 20422 h 100613"/>
                <a:gd name="connsiteX16" fmla="*/ 81753 w 184678"/>
                <a:gd name="connsiteY16" fmla="*/ 15478 h 100613"/>
                <a:gd name="connsiteX17" fmla="*/ 82122 w 184678"/>
                <a:gd name="connsiteY17" fmla="*/ 339 h 100613"/>
                <a:gd name="connsiteX18" fmla="*/ 104385 w 184678"/>
                <a:gd name="connsiteY18" fmla="*/ 5343 h 100613"/>
                <a:gd name="connsiteX19" fmla="*/ 109231 w 184678"/>
                <a:gd name="connsiteY19" fmla="*/ 27455 h 100613"/>
                <a:gd name="connsiteX20" fmla="*/ 117114 w 184678"/>
                <a:gd name="connsiteY20" fmla="*/ 28972 h 100613"/>
                <a:gd name="connsiteX21" fmla="*/ 136681 w 184678"/>
                <a:gd name="connsiteY21" fmla="*/ 37701 h 100613"/>
                <a:gd name="connsiteX22" fmla="*/ 134547 w 184678"/>
                <a:gd name="connsiteY22" fmla="*/ 44625 h 100613"/>
                <a:gd name="connsiteX23" fmla="*/ 136810 w 184678"/>
                <a:gd name="connsiteY23" fmla="*/ 51063 h 100613"/>
                <a:gd name="connsiteX24" fmla="*/ 139637 w 184678"/>
                <a:gd name="connsiteY24" fmla="*/ 58089 h 100613"/>
                <a:gd name="connsiteX25" fmla="*/ 138749 w 184678"/>
                <a:gd name="connsiteY25" fmla="*/ 62086 h 100613"/>
                <a:gd name="connsiteX26" fmla="*/ 146661 w 184678"/>
                <a:gd name="connsiteY26" fmla="*/ 64020 h 100613"/>
                <a:gd name="connsiteX27" fmla="*/ 151363 w 184678"/>
                <a:gd name="connsiteY27" fmla="*/ 59969 h 100613"/>
                <a:gd name="connsiteX28" fmla="*/ 160602 w 184678"/>
                <a:gd name="connsiteY28" fmla="*/ 57667 h 100613"/>
                <a:gd name="connsiteX29" fmla="*/ 169097 w 184678"/>
                <a:gd name="connsiteY29" fmla="*/ 62978 h 100613"/>
                <a:gd name="connsiteX30" fmla="*/ 183822 w 184678"/>
                <a:gd name="connsiteY30" fmla="*/ 66295 h 100613"/>
                <a:gd name="connsiteX31" fmla="*/ 182826 w 184678"/>
                <a:gd name="connsiteY31" fmla="*/ 71011 h 100613"/>
                <a:gd name="connsiteX32" fmla="*/ 182020 w 184678"/>
                <a:gd name="connsiteY32" fmla="*/ 88811 h 100613"/>
                <a:gd name="connsiteX33" fmla="*/ 170935 w 184678"/>
                <a:gd name="connsiteY33" fmla="*/ 90316 h 100613"/>
                <a:gd name="connsiteX34" fmla="*/ 159968 w 184678"/>
                <a:gd name="connsiteY34" fmla="*/ 91387 h 100613"/>
                <a:gd name="connsiteX35" fmla="*/ 152901 w 184678"/>
                <a:gd name="connsiteY35" fmla="*/ 95872 h 100613"/>
                <a:gd name="connsiteX36" fmla="*/ 146711 w 184678"/>
                <a:gd name="connsiteY36" fmla="*/ 100611 h 100613"/>
                <a:gd name="connsiteX37" fmla="*/ 136010 w 184678"/>
                <a:gd name="connsiteY37" fmla="*/ 95276 h 100613"/>
                <a:gd name="connsiteX38" fmla="*/ 136056 w 184678"/>
                <a:gd name="connsiteY38" fmla="*/ 85935 h 100613"/>
                <a:gd name="connsiteX39" fmla="*/ 132120 w 184678"/>
                <a:gd name="connsiteY39" fmla="*/ 80238 h 100613"/>
                <a:gd name="connsiteX40" fmla="*/ 126121 w 184678"/>
                <a:gd name="connsiteY40" fmla="*/ 81054 h 100613"/>
                <a:gd name="connsiteX41" fmla="*/ 116016 w 184678"/>
                <a:gd name="connsiteY41" fmla="*/ 83185 h 100613"/>
                <a:gd name="connsiteX0" fmla="*/ 116016 w 184678"/>
                <a:gd name="connsiteY0" fmla="*/ 83185 h 100613"/>
                <a:gd name="connsiteX1" fmla="*/ 107296 w 184678"/>
                <a:gd name="connsiteY1" fmla="*/ 80928 h 100613"/>
                <a:gd name="connsiteX2" fmla="*/ 99304 w 184678"/>
                <a:gd name="connsiteY2" fmla="*/ 77451 h 100613"/>
                <a:gd name="connsiteX3" fmla="*/ 91312 w 184678"/>
                <a:gd name="connsiteY3" fmla="*/ 72866 h 100613"/>
                <a:gd name="connsiteX4" fmla="*/ 88303 w 184678"/>
                <a:gd name="connsiteY4" fmla="*/ 69460 h 100613"/>
                <a:gd name="connsiteX5" fmla="*/ 80909 w 184678"/>
                <a:gd name="connsiteY5" fmla="*/ 69536 h 100613"/>
                <a:gd name="connsiteX6" fmla="*/ 71976 w 184678"/>
                <a:gd name="connsiteY6" fmla="*/ 65732 h 100613"/>
                <a:gd name="connsiteX7" fmla="*/ 15991 w 184678"/>
                <a:gd name="connsiteY7" fmla="*/ 53252 h 100613"/>
                <a:gd name="connsiteX8" fmla="*/ 237 w 184678"/>
                <a:gd name="connsiteY8" fmla="*/ 19342 h 100613"/>
                <a:gd name="connsiteX9" fmla="*/ 8067 w 184678"/>
                <a:gd name="connsiteY9" fmla="*/ 19010 h 100613"/>
                <a:gd name="connsiteX10" fmla="*/ 16659 w 184678"/>
                <a:gd name="connsiteY10" fmla="*/ 21054 h 100613"/>
                <a:gd name="connsiteX11" fmla="*/ 28845 w 184678"/>
                <a:gd name="connsiteY11" fmla="*/ 30592 h 100613"/>
                <a:gd name="connsiteX12" fmla="*/ 30328 w 184678"/>
                <a:gd name="connsiteY12" fmla="*/ 35299 h 100613"/>
                <a:gd name="connsiteX13" fmla="*/ 58221 w 184678"/>
                <a:gd name="connsiteY13" fmla="*/ 44604 h 100613"/>
                <a:gd name="connsiteX14" fmla="*/ 65864 w 184678"/>
                <a:gd name="connsiteY14" fmla="*/ 37561 h 100613"/>
                <a:gd name="connsiteX15" fmla="*/ 70110 w 184678"/>
                <a:gd name="connsiteY15" fmla="*/ 26848 h 100613"/>
                <a:gd name="connsiteX16" fmla="*/ 74182 w 184678"/>
                <a:gd name="connsiteY16" fmla="*/ 20422 h 100613"/>
                <a:gd name="connsiteX17" fmla="*/ 81753 w 184678"/>
                <a:gd name="connsiteY17" fmla="*/ 15478 h 100613"/>
                <a:gd name="connsiteX18" fmla="*/ 82122 w 184678"/>
                <a:gd name="connsiteY18" fmla="*/ 339 h 100613"/>
                <a:gd name="connsiteX19" fmla="*/ 104385 w 184678"/>
                <a:gd name="connsiteY19" fmla="*/ 5343 h 100613"/>
                <a:gd name="connsiteX20" fmla="*/ 109231 w 184678"/>
                <a:gd name="connsiteY20" fmla="*/ 27455 h 100613"/>
                <a:gd name="connsiteX21" fmla="*/ 117114 w 184678"/>
                <a:gd name="connsiteY21" fmla="*/ 28972 h 100613"/>
                <a:gd name="connsiteX22" fmla="*/ 136681 w 184678"/>
                <a:gd name="connsiteY22" fmla="*/ 37701 h 100613"/>
                <a:gd name="connsiteX23" fmla="*/ 134547 w 184678"/>
                <a:gd name="connsiteY23" fmla="*/ 44625 h 100613"/>
                <a:gd name="connsiteX24" fmla="*/ 136810 w 184678"/>
                <a:gd name="connsiteY24" fmla="*/ 51063 h 100613"/>
                <a:gd name="connsiteX25" fmla="*/ 139637 w 184678"/>
                <a:gd name="connsiteY25" fmla="*/ 58089 h 100613"/>
                <a:gd name="connsiteX26" fmla="*/ 138749 w 184678"/>
                <a:gd name="connsiteY26" fmla="*/ 62086 h 100613"/>
                <a:gd name="connsiteX27" fmla="*/ 146661 w 184678"/>
                <a:gd name="connsiteY27" fmla="*/ 64020 h 100613"/>
                <a:gd name="connsiteX28" fmla="*/ 151363 w 184678"/>
                <a:gd name="connsiteY28" fmla="*/ 59969 h 100613"/>
                <a:gd name="connsiteX29" fmla="*/ 160602 w 184678"/>
                <a:gd name="connsiteY29" fmla="*/ 57667 h 100613"/>
                <a:gd name="connsiteX30" fmla="*/ 169097 w 184678"/>
                <a:gd name="connsiteY30" fmla="*/ 62978 h 100613"/>
                <a:gd name="connsiteX31" fmla="*/ 183822 w 184678"/>
                <a:gd name="connsiteY31" fmla="*/ 66295 h 100613"/>
                <a:gd name="connsiteX32" fmla="*/ 182826 w 184678"/>
                <a:gd name="connsiteY32" fmla="*/ 71011 h 100613"/>
                <a:gd name="connsiteX33" fmla="*/ 182020 w 184678"/>
                <a:gd name="connsiteY33" fmla="*/ 88811 h 100613"/>
                <a:gd name="connsiteX34" fmla="*/ 170935 w 184678"/>
                <a:gd name="connsiteY34" fmla="*/ 90316 h 100613"/>
                <a:gd name="connsiteX35" fmla="*/ 159968 w 184678"/>
                <a:gd name="connsiteY35" fmla="*/ 91387 h 100613"/>
                <a:gd name="connsiteX36" fmla="*/ 152901 w 184678"/>
                <a:gd name="connsiteY36" fmla="*/ 95872 h 100613"/>
                <a:gd name="connsiteX37" fmla="*/ 146711 w 184678"/>
                <a:gd name="connsiteY37" fmla="*/ 100611 h 100613"/>
                <a:gd name="connsiteX38" fmla="*/ 136010 w 184678"/>
                <a:gd name="connsiteY38" fmla="*/ 95276 h 100613"/>
                <a:gd name="connsiteX39" fmla="*/ 136056 w 184678"/>
                <a:gd name="connsiteY39" fmla="*/ 85935 h 100613"/>
                <a:gd name="connsiteX40" fmla="*/ 132120 w 184678"/>
                <a:gd name="connsiteY40" fmla="*/ 80238 h 100613"/>
                <a:gd name="connsiteX41" fmla="*/ 126121 w 184678"/>
                <a:gd name="connsiteY41" fmla="*/ 81054 h 100613"/>
                <a:gd name="connsiteX42" fmla="*/ 116016 w 184678"/>
                <a:gd name="connsiteY42" fmla="*/ 83185 h 100613"/>
                <a:gd name="connsiteX0" fmla="*/ 125762 w 194424"/>
                <a:gd name="connsiteY0" fmla="*/ 83185 h 100613"/>
                <a:gd name="connsiteX1" fmla="*/ 117042 w 194424"/>
                <a:gd name="connsiteY1" fmla="*/ 80928 h 100613"/>
                <a:gd name="connsiteX2" fmla="*/ 109050 w 194424"/>
                <a:gd name="connsiteY2" fmla="*/ 77451 h 100613"/>
                <a:gd name="connsiteX3" fmla="*/ 101058 w 194424"/>
                <a:gd name="connsiteY3" fmla="*/ 72866 h 100613"/>
                <a:gd name="connsiteX4" fmla="*/ 98049 w 194424"/>
                <a:gd name="connsiteY4" fmla="*/ 69460 h 100613"/>
                <a:gd name="connsiteX5" fmla="*/ 90655 w 194424"/>
                <a:gd name="connsiteY5" fmla="*/ 69536 h 100613"/>
                <a:gd name="connsiteX6" fmla="*/ 81722 w 194424"/>
                <a:gd name="connsiteY6" fmla="*/ 65732 h 100613"/>
                <a:gd name="connsiteX7" fmla="*/ 25737 w 194424"/>
                <a:gd name="connsiteY7" fmla="*/ 53252 h 100613"/>
                <a:gd name="connsiteX8" fmla="*/ 397 w 194424"/>
                <a:gd name="connsiteY8" fmla="*/ 35221 h 100613"/>
                <a:gd name="connsiteX9" fmla="*/ 9983 w 194424"/>
                <a:gd name="connsiteY9" fmla="*/ 19342 h 100613"/>
                <a:gd name="connsiteX10" fmla="*/ 17813 w 194424"/>
                <a:gd name="connsiteY10" fmla="*/ 19010 h 100613"/>
                <a:gd name="connsiteX11" fmla="*/ 26405 w 194424"/>
                <a:gd name="connsiteY11" fmla="*/ 21054 h 100613"/>
                <a:gd name="connsiteX12" fmla="*/ 38591 w 194424"/>
                <a:gd name="connsiteY12" fmla="*/ 30592 h 100613"/>
                <a:gd name="connsiteX13" fmla="*/ 40074 w 194424"/>
                <a:gd name="connsiteY13" fmla="*/ 35299 h 100613"/>
                <a:gd name="connsiteX14" fmla="*/ 67967 w 194424"/>
                <a:gd name="connsiteY14" fmla="*/ 44604 h 100613"/>
                <a:gd name="connsiteX15" fmla="*/ 75610 w 194424"/>
                <a:gd name="connsiteY15" fmla="*/ 37561 h 100613"/>
                <a:gd name="connsiteX16" fmla="*/ 79856 w 194424"/>
                <a:gd name="connsiteY16" fmla="*/ 26848 h 100613"/>
                <a:gd name="connsiteX17" fmla="*/ 83928 w 194424"/>
                <a:gd name="connsiteY17" fmla="*/ 20422 h 100613"/>
                <a:gd name="connsiteX18" fmla="*/ 91499 w 194424"/>
                <a:gd name="connsiteY18" fmla="*/ 15478 h 100613"/>
                <a:gd name="connsiteX19" fmla="*/ 91868 w 194424"/>
                <a:gd name="connsiteY19" fmla="*/ 339 h 100613"/>
                <a:gd name="connsiteX20" fmla="*/ 114131 w 194424"/>
                <a:gd name="connsiteY20" fmla="*/ 5343 h 100613"/>
                <a:gd name="connsiteX21" fmla="*/ 118977 w 194424"/>
                <a:gd name="connsiteY21" fmla="*/ 27455 h 100613"/>
                <a:gd name="connsiteX22" fmla="*/ 126860 w 194424"/>
                <a:gd name="connsiteY22" fmla="*/ 28972 h 100613"/>
                <a:gd name="connsiteX23" fmla="*/ 146427 w 194424"/>
                <a:gd name="connsiteY23" fmla="*/ 37701 h 100613"/>
                <a:gd name="connsiteX24" fmla="*/ 144293 w 194424"/>
                <a:gd name="connsiteY24" fmla="*/ 44625 h 100613"/>
                <a:gd name="connsiteX25" fmla="*/ 146556 w 194424"/>
                <a:gd name="connsiteY25" fmla="*/ 51063 h 100613"/>
                <a:gd name="connsiteX26" fmla="*/ 149383 w 194424"/>
                <a:gd name="connsiteY26" fmla="*/ 58089 h 100613"/>
                <a:gd name="connsiteX27" fmla="*/ 148495 w 194424"/>
                <a:gd name="connsiteY27" fmla="*/ 62086 h 100613"/>
                <a:gd name="connsiteX28" fmla="*/ 156407 w 194424"/>
                <a:gd name="connsiteY28" fmla="*/ 64020 h 100613"/>
                <a:gd name="connsiteX29" fmla="*/ 161109 w 194424"/>
                <a:gd name="connsiteY29" fmla="*/ 59969 h 100613"/>
                <a:gd name="connsiteX30" fmla="*/ 170348 w 194424"/>
                <a:gd name="connsiteY30" fmla="*/ 57667 h 100613"/>
                <a:gd name="connsiteX31" fmla="*/ 178843 w 194424"/>
                <a:gd name="connsiteY31" fmla="*/ 62978 h 100613"/>
                <a:gd name="connsiteX32" fmla="*/ 193568 w 194424"/>
                <a:gd name="connsiteY32" fmla="*/ 66295 h 100613"/>
                <a:gd name="connsiteX33" fmla="*/ 192572 w 194424"/>
                <a:gd name="connsiteY33" fmla="*/ 71011 h 100613"/>
                <a:gd name="connsiteX34" fmla="*/ 191766 w 194424"/>
                <a:gd name="connsiteY34" fmla="*/ 88811 h 100613"/>
                <a:gd name="connsiteX35" fmla="*/ 180681 w 194424"/>
                <a:gd name="connsiteY35" fmla="*/ 90316 h 100613"/>
                <a:gd name="connsiteX36" fmla="*/ 169714 w 194424"/>
                <a:gd name="connsiteY36" fmla="*/ 91387 h 100613"/>
                <a:gd name="connsiteX37" fmla="*/ 162647 w 194424"/>
                <a:gd name="connsiteY37" fmla="*/ 95872 h 100613"/>
                <a:gd name="connsiteX38" fmla="*/ 156457 w 194424"/>
                <a:gd name="connsiteY38" fmla="*/ 100611 h 100613"/>
                <a:gd name="connsiteX39" fmla="*/ 145756 w 194424"/>
                <a:gd name="connsiteY39" fmla="*/ 95276 h 100613"/>
                <a:gd name="connsiteX40" fmla="*/ 145802 w 194424"/>
                <a:gd name="connsiteY40" fmla="*/ 85935 h 100613"/>
                <a:gd name="connsiteX41" fmla="*/ 141866 w 194424"/>
                <a:gd name="connsiteY41" fmla="*/ 80238 h 100613"/>
                <a:gd name="connsiteX42" fmla="*/ 135867 w 194424"/>
                <a:gd name="connsiteY42" fmla="*/ 81054 h 100613"/>
                <a:gd name="connsiteX43" fmla="*/ 125762 w 194424"/>
                <a:gd name="connsiteY43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5394 w 194081"/>
                <a:gd name="connsiteY7" fmla="*/ 53252 h 100613"/>
                <a:gd name="connsiteX8" fmla="*/ 20018 w 194081"/>
                <a:gd name="connsiteY8" fmla="*/ 43646 h 100613"/>
                <a:gd name="connsiteX9" fmla="*/ 54 w 194081"/>
                <a:gd name="connsiteY9" fmla="*/ 35221 h 100613"/>
                <a:gd name="connsiteX10" fmla="*/ 9640 w 194081"/>
                <a:gd name="connsiteY10" fmla="*/ 19342 h 100613"/>
                <a:gd name="connsiteX11" fmla="*/ 17470 w 194081"/>
                <a:gd name="connsiteY11" fmla="*/ 19010 h 100613"/>
                <a:gd name="connsiteX12" fmla="*/ 26062 w 194081"/>
                <a:gd name="connsiteY12" fmla="*/ 21054 h 100613"/>
                <a:gd name="connsiteX13" fmla="*/ 38248 w 194081"/>
                <a:gd name="connsiteY13" fmla="*/ 30592 h 100613"/>
                <a:gd name="connsiteX14" fmla="*/ 39731 w 194081"/>
                <a:gd name="connsiteY14" fmla="*/ 35299 h 100613"/>
                <a:gd name="connsiteX15" fmla="*/ 67624 w 194081"/>
                <a:gd name="connsiteY15" fmla="*/ 44604 h 100613"/>
                <a:gd name="connsiteX16" fmla="*/ 75267 w 194081"/>
                <a:gd name="connsiteY16" fmla="*/ 37561 h 100613"/>
                <a:gd name="connsiteX17" fmla="*/ 79513 w 194081"/>
                <a:gd name="connsiteY17" fmla="*/ 26848 h 100613"/>
                <a:gd name="connsiteX18" fmla="*/ 83585 w 194081"/>
                <a:gd name="connsiteY18" fmla="*/ 20422 h 100613"/>
                <a:gd name="connsiteX19" fmla="*/ 91156 w 194081"/>
                <a:gd name="connsiteY19" fmla="*/ 15478 h 100613"/>
                <a:gd name="connsiteX20" fmla="*/ 91525 w 194081"/>
                <a:gd name="connsiteY20" fmla="*/ 339 h 100613"/>
                <a:gd name="connsiteX21" fmla="*/ 113788 w 194081"/>
                <a:gd name="connsiteY21" fmla="*/ 5343 h 100613"/>
                <a:gd name="connsiteX22" fmla="*/ 118634 w 194081"/>
                <a:gd name="connsiteY22" fmla="*/ 27455 h 100613"/>
                <a:gd name="connsiteX23" fmla="*/ 126517 w 194081"/>
                <a:gd name="connsiteY23" fmla="*/ 28972 h 100613"/>
                <a:gd name="connsiteX24" fmla="*/ 146084 w 194081"/>
                <a:gd name="connsiteY24" fmla="*/ 37701 h 100613"/>
                <a:gd name="connsiteX25" fmla="*/ 143950 w 194081"/>
                <a:gd name="connsiteY25" fmla="*/ 44625 h 100613"/>
                <a:gd name="connsiteX26" fmla="*/ 146213 w 194081"/>
                <a:gd name="connsiteY26" fmla="*/ 51063 h 100613"/>
                <a:gd name="connsiteX27" fmla="*/ 149040 w 194081"/>
                <a:gd name="connsiteY27" fmla="*/ 58089 h 100613"/>
                <a:gd name="connsiteX28" fmla="*/ 148152 w 194081"/>
                <a:gd name="connsiteY28" fmla="*/ 62086 h 100613"/>
                <a:gd name="connsiteX29" fmla="*/ 156064 w 194081"/>
                <a:gd name="connsiteY29" fmla="*/ 64020 h 100613"/>
                <a:gd name="connsiteX30" fmla="*/ 160766 w 194081"/>
                <a:gd name="connsiteY30" fmla="*/ 59969 h 100613"/>
                <a:gd name="connsiteX31" fmla="*/ 170005 w 194081"/>
                <a:gd name="connsiteY31" fmla="*/ 57667 h 100613"/>
                <a:gd name="connsiteX32" fmla="*/ 178500 w 194081"/>
                <a:gd name="connsiteY32" fmla="*/ 62978 h 100613"/>
                <a:gd name="connsiteX33" fmla="*/ 193225 w 194081"/>
                <a:gd name="connsiteY33" fmla="*/ 66295 h 100613"/>
                <a:gd name="connsiteX34" fmla="*/ 192229 w 194081"/>
                <a:gd name="connsiteY34" fmla="*/ 71011 h 100613"/>
                <a:gd name="connsiteX35" fmla="*/ 191423 w 194081"/>
                <a:gd name="connsiteY35" fmla="*/ 88811 h 100613"/>
                <a:gd name="connsiteX36" fmla="*/ 180338 w 194081"/>
                <a:gd name="connsiteY36" fmla="*/ 90316 h 100613"/>
                <a:gd name="connsiteX37" fmla="*/ 169371 w 194081"/>
                <a:gd name="connsiteY37" fmla="*/ 91387 h 100613"/>
                <a:gd name="connsiteX38" fmla="*/ 162304 w 194081"/>
                <a:gd name="connsiteY38" fmla="*/ 95872 h 100613"/>
                <a:gd name="connsiteX39" fmla="*/ 156114 w 194081"/>
                <a:gd name="connsiteY39" fmla="*/ 100611 h 100613"/>
                <a:gd name="connsiteX40" fmla="*/ 145413 w 194081"/>
                <a:gd name="connsiteY40" fmla="*/ 95276 h 100613"/>
                <a:gd name="connsiteX41" fmla="*/ 145459 w 194081"/>
                <a:gd name="connsiteY41" fmla="*/ 85935 h 100613"/>
                <a:gd name="connsiteX42" fmla="*/ 141523 w 194081"/>
                <a:gd name="connsiteY42" fmla="*/ 80238 h 100613"/>
                <a:gd name="connsiteX43" fmla="*/ 135524 w 194081"/>
                <a:gd name="connsiteY43" fmla="*/ 81054 h 100613"/>
                <a:gd name="connsiteX44" fmla="*/ 125419 w 194081"/>
                <a:gd name="connsiteY44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5394 w 194081"/>
                <a:gd name="connsiteY7" fmla="*/ 53252 h 100613"/>
                <a:gd name="connsiteX8" fmla="*/ 14813 w 194081"/>
                <a:gd name="connsiteY8" fmla="*/ 45974 h 100613"/>
                <a:gd name="connsiteX9" fmla="*/ 54 w 194081"/>
                <a:gd name="connsiteY9" fmla="*/ 35221 h 100613"/>
                <a:gd name="connsiteX10" fmla="*/ 9640 w 194081"/>
                <a:gd name="connsiteY10" fmla="*/ 19342 h 100613"/>
                <a:gd name="connsiteX11" fmla="*/ 17470 w 194081"/>
                <a:gd name="connsiteY11" fmla="*/ 19010 h 100613"/>
                <a:gd name="connsiteX12" fmla="*/ 26062 w 194081"/>
                <a:gd name="connsiteY12" fmla="*/ 21054 h 100613"/>
                <a:gd name="connsiteX13" fmla="*/ 38248 w 194081"/>
                <a:gd name="connsiteY13" fmla="*/ 30592 h 100613"/>
                <a:gd name="connsiteX14" fmla="*/ 39731 w 194081"/>
                <a:gd name="connsiteY14" fmla="*/ 35299 h 100613"/>
                <a:gd name="connsiteX15" fmla="*/ 67624 w 194081"/>
                <a:gd name="connsiteY15" fmla="*/ 44604 h 100613"/>
                <a:gd name="connsiteX16" fmla="*/ 75267 w 194081"/>
                <a:gd name="connsiteY16" fmla="*/ 37561 h 100613"/>
                <a:gd name="connsiteX17" fmla="*/ 79513 w 194081"/>
                <a:gd name="connsiteY17" fmla="*/ 26848 h 100613"/>
                <a:gd name="connsiteX18" fmla="*/ 83585 w 194081"/>
                <a:gd name="connsiteY18" fmla="*/ 20422 h 100613"/>
                <a:gd name="connsiteX19" fmla="*/ 91156 w 194081"/>
                <a:gd name="connsiteY19" fmla="*/ 15478 h 100613"/>
                <a:gd name="connsiteX20" fmla="*/ 91525 w 194081"/>
                <a:gd name="connsiteY20" fmla="*/ 339 h 100613"/>
                <a:gd name="connsiteX21" fmla="*/ 113788 w 194081"/>
                <a:gd name="connsiteY21" fmla="*/ 5343 h 100613"/>
                <a:gd name="connsiteX22" fmla="*/ 118634 w 194081"/>
                <a:gd name="connsiteY22" fmla="*/ 27455 h 100613"/>
                <a:gd name="connsiteX23" fmla="*/ 126517 w 194081"/>
                <a:gd name="connsiteY23" fmla="*/ 28972 h 100613"/>
                <a:gd name="connsiteX24" fmla="*/ 146084 w 194081"/>
                <a:gd name="connsiteY24" fmla="*/ 37701 h 100613"/>
                <a:gd name="connsiteX25" fmla="*/ 143950 w 194081"/>
                <a:gd name="connsiteY25" fmla="*/ 44625 h 100613"/>
                <a:gd name="connsiteX26" fmla="*/ 146213 w 194081"/>
                <a:gd name="connsiteY26" fmla="*/ 51063 h 100613"/>
                <a:gd name="connsiteX27" fmla="*/ 149040 w 194081"/>
                <a:gd name="connsiteY27" fmla="*/ 58089 h 100613"/>
                <a:gd name="connsiteX28" fmla="*/ 148152 w 194081"/>
                <a:gd name="connsiteY28" fmla="*/ 62086 h 100613"/>
                <a:gd name="connsiteX29" fmla="*/ 156064 w 194081"/>
                <a:gd name="connsiteY29" fmla="*/ 64020 h 100613"/>
                <a:gd name="connsiteX30" fmla="*/ 160766 w 194081"/>
                <a:gd name="connsiteY30" fmla="*/ 59969 h 100613"/>
                <a:gd name="connsiteX31" fmla="*/ 170005 w 194081"/>
                <a:gd name="connsiteY31" fmla="*/ 57667 h 100613"/>
                <a:gd name="connsiteX32" fmla="*/ 178500 w 194081"/>
                <a:gd name="connsiteY32" fmla="*/ 62978 h 100613"/>
                <a:gd name="connsiteX33" fmla="*/ 193225 w 194081"/>
                <a:gd name="connsiteY33" fmla="*/ 66295 h 100613"/>
                <a:gd name="connsiteX34" fmla="*/ 192229 w 194081"/>
                <a:gd name="connsiteY34" fmla="*/ 71011 h 100613"/>
                <a:gd name="connsiteX35" fmla="*/ 191423 w 194081"/>
                <a:gd name="connsiteY35" fmla="*/ 88811 h 100613"/>
                <a:gd name="connsiteX36" fmla="*/ 180338 w 194081"/>
                <a:gd name="connsiteY36" fmla="*/ 90316 h 100613"/>
                <a:gd name="connsiteX37" fmla="*/ 169371 w 194081"/>
                <a:gd name="connsiteY37" fmla="*/ 91387 h 100613"/>
                <a:gd name="connsiteX38" fmla="*/ 162304 w 194081"/>
                <a:gd name="connsiteY38" fmla="*/ 95872 h 100613"/>
                <a:gd name="connsiteX39" fmla="*/ 156114 w 194081"/>
                <a:gd name="connsiteY39" fmla="*/ 100611 h 100613"/>
                <a:gd name="connsiteX40" fmla="*/ 145413 w 194081"/>
                <a:gd name="connsiteY40" fmla="*/ 95276 h 100613"/>
                <a:gd name="connsiteX41" fmla="*/ 145459 w 194081"/>
                <a:gd name="connsiteY41" fmla="*/ 85935 h 100613"/>
                <a:gd name="connsiteX42" fmla="*/ 141523 w 194081"/>
                <a:gd name="connsiteY42" fmla="*/ 80238 h 100613"/>
                <a:gd name="connsiteX43" fmla="*/ 135524 w 194081"/>
                <a:gd name="connsiteY43" fmla="*/ 81054 h 100613"/>
                <a:gd name="connsiteX44" fmla="*/ 125419 w 194081"/>
                <a:gd name="connsiteY44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9251 w 194081"/>
                <a:gd name="connsiteY7" fmla="*/ 57583 h 100613"/>
                <a:gd name="connsiteX8" fmla="*/ 25394 w 194081"/>
                <a:gd name="connsiteY8" fmla="*/ 53252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52680 w 194081"/>
                <a:gd name="connsiteY7" fmla="*/ 61347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55777 w 194081"/>
                <a:gd name="connsiteY6" fmla="*/ 64469 h 100613"/>
                <a:gd name="connsiteX7" fmla="*/ 52680 w 194081"/>
                <a:gd name="connsiteY7" fmla="*/ 61347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66529 w 194081"/>
                <a:gd name="connsiteY5" fmla="*/ 68377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61999 w 194081"/>
                <a:gd name="connsiteY5" fmla="*/ 67245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64257 w 194081"/>
                <a:gd name="connsiteY4" fmla="*/ 72804 h 100613"/>
                <a:gd name="connsiteX5" fmla="*/ 61999 w 194081"/>
                <a:gd name="connsiteY5" fmla="*/ 67245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35406 w 194081"/>
                <a:gd name="connsiteY45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406 w 194081"/>
                <a:gd name="connsiteY44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35406 w 194081"/>
                <a:gd name="connsiteY43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35406 w 194081"/>
                <a:gd name="connsiteY42" fmla="*/ 91431 h 100613"/>
                <a:gd name="connsiteX0" fmla="*/ 135406 w 194081"/>
                <a:gd name="connsiteY0" fmla="*/ 91431 h 130119"/>
                <a:gd name="connsiteX1" fmla="*/ 117774 w 194081"/>
                <a:gd name="connsiteY1" fmla="*/ 87986 h 130119"/>
                <a:gd name="connsiteX2" fmla="*/ 107096 w 194081"/>
                <a:gd name="connsiteY2" fmla="*/ 80469 h 130119"/>
                <a:gd name="connsiteX3" fmla="*/ 101079 w 194081"/>
                <a:gd name="connsiteY3" fmla="*/ 78329 h 130119"/>
                <a:gd name="connsiteX4" fmla="*/ 64257 w 194081"/>
                <a:gd name="connsiteY4" fmla="*/ 72804 h 130119"/>
                <a:gd name="connsiteX5" fmla="*/ 55777 w 194081"/>
                <a:gd name="connsiteY5" fmla="*/ 64469 h 130119"/>
                <a:gd name="connsiteX6" fmla="*/ 47830 w 194081"/>
                <a:gd name="connsiteY6" fmla="*/ 61071 h 130119"/>
                <a:gd name="connsiteX7" fmla="*/ 29251 w 194081"/>
                <a:gd name="connsiteY7" fmla="*/ 57583 h 130119"/>
                <a:gd name="connsiteX8" fmla="*/ 22311 w 194081"/>
                <a:gd name="connsiteY8" fmla="*/ 52299 h 130119"/>
                <a:gd name="connsiteX9" fmla="*/ 14813 w 194081"/>
                <a:gd name="connsiteY9" fmla="*/ 45974 h 130119"/>
                <a:gd name="connsiteX10" fmla="*/ 54 w 194081"/>
                <a:gd name="connsiteY10" fmla="*/ 35221 h 130119"/>
                <a:gd name="connsiteX11" fmla="*/ 9640 w 194081"/>
                <a:gd name="connsiteY11" fmla="*/ 19342 h 130119"/>
                <a:gd name="connsiteX12" fmla="*/ 17470 w 194081"/>
                <a:gd name="connsiteY12" fmla="*/ 19010 h 130119"/>
                <a:gd name="connsiteX13" fmla="*/ 26062 w 194081"/>
                <a:gd name="connsiteY13" fmla="*/ 21054 h 130119"/>
                <a:gd name="connsiteX14" fmla="*/ 38248 w 194081"/>
                <a:gd name="connsiteY14" fmla="*/ 30592 h 130119"/>
                <a:gd name="connsiteX15" fmla="*/ 39731 w 194081"/>
                <a:gd name="connsiteY15" fmla="*/ 35299 h 130119"/>
                <a:gd name="connsiteX16" fmla="*/ 67624 w 194081"/>
                <a:gd name="connsiteY16" fmla="*/ 44604 h 130119"/>
                <a:gd name="connsiteX17" fmla="*/ 75267 w 194081"/>
                <a:gd name="connsiteY17" fmla="*/ 37561 h 130119"/>
                <a:gd name="connsiteX18" fmla="*/ 79513 w 194081"/>
                <a:gd name="connsiteY18" fmla="*/ 26848 h 130119"/>
                <a:gd name="connsiteX19" fmla="*/ 83585 w 194081"/>
                <a:gd name="connsiteY19" fmla="*/ 20422 h 130119"/>
                <a:gd name="connsiteX20" fmla="*/ 91156 w 194081"/>
                <a:gd name="connsiteY20" fmla="*/ 15478 h 130119"/>
                <a:gd name="connsiteX21" fmla="*/ 91525 w 194081"/>
                <a:gd name="connsiteY21" fmla="*/ 339 h 130119"/>
                <a:gd name="connsiteX22" fmla="*/ 113788 w 194081"/>
                <a:gd name="connsiteY22" fmla="*/ 5343 h 130119"/>
                <a:gd name="connsiteX23" fmla="*/ 118634 w 194081"/>
                <a:gd name="connsiteY23" fmla="*/ 27455 h 130119"/>
                <a:gd name="connsiteX24" fmla="*/ 126517 w 194081"/>
                <a:gd name="connsiteY24" fmla="*/ 28972 h 130119"/>
                <a:gd name="connsiteX25" fmla="*/ 146084 w 194081"/>
                <a:gd name="connsiteY25" fmla="*/ 37701 h 130119"/>
                <a:gd name="connsiteX26" fmla="*/ 143950 w 194081"/>
                <a:gd name="connsiteY26" fmla="*/ 44625 h 130119"/>
                <a:gd name="connsiteX27" fmla="*/ 146213 w 194081"/>
                <a:gd name="connsiteY27" fmla="*/ 51063 h 130119"/>
                <a:gd name="connsiteX28" fmla="*/ 149040 w 194081"/>
                <a:gd name="connsiteY28" fmla="*/ 58089 h 130119"/>
                <a:gd name="connsiteX29" fmla="*/ 148152 w 194081"/>
                <a:gd name="connsiteY29" fmla="*/ 62086 h 130119"/>
                <a:gd name="connsiteX30" fmla="*/ 156064 w 194081"/>
                <a:gd name="connsiteY30" fmla="*/ 64020 h 130119"/>
                <a:gd name="connsiteX31" fmla="*/ 160766 w 194081"/>
                <a:gd name="connsiteY31" fmla="*/ 59969 h 130119"/>
                <a:gd name="connsiteX32" fmla="*/ 170005 w 194081"/>
                <a:gd name="connsiteY32" fmla="*/ 57667 h 130119"/>
                <a:gd name="connsiteX33" fmla="*/ 178500 w 194081"/>
                <a:gd name="connsiteY33" fmla="*/ 62978 h 130119"/>
                <a:gd name="connsiteX34" fmla="*/ 193225 w 194081"/>
                <a:gd name="connsiteY34" fmla="*/ 66295 h 130119"/>
                <a:gd name="connsiteX35" fmla="*/ 192229 w 194081"/>
                <a:gd name="connsiteY35" fmla="*/ 71011 h 130119"/>
                <a:gd name="connsiteX36" fmla="*/ 191423 w 194081"/>
                <a:gd name="connsiteY36" fmla="*/ 88811 h 130119"/>
                <a:gd name="connsiteX37" fmla="*/ 180338 w 194081"/>
                <a:gd name="connsiteY37" fmla="*/ 90316 h 130119"/>
                <a:gd name="connsiteX38" fmla="*/ 169371 w 194081"/>
                <a:gd name="connsiteY38" fmla="*/ 91387 h 130119"/>
                <a:gd name="connsiteX39" fmla="*/ 192516 w 194081"/>
                <a:gd name="connsiteY39" fmla="*/ 130052 h 130119"/>
                <a:gd name="connsiteX40" fmla="*/ 156114 w 194081"/>
                <a:gd name="connsiteY40" fmla="*/ 100611 h 130119"/>
                <a:gd name="connsiteX41" fmla="*/ 145413 w 194081"/>
                <a:gd name="connsiteY41" fmla="*/ 95276 h 130119"/>
                <a:gd name="connsiteX42" fmla="*/ 135406 w 194081"/>
                <a:gd name="connsiteY42" fmla="*/ 91431 h 130119"/>
                <a:gd name="connsiteX0" fmla="*/ 135406 w 194081"/>
                <a:gd name="connsiteY0" fmla="*/ 91431 h 130296"/>
                <a:gd name="connsiteX1" fmla="*/ 117774 w 194081"/>
                <a:gd name="connsiteY1" fmla="*/ 87986 h 130296"/>
                <a:gd name="connsiteX2" fmla="*/ 107096 w 194081"/>
                <a:gd name="connsiteY2" fmla="*/ 80469 h 130296"/>
                <a:gd name="connsiteX3" fmla="*/ 101079 w 194081"/>
                <a:gd name="connsiteY3" fmla="*/ 78329 h 130296"/>
                <a:gd name="connsiteX4" fmla="*/ 64257 w 194081"/>
                <a:gd name="connsiteY4" fmla="*/ 72804 h 130296"/>
                <a:gd name="connsiteX5" fmla="*/ 55777 w 194081"/>
                <a:gd name="connsiteY5" fmla="*/ 64469 h 130296"/>
                <a:gd name="connsiteX6" fmla="*/ 47830 w 194081"/>
                <a:gd name="connsiteY6" fmla="*/ 61071 h 130296"/>
                <a:gd name="connsiteX7" fmla="*/ 29251 w 194081"/>
                <a:gd name="connsiteY7" fmla="*/ 57583 h 130296"/>
                <a:gd name="connsiteX8" fmla="*/ 22311 w 194081"/>
                <a:gd name="connsiteY8" fmla="*/ 52299 h 130296"/>
                <a:gd name="connsiteX9" fmla="*/ 14813 w 194081"/>
                <a:gd name="connsiteY9" fmla="*/ 45974 h 130296"/>
                <a:gd name="connsiteX10" fmla="*/ 54 w 194081"/>
                <a:gd name="connsiteY10" fmla="*/ 35221 h 130296"/>
                <a:gd name="connsiteX11" fmla="*/ 9640 w 194081"/>
                <a:gd name="connsiteY11" fmla="*/ 19342 h 130296"/>
                <a:gd name="connsiteX12" fmla="*/ 17470 w 194081"/>
                <a:gd name="connsiteY12" fmla="*/ 19010 h 130296"/>
                <a:gd name="connsiteX13" fmla="*/ 26062 w 194081"/>
                <a:gd name="connsiteY13" fmla="*/ 21054 h 130296"/>
                <a:gd name="connsiteX14" fmla="*/ 38248 w 194081"/>
                <a:gd name="connsiteY14" fmla="*/ 30592 h 130296"/>
                <a:gd name="connsiteX15" fmla="*/ 39731 w 194081"/>
                <a:gd name="connsiteY15" fmla="*/ 35299 h 130296"/>
                <a:gd name="connsiteX16" fmla="*/ 67624 w 194081"/>
                <a:gd name="connsiteY16" fmla="*/ 44604 h 130296"/>
                <a:gd name="connsiteX17" fmla="*/ 75267 w 194081"/>
                <a:gd name="connsiteY17" fmla="*/ 37561 h 130296"/>
                <a:gd name="connsiteX18" fmla="*/ 79513 w 194081"/>
                <a:gd name="connsiteY18" fmla="*/ 26848 h 130296"/>
                <a:gd name="connsiteX19" fmla="*/ 83585 w 194081"/>
                <a:gd name="connsiteY19" fmla="*/ 20422 h 130296"/>
                <a:gd name="connsiteX20" fmla="*/ 91156 w 194081"/>
                <a:gd name="connsiteY20" fmla="*/ 15478 h 130296"/>
                <a:gd name="connsiteX21" fmla="*/ 91525 w 194081"/>
                <a:gd name="connsiteY21" fmla="*/ 339 h 130296"/>
                <a:gd name="connsiteX22" fmla="*/ 113788 w 194081"/>
                <a:gd name="connsiteY22" fmla="*/ 5343 h 130296"/>
                <a:gd name="connsiteX23" fmla="*/ 118634 w 194081"/>
                <a:gd name="connsiteY23" fmla="*/ 27455 h 130296"/>
                <a:gd name="connsiteX24" fmla="*/ 126517 w 194081"/>
                <a:gd name="connsiteY24" fmla="*/ 28972 h 130296"/>
                <a:gd name="connsiteX25" fmla="*/ 146084 w 194081"/>
                <a:gd name="connsiteY25" fmla="*/ 37701 h 130296"/>
                <a:gd name="connsiteX26" fmla="*/ 143950 w 194081"/>
                <a:gd name="connsiteY26" fmla="*/ 44625 h 130296"/>
                <a:gd name="connsiteX27" fmla="*/ 146213 w 194081"/>
                <a:gd name="connsiteY27" fmla="*/ 51063 h 130296"/>
                <a:gd name="connsiteX28" fmla="*/ 149040 w 194081"/>
                <a:gd name="connsiteY28" fmla="*/ 58089 h 130296"/>
                <a:gd name="connsiteX29" fmla="*/ 148152 w 194081"/>
                <a:gd name="connsiteY29" fmla="*/ 62086 h 130296"/>
                <a:gd name="connsiteX30" fmla="*/ 156064 w 194081"/>
                <a:gd name="connsiteY30" fmla="*/ 64020 h 130296"/>
                <a:gd name="connsiteX31" fmla="*/ 160766 w 194081"/>
                <a:gd name="connsiteY31" fmla="*/ 59969 h 130296"/>
                <a:gd name="connsiteX32" fmla="*/ 170005 w 194081"/>
                <a:gd name="connsiteY32" fmla="*/ 57667 h 130296"/>
                <a:gd name="connsiteX33" fmla="*/ 178500 w 194081"/>
                <a:gd name="connsiteY33" fmla="*/ 62978 h 130296"/>
                <a:gd name="connsiteX34" fmla="*/ 193225 w 194081"/>
                <a:gd name="connsiteY34" fmla="*/ 66295 h 130296"/>
                <a:gd name="connsiteX35" fmla="*/ 192229 w 194081"/>
                <a:gd name="connsiteY35" fmla="*/ 71011 h 130296"/>
                <a:gd name="connsiteX36" fmla="*/ 191423 w 194081"/>
                <a:gd name="connsiteY36" fmla="*/ 88811 h 130296"/>
                <a:gd name="connsiteX37" fmla="*/ 180338 w 194081"/>
                <a:gd name="connsiteY37" fmla="*/ 90316 h 130296"/>
                <a:gd name="connsiteX38" fmla="*/ 169371 w 194081"/>
                <a:gd name="connsiteY38" fmla="*/ 91387 h 130296"/>
                <a:gd name="connsiteX39" fmla="*/ 192516 w 194081"/>
                <a:gd name="connsiteY39" fmla="*/ 130052 h 130296"/>
                <a:gd name="connsiteX40" fmla="*/ 160635 w 194081"/>
                <a:gd name="connsiteY40" fmla="*/ 107283 h 130296"/>
                <a:gd name="connsiteX41" fmla="*/ 145413 w 194081"/>
                <a:gd name="connsiteY41" fmla="*/ 95276 h 130296"/>
                <a:gd name="connsiteX42" fmla="*/ 135406 w 194081"/>
                <a:gd name="connsiteY42" fmla="*/ 91431 h 130296"/>
                <a:gd name="connsiteX0" fmla="*/ 135406 w 194081"/>
                <a:gd name="connsiteY0" fmla="*/ 91431 h 130295"/>
                <a:gd name="connsiteX1" fmla="*/ 117774 w 194081"/>
                <a:gd name="connsiteY1" fmla="*/ 87986 h 130295"/>
                <a:gd name="connsiteX2" fmla="*/ 107096 w 194081"/>
                <a:gd name="connsiteY2" fmla="*/ 80469 h 130295"/>
                <a:gd name="connsiteX3" fmla="*/ 101079 w 194081"/>
                <a:gd name="connsiteY3" fmla="*/ 78329 h 130295"/>
                <a:gd name="connsiteX4" fmla="*/ 64257 w 194081"/>
                <a:gd name="connsiteY4" fmla="*/ 72804 h 130295"/>
                <a:gd name="connsiteX5" fmla="*/ 55777 w 194081"/>
                <a:gd name="connsiteY5" fmla="*/ 64469 h 130295"/>
                <a:gd name="connsiteX6" fmla="*/ 47830 w 194081"/>
                <a:gd name="connsiteY6" fmla="*/ 61071 h 130295"/>
                <a:gd name="connsiteX7" fmla="*/ 29251 w 194081"/>
                <a:gd name="connsiteY7" fmla="*/ 57583 h 130295"/>
                <a:gd name="connsiteX8" fmla="*/ 22311 w 194081"/>
                <a:gd name="connsiteY8" fmla="*/ 52299 h 130295"/>
                <a:gd name="connsiteX9" fmla="*/ 14813 w 194081"/>
                <a:gd name="connsiteY9" fmla="*/ 45974 h 130295"/>
                <a:gd name="connsiteX10" fmla="*/ 54 w 194081"/>
                <a:gd name="connsiteY10" fmla="*/ 35221 h 130295"/>
                <a:gd name="connsiteX11" fmla="*/ 9640 w 194081"/>
                <a:gd name="connsiteY11" fmla="*/ 19342 h 130295"/>
                <a:gd name="connsiteX12" fmla="*/ 17470 w 194081"/>
                <a:gd name="connsiteY12" fmla="*/ 19010 h 130295"/>
                <a:gd name="connsiteX13" fmla="*/ 26062 w 194081"/>
                <a:gd name="connsiteY13" fmla="*/ 21054 h 130295"/>
                <a:gd name="connsiteX14" fmla="*/ 38248 w 194081"/>
                <a:gd name="connsiteY14" fmla="*/ 30592 h 130295"/>
                <a:gd name="connsiteX15" fmla="*/ 39731 w 194081"/>
                <a:gd name="connsiteY15" fmla="*/ 35299 h 130295"/>
                <a:gd name="connsiteX16" fmla="*/ 67624 w 194081"/>
                <a:gd name="connsiteY16" fmla="*/ 44604 h 130295"/>
                <a:gd name="connsiteX17" fmla="*/ 75267 w 194081"/>
                <a:gd name="connsiteY17" fmla="*/ 37561 h 130295"/>
                <a:gd name="connsiteX18" fmla="*/ 79513 w 194081"/>
                <a:gd name="connsiteY18" fmla="*/ 26848 h 130295"/>
                <a:gd name="connsiteX19" fmla="*/ 83585 w 194081"/>
                <a:gd name="connsiteY19" fmla="*/ 20422 h 130295"/>
                <a:gd name="connsiteX20" fmla="*/ 91156 w 194081"/>
                <a:gd name="connsiteY20" fmla="*/ 15478 h 130295"/>
                <a:gd name="connsiteX21" fmla="*/ 91525 w 194081"/>
                <a:gd name="connsiteY21" fmla="*/ 339 h 130295"/>
                <a:gd name="connsiteX22" fmla="*/ 113788 w 194081"/>
                <a:gd name="connsiteY22" fmla="*/ 5343 h 130295"/>
                <a:gd name="connsiteX23" fmla="*/ 118634 w 194081"/>
                <a:gd name="connsiteY23" fmla="*/ 27455 h 130295"/>
                <a:gd name="connsiteX24" fmla="*/ 126517 w 194081"/>
                <a:gd name="connsiteY24" fmla="*/ 28972 h 130295"/>
                <a:gd name="connsiteX25" fmla="*/ 146084 w 194081"/>
                <a:gd name="connsiteY25" fmla="*/ 37701 h 130295"/>
                <a:gd name="connsiteX26" fmla="*/ 143950 w 194081"/>
                <a:gd name="connsiteY26" fmla="*/ 44625 h 130295"/>
                <a:gd name="connsiteX27" fmla="*/ 146213 w 194081"/>
                <a:gd name="connsiteY27" fmla="*/ 51063 h 130295"/>
                <a:gd name="connsiteX28" fmla="*/ 149040 w 194081"/>
                <a:gd name="connsiteY28" fmla="*/ 58089 h 130295"/>
                <a:gd name="connsiteX29" fmla="*/ 148152 w 194081"/>
                <a:gd name="connsiteY29" fmla="*/ 62086 h 130295"/>
                <a:gd name="connsiteX30" fmla="*/ 156064 w 194081"/>
                <a:gd name="connsiteY30" fmla="*/ 64020 h 130295"/>
                <a:gd name="connsiteX31" fmla="*/ 160766 w 194081"/>
                <a:gd name="connsiteY31" fmla="*/ 59969 h 130295"/>
                <a:gd name="connsiteX32" fmla="*/ 170005 w 194081"/>
                <a:gd name="connsiteY32" fmla="*/ 57667 h 130295"/>
                <a:gd name="connsiteX33" fmla="*/ 178500 w 194081"/>
                <a:gd name="connsiteY33" fmla="*/ 62978 h 130295"/>
                <a:gd name="connsiteX34" fmla="*/ 193225 w 194081"/>
                <a:gd name="connsiteY34" fmla="*/ 66295 h 130295"/>
                <a:gd name="connsiteX35" fmla="*/ 192229 w 194081"/>
                <a:gd name="connsiteY35" fmla="*/ 71011 h 130295"/>
                <a:gd name="connsiteX36" fmla="*/ 191423 w 194081"/>
                <a:gd name="connsiteY36" fmla="*/ 88811 h 130295"/>
                <a:gd name="connsiteX37" fmla="*/ 180338 w 194081"/>
                <a:gd name="connsiteY37" fmla="*/ 90316 h 130295"/>
                <a:gd name="connsiteX38" fmla="*/ 169371 w 194081"/>
                <a:gd name="connsiteY38" fmla="*/ 91387 h 130295"/>
                <a:gd name="connsiteX39" fmla="*/ 192516 w 194081"/>
                <a:gd name="connsiteY39" fmla="*/ 130052 h 130295"/>
                <a:gd name="connsiteX40" fmla="*/ 160635 w 194081"/>
                <a:gd name="connsiteY40" fmla="*/ 107283 h 130295"/>
                <a:gd name="connsiteX41" fmla="*/ 144859 w 194081"/>
                <a:gd name="connsiteY41" fmla="*/ 96022 h 130295"/>
                <a:gd name="connsiteX42" fmla="*/ 135406 w 194081"/>
                <a:gd name="connsiteY42" fmla="*/ 91431 h 130295"/>
                <a:gd name="connsiteX0" fmla="*/ 135406 w 216606"/>
                <a:gd name="connsiteY0" fmla="*/ 91431 h 133522"/>
                <a:gd name="connsiteX1" fmla="*/ 117774 w 216606"/>
                <a:gd name="connsiteY1" fmla="*/ 87986 h 133522"/>
                <a:gd name="connsiteX2" fmla="*/ 107096 w 216606"/>
                <a:gd name="connsiteY2" fmla="*/ 80469 h 133522"/>
                <a:gd name="connsiteX3" fmla="*/ 101079 w 216606"/>
                <a:gd name="connsiteY3" fmla="*/ 78329 h 133522"/>
                <a:gd name="connsiteX4" fmla="*/ 64257 w 216606"/>
                <a:gd name="connsiteY4" fmla="*/ 72804 h 133522"/>
                <a:gd name="connsiteX5" fmla="*/ 55777 w 216606"/>
                <a:gd name="connsiteY5" fmla="*/ 64469 h 133522"/>
                <a:gd name="connsiteX6" fmla="*/ 47830 w 216606"/>
                <a:gd name="connsiteY6" fmla="*/ 61071 h 133522"/>
                <a:gd name="connsiteX7" fmla="*/ 29251 w 216606"/>
                <a:gd name="connsiteY7" fmla="*/ 57583 h 133522"/>
                <a:gd name="connsiteX8" fmla="*/ 22311 w 216606"/>
                <a:gd name="connsiteY8" fmla="*/ 52299 h 133522"/>
                <a:gd name="connsiteX9" fmla="*/ 14813 w 216606"/>
                <a:gd name="connsiteY9" fmla="*/ 45974 h 133522"/>
                <a:gd name="connsiteX10" fmla="*/ 54 w 216606"/>
                <a:gd name="connsiteY10" fmla="*/ 35221 h 133522"/>
                <a:gd name="connsiteX11" fmla="*/ 9640 w 216606"/>
                <a:gd name="connsiteY11" fmla="*/ 19342 h 133522"/>
                <a:gd name="connsiteX12" fmla="*/ 17470 w 216606"/>
                <a:gd name="connsiteY12" fmla="*/ 19010 h 133522"/>
                <a:gd name="connsiteX13" fmla="*/ 26062 w 216606"/>
                <a:gd name="connsiteY13" fmla="*/ 21054 h 133522"/>
                <a:gd name="connsiteX14" fmla="*/ 38248 w 216606"/>
                <a:gd name="connsiteY14" fmla="*/ 30592 h 133522"/>
                <a:gd name="connsiteX15" fmla="*/ 39731 w 216606"/>
                <a:gd name="connsiteY15" fmla="*/ 35299 h 133522"/>
                <a:gd name="connsiteX16" fmla="*/ 67624 w 216606"/>
                <a:gd name="connsiteY16" fmla="*/ 44604 h 133522"/>
                <a:gd name="connsiteX17" fmla="*/ 75267 w 216606"/>
                <a:gd name="connsiteY17" fmla="*/ 37561 h 133522"/>
                <a:gd name="connsiteX18" fmla="*/ 79513 w 216606"/>
                <a:gd name="connsiteY18" fmla="*/ 26848 h 133522"/>
                <a:gd name="connsiteX19" fmla="*/ 83585 w 216606"/>
                <a:gd name="connsiteY19" fmla="*/ 20422 h 133522"/>
                <a:gd name="connsiteX20" fmla="*/ 91156 w 216606"/>
                <a:gd name="connsiteY20" fmla="*/ 15478 h 133522"/>
                <a:gd name="connsiteX21" fmla="*/ 91525 w 216606"/>
                <a:gd name="connsiteY21" fmla="*/ 339 h 133522"/>
                <a:gd name="connsiteX22" fmla="*/ 113788 w 216606"/>
                <a:gd name="connsiteY22" fmla="*/ 5343 h 133522"/>
                <a:gd name="connsiteX23" fmla="*/ 118634 w 216606"/>
                <a:gd name="connsiteY23" fmla="*/ 27455 h 133522"/>
                <a:gd name="connsiteX24" fmla="*/ 126517 w 216606"/>
                <a:gd name="connsiteY24" fmla="*/ 28972 h 133522"/>
                <a:gd name="connsiteX25" fmla="*/ 146084 w 216606"/>
                <a:gd name="connsiteY25" fmla="*/ 37701 h 133522"/>
                <a:gd name="connsiteX26" fmla="*/ 143950 w 216606"/>
                <a:gd name="connsiteY26" fmla="*/ 44625 h 133522"/>
                <a:gd name="connsiteX27" fmla="*/ 146213 w 216606"/>
                <a:gd name="connsiteY27" fmla="*/ 51063 h 133522"/>
                <a:gd name="connsiteX28" fmla="*/ 149040 w 216606"/>
                <a:gd name="connsiteY28" fmla="*/ 58089 h 133522"/>
                <a:gd name="connsiteX29" fmla="*/ 148152 w 216606"/>
                <a:gd name="connsiteY29" fmla="*/ 62086 h 133522"/>
                <a:gd name="connsiteX30" fmla="*/ 156064 w 216606"/>
                <a:gd name="connsiteY30" fmla="*/ 64020 h 133522"/>
                <a:gd name="connsiteX31" fmla="*/ 160766 w 216606"/>
                <a:gd name="connsiteY31" fmla="*/ 59969 h 133522"/>
                <a:gd name="connsiteX32" fmla="*/ 170005 w 216606"/>
                <a:gd name="connsiteY32" fmla="*/ 57667 h 133522"/>
                <a:gd name="connsiteX33" fmla="*/ 178500 w 216606"/>
                <a:gd name="connsiteY33" fmla="*/ 62978 h 133522"/>
                <a:gd name="connsiteX34" fmla="*/ 193225 w 216606"/>
                <a:gd name="connsiteY34" fmla="*/ 66295 h 133522"/>
                <a:gd name="connsiteX35" fmla="*/ 192229 w 216606"/>
                <a:gd name="connsiteY35" fmla="*/ 71011 h 133522"/>
                <a:gd name="connsiteX36" fmla="*/ 191423 w 216606"/>
                <a:gd name="connsiteY36" fmla="*/ 88811 h 133522"/>
                <a:gd name="connsiteX37" fmla="*/ 180338 w 216606"/>
                <a:gd name="connsiteY37" fmla="*/ 90316 h 133522"/>
                <a:gd name="connsiteX38" fmla="*/ 216437 w 216606"/>
                <a:gd name="connsiteY38" fmla="*/ 129248 h 133522"/>
                <a:gd name="connsiteX39" fmla="*/ 192516 w 216606"/>
                <a:gd name="connsiteY39" fmla="*/ 130052 h 133522"/>
                <a:gd name="connsiteX40" fmla="*/ 160635 w 216606"/>
                <a:gd name="connsiteY40" fmla="*/ 107283 h 133522"/>
                <a:gd name="connsiteX41" fmla="*/ 144859 w 216606"/>
                <a:gd name="connsiteY41" fmla="*/ 96022 h 133522"/>
                <a:gd name="connsiteX42" fmla="*/ 135406 w 216606"/>
                <a:gd name="connsiteY42" fmla="*/ 91431 h 133522"/>
                <a:gd name="connsiteX0" fmla="*/ 135406 w 236809"/>
                <a:gd name="connsiteY0" fmla="*/ 91431 h 131939"/>
                <a:gd name="connsiteX1" fmla="*/ 117774 w 236809"/>
                <a:gd name="connsiteY1" fmla="*/ 87986 h 131939"/>
                <a:gd name="connsiteX2" fmla="*/ 107096 w 236809"/>
                <a:gd name="connsiteY2" fmla="*/ 80469 h 131939"/>
                <a:gd name="connsiteX3" fmla="*/ 101079 w 236809"/>
                <a:gd name="connsiteY3" fmla="*/ 78329 h 131939"/>
                <a:gd name="connsiteX4" fmla="*/ 64257 w 236809"/>
                <a:gd name="connsiteY4" fmla="*/ 72804 h 131939"/>
                <a:gd name="connsiteX5" fmla="*/ 55777 w 236809"/>
                <a:gd name="connsiteY5" fmla="*/ 64469 h 131939"/>
                <a:gd name="connsiteX6" fmla="*/ 47830 w 236809"/>
                <a:gd name="connsiteY6" fmla="*/ 61071 h 131939"/>
                <a:gd name="connsiteX7" fmla="*/ 29251 w 236809"/>
                <a:gd name="connsiteY7" fmla="*/ 57583 h 131939"/>
                <a:gd name="connsiteX8" fmla="*/ 22311 w 236809"/>
                <a:gd name="connsiteY8" fmla="*/ 52299 h 131939"/>
                <a:gd name="connsiteX9" fmla="*/ 14813 w 236809"/>
                <a:gd name="connsiteY9" fmla="*/ 45974 h 131939"/>
                <a:gd name="connsiteX10" fmla="*/ 54 w 236809"/>
                <a:gd name="connsiteY10" fmla="*/ 35221 h 131939"/>
                <a:gd name="connsiteX11" fmla="*/ 9640 w 236809"/>
                <a:gd name="connsiteY11" fmla="*/ 19342 h 131939"/>
                <a:gd name="connsiteX12" fmla="*/ 17470 w 236809"/>
                <a:gd name="connsiteY12" fmla="*/ 19010 h 131939"/>
                <a:gd name="connsiteX13" fmla="*/ 26062 w 236809"/>
                <a:gd name="connsiteY13" fmla="*/ 21054 h 131939"/>
                <a:gd name="connsiteX14" fmla="*/ 38248 w 236809"/>
                <a:gd name="connsiteY14" fmla="*/ 30592 h 131939"/>
                <a:gd name="connsiteX15" fmla="*/ 39731 w 236809"/>
                <a:gd name="connsiteY15" fmla="*/ 35299 h 131939"/>
                <a:gd name="connsiteX16" fmla="*/ 67624 w 236809"/>
                <a:gd name="connsiteY16" fmla="*/ 44604 h 131939"/>
                <a:gd name="connsiteX17" fmla="*/ 75267 w 236809"/>
                <a:gd name="connsiteY17" fmla="*/ 37561 h 131939"/>
                <a:gd name="connsiteX18" fmla="*/ 79513 w 236809"/>
                <a:gd name="connsiteY18" fmla="*/ 26848 h 131939"/>
                <a:gd name="connsiteX19" fmla="*/ 83585 w 236809"/>
                <a:gd name="connsiteY19" fmla="*/ 20422 h 131939"/>
                <a:gd name="connsiteX20" fmla="*/ 91156 w 236809"/>
                <a:gd name="connsiteY20" fmla="*/ 15478 h 131939"/>
                <a:gd name="connsiteX21" fmla="*/ 91525 w 236809"/>
                <a:gd name="connsiteY21" fmla="*/ 339 h 131939"/>
                <a:gd name="connsiteX22" fmla="*/ 113788 w 236809"/>
                <a:gd name="connsiteY22" fmla="*/ 5343 h 131939"/>
                <a:gd name="connsiteX23" fmla="*/ 118634 w 236809"/>
                <a:gd name="connsiteY23" fmla="*/ 27455 h 131939"/>
                <a:gd name="connsiteX24" fmla="*/ 126517 w 236809"/>
                <a:gd name="connsiteY24" fmla="*/ 28972 h 131939"/>
                <a:gd name="connsiteX25" fmla="*/ 146084 w 236809"/>
                <a:gd name="connsiteY25" fmla="*/ 37701 h 131939"/>
                <a:gd name="connsiteX26" fmla="*/ 143950 w 236809"/>
                <a:gd name="connsiteY26" fmla="*/ 44625 h 131939"/>
                <a:gd name="connsiteX27" fmla="*/ 146213 w 236809"/>
                <a:gd name="connsiteY27" fmla="*/ 51063 h 131939"/>
                <a:gd name="connsiteX28" fmla="*/ 149040 w 236809"/>
                <a:gd name="connsiteY28" fmla="*/ 58089 h 131939"/>
                <a:gd name="connsiteX29" fmla="*/ 148152 w 236809"/>
                <a:gd name="connsiteY29" fmla="*/ 62086 h 131939"/>
                <a:gd name="connsiteX30" fmla="*/ 156064 w 236809"/>
                <a:gd name="connsiteY30" fmla="*/ 64020 h 131939"/>
                <a:gd name="connsiteX31" fmla="*/ 160766 w 236809"/>
                <a:gd name="connsiteY31" fmla="*/ 59969 h 131939"/>
                <a:gd name="connsiteX32" fmla="*/ 170005 w 236809"/>
                <a:gd name="connsiteY32" fmla="*/ 57667 h 131939"/>
                <a:gd name="connsiteX33" fmla="*/ 178500 w 236809"/>
                <a:gd name="connsiteY33" fmla="*/ 62978 h 131939"/>
                <a:gd name="connsiteX34" fmla="*/ 193225 w 236809"/>
                <a:gd name="connsiteY34" fmla="*/ 66295 h 131939"/>
                <a:gd name="connsiteX35" fmla="*/ 192229 w 236809"/>
                <a:gd name="connsiteY35" fmla="*/ 71011 h 131939"/>
                <a:gd name="connsiteX36" fmla="*/ 191423 w 236809"/>
                <a:gd name="connsiteY36" fmla="*/ 88811 h 131939"/>
                <a:gd name="connsiteX37" fmla="*/ 236610 w 236809"/>
                <a:gd name="connsiteY37" fmla="*/ 117913 h 131939"/>
                <a:gd name="connsiteX38" fmla="*/ 216437 w 236809"/>
                <a:gd name="connsiteY38" fmla="*/ 129248 h 131939"/>
                <a:gd name="connsiteX39" fmla="*/ 192516 w 236809"/>
                <a:gd name="connsiteY39" fmla="*/ 130052 h 131939"/>
                <a:gd name="connsiteX40" fmla="*/ 160635 w 236809"/>
                <a:gd name="connsiteY40" fmla="*/ 107283 h 131939"/>
                <a:gd name="connsiteX41" fmla="*/ 144859 w 236809"/>
                <a:gd name="connsiteY41" fmla="*/ 96022 h 131939"/>
                <a:gd name="connsiteX42" fmla="*/ 135406 w 236809"/>
                <a:gd name="connsiteY42" fmla="*/ 91431 h 131939"/>
                <a:gd name="connsiteX0" fmla="*/ 135406 w 237959"/>
                <a:gd name="connsiteY0" fmla="*/ 91431 h 131542"/>
                <a:gd name="connsiteX1" fmla="*/ 117774 w 237959"/>
                <a:gd name="connsiteY1" fmla="*/ 87986 h 131542"/>
                <a:gd name="connsiteX2" fmla="*/ 107096 w 237959"/>
                <a:gd name="connsiteY2" fmla="*/ 80469 h 131542"/>
                <a:gd name="connsiteX3" fmla="*/ 101079 w 237959"/>
                <a:gd name="connsiteY3" fmla="*/ 78329 h 131542"/>
                <a:gd name="connsiteX4" fmla="*/ 64257 w 237959"/>
                <a:gd name="connsiteY4" fmla="*/ 72804 h 131542"/>
                <a:gd name="connsiteX5" fmla="*/ 55777 w 237959"/>
                <a:gd name="connsiteY5" fmla="*/ 64469 h 131542"/>
                <a:gd name="connsiteX6" fmla="*/ 47830 w 237959"/>
                <a:gd name="connsiteY6" fmla="*/ 61071 h 131542"/>
                <a:gd name="connsiteX7" fmla="*/ 29251 w 237959"/>
                <a:gd name="connsiteY7" fmla="*/ 57583 h 131542"/>
                <a:gd name="connsiteX8" fmla="*/ 22311 w 237959"/>
                <a:gd name="connsiteY8" fmla="*/ 52299 h 131542"/>
                <a:gd name="connsiteX9" fmla="*/ 14813 w 237959"/>
                <a:gd name="connsiteY9" fmla="*/ 45974 h 131542"/>
                <a:gd name="connsiteX10" fmla="*/ 54 w 237959"/>
                <a:gd name="connsiteY10" fmla="*/ 35221 h 131542"/>
                <a:gd name="connsiteX11" fmla="*/ 9640 w 237959"/>
                <a:gd name="connsiteY11" fmla="*/ 19342 h 131542"/>
                <a:gd name="connsiteX12" fmla="*/ 17470 w 237959"/>
                <a:gd name="connsiteY12" fmla="*/ 19010 h 131542"/>
                <a:gd name="connsiteX13" fmla="*/ 26062 w 237959"/>
                <a:gd name="connsiteY13" fmla="*/ 21054 h 131542"/>
                <a:gd name="connsiteX14" fmla="*/ 38248 w 237959"/>
                <a:gd name="connsiteY14" fmla="*/ 30592 h 131542"/>
                <a:gd name="connsiteX15" fmla="*/ 39731 w 237959"/>
                <a:gd name="connsiteY15" fmla="*/ 35299 h 131542"/>
                <a:gd name="connsiteX16" fmla="*/ 67624 w 237959"/>
                <a:gd name="connsiteY16" fmla="*/ 44604 h 131542"/>
                <a:gd name="connsiteX17" fmla="*/ 75267 w 237959"/>
                <a:gd name="connsiteY17" fmla="*/ 37561 h 131542"/>
                <a:gd name="connsiteX18" fmla="*/ 79513 w 237959"/>
                <a:gd name="connsiteY18" fmla="*/ 26848 h 131542"/>
                <a:gd name="connsiteX19" fmla="*/ 83585 w 237959"/>
                <a:gd name="connsiteY19" fmla="*/ 20422 h 131542"/>
                <a:gd name="connsiteX20" fmla="*/ 91156 w 237959"/>
                <a:gd name="connsiteY20" fmla="*/ 15478 h 131542"/>
                <a:gd name="connsiteX21" fmla="*/ 91525 w 237959"/>
                <a:gd name="connsiteY21" fmla="*/ 339 h 131542"/>
                <a:gd name="connsiteX22" fmla="*/ 113788 w 237959"/>
                <a:gd name="connsiteY22" fmla="*/ 5343 h 131542"/>
                <a:gd name="connsiteX23" fmla="*/ 118634 w 237959"/>
                <a:gd name="connsiteY23" fmla="*/ 27455 h 131542"/>
                <a:gd name="connsiteX24" fmla="*/ 126517 w 237959"/>
                <a:gd name="connsiteY24" fmla="*/ 28972 h 131542"/>
                <a:gd name="connsiteX25" fmla="*/ 146084 w 237959"/>
                <a:gd name="connsiteY25" fmla="*/ 37701 h 131542"/>
                <a:gd name="connsiteX26" fmla="*/ 143950 w 237959"/>
                <a:gd name="connsiteY26" fmla="*/ 44625 h 131542"/>
                <a:gd name="connsiteX27" fmla="*/ 146213 w 237959"/>
                <a:gd name="connsiteY27" fmla="*/ 51063 h 131542"/>
                <a:gd name="connsiteX28" fmla="*/ 149040 w 237959"/>
                <a:gd name="connsiteY28" fmla="*/ 58089 h 131542"/>
                <a:gd name="connsiteX29" fmla="*/ 148152 w 237959"/>
                <a:gd name="connsiteY29" fmla="*/ 62086 h 131542"/>
                <a:gd name="connsiteX30" fmla="*/ 156064 w 237959"/>
                <a:gd name="connsiteY30" fmla="*/ 64020 h 131542"/>
                <a:gd name="connsiteX31" fmla="*/ 160766 w 237959"/>
                <a:gd name="connsiteY31" fmla="*/ 59969 h 131542"/>
                <a:gd name="connsiteX32" fmla="*/ 170005 w 237959"/>
                <a:gd name="connsiteY32" fmla="*/ 57667 h 131542"/>
                <a:gd name="connsiteX33" fmla="*/ 178500 w 237959"/>
                <a:gd name="connsiteY33" fmla="*/ 62978 h 131542"/>
                <a:gd name="connsiteX34" fmla="*/ 193225 w 237959"/>
                <a:gd name="connsiteY34" fmla="*/ 66295 h 131542"/>
                <a:gd name="connsiteX35" fmla="*/ 192229 w 237959"/>
                <a:gd name="connsiteY35" fmla="*/ 71011 h 131542"/>
                <a:gd name="connsiteX36" fmla="*/ 191423 w 237959"/>
                <a:gd name="connsiteY36" fmla="*/ 88811 h 131542"/>
                <a:gd name="connsiteX37" fmla="*/ 236610 w 237959"/>
                <a:gd name="connsiteY37" fmla="*/ 117913 h 131542"/>
                <a:gd name="connsiteX38" fmla="*/ 224605 w 237959"/>
                <a:gd name="connsiteY38" fmla="*/ 128473 h 131542"/>
                <a:gd name="connsiteX39" fmla="*/ 216437 w 237959"/>
                <a:gd name="connsiteY39" fmla="*/ 129248 h 131542"/>
                <a:gd name="connsiteX40" fmla="*/ 192516 w 237959"/>
                <a:gd name="connsiteY40" fmla="*/ 130052 h 131542"/>
                <a:gd name="connsiteX41" fmla="*/ 160635 w 237959"/>
                <a:gd name="connsiteY41" fmla="*/ 107283 h 131542"/>
                <a:gd name="connsiteX42" fmla="*/ 144859 w 237959"/>
                <a:gd name="connsiteY42" fmla="*/ 96022 h 131542"/>
                <a:gd name="connsiteX43" fmla="*/ 135406 w 237959"/>
                <a:gd name="connsiteY43" fmla="*/ 91431 h 131542"/>
                <a:gd name="connsiteX0" fmla="*/ 135406 w 237959"/>
                <a:gd name="connsiteY0" fmla="*/ 91431 h 133529"/>
                <a:gd name="connsiteX1" fmla="*/ 117774 w 237959"/>
                <a:gd name="connsiteY1" fmla="*/ 87986 h 133529"/>
                <a:gd name="connsiteX2" fmla="*/ 107096 w 237959"/>
                <a:gd name="connsiteY2" fmla="*/ 80469 h 133529"/>
                <a:gd name="connsiteX3" fmla="*/ 101079 w 237959"/>
                <a:gd name="connsiteY3" fmla="*/ 78329 h 133529"/>
                <a:gd name="connsiteX4" fmla="*/ 64257 w 237959"/>
                <a:gd name="connsiteY4" fmla="*/ 72804 h 133529"/>
                <a:gd name="connsiteX5" fmla="*/ 55777 w 237959"/>
                <a:gd name="connsiteY5" fmla="*/ 64469 h 133529"/>
                <a:gd name="connsiteX6" fmla="*/ 47830 w 237959"/>
                <a:gd name="connsiteY6" fmla="*/ 61071 h 133529"/>
                <a:gd name="connsiteX7" fmla="*/ 29251 w 237959"/>
                <a:gd name="connsiteY7" fmla="*/ 57583 h 133529"/>
                <a:gd name="connsiteX8" fmla="*/ 22311 w 237959"/>
                <a:gd name="connsiteY8" fmla="*/ 52299 h 133529"/>
                <a:gd name="connsiteX9" fmla="*/ 14813 w 237959"/>
                <a:gd name="connsiteY9" fmla="*/ 45974 h 133529"/>
                <a:gd name="connsiteX10" fmla="*/ 54 w 237959"/>
                <a:gd name="connsiteY10" fmla="*/ 35221 h 133529"/>
                <a:gd name="connsiteX11" fmla="*/ 9640 w 237959"/>
                <a:gd name="connsiteY11" fmla="*/ 19342 h 133529"/>
                <a:gd name="connsiteX12" fmla="*/ 17470 w 237959"/>
                <a:gd name="connsiteY12" fmla="*/ 19010 h 133529"/>
                <a:gd name="connsiteX13" fmla="*/ 26062 w 237959"/>
                <a:gd name="connsiteY13" fmla="*/ 21054 h 133529"/>
                <a:gd name="connsiteX14" fmla="*/ 38248 w 237959"/>
                <a:gd name="connsiteY14" fmla="*/ 30592 h 133529"/>
                <a:gd name="connsiteX15" fmla="*/ 39731 w 237959"/>
                <a:gd name="connsiteY15" fmla="*/ 35299 h 133529"/>
                <a:gd name="connsiteX16" fmla="*/ 67624 w 237959"/>
                <a:gd name="connsiteY16" fmla="*/ 44604 h 133529"/>
                <a:gd name="connsiteX17" fmla="*/ 75267 w 237959"/>
                <a:gd name="connsiteY17" fmla="*/ 37561 h 133529"/>
                <a:gd name="connsiteX18" fmla="*/ 79513 w 237959"/>
                <a:gd name="connsiteY18" fmla="*/ 26848 h 133529"/>
                <a:gd name="connsiteX19" fmla="*/ 83585 w 237959"/>
                <a:gd name="connsiteY19" fmla="*/ 20422 h 133529"/>
                <a:gd name="connsiteX20" fmla="*/ 91156 w 237959"/>
                <a:gd name="connsiteY20" fmla="*/ 15478 h 133529"/>
                <a:gd name="connsiteX21" fmla="*/ 91525 w 237959"/>
                <a:gd name="connsiteY21" fmla="*/ 339 h 133529"/>
                <a:gd name="connsiteX22" fmla="*/ 113788 w 237959"/>
                <a:gd name="connsiteY22" fmla="*/ 5343 h 133529"/>
                <a:gd name="connsiteX23" fmla="*/ 118634 w 237959"/>
                <a:gd name="connsiteY23" fmla="*/ 27455 h 133529"/>
                <a:gd name="connsiteX24" fmla="*/ 126517 w 237959"/>
                <a:gd name="connsiteY24" fmla="*/ 28972 h 133529"/>
                <a:gd name="connsiteX25" fmla="*/ 146084 w 237959"/>
                <a:gd name="connsiteY25" fmla="*/ 37701 h 133529"/>
                <a:gd name="connsiteX26" fmla="*/ 143950 w 237959"/>
                <a:gd name="connsiteY26" fmla="*/ 44625 h 133529"/>
                <a:gd name="connsiteX27" fmla="*/ 146213 w 237959"/>
                <a:gd name="connsiteY27" fmla="*/ 51063 h 133529"/>
                <a:gd name="connsiteX28" fmla="*/ 149040 w 237959"/>
                <a:gd name="connsiteY28" fmla="*/ 58089 h 133529"/>
                <a:gd name="connsiteX29" fmla="*/ 148152 w 237959"/>
                <a:gd name="connsiteY29" fmla="*/ 62086 h 133529"/>
                <a:gd name="connsiteX30" fmla="*/ 156064 w 237959"/>
                <a:gd name="connsiteY30" fmla="*/ 64020 h 133529"/>
                <a:gd name="connsiteX31" fmla="*/ 160766 w 237959"/>
                <a:gd name="connsiteY31" fmla="*/ 59969 h 133529"/>
                <a:gd name="connsiteX32" fmla="*/ 170005 w 237959"/>
                <a:gd name="connsiteY32" fmla="*/ 57667 h 133529"/>
                <a:gd name="connsiteX33" fmla="*/ 178500 w 237959"/>
                <a:gd name="connsiteY33" fmla="*/ 62978 h 133529"/>
                <a:gd name="connsiteX34" fmla="*/ 193225 w 237959"/>
                <a:gd name="connsiteY34" fmla="*/ 66295 h 133529"/>
                <a:gd name="connsiteX35" fmla="*/ 192229 w 237959"/>
                <a:gd name="connsiteY35" fmla="*/ 71011 h 133529"/>
                <a:gd name="connsiteX36" fmla="*/ 191423 w 237959"/>
                <a:gd name="connsiteY36" fmla="*/ 88811 h 133529"/>
                <a:gd name="connsiteX37" fmla="*/ 236610 w 237959"/>
                <a:gd name="connsiteY37" fmla="*/ 117913 h 133529"/>
                <a:gd name="connsiteX38" fmla="*/ 224605 w 237959"/>
                <a:gd name="connsiteY38" fmla="*/ 128473 h 133529"/>
                <a:gd name="connsiteX39" fmla="*/ 210591 w 237959"/>
                <a:gd name="connsiteY39" fmla="*/ 133289 h 133529"/>
                <a:gd name="connsiteX40" fmla="*/ 192516 w 237959"/>
                <a:gd name="connsiteY40" fmla="*/ 130052 h 133529"/>
                <a:gd name="connsiteX41" fmla="*/ 160635 w 237959"/>
                <a:gd name="connsiteY41" fmla="*/ 107283 h 133529"/>
                <a:gd name="connsiteX42" fmla="*/ 144859 w 237959"/>
                <a:gd name="connsiteY42" fmla="*/ 96022 h 133529"/>
                <a:gd name="connsiteX43" fmla="*/ 135406 w 237959"/>
                <a:gd name="connsiteY43" fmla="*/ 91431 h 133529"/>
                <a:gd name="connsiteX0" fmla="*/ 135406 w 235045"/>
                <a:gd name="connsiteY0" fmla="*/ 91431 h 133529"/>
                <a:gd name="connsiteX1" fmla="*/ 117774 w 235045"/>
                <a:gd name="connsiteY1" fmla="*/ 87986 h 133529"/>
                <a:gd name="connsiteX2" fmla="*/ 107096 w 235045"/>
                <a:gd name="connsiteY2" fmla="*/ 80469 h 133529"/>
                <a:gd name="connsiteX3" fmla="*/ 101079 w 235045"/>
                <a:gd name="connsiteY3" fmla="*/ 78329 h 133529"/>
                <a:gd name="connsiteX4" fmla="*/ 64257 w 235045"/>
                <a:gd name="connsiteY4" fmla="*/ 72804 h 133529"/>
                <a:gd name="connsiteX5" fmla="*/ 55777 w 235045"/>
                <a:gd name="connsiteY5" fmla="*/ 64469 h 133529"/>
                <a:gd name="connsiteX6" fmla="*/ 47830 w 235045"/>
                <a:gd name="connsiteY6" fmla="*/ 61071 h 133529"/>
                <a:gd name="connsiteX7" fmla="*/ 29251 w 235045"/>
                <a:gd name="connsiteY7" fmla="*/ 57583 h 133529"/>
                <a:gd name="connsiteX8" fmla="*/ 22311 w 235045"/>
                <a:gd name="connsiteY8" fmla="*/ 52299 h 133529"/>
                <a:gd name="connsiteX9" fmla="*/ 14813 w 235045"/>
                <a:gd name="connsiteY9" fmla="*/ 45974 h 133529"/>
                <a:gd name="connsiteX10" fmla="*/ 54 w 235045"/>
                <a:gd name="connsiteY10" fmla="*/ 35221 h 133529"/>
                <a:gd name="connsiteX11" fmla="*/ 9640 w 235045"/>
                <a:gd name="connsiteY11" fmla="*/ 19342 h 133529"/>
                <a:gd name="connsiteX12" fmla="*/ 17470 w 235045"/>
                <a:gd name="connsiteY12" fmla="*/ 19010 h 133529"/>
                <a:gd name="connsiteX13" fmla="*/ 26062 w 235045"/>
                <a:gd name="connsiteY13" fmla="*/ 21054 h 133529"/>
                <a:gd name="connsiteX14" fmla="*/ 38248 w 235045"/>
                <a:gd name="connsiteY14" fmla="*/ 30592 h 133529"/>
                <a:gd name="connsiteX15" fmla="*/ 39731 w 235045"/>
                <a:gd name="connsiteY15" fmla="*/ 35299 h 133529"/>
                <a:gd name="connsiteX16" fmla="*/ 67624 w 235045"/>
                <a:gd name="connsiteY16" fmla="*/ 44604 h 133529"/>
                <a:gd name="connsiteX17" fmla="*/ 75267 w 235045"/>
                <a:gd name="connsiteY17" fmla="*/ 37561 h 133529"/>
                <a:gd name="connsiteX18" fmla="*/ 79513 w 235045"/>
                <a:gd name="connsiteY18" fmla="*/ 26848 h 133529"/>
                <a:gd name="connsiteX19" fmla="*/ 83585 w 235045"/>
                <a:gd name="connsiteY19" fmla="*/ 20422 h 133529"/>
                <a:gd name="connsiteX20" fmla="*/ 91156 w 235045"/>
                <a:gd name="connsiteY20" fmla="*/ 15478 h 133529"/>
                <a:gd name="connsiteX21" fmla="*/ 91525 w 235045"/>
                <a:gd name="connsiteY21" fmla="*/ 339 h 133529"/>
                <a:gd name="connsiteX22" fmla="*/ 113788 w 235045"/>
                <a:gd name="connsiteY22" fmla="*/ 5343 h 133529"/>
                <a:gd name="connsiteX23" fmla="*/ 118634 w 235045"/>
                <a:gd name="connsiteY23" fmla="*/ 27455 h 133529"/>
                <a:gd name="connsiteX24" fmla="*/ 126517 w 235045"/>
                <a:gd name="connsiteY24" fmla="*/ 28972 h 133529"/>
                <a:gd name="connsiteX25" fmla="*/ 146084 w 235045"/>
                <a:gd name="connsiteY25" fmla="*/ 37701 h 133529"/>
                <a:gd name="connsiteX26" fmla="*/ 143950 w 235045"/>
                <a:gd name="connsiteY26" fmla="*/ 44625 h 133529"/>
                <a:gd name="connsiteX27" fmla="*/ 146213 w 235045"/>
                <a:gd name="connsiteY27" fmla="*/ 51063 h 133529"/>
                <a:gd name="connsiteX28" fmla="*/ 149040 w 235045"/>
                <a:gd name="connsiteY28" fmla="*/ 58089 h 133529"/>
                <a:gd name="connsiteX29" fmla="*/ 148152 w 235045"/>
                <a:gd name="connsiteY29" fmla="*/ 62086 h 133529"/>
                <a:gd name="connsiteX30" fmla="*/ 156064 w 235045"/>
                <a:gd name="connsiteY30" fmla="*/ 64020 h 133529"/>
                <a:gd name="connsiteX31" fmla="*/ 160766 w 235045"/>
                <a:gd name="connsiteY31" fmla="*/ 59969 h 133529"/>
                <a:gd name="connsiteX32" fmla="*/ 170005 w 235045"/>
                <a:gd name="connsiteY32" fmla="*/ 57667 h 133529"/>
                <a:gd name="connsiteX33" fmla="*/ 178500 w 235045"/>
                <a:gd name="connsiteY33" fmla="*/ 62978 h 133529"/>
                <a:gd name="connsiteX34" fmla="*/ 193225 w 235045"/>
                <a:gd name="connsiteY34" fmla="*/ 66295 h 133529"/>
                <a:gd name="connsiteX35" fmla="*/ 192229 w 235045"/>
                <a:gd name="connsiteY35" fmla="*/ 71011 h 133529"/>
                <a:gd name="connsiteX36" fmla="*/ 191423 w 235045"/>
                <a:gd name="connsiteY36" fmla="*/ 88811 h 133529"/>
                <a:gd name="connsiteX37" fmla="*/ 233423 w 235045"/>
                <a:gd name="connsiteY37" fmla="*/ 115399 h 133529"/>
                <a:gd name="connsiteX38" fmla="*/ 224605 w 235045"/>
                <a:gd name="connsiteY38" fmla="*/ 128473 h 133529"/>
                <a:gd name="connsiteX39" fmla="*/ 210591 w 235045"/>
                <a:gd name="connsiteY39" fmla="*/ 133289 h 133529"/>
                <a:gd name="connsiteX40" fmla="*/ 192516 w 235045"/>
                <a:gd name="connsiteY40" fmla="*/ 130052 h 133529"/>
                <a:gd name="connsiteX41" fmla="*/ 160635 w 235045"/>
                <a:gd name="connsiteY41" fmla="*/ 107283 h 133529"/>
                <a:gd name="connsiteX42" fmla="*/ 144859 w 235045"/>
                <a:gd name="connsiteY42" fmla="*/ 96022 h 133529"/>
                <a:gd name="connsiteX43" fmla="*/ 135406 w 235045"/>
                <a:gd name="connsiteY43" fmla="*/ 91431 h 133529"/>
                <a:gd name="connsiteX0" fmla="*/ 135406 w 233423"/>
                <a:gd name="connsiteY0" fmla="*/ 91431 h 133529"/>
                <a:gd name="connsiteX1" fmla="*/ 117774 w 233423"/>
                <a:gd name="connsiteY1" fmla="*/ 87986 h 133529"/>
                <a:gd name="connsiteX2" fmla="*/ 107096 w 233423"/>
                <a:gd name="connsiteY2" fmla="*/ 80469 h 133529"/>
                <a:gd name="connsiteX3" fmla="*/ 101079 w 233423"/>
                <a:gd name="connsiteY3" fmla="*/ 78329 h 133529"/>
                <a:gd name="connsiteX4" fmla="*/ 64257 w 233423"/>
                <a:gd name="connsiteY4" fmla="*/ 72804 h 133529"/>
                <a:gd name="connsiteX5" fmla="*/ 55777 w 233423"/>
                <a:gd name="connsiteY5" fmla="*/ 64469 h 133529"/>
                <a:gd name="connsiteX6" fmla="*/ 47830 w 233423"/>
                <a:gd name="connsiteY6" fmla="*/ 61071 h 133529"/>
                <a:gd name="connsiteX7" fmla="*/ 29251 w 233423"/>
                <a:gd name="connsiteY7" fmla="*/ 57583 h 133529"/>
                <a:gd name="connsiteX8" fmla="*/ 22311 w 233423"/>
                <a:gd name="connsiteY8" fmla="*/ 52299 h 133529"/>
                <a:gd name="connsiteX9" fmla="*/ 14813 w 233423"/>
                <a:gd name="connsiteY9" fmla="*/ 45974 h 133529"/>
                <a:gd name="connsiteX10" fmla="*/ 54 w 233423"/>
                <a:gd name="connsiteY10" fmla="*/ 35221 h 133529"/>
                <a:gd name="connsiteX11" fmla="*/ 9640 w 233423"/>
                <a:gd name="connsiteY11" fmla="*/ 19342 h 133529"/>
                <a:gd name="connsiteX12" fmla="*/ 17470 w 233423"/>
                <a:gd name="connsiteY12" fmla="*/ 19010 h 133529"/>
                <a:gd name="connsiteX13" fmla="*/ 26062 w 233423"/>
                <a:gd name="connsiteY13" fmla="*/ 21054 h 133529"/>
                <a:gd name="connsiteX14" fmla="*/ 38248 w 233423"/>
                <a:gd name="connsiteY14" fmla="*/ 30592 h 133529"/>
                <a:gd name="connsiteX15" fmla="*/ 39731 w 233423"/>
                <a:gd name="connsiteY15" fmla="*/ 35299 h 133529"/>
                <a:gd name="connsiteX16" fmla="*/ 67624 w 233423"/>
                <a:gd name="connsiteY16" fmla="*/ 44604 h 133529"/>
                <a:gd name="connsiteX17" fmla="*/ 75267 w 233423"/>
                <a:gd name="connsiteY17" fmla="*/ 37561 h 133529"/>
                <a:gd name="connsiteX18" fmla="*/ 79513 w 233423"/>
                <a:gd name="connsiteY18" fmla="*/ 26848 h 133529"/>
                <a:gd name="connsiteX19" fmla="*/ 83585 w 233423"/>
                <a:gd name="connsiteY19" fmla="*/ 20422 h 133529"/>
                <a:gd name="connsiteX20" fmla="*/ 91156 w 233423"/>
                <a:gd name="connsiteY20" fmla="*/ 15478 h 133529"/>
                <a:gd name="connsiteX21" fmla="*/ 91525 w 233423"/>
                <a:gd name="connsiteY21" fmla="*/ 339 h 133529"/>
                <a:gd name="connsiteX22" fmla="*/ 113788 w 233423"/>
                <a:gd name="connsiteY22" fmla="*/ 5343 h 133529"/>
                <a:gd name="connsiteX23" fmla="*/ 118634 w 233423"/>
                <a:gd name="connsiteY23" fmla="*/ 27455 h 133529"/>
                <a:gd name="connsiteX24" fmla="*/ 126517 w 233423"/>
                <a:gd name="connsiteY24" fmla="*/ 28972 h 133529"/>
                <a:gd name="connsiteX25" fmla="*/ 146084 w 233423"/>
                <a:gd name="connsiteY25" fmla="*/ 37701 h 133529"/>
                <a:gd name="connsiteX26" fmla="*/ 143950 w 233423"/>
                <a:gd name="connsiteY26" fmla="*/ 44625 h 133529"/>
                <a:gd name="connsiteX27" fmla="*/ 146213 w 233423"/>
                <a:gd name="connsiteY27" fmla="*/ 51063 h 133529"/>
                <a:gd name="connsiteX28" fmla="*/ 149040 w 233423"/>
                <a:gd name="connsiteY28" fmla="*/ 58089 h 133529"/>
                <a:gd name="connsiteX29" fmla="*/ 148152 w 233423"/>
                <a:gd name="connsiteY29" fmla="*/ 62086 h 133529"/>
                <a:gd name="connsiteX30" fmla="*/ 156064 w 233423"/>
                <a:gd name="connsiteY30" fmla="*/ 64020 h 133529"/>
                <a:gd name="connsiteX31" fmla="*/ 160766 w 233423"/>
                <a:gd name="connsiteY31" fmla="*/ 59969 h 133529"/>
                <a:gd name="connsiteX32" fmla="*/ 170005 w 233423"/>
                <a:gd name="connsiteY32" fmla="*/ 57667 h 133529"/>
                <a:gd name="connsiteX33" fmla="*/ 178500 w 233423"/>
                <a:gd name="connsiteY33" fmla="*/ 62978 h 133529"/>
                <a:gd name="connsiteX34" fmla="*/ 193225 w 233423"/>
                <a:gd name="connsiteY34" fmla="*/ 66295 h 133529"/>
                <a:gd name="connsiteX35" fmla="*/ 192229 w 233423"/>
                <a:gd name="connsiteY35" fmla="*/ 71011 h 133529"/>
                <a:gd name="connsiteX36" fmla="*/ 191423 w 233423"/>
                <a:gd name="connsiteY36" fmla="*/ 88811 h 133529"/>
                <a:gd name="connsiteX37" fmla="*/ 233423 w 233423"/>
                <a:gd name="connsiteY37" fmla="*/ 115399 h 133529"/>
                <a:gd name="connsiteX38" fmla="*/ 224605 w 233423"/>
                <a:gd name="connsiteY38" fmla="*/ 128473 h 133529"/>
                <a:gd name="connsiteX39" fmla="*/ 210591 w 233423"/>
                <a:gd name="connsiteY39" fmla="*/ 133289 h 133529"/>
                <a:gd name="connsiteX40" fmla="*/ 192516 w 233423"/>
                <a:gd name="connsiteY40" fmla="*/ 130052 h 133529"/>
                <a:gd name="connsiteX41" fmla="*/ 160635 w 233423"/>
                <a:gd name="connsiteY41" fmla="*/ 107283 h 133529"/>
                <a:gd name="connsiteX42" fmla="*/ 144859 w 233423"/>
                <a:gd name="connsiteY42" fmla="*/ 96022 h 133529"/>
                <a:gd name="connsiteX43" fmla="*/ 135406 w 233423"/>
                <a:gd name="connsiteY43" fmla="*/ 91431 h 133529"/>
                <a:gd name="connsiteX0" fmla="*/ 135406 w 235900"/>
                <a:gd name="connsiteY0" fmla="*/ 91431 h 133529"/>
                <a:gd name="connsiteX1" fmla="*/ 117774 w 235900"/>
                <a:gd name="connsiteY1" fmla="*/ 87986 h 133529"/>
                <a:gd name="connsiteX2" fmla="*/ 107096 w 235900"/>
                <a:gd name="connsiteY2" fmla="*/ 80469 h 133529"/>
                <a:gd name="connsiteX3" fmla="*/ 101079 w 235900"/>
                <a:gd name="connsiteY3" fmla="*/ 78329 h 133529"/>
                <a:gd name="connsiteX4" fmla="*/ 64257 w 235900"/>
                <a:gd name="connsiteY4" fmla="*/ 72804 h 133529"/>
                <a:gd name="connsiteX5" fmla="*/ 55777 w 235900"/>
                <a:gd name="connsiteY5" fmla="*/ 64469 h 133529"/>
                <a:gd name="connsiteX6" fmla="*/ 47830 w 235900"/>
                <a:gd name="connsiteY6" fmla="*/ 61071 h 133529"/>
                <a:gd name="connsiteX7" fmla="*/ 29251 w 235900"/>
                <a:gd name="connsiteY7" fmla="*/ 57583 h 133529"/>
                <a:gd name="connsiteX8" fmla="*/ 22311 w 235900"/>
                <a:gd name="connsiteY8" fmla="*/ 52299 h 133529"/>
                <a:gd name="connsiteX9" fmla="*/ 14813 w 235900"/>
                <a:gd name="connsiteY9" fmla="*/ 45974 h 133529"/>
                <a:gd name="connsiteX10" fmla="*/ 54 w 235900"/>
                <a:gd name="connsiteY10" fmla="*/ 35221 h 133529"/>
                <a:gd name="connsiteX11" fmla="*/ 9640 w 235900"/>
                <a:gd name="connsiteY11" fmla="*/ 19342 h 133529"/>
                <a:gd name="connsiteX12" fmla="*/ 17470 w 235900"/>
                <a:gd name="connsiteY12" fmla="*/ 19010 h 133529"/>
                <a:gd name="connsiteX13" fmla="*/ 26062 w 235900"/>
                <a:gd name="connsiteY13" fmla="*/ 21054 h 133529"/>
                <a:gd name="connsiteX14" fmla="*/ 38248 w 235900"/>
                <a:gd name="connsiteY14" fmla="*/ 30592 h 133529"/>
                <a:gd name="connsiteX15" fmla="*/ 39731 w 235900"/>
                <a:gd name="connsiteY15" fmla="*/ 35299 h 133529"/>
                <a:gd name="connsiteX16" fmla="*/ 67624 w 235900"/>
                <a:gd name="connsiteY16" fmla="*/ 44604 h 133529"/>
                <a:gd name="connsiteX17" fmla="*/ 75267 w 235900"/>
                <a:gd name="connsiteY17" fmla="*/ 37561 h 133529"/>
                <a:gd name="connsiteX18" fmla="*/ 79513 w 235900"/>
                <a:gd name="connsiteY18" fmla="*/ 26848 h 133529"/>
                <a:gd name="connsiteX19" fmla="*/ 83585 w 235900"/>
                <a:gd name="connsiteY19" fmla="*/ 20422 h 133529"/>
                <a:gd name="connsiteX20" fmla="*/ 91156 w 235900"/>
                <a:gd name="connsiteY20" fmla="*/ 15478 h 133529"/>
                <a:gd name="connsiteX21" fmla="*/ 91525 w 235900"/>
                <a:gd name="connsiteY21" fmla="*/ 339 h 133529"/>
                <a:gd name="connsiteX22" fmla="*/ 113788 w 235900"/>
                <a:gd name="connsiteY22" fmla="*/ 5343 h 133529"/>
                <a:gd name="connsiteX23" fmla="*/ 118634 w 235900"/>
                <a:gd name="connsiteY23" fmla="*/ 27455 h 133529"/>
                <a:gd name="connsiteX24" fmla="*/ 126517 w 235900"/>
                <a:gd name="connsiteY24" fmla="*/ 28972 h 133529"/>
                <a:gd name="connsiteX25" fmla="*/ 146084 w 235900"/>
                <a:gd name="connsiteY25" fmla="*/ 37701 h 133529"/>
                <a:gd name="connsiteX26" fmla="*/ 143950 w 235900"/>
                <a:gd name="connsiteY26" fmla="*/ 44625 h 133529"/>
                <a:gd name="connsiteX27" fmla="*/ 146213 w 235900"/>
                <a:gd name="connsiteY27" fmla="*/ 51063 h 133529"/>
                <a:gd name="connsiteX28" fmla="*/ 149040 w 235900"/>
                <a:gd name="connsiteY28" fmla="*/ 58089 h 133529"/>
                <a:gd name="connsiteX29" fmla="*/ 148152 w 235900"/>
                <a:gd name="connsiteY29" fmla="*/ 62086 h 133529"/>
                <a:gd name="connsiteX30" fmla="*/ 156064 w 235900"/>
                <a:gd name="connsiteY30" fmla="*/ 64020 h 133529"/>
                <a:gd name="connsiteX31" fmla="*/ 160766 w 235900"/>
                <a:gd name="connsiteY31" fmla="*/ 59969 h 133529"/>
                <a:gd name="connsiteX32" fmla="*/ 170005 w 235900"/>
                <a:gd name="connsiteY32" fmla="*/ 57667 h 133529"/>
                <a:gd name="connsiteX33" fmla="*/ 178500 w 235900"/>
                <a:gd name="connsiteY33" fmla="*/ 62978 h 133529"/>
                <a:gd name="connsiteX34" fmla="*/ 193225 w 235900"/>
                <a:gd name="connsiteY34" fmla="*/ 66295 h 133529"/>
                <a:gd name="connsiteX35" fmla="*/ 192229 w 235900"/>
                <a:gd name="connsiteY35" fmla="*/ 71011 h 133529"/>
                <a:gd name="connsiteX36" fmla="*/ 191423 w 235900"/>
                <a:gd name="connsiteY36" fmla="*/ 88811 h 133529"/>
                <a:gd name="connsiteX37" fmla="*/ 235900 w 235900"/>
                <a:gd name="connsiteY37" fmla="*/ 116317 h 133529"/>
                <a:gd name="connsiteX38" fmla="*/ 224605 w 235900"/>
                <a:gd name="connsiteY38" fmla="*/ 128473 h 133529"/>
                <a:gd name="connsiteX39" fmla="*/ 210591 w 235900"/>
                <a:gd name="connsiteY39" fmla="*/ 133289 h 133529"/>
                <a:gd name="connsiteX40" fmla="*/ 192516 w 235900"/>
                <a:gd name="connsiteY40" fmla="*/ 130052 h 133529"/>
                <a:gd name="connsiteX41" fmla="*/ 160635 w 235900"/>
                <a:gd name="connsiteY41" fmla="*/ 107283 h 133529"/>
                <a:gd name="connsiteX42" fmla="*/ 144859 w 235900"/>
                <a:gd name="connsiteY42" fmla="*/ 96022 h 133529"/>
                <a:gd name="connsiteX43" fmla="*/ 135406 w 235900"/>
                <a:gd name="connsiteY43" fmla="*/ 91431 h 133529"/>
                <a:gd name="connsiteX0" fmla="*/ 135406 w 243390"/>
                <a:gd name="connsiteY0" fmla="*/ 91431 h 133529"/>
                <a:gd name="connsiteX1" fmla="*/ 117774 w 243390"/>
                <a:gd name="connsiteY1" fmla="*/ 87986 h 133529"/>
                <a:gd name="connsiteX2" fmla="*/ 107096 w 243390"/>
                <a:gd name="connsiteY2" fmla="*/ 80469 h 133529"/>
                <a:gd name="connsiteX3" fmla="*/ 101079 w 243390"/>
                <a:gd name="connsiteY3" fmla="*/ 78329 h 133529"/>
                <a:gd name="connsiteX4" fmla="*/ 64257 w 243390"/>
                <a:gd name="connsiteY4" fmla="*/ 72804 h 133529"/>
                <a:gd name="connsiteX5" fmla="*/ 55777 w 243390"/>
                <a:gd name="connsiteY5" fmla="*/ 64469 h 133529"/>
                <a:gd name="connsiteX6" fmla="*/ 47830 w 243390"/>
                <a:gd name="connsiteY6" fmla="*/ 61071 h 133529"/>
                <a:gd name="connsiteX7" fmla="*/ 29251 w 243390"/>
                <a:gd name="connsiteY7" fmla="*/ 57583 h 133529"/>
                <a:gd name="connsiteX8" fmla="*/ 22311 w 243390"/>
                <a:gd name="connsiteY8" fmla="*/ 52299 h 133529"/>
                <a:gd name="connsiteX9" fmla="*/ 14813 w 243390"/>
                <a:gd name="connsiteY9" fmla="*/ 45974 h 133529"/>
                <a:gd name="connsiteX10" fmla="*/ 54 w 243390"/>
                <a:gd name="connsiteY10" fmla="*/ 35221 h 133529"/>
                <a:gd name="connsiteX11" fmla="*/ 9640 w 243390"/>
                <a:gd name="connsiteY11" fmla="*/ 19342 h 133529"/>
                <a:gd name="connsiteX12" fmla="*/ 17470 w 243390"/>
                <a:gd name="connsiteY12" fmla="*/ 19010 h 133529"/>
                <a:gd name="connsiteX13" fmla="*/ 26062 w 243390"/>
                <a:gd name="connsiteY13" fmla="*/ 21054 h 133529"/>
                <a:gd name="connsiteX14" fmla="*/ 38248 w 243390"/>
                <a:gd name="connsiteY14" fmla="*/ 30592 h 133529"/>
                <a:gd name="connsiteX15" fmla="*/ 39731 w 243390"/>
                <a:gd name="connsiteY15" fmla="*/ 35299 h 133529"/>
                <a:gd name="connsiteX16" fmla="*/ 67624 w 243390"/>
                <a:gd name="connsiteY16" fmla="*/ 44604 h 133529"/>
                <a:gd name="connsiteX17" fmla="*/ 75267 w 243390"/>
                <a:gd name="connsiteY17" fmla="*/ 37561 h 133529"/>
                <a:gd name="connsiteX18" fmla="*/ 79513 w 243390"/>
                <a:gd name="connsiteY18" fmla="*/ 26848 h 133529"/>
                <a:gd name="connsiteX19" fmla="*/ 83585 w 243390"/>
                <a:gd name="connsiteY19" fmla="*/ 20422 h 133529"/>
                <a:gd name="connsiteX20" fmla="*/ 91156 w 243390"/>
                <a:gd name="connsiteY20" fmla="*/ 15478 h 133529"/>
                <a:gd name="connsiteX21" fmla="*/ 91525 w 243390"/>
                <a:gd name="connsiteY21" fmla="*/ 339 h 133529"/>
                <a:gd name="connsiteX22" fmla="*/ 113788 w 243390"/>
                <a:gd name="connsiteY22" fmla="*/ 5343 h 133529"/>
                <a:gd name="connsiteX23" fmla="*/ 118634 w 243390"/>
                <a:gd name="connsiteY23" fmla="*/ 27455 h 133529"/>
                <a:gd name="connsiteX24" fmla="*/ 126517 w 243390"/>
                <a:gd name="connsiteY24" fmla="*/ 28972 h 133529"/>
                <a:gd name="connsiteX25" fmla="*/ 146084 w 243390"/>
                <a:gd name="connsiteY25" fmla="*/ 37701 h 133529"/>
                <a:gd name="connsiteX26" fmla="*/ 143950 w 243390"/>
                <a:gd name="connsiteY26" fmla="*/ 44625 h 133529"/>
                <a:gd name="connsiteX27" fmla="*/ 146213 w 243390"/>
                <a:gd name="connsiteY27" fmla="*/ 51063 h 133529"/>
                <a:gd name="connsiteX28" fmla="*/ 149040 w 243390"/>
                <a:gd name="connsiteY28" fmla="*/ 58089 h 133529"/>
                <a:gd name="connsiteX29" fmla="*/ 148152 w 243390"/>
                <a:gd name="connsiteY29" fmla="*/ 62086 h 133529"/>
                <a:gd name="connsiteX30" fmla="*/ 156064 w 243390"/>
                <a:gd name="connsiteY30" fmla="*/ 64020 h 133529"/>
                <a:gd name="connsiteX31" fmla="*/ 160766 w 243390"/>
                <a:gd name="connsiteY31" fmla="*/ 59969 h 133529"/>
                <a:gd name="connsiteX32" fmla="*/ 170005 w 243390"/>
                <a:gd name="connsiteY32" fmla="*/ 57667 h 133529"/>
                <a:gd name="connsiteX33" fmla="*/ 178500 w 243390"/>
                <a:gd name="connsiteY33" fmla="*/ 62978 h 133529"/>
                <a:gd name="connsiteX34" fmla="*/ 193225 w 243390"/>
                <a:gd name="connsiteY34" fmla="*/ 66295 h 133529"/>
                <a:gd name="connsiteX35" fmla="*/ 192229 w 243390"/>
                <a:gd name="connsiteY35" fmla="*/ 71011 h 133529"/>
                <a:gd name="connsiteX36" fmla="*/ 241693 w 243390"/>
                <a:gd name="connsiteY36" fmla="*/ 111304 h 133529"/>
                <a:gd name="connsiteX37" fmla="*/ 235900 w 243390"/>
                <a:gd name="connsiteY37" fmla="*/ 116317 h 133529"/>
                <a:gd name="connsiteX38" fmla="*/ 224605 w 243390"/>
                <a:gd name="connsiteY38" fmla="*/ 128473 h 133529"/>
                <a:gd name="connsiteX39" fmla="*/ 210591 w 243390"/>
                <a:gd name="connsiteY39" fmla="*/ 133289 h 133529"/>
                <a:gd name="connsiteX40" fmla="*/ 192516 w 243390"/>
                <a:gd name="connsiteY40" fmla="*/ 130052 h 133529"/>
                <a:gd name="connsiteX41" fmla="*/ 160635 w 243390"/>
                <a:gd name="connsiteY41" fmla="*/ 107283 h 133529"/>
                <a:gd name="connsiteX42" fmla="*/ 144859 w 243390"/>
                <a:gd name="connsiteY42" fmla="*/ 96022 h 133529"/>
                <a:gd name="connsiteX43" fmla="*/ 135406 w 243390"/>
                <a:gd name="connsiteY43" fmla="*/ 91431 h 133529"/>
                <a:gd name="connsiteX0" fmla="*/ 135406 w 242723"/>
                <a:gd name="connsiteY0" fmla="*/ 91431 h 133529"/>
                <a:gd name="connsiteX1" fmla="*/ 117774 w 242723"/>
                <a:gd name="connsiteY1" fmla="*/ 87986 h 133529"/>
                <a:gd name="connsiteX2" fmla="*/ 107096 w 242723"/>
                <a:gd name="connsiteY2" fmla="*/ 80469 h 133529"/>
                <a:gd name="connsiteX3" fmla="*/ 101079 w 242723"/>
                <a:gd name="connsiteY3" fmla="*/ 78329 h 133529"/>
                <a:gd name="connsiteX4" fmla="*/ 64257 w 242723"/>
                <a:gd name="connsiteY4" fmla="*/ 72804 h 133529"/>
                <a:gd name="connsiteX5" fmla="*/ 55777 w 242723"/>
                <a:gd name="connsiteY5" fmla="*/ 64469 h 133529"/>
                <a:gd name="connsiteX6" fmla="*/ 47830 w 242723"/>
                <a:gd name="connsiteY6" fmla="*/ 61071 h 133529"/>
                <a:gd name="connsiteX7" fmla="*/ 29251 w 242723"/>
                <a:gd name="connsiteY7" fmla="*/ 57583 h 133529"/>
                <a:gd name="connsiteX8" fmla="*/ 22311 w 242723"/>
                <a:gd name="connsiteY8" fmla="*/ 52299 h 133529"/>
                <a:gd name="connsiteX9" fmla="*/ 14813 w 242723"/>
                <a:gd name="connsiteY9" fmla="*/ 45974 h 133529"/>
                <a:gd name="connsiteX10" fmla="*/ 54 w 242723"/>
                <a:gd name="connsiteY10" fmla="*/ 35221 h 133529"/>
                <a:gd name="connsiteX11" fmla="*/ 9640 w 242723"/>
                <a:gd name="connsiteY11" fmla="*/ 19342 h 133529"/>
                <a:gd name="connsiteX12" fmla="*/ 17470 w 242723"/>
                <a:gd name="connsiteY12" fmla="*/ 19010 h 133529"/>
                <a:gd name="connsiteX13" fmla="*/ 26062 w 242723"/>
                <a:gd name="connsiteY13" fmla="*/ 21054 h 133529"/>
                <a:gd name="connsiteX14" fmla="*/ 38248 w 242723"/>
                <a:gd name="connsiteY14" fmla="*/ 30592 h 133529"/>
                <a:gd name="connsiteX15" fmla="*/ 39731 w 242723"/>
                <a:gd name="connsiteY15" fmla="*/ 35299 h 133529"/>
                <a:gd name="connsiteX16" fmla="*/ 67624 w 242723"/>
                <a:gd name="connsiteY16" fmla="*/ 44604 h 133529"/>
                <a:gd name="connsiteX17" fmla="*/ 75267 w 242723"/>
                <a:gd name="connsiteY17" fmla="*/ 37561 h 133529"/>
                <a:gd name="connsiteX18" fmla="*/ 79513 w 242723"/>
                <a:gd name="connsiteY18" fmla="*/ 26848 h 133529"/>
                <a:gd name="connsiteX19" fmla="*/ 83585 w 242723"/>
                <a:gd name="connsiteY19" fmla="*/ 20422 h 133529"/>
                <a:gd name="connsiteX20" fmla="*/ 91156 w 242723"/>
                <a:gd name="connsiteY20" fmla="*/ 15478 h 133529"/>
                <a:gd name="connsiteX21" fmla="*/ 91525 w 242723"/>
                <a:gd name="connsiteY21" fmla="*/ 339 h 133529"/>
                <a:gd name="connsiteX22" fmla="*/ 113788 w 242723"/>
                <a:gd name="connsiteY22" fmla="*/ 5343 h 133529"/>
                <a:gd name="connsiteX23" fmla="*/ 118634 w 242723"/>
                <a:gd name="connsiteY23" fmla="*/ 27455 h 133529"/>
                <a:gd name="connsiteX24" fmla="*/ 126517 w 242723"/>
                <a:gd name="connsiteY24" fmla="*/ 28972 h 133529"/>
                <a:gd name="connsiteX25" fmla="*/ 146084 w 242723"/>
                <a:gd name="connsiteY25" fmla="*/ 37701 h 133529"/>
                <a:gd name="connsiteX26" fmla="*/ 143950 w 242723"/>
                <a:gd name="connsiteY26" fmla="*/ 44625 h 133529"/>
                <a:gd name="connsiteX27" fmla="*/ 146213 w 242723"/>
                <a:gd name="connsiteY27" fmla="*/ 51063 h 133529"/>
                <a:gd name="connsiteX28" fmla="*/ 149040 w 242723"/>
                <a:gd name="connsiteY28" fmla="*/ 58089 h 133529"/>
                <a:gd name="connsiteX29" fmla="*/ 148152 w 242723"/>
                <a:gd name="connsiteY29" fmla="*/ 62086 h 133529"/>
                <a:gd name="connsiteX30" fmla="*/ 156064 w 242723"/>
                <a:gd name="connsiteY30" fmla="*/ 64020 h 133529"/>
                <a:gd name="connsiteX31" fmla="*/ 160766 w 242723"/>
                <a:gd name="connsiteY31" fmla="*/ 59969 h 133529"/>
                <a:gd name="connsiteX32" fmla="*/ 170005 w 242723"/>
                <a:gd name="connsiteY32" fmla="*/ 57667 h 133529"/>
                <a:gd name="connsiteX33" fmla="*/ 178500 w 242723"/>
                <a:gd name="connsiteY33" fmla="*/ 62978 h 133529"/>
                <a:gd name="connsiteX34" fmla="*/ 193225 w 242723"/>
                <a:gd name="connsiteY34" fmla="*/ 66295 h 133529"/>
                <a:gd name="connsiteX35" fmla="*/ 192229 w 242723"/>
                <a:gd name="connsiteY35" fmla="*/ 71011 h 133529"/>
                <a:gd name="connsiteX36" fmla="*/ 241693 w 242723"/>
                <a:gd name="connsiteY36" fmla="*/ 111304 h 133529"/>
                <a:gd name="connsiteX37" fmla="*/ 224605 w 242723"/>
                <a:gd name="connsiteY37" fmla="*/ 128473 h 133529"/>
                <a:gd name="connsiteX38" fmla="*/ 210591 w 242723"/>
                <a:gd name="connsiteY38" fmla="*/ 133289 h 133529"/>
                <a:gd name="connsiteX39" fmla="*/ 192516 w 242723"/>
                <a:gd name="connsiteY39" fmla="*/ 130052 h 133529"/>
                <a:gd name="connsiteX40" fmla="*/ 160635 w 242723"/>
                <a:gd name="connsiteY40" fmla="*/ 107283 h 133529"/>
                <a:gd name="connsiteX41" fmla="*/ 144859 w 242723"/>
                <a:gd name="connsiteY41" fmla="*/ 96022 h 133529"/>
                <a:gd name="connsiteX42" fmla="*/ 135406 w 242723"/>
                <a:gd name="connsiteY42" fmla="*/ 91431 h 133529"/>
                <a:gd name="connsiteX0" fmla="*/ 135406 w 243413"/>
                <a:gd name="connsiteY0" fmla="*/ 91431 h 133529"/>
                <a:gd name="connsiteX1" fmla="*/ 117774 w 243413"/>
                <a:gd name="connsiteY1" fmla="*/ 87986 h 133529"/>
                <a:gd name="connsiteX2" fmla="*/ 107096 w 243413"/>
                <a:gd name="connsiteY2" fmla="*/ 80469 h 133529"/>
                <a:gd name="connsiteX3" fmla="*/ 101079 w 243413"/>
                <a:gd name="connsiteY3" fmla="*/ 78329 h 133529"/>
                <a:gd name="connsiteX4" fmla="*/ 64257 w 243413"/>
                <a:gd name="connsiteY4" fmla="*/ 72804 h 133529"/>
                <a:gd name="connsiteX5" fmla="*/ 55777 w 243413"/>
                <a:gd name="connsiteY5" fmla="*/ 64469 h 133529"/>
                <a:gd name="connsiteX6" fmla="*/ 47830 w 243413"/>
                <a:gd name="connsiteY6" fmla="*/ 61071 h 133529"/>
                <a:gd name="connsiteX7" fmla="*/ 29251 w 243413"/>
                <a:gd name="connsiteY7" fmla="*/ 57583 h 133529"/>
                <a:gd name="connsiteX8" fmla="*/ 22311 w 243413"/>
                <a:gd name="connsiteY8" fmla="*/ 52299 h 133529"/>
                <a:gd name="connsiteX9" fmla="*/ 14813 w 243413"/>
                <a:gd name="connsiteY9" fmla="*/ 45974 h 133529"/>
                <a:gd name="connsiteX10" fmla="*/ 54 w 243413"/>
                <a:gd name="connsiteY10" fmla="*/ 35221 h 133529"/>
                <a:gd name="connsiteX11" fmla="*/ 9640 w 243413"/>
                <a:gd name="connsiteY11" fmla="*/ 19342 h 133529"/>
                <a:gd name="connsiteX12" fmla="*/ 17470 w 243413"/>
                <a:gd name="connsiteY12" fmla="*/ 19010 h 133529"/>
                <a:gd name="connsiteX13" fmla="*/ 26062 w 243413"/>
                <a:gd name="connsiteY13" fmla="*/ 21054 h 133529"/>
                <a:gd name="connsiteX14" fmla="*/ 38248 w 243413"/>
                <a:gd name="connsiteY14" fmla="*/ 30592 h 133529"/>
                <a:gd name="connsiteX15" fmla="*/ 39731 w 243413"/>
                <a:gd name="connsiteY15" fmla="*/ 35299 h 133529"/>
                <a:gd name="connsiteX16" fmla="*/ 67624 w 243413"/>
                <a:gd name="connsiteY16" fmla="*/ 44604 h 133529"/>
                <a:gd name="connsiteX17" fmla="*/ 75267 w 243413"/>
                <a:gd name="connsiteY17" fmla="*/ 37561 h 133529"/>
                <a:gd name="connsiteX18" fmla="*/ 79513 w 243413"/>
                <a:gd name="connsiteY18" fmla="*/ 26848 h 133529"/>
                <a:gd name="connsiteX19" fmla="*/ 83585 w 243413"/>
                <a:gd name="connsiteY19" fmla="*/ 20422 h 133529"/>
                <a:gd name="connsiteX20" fmla="*/ 91156 w 243413"/>
                <a:gd name="connsiteY20" fmla="*/ 15478 h 133529"/>
                <a:gd name="connsiteX21" fmla="*/ 91525 w 243413"/>
                <a:gd name="connsiteY21" fmla="*/ 339 h 133529"/>
                <a:gd name="connsiteX22" fmla="*/ 113788 w 243413"/>
                <a:gd name="connsiteY22" fmla="*/ 5343 h 133529"/>
                <a:gd name="connsiteX23" fmla="*/ 118634 w 243413"/>
                <a:gd name="connsiteY23" fmla="*/ 27455 h 133529"/>
                <a:gd name="connsiteX24" fmla="*/ 126517 w 243413"/>
                <a:gd name="connsiteY24" fmla="*/ 28972 h 133529"/>
                <a:gd name="connsiteX25" fmla="*/ 146084 w 243413"/>
                <a:gd name="connsiteY25" fmla="*/ 37701 h 133529"/>
                <a:gd name="connsiteX26" fmla="*/ 143950 w 243413"/>
                <a:gd name="connsiteY26" fmla="*/ 44625 h 133529"/>
                <a:gd name="connsiteX27" fmla="*/ 146213 w 243413"/>
                <a:gd name="connsiteY27" fmla="*/ 51063 h 133529"/>
                <a:gd name="connsiteX28" fmla="*/ 149040 w 243413"/>
                <a:gd name="connsiteY28" fmla="*/ 58089 h 133529"/>
                <a:gd name="connsiteX29" fmla="*/ 148152 w 243413"/>
                <a:gd name="connsiteY29" fmla="*/ 62086 h 133529"/>
                <a:gd name="connsiteX30" fmla="*/ 156064 w 243413"/>
                <a:gd name="connsiteY30" fmla="*/ 64020 h 133529"/>
                <a:gd name="connsiteX31" fmla="*/ 160766 w 243413"/>
                <a:gd name="connsiteY31" fmla="*/ 59969 h 133529"/>
                <a:gd name="connsiteX32" fmla="*/ 170005 w 243413"/>
                <a:gd name="connsiteY32" fmla="*/ 57667 h 133529"/>
                <a:gd name="connsiteX33" fmla="*/ 178500 w 243413"/>
                <a:gd name="connsiteY33" fmla="*/ 62978 h 133529"/>
                <a:gd name="connsiteX34" fmla="*/ 193225 w 243413"/>
                <a:gd name="connsiteY34" fmla="*/ 66295 h 133529"/>
                <a:gd name="connsiteX35" fmla="*/ 192229 w 243413"/>
                <a:gd name="connsiteY35" fmla="*/ 71011 h 133529"/>
                <a:gd name="connsiteX36" fmla="*/ 241693 w 243413"/>
                <a:gd name="connsiteY36" fmla="*/ 111304 h 133529"/>
                <a:gd name="connsiteX37" fmla="*/ 231412 w 243413"/>
                <a:gd name="connsiteY37" fmla="*/ 121863 h 133529"/>
                <a:gd name="connsiteX38" fmla="*/ 224605 w 243413"/>
                <a:gd name="connsiteY38" fmla="*/ 128473 h 133529"/>
                <a:gd name="connsiteX39" fmla="*/ 210591 w 243413"/>
                <a:gd name="connsiteY39" fmla="*/ 133289 h 133529"/>
                <a:gd name="connsiteX40" fmla="*/ 192516 w 243413"/>
                <a:gd name="connsiteY40" fmla="*/ 130052 h 133529"/>
                <a:gd name="connsiteX41" fmla="*/ 160635 w 243413"/>
                <a:gd name="connsiteY41" fmla="*/ 107283 h 133529"/>
                <a:gd name="connsiteX42" fmla="*/ 144859 w 243413"/>
                <a:gd name="connsiteY42" fmla="*/ 96022 h 133529"/>
                <a:gd name="connsiteX43" fmla="*/ 135406 w 243413"/>
                <a:gd name="connsiteY43" fmla="*/ 91431 h 133529"/>
                <a:gd name="connsiteX0" fmla="*/ 135406 w 244810"/>
                <a:gd name="connsiteY0" fmla="*/ 91431 h 133529"/>
                <a:gd name="connsiteX1" fmla="*/ 117774 w 244810"/>
                <a:gd name="connsiteY1" fmla="*/ 87986 h 133529"/>
                <a:gd name="connsiteX2" fmla="*/ 107096 w 244810"/>
                <a:gd name="connsiteY2" fmla="*/ 80469 h 133529"/>
                <a:gd name="connsiteX3" fmla="*/ 101079 w 244810"/>
                <a:gd name="connsiteY3" fmla="*/ 78329 h 133529"/>
                <a:gd name="connsiteX4" fmla="*/ 64257 w 244810"/>
                <a:gd name="connsiteY4" fmla="*/ 72804 h 133529"/>
                <a:gd name="connsiteX5" fmla="*/ 55777 w 244810"/>
                <a:gd name="connsiteY5" fmla="*/ 64469 h 133529"/>
                <a:gd name="connsiteX6" fmla="*/ 47830 w 244810"/>
                <a:gd name="connsiteY6" fmla="*/ 61071 h 133529"/>
                <a:gd name="connsiteX7" fmla="*/ 29251 w 244810"/>
                <a:gd name="connsiteY7" fmla="*/ 57583 h 133529"/>
                <a:gd name="connsiteX8" fmla="*/ 22311 w 244810"/>
                <a:gd name="connsiteY8" fmla="*/ 52299 h 133529"/>
                <a:gd name="connsiteX9" fmla="*/ 14813 w 244810"/>
                <a:gd name="connsiteY9" fmla="*/ 45974 h 133529"/>
                <a:gd name="connsiteX10" fmla="*/ 54 w 244810"/>
                <a:gd name="connsiteY10" fmla="*/ 35221 h 133529"/>
                <a:gd name="connsiteX11" fmla="*/ 9640 w 244810"/>
                <a:gd name="connsiteY11" fmla="*/ 19342 h 133529"/>
                <a:gd name="connsiteX12" fmla="*/ 17470 w 244810"/>
                <a:gd name="connsiteY12" fmla="*/ 19010 h 133529"/>
                <a:gd name="connsiteX13" fmla="*/ 26062 w 244810"/>
                <a:gd name="connsiteY13" fmla="*/ 21054 h 133529"/>
                <a:gd name="connsiteX14" fmla="*/ 38248 w 244810"/>
                <a:gd name="connsiteY14" fmla="*/ 30592 h 133529"/>
                <a:gd name="connsiteX15" fmla="*/ 39731 w 244810"/>
                <a:gd name="connsiteY15" fmla="*/ 35299 h 133529"/>
                <a:gd name="connsiteX16" fmla="*/ 67624 w 244810"/>
                <a:gd name="connsiteY16" fmla="*/ 44604 h 133529"/>
                <a:gd name="connsiteX17" fmla="*/ 75267 w 244810"/>
                <a:gd name="connsiteY17" fmla="*/ 37561 h 133529"/>
                <a:gd name="connsiteX18" fmla="*/ 79513 w 244810"/>
                <a:gd name="connsiteY18" fmla="*/ 26848 h 133529"/>
                <a:gd name="connsiteX19" fmla="*/ 83585 w 244810"/>
                <a:gd name="connsiteY19" fmla="*/ 20422 h 133529"/>
                <a:gd name="connsiteX20" fmla="*/ 91156 w 244810"/>
                <a:gd name="connsiteY20" fmla="*/ 15478 h 133529"/>
                <a:gd name="connsiteX21" fmla="*/ 91525 w 244810"/>
                <a:gd name="connsiteY21" fmla="*/ 339 h 133529"/>
                <a:gd name="connsiteX22" fmla="*/ 113788 w 244810"/>
                <a:gd name="connsiteY22" fmla="*/ 5343 h 133529"/>
                <a:gd name="connsiteX23" fmla="*/ 118634 w 244810"/>
                <a:gd name="connsiteY23" fmla="*/ 27455 h 133529"/>
                <a:gd name="connsiteX24" fmla="*/ 126517 w 244810"/>
                <a:gd name="connsiteY24" fmla="*/ 28972 h 133529"/>
                <a:gd name="connsiteX25" fmla="*/ 146084 w 244810"/>
                <a:gd name="connsiteY25" fmla="*/ 37701 h 133529"/>
                <a:gd name="connsiteX26" fmla="*/ 143950 w 244810"/>
                <a:gd name="connsiteY26" fmla="*/ 44625 h 133529"/>
                <a:gd name="connsiteX27" fmla="*/ 146213 w 244810"/>
                <a:gd name="connsiteY27" fmla="*/ 51063 h 133529"/>
                <a:gd name="connsiteX28" fmla="*/ 149040 w 244810"/>
                <a:gd name="connsiteY28" fmla="*/ 58089 h 133529"/>
                <a:gd name="connsiteX29" fmla="*/ 148152 w 244810"/>
                <a:gd name="connsiteY29" fmla="*/ 62086 h 133529"/>
                <a:gd name="connsiteX30" fmla="*/ 156064 w 244810"/>
                <a:gd name="connsiteY30" fmla="*/ 64020 h 133529"/>
                <a:gd name="connsiteX31" fmla="*/ 160766 w 244810"/>
                <a:gd name="connsiteY31" fmla="*/ 59969 h 133529"/>
                <a:gd name="connsiteX32" fmla="*/ 170005 w 244810"/>
                <a:gd name="connsiteY32" fmla="*/ 57667 h 133529"/>
                <a:gd name="connsiteX33" fmla="*/ 178500 w 244810"/>
                <a:gd name="connsiteY33" fmla="*/ 62978 h 133529"/>
                <a:gd name="connsiteX34" fmla="*/ 193225 w 244810"/>
                <a:gd name="connsiteY34" fmla="*/ 66295 h 133529"/>
                <a:gd name="connsiteX35" fmla="*/ 192229 w 244810"/>
                <a:gd name="connsiteY35" fmla="*/ 71011 h 133529"/>
                <a:gd name="connsiteX36" fmla="*/ 241693 w 244810"/>
                <a:gd name="connsiteY36" fmla="*/ 111304 h 133529"/>
                <a:gd name="connsiteX37" fmla="*/ 238782 w 244810"/>
                <a:gd name="connsiteY37" fmla="*/ 115771 h 133529"/>
                <a:gd name="connsiteX38" fmla="*/ 231412 w 244810"/>
                <a:gd name="connsiteY38" fmla="*/ 121863 h 133529"/>
                <a:gd name="connsiteX39" fmla="*/ 224605 w 244810"/>
                <a:gd name="connsiteY39" fmla="*/ 128473 h 133529"/>
                <a:gd name="connsiteX40" fmla="*/ 210591 w 244810"/>
                <a:gd name="connsiteY40" fmla="*/ 133289 h 133529"/>
                <a:gd name="connsiteX41" fmla="*/ 192516 w 244810"/>
                <a:gd name="connsiteY41" fmla="*/ 130052 h 133529"/>
                <a:gd name="connsiteX42" fmla="*/ 160635 w 244810"/>
                <a:gd name="connsiteY42" fmla="*/ 107283 h 133529"/>
                <a:gd name="connsiteX43" fmla="*/ 144859 w 244810"/>
                <a:gd name="connsiteY43" fmla="*/ 96022 h 133529"/>
                <a:gd name="connsiteX44" fmla="*/ 135406 w 244810"/>
                <a:gd name="connsiteY44" fmla="*/ 91431 h 133529"/>
                <a:gd name="connsiteX0" fmla="*/ 135406 w 241774"/>
                <a:gd name="connsiteY0" fmla="*/ 91431 h 133529"/>
                <a:gd name="connsiteX1" fmla="*/ 117774 w 241774"/>
                <a:gd name="connsiteY1" fmla="*/ 87986 h 133529"/>
                <a:gd name="connsiteX2" fmla="*/ 107096 w 241774"/>
                <a:gd name="connsiteY2" fmla="*/ 80469 h 133529"/>
                <a:gd name="connsiteX3" fmla="*/ 101079 w 241774"/>
                <a:gd name="connsiteY3" fmla="*/ 78329 h 133529"/>
                <a:gd name="connsiteX4" fmla="*/ 64257 w 241774"/>
                <a:gd name="connsiteY4" fmla="*/ 72804 h 133529"/>
                <a:gd name="connsiteX5" fmla="*/ 55777 w 241774"/>
                <a:gd name="connsiteY5" fmla="*/ 64469 h 133529"/>
                <a:gd name="connsiteX6" fmla="*/ 47830 w 241774"/>
                <a:gd name="connsiteY6" fmla="*/ 61071 h 133529"/>
                <a:gd name="connsiteX7" fmla="*/ 29251 w 241774"/>
                <a:gd name="connsiteY7" fmla="*/ 57583 h 133529"/>
                <a:gd name="connsiteX8" fmla="*/ 22311 w 241774"/>
                <a:gd name="connsiteY8" fmla="*/ 52299 h 133529"/>
                <a:gd name="connsiteX9" fmla="*/ 14813 w 241774"/>
                <a:gd name="connsiteY9" fmla="*/ 45974 h 133529"/>
                <a:gd name="connsiteX10" fmla="*/ 54 w 241774"/>
                <a:gd name="connsiteY10" fmla="*/ 35221 h 133529"/>
                <a:gd name="connsiteX11" fmla="*/ 9640 w 241774"/>
                <a:gd name="connsiteY11" fmla="*/ 19342 h 133529"/>
                <a:gd name="connsiteX12" fmla="*/ 17470 w 241774"/>
                <a:gd name="connsiteY12" fmla="*/ 19010 h 133529"/>
                <a:gd name="connsiteX13" fmla="*/ 26062 w 241774"/>
                <a:gd name="connsiteY13" fmla="*/ 21054 h 133529"/>
                <a:gd name="connsiteX14" fmla="*/ 38248 w 241774"/>
                <a:gd name="connsiteY14" fmla="*/ 30592 h 133529"/>
                <a:gd name="connsiteX15" fmla="*/ 39731 w 241774"/>
                <a:gd name="connsiteY15" fmla="*/ 35299 h 133529"/>
                <a:gd name="connsiteX16" fmla="*/ 67624 w 241774"/>
                <a:gd name="connsiteY16" fmla="*/ 44604 h 133529"/>
                <a:gd name="connsiteX17" fmla="*/ 75267 w 241774"/>
                <a:gd name="connsiteY17" fmla="*/ 37561 h 133529"/>
                <a:gd name="connsiteX18" fmla="*/ 79513 w 241774"/>
                <a:gd name="connsiteY18" fmla="*/ 26848 h 133529"/>
                <a:gd name="connsiteX19" fmla="*/ 83585 w 241774"/>
                <a:gd name="connsiteY19" fmla="*/ 20422 h 133529"/>
                <a:gd name="connsiteX20" fmla="*/ 91156 w 241774"/>
                <a:gd name="connsiteY20" fmla="*/ 15478 h 133529"/>
                <a:gd name="connsiteX21" fmla="*/ 91525 w 241774"/>
                <a:gd name="connsiteY21" fmla="*/ 339 h 133529"/>
                <a:gd name="connsiteX22" fmla="*/ 113788 w 241774"/>
                <a:gd name="connsiteY22" fmla="*/ 5343 h 133529"/>
                <a:gd name="connsiteX23" fmla="*/ 118634 w 241774"/>
                <a:gd name="connsiteY23" fmla="*/ 27455 h 133529"/>
                <a:gd name="connsiteX24" fmla="*/ 126517 w 241774"/>
                <a:gd name="connsiteY24" fmla="*/ 28972 h 133529"/>
                <a:gd name="connsiteX25" fmla="*/ 146084 w 241774"/>
                <a:gd name="connsiteY25" fmla="*/ 37701 h 133529"/>
                <a:gd name="connsiteX26" fmla="*/ 143950 w 241774"/>
                <a:gd name="connsiteY26" fmla="*/ 44625 h 133529"/>
                <a:gd name="connsiteX27" fmla="*/ 146213 w 241774"/>
                <a:gd name="connsiteY27" fmla="*/ 51063 h 133529"/>
                <a:gd name="connsiteX28" fmla="*/ 149040 w 241774"/>
                <a:gd name="connsiteY28" fmla="*/ 58089 h 133529"/>
                <a:gd name="connsiteX29" fmla="*/ 148152 w 241774"/>
                <a:gd name="connsiteY29" fmla="*/ 62086 h 133529"/>
                <a:gd name="connsiteX30" fmla="*/ 156064 w 241774"/>
                <a:gd name="connsiteY30" fmla="*/ 64020 h 133529"/>
                <a:gd name="connsiteX31" fmla="*/ 160766 w 241774"/>
                <a:gd name="connsiteY31" fmla="*/ 59969 h 133529"/>
                <a:gd name="connsiteX32" fmla="*/ 170005 w 241774"/>
                <a:gd name="connsiteY32" fmla="*/ 57667 h 133529"/>
                <a:gd name="connsiteX33" fmla="*/ 178500 w 241774"/>
                <a:gd name="connsiteY33" fmla="*/ 62978 h 133529"/>
                <a:gd name="connsiteX34" fmla="*/ 193225 w 241774"/>
                <a:gd name="connsiteY34" fmla="*/ 66295 h 133529"/>
                <a:gd name="connsiteX35" fmla="*/ 192229 w 241774"/>
                <a:gd name="connsiteY35" fmla="*/ 71011 h 133529"/>
                <a:gd name="connsiteX36" fmla="*/ 241693 w 241774"/>
                <a:gd name="connsiteY36" fmla="*/ 111304 h 133529"/>
                <a:gd name="connsiteX37" fmla="*/ 238782 w 241774"/>
                <a:gd name="connsiteY37" fmla="*/ 115771 h 133529"/>
                <a:gd name="connsiteX38" fmla="*/ 231412 w 241774"/>
                <a:gd name="connsiteY38" fmla="*/ 121863 h 133529"/>
                <a:gd name="connsiteX39" fmla="*/ 224605 w 241774"/>
                <a:gd name="connsiteY39" fmla="*/ 128473 h 133529"/>
                <a:gd name="connsiteX40" fmla="*/ 210591 w 241774"/>
                <a:gd name="connsiteY40" fmla="*/ 133289 h 133529"/>
                <a:gd name="connsiteX41" fmla="*/ 192516 w 241774"/>
                <a:gd name="connsiteY41" fmla="*/ 130052 h 133529"/>
                <a:gd name="connsiteX42" fmla="*/ 160635 w 241774"/>
                <a:gd name="connsiteY42" fmla="*/ 107283 h 133529"/>
                <a:gd name="connsiteX43" fmla="*/ 144859 w 241774"/>
                <a:gd name="connsiteY43" fmla="*/ 96022 h 133529"/>
                <a:gd name="connsiteX44" fmla="*/ 135406 w 241774"/>
                <a:gd name="connsiteY44" fmla="*/ 91431 h 133529"/>
                <a:gd name="connsiteX0" fmla="*/ 135406 w 241949"/>
                <a:gd name="connsiteY0" fmla="*/ 91431 h 133529"/>
                <a:gd name="connsiteX1" fmla="*/ 117774 w 241949"/>
                <a:gd name="connsiteY1" fmla="*/ 87986 h 133529"/>
                <a:gd name="connsiteX2" fmla="*/ 107096 w 241949"/>
                <a:gd name="connsiteY2" fmla="*/ 80469 h 133529"/>
                <a:gd name="connsiteX3" fmla="*/ 101079 w 241949"/>
                <a:gd name="connsiteY3" fmla="*/ 78329 h 133529"/>
                <a:gd name="connsiteX4" fmla="*/ 64257 w 241949"/>
                <a:gd name="connsiteY4" fmla="*/ 72804 h 133529"/>
                <a:gd name="connsiteX5" fmla="*/ 55777 w 241949"/>
                <a:gd name="connsiteY5" fmla="*/ 64469 h 133529"/>
                <a:gd name="connsiteX6" fmla="*/ 47830 w 241949"/>
                <a:gd name="connsiteY6" fmla="*/ 61071 h 133529"/>
                <a:gd name="connsiteX7" fmla="*/ 29251 w 241949"/>
                <a:gd name="connsiteY7" fmla="*/ 57583 h 133529"/>
                <a:gd name="connsiteX8" fmla="*/ 22311 w 241949"/>
                <a:gd name="connsiteY8" fmla="*/ 52299 h 133529"/>
                <a:gd name="connsiteX9" fmla="*/ 14813 w 241949"/>
                <a:gd name="connsiteY9" fmla="*/ 45974 h 133529"/>
                <a:gd name="connsiteX10" fmla="*/ 54 w 241949"/>
                <a:gd name="connsiteY10" fmla="*/ 35221 h 133529"/>
                <a:gd name="connsiteX11" fmla="*/ 9640 w 241949"/>
                <a:gd name="connsiteY11" fmla="*/ 19342 h 133529"/>
                <a:gd name="connsiteX12" fmla="*/ 17470 w 241949"/>
                <a:gd name="connsiteY12" fmla="*/ 19010 h 133529"/>
                <a:gd name="connsiteX13" fmla="*/ 26062 w 241949"/>
                <a:gd name="connsiteY13" fmla="*/ 21054 h 133529"/>
                <a:gd name="connsiteX14" fmla="*/ 38248 w 241949"/>
                <a:gd name="connsiteY14" fmla="*/ 30592 h 133529"/>
                <a:gd name="connsiteX15" fmla="*/ 39731 w 241949"/>
                <a:gd name="connsiteY15" fmla="*/ 35299 h 133529"/>
                <a:gd name="connsiteX16" fmla="*/ 67624 w 241949"/>
                <a:gd name="connsiteY16" fmla="*/ 44604 h 133529"/>
                <a:gd name="connsiteX17" fmla="*/ 75267 w 241949"/>
                <a:gd name="connsiteY17" fmla="*/ 37561 h 133529"/>
                <a:gd name="connsiteX18" fmla="*/ 79513 w 241949"/>
                <a:gd name="connsiteY18" fmla="*/ 26848 h 133529"/>
                <a:gd name="connsiteX19" fmla="*/ 83585 w 241949"/>
                <a:gd name="connsiteY19" fmla="*/ 20422 h 133529"/>
                <a:gd name="connsiteX20" fmla="*/ 91156 w 241949"/>
                <a:gd name="connsiteY20" fmla="*/ 15478 h 133529"/>
                <a:gd name="connsiteX21" fmla="*/ 91525 w 241949"/>
                <a:gd name="connsiteY21" fmla="*/ 339 h 133529"/>
                <a:gd name="connsiteX22" fmla="*/ 113788 w 241949"/>
                <a:gd name="connsiteY22" fmla="*/ 5343 h 133529"/>
                <a:gd name="connsiteX23" fmla="*/ 118634 w 241949"/>
                <a:gd name="connsiteY23" fmla="*/ 27455 h 133529"/>
                <a:gd name="connsiteX24" fmla="*/ 126517 w 241949"/>
                <a:gd name="connsiteY24" fmla="*/ 28972 h 133529"/>
                <a:gd name="connsiteX25" fmla="*/ 146084 w 241949"/>
                <a:gd name="connsiteY25" fmla="*/ 37701 h 133529"/>
                <a:gd name="connsiteX26" fmla="*/ 143950 w 241949"/>
                <a:gd name="connsiteY26" fmla="*/ 44625 h 133529"/>
                <a:gd name="connsiteX27" fmla="*/ 146213 w 241949"/>
                <a:gd name="connsiteY27" fmla="*/ 51063 h 133529"/>
                <a:gd name="connsiteX28" fmla="*/ 149040 w 241949"/>
                <a:gd name="connsiteY28" fmla="*/ 58089 h 133529"/>
                <a:gd name="connsiteX29" fmla="*/ 148152 w 241949"/>
                <a:gd name="connsiteY29" fmla="*/ 62086 h 133529"/>
                <a:gd name="connsiteX30" fmla="*/ 156064 w 241949"/>
                <a:gd name="connsiteY30" fmla="*/ 64020 h 133529"/>
                <a:gd name="connsiteX31" fmla="*/ 160766 w 241949"/>
                <a:gd name="connsiteY31" fmla="*/ 59969 h 133529"/>
                <a:gd name="connsiteX32" fmla="*/ 170005 w 241949"/>
                <a:gd name="connsiteY32" fmla="*/ 57667 h 133529"/>
                <a:gd name="connsiteX33" fmla="*/ 178500 w 241949"/>
                <a:gd name="connsiteY33" fmla="*/ 62978 h 133529"/>
                <a:gd name="connsiteX34" fmla="*/ 193225 w 241949"/>
                <a:gd name="connsiteY34" fmla="*/ 66295 h 133529"/>
                <a:gd name="connsiteX35" fmla="*/ 192229 w 241949"/>
                <a:gd name="connsiteY35" fmla="*/ 71011 h 133529"/>
                <a:gd name="connsiteX36" fmla="*/ 232692 w 241949"/>
                <a:gd name="connsiteY36" fmla="*/ 104831 h 133529"/>
                <a:gd name="connsiteX37" fmla="*/ 241693 w 241949"/>
                <a:gd name="connsiteY37" fmla="*/ 111304 h 133529"/>
                <a:gd name="connsiteX38" fmla="*/ 238782 w 241949"/>
                <a:gd name="connsiteY38" fmla="*/ 115771 h 133529"/>
                <a:gd name="connsiteX39" fmla="*/ 231412 w 241949"/>
                <a:gd name="connsiteY39" fmla="*/ 121863 h 133529"/>
                <a:gd name="connsiteX40" fmla="*/ 224605 w 241949"/>
                <a:gd name="connsiteY40" fmla="*/ 128473 h 133529"/>
                <a:gd name="connsiteX41" fmla="*/ 210591 w 241949"/>
                <a:gd name="connsiteY41" fmla="*/ 133289 h 133529"/>
                <a:gd name="connsiteX42" fmla="*/ 192516 w 241949"/>
                <a:gd name="connsiteY42" fmla="*/ 130052 h 133529"/>
                <a:gd name="connsiteX43" fmla="*/ 160635 w 241949"/>
                <a:gd name="connsiteY43" fmla="*/ 107283 h 133529"/>
                <a:gd name="connsiteX44" fmla="*/ 144859 w 241949"/>
                <a:gd name="connsiteY44" fmla="*/ 96022 h 133529"/>
                <a:gd name="connsiteX45" fmla="*/ 135406 w 241949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32692 w 241744"/>
                <a:gd name="connsiteY36" fmla="*/ 104831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25191 w 241744"/>
                <a:gd name="connsiteY36" fmla="*/ 98767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2229 w 241744"/>
                <a:gd name="connsiteY35" fmla="*/ 71011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65596 w 241744"/>
                <a:gd name="connsiteY32" fmla="*/ 53820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59942 w 241744"/>
                <a:gd name="connsiteY31" fmla="*/ 48746 h 133529"/>
                <a:gd name="connsiteX32" fmla="*/ 165596 w 241744"/>
                <a:gd name="connsiteY32" fmla="*/ 53820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9942 w 241744"/>
                <a:gd name="connsiteY30" fmla="*/ 48746 h 133529"/>
                <a:gd name="connsiteX31" fmla="*/ 165596 w 241744"/>
                <a:gd name="connsiteY31" fmla="*/ 53820 h 133529"/>
                <a:gd name="connsiteX32" fmla="*/ 181323 w 241744"/>
                <a:gd name="connsiteY32" fmla="*/ 60029 h 133529"/>
                <a:gd name="connsiteX33" fmla="*/ 196811 w 241744"/>
                <a:gd name="connsiteY33" fmla="*/ 65722 h 133529"/>
                <a:gd name="connsiteX34" fmla="*/ 193866 w 241744"/>
                <a:gd name="connsiteY34" fmla="*/ 71784 h 133529"/>
                <a:gd name="connsiteX35" fmla="*/ 224100 w 241744"/>
                <a:gd name="connsiteY35" fmla="*/ 89181 h 133529"/>
                <a:gd name="connsiteX36" fmla="*/ 225191 w 241744"/>
                <a:gd name="connsiteY36" fmla="*/ 98767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59942 w 241744"/>
                <a:gd name="connsiteY29" fmla="*/ 48746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59942 w 241744"/>
                <a:gd name="connsiteY28" fmla="*/ 48746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59942 w 241744"/>
                <a:gd name="connsiteY27" fmla="*/ 48746 h 133529"/>
                <a:gd name="connsiteX28" fmla="*/ 165596 w 241744"/>
                <a:gd name="connsiteY28" fmla="*/ 53820 h 133529"/>
                <a:gd name="connsiteX29" fmla="*/ 181323 w 241744"/>
                <a:gd name="connsiteY29" fmla="*/ 60029 h 133529"/>
                <a:gd name="connsiteX30" fmla="*/ 196811 w 241744"/>
                <a:gd name="connsiteY30" fmla="*/ 65722 h 133529"/>
                <a:gd name="connsiteX31" fmla="*/ 193866 w 241744"/>
                <a:gd name="connsiteY31" fmla="*/ 71784 h 133529"/>
                <a:gd name="connsiteX32" fmla="*/ 224100 w 241744"/>
                <a:gd name="connsiteY32" fmla="*/ 89181 h 133529"/>
                <a:gd name="connsiteX33" fmla="*/ 225191 w 241744"/>
                <a:gd name="connsiteY33" fmla="*/ 98767 h 133529"/>
                <a:gd name="connsiteX34" fmla="*/ 236651 w 241744"/>
                <a:gd name="connsiteY34" fmla="*/ 104182 h 133529"/>
                <a:gd name="connsiteX35" fmla="*/ 241693 w 241744"/>
                <a:gd name="connsiteY35" fmla="*/ 111304 h 133529"/>
                <a:gd name="connsiteX36" fmla="*/ 238782 w 241744"/>
                <a:gd name="connsiteY36" fmla="*/ 115771 h 133529"/>
                <a:gd name="connsiteX37" fmla="*/ 231412 w 241744"/>
                <a:gd name="connsiteY37" fmla="*/ 121863 h 133529"/>
                <a:gd name="connsiteX38" fmla="*/ 224605 w 241744"/>
                <a:gd name="connsiteY38" fmla="*/ 128473 h 133529"/>
                <a:gd name="connsiteX39" fmla="*/ 210591 w 241744"/>
                <a:gd name="connsiteY39" fmla="*/ 133289 h 133529"/>
                <a:gd name="connsiteX40" fmla="*/ 192516 w 241744"/>
                <a:gd name="connsiteY40" fmla="*/ 130052 h 133529"/>
                <a:gd name="connsiteX41" fmla="*/ 160635 w 241744"/>
                <a:gd name="connsiteY41" fmla="*/ 107283 h 133529"/>
                <a:gd name="connsiteX42" fmla="*/ 144859 w 241744"/>
                <a:gd name="connsiteY42" fmla="*/ 96022 h 133529"/>
                <a:gd name="connsiteX43" fmla="*/ 135406 w 241744"/>
                <a:gd name="connsiteY43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59942 w 241744"/>
                <a:gd name="connsiteY26" fmla="*/ 48746 h 133529"/>
                <a:gd name="connsiteX27" fmla="*/ 165596 w 241744"/>
                <a:gd name="connsiteY27" fmla="*/ 53820 h 133529"/>
                <a:gd name="connsiteX28" fmla="*/ 181323 w 241744"/>
                <a:gd name="connsiteY28" fmla="*/ 60029 h 133529"/>
                <a:gd name="connsiteX29" fmla="*/ 196811 w 241744"/>
                <a:gd name="connsiteY29" fmla="*/ 65722 h 133529"/>
                <a:gd name="connsiteX30" fmla="*/ 193866 w 241744"/>
                <a:gd name="connsiteY30" fmla="*/ 71784 h 133529"/>
                <a:gd name="connsiteX31" fmla="*/ 224100 w 241744"/>
                <a:gd name="connsiteY31" fmla="*/ 89181 h 133529"/>
                <a:gd name="connsiteX32" fmla="*/ 225191 w 241744"/>
                <a:gd name="connsiteY32" fmla="*/ 98767 h 133529"/>
                <a:gd name="connsiteX33" fmla="*/ 236651 w 241744"/>
                <a:gd name="connsiteY33" fmla="*/ 104182 h 133529"/>
                <a:gd name="connsiteX34" fmla="*/ 241693 w 241744"/>
                <a:gd name="connsiteY34" fmla="*/ 111304 h 133529"/>
                <a:gd name="connsiteX35" fmla="*/ 238782 w 241744"/>
                <a:gd name="connsiteY35" fmla="*/ 115771 h 133529"/>
                <a:gd name="connsiteX36" fmla="*/ 231412 w 241744"/>
                <a:gd name="connsiteY36" fmla="*/ 121863 h 133529"/>
                <a:gd name="connsiteX37" fmla="*/ 224605 w 241744"/>
                <a:gd name="connsiteY37" fmla="*/ 128473 h 133529"/>
                <a:gd name="connsiteX38" fmla="*/ 210591 w 241744"/>
                <a:gd name="connsiteY38" fmla="*/ 133289 h 133529"/>
                <a:gd name="connsiteX39" fmla="*/ 192516 w 241744"/>
                <a:gd name="connsiteY39" fmla="*/ 130052 h 133529"/>
                <a:gd name="connsiteX40" fmla="*/ 160635 w 241744"/>
                <a:gd name="connsiteY40" fmla="*/ 107283 h 133529"/>
                <a:gd name="connsiteX41" fmla="*/ 144859 w 241744"/>
                <a:gd name="connsiteY41" fmla="*/ 96022 h 133529"/>
                <a:gd name="connsiteX42" fmla="*/ 135406 w 241744"/>
                <a:gd name="connsiteY42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5596 w 241744"/>
                <a:gd name="connsiteY26" fmla="*/ 53820 h 133529"/>
                <a:gd name="connsiteX27" fmla="*/ 181323 w 241744"/>
                <a:gd name="connsiteY27" fmla="*/ 60029 h 133529"/>
                <a:gd name="connsiteX28" fmla="*/ 196811 w 241744"/>
                <a:gd name="connsiteY28" fmla="*/ 65722 h 133529"/>
                <a:gd name="connsiteX29" fmla="*/ 193866 w 241744"/>
                <a:gd name="connsiteY29" fmla="*/ 71784 h 133529"/>
                <a:gd name="connsiteX30" fmla="*/ 224100 w 241744"/>
                <a:gd name="connsiteY30" fmla="*/ 89181 h 133529"/>
                <a:gd name="connsiteX31" fmla="*/ 225191 w 241744"/>
                <a:gd name="connsiteY31" fmla="*/ 98767 h 133529"/>
                <a:gd name="connsiteX32" fmla="*/ 236651 w 241744"/>
                <a:gd name="connsiteY32" fmla="*/ 104182 h 133529"/>
                <a:gd name="connsiteX33" fmla="*/ 241693 w 241744"/>
                <a:gd name="connsiteY33" fmla="*/ 111304 h 133529"/>
                <a:gd name="connsiteX34" fmla="*/ 238782 w 241744"/>
                <a:gd name="connsiteY34" fmla="*/ 115771 h 133529"/>
                <a:gd name="connsiteX35" fmla="*/ 231412 w 241744"/>
                <a:gd name="connsiteY35" fmla="*/ 121863 h 133529"/>
                <a:gd name="connsiteX36" fmla="*/ 224605 w 241744"/>
                <a:gd name="connsiteY36" fmla="*/ 128473 h 133529"/>
                <a:gd name="connsiteX37" fmla="*/ 210591 w 241744"/>
                <a:gd name="connsiteY37" fmla="*/ 133289 h 133529"/>
                <a:gd name="connsiteX38" fmla="*/ 192516 w 241744"/>
                <a:gd name="connsiteY38" fmla="*/ 130052 h 133529"/>
                <a:gd name="connsiteX39" fmla="*/ 160635 w 241744"/>
                <a:gd name="connsiteY39" fmla="*/ 107283 h 133529"/>
                <a:gd name="connsiteX40" fmla="*/ 144859 w 241744"/>
                <a:gd name="connsiteY40" fmla="*/ 96022 h 133529"/>
                <a:gd name="connsiteX41" fmla="*/ 135406 w 241744"/>
                <a:gd name="connsiteY41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65596 w 241744"/>
                <a:gd name="connsiteY27" fmla="*/ 53820 h 133529"/>
                <a:gd name="connsiteX28" fmla="*/ 181323 w 241744"/>
                <a:gd name="connsiteY28" fmla="*/ 60029 h 133529"/>
                <a:gd name="connsiteX29" fmla="*/ 196811 w 241744"/>
                <a:gd name="connsiteY29" fmla="*/ 65722 h 133529"/>
                <a:gd name="connsiteX30" fmla="*/ 193866 w 241744"/>
                <a:gd name="connsiteY30" fmla="*/ 71784 h 133529"/>
                <a:gd name="connsiteX31" fmla="*/ 224100 w 241744"/>
                <a:gd name="connsiteY31" fmla="*/ 89181 h 133529"/>
                <a:gd name="connsiteX32" fmla="*/ 225191 w 241744"/>
                <a:gd name="connsiteY32" fmla="*/ 98767 h 133529"/>
                <a:gd name="connsiteX33" fmla="*/ 236651 w 241744"/>
                <a:gd name="connsiteY33" fmla="*/ 104182 h 133529"/>
                <a:gd name="connsiteX34" fmla="*/ 241693 w 241744"/>
                <a:gd name="connsiteY34" fmla="*/ 111304 h 133529"/>
                <a:gd name="connsiteX35" fmla="*/ 238782 w 241744"/>
                <a:gd name="connsiteY35" fmla="*/ 115771 h 133529"/>
                <a:gd name="connsiteX36" fmla="*/ 231412 w 241744"/>
                <a:gd name="connsiteY36" fmla="*/ 121863 h 133529"/>
                <a:gd name="connsiteX37" fmla="*/ 224605 w 241744"/>
                <a:gd name="connsiteY37" fmla="*/ 128473 h 133529"/>
                <a:gd name="connsiteX38" fmla="*/ 210591 w 241744"/>
                <a:gd name="connsiteY38" fmla="*/ 133289 h 133529"/>
                <a:gd name="connsiteX39" fmla="*/ 192516 w 241744"/>
                <a:gd name="connsiteY39" fmla="*/ 130052 h 133529"/>
                <a:gd name="connsiteX40" fmla="*/ 160635 w 241744"/>
                <a:gd name="connsiteY40" fmla="*/ 107283 h 133529"/>
                <a:gd name="connsiteX41" fmla="*/ 144859 w 241744"/>
                <a:gd name="connsiteY41" fmla="*/ 96022 h 133529"/>
                <a:gd name="connsiteX42" fmla="*/ 135406 w 241744"/>
                <a:gd name="connsiteY42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71326 w 241744"/>
                <a:gd name="connsiteY27" fmla="*/ 48371 h 133529"/>
                <a:gd name="connsiteX28" fmla="*/ 165596 w 241744"/>
                <a:gd name="connsiteY28" fmla="*/ 53820 h 133529"/>
                <a:gd name="connsiteX29" fmla="*/ 181323 w 241744"/>
                <a:gd name="connsiteY29" fmla="*/ 60029 h 133529"/>
                <a:gd name="connsiteX30" fmla="*/ 196811 w 241744"/>
                <a:gd name="connsiteY30" fmla="*/ 65722 h 133529"/>
                <a:gd name="connsiteX31" fmla="*/ 193866 w 241744"/>
                <a:gd name="connsiteY31" fmla="*/ 71784 h 133529"/>
                <a:gd name="connsiteX32" fmla="*/ 224100 w 241744"/>
                <a:gd name="connsiteY32" fmla="*/ 89181 h 133529"/>
                <a:gd name="connsiteX33" fmla="*/ 225191 w 241744"/>
                <a:gd name="connsiteY33" fmla="*/ 98767 h 133529"/>
                <a:gd name="connsiteX34" fmla="*/ 236651 w 241744"/>
                <a:gd name="connsiteY34" fmla="*/ 104182 h 133529"/>
                <a:gd name="connsiteX35" fmla="*/ 241693 w 241744"/>
                <a:gd name="connsiteY35" fmla="*/ 111304 h 133529"/>
                <a:gd name="connsiteX36" fmla="*/ 238782 w 241744"/>
                <a:gd name="connsiteY36" fmla="*/ 115771 h 133529"/>
                <a:gd name="connsiteX37" fmla="*/ 231412 w 241744"/>
                <a:gd name="connsiteY37" fmla="*/ 121863 h 133529"/>
                <a:gd name="connsiteX38" fmla="*/ 224605 w 241744"/>
                <a:gd name="connsiteY38" fmla="*/ 128473 h 133529"/>
                <a:gd name="connsiteX39" fmla="*/ 210591 w 241744"/>
                <a:gd name="connsiteY39" fmla="*/ 133289 h 133529"/>
                <a:gd name="connsiteX40" fmla="*/ 192516 w 241744"/>
                <a:gd name="connsiteY40" fmla="*/ 130052 h 133529"/>
                <a:gd name="connsiteX41" fmla="*/ 160635 w 241744"/>
                <a:gd name="connsiteY41" fmla="*/ 107283 h 133529"/>
                <a:gd name="connsiteX42" fmla="*/ 144859 w 241744"/>
                <a:gd name="connsiteY42" fmla="*/ 96022 h 133529"/>
                <a:gd name="connsiteX43" fmla="*/ 135406 w 241744"/>
                <a:gd name="connsiteY43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68632 w 241744"/>
                <a:gd name="connsiteY27" fmla="*/ 43067 h 133529"/>
                <a:gd name="connsiteX28" fmla="*/ 171326 w 241744"/>
                <a:gd name="connsiteY28" fmla="*/ 48371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51358 w 241744"/>
                <a:gd name="connsiteY25" fmla="*/ 31878 h 133529"/>
                <a:gd name="connsiteX26" fmla="*/ 168259 w 241744"/>
                <a:gd name="connsiteY26" fmla="*/ 36340 h 133529"/>
                <a:gd name="connsiteX27" fmla="*/ 168632 w 241744"/>
                <a:gd name="connsiteY27" fmla="*/ 43067 h 133529"/>
                <a:gd name="connsiteX28" fmla="*/ 171326 w 241744"/>
                <a:gd name="connsiteY28" fmla="*/ 48371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51358 w 241744"/>
                <a:gd name="connsiteY25" fmla="*/ 31878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41006 w 241744"/>
                <a:gd name="connsiteY24" fmla="*/ 14150 h 133529"/>
                <a:gd name="connsiteX25" fmla="*/ 151358 w 241744"/>
                <a:gd name="connsiteY25" fmla="*/ 31878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41006 w 241744"/>
                <a:gd name="connsiteY24" fmla="*/ 14150 h 133529"/>
                <a:gd name="connsiteX25" fmla="*/ 152562 w 241744"/>
                <a:gd name="connsiteY25" fmla="*/ 30683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7224 h 139322"/>
                <a:gd name="connsiteX1" fmla="*/ 117774 w 241744"/>
                <a:gd name="connsiteY1" fmla="*/ 93779 h 139322"/>
                <a:gd name="connsiteX2" fmla="*/ 107096 w 241744"/>
                <a:gd name="connsiteY2" fmla="*/ 86262 h 139322"/>
                <a:gd name="connsiteX3" fmla="*/ 101079 w 241744"/>
                <a:gd name="connsiteY3" fmla="*/ 84122 h 139322"/>
                <a:gd name="connsiteX4" fmla="*/ 64257 w 241744"/>
                <a:gd name="connsiteY4" fmla="*/ 78597 h 139322"/>
                <a:gd name="connsiteX5" fmla="*/ 55777 w 241744"/>
                <a:gd name="connsiteY5" fmla="*/ 70262 h 139322"/>
                <a:gd name="connsiteX6" fmla="*/ 47830 w 241744"/>
                <a:gd name="connsiteY6" fmla="*/ 66864 h 139322"/>
                <a:gd name="connsiteX7" fmla="*/ 29251 w 241744"/>
                <a:gd name="connsiteY7" fmla="*/ 63376 h 139322"/>
                <a:gd name="connsiteX8" fmla="*/ 22311 w 241744"/>
                <a:gd name="connsiteY8" fmla="*/ 58092 h 139322"/>
                <a:gd name="connsiteX9" fmla="*/ 14813 w 241744"/>
                <a:gd name="connsiteY9" fmla="*/ 51767 h 139322"/>
                <a:gd name="connsiteX10" fmla="*/ 54 w 241744"/>
                <a:gd name="connsiteY10" fmla="*/ 41014 h 139322"/>
                <a:gd name="connsiteX11" fmla="*/ 9640 w 241744"/>
                <a:gd name="connsiteY11" fmla="*/ 25135 h 139322"/>
                <a:gd name="connsiteX12" fmla="*/ 17470 w 241744"/>
                <a:gd name="connsiteY12" fmla="*/ 24803 h 139322"/>
                <a:gd name="connsiteX13" fmla="*/ 26062 w 241744"/>
                <a:gd name="connsiteY13" fmla="*/ 26847 h 139322"/>
                <a:gd name="connsiteX14" fmla="*/ 38248 w 241744"/>
                <a:gd name="connsiteY14" fmla="*/ 36385 h 139322"/>
                <a:gd name="connsiteX15" fmla="*/ 39731 w 241744"/>
                <a:gd name="connsiteY15" fmla="*/ 41092 h 139322"/>
                <a:gd name="connsiteX16" fmla="*/ 67624 w 241744"/>
                <a:gd name="connsiteY16" fmla="*/ 50397 h 139322"/>
                <a:gd name="connsiteX17" fmla="*/ 75267 w 241744"/>
                <a:gd name="connsiteY17" fmla="*/ 43354 h 139322"/>
                <a:gd name="connsiteX18" fmla="*/ 79513 w 241744"/>
                <a:gd name="connsiteY18" fmla="*/ 32641 h 139322"/>
                <a:gd name="connsiteX19" fmla="*/ 83585 w 241744"/>
                <a:gd name="connsiteY19" fmla="*/ 26215 h 139322"/>
                <a:gd name="connsiteX20" fmla="*/ 91156 w 241744"/>
                <a:gd name="connsiteY20" fmla="*/ 21271 h 139322"/>
                <a:gd name="connsiteX21" fmla="*/ 91525 w 241744"/>
                <a:gd name="connsiteY21" fmla="*/ 6132 h 139322"/>
                <a:gd name="connsiteX22" fmla="*/ 113788 w 241744"/>
                <a:gd name="connsiteY22" fmla="*/ 11136 h 139322"/>
                <a:gd name="connsiteX23" fmla="*/ 136586 w 241744"/>
                <a:gd name="connsiteY23" fmla="*/ 157 h 139322"/>
                <a:gd name="connsiteX24" fmla="*/ 141006 w 241744"/>
                <a:gd name="connsiteY24" fmla="*/ 19943 h 139322"/>
                <a:gd name="connsiteX25" fmla="*/ 152562 w 241744"/>
                <a:gd name="connsiteY25" fmla="*/ 36476 h 139322"/>
                <a:gd name="connsiteX26" fmla="*/ 161243 w 241744"/>
                <a:gd name="connsiteY26" fmla="*/ 38818 h 139322"/>
                <a:gd name="connsiteX27" fmla="*/ 168259 w 241744"/>
                <a:gd name="connsiteY27" fmla="*/ 42133 h 139322"/>
                <a:gd name="connsiteX28" fmla="*/ 168632 w 241744"/>
                <a:gd name="connsiteY28" fmla="*/ 48860 h 139322"/>
                <a:gd name="connsiteX29" fmla="*/ 171326 w 241744"/>
                <a:gd name="connsiteY29" fmla="*/ 54164 h 139322"/>
                <a:gd name="connsiteX30" fmla="*/ 165596 w 241744"/>
                <a:gd name="connsiteY30" fmla="*/ 59613 h 139322"/>
                <a:gd name="connsiteX31" fmla="*/ 181323 w 241744"/>
                <a:gd name="connsiteY31" fmla="*/ 65822 h 139322"/>
                <a:gd name="connsiteX32" fmla="*/ 196811 w 241744"/>
                <a:gd name="connsiteY32" fmla="*/ 71515 h 139322"/>
                <a:gd name="connsiteX33" fmla="*/ 193866 w 241744"/>
                <a:gd name="connsiteY33" fmla="*/ 77577 h 139322"/>
                <a:gd name="connsiteX34" fmla="*/ 224100 w 241744"/>
                <a:gd name="connsiteY34" fmla="*/ 94974 h 139322"/>
                <a:gd name="connsiteX35" fmla="*/ 225191 w 241744"/>
                <a:gd name="connsiteY35" fmla="*/ 104560 h 139322"/>
                <a:gd name="connsiteX36" fmla="*/ 236651 w 241744"/>
                <a:gd name="connsiteY36" fmla="*/ 109975 h 139322"/>
                <a:gd name="connsiteX37" fmla="*/ 241693 w 241744"/>
                <a:gd name="connsiteY37" fmla="*/ 117097 h 139322"/>
                <a:gd name="connsiteX38" fmla="*/ 238782 w 241744"/>
                <a:gd name="connsiteY38" fmla="*/ 121564 h 139322"/>
                <a:gd name="connsiteX39" fmla="*/ 231412 w 241744"/>
                <a:gd name="connsiteY39" fmla="*/ 127656 h 139322"/>
                <a:gd name="connsiteX40" fmla="*/ 224605 w 241744"/>
                <a:gd name="connsiteY40" fmla="*/ 134266 h 139322"/>
                <a:gd name="connsiteX41" fmla="*/ 210591 w 241744"/>
                <a:gd name="connsiteY41" fmla="*/ 139082 h 139322"/>
                <a:gd name="connsiteX42" fmla="*/ 192516 w 241744"/>
                <a:gd name="connsiteY42" fmla="*/ 135845 h 139322"/>
                <a:gd name="connsiteX43" fmla="*/ 160635 w 241744"/>
                <a:gd name="connsiteY43" fmla="*/ 113076 h 139322"/>
                <a:gd name="connsiteX44" fmla="*/ 144859 w 241744"/>
                <a:gd name="connsiteY44" fmla="*/ 101815 h 139322"/>
                <a:gd name="connsiteX45" fmla="*/ 135406 w 241744"/>
                <a:gd name="connsiteY45" fmla="*/ 97224 h 139322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41006 w 241744"/>
                <a:gd name="connsiteY25" fmla="*/ 19824 h 139203"/>
                <a:gd name="connsiteX26" fmla="*/ 152562 w 241744"/>
                <a:gd name="connsiteY26" fmla="*/ 36357 h 139203"/>
                <a:gd name="connsiteX27" fmla="*/ 161243 w 241744"/>
                <a:gd name="connsiteY27" fmla="*/ 38699 h 139203"/>
                <a:gd name="connsiteX28" fmla="*/ 168259 w 241744"/>
                <a:gd name="connsiteY28" fmla="*/ 42014 h 139203"/>
                <a:gd name="connsiteX29" fmla="*/ 168632 w 241744"/>
                <a:gd name="connsiteY29" fmla="*/ 48741 h 139203"/>
                <a:gd name="connsiteX30" fmla="*/ 171326 w 241744"/>
                <a:gd name="connsiteY30" fmla="*/ 54045 h 139203"/>
                <a:gd name="connsiteX31" fmla="*/ 165596 w 241744"/>
                <a:gd name="connsiteY31" fmla="*/ 59494 h 139203"/>
                <a:gd name="connsiteX32" fmla="*/ 181323 w 241744"/>
                <a:gd name="connsiteY32" fmla="*/ 65703 h 139203"/>
                <a:gd name="connsiteX33" fmla="*/ 196811 w 241744"/>
                <a:gd name="connsiteY33" fmla="*/ 71396 h 139203"/>
                <a:gd name="connsiteX34" fmla="*/ 193866 w 241744"/>
                <a:gd name="connsiteY34" fmla="*/ 77458 h 139203"/>
                <a:gd name="connsiteX35" fmla="*/ 224100 w 241744"/>
                <a:gd name="connsiteY35" fmla="*/ 94855 h 139203"/>
                <a:gd name="connsiteX36" fmla="*/ 225191 w 241744"/>
                <a:gd name="connsiteY36" fmla="*/ 104441 h 139203"/>
                <a:gd name="connsiteX37" fmla="*/ 236651 w 241744"/>
                <a:gd name="connsiteY37" fmla="*/ 109856 h 139203"/>
                <a:gd name="connsiteX38" fmla="*/ 241693 w 241744"/>
                <a:gd name="connsiteY38" fmla="*/ 116978 h 139203"/>
                <a:gd name="connsiteX39" fmla="*/ 238782 w 241744"/>
                <a:gd name="connsiteY39" fmla="*/ 121445 h 139203"/>
                <a:gd name="connsiteX40" fmla="*/ 231412 w 241744"/>
                <a:gd name="connsiteY40" fmla="*/ 127537 h 139203"/>
                <a:gd name="connsiteX41" fmla="*/ 224605 w 241744"/>
                <a:gd name="connsiteY41" fmla="*/ 134147 h 139203"/>
                <a:gd name="connsiteX42" fmla="*/ 210591 w 241744"/>
                <a:gd name="connsiteY42" fmla="*/ 138963 h 139203"/>
                <a:gd name="connsiteX43" fmla="*/ 192516 w 241744"/>
                <a:gd name="connsiteY43" fmla="*/ 135726 h 139203"/>
                <a:gd name="connsiteX44" fmla="*/ 160635 w 241744"/>
                <a:gd name="connsiteY44" fmla="*/ 112957 h 139203"/>
                <a:gd name="connsiteX45" fmla="*/ 144859 w 241744"/>
                <a:gd name="connsiteY45" fmla="*/ 101696 h 139203"/>
                <a:gd name="connsiteX46" fmla="*/ 135406 w 241744"/>
                <a:gd name="connsiteY46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0078 w 241744"/>
                <a:gd name="connsiteY25" fmla="*/ 15030 h 139203"/>
                <a:gd name="connsiteX26" fmla="*/ 141006 w 241744"/>
                <a:gd name="connsiteY26" fmla="*/ 19824 h 139203"/>
                <a:gd name="connsiteX27" fmla="*/ 152562 w 241744"/>
                <a:gd name="connsiteY27" fmla="*/ 36357 h 139203"/>
                <a:gd name="connsiteX28" fmla="*/ 161243 w 241744"/>
                <a:gd name="connsiteY28" fmla="*/ 38699 h 139203"/>
                <a:gd name="connsiteX29" fmla="*/ 168259 w 241744"/>
                <a:gd name="connsiteY29" fmla="*/ 42014 h 139203"/>
                <a:gd name="connsiteX30" fmla="*/ 168632 w 241744"/>
                <a:gd name="connsiteY30" fmla="*/ 48741 h 139203"/>
                <a:gd name="connsiteX31" fmla="*/ 171326 w 241744"/>
                <a:gd name="connsiteY31" fmla="*/ 54045 h 139203"/>
                <a:gd name="connsiteX32" fmla="*/ 165596 w 241744"/>
                <a:gd name="connsiteY32" fmla="*/ 59494 h 139203"/>
                <a:gd name="connsiteX33" fmla="*/ 181323 w 241744"/>
                <a:gd name="connsiteY33" fmla="*/ 65703 h 139203"/>
                <a:gd name="connsiteX34" fmla="*/ 196811 w 241744"/>
                <a:gd name="connsiteY34" fmla="*/ 71396 h 139203"/>
                <a:gd name="connsiteX35" fmla="*/ 193866 w 241744"/>
                <a:gd name="connsiteY35" fmla="*/ 77458 h 139203"/>
                <a:gd name="connsiteX36" fmla="*/ 224100 w 241744"/>
                <a:gd name="connsiteY36" fmla="*/ 94855 h 139203"/>
                <a:gd name="connsiteX37" fmla="*/ 225191 w 241744"/>
                <a:gd name="connsiteY37" fmla="*/ 104441 h 139203"/>
                <a:gd name="connsiteX38" fmla="*/ 236651 w 241744"/>
                <a:gd name="connsiteY38" fmla="*/ 109856 h 139203"/>
                <a:gd name="connsiteX39" fmla="*/ 241693 w 241744"/>
                <a:gd name="connsiteY39" fmla="*/ 116978 h 139203"/>
                <a:gd name="connsiteX40" fmla="*/ 238782 w 241744"/>
                <a:gd name="connsiteY40" fmla="*/ 121445 h 139203"/>
                <a:gd name="connsiteX41" fmla="*/ 231412 w 241744"/>
                <a:gd name="connsiteY41" fmla="*/ 127537 h 139203"/>
                <a:gd name="connsiteX42" fmla="*/ 224605 w 241744"/>
                <a:gd name="connsiteY42" fmla="*/ 134147 h 139203"/>
                <a:gd name="connsiteX43" fmla="*/ 210591 w 241744"/>
                <a:gd name="connsiteY43" fmla="*/ 138963 h 139203"/>
                <a:gd name="connsiteX44" fmla="*/ 192516 w 241744"/>
                <a:gd name="connsiteY44" fmla="*/ 135726 h 139203"/>
                <a:gd name="connsiteX45" fmla="*/ 160635 w 241744"/>
                <a:gd name="connsiteY45" fmla="*/ 112957 h 139203"/>
                <a:gd name="connsiteX46" fmla="*/ 144859 w 241744"/>
                <a:gd name="connsiteY46" fmla="*/ 101696 h 139203"/>
                <a:gd name="connsiteX47" fmla="*/ 135406 w 241744"/>
                <a:gd name="connsiteY47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0078 w 241744"/>
                <a:gd name="connsiteY25" fmla="*/ 15030 h 139203"/>
                <a:gd name="connsiteX26" fmla="*/ 142747 w 241744"/>
                <a:gd name="connsiteY26" fmla="*/ 22158 h 139203"/>
                <a:gd name="connsiteX27" fmla="*/ 152562 w 241744"/>
                <a:gd name="connsiteY27" fmla="*/ 36357 h 139203"/>
                <a:gd name="connsiteX28" fmla="*/ 161243 w 241744"/>
                <a:gd name="connsiteY28" fmla="*/ 38699 h 139203"/>
                <a:gd name="connsiteX29" fmla="*/ 168259 w 241744"/>
                <a:gd name="connsiteY29" fmla="*/ 42014 h 139203"/>
                <a:gd name="connsiteX30" fmla="*/ 168632 w 241744"/>
                <a:gd name="connsiteY30" fmla="*/ 48741 h 139203"/>
                <a:gd name="connsiteX31" fmla="*/ 171326 w 241744"/>
                <a:gd name="connsiteY31" fmla="*/ 54045 h 139203"/>
                <a:gd name="connsiteX32" fmla="*/ 165596 w 241744"/>
                <a:gd name="connsiteY32" fmla="*/ 59494 h 139203"/>
                <a:gd name="connsiteX33" fmla="*/ 181323 w 241744"/>
                <a:gd name="connsiteY33" fmla="*/ 65703 h 139203"/>
                <a:gd name="connsiteX34" fmla="*/ 196811 w 241744"/>
                <a:gd name="connsiteY34" fmla="*/ 71396 h 139203"/>
                <a:gd name="connsiteX35" fmla="*/ 193866 w 241744"/>
                <a:gd name="connsiteY35" fmla="*/ 77458 h 139203"/>
                <a:gd name="connsiteX36" fmla="*/ 224100 w 241744"/>
                <a:gd name="connsiteY36" fmla="*/ 94855 h 139203"/>
                <a:gd name="connsiteX37" fmla="*/ 225191 w 241744"/>
                <a:gd name="connsiteY37" fmla="*/ 104441 h 139203"/>
                <a:gd name="connsiteX38" fmla="*/ 236651 w 241744"/>
                <a:gd name="connsiteY38" fmla="*/ 109856 h 139203"/>
                <a:gd name="connsiteX39" fmla="*/ 241693 w 241744"/>
                <a:gd name="connsiteY39" fmla="*/ 116978 h 139203"/>
                <a:gd name="connsiteX40" fmla="*/ 238782 w 241744"/>
                <a:gd name="connsiteY40" fmla="*/ 121445 h 139203"/>
                <a:gd name="connsiteX41" fmla="*/ 231412 w 241744"/>
                <a:gd name="connsiteY41" fmla="*/ 127537 h 139203"/>
                <a:gd name="connsiteX42" fmla="*/ 224605 w 241744"/>
                <a:gd name="connsiteY42" fmla="*/ 134147 h 139203"/>
                <a:gd name="connsiteX43" fmla="*/ 210591 w 241744"/>
                <a:gd name="connsiteY43" fmla="*/ 138963 h 139203"/>
                <a:gd name="connsiteX44" fmla="*/ 192516 w 241744"/>
                <a:gd name="connsiteY44" fmla="*/ 135726 h 139203"/>
                <a:gd name="connsiteX45" fmla="*/ 160635 w 241744"/>
                <a:gd name="connsiteY45" fmla="*/ 112957 h 139203"/>
                <a:gd name="connsiteX46" fmla="*/ 144859 w 241744"/>
                <a:gd name="connsiteY46" fmla="*/ 101696 h 139203"/>
                <a:gd name="connsiteX47" fmla="*/ 135406 w 241744"/>
                <a:gd name="connsiteY47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2849 w 241744"/>
                <a:gd name="connsiteY25" fmla="*/ 11301 h 139203"/>
                <a:gd name="connsiteX26" fmla="*/ 150078 w 241744"/>
                <a:gd name="connsiteY26" fmla="*/ 15030 h 139203"/>
                <a:gd name="connsiteX27" fmla="*/ 142747 w 241744"/>
                <a:gd name="connsiteY27" fmla="*/ 22158 h 139203"/>
                <a:gd name="connsiteX28" fmla="*/ 152562 w 241744"/>
                <a:gd name="connsiteY28" fmla="*/ 36357 h 139203"/>
                <a:gd name="connsiteX29" fmla="*/ 161243 w 241744"/>
                <a:gd name="connsiteY29" fmla="*/ 38699 h 139203"/>
                <a:gd name="connsiteX30" fmla="*/ 168259 w 241744"/>
                <a:gd name="connsiteY30" fmla="*/ 42014 h 139203"/>
                <a:gd name="connsiteX31" fmla="*/ 168632 w 241744"/>
                <a:gd name="connsiteY31" fmla="*/ 48741 h 139203"/>
                <a:gd name="connsiteX32" fmla="*/ 171326 w 241744"/>
                <a:gd name="connsiteY32" fmla="*/ 54045 h 139203"/>
                <a:gd name="connsiteX33" fmla="*/ 165596 w 241744"/>
                <a:gd name="connsiteY33" fmla="*/ 59494 h 139203"/>
                <a:gd name="connsiteX34" fmla="*/ 181323 w 241744"/>
                <a:gd name="connsiteY34" fmla="*/ 65703 h 139203"/>
                <a:gd name="connsiteX35" fmla="*/ 196811 w 241744"/>
                <a:gd name="connsiteY35" fmla="*/ 71396 h 139203"/>
                <a:gd name="connsiteX36" fmla="*/ 193866 w 241744"/>
                <a:gd name="connsiteY36" fmla="*/ 77458 h 139203"/>
                <a:gd name="connsiteX37" fmla="*/ 224100 w 241744"/>
                <a:gd name="connsiteY37" fmla="*/ 94855 h 139203"/>
                <a:gd name="connsiteX38" fmla="*/ 225191 w 241744"/>
                <a:gd name="connsiteY38" fmla="*/ 104441 h 139203"/>
                <a:gd name="connsiteX39" fmla="*/ 236651 w 241744"/>
                <a:gd name="connsiteY39" fmla="*/ 109856 h 139203"/>
                <a:gd name="connsiteX40" fmla="*/ 241693 w 241744"/>
                <a:gd name="connsiteY40" fmla="*/ 116978 h 139203"/>
                <a:gd name="connsiteX41" fmla="*/ 238782 w 241744"/>
                <a:gd name="connsiteY41" fmla="*/ 121445 h 139203"/>
                <a:gd name="connsiteX42" fmla="*/ 231412 w 241744"/>
                <a:gd name="connsiteY42" fmla="*/ 127537 h 139203"/>
                <a:gd name="connsiteX43" fmla="*/ 224605 w 241744"/>
                <a:gd name="connsiteY43" fmla="*/ 134147 h 139203"/>
                <a:gd name="connsiteX44" fmla="*/ 210591 w 241744"/>
                <a:gd name="connsiteY44" fmla="*/ 138963 h 139203"/>
                <a:gd name="connsiteX45" fmla="*/ 192516 w 241744"/>
                <a:gd name="connsiteY45" fmla="*/ 135726 h 139203"/>
                <a:gd name="connsiteX46" fmla="*/ 160635 w 241744"/>
                <a:gd name="connsiteY46" fmla="*/ 112957 h 139203"/>
                <a:gd name="connsiteX47" fmla="*/ 144859 w 241744"/>
                <a:gd name="connsiteY47" fmla="*/ 101696 h 139203"/>
                <a:gd name="connsiteX48" fmla="*/ 135406 w 241744"/>
                <a:gd name="connsiteY48" fmla="*/ 97105 h 139203"/>
                <a:gd name="connsiteX0" fmla="*/ 135406 w 241744"/>
                <a:gd name="connsiteY0" fmla="*/ 96534 h 138632"/>
                <a:gd name="connsiteX1" fmla="*/ 117774 w 241744"/>
                <a:gd name="connsiteY1" fmla="*/ 93089 h 138632"/>
                <a:gd name="connsiteX2" fmla="*/ 107096 w 241744"/>
                <a:gd name="connsiteY2" fmla="*/ 85572 h 138632"/>
                <a:gd name="connsiteX3" fmla="*/ 101079 w 241744"/>
                <a:gd name="connsiteY3" fmla="*/ 83432 h 138632"/>
                <a:gd name="connsiteX4" fmla="*/ 64257 w 241744"/>
                <a:gd name="connsiteY4" fmla="*/ 77907 h 138632"/>
                <a:gd name="connsiteX5" fmla="*/ 55777 w 241744"/>
                <a:gd name="connsiteY5" fmla="*/ 69572 h 138632"/>
                <a:gd name="connsiteX6" fmla="*/ 47830 w 241744"/>
                <a:gd name="connsiteY6" fmla="*/ 66174 h 138632"/>
                <a:gd name="connsiteX7" fmla="*/ 29251 w 241744"/>
                <a:gd name="connsiteY7" fmla="*/ 62686 h 138632"/>
                <a:gd name="connsiteX8" fmla="*/ 22311 w 241744"/>
                <a:gd name="connsiteY8" fmla="*/ 57402 h 138632"/>
                <a:gd name="connsiteX9" fmla="*/ 14813 w 241744"/>
                <a:gd name="connsiteY9" fmla="*/ 51077 h 138632"/>
                <a:gd name="connsiteX10" fmla="*/ 54 w 241744"/>
                <a:gd name="connsiteY10" fmla="*/ 40324 h 138632"/>
                <a:gd name="connsiteX11" fmla="*/ 9640 w 241744"/>
                <a:gd name="connsiteY11" fmla="*/ 24445 h 138632"/>
                <a:gd name="connsiteX12" fmla="*/ 17470 w 241744"/>
                <a:gd name="connsiteY12" fmla="*/ 24113 h 138632"/>
                <a:gd name="connsiteX13" fmla="*/ 26062 w 241744"/>
                <a:gd name="connsiteY13" fmla="*/ 26157 h 138632"/>
                <a:gd name="connsiteX14" fmla="*/ 38248 w 241744"/>
                <a:gd name="connsiteY14" fmla="*/ 35695 h 138632"/>
                <a:gd name="connsiteX15" fmla="*/ 39731 w 241744"/>
                <a:gd name="connsiteY15" fmla="*/ 40402 h 138632"/>
                <a:gd name="connsiteX16" fmla="*/ 67624 w 241744"/>
                <a:gd name="connsiteY16" fmla="*/ 49707 h 138632"/>
                <a:gd name="connsiteX17" fmla="*/ 75267 w 241744"/>
                <a:gd name="connsiteY17" fmla="*/ 42664 h 138632"/>
                <a:gd name="connsiteX18" fmla="*/ 79513 w 241744"/>
                <a:gd name="connsiteY18" fmla="*/ 31951 h 138632"/>
                <a:gd name="connsiteX19" fmla="*/ 83585 w 241744"/>
                <a:gd name="connsiteY19" fmla="*/ 25525 h 138632"/>
                <a:gd name="connsiteX20" fmla="*/ 91156 w 241744"/>
                <a:gd name="connsiteY20" fmla="*/ 20581 h 138632"/>
                <a:gd name="connsiteX21" fmla="*/ 91525 w 241744"/>
                <a:gd name="connsiteY21" fmla="*/ 5442 h 138632"/>
                <a:gd name="connsiteX22" fmla="*/ 113788 w 241744"/>
                <a:gd name="connsiteY22" fmla="*/ 10446 h 138632"/>
                <a:gd name="connsiteX23" fmla="*/ 141531 w 241744"/>
                <a:gd name="connsiteY23" fmla="*/ 40 h 138632"/>
                <a:gd name="connsiteX24" fmla="*/ 147141 w 241744"/>
                <a:gd name="connsiteY24" fmla="*/ 7781 h 138632"/>
                <a:gd name="connsiteX25" fmla="*/ 152849 w 241744"/>
                <a:gd name="connsiteY25" fmla="*/ 10730 h 138632"/>
                <a:gd name="connsiteX26" fmla="*/ 150078 w 241744"/>
                <a:gd name="connsiteY26" fmla="*/ 14459 h 138632"/>
                <a:gd name="connsiteX27" fmla="*/ 142747 w 241744"/>
                <a:gd name="connsiteY27" fmla="*/ 21587 h 138632"/>
                <a:gd name="connsiteX28" fmla="*/ 152562 w 241744"/>
                <a:gd name="connsiteY28" fmla="*/ 35786 h 138632"/>
                <a:gd name="connsiteX29" fmla="*/ 161243 w 241744"/>
                <a:gd name="connsiteY29" fmla="*/ 38128 h 138632"/>
                <a:gd name="connsiteX30" fmla="*/ 168259 w 241744"/>
                <a:gd name="connsiteY30" fmla="*/ 41443 h 138632"/>
                <a:gd name="connsiteX31" fmla="*/ 168632 w 241744"/>
                <a:gd name="connsiteY31" fmla="*/ 48170 h 138632"/>
                <a:gd name="connsiteX32" fmla="*/ 171326 w 241744"/>
                <a:gd name="connsiteY32" fmla="*/ 53474 h 138632"/>
                <a:gd name="connsiteX33" fmla="*/ 165596 w 241744"/>
                <a:gd name="connsiteY33" fmla="*/ 58923 h 138632"/>
                <a:gd name="connsiteX34" fmla="*/ 181323 w 241744"/>
                <a:gd name="connsiteY34" fmla="*/ 65132 h 138632"/>
                <a:gd name="connsiteX35" fmla="*/ 196811 w 241744"/>
                <a:gd name="connsiteY35" fmla="*/ 70825 h 138632"/>
                <a:gd name="connsiteX36" fmla="*/ 193866 w 241744"/>
                <a:gd name="connsiteY36" fmla="*/ 76887 h 138632"/>
                <a:gd name="connsiteX37" fmla="*/ 224100 w 241744"/>
                <a:gd name="connsiteY37" fmla="*/ 94284 h 138632"/>
                <a:gd name="connsiteX38" fmla="*/ 225191 w 241744"/>
                <a:gd name="connsiteY38" fmla="*/ 103870 h 138632"/>
                <a:gd name="connsiteX39" fmla="*/ 236651 w 241744"/>
                <a:gd name="connsiteY39" fmla="*/ 109285 h 138632"/>
                <a:gd name="connsiteX40" fmla="*/ 241693 w 241744"/>
                <a:gd name="connsiteY40" fmla="*/ 116407 h 138632"/>
                <a:gd name="connsiteX41" fmla="*/ 238782 w 241744"/>
                <a:gd name="connsiteY41" fmla="*/ 120874 h 138632"/>
                <a:gd name="connsiteX42" fmla="*/ 231412 w 241744"/>
                <a:gd name="connsiteY42" fmla="*/ 126966 h 138632"/>
                <a:gd name="connsiteX43" fmla="*/ 224605 w 241744"/>
                <a:gd name="connsiteY43" fmla="*/ 133576 h 138632"/>
                <a:gd name="connsiteX44" fmla="*/ 210591 w 241744"/>
                <a:gd name="connsiteY44" fmla="*/ 138392 h 138632"/>
                <a:gd name="connsiteX45" fmla="*/ 192516 w 241744"/>
                <a:gd name="connsiteY45" fmla="*/ 135155 h 138632"/>
                <a:gd name="connsiteX46" fmla="*/ 160635 w 241744"/>
                <a:gd name="connsiteY46" fmla="*/ 112386 h 138632"/>
                <a:gd name="connsiteX47" fmla="*/ 144859 w 241744"/>
                <a:gd name="connsiteY47" fmla="*/ 101125 h 138632"/>
                <a:gd name="connsiteX48" fmla="*/ 135406 w 241744"/>
                <a:gd name="connsiteY48" fmla="*/ 96534 h 138632"/>
                <a:gd name="connsiteX0" fmla="*/ 135406 w 241744"/>
                <a:gd name="connsiteY0" fmla="*/ 97153 h 139251"/>
                <a:gd name="connsiteX1" fmla="*/ 117774 w 241744"/>
                <a:gd name="connsiteY1" fmla="*/ 93708 h 139251"/>
                <a:gd name="connsiteX2" fmla="*/ 107096 w 241744"/>
                <a:gd name="connsiteY2" fmla="*/ 86191 h 139251"/>
                <a:gd name="connsiteX3" fmla="*/ 101079 w 241744"/>
                <a:gd name="connsiteY3" fmla="*/ 84051 h 139251"/>
                <a:gd name="connsiteX4" fmla="*/ 64257 w 241744"/>
                <a:gd name="connsiteY4" fmla="*/ 78526 h 139251"/>
                <a:gd name="connsiteX5" fmla="*/ 55777 w 241744"/>
                <a:gd name="connsiteY5" fmla="*/ 70191 h 139251"/>
                <a:gd name="connsiteX6" fmla="*/ 47830 w 241744"/>
                <a:gd name="connsiteY6" fmla="*/ 66793 h 139251"/>
                <a:gd name="connsiteX7" fmla="*/ 29251 w 241744"/>
                <a:gd name="connsiteY7" fmla="*/ 63305 h 139251"/>
                <a:gd name="connsiteX8" fmla="*/ 22311 w 241744"/>
                <a:gd name="connsiteY8" fmla="*/ 58021 h 139251"/>
                <a:gd name="connsiteX9" fmla="*/ 14813 w 241744"/>
                <a:gd name="connsiteY9" fmla="*/ 51696 h 139251"/>
                <a:gd name="connsiteX10" fmla="*/ 54 w 241744"/>
                <a:gd name="connsiteY10" fmla="*/ 40943 h 139251"/>
                <a:gd name="connsiteX11" fmla="*/ 9640 w 241744"/>
                <a:gd name="connsiteY11" fmla="*/ 25064 h 139251"/>
                <a:gd name="connsiteX12" fmla="*/ 17470 w 241744"/>
                <a:gd name="connsiteY12" fmla="*/ 24732 h 139251"/>
                <a:gd name="connsiteX13" fmla="*/ 26062 w 241744"/>
                <a:gd name="connsiteY13" fmla="*/ 26776 h 139251"/>
                <a:gd name="connsiteX14" fmla="*/ 38248 w 241744"/>
                <a:gd name="connsiteY14" fmla="*/ 36314 h 139251"/>
                <a:gd name="connsiteX15" fmla="*/ 39731 w 241744"/>
                <a:gd name="connsiteY15" fmla="*/ 41021 h 139251"/>
                <a:gd name="connsiteX16" fmla="*/ 67624 w 241744"/>
                <a:gd name="connsiteY16" fmla="*/ 50326 h 139251"/>
                <a:gd name="connsiteX17" fmla="*/ 75267 w 241744"/>
                <a:gd name="connsiteY17" fmla="*/ 43283 h 139251"/>
                <a:gd name="connsiteX18" fmla="*/ 79513 w 241744"/>
                <a:gd name="connsiteY18" fmla="*/ 32570 h 139251"/>
                <a:gd name="connsiteX19" fmla="*/ 83585 w 241744"/>
                <a:gd name="connsiteY19" fmla="*/ 26144 h 139251"/>
                <a:gd name="connsiteX20" fmla="*/ 91156 w 241744"/>
                <a:gd name="connsiteY20" fmla="*/ 21200 h 139251"/>
                <a:gd name="connsiteX21" fmla="*/ 91525 w 241744"/>
                <a:gd name="connsiteY21" fmla="*/ 6061 h 139251"/>
                <a:gd name="connsiteX22" fmla="*/ 113788 w 241744"/>
                <a:gd name="connsiteY22" fmla="*/ 11065 h 139251"/>
                <a:gd name="connsiteX23" fmla="*/ 121730 w 241744"/>
                <a:gd name="connsiteY23" fmla="*/ 928 h 139251"/>
                <a:gd name="connsiteX24" fmla="*/ 141531 w 241744"/>
                <a:gd name="connsiteY24" fmla="*/ 659 h 139251"/>
                <a:gd name="connsiteX25" fmla="*/ 147141 w 241744"/>
                <a:gd name="connsiteY25" fmla="*/ 8400 h 139251"/>
                <a:gd name="connsiteX26" fmla="*/ 152849 w 241744"/>
                <a:gd name="connsiteY26" fmla="*/ 11349 h 139251"/>
                <a:gd name="connsiteX27" fmla="*/ 150078 w 241744"/>
                <a:gd name="connsiteY27" fmla="*/ 15078 h 139251"/>
                <a:gd name="connsiteX28" fmla="*/ 142747 w 241744"/>
                <a:gd name="connsiteY28" fmla="*/ 22206 h 139251"/>
                <a:gd name="connsiteX29" fmla="*/ 152562 w 241744"/>
                <a:gd name="connsiteY29" fmla="*/ 36405 h 139251"/>
                <a:gd name="connsiteX30" fmla="*/ 161243 w 241744"/>
                <a:gd name="connsiteY30" fmla="*/ 38747 h 139251"/>
                <a:gd name="connsiteX31" fmla="*/ 168259 w 241744"/>
                <a:gd name="connsiteY31" fmla="*/ 42062 h 139251"/>
                <a:gd name="connsiteX32" fmla="*/ 168632 w 241744"/>
                <a:gd name="connsiteY32" fmla="*/ 48789 h 139251"/>
                <a:gd name="connsiteX33" fmla="*/ 171326 w 241744"/>
                <a:gd name="connsiteY33" fmla="*/ 54093 h 139251"/>
                <a:gd name="connsiteX34" fmla="*/ 165596 w 241744"/>
                <a:gd name="connsiteY34" fmla="*/ 59542 h 139251"/>
                <a:gd name="connsiteX35" fmla="*/ 181323 w 241744"/>
                <a:gd name="connsiteY35" fmla="*/ 65751 h 139251"/>
                <a:gd name="connsiteX36" fmla="*/ 196811 w 241744"/>
                <a:gd name="connsiteY36" fmla="*/ 71444 h 139251"/>
                <a:gd name="connsiteX37" fmla="*/ 193866 w 241744"/>
                <a:gd name="connsiteY37" fmla="*/ 77506 h 139251"/>
                <a:gd name="connsiteX38" fmla="*/ 224100 w 241744"/>
                <a:gd name="connsiteY38" fmla="*/ 94903 h 139251"/>
                <a:gd name="connsiteX39" fmla="*/ 225191 w 241744"/>
                <a:gd name="connsiteY39" fmla="*/ 104489 h 139251"/>
                <a:gd name="connsiteX40" fmla="*/ 236651 w 241744"/>
                <a:gd name="connsiteY40" fmla="*/ 109904 h 139251"/>
                <a:gd name="connsiteX41" fmla="*/ 241693 w 241744"/>
                <a:gd name="connsiteY41" fmla="*/ 117026 h 139251"/>
                <a:gd name="connsiteX42" fmla="*/ 238782 w 241744"/>
                <a:gd name="connsiteY42" fmla="*/ 121493 h 139251"/>
                <a:gd name="connsiteX43" fmla="*/ 231412 w 241744"/>
                <a:gd name="connsiteY43" fmla="*/ 127585 h 139251"/>
                <a:gd name="connsiteX44" fmla="*/ 224605 w 241744"/>
                <a:gd name="connsiteY44" fmla="*/ 134195 h 139251"/>
                <a:gd name="connsiteX45" fmla="*/ 210591 w 241744"/>
                <a:gd name="connsiteY45" fmla="*/ 139011 h 139251"/>
                <a:gd name="connsiteX46" fmla="*/ 192516 w 241744"/>
                <a:gd name="connsiteY46" fmla="*/ 135774 h 139251"/>
                <a:gd name="connsiteX47" fmla="*/ 160635 w 241744"/>
                <a:gd name="connsiteY47" fmla="*/ 113005 h 139251"/>
                <a:gd name="connsiteX48" fmla="*/ 144859 w 241744"/>
                <a:gd name="connsiteY48" fmla="*/ 101744 h 139251"/>
                <a:gd name="connsiteX49" fmla="*/ 135406 w 241744"/>
                <a:gd name="connsiteY49" fmla="*/ 97153 h 139251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113788 w 241744"/>
                <a:gd name="connsiteY22" fmla="*/ 14088 h 142274"/>
                <a:gd name="connsiteX23" fmla="*/ 121730 w 241744"/>
                <a:gd name="connsiteY23" fmla="*/ 3951 h 142274"/>
                <a:gd name="connsiteX24" fmla="*/ 124033 w 241744"/>
                <a:gd name="connsiteY24" fmla="*/ 0 h 142274"/>
                <a:gd name="connsiteX25" fmla="*/ 141531 w 241744"/>
                <a:gd name="connsiteY25" fmla="*/ 3682 h 142274"/>
                <a:gd name="connsiteX26" fmla="*/ 147141 w 241744"/>
                <a:gd name="connsiteY26" fmla="*/ 11423 h 142274"/>
                <a:gd name="connsiteX27" fmla="*/ 152849 w 241744"/>
                <a:gd name="connsiteY27" fmla="*/ 14372 h 142274"/>
                <a:gd name="connsiteX28" fmla="*/ 150078 w 241744"/>
                <a:gd name="connsiteY28" fmla="*/ 18101 h 142274"/>
                <a:gd name="connsiteX29" fmla="*/ 142747 w 241744"/>
                <a:gd name="connsiteY29" fmla="*/ 25229 h 142274"/>
                <a:gd name="connsiteX30" fmla="*/ 152562 w 241744"/>
                <a:gd name="connsiteY30" fmla="*/ 39428 h 142274"/>
                <a:gd name="connsiteX31" fmla="*/ 161243 w 241744"/>
                <a:gd name="connsiteY31" fmla="*/ 41770 h 142274"/>
                <a:gd name="connsiteX32" fmla="*/ 168259 w 241744"/>
                <a:gd name="connsiteY32" fmla="*/ 45085 h 142274"/>
                <a:gd name="connsiteX33" fmla="*/ 168632 w 241744"/>
                <a:gd name="connsiteY33" fmla="*/ 51812 h 142274"/>
                <a:gd name="connsiteX34" fmla="*/ 171326 w 241744"/>
                <a:gd name="connsiteY34" fmla="*/ 57116 h 142274"/>
                <a:gd name="connsiteX35" fmla="*/ 165596 w 241744"/>
                <a:gd name="connsiteY35" fmla="*/ 62565 h 142274"/>
                <a:gd name="connsiteX36" fmla="*/ 181323 w 241744"/>
                <a:gd name="connsiteY36" fmla="*/ 68774 h 142274"/>
                <a:gd name="connsiteX37" fmla="*/ 196811 w 241744"/>
                <a:gd name="connsiteY37" fmla="*/ 74467 h 142274"/>
                <a:gd name="connsiteX38" fmla="*/ 193866 w 241744"/>
                <a:gd name="connsiteY38" fmla="*/ 80529 h 142274"/>
                <a:gd name="connsiteX39" fmla="*/ 224100 w 241744"/>
                <a:gd name="connsiteY39" fmla="*/ 97926 h 142274"/>
                <a:gd name="connsiteX40" fmla="*/ 225191 w 241744"/>
                <a:gd name="connsiteY40" fmla="*/ 107512 h 142274"/>
                <a:gd name="connsiteX41" fmla="*/ 236651 w 241744"/>
                <a:gd name="connsiteY41" fmla="*/ 112927 h 142274"/>
                <a:gd name="connsiteX42" fmla="*/ 241693 w 241744"/>
                <a:gd name="connsiteY42" fmla="*/ 120049 h 142274"/>
                <a:gd name="connsiteX43" fmla="*/ 238782 w 241744"/>
                <a:gd name="connsiteY43" fmla="*/ 124516 h 142274"/>
                <a:gd name="connsiteX44" fmla="*/ 231412 w 241744"/>
                <a:gd name="connsiteY44" fmla="*/ 130608 h 142274"/>
                <a:gd name="connsiteX45" fmla="*/ 224605 w 241744"/>
                <a:gd name="connsiteY45" fmla="*/ 137218 h 142274"/>
                <a:gd name="connsiteX46" fmla="*/ 210591 w 241744"/>
                <a:gd name="connsiteY46" fmla="*/ 142034 h 142274"/>
                <a:gd name="connsiteX47" fmla="*/ 192516 w 241744"/>
                <a:gd name="connsiteY47" fmla="*/ 138797 h 142274"/>
                <a:gd name="connsiteX48" fmla="*/ 160635 w 241744"/>
                <a:gd name="connsiteY48" fmla="*/ 116028 h 142274"/>
                <a:gd name="connsiteX49" fmla="*/ 144859 w 241744"/>
                <a:gd name="connsiteY49" fmla="*/ 104767 h 142274"/>
                <a:gd name="connsiteX50" fmla="*/ 135406 w 241744"/>
                <a:gd name="connsiteY50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113788 w 241744"/>
                <a:gd name="connsiteY22" fmla="*/ 14088 h 142274"/>
                <a:gd name="connsiteX23" fmla="*/ 114914 w 241744"/>
                <a:gd name="connsiteY23" fmla="*/ 9297 h 142274"/>
                <a:gd name="connsiteX24" fmla="*/ 121730 w 241744"/>
                <a:gd name="connsiteY24" fmla="*/ 3951 h 142274"/>
                <a:gd name="connsiteX25" fmla="*/ 124033 w 241744"/>
                <a:gd name="connsiteY25" fmla="*/ 0 h 142274"/>
                <a:gd name="connsiteX26" fmla="*/ 141531 w 241744"/>
                <a:gd name="connsiteY26" fmla="*/ 3682 h 142274"/>
                <a:gd name="connsiteX27" fmla="*/ 147141 w 241744"/>
                <a:gd name="connsiteY27" fmla="*/ 11423 h 142274"/>
                <a:gd name="connsiteX28" fmla="*/ 152849 w 241744"/>
                <a:gd name="connsiteY28" fmla="*/ 14372 h 142274"/>
                <a:gd name="connsiteX29" fmla="*/ 150078 w 241744"/>
                <a:gd name="connsiteY29" fmla="*/ 18101 h 142274"/>
                <a:gd name="connsiteX30" fmla="*/ 142747 w 241744"/>
                <a:gd name="connsiteY30" fmla="*/ 25229 h 142274"/>
                <a:gd name="connsiteX31" fmla="*/ 152562 w 241744"/>
                <a:gd name="connsiteY31" fmla="*/ 39428 h 142274"/>
                <a:gd name="connsiteX32" fmla="*/ 161243 w 241744"/>
                <a:gd name="connsiteY32" fmla="*/ 41770 h 142274"/>
                <a:gd name="connsiteX33" fmla="*/ 168259 w 241744"/>
                <a:gd name="connsiteY33" fmla="*/ 45085 h 142274"/>
                <a:gd name="connsiteX34" fmla="*/ 168632 w 241744"/>
                <a:gd name="connsiteY34" fmla="*/ 51812 h 142274"/>
                <a:gd name="connsiteX35" fmla="*/ 171326 w 241744"/>
                <a:gd name="connsiteY35" fmla="*/ 57116 h 142274"/>
                <a:gd name="connsiteX36" fmla="*/ 165596 w 241744"/>
                <a:gd name="connsiteY36" fmla="*/ 62565 h 142274"/>
                <a:gd name="connsiteX37" fmla="*/ 181323 w 241744"/>
                <a:gd name="connsiteY37" fmla="*/ 68774 h 142274"/>
                <a:gd name="connsiteX38" fmla="*/ 196811 w 241744"/>
                <a:gd name="connsiteY38" fmla="*/ 74467 h 142274"/>
                <a:gd name="connsiteX39" fmla="*/ 193866 w 241744"/>
                <a:gd name="connsiteY39" fmla="*/ 80529 h 142274"/>
                <a:gd name="connsiteX40" fmla="*/ 224100 w 241744"/>
                <a:gd name="connsiteY40" fmla="*/ 97926 h 142274"/>
                <a:gd name="connsiteX41" fmla="*/ 225191 w 241744"/>
                <a:gd name="connsiteY41" fmla="*/ 107512 h 142274"/>
                <a:gd name="connsiteX42" fmla="*/ 236651 w 241744"/>
                <a:gd name="connsiteY42" fmla="*/ 112927 h 142274"/>
                <a:gd name="connsiteX43" fmla="*/ 241693 w 241744"/>
                <a:gd name="connsiteY43" fmla="*/ 120049 h 142274"/>
                <a:gd name="connsiteX44" fmla="*/ 238782 w 241744"/>
                <a:gd name="connsiteY44" fmla="*/ 124516 h 142274"/>
                <a:gd name="connsiteX45" fmla="*/ 231412 w 241744"/>
                <a:gd name="connsiteY45" fmla="*/ 130608 h 142274"/>
                <a:gd name="connsiteX46" fmla="*/ 224605 w 241744"/>
                <a:gd name="connsiteY46" fmla="*/ 137218 h 142274"/>
                <a:gd name="connsiteX47" fmla="*/ 210591 w 241744"/>
                <a:gd name="connsiteY47" fmla="*/ 142034 h 142274"/>
                <a:gd name="connsiteX48" fmla="*/ 192516 w 241744"/>
                <a:gd name="connsiteY48" fmla="*/ 138797 h 142274"/>
                <a:gd name="connsiteX49" fmla="*/ 160635 w 241744"/>
                <a:gd name="connsiteY49" fmla="*/ 116028 h 142274"/>
                <a:gd name="connsiteX50" fmla="*/ 144859 w 241744"/>
                <a:gd name="connsiteY50" fmla="*/ 104767 h 142274"/>
                <a:gd name="connsiteX51" fmla="*/ 135406 w 241744"/>
                <a:gd name="connsiteY51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95781 w 241744"/>
                <a:gd name="connsiteY22" fmla="*/ 6555 h 142274"/>
                <a:gd name="connsiteX23" fmla="*/ 113788 w 241744"/>
                <a:gd name="connsiteY23" fmla="*/ 14088 h 142274"/>
                <a:gd name="connsiteX24" fmla="*/ 114914 w 241744"/>
                <a:gd name="connsiteY24" fmla="*/ 9297 h 142274"/>
                <a:gd name="connsiteX25" fmla="*/ 121730 w 241744"/>
                <a:gd name="connsiteY25" fmla="*/ 3951 h 142274"/>
                <a:gd name="connsiteX26" fmla="*/ 124033 w 241744"/>
                <a:gd name="connsiteY26" fmla="*/ 0 h 142274"/>
                <a:gd name="connsiteX27" fmla="*/ 141531 w 241744"/>
                <a:gd name="connsiteY27" fmla="*/ 3682 h 142274"/>
                <a:gd name="connsiteX28" fmla="*/ 147141 w 241744"/>
                <a:gd name="connsiteY28" fmla="*/ 11423 h 142274"/>
                <a:gd name="connsiteX29" fmla="*/ 152849 w 241744"/>
                <a:gd name="connsiteY29" fmla="*/ 14372 h 142274"/>
                <a:gd name="connsiteX30" fmla="*/ 150078 w 241744"/>
                <a:gd name="connsiteY30" fmla="*/ 18101 h 142274"/>
                <a:gd name="connsiteX31" fmla="*/ 142747 w 241744"/>
                <a:gd name="connsiteY31" fmla="*/ 25229 h 142274"/>
                <a:gd name="connsiteX32" fmla="*/ 152562 w 241744"/>
                <a:gd name="connsiteY32" fmla="*/ 39428 h 142274"/>
                <a:gd name="connsiteX33" fmla="*/ 161243 w 241744"/>
                <a:gd name="connsiteY33" fmla="*/ 41770 h 142274"/>
                <a:gd name="connsiteX34" fmla="*/ 168259 w 241744"/>
                <a:gd name="connsiteY34" fmla="*/ 45085 h 142274"/>
                <a:gd name="connsiteX35" fmla="*/ 168632 w 241744"/>
                <a:gd name="connsiteY35" fmla="*/ 51812 h 142274"/>
                <a:gd name="connsiteX36" fmla="*/ 171326 w 241744"/>
                <a:gd name="connsiteY36" fmla="*/ 57116 h 142274"/>
                <a:gd name="connsiteX37" fmla="*/ 165596 w 241744"/>
                <a:gd name="connsiteY37" fmla="*/ 62565 h 142274"/>
                <a:gd name="connsiteX38" fmla="*/ 181323 w 241744"/>
                <a:gd name="connsiteY38" fmla="*/ 68774 h 142274"/>
                <a:gd name="connsiteX39" fmla="*/ 196811 w 241744"/>
                <a:gd name="connsiteY39" fmla="*/ 74467 h 142274"/>
                <a:gd name="connsiteX40" fmla="*/ 193866 w 241744"/>
                <a:gd name="connsiteY40" fmla="*/ 80529 h 142274"/>
                <a:gd name="connsiteX41" fmla="*/ 224100 w 241744"/>
                <a:gd name="connsiteY41" fmla="*/ 97926 h 142274"/>
                <a:gd name="connsiteX42" fmla="*/ 225191 w 241744"/>
                <a:gd name="connsiteY42" fmla="*/ 107512 h 142274"/>
                <a:gd name="connsiteX43" fmla="*/ 236651 w 241744"/>
                <a:gd name="connsiteY43" fmla="*/ 112927 h 142274"/>
                <a:gd name="connsiteX44" fmla="*/ 241693 w 241744"/>
                <a:gd name="connsiteY44" fmla="*/ 120049 h 142274"/>
                <a:gd name="connsiteX45" fmla="*/ 238782 w 241744"/>
                <a:gd name="connsiteY45" fmla="*/ 124516 h 142274"/>
                <a:gd name="connsiteX46" fmla="*/ 231412 w 241744"/>
                <a:gd name="connsiteY46" fmla="*/ 130608 h 142274"/>
                <a:gd name="connsiteX47" fmla="*/ 224605 w 241744"/>
                <a:gd name="connsiteY47" fmla="*/ 137218 h 142274"/>
                <a:gd name="connsiteX48" fmla="*/ 210591 w 241744"/>
                <a:gd name="connsiteY48" fmla="*/ 142034 h 142274"/>
                <a:gd name="connsiteX49" fmla="*/ 192516 w 241744"/>
                <a:gd name="connsiteY49" fmla="*/ 138797 h 142274"/>
                <a:gd name="connsiteX50" fmla="*/ 160635 w 241744"/>
                <a:gd name="connsiteY50" fmla="*/ 116028 h 142274"/>
                <a:gd name="connsiteX51" fmla="*/ 144859 w 241744"/>
                <a:gd name="connsiteY51" fmla="*/ 104767 h 142274"/>
                <a:gd name="connsiteX52" fmla="*/ 135406 w 241744"/>
                <a:gd name="connsiteY52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88472 w 241744"/>
                <a:gd name="connsiteY21" fmla="*/ 14692 h 142274"/>
                <a:gd name="connsiteX22" fmla="*/ 91525 w 241744"/>
                <a:gd name="connsiteY22" fmla="*/ 9084 h 142274"/>
                <a:gd name="connsiteX23" fmla="*/ 95781 w 241744"/>
                <a:gd name="connsiteY23" fmla="*/ 6555 h 142274"/>
                <a:gd name="connsiteX24" fmla="*/ 113788 w 241744"/>
                <a:gd name="connsiteY24" fmla="*/ 14088 h 142274"/>
                <a:gd name="connsiteX25" fmla="*/ 114914 w 241744"/>
                <a:gd name="connsiteY25" fmla="*/ 9297 h 142274"/>
                <a:gd name="connsiteX26" fmla="*/ 121730 w 241744"/>
                <a:gd name="connsiteY26" fmla="*/ 3951 h 142274"/>
                <a:gd name="connsiteX27" fmla="*/ 124033 w 241744"/>
                <a:gd name="connsiteY27" fmla="*/ 0 h 142274"/>
                <a:gd name="connsiteX28" fmla="*/ 141531 w 241744"/>
                <a:gd name="connsiteY28" fmla="*/ 3682 h 142274"/>
                <a:gd name="connsiteX29" fmla="*/ 147141 w 241744"/>
                <a:gd name="connsiteY29" fmla="*/ 11423 h 142274"/>
                <a:gd name="connsiteX30" fmla="*/ 152849 w 241744"/>
                <a:gd name="connsiteY30" fmla="*/ 14372 h 142274"/>
                <a:gd name="connsiteX31" fmla="*/ 150078 w 241744"/>
                <a:gd name="connsiteY31" fmla="*/ 18101 h 142274"/>
                <a:gd name="connsiteX32" fmla="*/ 142747 w 241744"/>
                <a:gd name="connsiteY32" fmla="*/ 25229 h 142274"/>
                <a:gd name="connsiteX33" fmla="*/ 152562 w 241744"/>
                <a:gd name="connsiteY33" fmla="*/ 39428 h 142274"/>
                <a:gd name="connsiteX34" fmla="*/ 161243 w 241744"/>
                <a:gd name="connsiteY34" fmla="*/ 41770 h 142274"/>
                <a:gd name="connsiteX35" fmla="*/ 168259 w 241744"/>
                <a:gd name="connsiteY35" fmla="*/ 45085 h 142274"/>
                <a:gd name="connsiteX36" fmla="*/ 168632 w 241744"/>
                <a:gd name="connsiteY36" fmla="*/ 51812 h 142274"/>
                <a:gd name="connsiteX37" fmla="*/ 171326 w 241744"/>
                <a:gd name="connsiteY37" fmla="*/ 57116 h 142274"/>
                <a:gd name="connsiteX38" fmla="*/ 165596 w 241744"/>
                <a:gd name="connsiteY38" fmla="*/ 62565 h 142274"/>
                <a:gd name="connsiteX39" fmla="*/ 181323 w 241744"/>
                <a:gd name="connsiteY39" fmla="*/ 68774 h 142274"/>
                <a:gd name="connsiteX40" fmla="*/ 196811 w 241744"/>
                <a:gd name="connsiteY40" fmla="*/ 74467 h 142274"/>
                <a:gd name="connsiteX41" fmla="*/ 193866 w 241744"/>
                <a:gd name="connsiteY41" fmla="*/ 80529 h 142274"/>
                <a:gd name="connsiteX42" fmla="*/ 224100 w 241744"/>
                <a:gd name="connsiteY42" fmla="*/ 97926 h 142274"/>
                <a:gd name="connsiteX43" fmla="*/ 225191 w 241744"/>
                <a:gd name="connsiteY43" fmla="*/ 107512 h 142274"/>
                <a:gd name="connsiteX44" fmla="*/ 236651 w 241744"/>
                <a:gd name="connsiteY44" fmla="*/ 112927 h 142274"/>
                <a:gd name="connsiteX45" fmla="*/ 241693 w 241744"/>
                <a:gd name="connsiteY45" fmla="*/ 120049 h 142274"/>
                <a:gd name="connsiteX46" fmla="*/ 238782 w 241744"/>
                <a:gd name="connsiteY46" fmla="*/ 124516 h 142274"/>
                <a:gd name="connsiteX47" fmla="*/ 231412 w 241744"/>
                <a:gd name="connsiteY47" fmla="*/ 130608 h 142274"/>
                <a:gd name="connsiteX48" fmla="*/ 224605 w 241744"/>
                <a:gd name="connsiteY48" fmla="*/ 137218 h 142274"/>
                <a:gd name="connsiteX49" fmla="*/ 210591 w 241744"/>
                <a:gd name="connsiteY49" fmla="*/ 142034 h 142274"/>
                <a:gd name="connsiteX50" fmla="*/ 192516 w 241744"/>
                <a:gd name="connsiteY50" fmla="*/ 138797 h 142274"/>
                <a:gd name="connsiteX51" fmla="*/ 160635 w 241744"/>
                <a:gd name="connsiteY51" fmla="*/ 116028 h 142274"/>
                <a:gd name="connsiteX52" fmla="*/ 144859 w 241744"/>
                <a:gd name="connsiteY52" fmla="*/ 104767 h 142274"/>
                <a:gd name="connsiteX53" fmla="*/ 135406 w 241744"/>
                <a:gd name="connsiteY53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53778 w 241744"/>
                <a:gd name="connsiteY16" fmla="*/ 46927 h 142274"/>
                <a:gd name="connsiteX17" fmla="*/ 67624 w 241744"/>
                <a:gd name="connsiteY17" fmla="*/ 53349 h 142274"/>
                <a:gd name="connsiteX18" fmla="*/ 75267 w 241744"/>
                <a:gd name="connsiteY18" fmla="*/ 46306 h 142274"/>
                <a:gd name="connsiteX19" fmla="*/ 79513 w 241744"/>
                <a:gd name="connsiteY19" fmla="*/ 35593 h 142274"/>
                <a:gd name="connsiteX20" fmla="*/ 83585 w 241744"/>
                <a:gd name="connsiteY20" fmla="*/ 29167 h 142274"/>
                <a:gd name="connsiteX21" fmla="*/ 91156 w 241744"/>
                <a:gd name="connsiteY21" fmla="*/ 24223 h 142274"/>
                <a:gd name="connsiteX22" fmla="*/ 88472 w 241744"/>
                <a:gd name="connsiteY22" fmla="*/ 14692 h 142274"/>
                <a:gd name="connsiteX23" fmla="*/ 91525 w 241744"/>
                <a:gd name="connsiteY23" fmla="*/ 9084 h 142274"/>
                <a:gd name="connsiteX24" fmla="*/ 95781 w 241744"/>
                <a:gd name="connsiteY24" fmla="*/ 6555 h 142274"/>
                <a:gd name="connsiteX25" fmla="*/ 113788 w 241744"/>
                <a:gd name="connsiteY25" fmla="*/ 14088 h 142274"/>
                <a:gd name="connsiteX26" fmla="*/ 114914 w 241744"/>
                <a:gd name="connsiteY26" fmla="*/ 9297 h 142274"/>
                <a:gd name="connsiteX27" fmla="*/ 121730 w 241744"/>
                <a:gd name="connsiteY27" fmla="*/ 3951 h 142274"/>
                <a:gd name="connsiteX28" fmla="*/ 124033 w 241744"/>
                <a:gd name="connsiteY28" fmla="*/ 0 h 142274"/>
                <a:gd name="connsiteX29" fmla="*/ 141531 w 241744"/>
                <a:gd name="connsiteY29" fmla="*/ 3682 h 142274"/>
                <a:gd name="connsiteX30" fmla="*/ 147141 w 241744"/>
                <a:gd name="connsiteY30" fmla="*/ 11423 h 142274"/>
                <a:gd name="connsiteX31" fmla="*/ 152849 w 241744"/>
                <a:gd name="connsiteY31" fmla="*/ 14372 h 142274"/>
                <a:gd name="connsiteX32" fmla="*/ 150078 w 241744"/>
                <a:gd name="connsiteY32" fmla="*/ 18101 h 142274"/>
                <a:gd name="connsiteX33" fmla="*/ 142747 w 241744"/>
                <a:gd name="connsiteY33" fmla="*/ 25229 h 142274"/>
                <a:gd name="connsiteX34" fmla="*/ 152562 w 241744"/>
                <a:gd name="connsiteY34" fmla="*/ 39428 h 142274"/>
                <a:gd name="connsiteX35" fmla="*/ 161243 w 241744"/>
                <a:gd name="connsiteY35" fmla="*/ 41770 h 142274"/>
                <a:gd name="connsiteX36" fmla="*/ 168259 w 241744"/>
                <a:gd name="connsiteY36" fmla="*/ 45085 h 142274"/>
                <a:gd name="connsiteX37" fmla="*/ 168632 w 241744"/>
                <a:gd name="connsiteY37" fmla="*/ 51812 h 142274"/>
                <a:gd name="connsiteX38" fmla="*/ 171326 w 241744"/>
                <a:gd name="connsiteY38" fmla="*/ 57116 h 142274"/>
                <a:gd name="connsiteX39" fmla="*/ 165596 w 241744"/>
                <a:gd name="connsiteY39" fmla="*/ 62565 h 142274"/>
                <a:gd name="connsiteX40" fmla="*/ 181323 w 241744"/>
                <a:gd name="connsiteY40" fmla="*/ 68774 h 142274"/>
                <a:gd name="connsiteX41" fmla="*/ 196811 w 241744"/>
                <a:gd name="connsiteY41" fmla="*/ 74467 h 142274"/>
                <a:gd name="connsiteX42" fmla="*/ 193866 w 241744"/>
                <a:gd name="connsiteY42" fmla="*/ 80529 h 142274"/>
                <a:gd name="connsiteX43" fmla="*/ 224100 w 241744"/>
                <a:gd name="connsiteY43" fmla="*/ 97926 h 142274"/>
                <a:gd name="connsiteX44" fmla="*/ 225191 w 241744"/>
                <a:gd name="connsiteY44" fmla="*/ 107512 h 142274"/>
                <a:gd name="connsiteX45" fmla="*/ 236651 w 241744"/>
                <a:gd name="connsiteY45" fmla="*/ 112927 h 142274"/>
                <a:gd name="connsiteX46" fmla="*/ 241693 w 241744"/>
                <a:gd name="connsiteY46" fmla="*/ 120049 h 142274"/>
                <a:gd name="connsiteX47" fmla="*/ 238782 w 241744"/>
                <a:gd name="connsiteY47" fmla="*/ 124516 h 142274"/>
                <a:gd name="connsiteX48" fmla="*/ 231412 w 241744"/>
                <a:gd name="connsiteY48" fmla="*/ 130608 h 142274"/>
                <a:gd name="connsiteX49" fmla="*/ 224605 w 241744"/>
                <a:gd name="connsiteY49" fmla="*/ 137218 h 142274"/>
                <a:gd name="connsiteX50" fmla="*/ 210591 w 241744"/>
                <a:gd name="connsiteY50" fmla="*/ 142034 h 142274"/>
                <a:gd name="connsiteX51" fmla="*/ 192516 w 241744"/>
                <a:gd name="connsiteY51" fmla="*/ 138797 h 142274"/>
                <a:gd name="connsiteX52" fmla="*/ 160635 w 241744"/>
                <a:gd name="connsiteY52" fmla="*/ 116028 h 142274"/>
                <a:gd name="connsiteX53" fmla="*/ 144859 w 241744"/>
                <a:gd name="connsiteY53" fmla="*/ 104767 h 142274"/>
                <a:gd name="connsiteX54" fmla="*/ 135406 w 241744"/>
                <a:gd name="connsiteY54" fmla="*/ 100176 h 14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41744" h="142274">
                  <a:moveTo>
                    <a:pt x="135406" y="100176"/>
                  </a:moveTo>
                  <a:cubicBezTo>
                    <a:pt x="130800" y="98961"/>
                    <a:pt x="118702" y="97036"/>
                    <a:pt x="117774" y="96731"/>
                  </a:cubicBezTo>
                  <a:cubicBezTo>
                    <a:pt x="116846" y="96426"/>
                    <a:pt x="109878" y="90823"/>
                    <a:pt x="107096" y="89214"/>
                  </a:cubicBezTo>
                  <a:cubicBezTo>
                    <a:pt x="104314" y="87605"/>
                    <a:pt x="108219" y="88352"/>
                    <a:pt x="101079" y="87074"/>
                  </a:cubicBezTo>
                  <a:cubicBezTo>
                    <a:pt x="93939" y="85797"/>
                    <a:pt x="71807" y="83859"/>
                    <a:pt x="64257" y="81549"/>
                  </a:cubicBezTo>
                  <a:cubicBezTo>
                    <a:pt x="56707" y="79239"/>
                    <a:pt x="58515" y="75169"/>
                    <a:pt x="55777" y="73214"/>
                  </a:cubicBezTo>
                  <a:cubicBezTo>
                    <a:pt x="53039" y="71259"/>
                    <a:pt x="56518" y="71174"/>
                    <a:pt x="47830" y="69816"/>
                  </a:cubicBezTo>
                  <a:cubicBezTo>
                    <a:pt x="39142" y="68458"/>
                    <a:pt x="34632" y="67903"/>
                    <a:pt x="29251" y="66328"/>
                  </a:cubicBezTo>
                  <a:cubicBezTo>
                    <a:pt x="23870" y="64753"/>
                    <a:pt x="24717" y="62979"/>
                    <a:pt x="22311" y="61044"/>
                  </a:cubicBezTo>
                  <a:cubicBezTo>
                    <a:pt x="19905" y="59109"/>
                    <a:pt x="19036" y="57724"/>
                    <a:pt x="14813" y="54719"/>
                  </a:cubicBezTo>
                  <a:cubicBezTo>
                    <a:pt x="10590" y="51714"/>
                    <a:pt x="903" y="48777"/>
                    <a:pt x="54" y="43966"/>
                  </a:cubicBezTo>
                  <a:cubicBezTo>
                    <a:pt x="-795" y="39155"/>
                    <a:pt x="8643" y="29925"/>
                    <a:pt x="9640" y="28087"/>
                  </a:cubicBezTo>
                  <a:cubicBezTo>
                    <a:pt x="10637" y="26249"/>
                    <a:pt x="15118" y="27022"/>
                    <a:pt x="17470" y="27755"/>
                  </a:cubicBezTo>
                  <a:cubicBezTo>
                    <a:pt x="19822" y="28488"/>
                    <a:pt x="23446" y="27933"/>
                    <a:pt x="26062" y="29799"/>
                  </a:cubicBezTo>
                  <a:cubicBezTo>
                    <a:pt x="28678" y="31665"/>
                    <a:pt x="35970" y="36963"/>
                    <a:pt x="38248" y="39337"/>
                  </a:cubicBezTo>
                  <a:cubicBezTo>
                    <a:pt x="40526" y="41711"/>
                    <a:pt x="37143" y="42779"/>
                    <a:pt x="39731" y="44044"/>
                  </a:cubicBezTo>
                  <a:cubicBezTo>
                    <a:pt x="42319" y="45309"/>
                    <a:pt x="49129" y="45376"/>
                    <a:pt x="53778" y="46927"/>
                  </a:cubicBezTo>
                  <a:cubicBezTo>
                    <a:pt x="58427" y="48478"/>
                    <a:pt x="64043" y="53452"/>
                    <a:pt x="67624" y="53349"/>
                  </a:cubicBezTo>
                  <a:cubicBezTo>
                    <a:pt x="71205" y="53246"/>
                    <a:pt x="73286" y="49265"/>
                    <a:pt x="75267" y="46306"/>
                  </a:cubicBezTo>
                  <a:cubicBezTo>
                    <a:pt x="77248" y="43347"/>
                    <a:pt x="78428" y="35815"/>
                    <a:pt x="79513" y="35593"/>
                  </a:cubicBezTo>
                  <a:cubicBezTo>
                    <a:pt x="82489" y="36391"/>
                    <a:pt x="81645" y="31062"/>
                    <a:pt x="83585" y="29167"/>
                  </a:cubicBezTo>
                  <a:cubicBezTo>
                    <a:pt x="85525" y="27272"/>
                    <a:pt x="90342" y="26635"/>
                    <a:pt x="91156" y="24223"/>
                  </a:cubicBezTo>
                  <a:cubicBezTo>
                    <a:pt x="91970" y="21811"/>
                    <a:pt x="88411" y="17215"/>
                    <a:pt x="88472" y="14692"/>
                  </a:cubicBezTo>
                  <a:cubicBezTo>
                    <a:pt x="88533" y="12169"/>
                    <a:pt x="90307" y="10440"/>
                    <a:pt x="91525" y="9084"/>
                  </a:cubicBezTo>
                  <a:cubicBezTo>
                    <a:pt x="92743" y="7728"/>
                    <a:pt x="92071" y="5721"/>
                    <a:pt x="95781" y="6555"/>
                  </a:cubicBezTo>
                  <a:cubicBezTo>
                    <a:pt x="99491" y="7389"/>
                    <a:pt x="110579" y="14084"/>
                    <a:pt x="113788" y="14088"/>
                  </a:cubicBezTo>
                  <a:cubicBezTo>
                    <a:pt x="116997" y="14093"/>
                    <a:pt x="113590" y="10986"/>
                    <a:pt x="114914" y="9297"/>
                  </a:cubicBezTo>
                  <a:cubicBezTo>
                    <a:pt x="116238" y="7608"/>
                    <a:pt x="120832" y="5585"/>
                    <a:pt x="121730" y="3951"/>
                  </a:cubicBezTo>
                  <a:cubicBezTo>
                    <a:pt x="122628" y="2317"/>
                    <a:pt x="120733" y="45"/>
                    <a:pt x="124033" y="0"/>
                  </a:cubicBezTo>
                  <a:cubicBezTo>
                    <a:pt x="127333" y="-45"/>
                    <a:pt x="138693" y="2257"/>
                    <a:pt x="141531" y="3682"/>
                  </a:cubicBezTo>
                  <a:cubicBezTo>
                    <a:pt x="144369" y="5107"/>
                    <a:pt x="144943" y="9494"/>
                    <a:pt x="147141" y="11423"/>
                  </a:cubicBezTo>
                  <a:cubicBezTo>
                    <a:pt x="149339" y="13352"/>
                    <a:pt x="152360" y="13259"/>
                    <a:pt x="152849" y="14372"/>
                  </a:cubicBezTo>
                  <a:cubicBezTo>
                    <a:pt x="153339" y="15485"/>
                    <a:pt x="151249" y="16343"/>
                    <a:pt x="150078" y="18101"/>
                  </a:cubicBezTo>
                  <a:cubicBezTo>
                    <a:pt x="148907" y="19859"/>
                    <a:pt x="141321" y="21406"/>
                    <a:pt x="142747" y="25229"/>
                  </a:cubicBezTo>
                  <a:cubicBezTo>
                    <a:pt x="144173" y="29052"/>
                    <a:pt x="146989" y="38392"/>
                    <a:pt x="152562" y="39428"/>
                  </a:cubicBezTo>
                  <a:cubicBezTo>
                    <a:pt x="158135" y="40464"/>
                    <a:pt x="158426" y="41026"/>
                    <a:pt x="161243" y="41770"/>
                  </a:cubicBezTo>
                  <a:cubicBezTo>
                    <a:pt x="164060" y="42514"/>
                    <a:pt x="166813" y="43772"/>
                    <a:pt x="168259" y="45085"/>
                  </a:cubicBezTo>
                  <a:cubicBezTo>
                    <a:pt x="169705" y="46398"/>
                    <a:pt x="168121" y="49807"/>
                    <a:pt x="168632" y="51812"/>
                  </a:cubicBezTo>
                  <a:cubicBezTo>
                    <a:pt x="169143" y="53817"/>
                    <a:pt x="172314" y="55384"/>
                    <a:pt x="171326" y="57116"/>
                  </a:cubicBezTo>
                  <a:cubicBezTo>
                    <a:pt x="170338" y="58848"/>
                    <a:pt x="162879" y="60336"/>
                    <a:pt x="165596" y="62565"/>
                  </a:cubicBezTo>
                  <a:cubicBezTo>
                    <a:pt x="168313" y="64795"/>
                    <a:pt x="176121" y="66790"/>
                    <a:pt x="181323" y="68774"/>
                  </a:cubicBezTo>
                  <a:cubicBezTo>
                    <a:pt x="186525" y="70758"/>
                    <a:pt x="194721" y="72508"/>
                    <a:pt x="196811" y="74467"/>
                  </a:cubicBezTo>
                  <a:cubicBezTo>
                    <a:pt x="198901" y="76426"/>
                    <a:pt x="196498" y="76736"/>
                    <a:pt x="193866" y="80529"/>
                  </a:cubicBezTo>
                  <a:cubicBezTo>
                    <a:pt x="191234" y="84322"/>
                    <a:pt x="218606" y="93300"/>
                    <a:pt x="224100" y="97926"/>
                  </a:cubicBezTo>
                  <a:cubicBezTo>
                    <a:pt x="229594" y="102552"/>
                    <a:pt x="221523" y="105149"/>
                    <a:pt x="225191" y="107512"/>
                  </a:cubicBezTo>
                  <a:cubicBezTo>
                    <a:pt x="228859" y="109875"/>
                    <a:pt x="235151" y="111848"/>
                    <a:pt x="236651" y="112927"/>
                  </a:cubicBezTo>
                  <a:cubicBezTo>
                    <a:pt x="238151" y="114006"/>
                    <a:pt x="241338" y="118118"/>
                    <a:pt x="241693" y="120049"/>
                  </a:cubicBezTo>
                  <a:cubicBezTo>
                    <a:pt x="242048" y="121980"/>
                    <a:pt x="240496" y="122756"/>
                    <a:pt x="238782" y="124516"/>
                  </a:cubicBezTo>
                  <a:cubicBezTo>
                    <a:pt x="237069" y="126276"/>
                    <a:pt x="234328" y="128668"/>
                    <a:pt x="231412" y="130608"/>
                  </a:cubicBezTo>
                  <a:cubicBezTo>
                    <a:pt x="228496" y="132548"/>
                    <a:pt x="229656" y="134675"/>
                    <a:pt x="224605" y="137218"/>
                  </a:cubicBezTo>
                  <a:cubicBezTo>
                    <a:pt x="219554" y="139761"/>
                    <a:pt x="215939" y="141771"/>
                    <a:pt x="210591" y="142034"/>
                  </a:cubicBezTo>
                  <a:cubicBezTo>
                    <a:pt x="205243" y="142297"/>
                    <a:pt x="200842" y="143131"/>
                    <a:pt x="192516" y="138797"/>
                  </a:cubicBezTo>
                  <a:cubicBezTo>
                    <a:pt x="184190" y="134463"/>
                    <a:pt x="168578" y="121700"/>
                    <a:pt x="160635" y="116028"/>
                  </a:cubicBezTo>
                  <a:cubicBezTo>
                    <a:pt x="152692" y="110356"/>
                    <a:pt x="149064" y="107409"/>
                    <a:pt x="144859" y="104767"/>
                  </a:cubicBezTo>
                  <a:cubicBezTo>
                    <a:pt x="140654" y="102125"/>
                    <a:pt x="140012" y="101391"/>
                    <a:pt x="135406" y="100176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4" name="Freeform 19"/>
            <p:cNvSpPr>
              <a:spLocks/>
            </p:cNvSpPr>
            <p:nvPr/>
          </p:nvSpPr>
          <p:spPr bwMode="auto">
            <a:xfrm rot="17228936">
              <a:off x="4006709" y="4523203"/>
              <a:ext cx="1156948" cy="903247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26366 h 32738"/>
                <a:gd name="connsiteX1" fmla="*/ 18082 w 54807"/>
                <a:gd name="connsiteY1" fmla="*/ 26153 h 32738"/>
                <a:gd name="connsiteX2" fmla="*/ 19506 w 54807"/>
                <a:gd name="connsiteY2" fmla="*/ 24569 h 32738"/>
                <a:gd name="connsiteX3" fmla="*/ 18686 w 54807"/>
                <a:gd name="connsiteY3" fmla="*/ 23917 h 32738"/>
                <a:gd name="connsiteX4" fmla="*/ 17157 w 54807"/>
                <a:gd name="connsiteY4" fmla="*/ 23543 h 32738"/>
                <a:gd name="connsiteX5" fmla="*/ 16306 w 54807"/>
                <a:gd name="connsiteY5" fmla="*/ 21451 h 32738"/>
                <a:gd name="connsiteX6" fmla="*/ 13943 w 54807"/>
                <a:gd name="connsiteY6" fmla="*/ 21107 h 32738"/>
                <a:gd name="connsiteX7" fmla="*/ 10956 w 54807"/>
                <a:gd name="connsiteY7" fmla="*/ 22198 h 32738"/>
                <a:gd name="connsiteX8" fmla="*/ 6407 w 54807"/>
                <a:gd name="connsiteY8" fmla="*/ 19745 h 32738"/>
                <a:gd name="connsiteX9" fmla="*/ 7262 w 54807"/>
                <a:gd name="connsiteY9" fmla="*/ 16141 h 32738"/>
                <a:gd name="connsiteX10" fmla="*/ 4797 w 54807"/>
                <a:gd name="connsiteY10" fmla="*/ 15769 h 32738"/>
                <a:gd name="connsiteX11" fmla="*/ 2840 w 54807"/>
                <a:gd name="connsiteY11" fmla="*/ 14328 h 32738"/>
                <a:gd name="connsiteX12" fmla="*/ 3692 w 54807"/>
                <a:gd name="connsiteY12" fmla="*/ 12258 h 32738"/>
                <a:gd name="connsiteX13" fmla="*/ 506 w 54807"/>
                <a:gd name="connsiteY13" fmla="*/ 12347 h 32738"/>
                <a:gd name="connsiteX14" fmla="*/ 280 w 54807"/>
                <a:gd name="connsiteY14" fmla="*/ 8805 h 32738"/>
                <a:gd name="connsiteX15" fmla="*/ 4119 w 54807"/>
                <a:gd name="connsiteY15" fmla="*/ 5563 h 32738"/>
                <a:gd name="connsiteX16" fmla="*/ 8862 w 54807"/>
                <a:gd name="connsiteY16" fmla="*/ 6103 h 32738"/>
                <a:gd name="connsiteX17" fmla="*/ 9322 w 54807"/>
                <a:gd name="connsiteY17" fmla="*/ 8996 h 32738"/>
                <a:gd name="connsiteX18" fmla="*/ 14316 w 54807"/>
                <a:gd name="connsiteY18" fmla="*/ 8791 h 32738"/>
                <a:gd name="connsiteX19" fmla="*/ 15356 w 54807"/>
                <a:gd name="connsiteY19" fmla="*/ 7605 h 32738"/>
                <a:gd name="connsiteX20" fmla="*/ 20865 w 54807"/>
                <a:gd name="connsiteY20" fmla="*/ 6063 h 32738"/>
                <a:gd name="connsiteX21" fmla="*/ 23677 w 54807"/>
                <a:gd name="connsiteY21" fmla="*/ 5730 h 32738"/>
                <a:gd name="connsiteX22" fmla="*/ 23692 w 54807"/>
                <a:gd name="connsiteY22" fmla="*/ 3222 h 32738"/>
                <a:gd name="connsiteX23" fmla="*/ 24814 w 54807"/>
                <a:gd name="connsiteY23" fmla="*/ 2656 h 32738"/>
                <a:gd name="connsiteX24" fmla="*/ 25003 w 54807"/>
                <a:gd name="connsiteY24" fmla="*/ 1379 h 32738"/>
                <a:gd name="connsiteX25" fmla="*/ 27802 w 54807"/>
                <a:gd name="connsiteY25" fmla="*/ 1872 h 32738"/>
                <a:gd name="connsiteX26" fmla="*/ 31701 w 54807"/>
                <a:gd name="connsiteY26" fmla="*/ 918 h 32738"/>
                <a:gd name="connsiteX27" fmla="*/ 33101 w 54807"/>
                <a:gd name="connsiteY27" fmla="*/ 4157 h 32738"/>
                <a:gd name="connsiteX28" fmla="*/ 34969 w 54807"/>
                <a:gd name="connsiteY28" fmla="*/ 4001 h 32738"/>
                <a:gd name="connsiteX29" fmla="*/ 38937 w 54807"/>
                <a:gd name="connsiteY29" fmla="*/ 2820 h 32738"/>
                <a:gd name="connsiteX30" fmla="*/ 42431 w 54807"/>
                <a:gd name="connsiteY30" fmla="*/ 6260 h 32738"/>
                <a:gd name="connsiteX31" fmla="*/ 44551 w 54807"/>
                <a:gd name="connsiteY31" fmla="*/ 7128 h 32738"/>
                <a:gd name="connsiteX32" fmla="*/ 46794 w 54807"/>
                <a:gd name="connsiteY32" fmla="*/ 6617 h 32738"/>
                <a:gd name="connsiteX33" fmla="*/ 47263 w 54807"/>
                <a:gd name="connsiteY33" fmla="*/ 5159 h 32738"/>
                <a:gd name="connsiteX34" fmla="*/ 51563 w 54807"/>
                <a:gd name="connsiteY34" fmla="*/ 48 h 32738"/>
                <a:gd name="connsiteX35" fmla="*/ 51375 w 54807"/>
                <a:gd name="connsiteY35" fmla="*/ 8561 h 32738"/>
                <a:gd name="connsiteX36" fmla="*/ 53040 w 54807"/>
                <a:gd name="connsiteY36" fmla="*/ 9341 h 32738"/>
                <a:gd name="connsiteX37" fmla="*/ 50151 w 54807"/>
                <a:gd name="connsiteY37" fmla="*/ 13285 h 32738"/>
                <a:gd name="connsiteX38" fmla="*/ 50142 w 54807"/>
                <a:gd name="connsiteY38" fmla="*/ 14533 h 32738"/>
                <a:gd name="connsiteX39" fmla="*/ 52525 w 54807"/>
                <a:gd name="connsiteY39" fmla="*/ 16849 h 32738"/>
                <a:gd name="connsiteX40" fmla="*/ 52826 w 54807"/>
                <a:gd name="connsiteY40" fmla="*/ 18349 h 32738"/>
                <a:gd name="connsiteX41" fmla="*/ 54807 w 54807"/>
                <a:gd name="connsiteY41" fmla="*/ 20667 h 32738"/>
                <a:gd name="connsiteX42" fmla="*/ 53516 w 54807"/>
                <a:gd name="connsiteY42" fmla="*/ 21209 h 32738"/>
                <a:gd name="connsiteX43" fmla="*/ 54106 w 54807"/>
                <a:gd name="connsiteY43" fmla="*/ 22792 h 32738"/>
                <a:gd name="connsiteX44" fmla="*/ 53654 w 54807"/>
                <a:gd name="connsiteY44" fmla="*/ 24473 h 32738"/>
                <a:gd name="connsiteX45" fmla="*/ 51761 w 54807"/>
                <a:gd name="connsiteY45" fmla="*/ 24932 h 32738"/>
                <a:gd name="connsiteX46" fmla="*/ 51998 w 54807"/>
                <a:gd name="connsiteY46" fmla="*/ 28375 h 32738"/>
                <a:gd name="connsiteX47" fmla="*/ 51998 w 54807"/>
                <a:gd name="connsiteY47" fmla="*/ 30476 h 32738"/>
                <a:gd name="connsiteX48" fmla="*/ 51245 w 54807"/>
                <a:gd name="connsiteY48" fmla="*/ 32397 h 32738"/>
                <a:gd name="connsiteX49" fmla="*/ 49514 w 54807"/>
                <a:gd name="connsiteY49" fmla="*/ 32698 h 32738"/>
                <a:gd name="connsiteX50" fmla="*/ 49288 w 54807"/>
                <a:gd name="connsiteY50" fmla="*/ 31377 h 32738"/>
                <a:gd name="connsiteX51" fmla="*/ 47255 w 54807"/>
                <a:gd name="connsiteY51" fmla="*/ 31316 h 32738"/>
                <a:gd name="connsiteX52" fmla="*/ 43159 w 54807"/>
                <a:gd name="connsiteY52" fmla="*/ 29531 h 32738"/>
                <a:gd name="connsiteX53" fmla="*/ 41932 w 54807"/>
                <a:gd name="connsiteY53" fmla="*/ 30086 h 32738"/>
                <a:gd name="connsiteX54" fmla="*/ 39984 w 54807"/>
                <a:gd name="connsiteY54" fmla="*/ 29975 h 32738"/>
                <a:gd name="connsiteX55" fmla="*/ 38498 w 54807"/>
                <a:gd name="connsiteY55" fmla="*/ 27621 h 32738"/>
                <a:gd name="connsiteX56" fmla="*/ 35064 w 54807"/>
                <a:gd name="connsiteY56" fmla="*/ 28157 h 32738"/>
                <a:gd name="connsiteX57" fmla="*/ 28826 w 54807"/>
                <a:gd name="connsiteY57" fmla="*/ 27598 h 32738"/>
                <a:gd name="connsiteX58" fmla="*/ 28698 w 54807"/>
                <a:gd name="connsiteY58" fmla="*/ 25449 h 32738"/>
                <a:gd name="connsiteX59" fmla="*/ 26907 w 54807"/>
                <a:gd name="connsiteY59" fmla="*/ 25300 h 32738"/>
                <a:gd name="connsiteX60" fmla="*/ 24553 w 54807"/>
                <a:gd name="connsiteY60" fmla="*/ 25874 h 32738"/>
                <a:gd name="connsiteX61" fmla="*/ 22724 w 54807"/>
                <a:gd name="connsiteY61" fmla="*/ 25376 h 32738"/>
                <a:gd name="connsiteX62" fmla="*/ 21744 w 54807"/>
                <a:gd name="connsiteY62" fmla="*/ 26366 h 32738"/>
                <a:gd name="connsiteX0" fmla="*/ 21744 w 54807"/>
                <a:gd name="connsiteY0" fmla="*/ 26320 h 32692"/>
                <a:gd name="connsiteX1" fmla="*/ 18082 w 54807"/>
                <a:gd name="connsiteY1" fmla="*/ 26107 h 32692"/>
                <a:gd name="connsiteX2" fmla="*/ 19506 w 54807"/>
                <a:gd name="connsiteY2" fmla="*/ 24523 h 32692"/>
                <a:gd name="connsiteX3" fmla="*/ 18686 w 54807"/>
                <a:gd name="connsiteY3" fmla="*/ 23871 h 32692"/>
                <a:gd name="connsiteX4" fmla="*/ 17157 w 54807"/>
                <a:gd name="connsiteY4" fmla="*/ 23497 h 32692"/>
                <a:gd name="connsiteX5" fmla="*/ 16306 w 54807"/>
                <a:gd name="connsiteY5" fmla="*/ 21405 h 32692"/>
                <a:gd name="connsiteX6" fmla="*/ 13943 w 54807"/>
                <a:gd name="connsiteY6" fmla="*/ 21061 h 32692"/>
                <a:gd name="connsiteX7" fmla="*/ 10956 w 54807"/>
                <a:gd name="connsiteY7" fmla="*/ 22152 h 32692"/>
                <a:gd name="connsiteX8" fmla="*/ 6407 w 54807"/>
                <a:gd name="connsiteY8" fmla="*/ 19699 h 32692"/>
                <a:gd name="connsiteX9" fmla="*/ 7262 w 54807"/>
                <a:gd name="connsiteY9" fmla="*/ 16095 h 32692"/>
                <a:gd name="connsiteX10" fmla="*/ 4797 w 54807"/>
                <a:gd name="connsiteY10" fmla="*/ 15723 h 32692"/>
                <a:gd name="connsiteX11" fmla="*/ 2840 w 54807"/>
                <a:gd name="connsiteY11" fmla="*/ 14282 h 32692"/>
                <a:gd name="connsiteX12" fmla="*/ 3692 w 54807"/>
                <a:gd name="connsiteY12" fmla="*/ 12212 h 32692"/>
                <a:gd name="connsiteX13" fmla="*/ 506 w 54807"/>
                <a:gd name="connsiteY13" fmla="*/ 12301 h 32692"/>
                <a:gd name="connsiteX14" fmla="*/ 280 w 54807"/>
                <a:gd name="connsiteY14" fmla="*/ 8759 h 32692"/>
                <a:gd name="connsiteX15" fmla="*/ 4119 w 54807"/>
                <a:gd name="connsiteY15" fmla="*/ 5517 h 32692"/>
                <a:gd name="connsiteX16" fmla="*/ 8862 w 54807"/>
                <a:gd name="connsiteY16" fmla="*/ 6057 h 32692"/>
                <a:gd name="connsiteX17" fmla="*/ 9322 w 54807"/>
                <a:gd name="connsiteY17" fmla="*/ 8950 h 32692"/>
                <a:gd name="connsiteX18" fmla="*/ 14316 w 54807"/>
                <a:gd name="connsiteY18" fmla="*/ 8745 h 32692"/>
                <a:gd name="connsiteX19" fmla="*/ 15356 w 54807"/>
                <a:gd name="connsiteY19" fmla="*/ 7559 h 32692"/>
                <a:gd name="connsiteX20" fmla="*/ 20865 w 54807"/>
                <a:gd name="connsiteY20" fmla="*/ 6017 h 32692"/>
                <a:gd name="connsiteX21" fmla="*/ 23677 w 54807"/>
                <a:gd name="connsiteY21" fmla="*/ 5684 h 32692"/>
                <a:gd name="connsiteX22" fmla="*/ 23692 w 54807"/>
                <a:gd name="connsiteY22" fmla="*/ 3176 h 32692"/>
                <a:gd name="connsiteX23" fmla="*/ 24814 w 54807"/>
                <a:gd name="connsiteY23" fmla="*/ 2610 h 32692"/>
                <a:gd name="connsiteX24" fmla="*/ 25003 w 54807"/>
                <a:gd name="connsiteY24" fmla="*/ 1333 h 32692"/>
                <a:gd name="connsiteX25" fmla="*/ 27802 w 54807"/>
                <a:gd name="connsiteY25" fmla="*/ 1826 h 32692"/>
                <a:gd name="connsiteX26" fmla="*/ 31701 w 54807"/>
                <a:gd name="connsiteY26" fmla="*/ 872 h 32692"/>
                <a:gd name="connsiteX27" fmla="*/ 33101 w 54807"/>
                <a:gd name="connsiteY27" fmla="*/ 4111 h 32692"/>
                <a:gd name="connsiteX28" fmla="*/ 34969 w 54807"/>
                <a:gd name="connsiteY28" fmla="*/ 3955 h 32692"/>
                <a:gd name="connsiteX29" fmla="*/ 38937 w 54807"/>
                <a:gd name="connsiteY29" fmla="*/ 2774 h 32692"/>
                <a:gd name="connsiteX30" fmla="*/ 42431 w 54807"/>
                <a:gd name="connsiteY30" fmla="*/ 6214 h 32692"/>
                <a:gd name="connsiteX31" fmla="*/ 44551 w 54807"/>
                <a:gd name="connsiteY31" fmla="*/ 7082 h 32692"/>
                <a:gd name="connsiteX32" fmla="*/ 46794 w 54807"/>
                <a:gd name="connsiteY32" fmla="*/ 6571 h 32692"/>
                <a:gd name="connsiteX33" fmla="*/ 47263 w 54807"/>
                <a:gd name="connsiteY33" fmla="*/ 5113 h 32692"/>
                <a:gd name="connsiteX34" fmla="*/ 51563 w 54807"/>
                <a:gd name="connsiteY34" fmla="*/ 2 h 32692"/>
                <a:gd name="connsiteX35" fmla="*/ 54337 w 54807"/>
                <a:gd name="connsiteY35" fmla="*/ 5615 h 32692"/>
                <a:gd name="connsiteX36" fmla="*/ 53040 w 54807"/>
                <a:gd name="connsiteY36" fmla="*/ 9295 h 32692"/>
                <a:gd name="connsiteX37" fmla="*/ 50151 w 54807"/>
                <a:gd name="connsiteY37" fmla="*/ 13239 h 32692"/>
                <a:gd name="connsiteX38" fmla="*/ 50142 w 54807"/>
                <a:gd name="connsiteY38" fmla="*/ 14487 h 32692"/>
                <a:gd name="connsiteX39" fmla="*/ 52525 w 54807"/>
                <a:gd name="connsiteY39" fmla="*/ 16803 h 32692"/>
                <a:gd name="connsiteX40" fmla="*/ 52826 w 54807"/>
                <a:gd name="connsiteY40" fmla="*/ 18303 h 32692"/>
                <a:gd name="connsiteX41" fmla="*/ 54807 w 54807"/>
                <a:gd name="connsiteY41" fmla="*/ 20621 h 32692"/>
                <a:gd name="connsiteX42" fmla="*/ 53516 w 54807"/>
                <a:gd name="connsiteY42" fmla="*/ 21163 h 32692"/>
                <a:gd name="connsiteX43" fmla="*/ 54106 w 54807"/>
                <a:gd name="connsiteY43" fmla="*/ 22746 h 32692"/>
                <a:gd name="connsiteX44" fmla="*/ 53654 w 54807"/>
                <a:gd name="connsiteY44" fmla="*/ 24427 h 32692"/>
                <a:gd name="connsiteX45" fmla="*/ 51761 w 54807"/>
                <a:gd name="connsiteY45" fmla="*/ 24886 h 32692"/>
                <a:gd name="connsiteX46" fmla="*/ 51998 w 54807"/>
                <a:gd name="connsiteY46" fmla="*/ 28329 h 32692"/>
                <a:gd name="connsiteX47" fmla="*/ 51998 w 54807"/>
                <a:gd name="connsiteY47" fmla="*/ 30430 h 32692"/>
                <a:gd name="connsiteX48" fmla="*/ 51245 w 54807"/>
                <a:gd name="connsiteY48" fmla="*/ 32351 h 32692"/>
                <a:gd name="connsiteX49" fmla="*/ 49514 w 54807"/>
                <a:gd name="connsiteY49" fmla="*/ 32652 h 32692"/>
                <a:gd name="connsiteX50" fmla="*/ 49288 w 54807"/>
                <a:gd name="connsiteY50" fmla="*/ 31331 h 32692"/>
                <a:gd name="connsiteX51" fmla="*/ 47255 w 54807"/>
                <a:gd name="connsiteY51" fmla="*/ 31270 h 32692"/>
                <a:gd name="connsiteX52" fmla="*/ 43159 w 54807"/>
                <a:gd name="connsiteY52" fmla="*/ 29485 h 32692"/>
                <a:gd name="connsiteX53" fmla="*/ 41932 w 54807"/>
                <a:gd name="connsiteY53" fmla="*/ 30040 h 32692"/>
                <a:gd name="connsiteX54" fmla="*/ 39984 w 54807"/>
                <a:gd name="connsiteY54" fmla="*/ 29929 h 32692"/>
                <a:gd name="connsiteX55" fmla="*/ 38498 w 54807"/>
                <a:gd name="connsiteY55" fmla="*/ 27575 h 32692"/>
                <a:gd name="connsiteX56" fmla="*/ 35064 w 54807"/>
                <a:gd name="connsiteY56" fmla="*/ 28111 h 32692"/>
                <a:gd name="connsiteX57" fmla="*/ 28826 w 54807"/>
                <a:gd name="connsiteY57" fmla="*/ 27552 h 32692"/>
                <a:gd name="connsiteX58" fmla="*/ 28698 w 54807"/>
                <a:gd name="connsiteY58" fmla="*/ 25403 h 32692"/>
                <a:gd name="connsiteX59" fmla="*/ 26907 w 54807"/>
                <a:gd name="connsiteY59" fmla="*/ 25254 h 32692"/>
                <a:gd name="connsiteX60" fmla="*/ 24553 w 54807"/>
                <a:gd name="connsiteY60" fmla="*/ 25828 h 32692"/>
                <a:gd name="connsiteX61" fmla="*/ 22724 w 54807"/>
                <a:gd name="connsiteY61" fmla="*/ 25330 h 32692"/>
                <a:gd name="connsiteX62" fmla="*/ 21744 w 54807"/>
                <a:gd name="connsiteY62" fmla="*/ 26320 h 32692"/>
                <a:gd name="connsiteX0" fmla="*/ 21744 w 56262"/>
                <a:gd name="connsiteY0" fmla="*/ 26320 h 32692"/>
                <a:gd name="connsiteX1" fmla="*/ 18082 w 56262"/>
                <a:gd name="connsiteY1" fmla="*/ 26107 h 32692"/>
                <a:gd name="connsiteX2" fmla="*/ 19506 w 56262"/>
                <a:gd name="connsiteY2" fmla="*/ 24523 h 32692"/>
                <a:gd name="connsiteX3" fmla="*/ 18686 w 56262"/>
                <a:gd name="connsiteY3" fmla="*/ 23871 h 32692"/>
                <a:gd name="connsiteX4" fmla="*/ 17157 w 56262"/>
                <a:gd name="connsiteY4" fmla="*/ 23497 h 32692"/>
                <a:gd name="connsiteX5" fmla="*/ 16306 w 56262"/>
                <a:gd name="connsiteY5" fmla="*/ 21405 h 32692"/>
                <a:gd name="connsiteX6" fmla="*/ 13943 w 56262"/>
                <a:gd name="connsiteY6" fmla="*/ 21061 h 32692"/>
                <a:gd name="connsiteX7" fmla="*/ 10956 w 56262"/>
                <a:gd name="connsiteY7" fmla="*/ 22152 h 32692"/>
                <a:gd name="connsiteX8" fmla="*/ 6407 w 56262"/>
                <a:gd name="connsiteY8" fmla="*/ 19699 h 32692"/>
                <a:gd name="connsiteX9" fmla="*/ 7262 w 56262"/>
                <a:gd name="connsiteY9" fmla="*/ 16095 h 32692"/>
                <a:gd name="connsiteX10" fmla="*/ 4797 w 56262"/>
                <a:gd name="connsiteY10" fmla="*/ 15723 h 32692"/>
                <a:gd name="connsiteX11" fmla="*/ 2840 w 56262"/>
                <a:gd name="connsiteY11" fmla="*/ 14282 h 32692"/>
                <a:gd name="connsiteX12" fmla="*/ 3692 w 56262"/>
                <a:gd name="connsiteY12" fmla="*/ 12212 h 32692"/>
                <a:gd name="connsiteX13" fmla="*/ 506 w 56262"/>
                <a:gd name="connsiteY13" fmla="*/ 12301 h 32692"/>
                <a:gd name="connsiteX14" fmla="*/ 280 w 56262"/>
                <a:gd name="connsiteY14" fmla="*/ 8759 h 32692"/>
                <a:gd name="connsiteX15" fmla="*/ 4119 w 56262"/>
                <a:gd name="connsiteY15" fmla="*/ 5517 h 32692"/>
                <a:gd name="connsiteX16" fmla="*/ 8862 w 56262"/>
                <a:gd name="connsiteY16" fmla="*/ 6057 h 32692"/>
                <a:gd name="connsiteX17" fmla="*/ 9322 w 56262"/>
                <a:gd name="connsiteY17" fmla="*/ 8950 h 32692"/>
                <a:gd name="connsiteX18" fmla="*/ 14316 w 56262"/>
                <a:gd name="connsiteY18" fmla="*/ 8745 h 32692"/>
                <a:gd name="connsiteX19" fmla="*/ 15356 w 56262"/>
                <a:gd name="connsiteY19" fmla="*/ 7559 h 32692"/>
                <a:gd name="connsiteX20" fmla="*/ 20865 w 56262"/>
                <a:gd name="connsiteY20" fmla="*/ 6017 h 32692"/>
                <a:gd name="connsiteX21" fmla="*/ 23677 w 56262"/>
                <a:gd name="connsiteY21" fmla="*/ 5684 h 32692"/>
                <a:gd name="connsiteX22" fmla="*/ 23692 w 56262"/>
                <a:gd name="connsiteY22" fmla="*/ 3176 h 32692"/>
                <a:gd name="connsiteX23" fmla="*/ 24814 w 56262"/>
                <a:gd name="connsiteY23" fmla="*/ 2610 h 32692"/>
                <a:gd name="connsiteX24" fmla="*/ 25003 w 56262"/>
                <a:gd name="connsiteY24" fmla="*/ 1333 h 32692"/>
                <a:gd name="connsiteX25" fmla="*/ 27802 w 56262"/>
                <a:gd name="connsiteY25" fmla="*/ 1826 h 32692"/>
                <a:gd name="connsiteX26" fmla="*/ 31701 w 56262"/>
                <a:gd name="connsiteY26" fmla="*/ 872 h 32692"/>
                <a:gd name="connsiteX27" fmla="*/ 33101 w 56262"/>
                <a:gd name="connsiteY27" fmla="*/ 4111 h 32692"/>
                <a:gd name="connsiteX28" fmla="*/ 34969 w 56262"/>
                <a:gd name="connsiteY28" fmla="*/ 3955 h 32692"/>
                <a:gd name="connsiteX29" fmla="*/ 38937 w 56262"/>
                <a:gd name="connsiteY29" fmla="*/ 2774 h 32692"/>
                <a:gd name="connsiteX30" fmla="*/ 42431 w 56262"/>
                <a:gd name="connsiteY30" fmla="*/ 6214 h 32692"/>
                <a:gd name="connsiteX31" fmla="*/ 44551 w 56262"/>
                <a:gd name="connsiteY31" fmla="*/ 7082 h 32692"/>
                <a:gd name="connsiteX32" fmla="*/ 46794 w 56262"/>
                <a:gd name="connsiteY32" fmla="*/ 6571 h 32692"/>
                <a:gd name="connsiteX33" fmla="*/ 47263 w 56262"/>
                <a:gd name="connsiteY33" fmla="*/ 5113 h 32692"/>
                <a:gd name="connsiteX34" fmla="*/ 51563 w 56262"/>
                <a:gd name="connsiteY34" fmla="*/ 2 h 32692"/>
                <a:gd name="connsiteX35" fmla="*/ 54337 w 56262"/>
                <a:gd name="connsiteY35" fmla="*/ 5615 h 32692"/>
                <a:gd name="connsiteX36" fmla="*/ 56098 w 56262"/>
                <a:gd name="connsiteY36" fmla="*/ 6964 h 32692"/>
                <a:gd name="connsiteX37" fmla="*/ 50151 w 56262"/>
                <a:gd name="connsiteY37" fmla="*/ 13239 h 32692"/>
                <a:gd name="connsiteX38" fmla="*/ 50142 w 56262"/>
                <a:gd name="connsiteY38" fmla="*/ 14487 h 32692"/>
                <a:gd name="connsiteX39" fmla="*/ 52525 w 56262"/>
                <a:gd name="connsiteY39" fmla="*/ 16803 h 32692"/>
                <a:gd name="connsiteX40" fmla="*/ 52826 w 56262"/>
                <a:gd name="connsiteY40" fmla="*/ 18303 h 32692"/>
                <a:gd name="connsiteX41" fmla="*/ 54807 w 56262"/>
                <a:gd name="connsiteY41" fmla="*/ 20621 h 32692"/>
                <a:gd name="connsiteX42" fmla="*/ 53516 w 56262"/>
                <a:gd name="connsiteY42" fmla="*/ 21163 h 32692"/>
                <a:gd name="connsiteX43" fmla="*/ 54106 w 56262"/>
                <a:gd name="connsiteY43" fmla="*/ 22746 h 32692"/>
                <a:gd name="connsiteX44" fmla="*/ 53654 w 56262"/>
                <a:gd name="connsiteY44" fmla="*/ 24427 h 32692"/>
                <a:gd name="connsiteX45" fmla="*/ 51761 w 56262"/>
                <a:gd name="connsiteY45" fmla="*/ 24886 h 32692"/>
                <a:gd name="connsiteX46" fmla="*/ 51998 w 56262"/>
                <a:gd name="connsiteY46" fmla="*/ 28329 h 32692"/>
                <a:gd name="connsiteX47" fmla="*/ 51998 w 56262"/>
                <a:gd name="connsiteY47" fmla="*/ 30430 h 32692"/>
                <a:gd name="connsiteX48" fmla="*/ 51245 w 56262"/>
                <a:gd name="connsiteY48" fmla="*/ 32351 h 32692"/>
                <a:gd name="connsiteX49" fmla="*/ 49514 w 56262"/>
                <a:gd name="connsiteY49" fmla="*/ 32652 h 32692"/>
                <a:gd name="connsiteX50" fmla="*/ 49288 w 56262"/>
                <a:gd name="connsiteY50" fmla="*/ 31331 h 32692"/>
                <a:gd name="connsiteX51" fmla="*/ 47255 w 56262"/>
                <a:gd name="connsiteY51" fmla="*/ 31270 h 32692"/>
                <a:gd name="connsiteX52" fmla="*/ 43159 w 56262"/>
                <a:gd name="connsiteY52" fmla="*/ 29485 h 32692"/>
                <a:gd name="connsiteX53" fmla="*/ 41932 w 56262"/>
                <a:gd name="connsiteY53" fmla="*/ 30040 h 32692"/>
                <a:gd name="connsiteX54" fmla="*/ 39984 w 56262"/>
                <a:gd name="connsiteY54" fmla="*/ 29929 h 32692"/>
                <a:gd name="connsiteX55" fmla="*/ 38498 w 56262"/>
                <a:gd name="connsiteY55" fmla="*/ 27575 h 32692"/>
                <a:gd name="connsiteX56" fmla="*/ 35064 w 56262"/>
                <a:gd name="connsiteY56" fmla="*/ 28111 h 32692"/>
                <a:gd name="connsiteX57" fmla="*/ 28826 w 56262"/>
                <a:gd name="connsiteY57" fmla="*/ 27552 h 32692"/>
                <a:gd name="connsiteX58" fmla="*/ 28698 w 56262"/>
                <a:gd name="connsiteY58" fmla="*/ 25403 h 32692"/>
                <a:gd name="connsiteX59" fmla="*/ 26907 w 56262"/>
                <a:gd name="connsiteY59" fmla="*/ 25254 h 32692"/>
                <a:gd name="connsiteX60" fmla="*/ 24553 w 56262"/>
                <a:gd name="connsiteY60" fmla="*/ 25828 h 32692"/>
                <a:gd name="connsiteX61" fmla="*/ 22724 w 56262"/>
                <a:gd name="connsiteY61" fmla="*/ 25330 h 32692"/>
                <a:gd name="connsiteX62" fmla="*/ 21744 w 56262"/>
                <a:gd name="connsiteY62" fmla="*/ 26320 h 32692"/>
                <a:gd name="connsiteX0" fmla="*/ 21744 w 56251"/>
                <a:gd name="connsiteY0" fmla="*/ 26319 h 32691"/>
                <a:gd name="connsiteX1" fmla="*/ 18082 w 56251"/>
                <a:gd name="connsiteY1" fmla="*/ 26106 h 32691"/>
                <a:gd name="connsiteX2" fmla="*/ 19506 w 56251"/>
                <a:gd name="connsiteY2" fmla="*/ 24522 h 32691"/>
                <a:gd name="connsiteX3" fmla="*/ 18686 w 56251"/>
                <a:gd name="connsiteY3" fmla="*/ 23870 h 32691"/>
                <a:gd name="connsiteX4" fmla="*/ 17157 w 56251"/>
                <a:gd name="connsiteY4" fmla="*/ 23496 h 32691"/>
                <a:gd name="connsiteX5" fmla="*/ 16306 w 56251"/>
                <a:gd name="connsiteY5" fmla="*/ 21404 h 32691"/>
                <a:gd name="connsiteX6" fmla="*/ 13943 w 56251"/>
                <a:gd name="connsiteY6" fmla="*/ 21060 h 32691"/>
                <a:gd name="connsiteX7" fmla="*/ 10956 w 56251"/>
                <a:gd name="connsiteY7" fmla="*/ 22151 h 32691"/>
                <a:gd name="connsiteX8" fmla="*/ 6407 w 56251"/>
                <a:gd name="connsiteY8" fmla="*/ 19698 h 32691"/>
                <a:gd name="connsiteX9" fmla="*/ 7262 w 56251"/>
                <a:gd name="connsiteY9" fmla="*/ 16094 h 32691"/>
                <a:gd name="connsiteX10" fmla="*/ 4797 w 56251"/>
                <a:gd name="connsiteY10" fmla="*/ 15722 h 32691"/>
                <a:gd name="connsiteX11" fmla="*/ 2840 w 56251"/>
                <a:gd name="connsiteY11" fmla="*/ 14281 h 32691"/>
                <a:gd name="connsiteX12" fmla="*/ 3692 w 56251"/>
                <a:gd name="connsiteY12" fmla="*/ 12211 h 32691"/>
                <a:gd name="connsiteX13" fmla="*/ 506 w 56251"/>
                <a:gd name="connsiteY13" fmla="*/ 12300 h 32691"/>
                <a:gd name="connsiteX14" fmla="*/ 280 w 56251"/>
                <a:gd name="connsiteY14" fmla="*/ 8758 h 32691"/>
                <a:gd name="connsiteX15" fmla="*/ 4119 w 56251"/>
                <a:gd name="connsiteY15" fmla="*/ 5516 h 32691"/>
                <a:gd name="connsiteX16" fmla="*/ 8862 w 56251"/>
                <a:gd name="connsiteY16" fmla="*/ 6056 h 32691"/>
                <a:gd name="connsiteX17" fmla="*/ 9322 w 56251"/>
                <a:gd name="connsiteY17" fmla="*/ 8949 h 32691"/>
                <a:gd name="connsiteX18" fmla="*/ 14316 w 56251"/>
                <a:gd name="connsiteY18" fmla="*/ 8744 h 32691"/>
                <a:gd name="connsiteX19" fmla="*/ 15356 w 56251"/>
                <a:gd name="connsiteY19" fmla="*/ 7558 h 32691"/>
                <a:gd name="connsiteX20" fmla="*/ 20865 w 56251"/>
                <a:gd name="connsiteY20" fmla="*/ 6016 h 32691"/>
                <a:gd name="connsiteX21" fmla="*/ 23677 w 56251"/>
                <a:gd name="connsiteY21" fmla="*/ 5683 h 32691"/>
                <a:gd name="connsiteX22" fmla="*/ 23692 w 56251"/>
                <a:gd name="connsiteY22" fmla="*/ 3175 h 32691"/>
                <a:gd name="connsiteX23" fmla="*/ 24814 w 56251"/>
                <a:gd name="connsiteY23" fmla="*/ 2609 h 32691"/>
                <a:gd name="connsiteX24" fmla="*/ 25003 w 56251"/>
                <a:gd name="connsiteY24" fmla="*/ 1332 h 32691"/>
                <a:gd name="connsiteX25" fmla="*/ 27802 w 56251"/>
                <a:gd name="connsiteY25" fmla="*/ 1825 h 32691"/>
                <a:gd name="connsiteX26" fmla="*/ 31701 w 56251"/>
                <a:gd name="connsiteY26" fmla="*/ 871 h 32691"/>
                <a:gd name="connsiteX27" fmla="*/ 33101 w 56251"/>
                <a:gd name="connsiteY27" fmla="*/ 4110 h 32691"/>
                <a:gd name="connsiteX28" fmla="*/ 34969 w 56251"/>
                <a:gd name="connsiteY28" fmla="*/ 3954 h 32691"/>
                <a:gd name="connsiteX29" fmla="*/ 38937 w 56251"/>
                <a:gd name="connsiteY29" fmla="*/ 2773 h 32691"/>
                <a:gd name="connsiteX30" fmla="*/ 42431 w 56251"/>
                <a:gd name="connsiteY30" fmla="*/ 6213 h 32691"/>
                <a:gd name="connsiteX31" fmla="*/ 44551 w 56251"/>
                <a:gd name="connsiteY31" fmla="*/ 7081 h 32691"/>
                <a:gd name="connsiteX32" fmla="*/ 46794 w 56251"/>
                <a:gd name="connsiteY32" fmla="*/ 6570 h 32691"/>
                <a:gd name="connsiteX33" fmla="*/ 47263 w 56251"/>
                <a:gd name="connsiteY33" fmla="*/ 5112 h 32691"/>
                <a:gd name="connsiteX34" fmla="*/ 51563 w 56251"/>
                <a:gd name="connsiteY34" fmla="*/ 1 h 32691"/>
                <a:gd name="connsiteX35" fmla="*/ 54249 w 56251"/>
                <a:gd name="connsiteY35" fmla="*/ 4747 h 32691"/>
                <a:gd name="connsiteX36" fmla="*/ 56098 w 56251"/>
                <a:gd name="connsiteY36" fmla="*/ 6963 h 32691"/>
                <a:gd name="connsiteX37" fmla="*/ 50151 w 56251"/>
                <a:gd name="connsiteY37" fmla="*/ 13238 h 32691"/>
                <a:gd name="connsiteX38" fmla="*/ 50142 w 56251"/>
                <a:gd name="connsiteY38" fmla="*/ 14486 h 32691"/>
                <a:gd name="connsiteX39" fmla="*/ 52525 w 56251"/>
                <a:gd name="connsiteY39" fmla="*/ 16802 h 32691"/>
                <a:gd name="connsiteX40" fmla="*/ 52826 w 56251"/>
                <a:gd name="connsiteY40" fmla="*/ 18302 h 32691"/>
                <a:gd name="connsiteX41" fmla="*/ 54807 w 56251"/>
                <a:gd name="connsiteY41" fmla="*/ 20620 h 32691"/>
                <a:gd name="connsiteX42" fmla="*/ 53516 w 56251"/>
                <a:gd name="connsiteY42" fmla="*/ 21162 h 32691"/>
                <a:gd name="connsiteX43" fmla="*/ 54106 w 56251"/>
                <a:gd name="connsiteY43" fmla="*/ 22745 h 32691"/>
                <a:gd name="connsiteX44" fmla="*/ 53654 w 56251"/>
                <a:gd name="connsiteY44" fmla="*/ 24426 h 32691"/>
                <a:gd name="connsiteX45" fmla="*/ 51761 w 56251"/>
                <a:gd name="connsiteY45" fmla="*/ 24885 h 32691"/>
                <a:gd name="connsiteX46" fmla="*/ 51998 w 56251"/>
                <a:gd name="connsiteY46" fmla="*/ 28328 h 32691"/>
                <a:gd name="connsiteX47" fmla="*/ 51998 w 56251"/>
                <a:gd name="connsiteY47" fmla="*/ 30429 h 32691"/>
                <a:gd name="connsiteX48" fmla="*/ 51245 w 56251"/>
                <a:gd name="connsiteY48" fmla="*/ 32350 h 32691"/>
                <a:gd name="connsiteX49" fmla="*/ 49514 w 56251"/>
                <a:gd name="connsiteY49" fmla="*/ 32651 h 32691"/>
                <a:gd name="connsiteX50" fmla="*/ 49288 w 56251"/>
                <a:gd name="connsiteY50" fmla="*/ 31330 h 32691"/>
                <a:gd name="connsiteX51" fmla="*/ 47255 w 56251"/>
                <a:gd name="connsiteY51" fmla="*/ 31269 h 32691"/>
                <a:gd name="connsiteX52" fmla="*/ 43159 w 56251"/>
                <a:gd name="connsiteY52" fmla="*/ 29484 h 32691"/>
                <a:gd name="connsiteX53" fmla="*/ 41932 w 56251"/>
                <a:gd name="connsiteY53" fmla="*/ 30039 h 32691"/>
                <a:gd name="connsiteX54" fmla="*/ 39984 w 56251"/>
                <a:gd name="connsiteY54" fmla="*/ 29928 h 32691"/>
                <a:gd name="connsiteX55" fmla="*/ 38498 w 56251"/>
                <a:gd name="connsiteY55" fmla="*/ 27574 h 32691"/>
                <a:gd name="connsiteX56" fmla="*/ 35064 w 56251"/>
                <a:gd name="connsiteY56" fmla="*/ 28110 h 32691"/>
                <a:gd name="connsiteX57" fmla="*/ 28826 w 56251"/>
                <a:gd name="connsiteY57" fmla="*/ 27551 h 32691"/>
                <a:gd name="connsiteX58" fmla="*/ 28698 w 56251"/>
                <a:gd name="connsiteY58" fmla="*/ 25402 h 32691"/>
                <a:gd name="connsiteX59" fmla="*/ 26907 w 56251"/>
                <a:gd name="connsiteY59" fmla="*/ 25253 h 32691"/>
                <a:gd name="connsiteX60" fmla="*/ 24553 w 56251"/>
                <a:gd name="connsiteY60" fmla="*/ 25827 h 32691"/>
                <a:gd name="connsiteX61" fmla="*/ 22724 w 56251"/>
                <a:gd name="connsiteY61" fmla="*/ 25329 h 32691"/>
                <a:gd name="connsiteX62" fmla="*/ 21744 w 56251"/>
                <a:gd name="connsiteY62" fmla="*/ 26319 h 32691"/>
                <a:gd name="connsiteX0" fmla="*/ 21744 w 56829"/>
                <a:gd name="connsiteY0" fmla="*/ 26319 h 32691"/>
                <a:gd name="connsiteX1" fmla="*/ 18082 w 56829"/>
                <a:gd name="connsiteY1" fmla="*/ 26106 h 32691"/>
                <a:gd name="connsiteX2" fmla="*/ 19506 w 56829"/>
                <a:gd name="connsiteY2" fmla="*/ 24522 h 32691"/>
                <a:gd name="connsiteX3" fmla="*/ 18686 w 56829"/>
                <a:gd name="connsiteY3" fmla="*/ 23870 h 32691"/>
                <a:gd name="connsiteX4" fmla="*/ 17157 w 56829"/>
                <a:gd name="connsiteY4" fmla="*/ 23496 h 32691"/>
                <a:gd name="connsiteX5" fmla="*/ 16306 w 56829"/>
                <a:gd name="connsiteY5" fmla="*/ 21404 h 32691"/>
                <a:gd name="connsiteX6" fmla="*/ 13943 w 56829"/>
                <a:gd name="connsiteY6" fmla="*/ 21060 h 32691"/>
                <a:gd name="connsiteX7" fmla="*/ 10956 w 56829"/>
                <a:gd name="connsiteY7" fmla="*/ 22151 h 32691"/>
                <a:gd name="connsiteX8" fmla="*/ 6407 w 56829"/>
                <a:gd name="connsiteY8" fmla="*/ 19698 h 32691"/>
                <a:gd name="connsiteX9" fmla="*/ 7262 w 56829"/>
                <a:gd name="connsiteY9" fmla="*/ 16094 h 32691"/>
                <a:gd name="connsiteX10" fmla="*/ 4797 w 56829"/>
                <a:gd name="connsiteY10" fmla="*/ 15722 h 32691"/>
                <a:gd name="connsiteX11" fmla="*/ 2840 w 56829"/>
                <a:gd name="connsiteY11" fmla="*/ 14281 h 32691"/>
                <a:gd name="connsiteX12" fmla="*/ 3692 w 56829"/>
                <a:gd name="connsiteY12" fmla="*/ 12211 h 32691"/>
                <a:gd name="connsiteX13" fmla="*/ 506 w 56829"/>
                <a:gd name="connsiteY13" fmla="*/ 12300 h 32691"/>
                <a:gd name="connsiteX14" fmla="*/ 280 w 56829"/>
                <a:gd name="connsiteY14" fmla="*/ 8758 h 32691"/>
                <a:gd name="connsiteX15" fmla="*/ 4119 w 56829"/>
                <a:gd name="connsiteY15" fmla="*/ 5516 h 32691"/>
                <a:gd name="connsiteX16" fmla="*/ 8862 w 56829"/>
                <a:gd name="connsiteY16" fmla="*/ 6056 h 32691"/>
                <a:gd name="connsiteX17" fmla="*/ 9322 w 56829"/>
                <a:gd name="connsiteY17" fmla="*/ 8949 h 32691"/>
                <a:gd name="connsiteX18" fmla="*/ 14316 w 56829"/>
                <a:gd name="connsiteY18" fmla="*/ 8744 h 32691"/>
                <a:gd name="connsiteX19" fmla="*/ 15356 w 56829"/>
                <a:gd name="connsiteY19" fmla="*/ 7558 h 32691"/>
                <a:gd name="connsiteX20" fmla="*/ 20865 w 56829"/>
                <a:gd name="connsiteY20" fmla="*/ 6016 h 32691"/>
                <a:gd name="connsiteX21" fmla="*/ 23677 w 56829"/>
                <a:gd name="connsiteY21" fmla="*/ 5683 h 32691"/>
                <a:gd name="connsiteX22" fmla="*/ 23692 w 56829"/>
                <a:gd name="connsiteY22" fmla="*/ 3175 h 32691"/>
                <a:gd name="connsiteX23" fmla="*/ 24814 w 56829"/>
                <a:gd name="connsiteY23" fmla="*/ 2609 h 32691"/>
                <a:gd name="connsiteX24" fmla="*/ 25003 w 56829"/>
                <a:gd name="connsiteY24" fmla="*/ 1332 h 32691"/>
                <a:gd name="connsiteX25" fmla="*/ 27802 w 56829"/>
                <a:gd name="connsiteY25" fmla="*/ 1825 h 32691"/>
                <a:gd name="connsiteX26" fmla="*/ 31701 w 56829"/>
                <a:gd name="connsiteY26" fmla="*/ 871 h 32691"/>
                <a:gd name="connsiteX27" fmla="*/ 33101 w 56829"/>
                <a:gd name="connsiteY27" fmla="*/ 4110 h 32691"/>
                <a:gd name="connsiteX28" fmla="*/ 34969 w 56829"/>
                <a:gd name="connsiteY28" fmla="*/ 3954 h 32691"/>
                <a:gd name="connsiteX29" fmla="*/ 38937 w 56829"/>
                <a:gd name="connsiteY29" fmla="*/ 2773 h 32691"/>
                <a:gd name="connsiteX30" fmla="*/ 42431 w 56829"/>
                <a:gd name="connsiteY30" fmla="*/ 6213 h 32691"/>
                <a:gd name="connsiteX31" fmla="*/ 44551 w 56829"/>
                <a:gd name="connsiteY31" fmla="*/ 7081 h 32691"/>
                <a:gd name="connsiteX32" fmla="*/ 46794 w 56829"/>
                <a:gd name="connsiteY32" fmla="*/ 6570 h 32691"/>
                <a:gd name="connsiteX33" fmla="*/ 47263 w 56829"/>
                <a:gd name="connsiteY33" fmla="*/ 5112 h 32691"/>
                <a:gd name="connsiteX34" fmla="*/ 51563 w 56829"/>
                <a:gd name="connsiteY34" fmla="*/ 1 h 32691"/>
                <a:gd name="connsiteX35" fmla="*/ 54249 w 56829"/>
                <a:gd name="connsiteY35" fmla="*/ 4747 h 32691"/>
                <a:gd name="connsiteX36" fmla="*/ 56098 w 56829"/>
                <a:gd name="connsiteY36" fmla="*/ 6963 h 32691"/>
                <a:gd name="connsiteX37" fmla="*/ 56383 w 56829"/>
                <a:gd name="connsiteY37" fmla="*/ 11112 h 32691"/>
                <a:gd name="connsiteX38" fmla="*/ 50142 w 56829"/>
                <a:gd name="connsiteY38" fmla="*/ 14486 h 32691"/>
                <a:gd name="connsiteX39" fmla="*/ 52525 w 56829"/>
                <a:gd name="connsiteY39" fmla="*/ 16802 h 32691"/>
                <a:gd name="connsiteX40" fmla="*/ 52826 w 56829"/>
                <a:gd name="connsiteY40" fmla="*/ 18302 h 32691"/>
                <a:gd name="connsiteX41" fmla="*/ 54807 w 56829"/>
                <a:gd name="connsiteY41" fmla="*/ 20620 h 32691"/>
                <a:gd name="connsiteX42" fmla="*/ 53516 w 56829"/>
                <a:gd name="connsiteY42" fmla="*/ 21162 h 32691"/>
                <a:gd name="connsiteX43" fmla="*/ 54106 w 56829"/>
                <a:gd name="connsiteY43" fmla="*/ 22745 h 32691"/>
                <a:gd name="connsiteX44" fmla="*/ 53654 w 56829"/>
                <a:gd name="connsiteY44" fmla="*/ 24426 h 32691"/>
                <a:gd name="connsiteX45" fmla="*/ 51761 w 56829"/>
                <a:gd name="connsiteY45" fmla="*/ 24885 h 32691"/>
                <a:gd name="connsiteX46" fmla="*/ 51998 w 56829"/>
                <a:gd name="connsiteY46" fmla="*/ 28328 h 32691"/>
                <a:gd name="connsiteX47" fmla="*/ 51998 w 56829"/>
                <a:gd name="connsiteY47" fmla="*/ 30429 h 32691"/>
                <a:gd name="connsiteX48" fmla="*/ 51245 w 56829"/>
                <a:gd name="connsiteY48" fmla="*/ 32350 h 32691"/>
                <a:gd name="connsiteX49" fmla="*/ 49514 w 56829"/>
                <a:gd name="connsiteY49" fmla="*/ 32651 h 32691"/>
                <a:gd name="connsiteX50" fmla="*/ 49288 w 56829"/>
                <a:gd name="connsiteY50" fmla="*/ 31330 h 32691"/>
                <a:gd name="connsiteX51" fmla="*/ 47255 w 56829"/>
                <a:gd name="connsiteY51" fmla="*/ 31269 h 32691"/>
                <a:gd name="connsiteX52" fmla="*/ 43159 w 56829"/>
                <a:gd name="connsiteY52" fmla="*/ 29484 h 32691"/>
                <a:gd name="connsiteX53" fmla="*/ 41932 w 56829"/>
                <a:gd name="connsiteY53" fmla="*/ 30039 h 32691"/>
                <a:gd name="connsiteX54" fmla="*/ 39984 w 56829"/>
                <a:gd name="connsiteY54" fmla="*/ 29928 h 32691"/>
                <a:gd name="connsiteX55" fmla="*/ 38498 w 56829"/>
                <a:gd name="connsiteY55" fmla="*/ 27574 h 32691"/>
                <a:gd name="connsiteX56" fmla="*/ 35064 w 56829"/>
                <a:gd name="connsiteY56" fmla="*/ 28110 h 32691"/>
                <a:gd name="connsiteX57" fmla="*/ 28826 w 56829"/>
                <a:gd name="connsiteY57" fmla="*/ 27551 h 32691"/>
                <a:gd name="connsiteX58" fmla="*/ 28698 w 56829"/>
                <a:gd name="connsiteY58" fmla="*/ 25402 h 32691"/>
                <a:gd name="connsiteX59" fmla="*/ 26907 w 56829"/>
                <a:gd name="connsiteY59" fmla="*/ 25253 h 32691"/>
                <a:gd name="connsiteX60" fmla="*/ 24553 w 56829"/>
                <a:gd name="connsiteY60" fmla="*/ 25827 h 32691"/>
                <a:gd name="connsiteX61" fmla="*/ 22724 w 56829"/>
                <a:gd name="connsiteY61" fmla="*/ 25329 h 32691"/>
                <a:gd name="connsiteX62" fmla="*/ 21744 w 56829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2525 w 56440"/>
                <a:gd name="connsiteY39" fmla="*/ 16802 h 32691"/>
                <a:gd name="connsiteX40" fmla="*/ 52826 w 56440"/>
                <a:gd name="connsiteY40" fmla="*/ 18302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2826 w 56440"/>
                <a:gd name="connsiteY40" fmla="*/ 18302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5403 w 56440"/>
                <a:gd name="connsiteY43" fmla="*/ 24498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5403 w 56440"/>
                <a:gd name="connsiteY43" fmla="*/ 24498 h 32691"/>
                <a:gd name="connsiteX44" fmla="*/ 54213 w 56440"/>
                <a:gd name="connsiteY44" fmla="*/ 27150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7309"/>
                <a:gd name="connsiteY0" fmla="*/ 26319 h 32691"/>
                <a:gd name="connsiteX1" fmla="*/ 18082 w 57309"/>
                <a:gd name="connsiteY1" fmla="*/ 26106 h 32691"/>
                <a:gd name="connsiteX2" fmla="*/ 19506 w 57309"/>
                <a:gd name="connsiteY2" fmla="*/ 24522 h 32691"/>
                <a:gd name="connsiteX3" fmla="*/ 18686 w 57309"/>
                <a:gd name="connsiteY3" fmla="*/ 23870 h 32691"/>
                <a:gd name="connsiteX4" fmla="*/ 17157 w 57309"/>
                <a:gd name="connsiteY4" fmla="*/ 23496 h 32691"/>
                <a:gd name="connsiteX5" fmla="*/ 16306 w 57309"/>
                <a:gd name="connsiteY5" fmla="*/ 21404 h 32691"/>
                <a:gd name="connsiteX6" fmla="*/ 13943 w 57309"/>
                <a:gd name="connsiteY6" fmla="*/ 21060 h 32691"/>
                <a:gd name="connsiteX7" fmla="*/ 10956 w 57309"/>
                <a:gd name="connsiteY7" fmla="*/ 22151 h 32691"/>
                <a:gd name="connsiteX8" fmla="*/ 6407 w 57309"/>
                <a:gd name="connsiteY8" fmla="*/ 19698 h 32691"/>
                <a:gd name="connsiteX9" fmla="*/ 7262 w 57309"/>
                <a:gd name="connsiteY9" fmla="*/ 16094 h 32691"/>
                <a:gd name="connsiteX10" fmla="*/ 4797 w 57309"/>
                <a:gd name="connsiteY10" fmla="*/ 15722 h 32691"/>
                <a:gd name="connsiteX11" fmla="*/ 2840 w 57309"/>
                <a:gd name="connsiteY11" fmla="*/ 14281 h 32691"/>
                <a:gd name="connsiteX12" fmla="*/ 3692 w 57309"/>
                <a:gd name="connsiteY12" fmla="*/ 12211 h 32691"/>
                <a:gd name="connsiteX13" fmla="*/ 506 w 57309"/>
                <a:gd name="connsiteY13" fmla="*/ 12300 h 32691"/>
                <a:gd name="connsiteX14" fmla="*/ 280 w 57309"/>
                <a:gd name="connsiteY14" fmla="*/ 8758 h 32691"/>
                <a:gd name="connsiteX15" fmla="*/ 4119 w 57309"/>
                <a:gd name="connsiteY15" fmla="*/ 5516 h 32691"/>
                <a:gd name="connsiteX16" fmla="*/ 8862 w 57309"/>
                <a:gd name="connsiteY16" fmla="*/ 6056 h 32691"/>
                <a:gd name="connsiteX17" fmla="*/ 9322 w 57309"/>
                <a:gd name="connsiteY17" fmla="*/ 8949 h 32691"/>
                <a:gd name="connsiteX18" fmla="*/ 14316 w 57309"/>
                <a:gd name="connsiteY18" fmla="*/ 8744 h 32691"/>
                <a:gd name="connsiteX19" fmla="*/ 15356 w 57309"/>
                <a:gd name="connsiteY19" fmla="*/ 7558 h 32691"/>
                <a:gd name="connsiteX20" fmla="*/ 20865 w 57309"/>
                <a:gd name="connsiteY20" fmla="*/ 6016 h 32691"/>
                <a:gd name="connsiteX21" fmla="*/ 23677 w 57309"/>
                <a:gd name="connsiteY21" fmla="*/ 5683 h 32691"/>
                <a:gd name="connsiteX22" fmla="*/ 23692 w 57309"/>
                <a:gd name="connsiteY22" fmla="*/ 3175 h 32691"/>
                <a:gd name="connsiteX23" fmla="*/ 24814 w 57309"/>
                <a:gd name="connsiteY23" fmla="*/ 2609 h 32691"/>
                <a:gd name="connsiteX24" fmla="*/ 25003 w 57309"/>
                <a:gd name="connsiteY24" fmla="*/ 1332 h 32691"/>
                <a:gd name="connsiteX25" fmla="*/ 27802 w 57309"/>
                <a:gd name="connsiteY25" fmla="*/ 1825 h 32691"/>
                <a:gd name="connsiteX26" fmla="*/ 31701 w 57309"/>
                <a:gd name="connsiteY26" fmla="*/ 871 h 32691"/>
                <a:gd name="connsiteX27" fmla="*/ 33101 w 57309"/>
                <a:gd name="connsiteY27" fmla="*/ 4110 h 32691"/>
                <a:gd name="connsiteX28" fmla="*/ 34969 w 57309"/>
                <a:gd name="connsiteY28" fmla="*/ 3954 h 32691"/>
                <a:gd name="connsiteX29" fmla="*/ 38937 w 57309"/>
                <a:gd name="connsiteY29" fmla="*/ 2773 h 32691"/>
                <a:gd name="connsiteX30" fmla="*/ 42431 w 57309"/>
                <a:gd name="connsiteY30" fmla="*/ 6213 h 32691"/>
                <a:gd name="connsiteX31" fmla="*/ 44551 w 57309"/>
                <a:gd name="connsiteY31" fmla="*/ 7081 h 32691"/>
                <a:gd name="connsiteX32" fmla="*/ 46794 w 57309"/>
                <a:gd name="connsiteY32" fmla="*/ 6570 h 32691"/>
                <a:gd name="connsiteX33" fmla="*/ 47263 w 57309"/>
                <a:gd name="connsiteY33" fmla="*/ 5112 h 32691"/>
                <a:gd name="connsiteX34" fmla="*/ 51563 w 57309"/>
                <a:gd name="connsiteY34" fmla="*/ 1 h 32691"/>
                <a:gd name="connsiteX35" fmla="*/ 54249 w 57309"/>
                <a:gd name="connsiteY35" fmla="*/ 4747 h 32691"/>
                <a:gd name="connsiteX36" fmla="*/ 56098 w 57309"/>
                <a:gd name="connsiteY36" fmla="*/ 6963 h 32691"/>
                <a:gd name="connsiteX37" fmla="*/ 56383 w 57309"/>
                <a:gd name="connsiteY37" fmla="*/ 11112 h 32691"/>
                <a:gd name="connsiteX38" fmla="*/ 55393 w 57309"/>
                <a:gd name="connsiteY38" fmla="*/ 13983 h 32691"/>
                <a:gd name="connsiteX39" fmla="*/ 55290 w 57309"/>
                <a:gd name="connsiteY39" fmla="*/ 16911 h 32691"/>
                <a:gd name="connsiteX40" fmla="*/ 55026 w 57309"/>
                <a:gd name="connsiteY40" fmla="*/ 18550 h 32691"/>
                <a:gd name="connsiteX41" fmla="*/ 54807 w 57309"/>
                <a:gd name="connsiteY41" fmla="*/ 20620 h 32691"/>
                <a:gd name="connsiteX42" fmla="*/ 55360 w 57309"/>
                <a:gd name="connsiteY42" fmla="*/ 22090 h 32691"/>
                <a:gd name="connsiteX43" fmla="*/ 55403 w 57309"/>
                <a:gd name="connsiteY43" fmla="*/ 24498 h 32691"/>
                <a:gd name="connsiteX44" fmla="*/ 54213 w 57309"/>
                <a:gd name="connsiteY44" fmla="*/ 27150 h 32691"/>
                <a:gd name="connsiteX45" fmla="*/ 57279 w 57309"/>
                <a:gd name="connsiteY45" fmla="*/ 30830 h 32691"/>
                <a:gd name="connsiteX46" fmla="*/ 51998 w 57309"/>
                <a:gd name="connsiteY46" fmla="*/ 28328 h 32691"/>
                <a:gd name="connsiteX47" fmla="*/ 51998 w 57309"/>
                <a:gd name="connsiteY47" fmla="*/ 30429 h 32691"/>
                <a:gd name="connsiteX48" fmla="*/ 51245 w 57309"/>
                <a:gd name="connsiteY48" fmla="*/ 32350 h 32691"/>
                <a:gd name="connsiteX49" fmla="*/ 49514 w 57309"/>
                <a:gd name="connsiteY49" fmla="*/ 32651 h 32691"/>
                <a:gd name="connsiteX50" fmla="*/ 49288 w 57309"/>
                <a:gd name="connsiteY50" fmla="*/ 31330 h 32691"/>
                <a:gd name="connsiteX51" fmla="*/ 47255 w 57309"/>
                <a:gd name="connsiteY51" fmla="*/ 31269 h 32691"/>
                <a:gd name="connsiteX52" fmla="*/ 43159 w 57309"/>
                <a:gd name="connsiteY52" fmla="*/ 29484 h 32691"/>
                <a:gd name="connsiteX53" fmla="*/ 41932 w 57309"/>
                <a:gd name="connsiteY53" fmla="*/ 30039 h 32691"/>
                <a:gd name="connsiteX54" fmla="*/ 39984 w 57309"/>
                <a:gd name="connsiteY54" fmla="*/ 29928 h 32691"/>
                <a:gd name="connsiteX55" fmla="*/ 38498 w 57309"/>
                <a:gd name="connsiteY55" fmla="*/ 27574 h 32691"/>
                <a:gd name="connsiteX56" fmla="*/ 35064 w 57309"/>
                <a:gd name="connsiteY56" fmla="*/ 28110 h 32691"/>
                <a:gd name="connsiteX57" fmla="*/ 28826 w 57309"/>
                <a:gd name="connsiteY57" fmla="*/ 27551 h 32691"/>
                <a:gd name="connsiteX58" fmla="*/ 28698 w 57309"/>
                <a:gd name="connsiteY58" fmla="*/ 25402 h 32691"/>
                <a:gd name="connsiteX59" fmla="*/ 26907 w 57309"/>
                <a:gd name="connsiteY59" fmla="*/ 25253 h 32691"/>
                <a:gd name="connsiteX60" fmla="*/ 24553 w 57309"/>
                <a:gd name="connsiteY60" fmla="*/ 25827 h 32691"/>
                <a:gd name="connsiteX61" fmla="*/ 22724 w 57309"/>
                <a:gd name="connsiteY61" fmla="*/ 25329 h 32691"/>
                <a:gd name="connsiteX62" fmla="*/ 21744 w 57309"/>
                <a:gd name="connsiteY62" fmla="*/ 26319 h 32691"/>
                <a:gd name="connsiteX0" fmla="*/ 21744 w 61379"/>
                <a:gd name="connsiteY0" fmla="*/ 26319 h 33358"/>
                <a:gd name="connsiteX1" fmla="*/ 18082 w 61379"/>
                <a:gd name="connsiteY1" fmla="*/ 26106 h 33358"/>
                <a:gd name="connsiteX2" fmla="*/ 19506 w 61379"/>
                <a:gd name="connsiteY2" fmla="*/ 24522 h 33358"/>
                <a:gd name="connsiteX3" fmla="*/ 18686 w 61379"/>
                <a:gd name="connsiteY3" fmla="*/ 23870 h 33358"/>
                <a:gd name="connsiteX4" fmla="*/ 17157 w 61379"/>
                <a:gd name="connsiteY4" fmla="*/ 23496 h 33358"/>
                <a:gd name="connsiteX5" fmla="*/ 16306 w 61379"/>
                <a:gd name="connsiteY5" fmla="*/ 21404 h 33358"/>
                <a:gd name="connsiteX6" fmla="*/ 13943 w 61379"/>
                <a:gd name="connsiteY6" fmla="*/ 21060 h 33358"/>
                <a:gd name="connsiteX7" fmla="*/ 10956 w 61379"/>
                <a:gd name="connsiteY7" fmla="*/ 22151 h 33358"/>
                <a:gd name="connsiteX8" fmla="*/ 6407 w 61379"/>
                <a:gd name="connsiteY8" fmla="*/ 19698 h 33358"/>
                <a:gd name="connsiteX9" fmla="*/ 7262 w 61379"/>
                <a:gd name="connsiteY9" fmla="*/ 16094 h 33358"/>
                <a:gd name="connsiteX10" fmla="*/ 4797 w 61379"/>
                <a:gd name="connsiteY10" fmla="*/ 15722 h 33358"/>
                <a:gd name="connsiteX11" fmla="*/ 2840 w 61379"/>
                <a:gd name="connsiteY11" fmla="*/ 14281 h 33358"/>
                <a:gd name="connsiteX12" fmla="*/ 3692 w 61379"/>
                <a:gd name="connsiteY12" fmla="*/ 12211 h 33358"/>
                <a:gd name="connsiteX13" fmla="*/ 506 w 61379"/>
                <a:gd name="connsiteY13" fmla="*/ 12300 h 33358"/>
                <a:gd name="connsiteX14" fmla="*/ 280 w 61379"/>
                <a:gd name="connsiteY14" fmla="*/ 8758 h 33358"/>
                <a:gd name="connsiteX15" fmla="*/ 4119 w 61379"/>
                <a:gd name="connsiteY15" fmla="*/ 5516 h 33358"/>
                <a:gd name="connsiteX16" fmla="*/ 8862 w 61379"/>
                <a:gd name="connsiteY16" fmla="*/ 6056 h 33358"/>
                <a:gd name="connsiteX17" fmla="*/ 9322 w 61379"/>
                <a:gd name="connsiteY17" fmla="*/ 8949 h 33358"/>
                <a:gd name="connsiteX18" fmla="*/ 14316 w 61379"/>
                <a:gd name="connsiteY18" fmla="*/ 8744 h 33358"/>
                <a:gd name="connsiteX19" fmla="*/ 15356 w 61379"/>
                <a:gd name="connsiteY19" fmla="*/ 7558 h 33358"/>
                <a:gd name="connsiteX20" fmla="*/ 20865 w 61379"/>
                <a:gd name="connsiteY20" fmla="*/ 6016 h 33358"/>
                <a:gd name="connsiteX21" fmla="*/ 23677 w 61379"/>
                <a:gd name="connsiteY21" fmla="*/ 5683 h 33358"/>
                <a:gd name="connsiteX22" fmla="*/ 23692 w 61379"/>
                <a:gd name="connsiteY22" fmla="*/ 3175 h 33358"/>
                <a:gd name="connsiteX23" fmla="*/ 24814 w 61379"/>
                <a:gd name="connsiteY23" fmla="*/ 2609 h 33358"/>
                <a:gd name="connsiteX24" fmla="*/ 25003 w 61379"/>
                <a:gd name="connsiteY24" fmla="*/ 1332 h 33358"/>
                <a:gd name="connsiteX25" fmla="*/ 27802 w 61379"/>
                <a:gd name="connsiteY25" fmla="*/ 1825 h 33358"/>
                <a:gd name="connsiteX26" fmla="*/ 31701 w 61379"/>
                <a:gd name="connsiteY26" fmla="*/ 871 h 33358"/>
                <a:gd name="connsiteX27" fmla="*/ 33101 w 61379"/>
                <a:gd name="connsiteY27" fmla="*/ 4110 h 33358"/>
                <a:gd name="connsiteX28" fmla="*/ 34969 w 61379"/>
                <a:gd name="connsiteY28" fmla="*/ 3954 h 33358"/>
                <a:gd name="connsiteX29" fmla="*/ 38937 w 61379"/>
                <a:gd name="connsiteY29" fmla="*/ 2773 h 33358"/>
                <a:gd name="connsiteX30" fmla="*/ 42431 w 61379"/>
                <a:gd name="connsiteY30" fmla="*/ 6213 h 33358"/>
                <a:gd name="connsiteX31" fmla="*/ 44551 w 61379"/>
                <a:gd name="connsiteY31" fmla="*/ 7081 h 33358"/>
                <a:gd name="connsiteX32" fmla="*/ 46794 w 61379"/>
                <a:gd name="connsiteY32" fmla="*/ 6570 h 33358"/>
                <a:gd name="connsiteX33" fmla="*/ 47263 w 61379"/>
                <a:gd name="connsiteY33" fmla="*/ 5112 h 33358"/>
                <a:gd name="connsiteX34" fmla="*/ 51563 w 61379"/>
                <a:gd name="connsiteY34" fmla="*/ 1 h 33358"/>
                <a:gd name="connsiteX35" fmla="*/ 54249 w 61379"/>
                <a:gd name="connsiteY35" fmla="*/ 4747 h 33358"/>
                <a:gd name="connsiteX36" fmla="*/ 56098 w 61379"/>
                <a:gd name="connsiteY36" fmla="*/ 6963 h 33358"/>
                <a:gd name="connsiteX37" fmla="*/ 56383 w 61379"/>
                <a:gd name="connsiteY37" fmla="*/ 11112 h 33358"/>
                <a:gd name="connsiteX38" fmla="*/ 55393 w 61379"/>
                <a:gd name="connsiteY38" fmla="*/ 13983 h 33358"/>
                <a:gd name="connsiteX39" fmla="*/ 55290 w 61379"/>
                <a:gd name="connsiteY39" fmla="*/ 16911 h 33358"/>
                <a:gd name="connsiteX40" fmla="*/ 55026 w 61379"/>
                <a:gd name="connsiteY40" fmla="*/ 18550 h 33358"/>
                <a:gd name="connsiteX41" fmla="*/ 54807 w 61379"/>
                <a:gd name="connsiteY41" fmla="*/ 20620 h 33358"/>
                <a:gd name="connsiteX42" fmla="*/ 55360 w 61379"/>
                <a:gd name="connsiteY42" fmla="*/ 22090 h 33358"/>
                <a:gd name="connsiteX43" fmla="*/ 55403 w 61379"/>
                <a:gd name="connsiteY43" fmla="*/ 24498 h 33358"/>
                <a:gd name="connsiteX44" fmla="*/ 54213 w 61379"/>
                <a:gd name="connsiteY44" fmla="*/ 27150 h 33358"/>
                <a:gd name="connsiteX45" fmla="*/ 57279 w 61379"/>
                <a:gd name="connsiteY45" fmla="*/ 30830 h 33358"/>
                <a:gd name="connsiteX46" fmla="*/ 61245 w 61379"/>
                <a:gd name="connsiteY46" fmla="*/ 33356 h 33358"/>
                <a:gd name="connsiteX47" fmla="*/ 51998 w 61379"/>
                <a:gd name="connsiteY47" fmla="*/ 30429 h 33358"/>
                <a:gd name="connsiteX48" fmla="*/ 51245 w 61379"/>
                <a:gd name="connsiteY48" fmla="*/ 32350 h 33358"/>
                <a:gd name="connsiteX49" fmla="*/ 49514 w 61379"/>
                <a:gd name="connsiteY49" fmla="*/ 32651 h 33358"/>
                <a:gd name="connsiteX50" fmla="*/ 49288 w 61379"/>
                <a:gd name="connsiteY50" fmla="*/ 31330 h 33358"/>
                <a:gd name="connsiteX51" fmla="*/ 47255 w 61379"/>
                <a:gd name="connsiteY51" fmla="*/ 31269 h 33358"/>
                <a:gd name="connsiteX52" fmla="*/ 43159 w 61379"/>
                <a:gd name="connsiteY52" fmla="*/ 29484 h 33358"/>
                <a:gd name="connsiteX53" fmla="*/ 41932 w 61379"/>
                <a:gd name="connsiteY53" fmla="*/ 30039 h 33358"/>
                <a:gd name="connsiteX54" fmla="*/ 39984 w 61379"/>
                <a:gd name="connsiteY54" fmla="*/ 29928 h 33358"/>
                <a:gd name="connsiteX55" fmla="*/ 38498 w 61379"/>
                <a:gd name="connsiteY55" fmla="*/ 27574 h 33358"/>
                <a:gd name="connsiteX56" fmla="*/ 35064 w 61379"/>
                <a:gd name="connsiteY56" fmla="*/ 28110 h 33358"/>
                <a:gd name="connsiteX57" fmla="*/ 28826 w 61379"/>
                <a:gd name="connsiteY57" fmla="*/ 27551 h 33358"/>
                <a:gd name="connsiteX58" fmla="*/ 28698 w 61379"/>
                <a:gd name="connsiteY58" fmla="*/ 25402 h 33358"/>
                <a:gd name="connsiteX59" fmla="*/ 26907 w 61379"/>
                <a:gd name="connsiteY59" fmla="*/ 25253 h 33358"/>
                <a:gd name="connsiteX60" fmla="*/ 24553 w 61379"/>
                <a:gd name="connsiteY60" fmla="*/ 25827 h 33358"/>
                <a:gd name="connsiteX61" fmla="*/ 22724 w 61379"/>
                <a:gd name="connsiteY61" fmla="*/ 25329 h 33358"/>
                <a:gd name="connsiteX62" fmla="*/ 21744 w 61379"/>
                <a:gd name="connsiteY62" fmla="*/ 26319 h 33358"/>
                <a:gd name="connsiteX0" fmla="*/ 21744 w 61296"/>
                <a:gd name="connsiteY0" fmla="*/ 26319 h 34434"/>
                <a:gd name="connsiteX1" fmla="*/ 18082 w 61296"/>
                <a:gd name="connsiteY1" fmla="*/ 26106 h 34434"/>
                <a:gd name="connsiteX2" fmla="*/ 19506 w 61296"/>
                <a:gd name="connsiteY2" fmla="*/ 24522 h 34434"/>
                <a:gd name="connsiteX3" fmla="*/ 18686 w 61296"/>
                <a:gd name="connsiteY3" fmla="*/ 23870 h 34434"/>
                <a:gd name="connsiteX4" fmla="*/ 17157 w 61296"/>
                <a:gd name="connsiteY4" fmla="*/ 23496 h 34434"/>
                <a:gd name="connsiteX5" fmla="*/ 16306 w 61296"/>
                <a:gd name="connsiteY5" fmla="*/ 21404 h 34434"/>
                <a:gd name="connsiteX6" fmla="*/ 13943 w 61296"/>
                <a:gd name="connsiteY6" fmla="*/ 21060 h 34434"/>
                <a:gd name="connsiteX7" fmla="*/ 10956 w 61296"/>
                <a:gd name="connsiteY7" fmla="*/ 22151 h 34434"/>
                <a:gd name="connsiteX8" fmla="*/ 6407 w 61296"/>
                <a:gd name="connsiteY8" fmla="*/ 19698 h 34434"/>
                <a:gd name="connsiteX9" fmla="*/ 7262 w 61296"/>
                <a:gd name="connsiteY9" fmla="*/ 16094 h 34434"/>
                <a:gd name="connsiteX10" fmla="*/ 4797 w 61296"/>
                <a:gd name="connsiteY10" fmla="*/ 15722 h 34434"/>
                <a:gd name="connsiteX11" fmla="*/ 2840 w 61296"/>
                <a:gd name="connsiteY11" fmla="*/ 14281 h 34434"/>
                <a:gd name="connsiteX12" fmla="*/ 3692 w 61296"/>
                <a:gd name="connsiteY12" fmla="*/ 12211 h 34434"/>
                <a:gd name="connsiteX13" fmla="*/ 506 w 61296"/>
                <a:gd name="connsiteY13" fmla="*/ 12300 h 34434"/>
                <a:gd name="connsiteX14" fmla="*/ 280 w 61296"/>
                <a:gd name="connsiteY14" fmla="*/ 8758 h 34434"/>
                <a:gd name="connsiteX15" fmla="*/ 4119 w 61296"/>
                <a:gd name="connsiteY15" fmla="*/ 5516 h 34434"/>
                <a:gd name="connsiteX16" fmla="*/ 8862 w 61296"/>
                <a:gd name="connsiteY16" fmla="*/ 6056 h 34434"/>
                <a:gd name="connsiteX17" fmla="*/ 9322 w 61296"/>
                <a:gd name="connsiteY17" fmla="*/ 8949 h 34434"/>
                <a:gd name="connsiteX18" fmla="*/ 14316 w 61296"/>
                <a:gd name="connsiteY18" fmla="*/ 8744 h 34434"/>
                <a:gd name="connsiteX19" fmla="*/ 15356 w 61296"/>
                <a:gd name="connsiteY19" fmla="*/ 7558 h 34434"/>
                <a:gd name="connsiteX20" fmla="*/ 20865 w 61296"/>
                <a:gd name="connsiteY20" fmla="*/ 6016 h 34434"/>
                <a:gd name="connsiteX21" fmla="*/ 23677 w 61296"/>
                <a:gd name="connsiteY21" fmla="*/ 5683 h 34434"/>
                <a:gd name="connsiteX22" fmla="*/ 23692 w 61296"/>
                <a:gd name="connsiteY22" fmla="*/ 3175 h 34434"/>
                <a:gd name="connsiteX23" fmla="*/ 24814 w 61296"/>
                <a:gd name="connsiteY23" fmla="*/ 2609 h 34434"/>
                <a:gd name="connsiteX24" fmla="*/ 25003 w 61296"/>
                <a:gd name="connsiteY24" fmla="*/ 1332 h 34434"/>
                <a:gd name="connsiteX25" fmla="*/ 27802 w 61296"/>
                <a:gd name="connsiteY25" fmla="*/ 1825 h 34434"/>
                <a:gd name="connsiteX26" fmla="*/ 31701 w 61296"/>
                <a:gd name="connsiteY26" fmla="*/ 871 h 34434"/>
                <a:gd name="connsiteX27" fmla="*/ 33101 w 61296"/>
                <a:gd name="connsiteY27" fmla="*/ 4110 h 34434"/>
                <a:gd name="connsiteX28" fmla="*/ 34969 w 61296"/>
                <a:gd name="connsiteY28" fmla="*/ 3954 h 34434"/>
                <a:gd name="connsiteX29" fmla="*/ 38937 w 61296"/>
                <a:gd name="connsiteY29" fmla="*/ 2773 h 34434"/>
                <a:gd name="connsiteX30" fmla="*/ 42431 w 61296"/>
                <a:gd name="connsiteY30" fmla="*/ 6213 h 34434"/>
                <a:gd name="connsiteX31" fmla="*/ 44551 w 61296"/>
                <a:gd name="connsiteY31" fmla="*/ 7081 h 34434"/>
                <a:gd name="connsiteX32" fmla="*/ 46794 w 61296"/>
                <a:gd name="connsiteY32" fmla="*/ 6570 h 34434"/>
                <a:gd name="connsiteX33" fmla="*/ 47263 w 61296"/>
                <a:gd name="connsiteY33" fmla="*/ 5112 h 34434"/>
                <a:gd name="connsiteX34" fmla="*/ 51563 w 61296"/>
                <a:gd name="connsiteY34" fmla="*/ 1 h 34434"/>
                <a:gd name="connsiteX35" fmla="*/ 54249 w 61296"/>
                <a:gd name="connsiteY35" fmla="*/ 4747 h 34434"/>
                <a:gd name="connsiteX36" fmla="*/ 56098 w 61296"/>
                <a:gd name="connsiteY36" fmla="*/ 6963 h 34434"/>
                <a:gd name="connsiteX37" fmla="*/ 56383 w 61296"/>
                <a:gd name="connsiteY37" fmla="*/ 11112 h 34434"/>
                <a:gd name="connsiteX38" fmla="*/ 55393 w 61296"/>
                <a:gd name="connsiteY38" fmla="*/ 13983 h 34434"/>
                <a:gd name="connsiteX39" fmla="*/ 55290 w 61296"/>
                <a:gd name="connsiteY39" fmla="*/ 16911 h 34434"/>
                <a:gd name="connsiteX40" fmla="*/ 55026 w 61296"/>
                <a:gd name="connsiteY40" fmla="*/ 18550 h 34434"/>
                <a:gd name="connsiteX41" fmla="*/ 54807 w 61296"/>
                <a:gd name="connsiteY41" fmla="*/ 20620 h 34434"/>
                <a:gd name="connsiteX42" fmla="*/ 55360 w 61296"/>
                <a:gd name="connsiteY42" fmla="*/ 22090 h 34434"/>
                <a:gd name="connsiteX43" fmla="*/ 55403 w 61296"/>
                <a:gd name="connsiteY43" fmla="*/ 24498 h 34434"/>
                <a:gd name="connsiteX44" fmla="*/ 54213 w 61296"/>
                <a:gd name="connsiteY44" fmla="*/ 27150 h 34434"/>
                <a:gd name="connsiteX45" fmla="*/ 57279 w 61296"/>
                <a:gd name="connsiteY45" fmla="*/ 30830 h 34434"/>
                <a:gd name="connsiteX46" fmla="*/ 61245 w 61296"/>
                <a:gd name="connsiteY46" fmla="*/ 33356 h 34434"/>
                <a:gd name="connsiteX47" fmla="*/ 54280 w 61296"/>
                <a:gd name="connsiteY47" fmla="*/ 34407 h 34434"/>
                <a:gd name="connsiteX48" fmla="*/ 51245 w 61296"/>
                <a:gd name="connsiteY48" fmla="*/ 32350 h 34434"/>
                <a:gd name="connsiteX49" fmla="*/ 49514 w 61296"/>
                <a:gd name="connsiteY49" fmla="*/ 32651 h 34434"/>
                <a:gd name="connsiteX50" fmla="*/ 49288 w 61296"/>
                <a:gd name="connsiteY50" fmla="*/ 31330 h 34434"/>
                <a:gd name="connsiteX51" fmla="*/ 47255 w 61296"/>
                <a:gd name="connsiteY51" fmla="*/ 31269 h 34434"/>
                <a:gd name="connsiteX52" fmla="*/ 43159 w 61296"/>
                <a:gd name="connsiteY52" fmla="*/ 29484 h 34434"/>
                <a:gd name="connsiteX53" fmla="*/ 41932 w 61296"/>
                <a:gd name="connsiteY53" fmla="*/ 30039 h 34434"/>
                <a:gd name="connsiteX54" fmla="*/ 39984 w 61296"/>
                <a:gd name="connsiteY54" fmla="*/ 29928 h 34434"/>
                <a:gd name="connsiteX55" fmla="*/ 38498 w 61296"/>
                <a:gd name="connsiteY55" fmla="*/ 27574 h 34434"/>
                <a:gd name="connsiteX56" fmla="*/ 35064 w 61296"/>
                <a:gd name="connsiteY56" fmla="*/ 28110 h 34434"/>
                <a:gd name="connsiteX57" fmla="*/ 28826 w 61296"/>
                <a:gd name="connsiteY57" fmla="*/ 27551 h 34434"/>
                <a:gd name="connsiteX58" fmla="*/ 28698 w 61296"/>
                <a:gd name="connsiteY58" fmla="*/ 25402 h 34434"/>
                <a:gd name="connsiteX59" fmla="*/ 26907 w 61296"/>
                <a:gd name="connsiteY59" fmla="*/ 25253 h 34434"/>
                <a:gd name="connsiteX60" fmla="*/ 24553 w 61296"/>
                <a:gd name="connsiteY60" fmla="*/ 25827 h 34434"/>
                <a:gd name="connsiteX61" fmla="*/ 22724 w 61296"/>
                <a:gd name="connsiteY61" fmla="*/ 25329 h 34434"/>
                <a:gd name="connsiteX62" fmla="*/ 21744 w 61296"/>
                <a:gd name="connsiteY62" fmla="*/ 26319 h 34434"/>
                <a:gd name="connsiteX0" fmla="*/ 21744 w 61296"/>
                <a:gd name="connsiteY0" fmla="*/ 26319 h 39905"/>
                <a:gd name="connsiteX1" fmla="*/ 18082 w 61296"/>
                <a:gd name="connsiteY1" fmla="*/ 26106 h 39905"/>
                <a:gd name="connsiteX2" fmla="*/ 19506 w 61296"/>
                <a:gd name="connsiteY2" fmla="*/ 24522 h 39905"/>
                <a:gd name="connsiteX3" fmla="*/ 18686 w 61296"/>
                <a:gd name="connsiteY3" fmla="*/ 23870 h 39905"/>
                <a:gd name="connsiteX4" fmla="*/ 17157 w 61296"/>
                <a:gd name="connsiteY4" fmla="*/ 23496 h 39905"/>
                <a:gd name="connsiteX5" fmla="*/ 16306 w 61296"/>
                <a:gd name="connsiteY5" fmla="*/ 21404 h 39905"/>
                <a:gd name="connsiteX6" fmla="*/ 13943 w 61296"/>
                <a:gd name="connsiteY6" fmla="*/ 21060 h 39905"/>
                <a:gd name="connsiteX7" fmla="*/ 10956 w 61296"/>
                <a:gd name="connsiteY7" fmla="*/ 22151 h 39905"/>
                <a:gd name="connsiteX8" fmla="*/ 6407 w 61296"/>
                <a:gd name="connsiteY8" fmla="*/ 19698 h 39905"/>
                <a:gd name="connsiteX9" fmla="*/ 7262 w 61296"/>
                <a:gd name="connsiteY9" fmla="*/ 16094 h 39905"/>
                <a:gd name="connsiteX10" fmla="*/ 4797 w 61296"/>
                <a:gd name="connsiteY10" fmla="*/ 15722 h 39905"/>
                <a:gd name="connsiteX11" fmla="*/ 2840 w 61296"/>
                <a:gd name="connsiteY11" fmla="*/ 14281 h 39905"/>
                <a:gd name="connsiteX12" fmla="*/ 3692 w 61296"/>
                <a:gd name="connsiteY12" fmla="*/ 12211 h 39905"/>
                <a:gd name="connsiteX13" fmla="*/ 506 w 61296"/>
                <a:gd name="connsiteY13" fmla="*/ 12300 h 39905"/>
                <a:gd name="connsiteX14" fmla="*/ 280 w 61296"/>
                <a:gd name="connsiteY14" fmla="*/ 8758 h 39905"/>
                <a:gd name="connsiteX15" fmla="*/ 4119 w 61296"/>
                <a:gd name="connsiteY15" fmla="*/ 5516 h 39905"/>
                <a:gd name="connsiteX16" fmla="*/ 8862 w 61296"/>
                <a:gd name="connsiteY16" fmla="*/ 6056 h 39905"/>
                <a:gd name="connsiteX17" fmla="*/ 9322 w 61296"/>
                <a:gd name="connsiteY17" fmla="*/ 8949 h 39905"/>
                <a:gd name="connsiteX18" fmla="*/ 14316 w 61296"/>
                <a:gd name="connsiteY18" fmla="*/ 8744 h 39905"/>
                <a:gd name="connsiteX19" fmla="*/ 15356 w 61296"/>
                <a:gd name="connsiteY19" fmla="*/ 7558 h 39905"/>
                <a:gd name="connsiteX20" fmla="*/ 20865 w 61296"/>
                <a:gd name="connsiteY20" fmla="*/ 6016 h 39905"/>
                <a:gd name="connsiteX21" fmla="*/ 23677 w 61296"/>
                <a:gd name="connsiteY21" fmla="*/ 5683 h 39905"/>
                <a:gd name="connsiteX22" fmla="*/ 23692 w 61296"/>
                <a:gd name="connsiteY22" fmla="*/ 3175 h 39905"/>
                <a:gd name="connsiteX23" fmla="*/ 24814 w 61296"/>
                <a:gd name="connsiteY23" fmla="*/ 2609 h 39905"/>
                <a:gd name="connsiteX24" fmla="*/ 25003 w 61296"/>
                <a:gd name="connsiteY24" fmla="*/ 1332 h 39905"/>
                <a:gd name="connsiteX25" fmla="*/ 27802 w 61296"/>
                <a:gd name="connsiteY25" fmla="*/ 1825 h 39905"/>
                <a:gd name="connsiteX26" fmla="*/ 31701 w 61296"/>
                <a:gd name="connsiteY26" fmla="*/ 871 h 39905"/>
                <a:gd name="connsiteX27" fmla="*/ 33101 w 61296"/>
                <a:gd name="connsiteY27" fmla="*/ 4110 h 39905"/>
                <a:gd name="connsiteX28" fmla="*/ 34969 w 61296"/>
                <a:gd name="connsiteY28" fmla="*/ 3954 h 39905"/>
                <a:gd name="connsiteX29" fmla="*/ 38937 w 61296"/>
                <a:gd name="connsiteY29" fmla="*/ 2773 h 39905"/>
                <a:gd name="connsiteX30" fmla="*/ 42431 w 61296"/>
                <a:gd name="connsiteY30" fmla="*/ 6213 h 39905"/>
                <a:gd name="connsiteX31" fmla="*/ 44551 w 61296"/>
                <a:gd name="connsiteY31" fmla="*/ 7081 h 39905"/>
                <a:gd name="connsiteX32" fmla="*/ 46794 w 61296"/>
                <a:gd name="connsiteY32" fmla="*/ 6570 h 39905"/>
                <a:gd name="connsiteX33" fmla="*/ 47263 w 61296"/>
                <a:gd name="connsiteY33" fmla="*/ 5112 h 39905"/>
                <a:gd name="connsiteX34" fmla="*/ 51563 w 61296"/>
                <a:gd name="connsiteY34" fmla="*/ 1 h 39905"/>
                <a:gd name="connsiteX35" fmla="*/ 54249 w 61296"/>
                <a:gd name="connsiteY35" fmla="*/ 4747 h 39905"/>
                <a:gd name="connsiteX36" fmla="*/ 56098 w 61296"/>
                <a:gd name="connsiteY36" fmla="*/ 6963 h 39905"/>
                <a:gd name="connsiteX37" fmla="*/ 56383 w 61296"/>
                <a:gd name="connsiteY37" fmla="*/ 11112 h 39905"/>
                <a:gd name="connsiteX38" fmla="*/ 55393 w 61296"/>
                <a:gd name="connsiteY38" fmla="*/ 13983 h 39905"/>
                <a:gd name="connsiteX39" fmla="*/ 55290 w 61296"/>
                <a:gd name="connsiteY39" fmla="*/ 16911 h 39905"/>
                <a:gd name="connsiteX40" fmla="*/ 55026 w 61296"/>
                <a:gd name="connsiteY40" fmla="*/ 18550 h 39905"/>
                <a:gd name="connsiteX41" fmla="*/ 54807 w 61296"/>
                <a:gd name="connsiteY41" fmla="*/ 20620 h 39905"/>
                <a:gd name="connsiteX42" fmla="*/ 55360 w 61296"/>
                <a:gd name="connsiteY42" fmla="*/ 22090 h 39905"/>
                <a:gd name="connsiteX43" fmla="*/ 55403 w 61296"/>
                <a:gd name="connsiteY43" fmla="*/ 24498 h 39905"/>
                <a:gd name="connsiteX44" fmla="*/ 54213 w 61296"/>
                <a:gd name="connsiteY44" fmla="*/ 27150 h 39905"/>
                <a:gd name="connsiteX45" fmla="*/ 57279 w 61296"/>
                <a:gd name="connsiteY45" fmla="*/ 30830 h 39905"/>
                <a:gd name="connsiteX46" fmla="*/ 61245 w 61296"/>
                <a:gd name="connsiteY46" fmla="*/ 33356 h 39905"/>
                <a:gd name="connsiteX47" fmla="*/ 54280 w 61296"/>
                <a:gd name="connsiteY47" fmla="*/ 34407 h 39905"/>
                <a:gd name="connsiteX48" fmla="*/ 52678 w 61296"/>
                <a:gd name="connsiteY48" fmla="*/ 39892 h 39905"/>
                <a:gd name="connsiteX49" fmla="*/ 49514 w 61296"/>
                <a:gd name="connsiteY49" fmla="*/ 32651 h 39905"/>
                <a:gd name="connsiteX50" fmla="*/ 49288 w 61296"/>
                <a:gd name="connsiteY50" fmla="*/ 31330 h 39905"/>
                <a:gd name="connsiteX51" fmla="*/ 47255 w 61296"/>
                <a:gd name="connsiteY51" fmla="*/ 31269 h 39905"/>
                <a:gd name="connsiteX52" fmla="*/ 43159 w 61296"/>
                <a:gd name="connsiteY52" fmla="*/ 29484 h 39905"/>
                <a:gd name="connsiteX53" fmla="*/ 41932 w 61296"/>
                <a:gd name="connsiteY53" fmla="*/ 30039 h 39905"/>
                <a:gd name="connsiteX54" fmla="*/ 39984 w 61296"/>
                <a:gd name="connsiteY54" fmla="*/ 29928 h 39905"/>
                <a:gd name="connsiteX55" fmla="*/ 38498 w 61296"/>
                <a:gd name="connsiteY55" fmla="*/ 27574 h 39905"/>
                <a:gd name="connsiteX56" fmla="*/ 35064 w 61296"/>
                <a:gd name="connsiteY56" fmla="*/ 28110 h 39905"/>
                <a:gd name="connsiteX57" fmla="*/ 28826 w 61296"/>
                <a:gd name="connsiteY57" fmla="*/ 27551 h 39905"/>
                <a:gd name="connsiteX58" fmla="*/ 28698 w 61296"/>
                <a:gd name="connsiteY58" fmla="*/ 25402 h 39905"/>
                <a:gd name="connsiteX59" fmla="*/ 26907 w 61296"/>
                <a:gd name="connsiteY59" fmla="*/ 25253 h 39905"/>
                <a:gd name="connsiteX60" fmla="*/ 24553 w 61296"/>
                <a:gd name="connsiteY60" fmla="*/ 25827 h 39905"/>
                <a:gd name="connsiteX61" fmla="*/ 22724 w 61296"/>
                <a:gd name="connsiteY61" fmla="*/ 25329 h 39905"/>
                <a:gd name="connsiteX62" fmla="*/ 21744 w 61296"/>
                <a:gd name="connsiteY62" fmla="*/ 26319 h 39905"/>
                <a:gd name="connsiteX0" fmla="*/ 21744 w 61296"/>
                <a:gd name="connsiteY0" fmla="*/ 26319 h 40647"/>
                <a:gd name="connsiteX1" fmla="*/ 18082 w 61296"/>
                <a:gd name="connsiteY1" fmla="*/ 26106 h 40647"/>
                <a:gd name="connsiteX2" fmla="*/ 19506 w 61296"/>
                <a:gd name="connsiteY2" fmla="*/ 24522 h 40647"/>
                <a:gd name="connsiteX3" fmla="*/ 18686 w 61296"/>
                <a:gd name="connsiteY3" fmla="*/ 23870 h 40647"/>
                <a:gd name="connsiteX4" fmla="*/ 17157 w 61296"/>
                <a:gd name="connsiteY4" fmla="*/ 23496 h 40647"/>
                <a:gd name="connsiteX5" fmla="*/ 16306 w 61296"/>
                <a:gd name="connsiteY5" fmla="*/ 21404 h 40647"/>
                <a:gd name="connsiteX6" fmla="*/ 13943 w 61296"/>
                <a:gd name="connsiteY6" fmla="*/ 21060 h 40647"/>
                <a:gd name="connsiteX7" fmla="*/ 10956 w 61296"/>
                <a:gd name="connsiteY7" fmla="*/ 22151 h 40647"/>
                <a:gd name="connsiteX8" fmla="*/ 6407 w 61296"/>
                <a:gd name="connsiteY8" fmla="*/ 19698 h 40647"/>
                <a:gd name="connsiteX9" fmla="*/ 7262 w 61296"/>
                <a:gd name="connsiteY9" fmla="*/ 16094 h 40647"/>
                <a:gd name="connsiteX10" fmla="*/ 4797 w 61296"/>
                <a:gd name="connsiteY10" fmla="*/ 15722 h 40647"/>
                <a:gd name="connsiteX11" fmla="*/ 2840 w 61296"/>
                <a:gd name="connsiteY11" fmla="*/ 14281 h 40647"/>
                <a:gd name="connsiteX12" fmla="*/ 3692 w 61296"/>
                <a:gd name="connsiteY12" fmla="*/ 12211 h 40647"/>
                <a:gd name="connsiteX13" fmla="*/ 506 w 61296"/>
                <a:gd name="connsiteY13" fmla="*/ 12300 h 40647"/>
                <a:gd name="connsiteX14" fmla="*/ 280 w 61296"/>
                <a:gd name="connsiteY14" fmla="*/ 8758 h 40647"/>
                <a:gd name="connsiteX15" fmla="*/ 4119 w 61296"/>
                <a:gd name="connsiteY15" fmla="*/ 5516 h 40647"/>
                <a:gd name="connsiteX16" fmla="*/ 8862 w 61296"/>
                <a:gd name="connsiteY16" fmla="*/ 6056 h 40647"/>
                <a:gd name="connsiteX17" fmla="*/ 9322 w 61296"/>
                <a:gd name="connsiteY17" fmla="*/ 8949 h 40647"/>
                <a:gd name="connsiteX18" fmla="*/ 14316 w 61296"/>
                <a:gd name="connsiteY18" fmla="*/ 8744 h 40647"/>
                <a:gd name="connsiteX19" fmla="*/ 15356 w 61296"/>
                <a:gd name="connsiteY19" fmla="*/ 7558 h 40647"/>
                <a:gd name="connsiteX20" fmla="*/ 20865 w 61296"/>
                <a:gd name="connsiteY20" fmla="*/ 6016 h 40647"/>
                <a:gd name="connsiteX21" fmla="*/ 23677 w 61296"/>
                <a:gd name="connsiteY21" fmla="*/ 5683 h 40647"/>
                <a:gd name="connsiteX22" fmla="*/ 23692 w 61296"/>
                <a:gd name="connsiteY22" fmla="*/ 3175 h 40647"/>
                <a:gd name="connsiteX23" fmla="*/ 24814 w 61296"/>
                <a:gd name="connsiteY23" fmla="*/ 2609 h 40647"/>
                <a:gd name="connsiteX24" fmla="*/ 25003 w 61296"/>
                <a:gd name="connsiteY24" fmla="*/ 1332 h 40647"/>
                <a:gd name="connsiteX25" fmla="*/ 27802 w 61296"/>
                <a:gd name="connsiteY25" fmla="*/ 1825 h 40647"/>
                <a:gd name="connsiteX26" fmla="*/ 31701 w 61296"/>
                <a:gd name="connsiteY26" fmla="*/ 871 h 40647"/>
                <a:gd name="connsiteX27" fmla="*/ 33101 w 61296"/>
                <a:gd name="connsiteY27" fmla="*/ 4110 h 40647"/>
                <a:gd name="connsiteX28" fmla="*/ 34969 w 61296"/>
                <a:gd name="connsiteY28" fmla="*/ 3954 h 40647"/>
                <a:gd name="connsiteX29" fmla="*/ 38937 w 61296"/>
                <a:gd name="connsiteY29" fmla="*/ 2773 h 40647"/>
                <a:gd name="connsiteX30" fmla="*/ 42431 w 61296"/>
                <a:gd name="connsiteY30" fmla="*/ 6213 h 40647"/>
                <a:gd name="connsiteX31" fmla="*/ 44551 w 61296"/>
                <a:gd name="connsiteY31" fmla="*/ 7081 h 40647"/>
                <a:gd name="connsiteX32" fmla="*/ 46794 w 61296"/>
                <a:gd name="connsiteY32" fmla="*/ 6570 h 40647"/>
                <a:gd name="connsiteX33" fmla="*/ 47263 w 61296"/>
                <a:gd name="connsiteY33" fmla="*/ 5112 h 40647"/>
                <a:gd name="connsiteX34" fmla="*/ 51563 w 61296"/>
                <a:gd name="connsiteY34" fmla="*/ 1 h 40647"/>
                <a:gd name="connsiteX35" fmla="*/ 54249 w 61296"/>
                <a:gd name="connsiteY35" fmla="*/ 4747 h 40647"/>
                <a:gd name="connsiteX36" fmla="*/ 56098 w 61296"/>
                <a:gd name="connsiteY36" fmla="*/ 6963 h 40647"/>
                <a:gd name="connsiteX37" fmla="*/ 56383 w 61296"/>
                <a:gd name="connsiteY37" fmla="*/ 11112 h 40647"/>
                <a:gd name="connsiteX38" fmla="*/ 55393 w 61296"/>
                <a:gd name="connsiteY38" fmla="*/ 13983 h 40647"/>
                <a:gd name="connsiteX39" fmla="*/ 55290 w 61296"/>
                <a:gd name="connsiteY39" fmla="*/ 16911 h 40647"/>
                <a:gd name="connsiteX40" fmla="*/ 55026 w 61296"/>
                <a:gd name="connsiteY40" fmla="*/ 18550 h 40647"/>
                <a:gd name="connsiteX41" fmla="*/ 54807 w 61296"/>
                <a:gd name="connsiteY41" fmla="*/ 20620 h 40647"/>
                <a:gd name="connsiteX42" fmla="*/ 55360 w 61296"/>
                <a:gd name="connsiteY42" fmla="*/ 22090 h 40647"/>
                <a:gd name="connsiteX43" fmla="*/ 55403 w 61296"/>
                <a:gd name="connsiteY43" fmla="*/ 24498 h 40647"/>
                <a:gd name="connsiteX44" fmla="*/ 54213 w 61296"/>
                <a:gd name="connsiteY44" fmla="*/ 27150 h 40647"/>
                <a:gd name="connsiteX45" fmla="*/ 57279 w 61296"/>
                <a:gd name="connsiteY45" fmla="*/ 30830 h 40647"/>
                <a:gd name="connsiteX46" fmla="*/ 61245 w 61296"/>
                <a:gd name="connsiteY46" fmla="*/ 33356 h 40647"/>
                <a:gd name="connsiteX47" fmla="*/ 54280 w 61296"/>
                <a:gd name="connsiteY47" fmla="*/ 34407 h 40647"/>
                <a:gd name="connsiteX48" fmla="*/ 52678 w 61296"/>
                <a:gd name="connsiteY48" fmla="*/ 39892 h 40647"/>
                <a:gd name="connsiteX49" fmla="*/ 50251 w 61296"/>
                <a:gd name="connsiteY49" fmla="*/ 39674 h 40647"/>
                <a:gd name="connsiteX50" fmla="*/ 49288 w 61296"/>
                <a:gd name="connsiteY50" fmla="*/ 31330 h 40647"/>
                <a:gd name="connsiteX51" fmla="*/ 47255 w 61296"/>
                <a:gd name="connsiteY51" fmla="*/ 31269 h 40647"/>
                <a:gd name="connsiteX52" fmla="*/ 43159 w 61296"/>
                <a:gd name="connsiteY52" fmla="*/ 29484 h 40647"/>
                <a:gd name="connsiteX53" fmla="*/ 41932 w 61296"/>
                <a:gd name="connsiteY53" fmla="*/ 30039 h 40647"/>
                <a:gd name="connsiteX54" fmla="*/ 39984 w 61296"/>
                <a:gd name="connsiteY54" fmla="*/ 29928 h 40647"/>
                <a:gd name="connsiteX55" fmla="*/ 38498 w 61296"/>
                <a:gd name="connsiteY55" fmla="*/ 27574 h 40647"/>
                <a:gd name="connsiteX56" fmla="*/ 35064 w 61296"/>
                <a:gd name="connsiteY56" fmla="*/ 28110 h 40647"/>
                <a:gd name="connsiteX57" fmla="*/ 28826 w 61296"/>
                <a:gd name="connsiteY57" fmla="*/ 27551 h 40647"/>
                <a:gd name="connsiteX58" fmla="*/ 28698 w 61296"/>
                <a:gd name="connsiteY58" fmla="*/ 25402 h 40647"/>
                <a:gd name="connsiteX59" fmla="*/ 26907 w 61296"/>
                <a:gd name="connsiteY59" fmla="*/ 25253 h 40647"/>
                <a:gd name="connsiteX60" fmla="*/ 24553 w 61296"/>
                <a:gd name="connsiteY60" fmla="*/ 25827 h 40647"/>
                <a:gd name="connsiteX61" fmla="*/ 22724 w 61296"/>
                <a:gd name="connsiteY61" fmla="*/ 25329 h 40647"/>
                <a:gd name="connsiteX62" fmla="*/ 21744 w 61296"/>
                <a:gd name="connsiteY62" fmla="*/ 26319 h 40647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47255 w 61296"/>
                <a:gd name="connsiteY51" fmla="*/ 31269 h 40278"/>
                <a:gd name="connsiteX52" fmla="*/ 43159 w 61296"/>
                <a:gd name="connsiteY52" fmla="*/ 29484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43159 w 61296"/>
                <a:gd name="connsiteY52" fmla="*/ 29484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1834 w 61296"/>
                <a:gd name="connsiteY57" fmla="*/ 34107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8698 w 61296"/>
                <a:gd name="connsiteY57" fmla="*/ 25402 h 40278"/>
                <a:gd name="connsiteX58" fmla="*/ 26907 w 61296"/>
                <a:gd name="connsiteY58" fmla="*/ 2525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26907 w 61296"/>
                <a:gd name="connsiteY58" fmla="*/ 2525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2724 w 61296"/>
                <a:gd name="connsiteY0" fmla="*/ 2532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60" fmla="*/ 22724 w 61296"/>
                <a:gd name="connsiteY60" fmla="*/ 25329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9402 w 61296"/>
                <a:gd name="connsiteY58" fmla="*/ 28568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2404 w 61296"/>
                <a:gd name="connsiteY58" fmla="*/ 30599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2404 w 61296"/>
                <a:gd name="connsiteY58" fmla="*/ 30599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8686 w 61296"/>
                <a:gd name="connsiteY2" fmla="*/ 23870 h 40278"/>
                <a:gd name="connsiteX3" fmla="*/ 17157 w 61296"/>
                <a:gd name="connsiteY3" fmla="*/ 23496 h 40278"/>
                <a:gd name="connsiteX4" fmla="*/ 16306 w 61296"/>
                <a:gd name="connsiteY4" fmla="*/ 21404 h 40278"/>
                <a:gd name="connsiteX5" fmla="*/ 13943 w 61296"/>
                <a:gd name="connsiteY5" fmla="*/ 21060 h 40278"/>
                <a:gd name="connsiteX6" fmla="*/ 10956 w 61296"/>
                <a:gd name="connsiteY6" fmla="*/ 22151 h 40278"/>
                <a:gd name="connsiteX7" fmla="*/ 6407 w 61296"/>
                <a:gd name="connsiteY7" fmla="*/ 19698 h 40278"/>
                <a:gd name="connsiteX8" fmla="*/ 7262 w 61296"/>
                <a:gd name="connsiteY8" fmla="*/ 16094 h 40278"/>
                <a:gd name="connsiteX9" fmla="*/ 4797 w 61296"/>
                <a:gd name="connsiteY9" fmla="*/ 15722 h 40278"/>
                <a:gd name="connsiteX10" fmla="*/ 2840 w 61296"/>
                <a:gd name="connsiteY10" fmla="*/ 14281 h 40278"/>
                <a:gd name="connsiteX11" fmla="*/ 3692 w 61296"/>
                <a:gd name="connsiteY11" fmla="*/ 12211 h 40278"/>
                <a:gd name="connsiteX12" fmla="*/ 506 w 61296"/>
                <a:gd name="connsiteY12" fmla="*/ 12300 h 40278"/>
                <a:gd name="connsiteX13" fmla="*/ 280 w 61296"/>
                <a:gd name="connsiteY13" fmla="*/ 8758 h 40278"/>
                <a:gd name="connsiteX14" fmla="*/ 4119 w 61296"/>
                <a:gd name="connsiteY14" fmla="*/ 5516 h 40278"/>
                <a:gd name="connsiteX15" fmla="*/ 8862 w 61296"/>
                <a:gd name="connsiteY15" fmla="*/ 6056 h 40278"/>
                <a:gd name="connsiteX16" fmla="*/ 9322 w 61296"/>
                <a:gd name="connsiteY16" fmla="*/ 8949 h 40278"/>
                <a:gd name="connsiteX17" fmla="*/ 14316 w 61296"/>
                <a:gd name="connsiteY17" fmla="*/ 8744 h 40278"/>
                <a:gd name="connsiteX18" fmla="*/ 15356 w 61296"/>
                <a:gd name="connsiteY18" fmla="*/ 7558 h 40278"/>
                <a:gd name="connsiteX19" fmla="*/ 20865 w 61296"/>
                <a:gd name="connsiteY19" fmla="*/ 6016 h 40278"/>
                <a:gd name="connsiteX20" fmla="*/ 23677 w 61296"/>
                <a:gd name="connsiteY20" fmla="*/ 5683 h 40278"/>
                <a:gd name="connsiteX21" fmla="*/ 23692 w 61296"/>
                <a:gd name="connsiteY21" fmla="*/ 3175 h 40278"/>
                <a:gd name="connsiteX22" fmla="*/ 24814 w 61296"/>
                <a:gd name="connsiteY22" fmla="*/ 2609 h 40278"/>
                <a:gd name="connsiteX23" fmla="*/ 25003 w 61296"/>
                <a:gd name="connsiteY23" fmla="*/ 1332 h 40278"/>
                <a:gd name="connsiteX24" fmla="*/ 27802 w 61296"/>
                <a:gd name="connsiteY24" fmla="*/ 1825 h 40278"/>
                <a:gd name="connsiteX25" fmla="*/ 31701 w 61296"/>
                <a:gd name="connsiteY25" fmla="*/ 871 h 40278"/>
                <a:gd name="connsiteX26" fmla="*/ 33101 w 61296"/>
                <a:gd name="connsiteY26" fmla="*/ 4110 h 40278"/>
                <a:gd name="connsiteX27" fmla="*/ 34969 w 61296"/>
                <a:gd name="connsiteY27" fmla="*/ 3954 h 40278"/>
                <a:gd name="connsiteX28" fmla="*/ 38937 w 61296"/>
                <a:gd name="connsiteY28" fmla="*/ 2773 h 40278"/>
                <a:gd name="connsiteX29" fmla="*/ 42431 w 61296"/>
                <a:gd name="connsiteY29" fmla="*/ 6213 h 40278"/>
                <a:gd name="connsiteX30" fmla="*/ 44551 w 61296"/>
                <a:gd name="connsiteY30" fmla="*/ 7081 h 40278"/>
                <a:gd name="connsiteX31" fmla="*/ 46794 w 61296"/>
                <a:gd name="connsiteY31" fmla="*/ 6570 h 40278"/>
                <a:gd name="connsiteX32" fmla="*/ 47263 w 61296"/>
                <a:gd name="connsiteY32" fmla="*/ 5112 h 40278"/>
                <a:gd name="connsiteX33" fmla="*/ 51563 w 61296"/>
                <a:gd name="connsiteY33" fmla="*/ 1 h 40278"/>
                <a:gd name="connsiteX34" fmla="*/ 54249 w 61296"/>
                <a:gd name="connsiteY34" fmla="*/ 4747 h 40278"/>
                <a:gd name="connsiteX35" fmla="*/ 56098 w 61296"/>
                <a:gd name="connsiteY35" fmla="*/ 6963 h 40278"/>
                <a:gd name="connsiteX36" fmla="*/ 56383 w 61296"/>
                <a:gd name="connsiteY36" fmla="*/ 11112 h 40278"/>
                <a:gd name="connsiteX37" fmla="*/ 55393 w 61296"/>
                <a:gd name="connsiteY37" fmla="*/ 13983 h 40278"/>
                <a:gd name="connsiteX38" fmla="*/ 55290 w 61296"/>
                <a:gd name="connsiteY38" fmla="*/ 16911 h 40278"/>
                <a:gd name="connsiteX39" fmla="*/ 55026 w 61296"/>
                <a:gd name="connsiteY39" fmla="*/ 18550 h 40278"/>
                <a:gd name="connsiteX40" fmla="*/ 54807 w 61296"/>
                <a:gd name="connsiteY40" fmla="*/ 20620 h 40278"/>
                <a:gd name="connsiteX41" fmla="*/ 55360 w 61296"/>
                <a:gd name="connsiteY41" fmla="*/ 22090 h 40278"/>
                <a:gd name="connsiteX42" fmla="*/ 55403 w 61296"/>
                <a:gd name="connsiteY42" fmla="*/ 24498 h 40278"/>
                <a:gd name="connsiteX43" fmla="*/ 54213 w 61296"/>
                <a:gd name="connsiteY43" fmla="*/ 27150 h 40278"/>
                <a:gd name="connsiteX44" fmla="*/ 57279 w 61296"/>
                <a:gd name="connsiteY44" fmla="*/ 30830 h 40278"/>
                <a:gd name="connsiteX45" fmla="*/ 61245 w 61296"/>
                <a:gd name="connsiteY45" fmla="*/ 33356 h 40278"/>
                <a:gd name="connsiteX46" fmla="*/ 54280 w 61296"/>
                <a:gd name="connsiteY46" fmla="*/ 34407 h 40278"/>
                <a:gd name="connsiteX47" fmla="*/ 52678 w 61296"/>
                <a:gd name="connsiteY47" fmla="*/ 39892 h 40278"/>
                <a:gd name="connsiteX48" fmla="*/ 50251 w 61296"/>
                <a:gd name="connsiteY48" fmla="*/ 39674 h 40278"/>
                <a:gd name="connsiteX49" fmla="*/ 49947 w 61296"/>
                <a:gd name="connsiteY49" fmla="*/ 38471 h 40278"/>
                <a:gd name="connsiteX50" fmla="*/ 33342 w 61296"/>
                <a:gd name="connsiteY50" fmla="*/ 37851 h 40278"/>
                <a:gd name="connsiteX51" fmla="*/ 34079 w 61296"/>
                <a:gd name="connsiteY51" fmla="*/ 34482 h 40278"/>
                <a:gd name="connsiteX52" fmla="*/ 33110 w 61296"/>
                <a:gd name="connsiteY52" fmla="*/ 32506 h 40278"/>
                <a:gd name="connsiteX53" fmla="*/ 28589 w 61296"/>
                <a:gd name="connsiteY53" fmla="*/ 33423 h 40278"/>
                <a:gd name="connsiteX54" fmla="*/ 27091 w 61296"/>
                <a:gd name="connsiteY54" fmla="*/ 35513 h 40278"/>
                <a:gd name="connsiteX55" fmla="*/ 21969 w 61296"/>
                <a:gd name="connsiteY55" fmla="*/ 34885 h 40278"/>
                <a:gd name="connsiteX56" fmla="*/ 16914 w 61296"/>
                <a:gd name="connsiteY56" fmla="*/ 30769 h 40278"/>
                <a:gd name="connsiteX57" fmla="*/ 12404 w 61296"/>
                <a:gd name="connsiteY57" fmla="*/ 30599 h 40278"/>
                <a:gd name="connsiteX58" fmla="*/ 9402 w 61296"/>
                <a:gd name="connsiteY58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7157 w 61296"/>
                <a:gd name="connsiteY2" fmla="*/ 23496 h 40278"/>
                <a:gd name="connsiteX3" fmla="*/ 16306 w 61296"/>
                <a:gd name="connsiteY3" fmla="*/ 21404 h 40278"/>
                <a:gd name="connsiteX4" fmla="*/ 13943 w 61296"/>
                <a:gd name="connsiteY4" fmla="*/ 21060 h 40278"/>
                <a:gd name="connsiteX5" fmla="*/ 10956 w 61296"/>
                <a:gd name="connsiteY5" fmla="*/ 22151 h 40278"/>
                <a:gd name="connsiteX6" fmla="*/ 6407 w 61296"/>
                <a:gd name="connsiteY6" fmla="*/ 19698 h 40278"/>
                <a:gd name="connsiteX7" fmla="*/ 7262 w 61296"/>
                <a:gd name="connsiteY7" fmla="*/ 16094 h 40278"/>
                <a:gd name="connsiteX8" fmla="*/ 4797 w 61296"/>
                <a:gd name="connsiteY8" fmla="*/ 15722 h 40278"/>
                <a:gd name="connsiteX9" fmla="*/ 2840 w 61296"/>
                <a:gd name="connsiteY9" fmla="*/ 14281 h 40278"/>
                <a:gd name="connsiteX10" fmla="*/ 3692 w 61296"/>
                <a:gd name="connsiteY10" fmla="*/ 12211 h 40278"/>
                <a:gd name="connsiteX11" fmla="*/ 506 w 61296"/>
                <a:gd name="connsiteY11" fmla="*/ 12300 h 40278"/>
                <a:gd name="connsiteX12" fmla="*/ 280 w 61296"/>
                <a:gd name="connsiteY12" fmla="*/ 8758 h 40278"/>
                <a:gd name="connsiteX13" fmla="*/ 4119 w 61296"/>
                <a:gd name="connsiteY13" fmla="*/ 5516 h 40278"/>
                <a:gd name="connsiteX14" fmla="*/ 8862 w 61296"/>
                <a:gd name="connsiteY14" fmla="*/ 6056 h 40278"/>
                <a:gd name="connsiteX15" fmla="*/ 9322 w 61296"/>
                <a:gd name="connsiteY15" fmla="*/ 8949 h 40278"/>
                <a:gd name="connsiteX16" fmla="*/ 14316 w 61296"/>
                <a:gd name="connsiteY16" fmla="*/ 8744 h 40278"/>
                <a:gd name="connsiteX17" fmla="*/ 15356 w 61296"/>
                <a:gd name="connsiteY17" fmla="*/ 7558 h 40278"/>
                <a:gd name="connsiteX18" fmla="*/ 20865 w 61296"/>
                <a:gd name="connsiteY18" fmla="*/ 6016 h 40278"/>
                <a:gd name="connsiteX19" fmla="*/ 23677 w 61296"/>
                <a:gd name="connsiteY19" fmla="*/ 5683 h 40278"/>
                <a:gd name="connsiteX20" fmla="*/ 23692 w 61296"/>
                <a:gd name="connsiteY20" fmla="*/ 3175 h 40278"/>
                <a:gd name="connsiteX21" fmla="*/ 24814 w 61296"/>
                <a:gd name="connsiteY21" fmla="*/ 2609 h 40278"/>
                <a:gd name="connsiteX22" fmla="*/ 25003 w 61296"/>
                <a:gd name="connsiteY22" fmla="*/ 1332 h 40278"/>
                <a:gd name="connsiteX23" fmla="*/ 27802 w 61296"/>
                <a:gd name="connsiteY23" fmla="*/ 1825 h 40278"/>
                <a:gd name="connsiteX24" fmla="*/ 31701 w 61296"/>
                <a:gd name="connsiteY24" fmla="*/ 871 h 40278"/>
                <a:gd name="connsiteX25" fmla="*/ 33101 w 61296"/>
                <a:gd name="connsiteY25" fmla="*/ 4110 h 40278"/>
                <a:gd name="connsiteX26" fmla="*/ 34969 w 61296"/>
                <a:gd name="connsiteY26" fmla="*/ 3954 h 40278"/>
                <a:gd name="connsiteX27" fmla="*/ 38937 w 61296"/>
                <a:gd name="connsiteY27" fmla="*/ 2773 h 40278"/>
                <a:gd name="connsiteX28" fmla="*/ 42431 w 61296"/>
                <a:gd name="connsiteY28" fmla="*/ 6213 h 40278"/>
                <a:gd name="connsiteX29" fmla="*/ 44551 w 61296"/>
                <a:gd name="connsiteY29" fmla="*/ 7081 h 40278"/>
                <a:gd name="connsiteX30" fmla="*/ 46794 w 61296"/>
                <a:gd name="connsiteY30" fmla="*/ 6570 h 40278"/>
                <a:gd name="connsiteX31" fmla="*/ 47263 w 61296"/>
                <a:gd name="connsiteY31" fmla="*/ 5112 h 40278"/>
                <a:gd name="connsiteX32" fmla="*/ 51563 w 61296"/>
                <a:gd name="connsiteY32" fmla="*/ 1 h 40278"/>
                <a:gd name="connsiteX33" fmla="*/ 54249 w 61296"/>
                <a:gd name="connsiteY33" fmla="*/ 4747 h 40278"/>
                <a:gd name="connsiteX34" fmla="*/ 56098 w 61296"/>
                <a:gd name="connsiteY34" fmla="*/ 6963 h 40278"/>
                <a:gd name="connsiteX35" fmla="*/ 56383 w 61296"/>
                <a:gd name="connsiteY35" fmla="*/ 11112 h 40278"/>
                <a:gd name="connsiteX36" fmla="*/ 55393 w 61296"/>
                <a:gd name="connsiteY36" fmla="*/ 13983 h 40278"/>
                <a:gd name="connsiteX37" fmla="*/ 55290 w 61296"/>
                <a:gd name="connsiteY37" fmla="*/ 16911 h 40278"/>
                <a:gd name="connsiteX38" fmla="*/ 55026 w 61296"/>
                <a:gd name="connsiteY38" fmla="*/ 18550 h 40278"/>
                <a:gd name="connsiteX39" fmla="*/ 54807 w 61296"/>
                <a:gd name="connsiteY39" fmla="*/ 20620 h 40278"/>
                <a:gd name="connsiteX40" fmla="*/ 55360 w 61296"/>
                <a:gd name="connsiteY40" fmla="*/ 22090 h 40278"/>
                <a:gd name="connsiteX41" fmla="*/ 55403 w 61296"/>
                <a:gd name="connsiteY41" fmla="*/ 24498 h 40278"/>
                <a:gd name="connsiteX42" fmla="*/ 54213 w 61296"/>
                <a:gd name="connsiteY42" fmla="*/ 27150 h 40278"/>
                <a:gd name="connsiteX43" fmla="*/ 57279 w 61296"/>
                <a:gd name="connsiteY43" fmla="*/ 30830 h 40278"/>
                <a:gd name="connsiteX44" fmla="*/ 61245 w 61296"/>
                <a:gd name="connsiteY44" fmla="*/ 33356 h 40278"/>
                <a:gd name="connsiteX45" fmla="*/ 54280 w 61296"/>
                <a:gd name="connsiteY45" fmla="*/ 34407 h 40278"/>
                <a:gd name="connsiteX46" fmla="*/ 52678 w 61296"/>
                <a:gd name="connsiteY46" fmla="*/ 39892 h 40278"/>
                <a:gd name="connsiteX47" fmla="*/ 50251 w 61296"/>
                <a:gd name="connsiteY47" fmla="*/ 39674 h 40278"/>
                <a:gd name="connsiteX48" fmla="*/ 49947 w 61296"/>
                <a:gd name="connsiteY48" fmla="*/ 38471 h 40278"/>
                <a:gd name="connsiteX49" fmla="*/ 33342 w 61296"/>
                <a:gd name="connsiteY49" fmla="*/ 37851 h 40278"/>
                <a:gd name="connsiteX50" fmla="*/ 34079 w 61296"/>
                <a:gd name="connsiteY50" fmla="*/ 34482 h 40278"/>
                <a:gd name="connsiteX51" fmla="*/ 33110 w 61296"/>
                <a:gd name="connsiteY51" fmla="*/ 32506 h 40278"/>
                <a:gd name="connsiteX52" fmla="*/ 28589 w 61296"/>
                <a:gd name="connsiteY52" fmla="*/ 33423 h 40278"/>
                <a:gd name="connsiteX53" fmla="*/ 27091 w 61296"/>
                <a:gd name="connsiteY53" fmla="*/ 35513 h 40278"/>
                <a:gd name="connsiteX54" fmla="*/ 21969 w 61296"/>
                <a:gd name="connsiteY54" fmla="*/ 34885 h 40278"/>
                <a:gd name="connsiteX55" fmla="*/ 16914 w 61296"/>
                <a:gd name="connsiteY55" fmla="*/ 30769 h 40278"/>
                <a:gd name="connsiteX56" fmla="*/ 12404 w 61296"/>
                <a:gd name="connsiteY56" fmla="*/ 30599 h 40278"/>
                <a:gd name="connsiteX57" fmla="*/ 9402 w 61296"/>
                <a:gd name="connsiteY57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6306 w 61296"/>
                <a:gd name="connsiteY2" fmla="*/ 21404 h 40278"/>
                <a:gd name="connsiteX3" fmla="*/ 13943 w 61296"/>
                <a:gd name="connsiteY3" fmla="*/ 21060 h 40278"/>
                <a:gd name="connsiteX4" fmla="*/ 10956 w 61296"/>
                <a:gd name="connsiteY4" fmla="*/ 22151 h 40278"/>
                <a:gd name="connsiteX5" fmla="*/ 6407 w 61296"/>
                <a:gd name="connsiteY5" fmla="*/ 19698 h 40278"/>
                <a:gd name="connsiteX6" fmla="*/ 7262 w 61296"/>
                <a:gd name="connsiteY6" fmla="*/ 16094 h 40278"/>
                <a:gd name="connsiteX7" fmla="*/ 4797 w 61296"/>
                <a:gd name="connsiteY7" fmla="*/ 15722 h 40278"/>
                <a:gd name="connsiteX8" fmla="*/ 2840 w 61296"/>
                <a:gd name="connsiteY8" fmla="*/ 14281 h 40278"/>
                <a:gd name="connsiteX9" fmla="*/ 3692 w 61296"/>
                <a:gd name="connsiteY9" fmla="*/ 12211 h 40278"/>
                <a:gd name="connsiteX10" fmla="*/ 506 w 61296"/>
                <a:gd name="connsiteY10" fmla="*/ 12300 h 40278"/>
                <a:gd name="connsiteX11" fmla="*/ 280 w 61296"/>
                <a:gd name="connsiteY11" fmla="*/ 8758 h 40278"/>
                <a:gd name="connsiteX12" fmla="*/ 4119 w 61296"/>
                <a:gd name="connsiteY12" fmla="*/ 5516 h 40278"/>
                <a:gd name="connsiteX13" fmla="*/ 8862 w 61296"/>
                <a:gd name="connsiteY13" fmla="*/ 6056 h 40278"/>
                <a:gd name="connsiteX14" fmla="*/ 9322 w 61296"/>
                <a:gd name="connsiteY14" fmla="*/ 8949 h 40278"/>
                <a:gd name="connsiteX15" fmla="*/ 14316 w 61296"/>
                <a:gd name="connsiteY15" fmla="*/ 8744 h 40278"/>
                <a:gd name="connsiteX16" fmla="*/ 15356 w 61296"/>
                <a:gd name="connsiteY16" fmla="*/ 7558 h 40278"/>
                <a:gd name="connsiteX17" fmla="*/ 20865 w 61296"/>
                <a:gd name="connsiteY17" fmla="*/ 6016 h 40278"/>
                <a:gd name="connsiteX18" fmla="*/ 23677 w 61296"/>
                <a:gd name="connsiteY18" fmla="*/ 5683 h 40278"/>
                <a:gd name="connsiteX19" fmla="*/ 23692 w 61296"/>
                <a:gd name="connsiteY19" fmla="*/ 3175 h 40278"/>
                <a:gd name="connsiteX20" fmla="*/ 24814 w 61296"/>
                <a:gd name="connsiteY20" fmla="*/ 2609 h 40278"/>
                <a:gd name="connsiteX21" fmla="*/ 25003 w 61296"/>
                <a:gd name="connsiteY21" fmla="*/ 1332 h 40278"/>
                <a:gd name="connsiteX22" fmla="*/ 27802 w 61296"/>
                <a:gd name="connsiteY22" fmla="*/ 1825 h 40278"/>
                <a:gd name="connsiteX23" fmla="*/ 31701 w 61296"/>
                <a:gd name="connsiteY23" fmla="*/ 871 h 40278"/>
                <a:gd name="connsiteX24" fmla="*/ 33101 w 61296"/>
                <a:gd name="connsiteY24" fmla="*/ 4110 h 40278"/>
                <a:gd name="connsiteX25" fmla="*/ 34969 w 61296"/>
                <a:gd name="connsiteY25" fmla="*/ 3954 h 40278"/>
                <a:gd name="connsiteX26" fmla="*/ 38937 w 61296"/>
                <a:gd name="connsiteY26" fmla="*/ 2773 h 40278"/>
                <a:gd name="connsiteX27" fmla="*/ 42431 w 61296"/>
                <a:gd name="connsiteY27" fmla="*/ 6213 h 40278"/>
                <a:gd name="connsiteX28" fmla="*/ 44551 w 61296"/>
                <a:gd name="connsiteY28" fmla="*/ 7081 h 40278"/>
                <a:gd name="connsiteX29" fmla="*/ 46794 w 61296"/>
                <a:gd name="connsiteY29" fmla="*/ 6570 h 40278"/>
                <a:gd name="connsiteX30" fmla="*/ 47263 w 61296"/>
                <a:gd name="connsiteY30" fmla="*/ 5112 h 40278"/>
                <a:gd name="connsiteX31" fmla="*/ 51563 w 61296"/>
                <a:gd name="connsiteY31" fmla="*/ 1 h 40278"/>
                <a:gd name="connsiteX32" fmla="*/ 54249 w 61296"/>
                <a:gd name="connsiteY32" fmla="*/ 4747 h 40278"/>
                <a:gd name="connsiteX33" fmla="*/ 56098 w 61296"/>
                <a:gd name="connsiteY33" fmla="*/ 6963 h 40278"/>
                <a:gd name="connsiteX34" fmla="*/ 56383 w 61296"/>
                <a:gd name="connsiteY34" fmla="*/ 11112 h 40278"/>
                <a:gd name="connsiteX35" fmla="*/ 55393 w 61296"/>
                <a:gd name="connsiteY35" fmla="*/ 13983 h 40278"/>
                <a:gd name="connsiteX36" fmla="*/ 55290 w 61296"/>
                <a:gd name="connsiteY36" fmla="*/ 16911 h 40278"/>
                <a:gd name="connsiteX37" fmla="*/ 55026 w 61296"/>
                <a:gd name="connsiteY37" fmla="*/ 18550 h 40278"/>
                <a:gd name="connsiteX38" fmla="*/ 54807 w 61296"/>
                <a:gd name="connsiteY38" fmla="*/ 20620 h 40278"/>
                <a:gd name="connsiteX39" fmla="*/ 55360 w 61296"/>
                <a:gd name="connsiteY39" fmla="*/ 22090 h 40278"/>
                <a:gd name="connsiteX40" fmla="*/ 55403 w 61296"/>
                <a:gd name="connsiteY40" fmla="*/ 24498 h 40278"/>
                <a:gd name="connsiteX41" fmla="*/ 54213 w 61296"/>
                <a:gd name="connsiteY41" fmla="*/ 27150 h 40278"/>
                <a:gd name="connsiteX42" fmla="*/ 57279 w 61296"/>
                <a:gd name="connsiteY42" fmla="*/ 30830 h 40278"/>
                <a:gd name="connsiteX43" fmla="*/ 61245 w 61296"/>
                <a:gd name="connsiteY43" fmla="*/ 33356 h 40278"/>
                <a:gd name="connsiteX44" fmla="*/ 54280 w 61296"/>
                <a:gd name="connsiteY44" fmla="*/ 34407 h 40278"/>
                <a:gd name="connsiteX45" fmla="*/ 52678 w 61296"/>
                <a:gd name="connsiteY45" fmla="*/ 39892 h 40278"/>
                <a:gd name="connsiteX46" fmla="*/ 50251 w 61296"/>
                <a:gd name="connsiteY46" fmla="*/ 39674 h 40278"/>
                <a:gd name="connsiteX47" fmla="*/ 49947 w 61296"/>
                <a:gd name="connsiteY47" fmla="*/ 38471 h 40278"/>
                <a:gd name="connsiteX48" fmla="*/ 33342 w 61296"/>
                <a:gd name="connsiteY48" fmla="*/ 37851 h 40278"/>
                <a:gd name="connsiteX49" fmla="*/ 34079 w 61296"/>
                <a:gd name="connsiteY49" fmla="*/ 34482 h 40278"/>
                <a:gd name="connsiteX50" fmla="*/ 33110 w 61296"/>
                <a:gd name="connsiteY50" fmla="*/ 32506 h 40278"/>
                <a:gd name="connsiteX51" fmla="*/ 28589 w 61296"/>
                <a:gd name="connsiteY51" fmla="*/ 33423 h 40278"/>
                <a:gd name="connsiteX52" fmla="*/ 27091 w 61296"/>
                <a:gd name="connsiteY52" fmla="*/ 35513 h 40278"/>
                <a:gd name="connsiteX53" fmla="*/ 21969 w 61296"/>
                <a:gd name="connsiteY53" fmla="*/ 34885 h 40278"/>
                <a:gd name="connsiteX54" fmla="*/ 16914 w 61296"/>
                <a:gd name="connsiteY54" fmla="*/ 30769 h 40278"/>
                <a:gd name="connsiteX55" fmla="*/ 12404 w 61296"/>
                <a:gd name="connsiteY55" fmla="*/ 30599 h 40278"/>
                <a:gd name="connsiteX56" fmla="*/ 9402 w 61296"/>
                <a:gd name="connsiteY56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3943 w 61296"/>
                <a:gd name="connsiteY2" fmla="*/ 21060 h 40278"/>
                <a:gd name="connsiteX3" fmla="*/ 10956 w 61296"/>
                <a:gd name="connsiteY3" fmla="*/ 22151 h 40278"/>
                <a:gd name="connsiteX4" fmla="*/ 6407 w 61296"/>
                <a:gd name="connsiteY4" fmla="*/ 19698 h 40278"/>
                <a:gd name="connsiteX5" fmla="*/ 7262 w 61296"/>
                <a:gd name="connsiteY5" fmla="*/ 16094 h 40278"/>
                <a:gd name="connsiteX6" fmla="*/ 4797 w 61296"/>
                <a:gd name="connsiteY6" fmla="*/ 15722 h 40278"/>
                <a:gd name="connsiteX7" fmla="*/ 2840 w 61296"/>
                <a:gd name="connsiteY7" fmla="*/ 14281 h 40278"/>
                <a:gd name="connsiteX8" fmla="*/ 3692 w 61296"/>
                <a:gd name="connsiteY8" fmla="*/ 12211 h 40278"/>
                <a:gd name="connsiteX9" fmla="*/ 506 w 61296"/>
                <a:gd name="connsiteY9" fmla="*/ 12300 h 40278"/>
                <a:gd name="connsiteX10" fmla="*/ 280 w 61296"/>
                <a:gd name="connsiteY10" fmla="*/ 8758 h 40278"/>
                <a:gd name="connsiteX11" fmla="*/ 4119 w 61296"/>
                <a:gd name="connsiteY11" fmla="*/ 5516 h 40278"/>
                <a:gd name="connsiteX12" fmla="*/ 8862 w 61296"/>
                <a:gd name="connsiteY12" fmla="*/ 6056 h 40278"/>
                <a:gd name="connsiteX13" fmla="*/ 9322 w 61296"/>
                <a:gd name="connsiteY13" fmla="*/ 8949 h 40278"/>
                <a:gd name="connsiteX14" fmla="*/ 14316 w 61296"/>
                <a:gd name="connsiteY14" fmla="*/ 8744 h 40278"/>
                <a:gd name="connsiteX15" fmla="*/ 15356 w 61296"/>
                <a:gd name="connsiteY15" fmla="*/ 7558 h 40278"/>
                <a:gd name="connsiteX16" fmla="*/ 20865 w 61296"/>
                <a:gd name="connsiteY16" fmla="*/ 6016 h 40278"/>
                <a:gd name="connsiteX17" fmla="*/ 23677 w 61296"/>
                <a:gd name="connsiteY17" fmla="*/ 5683 h 40278"/>
                <a:gd name="connsiteX18" fmla="*/ 23692 w 61296"/>
                <a:gd name="connsiteY18" fmla="*/ 3175 h 40278"/>
                <a:gd name="connsiteX19" fmla="*/ 24814 w 61296"/>
                <a:gd name="connsiteY19" fmla="*/ 2609 h 40278"/>
                <a:gd name="connsiteX20" fmla="*/ 25003 w 61296"/>
                <a:gd name="connsiteY20" fmla="*/ 1332 h 40278"/>
                <a:gd name="connsiteX21" fmla="*/ 27802 w 61296"/>
                <a:gd name="connsiteY21" fmla="*/ 1825 h 40278"/>
                <a:gd name="connsiteX22" fmla="*/ 31701 w 61296"/>
                <a:gd name="connsiteY22" fmla="*/ 871 h 40278"/>
                <a:gd name="connsiteX23" fmla="*/ 33101 w 61296"/>
                <a:gd name="connsiteY23" fmla="*/ 4110 h 40278"/>
                <a:gd name="connsiteX24" fmla="*/ 34969 w 61296"/>
                <a:gd name="connsiteY24" fmla="*/ 3954 h 40278"/>
                <a:gd name="connsiteX25" fmla="*/ 38937 w 61296"/>
                <a:gd name="connsiteY25" fmla="*/ 2773 h 40278"/>
                <a:gd name="connsiteX26" fmla="*/ 42431 w 61296"/>
                <a:gd name="connsiteY26" fmla="*/ 6213 h 40278"/>
                <a:gd name="connsiteX27" fmla="*/ 44551 w 61296"/>
                <a:gd name="connsiteY27" fmla="*/ 7081 h 40278"/>
                <a:gd name="connsiteX28" fmla="*/ 46794 w 61296"/>
                <a:gd name="connsiteY28" fmla="*/ 6570 h 40278"/>
                <a:gd name="connsiteX29" fmla="*/ 47263 w 61296"/>
                <a:gd name="connsiteY29" fmla="*/ 5112 h 40278"/>
                <a:gd name="connsiteX30" fmla="*/ 51563 w 61296"/>
                <a:gd name="connsiteY30" fmla="*/ 1 h 40278"/>
                <a:gd name="connsiteX31" fmla="*/ 54249 w 61296"/>
                <a:gd name="connsiteY31" fmla="*/ 4747 h 40278"/>
                <a:gd name="connsiteX32" fmla="*/ 56098 w 61296"/>
                <a:gd name="connsiteY32" fmla="*/ 6963 h 40278"/>
                <a:gd name="connsiteX33" fmla="*/ 56383 w 61296"/>
                <a:gd name="connsiteY33" fmla="*/ 11112 h 40278"/>
                <a:gd name="connsiteX34" fmla="*/ 55393 w 61296"/>
                <a:gd name="connsiteY34" fmla="*/ 13983 h 40278"/>
                <a:gd name="connsiteX35" fmla="*/ 55290 w 61296"/>
                <a:gd name="connsiteY35" fmla="*/ 16911 h 40278"/>
                <a:gd name="connsiteX36" fmla="*/ 55026 w 61296"/>
                <a:gd name="connsiteY36" fmla="*/ 18550 h 40278"/>
                <a:gd name="connsiteX37" fmla="*/ 54807 w 61296"/>
                <a:gd name="connsiteY37" fmla="*/ 20620 h 40278"/>
                <a:gd name="connsiteX38" fmla="*/ 55360 w 61296"/>
                <a:gd name="connsiteY38" fmla="*/ 22090 h 40278"/>
                <a:gd name="connsiteX39" fmla="*/ 55403 w 61296"/>
                <a:gd name="connsiteY39" fmla="*/ 24498 h 40278"/>
                <a:gd name="connsiteX40" fmla="*/ 54213 w 61296"/>
                <a:gd name="connsiteY40" fmla="*/ 27150 h 40278"/>
                <a:gd name="connsiteX41" fmla="*/ 57279 w 61296"/>
                <a:gd name="connsiteY41" fmla="*/ 30830 h 40278"/>
                <a:gd name="connsiteX42" fmla="*/ 61245 w 61296"/>
                <a:gd name="connsiteY42" fmla="*/ 33356 h 40278"/>
                <a:gd name="connsiteX43" fmla="*/ 54280 w 61296"/>
                <a:gd name="connsiteY43" fmla="*/ 34407 h 40278"/>
                <a:gd name="connsiteX44" fmla="*/ 52678 w 61296"/>
                <a:gd name="connsiteY44" fmla="*/ 39892 h 40278"/>
                <a:gd name="connsiteX45" fmla="*/ 50251 w 61296"/>
                <a:gd name="connsiteY45" fmla="*/ 39674 h 40278"/>
                <a:gd name="connsiteX46" fmla="*/ 49947 w 61296"/>
                <a:gd name="connsiteY46" fmla="*/ 38471 h 40278"/>
                <a:gd name="connsiteX47" fmla="*/ 33342 w 61296"/>
                <a:gd name="connsiteY47" fmla="*/ 37851 h 40278"/>
                <a:gd name="connsiteX48" fmla="*/ 34079 w 61296"/>
                <a:gd name="connsiteY48" fmla="*/ 34482 h 40278"/>
                <a:gd name="connsiteX49" fmla="*/ 33110 w 61296"/>
                <a:gd name="connsiteY49" fmla="*/ 32506 h 40278"/>
                <a:gd name="connsiteX50" fmla="*/ 28589 w 61296"/>
                <a:gd name="connsiteY50" fmla="*/ 33423 h 40278"/>
                <a:gd name="connsiteX51" fmla="*/ 27091 w 61296"/>
                <a:gd name="connsiteY51" fmla="*/ 35513 h 40278"/>
                <a:gd name="connsiteX52" fmla="*/ 21969 w 61296"/>
                <a:gd name="connsiteY52" fmla="*/ 34885 h 40278"/>
                <a:gd name="connsiteX53" fmla="*/ 16914 w 61296"/>
                <a:gd name="connsiteY53" fmla="*/ 30769 h 40278"/>
                <a:gd name="connsiteX54" fmla="*/ 12404 w 61296"/>
                <a:gd name="connsiteY54" fmla="*/ 30599 h 40278"/>
                <a:gd name="connsiteX55" fmla="*/ 9402 w 61296"/>
                <a:gd name="connsiteY55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0956 w 61296"/>
                <a:gd name="connsiteY2" fmla="*/ 22151 h 40278"/>
                <a:gd name="connsiteX3" fmla="*/ 6407 w 61296"/>
                <a:gd name="connsiteY3" fmla="*/ 19698 h 40278"/>
                <a:gd name="connsiteX4" fmla="*/ 7262 w 61296"/>
                <a:gd name="connsiteY4" fmla="*/ 16094 h 40278"/>
                <a:gd name="connsiteX5" fmla="*/ 4797 w 61296"/>
                <a:gd name="connsiteY5" fmla="*/ 15722 h 40278"/>
                <a:gd name="connsiteX6" fmla="*/ 2840 w 61296"/>
                <a:gd name="connsiteY6" fmla="*/ 14281 h 40278"/>
                <a:gd name="connsiteX7" fmla="*/ 3692 w 61296"/>
                <a:gd name="connsiteY7" fmla="*/ 12211 h 40278"/>
                <a:gd name="connsiteX8" fmla="*/ 506 w 61296"/>
                <a:gd name="connsiteY8" fmla="*/ 12300 h 40278"/>
                <a:gd name="connsiteX9" fmla="*/ 280 w 61296"/>
                <a:gd name="connsiteY9" fmla="*/ 8758 h 40278"/>
                <a:gd name="connsiteX10" fmla="*/ 4119 w 61296"/>
                <a:gd name="connsiteY10" fmla="*/ 5516 h 40278"/>
                <a:gd name="connsiteX11" fmla="*/ 8862 w 61296"/>
                <a:gd name="connsiteY11" fmla="*/ 6056 h 40278"/>
                <a:gd name="connsiteX12" fmla="*/ 9322 w 61296"/>
                <a:gd name="connsiteY12" fmla="*/ 8949 h 40278"/>
                <a:gd name="connsiteX13" fmla="*/ 14316 w 61296"/>
                <a:gd name="connsiteY13" fmla="*/ 8744 h 40278"/>
                <a:gd name="connsiteX14" fmla="*/ 15356 w 61296"/>
                <a:gd name="connsiteY14" fmla="*/ 7558 h 40278"/>
                <a:gd name="connsiteX15" fmla="*/ 20865 w 61296"/>
                <a:gd name="connsiteY15" fmla="*/ 6016 h 40278"/>
                <a:gd name="connsiteX16" fmla="*/ 23677 w 61296"/>
                <a:gd name="connsiteY16" fmla="*/ 5683 h 40278"/>
                <a:gd name="connsiteX17" fmla="*/ 23692 w 61296"/>
                <a:gd name="connsiteY17" fmla="*/ 3175 h 40278"/>
                <a:gd name="connsiteX18" fmla="*/ 24814 w 61296"/>
                <a:gd name="connsiteY18" fmla="*/ 2609 h 40278"/>
                <a:gd name="connsiteX19" fmla="*/ 25003 w 61296"/>
                <a:gd name="connsiteY19" fmla="*/ 1332 h 40278"/>
                <a:gd name="connsiteX20" fmla="*/ 27802 w 61296"/>
                <a:gd name="connsiteY20" fmla="*/ 1825 h 40278"/>
                <a:gd name="connsiteX21" fmla="*/ 31701 w 61296"/>
                <a:gd name="connsiteY21" fmla="*/ 871 h 40278"/>
                <a:gd name="connsiteX22" fmla="*/ 33101 w 61296"/>
                <a:gd name="connsiteY22" fmla="*/ 4110 h 40278"/>
                <a:gd name="connsiteX23" fmla="*/ 34969 w 61296"/>
                <a:gd name="connsiteY23" fmla="*/ 3954 h 40278"/>
                <a:gd name="connsiteX24" fmla="*/ 38937 w 61296"/>
                <a:gd name="connsiteY24" fmla="*/ 2773 h 40278"/>
                <a:gd name="connsiteX25" fmla="*/ 42431 w 61296"/>
                <a:gd name="connsiteY25" fmla="*/ 6213 h 40278"/>
                <a:gd name="connsiteX26" fmla="*/ 44551 w 61296"/>
                <a:gd name="connsiteY26" fmla="*/ 7081 h 40278"/>
                <a:gd name="connsiteX27" fmla="*/ 46794 w 61296"/>
                <a:gd name="connsiteY27" fmla="*/ 6570 h 40278"/>
                <a:gd name="connsiteX28" fmla="*/ 47263 w 61296"/>
                <a:gd name="connsiteY28" fmla="*/ 5112 h 40278"/>
                <a:gd name="connsiteX29" fmla="*/ 51563 w 61296"/>
                <a:gd name="connsiteY29" fmla="*/ 1 h 40278"/>
                <a:gd name="connsiteX30" fmla="*/ 54249 w 61296"/>
                <a:gd name="connsiteY30" fmla="*/ 4747 h 40278"/>
                <a:gd name="connsiteX31" fmla="*/ 56098 w 61296"/>
                <a:gd name="connsiteY31" fmla="*/ 6963 h 40278"/>
                <a:gd name="connsiteX32" fmla="*/ 56383 w 61296"/>
                <a:gd name="connsiteY32" fmla="*/ 11112 h 40278"/>
                <a:gd name="connsiteX33" fmla="*/ 55393 w 61296"/>
                <a:gd name="connsiteY33" fmla="*/ 13983 h 40278"/>
                <a:gd name="connsiteX34" fmla="*/ 55290 w 61296"/>
                <a:gd name="connsiteY34" fmla="*/ 16911 h 40278"/>
                <a:gd name="connsiteX35" fmla="*/ 55026 w 61296"/>
                <a:gd name="connsiteY35" fmla="*/ 18550 h 40278"/>
                <a:gd name="connsiteX36" fmla="*/ 54807 w 61296"/>
                <a:gd name="connsiteY36" fmla="*/ 20620 h 40278"/>
                <a:gd name="connsiteX37" fmla="*/ 55360 w 61296"/>
                <a:gd name="connsiteY37" fmla="*/ 22090 h 40278"/>
                <a:gd name="connsiteX38" fmla="*/ 55403 w 61296"/>
                <a:gd name="connsiteY38" fmla="*/ 24498 h 40278"/>
                <a:gd name="connsiteX39" fmla="*/ 54213 w 61296"/>
                <a:gd name="connsiteY39" fmla="*/ 27150 h 40278"/>
                <a:gd name="connsiteX40" fmla="*/ 57279 w 61296"/>
                <a:gd name="connsiteY40" fmla="*/ 30830 h 40278"/>
                <a:gd name="connsiteX41" fmla="*/ 61245 w 61296"/>
                <a:gd name="connsiteY41" fmla="*/ 33356 h 40278"/>
                <a:gd name="connsiteX42" fmla="*/ 54280 w 61296"/>
                <a:gd name="connsiteY42" fmla="*/ 34407 h 40278"/>
                <a:gd name="connsiteX43" fmla="*/ 52678 w 61296"/>
                <a:gd name="connsiteY43" fmla="*/ 39892 h 40278"/>
                <a:gd name="connsiteX44" fmla="*/ 50251 w 61296"/>
                <a:gd name="connsiteY44" fmla="*/ 39674 h 40278"/>
                <a:gd name="connsiteX45" fmla="*/ 49947 w 61296"/>
                <a:gd name="connsiteY45" fmla="*/ 38471 h 40278"/>
                <a:gd name="connsiteX46" fmla="*/ 33342 w 61296"/>
                <a:gd name="connsiteY46" fmla="*/ 37851 h 40278"/>
                <a:gd name="connsiteX47" fmla="*/ 34079 w 61296"/>
                <a:gd name="connsiteY47" fmla="*/ 34482 h 40278"/>
                <a:gd name="connsiteX48" fmla="*/ 33110 w 61296"/>
                <a:gd name="connsiteY48" fmla="*/ 32506 h 40278"/>
                <a:gd name="connsiteX49" fmla="*/ 28589 w 61296"/>
                <a:gd name="connsiteY49" fmla="*/ 33423 h 40278"/>
                <a:gd name="connsiteX50" fmla="*/ 27091 w 61296"/>
                <a:gd name="connsiteY50" fmla="*/ 35513 h 40278"/>
                <a:gd name="connsiteX51" fmla="*/ 21969 w 61296"/>
                <a:gd name="connsiteY51" fmla="*/ 34885 h 40278"/>
                <a:gd name="connsiteX52" fmla="*/ 16914 w 61296"/>
                <a:gd name="connsiteY52" fmla="*/ 30769 h 40278"/>
                <a:gd name="connsiteX53" fmla="*/ 12404 w 61296"/>
                <a:gd name="connsiteY53" fmla="*/ 30599 h 40278"/>
                <a:gd name="connsiteX54" fmla="*/ 9402 w 61296"/>
                <a:gd name="connsiteY54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6407 w 61296"/>
                <a:gd name="connsiteY2" fmla="*/ 19698 h 40278"/>
                <a:gd name="connsiteX3" fmla="*/ 7262 w 61296"/>
                <a:gd name="connsiteY3" fmla="*/ 16094 h 40278"/>
                <a:gd name="connsiteX4" fmla="*/ 4797 w 61296"/>
                <a:gd name="connsiteY4" fmla="*/ 15722 h 40278"/>
                <a:gd name="connsiteX5" fmla="*/ 2840 w 61296"/>
                <a:gd name="connsiteY5" fmla="*/ 14281 h 40278"/>
                <a:gd name="connsiteX6" fmla="*/ 3692 w 61296"/>
                <a:gd name="connsiteY6" fmla="*/ 12211 h 40278"/>
                <a:gd name="connsiteX7" fmla="*/ 506 w 61296"/>
                <a:gd name="connsiteY7" fmla="*/ 12300 h 40278"/>
                <a:gd name="connsiteX8" fmla="*/ 280 w 61296"/>
                <a:gd name="connsiteY8" fmla="*/ 8758 h 40278"/>
                <a:gd name="connsiteX9" fmla="*/ 4119 w 61296"/>
                <a:gd name="connsiteY9" fmla="*/ 5516 h 40278"/>
                <a:gd name="connsiteX10" fmla="*/ 8862 w 61296"/>
                <a:gd name="connsiteY10" fmla="*/ 6056 h 40278"/>
                <a:gd name="connsiteX11" fmla="*/ 9322 w 61296"/>
                <a:gd name="connsiteY11" fmla="*/ 8949 h 40278"/>
                <a:gd name="connsiteX12" fmla="*/ 14316 w 61296"/>
                <a:gd name="connsiteY12" fmla="*/ 8744 h 40278"/>
                <a:gd name="connsiteX13" fmla="*/ 15356 w 61296"/>
                <a:gd name="connsiteY13" fmla="*/ 7558 h 40278"/>
                <a:gd name="connsiteX14" fmla="*/ 20865 w 61296"/>
                <a:gd name="connsiteY14" fmla="*/ 6016 h 40278"/>
                <a:gd name="connsiteX15" fmla="*/ 23677 w 61296"/>
                <a:gd name="connsiteY15" fmla="*/ 5683 h 40278"/>
                <a:gd name="connsiteX16" fmla="*/ 23692 w 61296"/>
                <a:gd name="connsiteY16" fmla="*/ 3175 h 40278"/>
                <a:gd name="connsiteX17" fmla="*/ 24814 w 61296"/>
                <a:gd name="connsiteY17" fmla="*/ 2609 h 40278"/>
                <a:gd name="connsiteX18" fmla="*/ 25003 w 61296"/>
                <a:gd name="connsiteY18" fmla="*/ 1332 h 40278"/>
                <a:gd name="connsiteX19" fmla="*/ 27802 w 61296"/>
                <a:gd name="connsiteY19" fmla="*/ 1825 h 40278"/>
                <a:gd name="connsiteX20" fmla="*/ 31701 w 61296"/>
                <a:gd name="connsiteY20" fmla="*/ 871 h 40278"/>
                <a:gd name="connsiteX21" fmla="*/ 33101 w 61296"/>
                <a:gd name="connsiteY21" fmla="*/ 4110 h 40278"/>
                <a:gd name="connsiteX22" fmla="*/ 34969 w 61296"/>
                <a:gd name="connsiteY22" fmla="*/ 3954 h 40278"/>
                <a:gd name="connsiteX23" fmla="*/ 38937 w 61296"/>
                <a:gd name="connsiteY23" fmla="*/ 2773 h 40278"/>
                <a:gd name="connsiteX24" fmla="*/ 42431 w 61296"/>
                <a:gd name="connsiteY24" fmla="*/ 6213 h 40278"/>
                <a:gd name="connsiteX25" fmla="*/ 44551 w 61296"/>
                <a:gd name="connsiteY25" fmla="*/ 7081 h 40278"/>
                <a:gd name="connsiteX26" fmla="*/ 46794 w 61296"/>
                <a:gd name="connsiteY26" fmla="*/ 6570 h 40278"/>
                <a:gd name="connsiteX27" fmla="*/ 47263 w 61296"/>
                <a:gd name="connsiteY27" fmla="*/ 5112 h 40278"/>
                <a:gd name="connsiteX28" fmla="*/ 51563 w 61296"/>
                <a:gd name="connsiteY28" fmla="*/ 1 h 40278"/>
                <a:gd name="connsiteX29" fmla="*/ 54249 w 61296"/>
                <a:gd name="connsiteY29" fmla="*/ 4747 h 40278"/>
                <a:gd name="connsiteX30" fmla="*/ 56098 w 61296"/>
                <a:gd name="connsiteY30" fmla="*/ 6963 h 40278"/>
                <a:gd name="connsiteX31" fmla="*/ 56383 w 61296"/>
                <a:gd name="connsiteY31" fmla="*/ 11112 h 40278"/>
                <a:gd name="connsiteX32" fmla="*/ 55393 w 61296"/>
                <a:gd name="connsiteY32" fmla="*/ 13983 h 40278"/>
                <a:gd name="connsiteX33" fmla="*/ 55290 w 61296"/>
                <a:gd name="connsiteY33" fmla="*/ 16911 h 40278"/>
                <a:gd name="connsiteX34" fmla="*/ 55026 w 61296"/>
                <a:gd name="connsiteY34" fmla="*/ 18550 h 40278"/>
                <a:gd name="connsiteX35" fmla="*/ 54807 w 61296"/>
                <a:gd name="connsiteY35" fmla="*/ 20620 h 40278"/>
                <a:gd name="connsiteX36" fmla="*/ 55360 w 61296"/>
                <a:gd name="connsiteY36" fmla="*/ 22090 h 40278"/>
                <a:gd name="connsiteX37" fmla="*/ 55403 w 61296"/>
                <a:gd name="connsiteY37" fmla="*/ 24498 h 40278"/>
                <a:gd name="connsiteX38" fmla="*/ 54213 w 61296"/>
                <a:gd name="connsiteY38" fmla="*/ 27150 h 40278"/>
                <a:gd name="connsiteX39" fmla="*/ 57279 w 61296"/>
                <a:gd name="connsiteY39" fmla="*/ 30830 h 40278"/>
                <a:gd name="connsiteX40" fmla="*/ 61245 w 61296"/>
                <a:gd name="connsiteY40" fmla="*/ 33356 h 40278"/>
                <a:gd name="connsiteX41" fmla="*/ 54280 w 61296"/>
                <a:gd name="connsiteY41" fmla="*/ 34407 h 40278"/>
                <a:gd name="connsiteX42" fmla="*/ 52678 w 61296"/>
                <a:gd name="connsiteY42" fmla="*/ 39892 h 40278"/>
                <a:gd name="connsiteX43" fmla="*/ 50251 w 61296"/>
                <a:gd name="connsiteY43" fmla="*/ 39674 h 40278"/>
                <a:gd name="connsiteX44" fmla="*/ 49947 w 61296"/>
                <a:gd name="connsiteY44" fmla="*/ 38471 h 40278"/>
                <a:gd name="connsiteX45" fmla="*/ 33342 w 61296"/>
                <a:gd name="connsiteY45" fmla="*/ 37851 h 40278"/>
                <a:gd name="connsiteX46" fmla="*/ 34079 w 61296"/>
                <a:gd name="connsiteY46" fmla="*/ 34482 h 40278"/>
                <a:gd name="connsiteX47" fmla="*/ 33110 w 61296"/>
                <a:gd name="connsiteY47" fmla="*/ 32506 h 40278"/>
                <a:gd name="connsiteX48" fmla="*/ 28589 w 61296"/>
                <a:gd name="connsiteY48" fmla="*/ 33423 h 40278"/>
                <a:gd name="connsiteX49" fmla="*/ 27091 w 61296"/>
                <a:gd name="connsiteY49" fmla="*/ 35513 h 40278"/>
                <a:gd name="connsiteX50" fmla="*/ 21969 w 61296"/>
                <a:gd name="connsiteY50" fmla="*/ 34885 h 40278"/>
                <a:gd name="connsiteX51" fmla="*/ 16914 w 61296"/>
                <a:gd name="connsiteY51" fmla="*/ 30769 h 40278"/>
                <a:gd name="connsiteX52" fmla="*/ 12404 w 61296"/>
                <a:gd name="connsiteY52" fmla="*/ 30599 h 40278"/>
                <a:gd name="connsiteX53" fmla="*/ 9402 w 61296"/>
                <a:gd name="connsiteY53" fmla="*/ 28568 h 40278"/>
                <a:gd name="connsiteX0" fmla="*/ 11240 w 63134"/>
                <a:gd name="connsiteY0" fmla="*/ 28568 h 40278"/>
                <a:gd name="connsiteX1" fmla="*/ 9328 w 63134"/>
                <a:gd name="connsiteY1" fmla="*/ 23679 h 40278"/>
                <a:gd name="connsiteX2" fmla="*/ 0 w 63134"/>
                <a:gd name="connsiteY2" fmla="*/ 25576 h 40278"/>
                <a:gd name="connsiteX3" fmla="*/ 9100 w 63134"/>
                <a:gd name="connsiteY3" fmla="*/ 16094 h 40278"/>
                <a:gd name="connsiteX4" fmla="*/ 6635 w 63134"/>
                <a:gd name="connsiteY4" fmla="*/ 15722 h 40278"/>
                <a:gd name="connsiteX5" fmla="*/ 4678 w 63134"/>
                <a:gd name="connsiteY5" fmla="*/ 14281 h 40278"/>
                <a:gd name="connsiteX6" fmla="*/ 5530 w 63134"/>
                <a:gd name="connsiteY6" fmla="*/ 12211 h 40278"/>
                <a:gd name="connsiteX7" fmla="*/ 2344 w 63134"/>
                <a:gd name="connsiteY7" fmla="*/ 12300 h 40278"/>
                <a:gd name="connsiteX8" fmla="*/ 2118 w 63134"/>
                <a:gd name="connsiteY8" fmla="*/ 8758 h 40278"/>
                <a:gd name="connsiteX9" fmla="*/ 5957 w 63134"/>
                <a:gd name="connsiteY9" fmla="*/ 5516 h 40278"/>
                <a:gd name="connsiteX10" fmla="*/ 10700 w 63134"/>
                <a:gd name="connsiteY10" fmla="*/ 6056 h 40278"/>
                <a:gd name="connsiteX11" fmla="*/ 11160 w 63134"/>
                <a:gd name="connsiteY11" fmla="*/ 8949 h 40278"/>
                <a:gd name="connsiteX12" fmla="*/ 16154 w 63134"/>
                <a:gd name="connsiteY12" fmla="*/ 8744 h 40278"/>
                <a:gd name="connsiteX13" fmla="*/ 17194 w 63134"/>
                <a:gd name="connsiteY13" fmla="*/ 7558 h 40278"/>
                <a:gd name="connsiteX14" fmla="*/ 22703 w 63134"/>
                <a:gd name="connsiteY14" fmla="*/ 6016 h 40278"/>
                <a:gd name="connsiteX15" fmla="*/ 25515 w 63134"/>
                <a:gd name="connsiteY15" fmla="*/ 5683 h 40278"/>
                <a:gd name="connsiteX16" fmla="*/ 25530 w 63134"/>
                <a:gd name="connsiteY16" fmla="*/ 3175 h 40278"/>
                <a:gd name="connsiteX17" fmla="*/ 26652 w 63134"/>
                <a:gd name="connsiteY17" fmla="*/ 2609 h 40278"/>
                <a:gd name="connsiteX18" fmla="*/ 26841 w 63134"/>
                <a:gd name="connsiteY18" fmla="*/ 1332 h 40278"/>
                <a:gd name="connsiteX19" fmla="*/ 29640 w 63134"/>
                <a:gd name="connsiteY19" fmla="*/ 1825 h 40278"/>
                <a:gd name="connsiteX20" fmla="*/ 33539 w 63134"/>
                <a:gd name="connsiteY20" fmla="*/ 871 h 40278"/>
                <a:gd name="connsiteX21" fmla="*/ 34939 w 63134"/>
                <a:gd name="connsiteY21" fmla="*/ 4110 h 40278"/>
                <a:gd name="connsiteX22" fmla="*/ 36807 w 63134"/>
                <a:gd name="connsiteY22" fmla="*/ 3954 h 40278"/>
                <a:gd name="connsiteX23" fmla="*/ 40775 w 63134"/>
                <a:gd name="connsiteY23" fmla="*/ 2773 h 40278"/>
                <a:gd name="connsiteX24" fmla="*/ 44269 w 63134"/>
                <a:gd name="connsiteY24" fmla="*/ 6213 h 40278"/>
                <a:gd name="connsiteX25" fmla="*/ 46389 w 63134"/>
                <a:gd name="connsiteY25" fmla="*/ 7081 h 40278"/>
                <a:gd name="connsiteX26" fmla="*/ 48632 w 63134"/>
                <a:gd name="connsiteY26" fmla="*/ 6570 h 40278"/>
                <a:gd name="connsiteX27" fmla="*/ 49101 w 63134"/>
                <a:gd name="connsiteY27" fmla="*/ 5112 h 40278"/>
                <a:gd name="connsiteX28" fmla="*/ 53401 w 63134"/>
                <a:gd name="connsiteY28" fmla="*/ 1 h 40278"/>
                <a:gd name="connsiteX29" fmla="*/ 56087 w 63134"/>
                <a:gd name="connsiteY29" fmla="*/ 4747 h 40278"/>
                <a:gd name="connsiteX30" fmla="*/ 57936 w 63134"/>
                <a:gd name="connsiteY30" fmla="*/ 6963 h 40278"/>
                <a:gd name="connsiteX31" fmla="*/ 58221 w 63134"/>
                <a:gd name="connsiteY31" fmla="*/ 11112 h 40278"/>
                <a:gd name="connsiteX32" fmla="*/ 57231 w 63134"/>
                <a:gd name="connsiteY32" fmla="*/ 13983 h 40278"/>
                <a:gd name="connsiteX33" fmla="*/ 57128 w 63134"/>
                <a:gd name="connsiteY33" fmla="*/ 16911 h 40278"/>
                <a:gd name="connsiteX34" fmla="*/ 56864 w 63134"/>
                <a:gd name="connsiteY34" fmla="*/ 18550 h 40278"/>
                <a:gd name="connsiteX35" fmla="*/ 56645 w 63134"/>
                <a:gd name="connsiteY35" fmla="*/ 20620 h 40278"/>
                <a:gd name="connsiteX36" fmla="*/ 57198 w 63134"/>
                <a:gd name="connsiteY36" fmla="*/ 22090 h 40278"/>
                <a:gd name="connsiteX37" fmla="*/ 57241 w 63134"/>
                <a:gd name="connsiteY37" fmla="*/ 24498 h 40278"/>
                <a:gd name="connsiteX38" fmla="*/ 56051 w 63134"/>
                <a:gd name="connsiteY38" fmla="*/ 27150 h 40278"/>
                <a:gd name="connsiteX39" fmla="*/ 59117 w 63134"/>
                <a:gd name="connsiteY39" fmla="*/ 30830 h 40278"/>
                <a:gd name="connsiteX40" fmla="*/ 63083 w 63134"/>
                <a:gd name="connsiteY40" fmla="*/ 33356 h 40278"/>
                <a:gd name="connsiteX41" fmla="*/ 56118 w 63134"/>
                <a:gd name="connsiteY41" fmla="*/ 34407 h 40278"/>
                <a:gd name="connsiteX42" fmla="*/ 54516 w 63134"/>
                <a:gd name="connsiteY42" fmla="*/ 39892 h 40278"/>
                <a:gd name="connsiteX43" fmla="*/ 52089 w 63134"/>
                <a:gd name="connsiteY43" fmla="*/ 39674 h 40278"/>
                <a:gd name="connsiteX44" fmla="*/ 51785 w 63134"/>
                <a:gd name="connsiteY44" fmla="*/ 38471 h 40278"/>
                <a:gd name="connsiteX45" fmla="*/ 35180 w 63134"/>
                <a:gd name="connsiteY45" fmla="*/ 37851 h 40278"/>
                <a:gd name="connsiteX46" fmla="*/ 35917 w 63134"/>
                <a:gd name="connsiteY46" fmla="*/ 34482 h 40278"/>
                <a:gd name="connsiteX47" fmla="*/ 34948 w 63134"/>
                <a:gd name="connsiteY47" fmla="*/ 32506 h 40278"/>
                <a:gd name="connsiteX48" fmla="*/ 30427 w 63134"/>
                <a:gd name="connsiteY48" fmla="*/ 33423 h 40278"/>
                <a:gd name="connsiteX49" fmla="*/ 28929 w 63134"/>
                <a:gd name="connsiteY49" fmla="*/ 35513 h 40278"/>
                <a:gd name="connsiteX50" fmla="*/ 23807 w 63134"/>
                <a:gd name="connsiteY50" fmla="*/ 34885 h 40278"/>
                <a:gd name="connsiteX51" fmla="*/ 18752 w 63134"/>
                <a:gd name="connsiteY51" fmla="*/ 30769 h 40278"/>
                <a:gd name="connsiteX52" fmla="*/ 14242 w 63134"/>
                <a:gd name="connsiteY52" fmla="*/ 30599 h 40278"/>
                <a:gd name="connsiteX53" fmla="*/ 11240 w 63134"/>
                <a:gd name="connsiteY53" fmla="*/ 28568 h 40278"/>
                <a:gd name="connsiteX0" fmla="*/ 12130 w 64024"/>
                <a:gd name="connsiteY0" fmla="*/ 28568 h 40278"/>
                <a:gd name="connsiteX1" fmla="*/ 10218 w 64024"/>
                <a:gd name="connsiteY1" fmla="*/ 23679 h 40278"/>
                <a:gd name="connsiteX2" fmla="*/ 890 w 64024"/>
                <a:gd name="connsiteY2" fmla="*/ 25576 h 40278"/>
                <a:gd name="connsiteX3" fmla="*/ 394 w 64024"/>
                <a:gd name="connsiteY3" fmla="*/ 18159 h 40278"/>
                <a:gd name="connsiteX4" fmla="*/ 7525 w 64024"/>
                <a:gd name="connsiteY4" fmla="*/ 15722 h 40278"/>
                <a:gd name="connsiteX5" fmla="*/ 5568 w 64024"/>
                <a:gd name="connsiteY5" fmla="*/ 14281 h 40278"/>
                <a:gd name="connsiteX6" fmla="*/ 6420 w 64024"/>
                <a:gd name="connsiteY6" fmla="*/ 12211 h 40278"/>
                <a:gd name="connsiteX7" fmla="*/ 3234 w 64024"/>
                <a:gd name="connsiteY7" fmla="*/ 12300 h 40278"/>
                <a:gd name="connsiteX8" fmla="*/ 3008 w 64024"/>
                <a:gd name="connsiteY8" fmla="*/ 8758 h 40278"/>
                <a:gd name="connsiteX9" fmla="*/ 6847 w 64024"/>
                <a:gd name="connsiteY9" fmla="*/ 5516 h 40278"/>
                <a:gd name="connsiteX10" fmla="*/ 11590 w 64024"/>
                <a:gd name="connsiteY10" fmla="*/ 6056 h 40278"/>
                <a:gd name="connsiteX11" fmla="*/ 12050 w 64024"/>
                <a:gd name="connsiteY11" fmla="*/ 8949 h 40278"/>
                <a:gd name="connsiteX12" fmla="*/ 17044 w 64024"/>
                <a:gd name="connsiteY12" fmla="*/ 8744 h 40278"/>
                <a:gd name="connsiteX13" fmla="*/ 18084 w 64024"/>
                <a:gd name="connsiteY13" fmla="*/ 7558 h 40278"/>
                <a:gd name="connsiteX14" fmla="*/ 23593 w 64024"/>
                <a:gd name="connsiteY14" fmla="*/ 6016 h 40278"/>
                <a:gd name="connsiteX15" fmla="*/ 26405 w 64024"/>
                <a:gd name="connsiteY15" fmla="*/ 5683 h 40278"/>
                <a:gd name="connsiteX16" fmla="*/ 26420 w 64024"/>
                <a:gd name="connsiteY16" fmla="*/ 3175 h 40278"/>
                <a:gd name="connsiteX17" fmla="*/ 27542 w 64024"/>
                <a:gd name="connsiteY17" fmla="*/ 2609 h 40278"/>
                <a:gd name="connsiteX18" fmla="*/ 27731 w 64024"/>
                <a:gd name="connsiteY18" fmla="*/ 1332 h 40278"/>
                <a:gd name="connsiteX19" fmla="*/ 30530 w 64024"/>
                <a:gd name="connsiteY19" fmla="*/ 1825 h 40278"/>
                <a:gd name="connsiteX20" fmla="*/ 34429 w 64024"/>
                <a:gd name="connsiteY20" fmla="*/ 871 h 40278"/>
                <a:gd name="connsiteX21" fmla="*/ 35829 w 64024"/>
                <a:gd name="connsiteY21" fmla="*/ 4110 h 40278"/>
                <a:gd name="connsiteX22" fmla="*/ 37697 w 64024"/>
                <a:gd name="connsiteY22" fmla="*/ 3954 h 40278"/>
                <a:gd name="connsiteX23" fmla="*/ 41665 w 64024"/>
                <a:gd name="connsiteY23" fmla="*/ 2773 h 40278"/>
                <a:gd name="connsiteX24" fmla="*/ 45159 w 64024"/>
                <a:gd name="connsiteY24" fmla="*/ 6213 h 40278"/>
                <a:gd name="connsiteX25" fmla="*/ 47279 w 64024"/>
                <a:gd name="connsiteY25" fmla="*/ 7081 h 40278"/>
                <a:gd name="connsiteX26" fmla="*/ 49522 w 64024"/>
                <a:gd name="connsiteY26" fmla="*/ 6570 h 40278"/>
                <a:gd name="connsiteX27" fmla="*/ 49991 w 64024"/>
                <a:gd name="connsiteY27" fmla="*/ 5112 h 40278"/>
                <a:gd name="connsiteX28" fmla="*/ 54291 w 64024"/>
                <a:gd name="connsiteY28" fmla="*/ 1 h 40278"/>
                <a:gd name="connsiteX29" fmla="*/ 56977 w 64024"/>
                <a:gd name="connsiteY29" fmla="*/ 4747 h 40278"/>
                <a:gd name="connsiteX30" fmla="*/ 58826 w 64024"/>
                <a:gd name="connsiteY30" fmla="*/ 6963 h 40278"/>
                <a:gd name="connsiteX31" fmla="*/ 59111 w 64024"/>
                <a:gd name="connsiteY31" fmla="*/ 11112 h 40278"/>
                <a:gd name="connsiteX32" fmla="*/ 58121 w 64024"/>
                <a:gd name="connsiteY32" fmla="*/ 13983 h 40278"/>
                <a:gd name="connsiteX33" fmla="*/ 58018 w 64024"/>
                <a:gd name="connsiteY33" fmla="*/ 16911 h 40278"/>
                <a:gd name="connsiteX34" fmla="*/ 57754 w 64024"/>
                <a:gd name="connsiteY34" fmla="*/ 18550 h 40278"/>
                <a:gd name="connsiteX35" fmla="*/ 57535 w 64024"/>
                <a:gd name="connsiteY35" fmla="*/ 20620 h 40278"/>
                <a:gd name="connsiteX36" fmla="*/ 58088 w 64024"/>
                <a:gd name="connsiteY36" fmla="*/ 22090 h 40278"/>
                <a:gd name="connsiteX37" fmla="*/ 58131 w 64024"/>
                <a:gd name="connsiteY37" fmla="*/ 24498 h 40278"/>
                <a:gd name="connsiteX38" fmla="*/ 56941 w 64024"/>
                <a:gd name="connsiteY38" fmla="*/ 27150 h 40278"/>
                <a:gd name="connsiteX39" fmla="*/ 60007 w 64024"/>
                <a:gd name="connsiteY39" fmla="*/ 30830 h 40278"/>
                <a:gd name="connsiteX40" fmla="*/ 63973 w 64024"/>
                <a:gd name="connsiteY40" fmla="*/ 33356 h 40278"/>
                <a:gd name="connsiteX41" fmla="*/ 57008 w 64024"/>
                <a:gd name="connsiteY41" fmla="*/ 34407 h 40278"/>
                <a:gd name="connsiteX42" fmla="*/ 55406 w 64024"/>
                <a:gd name="connsiteY42" fmla="*/ 39892 h 40278"/>
                <a:gd name="connsiteX43" fmla="*/ 52979 w 64024"/>
                <a:gd name="connsiteY43" fmla="*/ 39674 h 40278"/>
                <a:gd name="connsiteX44" fmla="*/ 52675 w 64024"/>
                <a:gd name="connsiteY44" fmla="*/ 38471 h 40278"/>
                <a:gd name="connsiteX45" fmla="*/ 36070 w 64024"/>
                <a:gd name="connsiteY45" fmla="*/ 37851 h 40278"/>
                <a:gd name="connsiteX46" fmla="*/ 36807 w 64024"/>
                <a:gd name="connsiteY46" fmla="*/ 34482 h 40278"/>
                <a:gd name="connsiteX47" fmla="*/ 35838 w 64024"/>
                <a:gd name="connsiteY47" fmla="*/ 32506 h 40278"/>
                <a:gd name="connsiteX48" fmla="*/ 31317 w 64024"/>
                <a:gd name="connsiteY48" fmla="*/ 33423 h 40278"/>
                <a:gd name="connsiteX49" fmla="*/ 29819 w 64024"/>
                <a:gd name="connsiteY49" fmla="*/ 35513 h 40278"/>
                <a:gd name="connsiteX50" fmla="*/ 24697 w 64024"/>
                <a:gd name="connsiteY50" fmla="*/ 34885 h 40278"/>
                <a:gd name="connsiteX51" fmla="*/ 19642 w 64024"/>
                <a:gd name="connsiteY51" fmla="*/ 30769 h 40278"/>
                <a:gd name="connsiteX52" fmla="*/ 15132 w 64024"/>
                <a:gd name="connsiteY52" fmla="*/ 30599 h 40278"/>
                <a:gd name="connsiteX53" fmla="*/ 12130 w 64024"/>
                <a:gd name="connsiteY53" fmla="*/ 28568 h 40278"/>
                <a:gd name="connsiteX0" fmla="*/ 11758 w 63652"/>
                <a:gd name="connsiteY0" fmla="*/ 28568 h 40278"/>
                <a:gd name="connsiteX1" fmla="*/ 9846 w 63652"/>
                <a:gd name="connsiteY1" fmla="*/ 23679 h 40278"/>
                <a:gd name="connsiteX2" fmla="*/ 518 w 63652"/>
                <a:gd name="connsiteY2" fmla="*/ 25576 h 40278"/>
                <a:gd name="connsiteX3" fmla="*/ 22 w 63652"/>
                <a:gd name="connsiteY3" fmla="*/ 18159 h 40278"/>
                <a:gd name="connsiteX4" fmla="*/ 1362 w 63652"/>
                <a:gd name="connsiteY4" fmla="*/ 15469 h 40278"/>
                <a:gd name="connsiteX5" fmla="*/ 5196 w 63652"/>
                <a:gd name="connsiteY5" fmla="*/ 14281 h 40278"/>
                <a:gd name="connsiteX6" fmla="*/ 6048 w 63652"/>
                <a:gd name="connsiteY6" fmla="*/ 12211 h 40278"/>
                <a:gd name="connsiteX7" fmla="*/ 2862 w 63652"/>
                <a:gd name="connsiteY7" fmla="*/ 12300 h 40278"/>
                <a:gd name="connsiteX8" fmla="*/ 2636 w 63652"/>
                <a:gd name="connsiteY8" fmla="*/ 8758 h 40278"/>
                <a:gd name="connsiteX9" fmla="*/ 6475 w 63652"/>
                <a:gd name="connsiteY9" fmla="*/ 5516 h 40278"/>
                <a:gd name="connsiteX10" fmla="*/ 11218 w 63652"/>
                <a:gd name="connsiteY10" fmla="*/ 6056 h 40278"/>
                <a:gd name="connsiteX11" fmla="*/ 11678 w 63652"/>
                <a:gd name="connsiteY11" fmla="*/ 8949 h 40278"/>
                <a:gd name="connsiteX12" fmla="*/ 16672 w 63652"/>
                <a:gd name="connsiteY12" fmla="*/ 8744 h 40278"/>
                <a:gd name="connsiteX13" fmla="*/ 17712 w 63652"/>
                <a:gd name="connsiteY13" fmla="*/ 7558 h 40278"/>
                <a:gd name="connsiteX14" fmla="*/ 23221 w 63652"/>
                <a:gd name="connsiteY14" fmla="*/ 6016 h 40278"/>
                <a:gd name="connsiteX15" fmla="*/ 26033 w 63652"/>
                <a:gd name="connsiteY15" fmla="*/ 5683 h 40278"/>
                <a:gd name="connsiteX16" fmla="*/ 26048 w 63652"/>
                <a:gd name="connsiteY16" fmla="*/ 3175 h 40278"/>
                <a:gd name="connsiteX17" fmla="*/ 27170 w 63652"/>
                <a:gd name="connsiteY17" fmla="*/ 2609 h 40278"/>
                <a:gd name="connsiteX18" fmla="*/ 27359 w 63652"/>
                <a:gd name="connsiteY18" fmla="*/ 1332 h 40278"/>
                <a:gd name="connsiteX19" fmla="*/ 30158 w 63652"/>
                <a:gd name="connsiteY19" fmla="*/ 1825 h 40278"/>
                <a:gd name="connsiteX20" fmla="*/ 34057 w 63652"/>
                <a:gd name="connsiteY20" fmla="*/ 871 h 40278"/>
                <a:gd name="connsiteX21" fmla="*/ 35457 w 63652"/>
                <a:gd name="connsiteY21" fmla="*/ 4110 h 40278"/>
                <a:gd name="connsiteX22" fmla="*/ 37325 w 63652"/>
                <a:gd name="connsiteY22" fmla="*/ 3954 h 40278"/>
                <a:gd name="connsiteX23" fmla="*/ 41293 w 63652"/>
                <a:gd name="connsiteY23" fmla="*/ 2773 h 40278"/>
                <a:gd name="connsiteX24" fmla="*/ 44787 w 63652"/>
                <a:gd name="connsiteY24" fmla="*/ 6213 h 40278"/>
                <a:gd name="connsiteX25" fmla="*/ 46907 w 63652"/>
                <a:gd name="connsiteY25" fmla="*/ 7081 h 40278"/>
                <a:gd name="connsiteX26" fmla="*/ 49150 w 63652"/>
                <a:gd name="connsiteY26" fmla="*/ 6570 h 40278"/>
                <a:gd name="connsiteX27" fmla="*/ 49619 w 63652"/>
                <a:gd name="connsiteY27" fmla="*/ 5112 h 40278"/>
                <a:gd name="connsiteX28" fmla="*/ 53919 w 63652"/>
                <a:gd name="connsiteY28" fmla="*/ 1 h 40278"/>
                <a:gd name="connsiteX29" fmla="*/ 56605 w 63652"/>
                <a:gd name="connsiteY29" fmla="*/ 4747 h 40278"/>
                <a:gd name="connsiteX30" fmla="*/ 58454 w 63652"/>
                <a:gd name="connsiteY30" fmla="*/ 6963 h 40278"/>
                <a:gd name="connsiteX31" fmla="*/ 58739 w 63652"/>
                <a:gd name="connsiteY31" fmla="*/ 11112 h 40278"/>
                <a:gd name="connsiteX32" fmla="*/ 57749 w 63652"/>
                <a:gd name="connsiteY32" fmla="*/ 13983 h 40278"/>
                <a:gd name="connsiteX33" fmla="*/ 57646 w 63652"/>
                <a:gd name="connsiteY33" fmla="*/ 16911 h 40278"/>
                <a:gd name="connsiteX34" fmla="*/ 57382 w 63652"/>
                <a:gd name="connsiteY34" fmla="*/ 18550 h 40278"/>
                <a:gd name="connsiteX35" fmla="*/ 57163 w 63652"/>
                <a:gd name="connsiteY35" fmla="*/ 20620 h 40278"/>
                <a:gd name="connsiteX36" fmla="*/ 57716 w 63652"/>
                <a:gd name="connsiteY36" fmla="*/ 22090 h 40278"/>
                <a:gd name="connsiteX37" fmla="*/ 57759 w 63652"/>
                <a:gd name="connsiteY37" fmla="*/ 24498 h 40278"/>
                <a:gd name="connsiteX38" fmla="*/ 56569 w 63652"/>
                <a:gd name="connsiteY38" fmla="*/ 27150 h 40278"/>
                <a:gd name="connsiteX39" fmla="*/ 59635 w 63652"/>
                <a:gd name="connsiteY39" fmla="*/ 30830 h 40278"/>
                <a:gd name="connsiteX40" fmla="*/ 63601 w 63652"/>
                <a:gd name="connsiteY40" fmla="*/ 33356 h 40278"/>
                <a:gd name="connsiteX41" fmla="*/ 56636 w 63652"/>
                <a:gd name="connsiteY41" fmla="*/ 34407 h 40278"/>
                <a:gd name="connsiteX42" fmla="*/ 55034 w 63652"/>
                <a:gd name="connsiteY42" fmla="*/ 39892 h 40278"/>
                <a:gd name="connsiteX43" fmla="*/ 52607 w 63652"/>
                <a:gd name="connsiteY43" fmla="*/ 39674 h 40278"/>
                <a:gd name="connsiteX44" fmla="*/ 52303 w 63652"/>
                <a:gd name="connsiteY44" fmla="*/ 38471 h 40278"/>
                <a:gd name="connsiteX45" fmla="*/ 35698 w 63652"/>
                <a:gd name="connsiteY45" fmla="*/ 37851 h 40278"/>
                <a:gd name="connsiteX46" fmla="*/ 36435 w 63652"/>
                <a:gd name="connsiteY46" fmla="*/ 34482 h 40278"/>
                <a:gd name="connsiteX47" fmla="*/ 35466 w 63652"/>
                <a:gd name="connsiteY47" fmla="*/ 32506 h 40278"/>
                <a:gd name="connsiteX48" fmla="*/ 30945 w 63652"/>
                <a:gd name="connsiteY48" fmla="*/ 33423 h 40278"/>
                <a:gd name="connsiteX49" fmla="*/ 29447 w 63652"/>
                <a:gd name="connsiteY49" fmla="*/ 35513 h 40278"/>
                <a:gd name="connsiteX50" fmla="*/ 24325 w 63652"/>
                <a:gd name="connsiteY50" fmla="*/ 34885 h 40278"/>
                <a:gd name="connsiteX51" fmla="*/ 19270 w 63652"/>
                <a:gd name="connsiteY51" fmla="*/ 30769 h 40278"/>
                <a:gd name="connsiteX52" fmla="*/ 14760 w 63652"/>
                <a:gd name="connsiteY52" fmla="*/ 30599 h 40278"/>
                <a:gd name="connsiteX53" fmla="*/ 11758 w 63652"/>
                <a:gd name="connsiteY53" fmla="*/ 28568 h 40278"/>
                <a:gd name="connsiteX0" fmla="*/ 12623 w 64517"/>
                <a:gd name="connsiteY0" fmla="*/ 28568 h 40278"/>
                <a:gd name="connsiteX1" fmla="*/ 10711 w 64517"/>
                <a:gd name="connsiteY1" fmla="*/ 23679 h 40278"/>
                <a:gd name="connsiteX2" fmla="*/ 1383 w 64517"/>
                <a:gd name="connsiteY2" fmla="*/ 25576 h 40278"/>
                <a:gd name="connsiteX3" fmla="*/ 887 w 64517"/>
                <a:gd name="connsiteY3" fmla="*/ 18159 h 40278"/>
                <a:gd name="connsiteX4" fmla="*/ 2227 w 64517"/>
                <a:gd name="connsiteY4" fmla="*/ 15469 h 40278"/>
                <a:gd name="connsiteX5" fmla="*/ 139 w 64517"/>
                <a:gd name="connsiteY5" fmla="*/ 13370 h 40278"/>
                <a:gd name="connsiteX6" fmla="*/ 6913 w 64517"/>
                <a:gd name="connsiteY6" fmla="*/ 12211 h 40278"/>
                <a:gd name="connsiteX7" fmla="*/ 3727 w 64517"/>
                <a:gd name="connsiteY7" fmla="*/ 12300 h 40278"/>
                <a:gd name="connsiteX8" fmla="*/ 3501 w 64517"/>
                <a:gd name="connsiteY8" fmla="*/ 8758 h 40278"/>
                <a:gd name="connsiteX9" fmla="*/ 7340 w 64517"/>
                <a:gd name="connsiteY9" fmla="*/ 5516 h 40278"/>
                <a:gd name="connsiteX10" fmla="*/ 12083 w 64517"/>
                <a:gd name="connsiteY10" fmla="*/ 6056 h 40278"/>
                <a:gd name="connsiteX11" fmla="*/ 12543 w 64517"/>
                <a:gd name="connsiteY11" fmla="*/ 8949 h 40278"/>
                <a:gd name="connsiteX12" fmla="*/ 17537 w 64517"/>
                <a:gd name="connsiteY12" fmla="*/ 8744 h 40278"/>
                <a:gd name="connsiteX13" fmla="*/ 18577 w 64517"/>
                <a:gd name="connsiteY13" fmla="*/ 7558 h 40278"/>
                <a:gd name="connsiteX14" fmla="*/ 24086 w 64517"/>
                <a:gd name="connsiteY14" fmla="*/ 6016 h 40278"/>
                <a:gd name="connsiteX15" fmla="*/ 26898 w 64517"/>
                <a:gd name="connsiteY15" fmla="*/ 5683 h 40278"/>
                <a:gd name="connsiteX16" fmla="*/ 26913 w 64517"/>
                <a:gd name="connsiteY16" fmla="*/ 3175 h 40278"/>
                <a:gd name="connsiteX17" fmla="*/ 28035 w 64517"/>
                <a:gd name="connsiteY17" fmla="*/ 2609 h 40278"/>
                <a:gd name="connsiteX18" fmla="*/ 28224 w 64517"/>
                <a:gd name="connsiteY18" fmla="*/ 1332 h 40278"/>
                <a:gd name="connsiteX19" fmla="*/ 31023 w 64517"/>
                <a:gd name="connsiteY19" fmla="*/ 1825 h 40278"/>
                <a:gd name="connsiteX20" fmla="*/ 34922 w 64517"/>
                <a:gd name="connsiteY20" fmla="*/ 871 h 40278"/>
                <a:gd name="connsiteX21" fmla="*/ 36322 w 64517"/>
                <a:gd name="connsiteY21" fmla="*/ 4110 h 40278"/>
                <a:gd name="connsiteX22" fmla="*/ 38190 w 64517"/>
                <a:gd name="connsiteY22" fmla="*/ 3954 h 40278"/>
                <a:gd name="connsiteX23" fmla="*/ 42158 w 64517"/>
                <a:gd name="connsiteY23" fmla="*/ 2773 h 40278"/>
                <a:gd name="connsiteX24" fmla="*/ 45652 w 64517"/>
                <a:gd name="connsiteY24" fmla="*/ 6213 h 40278"/>
                <a:gd name="connsiteX25" fmla="*/ 47772 w 64517"/>
                <a:gd name="connsiteY25" fmla="*/ 7081 h 40278"/>
                <a:gd name="connsiteX26" fmla="*/ 50015 w 64517"/>
                <a:gd name="connsiteY26" fmla="*/ 6570 h 40278"/>
                <a:gd name="connsiteX27" fmla="*/ 50484 w 64517"/>
                <a:gd name="connsiteY27" fmla="*/ 5112 h 40278"/>
                <a:gd name="connsiteX28" fmla="*/ 54784 w 64517"/>
                <a:gd name="connsiteY28" fmla="*/ 1 h 40278"/>
                <a:gd name="connsiteX29" fmla="*/ 57470 w 64517"/>
                <a:gd name="connsiteY29" fmla="*/ 4747 h 40278"/>
                <a:gd name="connsiteX30" fmla="*/ 59319 w 64517"/>
                <a:gd name="connsiteY30" fmla="*/ 6963 h 40278"/>
                <a:gd name="connsiteX31" fmla="*/ 59604 w 64517"/>
                <a:gd name="connsiteY31" fmla="*/ 11112 h 40278"/>
                <a:gd name="connsiteX32" fmla="*/ 58614 w 64517"/>
                <a:gd name="connsiteY32" fmla="*/ 13983 h 40278"/>
                <a:gd name="connsiteX33" fmla="*/ 58511 w 64517"/>
                <a:gd name="connsiteY33" fmla="*/ 16911 h 40278"/>
                <a:gd name="connsiteX34" fmla="*/ 58247 w 64517"/>
                <a:gd name="connsiteY34" fmla="*/ 18550 h 40278"/>
                <a:gd name="connsiteX35" fmla="*/ 58028 w 64517"/>
                <a:gd name="connsiteY35" fmla="*/ 20620 h 40278"/>
                <a:gd name="connsiteX36" fmla="*/ 58581 w 64517"/>
                <a:gd name="connsiteY36" fmla="*/ 22090 h 40278"/>
                <a:gd name="connsiteX37" fmla="*/ 58624 w 64517"/>
                <a:gd name="connsiteY37" fmla="*/ 24498 h 40278"/>
                <a:gd name="connsiteX38" fmla="*/ 57434 w 64517"/>
                <a:gd name="connsiteY38" fmla="*/ 27150 h 40278"/>
                <a:gd name="connsiteX39" fmla="*/ 60500 w 64517"/>
                <a:gd name="connsiteY39" fmla="*/ 30830 h 40278"/>
                <a:gd name="connsiteX40" fmla="*/ 64466 w 64517"/>
                <a:gd name="connsiteY40" fmla="*/ 33356 h 40278"/>
                <a:gd name="connsiteX41" fmla="*/ 57501 w 64517"/>
                <a:gd name="connsiteY41" fmla="*/ 34407 h 40278"/>
                <a:gd name="connsiteX42" fmla="*/ 55899 w 64517"/>
                <a:gd name="connsiteY42" fmla="*/ 39892 h 40278"/>
                <a:gd name="connsiteX43" fmla="*/ 53472 w 64517"/>
                <a:gd name="connsiteY43" fmla="*/ 39674 h 40278"/>
                <a:gd name="connsiteX44" fmla="*/ 53168 w 64517"/>
                <a:gd name="connsiteY44" fmla="*/ 38471 h 40278"/>
                <a:gd name="connsiteX45" fmla="*/ 36563 w 64517"/>
                <a:gd name="connsiteY45" fmla="*/ 37851 h 40278"/>
                <a:gd name="connsiteX46" fmla="*/ 37300 w 64517"/>
                <a:gd name="connsiteY46" fmla="*/ 34482 h 40278"/>
                <a:gd name="connsiteX47" fmla="*/ 36331 w 64517"/>
                <a:gd name="connsiteY47" fmla="*/ 32506 h 40278"/>
                <a:gd name="connsiteX48" fmla="*/ 31810 w 64517"/>
                <a:gd name="connsiteY48" fmla="*/ 33423 h 40278"/>
                <a:gd name="connsiteX49" fmla="*/ 30312 w 64517"/>
                <a:gd name="connsiteY49" fmla="*/ 35513 h 40278"/>
                <a:gd name="connsiteX50" fmla="*/ 25190 w 64517"/>
                <a:gd name="connsiteY50" fmla="*/ 34885 h 40278"/>
                <a:gd name="connsiteX51" fmla="*/ 20135 w 64517"/>
                <a:gd name="connsiteY51" fmla="*/ 30769 h 40278"/>
                <a:gd name="connsiteX52" fmla="*/ 15625 w 64517"/>
                <a:gd name="connsiteY52" fmla="*/ 30599 h 40278"/>
                <a:gd name="connsiteX53" fmla="*/ 12623 w 64517"/>
                <a:gd name="connsiteY53" fmla="*/ 28568 h 40278"/>
                <a:gd name="connsiteX0" fmla="*/ 19921 w 71815"/>
                <a:gd name="connsiteY0" fmla="*/ 28568 h 40278"/>
                <a:gd name="connsiteX1" fmla="*/ 18009 w 71815"/>
                <a:gd name="connsiteY1" fmla="*/ 23679 h 40278"/>
                <a:gd name="connsiteX2" fmla="*/ 8681 w 71815"/>
                <a:gd name="connsiteY2" fmla="*/ 25576 h 40278"/>
                <a:gd name="connsiteX3" fmla="*/ 8185 w 71815"/>
                <a:gd name="connsiteY3" fmla="*/ 18159 h 40278"/>
                <a:gd name="connsiteX4" fmla="*/ 9525 w 71815"/>
                <a:gd name="connsiteY4" fmla="*/ 15469 h 40278"/>
                <a:gd name="connsiteX5" fmla="*/ 7437 w 71815"/>
                <a:gd name="connsiteY5" fmla="*/ 13370 h 40278"/>
                <a:gd name="connsiteX6" fmla="*/ 39 w 71815"/>
                <a:gd name="connsiteY6" fmla="*/ 12047 h 40278"/>
                <a:gd name="connsiteX7" fmla="*/ 11025 w 71815"/>
                <a:gd name="connsiteY7" fmla="*/ 12300 h 40278"/>
                <a:gd name="connsiteX8" fmla="*/ 10799 w 71815"/>
                <a:gd name="connsiteY8" fmla="*/ 8758 h 40278"/>
                <a:gd name="connsiteX9" fmla="*/ 14638 w 71815"/>
                <a:gd name="connsiteY9" fmla="*/ 5516 h 40278"/>
                <a:gd name="connsiteX10" fmla="*/ 19381 w 71815"/>
                <a:gd name="connsiteY10" fmla="*/ 6056 h 40278"/>
                <a:gd name="connsiteX11" fmla="*/ 19841 w 71815"/>
                <a:gd name="connsiteY11" fmla="*/ 8949 h 40278"/>
                <a:gd name="connsiteX12" fmla="*/ 24835 w 71815"/>
                <a:gd name="connsiteY12" fmla="*/ 8744 h 40278"/>
                <a:gd name="connsiteX13" fmla="*/ 25875 w 71815"/>
                <a:gd name="connsiteY13" fmla="*/ 7558 h 40278"/>
                <a:gd name="connsiteX14" fmla="*/ 31384 w 71815"/>
                <a:gd name="connsiteY14" fmla="*/ 6016 h 40278"/>
                <a:gd name="connsiteX15" fmla="*/ 34196 w 71815"/>
                <a:gd name="connsiteY15" fmla="*/ 5683 h 40278"/>
                <a:gd name="connsiteX16" fmla="*/ 34211 w 71815"/>
                <a:gd name="connsiteY16" fmla="*/ 3175 h 40278"/>
                <a:gd name="connsiteX17" fmla="*/ 35333 w 71815"/>
                <a:gd name="connsiteY17" fmla="*/ 2609 h 40278"/>
                <a:gd name="connsiteX18" fmla="*/ 35522 w 71815"/>
                <a:gd name="connsiteY18" fmla="*/ 1332 h 40278"/>
                <a:gd name="connsiteX19" fmla="*/ 38321 w 71815"/>
                <a:gd name="connsiteY19" fmla="*/ 1825 h 40278"/>
                <a:gd name="connsiteX20" fmla="*/ 42220 w 71815"/>
                <a:gd name="connsiteY20" fmla="*/ 871 h 40278"/>
                <a:gd name="connsiteX21" fmla="*/ 43620 w 71815"/>
                <a:gd name="connsiteY21" fmla="*/ 4110 h 40278"/>
                <a:gd name="connsiteX22" fmla="*/ 45488 w 71815"/>
                <a:gd name="connsiteY22" fmla="*/ 3954 h 40278"/>
                <a:gd name="connsiteX23" fmla="*/ 49456 w 71815"/>
                <a:gd name="connsiteY23" fmla="*/ 2773 h 40278"/>
                <a:gd name="connsiteX24" fmla="*/ 52950 w 71815"/>
                <a:gd name="connsiteY24" fmla="*/ 6213 h 40278"/>
                <a:gd name="connsiteX25" fmla="*/ 55070 w 71815"/>
                <a:gd name="connsiteY25" fmla="*/ 7081 h 40278"/>
                <a:gd name="connsiteX26" fmla="*/ 57313 w 71815"/>
                <a:gd name="connsiteY26" fmla="*/ 6570 h 40278"/>
                <a:gd name="connsiteX27" fmla="*/ 57782 w 71815"/>
                <a:gd name="connsiteY27" fmla="*/ 5112 h 40278"/>
                <a:gd name="connsiteX28" fmla="*/ 62082 w 71815"/>
                <a:gd name="connsiteY28" fmla="*/ 1 h 40278"/>
                <a:gd name="connsiteX29" fmla="*/ 64768 w 71815"/>
                <a:gd name="connsiteY29" fmla="*/ 4747 h 40278"/>
                <a:gd name="connsiteX30" fmla="*/ 66617 w 71815"/>
                <a:gd name="connsiteY30" fmla="*/ 6963 h 40278"/>
                <a:gd name="connsiteX31" fmla="*/ 66902 w 71815"/>
                <a:gd name="connsiteY31" fmla="*/ 11112 h 40278"/>
                <a:gd name="connsiteX32" fmla="*/ 65912 w 71815"/>
                <a:gd name="connsiteY32" fmla="*/ 13983 h 40278"/>
                <a:gd name="connsiteX33" fmla="*/ 65809 w 71815"/>
                <a:gd name="connsiteY33" fmla="*/ 16911 h 40278"/>
                <a:gd name="connsiteX34" fmla="*/ 65545 w 71815"/>
                <a:gd name="connsiteY34" fmla="*/ 18550 h 40278"/>
                <a:gd name="connsiteX35" fmla="*/ 65326 w 71815"/>
                <a:gd name="connsiteY35" fmla="*/ 20620 h 40278"/>
                <a:gd name="connsiteX36" fmla="*/ 65879 w 71815"/>
                <a:gd name="connsiteY36" fmla="*/ 22090 h 40278"/>
                <a:gd name="connsiteX37" fmla="*/ 65922 w 71815"/>
                <a:gd name="connsiteY37" fmla="*/ 24498 h 40278"/>
                <a:gd name="connsiteX38" fmla="*/ 64732 w 71815"/>
                <a:gd name="connsiteY38" fmla="*/ 27150 h 40278"/>
                <a:gd name="connsiteX39" fmla="*/ 67798 w 71815"/>
                <a:gd name="connsiteY39" fmla="*/ 30830 h 40278"/>
                <a:gd name="connsiteX40" fmla="*/ 71764 w 71815"/>
                <a:gd name="connsiteY40" fmla="*/ 33356 h 40278"/>
                <a:gd name="connsiteX41" fmla="*/ 64799 w 71815"/>
                <a:gd name="connsiteY41" fmla="*/ 34407 h 40278"/>
                <a:gd name="connsiteX42" fmla="*/ 63197 w 71815"/>
                <a:gd name="connsiteY42" fmla="*/ 39892 h 40278"/>
                <a:gd name="connsiteX43" fmla="*/ 60770 w 71815"/>
                <a:gd name="connsiteY43" fmla="*/ 39674 h 40278"/>
                <a:gd name="connsiteX44" fmla="*/ 60466 w 71815"/>
                <a:gd name="connsiteY44" fmla="*/ 38471 h 40278"/>
                <a:gd name="connsiteX45" fmla="*/ 43861 w 71815"/>
                <a:gd name="connsiteY45" fmla="*/ 37851 h 40278"/>
                <a:gd name="connsiteX46" fmla="*/ 44598 w 71815"/>
                <a:gd name="connsiteY46" fmla="*/ 34482 h 40278"/>
                <a:gd name="connsiteX47" fmla="*/ 43629 w 71815"/>
                <a:gd name="connsiteY47" fmla="*/ 32506 h 40278"/>
                <a:gd name="connsiteX48" fmla="*/ 39108 w 71815"/>
                <a:gd name="connsiteY48" fmla="*/ 33423 h 40278"/>
                <a:gd name="connsiteX49" fmla="*/ 37610 w 71815"/>
                <a:gd name="connsiteY49" fmla="*/ 35513 h 40278"/>
                <a:gd name="connsiteX50" fmla="*/ 32488 w 71815"/>
                <a:gd name="connsiteY50" fmla="*/ 34885 h 40278"/>
                <a:gd name="connsiteX51" fmla="*/ 27433 w 71815"/>
                <a:gd name="connsiteY51" fmla="*/ 30769 h 40278"/>
                <a:gd name="connsiteX52" fmla="*/ 22923 w 71815"/>
                <a:gd name="connsiteY52" fmla="*/ 30599 h 40278"/>
                <a:gd name="connsiteX53" fmla="*/ 19921 w 71815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802 w 71818"/>
                <a:gd name="connsiteY8" fmla="*/ 8758 h 40278"/>
                <a:gd name="connsiteX9" fmla="*/ 14641 w 71818"/>
                <a:gd name="connsiteY9" fmla="*/ 5516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561 w 71818"/>
                <a:gd name="connsiteY8" fmla="*/ 2699 h 40278"/>
                <a:gd name="connsiteX9" fmla="*/ 14641 w 71818"/>
                <a:gd name="connsiteY9" fmla="*/ 5516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561 w 71818"/>
                <a:gd name="connsiteY8" fmla="*/ 2699 h 40278"/>
                <a:gd name="connsiteX9" fmla="*/ 18452 w 71818"/>
                <a:gd name="connsiteY9" fmla="*/ 335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30923 h 42633"/>
                <a:gd name="connsiteX1" fmla="*/ 18012 w 71818"/>
                <a:gd name="connsiteY1" fmla="*/ 26034 h 42633"/>
                <a:gd name="connsiteX2" fmla="*/ 8684 w 71818"/>
                <a:gd name="connsiteY2" fmla="*/ 27931 h 42633"/>
                <a:gd name="connsiteX3" fmla="*/ 8188 w 71818"/>
                <a:gd name="connsiteY3" fmla="*/ 20514 h 42633"/>
                <a:gd name="connsiteX4" fmla="*/ 9528 w 71818"/>
                <a:gd name="connsiteY4" fmla="*/ 17824 h 42633"/>
                <a:gd name="connsiteX5" fmla="*/ 7440 w 71818"/>
                <a:gd name="connsiteY5" fmla="*/ 15725 h 42633"/>
                <a:gd name="connsiteX6" fmla="*/ 42 w 71818"/>
                <a:gd name="connsiteY6" fmla="*/ 14402 h 42633"/>
                <a:gd name="connsiteX7" fmla="*/ 4710 w 71818"/>
                <a:gd name="connsiteY7" fmla="*/ 9203 h 42633"/>
                <a:gd name="connsiteX8" fmla="*/ 10561 w 71818"/>
                <a:gd name="connsiteY8" fmla="*/ 5054 h 42633"/>
                <a:gd name="connsiteX9" fmla="*/ 18452 w 71818"/>
                <a:gd name="connsiteY9" fmla="*/ 2690 h 42633"/>
                <a:gd name="connsiteX10" fmla="*/ 22714 w 71818"/>
                <a:gd name="connsiteY10" fmla="*/ 387 h 42633"/>
                <a:gd name="connsiteX11" fmla="*/ 19844 w 71818"/>
                <a:gd name="connsiteY11" fmla="*/ 11304 h 42633"/>
                <a:gd name="connsiteX12" fmla="*/ 24838 w 71818"/>
                <a:gd name="connsiteY12" fmla="*/ 11099 h 42633"/>
                <a:gd name="connsiteX13" fmla="*/ 25878 w 71818"/>
                <a:gd name="connsiteY13" fmla="*/ 9913 h 42633"/>
                <a:gd name="connsiteX14" fmla="*/ 31387 w 71818"/>
                <a:gd name="connsiteY14" fmla="*/ 8371 h 42633"/>
                <a:gd name="connsiteX15" fmla="*/ 34199 w 71818"/>
                <a:gd name="connsiteY15" fmla="*/ 8038 h 42633"/>
                <a:gd name="connsiteX16" fmla="*/ 34214 w 71818"/>
                <a:gd name="connsiteY16" fmla="*/ 5530 h 42633"/>
                <a:gd name="connsiteX17" fmla="*/ 35336 w 71818"/>
                <a:gd name="connsiteY17" fmla="*/ 4964 h 42633"/>
                <a:gd name="connsiteX18" fmla="*/ 35525 w 71818"/>
                <a:gd name="connsiteY18" fmla="*/ 3687 h 42633"/>
                <a:gd name="connsiteX19" fmla="*/ 38324 w 71818"/>
                <a:gd name="connsiteY19" fmla="*/ 4180 h 42633"/>
                <a:gd name="connsiteX20" fmla="*/ 42223 w 71818"/>
                <a:gd name="connsiteY20" fmla="*/ 3226 h 42633"/>
                <a:gd name="connsiteX21" fmla="*/ 43623 w 71818"/>
                <a:gd name="connsiteY21" fmla="*/ 6465 h 42633"/>
                <a:gd name="connsiteX22" fmla="*/ 45491 w 71818"/>
                <a:gd name="connsiteY22" fmla="*/ 6309 h 42633"/>
                <a:gd name="connsiteX23" fmla="*/ 49459 w 71818"/>
                <a:gd name="connsiteY23" fmla="*/ 5128 h 42633"/>
                <a:gd name="connsiteX24" fmla="*/ 52953 w 71818"/>
                <a:gd name="connsiteY24" fmla="*/ 8568 h 42633"/>
                <a:gd name="connsiteX25" fmla="*/ 55073 w 71818"/>
                <a:gd name="connsiteY25" fmla="*/ 9436 h 42633"/>
                <a:gd name="connsiteX26" fmla="*/ 57316 w 71818"/>
                <a:gd name="connsiteY26" fmla="*/ 8925 h 42633"/>
                <a:gd name="connsiteX27" fmla="*/ 57785 w 71818"/>
                <a:gd name="connsiteY27" fmla="*/ 7467 h 42633"/>
                <a:gd name="connsiteX28" fmla="*/ 62085 w 71818"/>
                <a:gd name="connsiteY28" fmla="*/ 2356 h 42633"/>
                <a:gd name="connsiteX29" fmla="*/ 64771 w 71818"/>
                <a:gd name="connsiteY29" fmla="*/ 7102 h 42633"/>
                <a:gd name="connsiteX30" fmla="*/ 66620 w 71818"/>
                <a:gd name="connsiteY30" fmla="*/ 9318 h 42633"/>
                <a:gd name="connsiteX31" fmla="*/ 66905 w 71818"/>
                <a:gd name="connsiteY31" fmla="*/ 13467 h 42633"/>
                <a:gd name="connsiteX32" fmla="*/ 65915 w 71818"/>
                <a:gd name="connsiteY32" fmla="*/ 16338 h 42633"/>
                <a:gd name="connsiteX33" fmla="*/ 65812 w 71818"/>
                <a:gd name="connsiteY33" fmla="*/ 19266 h 42633"/>
                <a:gd name="connsiteX34" fmla="*/ 65548 w 71818"/>
                <a:gd name="connsiteY34" fmla="*/ 20905 h 42633"/>
                <a:gd name="connsiteX35" fmla="*/ 65329 w 71818"/>
                <a:gd name="connsiteY35" fmla="*/ 22975 h 42633"/>
                <a:gd name="connsiteX36" fmla="*/ 65882 w 71818"/>
                <a:gd name="connsiteY36" fmla="*/ 24445 h 42633"/>
                <a:gd name="connsiteX37" fmla="*/ 65925 w 71818"/>
                <a:gd name="connsiteY37" fmla="*/ 26853 h 42633"/>
                <a:gd name="connsiteX38" fmla="*/ 64735 w 71818"/>
                <a:gd name="connsiteY38" fmla="*/ 29505 h 42633"/>
                <a:gd name="connsiteX39" fmla="*/ 67801 w 71818"/>
                <a:gd name="connsiteY39" fmla="*/ 33185 h 42633"/>
                <a:gd name="connsiteX40" fmla="*/ 71767 w 71818"/>
                <a:gd name="connsiteY40" fmla="*/ 35711 h 42633"/>
                <a:gd name="connsiteX41" fmla="*/ 64802 w 71818"/>
                <a:gd name="connsiteY41" fmla="*/ 36762 h 42633"/>
                <a:gd name="connsiteX42" fmla="*/ 63200 w 71818"/>
                <a:gd name="connsiteY42" fmla="*/ 42247 h 42633"/>
                <a:gd name="connsiteX43" fmla="*/ 60773 w 71818"/>
                <a:gd name="connsiteY43" fmla="*/ 42029 h 42633"/>
                <a:gd name="connsiteX44" fmla="*/ 60469 w 71818"/>
                <a:gd name="connsiteY44" fmla="*/ 40826 h 42633"/>
                <a:gd name="connsiteX45" fmla="*/ 43864 w 71818"/>
                <a:gd name="connsiteY45" fmla="*/ 40206 h 42633"/>
                <a:gd name="connsiteX46" fmla="*/ 44601 w 71818"/>
                <a:gd name="connsiteY46" fmla="*/ 36837 h 42633"/>
                <a:gd name="connsiteX47" fmla="*/ 43632 w 71818"/>
                <a:gd name="connsiteY47" fmla="*/ 34861 h 42633"/>
                <a:gd name="connsiteX48" fmla="*/ 39111 w 71818"/>
                <a:gd name="connsiteY48" fmla="*/ 35778 h 42633"/>
                <a:gd name="connsiteX49" fmla="*/ 37613 w 71818"/>
                <a:gd name="connsiteY49" fmla="*/ 37868 h 42633"/>
                <a:gd name="connsiteX50" fmla="*/ 32491 w 71818"/>
                <a:gd name="connsiteY50" fmla="*/ 37240 h 42633"/>
                <a:gd name="connsiteX51" fmla="*/ 27436 w 71818"/>
                <a:gd name="connsiteY51" fmla="*/ 33124 h 42633"/>
                <a:gd name="connsiteX52" fmla="*/ 22926 w 71818"/>
                <a:gd name="connsiteY52" fmla="*/ 32954 h 42633"/>
                <a:gd name="connsiteX53" fmla="*/ 19924 w 71818"/>
                <a:gd name="connsiteY53" fmla="*/ 30923 h 42633"/>
                <a:gd name="connsiteX0" fmla="*/ 19924 w 71818"/>
                <a:gd name="connsiteY0" fmla="*/ 30556 h 42266"/>
                <a:gd name="connsiteX1" fmla="*/ 18012 w 71818"/>
                <a:gd name="connsiteY1" fmla="*/ 25667 h 42266"/>
                <a:gd name="connsiteX2" fmla="*/ 8684 w 71818"/>
                <a:gd name="connsiteY2" fmla="*/ 27564 h 42266"/>
                <a:gd name="connsiteX3" fmla="*/ 8188 w 71818"/>
                <a:gd name="connsiteY3" fmla="*/ 20147 h 42266"/>
                <a:gd name="connsiteX4" fmla="*/ 9528 w 71818"/>
                <a:gd name="connsiteY4" fmla="*/ 17457 h 42266"/>
                <a:gd name="connsiteX5" fmla="*/ 7440 w 71818"/>
                <a:gd name="connsiteY5" fmla="*/ 15358 h 42266"/>
                <a:gd name="connsiteX6" fmla="*/ 42 w 71818"/>
                <a:gd name="connsiteY6" fmla="*/ 14035 h 42266"/>
                <a:gd name="connsiteX7" fmla="*/ 4710 w 71818"/>
                <a:gd name="connsiteY7" fmla="*/ 8836 h 42266"/>
                <a:gd name="connsiteX8" fmla="*/ 10561 w 71818"/>
                <a:gd name="connsiteY8" fmla="*/ 4687 h 42266"/>
                <a:gd name="connsiteX9" fmla="*/ 18452 w 71818"/>
                <a:gd name="connsiteY9" fmla="*/ 2323 h 42266"/>
                <a:gd name="connsiteX10" fmla="*/ 22714 w 71818"/>
                <a:gd name="connsiteY10" fmla="*/ 20 h 42266"/>
                <a:gd name="connsiteX11" fmla="*/ 28163 w 71818"/>
                <a:gd name="connsiteY11" fmla="*/ 1094 h 42266"/>
                <a:gd name="connsiteX12" fmla="*/ 24838 w 71818"/>
                <a:gd name="connsiteY12" fmla="*/ 10732 h 42266"/>
                <a:gd name="connsiteX13" fmla="*/ 25878 w 71818"/>
                <a:gd name="connsiteY13" fmla="*/ 9546 h 42266"/>
                <a:gd name="connsiteX14" fmla="*/ 31387 w 71818"/>
                <a:gd name="connsiteY14" fmla="*/ 8004 h 42266"/>
                <a:gd name="connsiteX15" fmla="*/ 34199 w 71818"/>
                <a:gd name="connsiteY15" fmla="*/ 7671 h 42266"/>
                <a:gd name="connsiteX16" fmla="*/ 34214 w 71818"/>
                <a:gd name="connsiteY16" fmla="*/ 5163 h 42266"/>
                <a:gd name="connsiteX17" fmla="*/ 35336 w 71818"/>
                <a:gd name="connsiteY17" fmla="*/ 4597 h 42266"/>
                <a:gd name="connsiteX18" fmla="*/ 35525 w 71818"/>
                <a:gd name="connsiteY18" fmla="*/ 3320 h 42266"/>
                <a:gd name="connsiteX19" fmla="*/ 38324 w 71818"/>
                <a:gd name="connsiteY19" fmla="*/ 3813 h 42266"/>
                <a:gd name="connsiteX20" fmla="*/ 42223 w 71818"/>
                <a:gd name="connsiteY20" fmla="*/ 2859 h 42266"/>
                <a:gd name="connsiteX21" fmla="*/ 43623 w 71818"/>
                <a:gd name="connsiteY21" fmla="*/ 6098 h 42266"/>
                <a:gd name="connsiteX22" fmla="*/ 45491 w 71818"/>
                <a:gd name="connsiteY22" fmla="*/ 5942 h 42266"/>
                <a:gd name="connsiteX23" fmla="*/ 49459 w 71818"/>
                <a:gd name="connsiteY23" fmla="*/ 4761 h 42266"/>
                <a:gd name="connsiteX24" fmla="*/ 52953 w 71818"/>
                <a:gd name="connsiteY24" fmla="*/ 8201 h 42266"/>
                <a:gd name="connsiteX25" fmla="*/ 55073 w 71818"/>
                <a:gd name="connsiteY25" fmla="*/ 9069 h 42266"/>
                <a:gd name="connsiteX26" fmla="*/ 57316 w 71818"/>
                <a:gd name="connsiteY26" fmla="*/ 8558 h 42266"/>
                <a:gd name="connsiteX27" fmla="*/ 57785 w 71818"/>
                <a:gd name="connsiteY27" fmla="*/ 7100 h 42266"/>
                <a:gd name="connsiteX28" fmla="*/ 62085 w 71818"/>
                <a:gd name="connsiteY28" fmla="*/ 1989 h 42266"/>
                <a:gd name="connsiteX29" fmla="*/ 64771 w 71818"/>
                <a:gd name="connsiteY29" fmla="*/ 6735 h 42266"/>
                <a:gd name="connsiteX30" fmla="*/ 66620 w 71818"/>
                <a:gd name="connsiteY30" fmla="*/ 8951 h 42266"/>
                <a:gd name="connsiteX31" fmla="*/ 66905 w 71818"/>
                <a:gd name="connsiteY31" fmla="*/ 13100 h 42266"/>
                <a:gd name="connsiteX32" fmla="*/ 65915 w 71818"/>
                <a:gd name="connsiteY32" fmla="*/ 15971 h 42266"/>
                <a:gd name="connsiteX33" fmla="*/ 65812 w 71818"/>
                <a:gd name="connsiteY33" fmla="*/ 18899 h 42266"/>
                <a:gd name="connsiteX34" fmla="*/ 65548 w 71818"/>
                <a:gd name="connsiteY34" fmla="*/ 20538 h 42266"/>
                <a:gd name="connsiteX35" fmla="*/ 65329 w 71818"/>
                <a:gd name="connsiteY35" fmla="*/ 22608 h 42266"/>
                <a:gd name="connsiteX36" fmla="*/ 65882 w 71818"/>
                <a:gd name="connsiteY36" fmla="*/ 24078 h 42266"/>
                <a:gd name="connsiteX37" fmla="*/ 65925 w 71818"/>
                <a:gd name="connsiteY37" fmla="*/ 26486 h 42266"/>
                <a:gd name="connsiteX38" fmla="*/ 64735 w 71818"/>
                <a:gd name="connsiteY38" fmla="*/ 29138 h 42266"/>
                <a:gd name="connsiteX39" fmla="*/ 67801 w 71818"/>
                <a:gd name="connsiteY39" fmla="*/ 32818 h 42266"/>
                <a:gd name="connsiteX40" fmla="*/ 71767 w 71818"/>
                <a:gd name="connsiteY40" fmla="*/ 35344 h 42266"/>
                <a:gd name="connsiteX41" fmla="*/ 64802 w 71818"/>
                <a:gd name="connsiteY41" fmla="*/ 36395 h 42266"/>
                <a:gd name="connsiteX42" fmla="*/ 63200 w 71818"/>
                <a:gd name="connsiteY42" fmla="*/ 41880 h 42266"/>
                <a:gd name="connsiteX43" fmla="*/ 60773 w 71818"/>
                <a:gd name="connsiteY43" fmla="*/ 41662 h 42266"/>
                <a:gd name="connsiteX44" fmla="*/ 60469 w 71818"/>
                <a:gd name="connsiteY44" fmla="*/ 40459 h 42266"/>
                <a:gd name="connsiteX45" fmla="*/ 43864 w 71818"/>
                <a:gd name="connsiteY45" fmla="*/ 39839 h 42266"/>
                <a:gd name="connsiteX46" fmla="*/ 44601 w 71818"/>
                <a:gd name="connsiteY46" fmla="*/ 36470 h 42266"/>
                <a:gd name="connsiteX47" fmla="*/ 43632 w 71818"/>
                <a:gd name="connsiteY47" fmla="*/ 34494 h 42266"/>
                <a:gd name="connsiteX48" fmla="*/ 39111 w 71818"/>
                <a:gd name="connsiteY48" fmla="*/ 35411 h 42266"/>
                <a:gd name="connsiteX49" fmla="*/ 37613 w 71818"/>
                <a:gd name="connsiteY49" fmla="*/ 37501 h 42266"/>
                <a:gd name="connsiteX50" fmla="*/ 32491 w 71818"/>
                <a:gd name="connsiteY50" fmla="*/ 36873 h 42266"/>
                <a:gd name="connsiteX51" fmla="*/ 27436 w 71818"/>
                <a:gd name="connsiteY51" fmla="*/ 32757 h 42266"/>
                <a:gd name="connsiteX52" fmla="*/ 22926 w 71818"/>
                <a:gd name="connsiteY52" fmla="*/ 32587 h 42266"/>
                <a:gd name="connsiteX53" fmla="*/ 19924 w 71818"/>
                <a:gd name="connsiteY53" fmla="*/ 30556 h 42266"/>
                <a:gd name="connsiteX0" fmla="*/ 19924 w 71818"/>
                <a:gd name="connsiteY0" fmla="*/ 31806 h 43516"/>
                <a:gd name="connsiteX1" fmla="*/ 18012 w 71818"/>
                <a:gd name="connsiteY1" fmla="*/ 26917 h 43516"/>
                <a:gd name="connsiteX2" fmla="*/ 8684 w 71818"/>
                <a:gd name="connsiteY2" fmla="*/ 28814 h 43516"/>
                <a:gd name="connsiteX3" fmla="*/ 8188 w 71818"/>
                <a:gd name="connsiteY3" fmla="*/ 21397 h 43516"/>
                <a:gd name="connsiteX4" fmla="*/ 9528 w 71818"/>
                <a:gd name="connsiteY4" fmla="*/ 18707 h 43516"/>
                <a:gd name="connsiteX5" fmla="*/ 7440 w 71818"/>
                <a:gd name="connsiteY5" fmla="*/ 16608 h 43516"/>
                <a:gd name="connsiteX6" fmla="*/ 42 w 71818"/>
                <a:gd name="connsiteY6" fmla="*/ 15285 h 43516"/>
                <a:gd name="connsiteX7" fmla="*/ 4710 w 71818"/>
                <a:gd name="connsiteY7" fmla="*/ 10086 h 43516"/>
                <a:gd name="connsiteX8" fmla="*/ 10561 w 71818"/>
                <a:gd name="connsiteY8" fmla="*/ 5937 h 43516"/>
                <a:gd name="connsiteX9" fmla="*/ 18452 w 71818"/>
                <a:gd name="connsiteY9" fmla="*/ 3573 h 43516"/>
                <a:gd name="connsiteX10" fmla="*/ 22714 w 71818"/>
                <a:gd name="connsiteY10" fmla="*/ 1270 h 43516"/>
                <a:gd name="connsiteX11" fmla="*/ 28163 w 71818"/>
                <a:gd name="connsiteY11" fmla="*/ 2344 h 43516"/>
                <a:gd name="connsiteX12" fmla="*/ 30738 w 71818"/>
                <a:gd name="connsiteY12" fmla="*/ 365 h 43516"/>
                <a:gd name="connsiteX13" fmla="*/ 25878 w 71818"/>
                <a:gd name="connsiteY13" fmla="*/ 10796 h 43516"/>
                <a:gd name="connsiteX14" fmla="*/ 31387 w 71818"/>
                <a:gd name="connsiteY14" fmla="*/ 9254 h 43516"/>
                <a:gd name="connsiteX15" fmla="*/ 34199 w 71818"/>
                <a:gd name="connsiteY15" fmla="*/ 8921 h 43516"/>
                <a:gd name="connsiteX16" fmla="*/ 34214 w 71818"/>
                <a:gd name="connsiteY16" fmla="*/ 6413 h 43516"/>
                <a:gd name="connsiteX17" fmla="*/ 35336 w 71818"/>
                <a:gd name="connsiteY17" fmla="*/ 5847 h 43516"/>
                <a:gd name="connsiteX18" fmla="*/ 35525 w 71818"/>
                <a:gd name="connsiteY18" fmla="*/ 4570 h 43516"/>
                <a:gd name="connsiteX19" fmla="*/ 38324 w 71818"/>
                <a:gd name="connsiteY19" fmla="*/ 5063 h 43516"/>
                <a:gd name="connsiteX20" fmla="*/ 42223 w 71818"/>
                <a:gd name="connsiteY20" fmla="*/ 4109 h 43516"/>
                <a:gd name="connsiteX21" fmla="*/ 43623 w 71818"/>
                <a:gd name="connsiteY21" fmla="*/ 7348 h 43516"/>
                <a:gd name="connsiteX22" fmla="*/ 45491 w 71818"/>
                <a:gd name="connsiteY22" fmla="*/ 7192 h 43516"/>
                <a:gd name="connsiteX23" fmla="*/ 49459 w 71818"/>
                <a:gd name="connsiteY23" fmla="*/ 6011 h 43516"/>
                <a:gd name="connsiteX24" fmla="*/ 52953 w 71818"/>
                <a:gd name="connsiteY24" fmla="*/ 9451 h 43516"/>
                <a:gd name="connsiteX25" fmla="*/ 55073 w 71818"/>
                <a:gd name="connsiteY25" fmla="*/ 10319 h 43516"/>
                <a:gd name="connsiteX26" fmla="*/ 57316 w 71818"/>
                <a:gd name="connsiteY26" fmla="*/ 9808 h 43516"/>
                <a:gd name="connsiteX27" fmla="*/ 57785 w 71818"/>
                <a:gd name="connsiteY27" fmla="*/ 8350 h 43516"/>
                <a:gd name="connsiteX28" fmla="*/ 62085 w 71818"/>
                <a:gd name="connsiteY28" fmla="*/ 3239 h 43516"/>
                <a:gd name="connsiteX29" fmla="*/ 64771 w 71818"/>
                <a:gd name="connsiteY29" fmla="*/ 7985 h 43516"/>
                <a:gd name="connsiteX30" fmla="*/ 66620 w 71818"/>
                <a:gd name="connsiteY30" fmla="*/ 10201 h 43516"/>
                <a:gd name="connsiteX31" fmla="*/ 66905 w 71818"/>
                <a:gd name="connsiteY31" fmla="*/ 14350 h 43516"/>
                <a:gd name="connsiteX32" fmla="*/ 65915 w 71818"/>
                <a:gd name="connsiteY32" fmla="*/ 17221 h 43516"/>
                <a:gd name="connsiteX33" fmla="*/ 65812 w 71818"/>
                <a:gd name="connsiteY33" fmla="*/ 20149 h 43516"/>
                <a:gd name="connsiteX34" fmla="*/ 65548 w 71818"/>
                <a:gd name="connsiteY34" fmla="*/ 21788 h 43516"/>
                <a:gd name="connsiteX35" fmla="*/ 65329 w 71818"/>
                <a:gd name="connsiteY35" fmla="*/ 23858 h 43516"/>
                <a:gd name="connsiteX36" fmla="*/ 65882 w 71818"/>
                <a:gd name="connsiteY36" fmla="*/ 25328 h 43516"/>
                <a:gd name="connsiteX37" fmla="*/ 65925 w 71818"/>
                <a:gd name="connsiteY37" fmla="*/ 27736 h 43516"/>
                <a:gd name="connsiteX38" fmla="*/ 64735 w 71818"/>
                <a:gd name="connsiteY38" fmla="*/ 30388 h 43516"/>
                <a:gd name="connsiteX39" fmla="*/ 67801 w 71818"/>
                <a:gd name="connsiteY39" fmla="*/ 34068 h 43516"/>
                <a:gd name="connsiteX40" fmla="*/ 71767 w 71818"/>
                <a:gd name="connsiteY40" fmla="*/ 36594 h 43516"/>
                <a:gd name="connsiteX41" fmla="*/ 64802 w 71818"/>
                <a:gd name="connsiteY41" fmla="*/ 37645 h 43516"/>
                <a:gd name="connsiteX42" fmla="*/ 63200 w 71818"/>
                <a:gd name="connsiteY42" fmla="*/ 43130 h 43516"/>
                <a:gd name="connsiteX43" fmla="*/ 60773 w 71818"/>
                <a:gd name="connsiteY43" fmla="*/ 42912 h 43516"/>
                <a:gd name="connsiteX44" fmla="*/ 60469 w 71818"/>
                <a:gd name="connsiteY44" fmla="*/ 41709 h 43516"/>
                <a:gd name="connsiteX45" fmla="*/ 43864 w 71818"/>
                <a:gd name="connsiteY45" fmla="*/ 41089 h 43516"/>
                <a:gd name="connsiteX46" fmla="*/ 44601 w 71818"/>
                <a:gd name="connsiteY46" fmla="*/ 37720 h 43516"/>
                <a:gd name="connsiteX47" fmla="*/ 43632 w 71818"/>
                <a:gd name="connsiteY47" fmla="*/ 35744 h 43516"/>
                <a:gd name="connsiteX48" fmla="*/ 39111 w 71818"/>
                <a:gd name="connsiteY48" fmla="*/ 36661 h 43516"/>
                <a:gd name="connsiteX49" fmla="*/ 37613 w 71818"/>
                <a:gd name="connsiteY49" fmla="*/ 38751 h 43516"/>
                <a:gd name="connsiteX50" fmla="*/ 32491 w 71818"/>
                <a:gd name="connsiteY50" fmla="*/ 38123 h 43516"/>
                <a:gd name="connsiteX51" fmla="*/ 27436 w 71818"/>
                <a:gd name="connsiteY51" fmla="*/ 34007 h 43516"/>
                <a:gd name="connsiteX52" fmla="*/ 22926 w 71818"/>
                <a:gd name="connsiteY52" fmla="*/ 33837 h 43516"/>
                <a:gd name="connsiteX53" fmla="*/ 19924 w 71818"/>
                <a:gd name="connsiteY53" fmla="*/ 31806 h 43516"/>
                <a:gd name="connsiteX0" fmla="*/ 19924 w 71818"/>
                <a:gd name="connsiteY0" fmla="*/ 31658 h 43368"/>
                <a:gd name="connsiteX1" fmla="*/ 18012 w 71818"/>
                <a:gd name="connsiteY1" fmla="*/ 26769 h 43368"/>
                <a:gd name="connsiteX2" fmla="*/ 8684 w 71818"/>
                <a:gd name="connsiteY2" fmla="*/ 28666 h 43368"/>
                <a:gd name="connsiteX3" fmla="*/ 8188 w 71818"/>
                <a:gd name="connsiteY3" fmla="*/ 21249 h 43368"/>
                <a:gd name="connsiteX4" fmla="*/ 9528 w 71818"/>
                <a:gd name="connsiteY4" fmla="*/ 18559 h 43368"/>
                <a:gd name="connsiteX5" fmla="*/ 7440 w 71818"/>
                <a:gd name="connsiteY5" fmla="*/ 16460 h 43368"/>
                <a:gd name="connsiteX6" fmla="*/ 42 w 71818"/>
                <a:gd name="connsiteY6" fmla="*/ 15137 h 43368"/>
                <a:gd name="connsiteX7" fmla="*/ 4710 w 71818"/>
                <a:gd name="connsiteY7" fmla="*/ 9938 h 43368"/>
                <a:gd name="connsiteX8" fmla="*/ 10561 w 71818"/>
                <a:gd name="connsiteY8" fmla="*/ 5789 h 43368"/>
                <a:gd name="connsiteX9" fmla="*/ 18452 w 71818"/>
                <a:gd name="connsiteY9" fmla="*/ 3425 h 43368"/>
                <a:gd name="connsiteX10" fmla="*/ 22714 w 71818"/>
                <a:gd name="connsiteY10" fmla="*/ 1122 h 43368"/>
                <a:gd name="connsiteX11" fmla="*/ 28163 w 71818"/>
                <a:gd name="connsiteY11" fmla="*/ 2196 h 43368"/>
                <a:gd name="connsiteX12" fmla="*/ 30738 w 71818"/>
                <a:gd name="connsiteY12" fmla="*/ 217 h 43368"/>
                <a:gd name="connsiteX13" fmla="*/ 34788 w 71818"/>
                <a:gd name="connsiteY13" fmla="*/ 1054 h 43368"/>
                <a:gd name="connsiteX14" fmla="*/ 31387 w 71818"/>
                <a:gd name="connsiteY14" fmla="*/ 9106 h 43368"/>
                <a:gd name="connsiteX15" fmla="*/ 34199 w 71818"/>
                <a:gd name="connsiteY15" fmla="*/ 8773 h 43368"/>
                <a:gd name="connsiteX16" fmla="*/ 34214 w 71818"/>
                <a:gd name="connsiteY16" fmla="*/ 6265 h 43368"/>
                <a:gd name="connsiteX17" fmla="*/ 35336 w 71818"/>
                <a:gd name="connsiteY17" fmla="*/ 5699 h 43368"/>
                <a:gd name="connsiteX18" fmla="*/ 35525 w 71818"/>
                <a:gd name="connsiteY18" fmla="*/ 4422 h 43368"/>
                <a:gd name="connsiteX19" fmla="*/ 38324 w 71818"/>
                <a:gd name="connsiteY19" fmla="*/ 4915 h 43368"/>
                <a:gd name="connsiteX20" fmla="*/ 42223 w 71818"/>
                <a:gd name="connsiteY20" fmla="*/ 3961 h 43368"/>
                <a:gd name="connsiteX21" fmla="*/ 43623 w 71818"/>
                <a:gd name="connsiteY21" fmla="*/ 7200 h 43368"/>
                <a:gd name="connsiteX22" fmla="*/ 45491 w 71818"/>
                <a:gd name="connsiteY22" fmla="*/ 7044 h 43368"/>
                <a:gd name="connsiteX23" fmla="*/ 49459 w 71818"/>
                <a:gd name="connsiteY23" fmla="*/ 5863 h 43368"/>
                <a:gd name="connsiteX24" fmla="*/ 52953 w 71818"/>
                <a:gd name="connsiteY24" fmla="*/ 9303 h 43368"/>
                <a:gd name="connsiteX25" fmla="*/ 55073 w 71818"/>
                <a:gd name="connsiteY25" fmla="*/ 10171 h 43368"/>
                <a:gd name="connsiteX26" fmla="*/ 57316 w 71818"/>
                <a:gd name="connsiteY26" fmla="*/ 9660 h 43368"/>
                <a:gd name="connsiteX27" fmla="*/ 57785 w 71818"/>
                <a:gd name="connsiteY27" fmla="*/ 8202 h 43368"/>
                <a:gd name="connsiteX28" fmla="*/ 62085 w 71818"/>
                <a:gd name="connsiteY28" fmla="*/ 3091 h 43368"/>
                <a:gd name="connsiteX29" fmla="*/ 64771 w 71818"/>
                <a:gd name="connsiteY29" fmla="*/ 7837 h 43368"/>
                <a:gd name="connsiteX30" fmla="*/ 66620 w 71818"/>
                <a:gd name="connsiteY30" fmla="*/ 10053 h 43368"/>
                <a:gd name="connsiteX31" fmla="*/ 66905 w 71818"/>
                <a:gd name="connsiteY31" fmla="*/ 14202 h 43368"/>
                <a:gd name="connsiteX32" fmla="*/ 65915 w 71818"/>
                <a:gd name="connsiteY32" fmla="*/ 17073 h 43368"/>
                <a:gd name="connsiteX33" fmla="*/ 65812 w 71818"/>
                <a:gd name="connsiteY33" fmla="*/ 20001 h 43368"/>
                <a:gd name="connsiteX34" fmla="*/ 65548 w 71818"/>
                <a:gd name="connsiteY34" fmla="*/ 21640 h 43368"/>
                <a:gd name="connsiteX35" fmla="*/ 65329 w 71818"/>
                <a:gd name="connsiteY35" fmla="*/ 23710 h 43368"/>
                <a:gd name="connsiteX36" fmla="*/ 65882 w 71818"/>
                <a:gd name="connsiteY36" fmla="*/ 25180 h 43368"/>
                <a:gd name="connsiteX37" fmla="*/ 65925 w 71818"/>
                <a:gd name="connsiteY37" fmla="*/ 27588 h 43368"/>
                <a:gd name="connsiteX38" fmla="*/ 64735 w 71818"/>
                <a:gd name="connsiteY38" fmla="*/ 30240 h 43368"/>
                <a:gd name="connsiteX39" fmla="*/ 67801 w 71818"/>
                <a:gd name="connsiteY39" fmla="*/ 33920 h 43368"/>
                <a:gd name="connsiteX40" fmla="*/ 71767 w 71818"/>
                <a:gd name="connsiteY40" fmla="*/ 36446 h 43368"/>
                <a:gd name="connsiteX41" fmla="*/ 64802 w 71818"/>
                <a:gd name="connsiteY41" fmla="*/ 37497 h 43368"/>
                <a:gd name="connsiteX42" fmla="*/ 63200 w 71818"/>
                <a:gd name="connsiteY42" fmla="*/ 42982 h 43368"/>
                <a:gd name="connsiteX43" fmla="*/ 60773 w 71818"/>
                <a:gd name="connsiteY43" fmla="*/ 42764 h 43368"/>
                <a:gd name="connsiteX44" fmla="*/ 60469 w 71818"/>
                <a:gd name="connsiteY44" fmla="*/ 41561 h 43368"/>
                <a:gd name="connsiteX45" fmla="*/ 43864 w 71818"/>
                <a:gd name="connsiteY45" fmla="*/ 40941 h 43368"/>
                <a:gd name="connsiteX46" fmla="*/ 44601 w 71818"/>
                <a:gd name="connsiteY46" fmla="*/ 37572 h 43368"/>
                <a:gd name="connsiteX47" fmla="*/ 43632 w 71818"/>
                <a:gd name="connsiteY47" fmla="*/ 35596 h 43368"/>
                <a:gd name="connsiteX48" fmla="*/ 39111 w 71818"/>
                <a:gd name="connsiteY48" fmla="*/ 36513 h 43368"/>
                <a:gd name="connsiteX49" fmla="*/ 37613 w 71818"/>
                <a:gd name="connsiteY49" fmla="*/ 38603 h 43368"/>
                <a:gd name="connsiteX50" fmla="*/ 32491 w 71818"/>
                <a:gd name="connsiteY50" fmla="*/ 37975 h 43368"/>
                <a:gd name="connsiteX51" fmla="*/ 27436 w 71818"/>
                <a:gd name="connsiteY51" fmla="*/ 33859 h 43368"/>
                <a:gd name="connsiteX52" fmla="*/ 22926 w 71818"/>
                <a:gd name="connsiteY52" fmla="*/ 33689 h 43368"/>
                <a:gd name="connsiteX53" fmla="*/ 19924 w 71818"/>
                <a:gd name="connsiteY53" fmla="*/ 31658 h 43368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4199 w 71818"/>
                <a:gd name="connsiteY15" fmla="*/ 8587 h 43182"/>
                <a:gd name="connsiteX16" fmla="*/ 34214 w 71818"/>
                <a:gd name="connsiteY16" fmla="*/ 6079 h 43182"/>
                <a:gd name="connsiteX17" fmla="*/ 35336 w 71818"/>
                <a:gd name="connsiteY17" fmla="*/ 5513 h 43182"/>
                <a:gd name="connsiteX18" fmla="*/ 35525 w 71818"/>
                <a:gd name="connsiteY18" fmla="*/ 4236 h 43182"/>
                <a:gd name="connsiteX19" fmla="*/ 38324 w 71818"/>
                <a:gd name="connsiteY19" fmla="*/ 4729 h 43182"/>
                <a:gd name="connsiteX20" fmla="*/ 42223 w 71818"/>
                <a:gd name="connsiteY20" fmla="*/ 3775 h 43182"/>
                <a:gd name="connsiteX21" fmla="*/ 43623 w 71818"/>
                <a:gd name="connsiteY21" fmla="*/ 7014 h 43182"/>
                <a:gd name="connsiteX22" fmla="*/ 45491 w 71818"/>
                <a:gd name="connsiteY22" fmla="*/ 6858 h 43182"/>
                <a:gd name="connsiteX23" fmla="*/ 49459 w 71818"/>
                <a:gd name="connsiteY23" fmla="*/ 5677 h 43182"/>
                <a:gd name="connsiteX24" fmla="*/ 52953 w 71818"/>
                <a:gd name="connsiteY24" fmla="*/ 9117 h 43182"/>
                <a:gd name="connsiteX25" fmla="*/ 55073 w 71818"/>
                <a:gd name="connsiteY25" fmla="*/ 9985 h 43182"/>
                <a:gd name="connsiteX26" fmla="*/ 57316 w 71818"/>
                <a:gd name="connsiteY26" fmla="*/ 9474 h 43182"/>
                <a:gd name="connsiteX27" fmla="*/ 57785 w 71818"/>
                <a:gd name="connsiteY27" fmla="*/ 8016 h 43182"/>
                <a:gd name="connsiteX28" fmla="*/ 62085 w 71818"/>
                <a:gd name="connsiteY28" fmla="*/ 2905 h 43182"/>
                <a:gd name="connsiteX29" fmla="*/ 64771 w 71818"/>
                <a:gd name="connsiteY29" fmla="*/ 7651 h 43182"/>
                <a:gd name="connsiteX30" fmla="*/ 66620 w 71818"/>
                <a:gd name="connsiteY30" fmla="*/ 9867 h 43182"/>
                <a:gd name="connsiteX31" fmla="*/ 66905 w 71818"/>
                <a:gd name="connsiteY31" fmla="*/ 14016 h 43182"/>
                <a:gd name="connsiteX32" fmla="*/ 65915 w 71818"/>
                <a:gd name="connsiteY32" fmla="*/ 16887 h 43182"/>
                <a:gd name="connsiteX33" fmla="*/ 65812 w 71818"/>
                <a:gd name="connsiteY33" fmla="*/ 19815 h 43182"/>
                <a:gd name="connsiteX34" fmla="*/ 65548 w 71818"/>
                <a:gd name="connsiteY34" fmla="*/ 21454 h 43182"/>
                <a:gd name="connsiteX35" fmla="*/ 65329 w 71818"/>
                <a:gd name="connsiteY35" fmla="*/ 23524 h 43182"/>
                <a:gd name="connsiteX36" fmla="*/ 65882 w 71818"/>
                <a:gd name="connsiteY36" fmla="*/ 24994 h 43182"/>
                <a:gd name="connsiteX37" fmla="*/ 65925 w 71818"/>
                <a:gd name="connsiteY37" fmla="*/ 27402 h 43182"/>
                <a:gd name="connsiteX38" fmla="*/ 64735 w 71818"/>
                <a:gd name="connsiteY38" fmla="*/ 30054 h 43182"/>
                <a:gd name="connsiteX39" fmla="*/ 67801 w 71818"/>
                <a:gd name="connsiteY39" fmla="*/ 33734 h 43182"/>
                <a:gd name="connsiteX40" fmla="*/ 71767 w 71818"/>
                <a:gd name="connsiteY40" fmla="*/ 36260 h 43182"/>
                <a:gd name="connsiteX41" fmla="*/ 64802 w 71818"/>
                <a:gd name="connsiteY41" fmla="*/ 37311 h 43182"/>
                <a:gd name="connsiteX42" fmla="*/ 63200 w 71818"/>
                <a:gd name="connsiteY42" fmla="*/ 42796 h 43182"/>
                <a:gd name="connsiteX43" fmla="*/ 60773 w 71818"/>
                <a:gd name="connsiteY43" fmla="*/ 42578 h 43182"/>
                <a:gd name="connsiteX44" fmla="*/ 60469 w 71818"/>
                <a:gd name="connsiteY44" fmla="*/ 41375 h 43182"/>
                <a:gd name="connsiteX45" fmla="*/ 43864 w 71818"/>
                <a:gd name="connsiteY45" fmla="*/ 40755 h 43182"/>
                <a:gd name="connsiteX46" fmla="*/ 44601 w 71818"/>
                <a:gd name="connsiteY46" fmla="*/ 37386 h 43182"/>
                <a:gd name="connsiteX47" fmla="*/ 43632 w 71818"/>
                <a:gd name="connsiteY47" fmla="*/ 35410 h 43182"/>
                <a:gd name="connsiteX48" fmla="*/ 39111 w 71818"/>
                <a:gd name="connsiteY48" fmla="*/ 36327 h 43182"/>
                <a:gd name="connsiteX49" fmla="*/ 37613 w 71818"/>
                <a:gd name="connsiteY49" fmla="*/ 38417 h 43182"/>
                <a:gd name="connsiteX50" fmla="*/ 32491 w 71818"/>
                <a:gd name="connsiteY50" fmla="*/ 37789 h 43182"/>
                <a:gd name="connsiteX51" fmla="*/ 27436 w 71818"/>
                <a:gd name="connsiteY51" fmla="*/ 33673 h 43182"/>
                <a:gd name="connsiteX52" fmla="*/ 22926 w 71818"/>
                <a:gd name="connsiteY52" fmla="*/ 33503 h 43182"/>
                <a:gd name="connsiteX53" fmla="*/ 19924 w 71818"/>
                <a:gd name="connsiteY53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4214 w 71818"/>
                <a:gd name="connsiteY15" fmla="*/ 6079 h 43182"/>
                <a:gd name="connsiteX16" fmla="*/ 35336 w 71818"/>
                <a:gd name="connsiteY16" fmla="*/ 5513 h 43182"/>
                <a:gd name="connsiteX17" fmla="*/ 35525 w 71818"/>
                <a:gd name="connsiteY17" fmla="*/ 4236 h 43182"/>
                <a:gd name="connsiteX18" fmla="*/ 38324 w 71818"/>
                <a:gd name="connsiteY18" fmla="*/ 4729 h 43182"/>
                <a:gd name="connsiteX19" fmla="*/ 42223 w 71818"/>
                <a:gd name="connsiteY19" fmla="*/ 3775 h 43182"/>
                <a:gd name="connsiteX20" fmla="*/ 43623 w 71818"/>
                <a:gd name="connsiteY20" fmla="*/ 7014 h 43182"/>
                <a:gd name="connsiteX21" fmla="*/ 45491 w 71818"/>
                <a:gd name="connsiteY21" fmla="*/ 6858 h 43182"/>
                <a:gd name="connsiteX22" fmla="*/ 49459 w 71818"/>
                <a:gd name="connsiteY22" fmla="*/ 5677 h 43182"/>
                <a:gd name="connsiteX23" fmla="*/ 52953 w 71818"/>
                <a:gd name="connsiteY23" fmla="*/ 9117 h 43182"/>
                <a:gd name="connsiteX24" fmla="*/ 55073 w 71818"/>
                <a:gd name="connsiteY24" fmla="*/ 9985 h 43182"/>
                <a:gd name="connsiteX25" fmla="*/ 57316 w 71818"/>
                <a:gd name="connsiteY25" fmla="*/ 9474 h 43182"/>
                <a:gd name="connsiteX26" fmla="*/ 57785 w 71818"/>
                <a:gd name="connsiteY26" fmla="*/ 8016 h 43182"/>
                <a:gd name="connsiteX27" fmla="*/ 62085 w 71818"/>
                <a:gd name="connsiteY27" fmla="*/ 2905 h 43182"/>
                <a:gd name="connsiteX28" fmla="*/ 64771 w 71818"/>
                <a:gd name="connsiteY28" fmla="*/ 7651 h 43182"/>
                <a:gd name="connsiteX29" fmla="*/ 66620 w 71818"/>
                <a:gd name="connsiteY29" fmla="*/ 9867 h 43182"/>
                <a:gd name="connsiteX30" fmla="*/ 66905 w 71818"/>
                <a:gd name="connsiteY30" fmla="*/ 14016 h 43182"/>
                <a:gd name="connsiteX31" fmla="*/ 65915 w 71818"/>
                <a:gd name="connsiteY31" fmla="*/ 16887 h 43182"/>
                <a:gd name="connsiteX32" fmla="*/ 65812 w 71818"/>
                <a:gd name="connsiteY32" fmla="*/ 19815 h 43182"/>
                <a:gd name="connsiteX33" fmla="*/ 65548 w 71818"/>
                <a:gd name="connsiteY33" fmla="*/ 21454 h 43182"/>
                <a:gd name="connsiteX34" fmla="*/ 65329 w 71818"/>
                <a:gd name="connsiteY34" fmla="*/ 23524 h 43182"/>
                <a:gd name="connsiteX35" fmla="*/ 65882 w 71818"/>
                <a:gd name="connsiteY35" fmla="*/ 24994 h 43182"/>
                <a:gd name="connsiteX36" fmla="*/ 65925 w 71818"/>
                <a:gd name="connsiteY36" fmla="*/ 27402 h 43182"/>
                <a:gd name="connsiteX37" fmla="*/ 64735 w 71818"/>
                <a:gd name="connsiteY37" fmla="*/ 30054 h 43182"/>
                <a:gd name="connsiteX38" fmla="*/ 67801 w 71818"/>
                <a:gd name="connsiteY38" fmla="*/ 33734 h 43182"/>
                <a:gd name="connsiteX39" fmla="*/ 71767 w 71818"/>
                <a:gd name="connsiteY39" fmla="*/ 36260 h 43182"/>
                <a:gd name="connsiteX40" fmla="*/ 64802 w 71818"/>
                <a:gd name="connsiteY40" fmla="*/ 37311 h 43182"/>
                <a:gd name="connsiteX41" fmla="*/ 63200 w 71818"/>
                <a:gd name="connsiteY41" fmla="*/ 42796 h 43182"/>
                <a:gd name="connsiteX42" fmla="*/ 60773 w 71818"/>
                <a:gd name="connsiteY42" fmla="*/ 42578 h 43182"/>
                <a:gd name="connsiteX43" fmla="*/ 60469 w 71818"/>
                <a:gd name="connsiteY43" fmla="*/ 41375 h 43182"/>
                <a:gd name="connsiteX44" fmla="*/ 43864 w 71818"/>
                <a:gd name="connsiteY44" fmla="*/ 40755 h 43182"/>
                <a:gd name="connsiteX45" fmla="*/ 44601 w 71818"/>
                <a:gd name="connsiteY45" fmla="*/ 37386 h 43182"/>
                <a:gd name="connsiteX46" fmla="*/ 43632 w 71818"/>
                <a:gd name="connsiteY46" fmla="*/ 35410 h 43182"/>
                <a:gd name="connsiteX47" fmla="*/ 39111 w 71818"/>
                <a:gd name="connsiteY47" fmla="*/ 36327 h 43182"/>
                <a:gd name="connsiteX48" fmla="*/ 37613 w 71818"/>
                <a:gd name="connsiteY48" fmla="*/ 38417 h 43182"/>
                <a:gd name="connsiteX49" fmla="*/ 32491 w 71818"/>
                <a:gd name="connsiteY49" fmla="*/ 37789 h 43182"/>
                <a:gd name="connsiteX50" fmla="*/ 27436 w 71818"/>
                <a:gd name="connsiteY50" fmla="*/ 33673 h 43182"/>
                <a:gd name="connsiteX51" fmla="*/ 22926 w 71818"/>
                <a:gd name="connsiteY51" fmla="*/ 33503 h 43182"/>
                <a:gd name="connsiteX52" fmla="*/ 19924 w 71818"/>
                <a:gd name="connsiteY52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5336 w 71818"/>
                <a:gd name="connsiteY15" fmla="*/ 5513 h 43182"/>
                <a:gd name="connsiteX16" fmla="*/ 35525 w 71818"/>
                <a:gd name="connsiteY16" fmla="*/ 4236 h 43182"/>
                <a:gd name="connsiteX17" fmla="*/ 38324 w 71818"/>
                <a:gd name="connsiteY17" fmla="*/ 4729 h 43182"/>
                <a:gd name="connsiteX18" fmla="*/ 42223 w 71818"/>
                <a:gd name="connsiteY18" fmla="*/ 3775 h 43182"/>
                <a:gd name="connsiteX19" fmla="*/ 43623 w 71818"/>
                <a:gd name="connsiteY19" fmla="*/ 7014 h 43182"/>
                <a:gd name="connsiteX20" fmla="*/ 45491 w 71818"/>
                <a:gd name="connsiteY20" fmla="*/ 6858 h 43182"/>
                <a:gd name="connsiteX21" fmla="*/ 49459 w 71818"/>
                <a:gd name="connsiteY21" fmla="*/ 5677 h 43182"/>
                <a:gd name="connsiteX22" fmla="*/ 52953 w 71818"/>
                <a:gd name="connsiteY22" fmla="*/ 9117 h 43182"/>
                <a:gd name="connsiteX23" fmla="*/ 55073 w 71818"/>
                <a:gd name="connsiteY23" fmla="*/ 9985 h 43182"/>
                <a:gd name="connsiteX24" fmla="*/ 57316 w 71818"/>
                <a:gd name="connsiteY24" fmla="*/ 9474 h 43182"/>
                <a:gd name="connsiteX25" fmla="*/ 57785 w 71818"/>
                <a:gd name="connsiteY25" fmla="*/ 8016 h 43182"/>
                <a:gd name="connsiteX26" fmla="*/ 62085 w 71818"/>
                <a:gd name="connsiteY26" fmla="*/ 2905 h 43182"/>
                <a:gd name="connsiteX27" fmla="*/ 64771 w 71818"/>
                <a:gd name="connsiteY27" fmla="*/ 7651 h 43182"/>
                <a:gd name="connsiteX28" fmla="*/ 66620 w 71818"/>
                <a:gd name="connsiteY28" fmla="*/ 9867 h 43182"/>
                <a:gd name="connsiteX29" fmla="*/ 66905 w 71818"/>
                <a:gd name="connsiteY29" fmla="*/ 14016 h 43182"/>
                <a:gd name="connsiteX30" fmla="*/ 65915 w 71818"/>
                <a:gd name="connsiteY30" fmla="*/ 16887 h 43182"/>
                <a:gd name="connsiteX31" fmla="*/ 65812 w 71818"/>
                <a:gd name="connsiteY31" fmla="*/ 19815 h 43182"/>
                <a:gd name="connsiteX32" fmla="*/ 65548 w 71818"/>
                <a:gd name="connsiteY32" fmla="*/ 21454 h 43182"/>
                <a:gd name="connsiteX33" fmla="*/ 65329 w 71818"/>
                <a:gd name="connsiteY33" fmla="*/ 23524 h 43182"/>
                <a:gd name="connsiteX34" fmla="*/ 65882 w 71818"/>
                <a:gd name="connsiteY34" fmla="*/ 24994 h 43182"/>
                <a:gd name="connsiteX35" fmla="*/ 65925 w 71818"/>
                <a:gd name="connsiteY35" fmla="*/ 27402 h 43182"/>
                <a:gd name="connsiteX36" fmla="*/ 64735 w 71818"/>
                <a:gd name="connsiteY36" fmla="*/ 30054 h 43182"/>
                <a:gd name="connsiteX37" fmla="*/ 67801 w 71818"/>
                <a:gd name="connsiteY37" fmla="*/ 33734 h 43182"/>
                <a:gd name="connsiteX38" fmla="*/ 71767 w 71818"/>
                <a:gd name="connsiteY38" fmla="*/ 36260 h 43182"/>
                <a:gd name="connsiteX39" fmla="*/ 64802 w 71818"/>
                <a:gd name="connsiteY39" fmla="*/ 37311 h 43182"/>
                <a:gd name="connsiteX40" fmla="*/ 63200 w 71818"/>
                <a:gd name="connsiteY40" fmla="*/ 42796 h 43182"/>
                <a:gd name="connsiteX41" fmla="*/ 60773 w 71818"/>
                <a:gd name="connsiteY41" fmla="*/ 42578 h 43182"/>
                <a:gd name="connsiteX42" fmla="*/ 60469 w 71818"/>
                <a:gd name="connsiteY42" fmla="*/ 41375 h 43182"/>
                <a:gd name="connsiteX43" fmla="*/ 43864 w 71818"/>
                <a:gd name="connsiteY43" fmla="*/ 40755 h 43182"/>
                <a:gd name="connsiteX44" fmla="*/ 44601 w 71818"/>
                <a:gd name="connsiteY44" fmla="*/ 37386 h 43182"/>
                <a:gd name="connsiteX45" fmla="*/ 43632 w 71818"/>
                <a:gd name="connsiteY45" fmla="*/ 35410 h 43182"/>
                <a:gd name="connsiteX46" fmla="*/ 39111 w 71818"/>
                <a:gd name="connsiteY46" fmla="*/ 36327 h 43182"/>
                <a:gd name="connsiteX47" fmla="*/ 37613 w 71818"/>
                <a:gd name="connsiteY47" fmla="*/ 38417 h 43182"/>
                <a:gd name="connsiteX48" fmla="*/ 32491 w 71818"/>
                <a:gd name="connsiteY48" fmla="*/ 37789 h 43182"/>
                <a:gd name="connsiteX49" fmla="*/ 27436 w 71818"/>
                <a:gd name="connsiteY49" fmla="*/ 33673 h 43182"/>
                <a:gd name="connsiteX50" fmla="*/ 22926 w 71818"/>
                <a:gd name="connsiteY50" fmla="*/ 33503 h 43182"/>
                <a:gd name="connsiteX51" fmla="*/ 19924 w 71818"/>
                <a:gd name="connsiteY51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5525 w 71818"/>
                <a:gd name="connsiteY15" fmla="*/ 4236 h 43182"/>
                <a:gd name="connsiteX16" fmla="*/ 38324 w 71818"/>
                <a:gd name="connsiteY16" fmla="*/ 4729 h 43182"/>
                <a:gd name="connsiteX17" fmla="*/ 42223 w 71818"/>
                <a:gd name="connsiteY17" fmla="*/ 3775 h 43182"/>
                <a:gd name="connsiteX18" fmla="*/ 43623 w 71818"/>
                <a:gd name="connsiteY18" fmla="*/ 7014 h 43182"/>
                <a:gd name="connsiteX19" fmla="*/ 45491 w 71818"/>
                <a:gd name="connsiteY19" fmla="*/ 6858 h 43182"/>
                <a:gd name="connsiteX20" fmla="*/ 49459 w 71818"/>
                <a:gd name="connsiteY20" fmla="*/ 5677 h 43182"/>
                <a:gd name="connsiteX21" fmla="*/ 52953 w 71818"/>
                <a:gd name="connsiteY21" fmla="*/ 9117 h 43182"/>
                <a:gd name="connsiteX22" fmla="*/ 55073 w 71818"/>
                <a:gd name="connsiteY22" fmla="*/ 9985 h 43182"/>
                <a:gd name="connsiteX23" fmla="*/ 57316 w 71818"/>
                <a:gd name="connsiteY23" fmla="*/ 9474 h 43182"/>
                <a:gd name="connsiteX24" fmla="*/ 57785 w 71818"/>
                <a:gd name="connsiteY24" fmla="*/ 8016 h 43182"/>
                <a:gd name="connsiteX25" fmla="*/ 62085 w 71818"/>
                <a:gd name="connsiteY25" fmla="*/ 2905 h 43182"/>
                <a:gd name="connsiteX26" fmla="*/ 64771 w 71818"/>
                <a:gd name="connsiteY26" fmla="*/ 7651 h 43182"/>
                <a:gd name="connsiteX27" fmla="*/ 66620 w 71818"/>
                <a:gd name="connsiteY27" fmla="*/ 9867 h 43182"/>
                <a:gd name="connsiteX28" fmla="*/ 66905 w 71818"/>
                <a:gd name="connsiteY28" fmla="*/ 14016 h 43182"/>
                <a:gd name="connsiteX29" fmla="*/ 65915 w 71818"/>
                <a:gd name="connsiteY29" fmla="*/ 16887 h 43182"/>
                <a:gd name="connsiteX30" fmla="*/ 65812 w 71818"/>
                <a:gd name="connsiteY30" fmla="*/ 19815 h 43182"/>
                <a:gd name="connsiteX31" fmla="*/ 65548 w 71818"/>
                <a:gd name="connsiteY31" fmla="*/ 21454 h 43182"/>
                <a:gd name="connsiteX32" fmla="*/ 65329 w 71818"/>
                <a:gd name="connsiteY32" fmla="*/ 23524 h 43182"/>
                <a:gd name="connsiteX33" fmla="*/ 65882 w 71818"/>
                <a:gd name="connsiteY33" fmla="*/ 24994 h 43182"/>
                <a:gd name="connsiteX34" fmla="*/ 65925 w 71818"/>
                <a:gd name="connsiteY34" fmla="*/ 27402 h 43182"/>
                <a:gd name="connsiteX35" fmla="*/ 64735 w 71818"/>
                <a:gd name="connsiteY35" fmla="*/ 30054 h 43182"/>
                <a:gd name="connsiteX36" fmla="*/ 67801 w 71818"/>
                <a:gd name="connsiteY36" fmla="*/ 33734 h 43182"/>
                <a:gd name="connsiteX37" fmla="*/ 71767 w 71818"/>
                <a:gd name="connsiteY37" fmla="*/ 36260 h 43182"/>
                <a:gd name="connsiteX38" fmla="*/ 64802 w 71818"/>
                <a:gd name="connsiteY38" fmla="*/ 37311 h 43182"/>
                <a:gd name="connsiteX39" fmla="*/ 63200 w 71818"/>
                <a:gd name="connsiteY39" fmla="*/ 42796 h 43182"/>
                <a:gd name="connsiteX40" fmla="*/ 60773 w 71818"/>
                <a:gd name="connsiteY40" fmla="*/ 42578 h 43182"/>
                <a:gd name="connsiteX41" fmla="*/ 60469 w 71818"/>
                <a:gd name="connsiteY41" fmla="*/ 41375 h 43182"/>
                <a:gd name="connsiteX42" fmla="*/ 43864 w 71818"/>
                <a:gd name="connsiteY42" fmla="*/ 40755 h 43182"/>
                <a:gd name="connsiteX43" fmla="*/ 44601 w 71818"/>
                <a:gd name="connsiteY43" fmla="*/ 37386 h 43182"/>
                <a:gd name="connsiteX44" fmla="*/ 43632 w 71818"/>
                <a:gd name="connsiteY44" fmla="*/ 35410 h 43182"/>
                <a:gd name="connsiteX45" fmla="*/ 39111 w 71818"/>
                <a:gd name="connsiteY45" fmla="*/ 36327 h 43182"/>
                <a:gd name="connsiteX46" fmla="*/ 37613 w 71818"/>
                <a:gd name="connsiteY46" fmla="*/ 38417 h 43182"/>
                <a:gd name="connsiteX47" fmla="*/ 32491 w 71818"/>
                <a:gd name="connsiteY47" fmla="*/ 37789 h 43182"/>
                <a:gd name="connsiteX48" fmla="*/ 27436 w 71818"/>
                <a:gd name="connsiteY48" fmla="*/ 33673 h 43182"/>
                <a:gd name="connsiteX49" fmla="*/ 22926 w 71818"/>
                <a:gd name="connsiteY49" fmla="*/ 33503 h 43182"/>
                <a:gd name="connsiteX50" fmla="*/ 19924 w 71818"/>
                <a:gd name="connsiteY50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8324 w 71818"/>
                <a:gd name="connsiteY15" fmla="*/ 4729 h 43182"/>
                <a:gd name="connsiteX16" fmla="*/ 42223 w 71818"/>
                <a:gd name="connsiteY16" fmla="*/ 3775 h 43182"/>
                <a:gd name="connsiteX17" fmla="*/ 43623 w 71818"/>
                <a:gd name="connsiteY17" fmla="*/ 7014 h 43182"/>
                <a:gd name="connsiteX18" fmla="*/ 45491 w 71818"/>
                <a:gd name="connsiteY18" fmla="*/ 6858 h 43182"/>
                <a:gd name="connsiteX19" fmla="*/ 49459 w 71818"/>
                <a:gd name="connsiteY19" fmla="*/ 5677 h 43182"/>
                <a:gd name="connsiteX20" fmla="*/ 52953 w 71818"/>
                <a:gd name="connsiteY20" fmla="*/ 9117 h 43182"/>
                <a:gd name="connsiteX21" fmla="*/ 55073 w 71818"/>
                <a:gd name="connsiteY21" fmla="*/ 9985 h 43182"/>
                <a:gd name="connsiteX22" fmla="*/ 57316 w 71818"/>
                <a:gd name="connsiteY22" fmla="*/ 9474 h 43182"/>
                <a:gd name="connsiteX23" fmla="*/ 57785 w 71818"/>
                <a:gd name="connsiteY23" fmla="*/ 8016 h 43182"/>
                <a:gd name="connsiteX24" fmla="*/ 62085 w 71818"/>
                <a:gd name="connsiteY24" fmla="*/ 2905 h 43182"/>
                <a:gd name="connsiteX25" fmla="*/ 64771 w 71818"/>
                <a:gd name="connsiteY25" fmla="*/ 7651 h 43182"/>
                <a:gd name="connsiteX26" fmla="*/ 66620 w 71818"/>
                <a:gd name="connsiteY26" fmla="*/ 9867 h 43182"/>
                <a:gd name="connsiteX27" fmla="*/ 66905 w 71818"/>
                <a:gd name="connsiteY27" fmla="*/ 14016 h 43182"/>
                <a:gd name="connsiteX28" fmla="*/ 65915 w 71818"/>
                <a:gd name="connsiteY28" fmla="*/ 16887 h 43182"/>
                <a:gd name="connsiteX29" fmla="*/ 65812 w 71818"/>
                <a:gd name="connsiteY29" fmla="*/ 19815 h 43182"/>
                <a:gd name="connsiteX30" fmla="*/ 65548 w 71818"/>
                <a:gd name="connsiteY30" fmla="*/ 21454 h 43182"/>
                <a:gd name="connsiteX31" fmla="*/ 65329 w 71818"/>
                <a:gd name="connsiteY31" fmla="*/ 23524 h 43182"/>
                <a:gd name="connsiteX32" fmla="*/ 65882 w 71818"/>
                <a:gd name="connsiteY32" fmla="*/ 24994 h 43182"/>
                <a:gd name="connsiteX33" fmla="*/ 65925 w 71818"/>
                <a:gd name="connsiteY33" fmla="*/ 27402 h 43182"/>
                <a:gd name="connsiteX34" fmla="*/ 64735 w 71818"/>
                <a:gd name="connsiteY34" fmla="*/ 30054 h 43182"/>
                <a:gd name="connsiteX35" fmla="*/ 67801 w 71818"/>
                <a:gd name="connsiteY35" fmla="*/ 33734 h 43182"/>
                <a:gd name="connsiteX36" fmla="*/ 71767 w 71818"/>
                <a:gd name="connsiteY36" fmla="*/ 36260 h 43182"/>
                <a:gd name="connsiteX37" fmla="*/ 64802 w 71818"/>
                <a:gd name="connsiteY37" fmla="*/ 37311 h 43182"/>
                <a:gd name="connsiteX38" fmla="*/ 63200 w 71818"/>
                <a:gd name="connsiteY38" fmla="*/ 42796 h 43182"/>
                <a:gd name="connsiteX39" fmla="*/ 60773 w 71818"/>
                <a:gd name="connsiteY39" fmla="*/ 42578 h 43182"/>
                <a:gd name="connsiteX40" fmla="*/ 60469 w 71818"/>
                <a:gd name="connsiteY40" fmla="*/ 41375 h 43182"/>
                <a:gd name="connsiteX41" fmla="*/ 43864 w 71818"/>
                <a:gd name="connsiteY41" fmla="*/ 40755 h 43182"/>
                <a:gd name="connsiteX42" fmla="*/ 44601 w 71818"/>
                <a:gd name="connsiteY42" fmla="*/ 37386 h 43182"/>
                <a:gd name="connsiteX43" fmla="*/ 43632 w 71818"/>
                <a:gd name="connsiteY43" fmla="*/ 35410 h 43182"/>
                <a:gd name="connsiteX44" fmla="*/ 39111 w 71818"/>
                <a:gd name="connsiteY44" fmla="*/ 36327 h 43182"/>
                <a:gd name="connsiteX45" fmla="*/ 37613 w 71818"/>
                <a:gd name="connsiteY45" fmla="*/ 38417 h 43182"/>
                <a:gd name="connsiteX46" fmla="*/ 32491 w 71818"/>
                <a:gd name="connsiteY46" fmla="*/ 37789 h 43182"/>
                <a:gd name="connsiteX47" fmla="*/ 27436 w 71818"/>
                <a:gd name="connsiteY47" fmla="*/ 33673 h 43182"/>
                <a:gd name="connsiteX48" fmla="*/ 22926 w 71818"/>
                <a:gd name="connsiteY48" fmla="*/ 33503 h 43182"/>
                <a:gd name="connsiteX49" fmla="*/ 19924 w 71818"/>
                <a:gd name="connsiteY49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223 w 71818"/>
                <a:gd name="connsiteY15" fmla="*/ 3775 h 43182"/>
                <a:gd name="connsiteX16" fmla="*/ 43623 w 71818"/>
                <a:gd name="connsiteY16" fmla="*/ 7014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483 w 71818"/>
                <a:gd name="connsiteY15" fmla="*/ 2527 h 43182"/>
                <a:gd name="connsiteX16" fmla="*/ 43623 w 71818"/>
                <a:gd name="connsiteY16" fmla="*/ 7014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483 w 71818"/>
                <a:gd name="connsiteY15" fmla="*/ 2527 h 43182"/>
                <a:gd name="connsiteX16" fmla="*/ 45677 w 71818"/>
                <a:gd name="connsiteY16" fmla="*/ 489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3177 h 44887"/>
                <a:gd name="connsiteX1" fmla="*/ 18012 w 71818"/>
                <a:gd name="connsiteY1" fmla="*/ 28288 h 44887"/>
                <a:gd name="connsiteX2" fmla="*/ 8684 w 71818"/>
                <a:gd name="connsiteY2" fmla="*/ 30185 h 44887"/>
                <a:gd name="connsiteX3" fmla="*/ 8188 w 71818"/>
                <a:gd name="connsiteY3" fmla="*/ 22768 h 44887"/>
                <a:gd name="connsiteX4" fmla="*/ 9528 w 71818"/>
                <a:gd name="connsiteY4" fmla="*/ 20078 h 44887"/>
                <a:gd name="connsiteX5" fmla="*/ 7440 w 71818"/>
                <a:gd name="connsiteY5" fmla="*/ 17979 h 44887"/>
                <a:gd name="connsiteX6" fmla="*/ 42 w 71818"/>
                <a:gd name="connsiteY6" fmla="*/ 16656 h 44887"/>
                <a:gd name="connsiteX7" fmla="*/ 4710 w 71818"/>
                <a:gd name="connsiteY7" fmla="*/ 11457 h 44887"/>
                <a:gd name="connsiteX8" fmla="*/ 10561 w 71818"/>
                <a:gd name="connsiteY8" fmla="*/ 7308 h 44887"/>
                <a:gd name="connsiteX9" fmla="*/ 18452 w 71818"/>
                <a:gd name="connsiteY9" fmla="*/ 4944 h 44887"/>
                <a:gd name="connsiteX10" fmla="*/ 22714 w 71818"/>
                <a:gd name="connsiteY10" fmla="*/ 2641 h 44887"/>
                <a:gd name="connsiteX11" fmla="*/ 28163 w 71818"/>
                <a:gd name="connsiteY11" fmla="*/ 3715 h 44887"/>
                <a:gd name="connsiteX12" fmla="*/ 30738 w 71818"/>
                <a:gd name="connsiteY12" fmla="*/ 1736 h 44887"/>
                <a:gd name="connsiteX13" fmla="*/ 34788 w 71818"/>
                <a:gd name="connsiteY13" fmla="*/ 2573 h 44887"/>
                <a:gd name="connsiteX14" fmla="*/ 38396 w 71818"/>
                <a:gd name="connsiteY14" fmla="*/ 3472 h 44887"/>
                <a:gd name="connsiteX15" fmla="*/ 42483 w 71818"/>
                <a:gd name="connsiteY15" fmla="*/ 4232 h 44887"/>
                <a:gd name="connsiteX16" fmla="*/ 45677 w 71818"/>
                <a:gd name="connsiteY16" fmla="*/ 2194 h 44887"/>
                <a:gd name="connsiteX17" fmla="*/ 49804 w 71818"/>
                <a:gd name="connsiteY17" fmla="*/ 199 h 44887"/>
                <a:gd name="connsiteX18" fmla="*/ 49459 w 71818"/>
                <a:gd name="connsiteY18" fmla="*/ 7382 h 44887"/>
                <a:gd name="connsiteX19" fmla="*/ 52953 w 71818"/>
                <a:gd name="connsiteY19" fmla="*/ 10822 h 44887"/>
                <a:gd name="connsiteX20" fmla="*/ 55073 w 71818"/>
                <a:gd name="connsiteY20" fmla="*/ 11690 h 44887"/>
                <a:gd name="connsiteX21" fmla="*/ 57316 w 71818"/>
                <a:gd name="connsiteY21" fmla="*/ 11179 h 44887"/>
                <a:gd name="connsiteX22" fmla="*/ 57785 w 71818"/>
                <a:gd name="connsiteY22" fmla="*/ 9721 h 44887"/>
                <a:gd name="connsiteX23" fmla="*/ 62085 w 71818"/>
                <a:gd name="connsiteY23" fmla="*/ 4610 h 44887"/>
                <a:gd name="connsiteX24" fmla="*/ 64771 w 71818"/>
                <a:gd name="connsiteY24" fmla="*/ 9356 h 44887"/>
                <a:gd name="connsiteX25" fmla="*/ 66620 w 71818"/>
                <a:gd name="connsiteY25" fmla="*/ 11572 h 44887"/>
                <a:gd name="connsiteX26" fmla="*/ 66905 w 71818"/>
                <a:gd name="connsiteY26" fmla="*/ 15721 h 44887"/>
                <a:gd name="connsiteX27" fmla="*/ 65915 w 71818"/>
                <a:gd name="connsiteY27" fmla="*/ 18592 h 44887"/>
                <a:gd name="connsiteX28" fmla="*/ 65812 w 71818"/>
                <a:gd name="connsiteY28" fmla="*/ 21520 h 44887"/>
                <a:gd name="connsiteX29" fmla="*/ 65548 w 71818"/>
                <a:gd name="connsiteY29" fmla="*/ 23159 h 44887"/>
                <a:gd name="connsiteX30" fmla="*/ 65329 w 71818"/>
                <a:gd name="connsiteY30" fmla="*/ 25229 h 44887"/>
                <a:gd name="connsiteX31" fmla="*/ 65882 w 71818"/>
                <a:gd name="connsiteY31" fmla="*/ 26699 h 44887"/>
                <a:gd name="connsiteX32" fmla="*/ 65925 w 71818"/>
                <a:gd name="connsiteY32" fmla="*/ 29107 h 44887"/>
                <a:gd name="connsiteX33" fmla="*/ 64735 w 71818"/>
                <a:gd name="connsiteY33" fmla="*/ 31759 h 44887"/>
                <a:gd name="connsiteX34" fmla="*/ 67801 w 71818"/>
                <a:gd name="connsiteY34" fmla="*/ 35439 h 44887"/>
                <a:gd name="connsiteX35" fmla="*/ 71767 w 71818"/>
                <a:gd name="connsiteY35" fmla="*/ 37965 h 44887"/>
                <a:gd name="connsiteX36" fmla="*/ 64802 w 71818"/>
                <a:gd name="connsiteY36" fmla="*/ 39016 h 44887"/>
                <a:gd name="connsiteX37" fmla="*/ 63200 w 71818"/>
                <a:gd name="connsiteY37" fmla="*/ 44501 h 44887"/>
                <a:gd name="connsiteX38" fmla="*/ 60773 w 71818"/>
                <a:gd name="connsiteY38" fmla="*/ 44283 h 44887"/>
                <a:gd name="connsiteX39" fmla="*/ 60469 w 71818"/>
                <a:gd name="connsiteY39" fmla="*/ 43080 h 44887"/>
                <a:gd name="connsiteX40" fmla="*/ 43864 w 71818"/>
                <a:gd name="connsiteY40" fmla="*/ 42460 h 44887"/>
                <a:gd name="connsiteX41" fmla="*/ 44601 w 71818"/>
                <a:gd name="connsiteY41" fmla="*/ 39091 h 44887"/>
                <a:gd name="connsiteX42" fmla="*/ 43632 w 71818"/>
                <a:gd name="connsiteY42" fmla="*/ 37115 h 44887"/>
                <a:gd name="connsiteX43" fmla="*/ 39111 w 71818"/>
                <a:gd name="connsiteY43" fmla="*/ 38032 h 44887"/>
                <a:gd name="connsiteX44" fmla="*/ 37613 w 71818"/>
                <a:gd name="connsiteY44" fmla="*/ 40122 h 44887"/>
                <a:gd name="connsiteX45" fmla="*/ 32491 w 71818"/>
                <a:gd name="connsiteY45" fmla="*/ 39494 h 44887"/>
                <a:gd name="connsiteX46" fmla="*/ 27436 w 71818"/>
                <a:gd name="connsiteY46" fmla="*/ 35378 h 44887"/>
                <a:gd name="connsiteX47" fmla="*/ 22926 w 71818"/>
                <a:gd name="connsiteY47" fmla="*/ 35208 h 44887"/>
                <a:gd name="connsiteX48" fmla="*/ 19924 w 71818"/>
                <a:gd name="connsiteY48" fmla="*/ 33177 h 44887"/>
                <a:gd name="connsiteX0" fmla="*/ 19924 w 71818"/>
                <a:gd name="connsiteY0" fmla="*/ 33221 h 44931"/>
                <a:gd name="connsiteX1" fmla="*/ 18012 w 71818"/>
                <a:gd name="connsiteY1" fmla="*/ 28332 h 44931"/>
                <a:gd name="connsiteX2" fmla="*/ 8684 w 71818"/>
                <a:gd name="connsiteY2" fmla="*/ 30229 h 44931"/>
                <a:gd name="connsiteX3" fmla="*/ 8188 w 71818"/>
                <a:gd name="connsiteY3" fmla="*/ 22812 h 44931"/>
                <a:gd name="connsiteX4" fmla="*/ 9528 w 71818"/>
                <a:gd name="connsiteY4" fmla="*/ 20122 h 44931"/>
                <a:gd name="connsiteX5" fmla="*/ 7440 w 71818"/>
                <a:gd name="connsiteY5" fmla="*/ 18023 h 44931"/>
                <a:gd name="connsiteX6" fmla="*/ 42 w 71818"/>
                <a:gd name="connsiteY6" fmla="*/ 16700 h 44931"/>
                <a:gd name="connsiteX7" fmla="*/ 4710 w 71818"/>
                <a:gd name="connsiteY7" fmla="*/ 11501 h 44931"/>
                <a:gd name="connsiteX8" fmla="*/ 10561 w 71818"/>
                <a:gd name="connsiteY8" fmla="*/ 7352 h 44931"/>
                <a:gd name="connsiteX9" fmla="*/ 18452 w 71818"/>
                <a:gd name="connsiteY9" fmla="*/ 4988 h 44931"/>
                <a:gd name="connsiteX10" fmla="*/ 22714 w 71818"/>
                <a:gd name="connsiteY10" fmla="*/ 2685 h 44931"/>
                <a:gd name="connsiteX11" fmla="*/ 28163 w 71818"/>
                <a:gd name="connsiteY11" fmla="*/ 3759 h 44931"/>
                <a:gd name="connsiteX12" fmla="*/ 30738 w 71818"/>
                <a:gd name="connsiteY12" fmla="*/ 1780 h 44931"/>
                <a:gd name="connsiteX13" fmla="*/ 34788 w 71818"/>
                <a:gd name="connsiteY13" fmla="*/ 2617 h 44931"/>
                <a:gd name="connsiteX14" fmla="*/ 38396 w 71818"/>
                <a:gd name="connsiteY14" fmla="*/ 3516 h 44931"/>
                <a:gd name="connsiteX15" fmla="*/ 42483 w 71818"/>
                <a:gd name="connsiteY15" fmla="*/ 4276 h 44931"/>
                <a:gd name="connsiteX16" fmla="*/ 45677 w 71818"/>
                <a:gd name="connsiteY16" fmla="*/ 2238 h 44931"/>
                <a:gd name="connsiteX17" fmla="*/ 49804 w 71818"/>
                <a:gd name="connsiteY17" fmla="*/ 243 h 44931"/>
                <a:gd name="connsiteX18" fmla="*/ 54608 w 71818"/>
                <a:gd name="connsiteY18" fmla="*/ 1225 h 44931"/>
                <a:gd name="connsiteX19" fmla="*/ 52953 w 71818"/>
                <a:gd name="connsiteY19" fmla="*/ 10866 h 44931"/>
                <a:gd name="connsiteX20" fmla="*/ 55073 w 71818"/>
                <a:gd name="connsiteY20" fmla="*/ 11734 h 44931"/>
                <a:gd name="connsiteX21" fmla="*/ 57316 w 71818"/>
                <a:gd name="connsiteY21" fmla="*/ 11223 h 44931"/>
                <a:gd name="connsiteX22" fmla="*/ 57785 w 71818"/>
                <a:gd name="connsiteY22" fmla="*/ 9765 h 44931"/>
                <a:gd name="connsiteX23" fmla="*/ 62085 w 71818"/>
                <a:gd name="connsiteY23" fmla="*/ 4654 h 44931"/>
                <a:gd name="connsiteX24" fmla="*/ 64771 w 71818"/>
                <a:gd name="connsiteY24" fmla="*/ 9400 h 44931"/>
                <a:gd name="connsiteX25" fmla="*/ 66620 w 71818"/>
                <a:gd name="connsiteY25" fmla="*/ 11616 h 44931"/>
                <a:gd name="connsiteX26" fmla="*/ 66905 w 71818"/>
                <a:gd name="connsiteY26" fmla="*/ 15765 h 44931"/>
                <a:gd name="connsiteX27" fmla="*/ 65915 w 71818"/>
                <a:gd name="connsiteY27" fmla="*/ 18636 h 44931"/>
                <a:gd name="connsiteX28" fmla="*/ 65812 w 71818"/>
                <a:gd name="connsiteY28" fmla="*/ 21564 h 44931"/>
                <a:gd name="connsiteX29" fmla="*/ 65548 w 71818"/>
                <a:gd name="connsiteY29" fmla="*/ 23203 h 44931"/>
                <a:gd name="connsiteX30" fmla="*/ 65329 w 71818"/>
                <a:gd name="connsiteY30" fmla="*/ 25273 h 44931"/>
                <a:gd name="connsiteX31" fmla="*/ 65882 w 71818"/>
                <a:gd name="connsiteY31" fmla="*/ 26743 h 44931"/>
                <a:gd name="connsiteX32" fmla="*/ 65925 w 71818"/>
                <a:gd name="connsiteY32" fmla="*/ 29151 h 44931"/>
                <a:gd name="connsiteX33" fmla="*/ 64735 w 71818"/>
                <a:gd name="connsiteY33" fmla="*/ 31803 h 44931"/>
                <a:gd name="connsiteX34" fmla="*/ 67801 w 71818"/>
                <a:gd name="connsiteY34" fmla="*/ 35483 h 44931"/>
                <a:gd name="connsiteX35" fmla="*/ 71767 w 71818"/>
                <a:gd name="connsiteY35" fmla="*/ 38009 h 44931"/>
                <a:gd name="connsiteX36" fmla="*/ 64802 w 71818"/>
                <a:gd name="connsiteY36" fmla="*/ 39060 h 44931"/>
                <a:gd name="connsiteX37" fmla="*/ 63200 w 71818"/>
                <a:gd name="connsiteY37" fmla="*/ 44545 h 44931"/>
                <a:gd name="connsiteX38" fmla="*/ 60773 w 71818"/>
                <a:gd name="connsiteY38" fmla="*/ 44327 h 44931"/>
                <a:gd name="connsiteX39" fmla="*/ 60469 w 71818"/>
                <a:gd name="connsiteY39" fmla="*/ 43124 h 44931"/>
                <a:gd name="connsiteX40" fmla="*/ 43864 w 71818"/>
                <a:gd name="connsiteY40" fmla="*/ 42504 h 44931"/>
                <a:gd name="connsiteX41" fmla="*/ 44601 w 71818"/>
                <a:gd name="connsiteY41" fmla="*/ 39135 h 44931"/>
                <a:gd name="connsiteX42" fmla="*/ 43632 w 71818"/>
                <a:gd name="connsiteY42" fmla="*/ 37159 h 44931"/>
                <a:gd name="connsiteX43" fmla="*/ 39111 w 71818"/>
                <a:gd name="connsiteY43" fmla="*/ 38076 h 44931"/>
                <a:gd name="connsiteX44" fmla="*/ 37613 w 71818"/>
                <a:gd name="connsiteY44" fmla="*/ 40166 h 44931"/>
                <a:gd name="connsiteX45" fmla="*/ 32491 w 71818"/>
                <a:gd name="connsiteY45" fmla="*/ 39538 h 44931"/>
                <a:gd name="connsiteX46" fmla="*/ 27436 w 71818"/>
                <a:gd name="connsiteY46" fmla="*/ 35422 h 44931"/>
                <a:gd name="connsiteX47" fmla="*/ 22926 w 71818"/>
                <a:gd name="connsiteY47" fmla="*/ 35252 h 44931"/>
                <a:gd name="connsiteX48" fmla="*/ 19924 w 71818"/>
                <a:gd name="connsiteY48" fmla="*/ 33221 h 44931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5073 w 71818"/>
                <a:gd name="connsiteY20" fmla="*/ 11515 h 44712"/>
                <a:gd name="connsiteX21" fmla="*/ 57316 w 71818"/>
                <a:gd name="connsiteY21" fmla="*/ 11004 h 44712"/>
                <a:gd name="connsiteX22" fmla="*/ 57785 w 71818"/>
                <a:gd name="connsiteY22" fmla="*/ 9546 h 44712"/>
                <a:gd name="connsiteX23" fmla="*/ 62085 w 71818"/>
                <a:gd name="connsiteY23" fmla="*/ 4435 h 44712"/>
                <a:gd name="connsiteX24" fmla="*/ 64771 w 71818"/>
                <a:gd name="connsiteY24" fmla="*/ 9181 h 44712"/>
                <a:gd name="connsiteX25" fmla="*/ 66620 w 71818"/>
                <a:gd name="connsiteY25" fmla="*/ 11397 h 44712"/>
                <a:gd name="connsiteX26" fmla="*/ 66905 w 71818"/>
                <a:gd name="connsiteY26" fmla="*/ 15546 h 44712"/>
                <a:gd name="connsiteX27" fmla="*/ 65915 w 71818"/>
                <a:gd name="connsiteY27" fmla="*/ 18417 h 44712"/>
                <a:gd name="connsiteX28" fmla="*/ 65812 w 71818"/>
                <a:gd name="connsiteY28" fmla="*/ 21345 h 44712"/>
                <a:gd name="connsiteX29" fmla="*/ 65548 w 71818"/>
                <a:gd name="connsiteY29" fmla="*/ 22984 h 44712"/>
                <a:gd name="connsiteX30" fmla="*/ 65329 w 71818"/>
                <a:gd name="connsiteY30" fmla="*/ 25054 h 44712"/>
                <a:gd name="connsiteX31" fmla="*/ 65882 w 71818"/>
                <a:gd name="connsiteY31" fmla="*/ 26524 h 44712"/>
                <a:gd name="connsiteX32" fmla="*/ 65925 w 71818"/>
                <a:gd name="connsiteY32" fmla="*/ 28932 h 44712"/>
                <a:gd name="connsiteX33" fmla="*/ 64735 w 71818"/>
                <a:gd name="connsiteY33" fmla="*/ 31584 h 44712"/>
                <a:gd name="connsiteX34" fmla="*/ 67801 w 71818"/>
                <a:gd name="connsiteY34" fmla="*/ 35264 h 44712"/>
                <a:gd name="connsiteX35" fmla="*/ 71767 w 71818"/>
                <a:gd name="connsiteY35" fmla="*/ 37790 h 44712"/>
                <a:gd name="connsiteX36" fmla="*/ 64802 w 71818"/>
                <a:gd name="connsiteY36" fmla="*/ 38841 h 44712"/>
                <a:gd name="connsiteX37" fmla="*/ 63200 w 71818"/>
                <a:gd name="connsiteY37" fmla="*/ 44326 h 44712"/>
                <a:gd name="connsiteX38" fmla="*/ 60773 w 71818"/>
                <a:gd name="connsiteY38" fmla="*/ 44108 h 44712"/>
                <a:gd name="connsiteX39" fmla="*/ 60469 w 71818"/>
                <a:gd name="connsiteY39" fmla="*/ 42905 h 44712"/>
                <a:gd name="connsiteX40" fmla="*/ 43864 w 71818"/>
                <a:gd name="connsiteY40" fmla="*/ 42285 h 44712"/>
                <a:gd name="connsiteX41" fmla="*/ 44601 w 71818"/>
                <a:gd name="connsiteY41" fmla="*/ 38916 h 44712"/>
                <a:gd name="connsiteX42" fmla="*/ 43632 w 71818"/>
                <a:gd name="connsiteY42" fmla="*/ 36940 h 44712"/>
                <a:gd name="connsiteX43" fmla="*/ 39111 w 71818"/>
                <a:gd name="connsiteY43" fmla="*/ 37857 h 44712"/>
                <a:gd name="connsiteX44" fmla="*/ 37613 w 71818"/>
                <a:gd name="connsiteY44" fmla="*/ 39947 h 44712"/>
                <a:gd name="connsiteX45" fmla="*/ 32491 w 71818"/>
                <a:gd name="connsiteY45" fmla="*/ 39319 h 44712"/>
                <a:gd name="connsiteX46" fmla="*/ 27436 w 71818"/>
                <a:gd name="connsiteY46" fmla="*/ 35203 h 44712"/>
                <a:gd name="connsiteX47" fmla="*/ 22926 w 71818"/>
                <a:gd name="connsiteY47" fmla="*/ 35033 h 44712"/>
                <a:gd name="connsiteX48" fmla="*/ 19924 w 71818"/>
                <a:gd name="connsiteY48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7316 w 71818"/>
                <a:gd name="connsiteY20" fmla="*/ 11004 h 44712"/>
                <a:gd name="connsiteX21" fmla="*/ 57785 w 71818"/>
                <a:gd name="connsiteY21" fmla="*/ 9546 h 44712"/>
                <a:gd name="connsiteX22" fmla="*/ 62085 w 71818"/>
                <a:gd name="connsiteY22" fmla="*/ 4435 h 44712"/>
                <a:gd name="connsiteX23" fmla="*/ 64771 w 71818"/>
                <a:gd name="connsiteY23" fmla="*/ 9181 h 44712"/>
                <a:gd name="connsiteX24" fmla="*/ 66620 w 71818"/>
                <a:gd name="connsiteY24" fmla="*/ 11397 h 44712"/>
                <a:gd name="connsiteX25" fmla="*/ 66905 w 71818"/>
                <a:gd name="connsiteY25" fmla="*/ 15546 h 44712"/>
                <a:gd name="connsiteX26" fmla="*/ 65915 w 71818"/>
                <a:gd name="connsiteY26" fmla="*/ 18417 h 44712"/>
                <a:gd name="connsiteX27" fmla="*/ 65812 w 71818"/>
                <a:gd name="connsiteY27" fmla="*/ 21345 h 44712"/>
                <a:gd name="connsiteX28" fmla="*/ 65548 w 71818"/>
                <a:gd name="connsiteY28" fmla="*/ 22984 h 44712"/>
                <a:gd name="connsiteX29" fmla="*/ 65329 w 71818"/>
                <a:gd name="connsiteY29" fmla="*/ 25054 h 44712"/>
                <a:gd name="connsiteX30" fmla="*/ 65882 w 71818"/>
                <a:gd name="connsiteY30" fmla="*/ 26524 h 44712"/>
                <a:gd name="connsiteX31" fmla="*/ 65925 w 71818"/>
                <a:gd name="connsiteY31" fmla="*/ 28932 h 44712"/>
                <a:gd name="connsiteX32" fmla="*/ 64735 w 71818"/>
                <a:gd name="connsiteY32" fmla="*/ 31584 h 44712"/>
                <a:gd name="connsiteX33" fmla="*/ 67801 w 71818"/>
                <a:gd name="connsiteY33" fmla="*/ 35264 h 44712"/>
                <a:gd name="connsiteX34" fmla="*/ 71767 w 71818"/>
                <a:gd name="connsiteY34" fmla="*/ 37790 h 44712"/>
                <a:gd name="connsiteX35" fmla="*/ 64802 w 71818"/>
                <a:gd name="connsiteY35" fmla="*/ 38841 h 44712"/>
                <a:gd name="connsiteX36" fmla="*/ 63200 w 71818"/>
                <a:gd name="connsiteY36" fmla="*/ 44326 h 44712"/>
                <a:gd name="connsiteX37" fmla="*/ 60773 w 71818"/>
                <a:gd name="connsiteY37" fmla="*/ 44108 h 44712"/>
                <a:gd name="connsiteX38" fmla="*/ 60469 w 71818"/>
                <a:gd name="connsiteY38" fmla="*/ 42905 h 44712"/>
                <a:gd name="connsiteX39" fmla="*/ 43864 w 71818"/>
                <a:gd name="connsiteY39" fmla="*/ 42285 h 44712"/>
                <a:gd name="connsiteX40" fmla="*/ 44601 w 71818"/>
                <a:gd name="connsiteY40" fmla="*/ 38916 h 44712"/>
                <a:gd name="connsiteX41" fmla="*/ 43632 w 71818"/>
                <a:gd name="connsiteY41" fmla="*/ 36940 h 44712"/>
                <a:gd name="connsiteX42" fmla="*/ 39111 w 71818"/>
                <a:gd name="connsiteY42" fmla="*/ 37857 h 44712"/>
                <a:gd name="connsiteX43" fmla="*/ 37613 w 71818"/>
                <a:gd name="connsiteY43" fmla="*/ 39947 h 44712"/>
                <a:gd name="connsiteX44" fmla="*/ 32491 w 71818"/>
                <a:gd name="connsiteY44" fmla="*/ 39319 h 44712"/>
                <a:gd name="connsiteX45" fmla="*/ 27436 w 71818"/>
                <a:gd name="connsiteY45" fmla="*/ 35203 h 44712"/>
                <a:gd name="connsiteX46" fmla="*/ 22926 w 71818"/>
                <a:gd name="connsiteY46" fmla="*/ 35033 h 44712"/>
                <a:gd name="connsiteX47" fmla="*/ 19924 w 71818"/>
                <a:gd name="connsiteY47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7785 w 71818"/>
                <a:gd name="connsiteY20" fmla="*/ 9546 h 44712"/>
                <a:gd name="connsiteX21" fmla="*/ 62085 w 71818"/>
                <a:gd name="connsiteY21" fmla="*/ 4435 h 44712"/>
                <a:gd name="connsiteX22" fmla="*/ 64771 w 71818"/>
                <a:gd name="connsiteY22" fmla="*/ 9181 h 44712"/>
                <a:gd name="connsiteX23" fmla="*/ 66620 w 71818"/>
                <a:gd name="connsiteY23" fmla="*/ 11397 h 44712"/>
                <a:gd name="connsiteX24" fmla="*/ 66905 w 71818"/>
                <a:gd name="connsiteY24" fmla="*/ 15546 h 44712"/>
                <a:gd name="connsiteX25" fmla="*/ 65915 w 71818"/>
                <a:gd name="connsiteY25" fmla="*/ 18417 h 44712"/>
                <a:gd name="connsiteX26" fmla="*/ 65812 w 71818"/>
                <a:gd name="connsiteY26" fmla="*/ 21345 h 44712"/>
                <a:gd name="connsiteX27" fmla="*/ 65548 w 71818"/>
                <a:gd name="connsiteY27" fmla="*/ 22984 h 44712"/>
                <a:gd name="connsiteX28" fmla="*/ 65329 w 71818"/>
                <a:gd name="connsiteY28" fmla="*/ 25054 h 44712"/>
                <a:gd name="connsiteX29" fmla="*/ 65882 w 71818"/>
                <a:gd name="connsiteY29" fmla="*/ 26524 h 44712"/>
                <a:gd name="connsiteX30" fmla="*/ 65925 w 71818"/>
                <a:gd name="connsiteY30" fmla="*/ 28932 h 44712"/>
                <a:gd name="connsiteX31" fmla="*/ 64735 w 71818"/>
                <a:gd name="connsiteY31" fmla="*/ 31584 h 44712"/>
                <a:gd name="connsiteX32" fmla="*/ 67801 w 71818"/>
                <a:gd name="connsiteY32" fmla="*/ 35264 h 44712"/>
                <a:gd name="connsiteX33" fmla="*/ 71767 w 71818"/>
                <a:gd name="connsiteY33" fmla="*/ 37790 h 44712"/>
                <a:gd name="connsiteX34" fmla="*/ 64802 w 71818"/>
                <a:gd name="connsiteY34" fmla="*/ 38841 h 44712"/>
                <a:gd name="connsiteX35" fmla="*/ 63200 w 71818"/>
                <a:gd name="connsiteY35" fmla="*/ 44326 h 44712"/>
                <a:gd name="connsiteX36" fmla="*/ 60773 w 71818"/>
                <a:gd name="connsiteY36" fmla="*/ 44108 h 44712"/>
                <a:gd name="connsiteX37" fmla="*/ 60469 w 71818"/>
                <a:gd name="connsiteY37" fmla="*/ 42905 h 44712"/>
                <a:gd name="connsiteX38" fmla="*/ 43864 w 71818"/>
                <a:gd name="connsiteY38" fmla="*/ 42285 h 44712"/>
                <a:gd name="connsiteX39" fmla="*/ 44601 w 71818"/>
                <a:gd name="connsiteY39" fmla="*/ 38916 h 44712"/>
                <a:gd name="connsiteX40" fmla="*/ 43632 w 71818"/>
                <a:gd name="connsiteY40" fmla="*/ 36940 h 44712"/>
                <a:gd name="connsiteX41" fmla="*/ 39111 w 71818"/>
                <a:gd name="connsiteY41" fmla="*/ 37857 h 44712"/>
                <a:gd name="connsiteX42" fmla="*/ 37613 w 71818"/>
                <a:gd name="connsiteY42" fmla="*/ 39947 h 44712"/>
                <a:gd name="connsiteX43" fmla="*/ 32491 w 71818"/>
                <a:gd name="connsiteY43" fmla="*/ 39319 h 44712"/>
                <a:gd name="connsiteX44" fmla="*/ 27436 w 71818"/>
                <a:gd name="connsiteY44" fmla="*/ 35203 h 44712"/>
                <a:gd name="connsiteX45" fmla="*/ 22926 w 71818"/>
                <a:gd name="connsiteY45" fmla="*/ 35033 h 44712"/>
                <a:gd name="connsiteX46" fmla="*/ 19924 w 71818"/>
                <a:gd name="connsiteY46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62085 w 71818"/>
                <a:gd name="connsiteY20" fmla="*/ 4435 h 44712"/>
                <a:gd name="connsiteX21" fmla="*/ 64771 w 71818"/>
                <a:gd name="connsiteY21" fmla="*/ 9181 h 44712"/>
                <a:gd name="connsiteX22" fmla="*/ 66620 w 71818"/>
                <a:gd name="connsiteY22" fmla="*/ 11397 h 44712"/>
                <a:gd name="connsiteX23" fmla="*/ 66905 w 71818"/>
                <a:gd name="connsiteY23" fmla="*/ 15546 h 44712"/>
                <a:gd name="connsiteX24" fmla="*/ 65915 w 71818"/>
                <a:gd name="connsiteY24" fmla="*/ 18417 h 44712"/>
                <a:gd name="connsiteX25" fmla="*/ 65812 w 71818"/>
                <a:gd name="connsiteY25" fmla="*/ 21345 h 44712"/>
                <a:gd name="connsiteX26" fmla="*/ 65548 w 71818"/>
                <a:gd name="connsiteY26" fmla="*/ 22984 h 44712"/>
                <a:gd name="connsiteX27" fmla="*/ 65329 w 71818"/>
                <a:gd name="connsiteY27" fmla="*/ 25054 h 44712"/>
                <a:gd name="connsiteX28" fmla="*/ 65882 w 71818"/>
                <a:gd name="connsiteY28" fmla="*/ 26524 h 44712"/>
                <a:gd name="connsiteX29" fmla="*/ 65925 w 71818"/>
                <a:gd name="connsiteY29" fmla="*/ 28932 h 44712"/>
                <a:gd name="connsiteX30" fmla="*/ 64735 w 71818"/>
                <a:gd name="connsiteY30" fmla="*/ 31584 h 44712"/>
                <a:gd name="connsiteX31" fmla="*/ 67801 w 71818"/>
                <a:gd name="connsiteY31" fmla="*/ 35264 h 44712"/>
                <a:gd name="connsiteX32" fmla="*/ 71767 w 71818"/>
                <a:gd name="connsiteY32" fmla="*/ 37790 h 44712"/>
                <a:gd name="connsiteX33" fmla="*/ 64802 w 71818"/>
                <a:gd name="connsiteY33" fmla="*/ 38841 h 44712"/>
                <a:gd name="connsiteX34" fmla="*/ 63200 w 71818"/>
                <a:gd name="connsiteY34" fmla="*/ 44326 h 44712"/>
                <a:gd name="connsiteX35" fmla="*/ 60773 w 71818"/>
                <a:gd name="connsiteY35" fmla="*/ 44108 h 44712"/>
                <a:gd name="connsiteX36" fmla="*/ 60469 w 71818"/>
                <a:gd name="connsiteY36" fmla="*/ 42905 h 44712"/>
                <a:gd name="connsiteX37" fmla="*/ 43864 w 71818"/>
                <a:gd name="connsiteY37" fmla="*/ 42285 h 44712"/>
                <a:gd name="connsiteX38" fmla="*/ 44601 w 71818"/>
                <a:gd name="connsiteY38" fmla="*/ 38916 h 44712"/>
                <a:gd name="connsiteX39" fmla="*/ 43632 w 71818"/>
                <a:gd name="connsiteY39" fmla="*/ 36940 h 44712"/>
                <a:gd name="connsiteX40" fmla="*/ 39111 w 71818"/>
                <a:gd name="connsiteY40" fmla="*/ 37857 h 44712"/>
                <a:gd name="connsiteX41" fmla="*/ 37613 w 71818"/>
                <a:gd name="connsiteY41" fmla="*/ 39947 h 44712"/>
                <a:gd name="connsiteX42" fmla="*/ 32491 w 71818"/>
                <a:gd name="connsiteY42" fmla="*/ 39319 h 44712"/>
                <a:gd name="connsiteX43" fmla="*/ 27436 w 71818"/>
                <a:gd name="connsiteY43" fmla="*/ 35203 h 44712"/>
                <a:gd name="connsiteX44" fmla="*/ 22926 w 71818"/>
                <a:gd name="connsiteY44" fmla="*/ 35033 h 44712"/>
                <a:gd name="connsiteX45" fmla="*/ 19924 w 71818"/>
                <a:gd name="connsiteY45" fmla="*/ 33002 h 4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1818" h="44712">
                  <a:moveTo>
                    <a:pt x="19924" y="33002"/>
                  </a:moveTo>
                  <a:cubicBezTo>
                    <a:pt x="20426" y="32379"/>
                    <a:pt x="16328" y="28787"/>
                    <a:pt x="18012" y="28113"/>
                  </a:cubicBezTo>
                  <a:cubicBezTo>
                    <a:pt x="17513" y="26635"/>
                    <a:pt x="8722" y="31274"/>
                    <a:pt x="8684" y="30010"/>
                  </a:cubicBezTo>
                  <a:cubicBezTo>
                    <a:pt x="8646" y="28746"/>
                    <a:pt x="8047" y="24277"/>
                    <a:pt x="8188" y="22593"/>
                  </a:cubicBezTo>
                  <a:cubicBezTo>
                    <a:pt x="8329" y="20909"/>
                    <a:pt x="9653" y="20701"/>
                    <a:pt x="9528" y="19903"/>
                  </a:cubicBezTo>
                  <a:cubicBezTo>
                    <a:pt x="9403" y="19105"/>
                    <a:pt x="9021" y="18374"/>
                    <a:pt x="7440" y="17804"/>
                  </a:cubicBezTo>
                  <a:cubicBezTo>
                    <a:pt x="5859" y="17234"/>
                    <a:pt x="497" y="17568"/>
                    <a:pt x="42" y="16481"/>
                  </a:cubicBezTo>
                  <a:cubicBezTo>
                    <a:pt x="-413" y="15394"/>
                    <a:pt x="2957" y="12840"/>
                    <a:pt x="4710" y="11282"/>
                  </a:cubicBezTo>
                  <a:cubicBezTo>
                    <a:pt x="6463" y="9724"/>
                    <a:pt x="8271" y="8218"/>
                    <a:pt x="10561" y="7133"/>
                  </a:cubicBezTo>
                  <a:cubicBezTo>
                    <a:pt x="12851" y="6048"/>
                    <a:pt x="16427" y="5547"/>
                    <a:pt x="18452" y="4769"/>
                  </a:cubicBezTo>
                  <a:cubicBezTo>
                    <a:pt x="20477" y="3991"/>
                    <a:pt x="21096" y="2671"/>
                    <a:pt x="22714" y="2466"/>
                  </a:cubicBezTo>
                  <a:cubicBezTo>
                    <a:pt x="24333" y="2261"/>
                    <a:pt x="27078" y="3762"/>
                    <a:pt x="28163" y="3540"/>
                  </a:cubicBezTo>
                  <a:cubicBezTo>
                    <a:pt x="27892" y="3253"/>
                    <a:pt x="29634" y="1751"/>
                    <a:pt x="30738" y="1561"/>
                  </a:cubicBezTo>
                  <a:cubicBezTo>
                    <a:pt x="31842" y="1371"/>
                    <a:pt x="33512" y="2109"/>
                    <a:pt x="34788" y="2398"/>
                  </a:cubicBezTo>
                  <a:cubicBezTo>
                    <a:pt x="36064" y="2687"/>
                    <a:pt x="38575" y="2760"/>
                    <a:pt x="38396" y="3297"/>
                  </a:cubicBezTo>
                  <a:cubicBezTo>
                    <a:pt x="39635" y="3782"/>
                    <a:pt x="41612" y="3183"/>
                    <a:pt x="42483" y="4057"/>
                  </a:cubicBezTo>
                  <a:cubicBezTo>
                    <a:pt x="43354" y="4931"/>
                    <a:pt x="44457" y="2691"/>
                    <a:pt x="45677" y="2019"/>
                  </a:cubicBezTo>
                  <a:cubicBezTo>
                    <a:pt x="46897" y="1347"/>
                    <a:pt x="48316" y="193"/>
                    <a:pt x="49804" y="24"/>
                  </a:cubicBezTo>
                  <a:cubicBezTo>
                    <a:pt x="51292" y="-145"/>
                    <a:pt x="53046" y="659"/>
                    <a:pt x="54608" y="1006"/>
                  </a:cubicBezTo>
                  <a:cubicBezTo>
                    <a:pt x="56170" y="1353"/>
                    <a:pt x="57932" y="1537"/>
                    <a:pt x="59178" y="2108"/>
                  </a:cubicBezTo>
                  <a:cubicBezTo>
                    <a:pt x="60424" y="2679"/>
                    <a:pt x="61153" y="3256"/>
                    <a:pt x="62085" y="4435"/>
                  </a:cubicBezTo>
                  <a:cubicBezTo>
                    <a:pt x="63017" y="5614"/>
                    <a:pt x="64015" y="8021"/>
                    <a:pt x="64771" y="9181"/>
                  </a:cubicBezTo>
                  <a:cubicBezTo>
                    <a:pt x="65527" y="10341"/>
                    <a:pt x="66264" y="10336"/>
                    <a:pt x="66620" y="11397"/>
                  </a:cubicBezTo>
                  <a:cubicBezTo>
                    <a:pt x="66976" y="12458"/>
                    <a:pt x="67022" y="14376"/>
                    <a:pt x="66905" y="15546"/>
                  </a:cubicBezTo>
                  <a:cubicBezTo>
                    <a:pt x="66788" y="16716"/>
                    <a:pt x="66097" y="17451"/>
                    <a:pt x="65915" y="18417"/>
                  </a:cubicBezTo>
                  <a:cubicBezTo>
                    <a:pt x="65733" y="19383"/>
                    <a:pt x="65873" y="20584"/>
                    <a:pt x="65812" y="21345"/>
                  </a:cubicBezTo>
                  <a:cubicBezTo>
                    <a:pt x="65751" y="22106"/>
                    <a:pt x="65628" y="22366"/>
                    <a:pt x="65548" y="22984"/>
                  </a:cubicBezTo>
                  <a:cubicBezTo>
                    <a:pt x="65468" y="23602"/>
                    <a:pt x="65076" y="24597"/>
                    <a:pt x="65329" y="25054"/>
                  </a:cubicBezTo>
                  <a:cubicBezTo>
                    <a:pt x="64971" y="25412"/>
                    <a:pt x="65783" y="25878"/>
                    <a:pt x="65882" y="26524"/>
                  </a:cubicBezTo>
                  <a:cubicBezTo>
                    <a:pt x="65981" y="27170"/>
                    <a:pt x="66116" y="28089"/>
                    <a:pt x="65925" y="28932"/>
                  </a:cubicBezTo>
                  <a:cubicBezTo>
                    <a:pt x="65734" y="29775"/>
                    <a:pt x="64422" y="30529"/>
                    <a:pt x="64735" y="31584"/>
                  </a:cubicBezTo>
                  <a:cubicBezTo>
                    <a:pt x="65048" y="32639"/>
                    <a:pt x="66629" y="34230"/>
                    <a:pt x="67801" y="35264"/>
                  </a:cubicBezTo>
                  <a:cubicBezTo>
                    <a:pt x="68973" y="36298"/>
                    <a:pt x="72267" y="37194"/>
                    <a:pt x="71767" y="37790"/>
                  </a:cubicBezTo>
                  <a:cubicBezTo>
                    <a:pt x="71267" y="38386"/>
                    <a:pt x="66230" y="37752"/>
                    <a:pt x="64802" y="38841"/>
                  </a:cubicBezTo>
                  <a:cubicBezTo>
                    <a:pt x="63374" y="39930"/>
                    <a:pt x="63871" y="43448"/>
                    <a:pt x="63200" y="44326"/>
                  </a:cubicBezTo>
                  <a:cubicBezTo>
                    <a:pt x="62529" y="45204"/>
                    <a:pt x="61228" y="44345"/>
                    <a:pt x="60773" y="44108"/>
                  </a:cubicBezTo>
                  <a:cubicBezTo>
                    <a:pt x="60318" y="43871"/>
                    <a:pt x="63287" y="43209"/>
                    <a:pt x="60469" y="42905"/>
                  </a:cubicBezTo>
                  <a:cubicBezTo>
                    <a:pt x="57651" y="42601"/>
                    <a:pt x="42189" y="43618"/>
                    <a:pt x="43864" y="42285"/>
                  </a:cubicBezTo>
                  <a:cubicBezTo>
                    <a:pt x="45539" y="40952"/>
                    <a:pt x="45079" y="38696"/>
                    <a:pt x="44601" y="38916"/>
                  </a:cubicBezTo>
                  <a:cubicBezTo>
                    <a:pt x="44644" y="40202"/>
                    <a:pt x="43589" y="35654"/>
                    <a:pt x="43632" y="36940"/>
                  </a:cubicBezTo>
                  <a:cubicBezTo>
                    <a:pt x="43182" y="37191"/>
                    <a:pt x="39026" y="37568"/>
                    <a:pt x="39111" y="37857"/>
                  </a:cubicBezTo>
                  <a:cubicBezTo>
                    <a:pt x="38652" y="37967"/>
                    <a:pt x="38716" y="39703"/>
                    <a:pt x="37613" y="39947"/>
                  </a:cubicBezTo>
                  <a:cubicBezTo>
                    <a:pt x="36510" y="40191"/>
                    <a:pt x="34187" y="40110"/>
                    <a:pt x="32491" y="39319"/>
                  </a:cubicBezTo>
                  <a:cubicBezTo>
                    <a:pt x="30795" y="38528"/>
                    <a:pt x="29030" y="35917"/>
                    <a:pt x="27436" y="35203"/>
                  </a:cubicBezTo>
                  <a:cubicBezTo>
                    <a:pt x="25842" y="34489"/>
                    <a:pt x="24178" y="35400"/>
                    <a:pt x="22926" y="35033"/>
                  </a:cubicBezTo>
                  <a:cubicBezTo>
                    <a:pt x="21674" y="34666"/>
                    <a:pt x="19088" y="33609"/>
                    <a:pt x="19924" y="33002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5" name="Freeform 19"/>
            <p:cNvSpPr>
              <a:spLocks/>
            </p:cNvSpPr>
            <p:nvPr/>
          </p:nvSpPr>
          <p:spPr bwMode="auto">
            <a:xfrm rot="12579023">
              <a:off x="4594882" y="5170644"/>
              <a:ext cx="616598" cy="549166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26366 h 32738"/>
                <a:gd name="connsiteX1" fmla="*/ 18082 w 54807"/>
                <a:gd name="connsiteY1" fmla="*/ 26153 h 32738"/>
                <a:gd name="connsiteX2" fmla="*/ 19506 w 54807"/>
                <a:gd name="connsiteY2" fmla="*/ 24569 h 32738"/>
                <a:gd name="connsiteX3" fmla="*/ 18686 w 54807"/>
                <a:gd name="connsiteY3" fmla="*/ 23917 h 32738"/>
                <a:gd name="connsiteX4" fmla="*/ 17157 w 54807"/>
                <a:gd name="connsiteY4" fmla="*/ 23543 h 32738"/>
                <a:gd name="connsiteX5" fmla="*/ 16306 w 54807"/>
                <a:gd name="connsiteY5" fmla="*/ 21451 h 32738"/>
                <a:gd name="connsiteX6" fmla="*/ 13943 w 54807"/>
                <a:gd name="connsiteY6" fmla="*/ 21107 h 32738"/>
                <a:gd name="connsiteX7" fmla="*/ 10956 w 54807"/>
                <a:gd name="connsiteY7" fmla="*/ 22198 h 32738"/>
                <a:gd name="connsiteX8" fmla="*/ 6407 w 54807"/>
                <a:gd name="connsiteY8" fmla="*/ 19745 h 32738"/>
                <a:gd name="connsiteX9" fmla="*/ 7262 w 54807"/>
                <a:gd name="connsiteY9" fmla="*/ 16141 h 32738"/>
                <a:gd name="connsiteX10" fmla="*/ 4797 w 54807"/>
                <a:gd name="connsiteY10" fmla="*/ 15769 h 32738"/>
                <a:gd name="connsiteX11" fmla="*/ 2840 w 54807"/>
                <a:gd name="connsiteY11" fmla="*/ 14328 h 32738"/>
                <a:gd name="connsiteX12" fmla="*/ 3692 w 54807"/>
                <a:gd name="connsiteY12" fmla="*/ 12258 h 32738"/>
                <a:gd name="connsiteX13" fmla="*/ 506 w 54807"/>
                <a:gd name="connsiteY13" fmla="*/ 12347 h 32738"/>
                <a:gd name="connsiteX14" fmla="*/ 280 w 54807"/>
                <a:gd name="connsiteY14" fmla="*/ 8805 h 32738"/>
                <a:gd name="connsiteX15" fmla="*/ 4119 w 54807"/>
                <a:gd name="connsiteY15" fmla="*/ 5563 h 32738"/>
                <a:gd name="connsiteX16" fmla="*/ 8862 w 54807"/>
                <a:gd name="connsiteY16" fmla="*/ 6103 h 32738"/>
                <a:gd name="connsiteX17" fmla="*/ 9322 w 54807"/>
                <a:gd name="connsiteY17" fmla="*/ 8996 h 32738"/>
                <a:gd name="connsiteX18" fmla="*/ 14316 w 54807"/>
                <a:gd name="connsiteY18" fmla="*/ 8791 h 32738"/>
                <a:gd name="connsiteX19" fmla="*/ 15356 w 54807"/>
                <a:gd name="connsiteY19" fmla="*/ 7605 h 32738"/>
                <a:gd name="connsiteX20" fmla="*/ 20865 w 54807"/>
                <a:gd name="connsiteY20" fmla="*/ 6063 h 32738"/>
                <a:gd name="connsiteX21" fmla="*/ 23677 w 54807"/>
                <a:gd name="connsiteY21" fmla="*/ 5730 h 32738"/>
                <a:gd name="connsiteX22" fmla="*/ 23692 w 54807"/>
                <a:gd name="connsiteY22" fmla="*/ 3222 h 32738"/>
                <a:gd name="connsiteX23" fmla="*/ 24814 w 54807"/>
                <a:gd name="connsiteY23" fmla="*/ 2656 h 32738"/>
                <a:gd name="connsiteX24" fmla="*/ 25003 w 54807"/>
                <a:gd name="connsiteY24" fmla="*/ 1379 h 32738"/>
                <a:gd name="connsiteX25" fmla="*/ 27802 w 54807"/>
                <a:gd name="connsiteY25" fmla="*/ 1872 h 32738"/>
                <a:gd name="connsiteX26" fmla="*/ 31701 w 54807"/>
                <a:gd name="connsiteY26" fmla="*/ 918 h 32738"/>
                <a:gd name="connsiteX27" fmla="*/ 33101 w 54807"/>
                <a:gd name="connsiteY27" fmla="*/ 4157 h 32738"/>
                <a:gd name="connsiteX28" fmla="*/ 34969 w 54807"/>
                <a:gd name="connsiteY28" fmla="*/ 4001 h 32738"/>
                <a:gd name="connsiteX29" fmla="*/ 38937 w 54807"/>
                <a:gd name="connsiteY29" fmla="*/ 2820 h 32738"/>
                <a:gd name="connsiteX30" fmla="*/ 42431 w 54807"/>
                <a:gd name="connsiteY30" fmla="*/ 6260 h 32738"/>
                <a:gd name="connsiteX31" fmla="*/ 44551 w 54807"/>
                <a:gd name="connsiteY31" fmla="*/ 7128 h 32738"/>
                <a:gd name="connsiteX32" fmla="*/ 46794 w 54807"/>
                <a:gd name="connsiteY32" fmla="*/ 6617 h 32738"/>
                <a:gd name="connsiteX33" fmla="*/ 47263 w 54807"/>
                <a:gd name="connsiteY33" fmla="*/ 5159 h 32738"/>
                <a:gd name="connsiteX34" fmla="*/ 51563 w 54807"/>
                <a:gd name="connsiteY34" fmla="*/ 48 h 32738"/>
                <a:gd name="connsiteX35" fmla="*/ 51375 w 54807"/>
                <a:gd name="connsiteY35" fmla="*/ 8561 h 32738"/>
                <a:gd name="connsiteX36" fmla="*/ 53040 w 54807"/>
                <a:gd name="connsiteY36" fmla="*/ 9341 h 32738"/>
                <a:gd name="connsiteX37" fmla="*/ 50151 w 54807"/>
                <a:gd name="connsiteY37" fmla="*/ 13285 h 32738"/>
                <a:gd name="connsiteX38" fmla="*/ 50142 w 54807"/>
                <a:gd name="connsiteY38" fmla="*/ 14533 h 32738"/>
                <a:gd name="connsiteX39" fmla="*/ 52525 w 54807"/>
                <a:gd name="connsiteY39" fmla="*/ 16849 h 32738"/>
                <a:gd name="connsiteX40" fmla="*/ 52826 w 54807"/>
                <a:gd name="connsiteY40" fmla="*/ 18349 h 32738"/>
                <a:gd name="connsiteX41" fmla="*/ 54807 w 54807"/>
                <a:gd name="connsiteY41" fmla="*/ 20667 h 32738"/>
                <a:gd name="connsiteX42" fmla="*/ 53516 w 54807"/>
                <a:gd name="connsiteY42" fmla="*/ 21209 h 32738"/>
                <a:gd name="connsiteX43" fmla="*/ 54106 w 54807"/>
                <a:gd name="connsiteY43" fmla="*/ 22792 h 32738"/>
                <a:gd name="connsiteX44" fmla="*/ 53654 w 54807"/>
                <a:gd name="connsiteY44" fmla="*/ 24473 h 32738"/>
                <a:gd name="connsiteX45" fmla="*/ 51761 w 54807"/>
                <a:gd name="connsiteY45" fmla="*/ 24932 h 32738"/>
                <a:gd name="connsiteX46" fmla="*/ 51998 w 54807"/>
                <a:gd name="connsiteY46" fmla="*/ 28375 h 32738"/>
                <a:gd name="connsiteX47" fmla="*/ 51998 w 54807"/>
                <a:gd name="connsiteY47" fmla="*/ 30476 h 32738"/>
                <a:gd name="connsiteX48" fmla="*/ 51245 w 54807"/>
                <a:gd name="connsiteY48" fmla="*/ 32397 h 32738"/>
                <a:gd name="connsiteX49" fmla="*/ 49514 w 54807"/>
                <a:gd name="connsiteY49" fmla="*/ 32698 h 32738"/>
                <a:gd name="connsiteX50" fmla="*/ 49288 w 54807"/>
                <a:gd name="connsiteY50" fmla="*/ 31377 h 32738"/>
                <a:gd name="connsiteX51" fmla="*/ 47255 w 54807"/>
                <a:gd name="connsiteY51" fmla="*/ 31316 h 32738"/>
                <a:gd name="connsiteX52" fmla="*/ 43159 w 54807"/>
                <a:gd name="connsiteY52" fmla="*/ 29531 h 32738"/>
                <a:gd name="connsiteX53" fmla="*/ 41932 w 54807"/>
                <a:gd name="connsiteY53" fmla="*/ 30086 h 32738"/>
                <a:gd name="connsiteX54" fmla="*/ 39984 w 54807"/>
                <a:gd name="connsiteY54" fmla="*/ 29975 h 32738"/>
                <a:gd name="connsiteX55" fmla="*/ 38498 w 54807"/>
                <a:gd name="connsiteY55" fmla="*/ 27621 h 32738"/>
                <a:gd name="connsiteX56" fmla="*/ 35064 w 54807"/>
                <a:gd name="connsiteY56" fmla="*/ 28157 h 32738"/>
                <a:gd name="connsiteX57" fmla="*/ 28826 w 54807"/>
                <a:gd name="connsiteY57" fmla="*/ 27598 h 32738"/>
                <a:gd name="connsiteX58" fmla="*/ 28698 w 54807"/>
                <a:gd name="connsiteY58" fmla="*/ 25449 h 32738"/>
                <a:gd name="connsiteX59" fmla="*/ 26907 w 54807"/>
                <a:gd name="connsiteY59" fmla="*/ 25300 h 32738"/>
                <a:gd name="connsiteX60" fmla="*/ 24553 w 54807"/>
                <a:gd name="connsiteY60" fmla="*/ 25874 h 32738"/>
                <a:gd name="connsiteX61" fmla="*/ 22724 w 54807"/>
                <a:gd name="connsiteY61" fmla="*/ 25376 h 32738"/>
                <a:gd name="connsiteX62" fmla="*/ 21744 w 54807"/>
                <a:gd name="connsiteY62" fmla="*/ 26366 h 32738"/>
                <a:gd name="connsiteX0" fmla="*/ 21744 w 54807"/>
                <a:gd name="connsiteY0" fmla="*/ 26320 h 32692"/>
                <a:gd name="connsiteX1" fmla="*/ 18082 w 54807"/>
                <a:gd name="connsiteY1" fmla="*/ 26107 h 32692"/>
                <a:gd name="connsiteX2" fmla="*/ 19506 w 54807"/>
                <a:gd name="connsiteY2" fmla="*/ 24523 h 32692"/>
                <a:gd name="connsiteX3" fmla="*/ 18686 w 54807"/>
                <a:gd name="connsiteY3" fmla="*/ 23871 h 32692"/>
                <a:gd name="connsiteX4" fmla="*/ 17157 w 54807"/>
                <a:gd name="connsiteY4" fmla="*/ 23497 h 32692"/>
                <a:gd name="connsiteX5" fmla="*/ 16306 w 54807"/>
                <a:gd name="connsiteY5" fmla="*/ 21405 h 32692"/>
                <a:gd name="connsiteX6" fmla="*/ 13943 w 54807"/>
                <a:gd name="connsiteY6" fmla="*/ 21061 h 32692"/>
                <a:gd name="connsiteX7" fmla="*/ 10956 w 54807"/>
                <a:gd name="connsiteY7" fmla="*/ 22152 h 32692"/>
                <a:gd name="connsiteX8" fmla="*/ 6407 w 54807"/>
                <a:gd name="connsiteY8" fmla="*/ 19699 h 32692"/>
                <a:gd name="connsiteX9" fmla="*/ 7262 w 54807"/>
                <a:gd name="connsiteY9" fmla="*/ 16095 h 32692"/>
                <a:gd name="connsiteX10" fmla="*/ 4797 w 54807"/>
                <a:gd name="connsiteY10" fmla="*/ 15723 h 32692"/>
                <a:gd name="connsiteX11" fmla="*/ 2840 w 54807"/>
                <a:gd name="connsiteY11" fmla="*/ 14282 h 32692"/>
                <a:gd name="connsiteX12" fmla="*/ 3692 w 54807"/>
                <a:gd name="connsiteY12" fmla="*/ 12212 h 32692"/>
                <a:gd name="connsiteX13" fmla="*/ 506 w 54807"/>
                <a:gd name="connsiteY13" fmla="*/ 12301 h 32692"/>
                <a:gd name="connsiteX14" fmla="*/ 280 w 54807"/>
                <a:gd name="connsiteY14" fmla="*/ 8759 h 32692"/>
                <a:gd name="connsiteX15" fmla="*/ 4119 w 54807"/>
                <a:gd name="connsiteY15" fmla="*/ 5517 h 32692"/>
                <a:gd name="connsiteX16" fmla="*/ 8862 w 54807"/>
                <a:gd name="connsiteY16" fmla="*/ 6057 h 32692"/>
                <a:gd name="connsiteX17" fmla="*/ 9322 w 54807"/>
                <a:gd name="connsiteY17" fmla="*/ 8950 h 32692"/>
                <a:gd name="connsiteX18" fmla="*/ 14316 w 54807"/>
                <a:gd name="connsiteY18" fmla="*/ 8745 h 32692"/>
                <a:gd name="connsiteX19" fmla="*/ 15356 w 54807"/>
                <a:gd name="connsiteY19" fmla="*/ 7559 h 32692"/>
                <a:gd name="connsiteX20" fmla="*/ 20865 w 54807"/>
                <a:gd name="connsiteY20" fmla="*/ 6017 h 32692"/>
                <a:gd name="connsiteX21" fmla="*/ 23677 w 54807"/>
                <a:gd name="connsiteY21" fmla="*/ 5684 h 32692"/>
                <a:gd name="connsiteX22" fmla="*/ 23692 w 54807"/>
                <a:gd name="connsiteY22" fmla="*/ 3176 h 32692"/>
                <a:gd name="connsiteX23" fmla="*/ 24814 w 54807"/>
                <a:gd name="connsiteY23" fmla="*/ 2610 h 32692"/>
                <a:gd name="connsiteX24" fmla="*/ 25003 w 54807"/>
                <a:gd name="connsiteY24" fmla="*/ 1333 h 32692"/>
                <a:gd name="connsiteX25" fmla="*/ 27802 w 54807"/>
                <a:gd name="connsiteY25" fmla="*/ 1826 h 32692"/>
                <a:gd name="connsiteX26" fmla="*/ 31701 w 54807"/>
                <a:gd name="connsiteY26" fmla="*/ 872 h 32692"/>
                <a:gd name="connsiteX27" fmla="*/ 33101 w 54807"/>
                <a:gd name="connsiteY27" fmla="*/ 4111 h 32692"/>
                <a:gd name="connsiteX28" fmla="*/ 34969 w 54807"/>
                <a:gd name="connsiteY28" fmla="*/ 3955 h 32692"/>
                <a:gd name="connsiteX29" fmla="*/ 38937 w 54807"/>
                <a:gd name="connsiteY29" fmla="*/ 2774 h 32692"/>
                <a:gd name="connsiteX30" fmla="*/ 42431 w 54807"/>
                <a:gd name="connsiteY30" fmla="*/ 6214 h 32692"/>
                <a:gd name="connsiteX31" fmla="*/ 44551 w 54807"/>
                <a:gd name="connsiteY31" fmla="*/ 7082 h 32692"/>
                <a:gd name="connsiteX32" fmla="*/ 46794 w 54807"/>
                <a:gd name="connsiteY32" fmla="*/ 6571 h 32692"/>
                <a:gd name="connsiteX33" fmla="*/ 47263 w 54807"/>
                <a:gd name="connsiteY33" fmla="*/ 5113 h 32692"/>
                <a:gd name="connsiteX34" fmla="*/ 51563 w 54807"/>
                <a:gd name="connsiteY34" fmla="*/ 2 h 32692"/>
                <a:gd name="connsiteX35" fmla="*/ 54337 w 54807"/>
                <a:gd name="connsiteY35" fmla="*/ 5615 h 32692"/>
                <a:gd name="connsiteX36" fmla="*/ 53040 w 54807"/>
                <a:gd name="connsiteY36" fmla="*/ 9295 h 32692"/>
                <a:gd name="connsiteX37" fmla="*/ 50151 w 54807"/>
                <a:gd name="connsiteY37" fmla="*/ 13239 h 32692"/>
                <a:gd name="connsiteX38" fmla="*/ 50142 w 54807"/>
                <a:gd name="connsiteY38" fmla="*/ 14487 h 32692"/>
                <a:gd name="connsiteX39" fmla="*/ 52525 w 54807"/>
                <a:gd name="connsiteY39" fmla="*/ 16803 h 32692"/>
                <a:gd name="connsiteX40" fmla="*/ 52826 w 54807"/>
                <a:gd name="connsiteY40" fmla="*/ 18303 h 32692"/>
                <a:gd name="connsiteX41" fmla="*/ 54807 w 54807"/>
                <a:gd name="connsiteY41" fmla="*/ 20621 h 32692"/>
                <a:gd name="connsiteX42" fmla="*/ 53516 w 54807"/>
                <a:gd name="connsiteY42" fmla="*/ 21163 h 32692"/>
                <a:gd name="connsiteX43" fmla="*/ 54106 w 54807"/>
                <a:gd name="connsiteY43" fmla="*/ 22746 h 32692"/>
                <a:gd name="connsiteX44" fmla="*/ 53654 w 54807"/>
                <a:gd name="connsiteY44" fmla="*/ 24427 h 32692"/>
                <a:gd name="connsiteX45" fmla="*/ 51761 w 54807"/>
                <a:gd name="connsiteY45" fmla="*/ 24886 h 32692"/>
                <a:gd name="connsiteX46" fmla="*/ 51998 w 54807"/>
                <a:gd name="connsiteY46" fmla="*/ 28329 h 32692"/>
                <a:gd name="connsiteX47" fmla="*/ 51998 w 54807"/>
                <a:gd name="connsiteY47" fmla="*/ 30430 h 32692"/>
                <a:gd name="connsiteX48" fmla="*/ 51245 w 54807"/>
                <a:gd name="connsiteY48" fmla="*/ 32351 h 32692"/>
                <a:gd name="connsiteX49" fmla="*/ 49514 w 54807"/>
                <a:gd name="connsiteY49" fmla="*/ 32652 h 32692"/>
                <a:gd name="connsiteX50" fmla="*/ 49288 w 54807"/>
                <a:gd name="connsiteY50" fmla="*/ 31331 h 32692"/>
                <a:gd name="connsiteX51" fmla="*/ 47255 w 54807"/>
                <a:gd name="connsiteY51" fmla="*/ 31270 h 32692"/>
                <a:gd name="connsiteX52" fmla="*/ 43159 w 54807"/>
                <a:gd name="connsiteY52" fmla="*/ 29485 h 32692"/>
                <a:gd name="connsiteX53" fmla="*/ 41932 w 54807"/>
                <a:gd name="connsiteY53" fmla="*/ 30040 h 32692"/>
                <a:gd name="connsiteX54" fmla="*/ 39984 w 54807"/>
                <a:gd name="connsiteY54" fmla="*/ 29929 h 32692"/>
                <a:gd name="connsiteX55" fmla="*/ 38498 w 54807"/>
                <a:gd name="connsiteY55" fmla="*/ 27575 h 32692"/>
                <a:gd name="connsiteX56" fmla="*/ 35064 w 54807"/>
                <a:gd name="connsiteY56" fmla="*/ 28111 h 32692"/>
                <a:gd name="connsiteX57" fmla="*/ 28826 w 54807"/>
                <a:gd name="connsiteY57" fmla="*/ 27552 h 32692"/>
                <a:gd name="connsiteX58" fmla="*/ 28698 w 54807"/>
                <a:gd name="connsiteY58" fmla="*/ 25403 h 32692"/>
                <a:gd name="connsiteX59" fmla="*/ 26907 w 54807"/>
                <a:gd name="connsiteY59" fmla="*/ 25254 h 32692"/>
                <a:gd name="connsiteX60" fmla="*/ 24553 w 54807"/>
                <a:gd name="connsiteY60" fmla="*/ 25828 h 32692"/>
                <a:gd name="connsiteX61" fmla="*/ 22724 w 54807"/>
                <a:gd name="connsiteY61" fmla="*/ 25330 h 32692"/>
                <a:gd name="connsiteX62" fmla="*/ 21744 w 54807"/>
                <a:gd name="connsiteY62" fmla="*/ 26320 h 32692"/>
                <a:gd name="connsiteX0" fmla="*/ 21744 w 56262"/>
                <a:gd name="connsiteY0" fmla="*/ 26320 h 32692"/>
                <a:gd name="connsiteX1" fmla="*/ 18082 w 56262"/>
                <a:gd name="connsiteY1" fmla="*/ 26107 h 32692"/>
                <a:gd name="connsiteX2" fmla="*/ 19506 w 56262"/>
                <a:gd name="connsiteY2" fmla="*/ 24523 h 32692"/>
                <a:gd name="connsiteX3" fmla="*/ 18686 w 56262"/>
                <a:gd name="connsiteY3" fmla="*/ 23871 h 32692"/>
                <a:gd name="connsiteX4" fmla="*/ 17157 w 56262"/>
                <a:gd name="connsiteY4" fmla="*/ 23497 h 32692"/>
                <a:gd name="connsiteX5" fmla="*/ 16306 w 56262"/>
                <a:gd name="connsiteY5" fmla="*/ 21405 h 32692"/>
                <a:gd name="connsiteX6" fmla="*/ 13943 w 56262"/>
                <a:gd name="connsiteY6" fmla="*/ 21061 h 32692"/>
                <a:gd name="connsiteX7" fmla="*/ 10956 w 56262"/>
                <a:gd name="connsiteY7" fmla="*/ 22152 h 32692"/>
                <a:gd name="connsiteX8" fmla="*/ 6407 w 56262"/>
                <a:gd name="connsiteY8" fmla="*/ 19699 h 32692"/>
                <a:gd name="connsiteX9" fmla="*/ 7262 w 56262"/>
                <a:gd name="connsiteY9" fmla="*/ 16095 h 32692"/>
                <a:gd name="connsiteX10" fmla="*/ 4797 w 56262"/>
                <a:gd name="connsiteY10" fmla="*/ 15723 h 32692"/>
                <a:gd name="connsiteX11" fmla="*/ 2840 w 56262"/>
                <a:gd name="connsiteY11" fmla="*/ 14282 h 32692"/>
                <a:gd name="connsiteX12" fmla="*/ 3692 w 56262"/>
                <a:gd name="connsiteY12" fmla="*/ 12212 h 32692"/>
                <a:gd name="connsiteX13" fmla="*/ 506 w 56262"/>
                <a:gd name="connsiteY13" fmla="*/ 12301 h 32692"/>
                <a:gd name="connsiteX14" fmla="*/ 280 w 56262"/>
                <a:gd name="connsiteY14" fmla="*/ 8759 h 32692"/>
                <a:gd name="connsiteX15" fmla="*/ 4119 w 56262"/>
                <a:gd name="connsiteY15" fmla="*/ 5517 h 32692"/>
                <a:gd name="connsiteX16" fmla="*/ 8862 w 56262"/>
                <a:gd name="connsiteY16" fmla="*/ 6057 h 32692"/>
                <a:gd name="connsiteX17" fmla="*/ 9322 w 56262"/>
                <a:gd name="connsiteY17" fmla="*/ 8950 h 32692"/>
                <a:gd name="connsiteX18" fmla="*/ 14316 w 56262"/>
                <a:gd name="connsiteY18" fmla="*/ 8745 h 32692"/>
                <a:gd name="connsiteX19" fmla="*/ 15356 w 56262"/>
                <a:gd name="connsiteY19" fmla="*/ 7559 h 32692"/>
                <a:gd name="connsiteX20" fmla="*/ 20865 w 56262"/>
                <a:gd name="connsiteY20" fmla="*/ 6017 h 32692"/>
                <a:gd name="connsiteX21" fmla="*/ 23677 w 56262"/>
                <a:gd name="connsiteY21" fmla="*/ 5684 h 32692"/>
                <a:gd name="connsiteX22" fmla="*/ 23692 w 56262"/>
                <a:gd name="connsiteY22" fmla="*/ 3176 h 32692"/>
                <a:gd name="connsiteX23" fmla="*/ 24814 w 56262"/>
                <a:gd name="connsiteY23" fmla="*/ 2610 h 32692"/>
                <a:gd name="connsiteX24" fmla="*/ 25003 w 56262"/>
                <a:gd name="connsiteY24" fmla="*/ 1333 h 32692"/>
                <a:gd name="connsiteX25" fmla="*/ 27802 w 56262"/>
                <a:gd name="connsiteY25" fmla="*/ 1826 h 32692"/>
                <a:gd name="connsiteX26" fmla="*/ 31701 w 56262"/>
                <a:gd name="connsiteY26" fmla="*/ 872 h 32692"/>
                <a:gd name="connsiteX27" fmla="*/ 33101 w 56262"/>
                <a:gd name="connsiteY27" fmla="*/ 4111 h 32692"/>
                <a:gd name="connsiteX28" fmla="*/ 34969 w 56262"/>
                <a:gd name="connsiteY28" fmla="*/ 3955 h 32692"/>
                <a:gd name="connsiteX29" fmla="*/ 38937 w 56262"/>
                <a:gd name="connsiteY29" fmla="*/ 2774 h 32692"/>
                <a:gd name="connsiteX30" fmla="*/ 42431 w 56262"/>
                <a:gd name="connsiteY30" fmla="*/ 6214 h 32692"/>
                <a:gd name="connsiteX31" fmla="*/ 44551 w 56262"/>
                <a:gd name="connsiteY31" fmla="*/ 7082 h 32692"/>
                <a:gd name="connsiteX32" fmla="*/ 46794 w 56262"/>
                <a:gd name="connsiteY32" fmla="*/ 6571 h 32692"/>
                <a:gd name="connsiteX33" fmla="*/ 47263 w 56262"/>
                <a:gd name="connsiteY33" fmla="*/ 5113 h 32692"/>
                <a:gd name="connsiteX34" fmla="*/ 51563 w 56262"/>
                <a:gd name="connsiteY34" fmla="*/ 2 h 32692"/>
                <a:gd name="connsiteX35" fmla="*/ 54337 w 56262"/>
                <a:gd name="connsiteY35" fmla="*/ 5615 h 32692"/>
                <a:gd name="connsiteX36" fmla="*/ 56098 w 56262"/>
                <a:gd name="connsiteY36" fmla="*/ 6964 h 32692"/>
                <a:gd name="connsiteX37" fmla="*/ 50151 w 56262"/>
                <a:gd name="connsiteY37" fmla="*/ 13239 h 32692"/>
                <a:gd name="connsiteX38" fmla="*/ 50142 w 56262"/>
                <a:gd name="connsiteY38" fmla="*/ 14487 h 32692"/>
                <a:gd name="connsiteX39" fmla="*/ 52525 w 56262"/>
                <a:gd name="connsiteY39" fmla="*/ 16803 h 32692"/>
                <a:gd name="connsiteX40" fmla="*/ 52826 w 56262"/>
                <a:gd name="connsiteY40" fmla="*/ 18303 h 32692"/>
                <a:gd name="connsiteX41" fmla="*/ 54807 w 56262"/>
                <a:gd name="connsiteY41" fmla="*/ 20621 h 32692"/>
                <a:gd name="connsiteX42" fmla="*/ 53516 w 56262"/>
                <a:gd name="connsiteY42" fmla="*/ 21163 h 32692"/>
                <a:gd name="connsiteX43" fmla="*/ 54106 w 56262"/>
                <a:gd name="connsiteY43" fmla="*/ 22746 h 32692"/>
                <a:gd name="connsiteX44" fmla="*/ 53654 w 56262"/>
                <a:gd name="connsiteY44" fmla="*/ 24427 h 32692"/>
                <a:gd name="connsiteX45" fmla="*/ 51761 w 56262"/>
                <a:gd name="connsiteY45" fmla="*/ 24886 h 32692"/>
                <a:gd name="connsiteX46" fmla="*/ 51998 w 56262"/>
                <a:gd name="connsiteY46" fmla="*/ 28329 h 32692"/>
                <a:gd name="connsiteX47" fmla="*/ 51998 w 56262"/>
                <a:gd name="connsiteY47" fmla="*/ 30430 h 32692"/>
                <a:gd name="connsiteX48" fmla="*/ 51245 w 56262"/>
                <a:gd name="connsiteY48" fmla="*/ 32351 h 32692"/>
                <a:gd name="connsiteX49" fmla="*/ 49514 w 56262"/>
                <a:gd name="connsiteY49" fmla="*/ 32652 h 32692"/>
                <a:gd name="connsiteX50" fmla="*/ 49288 w 56262"/>
                <a:gd name="connsiteY50" fmla="*/ 31331 h 32692"/>
                <a:gd name="connsiteX51" fmla="*/ 47255 w 56262"/>
                <a:gd name="connsiteY51" fmla="*/ 31270 h 32692"/>
                <a:gd name="connsiteX52" fmla="*/ 43159 w 56262"/>
                <a:gd name="connsiteY52" fmla="*/ 29485 h 32692"/>
                <a:gd name="connsiteX53" fmla="*/ 41932 w 56262"/>
                <a:gd name="connsiteY53" fmla="*/ 30040 h 32692"/>
                <a:gd name="connsiteX54" fmla="*/ 39984 w 56262"/>
                <a:gd name="connsiteY54" fmla="*/ 29929 h 32692"/>
                <a:gd name="connsiteX55" fmla="*/ 38498 w 56262"/>
                <a:gd name="connsiteY55" fmla="*/ 27575 h 32692"/>
                <a:gd name="connsiteX56" fmla="*/ 35064 w 56262"/>
                <a:gd name="connsiteY56" fmla="*/ 28111 h 32692"/>
                <a:gd name="connsiteX57" fmla="*/ 28826 w 56262"/>
                <a:gd name="connsiteY57" fmla="*/ 27552 h 32692"/>
                <a:gd name="connsiteX58" fmla="*/ 28698 w 56262"/>
                <a:gd name="connsiteY58" fmla="*/ 25403 h 32692"/>
                <a:gd name="connsiteX59" fmla="*/ 26907 w 56262"/>
                <a:gd name="connsiteY59" fmla="*/ 25254 h 32692"/>
                <a:gd name="connsiteX60" fmla="*/ 24553 w 56262"/>
                <a:gd name="connsiteY60" fmla="*/ 25828 h 32692"/>
                <a:gd name="connsiteX61" fmla="*/ 22724 w 56262"/>
                <a:gd name="connsiteY61" fmla="*/ 25330 h 32692"/>
                <a:gd name="connsiteX62" fmla="*/ 21744 w 56262"/>
                <a:gd name="connsiteY62" fmla="*/ 26320 h 32692"/>
                <a:gd name="connsiteX0" fmla="*/ 21744 w 56251"/>
                <a:gd name="connsiteY0" fmla="*/ 26319 h 32691"/>
                <a:gd name="connsiteX1" fmla="*/ 18082 w 56251"/>
                <a:gd name="connsiteY1" fmla="*/ 26106 h 32691"/>
                <a:gd name="connsiteX2" fmla="*/ 19506 w 56251"/>
                <a:gd name="connsiteY2" fmla="*/ 24522 h 32691"/>
                <a:gd name="connsiteX3" fmla="*/ 18686 w 56251"/>
                <a:gd name="connsiteY3" fmla="*/ 23870 h 32691"/>
                <a:gd name="connsiteX4" fmla="*/ 17157 w 56251"/>
                <a:gd name="connsiteY4" fmla="*/ 23496 h 32691"/>
                <a:gd name="connsiteX5" fmla="*/ 16306 w 56251"/>
                <a:gd name="connsiteY5" fmla="*/ 21404 h 32691"/>
                <a:gd name="connsiteX6" fmla="*/ 13943 w 56251"/>
                <a:gd name="connsiteY6" fmla="*/ 21060 h 32691"/>
                <a:gd name="connsiteX7" fmla="*/ 10956 w 56251"/>
                <a:gd name="connsiteY7" fmla="*/ 22151 h 32691"/>
                <a:gd name="connsiteX8" fmla="*/ 6407 w 56251"/>
                <a:gd name="connsiteY8" fmla="*/ 19698 h 32691"/>
                <a:gd name="connsiteX9" fmla="*/ 7262 w 56251"/>
                <a:gd name="connsiteY9" fmla="*/ 16094 h 32691"/>
                <a:gd name="connsiteX10" fmla="*/ 4797 w 56251"/>
                <a:gd name="connsiteY10" fmla="*/ 15722 h 32691"/>
                <a:gd name="connsiteX11" fmla="*/ 2840 w 56251"/>
                <a:gd name="connsiteY11" fmla="*/ 14281 h 32691"/>
                <a:gd name="connsiteX12" fmla="*/ 3692 w 56251"/>
                <a:gd name="connsiteY12" fmla="*/ 12211 h 32691"/>
                <a:gd name="connsiteX13" fmla="*/ 506 w 56251"/>
                <a:gd name="connsiteY13" fmla="*/ 12300 h 32691"/>
                <a:gd name="connsiteX14" fmla="*/ 280 w 56251"/>
                <a:gd name="connsiteY14" fmla="*/ 8758 h 32691"/>
                <a:gd name="connsiteX15" fmla="*/ 4119 w 56251"/>
                <a:gd name="connsiteY15" fmla="*/ 5516 h 32691"/>
                <a:gd name="connsiteX16" fmla="*/ 8862 w 56251"/>
                <a:gd name="connsiteY16" fmla="*/ 6056 h 32691"/>
                <a:gd name="connsiteX17" fmla="*/ 9322 w 56251"/>
                <a:gd name="connsiteY17" fmla="*/ 8949 h 32691"/>
                <a:gd name="connsiteX18" fmla="*/ 14316 w 56251"/>
                <a:gd name="connsiteY18" fmla="*/ 8744 h 32691"/>
                <a:gd name="connsiteX19" fmla="*/ 15356 w 56251"/>
                <a:gd name="connsiteY19" fmla="*/ 7558 h 32691"/>
                <a:gd name="connsiteX20" fmla="*/ 20865 w 56251"/>
                <a:gd name="connsiteY20" fmla="*/ 6016 h 32691"/>
                <a:gd name="connsiteX21" fmla="*/ 23677 w 56251"/>
                <a:gd name="connsiteY21" fmla="*/ 5683 h 32691"/>
                <a:gd name="connsiteX22" fmla="*/ 23692 w 56251"/>
                <a:gd name="connsiteY22" fmla="*/ 3175 h 32691"/>
                <a:gd name="connsiteX23" fmla="*/ 24814 w 56251"/>
                <a:gd name="connsiteY23" fmla="*/ 2609 h 32691"/>
                <a:gd name="connsiteX24" fmla="*/ 25003 w 56251"/>
                <a:gd name="connsiteY24" fmla="*/ 1332 h 32691"/>
                <a:gd name="connsiteX25" fmla="*/ 27802 w 56251"/>
                <a:gd name="connsiteY25" fmla="*/ 1825 h 32691"/>
                <a:gd name="connsiteX26" fmla="*/ 31701 w 56251"/>
                <a:gd name="connsiteY26" fmla="*/ 871 h 32691"/>
                <a:gd name="connsiteX27" fmla="*/ 33101 w 56251"/>
                <a:gd name="connsiteY27" fmla="*/ 4110 h 32691"/>
                <a:gd name="connsiteX28" fmla="*/ 34969 w 56251"/>
                <a:gd name="connsiteY28" fmla="*/ 3954 h 32691"/>
                <a:gd name="connsiteX29" fmla="*/ 38937 w 56251"/>
                <a:gd name="connsiteY29" fmla="*/ 2773 h 32691"/>
                <a:gd name="connsiteX30" fmla="*/ 42431 w 56251"/>
                <a:gd name="connsiteY30" fmla="*/ 6213 h 32691"/>
                <a:gd name="connsiteX31" fmla="*/ 44551 w 56251"/>
                <a:gd name="connsiteY31" fmla="*/ 7081 h 32691"/>
                <a:gd name="connsiteX32" fmla="*/ 46794 w 56251"/>
                <a:gd name="connsiteY32" fmla="*/ 6570 h 32691"/>
                <a:gd name="connsiteX33" fmla="*/ 47263 w 56251"/>
                <a:gd name="connsiteY33" fmla="*/ 5112 h 32691"/>
                <a:gd name="connsiteX34" fmla="*/ 51563 w 56251"/>
                <a:gd name="connsiteY34" fmla="*/ 1 h 32691"/>
                <a:gd name="connsiteX35" fmla="*/ 54249 w 56251"/>
                <a:gd name="connsiteY35" fmla="*/ 4747 h 32691"/>
                <a:gd name="connsiteX36" fmla="*/ 56098 w 56251"/>
                <a:gd name="connsiteY36" fmla="*/ 6963 h 32691"/>
                <a:gd name="connsiteX37" fmla="*/ 50151 w 56251"/>
                <a:gd name="connsiteY37" fmla="*/ 13238 h 32691"/>
                <a:gd name="connsiteX38" fmla="*/ 50142 w 56251"/>
                <a:gd name="connsiteY38" fmla="*/ 14486 h 32691"/>
                <a:gd name="connsiteX39" fmla="*/ 52525 w 56251"/>
                <a:gd name="connsiteY39" fmla="*/ 16802 h 32691"/>
                <a:gd name="connsiteX40" fmla="*/ 52826 w 56251"/>
                <a:gd name="connsiteY40" fmla="*/ 18302 h 32691"/>
                <a:gd name="connsiteX41" fmla="*/ 54807 w 56251"/>
                <a:gd name="connsiteY41" fmla="*/ 20620 h 32691"/>
                <a:gd name="connsiteX42" fmla="*/ 53516 w 56251"/>
                <a:gd name="connsiteY42" fmla="*/ 21162 h 32691"/>
                <a:gd name="connsiteX43" fmla="*/ 54106 w 56251"/>
                <a:gd name="connsiteY43" fmla="*/ 22745 h 32691"/>
                <a:gd name="connsiteX44" fmla="*/ 53654 w 56251"/>
                <a:gd name="connsiteY44" fmla="*/ 24426 h 32691"/>
                <a:gd name="connsiteX45" fmla="*/ 51761 w 56251"/>
                <a:gd name="connsiteY45" fmla="*/ 24885 h 32691"/>
                <a:gd name="connsiteX46" fmla="*/ 51998 w 56251"/>
                <a:gd name="connsiteY46" fmla="*/ 28328 h 32691"/>
                <a:gd name="connsiteX47" fmla="*/ 51998 w 56251"/>
                <a:gd name="connsiteY47" fmla="*/ 30429 h 32691"/>
                <a:gd name="connsiteX48" fmla="*/ 51245 w 56251"/>
                <a:gd name="connsiteY48" fmla="*/ 32350 h 32691"/>
                <a:gd name="connsiteX49" fmla="*/ 49514 w 56251"/>
                <a:gd name="connsiteY49" fmla="*/ 32651 h 32691"/>
                <a:gd name="connsiteX50" fmla="*/ 49288 w 56251"/>
                <a:gd name="connsiteY50" fmla="*/ 31330 h 32691"/>
                <a:gd name="connsiteX51" fmla="*/ 47255 w 56251"/>
                <a:gd name="connsiteY51" fmla="*/ 31269 h 32691"/>
                <a:gd name="connsiteX52" fmla="*/ 43159 w 56251"/>
                <a:gd name="connsiteY52" fmla="*/ 29484 h 32691"/>
                <a:gd name="connsiteX53" fmla="*/ 41932 w 56251"/>
                <a:gd name="connsiteY53" fmla="*/ 30039 h 32691"/>
                <a:gd name="connsiteX54" fmla="*/ 39984 w 56251"/>
                <a:gd name="connsiteY54" fmla="*/ 29928 h 32691"/>
                <a:gd name="connsiteX55" fmla="*/ 38498 w 56251"/>
                <a:gd name="connsiteY55" fmla="*/ 27574 h 32691"/>
                <a:gd name="connsiteX56" fmla="*/ 35064 w 56251"/>
                <a:gd name="connsiteY56" fmla="*/ 28110 h 32691"/>
                <a:gd name="connsiteX57" fmla="*/ 28826 w 56251"/>
                <a:gd name="connsiteY57" fmla="*/ 27551 h 32691"/>
                <a:gd name="connsiteX58" fmla="*/ 28698 w 56251"/>
                <a:gd name="connsiteY58" fmla="*/ 25402 h 32691"/>
                <a:gd name="connsiteX59" fmla="*/ 26907 w 56251"/>
                <a:gd name="connsiteY59" fmla="*/ 25253 h 32691"/>
                <a:gd name="connsiteX60" fmla="*/ 24553 w 56251"/>
                <a:gd name="connsiteY60" fmla="*/ 25827 h 32691"/>
                <a:gd name="connsiteX61" fmla="*/ 22724 w 56251"/>
                <a:gd name="connsiteY61" fmla="*/ 25329 h 32691"/>
                <a:gd name="connsiteX62" fmla="*/ 21744 w 56251"/>
                <a:gd name="connsiteY62" fmla="*/ 26319 h 32691"/>
                <a:gd name="connsiteX0" fmla="*/ 21744 w 56829"/>
                <a:gd name="connsiteY0" fmla="*/ 26319 h 32691"/>
                <a:gd name="connsiteX1" fmla="*/ 18082 w 56829"/>
                <a:gd name="connsiteY1" fmla="*/ 26106 h 32691"/>
                <a:gd name="connsiteX2" fmla="*/ 19506 w 56829"/>
                <a:gd name="connsiteY2" fmla="*/ 24522 h 32691"/>
                <a:gd name="connsiteX3" fmla="*/ 18686 w 56829"/>
                <a:gd name="connsiteY3" fmla="*/ 23870 h 32691"/>
                <a:gd name="connsiteX4" fmla="*/ 17157 w 56829"/>
                <a:gd name="connsiteY4" fmla="*/ 23496 h 32691"/>
                <a:gd name="connsiteX5" fmla="*/ 16306 w 56829"/>
                <a:gd name="connsiteY5" fmla="*/ 21404 h 32691"/>
                <a:gd name="connsiteX6" fmla="*/ 13943 w 56829"/>
                <a:gd name="connsiteY6" fmla="*/ 21060 h 32691"/>
                <a:gd name="connsiteX7" fmla="*/ 10956 w 56829"/>
                <a:gd name="connsiteY7" fmla="*/ 22151 h 32691"/>
                <a:gd name="connsiteX8" fmla="*/ 6407 w 56829"/>
                <a:gd name="connsiteY8" fmla="*/ 19698 h 32691"/>
                <a:gd name="connsiteX9" fmla="*/ 7262 w 56829"/>
                <a:gd name="connsiteY9" fmla="*/ 16094 h 32691"/>
                <a:gd name="connsiteX10" fmla="*/ 4797 w 56829"/>
                <a:gd name="connsiteY10" fmla="*/ 15722 h 32691"/>
                <a:gd name="connsiteX11" fmla="*/ 2840 w 56829"/>
                <a:gd name="connsiteY11" fmla="*/ 14281 h 32691"/>
                <a:gd name="connsiteX12" fmla="*/ 3692 w 56829"/>
                <a:gd name="connsiteY12" fmla="*/ 12211 h 32691"/>
                <a:gd name="connsiteX13" fmla="*/ 506 w 56829"/>
                <a:gd name="connsiteY13" fmla="*/ 12300 h 32691"/>
                <a:gd name="connsiteX14" fmla="*/ 280 w 56829"/>
                <a:gd name="connsiteY14" fmla="*/ 8758 h 32691"/>
                <a:gd name="connsiteX15" fmla="*/ 4119 w 56829"/>
                <a:gd name="connsiteY15" fmla="*/ 5516 h 32691"/>
                <a:gd name="connsiteX16" fmla="*/ 8862 w 56829"/>
                <a:gd name="connsiteY16" fmla="*/ 6056 h 32691"/>
                <a:gd name="connsiteX17" fmla="*/ 9322 w 56829"/>
                <a:gd name="connsiteY17" fmla="*/ 8949 h 32691"/>
                <a:gd name="connsiteX18" fmla="*/ 14316 w 56829"/>
                <a:gd name="connsiteY18" fmla="*/ 8744 h 32691"/>
                <a:gd name="connsiteX19" fmla="*/ 15356 w 56829"/>
                <a:gd name="connsiteY19" fmla="*/ 7558 h 32691"/>
                <a:gd name="connsiteX20" fmla="*/ 20865 w 56829"/>
                <a:gd name="connsiteY20" fmla="*/ 6016 h 32691"/>
                <a:gd name="connsiteX21" fmla="*/ 23677 w 56829"/>
                <a:gd name="connsiteY21" fmla="*/ 5683 h 32691"/>
                <a:gd name="connsiteX22" fmla="*/ 23692 w 56829"/>
                <a:gd name="connsiteY22" fmla="*/ 3175 h 32691"/>
                <a:gd name="connsiteX23" fmla="*/ 24814 w 56829"/>
                <a:gd name="connsiteY23" fmla="*/ 2609 h 32691"/>
                <a:gd name="connsiteX24" fmla="*/ 25003 w 56829"/>
                <a:gd name="connsiteY24" fmla="*/ 1332 h 32691"/>
                <a:gd name="connsiteX25" fmla="*/ 27802 w 56829"/>
                <a:gd name="connsiteY25" fmla="*/ 1825 h 32691"/>
                <a:gd name="connsiteX26" fmla="*/ 31701 w 56829"/>
                <a:gd name="connsiteY26" fmla="*/ 871 h 32691"/>
                <a:gd name="connsiteX27" fmla="*/ 33101 w 56829"/>
                <a:gd name="connsiteY27" fmla="*/ 4110 h 32691"/>
                <a:gd name="connsiteX28" fmla="*/ 34969 w 56829"/>
                <a:gd name="connsiteY28" fmla="*/ 3954 h 32691"/>
                <a:gd name="connsiteX29" fmla="*/ 38937 w 56829"/>
                <a:gd name="connsiteY29" fmla="*/ 2773 h 32691"/>
                <a:gd name="connsiteX30" fmla="*/ 42431 w 56829"/>
                <a:gd name="connsiteY30" fmla="*/ 6213 h 32691"/>
                <a:gd name="connsiteX31" fmla="*/ 44551 w 56829"/>
                <a:gd name="connsiteY31" fmla="*/ 7081 h 32691"/>
                <a:gd name="connsiteX32" fmla="*/ 46794 w 56829"/>
                <a:gd name="connsiteY32" fmla="*/ 6570 h 32691"/>
                <a:gd name="connsiteX33" fmla="*/ 47263 w 56829"/>
                <a:gd name="connsiteY33" fmla="*/ 5112 h 32691"/>
                <a:gd name="connsiteX34" fmla="*/ 51563 w 56829"/>
                <a:gd name="connsiteY34" fmla="*/ 1 h 32691"/>
                <a:gd name="connsiteX35" fmla="*/ 54249 w 56829"/>
                <a:gd name="connsiteY35" fmla="*/ 4747 h 32691"/>
                <a:gd name="connsiteX36" fmla="*/ 56098 w 56829"/>
                <a:gd name="connsiteY36" fmla="*/ 6963 h 32691"/>
                <a:gd name="connsiteX37" fmla="*/ 56383 w 56829"/>
                <a:gd name="connsiteY37" fmla="*/ 11112 h 32691"/>
                <a:gd name="connsiteX38" fmla="*/ 50142 w 56829"/>
                <a:gd name="connsiteY38" fmla="*/ 14486 h 32691"/>
                <a:gd name="connsiteX39" fmla="*/ 52525 w 56829"/>
                <a:gd name="connsiteY39" fmla="*/ 16802 h 32691"/>
                <a:gd name="connsiteX40" fmla="*/ 52826 w 56829"/>
                <a:gd name="connsiteY40" fmla="*/ 18302 h 32691"/>
                <a:gd name="connsiteX41" fmla="*/ 54807 w 56829"/>
                <a:gd name="connsiteY41" fmla="*/ 20620 h 32691"/>
                <a:gd name="connsiteX42" fmla="*/ 53516 w 56829"/>
                <a:gd name="connsiteY42" fmla="*/ 21162 h 32691"/>
                <a:gd name="connsiteX43" fmla="*/ 54106 w 56829"/>
                <a:gd name="connsiteY43" fmla="*/ 22745 h 32691"/>
                <a:gd name="connsiteX44" fmla="*/ 53654 w 56829"/>
                <a:gd name="connsiteY44" fmla="*/ 24426 h 32691"/>
                <a:gd name="connsiteX45" fmla="*/ 51761 w 56829"/>
                <a:gd name="connsiteY45" fmla="*/ 24885 h 32691"/>
                <a:gd name="connsiteX46" fmla="*/ 51998 w 56829"/>
                <a:gd name="connsiteY46" fmla="*/ 28328 h 32691"/>
                <a:gd name="connsiteX47" fmla="*/ 51998 w 56829"/>
                <a:gd name="connsiteY47" fmla="*/ 30429 h 32691"/>
                <a:gd name="connsiteX48" fmla="*/ 51245 w 56829"/>
                <a:gd name="connsiteY48" fmla="*/ 32350 h 32691"/>
                <a:gd name="connsiteX49" fmla="*/ 49514 w 56829"/>
                <a:gd name="connsiteY49" fmla="*/ 32651 h 32691"/>
                <a:gd name="connsiteX50" fmla="*/ 49288 w 56829"/>
                <a:gd name="connsiteY50" fmla="*/ 31330 h 32691"/>
                <a:gd name="connsiteX51" fmla="*/ 47255 w 56829"/>
                <a:gd name="connsiteY51" fmla="*/ 31269 h 32691"/>
                <a:gd name="connsiteX52" fmla="*/ 43159 w 56829"/>
                <a:gd name="connsiteY52" fmla="*/ 29484 h 32691"/>
                <a:gd name="connsiteX53" fmla="*/ 41932 w 56829"/>
                <a:gd name="connsiteY53" fmla="*/ 30039 h 32691"/>
                <a:gd name="connsiteX54" fmla="*/ 39984 w 56829"/>
                <a:gd name="connsiteY54" fmla="*/ 29928 h 32691"/>
                <a:gd name="connsiteX55" fmla="*/ 38498 w 56829"/>
                <a:gd name="connsiteY55" fmla="*/ 27574 h 32691"/>
                <a:gd name="connsiteX56" fmla="*/ 35064 w 56829"/>
                <a:gd name="connsiteY56" fmla="*/ 28110 h 32691"/>
                <a:gd name="connsiteX57" fmla="*/ 28826 w 56829"/>
                <a:gd name="connsiteY57" fmla="*/ 27551 h 32691"/>
                <a:gd name="connsiteX58" fmla="*/ 28698 w 56829"/>
                <a:gd name="connsiteY58" fmla="*/ 25402 h 32691"/>
                <a:gd name="connsiteX59" fmla="*/ 26907 w 56829"/>
                <a:gd name="connsiteY59" fmla="*/ 25253 h 32691"/>
                <a:gd name="connsiteX60" fmla="*/ 24553 w 56829"/>
                <a:gd name="connsiteY60" fmla="*/ 25827 h 32691"/>
                <a:gd name="connsiteX61" fmla="*/ 22724 w 56829"/>
                <a:gd name="connsiteY61" fmla="*/ 25329 h 32691"/>
                <a:gd name="connsiteX62" fmla="*/ 21744 w 56829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2525 w 56440"/>
                <a:gd name="connsiteY39" fmla="*/ 16802 h 32691"/>
                <a:gd name="connsiteX40" fmla="*/ 52826 w 56440"/>
                <a:gd name="connsiteY40" fmla="*/ 18302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2826 w 56440"/>
                <a:gd name="connsiteY40" fmla="*/ 18302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5403 w 56440"/>
                <a:gd name="connsiteY43" fmla="*/ 24498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5403 w 56440"/>
                <a:gd name="connsiteY43" fmla="*/ 24498 h 32691"/>
                <a:gd name="connsiteX44" fmla="*/ 54213 w 56440"/>
                <a:gd name="connsiteY44" fmla="*/ 27150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7309"/>
                <a:gd name="connsiteY0" fmla="*/ 26319 h 32691"/>
                <a:gd name="connsiteX1" fmla="*/ 18082 w 57309"/>
                <a:gd name="connsiteY1" fmla="*/ 26106 h 32691"/>
                <a:gd name="connsiteX2" fmla="*/ 19506 w 57309"/>
                <a:gd name="connsiteY2" fmla="*/ 24522 h 32691"/>
                <a:gd name="connsiteX3" fmla="*/ 18686 w 57309"/>
                <a:gd name="connsiteY3" fmla="*/ 23870 h 32691"/>
                <a:gd name="connsiteX4" fmla="*/ 17157 w 57309"/>
                <a:gd name="connsiteY4" fmla="*/ 23496 h 32691"/>
                <a:gd name="connsiteX5" fmla="*/ 16306 w 57309"/>
                <a:gd name="connsiteY5" fmla="*/ 21404 h 32691"/>
                <a:gd name="connsiteX6" fmla="*/ 13943 w 57309"/>
                <a:gd name="connsiteY6" fmla="*/ 21060 h 32691"/>
                <a:gd name="connsiteX7" fmla="*/ 10956 w 57309"/>
                <a:gd name="connsiteY7" fmla="*/ 22151 h 32691"/>
                <a:gd name="connsiteX8" fmla="*/ 6407 w 57309"/>
                <a:gd name="connsiteY8" fmla="*/ 19698 h 32691"/>
                <a:gd name="connsiteX9" fmla="*/ 7262 w 57309"/>
                <a:gd name="connsiteY9" fmla="*/ 16094 h 32691"/>
                <a:gd name="connsiteX10" fmla="*/ 4797 w 57309"/>
                <a:gd name="connsiteY10" fmla="*/ 15722 h 32691"/>
                <a:gd name="connsiteX11" fmla="*/ 2840 w 57309"/>
                <a:gd name="connsiteY11" fmla="*/ 14281 h 32691"/>
                <a:gd name="connsiteX12" fmla="*/ 3692 w 57309"/>
                <a:gd name="connsiteY12" fmla="*/ 12211 h 32691"/>
                <a:gd name="connsiteX13" fmla="*/ 506 w 57309"/>
                <a:gd name="connsiteY13" fmla="*/ 12300 h 32691"/>
                <a:gd name="connsiteX14" fmla="*/ 280 w 57309"/>
                <a:gd name="connsiteY14" fmla="*/ 8758 h 32691"/>
                <a:gd name="connsiteX15" fmla="*/ 4119 w 57309"/>
                <a:gd name="connsiteY15" fmla="*/ 5516 h 32691"/>
                <a:gd name="connsiteX16" fmla="*/ 8862 w 57309"/>
                <a:gd name="connsiteY16" fmla="*/ 6056 h 32691"/>
                <a:gd name="connsiteX17" fmla="*/ 9322 w 57309"/>
                <a:gd name="connsiteY17" fmla="*/ 8949 h 32691"/>
                <a:gd name="connsiteX18" fmla="*/ 14316 w 57309"/>
                <a:gd name="connsiteY18" fmla="*/ 8744 h 32691"/>
                <a:gd name="connsiteX19" fmla="*/ 15356 w 57309"/>
                <a:gd name="connsiteY19" fmla="*/ 7558 h 32691"/>
                <a:gd name="connsiteX20" fmla="*/ 20865 w 57309"/>
                <a:gd name="connsiteY20" fmla="*/ 6016 h 32691"/>
                <a:gd name="connsiteX21" fmla="*/ 23677 w 57309"/>
                <a:gd name="connsiteY21" fmla="*/ 5683 h 32691"/>
                <a:gd name="connsiteX22" fmla="*/ 23692 w 57309"/>
                <a:gd name="connsiteY22" fmla="*/ 3175 h 32691"/>
                <a:gd name="connsiteX23" fmla="*/ 24814 w 57309"/>
                <a:gd name="connsiteY23" fmla="*/ 2609 h 32691"/>
                <a:gd name="connsiteX24" fmla="*/ 25003 w 57309"/>
                <a:gd name="connsiteY24" fmla="*/ 1332 h 32691"/>
                <a:gd name="connsiteX25" fmla="*/ 27802 w 57309"/>
                <a:gd name="connsiteY25" fmla="*/ 1825 h 32691"/>
                <a:gd name="connsiteX26" fmla="*/ 31701 w 57309"/>
                <a:gd name="connsiteY26" fmla="*/ 871 h 32691"/>
                <a:gd name="connsiteX27" fmla="*/ 33101 w 57309"/>
                <a:gd name="connsiteY27" fmla="*/ 4110 h 32691"/>
                <a:gd name="connsiteX28" fmla="*/ 34969 w 57309"/>
                <a:gd name="connsiteY28" fmla="*/ 3954 h 32691"/>
                <a:gd name="connsiteX29" fmla="*/ 38937 w 57309"/>
                <a:gd name="connsiteY29" fmla="*/ 2773 h 32691"/>
                <a:gd name="connsiteX30" fmla="*/ 42431 w 57309"/>
                <a:gd name="connsiteY30" fmla="*/ 6213 h 32691"/>
                <a:gd name="connsiteX31" fmla="*/ 44551 w 57309"/>
                <a:gd name="connsiteY31" fmla="*/ 7081 h 32691"/>
                <a:gd name="connsiteX32" fmla="*/ 46794 w 57309"/>
                <a:gd name="connsiteY32" fmla="*/ 6570 h 32691"/>
                <a:gd name="connsiteX33" fmla="*/ 47263 w 57309"/>
                <a:gd name="connsiteY33" fmla="*/ 5112 h 32691"/>
                <a:gd name="connsiteX34" fmla="*/ 51563 w 57309"/>
                <a:gd name="connsiteY34" fmla="*/ 1 h 32691"/>
                <a:gd name="connsiteX35" fmla="*/ 54249 w 57309"/>
                <a:gd name="connsiteY35" fmla="*/ 4747 h 32691"/>
                <a:gd name="connsiteX36" fmla="*/ 56098 w 57309"/>
                <a:gd name="connsiteY36" fmla="*/ 6963 h 32691"/>
                <a:gd name="connsiteX37" fmla="*/ 56383 w 57309"/>
                <a:gd name="connsiteY37" fmla="*/ 11112 h 32691"/>
                <a:gd name="connsiteX38" fmla="*/ 55393 w 57309"/>
                <a:gd name="connsiteY38" fmla="*/ 13983 h 32691"/>
                <a:gd name="connsiteX39" fmla="*/ 55290 w 57309"/>
                <a:gd name="connsiteY39" fmla="*/ 16911 h 32691"/>
                <a:gd name="connsiteX40" fmla="*/ 55026 w 57309"/>
                <a:gd name="connsiteY40" fmla="*/ 18550 h 32691"/>
                <a:gd name="connsiteX41" fmla="*/ 54807 w 57309"/>
                <a:gd name="connsiteY41" fmla="*/ 20620 h 32691"/>
                <a:gd name="connsiteX42" fmla="*/ 55360 w 57309"/>
                <a:gd name="connsiteY42" fmla="*/ 22090 h 32691"/>
                <a:gd name="connsiteX43" fmla="*/ 55403 w 57309"/>
                <a:gd name="connsiteY43" fmla="*/ 24498 h 32691"/>
                <a:gd name="connsiteX44" fmla="*/ 54213 w 57309"/>
                <a:gd name="connsiteY44" fmla="*/ 27150 h 32691"/>
                <a:gd name="connsiteX45" fmla="*/ 57279 w 57309"/>
                <a:gd name="connsiteY45" fmla="*/ 30830 h 32691"/>
                <a:gd name="connsiteX46" fmla="*/ 51998 w 57309"/>
                <a:gd name="connsiteY46" fmla="*/ 28328 h 32691"/>
                <a:gd name="connsiteX47" fmla="*/ 51998 w 57309"/>
                <a:gd name="connsiteY47" fmla="*/ 30429 h 32691"/>
                <a:gd name="connsiteX48" fmla="*/ 51245 w 57309"/>
                <a:gd name="connsiteY48" fmla="*/ 32350 h 32691"/>
                <a:gd name="connsiteX49" fmla="*/ 49514 w 57309"/>
                <a:gd name="connsiteY49" fmla="*/ 32651 h 32691"/>
                <a:gd name="connsiteX50" fmla="*/ 49288 w 57309"/>
                <a:gd name="connsiteY50" fmla="*/ 31330 h 32691"/>
                <a:gd name="connsiteX51" fmla="*/ 47255 w 57309"/>
                <a:gd name="connsiteY51" fmla="*/ 31269 h 32691"/>
                <a:gd name="connsiteX52" fmla="*/ 43159 w 57309"/>
                <a:gd name="connsiteY52" fmla="*/ 29484 h 32691"/>
                <a:gd name="connsiteX53" fmla="*/ 41932 w 57309"/>
                <a:gd name="connsiteY53" fmla="*/ 30039 h 32691"/>
                <a:gd name="connsiteX54" fmla="*/ 39984 w 57309"/>
                <a:gd name="connsiteY54" fmla="*/ 29928 h 32691"/>
                <a:gd name="connsiteX55" fmla="*/ 38498 w 57309"/>
                <a:gd name="connsiteY55" fmla="*/ 27574 h 32691"/>
                <a:gd name="connsiteX56" fmla="*/ 35064 w 57309"/>
                <a:gd name="connsiteY56" fmla="*/ 28110 h 32691"/>
                <a:gd name="connsiteX57" fmla="*/ 28826 w 57309"/>
                <a:gd name="connsiteY57" fmla="*/ 27551 h 32691"/>
                <a:gd name="connsiteX58" fmla="*/ 28698 w 57309"/>
                <a:gd name="connsiteY58" fmla="*/ 25402 h 32691"/>
                <a:gd name="connsiteX59" fmla="*/ 26907 w 57309"/>
                <a:gd name="connsiteY59" fmla="*/ 25253 h 32691"/>
                <a:gd name="connsiteX60" fmla="*/ 24553 w 57309"/>
                <a:gd name="connsiteY60" fmla="*/ 25827 h 32691"/>
                <a:gd name="connsiteX61" fmla="*/ 22724 w 57309"/>
                <a:gd name="connsiteY61" fmla="*/ 25329 h 32691"/>
                <a:gd name="connsiteX62" fmla="*/ 21744 w 57309"/>
                <a:gd name="connsiteY62" fmla="*/ 26319 h 32691"/>
                <a:gd name="connsiteX0" fmla="*/ 21744 w 61379"/>
                <a:gd name="connsiteY0" fmla="*/ 26319 h 33358"/>
                <a:gd name="connsiteX1" fmla="*/ 18082 w 61379"/>
                <a:gd name="connsiteY1" fmla="*/ 26106 h 33358"/>
                <a:gd name="connsiteX2" fmla="*/ 19506 w 61379"/>
                <a:gd name="connsiteY2" fmla="*/ 24522 h 33358"/>
                <a:gd name="connsiteX3" fmla="*/ 18686 w 61379"/>
                <a:gd name="connsiteY3" fmla="*/ 23870 h 33358"/>
                <a:gd name="connsiteX4" fmla="*/ 17157 w 61379"/>
                <a:gd name="connsiteY4" fmla="*/ 23496 h 33358"/>
                <a:gd name="connsiteX5" fmla="*/ 16306 w 61379"/>
                <a:gd name="connsiteY5" fmla="*/ 21404 h 33358"/>
                <a:gd name="connsiteX6" fmla="*/ 13943 w 61379"/>
                <a:gd name="connsiteY6" fmla="*/ 21060 h 33358"/>
                <a:gd name="connsiteX7" fmla="*/ 10956 w 61379"/>
                <a:gd name="connsiteY7" fmla="*/ 22151 h 33358"/>
                <a:gd name="connsiteX8" fmla="*/ 6407 w 61379"/>
                <a:gd name="connsiteY8" fmla="*/ 19698 h 33358"/>
                <a:gd name="connsiteX9" fmla="*/ 7262 w 61379"/>
                <a:gd name="connsiteY9" fmla="*/ 16094 h 33358"/>
                <a:gd name="connsiteX10" fmla="*/ 4797 w 61379"/>
                <a:gd name="connsiteY10" fmla="*/ 15722 h 33358"/>
                <a:gd name="connsiteX11" fmla="*/ 2840 w 61379"/>
                <a:gd name="connsiteY11" fmla="*/ 14281 h 33358"/>
                <a:gd name="connsiteX12" fmla="*/ 3692 w 61379"/>
                <a:gd name="connsiteY12" fmla="*/ 12211 h 33358"/>
                <a:gd name="connsiteX13" fmla="*/ 506 w 61379"/>
                <a:gd name="connsiteY13" fmla="*/ 12300 h 33358"/>
                <a:gd name="connsiteX14" fmla="*/ 280 w 61379"/>
                <a:gd name="connsiteY14" fmla="*/ 8758 h 33358"/>
                <a:gd name="connsiteX15" fmla="*/ 4119 w 61379"/>
                <a:gd name="connsiteY15" fmla="*/ 5516 h 33358"/>
                <a:gd name="connsiteX16" fmla="*/ 8862 w 61379"/>
                <a:gd name="connsiteY16" fmla="*/ 6056 h 33358"/>
                <a:gd name="connsiteX17" fmla="*/ 9322 w 61379"/>
                <a:gd name="connsiteY17" fmla="*/ 8949 h 33358"/>
                <a:gd name="connsiteX18" fmla="*/ 14316 w 61379"/>
                <a:gd name="connsiteY18" fmla="*/ 8744 h 33358"/>
                <a:gd name="connsiteX19" fmla="*/ 15356 w 61379"/>
                <a:gd name="connsiteY19" fmla="*/ 7558 h 33358"/>
                <a:gd name="connsiteX20" fmla="*/ 20865 w 61379"/>
                <a:gd name="connsiteY20" fmla="*/ 6016 h 33358"/>
                <a:gd name="connsiteX21" fmla="*/ 23677 w 61379"/>
                <a:gd name="connsiteY21" fmla="*/ 5683 h 33358"/>
                <a:gd name="connsiteX22" fmla="*/ 23692 w 61379"/>
                <a:gd name="connsiteY22" fmla="*/ 3175 h 33358"/>
                <a:gd name="connsiteX23" fmla="*/ 24814 w 61379"/>
                <a:gd name="connsiteY23" fmla="*/ 2609 h 33358"/>
                <a:gd name="connsiteX24" fmla="*/ 25003 w 61379"/>
                <a:gd name="connsiteY24" fmla="*/ 1332 h 33358"/>
                <a:gd name="connsiteX25" fmla="*/ 27802 w 61379"/>
                <a:gd name="connsiteY25" fmla="*/ 1825 h 33358"/>
                <a:gd name="connsiteX26" fmla="*/ 31701 w 61379"/>
                <a:gd name="connsiteY26" fmla="*/ 871 h 33358"/>
                <a:gd name="connsiteX27" fmla="*/ 33101 w 61379"/>
                <a:gd name="connsiteY27" fmla="*/ 4110 h 33358"/>
                <a:gd name="connsiteX28" fmla="*/ 34969 w 61379"/>
                <a:gd name="connsiteY28" fmla="*/ 3954 h 33358"/>
                <a:gd name="connsiteX29" fmla="*/ 38937 w 61379"/>
                <a:gd name="connsiteY29" fmla="*/ 2773 h 33358"/>
                <a:gd name="connsiteX30" fmla="*/ 42431 w 61379"/>
                <a:gd name="connsiteY30" fmla="*/ 6213 h 33358"/>
                <a:gd name="connsiteX31" fmla="*/ 44551 w 61379"/>
                <a:gd name="connsiteY31" fmla="*/ 7081 h 33358"/>
                <a:gd name="connsiteX32" fmla="*/ 46794 w 61379"/>
                <a:gd name="connsiteY32" fmla="*/ 6570 h 33358"/>
                <a:gd name="connsiteX33" fmla="*/ 47263 w 61379"/>
                <a:gd name="connsiteY33" fmla="*/ 5112 h 33358"/>
                <a:gd name="connsiteX34" fmla="*/ 51563 w 61379"/>
                <a:gd name="connsiteY34" fmla="*/ 1 h 33358"/>
                <a:gd name="connsiteX35" fmla="*/ 54249 w 61379"/>
                <a:gd name="connsiteY35" fmla="*/ 4747 h 33358"/>
                <a:gd name="connsiteX36" fmla="*/ 56098 w 61379"/>
                <a:gd name="connsiteY36" fmla="*/ 6963 h 33358"/>
                <a:gd name="connsiteX37" fmla="*/ 56383 w 61379"/>
                <a:gd name="connsiteY37" fmla="*/ 11112 h 33358"/>
                <a:gd name="connsiteX38" fmla="*/ 55393 w 61379"/>
                <a:gd name="connsiteY38" fmla="*/ 13983 h 33358"/>
                <a:gd name="connsiteX39" fmla="*/ 55290 w 61379"/>
                <a:gd name="connsiteY39" fmla="*/ 16911 h 33358"/>
                <a:gd name="connsiteX40" fmla="*/ 55026 w 61379"/>
                <a:gd name="connsiteY40" fmla="*/ 18550 h 33358"/>
                <a:gd name="connsiteX41" fmla="*/ 54807 w 61379"/>
                <a:gd name="connsiteY41" fmla="*/ 20620 h 33358"/>
                <a:gd name="connsiteX42" fmla="*/ 55360 w 61379"/>
                <a:gd name="connsiteY42" fmla="*/ 22090 h 33358"/>
                <a:gd name="connsiteX43" fmla="*/ 55403 w 61379"/>
                <a:gd name="connsiteY43" fmla="*/ 24498 h 33358"/>
                <a:gd name="connsiteX44" fmla="*/ 54213 w 61379"/>
                <a:gd name="connsiteY44" fmla="*/ 27150 h 33358"/>
                <a:gd name="connsiteX45" fmla="*/ 57279 w 61379"/>
                <a:gd name="connsiteY45" fmla="*/ 30830 h 33358"/>
                <a:gd name="connsiteX46" fmla="*/ 61245 w 61379"/>
                <a:gd name="connsiteY46" fmla="*/ 33356 h 33358"/>
                <a:gd name="connsiteX47" fmla="*/ 51998 w 61379"/>
                <a:gd name="connsiteY47" fmla="*/ 30429 h 33358"/>
                <a:gd name="connsiteX48" fmla="*/ 51245 w 61379"/>
                <a:gd name="connsiteY48" fmla="*/ 32350 h 33358"/>
                <a:gd name="connsiteX49" fmla="*/ 49514 w 61379"/>
                <a:gd name="connsiteY49" fmla="*/ 32651 h 33358"/>
                <a:gd name="connsiteX50" fmla="*/ 49288 w 61379"/>
                <a:gd name="connsiteY50" fmla="*/ 31330 h 33358"/>
                <a:gd name="connsiteX51" fmla="*/ 47255 w 61379"/>
                <a:gd name="connsiteY51" fmla="*/ 31269 h 33358"/>
                <a:gd name="connsiteX52" fmla="*/ 43159 w 61379"/>
                <a:gd name="connsiteY52" fmla="*/ 29484 h 33358"/>
                <a:gd name="connsiteX53" fmla="*/ 41932 w 61379"/>
                <a:gd name="connsiteY53" fmla="*/ 30039 h 33358"/>
                <a:gd name="connsiteX54" fmla="*/ 39984 w 61379"/>
                <a:gd name="connsiteY54" fmla="*/ 29928 h 33358"/>
                <a:gd name="connsiteX55" fmla="*/ 38498 w 61379"/>
                <a:gd name="connsiteY55" fmla="*/ 27574 h 33358"/>
                <a:gd name="connsiteX56" fmla="*/ 35064 w 61379"/>
                <a:gd name="connsiteY56" fmla="*/ 28110 h 33358"/>
                <a:gd name="connsiteX57" fmla="*/ 28826 w 61379"/>
                <a:gd name="connsiteY57" fmla="*/ 27551 h 33358"/>
                <a:gd name="connsiteX58" fmla="*/ 28698 w 61379"/>
                <a:gd name="connsiteY58" fmla="*/ 25402 h 33358"/>
                <a:gd name="connsiteX59" fmla="*/ 26907 w 61379"/>
                <a:gd name="connsiteY59" fmla="*/ 25253 h 33358"/>
                <a:gd name="connsiteX60" fmla="*/ 24553 w 61379"/>
                <a:gd name="connsiteY60" fmla="*/ 25827 h 33358"/>
                <a:gd name="connsiteX61" fmla="*/ 22724 w 61379"/>
                <a:gd name="connsiteY61" fmla="*/ 25329 h 33358"/>
                <a:gd name="connsiteX62" fmla="*/ 21744 w 61379"/>
                <a:gd name="connsiteY62" fmla="*/ 26319 h 33358"/>
                <a:gd name="connsiteX0" fmla="*/ 21744 w 61296"/>
                <a:gd name="connsiteY0" fmla="*/ 26319 h 34434"/>
                <a:gd name="connsiteX1" fmla="*/ 18082 w 61296"/>
                <a:gd name="connsiteY1" fmla="*/ 26106 h 34434"/>
                <a:gd name="connsiteX2" fmla="*/ 19506 w 61296"/>
                <a:gd name="connsiteY2" fmla="*/ 24522 h 34434"/>
                <a:gd name="connsiteX3" fmla="*/ 18686 w 61296"/>
                <a:gd name="connsiteY3" fmla="*/ 23870 h 34434"/>
                <a:gd name="connsiteX4" fmla="*/ 17157 w 61296"/>
                <a:gd name="connsiteY4" fmla="*/ 23496 h 34434"/>
                <a:gd name="connsiteX5" fmla="*/ 16306 w 61296"/>
                <a:gd name="connsiteY5" fmla="*/ 21404 h 34434"/>
                <a:gd name="connsiteX6" fmla="*/ 13943 w 61296"/>
                <a:gd name="connsiteY6" fmla="*/ 21060 h 34434"/>
                <a:gd name="connsiteX7" fmla="*/ 10956 w 61296"/>
                <a:gd name="connsiteY7" fmla="*/ 22151 h 34434"/>
                <a:gd name="connsiteX8" fmla="*/ 6407 w 61296"/>
                <a:gd name="connsiteY8" fmla="*/ 19698 h 34434"/>
                <a:gd name="connsiteX9" fmla="*/ 7262 w 61296"/>
                <a:gd name="connsiteY9" fmla="*/ 16094 h 34434"/>
                <a:gd name="connsiteX10" fmla="*/ 4797 w 61296"/>
                <a:gd name="connsiteY10" fmla="*/ 15722 h 34434"/>
                <a:gd name="connsiteX11" fmla="*/ 2840 w 61296"/>
                <a:gd name="connsiteY11" fmla="*/ 14281 h 34434"/>
                <a:gd name="connsiteX12" fmla="*/ 3692 w 61296"/>
                <a:gd name="connsiteY12" fmla="*/ 12211 h 34434"/>
                <a:gd name="connsiteX13" fmla="*/ 506 w 61296"/>
                <a:gd name="connsiteY13" fmla="*/ 12300 h 34434"/>
                <a:gd name="connsiteX14" fmla="*/ 280 w 61296"/>
                <a:gd name="connsiteY14" fmla="*/ 8758 h 34434"/>
                <a:gd name="connsiteX15" fmla="*/ 4119 w 61296"/>
                <a:gd name="connsiteY15" fmla="*/ 5516 h 34434"/>
                <a:gd name="connsiteX16" fmla="*/ 8862 w 61296"/>
                <a:gd name="connsiteY16" fmla="*/ 6056 h 34434"/>
                <a:gd name="connsiteX17" fmla="*/ 9322 w 61296"/>
                <a:gd name="connsiteY17" fmla="*/ 8949 h 34434"/>
                <a:gd name="connsiteX18" fmla="*/ 14316 w 61296"/>
                <a:gd name="connsiteY18" fmla="*/ 8744 h 34434"/>
                <a:gd name="connsiteX19" fmla="*/ 15356 w 61296"/>
                <a:gd name="connsiteY19" fmla="*/ 7558 h 34434"/>
                <a:gd name="connsiteX20" fmla="*/ 20865 w 61296"/>
                <a:gd name="connsiteY20" fmla="*/ 6016 h 34434"/>
                <a:gd name="connsiteX21" fmla="*/ 23677 w 61296"/>
                <a:gd name="connsiteY21" fmla="*/ 5683 h 34434"/>
                <a:gd name="connsiteX22" fmla="*/ 23692 w 61296"/>
                <a:gd name="connsiteY22" fmla="*/ 3175 h 34434"/>
                <a:gd name="connsiteX23" fmla="*/ 24814 w 61296"/>
                <a:gd name="connsiteY23" fmla="*/ 2609 h 34434"/>
                <a:gd name="connsiteX24" fmla="*/ 25003 w 61296"/>
                <a:gd name="connsiteY24" fmla="*/ 1332 h 34434"/>
                <a:gd name="connsiteX25" fmla="*/ 27802 w 61296"/>
                <a:gd name="connsiteY25" fmla="*/ 1825 h 34434"/>
                <a:gd name="connsiteX26" fmla="*/ 31701 w 61296"/>
                <a:gd name="connsiteY26" fmla="*/ 871 h 34434"/>
                <a:gd name="connsiteX27" fmla="*/ 33101 w 61296"/>
                <a:gd name="connsiteY27" fmla="*/ 4110 h 34434"/>
                <a:gd name="connsiteX28" fmla="*/ 34969 w 61296"/>
                <a:gd name="connsiteY28" fmla="*/ 3954 h 34434"/>
                <a:gd name="connsiteX29" fmla="*/ 38937 w 61296"/>
                <a:gd name="connsiteY29" fmla="*/ 2773 h 34434"/>
                <a:gd name="connsiteX30" fmla="*/ 42431 w 61296"/>
                <a:gd name="connsiteY30" fmla="*/ 6213 h 34434"/>
                <a:gd name="connsiteX31" fmla="*/ 44551 w 61296"/>
                <a:gd name="connsiteY31" fmla="*/ 7081 h 34434"/>
                <a:gd name="connsiteX32" fmla="*/ 46794 w 61296"/>
                <a:gd name="connsiteY32" fmla="*/ 6570 h 34434"/>
                <a:gd name="connsiteX33" fmla="*/ 47263 w 61296"/>
                <a:gd name="connsiteY33" fmla="*/ 5112 h 34434"/>
                <a:gd name="connsiteX34" fmla="*/ 51563 w 61296"/>
                <a:gd name="connsiteY34" fmla="*/ 1 h 34434"/>
                <a:gd name="connsiteX35" fmla="*/ 54249 w 61296"/>
                <a:gd name="connsiteY35" fmla="*/ 4747 h 34434"/>
                <a:gd name="connsiteX36" fmla="*/ 56098 w 61296"/>
                <a:gd name="connsiteY36" fmla="*/ 6963 h 34434"/>
                <a:gd name="connsiteX37" fmla="*/ 56383 w 61296"/>
                <a:gd name="connsiteY37" fmla="*/ 11112 h 34434"/>
                <a:gd name="connsiteX38" fmla="*/ 55393 w 61296"/>
                <a:gd name="connsiteY38" fmla="*/ 13983 h 34434"/>
                <a:gd name="connsiteX39" fmla="*/ 55290 w 61296"/>
                <a:gd name="connsiteY39" fmla="*/ 16911 h 34434"/>
                <a:gd name="connsiteX40" fmla="*/ 55026 w 61296"/>
                <a:gd name="connsiteY40" fmla="*/ 18550 h 34434"/>
                <a:gd name="connsiteX41" fmla="*/ 54807 w 61296"/>
                <a:gd name="connsiteY41" fmla="*/ 20620 h 34434"/>
                <a:gd name="connsiteX42" fmla="*/ 55360 w 61296"/>
                <a:gd name="connsiteY42" fmla="*/ 22090 h 34434"/>
                <a:gd name="connsiteX43" fmla="*/ 55403 w 61296"/>
                <a:gd name="connsiteY43" fmla="*/ 24498 h 34434"/>
                <a:gd name="connsiteX44" fmla="*/ 54213 w 61296"/>
                <a:gd name="connsiteY44" fmla="*/ 27150 h 34434"/>
                <a:gd name="connsiteX45" fmla="*/ 57279 w 61296"/>
                <a:gd name="connsiteY45" fmla="*/ 30830 h 34434"/>
                <a:gd name="connsiteX46" fmla="*/ 61245 w 61296"/>
                <a:gd name="connsiteY46" fmla="*/ 33356 h 34434"/>
                <a:gd name="connsiteX47" fmla="*/ 54280 w 61296"/>
                <a:gd name="connsiteY47" fmla="*/ 34407 h 34434"/>
                <a:gd name="connsiteX48" fmla="*/ 51245 w 61296"/>
                <a:gd name="connsiteY48" fmla="*/ 32350 h 34434"/>
                <a:gd name="connsiteX49" fmla="*/ 49514 w 61296"/>
                <a:gd name="connsiteY49" fmla="*/ 32651 h 34434"/>
                <a:gd name="connsiteX50" fmla="*/ 49288 w 61296"/>
                <a:gd name="connsiteY50" fmla="*/ 31330 h 34434"/>
                <a:gd name="connsiteX51" fmla="*/ 47255 w 61296"/>
                <a:gd name="connsiteY51" fmla="*/ 31269 h 34434"/>
                <a:gd name="connsiteX52" fmla="*/ 43159 w 61296"/>
                <a:gd name="connsiteY52" fmla="*/ 29484 h 34434"/>
                <a:gd name="connsiteX53" fmla="*/ 41932 w 61296"/>
                <a:gd name="connsiteY53" fmla="*/ 30039 h 34434"/>
                <a:gd name="connsiteX54" fmla="*/ 39984 w 61296"/>
                <a:gd name="connsiteY54" fmla="*/ 29928 h 34434"/>
                <a:gd name="connsiteX55" fmla="*/ 38498 w 61296"/>
                <a:gd name="connsiteY55" fmla="*/ 27574 h 34434"/>
                <a:gd name="connsiteX56" fmla="*/ 35064 w 61296"/>
                <a:gd name="connsiteY56" fmla="*/ 28110 h 34434"/>
                <a:gd name="connsiteX57" fmla="*/ 28826 w 61296"/>
                <a:gd name="connsiteY57" fmla="*/ 27551 h 34434"/>
                <a:gd name="connsiteX58" fmla="*/ 28698 w 61296"/>
                <a:gd name="connsiteY58" fmla="*/ 25402 h 34434"/>
                <a:gd name="connsiteX59" fmla="*/ 26907 w 61296"/>
                <a:gd name="connsiteY59" fmla="*/ 25253 h 34434"/>
                <a:gd name="connsiteX60" fmla="*/ 24553 w 61296"/>
                <a:gd name="connsiteY60" fmla="*/ 25827 h 34434"/>
                <a:gd name="connsiteX61" fmla="*/ 22724 w 61296"/>
                <a:gd name="connsiteY61" fmla="*/ 25329 h 34434"/>
                <a:gd name="connsiteX62" fmla="*/ 21744 w 61296"/>
                <a:gd name="connsiteY62" fmla="*/ 26319 h 34434"/>
                <a:gd name="connsiteX0" fmla="*/ 21744 w 61296"/>
                <a:gd name="connsiteY0" fmla="*/ 26319 h 39905"/>
                <a:gd name="connsiteX1" fmla="*/ 18082 w 61296"/>
                <a:gd name="connsiteY1" fmla="*/ 26106 h 39905"/>
                <a:gd name="connsiteX2" fmla="*/ 19506 w 61296"/>
                <a:gd name="connsiteY2" fmla="*/ 24522 h 39905"/>
                <a:gd name="connsiteX3" fmla="*/ 18686 w 61296"/>
                <a:gd name="connsiteY3" fmla="*/ 23870 h 39905"/>
                <a:gd name="connsiteX4" fmla="*/ 17157 w 61296"/>
                <a:gd name="connsiteY4" fmla="*/ 23496 h 39905"/>
                <a:gd name="connsiteX5" fmla="*/ 16306 w 61296"/>
                <a:gd name="connsiteY5" fmla="*/ 21404 h 39905"/>
                <a:gd name="connsiteX6" fmla="*/ 13943 w 61296"/>
                <a:gd name="connsiteY6" fmla="*/ 21060 h 39905"/>
                <a:gd name="connsiteX7" fmla="*/ 10956 w 61296"/>
                <a:gd name="connsiteY7" fmla="*/ 22151 h 39905"/>
                <a:gd name="connsiteX8" fmla="*/ 6407 w 61296"/>
                <a:gd name="connsiteY8" fmla="*/ 19698 h 39905"/>
                <a:gd name="connsiteX9" fmla="*/ 7262 w 61296"/>
                <a:gd name="connsiteY9" fmla="*/ 16094 h 39905"/>
                <a:gd name="connsiteX10" fmla="*/ 4797 w 61296"/>
                <a:gd name="connsiteY10" fmla="*/ 15722 h 39905"/>
                <a:gd name="connsiteX11" fmla="*/ 2840 w 61296"/>
                <a:gd name="connsiteY11" fmla="*/ 14281 h 39905"/>
                <a:gd name="connsiteX12" fmla="*/ 3692 w 61296"/>
                <a:gd name="connsiteY12" fmla="*/ 12211 h 39905"/>
                <a:gd name="connsiteX13" fmla="*/ 506 w 61296"/>
                <a:gd name="connsiteY13" fmla="*/ 12300 h 39905"/>
                <a:gd name="connsiteX14" fmla="*/ 280 w 61296"/>
                <a:gd name="connsiteY14" fmla="*/ 8758 h 39905"/>
                <a:gd name="connsiteX15" fmla="*/ 4119 w 61296"/>
                <a:gd name="connsiteY15" fmla="*/ 5516 h 39905"/>
                <a:gd name="connsiteX16" fmla="*/ 8862 w 61296"/>
                <a:gd name="connsiteY16" fmla="*/ 6056 h 39905"/>
                <a:gd name="connsiteX17" fmla="*/ 9322 w 61296"/>
                <a:gd name="connsiteY17" fmla="*/ 8949 h 39905"/>
                <a:gd name="connsiteX18" fmla="*/ 14316 w 61296"/>
                <a:gd name="connsiteY18" fmla="*/ 8744 h 39905"/>
                <a:gd name="connsiteX19" fmla="*/ 15356 w 61296"/>
                <a:gd name="connsiteY19" fmla="*/ 7558 h 39905"/>
                <a:gd name="connsiteX20" fmla="*/ 20865 w 61296"/>
                <a:gd name="connsiteY20" fmla="*/ 6016 h 39905"/>
                <a:gd name="connsiteX21" fmla="*/ 23677 w 61296"/>
                <a:gd name="connsiteY21" fmla="*/ 5683 h 39905"/>
                <a:gd name="connsiteX22" fmla="*/ 23692 w 61296"/>
                <a:gd name="connsiteY22" fmla="*/ 3175 h 39905"/>
                <a:gd name="connsiteX23" fmla="*/ 24814 w 61296"/>
                <a:gd name="connsiteY23" fmla="*/ 2609 h 39905"/>
                <a:gd name="connsiteX24" fmla="*/ 25003 w 61296"/>
                <a:gd name="connsiteY24" fmla="*/ 1332 h 39905"/>
                <a:gd name="connsiteX25" fmla="*/ 27802 w 61296"/>
                <a:gd name="connsiteY25" fmla="*/ 1825 h 39905"/>
                <a:gd name="connsiteX26" fmla="*/ 31701 w 61296"/>
                <a:gd name="connsiteY26" fmla="*/ 871 h 39905"/>
                <a:gd name="connsiteX27" fmla="*/ 33101 w 61296"/>
                <a:gd name="connsiteY27" fmla="*/ 4110 h 39905"/>
                <a:gd name="connsiteX28" fmla="*/ 34969 w 61296"/>
                <a:gd name="connsiteY28" fmla="*/ 3954 h 39905"/>
                <a:gd name="connsiteX29" fmla="*/ 38937 w 61296"/>
                <a:gd name="connsiteY29" fmla="*/ 2773 h 39905"/>
                <a:gd name="connsiteX30" fmla="*/ 42431 w 61296"/>
                <a:gd name="connsiteY30" fmla="*/ 6213 h 39905"/>
                <a:gd name="connsiteX31" fmla="*/ 44551 w 61296"/>
                <a:gd name="connsiteY31" fmla="*/ 7081 h 39905"/>
                <a:gd name="connsiteX32" fmla="*/ 46794 w 61296"/>
                <a:gd name="connsiteY32" fmla="*/ 6570 h 39905"/>
                <a:gd name="connsiteX33" fmla="*/ 47263 w 61296"/>
                <a:gd name="connsiteY33" fmla="*/ 5112 h 39905"/>
                <a:gd name="connsiteX34" fmla="*/ 51563 w 61296"/>
                <a:gd name="connsiteY34" fmla="*/ 1 h 39905"/>
                <a:gd name="connsiteX35" fmla="*/ 54249 w 61296"/>
                <a:gd name="connsiteY35" fmla="*/ 4747 h 39905"/>
                <a:gd name="connsiteX36" fmla="*/ 56098 w 61296"/>
                <a:gd name="connsiteY36" fmla="*/ 6963 h 39905"/>
                <a:gd name="connsiteX37" fmla="*/ 56383 w 61296"/>
                <a:gd name="connsiteY37" fmla="*/ 11112 h 39905"/>
                <a:gd name="connsiteX38" fmla="*/ 55393 w 61296"/>
                <a:gd name="connsiteY38" fmla="*/ 13983 h 39905"/>
                <a:gd name="connsiteX39" fmla="*/ 55290 w 61296"/>
                <a:gd name="connsiteY39" fmla="*/ 16911 h 39905"/>
                <a:gd name="connsiteX40" fmla="*/ 55026 w 61296"/>
                <a:gd name="connsiteY40" fmla="*/ 18550 h 39905"/>
                <a:gd name="connsiteX41" fmla="*/ 54807 w 61296"/>
                <a:gd name="connsiteY41" fmla="*/ 20620 h 39905"/>
                <a:gd name="connsiteX42" fmla="*/ 55360 w 61296"/>
                <a:gd name="connsiteY42" fmla="*/ 22090 h 39905"/>
                <a:gd name="connsiteX43" fmla="*/ 55403 w 61296"/>
                <a:gd name="connsiteY43" fmla="*/ 24498 h 39905"/>
                <a:gd name="connsiteX44" fmla="*/ 54213 w 61296"/>
                <a:gd name="connsiteY44" fmla="*/ 27150 h 39905"/>
                <a:gd name="connsiteX45" fmla="*/ 57279 w 61296"/>
                <a:gd name="connsiteY45" fmla="*/ 30830 h 39905"/>
                <a:gd name="connsiteX46" fmla="*/ 61245 w 61296"/>
                <a:gd name="connsiteY46" fmla="*/ 33356 h 39905"/>
                <a:gd name="connsiteX47" fmla="*/ 54280 w 61296"/>
                <a:gd name="connsiteY47" fmla="*/ 34407 h 39905"/>
                <a:gd name="connsiteX48" fmla="*/ 52678 w 61296"/>
                <a:gd name="connsiteY48" fmla="*/ 39892 h 39905"/>
                <a:gd name="connsiteX49" fmla="*/ 49514 w 61296"/>
                <a:gd name="connsiteY49" fmla="*/ 32651 h 39905"/>
                <a:gd name="connsiteX50" fmla="*/ 49288 w 61296"/>
                <a:gd name="connsiteY50" fmla="*/ 31330 h 39905"/>
                <a:gd name="connsiteX51" fmla="*/ 47255 w 61296"/>
                <a:gd name="connsiteY51" fmla="*/ 31269 h 39905"/>
                <a:gd name="connsiteX52" fmla="*/ 43159 w 61296"/>
                <a:gd name="connsiteY52" fmla="*/ 29484 h 39905"/>
                <a:gd name="connsiteX53" fmla="*/ 41932 w 61296"/>
                <a:gd name="connsiteY53" fmla="*/ 30039 h 39905"/>
                <a:gd name="connsiteX54" fmla="*/ 39984 w 61296"/>
                <a:gd name="connsiteY54" fmla="*/ 29928 h 39905"/>
                <a:gd name="connsiteX55" fmla="*/ 38498 w 61296"/>
                <a:gd name="connsiteY55" fmla="*/ 27574 h 39905"/>
                <a:gd name="connsiteX56" fmla="*/ 35064 w 61296"/>
                <a:gd name="connsiteY56" fmla="*/ 28110 h 39905"/>
                <a:gd name="connsiteX57" fmla="*/ 28826 w 61296"/>
                <a:gd name="connsiteY57" fmla="*/ 27551 h 39905"/>
                <a:gd name="connsiteX58" fmla="*/ 28698 w 61296"/>
                <a:gd name="connsiteY58" fmla="*/ 25402 h 39905"/>
                <a:gd name="connsiteX59" fmla="*/ 26907 w 61296"/>
                <a:gd name="connsiteY59" fmla="*/ 25253 h 39905"/>
                <a:gd name="connsiteX60" fmla="*/ 24553 w 61296"/>
                <a:gd name="connsiteY60" fmla="*/ 25827 h 39905"/>
                <a:gd name="connsiteX61" fmla="*/ 22724 w 61296"/>
                <a:gd name="connsiteY61" fmla="*/ 25329 h 39905"/>
                <a:gd name="connsiteX62" fmla="*/ 21744 w 61296"/>
                <a:gd name="connsiteY62" fmla="*/ 26319 h 39905"/>
                <a:gd name="connsiteX0" fmla="*/ 21744 w 61296"/>
                <a:gd name="connsiteY0" fmla="*/ 26319 h 40647"/>
                <a:gd name="connsiteX1" fmla="*/ 18082 w 61296"/>
                <a:gd name="connsiteY1" fmla="*/ 26106 h 40647"/>
                <a:gd name="connsiteX2" fmla="*/ 19506 w 61296"/>
                <a:gd name="connsiteY2" fmla="*/ 24522 h 40647"/>
                <a:gd name="connsiteX3" fmla="*/ 18686 w 61296"/>
                <a:gd name="connsiteY3" fmla="*/ 23870 h 40647"/>
                <a:gd name="connsiteX4" fmla="*/ 17157 w 61296"/>
                <a:gd name="connsiteY4" fmla="*/ 23496 h 40647"/>
                <a:gd name="connsiteX5" fmla="*/ 16306 w 61296"/>
                <a:gd name="connsiteY5" fmla="*/ 21404 h 40647"/>
                <a:gd name="connsiteX6" fmla="*/ 13943 w 61296"/>
                <a:gd name="connsiteY6" fmla="*/ 21060 h 40647"/>
                <a:gd name="connsiteX7" fmla="*/ 10956 w 61296"/>
                <a:gd name="connsiteY7" fmla="*/ 22151 h 40647"/>
                <a:gd name="connsiteX8" fmla="*/ 6407 w 61296"/>
                <a:gd name="connsiteY8" fmla="*/ 19698 h 40647"/>
                <a:gd name="connsiteX9" fmla="*/ 7262 w 61296"/>
                <a:gd name="connsiteY9" fmla="*/ 16094 h 40647"/>
                <a:gd name="connsiteX10" fmla="*/ 4797 w 61296"/>
                <a:gd name="connsiteY10" fmla="*/ 15722 h 40647"/>
                <a:gd name="connsiteX11" fmla="*/ 2840 w 61296"/>
                <a:gd name="connsiteY11" fmla="*/ 14281 h 40647"/>
                <a:gd name="connsiteX12" fmla="*/ 3692 w 61296"/>
                <a:gd name="connsiteY12" fmla="*/ 12211 h 40647"/>
                <a:gd name="connsiteX13" fmla="*/ 506 w 61296"/>
                <a:gd name="connsiteY13" fmla="*/ 12300 h 40647"/>
                <a:gd name="connsiteX14" fmla="*/ 280 w 61296"/>
                <a:gd name="connsiteY14" fmla="*/ 8758 h 40647"/>
                <a:gd name="connsiteX15" fmla="*/ 4119 w 61296"/>
                <a:gd name="connsiteY15" fmla="*/ 5516 h 40647"/>
                <a:gd name="connsiteX16" fmla="*/ 8862 w 61296"/>
                <a:gd name="connsiteY16" fmla="*/ 6056 h 40647"/>
                <a:gd name="connsiteX17" fmla="*/ 9322 w 61296"/>
                <a:gd name="connsiteY17" fmla="*/ 8949 h 40647"/>
                <a:gd name="connsiteX18" fmla="*/ 14316 w 61296"/>
                <a:gd name="connsiteY18" fmla="*/ 8744 h 40647"/>
                <a:gd name="connsiteX19" fmla="*/ 15356 w 61296"/>
                <a:gd name="connsiteY19" fmla="*/ 7558 h 40647"/>
                <a:gd name="connsiteX20" fmla="*/ 20865 w 61296"/>
                <a:gd name="connsiteY20" fmla="*/ 6016 h 40647"/>
                <a:gd name="connsiteX21" fmla="*/ 23677 w 61296"/>
                <a:gd name="connsiteY21" fmla="*/ 5683 h 40647"/>
                <a:gd name="connsiteX22" fmla="*/ 23692 w 61296"/>
                <a:gd name="connsiteY22" fmla="*/ 3175 h 40647"/>
                <a:gd name="connsiteX23" fmla="*/ 24814 w 61296"/>
                <a:gd name="connsiteY23" fmla="*/ 2609 h 40647"/>
                <a:gd name="connsiteX24" fmla="*/ 25003 w 61296"/>
                <a:gd name="connsiteY24" fmla="*/ 1332 h 40647"/>
                <a:gd name="connsiteX25" fmla="*/ 27802 w 61296"/>
                <a:gd name="connsiteY25" fmla="*/ 1825 h 40647"/>
                <a:gd name="connsiteX26" fmla="*/ 31701 w 61296"/>
                <a:gd name="connsiteY26" fmla="*/ 871 h 40647"/>
                <a:gd name="connsiteX27" fmla="*/ 33101 w 61296"/>
                <a:gd name="connsiteY27" fmla="*/ 4110 h 40647"/>
                <a:gd name="connsiteX28" fmla="*/ 34969 w 61296"/>
                <a:gd name="connsiteY28" fmla="*/ 3954 h 40647"/>
                <a:gd name="connsiteX29" fmla="*/ 38937 w 61296"/>
                <a:gd name="connsiteY29" fmla="*/ 2773 h 40647"/>
                <a:gd name="connsiteX30" fmla="*/ 42431 w 61296"/>
                <a:gd name="connsiteY30" fmla="*/ 6213 h 40647"/>
                <a:gd name="connsiteX31" fmla="*/ 44551 w 61296"/>
                <a:gd name="connsiteY31" fmla="*/ 7081 h 40647"/>
                <a:gd name="connsiteX32" fmla="*/ 46794 w 61296"/>
                <a:gd name="connsiteY32" fmla="*/ 6570 h 40647"/>
                <a:gd name="connsiteX33" fmla="*/ 47263 w 61296"/>
                <a:gd name="connsiteY33" fmla="*/ 5112 h 40647"/>
                <a:gd name="connsiteX34" fmla="*/ 51563 w 61296"/>
                <a:gd name="connsiteY34" fmla="*/ 1 h 40647"/>
                <a:gd name="connsiteX35" fmla="*/ 54249 w 61296"/>
                <a:gd name="connsiteY35" fmla="*/ 4747 h 40647"/>
                <a:gd name="connsiteX36" fmla="*/ 56098 w 61296"/>
                <a:gd name="connsiteY36" fmla="*/ 6963 h 40647"/>
                <a:gd name="connsiteX37" fmla="*/ 56383 w 61296"/>
                <a:gd name="connsiteY37" fmla="*/ 11112 h 40647"/>
                <a:gd name="connsiteX38" fmla="*/ 55393 w 61296"/>
                <a:gd name="connsiteY38" fmla="*/ 13983 h 40647"/>
                <a:gd name="connsiteX39" fmla="*/ 55290 w 61296"/>
                <a:gd name="connsiteY39" fmla="*/ 16911 h 40647"/>
                <a:gd name="connsiteX40" fmla="*/ 55026 w 61296"/>
                <a:gd name="connsiteY40" fmla="*/ 18550 h 40647"/>
                <a:gd name="connsiteX41" fmla="*/ 54807 w 61296"/>
                <a:gd name="connsiteY41" fmla="*/ 20620 h 40647"/>
                <a:gd name="connsiteX42" fmla="*/ 55360 w 61296"/>
                <a:gd name="connsiteY42" fmla="*/ 22090 h 40647"/>
                <a:gd name="connsiteX43" fmla="*/ 55403 w 61296"/>
                <a:gd name="connsiteY43" fmla="*/ 24498 h 40647"/>
                <a:gd name="connsiteX44" fmla="*/ 54213 w 61296"/>
                <a:gd name="connsiteY44" fmla="*/ 27150 h 40647"/>
                <a:gd name="connsiteX45" fmla="*/ 57279 w 61296"/>
                <a:gd name="connsiteY45" fmla="*/ 30830 h 40647"/>
                <a:gd name="connsiteX46" fmla="*/ 61245 w 61296"/>
                <a:gd name="connsiteY46" fmla="*/ 33356 h 40647"/>
                <a:gd name="connsiteX47" fmla="*/ 54280 w 61296"/>
                <a:gd name="connsiteY47" fmla="*/ 34407 h 40647"/>
                <a:gd name="connsiteX48" fmla="*/ 52678 w 61296"/>
                <a:gd name="connsiteY48" fmla="*/ 39892 h 40647"/>
                <a:gd name="connsiteX49" fmla="*/ 50251 w 61296"/>
                <a:gd name="connsiteY49" fmla="*/ 39674 h 40647"/>
                <a:gd name="connsiteX50" fmla="*/ 49288 w 61296"/>
                <a:gd name="connsiteY50" fmla="*/ 31330 h 40647"/>
                <a:gd name="connsiteX51" fmla="*/ 47255 w 61296"/>
                <a:gd name="connsiteY51" fmla="*/ 31269 h 40647"/>
                <a:gd name="connsiteX52" fmla="*/ 43159 w 61296"/>
                <a:gd name="connsiteY52" fmla="*/ 29484 h 40647"/>
                <a:gd name="connsiteX53" fmla="*/ 41932 w 61296"/>
                <a:gd name="connsiteY53" fmla="*/ 30039 h 40647"/>
                <a:gd name="connsiteX54" fmla="*/ 39984 w 61296"/>
                <a:gd name="connsiteY54" fmla="*/ 29928 h 40647"/>
                <a:gd name="connsiteX55" fmla="*/ 38498 w 61296"/>
                <a:gd name="connsiteY55" fmla="*/ 27574 h 40647"/>
                <a:gd name="connsiteX56" fmla="*/ 35064 w 61296"/>
                <a:gd name="connsiteY56" fmla="*/ 28110 h 40647"/>
                <a:gd name="connsiteX57" fmla="*/ 28826 w 61296"/>
                <a:gd name="connsiteY57" fmla="*/ 27551 h 40647"/>
                <a:gd name="connsiteX58" fmla="*/ 28698 w 61296"/>
                <a:gd name="connsiteY58" fmla="*/ 25402 h 40647"/>
                <a:gd name="connsiteX59" fmla="*/ 26907 w 61296"/>
                <a:gd name="connsiteY59" fmla="*/ 25253 h 40647"/>
                <a:gd name="connsiteX60" fmla="*/ 24553 w 61296"/>
                <a:gd name="connsiteY60" fmla="*/ 25827 h 40647"/>
                <a:gd name="connsiteX61" fmla="*/ 22724 w 61296"/>
                <a:gd name="connsiteY61" fmla="*/ 25329 h 40647"/>
                <a:gd name="connsiteX62" fmla="*/ 21744 w 61296"/>
                <a:gd name="connsiteY62" fmla="*/ 26319 h 40647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47255 w 61296"/>
                <a:gd name="connsiteY51" fmla="*/ 31269 h 40278"/>
                <a:gd name="connsiteX52" fmla="*/ 43159 w 61296"/>
                <a:gd name="connsiteY52" fmla="*/ 29484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43159 w 61296"/>
                <a:gd name="connsiteY52" fmla="*/ 29484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1834 w 61296"/>
                <a:gd name="connsiteY57" fmla="*/ 34107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8698 w 61296"/>
                <a:gd name="connsiteY57" fmla="*/ 25402 h 40278"/>
                <a:gd name="connsiteX58" fmla="*/ 26907 w 61296"/>
                <a:gd name="connsiteY58" fmla="*/ 2525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26907 w 61296"/>
                <a:gd name="connsiteY58" fmla="*/ 2525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2724 w 61296"/>
                <a:gd name="connsiteY0" fmla="*/ 2532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60" fmla="*/ 22724 w 61296"/>
                <a:gd name="connsiteY60" fmla="*/ 25329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9402 w 61296"/>
                <a:gd name="connsiteY58" fmla="*/ 28568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2404 w 61296"/>
                <a:gd name="connsiteY58" fmla="*/ 30599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2404 w 61296"/>
                <a:gd name="connsiteY58" fmla="*/ 30599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8686 w 61296"/>
                <a:gd name="connsiteY2" fmla="*/ 23870 h 40278"/>
                <a:gd name="connsiteX3" fmla="*/ 17157 w 61296"/>
                <a:gd name="connsiteY3" fmla="*/ 23496 h 40278"/>
                <a:gd name="connsiteX4" fmla="*/ 16306 w 61296"/>
                <a:gd name="connsiteY4" fmla="*/ 21404 h 40278"/>
                <a:gd name="connsiteX5" fmla="*/ 13943 w 61296"/>
                <a:gd name="connsiteY5" fmla="*/ 21060 h 40278"/>
                <a:gd name="connsiteX6" fmla="*/ 10956 w 61296"/>
                <a:gd name="connsiteY6" fmla="*/ 22151 h 40278"/>
                <a:gd name="connsiteX7" fmla="*/ 6407 w 61296"/>
                <a:gd name="connsiteY7" fmla="*/ 19698 h 40278"/>
                <a:gd name="connsiteX8" fmla="*/ 7262 w 61296"/>
                <a:gd name="connsiteY8" fmla="*/ 16094 h 40278"/>
                <a:gd name="connsiteX9" fmla="*/ 4797 w 61296"/>
                <a:gd name="connsiteY9" fmla="*/ 15722 h 40278"/>
                <a:gd name="connsiteX10" fmla="*/ 2840 w 61296"/>
                <a:gd name="connsiteY10" fmla="*/ 14281 h 40278"/>
                <a:gd name="connsiteX11" fmla="*/ 3692 w 61296"/>
                <a:gd name="connsiteY11" fmla="*/ 12211 h 40278"/>
                <a:gd name="connsiteX12" fmla="*/ 506 w 61296"/>
                <a:gd name="connsiteY12" fmla="*/ 12300 h 40278"/>
                <a:gd name="connsiteX13" fmla="*/ 280 w 61296"/>
                <a:gd name="connsiteY13" fmla="*/ 8758 h 40278"/>
                <a:gd name="connsiteX14" fmla="*/ 4119 w 61296"/>
                <a:gd name="connsiteY14" fmla="*/ 5516 h 40278"/>
                <a:gd name="connsiteX15" fmla="*/ 8862 w 61296"/>
                <a:gd name="connsiteY15" fmla="*/ 6056 h 40278"/>
                <a:gd name="connsiteX16" fmla="*/ 9322 w 61296"/>
                <a:gd name="connsiteY16" fmla="*/ 8949 h 40278"/>
                <a:gd name="connsiteX17" fmla="*/ 14316 w 61296"/>
                <a:gd name="connsiteY17" fmla="*/ 8744 h 40278"/>
                <a:gd name="connsiteX18" fmla="*/ 15356 w 61296"/>
                <a:gd name="connsiteY18" fmla="*/ 7558 h 40278"/>
                <a:gd name="connsiteX19" fmla="*/ 20865 w 61296"/>
                <a:gd name="connsiteY19" fmla="*/ 6016 h 40278"/>
                <a:gd name="connsiteX20" fmla="*/ 23677 w 61296"/>
                <a:gd name="connsiteY20" fmla="*/ 5683 h 40278"/>
                <a:gd name="connsiteX21" fmla="*/ 23692 w 61296"/>
                <a:gd name="connsiteY21" fmla="*/ 3175 h 40278"/>
                <a:gd name="connsiteX22" fmla="*/ 24814 w 61296"/>
                <a:gd name="connsiteY22" fmla="*/ 2609 h 40278"/>
                <a:gd name="connsiteX23" fmla="*/ 25003 w 61296"/>
                <a:gd name="connsiteY23" fmla="*/ 1332 h 40278"/>
                <a:gd name="connsiteX24" fmla="*/ 27802 w 61296"/>
                <a:gd name="connsiteY24" fmla="*/ 1825 h 40278"/>
                <a:gd name="connsiteX25" fmla="*/ 31701 w 61296"/>
                <a:gd name="connsiteY25" fmla="*/ 871 h 40278"/>
                <a:gd name="connsiteX26" fmla="*/ 33101 w 61296"/>
                <a:gd name="connsiteY26" fmla="*/ 4110 h 40278"/>
                <a:gd name="connsiteX27" fmla="*/ 34969 w 61296"/>
                <a:gd name="connsiteY27" fmla="*/ 3954 h 40278"/>
                <a:gd name="connsiteX28" fmla="*/ 38937 w 61296"/>
                <a:gd name="connsiteY28" fmla="*/ 2773 h 40278"/>
                <a:gd name="connsiteX29" fmla="*/ 42431 w 61296"/>
                <a:gd name="connsiteY29" fmla="*/ 6213 h 40278"/>
                <a:gd name="connsiteX30" fmla="*/ 44551 w 61296"/>
                <a:gd name="connsiteY30" fmla="*/ 7081 h 40278"/>
                <a:gd name="connsiteX31" fmla="*/ 46794 w 61296"/>
                <a:gd name="connsiteY31" fmla="*/ 6570 h 40278"/>
                <a:gd name="connsiteX32" fmla="*/ 47263 w 61296"/>
                <a:gd name="connsiteY32" fmla="*/ 5112 h 40278"/>
                <a:gd name="connsiteX33" fmla="*/ 51563 w 61296"/>
                <a:gd name="connsiteY33" fmla="*/ 1 h 40278"/>
                <a:gd name="connsiteX34" fmla="*/ 54249 w 61296"/>
                <a:gd name="connsiteY34" fmla="*/ 4747 h 40278"/>
                <a:gd name="connsiteX35" fmla="*/ 56098 w 61296"/>
                <a:gd name="connsiteY35" fmla="*/ 6963 h 40278"/>
                <a:gd name="connsiteX36" fmla="*/ 56383 w 61296"/>
                <a:gd name="connsiteY36" fmla="*/ 11112 h 40278"/>
                <a:gd name="connsiteX37" fmla="*/ 55393 w 61296"/>
                <a:gd name="connsiteY37" fmla="*/ 13983 h 40278"/>
                <a:gd name="connsiteX38" fmla="*/ 55290 w 61296"/>
                <a:gd name="connsiteY38" fmla="*/ 16911 h 40278"/>
                <a:gd name="connsiteX39" fmla="*/ 55026 w 61296"/>
                <a:gd name="connsiteY39" fmla="*/ 18550 h 40278"/>
                <a:gd name="connsiteX40" fmla="*/ 54807 w 61296"/>
                <a:gd name="connsiteY40" fmla="*/ 20620 h 40278"/>
                <a:gd name="connsiteX41" fmla="*/ 55360 w 61296"/>
                <a:gd name="connsiteY41" fmla="*/ 22090 h 40278"/>
                <a:gd name="connsiteX42" fmla="*/ 55403 w 61296"/>
                <a:gd name="connsiteY42" fmla="*/ 24498 h 40278"/>
                <a:gd name="connsiteX43" fmla="*/ 54213 w 61296"/>
                <a:gd name="connsiteY43" fmla="*/ 27150 h 40278"/>
                <a:gd name="connsiteX44" fmla="*/ 57279 w 61296"/>
                <a:gd name="connsiteY44" fmla="*/ 30830 h 40278"/>
                <a:gd name="connsiteX45" fmla="*/ 61245 w 61296"/>
                <a:gd name="connsiteY45" fmla="*/ 33356 h 40278"/>
                <a:gd name="connsiteX46" fmla="*/ 54280 w 61296"/>
                <a:gd name="connsiteY46" fmla="*/ 34407 h 40278"/>
                <a:gd name="connsiteX47" fmla="*/ 52678 w 61296"/>
                <a:gd name="connsiteY47" fmla="*/ 39892 h 40278"/>
                <a:gd name="connsiteX48" fmla="*/ 50251 w 61296"/>
                <a:gd name="connsiteY48" fmla="*/ 39674 h 40278"/>
                <a:gd name="connsiteX49" fmla="*/ 49947 w 61296"/>
                <a:gd name="connsiteY49" fmla="*/ 38471 h 40278"/>
                <a:gd name="connsiteX50" fmla="*/ 33342 w 61296"/>
                <a:gd name="connsiteY50" fmla="*/ 37851 h 40278"/>
                <a:gd name="connsiteX51" fmla="*/ 34079 w 61296"/>
                <a:gd name="connsiteY51" fmla="*/ 34482 h 40278"/>
                <a:gd name="connsiteX52" fmla="*/ 33110 w 61296"/>
                <a:gd name="connsiteY52" fmla="*/ 32506 h 40278"/>
                <a:gd name="connsiteX53" fmla="*/ 28589 w 61296"/>
                <a:gd name="connsiteY53" fmla="*/ 33423 h 40278"/>
                <a:gd name="connsiteX54" fmla="*/ 27091 w 61296"/>
                <a:gd name="connsiteY54" fmla="*/ 35513 h 40278"/>
                <a:gd name="connsiteX55" fmla="*/ 21969 w 61296"/>
                <a:gd name="connsiteY55" fmla="*/ 34885 h 40278"/>
                <a:gd name="connsiteX56" fmla="*/ 16914 w 61296"/>
                <a:gd name="connsiteY56" fmla="*/ 30769 h 40278"/>
                <a:gd name="connsiteX57" fmla="*/ 12404 w 61296"/>
                <a:gd name="connsiteY57" fmla="*/ 30599 h 40278"/>
                <a:gd name="connsiteX58" fmla="*/ 9402 w 61296"/>
                <a:gd name="connsiteY58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7157 w 61296"/>
                <a:gd name="connsiteY2" fmla="*/ 23496 h 40278"/>
                <a:gd name="connsiteX3" fmla="*/ 16306 w 61296"/>
                <a:gd name="connsiteY3" fmla="*/ 21404 h 40278"/>
                <a:gd name="connsiteX4" fmla="*/ 13943 w 61296"/>
                <a:gd name="connsiteY4" fmla="*/ 21060 h 40278"/>
                <a:gd name="connsiteX5" fmla="*/ 10956 w 61296"/>
                <a:gd name="connsiteY5" fmla="*/ 22151 h 40278"/>
                <a:gd name="connsiteX6" fmla="*/ 6407 w 61296"/>
                <a:gd name="connsiteY6" fmla="*/ 19698 h 40278"/>
                <a:gd name="connsiteX7" fmla="*/ 7262 w 61296"/>
                <a:gd name="connsiteY7" fmla="*/ 16094 h 40278"/>
                <a:gd name="connsiteX8" fmla="*/ 4797 w 61296"/>
                <a:gd name="connsiteY8" fmla="*/ 15722 h 40278"/>
                <a:gd name="connsiteX9" fmla="*/ 2840 w 61296"/>
                <a:gd name="connsiteY9" fmla="*/ 14281 h 40278"/>
                <a:gd name="connsiteX10" fmla="*/ 3692 w 61296"/>
                <a:gd name="connsiteY10" fmla="*/ 12211 h 40278"/>
                <a:gd name="connsiteX11" fmla="*/ 506 w 61296"/>
                <a:gd name="connsiteY11" fmla="*/ 12300 h 40278"/>
                <a:gd name="connsiteX12" fmla="*/ 280 w 61296"/>
                <a:gd name="connsiteY12" fmla="*/ 8758 h 40278"/>
                <a:gd name="connsiteX13" fmla="*/ 4119 w 61296"/>
                <a:gd name="connsiteY13" fmla="*/ 5516 h 40278"/>
                <a:gd name="connsiteX14" fmla="*/ 8862 w 61296"/>
                <a:gd name="connsiteY14" fmla="*/ 6056 h 40278"/>
                <a:gd name="connsiteX15" fmla="*/ 9322 w 61296"/>
                <a:gd name="connsiteY15" fmla="*/ 8949 h 40278"/>
                <a:gd name="connsiteX16" fmla="*/ 14316 w 61296"/>
                <a:gd name="connsiteY16" fmla="*/ 8744 h 40278"/>
                <a:gd name="connsiteX17" fmla="*/ 15356 w 61296"/>
                <a:gd name="connsiteY17" fmla="*/ 7558 h 40278"/>
                <a:gd name="connsiteX18" fmla="*/ 20865 w 61296"/>
                <a:gd name="connsiteY18" fmla="*/ 6016 h 40278"/>
                <a:gd name="connsiteX19" fmla="*/ 23677 w 61296"/>
                <a:gd name="connsiteY19" fmla="*/ 5683 h 40278"/>
                <a:gd name="connsiteX20" fmla="*/ 23692 w 61296"/>
                <a:gd name="connsiteY20" fmla="*/ 3175 h 40278"/>
                <a:gd name="connsiteX21" fmla="*/ 24814 w 61296"/>
                <a:gd name="connsiteY21" fmla="*/ 2609 h 40278"/>
                <a:gd name="connsiteX22" fmla="*/ 25003 w 61296"/>
                <a:gd name="connsiteY22" fmla="*/ 1332 h 40278"/>
                <a:gd name="connsiteX23" fmla="*/ 27802 w 61296"/>
                <a:gd name="connsiteY23" fmla="*/ 1825 h 40278"/>
                <a:gd name="connsiteX24" fmla="*/ 31701 w 61296"/>
                <a:gd name="connsiteY24" fmla="*/ 871 h 40278"/>
                <a:gd name="connsiteX25" fmla="*/ 33101 w 61296"/>
                <a:gd name="connsiteY25" fmla="*/ 4110 h 40278"/>
                <a:gd name="connsiteX26" fmla="*/ 34969 w 61296"/>
                <a:gd name="connsiteY26" fmla="*/ 3954 h 40278"/>
                <a:gd name="connsiteX27" fmla="*/ 38937 w 61296"/>
                <a:gd name="connsiteY27" fmla="*/ 2773 h 40278"/>
                <a:gd name="connsiteX28" fmla="*/ 42431 w 61296"/>
                <a:gd name="connsiteY28" fmla="*/ 6213 h 40278"/>
                <a:gd name="connsiteX29" fmla="*/ 44551 w 61296"/>
                <a:gd name="connsiteY29" fmla="*/ 7081 h 40278"/>
                <a:gd name="connsiteX30" fmla="*/ 46794 w 61296"/>
                <a:gd name="connsiteY30" fmla="*/ 6570 h 40278"/>
                <a:gd name="connsiteX31" fmla="*/ 47263 w 61296"/>
                <a:gd name="connsiteY31" fmla="*/ 5112 h 40278"/>
                <a:gd name="connsiteX32" fmla="*/ 51563 w 61296"/>
                <a:gd name="connsiteY32" fmla="*/ 1 h 40278"/>
                <a:gd name="connsiteX33" fmla="*/ 54249 w 61296"/>
                <a:gd name="connsiteY33" fmla="*/ 4747 h 40278"/>
                <a:gd name="connsiteX34" fmla="*/ 56098 w 61296"/>
                <a:gd name="connsiteY34" fmla="*/ 6963 h 40278"/>
                <a:gd name="connsiteX35" fmla="*/ 56383 w 61296"/>
                <a:gd name="connsiteY35" fmla="*/ 11112 h 40278"/>
                <a:gd name="connsiteX36" fmla="*/ 55393 w 61296"/>
                <a:gd name="connsiteY36" fmla="*/ 13983 h 40278"/>
                <a:gd name="connsiteX37" fmla="*/ 55290 w 61296"/>
                <a:gd name="connsiteY37" fmla="*/ 16911 h 40278"/>
                <a:gd name="connsiteX38" fmla="*/ 55026 w 61296"/>
                <a:gd name="connsiteY38" fmla="*/ 18550 h 40278"/>
                <a:gd name="connsiteX39" fmla="*/ 54807 w 61296"/>
                <a:gd name="connsiteY39" fmla="*/ 20620 h 40278"/>
                <a:gd name="connsiteX40" fmla="*/ 55360 w 61296"/>
                <a:gd name="connsiteY40" fmla="*/ 22090 h 40278"/>
                <a:gd name="connsiteX41" fmla="*/ 55403 w 61296"/>
                <a:gd name="connsiteY41" fmla="*/ 24498 h 40278"/>
                <a:gd name="connsiteX42" fmla="*/ 54213 w 61296"/>
                <a:gd name="connsiteY42" fmla="*/ 27150 h 40278"/>
                <a:gd name="connsiteX43" fmla="*/ 57279 w 61296"/>
                <a:gd name="connsiteY43" fmla="*/ 30830 h 40278"/>
                <a:gd name="connsiteX44" fmla="*/ 61245 w 61296"/>
                <a:gd name="connsiteY44" fmla="*/ 33356 h 40278"/>
                <a:gd name="connsiteX45" fmla="*/ 54280 w 61296"/>
                <a:gd name="connsiteY45" fmla="*/ 34407 h 40278"/>
                <a:gd name="connsiteX46" fmla="*/ 52678 w 61296"/>
                <a:gd name="connsiteY46" fmla="*/ 39892 h 40278"/>
                <a:gd name="connsiteX47" fmla="*/ 50251 w 61296"/>
                <a:gd name="connsiteY47" fmla="*/ 39674 h 40278"/>
                <a:gd name="connsiteX48" fmla="*/ 49947 w 61296"/>
                <a:gd name="connsiteY48" fmla="*/ 38471 h 40278"/>
                <a:gd name="connsiteX49" fmla="*/ 33342 w 61296"/>
                <a:gd name="connsiteY49" fmla="*/ 37851 h 40278"/>
                <a:gd name="connsiteX50" fmla="*/ 34079 w 61296"/>
                <a:gd name="connsiteY50" fmla="*/ 34482 h 40278"/>
                <a:gd name="connsiteX51" fmla="*/ 33110 w 61296"/>
                <a:gd name="connsiteY51" fmla="*/ 32506 h 40278"/>
                <a:gd name="connsiteX52" fmla="*/ 28589 w 61296"/>
                <a:gd name="connsiteY52" fmla="*/ 33423 h 40278"/>
                <a:gd name="connsiteX53" fmla="*/ 27091 w 61296"/>
                <a:gd name="connsiteY53" fmla="*/ 35513 h 40278"/>
                <a:gd name="connsiteX54" fmla="*/ 21969 w 61296"/>
                <a:gd name="connsiteY54" fmla="*/ 34885 h 40278"/>
                <a:gd name="connsiteX55" fmla="*/ 16914 w 61296"/>
                <a:gd name="connsiteY55" fmla="*/ 30769 h 40278"/>
                <a:gd name="connsiteX56" fmla="*/ 12404 w 61296"/>
                <a:gd name="connsiteY56" fmla="*/ 30599 h 40278"/>
                <a:gd name="connsiteX57" fmla="*/ 9402 w 61296"/>
                <a:gd name="connsiteY57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6306 w 61296"/>
                <a:gd name="connsiteY2" fmla="*/ 21404 h 40278"/>
                <a:gd name="connsiteX3" fmla="*/ 13943 w 61296"/>
                <a:gd name="connsiteY3" fmla="*/ 21060 h 40278"/>
                <a:gd name="connsiteX4" fmla="*/ 10956 w 61296"/>
                <a:gd name="connsiteY4" fmla="*/ 22151 h 40278"/>
                <a:gd name="connsiteX5" fmla="*/ 6407 w 61296"/>
                <a:gd name="connsiteY5" fmla="*/ 19698 h 40278"/>
                <a:gd name="connsiteX6" fmla="*/ 7262 w 61296"/>
                <a:gd name="connsiteY6" fmla="*/ 16094 h 40278"/>
                <a:gd name="connsiteX7" fmla="*/ 4797 w 61296"/>
                <a:gd name="connsiteY7" fmla="*/ 15722 h 40278"/>
                <a:gd name="connsiteX8" fmla="*/ 2840 w 61296"/>
                <a:gd name="connsiteY8" fmla="*/ 14281 h 40278"/>
                <a:gd name="connsiteX9" fmla="*/ 3692 w 61296"/>
                <a:gd name="connsiteY9" fmla="*/ 12211 h 40278"/>
                <a:gd name="connsiteX10" fmla="*/ 506 w 61296"/>
                <a:gd name="connsiteY10" fmla="*/ 12300 h 40278"/>
                <a:gd name="connsiteX11" fmla="*/ 280 w 61296"/>
                <a:gd name="connsiteY11" fmla="*/ 8758 h 40278"/>
                <a:gd name="connsiteX12" fmla="*/ 4119 w 61296"/>
                <a:gd name="connsiteY12" fmla="*/ 5516 h 40278"/>
                <a:gd name="connsiteX13" fmla="*/ 8862 w 61296"/>
                <a:gd name="connsiteY13" fmla="*/ 6056 h 40278"/>
                <a:gd name="connsiteX14" fmla="*/ 9322 w 61296"/>
                <a:gd name="connsiteY14" fmla="*/ 8949 h 40278"/>
                <a:gd name="connsiteX15" fmla="*/ 14316 w 61296"/>
                <a:gd name="connsiteY15" fmla="*/ 8744 h 40278"/>
                <a:gd name="connsiteX16" fmla="*/ 15356 w 61296"/>
                <a:gd name="connsiteY16" fmla="*/ 7558 h 40278"/>
                <a:gd name="connsiteX17" fmla="*/ 20865 w 61296"/>
                <a:gd name="connsiteY17" fmla="*/ 6016 h 40278"/>
                <a:gd name="connsiteX18" fmla="*/ 23677 w 61296"/>
                <a:gd name="connsiteY18" fmla="*/ 5683 h 40278"/>
                <a:gd name="connsiteX19" fmla="*/ 23692 w 61296"/>
                <a:gd name="connsiteY19" fmla="*/ 3175 h 40278"/>
                <a:gd name="connsiteX20" fmla="*/ 24814 w 61296"/>
                <a:gd name="connsiteY20" fmla="*/ 2609 h 40278"/>
                <a:gd name="connsiteX21" fmla="*/ 25003 w 61296"/>
                <a:gd name="connsiteY21" fmla="*/ 1332 h 40278"/>
                <a:gd name="connsiteX22" fmla="*/ 27802 w 61296"/>
                <a:gd name="connsiteY22" fmla="*/ 1825 h 40278"/>
                <a:gd name="connsiteX23" fmla="*/ 31701 w 61296"/>
                <a:gd name="connsiteY23" fmla="*/ 871 h 40278"/>
                <a:gd name="connsiteX24" fmla="*/ 33101 w 61296"/>
                <a:gd name="connsiteY24" fmla="*/ 4110 h 40278"/>
                <a:gd name="connsiteX25" fmla="*/ 34969 w 61296"/>
                <a:gd name="connsiteY25" fmla="*/ 3954 h 40278"/>
                <a:gd name="connsiteX26" fmla="*/ 38937 w 61296"/>
                <a:gd name="connsiteY26" fmla="*/ 2773 h 40278"/>
                <a:gd name="connsiteX27" fmla="*/ 42431 w 61296"/>
                <a:gd name="connsiteY27" fmla="*/ 6213 h 40278"/>
                <a:gd name="connsiteX28" fmla="*/ 44551 w 61296"/>
                <a:gd name="connsiteY28" fmla="*/ 7081 h 40278"/>
                <a:gd name="connsiteX29" fmla="*/ 46794 w 61296"/>
                <a:gd name="connsiteY29" fmla="*/ 6570 h 40278"/>
                <a:gd name="connsiteX30" fmla="*/ 47263 w 61296"/>
                <a:gd name="connsiteY30" fmla="*/ 5112 h 40278"/>
                <a:gd name="connsiteX31" fmla="*/ 51563 w 61296"/>
                <a:gd name="connsiteY31" fmla="*/ 1 h 40278"/>
                <a:gd name="connsiteX32" fmla="*/ 54249 w 61296"/>
                <a:gd name="connsiteY32" fmla="*/ 4747 h 40278"/>
                <a:gd name="connsiteX33" fmla="*/ 56098 w 61296"/>
                <a:gd name="connsiteY33" fmla="*/ 6963 h 40278"/>
                <a:gd name="connsiteX34" fmla="*/ 56383 w 61296"/>
                <a:gd name="connsiteY34" fmla="*/ 11112 h 40278"/>
                <a:gd name="connsiteX35" fmla="*/ 55393 w 61296"/>
                <a:gd name="connsiteY35" fmla="*/ 13983 h 40278"/>
                <a:gd name="connsiteX36" fmla="*/ 55290 w 61296"/>
                <a:gd name="connsiteY36" fmla="*/ 16911 h 40278"/>
                <a:gd name="connsiteX37" fmla="*/ 55026 w 61296"/>
                <a:gd name="connsiteY37" fmla="*/ 18550 h 40278"/>
                <a:gd name="connsiteX38" fmla="*/ 54807 w 61296"/>
                <a:gd name="connsiteY38" fmla="*/ 20620 h 40278"/>
                <a:gd name="connsiteX39" fmla="*/ 55360 w 61296"/>
                <a:gd name="connsiteY39" fmla="*/ 22090 h 40278"/>
                <a:gd name="connsiteX40" fmla="*/ 55403 w 61296"/>
                <a:gd name="connsiteY40" fmla="*/ 24498 h 40278"/>
                <a:gd name="connsiteX41" fmla="*/ 54213 w 61296"/>
                <a:gd name="connsiteY41" fmla="*/ 27150 h 40278"/>
                <a:gd name="connsiteX42" fmla="*/ 57279 w 61296"/>
                <a:gd name="connsiteY42" fmla="*/ 30830 h 40278"/>
                <a:gd name="connsiteX43" fmla="*/ 61245 w 61296"/>
                <a:gd name="connsiteY43" fmla="*/ 33356 h 40278"/>
                <a:gd name="connsiteX44" fmla="*/ 54280 w 61296"/>
                <a:gd name="connsiteY44" fmla="*/ 34407 h 40278"/>
                <a:gd name="connsiteX45" fmla="*/ 52678 w 61296"/>
                <a:gd name="connsiteY45" fmla="*/ 39892 h 40278"/>
                <a:gd name="connsiteX46" fmla="*/ 50251 w 61296"/>
                <a:gd name="connsiteY46" fmla="*/ 39674 h 40278"/>
                <a:gd name="connsiteX47" fmla="*/ 49947 w 61296"/>
                <a:gd name="connsiteY47" fmla="*/ 38471 h 40278"/>
                <a:gd name="connsiteX48" fmla="*/ 33342 w 61296"/>
                <a:gd name="connsiteY48" fmla="*/ 37851 h 40278"/>
                <a:gd name="connsiteX49" fmla="*/ 34079 w 61296"/>
                <a:gd name="connsiteY49" fmla="*/ 34482 h 40278"/>
                <a:gd name="connsiteX50" fmla="*/ 33110 w 61296"/>
                <a:gd name="connsiteY50" fmla="*/ 32506 h 40278"/>
                <a:gd name="connsiteX51" fmla="*/ 28589 w 61296"/>
                <a:gd name="connsiteY51" fmla="*/ 33423 h 40278"/>
                <a:gd name="connsiteX52" fmla="*/ 27091 w 61296"/>
                <a:gd name="connsiteY52" fmla="*/ 35513 h 40278"/>
                <a:gd name="connsiteX53" fmla="*/ 21969 w 61296"/>
                <a:gd name="connsiteY53" fmla="*/ 34885 h 40278"/>
                <a:gd name="connsiteX54" fmla="*/ 16914 w 61296"/>
                <a:gd name="connsiteY54" fmla="*/ 30769 h 40278"/>
                <a:gd name="connsiteX55" fmla="*/ 12404 w 61296"/>
                <a:gd name="connsiteY55" fmla="*/ 30599 h 40278"/>
                <a:gd name="connsiteX56" fmla="*/ 9402 w 61296"/>
                <a:gd name="connsiteY56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3943 w 61296"/>
                <a:gd name="connsiteY2" fmla="*/ 21060 h 40278"/>
                <a:gd name="connsiteX3" fmla="*/ 10956 w 61296"/>
                <a:gd name="connsiteY3" fmla="*/ 22151 h 40278"/>
                <a:gd name="connsiteX4" fmla="*/ 6407 w 61296"/>
                <a:gd name="connsiteY4" fmla="*/ 19698 h 40278"/>
                <a:gd name="connsiteX5" fmla="*/ 7262 w 61296"/>
                <a:gd name="connsiteY5" fmla="*/ 16094 h 40278"/>
                <a:gd name="connsiteX6" fmla="*/ 4797 w 61296"/>
                <a:gd name="connsiteY6" fmla="*/ 15722 h 40278"/>
                <a:gd name="connsiteX7" fmla="*/ 2840 w 61296"/>
                <a:gd name="connsiteY7" fmla="*/ 14281 h 40278"/>
                <a:gd name="connsiteX8" fmla="*/ 3692 w 61296"/>
                <a:gd name="connsiteY8" fmla="*/ 12211 h 40278"/>
                <a:gd name="connsiteX9" fmla="*/ 506 w 61296"/>
                <a:gd name="connsiteY9" fmla="*/ 12300 h 40278"/>
                <a:gd name="connsiteX10" fmla="*/ 280 w 61296"/>
                <a:gd name="connsiteY10" fmla="*/ 8758 h 40278"/>
                <a:gd name="connsiteX11" fmla="*/ 4119 w 61296"/>
                <a:gd name="connsiteY11" fmla="*/ 5516 h 40278"/>
                <a:gd name="connsiteX12" fmla="*/ 8862 w 61296"/>
                <a:gd name="connsiteY12" fmla="*/ 6056 h 40278"/>
                <a:gd name="connsiteX13" fmla="*/ 9322 w 61296"/>
                <a:gd name="connsiteY13" fmla="*/ 8949 h 40278"/>
                <a:gd name="connsiteX14" fmla="*/ 14316 w 61296"/>
                <a:gd name="connsiteY14" fmla="*/ 8744 h 40278"/>
                <a:gd name="connsiteX15" fmla="*/ 15356 w 61296"/>
                <a:gd name="connsiteY15" fmla="*/ 7558 h 40278"/>
                <a:gd name="connsiteX16" fmla="*/ 20865 w 61296"/>
                <a:gd name="connsiteY16" fmla="*/ 6016 h 40278"/>
                <a:gd name="connsiteX17" fmla="*/ 23677 w 61296"/>
                <a:gd name="connsiteY17" fmla="*/ 5683 h 40278"/>
                <a:gd name="connsiteX18" fmla="*/ 23692 w 61296"/>
                <a:gd name="connsiteY18" fmla="*/ 3175 h 40278"/>
                <a:gd name="connsiteX19" fmla="*/ 24814 w 61296"/>
                <a:gd name="connsiteY19" fmla="*/ 2609 h 40278"/>
                <a:gd name="connsiteX20" fmla="*/ 25003 w 61296"/>
                <a:gd name="connsiteY20" fmla="*/ 1332 h 40278"/>
                <a:gd name="connsiteX21" fmla="*/ 27802 w 61296"/>
                <a:gd name="connsiteY21" fmla="*/ 1825 h 40278"/>
                <a:gd name="connsiteX22" fmla="*/ 31701 w 61296"/>
                <a:gd name="connsiteY22" fmla="*/ 871 h 40278"/>
                <a:gd name="connsiteX23" fmla="*/ 33101 w 61296"/>
                <a:gd name="connsiteY23" fmla="*/ 4110 h 40278"/>
                <a:gd name="connsiteX24" fmla="*/ 34969 w 61296"/>
                <a:gd name="connsiteY24" fmla="*/ 3954 h 40278"/>
                <a:gd name="connsiteX25" fmla="*/ 38937 w 61296"/>
                <a:gd name="connsiteY25" fmla="*/ 2773 h 40278"/>
                <a:gd name="connsiteX26" fmla="*/ 42431 w 61296"/>
                <a:gd name="connsiteY26" fmla="*/ 6213 h 40278"/>
                <a:gd name="connsiteX27" fmla="*/ 44551 w 61296"/>
                <a:gd name="connsiteY27" fmla="*/ 7081 h 40278"/>
                <a:gd name="connsiteX28" fmla="*/ 46794 w 61296"/>
                <a:gd name="connsiteY28" fmla="*/ 6570 h 40278"/>
                <a:gd name="connsiteX29" fmla="*/ 47263 w 61296"/>
                <a:gd name="connsiteY29" fmla="*/ 5112 h 40278"/>
                <a:gd name="connsiteX30" fmla="*/ 51563 w 61296"/>
                <a:gd name="connsiteY30" fmla="*/ 1 h 40278"/>
                <a:gd name="connsiteX31" fmla="*/ 54249 w 61296"/>
                <a:gd name="connsiteY31" fmla="*/ 4747 h 40278"/>
                <a:gd name="connsiteX32" fmla="*/ 56098 w 61296"/>
                <a:gd name="connsiteY32" fmla="*/ 6963 h 40278"/>
                <a:gd name="connsiteX33" fmla="*/ 56383 w 61296"/>
                <a:gd name="connsiteY33" fmla="*/ 11112 h 40278"/>
                <a:gd name="connsiteX34" fmla="*/ 55393 w 61296"/>
                <a:gd name="connsiteY34" fmla="*/ 13983 h 40278"/>
                <a:gd name="connsiteX35" fmla="*/ 55290 w 61296"/>
                <a:gd name="connsiteY35" fmla="*/ 16911 h 40278"/>
                <a:gd name="connsiteX36" fmla="*/ 55026 w 61296"/>
                <a:gd name="connsiteY36" fmla="*/ 18550 h 40278"/>
                <a:gd name="connsiteX37" fmla="*/ 54807 w 61296"/>
                <a:gd name="connsiteY37" fmla="*/ 20620 h 40278"/>
                <a:gd name="connsiteX38" fmla="*/ 55360 w 61296"/>
                <a:gd name="connsiteY38" fmla="*/ 22090 h 40278"/>
                <a:gd name="connsiteX39" fmla="*/ 55403 w 61296"/>
                <a:gd name="connsiteY39" fmla="*/ 24498 h 40278"/>
                <a:gd name="connsiteX40" fmla="*/ 54213 w 61296"/>
                <a:gd name="connsiteY40" fmla="*/ 27150 h 40278"/>
                <a:gd name="connsiteX41" fmla="*/ 57279 w 61296"/>
                <a:gd name="connsiteY41" fmla="*/ 30830 h 40278"/>
                <a:gd name="connsiteX42" fmla="*/ 61245 w 61296"/>
                <a:gd name="connsiteY42" fmla="*/ 33356 h 40278"/>
                <a:gd name="connsiteX43" fmla="*/ 54280 w 61296"/>
                <a:gd name="connsiteY43" fmla="*/ 34407 h 40278"/>
                <a:gd name="connsiteX44" fmla="*/ 52678 w 61296"/>
                <a:gd name="connsiteY44" fmla="*/ 39892 h 40278"/>
                <a:gd name="connsiteX45" fmla="*/ 50251 w 61296"/>
                <a:gd name="connsiteY45" fmla="*/ 39674 h 40278"/>
                <a:gd name="connsiteX46" fmla="*/ 49947 w 61296"/>
                <a:gd name="connsiteY46" fmla="*/ 38471 h 40278"/>
                <a:gd name="connsiteX47" fmla="*/ 33342 w 61296"/>
                <a:gd name="connsiteY47" fmla="*/ 37851 h 40278"/>
                <a:gd name="connsiteX48" fmla="*/ 34079 w 61296"/>
                <a:gd name="connsiteY48" fmla="*/ 34482 h 40278"/>
                <a:gd name="connsiteX49" fmla="*/ 33110 w 61296"/>
                <a:gd name="connsiteY49" fmla="*/ 32506 h 40278"/>
                <a:gd name="connsiteX50" fmla="*/ 28589 w 61296"/>
                <a:gd name="connsiteY50" fmla="*/ 33423 h 40278"/>
                <a:gd name="connsiteX51" fmla="*/ 27091 w 61296"/>
                <a:gd name="connsiteY51" fmla="*/ 35513 h 40278"/>
                <a:gd name="connsiteX52" fmla="*/ 21969 w 61296"/>
                <a:gd name="connsiteY52" fmla="*/ 34885 h 40278"/>
                <a:gd name="connsiteX53" fmla="*/ 16914 w 61296"/>
                <a:gd name="connsiteY53" fmla="*/ 30769 h 40278"/>
                <a:gd name="connsiteX54" fmla="*/ 12404 w 61296"/>
                <a:gd name="connsiteY54" fmla="*/ 30599 h 40278"/>
                <a:gd name="connsiteX55" fmla="*/ 9402 w 61296"/>
                <a:gd name="connsiteY55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0956 w 61296"/>
                <a:gd name="connsiteY2" fmla="*/ 22151 h 40278"/>
                <a:gd name="connsiteX3" fmla="*/ 6407 w 61296"/>
                <a:gd name="connsiteY3" fmla="*/ 19698 h 40278"/>
                <a:gd name="connsiteX4" fmla="*/ 7262 w 61296"/>
                <a:gd name="connsiteY4" fmla="*/ 16094 h 40278"/>
                <a:gd name="connsiteX5" fmla="*/ 4797 w 61296"/>
                <a:gd name="connsiteY5" fmla="*/ 15722 h 40278"/>
                <a:gd name="connsiteX6" fmla="*/ 2840 w 61296"/>
                <a:gd name="connsiteY6" fmla="*/ 14281 h 40278"/>
                <a:gd name="connsiteX7" fmla="*/ 3692 w 61296"/>
                <a:gd name="connsiteY7" fmla="*/ 12211 h 40278"/>
                <a:gd name="connsiteX8" fmla="*/ 506 w 61296"/>
                <a:gd name="connsiteY8" fmla="*/ 12300 h 40278"/>
                <a:gd name="connsiteX9" fmla="*/ 280 w 61296"/>
                <a:gd name="connsiteY9" fmla="*/ 8758 h 40278"/>
                <a:gd name="connsiteX10" fmla="*/ 4119 w 61296"/>
                <a:gd name="connsiteY10" fmla="*/ 5516 h 40278"/>
                <a:gd name="connsiteX11" fmla="*/ 8862 w 61296"/>
                <a:gd name="connsiteY11" fmla="*/ 6056 h 40278"/>
                <a:gd name="connsiteX12" fmla="*/ 9322 w 61296"/>
                <a:gd name="connsiteY12" fmla="*/ 8949 h 40278"/>
                <a:gd name="connsiteX13" fmla="*/ 14316 w 61296"/>
                <a:gd name="connsiteY13" fmla="*/ 8744 h 40278"/>
                <a:gd name="connsiteX14" fmla="*/ 15356 w 61296"/>
                <a:gd name="connsiteY14" fmla="*/ 7558 h 40278"/>
                <a:gd name="connsiteX15" fmla="*/ 20865 w 61296"/>
                <a:gd name="connsiteY15" fmla="*/ 6016 h 40278"/>
                <a:gd name="connsiteX16" fmla="*/ 23677 w 61296"/>
                <a:gd name="connsiteY16" fmla="*/ 5683 h 40278"/>
                <a:gd name="connsiteX17" fmla="*/ 23692 w 61296"/>
                <a:gd name="connsiteY17" fmla="*/ 3175 h 40278"/>
                <a:gd name="connsiteX18" fmla="*/ 24814 w 61296"/>
                <a:gd name="connsiteY18" fmla="*/ 2609 h 40278"/>
                <a:gd name="connsiteX19" fmla="*/ 25003 w 61296"/>
                <a:gd name="connsiteY19" fmla="*/ 1332 h 40278"/>
                <a:gd name="connsiteX20" fmla="*/ 27802 w 61296"/>
                <a:gd name="connsiteY20" fmla="*/ 1825 h 40278"/>
                <a:gd name="connsiteX21" fmla="*/ 31701 w 61296"/>
                <a:gd name="connsiteY21" fmla="*/ 871 h 40278"/>
                <a:gd name="connsiteX22" fmla="*/ 33101 w 61296"/>
                <a:gd name="connsiteY22" fmla="*/ 4110 h 40278"/>
                <a:gd name="connsiteX23" fmla="*/ 34969 w 61296"/>
                <a:gd name="connsiteY23" fmla="*/ 3954 h 40278"/>
                <a:gd name="connsiteX24" fmla="*/ 38937 w 61296"/>
                <a:gd name="connsiteY24" fmla="*/ 2773 h 40278"/>
                <a:gd name="connsiteX25" fmla="*/ 42431 w 61296"/>
                <a:gd name="connsiteY25" fmla="*/ 6213 h 40278"/>
                <a:gd name="connsiteX26" fmla="*/ 44551 w 61296"/>
                <a:gd name="connsiteY26" fmla="*/ 7081 h 40278"/>
                <a:gd name="connsiteX27" fmla="*/ 46794 w 61296"/>
                <a:gd name="connsiteY27" fmla="*/ 6570 h 40278"/>
                <a:gd name="connsiteX28" fmla="*/ 47263 w 61296"/>
                <a:gd name="connsiteY28" fmla="*/ 5112 h 40278"/>
                <a:gd name="connsiteX29" fmla="*/ 51563 w 61296"/>
                <a:gd name="connsiteY29" fmla="*/ 1 h 40278"/>
                <a:gd name="connsiteX30" fmla="*/ 54249 w 61296"/>
                <a:gd name="connsiteY30" fmla="*/ 4747 h 40278"/>
                <a:gd name="connsiteX31" fmla="*/ 56098 w 61296"/>
                <a:gd name="connsiteY31" fmla="*/ 6963 h 40278"/>
                <a:gd name="connsiteX32" fmla="*/ 56383 w 61296"/>
                <a:gd name="connsiteY32" fmla="*/ 11112 h 40278"/>
                <a:gd name="connsiteX33" fmla="*/ 55393 w 61296"/>
                <a:gd name="connsiteY33" fmla="*/ 13983 h 40278"/>
                <a:gd name="connsiteX34" fmla="*/ 55290 w 61296"/>
                <a:gd name="connsiteY34" fmla="*/ 16911 h 40278"/>
                <a:gd name="connsiteX35" fmla="*/ 55026 w 61296"/>
                <a:gd name="connsiteY35" fmla="*/ 18550 h 40278"/>
                <a:gd name="connsiteX36" fmla="*/ 54807 w 61296"/>
                <a:gd name="connsiteY36" fmla="*/ 20620 h 40278"/>
                <a:gd name="connsiteX37" fmla="*/ 55360 w 61296"/>
                <a:gd name="connsiteY37" fmla="*/ 22090 h 40278"/>
                <a:gd name="connsiteX38" fmla="*/ 55403 w 61296"/>
                <a:gd name="connsiteY38" fmla="*/ 24498 h 40278"/>
                <a:gd name="connsiteX39" fmla="*/ 54213 w 61296"/>
                <a:gd name="connsiteY39" fmla="*/ 27150 h 40278"/>
                <a:gd name="connsiteX40" fmla="*/ 57279 w 61296"/>
                <a:gd name="connsiteY40" fmla="*/ 30830 h 40278"/>
                <a:gd name="connsiteX41" fmla="*/ 61245 w 61296"/>
                <a:gd name="connsiteY41" fmla="*/ 33356 h 40278"/>
                <a:gd name="connsiteX42" fmla="*/ 54280 w 61296"/>
                <a:gd name="connsiteY42" fmla="*/ 34407 h 40278"/>
                <a:gd name="connsiteX43" fmla="*/ 52678 w 61296"/>
                <a:gd name="connsiteY43" fmla="*/ 39892 h 40278"/>
                <a:gd name="connsiteX44" fmla="*/ 50251 w 61296"/>
                <a:gd name="connsiteY44" fmla="*/ 39674 h 40278"/>
                <a:gd name="connsiteX45" fmla="*/ 49947 w 61296"/>
                <a:gd name="connsiteY45" fmla="*/ 38471 h 40278"/>
                <a:gd name="connsiteX46" fmla="*/ 33342 w 61296"/>
                <a:gd name="connsiteY46" fmla="*/ 37851 h 40278"/>
                <a:gd name="connsiteX47" fmla="*/ 34079 w 61296"/>
                <a:gd name="connsiteY47" fmla="*/ 34482 h 40278"/>
                <a:gd name="connsiteX48" fmla="*/ 33110 w 61296"/>
                <a:gd name="connsiteY48" fmla="*/ 32506 h 40278"/>
                <a:gd name="connsiteX49" fmla="*/ 28589 w 61296"/>
                <a:gd name="connsiteY49" fmla="*/ 33423 h 40278"/>
                <a:gd name="connsiteX50" fmla="*/ 27091 w 61296"/>
                <a:gd name="connsiteY50" fmla="*/ 35513 h 40278"/>
                <a:gd name="connsiteX51" fmla="*/ 21969 w 61296"/>
                <a:gd name="connsiteY51" fmla="*/ 34885 h 40278"/>
                <a:gd name="connsiteX52" fmla="*/ 16914 w 61296"/>
                <a:gd name="connsiteY52" fmla="*/ 30769 h 40278"/>
                <a:gd name="connsiteX53" fmla="*/ 12404 w 61296"/>
                <a:gd name="connsiteY53" fmla="*/ 30599 h 40278"/>
                <a:gd name="connsiteX54" fmla="*/ 9402 w 61296"/>
                <a:gd name="connsiteY54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6407 w 61296"/>
                <a:gd name="connsiteY2" fmla="*/ 19698 h 40278"/>
                <a:gd name="connsiteX3" fmla="*/ 7262 w 61296"/>
                <a:gd name="connsiteY3" fmla="*/ 16094 h 40278"/>
                <a:gd name="connsiteX4" fmla="*/ 4797 w 61296"/>
                <a:gd name="connsiteY4" fmla="*/ 15722 h 40278"/>
                <a:gd name="connsiteX5" fmla="*/ 2840 w 61296"/>
                <a:gd name="connsiteY5" fmla="*/ 14281 h 40278"/>
                <a:gd name="connsiteX6" fmla="*/ 3692 w 61296"/>
                <a:gd name="connsiteY6" fmla="*/ 12211 h 40278"/>
                <a:gd name="connsiteX7" fmla="*/ 506 w 61296"/>
                <a:gd name="connsiteY7" fmla="*/ 12300 h 40278"/>
                <a:gd name="connsiteX8" fmla="*/ 280 w 61296"/>
                <a:gd name="connsiteY8" fmla="*/ 8758 h 40278"/>
                <a:gd name="connsiteX9" fmla="*/ 4119 w 61296"/>
                <a:gd name="connsiteY9" fmla="*/ 5516 h 40278"/>
                <a:gd name="connsiteX10" fmla="*/ 8862 w 61296"/>
                <a:gd name="connsiteY10" fmla="*/ 6056 h 40278"/>
                <a:gd name="connsiteX11" fmla="*/ 9322 w 61296"/>
                <a:gd name="connsiteY11" fmla="*/ 8949 h 40278"/>
                <a:gd name="connsiteX12" fmla="*/ 14316 w 61296"/>
                <a:gd name="connsiteY12" fmla="*/ 8744 h 40278"/>
                <a:gd name="connsiteX13" fmla="*/ 15356 w 61296"/>
                <a:gd name="connsiteY13" fmla="*/ 7558 h 40278"/>
                <a:gd name="connsiteX14" fmla="*/ 20865 w 61296"/>
                <a:gd name="connsiteY14" fmla="*/ 6016 h 40278"/>
                <a:gd name="connsiteX15" fmla="*/ 23677 w 61296"/>
                <a:gd name="connsiteY15" fmla="*/ 5683 h 40278"/>
                <a:gd name="connsiteX16" fmla="*/ 23692 w 61296"/>
                <a:gd name="connsiteY16" fmla="*/ 3175 h 40278"/>
                <a:gd name="connsiteX17" fmla="*/ 24814 w 61296"/>
                <a:gd name="connsiteY17" fmla="*/ 2609 h 40278"/>
                <a:gd name="connsiteX18" fmla="*/ 25003 w 61296"/>
                <a:gd name="connsiteY18" fmla="*/ 1332 h 40278"/>
                <a:gd name="connsiteX19" fmla="*/ 27802 w 61296"/>
                <a:gd name="connsiteY19" fmla="*/ 1825 h 40278"/>
                <a:gd name="connsiteX20" fmla="*/ 31701 w 61296"/>
                <a:gd name="connsiteY20" fmla="*/ 871 h 40278"/>
                <a:gd name="connsiteX21" fmla="*/ 33101 w 61296"/>
                <a:gd name="connsiteY21" fmla="*/ 4110 h 40278"/>
                <a:gd name="connsiteX22" fmla="*/ 34969 w 61296"/>
                <a:gd name="connsiteY22" fmla="*/ 3954 h 40278"/>
                <a:gd name="connsiteX23" fmla="*/ 38937 w 61296"/>
                <a:gd name="connsiteY23" fmla="*/ 2773 h 40278"/>
                <a:gd name="connsiteX24" fmla="*/ 42431 w 61296"/>
                <a:gd name="connsiteY24" fmla="*/ 6213 h 40278"/>
                <a:gd name="connsiteX25" fmla="*/ 44551 w 61296"/>
                <a:gd name="connsiteY25" fmla="*/ 7081 h 40278"/>
                <a:gd name="connsiteX26" fmla="*/ 46794 w 61296"/>
                <a:gd name="connsiteY26" fmla="*/ 6570 h 40278"/>
                <a:gd name="connsiteX27" fmla="*/ 47263 w 61296"/>
                <a:gd name="connsiteY27" fmla="*/ 5112 h 40278"/>
                <a:gd name="connsiteX28" fmla="*/ 51563 w 61296"/>
                <a:gd name="connsiteY28" fmla="*/ 1 h 40278"/>
                <a:gd name="connsiteX29" fmla="*/ 54249 w 61296"/>
                <a:gd name="connsiteY29" fmla="*/ 4747 h 40278"/>
                <a:gd name="connsiteX30" fmla="*/ 56098 w 61296"/>
                <a:gd name="connsiteY30" fmla="*/ 6963 h 40278"/>
                <a:gd name="connsiteX31" fmla="*/ 56383 w 61296"/>
                <a:gd name="connsiteY31" fmla="*/ 11112 h 40278"/>
                <a:gd name="connsiteX32" fmla="*/ 55393 w 61296"/>
                <a:gd name="connsiteY32" fmla="*/ 13983 h 40278"/>
                <a:gd name="connsiteX33" fmla="*/ 55290 w 61296"/>
                <a:gd name="connsiteY33" fmla="*/ 16911 h 40278"/>
                <a:gd name="connsiteX34" fmla="*/ 55026 w 61296"/>
                <a:gd name="connsiteY34" fmla="*/ 18550 h 40278"/>
                <a:gd name="connsiteX35" fmla="*/ 54807 w 61296"/>
                <a:gd name="connsiteY35" fmla="*/ 20620 h 40278"/>
                <a:gd name="connsiteX36" fmla="*/ 55360 w 61296"/>
                <a:gd name="connsiteY36" fmla="*/ 22090 h 40278"/>
                <a:gd name="connsiteX37" fmla="*/ 55403 w 61296"/>
                <a:gd name="connsiteY37" fmla="*/ 24498 h 40278"/>
                <a:gd name="connsiteX38" fmla="*/ 54213 w 61296"/>
                <a:gd name="connsiteY38" fmla="*/ 27150 h 40278"/>
                <a:gd name="connsiteX39" fmla="*/ 57279 w 61296"/>
                <a:gd name="connsiteY39" fmla="*/ 30830 h 40278"/>
                <a:gd name="connsiteX40" fmla="*/ 61245 w 61296"/>
                <a:gd name="connsiteY40" fmla="*/ 33356 h 40278"/>
                <a:gd name="connsiteX41" fmla="*/ 54280 w 61296"/>
                <a:gd name="connsiteY41" fmla="*/ 34407 h 40278"/>
                <a:gd name="connsiteX42" fmla="*/ 52678 w 61296"/>
                <a:gd name="connsiteY42" fmla="*/ 39892 h 40278"/>
                <a:gd name="connsiteX43" fmla="*/ 50251 w 61296"/>
                <a:gd name="connsiteY43" fmla="*/ 39674 h 40278"/>
                <a:gd name="connsiteX44" fmla="*/ 49947 w 61296"/>
                <a:gd name="connsiteY44" fmla="*/ 38471 h 40278"/>
                <a:gd name="connsiteX45" fmla="*/ 33342 w 61296"/>
                <a:gd name="connsiteY45" fmla="*/ 37851 h 40278"/>
                <a:gd name="connsiteX46" fmla="*/ 34079 w 61296"/>
                <a:gd name="connsiteY46" fmla="*/ 34482 h 40278"/>
                <a:gd name="connsiteX47" fmla="*/ 33110 w 61296"/>
                <a:gd name="connsiteY47" fmla="*/ 32506 h 40278"/>
                <a:gd name="connsiteX48" fmla="*/ 28589 w 61296"/>
                <a:gd name="connsiteY48" fmla="*/ 33423 h 40278"/>
                <a:gd name="connsiteX49" fmla="*/ 27091 w 61296"/>
                <a:gd name="connsiteY49" fmla="*/ 35513 h 40278"/>
                <a:gd name="connsiteX50" fmla="*/ 21969 w 61296"/>
                <a:gd name="connsiteY50" fmla="*/ 34885 h 40278"/>
                <a:gd name="connsiteX51" fmla="*/ 16914 w 61296"/>
                <a:gd name="connsiteY51" fmla="*/ 30769 h 40278"/>
                <a:gd name="connsiteX52" fmla="*/ 12404 w 61296"/>
                <a:gd name="connsiteY52" fmla="*/ 30599 h 40278"/>
                <a:gd name="connsiteX53" fmla="*/ 9402 w 61296"/>
                <a:gd name="connsiteY53" fmla="*/ 28568 h 40278"/>
                <a:gd name="connsiteX0" fmla="*/ 11240 w 63134"/>
                <a:gd name="connsiteY0" fmla="*/ 28568 h 40278"/>
                <a:gd name="connsiteX1" fmla="*/ 9328 w 63134"/>
                <a:gd name="connsiteY1" fmla="*/ 23679 h 40278"/>
                <a:gd name="connsiteX2" fmla="*/ 0 w 63134"/>
                <a:gd name="connsiteY2" fmla="*/ 25576 h 40278"/>
                <a:gd name="connsiteX3" fmla="*/ 9100 w 63134"/>
                <a:gd name="connsiteY3" fmla="*/ 16094 h 40278"/>
                <a:gd name="connsiteX4" fmla="*/ 6635 w 63134"/>
                <a:gd name="connsiteY4" fmla="*/ 15722 h 40278"/>
                <a:gd name="connsiteX5" fmla="*/ 4678 w 63134"/>
                <a:gd name="connsiteY5" fmla="*/ 14281 h 40278"/>
                <a:gd name="connsiteX6" fmla="*/ 5530 w 63134"/>
                <a:gd name="connsiteY6" fmla="*/ 12211 h 40278"/>
                <a:gd name="connsiteX7" fmla="*/ 2344 w 63134"/>
                <a:gd name="connsiteY7" fmla="*/ 12300 h 40278"/>
                <a:gd name="connsiteX8" fmla="*/ 2118 w 63134"/>
                <a:gd name="connsiteY8" fmla="*/ 8758 h 40278"/>
                <a:gd name="connsiteX9" fmla="*/ 5957 w 63134"/>
                <a:gd name="connsiteY9" fmla="*/ 5516 h 40278"/>
                <a:gd name="connsiteX10" fmla="*/ 10700 w 63134"/>
                <a:gd name="connsiteY10" fmla="*/ 6056 h 40278"/>
                <a:gd name="connsiteX11" fmla="*/ 11160 w 63134"/>
                <a:gd name="connsiteY11" fmla="*/ 8949 h 40278"/>
                <a:gd name="connsiteX12" fmla="*/ 16154 w 63134"/>
                <a:gd name="connsiteY12" fmla="*/ 8744 h 40278"/>
                <a:gd name="connsiteX13" fmla="*/ 17194 w 63134"/>
                <a:gd name="connsiteY13" fmla="*/ 7558 h 40278"/>
                <a:gd name="connsiteX14" fmla="*/ 22703 w 63134"/>
                <a:gd name="connsiteY14" fmla="*/ 6016 h 40278"/>
                <a:gd name="connsiteX15" fmla="*/ 25515 w 63134"/>
                <a:gd name="connsiteY15" fmla="*/ 5683 h 40278"/>
                <a:gd name="connsiteX16" fmla="*/ 25530 w 63134"/>
                <a:gd name="connsiteY16" fmla="*/ 3175 h 40278"/>
                <a:gd name="connsiteX17" fmla="*/ 26652 w 63134"/>
                <a:gd name="connsiteY17" fmla="*/ 2609 h 40278"/>
                <a:gd name="connsiteX18" fmla="*/ 26841 w 63134"/>
                <a:gd name="connsiteY18" fmla="*/ 1332 h 40278"/>
                <a:gd name="connsiteX19" fmla="*/ 29640 w 63134"/>
                <a:gd name="connsiteY19" fmla="*/ 1825 h 40278"/>
                <a:gd name="connsiteX20" fmla="*/ 33539 w 63134"/>
                <a:gd name="connsiteY20" fmla="*/ 871 h 40278"/>
                <a:gd name="connsiteX21" fmla="*/ 34939 w 63134"/>
                <a:gd name="connsiteY21" fmla="*/ 4110 h 40278"/>
                <a:gd name="connsiteX22" fmla="*/ 36807 w 63134"/>
                <a:gd name="connsiteY22" fmla="*/ 3954 h 40278"/>
                <a:gd name="connsiteX23" fmla="*/ 40775 w 63134"/>
                <a:gd name="connsiteY23" fmla="*/ 2773 h 40278"/>
                <a:gd name="connsiteX24" fmla="*/ 44269 w 63134"/>
                <a:gd name="connsiteY24" fmla="*/ 6213 h 40278"/>
                <a:gd name="connsiteX25" fmla="*/ 46389 w 63134"/>
                <a:gd name="connsiteY25" fmla="*/ 7081 h 40278"/>
                <a:gd name="connsiteX26" fmla="*/ 48632 w 63134"/>
                <a:gd name="connsiteY26" fmla="*/ 6570 h 40278"/>
                <a:gd name="connsiteX27" fmla="*/ 49101 w 63134"/>
                <a:gd name="connsiteY27" fmla="*/ 5112 h 40278"/>
                <a:gd name="connsiteX28" fmla="*/ 53401 w 63134"/>
                <a:gd name="connsiteY28" fmla="*/ 1 h 40278"/>
                <a:gd name="connsiteX29" fmla="*/ 56087 w 63134"/>
                <a:gd name="connsiteY29" fmla="*/ 4747 h 40278"/>
                <a:gd name="connsiteX30" fmla="*/ 57936 w 63134"/>
                <a:gd name="connsiteY30" fmla="*/ 6963 h 40278"/>
                <a:gd name="connsiteX31" fmla="*/ 58221 w 63134"/>
                <a:gd name="connsiteY31" fmla="*/ 11112 h 40278"/>
                <a:gd name="connsiteX32" fmla="*/ 57231 w 63134"/>
                <a:gd name="connsiteY32" fmla="*/ 13983 h 40278"/>
                <a:gd name="connsiteX33" fmla="*/ 57128 w 63134"/>
                <a:gd name="connsiteY33" fmla="*/ 16911 h 40278"/>
                <a:gd name="connsiteX34" fmla="*/ 56864 w 63134"/>
                <a:gd name="connsiteY34" fmla="*/ 18550 h 40278"/>
                <a:gd name="connsiteX35" fmla="*/ 56645 w 63134"/>
                <a:gd name="connsiteY35" fmla="*/ 20620 h 40278"/>
                <a:gd name="connsiteX36" fmla="*/ 57198 w 63134"/>
                <a:gd name="connsiteY36" fmla="*/ 22090 h 40278"/>
                <a:gd name="connsiteX37" fmla="*/ 57241 w 63134"/>
                <a:gd name="connsiteY37" fmla="*/ 24498 h 40278"/>
                <a:gd name="connsiteX38" fmla="*/ 56051 w 63134"/>
                <a:gd name="connsiteY38" fmla="*/ 27150 h 40278"/>
                <a:gd name="connsiteX39" fmla="*/ 59117 w 63134"/>
                <a:gd name="connsiteY39" fmla="*/ 30830 h 40278"/>
                <a:gd name="connsiteX40" fmla="*/ 63083 w 63134"/>
                <a:gd name="connsiteY40" fmla="*/ 33356 h 40278"/>
                <a:gd name="connsiteX41" fmla="*/ 56118 w 63134"/>
                <a:gd name="connsiteY41" fmla="*/ 34407 h 40278"/>
                <a:gd name="connsiteX42" fmla="*/ 54516 w 63134"/>
                <a:gd name="connsiteY42" fmla="*/ 39892 h 40278"/>
                <a:gd name="connsiteX43" fmla="*/ 52089 w 63134"/>
                <a:gd name="connsiteY43" fmla="*/ 39674 h 40278"/>
                <a:gd name="connsiteX44" fmla="*/ 51785 w 63134"/>
                <a:gd name="connsiteY44" fmla="*/ 38471 h 40278"/>
                <a:gd name="connsiteX45" fmla="*/ 35180 w 63134"/>
                <a:gd name="connsiteY45" fmla="*/ 37851 h 40278"/>
                <a:gd name="connsiteX46" fmla="*/ 35917 w 63134"/>
                <a:gd name="connsiteY46" fmla="*/ 34482 h 40278"/>
                <a:gd name="connsiteX47" fmla="*/ 34948 w 63134"/>
                <a:gd name="connsiteY47" fmla="*/ 32506 h 40278"/>
                <a:gd name="connsiteX48" fmla="*/ 30427 w 63134"/>
                <a:gd name="connsiteY48" fmla="*/ 33423 h 40278"/>
                <a:gd name="connsiteX49" fmla="*/ 28929 w 63134"/>
                <a:gd name="connsiteY49" fmla="*/ 35513 h 40278"/>
                <a:gd name="connsiteX50" fmla="*/ 23807 w 63134"/>
                <a:gd name="connsiteY50" fmla="*/ 34885 h 40278"/>
                <a:gd name="connsiteX51" fmla="*/ 18752 w 63134"/>
                <a:gd name="connsiteY51" fmla="*/ 30769 h 40278"/>
                <a:gd name="connsiteX52" fmla="*/ 14242 w 63134"/>
                <a:gd name="connsiteY52" fmla="*/ 30599 h 40278"/>
                <a:gd name="connsiteX53" fmla="*/ 11240 w 63134"/>
                <a:gd name="connsiteY53" fmla="*/ 28568 h 40278"/>
                <a:gd name="connsiteX0" fmla="*/ 12130 w 64024"/>
                <a:gd name="connsiteY0" fmla="*/ 28568 h 40278"/>
                <a:gd name="connsiteX1" fmla="*/ 10218 w 64024"/>
                <a:gd name="connsiteY1" fmla="*/ 23679 h 40278"/>
                <a:gd name="connsiteX2" fmla="*/ 890 w 64024"/>
                <a:gd name="connsiteY2" fmla="*/ 25576 h 40278"/>
                <a:gd name="connsiteX3" fmla="*/ 394 w 64024"/>
                <a:gd name="connsiteY3" fmla="*/ 18159 h 40278"/>
                <a:gd name="connsiteX4" fmla="*/ 7525 w 64024"/>
                <a:gd name="connsiteY4" fmla="*/ 15722 h 40278"/>
                <a:gd name="connsiteX5" fmla="*/ 5568 w 64024"/>
                <a:gd name="connsiteY5" fmla="*/ 14281 h 40278"/>
                <a:gd name="connsiteX6" fmla="*/ 6420 w 64024"/>
                <a:gd name="connsiteY6" fmla="*/ 12211 h 40278"/>
                <a:gd name="connsiteX7" fmla="*/ 3234 w 64024"/>
                <a:gd name="connsiteY7" fmla="*/ 12300 h 40278"/>
                <a:gd name="connsiteX8" fmla="*/ 3008 w 64024"/>
                <a:gd name="connsiteY8" fmla="*/ 8758 h 40278"/>
                <a:gd name="connsiteX9" fmla="*/ 6847 w 64024"/>
                <a:gd name="connsiteY9" fmla="*/ 5516 h 40278"/>
                <a:gd name="connsiteX10" fmla="*/ 11590 w 64024"/>
                <a:gd name="connsiteY10" fmla="*/ 6056 h 40278"/>
                <a:gd name="connsiteX11" fmla="*/ 12050 w 64024"/>
                <a:gd name="connsiteY11" fmla="*/ 8949 h 40278"/>
                <a:gd name="connsiteX12" fmla="*/ 17044 w 64024"/>
                <a:gd name="connsiteY12" fmla="*/ 8744 h 40278"/>
                <a:gd name="connsiteX13" fmla="*/ 18084 w 64024"/>
                <a:gd name="connsiteY13" fmla="*/ 7558 h 40278"/>
                <a:gd name="connsiteX14" fmla="*/ 23593 w 64024"/>
                <a:gd name="connsiteY14" fmla="*/ 6016 h 40278"/>
                <a:gd name="connsiteX15" fmla="*/ 26405 w 64024"/>
                <a:gd name="connsiteY15" fmla="*/ 5683 h 40278"/>
                <a:gd name="connsiteX16" fmla="*/ 26420 w 64024"/>
                <a:gd name="connsiteY16" fmla="*/ 3175 h 40278"/>
                <a:gd name="connsiteX17" fmla="*/ 27542 w 64024"/>
                <a:gd name="connsiteY17" fmla="*/ 2609 h 40278"/>
                <a:gd name="connsiteX18" fmla="*/ 27731 w 64024"/>
                <a:gd name="connsiteY18" fmla="*/ 1332 h 40278"/>
                <a:gd name="connsiteX19" fmla="*/ 30530 w 64024"/>
                <a:gd name="connsiteY19" fmla="*/ 1825 h 40278"/>
                <a:gd name="connsiteX20" fmla="*/ 34429 w 64024"/>
                <a:gd name="connsiteY20" fmla="*/ 871 h 40278"/>
                <a:gd name="connsiteX21" fmla="*/ 35829 w 64024"/>
                <a:gd name="connsiteY21" fmla="*/ 4110 h 40278"/>
                <a:gd name="connsiteX22" fmla="*/ 37697 w 64024"/>
                <a:gd name="connsiteY22" fmla="*/ 3954 h 40278"/>
                <a:gd name="connsiteX23" fmla="*/ 41665 w 64024"/>
                <a:gd name="connsiteY23" fmla="*/ 2773 h 40278"/>
                <a:gd name="connsiteX24" fmla="*/ 45159 w 64024"/>
                <a:gd name="connsiteY24" fmla="*/ 6213 h 40278"/>
                <a:gd name="connsiteX25" fmla="*/ 47279 w 64024"/>
                <a:gd name="connsiteY25" fmla="*/ 7081 h 40278"/>
                <a:gd name="connsiteX26" fmla="*/ 49522 w 64024"/>
                <a:gd name="connsiteY26" fmla="*/ 6570 h 40278"/>
                <a:gd name="connsiteX27" fmla="*/ 49991 w 64024"/>
                <a:gd name="connsiteY27" fmla="*/ 5112 h 40278"/>
                <a:gd name="connsiteX28" fmla="*/ 54291 w 64024"/>
                <a:gd name="connsiteY28" fmla="*/ 1 h 40278"/>
                <a:gd name="connsiteX29" fmla="*/ 56977 w 64024"/>
                <a:gd name="connsiteY29" fmla="*/ 4747 h 40278"/>
                <a:gd name="connsiteX30" fmla="*/ 58826 w 64024"/>
                <a:gd name="connsiteY30" fmla="*/ 6963 h 40278"/>
                <a:gd name="connsiteX31" fmla="*/ 59111 w 64024"/>
                <a:gd name="connsiteY31" fmla="*/ 11112 h 40278"/>
                <a:gd name="connsiteX32" fmla="*/ 58121 w 64024"/>
                <a:gd name="connsiteY32" fmla="*/ 13983 h 40278"/>
                <a:gd name="connsiteX33" fmla="*/ 58018 w 64024"/>
                <a:gd name="connsiteY33" fmla="*/ 16911 h 40278"/>
                <a:gd name="connsiteX34" fmla="*/ 57754 w 64024"/>
                <a:gd name="connsiteY34" fmla="*/ 18550 h 40278"/>
                <a:gd name="connsiteX35" fmla="*/ 57535 w 64024"/>
                <a:gd name="connsiteY35" fmla="*/ 20620 h 40278"/>
                <a:gd name="connsiteX36" fmla="*/ 58088 w 64024"/>
                <a:gd name="connsiteY36" fmla="*/ 22090 h 40278"/>
                <a:gd name="connsiteX37" fmla="*/ 58131 w 64024"/>
                <a:gd name="connsiteY37" fmla="*/ 24498 h 40278"/>
                <a:gd name="connsiteX38" fmla="*/ 56941 w 64024"/>
                <a:gd name="connsiteY38" fmla="*/ 27150 h 40278"/>
                <a:gd name="connsiteX39" fmla="*/ 60007 w 64024"/>
                <a:gd name="connsiteY39" fmla="*/ 30830 h 40278"/>
                <a:gd name="connsiteX40" fmla="*/ 63973 w 64024"/>
                <a:gd name="connsiteY40" fmla="*/ 33356 h 40278"/>
                <a:gd name="connsiteX41" fmla="*/ 57008 w 64024"/>
                <a:gd name="connsiteY41" fmla="*/ 34407 h 40278"/>
                <a:gd name="connsiteX42" fmla="*/ 55406 w 64024"/>
                <a:gd name="connsiteY42" fmla="*/ 39892 h 40278"/>
                <a:gd name="connsiteX43" fmla="*/ 52979 w 64024"/>
                <a:gd name="connsiteY43" fmla="*/ 39674 h 40278"/>
                <a:gd name="connsiteX44" fmla="*/ 52675 w 64024"/>
                <a:gd name="connsiteY44" fmla="*/ 38471 h 40278"/>
                <a:gd name="connsiteX45" fmla="*/ 36070 w 64024"/>
                <a:gd name="connsiteY45" fmla="*/ 37851 h 40278"/>
                <a:gd name="connsiteX46" fmla="*/ 36807 w 64024"/>
                <a:gd name="connsiteY46" fmla="*/ 34482 h 40278"/>
                <a:gd name="connsiteX47" fmla="*/ 35838 w 64024"/>
                <a:gd name="connsiteY47" fmla="*/ 32506 h 40278"/>
                <a:gd name="connsiteX48" fmla="*/ 31317 w 64024"/>
                <a:gd name="connsiteY48" fmla="*/ 33423 h 40278"/>
                <a:gd name="connsiteX49" fmla="*/ 29819 w 64024"/>
                <a:gd name="connsiteY49" fmla="*/ 35513 h 40278"/>
                <a:gd name="connsiteX50" fmla="*/ 24697 w 64024"/>
                <a:gd name="connsiteY50" fmla="*/ 34885 h 40278"/>
                <a:gd name="connsiteX51" fmla="*/ 19642 w 64024"/>
                <a:gd name="connsiteY51" fmla="*/ 30769 h 40278"/>
                <a:gd name="connsiteX52" fmla="*/ 15132 w 64024"/>
                <a:gd name="connsiteY52" fmla="*/ 30599 h 40278"/>
                <a:gd name="connsiteX53" fmla="*/ 12130 w 64024"/>
                <a:gd name="connsiteY53" fmla="*/ 28568 h 40278"/>
                <a:gd name="connsiteX0" fmla="*/ 11758 w 63652"/>
                <a:gd name="connsiteY0" fmla="*/ 28568 h 40278"/>
                <a:gd name="connsiteX1" fmla="*/ 9846 w 63652"/>
                <a:gd name="connsiteY1" fmla="*/ 23679 h 40278"/>
                <a:gd name="connsiteX2" fmla="*/ 518 w 63652"/>
                <a:gd name="connsiteY2" fmla="*/ 25576 h 40278"/>
                <a:gd name="connsiteX3" fmla="*/ 22 w 63652"/>
                <a:gd name="connsiteY3" fmla="*/ 18159 h 40278"/>
                <a:gd name="connsiteX4" fmla="*/ 1362 w 63652"/>
                <a:gd name="connsiteY4" fmla="*/ 15469 h 40278"/>
                <a:gd name="connsiteX5" fmla="*/ 5196 w 63652"/>
                <a:gd name="connsiteY5" fmla="*/ 14281 h 40278"/>
                <a:gd name="connsiteX6" fmla="*/ 6048 w 63652"/>
                <a:gd name="connsiteY6" fmla="*/ 12211 h 40278"/>
                <a:gd name="connsiteX7" fmla="*/ 2862 w 63652"/>
                <a:gd name="connsiteY7" fmla="*/ 12300 h 40278"/>
                <a:gd name="connsiteX8" fmla="*/ 2636 w 63652"/>
                <a:gd name="connsiteY8" fmla="*/ 8758 h 40278"/>
                <a:gd name="connsiteX9" fmla="*/ 6475 w 63652"/>
                <a:gd name="connsiteY9" fmla="*/ 5516 h 40278"/>
                <a:gd name="connsiteX10" fmla="*/ 11218 w 63652"/>
                <a:gd name="connsiteY10" fmla="*/ 6056 h 40278"/>
                <a:gd name="connsiteX11" fmla="*/ 11678 w 63652"/>
                <a:gd name="connsiteY11" fmla="*/ 8949 h 40278"/>
                <a:gd name="connsiteX12" fmla="*/ 16672 w 63652"/>
                <a:gd name="connsiteY12" fmla="*/ 8744 h 40278"/>
                <a:gd name="connsiteX13" fmla="*/ 17712 w 63652"/>
                <a:gd name="connsiteY13" fmla="*/ 7558 h 40278"/>
                <a:gd name="connsiteX14" fmla="*/ 23221 w 63652"/>
                <a:gd name="connsiteY14" fmla="*/ 6016 h 40278"/>
                <a:gd name="connsiteX15" fmla="*/ 26033 w 63652"/>
                <a:gd name="connsiteY15" fmla="*/ 5683 h 40278"/>
                <a:gd name="connsiteX16" fmla="*/ 26048 w 63652"/>
                <a:gd name="connsiteY16" fmla="*/ 3175 h 40278"/>
                <a:gd name="connsiteX17" fmla="*/ 27170 w 63652"/>
                <a:gd name="connsiteY17" fmla="*/ 2609 h 40278"/>
                <a:gd name="connsiteX18" fmla="*/ 27359 w 63652"/>
                <a:gd name="connsiteY18" fmla="*/ 1332 h 40278"/>
                <a:gd name="connsiteX19" fmla="*/ 30158 w 63652"/>
                <a:gd name="connsiteY19" fmla="*/ 1825 h 40278"/>
                <a:gd name="connsiteX20" fmla="*/ 34057 w 63652"/>
                <a:gd name="connsiteY20" fmla="*/ 871 h 40278"/>
                <a:gd name="connsiteX21" fmla="*/ 35457 w 63652"/>
                <a:gd name="connsiteY21" fmla="*/ 4110 h 40278"/>
                <a:gd name="connsiteX22" fmla="*/ 37325 w 63652"/>
                <a:gd name="connsiteY22" fmla="*/ 3954 h 40278"/>
                <a:gd name="connsiteX23" fmla="*/ 41293 w 63652"/>
                <a:gd name="connsiteY23" fmla="*/ 2773 h 40278"/>
                <a:gd name="connsiteX24" fmla="*/ 44787 w 63652"/>
                <a:gd name="connsiteY24" fmla="*/ 6213 h 40278"/>
                <a:gd name="connsiteX25" fmla="*/ 46907 w 63652"/>
                <a:gd name="connsiteY25" fmla="*/ 7081 h 40278"/>
                <a:gd name="connsiteX26" fmla="*/ 49150 w 63652"/>
                <a:gd name="connsiteY26" fmla="*/ 6570 h 40278"/>
                <a:gd name="connsiteX27" fmla="*/ 49619 w 63652"/>
                <a:gd name="connsiteY27" fmla="*/ 5112 h 40278"/>
                <a:gd name="connsiteX28" fmla="*/ 53919 w 63652"/>
                <a:gd name="connsiteY28" fmla="*/ 1 h 40278"/>
                <a:gd name="connsiteX29" fmla="*/ 56605 w 63652"/>
                <a:gd name="connsiteY29" fmla="*/ 4747 h 40278"/>
                <a:gd name="connsiteX30" fmla="*/ 58454 w 63652"/>
                <a:gd name="connsiteY30" fmla="*/ 6963 h 40278"/>
                <a:gd name="connsiteX31" fmla="*/ 58739 w 63652"/>
                <a:gd name="connsiteY31" fmla="*/ 11112 h 40278"/>
                <a:gd name="connsiteX32" fmla="*/ 57749 w 63652"/>
                <a:gd name="connsiteY32" fmla="*/ 13983 h 40278"/>
                <a:gd name="connsiteX33" fmla="*/ 57646 w 63652"/>
                <a:gd name="connsiteY33" fmla="*/ 16911 h 40278"/>
                <a:gd name="connsiteX34" fmla="*/ 57382 w 63652"/>
                <a:gd name="connsiteY34" fmla="*/ 18550 h 40278"/>
                <a:gd name="connsiteX35" fmla="*/ 57163 w 63652"/>
                <a:gd name="connsiteY35" fmla="*/ 20620 h 40278"/>
                <a:gd name="connsiteX36" fmla="*/ 57716 w 63652"/>
                <a:gd name="connsiteY36" fmla="*/ 22090 h 40278"/>
                <a:gd name="connsiteX37" fmla="*/ 57759 w 63652"/>
                <a:gd name="connsiteY37" fmla="*/ 24498 h 40278"/>
                <a:gd name="connsiteX38" fmla="*/ 56569 w 63652"/>
                <a:gd name="connsiteY38" fmla="*/ 27150 h 40278"/>
                <a:gd name="connsiteX39" fmla="*/ 59635 w 63652"/>
                <a:gd name="connsiteY39" fmla="*/ 30830 h 40278"/>
                <a:gd name="connsiteX40" fmla="*/ 63601 w 63652"/>
                <a:gd name="connsiteY40" fmla="*/ 33356 h 40278"/>
                <a:gd name="connsiteX41" fmla="*/ 56636 w 63652"/>
                <a:gd name="connsiteY41" fmla="*/ 34407 h 40278"/>
                <a:gd name="connsiteX42" fmla="*/ 55034 w 63652"/>
                <a:gd name="connsiteY42" fmla="*/ 39892 h 40278"/>
                <a:gd name="connsiteX43" fmla="*/ 52607 w 63652"/>
                <a:gd name="connsiteY43" fmla="*/ 39674 h 40278"/>
                <a:gd name="connsiteX44" fmla="*/ 52303 w 63652"/>
                <a:gd name="connsiteY44" fmla="*/ 38471 h 40278"/>
                <a:gd name="connsiteX45" fmla="*/ 35698 w 63652"/>
                <a:gd name="connsiteY45" fmla="*/ 37851 h 40278"/>
                <a:gd name="connsiteX46" fmla="*/ 36435 w 63652"/>
                <a:gd name="connsiteY46" fmla="*/ 34482 h 40278"/>
                <a:gd name="connsiteX47" fmla="*/ 35466 w 63652"/>
                <a:gd name="connsiteY47" fmla="*/ 32506 h 40278"/>
                <a:gd name="connsiteX48" fmla="*/ 30945 w 63652"/>
                <a:gd name="connsiteY48" fmla="*/ 33423 h 40278"/>
                <a:gd name="connsiteX49" fmla="*/ 29447 w 63652"/>
                <a:gd name="connsiteY49" fmla="*/ 35513 h 40278"/>
                <a:gd name="connsiteX50" fmla="*/ 24325 w 63652"/>
                <a:gd name="connsiteY50" fmla="*/ 34885 h 40278"/>
                <a:gd name="connsiteX51" fmla="*/ 19270 w 63652"/>
                <a:gd name="connsiteY51" fmla="*/ 30769 h 40278"/>
                <a:gd name="connsiteX52" fmla="*/ 14760 w 63652"/>
                <a:gd name="connsiteY52" fmla="*/ 30599 h 40278"/>
                <a:gd name="connsiteX53" fmla="*/ 11758 w 63652"/>
                <a:gd name="connsiteY53" fmla="*/ 28568 h 40278"/>
                <a:gd name="connsiteX0" fmla="*/ 12623 w 64517"/>
                <a:gd name="connsiteY0" fmla="*/ 28568 h 40278"/>
                <a:gd name="connsiteX1" fmla="*/ 10711 w 64517"/>
                <a:gd name="connsiteY1" fmla="*/ 23679 h 40278"/>
                <a:gd name="connsiteX2" fmla="*/ 1383 w 64517"/>
                <a:gd name="connsiteY2" fmla="*/ 25576 h 40278"/>
                <a:gd name="connsiteX3" fmla="*/ 887 w 64517"/>
                <a:gd name="connsiteY3" fmla="*/ 18159 h 40278"/>
                <a:gd name="connsiteX4" fmla="*/ 2227 w 64517"/>
                <a:gd name="connsiteY4" fmla="*/ 15469 h 40278"/>
                <a:gd name="connsiteX5" fmla="*/ 139 w 64517"/>
                <a:gd name="connsiteY5" fmla="*/ 13370 h 40278"/>
                <a:gd name="connsiteX6" fmla="*/ 6913 w 64517"/>
                <a:gd name="connsiteY6" fmla="*/ 12211 h 40278"/>
                <a:gd name="connsiteX7" fmla="*/ 3727 w 64517"/>
                <a:gd name="connsiteY7" fmla="*/ 12300 h 40278"/>
                <a:gd name="connsiteX8" fmla="*/ 3501 w 64517"/>
                <a:gd name="connsiteY8" fmla="*/ 8758 h 40278"/>
                <a:gd name="connsiteX9" fmla="*/ 7340 w 64517"/>
                <a:gd name="connsiteY9" fmla="*/ 5516 h 40278"/>
                <a:gd name="connsiteX10" fmla="*/ 12083 w 64517"/>
                <a:gd name="connsiteY10" fmla="*/ 6056 h 40278"/>
                <a:gd name="connsiteX11" fmla="*/ 12543 w 64517"/>
                <a:gd name="connsiteY11" fmla="*/ 8949 h 40278"/>
                <a:gd name="connsiteX12" fmla="*/ 17537 w 64517"/>
                <a:gd name="connsiteY12" fmla="*/ 8744 h 40278"/>
                <a:gd name="connsiteX13" fmla="*/ 18577 w 64517"/>
                <a:gd name="connsiteY13" fmla="*/ 7558 h 40278"/>
                <a:gd name="connsiteX14" fmla="*/ 24086 w 64517"/>
                <a:gd name="connsiteY14" fmla="*/ 6016 h 40278"/>
                <a:gd name="connsiteX15" fmla="*/ 26898 w 64517"/>
                <a:gd name="connsiteY15" fmla="*/ 5683 h 40278"/>
                <a:gd name="connsiteX16" fmla="*/ 26913 w 64517"/>
                <a:gd name="connsiteY16" fmla="*/ 3175 h 40278"/>
                <a:gd name="connsiteX17" fmla="*/ 28035 w 64517"/>
                <a:gd name="connsiteY17" fmla="*/ 2609 h 40278"/>
                <a:gd name="connsiteX18" fmla="*/ 28224 w 64517"/>
                <a:gd name="connsiteY18" fmla="*/ 1332 h 40278"/>
                <a:gd name="connsiteX19" fmla="*/ 31023 w 64517"/>
                <a:gd name="connsiteY19" fmla="*/ 1825 h 40278"/>
                <a:gd name="connsiteX20" fmla="*/ 34922 w 64517"/>
                <a:gd name="connsiteY20" fmla="*/ 871 h 40278"/>
                <a:gd name="connsiteX21" fmla="*/ 36322 w 64517"/>
                <a:gd name="connsiteY21" fmla="*/ 4110 h 40278"/>
                <a:gd name="connsiteX22" fmla="*/ 38190 w 64517"/>
                <a:gd name="connsiteY22" fmla="*/ 3954 h 40278"/>
                <a:gd name="connsiteX23" fmla="*/ 42158 w 64517"/>
                <a:gd name="connsiteY23" fmla="*/ 2773 h 40278"/>
                <a:gd name="connsiteX24" fmla="*/ 45652 w 64517"/>
                <a:gd name="connsiteY24" fmla="*/ 6213 h 40278"/>
                <a:gd name="connsiteX25" fmla="*/ 47772 w 64517"/>
                <a:gd name="connsiteY25" fmla="*/ 7081 h 40278"/>
                <a:gd name="connsiteX26" fmla="*/ 50015 w 64517"/>
                <a:gd name="connsiteY26" fmla="*/ 6570 h 40278"/>
                <a:gd name="connsiteX27" fmla="*/ 50484 w 64517"/>
                <a:gd name="connsiteY27" fmla="*/ 5112 h 40278"/>
                <a:gd name="connsiteX28" fmla="*/ 54784 w 64517"/>
                <a:gd name="connsiteY28" fmla="*/ 1 h 40278"/>
                <a:gd name="connsiteX29" fmla="*/ 57470 w 64517"/>
                <a:gd name="connsiteY29" fmla="*/ 4747 h 40278"/>
                <a:gd name="connsiteX30" fmla="*/ 59319 w 64517"/>
                <a:gd name="connsiteY30" fmla="*/ 6963 h 40278"/>
                <a:gd name="connsiteX31" fmla="*/ 59604 w 64517"/>
                <a:gd name="connsiteY31" fmla="*/ 11112 h 40278"/>
                <a:gd name="connsiteX32" fmla="*/ 58614 w 64517"/>
                <a:gd name="connsiteY32" fmla="*/ 13983 h 40278"/>
                <a:gd name="connsiteX33" fmla="*/ 58511 w 64517"/>
                <a:gd name="connsiteY33" fmla="*/ 16911 h 40278"/>
                <a:gd name="connsiteX34" fmla="*/ 58247 w 64517"/>
                <a:gd name="connsiteY34" fmla="*/ 18550 h 40278"/>
                <a:gd name="connsiteX35" fmla="*/ 58028 w 64517"/>
                <a:gd name="connsiteY35" fmla="*/ 20620 h 40278"/>
                <a:gd name="connsiteX36" fmla="*/ 58581 w 64517"/>
                <a:gd name="connsiteY36" fmla="*/ 22090 h 40278"/>
                <a:gd name="connsiteX37" fmla="*/ 58624 w 64517"/>
                <a:gd name="connsiteY37" fmla="*/ 24498 h 40278"/>
                <a:gd name="connsiteX38" fmla="*/ 57434 w 64517"/>
                <a:gd name="connsiteY38" fmla="*/ 27150 h 40278"/>
                <a:gd name="connsiteX39" fmla="*/ 60500 w 64517"/>
                <a:gd name="connsiteY39" fmla="*/ 30830 h 40278"/>
                <a:gd name="connsiteX40" fmla="*/ 64466 w 64517"/>
                <a:gd name="connsiteY40" fmla="*/ 33356 h 40278"/>
                <a:gd name="connsiteX41" fmla="*/ 57501 w 64517"/>
                <a:gd name="connsiteY41" fmla="*/ 34407 h 40278"/>
                <a:gd name="connsiteX42" fmla="*/ 55899 w 64517"/>
                <a:gd name="connsiteY42" fmla="*/ 39892 h 40278"/>
                <a:gd name="connsiteX43" fmla="*/ 53472 w 64517"/>
                <a:gd name="connsiteY43" fmla="*/ 39674 h 40278"/>
                <a:gd name="connsiteX44" fmla="*/ 53168 w 64517"/>
                <a:gd name="connsiteY44" fmla="*/ 38471 h 40278"/>
                <a:gd name="connsiteX45" fmla="*/ 36563 w 64517"/>
                <a:gd name="connsiteY45" fmla="*/ 37851 h 40278"/>
                <a:gd name="connsiteX46" fmla="*/ 37300 w 64517"/>
                <a:gd name="connsiteY46" fmla="*/ 34482 h 40278"/>
                <a:gd name="connsiteX47" fmla="*/ 36331 w 64517"/>
                <a:gd name="connsiteY47" fmla="*/ 32506 h 40278"/>
                <a:gd name="connsiteX48" fmla="*/ 31810 w 64517"/>
                <a:gd name="connsiteY48" fmla="*/ 33423 h 40278"/>
                <a:gd name="connsiteX49" fmla="*/ 30312 w 64517"/>
                <a:gd name="connsiteY49" fmla="*/ 35513 h 40278"/>
                <a:gd name="connsiteX50" fmla="*/ 25190 w 64517"/>
                <a:gd name="connsiteY50" fmla="*/ 34885 h 40278"/>
                <a:gd name="connsiteX51" fmla="*/ 20135 w 64517"/>
                <a:gd name="connsiteY51" fmla="*/ 30769 h 40278"/>
                <a:gd name="connsiteX52" fmla="*/ 15625 w 64517"/>
                <a:gd name="connsiteY52" fmla="*/ 30599 h 40278"/>
                <a:gd name="connsiteX53" fmla="*/ 12623 w 64517"/>
                <a:gd name="connsiteY53" fmla="*/ 28568 h 40278"/>
                <a:gd name="connsiteX0" fmla="*/ 19921 w 71815"/>
                <a:gd name="connsiteY0" fmla="*/ 28568 h 40278"/>
                <a:gd name="connsiteX1" fmla="*/ 18009 w 71815"/>
                <a:gd name="connsiteY1" fmla="*/ 23679 h 40278"/>
                <a:gd name="connsiteX2" fmla="*/ 8681 w 71815"/>
                <a:gd name="connsiteY2" fmla="*/ 25576 h 40278"/>
                <a:gd name="connsiteX3" fmla="*/ 8185 w 71815"/>
                <a:gd name="connsiteY3" fmla="*/ 18159 h 40278"/>
                <a:gd name="connsiteX4" fmla="*/ 9525 w 71815"/>
                <a:gd name="connsiteY4" fmla="*/ 15469 h 40278"/>
                <a:gd name="connsiteX5" fmla="*/ 7437 w 71815"/>
                <a:gd name="connsiteY5" fmla="*/ 13370 h 40278"/>
                <a:gd name="connsiteX6" fmla="*/ 39 w 71815"/>
                <a:gd name="connsiteY6" fmla="*/ 12047 h 40278"/>
                <a:gd name="connsiteX7" fmla="*/ 11025 w 71815"/>
                <a:gd name="connsiteY7" fmla="*/ 12300 h 40278"/>
                <a:gd name="connsiteX8" fmla="*/ 10799 w 71815"/>
                <a:gd name="connsiteY8" fmla="*/ 8758 h 40278"/>
                <a:gd name="connsiteX9" fmla="*/ 14638 w 71815"/>
                <a:gd name="connsiteY9" fmla="*/ 5516 h 40278"/>
                <a:gd name="connsiteX10" fmla="*/ 19381 w 71815"/>
                <a:gd name="connsiteY10" fmla="*/ 6056 h 40278"/>
                <a:gd name="connsiteX11" fmla="*/ 19841 w 71815"/>
                <a:gd name="connsiteY11" fmla="*/ 8949 h 40278"/>
                <a:gd name="connsiteX12" fmla="*/ 24835 w 71815"/>
                <a:gd name="connsiteY12" fmla="*/ 8744 h 40278"/>
                <a:gd name="connsiteX13" fmla="*/ 25875 w 71815"/>
                <a:gd name="connsiteY13" fmla="*/ 7558 h 40278"/>
                <a:gd name="connsiteX14" fmla="*/ 31384 w 71815"/>
                <a:gd name="connsiteY14" fmla="*/ 6016 h 40278"/>
                <a:gd name="connsiteX15" fmla="*/ 34196 w 71815"/>
                <a:gd name="connsiteY15" fmla="*/ 5683 h 40278"/>
                <a:gd name="connsiteX16" fmla="*/ 34211 w 71815"/>
                <a:gd name="connsiteY16" fmla="*/ 3175 h 40278"/>
                <a:gd name="connsiteX17" fmla="*/ 35333 w 71815"/>
                <a:gd name="connsiteY17" fmla="*/ 2609 h 40278"/>
                <a:gd name="connsiteX18" fmla="*/ 35522 w 71815"/>
                <a:gd name="connsiteY18" fmla="*/ 1332 h 40278"/>
                <a:gd name="connsiteX19" fmla="*/ 38321 w 71815"/>
                <a:gd name="connsiteY19" fmla="*/ 1825 h 40278"/>
                <a:gd name="connsiteX20" fmla="*/ 42220 w 71815"/>
                <a:gd name="connsiteY20" fmla="*/ 871 h 40278"/>
                <a:gd name="connsiteX21" fmla="*/ 43620 w 71815"/>
                <a:gd name="connsiteY21" fmla="*/ 4110 h 40278"/>
                <a:gd name="connsiteX22" fmla="*/ 45488 w 71815"/>
                <a:gd name="connsiteY22" fmla="*/ 3954 h 40278"/>
                <a:gd name="connsiteX23" fmla="*/ 49456 w 71815"/>
                <a:gd name="connsiteY23" fmla="*/ 2773 h 40278"/>
                <a:gd name="connsiteX24" fmla="*/ 52950 w 71815"/>
                <a:gd name="connsiteY24" fmla="*/ 6213 h 40278"/>
                <a:gd name="connsiteX25" fmla="*/ 55070 w 71815"/>
                <a:gd name="connsiteY25" fmla="*/ 7081 h 40278"/>
                <a:gd name="connsiteX26" fmla="*/ 57313 w 71815"/>
                <a:gd name="connsiteY26" fmla="*/ 6570 h 40278"/>
                <a:gd name="connsiteX27" fmla="*/ 57782 w 71815"/>
                <a:gd name="connsiteY27" fmla="*/ 5112 h 40278"/>
                <a:gd name="connsiteX28" fmla="*/ 62082 w 71815"/>
                <a:gd name="connsiteY28" fmla="*/ 1 h 40278"/>
                <a:gd name="connsiteX29" fmla="*/ 64768 w 71815"/>
                <a:gd name="connsiteY29" fmla="*/ 4747 h 40278"/>
                <a:gd name="connsiteX30" fmla="*/ 66617 w 71815"/>
                <a:gd name="connsiteY30" fmla="*/ 6963 h 40278"/>
                <a:gd name="connsiteX31" fmla="*/ 66902 w 71815"/>
                <a:gd name="connsiteY31" fmla="*/ 11112 h 40278"/>
                <a:gd name="connsiteX32" fmla="*/ 65912 w 71815"/>
                <a:gd name="connsiteY32" fmla="*/ 13983 h 40278"/>
                <a:gd name="connsiteX33" fmla="*/ 65809 w 71815"/>
                <a:gd name="connsiteY33" fmla="*/ 16911 h 40278"/>
                <a:gd name="connsiteX34" fmla="*/ 65545 w 71815"/>
                <a:gd name="connsiteY34" fmla="*/ 18550 h 40278"/>
                <a:gd name="connsiteX35" fmla="*/ 65326 w 71815"/>
                <a:gd name="connsiteY35" fmla="*/ 20620 h 40278"/>
                <a:gd name="connsiteX36" fmla="*/ 65879 w 71815"/>
                <a:gd name="connsiteY36" fmla="*/ 22090 h 40278"/>
                <a:gd name="connsiteX37" fmla="*/ 65922 w 71815"/>
                <a:gd name="connsiteY37" fmla="*/ 24498 h 40278"/>
                <a:gd name="connsiteX38" fmla="*/ 64732 w 71815"/>
                <a:gd name="connsiteY38" fmla="*/ 27150 h 40278"/>
                <a:gd name="connsiteX39" fmla="*/ 67798 w 71815"/>
                <a:gd name="connsiteY39" fmla="*/ 30830 h 40278"/>
                <a:gd name="connsiteX40" fmla="*/ 71764 w 71815"/>
                <a:gd name="connsiteY40" fmla="*/ 33356 h 40278"/>
                <a:gd name="connsiteX41" fmla="*/ 64799 w 71815"/>
                <a:gd name="connsiteY41" fmla="*/ 34407 h 40278"/>
                <a:gd name="connsiteX42" fmla="*/ 63197 w 71815"/>
                <a:gd name="connsiteY42" fmla="*/ 39892 h 40278"/>
                <a:gd name="connsiteX43" fmla="*/ 60770 w 71815"/>
                <a:gd name="connsiteY43" fmla="*/ 39674 h 40278"/>
                <a:gd name="connsiteX44" fmla="*/ 60466 w 71815"/>
                <a:gd name="connsiteY44" fmla="*/ 38471 h 40278"/>
                <a:gd name="connsiteX45" fmla="*/ 43861 w 71815"/>
                <a:gd name="connsiteY45" fmla="*/ 37851 h 40278"/>
                <a:gd name="connsiteX46" fmla="*/ 44598 w 71815"/>
                <a:gd name="connsiteY46" fmla="*/ 34482 h 40278"/>
                <a:gd name="connsiteX47" fmla="*/ 43629 w 71815"/>
                <a:gd name="connsiteY47" fmla="*/ 32506 h 40278"/>
                <a:gd name="connsiteX48" fmla="*/ 39108 w 71815"/>
                <a:gd name="connsiteY48" fmla="*/ 33423 h 40278"/>
                <a:gd name="connsiteX49" fmla="*/ 37610 w 71815"/>
                <a:gd name="connsiteY49" fmla="*/ 35513 h 40278"/>
                <a:gd name="connsiteX50" fmla="*/ 32488 w 71815"/>
                <a:gd name="connsiteY50" fmla="*/ 34885 h 40278"/>
                <a:gd name="connsiteX51" fmla="*/ 27433 w 71815"/>
                <a:gd name="connsiteY51" fmla="*/ 30769 h 40278"/>
                <a:gd name="connsiteX52" fmla="*/ 22923 w 71815"/>
                <a:gd name="connsiteY52" fmla="*/ 30599 h 40278"/>
                <a:gd name="connsiteX53" fmla="*/ 19921 w 71815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802 w 71818"/>
                <a:gd name="connsiteY8" fmla="*/ 8758 h 40278"/>
                <a:gd name="connsiteX9" fmla="*/ 14641 w 71818"/>
                <a:gd name="connsiteY9" fmla="*/ 5516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561 w 71818"/>
                <a:gd name="connsiteY8" fmla="*/ 2699 h 40278"/>
                <a:gd name="connsiteX9" fmla="*/ 14641 w 71818"/>
                <a:gd name="connsiteY9" fmla="*/ 5516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561 w 71818"/>
                <a:gd name="connsiteY8" fmla="*/ 2699 h 40278"/>
                <a:gd name="connsiteX9" fmla="*/ 18452 w 71818"/>
                <a:gd name="connsiteY9" fmla="*/ 335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30923 h 42633"/>
                <a:gd name="connsiteX1" fmla="*/ 18012 w 71818"/>
                <a:gd name="connsiteY1" fmla="*/ 26034 h 42633"/>
                <a:gd name="connsiteX2" fmla="*/ 8684 w 71818"/>
                <a:gd name="connsiteY2" fmla="*/ 27931 h 42633"/>
                <a:gd name="connsiteX3" fmla="*/ 8188 w 71818"/>
                <a:gd name="connsiteY3" fmla="*/ 20514 h 42633"/>
                <a:gd name="connsiteX4" fmla="*/ 9528 w 71818"/>
                <a:gd name="connsiteY4" fmla="*/ 17824 h 42633"/>
                <a:gd name="connsiteX5" fmla="*/ 7440 w 71818"/>
                <a:gd name="connsiteY5" fmla="*/ 15725 h 42633"/>
                <a:gd name="connsiteX6" fmla="*/ 42 w 71818"/>
                <a:gd name="connsiteY6" fmla="*/ 14402 h 42633"/>
                <a:gd name="connsiteX7" fmla="*/ 4710 w 71818"/>
                <a:gd name="connsiteY7" fmla="*/ 9203 h 42633"/>
                <a:gd name="connsiteX8" fmla="*/ 10561 w 71818"/>
                <a:gd name="connsiteY8" fmla="*/ 5054 h 42633"/>
                <a:gd name="connsiteX9" fmla="*/ 18452 w 71818"/>
                <a:gd name="connsiteY9" fmla="*/ 2690 h 42633"/>
                <a:gd name="connsiteX10" fmla="*/ 22714 w 71818"/>
                <a:gd name="connsiteY10" fmla="*/ 387 h 42633"/>
                <a:gd name="connsiteX11" fmla="*/ 19844 w 71818"/>
                <a:gd name="connsiteY11" fmla="*/ 11304 h 42633"/>
                <a:gd name="connsiteX12" fmla="*/ 24838 w 71818"/>
                <a:gd name="connsiteY12" fmla="*/ 11099 h 42633"/>
                <a:gd name="connsiteX13" fmla="*/ 25878 w 71818"/>
                <a:gd name="connsiteY13" fmla="*/ 9913 h 42633"/>
                <a:gd name="connsiteX14" fmla="*/ 31387 w 71818"/>
                <a:gd name="connsiteY14" fmla="*/ 8371 h 42633"/>
                <a:gd name="connsiteX15" fmla="*/ 34199 w 71818"/>
                <a:gd name="connsiteY15" fmla="*/ 8038 h 42633"/>
                <a:gd name="connsiteX16" fmla="*/ 34214 w 71818"/>
                <a:gd name="connsiteY16" fmla="*/ 5530 h 42633"/>
                <a:gd name="connsiteX17" fmla="*/ 35336 w 71818"/>
                <a:gd name="connsiteY17" fmla="*/ 4964 h 42633"/>
                <a:gd name="connsiteX18" fmla="*/ 35525 w 71818"/>
                <a:gd name="connsiteY18" fmla="*/ 3687 h 42633"/>
                <a:gd name="connsiteX19" fmla="*/ 38324 w 71818"/>
                <a:gd name="connsiteY19" fmla="*/ 4180 h 42633"/>
                <a:gd name="connsiteX20" fmla="*/ 42223 w 71818"/>
                <a:gd name="connsiteY20" fmla="*/ 3226 h 42633"/>
                <a:gd name="connsiteX21" fmla="*/ 43623 w 71818"/>
                <a:gd name="connsiteY21" fmla="*/ 6465 h 42633"/>
                <a:gd name="connsiteX22" fmla="*/ 45491 w 71818"/>
                <a:gd name="connsiteY22" fmla="*/ 6309 h 42633"/>
                <a:gd name="connsiteX23" fmla="*/ 49459 w 71818"/>
                <a:gd name="connsiteY23" fmla="*/ 5128 h 42633"/>
                <a:gd name="connsiteX24" fmla="*/ 52953 w 71818"/>
                <a:gd name="connsiteY24" fmla="*/ 8568 h 42633"/>
                <a:gd name="connsiteX25" fmla="*/ 55073 w 71818"/>
                <a:gd name="connsiteY25" fmla="*/ 9436 h 42633"/>
                <a:gd name="connsiteX26" fmla="*/ 57316 w 71818"/>
                <a:gd name="connsiteY26" fmla="*/ 8925 h 42633"/>
                <a:gd name="connsiteX27" fmla="*/ 57785 w 71818"/>
                <a:gd name="connsiteY27" fmla="*/ 7467 h 42633"/>
                <a:gd name="connsiteX28" fmla="*/ 62085 w 71818"/>
                <a:gd name="connsiteY28" fmla="*/ 2356 h 42633"/>
                <a:gd name="connsiteX29" fmla="*/ 64771 w 71818"/>
                <a:gd name="connsiteY29" fmla="*/ 7102 h 42633"/>
                <a:gd name="connsiteX30" fmla="*/ 66620 w 71818"/>
                <a:gd name="connsiteY30" fmla="*/ 9318 h 42633"/>
                <a:gd name="connsiteX31" fmla="*/ 66905 w 71818"/>
                <a:gd name="connsiteY31" fmla="*/ 13467 h 42633"/>
                <a:gd name="connsiteX32" fmla="*/ 65915 w 71818"/>
                <a:gd name="connsiteY32" fmla="*/ 16338 h 42633"/>
                <a:gd name="connsiteX33" fmla="*/ 65812 w 71818"/>
                <a:gd name="connsiteY33" fmla="*/ 19266 h 42633"/>
                <a:gd name="connsiteX34" fmla="*/ 65548 w 71818"/>
                <a:gd name="connsiteY34" fmla="*/ 20905 h 42633"/>
                <a:gd name="connsiteX35" fmla="*/ 65329 w 71818"/>
                <a:gd name="connsiteY35" fmla="*/ 22975 h 42633"/>
                <a:gd name="connsiteX36" fmla="*/ 65882 w 71818"/>
                <a:gd name="connsiteY36" fmla="*/ 24445 h 42633"/>
                <a:gd name="connsiteX37" fmla="*/ 65925 w 71818"/>
                <a:gd name="connsiteY37" fmla="*/ 26853 h 42633"/>
                <a:gd name="connsiteX38" fmla="*/ 64735 w 71818"/>
                <a:gd name="connsiteY38" fmla="*/ 29505 h 42633"/>
                <a:gd name="connsiteX39" fmla="*/ 67801 w 71818"/>
                <a:gd name="connsiteY39" fmla="*/ 33185 h 42633"/>
                <a:gd name="connsiteX40" fmla="*/ 71767 w 71818"/>
                <a:gd name="connsiteY40" fmla="*/ 35711 h 42633"/>
                <a:gd name="connsiteX41" fmla="*/ 64802 w 71818"/>
                <a:gd name="connsiteY41" fmla="*/ 36762 h 42633"/>
                <a:gd name="connsiteX42" fmla="*/ 63200 w 71818"/>
                <a:gd name="connsiteY42" fmla="*/ 42247 h 42633"/>
                <a:gd name="connsiteX43" fmla="*/ 60773 w 71818"/>
                <a:gd name="connsiteY43" fmla="*/ 42029 h 42633"/>
                <a:gd name="connsiteX44" fmla="*/ 60469 w 71818"/>
                <a:gd name="connsiteY44" fmla="*/ 40826 h 42633"/>
                <a:gd name="connsiteX45" fmla="*/ 43864 w 71818"/>
                <a:gd name="connsiteY45" fmla="*/ 40206 h 42633"/>
                <a:gd name="connsiteX46" fmla="*/ 44601 w 71818"/>
                <a:gd name="connsiteY46" fmla="*/ 36837 h 42633"/>
                <a:gd name="connsiteX47" fmla="*/ 43632 w 71818"/>
                <a:gd name="connsiteY47" fmla="*/ 34861 h 42633"/>
                <a:gd name="connsiteX48" fmla="*/ 39111 w 71818"/>
                <a:gd name="connsiteY48" fmla="*/ 35778 h 42633"/>
                <a:gd name="connsiteX49" fmla="*/ 37613 w 71818"/>
                <a:gd name="connsiteY49" fmla="*/ 37868 h 42633"/>
                <a:gd name="connsiteX50" fmla="*/ 32491 w 71818"/>
                <a:gd name="connsiteY50" fmla="*/ 37240 h 42633"/>
                <a:gd name="connsiteX51" fmla="*/ 27436 w 71818"/>
                <a:gd name="connsiteY51" fmla="*/ 33124 h 42633"/>
                <a:gd name="connsiteX52" fmla="*/ 22926 w 71818"/>
                <a:gd name="connsiteY52" fmla="*/ 32954 h 42633"/>
                <a:gd name="connsiteX53" fmla="*/ 19924 w 71818"/>
                <a:gd name="connsiteY53" fmla="*/ 30923 h 42633"/>
                <a:gd name="connsiteX0" fmla="*/ 19924 w 71818"/>
                <a:gd name="connsiteY0" fmla="*/ 30556 h 42266"/>
                <a:gd name="connsiteX1" fmla="*/ 18012 w 71818"/>
                <a:gd name="connsiteY1" fmla="*/ 25667 h 42266"/>
                <a:gd name="connsiteX2" fmla="*/ 8684 w 71818"/>
                <a:gd name="connsiteY2" fmla="*/ 27564 h 42266"/>
                <a:gd name="connsiteX3" fmla="*/ 8188 w 71818"/>
                <a:gd name="connsiteY3" fmla="*/ 20147 h 42266"/>
                <a:gd name="connsiteX4" fmla="*/ 9528 w 71818"/>
                <a:gd name="connsiteY4" fmla="*/ 17457 h 42266"/>
                <a:gd name="connsiteX5" fmla="*/ 7440 w 71818"/>
                <a:gd name="connsiteY5" fmla="*/ 15358 h 42266"/>
                <a:gd name="connsiteX6" fmla="*/ 42 w 71818"/>
                <a:gd name="connsiteY6" fmla="*/ 14035 h 42266"/>
                <a:gd name="connsiteX7" fmla="*/ 4710 w 71818"/>
                <a:gd name="connsiteY7" fmla="*/ 8836 h 42266"/>
                <a:gd name="connsiteX8" fmla="*/ 10561 w 71818"/>
                <a:gd name="connsiteY8" fmla="*/ 4687 h 42266"/>
                <a:gd name="connsiteX9" fmla="*/ 18452 w 71818"/>
                <a:gd name="connsiteY9" fmla="*/ 2323 h 42266"/>
                <a:gd name="connsiteX10" fmla="*/ 22714 w 71818"/>
                <a:gd name="connsiteY10" fmla="*/ 20 h 42266"/>
                <a:gd name="connsiteX11" fmla="*/ 28163 w 71818"/>
                <a:gd name="connsiteY11" fmla="*/ 1094 h 42266"/>
                <a:gd name="connsiteX12" fmla="*/ 24838 w 71818"/>
                <a:gd name="connsiteY12" fmla="*/ 10732 h 42266"/>
                <a:gd name="connsiteX13" fmla="*/ 25878 w 71818"/>
                <a:gd name="connsiteY13" fmla="*/ 9546 h 42266"/>
                <a:gd name="connsiteX14" fmla="*/ 31387 w 71818"/>
                <a:gd name="connsiteY14" fmla="*/ 8004 h 42266"/>
                <a:gd name="connsiteX15" fmla="*/ 34199 w 71818"/>
                <a:gd name="connsiteY15" fmla="*/ 7671 h 42266"/>
                <a:gd name="connsiteX16" fmla="*/ 34214 w 71818"/>
                <a:gd name="connsiteY16" fmla="*/ 5163 h 42266"/>
                <a:gd name="connsiteX17" fmla="*/ 35336 w 71818"/>
                <a:gd name="connsiteY17" fmla="*/ 4597 h 42266"/>
                <a:gd name="connsiteX18" fmla="*/ 35525 w 71818"/>
                <a:gd name="connsiteY18" fmla="*/ 3320 h 42266"/>
                <a:gd name="connsiteX19" fmla="*/ 38324 w 71818"/>
                <a:gd name="connsiteY19" fmla="*/ 3813 h 42266"/>
                <a:gd name="connsiteX20" fmla="*/ 42223 w 71818"/>
                <a:gd name="connsiteY20" fmla="*/ 2859 h 42266"/>
                <a:gd name="connsiteX21" fmla="*/ 43623 w 71818"/>
                <a:gd name="connsiteY21" fmla="*/ 6098 h 42266"/>
                <a:gd name="connsiteX22" fmla="*/ 45491 w 71818"/>
                <a:gd name="connsiteY22" fmla="*/ 5942 h 42266"/>
                <a:gd name="connsiteX23" fmla="*/ 49459 w 71818"/>
                <a:gd name="connsiteY23" fmla="*/ 4761 h 42266"/>
                <a:gd name="connsiteX24" fmla="*/ 52953 w 71818"/>
                <a:gd name="connsiteY24" fmla="*/ 8201 h 42266"/>
                <a:gd name="connsiteX25" fmla="*/ 55073 w 71818"/>
                <a:gd name="connsiteY25" fmla="*/ 9069 h 42266"/>
                <a:gd name="connsiteX26" fmla="*/ 57316 w 71818"/>
                <a:gd name="connsiteY26" fmla="*/ 8558 h 42266"/>
                <a:gd name="connsiteX27" fmla="*/ 57785 w 71818"/>
                <a:gd name="connsiteY27" fmla="*/ 7100 h 42266"/>
                <a:gd name="connsiteX28" fmla="*/ 62085 w 71818"/>
                <a:gd name="connsiteY28" fmla="*/ 1989 h 42266"/>
                <a:gd name="connsiteX29" fmla="*/ 64771 w 71818"/>
                <a:gd name="connsiteY29" fmla="*/ 6735 h 42266"/>
                <a:gd name="connsiteX30" fmla="*/ 66620 w 71818"/>
                <a:gd name="connsiteY30" fmla="*/ 8951 h 42266"/>
                <a:gd name="connsiteX31" fmla="*/ 66905 w 71818"/>
                <a:gd name="connsiteY31" fmla="*/ 13100 h 42266"/>
                <a:gd name="connsiteX32" fmla="*/ 65915 w 71818"/>
                <a:gd name="connsiteY32" fmla="*/ 15971 h 42266"/>
                <a:gd name="connsiteX33" fmla="*/ 65812 w 71818"/>
                <a:gd name="connsiteY33" fmla="*/ 18899 h 42266"/>
                <a:gd name="connsiteX34" fmla="*/ 65548 w 71818"/>
                <a:gd name="connsiteY34" fmla="*/ 20538 h 42266"/>
                <a:gd name="connsiteX35" fmla="*/ 65329 w 71818"/>
                <a:gd name="connsiteY35" fmla="*/ 22608 h 42266"/>
                <a:gd name="connsiteX36" fmla="*/ 65882 w 71818"/>
                <a:gd name="connsiteY36" fmla="*/ 24078 h 42266"/>
                <a:gd name="connsiteX37" fmla="*/ 65925 w 71818"/>
                <a:gd name="connsiteY37" fmla="*/ 26486 h 42266"/>
                <a:gd name="connsiteX38" fmla="*/ 64735 w 71818"/>
                <a:gd name="connsiteY38" fmla="*/ 29138 h 42266"/>
                <a:gd name="connsiteX39" fmla="*/ 67801 w 71818"/>
                <a:gd name="connsiteY39" fmla="*/ 32818 h 42266"/>
                <a:gd name="connsiteX40" fmla="*/ 71767 w 71818"/>
                <a:gd name="connsiteY40" fmla="*/ 35344 h 42266"/>
                <a:gd name="connsiteX41" fmla="*/ 64802 w 71818"/>
                <a:gd name="connsiteY41" fmla="*/ 36395 h 42266"/>
                <a:gd name="connsiteX42" fmla="*/ 63200 w 71818"/>
                <a:gd name="connsiteY42" fmla="*/ 41880 h 42266"/>
                <a:gd name="connsiteX43" fmla="*/ 60773 w 71818"/>
                <a:gd name="connsiteY43" fmla="*/ 41662 h 42266"/>
                <a:gd name="connsiteX44" fmla="*/ 60469 w 71818"/>
                <a:gd name="connsiteY44" fmla="*/ 40459 h 42266"/>
                <a:gd name="connsiteX45" fmla="*/ 43864 w 71818"/>
                <a:gd name="connsiteY45" fmla="*/ 39839 h 42266"/>
                <a:gd name="connsiteX46" fmla="*/ 44601 w 71818"/>
                <a:gd name="connsiteY46" fmla="*/ 36470 h 42266"/>
                <a:gd name="connsiteX47" fmla="*/ 43632 w 71818"/>
                <a:gd name="connsiteY47" fmla="*/ 34494 h 42266"/>
                <a:gd name="connsiteX48" fmla="*/ 39111 w 71818"/>
                <a:gd name="connsiteY48" fmla="*/ 35411 h 42266"/>
                <a:gd name="connsiteX49" fmla="*/ 37613 w 71818"/>
                <a:gd name="connsiteY49" fmla="*/ 37501 h 42266"/>
                <a:gd name="connsiteX50" fmla="*/ 32491 w 71818"/>
                <a:gd name="connsiteY50" fmla="*/ 36873 h 42266"/>
                <a:gd name="connsiteX51" fmla="*/ 27436 w 71818"/>
                <a:gd name="connsiteY51" fmla="*/ 32757 h 42266"/>
                <a:gd name="connsiteX52" fmla="*/ 22926 w 71818"/>
                <a:gd name="connsiteY52" fmla="*/ 32587 h 42266"/>
                <a:gd name="connsiteX53" fmla="*/ 19924 w 71818"/>
                <a:gd name="connsiteY53" fmla="*/ 30556 h 42266"/>
                <a:gd name="connsiteX0" fmla="*/ 19924 w 71818"/>
                <a:gd name="connsiteY0" fmla="*/ 31806 h 43516"/>
                <a:gd name="connsiteX1" fmla="*/ 18012 w 71818"/>
                <a:gd name="connsiteY1" fmla="*/ 26917 h 43516"/>
                <a:gd name="connsiteX2" fmla="*/ 8684 w 71818"/>
                <a:gd name="connsiteY2" fmla="*/ 28814 h 43516"/>
                <a:gd name="connsiteX3" fmla="*/ 8188 w 71818"/>
                <a:gd name="connsiteY3" fmla="*/ 21397 h 43516"/>
                <a:gd name="connsiteX4" fmla="*/ 9528 w 71818"/>
                <a:gd name="connsiteY4" fmla="*/ 18707 h 43516"/>
                <a:gd name="connsiteX5" fmla="*/ 7440 w 71818"/>
                <a:gd name="connsiteY5" fmla="*/ 16608 h 43516"/>
                <a:gd name="connsiteX6" fmla="*/ 42 w 71818"/>
                <a:gd name="connsiteY6" fmla="*/ 15285 h 43516"/>
                <a:gd name="connsiteX7" fmla="*/ 4710 w 71818"/>
                <a:gd name="connsiteY7" fmla="*/ 10086 h 43516"/>
                <a:gd name="connsiteX8" fmla="*/ 10561 w 71818"/>
                <a:gd name="connsiteY8" fmla="*/ 5937 h 43516"/>
                <a:gd name="connsiteX9" fmla="*/ 18452 w 71818"/>
                <a:gd name="connsiteY9" fmla="*/ 3573 h 43516"/>
                <a:gd name="connsiteX10" fmla="*/ 22714 w 71818"/>
                <a:gd name="connsiteY10" fmla="*/ 1270 h 43516"/>
                <a:gd name="connsiteX11" fmla="*/ 28163 w 71818"/>
                <a:gd name="connsiteY11" fmla="*/ 2344 h 43516"/>
                <a:gd name="connsiteX12" fmla="*/ 30738 w 71818"/>
                <a:gd name="connsiteY12" fmla="*/ 365 h 43516"/>
                <a:gd name="connsiteX13" fmla="*/ 25878 w 71818"/>
                <a:gd name="connsiteY13" fmla="*/ 10796 h 43516"/>
                <a:gd name="connsiteX14" fmla="*/ 31387 w 71818"/>
                <a:gd name="connsiteY14" fmla="*/ 9254 h 43516"/>
                <a:gd name="connsiteX15" fmla="*/ 34199 w 71818"/>
                <a:gd name="connsiteY15" fmla="*/ 8921 h 43516"/>
                <a:gd name="connsiteX16" fmla="*/ 34214 w 71818"/>
                <a:gd name="connsiteY16" fmla="*/ 6413 h 43516"/>
                <a:gd name="connsiteX17" fmla="*/ 35336 w 71818"/>
                <a:gd name="connsiteY17" fmla="*/ 5847 h 43516"/>
                <a:gd name="connsiteX18" fmla="*/ 35525 w 71818"/>
                <a:gd name="connsiteY18" fmla="*/ 4570 h 43516"/>
                <a:gd name="connsiteX19" fmla="*/ 38324 w 71818"/>
                <a:gd name="connsiteY19" fmla="*/ 5063 h 43516"/>
                <a:gd name="connsiteX20" fmla="*/ 42223 w 71818"/>
                <a:gd name="connsiteY20" fmla="*/ 4109 h 43516"/>
                <a:gd name="connsiteX21" fmla="*/ 43623 w 71818"/>
                <a:gd name="connsiteY21" fmla="*/ 7348 h 43516"/>
                <a:gd name="connsiteX22" fmla="*/ 45491 w 71818"/>
                <a:gd name="connsiteY22" fmla="*/ 7192 h 43516"/>
                <a:gd name="connsiteX23" fmla="*/ 49459 w 71818"/>
                <a:gd name="connsiteY23" fmla="*/ 6011 h 43516"/>
                <a:gd name="connsiteX24" fmla="*/ 52953 w 71818"/>
                <a:gd name="connsiteY24" fmla="*/ 9451 h 43516"/>
                <a:gd name="connsiteX25" fmla="*/ 55073 w 71818"/>
                <a:gd name="connsiteY25" fmla="*/ 10319 h 43516"/>
                <a:gd name="connsiteX26" fmla="*/ 57316 w 71818"/>
                <a:gd name="connsiteY26" fmla="*/ 9808 h 43516"/>
                <a:gd name="connsiteX27" fmla="*/ 57785 w 71818"/>
                <a:gd name="connsiteY27" fmla="*/ 8350 h 43516"/>
                <a:gd name="connsiteX28" fmla="*/ 62085 w 71818"/>
                <a:gd name="connsiteY28" fmla="*/ 3239 h 43516"/>
                <a:gd name="connsiteX29" fmla="*/ 64771 w 71818"/>
                <a:gd name="connsiteY29" fmla="*/ 7985 h 43516"/>
                <a:gd name="connsiteX30" fmla="*/ 66620 w 71818"/>
                <a:gd name="connsiteY30" fmla="*/ 10201 h 43516"/>
                <a:gd name="connsiteX31" fmla="*/ 66905 w 71818"/>
                <a:gd name="connsiteY31" fmla="*/ 14350 h 43516"/>
                <a:gd name="connsiteX32" fmla="*/ 65915 w 71818"/>
                <a:gd name="connsiteY32" fmla="*/ 17221 h 43516"/>
                <a:gd name="connsiteX33" fmla="*/ 65812 w 71818"/>
                <a:gd name="connsiteY33" fmla="*/ 20149 h 43516"/>
                <a:gd name="connsiteX34" fmla="*/ 65548 w 71818"/>
                <a:gd name="connsiteY34" fmla="*/ 21788 h 43516"/>
                <a:gd name="connsiteX35" fmla="*/ 65329 w 71818"/>
                <a:gd name="connsiteY35" fmla="*/ 23858 h 43516"/>
                <a:gd name="connsiteX36" fmla="*/ 65882 w 71818"/>
                <a:gd name="connsiteY36" fmla="*/ 25328 h 43516"/>
                <a:gd name="connsiteX37" fmla="*/ 65925 w 71818"/>
                <a:gd name="connsiteY37" fmla="*/ 27736 h 43516"/>
                <a:gd name="connsiteX38" fmla="*/ 64735 w 71818"/>
                <a:gd name="connsiteY38" fmla="*/ 30388 h 43516"/>
                <a:gd name="connsiteX39" fmla="*/ 67801 w 71818"/>
                <a:gd name="connsiteY39" fmla="*/ 34068 h 43516"/>
                <a:gd name="connsiteX40" fmla="*/ 71767 w 71818"/>
                <a:gd name="connsiteY40" fmla="*/ 36594 h 43516"/>
                <a:gd name="connsiteX41" fmla="*/ 64802 w 71818"/>
                <a:gd name="connsiteY41" fmla="*/ 37645 h 43516"/>
                <a:gd name="connsiteX42" fmla="*/ 63200 w 71818"/>
                <a:gd name="connsiteY42" fmla="*/ 43130 h 43516"/>
                <a:gd name="connsiteX43" fmla="*/ 60773 w 71818"/>
                <a:gd name="connsiteY43" fmla="*/ 42912 h 43516"/>
                <a:gd name="connsiteX44" fmla="*/ 60469 w 71818"/>
                <a:gd name="connsiteY44" fmla="*/ 41709 h 43516"/>
                <a:gd name="connsiteX45" fmla="*/ 43864 w 71818"/>
                <a:gd name="connsiteY45" fmla="*/ 41089 h 43516"/>
                <a:gd name="connsiteX46" fmla="*/ 44601 w 71818"/>
                <a:gd name="connsiteY46" fmla="*/ 37720 h 43516"/>
                <a:gd name="connsiteX47" fmla="*/ 43632 w 71818"/>
                <a:gd name="connsiteY47" fmla="*/ 35744 h 43516"/>
                <a:gd name="connsiteX48" fmla="*/ 39111 w 71818"/>
                <a:gd name="connsiteY48" fmla="*/ 36661 h 43516"/>
                <a:gd name="connsiteX49" fmla="*/ 37613 w 71818"/>
                <a:gd name="connsiteY49" fmla="*/ 38751 h 43516"/>
                <a:gd name="connsiteX50" fmla="*/ 32491 w 71818"/>
                <a:gd name="connsiteY50" fmla="*/ 38123 h 43516"/>
                <a:gd name="connsiteX51" fmla="*/ 27436 w 71818"/>
                <a:gd name="connsiteY51" fmla="*/ 34007 h 43516"/>
                <a:gd name="connsiteX52" fmla="*/ 22926 w 71818"/>
                <a:gd name="connsiteY52" fmla="*/ 33837 h 43516"/>
                <a:gd name="connsiteX53" fmla="*/ 19924 w 71818"/>
                <a:gd name="connsiteY53" fmla="*/ 31806 h 43516"/>
                <a:gd name="connsiteX0" fmla="*/ 19924 w 71818"/>
                <a:gd name="connsiteY0" fmla="*/ 31658 h 43368"/>
                <a:gd name="connsiteX1" fmla="*/ 18012 w 71818"/>
                <a:gd name="connsiteY1" fmla="*/ 26769 h 43368"/>
                <a:gd name="connsiteX2" fmla="*/ 8684 w 71818"/>
                <a:gd name="connsiteY2" fmla="*/ 28666 h 43368"/>
                <a:gd name="connsiteX3" fmla="*/ 8188 w 71818"/>
                <a:gd name="connsiteY3" fmla="*/ 21249 h 43368"/>
                <a:gd name="connsiteX4" fmla="*/ 9528 w 71818"/>
                <a:gd name="connsiteY4" fmla="*/ 18559 h 43368"/>
                <a:gd name="connsiteX5" fmla="*/ 7440 w 71818"/>
                <a:gd name="connsiteY5" fmla="*/ 16460 h 43368"/>
                <a:gd name="connsiteX6" fmla="*/ 42 w 71818"/>
                <a:gd name="connsiteY6" fmla="*/ 15137 h 43368"/>
                <a:gd name="connsiteX7" fmla="*/ 4710 w 71818"/>
                <a:gd name="connsiteY7" fmla="*/ 9938 h 43368"/>
                <a:gd name="connsiteX8" fmla="*/ 10561 w 71818"/>
                <a:gd name="connsiteY8" fmla="*/ 5789 h 43368"/>
                <a:gd name="connsiteX9" fmla="*/ 18452 w 71818"/>
                <a:gd name="connsiteY9" fmla="*/ 3425 h 43368"/>
                <a:gd name="connsiteX10" fmla="*/ 22714 w 71818"/>
                <a:gd name="connsiteY10" fmla="*/ 1122 h 43368"/>
                <a:gd name="connsiteX11" fmla="*/ 28163 w 71818"/>
                <a:gd name="connsiteY11" fmla="*/ 2196 h 43368"/>
                <a:gd name="connsiteX12" fmla="*/ 30738 w 71818"/>
                <a:gd name="connsiteY12" fmla="*/ 217 h 43368"/>
                <a:gd name="connsiteX13" fmla="*/ 34788 w 71818"/>
                <a:gd name="connsiteY13" fmla="*/ 1054 h 43368"/>
                <a:gd name="connsiteX14" fmla="*/ 31387 w 71818"/>
                <a:gd name="connsiteY14" fmla="*/ 9106 h 43368"/>
                <a:gd name="connsiteX15" fmla="*/ 34199 w 71818"/>
                <a:gd name="connsiteY15" fmla="*/ 8773 h 43368"/>
                <a:gd name="connsiteX16" fmla="*/ 34214 w 71818"/>
                <a:gd name="connsiteY16" fmla="*/ 6265 h 43368"/>
                <a:gd name="connsiteX17" fmla="*/ 35336 w 71818"/>
                <a:gd name="connsiteY17" fmla="*/ 5699 h 43368"/>
                <a:gd name="connsiteX18" fmla="*/ 35525 w 71818"/>
                <a:gd name="connsiteY18" fmla="*/ 4422 h 43368"/>
                <a:gd name="connsiteX19" fmla="*/ 38324 w 71818"/>
                <a:gd name="connsiteY19" fmla="*/ 4915 h 43368"/>
                <a:gd name="connsiteX20" fmla="*/ 42223 w 71818"/>
                <a:gd name="connsiteY20" fmla="*/ 3961 h 43368"/>
                <a:gd name="connsiteX21" fmla="*/ 43623 w 71818"/>
                <a:gd name="connsiteY21" fmla="*/ 7200 h 43368"/>
                <a:gd name="connsiteX22" fmla="*/ 45491 w 71818"/>
                <a:gd name="connsiteY22" fmla="*/ 7044 h 43368"/>
                <a:gd name="connsiteX23" fmla="*/ 49459 w 71818"/>
                <a:gd name="connsiteY23" fmla="*/ 5863 h 43368"/>
                <a:gd name="connsiteX24" fmla="*/ 52953 w 71818"/>
                <a:gd name="connsiteY24" fmla="*/ 9303 h 43368"/>
                <a:gd name="connsiteX25" fmla="*/ 55073 w 71818"/>
                <a:gd name="connsiteY25" fmla="*/ 10171 h 43368"/>
                <a:gd name="connsiteX26" fmla="*/ 57316 w 71818"/>
                <a:gd name="connsiteY26" fmla="*/ 9660 h 43368"/>
                <a:gd name="connsiteX27" fmla="*/ 57785 w 71818"/>
                <a:gd name="connsiteY27" fmla="*/ 8202 h 43368"/>
                <a:gd name="connsiteX28" fmla="*/ 62085 w 71818"/>
                <a:gd name="connsiteY28" fmla="*/ 3091 h 43368"/>
                <a:gd name="connsiteX29" fmla="*/ 64771 w 71818"/>
                <a:gd name="connsiteY29" fmla="*/ 7837 h 43368"/>
                <a:gd name="connsiteX30" fmla="*/ 66620 w 71818"/>
                <a:gd name="connsiteY30" fmla="*/ 10053 h 43368"/>
                <a:gd name="connsiteX31" fmla="*/ 66905 w 71818"/>
                <a:gd name="connsiteY31" fmla="*/ 14202 h 43368"/>
                <a:gd name="connsiteX32" fmla="*/ 65915 w 71818"/>
                <a:gd name="connsiteY32" fmla="*/ 17073 h 43368"/>
                <a:gd name="connsiteX33" fmla="*/ 65812 w 71818"/>
                <a:gd name="connsiteY33" fmla="*/ 20001 h 43368"/>
                <a:gd name="connsiteX34" fmla="*/ 65548 w 71818"/>
                <a:gd name="connsiteY34" fmla="*/ 21640 h 43368"/>
                <a:gd name="connsiteX35" fmla="*/ 65329 w 71818"/>
                <a:gd name="connsiteY35" fmla="*/ 23710 h 43368"/>
                <a:gd name="connsiteX36" fmla="*/ 65882 w 71818"/>
                <a:gd name="connsiteY36" fmla="*/ 25180 h 43368"/>
                <a:gd name="connsiteX37" fmla="*/ 65925 w 71818"/>
                <a:gd name="connsiteY37" fmla="*/ 27588 h 43368"/>
                <a:gd name="connsiteX38" fmla="*/ 64735 w 71818"/>
                <a:gd name="connsiteY38" fmla="*/ 30240 h 43368"/>
                <a:gd name="connsiteX39" fmla="*/ 67801 w 71818"/>
                <a:gd name="connsiteY39" fmla="*/ 33920 h 43368"/>
                <a:gd name="connsiteX40" fmla="*/ 71767 w 71818"/>
                <a:gd name="connsiteY40" fmla="*/ 36446 h 43368"/>
                <a:gd name="connsiteX41" fmla="*/ 64802 w 71818"/>
                <a:gd name="connsiteY41" fmla="*/ 37497 h 43368"/>
                <a:gd name="connsiteX42" fmla="*/ 63200 w 71818"/>
                <a:gd name="connsiteY42" fmla="*/ 42982 h 43368"/>
                <a:gd name="connsiteX43" fmla="*/ 60773 w 71818"/>
                <a:gd name="connsiteY43" fmla="*/ 42764 h 43368"/>
                <a:gd name="connsiteX44" fmla="*/ 60469 w 71818"/>
                <a:gd name="connsiteY44" fmla="*/ 41561 h 43368"/>
                <a:gd name="connsiteX45" fmla="*/ 43864 w 71818"/>
                <a:gd name="connsiteY45" fmla="*/ 40941 h 43368"/>
                <a:gd name="connsiteX46" fmla="*/ 44601 w 71818"/>
                <a:gd name="connsiteY46" fmla="*/ 37572 h 43368"/>
                <a:gd name="connsiteX47" fmla="*/ 43632 w 71818"/>
                <a:gd name="connsiteY47" fmla="*/ 35596 h 43368"/>
                <a:gd name="connsiteX48" fmla="*/ 39111 w 71818"/>
                <a:gd name="connsiteY48" fmla="*/ 36513 h 43368"/>
                <a:gd name="connsiteX49" fmla="*/ 37613 w 71818"/>
                <a:gd name="connsiteY49" fmla="*/ 38603 h 43368"/>
                <a:gd name="connsiteX50" fmla="*/ 32491 w 71818"/>
                <a:gd name="connsiteY50" fmla="*/ 37975 h 43368"/>
                <a:gd name="connsiteX51" fmla="*/ 27436 w 71818"/>
                <a:gd name="connsiteY51" fmla="*/ 33859 h 43368"/>
                <a:gd name="connsiteX52" fmla="*/ 22926 w 71818"/>
                <a:gd name="connsiteY52" fmla="*/ 33689 h 43368"/>
                <a:gd name="connsiteX53" fmla="*/ 19924 w 71818"/>
                <a:gd name="connsiteY53" fmla="*/ 31658 h 43368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4199 w 71818"/>
                <a:gd name="connsiteY15" fmla="*/ 8587 h 43182"/>
                <a:gd name="connsiteX16" fmla="*/ 34214 w 71818"/>
                <a:gd name="connsiteY16" fmla="*/ 6079 h 43182"/>
                <a:gd name="connsiteX17" fmla="*/ 35336 w 71818"/>
                <a:gd name="connsiteY17" fmla="*/ 5513 h 43182"/>
                <a:gd name="connsiteX18" fmla="*/ 35525 w 71818"/>
                <a:gd name="connsiteY18" fmla="*/ 4236 h 43182"/>
                <a:gd name="connsiteX19" fmla="*/ 38324 w 71818"/>
                <a:gd name="connsiteY19" fmla="*/ 4729 h 43182"/>
                <a:gd name="connsiteX20" fmla="*/ 42223 w 71818"/>
                <a:gd name="connsiteY20" fmla="*/ 3775 h 43182"/>
                <a:gd name="connsiteX21" fmla="*/ 43623 w 71818"/>
                <a:gd name="connsiteY21" fmla="*/ 7014 h 43182"/>
                <a:gd name="connsiteX22" fmla="*/ 45491 w 71818"/>
                <a:gd name="connsiteY22" fmla="*/ 6858 h 43182"/>
                <a:gd name="connsiteX23" fmla="*/ 49459 w 71818"/>
                <a:gd name="connsiteY23" fmla="*/ 5677 h 43182"/>
                <a:gd name="connsiteX24" fmla="*/ 52953 w 71818"/>
                <a:gd name="connsiteY24" fmla="*/ 9117 h 43182"/>
                <a:gd name="connsiteX25" fmla="*/ 55073 w 71818"/>
                <a:gd name="connsiteY25" fmla="*/ 9985 h 43182"/>
                <a:gd name="connsiteX26" fmla="*/ 57316 w 71818"/>
                <a:gd name="connsiteY26" fmla="*/ 9474 h 43182"/>
                <a:gd name="connsiteX27" fmla="*/ 57785 w 71818"/>
                <a:gd name="connsiteY27" fmla="*/ 8016 h 43182"/>
                <a:gd name="connsiteX28" fmla="*/ 62085 w 71818"/>
                <a:gd name="connsiteY28" fmla="*/ 2905 h 43182"/>
                <a:gd name="connsiteX29" fmla="*/ 64771 w 71818"/>
                <a:gd name="connsiteY29" fmla="*/ 7651 h 43182"/>
                <a:gd name="connsiteX30" fmla="*/ 66620 w 71818"/>
                <a:gd name="connsiteY30" fmla="*/ 9867 h 43182"/>
                <a:gd name="connsiteX31" fmla="*/ 66905 w 71818"/>
                <a:gd name="connsiteY31" fmla="*/ 14016 h 43182"/>
                <a:gd name="connsiteX32" fmla="*/ 65915 w 71818"/>
                <a:gd name="connsiteY32" fmla="*/ 16887 h 43182"/>
                <a:gd name="connsiteX33" fmla="*/ 65812 w 71818"/>
                <a:gd name="connsiteY33" fmla="*/ 19815 h 43182"/>
                <a:gd name="connsiteX34" fmla="*/ 65548 w 71818"/>
                <a:gd name="connsiteY34" fmla="*/ 21454 h 43182"/>
                <a:gd name="connsiteX35" fmla="*/ 65329 w 71818"/>
                <a:gd name="connsiteY35" fmla="*/ 23524 h 43182"/>
                <a:gd name="connsiteX36" fmla="*/ 65882 w 71818"/>
                <a:gd name="connsiteY36" fmla="*/ 24994 h 43182"/>
                <a:gd name="connsiteX37" fmla="*/ 65925 w 71818"/>
                <a:gd name="connsiteY37" fmla="*/ 27402 h 43182"/>
                <a:gd name="connsiteX38" fmla="*/ 64735 w 71818"/>
                <a:gd name="connsiteY38" fmla="*/ 30054 h 43182"/>
                <a:gd name="connsiteX39" fmla="*/ 67801 w 71818"/>
                <a:gd name="connsiteY39" fmla="*/ 33734 h 43182"/>
                <a:gd name="connsiteX40" fmla="*/ 71767 w 71818"/>
                <a:gd name="connsiteY40" fmla="*/ 36260 h 43182"/>
                <a:gd name="connsiteX41" fmla="*/ 64802 w 71818"/>
                <a:gd name="connsiteY41" fmla="*/ 37311 h 43182"/>
                <a:gd name="connsiteX42" fmla="*/ 63200 w 71818"/>
                <a:gd name="connsiteY42" fmla="*/ 42796 h 43182"/>
                <a:gd name="connsiteX43" fmla="*/ 60773 w 71818"/>
                <a:gd name="connsiteY43" fmla="*/ 42578 h 43182"/>
                <a:gd name="connsiteX44" fmla="*/ 60469 w 71818"/>
                <a:gd name="connsiteY44" fmla="*/ 41375 h 43182"/>
                <a:gd name="connsiteX45" fmla="*/ 43864 w 71818"/>
                <a:gd name="connsiteY45" fmla="*/ 40755 h 43182"/>
                <a:gd name="connsiteX46" fmla="*/ 44601 w 71818"/>
                <a:gd name="connsiteY46" fmla="*/ 37386 h 43182"/>
                <a:gd name="connsiteX47" fmla="*/ 43632 w 71818"/>
                <a:gd name="connsiteY47" fmla="*/ 35410 h 43182"/>
                <a:gd name="connsiteX48" fmla="*/ 39111 w 71818"/>
                <a:gd name="connsiteY48" fmla="*/ 36327 h 43182"/>
                <a:gd name="connsiteX49" fmla="*/ 37613 w 71818"/>
                <a:gd name="connsiteY49" fmla="*/ 38417 h 43182"/>
                <a:gd name="connsiteX50" fmla="*/ 32491 w 71818"/>
                <a:gd name="connsiteY50" fmla="*/ 37789 h 43182"/>
                <a:gd name="connsiteX51" fmla="*/ 27436 w 71818"/>
                <a:gd name="connsiteY51" fmla="*/ 33673 h 43182"/>
                <a:gd name="connsiteX52" fmla="*/ 22926 w 71818"/>
                <a:gd name="connsiteY52" fmla="*/ 33503 h 43182"/>
                <a:gd name="connsiteX53" fmla="*/ 19924 w 71818"/>
                <a:gd name="connsiteY53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4214 w 71818"/>
                <a:gd name="connsiteY15" fmla="*/ 6079 h 43182"/>
                <a:gd name="connsiteX16" fmla="*/ 35336 w 71818"/>
                <a:gd name="connsiteY16" fmla="*/ 5513 h 43182"/>
                <a:gd name="connsiteX17" fmla="*/ 35525 w 71818"/>
                <a:gd name="connsiteY17" fmla="*/ 4236 h 43182"/>
                <a:gd name="connsiteX18" fmla="*/ 38324 w 71818"/>
                <a:gd name="connsiteY18" fmla="*/ 4729 h 43182"/>
                <a:gd name="connsiteX19" fmla="*/ 42223 w 71818"/>
                <a:gd name="connsiteY19" fmla="*/ 3775 h 43182"/>
                <a:gd name="connsiteX20" fmla="*/ 43623 w 71818"/>
                <a:gd name="connsiteY20" fmla="*/ 7014 h 43182"/>
                <a:gd name="connsiteX21" fmla="*/ 45491 w 71818"/>
                <a:gd name="connsiteY21" fmla="*/ 6858 h 43182"/>
                <a:gd name="connsiteX22" fmla="*/ 49459 w 71818"/>
                <a:gd name="connsiteY22" fmla="*/ 5677 h 43182"/>
                <a:gd name="connsiteX23" fmla="*/ 52953 w 71818"/>
                <a:gd name="connsiteY23" fmla="*/ 9117 h 43182"/>
                <a:gd name="connsiteX24" fmla="*/ 55073 w 71818"/>
                <a:gd name="connsiteY24" fmla="*/ 9985 h 43182"/>
                <a:gd name="connsiteX25" fmla="*/ 57316 w 71818"/>
                <a:gd name="connsiteY25" fmla="*/ 9474 h 43182"/>
                <a:gd name="connsiteX26" fmla="*/ 57785 w 71818"/>
                <a:gd name="connsiteY26" fmla="*/ 8016 h 43182"/>
                <a:gd name="connsiteX27" fmla="*/ 62085 w 71818"/>
                <a:gd name="connsiteY27" fmla="*/ 2905 h 43182"/>
                <a:gd name="connsiteX28" fmla="*/ 64771 w 71818"/>
                <a:gd name="connsiteY28" fmla="*/ 7651 h 43182"/>
                <a:gd name="connsiteX29" fmla="*/ 66620 w 71818"/>
                <a:gd name="connsiteY29" fmla="*/ 9867 h 43182"/>
                <a:gd name="connsiteX30" fmla="*/ 66905 w 71818"/>
                <a:gd name="connsiteY30" fmla="*/ 14016 h 43182"/>
                <a:gd name="connsiteX31" fmla="*/ 65915 w 71818"/>
                <a:gd name="connsiteY31" fmla="*/ 16887 h 43182"/>
                <a:gd name="connsiteX32" fmla="*/ 65812 w 71818"/>
                <a:gd name="connsiteY32" fmla="*/ 19815 h 43182"/>
                <a:gd name="connsiteX33" fmla="*/ 65548 w 71818"/>
                <a:gd name="connsiteY33" fmla="*/ 21454 h 43182"/>
                <a:gd name="connsiteX34" fmla="*/ 65329 w 71818"/>
                <a:gd name="connsiteY34" fmla="*/ 23524 h 43182"/>
                <a:gd name="connsiteX35" fmla="*/ 65882 w 71818"/>
                <a:gd name="connsiteY35" fmla="*/ 24994 h 43182"/>
                <a:gd name="connsiteX36" fmla="*/ 65925 w 71818"/>
                <a:gd name="connsiteY36" fmla="*/ 27402 h 43182"/>
                <a:gd name="connsiteX37" fmla="*/ 64735 w 71818"/>
                <a:gd name="connsiteY37" fmla="*/ 30054 h 43182"/>
                <a:gd name="connsiteX38" fmla="*/ 67801 w 71818"/>
                <a:gd name="connsiteY38" fmla="*/ 33734 h 43182"/>
                <a:gd name="connsiteX39" fmla="*/ 71767 w 71818"/>
                <a:gd name="connsiteY39" fmla="*/ 36260 h 43182"/>
                <a:gd name="connsiteX40" fmla="*/ 64802 w 71818"/>
                <a:gd name="connsiteY40" fmla="*/ 37311 h 43182"/>
                <a:gd name="connsiteX41" fmla="*/ 63200 w 71818"/>
                <a:gd name="connsiteY41" fmla="*/ 42796 h 43182"/>
                <a:gd name="connsiteX42" fmla="*/ 60773 w 71818"/>
                <a:gd name="connsiteY42" fmla="*/ 42578 h 43182"/>
                <a:gd name="connsiteX43" fmla="*/ 60469 w 71818"/>
                <a:gd name="connsiteY43" fmla="*/ 41375 h 43182"/>
                <a:gd name="connsiteX44" fmla="*/ 43864 w 71818"/>
                <a:gd name="connsiteY44" fmla="*/ 40755 h 43182"/>
                <a:gd name="connsiteX45" fmla="*/ 44601 w 71818"/>
                <a:gd name="connsiteY45" fmla="*/ 37386 h 43182"/>
                <a:gd name="connsiteX46" fmla="*/ 43632 w 71818"/>
                <a:gd name="connsiteY46" fmla="*/ 35410 h 43182"/>
                <a:gd name="connsiteX47" fmla="*/ 39111 w 71818"/>
                <a:gd name="connsiteY47" fmla="*/ 36327 h 43182"/>
                <a:gd name="connsiteX48" fmla="*/ 37613 w 71818"/>
                <a:gd name="connsiteY48" fmla="*/ 38417 h 43182"/>
                <a:gd name="connsiteX49" fmla="*/ 32491 w 71818"/>
                <a:gd name="connsiteY49" fmla="*/ 37789 h 43182"/>
                <a:gd name="connsiteX50" fmla="*/ 27436 w 71818"/>
                <a:gd name="connsiteY50" fmla="*/ 33673 h 43182"/>
                <a:gd name="connsiteX51" fmla="*/ 22926 w 71818"/>
                <a:gd name="connsiteY51" fmla="*/ 33503 h 43182"/>
                <a:gd name="connsiteX52" fmla="*/ 19924 w 71818"/>
                <a:gd name="connsiteY52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5336 w 71818"/>
                <a:gd name="connsiteY15" fmla="*/ 5513 h 43182"/>
                <a:gd name="connsiteX16" fmla="*/ 35525 w 71818"/>
                <a:gd name="connsiteY16" fmla="*/ 4236 h 43182"/>
                <a:gd name="connsiteX17" fmla="*/ 38324 w 71818"/>
                <a:gd name="connsiteY17" fmla="*/ 4729 h 43182"/>
                <a:gd name="connsiteX18" fmla="*/ 42223 w 71818"/>
                <a:gd name="connsiteY18" fmla="*/ 3775 h 43182"/>
                <a:gd name="connsiteX19" fmla="*/ 43623 w 71818"/>
                <a:gd name="connsiteY19" fmla="*/ 7014 h 43182"/>
                <a:gd name="connsiteX20" fmla="*/ 45491 w 71818"/>
                <a:gd name="connsiteY20" fmla="*/ 6858 h 43182"/>
                <a:gd name="connsiteX21" fmla="*/ 49459 w 71818"/>
                <a:gd name="connsiteY21" fmla="*/ 5677 h 43182"/>
                <a:gd name="connsiteX22" fmla="*/ 52953 w 71818"/>
                <a:gd name="connsiteY22" fmla="*/ 9117 h 43182"/>
                <a:gd name="connsiteX23" fmla="*/ 55073 w 71818"/>
                <a:gd name="connsiteY23" fmla="*/ 9985 h 43182"/>
                <a:gd name="connsiteX24" fmla="*/ 57316 w 71818"/>
                <a:gd name="connsiteY24" fmla="*/ 9474 h 43182"/>
                <a:gd name="connsiteX25" fmla="*/ 57785 w 71818"/>
                <a:gd name="connsiteY25" fmla="*/ 8016 h 43182"/>
                <a:gd name="connsiteX26" fmla="*/ 62085 w 71818"/>
                <a:gd name="connsiteY26" fmla="*/ 2905 h 43182"/>
                <a:gd name="connsiteX27" fmla="*/ 64771 w 71818"/>
                <a:gd name="connsiteY27" fmla="*/ 7651 h 43182"/>
                <a:gd name="connsiteX28" fmla="*/ 66620 w 71818"/>
                <a:gd name="connsiteY28" fmla="*/ 9867 h 43182"/>
                <a:gd name="connsiteX29" fmla="*/ 66905 w 71818"/>
                <a:gd name="connsiteY29" fmla="*/ 14016 h 43182"/>
                <a:gd name="connsiteX30" fmla="*/ 65915 w 71818"/>
                <a:gd name="connsiteY30" fmla="*/ 16887 h 43182"/>
                <a:gd name="connsiteX31" fmla="*/ 65812 w 71818"/>
                <a:gd name="connsiteY31" fmla="*/ 19815 h 43182"/>
                <a:gd name="connsiteX32" fmla="*/ 65548 w 71818"/>
                <a:gd name="connsiteY32" fmla="*/ 21454 h 43182"/>
                <a:gd name="connsiteX33" fmla="*/ 65329 w 71818"/>
                <a:gd name="connsiteY33" fmla="*/ 23524 h 43182"/>
                <a:gd name="connsiteX34" fmla="*/ 65882 w 71818"/>
                <a:gd name="connsiteY34" fmla="*/ 24994 h 43182"/>
                <a:gd name="connsiteX35" fmla="*/ 65925 w 71818"/>
                <a:gd name="connsiteY35" fmla="*/ 27402 h 43182"/>
                <a:gd name="connsiteX36" fmla="*/ 64735 w 71818"/>
                <a:gd name="connsiteY36" fmla="*/ 30054 h 43182"/>
                <a:gd name="connsiteX37" fmla="*/ 67801 w 71818"/>
                <a:gd name="connsiteY37" fmla="*/ 33734 h 43182"/>
                <a:gd name="connsiteX38" fmla="*/ 71767 w 71818"/>
                <a:gd name="connsiteY38" fmla="*/ 36260 h 43182"/>
                <a:gd name="connsiteX39" fmla="*/ 64802 w 71818"/>
                <a:gd name="connsiteY39" fmla="*/ 37311 h 43182"/>
                <a:gd name="connsiteX40" fmla="*/ 63200 w 71818"/>
                <a:gd name="connsiteY40" fmla="*/ 42796 h 43182"/>
                <a:gd name="connsiteX41" fmla="*/ 60773 w 71818"/>
                <a:gd name="connsiteY41" fmla="*/ 42578 h 43182"/>
                <a:gd name="connsiteX42" fmla="*/ 60469 w 71818"/>
                <a:gd name="connsiteY42" fmla="*/ 41375 h 43182"/>
                <a:gd name="connsiteX43" fmla="*/ 43864 w 71818"/>
                <a:gd name="connsiteY43" fmla="*/ 40755 h 43182"/>
                <a:gd name="connsiteX44" fmla="*/ 44601 w 71818"/>
                <a:gd name="connsiteY44" fmla="*/ 37386 h 43182"/>
                <a:gd name="connsiteX45" fmla="*/ 43632 w 71818"/>
                <a:gd name="connsiteY45" fmla="*/ 35410 h 43182"/>
                <a:gd name="connsiteX46" fmla="*/ 39111 w 71818"/>
                <a:gd name="connsiteY46" fmla="*/ 36327 h 43182"/>
                <a:gd name="connsiteX47" fmla="*/ 37613 w 71818"/>
                <a:gd name="connsiteY47" fmla="*/ 38417 h 43182"/>
                <a:gd name="connsiteX48" fmla="*/ 32491 w 71818"/>
                <a:gd name="connsiteY48" fmla="*/ 37789 h 43182"/>
                <a:gd name="connsiteX49" fmla="*/ 27436 w 71818"/>
                <a:gd name="connsiteY49" fmla="*/ 33673 h 43182"/>
                <a:gd name="connsiteX50" fmla="*/ 22926 w 71818"/>
                <a:gd name="connsiteY50" fmla="*/ 33503 h 43182"/>
                <a:gd name="connsiteX51" fmla="*/ 19924 w 71818"/>
                <a:gd name="connsiteY51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5525 w 71818"/>
                <a:gd name="connsiteY15" fmla="*/ 4236 h 43182"/>
                <a:gd name="connsiteX16" fmla="*/ 38324 w 71818"/>
                <a:gd name="connsiteY16" fmla="*/ 4729 h 43182"/>
                <a:gd name="connsiteX17" fmla="*/ 42223 w 71818"/>
                <a:gd name="connsiteY17" fmla="*/ 3775 h 43182"/>
                <a:gd name="connsiteX18" fmla="*/ 43623 w 71818"/>
                <a:gd name="connsiteY18" fmla="*/ 7014 h 43182"/>
                <a:gd name="connsiteX19" fmla="*/ 45491 w 71818"/>
                <a:gd name="connsiteY19" fmla="*/ 6858 h 43182"/>
                <a:gd name="connsiteX20" fmla="*/ 49459 w 71818"/>
                <a:gd name="connsiteY20" fmla="*/ 5677 h 43182"/>
                <a:gd name="connsiteX21" fmla="*/ 52953 w 71818"/>
                <a:gd name="connsiteY21" fmla="*/ 9117 h 43182"/>
                <a:gd name="connsiteX22" fmla="*/ 55073 w 71818"/>
                <a:gd name="connsiteY22" fmla="*/ 9985 h 43182"/>
                <a:gd name="connsiteX23" fmla="*/ 57316 w 71818"/>
                <a:gd name="connsiteY23" fmla="*/ 9474 h 43182"/>
                <a:gd name="connsiteX24" fmla="*/ 57785 w 71818"/>
                <a:gd name="connsiteY24" fmla="*/ 8016 h 43182"/>
                <a:gd name="connsiteX25" fmla="*/ 62085 w 71818"/>
                <a:gd name="connsiteY25" fmla="*/ 2905 h 43182"/>
                <a:gd name="connsiteX26" fmla="*/ 64771 w 71818"/>
                <a:gd name="connsiteY26" fmla="*/ 7651 h 43182"/>
                <a:gd name="connsiteX27" fmla="*/ 66620 w 71818"/>
                <a:gd name="connsiteY27" fmla="*/ 9867 h 43182"/>
                <a:gd name="connsiteX28" fmla="*/ 66905 w 71818"/>
                <a:gd name="connsiteY28" fmla="*/ 14016 h 43182"/>
                <a:gd name="connsiteX29" fmla="*/ 65915 w 71818"/>
                <a:gd name="connsiteY29" fmla="*/ 16887 h 43182"/>
                <a:gd name="connsiteX30" fmla="*/ 65812 w 71818"/>
                <a:gd name="connsiteY30" fmla="*/ 19815 h 43182"/>
                <a:gd name="connsiteX31" fmla="*/ 65548 w 71818"/>
                <a:gd name="connsiteY31" fmla="*/ 21454 h 43182"/>
                <a:gd name="connsiteX32" fmla="*/ 65329 w 71818"/>
                <a:gd name="connsiteY32" fmla="*/ 23524 h 43182"/>
                <a:gd name="connsiteX33" fmla="*/ 65882 w 71818"/>
                <a:gd name="connsiteY33" fmla="*/ 24994 h 43182"/>
                <a:gd name="connsiteX34" fmla="*/ 65925 w 71818"/>
                <a:gd name="connsiteY34" fmla="*/ 27402 h 43182"/>
                <a:gd name="connsiteX35" fmla="*/ 64735 w 71818"/>
                <a:gd name="connsiteY35" fmla="*/ 30054 h 43182"/>
                <a:gd name="connsiteX36" fmla="*/ 67801 w 71818"/>
                <a:gd name="connsiteY36" fmla="*/ 33734 h 43182"/>
                <a:gd name="connsiteX37" fmla="*/ 71767 w 71818"/>
                <a:gd name="connsiteY37" fmla="*/ 36260 h 43182"/>
                <a:gd name="connsiteX38" fmla="*/ 64802 w 71818"/>
                <a:gd name="connsiteY38" fmla="*/ 37311 h 43182"/>
                <a:gd name="connsiteX39" fmla="*/ 63200 w 71818"/>
                <a:gd name="connsiteY39" fmla="*/ 42796 h 43182"/>
                <a:gd name="connsiteX40" fmla="*/ 60773 w 71818"/>
                <a:gd name="connsiteY40" fmla="*/ 42578 h 43182"/>
                <a:gd name="connsiteX41" fmla="*/ 60469 w 71818"/>
                <a:gd name="connsiteY41" fmla="*/ 41375 h 43182"/>
                <a:gd name="connsiteX42" fmla="*/ 43864 w 71818"/>
                <a:gd name="connsiteY42" fmla="*/ 40755 h 43182"/>
                <a:gd name="connsiteX43" fmla="*/ 44601 w 71818"/>
                <a:gd name="connsiteY43" fmla="*/ 37386 h 43182"/>
                <a:gd name="connsiteX44" fmla="*/ 43632 w 71818"/>
                <a:gd name="connsiteY44" fmla="*/ 35410 h 43182"/>
                <a:gd name="connsiteX45" fmla="*/ 39111 w 71818"/>
                <a:gd name="connsiteY45" fmla="*/ 36327 h 43182"/>
                <a:gd name="connsiteX46" fmla="*/ 37613 w 71818"/>
                <a:gd name="connsiteY46" fmla="*/ 38417 h 43182"/>
                <a:gd name="connsiteX47" fmla="*/ 32491 w 71818"/>
                <a:gd name="connsiteY47" fmla="*/ 37789 h 43182"/>
                <a:gd name="connsiteX48" fmla="*/ 27436 w 71818"/>
                <a:gd name="connsiteY48" fmla="*/ 33673 h 43182"/>
                <a:gd name="connsiteX49" fmla="*/ 22926 w 71818"/>
                <a:gd name="connsiteY49" fmla="*/ 33503 h 43182"/>
                <a:gd name="connsiteX50" fmla="*/ 19924 w 71818"/>
                <a:gd name="connsiteY50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8324 w 71818"/>
                <a:gd name="connsiteY15" fmla="*/ 4729 h 43182"/>
                <a:gd name="connsiteX16" fmla="*/ 42223 w 71818"/>
                <a:gd name="connsiteY16" fmla="*/ 3775 h 43182"/>
                <a:gd name="connsiteX17" fmla="*/ 43623 w 71818"/>
                <a:gd name="connsiteY17" fmla="*/ 7014 h 43182"/>
                <a:gd name="connsiteX18" fmla="*/ 45491 w 71818"/>
                <a:gd name="connsiteY18" fmla="*/ 6858 h 43182"/>
                <a:gd name="connsiteX19" fmla="*/ 49459 w 71818"/>
                <a:gd name="connsiteY19" fmla="*/ 5677 h 43182"/>
                <a:gd name="connsiteX20" fmla="*/ 52953 w 71818"/>
                <a:gd name="connsiteY20" fmla="*/ 9117 h 43182"/>
                <a:gd name="connsiteX21" fmla="*/ 55073 w 71818"/>
                <a:gd name="connsiteY21" fmla="*/ 9985 h 43182"/>
                <a:gd name="connsiteX22" fmla="*/ 57316 w 71818"/>
                <a:gd name="connsiteY22" fmla="*/ 9474 h 43182"/>
                <a:gd name="connsiteX23" fmla="*/ 57785 w 71818"/>
                <a:gd name="connsiteY23" fmla="*/ 8016 h 43182"/>
                <a:gd name="connsiteX24" fmla="*/ 62085 w 71818"/>
                <a:gd name="connsiteY24" fmla="*/ 2905 h 43182"/>
                <a:gd name="connsiteX25" fmla="*/ 64771 w 71818"/>
                <a:gd name="connsiteY25" fmla="*/ 7651 h 43182"/>
                <a:gd name="connsiteX26" fmla="*/ 66620 w 71818"/>
                <a:gd name="connsiteY26" fmla="*/ 9867 h 43182"/>
                <a:gd name="connsiteX27" fmla="*/ 66905 w 71818"/>
                <a:gd name="connsiteY27" fmla="*/ 14016 h 43182"/>
                <a:gd name="connsiteX28" fmla="*/ 65915 w 71818"/>
                <a:gd name="connsiteY28" fmla="*/ 16887 h 43182"/>
                <a:gd name="connsiteX29" fmla="*/ 65812 w 71818"/>
                <a:gd name="connsiteY29" fmla="*/ 19815 h 43182"/>
                <a:gd name="connsiteX30" fmla="*/ 65548 w 71818"/>
                <a:gd name="connsiteY30" fmla="*/ 21454 h 43182"/>
                <a:gd name="connsiteX31" fmla="*/ 65329 w 71818"/>
                <a:gd name="connsiteY31" fmla="*/ 23524 h 43182"/>
                <a:gd name="connsiteX32" fmla="*/ 65882 w 71818"/>
                <a:gd name="connsiteY32" fmla="*/ 24994 h 43182"/>
                <a:gd name="connsiteX33" fmla="*/ 65925 w 71818"/>
                <a:gd name="connsiteY33" fmla="*/ 27402 h 43182"/>
                <a:gd name="connsiteX34" fmla="*/ 64735 w 71818"/>
                <a:gd name="connsiteY34" fmla="*/ 30054 h 43182"/>
                <a:gd name="connsiteX35" fmla="*/ 67801 w 71818"/>
                <a:gd name="connsiteY35" fmla="*/ 33734 h 43182"/>
                <a:gd name="connsiteX36" fmla="*/ 71767 w 71818"/>
                <a:gd name="connsiteY36" fmla="*/ 36260 h 43182"/>
                <a:gd name="connsiteX37" fmla="*/ 64802 w 71818"/>
                <a:gd name="connsiteY37" fmla="*/ 37311 h 43182"/>
                <a:gd name="connsiteX38" fmla="*/ 63200 w 71818"/>
                <a:gd name="connsiteY38" fmla="*/ 42796 h 43182"/>
                <a:gd name="connsiteX39" fmla="*/ 60773 w 71818"/>
                <a:gd name="connsiteY39" fmla="*/ 42578 h 43182"/>
                <a:gd name="connsiteX40" fmla="*/ 60469 w 71818"/>
                <a:gd name="connsiteY40" fmla="*/ 41375 h 43182"/>
                <a:gd name="connsiteX41" fmla="*/ 43864 w 71818"/>
                <a:gd name="connsiteY41" fmla="*/ 40755 h 43182"/>
                <a:gd name="connsiteX42" fmla="*/ 44601 w 71818"/>
                <a:gd name="connsiteY42" fmla="*/ 37386 h 43182"/>
                <a:gd name="connsiteX43" fmla="*/ 43632 w 71818"/>
                <a:gd name="connsiteY43" fmla="*/ 35410 h 43182"/>
                <a:gd name="connsiteX44" fmla="*/ 39111 w 71818"/>
                <a:gd name="connsiteY44" fmla="*/ 36327 h 43182"/>
                <a:gd name="connsiteX45" fmla="*/ 37613 w 71818"/>
                <a:gd name="connsiteY45" fmla="*/ 38417 h 43182"/>
                <a:gd name="connsiteX46" fmla="*/ 32491 w 71818"/>
                <a:gd name="connsiteY46" fmla="*/ 37789 h 43182"/>
                <a:gd name="connsiteX47" fmla="*/ 27436 w 71818"/>
                <a:gd name="connsiteY47" fmla="*/ 33673 h 43182"/>
                <a:gd name="connsiteX48" fmla="*/ 22926 w 71818"/>
                <a:gd name="connsiteY48" fmla="*/ 33503 h 43182"/>
                <a:gd name="connsiteX49" fmla="*/ 19924 w 71818"/>
                <a:gd name="connsiteY49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223 w 71818"/>
                <a:gd name="connsiteY15" fmla="*/ 3775 h 43182"/>
                <a:gd name="connsiteX16" fmla="*/ 43623 w 71818"/>
                <a:gd name="connsiteY16" fmla="*/ 7014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483 w 71818"/>
                <a:gd name="connsiteY15" fmla="*/ 2527 h 43182"/>
                <a:gd name="connsiteX16" fmla="*/ 43623 w 71818"/>
                <a:gd name="connsiteY16" fmla="*/ 7014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483 w 71818"/>
                <a:gd name="connsiteY15" fmla="*/ 2527 h 43182"/>
                <a:gd name="connsiteX16" fmla="*/ 45677 w 71818"/>
                <a:gd name="connsiteY16" fmla="*/ 489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3177 h 44887"/>
                <a:gd name="connsiteX1" fmla="*/ 18012 w 71818"/>
                <a:gd name="connsiteY1" fmla="*/ 28288 h 44887"/>
                <a:gd name="connsiteX2" fmla="*/ 8684 w 71818"/>
                <a:gd name="connsiteY2" fmla="*/ 30185 h 44887"/>
                <a:gd name="connsiteX3" fmla="*/ 8188 w 71818"/>
                <a:gd name="connsiteY3" fmla="*/ 22768 h 44887"/>
                <a:gd name="connsiteX4" fmla="*/ 9528 w 71818"/>
                <a:gd name="connsiteY4" fmla="*/ 20078 h 44887"/>
                <a:gd name="connsiteX5" fmla="*/ 7440 w 71818"/>
                <a:gd name="connsiteY5" fmla="*/ 17979 h 44887"/>
                <a:gd name="connsiteX6" fmla="*/ 42 w 71818"/>
                <a:gd name="connsiteY6" fmla="*/ 16656 h 44887"/>
                <a:gd name="connsiteX7" fmla="*/ 4710 w 71818"/>
                <a:gd name="connsiteY7" fmla="*/ 11457 h 44887"/>
                <a:gd name="connsiteX8" fmla="*/ 10561 w 71818"/>
                <a:gd name="connsiteY8" fmla="*/ 7308 h 44887"/>
                <a:gd name="connsiteX9" fmla="*/ 18452 w 71818"/>
                <a:gd name="connsiteY9" fmla="*/ 4944 h 44887"/>
                <a:gd name="connsiteX10" fmla="*/ 22714 w 71818"/>
                <a:gd name="connsiteY10" fmla="*/ 2641 h 44887"/>
                <a:gd name="connsiteX11" fmla="*/ 28163 w 71818"/>
                <a:gd name="connsiteY11" fmla="*/ 3715 h 44887"/>
                <a:gd name="connsiteX12" fmla="*/ 30738 w 71818"/>
                <a:gd name="connsiteY12" fmla="*/ 1736 h 44887"/>
                <a:gd name="connsiteX13" fmla="*/ 34788 w 71818"/>
                <a:gd name="connsiteY13" fmla="*/ 2573 h 44887"/>
                <a:gd name="connsiteX14" fmla="*/ 38396 w 71818"/>
                <a:gd name="connsiteY14" fmla="*/ 3472 h 44887"/>
                <a:gd name="connsiteX15" fmla="*/ 42483 w 71818"/>
                <a:gd name="connsiteY15" fmla="*/ 4232 h 44887"/>
                <a:gd name="connsiteX16" fmla="*/ 45677 w 71818"/>
                <a:gd name="connsiteY16" fmla="*/ 2194 h 44887"/>
                <a:gd name="connsiteX17" fmla="*/ 49804 w 71818"/>
                <a:gd name="connsiteY17" fmla="*/ 199 h 44887"/>
                <a:gd name="connsiteX18" fmla="*/ 49459 w 71818"/>
                <a:gd name="connsiteY18" fmla="*/ 7382 h 44887"/>
                <a:gd name="connsiteX19" fmla="*/ 52953 w 71818"/>
                <a:gd name="connsiteY19" fmla="*/ 10822 h 44887"/>
                <a:gd name="connsiteX20" fmla="*/ 55073 w 71818"/>
                <a:gd name="connsiteY20" fmla="*/ 11690 h 44887"/>
                <a:gd name="connsiteX21" fmla="*/ 57316 w 71818"/>
                <a:gd name="connsiteY21" fmla="*/ 11179 h 44887"/>
                <a:gd name="connsiteX22" fmla="*/ 57785 w 71818"/>
                <a:gd name="connsiteY22" fmla="*/ 9721 h 44887"/>
                <a:gd name="connsiteX23" fmla="*/ 62085 w 71818"/>
                <a:gd name="connsiteY23" fmla="*/ 4610 h 44887"/>
                <a:gd name="connsiteX24" fmla="*/ 64771 w 71818"/>
                <a:gd name="connsiteY24" fmla="*/ 9356 h 44887"/>
                <a:gd name="connsiteX25" fmla="*/ 66620 w 71818"/>
                <a:gd name="connsiteY25" fmla="*/ 11572 h 44887"/>
                <a:gd name="connsiteX26" fmla="*/ 66905 w 71818"/>
                <a:gd name="connsiteY26" fmla="*/ 15721 h 44887"/>
                <a:gd name="connsiteX27" fmla="*/ 65915 w 71818"/>
                <a:gd name="connsiteY27" fmla="*/ 18592 h 44887"/>
                <a:gd name="connsiteX28" fmla="*/ 65812 w 71818"/>
                <a:gd name="connsiteY28" fmla="*/ 21520 h 44887"/>
                <a:gd name="connsiteX29" fmla="*/ 65548 w 71818"/>
                <a:gd name="connsiteY29" fmla="*/ 23159 h 44887"/>
                <a:gd name="connsiteX30" fmla="*/ 65329 w 71818"/>
                <a:gd name="connsiteY30" fmla="*/ 25229 h 44887"/>
                <a:gd name="connsiteX31" fmla="*/ 65882 w 71818"/>
                <a:gd name="connsiteY31" fmla="*/ 26699 h 44887"/>
                <a:gd name="connsiteX32" fmla="*/ 65925 w 71818"/>
                <a:gd name="connsiteY32" fmla="*/ 29107 h 44887"/>
                <a:gd name="connsiteX33" fmla="*/ 64735 w 71818"/>
                <a:gd name="connsiteY33" fmla="*/ 31759 h 44887"/>
                <a:gd name="connsiteX34" fmla="*/ 67801 w 71818"/>
                <a:gd name="connsiteY34" fmla="*/ 35439 h 44887"/>
                <a:gd name="connsiteX35" fmla="*/ 71767 w 71818"/>
                <a:gd name="connsiteY35" fmla="*/ 37965 h 44887"/>
                <a:gd name="connsiteX36" fmla="*/ 64802 w 71818"/>
                <a:gd name="connsiteY36" fmla="*/ 39016 h 44887"/>
                <a:gd name="connsiteX37" fmla="*/ 63200 w 71818"/>
                <a:gd name="connsiteY37" fmla="*/ 44501 h 44887"/>
                <a:gd name="connsiteX38" fmla="*/ 60773 w 71818"/>
                <a:gd name="connsiteY38" fmla="*/ 44283 h 44887"/>
                <a:gd name="connsiteX39" fmla="*/ 60469 w 71818"/>
                <a:gd name="connsiteY39" fmla="*/ 43080 h 44887"/>
                <a:gd name="connsiteX40" fmla="*/ 43864 w 71818"/>
                <a:gd name="connsiteY40" fmla="*/ 42460 h 44887"/>
                <a:gd name="connsiteX41" fmla="*/ 44601 w 71818"/>
                <a:gd name="connsiteY41" fmla="*/ 39091 h 44887"/>
                <a:gd name="connsiteX42" fmla="*/ 43632 w 71818"/>
                <a:gd name="connsiteY42" fmla="*/ 37115 h 44887"/>
                <a:gd name="connsiteX43" fmla="*/ 39111 w 71818"/>
                <a:gd name="connsiteY43" fmla="*/ 38032 h 44887"/>
                <a:gd name="connsiteX44" fmla="*/ 37613 w 71818"/>
                <a:gd name="connsiteY44" fmla="*/ 40122 h 44887"/>
                <a:gd name="connsiteX45" fmla="*/ 32491 w 71818"/>
                <a:gd name="connsiteY45" fmla="*/ 39494 h 44887"/>
                <a:gd name="connsiteX46" fmla="*/ 27436 w 71818"/>
                <a:gd name="connsiteY46" fmla="*/ 35378 h 44887"/>
                <a:gd name="connsiteX47" fmla="*/ 22926 w 71818"/>
                <a:gd name="connsiteY47" fmla="*/ 35208 h 44887"/>
                <a:gd name="connsiteX48" fmla="*/ 19924 w 71818"/>
                <a:gd name="connsiteY48" fmla="*/ 33177 h 44887"/>
                <a:gd name="connsiteX0" fmla="*/ 19924 w 71818"/>
                <a:gd name="connsiteY0" fmla="*/ 33221 h 44931"/>
                <a:gd name="connsiteX1" fmla="*/ 18012 w 71818"/>
                <a:gd name="connsiteY1" fmla="*/ 28332 h 44931"/>
                <a:gd name="connsiteX2" fmla="*/ 8684 w 71818"/>
                <a:gd name="connsiteY2" fmla="*/ 30229 h 44931"/>
                <a:gd name="connsiteX3" fmla="*/ 8188 w 71818"/>
                <a:gd name="connsiteY3" fmla="*/ 22812 h 44931"/>
                <a:gd name="connsiteX4" fmla="*/ 9528 w 71818"/>
                <a:gd name="connsiteY4" fmla="*/ 20122 h 44931"/>
                <a:gd name="connsiteX5" fmla="*/ 7440 w 71818"/>
                <a:gd name="connsiteY5" fmla="*/ 18023 h 44931"/>
                <a:gd name="connsiteX6" fmla="*/ 42 w 71818"/>
                <a:gd name="connsiteY6" fmla="*/ 16700 h 44931"/>
                <a:gd name="connsiteX7" fmla="*/ 4710 w 71818"/>
                <a:gd name="connsiteY7" fmla="*/ 11501 h 44931"/>
                <a:gd name="connsiteX8" fmla="*/ 10561 w 71818"/>
                <a:gd name="connsiteY8" fmla="*/ 7352 h 44931"/>
                <a:gd name="connsiteX9" fmla="*/ 18452 w 71818"/>
                <a:gd name="connsiteY9" fmla="*/ 4988 h 44931"/>
                <a:gd name="connsiteX10" fmla="*/ 22714 w 71818"/>
                <a:gd name="connsiteY10" fmla="*/ 2685 h 44931"/>
                <a:gd name="connsiteX11" fmla="*/ 28163 w 71818"/>
                <a:gd name="connsiteY11" fmla="*/ 3759 h 44931"/>
                <a:gd name="connsiteX12" fmla="*/ 30738 w 71818"/>
                <a:gd name="connsiteY12" fmla="*/ 1780 h 44931"/>
                <a:gd name="connsiteX13" fmla="*/ 34788 w 71818"/>
                <a:gd name="connsiteY13" fmla="*/ 2617 h 44931"/>
                <a:gd name="connsiteX14" fmla="*/ 38396 w 71818"/>
                <a:gd name="connsiteY14" fmla="*/ 3516 h 44931"/>
                <a:gd name="connsiteX15" fmla="*/ 42483 w 71818"/>
                <a:gd name="connsiteY15" fmla="*/ 4276 h 44931"/>
                <a:gd name="connsiteX16" fmla="*/ 45677 w 71818"/>
                <a:gd name="connsiteY16" fmla="*/ 2238 h 44931"/>
                <a:gd name="connsiteX17" fmla="*/ 49804 w 71818"/>
                <a:gd name="connsiteY17" fmla="*/ 243 h 44931"/>
                <a:gd name="connsiteX18" fmla="*/ 54608 w 71818"/>
                <a:gd name="connsiteY18" fmla="*/ 1225 h 44931"/>
                <a:gd name="connsiteX19" fmla="*/ 52953 w 71818"/>
                <a:gd name="connsiteY19" fmla="*/ 10866 h 44931"/>
                <a:gd name="connsiteX20" fmla="*/ 55073 w 71818"/>
                <a:gd name="connsiteY20" fmla="*/ 11734 h 44931"/>
                <a:gd name="connsiteX21" fmla="*/ 57316 w 71818"/>
                <a:gd name="connsiteY21" fmla="*/ 11223 h 44931"/>
                <a:gd name="connsiteX22" fmla="*/ 57785 w 71818"/>
                <a:gd name="connsiteY22" fmla="*/ 9765 h 44931"/>
                <a:gd name="connsiteX23" fmla="*/ 62085 w 71818"/>
                <a:gd name="connsiteY23" fmla="*/ 4654 h 44931"/>
                <a:gd name="connsiteX24" fmla="*/ 64771 w 71818"/>
                <a:gd name="connsiteY24" fmla="*/ 9400 h 44931"/>
                <a:gd name="connsiteX25" fmla="*/ 66620 w 71818"/>
                <a:gd name="connsiteY25" fmla="*/ 11616 h 44931"/>
                <a:gd name="connsiteX26" fmla="*/ 66905 w 71818"/>
                <a:gd name="connsiteY26" fmla="*/ 15765 h 44931"/>
                <a:gd name="connsiteX27" fmla="*/ 65915 w 71818"/>
                <a:gd name="connsiteY27" fmla="*/ 18636 h 44931"/>
                <a:gd name="connsiteX28" fmla="*/ 65812 w 71818"/>
                <a:gd name="connsiteY28" fmla="*/ 21564 h 44931"/>
                <a:gd name="connsiteX29" fmla="*/ 65548 w 71818"/>
                <a:gd name="connsiteY29" fmla="*/ 23203 h 44931"/>
                <a:gd name="connsiteX30" fmla="*/ 65329 w 71818"/>
                <a:gd name="connsiteY30" fmla="*/ 25273 h 44931"/>
                <a:gd name="connsiteX31" fmla="*/ 65882 w 71818"/>
                <a:gd name="connsiteY31" fmla="*/ 26743 h 44931"/>
                <a:gd name="connsiteX32" fmla="*/ 65925 w 71818"/>
                <a:gd name="connsiteY32" fmla="*/ 29151 h 44931"/>
                <a:gd name="connsiteX33" fmla="*/ 64735 w 71818"/>
                <a:gd name="connsiteY33" fmla="*/ 31803 h 44931"/>
                <a:gd name="connsiteX34" fmla="*/ 67801 w 71818"/>
                <a:gd name="connsiteY34" fmla="*/ 35483 h 44931"/>
                <a:gd name="connsiteX35" fmla="*/ 71767 w 71818"/>
                <a:gd name="connsiteY35" fmla="*/ 38009 h 44931"/>
                <a:gd name="connsiteX36" fmla="*/ 64802 w 71818"/>
                <a:gd name="connsiteY36" fmla="*/ 39060 h 44931"/>
                <a:gd name="connsiteX37" fmla="*/ 63200 w 71818"/>
                <a:gd name="connsiteY37" fmla="*/ 44545 h 44931"/>
                <a:gd name="connsiteX38" fmla="*/ 60773 w 71818"/>
                <a:gd name="connsiteY38" fmla="*/ 44327 h 44931"/>
                <a:gd name="connsiteX39" fmla="*/ 60469 w 71818"/>
                <a:gd name="connsiteY39" fmla="*/ 43124 h 44931"/>
                <a:gd name="connsiteX40" fmla="*/ 43864 w 71818"/>
                <a:gd name="connsiteY40" fmla="*/ 42504 h 44931"/>
                <a:gd name="connsiteX41" fmla="*/ 44601 w 71818"/>
                <a:gd name="connsiteY41" fmla="*/ 39135 h 44931"/>
                <a:gd name="connsiteX42" fmla="*/ 43632 w 71818"/>
                <a:gd name="connsiteY42" fmla="*/ 37159 h 44931"/>
                <a:gd name="connsiteX43" fmla="*/ 39111 w 71818"/>
                <a:gd name="connsiteY43" fmla="*/ 38076 h 44931"/>
                <a:gd name="connsiteX44" fmla="*/ 37613 w 71818"/>
                <a:gd name="connsiteY44" fmla="*/ 40166 h 44931"/>
                <a:gd name="connsiteX45" fmla="*/ 32491 w 71818"/>
                <a:gd name="connsiteY45" fmla="*/ 39538 h 44931"/>
                <a:gd name="connsiteX46" fmla="*/ 27436 w 71818"/>
                <a:gd name="connsiteY46" fmla="*/ 35422 h 44931"/>
                <a:gd name="connsiteX47" fmla="*/ 22926 w 71818"/>
                <a:gd name="connsiteY47" fmla="*/ 35252 h 44931"/>
                <a:gd name="connsiteX48" fmla="*/ 19924 w 71818"/>
                <a:gd name="connsiteY48" fmla="*/ 33221 h 44931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5073 w 71818"/>
                <a:gd name="connsiteY20" fmla="*/ 11515 h 44712"/>
                <a:gd name="connsiteX21" fmla="*/ 57316 w 71818"/>
                <a:gd name="connsiteY21" fmla="*/ 11004 h 44712"/>
                <a:gd name="connsiteX22" fmla="*/ 57785 w 71818"/>
                <a:gd name="connsiteY22" fmla="*/ 9546 h 44712"/>
                <a:gd name="connsiteX23" fmla="*/ 62085 w 71818"/>
                <a:gd name="connsiteY23" fmla="*/ 4435 h 44712"/>
                <a:gd name="connsiteX24" fmla="*/ 64771 w 71818"/>
                <a:gd name="connsiteY24" fmla="*/ 9181 h 44712"/>
                <a:gd name="connsiteX25" fmla="*/ 66620 w 71818"/>
                <a:gd name="connsiteY25" fmla="*/ 11397 h 44712"/>
                <a:gd name="connsiteX26" fmla="*/ 66905 w 71818"/>
                <a:gd name="connsiteY26" fmla="*/ 15546 h 44712"/>
                <a:gd name="connsiteX27" fmla="*/ 65915 w 71818"/>
                <a:gd name="connsiteY27" fmla="*/ 18417 h 44712"/>
                <a:gd name="connsiteX28" fmla="*/ 65812 w 71818"/>
                <a:gd name="connsiteY28" fmla="*/ 21345 h 44712"/>
                <a:gd name="connsiteX29" fmla="*/ 65548 w 71818"/>
                <a:gd name="connsiteY29" fmla="*/ 22984 h 44712"/>
                <a:gd name="connsiteX30" fmla="*/ 65329 w 71818"/>
                <a:gd name="connsiteY30" fmla="*/ 25054 h 44712"/>
                <a:gd name="connsiteX31" fmla="*/ 65882 w 71818"/>
                <a:gd name="connsiteY31" fmla="*/ 26524 h 44712"/>
                <a:gd name="connsiteX32" fmla="*/ 65925 w 71818"/>
                <a:gd name="connsiteY32" fmla="*/ 28932 h 44712"/>
                <a:gd name="connsiteX33" fmla="*/ 64735 w 71818"/>
                <a:gd name="connsiteY33" fmla="*/ 31584 h 44712"/>
                <a:gd name="connsiteX34" fmla="*/ 67801 w 71818"/>
                <a:gd name="connsiteY34" fmla="*/ 35264 h 44712"/>
                <a:gd name="connsiteX35" fmla="*/ 71767 w 71818"/>
                <a:gd name="connsiteY35" fmla="*/ 37790 h 44712"/>
                <a:gd name="connsiteX36" fmla="*/ 64802 w 71818"/>
                <a:gd name="connsiteY36" fmla="*/ 38841 h 44712"/>
                <a:gd name="connsiteX37" fmla="*/ 63200 w 71818"/>
                <a:gd name="connsiteY37" fmla="*/ 44326 h 44712"/>
                <a:gd name="connsiteX38" fmla="*/ 60773 w 71818"/>
                <a:gd name="connsiteY38" fmla="*/ 44108 h 44712"/>
                <a:gd name="connsiteX39" fmla="*/ 60469 w 71818"/>
                <a:gd name="connsiteY39" fmla="*/ 42905 h 44712"/>
                <a:gd name="connsiteX40" fmla="*/ 43864 w 71818"/>
                <a:gd name="connsiteY40" fmla="*/ 42285 h 44712"/>
                <a:gd name="connsiteX41" fmla="*/ 44601 w 71818"/>
                <a:gd name="connsiteY41" fmla="*/ 38916 h 44712"/>
                <a:gd name="connsiteX42" fmla="*/ 43632 w 71818"/>
                <a:gd name="connsiteY42" fmla="*/ 36940 h 44712"/>
                <a:gd name="connsiteX43" fmla="*/ 39111 w 71818"/>
                <a:gd name="connsiteY43" fmla="*/ 37857 h 44712"/>
                <a:gd name="connsiteX44" fmla="*/ 37613 w 71818"/>
                <a:gd name="connsiteY44" fmla="*/ 39947 h 44712"/>
                <a:gd name="connsiteX45" fmla="*/ 32491 w 71818"/>
                <a:gd name="connsiteY45" fmla="*/ 39319 h 44712"/>
                <a:gd name="connsiteX46" fmla="*/ 27436 w 71818"/>
                <a:gd name="connsiteY46" fmla="*/ 35203 h 44712"/>
                <a:gd name="connsiteX47" fmla="*/ 22926 w 71818"/>
                <a:gd name="connsiteY47" fmla="*/ 35033 h 44712"/>
                <a:gd name="connsiteX48" fmla="*/ 19924 w 71818"/>
                <a:gd name="connsiteY48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7316 w 71818"/>
                <a:gd name="connsiteY20" fmla="*/ 11004 h 44712"/>
                <a:gd name="connsiteX21" fmla="*/ 57785 w 71818"/>
                <a:gd name="connsiteY21" fmla="*/ 9546 h 44712"/>
                <a:gd name="connsiteX22" fmla="*/ 62085 w 71818"/>
                <a:gd name="connsiteY22" fmla="*/ 4435 h 44712"/>
                <a:gd name="connsiteX23" fmla="*/ 64771 w 71818"/>
                <a:gd name="connsiteY23" fmla="*/ 9181 h 44712"/>
                <a:gd name="connsiteX24" fmla="*/ 66620 w 71818"/>
                <a:gd name="connsiteY24" fmla="*/ 11397 h 44712"/>
                <a:gd name="connsiteX25" fmla="*/ 66905 w 71818"/>
                <a:gd name="connsiteY25" fmla="*/ 15546 h 44712"/>
                <a:gd name="connsiteX26" fmla="*/ 65915 w 71818"/>
                <a:gd name="connsiteY26" fmla="*/ 18417 h 44712"/>
                <a:gd name="connsiteX27" fmla="*/ 65812 w 71818"/>
                <a:gd name="connsiteY27" fmla="*/ 21345 h 44712"/>
                <a:gd name="connsiteX28" fmla="*/ 65548 w 71818"/>
                <a:gd name="connsiteY28" fmla="*/ 22984 h 44712"/>
                <a:gd name="connsiteX29" fmla="*/ 65329 w 71818"/>
                <a:gd name="connsiteY29" fmla="*/ 25054 h 44712"/>
                <a:gd name="connsiteX30" fmla="*/ 65882 w 71818"/>
                <a:gd name="connsiteY30" fmla="*/ 26524 h 44712"/>
                <a:gd name="connsiteX31" fmla="*/ 65925 w 71818"/>
                <a:gd name="connsiteY31" fmla="*/ 28932 h 44712"/>
                <a:gd name="connsiteX32" fmla="*/ 64735 w 71818"/>
                <a:gd name="connsiteY32" fmla="*/ 31584 h 44712"/>
                <a:gd name="connsiteX33" fmla="*/ 67801 w 71818"/>
                <a:gd name="connsiteY33" fmla="*/ 35264 h 44712"/>
                <a:gd name="connsiteX34" fmla="*/ 71767 w 71818"/>
                <a:gd name="connsiteY34" fmla="*/ 37790 h 44712"/>
                <a:gd name="connsiteX35" fmla="*/ 64802 w 71818"/>
                <a:gd name="connsiteY35" fmla="*/ 38841 h 44712"/>
                <a:gd name="connsiteX36" fmla="*/ 63200 w 71818"/>
                <a:gd name="connsiteY36" fmla="*/ 44326 h 44712"/>
                <a:gd name="connsiteX37" fmla="*/ 60773 w 71818"/>
                <a:gd name="connsiteY37" fmla="*/ 44108 h 44712"/>
                <a:gd name="connsiteX38" fmla="*/ 60469 w 71818"/>
                <a:gd name="connsiteY38" fmla="*/ 42905 h 44712"/>
                <a:gd name="connsiteX39" fmla="*/ 43864 w 71818"/>
                <a:gd name="connsiteY39" fmla="*/ 42285 h 44712"/>
                <a:gd name="connsiteX40" fmla="*/ 44601 w 71818"/>
                <a:gd name="connsiteY40" fmla="*/ 38916 h 44712"/>
                <a:gd name="connsiteX41" fmla="*/ 43632 w 71818"/>
                <a:gd name="connsiteY41" fmla="*/ 36940 h 44712"/>
                <a:gd name="connsiteX42" fmla="*/ 39111 w 71818"/>
                <a:gd name="connsiteY42" fmla="*/ 37857 h 44712"/>
                <a:gd name="connsiteX43" fmla="*/ 37613 w 71818"/>
                <a:gd name="connsiteY43" fmla="*/ 39947 h 44712"/>
                <a:gd name="connsiteX44" fmla="*/ 32491 w 71818"/>
                <a:gd name="connsiteY44" fmla="*/ 39319 h 44712"/>
                <a:gd name="connsiteX45" fmla="*/ 27436 w 71818"/>
                <a:gd name="connsiteY45" fmla="*/ 35203 h 44712"/>
                <a:gd name="connsiteX46" fmla="*/ 22926 w 71818"/>
                <a:gd name="connsiteY46" fmla="*/ 35033 h 44712"/>
                <a:gd name="connsiteX47" fmla="*/ 19924 w 71818"/>
                <a:gd name="connsiteY47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7785 w 71818"/>
                <a:gd name="connsiteY20" fmla="*/ 9546 h 44712"/>
                <a:gd name="connsiteX21" fmla="*/ 62085 w 71818"/>
                <a:gd name="connsiteY21" fmla="*/ 4435 h 44712"/>
                <a:gd name="connsiteX22" fmla="*/ 64771 w 71818"/>
                <a:gd name="connsiteY22" fmla="*/ 9181 h 44712"/>
                <a:gd name="connsiteX23" fmla="*/ 66620 w 71818"/>
                <a:gd name="connsiteY23" fmla="*/ 11397 h 44712"/>
                <a:gd name="connsiteX24" fmla="*/ 66905 w 71818"/>
                <a:gd name="connsiteY24" fmla="*/ 15546 h 44712"/>
                <a:gd name="connsiteX25" fmla="*/ 65915 w 71818"/>
                <a:gd name="connsiteY25" fmla="*/ 18417 h 44712"/>
                <a:gd name="connsiteX26" fmla="*/ 65812 w 71818"/>
                <a:gd name="connsiteY26" fmla="*/ 21345 h 44712"/>
                <a:gd name="connsiteX27" fmla="*/ 65548 w 71818"/>
                <a:gd name="connsiteY27" fmla="*/ 22984 h 44712"/>
                <a:gd name="connsiteX28" fmla="*/ 65329 w 71818"/>
                <a:gd name="connsiteY28" fmla="*/ 25054 h 44712"/>
                <a:gd name="connsiteX29" fmla="*/ 65882 w 71818"/>
                <a:gd name="connsiteY29" fmla="*/ 26524 h 44712"/>
                <a:gd name="connsiteX30" fmla="*/ 65925 w 71818"/>
                <a:gd name="connsiteY30" fmla="*/ 28932 h 44712"/>
                <a:gd name="connsiteX31" fmla="*/ 64735 w 71818"/>
                <a:gd name="connsiteY31" fmla="*/ 31584 h 44712"/>
                <a:gd name="connsiteX32" fmla="*/ 67801 w 71818"/>
                <a:gd name="connsiteY32" fmla="*/ 35264 h 44712"/>
                <a:gd name="connsiteX33" fmla="*/ 71767 w 71818"/>
                <a:gd name="connsiteY33" fmla="*/ 37790 h 44712"/>
                <a:gd name="connsiteX34" fmla="*/ 64802 w 71818"/>
                <a:gd name="connsiteY34" fmla="*/ 38841 h 44712"/>
                <a:gd name="connsiteX35" fmla="*/ 63200 w 71818"/>
                <a:gd name="connsiteY35" fmla="*/ 44326 h 44712"/>
                <a:gd name="connsiteX36" fmla="*/ 60773 w 71818"/>
                <a:gd name="connsiteY36" fmla="*/ 44108 h 44712"/>
                <a:gd name="connsiteX37" fmla="*/ 60469 w 71818"/>
                <a:gd name="connsiteY37" fmla="*/ 42905 h 44712"/>
                <a:gd name="connsiteX38" fmla="*/ 43864 w 71818"/>
                <a:gd name="connsiteY38" fmla="*/ 42285 h 44712"/>
                <a:gd name="connsiteX39" fmla="*/ 44601 w 71818"/>
                <a:gd name="connsiteY39" fmla="*/ 38916 h 44712"/>
                <a:gd name="connsiteX40" fmla="*/ 43632 w 71818"/>
                <a:gd name="connsiteY40" fmla="*/ 36940 h 44712"/>
                <a:gd name="connsiteX41" fmla="*/ 39111 w 71818"/>
                <a:gd name="connsiteY41" fmla="*/ 37857 h 44712"/>
                <a:gd name="connsiteX42" fmla="*/ 37613 w 71818"/>
                <a:gd name="connsiteY42" fmla="*/ 39947 h 44712"/>
                <a:gd name="connsiteX43" fmla="*/ 32491 w 71818"/>
                <a:gd name="connsiteY43" fmla="*/ 39319 h 44712"/>
                <a:gd name="connsiteX44" fmla="*/ 27436 w 71818"/>
                <a:gd name="connsiteY44" fmla="*/ 35203 h 44712"/>
                <a:gd name="connsiteX45" fmla="*/ 22926 w 71818"/>
                <a:gd name="connsiteY45" fmla="*/ 35033 h 44712"/>
                <a:gd name="connsiteX46" fmla="*/ 19924 w 71818"/>
                <a:gd name="connsiteY46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62085 w 71818"/>
                <a:gd name="connsiteY20" fmla="*/ 4435 h 44712"/>
                <a:gd name="connsiteX21" fmla="*/ 64771 w 71818"/>
                <a:gd name="connsiteY21" fmla="*/ 9181 h 44712"/>
                <a:gd name="connsiteX22" fmla="*/ 66620 w 71818"/>
                <a:gd name="connsiteY22" fmla="*/ 11397 h 44712"/>
                <a:gd name="connsiteX23" fmla="*/ 66905 w 71818"/>
                <a:gd name="connsiteY23" fmla="*/ 15546 h 44712"/>
                <a:gd name="connsiteX24" fmla="*/ 65915 w 71818"/>
                <a:gd name="connsiteY24" fmla="*/ 18417 h 44712"/>
                <a:gd name="connsiteX25" fmla="*/ 65812 w 71818"/>
                <a:gd name="connsiteY25" fmla="*/ 21345 h 44712"/>
                <a:gd name="connsiteX26" fmla="*/ 65548 w 71818"/>
                <a:gd name="connsiteY26" fmla="*/ 22984 h 44712"/>
                <a:gd name="connsiteX27" fmla="*/ 65329 w 71818"/>
                <a:gd name="connsiteY27" fmla="*/ 25054 h 44712"/>
                <a:gd name="connsiteX28" fmla="*/ 65882 w 71818"/>
                <a:gd name="connsiteY28" fmla="*/ 26524 h 44712"/>
                <a:gd name="connsiteX29" fmla="*/ 65925 w 71818"/>
                <a:gd name="connsiteY29" fmla="*/ 28932 h 44712"/>
                <a:gd name="connsiteX30" fmla="*/ 64735 w 71818"/>
                <a:gd name="connsiteY30" fmla="*/ 31584 h 44712"/>
                <a:gd name="connsiteX31" fmla="*/ 67801 w 71818"/>
                <a:gd name="connsiteY31" fmla="*/ 35264 h 44712"/>
                <a:gd name="connsiteX32" fmla="*/ 71767 w 71818"/>
                <a:gd name="connsiteY32" fmla="*/ 37790 h 44712"/>
                <a:gd name="connsiteX33" fmla="*/ 64802 w 71818"/>
                <a:gd name="connsiteY33" fmla="*/ 38841 h 44712"/>
                <a:gd name="connsiteX34" fmla="*/ 63200 w 71818"/>
                <a:gd name="connsiteY34" fmla="*/ 44326 h 44712"/>
                <a:gd name="connsiteX35" fmla="*/ 60773 w 71818"/>
                <a:gd name="connsiteY35" fmla="*/ 44108 h 44712"/>
                <a:gd name="connsiteX36" fmla="*/ 60469 w 71818"/>
                <a:gd name="connsiteY36" fmla="*/ 42905 h 44712"/>
                <a:gd name="connsiteX37" fmla="*/ 43864 w 71818"/>
                <a:gd name="connsiteY37" fmla="*/ 42285 h 44712"/>
                <a:gd name="connsiteX38" fmla="*/ 44601 w 71818"/>
                <a:gd name="connsiteY38" fmla="*/ 38916 h 44712"/>
                <a:gd name="connsiteX39" fmla="*/ 43632 w 71818"/>
                <a:gd name="connsiteY39" fmla="*/ 36940 h 44712"/>
                <a:gd name="connsiteX40" fmla="*/ 39111 w 71818"/>
                <a:gd name="connsiteY40" fmla="*/ 37857 h 44712"/>
                <a:gd name="connsiteX41" fmla="*/ 37613 w 71818"/>
                <a:gd name="connsiteY41" fmla="*/ 39947 h 44712"/>
                <a:gd name="connsiteX42" fmla="*/ 32491 w 71818"/>
                <a:gd name="connsiteY42" fmla="*/ 39319 h 44712"/>
                <a:gd name="connsiteX43" fmla="*/ 27436 w 71818"/>
                <a:gd name="connsiteY43" fmla="*/ 35203 h 44712"/>
                <a:gd name="connsiteX44" fmla="*/ 22926 w 71818"/>
                <a:gd name="connsiteY44" fmla="*/ 35033 h 44712"/>
                <a:gd name="connsiteX45" fmla="*/ 19924 w 71818"/>
                <a:gd name="connsiteY45" fmla="*/ 33002 h 44712"/>
                <a:gd name="connsiteX0" fmla="*/ 19924 w 74368"/>
                <a:gd name="connsiteY0" fmla="*/ 33002 h 46356"/>
                <a:gd name="connsiteX1" fmla="*/ 18012 w 74368"/>
                <a:gd name="connsiteY1" fmla="*/ 28113 h 46356"/>
                <a:gd name="connsiteX2" fmla="*/ 8684 w 74368"/>
                <a:gd name="connsiteY2" fmla="*/ 30010 h 46356"/>
                <a:gd name="connsiteX3" fmla="*/ 8188 w 74368"/>
                <a:gd name="connsiteY3" fmla="*/ 22593 h 46356"/>
                <a:gd name="connsiteX4" fmla="*/ 9528 w 74368"/>
                <a:gd name="connsiteY4" fmla="*/ 19903 h 46356"/>
                <a:gd name="connsiteX5" fmla="*/ 7440 w 74368"/>
                <a:gd name="connsiteY5" fmla="*/ 17804 h 46356"/>
                <a:gd name="connsiteX6" fmla="*/ 42 w 74368"/>
                <a:gd name="connsiteY6" fmla="*/ 16481 h 46356"/>
                <a:gd name="connsiteX7" fmla="*/ 4710 w 74368"/>
                <a:gd name="connsiteY7" fmla="*/ 11282 h 46356"/>
                <a:gd name="connsiteX8" fmla="*/ 10561 w 74368"/>
                <a:gd name="connsiteY8" fmla="*/ 7133 h 46356"/>
                <a:gd name="connsiteX9" fmla="*/ 18452 w 74368"/>
                <a:gd name="connsiteY9" fmla="*/ 4769 h 46356"/>
                <a:gd name="connsiteX10" fmla="*/ 22714 w 74368"/>
                <a:gd name="connsiteY10" fmla="*/ 2466 h 46356"/>
                <a:gd name="connsiteX11" fmla="*/ 28163 w 74368"/>
                <a:gd name="connsiteY11" fmla="*/ 3540 h 46356"/>
                <a:gd name="connsiteX12" fmla="*/ 30738 w 74368"/>
                <a:gd name="connsiteY12" fmla="*/ 1561 h 46356"/>
                <a:gd name="connsiteX13" fmla="*/ 34788 w 74368"/>
                <a:gd name="connsiteY13" fmla="*/ 2398 h 46356"/>
                <a:gd name="connsiteX14" fmla="*/ 38396 w 74368"/>
                <a:gd name="connsiteY14" fmla="*/ 3297 h 46356"/>
                <a:gd name="connsiteX15" fmla="*/ 42483 w 74368"/>
                <a:gd name="connsiteY15" fmla="*/ 4057 h 46356"/>
                <a:gd name="connsiteX16" fmla="*/ 45677 w 74368"/>
                <a:gd name="connsiteY16" fmla="*/ 2019 h 46356"/>
                <a:gd name="connsiteX17" fmla="*/ 49804 w 74368"/>
                <a:gd name="connsiteY17" fmla="*/ 24 h 46356"/>
                <a:gd name="connsiteX18" fmla="*/ 54608 w 74368"/>
                <a:gd name="connsiteY18" fmla="*/ 1006 h 46356"/>
                <a:gd name="connsiteX19" fmla="*/ 59178 w 74368"/>
                <a:gd name="connsiteY19" fmla="*/ 2108 h 46356"/>
                <a:gd name="connsiteX20" fmla="*/ 62085 w 74368"/>
                <a:gd name="connsiteY20" fmla="*/ 4435 h 46356"/>
                <a:gd name="connsiteX21" fmla="*/ 64771 w 74368"/>
                <a:gd name="connsiteY21" fmla="*/ 9181 h 46356"/>
                <a:gd name="connsiteX22" fmla="*/ 66620 w 74368"/>
                <a:gd name="connsiteY22" fmla="*/ 11397 h 46356"/>
                <a:gd name="connsiteX23" fmla="*/ 66905 w 74368"/>
                <a:gd name="connsiteY23" fmla="*/ 15546 h 46356"/>
                <a:gd name="connsiteX24" fmla="*/ 65915 w 74368"/>
                <a:gd name="connsiteY24" fmla="*/ 18417 h 46356"/>
                <a:gd name="connsiteX25" fmla="*/ 65812 w 74368"/>
                <a:gd name="connsiteY25" fmla="*/ 21345 h 46356"/>
                <a:gd name="connsiteX26" fmla="*/ 65548 w 74368"/>
                <a:gd name="connsiteY26" fmla="*/ 22984 h 46356"/>
                <a:gd name="connsiteX27" fmla="*/ 65329 w 74368"/>
                <a:gd name="connsiteY27" fmla="*/ 25054 h 46356"/>
                <a:gd name="connsiteX28" fmla="*/ 65882 w 74368"/>
                <a:gd name="connsiteY28" fmla="*/ 26524 h 46356"/>
                <a:gd name="connsiteX29" fmla="*/ 65925 w 74368"/>
                <a:gd name="connsiteY29" fmla="*/ 28932 h 46356"/>
                <a:gd name="connsiteX30" fmla="*/ 64735 w 74368"/>
                <a:gd name="connsiteY30" fmla="*/ 31584 h 46356"/>
                <a:gd name="connsiteX31" fmla="*/ 67801 w 74368"/>
                <a:gd name="connsiteY31" fmla="*/ 35264 h 46356"/>
                <a:gd name="connsiteX32" fmla="*/ 71767 w 74368"/>
                <a:gd name="connsiteY32" fmla="*/ 37790 h 46356"/>
                <a:gd name="connsiteX33" fmla="*/ 74060 w 74368"/>
                <a:gd name="connsiteY33" fmla="*/ 46353 h 46356"/>
                <a:gd name="connsiteX34" fmla="*/ 64802 w 74368"/>
                <a:gd name="connsiteY34" fmla="*/ 38841 h 46356"/>
                <a:gd name="connsiteX35" fmla="*/ 63200 w 74368"/>
                <a:gd name="connsiteY35" fmla="*/ 44326 h 46356"/>
                <a:gd name="connsiteX36" fmla="*/ 60773 w 74368"/>
                <a:gd name="connsiteY36" fmla="*/ 44108 h 46356"/>
                <a:gd name="connsiteX37" fmla="*/ 60469 w 74368"/>
                <a:gd name="connsiteY37" fmla="*/ 42905 h 46356"/>
                <a:gd name="connsiteX38" fmla="*/ 43864 w 74368"/>
                <a:gd name="connsiteY38" fmla="*/ 42285 h 46356"/>
                <a:gd name="connsiteX39" fmla="*/ 44601 w 74368"/>
                <a:gd name="connsiteY39" fmla="*/ 38916 h 46356"/>
                <a:gd name="connsiteX40" fmla="*/ 43632 w 74368"/>
                <a:gd name="connsiteY40" fmla="*/ 36940 h 46356"/>
                <a:gd name="connsiteX41" fmla="*/ 39111 w 74368"/>
                <a:gd name="connsiteY41" fmla="*/ 37857 h 46356"/>
                <a:gd name="connsiteX42" fmla="*/ 37613 w 74368"/>
                <a:gd name="connsiteY42" fmla="*/ 39947 h 46356"/>
                <a:gd name="connsiteX43" fmla="*/ 32491 w 74368"/>
                <a:gd name="connsiteY43" fmla="*/ 39319 h 46356"/>
                <a:gd name="connsiteX44" fmla="*/ 27436 w 74368"/>
                <a:gd name="connsiteY44" fmla="*/ 35203 h 46356"/>
                <a:gd name="connsiteX45" fmla="*/ 22926 w 74368"/>
                <a:gd name="connsiteY45" fmla="*/ 35033 h 46356"/>
                <a:gd name="connsiteX46" fmla="*/ 19924 w 74368"/>
                <a:gd name="connsiteY46" fmla="*/ 33002 h 46356"/>
                <a:gd name="connsiteX0" fmla="*/ 19924 w 74368"/>
                <a:gd name="connsiteY0" fmla="*/ 34774 h 48128"/>
                <a:gd name="connsiteX1" fmla="*/ 18012 w 74368"/>
                <a:gd name="connsiteY1" fmla="*/ 29885 h 48128"/>
                <a:gd name="connsiteX2" fmla="*/ 8684 w 74368"/>
                <a:gd name="connsiteY2" fmla="*/ 31782 h 48128"/>
                <a:gd name="connsiteX3" fmla="*/ 8188 w 74368"/>
                <a:gd name="connsiteY3" fmla="*/ 24365 h 48128"/>
                <a:gd name="connsiteX4" fmla="*/ 9528 w 74368"/>
                <a:gd name="connsiteY4" fmla="*/ 21675 h 48128"/>
                <a:gd name="connsiteX5" fmla="*/ 7440 w 74368"/>
                <a:gd name="connsiteY5" fmla="*/ 19576 h 48128"/>
                <a:gd name="connsiteX6" fmla="*/ 42 w 74368"/>
                <a:gd name="connsiteY6" fmla="*/ 18253 h 48128"/>
                <a:gd name="connsiteX7" fmla="*/ 4710 w 74368"/>
                <a:gd name="connsiteY7" fmla="*/ 13054 h 48128"/>
                <a:gd name="connsiteX8" fmla="*/ 10561 w 74368"/>
                <a:gd name="connsiteY8" fmla="*/ 8905 h 48128"/>
                <a:gd name="connsiteX9" fmla="*/ 18452 w 74368"/>
                <a:gd name="connsiteY9" fmla="*/ 6541 h 48128"/>
                <a:gd name="connsiteX10" fmla="*/ 22714 w 74368"/>
                <a:gd name="connsiteY10" fmla="*/ 4238 h 48128"/>
                <a:gd name="connsiteX11" fmla="*/ 28163 w 74368"/>
                <a:gd name="connsiteY11" fmla="*/ 5312 h 48128"/>
                <a:gd name="connsiteX12" fmla="*/ 30738 w 74368"/>
                <a:gd name="connsiteY12" fmla="*/ 3333 h 48128"/>
                <a:gd name="connsiteX13" fmla="*/ 34788 w 74368"/>
                <a:gd name="connsiteY13" fmla="*/ 4170 h 48128"/>
                <a:gd name="connsiteX14" fmla="*/ 38396 w 74368"/>
                <a:gd name="connsiteY14" fmla="*/ 5069 h 48128"/>
                <a:gd name="connsiteX15" fmla="*/ 42483 w 74368"/>
                <a:gd name="connsiteY15" fmla="*/ 5829 h 48128"/>
                <a:gd name="connsiteX16" fmla="*/ 45677 w 74368"/>
                <a:gd name="connsiteY16" fmla="*/ 3791 h 48128"/>
                <a:gd name="connsiteX17" fmla="*/ 49804 w 74368"/>
                <a:gd name="connsiteY17" fmla="*/ 1796 h 48128"/>
                <a:gd name="connsiteX18" fmla="*/ 54608 w 74368"/>
                <a:gd name="connsiteY18" fmla="*/ 2778 h 48128"/>
                <a:gd name="connsiteX19" fmla="*/ 59178 w 74368"/>
                <a:gd name="connsiteY19" fmla="*/ 3880 h 48128"/>
                <a:gd name="connsiteX20" fmla="*/ 64638 w 74368"/>
                <a:gd name="connsiteY20" fmla="*/ 198 h 48128"/>
                <a:gd name="connsiteX21" fmla="*/ 64771 w 74368"/>
                <a:gd name="connsiteY21" fmla="*/ 10953 h 48128"/>
                <a:gd name="connsiteX22" fmla="*/ 66620 w 74368"/>
                <a:gd name="connsiteY22" fmla="*/ 13169 h 48128"/>
                <a:gd name="connsiteX23" fmla="*/ 66905 w 74368"/>
                <a:gd name="connsiteY23" fmla="*/ 17318 h 48128"/>
                <a:gd name="connsiteX24" fmla="*/ 65915 w 74368"/>
                <a:gd name="connsiteY24" fmla="*/ 20189 h 48128"/>
                <a:gd name="connsiteX25" fmla="*/ 65812 w 74368"/>
                <a:gd name="connsiteY25" fmla="*/ 23117 h 48128"/>
                <a:gd name="connsiteX26" fmla="*/ 65548 w 74368"/>
                <a:gd name="connsiteY26" fmla="*/ 24756 h 48128"/>
                <a:gd name="connsiteX27" fmla="*/ 65329 w 74368"/>
                <a:gd name="connsiteY27" fmla="*/ 26826 h 48128"/>
                <a:gd name="connsiteX28" fmla="*/ 65882 w 74368"/>
                <a:gd name="connsiteY28" fmla="*/ 28296 h 48128"/>
                <a:gd name="connsiteX29" fmla="*/ 65925 w 74368"/>
                <a:gd name="connsiteY29" fmla="*/ 30704 h 48128"/>
                <a:gd name="connsiteX30" fmla="*/ 64735 w 74368"/>
                <a:gd name="connsiteY30" fmla="*/ 33356 h 48128"/>
                <a:gd name="connsiteX31" fmla="*/ 67801 w 74368"/>
                <a:gd name="connsiteY31" fmla="*/ 37036 h 48128"/>
                <a:gd name="connsiteX32" fmla="*/ 71767 w 74368"/>
                <a:gd name="connsiteY32" fmla="*/ 39562 h 48128"/>
                <a:gd name="connsiteX33" fmla="*/ 74060 w 74368"/>
                <a:gd name="connsiteY33" fmla="*/ 48125 h 48128"/>
                <a:gd name="connsiteX34" fmla="*/ 64802 w 74368"/>
                <a:gd name="connsiteY34" fmla="*/ 40613 h 48128"/>
                <a:gd name="connsiteX35" fmla="*/ 63200 w 74368"/>
                <a:gd name="connsiteY35" fmla="*/ 46098 h 48128"/>
                <a:gd name="connsiteX36" fmla="*/ 60773 w 74368"/>
                <a:gd name="connsiteY36" fmla="*/ 45880 h 48128"/>
                <a:gd name="connsiteX37" fmla="*/ 60469 w 74368"/>
                <a:gd name="connsiteY37" fmla="*/ 44677 h 48128"/>
                <a:gd name="connsiteX38" fmla="*/ 43864 w 74368"/>
                <a:gd name="connsiteY38" fmla="*/ 44057 h 48128"/>
                <a:gd name="connsiteX39" fmla="*/ 44601 w 74368"/>
                <a:gd name="connsiteY39" fmla="*/ 40688 h 48128"/>
                <a:gd name="connsiteX40" fmla="*/ 43632 w 74368"/>
                <a:gd name="connsiteY40" fmla="*/ 38712 h 48128"/>
                <a:gd name="connsiteX41" fmla="*/ 39111 w 74368"/>
                <a:gd name="connsiteY41" fmla="*/ 39629 h 48128"/>
                <a:gd name="connsiteX42" fmla="*/ 37613 w 74368"/>
                <a:gd name="connsiteY42" fmla="*/ 41719 h 48128"/>
                <a:gd name="connsiteX43" fmla="*/ 32491 w 74368"/>
                <a:gd name="connsiteY43" fmla="*/ 41091 h 48128"/>
                <a:gd name="connsiteX44" fmla="*/ 27436 w 74368"/>
                <a:gd name="connsiteY44" fmla="*/ 36975 h 48128"/>
                <a:gd name="connsiteX45" fmla="*/ 22926 w 74368"/>
                <a:gd name="connsiteY45" fmla="*/ 36805 h 48128"/>
                <a:gd name="connsiteX46" fmla="*/ 19924 w 74368"/>
                <a:gd name="connsiteY46" fmla="*/ 34774 h 48128"/>
                <a:gd name="connsiteX0" fmla="*/ 19924 w 74368"/>
                <a:gd name="connsiteY0" fmla="*/ 38891 h 52245"/>
                <a:gd name="connsiteX1" fmla="*/ 18012 w 74368"/>
                <a:gd name="connsiteY1" fmla="*/ 34002 h 52245"/>
                <a:gd name="connsiteX2" fmla="*/ 8684 w 74368"/>
                <a:gd name="connsiteY2" fmla="*/ 35899 h 52245"/>
                <a:gd name="connsiteX3" fmla="*/ 8188 w 74368"/>
                <a:gd name="connsiteY3" fmla="*/ 28482 h 52245"/>
                <a:gd name="connsiteX4" fmla="*/ 9528 w 74368"/>
                <a:gd name="connsiteY4" fmla="*/ 25792 h 52245"/>
                <a:gd name="connsiteX5" fmla="*/ 7440 w 74368"/>
                <a:gd name="connsiteY5" fmla="*/ 23693 h 52245"/>
                <a:gd name="connsiteX6" fmla="*/ 42 w 74368"/>
                <a:gd name="connsiteY6" fmla="*/ 22370 h 52245"/>
                <a:gd name="connsiteX7" fmla="*/ 4710 w 74368"/>
                <a:gd name="connsiteY7" fmla="*/ 17171 h 52245"/>
                <a:gd name="connsiteX8" fmla="*/ 10561 w 74368"/>
                <a:gd name="connsiteY8" fmla="*/ 13022 h 52245"/>
                <a:gd name="connsiteX9" fmla="*/ 18452 w 74368"/>
                <a:gd name="connsiteY9" fmla="*/ 10658 h 52245"/>
                <a:gd name="connsiteX10" fmla="*/ 22714 w 74368"/>
                <a:gd name="connsiteY10" fmla="*/ 8355 h 52245"/>
                <a:gd name="connsiteX11" fmla="*/ 28163 w 74368"/>
                <a:gd name="connsiteY11" fmla="*/ 9429 h 52245"/>
                <a:gd name="connsiteX12" fmla="*/ 30738 w 74368"/>
                <a:gd name="connsiteY12" fmla="*/ 7450 h 52245"/>
                <a:gd name="connsiteX13" fmla="*/ 34788 w 74368"/>
                <a:gd name="connsiteY13" fmla="*/ 8287 h 52245"/>
                <a:gd name="connsiteX14" fmla="*/ 38396 w 74368"/>
                <a:gd name="connsiteY14" fmla="*/ 9186 h 52245"/>
                <a:gd name="connsiteX15" fmla="*/ 42483 w 74368"/>
                <a:gd name="connsiteY15" fmla="*/ 9946 h 52245"/>
                <a:gd name="connsiteX16" fmla="*/ 45677 w 74368"/>
                <a:gd name="connsiteY16" fmla="*/ 7908 h 52245"/>
                <a:gd name="connsiteX17" fmla="*/ 49804 w 74368"/>
                <a:gd name="connsiteY17" fmla="*/ 5913 h 52245"/>
                <a:gd name="connsiteX18" fmla="*/ 54608 w 74368"/>
                <a:gd name="connsiteY18" fmla="*/ 6895 h 52245"/>
                <a:gd name="connsiteX19" fmla="*/ 57310 w 74368"/>
                <a:gd name="connsiteY19" fmla="*/ 54 h 52245"/>
                <a:gd name="connsiteX20" fmla="*/ 64638 w 74368"/>
                <a:gd name="connsiteY20" fmla="*/ 4315 h 52245"/>
                <a:gd name="connsiteX21" fmla="*/ 64771 w 74368"/>
                <a:gd name="connsiteY21" fmla="*/ 15070 h 52245"/>
                <a:gd name="connsiteX22" fmla="*/ 66620 w 74368"/>
                <a:gd name="connsiteY22" fmla="*/ 17286 h 52245"/>
                <a:gd name="connsiteX23" fmla="*/ 66905 w 74368"/>
                <a:gd name="connsiteY23" fmla="*/ 21435 h 52245"/>
                <a:gd name="connsiteX24" fmla="*/ 65915 w 74368"/>
                <a:gd name="connsiteY24" fmla="*/ 24306 h 52245"/>
                <a:gd name="connsiteX25" fmla="*/ 65812 w 74368"/>
                <a:gd name="connsiteY25" fmla="*/ 27234 h 52245"/>
                <a:gd name="connsiteX26" fmla="*/ 65548 w 74368"/>
                <a:gd name="connsiteY26" fmla="*/ 28873 h 52245"/>
                <a:gd name="connsiteX27" fmla="*/ 65329 w 74368"/>
                <a:gd name="connsiteY27" fmla="*/ 30943 h 52245"/>
                <a:gd name="connsiteX28" fmla="*/ 65882 w 74368"/>
                <a:gd name="connsiteY28" fmla="*/ 32413 h 52245"/>
                <a:gd name="connsiteX29" fmla="*/ 65925 w 74368"/>
                <a:gd name="connsiteY29" fmla="*/ 34821 h 52245"/>
                <a:gd name="connsiteX30" fmla="*/ 64735 w 74368"/>
                <a:gd name="connsiteY30" fmla="*/ 37473 h 52245"/>
                <a:gd name="connsiteX31" fmla="*/ 67801 w 74368"/>
                <a:gd name="connsiteY31" fmla="*/ 41153 h 52245"/>
                <a:gd name="connsiteX32" fmla="*/ 71767 w 74368"/>
                <a:gd name="connsiteY32" fmla="*/ 43679 h 52245"/>
                <a:gd name="connsiteX33" fmla="*/ 74060 w 74368"/>
                <a:gd name="connsiteY33" fmla="*/ 52242 h 52245"/>
                <a:gd name="connsiteX34" fmla="*/ 64802 w 74368"/>
                <a:gd name="connsiteY34" fmla="*/ 44730 h 52245"/>
                <a:gd name="connsiteX35" fmla="*/ 63200 w 74368"/>
                <a:gd name="connsiteY35" fmla="*/ 50215 h 52245"/>
                <a:gd name="connsiteX36" fmla="*/ 60773 w 74368"/>
                <a:gd name="connsiteY36" fmla="*/ 49997 h 52245"/>
                <a:gd name="connsiteX37" fmla="*/ 60469 w 74368"/>
                <a:gd name="connsiteY37" fmla="*/ 48794 h 52245"/>
                <a:gd name="connsiteX38" fmla="*/ 43864 w 74368"/>
                <a:gd name="connsiteY38" fmla="*/ 48174 h 52245"/>
                <a:gd name="connsiteX39" fmla="*/ 44601 w 74368"/>
                <a:gd name="connsiteY39" fmla="*/ 44805 h 52245"/>
                <a:gd name="connsiteX40" fmla="*/ 43632 w 74368"/>
                <a:gd name="connsiteY40" fmla="*/ 42829 h 52245"/>
                <a:gd name="connsiteX41" fmla="*/ 39111 w 74368"/>
                <a:gd name="connsiteY41" fmla="*/ 43746 h 52245"/>
                <a:gd name="connsiteX42" fmla="*/ 37613 w 74368"/>
                <a:gd name="connsiteY42" fmla="*/ 45836 h 52245"/>
                <a:gd name="connsiteX43" fmla="*/ 32491 w 74368"/>
                <a:gd name="connsiteY43" fmla="*/ 45208 h 52245"/>
                <a:gd name="connsiteX44" fmla="*/ 27436 w 74368"/>
                <a:gd name="connsiteY44" fmla="*/ 41092 h 52245"/>
                <a:gd name="connsiteX45" fmla="*/ 22926 w 74368"/>
                <a:gd name="connsiteY45" fmla="*/ 40922 h 52245"/>
                <a:gd name="connsiteX46" fmla="*/ 19924 w 74368"/>
                <a:gd name="connsiteY46" fmla="*/ 38891 h 52245"/>
                <a:gd name="connsiteX0" fmla="*/ 19924 w 74368"/>
                <a:gd name="connsiteY0" fmla="*/ 46347 h 59701"/>
                <a:gd name="connsiteX1" fmla="*/ 18012 w 74368"/>
                <a:gd name="connsiteY1" fmla="*/ 41458 h 59701"/>
                <a:gd name="connsiteX2" fmla="*/ 8684 w 74368"/>
                <a:gd name="connsiteY2" fmla="*/ 43355 h 59701"/>
                <a:gd name="connsiteX3" fmla="*/ 8188 w 74368"/>
                <a:gd name="connsiteY3" fmla="*/ 35938 h 59701"/>
                <a:gd name="connsiteX4" fmla="*/ 9528 w 74368"/>
                <a:gd name="connsiteY4" fmla="*/ 33248 h 59701"/>
                <a:gd name="connsiteX5" fmla="*/ 7440 w 74368"/>
                <a:gd name="connsiteY5" fmla="*/ 31149 h 59701"/>
                <a:gd name="connsiteX6" fmla="*/ 42 w 74368"/>
                <a:gd name="connsiteY6" fmla="*/ 29826 h 59701"/>
                <a:gd name="connsiteX7" fmla="*/ 4710 w 74368"/>
                <a:gd name="connsiteY7" fmla="*/ 24627 h 59701"/>
                <a:gd name="connsiteX8" fmla="*/ 10561 w 74368"/>
                <a:gd name="connsiteY8" fmla="*/ 20478 h 59701"/>
                <a:gd name="connsiteX9" fmla="*/ 18452 w 74368"/>
                <a:gd name="connsiteY9" fmla="*/ 18114 h 59701"/>
                <a:gd name="connsiteX10" fmla="*/ 22714 w 74368"/>
                <a:gd name="connsiteY10" fmla="*/ 15811 h 59701"/>
                <a:gd name="connsiteX11" fmla="*/ 28163 w 74368"/>
                <a:gd name="connsiteY11" fmla="*/ 16885 h 59701"/>
                <a:gd name="connsiteX12" fmla="*/ 30738 w 74368"/>
                <a:gd name="connsiteY12" fmla="*/ 14906 h 59701"/>
                <a:gd name="connsiteX13" fmla="*/ 34788 w 74368"/>
                <a:gd name="connsiteY13" fmla="*/ 15743 h 59701"/>
                <a:gd name="connsiteX14" fmla="*/ 38396 w 74368"/>
                <a:gd name="connsiteY14" fmla="*/ 16642 h 59701"/>
                <a:gd name="connsiteX15" fmla="*/ 42483 w 74368"/>
                <a:gd name="connsiteY15" fmla="*/ 17402 h 59701"/>
                <a:gd name="connsiteX16" fmla="*/ 45677 w 74368"/>
                <a:gd name="connsiteY16" fmla="*/ 15364 h 59701"/>
                <a:gd name="connsiteX17" fmla="*/ 49804 w 74368"/>
                <a:gd name="connsiteY17" fmla="*/ 13369 h 59701"/>
                <a:gd name="connsiteX18" fmla="*/ 51277 w 74368"/>
                <a:gd name="connsiteY18" fmla="*/ 100 h 59701"/>
                <a:gd name="connsiteX19" fmla="*/ 57310 w 74368"/>
                <a:gd name="connsiteY19" fmla="*/ 7510 h 59701"/>
                <a:gd name="connsiteX20" fmla="*/ 64638 w 74368"/>
                <a:gd name="connsiteY20" fmla="*/ 11771 h 59701"/>
                <a:gd name="connsiteX21" fmla="*/ 64771 w 74368"/>
                <a:gd name="connsiteY21" fmla="*/ 22526 h 59701"/>
                <a:gd name="connsiteX22" fmla="*/ 66620 w 74368"/>
                <a:gd name="connsiteY22" fmla="*/ 24742 h 59701"/>
                <a:gd name="connsiteX23" fmla="*/ 66905 w 74368"/>
                <a:gd name="connsiteY23" fmla="*/ 28891 h 59701"/>
                <a:gd name="connsiteX24" fmla="*/ 65915 w 74368"/>
                <a:gd name="connsiteY24" fmla="*/ 31762 h 59701"/>
                <a:gd name="connsiteX25" fmla="*/ 65812 w 74368"/>
                <a:gd name="connsiteY25" fmla="*/ 34690 h 59701"/>
                <a:gd name="connsiteX26" fmla="*/ 65548 w 74368"/>
                <a:gd name="connsiteY26" fmla="*/ 36329 h 59701"/>
                <a:gd name="connsiteX27" fmla="*/ 65329 w 74368"/>
                <a:gd name="connsiteY27" fmla="*/ 38399 h 59701"/>
                <a:gd name="connsiteX28" fmla="*/ 65882 w 74368"/>
                <a:gd name="connsiteY28" fmla="*/ 39869 h 59701"/>
                <a:gd name="connsiteX29" fmla="*/ 65925 w 74368"/>
                <a:gd name="connsiteY29" fmla="*/ 42277 h 59701"/>
                <a:gd name="connsiteX30" fmla="*/ 64735 w 74368"/>
                <a:gd name="connsiteY30" fmla="*/ 44929 h 59701"/>
                <a:gd name="connsiteX31" fmla="*/ 67801 w 74368"/>
                <a:gd name="connsiteY31" fmla="*/ 48609 h 59701"/>
                <a:gd name="connsiteX32" fmla="*/ 71767 w 74368"/>
                <a:gd name="connsiteY32" fmla="*/ 51135 h 59701"/>
                <a:gd name="connsiteX33" fmla="*/ 74060 w 74368"/>
                <a:gd name="connsiteY33" fmla="*/ 59698 h 59701"/>
                <a:gd name="connsiteX34" fmla="*/ 64802 w 74368"/>
                <a:gd name="connsiteY34" fmla="*/ 52186 h 59701"/>
                <a:gd name="connsiteX35" fmla="*/ 63200 w 74368"/>
                <a:gd name="connsiteY35" fmla="*/ 57671 h 59701"/>
                <a:gd name="connsiteX36" fmla="*/ 60773 w 74368"/>
                <a:gd name="connsiteY36" fmla="*/ 57453 h 59701"/>
                <a:gd name="connsiteX37" fmla="*/ 60469 w 74368"/>
                <a:gd name="connsiteY37" fmla="*/ 56250 h 59701"/>
                <a:gd name="connsiteX38" fmla="*/ 43864 w 74368"/>
                <a:gd name="connsiteY38" fmla="*/ 55630 h 59701"/>
                <a:gd name="connsiteX39" fmla="*/ 44601 w 74368"/>
                <a:gd name="connsiteY39" fmla="*/ 52261 h 59701"/>
                <a:gd name="connsiteX40" fmla="*/ 43632 w 74368"/>
                <a:gd name="connsiteY40" fmla="*/ 50285 h 59701"/>
                <a:gd name="connsiteX41" fmla="*/ 39111 w 74368"/>
                <a:gd name="connsiteY41" fmla="*/ 51202 h 59701"/>
                <a:gd name="connsiteX42" fmla="*/ 37613 w 74368"/>
                <a:gd name="connsiteY42" fmla="*/ 53292 h 59701"/>
                <a:gd name="connsiteX43" fmla="*/ 32491 w 74368"/>
                <a:gd name="connsiteY43" fmla="*/ 52664 h 59701"/>
                <a:gd name="connsiteX44" fmla="*/ 27436 w 74368"/>
                <a:gd name="connsiteY44" fmla="*/ 48548 h 59701"/>
                <a:gd name="connsiteX45" fmla="*/ 22926 w 74368"/>
                <a:gd name="connsiteY45" fmla="*/ 48378 h 59701"/>
                <a:gd name="connsiteX46" fmla="*/ 19924 w 74368"/>
                <a:gd name="connsiteY46" fmla="*/ 46347 h 59701"/>
                <a:gd name="connsiteX0" fmla="*/ 19924 w 81760"/>
                <a:gd name="connsiteY0" fmla="*/ 46347 h 59701"/>
                <a:gd name="connsiteX1" fmla="*/ 18012 w 81760"/>
                <a:gd name="connsiteY1" fmla="*/ 41458 h 59701"/>
                <a:gd name="connsiteX2" fmla="*/ 8684 w 81760"/>
                <a:gd name="connsiteY2" fmla="*/ 43355 h 59701"/>
                <a:gd name="connsiteX3" fmla="*/ 8188 w 81760"/>
                <a:gd name="connsiteY3" fmla="*/ 35938 h 59701"/>
                <a:gd name="connsiteX4" fmla="*/ 9528 w 81760"/>
                <a:gd name="connsiteY4" fmla="*/ 33248 h 59701"/>
                <a:gd name="connsiteX5" fmla="*/ 7440 w 81760"/>
                <a:gd name="connsiteY5" fmla="*/ 31149 h 59701"/>
                <a:gd name="connsiteX6" fmla="*/ 42 w 81760"/>
                <a:gd name="connsiteY6" fmla="*/ 29826 h 59701"/>
                <a:gd name="connsiteX7" fmla="*/ 4710 w 81760"/>
                <a:gd name="connsiteY7" fmla="*/ 24627 h 59701"/>
                <a:gd name="connsiteX8" fmla="*/ 10561 w 81760"/>
                <a:gd name="connsiteY8" fmla="*/ 20478 h 59701"/>
                <a:gd name="connsiteX9" fmla="*/ 18452 w 81760"/>
                <a:gd name="connsiteY9" fmla="*/ 18114 h 59701"/>
                <a:gd name="connsiteX10" fmla="*/ 22714 w 81760"/>
                <a:gd name="connsiteY10" fmla="*/ 15811 h 59701"/>
                <a:gd name="connsiteX11" fmla="*/ 28163 w 81760"/>
                <a:gd name="connsiteY11" fmla="*/ 16885 h 59701"/>
                <a:gd name="connsiteX12" fmla="*/ 30738 w 81760"/>
                <a:gd name="connsiteY12" fmla="*/ 14906 h 59701"/>
                <a:gd name="connsiteX13" fmla="*/ 34788 w 81760"/>
                <a:gd name="connsiteY13" fmla="*/ 15743 h 59701"/>
                <a:gd name="connsiteX14" fmla="*/ 38396 w 81760"/>
                <a:gd name="connsiteY14" fmla="*/ 16642 h 59701"/>
                <a:gd name="connsiteX15" fmla="*/ 42483 w 81760"/>
                <a:gd name="connsiteY15" fmla="*/ 17402 h 59701"/>
                <a:gd name="connsiteX16" fmla="*/ 45677 w 81760"/>
                <a:gd name="connsiteY16" fmla="*/ 15364 h 59701"/>
                <a:gd name="connsiteX17" fmla="*/ 49804 w 81760"/>
                <a:gd name="connsiteY17" fmla="*/ 13369 h 59701"/>
                <a:gd name="connsiteX18" fmla="*/ 51277 w 81760"/>
                <a:gd name="connsiteY18" fmla="*/ 100 h 59701"/>
                <a:gd name="connsiteX19" fmla="*/ 57310 w 81760"/>
                <a:gd name="connsiteY19" fmla="*/ 7510 h 59701"/>
                <a:gd name="connsiteX20" fmla="*/ 64638 w 81760"/>
                <a:gd name="connsiteY20" fmla="*/ 11771 h 59701"/>
                <a:gd name="connsiteX21" fmla="*/ 64771 w 81760"/>
                <a:gd name="connsiteY21" fmla="*/ 22526 h 59701"/>
                <a:gd name="connsiteX22" fmla="*/ 81753 w 81760"/>
                <a:gd name="connsiteY22" fmla="*/ 18782 h 59701"/>
                <a:gd name="connsiteX23" fmla="*/ 66905 w 81760"/>
                <a:gd name="connsiteY23" fmla="*/ 28891 h 59701"/>
                <a:gd name="connsiteX24" fmla="*/ 65915 w 81760"/>
                <a:gd name="connsiteY24" fmla="*/ 31762 h 59701"/>
                <a:gd name="connsiteX25" fmla="*/ 65812 w 81760"/>
                <a:gd name="connsiteY25" fmla="*/ 34690 h 59701"/>
                <a:gd name="connsiteX26" fmla="*/ 65548 w 81760"/>
                <a:gd name="connsiteY26" fmla="*/ 36329 h 59701"/>
                <a:gd name="connsiteX27" fmla="*/ 65329 w 81760"/>
                <a:gd name="connsiteY27" fmla="*/ 38399 h 59701"/>
                <a:gd name="connsiteX28" fmla="*/ 65882 w 81760"/>
                <a:gd name="connsiteY28" fmla="*/ 39869 h 59701"/>
                <a:gd name="connsiteX29" fmla="*/ 65925 w 81760"/>
                <a:gd name="connsiteY29" fmla="*/ 42277 h 59701"/>
                <a:gd name="connsiteX30" fmla="*/ 64735 w 81760"/>
                <a:gd name="connsiteY30" fmla="*/ 44929 h 59701"/>
                <a:gd name="connsiteX31" fmla="*/ 67801 w 81760"/>
                <a:gd name="connsiteY31" fmla="*/ 48609 h 59701"/>
                <a:gd name="connsiteX32" fmla="*/ 71767 w 81760"/>
                <a:gd name="connsiteY32" fmla="*/ 51135 h 59701"/>
                <a:gd name="connsiteX33" fmla="*/ 74060 w 81760"/>
                <a:gd name="connsiteY33" fmla="*/ 59698 h 59701"/>
                <a:gd name="connsiteX34" fmla="*/ 64802 w 81760"/>
                <a:gd name="connsiteY34" fmla="*/ 52186 h 59701"/>
                <a:gd name="connsiteX35" fmla="*/ 63200 w 81760"/>
                <a:gd name="connsiteY35" fmla="*/ 57671 h 59701"/>
                <a:gd name="connsiteX36" fmla="*/ 60773 w 81760"/>
                <a:gd name="connsiteY36" fmla="*/ 57453 h 59701"/>
                <a:gd name="connsiteX37" fmla="*/ 60469 w 81760"/>
                <a:gd name="connsiteY37" fmla="*/ 56250 h 59701"/>
                <a:gd name="connsiteX38" fmla="*/ 43864 w 81760"/>
                <a:gd name="connsiteY38" fmla="*/ 55630 h 59701"/>
                <a:gd name="connsiteX39" fmla="*/ 44601 w 81760"/>
                <a:gd name="connsiteY39" fmla="*/ 52261 h 59701"/>
                <a:gd name="connsiteX40" fmla="*/ 43632 w 81760"/>
                <a:gd name="connsiteY40" fmla="*/ 50285 h 59701"/>
                <a:gd name="connsiteX41" fmla="*/ 39111 w 81760"/>
                <a:gd name="connsiteY41" fmla="*/ 51202 h 59701"/>
                <a:gd name="connsiteX42" fmla="*/ 37613 w 81760"/>
                <a:gd name="connsiteY42" fmla="*/ 53292 h 59701"/>
                <a:gd name="connsiteX43" fmla="*/ 32491 w 81760"/>
                <a:gd name="connsiteY43" fmla="*/ 52664 h 59701"/>
                <a:gd name="connsiteX44" fmla="*/ 27436 w 81760"/>
                <a:gd name="connsiteY44" fmla="*/ 48548 h 59701"/>
                <a:gd name="connsiteX45" fmla="*/ 22926 w 81760"/>
                <a:gd name="connsiteY45" fmla="*/ 48378 h 59701"/>
                <a:gd name="connsiteX46" fmla="*/ 19924 w 81760"/>
                <a:gd name="connsiteY46" fmla="*/ 46347 h 59701"/>
                <a:gd name="connsiteX0" fmla="*/ 19924 w 82638"/>
                <a:gd name="connsiteY0" fmla="*/ 46347 h 59701"/>
                <a:gd name="connsiteX1" fmla="*/ 18012 w 82638"/>
                <a:gd name="connsiteY1" fmla="*/ 41458 h 59701"/>
                <a:gd name="connsiteX2" fmla="*/ 8684 w 82638"/>
                <a:gd name="connsiteY2" fmla="*/ 43355 h 59701"/>
                <a:gd name="connsiteX3" fmla="*/ 8188 w 82638"/>
                <a:gd name="connsiteY3" fmla="*/ 35938 h 59701"/>
                <a:gd name="connsiteX4" fmla="*/ 9528 w 82638"/>
                <a:gd name="connsiteY4" fmla="*/ 33248 h 59701"/>
                <a:gd name="connsiteX5" fmla="*/ 7440 w 82638"/>
                <a:gd name="connsiteY5" fmla="*/ 31149 h 59701"/>
                <a:gd name="connsiteX6" fmla="*/ 42 w 82638"/>
                <a:gd name="connsiteY6" fmla="*/ 29826 h 59701"/>
                <a:gd name="connsiteX7" fmla="*/ 4710 w 82638"/>
                <a:gd name="connsiteY7" fmla="*/ 24627 h 59701"/>
                <a:gd name="connsiteX8" fmla="*/ 10561 w 82638"/>
                <a:gd name="connsiteY8" fmla="*/ 20478 h 59701"/>
                <a:gd name="connsiteX9" fmla="*/ 18452 w 82638"/>
                <a:gd name="connsiteY9" fmla="*/ 18114 h 59701"/>
                <a:gd name="connsiteX10" fmla="*/ 22714 w 82638"/>
                <a:gd name="connsiteY10" fmla="*/ 15811 h 59701"/>
                <a:gd name="connsiteX11" fmla="*/ 28163 w 82638"/>
                <a:gd name="connsiteY11" fmla="*/ 16885 h 59701"/>
                <a:gd name="connsiteX12" fmla="*/ 30738 w 82638"/>
                <a:gd name="connsiteY12" fmla="*/ 14906 h 59701"/>
                <a:gd name="connsiteX13" fmla="*/ 34788 w 82638"/>
                <a:gd name="connsiteY13" fmla="*/ 15743 h 59701"/>
                <a:gd name="connsiteX14" fmla="*/ 38396 w 82638"/>
                <a:gd name="connsiteY14" fmla="*/ 16642 h 59701"/>
                <a:gd name="connsiteX15" fmla="*/ 42483 w 82638"/>
                <a:gd name="connsiteY15" fmla="*/ 17402 h 59701"/>
                <a:gd name="connsiteX16" fmla="*/ 45677 w 82638"/>
                <a:gd name="connsiteY16" fmla="*/ 15364 h 59701"/>
                <a:gd name="connsiteX17" fmla="*/ 49804 w 82638"/>
                <a:gd name="connsiteY17" fmla="*/ 13369 h 59701"/>
                <a:gd name="connsiteX18" fmla="*/ 51277 w 82638"/>
                <a:gd name="connsiteY18" fmla="*/ 100 h 59701"/>
                <a:gd name="connsiteX19" fmla="*/ 57310 w 82638"/>
                <a:gd name="connsiteY19" fmla="*/ 7510 h 59701"/>
                <a:gd name="connsiteX20" fmla="*/ 64638 w 82638"/>
                <a:gd name="connsiteY20" fmla="*/ 11771 h 59701"/>
                <a:gd name="connsiteX21" fmla="*/ 79179 w 82638"/>
                <a:gd name="connsiteY21" fmla="*/ 10226 h 59701"/>
                <a:gd name="connsiteX22" fmla="*/ 81753 w 82638"/>
                <a:gd name="connsiteY22" fmla="*/ 18782 h 59701"/>
                <a:gd name="connsiteX23" fmla="*/ 66905 w 82638"/>
                <a:gd name="connsiteY23" fmla="*/ 28891 h 59701"/>
                <a:gd name="connsiteX24" fmla="*/ 65915 w 82638"/>
                <a:gd name="connsiteY24" fmla="*/ 31762 h 59701"/>
                <a:gd name="connsiteX25" fmla="*/ 65812 w 82638"/>
                <a:gd name="connsiteY25" fmla="*/ 34690 h 59701"/>
                <a:gd name="connsiteX26" fmla="*/ 65548 w 82638"/>
                <a:gd name="connsiteY26" fmla="*/ 36329 h 59701"/>
                <a:gd name="connsiteX27" fmla="*/ 65329 w 82638"/>
                <a:gd name="connsiteY27" fmla="*/ 38399 h 59701"/>
                <a:gd name="connsiteX28" fmla="*/ 65882 w 82638"/>
                <a:gd name="connsiteY28" fmla="*/ 39869 h 59701"/>
                <a:gd name="connsiteX29" fmla="*/ 65925 w 82638"/>
                <a:gd name="connsiteY29" fmla="*/ 42277 h 59701"/>
                <a:gd name="connsiteX30" fmla="*/ 64735 w 82638"/>
                <a:gd name="connsiteY30" fmla="*/ 44929 h 59701"/>
                <a:gd name="connsiteX31" fmla="*/ 67801 w 82638"/>
                <a:gd name="connsiteY31" fmla="*/ 48609 h 59701"/>
                <a:gd name="connsiteX32" fmla="*/ 71767 w 82638"/>
                <a:gd name="connsiteY32" fmla="*/ 51135 h 59701"/>
                <a:gd name="connsiteX33" fmla="*/ 74060 w 82638"/>
                <a:gd name="connsiteY33" fmla="*/ 59698 h 59701"/>
                <a:gd name="connsiteX34" fmla="*/ 64802 w 82638"/>
                <a:gd name="connsiteY34" fmla="*/ 52186 h 59701"/>
                <a:gd name="connsiteX35" fmla="*/ 63200 w 82638"/>
                <a:gd name="connsiteY35" fmla="*/ 57671 h 59701"/>
                <a:gd name="connsiteX36" fmla="*/ 60773 w 82638"/>
                <a:gd name="connsiteY36" fmla="*/ 57453 h 59701"/>
                <a:gd name="connsiteX37" fmla="*/ 60469 w 82638"/>
                <a:gd name="connsiteY37" fmla="*/ 56250 h 59701"/>
                <a:gd name="connsiteX38" fmla="*/ 43864 w 82638"/>
                <a:gd name="connsiteY38" fmla="*/ 55630 h 59701"/>
                <a:gd name="connsiteX39" fmla="*/ 44601 w 82638"/>
                <a:gd name="connsiteY39" fmla="*/ 52261 h 59701"/>
                <a:gd name="connsiteX40" fmla="*/ 43632 w 82638"/>
                <a:gd name="connsiteY40" fmla="*/ 50285 h 59701"/>
                <a:gd name="connsiteX41" fmla="*/ 39111 w 82638"/>
                <a:gd name="connsiteY41" fmla="*/ 51202 h 59701"/>
                <a:gd name="connsiteX42" fmla="*/ 37613 w 82638"/>
                <a:gd name="connsiteY42" fmla="*/ 53292 h 59701"/>
                <a:gd name="connsiteX43" fmla="*/ 32491 w 82638"/>
                <a:gd name="connsiteY43" fmla="*/ 52664 h 59701"/>
                <a:gd name="connsiteX44" fmla="*/ 27436 w 82638"/>
                <a:gd name="connsiteY44" fmla="*/ 48548 h 59701"/>
                <a:gd name="connsiteX45" fmla="*/ 22926 w 82638"/>
                <a:gd name="connsiteY45" fmla="*/ 48378 h 59701"/>
                <a:gd name="connsiteX46" fmla="*/ 19924 w 82638"/>
                <a:gd name="connsiteY46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812 w 94988"/>
                <a:gd name="connsiteY25" fmla="*/ 34690 h 59701"/>
                <a:gd name="connsiteX26" fmla="*/ 65548 w 94988"/>
                <a:gd name="connsiteY26" fmla="*/ 36329 h 59701"/>
                <a:gd name="connsiteX27" fmla="*/ 65329 w 94988"/>
                <a:gd name="connsiteY27" fmla="*/ 38399 h 59701"/>
                <a:gd name="connsiteX28" fmla="*/ 65882 w 94988"/>
                <a:gd name="connsiteY28" fmla="*/ 39869 h 59701"/>
                <a:gd name="connsiteX29" fmla="*/ 65925 w 94988"/>
                <a:gd name="connsiteY29" fmla="*/ 42277 h 59701"/>
                <a:gd name="connsiteX30" fmla="*/ 64735 w 94988"/>
                <a:gd name="connsiteY30" fmla="*/ 44929 h 59701"/>
                <a:gd name="connsiteX31" fmla="*/ 67801 w 94988"/>
                <a:gd name="connsiteY31" fmla="*/ 48609 h 59701"/>
                <a:gd name="connsiteX32" fmla="*/ 71767 w 94988"/>
                <a:gd name="connsiteY32" fmla="*/ 51135 h 59701"/>
                <a:gd name="connsiteX33" fmla="*/ 74060 w 94988"/>
                <a:gd name="connsiteY33" fmla="*/ 59698 h 59701"/>
                <a:gd name="connsiteX34" fmla="*/ 64802 w 94988"/>
                <a:gd name="connsiteY34" fmla="*/ 52186 h 59701"/>
                <a:gd name="connsiteX35" fmla="*/ 63200 w 94988"/>
                <a:gd name="connsiteY35" fmla="*/ 57671 h 59701"/>
                <a:gd name="connsiteX36" fmla="*/ 60773 w 94988"/>
                <a:gd name="connsiteY36" fmla="*/ 57453 h 59701"/>
                <a:gd name="connsiteX37" fmla="*/ 60469 w 94988"/>
                <a:gd name="connsiteY37" fmla="*/ 56250 h 59701"/>
                <a:gd name="connsiteX38" fmla="*/ 43864 w 94988"/>
                <a:gd name="connsiteY38" fmla="*/ 55630 h 59701"/>
                <a:gd name="connsiteX39" fmla="*/ 44601 w 94988"/>
                <a:gd name="connsiteY39" fmla="*/ 52261 h 59701"/>
                <a:gd name="connsiteX40" fmla="*/ 43632 w 94988"/>
                <a:gd name="connsiteY40" fmla="*/ 50285 h 59701"/>
                <a:gd name="connsiteX41" fmla="*/ 39111 w 94988"/>
                <a:gd name="connsiteY41" fmla="*/ 51202 h 59701"/>
                <a:gd name="connsiteX42" fmla="*/ 37613 w 94988"/>
                <a:gd name="connsiteY42" fmla="*/ 53292 h 59701"/>
                <a:gd name="connsiteX43" fmla="*/ 32491 w 94988"/>
                <a:gd name="connsiteY43" fmla="*/ 52664 h 59701"/>
                <a:gd name="connsiteX44" fmla="*/ 27436 w 94988"/>
                <a:gd name="connsiteY44" fmla="*/ 48548 h 59701"/>
                <a:gd name="connsiteX45" fmla="*/ 22926 w 94988"/>
                <a:gd name="connsiteY45" fmla="*/ 48378 h 59701"/>
                <a:gd name="connsiteX46" fmla="*/ 19924 w 94988"/>
                <a:gd name="connsiteY46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548 w 94988"/>
                <a:gd name="connsiteY25" fmla="*/ 36329 h 59701"/>
                <a:gd name="connsiteX26" fmla="*/ 65329 w 94988"/>
                <a:gd name="connsiteY26" fmla="*/ 38399 h 59701"/>
                <a:gd name="connsiteX27" fmla="*/ 65882 w 94988"/>
                <a:gd name="connsiteY27" fmla="*/ 39869 h 59701"/>
                <a:gd name="connsiteX28" fmla="*/ 65925 w 94988"/>
                <a:gd name="connsiteY28" fmla="*/ 42277 h 59701"/>
                <a:gd name="connsiteX29" fmla="*/ 64735 w 94988"/>
                <a:gd name="connsiteY29" fmla="*/ 44929 h 59701"/>
                <a:gd name="connsiteX30" fmla="*/ 67801 w 94988"/>
                <a:gd name="connsiteY30" fmla="*/ 48609 h 59701"/>
                <a:gd name="connsiteX31" fmla="*/ 71767 w 94988"/>
                <a:gd name="connsiteY31" fmla="*/ 51135 h 59701"/>
                <a:gd name="connsiteX32" fmla="*/ 74060 w 94988"/>
                <a:gd name="connsiteY32" fmla="*/ 59698 h 59701"/>
                <a:gd name="connsiteX33" fmla="*/ 64802 w 94988"/>
                <a:gd name="connsiteY33" fmla="*/ 52186 h 59701"/>
                <a:gd name="connsiteX34" fmla="*/ 63200 w 94988"/>
                <a:gd name="connsiteY34" fmla="*/ 57671 h 59701"/>
                <a:gd name="connsiteX35" fmla="*/ 60773 w 94988"/>
                <a:gd name="connsiteY35" fmla="*/ 57453 h 59701"/>
                <a:gd name="connsiteX36" fmla="*/ 60469 w 94988"/>
                <a:gd name="connsiteY36" fmla="*/ 56250 h 59701"/>
                <a:gd name="connsiteX37" fmla="*/ 43864 w 94988"/>
                <a:gd name="connsiteY37" fmla="*/ 55630 h 59701"/>
                <a:gd name="connsiteX38" fmla="*/ 44601 w 94988"/>
                <a:gd name="connsiteY38" fmla="*/ 52261 h 59701"/>
                <a:gd name="connsiteX39" fmla="*/ 43632 w 94988"/>
                <a:gd name="connsiteY39" fmla="*/ 50285 h 59701"/>
                <a:gd name="connsiteX40" fmla="*/ 39111 w 94988"/>
                <a:gd name="connsiteY40" fmla="*/ 51202 h 59701"/>
                <a:gd name="connsiteX41" fmla="*/ 37613 w 94988"/>
                <a:gd name="connsiteY41" fmla="*/ 53292 h 59701"/>
                <a:gd name="connsiteX42" fmla="*/ 32491 w 94988"/>
                <a:gd name="connsiteY42" fmla="*/ 52664 h 59701"/>
                <a:gd name="connsiteX43" fmla="*/ 27436 w 94988"/>
                <a:gd name="connsiteY43" fmla="*/ 48548 h 59701"/>
                <a:gd name="connsiteX44" fmla="*/ 22926 w 94988"/>
                <a:gd name="connsiteY44" fmla="*/ 48378 h 59701"/>
                <a:gd name="connsiteX45" fmla="*/ 19924 w 94988"/>
                <a:gd name="connsiteY45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329 w 94988"/>
                <a:gd name="connsiteY25" fmla="*/ 38399 h 59701"/>
                <a:gd name="connsiteX26" fmla="*/ 65882 w 94988"/>
                <a:gd name="connsiteY26" fmla="*/ 39869 h 59701"/>
                <a:gd name="connsiteX27" fmla="*/ 65925 w 94988"/>
                <a:gd name="connsiteY27" fmla="*/ 42277 h 59701"/>
                <a:gd name="connsiteX28" fmla="*/ 64735 w 94988"/>
                <a:gd name="connsiteY28" fmla="*/ 44929 h 59701"/>
                <a:gd name="connsiteX29" fmla="*/ 67801 w 94988"/>
                <a:gd name="connsiteY29" fmla="*/ 48609 h 59701"/>
                <a:gd name="connsiteX30" fmla="*/ 71767 w 94988"/>
                <a:gd name="connsiteY30" fmla="*/ 51135 h 59701"/>
                <a:gd name="connsiteX31" fmla="*/ 74060 w 94988"/>
                <a:gd name="connsiteY31" fmla="*/ 59698 h 59701"/>
                <a:gd name="connsiteX32" fmla="*/ 64802 w 94988"/>
                <a:gd name="connsiteY32" fmla="*/ 52186 h 59701"/>
                <a:gd name="connsiteX33" fmla="*/ 63200 w 94988"/>
                <a:gd name="connsiteY33" fmla="*/ 57671 h 59701"/>
                <a:gd name="connsiteX34" fmla="*/ 60773 w 94988"/>
                <a:gd name="connsiteY34" fmla="*/ 57453 h 59701"/>
                <a:gd name="connsiteX35" fmla="*/ 60469 w 94988"/>
                <a:gd name="connsiteY35" fmla="*/ 56250 h 59701"/>
                <a:gd name="connsiteX36" fmla="*/ 43864 w 94988"/>
                <a:gd name="connsiteY36" fmla="*/ 55630 h 59701"/>
                <a:gd name="connsiteX37" fmla="*/ 44601 w 94988"/>
                <a:gd name="connsiteY37" fmla="*/ 52261 h 59701"/>
                <a:gd name="connsiteX38" fmla="*/ 43632 w 94988"/>
                <a:gd name="connsiteY38" fmla="*/ 50285 h 59701"/>
                <a:gd name="connsiteX39" fmla="*/ 39111 w 94988"/>
                <a:gd name="connsiteY39" fmla="*/ 51202 h 59701"/>
                <a:gd name="connsiteX40" fmla="*/ 37613 w 94988"/>
                <a:gd name="connsiteY40" fmla="*/ 53292 h 59701"/>
                <a:gd name="connsiteX41" fmla="*/ 32491 w 94988"/>
                <a:gd name="connsiteY41" fmla="*/ 52664 h 59701"/>
                <a:gd name="connsiteX42" fmla="*/ 27436 w 94988"/>
                <a:gd name="connsiteY42" fmla="*/ 48548 h 59701"/>
                <a:gd name="connsiteX43" fmla="*/ 22926 w 94988"/>
                <a:gd name="connsiteY43" fmla="*/ 48378 h 59701"/>
                <a:gd name="connsiteX44" fmla="*/ 19924 w 94988"/>
                <a:gd name="connsiteY44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329 w 94988"/>
                <a:gd name="connsiteY25" fmla="*/ 38399 h 59701"/>
                <a:gd name="connsiteX26" fmla="*/ 65925 w 94988"/>
                <a:gd name="connsiteY26" fmla="*/ 42277 h 59701"/>
                <a:gd name="connsiteX27" fmla="*/ 64735 w 94988"/>
                <a:gd name="connsiteY27" fmla="*/ 44929 h 59701"/>
                <a:gd name="connsiteX28" fmla="*/ 67801 w 94988"/>
                <a:gd name="connsiteY28" fmla="*/ 48609 h 59701"/>
                <a:gd name="connsiteX29" fmla="*/ 71767 w 94988"/>
                <a:gd name="connsiteY29" fmla="*/ 51135 h 59701"/>
                <a:gd name="connsiteX30" fmla="*/ 74060 w 94988"/>
                <a:gd name="connsiteY30" fmla="*/ 59698 h 59701"/>
                <a:gd name="connsiteX31" fmla="*/ 64802 w 94988"/>
                <a:gd name="connsiteY31" fmla="*/ 52186 h 59701"/>
                <a:gd name="connsiteX32" fmla="*/ 63200 w 94988"/>
                <a:gd name="connsiteY32" fmla="*/ 57671 h 59701"/>
                <a:gd name="connsiteX33" fmla="*/ 60773 w 94988"/>
                <a:gd name="connsiteY33" fmla="*/ 57453 h 59701"/>
                <a:gd name="connsiteX34" fmla="*/ 60469 w 94988"/>
                <a:gd name="connsiteY34" fmla="*/ 56250 h 59701"/>
                <a:gd name="connsiteX35" fmla="*/ 43864 w 94988"/>
                <a:gd name="connsiteY35" fmla="*/ 55630 h 59701"/>
                <a:gd name="connsiteX36" fmla="*/ 44601 w 94988"/>
                <a:gd name="connsiteY36" fmla="*/ 52261 h 59701"/>
                <a:gd name="connsiteX37" fmla="*/ 43632 w 94988"/>
                <a:gd name="connsiteY37" fmla="*/ 50285 h 59701"/>
                <a:gd name="connsiteX38" fmla="*/ 39111 w 94988"/>
                <a:gd name="connsiteY38" fmla="*/ 51202 h 59701"/>
                <a:gd name="connsiteX39" fmla="*/ 37613 w 94988"/>
                <a:gd name="connsiteY39" fmla="*/ 53292 h 59701"/>
                <a:gd name="connsiteX40" fmla="*/ 32491 w 94988"/>
                <a:gd name="connsiteY40" fmla="*/ 52664 h 59701"/>
                <a:gd name="connsiteX41" fmla="*/ 27436 w 94988"/>
                <a:gd name="connsiteY41" fmla="*/ 48548 h 59701"/>
                <a:gd name="connsiteX42" fmla="*/ 22926 w 94988"/>
                <a:gd name="connsiteY42" fmla="*/ 48378 h 59701"/>
                <a:gd name="connsiteX43" fmla="*/ 19924 w 94988"/>
                <a:gd name="connsiteY43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329 w 94988"/>
                <a:gd name="connsiteY25" fmla="*/ 38399 h 59701"/>
                <a:gd name="connsiteX26" fmla="*/ 64735 w 94988"/>
                <a:gd name="connsiteY26" fmla="*/ 44929 h 59701"/>
                <a:gd name="connsiteX27" fmla="*/ 67801 w 94988"/>
                <a:gd name="connsiteY27" fmla="*/ 48609 h 59701"/>
                <a:gd name="connsiteX28" fmla="*/ 71767 w 94988"/>
                <a:gd name="connsiteY28" fmla="*/ 51135 h 59701"/>
                <a:gd name="connsiteX29" fmla="*/ 74060 w 94988"/>
                <a:gd name="connsiteY29" fmla="*/ 59698 h 59701"/>
                <a:gd name="connsiteX30" fmla="*/ 64802 w 94988"/>
                <a:gd name="connsiteY30" fmla="*/ 52186 h 59701"/>
                <a:gd name="connsiteX31" fmla="*/ 63200 w 94988"/>
                <a:gd name="connsiteY31" fmla="*/ 57671 h 59701"/>
                <a:gd name="connsiteX32" fmla="*/ 60773 w 94988"/>
                <a:gd name="connsiteY32" fmla="*/ 57453 h 59701"/>
                <a:gd name="connsiteX33" fmla="*/ 60469 w 94988"/>
                <a:gd name="connsiteY33" fmla="*/ 56250 h 59701"/>
                <a:gd name="connsiteX34" fmla="*/ 43864 w 94988"/>
                <a:gd name="connsiteY34" fmla="*/ 55630 h 59701"/>
                <a:gd name="connsiteX35" fmla="*/ 44601 w 94988"/>
                <a:gd name="connsiteY35" fmla="*/ 52261 h 59701"/>
                <a:gd name="connsiteX36" fmla="*/ 43632 w 94988"/>
                <a:gd name="connsiteY36" fmla="*/ 50285 h 59701"/>
                <a:gd name="connsiteX37" fmla="*/ 39111 w 94988"/>
                <a:gd name="connsiteY37" fmla="*/ 51202 h 59701"/>
                <a:gd name="connsiteX38" fmla="*/ 37613 w 94988"/>
                <a:gd name="connsiteY38" fmla="*/ 53292 h 59701"/>
                <a:gd name="connsiteX39" fmla="*/ 32491 w 94988"/>
                <a:gd name="connsiteY39" fmla="*/ 52664 h 59701"/>
                <a:gd name="connsiteX40" fmla="*/ 27436 w 94988"/>
                <a:gd name="connsiteY40" fmla="*/ 48548 h 59701"/>
                <a:gd name="connsiteX41" fmla="*/ 22926 w 94988"/>
                <a:gd name="connsiteY41" fmla="*/ 48378 h 59701"/>
                <a:gd name="connsiteX42" fmla="*/ 19924 w 94988"/>
                <a:gd name="connsiteY42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77856 w 94988"/>
                <a:gd name="connsiteY25" fmla="*/ 44232 h 59701"/>
                <a:gd name="connsiteX26" fmla="*/ 64735 w 94988"/>
                <a:gd name="connsiteY26" fmla="*/ 44929 h 59701"/>
                <a:gd name="connsiteX27" fmla="*/ 67801 w 94988"/>
                <a:gd name="connsiteY27" fmla="*/ 48609 h 59701"/>
                <a:gd name="connsiteX28" fmla="*/ 71767 w 94988"/>
                <a:gd name="connsiteY28" fmla="*/ 51135 h 59701"/>
                <a:gd name="connsiteX29" fmla="*/ 74060 w 94988"/>
                <a:gd name="connsiteY29" fmla="*/ 59698 h 59701"/>
                <a:gd name="connsiteX30" fmla="*/ 64802 w 94988"/>
                <a:gd name="connsiteY30" fmla="*/ 52186 h 59701"/>
                <a:gd name="connsiteX31" fmla="*/ 63200 w 94988"/>
                <a:gd name="connsiteY31" fmla="*/ 57671 h 59701"/>
                <a:gd name="connsiteX32" fmla="*/ 60773 w 94988"/>
                <a:gd name="connsiteY32" fmla="*/ 57453 h 59701"/>
                <a:gd name="connsiteX33" fmla="*/ 60469 w 94988"/>
                <a:gd name="connsiteY33" fmla="*/ 56250 h 59701"/>
                <a:gd name="connsiteX34" fmla="*/ 43864 w 94988"/>
                <a:gd name="connsiteY34" fmla="*/ 55630 h 59701"/>
                <a:gd name="connsiteX35" fmla="*/ 44601 w 94988"/>
                <a:gd name="connsiteY35" fmla="*/ 52261 h 59701"/>
                <a:gd name="connsiteX36" fmla="*/ 43632 w 94988"/>
                <a:gd name="connsiteY36" fmla="*/ 50285 h 59701"/>
                <a:gd name="connsiteX37" fmla="*/ 39111 w 94988"/>
                <a:gd name="connsiteY37" fmla="*/ 51202 h 59701"/>
                <a:gd name="connsiteX38" fmla="*/ 37613 w 94988"/>
                <a:gd name="connsiteY38" fmla="*/ 53292 h 59701"/>
                <a:gd name="connsiteX39" fmla="*/ 32491 w 94988"/>
                <a:gd name="connsiteY39" fmla="*/ 52664 h 59701"/>
                <a:gd name="connsiteX40" fmla="*/ 27436 w 94988"/>
                <a:gd name="connsiteY40" fmla="*/ 48548 h 59701"/>
                <a:gd name="connsiteX41" fmla="*/ 22926 w 94988"/>
                <a:gd name="connsiteY41" fmla="*/ 48378 h 59701"/>
                <a:gd name="connsiteX42" fmla="*/ 19924 w 94988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4735 w 94705"/>
                <a:gd name="connsiteY26" fmla="*/ 44929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8495 w 94705"/>
                <a:gd name="connsiteY26" fmla="*/ 44894 h 59701"/>
                <a:gd name="connsiteX27" fmla="*/ 64735 w 94705"/>
                <a:gd name="connsiteY27" fmla="*/ 44929 h 59701"/>
                <a:gd name="connsiteX28" fmla="*/ 67801 w 94705"/>
                <a:gd name="connsiteY28" fmla="*/ 48609 h 59701"/>
                <a:gd name="connsiteX29" fmla="*/ 71767 w 94705"/>
                <a:gd name="connsiteY29" fmla="*/ 51135 h 59701"/>
                <a:gd name="connsiteX30" fmla="*/ 74060 w 94705"/>
                <a:gd name="connsiteY30" fmla="*/ 59698 h 59701"/>
                <a:gd name="connsiteX31" fmla="*/ 64802 w 94705"/>
                <a:gd name="connsiteY31" fmla="*/ 52186 h 59701"/>
                <a:gd name="connsiteX32" fmla="*/ 63200 w 94705"/>
                <a:gd name="connsiteY32" fmla="*/ 57671 h 59701"/>
                <a:gd name="connsiteX33" fmla="*/ 60773 w 94705"/>
                <a:gd name="connsiteY33" fmla="*/ 57453 h 59701"/>
                <a:gd name="connsiteX34" fmla="*/ 60469 w 94705"/>
                <a:gd name="connsiteY34" fmla="*/ 56250 h 59701"/>
                <a:gd name="connsiteX35" fmla="*/ 43864 w 94705"/>
                <a:gd name="connsiteY35" fmla="*/ 55630 h 59701"/>
                <a:gd name="connsiteX36" fmla="*/ 44601 w 94705"/>
                <a:gd name="connsiteY36" fmla="*/ 52261 h 59701"/>
                <a:gd name="connsiteX37" fmla="*/ 43632 w 94705"/>
                <a:gd name="connsiteY37" fmla="*/ 50285 h 59701"/>
                <a:gd name="connsiteX38" fmla="*/ 39111 w 94705"/>
                <a:gd name="connsiteY38" fmla="*/ 51202 h 59701"/>
                <a:gd name="connsiteX39" fmla="*/ 37613 w 94705"/>
                <a:gd name="connsiteY39" fmla="*/ 53292 h 59701"/>
                <a:gd name="connsiteX40" fmla="*/ 32491 w 94705"/>
                <a:gd name="connsiteY40" fmla="*/ 52664 h 59701"/>
                <a:gd name="connsiteX41" fmla="*/ 27436 w 94705"/>
                <a:gd name="connsiteY41" fmla="*/ 48548 h 59701"/>
                <a:gd name="connsiteX42" fmla="*/ 22926 w 94705"/>
                <a:gd name="connsiteY42" fmla="*/ 48378 h 59701"/>
                <a:gd name="connsiteX43" fmla="*/ 19924 w 94705"/>
                <a:gd name="connsiteY43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4735 w 94705"/>
                <a:gd name="connsiteY26" fmla="*/ 44929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9233 w 94705"/>
                <a:gd name="connsiteY26" fmla="*/ 44862 h 59701"/>
                <a:gd name="connsiteX27" fmla="*/ 64735 w 94705"/>
                <a:gd name="connsiteY27" fmla="*/ 44929 h 59701"/>
                <a:gd name="connsiteX28" fmla="*/ 67801 w 94705"/>
                <a:gd name="connsiteY28" fmla="*/ 48609 h 59701"/>
                <a:gd name="connsiteX29" fmla="*/ 71767 w 94705"/>
                <a:gd name="connsiteY29" fmla="*/ 51135 h 59701"/>
                <a:gd name="connsiteX30" fmla="*/ 74060 w 94705"/>
                <a:gd name="connsiteY30" fmla="*/ 59698 h 59701"/>
                <a:gd name="connsiteX31" fmla="*/ 64802 w 94705"/>
                <a:gd name="connsiteY31" fmla="*/ 52186 h 59701"/>
                <a:gd name="connsiteX32" fmla="*/ 63200 w 94705"/>
                <a:gd name="connsiteY32" fmla="*/ 57671 h 59701"/>
                <a:gd name="connsiteX33" fmla="*/ 60773 w 94705"/>
                <a:gd name="connsiteY33" fmla="*/ 57453 h 59701"/>
                <a:gd name="connsiteX34" fmla="*/ 60469 w 94705"/>
                <a:gd name="connsiteY34" fmla="*/ 56250 h 59701"/>
                <a:gd name="connsiteX35" fmla="*/ 43864 w 94705"/>
                <a:gd name="connsiteY35" fmla="*/ 55630 h 59701"/>
                <a:gd name="connsiteX36" fmla="*/ 44601 w 94705"/>
                <a:gd name="connsiteY36" fmla="*/ 52261 h 59701"/>
                <a:gd name="connsiteX37" fmla="*/ 43632 w 94705"/>
                <a:gd name="connsiteY37" fmla="*/ 50285 h 59701"/>
                <a:gd name="connsiteX38" fmla="*/ 39111 w 94705"/>
                <a:gd name="connsiteY38" fmla="*/ 51202 h 59701"/>
                <a:gd name="connsiteX39" fmla="*/ 37613 w 94705"/>
                <a:gd name="connsiteY39" fmla="*/ 53292 h 59701"/>
                <a:gd name="connsiteX40" fmla="*/ 32491 w 94705"/>
                <a:gd name="connsiteY40" fmla="*/ 52664 h 59701"/>
                <a:gd name="connsiteX41" fmla="*/ 27436 w 94705"/>
                <a:gd name="connsiteY41" fmla="*/ 48548 h 59701"/>
                <a:gd name="connsiteX42" fmla="*/ 22926 w 94705"/>
                <a:gd name="connsiteY42" fmla="*/ 48378 h 59701"/>
                <a:gd name="connsiteX43" fmla="*/ 19924 w 94705"/>
                <a:gd name="connsiteY43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4735 w 94705"/>
                <a:gd name="connsiteY26" fmla="*/ 44929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7801 w 94705"/>
                <a:gd name="connsiteY26" fmla="*/ 48609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0293 w 94705"/>
                <a:gd name="connsiteY26" fmla="*/ 47413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7801 w 94705"/>
                <a:gd name="connsiteY26" fmla="*/ 48609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1767 w 94705"/>
                <a:gd name="connsiteY26" fmla="*/ 51135 h 59701"/>
                <a:gd name="connsiteX27" fmla="*/ 74060 w 94705"/>
                <a:gd name="connsiteY27" fmla="*/ 59698 h 59701"/>
                <a:gd name="connsiteX28" fmla="*/ 64802 w 94705"/>
                <a:gd name="connsiteY28" fmla="*/ 52186 h 59701"/>
                <a:gd name="connsiteX29" fmla="*/ 63200 w 94705"/>
                <a:gd name="connsiteY29" fmla="*/ 57671 h 59701"/>
                <a:gd name="connsiteX30" fmla="*/ 60773 w 94705"/>
                <a:gd name="connsiteY30" fmla="*/ 57453 h 59701"/>
                <a:gd name="connsiteX31" fmla="*/ 60469 w 94705"/>
                <a:gd name="connsiteY31" fmla="*/ 56250 h 59701"/>
                <a:gd name="connsiteX32" fmla="*/ 43864 w 94705"/>
                <a:gd name="connsiteY32" fmla="*/ 55630 h 59701"/>
                <a:gd name="connsiteX33" fmla="*/ 44601 w 94705"/>
                <a:gd name="connsiteY33" fmla="*/ 52261 h 59701"/>
                <a:gd name="connsiteX34" fmla="*/ 43632 w 94705"/>
                <a:gd name="connsiteY34" fmla="*/ 50285 h 59701"/>
                <a:gd name="connsiteX35" fmla="*/ 39111 w 94705"/>
                <a:gd name="connsiteY35" fmla="*/ 51202 h 59701"/>
                <a:gd name="connsiteX36" fmla="*/ 37613 w 94705"/>
                <a:gd name="connsiteY36" fmla="*/ 53292 h 59701"/>
                <a:gd name="connsiteX37" fmla="*/ 32491 w 94705"/>
                <a:gd name="connsiteY37" fmla="*/ 52664 h 59701"/>
                <a:gd name="connsiteX38" fmla="*/ 27436 w 94705"/>
                <a:gd name="connsiteY38" fmla="*/ 48548 h 59701"/>
                <a:gd name="connsiteX39" fmla="*/ 22926 w 94705"/>
                <a:gd name="connsiteY39" fmla="*/ 48378 h 59701"/>
                <a:gd name="connsiteX40" fmla="*/ 19924 w 94705"/>
                <a:gd name="connsiteY40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3076 w 94705"/>
                <a:gd name="connsiteY26" fmla="*/ 49181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6596 w 94705"/>
                <a:gd name="connsiteY26" fmla="*/ 50918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6706 w 94705"/>
                <a:gd name="connsiteY26" fmla="*/ 56931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964"/>
                <a:gd name="connsiteX1" fmla="*/ 18012 w 94705"/>
                <a:gd name="connsiteY1" fmla="*/ 41458 h 59964"/>
                <a:gd name="connsiteX2" fmla="*/ 8684 w 94705"/>
                <a:gd name="connsiteY2" fmla="*/ 43355 h 59964"/>
                <a:gd name="connsiteX3" fmla="*/ 8188 w 94705"/>
                <a:gd name="connsiteY3" fmla="*/ 35938 h 59964"/>
                <a:gd name="connsiteX4" fmla="*/ 9528 w 94705"/>
                <a:gd name="connsiteY4" fmla="*/ 33248 h 59964"/>
                <a:gd name="connsiteX5" fmla="*/ 7440 w 94705"/>
                <a:gd name="connsiteY5" fmla="*/ 31149 h 59964"/>
                <a:gd name="connsiteX6" fmla="*/ 42 w 94705"/>
                <a:gd name="connsiteY6" fmla="*/ 29826 h 59964"/>
                <a:gd name="connsiteX7" fmla="*/ 4710 w 94705"/>
                <a:gd name="connsiteY7" fmla="*/ 24627 h 59964"/>
                <a:gd name="connsiteX8" fmla="*/ 10561 w 94705"/>
                <a:gd name="connsiteY8" fmla="*/ 20478 h 59964"/>
                <a:gd name="connsiteX9" fmla="*/ 18452 w 94705"/>
                <a:gd name="connsiteY9" fmla="*/ 18114 h 59964"/>
                <a:gd name="connsiteX10" fmla="*/ 22714 w 94705"/>
                <a:gd name="connsiteY10" fmla="*/ 15811 h 59964"/>
                <a:gd name="connsiteX11" fmla="*/ 28163 w 94705"/>
                <a:gd name="connsiteY11" fmla="*/ 16885 h 59964"/>
                <a:gd name="connsiteX12" fmla="*/ 30738 w 94705"/>
                <a:gd name="connsiteY12" fmla="*/ 14906 h 59964"/>
                <a:gd name="connsiteX13" fmla="*/ 34788 w 94705"/>
                <a:gd name="connsiteY13" fmla="*/ 15743 h 59964"/>
                <a:gd name="connsiteX14" fmla="*/ 38396 w 94705"/>
                <a:gd name="connsiteY14" fmla="*/ 16642 h 59964"/>
                <a:gd name="connsiteX15" fmla="*/ 42483 w 94705"/>
                <a:gd name="connsiteY15" fmla="*/ 17402 h 59964"/>
                <a:gd name="connsiteX16" fmla="*/ 45677 w 94705"/>
                <a:gd name="connsiteY16" fmla="*/ 15364 h 59964"/>
                <a:gd name="connsiteX17" fmla="*/ 49804 w 94705"/>
                <a:gd name="connsiteY17" fmla="*/ 13369 h 59964"/>
                <a:gd name="connsiteX18" fmla="*/ 51277 w 94705"/>
                <a:gd name="connsiteY18" fmla="*/ 100 h 59964"/>
                <a:gd name="connsiteX19" fmla="*/ 57310 w 94705"/>
                <a:gd name="connsiteY19" fmla="*/ 7510 h 59964"/>
                <a:gd name="connsiteX20" fmla="*/ 64638 w 94705"/>
                <a:gd name="connsiteY20" fmla="*/ 11771 h 59964"/>
                <a:gd name="connsiteX21" fmla="*/ 79179 w 94705"/>
                <a:gd name="connsiteY21" fmla="*/ 10226 h 59964"/>
                <a:gd name="connsiteX22" fmla="*/ 81753 w 94705"/>
                <a:gd name="connsiteY22" fmla="*/ 18782 h 59964"/>
                <a:gd name="connsiteX23" fmla="*/ 94635 w 94705"/>
                <a:gd name="connsiteY23" fmla="*/ 34188 h 59964"/>
                <a:gd name="connsiteX24" fmla="*/ 86512 w 94705"/>
                <a:gd name="connsiteY24" fmla="*/ 38782 h 59964"/>
                <a:gd name="connsiteX25" fmla="*/ 77856 w 94705"/>
                <a:gd name="connsiteY25" fmla="*/ 44232 h 59964"/>
                <a:gd name="connsiteX26" fmla="*/ 76706 w 94705"/>
                <a:gd name="connsiteY26" fmla="*/ 56931 h 59964"/>
                <a:gd name="connsiteX27" fmla="*/ 74060 w 94705"/>
                <a:gd name="connsiteY27" fmla="*/ 59698 h 59964"/>
                <a:gd name="connsiteX28" fmla="*/ 64802 w 94705"/>
                <a:gd name="connsiteY28" fmla="*/ 52186 h 59964"/>
                <a:gd name="connsiteX29" fmla="*/ 63200 w 94705"/>
                <a:gd name="connsiteY29" fmla="*/ 57671 h 59964"/>
                <a:gd name="connsiteX30" fmla="*/ 60773 w 94705"/>
                <a:gd name="connsiteY30" fmla="*/ 57453 h 59964"/>
                <a:gd name="connsiteX31" fmla="*/ 60469 w 94705"/>
                <a:gd name="connsiteY31" fmla="*/ 56250 h 59964"/>
                <a:gd name="connsiteX32" fmla="*/ 43864 w 94705"/>
                <a:gd name="connsiteY32" fmla="*/ 55630 h 59964"/>
                <a:gd name="connsiteX33" fmla="*/ 44601 w 94705"/>
                <a:gd name="connsiteY33" fmla="*/ 52261 h 59964"/>
                <a:gd name="connsiteX34" fmla="*/ 43632 w 94705"/>
                <a:gd name="connsiteY34" fmla="*/ 50285 h 59964"/>
                <a:gd name="connsiteX35" fmla="*/ 39111 w 94705"/>
                <a:gd name="connsiteY35" fmla="*/ 51202 h 59964"/>
                <a:gd name="connsiteX36" fmla="*/ 37613 w 94705"/>
                <a:gd name="connsiteY36" fmla="*/ 53292 h 59964"/>
                <a:gd name="connsiteX37" fmla="*/ 32491 w 94705"/>
                <a:gd name="connsiteY37" fmla="*/ 52664 h 59964"/>
                <a:gd name="connsiteX38" fmla="*/ 27436 w 94705"/>
                <a:gd name="connsiteY38" fmla="*/ 48548 h 59964"/>
                <a:gd name="connsiteX39" fmla="*/ 22926 w 94705"/>
                <a:gd name="connsiteY39" fmla="*/ 48378 h 59964"/>
                <a:gd name="connsiteX40" fmla="*/ 19924 w 94705"/>
                <a:gd name="connsiteY40" fmla="*/ 46347 h 59964"/>
                <a:gd name="connsiteX0" fmla="*/ 19924 w 94705"/>
                <a:gd name="connsiteY0" fmla="*/ 46349 h 59966"/>
                <a:gd name="connsiteX1" fmla="*/ 18012 w 94705"/>
                <a:gd name="connsiteY1" fmla="*/ 41460 h 59966"/>
                <a:gd name="connsiteX2" fmla="*/ 8684 w 94705"/>
                <a:gd name="connsiteY2" fmla="*/ 43357 h 59966"/>
                <a:gd name="connsiteX3" fmla="*/ 8188 w 94705"/>
                <a:gd name="connsiteY3" fmla="*/ 35940 h 59966"/>
                <a:gd name="connsiteX4" fmla="*/ 9528 w 94705"/>
                <a:gd name="connsiteY4" fmla="*/ 33250 h 59966"/>
                <a:gd name="connsiteX5" fmla="*/ 7440 w 94705"/>
                <a:gd name="connsiteY5" fmla="*/ 31151 h 59966"/>
                <a:gd name="connsiteX6" fmla="*/ 42 w 94705"/>
                <a:gd name="connsiteY6" fmla="*/ 29828 h 59966"/>
                <a:gd name="connsiteX7" fmla="*/ 4710 w 94705"/>
                <a:gd name="connsiteY7" fmla="*/ 24629 h 59966"/>
                <a:gd name="connsiteX8" fmla="*/ 10561 w 94705"/>
                <a:gd name="connsiteY8" fmla="*/ 20480 h 59966"/>
                <a:gd name="connsiteX9" fmla="*/ 18452 w 94705"/>
                <a:gd name="connsiteY9" fmla="*/ 18116 h 59966"/>
                <a:gd name="connsiteX10" fmla="*/ 22714 w 94705"/>
                <a:gd name="connsiteY10" fmla="*/ 15813 h 59966"/>
                <a:gd name="connsiteX11" fmla="*/ 28163 w 94705"/>
                <a:gd name="connsiteY11" fmla="*/ 16887 h 59966"/>
                <a:gd name="connsiteX12" fmla="*/ 30738 w 94705"/>
                <a:gd name="connsiteY12" fmla="*/ 14908 h 59966"/>
                <a:gd name="connsiteX13" fmla="*/ 34788 w 94705"/>
                <a:gd name="connsiteY13" fmla="*/ 15745 h 59966"/>
                <a:gd name="connsiteX14" fmla="*/ 38396 w 94705"/>
                <a:gd name="connsiteY14" fmla="*/ 16644 h 59966"/>
                <a:gd name="connsiteX15" fmla="*/ 42483 w 94705"/>
                <a:gd name="connsiteY15" fmla="*/ 17404 h 59966"/>
                <a:gd name="connsiteX16" fmla="*/ 45677 w 94705"/>
                <a:gd name="connsiteY16" fmla="*/ 15366 h 59966"/>
                <a:gd name="connsiteX17" fmla="*/ 49804 w 94705"/>
                <a:gd name="connsiteY17" fmla="*/ 13371 h 59966"/>
                <a:gd name="connsiteX18" fmla="*/ 51277 w 94705"/>
                <a:gd name="connsiteY18" fmla="*/ 102 h 59966"/>
                <a:gd name="connsiteX19" fmla="*/ 57310 w 94705"/>
                <a:gd name="connsiteY19" fmla="*/ 7512 h 59966"/>
                <a:gd name="connsiteX20" fmla="*/ 69144 w 94705"/>
                <a:gd name="connsiteY20" fmla="*/ 12759 h 59966"/>
                <a:gd name="connsiteX21" fmla="*/ 79179 w 94705"/>
                <a:gd name="connsiteY21" fmla="*/ 10228 h 59966"/>
                <a:gd name="connsiteX22" fmla="*/ 81753 w 94705"/>
                <a:gd name="connsiteY22" fmla="*/ 18784 h 59966"/>
                <a:gd name="connsiteX23" fmla="*/ 94635 w 94705"/>
                <a:gd name="connsiteY23" fmla="*/ 34190 h 59966"/>
                <a:gd name="connsiteX24" fmla="*/ 86512 w 94705"/>
                <a:gd name="connsiteY24" fmla="*/ 38784 h 59966"/>
                <a:gd name="connsiteX25" fmla="*/ 77856 w 94705"/>
                <a:gd name="connsiteY25" fmla="*/ 44234 h 59966"/>
                <a:gd name="connsiteX26" fmla="*/ 76706 w 94705"/>
                <a:gd name="connsiteY26" fmla="*/ 56933 h 59966"/>
                <a:gd name="connsiteX27" fmla="*/ 74060 w 94705"/>
                <a:gd name="connsiteY27" fmla="*/ 59700 h 59966"/>
                <a:gd name="connsiteX28" fmla="*/ 64802 w 94705"/>
                <a:gd name="connsiteY28" fmla="*/ 52188 h 59966"/>
                <a:gd name="connsiteX29" fmla="*/ 63200 w 94705"/>
                <a:gd name="connsiteY29" fmla="*/ 57673 h 59966"/>
                <a:gd name="connsiteX30" fmla="*/ 60773 w 94705"/>
                <a:gd name="connsiteY30" fmla="*/ 57455 h 59966"/>
                <a:gd name="connsiteX31" fmla="*/ 60469 w 94705"/>
                <a:gd name="connsiteY31" fmla="*/ 56252 h 59966"/>
                <a:gd name="connsiteX32" fmla="*/ 43864 w 94705"/>
                <a:gd name="connsiteY32" fmla="*/ 55632 h 59966"/>
                <a:gd name="connsiteX33" fmla="*/ 44601 w 94705"/>
                <a:gd name="connsiteY33" fmla="*/ 52263 h 59966"/>
                <a:gd name="connsiteX34" fmla="*/ 43632 w 94705"/>
                <a:gd name="connsiteY34" fmla="*/ 50287 h 59966"/>
                <a:gd name="connsiteX35" fmla="*/ 39111 w 94705"/>
                <a:gd name="connsiteY35" fmla="*/ 51204 h 59966"/>
                <a:gd name="connsiteX36" fmla="*/ 37613 w 94705"/>
                <a:gd name="connsiteY36" fmla="*/ 53294 h 59966"/>
                <a:gd name="connsiteX37" fmla="*/ 32491 w 94705"/>
                <a:gd name="connsiteY37" fmla="*/ 52666 h 59966"/>
                <a:gd name="connsiteX38" fmla="*/ 27436 w 94705"/>
                <a:gd name="connsiteY38" fmla="*/ 48550 h 59966"/>
                <a:gd name="connsiteX39" fmla="*/ 22926 w 94705"/>
                <a:gd name="connsiteY39" fmla="*/ 48380 h 59966"/>
                <a:gd name="connsiteX40" fmla="*/ 19924 w 94705"/>
                <a:gd name="connsiteY40" fmla="*/ 46349 h 59966"/>
                <a:gd name="connsiteX0" fmla="*/ 19924 w 94705"/>
                <a:gd name="connsiteY0" fmla="*/ 46318 h 59935"/>
                <a:gd name="connsiteX1" fmla="*/ 18012 w 94705"/>
                <a:gd name="connsiteY1" fmla="*/ 41429 h 59935"/>
                <a:gd name="connsiteX2" fmla="*/ 8684 w 94705"/>
                <a:gd name="connsiteY2" fmla="*/ 43326 h 59935"/>
                <a:gd name="connsiteX3" fmla="*/ 8188 w 94705"/>
                <a:gd name="connsiteY3" fmla="*/ 35909 h 59935"/>
                <a:gd name="connsiteX4" fmla="*/ 9528 w 94705"/>
                <a:gd name="connsiteY4" fmla="*/ 33219 h 59935"/>
                <a:gd name="connsiteX5" fmla="*/ 7440 w 94705"/>
                <a:gd name="connsiteY5" fmla="*/ 31120 h 59935"/>
                <a:gd name="connsiteX6" fmla="*/ 42 w 94705"/>
                <a:gd name="connsiteY6" fmla="*/ 29797 h 59935"/>
                <a:gd name="connsiteX7" fmla="*/ 4710 w 94705"/>
                <a:gd name="connsiteY7" fmla="*/ 24598 h 59935"/>
                <a:gd name="connsiteX8" fmla="*/ 10561 w 94705"/>
                <a:gd name="connsiteY8" fmla="*/ 20449 h 59935"/>
                <a:gd name="connsiteX9" fmla="*/ 18452 w 94705"/>
                <a:gd name="connsiteY9" fmla="*/ 18085 h 59935"/>
                <a:gd name="connsiteX10" fmla="*/ 22714 w 94705"/>
                <a:gd name="connsiteY10" fmla="*/ 15782 h 59935"/>
                <a:gd name="connsiteX11" fmla="*/ 28163 w 94705"/>
                <a:gd name="connsiteY11" fmla="*/ 16856 h 59935"/>
                <a:gd name="connsiteX12" fmla="*/ 30738 w 94705"/>
                <a:gd name="connsiteY12" fmla="*/ 14877 h 59935"/>
                <a:gd name="connsiteX13" fmla="*/ 34788 w 94705"/>
                <a:gd name="connsiteY13" fmla="*/ 15714 h 59935"/>
                <a:gd name="connsiteX14" fmla="*/ 38396 w 94705"/>
                <a:gd name="connsiteY14" fmla="*/ 16613 h 59935"/>
                <a:gd name="connsiteX15" fmla="*/ 42483 w 94705"/>
                <a:gd name="connsiteY15" fmla="*/ 17373 h 59935"/>
                <a:gd name="connsiteX16" fmla="*/ 45677 w 94705"/>
                <a:gd name="connsiteY16" fmla="*/ 15335 h 59935"/>
                <a:gd name="connsiteX17" fmla="*/ 49804 w 94705"/>
                <a:gd name="connsiteY17" fmla="*/ 13340 h 59935"/>
                <a:gd name="connsiteX18" fmla="*/ 51277 w 94705"/>
                <a:gd name="connsiteY18" fmla="*/ 71 h 59935"/>
                <a:gd name="connsiteX19" fmla="*/ 60914 w 94705"/>
                <a:gd name="connsiteY19" fmla="*/ 8270 h 59935"/>
                <a:gd name="connsiteX20" fmla="*/ 69144 w 94705"/>
                <a:gd name="connsiteY20" fmla="*/ 12728 h 59935"/>
                <a:gd name="connsiteX21" fmla="*/ 79179 w 94705"/>
                <a:gd name="connsiteY21" fmla="*/ 10197 h 59935"/>
                <a:gd name="connsiteX22" fmla="*/ 81753 w 94705"/>
                <a:gd name="connsiteY22" fmla="*/ 18753 h 59935"/>
                <a:gd name="connsiteX23" fmla="*/ 94635 w 94705"/>
                <a:gd name="connsiteY23" fmla="*/ 34159 h 59935"/>
                <a:gd name="connsiteX24" fmla="*/ 86512 w 94705"/>
                <a:gd name="connsiteY24" fmla="*/ 38753 h 59935"/>
                <a:gd name="connsiteX25" fmla="*/ 77856 w 94705"/>
                <a:gd name="connsiteY25" fmla="*/ 44203 h 59935"/>
                <a:gd name="connsiteX26" fmla="*/ 76706 w 94705"/>
                <a:gd name="connsiteY26" fmla="*/ 56902 h 59935"/>
                <a:gd name="connsiteX27" fmla="*/ 74060 w 94705"/>
                <a:gd name="connsiteY27" fmla="*/ 59669 h 59935"/>
                <a:gd name="connsiteX28" fmla="*/ 64802 w 94705"/>
                <a:gd name="connsiteY28" fmla="*/ 52157 h 59935"/>
                <a:gd name="connsiteX29" fmla="*/ 63200 w 94705"/>
                <a:gd name="connsiteY29" fmla="*/ 57642 h 59935"/>
                <a:gd name="connsiteX30" fmla="*/ 60773 w 94705"/>
                <a:gd name="connsiteY30" fmla="*/ 57424 h 59935"/>
                <a:gd name="connsiteX31" fmla="*/ 60469 w 94705"/>
                <a:gd name="connsiteY31" fmla="*/ 56221 h 59935"/>
                <a:gd name="connsiteX32" fmla="*/ 43864 w 94705"/>
                <a:gd name="connsiteY32" fmla="*/ 55601 h 59935"/>
                <a:gd name="connsiteX33" fmla="*/ 44601 w 94705"/>
                <a:gd name="connsiteY33" fmla="*/ 52232 h 59935"/>
                <a:gd name="connsiteX34" fmla="*/ 43632 w 94705"/>
                <a:gd name="connsiteY34" fmla="*/ 50256 h 59935"/>
                <a:gd name="connsiteX35" fmla="*/ 39111 w 94705"/>
                <a:gd name="connsiteY35" fmla="*/ 51173 h 59935"/>
                <a:gd name="connsiteX36" fmla="*/ 37613 w 94705"/>
                <a:gd name="connsiteY36" fmla="*/ 53263 h 59935"/>
                <a:gd name="connsiteX37" fmla="*/ 32491 w 94705"/>
                <a:gd name="connsiteY37" fmla="*/ 52635 h 59935"/>
                <a:gd name="connsiteX38" fmla="*/ 27436 w 94705"/>
                <a:gd name="connsiteY38" fmla="*/ 48519 h 59935"/>
                <a:gd name="connsiteX39" fmla="*/ 22926 w 94705"/>
                <a:gd name="connsiteY39" fmla="*/ 48349 h 59935"/>
                <a:gd name="connsiteX40" fmla="*/ 19924 w 94705"/>
                <a:gd name="connsiteY40" fmla="*/ 46318 h 59935"/>
                <a:gd name="connsiteX0" fmla="*/ 19924 w 94705"/>
                <a:gd name="connsiteY0" fmla="*/ 46433 h 60050"/>
                <a:gd name="connsiteX1" fmla="*/ 18012 w 94705"/>
                <a:gd name="connsiteY1" fmla="*/ 41544 h 60050"/>
                <a:gd name="connsiteX2" fmla="*/ 8684 w 94705"/>
                <a:gd name="connsiteY2" fmla="*/ 43441 h 60050"/>
                <a:gd name="connsiteX3" fmla="*/ 8188 w 94705"/>
                <a:gd name="connsiteY3" fmla="*/ 36024 h 60050"/>
                <a:gd name="connsiteX4" fmla="*/ 9528 w 94705"/>
                <a:gd name="connsiteY4" fmla="*/ 33334 h 60050"/>
                <a:gd name="connsiteX5" fmla="*/ 7440 w 94705"/>
                <a:gd name="connsiteY5" fmla="*/ 31235 h 60050"/>
                <a:gd name="connsiteX6" fmla="*/ 42 w 94705"/>
                <a:gd name="connsiteY6" fmla="*/ 29912 h 60050"/>
                <a:gd name="connsiteX7" fmla="*/ 4710 w 94705"/>
                <a:gd name="connsiteY7" fmla="*/ 24713 h 60050"/>
                <a:gd name="connsiteX8" fmla="*/ 10561 w 94705"/>
                <a:gd name="connsiteY8" fmla="*/ 20564 h 60050"/>
                <a:gd name="connsiteX9" fmla="*/ 18452 w 94705"/>
                <a:gd name="connsiteY9" fmla="*/ 18200 h 60050"/>
                <a:gd name="connsiteX10" fmla="*/ 22714 w 94705"/>
                <a:gd name="connsiteY10" fmla="*/ 15897 h 60050"/>
                <a:gd name="connsiteX11" fmla="*/ 28163 w 94705"/>
                <a:gd name="connsiteY11" fmla="*/ 16971 h 60050"/>
                <a:gd name="connsiteX12" fmla="*/ 30738 w 94705"/>
                <a:gd name="connsiteY12" fmla="*/ 14992 h 60050"/>
                <a:gd name="connsiteX13" fmla="*/ 34788 w 94705"/>
                <a:gd name="connsiteY13" fmla="*/ 15829 h 60050"/>
                <a:gd name="connsiteX14" fmla="*/ 38396 w 94705"/>
                <a:gd name="connsiteY14" fmla="*/ 16728 h 60050"/>
                <a:gd name="connsiteX15" fmla="*/ 42483 w 94705"/>
                <a:gd name="connsiteY15" fmla="*/ 17488 h 60050"/>
                <a:gd name="connsiteX16" fmla="*/ 45677 w 94705"/>
                <a:gd name="connsiteY16" fmla="*/ 15450 h 60050"/>
                <a:gd name="connsiteX17" fmla="*/ 49804 w 94705"/>
                <a:gd name="connsiteY17" fmla="*/ 13455 h 60050"/>
                <a:gd name="connsiteX18" fmla="*/ 51277 w 94705"/>
                <a:gd name="connsiteY18" fmla="*/ 186 h 60050"/>
                <a:gd name="connsiteX19" fmla="*/ 60914 w 94705"/>
                <a:gd name="connsiteY19" fmla="*/ 8385 h 60050"/>
                <a:gd name="connsiteX20" fmla="*/ 69144 w 94705"/>
                <a:gd name="connsiteY20" fmla="*/ 12843 h 60050"/>
                <a:gd name="connsiteX21" fmla="*/ 79179 w 94705"/>
                <a:gd name="connsiteY21" fmla="*/ 10312 h 60050"/>
                <a:gd name="connsiteX22" fmla="*/ 81753 w 94705"/>
                <a:gd name="connsiteY22" fmla="*/ 18868 h 60050"/>
                <a:gd name="connsiteX23" fmla="*/ 94635 w 94705"/>
                <a:gd name="connsiteY23" fmla="*/ 34274 h 60050"/>
                <a:gd name="connsiteX24" fmla="*/ 86512 w 94705"/>
                <a:gd name="connsiteY24" fmla="*/ 38868 h 60050"/>
                <a:gd name="connsiteX25" fmla="*/ 77856 w 94705"/>
                <a:gd name="connsiteY25" fmla="*/ 44318 h 60050"/>
                <a:gd name="connsiteX26" fmla="*/ 76706 w 94705"/>
                <a:gd name="connsiteY26" fmla="*/ 57017 h 60050"/>
                <a:gd name="connsiteX27" fmla="*/ 74060 w 94705"/>
                <a:gd name="connsiteY27" fmla="*/ 59784 h 60050"/>
                <a:gd name="connsiteX28" fmla="*/ 64802 w 94705"/>
                <a:gd name="connsiteY28" fmla="*/ 52272 h 60050"/>
                <a:gd name="connsiteX29" fmla="*/ 63200 w 94705"/>
                <a:gd name="connsiteY29" fmla="*/ 57757 h 60050"/>
                <a:gd name="connsiteX30" fmla="*/ 60773 w 94705"/>
                <a:gd name="connsiteY30" fmla="*/ 57539 h 60050"/>
                <a:gd name="connsiteX31" fmla="*/ 60469 w 94705"/>
                <a:gd name="connsiteY31" fmla="*/ 56336 h 60050"/>
                <a:gd name="connsiteX32" fmla="*/ 43864 w 94705"/>
                <a:gd name="connsiteY32" fmla="*/ 55716 h 60050"/>
                <a:gd name="connsiteX33" fmla="*/ 44601 w 94705"/>
                <a:gd name="connsiteY33" fmla="*/ 52347 h 60050"/>
                <a:gd name="connsiteX34" fmla="*/ 43632 w 94705"/>
                <a:gd name="connsiteY34" fmla="*/ 50371 h 60050"/>
                <a:gd name="connsiteX35" fmla="*/ 39111 w 94705"/>
                <a:gd name="connsiteY35" fmla="*/ 51288 h 60050"/>
                <a:gd name="connsiteX36" fmla="*/ 37613 w 94705"/>
                <a:gd name="connsiteY36" fmla="*/ 53378 h 60050"/>
                <a:gd name="connsiteX37" fmla="*/ 32491 w 94705"/>
                <a:gd name="connsiteY37" fmla="*/ 52750 h 60050"/>
                <a:gd name="connsiteX38" fmla="*/ 27436 w 94705"/>
                <a:gd name="connsiteY38" fmla="*/ 48634 h 60050"/>
                <a:gd name="connsiteX39" fmla="*/ 22926 w 94705"/>
                <a:gd name="connsiteY39" fmla="*/ 48464 h 60050"/>
                <a:gd name="connsiteX40" fmla="*/ 19924 w 94705"/>
                <a:gd name="connsiteY40" fmla="*/ 46433 h 60050"/>
                <a:gd name="connsiteX0" fmla="*/ 19924 w 94705"/>
                <a:gd name="connsiteY0" fmla="*/ 46446 h 60063"/>
                <a:gd name="connsiteX1" fmla="*/ 18012 w 94705"/>
                <a:gd name="connsiteY1" fmla="*/ 41557 h 60063"/>
                <a:gd name="connsiteX2" fmla="*/ 8684 w 94705"/>
                <a:gd name="connsiteY2" fmla="*/ 43454 h 60063"/>
                <a:gd name="connsiteX3" fmla="*/ 8188 w 94705"/>
                <a:gd name="connsiteY3" fmla="*/ 36037 h 60063"/>
                <a:gd name="connsiteX4" fmla="*/ 9528 w 94705"/>
                <a:gd name="connsiteY4" fmla="*/ 33347 h 60063"/>
                <a:gd name="connsiteX5" fmla="*/ 7440 w 94705"/>
                <a:gd name="connsiteY5" fmla="*/ 31248 h 60063"/>
                <a:gd name="connsiteX6" fmla="*/ 42 w 94705"/>
                <a:gd name="connsiteY6" fmla="*/ 29925 h 60063"/>
                <a:gd name="connsiteX7" fmla="*/ 4710 w 94705"/>
                <a:gd name="connsiteY7" fmla="*/ 24726 h 60063"/>
                <a:gd name="connsiteX8" fmla="*/ 10561 w 94705"/>
                <a:gd name="connsiteY8" fmla="*/ 20577 h 60063"/>
                <a:gd name="connsiteX9" fmla="*/ 18452 w 94705"/>
                <a:gd name="connsiteY9" fmla="*/ 18213 h 60063"/>
                <a:gd name="connsiteX10" fmla="*/ 22714 w 94705"/>
                <a:gd name="connsiteY10" fmla="*/ 15910 h 60063"/>
                <a:gd name="connsiteX11" fmla="*/ 28163 w 94705"/>
                <a:gd name="connsiteY11" fmla="*/ 16984 h 60063"/>
                <a:gd name="connsiteX12" fmla="*/ 30738 w 94705"/>
                <a:gd name="connsiteY12" fmla="*/ 15005 h 60063"/>
                <a:gd name="connsiteX13" fmla="*/ 34788 w 94705"/>
                <a:gd name="connsiteY13" fmla="*/ 15842 h 60063"/>
                <a:gd name="connsiteX14" fmla="*/ 38396 w 94705"/>
                <a:gd name="connsiteY14" fmla="*/ 16741 h 60063"/>
                <a:gd name="connsiteX15" fmla="*/ 42483 w 94705"/>
                <a:gd name="connsiteY15" fmla="*/ 17501 h 60063"/>
                <a:gd name="connsiteX16" fmla="*/ 45677 w 94705"/>
                <a:gd name="connsiteY16" fmla="*/ 15463 h 60063"/>
                <a:gd name="connsiteX17" fmla="*/ 49804 w 94705"/>
                <a:gd name="connsiteY17" fmla="*/ 13468 h 60063"/>
                <a:gd name="connsiteX18" fmla="*/ 51277 w 94705"/>
                <a:gd name="connsiteY18" fmla="*/ 199 h 60063"/>
                <a:gd name="connsiteX19" fmla="*/ 60914 w 94705"/>
                <a:gd name="connsiteY19" fmla="*/ 8398 h 60063"/>
                <a:gd name="connsiteX20" fmla="*/ 69144 w 94705"/>
                <a:gd name="connsiteY20" fmla="*/ 12856 h 60063"/>
                <a:gd name="connsiteX21" fmla="*/ 79179 w 94705"/>
                <a:gd name="connsiteY21" fmla="*/ 10325 h 60063"/>
                <a:gd name="connsiteX22" fmla="*/ 81753 w 94705"/>
                <a:gd name="connsiteY22" fmla="*/ 18881 h 60063"/>
                <a:gd name="connsiteX23" fmla="*/ 94635 w 94705"/>
                <a:gd name="connsiteY23" fmla="*/ 34287 h 60063"/>
                <a:gd name="connsiteX24" fmla="*/ 86512 w 94705"/>
                <a:gd name="connsiteY24" fmla="*/ 38881 h 60063"/>
                <a:gd name="connsiteX25" fmla="*/ 77856 w 94705"/>
                <a:gd name="connsiteY25" fmla="*/ 44331 h 60063"/>
                <a:gd name="connsiteX26" fmla="*/ 76706 w 94705"/>
                <a:gd name="connsiteY26" fmla="*/ 57030 h 60063"/>
                <a:gd name="connsiteX27" fmla="*/ 74060 w 94705"/>
                <a:gd name="connsiteY27" fmla="*/ 59797 h 60063"/>
                <a:gd name="connsiteX28" fmla="*/ 64802 w 94705"/>
                <a:gd name="connsiteY28" fmla="*/ 52285 h 60063"/>
                <a:gd name="connsiteX29" fmla="*/ 63200 w 94705"/>
                <a:gd name="connsiteY29" fmla="*/ 57770 h 60063"/>
                <a:gd name="connsiteX30" fmla="*/ 60773 w 94705"/>
                <a:gd name="connsiteY30" fmla="*/ 57552 h 60063"/>
                <a:gd name="connsiteX31" fmla="*/ 60469 w 94705"/>
                <a:gd name="connsiteY31" fmla="*/ 56349 h 60063"/>
                <a:gd name="connsiteX32" fmla="*/ 43864 w 94705"/>
                <a:gd name="connsiteY32" fmla="*/ 55729 h 60063"/>
                <a:gd name="connsiteX33" fmla="*/ 44601 w 94705"/>
                <a:gd name="connsiteY33" fmla="*/ 52360 h 60063"/>
                <a:gd name="connsiteX34" fmla="*/ 43632 w 94705"/>
                <a:gd name="connsiteY34" fmla="*/ 50384 h 60063"/>
                <a:gd name="connsiteX35" fmla="*/ 39111 w 94705"/>
                <a:gd name="connsiteY35" fmla="*/ 51301 h 60063"/>
                <a:gd name="connsiteX36" fmla="*/ 37613 w 94705"/>
                <a:gd name="connsiteY36" fmla="*/ 53391 h 60063"/>
                <a:gd name="connsiteX37" fmla="*/ 32491 w 94705"/>
                <a:gd name="connsiteY37" fmla="*/ 52763 h 60063"/>
                <a:gd name="connsiteX38" fmla="*/ 27436 w 94705"/>
                <a:gd name="connsiteY38" fmla="*/ 48647 h 60063"/>
                <a:gd name="connsiteX39" fmla="*/ 22926 w 94705"/>
                <a:gd name="connsiteY39" fmla="*/ 48477 h 60063"/>
                <a:gd name="connsiteX40" fmla="*/ 19924 w 94705"/>
                <a:gd name="connsiteY40" fmla="*/ 46446 h 60063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2714 w 94705"/>
                <a:gd name="connsiteY10" fmla="*/ 16024 h 60177"/>
                <a:gd name="connsiteX11" fmla="*/ 28163 w 94705"/>
                <a:gd name="connsiteY11" fmla="*/ 17098 h 60177"/>
                <a:gd name="connsiteX12" fmla="*/ 30738 w 94705"/>
                <a:gd name="connsiteY12" fmla="*/ 15119 h 60177"/>
                <a:gd name="connsiteX13" fmla="*/ 34788 w 94705"/>
                <a:gd name="connsiteY13" fmla="*/ 15956 h 60177"/>
                <a:gd name="connsiteX14" fmla="*/ 38396 w 94705"/>
                <a:gd name="connsiteY14" fmla="*/ 16855 h 60177"/>
                <a:gd name="connsiteX15" fmla="*/ 42483 w 94705"/>
                <a:gd name="connsiteY15" fmla="*/ 17615 h 60177"/>
                <a:gd name="connsiteX16" fmla="*/ 45677 w 94705"/>
                <a:gd name="connsiteY16" fmla="*/ 15577 h 60177"/>
                <a:gd name="connsiteX17" fmla="*/ 51277 w 94705"/>
                <a:gd name="connsiteY17" fmla="*/ 313 h 60177"/>
                <a:gd name="connsiteX18" fmla="*/ 60914 w 94705"/>
                <a:gd name="connsiteY18" fmla="*/ 8512 h 60177"/>
                <a:gd name="connsiteX19" fmla="*/ 69144 w 94705"/>
                <a:gd name="connsiteY19" fmla="*/ 12970 h 60177"/>
                <a:gd name="connsiteX20" fmla="*/ 79179 w 94705"/>
                <a:gd name="connsiteY20" fmla="*/ 10439 h 60177"/>
                <a:gd name="connsiteX21" fmla="*/ 81753 w 94705"/>
                <a:gd name="connsiteY21" fmla="*/ 18995 h 60177"/>
                <a:gd name="connsiteX22" fmla="*/ 94635 w 94705"/>
                <a:gd name="connsiteY22" fmla="*/ 34401 h 60177"/>
                <a:gd name="connsiteX23" fmla="*/ 86512 w 94705"/>
                <a:gd name="connsiteY23" fmla="*/ 38995 h 60177"/>
                <a:gd name="connsiteX24" fmla="*/ 77856 w 94705"/>
                <a:gd name="connsiteY24" fmla="*/ 44445 h 60177"/>
                <a:gd name="connsiteX25" fmla="*/ 76706 w 94705"/>
                <a:gd name="connsiteY25" fmla="*/ 57144 h 60177"/>
                <a:gd name="connsiteX26" fmla="*/ 74060 w 94705"/>
                <a:gd name="connsiteY26" fmla="*/ 59911 h 60177"/>
                <a:gd name="connsiteX27" fmla="*/ 64802 w 94705"/>
                <a:gd name="connsiteY27" fmla="*/ 52399 h 60177"/>
                <a:gd name="connsiteX28" fmla="*/ 63200 w 94705"/>
                <a:gd name="connsiteY28" fmla="*/ 57884 h 60177"/>
                <a:gd name="connsiteX29" fmla="*/ 60773 w 94705"/>
                <a:gd name="connsiteY29" fmla="*/ 57666 h 60177"/>
                <a:gd name="connsiteX30" fmla="*/ 60469 w 94705"/>
                <a:gd name="connsiteY30" fmla="*/ 56463 h 60177"/>
                <a:gd name="connsiteX31" fmla="*/ 43864 w 94705"/>
                <a:gd name="connsiteY31" fmla="*/ 55843 h 60177"/>
                <a:gd name="connsiteX32" fmla="*/ 44601 w 94705"/>
                <a:gd name="connsiteY32" fmla="*/ 52474 h 60177"/>
                <a:gd name="connsiteX33" fmla="*/ 43632 w 94705"/>
                <a:gd name="connsiteY33" fmla="*/ 50498 h 60177"/>
                <a:gd name="connsiteX34" fmla="*/ 39111 w 94705"/>
                <a:gd name="connsiteY34" fmla="*/ 51415 h 60177"/>
                <a:gd name="connsiteX35" fmla="*/ 37613 w 94705"/>
                <a:gd name="connsiteY35" fmla="*/ 53505 h 60177"/>
                <a:gd name="connsiteX36" fmla="*/ 32491 w 94705"/>
                <a:gd name="connsiteY36" fmla="*/ 52877 h 60177"/>
                <a:gd name="connsiteX37" fmla="*/ 27436 w 94705"/>
                <a:gd name="connsiteY37" fmla="*/ 48761 h 60177"/>
                <a:gd name="connsiteX38" fmla="*/ 22926 w 94705"/>
                <a:gd name="connsiteY38" fmla="*/ 48591 h 60177"/>
                <a:gd name="connsiteX39" fmla="*/ 19924 w 94705"/>
                <a:gd name="connsiteY39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2714 w 94705"/>
                <a:gd name="connsiteY10" fmla="*/ 16024 h 60177"/>
                <a:gd name="connsiteX11" fmla="*/ 28163 w 94705"/>
                <a:gd name="connsiteY11" fmla="*/ 17098 h 60177"/>
                <a:gd name="connsiteX12" fmla="*/ 30738 w 94705"/>
                <a:gd name="connsiteY12" fmla="*/ 15119 h 60177"/>
                <a:gd name="connsiteX13" fmla="*/ 34788 w 94705"/>
                <a:gd name="connsiteY13" fmla="*/ 15956 h 60177"/>
                <a:gd name="connsiteX14" fmla="*/ 38396 w 94705"/>
                <a:gd name="connsiteY14" fmla="*/ 16855 h 60177"/>
                <a:gd name="connsiteX15" fmla="*/ 45677 w 94705"/>
                <a:gd name="connsiteY15" fmla="*/ 15577 h 60177"/>
                <a:gd name="connsiteX16" fmla="*/ 51277 w 94705"/>
                <a:gd name="connsiteY16" fmla="*/ 313 h 60177"/>
                <a:gd name="connsiteX17" fmla="*/ 60914 w 94705"/>
                <a:gd name="connsiteY17" fmla="*/ 8512 h 60177"/>
                <a:gd name="connsiteX18" fmla="*/ 69144 w 94705"/>
                <a:gd name="connsiteY18" fmla="*/ 12970 h 60177"/>
                <a:gd name="connsiteX19" fmla="*/ 79179 w 94705"/>
                <a:gd name="connsiteY19" fmla="*/ 10439 h 60177"/>
                <a:gd name="connsiteX20" fmla="*/ 81753 w 94705"/>
                <a:gd name="connsiteY20" fmla="*/ 18995 h 60177"/>
                <a:gd name="connsiteX21" fmla="*/ 94635 w 94705"/>
                <a:gd name="connsiteY21" fmla="*/ 34401 h 60177"/>
                <a:gd name="connsiteX22" fmla="*/ 86512 w 94705"/>
                <a:gd name="connsiteY22" fmla="*/ 38995 h 60177"/>
                <a:gd name="connsiteX23" fmla="*/ 77856 w 94705"/>
                <a:gd name="connsiteY23" fmla="*/ 44445 h 60177"/>
                <a:gd name="connsiteX24" fmla="*/ 76706 w 94705"/>
                <a:gd name="connsiteY24" fmla="*/ 57144 h 60177"/>
                <a:gd name="connsiteX25" fmla="*/ 74060 w 94705"/>
                <a:gd name="connsiteY25" fmla="*/ 59911 h 60177"/>
                <a:gd name="connsiteX26" fmla="*/ 64802 w 94705"/>
                <a:gd name="connsiteY26" fmla="*/ 52399 h 60177"/>
                <a:gd name="connsiteX27" fmla="*/ 63200 w 94705"/>
                <a:gd name="connsiteY27" fmla="*/ 57884 h 60177"/>
                <a:gd name="connsiteX28" fmla="*/ 60773 w 94705"/>
                <a:gd name="connsiteY28" fmla="*/ 57666 h 60177"/>
                <a:gd name="connsiteX29" fmla="*/ 60469 w 94705"/>
                <a:gd name="connsiteY29" fmla="*/ 56463 h 60177"/>
                <a:gd name="connsiteX30" fmla="*/ 43864 w 94705"/>
                <a:gd name="connsiteY30" fmla="*/ 55843 h 60177"/>
                <a:gd name="connsiteX31" fmla="*/ 44601 w 94705"/>
                <a:gd name="connsiteY31" fmla="*/ 52474 h 60177"/>
                <a:gd name="connsiteX32" fmla="*/ 43632 w 94705"/>
                <a:gd name="connsiteY32" fmla="*/ 50498 h 60177"/>
                <a:gd name="connsiteX33" fmla="*/ 39111 w 94705"/>
                <a:gd name="connsiteY33" fmla="*/ 51415 h 60177"/>
                <a:gd name="connsiteX34" fmla="*/ 37613 w 94705"/>
                <a:gd name="connsiteY34" fmla="*/ 53505 h 60177"/>
                <a:gd name="connsiteX35" fmla="*/ 32491 w 94705"/>
                <a:gd name="connsiteY35" fmla="*/ 52877 h 60177"/>
                <a:gd name="connsiteX36" fmla="*/ 27436 w 94705"/>
                <a:gd name="connsiteY36" fmla="*/ 48761 h 60177"/>
                <a:gd name="connsiteX37" fmla="*/ 22926 w 94705"/>
                <a:gd name="connsiteY37" fmla="*/ 48591 h 60177"/>
                <a:gd name="connsiteX38" fmla="*/ 19924 w 94705"/>
                <a:gd name="connsiteY38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2714 w 94705"/>
                <a:gd name="connsiteY10" fmla="*/ 16024 h 60177"/>
                <a:gd name="connsiteX11" fmla="*/ 28163 w 94705"/>
                <a:gd name="connsiteY11" fmla="*/ 17098 h 60177"/>
                <a:gd name="connsiteX12" fmla="*/ 30738 w 94705"/>
                <a:gd name="connsiteY12" fmla="*/ 15119 h 60177"/>
                <a:gd name="connsiteX13" fmla="*/ 34788 w 94705"/>
                <a:gd name="connsiteY13" fmla="*/ 15956 h 60177"/>
                <a:gd name="connsiteX14" fmla="*/ 45677 w 94705"/>
                <a:gd name="connsiteY14" fmla="*/ 15577 h 60177"/>
                <a:gd name="connsiteX15" fmla="*/ 51277 w 94705"/>
                <a:gd name="connsiteY15" fmla="*/ 313 h 60177"/>
                <a:gd name="connsiteX16" fmla="*/ 60914 w 94705"/>
                <a:gd name="connsiteY16" fmla="*/ 8512 h 60177"/>
                <a:gd name="connsiteX17" fmla="*/ 69144 w 94705"/>
                <a:gd name="connsiteY17" fmla="*/ 12970 h 60177"/>
                <a:gd name="connsiteX18" fmla="*/ 79179 w 94705"/>
                <a:gd name="connsiteY18" fmla="*/ 10439 h 60177"/>
                <a:gd name="connsiteX19" fmla="*/ 81753 w 94705"/>
                <a:gd name="connsiteY19" fmla="*/ 18995 h 60177"/>
                <a:gd name="connsiteX20" fmla="*/ 94635 w 94705"/>
                <a:gd name="connsiteY20" fmla="*/ 34401 h 60177"/>
                <a:gd name="connsiteX21" fmla="*/ 86512 w 94705"/>
                <a:gd name="connsiteY21" fmla="*/ 38995 h 60177"/>
                <a:gd name="connsiteX22" fmla="*/ 77856 w 94705"/>
                <a:gd name="connsiteY22" fmla="*/ 44445 h 60177"/>
                <a:gd name="connsiteX23" fmla="*/ 76706 w 94705"/>
                <a:gd name="connsiteY23" fmla="*/ 57144 h 60177"/>
                <a:gd name="connsiteX24" fmla="*/ 74060 w 94705"/>
                <a:gd name="connsiteY24" fmla="*/ 59911 h 60177"/>
                <a:gd name="connsiteX25" fmla="*/ 64802 w 94705"/>
                <a:gd name="connsiteY25" fmla="*/ 52399 h 60177"/>
                <a:gd name="connsiteX26" fmla="*/ 63200 w 94705"/>
                <a:gd name="connsiteY26" fmla="*/ 57884 h 60177"/>
                <a:gd name="connsiteX27" fmla="*/ 60773 w 94705"/>
                <a:gd name="connsiteY27" fmla="*/ 57666 h 60177"/>
                <a:gd name="connsiteX28" fmla="*/ 60469 w 94705"/>
                <a:gd name="connsiteY28" fmla="*/ 56463 h 60177"/>
                <a:gd name="connsiteX29" fmla="*/ 43864 w 94705"/>
                <a:gd name="connsiteY29" fmla="*/ 55843 h 60177"/>
                <a:gd name="connsiteX30" fmla="*/ 44601 w 94705"/>
                <a:gd name="connsiteY30" fmla="*/ 52474 h 60177"/>
                <a:gd name="connsiteX31" fmla="*/ 43632 w 94705"/>
                <a:gd name="connsiteY31" fmla="*/ 50498 h 60177"/>
                <a:gd name="connsiteX32" fmla="*/ 39111 w 94705"/>
                <a:gd name="connsiteY32" fmla="*/ 51415 h 60177"/>
                <a:gd name="connsiteX33" fmla="*/ 37613 w 94705"/>
                <a:gd name="connsiteY33" fmla="*/ 53505 h 60177"/>
                <a:gd name="connsiteX34" fmla="*/ 32491 w 94705"/>
                <a:gd name="connsiteY34" fmla="*/ 52877 h 60177"/>
                <a:gd name="connsiteX35" fmla="*/ 27436 w 94705"/>
                <a:gd name="connsiteY35" fmla="*/ 48761 h 60177"/>
                <a:gd name="connsiteX36" fmla="*/ 22926 w 94705"/>
                <a:gd name="connsiteY36" fmla="*/ 48591 h 60177"/>
                <a:gd name="connsiteX37" fmla="*/ 19924 w 94705"/>
                <a:gd name="connsiteY37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8163 w 94705"/>
                <a:gd name="connsiteY10" fmla="*/ 17098 h 60177"/>
                <a:gd name="connsiteX11" fmla="*/ 30738 w 94705"/>
                <a:gd name="connsiteY11" fmla="*/ 15119 h 60177"/>
                <a:gd name="connsiteX12" fmla="*/ 34788 w 94705"/>
                <a:gd name="connsiteY12" fmla="*/ 15956 h 60177"/>
                <a:gd name="connsiteX13" fmla="*/ 45677 w 94705"/>
                <a:gd name="connsiteY13" fmla="*/ 15577 h 60177"/>
                <a:gd name="connsiteX14" fmla="*/ 51277 w 94705"/>
                <a:gd name="connsiteY14" fmla="*/ 313 h 60177"/>
                <a:gd name="connsiteX15" fmla="*/ 60914 w 94705"/>
                <a:gd name="connsiteY15" fmla="*/ 8512 h 60177"/>
                <a:gd name="connsiteX16" fmla="*/ 69144 w 94705"/>
                <a:gd name="connsiteY16" fmla="*/ 12970 h 60177"/>
                <a:gd name="connsiteX17" fmla="*/ 79179 w 94705"/>
                <a:gd name="connsiteY17" fmla="*/ 10439 h 60177"/>
                <a:gd name="connsiteX18" fmla="*/ 81753 w 94705"/>
                <a:gd name="connsiteY18" fmla="*/ 18995 h 60177"/>
                <a:gd name="connsiteX19" fmla="*/ 94635 w 94705"/>
                <a:gd name="connsiteY19" fmla="*/ 34401 h 60177"/>
                <a:gd name="connsiteX20" fmla="*/ 86512 w 94705"/>
                <a:gd name="connsiteY20" fmla="*/ 38995 h 60177"/>
                <a:gd name="connsiteX21" fmla="*/ 77856 w 94705"/>
                <a:gd name="connsiteY21" fmla="*/ 44445 h 60177"/>
                <a:gd name="connsiteX22" fmla="*/ 76706 w 94705"/>
                <a:gd name="connsiteY22" fmla="*/ 57144 h 60177"/>
                <a:gd name="connsiteX23" fmla="*/ 74060 w 94705"/>
                <a:gd name="connsiteY23" fmla="*/ 59911 h 60177"/>
                <a:gd name="connsiteX24" fmla="*/ 64802 w 94705"/>
                <a:gd name="connsiteY24" fmla="*/ 52399 h 60177"/>
                <a:gd name="connsiteX25" fmla="*/ 63200 w 94705"/>
                <a:gd name="connsiteY25" fmla="*/ 57884 h 60177"/>
                <a:gd name="connsiteX26" fmla="*/ 60773 w 94705"/>
                <a:gd name="connsiteY26" fmla="*/ 57666 h 60177"/>
                <a:gd name="connsiteX27" fmla="*/ 60469 w 94705"/>
                <a:gd name="connsiteY27" fmla="*/ 56463 h 60177"/>
                <a:gd name="connsiteX28" fmla="*/ 43864 w 94705"/>
                <a:gd name="connsiteY28" fmla="*/ 55843 h 60177"/>
                <a:gd name="connsiteX29" fmla="*/ 44601 w 94705"/>
                <a:gd name="connsiteY29" fmla="*/ 52474 h 60177"/>
                <a:gd name="connsiteX30" fmla="*/ 43632 w 94705"/>
                <a:gd name="connsiteY30" fmla="*/ 50498 h 60177"/>
                <a:gd name="connsiteX31" fmla="*/ 39111 w 94705"/>
                <a:gd name="connsiteY31" fmla="*/ 51415 h 60177"/>
                <a:gd name="connsiteX32" fmla="*/ 37613 w 94705"/>
                <a:gd name="connsiteY32" fmla="*/ 53505 h 60177"/>
                <a:gd name="connsiteX33" fmla="*/ 32491 w 94705"/>
                <a:gd name="connsiteY33" fmla="*/ 52877 h 60177"/>
                <a:gd name="connsiteX34" fmla="*/ 27436 w 94705"/>
                <a:gd name="connsiteY34" fmla="*/ 48761 h 60177"/>
                <a:gd name="connsiteX35" fmla="*/ 22926 w 94705"/>
                <a:gd name="connsiteY35" fmla="*/ 48591 h 60177"/>
                <a:gd name="connsiteX36" fmla="*/ 19924 w 94705"/>
                <a:gd name="connsiteY36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34788 w 94705"/>
                <a:gd name="connsiteY11" fmla="*/ 15956 h 60177"/>
                <a:gd name="connsiteX12" fmla="*/ 45677 w 94705"/>
                <a:gd name="connsiteY12" fmla="*/ 15577 h 60177"/>
                <a:gd name="connsiteX13" fmla="*/ 51277 w 94705"/>
                <a:gd name="connsiteY13" fmla="*/ 313 h 60177"/>
                <a:gd name="connsiteX14" fmla="*/ 60914 w 94705"/>
                <a:gd name="connsiteY14" fmla="*/ 8512 h 60177"/>
                <a:gd name="connsiteX15" fmla="*/ 69144 w 94705"/>
                <a:gd name="connsiteY15" fmla="*/ 12970 h 60177"/>
                <a:gd name="connsiteX16" fmla="*/ 79179 w 94705"/>
                <a:gd name="connsiteY16" fmla="*/ 10439 h 60177"/>
                <a:gd name="connsiteX17" fmla="*/ 81753 w 94705"/>
                <a:gd name="connsiteY17" fmla="*/ 18995 h 60177"/>
                <a:gd name="connsiteX18" fmla="*/ 94635 w 94705"/>
                <a:gd name="connsiteY18" fmla="*/ 34401 h 60177"/>
                <a:gd name="connsiteX19" fmla="*/ 86512 w 94705"/>
                <a:gd name="connsiteY19" fmla="*/ 38995 h 60177"/>
                <a:gd name="connsiteX20" fmla="*/ 77856 w 94705"/>
                <a:gd name="connsiteY20" fmla="*/ 44445 h 60177"/>
                <a:gd name="connsiteX21" fmla="*/ 76706 w 94705"/>
                <a:gd name="connsiteY21" fmla="*/ 57144 h 60177"/>
                <a:gd name="connsiteX22" fmla="*/ 74060 w 94705"/>
                <a:gd name="connsiteY22" fmla="*/ 59911 h 60177"/>
                <a:gd name="connsiteX23" fmla="*/ 64802 w 94705"/>
                <a:gd name="connsiteY23" fmla="*/ 52399 h 60177"/>
                <a:gd name="connsiteX24" fmla="*/ 63200 w 94705"/>
                <a:gd name="connsiteY24" fmla="*/ 57884 h 60177"/>
                <a:gd name="connsiteX25" fmla="*/ 60773 w 94705"/>
                <a:gd name="connsiteY25" fmla="*/ 57666 h 60177"/>
                <a:gd name="connsiteX26" fmla="*/ 60469 w 94705"/>
                <a:gd name="connsiteY26" fmla="*/ 56463 h 60177"/>
                <a:gd name="connsiteX27" fmla="*/ 43864 w 94705"/>
                <a:gd name="connsiteY27" fmla="*/ 55843 h 60177"/>
                <a:gd name="connsiteX28" fmla="*/ 44601 w 94705"/>
                <a:gd name="connsiteY28" fmla="*/ 52474 h 60177"/>
                <a:gd name="connsiteX29" fmla="*/ 43632 w 94705"/>
                <a:gd name="connsiteY29" fmla="*/ 50498 h 60177"/>
                <a:gd name="connsiteX30" fmla="*/ 39111 w 94705"/>
                <a:gd name="connsiteY30" fmla="*/ 51415 h 60177"/>
                <a:gd name="connsiteX31" fmla="*/ 37613 w 94705"/>
                <a:gd name="connsiteY31" fmla="*/ 53505 h 60177"/>
                <a:gd name="connsiteX32" fmla="*/ 32491 w 94705"/>
                <a:gd name="connsiteY32" fmla="*/ 52877 h 60177"/>
                <a:gd name="connsiteX33" fmla="*/ 27436 w 94705"/>
                <a:gd name="connsiteY33" fmla="*/ 48761 h 60177"/>
                <a:gd name="connsiteX34" fmla="*/ 22926 w 94705"/>
                <a:gd name="connsiteY34" fmla="*/ 48591 h 60177"/>
                <a:gd name="connsiteX35" fmla="*/ 19924 w 94705"/>
                <a:gd name="connsiteY35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43632 w 94705"/>
                <a:gd name="connsiteY28" fmla="*/ 50498 h 60177"/>
                <a:gd name="connsiteX29" fmla="*/ 39111 w 94705"/>
                <a:gd name="connsiteY29" fmla="*/ 51415 h 60177"/>
                <a:gd name="connsiteX30" fmla="*/ 37613 w 94705"/>
                <a:gd name="connsiteY30" fmla="*/ 53505 h 60177"/>
                <a:gd name="connsiteX31" fmla="*/ 32491 w 94705"/>
                <a:gd name="connsiteY31" fmla="*/ 52877 h 60177"/>
                <a:gd name="connsiteX32" fmla="*/ 27436 w 94705"/>
                <a:gd name="connsiteY32" fmla="*/ 48761 h 60177"/>
                <a:gd name="connsiteX33" fmla="*/ 22926 w 94705"/>
                <a:gd name="connsiteY33" fmla="*/ 48591 h 60177"/>
                <a:gd name="connsiteX34" fmla="*/ 19924 w 94705"/>
                <a:gd name="connsiteY34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43632 w 94705"/>
                <a:gd name="connsiteY28" fmla="*/ 50498 h 60177"/>
                <a:gd name="connsiteX29" fmla="*/ 39111 w 94705"/>
                <a:gd name="connsiteY29" fmla="*/ 51415 h 60177"/>
                <a:gd name="connsiteX30" fmla="*/ 37613 w 94705"/>
                <a:gd name="connsiteY30" fmla="*/ 53505 h 60177"/>
                <a:gd name="connsiteX31" fmla="*/ 32491 w 94705"/>
                <a:gd name="connsiteY31" fmla="*/ 52877 h 60177"/>
                <a:gd name="connsiteX32" fmla="*/ 22926 w 94705"/>
                <a:gd name="connsiteY32" fmla="*/ 48591 h 60177"/>
                <a:gd name="connsiteX33" fmla="*/ 19924 w 94705"/>
                <a:gd name="connsiteY33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43632 w 94705"/>
                <a:gd name="connsiteY28" fmla="*/ 50498 h 60177"/>
                <a:gd name="connsiteX29" fmla="*/ 39111 w 94705"/>
                <a:gd name="connsiteY29" fmla="*/ 51415 h 60177"/>
                <a:gd name="connsiteX30" fmla="*/ 32491 w 94705"/>
                <a:gd name="connsiteY30" fmla="*/ 52877 h 60177"/>
                <a:gd name="connsiteX31" fmla="*/ 22926 w 94705"/>
                <a:gd name="connsiteY31" fmla="*/ 48591 h 60177"/>
                <a:gd name="connsiteX32" fmla="*/ 19924 w 94705"/>
                <a:gd name="connsiteY32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39111 w 94705"/>
                <a:gd name="connsiteY28" fmla="*/ 51415 h 60177"/>
                <a:gd name="connsiteX29" fmla="*/ 32491 w 94705"/>
                <a:gd name="connsiteY29" fmla="*/ 52877 h 60177"/>
                <a:gd name="connsiteX30" fmla="*/ 22926 w 94705"/>
                <a:gd name="connsiteY30" fmla="*/ 48591 h 60177"/>
                <a:gd name="connsiteX31" fmla="*/ 19924 w 94705"/>
                <a:gd name="connsiteY31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0773 w 94705"/>
                <a:gd name="connsiteY23" fmla="*/ 57666 h 60177"/>
                <a:gd name="connsiteX24" fmla="*/ 60469 w 94705"/>
                <a:gd name="connsiteY24" fmla="*/ 56463 h 60177"/>
                <a:gd name="connsiteX25" fmla="*/ 43864 w 94705"/>
                <a:gd name="connsiteY25" fmla="*/ 55843 h 60177"/>
                <a:gd name="connsiteX26" fmla="*/ 44601 w 94705"/>
                <a:gd name="connsiteY26" fmla="*/ 52474 h 60177"/>
                <a:gd name="connsiteX27" fmla="*/ 39111 w 94705"/>
                <a:gd name="connsiteY27" fmla="*/ 51415 h 60177"/>
                <a:gd name="connsiteX28" fmla="*/ 32491 w 94705"/>
                <a:gd name="connsiteY28" fmla="*/ 52877 h 60177"/>
                <a:gd name="connsiteX29" fmla="*/ 22926 w 94705"/>
                <a:gd name="connsiteY29" fmla="*/ 48591 h 60177"/>
                <a:gd name="connsiteX30" fmla="*/ 19924 w 94705"/>
                <a:gd name="connsiteY30" fmla="*/ 46560 h 60177"/>
                <a:gd name="connsiteX0" fmla="*/ 19924 w 94705"/>
                <a:gd name="connsiteY0" fmla="*/ 46560 h 59914"/>
                <a:gd name="connsiteX1" fmla="*/ 18012 w 94705"/>
                <a:gd name="connsiteY1" fmla="*/ 41671 h 59914"/>
                <a:gd name="connsiteX2" fmla="*/ 8684 w 94705"/>
                <a:gd name="connsiteY2" fmla="*/ 43568 h 59914"/>
                <a:gd name="connsiteX3" fmla="*/ 8188 w 94705"/>
                <a:gd name="connsiteY3" fmla="*/ 36151 h 59914"/>
                <a:gd name="connsiteX4" fmla="*/ 9528 w 94705"/>
                <a:gd name="connsiteY4" fmla="*/ 33461 h 59914"/>
                <a:gd name="connsiteX5" fmla="*/ 7440 w 94705"/>
                <a:gd name="connsiteY5" fmla="*/ 31362 h 59914"/>
                <a:gd name="connsiteX6" fmla="*/ 42 w 94705"/>
                <a:gd name="connsiteY6" fmla="*/ 30039 h 59914"/>
                <a:gd name="connsiteX7" fmla="*/ 4710 w 94705"/>
                <a:gd name="connsiteY7" fmla="*/ 24840 h 59914"/>
                <a:gd name="connsiteX8" fmla="*/ 10561 w 94705"/>
                <a:gd name="connsiteY8" fmla="*/ 20691 h 59914"/>
                <a:gd name="connsiteX9" fmla="*/ 18452 w 94705"/>
                <a:gd name="connsiteY9" fmla="*/ 18327 h 59914"/>
                <a:gd name="connsiteX10" fmla="*/ 30738 w 94705"/>
                <a:gd name="connsiteY10" fmla="*/ 15119 h 59914"/>
                <a:gd name="connsiteX11" fmla="*/ 45677 w 94705"/>
                <a:gd name="connsiteY11" fmla="*/ 15577 h 59914"/>
                <a:gd name="connsiteX12" fmla="*/ 51277 w 94705"/>
                <a:gd name="connsiteY12" fmla="*/ 313 h 59914"/>
                <a:gd name="connsiteX13" fmla="*/ 60914 w 94705"/>
                <a:gd name="connsiteY13" fmla="*/ 8512 h 59914"/>
                <a:gd name="connsiteX14" fmla="*/ 69144 w 94705"/>
                <a:gd name="connsiteY14" fmla="*/ 12970 h 59914"/>
                <a:gd name="connsiteX15" fmla="*/ 79179 w 94705"/>
                <a:gd name="connsiteY15" fmla="*/ 10439 h 59914"/>
                <a:gd name="connsiteX16" fmla="*/ 81753 w 94705"/>
                <a:gd name="connsiteY16" fmla="*/ 18995 h 59914"/>
                <a:gd name="connsiteX17" fmla="*/ 94635 w 94705"/>
                <a:gd name="connsiteY17" fmla="*/ 34401 h 59914"/>
                <a:gd name="connsiteX18" fmla="*/ 86512 w 94705"/>
                <a:gd name="connsiteY18" fmla="*/ 38995 h 59914"/>
                <a:gd name="connsiteX19" fmla="*/ 77856 w 94705"/>
                <a:gd name="connsiteY19" fmla="*/ 44445 h 59914"/>
                <a:gd name="connsiteX20" fmla="*/ 76706 w 94705"/>
                <a:gd name="connsiteY20" fmla="*/ 57144 h 59914"/>
                <a:gd name="connsiteX21" fmla="*/ 74060 w 94705"/>
                <a:gd name="connsiteY21" fmla="*/ 59911 h 59914"/>
                <a:gd name="connsiteX22" fmla="*/ 60773 w 94705"/>
                <a:gd name="connsiteY22" fmla="*/ 57666 h 59914"/>
                <a:gd name="connsiteX23" fmla="*/ 60469 w 94705"/>
                <a:gd name="connsiteY23" fmla="*/ 56463 h 59914"/>
                <a:gd name="connsiteX24" fmla="*/ 43864 w 94705"/>
                <a:gd name="connsiteY24" fmla="*/ 55843 h 59914"/>
                <a:gd name="connsiteX25" fmla="*/ 44601 w 94705"/>
                <a:gd name="connsiteY25" fmla="*/ 52474 h 59914"/>
                <a:gd name="connsiteX26" fmla="*/ 39111 w 94705"/>
                <a:gd name="connsiteY26" fmla="*/ 51415 h 59914"/>
                <a:gd name="connsiteX27" fmla="*/ 32491 w 94705"/>
                <a:gd name="connsiteY27" fmla="*/ 52877 h 59914"/>
                <a:gd name="connsiteX28" fmla="*/ 22926 w 94705"/>
                <a:gd name="connsiteY28" fmla="*/ 48591 h 59914"/>
                <a:gd name="connsiteX29" fmla="*/ 19924 w 94705"/>
                <a:gd name="connsiteY29" fmla="*/ 46560 h 59914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3864 w 94705"/>
                <a:gd name="connsiteY23" fmla="*/ 55843 h 59930"/>
                <a:gd name="connsiteX24" fmla="*/ 44601 w 94705"/>
                <a:gd name="connsiteY24" fmla="*/ 52474 h 59930"/>
                <a:gd name="connsiteX25" fmla="*/ 39111 w 94705"/>
                <a:gd name="connsiteY25" fmla="*/ 51415 h 59930"/>
                <a:gd name="connsiteX26" fmla="*/ 32491 w 94705"/>
                <a:gd name="connsiteY26" fmla="*/ 52877 h 59930"/>
                <a:gd name="connsiteX27" fmla="*/ 22926 w 94705"/>
                <a:gd name="connsiteY27" fmla="*/ 48591 h 59930"/>
                <a:gd name="connsiteX28" fmla="*/ 19924 w 94705"/>
                <a:gd name="connsiteY28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32491 w 94705"/>
                <a:gd name="connsiteY25" fmla="*/ 52877 h 59930"/>
                <a:gd name="connsiteX26" fmla="*/ 22926 w 94705"/>
                <a:gd name="connsiteY26" fmla="*/ 48591 h 59930"/>
                <a:gd name="connsiteX27" fmla="*/ 19924 w 94705"/>
                <a:gd name="connsiteY27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32491 w 94705"/>
                <a:gd name="connsiteY25" fmla="*/ 52877 h 59930"/>
                <a:gd name="connsiteX26" fmla="*/ 30372 w 94705"/>
                <a:gd name="connsiteY26" fmla="*/ 52409 h 59930"/>
                <a:gd name="connsiteX27" fmla="*/ 22926 w 94705"/>
                <a:gd name="connsiteY27" fmla="*/ 48591 h 59930"/>
                <a:gd name="connsiteX28" fmla="*/ 19924 w 94705"/>
                <a:gd name="connsiteY28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30372 w 94705"/>
                <a:gd name="connsiteY25" fmla="*/ 52409 h 59930"/>
                <a:gd name="connsiteX26" fmla="*/ 22926 w 94705"/>
                <a:gd name="connsiteY26" fmla="*/ 48591 h 59930"/>
                <a:gd name="connsiteX27" fmla="*/ 19924 w 94705"/>
                <a:gd name="connsiteY27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22926 w 94705"/>
                <a:gd name="connsiteY25" fmla="*/ 48591 h 59930"/>
                <a:gd name="connsiteX26" fmla="*/ 19924 w 94705"/>
                <a:gd name="connsiteY26" fmla="*/ 46560 h 59930"/>
                <a:gd name="connsiteX0" fmla="*/ 22926 w 94705"/>
                <a:gd name="connsiteY0" fmla="*/ 48591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22926 w 94705"/>
                <a:gd name="connsiteY25" fmla="*/ 48591 h 59930"/>
                <a:gd name="connsiteX0" fmla="*/ 22926 w 94705"/>
                <a:gd name="connsiteY0" fmla="*/ 48591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9528 w 94705"/>
                <a:gd name="connsiteY3" fmla="*/ 33461 h 59930"/>
                <a:gd name="connsiteX4" fmla="*/ 7440 w 94705"/>
                <a:gd name="connsiteY4" fmla="*/ 31362 h 59930"/>
                <a:gd name="connsiteX5" fmla="*/ 42 w 94705"/>
                <a:gd name="connsiteY5" fmla="*/ 30039 h 59930"/>
                <a:gd name="connsiteX6" fmla="*/ 4710 w 94705"/>
                <a:gd name="connsiteY6" fmla="*/ 24840 h 59930"/>
                <a:gd name="connsiteX7" fmla="*/ 10561 w 94705"/>
                <a:gd name="connsiteY7" fmla="*/ 20691 h 59930"/>
                <a:gd name="connsiteX8" fmla="*/ 18452 w 94705"/>
                <a:gd name="connsiteY8" fmla="*/ 18327 h 59930"/>
                <a:gd name="connsiteX9" fmla="*/ 30738 w 94705"/>
                <a:gd name="connsiteY9" fmla="*/ 15119 h 59930"/>
                <a:gd name="connsiteX10" fmla="*/ 45677 w 94705"/>
                <a:gd name="connsiteY10" fmla="*/ 15577 h 59930"/>
                <a:gd name="connsiteX11" fmla="*/ 51277 w 94705"/>
                <a:gd name="connsiteY11" fmla="*/ 313 h 59930"/>
                <a:gd name="connsiteX12" fmla="*/ 60914 w 94705"/>
                <a:gd name="connsiteY12" fmla="*/ 8512 h 59930"/>
                <a:gd name="connsiteX13" fmla="*/ 69144 w 94705"/>
                <a:gd name="connsiteY13" fmla="*/ 12970 h 59930"/>
                <a:gd name="connsiteX14" fmla="*/ 79179 w 94705"/>
                <a:gd name="connsiteY14" fmla="*/ 10439 h 59930"/>
                <a:gd name="connsiteX15" fmla="*/ 81753 w 94705"/>
                <a:gd name="connsiteY15" fmla="*/ 18995 h 59930"/>
                <a:gd name="connsiteX16" fmla="*/ 94635 w 94705"/>
                <a:gd name="connsiteY16" fmla="*/ 34401 h 59930"/>
                <a:gd name="connsiteX17" fmla="*/ 86512 w 94705"/>
                <a:gd name="connsiteY17" fmla="*/ 38995 h 59930"/>
                <a:gd name="connsiteX18" fmla="*/ 77856 w 94705"/>
                <a:gd name="connsiteY18" fmla="*/ 44445 h 59930"/>
                <a:gd name="connsiteX19" fmla="*/ 76706 w 94705"/>
                <a:gd name="connsiteY19" fmla="*/ 57144 h 59930"/>
                <a:gd name="connsiteX20" fmla="*/ 74060 w 94705"/>
                <a:gd name="connsiteY20" fmla="*/ 59911 h 59930"/>
                <a:gd name="connsiteX21" fmla="*/ 60469 w 94705"/>
                <a:gd name="connsiteY21" fmla="*/ 56463 h 59930"/>
                <a:gd name="connsiteX22" fmla="*/ 44601 w 94705"/>
                <a:gd name="connsiteY22" fmla="*/ 52474 h 59930"/>
                <a:gd name="connsiteX23" fmla="*/ 39111 w 94705"/>
                <a:gd name="connsiteY23" fmla="*/ 51415 h 59930"/>
                <a:gd name="connsiteX24" fmla="*/ 22926 w 94705"/>
                <a:gd name="connsiteY24" fmla="*/ 48591 h 59930"/>
                <a:gd name="connsiteX0" fmla="*/ 22926 w 94705"/>
                <a:gd name="connsiteY0" fmla="*/ 48591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7440 w 94705"/>
                <a:gd name="connsiteY3" fmla="*/ 31362 h 59930"/>
                <a:gd name="connsiteX4" fmla="*/ 42 w 94705"/>
                <a:gd name="connsiteY4" fmla="*/ 30039 h 59930"/>
                <a:gd name="connsiteX5" fmla="*/ 4710 w 94705"/>
                <a:gd name="connsiteY5" fmla="*/ 24840 h 59930"/>
                <a:gd name="connsiteX6" fmla="*/ 10561 w 94705"/>
                <a:gd name="connsiteY6" fmla="*/ 20691 h 59930"/>
                <a:gd name="connsiteX7" fmla="*/ 18452 w 94705"/>
                <a:gd name="connsiteY7" fmla="*/ 18327 h 59930"/>
                <a:gd name="connsiteX8" fmla="*/ 30738 w 94705"/>
                <a:gd name="connsiteY8" fmla="*/ 15119 h 59930"/>
                <a:gd name="connsiteX9" fmla="*/ 45677 w 94705"/>
                <a:gd name="connsiteY9" fmla="*/ 15577 h 59930"/>
                <a:gd name="connsiteX10" fmla="*/ 51277 w 94705"/>
                <a:gd name="connsiteY10" fmla="*/ 313 h 59930"/>
                <a:gd name="connsiteX11" fmla="*/ 60914 w 94705"/>
                <a:gd name="connsiteY11" fmla="*/ 8512 h 59930"/>
                <a:gd name="connsiteX12" fmla="*/ 69144 w 94705"/>
                <a:gd name="connsiteY12" fmla="*/ 12970 h 59930"/>
                <a:gd name="connsiteX13" fmla="*/ 79179 w 94705"/>
                <a:gd name="connsiteY13" fmla="*/ 10439 h 59930"/>
                <a:gd name="connsiteX14" fmla="*/ 81753 w 94705"/>
                <a:gd name="connsiteY14" fmla="*/ 18995 h 59930"/>
                <a:gd name="connsiteX15" fmla="*/ 94635 w 94705"/>
                <a:gd name="connsiteY15" fmla="*/ 34401 h 59930"/>
                <a:gd name="connsiteX16" fmla="*/ 86512 w 94705"/>
                <a:gd name="connsiteY16" fmla="*/ 38995 h 59930"/>
                <a:gd name="connsiteX17" fmla="*/ 77856 w 94705"/>
                <a:gd name="connsiteY17" fmla="*/ 44445 h 59930"/>
                <a:gd name="connsiteX18" fmla="*/ 76706 w 94705"/>
                <a:gd name="connsiteY18" fmla="*/ 57144 h 59930"/>
                <a:gd name="connsiteX19" fmla="*/ 74060 w 94705"/>
                <a:gd name="connsiteY19" fmla="*/ 59911 h 59930"/>
                <a:gd name="connsiteX20" fmla="*/ 60469 w 94705"/>
                <a:gd name="connsiteY20" fmla="*/ 56463 h 59930"/>
                <a:gd name="connsiteX21" fmla="*/ 44601 w 94705"/>
                <a:gd name="connsiteY21" fmla="*/ 52474 h 59930"/>
                <a:gd name="connsiteX22" fmla="*/ 39111 w 94705"/>
                <a:gd name="connsiteY22" fmla="*/ 51415 h 59930"/>
                <a:gd name="connsiteX23" fmla="*/ 22926 w 94705"/>
                <a:gd name="connsiteY23" fmla="*/ 48591 h 59930"/>
                <a:gd name="connsiteX0" fmla="*/ 22964 w 94743"/>
                <a:gd name="connsiteY0" fmla="*/ 48591 h 59930"/>
                <a:gd name="connsiteX1" fmla="*/ 18050 w 94743"/>
                <a:gd name="connsiteY1" fmla="*/ 41671 h 59930"/>
                <a:gd name="connsiteX2" fmla="*/ 8722 w 94743"/>
                <a:gd name="connsiteY2" fmla="*/ 43568 h 59930"/>
                <a:gd name="connsiteX3" fmla="*/ 80 w 94743"/>
                <a:gd name="connsiteY3" fmla="*/ 30039 h 59930"/>
                <a:gd name="connsiteX4" fmla="*/ 4748 w 94743"/>
                <a:gd name="connsiteY4" fmla="*/ 24840 h 59930"/>
                <a:gd name="connsiteX5" fmla="*/ 10599 w 94743"/>
                <a:gd name="connsiteY5" fmla="*/ 20691 h 59930"/>
                <a:gd name="connsiteX6" fmla="*/ 18490 w 94743"/>
                <a:gd name="connsiteY6" fmla="*/ 18327 h 59930"/>
                <a:gd name="connsiteX7" fmla="*/ 30776 w 94743"/>
                <a:gd name="connsiteY7" fmla="*/ 15119 h 59930"/>
                <a:gd name="connsiteX8" fmla="*/ 45715 w 94743"/>
                <a:gd name="connsiteY8" fmla="*/ 15577 h 59930"/>
                <a:gd name="connsiteX9" fmla="*/ 51315 w 94743"/>
                <a:gd name="connsiteY9" fmla="*/ 313 h 59930"/>
                <a:gd name="connsiteX10" fmla="*/ 60952 w 94743"/>
                <a:gd name="connsiteY10" fmla="*/ 8512 h 59930"/>
                <a:gd name="connsiteX11" fmla="*/ 69182 w 94743"/>
                <a:gd name="connsiteY11" fmla="*/ 12970 h 59930"/>
                <a:gd name="connsiteX12" fmla="*/ 79217 w 94743"/>
                <a:gd name="connsiteY12" fmla="*/ 10439 h 59930"/>
                <a:gd name="connsiteX13" fmla="*/ 81791 w 94743"/>
                <a:gd name="connsiteY13" fmla="*/ 18995 h 59930"/>
                <a:gd name="connsiteX14" fmla="*/ 94673 w 94743"/>
                <a:gd name="connsiteY14" fmla="*/ 34401 h 59930"/>
                <a:gd name="connsiteX15" fmla="*/ 86550 w 94743"/>
                <a:gd name="connsiteY15" fmla="*/ 38995 h 59930"/>
                <a:gd name="connsiteX16" fmla="*/ 77894 w 94743"/>
                <a:gd name="connsiteY16" fmla="*/ 44445 h 59930"/>
                <a:gd name="connsiteX17" fmla="*/ 76744 w 94743"/>
                <a:gd name="connsiteY17" fmla="*/ 57144 h 59930"/>
                <a:gd name="connsiteX18" fmla="*/ 74098 w 94743"/>
                <a:gd name="connsiteY18" fmla="*/ 59911 h 59930"/>
                <a:gd name="connsiteX19" fmla="*/ 60507 w 94743"/>
                <a:gd name="connsiteY19" fmla="*/ 56463 h 59930"/>
                <a:gd name="connsiteX20" fmla="*/ 44639 w 94743"/>
                <a:gd name="connsiteY20" fmla="*/ 52474 h 59930"/>
                <a:gd name="connsiteX21" fmla="*/ 39149 w 94743"/>
                <a:gd name="connsiteY21" fmla="*/ 51415 h 59930"/>
                <a:gd name="connsiteX22" fmla="*/ 22964 w 94743"/>
                <a:gd name="connsiteY22" fmla="*/ 48591 h 59930"/>
                <a:gd name="connsiteX0" fmla="*/ 22964 w 94743"/>
                <a:gd name="connsiteY0" fmla="*/ 48591 h 65442"/>
                <a:gd name="connsiteX1" fmla="*/ 18050 w 94743"/>
                <a:gd name="connsiteY1" fmla="*/ 41671 h 65442"/>
                <a:gd name="connsiteX2" fmla="*/ 8722 w 94743"/>
                <a:gd name="connsiteY2" fmla="*/ 43568 h 65442"/>
                <a:gd name="connsiteX3" fmla="*/ 80 w 94743"/>
                <a:gd name="connsiteY3" fmla="*/ 30039 h 65442"/>
                <a:gd name="connsiteX4" fmla="*/ 4748 w 94743"/>
                <a:gd name="connsiteY4" fmla="*/ 24840 h 65442"/>
                <a:gd name="connsiteX5" fmla="*/ 10599 w 94743"/>
                <a:gd name="connsiteY5" fmla="*/ 20691 h 65442"/>
                <a:gd name="connsiteX6" fmla="*/ 18490 w 94743"/>
                <a:gd name="connsiteY6" fmla="*/ 18327 h 65442"/>
                <a:gd name="connsiteX7" fmla="*/ 30776 w 94743"/>
                <a:gd name="connsiteY7" fmla="*/ 15119 h 65442"/>
                <a:gd name="connsiteX8" fmla="*/ 45715 w 94743"/>
                <a:gd name="connsiteY8" fmla="*/ 15577 h 65442"/>
                <a:gd name="connsiteX9" fmla="*/ 51315 w 94743"/>
                <a:gd name="connsiteY9" fmla="*/ 313 h 65442"/>
                <a:gd name="connsiteX10" fmla="*/ 60952 w 94743"/>
                <a:gd name="connsiteY10" fmla="*/ 8512 h 65442"/>
                <a:gd name="connsiteX11" fmla="*/ 69182 w 94743"/>
                <a:gd name="connsiteY11" fmla="*/ 12970 h 65442"/>
                <a:gd name="connsiteX12" fmla="*/ 79217 w 94743"/>
                <a:gd name="connsiteY12" fmla="*/ 10439 h 65442"/>
                <a:gd name="connsiteX13" fmla="*/ 81791 w 94743"/>
                <a:gd name="connsiteY13" fmla="*/ 18995 h 65442"/>
                <a:gd name="connsiteX14" fmla="*/ 94673 w 94743"/>
                <a:gd name="connsiteY14" fmla="*/ 34401 h 65442"/>
                <a:gd name="connsiteX15" fmla="*/ 86550 w 94743"/>
                <a:gd name="connsiteY15" fmla="*/ 38995 h 65442"/>
                <a:gd name="connsiteX16" fmla="*/ 77894 w 94743"/>
                <a:gd name="connsiteY16" fmla="*/ 44445 h 65442"/>
                <a:gd name="connsiteX17" fmla="*/ 76744 w 94743"/>
                <a:gd name="connsiteY17" fmla="*/ 57144 h 65442"/>
                <a:gd name="connsiteX18" fmla="*/ 74098 w 94743"/>
                <a:gd name="connsiteY18" fmla="*/ 59911 h 65442"/>
                <a:gd name="connsiteX19" fmla="*/ 63767 w 94743"/>
                <a:gd name="connsiteY19" fmla="*/ 65290 h 65442"/>
                <a:gd name="connsiteX20" fmla="*/ 44639 w 94743"/>
                <a:gd name="connsiteY20" fmla="*/ 52474 h 65442"/>
                <a:gd name="connsiteX21" fmla="*/ 39149 w 94743"/>
                <a:gd name="connsiteY21" fmla="*/ 51415 h 65442"/>
                <a:gd name="connsiteX22" fmla="*/ 22964 w 94743"/>
                <a:gd name="connsiteY22" fmla="*/ 48591 h 65442"/>
                <a:gd name="connsiteX0" fmla="*/ 22964 w 94743"/>
                <a:gd name="connsiteY0" fmla="*/ 48591 h 65617"/>
                <a:gd name="connsiteX1" fmla="*/ 18050 w 94743"/>
                <a:gd name="connsiteY1" fmla="*/ 41671 h 65617"/>
                <a:gd name="connsiteX2" fmla="*/ 8722 w 94743"/>
                <a:gd name="connsiteY2" fmla="*/ 43568 h 65617"/>
                <a:gd name="connsiteX3" fmla="*/ 80 w 94743"/>
                <a:gd name="connsiteY3" fmla="*/ 30039 h 65617"/>
                <a:gd name="connsiteX4" fmla="*/ 4748 w 94743"/>
                <a:gd name="connsiteY4" fmla="*/ 24840 h 65617"/>
                <a:gd name="connsiteX5" fmla="*/ 10599 w 94743"/>
                <a:gd name="connsiteY5" fmla="*/ 20691 h 65617"/>
                <a:gd name="connsiteX6" fmla="*/ 18490 w 94743"/>
                <a:gd name="connsiteY6" fmla="*/ 18327 h 65617"/>
                <a:gd name="connsiteX7" fmla="*/ 30776 w 94743"/>
                <a:gd name="connsiteY7" fmla="*/ 15119 h 65617"/>
                <a:gd name="connsiteX8" fmla="*/ 45715 w 94743"/>
                <a:gd name="connsiteY8" fmla="*/ 15577 h 65617"/>
                <a:gd name="connsiteX9" fmla="*/ 51315 w 94743"/>
                <a:gd name="connsiteY9" fmla="*/ 313 h 65617"/>
                <a:gd name="connsiteX10" fmla="*/ 60952 w 94743"/>
                <a:gd name="connsiteY10" fmla="*/ 8512 h 65617"/>
                <a:gd name="connsiteX11" fmla="*/ 69182 w 94743"/>
                <a:gd name="connsiteY11" fmla="*/ 12970 h 65617"/>
                <a:gd name="connsiteX12" fmla="*/ 79217 w 94743"/>
                <a:gd name="connsiteY12" fmla="*/ 10439 h 65617"/>
                <a:gd name="connsiteX13" fmla="*/ 81791 w 94743"/>
                <a:gd name="connsiteY13" fmla="*/ 18995 h 65617"/>
                <a:gd name="connsiteX14" fmla="*/ 94673 w 94743"/>
                <a:gd name="connsiteY14" fmla="*/ 34401 h 65617"/>
                <a:gd name="connsiteX15" fmla="*/ 86550 w 94743"/>
                <a:gd name="connsiteY15" fmla="*/ 38995 h 65617"/>
                <a:gd name="connsiteX16" fmla="*/ 77894 w 94743"/>
                <a:gd name="connsiteY16" fmla="*/ 44445 h 65617"/>
                <a:gd name="connsiteX17" fmla="*/ 76744 w 94743"/>
                <a:gd name="connsiteY17" fmla="*/ 57144 h 65617"/>
                <a:gd name="connsiteX18" fmla="*/ 74098 w 94743"/>
                <a:gd name="connsiteY18" fmla="*/ 59911 h 65617"/>
                <a:gd name="connsiteX19" fmla="*/ 63767 w 94743"/>
                <a:gd name="connsiteY19" fmla="*/ 65290 h 65617"/>
                <a:gd name="connsiteX20" fmla="*/ 44449 w 94743"/>
                <a:gd name="connsiteY20" fmla="*/ 64989 h 65617"/>
                <a:gd name="connsiteX21" fmla="*/ 39149 w 94743"/>
                <a:gd name="connsiteY21" fmla="*/ 51415 h 65617"/>
                <a:gd name="connsiteX22" fmla="*/ 22964 w 94743"/>
                <a:gd name="connsiteY22" fmla="*/ 48591 h 65617"/>
                <a:gd name="connsiteX0" fmla="*/ 22964 w 94743"/>
                <a:gd name="connsiteY0" fmla="*/ 48591 h 76237"/>
                <a:gd name="connsiteX1" fmla="*/ 18050 w 94743"/>
                <a:gd name="connsiteY1" fmla="*/ 41671 h 76237"/>
                <a:gd name="connsiteX2" fmla="*/ 8722 w 94743"/>
                <a:gd name="connsiteY2" fmla="*/ 43568 h 76237"/>
                <a:gd name="connsiteX3" fmla="*/ 80 w 94743"/>
                <a:gd name="connsiteY3" fmla="*/ 30039 h 76237"/>
                <a:gd name="connsiteX4" fmla="*/ 4748 w 94743"/>
                <a:gd name="connsiteY4" fmla="*/ 24840 h 76237"/>
                <a:gd name="connsiteX5" fmla="*/ 10599 w 94743"/>
                <a:gd name="connsiteY5" fmla="*/ 20691 h 76237"/>
                <a:gd name="connsiteX6" fmla="*/ 18490 w 94743"/>
                <a:gd name="connsiteY6" fmla="*/ 18327 h 76237"/>
                <a:gd name="connsiteX7" fmla="*/ 30776 w 94743"/>
                <a:gd name="connsiteY7" fmla="*/ 15119 h 76237"/>
                <a:gd name="connsiteX8" fmla="*/ 45715 w 94743"/>
                <a:gd name="connsiteY8" fmla="*/ 15577 h 76237"/>
                <a:gd name="connsiteX9" fmla="*/ 51315 w 94743"/>
                <a:gd name="connsiteY9" fmla="*/ 313 h 76237"/>
                <a:gd name="connsiteX10" fmla="*/ 60952 w 94743"/>
                <a:gd name="connsiteY10" fmla="*/ 8512 h 76237"/>
                <a:gd name="connsiteX11" fmla="*/ 69182 w 94743"/>
                <a:gd name="connsiteY11" fmla="*/ 12970 h 76237"/>
                <a:gd name="connsiteX12" fmla="*/ 79217 w 94743"/>
                <a:gd name="connsiteY12" fmla="*/ 10439 h 76237"/>
                <a:gd name="connsiteX13" fmla="*/ 81791 w 94743"/>
                <a:gd name="connsiteY13" fmla="*/ 18995 h 76237"/>
                <a:gd name="connsiteX14" fmla="*/ 94673 w 94743"/>
                <a:gd name="connsiteY14" fmla="*/ 34401 h 76237"/>
                <a:gd name="connsiteX15" fmla="*/ 86550 w 94743"/>
                <a:gd name="connsiteY15" fmla="*/ 38995 h 76237"/>
                <a:gd name="connsiteX16" fmla="*/ 77894 w 94743"/>
                <a:gd name="connsiteY16" fmla="*/ 44445 h 76237"/>
                <a:gd name="connsiteX17" fmla="*/ 76744 w 94743"/>
                <a:gd name="connsiteY17" fmla="*/ 57144 h 76237"/>
                <a:gd name="connsiteX18" fmla="*/ 74098 w 94743"/>
                <a:gd name="connsiteY18" fmla="*/ 59911 h 76237"/>
                <a:gd name="connsiteX19" fmla="*/ 63767 w 94743"/>
                <a:gd name="connsiteY19" fmla="*/ 65290 h 76237"/>
                <a:gd name="connsiteX20" fmla="*/ 44449 w 94743"/>
                <a:gd name="connsiteY20" fmla="*/ 64989 h 76237"/>
                <a:gd name="connsiteX21" fmla="*/ 29878 w 94743"/>
                <a:gd name="connsiteY21" fmla="*/ 76237 h 76237"/>
                <a:gd name="connsiteX22" fmla="*/ 22964 w 94743"/>
                <a:gd name="connsiteY22" fmla="*/ 48591 h 76237"/>
                <a:gd name="connsiteX0" fmla="*/ 19157 w 94743"/>
                <a:gd name="connsiteY0" fmla="*/ 66689 h 76237"/>
                <a:gd name="connsiteX1" fmla="*/ 18050 w 94743"/>
                <a:gd name="connsiteY1" fmla="*/ 41671 h 76237"/>
                <a:gd name="connsiteX2" fmla="*/ 8722 w 94743"/>
                <a:gd name="connsiteY2" fmla="*/ 43568 h 76237"/>
                <a:gd name="connsiteX3" fmla="*/ 80 w 94743"/>
                <a:gd name="connsiteY3" fmla="*/ 30039 h 76237"/>
                <a:gd name="connsiteX4" fmla="*/ 4748 w 94743"/>
                <a:gd name="connsiteY4" fmla="*/ 24840 h 76237"/>
                <a:gd name="connsiteX5" fmla="*/ 10599 w 94743"/>
                <a:gd name="connsiteY5" fmla="*/ 20691 h 76237"/>
                <a:gd name="connsiteX6" fmla="*/ 18490 w 94743"/>
                <a:gd name="connsiteY6" fmla="*/ 18327 h 76237"/>
                <a:gd name="connsiteX7" fmla="*/ 30776 w 94743"/>
                <a:gd name="connsiteY7" fmla="*/ 15119 h 76237"/>
                <a:gd name="connsiteX8" fmla="*/ 45715 w 94743"/>
                <a:gd name="connsiteY8" fmla="*/ 15577 h 76237"/>
                <a:gd name="connsiteX9" fmla="*/ 51315 w 94743"/>
                <a:gd name="connsiteY9" fmla="*/ 313 h 76237"/>
                <a:gd name="connsiteX10" fmla="*/ 60952 w 94743"/>
                <a:gd name="connsiteY10" fmla="*/ 8512 h 76237"/>
                <a:gd name="connsiteX11" fmla="*/ 69182 w 94743"/>
                <a:gd name="connsiteY11" fmla="*/ 12970 h 76237"/>
                <a:gd name="connsiteX12" fmla="*/ 79217 w 94743"/>
                <a:gd name="connsiteY12" fmla="*/ 10439 h 76237"/>
                <a:gd name="connsiteX13" fmla="*/ 81791 w 94743"/>
                <a:gd name="connsiteY13" fmla="*/ 18995 h 76237"/>
                <a:gd name="connsiteX14" fmla="*/ 94673 w 94743"/>
                <a:gd name="connsiteY14" fmla="*/ 34401 h 76237"/>
                <a:gd name="connsiteX15" fmla="*/ 86550 w 94743"/>
                <a:gd name="connsiteY15" fmla="*/ 38995 h 76237"/>
                <a:gd name="connsiteX16" fmla="*/ 77894 w 94743"/>
                <a:gd name="connsiteY16" fmla="*/ 44445 h 76237"/>
                <a:gd name="connsiteX17" fmla="*/ 76744 w 94743"/>
                <a:gd name="connsiteY17" fmla="*/ 57144 h 76237"/>
                <a:gd name="connsiteX18" fmla="*/ 74098 w 94743"/>
                <a:gd name="connsiteY18" fmla="*/ 59911 h 76237"/>
                <a:gd name="connsiteX19" fmla="*/ 63767 w 94743"/>
                <a:gd name="connsiteY19" fmla="*/ 65290 h 76237"/>
                <a:gd name="connsiteX20" fmla="*/ 44449 w 94743"/>
                <a:gd name="connsiteY20" fmla="*/ 64989 h 76237"/>
                <a:gd name="connsiteX21" fmla="*/ 29878 w 94743"/>
                <a:gd name="connsiteY21" fmla="*/ 76237 h 76237"/>
                <a:gd name="connsiteX22" fmla="*/ 19157 w 94743"/>
                <a:gd name="connsiteY22" fmla="*/ 66689 h 76237"/>
                <a:gd name="connsiteX0" fmla="*/ 19157 w 94743"/>
                <a:gd name="connsiteY0" fmla="*/ 66689 h 76237"/>
                <a:gd name="connsiteX1" fmla="*/ 9005 w 94743"/>
                <a:gd name="connsiteY1" fmla="*/ 59701 h 76237"/>
                <a:gd name="connsiteX2" fmla="*/ 18050 w 94743"/>
                <a:gd name="connsiteY2" fmla="*/ 41671 h 76237"/>
                <a:gd name="connsiteX3" fmla="*/ 8722 w 94743"/>
                <a:gd name="connsiteY3" fmla="*/ 43568 h 76237"/>
                <a:gd name="connsiteX4" fmla="*/ 80 w 94743"/>
                <a:gd name="connsiteY4" fmla="*/ 30039 h 76237"/>
                <a:gd name="connsiteX5" fmla="*/ 4748 w 94743"/>
                <a:gd name="connsiteY5" fmla="*/ 24840 h 76237"/>
                <a:gd name="connsiteX6" fmla="*/ 10599 w 94743"/>
                <a:gd name="connsiteY6" fmla="*/ 20691 h 76237"/>
                <a:gd name="connsiteX7" fmla="*/ 18490 w 94743"/>
                <a:gd name="connsiteY7" fmla="*/ 18327 h 76237"/>
                <a:gd name="connsiteX8" fmla="*/ 30776 w 94743"/>
                <a:gd name="connsiteY8" fmla="*/ 15119 h 76237"/>
                <a:gd name="connsiteX9" fmla="*/ 45715 w 94743"/>
                <a:gd name="connsiteY9" fmla="*/ 15577 h 76237"/>
                <a:gd name="connsiteX10" fmla="*/ 51315 w 94743"/>
                <a:gd name="connsiteY10" fmla="*/ 313 h 76237"/>
                <a:gd name="connsiteX11" fmla="*/ 60952 w 94743"/>
                <a:gd name="connsiteY11" fmla="*/ 8512 h 76237"/>
                <a:gd name="connsiteX12" fmla="*/ 69182 w 94743"/>
                <a:gd name="connsiteY12" fmla="*/ 12970 h 76237"/>
                <a:gd name="connsiteX13" fmla="*/ 79217 w 94743"/>
                <a:gd name="connsiteY13" fmla="*/ 10439 h 76237"/>
                <a:gd name="connsiteX14" fmla="*/ 81791 w 94743"/>
                <a:gd name="connsiteY14" fmla="*/ 18995 h 76237"/>
                <a:gd name="connsiteX15" fmla="*/ 94673 w 94743"/>
                <a:gd name="connsiteY15" fmla="*/ 34401 h 76237"/>
                <a:gd name="connsiteX16" fmla="*/ 86550 w 94743"/>
                <a:gd name="connsiteY16" fmla="*/ 38995 h 76237"/>
                <a:gd name="connsiteX17" fmla="*/ 77894 w 94743"/>
                <a:gd name="connsiteY17" fmla="*/ 44445 h 76237"/>
                <a:gd name="connsiteX18" fmla="*/ 76744 w 94743"/>
                <a:gd name="connsiteY18" fmla="*/ 57144 h 76237"/>
                <a:gd name="connsiteX19" fmla="*/ 74098 w 94743"/>
                <a:gd name="connsiteY19" fmla="*/ 59911 h 76237"/>
                <a:gd name="connsiteX20" fmla="*/ 63767 w 94743"/>
                <a:gd name="connsiteY20" fmla="*/ 65290 h 76237"/>
                <a:gd name="connsiteX21" fmla="*/ 44449 w 94743"/>
                <a:gd name="connsiteY21" fmla="*/ 64989 h 76237"/>
                <a:gd name="connsiteX22" fmla="*/ 29878 w 94743"/>
                <a:gd name="connsiteY22" fmla="*/ 76237 h 76237"/>
                <a:gd name="connsiteX23" fmla="*/ 19157 w 94743"/>
                <a:gd name="connsiteY23" fmla="*/ 66689 h 76237"/>
                <a:gd name="connsiteX0" fmla="*/ 23433 w 99019"/>
                <a:gd name="connsiteY0" fmla="*/ 66689 h 76237"/>
                <a:gd name="connsiteX1" fmla="*/ 13281 w 99019"/>
                <a:gd name="connsiteY1" fmla="*/ 59701 h 76237"/>
                <a:gd name="connsiteX2" fmla="*/ 122 w 99019"/>
                <a:gd name="connsiteY2" fmla="*/ 59026 h 76237"/>
                <a:gd name="connsiteX3" fmla="*/ 12998 w 99019"/>
                <a:gd name="connsiteY3" fmla="*/ 43568 h 76237"/>
                <a:gd name="connsiteX4" fmla="*/ 4356 w 99019"/>
                <a:gd name="connsiteY4" fmla="*/ 30039 h 76237"/>
                <a:gd name="connsiteX5" fmla="*/ 9024 w 99019"/>
                <a:gd name="connsiteY5" fmla="*/ 24840 h 76237"/>
                <a:gd name="connsiteX6" fmla="*/ 14875 w 99019"/>
                <a:gd name="connsiteY6" fmla="*/ 20691 h 76237"/>
                <a:gd name="connsiteX7" fmla="*/ 22766 w 99019"/>
                <a:gd name="connsiteY7" fmla="*/ 18327 h 76237"/>
                <a:gd name="connsiteX8" fmla="*/ 35052 w 99019"/>
                <a:gd name="connsiteY8" fmla="*/ 15119 h 76237"/>
                <a:gd name="connsiteX9" fmla="*/ 49991 w 99019"/>
                <a:gd name="connsiteY9" fmla="*/ 15577 h 76237"/>
                <a:gd name="connsiteX10" fmla="*/ 55591 w 99019"/>
                <a:gd name="connsiteY10" fmla="*/ 313 h 76237"/>
                <a:gd name="connsiteX11" fmla="*/ 65228 w 99019"/>
                <a:gd name="connsiteY11" fmla="*/ 8512 h 76237"/>
                <a:gd name="connsiteX12" fmla="*/ 73458 w 99019"/>
                <a:gd name="connsiteY12" fmla="*/ 12970 h 76237"/>
                <a:gd name="connsiteX13" fmla="*/ 83493 w 99019"/>
                <a:gd name="connsiteY13" fmla="*/ 10439 h 76237"/>
                <a:gd name="connsiteX14" fmla="*/ 86067 w 99019"/>
                <a:gd name="connsiteY14" fmla="*/ 18995 h 76237"/>
                <a:gd name="connsiteX15" fmla="*/ 98949 w 99019"/>
                <a:gd name="connsiteY15" fmla="*/ 34401 h 76237"/>
                <a:gd name="connsiteX16" fmla="*/ 90826 w 99019"/>
                <a:gd name="connsiteY16" fmla="*/ 38995 h 76237"/>
                <a:gd name="connsiteX17" fmla="*/ 82170 w 99019"/>
                <a:gd name="connsiteY17" fmla="*/ 44445 h 76237"/>
                <a:gd name="connsiteX18" fmla="*/ 81020 w 99019"/>
                <a:gd name="connsiteY18" fmla="*/ 57144 h 76237"/>
                <a:gd name="connsiteX19" fmla="*/ 78374 w 99019"/>
                <a:gd name="connsiteY19" fmla="*/ 59911 h 76237"/>
                <a:gd name="connsiteX20" fmla="*/ 68043 w 99019"/>
                <a:gd name="connsiteY20" fmla="*/ 65290 h 76237"/>
                <a:gd name="connsiteX21" fmla="*/ 48725 w 99019"/>
                <a:gd name="connsiteY21" fmla="*/ 64989 h 76237"/>
                <a:gd name="connsiteX22" fmla="*/ 34154 w 99019"/>
                <a:gd name="connsiteY22" fmla="*/ 76237 h 76237"/>
                <a:gd name="connsiteX23" fmla="*/ 23433 w 99019"/>
                <a:gd name="connsiteY23" fmla="*/ 66689 h 76237"/>
                <a:gd name="connsiteX0" fmla="*/ 29626 w 105212"/>
                <a:gd name="connsiteY0" fmla="*/ 66689 h 76237"/>
                <a:gd name="connsiteX1" fmla="*/ 19474 w 105212"/>
                <a:gd name="connsiteY1" fmla="*/ 59701 h 76237"/>
                <a:gd name="connsiteX2" fmla="*/ 6315 w 105212"/>
                <a:gd name="connsiteY2" fmla="*/ 59026 h 76237"/>
                <a:gd name="connsiteX3" fmla="*/ 529 w 105212"/>
                <a:gd name="connsiteY3" fmla="*/ 52039 h 76237"/>
                <a:gd name="connsiteX4" fmla="*/ 10549 w 105212"/>
                <a:gd name="connsiteY4" fmla="*/ 30039 h 76237"/>
                <a:gd name="connsiteX5" fmla="*/ 15217 w 105212"/>
                <a:gd name="connsiteY5" fmla="*/ 24840 h 76237"/>
                <a:gd name="connsiteX6" fmla="*/ 21068 w 105212"/>
                <a:gd name="connsiteY6" fmla="*/ 20691 h 76237"/>
                <a:gd name="connsiteX7" fmla="*/ 28959 w 105212"/>
                <a:gd name="connsiteY7" fmla="*/ 18327 h 76237"/>
                <a:gd name="connsiteX8" fmla="*/ 41245 w 105212"/>
                <a:gd name="connsiteY8" fmla="*/ 15119 h 76237"/>
                <a:gd name="connsiteX9" fmla="*/ 56184 w 105212"/>
                <a:gd name="connsiteY9" fmla="*/ 15577 h 76237"/>
                <a:gd name="connsiteX10" fmla="*/ 61784 w 105212"/>
                <a:gd name="connsiteY10" fmla="*/ 313 h 76237"/>
                <a:gd name="connsiteX11" fmla="*/ 71421 w 105212"/>
                <a:gd name="connsiteY11" fmla="*/ 8512 h 76237"/>
                <a:gd name="connsiteX12" fmla="*/ 79651 w 105212"/>
                <a:gd name="connsiteY12" fmla="*/ 12970 h 76237"/>
                <a:gd name="connsiteX13" fmla="*/ 89686 w 105212"/>
                <a:gd name="connsiteY13" fmla="*/ 10439 h 76237"/>
                <a:gd name="connsiteX14" fmla="*/ 92260 w 105212"/>
                <a:gd name="connsiteY14" fmla="*/ 18995 h 76237"/>
                <a:gd name="connsiteX15" fmla="*/ 105142 w 105212"/>
                <a:gd name="connsiteY15" fmla="*/ 34401 h 76237"/>
                <a:gd name="connsiteX16" fmla="*/ 97019 w 105212"/>
                <a:gd name="connsiteY16" fmla="*/ 38995 h 76237"/>
                <a:gd name="connsiteX17" fmla="*/ 88363 w 105212"/>
                <a:gd name="connsiteY17" fmla="*/ 44445 h 76237"/>
                <a:gd name="connsiteX18" fmla="*/ 87213 w 105212"/>
                <a:gd name="connsiteY18" fmla="*/ 57144 h 76237"/>
                <a:gd name="connsiteX19" fmla="*/ 84567 w 105212"/>
                <a:gd name="connsiteY19" fmla="*/ 59911 h 76237"/>
                <a:gd name="connsiteX20" fmla="*/ 74236 w 105212"/>
                <a:gd name="connsiteY20" fmla="*/ 65290 h 76237"/>
                <a:gd name="connsiteX21" fmla="*/ 54918 w 105212"/>
                <a:gd name="connsiteY21" fmla="*/ 64989 h 76237"/>
                <a:gd name="connsiteX22" fmla="*/ 40347 w 105212"/>
                <a:gd name="connsiteY22" fmla="*/ 76237 h 76237"/>
                <a:gd name="connsiteX23" fmla="*/ 29626 w 105212"/>
                <a:gd name="connsiteY23" fmla="*/ 66689 h 76237"/>
                <a:gd name="connsiteX0" fmla="*/ 29585 w 105171"/>
                <a:gd name="connsiteY0" fmla="*/ 66689 h 76237"/>
                <a:gd name="connsiteX1" fmla="*/ 19433 w 105171"/>
                <a:gd name="connsiteY1" fmla="*/ 59701 h 76237"/>
                <a:gd name="connsiteX2" fmla="*/ 6274 w 105171"/>
                <a:gd name="connsiteY2" fmla="*/ 59026 h 76237"/>
                <a:gd name="connsiteX3" fmla="*/ 488 w 105171"/>
                <a:gd name="connsiteY3" fmla="*/ 52039 h 76237"/>
                <a:gd name="connsiteX4" fmla="*/ 10508 w 105171"/>
                <a:gd name="connsiteY4" fmla="*/ 30039 h 76237"/>
                <a:gd name="connsiteX5" fmla="*/ 8263 w 105171"/>
                <a:gd name="connsiteY5" fmla="*/ 38588 h 76237"/>
                <a:gd name="connsiteX6" fmla="*/ 21027 w 105171"/>
                <a:gd name="connsiteY6" fmla="*/ 20691 h 76237"/>
                <a:gd name="connsiteX7" fmla="*/ 28918 w 105171"/>
                <a:gd name="connsiteY7" fmla="*/ 18327 h 76237"/>
                <a:gd name="connsiteX8" fmla="*/ 41204 w 105171"/>
                <a:gd name="connsiteY8" fmla="*/ 15119 h 76237"/>
                <a:gd name="connsiteX9" fmla="*/ 56143 w 105171"/>
                <a:gd name="connsiteY9" fmla="*/ 15577 h 76237"/>
                <a:gd name="connsiteX10" fmla="*/ 61743 w 105171"/>
                <a:gd name="connsiteY10" fmla="*/ 313 h 76237"/>
                <a:gd name="connsiteX11" fmla="*/ 71380 w 105171"/>
                <a:gd name="connsiteY11" fmla="*/ 8512 h 76237"/>
                <a:gd name="connsiteX12" fmla="*/ 79610 w 105171"/>
                <a:gd name="connsiteY12" fmla="*/ 12970 h 76237"/>
                <a:gd name="connsiteX13" fmla="*/ 89645 w 105171"/>
                <a:gd name="connsiteY13" fmla="*/ 10439 h 76237"/>
                <a:gd name="connsiteX14" fmla="*/ 92219 w 105171"/>
                <a:gd name="connsiteY14" fmla="*/ 18995 h 76237"/>
                <a:gd name="connsiteX15" fmla="*/ 105101 w 105171"/>
                <a:gd name="connsiteY15" fmla="*/ 34401 h 76237"/>
                <a:gd name="connsiteX16" fmla="*/ 96978 w 105171"/>
                <a:gd name="connsiteY16" fmla="*/ 38995 h 76237"/>
                <a:gd name="connsiteX17" fmla="*/ 88322 w 105171"/>
                <a:gd name="connsiteY17" fmla="*/ 44445 h 76237"/>
                <a:gd name="connsiteX18" fmla="*/ 87172 w 105171"/>
                <a:gd name="connsiteY18" fmla="*/ 57144 h 76237"/>
                <a:gd name="connsiteX19" fmla="*/ 84526 w 105171"/>
                <a:gd name="connsiteY19" fmla="*/ 59911 h 76237"/>
                <a:gd name="connsiteX20" fmla="*/ 74195 w 105171"/>
                <a:gd name="connsiteY20" fmla="*/ 65290 h 76237"/>
                <a:gd name="connsiteX21" fmla="*/ 54877 w 105171"/>
                <a:gd name="connsiteY21" fmla="*/ 64989 h 76237"/>
                <a:gd name="connsiteX22" fmla="*/ 40306 w 105171"/>
                <a:gd name="connsiteY22" fmla="*/ 76237 h 76237"/>
                <a:gd name="connsiteX23" fmla="*/ 29585 w 105171"/>
                <a:gd name="connsiteY23" fmla="*/ 66689 h 76237"/>
                <a:gd name="connsiteX0" fmla="*/ 29115 w 104701"/>
                <a:gd name="connsiteY0" fmla="*/ 66689 h 76237"/>
                <a:gd name="connsiteX1" fmla="*/ 18963 w 104701"/>
                <a:gd name="connsiteY1" fmla="*/ 59701 h 76237"/>
                <a:gd name="connsiteX2" fmla="*/ 5804 w 104701"/>
                <a:gd name="connsiteY2" fmla="*/ 59026 h 76237"/>
                <a:gd name="connsiteX3" fmla="*/ 18 w 104701"/>
                <a:gd name="connsiteY3" fmla="*/ 52039 h 76237"/>
                <a:gd name="connsiteX4" fmla="*/ 7793 w 104701"/>
                <a:gd name="connsiteY4" fmla="*/ 38588 h 76237"/>
                <a:gd name="connsiteX5" fmla="*/ 20557 w 104701"/>
                <a:gd name="connsiteY5" fmla="*/ 20691 h 76237"/>
                <a:gd name="connsiteX6" fmla="*/ 28448 w 104701"/>
                <a:gd name="connsiteY6" fmla="*/ 18327 h 76237"/>
                <a:gd name="connsiteX7" fmla="*/ 40734 w 104701"/>
                <a:gd name="connsiteY7" fmla="*/ 15119 h 76237"/>
                <a:gd name="connsiteX8" fmla="*/ 55673 w 104701"/>
                <a:gd name="connsiteY8" fmla="*/ 15577 h 76237"/>
                <a:gd name="connsiteX9" fmla="*/ 61273 w 104701"/>
                <a:gd name="connsiteY9" fmla="*/ 313 h 76237"/>
                <a:gd name="connsiteX10" fmla="*/ 70910 w 104701"/>
                <a:gd name="connsiteY10" fmla="*/ 8512 h 76237"/>
                <a:gd name="connsiteX11" fmla="*/ 79140 w 104701"/>
                <a:gd name="connsiteY11" fmla="*/ 12970 h 76237"/>
                <a:gd name="connsiteX12" fmla="*/ 89175 w 104701"/>
                <a:gd name="connsiteY12" fmla="*/ 10439 h 76237"/>
                <a:gd name="connsiteX13" fmla="*/ 91749 w 104701"/>
                <a:gd name="connsiteY13" fmla="*/ 18995 h 76237"/>
                <a:gd name="connsiteX14" fmla="*/ 104631 w 104701"/>
                <a:gd name="connsiteY14" fmla="*/ 34401 h 76237"/>
                <a:gd name="connsiteX15" fmla="*/ 96508 w 104701"/>
                <a:gd name="connsiteY15" fmla="*/ 38995 h 76237"/>
                <a:gd name="connsiteX16" fmla="*/ 87852 w 104701"/>
                <a:gd name="connsiteY16" fmla="*/ 44445 h 76237"/>
                <a:gd name="connsiteX17" fmla="*/ 86702 w 104701"/>
                <a:gd name="connsiteY17" fmla="*/ 57144 h 76237"/>
                <a:gd name="connsiteX18" fmla="*/ 84056 w 104701"/>
                <a:gd name="connsiteY18" fmla="*/ 59911 h 76237"/>
                <a:gd name="connsiteX19" fmla="*/ 73725 w 104701"/>
                <a:gd name="connsiteY19" fmla="*/ 65290 h 76237"/>
                <a:gd name="connsiteX20" fmla="*/ 54407 w 104701"/>
                <a:gd name="connsiteY20" fmla="*/ 64989 h 76237"/>
                <a:gd name="connsiteX21" fmla="*/ 39836 w 104701"/>
                <a:gd name="connsiteY21" fmla="*/ 76237 h 76237"/>
                <a:gd name="connsiteX22" fmla="*/ 29115 w 104701"/>
                <a:gd name="connsiteY22" fmla="*/ 66689 h 76237"/>
                <a:gd name="connsiteX0" fmla="*/ 29115 w 104701"/>
                <a:gd name="connsiteY0" fmla="*/ 66689 h 76237"/>
                <a:gd name="connsiteX1" fmla="*/ 18963 w 104701"/>
                <a:gd name="connsiteY1" fmla="*/ 59701 h 76237"/>
                <a:gd name="connsiteX2" fmla="*/ 5804 w 104701"/>
                <a:gd name="connsiteY2" fmla="*/ 59026 h 76237"/>
                <a:gd name="connsiteX3" fmla="*/ 18 w 104701"/>
                <a:gd name="connsiteY3" fmla="*/ 52039 h 76237"/>
                <a:gd name="connsiteX4" fmla="*/ 7793 w 104701"/>
                <a:gd name="connsiteY4" fmla="*/ 38588 h 76237"/>
                <a:gd name="connsiteX5" fmla="*/ 20557 w 104701"/>
                <a:gd name="connsiteY5" fmla="*/ 20691 h 76237"/>
                <a:gd name="connsiteX6" fmla="*/ 28510 w 104701"/>
                <a:gd name="connsiteY6" fmla="*/ 8295 h 76237"/>
                <a:gd name="connsiteX7" fmla="*/ 40734 w 104701"/>
                <a:gd name="connsiteY7" fmla="*/ 15119 h 76237"/>
                <a:gd name="connsiteX8" fmla="*/ 55673 w 104701"/>
                <a:gd name="connsiteY8" fmla="*/ 15577 h 76237"/>
                <a:gd name="connsiteX9" fmla="*/ 61273 w 104701"/>
                <a:gd name="connsiteY9" fmla="*/ 313 h 76237"/>
                <a:gd name="connsiteX10" fmla="*/ 70910 w 104701"/>
                <a:gd name="connsiteY10" fmla="*/ 8512 h 76237"/>
                <a:gd name="connsiteX11" fmla="*/ 79140 w 104701"/>
                <a:gd name="connsiteY11" fmla="*/ 12970 h 76237"/>
                <a:gd name="connsiteX12" fmla="*/ 89175 w 104701"/>
                <a:gd name="connsiteY12" fmla="*/ 10439 h 76237"/>
                <a:gd name="connsiteX13" fmla="*/ 91749 w 104701"/>
                <a:gd name="connsiteY13" fmla="*/ 18995 h 76237"/>
                <a:gd name="connsiteX14" fmla="*/ 104631 w 104701"/>
                <a:gd name="connsiteY14" fmla="*/ 34401 h 76237"/>
                <a:gd name="connsiteX15" fmla="*/ 96508 w 104701"/>
                <a:gd name="connsiteY15" fmla="*/ 38995 h 76237"/>
                <a:gd name="connsiteX16" fmla="*/ 87852 w 104701"/>
                <a:gd name="connsiteY16" fmla="*/ 44445 h 76237"/>
                <a:gd name="connsiteX17" fmla="*/ 86702 w 104701"/>
                <a:gd name="connsiteY17" fmla="*/ 57144 h 76237"/>
                <a:gd name="connsiteX18" fmla="*/ 84056 w 104701"/>
                <a:gd name="connsiteY18" fmla="*/ 59911 h 76237"/>
                <a:gd name="connsiteX19" fmla="*/ 73725 w 104701"/>
                <a:gd name="connsiteY19" fmla="*/ 65290 h 76237"/>
                <a:gd name="connsiteX20" fmla="*/ 54407 w 104701"/>
                <a:gd name="connsiteY20" fmla="*/ 64989 h 76237"/>
                <a:gd name="connsiteX21" fmla="*/ 39836 w 104701"/>
                <a:gd name="connsiteY21" fmla="*/ 76237 h 76237"/>
                <a:gd name="connsiteX22" fmla="*/ 29115 w 104701"/>
                <a:gd name="connsiteY22" fmla="*/ 66689 h 76237"/>
                <a:gd name="connsiteX0" fmla="*/ 29115 w 104701"/>
                <a:gd name="connsiteY0" fmla="*/ 66689 h 76237"/>
                <a:gd name="connsiteX1" fmla="*/ 18963 w 104701"/>
                <a:gd name="connsiteY1" fmla="*/ 59701 h 76237"/>
                <a:gd name="connsiteX2" fmla="*/ 5804 w 104701"/>
                <a:gd name="connsiteY2" fmla="*/ 59026 h 76237"/>
                <a:gd name="connsiteX3" fmla="*/ 18 w 104701"/>
                <a:gd name="connsiteY3" fmla="*/ 52039 h 76237"/>
                <a:gd name="connsiteX4" fmla="*/ 7793 w 104701"/>
                <a:gd name="connsiteY4" fmla="*/ 38588 h 76237"/>
                <a:gd name="connsiteX5" fmla="*/ 2434 w 104701"/>
                <a:gd name="connsiteY5" fmla="*/ 26190 h 76237"/>
                <a:gd name="connsiteX6" fmla="*/ 28510 w 104701"/>
                <a:gd name="connsiteY6" fmla="*/ 8295 h 76237"/>
                <a:gd name="connsiteX7" fmla="*/ 40734 w 104701"/>
                <a:gd name="connsiteY7" fmla="*/ 15119 h 76237"/>
                <a:gd name="connsiteX8" fmla="*/ 55673 w 104701"/>
                <a:gd name="connsiteY8" fmla="*/ 15577 h 76237"/>
                <a:gd name="connsiteX9" fmla="*/ 61273 w 104701"/>
                <a:gd name="connsiteY9" fmla="*/ 313 h 76237"/>
                <a:gd name="connsiteX10" fmla="*/ 70910 w 104701"/>
                <a:gd name="connsiteY10" fmla="*/ 8512 h 76237"/>
                <a:gd name="connsiteX11" fmla="*/ 79140 w 104701"/>
                <a:gd name="connsiteY11" fmla="*/ 12970 h 76237"/>
                <a:gd name="connsiteX12" fmla="*/ 89175 w 104701"/>
                <a:gd name="connsiteY12" fmla="*/ 10439 h 76237"/>
                <a:gd name="connsiteX13" fmla="*/ 91749 w 104701"/>
                <a:gd name="connsiteY13" fmla="*/ 18995 h 76237"/>
                <a:gd name="connsiteX14" fmla="*/ 104631 w 104701"/>
                <a:gd name="connsiteY14" fmla="*/ 34401 h 76237"/>
                <a:gd name="connsiteX15" fmla="*/ 96508 w 104701"/>
                <a:gd name="connsiteY15" fmla="*/ 38995 h 76237"/>
                <a:gd name="connsiteX16" fmla="*/ 87852 w 104701"/>
                <a:gd name="connsiteY16" fmla="*/ 44445 h 76237"/>
                <a:gd name="connsiteX17" fmla="*/ 86702 w 104701"/>
                <a:gd name="connsiteY17" fmla="*/ 57144 h 76237"/>
                <a:gd name="connsiteX18" fmla="*/ 84056 w 104701"/>
                <a:gd name="connsiteY18" fmla="*/ 59911 h 76237"/>
                <a:gd name="connsiteX19" fmla="*/ 73725 w 104701"/>
                <a:gd name="connsiteY19" fmla="*/ 65290 h 76237"/>
                <a:gd name="connsiteX20" fmla="*/ 54407 w 104701"/>
                <a:gd name="connsiteY20" fmla="*/ 64989 h 76237"/>
                <a:gd name="connsiteX21" fmla="*/ 39836 w 104701"/>
                <a:gd name="connsiteY21" fmla="*/ 76237 h 76237"/>
                <a:gd name="connsiteX22" fmla="*/ 29115 w 104701"/>
                <a:gd name="connsiteY22" fmla="*/ 66689 h 76237"/>
                <a:gd name="connsiteX0" fmla="*/ 29115 w 104701"/>
                <a:gd name="connsiteY0" fmla="*/ 66397 h 75945"/>
                <a:gd name="connsiteX1" fmla="*/ 18963 w 104701"/>
                <a:gd name="connsiteY1" fmla="*/ 59409 h 75945"/>
                <a:gd name="connsiteX2" fmla="*/ 5804 w 104701"/>
                <a:gd name="connsiteY2" fmla="*/ 58734 h 75945"/>
                <a:gd name="connsiteX3" fmla="*/ 18 w 104701"/>
                <a:gd name="connsiteY3" fmla="*/ 51747 h 75945"/>
                <a:gd name="connsiteX4" fmla="*/ 7793 w 104701"/>
                <a:gd name="connsiteY4" fmla="*/ 38296 h 75945"/>
                <a:gd name="connsiteX5" fmla="*/ 2434 w 104701"/>
                <a:gd name="connsiteY5" fmla="*/ 25898 h 75945"/>
                <a:gd name="connsiteX6" fmla="*/ 28510 w 104701"/>
                <a:gd name="connsiteY6" fmla="*/ 8003 h 75945"/>
                <a:gd name="connsiteX7" fmla="*/ 40734 w 104701"/>
                <a:gd name="connsiteY7" fmla="*/ 14827 h 75945"/>
                <a:gd name="connsiteX8" fmla="*/ 50686 w 104701"/>
                <a:gd name="connsiteY8" fmla="*/ 9364 h 75945"/>
                <a:gd name="connsiteX9" fmla="*/ 61273 w 104701"/>
                <a:gd name="connsiteY9" fmla="*/ 21 h 75945"/>
                <a:gd name="connsiteX10" fmla="*/ 70910 w 104701"/>
                <a:gd name="connsiteY10" fmla="*/ 8220 h 75945"/>
                <a:gd name="connsiteX11" fmla="*/ 79140 w 104701"/>
                <a:gd name="connsiteY11" fmla="*/ 12678 h 75945"/>
                <a:gd name="connsiteX12" fmla="*/ 89175 w 104701"/>
                <a:gd name="connsiteY12" fmla="*/ 10147 h 75945"/>
                <a:gd name="connsiteX13" fmla="*/ 91749 w 104701"/>
                <a:gd name="connsiteY13" fmla="*/ 18703 h 75945"/>
                <a:gd name="connsiteX14" fmla="*/ 104631 w 104701"/>
                <a:gd name="connsiteY14" fmla="*/ 34109 h 75945"/>
                <a:gd name="connsiteX15" fmla="*/ 96508 w 104701"/>
                <a:gd name="connsiteY15" fmla="*/ 38703 h 75945"/>
                <a:gd name="connsiteX16" fmla="*/ 87852 w 104701"/>
                <a:gd name="connsiteY16" fmla="*/ 44153 h 75945"/>
                <a:gd name="connsiteX17" fmla="*/ 86702 w 104701"/>
                <a:gd name="connsiteY17" fmla="*/ 56852 h 75945"/>
                <a:gd name="connsiteX18" fmla="*/ 84056 w 104701"/>
                <a:gd name="connsiteY18" fmla="*/ 59619 h 75945"/>
                <a:gd name="connsiteX19" fmla="*/ 73725 w 104701"/>
                <a:gd name="connsiteY19" fmla="*/ 64998 h 75945"/>
                <a:gd name="connsiteX20" fmla="*/ 54407 w 104701"/>
                <a:gd name="connsiteY20" fmla="*/ 64697 h 75945"/>
                <a:gd name="connsiteX21" fmla="*/ 39836 w 104701"/>
                <a:gd name="connsiteY21" fmla="*/ 75945 h 75945"/>
                <a:gd name="connsiteX22" fmla="*/ 29115 w 104701"/>
                <a:gd name="connsiteY22" fmla="*/ 66397 h 75945"/>
                <a:gd name="connsiteX0" fmla="*/ 29115 w 104701"/>
                <a:gd name="connsiteY0" fmla="*/ 66397 h 75945"/>
                <a:gd name="connsiteX1" fmla="*/ 18963 w 104701"/>
                <a:gd name="connsiteY1" fmla="*/ 59409 h 75945"/>
                <a:gd name="connsiteX2" fmla="*/ 5804 w 104701"/>
                <a:gd name="connsiteY2" fmla="*/ 58734 h 75945"/>
                <a:gd name="connsiteX3" fmla="*/ 18 w 104701"/>
                <a:gd name="connsiteY3" fmla="*/ 51747 h 75945"/>
                <a:gd name="connsiteX4" fmla="*/ 7793 w 104701"/>
                <a:gd name="connsiteY4" fmla="*/ 38296 h 75945"/>
                <a:gd name="connsiteX5" fmla="*/ 2434 w 104701"/>
                <a:gd name="connsiteY5" fmla="*/ 25898 h 75945"/>
                <a:gd name="connsiteX6" fmla="*/ 28510 w 104701"/>
                <a:gd name="connsiteY6" fmla="*/ 8003 h 75945"/>
                <a:gd name="connsiteX7" fmla="*/ 42872 w 104701"/>
                <a:gd name="connsiteY7" fmla="*/ 11431 h 75945"/>
                <a:gd name="connsiteX8" fmla="*/ 50686 w 104701"/>
                <a:gd name="connsiteY8" fmla="*/ 9364 h 75945"/>
                <a:gd name="connsiteX9" fmla="*/ 61273 w 104701"/>
                <a:gd name="connsiteY9" fmla="*/ 21 h 75945"/>
                <a:gd name="connsiteX10" fmla="*/ 70910 w 104701"/>
                <a:gd name="connsiteY10" fmla="*/ 8220 h 75945"/>
                <a:gd name="connsiteX11" fmla="*/ 79140 w 104701"/>
                <a:gd name="connsiteY11" fmla="*/ 12678 h 75945"/>
                <a:gd name="connsiteX12" fmla="*/ 89175 w 104701"/>
                <a:gd name="connsiteY12" fmla="*/ 10147 h 75945"/>
                <a:gd name="connsiteX13" fmla="*/ 91749 w 104701"/>
                <a:gd name="connsiteY13" fmla="*/ 18703 h 75945"/>
                <a:gd name="connsiteX14" fmla="*/ 104631 w 104701"/>
                <a:gd name="connsiteY14" fmla="*/ 34109 h 75945"/>
                <a:gd name="connsiteX15" fmla="*/ 96508 w 104701"/>
                <a:gd name="connsiteY15" fmla="*/ 38703 h 75945"/>
                <a:gd name="connsiteX16" fmla="*/ 87852 w 104701"/>
                <a:gd name="connsiteY16" fmla="*/ 44153 h 75945"/>
                <a:gd name="connsiteX17" fmla="*/ 86702 w 104701"/>
                <a:gd name="connsiteY17" fmla="*/ 56852 h 75945"/>
                <a:gd name="connsiteX18" fmla="*/ 84056 w 104701"/>
                <a:gd name="connsiteY18" fmla="*/ 59619 h 75945"/>
                <a:gd name="connsiteX19" fmla="*/ 73725 w 104701"/>
                <a:gd name="connsiteY19" fmla="*/ 64998 h 75945"/>
                <a:gd name="connsiteX20" fmla="*/ 54407 w 104701"/>
                <a:gd name="connsiteY20" fmla="*/ 64697 h 75945"/>
                <a:gd name="connsiteX21" fmla="*/ 39836 w 104701"/>
                <a:gd name="connsiteY21" fmla="*/ 75945 h 75945"/>
                <a:gd name="connsiteX22" fmla="*/ 29115 w 104701"/>
                <a:gd name="connsiteY22" fmla="*/ 66397 h 75945"/>
                <a:gd name="connsiteX0" fmla="*/ 29115 w 104701"/>
                <a:gd name="connsiteY0" fmla="*/ 66397 h 75945"/>
                <a:gd name="connsiteX1" fmla="*/ 18963 w 104701"/>
                <a:gd name="connsiteY1" fmla="*/ 59409 h 75945"/>
                <a:gd name="connsiteX2" fmla="*/ 5804 w 104701"/>
                <a:gd name="connsiteY2" fmla="*/ 58734 h 75945"/>
                <a:gd name="connsiteX3" fmla="*/ 18 w 104701"/>
                <a:gd name="connsiteY3" fmla="*/ 51747 h 75945"/>
                <a:gd name="connsiteX4" fmla="*/ 7793 w 104701"/>
                <a:gd name="connsiteY4" fmla="*/ 38296 h 75945"/>
                <a:gd name="connsiteX5" fmla="*/ 2434 w 104701"/>
                <a:gd name="connsiteY5" fmla="*/ 25898 h 75945"/>
                <a:gd name="connsiteX6" fmla="*/ 9077 w 104701"/>
                <a:gd name="connsiteY6" fmla="*/ 5088 h 75945"/>
                <a:gd name="connsiteX7" fmla="*/ 28510 w 104701"/>
                <a:gd name="connsiteY7" fmla="*/ 8003 h 75945"/>
                <a:gd name="connsiteX8" fmla="*/ 42872 w 104701"/>
                <a:gd name="connsiteY8" fmla="*/ 11431 h 75945"/>
                <a:gd name="connsiteX9" fmla="*/ 50686 w 104701"/>
                <a:gd name="connsiteY9" fmla="*/ 9364 h 75945"/>
                <a:gd name="connsiteX10" fmla="*/ 61273 w 104701"/>
                <a:gd name="connsiteY10" fmla="*/ 21 h 75945"/>
                <a:gd name="connsiteX11" fmla="*/ 70910 w 104701"/>
                <a:gd name="connsiteY11" fmla="*/ 8220 h 75945"/>
                <a:gd name="connsiteX12" fmla="*/ 79140 w 104701"/>
                <a:gd name="connsiteY12" fmla="*/ 12678 h 75945"/>
                <a:gd name="connsiteX13" fmla="*/ 89175 w 104701"/>
                <a:gd name="connsiteY13" fmla="*/ 10147 h 75945"/>
                <a:gd name="connsiteX14" fmla="*/ 91749 w 104701"/>
                <a:gd name="connsiteY14" fmla="*/ 18703 h 75945"/>
                <a:gd name="connsiteX15" fmla="*/ 104631 w 104701"/>
                <a:gd name="connsiteY15" fmla="*/ 34109 h 75945"/>
                <a:gd name="connsiteX16" fmla="*/ 96508 w 104701"/>
                <a:gd name="connsiteY16" fmla="*/ 38703 h 75945"/>
                <a:gd name="connsiteX17" fmla="*/ 87852 w 104701"/>
                <a:gd name="connsiteY17" fmla="*/ 44153 h 75945"/>
                <a:gd name="connsiteX18" fmla="*/ 86702 w 104701"/>
                <a:gd name="connsiteY18" fmla="*/ 56852 h 75945"/>
                <a:gd name="connsiteX19" fmla="*/ 84056 w 104701"/>
                <a:gd name="connsiteY19" fmla="*/ 59619 h 75945"/>
                <a:gd name="connsiteX20" fmla="*/ 73725 w 104701"/>
                <a:gd name="connsiteY20" fmla="*/ 64998 h 75945"/>
                <a:gd name="connsiteX21" fmla="*/ 54407 w 104701"/>
                <a:gd name="connsiteY21" fmla="*/ 64697 h 75945"/>
                <a:gd name="connsiteX22" fmla="*/ 39836 w 104701"/>
                <a:gd name="connsiteY22" fmla="*/ 75945 h 75945"/>
                <a:gd name="connsiteX23" fmla="*/ 29115 w 104701"/>
                <a:gd name="connsiteY23" fmla="*/ 66397 h 75945"/>
                <a:gd name="connsiteX0" fmla="*/ 31344 w 106930"/>
                <a:gd name="connsiteY0" fmla="*/ 66397 h 75945"/>
                <a:gd name="connsiteX1" fmla="*/ 21192 w 106930"/>
                <a:gd name="connsiteY1" fmla="*/ 59409 h 75945"/>
                <a:gd name="connsiteX2" fmla="*/ 8033 w 106930"/>
                <a:gd name="connsiteY2" fmla="*/ 58734 h 75945"/>
                <a:gd name="connsiteX3" fmla="*/ 2247 w 106930"/>
                <a:gd name="connsiteY3" fmla="*/ 51747 h 75945"/>
                <a:gd name="connsiteX4" fmla="*/ 10022 w 106930"/>
                <a:gd name="connsiteY4" fmla="*/ 38296 h 75945"/>
                <a:gd name="connsiteX5" fmla="*/ 4663 w 106930"/>
                <a:gd name="connsiteY5" fmla="*/ 25898 h 75945"/>
                <a:gd name="connsiteX6" fmla="*/ 193 w 106930"/>
                <a:gd name="connsiteY6" fmla="*/ 9223 h 75945"/>
                <a:gd name="connsiteX7" fmla="*/ 11306 w 106930"/>
                <a:gd name="connsiteY7" fmla="*/ 5088 h 75945"/>
                <a:gd name="connsiteX8" fmla="*/ 30739 w 106930"/>
                <a:gd name="connsiteY8" fmla="*/ 8003 h 75945"/>
                <a:gd name="connsiteX9" fmla="*/ 45101 w 106930"/>
                <a:gd name="connsiteY9" fmla="*/ 11431 h 75945"/>
                <a:gd name="connsiteX10" fmla="*/ 52915 w 106930"/>
                <a:gd name="connsiteY10" fmla="*/ 9364 h 75945"/>
                <a:gd name="connsiteX11" fmla="*/ 63502 w 106930"/>
                <a:gd name="connsiteY11" fmla="*/ 21 h 75945"/>
                <a:gd name="connsiteX12" fmla="*/ 73139 w 106930"/>
                <a:gd name="connsiteY12" fmla="*/ 8220 h 75945"/>
                <a:gd name="connsiteX13" fmla="*/ 81369 w 106930"/>
                <a:gd name="connsiteY13" fmla="*/ 12678 h 75945"/>
                <a:gd name="connsiteX14" fmla="*/ 91404 w 106930"/>
                <a:gd name="connsiteY14" fmla="*/ 10147 h 75945"/>
                <a:gd name="connsiteX15" fmla="*/ 93978 w 106930"/>
                <a:gd name="connsiteY15" fmla="*/ 18703 h 75945"/>
                <a:gd name="connsiteX16" fmla="*/ 106860 w 106930"/>
                <a:gd name="connsiteY16" fmla="*/ 34109 h 75945"/>
                <a:gd name="connsiteX17" fmla="*/ 98737 w 106930"/>
                <a:gd name="connsiteY17" fmla="*/ 38703 h 75945"/>
                <a:gd name="connsiteX18" fmla="*/ 90081 w 106930"/>
                <a:gd name="connsiteY18" fmla="*/ 44153 h 75945"/>
                <a:gd name="connsiteX19" fmla="*/ 88931 w 106930"/>
                <a:gd name="connsiteY19" fmla="*/ 56852 h 75945"/>
                <a:gd name="connsiteX20" fmla="*/ 86285 w 106930"/>
                <a:gd name="connsiteY20" fmla="*/ 59619 h 75945"/>
                <a:gd name="connsiteX21" fmla="*/ 75954 w 106930"/>
                <a:gd name="connsiteY21" fmla="*/ 64998 h 75945"/>
                <a:gd name="connsiteX22" fmla="*/ 56636 w 106930"/>
                <a:gd name="connsiteY22" fmla="*/ 64697 h 75945"/>
                <a:gd name="connsiteX23" fmla="*/ 42065 w 106930"/>
                <a:gd name="connsiteY23" fmla="*/ 75945 h 75945"/>
                <a:gd name="connsiteX24" fmla="*/ 31344 w 106930"/>
                <a:gd name="connsiteY24" fmla="*/ 66397 h 75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6930" h="75945">
                  <a:moveTo>
                    <a:pt x="31344" y="66397"/>
                  </a:moveTo>
                  <a:cubicBezTo>
                    <a:pt x="29564" y="61051"/>
                    <a:pt x="21377" y="63579"/>
                    <a:pt x="21192" y="59409"/>
                  </a:cubicBezTo>
                  <a:cubicBezTo>
                    <a:pt x="21008" y="55239"/>
                    <a:pt x="9779" y="58833"/>
                    <a:pt x="8033" y="58734"/>
                  </a:cubicBezTo>
                  <a:cubicBezTo>
                    <a:pt x="6287" y="58635"/>
                    <a:pt x="1916" y="55153"/>
                    <a:pt x="2247" y="51747"/>
                  </a:cubicBezTo>
                  <a:cubicBezTo>
                    <a:pt x="2578" y="48341"/>
                    <a:pt x="9619" y="42604"/>
                    <a:pt x="10022" y="38296"/>
                  </a:cubicBezTo>
                  <a:cubicBezTo>
                    <a:pt x="10425" y="33988"/>
                    <a:pt x="6301" y="30744"/>
                    <a:pt x="4663" y="25898"/>
                  </a:cubicBezTo>
                  <a:cubicBezTo>
                    <a:pt x="3025" y="21053"/>
                    <a:pt x="-914" y="12691"/>
                    <a:pt x="193" y="9223"/>
                  </a:cubicBezTo>
                  <a:cubicBezTo>
                    <a:pt x="1300" y="5755"/>
                    <a:pt x="7353" y="6442"/>
                    <a:pt x="11306" y="5088"/>
                  </a:cubicBezTo>
                  <a:cubicBezTo>
                    <a:pt x="15259" y="3734"/>
                    <a:pt x="25107" y="6946"/>
                    <a:pt x="30739" y="8003"/>
                  </a:cubicBezTo>
                  <a:cubicBezTo>
                    <a:pt x="36371" y="9060"/>
                    <a:pt x="41405" y="11204"/>
                    <a:pt x="45101" y="11431"/>
                  </a:cubicBezTo>
                  <a:cubicBezTo>
                    <a:pt x="48797" y="11658"/>
                    <a:pt x="49848" y="11266"/>
                    <a:pt x="52915" y="9364"/>
                  </a:cubicBezTo>
                  <a:cubicBezTo>
                    <a:pt x="55982" y="7462"/>
                    <a:pt x="60131" y="212"/>
                    <a:pt x="63502" y="21"/>
                  </a:cubicBezTo>
                  <a:cubicBezTo>
                    <a:pt x="66873" y="-170"/>
                    <a:pt x="71729" y="852"/>
                    <a:pt x="73139" y="8220"/>
                  </a:cubicBezTo>
                  <a:cubicBezTo>
                    <a:pt x="74549" y="15588"/>
                    <a:pt x="78325" y="12357"/>
                    <a:pt x="81369" y="12678"/>
                  </a:cubicBezTo>
                  <a:cubicBezTo>
                    <a:pt x="84413" y="12999"/>
                    <a:pt x="89303" y="9143"/>
                    <a:pt x="91404" y="10147"/>
                  </a:cubicBezTo>
                  <a:cubicBezTo>
                    <a:pt x="93505" y="11151"/>
                    <a:pt x="91402" y="14709"/>
                    <a:pt x="93978" y="18703"/>
                  </a:cubicBezTo>
                  <a:cubicBezTo>
                    <a:pt x="96554" y="22697"/>
                    <a:pt x="106067" y="30776"/>
                    <a:pt x="106860" y="34109"/>
                  </a:cubicBezTo>
                  <a:cubicBezTo>
                    <a:pt x="107653" y="37442"/>
                    <a:pt x="101533" y="37029"/>
                    <a:pt x="98737" y="38703"/>
                  </a:cubicBezTo>
                  <a:cubicBezTo>
                    <a:pt x="95941" y="40377"/>
                    <a:pt x="92320" y="42420"/>
                    <a:pt x="90081" y="44153"/>
                  </a:cubicBezTo>
                  <a:cubicBezTo>
                    <a:pt x="87842" y="45886"/>
                    <a:pt x="89564" y="54274"/>
                    <a:pt x="88931" y="56852"/>
                  </a:cubicBezTo>
                  <a:cubicBezTo>
                    <a:pt x="88298" y="59430"/>
                    <a:pt x="88991" y="59732"/>
                    <a:pt x="86285" y="59619"/>
                  </a:cubicBezTo>
                  <a:cubicBezTo>
                    <a:pt x="83579" y="59506"/>
                    <a:pt x="80895" y="64152"/>
                    <a:pt x="75954" y="64998"/>
                  </a:cubicBezTo>
                  <a:cubicBezTo>
                    <a:pt x="71013" y="65844"/>
                    <a:pt x="63075" y="64797"/>
                    <a:pt x="56636" y="64697"/>
                  </a:cubicBezTo>
                  <a:cubicBezTo>
                    <a:pt x="55844" y="63959"/>
                    <a:pt x="44083" y="75878"/>
                    <a:pt x="42065" y="75945"/>
                  </a:cubicBezTo>
                  <a:cubicBezTo>
                    <a:pt x="38453" y="75298"/>
                    <a:pt x="34542" y="67206"/>
                    <a:pt x="31344" y="66397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6" name="Freeform 19"/>
            <p:cNvSpPr>
              <a:spLocks/>
            </p:cNvSpPr>
            <p:nvPr/>
          </p:nvSpPr>
          <p:spPr bwMode="auto">
            <a:xfrm rot="2877814">
              <a:off x="4939776" y="5523088"/>
              <a:ext cx="1314157" cy="1034478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27814"/>
                <a:gd name="connsiteY0" fmla="*/ 77955 h 95383"/>
                <a:gd name="connsiteX1" fmla="*/ 50432 w 127814"/>
                <a:gd name="connsiteY1" fmla="*/ 75698 h 95383"/>
                <a:gd name="connsiteX2" fmla="*/ 42440 w 127814"/>
                <a:gd name="connsiteY2" fmla="*/ 72221 h 95383"/>
                <a:gd name="connsiteX3" fmla="*/ 34448 w 127814"/>
                <a:gd name="connsiteY3" fmla="*/ 67636 h 95383"/>
                <a:gd name="connsiteX4" fmla="*/ 31439 w 127814"/>
                <a:gd name="connsiteY4" fmla="*/ 64230 h 95383"/>
                <a:gd name="connsiteX5" fmla="*/ 24045 w 127814"/>
                <a:gd name="connsiteY5" fmla="*/ 64306 h 95383"/>
                <a:gd name="connsiteX6" fmla="*/ 15112 w 127814"/>
                <a:gd name="connsiteY6" fmla="*/ 60502 h 95383"/>
                <a:gd name="connsiteX7" fmla="*/ 9751 w 127814"/>
                <a:gd name="connsiteY7" fmla="*/ 54305 h 95383"/>
                <a:gd name="connsiteX8" fmla="*/ 11 w 127814"/>
                <a:gd name="connsiteY8" fmla="*/ 46644 h 95383"/>
                <a:gd name="connsiteX9" fmla="*/ 11733 w 127814"/>
                <a:gd name="connsiteY9" fmla="*/ 36466 h 95383"/>
                <a:gd name="connsiteX10" fmla="*/ 26262 w 127814"/>
                <a:gd name="connsiteY10" fmla="*/ 34188 h 95383"/>
                <a:gd name="connsiteX11" fmla="*/ 36779 w 127814"/>
                <a:gd name="connsiteY11" fmla="*/ 40549 h 95383"/>
                <a:gd name="connsiteX12" fmla="*/ 42757 w 127814"/>
                <a:gd name="connsiteY12" fmla="*/ 40062 h 95383"/>
                <a:gd name="connsiteX13" fmla="*/ 45937 w 127814"/>
                <a:gd name="connsiteY13" fmla="*/ 33799 h 95383"/>
                <a:gd name="connsiteX14" fmla="*/ 40581 w 127814"/>
                <a:gd name="connsiteY14" fmla="*/ 19986 h 95383"/>
                <a:gd name="connsiteX15" fmla="*/ 47521 w 127814"/>
                <a:gd name="connsiteY15" fmla="*/ 113 h 95383"/>
                <a:gd name="connsiteX16" fmla="*/ 52367 w 127814"/>
                <a:gd name="connsiteY16" fmla="*/ 22225 h 95383"/>
                <a:gd name="connsiteX17" fmla="*/ 60250 w 127814"/>
                <a:gd name="connsiteY17" fmla="*/ 23742 h 95383"/>
                <a:gd name="connsiteX18" fmla="*/ 79817 w 127814"/>
                <a:gd name="connsiteY18" fmla="*/ 32471 h 95383"/>
                <a:gd name="connsiteX19" fmla="*/ 77683 w 127814"/>
                <a:gd name="connsiteY19" fmla="*/ 39395 h 95383"/>
                <a:gd name="connsiteX20" fmla="*/ 79946 w 127814"/>
                <a:gd name="connsiteY20" fmla="*/ 45833 h 95383"/>
                <a:gd name="connsiteX21" fmla="*/ 82773 w 127814"/>
                <a:gd name="connsiteY21" fmla="*/ 52859 h 95383"/>
                <a:gd name="connsiteX22" fmla="*/ 81885 w 127814"/>
                <a:gd name="connsiteY22" fmla="*/ 56856 h 95383"/>
                <a:gd name="connsiteX23" fmla="*/ 89797 w 127814"/>
                <a:gd name="connsiteY23" fmla="*/ 58790 h 95383"/>
                <a:gd name="connsiteX24" fmla="*/ 94499 w 127814"/>
                <a:gd name="connsiteY24" fmla="*/ 54739 h 95383"/>
                <a:gd name="connsiteX25" fmla="*/ 103738 w 127814"/>
                <a:gd name="connsiteY25" fmla="*/ 52437 h 95383"/>
                <a:gd name="connsiteX26" fmla="*/ 112233 w 127814"/>
                <a:gd name="connsiteY26" fmla="*/ 57748 h 95383"/>
                <a:gd name="connsiteX27" fmla="*/ 126958 w 127814"/>
                <a:gd name="connsiteY27" fmla="*/ 61065 h 95383"/>
                <a:gd name="connsiteX28" fmla="*/ 125962 w 127814"/>
                <a:gd name="connsiteY28" fmla="*/ 65781 h 95383"/>
                <a:gd name="connsiteX29" fmla="*/ 125156 w 127814"/>
                <a:gd name="connsiteY29" fmla="*/ 83581 h 95383"/>
                <a:gd name="connsiteX30" fmla="*/ 114071 w 127814"/>
                <a:gd name="connsiteY30" fmla="*/ 85086 h 95383"/>
                <a:gd name="connsiteX31" fmla="*/ 103104 w 127814"/>
                <a:gd name="connsiteY31" fmla="*/ 86157 h 95383"/>
                <a:gd name="connsiteX32" fmla="*/ 96037 w 127814"/>
                <a:gd name="connsiteY32" fmla="*/ 90642 h 95383"/>
                <a:gd name="connsiteX33" fmla="*/ 89847 w 127814"/>
                <a:gd name="connsiteY33" fmla="*/ 95381 h 95383"/>
                <a:gd name="connsiteX34" fmla="*/ 79146 w 127814"/>
                <a:gd name="connsiteY34" fmla="*/ 90046 h 95383"/>
                <a:gd name="connsiteX35" fmla="*/ 79192 w 127814"/>
                <a:gd name="connsiteY35" fmla="*/ 80705 h 95383"/>
                <a:gd name="connsiteX36" fmla="*/ 75256 w 127814"/>
                <a:gd name="connsiteY36" fmla="*/ 75008 h 95383"/>
                <a:gd name="connsiteX37" fmla="*/ 69257 w 127814"/>
                <a:gd name="connsiteY37" fmla="*/ 75824 h 95383"/>
                <a:gd name="connsiteX38" fmla="*/ 59152 w 127814"/>
                <a:gd name="connsiteY38" fmla="*/ 77955 h 95383"/>
                <a:gd name="connsiteX0" fmla="*/ 59152 w 127814"/>
                <a:gd name="connsiteY0" fmla="*/ 84666 h 102094"/>
                <a:gd name="connsiteX1" fmla="*/ 50432 w 127814"/>
                <a:gd name="connsiteY1" fmla="*/ 82409 h 102094"/>
                <a:gd name="connsiteX2" fmla="*/ 42440 w 127814"/>
                <a:gd name="connsiteY2" fmla="*/ 78932 h 102094"/>
                <a:gd name="connsiteX3" fmla="*/ 34448 w 127814"/>
                <a:gd name="connsiteY3" fmla="*/ 74347 h 102094"/>
                <a:gd name="connsiteX4" fmla="*/ 31439 w 127814"/>
                <a:gd name="connsiteY4" fmla="*/ 70941 h 102094"/>
                <a:gd name="connsiteX5" fmla="*/ 24045 w 127814"/>
                <a:gd name="connsiteY5" fmla="*/ 71017 h 102094"/>
                <a:gd name="connsiteX6" fmla="*/ 15112 w 127814"/>
                <a:gd name="connsiteY6" fmla="*/ 67213 h 102094"/>
                <a:gd name="connsiteX7" fmla="*/ 9751 w 127814"/>
                <a:gd name="connsiteY7" fmla="*/ 61016 h 102094"/>
                <a:gd name="connsiteX8" fmla="*/ 11 w 127814"/>
                <a:gd name="connsiteY8" fmla="*/ 53355 h 102094"/>
                <a:gd name="connsiteX9" fmla="*/ 11733 w 127814"/>
                <a:gd name="connsiteY9" fmla="*/ 43177 h 102094"/>
                <a:gd name="connsiteX10" fmla="*/ 26262 w 127814"/>
                <a:gd name="connsiteY10" fmla="*/ 40899 h 102094"/>
                <a:gd name="connsiteX11" fmla="*/ 36779 w 127814"/>
                <a:gd name="connsiteY11" fmla="*/ 47260 h 102094"/>
                <a:gd name="connsiteX12" fmla="*/ 42757 w 127814"/>
                <a:gd name="connsiteY12" fmla="*/ 46773 h 102094"/>
                <a:gd name="connsiteX13" fmla="*/ 45937 w 127814"/>
                <a:gd name="connsiteY13" fmla="*/ 40510 h 102094"/>
                <a:gd name="connsiteX14" fmla="*/ 25258 w 127814"/>
                <a:gd name="connsiteY14" fmla="*/ 1820 h 102094"/>
                <a:gd name="connsiteX15" fmla="*/ 47521 w 127814"/>
                <a:gd name="connsiteY15" fmla="*/ 6824 h 102094"/>
                <a:gd name="connsiteX16" fmla="*/ 52367 w 127814"/>
                <a:gd name="connsiteY16" fmla="*/ 28936 h 102094"/>
                <a:gd name="connsiteX17" fmla="*/ 60250 w 127814"/>
                <a:gd name="connsiteY17" fmla="*/ 30453 h 102094"/>
                <a:gd name="connsiteX18" fmla="*/ 79817 w 127814"/>
                <a:gd name="connsiteY18" fmla="*/ 39182 h 102094"/>
                <a:gd name="connsiteX19" fmla="*/ 77683 w 127814"/>
                <a:gd name="connsiteY19" fmla="*/ 46106 h 102094"/>
                <a:gd name="connsiteX20" fmla="*/ 79946 w 127814"/>
                <a:gd name="connsiteY20" fmla="*/ 52544 h 102094"/>
                <a:gd name="connsiteX21" fmla="*/ 82773 w 127814"/>
                <a:gd name="connsiteY21" fmla="*/ 59570 h 102094"/>
                <a:gd name="connsiteX22" fmla="*/ 81885 w 127814"/>
                <a:gd name="connsiteY22" fmla="*/ 63567 h 102094"/>
                <a:gd name="connsiteX23" fmla="*/ 89797 w 127814"/>
                <a:gd name="connsiteY23" fmla="*/ 65501 h 102094"/>
                <a:gd name="connsiteX24" fmla="*/ 94499 w 127814"/>
                <a:gd name="connsiteY24" fmla="*/ 61450 h 102094"/>
                <a:gd name="connsiteX25" fmla="*/ 103738 w 127814"/>
                <a:gd name="connsiteY25" fmla="*/ 59148 h 102094"/>
                <a:gd name="connsiteX26" fmla="*/ 112233 w 127814"/>
                <a:gd name="connsiteY26" fmla="*/ 64459 h 102094"/>
                <a:gd name="connsiteX27" fmla="*/ 126958 w 127814"/>
                <a:gd name="connsiteY27" fmla="*/ 67776 h 102094"/>
                <a:gd name="connsiteX28" fmla="*/ 125962 w 127814"/>
                <a:gd name="connsiteY28" fmla="*/ 72492 h 102094"/>
                <a:gd name="connsiteX29" fmla="*/ 125156 w 127814"/>
                <a:gd name="connsiteY29" fmla="*/ 90292 h 102094"/>
                <a:gd name="connsiteX30" fmla="*/ 114071 w 127814"/>
                <a:gd name="connsiteY30" fmla="*/ 91797 h 102094"/>
                <a:gd name="connsiteX31" fmla="*/ 103104 w 127814"/>
                <a:gd name="connsiteY31" fmla="*/ 92868 h 102094"/>
                <a:gd name="connsiteX32" fmla="*/ 96037 w 127814"/>
                <a:gd name="connsiteY32" fmla="*/ 97353 h 102094"/>
                <a:gd name="connsiteX33" fmla="*/ 89847 w 127814"/>
                <a:gd name="connsiteY33" fmla="*/ 102092 h 102094"/>
                <a:gd name="connsiteX34" fmla="*/ 79146 w 127814"/>
                <a:gd name="connsiteY34" fmla="*/ 96757 h 102094"/>
                <a:gd name="connsiteX35" fmla="*/ 79192 w 127814"/>
                <a:gd name="connsiteY35" fmla="*/ 87416 h 102094"/>
                <a:gd name="connsiteX36" fmla="*/ 75256 w 127814"/>
                <a:gd name="connsiteY36" fmla="*/ 81719 h 102094"/>
                <a:gd name="connsiteX37" fmla="*/ 69257 w 127814"/>
                <a:gd name="connsiteY37" fmla="*/ 82535 h 102094"/>
                <a:gd name="connsiteX38" fmla="*/ 59152 w 127814"/>
                <a:gd name="connsiteY38" fmla="*/ 84666 h 102094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36779 w 127814"/>
                <a:gd name="connsiteY11" fmla="*/ 45779 h 100613"/>
                <a:gd name="connsiteX12" fmla="*/ 42757 w 127814"/>
                <a:gd name="connsiteY12" fmla="*/ 452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36779 w 127814"/>
                <a:gd name="connsiteY11" fmla="*/ 45779 h 100613"/>
                <a:gd name="connsiteX12" fmla="*/ 18271 w 127814"/>
                <a:gd name="connsiteY12" fmla="*/ 233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11748 w 127814"/>
                <a:gd name="connsiteY11" fmla="*/ 25889 h 100613"/>
                <a:gd name="connsiteX12" fmla="*/ 18271 w 127814"/>
                <a:gd name="connsiteY12" fmla="*/ 233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11748 w 127814"/>
                <a:gd name="connsiteY11" fmla="*/ 25889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1748 w 127814"/>
                <a:gd name="connsiteY11" fmla="*/ 25889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5351 w 127814"/>
                <a:gd name="connsiteY11" fmla="*/ 27843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3246 w 127814"/>
                <a:gd name="connsiteY11" fmla="*/ 26848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750 w 128412"/>
                <a:gd name="connsiteY0" fmla="*/ 83185 h 100613"/>
                <a:gd name="connsiteX1" fmla="*/ 51030 w 128412"/>
                <a:gd name="connsiteY1" fmla="*/ 80928 h 100613"/>
                <a:gd name="connsiteX2" fmla="*/ 43038 w 128412"/>
                <a:gd name="connsiteY2" fmla="*/ 77451 h 100613"/>
                <a:gd name="connsiteX3" fmla="*/ 35046 w 128412"/>
                <a:gd name="connsiteY3" fmla="*/ 72866 h 100613"/>
                <a:gd name="connsiteX4" fmla="*/ 32037 w 128412"/>
                <a:gd name="connsiteY4" fmla="*/ 69460 h 100613"/>
                <a:gd name="connsiteX5" fmla="*/ 24643 w 128412"/>
                <a:gd name="connsiteY5" fmla="*/ 69536 h 100613"/>
                <a:gd name="connsiteX6" fmla="*/ 15710 w 128412"/>
                <a:gd name="connsiteY6" fmla="*/ 65732 h 100613"/>
                <a:gd name="connsiteX7" fmla="*/ 10349 w 128412"/>
                <a:gd name="connsiteY7" fmla="*/ 59535 h 100613"/>
                <a:gd name="connsiteX8" fmla="*/ 609 w 128412"/>
                <a:gd name="connsiteY8" fmla="*/ 51874 h 100613"/>
                <a:gd name="connsiteX9" fmla="*/ 1955 w 128412"/>
                <a:gd name="connsiteY9" fmla="*/ 44604 h 100613"/>
                <a:gd name="connsiteX10" fmla="*/ 9598 w 128412"/>
                <a:gd name="connsiteY10" fmla="*/ 37561 h 100613"/>
                <a:gd name="connsiteX11" fmla="*/ 13844 w 128412"/>
                <a:gd name="connsiteY11" fmla="*/ 26848 h 100613"/>
                <a:gd name="connsiteX12" fmla="*/ 17916 w 128412"/>
                <a:gd name="connsiteY12" fmla="*/ 20422 h 100613"/>
                <a:gd name="connsiteX13" fmla="*/ 25487 w 128412"/>
                <a:gd name="connsiteY13" fmla="*/ 15478 h 100613"/>
                <a:gd name="connsiteX14" fmla="*/ 25856 w 128412"/>
                <a:gd name="connsiteY14" fmla="*/ 339 h 100613"/>
                <a:gd name="connsiteX15" fmla="*/ 48119 w 128412"/>
                <a:gd name="connsiteY15" fmla="*/ 5343 h 100613"/>
                <a:gd name="connsiteX16" fmla="*/ 52965 w 128412"/>
                <a:gd name="connsiteY16" fmla="*/ 27455 h 100613"/>
                <a:gd name="connsiteX17" fmla="*/ 60848 w 128412"/>
                <a:gd name="connsiteY17" fmla="*/ 28972 h 100613"/>
                <a:gd name="connsiteX18" fmla="*/ 80415 w 128412"/>
                <a:gd name="connsiteY18" fmla="*/ 37701 h 100613"/>
                <a:gd name="connsiteX19" fmla="*/ 78281 w 128412"/>
                <a:gd name="connsiteY19" fmla="*/ 44625 h 100613"/>
                <a:gd name="connsiteX20" fmla="*/ 80544 w 128412"/>
                <a:gd name="connsiteY20" fmla="*/ 51063 h 100613"/>
                <a:gd name="connsiteX21" fmla="*/ 83371 w 128412"/>
                <a:gd name="connsiteY21" fmla="*/ 58089 h 100613"/>
                <a:gd name="connsiteX22" fmla="*/ 82483 w 128412"/>
                <a:gd name="connsiteY22" fmla="*/ 62086 h 100613"/>
                <a:gd name="connsiteX23" fmla="*/ 90395 w 128412"/>
                <a:gd name="connsiteY23" fmla="*/ 64020 h 100613"/>
                <a:gd name="connsiteX24" fmla="*/ 95097 w 128412"/>
                <a:gd name="connsiteY24" fmla="*/ 59969 h 100613"/>
                <a:gd name="connsiteX25" fmla="*/ 104336 w 128412"/>
                <a:gd name="connsiteY25" fmla="*/ 57667 h 100613"/>
                <a:gd name="connsiteX26" fmla="*/ 112831 w 128412"/>
                <a:gd name="connsiteY26" fmla="*/ 62978 h 100613"/>
                <a:gd name="connsiteX27" fmla="*/ 127556 w 128412"/>
                <a:gd name="connsiteY27" fmla="*/ 66295 h 100613"/>
                <a:gd name="connsiteX28" fmla="*/ 126560 w 128412"/>
                <a:gd name="connsiteY28" fmla="*/ 71011 h 100613"/>
                <a:gd name="connsiteX29" fmla="*/ 125754 w 128412"/>
                <a:gd name="connsiteY29" fmla="*/ 88811 h 100613"/>
                <a:gd name="connsiteX30" fmla="*/ 114669 w 128412"/>
                <a:gd name="connsiteY30" fmla="*/ 90316 h 100613"/>
                <a:gd name="connsiteX31" fmla="*/ 103702 w 128412"/>
                <a:gd name="connsiteY31" fmla="*/ 91387 h 100613"/>
                <a:gd name="connsiteX32" fmla="*/ 96635 w 128412"/>
                <a:gd name="connsiteY32" fmla="*/ 95872 h 100613"/>
                <a:gd name="connsiteX33" fmla="*/ 90445 w 128412"/>
                <a:gd name="connsiteY33" fmla="*/ 100611 h 100613"/>
                <a:gd name="connsiteX34" fmla="*/ 79744 w 128412"/>
                <a:gd name="connsiteY34" fmla="*/ 95276 h 100613"/>
                <a:gd name="connsiteX35" fmla="*/ 79790 w 128412"/>
                <a:gd name="connsiteY35" fmla="*/ 85935 h 100613"/>
                <a:gd name="connsiteX36" fmla="*/ 75854 w 128412"/>
                <a:gd name="connsiteY36" fmla="*/ 80238 h 100613"/>
                <a:gd name="connsiteX37" fmla="*/ 69855 w 128412"/>
                <a:gd name="connsiteY37" fmla="*/ 81054 h 100613"/>
                <a:gd name="connsiteX38" fmla="*/ 59750 w 128412"/>
                <a:gd name="connsiteY38" fmla="*/ 83185 h 100613"/>
                <a:gd name="connsiteX0" fmla="*/ 85748 w 154410"/>
                <a:gd name="connsiteY0" fmla="*/ 83185 h 100613"/>
                <a:gd name="connsiteX1" fmla="*/ 77028 w 154410"/>
                <a:gd name="connsiteY1" fmla="*/ 80928 h 100613"/>
                <a:gd name="connsiteX2" fmla="*/ 69036 w 154410"/>
                <a:gd name="connsiteY2" fmla="*/ 77451 h 100613"/>
                <a:gd name="connsiteX3" fmla="*/ 61044 w 154410"/>
                <a:gd name="connsiteY3" fmla="*/ 72866 h 100613"/>
                <a:gd name="connsiteX4" fmla="*/ 58035 w 154410"/>
                <a:gd name="connsiteY4" fmla="*/ 69460 h 100613"/>
                <a:gd name="connsiteX5" fmla="*/ 50641 w 154410"/>
                <a:gd name="connsiteY5" fmla="*/ 69536 h 100613"/>
                <a:gd name="connsiteX6" fmla="*/ 41708 w 154410"/>
                <a:gd name="connsiteY6" fmla="*/ 65732 h 100613"/>
                <a:gd name="connsiteX7" fmla="*/ 36347 w 154410"/>
                <a:gd name="connsiteY7" fmla="*/ 59535 h 100613"/>
                <a:gd name="connsiteX8" fmla="*/ 60 w 154410"/>
                <a:gd name="connsiteY8" fmla="*/ 35299 h 100613"/>
                <a:gd name="connsiteX9" fmla="*/ 27953 w 154410"/>
                <a:gd name="connsiteY9" fmla="*/ 44604 h 100613"/>
                <a:gd name="connsiteX10" fmla="*/ 35596 w 154410"/>
                <a:gd name="connsiteY10" fmla="*/ 37561 h 100613"/>
                <a:gd name="connsiteX11" fmla="*/ 39842 w 154410"/>
                <a:gd name="connsiteY11" fmla="*/ 26848 h 100613"/>
                <a:gd name="connsiteX12" fmla="*/ 43914 w 154410"/>
                <a:gd name="connsiteY12" fmla="*/ 20422 h 100613"/>
                <a:gd name="connsiteX13" fmla="*/ 51485 w 154410"/>
                <a:gd name="connsiteY13" fmla="*/ 15478 h 100613"/>
                <a:gd name="connsiteX14" fmla="*/ 51854 w 154410"/>
                <a:gd name="connsiteY14" fmla="*/ 339 h 100613"/>
                <a:gd name="connsiteX15" fmla="*/ 74117 w 154410"/>
                <a:gd name="connsiteY15" fmla="*/ 5343 h 100613"/>
                <a:gd name="connsiteX16" fmla="*/ 78963 w 154410"/>
                <a:gd name="connsiteY16" fmla="*/ 27455 h 100613"/>
                <a:gd name="connsiteX17" fmla="*/ 86846 w 154410"/>
                <a:gd name="connsiteY17" fmla="*/ 28972 h 100613"/>
                <a:gd name="connsiteX18" fmla="*/ 106413 w 154410"/>
                <a:gd name="connsiteY18" fmla="*/ 37701 h 100613"/>
                <a:gd name="connsiteX19" fmla="*/ 104279 w 154410"/>
                <a:gd name="connsiteY19" fmla="*/ 44625 h 100613"/>
                <a:gd name="connsiteX20" fmla="*/ 106542 w 154410"/>
                <a:gd name="connsiteY20" fmla="*/ 51063 h 100613"/>
                <a:gd name="connsiteX21" fmla="*/ 109369 w 154410"/>
                <a:gd name="connsiteY21" fmla="*/ 58089 h 100613"/>
                <a:gd name="connsiteX22" fmla="*/ 108481 w 154410"/>
                <a:gd name="connsiteY22" fmla="*/ 62086 h 100613"/>
                <a:gd name="connsiteX23" fmla="*/ 116393 w 154410"/>
                <a:gd name="connsiteY23" fmla="*/ 64020 h 100613"/>
                <a:gd name="connsiteX24" fmla="*/ 121095 w 154410"/>
                <a:gd name="connsiteY24" fmla="*/ 59969 h 100613"/>
                <a:gd name="connsiteX25" fmla="*/ 130334 w 154410"/>
                <a:gd name="connsiteY25" fmla="*/ 57667 h 100613"/>
                <a:gd name="connsiteX26" fmla="*/ 138829 w 154410"/>
                <a:gd name="connsiteY26" fmla="*/ 62978 h 100613"/>
                <a:gd name="connsiteX27" fmla="*/ 153554 w 154410"/>
                <a:gd name="connsiteY27" fmla="*/ 66295 h 100613"/>
                <a:gd name="connsiteX28" fmla="*/ 152558 w 154410"/>
                <a:gd name="connsiteY28" fmla="*/ 71011 h 100613"/>
                <a:gd name="connsiteX29" fmla="*/ 151752 w 154410"/>
                <a:gd name="connsiteY29" fmla="*/ 88811 h 100613"/>
                <a:gd name="connsiteX30" fmla="*/ 140667 w 154410"/>
                <a:gd name="connsiteY30" fmla="*/ 90316 h 100613"/>
                <a:gd name="connsiteX31" fmla="*/ 129700 w 154410"/>
                <a:gd name="connsiteY31" fmla="*/ 91387 h 100613"/>
                <a:gd name="connsiteX32" fmla="*/ 122633 w 154410"/>
                <a:gd name="connsiteY32" fmla="*/ 95872 h 100613"/>
                <a:gd name="connsiteX33" fmla="*/ 116443 w 154410"/>
                <a:gd name="connsiteY33" fmla="*/ 100611 h 100613"/>
                <a:gd name="connsiteX34" fmla="*/ 105742 w 154410"/>
                <a:gd name="connsiteY34" fmla="*/ 95276 h 100613"/>
                <a:gd name="connsiteX35" fmla="*/ 105788 w 154410"/>
                <a:gd name="connsiteY35" fmla="*/ 85935 h 100613"/>
                <a:gd name="connsiteX36" fmla="*/ 101852 w 154410"/>
                <a:gd name="connsiteY36" fmla="*/ 80238 h 100613"/>
                <a:gd name="connsiteX37" fmla="*/ 95853 w 154410"/>
                <a:gd name="connsiteY37" fmla="*/ 81054 h 100613"/>
                <a:gd name="connsiteX38" fmla="*/ 85748 w 154410"/>
                <a:gd name="connsiteY38" fmla="*/ 83185 h 100613"/>
                <a:gd name="connsiteX0" fmla="*/ 101882 w 170544"/>
                <a:gd name="connsiteY0" fmla="*/ 83185 h 100613"/>
                <a:gd name="connsiteX1" fmla="*/ 93162 w 170544"/>
                <a:gd name="connsiteY1" fmla="*/ 80928 h 100613"/>
                <a:gd name="connsiteX2" fmla="*/ 85170 w 170544"/>
                <a:gd name="connsiteY2" fmla="*/ 77451 h 100613"/>
                <a:gd name="connsiteX3" fmla="*/ 77178 w 170544"/>
                <a:gd name="connsiteY3" fmla="*/ 72866 h 100613"/>
                <a:gd name="connsiteX4" fmla="*/ 74169 w 170544"/>
                <a:gd name="connsiteY4" fmla="*/ 69460 h 100613"/>
                <a:gd name="connsiteX5" fmla="*/ 66775 w 170544"/>
                <a:gd name="connsiteY5" fmla="*/ 69536 h 100613"/>
                <a:gd name="connsiteX6" fmla="*/ 57842 w 170544"/>
                <a:gd name="connsiteY6" fmla="*/ 65732 h 100613"/>
                <a:gd name="connsiteX7" fmla="*/ 1857 w 170544"/>
                <a:gd name="connsiteY7" fmla="*/ 53252 h 100613"/>
                <a:gd name="connsiteX8" fmla="*/ 16194 w 170544"/>
                <a:gd name="connsiteY8" fmla="*/ 35299 h 100613"/>
                <a:gd name="connsiteX9" fmla="*/ 44087 w 170544"/>
                <a:gd name="connsiteY9" fmla="*/ 44604 h 100613"/>
                <a:gd name="connsiteX10" fmla="*/ 51730 w 170544"/>
                <a:gd name="connsiteY10" fmla="*/ 37561 h 100613"/>
                <a:gd name="connsiteX11" fmla="*/ 55976 w 170544"/>
                <a:gd name="connsiteY11" fmla="*/ 26848 h 100613"/>
                <a:gd name="connsiteX12" fmla="*/ 60048 w 170544"/>
                <a:gd name="connsiteY12" fmla="*/ 20422 h 100613"/>
                <a:gd name="connsiteX13" fmla="*/ 67619 w 170544"/>
                <a:gd name="connsiteY13" fmla="*/ 15478 h 100613"/>
                <a:gd name="connsiteX14" fmla="*/ 67988 w 170544"/>
                <a:gd name="connsiteY14" fmla="*/ 339 h 100613"/>
                <a:gd name="connsiteX15" fmla="*/ 90251 w 170544"/>
                <a:gd name="connsiteY15" fmla="*/ 5343 h 100613"/>
                <a:gd name="connsiteX16" fmla="*/ 95097 w 170544"/>
                <a:gd name="connsiteY16" fmla="*/ 27455 h 100613"/>
                <a:gd name="connsiteX17" fmla="*/ 102980 w 170544"/>
                <a:gd name="connsiteY17" fmla="*/ 28972 h 100613"/>
                <a:gd name="connsiteX18" fmla="*/ 122547 w 170544"/>
                <a:gd name="connsiteY18" fmla="*/ 37701 h 100613"/>
                <a:gd name="connsiteX19" fmla="*/ 120413 w 170544"/>
                <a:gd name="connsiteY19" fmla="*/ 44625 h 100613"/>
                <a:gd name="connsiteX20" fmla="*/ 122676 w 170544"/>
                <a:gd name="connsiteY20" fmla="*/ 51063 h 100613"/>
                <a:gd name="connsiteX21" fmla="*/ 125503 w 170544"/>
                <a:gd name="connsiteY21" fmla="*/ 58089 h 100613"/>
                <a:gd name="connsiteX22" fmla="*/ 124615 w 170544"/>
                <a:gd name="connsiteY22" fmla="*/ 62086 h 100613"/>
                <a:gd name="connsiteX23" fmla="*/ 132527 w 170544"/>
                <a:gd name="connsiteY23" fmla="*/ 64020 h 100613"/>
                <a:gd name="connsiteX24" fmla="*/ 137229 w 170544"/>
                <a:gd name="connsiteY24" fmla="*/ 59969 h 100613"/>
                <a:gd name="connsiteX25" fmla="*/ 146468 w 170544"/>
                <a:gd name="connsiteY25" fmla="*/ 57667 h 100613"/>
                <a:gd name="connsiteX26" fmla="*/ 154963 w 170544"/>
                <a:gd name="connsiteY26" fmla="*/ 62978 h 100613"/>
                <a:gd name="connsiteX27" fmla="*/ 169688 w 170544"/>
                <a:gd name="connsiteY27" fmla="*/ 66295 h 100613"/>
                <a:gd name="connsiteX28" fmla="*/ 168692 w 170544"/>
                <a:gd name="connsiteY28" fmla="*/ 71011 h 100613"/>
                <a:gd name="connsiteX29" fmla="*/ 167886 w 170544"/>
                <a:gd name="connsiteY29" fmla="*/ 88811 h 100613"/>
                <a:gd name="connsiteX30" fmla="*/ 156801 w 170544"/>
                <a:gd name="connsiteY30" fmla="*/ 90316 h 100613"/>
                <a:gd name="connsiteX31" fmla="*/ 145834 w 170544"/>
                <a:gd name="connsiteY31" fmla="*/ 91387 h 100613"/>
                <a:gd name="connsiteX32" fmla="*/ 138767 w 170544"/>
                <a:gd name="connsiteY32" fmla="*/ 95872 h 100613"/>
                <a:gd name="connsiteX33" fmla="*/ 132577 w 170544"/>
                <a:gd name="connsiteY33" fmla="*/ 100611 h 100613"/>
                <a:gd name="connsiteX34" fmla="*/ 121876 w 170544"/>
                <a:gd name="connsiteY34" fmla="*/ 95276 h 100613"/>
                <a:gd name="connsiteX35" fmla="*/ 121922 w 170544"/>
                <a:gd name="connsiteY35" fmla="*/ 85935 h 100613"/>
                <a:gd name="connsiteX36" fmla="*/ 117986 w 170544"/>
                <a:gd name="connsiteY36" fmla="*/ 80238 h 100613"/>
                <a:gd name="connsiteX37" fmla="*/ 111987 w 170544"/>
                <a:gd name="connsiteY37" fmla="*/ 81054 h 100613"/>
                <a:gd name="connsiteX38" fmla="*/ 101882 w 170544"/>
                <a:gd name="connsiteY38" fmla="*/ 83185 h 100613"/>
                <a:gd name="connsiteX0" fmla="*/ 116285 w 184947"/>
                <a:gd name="connsiteY0" fmla="*/ 83185 h 100613"/>
                <a:gd name="connsiteX1" fmla="*/ 107565 w 184947"/>
                <a:gd name="connsiteY1" fmla="*/ 80928 h 100613"/>
                <a:gd name="connsiteX2" fmla="*/ 99573 w 184947"/>
                <a:gd name="connsiteY2" fmla="*/ 77451 h 100613"/>
                <a:gd name="connsiteX3" fmla="*/ 91581 w 184947"/>
                <a:gd name="connsiteY3" fmla="*/ 72866 h 100613"/>
                <a:gd name="connsiteX4" fmla="*/ 88572 w 184947"/>
                <a:gd name="connsiteY4" fmla="*/ 69460 h 100613"/>
                <a:gd name="connsiteX5" fmla="*/ 81178 w 184947"/>
                <a:gd name="connsiteY5" fmla="*/ 69536 h 100613"/>
                <a:gd name="connsiteX6" fmla="*/ 72245 w 184947"/>
                <a:gd name="connsiteY6" fmla="*/ 65732 h 100613"/>
                <a:gd name="connsiteX7" fmla="*/ 16260 w 184947"/>
                <a:gd name="connsiteY7" fmla="*/ 53252 h 100613"/>
                <a:gd name="connsiteX8" fmla="*/ 506 w 184947"/>
                <a:gd name="connsiteY8" fmla="*/ 19342 h 100613"/>
                <a:gd name="connsiteX9" fmla="*/ 30597 w 184947"/>
                <a:gd name="connsiteY9" fmla="*/ 35299 h 100613"/>
                <a:gd name="connsiteX10" fmla="*/ 58490 w 184947"/>
                <a:gd name="connsiteY10" fmla="*/ 44604 h 100613"/>
                <a:gd name="connsiteX11" fmla="*/ 66133 w 184947"/>
                <a:gd name="connsiteY11" fmla="*/ 37561 h 100613"/>
                <a:gd name="connsiteX12" fmla="*/ 70379 w 184947"/>
                <a:gd name="connsiteY12" fmla="*/ 26848 h 100613"/>
                <a:gd name="connsiteX13" fmla="*/ 74451 w 184947"/>
                <a:gd name="connsiteY13" fmla="*/ 20422 h 100613"/>
                <a:gd name="connsiteX14" fmla="*/ 82022 w 184947"/>
                <a:gd name="connsiteY14" fmla="*/ 15478 h 100613"/>
                <a:gd name="connsiteX15" fmla="*/ 82391 w 184947"/>
                <a:gd name="connsiteY15" fmla="*/ 339 h 100613"/>
                <a:gd name="connsiteX16" fmla="*/ 104654 w 184947"/>
                <a:gd name="connsiteY16" fmla="*/ 5343 h 100613"/>
                <a:gd name="connsiteX17" fmla="*/ 109500 w 184947"/>
                <a:gd name="connsiteY17" fmla="*/ 27455 h 100613"/>
                <a:gd name="connsiteX18" fmla="*/ 117383 w 184947"/>
                <a:gd name="connsiteY18" fmla="*/ 28972 h 100613"/>
                <a:gd name="connsiteX19" fmla="*/ 136950 w 184947"/>
                <a:gd name="connsiteY19" fmla="*/ 37701 h 100613"/>
                <a:gd name="connsiteX20" fmla="*/ 134816 w 184947"/>
                <a:gd name="connsiteY20" fmla="*/ 44625 h 100613"/>
                <a:gd name="connsiteX21" fmla="*/ 137079 w 184947"/>
                <a:gd name="connsiteY21" fmla="*/ 51063 h 100613"/>
                <a:gd name="connsiteX22" fmla="*/ 139906 w 184947"/>
                <a:gd name="connsiteY22" fmla="*/ 58089 h 100613"/>
                <a:gd name="connsiteX23" fmla="*/ 139018 w 184947"/>
                <a:gd name="connsiteY23" fmla="*/ 62086 h 100613"/>
                <a:gd name="connsiteX24" fmla="*/ 146930 w 184947"/>
                <a:gd name="connsiteY24" fmla="*/ 64020 h 100613"/>
                <a:gd name="connsiteX25" fmla="*/ 151632 w 184947"/>
                <a:gd name="connsiteY25" fmla="*/ 59969 h 100613"/>
                <a:gd name="connsiteX26" fmla="*/ 160871 w 184947"/>
                <a:gd name="connsiteY26" fmla="*/ 57667 h 100613"/>
                <a:gd name="connsiteX27" fmla="*/ 169366 w 184947"/>
                <a:gd name="connsiteY27" fmla="*/ 62978 h 100613"/>
                <a:gd name="connsiteX28" fmla="*/ 184091 w 184947"/>
                <a:gd name="connsiteY28" fmla="*/ 66295 h 100613"/>
                <a:gd name="connsiteX29" fmla="*/ 183095 w 184947"/>
                <a:gd name="connsiteY29" fmla="*/ 71011 h 100613"/>
                <a:gd name="connsiteX30" fmla="*/ 182289 w 184947"/>
                <a:gd name="connsiteY30" fmla="*/ 88811 h 100613"/>
                <a:gd name="connsiteX31" fmla="*/ 171204 w 184947"/>
                <a:gd name="connsiteY31" fmla="*/ 90316 h 100613"/>
                <a:gd name="connsiteX32" fmla="*/ 160237 w 184947"/>
                <a:gd name="connsiteY32" fmla="*/ 91387 h 100613"/>
                <a:gd name="connsiteX33" fmla="*/ 153170 w 184947"/>
                <a:gd name="connsiteY33" fmla="*/ 95872 h 100613"/>
                <a:gd name="connsiteX34" fmla="*/ 146980 w 184947"/>
                <a:gd name="connsiteY34" fmla="*/ 100611 h 100613"/>
                <a:gd name="connsiteX35" fmla="*/ 136279 w 184947"/>
                <a:gd name="connsiteY35" fmla="*/ 95276 h 100613"/>
                <a:gd name="connsiteX36" fmla="*/ 136325 w 184947"/>
                <a:gd name="connsiteY36" fmla="*/ 85935 h 100613"/>
                <a:gd name="connsiteX37" fmla="*/ 132389 w 184947"/>
                <a:gd name="connsiteY37" fmla="*/ 80238 h 100613"/>
                <a:gd name="connsiteX38" fmla="*/ 126390 w 184947"/>
                <a:gd name="connsiteY38" fmla="*/ 81054 h 100613"/>
                <a:gd name="connsiteX39" fmla="*/ 116285 w 184947"/>
                <a:gd name="connsiteY39" fmla="*/ 83185 h 100613"/>
                <a:gd name="connsiteX0" fmla="*/ 116117 w 184779"/>
                <a:gd name="connsiteY0" fmla="*/ 83185 h 100613"/>
                <a:gd name="connsiteX1" fmla="*/ 107397 w 184779"/>
                <a:gd name="connsiteY1" fmla="*/ 80928 h 100613"/>
                <a:gd name="connsiteX2" fmla="*/ 99405 w 184779"/>
                <a:gd name="connsiteY2" fmla="*/ 77451 h 100613"/>
                <a:gd name="connsiteX3" fmla="*/ 91413 w 184779"/>
                <a:gd name="connsiteY3" fmla="*/ 72866 h 100613"/>
                <a:gd name="connsiteX4" fmla="*/ 88404 w 184779"/>
                <a:gd name="connsiteY4" fmla="*/ 69460 h 100613"/>
                <a:gd name="connsiteX5" fmla="*/ 81010 w 184779"/>
                <a:gd name="connsiteY5" fmla="*/ 69536 h 100613"/>
                <a:gd name="connsiteX6" fmla="*/ 72077 w 184779"/>
                <a:gd name="connsiteY6" fmla="*/ 65732 h 100613"/>
                <a:gd name="connsiteX7" fmla="*/ 16092 w 184779"/>
                <a:gd name="connsiteY7" fmla="*/ 53252 h 100613"/>
                <a:gd name="connsiteX8" fmla="*/ 338 w 184779"/>
                <a:gd name="connsiteY8" fmla="*/ 19342 h 100613"/>
                <a:gd name="connsiteX9" fmla="*/ 8168 w 184779"/>
                <a:gd name="connsiteY9" fmla="*/ 19010 h 100613"/>
                <a:gd name="connsiteX10" fmla="*/ 30429 w 184779"/>
                <a:gd name="connsiteY10" fmla="*/ 35299 h 100613"/>
                <a:gd name="connsiteX11" fmla="*/ 58322 w 184779"/>
                <a:gd name="connsiteY11" fmla="*/ 44604 h 100613"/>
                <a:gd name="connsiteX12" fmla="*/ 65965 w 184779"/>
                <a:gd name="connsiteY12" fmla="*/ 37561 h 100613"/>
                <a:gd name="connsiteX13" fmla="*/ 70211 w 184779"/>
                <a:gd name="connsiteY13" fmla="*/ 26848 h 100613"/>
                <a:gd name="connsiteX14" fmla="*/ 74283 w 184779"/>
                <a:gd name="connsiteY14" fmla="*/ 20422 h 100613"/>
                <a:gd name="connsiteX15" fmla="*/ 81854 w 184779"/>
                <a:gd name="connsiteY15" fmla="*/ 15478 h 100613"/>
                <a:gd name="connsiteX16" fmla="*/ 82223 w 184779"/>
                <a:gd name="connsiteY16" fmla="*/ 339 h 100613"/>
                <a:gd name="connsiteX17" fmla="*/ 104486 w 184779"/>
                <a:gd name="connsiteY17" fmla="*/ 5343 h 100613"/>
                <a:gd name="connsiteX18" fmla="*/ 109332 w 184779"/>
                <a:gd name="connsiteY18" fmla="*/ 27455 h 100613"/>
                <a:gd name="connsiteX19" fmla="*/ 117215 w 184779"/>
                <a:gd name="connsiteY19" fmla="*/ 28972 h 100613"/>
                <a:gd name="connsiteX20" fmla="*/ 136782 w 184779"/>
                <a:gd name="connsiteY20" fmla="*/ 37701 h 100613"/>
                <a:gd name="connsiteX21" fmla="*/ 134648 w 184779"/>
                <a:gd name="connsiteY21" fmla="*/ 44625 h 100613"/>
                <a:gd name="connsiteX22" fmla="*/ 136911 w 184779"/>
                <a:gd name="connsiteY22" fmla="*/ 51063 h 100613"/>
                <a:gd name="connsiteX23" fmla="*/ 139738 w 184779"/>
                <a:gd name="connsiteY23" fmla="*/ 58089 h 100613"/>
                <a:gd name="connsiteX24" fmla="*/ 138850 w 184779"/>
                <a:gd name="connsiteY24" fmla="*/ 62086 h 100613"/>
                <a:gd name="connsiteX25" fmla="*/ 146762 w 184779"/>
                <a:gd name="connsiteY25" fmla="*/ 64020 h 100613"/>
                <a:gd name="connsiteX26" fmla="*/ 151464 w 184779"/>
                <a:gd name="connsiteY26" fmla="*/ 59969 h 100613"/>
                <a:gd name="connsiteX27" fmla="*/ 160703 w 184779"/>
                <a:gd name="connsiteY27" fmla="*/ 57667 h 100613"/>
                <a:gd name="connsiteX28" fmla="*/ 169198 w 184779"/>
                <a:gd name="connsiteY28" fmla="*/ 62978 h 100613"/>
                <a:gd name="connsiteX29" fmla="*/ 183923 w 184779"/>
                <a:gd name="connsiteY29" fmla="*/ 66295 h 100613"/>
                <a:gd name="connsiteX30" fmla="*/ 182927 w 184779"/>
                <a:gd name="connsiteY30" fmla="*/ 71011 h 100613"/>
                <a:gd name="connsiteX31" fmla="*/ 182121 w 184779"/>
                <a:gd name="connsiteY31" fmla="*/ 88811 h 100613"/>
                <a:gd name="connsiteX32" fmla="*/ 171036 w 184779"/>
                <a:gd name="connsiteY32" fmla="*/ 90316 h 100613"/>
                <a:gd name="connsiteX33" fmla="*/ 160069 w 184779"/>
                <a:gd name="connsiteY33" fmla="*/ 91387 h 100613"/>
                <a:gd name="connsiteX34" fmla="*/ 153002 w 184779"/>
                <a:gd name="connsiteY34" fmla="*/ 95872 h 100613"/>
                <a:gd name="connsiteX35" fmla="*/ 146812 w 184779"/>
                <a:gd name="connsiteY35" fmla="*/ 100611 h 100613"/>
                <a:gd name="connsiteX36" fmla="*/ 136111 w 184779"/>
                <a:gd name="connsiteY36" fmla="*/ 95276 h 100613"/>
                <a:gd name="connsiteX37" fmla="*/ 136157 w 184779"/>
                <a:gd name="connsiteY37" fmla="*/ 85935 h 100613"/>
                <a:gd name="connsiteX38" fmla="*/ 132221 w 184779"/>
                <a:gd name="connsiteY38" fmla="*/ 80238 h 100613"/>
                <a:gd name="connsiteX39" fmla="*/ 126222 w 184779"/>
                <a:gd name="connsiteY39" fmla="*/ 81054 h 100613"/>
                <a:gd name="connsiteX40" fmla="*/ 116117 w 184779"/>
                <a:gd name="connsiteY40" fmla="*/ 83185 h 100613"/>
                <a:gd name="connsiteX0" fmla="*/ 116016 w 184678"/>
                <a:gd name="connsiteY0" fmla="*/ 83185 h 100613"/>
                <a:gd name="connsiteX1" fmla="*/ 107296 w 184678"/>
                <a:gd name="connsiteY1" fmla="*/ 80928 h 100613"/>
                <a:gd name="connsiteX2" fmla="*/ 99304 w 184678"/>
                <a:gd name="connsiteY2" fmla="*/ 77451 h 100613"/>
                <a:gd name="connsiteX3" fmla="*/ 91312 w 184678"/>
                <a:gd name="connsiteY3" fmla="*/ 72866 h 100613"/>
                <a:gd name="connsiteX4" fmla="*/ 88303 w 184678"/>
                <a:gd name="connsiteY4" fmla="*/ 69460 h 100613"/>
                <a:gd name="connsiteX5" fmla="*/ 80909 w 184678"/>
                <a:gd name="connsiteY5" fmla="*/ 69536 h 100613"/>
                <a:gd name="connsiteX6" fmla="*/ 71976 w 184678"/>
                <a:gd name="connsiteY6" fmla="*/ 65732 h 100613"/>
                <a:gd name="connsiteX7" fmla="*/ 15991 w 184678"/>
                <a:gd name="connsiteY7" fmla="*/ 53252 h 100613"/>
                <a:gd name="connsiteX8" fmla="*/ 237 w 184678"/>
                <a:gd name="connsiteY8" fmla="*/ 19342 h 100613"/>
                <a:gd name="connsiteX9" fmla="*/ 8067 w 184678"/>
                <a:gd name="connsiteY9" fmla="*/ 19010 h 100613"/>
                <a:gd name="connsiteX10" fmla="*/ 16659 w 184678"/>
                <a:gd name="connsiteY10" fmla="*/ 21054 h 100613"/>
                <a:gd name="connsiteX11" fmla="*/ 30328 w 184678"/>
                <a:gd name="connsiteY11" fmla="*/ 35299 h 100613"/>
                <a:gd name="connsiteX12" fmla="*/ 58221 w 184678"/>
                <a:gd name="connsiteY12" fmla="*/ 44604 h 100613"/>
                <a:gd name="connsiteX13" fmla="*/ 65864 w 184678"/>
                <a:gd name="connsiteY13" fmla="*/ 37561 h 100613"/>
                <a:gd name="connsiteX14" fmla="*/ 70110 w 184678"/>
                <a:gd name="connsiteY14" fmla="*/ 26848 h 100613"/>
                <a:gd name="connsiteX15" fmla="*/ 74182 w 184678"/>
                <a:gd name="connsiteY15" fmla="*/ 20422 h 100613"/>
                <a:gd name="connsiteX16" fmla="*/ 81753 w 184678"/>
                <a:gd name="connsiteY16" fmla="*/ 15478 h 100613"/>
                <a:gd name="connsiteX17" fmla="*/ 82122 w 184678"/>
                <a:gd name="connsiteY17" fmla="*/ 339 h 100613"/>
                <a:gd name="connsiteX18" fmla="*/ 104385 w 184678"/>
                <a:gd name="connsiteY18" fmla="*/ 5343 h 100613"/>
                <a:gd name="connsiteX19" fmla="*/ 109231 w 184678"/>
                <a:gd name="connsiteY19" fmla="*/ 27455 h 100613"/>
                <a:gd name="connsiteX20" fmla="*/ 117114 w 184678"/>
                <a:gd name="connsiteY20" fmla="*/ 28972 h 100613"/>
                <a:gd name="connsiteX21" fmla="*/ 136681 w 184678"/>
                <a:gd name="connsiteY21" fmla="*/ 37701 h 100613"/>
                <a:gd name="connsiteX22" fmla="*/ 134547 w 184678"/>
                <a:gd name="connsiteY22" fmla="*/ 44625 h 100613"/>
                <a:gd name="connsiteX23" fmla="*/ 136810 w 184678"/>
                <a:gd name="connsiteY23" fmla="*/ 51063 h 100613"/>
                <a:gd name="connsiteX24" fmla="*/ 139637 w 184678"/>
                <a:gd name="connsiteY24" fmla="*/ 58089 h 100613"/>
                <a:gd name="connsiteX25" fmla="*/ 138749 w 184678"/>
                <a:gd name="connsiteY25" fmla="*/ 62086 h 100613"/>
                <a:gd name="connsiteX26" fmla="*/ 146661 w 184678"/>
                <a:gd name="connsiteY26" fmla="*/ 64020 h 100613"/>
                <a:gd name="connsiteX27" fmla="*/ 151363 w 184678"/>
                <a:gd name="connsiteY27" fmla="*/ 59969 h 100613"/>
                <a:gd name="connsiteX28" fmla="*/ 160602 w 184678"/>
                <a:gd name="connsiteY28" fmla="*/ 57667 h 100613"/>
                <a:gd name="connsiteX29" fmla="*/ 169097 w 184678"/>
                <a:gd name="connsiteY29" fmla="*/ 62978 h 100613"/>
                <a:gd name="connsiteX30" fmla="*/ 183822 w 184678"/>
                <a:gd name="connsiteY30" fmla="*/ 66295 h 100613"/>
                <a:gd name="connsiteX31" fmla="*/ 182826 w 184678"/>
                <a:gd name="connsiteY31" fmla="*/ 71011 h 100613"/>
                <a:gd name="connsiteX32" fmla="*/ 182020 w 184678"/>
                <a:gd name="connsiteY32" fmla="*/ 88811 h 100613"/>
                <a:gd name="connsiteX33" fmla="*/ 170935 w 184678"/>
                <a:gd name="connsiteY33" fmla="*/ 90316 h 100613"/>
                <a:gd name="connsiteX34" fmla="*/ 159968 w 184678"/>
                <a:gd name="connsiteY34" fmla="*/ 91387 h 100613"/>
                <a:gd name="connsiteX35" fmla="*/ 152901 w 184678"/>
                <a:gd name="connsiteY35" fmla="*/ 95872 h 100613"/>
                <a:gd name="connsiteX36" fmla="*/ 146711 w 184678"/>
                <a:gd name="connsiteY36" fmla="*/ 100611 h 100613"/>
                <a:gd name="connsiteX37" fmla="*/ 136010 w 184678"/>
                <a:gd name="connsiteY37" fmla="*/ 95276 h 100613"/>
                <a:gd name="connsiteX38" fmla="*/ 136056 w 184678"/>
                <a:gd name="connsiteY38" fmla="*/ 85935 h 100613"/>
                <a:gd name="connsiteX39" fmla="*/ 132120 w 184678"/>
                <a:gd name="connsiteY39" fmla="*/ 80238 h 100613"/>
                <a:gd name="connsiteX40" fmla="*/ 126121 w 184678"/>
                <a:gd name="connsiteY40" fmla="*/ 81054 h 100613"/>
                <a:gd name="connsiteX41" fmla="*/ 116016 w 184678"/>
                <a:gd name="connsiteY41" fmla="*/ 83185 h 100613"/>
                <a:gd name="connsiteX0" fmla="*/ 116016 w 184678"/>
                <a:gd name="connsiteY0" fmla="*/ 83185 h 100613"/>
                <a:gd name="connsiteX1" fmla="*/ 107296 w 184678"/>
                <a:gd name="connsiteY1" fmla="*/ 80928 h 100613"/>
                <a:gd name="connsiteX2" fmla="*/ 99304 w 184678"/>
                <a:gd name="connsiteY2" fmla="*/ 77451 h 100613"/>
                <a:gd name="connsiteX3" fmla="*/ 91312 w 184678"/>
                <a:gd name="connsiteY3" fmla="*/ 72866 h 100613"/>
                <a:gd name="connsiteX4" fmla="*/ 88303 w 184678"/>
                <a:gd name="connsiteY4" fmla="*/ 69460 h 100613"/>
                <a:gd name="connsiteX5" fmla="*/ 80909 w 184678"/>
                <a:gd name="connsiteY5" fmla="*/ 69536 h 100613"/>
                <a:gd name="connsiteX6" fmla="*/ 71976 w 184678"/>
                <a:gd name="connsiteY6" fmla="*/ 65732 h 100613"/>
                <a:gd name="connsiteX7" fmla="*/ 15991 w 184678"/>
                <a:gd name="connsiteY7" fmla="*/ 53252 h 100613"/>
                <a:gd name="connsiteX8" fmla="*/ 237 w 184678"/>
                <a:gd name="connsiteY8" fmla="*/ 19342 h 100613"/>
                <a:gd name="connsiteX9" fmla="*/ 8067 w 184678"/>
                <a:gd name="connsiteY9" fmla="*/ 19010 h 100613"/>
                <a:gd name="connsiteX10" fmla="*/ 16659 w 184678"/>
                <a:gd name="connsiteY10" fmla="*/ 21054 h 100613"/>
                <a:gd name="connsiteX11" fmla="*/ 28845 w 184678"/>
                <a:gd name="connsiteY11" fmla="*/ 30592 h 100613"/>
                <a:gd name="connsiteX12" fmla="*/ 30328 w 184678"/>
                <a:gd name="connsiteY12" fmla="*/ 35299 h 100613"/>
                <a:gd name="connsiteX13" fmla="*/ 58221 w 184678"/>
                <a:gd name="connsiteY13" fmla="*/ 44604 h 100613"/>
                <a:gd name="connsiteX14" fmla="*/ 65864 w 184678"/>
                <a:gd name="connsiteY14" fmla="*/ 37561 h 100613"/>
                <a:gd name="connsiteX15" fmla="*/ 70110 w 184678"/>
                <a:gd name="connsiteY15" fmla="*/ 26848 h 100613"/>
                <a:gd name="connsiteX16" fmla="*/ 74182 w 184678"/>
                <a:gd name="connsiteY16" fmla="*/ 20422 h 100613"/>
                <a:gd name="connsiteX17" fmla="*/ 81753 w 184678"/>
                <a:gd name="connsiteY17" fmla="*/ 15478 h 100613"/>
                <a:gd name="connsiteX18" fmla="*/ 82122 w 184678"/>
                <a:gd name="connsiteY18" fmla="*/ 339 h 100613"/>
                <a:gd name="connsiteX19" fmla="*/ 104385 w 184678"/>
                <a:gd name="connsiteY19" fmla="*/ 5343 h 100613"/>
                <a:gd name="connsiteX20" fmla="*/ 109231 w 184678"/>
                <a:gd name="connsiteY20" fmla="*/ 27455 h 100613"/>
                <a:gd name="connsiteX21" fmla="*/ 117114 w 184678"/>
                <a:gd name="connsiteY21" fmla="*/ 28972 h 100613"/>
                <a:gd name="connsiteX22" fmla="*/ 136681 w 184678"/>
                <a:gd name="connsiteY22" fmla="*/ 37701 h 100613"/>
                <a:gd name="connsiteX23" fmla="*/ 134547 w 184678"/>
                <a:gd name="connsiteY23" fmla="*/ 44625 h 100613"/>
                <a:gd name="connsiteX24" fmla="*/ 136810 w 184678"/>
                <a:gd name="connsiteY24" fmla="*/ 51063 h 100613"/>
                <a:gd name="connsiteX25" fmla="*/ 139637 w 184678"/>
                <a:gd name="connsiteY25" fmla="*/ 58089 h 100613"/>
                <a:gd name="connsiteX26" fmla="*/ 138749 w 184678"/>
                <a:gd name="connsiteY26" fmla="*/ 62086 h 100613"/>
                <a:gd name="connsiteX27" fmla="*/ 146661 w 184678"/>
                <a:gd name="connsiteY27" fmla="*/ 64020 h 100613"/>
                <a:gd name="connsiteX28" fmla="*/ 151363 w 184678"/>
                <a:gd name="connsiteY28" fmla="*/ 59969 h 100613"/>
                <a:gd name="connsiteX29" fmla="*/ 160602 w 184678"/>
                <a:gd name="connsiteY29" fmla="*/ 57667 h 100613"/>
                <a:gd name="connsiteX30" fmla="*/ 169097 w 184678"/>
                <a:gd name="connsiteY30" fmla="*/ 62978 h 100613"/>
                <a:gd name="connsiteX31" fmla="*/ 183822 w 184678"/>
                <a:gd name="connsiteY31" fmla="*/ 66295 h 100613"/>
                <a:gd name="connsiteX32" fmla="*/ 182826 w 184678"/>
                <a:gd name="connsiteY32" fmla="*/ 71011 h 100613"/>
                <a:gd name="connsiteX33" fmla="*/ 182020 w 184678"/>
                <a:gd name="connsiteY33" fmla="*/ 88811 h 100613"/>
                <a:gd name="connsiteX34" fmla="*/ 170935 w 184678"/>
                <a:gd name="connsiteY34" fmla="*/ 90316 h 100613"/>
                <a:gd name="connsiteX35" fmla="*/ 159968 w 184678"/>
                <a:gd name="connsiteY35" fmla="*/ 91387 h 100613"/>
                <a:gd name="connsiteX36" fmla="*/ 152901 w 184678"/>
                <a:gd name="connsiteY36" fmla="*/ 95872 h 100613"/>
                <a:gd name="connsiteX37" fmla="*/ 146711 w 184678"/>
                <a:gd name="connsiteY37" fmla="*/ 100611 h 100613"/>
                <a:gd name="connsiteX38" fmla="*/ 136010 w 184678"/>
                <a:gd name="connsiteY38" fmla="*/ 95276 h 100613"/>
                <a:gd name="connsiteX39" fmla="*/ 136056 w 184678"/>
                <a:gd name="connsiteY39" fmla="*/ 85935 h 100613"/>
                <a:gd name="connsiteX40" fmla="*/ 132120 w 184678"/>
                <a:gd name="connsiteY40" fmla="*/ 80238 h 100613"/>
                <a:gd name="connsiteX41" fmla="*/ 126121 w 184678"/>
                <a:gd name="connsiteY41" fmla="*/ 81054 h 100613"/>
                <a:gd name="connsiteX42" fmla="*/ 116016 w 184678"/>
                <a:gd name="connsiteY42" fmla="*/ 83185 h 100613"/>
                <a:gd name="connsiteX0" fmla="*/ 125762 w 194424"/>
                <a:gd name="connsiteY0" fmla="*/ 83185 h 100613"/>
                <a:gd name="connsiteX1" fmla="*/ 117042 w 194424"/>
                <a:gd name="connsiteY1" fmla="*/ 80928 h 100613"/>
                <a:gd name="connsiteX2" fmla="*/ 109050 w 194424"/>
                <a:gd name="connsiteY2" fmla="*/ 77451 h 100613"/>
                <a:gd name="connsiteX3" fmla="*/ 101058 w 194424"/>
                <a:gd name="connsiteY3" fmla="*/ 72866 h 100613"/>
                <a:gd name="connsiteX4" fmla="*/ 98049 w 194424"/>
                <a:gd name="connsiteY4" fmla="*/ 69460 h 100613"/>
                <a:gd name="connsiteX5" fmla="*/ 90655 w 194424"/>
                <a:gd name="connsiteY5" fmla="*/ 69536 h 100613"/>
                <a:gd name="connsiteX6" fmla="*/ 81722 w 194424"/>
                <a:gd name="connsiteY6" fmla="*/ 65732 h 100613"/>
                <a:gd name="connsiteX7" fmla="*/ 25737 w 194424"/>
                <a:gd name="connsiteY7" fmla="*/ 53252 h 100613"/>
                <a:gd name="connsiteX8" fmla="*/ 397 w 194424"/>
                <a:gd name="connsiteY8" fmla="*/ 35221 h 100613"/>
                <a:gd name="connsiteX9" fmla="*/ 9983 w 194424"/>
                <a:gd name="connsiteY9" fmla="*/ 19342 h 100613"/>
                <a:gd name="connsiteX10" fmla="*/ 17813 w 194424"/>
                <a:gd name="connsiteY10" fmla="*/ 19010 h 100613"/>
                <a:gd name="connsiteX11" fmla="*/ 26405 w 194424"/>
                <a:gd name="connsiteY11" fmla="*/ 21054 h 100613"/>
                <a:gd name="connsiteX12" fmla="*/ 38591 w 194424"/>
                <a:gd name="connsiteY12" fmla="*/ 30592 h 100613"/>
                <a:gd name="connsiteX13" fmla="*/ 40074 w 194424"/>
                <a:gd name="connsiteY13" fmla="*/ 35299 h 100613"/>
                <a:gd name="connsiteX14" fmla="*/ 67967 w 194424"/>
                <a:gd name="connsiteY14" fmla="*/ 44604 h 100613"/>
                <a:gd name="connsiteX15" fmla="*/ 75610 w 194424"/>
                <a:gd name="connsiteY15" fmla="*/ 37561 h 100613"/>
                <a:gd name="connsiteX16" fmla="*/ 79856 w 194424"/>
                <a:gd name="connsiteY16" fmla="*/ 26848 h 100613"/>
                <a:gd name="connsiteX17" fmla="*/ 83928 w 194424"/>
                <a:gd name="connsiteY17" fmla="*/ 20422 h 100613"/>
                <a:gd name="connsiteX18" fmla="*/ 91499 w 194424"/>
                <a:gd name="connsiteY18" fmla="*/ 15478 h 100613"/>
                <a:gd name="connsiteX19" fmla="*/ 91868 w 194424"/>
                <a:gd name="connsiteY19" fmla="*/ 339 h 100613"/>
                <a:gd name="connsiteX20" fmla="*/ 114131 w 194424"/>
                <a:gd name="connsiteY20" fmla="*/ 5343 h 100613"/>
                <a:gd name="connsiteX21" fmla="*/ 118977 w 194424"/>
                <a:gd name="connsiteY21" fmla="*/ 27455 h 100613"/>
                <a:gd name="connsiteX22" fmla="*/ 126860 w 194424"/>
                <a:gd name="connsiteY22" fmla="*/ 28972 h 100613"/>
                <a:gd name="connsiteX23" fmla="*/ 146427 w 194424"/>
                <a:gd name="connsiteY23" fmla="*/ 37701 h 100613"/>
                <a:gd name="connsiteX24" fmla="*/ 144293 w 194424"/>
                <a:gd name="connsiteY24" fmla="*/ 44625 h 100613"/>
                <a:gd name="connsiteX25" fmla="*/ 146556 w 194424"/>
                <a:gd name="connsiteY25" fmla="*/ 51063 h 100613"/>
                <a:gd name="connsiteX26" fmla="*/ 149383 w 194424"/>
                <a:gd name="connsiteY26" fmla="*/ 58089 h 100613"/>
                <a:gd name="connsiteX27" fmla="*/ 148495 w 194424"/>
                <a:gd name="connsiteY27" fmla="*/ 62086 h 100613"/>
                <a:gd name="connsiteX28" fmla="*/ 156407 w 194424"/>
                <a:gd name="connsiteY28" fmla="*/ 64020 h 100613"/>
                <a:gd name="connsiteX29" fmla="*/ 161109 w 194424"/>
                <a:gd name="connsiteY29" fmla="*/ 59969 h 100613"/>
                <a:gd name="connsiteX30" fmla="*/ 170348 w 194424"/>
                <a:gd name="connsiteY30" fmla="*/ 57667 h 100613"/>
                <a:gd name="connsiteX31" fmla="*/ 178843 w 194424"/>
                <a:gd name="connsiteY31" fmla="*/ 62978 h 100613"/>
                <a:gd name="connsiteX32" fmla="*/ 193568 w 194424"/>
                <a:gd name="connsiteY32" fmla="*/ 66295 h 100613"/>
                <a:gd name="connsiteX33" fmla="*/ 192572 w 194424"/>
                <a:gd name="connsiteY33" fmla="*/ 71011 h 100613"/>
                <a:gd name="connsiteX34" fmla="*/ 191766 w 194424"/>
                <a:gd name="connsiteY34" fmla="*/ 88811 h 100613"/>
                <a:gd name="connsiteX35" fmla="*/ 180681 w 194424"/>
                <a:gd name="connsiteY35" fmla="*/ 90316 h 100613"/>
                <a:gd name="connsiteX36" fmla="*/ 169714 w 194424"/>
                <a:gd name="connsiteY36" fmla="*/ 91387 h 100613"/>
                <a:gd name="connsiteX37" fmla="*/ 162647 w 194424"/>
                <a:gd name="connsiteY37" fmla="*/ 95872 h 100613"/>
                <a:gd name="connsiteX38" fmla="*/ 156457 w 194424"/>
                <a:gd name="connsiteY38" fmla="*/ 100611 h 100613"/>
                <a:gd name="connsiteX39" fmla="*/ 145756 w 194424"/>
                <a:gd name="connsiteY39" fmla="*/ 95276 h 100613"/>
                <a:gd name="connsiteX40" fmla="*/ 145802 w 194424"/>
                <a:gd name="connsiteY40" fmla="*/ 85935 h 100613"/>
                <a:gd name="connsiteX41" fmla="*/ 141866 w 194424"/>
                <a:gd name="connsiteY41" fmla="*/ 80238 h 100613"/>
                <a:gd name="connsiteX42" fmla="*/ 135867 w 194424"/>
                <a:gd name="connsiteY42" fmla="*/ 81054 h 100613"/>
                <a:gd name="connsiteX43" fmla="*/ 125762 w 194424"/>
                <a:gd name="connsiteY43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5394 w 194081"/>
                <a:gd name="connsiteY7" fmla="*/ 53252 h 100613"/>
                <a:gd name="connsiteX8" fmla="*/ 20018 w 194081"/>
                <a:gd name="connsiteY8" fmla="*/ 43646 h 100613"/>
                <a:gd name="connsiteX9" fmla="*/ 54 w 194081"/>
                <a:gd name="connsiteY9" fmla="*/ 35221 h 100613"/>
                <a:gd name="connsiteX10" fmla="*/ 9640 w 194081"/>
                <a:gd name="connsiteY10" fmla="*/ 19342 h 100613"/>
                <a:gd name="connsiteX11" fmla="*/ 17470 w 194081"/>
                <a:gd name="connsiteY11" fmla="*/ 19010 h 100613"/>
                <a:gd name="connsiteX12" fmla="*/ 26062 w 194081"/>
                <a:gd name="connsiteY12" fmla="*/ 21054 h 100613"/>
                <a:gd name="connsiteX13" fmla="*/ 38248 w 194081"/>
                <a:gd name="connsiteY13" fmla="*/ 30592 h 100613"/>
                <a:gd name="connsiteX14" fmla="*/ 39731 w 194081"/>
                <a:gd name="connsiteY14" fmla="*/ 35299 h 100613"/>
                <a:gd name="connsiteX15" fmla="*/ 67624 w 194081"/>
                <a:gd name="connsiteY15" fmla="*/ 44604 h 100613"/>
                <a:gd name="connsiteX16" fmla="*/ 75267 w 194081"/>
                <a:gd name="connsiteY16" fmla="*/ 37561 h 100613"/>
                <a:gd name="connsiteX17" fmla="*/ 79513 w 194081"/>
                <a:gd name="connsiteY17" fmla="*/ 26848 h 100613"/>
                <a:gd name="connsiteX18" fmla="*/ 83585 w 194081"/>
                <a:gd name="connsiteY18" fmla="*/ 20422 h 100613"/>
                <a:gd name="connsiteX19" fmla="*/ 91156 w 194081"/>
                <a:gd name="connsiteY19" fmla="*/ 15478 h 100613"/>
                <a:gd name="connsiteX20" fmla="*/ 91525 w 194081"/>
                <a:gd name="connsiteY20" fmla="*/ 339 h 100613"/>
                <a:gd name="connsiteX21" fmla="*/ 113788 w 194081"/>
                <a:gd name="connsiteY21" fmla="*/ 5343 h 100613"/>
                <a:gd name="connsiteX22" fmla="*/ 118634 w 194081"/>
                <a:gd name="connsiteY22" fmla="*/ 27455 h 100613"/>
                <a:gd name="connsiteX23" fmla="*/ 126517 w 194081"/>
                <a:gd name="connsiteY23" fmla="*/ 28972 h 100613"/>
                <a:gd name="connsiteX24" fmla="*/ 146084 w 194081"/>
                <a:gd name="connsiteY24" fmla="*/ 37701 h 100613"/>
                <a:gd name="connsiteX25" fmla="*/ 143950 w 194081"/>
                <a:gd name="connsiteY25" fmla="*/ 44625 h 100613"/>
                <a:gd name="connsiteX26" fmla="*/ 146213 w 194081"/>
                <a:gd name="connsiteY26" fmla="*/ 51063 h 100613"/>
                <a:gd name="connsiteX27" fmla="*/ 149040 w 194081"/>
                <a:gd name="connsiteY27" fmla="*/ 58089 h 100613"/>
                <a:gd name="connsiteX28" fmla="*/ 148152 w 194081"/>
                <a:gd name="connsiteY28" fmla="*/ 62086 h 100613"/>
                <a:gd name="connsiteX29" fmla="*/ 156064 w 194081"/>
                <a:gd name="connsiteY29" fmla="*/ 64020 h 100613"/>
                <a:gd name="connsiteX30" fmla="*/ 160766 w 194081"/>
                <a:gd name="connsiteY30" fmla="*/ 59969 h 100613"/>
                <a:gd name="connsiteX31" fmla="*/ 170005 w 194081"/>
                <a:gd name="connsiteY31" fmla="*/ 57667 h 100613"/>
                <a:gd name="connsiteX32" fmla="*/ 178500 w 194081"/>
                <a:gd name="connsiteY32" fmla="*/ 62978 h 100613"/>
                <a:gd name="connsiteX33" fmla="*/ 193225 w 194081"/>
                <a:gd name="connsiteY33" fmla="*/ 66295 h 100613"/>
                <a:gd name="connsiteX34" fmla="*/ 192229 w 194081"/>
                <a:gd name="connsiteY34" fmla="*/ 71011 h 100613"/>
                <a:gd name="connsiteX35" fmla="*/ 191423 w 194081"/>
                <a:gd name="connsiteY35" fmla="*/ 88811 h 100613"/>
                <a:gd name="connsiteX36" fmla="*/ 180338 w 194081"/>
                <a:gd name="connsiteY36" fmla="*/ 90316 h 100613"/>
                <a:gd name="connsiteX37" fmla="*/ 169371 w 194081"/>
                <a:gd name="connsiteY37" fmla="*/ 91387 h 100613"/>
                <a:gd name="connsiteX38" fmla="*/ 162304 w 194081"/>
                <a:gd name="connsiteY38" fmla="*/ 95872 h 100613"/>
                <a:gd name="connsiteX39" fmla="*/ 156114 w 194081"/>
                <a:gd name="connsiteY39" fmla="*/ 100611 h 100613"/>
                <a:gd name="connsiteX40" fmla="*/ 145413 w 194081"/>
                <a:gd name="connsiteY40" fmla="*/ 95276 h 100613"/>
                <a:gd name="connsiteX41" fmla="*/ 145459 w 194081"/>
                <a:gd name="connsiteY41" fmla="*/ 85935 h 100613"/>
                <a:gd name="connsiteX42" fmla="*/ 141523 w 194081"/>
                <a:gd name="connsiteY42" fmla="*/ 80238 h 100613"/>
                <a:gd name="connsiteX43" fmla="*/ 135524 w 194081"/>
                <a:gd name="connsiteY43" fmla="*/ 81054 h 100613"/>
                <a:gd name="connsiteX44" fmla="*/ 125419 w 194081"/>
                <a:gd name="connsiteY44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5394 w 194081"/>
                <a:gd name="connsiteY7" fmla="*/ 53252 h 100613"/>
                <a:gd name="connsiteX8" fmla="*/ 14813 w 194081"/>
                <a:gd name="connsiteY8" fmla="*/ 45974 h 100613"/>
                <a:gd name="connsiteX9" fmla="*/ 54 w 194081"/>
                <a:gd name="connsiteY9" fmla="*/ 35221 h 100613"/>
                <a:gd name="connsiteX10" fmla="*/ 9640 w 194081"/>
                <a:gd name="connsiteY10" fmla="*/ 19342 h 100613"/>
                <a:gd name="connsiteX11" fmla="*/ 17470 w 194081"/>
                <a:gd name="connsiteY11" fmla="*/ 19010 h 100613"/>
                <a:gd name="connsiteX12" fmla="*/ 26062 w 194081"/>
                <a:gd name="connsiteY12" fmla="*/ 21054 h 100613"/>
                <a:gd name="connsiteX13" fmla="*/ 38248 w 194081"/>
                <a:gd name="connsiteY13" fmla="*/ 30592 h 100613"/>
                <a:gd name="connsiteX14" fmla="*/ 39731 w 194081"/>
                <a:gd name="connsiteY14" fmla="*/ 35299 h 100613"/>
                <a:gd name="connsiteX15" fmla="*/ 67624 w 194081"/>
                <a:gd name="connsiteY15" fmla="*/ 44604 h 100613"/>
                <a:gd name="connsiteX16" fmla="*/ 75267 w 194081"/>
                <a:gd name="connsiteY16" fmla="*/ 37561 h 100613"/>
                <a:gd name="connsiteX17" fmla="*/ 79513 w 194081"/>
                <a:gd name="connsiteY17" fmla="*/ 26848 h 100613"/>
                <a:gd name="connsiteX18" fmla="*/ 83585 w 194081"/>
                <a:gd name="connsiteY18" fmla="*/ 20422 h 100613"/>
                <a:gd name="connsiteX19" fmla="*/ 91156 w 194081"/>
                <a:gd name="connsiteY19" fmla="*/ 15478 h 100613"/>
                <a:gd name="connsiteX20" fmla="*/ 91525 w 194081"/>
                <a:gd name="connsiteY20" fmla="*/ 339 h 100613"/>
                <a:gd name="connsiteX21" fmla="*/ 113788 w 194081"/>
                <a:gd name="connsiteY21" fmla="*/ 5343 h 100613"/>
                <a:gd name="connsiteX22" fmla="*/ 118634 w 194081"/>
                <a:gd name="connsiteY22" fmla="*/ 27455 h 100613"/>
                <a:gd name="connsiteX23" fmla="*/ 126517 w 194081"/>
                <a:gd name="connsiteY23" fmla="*/ 28972 h 100613"/>
                <a:gd name="connsiteX24" fmla="*/ 146084 w 194081"/>
                <a:gd name="connsiteY24" fmla="*/ 37701 h 100613"/>
                <a:gd name="connsiteX25" fmla="*/ 143950 w 194081"/>
                <a:gd name="connsiteY25" fmla="*/ 44625 h 100613"/>
                <a:gd name="connsiteX26" fmla="*/ 146213 w 194081"/>
                <a:gd name="connsiteY26" fmla="*/ 51063 h 100613"/>
                <a:gd name="connsiteX27" fmla="*/ 149040 w 194081"/>
                <a:gd name="connsiteY27" fmla="*/ 58089 h 100613"/>
                <a:gd name="connsiteX28" fmla="*/ 148152 w 194081"/>
                <a:gd name="connsiteY28" fmla="*/ 62086 h 100613"/>
                <a:gd name="connsiteX29" fmla="*/ 156064 w 194081"/>
                <a:gd name="connsiteY29" fmla="*/ 64020 h 100613"/>
                <a:gd name="connsiteX30" fmla="*/ 160766 w 194081"/>
                <a:gd name="connsiteY30" fmla="*/ 59969 h 100613"/>
                <a:gd name="connsiteX31" fmla="*/ 170005 w 194081"/>
                <a:gd name="connsiteY31" fmla="*/ 57667 h 100613"/>
                <a:gd name="connsiteX32" fmla="*/ 178500 w 194081"/>
                <a:gd name="connsiteY32" fmla="*/ 62978 h 100613"/>
                <a:gd name="connsiteX33" fmla="*/ 193225 w 194081"/>
                <a:gd name="connsiteY33" fmla="*/ 66295 h 100613"/>
                <a:gd name="connsiteX34" fmla="*/ 192229 w 194081"/>
                <a:gd name="connsiteY34" fmla="*/ 71011 h 100613"/>
                <a:gd name="connsiteX35" fmla="*/ 191423 w 194081"/>
                <a:gd name="connsiteY35" fmla="*/ 88811 h 100613"/>
                <a:gd name="connsiteX36" fmla="*/ 180338 w 194081"/>
                <a:gd name="connsiteY36" fmla="*/ 90316 h 100613"/>
                <a:gd name="connsiteX37" fmla="*/ 169371 w 194081"/>
                <a:gd name="connsiteY37" fmla="*/ 91387 h 100613"/>
                <a:gd name="connsiteX38" fmla="*/ 162304 w 194081"/>
                <a:gd name="connsiteY38" fmla="*/ 95872 h 100613"/>
                <a:gd name="connsiteX39" fmla="*/ 156114 w 194081"/>
                <a:gd name="connsiteY39" fmla="*/ 100611 h 100613"/>
                <a:gd name="connsiteX40" fmla="*/ 145413 w 194081"/>
                <a:gd name="connsiteY40" fmla="*/ 95276 h 100613"/>
                <a:gd name="connsiteX41" fmla="*/ 145459 w 194081"/>
                <a:gd name="connsiteY41" fmla="*/ 85935 h 100613"/>
                <a:gd name="connsiteX42" fmla="*/ 141523 w 194081"/>
                <a:gd name="connsiteY42" fmla="*/ 80238 h 100613"/>
                <a:gd name="connsiteX43" fmla="*/ 135524 w 194081"/>
                <a:gd name="connsiteY43" fmla="*/ 81054 h 100613"/>
                <a:gd name="connsiteX44" fmla="*/ 125419 w 194081"/>
                <a:gd name="connsiteY44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9251 w 194081"/>
                <a:gd name="connsiteY7" fmla="*/ 57583 h 100613"/>
                <a:gd name="connsiteX8" fmla="*/ 25394 w 194081"/>
                <a:gd name="connsiteY8" fmla="*/ 53252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52680 w 194081"/>
                <a:gd name="connsiteY7" fmla="*/ 61347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55777 w 194081"/>
                <a:gd name="connsiteY6" fmla="*/ 64469 h 100613"/>
                <a:gd name="connsiteX7" fmla="*/ 52680 w 194081"/>
                <a:gd name="connsiteY7" fmla="*/ 61347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66529 w 194081"/>
                <a:gd name="connsiteY5" fmla="*/ 68377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61999 w 194081"/>
                <a:gd name="connsiteY5" fmla="*/ 67245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64257 w 194081"/>
                <a:gd name="connsiteY4" fmla="*/ 72804 h 100613"/>
                <a:gd name="connsiteX5" fmla="*/ 61999 w 194081"/>
                <a:gd name="connsiteY5" fmla="*/ 67245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35406 w 194081"/>
                <a:gd name="connsiteY45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406 w 194081"/>
                <a:gd name="connsiteY44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35406 w 194081"/>
                <a:gd name="connsiteY43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35406 w 194081"/>
                <a:gd name="connsiteY42" fmla="*/ 91431 h 100613"/>
                <a:gd name="connsiteX0" fmla="*/ 135406 w 194081"/>
                <a:gd name="connsiteY0" fmla="*/ 91431 h 130119"/>
                <a:gd name="connsiteX1" fmla="*/ 117774 w 194081"/>
                <a:gd name="connsiteY1" fmla="*/ 87986 h 130119"/>
                <a:gd name="connsiteX2" fmla="*/ 107096 w 194081"/>
                <a:gd name="connsiteY2" fmla="*/ 80469 h 130119"/>
                <a:gd name="connsiteX3" fmla="*/ 101079 w 194081"/>
                <a:gd name="connsiteY3" fmla="*/ 78329 h 130119"/>
                <a:gd name="connsiteX4" fmla="*/ 64257 w 194081"/>
                <a:gd name="connsiteY4" fmla="*/ 72804 h 130119"/>
                <a:gd name="connsiteX5" fmla="*/ 55777 w 194081"/>
                <a:gd name="connsiteY5" fmla="*/ 64469 h 130119"/>
                <a:gd name="connsiteX6" fmla="*/ 47830 w 194081"/>
                <a:gd name="connsiteY6" fmla="*/ 61071 h 130119"/>
                <a:gd name="connsiteX7" fmla="*/ 29251 w 194081"/>
                <a:gd name="connsiteY7" fmla="*/ 57583 h 130119"/>
                <a:gd name="connsiteX8" fmla="*/ 22311 w 194081"/>
                <a:gd name="connsiteY8" fmla="*/ 52299 h 130119"/>
                <a:gd name="connsiteX9" fmla="*/ 14813 w 194081"/>
                <a:gd name="connsiteY9" fmla="*/ 45974 h 130119"/>
                <a:gd name="connsiteX10" fmla="*/ 54 w 194081"/>
                <a:gd name="connsiteY10" fmla="*/ 35221 h 130119"/>
                <a:gd name="connsiteX11" fmla="*/ 9640 w 194081"/>
                <a:gd name="connsiteY11" fmla="*/ 19342 h 130119"/>
                <a:gd name="connsiteX12" fmla="*/ 17470 w 194081"/>
                <a:gd name="connsiteY12" fmla="*/ 19010 h 130119"/>
                <a:gd name="connsiteX13" fmla="*/ 26062 w 194081"/>
                <a:gd name="connsiteY13" fmla="*/ 21054 h 130119"/>
                <a:gd name="connsiteX14" fmla="*/ 38248 w 194081"/>
                <a:gd name="connsiteY14" fmla="*/ 30592 h 130119"/>
                <a:gd name="connsiteX15" fmla="*/ 39731 w 194081"/>
                <a:gd name="connsiteY15" fmla="*/ 35299 h 130119"/>
                <a:gd name="connsiteX16" fmla="*/ 67624 w 194081"/>
                <a:gd name="connsiteY16" fmla="*/ 44604 h 130119"/>
                <a:gd name="connsiteX17" fmla="*/ 75267 w 194081"/>
                <a:gd name="connsiteY17" fmla="*/ 37561 h 130119"/>
                <a:gd name="connsiteX18" fmla="*/ 79513 w 194081"/>
                <a:gd name="connsiteY18" fmla="*/ 26848 h 130119"/>
                <a:gd name="connsiteX19" fmla="*/ 83585 w 194081"/>
                <a:gd name="connsiteY19" fmla="*/ 20422 h 130119"/>
                <a:gd name="connsiteX20" fmla="*/ 91156 w 194081"/>
                <a:gd name="connsiteY20" fmla="*/ 15478 h 130119"/>
                <a:gd name="connsiteX21" fmla="*/ 91525 w 194081"/>
                <a:gd name="connsiteY21" fmla="*/ 339 h 130119"/>
                <a:gd name="connsiteX22" fmla="*/ 113788 w 194081"/>
                <a:gd name="connsiteY22" fmla="*/ 5343 h 130119"/>
                <a:gd name="connsiteX23" fmla="*/ 118634 w 194081"/>
                <a:gd name="connsiteY23" fmla="*/ 27455 h 130119"/>
                <a:gd name="connsiteX24" fmla="*/ 126517 w 194081"/>
                <a:gd name="connsiteY24" fmla="*/ 28972 h 130119"/>
                <a:gd name="connsiteX25" fmla="*/ 146084 w 194081"/>
                <a:gd name="connsiteY25" fmla="*/ 37701 h 130119"/>
                <a:gd name="connsiteX26" fmla="*/ 143950 w 194081"/>
                <a:gd name="connsiteY26" fmla="*/ 44625 h 130119"/>
                <a:gd name="connsiteX27" fmla="*/ 146213 w 194081"/>
                <a:gd name="connsiteY27" fmla="*/ 51063 h 130119"/>
                <a:gd name="connsiteX28" fmla="*/ 149040 w 194081"/>
                <a:gd name="connsiteY28" fmla="*/ 58089 h 130119"/>
                <a:gd name="connsiteX29" fmla="*/ 148152 w 194081"/>
                <a:gd name="connsiteY29" fmla="*/ 62086 h 130119"/>
                <a:gd name="connsiteX30" fmla="*/ 156064 w 194081"/>
                <a:gd name="connsiteY30" fmla="*/ 64020 h 130119"/>
                <a:gd name="connsiteX31" fmla="*/ 160766 w 194081"/>
                <a:gd name="connsiteY31" fmla="*/ 59969 h 130119"/>
                <a:gd name="connsiteX32" fmla="*/ 170005 w 194081"/>
                <a:gd name="connsiteY32" fmla="*/ 57667 h 130119"/>
                <a:gd name="connsiteX33" fmla="*/ 178500 w 194081"/>
                <a:gd name="connsiteY33" fmla="*/ 62978 h 130119"/>
                <a:gd name="connsiteX34" fmla="*/ 193225 w 194081"/>
                <a:gd name="connsiteY34" fmla="*/ 66295 h 130119"/>
                <a:gd name="connsiteX35" fmla="*/ 192229 w 194081"/>
                <a:gd name="connsiteY35" fmla="*/ 71011 h 130119"/>
                <a:gd name="connsiteX36" fmla="*/ 191423 w 194081"/>
                <a:gd name="connsiteY36" fmla="*/ 88811 h 130119"/>
                <a:gd name="connsiteX37" fmla="*/ 180338 w 194081"/>
                <a:gd name="connsiteY37" fmla="*/ 90316 h 130119"/>
                <a:gd name="connsiteX38" fmla="*/ 169371 w 194081"/>
                <a:gd name="connsiteY38" fmla="*/ 91387 h 130119"/>
                <a:gd name="connsiteX39" fmla="*/ 192516 w 194081"/>
                <a:gd name="connsiteY39" fmla="*/ 130052 h 130119"/>
                <a:gd name="connsiteX40" fmla="*/ 156114 w 194081"/>
                <a:gd name="connsiteY40" fmla="*/ 100611 h 130119"/>
                <a:gd name="connsiteX41" fmla="*/ 145413 w 194081"/>
                <a:gd name="connsiteY41" fmla="*/ 95276 h 130119"/>
                <a:gd name="connsiteX42" fmla="*/ 135406 w 194081"/>
                <a:gd name="connsiteY42" fmla="*/ 91431 h 130119"/>
                <a:gd name="connsiteX0" fmla="*/ 135406 w 194081"/>
                <a:gd name="connsiteY0" fmla="*/ 91431 h 130296"/>
                <a:gd name="connsiteX1" fmla="*/ 117774 w 194081"/>
                <a:gd name="connsiteY1" fmla="*/ 87986 h 130296"/>
                <a:gd name="connsiteX2" fmla="*/ 107096 w 194081"/>
                <a:gd name="connsiteY2" fmla="*/ 80469 h 130296"/>
                <a:gd name="connsiteX3" fmla="*/ 101079 w 194081"/>
                <a:gd name="connsiteY3" fmla="*/ 78329 h 130296"/>
                <a:gd name="connsiteX4" fmla="*/ 64257 w 194081"/>
                <a:gd name="connsiteY4" fmla="*/ 72804 h 130296"/>
                <a:gd name="connsiteX5" fmla="*/ 55777 w 194081"/>
                <a:gd name="connsiteY5" fmla="*/ 64469 h 130296"/>
                <a:gd name="connsiteX6" fmla="*/ 47830 w 194081"/>
                <a:gd name="connsiteY6" fmla="*/ 61071 h 130296"/>
                <a:gd name="connsiteX7" fmla="*/ 29251 w 194081"/>
                <a:gd name="connsiteY7" fmla="*/ 57583 h 130296"/>
                <a:gd name="connsiteX8" fmla="*/ 22311 w 194081"/>
                <a:gd name="connsiteY8" fmla="*/ 52299 h 130296"/>
                <a:gd name="connsiteX9" fmla="*/ 14813 w 194081"/>
                <a:gd name="connsiteY9" fmla="*/ 45974 h 130296"/>
                <a:gd name="connsiteX10" fmla="*/ 54 w 194081"/>
                <a:gd name="connsiteY10" fmla="*/ 35221 h 130296"/>
                <a:gd name="connsiteX11" fmla="*/ 9640 w 194081"/>
                <a:gd name="connsiteY11" fmla="*/ 19342 h 130296"/>
                <a:gd name="connsiteX12" fmla="*/ 17470 w 194081"/>
                <a:gd name="connsiteY12" fmla="*/ 19010 h 130296"/>
                <a:gd name="connsiteX13" fmla="*/ 26062 w 194081"/>
                <a:gd name="connsiteY13" fmla="*/ 21054 h 130296"/>
                <a:gd name="connsiteX14" fmla="*/ 38248 w 194081"/>
                <a:gd name="connsiteY14" fmla="*/ 30592 h 130296"/>
                <a:gd name="connsiteX15" fmla="*/ 39731 w 194081"/>
                <a:gd name="connsiteY15" fmla="*/ 35299 h 130296"/>
                <a:gd name="connsiteX16" fmla="*/ 67624 w 194081"/>
                <a:gd name="connsiteY16" fmla="*/ 44604 h 130296"/>
                <a:gd name="connsiteX17" fmla="*/ 75267 w 194081"/>
                <a:gd name="connsiteY17" fmla="*/ 37561 h 130296"/>
                <a:gd name="connsiteX18" fmla="*/ 79513 w 194081"/>
                <a:gd name="connsiteY18" fmla="*/ 26848 h 130296"/>
                <a:gd name="connsiteX19" fmla="*/ 83585 w 194081"/>
                <a:gd name="connsiteY19" fmla="*/ 20422 h 130296"/>
                <a:gd name="connsiteX20" fmla="*/ 91156 w 194081"/>
                <a:gd name="connsiteY20" fmla="*/ 15478 h 130296"/>
                <a:gd name="connsiteX21" fmla="*/ 91525 w 194081"/>
                <a:gd name="connsiteY21" fmla="*/ 339 h 130296"/>
                <a:gd name="connsiteX22" fmla="*/ 113788 w 194081"/>
                <a:gd name="connsiteY22" fmla="*/ 5343 h 130296"/>
                <a:gd name="connsiteX23" fmla="*/ 118634 w 194081"/>
                <a:gd name="connsiteY23" fmla="*/ 27455 h 130296"/>
                <a:gd name="connsiteX24" fmla="*/ 126517 w 194081"/>
                <a:gd name="connsiteY24" fmla="*/ 28972 h 130296"/>
                <a:gd name="connsiteX25" fmla="*/ 146084 w 194081"/>
                <a:gd name="connsiteY25" fmla="*/ 37701 h 130296"/>
                <a:gd name="connsiteX26" fmla="*/ 143950 w 194081"/>
                <a:gd name="connsiteY26" fmla="*/ 44625 h 130296"/>
                <a:gd name="connsiteX27" fmla="*/ 146213 w 194081"/>
                <a:gd name="connsiteY27" fmla="*/ 51063 h 130296"/>
                <a:gd name="connsiteX28" fmla="*/ 149040 w 194081"/>
                <a:gd name="connsiteY28" fmla="*/ 58089 h 130296"/>
                <a:gd name="connsiteX29" fmla="*/ 148152 w 194081"/>
                <a:gd name="connsiteY29" fmla="*/ 62086 h 130296"/>
                <a:gd name="connsiteX30" fmla="*/ 156064 w 194081"/>
                <a:gd name="connsiteY30" fmla="*/ 64020 h 130296"/>
                <a:gd name="connsiteX31" fmla="*/ 160766 w 194081"/>
                <a:gd name="connsiteY31" fmla="*/ 59969 h 130296"/>
                <a:gd name="connsiteX32" fmla="*/ 170005 w 194081"/>
                <a:gd name="connsiteY32" fmla="*/ 57667 h 130296"/>
                <a:gd name="connsiteX33" fmla="*/ 178500 w 194081"/>
                <a:gd name="connsiteY33" fmla="*/ 62978 h 130296"/>
                <a:gd name="connsiteX34" fmla="*/ 193225 w 194081"/>
                <a:gd name="connsiteY34" fmla="*/ 66295 h 130296"/>
                <a:gd name="connsiteX35" fmla="*/ 192229 w 194081"/>
                <a:gd name="connsiteY35" fmla="*/ 71011 h 130296"/>
                <a:gd name="connsiteX36" fmla="*/ 191423 w 194081"/>
                <a:gd name="connsiteY36" fmla="*/ 88811 h 130296"/>
                <a:gd name="connsiteX37" fmla="*/ 180338 w 194081"/>
                <a:gd name="connsiteY37" fmla="*/ 90316 h 130296"/>
                <a:gd name="connsiteX38" fmla="*/ 169371 w 194081"/>
                <a:gd name="connsiteY38" fmla="*/ 91387 h 130296"/>
                <a:gd name="connsiteX39" fmla="*/ 192516 w 194081"/>
                <a:gd name="connsiteY39" fmla="*/ 130052 h 130296"/>
                <a:gd name="connsiteX40" fmla="*/ 160635 w 194081"/>
                <a:gd name="connsiteY40" fmla="*/ 107283 h 130296"/>
                <a:gd name="connsiteX41" fmla="*/ 145413 w 194081"/>
                <a:gd name="connsiteY41" fmla="*/ 95276 h 130296"/>
                <a:gd name="connsiteX42" fmla="*/ 135406 w 194081"/>
                <a:gd name="connsiteY42" fmla="*/ 91431 h 130296"/>
                <a:gd name="connsiteX0" fmla="*/ 135406 w 194081"/>
                <a:gd name="connsiteY0" fmla="*/ 91431 h 130295"/>
                <a:gd name="connsiteX1" fmla="*/ 117774 w 194081"/>
                <a:gd name="connsiteY1" fmla="*/ 87986 h 130295"/>
                <a:gd name="connsiteX2" fmla="*/ 107096 w 194081"/>
                <a:gd name="connsiteY2" fmla="*/ 80469 h 130295"/>
                <a:gd name="connsiteX3" fmla="*/ 101079 w 194081"/>
                <a:gd name="connsiteY3" fmla="*/ 78329 h 130295"/>
                <a:gd name="connsiteX4" fmla="*/ 64257 w 194081"/>
                <a:gd name="connsiteY4" fmla="*/ 72804 h 130295"/>
                <a:gd name="connsiteX5" fmla="*/ 55777 w 194081"/>
                <a:gd name="connsiteY5" fmla="*/ 64469 h 130295"/>
                <a:gd name="connsiteX6" fmla="*/ 47830 w 194081"/>
                <a:gd name="connsiteY6" fmla="*/ 61071 h 130295"/>
                <a:gd name="connsiteX7" fmla="*/ 29251 w 194081"/>
                <a:gd name="connsiteY7" fmla="*/ 57583 h 130295"/>
                <a:gd name="connsiteX8" fmla="*/ 22311 w 194081"/>
                <a:gd name="connsiteY8" fmla="*/ 52299 h 130295"/>
                <a:gd name="connsiteX9" fmla="*/ 14813 w 194081"/>
                <a:gd name="connsiteY9" fmla="*/ 45974 h 130295"/>
                <a:gd name="connsiteX10" fmla="*/ 54 w 194081"/>
                <a:gd name="connsiteY10" fmla="*/ 35221 h 130295"/>
                <a:gd name="connsiteX11" fmla="*/ 9640 w 194081"/>
                <a:gd name="connsiteY11" fmla="*/ 19342 h 130295"/>
                <a:gd name="connsiteX12" fmla="*/ 17470 w 194081"/>
                <a:gd name="connsiteY12" fmla="*/ 19010 h 130295"/>
                <a:gd name="connsiteX13" fmla="*/ 26062 w 194081"/>
                <a:gd name="connsiteY13" fmla="*/ 21054 h 130295"/>
                <a:gd name="connsiteX14" fmla="*/ 38248 w 194081"/>
                <a:gd name="connsiteY14" fmla="*/ 30592 h 130295"/>
                <a:gd name="connsiteX15" fmla="*/ 39731 w 194081"/>
                <a:gd name="connsiteY15" fmla="*/ 35299 h 130295"/>
                <a:gd name="connsiteX16" fmla="*/ 67624 w 194081"/>
                <a:gd name="connsiteY16" fmla="*/ 44604 h 130295"/>
                <a:gd name="connsiteX17" fmla="*/ 75267 w 194081"/>
                <a:gd name="connsiteY17" fmla="*/ 37561 h 130295"/>
                <a:gd name="connsiteX18" fmla="*/ 79513 w 194081"/>
                <a:gd name="connsiteY18" fmla="*/ 26848 h 130295"/>
                <a:gd name="connsiteX19" fmla="*/ 83585 w 194081"/>
                <a:gd name="connsiteY19" fmla="*/ 20422 h 130295"/>
                <a:gd name="connsiteX20" fmla="*/ 91156 w 194081"/>
                <a:gd name="connsiteY20" fmla="*/ 15478 h 130295"/>
                <a:gd name="connsiteX21" fmla="*/ 91525 w 194081"/>
                <a:gd name="connsiteY21" fmla="*/ 339 h 130295"/>
                <a:gd name="connsiteX22" fmla="*/ 113788 w 194081"/>
                <a:gd name="connsiteY22" fmla="*/ 5343 h 130295"/>
                <a:gd name="connsiteX23" fmla="*/ 118634 w 194081"/>
                <a:gd name="connsiteY23" fmla="*/ 27455 h 130295"/>
                <a:gd name="connsiteX24" fmla="*/ 126517 w 194081"/>
                <a:gd name="connsiteY24" fmla="*/ 28972 h 130295"/>
                <a:gd name="connsiteX25" fmla="*/ 146084 w 194081"/>
                <a:gd name="connsiteY25" fmla="*/ 37701 h 130295"/>
                <a:gd name="connsiteX26" fmla="*/ 143950 w 194081"/>
                <a:gd name="connsiteY26" fmla="*/ 44625 h 130295"/>
                <a:gd name="connsiteX27" fmla="*/ 146213 w 194081"/>
                <a:gd name="connsiteY27" fmla="*/ 51063 h 130295"/>
                <a:gd name="connsiteX28" fmla="*/ 149040 w 194081"/>
                <a:gd name="connsiteY28" fmla="*/ 58089 h 130295"/>
                <a:gd name="connsiteX29" fmla="*/ 148152 w 194081"/>
                <a:gd name="connsiteY29" fmla="*/ 62086 h 130295"/>
                <a:gd name="connsiteX30" fmla="*/ 156064 w 194081"/>
                <a:gd name="connsiteY30" fmla="*/ 64020 h 130295"/>
                <a:gd name="connsiteX31" fmla="*/ 160766 w 194081"/>
                <a:gd name="connsiteY31" fmla="*/ 59969 h 130295"/>
                <a:gd name="connsiteX32" fmla="*/ 170005 w 194081"/>
                <a:gd name="connsiteY32" fmla="*/ 57667 h 130295"/>
                <a:gd name="connsiteX33" fmla="*/ 178500 w 194081"/>
                <a:gd name="connsiteY33" fmla="*/ 62978 h 130295"/>
                <a:gd name="connsiteX34" fmla="*/ 193225 w 194081"/>
                <a:gd name="connsiteY34" fmla="*/ 66295 h 130295"/>
                <a:gd name="connsiteX35" fmla="*/ 192229 w 194081"/>
                <a:gd name="connsiteY35" fmla="*/ 71011 h 130295"/>
                <a:gd name="connsiteX36" fmla="*/ 191423 w 194081"/>
                <a:gd name="connsiteY36" fmla="*/ 88811 h 130295"/>
                <a:gd name="connsiteX37" fmla="*/ 180338 w 194081"/>
                <a:gd name="connsiteY37" fmla="*/ 90316 h 130295"/>
                <a:gd name="connsiteX38" fmla="*/ 169371 w 194081"/>
                <a:gd name="connsiteY38" fmla="*/ 91387 h 130295"/>
                <a:gd name="connsiteX39" fmla="*/ 192516 w 194081"/>
                <a:gd name="connsiteY39" fmla="*/ 130052 h 130295"/>
                <a:gd name="connsiteX40" fmla="*/ 160635 w 194081"/>
                <a:gd name="connsiteY40" fmla="*/ 107283 h 130295"/>
                <a:gd name="connsiteX41" fmla="*/ 144859 w 194081"/>
                <a:gd name="connsiteY41" fmla="*/ 96022 h 130295"/>
                <a:gd name="connsiteX42" fmla="*/ 135406 w 194081"/>
                <a:gd name="connsiteY42" fmla="*/ 91431 h 130295"/>
                <a:gd name="connsiteX0" fmla="*/ 135406 w 216606"/>
                <a:gd name="connsiteY0" fmla="*/ 91431 h 133522"/>
                <a:gd name="connsiteX1" fmla="*/ 117774 w 216606"/>
                <a:gd name="connsiteY1" fmla="*/ 87986 h 133522"/>
                <a:gd name="connsiteX2" fmla="*/ 107096 w 216606"/>
                <a:gd name="connsiteY2" fmla="*/ 80469 h 133522"/>
                <a:gd name="connsiteX3" fmla="*/ 101079 w 216606"/>
                <a:gd name="connsiteY3" fmla="*/ 78329 h 133522"/>
                <a:gd name="connsiteX4" fmla="*/ 64257 w 216606"/>
                <a:gd name="connsiteY4" fmla="*/ 72804 h 133522"/>
                <a:gd name="connsiteX5" fmla="*/ 55777 w 216606"/>
                <a:gd name="connsiteY5" fmla="*/ 64469 h 133522"/>
                <a:gd name="connsiteX6" fmla="*/ 47830 w 216606"/>
                <a:gd name="connsiteY6" fmla="*/ 61071 h 133522"/>
                <a:gd name="connsiteX7" fmla="*/ 29251 w 216606"/>
                <a:gd name="connsiteY7" fmla="*/ 57583 h 133522"/>
                <a:gd name="connsiteX8" fmla="*/ 22311 w 216606"/>
                <a:gd name="connsiteY8" fmla="*/ 52299 h 133522"/>
                <a:gd name="connsiteX9" fmla="*/ 14813 w 216606"/>
                <a:gd name="connsiteY9" fmla="*/ 45974 h 133522"/>
                <a:gd name="connsiteX10" fmla="*/ 54 w 216606"/>
                <a:gd name="connsiteY10" fmla="*/ 35221 h 133522"/>
                <a:gd name="connsiteX11" fmla="*/ 9640 w 216606"/>
                <a:gd name="connsiteY11" fmla="*/ 19342 h 133522"/>
                <a:gd name="connsiteX12" fmla="*/ 17470 w 216606"/>
                <a:gd name="connsiteY12" fmla="*/ 19010 h 133522"/>
                <a:gd name="connsiteX13" fmla="*/ 26062 w 216606"/>
                <a:gd name="connsiteY13" fmla="*/ 21054 h 133522"/>
                <a:gd name="connsiteX14" fmla="*/ 38248 w 216606"/>
                <a:gd name="connsiteY14" fmla="*/ 30592 h 133522"/>
                <a:gd name="connsiteX15" fmla="*/ 39731 w 216606"/>
                <a:gd name="connsiteY15" fmla="*/ 35299 h 133522"/>
                <a:gd name="connsiteX16" fmla="*/ 67624 w 216606"/>
                <a:gd name="connsiteY16" fmla="*/ 44604 h 133522"/>
                <a:gd name="connsiteX17" fmla="*/ 75267 w 216606"/>
                <a:gd name="connsiteY17" fmla="*/ 37561 h 133522"/>
                <a:gd name="connsiteX18" fmla="*/ 79513 w 216606"/>
                <a:gd name="connsiteY18" fmla="*/ 26848 h 133522"/>
                <a:gd name="connsiteX19" fmla="*/ 83585 w 216606"/>
                <a:gd name="connsiteY19" fmla="*/ 20422 h 133522"/>
                <a:gd name="connsiteX20" fmla="*/ 91156 w 216606"/>
                <a:gd name="connsiteY20" fmla="*/ 15478 h 133522"/>
                <a:gd name="connsiteX21" fmla="*/ 91525 w 216606"/>
                <a:gd name="connsiteY21" fmla="*/ 339 h 133522"/>
                <a:gd name="connsiteX22" fmla="*/ 113788 w 216606"/>
                <a:gd name="connsiteY22" fmla="*/ 5343 h 133522"/>
                <a:gd name="connsiteX23" fmla="*/ 118634 w 216606"/>
                <a:gd name="connsiteY23" fmla="*/ 27455 h 133522"/>
                <a:gd name="connsiteX24" fmla="*/ 126517 w 216606"/>
                <a:gd name="connsiteY24" fmla="*/ 28972 h 133522"/>
                <a:gd name="connsiteX25" fmla="*/ 146084 w 216606"/>
                <a:gd name="connsiteY25" fmla="*/ 37701 h 133522"/>
                <a:gd name="connsiteX26" fmla="*/ 143950 w 216606"/>
                <a:gd name="connsiteY26" fmla="*/ 44625 h 133522"/>
                <a:gd name="connsiteX27" fmla="*/ 146213 w 216606"/>
                <a:gd name="connsiteY27" fmla="*/ 51063 h 133522"/>
                <a:gd name="connsiteX28" fmla="*/ 149040 w 216606"/>
                <a:gd name="connsiteY28" fmla="*/ 58089 h 133522"/>
                <a:gd name="connsiteX29" fmla="*/ 148152 w 216606"/>
                <a:gd name="connsiteY29" fmla="*/ 62086 h 133522"/>
                <a:gd name="connsiteX30" fmla="*/ 156064 w 216606"/>
                <a:gd name="connsiteY30" fmla="*/ 64020 h 133522"/>
                <a:gd name="connsiteX31" fmla="*/ 160766 w 216606"/>
                <a:gd name="connsiteY31" fmla="*/ 59969 h 133522"/>
                <a:gd name="connsiteX32" fmla="*/ 170005 w 216606"/>
                <a:gd name="connsiteY32" fmla="*/ 57667 h 133522"/>
                <a:gd name="connsiteX33" fmla="*/ 178500 w 216606"/>
                <a:gd name="connsiteY33" fmla="*/ 62978 h 133522"/>
                <a:gd name="connsiteX34" fmla="*/ 193225 w 216606"/>
                <a:gd name="connsiteY34" fmla="*/ 66295 h 133522"/>
                <a:gd name="connsiteX35" fmla="*/ 192229 w 216606"/>
                <a:gd name="connsiteY35" fmla="*/ 71011 h 133522"/>
                <a:gd name="connsiteX36" fmla="*/ 191423 w 216606"/>
                <a:gd name="connsiteY36" fmla="*/ 88811 h 133522"/>
                <a:gd name="connsiteX37" fmla="*/ 180338 w 216606"/>
                <a:gd name="connsiteY37" fmla="*/ 90316 h 133522"/>
                <a:gd name="connsiteX38" fmla="*/ 216437 w 216606"/>
                <a:gd name="connsiteY38" fmla="*/ 129248 h 133522"/>
                <a:gd name="connsiteX39" fmla="*/ 192516 w 216606"/>
                <a:gd name="connsiteY39" fmla="*/ 130052 h 133522"/>
                <a:gd name="connsiteX40" fmla="*/ 160635 w 216606"/>
                <a:gd name="connsiteY40" fmla="*/ 107283 h 133522"/>
                <a:gd name="connsiteX41" fmla="*/ 144859 w 216606"/>
                <a:gd name="connsiteY41" fmla="*/ 96022 h 133522"/>
                <a:gd name="connsiteX42" fmla="*/ 135406 w 216606"/>
                <a:gd name="connsiteY42" fmla="*/ 91431 h 133522"/>
                <a:gd name="connsiteX0" fmla="*/ 135406 w 236809"/>
                <a:gd name="connsiteY0" fmla="*/ 91431 h 131939"/>
                <a:gd name="connsiteX1" fmla="*/ 117774 w 236809"/>
                <a:gd name="connsiteY1" fmla="*/ 87986 h 131939"/>
                <a:gd name="connsiteX2" fmla="*/ 107096 w 236809"/>
                <a:gd name="connsiteY2" fmla="*/ 80469 h 131939"/>
                <a:gd name="connsiteX3" fmla="*/ 101079 w 236809"/>
                <a:gd name="connsiteY3" fmla="*/ 78329 h 131939"/>
                <a:gd name="connsiteX4" fmla="*/ 64257 w 236809"/>
                <a:gd name="connsiteY4" fmla="*/ 72804 h 131939"/>
                <a:gd name="connsiteX5" fmla="*/ 55777 w 236809"/>
                <a:gd name="connsiteY5" fmla="*/ 64469 h 131939"/>
                <a:gd name="connsiteX6" fmla="*/ 47830 w 236809"/>
                <a:gd name="connsiteY6" fmla="*/ 61071 h 131939"/>
                <a:gd name="connsiteX7" fmla="*/ 29251 w 236809"/>
                <a:gd name="connsiteY7" fmla="*/ 57583 h 131939"/>
                <a:gd name="connsiteX8" fmla="*/ 22311 w 236809"/>
                <a:gd name="connsiteY8" fmla="*/ 52299 h 131939"/>
                <a:gd name="connsiteX9" fmla="*/ 14813 w 236809"/>
                <a:gd name="connsiteY9" fmla="*/ 45974 h 131939"/>
                <a:gd name="connsiteX10" fmla="*/ 54 w 236809"/>
                <a:gd name="connsiteY10" fmla="*/ 35221 h 131939"/>
                <a:gd name="connsiteX11" fmla="*/ 9640 w 236809"/>
                <a:gd name="connsiteY11" fmla="*/ 19342 h 131939"/>
                <a:gd name="connsiteX12" fmla="*/ 17470 w 236809"/>
                <a:gd name="connsiteY12" fmla="*/ 19010 h 131939"/>
                <a:gd name="connsiteX13" fmla="*/ 26062 w 236809"/>
                <a:gd name="connsiteY13" fmla="*/ 21054 h 131939"/>
                <a:gd name="connsiteX14" fmla="*/ 38248 w 236809"/>
                <a:gd name="connsiteY14" fmla="*/ 30592 h 131939"/>
                <a:gd name="connsiteX15" fmla="*/ 39731 w 236809"/>
                <a:gd name="connsiteY15" fmla="*/ 35299 h 131939"/>
                <a:gd name="connsiteX16" fmla="*/ 67624 w 236809"/>
                <a:gd name="connsiteY16" fmla="*/ 44604 h 131939"/>
                <a:gd name="connsiteX17" fmla="*/ 75267 w 236809"/>
                <a:gd name="connsiteY17" fmla="*/ 37561 h 131939"/>
                <a:gd name="connsiteX18" fmla="*/ 79513 w 236809"/>
                <a:gd name="connsiteY18" fmla="*/ 26848 h 131939"/>
                <a:gd name="connsiteX19" fmla="*/ 83585 w 236809"/>
                <a:gd name="connsiteY19" fmla="*/ 20422 h 131939"/>
                <a:gd name="connsiteX20" fmla="*/ 91156 w 236809"/>
                <a:gd name="connsiteY20" fmla="*/ 15478 h 131939"/>
                <a:gd name="connsiteX21" fmla="*/ 91525 w 236809"/>
                <a:gd name="connsiteY21" fmla="*/ 339 h 131939"/>
                <a:gd name="connsiteX22" fmla="*/ 113788 w 236809"/>
                <a:gd name="connsiteY22" fmla="*/ 5343 h 131939"/>
                <a:gd name="connsiteX23" fmla="*/ 118634 w 236809"/>
                <a:gd name="connsiteY23" fmla="*/ 27455 h 131939"/>
                <a:gd name="connsiteX24" fmla="*/ 126517 w 236809"/>
                <a:gd name="connsiteY24" fmla="*/ 28972 h 131939"/>
                <a:gd name="connsiteX25" fmla="*/ 146084 w 236809"/>
                <a:gd name="connsiteY25" fmla="*/ 37701 h 131939"/>
                <a:gd name="connsiteX26" fmla="*/ 143950 w 236809"/>
                <a:gd name="connsiteY26" fmla="*/ 44625 h 131939"/>
                <a:gd name="connsiteX27" fmla="*/ 146213 w 236809"/>
                <a:gd name="connsiteY27" fmla="*/ 51063 h 131939"/>
                <a:gd name="connsiteX28" fmla="*/ 149040 w 236809"/>
                <a:gd name="connsiteY28" fmla="*/ 58089 h 131939"/>
                <a:gd name="connsiteX29" fmla="*/ 148152 w 236809"/>
                <a:gd name="connsiteY29" fmla="*/ 62086 h 131939"/>
                <a:gd name="connsiteX30" fmla="*/ 156064 w 236809"/>
                <a:gd name="connsiteY30" fmla="*/ 64020 h 131939"/>
                <a:gd name="connsiteX31" fmla="*/ 160766 w 236809"/>
                <a:gd name="connsiteY31" fmla="*/ 59969 h 131939"/>
                <a:gd name="connsiteX32" fmla="*/ 170005 w 236809"/>
                <a:gd name="connsiteY32" fmla="*/ 57667 h 131939"/>
                <a:gd name="connsiteX33" fmla="*/ 178500 w 236809"/>
                <a:gd name="connsiteY33" fmla="*/ 62978 h 131939"/>
                <a:gd name="connsiteX34" fmla="*/ 193225 w 236809"/>
                <a:gd name="connsiteY34" fmla="*/ 66295 h 131939"/>
                <a:gd name="connsiteX35" fmla="*/ 192229 w 236809"/>
                <a:gd name="connsiteY35" fmla="*/ 71011 h 131939"/>
                <a:gd name="connsiteX36" fmla="*/ 191423 w 236809"/>
                <a:gd name="connsiteY36" fmla="*/ 88811 h 131939"/>
                <a:gd name="connsiteX37" fmla="*/ 236610 w 236809"/>
                <a:gd name="connsiteY37" fmla="*/ 117913 h 131939"/>
                <a:gd name="connsiteX38" fmla="*/ 216437 w 236809"/>
                <a:gd name="connsiteY38" fmla="*/ 129248 h 131939"/>
                <a:gd name="connsiteX39" fmla="*/ 192516 w 236809"/>
                <a:gd name="connsiteY39" fmla="*/ 130052 h 131939"/>
                <a:gd name="connsiteX40" fmla="*/ 160635 w 236809"/>
                <a:gd name="connsiteY40" fmla="*/ 107283 h 131939"/>
                <a:gd name="connsiteX41" fmla="*/ 144859 w 236809"/>
                <a:gd name="connsiteY41" fmla="*/ 96022 h 131939"/>
                <a:gd name="connsiteX42" fmla="*/ 135406 w 236809"/>
                <a:gd name="connsiteY42" fmla="*/ 91431 h 131939"/>
                <a:gd name="connsiteX0" fmla="*/ 135406 w 237959"/>
                <a:gd name="connsiteY0" fmla="*/ 91431 h 131542"/>
                <a:gd name="connsiteX1" fmla="*/ 117774 w 237959"/>
                <a:gd name="connsiteY1" fmla="*/ 87986 h 131542"/>
                <a:gd name="connsiteX2" fmla="*/ 107096 w 237959"/>
                <a:gd name="connsiteY2" fmla="*/ 80469 h 131542"/>
                <a:gd name="connsiteX3" fmla="*/ 101079 w 237959"/>
                <a:gd name="connsiteY3" fmla="*/ 78329 h 131542"/>
                <a:gd name="connsiteX4" fmla="*/ 64257 w 237959"/>
                <a:gd name="connsiteY4" fmla="*/ 72804 h 131542"/>
                <a:gd name="connsiteX5" fmla="*/ 55777 w 237959"/>
                <a:gd name="connsiteY5" fmla="*/ 64469 h 131542"/>
                <a:gd name="connsiteX6" fmla="*/ 47830 w 237959"/>
                <a:gd name="connsiteY6" fmla="*/ 61071 h 131542"/>
                <a:gd name="connsiteX7" fmla="*/ 29251 w 237959"/>
                <a:gd name="connsiteY7" fmla="*/ 57583 h 131542"/>
                <a:gd name="connsiteX8" fmla="*/ 22311 w 237959"/>
                <a:gd name="connsiteY8" fmla="*/ 52299 h 131542"/>
                <a:gd name="connsiteX9" fmla="*/ 14813 w 237959"/>
                <a:gd name="connsiteY9" fmla="*/ 45974 h 131542"/>
                <a:gd name="connsiteX10" fmla="*/ 54 w 237959"/>
                <a:gd name="connsiteY10" fmla="*/ 35221 h 131542"/>
                <a:gd name="connsiteX11" fmla="*/ 9640 w 237959"/>
                <a:gd name="connsiteY11" fmla="*/ 19342 h 131542"/>
                <a:gd name="connsiteX12" fmla="*/ 17470 w 237959"/>
                <a:gd name="connsiteY12" fmla="*/ 19010 h 131542"/>
                <a:gd name="connsiteX13" fmla="*/ 26062 w 237959"/>
                <a:gd name="connsiteY13" fmla="*/ 21054 h 131542"/>
                <a:gd name="connsiteX14" fmla="*/ 38248 w 237959"/>
                <a:gd name="connsiteY14" fmla="*/ 30592 h 131542"/>
                <a:gd name="connsiteX15" fmla="*/ 39731 w 237959"/>
                <a:gd name="connsiteY15" fmla="*/ 35299 h 131542"/>
                <a:gd name="connsiteX16" fmla="*/ 67624 w 237959"/>
                <a:gd name="connsiteY16" fmla="*/ 44604 h 131542"/>
                <a:gd name="connsiteX17" fmla="*/ 75267 w 237959"/>
                <a:gd name="connsiteY17" fmla="*/ 37561 h 131542"/>
                <a:gd name="connsiteX18" fmla="*/ 79513 w 237959"/>
                <a:gd name="connsiteY18" fmla="*/ 26848 h 131542"/>
                <a:gd name="connsiteX19" fmla="*/ 83585 w 237959"/>
                <a:gd name="connsiteY19" fmla="*/ 20422 h 131542"/>
                <a:gd name="connsiteX20" fmla="*/ 91156 w 237959"/>
                <a:gd name="connsiteY20" fmla="*/ 15478 h 131542"/>
                <a:gd name="connsiteX21" fmla="*/ 91525 w 237959"/>
                <a:gd name="connsiteY21" fmla="*/ 339 h 131542"/>
                <a:gd name="connsiteX22" fmla="*/ 113788 w 237959"/>
                <a:gd name="connsiteY22" fmla="*/ 5343 h 131542"/>
                <a:gd name="connsiteX23" fmla="*/ 118634 w 237959"/>
                <a:gd name="connsiteY23" fmla="*/ 27455 h 131542"/>
                <a:gd name="connsiteX24" fmla="*/ 126517 w 237959"/>
                <a:gd name="connsiteY24" fmla="*/ 28972 h 131542"/>
                <a:gd name="connsiteX25" fmla="*/ 146084 w 237959"/>
                <a:gd name="connsiteY25" fmla="*/ 37701 h 131542"/>
                <a:gd name="connsiteX26" fmla="*/ 143950 w 237959"/>
                <a:gd name="connsiteY26" fmla="*/ 44625 h 131542"/>
                <a:gd name="connsiteX27" fmla="*/ 146213 w 237959"/>
                <a:gd name="connsiteY27" fmla="*/ 51063 h 131542"/>
                <a:gd name="connsiteX28" fmla="*/ 149040 w 237959"/>
                <a:gd name="connsiteY28" fmla="*/ 58089 h 131542"/>
                <a:gd name="connsiteX29" fmla="*/ 148152 w 237959"/>
                <a:gd name="connsiteY29" fmla="*/ 62086 h 131542"/>
                <a:gd name="connsiteX30" fmla="*/ 156064 w 237959"/>
                <a:gd name="connsiteY30" fmla="*/ 64020 h 131542"/>
                <a:gd name="connsiteX31" fmla="*/ 160766 w 237959"/>
                <a:gd name="connsiteY31" fmla="*/ 59969 h 131542"/>
                <a:gd name="connsiteX32" fmla="*/ 170005 w 237959"/>
                <a:gd name="connsiteY32" fmla="*/ 57667 h 131542"/>
                <a:gd name="connsiteX33" fmla="*/ 178500 w 237959"/>
                <a:gd name="connsiteY33" fmla="*/ 62978 h 131542"/>
                <a:gd name="connsiteX34" fmla="*/ 193225 w 237959"/>
                <a:gd name="connsiteY34" fmla="*/ 66295 h 131542"/>
                <a:gd name="connsiteX35" fmla="*/ 192229 w 237959"/>
                <a:gd name="connsiteY35" fmla="*/ 71011 h 131542"/>
                <a:gd name="connsiteX36" fmla="*/ 191423 w 237959"/>
                <a:gd name="connsiteY36" fmla="*/ 88811 h 131542"/>
                <a:gd name="connsiteX37" fmla="*/ 236610 w 237959"/>
                <a:gd name="connsiteY37" fmla="*/ 117913 h 131542"/>
                <a:gd name="connsiteX38" fmla="*/ 224605 w 237959"/>
                <a:gd name="connsiteY38" fmla="*/ 128473 h 131542"/>
                <a:gd name="connsiteX39" fmla="*/ 216437 w 237959"/>
                <a:gd name="connsiteY39" fmla="*/ 129248 h 131542"/>
                <a:gd name="connsiteX40" fmla="*/ 192516 w 237959"/>
                <a:gd name="connsiteY40" fmla="*/ 130052 h 131542"/>
                <a:gd name="connsiteX41" fmla="*/ 160635 w 237959"/>
                <a:gd name="connsiteY41" fmla="*/ 107283 h 131542"/>
                <a:gd name="connsiteX42" fmla="*/ 144859 w 237959"/>
                <a:gd name="connsiteY42" fmla="*/ 96022 h 131542"/>
                <a:gd name="connsiteX43" fmla="*/ 135406 w 237959"/>
                <a:gd name="connsiteY43" fmla="*/ 91431 h 131542"/>
                <a:gd name="connsiteX0" fmla="*/ 135406 w 237959"/>
                <a:gd name="connsiteY0" fmla="*/ 91431 h 133529"/>
                <a:gd name="connsiteX1" fmla="*/ 117774 w 237959"/>
                <a:gd name="connsiteY1" fmla="*/ 87986 h 133529"/>
                <a:gd name="connsiteX2" fmla="*/ 107096 w 237959"/>
                <a:gd name="connsiteY2" fmla="*/ 80469 h 133529"/>
                <a:gd name="connsiteX3" fmla="*/ 101079 w 237959"/>
                <a:gd name="connsiteY3" fmla="*/ 78329 h 133529"/>
                <a:gd name="connsiteX4" fmla="*/ 64257 w 237959"/>
                <a:gd name="connsiteY4" fmla="*/ 72804 h 133529"/>
                <a:gd name="connsiteX5" fmla="*/ 55777 w 237959"/>
                <a:gd name="connsiteY5" fmla="*/ 64469 h 133529"/>
                <a:gd name="connsiteX6" fmla="*/ 47830 w 237959"/>
                <a:gd name="connsiteY6" fmla="*/ 61071 h 133529"/>
                <a:gd name="connsiteX7" fmla="*/ 29251 w 237959"/>
                <a:gd name="connsiteY7" fmla="*/ 57583 h 133529"/>
                <a:gd name="connsiteX8" fmla="*/ 22311 w 237959"/>
                <a:gd name="connsiteY8" fmla="*/ 52299 h 133529"/>
                <a:gd name="connsiteX9" fmla="*/ 14813 w 237959"/>
                <a:gd name="connsiteY9" fmla="*/ 45974 h 133529"/>
                <a:gd name="connsiteX10" fmla="*/ 54 w 237959"/>
                <a:gd name="connsiteY10" fmla="*/ 35221 h 133529"/>
                <a:gd name="connsiteX11" fmla="*/ 9640 w 237959"/>
                <a:gd name="connsiteY11" fmla="*/ 19342 h 133529"/>
                <a:gd name="connsiteX12" fmla="*/ 17470 w 237959"/>
                <a:gd name="connsiteY12" fmla="*/ 19010 h 133529"/>
                <a:gd name="connsiteX13" fmla="*/ 26062 w 237959"/>
                <a:gd name="connsiteY13" fmla="*/ 21054 h 133529"/>
                <a:gd name="connsiteX14" fmla="*/ 38248 w 237959"/>
                <a:gd name="connsiteY14" fmla="*/ 30592 h 133529"/>
                <a:gd name="connsiteX15" fmla="*/ 39731 w 237959"/>
                <a:gd name="connsiteY15" fmla="*/ 35299 h 133529"/>
                <a:gd name="connsiteX16" fmla="*/ 67624 w 237959"/>
                <a:gd name="connsiteY16" fmla="*/ 44604 h 133529"/>
                <a:gd name="connsiteX17" fmla="*/ 75267 w 237959"/>
                <a:gd name="connsiteY17" fmla="*/ 37561 h 133529"/>
                <a:gd name="connsiteX18" fmla="*/ 79513 w 237959"/>
                <a:gd name="connsiteY18" fmla="*/ 26848 h 133529"/>
                <a:gd name="connsiteX19" fmla="*/ 83585 w 237959"/>
                <a:gd name="connsiteY19" fmla="*/ 20422 h 133529"/>
                <a:gd name="connsiteX20" fmla="*/ 91156 w 237959"/>
                <a:gd name="connsiteY20" fmla="*/ 15478 h 133529"/>
                <a:gd name="connsiteX21" fmla="*/ 91525 w 237959"/>
                <a:gd name="connsiteY21" fmla="*/ 339 h 133529"/>
                <a:gd name="connsiteX22" fmla="*/ 113788 w 237959"/>
                <a:gd name="connsiteY22" fmla="*/ 5343 h 133529"/>
                <a:gd name="connsiteX23" fmla="*/ 118634 w 237959"/>
                <a:gd name="connsiteY23" fmla="*/ 27455 h 133529"/>
                <a:gd name="connsiteX24" fmla="*/ 126517 w 237959"/>
                <a:gd name="connsiteY24" fmla="*/ 28972 h 133529"/>
                <a:gd name="connsiteX25" fmla="*/ 146084 w 237959"/>
                <a:gd name="connsiteY25" fmla="*/ 37701 h 133529"/>
                <a:gd name="connsiteX26" fmla="*/ 143950 w 237959"/>
                <a:gd name="connsiteY26" fmla="*/ 44625 h 133529"/>
                <a:gd name="connsiteX27" fmla="*/ 146213 w 237959"/>
                <a:gd name="connsiteY27" fmla="*/ 51063 h 133529"/>
                <a:gd name="connsiteX28" fmla="*/ 149040 w 237959"/>
                <a:gd name="connsiteY28" fmla="*/ 58089 h 133529"/>
                <a:gd name="connsiteX29" fmla="*/ 148152 w 237959"/>
                <a:gd name="connsiteY29" fmla="*/ 62086 h 133529"/>
                <a:gd name="connsiteX30" fmla="*/ 156064 w 237959"/>
                <a:gd name="connsiteY30" fmla="*/ 64020 h 133529"/>
                <a:gd name="connsiteX31" fmla="*/ 160766 w 237959"/>
                <a:gd name="connsiteY31" fmla="*/ 59969 h 133529"/>
                <a:gd name="connsiteX32" fmla="*/ 170005 w 237959"/>
                <a:gd name="connsiteY32" fmla="*/ 57667 h 133529"/>
                <a:gd name="connsiteX33" fmla="*/ 178500 w 237959"/>
                <a:gd name="connsiteY33" fmla="*/ 62978 h 133529"/>
                <a:gd name="connsiteX34" fmla="*/ 193225 w 237959"/>
                <a:gd name="connsiteY34" fmla="*/ 66295 h 133529"/>
                <a:gd name="connsiteX35" fmla="*/ 192229 w 237959"/>
                <a:gd name="connsiteY35" fmla="*/ 71011 h 133529"/>
                <a:gd name="connsiteX36" fmla="*/ 191423 w 237959"/>
                <a:gd name="connsiteY36" fmla="*/ 88811 h 133529"/>
                <a:gd name="connsiteX37" fmla="*/ 236610 w 237959"/>
                <a:gd name="connsiteY37" fmla="*/ 117913 h 133529"/>
                <a:gd name="connsiteX38" fmla="*/ 224605 w 237959"/>
                <a:gd name="connsiteY38" fmla="*/ 128473 h 133529"/>
                <a:gd name="connsiteX39" fmla="*/ 210591 w 237959"/>
                <a:gd name="connsiteY39" fmla="*/ 133289 h 133529"/>
                <a:gd name="connsiteX40" fmla="*/ 192516 w 237959"/>
                <a:gd name="connsiteY40" fmla="*/ 130052 h 133529"/>
                <a:gd name="connsiteX41" fmla="*/ 160635 w 237959"/>
                <a:gd name="connsiteY41" fmla="*/ 107283 h 133529"/>
                <a:gd name="connsiteX42" fmla="*/ 144859 w 237959"/>
                <a:gd name="connsiteY42" fmla="*/ 96022 h 133529"/>
                <a:gd name="connsiteX43" fmla="*/ 135406 w 237959"/>
                <a:gd name="connsiteY43" fmla="*/ 91431 h 133529"/>
                <a:gd name="connsiteX0" fmla="*/ 135406 w 235045"/>
                <a:gd name="connsiteY0" fmla="*/ 91431 h 133529"/>
                <a:gd name="connsiteX1" fmla="*/ 117774 w 235045"/>
                <a:gd name="connsiteY1" fmla="*/ 87986 h 133529"/>
                <a:gd name="connsiteX2" fmla="*/ 107096 w 235045"/>
                <a:gd name="connsiteY2" fmla="*/ 80469 h 133529"/>
                <a:gd name="connsiteX3" fmla="*/ 101079 w 235045"/>
                <a:gd name="connsiteY3" fmla="*/ 78329 h 133529"/>
                <a:gd name="connsiteX4" fmla="*/ 64257 w 235045"/>
                <a:gd name="connsiteY4" fmla="*/ 72804 h 133529"/>
                <a:gd name="connsiteX5" fmla="*/ 55777 w 235045"/>
                <a:gd name="connsiteY5" fmla="*/ 64469 h 133529"/>
                <a:gd name="connsiteX6" fmla="*/ 47830 w 235045"/>
                <a:gd name="connsiteY6" fmla="*/ 61071 h 133529"/>
                <a:gd name="connsiteX7" fmla="*/ 29251 w 235045"/>
                <a:gd name="connsiteY7" fmla="*/ 57583 h 133529"/>
                <a:gd name="connsiteX8" fmla="*/ 22311 w 235045"/>
                <a:gd name="connsiteY8" fmla="*/ 52299 h 133529"/>
                <a:gd name="connsiteX9" fmla="*/ 14813 w 235045"/>
                <a:gd name="connsiteY9" fmla="*/ 45974 h 133529"/>
                <a:gd name="connsiteX10" fmla="*/ 54 w 235045"/>
                <a:gd name="connsiteY10" fmla="*/ 35221 h 133529"/>
                <a:gd name="connsiteX11" fmla="*/ 9640 w 235045"/>
                <a:gd name="connsiteY11" fmla="*/ 19342 h 133529"/>
                <a:gd name="connsiteX12" fmla="*/ 17470 w 235045"/>
                <a:gd name="connsiteY12" fmla="*/ 19010 h 133529"/>
                <a:gd name="connsiteX13" fmla="*/ 26062 w 235045"/>
                <a:gd name="connsiteY13" fmla="*/ 21054 h 133529"/>
                <a:gd name="connsiteX14" fmla="*/ 38248 w 235045"/>
                <a:gd name="connsiteY14" fmla="*/ 30592 h 133529"/>
                <a:gd name="connsiteX15" fmla="*/ 39731 w 235045"/>
                <a:gd name="connsiteY15" fmla="*/ 35299 h 133529"/>
                <a:gd name="connsiteX16" fmla="*/ 67624 w 235045"/>
                <a:gd name="connsiteY16" fmla="*/ 44604 h 133529"/>
                <a:gd name="connsiteX17" fmla="*/ 75267 w 235045"/>
                <a:gd name="connsiteY17" fmla="*/ 37561 h 133529"/>
                <a:gd name="connsiteX18" fmla="*/ 79513 w 235045"/>
                <a:gd name="connsiteY18" fmla="*/ 26848 h 133529"/>
                <a:gd name="connsiteX19" fmla="*/ 83585 w 235045"/>
                <a:gd name="connsiteY19" fmla="*/ 20422 h 133529"/>
                <a:gd name="connsiteX20" fmla="*/ 91156 w 235045"/>
                <a:gd name="connsiteY20" fmla="*/ 15478 h 133529"/>
                <a:gd name="connsiteX21" fmla="*/ 91525 w 235045"/>
                <a:gd name="connsiteY21" fmla="*/ 339 h 133529"/>
                <a:gd name="connsiteX22" fmla="*/ 113788 w 235045"/>
                <a:gd name="connsiteY22" fmla="*/ 5343 h 133529"/>
                <a:gd name="connsiteX23" fmla="*/ 118634 w 235045"/>
                <a:gd name="connsiteY23" fmla="*/ 27455 h 133529"/>
                <a:gd name="connsiteX24" fmla="*/ 126517 w 235045"/>
                <a:gd name="connsiteY24" fmla="*/ 28972 h 133529"/>
                <a:gd name="connsiteX25" fmla="*/ 146084 w 235045"/>
                <a:gd name="connsiteY25" fmla="*/ 37701 h 133529"/>
                <a:gd name="connsiteX26" fmla="*/ 143950 w 235045"/>
                <a:gd name="connsiteY26" fmla="*/ 44625 h 133529"/>
                <a:gd name="connsiteX27" fmla="*/ 146213 w 235045"/>
                <a:gd name="connsiteY27" fmla="*/ 51063 h 133529"/>
                <a:gd name="connsiteX28" fmla="*/ 149040 w 235045"/>
                <a:gd name="connsiteY28" fmla="*/ 58089 h 133529"/>
                <a:gd name="connsiteX29" fmla="*/ 148152 w 235045"/>
                <a:gd name="connsiteY29" fmla="*/ 62086 h 133529"/>
                <a:gd name="connsiteX30" fmla="*/ 156064 w 235045"/>
                <a:gd name="connsiteY30" fmla="*/ 64020 h 133529"/>
                <a:gd name="connsiteX31" fmla="*/ 160766 w 235045"/>
                <a:gd name="connsiteY31" fmla="*/ 59969 h 133529"/>
                <a:gd name="connsiteX32" fmla="*/ 170005 w 235045"/>
                <a:gd name="connsiteY32" fmla="*/ 57667 h 133529"/>
                <a:gd name="connsiteX33" fmla="*/ 178500 w 235045"/>
                <a:gd name="connsiteY33" fmla="*/ 62978 h 133529"/>
                <a:gd name="connsiteX34" fmla="*/ 193225 w 235045"/>
                <a:gd name="connsiteY34" fmla="*/ 66295 h 133529"/>
                <a:gd name="connsiteX35" fmla="*/ 192229 w 235045"/>
                <a:gd name="connsiteY35" fmla="*/ 71011 h 133529"/>
                <a:gd name="connsiteX36" fmla="*/ 191423 w 235045"/>
                <a:gd name="connsiteY36" fmla="*/ 88811 h 133529"/>
                <a:gd name="connsiteX37" fmla="*/ 233423 w 235045"/>
                <a:gd name="connsiteY37" fmla="*/ 115399 h 133529"/>
                <a:gd name="connsiteX38" fmla="*/ 224605 w 235045"/>
                <a:gd name="connsiteY38" fmla="*/ 128473 h 133529"/>
                <a:gd name="connsiteX39" fmla="*/ 210591 w 235045"/>
                <a:gd name="connsiteY39" fmla="*/ 133289 h 133529"/>
                <a:gd name="connsiteX40" fmla="*/ 192516 w 235045"/>
                <a:gd name="connsiteY40" fmla="*/ 130052 h 133529"/>
                <a:gd name="connsiteX41" fmla="*/ 160635 w 235045"/>
                <a:gd name="connsiteY41" fmla="*/ 107283 h 133529"/>
                <a:gd name="connsiteX42" fmla="*/ 144859 w 235045"/>
                <a:gd name="connsiteY42" fmla="*/ 96022 h 133529"/>
                <a:gd name="connsiteX43" fmla="*/ 135406 w 235045"/>
                <a:gd name="connsiteY43" fmla="*/ 91431 h 133529"/>
                <a:gd name="connsiteX0" fmla="*/ 135406 w 233423"/>
                <a:gd name="connsiteY0" fmla="*/ 91431 h 133529"/>
                <a:gd name="connsiteX1" fmla="*/ 117774 w 233423"/>
                <a:gd name="connsiteY1" fmla="*/ 87986 h 133529"/>
                <a:gd name="connsiteX2" fmla="*/ 107096 w 233423"/>
                <a:gd name="connsiteY2" fmla="*/ 80469 h 133529"/>
                <a:gd name="connsiteX3" fmla="*/ 101079 w 233423"/>
                <a:gd name="connsiteY3" fmla="*/ 78329 h 133529"/>
                <a:gd name="connsiteX4" fmla="*/ 64257 w 233423"/>
                <a:gd name="connsiteY4" fmla="*/ 72804 h 133529"/>
                <a:gd name="connsiteX5" fmla="*/ 55777 w 233423"/>
                <a:gd name="connsiteY5" fmla="*/ 64469 h 133529"/>
                <a:gd name="connsiteX6" fmla="*/ 47830 w 233423"/>
                <a:gd name="connsiteY6" fmla="*/ 61071 h 133529"/>
                <a:gd name="connsiteX7" fmla="*/ 29251 w 233423"/>
                <a:gd name="connsiteY7" fmla="*/ 57583 h 133529"/>
                <a:gd name="connsiteX8" fmla="*/ 22311 w 233423"/>
                <a:gd name="connsiteY8" fmla="*/ 52299 h 133529"/>
                <a:gd name="connsiteX9" fmla="*/ 14813 w 233423"/>
                <a:gd name="connsiteY9" fmla="*/ 45974 h 133529"/>
                <a:gd name="connsiteX10" fmla="*/ 54 w 233423"/>
                <a:gd name="connsiteY10" fmla="*/ 35221 h 133529"/>
                <a:gd name="connsiteX11" fmla="*/ 9640 w 233423"/>
                <a:gd name="connsiteY11" fmla="*/ 19342 h 133529"/>
                <a:gd name="connsiteX12" fmla="*/ 17470 w 233423"/>
                <a:gd name="connsiteY12" fmla="*/ 19010 h 133529"/>
                <a:gd name="connsiteX13" fmla="*/ 26062 w 233423"/>
                <a:gd name="connsiteY13" fmla="*/ 21054 h 133529"/>
                <a:gd name="connsiteX14" fmla="*/ 38248 w 233423"/>
                <a:gd name="connsiteY14" fmla="*/ 30592 h 133529"/>
                <a:gd name="connsiteX15" fmla="*/ 39731 w 233423"/>
                <a:gd name="connsiteY15" fmla="*/ 35299 h 133529"/>
                <a:gd name="connsiteX16" fmla="*/ 67624 w 233423"/>
                <a:gd name="connsiteY16" fmla="*/ 44604 h 133529"/>
                <a:gd name="connsiteX17" fmla="*/ 75267 w 233423"/>
                <a:gd name="connsiteY17" fmla="*/ 37561 h 133529"/>
                <a:gd name="connsiteX18" fmla="*/ 79513 w 233423"/>
                <a:gd name="connsiteY18" fmla="*/ 26848 h 133529"/>
                <a:gd name="connsiteX19" fmla="*/ 83585 w 233423"/>
                <a:gd name="connsiteY19" fmla="*/ 20422 h 133529"/>
                <a:gd name="connsiteX20" fmla="*/ 91156 w 233423"/>
                <a:gd name="connsiteY20" fmla="*/ 15478 h 133529"/>
                <a:gd name="connsiteX21" fmla="*/ 91525 w 233423"/>
                <a:gd name="connsiteY21" fmla="*/ 339 h 133529"/>
                <a:gd name="connsiteX22" fmla="*/ 113788 w 233423"/>
                <a:gd name="connsiteY22" fmla="*/ 5343 h 133529"/>
                <a:gd name="connsiteX23" fmla="*/ 118634 w 233423"/>
                <a:gd name="connsiteY23" fmla="*/ 27455 h 133529"/>
                <a:gd name="connsiteX24" fmla="*/ 126517 w 233423"/>
                <a:gd name="connsiteY24" fmla="*/ 28972 h 133529"/>
                <a:gd name="connsiteX25" fmla="*/ 146084 w 233423"/>
                <a:gd name="connsiteY25" fmla="*/ 37701 h 133529"/>
                <a:gd name="connsiteX26" fmla="*/ 143950 w 233423"/>
                <a:gd name="connsiteY26" fmla="*/ 44625 h 133529"/>
                <a:gd name="connsiteX27" fmla="*/ 146213 w 233423"/>
                <a:gd name="connsiteY27" fmla="*/ 51063 h 133529"/>
                <a:gd name="connsiteX28" fmla="*/ 149040 w 233423"/>
                <a:gd name="connsiteY28" fmla="*/ 58089 h 133529"/>
                <a:gd name="connsiteX29" fmla="*/ 148152 w 233423"/>
                <a:gd name="connsiteY29" fmla="*/ 62086 h 133529"/>
                <a:gd name="connsiteX30" fmla="*/ 156064 w 233423"/>
                <a:gd name="connsiteY30" fmla="*/ 64020 h 133529"/>
                <a:gd name="connsiteX31" fmla="*/ 160766 w 233423"/>
                <a:gd name="connsiteY31" fmla="*/ 59969 h 133529"/>
                <a:gd name="connsiteX32" fmla="*/ 170005 w 233423"/>
                <a:gd name="connsiteY32" fmla="*/ 57667 h 133529"/>
                <a:gd name="connsiteX33" fmla="*/ 178500 w 233423"/>
                <a:gd name="connsiteY33" fmla="*/ 62978 h 133529"/>
                <a:gd name="connsiteX34" fmla="*/ 193225 w 233423"/>
                <a:gd name="connsiteY34" fmla="*/ 66295 h 133529"/>
                <a:gd name="connsiteX35" fmla="*/ 192229 w 233423"/>
                <a:gd name="connsiteY35" fmla="*/ 71011 h 133529"/>
                <a:gd name="connsiteX36" fmla="*/ 191423 w 233423"/>
                <a:gd name="connsiteY36" fmla="*/ 88811 h 133529"/>
                <a:gd name="connsiteX37" fmla="*/ 233423 w 233423"/>
                <a:gd name="connsiteY37" fmla="*/ 115399 h 133529"/>
                <a:gd name="connsiteX38" fmla="*/ 224605 w 233423"/>
                <a:gd name="connsiteY38" fmla="*/ 128473 h 133529"/>
                <a:gd name="connsiteX39" fmla="*/ 210591 w 233423"/>
                <a:gd name="connsiteY39" fmla="*/ 133289 h 133529"/>
                <a:gd name="connsiteX40" fmla="*/ 192516 w 233423"/>
                <a:gd name="connsiteY40" fmla="*/ 130052 h 133529"/>
                <a:gd name="connsiteX41" fmla="*/ 160635 w 233423"/>
                <a:gd name="connsiteY41" fmla="*/ 107283 h 133529"/>
                <a:gd name="connsiteX42" fmla="*/ 144859 w 233423"/>
                <a:gd name="connsiteY42" fmla="*/ 96022 h 133529"/>
                <a:gd name="connsiteX43" fmla="*/ 135406 w 233423"/>
                <a:gd name="connsiteY43" fmla="*/ 91431 h 133529"/>
                <a:gd name="connsiteX0" fmla="*/ 135406 w 235900"/>
                <a:gd name="connsiteY0" fmla="*/ 91431 h 133529"/>
                <a:gd name="connsiteX1" fmla="*/ 117774 w 235900"/>
                <a:gd name="connsiteY1" fmla="*/ 87986 h 133529"/>
                <a:gd name="connsiteX2" fmla="*/ 107096 w 235900"/>
                <a:gd name="connsiteY2" fmla="*/ 80469 h 133529"/>
                <a:gd name="connsiteX3" fmla="*/ 101079 w 235900"/>
                <a:gd name="connsiteY3" fmla="*/ 78329 h 133529"/>
                <a:gd name="connsiteX4" fmla="*/ 64257 w 235900"/>
                <a:gd name="connsiteY4" fmla="*/ 72804 h 133529"/>
                <a:gd name="connsiteX5" fmla="*/ 55777 w 235900"/>
                <a:gd name="connsiteY5" fmla="*/ 64469 h 133529"/>
                <a:gd name="connsiteX6" fmla="*/ 47830 w 235900"/>
                <a:gd name="connsiteY6" fmla="*/ 61071 h 133529"/>
                <a:gd name="connsiteX7" fmla="*/ 29251 w 235900"/>
                <a:gd name="connsiteY7" fmla="*/ 57583 h 133529"/>
                <a:gd name="connsiteX8" fmla="*/ 22311 w 235900"/>
                <a:gd name="connsiteY8" fmla="*/ 52299 h 133529"/>
                <a:gd name="connsiteX9" fmla="*/ 14813 w 235900"/>
                <a:gd name="connsiteY9" fmla="*/ 45974 h 133529"/>
                <a:gd name="connsiteX10" fmla="*/ 54 w 235900"/>
                <a:gd name="connsiteY10" fmla="*/ 35221 h 133529"/>
                <a:gd name="connsiteX11" fmla="*/ 9640 w 235900"/>
                <a:gd name="connsiteY11" fmla="*/ 19342 h 133529"/>
                <a:gd name="connsiteX12" fmla="*/ 17470 w 235900"/>
                <a:gd name="connsiteY12" fmla="*/ 19010 h 133529"/>
                <a:gd name="connsiteX13" fmla="*/ 26062 w 235900"/>
                <a:gd name="connsiteY13" fmla="*/ 21054 h 133529"/>
                <a:gd name="connsiteX14" fmla="*/ 38248 w 235900"/>
                <a:gd name="connsiteY14" fmla="*/ 30592 h 133529"/>
                <a:gd name="connsiteX15" fmla="*/ 39731 w 235900"/>
                <a:gd name="connsiteY15" fmla="*/ 35299 h 133529"/>
                <a:gd name="connsiteX16" fmla="*/ 67624 w 235900"/>
                <a:gd name="connsiteY16" fmla="*/ 44604 h 133529"/>
                <a:gd name="connsiteX17" fmla="*/ 75267 w 235900"/>
                <a:gd name="connsiteY17" fmla="*/ 37561 h 133529"/>
                <a:gd name="connsiteX18" fmla="*/ 79513 w 235900"/>
                <a:gd name="connsiteY18" fmla="*/ 26848 h 133529"/>
                <a:gd name="connsiteX19" fmla="*/ 83585 w 235900"/>
                <a:gd name="connsiteY19" fmla="*/ 20422 h 133529"/>
                <a:gd name="connsiteX20" fmla="*/ 91156 w 235900"/>
                <a:gd name="connsiteY20" fmla="*/ 15478 h 133529"/>
                <a:gd name="connsiteX21" fmla="*/ 91525 w 235900"/>
                <a:gd name="connsiteY21" fmla="*/ 339 h 133529"/>
                <a:gd name="connsiteX22" fmla="*/ 113788 w 235900"/>
                <a:gd name="connsiteY22" fmla="*/ 5343 h 133529"/>
                <a:gd name="connsiteX23" fmla="*/ 118634 w 235900"/>
                <a:gd name="connsiteY23" fmla="*/ 27455 h 133529"/>
                <a:gd name="connsiteX24" fmla="*/ 126517 w 235900"/>
                <a:gd name="connsiteY24" fmla="*/ 28972 h 133529"/>
                <a:gd name="connsiteX25" fmla="*/ 146084 w 235900"/>
                <a:gd name="connsiteY25" fmla="*/ 37701 h 133529"/>
                <a:gd name="connsiteX26" fmla="*/ 143950 w 235900"/>
                <a:gd name="connsiteY26" fmla="*/ 44625 h 133529"/>
                <a:gd name="connsiteX27" fmla="*/ 146213 w 235900"/>
                <a:gd name="connsiteY27" fmla="*/ 51063 h 133529"/>
                <a:gd name="connsiteX28" fmla="*/ 149040 w 235900"/>
                <a:gd name="connsiteY28" fmla="*/ 58089 h 133529"/>
                <a:gd name="connsiteX29" fmla="*/ 148152 w 235900"/>
                <a:gd name="connsiteY29" fmla="*/ 62086 h 133529"/>
                <a:gd name="connsiteX30" fmla="*/ 156064 w 235900"/>
                <a:gd name="connsiteY30" fmla="*/ 64020 h 133529"/>
                <a:gd name="connsiteX31" fmla="*/ 160766 w 235900"/>
                <a:gd name="connsiteY31" fmla="*/ 59969 h 133529"/>
                <a:gd name="connsiteX32" fmla="*/ 170005 w 235900"/>
                <a:gd name="connsiteY32" fmla="*/ 57667 h 133529"/>
                <a:gd name="connsiteX33" fmla="*/ 178500 w 235900"/>
                <a:gd name="connsiteY33" fmla="*/ 62978 h 133529"/>
                <a:gd name="connsiteX34" fmla="*/ 193225 w 235900"/>
                <a:gd name="connsiteY34" fmla="*/ 66295 h 133529"/>
                <a:gd name="connsiteX35" fmla="*/ 192229 w 235900"/>
                <a:gd name="connsiteY35" fmla="*/ 71011 h 133529"/>
                <a:gd name="connsiteX36" fmla="*/ 191423 w 235900"/>
                <a:gd name="connsiteY36" fmla="*/ 88811 h 133529"/>
                <a:gd name="connsiteX37" fmla="*/ 235900 w 235900"/>
                <a:gd name="connsiteY37" fmla="*/ 116317 h 133529"/>
                <a:gd name="connsiteX38" fmla="*/ 224605 w 235900"/>
                <a:gd name="connsiteY38" fmla="*/ 128473 h 133529"/>
                <a:gd name="connsiteX39" fmla="*/ 210591 w 235900"/>
                <a:gd name="connsiteY39" fmla="*/ 133289 h 133529"/>
                <a:gd name="connsiteX40" fmla="*/ 192516 w 235900"/>
                <a:gd name="connsiteY40" fmla="*/ 130052 h 133529"/>
                <a:gd name="connsiteX41" fmla="*/ 160635 w 235900"/>
                <a:gd name="connsiteY41" fmla="*/ 107283 h 133529"/>
                <a:gd name="connsiteX42" fmla="*/ 144859 w 235900"/>
                <a:gd name="connsiteY42" fmla="*/ 96022 h 133529"/>
                <a:gd name="connsiteX43" fmla="*/ 135406 w 235900"/>
                <a:gd name="connsiteY43" fmla="*/ 91431 h 133529"/>
                <a:gd name="connsiteX0" fmla="*/ 135406 w 243390"/>
                <a:gd name="connsiteY0" fmla="*/ 91431 h 133529"/>
                <a:gd name="connsiteX1" fmla="*/ 117774 w 243390"/>
                <a:gd name="connsiteY1" fmla="*/ 87986 h 133529"/>
                <a:gd name="connsiteX2" fmla="*/ 107096 w 243390"/>
                <a:gd name="connsiteY2" fmla="*/ 80469 h 133529"/>
                <a:gd name="connsiteX3" fmla="*/ 101079 w 243390"/>
                <a:gd name="connsiteY3" fmla="*/ 78329 h 133529"/>
                <a:gd name="connsiteX4" fmla="*/ 64257 w 243390"/>
                <a:gd name="connsiteY4" fmla="*/ 72804 h 133529"/>
                <a:gd name="connsiteX5" fmla="*/ 55777 w 243390"/>
                <a:gd name="connsiteY5" fmla="*/ 64469 h 133529"/>
                <a:gd name="connsiteX6" fmla="*/ 47830 w 243390"/>
                <a:gd name="connsiteY6" fmla="*/ 61071 h 133529"/>
                <a:gd name="connsiteX7" fmla="*/ 29251 w 243390"/>
                <a:gd name="connsiteY7" fmla="*/ 57583 h 133529"/>
                <a:gd name="connsiteX8" fmla="*/ 22311 w 243390"/>
                <a:gd name="connsiteY8" fmla="*/ 52299 h 133529"/>
                <a:gd name="connsiteX9" fmla="*/ 14813 w 243390"/>
                <a:gd name="connsiteY9" fmla="*/ 45974 h 133529"/>
                <a:gd name="connsiteX10" fmla="*/ 54 w 243390"/>
                <a:gd name="connsiteY10" fmla="*/ 35221 h 133529"/>
                <a:gd name="connsiteX11" fmla="*/ 9640 w 243390"/>
                <a:gd name="connsiteY11" fmla="*/ 19342 h 133529"/>
                <a:gd name="connsiteX12" fmla="*/ 17470 w 243390"/>
                <a:gd name="connsiteY12" fmla="*/ 19010 h 133529"/>
                <a:gd name="connsiteX13" fmla="*/ 26062 w 243390"/>
                <a:gd name="connsiteY13" fmla="*/ 21054 h 133529"/>
                <a:gd name="connsiteX14" fmla="*/ 38248 w 243390"/>
                <a:gd name="connsiteY14" fmla="*/ 30592 h 133529"/>
                <a:gd name="connsiteX15" fmla="*/ 39731 w 243390"/>
                <a:gd name="connsiteY15" fmla="*/ 35299 h 133529"/>
                <a:gd name="connsiteX16" fmla="*/ 67624 w 243390"/>
                <a:gd name="connsiteY16" fmla="*/ 44604 h 133529"/>
                <a:gd name="connsiteX17" fmla="*/ 75267 w 243390"/>
                <a:gd name="connsiteY17" fmla="*/ 37561 h 133529"/>
                <a:gd name="connsiteX18" fmla="*/ 79513 w 243390"/>
                <a:gd name="connsiteY18" fmla="*/ 26848 h 133529"/>
                <a:gd name="connsiteX19" fmla="*/ 83585 w 243390"/>
                <a:gd name="connsiteY19" fmla="*/ 20422 h 133529"/>
                <a:gd name="connsiteX20" fmla="*/ 91156 w 243390"/>
                <a:gd name="connsiteY20" fmla="*/ 15478 h 133529"/>
                <a:gd name="connsiteX21" fmla="*/ 91525 w 243390"/>
                <a:gd name="connsiteY21" fmla="*/ 339 h 133529"/>
                <a:gd name="connsiteX22" fmla="*/ 113788 w 243390"/>
                <a:gd name="connsiteY22" fmla="*/ 5343 h 133529"/>
                <a:gd name="connsiteX23" fmla="*/ 118634 w 243390"/>
                <a:gd name="connsiteY23" fmla="*/ 27455 h 133529"/>
                <a:gd name="connsiteX24" fmla="*/ 126517 w 243390"/>
                <a:gd name="connsiteY24" fmla="*/ 28972 h 133529"/>
                <a:gd name="connsiteX25" fmla="*/ 146084 w 243390"/>
                <a:gd name="connsiteY25" fmla="*/ 37701 h 133529"/>
                <a:gd name="connsiteX26" fmla="*/ 143950 w 243390"/>
                <a:gd name="connsiteY26" fmla="*/ 44625 h 133529"/>
                <a:gd name="connsiteX27" fmla="*/ 146213 w 243390"/>
                <a:gd name="connsiteY27" fmla="*/ 51063 h 133529"/>
                <a:gd name="connsiteX28" fmla="*/ 149040 w 243390"/>
                <a:gd name="connsiteY28" fmla="*/ 58089 h 133529"/>
                <a:gd name="connsiteX29" fmla="*/ 148152 w 243390"/>
                <a:gd name="connsiteY29" fmla="*/ 62086 h 133529"/>
                <a:gd name="connsiteX30" fmla="*/ 156064 w 243390"/>
                <a:gd name="connsiteY30" fmla="*/ 64020 h 133529"/>
                <a:gd name="connsiteX31" fmla="*/ 160766 w 243390"/>
                <a:gd name="connsiteY31" fmla="*/ 59969 h 133529"/>
                <a:gd name="connsiteX32" fmla="*/ 170005 w 243390"/>
                <a:gd name="connsiteY32" fmla="*/ 57667 h 133529"/>
                <a:gd name="connsiteX33" fmla="*/ 178500 w 243390"/>
                <a:gd name="connsiteY33" fmla="*/ 62978 h 133529"/>
                <a:gd name="connsiteX34" fmla="*/ 193225 w 243390"/>
                <a:gd name="connsiteY34" fmla="*/ 66295 h 133529"/>
                <a:gd name="connsiteX35" fmla="*/ 192229 w 243390"/>
                <a:gd name="connsiteY35" fmla="*/ 71011 h 133529"/>
                <a:gd name="connsiteX36" fmla="*/ 241693 w 243390"/>
                <a:gd name="connsiteY36" fmla="*/ 111304 h 133529"/>
                <a:gd name="connsiteX37" fmla="*/ 235900 w 243390"/>
                <a:gd name="connsiteY37" fmla="*/ 116317 h 133529"/>
                <a:gd name="connsiteX38" fmla="*/ 224605 w 243390"/>
                <a:gd name="connsiteY38" fmla="*/ 128473 h 133529"/>
                <a:gd name="connsiteX39" fmla="*/ 210591 w 243390"/>
                <a:gd name="connsiteY39" fmla="*/ 133289 h 133529"/>
                <a:gd name="connsiteX40" fmla="*/ 192516 w 243390"/>
                <a:gd name="connsiteY40" fmla="*/ 130052 h 133529"/>
                <a:gd name="connsiteX41" fmla="*/ 160635 w 243390"/>
                <a:gd name="connsiteY41" fmla="*/ 107283 h 133529"/>
                <a:gd name="connsiteX42" fmla="*/ 144859 w 243390"/>
                <a:gd name="connsiteY42" fmla="*/ 96022 h 133529"/>
                <a:gd name="connsiteX43" fmla="*/ 135406 w 243390"/>
                <a:gd name="connsiteY43" fmla="*/ 91431 h 133529"/>
                <a:gd name="connsiteX0" fmla="*/ 135406 w 242723"/>
                <a:gd name="connsiteY0" fmla="*/ 91431 h 133529"/>
                <a:gd name="connsiteX1" fmla="*/ 117774 w 242723"/>
                <a:gd name="connsiteY1" fmla="*/ 87986 h 133529"/>
                <a:gd name="connsiteX2" fmla="*/ 107096 w 242723"/>
                <a:gd name="connsiteY2" fmla="*/ 80469 h 133529"/>
                <a:gd name="connsiteX3" fmla="*/ 101079 w 242723"/>
                <a:gd name="connsiteY3" fmla="*/ 78329 h 133529"/>
                <a:gd name="connsiteX4" fmla="*/ 64257 w 242723"/>
                <a:gd name="connsiteY4" fmla="*/ 72804 h 133529"/>
                <a:gd name="connsiteX5" fmla="*/ 55777 w 242723"/>
                <a:gd name="connsiteY5" fmla="*/ 64469 h 133529"/>
                <a:gd name="connsiteX6" fmla="*/ 47830 w 242723"/>
                <a:gd name="connsiteY6" fmla="*/ 61071 h 133529"/>
                <a:gd name="connsiteX7" fmla="*/ 29251 w 242723"/>
                <a:gd name="connsiteY7" fmla="*/ 57583 h 133529"/>
                <a:gd name="connsiteX8" fmla="*/ 22311 w 242723"/>
                <a:gd name="connsiteY8" fmla="*/ 52299 h 133529"/>
                <a:gd name="connsiteX9" fmla="*/ 14813 w 242723"/>
                <a:gd name="connsiteY9" fmla="*/ 45974 h 133529"/>
                <a:gd name="connsiteX10" fmla="*/ 54 w 242723"/>
                <a:gd name="connsiteY10" fmla="*/ 35221 h 133529"/>
                <a:gd name="connsiteX11" fmla="*/ 9640 w 242723"/>
                <a:gd name="connsiteY11" fmla="*/ 19342 h 133529"/>
                <a:gd name="connsiteX12" fmla="*/ 17470 w 242723"/>
                <a:gd name="connsiteY12" fmla="*/ 19010 h 133529"/>
                <a:gd name="connsiteX13" fmla="*/ 26062 w 242723"/>
                <a:gd name="connsiteY13" fmla="*/ 21054 h 133529"/>
                <a:gd name="connsiteX14" fmla="*/ 38248 w 242723"/>
                <a:gd name="connsiteY14" fmla="*/ 30592 h 133529"/>
                <a:gd name="connsiteX15" fmla="*/ 39731 w 242723"/>
                <a:gd name="connsiteY15" fmla="*/ 35299 h 133529"/>
                <a:gd name="connsiteX16" fmla="*/ 67624 w 242723"/>
                <a:gd name="connsiteY16" fmla="*/ 44604 h 133529"/>
                <a:gd name="connsiteX17" fmla="*/ 75267 w 242723"/>
                <a:gd name="connsiteY17" fmla="*/ 37561 h 133529"/>
                <a:gd name="connsiteX18" fmla="*/ 79513 w 242723"/>
                <a:gd name="connsiteY18" fmla="*/ 26848 h 133529"/>
                <a:gd name="connsiteX19" fmla="*/ 83585 w 242723"/>
                <a:gd name="connsiteY19" fmla="*/ 20422 h 133529"/>
                <a:gd name="connsiteX20" fmla="*/ 91156 w 242723"/>
                <a:gd name="connsiteY20" fmla="*/ 15478 h 133529"/>
                <a:gd name="connsiteX21" fmla="*/ 91525 w 242723"/>
                <a:gd name="connsiteY21" fmla="*/ 339 h 133529"/>
                <a:gd name="connsiteX22" fmla="*/ 113788 w 242723"/>
                <a:gd name="connsiteY22" fmla="*/ 5343 h 133529"/>
                <a:gd name="connsiteX23" fmla="*/ 118634 w 242723"/>
                <a:gd name="connsiteY23" fmla="*/ 27455 h 133529"/>
                <a:gd name="connsiteX24" fmla="*/ 126517 w 242723"/>
                <a:gd name="connsiteY24" fmla="*/ 28972 h 133529"/>
                <a:gd name="connsiteX25" fmla="*/ 146084 w 242723"/>
                <a:gd name="connsiteY25" fmla="*/ 37701 h 133529"/>
                <a:gd name="connsiteX26" fmla="*/ 143950 w 242723"/>
                <a:gd name="connsiteY26" fmla="*/ 44625 h 133529"/>
                <a:gd name="connsiteX27" fmla="*/ 146213 w 242723"/>
                <a:gd name="connsiteY27" fmla="*/ 51063 h 133529"/>
                <a:gd name="connsiteX28" fmla="*/ 149040 w 242723"/>
                <a:gd name="connsiteY28" fmla="*/ 58089 h 133529"/>
                <a:gd name="connsiteX29" fmla="*/ 148152 w 242723"/>
                <a:gd name="connsiteY29" fmla="*/ 62086 h 133529"/>
                <a:gd name="connsiteX30" fmla="*/ 156064 w 242723"/>
                <a:gd name="connsiteY30" fmla="*/ 64020 h 133529"/>
                <a:gd name="connsiteX31" fmla="*/ 160766 w 242723"/>
                <a:gd name="connsiteY31" fmla="*/ 59969 h 133529"/>
                <a:gd name="connsiteX32" fmla="*/ 170005 w 242723"/>
                <a:gd name="connsiteY32" fmla="*/ 57667 h 133529"/>
                <a:gd name="connsiteX33" fmla="*/ 178500 w 242723"/>
                <a:gd name="connsiteY33" fmla="*/ 62978 h 133529"/>
                <a:gd name="connsiteX34" fmla="*/ 193225 w 242723"/>
                <a:gd name="connsiteY34" fmla="*/ 66295 h 133529"/>
                <a:gd name="connsiteX35" fmla="*/ 192229 w 242723"/>
                <a:gd name="connsiteY35" fmla="*/ 71011 h 133529"/>
                <a:gd name="connsiteX36" fmla="*/ 241693 w 242723"/>
                <a:gd name="connsiteY36" fmla="*/ 111304 h 133529"/>
                <a:gd name="connsiteX37" fmla="*/ 224605 w 242723"/>
                <a:gd name="connsiteY37" fmla="*/ 128473 h 133529"/>
                <a:gd name="connsiteX38" fmla="*/ 210591 w 242723"/>
                <a:gd name="connsiteY38" fmla="*/ 133289 h 133529"/>
                <a:gd name="connsiteX39" fmla="*/ 192516 w 242723"/>
                <a:gd name="connsiteY39" fmla="*/ 130052 h 133529"/>
                <a:gd name="connsiteX40" fmla="*/ 160635 w 242723"/>
                <a:gd name="connsiteY40" fmla="*/ 107283 h 133529"/>
                <a:gd name="connsiteX41" fmla="*/ 144859 w 242723"/>
                <a:gd name="connsiteY41" fmla="*/ 96022 h 133529"/>
                <a:gd name="connsiteX42" fmla="*/ 135406 w 242723"/>
                <a:gd name="connsiteY42" fmla="*/ 91431 h 133529"/>
                <a:gd name="connsiteX0" fmla="*/ 135406 w 243413"/>
                <a:gd name="connsiteY0" fmla="*/ 91431 h 133529"/>
                <a:gd name="connsiteX1" fmla="*/ 117774 w 243413"/>
                <a:gd name="connsiteY1" fmla="*/ 87986 h 133529"/>
                <a:gd name="connsiteX2" fmla="*/ 107096 w 243413"/>
                <a:gd name="connsiteY2" fmla="*/ 80469 h 133529"/>
                <a:gd name="connsiteX3" fmla="*/ 101079 w 243413"/>
                <a:gd name="connsiteY3" fmla="*/ 78329 h 133529"/>
                <a:gd name="connsiteX4" fmla="*/ 64257 w 243413"/>
                <a:gd name="connsiteY4" fmla="*/ 72804 h 133529"/>
                <a:gd name="connsiteX5" fmla="*/ 55777 w 243413"/>
                <a:gd name="connsiteY5" fmla="*/ 64469 h 133529"/>
                <a:gd name="connsiteX6" fmla="*/ 47830 w 243413"/>
                <a:gd name="connsiteY6" fmla="*/ 61071 h 133529"/>
                <a:gd name="connsiteX7" fmla="*/ 29251 w 243413"/>
                <a:gd name="connsiteY7" fmla="*/ 57583 h 133529"/>
                <a:gd name="connsiteX8" fmla="*/ 22311 w 243413"/>
                <a:gd name="connsiteY8" fmla="*/ 52299 h 133529"/>
                <a:gd name="connsiteX9" fmla="*/ 14813 w 243413"/>
                <a:gd name="connsiteY9" fmla="*/ 45974 h 133529"/>
                <a:gd name="connsiteX10" fmla="*/ 54 w 243413"/>
                <a:gd name="connsiteY10" fmla="*/ 35221 h 133529"/>
                <a:gd name="connsiteX11" fmla="*/ 9640 w 243413"/>
                <a:gd name="connsiteY11" fmla="*/ 19342 h 133529"/>
                <a:gd name="connsiteX12" fmla="*/ 17470 w 243413"/>
                <a:gd name="connsiteY12" fmla="*/ 19010 h 133529"/>
                <a:gd name="connsiteX13" fmla="*/ 26062 w 243413"/>
                <a:gd name="connsiteY13" fmla="*/ 21054 h 133529"/>
                <a:gd name="connsiteX14" fmla="*/ 38248 w 243413"/>
                <a:gd name="connsiteY14" fmla="*/ 30592 h 133529"/>
                <a:gd name="connsiteX15" fmla="*/ 39731 w 243413"/>
                <a:gd name="connsiteY15" fmla="*/ 35299 h 133529"/>
                <a:gd name="connsiteX16" fmla="*/ 67624 w 243413"/>
                <a:gd name="connsiteY16" fmla="*/ 44604 h 133529"/>
                <a:gd name="connsiteX17" fmla="*/ 75267 w 243413"/>
                <a:gd name="connsiteY17" fmla="*/ 37561 h 133529"/>
                <a:gd name="connsiteX18" fmla="*/ 79513 w 243413"/>
                <a:gd name="connsiteY18" fmla="*/ 26848 h 133529"/>
                <a:gd name="connsiteX19" fmla="*/ 83585 w 243413"/>
                <a:gd name="connsiteY19" fmla="*/ 20422 h 133529"/>
                <a:gd name="connsiteX20" fmla="*/ 91156 w 243413"/>
                <a:gd name="connsiteY20" fmla="*/ 15478 h 133529"/>
                <a:gd name="connsiteX21" fmla="*/ 91525 w 243413"/>
                <a:gd name="connsiteY21" fmla="*/ 339 h 133529"/>
                <a:gd name="connsiteX22" fmla="*/ 113788 w 243413"/>
                <a:gd name="connsiteY22" fmla="*/ 5343 h 133529"/>
                <a:gd name="connsiteX23" fmla="*/ 118634 w 243413"/>
                <a:gd name="connsiteY23" fmla="*/ 27455 h 133529"/>
                <a:gd name="connsiteX24" fmla="*/ 126517 w 243413"/>
                <a:gd name="connsiteY24" fmla="*/ 28972 h 133529"/>
                <a:gd name="connsiteX25" fmla="*/ 146084 w 243413"/>
                <a:gd name="connsiteY25" fmla="*/ 37701 h 133529"/>
                <a:gd name="connsiteX26" fmla="*/ 143950 w 243413"/>
                <a:gd name="connsiteY26" fmla="*/ 44625 h 133529"/>
                <a:gd name="connsiteX27" fmla="*/ 146213 w 243413"/>
                <a:gd name="connsiteY27" fmla="*/ 51063 h 133529"/>
                <a:gd name="connsiteX28" fmla="*/ 149040 w 243413"/>
                <a:gd name="connsiteY28" fmla="*/ 58089 h 133529"/>
                <a:gd name="connsiteX29" fmla="*/ 148152 w 243413"/>
                <a:gd name="connsiteY29" fmla="*/ 62086 h 133529"/>
                <a:gd name="connsiteX30" fmla="*/ 156064 w 243413"/>
                <a:gd name="connsiteY30" fmla="*/ 64020 h 133529"/>
                <a:gd name="connsiteX31" fmla="*/ 160766 w 243413"/>
                <a:gd name="connsiteY31" fmla="*/ 59969 h 133529"/>
                <a:gd name="connsiteX32" fmla="*/ 170005 w 243413"/>
                <a:gd name="connsiteY32" fmla="*/ 57667 h 133529"/>
                <a:gd name="connsiteX33" fmla="*/ 178500 w 243413"/>
                <a:gd name="connsiteY33" fmla="*/ 62978 h 133529"/>
                <a:gd name="connsiteX34" fmla="*/ 193225 w 243413"/>
                <a:gd name="connsiteY34" fmla="*/ 66295 h 133529"/>
                <a:gd name="connsiteX35" fmla="*/ 192229 w 243413"/>
                <a:gd name="connsiteY35" fmla="*/ 71011 h 133529"/>
                <a:gd name="connsiteX36" fmla="*/ 241693 w 243413"/>
                <a:gd name="connsiteY36" fmla="*/ 111304 h 133529"/>
                <a:gd name="connsiteX37" fmla="*/ 231412 w 243413"/>
                <a:gd name="connsiteY37" fmla="*/ 121863 h 133529"/>
                <a:gd name="connsiteX38" fmla="*/ 224605 w 243413"/>
                <a:gd name="connsiteY38" fmla="*/ 128473 h 133529"/>
                <a:gd name="connsiteX39" fmla="*/ 210591 w 243413"/>
                <a:gd name="connsiteY39" fmla="*/ 133289 h 133529"/>
                <a:gd name="connsiteX40" fmla="*/ 192516 w 243413"/>
                <a:gd name="connsiteY40" fmla="*/ 130052 h 133529"/>
                <a:gd name="connsiteX41" fmla="*/ 160635 w 243413"/>
                <a:gd name="connsiteY41" fmla="*/ 107283 h 133529"/>
                <a:gd name="connsiteX42" fmla="*/ 144859 w 243413"/>
                <a:gd name="connsiteY42" fmla="*/ 96022 h 133529"/>
                <a:gd name="connsiteX43" fmla="*/ 135406 w 243413"/>
                <a:gd name="connsiteY43" fmla="*/ 91431 h 133529"/>
                <a:gd name="connsiteX0" fmla="*/ 135406 w 244810"/>
                <a:gd name="connsiteY0" fmla="*/ 91431 h 133529"/>
                <a:gd name="connsiteX1" fmla="*/ 117774 w 244810"/>
                <a:gd name="connsiteY1" fmla="*/ 87986 h 133529"/>
                <a:gd name="connsiteX2" fmla="*/ 107096 w 244810"/>
                <a:gd name="connsiteY2" fmla="*/ 80469 h 133529"/>
                <a:gd name="connsiteX3" fmla="*/ 101079 w 244810"/>
                <a:gd name="connsiteY3" fmla="*/ 78329 h 133529"/>
                <a:gd name="connsiteX4" fmla="*/ 64257 w 244810"/>
                <a:gd name="connsiteY4" fmla="*/ 72804 h 133529"/>
                <a:gd name="connsiteX5" fmla="*/ 55777 w 244810"/>
                <a:gd name="connsiteY5" fmla="*/ 64469 h 133529"/>
                <a:gd name="connsiteX6" fmla="*/ 47830 w 244810"/>
                <a:gd name="connsiteY6" fmla="*/ 61071 h 133529"/>
                <a:gd name="connsiteX7" fmla="*/ 29251 w 244810"/>
                <a:gd name="connsiteY7" fmla="*/ 57583 h 133529"/>
                <a:gd name="connsiteX8" fmla="*/ 22311 w 244810"/>
                <a:gd name="connsiteY8" fmla="*/ 52299 h 133529"/>
                <a:gd name="connsiteX9" fmla="*/ 14813 w 244810"/>
                <a:gd name="connsiteY9" fmla="*/ 45974 h 133529"/>
                <a:gd name="connsiteX10" fmla="*/ 54 w 244810"/>
                <a:gd name="connsiteY10" fmla="*/ 35221 h 133529"/>
                <a:gd name="connsiteX11" fmla="*/ 9640 w 244810"/>
                <a:gd name="connsiteY11" fmla="*/ 19342 h 133529"/>
                <a:gd name="connsiteX12" fmla="*/ 17470 w 244810"/>
                <a:gd name="connsiteY12" fmla="*/ 19010 h 133529"/>
                <a:gd name="connsiteX13" fmla="*/ 26062 w 244810"/>
                <a:gd name="connsiteY13" fmla="*/ 21054 h 133529"/>
                <a:gd name="connsiteX14" fmla="*/ 38248 w 244810"/>
                <a:gd name="connsiteY14" fmla="*/ 30592 h 133529"/>
                <a:gd name="connsiteX15" fmla="*/ 39731 w 244810"/>
                <a:gd name="connsiteY15" fmla="*/ 35299 h 133529"/>
                <a:gd name="connsiteX16" fmla="*/ 67624 w 244810"/>
                <a:gd name="connsiteY16" fmla="*/ 44604 h 133529"/>
                <a:gd name="connsiteX17" fmla="*/ 75267 w 244810"/>
                <a:gd name="connsiteY17" fmla="*/ 37561 h 133529"/>
                <a:gd name="connsiteX18" fmla="*/ 79513 w 244810"/>
                <a:gd name="connsiteY18" fmla="*/ 26848 h 133529"/>
                <a:gd name="connsiteX19" fmla="*/ 83585 w 244810"/>
                <a:gd name="connsiteY19" fmla="*/ 20422 h 133529"/>
                <a:gd name="connsiteX20" fmla="*/ 91156 w 244810"/>
                <a:gd name="connsiteY20" fmla="*/ 15478 h 133529"/>
                <a:gd name="connsiteX21" fmla="*/ 91525 w 244810"/>
                <a:gd name="connsiteY21" fmla="*/ 339 h 133529"/>
                <a:gd name="connsiteX22" fmla="*/ 113788 w 244810"/>
                <a:gd name="connsiteY22" fmla="*/ 5343 h 133529"/>
                <a:gd name="connsiteX23" fmla="*/ 118634 w 244810"/>
                <a:gd name="connsiteY23" fmla="*/ 27455 h 133529"/>
                <a:gd name="connsiteX24" fmla="*/ 126517 w 244810"/>
                <a:gd name="connsiteY24" fmla="*/ 28972 h 133529"/>
                <a:gd name="connsiteX25" fmla="*/ 146084 w 244810"/>
                <a:gd name="connsiteY25" fmla="*/ 37701 h 133529"/>
                <a:gd name="connsiteX26" fmla="*/ 143950 w 244810"/>
                <a:gd name="connsiteY26" fmla="*/ 44625 h 133529"/>
                <a:gd name="connsiteX27" fmla="*/ 146213 w 244810"/>
                <a:gd name="connsiteY27" fmla="*/ 51063 h 133529"/>
                <a:gd name="connsiteX28" fmla="*/ 149040 w 244810"/>
                <a:gd name="connsiteY28" fmla="*/ 58089 h 133529"/>
                <a:gd name="connsiteX29" fmla="*/ 148152 w 244810"/>
                <a:gd name="connsiteY29" fmla="*/ 62086 h 133529"/>
                <a:gd name="connsiteX30" fmla="*/ 156064 w 244810"/>
                <a:gd name="connsiteY30" fmla="*/ 64020 h 133529"/>
                <a:gd name="connsiteX31" fmla="*/ 160766 w 244810"/>
                <a:gd name="connsiteY31" fmla="*/ 59969 h 133529"/>
                <a:gd name="connsiteX32" fmla="*/ 170005 w 244810"/>
                <a:gd name="connsiteY32" fmla="*/ 57667 h 133529"/>
                <a:gd name="connsiteX33" fmla="*/ 178500 w 244810"/>
                <a:gd name="connsiteY33" fmla="*/ 62978 h 133529"/>
                <a:gd name="connsiteX34" fmla="*/ 193225 w 244810"/>
                <a:gd name="connsiteY34" fmla="*/ 66295 h 133529"/>
                <a:gd name="connsiteX35" fmla="*/ 192229 w 244810"/>
                <a:gd name="connsiteY35" fmla="*/ 71011 h 133529"/>
                <a:gd name="connsiteX36" fmla="*/ 241693 w 244810"/>
                <a:gd name="connsiteY36" fmla="*/ 111304 h 133529"/>
                <a:gd name="connsiteX37" fmla="*/ 238782 w 244810"/>
                <a:gd name="connsiteY37" fmla="*/ 115771 h 133529"/>
                <a:gd name="connsiteX38" fmla="*/ 231412 w 244810"/>
                <a:gd name="connsiteY38" fmla="*/ 121863 h 133529"/>
                <a:gd name="connsiteX39" fmla="*/ 224605 w 244810"/>
                <a:gd name="connsiteY39" fmla="*/ 128473 h 133529"/>
                <a:gd name="connsiteX40" fmla="*/ 210591 w 244810"/>
                <a:gd name="connsiteY40" fmla="*/ 133289 h 133529"/>
                <a:gd name="connsiteX41" fmla="*/ 192516 w 244810"/>
                <a:gd name="connsiteY41" fmla="*/ 130052 h 133529"/>
                <a:gd name="connsiteX42" fmla="*/ 160635 w 244810"/>
                <a:gd name="connsiteY42" fmla="*/ 107283 h 133529"/>
                <a:gd name="connsiteX43" fmla="*/ 144859 w 244810"/>
                <a:gd name="connsiteY43" fmla="*/ 96022 h 133529"/>
                <a:gd name="connsiteX44" fmla="*/ 135406 w 244810"/>
                <a:gd name="connsiteY44" fmla="*/ 91431 h 133529"/>
                <a:gd name="connsiteX0" fmla="*/ 135406 w 241774"/>
                <a:gd name="connsiteY0" fmla="*/ 91431 h 133529"/>
                <a:gd name="connsiteX1" fmla="*/ 117774 w 241774"/>
                <a:gd name="connsiteY1" fmla="*/ 87986 h 133529"/>
                <a:gd name="connsiteX2" fmla="*/ 107096 w 241774"/>
                <a:gd name="connsiteY2" fmla="*/ 80469 h 133529"/>
                <a:gd name="connsiteX3" fmla="*/ 101079 w 241774"/>
                <a:gd name="connsiteY3" fmla="*/ 78329 h 133529"/>
                <a:gd name="connsiteX4" fmla="*/ 64257 w 241774"/>
                <a:gd name="connsiteY4" fmla="*/ 72804 h 133529"/>
                <a:gd name="connsiteX5" fmla="*/ 55777 w 241774"/>
                <a:gd name="connsiteY5" fmla="*/ 64469 h 133529"/>
                <a:gd name="connsiteX6" fmla="*/ 47830 w 241774"/>
                <a:gd name="connsiteY6" fmla="*/ 61071 h 133529"/>
                <a:gd name="connsiteX7" fmla="*/ 29251 w 241774"/>
                <a:gd name="connsiteY7" fmla="*/ 57583 h 133529"/>
                <a:gd name="connsiteX8" fmla="*/ 22311 w 241774"/>
                <a:gd name="connsiteY8" fmla="*/ 52299 h 133529"/>
                <a:gd name="connsiteX9" fmla="*/ 14813 w 241774"/>
                <a:gd name="connsiteY9" fmla="*/ 45974 h 133529"/>
                <a:gd name="connsiteX10" fmla="*/ 54 w 241774"/>
                <a:gd name="connsiteY10" fmla="*/ 35221 h 133529"/>
                <a:gd name="connsiteX11" fmla="*/ 9640 w 241774"/>
                <a:gd name="connsiteY11" fmla="*/ 19342 h 133529"/>
                <a:gd name="connsiteX12" fmla="*/ 17470 w 241774"/>
                <a:gd name="connsiteY12" fmla="*/ 19010 h 133529"/>
                <a:gd name="connsiteX13" fmla="*/ 26062 w 241774"/>
                <a:gd name="connsiteY13" fmla="*/ 21054 h 133529"/>
                <a:gd name="connsiteX14" fmla="*/ 38248 w 241774"/>
                <a:gd name="connsiteY14" fmla="*/ 30592 h 133529"/>
                <a:gd name="connsiteX15" fmla="*/ 39731 w 241774"/>
                <a:gd name="connsiteY15" fmla="*/ 35299 h 133529"/>
                <a:gd name="connsiteX16" fmla="*/ 67624 w 241774"/>
                <a:gd name="connsiteY16" fmla="*/ 44604 h 133529"/>
                <a:gd name="connsiteX17" fmla="*/ 75267 w 241774"/>
                <a:gd name="connsiteY17" fmla="*/ 37561 h 133529"/>
                <a:gd name="connsiteX18" fmla="*/ 79513 w 241774"/>
                <a:gd name="connsiteY18" fmla="*/ 26848 h 133529"/>
                <a:gd name="connsiteX19" fmla="*/ 83585 w 241774"/>
                <a:gd name="connsiteY19" fmla="*/ 20422 h 133529"/>
                <a:gd name="connsiteX20" fmla="*/ 91156 w 241774"/>
                <a:gd name="connsiteY20" fmla="*/ 15478 h 133529"/>
                <a:gd name="connsiteX21" fmla="*/ 91525 w 241774"/>
                <a:gd name="connsiteY21" fmla="*/ 339 h 133529"/>
                <a:gd name="connsiteX22" fmla="*/ 113788 w 241774"/>
                <a:gd name="connsiteY22" fmla="*/ 5343 h 133529"/>
                <a:gd name="connsiteX23" fmla="*/ 118634 w 241774"/>
                <a:gd name="connsiteY23" fmla="*/ 27455 h 133529"/>
                <a:gd name="connsiteX24" fmla="*/ 126517 w 241774"/>
                <a:gd name="connsiteY24" fmla="*/ 28972 h 133529"/>
                <a:gd name="connsiteX25" fmla="*/ 146084 w 241774"/>
                <a:gd name="connsiteY25" fmla="*/ 37701 h 133529"/>
                <a:gd name="connsiteX26" fmla="*/ 143950 w 241774"/>
                <a:gd name="connsiteY26" fmla="*/ 44625 h 133529"/>
                <a:gd name="connsiteX27" fmla="*/ 146213 w 241774"/>
                <a:gd name="connsiteY27" fmla="*/ 51063 h 133529"/>
                <a:gd name="connsiteX28" fmla="*/ 149040 w 241774"/>
                <a:gd name="connsiteY28" fmla="*/ 58089 h 133529"/>
                <a:gd name="connsiteX29" fmla="*/ 148152 w 241774"/>
                <a:gd name="connsiteY29" fmla="*/ 62086 h 133529"/>
                <a:gd name="connsiteX30" fmla="*/ 156064 w 241774"/>
                <a:gd name="connsiteY30" fmla="*/ 64020 h 133529"/>
                <a:gd name="connsiteX31" fmla="*/ 160766 w 241774"/>
                <a:gd name="connsiteY31" fmla="*/ 59969 h 133529"/>
                <a:gd name="connsiteX32" fmla="*/ 170005 w 241774"/>
                <a:gd name="connsiteY32" fmla="*/ 57667 h 133529"/>
                <a:gd name="connsiteX33" fmla="*/ 178500 w 241774"/>
                <a:gd name="connsiteY33" fmla="*/ 62978 h 133529"/>
                <a:gd name="connsiteX34" fmla="*/ 193225 w 241774"/>
                <a:gd name="connsiteY34" fmla="*/ 66295 h 133529"/>
                <a:gd name="connsiteX35" fmla="*/ 192229 w 241774"/>
                <a:gd name="connsiteY35" fmla="*/ 71011 h 133529"/>
                <a:gd name="connsiteX36" fmla="*/ 241693 w 241774"/>
                <a:gd name="connsiteY36" fmla="*/ 111304 h 133529"/>
                <a:gd name="connsiteX37" fmla="*/ 238782 w 241774"/>
                <a:gd name="connsiteY37" fmla="*/ 115771 h 133529"/>
                <a:gd name="connsiteX38" fmla="*/ 231412 w 241774"/>
                <a:gd name="connsiteY38" fmla="*/ 121863 h 133529"/>
                <a:gd name="connsiteX39" fmla="*/ 224605 w 241774"/>
                <a:gd name="connsiteY39" fmla="*/ 128473 h 133529"/>
                <a:gd name="connsiteX40" fmla="*/ 210591 w 241774"/>
                <a:gd name="connsiteY40" fmla="*/ 133289 h 133529"/>
                <a:gd name="connsiteX41" fmla="*/ 192516 w 241774"/>
                <a:gd name="connsiteY41" fmla="*/ 130052 h 133529"/>
                <a:gd name="connsiteX42" fmla="*/ 160635 w 241774"/>
                <a:gd name="connsiteY42" fmla="*/ 107283 h 133529"/>
                <a:gd name="connsiteX43" fmla="*/ 144859 w 241774"/>
                <a:gd name="connsiteY43" fmla="*/ 96022 h 133529"/>
                <a:gd name="connsiteX44" fmla="*/ 135406 w 241774"/>
                <a:gd name="connsiteY44" fmla="*/ 91431 h 133529"/>
                <a:gd name="connsiteX0" fmla="*/ 135406 w 241949"/>
                <a:gd name="connsiteY0" fmla="*/ 91431 h 133529"/>
                <a:gd name="connsiteX1" fmla="*/ 117774 w 241949"/>
                <a:gd name="connsiteY1" fmla="*/ 87986 h 133529"/>
                <a:gd name="connsiteX2" fmla="*/ 107096 w 241949"/>
                <a:gd name="connsiteY2" fmla="*/ 80469 h 133529"/>
                <a:gd name="connsiteX3" fmla="*/ 101079 w 241949"/>
                <a:gd name="connsiteY3" fmla="*/ 78329 h 133529"/>
                <a:gd name="connsiteX4" fmla="*/ 64257 w 241949"/>
                <a:gd name="connsiteY4" fmla="*/ 72804 h 133529"/>
                <a:gd name="connsiteX5" fmla="*/ 55777 w 241949"/>
                <a:gd name="connsiteY5" fmla="*/ 64469 h 133529"/>
                <a:gd name="connsiteX6" fmla="*/ 47830 w 241949"/>
                <a:gd name="connsiteY6" fmla="*/ 61071 h 133529"/>
                <a:gd name="connsiteX7" fmla="*/ 29251 w 241949"/>
                <a:gd name="connsiteY7" fmla="*/ 57583 h 133529"/>
                <a:gd name="connsiteX8" fmla="*/ 22311 w 241949"/>
                <a:gd name="connsiteY8" fmla="*/ 52299 h 133529"/>
                <a:gd name="connsiteX9" fmla="*/ 14813 w 241949"/>
                <a:gd name="connsiteY9" fmla="*/ 45974 h 133529"/>
                <a:gd name="connsiteX10" fmla="*/ 54 w 241949"/>
                <a:gd name="connsiteY10" fmla="*/ 35221 h 133529"/>
                <a:gd name="connsiteX11" fmla="*/ 9640 w 241949"/>
                <a:gd name="connsiteY11" fmla="*/ 19342 h 133529"/>
                <a:gd name="connsiteX12" fmla="*/ 17470 w 241949"/>
                <a:gd name="connsiteY12" fmla="*/ 19010 h 133529"/>
                <a:gd name="connsiteX13" fmla="*/ 26062 w 241949"/>
                <a:gd name="connsiteY13" fmla="*/ 21054 h 133529"/>
                <a:gd name="connsiteX14" fmla="*/ 38248 w 241949"/>
                <a:gd name="connsiteY14" fmla="*/ 30592 h 133529"/>
                <a:gd name="connsiteX15" fmla="*/ 39731 w 241949"/>
                <a:gd name="connsiteY15" fmla="*/ 35299 h 133529"/>
                <a:gd name="connsiteX16" fmla="*/ 67624 w 241949"/>
                <a:gd name="connsiteY16" fmla="*/ 44604 h 133529"/>
                <a:gd name="connsiteX17" fmla="*/ 75267 w 241949"/>
                <a:gd name="connsiteY17" fmla="*/ 37561 h 133529"/>
                <a:gd name="connsiteX18" fmla="*/ 79513 w 241949"/>
                <a:gd name="connsiteY18" fmla="*/ 26848 h 133529"/>
                <a:gd name="connsiteX19" fmla="*/ 83585 w 241949"/>
                <a:gd name="connsiteY19" fmla="*/ 20422 h 133529"/>
                <a:gd name="connsiteX20" fmla="*/ 91156 w 241949"/>
                <a:gd name="connsiteY20" fmla="*/ 15478 h 133529"/>
                <a:gd name="connsiteX21" fmla="*/ 91525 w 241949"/>
                <a:gd name="connsiteY21" fmla="*/ 339 h 133529"/>
                <a:gd name="connsiteX22" fmla="*/ 113788 w 241949"/>
                <a:gd name="connsiteY22" fmla="*/ 5343 h 133529"/>
                <a:gd name="connsiteX23" fmla="*/ 118634 w 241949"/>
                <a:gd name="connsiteY23" fmla="*/ 27455 h 133529"/>
                <a:gd name="connsiteX24" fmla="*/ 126517 w 241949"/>
                <a:gd name="connsiteY24" fmla="*/ 28972 h 133529"/>
                <a:gd name="connsiteX25" fmla="*/ 146084 w 241949"/>
                <a:gd name="connsiteY25" fmla="*/ 37701 h 133529"/>
                <a:gd name="connsiteX26" fmla="*/ 143950 w 241949"/>
                <a:gd name="connsiteY26" fmla="*/ 44625 h 133529"/>
                <a:gd name="connsiteX27" fmla="*/ 146213 w 241949"/>
                <a:gd name="connsiteY27" fmla="*/ 51063 h 133529"/>
                <a:gd name="connsiteX28" fmla="*/ 149040 w 241949"/>
                <a:gd name="connsiteY28" fmla="*/ 58089 h 133529"/>
                <a:gd name="connsiteX29" fmla="*/ 148152 w 241949"/>
                <a:gd name="connsiteY29" fmla="*/ 62086 h 133529"/>
                <a:gd name="connsiteX30" fmla="*/ 156064 w 241949"/>
                <a:gd name="connsiteY30" fmla="*/ 64020 h 133529"/>
                <a:gd name="connsiteX31" fmla="*/ 160766 w 241949"/>
                <a:gd name="connsiteY31" fmla="*/ 59969 h 133529"/>
                <a:gd name="connsiteX32" fmla="*/ 170005 w 241949"/>
                <a:gd name="connsiteY32" fmla="*/ 57667 h 133529"/>
                <a:gd name="connsiteX33" fmla="*/ 178500 w 241949"/>
                <a:gd name="connsiteY33" fmla="*/ 62978 h 133529"/>
                <a:gd name="connsiteX34" fmla="*/ 193225 w 241949"/>
                <a:gd name="connsiteY34" fmla="*/ 66295 h 133529"/>
                <a:gd name="connsiteX35" fmla="*/ 192229 w 241949"/>
                <a:gd name="connsiteY35" fmla="*/ 71011 h 133529"/>
                <a:gd name="connsiteX36" fmla="*/ 232692 w 241949"/>
                <a:gd name="connsiteY36" fmla="*/ 104831 h 133529"/>
                <a:gd name="connsiteX37" fmla="*/ 241693 w 241949"/>
                <a:gd name="connsiteY37" fmla="*/ 111304 h 133529"/>
                <a:gd name="connsiteX38" fmla="*/ 238782 w 241949"/>
                <a:gd name="connsiteY38" fmla="*/ 115771 h 133529"/>
                <a:gd name="connsiteX39" fmla="*/ 231412 w 241949"/>
                <a:gd name="connsiteY39" fmla="*/ 121863 h 133529"/>
                <a:gd name="connsiteX40" fmla="*/ 224605 w 241949"/>
                <a:gd name="connsiteY40" fmla="*/ 128473 h 133529"/>
                <a:gd name="connsiteX41" fmla="*/ 210591 w 241949"/>
                <a:gd name="connsiteY41" fmla="*/ 133289 h 133529"/>
                <a:gd name="connsiteX42" fmla="*/ 192516 w 241949"/>
                <a:gd name="connsiteY42" fmla="*/ 130052 h 133529"/>
                <a:gd name="connsiteX43" fmla="*/ 160635 w 241949"/>
                <a:gd name="connsiteY43" fmla="*/ 107283 h 133529"/>
                <a:gd name="connsiteX44" fmla="*/ 144859 w 241949"/>
                <a:gd name="connsiteY44" fmla="*/ 96022 h 133529"/>
                <a:gd name="connsiteX45" fmla="*/ 135406 w 241949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32692 w 241744"/>
                <a:gd name="connsiteY36" fmla="*/ 104831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25191 w 241744"/>
                <a:gd name="connsiteY36" fmla="*/ 98767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2229 w 241744"/>
                <a:gd name="connsiteY35" fmla="*/ 71011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65596 w 241744"/>
                <a:gd name="connsiteY32" fmla="*/ 53820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59942 w 241744"/>
                <a:gd name="connsiteY31" fmla="*/ 48746 h 133529"/>
                <a:gd name="connsiteX32" fmla="*/ 165596 w 241744"/>
                <a:gd name="connsiteY32" fmla="*/ 53820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9942 w 241744"/>
                <a:gd name="connsiteY30" fmla="*/ 48746 h 133529"/>
                <a:gd name="connsiteX31" fmla="*/ 165596 w 241744"/>
                <a:gd name="connsiteY31" fmla="*/ 53820 h 133529"/>
                <a:gd name="connsiteX32" fmla="*/ 181323 w 241744"/>
                <a:gd name="connsiteY32" fmla="*/ 60029 h 133529"/>
                <a:gd name="connsiteX33" fmla="*/ 196811 w 241744"/>
                <a:gd name="connsiteY33" fmla="*/ 65722 h 133529"/>
                <a:gd name="connsiteX34" fmla="*/ 193866 w 241744"/>
                <a:gd name="connsiteY34" fmla="*/ 71784 h 133529"/>
                <a:gd name="connsiteX35" fmla="*/ 224100 w 241744"/>
                <a:gd name="connsiteY35" fmla="*/ 89181 h 133529"/>
                <a:gd name="connsiteX36" fmla="*/ 225191 w 241744"/>
                <a:gd name="connsiteY36" fmla="*/ 98767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59942 w 241744"/>
                <a:gd name="connsiteY29" fmla="*/ 48746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59942 w 241744"/>
                <a:gd name="connsiteY28" fmla="*/ 48746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59942 w 241744"/>
                <a:gd name="connsiteY27" fmla="*/ 48746 h 133529"/>
                <a:gd name="connsiteX28" fmla="*/ 165596 w 241744"/>
                <a:gd name="connsiteY28" fmla="*/ 53820 h 133529"/>
                <a:gd name="connsiteX29" fmla="*/ 181323 w 241744"/>
                <a:gd name="connsiteY29" fmla="*/ 60029 h 133529"/>
                <a:gd name="connsiteX30" fmla="*/ 196811 w 241744"/>
                <a:gd name="connsiteY30" fmla="*/ 65722 h 133529"/>
                <a:gd name="connsiteX31" fmla="*/ 193866 w 241744"/>
                <a:gd name="connsiteY31" fmla="*/ 71784 h 133529"/>
                <a:gd name="connsiteX32" fmla="*/ 224100 w 241744"/>
                <a:gd name="connsiteY32" fmla="*/ 89181 h 133529"/>
                <a:gd name="connsiteX33" fmla="*/ 225191 w 241744"/>
                <a:gd name="connsiteY33" fmla="*/ 98767 h 133529"/>
                <a:gd name="connsiteX34" fmla="*/ 236651 w 241744"/>
                <a:gd name="connsiteY34" fmla="*/ 104182 h 133529"/>
                <a:gd name="connsiteX35" fmla="*/ 241693 w 241744"/>
                <a:gd name="connsiteY35" fmla="*/ 111304 h 133529"/>
                <a:gd name="connsiteX36" fmla="*/ 238782 w 241744"/>
                <a:gd name="connsiteY36" fmla="*/ 115771 h 133529"/>
                <a:gd name="connsiteX37" fmla="*/ 231412 w 241744"/>
                <a:gd name="connsiteY37" fmla="*/ 121863 h 133529"/>
                <a:gd name="connsiteX38" fmla="*/ 224605 w 241744"/>
                <a:gd name="connsiteY38" fmla="*/ 128473 h 133529"/>
                <a:gd name="connsiteX39" fmla="*/ 210591 w 241744"/>
                <a:gd name="connsiteY39" fmla="*/ 133289 h 133529"/>
                <a:gd name="connsiteX40" fmla="*/ 192516 w 241744"/>
                <a:gd name="connsiteY40" fmla="*/ 130052 h 133529"/>
                <a:gd name="connsiteX41" fmla="*/ 160635 w 241744"/>
                <a:gd name="connsiteY41" fmla="*/ 107283 h 133529"/>
                <a:gd name="connsiteX42" fmla="*/ 144859 w 241744"/>
                <a:gd name="connsiteY42" fmla="*/ 96022 h 133529"/>
                <a:gd name="connsiteX43" fmla="*/ 135406 w 241744"/>
                <a:gd name="connsiteY43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59942 w 241744"/>
                <a:gd name="connsiteY26" fmla="*/ 48746 h 133529"/>
                <a:gd name="connsiteX27" fmla="*/ 165596 w 241744"/>
                <a:gd name="connsiteY27" fmla="*/ 53820 h 133529"/>
                <a:gd name="connsiteX28" fmla="*/ 181323 w 241744"/>
                <a:gd name="connsiteY28" fmla="*/ 60029 h 133529"/>
                <a:gd name="connsiteX29" fmla="*/ 196811 w 241744"/>
                <a:gd name="connsiteY29" fmla="*/ 65722 h 133529"/>
                <a:gd name="connsiteX30" fmla="*/ 193866 w 241744"/>
                <a:gd name="connsiteY30" fmla="*/ 71784 h 133529"/>
                <a:gd name="connsiteX31" fmla="*/ 224100 w 241744"/>
                <a:gd name="connsiteY31" fmla="*/ 89181 h 133529"/>
                <a:gd name="connsiteX32" fmla="*/ 225191 w 241744"/>
                <a:gd name="connsiteY32" fmla="*/ 98767 h 133529"/>
                <a:gd name="connsiteX33" fmla="*/ 236651 w 241744"/>
                <a:gd name="connsiteY33" fmla="*/ 104182 h 133529"/>
                <a:gd name="connsiteX34" fmla="*/ 241693 w 241744"/>
                <a:gd name="connsiteY34" fmla="*/ 111304 h 133529"/>
                <a:gd name="connsiteX35" fmla="*/ 238782 w 241744"/>
                <a:gd name="connsiteY35" fmla="*/ 115771 h 133529"/>
                <a:gd name="connsiteX36" fmla="*/ 231412 w 241744"/>
                <a:gd name="connsiteY36" fmla="*/ 121863 h 133529"/>
                <a:gd name="connsiteX37" fmla="*/ 224605 w 241744"/>
                <a:gd name="connsiteY37" fmla="*/ 128473 h 133529"/>
                <a:gd name="connsiteX38" fmla="*/ 210591 w 241744"/>
                <a:gd name="connsiteY38" fmla="*/ 133289 h 133529"/>
                <a:gd name="connsiteX39" fmla="*/ 192516 w 241744"/>
                <a:gd name="connsiteY39" fmla="*/ 130052 h 133529"/>
                <a:gd name="connsiteX40" fmla="*/ 160635 w 241744"/>
                <a:gd name="connsiteY40" fmla="*/ 107283 h 133529"/>
                <a:gd name="connsiteX41" fmla="*/ 144859 w 241744"/>
                <a:gd name="connsiteY41" fmla="*/ 96022 h 133529"/>
                <a:gd name="connsiteX42" fmla="*/ 135406 w 241744"/>
                <a:gd name="connsiteY42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5596 w 241744"/>
                <a:gd name="connsiteY26" fmla="*/ 53820 h 133529"/>
                <a:gd name="connsiteX27" fmla="*/ 181323 w 241744"/>
                <a:gd name="connsiteY27" fmla="*/ 60029 h 133529"/>
                <a:gd name="connsiteX28" fmla="*/ 196811 w 241744"/>
                <a:gd name="connsiteY28" fmla="*/ 65722 h 133529"/>
                <a:gd name="connsiteX29" fmla="*/ 193866 w 241744"/>
                <a:gd name="connsiteY29" fmla="*/ 71784 h 133529"/>
                <a:gd name="connsiteX30" fmla="*/ 224100 w 241744"/>
                <a:gd name="connsiteY30" fmla="*/ 89181 h 133529"/>
                <a:gd name="connsiteX31" fmla="*/ 225191 w 241744"/>
                <a:gd name="connsiteY31" fmla="*/ 98767 h 133529"/>
                <a:gd name="connsiteX32" fmla="*/ 236651 w 241744"/>
                <a:gd name="connsiteY32" fmla="*/ 104182 h 133529"/>
                <a:gd name="connsiteX33" fmla="*/ 241693 w 241744"/>
                <a:gd name="connsiteY33" fmla="*/ 111304 h 133529"/>
                <a:gd name="connsiteX34" fmla="*/ 238782 w 241744"/>
                <a:gd name="connsiteY34" fmla="*/ 115771 h 133529"/>
                <a:gd name="connsiteX35" fmla="*/ 231412 w 241744"/>
                <a:gd name="connsiteY35" fmla="*/ 121863 h 133529"/>
                <a:gd name="connsiteX36" fmla="*/ 224605 w 241744"/>
                <a:gd name="connsiteY36" fmla="*/ 128473 h 133529"/>
                <a:gd name="connsiteX37" fmla="*/ 210591 w 241744"/>
                <a:gd name="connsiteY37" fmla="*/ 133289 h 133529"/>
                <a:gd name="connsiteX38" fmla="*/ 192516 w 241744"/>
                <a:gd name="connsiteY38" fmla="*/ 130052 h 133529"/>
                <a:gd name="connsiteX39" fmla="*/ 160635 w 241744"/>
                <a:gd name="connsiteY39" fmla="*/ 107283 h 133529"/>
                <a:gd name="connsiteX40" fmla="*/ 144859 w 241744"/>
                <a:gd name="connsiteY40" fmla="*/ 96022 h 133529"/>
                <a:gd name="connsiteX41" fmla="*/ 135406 w 241744"/>
                <a:gd name="connsiteY41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65596 w 241744"/>
                <a:gd name="connsiteY27" fmla="*/ 53820 h 133529"/>
                <a:gd name="connsiteX28" fmla="*/ 181323 w 241744"/>
                <a:gd name="connsiteY28" fmla="*/ 60029 h 133529"/>
                <a:gd name="connsiteX29" fmla="*/ 196811 w 241744"/>
                <a:gd name="connsiteY29" fmla="*/ 65722 h 133529"/>
                <a:gd name="connsiteX30" fmla="*/ 193866 w 241744"/>
                <a:gd name="connsiteY30" fmla="*/ 71784 h 133529"/>
                <a:gd name="connsiteX31" fmla="*/ 224100 w 241744"/>
                <a:gd name="connsiteY31" fmla="*/ 89181 h 133529"/>
                <a:gd name="connsiteX32" fmla="*/ 225191 w 241744"/>
                <a:gd name="connsiteY32" fmla="*/ 98767 h 133529"/>
                <a:gd name="connsiteX33" fmla="*/ 236651 w 241744"/>
                <a:gd name="connsiteY33" fmla="*/ 104182 h 133529"/>
                <a:gd name="connsiteX34" fmla="*/ 241693 w 241744"/>
                <a:gd name="connsiteY34" fmla="*/ 111304 h 133529"/>
                <a:gd name="connsiteX35" fmla="*/ 238782 w 241744"/>
                <a:gd name="connsiteY35" fmla="*/ 115771 h 133529"/>
                <a:gd name="connsiteX36" fmla="*/ 231412 w 241744"/>
                <a:gd name="connsiteY36" fmla="*/ 121863 h 133529"/>
                <a:gd name="connsiteX37" fmla="*/ 224605 w 241744"/>
                <a:gd name="connsiteY37" fmla="*/ 128473 h 133529"/>
                <a:gd name="connsiteX38" fmla="*/ 210591 w 241744"/>
                <a:gd name="connsiteY38" fmla="*/ 133289 h 133529"/>
                <a:gd name="connsiteX39" fmla="*/ 192516 w 241744"/>
                <a:gd name="connsiteY39" fmla="*/ 130052 h 133529"/>
                <a:gd name="connsiteX40" fmla="*/ 160635 w 241744"/>
                <a:gd name="connsiteY40" fmla="*/ 107283 h 133529"/>
                <a:gd name="connsiteX41" fmla="*/ 144859 w 241744"/>
                <a:gd name="connsiteY41" fmla="*/ 96022 h 133529"/>
                <a:gd name="connsiteX42" fmla="*/ 135406 w 241744"/>
                <a:gd name="connsiteY42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71326 w 241744"/>
                <a:gd name="connsiteY27" fmla="*/ 48371 h 133529"/>
                <a:gd name="connsiteX28" fmla="*/ 165596 w 241744"/>
                <a:gd name="connsiteY28" fmla="*/ 53820 h 133529"/>
                <a:gd name="connsiteX29" fmla="*/ 181323 w 241744"/>
                <a:gd name="connsiteY29" fmla="*/ 60029 h 133529"/>
                <a:gd name="connsiteX30" fmla="*/ 196811 w 241744"/>
                <a:gd name="connsiteY30" fmla="*/ 65722 h 133529"/>
                <a:gd name="connsiteX31" fmla="*/ 193866 w 241744"/>
                <a:gd name="connsiteY31" fmla="*/ 71784 h 133529"/>
                <a:gd name="connsiteX32" fmla="*/ 224100 w 241744"/>
                <a:gd name="connsiteY32" fmla="*/ 89181 h 133529"/>
                <a:gd name="connsiteX33" fmla="*/ 225191 w 241744"/>
                <a:gd name="connsiteY33" fmla="*/ 98767 h 133529"/>
                <a:gd name="connsiteX34" fmla="*/ 236651 w 241744"/>
                <a:gd name="connsiteY34" fmla="*/ 104182 h 133529"/>
                <a:gd name="connsiteX35" fmla="*/ 241693 w 241744"/>
                <a:gd name="connsiteY35" fmla="*/ 111304 h 133529"/>
                <a:gd name="connsiteX36" fmla="*/ 238782 w 241744"/>
                <a:gd name="connsiteY36" fmla="*/ 115771 h 133529"/>
                <a:gd name="connsiteX37" fmla="*/ 231412 w 241744"/>
                <a:gd name="connsiteY37" fmla="*/ 121863 h 133529"/>
                <a:gd name="connsiteX38" fmla="*/ 224605 w 241744"/>
                <a:gd name="connsiteY38" fmla="*/ 128473 h 133529"/>
                <a:gd name="connsiteX39" fmla="*/ 210591 w 241744"/>
                <a:gd name="connsiteY39" fmla="*/ 133289 h 133529"/>
                <a:gd name="connsiteX40" fmla="*/ 192516 w 241744"/>
                <a:gd name="connsiteY40" fmla="*/ 130052 h 133529"/>
                <a:gd name="connsiteX41" fmla="*/ 160635 w 241744"/>
                <a:gd name="connsiteY41" fmla="*/ 107283 h 133529"/>
                <a:gd name="connsiteX42" fmla="*/ 144859 w 241744"/>
                <a:gd name="connsiteY42" fmla="*/ 96022 h 133529"/>
                <a:gd name="connsiteX43" fmla="*/ 135406 w 241744"/>
                <a:gd name="connsiteY43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68632 w 241744"/>
                <a:gd name="connsiteY27" fmla="*/ 43067 h 133529"/>
                <a:gd name="connsiteX28" fmla="*/ 171326 w 241744"/>
                <a:gd name="connsiteY28" fmla="*/ 48371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51358 w 241744"/>
                <a:gd name="connsiteY25" fmla="*/ 31878 h 133529"/>
                <a:gd name="connsiteX26" fmla="*/ 168259 w 241744"/>
                <a:gd name="connsiteY26" fmla="*/ 36340 h 133529"/>
                <a:gd name="connsiteX27" fmla="*/ 168632 w 241744"/>
                <a:gd name="connsiteY27" fmla="*/ 43067 h 133529"/>
                <a:gd name="connsiteX28" fmla="*/ 171326 w 241744"/>
                <a:gd name="connsiteY28" fmla="*/ 48371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51358 w 241744"/>
                <a:gd name="connsiteY25" fmla="*/ 31878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41006 w 241744"/>
                <a:gd name="connsiteY24" fmla="*/ 14150 h 133529"/>
                <a:gd name="connsiteX25" fmla="*/ 151358 w 241744"/>
                <a:gd name="connsiteY25" fmla="*/ 31878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41006 w 241744"/>
                <a:gd name="connsiteY24" fmla="*/ 14150 h 133529"/>
                <a:gd name="connsiteX25" fmla="*/ 152562 w 241744"/>
                <a:gd name="connsiteY25" fmla="*/ 30683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7224 h 139322"/>
                <a:gd name="connsiteX1" fmla="*/ 117774 w 241744"/>
                <a:gd name="connsiteY1" fmla="*/ 93779 h 139322"/>
                <a:gd name="connsiteX2" fmla="*/ 107096 w 241744"/>
                <a:gd name="connsiteY2" fmla="*/ 86262 h 139322"/>
                <a:gd name="connsiteX3" fmla="*/ 101079 w 241744"/>
                <a:gd name="connsiteY3" fmla="*/ 84122 h 139322"/>
                <a:gd name="connsiteX4" fmla="*/ 64257 w 241744"/>
                <a:gd name="connsiteY4" fmla="*/ 78597 h 139322"/>
                <a:gd name="connsiteX5" fmla="*/ 55777 w 241744"/>
                <a:gd name="connsiteY5" fmla="*/ 70262 h 139322"/>
                <a:gd name="connsiteX6" fmla="*/ 47830 w 241744"/>
                <a:gd name="connsiteY6" fmla="*/ 66864 h 139322"/>
                <a:gd name="connsiteX7" fmla="*/ 29251 w 241744"/>
                <a:gd name="connsiteY7" fmla="*/ 63376 h 139322"/>
                <a:gd name="connsiteX8" fmla="*/ 22311 w 241744"/>
                <a:gd name="connsiteY8" fmla="*/ 58092 h 139322"/>
                <a:gd name="connsiteX9" fmla="*/ 14813 w 241744"/>
                <a:gd name="connsiteY9" fmla="*/ 51767 h 139322"/>
                <a:gd name="connsiteX10" fmla="*/ 54 w 241744"/>
                <a:gd name="connsiteY10" fmla="*/ 41014 h 139322"/>
                <a:gd name="connsiteX11" fmla="*/ 9640 w 241744"/>
                <a:gd name="connsiteY11" fmla="*/ 25135 h 139322"/>
                <a:gd name="connsiteX12" fmla="*/ 17470 w 241744"/>
                <a:gd name="connsiteY12" fmla="*/ 24803 h 139322"/>
                <a:gd name="connsiteX13" fmla="*/ 26062 w 241744"/>
                <a:gd name="connsiteY13" fmla="*/ 26847 h 139322"/>
                <a:gd name="connsiteX14" fmla="*/ 38248 w 241744"/>
                <a:gd name="connsiteY14" fmla="*/ 36385 h 139322"/>
                <a:gd name="connsiteX15" fmla="*/ 39731 w 241744"/>
                <a:gd name="connsiteY15" fmla="*/ 41092 h 139322"/>
                <a:gd name="connsiteX16" fmla="*/ 67624 w 241744"/>
                <a:gd name="connsiteY16" fmla="*/ 50397 h 139322"/>
                <a:gd name="connsiteX17" fmla="*/ 75267 w 241744"/>
                <a:gd name="connsiteY17" fmla="*/ 43354 h 139322"/>
                <a:gd name="connsiteX18" fmla="*/ 79513 w 241744"/>
                <a:gd name="connsiteY18" fmla="*/ 32641 h 139322"/>
                <a:gd name="connsiteX19" fmla="*/ 83585 w 241744"/>
                <a:gd name="connsiteY19" fmla="*/ 26215 h 139322"/>
                <a:gd name="connsiteX20" fmla="*/ 91156 w 241744"/>
                <a:gd name="connsiteY20" fmla="*/ 21271 h 139322"/>
                <a:gd name="connsiteX21" fmla="*/ 91525 w 241744"/>
                <a:gd name="connsiteY21" fmla="*/ 6132 h 139322"/>
                <a:gd name="connsiteX22" fmla="*/ 113788 w 241744"/>
                <a:gd name="connsiteY22" fmla="*/ 11136 h 139322"/>
                <a:gd name="connsiteX23" fmla="*/ 136586 w 241744"/>
                <a:gd name="connsiteY23" fmla="*/ 157 h 139322"/>
                <a:gd name="connsiteX24" fmla="*/ 141006 w 241744"/>
                <a:gd name="connsiteY24" fmla="*/ 19943 h 139322"/>
                <a:gd name="connsiteX25" fmla="*/ 152562 w 241744"/>
                <a:gd name="connsiteY25" fmla="*/ 36476 h 139322"/>
                <a:gd name="connsiteX26" fmla="*/ 161243 w 241744"/>
                <a:gd name="connsiteY26" fmla="*/ 38818 h 139322"/>
                <a:gd name="connsiteX27" fmla="*/ 168259 w 241744"/>
                <a:gd name="connsiteY27" fmla="*/ 42133 h 139322"/>
                <a:gd name="connsiteX28" fmla="*/ 168632 w 241744"/>
                <a:gd name="connsiteY28" fmla="*/ 48860 h 139322"/>
                <a:gd name="connsiteX29" fmla="*/ 171326 w 241744"/>
                <a:gd name="connsiteY29" fmla="*/ 54164 h 139322"/>
                <a:gd name="connsiteX30" fmla="*/ 165596 w 241744"/>
                <a:gd name="connsiteY30" fmla="*/ 59613 h 139322"/>
                <a:gd name="connsiteX31" fmla="*/ 181323 w 241744"/>
                <a:gd name="connsiteY31" fmla="*/ 65822 h 139322"/>
                <a:gd name="connsiteX32" fmla="*/ 196811 w 241744"/>
                <a:gd name="connsiteY32" fmla="*/ 71515 h 139322"/>
                <a:gd name="connsiteX33" fmla="*/ 193866 w 241744"/>
                <a:gd name="connsiteY33" fmla="*/ 77577 h 139322"/>
                <a:gd name="connsiteX34" fmla="*/ 224100 w 241744"/>
                <a:gd name="connsiteY34" fmla="*/ 94974 h 139322"/>
                <a:gd name="connsiteX35" fmla="*/ 225191 w 241744"/>
                <a:gd name="connsiteY35" fmla="*/ 104560 h 139322"/>
                <a:gd name="connsiteX36" fmla="*/ 236651 w 241744"/>
                <a:gd name="connsiteY36" fmla="*/ 109975 h 139322"/>
                <a:gd name="connsiteX37" fmla="*/ 241693 w 241744"/>
                <a:gd name="connsiteY37" fmla="*/ 117097 h 139322"/>
                <a:gd name="connsiteX38" fmla="*/ 238782 w 241744"/>
                <a:gd name="connsiteY38" fmla="*/ 121564 h 139322"/>
                <a:gd name="connsiteX39" fmla="*/ 231412 w 241744"/>
                <a:gd name="connsiteY39" fmla="*/ 127656 h 139322"/>
                <a:gd name="connsiteX40" fmla="*/ 224605 w 241744"/>
                <a:gd name="connsiteY40" fmla="*/ 134266 h 139322"/>
                <a:gd name="connsiteX41" fmla="*/ 210591 w 241744"/>
                <a:gd name="connsiteY41" fmla="*/ 139082 h 139322"/>
                <a:gd name="connsiteX42" fmla="*/ 192516 w 241744"/>
                <a:gd name="connsiteY42" fmla="*/ 135845 h 139322"/>
                <a:gd name="connsiteX43" fmla="*/ 160635 w 241744"/>
                <a:gd name="connsiteY43" fmla="*/ 113076 h 139322"/>
                <a:gd name="connsiteX44" fmla="*/ 144859 w 241744"/>
                <a:gd name="connsiteY44" fmla="*/ 101815 h 139322"/>
                <a:gd name="connsiteX45" fmla="*/ 135406 w 241744"/>
                <a:gd name="connsiteY45" fmla="*/ 97224 h 139322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41006 w 241744"/>
                <a:gd name="connsiteY25" fmla="*/ 19824 h 139203"/>
                <a:gd name="connsiteX26" fmla="*/ 152562 w 241744"/>
                <a:gd name="connsiteY26" fmla="*/ 36357 h 139203"/>
                <a:gd name="connsiteX27" fmla="*/ 161243 w 241744"/>
                <a:gd name="connsiteY27" fmla="*/ 38699 h 139203"/>
                <a:gd name="connsiteX28" fmla="*/ 168259 w 241744"/>
                <a:gd name="connsiteY28" fmla="*/ 42014 h 139203"/>
                <a:gd name="connsiteX29" fmla="*/ 168632 w 241744"/>
                <a:gd name="connsiteY29" fmla="*/ 48741 h 139203"/>
                <a:gd name="connsiteX30" fmla="*/ 171326 w 241744"/>
                <a:gd name="connsiteY30" fmla="*/ 54045 h 139203"/>
                <a:gd name="connsiteX31" fmla="*/ 165596 w 241744"/>
                <a:gd name="connsiteY31" fmla="*/ 59494 h 139203"/>
                <a:gd name="connsiteX32" fmla="*/ 181323 w 241744"/>
                <a:gd name="connsiteY32" fmla="*/ 65703 h 139203"/>
                <a:gd name="connsiteX33" fmla="*/ 196811 w 241744"/>
                <a:gd name="connsiteY33" fmla="*/ 71396 h 139203"/>
                <a:gd name="connsiteX34" fmla="*/ 193866 w 241744"/>
                <a:gd name="connsiteY34" fmla="*/ 77458 h 139203"/>
                <a:gd name="connsiteX35" fmla="*/ 224100 w 241744"/>
                <a:gd name="connsiteY35" fmla="*/ 94855 h 139203"/>
                <a:gd name="connsiteX36" fmla="*/ 225191 w 241744"/>
                <a:gd name="connsiteY36" fmla="*/ 104441 h 139203"/>
                <a:gd name="connsiteX37" fmla="*/ 236651 w 241744"/>
                <a:gd name="connsiteY37" fmla="*/ 109856 h 139203"/>
                <a:gd name="connsiteX38" fmla="*/ 241693 w 241744"/>
                <a:gd name="connsiteY38" fmla="*/ 116978 h 139203"/>
                <a:gd name="connsiteX39" fmla="*/ 238782 w 241744"/>
                <a:gd name="connsiteY39" fmla="*/ 121445 h 139203"/>
                <a:gd name="connsiteX40" fmla="*/ 231412 w 241744"/>
                <a:gd name="connsiteY40" fmla="*/ 127537 h 139203"/>
                <a:gd name="connsiteX41" fmla="*/ 224605 w 241744"/>
                <a:gd name="connsiteY41" fmla="*/ 134147 h 139203"/>
                <a:gd name="connsiteX42" fmla="*/ 210591 w 241744"/>
                <a:gd name="connsiteY42" fmla="*/ 138963 h 139203"/>
                <a:gd name="connsiteX43" fmla="*/ 192516 w 241744"/>
                <a:gd name="connsiteY43" fmla="*/ 135726 h 139203"/>
                <a:gd name="connsiteX44" fmla="*/ 160635 w 241744"/>
                <a:gd name="connsiteY44" fmla="*/ 112957 h 139203"/>
                <a:gd name="connsiteX45" fmla="*/ 144859 w 241744"/>
                <a:gd name="connsiteY45" fmla="*/ 101696 h 139203"/>
                <a:gd name="connsiteX46" fmla="*/ 135406 w 241744"/>
                <a:gd name="connsiteY46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0078 w 241744"/>
                <a:gd name="connsiteY25" fmla="*/ 15030 h 139203"/>
                <a:gd name="connsiteX26" fmla="*/ 141006 w 241744"/>
                <a:gd name="connsiteY26" fmla="*/ 19824 h 139203"/>
                <a:gd name="connsiteX27" fmla="*/ 152562 w 241744"/>
                <a:gd name="connsiteY27" fmla="*/ 36357 h 139203"/>
                <a:gd name="connsiteX28" fmla="*/ 161243 w 241744"/>
                <a:gd name="connsiteY28" fmla="*/ 38699 h 139203"/>
                <a:gd name="connsiteX29" fmla="*/ 168259 w 241744"/>
                <a:gd name="connsiteY29" fmla="*/ 42014 h 139203"/>
                <a:gd name="connsiteX30" fmla="*/ 168632 w 241744"/>
                <a:gd name="connsiteY30" fmla="*/ 48741 h 139203"/>
                <a:gd name="connsiteX31" fmla="*/ 171326 w 241744"/>
                <a:gd name="connsiteY31" fmla="*/ 54045 h 139203"/>
                <a:gd name="connsiteX32" fmla="*/ 165596 w 241744"/>
                <a:gd name="connsiteY32" fmla="*/ 59494 h 139203"/>
                <a:gd name="connsiteX33" fmla="*/ 181323 w 241744"/>
                <a:gd name="connsiteY33" fmla="*/ 65703 h 139203"/>
                <a:gd name="connsiteX34" fmla="*/ 196811 w 241744"/>
                <a:gd name="connsiteY34" fmla="*/ 71396 h 139203"/>
                <a:gd name="connsiteX35" fmla="*/ 193866 w 241744"/>
                <a:gd name="connsiteY35" fmla="*/ 77458 h 139203"/>
                <a:gd name="connsiteX36" fmla="*/ 224100 w 241744"/>
                <a:gd name="connsiteY36" fmla="*/ 94855 h 139203"/>
                <a:gd name="connsiteX37" fmla="*/ 225191 w 241744"/>
                <a:gd name="connsiteY37" fmla="*/ 104441 h 139203"/>
                <a:gd name="connsiteX38" fmla="*/ 236651 w 241744"/>
                <a:gd name="connsiteY38" fmla="*/ 109856 h 139203"/>
                <a:gd name="connsiteX39" fmla="*/ 241693 w 241744"/>
                <a:gd name="connsiteY39" fmla="*/ 116978 h 139203"/>
                <a:gd name="connsiteX40" fmla="*/ 238782 w 241744"/>
                <a:gd name="connsiteY40" fmla="*/ 121445 h 139203"/>
                <a:gd name="connsiteX41" fmla="*/ 231412 w 241744"/>
                <a:gd name="connsiteY41" fmla="*/ 127537 h 139203"/>
                <a:gd name="connsiteX42" fmla="*/ 224605 w 241744"/>
                <a:gd name="connsiteY42" fmla="*/ 134147 h 139203"/>
                <a:gd name="connsiteX43" fmla="*/ 210591 w 241744"/>
                <a:gd name="connsiteY43" fmla="*/ 138963 h 139203"/>
                <a:gd name="connsiteX44" fmla="*/ 192516 w 241744"/>
                <a:gd name="connsiteY44" fmla="*/ 135726 h 139203"/>
                <a:gd name="connsiteX45" fmla="*/ 160635 w 241744"/>
                <a:gd name="connsiteY45" fmla="*/ 112957 h 139203"/>
                <a:gd name="connsiteX46" fmla="*/ 144859 w 241744"/>
                <a:gd name="connsiteY46" fmla="*/ 101696 h 139203"/>
                <a:gd name="connsiteX47" fmla="*/ 135406 w 241744"/>
                <a:gd name="connsiteY47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0078 w 241744"/>
                <a:gd name="connsiteY25" fmla="*/ 15030 h 139203"/>
                <a:gd name="connsiteX26" fmla="*/ 142747 w 241744"/>
                <a:gd name="connsiteY26" fmla="*/ 22158 h 139203"/>
                <a:gd name="connsiteX27" fmla="*/ 152562 w 241744"/>
                <a:gd name="connsiteY27" fmla="*/ 36357 h 139203"/>
                <a:gd name="connsiteX28" fmla="*/ 161243 w 241744"/>
                <a:gd name="connsiteY28" fmla="*/ 38699 h 139203"/>
                <a:gd name="connsiteX29" fmla="*/ 168259 w 241744"/>
                <a:gd name="connsiteY29" fmla="*/ 42014 h 139203"/>
                <a:gd name="connsiteX30" fmla="*/ 168632 w 241744"/>
                <a:gd name="connsiteY30" fmla="*/ 48741 h 139203"/>
                <a:gd name="connsiteX31" fmla="*/ 171326 w 241744"/>
                <a:gd name="connsiteY31" fmla="*/ 54045 h 139203"/>
                <a:gd name="connsiteX32" fmla="*/ 165596 w 241744"/>
                <a:gd name="connsiteY32" fmla="*/ 59494 h 139203"/>
                <a:gd name="connsiteX33" fmla="*/ 181323 w 241744"/>
                <a:gd name="connsiteY33" fmla="*/ 65703 h 139203"/>
                <a:gd name="connsiteX34" fmla="*/ 196811 w 241744"/>
                <a:gd name="connsiteY34" fmla="*/ 71396 h 139203"/>
                <a:gd name="connsiteX35" fmla="*/ 193866 w 241744"/>
                <a:gd name="connsiteY35" fmla="*/ 77458 h 139203"/>
                <a:gd name="connsiteX36" fmla="*/ 224100 w 241744"/>
                <a:gd name="connsiteY36" fmla="*/ 94855 h 139203"/>
                <a:gd name="connsiteX37" fmla="*/ 225191 w 241744"/>
                <a:gd name="connsiteY37" fmla="*/ 104441 h 139203"/>
                <a:gd name="connsiteX38" fmla="*/ 236651 w 241744"/>
                <a:gd name="connsiteY38" fmla="*/ 109856 h 139203"/>
                <a:gd name="connsiteX39" fmla="*/ 241693 w 241744"/>
                <a:gd name="connsiteY39" fmla="*/ 116978 h 139203"/>
                <a:gd name="connsiteX40" fmla="*/ 238782 w 241744"/>
                <a:gd name="connsiteY40" fmla="*/ 121445 h 139203"/>
                <a:gd name="connsiteX41" fmla="*/ 231412 w 241744"/>
                <a:gd name="connsiteY41" fmla="*/ 127537 h 139203"/>
                <a:gd name="connsiteX42" fmla="*/ 224605 w 241744"/>
                <a:gd name="connsiteY42" fmla="*/ 134147 h 139203"/>
                <a:gd name="connsiteX43" fmla="*/ 210591 w 241744"/>
                <a:gd name="connsiteY43" fmla="*/ 138963 h 139203"/>
                <a:gd name="connsiteX44" fmla="*/ 192516 w 241744"/>
                <a:gd name="connsiteY44" fmla="*/ 135726 h 139203"/>
                <a:gd name="connsiteX45" fmla="*/ 160635 w 241744"/>
                <a:gd name="connsiteY45" fmla="*/ 112957 h 139203"/>
                <a:gd name="connsiteX46" fmla="*/ 144859 w 241744"/>
                <a:gd name="connsiteY46" fmla="*/ 101696 h 139203"/>
                <a:gd name="connsiteX47" fmla="*/ 135406 w 241744"/>
                <a:gd name="connsiteY47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2849 w 241744"/>
                <a:gd name="connsiteY25" fmla="*/ 11301 h 139203"/>
                <a:gd name="connsiteX26" fmla="*/ 150078 w 241744"/>
                <a:gd name="connsiteY26" fmla="*/ 15030 h 139203"/>
                <a:gd name="connsiteX27" fmla="*/ 142747 w 241744"/>
                <a:gd name="connsiteY27" fmla="*/ 22158 h 139203"/>
                <a:gd name="connsiteX28" fmla="*/ 152562 w 241744"/>
                <a:gd name="connsiteY28" fmla="*/ 36357 h 139203"/>
                <a:gd name="connsiteX29" fmla="*/ 161243 w 241744"/>
                <a:gd name="connsiteY29" fmla="*/ 38699 h 139203"/>
                <a:gd name="connsiteX30" fmla="*/ 168259 w 241744"/>
                <a:gd name="connsiteY30" fmla="*/ 42014 h 139203"/>
                <a:gd name="connsiteX31" fmla="*/ 168632 w 241744"/>
                <a:gd name="connsiteY31" fmla="*/ 48741 h 139203"/>
                <a:gd name="connsiteX32" fmla="*/ 171326 w 241744"/>
                <a:gd name="connsiteY32" fmla="*/ 54045 h 139203"/>
                <a:gd name="connsiteX33" fmla="*/ 165596 w 241744"/>
                <a:gd name="connsiteY33" fmla="*/ 59494 h 139203"/>
                <a:gd name="connsiteX34" fmla="*/ 181323 w 241744"/>
                <a:gd name="connsiteY34" fmla="*/ 65703 h 139203"/>
                <a:gd name="connsiteX35" fmla="*/ 196811 w 241744"/>
                <a:gd name="connsiteY35" fmla="*/ 71396 h 139203"/>
                <a:gd name="connsiteX36" fmla="*/ 193866 w 241744"/>
                <a:gd name="connsiteY36" fmla="*/ 77458 h 139203"/>
                <a:gd name="connsiteX37" fmla="*/ 224100 w 241744"/>
                <a:gd name="connsiteY37" fmla="*/ 94855 h 139203"/>
                <a:gd name="connsiteX38" fmla="*/ 225191 w 241744"/>
                <a:gd name="connsiteY38" fmla="*/ 104441 h 139203"/>
                <a:gd name="connsiteX39" fmla="*/ 236651 w 241744"/>
                <a:gd name="connsiteY39" fmla="*/ 109856 h 139203"/>
                <a:gd name="connsiteX40" fmla="*/ 241693 w 241744"/>
                <a:gd name="connsiteY40" fmla="*/ 116978 h 139203"/>
                <a:gd name="connsiteX41" fmla="*/ 238782 w 241744"/>
                <a:gd name="connsiteY41" fmla="*/ 121445 h 139203"/>
                <a:gd name="connsiteX42" fmla="*/ 231412 w 241744"/>
                <a:gd name="connsiteY42" fmla="*/ 127537 h 139203"/>
                <a:gd name="connsiteX43" fmla="*/ 224605 w 241744"/>
                <a:gd name="connsiteY43" fmla="*/ 134147 h 139203"/>
                <a:gd name="connsiteX44" fmla="*/ 210591 w 241744"/>
                <a:gd name="connsiteY44" fmla="*/ 138963 h 139203"/>
                <a:gd name="connsiteX45" fmla="*/ 192516 w 241744"/>
                <a:gd name="connsiteY45" fmla="*/ 135726 h 139203"/>
                <a:gd name="connsiteX46" fmla="*/ 160635 w 241744"/>
                <a:gd name="connsiteY46" fmla="*/ 112957 h 139203"/>
                <a:gd name="connsiteX47" fmla="*/ 144859 w 241744"/>
                <a:gd name="connsiteY47" fmla="*/ 101696 h 139203"/>
                <a:gd name="connsiteX48" fmla="*/ 135406 w 241744"/>
                <a:gd name="connsiteY48" fmla="*/ 97105 h 139203"/>
                <a:gd name="connsiteX0" fmla="*/ 135406 w 241744"/>
                <a:gd name="connsiteY0" fmla="*/ 96534 h 138632"/>
                <a:gd name="connsiteX1" fmla="*/ 117774 w 241744"/>
                <a:gd name="connsiteY1" fmla="*/ 93089 h 138632"/>
                <a:gd name="connsiteX2" fmla="*/ 107096 w 241744"/>
                <a:gd name="connsiteY2" fmla="*/ 85572 h 138632"/>
                <a:gd name="connsiteX3" fmla="*/ 101079 w 241744"/>
                <a:gd name="connsiteY3" fmla="*/ 83432 h 138632"/>
                <a:gd name="connsiteX4" fmla="*/ 64257 w 241744"/>
                <a:gd name="connsiteY4" fmla="*/ 77907 h 138632"/>
                <a:gd name="connsiteX5" fmla="*/ 55777 w 241744"/>
                <a:gd name="connsiteY5" fmla="*/ 69572 h 138632"/>
                <a:gd name="connsiteX6" fmla="*/ 47830 w 241744"/>
                <a:gd name="connsiteY6" fmla="*/ 66174 h 138632"/>
                <a:gd name="connsiteX7" fmla="*/ 29251 w 241744"/>
                <a:gd name="connsiteY7" fmla="*/ 62686 h 138632"/>
                <a:gd name="connsiteX8" fmla="*/ 22311 w 241744"/>
                <a:gd name="connsiteY8" fmla="*/ 57402 h 138632"/>
                <a:gd name="connsiteX9" fmla="*/ 14813 w 241744"/>
                <a:gd name="connsiteY9" fmla="*/ 51077 h 138632"/>
                <a:gd name="connsiteX10" fmla="*/ 54 w 241744"/>
                <a:gd name="connsiteY10" fmla="*/ 40324 h 138632"/>
                <a:gd name="connsiteX11" fmla="*/ 9640 w 241744"/>
                <a:gd name="connsiteY11" fmla="*/ 24445 h 138632"/>
                <a:gd name="connsiteX12" fmla="*/ 17470 w 241744"/>
                <a:gd name="connsiteY12" fmla="*/ 24113 h 138632"/>
                <a:gd name="connsiteX13" fmla="*/ 26062 w 241744"/>
                <a:gd name="connsiteY13" fmla="*/ 26157 h 138632"/>
                <a:gd name="connsiteX14" fmla="*/ 38248 w 241744"/>
                <a:gd name="connsiteY14" fmla="*/ 35695 h 138632"/>
                <a:gd name="connsiteX15" fmla="*/ 39731 w 241744"/>
                <a:gd name="connsiteY15" fmla="*/ 40402 h 138632"/>
                <a:gd name="connsiteX16" fmla="*/ 67624 w 241744"/>
                <a:gd name="connsiteY16" fmla="*/ 49707 h 138632"/>
                <a:gd name="connsiteX17" fmla="*/ 75267 w 241744"/>
                <a:gd name="connsiteY17" fmla="*/ 42664 h 138632"/>
                <a:gd name="connsiteX18" fmla="*/ 79513 w 241744"/>
                <a:gd name="connsiteY18" fmla="*/ 31951 h 138632"/>
                <a:gd name="connsiteX19" fmla="*/ 83585 w 241744"/>
                <a:gd name="connsiteY19" fmla="*/ 25525 h 138632"/>
                <a:gd name="connsiteX20" fmla="*/ 91156 w 241744"/>
                <a:gd name="connsiteY20" fmla="*/ 20581 h 138632"/>
                <a:gd name="connsiteX21" fmla="*/ 91525 w 241744"/>
                <a:gd name="connsiteY21" fmla="*/ 5442 h 138632"/>
                <a:gd name="connsiteX22" fmla="*/ 113788 w 241744"/>
                <a:gd name="connsiteY22" fmla="*/ 10446 h 138632"/>
                <a:gd name="connsiteX23" fmla="*/ 141531 w 241744"/>
                <a:gd name="connsiteY23" fmla="*/ 40 h 138632"/>
                <a:gd name="connsiteX24" fmla="*/ 147141 w 241744"/>
                <a:gd name="connsiteY24" fmla="*/ 7781 h 138632"/>
                <a:gd name="connsiteX25" fmla="*/ 152849 w 241744"/>
                <a:gd name="connsiteY25" fmla="*/ 10730 h 138632"/>
                <a:gd name="connsiteX26" fmla="*/ 150078 w 241744"/>
                <a:gd name="connsiteY26" fmla="*/ 14459 h 138632"/>
                <a:gd name="connsiteX27" fmla="*/ 142747 w 241744"/>
                <a:gd name="connsiteY27" fmla="*/ 21587 h 138632"/>
                <a:gd name="connsiteX28" fmla="*/ 152562 w 241744"/>
                <a:gd name="connsiteY28" fmla="*/ 35786 h 138632"/>
                <a:gd name="connsiteX29" fmla="*/ 161243 w 241744"/>
                <a:gd name="connsiteY29" fmla="*/ 38128 h 138632"/>
                <a:gd name="connsiteX30" fmla="*/ 168259 w 241744"/>
                <a:gd name="connsiteY30" fmla="*/ 41443 h 138632"/>
                <a:gd name="connsiteX31" fmla="*/ 168632 w 241744"/>
                <a:gd name="connsiteY31" fmla="*/ 48170 h 138632"/>
                <a:gd name="connsiteX32" fmla="*/ 171326 w 241744"/>
                <a:gd name="connsiteY32" fmla="*/ 53474 h 138632"/>
                <a:gd name="connsiteX33" fmla="*/ 165596 w 241744"/>
                <a:gd name="connsiteY33" fmla="*/ 58923 h 138632"/>
                <a:gd name="connsiteX34" fmla="*/ 181323 w 241744"/>
                <a:gd name="connsiteY34" fmla="*/ 65132 h 138632"/>
                <a:gd name="connsiteX35" fmla="*/ 196811 w 241744"/>
                <a:gd name="connsiteY35" fmla="*/ 70825 h 138632"/>
                <a:gd name="connsiteX36" fmla="*/ 193866 w 241744"/>
                <a:gd name="connsiteY36" fmla="*/ 76887 h 138632"/>
                <a:gd name="connsiteX37" fmla="*/ 224100 w 241744"/>
                <a:gd name="connsiteY37" fmla="*/ 94284 h 138632"/>
                <a:gd name="connsiteX38" fmla="*/ 225191 w 241744"/>
                <a:gd name="connsiteY38" fmla="*/ 103870 h 138632"/>
                <a:gd name="connsiteX39" fmla="*/ 236651 w 241744"/>
                <a:gd name="connsiteY39" fmla="*/ 109285 h 138632"/>
                <a:gd name="connsiteX40" fmla="*/ 241693 w 241744"/>
                <a:gd name="connsiteY40" fmla="*/ 116407 h 138632"/>
                <a:gd name="connsiteX41" fmla="*/ 238782 w 241744"/>
                <a:gd name="connsiteY41" fmla="*/ 120874 h 138632"/>
                <a:gd name="connsiteX42" fmla="*/ 231412 w 241744"/>
                <a:gd name="connsiteY42" fmla="*/ 126966 h 138632"/>
                <a:gd name="connsiteX43" fmla="*/ 224605 w 241744"/>
                <a:gd name="connsiteY43" fmla="*/ 133576 h 138632"/>
                <a:gd name="connsiteX44" fmla="*/ 210591 w 241744"/>
                <a:gd name="connsiteY44" fmla="*/ 138392 h 138632"/>
                <a:gd name="connsiteX45" fmla="*/ 192516 w 241744"/>
                <a:gd name="connsiteY45" fmla="*/ 135155 h 138632"/>
                <a:gd name="connsiteX46" fmla="*/ 160635 w 241744"/>
                <a:gd name="connsiteY46" fmla="*/ 112386 h 138632"/>
                <a:gd name="connsiteX47" fmla="*/ 144859 w 241744"/>
                <a:gd name="connsiteY47" fmla="*/ 101125 h 138632"/>
                <a:gd name="connsiteX48" fmla="*/ 135406 w 241744"/>
                <a:gd name="connsiteY48" fmla="*/ 96534 h 138632"/>
                <a:gd name="connsiteX0" fmla="*/ 135406 w 241744"/>
                <a:gd name="connsiteY0" fmla="*/ 97153 h 139251"/>
                <a:gd name="connsiteX1" fmla="*/ 117774 w 241744"/>
                <a:gd name="connsiteY1" fmla="*/ 93708 h 139251"/>
                <a:gd name="connsiteX2" fmla="*/ 107096 w 241744"/>
                <a:gd name="connsiteY2" fmla="*/ 86191 h 139251"/>
                <a:gd name="connsiteX3" fmla="*/ 101079 w 241744"/>
                <a:gd name="connsiteY3" fmla="*/ 84051 h 139251"/>
                <a:gd name="connsiteX4" fmla="*/ 64257 w 241744"/>
                <a:gd name="connsiteY4" fmla="*/ 78526 h 139251"/>
                <a:gd name="connsiteX5" fmla="*/ 55777 w 241744"/>
                <a:gd name="connsiteY5" fmla="*/ 70191 h 139251"/>
                <a:gd name="connsiteX6" fmla="*/ 47830 w 241744"/>
                <a:gd name="connsiteY6" fmla="*/ 66793 h 139251"/>
                <a:gd name="connsiteX7" fmla="*/ 29251 w 241744"/>
                <a:gd name="connsiteY7" fmla="*/ 63305 h 139251"/>
                <a:gd name="connsiteX8" fmla="*/ 22311 w 241744"/>
                <a:gd name="connsiteY8" fmla="*/ 58021 h 139251"/>
                <a:gd name="connsiteX9" fmla="*/ 14813 w 241744"/>
                <a:gd name="connsiteY9" fmla="*/ 51696 h 139251"/>
                <a:gd name="connsiteX10" fmla="*/ 54 w 241744"/>
                <a:gd name="connsiteY10" fmla="*/ 40943 h 139251"/>
                <a:gd name="connsiteX11" fmla="*/ 9640 w 241744"/>
                <a:gd name="connsiteY11" fmla="*/ 25064 h 139251"/>
                <a:gd name="connsiteX12" fmla="*/ 17470 w 241744"/>
                <a:gd name="connsiteY12" fmla="*/ 24732 h 139251"/>
                <a:gd name="connsiteX13" fmla="*/ 26062 w 241744"/>
                <a:gd name="connsiteY13" fmla="*/ 26776 h 139251"/>
                <a:gd name="connsiteX14" fmla="*/ 38248 w 241744"/>
                <a:gd name="connsiteY14" fmla="*/ 36314 h 139251"/>
                <a:gd name="connsiteX15" fmla="*/ 39731 w 241744"/>
                <a:gd name="connsiteY15" fmla="*/ 41021 h 139251"/>
                <a:gd name="connsiteX16" fmla="*/ 67624 w 241744"/>
                <a:gd name="connsiteY16" fmla="*/ 50326 h 139251"/>
                <a:gd name="connsiteX17" fmla="*/ 75267 w 241744"/>
                <a:gd name="connsiteY17" fmla="*/ 43283 h 139251"/>
                <a:gd name="connsiteX18" fmla="*/ 79513 w 241744"/>
                <a:gd name="connsiteY18" fmla="*/ 32570 h 139251"/>
                <a:gd name="connsiteX19" fmla="*/ 83585 w 241744"/>
                <a:gd name="connsiteY19" fmla="*/ 26144 h 139251"/>
                <a:gd name="connsiteX20" fmla="*/ 91156 w 241744"/>
                <a:gd name="connsiteY20" fmla="*/ 21200 h 139251"/>
                <a:gd name="connsiteX21" fmla="*/ 91525 w 241744"/>
                <a:gd name="connsiteY21" fmla="*/ 6061 h 139251"/>
                <a:gd name="connsiteX22" fmla="*/ 113788 w 241744"/>
                <a:gd name="connsiteY22" fmla="*/ 11065 h 139251"/>
                <a:gd name="connsiteX23" fmla="*/ 121730 w 241744"/>
                <a:gd name="connsiteY23" fmla="*/ 928 h 139251"/>
                <a:gd name="connsiteX24" fmla="*/ 141531 w 241744"/>
                <a:gd name="connsiteY24" fmla="*/ 659 h 139251"/>
                <a:gd name="connsiteX25" fmla="*/ 147141 w 241744"/>
                <a:gd name="connsiteY25" fmla="*/ 8400 h 139251"/>
                <a:gd name="connsiteX26" fmla="*/ 152849 w 241744"/>
                <a:gd name="connsiteY26" fmla="*/ 11349 h 139251"/>
                <a:gd name="connsiteX27" fmla="*/ 150078 w 241744"/>
                <a:gd name="connsiteY27" fmla="*/ 15078 h 139251"/>
                <a:gd name="connsiteX28" fmla="*/ 142747 w 241744"/>
                <a:gd name="connsiteY28" fmla="*/ 22206 h 139251"/>
                <a:gd name="connsiteX29" fmla="*/ 152562 w 241744"/>
                <a:gd name="connsiteY29" fmla="*/ 36405 h 139251"/>
                <a:gd name="connsiteX30" fmla="*/ 161243 w 241744"/>
                <a:gd name="connsiteY30" fmla="*/ 38747 h 139251"/>
                <a:gd name="connsiteX31" fmla="*/ 168259 w 241744"/>
                <a:gd name="connsiteY31" fmla="*/ 42062 h 139251"/>
                <a:gd name="connsiteX32" fmla="*/ 168632 w 241744"/>
                <a:gd name="connsiteY32" fmla="*/ 48789 h 139251"/>
                <a:gd name="connsiteX33" fmla="*/ 171326 w 241744"/>
                <a:gd name="connsiteY33" fmla="*/ 54093 h 139251"/>
                <a:gd name="connsiteX34" fmla="*/ 165596 w 241744"/>
                <a:gd name="connsiteY34" fmla="*/ 59542 h 139251"/>
                <a:gd name="connsiteX35" fmla="*/ 181323 w 241744"/>
                <a:gd name="connsiteY35" fmla="*/ 65751 h 139251"/>
                <a:gd name="connsiteX36" fmla="*/ 196811 w 241744"/>
                <a:gd name="connsiteY36" fmla="*/ 71444 h 139251"/>
                <a:gd name="connsiteX37" fmla="*/ 193866 w 241744"/>
                <a:gd name="connsiteY37" fmla="*/ 77506 h 139251"/>
                <a:gd name="connsiteX38" fmla="*/ 224100 w 241744"/>
                <a:gd name="connsiteY38" fmla="*/ 94903 h 139251"/>
                <a:gd name="connsiteX39" fmla="*/ 225191 w 241744"/>
                <a:gd name="connsiteY39" fmla="*/ 104489 h 139251"/>
                <a:gd name="connsiteX40" fmla="*/ 236651 w 241744"/>
                <a:gd name="connsiteY40" fmla="*/ 109904 h 139251"/>
                <a:gd name="connsiteX41" fmla="*/ 241693 w 241744"/>
                <a:gd name="connsiteY41" fmla="*/ 117026 h 139251"/>
                <a:gd name="connsiteX42" fmla="*/ 238782 w 241744"/>
                <a:gd name="connsiteY42" fmla="*/ 121493 h 139251"/>
                <a:gd name="connsiteX43" fmla="*/ 231412 w 241744"/>
                <a:gd name="connsiteY43" fmla="*/ 127585 h 139251"/>
                <a:gd name="connsiteX44" fmla="*/ 224605 w 241744"/>
                <a:gd name="connsiteY44" fmla="*/ 134195 h 139251"/>
                <a:gd name="connsiteX45" fmla="*/ 210591 w 241744"/>
                <a:gd name="connsiteY45" fmla="*/ 139011 h 139251"/>
                <a:gd name="connsiteX46" fmla="*/ 192516 w 241744"/>
                <a:gd name="connsiteY46" fmla="*/ 135774 h 139251"/>
                <a:gd name="connsiteX47" fmla="*/ 160635 w 241744"/>
                <a:gd name="connsiteY47" fmla="*/ 113005 h 139251"/>
                <a:gd name="connsiteX48" fmla="*/ 144859 w 241744"/>
                <a:gd name="connsiteY48" fmla="*/ 101744 h 139251"/>
                <a:gd name="connsiteX49" fmla="*/ 135406 w 241744"/>
                <a:gd name="connsiteY49" fmla="*/ 97153 h 139251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113788 w 241744"/>
                <a:gd name="connsiteY22" fmla="*/ 14088 h 142274"/>
                <a:gd name="connsiteX23" fmla="*/ 121730 w 241744"/>
                <a:gd name="connsiteY23" fmla="*/ 3951 h 142274"/>
                <a:gd name="connsiteX24" fmla="*/ 124033 w 241744"/>
                <a:gd name="connsiteY24" fmla="*/ 0 h 142274"/>
                <a:gd name="connsiteX25" fmla="*/ 141531 w 241744"/>
                <a:gd name="connsiteY25" fmla="*/ 3682 h 142274"/>
                <a:gd name="connsiteX26" fmla="*/ 147141 w 241744"/>
                <a:gd name="connsiteY26" fmla="*/ 11423 h 142274"/>
                <a:gd name="connsiteX27" fmla="*/ 152849 w 241744"/>
                <a:gd name="connsiteY27" fmla="*/ 14372 h 142274"/>
                <a:gd name="connsiteX28" fmla="*/ 150078 w 241744"/>
                <a:gd name="connsiteY28" fmla="*/ 18101 h 142274"/>
                <a:gd name="connsiteX29" fmla="*/ 142747 w 241744"/>
                <a:gd name="connsiteY29" fmla="*/ 25229 h 142274"/>
                <a:gd name="connsiteX30" fmla="*/ 152562 w 241744"/>
                <a:gd name="connsiteY30" fmla="*/ 39428 h 142274"/>
                <a:gd name="connsiteX31" fmla="*/ 161243 w 241744"/>
                <a:gd name="connsiteY31" fmla="*/ 41770 h 142274"/>
                <a:gd name="connsiteX32" fmla="*/ 168259 w 241744"/>
                <a:gd name="connsiteY32" fmla="*/ 45085 h 142274"/>
                <a:gd name="connsiteX33" fmla="*/ 168632 w 241744"/>
                <a:gd name="connsiteY33" fmla="*/ 51812 h 142274"/>
                <a:gd name="connsiteX34" fmla="*/ 171326 w 241744"/>
                <a:gd name="connsiteY34" fmla="*/ 57116 h 142274"/>
                <a:gd name="connsiteX35" fmla="*/ 165596 w 241744"/>
                <a:gd name="connsiteY35" fmla="*/ 62565 h 142274"/>
                <a:gd name="connsiteX36" fmla="*/ 181323 w 241744"/>
                <a:gd name="connsiteY36" fmla="*/ 68774 h 142274"/>
                <a:gd name="connsiteX37" fmla="*/ 196811 w 241744"/>
                <a:gd name="connsiteY37" fmla="*/ 74467 h 142274"/>
                <a:gd name="connsiteX38" fmla="*/ 193866 w 241744"/>
                <a:gd name="connsiteY38" fmla="*/ 80529 h 142274"/>
                <a:gd name="connsiteX39" fmla="*/ 224100 w 241744"/>
                <a:gd name="connsiteY39" fmla="*/ 97926 h 142274"/>
                <a:gd name="connsiteX40" fmla="*/ 225191 w 241744"/>
                <a:gd name="connsiteY40" fmla="*/ 107512 h 142274"/>
                <a:gd name="connsiteX41" fmla="*/ 236651 w 241744"/>
                <a:gd name="connsiteY41" fmla="*/ 112927 h 142274"/>
                <a:gd name="connsiteX42" fmla="*/ 241693 w 241744"/>
                <a:gd name="connsiteY42" fmla="*/ 120049 h 142274"/>
                <a:gd name="connsiteX43" fmla="*/ 238782 w 241744"/>
                <a:gd name="connsiteY43" fmla="*/ 124516 h 142274"/>
                <a:gd name="connsiteX44" fmla="*/ 231412 w 241744"/>
                <a:gd name="connsiteY44" fmla="*/ 130608 h 142274"/>
                <a:gd name="connsiteX45" fmla="*/ 224605 w 241744"/>
                <a:gd name="connsiteY45" fmla="*/ 137218 h 142274"/>
                <a:gd name="connsiteX46" fmla="*/ 210591 w 241744"/>
                <a:gd name="connsiteY46" fmla="*/ 142034 h 142274"/>
                <a:gd name="connsiteX47" fmla="*/ 192516 w 241744"/>
                <a:gd name="connsiteY47" fmla="*/ 138797 h 142274"/>
                <a:gd name="connsiteX48" fmla="*/ 160635 w 241744"/>
                <a:gd name="connsiteY48" fmla="*/ 116028 h 142274"/>
                <a:gd name="connsiteX49" fmla="*/ 144859 w 241744"/>
                <a:gd name="connsiteY49" fmla="*/ 104767 h 142274"/>
                <a:gd name="connsiteX50" fmla="*/ 135406 w 241744"/>
                <a:gd name="connsiteY50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113788 w 241744"/>
                <a:gd name="connsiteY22" fmla="*/ 14088 h 142274"/>
                <a:gd name="connsiteX23" fmla="*/ 114914 w 241744"/>
                <a:gd name="connsiteY23" fmla="*/ 9297 h 142274"/>
                <a:gd name="connsiteX24" fmla="*/ 121730 w 241744"/>
                <a:gd name="connsiteY24" fmla="*/ 3951 h 142274"/>
                <a:gd name="connsiteX25" fmla="*/ 124033 w 241744"/>
                <a:gd name="connsiteY25" fmla="*/ 0 h 142274"/>
                <a:gd name="connsiteX26" fmla="*/ 141531 w 241744"/>
                <a:gd name="connsiteY26" fmla="*/ 3682 h 142274"/>
                <a:gd name="connsiteX27" fmla="*/ 147141 w 241744"/>
                <a:gd name="connsiteY27" fmla="*/ 11423 h 142274"/>
                <a:gd name="connsiteX28" fmla="*/ 152849 w 241744"/>
                <a:gd name="connsiteY28" fmla="*/ 14372 h 142274"/>
                <a:gd name="connsiteX29" fmla="*/ 150078 w 241744"/>
                <a:gd name="connsiteY29" fmla="*/ 18101 h 142274"/>
                <a:gd name="connsiteX30" fmla="*/ 142747 w 241744"/>
                <a:gd name="connsiteY30" fmla="*/ 25229 h 142274"/>
                <a:gd name="connsiteX31" fmla="*/ 152562 w 241744"/>
                <a:gd name="connsiteY31" fmla="*/ 39428 h 142274"/>
                <a:gd name="connsiteX32" fmla="*/ 161243 w 241744"/>
                <a:gd name="connsiteY32" fmla="*/ 41770 h 142274"/>
                <a:gd name="connsiteX33" fmla="*/ 168259 w 241744"/>
                <a:gd name="connsiteY33" fmla="*/ 45085 h 142274"/>
                <a:gd name="connsiteX34" fmla="*/ 168632 w 241744"/>
                <a:gd name="connsiteY34" fmla="*/ 51812 h 142274"/>
                <a:gd name="connsiteX35" fmla="*/ 171326 w 241744"/>
                <a:gd name="connsiteY35" fmla="*/ 57116 h 142274"/>
                <a:gd name="connsiteX36" fmla="*/ 165596 w 241744"/>
                <a:gd name="connsiteY36" fmla="*/ 62565 h 142274"/>
                <a:gd name="connsiteX37" fmla="*/ 181323 w 241744"/>
                <a:gd name="connsiteY37" fmla="*/ 68774 h 142274"/>
                <a:gd name="connsiteX38" fmla="*/ 196811 w 241744"/>
                <a:gd name="connsiteY38" fmla="*/ 74467 h 142274"/>
                <a:gd name="connsiteX39" fmla="*/ 193866 w 241744"/>
                <a:gd name="connsiteY39" fmla="*/ 80529 h 142274"/>
                <a:gd name="connsiteX40" fmla="*/ 224100 w 241744"/>
                <a:gd name="connsiteY40" fmla="*/ 97926 h 142274"/>
                <a:gd name="connsiteX41" fmla="*/ 225191 w 241744"/>
                <a:gd name="connsiteY41" fmla="*/ 107512 h 142274"/>
                <a:gd name="connsiteX42" fmla="*/ 236651 w 241744"/>
                <a:gd name="connsiteY42" fmla="*/ 112927 h 142274"/>
                <a:gd name="connsiteX43" fmla="*/ 241693 w 241744"/>
                <a:gd name="connsiteY43" fmla="*/ 120049 h 142274"/>
                <a:gd name="connsiteX44" fmla="*/ 238782 w 241744"/>
                <a:gd name="connsiteY44" fmla="*/ 124516 h 142274"/>
                <a:gd name="connsiteX45" fmla="*/ 231412 w 241744"/>
                <a:gd name="connsiteY45" fmla="*/ 130608 h 142274"/>
                <a:gd name="connsiteX46" fmla="*/ 224605 w 241744"/>
                <a:gd name="connsiteY46" fmla="*/ 137218 h 142274"/>
                <a:gd name="connsiteX47" fmla="*/ 210591 w 241744"/>
                <a:gd name="connsiteY47" fmla="*/ 142034 h 142274"/>
                <a:gd name="connsiteX48" fmla="*/ 192516 w 241744"/>
                <a:gd name="connsiteY48" fmla="*/ 138797 h 142274"/>
                <a:gd name="connsiteX49" fmla="*/ 160635 w 241744"/>
                <a:gd name="connsiteY49" fmla="*/ 116028 h 142274"/>
                <a:gd name="connsiteX50" fmla="*/ 144859 w 241744"/>
                <a:gd name="connsiteY50" fmla="*/ 104767 h 142274"/>
                <a:gd name="connsiteX51" fmla="*/ 135406 w 241744"/>
                <a:gd name="connsiteY51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95781 w 241744"/>
                <a:gd name="connsiteY22" fmla="*/ 6555 h 142274"/>
                <a:gd name="connsiteX23" fmla="*/ 113788 w 241744"/>
                <a:gd name="connsiteY23" fmla="*/ 14088 h 142274"/>
                <a:gd name="connsiteX24" fmla="*/ 114914 w 241744"/>
                <a:gd name="connsiteY24" fmla="*/ 9297 h 142274"/>
                <a:gd name="connsiteX25" fmla="*/ 121730 w 241744"/>
                <a:gd name="connsiteY25" fmla="*/ 3951 h 142274"/>
                <a:gd name="connsiteX26" fmla="*/ 124033 w 241744"/>
                <a:gd name="connsiteY26" fmla="*/ 0 h 142274"/>
                <a:gd name="connsiteX27" fmla="*/ 141531 w 241744"/>
                <a:gd name="connsiteY27" fmla="*/ 3682 h 142274"/>
                <a:gd name="connsiteX28" fmla="*/ 147141 w 241744"/>
                <a:gd name="connsiteY28" fmla="*/ 11423 h 142274"/>
                <a:gd name="connsiteX29" fmla="*/ 152849 w 241744"/>
                <a:gd name="connsiteY29" fmla="*/ 14372 h 142274"/>
                <a:gd name="connsiteX30" fmla="*/ 150078 w 241744"/>
                <a:gd name="connsiteY30" fmla="*/ 18101 h 142274"/>
                <a:gd name="connsiteX31" fmla="*/ 142747 w 241744"/>
                <a:gd name="connsiteY31" fmla="*/ 25229 h 142274"/>
                <a:gd name="connsiteX32" fmla="*/ 152562 w 241744"/>
                <a:gd name="connsiteY32" fmla="*/ 39428 h 142274"/>
                <a:gd name="connsiteX33" fmla="*/ 161243 w 241744"/>
                <a:gd name="connsiteY33" fmla="*/ 41770 h 142274"/>
                <a:gd name="connsiteX34" fmla="*/ 168259 w 241744"/>
                <a:gd name="connsiteY34" fmla="*/ 45085 h 142274"/>
                <a:gd name="connsiteX35" fmla="*/ 168632 w 241744"/>
                <a:gd name="connsiteY35" fmla="*/ 51812 h 142274"/>
                <a:gd name="connsiteX36" fmla="*/ 171326 w 241744"/>
                <a:gd name="connsiteY36" fmla="*/ 57116 h 142274"/>
                <a:gd name="connsiteX37" fmla="*/ 165596 w 241744"/>
                <a:gd name="connsiteY37" fmla="*/ 62565 h 142274"/>
                <a:gd name="connsiteX38" fmla="*/ 181323 w 241744"/>
                <a:gd name="connsiteY38" fmla="*/ 68774 h 142274"/>
                <a:gd name="connsiteX39" fmla="*/ 196811 w 241744"/>
                <a:gd name="connsiteY39" fmla="*/ 74467 h 142274"/>
                <a:gd name="connsiteX40" fmla="*/ 193866 w 241744"/>
                <a:gd name="connsiteY40" fmla="*/ 80529 h 142274"/>
                <a:gd name="connsiteX41" fmla="*/ 224100 w 241744"/>
                <a:gd name="connsiteY41" fmla="*/ 97926 h 142274"/>
                <a:gd name="connsiteX42" fmla="*/ 225191 w 241744"/>
                <a:gd name="connsiteY42" fmla="*/ 107512 h 142274"/>
                <a:gd name="connsiteX43" fmla="*/ 236651 w 241744"/>
                <a:gd name="connsiteY43" fmla="*/ 112927 h 142274"/>
                <a:gd name="connsiteX44" fmla="*/ 241693 w 241744"/>
                <a:gd name="connsiteY44" fmla="*/ 120049 h 142274"/>
                <a:gd name="connsiteX45" fmla="*/ 238782 w 241744"/>
                <a:gd name="connsiteY45" fmla="*/ 124516 h 142274"/>
                <a:gd name="connsiteX46" fmla="*/ 231412 w 241744"/>
                <a:gd name="connsiteY46" fmla="*/ 130608 h 142274"/>
                <a:gd name="connsiteX47" fmla="*/ 224605 w 241744"/>
                <a:gd name="connsiteY47" fmla="*/ 137218 h 142274"/>
                <a:gd name="connsiteX48" fmla="*/ 210591 w 241744"/>
                <a:gd name="connsiteY48" fmla="*/ 142034 h 142274"/>
                <a:gd name="connsiteX49" fmla="*/ 192516 w 241744"/>
                <a:gd name="connsiteY49" fmla="*/ 138797 h 142274"/>
                <a:gd name="connsiteX50" fmla="*/ 160635 w 241744"/>
                <a:gd name="connsiteY50" fmla="*/ 116028 h 142274"/>
                <a:gd name="connsiteX51" fmla="*/ 144859 w 241744"/>
                <a:gd name="connsiteY51" fmla="*/ 104767 h 142274"/>
                <a:gd name="connsiteX52" fmla="*/ 135406 w 241744"/>
                <a:gd name="connsiteY52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88472 w 241744"/>
                <a:gd name="connsiteY21" fmla="*/ 14692 h 142274"/>
                <a:gd name="connsiteX22" fmla="*/ 91525 w 241744"/>
                <a:gd name="connsiteY22" fmla="*/ 9084 h 142274"/>
                <a:gd name="connsiteX23" fmla="*/ 95781 w 241744"/>
                <a:gd name="connsiteY23" fmla="*/ 6555 h 142274"/>
                <a:gd name="connsiteX24" fmla="*/ 113788 w 241744"/>
                <a:gd name="connsiteY24" fmla="*/ 14088 h 142274"/>
                <a:gd name="connsiteX25" fmla="*/ 114914 w 241744"/>
                <a:gd name="connsiteY25" fmla="*/ 9297 h 142274"/>
                <a:gd name="connsiteX26" fmla="*/ 121730 w 241744"/>
                <a:gd name="connsiteY26" fmla="*/ 3951 h 142274"/>
                <a:gd name="connsiteX27" fmla="*/ 124033 w 241744"/>
                <a:gd name="connsiteY27" fmla="*/ 0 h 142274"/>
                <a:gd name="connsiteX28" fmla="*/ 141531 w 241744"/>
                <a:gd name="connsiteY28" fmla="*/ 3682 h 142274"/>
                <a:gd name="connsiteX29" fmla="*/ 147141 w 241744"/>
                <a:gd name="connsiteY29" fmla="*/ 11423 h 142274"/>
                <a:gd name="connsiteX30" fmla="*/ 152849 w 241744"/>
                <a:gd name="connsiteY30" fmla="*/ 14372 h 142274"/>
                <a:gd name="connsiteX31" fmla="*/ 150078 w 241744"/>
                <a:gd name="connsiteY31" fmla="*/ 18101 h 142274"/>
                <a:gd name="connsiteX32" fmla="*/ 142747 w 241744"/>
                <a:gd name="connsiteY32" fmla="*/ 25229 h 142274"/>
                <a:gd name="connsiteX33" fmla="*/ 152562 w 241744"/>
                <a:gd name="connsiteY33" fmla="*/ 39428 h 142274"/>
                <a:gd name="connsiteX34" fmla="*/ 161243 w 241744"/>
                <a:gd name="connsiteY34" fmla="*/ 41770 h 142274"/>
                <a:gd name="connsiteX35" fmla="*/ 168259 w 241744"/>
                <a:gd name="connsiteY35" fmla="*/ 45085 h 142274"/>
                <a:gd name="connsiteX36" fmla="*/ 168632 w 241744"/>
                <a:gd name="connsiteY36" fmla="*/ 51812 h 142274"/>
                <a:gd name="connsiteX37" fmla="*/ 171326 w 241744"/>
                <a:gd name="connsiteY37" fmla="*/ 57116 h 142274"/>
                <a:gd name="connsiteX38" fmla="*/ 165596 w 241744"/>
                <a:gd name="connsiteY38" fmla="*/ 62565 h 142274"/>
                <a:gd name="connsiteX39" fmla="*/ 181323 w 241744"/>
                <a:gd name="connsiteY39" fmla="*/ 68774 h 142274"/>
                <a:gd name="connsiteX40" fmla="*/ 196811 w 241744"/>
                <a:gd name="connsiteY40" fmla="*/ 74467 h 142274"/>
                <a:gd name="connsiteX41" fmla="*/ 193866 w 241744"/>
                <a:gd name="connsiteY41" fmla="*/ 80529 h 142274"/>
                <a:gd name="connsiteX42" fmla="*/ 224100 w 241744"/>
                <a:gd name="connsiteY42" fmla="*/ 97926 h 142274"/>
                <a:gd name="connsiteX43" fmla="*/ 225191 w 241744"/>
                <a:gd name="connsiteY43" fmla="*/ 107512 h 142274"/>
                <a:gd name="connsiteX44" fmla="*/ 236651 w 241744"/>
                <a:gd name="connsiteY44" fmla="*/ 112927 h 142274"/>
                <a:gd name="connsiteX45" fmla="*/ 241693 w 241744"/>
                <a:gd name="connsiteY45" fmla="*/ 120049 h 142274"/>
                <a:gd name="connsiteX46" fmla="*/ 238782 w 241744"/>
                <a:gd name="connsiteY46" fmla="*/ 124516 h 142274"/>
                <a:gd name="connsiteX47" fmla="*/ 231412 w 241744"/>
                <a:gd name="connsiteY47" fmla="*/ 130608 h 142274"/>
                <a:gd name="connsiteX48" fmla="*/ 224605 w 241744"/>
                <a:gd name="connsiteY48" fmla="*/ 137218 h 142274"/>
                <a:gd name="connsiteX49" fmla="*/ 210591 w 241744"/>
                <a:gd name="connsiteY49" fmla="*/ 142034 h 142274"/>
                <a:gd name="connsiteX50" fmla="*/ 192516 w 241744"/>
                <a:gd name="connsiteY50" fmla="*/ 138797 h 142274"/>
                <a:gd name="connsiteX51" fmla="*/ 160635 w 241744"/>
                <a:gd name="connsiteY51" fmla="*/ 116028 h 142274"/>
                <a:gd name="connsiteX52" fmla="*/ 144859 w 241744"/>
                <a:gd name="connsiteY52" fmla="*/ 104767 h 142274"/>
                <a:gd name="connsiteX53" fmla="*/ 135406 w 241744"/>
                <a:gd name="connsiteY53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53778 w 241744"/>
                <a:gd name="connsiteY16" fmla="*/ 46927 h 142274"/>
                <a:gd name="connsiteX17" fmla="*/ 67624 w 241744"/>
                <a:gd name="connsiteY17" fmla="*/ 53349 h 142274"/>
                <a:gd name="connsiteX18" fmla="*/ 75267 w 241744"/>
                <a:gd name="connsiteY18" fmla="*/ 46306 h 142274"/>
                <a:gd name="connsiteX19" fmla="*/ 79513 w 241744"/>
                <a:gd name="connsiteY19" fmla="*/ 35593 h 142274"/>
                <a:gd name="connsiteX20" fmla="*/ 83585 w 241744"/>
                <a:gd name="connsiteY20" fmla="*/ 29167 h 142274"/>
                <a:gd name="connsiteX21" fmla="*/ 91156 w 241744"/>
                <a:gd name="connsiteY21" fmla="*/ 24223 h 142274"/>
                <a:gd name="connsiteX22" fmla="*/ 88472 w 241744"/>
                <a:gd name="connsiteY22" fmla="*/ 14692 h 142274"/>
                <a:gd name="connsiteX23" fmla="*/ 91525 w 241744"/>
                <a:gd name="connsiteY23" fmla="*/ 9084 h 142274"/>
                <a:gd name="connsiteX24" fmla="*/ 95781 w 241744"/>
                <a:gd name="connsiteY24" fmla="*/ 6555 h 142274"/>
                <a:gd name="connsiteX25" fmla="*/ 113788 w 241744"/>
                <a:gd name="connsiteY25" fmla="*/ 14088 h 142274"/>
                <a:gd name="connsiteX26" fmla="*/ 114914 w 241744"/>
                <a:gd name="connsiteY26" fmla="*/ 9297 h 142274"/>
                <a:gd name="connsiteX27" fmla="*/ 121730 w 241744"/>
                <a:gd name="connsiteY27" fmla="*/ 3951 h 142274"/>
                <a:gd name="connsiteX28" fmla="*/ 124033 w 241744"/>
                <a:gd name="connsiteY28" fmla="*/ 0 h 142274"/>
                <a:gd name="connsiteX29" fmla="*/ 141531 w 241744"/>
                <a:gd name="connsiteY29" fmla="*/ 3682 h 142274"/>
                <a:gd name="connsiteX30" fmla="*/ 147141 w 241744"/>
                <a:gd name="connsiteY30" fmla="*/ 11423 h 142274"/>
                <a:gd name="connsiteX31" fmla="*/ 152849 w 241744"/>
                <a:gd name="connsiteY31" fmla="*/ 14372 h 142274"/>
                <a:gd name="connsiteX32" fmla="*/ 150078 w 241744"/>
                <a:gd name="connsiteY32" fmla="*/ 18101 h 142274"/>
                <a:gd name="connsiteX33" fmla="*/ 142747 w 241744"/>
                <a:gd name="connsiteY33" fmla="*/ 25229 h 142274"/>
                <a:gd name="connsiteX34" fmla="*/ 152562 w 241744"/>
                <a:gd name="connsiteY34" fmla="*/ 39428 h 142274"/>
                <a:gd name="connsiteX35" fmla="*/ 161243 w 241744"/>
                <a:gd name="connsiteY35" fmla="*/ 41770 h 142274"/>
                <a:gd name="connsiteX36" fmla="*/ 168259 w 241744"/>
                <a:gd name="connsiteY36" fmla="*/ 45085 h 142274"/>
                <a:gd name="connsiteX37" fmla="*/ 168632 w 241744"/>
                <a:gd name="connsiteY37" fmla="*/ 51812 h 142274"/>
                <a:gd name="connsiteX38" fmla="*/ 171326 w 241744"/>
                <a:gd name="connsiteY38" fmla="*/ 57116 h 142274"/>
                <a:gd name="connsiteX39" fmla="*/ 165596 w 241744"/>
                <a:gd name="connsiteY39" fmla="*/ 62565 h 142274"/>
                <a:gd name="connsiteX40" fmla="*/ 181323 w 241744"/>
                <a:gd name="connsiteY40" fmla="*/ 68774 h 142274"/>
                <a:gd name="connsiteX41" fmla="*/ 196811 w 241744"/>
                <a:gd name="connsiteY41" fmla="*/ 74467 h 142274"/>
                <a:gd name="connsiteX42" fmla="*/ 193866 w 241744"/>
                <a:gd name="connsiteY42" fmla="*/ 80529 h 142274"/>
                <a:gd name="connsiteX43" fmla="*/ 224100 w 241744"/>
                <a:gd name="connsiteY43" fmla="*/ 97926 h 142274"/>
                <a:gd name="connsiteX44" fmla="*/ 225191 w 241744"/>
                <a:gd name="connsiteY44" fmla="*/ 107512 h 142274"/>
                <a:gd name="connsiteX45" fmla="*/ 236651 w 241744"/>
                <a:gd name="connsiteY45" fmla="*/ 112927 h 142274"/>
                <a:gd name="connsiteX46" fmla="*/ 241693 w 241744"/>
                <a:gd name="connsiteY46" fmla="*/ 120049 h 142274"/>
                <a:gd name="connsiteX47" fmla="*/ 238782 w 241744"/>
                <a:gd name="connsiteY47" fmla="*/ 124516 h 142274"/>
                <a:gd name="connsiteX48" fmla="*/ 231412 w 241744"/>
                <a:gd name="connsiteY48" fmla="*/ 130608 h 142274"/>
                <a:gd name="connsiteX49" fmla="*/ 224605 w 241744"/>
                <a:gd name="connsiteY49" fmla="*/ 137218 h 142274"/>
                <a:gd name="connsiteX50" fmla="*/ 210591 w 241744"/>
                <a:gd name="connsiteY50" fmla="*/ 142034 h 142274"/>
                <a:gd name="connsiteX51" fmla="*/ 192516 w 241744"/>
                <a:gd name="connsiteY51" fmla="*/ 138797 h 142274"/>
                <a:gd name="connsiteX52" fmla="*/ 160635 w 241744"/>
                <a:gd name="connsiteY52" fmla="*/ 116028 h 142274"/>
                <a:gd name="connsiteX53" fmla="*/ 144859 w 241744"/>
                <a:gd name="connsiteY53" fmla="*/ 104767 h 142274"/>
                <a:gd name="connsiteX54" fmla="*/ 135406 w 241744"/>
                <a:gd name="connsiteY54" fmla="*/ 100176 h 142274"/>
                <a:gd name="connsiteX0" fmla="*/ 149295 w 255633"/>
                <a:gd name="connsiteY0" fmla="*/ 100176 h 142274"/>
                <a:gd name="connsiteX1" fmla="*/ 131663 w 255633"/>
                <a:gd name="connsiteY1" fmla="*/ 96731 h 142274"/>
                <a:gd name="connsiteX2" fmla="*/ 120985 w 255633"/>
                <a:gd name="connsiteY2" fmla="*/ 89214 h 142274"/>
                <a:gd name="connsiteX3" fmla="*/ 114968 w 255633"/>
                <a:gd name="connsiteY3" fmla="*/ 87074 h 142274"/>
                <a:gd name="connsiteX4" fmla="*/ 78146 w 255633"/>
                <a:gd name="connsiteY4" fmla="*/ 81549 h 142274"/>
                <a:gd name="connsiteX5" fmla="*/ 69666 w 255633"/>
                <a:gd name="connsiteY5" fmla="*/ 73214 h 142274"/>
                <a:gd name="connsiteX6" fmla="*/ 61719 w 255633"/>
                <a:gd name="connsiteY6" fmla="*/ 69816 h 142274"/>
                <a:gd name="connsiteX7" fmla="*/ 43140 w 255633"/>
                <a:gd name="connsiteY7" fmla="*/ 66328 h 142274"/>
                <a:gd name="connsiteX8" fmla="*/ 36200 w 255633"/>
                <a:gd name="connsiteY8" fmla="*/ 61044 h 142274"/>
                <a:gd name="connsiteX9" fmla="*/ 28702 w 255633"/>
                <a:gd name="connsiteY9" fmla="*/ 54719 h 142274"/>
                <a:gd name="connsiteX10" fmla="*/ 22 w 255633"/>
                <a:gd name="connsiteY10" fmla="*/ 44800 h 142274"/>
                <a:gd name="connsiteX11" fmla="*/ 23529 w 255633"/>
                <a:gd name="connsiteY11" fmla="*/ 28087 h 142274"/>
                <a:gd name="connsiteX12" fmla="*/ 31359 w 255633"/>
                <a:gd name="connsiteY12" fmla="*/ 27755 h 142274"/>
                <a:gd name="connsiteX13" fmla="*/ 39951 w 255633"/>
                <a:gd name="connsiteY13" fmla="*/ 29799 h 142274"/>
                <a:gd name="connsiteX14" fmla="*/ 52137 w 255633"/>
                <a:gd name="connsiteY14" fmla="*/ 39337 h 142274"/>
                <a:gd name="connsiteX15" fmla="*/ 53620 w 255633"/>
                <a:gd name="connsiteY15" fmla="*/ 44044 h 142274"/>
                <a:gd name="connsiteX16" fmla="*/ 67667 w 255633"/>
                <a:gd name="connsiteY16" fmla="*/ 46927 h 142274"/>
                <a:gd name="connsiteX17" fmla="*/ 81513 w 255633"/>
                <a:gd name="connsiteY17" fmla="*/ 53349 h 142274"/>
                <a:gd name="connsiteX18" fmla="*/ 89156 w 255633"/>
                <a:gd name="connsiteY18" fmla="*/ 46306 h 142274"/>
                <a:gd name="connsiteX19" fmla="*/ 93402 w 255633"/>
                <a:gd name="connsiteY19" fmla="*/ 35593 h 142274"/>
                <a:gd name="connsiteX20" fmla="*/ 97474 w 255633"/>
                <a:gd name="connsiteY20" fmla="*/ 29167 h 142274"/>
                <a:gd name="connsiteX21" fmla="*/ 105045 w 255633"/>
                <a:gd name="connsiteY21" fmla="*/ 24223 h 142274"/>
                <a:gd name="connsiteX22" fmla="*/ 102361 w 255633"/>
                <a:gd name="connsiteY22" fmla="*/ 14692 h 142274"/>
                <a:gd name="connsiteX23" fmla="*/ 105414 w 255633"/>
                <a:gd name="connsiteY23" fmla="*/ 9084 h 142274"/>
                <a:gd name="connsiteX24" fmla="*/ 109670 w 255633"/>
                <a:gd name="connsiteY24" fmla="*/ 6555 h 142274"/>
                <a:gd name="connsiteX25" fmla="*/ 127677 w 255633"/>
                <a:gd name="connsiteY25" fmla="*/ 14088 h 142274"/>
                <a:gd name="connsiteX26" fmla="*/ 128803 w 255633"/>
                <a:gd name="connsiteY26" fmla="*/ 9297 h 142274"/>
                <a:gd name="connsiteX27" fmla="*/ 135619 w 255633"/>
                <a:gd name="connsiteY27" fmla="*/ 3951 h 142274"/>
                <a:gd name="connsiteX28" fmla="*/ 137922 w 255633"/>
                <a:gd name="connsiteY28" fmla="*/ 0 h 142274"/>
                <a:gd name="connsiteX29" fmla="*/ 155420 w 255633"/>
                <a:gd name="connsiteY29" fmla="*/ 3682 h 142274"/>
                <a:gd name="connsiteX30" fmla="*/ 161030 w 255633"/>
                <a:gd name="connsiteY30" fmla="*/ 11423 h 142274"/>
                <a:gd name="connsiteX31" fmla="*/ 166738 w 255633"/>
                <a:gd name="connsiteY31" fmla="*/ 14372 h 142274"/>
                <a:gd name="connsiteX32" fmla="*/ 163967 w 255633"/>
                <a:gd name="connsiteY32" fmla="*/ 18101 h 142274"/>
                <a:gd name="connsiteX33" fmla="*/ 156636 w 255633"/>
                <a:gd name="connsiteY33" fmla="*/ 25229 h 142274"/>
                <a:gd name="connsiteX34" fmla="*/ 166451 w 255633"/>
                <a:gd name="connsiteY34" fmla="*/ 39428 h 142274"/>
                <a:gd name="connsiteX35" fmla="*/ 175132 w 255633"/>
                <a:gd name="connsiteY35" fmla="*/ 41770 h 142274"/>
                <a:gd name="connsiteX36" fmla="*/ 182148 w 255633"/>
                <a:gd name="connsiteY36" fmla="*/ 45085 h 142274"/>
                <a:gd name="connsiteX37" fmla="*/ 182521 w 255633"/>
                <a:gd name="connsiteY37" fmla="*/ 51812 h 142274"/>
                <a:gd name="connsiteX38" fmla="*/ 185215 w 255633"/>
                <a:gd name="connsiteY38" fmla="*/ 57116 h 142274"/>
                <a:gd name="connsiteX39" fmla="*/ 179485 w 255633"/>
                <a:gd name="connsiteY39" fmla="*/ 62565 h 142274"/>
                <a:gd name="connsiteX40" fmla="*/ 195212 w 255633"/>
                <a:gd name="connsiteY40" fmla="*/ 68774 h 142274"/>
                <a:gd name="connsiteX41" fmla="*/ 210700 w 255633"/>
                <a:gd name="connsiteY41" fmla="*/ 74467 h 142274"/>
                <a:gd name="connsiteX42" fmla="*/ 207755 w 255633"/>
                <a:gd name="connsiteY42" fmla="*/ 80529 h 142274"/>
                <a:gd name="connsiteX43" fmla="*/ 237989 w 255633"/>
                <a:gd name="connsiteY43" fmla="*/ 97926 h 142274"/>
                <a:gd name="connsiteX44" fmla="*/ 239080 w 255633"/>
                <a:gd name="connsiteY44" fmla="*/ 107512 h 142274"/>
                <a:gd name="connsiteX45" fmla="*/ 250540 w 255633"/>
                <a:gd name="connsiteY45" fmla="*/ 112927 h 142274"/>
                <a:gd name="connsiteX46" fmla="*/ 255582 w 255633"/>
                <a:gd name="connsiteY46" fmla="*/ 120049 h 142274"/>
                <a:gd name="connsiteX47" fmla="*/ 252671 w 255633"/>
                <a:gd name="connsiteY47" fmla="*/ 124516 h 142274"/>
                <a:gd name="connsiteX48" fmla="*/ 245301 w 255633"/>
                <a:gd name="connsiteY48" fmla="*/ 130608 h 142274"/>
                <a:gd name="connsiteX49" fmla="*/ 238494 w 255633"/>
                <a:gd name="connsiteY49" fmla="*/ 137218 h 142274"/>
                <a:gd name="connsiteX50" fmla="*/ 224480 w 255633"/>
                <a:gd name="connsiteY50" fmla="*/ 142034 h 142274"/>
                <a:gd name="connsiteX51" fmla="*/ 206405 w 255633"/>
                <a:gd name="connsiteY51" fmla="*/ 138797 h 142274"/>
                <a:gd name="connsiteX52" fmla="*/ 174524 w 255633"/>
                <a:gd name="connsiteY52" fmla="*/ 116028 h 142274"/>
                <a:gd name="connsiteX53" fmla="*/ 158748 w 255633"/>
                <a:gd name="connsiteY53" fmla="*/ 104767 h 142274"/>
                <a:gd name="connsiteX54" fmla="*/ 149295 w 255633"/>
                <a:gd name="connsiteY54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45617 w 269891"/>
                <a:gd name="connsiteY12" fmla="*/ 27755 h 142274"/>
                <a:gd name="connsiteX13" fmla="*/ 54209 w 269891"/>
                <a:gd name="connsiteY13" fmla="*/ 29799 h 142274"/>
                <a:gd name="connsiteX14" fmla="*/ 66395 w 269891"/>
                <a:gd name="connsiteY14" fmla="*/ 39337 h 142274"/>
                <a:gd name="connsiteX15" fmla="*/ 67878 w 269891"/>
                <a:gd name="connsiteY15" fmla="*/ 44044 h 142274"/>
                <a:gd name="connsiteX16" fmla="*/ 81925 w 269891"/>
                <a:gd name="connsiteY16" fmla="*/ 46927 h 142274"/>
                <a:gd name="connsiteX17" fmla="*/ 95771 w 269891"/>
                <a:gd name="connsiteY17" fmla="*/ 53349 h 142274"/>
                <a:gd name="connsiteX18" fmla="*/ 103414 w 269891"/>
                <a:gd name="connsiteY18" fmla="*/ 46306 h 142274"/>
                <a:gd name="connsiteX19" fmla="*/ 107660 w 269891"/>
                <a:gd name="connsiteY19" fmla="*/ 35593 h 142274"/>
                <a:gd name="connsiteX20" fmla="*/ 111732 w 269891"/>
                <a:gd name="connsiteY20" fmla="*/ 29167 h 142274"/>
                <a:gd name="connsiteX21" fmla="*/ 119303 w 269891"/>
                <a:gd name="connsiteY21" fmla="*/ 24223 h 142274"/>
                <a:gd name="connsiteX22" fmla="*/ 116619 w 269891"/>
                <a:gd name="connsiteY22" fmla="*/ 14692 h 142274"/>
                <a:gd name="connsiteX23" fmla="*/ 119672 w 269891"/>
                <a:gd name="connsiteY23" fmla="*/ 9084 h 142274"/>
                <a:gd name="connsiteX24" fmla="*/ 123928 w 269891"/>
                <a:gd name="connsiteY24" fmla="*/ 6555 h 142274"/>
                <a:gd name="connsiteX25" fmla="*/ 141935 w 269891"/>
                <a:gd name="connsiteY25" fmla="*/ 14088 h 142274"/>
                <a:gd name="connsiteX26" fmla="*/ 143061 w 269891"/>
                <a:gd name="connsiteY26" fmla="*/ 9297 h 142274"/>
                <a:gd name="connsiteX27" fmla="*/ 149877 w 269891"/>
                <a:gd name="connsiteY27" fmla="*/ 3951 h 142274"/>
                <a:gd name="connsiteX28" fmla="*/ 152180 w 269891"/>
                <a:gd name="connsiteY28" fmla="*/ 0 h 142274"/>
                <a:gd name="connsiteX29" fmla="*/ 169678 w 269891"/>
                <a:gd name="connsiteY29" fmla="*/ 3682 h 142274"/>
                <a:gd name="connsiteX30" fmla="*/ 175288 w 269891"/>
                <a:gd name="connsiteY30" fmla="*/ 11423 h 142274"/>
                <a:gd name="connsiteX31" fmla="*/ 180996 w 269891"/>
                <a:gd name="connsiteY31" fmla="*/ 14372 h 142274"/>
                <a:gd name="connsiteX32" fmla="*/ 178225 w 269891"/>
                <a:gd name="connsiteY32" fmla="*/ 18101 h 142274"/>
                <a:gd name="connsiteX33" fmla="*/ 170894 w 269891"/>
                <a:gd name="connsiteY33" fmla="*/ 25229 h 142274"/>
                <a:gd name="connsiteX34" fmla="*/ 180709 w 269891"/>
                <a:gd name="connsiteY34" fmla="*/ 39428 h 142274"/>
                <a:gd name="connsiteX35" fmla="*/ 189390 w 269891"/>
                <a:gd name="connsiteY35" fmla="*/ 41770 h 142274"/>
                <a:gd name="connsiteX36" fmla="*/ 196406 w 269891"/>
                <a:gd name="connsiteY36" fmla="*/ 45085 h 142274"/>
                <a:gd name="connsiteX37" fmla="*/ 196779 w 269891"/>
                <a:gd name="connsiteY37" fmla="*/ 51812 h 142274"/>
                <a:gd name="connsiteX38" fmla="*/ 199473 w 269891"/>
                <a:gd name="connsiteY38" fmla="*/ 57116 h 142274"/>
                <a:gd name="connsiteX39" fmla="*/ 193743 w 269891"/>
                <a:gd name="connsiteY39" fmla="*/ 62565 h 142274"/>
                <a:gd name="connsiteX40" fmla="*/ 209470 w 269891"/>
                <a:gd name="connsiteY40" fmla="*/ 68774 h 142274"/>
                <a:gd name="connsiteX41" fmla="*/ 224958 w 269891"/>
                <a:gd name="connsiteY41" fmla="*/ 74467 h 142274"/>
                <a:gd name="connsiteX42" fmla="*/ 222013 w 269891"/>
                <a:gd name="connsiteY42" fmla="*/ 80529 h 142274"/>
                <a:gd name="connsiteX43" fmla="*/ 252247 w 269891"/>
                <a:gd name="connsiteY43" fmla="*/ 97926 h 142274"/>
                <a:gd name="connsiteX44" fmla="*/ 253338 w 269891"/>
                <a:gd name="connsiteY44" fmla="*/ 107512 h 142274"/>
                <a:gd name="connsiteX45" fmla="*/ 264798 w 269891"/>
                <a:gd name="connsiteY45" fmla="*/ 112927 h 142274"/>
                <a:gd name="connsiteX46" fmla="*/ 269840 w 269891"/>
                <a:gd name="connsiteY46" fmla="*/ 120049 h 142274"/>
                <a:gd name="connsiteX47" fmla="*/ 266929 w 269891"/>
                <a:gd name="connsiteY47" fmla="*/ 124516 h 142274"/>
                <a:gd name="connsiteX48" fmla="*/ 259559 w 269891"/>
                <a:gd name="connsiteY48" fmla="*/ 130608 h 142274"/>
                <a:gd name="connsiteX49" fmla="*/ 252752 w 269891"/>
                <a:gd name="connsiteY49" fmla="*/ 137218 h 142274"/>
                <a:gd name="connsiteX50" fmla="*/ 238738 w 269891"/>
                <a:gd name="connsiteY50" fmla="*/ 142034 h 142274"/>
                <a:gd name="connsiteX51" fmla="*/ 220663 w 269891"/>
                <a:gd name="connsiteY51" fmla="*/ 138797 h 142274"/>
                <a:gd name="connsiteX52" fmla="*/ 188782 w 269891"/>
                <a:gd name="connsiteY52" fmla="*/ 116028 h 142274"/>
                <a:gd name="connsiteX53" fmla="*/ 173006 w 269891"/>
                <a:gd name="connsiteY53" fmla="*/ 104767 h 142274"/>
                <a:gd name="connsiteX54" fmla="*/ 163553 w 269891"/>
                <a:gd name="connsiteY54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54209 w 269891"/>
                <a:gd name="connsiteY13" fmla="*/ 29799 h 142274"/>
                <a:gd name="connsiteX14" fmla="*/ 66395 w 269891"/>
                <a:gd name="connsiteY14" fmla="*/ 39337 h 142274"/>
                <a:gd name="connsiteX15" fmla="*/ 67878 w 269891"/>
                <a:gd name="connsiteY15" fmla="*/ 44044 h 142274"/>
                <a:gd name="connsiteX16" fmla="*/ 81925 w 269891"/>
                <a:gd name="connsiteY16" fmla="*/ 46927 h 142274"/>
                <a:gd name="connsiteX17" fmla="*/ 95771 w 269891"/>
                <a:gd name="connsiteY17" fmla="*/ 53349 h 142274"/>
                <a:gd name="connsiteX18" fmla="*/ 103414 w 269891"/>
                <a:gd name="connsiteY18" fmla="*/ 46306 h 142274"/>
                <a:gd name="connsiteX19" fmla="*/ 107660 w 269891"/>
                <a:gd name="connsiteY19" fmla="*/ 35593 h 142274"/>
                <a:gd name="connsiteX20" fmla="*/ 111732 w 269891"/>
                <a:gd name="connsiteY20" fmla="*/ 29167 h 142274"/>
                <a:gd name="connsiteX21" fmla="*/ 119303 w 269891"/>
                <a:gd name="connsiteY21" fmla="*/ 24223 h 142274"/>
                <a:gd name="connsiteX22" fmla="*/ 116619 w 269891"/>
                <a:gd name="connsiteY22" fmla="*/ 14692 h 142274"/>
                <a:gd name="connsiteX23" fmla="*/ 119672 w 269891"/>
                <a:gd name="connsiteY23" fmla="*/ 9084 h 142274"/>
                <a:gd name="connsiteX24" fmla="*/ 123928 w 269891"/>
                <a:gd name="connsiteY24" fmla="*/ 6555 h 142274"/>
                <a:gd name="connsiteX25" fmla="*/ 141935 w 269891"/>
                <a:gd name="connsiteY25" fmla="*/ 14088 h 142274"/>
                <a:gd name="connsiteX26" fmla="*/ 143061 w 269891"/>
                <a:gd name="connsiteY26" fmla="*/ 9297 h 142274"/>
                <a:gd name="connsiteX27" fmla="*/ 149877 w 269891"/>
                <a:gd name="connsiteY27" fmla="*/ 3951 h 142274"/>
                <a:gd name="connsiteX28" fmla="*/ 152180 w 269891"/>
                <a:gd name="connsiteY28" fmla="*/ 0 h 142274"/>
                <a:gd name="connsiteX29" fmla="*/ 169678 w 269891"/>
                <a:gd name="connsiteY29" fmla="*/ 3682 h 142274"/>
                <a:gd name="connsiteX30" fmla="*/ 175288 w 269891"/>
                <a:gd name="connsiteY30" fmla="*/ 11423 h 142274"/>
                <a:gd name="connsiteX31" fmla="*/ 180996 w 269891"/>
                <a:gd name="connsiteY31" fmla="*/ 14372 h 142274"/>
                <a:gd name="connsiteX32" fmla="*/ 178225 w 269891"/>
                <a:gd name="connsiteY32" fmla="*/ 18101 h 142274"/>
                <a:gd name="connsiteX33" fmla="*/ 170894 w 269891"/>
                <a:gd name="connsiteY33" fmla="*/ 25229 h 142274"/>
                <a:gd name="connsiteX34" fmla="*/ 180709 w 269891"/>
                <a:gd name="connsiteY34" fmla="*/ 39428 h 142274"/>
                <a:gd name="connsiteX35" fmla="*/ 189390 w 269891"/>
                <a:gd name="connsiteY35" fmla="*/ 41770 h 142274"/>
                <a:gd name="connsiteX36" fmla="*/ 196406 w 269891"/>
                <a:gd name="connsiteY36" fmla="*/ 45085 h 142274"/>
                <a:gd name="connsiteX37" fmla="*/ 196779 w 269891"/>
                <a:gd name="connsiteY37" fmla="*/ 51812 h 142274"/>
                <a:gd name="connsiteX38" fmla="*/ 199473 w 269891"/>
                <a:gd name="connsiteY38" fmla="*/ 57116 h 142274"/>
                <a:gd name="connsiteX39" fmla="*/ 193743 w 269891"/>
                <a:gd name="connsiteY39" fmla="*/ 62565 h 142274"/>
                <a:gd name="connsiteX40" fmla="*/ 209470 w 269891"/>
                <a:gd name="connsiteY40" fmla="*/ 68774 h 142274"/>
                <a:gd name="connsiteX41" fmla="*/ 224958 w 269891"/>
                <a:gd name="connsiteY41" fmla="*/ 74467 h 142274"/>
                <a:gd name="connsiteX42" fmla="*/ 222013 w 269891"/>
                <a:gd name="connsiteY42" fmla="*/ 80529 h 142274"/>
                <a:gd name="connsiteX43" fmla="*/ 252247 w 269891"/>
                <a:gd name="connsiteY43" fmla="*/ 97926 h 142274"/>
                <a:gd name="connsiteX44" fmla="*/ 253338 w 269891"/>
                <a:gd name="connsiteY44" fmla="*/ 107512 h 142274"/>
                <a:gd name="connsiteX45" fmla="*/ 264798 w 269891"/>
                <a:gd name="connsiteY45" fmla="*/ 112927 h 142274"/>
                <a:gd name="connsiteX46" fmla="*/ 269840 w 269891"/>
                <a:gd name="connsiteY46" fmla="*/ 120049 h 142274"/>
                <a:gd name="connsiteX47" fmla="*/ 266929 w 269891"/>
                <a:gd name="connsiteY47" fmla="*/ 124516 h 142274"/>
                <a:gd name="connsiteX48" fmla="*/ 259559 w 269891"/>
                <a:gd name="connsiteY48" fmla="*/ 130608 h 142274"/>
                <a:gd name="connsiteX49" fmla="*/ 252752 w 269891"/>
                <a:gd name="connsiteY49" fmla="*/ 137218 h 142274"/>
                <a:gd name="connsiteX50" fmla="*/ 238738 w 269891"/>
                <a:gd name="connsiteY50" fmla="*/ 142034 h 142274"/>
                <a:gd name="connsiteX51" fmla="*/ 220663 w 269891"/>
                <a:gd name="connsiteY51" fmla="*/ 138797 h 142274"/>
                <a:gd name="connsiteX52" fmla="*/ 188782 w 269891"/>
                <a:gd name="connsiteY52" fmla="*/ 116028 h 142274"/>
                <a:gd name="connsiteX53" fmla="*/ 173006 w 269891"/>
                <a:gd name="connsiteY53" fmla="*/ 104767 h 142274"/>
                <a:gd name="connsiteX54" fmla="*/ 163553 w 269891"/>
                <a:gd name="connsiteY54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54209 w 269891"/>
                <a:gd name="connsiteY14" fmla="*/ 29799 h 142274"/>
                <a:gd name="connsiteX15" fmla="*/ 66395 w 269891"/>
                <a:gd name="connsiteY15" fmla="*/ 39337 h 142274"/>
                <a:gd name="connsiteX16" fmla="*/ 67878 w 269891"/>
                <a:gd name="connsiteY16" fmla="*/ 44044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66395 w 269891"/>
                <a:gd name="connsiteY15" fmla="*/ 39337 h 142274"/>
                <a:gd name="connsiteX16" fmla="*/ 67878 w 269891"/>
                <a:gd name="connsiteY16" fmla="*/ 44044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7878 w 269891"/>
                <a:gd name="connsiteY16" fmla="*/ 44044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4624 w 269891"/>
                <a:gd name="connsiteY4" fmla="*/ 110743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16379 w 269891"/>
                <a:gd name="connsiteY3" fmla="*/ 104450 h 142274"/>
                <a:gd name="connsiteX4" fmla="*/ 94624 w 269891"/>
                <a:gd name="connsiteY4" fmla="*/ 110743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68843 w 269891"/>
                <a:gd name="connsiteY2" fmla="*/ 126183 h 142274"/>
                <a:gd name="connsiteX3" fmla="*/ 116379 w 269891"/>
                <a:gd name="connsiteY3" fmla="*/ 104450 h 142274"/>
                <a:gd name="connsiteX4" fmla="*/ 94624 w 269891"/>
                <a:gd name="connsiteY4" fmla="*/ 110743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5996 h 148094"/>
                <a:gd name="connsiteX1" fmla="*/ 145921 w 269891"/>
                <a:gd name="connsiteY1" fmla="*/ 102551 h 148094"/>
                <a:gd name="connsiteX2" fmla="*/ 168843 w 269891"/>
                <a:gd name="connsiteY2" fmla="*/ 132003 h 148094"/>
                <a:gd name="connsiteX3" fmla="*/ 116379 w 269891"/>
                <a:gd name="connsiteY3" fmla="*/ 110270 h 148094"/>
                <a:gd name="connsiteX4" fmla="*/ 94624 w 269891"/>
                <a:gd name="connsiteY4" fmla="*/ 116563 h 148094"/>
                <a:gd name="connsiteX5" fmla="*/ 72190 w 269891"/>
                <a:gd name="connsiteY5" fmla="*/ 108545 h 148094"/>
                <a:gd name="connsiteX6" fmla="*/ 35950 w 269891"/>
                <a:gd name="connsiteY6" fmla="*/ 114867 h 148094"/>
                <a:gd name="connsiteX7" fmla="*/ 13502 w 269891"/>
                <a:gd name="connsiteY7" fmla="*/ 91843 h 148094"/>
                <a:gd name="connsiteX8" fmla="*/ 4114 w 269891"/>
                <a:gd name="connsiteY8" fmla="*/ 78885 h 148094"/>
                <a:gd name="connsiteX9" fmla="*/ 3176 w 269891"/>
                <a:gd name="connsiteY9" fmla="*/ 63477 h 148094"/>
                <a:gd name="connsiteX10" fmla="*/ 14280 w 269891"/>
                <a:gd name="connsiteY10" fmla="*/ 50620 h 148094"/>
                <a:gd name="connsiteX11" fmla="*/ 49 w 269891"/>
                <a:gd name="connsiteY11" fmla="*/ 38316 h 148094"/>
                <a:gd name="connsiteX12" fmla="*/ 18412 w 269891"/>
                <a:gd name="connsiteY12" fmla="*/ 15002 h 148094"/>
                <a:gd name="connsiteX13" fmla="*/ 34113 w 269891"/>
                <a:gd name="connsiteY13" fmla="*/ 9091 h 148094"/>
                <a:gd name="connsiteX14" fmla="*/ 42959 w 269891"/>
                <a:gd name="connsiteY14" fmla="*/ 27531 h 148094"/>
                <a:gd name="connsiteX15" fmla="*/ 55145 w 269891"/>
                <a:gd name="connsiteY15" fmla="*/ 37069 h 148094"/>
                <a:gd name="connsiteX16" fmla="*/ 68380 w 269891"/>
                <a:gd name="connsiteY16" fmla="*/ 27555 h 148094"/>
                <a:gd name="connsiteX17" fmla="*/ 70601 w 269891"/>
                <a:gd name="connsiteY17" fmla="*/ 18486 h 148094"/>
                <a:gd name="connsiteX18" fmla="*/ 83094 w 269891"/>
                <a:gd name="connsiteY18" fmla="*/ 14079 h 148094"/>
                <a:gd name="connsiteX19" fmla="*/ 93252 w 269891"/>
                <a:gd name="connsiteY19" fmla="*/ 15744 h 148094"/>
                <a:gd name="connsiteX20" fmla="*/ 100097 w 269891"/>
                <a:gd name="connsiteY20" fmla="*/ 0 h 148094"/>
                <a:gd name="connsiteX21" fmla="*/ 111732 w 269891"/>
                <a:gd name="connsiteY21" fmla="*/ 34987 h 148094"/>
                <a:gd name="connsiteX22" fmla="*/ 119303 w 269891"/>
                <a:gd name="connsiteY22" fmla="*/ 30043 h 148094"/>
                <a:gd name="connsiteX23" fmla="*/ 116619 w 269891"/>
                <a:gd name="connsiteY23" fmla="*/ 20512 h 148094"/>
                <a:gd name="connsiteX24" fmla="*/ 119672 w 269891"/>
                <a:gd name="connsiteY24" fmla="*/ 14904 h 148094"/>
                <a:gd name="connsiteX25" fmla="*/ 123928 w 269891"/>
                <a:gd name="connsiteY25" fmla="*/ 12375 h 148094"/>
                <a:gd name="connsiteX26" fmla="*/ 141935 w 269891"/>
                <a:gd name="connsiteY26" fmla="*/ 19908 h 148094"/>
                <a:gd name="connsiteX27" fmla="*/ 143061 w 269891"/>
                <a:gd name="connsiteY27" fmla="*/ 15117 h 148094"/>
                <a:gd name="connsiteX28" fmla="*/ 149877 w 269891"/>
                <a:gd name="connsiteY28" fmla="*/ 9771 h 148094"/>
                <a:gd name="connsiteX29" fmla="*/ 152180 w 269891"/>
                <a:gd name="connsiteY29" fmla="*/ 5820 h 148094"/>
                <a:gd name="connsiteX30" fmla="*/ 169678 w 269891"/>
                <a:gd name="connsiteY30" fmla="*/ 9502 h 148094"/>
                <a:gd name="connsiteX31" fmla="*/ 175288 w 269891"/>
                <a:gd name="connsiteY31" fmla="*/ 17243 h 148094"/>
                <a:gd name="connsiteX32" fmla="*/ 180996 w 269891"/>
                <a:gd name="connsiteY32" fmla="*/ 20192 h 148094"/>
                <a:gd name="connsiteX33" fmla="*/ 178225 w 269891"/>
                <a:gd name="connsiteY33" fmla="*/ 23921 h 148094"/>
                <a:gd name="connsiteX34" fmla="*/ 170894 w 269891"/>
                <a:gd name="connsiteY34" fmla="*/ 31049 h 148094"/>
                <a:gd name="connsiteX35" fmla="*/ 180709 w 269891"/>
                <a:gd name="connsiteY35" fmla="*/ 45248 h 148094"/>
                <a:gd name="connsiteX36" fmla="*/ 189390 w 269891"/>
                <a:gd name="connsiteY36" fmla="*/ 47590 h 148094"/>
                <a:gd name="connsiteX37" fmla="*/ 196406 w 269891"/>
                <a:gd name="connsiteY37" fmla="*/ 50905 h 148094"/>
                <a:gd name="connsiteX38" fmla="*/ 196779 w 269891"/>
                <a:gd name="connsiteY38" fmla="*/ 57632 h 148094"/>
                <a:gd name="connsiteX39" fmla="*/ 199473 w 269891"/>
                <a:gd name="connsiteY39" fmla="*/ 62936 h 148094"/>
                <a:gd name="connsiteX40" fmla="*/ 193743 w 269891"/>
                <a:gd name="connsiteY40" fmla="*/ 68385 h 148094"/>
                <a:gd name="connsiteX41" fmla="*/ 209470 w 269891"/>
                <a:gd name="connsiteY41" fmla="*/ 74594 h 148094"/>
                <a:gd name="connsiteX42" fmla="*/ 224958 w 269891"/>
                <a:gd name="connsiteY42" fmla="*/ 80287 h 148094"/>
                <a:gd name="connsiteX43" fmla="*/ 222013 w 269891"/>
                <a:gd name="connsiteY43" fmla="*/ 86349 h 148094"/>
                <a:gd name="connsiteX44" fmla="*/ 252247 w 269891"/>
                <a:gd name="connsiteY44" fmla="*/ 103746 h 148094"/>
                <a:gd name="connsiteX45" fmla="*/ 253338 w 269891"/>
                <a:gd name="connsiteY45" fmla="*/ 113332 h 148094"/>
                <a:gd name="connsiteX46" fmla="*/ 264798 w 269891"/>
                <a:gd name="connsiteY46" fmla="*/ 118747 h 148094"/>
                <a:gd name="connsiteX47" fmla="*/ 269840 w 269891"/>
                <a:gd name="connsiteY47" fmla="*/ 125869 h 148094"/>
                <a:gd name="connsiteX48" fmla="*/ 266929 w 269891"/>
                <a:gd name="connsiteY48" fmla="*/ 130336 h 148094"/>
                <a:gd name="connsiteX49" fmla="*/ 259559 w 269891"/>
                <a:gd name="connsiteY49" fmla="*/ 136428 h 148094"/>
                <a:gd name="connsiteX50" fmla="*/ 252752 w 269891"/>
                <a:gd name="connsiteY50" fmla="*/ 143038 h 148094"/>
                <a:gd name="connsiteX51" fmla="*/ 238738 w 269891"/>
                <a:gd name="connsiteY51" fmla="*/ 147854 h 148094"/>
                <a:gd name="connsiteX52" fmla="*/ 220663 w 269891"/>
                <a:gd name="connsiteY52" fmla="*/ 144617 h 148094"/>
                <a:gd name="connsiteX53" fmla="*/ 188782 w 269891"/>
                <a:gd name="connsiteY53" fmla="*/ 121848 h 148094"/>
                <a:gd name="connsiteX54" fmla="*/ 173006 w 269891"/>
                <a:gd name="connsiteY54" fmla="*/ 110587 h 148094"/>
                <a:gd name="connsiteX55" fmla="*/ 163553 w 269891"/>
                <a:gd name="connsiteY55" fmla="*/ 105996 h 148094"/>
                <a:gd name="connsiteX0" fmla="*/ 163553 w 269891"/>
                <a:gd name="connsiteY0" fmla="*/ 106746 h 148844"/>
                <a:gd name="connsiteX1" fmla="*/ 145921 w 269891"/>
                <a:gd name="connsiteY1" fmla="*/ 103301 h 148844"/>
                <a:gd name="connsiteX2" fmla="*/ 168843 w 269891"/>
                <a:gd name="connsiteY2" fmla="*/ 132753 h 148844"/>
                <a:gd name="connsiteX3" fmla="*/ 116379 w 269891"/>
                <a:gd name="connsiteY3" fmla="*/ 111020 h 148844"/>
                <a:gd name="connsiteX4" fmla="*/ 94624 w 269891"/>
                <a:gd name="connsiteY4" fmla="*/ 117313 h 148844"/>
                <a:gd name="connsiteX5" fmla="*/ 72190 w 269891"/>
                <a:gd name="connsiteY5" fmla="*/ 109295 h 148844"/>
                <a:gd name="connsiteX6" fmla="*/ 35950 w 269891"/>
                <a:gd name="connsiteY6" fmla="*/ 115617 h 148844"/>
                <a:gd name="connsiteX7" fmla="*/ 13502 w 269891"/>
                <a:gd name="connsiteY7" fmla="*/ 92593 h 148844"/>
                <a:gd name="connsiteX8" fmla="*/ 4114 w 269891"/>
                <a:gd name="connsiteY8" fmla="*/ 79635 h 148844"/>
                <a:gd name="connsiteX9" fmla="*/ 3176 w 269891"/>
                <a:gd name="connsiteY9" fmla="*/ 64227 h 148844"/>
                <a:gd name="connsiteX10" fmla="*/ 14280 w 269891"/>
                <a:gd name="connsiteY10" fmla="*/ 51370 h 148844"/>
                <a:gd name="connsiteX11" fmla="*/ 49 w 269891"/>
                <a:gd name="connsiteY11" fmla="*/ 39066 h 148844"/>
                <a:gd name="connsiteX12" fmla="*/ 18412 w 269891"/>
                <a:gd name="connsiteY12" fmla="*/ 15752 h 148844"/>
                <a:gd name="connsiteX13" fmla="*/ 34113 w 269891"/>
                <a:gd name="connsiteY13" fmla="*/ 9841 h 148844"/>
                <a:gd name="connsiteX14" fmla="*/ 42959 w 269891"/>
                <a:gd name="connsiteY14" fmla="*/ 28281 h 148844"/>
                <a:gd name="connsiteX15" fmla="*/ 55145 w 269891"/>
                <a:gd name="connsiteY15" fmla="*/ 37819 h 148844"/>
                <a:gd name="connsiteX16" fmla="*/ 68380 w 269891"/>
                <a:gd name="connsiteY16" fmla="*/ 28305 h 148844"/>
                <a:gd name="connsiteX17" fmla="*/ 70601 w 269891"/>
                <a:gd name="connsiteY17" fmla="*/ 19236 h 148844"/>
                <a:gd name="connsiteX18" fmla="*/ 83094 w 269891"/>
                <a:gd name="connsiteY18" fmla="*/ 14829 h 148844"/>
                <a:gd name="connsiteX19" fmla="*/ 93252 w 269891"/>
                <a:gd name="connsiteY19" fmla="*/ 16494 h 148844"/>
                <a:gd name="connsiteX20" fmla="*/ 100097 w 269891"/>
                <a:gd name="connsiteY20" fmla="*/ 750 h 148844"/>
                <a:gd name="connsiteX21" fmla="*/ 117704 w 269891"/>
                <a:gd name="connsiteY21" fmla="*/ 2576 h 148844"/>
                <a:gd name="connsiteX22" fmla="*/ 119303 w 269891"/>
                <a:gd name="connsiteY22" fmla="*/ 30793 h 148844"/>
                <a:gd name="connsiteX23" fmla="*/ 116619 w 269891"/>
                <a:gd name="connsiteY23" fmla="*/ 21262 h 148844"/>
                <a:gd name="connsiteX24" fmla="*/ 119672 w 269891"/>
                <a:gd name="connsiteY24" fmla="*/ 15654 h 148844"/>
                <a:gd name="connsiteX25" fmla="*/ 123928 w 269891"/>
                <a:gd name="connsiteY25" fmla="*/ 13125 h 148844"/>
                <a:gd name="connsiteX26" fmla="*/ 141935 w 269891"/>
                <a:gd name="connsiteY26" fmla="*/ 20658 h 148844"/>
                <a:gd name="connsiteX27" fmla="*/ 143061 w 269891"/>
                <a:gd name="connsiteY27" fmla="*/ 15867 h 148844"/>
                <a:gd name="connsiteX28" fmla="*/ 149877 w 269891"/>
                <a:gd name="connsiteY28" fmla="*/ 10521 h 148844"/>
                <a:gd name="connsiteX29" fmla="*/ 152180 w 269891"/>
                <a:gd name="connsiteY29" fmla="*/ 6570 h 148844"/>
                <a:gd name="connsiteX30" fmla="*/ 169678 w 269891"/>
                <a:gd name="connsiteY30" fmla="*/ 10252 h 148844"/>
                <a:gd name="connsiteX31" fmla="*/ 175288 w 269891"/>
                <a:gd name="connsiteY31" fmla="*/ 17993 h 148844"/>
                <a:gd name="connsiteX32" fmla="*/ 180996 w 269891"/>
                <a:gd name="connsiteY32" fmla="*/ 20942 h 148844"/>
                <a:gd name="connsiteX33" fmla="*/ 178225 w 269891"/>
                <a:gd name="connsiteY33" fmla="*/ 24671 h 148844"/>
                <a:gd name="connsiteX34" fmla="*/ 170894 w 269891"/>
                <a:gd name="connsiteY34" fmla="*/ 31799 h 148844"/>
                <a:gd name="connsiteX35" fmla="*/ 180709 w 269891"/>
                <a:gd name="connsiteY35" fmla="*/ 45998 h 148844"/>
                <a:gd name="connsiteX36" fmla="*/ 189390 w 269891"/>
                <a:gd name="connsiteY36" fmla="*/ 48340 h 148844"/>
                <a:gd name="connsiteX37" fmla="*/ 196406 w 269891"/>
                <a:gd name="connsiteY37" fmla="*/ 51655 h 148844"/>
                <a:gd name="connsiteX38" fmla="*/ 196779 w 269891"/>
                <a:gd name="connsiteY38" fmla="*/ 58382 h 148844"/>
                <a:gd name="connsiteX39" fmla="*/ 199473 w 269891"/>
                <a:gd name="connsiteY39" fmla="*/ 63686 h 148844"/>
                <a:gd name="connsiteX40" fmla="*/ 193743 w 269891"/>
                <a:gd name="connsiteY40" fmla="*/ 69135 h 148844"/>
                <a:gd name="connsiteX41" fmla="*/ 209470 w 269891"/>
                <a:gd name="connsiteY41" fmla="*/ 75344 h 148844"/>
                <a:gd name="connsiteX42" fmla="*/ 224958 w 269891"/>
                <a:gd name="connsiteY42" fmla="*/ 81037 h 148844"/>
                <a:gd name="connsiteX43" fmla="*/ 222013 w 269891"/>
                <a:gd name="connsiteY43" fmla="*/ 87099 h 148844"/>
                <a:gd name="connsiteX44" fmla="*/ 252247 w 269891"/>
                <a:gd name="connsiteY44" fmla="*/ 104496 h 148844"/>
                <a:gd name="connsiteX45" fmla="*/ 253338 w 269891"/>
                <a:gd name="connsiteY45" fmla="*/ 114082 h 148844"/>
                <a:gd name="connsiteX46" fmla="*/ 264798 w 269891"/>
                <a:gd name="connsiteY46" fmla="*/ 119497 h 148844"/>
                <a:gd name="connsiteX47" fmla="*/ 269840 w 269891"/>
                <a:gd name="connsiteY47" fmla="*/ 126619 h 148844"/>
                <a:gd name="connsiteX48" fmla="*/ 266929 w 269891"/>
                <a:gd name="connsiteY48" fmla="*/ 131086 h 148844"/>
                <a:gd name="connsiteX49" fmla="*/ 259559 w 269891"/>
                <a:gd name="connsiteY49" fmla="*/ 137178 h 148844"/>
                <a:gd name="connsiteX50" fmla="*/ 252752 w 269891"/>
                <a:gd name="connsiteY50" fmla="*/ 143788 h 148844"/>
                <a:gd name="connsiteX51" fmla="*/ 238738 w 269891"/>
                <a:gd name="connsiteY51" fmla="*/ 148604 h 148844"/>
                <a:gd name="connsiteX52" fmla="*/ 220663 w 269891"/>
                <a:gd name="connsiteY52" fmla="*/ 145367 h 148844"/>
                <a:gd name="connsiteX53" fmla="*/ 188782 w 269891"/>
                <a:gd name="connsiteY53" fmla="*/ 122598 h 148844"/>
                <a:gd name="connsiteX54" fmla="*/ 173006 w 269891"/>
                <a:gd name="connsiteY54" fmla="*/ 111337 h 148844"/>
                <a:gd name="connsiteX55" fmla="*/ 163553 w 269891"/>
                <a:gd name="connsiteY55" fmla="*/ 106746 h 148844"/>
                <a:gd name="connsiteX0" fmla="*/ 163553 w 269891"/>
                <a:gd name="connsiteY0" fmla="*/ 106077 h 148175"/>
                <a:gd name="connsiteX1" fmla="*/ 145921 w 269891"/>
                <a:gd name="connsiteY1" fmla="*/ 102632 h 148175"/>
                <a:gd name="connsiteX2" fmla="*/ 168843 w 269891"/>
                <a:gd name="connsiteY2" fmla="*/ 132084 h 148175"/>
                <a:gd name="connsiteX3" fmla="*/ 116379 w 269891"/>
                <a:gd name="connsiteY3" fmla="*/ 110351 h 148175"/>
                <a:gd name="connsiteX4" fmla="*/ 94624 w 269891"/>
                <a:gd name="connsiteY4" fmla="*/ 116644 h 148175"/>
                <a:gd name="connsiteX5" fmla="*/ 72190 w 269891"/>
                <a:gd name="connsiteY5" fmla="*/ 108626 h 148175"/>
                <a:gd name="connsiteX6" fmla="*/ 35950 w 269891"/>
                <a:gd name="connsiteY6" fmla="*/ 114948 h 148175"/>
                <a:gd name="connsiteX7" fmla="*/ 13502 w 269891"/>
                <a:gd name="connsiteY7" fmla="*/ 91924 h 148175"/>
                <a:gd name="connsiteX8" fmla="*/ 4114 w 269891"/>
                <a:gd name="connsiteY8" fmla="*/ 78966 h 148175"/>
                <a:gd name="connsiteX9" fmla="*/ 3176 w 269891"/>
                <a:gd name="connsiteY9" fmla="*/ 63558 h 148175"/>
                <a:gd name="connsiteX10" fmla="*/ 14280 w 269891"/>
                <a:gd name="connsiteY10" fmla="*/ 50701 h 148175"/>
                <a:gd name="connsiteX11" fmla="*/ 49 w 269891"/>
                <a:gd name="connsiteY11" fmla="*/ 38397 h 148175"/>
                <a:gd name="connsiteX12" fmla="*/ 18412 w 269891"/>
                <a:gd name="connsiteY12" fmla="*/ 15083 h 148175"/>
                <a:gd name="connsiteX13" fmla="*/ 34113 w 269891"/>
                <a:gd name="connsiteY13" fmla="*/ 9172 h 148175"/>
                <a:gd name="connsiteX14" fmla="*/ 42959 w 269891"/>
                <a:gd name="connsiteY14" fmla="*/ 27612 h 148175"/>
                <a:gd name="connsiteX15" fmla="*/ 55145 w 269891"/>
                <a:gd name="connsiteY15" fmla="*/ 37150 h 148175"/>
                <a:gd name="connsiteX16" fmla="*/ 68380 w 269891"/>
                <a:gd name="connsiteY16" fmla="*/ 27636 h 148175"/>
                <a:gd name="connsiteX17" fmla="*/ 70601 w 269891"/>
                <a:gd name="connsiteY17" fmla="*/ 18567 h 148175"/>
                <a:gd name="connsiteX18" fmla="*/ 83094 w 269891"/>
                <a:gd name="connsiteY18" fmla="*/ 14160 h 148175"/>
                <a:gd name="connsiteX19" fmla="*/ 93252 w 269891"/>
                <a:gd name="connsiteY19" fmla="*/ 15825 h 148175"/>
                <a:gd name="connsiteX20" fmla="*/ 100097 w 269891"/>
                <a:gd name="connsiteY20" fmla="*/ 81 h 148175"/>
                <a:gd name="connsiteX21" fmla="*/ 117704 w 269891"/>
                <a:gd name="connsiteY21" fmla="*/ 1907 h 148175"/>
                <a:gd name="connsiteX22" fmla="*/ 116619 w 269891"/>
                <a:gd name="connsiteY22" fmla="*/ 20593 h 148175"/>
                <a:gd name="connsiteX23" fmla="*/ 119672 w 269891"/>
                <a:gd name="connsiteY23" fmla="*/ 14985 h 148175"/>
                <a:gd name="connsiteX24" fmla="*/ 123928 w 269891"/>
                <a:gd name="connsiteY24" fmla="*/ 12456 h 148175"/>
                <a:gd name="connsiteX25" fmla="*/ 141935 w 269891"/>
                <a:gd name="connsiteY25" fmla="*/ 19989 h 148175"/>
                <a:gd name="connsiteX26" fmla="*/ 143061 w 269891"/>
                <a:gd name="connsiteY26" fmla="*/ 15198 h 148175"/>
                <a:gd name="connsiteX27" fmla="*/ 149877 w 269891"/>
                <a:gd name="connsiteY27" fmla="*/ 9852 h 148175"/>
                <a:gd name="connsiteX28" fmla="*/ 152180 w 269891"/>
                <a:gd name="connsiteY28" fmla="*/ 5901 h 148175"/>
                <a:gd name="connsiteX29" fmla="*/ 169678 w 269891"/>
                <a:gd name="connsiteY29" fmla="*/ 9583 h 148175"/>
                <a:gd name="connsiteX30" fmla="*/ 175288 w 269891"/>
                <a:gd name="connsiteY30" fmla="*/ 17324 h 148175"/>
                <a:gd name="connsiteX31" fmla="*/ 180996 w 269891"/>
                <a:gd name="connsiteY31" fmla="*/ 20273 h 148175"/>
                <a:gd name="connsiteX32" fmla="*/ 178225 w 269891"/>
                <a:gd name="connsiteY32" fmla="*/ 24002 h 148175"/>
                <a:gd name="connsiteX33" fmla="*/ 170894 w 269891"/>
                <a:gd name="connsiteY33" fmla="*/ 31130 h 148175"/>
                <a:gd name="connsiteX34" fmla="*/ 180709 w 269891"/>
                <a:gd name="connsiteY34" fmla="*/ 45329 h 148175"/>
                <a:gd name="connsiteX35" fmla="*/ 189390 w 269891"/>
                <a:gd name="connsiteY35" fmla="*/ 47671 h 148175"/>
                <a:gd name="connsiteX36" fmla="*/ 196406 w 269891"/>
                <a:gd name="connsiteY36" fmla="*/ 50986 h 148175"/>
                <a:gd name="connsiteX37" fmla="*/ 196779 w 269891"/>
                <a:gd name="connsiteY37" fmla="*/ 57713 h 148175"/>
                <a:gd name="connsiteX38" fmla="*/ 199473 w 269891"/>
                <a:gd name="connsiteY38" fmla="*/ 63017 h 148175"/>
                <a:gd name="connsiteX39" fmla="*/ 193743 w 269891"/>
                <a:gd name="connsiteY39" fmla="*/ 68466 h 148175"/>
                <a:gd name="connsiteX40" fmla="*/ 209470 w 269891"/>
                <a:gd name="connsiteY40" fmla="*/ 74675 h 148175"/>
                <a:gd name="connsiteX41" fmla="*/ 224958 w 269891"/>
                <a:gd name="connsiteY41" fmla="*/ 80368 h 148175"/>
                <a:gd name="connsiteX42" fmla="*/ 222013 w 269891"/>
                <a:gd name="connsiteY42" fmla="*/ 86430 h 148175"/>
                <a:gd name="connsiteX43" fmla="*/ 252247 w 269891"/>
                <a:gd name="connsiteY43" fmla="*/ 103827 h 148175"/>
                <a:gd name="connsiteX44" fmla="*/ 253338 w 269891"/>
                <a:gd name="connsiteY44" fmla="*/ 113413 h 148175"/>
                <a:gd name="connsiteX45" fmla="*/ 264798 w 269891"/>
                <a:gd name="connsiteY45" fmla="*/ 118828 h 148175"/>
                <a:gd name="connsiteX46" fmla="*/ 269840 w 269891"/>
                <a:gd name="connsiteY46" fmla="*/ 125950 h 148175"/>
                <a:gd name="connsiteX47" fmla="*/ 266929 w 269891"/>
                <a:gd name="connsiteY47" fmla="*/ 130417 h 148175"/>
                <a:gd name="connsiteX48" fmla="*/ 259559 w 269891"/>
                <a:gd name="connsiteY48" fmla="*/ 136509 h 148175"/>
                <a:gd name="connsiteX49" fmla="*/ 252752 w 269891"/>
                <a:gd name="connsiteY49" fmla="*/ 143119 h 148175"/>
                <a:gd name="connsiteX50" fmla="*/ 238738 w 269891"/>
                <a:gd name="connsiteY50" fmla="*/ 147935 h 148175"/>
                <a:gd name="connsiteX51" fmla="*/ 220663 w 269891"/>
                <a:gd name="connsiteY51" fmla="*/ 144698 h 148175"/>
                <a:gd name="connsiteX52" fmla="*/ 188782 w 269891"/>
                <a:gd name="connsiteY52" fmla="*/ 121929 h 148175"/>
                <a:gd name="connsiteX53" fmla="*/ 173006 w 269891"/>
                <a:gd name="connsiteY53" fmla="*/ 110668 h 148175"/>
                <a:gd name="connsiteX54" fmla="*/ 163553 w 269891"/>
                <a:gd name="connsiteY54" fmla="*/ 106077 h 148175"/>
                <a:gd name="connsiteX0" fmla="*/ 163553 w 269891"/>
                <a:gd name="connsiteY0" fmla="*/ 105996 h 148094"/>
                <a:gd name="connsiteX1" fmla="*/ 145921 w 269891"/>
                <a:gd name="connsiteY1" fmla="*/ 102551 h 148094"/>
                <a:gd name="connsiteX2" fmla="*/ 168843 w 269891"/>
                <a:gd name="connsiteY2" fmla="*/ 132003 h 148094"/>
                <a:gd name="connsiteX3" fmla="*/ 116379 w 269891"/>
                <a:gd name="connsiteY3" fmla="*/ 110270 h 148094"/>
                <a:gd name="connsiteX4" fmla="*/ 94624 w 269891"/>
                <a:gd name="connsiteY4" fmla="*/ 116563 h 148094"/>
                <a:gd name="connsiteX5" fmla="*/ 72190 w 269891"/>
                <a:gd name="connsiteY5" fmla="*/ 108545 h 148094"/>
                <a:gd name="connsiteX6" fmla="*/ 35950 w 269891"/>
                <a:gd name="connsiteY6" fmla="*/ 114867 h 148094"/>
                <a:gd name="connsiteX7" fmla="*/ 13502 w 269891"/>
                <a:gd name="connsiteY7" fmla="*/ 91843 h 148094"/>
                <a:gd name="connsiteX8" fmla="*/ 4114 w 269891"/>
                <a:gd name="connsiteY8" fmla="*/ 78885 h 148094"/>
                <a:gd name="connsiteX9" fmla="*/ 3176 w 269891"/>
                <a:gd name="connsiteY9" fmla="*/ 63477 h 148094"/>
                <a:gd name="connsiteX10" fmla="*/ 14280 w 269891"/>
                <a:gd name="connsiteY10" fmla="*/ 50620 h 148094"/>
                <a:gd name="connsiteX11" fmla="*/ 49 w 269891"/>
                <a:gd name="connsiteY11" fmla="*/ 38316 h 148094"/>
                <a:gd name="connsiteX12" fmla="*/ 18412 w 269891"/>
                <a:gd name="connsiteY12" fmla="*/ 15002 h 148094"/>
                <a:gd name="connsiteX13" fmla="*/ 34113 w 269891"/>
                <a:gd name="connsiteY13" fmla="*/ 9091 h 148094"/>
                <a:gd name="connsiteX14" fmla="*/ 42959 w 269891"/>
                <a:gd name="connsiteY14" fmla="*/ 27531 h 148094"/>
                <a:gd name="connsiteX15" fmla="*/ 55145 w 269891"/>
                <a:gd name="connsiteY15" fmla="*/ 37069 h 148094"/>
                <a:gd name="connsiteX16" fmla="*/ 68380 w 269891"/>
                <a:gd name="connsiteY16" fmla="*/ 27555 h 148094"/>
                <a:gd name="connsiteX17" fmla="*/ 70601 w 269891"/>
                <a:gd name="connsiteY17" fmla="*/ 18486 h 148094"/>
                <a:gd name="connsiteX18" fmla="*/ 83094 w 269891"/>
                <a:gd name="connsiteY18" fmla="*/ 14079 h 148094"/>
                <a:gd name="connsiteX19" fmla="*/ 93252 w 269891"/>
                <a:gd name="connsiteY19" fmla="*/ 15744 h 148094"/>
                <a:gd name="connsiteX20" fmla="*/ 100097 w 269891"/>
                <a:gd name="connsiteY20" fmla="*/ 0 h 148094"/>
                <a:gd name="connsiteX21" fmla="*/ 117704 w 269891"/>
                <a:gd name="connsiteY21" fmla="*/ 1826 h 148094"/>
                <a:gd name="connsiteX22" fmla="*/ 119672 w 269891"/>
                <a:gd name="connsiteY22" fmla="*/ 14904 h 148094"/>
                <a:gd name="connsiteX23" fmla="*/ 123928 w 269891"/>
                <a:gd name="connsiteY23" fmla="*/ 12375 h 148094"/>
                <a:gd name="connsiteX24" fmla="*/ 141935 w 269891"/>
                <a:gd name="connsiteY24" fmla="*/ 19908 h 148094"/>
                <a:gd name="connsiteX25" fmla="*/ 143061 w 269891"/>
                <a:gd name="connsiteY25" fmla="*/ 15117 h 148094"/>
                <a:gd name="connsiteX26" fmla="*/ 149877 w 269891"/>
                <a:gd name="connsiteY26" fmla="*/ 9771 h 148094"/>
                <a:gd name="connsiteX27" fmla="*/ 152180 w 269891"/>
                <a:gd name="connsiteY27" fmla="*/ 5820 h 148094"/>
                <a:gd name="connsiteX28" fmla="*/ 169678 w 269891"/>
                <a:gd name="connsiteY28" fmla="*/ 9502 h 148094"/>
                <a:gd name="connsiteX29" fmla="*/ 175288 w 269891"/>
                <a:gd name="connsiteY29" fmla="*/ 17243 h 148094"/>
                <a:gd name="connsiteX30" fmla="*/ 180996 w 269891"/>
                <a:gd name="connsiteY30" fmla="*/ 20192 h 148094"/>
                <a:gd name="connsiteX31" fmla="*/ 178225 w 269891"/>
                <a:gd name="connsiteY31" fmla="*/ 23921 h 148094"/>
                <a:gd name="connsiteX32" fmla="*/ 170894 w 269891"/>
                <a:gd name="connsiteY32" fmla="*/ 31049 h 148094"/>
                <a:gd name="connsiteX33" fmla="*/ 180709 w 269891"/>
                <a:gd name="connsiteY33" fmla="*/ 45248 h 148094"/>
                <a:gd name="connsiteX34" fmla="*/ 189390 w 269891"/>
                <a:gd name="connsiteY34" fmla="*/ 47590 h 148094"/>
                <a:gd name="connsiteX35" fmla="*/ 196406 w 269891"/>
                <a:gd name="connsiteY35" fmla="*/ 50905 h 148094"/>
                <a:gd name="connsiteX36" fmla="*/ 196779 w 269891"/>
                <a:gd name="connsiteY36" fmla="*/ 57632 h 148094"/>
                <a:gd name="connsiteX37" fmla="*/ 199473 w 269891"/>
                <a:gd name="connsiteY37" fmla="*/ 62936 h 148094"/>
                <a:gd name="connsiteX38" fmla="*/ 193743 w 269891"/>
                <a:gd name="connsiteY38" fmla="*/ 68385 h 148094"/>
                <a:gd name="connsiteX39" fmla="*/ 209470 w 269891"/>
                <a:gd name="connsiteY39" fmla="*/ 74594 h 148094"/>
                <a:gd name="connsiteX40" fmla="*/ 224958 w 269891"/>
                <a:gd name="connsiteY40" fmla="*/ 80287 h 148094"/>
                <a:gd name="connsiteX41" fmla="*/ 222013 w 269891"/>
                <a:gd name="connsiteY41" fmla="*/ 86349 h 148094"/>
                <a:gd name="connsiteX42" fmla="*/ 252247 w 269891"/>
                <a:gd name="connsiteY42" fmla="*/ 103746 h 148094"/>
                <a:gd name="connsiteX43" fmla="*/ 253338 w 269891"/>
                <a:gd name="connsiteY43" fmla="*/ 113332 h 148094"/>
                <a:gd name="connsiteX44" fmla="*/ 264798 w 269891"/>
                <a:gd name="connsiteY44" fmla="*/ 118747 h 148094"/>
                <a:gd name="connsiteX45" fmla="*/ 269840 w 269891"/>
                <a:gd name="connsiteY45" fmla="*/ 125869 h 148094"/>
                <a:gd name="connsiteX46" fmla="*/ 266929 w 269891"/>
                <a:gd name="connsiteY46" fmla="*/ 130336 h 148094"/>
                <a:gd name="connsiteX47" fmla="*/ 259559 w 269891"/>
                <a:gd name="connsiteY47" fmla="*/ 136428 h 148094"/>
                <a:gd name="connsiteX48" fmla="*/ 252752 w 269891"/>
                <a:gd name="connsiteY48" fmla="*/ 143038 h 148094"/>
                <a:gd name="connsiteX49" fmla="*/ 238738 w 269891"/>
                <a:gd name="connsiteY49" fmla="*/ 147854 h 148094"/>
                <a:gd name="connsiteX50" fmla="*/ 220663 w 269891"/>
                <a:gd name="connsiteY50" fmla="*/ 144617 h 148094"/>
                <a:gd name="connsiteX51" fmla="*/ 188782 w 269891"/>
                <a:gd name="connsiteY51" fmla="*/ 121848 h 148094"/>
                <a:gd name="connsiteX52" fmla="*/ 173006 w 269891"/>
                <a:gd name="connsiteY52" fmla="*/ 110587 h 148094"/>
                <a:gd name="connsiteX53" fmla="*/ 163553 w 269891"/>
                <a:gd name="connsiteY53" fmla="*/ 105996 h 148094"/>
                <a:gd name="connsiteX0" fmla="*/ 163553 w 269891"/>
                <a:gd name="connsiteY0" fmla="*/ 105996 h 148094"/>
                <a:gd name="connsiteX1" fmla="*/ 145921 w 269891"/>
                <a:gd name="connsiteY1" fmla="*/ 102551 h 148094"/>
                <a:gd name="connsiteX2" fmla="*/ 168843 w 269891"/>
                <a:gd name="connsiteY2" fmla="*/ 132003 h 148094"/>
                <a:gd name="connsiteX3" fmla="*/ 116379 w 269891"/>
                <a:gd name="connsiteY3" fmla="*/ 110270 h 148094"/>
                <a:gd name="connsiteX4" fmla="*/ 94624 w 269891"/>
                <a:gd name="connsiteY4" fmla="*/ 116563 h 148094"/>
                <a:gd name="connsiteX5" fmla="*/ 72190 w 269891"/>
                <a:gd name="connsiteY5" fmla="*/ 108545 h 148094"/>
                <a:gd name="connsiteX6" fmla="*/ 35950 w 269891"/>
                <a:gd name="connsiteY6" fmla="*/ 114867 h 148094"/>
                <a:gd name="connsiteX7" fmla="*/ 13502 w 269891"/>
                <a:gd name="connsiteY7" fmla="*/ 91843 h 148094"/>
                <a:gd name="connsiteX8" fmla="*/ 4114 w 269891"/>
                <a:gd name="connsiteY8" fmla="*/ 78885 h 148094"/>
                <a:gd name="connsiteX9" fmla="*/ 3176 w 269891"/>
                <a:gd name="connsiteY9" fmla="*/ 63477 h 148094"/>
                <a:gd name="connsiteX10" fmla="*/ 14280 w 269891"/>
                <a:gd name="connsiteY10" fmla="*/ 50620 h 148094"/>
                <a:gd name="connsiteX11" fmla="*/ 49 w 269891"/>
                <a:gd name="connsiteY11" fmla="*/ 38316 h 148094"/>
                <a:gd name="connsiteX12" fmla="*/ 18412 w 269891"/>
                <a:gd name="connsiteY12" fmla="*/ 15002 h 148094"/>
                <a:gd name="connsiteX13" fmla="*/ 34113 w 269891"/>
                <a:gd name="connsiteY13" fmla="*/ 9091 h 148094"/>
                <a:gd name="connsiteX14" fmla="*/ 42959 w 269891"/>
                <a:gd name="connsiteY14" fmla="*/ 27531 h 148094"/>
                <a:gd name="connsiteX15" fmla="*/ 55145 w 269891"/>
                <a:gd name="connsiteY15" fmla="*/ 37069 h 148094"/>
                <a:gd name="connsiteX16" fmla="*/ 68380 w 269891"/>
                <a:gd name="connsiteY16" fmla="*/ 27555 h 148094"/>
                <a:gd name="connsiteX17" fmla="*/ 70601 w 269891"/>
                <a:gd name="connsiteY17" fmla="*/ 18486 h 148094"/>
                <a:gd name="connsiteX18" fmla="*/ 83094 w 269891"/>
                <a:gd name="connsiteY18" fmla="*/ 14079 h 148094"/>
                <a:gd name="connsiteX19" fmla="*/ 93252 w 269891"/>
                <a:gd name="connsiteY19" fmla="*/ 15744 h 148094"/>
                <a:gd name="connsiteX20" fmla="*/ 100097 w 269891"/>
                <a:gd name="connsiteY20" fmla="*/ 0 h 148094"/>
                <a:gd name="connsiteX21" fmla="*/ 117704 w 269891"/>
                <a:gd name="connsiteY21" fmla="*/ 1826 h 148094"/>
                <a:gd name="connsiteX22" fmla="*/ 119672 w 269891"/>
                <a:gd name="connsiteY22" fmla="*/ 14904 h 148094"/>
                <a:gd name="connsiteX23" fmla="*/ 141935 w 269891"/>
                <a:gd name="connsiteY23" fmla="*/ 19908 h 148094"/>
                <a:gd name="connsiteX24" fmla="*/ 143061 w 269891"/>
                <a:gd name="connsiteY24" fmla="*/ 15117 h 148094"/>
                <a:gd name="connsiteX25" fmla="*/ 149877 w 269891"/>
                <a:gd name="connsiteY25" fmla="*/ 9771 h 148094"/>
                <a:gd name="connsiteX26" fmla="*/ 152180 w 269891"/>
                <a:gd name="connsiteY26" fmla="*/ 5820 h 148094"/>
                <a:gd name="connsiteX27" fmla="*/ 169678 w 269891"/>
                <a:gd name="connsiteY27" fmla="*/ 9502 h 148094"/>
                <a:gd name="connsiteX28" fmla="*/ 175288 w 269891"/>
                <a:gd name="connsiteY28" fmla="*/ 17243 h 148094"/>
                <a:gd name="connsiteX29" fmla="*/ 180996 w 269891"/>
                <a:gd name="connsiteY29" fmla="*/ 20192 h 148094"/>
                <a:gd name="connsiteX30" fmla="*/ 178225 w 269891"/>
                <a:gd name="connsiteY30" fmla="*/ 23921 h 148094"/>
                <a:gd name="connsiteX31" fmla="*/ 170894 w 269891"/>
                <a:gd name="connsiteY31" fmla="*/ 31049 h 148094"/>
                <a:gd name="connsiteX32" fmla="*/ 180709 w 269891"/>
                <a:gd name="connsiteY32" fmla="*/ 45248 h 148094"/>
                <a:gd name="connsiteX33" fmla="*/ 189390 w 269891"/>
                <a:gd name="connsiteY33" fmla="*/ 47590 h 148094"/>
                <a:gd name="connsiteX34" fmla="*/ 196406 w 269891"/>
                <a:gd name="connsiteY34" fmla="*/ 50905 h 148094"/>
                <a:gd name="connsiteX35" fmla="*/ 196779 w 269891"/>
                <a:gd name="connsiteY35" fmla="*/ 57632 h 148094"/>
                <a:gd name="connsiteX36" fmla="*/ 199473 w 269891"/>
                <a:gd name="connsiteY36" fmla="*/ 62936 h 148094"/>
                <a:gd name="connsiteX37" fmla="*/ 193743 w 269891"/>
                <a:gd name="connsiteY37" fmla="*/ 68385 h 148094"/>
                <a:gd name="connsiteX38" fmla="*/ 209470 w 269891"/>
                <a:gd name="connsiteY38" fmla="*/ 74594 h 148094"/>
                <a:gd name="connsiteX39" fmla="*/ 224958 w 269891"/>
                <a:gd name="connsiteY39" fmla="*/ 80287 h 148094"/>
                <a:gd name="connsiteX40" fmla="*/ 222013 w 269891"/>
                <a:gd name="connsiteY40" fmla="*/ 86349 h 148094"/>
                <a:gd name="connsiteX41" fmla="*/ 252247 w 269891"/>
                <a:gd name="connsiteY41" fmla="*/ 103746 h 148094"/>
                <a:gd name="connsiteX42" fmla="*/ 253338 w 269891"/>
                <a:gd name="connsiteY42" fmla="*/ 113332 h 148094"/>
                <a:gd name="connsiteX43" fmla="*/ 264798 w 269891"/>
                <a:gd name="connsiteY43" fmla="*/ 118747 h 148094"/>
                <a:gd name="connsiteX44" fmla="*/ 269840 w 269891"/>
                <a:gd name="connsiteY44" fmla="*/ 125869 h 148094"/>
                <a:gd name="connsiteX45" fmla="*/ 266929 w 269891"/>
                <a:gd name="connsiteY45" fmla="*/ 130336 h 148094"/>
                <a:gd name="connsiteX46" fmla="*/ 259559 w 269891"/>
                <a:gd name="connsiteY46" fmla="*/ 136428 h 148094"/>
                <a:gd name="connsiteX47" fmla="*/ 252752 w 269891"/>
                <a:gd name="connsiteY47" fmla="*/ 143038 h 148094"/>
                <a:gd name="connsiteX48" fmla="*/ 238738 w 269891"/>
                <a:gd name="connsiteY48" fmla="*/ 147854 h 148094"/>
                <a:gd name="connsiteX49" fmla="*/ 220663 w 269891"/>
                <a:gd name="connsiteY49" fmla="*/ 144617 h 148094"/>
                <a:gd name="connsiteX50" fmla="*/ 188782 w 269891"/>
                <a:gd name="connsiteY50" fmla="*/ 121848 h 148094"/>
                <a:gd name="connsiteX51" fmla="*/ 173006 w 269891"/>
                <a:gd name="connsiteY51" fmla="*/ 110587 h 148094"/>
                <a:gd name="connsiteX52" fmla="*/ 163553 w 269891"/>
                <a:gd name="connsiteY52" fmla="*/ 105996 h 148094"/>
                <a:gd name="connsiteX0" fmla="*/ 163553 w 269891"/>
                <a:gd name="connsiteY0" fmla="*/ 106251 h 148349"/>
                <a:gd name="connsiteX1" fmla="*/ 145921 w 269891"/>
                <a:gd name="connsiteY1" fmla="*/ 102806 h 148349"/>
                <a:gd name="connsiteX2" fmla="*/ 168843 w 269891"/>
                <a:gd name="connsiteY2" fmla="*/ 132258 h 148349"/>
                <a:gd name="connsiteX3" fmla="*/ 116379 w 269891"/>
                <a:gd name="connsiteY3" fmla="*/ 110525 h 148349"/>
                <a:gd name="connsiteX4" fmla="*/ 94624 w 269891"/>
                <a:gd name="connsiteY4" fmla="*/ 116818 h 148349"/>
                <a:gd name="connsiteX5" fmla="*/ 72190 w 269891"/>
                <a:gd name="connsiteY5" fmla="*/ 108800 h 148349"/>
                <a:gd name="connsiteX6" fmla="*/ 35950 w 269891"/>
                <a:gd name="connsiteY6" fmla="*/ 115122 h 148349"/>
                <a:gd name="connsiteX7" fmla="*/ 13502 w 269891"/>
                <a:gd name="connsiteY7" fmla="*/ 92098 h 148349"/>
                <a:gd name="connsiteX8" fmla="*/ 4114 w 269891"/>
                <a:gd name="connsiteY8" fmla="*/ 79140 h 148349"/>
                <a:gd name="connsiteX9" fmla="*/ 3176 w 269891"/>
                <a:gd name="connsiteY9" fmla="*/ 63732 h 148349"/>
                <a:gd name="connsiteX10" fmla="*/ 14280 w 269891"/>
                <a:gd name="connsiteY10" fmla="*/ 50875 h 148349"/>
                <a:gd name="connsiteX11" fmla="*/ 49 w 269891"/>
                <a:gd name="connsiteY11" fmla="*/ 38571 h 148349"/>
                <a:gd name="connsiteX12" fmla="*/ 18412 w 269891"/>
                <a:gd name="connsiteY12" fmla="*/ 15257 h 148349"/>
                <a:gd name="connsiteX13" fmla="*/ 34113 w 269891"/>
                <a:gd name="connsiteY13" fmla="*/ 9346 h 148349"/>
                <a:gd name="connsiteX14" fmla="*/ 42959 w 269891"/>
                <a:gd name="connsiteY14" fmla="*/ 27786 h 148349"/>
                <a:gd name="connsiteX15" fmla="*/ 55145 w 269891"/>
                <a:gd name="connsiteY15" fmla="*/ 37324 h 148349"/>
                <a:gd name="connsiteX16" fmla="*/ 68380 w 269891"/>
                <a:gd name="connsiteY16" fmla="*/ 27810 h 148349"/>
                <a:gd name="connsiteX17" fmla="*/ 70601 w 269891"/>
                <a:gd name="connsiteY17" fmla="*/ 18741 h 148349"/>
                <a:gd name="connsiteX18" fmla="*/ 83094 w 269891"/>
                <a:gd name="connsiteY18" fmla="*/ 14334 h 148349"/>
                <a:gd name="connsiteX19" fmla="*/ 93252 w 269891"/>
                <a:gd name="connsiteY19" fmla="*/ 15999 h 148349"/>
                <a:gd name="connsiteX20" fmla="*/ 100097 w 269891"/>
                <a:gd name="connsiteY20" fmla="*/ 255 h 148349"/>
                <a:gd name="connsiteX21" fmla="*/ 117704 w 269891"/>
                <a:gd name="connsiteY21" fmla="*/ 2081 h 148349"/>
                <a:gd name="connsiteX22" fmla="*/ 133709 w 269891"/>
                <a:gd name="connsiteY22" fmla="*/ 1103 h 148349"/>
                <a:gd name="connsiteX23" fmla="*/ 141935 w 269891"/>
                <a:gd name="connsiteY23" fmla="*/ 20163 h 148349"/>
                <a:gd name="connsiteX24" fmla="*/ 143061 w 269891"/>
                <a:gd name="connsiteY24" fmla="*/ 15372 h 148349"/>
                <a:gd name="connsiteX25" fmla="*/ 149877 w 269891"/>
                <a:gd name="connsiteY25" fmla="*/ 10026 h 148349"/>
                <a:gd name="connsiteX26" fmla="*/ 152180 w 269891"/>
                <a:gd name="connsiteY26" fmla="*/ 6075 h 148349"/>
                <a:gd name="connsiteX27" fmla="*/ 169678 w 269891"/>
                <a:gd name="connsiteY27" fmla="*/ 9757 h 148349"/>
                <a:gd name="connsiteX28" fmla="*/ 175288 w 269891"/>
                <a:gd name="connsiteY28" fmla="*/ 17498 h 148349"/>
                <a:gd name="connsiteX29" fmla="*/ 180996 w 269891"/>
                <a:gd name="connsiteY29" fmla="*/ 20447 h 148349"/>
                <a:gd name="connsiteX30" fmla="*/ 178225 w 269891"/>
                <a:gd name="connsiteY30" fmla="*/ 24176 h 148349"/>
                <a:gd name="connsiteX31" fmla="*/ 170894 w 269891"/>
                <a:gd name="connsiteY31" fmla="*/ 31304 h 148349"/>
                <a:gd name="connsiteX32" fmla="*/ 180709 w 269891"/>
                <a:gd name="connsiteY32" fmla="*/ 45503 h 148349"/>
                <a:gd name="connsiteX33" fmla="*/ 189390 w 269891"/>
                <a:gd name="connsiteY33" fmla="*/ 47845 h 148349"/>
                <a:gd name="connsiteX34" fmla="*/ 196406 w 269891"/>
                <a:gd name="connsiteY34" fmla="*/ 51160 h 148349"/>
                <a:gd name="connsiteX35" fmla="*/ 196779 w 269891"/>
                <a:gd name="connsiteY35" fmla="*/ 57887 h 148349"/>
                <a:gd name="connsiteX36" fmla="*/ 199473 w 269891"/>
                <a:gd name="connsiteY36" fmla="*/ 63191 h 148349"/>
                <a:gd name="connsiteX37" fmla="*/ 193743 w 269891"/>
                <a:gd name="connsiteY37" fmla="*/ 68640 h 148349"/>
                <a:gd name="connsiteX38" fmla="*/ 209470 w 269891"/>
                <a:gd name="connsiteY38" fmla="*/ 74849 h 148349"/>
                <a:gd name="connsiteX39" fmla="*/ 224958 w 269891"/>
                <a:gd name="connsiteY39" fmla="*/ 80542 h 148349"/>
                <a:gd name="connsiteX40" fmla="*/ 222013 w 269891"/>
                <a:gd name="connsiteY40" fmla="*/ 86604 h 148349"/>
                <a:gd name="connsiteX41" fmla="*/ 252247 w 269891"/>
                <a:gd name="connsiteY41" fmla="*/ 104001 h 148349"/>
                <a:gd name="connsiteX42" fmla="*/ 253338 w 269891"/>
                <a:gd name="connsiteY42" fmla="*/ 113587 h 148349"/>
                <a:gd name="connsiteX43" fmla="*/ 264798 w 269891"/>
                <a:gd name="connsiteY43" fmla="*/ 119002 h 148349"/>
                <a:gd name="connsiteX44" fmla="*/ 269840 w 269891"/>
                <a:gd name="connsiteY44" fmla="*/ 126124 h 148349"/>
                <a:gd name="connsiteX45" fmla="*/ 266929 w 269891"/>
                <a:gd name="connsiteY45" fmla="*/ 130591 h 148349"/>
                <a:gd name="connsiteX46" fmla="*/ 259559 w 269891"/>
                <a:gd name="connsiteY46" fmla="*/ 136683 h 148349"/>
                <a:gd name="connsiteX47" fmla="*/ 252752 w 269891"/>
                <a:gd name="connsiteY47" fmla="*/ 143293 h 148349"/>
                <a:gd name="connsiteX48" fmla="*/ 238738 w 269891"/>
                <a:gd name="connsiteY48" fmla="*/ 148109 h 148349"/>
                <a:gd name="connsiteX49" fmla="*/ 220663 w 269891"/>
                <a:gd name="connsiteY49" fmla="*/ 144872 h 148349"/>
                <a:gd name="connsiteX50" fmla="*/ 188782 w 269891"/>
                <a:gd name="connsiteY50" fmla="*/ 122103 h 148349"/>
                <a:gd name="connsiteX51" fmla="*/ 173006 w 269891"/>
                <a:gd name="connsiteY51" fmla="*/ 110842 h 148349"/>
                <a:gd name="connsiteX52" fmla="*/ 163553 w 269891"/>
                <a:gd name="connsiteY52" fmla="*/ 106251 h 148349"/>
                <a:gd name="connsiteX0" fmla="*/ 163553 w 269891"/>
                <a:gd name="connsiteY0" fmla="*/ 110545 h 152643"/>
                <a:gd name="connsiteX1" fmla="*/ 145921 w 269891"/>
                <a:gd name="connsiteY1" fmla="*/ 107100 h 152643"/>
                <a:gd name="connsiteX2" fmla="*/ 168843 w 269891"/>
                <a:gd name="connsiteY2" fmla="*/ 136552 h 152643"/>
                <a:gd name="connsiteX3" fmla="*/ 116379 w 269891"/>
                <a:gd name="connsiteY3" fmla="*/ 114819 h 152643"/>
                <a:gd name="connsiteX4" fmla="*/ 94624 w 269891"/>
                <a:gd name="connsiteY4" fmla="*/ 121112 h 152643"/>
                <a:gd name="connsiteX5" fmla="*/ 72190 w 269891"/>
                <a:gd name="connsiteY5" fmla="*/ 113094 h 152643"/>
                <a:gd name="connsiteX6" fmla="*/ 35950 w 269891"/>
                <a:gd name="connsiteY6" fmla="*/ 119416 h 152643"/>
                <a:gd name="connsiteX7" fmla="*/ 13502 w 269891"/>
                <a:gd name="connsiteY7" fmla="*/ 96392 h 152643"/>
                <a:gd name="connsiteX8" fmla="*/ 4114 w 269891"/>
                <a:gd name="connsiteY8" fmla="*/ 83434 h 152643"/>
                <a:gd name="connsiteX9" fmla="*/ 3176 w 269891"/>
                <a:gd name="connsiteY9" fmla="*/ 68026 h 152643"/>
                <a:gd name="connsiteX10" fmla="*/ 14280 w 269891"/>
                <a:gd name="connsiteY10" fmla="*/ 55169 h 152643"/>
                <a:gd name="connsiteX11" fmla="*/ 49 w 269891"/>
                <a:gd name="connsiteY11" fmla="*/ 42865 h 152643"/>
                <a:gd name="connsiteX12" fmla="*/ 18412 w 269891"/>
                <a:gd name="connsiteY12" fmla="*/ 19551 h 152643"/>
                <a:gd name="connsiteX13" fmla="*/ 34113 w 269891"/>
                <a:gd name="connsiteY13" fmla="*/ 13640 h 152643"/>
                <a:gd name="connsiteX14" fmla="*/ 42959 w 269891"/>
                <a:gd name="connsiteY14" fmla="*/ 32080 h 152643"/>
                <a:gd name="connsiteX15" fmla="*/ 55145 w 269891"/>
                <a:gd name="connsiteY15" fmla="*/ 41618 h 152643"/>
                <a:gd name="connsiteX16" fmla="*/ 68380 w 269891"/>
                <a:gd name="connsiteY16" fmla="*/ 32104 h 152643"/>
                <a:gd name="connsiteX17" fmla="*/ 70601 w 269891"/>
                <a:gd name="connsiteY17" fmla="*/ 23035 h 152643"/>
                <a:gd name="connsiteX18" fmla="*/ 83094 w 269891"/>
                <a:gd name="connsiteY18" fmla="*/ 18628 h 152643"/>
                <a:gd name="connsiteX19" fmla="*/ 93252 w 269891"/>
                <a:gd name="connsiteY19" fmla="*/ 20293 h 152643"/>
                <a:gd name="connsiteX20" fmla="*/ 100097 w 269891"/>
                <a:gd name="connsiteY20" fmla="*/ 4549 h 152643"/>
                <a:gd name="connsiteX21" fmla="*/ 117704 w 269891"/>
                <a:gd name="connsiteY21" fmla="*/ 6375 h 152643"/>
                <a:gd name="connsiteX22" fmla="*/ 133709 w 269891"/>
                <a:gd name="connsiteY22" fmla="*/ 5397 h 152643"/>
                <a:gd name="connsiteX23" fmla="*/ 144247 w 269891"/>
                <a:gd name="connsiteY23" fmla="*/ 0 h 152643"/>
                <a:gd name="connsiteX24" fmla="*/ 143061 w 269891"/>
                <a:gd name="connsiteY24" fmla="*/ 19666 h 152643"/>
                <a:gd name="connsiteX25" fmla="*/ 149877 w 269891"/>
                <a:gd name="connsiteY25" fmla="*/ 14320 h 152643"/>
                <a:gd name="connsiteX26" fmla="*/ 152180 w 269891"/>
                <a:gd name="connsiteY26" fmla="*/ 10369 h 152643"/>
                <a:gd name="connsiteX27" fmla="*/ 169678 w 269891"/>
                <a:gd name="connsiteY27" fmla="*/ 14051 h 152643"/>
                <a:gd name="connsiteX28" fmla="*/ 175288 w 269891"/>
                <a:gd name="connsiteY28" fmla="*/ 21792 h 152643"/>
                <a:gd name="connsiteX29" fmla="*/ 180996 w 269891"/>
                <a:gd name="connsiteY29" fmla="*/ 24741 h 152643"/>
                <a:gd name="connsiteX30" fmla="*/ 178225 w 269891"/>
                <a:gd name="connsiteY30" fmla="*/ 28470 h 152643"/>
                <a:gd name="connsiteX31" fmla="*/ 170894 w 269891"/>
                <a:gd name="connsiteY31" fmla="*/ 35598 h 152643"/>
                <a:gd name="connsiteX32" fmla="*/ 180709 w 269891"/>
                <a:gd name="connsiteY32" fmla="*/ 49797 h 152643"/>
                <a:gd name="connsiteX33" fmla="*/ 189390 w 269891"/>
                <a:gd name="connsiteY33" fmla="*/ 52139 h 152643"/>
                <a:gd name="connsiteX34" fmla="*/ 196406 w 269891"/>
                <a:gd name="connsiteY34" fmla="*/ 55454 h 152643"/>
                <a:gd name="connsiteX35" fmla="*/ 196779 w 269891"/>
                <a:gd name="connsiteY35" fmla="*/ 62181 h 152643"/>
                <a:gd name="connsiteX36" fmla="*/ 199473 w 269891"/>
                <a:gd name="connsiteY36" fmla="*/ 67485 h 152643"/>
                <a:gd name="connsiteX37" fmla="*/ 193743 w 269891"/>
                <a:gd name="connsiteY37" fmla="*/ 72934 h 152643"/>
                <a:gd name="connsiteX38" fmla="*/ 209470 w 269891"/>
                <a:gd name="connsiteY38" fmla="*/ 79143 h 152643"/>
                <a:gd name="connsiteX39" fmla="*/ 224958 w 269891"/>
                <a:gd name="connsiteY39" fmla="*/ 84836 h 152643"/>
                <a:gd name="connsiteX40" fmla="*/ 222013 w 269891"/>
                <a:gd name="connsiteY40" fmla="*/ 90898 h 152643"/>
                <a:gd name="connsiteX41" fmla="*/ 252247 w 269891"/>
                <a:gd name="connsiteY41" fmla="*/ 108295 h 152643"/>
                <a:gd name="connsiteX42" fmla="*/ 253338 w 269891"/>
                <a:gd name="connsiteY42" fmla="*/ 117881 h 152643"/>
                <a:gd name="connsiteX43" fmla="*/ 264798 w 269891"/>
                <a:gd name="connsiteY43" fmla="*/ 123296 h 152643"/>
                <a:gd name="connsiteX44" fmla="*/ 269840 w 269891"/>
                <a:gd name="connsiteY44" fmla="*/ 130418 h 152643"/>
                <a:gd name="connsiteX45" fmla="*/ 266929 w 269891"/>
                <a:gd name="connsiteY45" fmla="*/ 134885 h 152643"/>
                <a:gd name="connsiteX46" fmla="*/ 259559 w 269891"/>
                <a:gd name="connsiteY46" fmla="*/ 140977 h 152643"/>
                <a:gd name="connsiteX47" fmla="*/ 252752 w 269891"/>
                <a:gd name="connsiteY47" fmla="*/ 147587 h 152643"/>
                <a:gd name="connsiteX48" fmla="*/ 238738 w 269891"/>
                <a:gd name="connsiteY48" fmla="*/ 152403 h 152643"/>
                <a:gd name="connsiteX49" fmla="*/ 220663 w 269891"/>
                <a:gd name="connsiteY49" fmla="*/ 149166 h 152643"/>
                <a:gd name="connsiteX50" fmla="*/ 188782 w 269891"/>
                <a:gd name="connsiteY50" fmla="*/ 126397 h 152643"/>
                <a:gd name="connsiteX51" fmla="*/ 173006 w 269891"/>
                <a:gd name="connsiteY51" fmla="*/ 115136 h 152643"/>
                <a:gd name="connsiteX52" fmla="*/ 163553 w 269891"/>
                <a:gd name="connsiteY52" fmla="*/ 110545 h 152643"/>
                <a:gd name="connsiteX0" fmla="*/ 163553 w 269891"/>
                <a:gd name="connsiteY0" fmla="*/ 115498 h 157596"/>
                <a:gd name="connsiteX1" fmla="*/ 145921 w 269891"/>
                <a:gd name="connsiteY1" fmla="*/ 112053 h 157596"/>
                <a:gd name="connsiteX2" fmla="*/ 168843 w 269891"/>
                <a:gd name="connsiteY2" fmla="*/ 141505 h 157596"/>
                <a:gd name="connsiteX3" fmla="*/ 116379 w 269891"/>
                <a:gd name="connsiteY3" fmla="*/ 119772 h 157596"/>
                <a:gd name="connsiteX4" fmla="*/ 94624 w 269891"/>
                <a:gd name="connsiteY4" fmla="*/ 126065 h 157596"/>
                <a:gd name="connsiteX5" fmla="*/ 72190 w 269891"/>
                <a:gd name="connsiteY5" fmla="*/ 118047 h 157596"/>
                <a:gd name="connsiteX6" fmla="*/ 35950 w 269891"/>
                <a:gd name="connsiteY6" fmla="*/ 124369 h 157596"/>
                <a:gd name="connsiteX7" fmla="*/ 13502 w 269891"/>
                <a:gd name="connsiteY7" fmla="*/ 101345 h 157596"/>
                <a:gd name="connsiteX8" fmla="*/ 4114 w 269891"/>
                <a:gd name="connsiteY8" fmla="*/ 88387 h 157596"/>
                <a:gd name="connsiteX9" fmla="*/ 3176 w 269891"/>
                <a:gd name="connsiteY9" fmla="*/ 72979 h 157596"/>
                <a:gd name="connsiteX10" fmla="*/ 14280 w 269891"/>
                <a:gd name="connsiteY10" fmla="*/ 60122 h 157596"/>
                <a:gd name="connsiteX11" fmla="*/ 49 w 269891"/>
                <a:gd name="connsiteY11" fmla="*/ 47818 h 157596"/>
                <a:gd name="connsiteX12" fmla="*/ 18412 w 269891"/>
                <a:gd name="connsiteY12" fmla="*/ 24504 h 157596"/>
                <a:gd name="connsiteX13" fmla="*/ 34113 w 269891"/>
                <a:gd name="connsiteY13" fmla="*/ 18593 h 157596"/>
                <a:gd name="connsiteX14" fmla="*/ 42959 w 269891"/>
                <a:gd name="connsiteY14" fmla="*/ 37033 h 157596"/>
                <a:gd name="connsiteX15" fmla="*/ 55145 w 269891"/>
                <a:gd name="connsiteY15" fmla="*/ 46571 h 157596"/>
                <a:gd name="connsiteX16" fmla="*/ 68380 w 269891"/>
                <a:gd name="connsiteY16" fmla="*/ 37057 h 157596"/>
                <a:gd name="connsiteX17" fmla="*/ 70601 w 269891"/>
                <a:gd name="connsiteY17" fmla="*/ 27988 h 157596"/>
                <a:gd name="connsiteX18" fmla="*/ 83094 w 269891"/>
                <a:gd name="connsiteY18" fmla="*/ 23581 h 157596"/>
                <a:gd name="connsiteX19" fmla="*/ 93252 w 269891"/>
                <a:gd name="connsiteY19" fmla="*/ 25246 h 157596"/>
                <a:gd name="connsiteX20" fmla="*/ 100097 w 269891"/>
                <a:gd name="connsiteY20" fmla="*/ 9502 h 157596"/>
                <a:gd name="connsiteX21" fmla="*/ 117704 w 269891"/>
                <a:gd name="connsiteY21" fmla="*/ 11328 h 157596"/>
                <a:gd name="connsiteX22" fmla="*/ 133709 w 269891"/>
                <a:gd name="connsiteY22" fmla="*/ 10350 h 157596"/>
                <a:gd name="connsiteX23" fmla="*/ 144247 w 269891"/>
                <a:gd name="connsiteY23" fmla="*/ 4953 h 157596"/>
                <a:gd name="connsiteX24" fmla="*/ 159668 w 269891"/>
                <a:gd name="connsiteY24" fmla="*/ 90 h 157596"/>
                <a:gd name="connsiteX25" fmla="*/ 149877 w 269891"/>
                <a:gd name="connsiteY25" fmla="*/ 19273 h 157596"/>
                <a:gd name="connsiteX26" fmla="*/ 152180 w 269891"/>
                <a:gd name="connsiteY26" fmla="*/ 15322 h 157596"/>
                <a:gd name="connsiteX27" fmla="*/ 169678 w 269891"/>
                <a:gd name="connsiteY27" fmla="*/ 19004 h 157596"/>
                <a:gd name="connsiteX28" fmla="*/ 175288 w 269891"/>
                <a:gd name="connsiteY28" fmla="*/ 26745 h 157596"/>
                <a:gd name="connsiteX29" fmla="*/ 180996 w 269891"/>
                <a:gd name="connsiteY29" fmla="*/ 29694 h 157596"/>
                <a:gd name="connsiteX30" fmla="*/ 178225 w 269891"/>
                <a:gd name="connsiteY30" fmla="*/ 33423 h 157596"/>
                <a:gd name="connsiteX31" fmla="*/ 170894 w 269891"/>
                <a:gd name="connsiteY31" fmla="*/ 40551 h 157596"/>
                <a:gd name="connsiteX32" fmla="*/ 180709 w 269891"/>
                <a:gd name="connsiteY32" fmla="*/ 54750 h 157596"/>
                <a:gd name="connsiteX33" fmla="*/ 189390 w 269891"/>
                <a:gd name="connsiteY33" fmla="*/ 57092 h 157596"/>
                <a:gd name="connsiteX34" fmla="*/ 196406 w 269891"/>
                <a:gd name="connsiteY34" fmla="*/ 60407 h 157596"/>
                <a:gd name="connsiteX35" fmla="*/ 196779 w 269891"/>
                <a:gd name="connsiteY35" fmla="*/ 67134 h 157596"/>
                <a:gd name="connsiteX36" fmla="*/ 199473 w 269891"/>
                <a:gd name="connsiteY36" fmla="*/ 72438 h 157596"/>
                <a:gd name="connsiteX37" fmla="*/ 193743 w 269891"/>
                <a:gd name="connsiteY37" fmla="*/ 77887 h 157596"/>
                <a:gd name="connsiteX38" fmla="*/ 209470 w 269891"/>
                <a:gd name="connsiteY38" fmla="*/ 84096 h 157596"/>
                <a:gd name="connsiteX39" fmla="*/ 224958 w 269891"/>
                <a:gd name="connsiteY39" fmla="*/ 89789 h 157596"/>
                <a:gd name="connsiteX40" fmla="*/ 222013 w 269891"/>
                <a:gd name="connsiteY40" fmla="*/ 95851 h 157596"/>
                <a:gd name="connsiteX41" fmla="*/ 252247 w 269891"/>
                <a:gd name="connsiteY41" fmla="*/ 113248 h 157596"/>
                <a:gd name="connsiteX42" fmla="*/ 253338 w 269891"/>
                <a:gd name="connsiteY42" fmla="*/ 122834 h 157596"/>
                <a:gd name="connsiteX43" fmla="*/ 264798 w 269891"/>
                <a:gd name="connsiteY43" fmla="*/ 128249 h 157596"/>
                <a:gd name="connsiteX44" fmla="*/ 269840 w 269891"/>
                <a:gd name="connsiteY44" fmla="*/ 135371 h 157596"/>
                <a:gd name="connsiteX45" fmla="*/ 266929 w 269891"/>
                <a:gd name="connsiteY45" fmla="*/ 139838 h 157596"/>
                <a:gd name="connsiteX46" fmla="*/ 259559 w 269891"/>
                <a:gd name="connsiteY46" fmla="*/ 145930 h 157596"/>
                <a:gd name="connsiteX47" fmla="*/ 252752 w 269891"/>
                <a:gd name="connsiteY47" fmla="*/ 152540 h 157596"/>
                <a:gd name="connsiteX48" fmla="*/ 238738 w 269891"/>
                <a:gd name="connsiteY48" fmla="*/ 157356 h 157596"/>
                <a:gd name="connsiteX49" fmla="*/ 220663 w 269891"/>
                <a:gd name="connsiteY49" fmla="*/ 154119 h 157596"/>
                <a:gd name="connsiteX50" fmla="*/ 188782 w 269891"/>
                <a:gd name="connsiteY50" fmla="*/ 131350 h 157596"/>
                <a:gd name="connsiteX51" fmla="*/ 173006 w 269891"/>
                <a:gd name="connsiteY51" fmla="*/ 120089 h 157596"/>
                <a:gd name="connsiteX52" fmla="*/ 163553 w 269891"/>
                <a:gd name="connsiteY52" fmla="*/ 115498 h 157596"/>
                <a:gd name="connsiteX0" fmla="*/ 163553 w 269891"/>
                <a:gd name="connsiteY0" fmla="*/ 115521 h 157619"/>
                <a:gd name="connsiteX1" fmla="*/ 145921 w 269891"/>
                <a:gd name="connsiteY1" fmla="*/ 112076 h 157619"/>
                <a:gd name="connsiteX2" fmla="*/ 168843 w 269891"/>
                <a:gd name="connsiteY2" fmla="*/ 141528 h 157619"/>
                <a:gd name="connsiteX3" fmla="*/ 116379 w 269891"/>
                <a:gd name="connsiteY3" fmla="*/ 119795 h 157619"/>
                <a:gd name="connsiteX4" fmla="*/ 94624 w 269891"/>
                <a:gd name="connsiteY4" fmla="*/ 126088 h 157619"/>
                <a:gd name="connsiteX5" fmla="*/ 72190 w 269891"/>
                <a:gd name="connsiteY5" fmla="*/ 118070 h 157619"/>
                <a:gd name="connsiteX6" fmla="*/ 35950 w 269891"/>
                <a:gd name="connsiteY6" fmla="*/ 124392 h 157619"/>
                <a:gd name="connsiteX7" fmla="*/ 13502 w 269891"/>
                <a:gd name="connsiteY7" fmla="*/ 101368 h 157619"/>
                <a:gd name="connsiteX8" fmla="*/ 4114 w 269891"/>
                <a:gd name="connsiteY8" fmla="*/ 88410 h 157619"/>
                <a:gd name="connsiteX9" fmla="*/ 3176 w 269891"/>
                <a:gd name="connsiteY9" fmla="*/ 73002 h 157619"/>
                <a:gd name="connsiteX10" fmla="*/ 14280 w 269891"/>
                <a:gd name="connsiteY10" fmla="*/ 60145 h 157619"/>
                <a:gd name="connsiteX11" fmla="*/ 49 w 269891"/>
                <a:gd name="connsiteY11" fmla="*/ 47841 h 157619"/>
                <a:gd name="connsiteX12" fmla="*/ 18412 w 269891"/>
                <a:gd name="connsiteY12" fmla="*/ 24527 h 157619"/>
                <a:gd name="connsiteX13" fmla="*/ 34113 w 269891"/>
                <a:gd name="connsiteY13" fmla="*/ 18616 h 157619"/>
                <a:gd name="connsiteX14" fmla="*/ 42959 w 269891"/>
                <a:gd name="connsiteY14" fmla="*/ 37056 h 157619"/>
                <a:gd name="connsiteX15" fmla="*/ 55145 w 269891"/>
                <a:gd name="connsiteY15" fmla="*/ 46594 h 157619"/>
                <a:gd name="connsiteX16" fmla="*/ 68380 w 269891"/>
                <a:gd name="connsiteY16" fmla="*/ 37080 h 157619"/>
                <a:gd name="connsiteX17" fmla="*/ 70601 w 269891"/>
                <a:gd name="connsiteY17" fmla="*/ 28011 h 157619"/>
                <a:gd name="connsiteX18" fmla="*/ 83094 w 269891"/>
                <a:gd name="connsiteY18" fmla="*/ 23604 h 157619"/>
                <a:gd name="connsiteX19" fmla="*/ 93252 w 269891"/>
                <a:gd name="connsiteY19" fmla="*/ 25269 h 157619"/>
                <a:gd name="connsiteX20" fmla="*/ 100097 w 269891"/>
                <a:gd name="connsiteY20" fmla="*/ 9525 h 157619"/>
                <a:gd name="connsiteX21" fmla="*/ 117704 w 269891"/>
                <a:gd name="connsiteY21" fmla="*/ 11351 h 157619"/>
                <a:gd name="connsiteX22" fmla="*/ 133709 w 269891"/>
                <a:gd name="connsiteY22" fmla="*/ 10373 h 157619"/>
                <a:gd name="connsiteX23" fmla="*/ 144247 w 269891"/>
                <a:gd name="connsiteY23" fmla="*/ 4976 h 157619"/>
                <a:gd name="connsiteX24" fmla="*/ 159668 w 269891"/>
                <a:gd name="connsiteY24" fmla="*/ 113 h 157619"/>
                <a:gd name="connsiteX25" fmla="*/ 149877 w 269891"/>
                <a:gd name="connsiteY25" fmla="*/ 19296 h 157619"/>
                <a:gd name="connsiteX26" fmla="*/ 169678 w 269891"/>
                <a:gd name="connsiteY26" fmla="*/ 19027 h 157619"/>
                <a:gd name="connsiteX27" fmla="*/ 175288 w 269891"/>
                <a:gd name="connsiteY27" fmla="*/ 26768 h 157619"/>
                <a:gd name="connsiteX28" fmla="*/ 180996 w 269891"/>
                <a:gd name="connsiteY28" fmla="*/ 29717 h 157619"/>
                <a:gd name="connsiteX29" fmla="*/ 178225 w 269891"/>
                <a:gd name="connsiteY29" fmla="*/ 33446 h 157619"/>
                <a:gd name="connsiteX30" fmla="*/ 170894 w 269891"/>
                <a:gd name="connsiteY30" fmla="*/ 40574 h 157619"/>
                <a:gd name="connsiteX31" fmla="*/ 180709 w 269891"/>
                <a:gd name="connsiteY31" fmla="*/ 54773 h 157619"/>
                <a:gd name="connsiteX32" fmla="*/ 189390 w 269891"/>
                <a:gd name="connsiteY32" fmla="*/ 57115 h 157619"/>
                <a:gd name="connsiteX33" fmla="*/ 196406 w 269891"/>
                <a:gd name="connsiteY33" fmla="*/ 60430 h 157619"/>
                <a:gd name="connsiteX34" fmla="*/ 196779 w 269891"/>
                <a:gd name="connsiteY34" fmla="*/ 67157 h 157619"/>
                <a:gd name="connsiteX35" fmla="*/ 199473 w 269891"/>
                <a:gd name="connsiteY35" fmla="*/ 72461 h 157619"/>
                <a:gd name="connsiteX36" fmla="*/ 193743 w 269891"/>
                <a:gd name="connsiteY36" fmla="*/ 77910 h 157619"/>
                <a:gd name="connsiteX37" fmla="*/ 209470 w 269891"/>
                <a:gd name="connsiteY37" fmla="*/ 84119 h 157619"/>
                <a:gd name="connsiteX38" fmla="*/ 224958 w 269891"/>
                <a:gd name="connsiteY38" fmla="*/ 89812 h 157619"/>
                <a:gd name="connsiteX39" fmla="*/ 222013 w 269891"/>
                <a:gd name="connsiteY39" fmla="*/ 95874 h 157619"/>
                <a:gd name="connsiteX40" fmla="*/ 252247 w 269891"/>
                <a:gd name="connsiteY40" fmla="*/ 113271 h 157619"/>
                <a:gd name="connsiteX41" fmla="*/ 253338 w 269891"/>
                <a:gd name="connsiteY41" fmla="*/ 122857 h 157619"/>
                <a:gd name="connsiteX42" fmla="*/ 264798 w 269891"/>
                <a:gd name="connsiteY42" fmla="*/ 128272 h 157619"/>
                <a:gd name="connsiteX43" fmla="*/ 269840 w 269891"/>
                <a:gd name="connsiteY43" fmla="*/ 135394 h 157619"/>
                <a:gd name="connsiteX44" fmla="*/ 266929 w 269891"/>
                <a:gd name="connsiteY44" fmla="*/ 139861 h 157619"/>
                <a:gd name="connsiteX45" fmla="*/ 259559 w 269891"/>
                <a:gd name="connsiteY45" fmla="*/ 145953 h 157619"/>
                <a:gd name="connsiteX46" fmla="*/ 252752 w 269891"/>
                <a:gd name="connsiteY46" fmla="*/ 152563 h 157619"/>
                <a:gd name="connsiteX47" fmla="*/ 238738 w 269891"/>
                <a:gd name="connsiteY47" fmla="*/ 157379 h 157619"/>
                <a:gd name="connsiteX48" fmla="*/ 220663 w 269891"/>
                <a:gd name="connsiteY48" fmla="*/ 154142 h 157619"/>
                <a:gd name="connsiteX49" fmla="*/ 188782 w 269891"/>
                <a:gd name="connsiteY49" fmla="*/ 131373 h 157619"/>
                <a:gd name="connsiteX50" fmla="*/ 173006 w 269891"/>
                <a:gd name="connsiteY50" fmla="*/ 120112 h 157619"/>
                <a:gd name="connsiteX51" fmla="*/ 163553 w 269891"/>
                <a:gd name="connsiteY51" fmla="*/ 115521 h 157619"/>
                <a:gd name="connsiteX0" fmla="*/ 163553 w 269891"/>
                <a:gd name="connsiteY0" fmla="*/ 115874 h 157972"/>
                <a:gd name="connsiteX1" fmla="*/ 145921 w 269891"/>
                <a:gd name="connsiteY1" fmla="*/ 112429 h 157972"/>
                <a:gd name="connsiteX2" fmla="*/ 168843 w 269891"/>
                <a:gd name="connsiteY2" fmla="*/ 141881 h 157972"/>
                <a:gd name="connsiteX3" fmla="*/ 116379 w 269891"/>
                <a:gd name="connsiteY3" fmla="*/ 120148 h 157972"/>
                <a:gd name="connsiteX4" fmla="*/ 94624 w 269891"/>
                <a:gd name="connsiteY4" fmla="*/ 126441 h 157972"/>
                <a:gd name="connsiteX5" fmla="*/ 72190 w 269891"/>
                <a:gd name="connsiteY5" fmla="*/ 118423 h 157972"/>
                <a:gd name="connsiteX6" fmla="*/ 35950 w 269891"/>
                <a:gd name="connsiteY6" fmla="*/ 124745 h 157972"/>
                <a:gd name="connsiteX7" fmla="*/ 13502 w 269891"/>
                <a:gd name="connsiteY7" fmla="*/ 101721 h 157972"/>
                <a:gd name="connsiteX8" fmla="*/ 4114 w 269891"/>
                <a:gd name="connsiteY8" fmla="*/ 88763 h 157972"/>
                <a:gd name="connsiteX9" fmla="*/ 3176 w 269891"/>
                <a:gd name="connsiteY9" fmla="*/ 73355 h 157972"/>
                <a:gd name="connsiteX10" fmla="*/ 14280 w 269891"/>
                <a:gd name="connsiteY10" fmla="*/ 60498 h 157972"/>
                <a:gd name="connsiteX11" fmla="*/ 49 w 269891"/>
                <a:gd name="connsiteY11" fmla="*/ 48194 h 157972"/>
                <a:gd name="connsiteX12" fmla="*/ 18412 w 269891"/>
                <a:gd name="connsiteY12" fmla="*/ 24880 h 157972"/>
                <a:gd name="connsiteX13" fmla="*/ 34113 w 269891"/>
                <a:gd name="connsiteY13" fmla="*/ 18969 h 157972"/>
                <a:gd name="connsiteX14" fmla="*/ 42959 w 269891"/>
                <a:gd name="connsiteY14" fmla="*/ 37409 h 157972"/>
                <a:gd name="connsiteX15" fmla="*/ 55145 w 269891"/>
                <a:gd name="connsiteY15" fmla="*/ 46947 h 157972"/>
                <a:gd name="connsiteX16" fmla="*/ 68380 w 269891"/>
                <a:gd name="connsiteY16" fmla="*/ 37433 h 157972"/>
                <a:gd name="connsiteX17" fmla="*/ 70601 w 269891"/>
                <a:gd name="connsiteY17" fmla="*/ 28364 h 157972"/>
                <a:gd name="connsiteX18" fmla="*/ 83094 w 269891"/>
                <a:gd name="connsiteY18" fmla="*/ 23957 h 157972"/>
                <a:gd name="connsiteX19" fmla="*/ 93252 w 269891"/>
                <a:gd name="connsiteY19" fmla="*/ 25622 h 157972"/>
                <a:gd name="connsiteX20" fmla="*/ 100097 w 269891"/>
                <a:gd name="connsiteY20" fmla="*/ 9878 h 157972"/>
                <a:gd name="connsiteX21" fmla="*/ 117704 w 269891"/>
                <a:gd name="connsiteY21" fmla="*/ 11704 h 157972"/>
                <a:gd name="connsiteX22" fmla="*/ 133709 w 269891"/>
                <a:gd name="connsiteY22" fmla="*/ 10726 h 157972"/>
                <a:gd name="connsiteX23" fmla="*/ 144247 w 269891"/>
                <a:gd name="connsiteY23" fmla="*/ 5329 h 157972"/>
                <a:gd name="connsiteX24" fmla="*/ 159668 w 269891"/>
                <a:gd name="connsiteY24" fmla="*/ 466 h 157972"/>
                <a:gd name="connsiteX25" fmla="*/ 169678 w 269891"/>
                <a:gd name="connsiteY25" fmla="*/ 19380 h 157972"/>
                <a:gd name="connsiteX26" fmla="*/ 175288 w 269891"/>
                <a:gd name="connsiteY26" fmla="*/ 27121 h 157972"/>
                <a:gd name="connsiteX27" fmla="*/ 180996 w 269891"/>
                <a:gd name="connsiteY27" fmla="*/ 30070 h 157972"/>
                <a:gd name="connsiteX28" fmla="*/ 178225 w 269891"/>
                <a:gd name="connsiteY28" fmla="*/ 33799 h 157972"/>
                <a:gd name="connsiteX29" fmla="*/ 170894 w 269891"/>
                <a:gd name="connsiteY29" fmla="*/ 40927 h 157972"/>
                <a:gd name="connsiteX30" fmla="*/ 180709 w 269891"/>
                <a:gd name="connsiteY30" fmla="*/ 55126 h 157972"/>
                <a:gd name="connsiteX31" fmla="*/ 189390 w 269891"/>
                <a:gd name="connsiteY31" fmla="*/ 57468 h 157972"/>
                <a:gd name="connsiteX32" fmla="*/ 196406 w 269891"/>
                <a:gd name="connsiteY32" fmla="*/ 60783 h 157972"/>
                <a:gd name="connsiteX33" fmla="*/ 196779 w 269891"/>
                <a:gd name="connsiteY33" fmla="*/ 67510 h 157972"/>
                <a:gd name="connsiteX34" fmla="*/ 199473 w 269891"/>
                <a:gd name="connsiteY34" fmla="*/ 72814 h 157972"/>
                <a:gd name="connsiteX35" fmla="*/ 193743 w 269891"/>
                <a:gd name="connsiteY35" fmla="*/ 78263 h 157972"/>
                <a:gd name="connsiteX36" fmla="*/ 209470 w 269891"/>
                <a:gd name="connsiteY36" fmla="*/ 84472 h 157972"/>
                <a:gd name="connsiteX37" fmla="*/ 224958 w 269891"/>
                <a:gd name="connsiteY37" fmla="*/ 90165 h 157972"/>
                <a:gd name="connsiteX38" fmla="*/ 222013 w 269891"/>
                <a:gd name="connsiteY38" fmla="*/ 96227 h 157972"/>
                <a:gd name="connsiteX39" fmla="*/ 252247 w 269891"/>
                <a:gd name="connsiteY39" fmla="*/ 113624 h 157972"/>
                <a:gd name="connsiteX40" fmla="*/ 253338 w 269891"/>
                <a:gd name="connsiteY40" fmla="*/ 123210 h 157972"/>
                <a:gd name="connsiteX41" fmla="*/ 264798 w 269891"/>
                <a:gd name="connsiteY41" fmla="*/ 128625 h 157972"/>
                <a:gd name="connsiteX42" fmla="*/ 269840 w 269891"/>
                <a:gd name="connsiteY42" fmla="*/ 135747 h 157972"/>
                <a:gd name="connsiteX43" fmla="*/ 266929 w 269891"/>
                <a:gd name="connsiteY43" fmla="*/ 140214 h 157972"/>
                <a:gd name="connsiteX44" fmla="*/ 259559 w 269891"/>
                <a:gd name="connsiteY44" fmla="*/ 146306 h 157972"/>
                <a:gd name="connsiteX45" fmla="*/ 252752 w 269891"/>
                <a:gd name="connsiteY45" fmla="*/ 152916 h 157972"/>
                <a:gd name="connsiteX46" fmla="*/ 238738 w 269891"/>
                <a:gd name="connsiteY46" fmla="*/ 157732 h 157972"/>
                <a:gd name="connsiteX47" fmla="*/ 220663 w 269891"/>
                <a:gd name="connsiteY47" fmla="*/ 154495 h 157972"/>
                <a:gd name="connsiteX48" fmla="*/ 188782 w 269891"/>
                <a:gd name="connsiteY48" fmla="*/ 131726 h 157972"/>
                <a:gd name="connsiteX49" fmla="*/ 173006 w 269891"/>
                <a:gd name="connsiteY49" fmla="*/ 120465 h 157972"/>
                <a:gd name="connsiteX50" fmla="*/ 163553 w 269891"/>
                <a:gd name="connsiteY50" fmla="*/ 115874 h 157972"/>
                <a:gd name="connsiteX0" fmla="*/ 163553 w 269891"/>
                <a:gd name="connsiteY0" fmla="*/ 128769 h 170867"/>
                <a:gd name="connsiteX1" fmla="*/ 145921 w 269891"/>
                <a:gd name="connsiteY1" fmla="*/ 125324 h 170867"/>
                <a:gd name="connsiteX2" fmla="*/ 168843 w 269891"/>
                <a:gd name="connsiteY2" fmla="*/ 154776 h 170867"/>
                <a:gd name="connsiteX3" fmla="*/ 116379 w 269891"/>
                <a:gd name="connsiteY3" fmla="*/ 133043 h 170867"/>
                <a:gd name="connsiteX4" fmla="*/ 94624 w 269891"/>
                <a:gd name="connsiteY4" fmla="*/ 139336 h 170867"/>
                <a:gd name="connsiteX5" fmla="*/ 72190 w 269891"/>
                <a:gd name="connsiteY5" fmla="*/ 131318 h 170867"/>
                <a:gd name="connsiteX6" fmla="*/ 35950 w 269891"/>
                <a:gd name="connsiteY6" fmla="*/ 137640 h 170867"/>
                <a:gd name="connsiteX7" fmla="*/ 13502 w 269891"/>
                <a:gd name="connsiteY7" fmla="*/ 114616 h 170867"/>
                <a:gd name="connsiteX8" fmla="*/ 4114 w 269891"/>
                <a:gd name="connsiteY8" fmla="*/ 101658 h 170867"/>
                <a:gd name="connsiteX9" fmla="*/ 3176 w 269891"/>
                <a:gd name="connsiteY9" fmla="*/ 86250 h 170867"/>
                <a:gd name="connsiteX10" fmla="*/ 14280 w 269891"/>
                <a:gd name="connsiteY10" fmla="*/ 73393 h 170867"/>
                <a:gd name="connsiteX11" fmla="*/ 49 w 269891"/>
                <a:gd name="connsiteY11" fmla="*/ 61089 h 170867"/>
                <a:gd name="connsiteX12" fmla="*/ 18412 w 269891"/>
                <a:gd name="connsiteY12" fmla="*/ 37775 h 170867"/>
                <a:gd name="connsiteX13" fmla="*/ 34113 w 269891"/>
                <a:gd name="connsiteY13" fmla="*/ 31864 h 170867"/>
                <a:gd name="connsiteX14" fmla="*/ 42959 w 269891"/>
                <a:gd name="connsiteY14" fmla="*/ 50304 h 170867"/>
                <a:gd name="connsiteX15" fmla="*/ 55145 w 269891"/>
                <a:gd name="connsiteY15" fmla="*/ 59842 h 170867"/>
                <a:gd name="connsiteX16" fmla="*/ 68380 w 269891"/>
                <a:gd name="connsiteY16" fmla="*/ 50328 h 170867"/>
                <a:gd name="connsiteX17" fmla="*/ 70601 w 269891"/>
                <a:gd name="connsiteY17" fmla="*/ 41259 h 170867"/>
                <a:gd name="connsiteX18" fmla="*/ 83094 w 269891"/>
                <a:gd name="connsiteY18" fmla="*/ 36852 h 170867"/>
                <a:gd name="connsiteX19" fmla="*/ 93252 w 269891"/>
                <a:gd name="connsiteY19" fmla="*/ 38517 h 170867"/>
                <a:gd name="connsiteX20" fmla="*/ 100097 w 269891"/>
                <a:gd name="connsiteY20" fmla="*/ 22773 h 170867"/>
                <a:gd name="connsiteX21" fmla="*/ 117704 w 269891"/>
                <a:gd name="connsiteY21" fmla="*/ 24599 h 170867"/>
                <a:gd name="connsiteX22" fmla="*/ 133709 w 269891"/>
                <a:gd name="connsiteY22" fmla="*/ 23621 h 170867"/>
                <a:gd name="connsiteX23" fmla="*/ 144247 w 269891"/>
                <a:gd name="connsiteY23" fmla="*/ 18224 h 170867"/>
                <a:gd name="connsiteX24" fmla="*/ 159668 w 269891"/>
                <a:gd name="connsiteY24" fmla="*/ 13361 h 170867"/>
                <a:gd name="connsiteX25" fmla="*/ 169575 w 269891"/>
                <a:gd name="connsiteY25" fmla="*/ 661 h 170867"/>
                <a:gd name="connsiteX26" fmla="*/ 175288 w 269891"/>
                <a:gd name="connsiteY26" fmla="*/ 40016 h 170867"/>
                <a:gd name="connsiteX27" fmla="*/ 180996 w 269891"/>
                <a:gd name="connsiteY27" fmla="*/ 42965 h 170867"/>
                <a:gd name="connsiteX28" fmla="*/ 178225 w 269891"/>
                <a:gd name="connsiteY28" fmla="*/ 46694 h 170867"/>
                <a:gd name="connsiteX29" fmla="*/ 170894 w 269891"/>
                <a:gd name="connsiteY29" fmla="*/ 53822 h 170867"/>
                <a:gd name="connsiteX30" fmla="*/ 180709 w 269891"/>
                <a:gd name="connsiteY30" fmla="*/ 68021 h 170867"/>
                <a:gd name="connsiteX31" fmla="*/ 189390 w 269891"/>
                <a:gd name="connsiteY31" fmla="*/ 70363 h 170867"/>
                <a:gd name="connsiteX32" fmla="*/ 196406 w 269891"/>
                <a:gd name="connsiteY32" fmla="*/ 73678 h 170867"/>
                <a:gd name="connsiteX33" fmla="*/ 196779 w 269891"/>
                <a:gd name="connsiteY33" fmla="*/ 80405 h 170867"/>
                <a:gd name="connsiteX34" fmla="*/ 199473 w 269891"/>
                <a:gd name="connsiteY34" fmla="*/ 85709 h 170867"/>
                <a:gd name="connsiteX35" fmla="*/ 193743 w 269891"/>
                <a:gd name="connsiteY35" fmla="*/ 91158 h 170867"/>
                <a:gd name="connsiteX36" fmla="*/ 209470 w 269891"/>
                <a:gd name="connsiteY36" fmla="*/ 97367 h 170867"/>
                <a:gd name="connsiteX37" fmla="*/ 224958 w 269891"/>
                <a:gd name="connsiteY37" fmla="*/ 103060 h 170867"/>
                <a:gd name="connsiteX38" fmla="*/ 222013 w 269891"/>
                <a:gd name="connsiteY38" fmla="*/ 109122 h 170867"/>
                <a:gd name="connsiteX39" fmla="*/ 252247 w 269891"/>
                <a:gd name="connsiteY39" fmla="*/ 126519 h 170867"/>
                <a:gd name="connsiteX40" fmla="*/ 253338 w 269891"/>
                <a:gd name="connsiteY40" fmla="*/ 136105 h 170867"/>
                <a:gd name="connsiteX41" fmla="*/ 264798 w 269891"/>
                <a:gd name="connsiteY41" fmla="*/ 141520 h 170867"/>
                <a:gd name="connsiteX42" fmla="*/ 269840 w 269891"/>
                <a:gd name="connsiteY42" fmla="*/ 148642 h 170867"/>
                <a:gd name="connsiteX43" fmla="*/ 266929 w 269891"/>
                <a:gd name="connsiteY43" fmla="*/ 153109 h 170867"/>
                <a:gd name="connsiteX44" fmla="*/ 259559 w 269891"/>
                <a:gd name="connsiteY44" fmla="*/ 159201 h 170867"/>
                <a:gd name="connsiteX45" fmla="*/ 252752 w 269891"/>
                <a:gd name="connsiteY45" fmla="*/ 165811 h 170867"/>
                <a:gd name="connsiteX46" fmla="*/ 238738 w 269891"/>
                <a:gd name="connsiteY46" fmla="*/ 170627 h 170867"/>
                <a:gd name="connsiteX47" fmla="*/ 220663 w 269891"/>
                <a:gd name="connsiteY47" fmla="*/ 167390 h 170867"/>
                <a:gd name="connsiteX48" fmla="*/ 188782 w 269891"/>
                <a:gd name="connsiteY48" fmla="*/ 144621 h 170867"/>
                <a:gd name="connsiteX49" fmla="*/ 173006 w 269891"/>
                <a:gd name="connsiteY49" fmla="*/ 133360 h 170867"/>
                <a:gd name="connsiteX50" fmla="*/ 163553 w 269891"/>
                <a:gd name="connsiteY50" fmla="*/ 128769 h 170867"/>
                <a:gd name="connsiteX0" fmla="*/ 163553 w 269891"/>
                <a:gd name="connsiteY0" fmla="*/ 128769 h 170867"/>
                <a:gd name="connsiteX1" fmla="*/ 145921 w 269891"/>
                <a:gd name="connsiteY1" fmla="*/ 125324 h 170867"/>
                <a:gd name="connsiteX2" fmla="*/ 168843 w 269891"/>
                <a:gd name="connsiteY2" fmla="*/ 154776 h 170867"/>
                <a:gd name="connsiteX3" fmla="*/ 116379 w 269891"/>
                <a:gd name="connsiteY3" fmla="*/ 133043 h 170867"/>
                <a:gd name="connsiteX4" fmla="*/ 94624 w 269891"/>
                <a:gd name="connsiteY4" fmla="*/ 139336 h 170867"/>
                <a:gd name="connsiteX5" fmla="*/ 72190 w 269891"/>
                <a:gd name="connsiteY5" fmla="*/ 131318 h 170867"/>
                <a:gd name="connsiteX6" fmla="*/ 35950 w 269891"/>
                <a:gd name="connsiteY6" fmla="*/ 137640 h 170867"/>
                <a:gd name="connsiteX7" fmla="*/ 13502 w 269891"/>
                <a:gd name="connsiteY7" fmla="*/ 114616 h 170867"/>
                <a:gd name="connsiteX8" fmla="*/ 4114 w 269891"/>
                <a:gd name="connsiteY8" fmla="*/ 101658 h 170867"/>
                <a:gd name="connsiteX9" fmla="*/ 3176 w 269891"/>
                <a:gd name="connsiteY9" fmla="*/ 86250 h 170867"/>
                <a:gd name="connsiteX10" fmla="*/ 14280 w 269891"/>
                <a:gd name="connsiteY10" fmla="*/ 73393 h 170867"/>
                <a:gd name="connsiteX11" fmla="*/ 49 w 269891"/>
                <a:gd name="connsiteY11" fmla="*/ 61089 h 170867"/>
                <a:gd name="connsiteX12" fmla="*/ 18412 w 269891"/>
                <a:gd name="connsiteY12" fmla="*/ 37775 h 170867"/>
                <a:gd name="connsiteX13" fmla="*/ 34113 w 269891"/>
                <a:gd name="connsiteY13" fmla="*/ 31864 h 170867"/>
                <a:gd name="connsiteX14" fmla="*/ 42959 w 269891"/>
                <a:gd name="connsiteY14" fmla="*/ 50304 h 170867"/>
                <a:gd name="connsiteX15" fmla="*/ 55145 w 269891"/>
                <a:gd name="connsiteY15" fmla="*/ 59842 h 170867"/>
                <a:gd name="connsiteX16" fmla="*/ 68380 w 269891"/>
                <a:gd name="connsiteY16" fmla="*/ 50328 h 170867"/>
                <a:gd name="connsiteX17" fmla="*/ 70601 w 269891"/>
                <a:gd name="connsiteY17" fmla="*/ 41259 h 170867"/>
                <a:gd name="connsiteX18" fmla="*/ 83094 w 269891"/>
                <a:gd name="connsiteY18" fmla="*/ 36852 h 170867"/>
                <a:gd name="connsiteX19" fmla="*/ 93252 w 269891"/>
                <a:gd name="connsiteY19" fmla="*/ 38517 h 170867"/>
                <a:gd name="connsiteX20" fmla="*/ 100097 w 269891"/>
                <a:gd name="connsiteY20" fmla="*/ 22773 h 170867"/>
                <a:gd name="connsiteX21" fmla="*/ 117704 w 269891"/>
                <a:gd name="connsiteY21" fmla="*/ 24599 h 170867"/>
                <a:gd name="connsiteX22" fmla="*/ 133709 w 269891"/>
                <a:gd name="connsiteY22" fmla="*/ 23621 h 170867"/>
                <a:gd name="connsiteX23" fmla="*/ 144247 w 269891"/>
                <a:gd name="connsiteY23" fmla="*/ 18224 h 170867"/>
                <a:gd name="connsiteX24" fmla="*/ 159668 w 269891"/>
                <a:gd name="connsiteY24" fmla="*/ 13361 h 170867"/>
                <a:gd name="connsiteX25" fmla="*/ 169575 w 269891"/>
                <a:gd name="connsiteY25" fmla="*/ 661 h 170867"/>
                <a:gd name="connsiteX26" fmla="*/ 190269 w 269891"/>
                <a:gd name="connsiteY26" fmla="*/ 5447 h 170867"/>
                <a:gd name="connsiteX27" fmla="*/ 180996 w 269891"/>
                <a:gd name="connsiteY27" fmla="*/ 42965 h 170867"/>
                <a:gd name="connsiteX28" fmla="*/ 178225 w 269891"/>
                <a:gd name="connsiteY28" fmla="*/ 46694 h 170867"/>
                <a:gd name="connsiteX29" fmla="*/ 170894 w 269891"/>
                <a:gd name="connsiteY29" fmla="*/ 53822 h 170867"/>
                <a:gd name="connsiteX30" fmla="*/ 180709 w 269891"/>
                <a:gd name="connsiteY30" fmla="*/ 68021 h 170867"/>
                <a:gd name="connsiteX31" fmla="*/ 189390 w 269891"/>
                <a:gd name="connsiteY31" fmla="*/ 70363 h 170867"/>
                <a:gd name="connsiteX32" fmla="*/ 196406 w 269891"/>
                <a:gd name="connsiteY32" fmla="*/ 73678 h 170867"/>
                <a:gd name="connsiteX33" fmla="*/ 196779 w 269891"/>
                <a:gd name="connsiteY33" fmla="*/ 80405 h 170867"/>
                <a:gd name="connsiteX34" fmla="*/ 199473 w 269891"/>
                <a:gd name="connsiteY34" fmla="*/ 85709 h 170867"/>
                <a:gd name="connsiteX35" fmla="*/ 193743 w 269891"/>
                <a:gd name="connsiteY35" fmla="*/ 91158 h 170867"/>
                <a:gd name="connsiteX36" fmla="*/ 209470 w 269891"/>
                <a:gd name="connsiteY36" fmla="*/ 97367 h 170867"/>
                <a:gd name="connsiteX37" fmla="*/ 224958 w 269891"/>
                <a:gd name="connsiteY37" fmla="*/ 103060 h 170867"/>
                <a:gd name="connsiteX38" fmla="*/ 222013 w 269891"/>
                <a:gd name="connsiteY38" fmla="*/ 109122 h 170867"/>
                <a:gd name="connsiteX39" fmla="*/ 252247 w 269891"/>
                <a:gd name="connsiteY39" fmla="*/ 126519 h 170867"/>
                <a:gd name="connsiteX40" fmla="*/ 253338 w 269891"/>
                <a:gd name="connsiteY40" fmla="*/ 136105 h 170867"/>
                <a:gd name="connsiteX41" fmla="*/ 264798 w 269891"/>
                <a:gd name="connsiteY41" fmla="*/ 141520 h 170867"/>
                <a:gd name="connsiteX42" fmla="*/ 269840 w 269891"/>
                <a:gd name="connsiteY42" fmla="*/ 148642 h 170867"/>
                <a:gd name="connsiteX43" fmla="*/ 266929 w 269891"/>
                <a:gd name="connsiteY43" fmla="*/ 153109 h 170867"/>
                <a:gd name="connsiteX44" fmla="*/ 259559 w 269891"/>
                <a:gd name="connsiteY44" fmla="*/ 159201 h 170867"/>
                <a:gd name="connsiteX45" fmla="*/ 252752 w 269891"/>
                <a:gd name="connsiteY45" fmla="*/ 165811 h 170867"/>
                <a:gd name="connsiteX46" fmla="*/ 238738 w 269891"/>
                <a:gd name="connsiteY46" fmla="*/ 170627 h 170867"/>
                <a:gd name="connsiteX47" fmla="*/ 220663 w 269891"/>
                <a:gd name="connsiteY47" fmla="*/ 167390 h 170867"/>
                <a:gd name="connsiteX48" fmla="*/ 188782 w 269891"/>
                <a:gd name="connsiteY48" fmla="*/ 144621 h 170867"/>
                <a:gd name="connsiteX49" fmla="*/ 173006 w 269891"/>
                <a:gd name="connsiteY49" fmla="*/ 133360 h 170867"/>
                <a:gd name="connsiteX50" fmla="*/ 163553 w 269891"/>
                <a:gd name="connsiteY50" fmla="*/ 128769 h 170867"/>
                <a:gd name="connsiteX0" fmla="*/ 163553 w 269891"/>
                <a:gd name="connsiteY0" fmla="*/ 131715 h 173813"/>
                <a:gd name="connsiteX1" fmla="*/ 145921 w 269891"/>
                <a:gd name="connsiteY1" fmla="*/ 128270 h 173813"/>
                <a:gd name="connsiteX2" fmla="*/ 168843 w 269891"/>
                <a:gd name="connsiteY2" fmla="*/ 157722 h 173813"/>
                <a:gd name="connsiteX3" fmla="*/ 116379 w 269891"/>
                <a:gd name="connsiteY3" fmla="*/ 135989 h 173813"/>
                <a:gd name="connsiteX4" fmla="*/ 94624 w 269891"/>
                <a:gd name="connsiteY4" fmla="*/ 142282 h 173813"/>
                <a:gd name="connsiteX5" fmla="*/ 72190 w 269891"/>
                <a:gd name="connsiteY5" fmla="*/ 134264 h 173813"/>
                <a:gd name="connsiteX6" fmla="*/ 35950 w 269891"/>
                <a:gd name="connsiteY6" fmla="*/ 140586 h 173813"/>
                <a:gd name="connsiteX7" fmla="*/ 13502 w 269891"/>
                <a:gd name="connsiteY7" fmla="*/ 117562 h 173813"/>
                <a:gd name="connsiteX8" fmla="*/ 4114 w 269891"/>
                <a:gd name="connsiteY8" fmla="*/ 104604 h 173813"/>
                <a:gd name="connsiteX9" fmla="*/ 3176 w 269891"/>
                <a:gd name="connsiteY9" fmla="*/ 89196 h 173813"/>
                <a:gd name="connsiteX10" fmla="*/ 14280 w 269891"/>
                <a:gd name="connsiteY10" fmla="*/ 76339 h 173813"/>
                <a:gd name="connsiteX11" fmla="*/ 49 w 269891"/>
                <a:gd name="connsiteY11" fmla="*/ 64035 h 173813"/>
                <a:gd name="connsiteX12" fmla="*/ 18412 w 269891"/>
                <a:gd name="connsiteY12" fmla="*/ 40721 h 173813"/>
                <a:gd name="connsiteX13" fmla="*/ 34113 w 269891"/>
                <a:gd name="connsiteY13" fmla="*/ 34810 h 173813"/>
                <a:gd name="connsiteX14" fmla="*/ 42959 w 269891"/>
                <a:gd name="connsiteY14" fmla="*/ 53250 h 173813"/>
                <a:gd name="connsiteX15" fmla="*/ 55145 w 269891"/>
                <a:gd name="connsiteY15" fmla="*/ 62788 h 173813"/>
                <a:gd name="connsiteX16" fmla="*/ 68380 w 269891"/>
                <a:gd name="connsiteY16" fmla="*/ 53274 h 173813"/>
                <a:gd name="connsiteX17" fmla="*/ 70601 w 269891"/>
                <a:gd name="connsiteY17" fmla="*/ 44205 h 173813"/>
                <a:gd name="connsiteX18" fmla="*/ 83094 w 269891"/>
                <a:gd name="connsiteY18" fmla="*/ 39798 h 173813"/>
                <a:gd name="connsiteX19" fmla="*/ 93252 w 269891"/>
                <a:gd name="connsiteY19" fmla="*/ 41463 h 173813"/>
                <a:gd name="connsiteX20" fmla="*/ 100097 w 269891"/>
                <a:gd name="connsiteY20" fmla="*/ 25719 h 173813"/>
                <a:gd name="connsiteX21" fmla="*/ 117704 w 269891"/>
                <a:gd name="connsiteY21" fmla="*/ 27545 h 173813"/>
                <a:gd name="connsiteX22" fmla="*/ 133709 w 269891"/>
                <a:gd name="connsiteY22" fmla="*/ 26567 h 173813"/>
                <a:gd name="connsiteX23" fmla="*/ 144247 w 269891"/>
                <a:gd name="connsiteY23" fmla="*/ 21170 h 173813"/>
                <a:gd name="connsiteX24" fmla="*/ 159668 w 269891"/>
                <a:gd name="connsiteY24" fmla="*/ 16307 h 173813"/>
                <a:gd name="connsiteX25" fmla="*/ 169575 w 269891"/>
                <a:gd name="connsiteY25" fmla="*/ 3607 h 173813"/>
                <a:gd name="connsiteX26" fmla="*/ 190269 w 269891"/>
                <a:gd name="connsiteY26" fmla="*/ 8393 h 173813"/>
                <a:gd name="connsiteX27" fmla="*/ 192645 w 269891"/>
                <a:gd name="connsiteY27" fmla="*/ 76 h 173813"/>
                <a:gd name="connsiteX28" fmla="*/ 178225 w 269891"/>
                <a:gd name="connsiteY28" fmla="*/ 49640 h 173813"/>
                <a:gd name="connsiteX29" fmla="*/ 170894 w 269891"/>
                <a:gd name="connsiteY29" fmla="*/ 56768 h 173813"/>
                <a:gd name="connsiteX30" fmla="*/ 180709 w 269891"/>
                <a:gd name="connsiteY30" fmla="*/ 70967 h 173813"/>
                <a:gd name="connsiteX31" fmla="*/ 189390 w 269891"/>
                <a:gd name="connsiteY31" fmla="*/ 73309 h 173813"/>
                <a:gd name="connsiteX32" fmla="*/ 196406 w 269891"/>
                <a:gd name="connsiteY32" fmla="*/ 76624 h 173813"/>
                <a:gd name="connsiteX33" fmla="*/ 196779 w 269891"/>
                <a:gd name="connsiteY33" fmla="*/ 83351 h 173813"/>
                <a:gd name="connsiteX34" fmla="*/ 199473 w 269891"/>
                <a:gd name="connsiteY34" fmla="*/ 88655 h 173813"/>
                <a:gd name="connsiteX35" fmla="*/ 193743 w 269891"/>
                <a:gd name="connsiteY35" fmla="*/ 94104 h 173813"/>
                <a:gd name="connsiteX36" fmla="*/ 209470 w 269891"/>
                <a:gd name="connsiteY36" fmla="*/ 100313 h 173813"/>
                <a:gd name="connsiteX37" fmla="*/ 224958 w 269891"/>
                <a:gd name="connsiteY37" fmla="*/ 106006 h 173813"/>
                <a:gd name="connsiteX38" fmla="*/ 222013 w 269891"/>
                <a:gd name="connsiteY38" fmla="*/ 112068 h 173813"/>
                <a:gd name="connsiteX39" fmla="*/ 252247 w 269891"/>
                <a:gd name="connsiteY39" fmla="*/ 129465 h 173813"/>
                <a:gd name="connsiteX40" fmla="*/ 253338 w 269891"/>
                <a:gd name="connsiteY40" fmla="*/ 139051 h 173813"/>
                <a:gd name="connsiteX41" fmla="*/ 264798 w 269891"/>
                <a:gd name="connsiteY41" fmla="*/ 144466 h 173813"/>
                <a:gd name="connsiteX42" fmla="*/ 269840 w 269891"/>
                <a:gd name="connsiteY42" fmla="*/ 151588 h 173813"/>
                <a:gd name="connsiteX43" fmla="*/ 266929 w 269891"/>
                <a:gd name="connsiteY43" fmla="*/ 156055 h 173813"/>
                <a:gd name="connsiteX44" fmla="*/ 259559 w 269891"/>
                <a:gd name="connsiteY44" fmla="*/ 162147 h 173813"/>
                <a:gd name="connsiteX45" fmla="*/ 252752 w 269891"/>
                <a:gd name="connsiteY45" fmla="*/ 168757 h 173813"/>
                <a:gd name="connsiteX46" fmla="*/ 238738 w 269891"/>
                <a:gd name="connsiteY46" fmla="*/ 173573 h 173813"/>
                <a:gd name="connsiteX47" fmla="*/ 220663 w 269891"/>
                <a:gd name="connsiteY47" fmla="*/ 170336 h 173813"/>
                <a:gd name="connsiteX48" fmla="*/ 188782 w 269891"/>
                <a:gd name="connsiteY48" fmla="*/ 147567 h 173813"/>
                <a:gd name="connsiteX49" fmla="*/ 173006 w 269891"/>
                <a:gd name="connsiteY49" fmla="*/ 136306 h 173813"/>
                <a:gd name="connsiteX50" fmla="*/ 163553 w 269891"/>
                <a:gd name="connsiteY50" fmla="*/ 131715 h 173813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170894 w 269891"/>
                <a:gd name="connsiteY29" fmla="*/ 57044 h 174089"/>
                <a:gd name="connsiteX30" fmla="*/ 180709 w 269891"/>
                <a:gd name="connsiteY30" fmla="*/ 71243 h 174089"/>
                <a:gd name="connsiteX31" fmla="*/ 189390 w 269891"/>
                <a:gd name="connsiteY31" fmla="*/ 73585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180709 w 269891"/>
                <a:gd name="connsiteY30" fmla="*/ 71243 h 174089"/>
                <a:gd name="connsiteX31" fmla="*/ 189390 w 269891"/>
                <a:gd name="connsiteY31" fmla="*/ 73585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189390 w 269891"/>
                <a:gd name="connsiteY31" fmla="*/ 73585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193743 w 269891"/>
                <a:gd name="connsiteY34" fmla="*/ 94380 h 174089"/>
                <a:gd name="connsiteX35" fmla="*/ 209470 w 269891"/>
                <a:gd name="connsiteY35" fmla="*/ 100589 h 174089"/>
                <a:gd name="connsiteX36" fmla="*/ 224958 w 269891"/>
                <a:gd name="connsiteY36" fmla="*/ 106282 h 174089"/>
                <a:gd name="connsiteX37" fmla="*/ 222013 w 269891"/>
                <a:gd name="connsiteY37" fmla="*/ 112344 h 174089"/>
                <a:gd name="connsiteX38" fmla="*/ 252247 w 269891"/>
                <a:gd name="connsiteY38" fmla="*/ 129741 h 174089"/>
                <a:gd name="connsiteX39" fmla="*/ 253338 w 269891"/>
                <a:gd name="connsiteY39" fmla="*/ 139327 h 174089"/>
                <a:gd name="connsiteX40" fmla="*/ 264798 w 269891"/>
                <a:gd name="connsiteY40" fmla="*/ 144742 h 174089"/>
                <a:gd name="connsiteX41" fmla="*/ 269840 w 269891"/>
                <a:gd name="connsiteY41" fmla="*/ 151864 h 174089"/>
                <a:gd name="connsiteX42" fmla="*/ 266929 w 269891"/>
                <a:gd name="connsiteY42" fmla="*/ 156331 h 174089"/>
                <a:gd name="connsiteX43" fmla="*/ 259559 w 269891"/>
                <a:gd name="connsiteY43" fmla="*/ 162423 h 174089"/>
                <a:gd name="connsiteX44" fmla="*/ 252752 w 269891"/>
                <a:gd name="connsiteY44" fmla="*/ 169033 h 174089"/>
                <a:gd name="connsiteX45" fmla="*/ 238738 w 269891"/>
                <a:gd name="connsiteY45" fmla="*/ 173849 h 174089"/>
                <a:gd name="connsiteX46" fmla="*/ 220663 w 269891"/>
                <a:gd name="connsiteY46" fmla="*/ 170612 h 174089"/>
                <a:gd name="connsiteX47" fmla="*/ 188782 w 269891"/>
                <a:gd name="connsiteY47" fmla="*/ 147843 h 174089"/>
                <a:gd name="connsiteX48" fmla="*/ 173006 w 269891"/>
                <a:gd name="connsiteY48" fmla="*/ 136582 h 174089"/>
                <a:gd name="connsiteX49" fmla="*/ 163553 w 269891"/>
                <a:gd name="connsiteY49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09470 w 269891"/>
                <a:gd name="connsiteY34" fmla="*/ 100589 h 174089"/>
                <a:gd name="connsiteX35" fmla="*/ 224958 w 269891"/>
                <a:gd name="connsiteY35" fmla="*/ 106282 h 174089"/>
                <a:gd name="connsiteX36" fmla="*/ 222013 w 269891"/>
                <a:gd name="connsiteY36" fmla="*/ 112344 h 174089"/>
                <a:gd name="connsiteX37" fmla="*/ 252247 w 269891"/>
                <a:gd name="connsiteY37" fmla="*/ 129741 h 174089"/>
                <a:gd name="connsiteX38" fmla="*/ 253338 w 269891"/>
                <a:gd name="connsiteY38" fmla="*/ 139327 h 174089"/>
                <a:gd name="connsiteX39" fmla="*/ 264798 w 269891"/>
                <a:gd name="connsiteY39" fmla="*/ 144742 h 174089"/>
                <a:gd name="connsiteX40" fmla="*/ 269840 w 269891"/>
                <a:gd name="connsiteY40" fmla="*/ 151864 h 174089"/>
                <a:gd name="connsiteX41" fmla="*/ 266929 w 269891"/>
                <a:gd name="connsiteY41" fmla="*/ 156331 h 174089"/>
                <a:gd name="connsiteX42" fmla="*/ 259559 w 269891"/>
                <a:gd name="connsiteY42" fmla="*/ 162423 h 174089"/>
                <a:gd name="connsiteX43" fmla="*/ 252752 w 269891"/>
                <a:gd name="connsiteY43" fmla="*/ 169033 h 174089"/>
                <a:gd name="connsiteX44" fmla="*/ 238738 w 269891"/>
                <a:gd name="connsiteY44" fmla="*/ 173849 h 174089"/>
                <a:gd name="connsiteX45" fmla="*/ 220663 w 269891"/>
                <a:gd name="connsiteY45" fmla="*/ 170612 h 174089"/>
                <a:gd name="connsiteX46" fmla="*/ 188782 w 269891"/>
                <a:gd name="connsiteY46" fmla="*/ 147843 h 174089"/>
                <a:gd name="connsiteX47" fmla="*/ 173006 w 269891"/>
                <a:gd name="connsiteY47" fmla="*/ 136582 h 174089"/>
                <a:gd name="connsiteX48" fmla="*/ 163553 w 269891"/>
                <a:gd name="connsiteY48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24958 w 269891"/>
                <a:gd name="connsiteY34" fmla="*/ 106282 h 174089"/>
                <a:gd name="connsiteX35" fmla="*/ 222013 w 269891"/>
                <a:gd name="connsiteY35" fmla="*/ 112344 h 174089"/>
                <a:gd name="connsiteX36" fmla="*/ 252247 w 269891"/>
                <a:gd name="connsiteY36" fmla="*/ 129741 h 174089"/>
                <a:gd name="connsiteX37" fmla="*/ 253338 w 269891"/>
                <a:gd name="connsiteY37" fmla="*/ 139327 h 174089"/>
                <a:gd name="connsiteX38" fmla="*/ 264798 w 269891"/>
                <a:gd name="connsiteY38" fmla="*/ 144742 h 174089"/>
                <a:gd name="connsiteX39" fmla="*/ 269840 w 269891"/>
                <a:gd name="connsiteY39" fmla="*/ 151864 h 174089"/>
                <a:gd name="connsiteX40" fmla="*/ 266929 w 269891"/>
                <a:gd name="connsiteY40" fmla="*/ 156331 h 174089"/>
                <a:gd name="connsiteX41" fmla="*/ 259559 w 269891"/>
                <a:gd name="connsiteY41" fmla="*/ 162423 h 174089"/>
                <a:gd name="connsiteX42" fmla="*/ 252752 w 269891"/>
                <a:gd name="connsiteY42" fmla="*/ 169033 h 174089"/>
                <a:gd name="connsiteX43" fmla="*/ 238738 w 269891"/>
                <a:gd name="connsiteY43" fmla="*/ 173849 h 174089"/>
                <a:gd name="connsiteX44" fmla="*/ 220663 w 269891"/>
                <a:gd name="connsiteY44" fmla="*/ 170612 h 174089"/>
                <a:gd name="connsiteX45" fmla="*/ 188782 w 269891"/>
                <a:gd name="connsiteY45" fmla="*/ 147843 h 174089"/>
                <a:gd name="connsiteX46" fmla="*/ 173006 w 269891"/>
                <a:gd name="connsiteY46" fmla="*/ 136582 h 174089"/>
                <a:gd name="connsiteX47" fmla="*/ 163553 w 269891"/>
                <a:gd name="connsiteY47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45790 w 269891"/>
                <a:gd name="connsiteY34" fmla="*/ 86762 h 174089"/>
                <a:gd name="connsiteX35" fmla="*/ 222013 w 269891"/>
                <a:gd name="connsiteY35" fmla="*/ 112344 h 174089"/>
                <a:gd name="connsiteX36" fmla="*/ 252247 w 269891"/>
                <a:gd name="connsiteY36" fmla="*/ 129741 h 174089"/>
                <a:gd name="connsiteX37" fmla="*/ 253338 w 269891"/>
                <a:gd name="connsiteY37" fmla="*/ 139327 h 174089"/>
                <a:gd name="connsiteX38" fmla="*/ 264798 w 269891"/>
                <a:gd name="connsiteY38" fmla="*/ 144742 h 174089"/>
                <a:gd name="connsiteX39" fmla="*/ 269840 w 269891"/>
                <a:gd name="connsiteY39" fmla="*/ 151864 h 174089"/>
                <a:gd name="connsiteX40" fmla="*/ 266929 w 269891"/>
                <a:gd name="connsiteY40" fmla="*/ 156331 h 174089"/>
                <a:gd name="connsiteX41" fmla="*/ 259559 w 269891"/>
                <a:gd name="connsiteY41" fmla="*/ 162423 h 174089"/>
                <a:gd name="connsiteX42" fmla="*/ 252752 w 269891"/>
                <a:gd name="connsiteY42" fmla="*/ 169033 h 174089"/>
                <a:gd name="connsiteX43" fmla="*/ 238738 w 269891"/>
                <a:gd name="connsiteY43" fmla="*/ 173849 h 174089"/>
                <a:gd name="connsiteX44" fmla="*/ 220663 w 269891"/>
                <a:gd name="connsiteY44" fmla="*/ 170612 h 174089"/>
                <a:gd name="connsiteX45" fmla="*/ 188782 w 269891"/>
                <a:gd name="connsiteY45" fmla="*/ 147843 h 174089"/>
                <a:gd name="connsiteX46" fmla="*/ 173006 w 269891"/>
                <a:gd name="connsiteY46" fmla="*/ 136582 h 174089"/>
                <a:gd name="connsiteX47" fmla="*/ 163553 w 269891"/>
                <a:gd name="connsiteY47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45790 w 269891"/>
                <a:gd name="connsiteY34" fmla="*/ 86762 h 174089"/>
                <a:gd name="connsiteX35" fmla="*/ 269201 w 269891"/>
                <a:gd name="connsiteY35" fmla="*/ 108323 h 174089"/>
                <a:gd name="connsiteX36" fmla="*/ 252247 w 269891"/>
                <a:gd name="connsiteY36" fmla="*/ 129741 h 174089"/>
                <a:gd name="connsiteX37" fmla="*/ 253338 w 269891"/>
                <a:gd name="connsiteY37" fmla="*/ 139327 h 174089"/>
                <a:gd name="connsiteX38" fmla="*/ 264798 w 269891"/>
                <a:gd name="connsiteY38" fmla="*/ 144742 h 174089"/>
                <a:gd name="connsiteX39" fmla="*/ 269840 w 269891"/>
                <a:gd name="connsiteY39" fmla="*/ 151864 h 174089"/>
                <a:gd name="connsiteX40" fmla="*/ 266929 w 269891"/>
                <a:gd name="connsiteY40" fmla="*/ 156331 h 174089"/>
                <a:gd name="connsiteX41" fmla="*/ 259559 w 269891"/>
                <a:gd name="connsiteY41" fmla="*/ 162423 h 174089"/>
                <a:gd name="connsiteX42" fmla="*/ 252752 w 269891"/>
                <a:gd name="connsiteY42" fmla="*/ 169033 h 174089"/>
                <a:gd name="connsiteX43" fmla="*/ 238738 w 269891"/>
                <a:gd name="connsiteY43" fmla="*/ 173849 h 174089"/>
                <a:gd name="connsiteX44" fmla="*/ 220663 w 269891"/>
                <a:gd name="connsiteY44" fmla="*/ 170612 h 174089"/>
                <a:gd name="connsiteX45" fmla="*/ 188782 w 269891"/>
                <a:gd name="connsiteY45" fmla="*/ 147843 h 174089"/>
                <a:gd name="connsiteX46" fmla="*/ 173006 w 269891"/>
                <a:gd name="connsiteY46" fmla="*/ 136582 h 174089"/>
                <a:gd name="connsiteX47" fmla="*/ 163553 w 269891"/>
                <a:gd name="connsiteY47" fmla="*/ 131991 h 174089"/>
                <a:gd name="connsiteX0" fmla="*/ 163553 w 278756"/>
                <a:gd name="connsiteY0" fmla="*/ 131991 h 174089"/>
                <a:gd name="connsiteX1" fmla="*/ 145921 w 278756"/>
                <a:gd name="connsiteY1" fmla="*/ 128546 h 174089"/>
                <a:gd name="connsiteX2" fmla="*/ 168843 w 278756"/>
                <a:gd name="connsiteY2" fmla="*/ 157998 h 174089"/>
                <a:gd name="connsiteX3" fmla="*/ 116379 w 278756"/>
                <a:gd name="connsiteY3" fmla="*/ 136265 h 174089"/>
                <a:gd name="connsiteX4" fmla="*/ 94624 w 278756"/>
                <a:gd name="connsiteY4" fmla="*/ 142558 h 174089"/>
                <a:gd name="connsiteX5" fmla="*/ 72190 w 278756"/>
                <a:gd name="connsiteY5" fmla="*/ 134540 h 174089"/>
                <a:gd name="connsiteX6" fmla="*/ 35950 w 278756"/>
                <a:gd name="connsiteY6" fmla="*/ 140862 h 174089"/>
                <a:gd name="connsiteX7" fmla="*/ 13502 w 278756"/>
                <a:gd name="connsiteY7" fmla="*/ 117838 h 174089"/>
                <a:gd name="connsiteX8" fmla="*/ 4114 w 278756"/>
                <a:gd name="connsiteY8" fmla="*/ 104880 h 174089"/>
                <a:gd name="connsiteX9" fmla="*/ 3176 w 278756"/>
                <a:gd name="connsiteY9" fmla="*/ 89472 h 174089"/>
                <a:gd name="connsiteX10" fmla="*/ 14280 w 278756"/>
                <a:gd name="connsiteY10" fmla="*/ 76615 h 174089"/>
                <a:gd name="connsiteX11" fmla="*/ 49 w 278756"/>
                <a:gd name="connsiteY11" fmla="*/ 64311 h 174089"/>
                <a:gd name="connsiteX12" fmla="*/ 18412 w 278756"/>
                <a:gd name="connsiteY12" fmla="*/ 40997 h 174089"/>
                <a:gd name="connsiteX13" fmla="*/ 34113 w 278756"/>
                <a:gd name="connsiteY13" fmla="*/ 35086 h 174089"/>
                <a:gd name="connsiteX14" fmla="*/ 42959 w 278756"/>
                <a:gd name="connsiteY14" fmla="*/ 53526 h 174089"/>
                <a:gd name="connsiteX15" fmla="*/ 55145 w 278756"/>
                <a:gd name="connsiteY15" fmla="*/ 63064 h 174089"/>
                <a:gd name="connsiteX16" fmla="*/ 68380 w 278756"/>
                <a:gd name="connsiteY16" fmla="*/ 53550 h 174089"/>
                <a:gd name="connsiteX17" fmla="*/ 70601 w 278756"/>
                <a:gd name="connsiteY17" fmla="*/ 44481 h 174089"/>
                <a:gd name="connsiteX18" fmla="*/ 83094 w 278756"/>
                <a:gd name="connsiteY18" fmla="*/ 40074 h 174089"/>
                <a:gd name="connsiteX19" fmla="*/ 93252 w 278756"/>
                <a:gd name="connsiteY19" fmla="*/ 41739 h 174089"/>
                <a:gd name="connsiteX20" fmla="*/ 100097 w 278756"/>
                <a:gd name="connsiteY20" fmla="*/ 25995 h 174089"/>
                <a:gd name="connsiteX21" fmla="*/ 117704 w 278756"/>
                <a:gd name="connsiteY21" fmla="*/ 27821 h 174089"/>
                <a:gd name="connsiteX22" fmla="*/ 133709 w 278756"/>
                <a:gd name="connsiteY22" fmla="*/ 26843 h 174089"/>
                <a:gd name="connsiteX23" fmla="*/ 144247 w 278756"/>
                <a:gd name="connsiteY23" fmla="*/ 21446 h 174089"/>
                <a:gd name="connsiteX24" fmla="*/ 159668 w 278756"/>
                <a:gd name="connsiteY24" fmla="*/ 16583 h 174089"/>
                <a:gd name="connsiteX25" fmla="*/ 169575 w 278756"/>
                <a:gd name="connsiteY25" fmla="*/ 3883 h 174089"/>
                <a:gd name="connsiteX26" fmla="*/ 190269 w 278756"/>
                <a:gd name="connsiteY26" fmla="*/ 8669 h 174089"/>
                <a:gd name="connsiteX27" fmla="*/ 192645 w 278756"/>
                <a:gd name="connsiteY27" fmla="*/ 352 h 174089"/>
                <a:gd name="connsiteX28" fmla="*/ 198100 w 278756"/>
                <a:gd name="connsiteY28" fmla="*/ 631 h 174089"/>
                <a:gd name="connsiteX29" fmla="*/ 224793 w 278756"/>
                <a:gd name="connsiteY29" fmla="*/ 31235 h 174089"/>
                <a:gd name="connsiteX30" fmla="*/ 211237 w 278756"/>
                <a:gd name="connsiteY30" fmla="*/ 45880 h 174089"/>
                <a:gd name="connsiteX31" fmla="*/ 216632 w 278756"/>
                <a:gd name="connsiteY31" fmla="*/ 57688 h 174089"/>
                <a:gd name="connsiteX32" fmla="*/ 205688 w 278756"/>
                <a:gd name="connsiteY32" fmla="*/ 74702 h 174089"/>
                <a:gd name="connsiteX33" fmla="*/ 221642 w 278756"/>
                <a:gd name="connsiteY33" fmla="*/ 91153 h 174089"/>
                <a:gd name="connsiteX34" fmla="*/ 245790 w 278756"/>
                <a:gd name="connsiteY34" fmla="*/ 86762 h 174089"/>
                <a:gd name="connsiteX35" fmla="*/ 269201 w 278756"/>
                <a:gd name="connsiteY35" fmla="*/ 108323 h 174089"/>
                <a:gd name="connsiteX36" fmla="*/ 278154 w 278756"/>
                <a:gd name="connsiteY36" fmla="*/ 118305 h 174089"/>
                <a:gd name="connsiteX37" fmla="*/ 253338 w 278756"/>
                <a:gd name="connsiteY37" fmla="*/ 139327 h 174089"/>
                <a:gd name="connsiteX38" fmla="*/ 264798 w 278756"/>
                <a:gd name="connsiteY38" fmla="*/ 144742 h 174089"/>
                <a:gd name="connsiteX39" fmla="*/ 269840 w 278756"/>
                <a:gd name="connsiteY39" fmla="*/ 151864 h 174089"/>
                <a:gd name="connsiteX40" fmla="*/ 266929 w 278756"/>
                <a:gd name="connsiteY40" fmla="*/ 156331 h 174089"/>
                <a:gd name="connsiteX41" fmla="*/ 259559 w 278756"/>
                <a:gd name="connsiteY41" fmla="*/ 162423 h 174089"/>
                <a:gd name="connsiteX42" fmla="*/ 252752 w 278756"/>
                <a:gd name="connsiteY42" fmla="*/ 169033 h 174089"/>
                <a:gd name="connsiteX43" fmla="*/ 238738 w 278756"/>
                <a:gd name="connsiteY43" fmla="*/ 173849 h 174089"/>
                <a:gd name="connsiteX44" fmla="*/ 220663 w 278756"/>
                <a:gd name="connsiteY44" fmla="*/ 170612 h 174089"/>
                <a:gd name="connsiteX45" fmla="*/ 188782 w 278756"/>
                <a:gd name="connsiteY45" fmla="*/ 147843 h 174089"/>
                <a:gd name="connsiteX46" fmla="*/ 173006 w 278756"/>
                <a:gd name="connsiteY46" fmla="*/ 136582 h 174089"/>
                <a:gd name="connsiteX47" fmla="*/ 163553 w 278756"/>
                <a:gd name="connsiteY47" fmla="*/ 131991 h 174089"/>
                <a:gd name="connsiteX0" fmla="*/ 163553 w 280058"/>
                <a:gd name="connsiteY0" fmla="*/ 131991 h 174089"/>
                <a:gd name="connsiteX1" fmla="*/ 145921 w 280058"/>
                <a:gd name="connsiteY1" fmla="*/ 128546 h 174089"/>
                <a:gd name="connsiteX2" fmla="*/ 168843 w 280058"/>
                <a:gd name="connsiteY2" fmla="*/ 157998 h 174089"/>
                <a:gd name="connsiteX3" fmla="*/ 116379 w 280058"/>
                <a:gd name="connsiteY3" fmla="*/ 136265 h 174089"/>
                <a:gd name="connsiteX4" fmla="*/ 94624 w 280058"/>
                <a:gd name="connsiteY4" fmla="*/ 142558 h 174089"/>
                <a:gd name="connsiteX5" fmla="*/ 72190 w 280058"/>
                <a:gd name="connsiteY5" fmla="*/ 134540 h 174089"/>
                <a:gd name="connsiteX6" fmla="*/ 35950 w 280058"/>
                <a:gd name="connsiteY6" fmla="*/ 140862 h 174089"/>
                <a:gd name="connsiteX7" fmla="*/ 13502 w 280058"/>
                <a:gd name="connsiteY7" fmla="*/ 117838 h 174089"/>
                <a:gd name="connsiteX8" fmla="*/ 4114 w 280058"/>
                <a:gd name="connsiteY8" fmla="*/ 104880 h 174089"/>
                <a:gd name="connsiteX9" fmla="*/ 3176 w 280058"/>
                <a:gd name="connsiteY9" fmla="*/ 89472 h 174089"/>
                <a:gd name="connsiteX10" fmla="*/ 14280 w 280058"/>
                <a:gd name="connsiteY10" fmla="*/ 76615 h 174089"/>
                <a:gd name="connsiteX11" fmla="*/ 49 w 280058"/>
                <a:gd name="connsiteY11" fmla="*/ 64311 h 174089"/>
                <a:gd name="connsiteX12" fmla="*/ 18412 w 280058"/>
                <a:gd name="connsiteY12" fmla="*/ 40997 h 174089"/>
                <a:gd name="connsiteX13" fmla="*/ 34113 w 280058"/>
                <a:gd name="connsiteY13" fmla="*/ 35086 h 174089"/>
                <a:gd name="connsiteX14" fmla="*/ 42959 w 280058"/>
                <a:gd name="connsiteY14" fmla="*/ 53526 h 174089"/>
                <a:gd name="connsiteX15" fmla="*/ 55145 w 280058"/>
                <a:gd name="connsiteY15" fmla="*/ 63064 h 174089"/>
                <a:gd name="connsiteX16" fmla="*/ 68380 w 280058"/>
                <a:gd name="connsiteY16" fmla="*/ 53550 h 174089"/>
                <a:gd name="connsiteX17" fmla="*/ 70601 w 280058"/>
                <a:gd name="connsiteY17" fmla="*/ 44481 h 174089"/>
                <a:gd name="connsiteX18" fmla="*/ 83094 w 280058"/>
                <a:gd name="connsiteY18" fmla="*/ 40074 h 174089"/>
                <a:gd name="connsiteX19" fmla="*/ 93252 w 280058"/>
                <a:gd name="connsiteY19" fmla="*/ 41739 h 174089"/>
                <a:gd name="connsiteX20" fmla="*/ 100097 w 280058"/>
                <a:gd name="connsiteY20" fmla="*/ 25995 h 174089"/>
                <a:gd name="connsiteX21" fmla="*/ 117704 w 280058"/>
                <a:gd name="connsiteY21" fmla="*/ 27821 h 174089"/>
                <a:gd name="connsiteX22" fmla="*/ 133709 w 280058"/>
                <a:gd name="connsiteY22" fmla="*/ 26843 h 174089"/>
                <a:gd name="connsiteX23" fmla="*/ 144247 w 280058"/>
                <a:gd name="connsiteY23" fmla="*/ 21446 h 174089"/>
                <a:gd name="connsiteX24" fmla="*/ 159668 w 280058"/>
                <a:gd name="connsiteY24" fmla="*/ 16583 h 174089"/>
                <a:gd name="connsiteX25" fmla="*/ 169575 w 280058"/>
                <a:gd name="connsiteY25" fmla="*/ 3883 h 174089"/>
                <a:gd name="connsiteX26" fmla="*/ 190269 w 280058"/>
                <a:gd name="connsiteY26" fmla="*/ 8669 h 174089"/>
                <a:gd name="connsiteX27" fmla="*/ 192645 w 280058"/>
                <a:gd name="connsiteY27" fmla="*/ 352 h 174089"/>
                <a:gd name="connsiteX28" fmla="*/ 198100 w 280058"/>
                <a:gd name="connsiteY28" fmla="*/ 631 h 174089"/>
                <a:gd name="connsiteX29" fmla="*/ 224793 w 280058"/>
                <a:gd name="connsiteY29" fmla="*/ 31235 h 174089"/>
                <a:gd name="connsiteX30" fmla="*/ 211237 w 280058"/>
                <a:gd name="connsiteY30" fmla="*/ 45880 h 174089"/>
                <a:gd name="connsiteX31" fmla="*/ 216632 w 280058"/>
                <a:gd name="connsiteY31" fmla="*/ 57688 h 174089"/>
                <a:gd name="connsiteX32" fmla="*/ 205688 w 280058"/>
                <a:gd name="connsiteY32" fmla="*/ 74702 h 174089"/>
                <a:gd name="connsiteX33" fmla="*/ 221642 w 280058"/>
                <a:gd name="connsiteY33" fmla="*/ 91153 h 174089"/>
                <a:gd name="connsiteX34" fmla="*/ 245790 w 280058"/>
                <a:gd name="connsiteY34" fmla="*/ 86762 h 174089"/>
                <a:gd name="connsiteX35" fmla="*/ 269201 w 280058"/>
                <a:gd name="connsiteY35" fmla="*/ 108323 h 174089"/>
                <a:gd name="connsiteX36" fmla="*/ 278154 w 280058"/>
                <a:gd name="connsiteY36" fmla="*/ 118305 h 174089"/>
                <a:gd name="connsiteX37" fmla="*/ 278798 w 280058"/>
                <a:gd name="connsiteY37" fmla="*/ 131019 h 174089"/>
                <a:gd name="connsiteX38" fmla="*/ 264798 w 280058"/>
                <a:gd name="connsiteY38" fmla="*/ 144742 h 174089"/>
                <a:gd name="connsiteX39" fmla="*/ 269840 w 280058"/>
                <a:gd name="connsiteY39" fmla="*/ 151864 h 174089"/>
                <a:gd name="connsiteX40" fmla="*/ 266929 w 280058"/>
                <a:gd name="connsiteY40" fmla="*/ 156331 h 174089"/>
                <a:gd name="connsiteX41" fmla="*/ 259559 w 280058"/>
                <a:gd name="connsiteY41" fmla="*/ 162423 h 174089"/>
                <a:gd name="connsiteX42" fmla="*/ 252752 w 280058"/>
                <a:gd name="connsiteY42" fmla="*/ 169033 h 174089"/>
                <a:gd name="connsiteX43" fmla="*/ 238738 w 280058"/>
                <a:gd name="connsiteY43" fmla="*/ 173849 h 174089"/>
                <a:gd name="connsiteX44" fmla="*/ 220663 w 280058"/>
                <a:gd name="connsiteY44" fmla="*/ 170612 h 174089"/>
                <a:gd name="connsiteX45" fmla="*/ 188782 w 280058"/>
                <a:gd name="connsiteY45" fmla="*/ 147843 h 174089"/>
                <a:gd name="connsiteX46" fmla="*/ 173006 w 280058"/>
                <a:gd name="connsiteY46" fmla="*/ 136582 h 174089"/>
                <a:gd name="connsiteX47" fmla="*/ 163553 w 280058"/>
                <a:gd name="connsiteY47" fmla="*/ 131991 h 174089"/>
                <a:gd name="connsiteX0" fmla="*/ 163553 w 301679"/>
                <a:gd name="connsiteY0" fmla="*/ 131991 h 174089"/>
                <a:gd name="connsiteX1" fmla="*/ 145921 w 301679"/>
                <a:gd name="connsiteY1" fmla="*/ 128546 h 174089"/>
                <a:gd name="connsiteX2" fmla="*/ 168843 w 301679"/>
                <a:gd name="connsiteY2" fmla="*/ 157998 h 174089"/>
                <a:gd name="connsiteX3" fmla="*/ 116379 w 301679"/>
                <a:gd name="connsiteY3" fmla="*/ 136265 h 174089"/>
                <a:gd name="connsiteX4" fmla="*/ 94624 w 301679"/>
                <a:gd name="connsiteY4" fmla="*/ 142558 h 174089"/>
                <a:gd name="connsiteX5" fmla="*/ 72190 w 301679"/>
                <a:gd name="connsiteY5" fmla="*/ 134540 h 174089"/>
                <a:gd name="connsiteX6" fmla="*/ 35950 w 301679"/>
                <a:gd name="connsiteY6" fmla="*/ 140862 h 174089"/>
                <a:gd name="connsiteX7" fmla="*/ 13502 w 301679"/>
                <a:gd name="connsiteY7" fmla="*/ 117838 h 174089"/>
                <a:gd name="connsiteX8" fmla="*/ 4114 w 301679"/>
                <a:gd name="connsiteY8" fmla="*/ 104880 h 174089"/>
                <a:gd name="connsiteX9" fmla="*/ 3176 w 301679"/>
                <a:gd name="connsiteY9" fmla="*/ 89472 h 174089"/>
                <a:gd name="connsiteX10" fmla="*/ 14280 w 301679"/>
                <a:gd name="connsiteY10" fmla="*/ 76615 h 174089"/>
                <a:gd name="connsiteX11" fmla="*/ 49 w 301679"/>
                <a:gd name="connsiteY11" fmla="*/ 64311 h 174089"/>
                <a:gd name="connsiteX12" fmla="*/ 18412 w 301679"/>
                <a:gd name="connsiteY12" fmla="*/ 40997 h 174089"/>
                <a:gd name="connsiteX13" fmla="*/ 34113 w 301679"/>
                <a:gd name="connsiteY13" fmla="*/ 35086 h 174089"/>
                <a:gd name="connsiteX14" fmla="*/ 42959 w 301679"/>
                <a:gd name="connsiteY14" fmla="*/ 53526 h 174089"/>
                <a:gd name="connsiteX15" fmla="*/ 55145 w 301679"/>
                <a:gd name="connsiteY15" fmla="*/ 63064 h 174089"/>
                <a:gd name="connsiteX16" fmla="*/ 68380 w 301679"/>
                <a:gd name="connsiteY16" fmla="*/ 53550 h 174089"/>
                <a:gd name="connsiteX17" fmla="*/ 70601 w 301679"/>
                <a:gd name="connsiteY17" fmla="*/ 44481 h 174089"/>
                <a:gd name="connsiteX18" fmla="*/ 83094 w 301679"/>
                <a:gd name="connsiteY18" fmla="*/ 40074 h 174089"/>
                <a:gd name="connsiteX19" fmla="*/ 93252 w 301679"/>
                <a:gd name="connsiteY19" fmla="*/ 41739 h 174089"/>
                <a:gd name="connsiteX20" fmla="*/ 100097 w 301679"/>
                <a:gd name="connsiteY20" fmla="*/ 25995 h 174089"/>
                <a:gd name="connsiteX21" fmla="*/ 117704 w 301679"/>
                <a:gd name="connsiteY21" fmla="*/ 27821 h 174089"/>
                <a:gd name="connsiteX22" fmla="*/ 133709 w 301679"/>
                <a:gd name="connsiteY22" fmla="*/ 26843 h 174089"/>
                <a:gd name="connsiteX23" fmla="*/ 144247 w 301679"/>
                <a:gd name="connsiteY23" fmla="*/ 21446 h 174089"/>
                <a:gd name="connsiteX24" fmla="*/ 159668 w 301679"/>
                <a:gd name="connsiteY24" fmla="*/ 16583 h 174089"/>
                <a:gd name="connsiteX25" fmla="*/ 169575 w 301679"/>
                <a:gd name="connsiteY25" fmla="*/ 3883 h 174089"/>
                <a:gd name="connsiteX26" fmla="*/ 190269 w 301679"/>
                <a:gd name="connsiteY26" fmla="*/ 8669 h 174089"/>
                <a:gd name="connsiteX27" fmla="*/ 192645 w 301679"/>
                <a:gd name="connsiteY27" fmla="*/ 352 h 174089"/>
                <a:gd name="connsiteX28" fmla="*/ 198100 w 301679"/>
                <a:gd name="connsiteY28" fmla="*/ 631 h 174089"/>
                <a:gd name="connsiteX29" fmla="*/ 224793 w 301679"/>
                <a:gd name="connsiteY29" fmla="*/ 31235 h 174089"/>
                <a:gd name="connsiteX30" fmla="*/ 211237 w 301679"/>
                <a:gd name="connsiteY30" fmla="*/ 45880 h 174089"/>
                <a:gd name="connsiteX31" fmla="*/ 216632 w 301679"/>
                <a:gd name="connsiteY31" fmla="*/ 57688 h 174089"/>
                <a:gd name="connsiteX32" fmla="*/ 205688 w 301679"/>
                <a:gd name="connsiteY32" fmla="*/ 74702 h 174089"/>
                <a:gd name="connsiteX33" fmla="*/ 221642 w 301679"/>
                <a:gd name="connsiteY33" fmla="*/ 91153 h 174089"/>
                <a:gd name="connsiteX34" fmla="*/ 245790 w 301679"/>
                <a:gd name="connsiteY34" fmla="*/ 86762 h 174089"/>
                <a:gd name="connsiteX35" fmla="*/ 269201 w 301679"/>
                <a:gd name="connsiteY35" fmla="*/ 108323 h 174089"/>
                <a:gd name="connsiteX36" fmla="*/ 278154 w 301679"/>
                <a:gd name="connsiteY36" fmla="*/ 118305 h 174089"/>
                <a:gd name="connsiteX37" fmla="*/ 278798 w 301679"/>
                <a:gd name="connsiteY37" fmla="*/ 131019 h 174089"/>
                <a:gd name="connsiteX38" fmla="*/ 301620 w 301679"/>
                <a:gd name="connsiteY38" fmla="*/ 136224 h 174089"/>
                <a:gd name="connsiteX39" fmla="*/ 269840 w 301679"/>
                <a:gd name="connsiteY39" fmla="*/ 151864 h 174089"/>
                <a:gd name="connsiteX40" fmla="*/ 266929 w 301679"/>
                <a:gd name="connsiteY40" fmla="*/ 156331 h 174089"/>
                <a:gd name="connsiteX41" fmla="*/ 259559 w 301679"/>
                <a:gd name="connsiteY41" fmla="*/ 162423 h 174089"/>
                <a:gd name="connsiteX42" fmla="*/ 252752 w 301679"/>
                <a:gd name="connsiteY42" fmla="*/ 169033 h 174089"/>
                <a:gd name="connsiteX43" fmla="*/ 238738 w 301679"/>
                <a:gd name="connsiteY43" fmla="*/ 173849 h 174089"/>
                <a:gd name="connsiteX44" fmla="*/ 220663 w 301679"/>
                <a:gd name="connsiteY44" fmla="*/ 170612 h 174089"/>
                <a:gd name="connsiteX45" fmla="*/ 188782 w 301679"/>
                <a:gd name="connsiteY45" fmla="*/ 147843 h 174089"/>
                <a:gd name="connsiteX46" fmla="*/ 173006 w 301679"/>
                <a:gd name="connsiteY46" fmla="*/ 136582 h 174089"/>
                <a:gd name="connsiteX47" fmla="*/ 163553 w 301679"/>
                <a:gd name="connsiteY47" fmla="*/ 131991 h 174089"/>
                <a:gd name="connsiteX0" fmla="*/ 163553 w 301845"/>
                <a:gd name="connsiteY0" fmla="*/ 131991 h 174089"/>
                <a:gd name="connsiteX1" fmla="*/ 145921 w 301845"/>
                <a:gd name="connsiteY1" fmla="*/ 128546 h 174089"/>
                <a:gd name="connsiteX2" fmla="*/ 168843 w 301845"/>
                <a:gd name="connsiteY2" fmla="*/ 157998 h 174089"/>
                <a:gd name="connsiteX3" fmla="*/ 116379 w 301845"/>
                <a:gd name="connsiteY3" fmla="*/ 136265 h 174089"/>
                <a:gd name="connsiteX4" fmla="*/ 94624 w 301845"/>
                <a:gd name="connsiteY4" fmla="*/ 142558 h 174089"/>
                <a:gd name="connsiteX5" fmla="*/ 72190 w 301845"/>
                <a:gd name="connsiteY5" fmla="*/ 134540 h 174089"/>
                <a:gd name="connsiteX6" fmla="*/ 35950 w 301845"/>
                <a:gd name="connsiteY6" fmla="*/ 140862 h 174089"/>
                <a:gd name="connsiteX7" fmla="*/ 13502 w 301845"/>
                <a:gd name="connsiteY7" fmla="*/ 117838 h 174089"/>
                <a:gd name="connsiteX8" fmla="*/ 4114 w 301845"/>
                <a:gd name="connsiteY8" fmla="*/ 104880 h 174089"/>
                <a:gd name="connsiteX9" fmla="*/ 3176 w 301845"/>
                <a:gd name="connsiteY9" fmla="*/ 89472 h 174089"/>
                <a:gd name="connsiteX10" fmla="*/ 14280 w 301845"/>
                <a:gd name="connsiteY10" fmla="*/ 76615 h 174089"/>
                <a:gd name="connsiteX11" fmla="*/ 49 w 301845"/>
                <a:gd name="connsiteY11" fmla="*/ 64311 h 174089"/>
                <a:gd name="connsiteX12" fmla="*/ 18412 w 301845"/>
                <a:gd name="connsiteY12" fmla="*/ 40997 h 174089"/>
                <a:gd name="connsiteX13" fmla="*/ 34113 w 301845"/>
                <a:gd name="connsiteY13" fmla="*/ 35086 h 174089"/>
                <a:gd name="connsiteX14" fmla="*/ 42959 w 301845"/>
                <a:gd name="connsiteY14" fmla="*/ 53526 h 174089"/>
                <a:gd name="connsiteX15" fmla="*/ 55145 w 301845"/>
                <a:gd name="connsiteY15" fmla="*/ 63064 h 174089"/>
                <a:gd name="connsiteX16" fmla="*/ 68380 w 301845"/>
                <a:gd name="connsiteY16" fmla="*/ 53550 h 174089"/>
                <a:gd name="connsiteX17" fmla="*/ 70601 w 301845"/>
                <a:gd name="connsiteY17" fmla="*/ 44481 h 174089"/>
                <a:gd name="connsiteX18" fmla="*/ 83094 w 301845"/>
                <a:gd name="connsiteY18" fmla="*/ 40074 h 174089"/>
                <a:gd name="connsiteX19" fmla="*/ 93252 w 301845"/>
                <a:gd name="connsiteY19" fmla="*/ 41739 h 174089"/>
                <a:gd name="connsiteX20" fmla="*/ 100097 w 301845"/>
                <a:gd name="connsiteY20" fmla="*/ 25995 h 174089"/>
                <a:gd name="connsiteX21" fmla="*/ 117704 w 301845"/>
                <a:gd name="connsiteY21" fmla="*/ 27821 h 174089"/>
                <a:gd name="connsiteX22" fmla="*/ 133709 w 301845"/>
                <a:gd name="connsiteY22" fmla="*/ 26843 h 174089"/>
                <a:gd name="connsiteX23" fmla="*/ 144247 w 301845"/>
                <a:gd name="connsiteY23" fmla="*/ 21446 h 174089"/>
                <a:gd name="connsiteX24" fmla="*/ 159668 w 301845"/>
                <a:gd name="connsiteY24" fmla="*/ 16583 h 174089"/>
                <a:gd name="connsiteX25" fmla="*/ 169575 w 301845"/>
                <a:gd name="connsiteY25" fmla="*/ 3883 h 174089"/>
                <a:gd name="connsiteX26" fmla="*/ 190269 w 301845"/>
                <a:gd name="connsiteY26" fmla="*/ 8669 h 174089"/>
                <a:gd name="connsiteX27" fmla="*/ 192645 w 301845"/>
                <a:gd name="connsiteY27" fmla="*/ 352 h 174089"/>
                <a:gd name="connsiteX28" fmla="*/ 198100 w 301845"/>
                <a:gd name="connsiteY28" fmla="*/ 631 h 174089"/>
                <a:gd name="connsiteX29" fmla="*/ 224793 w 301845"/>
                <a:gd name="connsiteY29" fmla="*/ 31235 h 174089"/>
                <a:gd name="connsiteX30" fmla="*/ 211237 w 301845"/>
                <a:gd name="connsiteY30" fmla="*/ 45880 h 174089"/>
                <a:gd name="connsiteX31" fmla="*/ 216632 w 301845"/>
                <a:gd name="connsiteY31" fmla="*/ 57688 h 174089"/>
                <a:gd name="connsiteX32" fmla="*/ 205688 w 301845"/>
                <a:gd name="connsiteY32" fmla="*/ 74702 h 174089"/>
                <a:gd name="connsiteX33" fmla="*/ 221642 w 301845"/>
                <a:gd name="connsiteY33" fmla="*/ 91153 h 174089"/>
                <a:gd name="connsiteX34" fmla="*/ 245790 w 301845"/>
                <a:gd name="connsiteY34" fmla="*/ 86762 h 174089"/>
                <a:gd name="connsiteX35" fmla="*/ 269201 w 301845"/>
                <a:gd name="connsiteY35" fmla="*/ 108323 h 174089"/>
                <a:gd name="connsiteX36" fmla="*/ 278154 w 301845"/>
                <a:gd name="connsiteY36" fmla="*/ 118305 h 174089"/>
                <a:gd name="connsiteX37" fmla="*/ 278798 w 301845"/>
                <a:gd name="connsiteY37" fmla="*/ 131019 h 174089"/>
                <a:gd name="connsiteX38" fmla="*/ 301620 w 301845"/>
                <a:gd name="connsiteY38" fmla="*/ 136224 h 174089"/>
                <a:gd name="connsiteX39" fmla="*/ 291088 w 301845"/>
                <a:gd name="connsiteY39" fmla="*/ 158762 h 174089"/>
                <a:gd name="connsiteX40" fmla="*/ 266929 w 301845"/>
                <a:gd name="connsiteY40" fmla="*/ 156331 h 174089"/>
                <a:gd name="connsiteX41" fmla="*/ 259559 w 301845"/>
                <a:gd name="connsiteY41" fmla="*/ 162423 h 174089"/>
                <a:gd name="connsiteX42" fmla="*/ 252752 w 301845"/>
                <a:gd name="connsiteY42" fmla="*/ 169033 h 174089"/>
                <a:gd name="connsiteX43" fmla="*/ 238738 w 301845"/>
                <a:gd name="connsiteY43" fmla="*/ 173849 h 174089"/>
                <a:gd name="connsiteX44" fmla="*/ 220663 w 301845"/>
                <a:gd name="connsiteY44" fmla="*/ 170612 h 174089"/>
                <a:gd name="connsiteX45" fmla="*/ 188782 w 301845"/>
                <a:gd name="connsiteY45" fmla="*/ 147843 h 174089"/>
                <a:gd name="connsiteX46" fmla="*/ 173006 w 301845"/>
                <a:gd name="connsiteY46" fmla="*/ 136582 h 174089"/>
                <a:gd name="connsiteX47" fmla="*/ 163553 w 301845"/>
                <a:gd name="connsiteY47" fmla="*/ 131991 h 174089"/>
                <a:gd name="connsiteX0" fmla="*/ 163553 w 304544"/>
                <a:gd name="connsiteY0" fmla="*/ 131991 h 174089"/>
                <a:gd name="connsiteX1" fmla="*/ 145921 w 304544"/>
                <a:gd name="connsiteY1" fmla="*/ 128546 h 174089"/>
                <a:gd name="connsiteX2" fmla="*/ 168843 w 304544"/>
                <a:gd name="connsiteY2" fmla="*/ 157998 h 174089"/>
                <a:gd name="connsiteX3" fmla="*/ 116379 w 304544"/>
                <a:gd name="connsiteY3" fmla="*/ 136265 h 174089"/>
                <a:gd name="connsiteX4" fmla="*/ 94624 w 304544"/>
                <a:gd name="connsiteY4" fmla="*/ 142558 h 174089"/>
                <a:gd name="connsiteX5" fmla="*/ 72190 w 304544"/>
                <a:gd name="connsiteY5" fmla="*/ 134540 h 174089"/>
                <a:gd name="connsiteX6" fmla="*/ 35950 w 304544"/>
                <a:gd name="connsiteY6" fmla="*/ 140862 h 174089"/>
                <a:gd name="connsiteX7" fmla="*/ 13502 w 304544"/>
                <a:gd name="connsiteY7" fmla="*/ 117838 h 174089"/>
                <a:gd name="connsiteX8" fmla="*/ 4114 w 304544"/>
                <a:gd name="connsiteY8" fmla="*/ 104880 h 174089"/>
                <a:gd name="connsiteX9" fmla="*/ 3176 w 304544"/>
                <a:gd name="connsiteY9" fmla="*/ 89472 h 174089"/>
                <a:gd name="connsiteX10" fmla="*/ 14280 w 304544"/>
                <a:gd name="connsiteY10" fmla="*/ 76615 h 174089"/>
                <a:gd name="connsiteX11" fmla="*/ 49 w 304544"/>
                <a:gd name="connsiteY11" fmla="*/ 64311 h 174089"/>
                <a:gd name="connsiteX12" fmla="*/ 18412 w 304544"/>
                <a:gd name="connsiteY12" fmla="*/ 40997 h 174089"/>
                <a:gd name="connsiteX13" fmla="*/ 34113 w 304544"/>
                <a:gd name="connsiteY13" fmla="*/ 35086 h 174089"/>
                <a:gd name="connsiteX14" fmla="*/ 42959 w 304544"/>
                <a:gd name="connsiteY14" fmla="*/ 53526 h 174089"/>
                <a:gd name="connsiteX15" fmla="*/ 55145 w 304544"/>
                <a:gd name="connsiteY15" fmla="*/ 63064 h 174089"/>
                <a:gd name="connsiteX16" fmla="*/ 68380 w 304544"/>
                <a:gd name="connsiteY16" fmla="*/ 53550 h 174089"/>
                <a:gd name="connsiteX17" fmla="*/ 70601 w 304544"/>
                <a:gd name="connsiteY17" fmla="*/ 44481 h 174089"/>
                <a:gd name="connsiteX18" fmla="*/ 83094 w 304544"/>
                <a:gd name="connsiteY18" fmla="*/ 40074 h 174089"/>
                <a:gd name="connsiteX19" fmla="*/ 93252 w 304544"/>
                <a:gd name="connsiteY19" fmla="*/ 41739 h 174089"/>
                <a:gd name="connsiteX20" fmla="*/ 100097 w 304544"/>
                <a:gd name="connsiteY20" fmla="*/ 25995 h 174089"/>
                <a:gd name="connsiteX21" fmla="*/ 117704 w 304544"/>
                <a:gd name="connsiteY21" fmla="*/ 27821 h 174089"/>
                <a:gd name="connsiteX22" fmla="*/ 133709 w 304544"/>
                <a:gd name="connsiteY22" fmla="*/ 26843 h 174089"/>
                <a:gd name="connsiteX23" fmla="*/ 144247 w 304544"/>
                <a:gd name="connsiteY23" fmla="*/ 21446 h 174089"/>
                <a:gd name="connsiteX24" fmla="*/ 159668 w 304544"/>
                <a:gd name="connsiteY24" fmla="*/ 16583 h 174089"/>
                <a:gd name="connsiteX25" fmla="*/ 169575 w 304544"/>
                <a:gd name="connsiteY25" fmla="*/ 3883 h 174089"/>
                <a:gd name="connsiteX26" fmla="*/ 190269 w 304544"/>
                <a:gd name="connsiteY26" fmla="*/ 8669 h 174089"/>
                <a:gd name="connsiteX27" fmla="*/ 192645 w 304544"/>
                <a:gd name="connsiteY27" fmla="*/ 352 h 174089"/>
                <a:gd name="connsiteX28" fmla="*/ 198100 w 304544"/>
                <a:gd name="connsiteY28" fmla="*/ 631 h 174089"/>
                <a:gd name="connsiteX29" fmla="*/ 224793 w 304544"/>
                <a:gd name="connsiteY29" fmla="*/ 31235 h 174089"/>
                <a:gd name="connsiteX30" fmla="*/ 211237 w 304544"/>
                <a:gd name="connsiteY30" fmla="*/ 45880 h 174089"/>
                <a:gd name="connsiteX31" fmla="*/ 216632 w 304544"/>
                <a:gd name="connsiteY31" fmla="*/ 57688 h 174089"/>
                <a:gd name="connsiteX32" fmla="*/ 205688 w 304544"/>
                <a:gd name="connsiteY32" fmla="*/ 74702 h 174089"/>
                <a:gd name="connsiteX33" fmla="*/ 221642 w 304544"/>
                <a:gd name="connsiteY33" fmla="*/ 91153 h 174089"/>
                <a:gd name="connsiteX34" fmla="*/ 245790 w 304544"/>
                <a:gd name="connsiteY34" fmla="*/ 86762 h 174089"/>
                <a:gd name="connsiteX35" fmla="*/ 269201 w 304544"/>
                <a:gd name="connsiteY35" fmla="*/ 108323 h 174089"/>
                <a:gd name="connsiteX36" fmla="*/ 278154 w 304544"/>
                <a:gd name="connsiteY36" fmla="*/ 118305 h 174089"/>
                <a:gd name="connsiteX37" fmla="*/ 278798 w 304544"/>
                <a:gd name="connsiteY37" fmla="*/ 131019 h 174089"/>
                <a:gd name="connsiteX38" fmla="*/ 301620 w 304544"/>
                <a:gd name="connsiteY38" fmla="*/ 136224 h 174089"/>
                <a:gd name="connsiteX39" fmla="*/ 303480 w 304544"/>
                <a:gd name="connsiteY39" fmla="*/ 149401 h 174089"/>
                <a:gd name="connsiteX40" fmla="*/ 291088 w 304544"/>
                <a:gd name="connsiteY40" fmla="*/ 158762 h 174089"/>
                <a:gd name="connsiteX41" fmla="*/ 266929 w 304544"/>
                <a:gd name="connsiteY41" fmla="*/ 156331 h 174089"/>
                <a:gd name="connsiteX42" fmla="*/ 259559 w 304544"/>
                <a:gd name="connsiteY42" fmla="*/ 162423 h 174089"/>
                <a:gd name="connsiteX43" fmla="*/ 252752 w 304544"/>
                <a:gd name="connsiteY43" fmla="*/ 169033 h 174089"/>
                <a:gd name="connsiteX44" fmla="*/ 238738 w 304544"/>
                <a:gd name="connsiteY44" fmla="*/ 173849 h 174089"/>
                <a:gd name="connsiteX45" fmla="*/ 220663 w 304544"/>
                <a:gd name="connsiteY45" fmla="*/ 170612 h 174089"/>
                <a:gd name="connsiteX46" fmla="*/ 188782 w 304544"/>
                <a:gd name="connsiteY46" fmla="*/ 147843 h 174089"/>
                <a:gd name="connsiteX47" fmla="*/ 173006 w 304544"/>
                <a:gd name="connsiteY47" fmla="*/ 136582 h 174089"/>
                <a:gd name="connsiteX48" fmla="*/ 163553 w 304544"/>
                <a:gd name="connsiteY48" fmla="*/ 131991 h 174089"/>
                <a:gd name="connsiteX0" fmla="*/ 163553 w 304544"/>
                <a:gd name="connsiteY0" fmla="*/ 131991 h 174089"/>
                <a:gd name="connsiteX1" fmla="*/ 145921 w 304544"/>
                <a:gd name="connsiteY1" fmla="*/ 128546 h 174089"/>
                <a:gd name="connsiteX2" fmla="*/ 168843 w 304544"/>
                <a:gd name="connsiteY2" fmla="*/ 157998 h 174089"/>
                <a:gd name="connsiteX3" fmla="*/ 116379 w 304544"/>
                <a:gd name="connsiteY3" fmla="*/ 136265 h 174089"/>
                <a:gd name="connsiteX4" fmla="*/ 94624 w 304544"/>
                <a:gd name="connsiteY4" fmla="*/ 142558 h 174089"/>
                <a:gd name="connsiteX5" fmla="*/ 72190 w 304544"/>
                <a:gd name="connsiteY5" fmla="*/ 134540 h 174089"/>
                <a:gd name="connsiteX6" fmla="*/ 35950 w 304544"/>
                <a:gd name="connsiteY6" fmla="*/ 140862 h 174089"/>
                <a:gd name="connsiteX7" fmla="*/ 13502 w 304544"/>
                <a:gd name="connsiteY7" fmla="*/ 117838 h 174089"/>
                <a:gd name="connsiteX8" fmla="*/ 4114 w 304544"/>
                <a:gd name="connsiteY8" fmla="*/ 104880 h 174089"/>
                <a:gd name="connsiteX9" fmla="*/ 3176 w 304544"/>
                <a:gd name="connsiteY9" fmla="*/ 89472 h 174089"/>
                <a:gd name="connsiteX10" fmla="*/ 14280 w 304544"/>
                <a:gd name="connsiteY10" fmla="*/ 76615 h 174089"/>
                <a:gd name="connsiteX11" fmla="*/ 49 w 304544"/>
                <a:gd name="connsiteY11" fmla="*/ 64311 h 174089"/>
                <a:gd name="connsiteX12" fmla="*/ 18412 w 304544"/>
                <a:gd name="connsiteY12" fmla="*/ 40997 h 174089"/>
                <a:gd name="connsiteX13" fmla="*/ 34113 w 304544"/>
                <a:gd name="connsiteY13" fmla="*/ 35086 h 174089"/>
                <a:gd name="connsiteX14" fmla="*/ 42959 w 304544"/>
                <a:gd name="connsiteY14" fmla="*/ 53526 h 174089"/>
                <a:gd name="connsiteX15" fmla="*/ 55145 w 304544"/>
                <a:gd name="connsiteY15" fmla="*/ 63064 h 174089"/>
                <a:gd name="connsiteX16" fmla="*/ 68380 w 304544"/>
                <a:gd name="connsiteY16" fmla="*/ 53550 h 174089"/>
                <a:gd name="connsiteX17" fmla="*/ 70601 w 304544"/>
                <a:gd name="connsiteY17" fmla="*/ 44481 h 174089"/>
                <a:gd name="connsiteX18" fmla="*/ 83094 w 304544"/>
                <a:gd name="connsiteY18" fmla="*/ 40074 h 174089"/>
                <a:gd name="connsiteX19" fmla="*/ 93252 w 304544"/>
                <a:gd name="connsiteY19" fmla="*/ 41739 h 174089"/>
                <a:gd name="connsiteX20" fmla="*/ 100097 w 304544"/>
                <a:gd name="connsiteY20" fmla="*/ 25995 h 174089"/>
                <a:gd name="connsiteX21" fmla="*/ 117704 w 304544"/>
                <a:gd name="connsiteY21" fmla="*/ 27821 h 174089"/>
                <a:gd name="connsiteX22" fmla="*/ 133709 w 304544"/>
                <a:gd name="connsiteY22" fmla="*/ 26843 h 174089"/>
                <a:gd name="connsiteX23" fmla="*/ 144247 w 304544"/>
                <a:gd name="connsiteY23" fmla="*/ 21446 h 174089"/>
                <a:gd name="connsiteX24" fmla="*/ 159668 w 304544"/>
                <a:gd name="connsiteY24" fmla="*/ 16583 h 174089"/>
                <a:gd name="connsiteX25" fmla="*/ 169575 w 304544"/>
                <a:gd name="connsiteY25" fmla="*/ 3883 h 174089"/>
                <a:gd name="connsiteX26" fmla="*/ 190269 w 304544"/>
                <a:gd name="connsiteY26" fmla="*/ 8669 h 174089"/>
                <a:gd name="connsiteX27" fmla="*/ 192645 w 304544"/>
                <a:gd name="connsiteY27" fmla="*/ 352 h 174089"/>
                <a:gd name="connsiteX28" fmla="*/ 198100 w 304544"/>
                <a:gd name="connsiteY28" fmla="*/ 631 h 174089"/>
                <a:gd name="connsiteX29" fmla="*/ 224793 w 304544"/>
                <a:gd name="connsiteY29" fmla="*/ 31235 h 174089"/>
                <a:gd name="connsiteX30" fmla="*/ 211237 w 304544"/>
                <a:gd name="connsiteY30" fmla="*/ 45880 h 174089"/>
                <a:gd name="connsiteX31" fmla="*/ 216632 w 304544"/>
                <a:gd name="connsiteY31" fmla="*/ 57688 h 174089"/>
                <a:gd name="connsiteX32" fmla="*/ 205688 w 304544"/>
                <a:gd name="connsiteY32" fmla="*/ 74702 h 174089"/>
                <a:gd name="connsiteX33" fmla="*/ 221642 w 304544"/>
                <a:gd name="connsiteY33" fmla="*/ 91153 h 174089"/>
                <a:gd name="connsiteX34" fmla="*/ 245790 w 304544"/>
                <a:gd name="connsiteY34" fmla="*/ 86762 h 174089"/>
                <a:gd name="connsiteX35" fmla="*/ 269201 w 304544"/>
                <a:gd name="connsiteY35" fmla="*/ 108323 h 174089"/>
                <a:gd name="connsiteX36" fmla="*/ 278154 w 304544"/>
                <a:gd name="connsiteY36" fmla="*/ 118305 h 174089"/>
                <a:gd name="connsiteX37" fmla="*/ 278798 w 304544"/>
                <a:gd name="connsiteY37" fmla="*/ 131019 h 174089"/>
                <a:gd name="connsiteX38" fmla="*/ 301620 w 304544"/>
                <a:gd name="connsiteY38" fmla="*/ 136224 h 174089"/>
                <a:gd name="connsiteX39" fmla="*/ 303480 w 304544"/>
                <a:gd name="connsiteY39" fmla="*/ 149401 h 174089"/>
                <a:gd name="connsiteX40" fmla="*/ 291088 w 304544"/>
                <a:gd name="connsiteY40" fmla="*/ 158762 h 174089"/>
                <a:gd name="connsiteX41" fmla="*/ 266929 w 304544"/>
                <a:gd name="connsiteY41" fmla="*/ 156331 h 174089"/>
                <a:gd name="connsiteX42" fmla="*/ 259559 w 304544"/>
                <a:gd name="connsiteY42" fmla="*/ 162423 h 174089"/>
                <a:gd name="connsiteX43" fmla="*/ 252752 w 304544"/>
                <a:gd name="connsiteY43" fmla="*/ 169033 h 174089"/>
                <a:gd name="connsiteX44" fmla="*/ 238738 w 304544"/>
                <a:gd name="connsiteY44" fmla="*/ 173849 h 174089"/>
                <a:gd name="connsiteX45" fmla="*/ 220663 w 304544"/>
                <a:gd name="connsiteY45" fmla="*/ 170612 h 174089"/>
                <a:gd name="connsiteX46" fmla="*/ 188782 w 304544"/>
                <a:gd name="connsiteY46" fmla="*/ 147843 h 174089"/>
                <a:gd name="connsiteX47" fmla="*/ 173006 w 304544"/>
                <a:gd name="connsiteY47" fmla="*/ 136582 h 174089"/>
                <a:gd name="connsiteX48" fmla="*/ 163553 w 304544"/>
                <a:gd name="connsiteY48" fmla="*/ 131991 h 174089"/>
                <a:gd name="connsiteX0" fmla="*/ 163553 w 311979"/>
                <a:gd name="connsiteY0" fmla="*/ 131991 h 174089"/>
                <a:gd name="connsiteX1" fmla="*/ 145921 w 311979"/>
                <a:gd name="connsiteY1" fmla="*/ 128546 h 174089"/>
                <a:gd name="connsiteX2" fmla="*/ 168843 w 311979"/>
                <a:gd name="connsiteY2" fmla="*/ 157998 h 174089"/>
                <a:gd name="connsiteX3" fmla="*/ 116379 w 311979"/>
                <a:gd name="connsiteY3" fmla="*/ 136265 h 174089"/>
                <a:gd name="connsiteX4" fmla="*/ 94624 w 311979"/>
                <a:gd name="connsiteY4" fmla="*/ 142558 h 174089"/>
                <a:gd name="connsiteX5" fmla="*/ 72190 w 311979"/>
                <a:gd name="connsiteY5" fmla="*/ 134540 h 174089"/>
                <a:gd name="connsiteX6" fmla="*/ 35950 w 311979"/>
                <a:gd name="connsiteY6" fmla="*/ 140862 h 174089"/>
                <a:gd name="connsiteX7" fmla="*/ 13502 w 311979"/>
                <a:gd name="connsiteY7" fmla="*/ 117838 h 174089"/>
                <a:gd name="connsiteX8" fmla="*/ 4114 w 311979"/>
                <a:gd name="connsiteY8" fmla="*/ 104880 h 174089"/>
                <a:gd name="connsiteX9" fmla="*/ 3176 w 311979"/>
                <a:gd name="connsiteY9" fmla="*/ 89472 h 174089"/>
                <a:gd name="connsiteX10" fmla="*/ 14280 w 311979"/>
                <a:gd name="connsiteY10" fmla="*/ 76615 h 174089"/>
                <a:gd name="connsiteX11" fmla="*/ 49 w 311979"/>
                <a:gd name="connsiteY11" fmla="*/ 64311 h 174089"/>
                <a:gd name="connsiteX12" fmla="*/ 18412 w 311979"/>
                <a:gd name="connsiteY12" fmla="*/ 40997 h 174089"/>
                <a:gd name="connsiteX13" fmla="*/ 34113 w 311979"/>
                <a:gd name="connsiteY13" fmla="*/ 35086 h 174089"/>
                <a:gd name="connsiteX14" fmla="*/ 42959 w 311979"/>
                <a:gd name="connsiteY14" fmla="*/ 53526 h 174089"/>
                <a:gd name="connsiteX15" fmla="*/ 55145 w 311979"/>
                <a:gd name="connsiteY15" fmla="*/ 63064 h 174089"/>
                <a:gd name="connsiteX16" fmla="*/ 68380 w 311979"/>
                <a:gd name="connsiteY16" fmla="*/ 53550 h 174089"/>
                <a:gd name="connsiteX17" fmla="*/ 70601 w 311979"/>
                <a:gd name="connsiteY17" fmla="*/ 44481 h 174089"/>
                <a:gd name="connsiteX18" fmla="*/ 83094 w 311979"/>
                <a:gd name="connsiteY18" fmla="*/ 40074 h 174089"/>
                <a:gd name="connsiteX19" fmla="*/ 93252 w 311979"/>
                <a:gd name="connsiteY19" fmla="*/ 41739 h 174089"/>
                <a:gd name="connsiteX20" fmla="*/ 100097 w 311979"/>
                <a:gd name="connsiteY20" fmla="*/ 25995 h 174089"/>
                <a:gd name="connsiteX21" fmla="*/ 117704 w 311979"/>
                <a:gd name="connsiteY21" fmla="*/ 27821 h 174089"/>
                <a:gd name="connsiteX22" fmla="*/ 133709 w 311979"/>
                <a:gd name="connsiteY22" fmla="*/ 26843 h 174089"/>
                <a:gd name="connsiteX23" fmla="*/ 144247 w 311979"/>
                <a:gd name="connsiteY23" fmla="*/ 21446 h 174089"/>
                <a:gd name="connsiteX24" fmla="*/ 159668 w 311979"/>
                <a:gd name="connsiteY24" fmla="*/ 16583 h 174089"/>
                <a:gd name="connsiteX25" fmla="*/ 169575 w 311979"/>
                <a:gd name="connsiteY25" fmla="*/ 3883 h 174089"/>
                <a:gd name="connsiteX26" fmla="*/ 190269 w 311979"/>
                <a:gd name="connsiteY26" fmla="*/ 8669 h 174089"/>
                <a:gd name="connsiteX27" fmla="*/ 192645 w 311979"/>
                <a:gd name="connsiteY27" fmla="*/ 352 h 174089"/>
                <a:gd name="connsiteX28" fmla="*/ 198100 w 311979"/>
                <a:gd name="connsiteY28" fmla="*/ 631 h 174089"/>
                <a:gd name="connsiteX29" fmla="*/ 224793 w 311979"/>
                <a:gd name="connsiteY29" fmla="*/ 31235 h 174089"/>
                <a:gd name="connsiteX30" fmla="*/ 211237 w 311979"/>
                <a:gd name="connsiteY30" fmla="*/ 45880 h 174089"/>
                <a:gd name="connsiteX31" fmla="*/ 216632 w 311979"/>
                <a:gd name="connsiteY31" fmla="*/ 57688 h 174089"/>
                <a:gd name="connsiteX32" fmla="*/ 205688 w 311979"/>
                <a:gd name="connsiteY32" fmla="*/ 74702 h 174089"/>
                <a:gd name="connsiteX33" fmla="*/ 221642 w 311979"/>
                <a:gd name="connsiteY33" fmla="*/ 91153 h 174089"/>
                <a:gd name="connsiteX34" fmla="*/ 245790 w 311979"/>
                <a:gd name="connsiteY34" fmla="*/ 86762 h 174089"/>
                <a:gd name="connsiteX35" fmla="*/ 269201 w 311979"/>
                <a:gd name="connsiteY35" fmla="*/ 108323 h 174089"/>
                <a:gd name="connsiteX36" fmla="*/ 278154 w 311979"/>
                <a:gd name="connsiteY36" fmla="*/ 118305 h 174089"/>
                <a:gd name="connsiteX37" fmla="*/ 278798 w 311979"/>
                <a:gd name="connsiteY37" fmla="*/ 131019 h 174089"/>
                <a:gd name="connsiteX38" fmla="*/ 301620 w 311979"/>
                <a:gd name="connsiteY38" fmla="*/ 136224 h 174089"/>
                <a:gd name="connsiteX39" fmla="*/ 303480 w 311979"/>
                <a:gd name="connsiteY39" fmla="*/ 149401 h 174089"/>
                <a:gd name="connsiteX40" fmla="*/ 311724 w 311979"/>
                <a:gd name="connsiteY40" fmla="*/ 161242 h 174089"/>
                <a:gd name="connsiteX41" fmla="*/ 291088 w 311979"/>
                <a:gd name="connsiteY41" fmla="*/ 158762 h 174089"/>
                <a:gd name="connsiteX42" fmla="*/ 266929 w 311979"/>
                <a:gd name="connsiteY42" fmla="*/ 156331 h 174089"/>
                <a:gd name="connsiteX43" fmla="*/ 259559 w 311979"/>
                <a:gd name="connsiteY43" fmla="*/ 162423 h 174089"/>
                <a:gd name="connsiteX44" fmla="*/ 252752 w 311979"/>
                <a:gd name="connsiteY44" fmla="*/ 169033 h 174089"/>
                <a:gd name="connsiteX45" fmla="*/ 238738 w 311979"/>
                <a:gd name="connsiteY45" fmla="*/ 173849 h 174089"/>
                <a:gd name="connsiteX46" fmla="*/ 220663 w 311979"/>
                <a:gd name="connsiteY46" fmla="*/ 170612 h 174089"/>
                <a:gd name="connsiteX47" fmla="*/ 188782 w 311979"/>
                <a:gd name="connsiteY47" fmla="*/ 147843 h 174089"/>
                <a:gd name="connsiteX48" fmla="*/ 173006 w 311979"/>
                <a:gd name="connsiteY48" fmla="*/ 136582 h 174089"/>
                <a:gd name="connsiteX49" fmla="*/ 163553 w 311979"/>
                <a:gd name="connsiteY49" fmla="*/ 131991 h 174089"/>
                <a:gd name="connsiteX0" fmla="*/ 163553 w 316125"/>
                <a:gd name="connsiteY0" fmla="*/ 131991 h 174089"/>
                <a:gd name="connsiteX1" fmla="*/ 145921 w 316125"/>
                <a:gd name="connsiteY1" fmla="*/ 128546 h 174089"/>
                <a:gd name="connsiteX2" fmla="*/ 168843 w 316125"/>
                <a:gd name="connsiteY2" fmla="*/ 157998 h 174089"/>
                <a:gd name="connsiteX3" fmla="*/ 116379 w 316125"/>
                <a:gd name="connsiteY3" fmla="*/ 136265 h 174089"/>
                <a:gd name="connsiteX4" fmla="*/ 94624 w 316125"/>
                <a:gd name="connsiteY4" fmla="*/ 142558 h 174089"/>
                <a:gd name="connsiteX5" fmla="*/ 72190 w 316125"/>
                <a:gd name="connsiteY5" fmla="*/ 134540 h 174089"/>
                <a:gd name="connsiteX6" fmla="*/ 35950 w 316125"/>
                <a:gd name="connsiteY6" fmla="*/ 140862 h 174089"/>
                <a:gd name="connsiteX7" fmla="*/ 13502 w 316125"/>
                <a:gd name="connsiteY7" fmla="*/ 117838 h 174089"/>
                <a:gd name="connsiteX8" fmla="*/ 4114 w 316125"/>
                <a:gd name="connsiteY8" fmla="*/ 104880 h 174089"/>
                <a:gd name="connsiteX9" fmla="*/ 3176 w 316125"/>
                <a:gd name="connsiteY9" fmla="*/ 89472 h 174089"/>
                <a:gd name="connsiteX10" fmla="*/ 14280 w 316125"/>
                <a:gd name="connsiteY10" fmla="*/ 76615 h 174089"/>
                <a:gd name="connsiteX11" fmla="*/ 49 w 316125"/>
                <a:gd name="connsiteY11" fmla="*/ 64311 h 174089"/>
                <a:gd name="connsiteX12" fmla="*/ 18412 w 316125"/>
                <a:gd name="connsiteY12" fmla="*/ 40997 h 174089"/>
                <a:gd name="connsiteX13" fmla="*/ 34113 w 316125"/>
                <a:gd name="connsiteY13" fmla="*/ 35086 h 174089"/>
                <a:gd name="connsiteX14" fmla="*/ 42959 w 316125"/>
                <a:gd name="connsiteY14" fmla="*/ 53526 h 174089"/>
                <a:gd name="connsiteX15" fmla="*/ 55145 w 316125"/>
                <a:gd name="connsiteY15" fmla="*/ 63064 h 174089"/>
                <a:gd name="connsiteX16" fmla="*/ 68380 w 316125"/>
                <a:gd name="connsiteY16" fmla="*/ 53550 h 174089"/>
                <a:gd name="connsiteX17" fmla="*/ 70601 w 316125"/>
                <a:gd name="connsiteY17" fmla="*/ 44481 h 174089"/>
                <a:gd name="connsiteX18" fmla="*/ 83094 w 316125"/>
                <a:gd name="connsiteY18" fmla="*/ 40074 h 174089"/>
                <a:gd name="connsiteX19" fmla="*/ 93252 w 316125"/>
                <a:gd name="connsiteY19" fmla="*/ 41739 h 174089"/>
                <a:gd name="connsiteX20" fmla="*/ 100097 w 316125"/>
                <a:gd name="connsiteY20" fmla="*/ 25995 h 174089"/>
                <a:gd name="connsiteX21" fmla="*/ 117704 w 316125"/>
                <a:gd name="connsiteY21" fmla="*/ 27821 h 174089"/>
                <a:gd name="connsiteX22" fmla="*/ 133709 w 316125"/>
                <a:gd name="connsiteY22" fmla="*/ 26843 h 174089"/>
                <a:gd name="connsiteX23" fmla="*/ 144247 w 316125"/>
                <a:gd name="connsiteY23" fmla="*/ 21446 h 174089"/>
                <a:gd name="connsiteX24" fmla="*/ 159668 w 316125"/>
                <a:gd name="connsiteY24" fmla="*/ 16583 h 174089"/>
                <a:gd name="connsiteX25" fmla="*/ 169575 w 316125"/>
                <a:gd name="connsiteY25" fmla="*/ 3883 h 174089"/>
                <a:gd name="connsiteX26" fmla="*/ 190269 w 316125"/>
                <a:gd name="connsiteY26" fmla="*/ 8669 h 174089"/>
                <a:gd name="connsiteX27" fmla="*/ 192645 w 316125"/>
                <a:gd name="connsiteY27" fmla="*/ 352 h 174089"/>
                <a:gd name="connsiteX28" fmla="*/ 198100 w 316125"/>
                <a:gd name="connsiteY28" fmla="*/ 631 h 174089"/>
                <a:gd name="connsiteX29" fmla="*/ 224793 w 316125"/>
                <a:gd name="connsiteY29" fmla="*/ 31235 h 174089"/>
                <a:gd name="connsiteX30" fmla="*/ 211237 w 316125"/>
                <a:gd name="connsiteY30" fmla="*/ 45880 h 174089"/>
                <a:gd name="connsiteX31" fmla="*/ 216632 w 316125"/>
                <a:gd name="connsiteY31" fmla="*/ 57688 h 174089"/>
                <a:gd name="connsiteX32" fmla="*/ 205688 w 316125"/>
                <a:gd name="connsiteY32" fmla="*/ 74702 h 174089"/>
                <a:gd name="connsiteX33" fmla="*/ 221642 w 316125"/>
                <a:gd name="connsiteY33" fmla="*/ 91153 h 174089"/>
                <a:gd name="connsiteX34" fmla="*/ 245790 w 316125"/>
                <a:gd name="connsiteY34" fmla="*/ 86762 h 174089"/>
                <a:gd name="connsiteX35" fmla="*/ 269201 w 316125"/>
                <a:gd name="connsiteY35" fmla="*/ 108323 h 174089"/>
                <a:gd name="connsiteX36" fmla="*/ 278154 w 316125"/>
                <a:gd name="connsiteY36" fmla="*/ 118305 h 174089"/>
                <a:gd name="connsiteX37" fmla="*/ 278798 w 316125"/>
                <a:gd name="connsiteY37" fmla="*/ 131019 h 174089"/>
                <a:gd name="connsiteX38" fmla="*/ 301620 w 316125"/>
                <a:gd name="connsiteY38" fmla="*/ 136224 h 174089"/>
                <a:gd name="connsiteX39" fmla="*/ 303480 w 316125"/>
                <a:gd name="connsiteY39" fmla="*/ 149401 h 174089"/>
                <a:gd name="connsiteX40" fmla="*/ 315758 w 316125"/>
                <a:gd name="connsiteY40" fmla="*/ 153300 h 174089"/>
                <a:gd name="connsiteX41" fmla="*/ 311724 w 316125"/>
                <a:gd name="connsiteY41" fmla="*/ 161242 h 174089"/>
                <a:gd name="connsiteX42" fmla="*/ 291088 w 316125"/>
                <a:gd name="connsiteY42" fmla="*/ 158762 h 174089"/>
                <a:gd name="connsiteX43" fmla="*/ 266929 w 316125"/>
                <a:gd name="connsiteY43" fmla="*/ 156331 h 174089"/>
                <a:gd name="connsiteX44" fmla="*/ 259559 w 316125"/>
                <a:gd name="connsiteY44" fmla="*/ 162423 h 174089"/>
                <a:gd name="connsiteX45" fmla="*/ 252752 w 316125"/>
                <a:gd name="connsiteY45" fmla="*/ 169033 h 174089"/>
                <a:gd name="connsiteX46" fmla="*/ 238738 w 316125"/>
                <a:gd name="connsiteY46" fmla="*/ 173849 h 174089"/>
                <a:gd name="connsiteX47" fmla="*/ 220663 w 316125"/>
                <a:gd name="connsiteY47" fmla="*/ 170612 h 174089"/>
                <a:gd name="connsiteX48" fmla="*/ 188782 w 316125"/>
                <a:gd name="connsiteY48" fmla="*/ 147843 h 174089"/>
                <a:gd name="connsiteX49" fmla="*/ 173006 w 316125"/>
                <a:gd name="connsiteY49" fmla="*/ 136582 h 174089"/>
                <a:gd name="connsiteX50" fmla="*/ 163553 w 316125"/>
                <a:gd name="connsiteY50" fmla="*/ 131991 h 174089"/>
                <a:gd name="connsiteX0" fmla="*/ 163553 w 316125"/>
                <a:gd name="connsiteY0" fmla="*/ 131991 h 174089"/>
                <a:gd name="connsiteX1" fmla="*/ 145921 w 316125"/>
                <a:gd name="connsiteY1" fmla="*/ 128546 h 174089"/>
                <a:gd name="connsiteX2" fmla="*/ 168843 w 316125"/>
                <a:gd name="connsiteY2" fmla="*/ 157998 h 174089"/>
                <a:gd name="connsiteX3" fmla="*/ 116379 w 316125"/>
                <a:gd name="connsiteY3" fmla="*/ 136265 h 174089"/>
                <a:gd name="connsiteX4" fmla="*/ 94624 w 316125"/>
                <a:gd name="connsiteY4" fmla="*/ 142558 h 174089"/>
                <a:gd name="connsiteX5" fmla="*/ 72190 w 316125"/>
                <a:gd name="connsiteY5" fmla="*/ 134540 h 174089"/>
                <a:gd name="connsiteX6" fmla="*/ 35950 w 316125"/>
                <a:gd name="connsiteY6" fmla="*/ 140862 h 174089"/>
                <a:gd name="connsiteX7" fmla="*/ 13502 w 316125"/>
                <a:gd name="connsiteY7" fmla="*/ 117838 h 174089"/>
                <a:gd name="connsiteX8" fmla="*/ 4114 w 316125"/>
                <a:gd name="connsiteY8" fmla="*/ 104880 h 174089"/>
                <a:gd name="connsiteX9" fmla="*/ 3176 w 316125"/>
                <a:gd name="connsiteY9" fmla="*/ 89472 h 174089"/>
                <a:gd name="connsiteX10" fmla="*/ 14280 w 316125"/>
                <a:gd name="connsiteY10" fmla="*/ 76615 h 174089"/>
                <a:gd name="connsiteX11" fmla="*/ 49 w 316125"/>
                <a:gd name="connsiteY11" fmla="*/ 64311 h 174089"/>
                <a:gd name="connsiteX12" fmla="*/ 18412 w 316125"/>
                <a:gd name="connsiteY12" fmla="*/ 40997 h 174089"/>
                <a:gd name="connsiteX13" fmla="*/ 34113 w 316125"/>
                <a:gd name="connsiteY13" fmla="*/ 35086 h 174089"/>
                <a:gd name="connsiteX14" fmla="*/ 42959 w 316125"/>
                <a:gd name="connsiteY14" fmla="*/ 53526 h 174089"/>
                <a:gd name="connsiteX15" fmla="*/ 55145 w 316125"/>
                <a:gd name="connsiteY15" fmla="*/ 63064 h 174089"/>
                <a:gd name="connsiteX16" fmla="*/ 68380 w 316125"/>
                <a:gd name="connsiteY16" fmla="*/ 53550 h 174089"/>
                <a:gd name="connsiteX17" fmla="*/ 70601 w 316125"/>
                <a:gd name="connsiteY17" fmla="*/ 44481 h 174089"/>
                <a:gd name="connsiteX18" fmla="*/ 83094 w 316125"/>
                <a:gd name="connsiteY18" fmla="*/ 40074 h 174089"/>
                <a:gd name="connsiteX19" fmla="*/ 93252 w 316125"/>
                <a:gd name="connsiteY19" fmla="*/ 41739 h 174089"/>
                <a:gd name="connsiteX20" fmla="*/ 100097 w 316125"/>
                <a:gd name="connsiteY20" fmla="*/ 25995 h 174089"/>
                <a:gd name="connsiteX21" fmla="*/ 117704 w 316125"/>
                <a:gd name="connsiteY21" fmla="*/ 27821 h 174089"/>
                <a:gd name="connsiteX22" fmla="*/ 133709 w 316125"/>
                <a:gd name="connsiteY22" fmla="*/ 26843 h 174089"/>
                <a:gd name="connsiteX23" fmla="*/ 144247 w 316125"/>
                <a:gd name="connsiteY23" fmla="*/ 21446 h 174089"/>
                <a:gd name="connsiteX24" fmla="*/ 159668 w 316125"/>
                <a:gd name="connsiteY24" fmla="*/ 16583 h 174089"/>
                <a:gd name="connsiteX25" fmla="*/ 169575 w 316125"/>
                <a:gd name="connsiteY25" fmla="*/ 3883 h 174089"/>
                <a:gd name="connsiteX26" fmla="*/ 190269 w 316125"/>
                <a:gd name="connsiteY26" fmla="*/ 8669 h 174089"/>
                <a:gd name="connsiteX27" fmla="*/ 192645 w 316125"/>
                <a:gd name="connsiteY27" fmla="*/ 352 h 174089"/>
                <a:gd name="connsiteX28" fmla="*/ 198100 w 316125"/>
                <a:gd name="connsiteY28" fmla="*/ 631 h 174089"/>
                <a:gd name="connsiteX29" fmla="*/ 224793 w 316125"/>
                <a:gd name="connsiteY29" fmla="*/ 31235 h 174089"/>
                <a:gd name="connsiteX30" fmla="*/ 211237 w 316125"/>
                <a:gd name="connsiteY30" fmla="*/ 45880 h 174089"/>
                <a:gd name="connsiteX31" fmla="*/ 216632 w 316125"/>
                <a:gd name="connsiteY31" fmla="*/ 57688 h 174089"/>
                <a:gd name="connsiteX32" fmla="*/ 205688 w 316125"/>
                <a:gd name="connsiteY32" fmla="*/ 74702 h 174089"/>
                <a:gd name="connsiteX33" fmla="*/ 221642 w 316125"/>
                <a:gd name="connsiteY33" fmla="*/ 91153 h 174089"/>
                <a:gd name="connsiteX34" fmla="*/ 245790 w 316125"/>
                <a:gd name="connsiteY34" fmla="*/ 86762 h 174089"/>
                <a:gd name="connsiteX35" fmla="*/ 269201 w 316125"/>
                <a:gd name="connsiteY35" fmla="*/ 108323 h 174089"/>
                <a:gd name="connsiteX36" fmla="*/ 278154 w 316125"/>
                <a:gd name="connsiteY36" fmla="*/ 118305 h 174089"/>
                <a:gd name="connsiteX37" fmla="*/ 278798 w 316125"/>
                <a:gd name="connsiteY37" fmla="*/ 131019 h 174089"/>
                <a:gd name="connsiteX38" fmla="*/ 301620 w 316125"/>
                <a:gd name="connsiteY38" fmla="*/ 136224 h 174089"/>
                <a:gd name="connsiteX39" fmla="*/ 303480 w 316125"/>
                <a:gd name="connsiteY39" fmla="*/ 149401 h 174089"/>
                <a:gd name="connsiteX40" fmla="*/ 315758 w 316125"/>
                <a:gd name="connsiteY40" fmla="*/ 153300 h 174089"/>
                <a:gd name="connsiteX41" fmla="*/ 311724 w 316125"/>
                <a:gd name="connsiteY41" fmla="*/ 161242 h 174089"/>
                <a:gd name="connsiteX42" fmla="*/ 291088 w 316125"/>
                <a:gd name="connsiteY42" fmla="*/ 158762 h 174089"/>
                <a:gd name="connsiteX43" fmla="*/ 279442 w 316125"/>
                <a:gd name="connsiteY43" fmla="*/ 163849 h 174089"/>
                <a:gd name="connsiteX44" fmla="*/ 259559 w 316125"/>
                <a:gd name="connsiteY44" fmla="*/ 162423 h 174089"/>
                <a:gd name="connsiteX45" fmla="*/ 252752 w 316125"/>
                <a:gd name="connsiteY45" fmla="*/ 169033 h 174089"/>
                <a:gd name="connsiteX46" fmla="*/ 238738 w 316125"/>
                <a:gd name="connsiteY46" fmla="*/ 173849 h 174089"/>
                <a:gd name="connsiteX47" fmla="*/ 220663 w 316125"/>
                <a:gd name="connsiteY47" fmla="*/ 170612 h 174089"/>
                <a:gd name="connsiteX48" fmla="*/ 188782 w 316125"/>
                <a:gd name="connsiteY48" fmla="*/ 147843 h 174089"/>
                <a:gd name="connsiteX49" fmla="*/ 173006 w 316125"/>
                <a:gd name="connsiteY49" fmla="*/ 136582 h 174089"/>
                <a:gd name="connsiteX50" fmla="*/ 163553 w 316125"/>
                <a:gd name="connsiteY50" fmla="*/ 131991 h 174089"/>
                <a:gd name="connsiteX0" fmla="*/ 163553 w 316125"/>
                <a:gd name="connsiteY0" fmla="*/ 131991 h 176777"/>
                <a:gd name="connsiteX1" fmla="*/ 145921 w 316125"/>
                <a:gd name="connsiteY1" fmla="*/ 128546 h 176777"/>
                <a:gd name="connsiteX2" fmla="*/ 168843 w 316125"/>
                <a:gd name="connsiteY2" fmla="*/ 157998 h 176777"/>
                <a:gd name="connsiteX3" fmla="*/ 116379 w 316125"/>
                <a:gd name="connsiteY3" fmla="*/ 136265 h 176777"/>
                <a:gd name="connsiteX4" fmla="*/ 94624 w 316125"/>
                <a:gd name="connsiteY4" fmla="*/ 142558 h 176777"/>
                <a:gd name="connsiteX5" fmla="*/ 72190 w 316125"/>
                <a:gd name="connsiteY5" fmla="*/ 134540 h 176777"/>
                <a:gd name="connsiteX6" fmla="*/ 35950 w 316125"/>
                <a:gd name="connsiteY6" fmla="*/ 140862 h 176777"/>
                <a:gd name="connsiteX7" fmla="*/ 13502 w 316125"/>
                <a:gd name="connsiteY7" fmla="*/ 117838 h 176777"/>
                <a:gd name="connsiteX8" fmla="*/ 4114 w 316125"/>
                <a:gd name="connsiteY8" fmla="*/ 104880 h 176777"/>
                <a:gd name="connsiteX9" fmla="*/ 3176 w 316125"/>
                <a:gd name="connsiteY9" fmla="*/ 89472 h 176777"/>
                <a:gd name="connsiteX10" fmla="*/ 14280 w 316125"/>
                <a:gd name="connsiteY10" fmla="*/ 76615 h 176777"/>
                <a:gd name="connsiteX11" fmla="*/ 49 w 316125"/>
                <a:gd name="connsiteY11" fmla="*/ 64311 h 176777"/>
                <a:gd name="connsiteX12" fmla="*/ 18412 w 316125"/>
                <a:gd name="connsiteY12" fmla="*/ 40997 h 176777"/>
                <a:gd name="connsiteX13" fmla="*/ 34113 w 316125"/>
                <a:gd name="connsiteY13" fmla="*/ 35086 h 176777"/>
                <a:gd name="connsiteX14" fmla="*/ 42959 w 316125"/>
                <a:gd name="connsiteY14" fmla="*/ 53526 h 176777"/>
                <a:gd name="connsiteX15" fmla="*/ 55145 w 316125"/>
                <a:gd name="connsiteY15" fmla="*/ 63064 h 176777"/>
                <a:gd name="connsiteX16" fmla="*/ 68380 w 316125"/>
                <a:gd name="connsiteY16" fmla="*/ 53550 h 176777"/>
                <a:gd name="connsiteX17" fmla="*/ 70601 w 316125"/>
                <a:gd name="connsiteY17" fmla="*/ 44481 h 176777"/>
                <a:gd name="connsiteX18" fmla="*/ 83094 w 316125"/>
                <a:gd name="connsiteY18" fmla="*/ 40074 h 176777"/>
                <a:gd name="connsiteX19" fmla="*/ 93252 w 316125"/>
                <a:gd name="connsiteY19" fmla="*/ 41739 h 176777"/>
                <a:gd name="connsiteX20" fmla="*/ 100097 w 316125"/>
                <a:gd name="connsiteY20" fmla="*/ 25995 h 176777"/>
                <a:gd name="connsiteX21" fmla="*/ 117704 w 316125"/>
                <a:gd name="connsiteY21" fmla="*/ 27821 h 176777"/>
                <a:gd name="connsiteX22" fmla="*/ 133709 w 316125"/>
                <a:gd name="connsiteY22" fmla="*/ 26843 h 176777"/>
                <a:gd name="connsiteX23" fmla="*/ 144247 w 316125"/>
                <a:gd name="connsiteY23" fmla="*/ 21446 h 176777"/>
                <a:gd name="connsiteX24" fmla="*/ 159668 w 316125"/>
                <a:gd name="connsiteY24" fmla="*/ 16583 h 176777"/>
                <a:gd name="connsiteX25" fmla="*/ 169575 w 316125"/>
                <a:gd name="connsiteY25" fmla="*/ 3883 h 176777"/>
                <a:gd name="connsiteX26" fmla="*/ 190269 w 316125"/>
                <a:gd name="connsiteY26" fmla="*/ 8669 h 176777"/>
                <a:gd name="connsiteX27" fmla="*/ 192645 w 316125"/>
                <a:gd name="connsiteY27" fmla="*/ 352 h 176777"/>
                <a:gd name="connsiteX28" fmla="*/ 198100 w 316125"/>
                <a:gd name="connsiteY28" fmla="*/ 631 h 176777"/>
                <a:gd name="connsiteX29" fmla="*/ 224793 w 316125"/>
                <a:gd name="connsiteY29" fmla="*/ 31235 h 176777"/>
                <a:gd name="connsiteX30" fmla="*/ 211237 w 316125"/>
                <a:gd name="connsiteY30" fmla="*/ 45880 h 176777"/>
                <a:gd name="connsiteX31" fmla="*/ 216632 w 316125"/>
                <a:gd name="connsiteY31" fmla="*/ 57688 h 176777"/>
                <a:gd name="connsiteX32" fmla="*/ 205688 w 316125"/>
                <a:gd name="connsiteY32" fmla="*/ 74702 h 176777"/>
                <a:gd name="connsiteX33" fmla="*/ 221642 w 316125"/>
                <a:gd name="connsiteY33" fmla="*/ 91153 h 176777"/>
                <a:gd name="connsiteX34" fmla="*/ 245790 w 316125"/>
                <a:gd name="connsiteY34" fmla="*/ 86762 h 176777"/>
                <a:gd name="connsiteX35" fmla="*/ 269201 w 316125"/>
                <a:gd name="connsiteY35" fmla="*/ 108323 h 176777"/>
                <a:gd name="connsiteX36" fmla="*/ 278154 w 316125"/>
                <a:gd name="connsiteY36" fmla="*/ 118305 h 176777"/>
                <a:gd name="connsiteX37" fmla="*/ 278798 w 316125"/>
                <a:gd name="connsiteY37" fmla="*/ 131019 h 176777"/>
                <a:gd name="connsiteX38" fmla="*/ 301620 w 316125"/>
                <a:gd name="connsiteY38" fmla="*/ 136224 h 176777"/>
                <a:gd name="connsiteX39" fmla="*/ 303480 w 316125"/>
                <a:gd name="connsiteY39" fmla="*/ 149401 h 176777"/>
                <a:gd name="connsiteX40" fmla="*/ 315758 w 316125"/>
                <a:gd name="connsiteY40" fmla="*/ 153300 h 176777"/>
                <a:gd name="connsiteX41" fmla="*/ 311724 w 316125"/>
                <a:gd name="connsiteY41" fmla="*/ 161242 h 176777"/>
                <a:gd name="connsiteX42" fmla="*/ 291088 w 316125"/>
                <a:gd name="connsiteY42" fmla="*/ 158762 h 176777"/>
                <a:gd name="connsiteX43" fmla="*/ 279442 w 316125"/>
                <a:gd name="connsiteY43" fmla="*/ 163849 h 176777"/>
                <a:gd name="connsiteX44" fmla="*/ 268208 w 316125"/>
                <a:gd name="connsiteY44" fmla="*/ 176774 h 176777"/>
                <a:gd name="connsiteX45" fmla="*/ 259559 w 316125"/>
                <a:gd name="connsiteY45" fmla="*/ 162423 h 176777"/>
                <a:gd name="connsiteX46" fmla="*/ 252752 w 316125"/>
                <a:gd name="connsiteY46" fmla="*/ 169033 h 176777"/>
                <a:gd name="connsiteX47" fmla="*/ 238738 w 316125"/>
                <a:gd name="connsiteY47" fmla="*/ 173849 h 176777"/>
                <a:gd name="connsiteX48" fmla="*/ 220663 w 316125"/>
                <a:gd name="connsiteY48" fmla="*/ 170612 h 176777"/>
                <a:gd name="connsiteX49" fmla="*/ 188782 w 316125"/>
                <a:gd name="connsiteY49" fmla="*/ 147843 h 176777"/>
                <a:gd name="connsiteX50" fmla="*/ 173006 w 316125"/>
                <a:gd name="connsiteY50" fmla="*/ 136582 h 176777"/>
                <a:gd name="connsiteX51" fmla="*/ 163553 w 316125"/>
                <a:gd name="connsiteY51" fmla="*/ 131991 h 176777"/>
                <a:gd name="connsiteX0" fmla="*/ 163553 w 316125"/>
                <a:gd name="connsiteY0" fmla="*/ 131991 h 192574"/>
                <a:gd name="connsiteX1" fmla="*/ 145921 w 316125"/>
                <a:gd name="connsiteY1" fmla="*/ 128546 h 192574"/>
                <a:gd name="connsiteX2" fmla="*/ 168843 w 316125"/>
                <a:gd name="connsiteY2" fmla="*/ 157998 h 192574"/>
                <a:gd name="connsiteX3" fmla="*/ 116379 w 316125"/>
                <a:gd name="connsiteY3" fmla="*/ 136265 h 192574"/>
                <a:gd name="connsiteX4" fmla="*/ 94624 w 316125"/>
                <a:gd name="connsiteY4" fmla="*/ 142558 h 192574"/>
                <a:gd name="connsiteX5" fmla="*/ 72190 w 316125"/>
                <a:gd name="connsiteY5" fmla="*/ 134540 h 192574"/>
                <a:gd name="connsiteX6" fmla="*/ 35950 w 316125"/>
                <a:gd name="connsiteY6" fmla="*/ 140862 h 192574"/>
                <a:gd name="connsiteX7" fmla="*/ 13502 w 316125"/>
                <a:gd name="connsiteY7" fmla="*/ 117838 h 192574"/>
                <a:gd name="connsiteX8" fmla="*/ 4114 w 316125"/>
                <a:gd name="connsiteY8" fmla="*/ 104880 h 192574"/>
                <a:gd name="connsiteX9" fmla="*/ 3176 w 316125"/>
                <a:gd name="connsiteY9" fmla="*/ 89472 h 192574"/>
                <a:gd name="connsiteX10" fmla="*/ 14280 w 316125"/>
                <a:gd name="connsiteY10" fmla="*/ 76615 h 192574"/>
                <a:gd name="connsiteX11" fmla="*/ 49 w 316125"/>
                <a:gd name="connsiteY11" fmla="*/ 64311 h 192574"/>
                <a:gd name="connsiteX12" fmla="*/ 18412 w 316125"/>
                <a:gd name="connsiteY12" fmla="*/ 40997 h 192574"/>
                <a:gd name="connsiteX13" fmla="*/ 34113 w 316125"/>
                <a:gd name="connsiteY13" fmla="*/ 35086 h 192574"/>
                <a:gd name="connsiteX14" fmla="*/ 42959 w 316125"/>
                <a:gd name="connsiteY14" fmla="*/ 53526 h 192574"/>
                <a:gd name="connsiteX15" fmla="*/ 55145 w 316125"/>
                <a:gd name="connsiteY15" fmla="*/ 63064 h 192574"/>
                <a:gd name="connsiteX16" fmla="*/ 68380 w 316125"/>
                <a:gd name="connsiteY16" fmla="*/ 53550 h 192574"/>
                <a:gd name="connsiteX17" fmla="*/ 70601 w 316125"/>
                <a:gd name="connsiteY17" fmla="*/ 44481 h 192574"/>
                <a:gd name="connsiteX18" fmla="*/ 83094 w 316125"/>
                <a:gd name="connsiteY18" fmla="*/ 40074 h 192574"/>
                <a:gd name="connsiteX19" fmla="*/ 93252 w 316125"/>
                <a:gd name="connsiteY19" fmla="*/ 41739 h 192574"/>
                <a:gd name="connsiteX20" fmla="*/ 100097 w 316125"/>
                <a:gd name="connsiteY20" fmla="*/ 25995 h 192574"/>
                <a:gd name="connsiteX21" fmla="*/ 117704 w 316125"/>
                <a:gd name="connsiteY21" fmla="*/ 27821 h 192574"/>
                <a:gd name="connsiteX22" fmla="*/ 133709 w 316125"/>
                <a:gd name="connsiteY22" fmla="*/ 26843 h 192574"/>
                <a:gd name="connsiteX23" fmla="*/ 144247 w 316125"/>
                <a:gd name="connsiteY23" fmla="*/ 21446 h 192574"/>
                <a:gd name="connsiteX24" fmla="*/ 159668 w 316125"/>
                <a:gd name="connsiteY24" fmla="*/ 16583 h 192574"/>
                <a:gd name="connsiteX25" fmla="*/ 169575 w 316125"/>
                <a:gd name="connsiteY25" fmla="*/ 3883 h 192574"/>
                <a:gd name="connsiteX26" fmla="*/ 190269 w 316125"/>
                <a:gd name="connsiteY26" fmla="*/ 8669 h 192574"/>
                <a:gd name="connsiteX27" fmla="*/ 192645 w 316125"/>
                <a:gd name="connsiteY27" fmla="*/ 352 h 192574"/>
                <a:gd name="connsiteX28" fmla="*/ 198100 w 316125"/>
                <a:gd name="connsiteY28" fmla="*/ 631 h 192574"/>
                <a:gd name="connsiteX29" fmla="*/ 224793 w 316125"/>
                <a:gd name="connsiteY29" fmla="*/ 31235 h 192574"/>
                <a:gd name="connsiteX30" fmla="*/ 211237 w 316125"/>
                <a:gd name="connsiteY30" fmla="*/ 45880 h 192574"/>
                <a:gd name="connsiteX31" fmla="*/ 216632 w 316125"/>
                <a:gd name="connsiteY31" fmla="*/ 57688 h 192574"/>
                <a:gd name="connsiteX32" fmla="*/ 205688 w 316125"/>
                <a:gd name="connsiteY32" fmla="*/ 74702 h 192574"/>
                <a:gd name="connsiteX33" fmla="*/ 221642 w 316125"/>
                <a:gd name="connsiteY33" fmla="*/ 91153 h 192574"/>
                <a:gd name="connsiteX34" fmla="*/ 245790 w 316125"/>
                <a:gd name="connsiteY34" fmla="*/ 86762 h 192574"/>
                <a:gd name="connsiteX35" fmla="*/ 269201 w 316125"/>
                <a:gd name="connsiteY35" fmla="*/ 108323 h 192574"/>
                <a:gd name="connsiteX36" fmla="*/ 278154 w 316125"/>
                <a:gd name="connsiteY36" fmla="*/ 118305 h 192574"/>
                <a:gd name="connsiteX37" fmla="*/ 278798 w 316125"/>
                <a:gd name="connsiteY37" fmla="*/ 131019 h 192574"/>
                <a:gd name="connsiteX38" fmla="*/ 301620 w 316125"/>
                <a:gd name="connsiteY38" fmla="*/ 136224 h 192574"/>
                <a:gd name="connsiteX39" fmla="*/ 303480 w 316125"/>
                <a:gd name="connsiteY39" fmla="*/ 149401 h 192574"/>
                <a:gd name="connsiteX40" fmla="*/ 315758 w 316125"/>
                <a:gd name="connsiteY40" fmla="*/ 153300 h 192574"/>
                <a:gd name="connsiteX41" fmla="*/ 311724 w 316125"/>
                <a:gd name="connsiteY41" fmla="*/ 161242 h 192574"/>
                <a:gd name="connsiteX42" fmla="*/ 291088 w 316125"/>
                <a:gd name="connsiteY42" fmla="*/ 158762 h 192574"/>
                <a:gd name="connsiteX43" fmla="*/ 279442 w 316125"/>
                <a:gd name="connsiteY43" fmla="*/ 163849 h 192574"/>
                <a:gd name="connsiteX44" fmla="*/ 268208 w 316125"/>
                <a:gd name="connsiteY44" fmla="*/ 176774 h 192574"/>
                <a:gd name="connsiteX45" fmla="*/ 258264 w 316125"/>
                <a:gd name="connsiteY45" fmla="*/ 192540 h 192574"/>
                <a:gd name="connsiteX46" fmla="*/ 252752 w 316125"/>
                <a:gd name="connsiteY46" fmla="*/ 169033 h 192574"/>
                <a:gd name="connsiteX47" fmla="*/ 238738 w 316125"/>
                <a:gd name="connsiteY47" fmla="*/ 173849 h 192574"/>
                <a:gd name="connsiteX48" fmla="*/ 220663 w 316125"/>
                <a:gd name="connsiteY48" fmla="*/ 170612 h 192574"/>
                <a:gd name="connsiteX49" fmla="*/ 188782 w 316125"/>
                <a:gd name="connsiteY49" fmla="*/ 147843 h 192574"/>
                <a:gd name="connsiteX50" fmla="*/ 173006 w 316125"/>
                <a:gd name="connsiteY50" fmla="*/ 136582 h 192574"/>
                <a:gd name="connsiteX51" fmla="*/ 163553 w 316125"/>
                <a:gd name="connsiteY51" fmla="*/ 131991 h 192574"/>
                <a:gd name="connsiteX0" fmla="*/ 163553 w 316125"/>
                <a:gd name="connsiteY0" fmla="*/ 131991 h 193347"/>
                <a:gd name="connsiteX1" fmla="*/ 145921 w 316125"/>
                <a:gd name="connsiteY1" fmla="*/ 128546 h 193347"/>
                <a:gd name="connsiteX2" fmla="*/ 168843 w 316125"/>
                <a:gd name="connsiteY2" fmla="*/ 157998 h 193347"/>
                <a:gd name="connsiteX3" fmla="*/ 116379 w 316125"/>
                <a:gd name="connsiteY3" fmla="*/ 136265 h 193347"/>
                <a:gd name="connsiteX4" fmla="*/ 94624 w 316125"/>
                <a:gd name="connsiteY4" fmla="*/ 142558 h 193347"/>
                <a:gd name="connsiteX5" fmla="*/ 72190 w 316125"/>
                <a:gd name="connsiteY5" fmla="*/ 134540 h 193347"/>
                <a:gd name="connsiteX6" fmla="*/ 35950 w 316125"/>
                <a:gd name="connsiteY6" fmla="*/ 140862 h 193347"/>
                <a:gd name="connsiteX7" fmla="*/ 13502 w 316125"/>
                <a:gd name="connsiteY7" fmla="*/ 117838 h 193347"/>
                <a:gd name="connsiteX8" fmla="*/ 4114 w 316125"/>
                <a:gd name="connsiteY8" fmla="*/ 104880 h 193347"/>
                <a:gd name="connsiteX9" fmla="*/ 3176 w 316125"/>
                <a:gd name="connsiteY9" fmla="*/ 89472 h 193347"/>
                <a:gd name="connsiteX10" fmla="*/ 14280 w 316125"/>
                <a:gd name="connsiteY10" fmla="*/ 76615 h 193347"/>
                <a:gd name="connsiteX11" fmla="*/ 49 w 316125"/>
                <a:gd name="connsiteY11" fmla="*/ 64311 h 193347"/>
                <a:gd name="connsiteX12" fmla="*/ 18412 w 316125"/>
                <a:gd name="connsiteY12" fmla="*/ 40997 h 193347"/>
                <a:gd name="connsiteX13" fmla="*/ 34113 w 316125"/>
                <a:gd name="connsiteY13" fmla="*/ 35086 h 193347"/>
                <a:gd name="connsiteX14" fmla="*/ 42959 w 316125"/>
                <a:gd name="connsiteY14" fmla="*/ 53526 h 193347"/>
                <a:gd name="connsiteX15" fmla="*/ 55145 w 316125"/>
                <a:gd name="connsiteY15" fmla="*/ 63064 h 193347"/>
                <a:gd name="connsiteX16" fmla="*/ 68380 w 316125"/>
                <a:gd name="connsiteY16" fmla="*/ 53550 h 193347"/>
                <a:gd name="connsiteX17" fmla="*/ 70601 w 316125"/>
                <a:gd name="connsiteY17" fmla="*/ 44481 h 193347"/>
                <a:gd name="connsiteX18" fmla="*/ 83094 w 316125"/>
                <a:gd name="connsiteY18" fmla="*/ 40074 h 193347"/>
                <a:gd name="connsiteX19" fmla="*/ 93252 w 316125"/>
                <a:gd name="connsiteY19" fmla="*/ 41739 h 193347"/>
                <a:gd name="connsiteX20" fmla="*/ 100097 w 316125"/>
                <a:gd name="connsiteY20" fmla="*/ 25995 h 193347"/>
                <a:gd name="connsiteX21" fmla="*/ 117704 w 316125"/>
                <a:gd name="connsiteY21" fmla="*/ 27821 h 193347"/>
                <a:gd name="connsiteX22" fmla="*/ 133709 w 316125"/>
                <a:gd name="connsiteY22" fmla="*/ 26843 h 193347"/>
                <a:gd name="connsiteX23" fmla="*/ 144247 w 316125"/>
                <a:gd name="connsiteY23" fmla="*/ 21446 h 193347"/>
                <a:gd name="connsiteX24" fmla="*/ 159668 w 316125"/>
                <a:gd name="connsiteY24" fmla="*/ 16583 h 193347"/>
                <a:gd name="connsiteX25" fmla="*/ 169575 w 316125"/>
                <a:gd name="connsiteY25" fmla="*/ 3883 h 193347"/>
                <a:gd name="connsiteX26" fmla="*/ 190269 w 316125"/>
                <a:gd name="connsiteY26" fmla="*/ 8669 h 193347"/>
                <a:gd name="connsiteX27" fmla="*/ 192645 w 316125"/>
                <a:gd name="connsiteY27" fmla="*/ 352 h 193347"/>
                <a:gd name="connsiteX28" fmla="*/ 198100 w 316125"/>
                <a:gd name="connsiteY28" fmla="*/ 631 h 193347"/>
                <a:gd name="connsiteX29" fmla="*/ 224793 w 316125"/>
                <a:gd name="connsiteY29" fmla="*/ 31235 h 193347"/>
                <a:gd name="connsiteX30" fmla="*/ 211237 w 316125"/>
                <a:gd name="connsiteY30" fmla="*/ 45880 h 193347"/>
                <a:gd name="connsiteX31" fmla="*/ 216632 w 316125"/>
                <a:gd name="connsiteY31" fmla="*/ 57688 h 193347"/>
                <a:gd name="connsiteX32" fmla="*/ 205688 w 316125"/>
                <a:gd name="connsiteY32" fmla="*/ 74702 h 193347"/>
                <a:gd name="connsiteX33" fmla="*/ 221642 w 316125"/>
                <a:gd name="connsiteY33" fmla="*/ 91153 h 193347"/>
                <a:gd name="connsiteX34" fmla="*/ 245790 w 316125"/>
                <a:gd name="connsiteY34" fmla="*/ 86762 h 193347"/>
                <a:gd name="connsiteX35" fmla="*/ 269201 w 316125"/>
                <a:gd name="connsiteY35" fmla="*/ 108323 h 193347"/>
                <a:gd name="connsiteX36" fmla="*/ 278154 w 316125"/>
                <a:gd name="connsiteY36" fmla="*/ 118305 h 193347"/>
                <a:gd name="connsiteX37" fmla="*/ 278798 w 316125"/>
                <a:gd name="connsiteY37" fmla="*/ 131019 h 193347"/>
                <a:gd name="connsiteX38" fmla="*/ 301620 w 316125"/>
                <a:gd name="connsiteY38" fmla="*/ 136224 h 193347"/>
                <a:gd name="connsiteX39" fmla="*/ 303480 w 316125"/>
                <a:gd name="connsiteY39" fmla="*/ 149401 h 193347"/>
                <a:gd name="connsiteX40" fmla="*/ 315758 w 316125"/>
                <a:gd name="connsiteY40" fmla="*/ 153300 h 193347"/>
                <a:gd name="connsiteX41" fmla="*/ 311724 w 316125"/>
                <a:gd name="connsiteY41" fmla="*/ 161242 h 193347"/>
                <a:gd name="connsiteX42" fmla="*/ 291088 w 316125"/>
                <a:gd name="connsiteY42" fmla="*/ 158762 h 193347"/>
                <a:gd name="connsiteX43" fmla="*/ 279442 w 316125"/>
                <a:gd name="connsiteY43" fmla="*/ 163849 h 193347"/>
                <a:gd name="connsiteX44" fmla="*/ 268208 w 316125"/>
                <a:gd name="connsiteY44" fmla="*/ 176774 h 193347"/>
                <a:gd name="connsiteX45" fmla="*/ 258264 w 316125"/>
                <a:gd name="connsiteY45" fmla="*/ 192540 h 193347"/>
                <a:gd name="connsiteX46" fmla="*/ 240990 w 316125"/>
                <a:gd name="connsiteY46" fmla="*/ 193103 h 193347"/>
                <a:gd name="connsiteX47" fmla="*/ 238738 w 316125"/>
                <a:gd name="connsiteY47" fmla="*/ 173849 h 193347"/>
                <a:gd name="connsiteX48" fmla="*/ 220663 w 316125"/>
                <a:gd name="connsiteY48" fmla="*/ 170612 h 193347"/>
                <a:gd name="connsiteX49" fmla="*/ 188782 w 316125"/>
                <a:gd name="connsiteY49" fmla="*/ 147843 h 193347"/>
                <a:gd name="connsiteX50" fmla="*/ 173006 w 316125"/>
                <a:gd name="connsiteY50" fmla="*/ 136582 h 193347"/>
                <a:gd name="connsiteX51" fmla="*/ 163553 w 316125"/>
                <a:gd name="connsiteY51" fmla="*/ 131991 h 193347"/>
                <a:gd name="connsiteX0" fmla="*/ 163553 w 316125"/>
                <a:gd name="connsiteY0" fmla="*/ 131991 h 199849"/>
                <a:gd name="connsiteX1" fmla="*/ 145921 w 316125"/>
                <a:gd name="connsiteY1" fmla="*/ 128546 h 199849"/>
                <a:gd name="connsiteX2" fmla="*/ 168843 w 316125"/>
                <a:gd name="connsiteY2" fmla="*/ 157998 h 199849"/>
                <a:gd name="connsiteX3" fmla="*/ 116379 w 316125"/>
                <a:gd name="connsiteY3" fmla="*/ 136265 h 199849"/>
                <a:gd name="connsiteX4" fmla="*/ 94624 w 316125"/>
                <a:gd name="connsiteY4" fmla="*/ 142558 h 199849"/>
                <a:gd name="connsiteX5" fmla="*/ 72190 w 316125"/>
                <a:gd name="connsiteY5" fmla="*/ 134540 h 199849"/>
                <a:gd name="connsiteX6" fmla="*/ 35950 w 316125"/>
                <a:gd name="connsiteY6" fmla="*/ 140862 h 199849"/>
                <a:gd name="connsiteX7" fmla="*/ 13502 w 316125"/>
                <a:gd name="connsiteY7" fmla="*/ 117838 h 199849"/>
                <a:gd name="connsiteX8" fmla="*/ 4114 w 316125"/>
                <a:gd name="connsiteY8" fmla="*/ 104880 h 199849"/>
                <a:gd name="connsiteX9" fmla="*/ 3176 w 316125"/>
                <a:gd name="connsiteY9" fmla="*/ 89472 h 199849"/>
                <a:gd name="connsiteX10" fmla="*/ 14280 w 316125"/>
                <a:gd name="connsiteY10" fmla="*/ 76615 h 199849"/>
                <a:gd name="connsiteX11" fmla="*/ 49 w 316125"/>
                <a:gd name="connsiteY11" fmla="*/ 64311 h 199849"/>
                <a:gd name="connsiteX12" fmla="*/ 18412 w 316125"/>
                <a:gd name="connsiteY12" fmla="*/ 40997 h 199849"/>
                <a:gd name="connsiteX13" fmla="*/ 34113 w 316125"/>
                <a:gd name="connsiteY13" fmla="*/ 35086 h 199849"/>
                <a:gd name="connsiteX14" fmla="*/ 42959 w 316125"/>
                <a:gd name="connsiteY14" fmla="*/ 53526 h 199849"/>
                <a:gd name="connsiteX15" fmla="*/ 55145 w 316125"/>
                <a:gd name="connsiteY15" fmla="*/ 63064 h 199849"/>
                <a:gd name="connsiteX16" fmla="*/ 68380 w 316125"/>
                <a:gd name="connsiteY16" fmla="*/ 53550 h 199849"/>
                <a:gd name="connsiteX17" fmla="*/ 70601 w 316125"/>
                <a:gd name="connsiteY17" fmla="*/ 44481 h 199849"/>
                <a:gd name="connsiteX18" fmla="*/ 83094 w 316125"/>
                <a:gd name="connsiteY18" fmla="*/ 40074 h 199849"/>
                <a:gd name="connsiteX19" fmla="*/ 93252 w 316125"/>
                <a:gd name="connsiteY19" fmla="*/ 41739 h 199849"/>
                <a:gd name="connsiteX20" fmla="*/ 100097 w 316125"/>
                <a:gd name="connsiteY20" fmla="*/ 25995 h 199849"/>
                <a:gd name="connsiteX21" fmla="*/ 117704 w 316125"/>
                <a:gd name="connsiteY21" fmla="*/ 27821 h 199849"/>
                <a:gd name="connsiteX22" fmla="*/ 133709 w 316125"/>
                <a:gd name="connsiteY22" fmla="*/ 26843 h 199849"/>
                <a:gd name="connsiteX23" fmla="*/ 144247 w 316125"/>
                <a:gd name="connsiteY23" fmla="*/ 21446 h 199849"/>
                <a:gd name="connsiteX24" fmla="*/ 159668 w 316125"/>
                <a:gd name="connsiteY24" fmla="*/ 16583 h 199849"/>
                <a:gd name="connsiteX25" fmla="*/ 169575 w 316125"/>
                <a:gd name="connsiteY25" fmla="*/ 3883 h 199849"/>
                <a:gd name="connsiteX26" fmla="*/ 190269 w 316125"/>
                <a:gd name="connsiteY26" fmla="*/ 8669 h 199849"/>
                <a:gd name="connsiteX27" fmla="*/ 192645 w 316125"/>
                <a:gd name="connsiteY27" fmla="*/ 352 h 199849"/>
                <a:gd name="connsiteX28" fmla="*/ 198100 w 316125"/>
                <a:gd name="connsiteY28" fmla="*/ 631 h 199849"/>
                <a:gd name="connsiteX29" fmla="*/ 224793 w 316125"/>
                <a:gd name="connsiteY29" fmla="*/ 31235 h 199849"/>
                <a:gd name="connsiteX30" fmla="*/ 211237 w 316125"/>
                <a:gd name="connsiteY30" fmla="*/ 45880 h 199849"/>
                <a:gd name="connsiteX31" fmla="*/ 216632 w 316125"/>
                <a:gd name="connsiteY31" fmla="*/ 57688 h 199849"/>
                <a:gd name="connsiteX32" fmla="*/ 205688 w 316125"/>
                <a:gd name="connsiteY32" fmla="*/ 74702 h 199849"/>
                <a:gd name="connsiteX33" fmla="*/ 221642 w 316125"/>
                <a:gd name="connsiteY33" fmla="*/ 91153 h 199849"/>
                <a:gd name="connsiteX34" fmla="*/ 245790 w 316125"/>
                <a:gd name="connsiteY34" fmla="*/ 86762 h 199849"/>
                <a:gd name="connsiteX35" fmla="*/ 269201 w 316125"/>
                <a:gd name="connsiteY35" fmla="*/ 108323 h 199849"/>
                <a:gd name="connsiteX36" fmla="*/ 278154 w 316125"/>
                <a:gd name="connsiteY36" fmla="*/ 118305 h 199849"/>
                <a:gd name="connsiteX37" fmla="*/ 278798 w 316125"/>
                <a:gd name="connsiteY37" fmla="*/ 131019 h 199849"/>
                <a:gd name="connsiteX38" fmla="*/ 301620 w 316125"/>
                <a:gd name="connsiteY38" fmla="*/ 136224 h 199849"/>
                <a:gd name="connsiteX39" fmla="*/ 303480 w 316125"/>
                <a:gd name="connsiteY39" fmla="*/ 149401 h 199849"/>
                <a:gd name="connsiteX40" fmla="*/ 315758 w 316125"/>
                <a:gd name="connsiteY40" fmla="*/ 153300 h 199849"/>
                <a:gd name="connsiteX41" fmla="*/ 311724 w 316125"/>
                <a:gd name="connsiteY41" fmla="*/ 161242 h 199849"/>
                <a:gd name="connsiteX42" fmla="*/ 291088 w 316125"/>
                <a:gd name="connsiteY42" fmla="*/ 158762 h 199849"/>
                <a:gd name="connsiteX43" fmla="*/ 279442 w 316125"/>
                <a:gd name="connsiteY43" fmla="*/ 163849 h 199849"/>
                <a:gd name="connsiteX44" fmla="*/ 268208 w 316125"/>
                <a:gd name="connsiteY44" fmla="*/ 176774 h 199849"/>
                <a:gd name="connsiteX45" fmla="*/ 258264 w 316125"/>
                <a:gd name="connsiteY45" fmla="*/ 192540 h 199849"/>
                <a:gd name="connsiteX46" fmla="*/ 240990 w 316125"/>
                <a:gd name="connsiteY46" fmla="*/ 193103 h 199849"/>
                <a:gd name="connsiteX47" fmla="*/ 213055 w 316125"/>
                <a:gd name="connsiteY47" fmla="*/ 198753 h 199849"/>
                <a:gd name="connsiteX48" fmla="*/ 220663 w 316125"/>
                <a:gd name="connsiteY48" fmla="*/ 170612 h 199849"/>
                <a:gd name="connsiteX49" fmla="*/ 188782 w 316125"/>
                <a:gd name="connsiteY49" fmla="*/ 147843 h 199849"/>
                <a:gd name="connsiteX50" fmla="*/ 173006 w 316125"/>
                <a:gd name="connsiteY50" fmla="*/ 136582 h 199849"/>
                <a:gd name="connsiteX51" fmla="*/ 163553 w 316125"/>
                <a:gd name="connsiteY51" fmla="*/ 131991 h 199849"/>
                <a:gd name="connsiteX0" fmla="*/ 163553 w 316125"/>
                <a:gd name="connsiteY0" fmla="*/ 131991 h 198764"/>
                <a:gd name="connsiteX1" fmla="*/ 145921 w 316125"/>
                <a:gd name="connsiteY1" fmla="*/ 128546 h 198764"/>
                <a:gd name="connsiteX2" fmla="*/ 168843 w 316125"/>
                <a:gd name="connsiteY2" fmla="*/ 157998 h 198764"/>
                <a:gd name="connsiteX3" fmla="*/ 116379 w 316125"/>
                <a:gd name="connsiteY3" fmla="*/ 136265 h 198764"/>
                <a:gd name="connsiteX4" fmla="*/ 94624 w 316125"/>
                <a:gd name="connsiteY4" fmla="*/ 142558 h 198764"/>
                <a:gd name="connsiteX5" fmla="*/ 72190 w 316125"/>
                <a:gd name="connsiteY5" fmla="*/ 134540 h 198764"/>
                <a:gd name="connsiteX6" fmla="*/ 35950 w 316125"/>
                <a:gd name="connsiteY6" fmla="*/ 140862 h 198764"/>
                <a:gd name="connsiteX7" fmla="*/ 13502 w 316125"/>
                <a:gd name="connsiteY7" fmla="*/ 117838 h 198764"/>
                <a:gd name="connsiteX8" fmla="*/ 4114 w 316125"/>
                <a:gd name="connsiteY8" fmla="*/ 104880 h 198764"/>
                <a:gd name="connsiteX9" fmla="*/ 3176 w 316125"/>
                <a:gd name="connsiteY9" fmla="*/ 89472 h 198764"/>
                <a:gd name="connsiteX10" fmla="*/ 14280 w 316125"/>
                <a:gd name="connsiteY10" fmla="*/ 76615 h 198764"/>
                <a:gd name="connsiteX11" fmla="*/ 49 w 316125"/>
                <a:gd name="connsiteY11" fmla="*/ 64311 h 198764"/>
                <a:gd name="connsiteX12" fmla="*/ 18412 w 316125"/>
                <a:gd name="connsiteY12" fmla="*/ 40997 h 198764"/>
                <a:gd name="connsiteX13" fmla="*/ 34113 w 316125"/>
                <a:gd name="connsiteY13" fmla="*/ 35086 h 198764"/>
                <a:gd name="connsiteX14" fmla="*/ 42959 w 316125"/>
                <a:gd name="connsiteY14" fmla="*/ 53526 h 198764"/>
                <a:gd name="connsiteX15" fmla="*/ 55145 w 316125"/>
                <a:gd name="connsiteY15" fmla="*/ 63064 h 198764"/>
                <a:gd name="connsiteX16" fmla="*/ 68380 w 316125"/>
                <a:gd name="connsiteY16" fmla="*/ 53550 h 198764"/>
                <a:gd name="connsiteX17" fmla="*/ 70601 w 316125"/>
                <a:gd name="connsiteY17" fmla="*/ 44481 h 198764"/>
                <a:gd name="connsiteX18" fmla="*/ 83094 w 316125"/>
                <a:gd name="connsiteY18" fmla="*/ 40074 h 198764"/>
                <a:gd name="connsiteX19" fmla="*/ 93252 w 316125"/>
                <a:gd name="connsiteY19" fmla="*/ 41739 h 198764"/>
                <a:gd name="connsiteX20" fmla="*/ 100097 w 316125"/>
                <a:gd name="connsiteY20" fmla="*/ 25995 h 198764"/>
                <a:gd name="connsiteX21" fmla="*/ 117704 w 316125"/>
                <a:gd name="connsiteY21" fmla="*/ 27821 h 198764"/>
                <a:gd name="connsiteX22" fmla="*/ 133709 w 316125"/>
                <a:gd name="connsiteY22" fmla="*/ 26843 h 198764"/>
                <a:gd name="connsiteX23" fmla="*/ 144247 w 316125"/>
                <a:gd name="connsiteY23" fmla="*/ 21446 h 198764"/>
                <a:gd name="connsiteX24" fmla="*/ 159668 w 316125"/>
                <a:gd name="connsiteY24" fmla="*/ 16583 h 198764"/>
                <a:gd name="connsiteX25" fmla="*/ 169575 w 316125"/>
                <a:gd name="connsiteY25" fmla="*/ 3883 h 198764"/>
                <a:gd name="connsiteX26" fmla="*/ 190269 w 316125"/>
                <a:gd name="connsiteY26" fmla="*/ 8669 h 198764"/>
                <a:gd name="connsiteX27" fmla="*/ 192645 w 316125"/>
                <a:gd name="connsiteY27" fmla="*/ 352 h 198764"/>
                <a:gd name="connsiteX28" fmla="*/ 198100 w 316125"/>
                <a:gd name="connsiteY28" fmla="*/ 631 h 198764"/>
                <a:gd name="connsiteX29" fmla="*/ 224793 w 316125"/>
                <a:gd name="connsiteY29" fmla="*/ 31235 h 198764"/>
                <a:gd name="connsiteX30" fmla="*/ 211237 w 316125"/>
                <a:gd name="connsiteY30" fmla="*/ 45880 h 198764"/>
                <a:gd name="connsiteX31" fmla="*/ 216632 w 316125"/>
                <a:gd name="connsiteY31" fmla="*/ 57688 h 198764"/>
                <a:gd name="connsiteX32" fmla="*/ 205688 w 316125"/>
                <a:gd name="connsiteY32" fmla="*/ 74702 h 198764"/>
                <a:gd name="connsiteX33" fmla="*/ 221642 w 316125"/>
                <a:gd name="connsiteY33" fmla="*/ 91153 h 198764"/>
                <a:gd name="connsiteX34" fmla="*/ 245790 w 316125"/>
                <a:gd name="connsiteY34" fmla="*/ 86762 h 198764"/>
                <a:gd name="connsiteX35" fmla="*/ 269201 w 316125"/>
                <a:gd name="connsiteY35" fmla="*/ 108323 h 198764"/>
                <a:gd name="connsiteX36" fmla="*/ 278154 w 316125"/>
                <a:gd name="connsiteY36" fmla="*/ 118305 h 198764"/>
                <a:gd name="connsiteX37" fmla="*/ 278798 w 316125"/>
                <a:gd name="connsiteY37" fmla="*/ 131019 h 198764"/>
                <a:gd name="connsiteX38" fmla="*/ 301620 w 316125"/>
                <a:gd name="connsiteY38" fmla="*/ 136224 h 198764"/>
                <a:gd name="connsiteX39" fmla="*/ 303480 w 316125"/>
                <a:gd name="connsiteY39" fmla="*/ 149401 h 198764"/>
                <a:gd name="connsiteX40" fmla="*/ 315758 w 316125"/>
                <a:gd name="connsiteY40" fmla="*/ 153300 h 198764"/>
                <a:gd name="connsiteX41" fmla="*/ 311724 w 316125"/>
                <a:gd name="connsiteY41" fmla="*/ 161242 h 198764"/>
                <a:gd name="connsiteX42" fmla="*/ 291088 w 316125"/>
                <a:gd name="connsiteY42" fmla="*/ 158762 h 198764"/>
                <a:gd name="connsiteX43" fmla="*/ 279442 w 316125"/>
                <a:gd name="connsiteY43" fmla="*/ 163849 h 198764"/>
                <a:gd name="connsiteX44" fmla="*/ 268208 w 316125"/>
                <a:gd name="connsiteY44" fmla="*/ 176774 h 198764"/>
                <a:gd name="connsiteX45" fmla="*/ 258264 w 316125"/>
                <a:gd name="connsiteY45" fmla="*/ 192540 h 198764"/>
                <a:gd name="connsiteX46" fmla="*/ 240990 w 316125"/>
                <a:gd name="connsiteY46" fmla="*/ 193103 h 198764"/>
                <a:gd name="connsiteX47" fmla="*/ 213055 w 316125"/>
                <a:gd name="connsiteY47" fmla="*/ 198753 h 198764"/>
                <a:gd name="connsiteX48" fmla="*/ 193756 w 316125"/>
                <a:gd name="connsiteY48" fmla="*/ 191679 h 198764"/>
                <a:gd name="connsiteX49" fmla="*/ 188782 w 316125"/>
                <a:gd name="connsiteY49" fmla="*/ 147843 h 198764"/>
                <a:gd name="connsiteX50" fmla="*/ 173006 w 316125"/>
                <a:gd name="connsiteY50" fmla="*/ 136582 h 198764"/>
                <a:gd name="connsiteX51" fmla="*/ 163553 w 316125"/>
                <a:gd name="connsiteY51" fmla="*/ 131991 h 198764"/>
                <a:gd name="connsiteX0" fmla="*/ 163553 w 316125"/>
                <a:gd name="connsiteY0" fmla="*/ 131991 h 198764"/>
                <a:gd name="connsiteX1" fmla="*/ 145921 w 316125"/>
                <a:gd name="connsiteY1" fmla="*/ 128546 h 198764"/>
                <a:gd name="connsiteX2" fmla="*/ 168843 w 316125"/>
                <a:gd name="connsiteY2" fmla="*/ 157998 h 198764"/>
                <a:gd name="connsiteX3" fmla="*/ 116379 w 316125"/>
                <a:gd name="connsiteY3" fmla="*/ 136265 h 198764"/>
                <a:gd name="connsiteX4" fmla="*/ 94624 w 316125"/>
                <a:gd name="connsiteY4" fmla="*/ 142558 h 198764"/>
                <a:gd name="connsiteX5" fmla="*/ 72190 w 316125"/>
                <a:gd name="connsiteY5" fmla="*/ 134540 h 198764"/>
                <a:gd name="connsiteX6" fmla="*/ 35950 w 316125"/>
                <a:gd name="connsiteY6" fmla="*/ 140862 h 198764"/>
                <a:gd name="connsiteX7" fmla="*/ 13502 w 316125"/>
                <a:gd name="connsiteY7" fmla="*/ 117838 h 198764"/>
                <a:gd name="connsiteX8" fmla="*/ 4114 w 316125"/>
                <a:gd name="connsiteY8" fmla="*/ 104880 h 198764"/>
                <a:gd name="connsiteX9" fmla="*/ 3176 w 316125"/>
                <a:gd name="connsiteY9" fmla="*/ 89472 h 198764"/>
                <a:gd name="connsiteX10" fmla="*/ 14280 w 316125"/>
                <a:gd name="connsiteY10" fmla="*/ 76615 h 198764"/>
                <a:gd name="connsiteX11" fmla="*/ 49 w 316125"/>
                <a:gd name="connsiteY11" fmla="*/ 64311 h 198764"/>
                <a:gd name="connsiteX12" fmla="*/ 18412 w 316125"/>
                <a:gd name="connsiteY12" fmla="*/ 40997 h 198764"/>
                <a:gd name="connsiteX13" fmla="*/ 34113 w 316125"/>
                <a:gd name="connsiteY13" fmla="*/ 35086 h 198764"/>
                <a:gd name="connsiteX14" fmla="*/ 42959 w 316125"/>
                <a:gd name="connsiteY14" fmla="*/ 53526 h 198764"/>
                <a:gd name="connsiteX15" fmla="*/ 55145 w 316125"/>
                <a:gd name="connsiteY15" fmla="*/ 63064 h 198764"/>
                <a:gd name="connsiteX16" fmla="*/ 68380 w 316125"/>
                <a:gd name="connsiteY16" fmla="*/ 53550 h 198764"/>
                <a:gd name="connsiteX17" fmla="*/ 70601 w 316125"/>
                <a:gd name="connsiteY17" fmla="*/ 44481 h 198764"/>
                <a:gd name="connsiteX18" fmla="*/ 83094 w 316125"/>
                <a:gd name="connsiteY18" fmla="*/ 40074 h 198764"/>
                <a:gd name="connsiteX19" fmla="*/ 93252 w 316125"/>
                <a:gd name="connsiteY19" fmla="*/ 41739 h 198764"/>
                <a:gd name="connsiteX20" fmla="*/ 100097 w 316125"/>
                <a:gd name="connsiteY20" fmla="*/ 25995 h 198764"/>
                <a:gd name="connsiteX21" fmla="*/ 117704 w 316125"/>
                <a:gd name="connsiteY21" fmla="*/ 27821 h 198764"/>
                <a:gd name="connsiteX22" fmla="*/ 133709 w 316125"/>
                <a:gd name="connsiteY22" fmla="*/ 26843 h 198764"/>
                <a:gd name="connsiteX23" fmla="*/ 144247 w 316125"/>
                <a:gd name="connsiteY23" fmla="*/ 21446 h 198764"/>
                <a:gd name="connsiteX24" fmla="*/ 159668 w 316125"/>
                <a:gd name="connsiteY24" fmla="*/ 16583 h 198764"/>
                <a:gd name="connsiteX25" fmla="*/ 169575 w 316125"/>
                <a:gd name="connsiteY25" fmla="*/ 3883 h 198764"/>
                <a:gd name="connsiteX26" fmla="*/ 190269 w 316125"/>
                <a:gd name="connsiteY26" fmla="*/ 8669 h 198764"/>
                <a:gd name="connsiteX27" fmla="*/ 192645 w 316125"/>
                <a:gd name="connsiteY27" fmla="*/ 352 h 198764"/>
                <a:gd name="connsiteX28" fmla="*/ 198100 w 316125"/>
                <a:gd name="connsiteY28" fmla="*/ 631 h 198764"/>
                <a:gd name="connsiteX29" fmla="*/ 224793 w 316125"/>
                <a:gd name="connsiteY29" fmla="*/ 31235 h 198764"/>
                <a:gd name="connsiteX30" fmla="*/ 211237 w 316125"/>
                <a:gd name="connsiteY30" fmla="*/ 45880 h 198764"/>
                <a:gd name="connsiteX31" fmla="*/ 216632 w 316125"/>
                <a:gd name="connsiteY31" fmla="*/ 57688 h 198764"/>
                <a:gd name="connsiteX32" fmla="*/ 205688 w 316125"/>
                <a:gd name="connsiteY32" fmla="*/ 74702 h 198764"/>
                <a:gd name="connsiteX33" fmla="*/ 221642 w 316125"/>
                <a:gd name="connsiteY33" fmla="*/ 91153 h 198764"/>
                <a:gd name="connsiteX34" fmla="*/ 245790 w 316125"/>
                <a:gd name="connsiteY34" fmla="*/ 86762 h 198764"/>
                <a:gd name="connsiteX35" fmla="*/ 269201 w 316125"/>
                <a:gd name="connsiteY35" fmla="*/ 108323 h 198764"/>
                <a:gd name="connsiteX36" fmla="*/ 278154 w 316125"/>
                <a:gd name="connsiteY36" fmla="*/ 118305 h 198764"/>
                <a:gd name="connsiteX37" fmla="*/ 278798 w 316125"/>
                <a:gd name="connsiteY37" fmla="*/ 131019 h 198764"/>
                <a:gd name="connsiteX38" fmla="*/ 301620 w 316125"/>
                <a:gd name="connsiteY38" fmla="*/ 136224 h 198764"/>
                <a:gd name="connsiteX39" fmla="*/ 303480 w 316125"/>
                <a:gd name="connsiteY39" fmla="*/ 149401 h 198764"/>
                <a:gd name="connsiteX40" fmla="*/ 315758 w 316125"/>
                <a:gd name="connsiteY40" fmla="*/ 153300 h 198764"/>
                <a:gd name="connsiteX41" fmla="*/ 311724 w 316125"/>
                <a:gd name="connsiteY41" fmla="*/ 161242 h 198764"/>
                <a:gd name="connsiteX42" fmla="*/ 291088 w 316125"/>
                <a:gd name="connsiteY42" fmla="*/ 158762 h 198764"/>
                <a:gd name="connsiteX43" fmla="*/ 279442 w 316125"/>
                <a:gd name="connsiteY43" fmla="*/ 163849 h 198764"/>
                <a:gd name="connsiteX44" fmla="*/ 268208 w 316125"/>
                <a:gd name="connsiteY44" fmla="*/ 176774 h 198764"/>
                <a:gd name="connsiteX45" fmla="*/ 258264 w 316125"/>
                <a:gd name="connsiteY45" fmla="*/ 192540 h 198764"/>
                <a:gd name="connsiteX46" fmla="*/ 240990 w 316125"/>
                <a:gd name="connsiteY46" fmla="*/ 193103 h 198764"/>
                <a:gd name="connsiteX47" fmla="*/ 213055 w 316125"/>
                <a:gd name="connsiteY47" fmla="*/ 198753 h 198764"/>
                <a:gd name="connsiteX48" fmla="*/ 193756 w 316125"/>
                <a:gd name="connsiteY48" fmla="*/ 191679 h 198764"/>
                <a:gd name="connsiteX49" fmla="*/ 182077 w 316125"/>
                <a:gd name="connsiteY49" fmla="*/ 164706 h 198764"/>
                <a:gd name="connsiteX50" fmla="*/ 173006 w 316125"/>
                <a:gd name="connsiteY50" fmla="*/ 136582 h 198764"/>
                <a:gd name="connsiteX51" fmla="*/ 163553 w 316125"/>
                <a:gd name="connsiteY51" fmla="*/ 131991 h 198764"/>
                <a:gd name="connsiteX0" fmla="*/ 163553 w 316125"/>
                <a:gd name="connsiteY0" fmla="*/ 131991 h 198764"/>
                <a:gd name="connsiteX1" fmla="*/ 168843 w 316125"/>
                <a:gd name="connsiteY1" fmla="*/ 157998 h 198764"/>
                <a:gd name="connsiteX2" fmla="*/ 116379 w 316125"/>
                <a:gd name="connsiteY2" fmla="*/ 136265 h 198764"/>
                <a:gd name="connsiteX3" fmla="*/ 94624 w 316125"/>
                <a:gd name="connsiteY3" fmla="*/ 142558 h 198764"/>
                <a:gd name="connsiteX4" fmla="*/ 72190 w 316125"/>
                <a:gd name="connsiteY4" fmla="*/ 134540 h 198764"/>
                <a:gd name="connsiteX5" fmla="*/ 35950 w 316125"/>
                <a:gd name="connsiteY5" fmla="*/ 140862 h 198764"/>
                <a:gd name="connsiteX6" fmla="*/ 13502 w 316125"/>
                <a:gd name="connsiteY6" fmla="*/ 117838 h 198764"/>
                <a:gd name="connsiteX7" fmla="*/ 4114 w 316125"/>
                <a:gd name="connsiteY7" fmla="*/ 104880 h 198764"/>
                <a:gd name="connsiteX8" fmla="*/ 3176 w 316125"/>
                <a:gd name="connsiteY8" fmla="*/ 89472 h 198764"/>
                <a:gd name="connsiteX9" fmla="*/ 14280 w 316125"/>
                <a:gd name="connsiteY9" fmla="*/ 76615 h 198764"/>
                <a:gd name="connsiteX10" fmla="*/ 49 w 316125"/>
                <a:gd name="connsiteY10" fmla="*/ 64311 h 198764"/>
                <a:gd name="connsiteX11" fmla="*/ 18412 w 316125"/>
                <a:gd name="connsiteY11" fmla="*/ 40997 h 198764"/>
                <a:gd name="connsiteX12" fmla="*/ 34113 w 316125"/>
                <a:gd name="connsiteY12" fmla="*/ 35086 h 198764"/>
                <a:gd name="connsiteX13" fmla="*/ 42959 w 316125"/>
                <a:gd name="connsiteY13" fmla="*/ 53526 h 198764"/>
                <a:gd name="connsiteX14" fmla="*/ 55145 w 316125"/>
                <a:gd name="connsiteY14" fmla="*/ 63064 h 198764"/>
                <a:gd name="connsiteX15" fmla="*/ 68380 w 316125"/>
                <a:gd name="connsiteY15" fmla="*/ 53550 h 198764"/>
                <a:gd name="connsiteX16" fmla="*/ 70601 w 316125"/>
                <a:gd name="connsiteY16" fmla="*/ 44481 h 198764"/>
                <a:gd name="connsiteX17" fmla="*/ 83094 w 316125"/>
                <a:gd name="connsiteY17" fmla="*/ 40074 h 198764"/>
                <a:gd name="connsiteX18" fmla="*/ 93252 w 316125"/>
                <a:gd name="connsiteY18" fmla="*/ 41739 h 198764"/>
                <a:gd name="connsiteX19" fmla="*/ 100097 w 316125"/>
                <a:gd name="connsiteY19" fmla="*/ 25995 h 198764"/>
                <a:gd name="connsiteX20" fmla="*/ 117704 w 316125"/>
                <a:gd name="connsiteY20" fmla="*/ 27821 h 198764"/>
                <a:gd name="connsiteX21" fmla="*/ 133709 w 316125"/>
                <a:gd name="connsiteY21" fmla="*/ 26843 h 198764"/>
                <a:gd name="connsiteX22" fmla="*/ 144247 w 316125"/>
                <a:gd name="connsiteY22" fmla="*/ 21446 h 198764"/>
                <a:gd name="connsiteX23" fmla="*/ 159668 w 316125"/>
                <a:gd name="connsiteY23" fmla="*/ 16583 h 198764"/>
                <a:gd name="connsiteX24" fmla="*/ 169575 w 316125"/>
                <a:gd name="connsiteY24" fmla="*/ 3883 h 198764"/>
                <a:gd name="connsiteX25" fmla="*/ 190269 w 316125"/>
                <a:gd name="connsiteY25" fmla="*/ 8669 h 198764"/>
                <a:gd name="connsiteX26" fmla="*/ 192645 w 316125"/>
                <a:gd name="connsiteY26" fmla="*/ 352 h 198764"/>
                <a:gd name="connsiteX27" fmla="*/ 198100 w 316125"/>
                <a:gd name="connsiteY27" fmla="*/ 631 h 198764"/>
                <a:gd name="connsiteX28" fmla="*/ 224793 w 316125"/>
                <a:gd name="connsiteY28" fmla="*/ 31235 h 198764"/>
                <a:gd name="connsiteX29" fmla="*/ 211237 w 316125"/>
                <a:gd name="connsiteY29" fmla="*/ 45880 h 198764"/>
                <a:gd name="connsiteX30" fmla="*/ 216632 w 316125"/>
                <a:gd name="connsiteY30" fmla="*/ 57688 h 198764"/>
                <a:gd name="connsiteX31" fmla="*/ 205688 w 316125"/>
                <a:gd name="connsiteY31" fmla="*/ 74702 h 198764"/>
                <a:gd name="connsiteX32" fmla="*/ 221642 w 316125"/>
                <a:gd name="connsiteY32" fmla="*/ 91153 h 198764"/>
                <a:gd name="connsiteX33" fmla="*/ 245790 w 316125"/>
                <a:gd name="connsiteY33" fmla="*/ 86762 h 198764"/>
                <a:gd name="connsiteX34" fmla="*/ 269201 w 316125"/>
                <a:gd name="connsiteY34" fmla="*/ 108323 h 198764"/>
                <a:gd name="connsiteX35" fmla="*/ 278154 w 316125"/>
                <a:gd name="connsiteY35" fmla="*/ 118305 h 198764"/>
                <a:gd name="connsiteX36" fmla="*/ 278798 w 316125"/>
                <a:gd name="connsiteY36" fmla="*/ 131019 h 198764"/>
                <a:gd name="connsiteX37" fmla="*/ 301620 w 316125"/>
                <a:gd name="connsiteY37" fmla="*/ 136224 h 198764"/>
                <a:gd name="connsiteX38" fmla="*/ 303480 w 316125"/>
                <a:gd name="connsiteY38" fmla="*/ 149401 h 198764"/>
                <a:gd name="connsiteX39" fmla="*/ 315758 w 316125"/>
                <a:gd name="connsiteY39" fmla="*/ 153300 h 198764"/>
                <a:gd name="connsiteX40" fmla="*/ 311724 w 316125"/>
                <a:gd name="connsiteY40" fmla="*/ 161242 h 198764"/>
                <a:gd name="connsiteX41" fmla="*/ 291088 w 316125"/>
                <a:gd name="connsiteY41" fmla="*/ 158762 h 198764"/>
                <a:gd name="connsiteX42" fmla="*/ 279442 w 316125"/>
                <a:gd name="connsiteY42" fmla="*/ 163849 h 198764"/>
                <a:gd name="connsiteX43" fmla="*/ 268208 w 316125"/>
                <a:gd name="connsiteY43" fmla="*/ 176774 h 198764"/>
                <a:gd name="connsiteX44" fmla="*/ 258264 w 316125"/>
                <a:gd name="connsiteY44" fmla="*/ 192540 h 198764"/>
                <a:gd name="connsiteX45" fmla="*/ 240990 w 316125"/>
                <a:gd name="connsiteY45" fmla="*/ 193103 h 198764"/>
                <a:gd name="connsiteX46" fmla="*/ 213055 w 316125"/>
                <a:gd name="connsiteY46" fmla="*/ 198753 h 198764"/>
                <a:gd name="connsiteX47" fmla="*/ 193756 w 316125"/>
                <a:gd name="connsiteY47" fmla="*/ 191679 h 198764"/>
                <a:gd name="connsiteX48" fmla="*/ 182077 w 316125"/>
                <a:gd name="connsiteY48" fmla="*/ 164706 h 198764"/>
                <a:gd name="connsiteX49" fmla="*/ 173006 w 316125"/>
                <a:gd name="connsiteY49" fmla="*/ 136582 h 198764"/>
                <a:gd name="connsiteX50" fmla="*/ 163553 w 316125"/>
                <a:gd name="connsiteY50" fmla="*/ 131991 h 198764"/>
                <a:gd name="connsiteX0" fmla="*/ 173006 w 316125"/>
                <a:gd name="connsiteY0" fmla="*/ 136582 h 198764"/>
                <a:gd name="connsiteX1" fmla="*/ 168843 w 316125"/>
                <a:gd name="connsiteY1" fmla="*/ 157998 h 198764"/>
                <a:gd name="connsiteX2" fmla="*/ 116379 w 316125"/>
                <a:gd name="connsiteY2" fmla="*/ 136265 h 198764"/>
                <a:gd name="connsiteX3" fmla="*/ 94624 w 316125"/>
                <a:gd name="connsiteY3" fmla="*/ 142558 h 198764"/>
                <a:gd name="connsiteX4" fmla="*/ 72190 w 316125"/>
                <a:gd name="connsiteY4" fmla="*/ 134540 h 198764"/>
                <a:gd name="connsiteX5" fmla="*/ 35950 w 316125"/>
                <a:gd name="connsiteY5" fmla="*/ 140862 h 198764"/>
                <a:gd name="connsiteX6" fmla="*/ 13502 w 316125"/>
                <a:gd name="connsiteY6" fmla="*/ 117838 h 198764"/>
                <a:gd name="connsiteX7" fmla="*/ 4114 w 316125"/>
                <a:gd name="connsiteY7" fmla="*/ 104880 h 198764"/>
                <a:gd name="connsiteX8" fmla="*/ 3176 w 316125"/>
                <a:gd name="connsiteY8" fmla="*/ 89472 h 198764"/>
                <a:gd name="connsiteX9" fmla="*/ 14280 w 316125"/>
                <a:gd name="connsiteY9" fmla="*/ 76615 h 198764"/>
                <a:gd name="connsiteX10" fmla="*/ 49 w 316125"/>
                <a:gd name="connsiteY10" fmla="*/ 64311 h 198764"/>
                <a:gd name="connsiteX11" fmla="*/ 18412 w 316125"/>
                <a:gd name="connsiteY11" fmla="*/ 40997 h 198764"/>
                <a:gd name="connsiteX12" fmla="*/ 34113 w 316125"/>
                <a:gd name="connsiteY12" fmla="*/ 35086 h 198764"/>
                <a:gd name="connsiteX13" fmla="*/ 42959 w 316125"/>
                <a:gd name="connsiteY13" fmla="*/ 53526 h 198764"/>
                <a:gd name="connsiteX14" fmla="*/ 55145 w 316125"/>
                <a:gd name="connsiteY14" fmla="*/ 63064 h 198764"/>
                <a:gd name="connsiteX15" fmla="*/ 68380 w 316125"/>
                <a:gd name="connsiteY15" fmla="*/ 53550 h 198764"/>
                <a:gd name="connsiteX16" fmla="*/ 70601 w 316125"/>
                <a:gd name="connsiteY16" fmla="*/ 44481 h 198764"/>
                <a:gd name="connsiteX17" fmla="*/ 83094 w 316125"/>
                <a:gd name="connsiteY17" fmla="*/ 40074 h 198764"/>
                <a:gd name="connsiteX18" fmla="*/ 93252 w 316125"/>
                <a:gd name="connsiteY18" fmla="*/ 41739 h 198764"/>
                <a:gd name="connsiteX19" fmla="*/ 100097 w 316125"/>
                <a:gd name="connsiteY19" fmla="*/ 25995 h 198764"/>
                <a:gd name="connsiteX20" fmla="*/ 117704 w 316125"/>
                <a:gd name="connsiteY20" fmla="*/ 27821 h 198764"/>
                <a:gd name="connsiteX21" fmla="*/ 133709 w 316125"/>
                <a:gd name="connsiteY21" fmla="*/ 26843 h 198764"/>
                <a:gd name="connsiteX22" fmla="*/ 144247 w 316125"/>
                <a:gd name="connsiteY22" fmla="*/ 21446 h 198764"/>
                <a:gd name="connsiteX23" fmla="*/ 159668 w 316125"/>
                <a:gd name="connsiteY23" fmla="*/ 16583 h 198764"/>
                <a:gd name="connsiteX24" fmla="*/ 169575 w 316125"/>
                <a:gd name="connsiteY24" fmla="*/ 3883 h 198764"/>
                <a:gd name="connsiteX25" fmla="*/ 190269 w 316125"/>
                <a:gd name="connsiteY25" fmla="*/ 8669 h 198764"/>
                <a:gd name="connsiteX26" fmla="*/ 192645 w 316125"/>
                <a:gd name="connsiteY26" fmla="*/ 352 h 198764"/>
                <a:gd name="connsiteX27" fmla="*/ 198100 w 316125"/>
                <a:gd name="connsiteY27" fmla="*/ 631 h 198764"/>
                <a:gd name="connsiteX28" fmla="*/ 224793 w 316125"/>
                <a:gd name="connsiteY28" fmla="*/ 31235 h 198764"/>
                <a:gd name="connsiteX29" fmla="*/ 211237 w 316125"/>
                <a:gd name="connsiteY29" fmla="*/ 45880 h 198764"/>
                <a:gd name="connsiteX30" fmla="*/ 216632 w 316125"/>
                <a:gd name="connsiteY30" fmla="*/ 57688 h 198764"/>
                <a:gd name="connsiteX31" fmla="*/ 205688 w 316125"/>
                <a:gd name="connsiteY31" fmla="*/ 74702 h 198764"/>
                <a:gd name="connsiteX32" fmla="*/ 221642 w 316125"/>
                <a:gd name="connsiteY32" fmla="*/ 91153 h 198764"/>
                <a:gd name="connsiteX33" fmla="*/ 245790 w 316125"/>
                <a:gd name="connsiteY33" fmla="*/ 86762 h 198764"/>
                <a:gd name="connsiteX34" fmla="*/ 269201 w 316125"/>
                <a:gd name="connsiteY34" fmla="*/ 108323 h 198764"/>
                <a:gd name="connsiteX35" fmla="*/ 278154 w 316125"/>
                <a:gd name="connsiteY35" fmla="*/ 118305 h 198764"/>
                <a:gd name="connsiteX36" fmla="*/ 278798 w 316125"/>
                <a:gd name="connsiteY36" fmla="*/ 131019 h 198764"/>
                <a:gd name="connsiteX37" fmla="*/ 301620 w 316125"/>
                <a:gd name="connsiteY37" fmla="*/ 136224 h 198764"/>
                <a:gd name="connsiteX38" fmla="*/ 303480 w 316125"/>
                <a:gd name="connsiteY38" fmla="*/ 149401 h 198764"/>
                <a:gd name="connsiteX39" fmla="*/ 315758 w 316125"/>
                <a:gd name="connsiteY39" fmla="*/ 153300 h 198764"/>
                <a:gd name="connsiteX40" fmla="*/ 311724 w 316125"/>
                <a:gd name="connsiteY40" fmla="*/ 161242 h 198764"/>
                <a:gd name="connsiteX41" fmla="*/ 291088 w 316125"/>
                <a:gd name="connsiteY41" fmla="*/ 158762 h 198764"/>
                <a:gd name="connsiteX42" fmla="*/ 279442 w 316125"/>
                <a:gd name="connsiteY42" fmla="*/ 163849 h 198764"/>
                <a:gd name="connsiteX43" fmla="*/ 268208 w 316125"/>
                <a:gd name="connsiteY43" fmla="*/ 176774 h 198764"/>
                <a:gd name="connsiteX44" fmla="*/ 258264 w 316125"/>
                <a:gd name="connsiteY44" fmla="*/ 192540 h 198764"/>
                <a:gd name="connsiteX45" fmla="*/ 240990 w 316125"/>
                <a:gd name="connsiteY45" fmla="*/ 193103 h 198764"/>
                <a:gd name="connsiteX46" fmla="*/ 213055 w 316125"/>
                <a:gd name="connsiteY46" fmla="*/ 198753 h 198764"/>
                <a:gd name="connsiteX47" fmla="*/ 193756 w 316125"/>
                <a:gd name="connsiteY47" fmla="*/ 191679 h 198764"/>
                <a:gd name="connsiteX48" fmla="*/ 182077 w 316125"/>
                <a:gd name="connsiteY48" fmla="*/ 164706 h 198764"/>
                <a:gd name="connsiteX49" fmla="*/ 173006 w 316125"/>
                <a:gd name="connsiteY49" fmla="*/ 136582 h 198764"/>
                <a:gd name="connsiteX0" fmla="*/ 182077 w 316125"/>
                <a:gd name="connsiteY0" fmla="*/ 164706 h 198764"/>
                <a:gd name="connsiteX1" fmla="*/ 168843 w 316125"/>
                <a:gd name="connsiteY1" fmla="*/ 157998 h 198764"/>
                <a:gd name="connsiteX2" fmla="*/ 116379 w 316125"/>
                <a:gd name="connsiteY2" fmla="*/ 136265 h 198764"/>
                <a:gd name="connsiteX3" fmla="*/ 94624 w 316125"/>
                <a:gd name="connsiteY3" fmla="*/ 142558 h 198764"/>
                <a:gd name="connsiteX4" fmla="*/ 72190 w 316125"/>
                <a:gd name="connsiteY4" fmla="*/ 134540 h 198764"/>
                <a:gd name="connsiteX5" fmla="*/ 35950 w 316125"/>
                <a:gd name="connsiteY5" fmla="*/ 140862 h 198764"/>
                <a:gd name="connsiteX6" fmla="*/ 13502 w 316125"/>
                <a:gd name="connsiteY6" fmla="*/ 117838 h 198764"/>
                <a:gd name="connsiteX7" fmla="*/ 4114 w 316125"/>
                <a:gd name="connsiteY7" fmla="*/ 104880 h 198764"/>
                <a:gd name="connsiteX8" fmla="*/ 3176 w 316125"/>
                <a:gd name="connsiteY8" fmla="*/ 89472 h 198764"/>
                <a:gd name="connsiteX9" fmla="*/ 14280 w 316125"/>
                <a:gd name="connsiteY9" fmla="*/ 76615 h 198764"/>
                <a:gd name="connsiteX10" fmla="*/ 49 w 316125"/>
                <a:gd name="connsiteY10" fmla="*/ 64311 h 198764"/>
                <a:gd name="connsiteX11" fmla="*/ 18412 w 316125"/>
                <a:gd name="connsiteY11" fmla="*/ 40997 h 198764"/>
                <a:gd name="connsiteX12" fmla="*/ 34113 w 316125"/>
                <a:gd name="connsiteY12" fmla="*/ 35086 h 198764"/>
                <a:gd name="connsiteX13" fmla="*/ 42959 w 316125"/>
                <a:gd name="connsiteY13" fmla="*/ 53526 h 198764"/>
                <a:gd name="connsiteX14" fmla="*/ 55145 w 316125"/>
                <a:gd name="connsiteY14" fmla="*/ 63064 h 198764"/>
                <a:gd name="connsiteX15" fmla="*/ 68380 w 316125"/>
                <a:gd name="connsiteY15" fmla="*/ 53550 h 198764"/>
                <a:gd name="connsiteX16" fmla="*/ 70601 w 316125"/>
                <a:gd name="connsiteY16" fmla="*/ 44481 h 198764"/>
                <a:gd name="connsiteX17" fmla="*/ 83094 w 316125"/>
                <a:gd name="connsiteY17" fmla="*/ 40074 h 198764"/>
                <a:gd name="connsiteX18" fmla="*/ 93252 w 316125"/>
                <a:gd name="connsiteY18" fmla="*/ 41739 h 198764"/>
                <a:gd name="connsiteX19" fmla="*/ 100097 w 316125"/>
                <a:gd name="connsiteY19" fmla="*/ 25995 h 198764"/>
                <a:gd name="connsiteX20" fmla="*/ 117704 w 316125"/>
                <a:gd name="connsiteY20" fmla="*/ 27821 h 198764"/>
                <a:gd name="connsiteX21" fmla="*/ 133709 w 316125"/>
                <a:gd name="connsiteY21" fmla="*/ 26843 h 198764"/>
                <a:gd name="connsiteX22" fmla="*/ 144247 w 316125"/>
                <a:gd name="connsiteY22" fmla="*/ 21446 h 198764"/>
                <a:gd name="connsiteX23" fmla="*/ 159668 w 316125"/>
                <a:gd name="connsiteY23" fmla="*/ 16583 h 198764"/>
                <a:gd name="connsiteX24" fmla="*/ 169575 w 316125"/>
                <a:gd name="connsiteY24" fmla="*/ 3883 h 198764"/>
                <a:gd name="connsiteX25" fmla="*/ 190269 w 316125"/>
                <a:gd name="connsiteY25" fmla="*/ 8669 h 198764"/>
                <a:gd name="connsiteX26" fmla="*/ 192645 w 316125"/>
                <a:gd name="connsiteY26" fmla="*/ 352 h 198764"/>
                <a:gd name="connsiteX27" fmla="*/ 198100 w 316125"/>
                <a:gd name="connsiteY27" fmla="*/ 631 h 198764"/>
                <a:gd name="connsiteX28" fmla="*/ 224793 w 316125"/>
                <a:gd name="connsiteY28" fmla="*/ 31235 h 198764"/>
                <a:gd name="connsiteX29" fmla="*/ 211237 w 316125"/>
                <a:gd name="connsiteY29" fmla="*/ 45880 h 198764"/>
                <a:gd name="connsiteX30" fmla="*/ 216632 w 316125"/>
                <a:gd name="connsiteY30" fmla="*/ 57688 h 198764"/>
                <a:gd name="connsiteX31" fmla="*/ 205688 w 316125"/>
                <a:gd name="connsiteY31" fmla="*/ 74702 h 198764"/>
                <a:gd name="connsiteX32" fmla="*/ 221642 w 316125"/>
                <a:gd name="connsiteY32" fmla="*/ 91153 h 198764"/>
                <a:gd name="connsiteX33" fmla="*/ 245790 w 316125"/>
                <a:gd name="connsiteY33" fmla="*/ 86762 h 198764"/>
                <a:gd name="connsiteX34" fmla="*/ 269201 w 316125"/>
                <a:gd name="connsiteY34" fmla="*/ 108323 h 198764"/>
                <a:gd name="connsiteX35" fmla="*/ 278154 w 316125"/>
                <a:gd name="connsiteY35" fmla="*/ 118305 h 198764"/>
                <a:gd name="connsiteX36" fmla="*/ 278798 w 316125"/>
                <a:gd name="connsiteY36" fmla="*/ 131019 h 198764"/>
                <a:gd name="connsiteX37" fmla="*/ 301620 w 316125"/>
                <a:gd name="connsiteY37" fmla="*/ 136224 h 198764"/>
                <a:gd name="connsiteX38" fmla="*/ 303480 w 316125"/>
                <a:gd name="connsiteY38" fmla="*/ 149401 h 198764"/>
                <a:gd name="connsiteX39" fmla="*/ 315758 w 316125"/>
                <a:gd name="connsiteY39" fmla="*/ 153300 h 198764"/>
                <a:gd name="connsiteX40" fmla="*/ 311724 w 316125"/>
                <a:gd name="connsiteY40" fmla="*/ 161242 h 198764"/>
                <a:gd name="connsiteX41" fmla="*/ 291088 w 316125"/>
                <a:gd name="connsiteY41" fmla="*/ 158762 h 198764"/>
                <a:gd name="connsiteX42" fmla="*/ 279442 w 316125"/>
                <a:gd name="connsiteY42" fmla="*/ 163849 h 198764"/>
                <a:gd name="connsiteX43" fmla="*/ 268208 w 316125"/>
                <a:gd name="connsiteY43" fmla="*/ 176774 h 198764"/>
                <a:gd name="connsiteX44" fmla="*/ 258264 w 316125"/>
                <a:gd name="connsiteY44" fmla="*/ 192540 h 198764"/>
                <a:gd name="connsiteX45" fmla="*/ 240990 w 316125"/>
                <a:gd name="connsiteY45" fmla="*/ 193103 h 198764"/>
                <a:gd name="connsiteX46" fmla="*/ 213055 w 316125"/>
                <a:gd name="connsiteY46" fmla="*/ 198753 h 198764"/>
                <a:gd name="connsiteX47" fmla="*/ 193756 w 316125"/>
                <a:gd name="connsiteY47" fmla="*/ 191679 h 198764"/>
                <a:gd name="connsiteX48" fmla="*/ 182077 w 316125"/>
                <a:gd name="connsiteY48" fmla="*/ 164706 h 198764"/>
                <a:gd name="connsiteX0" fmla="*/ 182589 w 316637"/>
                <a:gd name="connsiteY0" fmla="*/ 164706 h 198764"/>
                <a:gd name="connsiteX1" fmla="*/ 169355 w 316637"/>
                <a:gd name="connsiteY1" fmla="*/ 157998 h 198764"/>
                <a:gd name="connsiteX2" fmla="*/ 116891 w 316637"/>
                <a:gd name="connsiteY2" fmla="*/ 136265 h 198764"/>
                <a:gd name="connsiteX3" fmla="*/ 95136 w 316637"/>
                <a:gd name="connsiteY3" fmla="*/ 142558 h 198764"/>
                <a:gd name="connsiteX4" fmla="*/ 72702 w 316637"/>
                <a:gd name="connsiteY4" fmla="*/ 134540 h 198764"/>
                <a:gd name="connsiteX5" fmla="*/ 36462 w 316637"/>
                <a:gd name="connsiteY5" fmla="*/ 140862 h 198764"/>
                <a:gd name="connsiteX6" fmla="*/ 14014 w 316637"/>
                <a:gd name="connsiteY6" fmla="*/ 117838 h 198764"/>
                <a:gd name="connsiteX7" fmla="*/ 4626 w 316637"/>
                <a:gd name="connsiteY7" fmla="*/ 104880 h 198764"/>
                <a:gd name="connsiteX8" fmla="*/ 3688 w 316637"/>
                <a:gd name="connsiteY8" fmla="*/ 89472 h 198764"/>
                <a:gd name="connsiteX9" fmla="*/ 14792 w 316637"/>
                <a:gd name="connsiteY9" fmla="*/ 76615 h 198764"/>
                <a:gd name="connsiteX10" fmla="*/ 561 w 316637"/>
                <a:gd name="connsiteY10" fmla="*/ 64311 h 198764"/>
                <a:gd name="connsiteX11" fmla="*/ 3460 w 316637"/>
                <a:gd name="connsiteY11" fmla="*/ 50626 h 198764"/>
                <a:gd name="connsiteX12" fmla="*/ 18924 w 316637"/>
                <a:gd name="connsiteY12" fmla="*/ 40997 h 198764"/>
                <a:gd name="connsiteX13" fmla="*/ 34625 w 316637"/>
                <a:gd name="connsiteY13" fmla="*/ 35086 h 198764"/>
                <a:gd name="connsiteX14" fmla="*/ 43471 w 316637"/>
                <a:gd name="connsiteY14" fmla="*/ 53526 h 198764"/>
                <a:gd name="connsiteX15" fmla="*/ 55657 w 316637"/>
                <a:gd name="connsiteY15" fmla="*/ 63064 h 198764"/>
                <a:gd name="connsiteX16" fmla="*/ 68892 w 316637"/>
                <a:gd name="connsiteY16" fmla="*/ 53550 h 198764"/>
                <a:gd name="connsiteX17" fmla="*/ 71113 w 316637"/>
                <a:gd name="connsiteY17" fmla="*/ 44481 h 198764"/>
                <a:gd name="connsiteX18" fmla="*/ 83606 w 316637"/>
                <a:gd name="connsiteY18" fmla="*/ 40074 h 198764"/>
                <a:gd name="connsiteX19" fmla="*/ 93764 w 316637"/>
                <a:gd name="connsiteY19" fmla="*/ 41739 h 198764"/>
                <a:gd name="connsiteX20" fmla="*/ 100609 w 316637"/>
                <a:gd name="connsiteY20" fmla="*/ 25995 h 198764"/>
                <a:gd name="connsiteX21" fmla="*/ 118216 w 316637"/>
                <a:gd name="connsiteY21" fmla="*/ 27821 h 198764"/>
                <a:gd name="connsiteX22" fmla="*/ 134221 w 316637"/>
                <a:gd name="connsiteY22" fmla="*/ 26843 h 198764"/>
                <a:gd name="connsiteX23" fmla="*/ 144759 w 316637"/>
                <a:gd name="connsiteY23" fmla="*/ 21446 h 198764"/>
                <a:gd name="connsiteX24" fmla="*/ 160180 w 316637"/>
                <a:gd name="connsiteY24" fmla="*/ 16583 h 198764"/>
                <a:gd name="connsiteX25" fmla="*/ 170087 w 316637"/>
                <a:gd name="connsiteY25" fmla="*/ 3883 h 198764"/>
                <a:gd name="connsiteX26" fmla="*/ 190781 w 316637"/>
                <a:gd name="connsiteY26" fmla="*/ 8669 h 198764"/>
                <a:gd name="connsiteX27" fmla="*/ 193157 w 316637"/>
                <a:gd name="connsiteY27" fmla="*/ 352 h 198764"/>
                <a:gd name="connsiteX28" fmla="*/ 198612 w 316637"/>
                <a:gd name="connsiteY28" fmla="*/ 631 h 198764"/>
                <a:gd name="connsiteX29" fmla="*/ 225305 w 316637"/>
                <a:gd name="connsiteY29" fmla="*/ 31235 h 198764"/>
                <a:gd name="connsiteX30" fmla="*/ 211749 w 316637"/>
                <a:gd name="connsiteY30" fmla="*/ 45880 h 198764"/>
                <a:gd name="connsiteX31" fmla="*/ 217144 w 316637"/>
                <a:gd name="connsiteY31" fmla="*/ 57688 h 198764"/>
                <a:gd name="connsiteX32" fmla="*/ 206200 w 316637"/>
                <a:gd name="connsiteY32" fmla="*/ 74702 h 198764"/>
                <a:gd name="connsiteX33" fmla="*/ 222154 w 316637"/>
                <a:gd name="connsiteY33" fmla="*/ 91153 h 198764"/>
                <a:gd name="connsiteX34" fmla="*/ 246302 w 316637"/>
                <a:gd name="connsiteY34" fmla="*/ 86762 h 198764"/>
                <a:gd name="connsiteX35" fmla="*/ 269713 w 316637"/>
                <a:gd name="connsiteY35" fmla="*/ 108323 h 198764"/>
                <a:gd name="connsiteX36" fmla="*/ 278666 w 316637"/>
                <a:gd name="connsiteY36" fmla="*/ 118305 h 198764"/>
                <a:gd name="connsiteX37" fmla="*/ 279310 w 316637"/>
                <a:gd name="connsiteY37" fmla="*/ 131019 h 198764"/>
                <a:gd name="connsiteX38" fmla="*/ 302132 w 316637"/>
                <a:gd name="connsiteY38" fmla="*/ 136224 h 198764"/>
                <a:gd name="connsiteX39" fmla="*/ 303992 w 316637"/>
                <a:gd name="connsiteY39" fmla="*/ 149401 h 198764"/>
                <a:gd name="connsiteX40" fmla="*/ 316270 w 316637"/>
                <a:gd name="connsiteY40" fmla="*/ 153300 h 198764"/>
                <a:gd name="connsiteX41" fmla="*/ 312236 w 316637"/>
                <a:gd name="connsiteY41" fmla="*/ 161242 h 198764"/>
                <a:gd name="connsiteX42" fmla="*/ 291600 w 316637"/>
                <a:gd name="connsiteY42" fmla="*/ 158762 h 198764"/>
                <a:gd name="connsiteX43" fmla="*/ 279954 w 316637"/>
                <a:gd name="connsiteY43" fmla="*/ 163849 h 198764"/>
                <a:gd name="connsiteX44" fmla="*/ 268720 w 316637"/>
                <a:gd name="connsiteY44" fmla="*/ 176774 h 198764"/>
                <a:gd name="connsiteX45" fmla="*/ 258776 w 316637"/>
                <a:gd name="connsiteY45" fmla="*/ 192540 h 198764"/>
                <a:gd name="connsiteX46" fmla="*/ 241502 w 316637"/>
                <a:gd name="connsiteY46" fmla="*/ 193103 h 198764"/>
                <a:gd name="connsiteX47" fmla="*/ 213567 w 316637"/>
                <a:gd name="connsiteY47" fmla="*/ 198753 h 198764"/>
                <a:gd name="connsiteX48" fmla="*/ 194268 w 316637"/>
                <a:gd name="connsiteY48" fmla="*/ 191679 h 198764"/>
                <a:gd name="connsiteX49" fmla="*/ 182589 w 316637"/>
                <a:gd name="connsiteY49" fmla="*/ 164706 h 198764"/>
                <a:gd name="connsiteX0" fmla="*/ 182589 w 316637"/>
                <a:gd name="connsiteY0" fmla="*/ 164706 h 198764"/>
                <a:gd name="connsiteX1" fmla="*/ 169355 w 316637"/>
                <a:gd name="connsiteY1" fmla="*/ 157998 h 198764"/>
                <a:gd name="connsiteX2" fmla="*/ 116891 w 316637"/>
                <a:gd name="connsiteY2" fmla="*/ 136265 h 198764"/>
                <a:gd name="connsiteX3" fmla="*/ 95136 w 316637"/>
                <a:gd name="connsiteY3" fmla="*/ 142558 h 198764"/>
                <a:gd name="connsiteX4" fmla="*/ 72702 w 316637"/>
                <a:gd name="connsiteY4" fmla="*/ 134540 h 198764"/>
                <a:gd name="connsiteX5" fmla="*/ 36462 w 316637"/>
                <a:gd name="connsiteY5" fmla="*/ 140862 h 198764"/>
                <a:gd name="connsiteX6" fmla="*/ 14014 w 316637"/>
                <a:gd name="connsiteY6" fmla="*/ 117838 h 198764"/>
                <a:gd name="connsiteX7" fmla="*/ 4626 w 316637"/>
                <a:gd name="connsiteY7" fmla="*/ 104880 h 198764"/>
                <a:gd name="connsiteX8" fmla="*/ 3688 w 316637"/>
                <a:gd name="connsiteY8" fmla="*/ 89472 h 198764"/>
                <a:gd name="connsiteX9" fmla="*/ 14792 w 316637"/>
                <a:gd name="connsiteY9" fmla="*/ 76615 h 198764"/>
                <a:gd name="connsiteX10" fmla="*/ 561 w 316637"/>
                <a:gd name="connsiteY10" fmla="*/ 64311 h 198764"/>
                <a:gd name="connsiteX11" fmla="*/ 3460 w 316637"/>
                <a:gd name="connsiteY11" fmla="*/ 50626 h 198764"/>
                <a:gd name="connsiteX12" fmla="*/ 18689 w 316637"/>
                <a:gd name="connsiteY12" fmla="*/ 37378 h 198764"/>
                <a:gd name="connsiteX13" fmla="*/ 34625 w 316637"/>
                <a:gd name="connsiteY13" fmla="*/ 35086 h 198764"/>
                <a:gd name="connsiteX14" fmla="*/ 43471 w 316637"/>
                <a:gd name="connsiteY14" fmla="*/ 53526 h 198764"/>
                <a:gd name="connsiteX15" fmla="*/ 55657 w 316637"/>
                <a:gd name="connsiteY15" fmla="*/ 63064 h 198764"/>
                <a:gd name="connsiteX16" fmla="*/ 68892 w 316637"/>
                <a:gd name="connsiteY16" fmla="*/ 53550 h 198764"/>
                <a:gd name="connsiteX17" fmla="*/ 71113 w 316637"/>
                <a:gd name="connsiteY17" fmla="*/ 44481 h 198764"/>
                <a:gd name="connsiteX18" fmla="*/ 83606 w 316637"/>
                <a:gd name="connsiteY18" fmla="*/ 40074 h 198764"/>
                <a:gd name="connsiteX19" fmla="*/ 93764 w 316637"/>
                <a:gd name="connsiteY19" fmla="*/ 41739 h 198764"/>
                <a:gd name="connsiteX20" fmla="*/ 100609 w 316637"/>
                <a:gd name="connsiteY20" fmla="*/ 25995 h 198764"/>
                <a:gd name="connsiteX21" fmla="*/ 118216 w 316637"/>
                <a:gd name="connsiteY21" fmla="*/ 27821 h 198764"/>
                <a:gd name="connsiteX22" fmla="*/ 134221 w 316637"/>
                <a:gd name="connsiteY22" fmla="*/ 26843 h 198764"/>
                <a:gd name="connsiteX23" fmla="*/ 144759 w 316637"/>
                <a:gd name="connsiteY23" fmla="*/ 21446 h 198764"/>
                <a:gd name="connsiteX24" fmla="*/ 160180 w 316637"/>
                <a:gd name="connsiteY24" fmla="*/ 16583 h 198764"/>
                <a:gd name="connsiteX25" fmla="*/ 170087 w 316637"/>
                <a:gd name="connsiteY25" fmla="*/ 3883 h 198764"/>
                <a:gd name="connsiteX26" fmla="*/ 190781 w 316637"/>
                <a:gd name="connsiteY26" fmla="*/ 8669 h 198764"/>
                <a:gd name="connsiteX27" fmla="*/ 193157 w 316637"/>
                <a:gd name="connsiteY27" fmla="*/ 352 h 198764"/>
                <a:gd name="connsiteX28" fmla="*/ 198612 w 316637"/>
                <a:gd name="connsiteY28" fmla="*/ 631 h 198764"/>
                <a:gd name="connsiteX29" fmla="*/ 225305 w 316637"/>
                <a:gd name="connsiteY29" fmla="*/ 31235 h 198764"/>
                <a:gd name="connsiteX30" fmla="*/ 211749 w 316637"/>
                <a:gd name="connsiteY30" fmla="*/ 45880 h 198764"/>
                <a:gd name="connsiteX31" fmla="*/ 217144 w 316637"/>
                <a:gd name="connsiteY31" fmla="*/ 57688 h 198764"/>
                <a:gd name="connsiteX32" fmla="*/ 206200 w 316637"/>
                <a:gd name="connsiteY32" fmla="*/ 74702 h 198764"/>
                <a:gd name="connsiteX33" fmla="*/ 222154 w 316637"/>
                <a:gd name="connsiteY33" fmla="*/ 91153 h 198764"/>
                <a:gd name="connsiteX34" fmla="*/ 246302 w 316637"/>
                <a:gd name="connsiteY34" fmla="*/ 86762 h 198764"/>
                <a:gd name="connsiteX35" fmla="*/ 269713 w 316637"/>
                <a:gd name="connsiteY35" fmla="*/ 108323 h 198764"/>
                <a:gd name="connsiteX36" fmla="*/ 278666 w 316637"/>
                <a:gd name="connsiteY36" fmla="*/ 118305 h 198764"/>
                <a:gd name="connsiteX37" fmla="*/ 279310 w 316637"/>
                <a:gd name="connsiteY37" fmla="*/ 131019 h 198764"/>
                <a:gd name="connsiteX38" fmla="*/ 302132 w 316637"/>
                <a:gd name="connsiteY38" fmla="*/ 136224 h 198764"/>
                <a:gd name="connsiteX39" fmla="*/ 303992 w 316637"/>
                <a:gd name="connsiteY39" fmla="*/ 149401 h 198764"/>
                <a:gd name="connsiteX40" fmla="*/ 316270 w 316637"/>
                <a:gd name="connsiteY40" fmla="*/ 153300 h 198764"/>
                <a:gd name="connsiteX41" fmla="*/ 312236 w 316637"/>
                <a:gd name="connsiteY41" fmla="*/ 161242 h 198764"/>
                <a:gd name="connsiteX42" fmla="*/ 291600 w 316637"/>
                <a:gd name="connsiteY42" fmla="*/ 158762 h 198764"/>
                <a:gd name="connsiteX43" fmla="*/ 279954 w 316637"/>
                <a:gd name="connsiteY43" fmla="*/ 163849 h 198764"/>
                <a:gd name="connsiteX44" fmla="*/ 268720 w 316637"/>
                <a:gd name="connsiteY44" fmla="*/ 176774 h 198764"/>
                <a:gd name="connsiteX45" fmla="*/ 258776 w 316637"/>
                <a:gd name="connsiteY45" fmla="*/ 192540 h 198764"/>
                <a:gd name="connsiteX46" fmla="*/ 241502 w 316637"/>
                <a:gd name="connsiteY46" fmla="*/ 193103 h 198764"/>
                <a:gd name="connsiteX47" fmla="*/ 213567 w 316637"/>
                <a:gd name="connsiteY47" fmla="*/ 198753 h 198764"/>
                <a:gd name="connsiteX48" fmla="*/ 194268 w 316637"/>
                <a:gd name="connsiteY48" fmla="*/ 191679 h 198764"/>
                <a:gd name="connsiteX49" fmla="*/ 182589 w 316637"/>
                <a:gd name="connsiteY49" fmla="*/ 164706 h 198764"/>
                <a:gd name="connsiteX0" fmla="*/ 182589 w 316637"/>
                <a:gd name="connsiteY0" fmla="*/ 164706 h 198764"/>
                <a:gd name="connsiteX1" fmla="*/ 169355 w 316637"/>
                <a:gd name="connsiteY1" fmla="*/ 157998 h 198764"/>
                <a:gd name="connsiteX2" fmla="*/ 116891 w 316637"/>
                <a:gd name="connsiteY2" fmla="*/ 136265 h 198764"/>
                <a:gd name="connsiteX3" fmla="*/ 95136 w 316637"/>
                <a:gd name="connsiteY3" fmla="*/ 142558 h 198764"/>
                <a:gd name="connsiteX4" fmla="*/ 72702 w 316637"/>
                <a:gd name="connsiteY4" fmla="*/ 134540 h 198764"/>
                <a:gd name="connsiteX5" fmla="*/ 36462 w 316637"/>
                <a:gd name="connsiteY5" fmla="*/ 140862 h 198764"/>
                <a:gd name="connsiteX6" fmla="*/ 14014 w 316637"/>
                <a:gd name="connsiteY6" fmla="*/ 117838 h 198764"/>
                <a:gd name="connsiteX7" fmla="*/ 4626 w 316637"/>
                <a:gd name="connsiteY7" fmla="*/ 104880 h 198764"/>
                <a:gd name="connsiteX8" fmla="*/ 3688 w 316637"/>
                <a:gd name="connsiteY8" fmla="*/ 89472 h 198764"/>
                <a:gd name="connsiteX9" fmla="*/ 14792 w 316637"/>
                <a:gd name="connsiteY9" fmla="*/ 76615 h 198764"/>
                <a:gd name="connsiteX10" fmla="*/ 561 w 316637"/>
                <a:gd name="connsiteY10" fmla="*/ 64311 h 198764"/>
                <a:gd name="connsiteX11" fmla="*/ 3460 w 316637"/>
                <a:gd name="connsiteY11" fmla="*/ 50626 h 198764"/>
                <a:gd name="connsiteX12" fmla="*/ 18689 w 316637"/>
                <a:gd name="connsiteY12" fmla="*/ 37378 h 198764"/>
                <a:gd name="connsiteX13" fmla="*/ 34625 w 316637"/>
                <a:gd name="connsiteY13" fmla="*/ 35086 h 198764"/>
                <a:gd name="connsiteX14" fmla="*/ 43471 w 316637"/>
                <a:gd name="connsiteY14" fmla="*/ 53526 h 198764"/>
                <a:gd name="connsiteX15" fmla="*/ 55657 w 316637"/>
                <a:gd name="connsiteY15" fmla="*/ 63064 h 198764"/>
                <a:gd name="connsiteX16" fmla="*/ 68892 w 316637"/>
                <a:gd name="connsiteY16" fmla="*/ 53550 h 198764"/>
                <a:gd name="connsiteX17" fmla="*/ 71113 w 316637"/>
                <a:gd name="connsiteY17" fmla="*/ 44481 h 198764"/>
                <a:gd name="connsiteX18" fmla="*/ 83606 w 316637"/>
                <a:gd name="connsiteY18" fmla="*/ 40074 h 198764"/>
                <a:gd name="connsiteX19" fmla="*/ 93764 w 316637"/>
                <a:gd name="connsiteY19" fmla="*/ 41739 h 198764"/>
                <a:gd name="connsiteX20" fmla="*/ 100609 w 316637"/>
                <a:gd name="connsiteY20" fmla="*/ 25995 h 198764"/>
                <a:gd name="connsiteX21" fmla="*/ 111298 w 316637"/>
                <a:gd name="connsiteY21" fmla="*/ 24664 h 198764"/>
                <a:gd name="connsiteX22" fmla="*/ 118216 w 316637"/>
                <a:gd name="connsiteY22" fmla="*/ 27821 h 198764"/>
                <a:gd name="connsiteX23" fmla="*/ 134221 w 316637"/>
                <a:gd name="connsiteY23" fmla="*/ 26843 h 198764"/>
                <a:gd name="connsiteX24" fmla="*/ 144759 w 316637"/>
                <a:gd name="connsiteY24" fmla="*/ 21446 h 198764"/>
                <a:gd name="connsiteX25" fmla="*/ 160180 w 316637"/>
                <a:gd name="connsiteY25" fmla="*/ 16583 h 198764"/>
                <a:gd name="connsiteX26" fmla="*/ 170087 w 316637"/>
                <a:gd name="connsiteY26" fmla="*/ 3883 h 198764"/>
                <a:gd name="connsiteX27" fmla="*/ 190781 w 316637"/>
                <a:gd name="connsiteY27" fmla="*/ 8669 h 198764"/>
                <a:gd name="connsiteX28" fmla="*/ 193157 w 316637"/>
                <a:gd name="connsiteY28" fmla="*/ 352 h 198764"/>
                <a:gd name="connsiteX29" fmla="*/ 198612 w 316637"/>
                <a:gd name="connsiteY29" fmla="*/ 631 h 198764"/>
                <a:gd name="connsiteX30" fmla="*/ 225305 w 316637"/>
                <a:gd name="connsiteY30" fmla="*/ 31235 h 198764"/>
                <a:gd name="connsiteX31" fmla="*/ 211749 w 316637"/>
                <a:gd name="connsiteY31" fmla="*/ 45880 h 198764"/>
                <a:gd name="connsiteX32" fmla="*/ 217144 w 316637"/>
                <a:gd name="connsiteY32" fmla="*/ 57688 h 198764"/>
                <a:gd name="connsiteX33" fmla="*/ 206200 w 316637"/>
                <a:gd name="connsiteY33" fmla="*/ 74702 h 198764"/>
                <a:gd name="connsiteX34" fmla="*/ 222154 w 316637"/>
                <a:gd name="connsiteY34" fmla="*/ 91153 h 198764"/>
                <a:gd name="connsiteX35" fmla="*/ 246302 w 316637"/>
                <a:gd name="connsiteY35" fmla="*/ 86762 h 198764"/>
                <a:gd name="connsiteX36" fmla="*/ 269713 w 316637"/>
                <a:gd name="connsiteY36" fmla="*/ 108323 h 198764"/>
                <a:gd name="connsiteX37" fmla="*/ 278666 w 316637"/>
                <a:gd name="connsiteY37" fmla="*/ 118305 h 198764"/>
                <a:gd name="connsiteX38" fmla="*/ 279310 w 316637"/>
                <a:gd name="connsiteY38" fmla="*/ 131019 h 198764"/>
                <a:gd name="connsiteX39" fmla="*/ 302132 w 316637"/>
                <a:gd name="connsiteY39" fmla="*/ 136224 h 198764"/>
                <a:gd name="connsiteX40" fmla="*/ 303992 w 316637"/>
                <a:gd name="connsiteY40" fmla="*/ 149401 h 198764"/>
                <a:gd name="connsiteX41" fmla="*/ 316270 w 316637"/>
                <a:gd name="connsiteY41" fmla="*/ 153300 h 198764"/>
                <a:gd name="connsiteX42" fmla="*/ 312236 w 316637"/>
                <a:gd name="connsiteY42" fmla="*/ 161242 h 198764"/>
                <a:gd name="connsiteX43" fmla="*/ 291600 w 316637"/>
                <a:gd name="connsiteY43" fmla="*/ 158762 h 198764"/>
                <a:gd name="connsiteX44" fmla="*/ 279954 w 316637"/>
                <a:gd name="connsiteY44" fmla="*/ 163849 h 198764"/>
                <a:gd name="connsiteX45" fmla="*/ 268720 w 316637"/>
                <a:gd name="connsiteY45" fmla="*/ 176774 h 198764"/>
                <a:gd name="connsiteX46" fmla="*/ 258776 w 316637"/>
                <a:gd name="connsiteY46" fmla="*/ 192540 h 198764"/>
                <a:gd name="connsiteX47" fmla="*/ 241502 w 316637"/>
                <a:gd name="connsiteY47" fmla="*/ 193103 h 198764"/>
                <a:gd name="connsiteX48" fmla="*/ 213567 w 316637"/>
                <a:gd name="connsiteY48" fmla="*/ 198753 h 198764"/>
                <a:gd name="connsiteX49" fmla="*/ 194268 w 316637"/>
                <a:gd name="connsiteY49" fmla="*/ 191679 h 198764"/>
                <a:gd name="connsiteX50" fmla="*/ 182589 w 316637"/>
                <a:gd name="connsiteY50" fmla="*/ 164706 h 1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16637" h="198764">
                  <a:moveTo>
                    <a:pt x="182589" y="164706"/>
                  </a:moveTo>
                  <a:cubicBezTo>
                    <a:pt x="178437" y="159092"/>
                    <a:pt x="180305" y="162738"/>
                    <a:pt x="169355" y="157998"/>
                  </a:cubicBezTo>
                  <a:cubicBezTo>
                    <a:pt x="158405" y="153258"/>
                    <a:pt x="129261" y="138838"/>
                    <a:pt x="116891" y="136265"/>
                  </a:cubicBezTo>
                  <a:cubicBezTo>
                    <a:pt x="104521" y="133692"/>
                    <a:pt x="102501" y="142845"/>
                    <a:pt x="95136" y="142558"/>
                  </a:cubicBezTo>
                  <a:cubicBezTo>
                    <a:pt x="87771" y="142271"/>
                    <a:pt x="82481" y="134823"/>
                    <a:pt x="72702" y="134540"/>
                  </a:cubicBezTo>
                  <a:cubicBezTo>
                    <a:pt x="62923" y="134257"/>
                    <a:pt x="45150" y="142220"/>
                    <a:pt x="36462" y="140862"/>
                  </a:cubicBezTo>
                  <a:cubicBezTo>
                    <a:pt x="27774" y="139504"/>
                    <a:pt x="19395" y="119413"/>
                    <a:pt x="14014" y="117838"/>
                  </a:cubicBezTo>
                  <a:cubicBezTo>
                    <a:pt x="8633" y="116263"/>
                    <a:pt x="6347" y="109608"/>
                    <a:pt x="4626" y="104880"/>
                  </a:cubicBezTo>
                  <a:cubicBezTo>
                    <a:pt x="2905" y="100152"/>
                    <a:pt x="7911" y="92477"/>
                    <a:pt x="3688" y="89472"/>
                  </a:cubicBezTo>
                  <a:cubicBezTo>
                    <a:pt x="-535" y="86467"/>
                    <a:pt x="15641" y="81426"/>
                    <a:pt x="14792" y="76615"/>
                  </a:cubicBezTo>
                  <a:cubicBezTo>
                    <a:pt x="13943" y="71804"/>
                    <a:pt x="1933" y="68189"/>
                    <a:pt x="561" y="64311"/>
                  </a:cubicBezTo>
                  <a:cubicBezTo>
                    <a:pt x="-811" y="60433"/>
                    <a:pt x="400" y="54512"/>
                    <a:pt x="3460" y="50626"/>
                  </a:cubicBezTo>
                  <a:cubicBezTo>
                    <a:pt x="6520" y="46740"/>
                    <a:pt x="14012" y="40422"/>
                    <a:pt x="18689" y="37378"/>
                  </a:cubicBezTo>
                  <a:cubicBezTo>
                    <a:pt x="23366" y="34334"/>
                    <a:pt x="28659" y="31650"/>
                    <a:pt x="34625" y="35086"/>
                  </a:cubicBezTo>
                  <a:cubicBezTo>
                    <a:pt x="40591" y="38522"/>
                    <a:pt x="37020" y="49373"/>
                    <a:pt x="43471" y="53526"/>
                  </a:cubicBezTo>
                  <a:cubicBezTo>
                    <a:pt x="49922" y="57679"/>
                    <a:pt x="53379" y="60690"/>
                    <a:pt x="55657" y="63064"/>
                  </a:cubicBezTo>
                  <a:cubicBezTo>
                    <a:pt x="57935" y="65438"/>
                    <a:pt x="66316" y="56647"/>
                    <a:pt x="68892" y="53550"/>
                  </a:cubicBezTo>
                  <a:cubicBezTo>
                    <a:pt x="71468" y="50453"/>
                    <a:pt x="66464" y="42930"/>
                    <a:pt x="71113" y="44481"/>
                  </a:cubicBezTo>
                  <a:cubicBezTo>
                    <a:pt x="75762" y="46032"/>
                    <a:pt x="79831" y="40531"/>
                    <a:pt x="83606" y="40074"/>
                  </a:cubicBezTo>
                  <a:cubicBezTo>
                    <a:pt x="87381" y="39617"/>
                    <a:pt x="90930" y="44085"/>
                    <a:pt x="93764" y="41739"/>
                  </a:cubicBezTo>
                  <a:cubicBezTo>
                    <a:pt x="96598" y="39393"/>
                    <a:pt x="97921" y="28270"/>
                    <a:pt x="100609" y="25995"/>
                  </a:cubicBezTo>
                  <a:cubicBezTo>
                    <a:pt x="103298" y="23720"/>
                    <a:pt x="108364" y="24360"/>
                    <a:pt x="111298" y="24664"/>
                  </a:cubicBezTo>
                  <a:cubicBezTo>
                    <a:pt x="114232" y="24968"/>
                    <a:pt x="114396" y="27458"/>
                    <a:pt x="118216" y="27821"/>
                  </a:cubicBezTo>
                  <a:cubicBezTo>
                    <a:pt x="122036" y="28184"/>
                    <a:pt x="129797" y="27905"/>
                    <a:pt x="134221" y="26843"/>
                  </a:cubicBezTo>
                  <a:cubicBezTo>
                    <a:pt x="138645" y="25781"/>
                    <a:pt x="140861" y="21411"/>
                    <a:pt x="144759" y="21446"/>
                  </a:cubicBezTo>
                  <a:cubicBezTo>
                    <a:pt x="148657" y="21481"/>
                    <a:pt x="155942" y="14241"/>
                    <a:pt x="160180" y="16583"/>
                  </a:cubicBezTo>
                  <a:cubicBezTo>
                    <a:pt x="164419" y="18925"/>
                    <a:pt x="167484" y="-559"/>
                    <a:pt x="170087" y="3883"/>
                  </a:cubicBezTo>
                  <a:cubicBezTo>
                    <a:pt x="172690" y="8326"/>
                    <a:pt x="188583" y="6740"/>
                    <a:pt x="190781" y="8669"/>
                  </a:cubicBezTo>
                  <a:cubicBezTo>
                    <a:pt x="192979" y="10598"/>
                    <a:pt x="192668" y="-761"/>
                    <a:pt x="193157" y="352"/>
                  </a:cubicBezTo>
                  <a:cubicBezTo>
                    <a:pt x="193647" y="1465"/>
                    <a:pt x="199783" y="-1127"/>
                    <a:pt x="198612" y="631"/>
                  </a:cubicBezTo>
                  <a:cubicBezTo>
                    <a:pt x="197441" y="2389"/>
                    <a:pt x="223879" y="27412"/>
                    <a:pt x="225305" y="31235"/>
                  </a:cubicBezTo>
                  <a:cubicBezTo>
                    <a:pt x="226731" y="35058"/>
                    <a:pt x="206176" y="44844"/>
                    <a:pt x="211749" y="45880"/>
                  </a:cubicBezTo>
                  <a:cubicBezTo>
                    <a:pt x="217322" y="46916"/>
                    <a:pt x="214327" y="56944"/>
                    <a:pt x="217144" y="57688"/>
                  </a:cubicBezTo>
                  <a:cubicBezTo>
                    <a:pt x="219961" y="58432"/>
                    <a:pt x="204754" y="73389"/>
                    <a:pt x="206200" y="74702"/>
                  </a:cubicBezTo>
                  <a:cubicBezTo>
                    <a:pt x="207646" y="76015"/>
                    <a:pt x="218942" y="85890"/>
                    <a:pt x="222154" y="91153"/>
                  </a:cubicBezTo>
                  <a:cubicBezTo>
                    <a:pt x="225366" y="96416"/>
                    <a:pt x="238376" y="83900"/>
                    <a:pt x="246302" y="86762"/>
                  </a:cubicBezTo>
                  <a:cubicBezTo>
                    <a:pt x="254229" y="89624"/>
                    <a:pt x="264319" y="103066"/>
                    <a:pt x="269713" y="108323"/>
                  </a:cubicBezTo>
                  <a:cubicBezTo>
                    <a:pt x="275107" y="113580"/>
                    <a:pt x="273172" y="113679"/>
                    <a:pt x="278666" y="118305"/>
                  </a:cubicBezTo>
                  <a:cubicBezTo>
                    <a:pt x="284160" y="122931"/>
                    <a:pt x="275642" y="128656"/>
                    <a:pt x="279310" y="131019"/>
                  </a:cubicBezTo>
                  <a:cubicBezTo>
                    <a:pt x="282978" y="133382"/>
                    <a:pt x="298797" y="133474"/>
                    <a:pt x="302132" y="136224"/>
                  </a:cubicBezTo>
                  <a:cubicBezTo>
                    <a:pt x="305467" y="138974"/>
                    <a:pt x="303069" y="146107"/>
                    <a:pt x="303992" y="149401"/>
                  </a:cubicBezTo>
                  <a:cubicBezTo>
                    <a:pt x="304915" y="152695"/>
                    <a:pt x="314896" y="151326"/>
                    <a:pt x="316270" y="153300"/>
                  </a:cubicBezTo>
                  <a:cubicBezTo>
                    <a:pt x="317644" y="155274"/>
                    <a:pt x="314914" y="160780"/>
                    <a:pt x="312236" y="161242"/>
                  </a:cubicBezTo>
                  <a:cubicBezTo>
                    <a:pt x="309558" y="161704"/>
                    <a:pt x="296980" y="158328"/>
                    <a:pt x="291600" y="158762"/>
                  </a:cubicBezTo>
                  <a:cubicBezTo>
                    <a:pt x="286220" y="159196"/>
                    <a:pt x="284737" y="163269"/>
                    <a:pt x="279954" y="163849"/>
                  </a:cubicBezTo>
                  <a:cubicBezTo>
                    <a:pt x="275171" y="164429"/>
                    <a:pt x="272034" y="177012"/>
                    <a:pt x="268720" y="176774"/>
                  </a:cubicBezTo>
                  <a:cubicBezTo>
                    <a:pt x="265406" y="176536"/>
                    <a:pt x="260382" y="191408"/>
                    <a:pt x="258776" y="192540"/>
                  </a:cubicBezTo>
                  <a:cubicBezTo>
                    <a:pt x="257170" y="193672"/>
                    <a:pt x="246553" y="190560"/>
                    <a:pt x="241502" y="193103"/>
                  </a:cubicBezTo>
                  <a:cubicBezTo>
                    <a:pt x="236451" y="195646"/>
                    <a:pt x="221439" y="198990"/>
                    <a:pt x="213567" y="198753"/>
                  </a:cubicBezTo>
                  <a:cubicBezTo>
                    <a:pt x="205695" y="198516"/>
                    <a:pt x="199431" y="197353"/>
                    <a:pt x="194268" y="191679"/>
                  </a:cubicBezTo>
                  <a:cubicBezTo>
                    <a:pt x="189105" y="186005"/>
                    <a:pt x="186741" y="170320"/>
                    <a:pt x="182589" y="164706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7" name="Freeform 19"/>
            <p:cNvSpPr>
              <a:spLocks/>
            </p:cNvSpPr>
            <p:nvPr/>
          </p:nvSpPr>
          <p:spPr bwMode="auto">
            <a:xfrm rot="2541505">
              <a:off x="5722064" y="6122285"/>
              <a:ext cx="712695" cy="554241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26366 h 32738"/>
                <a:gd name="connsiteX1" fmla="*/ 18082 w 54807"/>
                <a:gd name="connsiteY1" fmla="*/ 26153 h 32738"/>
                <a:gd name="connsiteX2" fmla="*/ 19506 w 54807"/>
                <a:gd name="connsiteY2" fmla="*/ 24569 h 32738"/>
                <a:gd name="connsiteX3" fmla="*/ 18686 w 54807"/>
                <a:gd name="connsiteY3" fmla="*/ 23917 h 32738"/>
                <a:gd name="connsiteX4" fmla="*/ 17157 w 54807"/>
                <a:gd name="connsiteY4" fmla="*/ 23543 h 32738"/>
                <a:gd name="connsiteX5" fmla="*/ 16306 w 54807"/>
                <a:gd name="connsiteY5" fmla="*/ 21451 h 32738"/>
                <a:gd name="connsiteX6" fmla="*/ 13943 w 54807"/>
                <a:gd name="connsiteY6" fmla="*/ 21107 h 32738"/>
                <a:gd name="connsiteX7" fmla="*/ 10956 w 54807"/>
                <a:gd name="connsiteY7" fmla="*/ 22198 h 32738"/>
                <a:gd name="connsiteX8" fmla="*/ 6407 w 54807"/>
                <a:gd name="connsiteY8" fmla="*/ 19745 h 32738"/>
                <a:gd name="connsiteX9" fmla="*/ 7262 w 54807"/>
                <a:gd name="connsiteY9" fmla="*/ 16141 h 32738"/>
                <a:gd name="connsiteX10" fmla="*/ 4797 w 54807"/>
                <a:gd name="connsiteY10" fmla="*/ 15769 h 32738"/>
                <a:gd name="connsiteX11" fmla="*/ 2840 w 54807"/>
                <a:gd name="connsiteY11" fmla="*/ 14328 h 32738"/>
                <a:gd name="connsiteX12" fmla="*/ 3692 w 54807"/>
                <a:gd name="connsiteY12" fmla="*/ 12258 h 32738"/>
                <a:gd name="connsiteX13" fmla="*/ 506 w 54807"/>
                <a:gd name="connsiteY13" fmla="*/ 12347 h 32738"/>
                <a:gd name="connsiteX14" fmla="*/ 280 w 54807"/>
                <a:gd name="connsiteY14" fmla="*/ 8805 h 32738"/>
                <a:gd name="connsiteX15" fmla="*/ 4119 w 54807"/>
                <a:gd name="connsiteY15" fmla="*/ 5563 h 32738"/>
                <a:gd name="connsiteX16" fmla="*/ 8862 w 54807"/>
                <a:gd name="connsiteY16" fmla="*/ 6103 h 32738"/>
                <a:gd name="connsiteX17" fmla="*/ 9322 w 54807"/>
                <a:gd name="connsiteY17" fmla="*/ 8996 h 32738"/>
                <a:gd name="connsiteX18" fmla="*/ 14316 w 54807"/>
                <a:gd name="connsiteY18" fmla="*/ 8791 h 32738"/>
                <a:gd name="connsiteX19" fmla="*/ 15356 w 54807"/>
                <a:gd name="connsiteY19" fmla="*/ 7605 h 32738"/>
                <a:gd name="connsiteX20" fmla="*/ 20865 w 54807"/>
                <a:gd name="connsiteY20" fmla="*/ 6063 h 32738"/>
                <a:gd name="connsiteX21" fmla="*/ 23677 w 54807"/>
                <a:gd name="connsiteY21" fmla="*/ 5730 h 32738"/>
                <a:gd name="connsiteX22" fmla="*/ 23692 w 54807"/>
                <a:gd name="connsiteY22" fmla="*/ 3222 h 32738"/>
                <a:gd name="connsiteX23" fmla="*/ 24814 w 54807"/>
                <a:gd name="connsiteY23" fmla="*/ 2656 h 32738"/>
                <a:gd name="connsiteX24" fmla="*/ 25003 w 54807"/>
                <a:gd name="connsiteY24" fmla="*/ 1379 h 32738"/>
                <a:gd name="connsiteX25" fmla="*/ 27802 w 54807"/>
                <a:gd name="connsiteY25" fmla="*/ 1872 h 32738"/>
                <a:gd name="connsiteX26" fmla="*/ 31701 w 54807"/>
                <a:gd name="connsiteY26" fmla="*/ 918 h 32738"/>
                <a:gd name="connsiteX27" fmla="*/ 33101 w 54807"/>
                <a:gd name="connsiteY27" fmla="*/ 4157 h 32738"/>
                <a:gd name="connsiteX28" fmla="*/ 34969 w 54807"/>
                <a:gd name="connsiteY28" fmla="*/ 4001 h 32738"/>
                <a:gd name="connsiteX29" fmla="*/ 38937 w 54807"/>
                <a:gd name="connsiteY29" fmla="*/ 2820 h 32738"/>
                <a:gd name="connsiteX30" fmla="*/ 42431 w 54807"/>
                <a:gd name="connsiteY30" fmla="*/ 6260 h 32738"/>
                <a:gd name="connsiteX31" fmla="*/ 44551 w 54807"/>
                <a:gd name="connsiteY31" fmla="*/ 7128 h 32738"/>
                <a:gd name="connsiteX32" fmla="*/ 46794 w 54807"/>
                <a:gd name="connsiteY32" fmla="*/ 6617 h 32738"/>
                <a:gd name="connsiteX33" fmla="*/ 47263 w 54807"/>
                <a:gd name="connsiteY33" fmla="*/ 5159 h 32738"/>
                <a:gd name="connsiteX34" fmla="*/ 51563 w 54807"/>
                <a:gd name="connsiteY34" fmla="*/ 48 h 32738"/>
                <a:gd name="connsiteX35" fmla="*/ 51375 w 54807"/>
                <a:gd name="connsiteY35" fmla="*/ 8561 h 32738"/>
                <a:gd name="connsiteX36" fmla="*/ 53040 w 54807"/>
                <a:gd name="connsiteY36" fmla="*/ 9341 h 32738"/>
                <a:gd name="connsiteX37" fmla="*/ 50151 w 54807"/>
                <a:gd name="connsiteY37" fmla="*/ 13285 h 32738"/>
                <a:gd name="connsiteX38" fmla="*/ 50142 w 54807"/>
                <a:gd name="connsiteY38" fmla="*/ 14533 h 32738"/>
                <a:gd name="connsiteX39" fmla="*/ 52525 w 54807"/>
                <a:gd name="connsiteY39" fmla="*/ 16849 h 32738"/>
                <a:gd name="connsiteX40" fmla="*/ 52826 w 54807"/>
                <a:gd name="connsiteY40" fmla="*/ 18349 h 32738"/>
                <a:gd name="connsiteX41" fmla="*/ 54807 w 54807"/>
                <a:gd name="connsiteY41" fmla="*/ 20667 h 32738"/>
                <a:gd name="connsiteX42" fmla="*/ 53516 w 54807"/>
                <a:gd name="connsiteY42" fmla="*/ 21209 h 32738"/>
                <a:gd name="connsiteX43" fmla="*/ 54106 w 54807"/>
                <a:gd name="connsiteY43" fmla="*/ 22792 h 32738"/>
                <a:gd name="connsiteX44" fmla="*/ 53654 w 54807"/>
                <a:gd name="connsiteY44" fmla="*/ 24473 h 32738"/>
                <a:gd name="connsiteX45" fmla="*/ 51761 w 54807"/>
                <a:gd name="connsiteY45" fmla="*/ 24932 h 32738"/>
                <a:gd name="connsiteX46" fmla="*/ 51998 w 54807"/>
                <a:gd name="connsiteY46" fmla="*/ 28375 h 32738"/>
                <a:gd name="connsiteX47" fmla="*/ 51998 w 54807"/>
                <a:gd name="connsiteY47" fmla="*/ 30476 h 32738"/>
                <a:gd name="connsiteX48" fmla="*/ 51245 w 54807"/>
                <a:gd name="connsiteY48" fmla="*/ 32397 h 32738"/>
                <a:gd name="connsiteX49" fmla="*/ 49514 w 54807"/>
                <a:gd name="connsiteY49" fmla="*/ 32698 h 32738"/>
                <a:gd name="connsiteX50" fmla="*/ 49288 w 54807"/>
                <a:gd name="connsiteY50" fmla="*/ 31377 h 32738"/>
                <a:gd name="connsiteX51" fmla="*/ 47255 w 54807"/>
                <a:gd name="connsiteY51" fmla="*/ 31316 h 32738"/>
                <a:gd name="connsiteX52" fmla="*/ 43159 w 54807"/>
                <a:gd name="connsiteY52" fmla="*/ 29531 h 32738"/>
                <a:gd name="connsiteX53" fmla="*/ 41932 w 54807"/>
                <a:gd name="connsiteY53" fmla="*/ 30086 h 32738"/>
                <a:gd name="connsiteX54" fmla="*/ 39984 w 54807"/>
                <a:gd name="connsiteY54" fmla="*/ 29975 h 32738"/>
                <a:gd name="connsiteX55" fmla="*/ 38498 w 54807"/>
                <a:gd name="connsiteY55" fmla="*/ 27621 h 32738"/>
                <a:gd name="connsiteX56" fmla="*/ 35064 w 54807"/>
                <a:gd name="connsiteY56" fmla="*/ 28157 h 32738"/>
                <a:gd name="connsiteX57" fmla="*/ 28826 w 54807"/>
                <a:gd name="connsiteY57" fmla="*/ 27598 h 32738"/>
                <a:gd name="connsiteX58" fmla="*/ 28698 w 54807"/>
                <a:gd name="connsiteY58" fmla="*/ 25449 h 32738"/>
                <a:gd name="connsiteX59" fmla="*/ 26907 w 54807"/>
                <a:gd name="connsiteY59" fmla="*/ 25300 h 32738"/>
                <a:gd name="connsiteX60" fmla="*/ 24553 w 54807"/>
                <a:gd name="connsiteY60" fmla="*/ 25874 h 32738"/>
                <a:gd name="connsiteX61" fmla="*/ 22724 w 54807"/>
                <a:gd name="connsiteY61" fmla="*/ 25376 h 32738"/>
                <a:gd name="connsiteX62" fmla="*/ 21744 w 54807"/>
                <a:gd name="connsiteY62" fmla="*/ 26366 h 32738"/>
                <a:gd name="connsiteX0" fmla="*/ 21744 w 54807"/>
                <a:gd name="connsiteY0" fmla="*/ 26320 h 32692"/>
                <a:gd name="connsiteX1" fmla="*/ 18082 w 54807"/>
                <a:gd name="connsiteY1" fmla="*/ 26107 h 32692"/>
                <a:gd name="connsiteX2" fmla="*/ 19506 w 54807"/>
                <a:gd name="connsiteY2" fmla="*/ 24523 h 32692"/>
                <a:gd name="connsiteX3" fmla="*/ 18686 w 54807"/>
                <a:gd name="connsiteY3" fmla="*/ 23871 h 32692"/>
                <a:gd name="connsiteX4" fmla="*/ 17157 w 54807"/>
                <a:gd name="connsiteY4" fmla="*/ 23497 h 32692"/>
                <a:gd name="connsiteX5" fmla="*/ 16306 w 54807"/>
                <a:gd name="connsiteY5" fmla="*/ 21405 h 32692"/>
                <a:gd name="connsiteX6" fmla="*/ 13943 w 54807"/>
                <a:gd name="connsiteY6" fmla="*/ 21061 h 32692"/>
                <a:gd name="connsiteX7" fmla="*/ 10956 w 54807"/>
                <a:gd name="connsiteY7" fmla="*/ 22152 h 32692"/>
                <a:gd name="connsiteX8" fmla="*/ 6407 w 54807"/>
                <a:gd name="connsiteY8" fmla="*/ 19699 h 32692"/>
                <a:gd name="connsiteX9" fmla="*/ 7262 w 54807"/>
                <a:gd name="connsiteY9" fmla="*/ 16095 h 32692"/>
                <a:gd name="connsiteX10" fmla="*/ 4797 w 54807"/>
                <a:gd name="connsiteY10" fmla="*/ 15723 h 32692"/>
                <a:gd name="connsiteX11" fmla="*/ 2840 w 54807"/>
                <a:gd name="connsiteY11" fmla="*/ 14282 h 32692"/>
                <a:gd name="connsiteX12" fmla="*/ 3692 w 54807"/>
                <a:gd name="connsiteY12" fmla="*/ 12212 h 32692"/>
                <a:gd name="connsiteX13" fmla="*/ 506 w 54807"/>
                <a:gd name="connsiteY13" fmla="*/ 12301 h 32692"/>
                <a:gd name="connsiteX14" fmla="*/ 280 w 54807"/>
                <a:gd name="connsiteY14" fmla="*/ 8759 h 32692"/>
                <a:gd name="connsiteX15" fmla="*/ 4119 w 54807"/>
                <a:gd name="connsiteY15" fmla="*/ 5517 h 32692"/>
                <a:gd name="connsiteX16" fmla="*/ 8862 w 54807"/>
                <a:gd name="connsiteY16" fmla="*/ 6057 h 32692"/>
                <a:gd name="connsiteX17" fmla="*/ 9322 w 54807"/>
                <a:gd name="connsiteY17" fmla="*/ 8950 h 32692"/>
                <a:gd name="connsiteX18" fmla="*/ 14316 w 54807"/>
                <a:gd name="connsiteY18" fmla="*/ 8745 h 32692"/>
                <a:gd name="connsiteX19" fmla="*/ 15356 w 54807"/>
                <a:gd name="connsiteY19" fmla="*/ 7559 h 32692"/>
                <a:gd name="connsiteX20" fmla="*/ 20865 w 54807"/>
                <a:gd name="connsiteY20" fmla="*/ 6017 h 32692"/>
                <a:gd name="connsiteX21" fmla="*/ 23677 w 54807"/>
                <a:gd name="connsiteY21" fmla="*/ 5684 h 32692"/>
                <a:gd name="connsiteX22" fmla="*/ 23692 w 54807"/>
                <a:gd name="connsiteY22" fmla="*/ 3176 h 32692"/>
                <a:gd name="connsiteX23" fmla="*/ 24814 w 54807"/>
                <a:gd name="connsiteY23" fmla="*/ 2610 h 32692"/>
                <a:gd name="connsiteX24" fmla="*/ 25003 w 54807"/>
                <a:gd name="connsiteY24" fmla="*/ 1333 h 32692"/>
                <a:gd name="connsiteX25" fmla="*/ 27802 w 54807"/>
                <a:gd name="connsiteY25" fmla="*/ 1826 h 32692"/>
                <a:gd name="connsiteX26" fmla="*/ 31701 w 54807"/>
                <a:gd name="connsiteY26" fmla="*/ 872 h 32692"/>
                <a:gd name="connsiteX27" fmla="*/ 33101 w 54807"/>
                <a:gd name="connsiteY27" fmla="*/ 4111 h 32692"/>
                <a:gd name="connsiteX28" fmla="*/ 34969 w 54807"/>
                <a:gd name="connsiteY28" fmla="*/ 3955 h 32692"/>
                <a:gd name="connsiteX29" fmla="*/ 38937 w 54807"/>
                <a:gd name="connsiteY29" fmla="*/ 2774 h 32692"/>
                <a:gd name="connsiteX30" fmla="*/ 42431 w 54807"/>
                <a:gd name="connsiteY30" fmla="*/ 6214 h 32692"/>
                <a:gd name="connsiteX31" fmla="*/ 44551 w 54807"/>
                <a:gd name="connsiteY31" fmla="*/ 7082 h 32692"/>
                <a:gd name="connsiteX32" fmla="*/ 46794 w 54807"/>
                <a:gd name="connsiteY32" fmla="*/ 6571 h 32692"/>
                <a:gd name="connsiteX33" fmla="*/ 47263 w 54807"/>
                <a:gd name="connsiteY33" fmla="*/ 5113 h 32692"/>
                <a:gd name="connsiteX34" fmla="*/ 51563 w 54807"/>
                <a:gd name="connsiteY34" fmla="*/ 2 h 32692"/>
                <a:gd name="connsiteX35" fmla="*/ 54337 w 54807"/>
                <a:gd name="connsiteY35" fmla="*/ 5615 h 32692"/>
                <a:gd name="connsiteX36" fmla="*/ 53040 w 54807"/>
                <a:gd name="connsiteY36" fmla="*/ 9295 h 32692"/>
                <a:gd name="connsiteX37" fmla="*/ 50151 w 54807"/>
                <a:gd name="connsiteY37" fmla="*/ 13239 h 32692"/>
                <a:gd name="connsiteX38" fmla="*/ 50142 w 54807"/>
                <a:gd name="connsiteY38" fmla="*/ 14487 h 32692"/>
                <a:gd name="connsiteX39" fmla="*/ 52525 w 54807"/>
                <a:gd name="connsiteY39" fmla="*/ 16803 h 32692"/>
                <a:gd name="connsiteX40" fmla="*/ 52826 w 54807"/>
                <a:gd name="connsiteY40" fmla="*/ 18303 h 32692"/>
                <a:gd name="connsiteX41" fmla="*/ 54807 w 54807"/>
                <a:gd name="connsiteY41" fmla="*/ 20621 h 32692"/>
                <a:gd name="connsiteX42" fmla="*/ 53516 w 54807"/>
                <a:gd name="connsiteY42" fmla="*/ 21163 h 32692"/>
                <a:gd name="connsiteX43" fmla="*/ 54106 w 54807"/>
                <a:gd name="connsiteY43" fmla="*/ 22746 h 32692"/>
                <a:gd name="connsiteX44" fmla="*/ 53654 w 54807"/>
                <a:gd name="connsiteY44" fmla="*/ 24427 h 32692"/>
                <a:gd name="connsiteX45" fmla="*/ 51761 w 54807"/>
                <a:gd name="connsiteY45" fmla="*/ 24886 h 32692"/>
                <a:gd name="connsiteX46" fmla="*/ 51998 w 54807"/>
                <a:gd name="connsiteY46" fmla="*/ 28329 h 32692"/>
                <a:gd name="connsiteX47" fmla="*/ 51998 w 54807"/>
                <a:gd name="connsiteY47" fmla="*/ 30430 h 32692"/>
                <a:gd name="connsiteX48" fmla="*/ 51245 w 54807"/>
                <a:gd name="connsiteY48" fmla="*/ 32351 h 32692"/>
                <a:gd name="connsiteX49" fmla="*/ 49514 w 54807"/>
                <a:gd name="connsiteY49" fmla="*/ 32652 h 32692"/>
                <a:gd name="connsiteX50" fmla="*/ 49288 w 54807"/>
                <a:gd name="connsiteY50" fmla="*/ 31331 h 32692"/>
                <a:gd name="connsiteX51" fmla="*/ 47255 w 54807"/>
                <a:gd name="connsiteY51" fmla="*/ 31270 h 32692"/>
                <a:gd name="connsiteX52" fmla="*/ 43159 w 54807"/>
                <a:gd name="connsiteY52" fmla="*/ 29485 h 32692"/>
                <a:gd name="connsiteX53" fmla="*/ 41932 w 54807"/>
                <a:gd name="connsiteY53" fmla="*/ 30040 h 32692"/>
                <a:gd name="connsiteX54" fmla="*/ 39984 w 54807"/>
                <a:gd name="connsiteY54" fmla="*/ 29929 h 32692"/>
                <a:gd name="connsiteX55" fmla="*/ 38498 w 54807"/>
                <a:gd name="connsiteY55" fmla="*/ 27575 h 32692"/>
                <a:gd name="connsiteX56" fmla="*/ 35064 w 54807"/>
                <a:gd name="connsiteY56" fmla="*/ 28111 h 32692"/>
                <a:gd name="connsiteX57" fmla="*/ 28826 w 54807"/>
                <a:gd name="connsiteY57" fmla="*/ 27552 h 32692"/>
                <a:gd name="connsiteX58" fmla="*/ 28698 w 54807"/>
                <a:gd name="connsiteY58" fmla="*/ 25403 h 32692"/>
                <a:gd name="connsiteX59" fmla="*/ 26907 w 54807"/>
                <a:gd name="connsiteY59" fmla="*/ 25254 h 32692"/>
                <a:gd name="connsiteX60" fmla="*/ 24553 w 54807"/>
                <a:gd name="connsiteY60" fmla="*/ 25828 h 32692"/>
                <a:gd name="connsiteX61" fmla="*/ 22724 w 54807"/>
                <a:gd name="connsiteY61" fmla="*/ 25330 h 32692"/>
                <a:gd name="connsiteX62" fmla="*/ 21744 w 54807"/>
                <a:gd name="connsiteY62" fmla="*/ 26320 h 32692"/>
                <a:gd name="connsiteX0" fmla="*/ 21744 w 56262"/>
                <a:gd name="connsiteY0" fmla="*/ 26320 h 32692"/>
                <a:gd name="connsiteX1" fmla="*/ 18082 w 56262"/>
                <a:gd name="connsiteY1" fmla="*/ 26107 h 32692"/>
                <a:gd name="connsiteX2" fmla="*/ 19506 w 56262"/>
                <a:gd name="connsiteY2" fmla="*/ 24523 h 32692"/>
                <a:gd name="connsiteX3" fmla="*/ 18686 w 56262"/>
                <a:gd name="connsiteY3" fmla="*/ 23871 h 32692"/>
                <a:gd name="connsiteX4" fmla="*/ 17157 w 56262"/>
                <a:gd name="connsiteY4" fmla="*/ 23497 h 32692"/>
                <a:gd name="connsiteX5" fmla="*/ 16306 w 56262"/>
                <a:gd name="connsiteY5" fmla="*/ 21405 h 32692"/>
                <a:gd name="connsiteX6" fmla="*/ 13943 w 56262"/>
                <a:gd name="connsiteY6" fmla="*/ 21061 h 32692"/>
                <a:gd name="connsiteX7" fmla="*/ 10956 w 56262"/>
                <a:gd name="connsiteY7" fmla="*/ 22152 h 32692"/>
                <a:gd name="connsiteX8" fmla="*/ 6407 w 56262"/>
                <a:gd name="connsiteY8" fmla="*/ 19699 h 32692"/>
                <a:gd name="connsiteX9" fmla="*/ 7262 w 56262"/>
                <a:gd name="connsiteY9" fmla="*/ 16095 h 32692"/>
                <a:gd name="connsiteX10" fmla="*/ 4797 w 56262"/>
                <a:gd name="connsiteY10" fmla="*/ 15723 h 32692"/>
                <a:gd name="connsiteX11" fmla="*/ 2840 w 56262"/>
                <a:gd name="connsiteY11" fmla="*/ 14282 h 32692"/>
                <a:gd name="connsiteX12" fmla="*/ 3692 w 56262"/>
                <a:gd name="connsiteY12" fmla="*/ 12212 h 32692"/>
                <a:gd name="connsiteX13" fmla="*/ 506 w 56262"/>
                <a:gd name="connsiteY13" fmla="*/ 12301 h 32692"/>
                <a:gd name="connsiteX14" fmla="*/ 280 w 56262"/>
                <a:gd name="connsiteY14" fmla="*/ 8759 h 32692"/>
                <a:gd name="connsiteX15" fmla="*/ 4119 w 56262"/>
                <a:gd name="connsiteY15" fmla="*/ 5517 h 32692"/>
                <a:gd name="connsiteX16" fmla="*/ 8862 w 56262"/>
                <a:gd name="connsiteY16" fmla="*/ 6057 h 32692"/>
                <a:gd name="connsiteX17" fmla="*/ 9322 w 56262"/>
                <a:gd name="connsiteY17" fmla="*/ 8950 h 32692"/>
                <a:gd name="connsiteX18" fmla="*/ 14316 w 56262"/>
                <a:gd name="connsiteY18" fmla="*/ 8745 h 32692"/>
                <a:gd name="connsiteX19" fmla="*/ 15356 w 56262"/>
                <a:gd name="connsiteY19" fmla="*/ 7559 h 32692"/>
                <a:gd name="connsiteX20" fmla="*/ 20865 w 56262"/>
                <a:gd name="connsiteY20" fmla="*/ 6017 h 32692"/>
                <a:gd name="connsiteX21" fmla="*/ 23677 w 56262"/>
                <a:gd name="connsiteY21" fmla="*/ 5684 h 32692"/>
                <a:gd name="connsiteX22" fmla="*/ 23692 w 56262"/>
                <a:gd name="connsiteY22" fmla="*/ 3176 h 32692"/>
                <a:gd name="connsiteX23" fmla="*/ 24814 w 56262"/>
                <a:gd name="connsiteY23" fmla="*/ 2610 h 32692"/>
                <a:gd name="connsiteX24" fmla="*/ 25003 w 56262"/>
                <a:gd name="connsiteY24" fmla="*/ 1333 h 32692"/>
                <a:gd name="connsiteX25" fmla="*/ 27802 w 56262"/>
                <a:gd name="connsiteY25" fmla="*/ 1826 h 32692"/>
                <a:gd name="connsiteX26" fmla="*/ 31701 w 56262"/>
                <a:gd name="connsiteY26" fmla="*/ 872 h 32692"/>
                <a:gd name="connsiteX27" fmla="*/ 33101 w 56262"/>
                <a:gd name="connsiteY27" fmla="*/ 4111 h 32692"/>
                <a:gd name="connsiteX28" fmla="*/ 34969 w 56262"/>
                <a:gd name="connsiteY28" fmla="*/ 3955 h 32692"/>
                <a:gd name="connsiteX29" fmla="*/ 38937 w 56262"/>
                <a:gd name="connsiteY29" fmla="*/ 2774 h 32692"/>
                <a:gd name="connsiteX30" fmla="*/ 42431 w 56262"/>
                <a:gd name="connsiteY30" fmla="*/ 6214 h 32692"/>
                <a:gd name="connsiteX31" fmla="*/ 44551 w 56262"/>
                <a:gd name="connsiteY31" fmla="*/ 7082 h 32692"/>
                <a:gd name="connsiteX32" fmla="*/ 46794 w 56262"/>
                <a:gd name="connsiteY32" fmla="*/ 6571 h 32692"/>
                <a:gd name="connsiteX33" fmla="*/ 47263 w 56262"/>
                <a:gd name="connsiteY33" fmla="*/ 5113 h 32692"/>
                <a:gd name="connsiteX34" fmla="*/ 51563 w 56262"/>
                <a:gd name="connsiteY34" fmla="*/ 2 h 32692"/>
                <a:gd name="connsiteX35" fmla="*/ 54337 w 56262"/>
                <a:gd name="connsiteY35" fmla="*/ 5615 h 32692"/>
                <a:gd name="connsiteX36" fmla="*/ 56098 w 56262"/>
                <a:gd name="connsiteY36" fmla="*/ 6964 h 32692"/>
                <a:gd name="connsiteX37" fmla="*/ 50151 w 56262"/>
                <a:gd name="connsiteY37" fmla="*/ 13239 h 32692"/>
                <a:gd name="connsiteX38" fmla="*/ 50142 w 56262"/>
                <a:gd name="connsiteY38" fmla="*/ 14487 h 32692"/>
                <a:gd name="connsiteX39" fmla="*/ 52525 w 56262"/>
                <a:gd name="connsiteY39" fmla="*/ 16803 h 32692"/>
                <a:gd name="connsiteX40" fmla="*/ 52826 w 56262"/>
                <a:gd name="connsiteY40" fmla="*/ 18303 h 32692"/>
                <a:gd name="connsiteX41" fmla="*/ 54807 w 56262"/>
                <a:gd name="connsiteY41" fmla="*/ 20621 h 32692"/>
                <a:gd name="connsiteX42" fmla="*/ 53516 w 56262"/>
                <a:gd name="connsiteY42" fmla="*/ 21163 h 32692"/>
                <a:gd name="connsiteX43" fmla="*/ 54106 w 56262"/>
                <a:gd name="connsiteY43" fmla="*/ 22746 h 32692"/>
                <a:gd name="connsiteX44" fmla="*/ 53654 w 56262"/>
                <a:gd name="connsiteY44" fmla="*/ 24427 h 32692"/>
                <a:gd name="connsiteX45" fmla="*/ 51761 w 56262"/>
                <a:gd name="connsiteY45" fmla="*/ 24886 h 32692"/>
                <a:gd name="connsiteX46" fmla="*/ 51998 w 56262"/>
                <a:gd name="connsiteY46" fmla="*/ 28329 h 32692"/>
                <a:gd name="connsiteX47" fmla="*/ 51998 w 56262"/>
                <a:gd name="connsiteY47" fmla="*/ 30430 h 32692"/>
                <a:gd name="connsiteX48" fmla="*/ 51245 w 56262"/>
                <a:gd name="connsiteY48" fmla="*/ 32351 h 32692"/>
                <a:gd name="connsiteX49" fmla="*/ 49514 w 56262"/>
                <a:gd name="connsiteY49" fmla="*/ 32652 h 32692"/>
                <a:gd name="connsiteX50" fmla="*/ 49288 w 56262"/>
                <a:gd name="connsiteY50" fmla="*/ 31331 h 32692"/>
                <a:gd name="connsiteX51" fmla="*/ 47255 w 56262"/>
                <a:gd name="connsiteY51" fmla="*/ 31270 h 32692"/>
                <a:gd name="connsiteX52" fmla="*/ 43159 w 56262"/>
                <a:gd name="connsiteY52" fmla="*/ 29485 h 32692"/>
                <a:gd name="connsiteX53" fmla="*/ 41932 w 56262"/>
                <a:gd name="connsiteY53" fmla="*/ 30040 h 32692"/>
                <a:gd name="connsiteX54" fmla="*/ 39984 w 56262"/>
                <a:gd name="connsiteY54" fmla="*/ 29929 h 32692"/>
                <a:gd name="connsiteX55" fmla="*/ 38498 w 56262"/>
                <a:gd name="connsiteY55" fmla="*/ 27575 h 32692"/>
                <a:gd name="connsiteX56" fmla="*/ 35064 w 56262"/>
                <a:gd name="connsiteY56" fmla="*/ 28111 h 32692"/>
                <a:gd name="connsiteX57" fmla="*/ 28826 w 56262"/>
                <a:gd name="connsiteY57" fmla="*/ 27552 h 32692"/>
                <a:gd name="connsiteX58" fmla="*/ 28698 w 56262"/>
                <a:gd name="connsiteY58" fmla="*/ 25403 h 32692"/>
                <a:gd name="connsiteX59" fmla="*/ 26907 w 56262"/>
                <a:gd name="connsiteY59" fmla="*/ 25254 h 32692"/>
                <a:gd name="connsiteX60" fmla="*/ 24553 w 56262"/>
                <a:gd name="connsiteY60" fmla="*/ 25828 h 32692"/>
                <a:gd name="connsiteX61" fmla="*/ 22724 w 56262"/>
                <a:gd name="connsiteY61" fmla="*/ 25330 h 32692"/>
                <a:gd name="connsiteX62" fmla="*/ 21744 w 56262"/>
                <a:gd name="connsiteY62" fmla="*/ 26320 h 32692"/>
                <a:gd name="connsiteX0" fmla="*/ 21744 w 56251"/>
                <a:gd name="connsiteY0" fmla="*/ 26319 h 32691"/>
                <a:gd name="connsiteX1" fmla="*/ 18082 w 56251"/>
                <a:gd name="connsiteY1" fmla="*/ 26106 h 32691"/>
                <a:gd name="connsiteX2" fmla="*/ 19506 w 56251"/>
                <a:gd name="connsiteY2" fmla="*/ 24522 h 32691"/>
                <a:gd name="connsiteX3" fmla="*/ 18686 w 56251"/>
                <a:gd name="connsiteY3" fmla="*/ 23870 h 32691"/>
                <a:gd name="connsiteX4" fmla="*/ 17157 w 56251"/>
                <a:gd name="connsiteY4" fmla="*/ 23496 h 32691"/>
                <a:gd name="connsiteX5" fmla="*/ 16306 w 56251"/>
                <a:gd name="connsiteY5" fmla="*/ 21404 h 32691"/>
                <a:gd name="connsiteX6" fmla="*/ 13943 w 56251"/>
                <a:gd name="connsiteY6" fmla="*/ 21060 h 32691"/>
                <a:gd name="connsiteX7" fmla="*/ 10956 w 56251"/>
                <a:gd name="connsiteY7" fmla="*/ 22151 h 32691"/>
                <a:gd name="connsiteX8" fmla="*/ 6407 w 56251"/>
                <a:gd name="connsiteY8" fmla="*/ 19698 h 32691"/>
                <a:gd name="connsiteX9" fmla="*/ 7262 w 56251"/>
                <a:gd name="connsiteY9" fmla="*/ 16094 h 32691"/>
                <a:gd name="connsiteX10" fmla="*/ 4797 w 56251"/>
                <a:gd name="connsiteY10" fmla="*/ 15722 h 32691"/>
                <a:gd name="connsiteX11" fmla="*/ 2840 w 56251"/>
                <a:gd name="connsiteY11" fmla="*/ 14281 h 32691"/>
                <a:gd name="connsiteX12" fmla="*/ 3692 w 56251"/>
                <a:gd name="connsiteY12" fmla="*/ 12211 h 32691"/>
                <a:gd name="connsiteX13" fmla="*/ 506 w 56251"/>
                <a:gd name="connsiteY13" fmla="*/ 12300 h 32691"/>
                <a:gd name="connsiteX14" fmla="*/ 280 w 56251"/>
                <a:gd name="connsiteY14" fmla="*/ 8758 h 32691"/>
                <a:gd name="connsiteX15" fmla="*/ 4119 w 56251"/>
                <a:gd name="connsiteY15" fmla="*/ 5516 h 32691"/>
                <a:gd name="connsiteX16" fmla="*/ 8862 w 56251"/>
                <a:gd name="connsiteY16" fmla="*/ 6056 h 32691"/>
                <a:gd name="connsiteX17" fmla="*/ 9322 w 56251"/>
                <a:gd name="connsiteY17" fmla="*/ 8949 h 32691"/>
                <a:gd name="connsiteX18" fmla="*/ 14316 w 56251"/>
                <a:gd name="connsiteY18" fmla="*/ 8744 h 32691"/>
                <a:gd name="connsiteX19" fmla="*/ 15356 w 56251"/>
                <a:gd name="connsiteY19" fmla="*/ 7558 h 32691"/>
                <a:gd name="connsiteX20" fmla="*/ 20865 w 56251"/>
                <a:gd name="connsiteY20" fmla="*/ 6016 h 32691"/>
                <a:gd name="connsiteX21" fmla="*/ 23677 w 56251"/>
                <a:gd name="connsiteY21" fmla="*/ 5683 h 32691"/>
                <a:gd name="connsiteX22" fmla="*/ 23692 w 56251"/>
                <a:gd name="connsiteY22" fmla="*/ 3175 h 32691"/>
                <a:gd name="connsiteX23" fmla="*/ 24814 w 56251"/>
                <a:gd name="connsiteY23" fmla="*/ 2609 h 32691"/>
                <a:gd name="connsiteX24" fmla="*/ 25003 w 56251"/>
                <a:gd name="connsiteY24" fmla="*/ 1332 h 32691"/>
                <a:gd name="connsiteX25" fmla="*/ 27802 w 56251"/>
                <a:gd name="connsiteY25" fmla="*/ 1825 h 32691"/>
                <a:gd name="connsiteX26" fmla="*/ 31701 w 56251"/>
                <a:gd name="connsiteY26" fmla="*/ 871 h 32691"/>
                <a:gd name="connsiteX27" fmla="*/ 33101 w 56251"/>
                <a:gd name="connsiteY27" fmla="*/ 4110 h 32691"/>
                <a:gd name="connsiteX28" fmla="*/ 34969 w 56251"/>
                <a:gd name="connsiteY28" fmla="*/ 3954 h 32691"/>
                <a:gd name="connsiteX29" fmla="*/ 38937 w 56251"/>
                <a:gd name="connsiteY29" fmla="*/ 2773 h 32691"/>
                <a:gd name="connsiteX30" fmla="*/ 42431 w 56251"/>
                <a:gd name="connsiteY30" fmla="*/ 6213 h 32691"/>
                <a:gd name="connsiteX31" fmla="*/ 44551 w 56251"/>
                <a:gd name="connsiteY31" fmla="*/ 7081 h 32691"/>
                <a:gd name="connsiteX32" fmla="*/ 46794 w 56251"/>
                <a:gd name="connsiteY32" fmla="*/ 6570 h 32691"/>
                <a:gd name="connsiteX33" fmla="*/ 47263 w 56251"/>
                <a:gd name="connsiteY33" fmla="*/ 5112 h 32691"/>
                <a:gd name="connsiteX34" fmla="*/ 51563 w 56251"/>
                <a:gd name="connsiteY34" fmla="*/ 1 h 32691"/>
                <a:gd name="connsiteX35" fmla="*/ 54249 w 56251"/>
                <a:gd name="connsiteY35" fmla="*/ 4747 h 32691"/>
                <a:gd name="connsiteX36" fmla="*/ 56098 w 56251"/>
                <a:gd name="connsiteY36" fmla="*/ 6963 h 32691"/>
                <a:gd name="connsiteX37" fmla="*/ 50151 w 56251"/>
                <a:gd name="connsiteY37" fmla="*/ 13238 h 32691"/>
                <a:gd name="connsiteX38" fmla="*/ 50142 w 56251"/>
                <a:gd name="connsiteY38" fmla="*/ 14486 h 32691"/>
                <a:gd name="connsiteX39" fmla="*/ 52525 w 56251"/>
                <a:gd name="connsiteY39" fmla="*/ 16802 h 32691"/>
                <a:gd name="connsiteX40" fmla="*/ 52826 w 56251"/>
                <a:gd name="connsiteY40" fmla="*/ 18302 h 32691"/>
                <a:gd name="connsiteX41" fmla="*/ 54807 w 56251"/>
                <a:gd name="connsiteY41" fmla="*/ 20620 h 32691"/>
                <a:gd name="connsiteX42" fmla="*/ 53516 w 56251"/>
                <a:gd name="connsiteY42" fmla="*/ 21162 h 32691"/>
                <a:gd name="connsiteX43" fmla="*/ 54106 w 56251"/>
                <a:gd name="connsiteY43" fmla="*/ 22745 h 32691"/>
                <a:gd name="connsiteX44" fmla="*/ 53654 w 56251"/>
                <a:gd name="connsiteY44" fmla="*/ 24426 h 32691"/>
                <a:gd name="connsiteX45" fmla="*/ 51761 w 56251"/>
                <a:gd name="connsiteY45" fmla="*/ 24885 h 32691"/>
                <a:gd name="connsiteX46" fmla="*/ 51998 w 56251"/>
                <a:gd name="connsiteY46" fmla="*/ 28328 h 32691"/>
                <a:gd name="connsiteX47" fmla="*/ 51998 w 56251"/>
                <a:gd name="connsiteY47" fmla="*/ 30429 h 32691"/>
                <a:gd name="connsiteX48" fmla="*/ 51245 w 56251"/>
                <a:gd name="connsiteY48" fmla="*/ 32350 h 32691"/>
                <a:gd name="connsiteX49" fmla="*/ 49514 w 56251"/>
                <a:gd name="connsiteY49" fmla="*/ 32651 h 32691"/>
                <a:gd name="connsiteX50" fmla="*/ 49288 w 56251"/>
                <a:gd name="connsiteY50" fmla="*/ 31330 h 32691"/>
                <a:gd name="connsiteX51" fmla="*/ 47255 w 56251"/>
                <a:gd name="connsiteY51" fmla="*/ 31269 h 32691"/>
                <a:gd name="connsiteX52" fmla="*/ 43159 w 56251"/>
                <a:gd name="connsiteY52" fmla="*/ 29484 h 32691"/>
                <a:gd name="connsiteX53" fmla="*/ 41932 w 56251"/>
                <a:gd name="connsiteY53" fmla="*/ 30039 h 32691"/>
                <a:gd name="connsiteX54" fmla="*/ 39984 w 56251"/>
                <a:gd name="connsiteY54" fmla="*/ 29928 h 32691"/>
                <a:gd name="connsiteX55" fmla="*/ 38498 w 56251"/>
                <a:gd name="connsiteY55" fmla="*/ 27574 h 32691"/>
                <a:gd name="connsiteX56" fmla="*/ 35064 w 56251"/>
                <a:gd name="connsiteY56" fmla="*/ 28110 h 32691"/>
                <a:gd name="connsiteX57" fmla="*/ 28826 w 56251"/>
                <a:gd name="connsiteY57" fmla="*/ 27551 h 32691"/>
                <a:gd name="connsiteX58" fmla="*/ 28698 w 56251"/>
                <a:gd name="connsiteY58" fmla="*/ 25402 h 32691"/>
                <a:gd name="connsiteX59" fmla="*/ 26907 w 56251"/>
                <a:gd name="connsiteY59" fmla="*/ 25253 h 32691"/>
                <a:gd name="connsiteX60" fmla="*/ 24553 w 56251"/>
                <a:gd name="connsiteY60" fmla="*/ 25827 h 32691"/>
                <a:gd name="connsiteX61" fmla="*/ 22724 w 56251"/>
                <a:gd name="connsiteY61" fmla="*/ 25329 h 32691"/>
                <a:gd name="connsiteX62" fmla="*/ 21744 w 56251"/>
                <a:gd name="connsiteY62" fmla="*/ 26319 h 32691"/>
                <a:gd name="connsiteX0" fmla="*/ 21744 w 56829"/>
                <a:gd name="connsiteY0" fmla="*/ 26319 h 32691"/>
                <a:gd name="connsiteX1" fmla="*/ 18082 w 56829"/>
                <a:gd name="connsiteY1" fmla="*/ 26106 h 32691"/>
                <a:gd name="connsiteX2" fmla="*/ 19506 w 56829"/>
                <a:gd name="connsiteY2" fmla="*/ 24522 h 32691"/>
                <a:gd name="connsiteX3" fmla="*/ 18686 w 56829"/>
                <a:gd name="connsiteY3" fmla="*/ 23870 h 32691"/>
                <a:gd name="connsiteX4" fmla="*/ 17157 w 56829"/>
                <a:gd name="connsiteY4" fmla="*/ 23496 h 32691"/>
                <a:gd name="connsiteX5" fmla="*/ 16306 w 56829"/>
                <a:gd name="connsiteY5" fmla="*/ 21404 h 32691"/>
                <a:gd name="connsiteX6" fmla="*/ 13943 w 56829"/>
                <a:gd name="connsiteY6" fmla="*/ 21060 h 32691"/>
                <a:gd name="connsiteX7" fmla="*/ 10956 w 56829"/>
                <a:gd name="connsiteY7" fmla="*/ 22151 h 32691"/>
                <a:gd name="connsiteX8" fmla="*/ 6407 w 56829"/>
                <a:gd name="connsiteY8" fmla="*/ 19698 h 32691"/>
                <a:gd name="connsiteX9" fmla="*/ 7262 w 56829"/>
                <a:gd name="connsiteY9" fmla="*/ 16094 h 32691"/>
                <a:gd name="connsiteX10" fmla="*/ 4797 w 56829"/>
                <a:gd name="connsiteY10" fmla="*/ 15722 h 32691"/>
                <a:gd name="connsiteX11" fmla="*/ 2840 w 56829"/>
                <a:gd name="connsiteY11" fmla="*/ 14281 h 32691"/>
                <a:gd name="connsiteX12" fmla="*/ 3692 w 56829"/>
                <a:gd name="connsiteY12" fmla="*/ 12211 h 32691"/>
                <a:gd name="connsiteX13" fmla="*/ 506 w 56829"/>
                <a:gd name="connsiteY13" fmla="*/ 12300 h 32691"/>
                <a:gd name="connsiteX14" fmla="*/ 280 w 56829"/>
                <a:gd name="connsiteY14" fmla="*/ 8758 h 32691"/>
                <a:gd name="connsiteX15" fmla="*/ 4119 w 56829"/>
                <a:gd name="connsiteY15" fmla="*/ 5516 h 32691"/>
                <a:gd name="connsiteX16" fmla="*/ 8862 w 56829"/>
                <a:gd name="connsiteY16" fmla="*/ 6056 h 32691"/>
                <a:gd name="connsiteX17" fmla="*/ 9322 w 56829"/>
                <a:gd name="connsiteY17" fmla="*/ 8949 h 32691"/>
                <a:gd name="connsiteX18" fmla="*/ 14316 w 56829"/>
                <a:gd name="connsiteY18" fmla="*/ 8744 h 32691"/>
                <a:gd name="connsiteX19" fmla="*/ 15356 w 56829"/>
                <a:gd name="connsiteY19" fmla="*/ 7558 h 32691"/>
                <a:gd name="connsiteX20" fmla="*/ 20865 w 56829"/>
                <a:gd name="connsiteY20" fmla="*/ 6016 h 32691"/>
                <a:gd name="connsiteX21" fmla="*/ 23677 w 56829"/>
                <a:gd name="connsiteY21" fmla="*/ 5683 h 32691"/>
                <a:gd name="connsiteX22" fmla="*/ 23692 w 56829"/>
                <a:gd name="connsiteY22" fmla="*/ 3175 h 32691"/>
                <a:gd name="connsiteX23" fmla="*/ 24814 w 56829"/>
                <a:gd name="connsiteY23" fmla="*/ 2609 h 32691"/>
                <a:gd name="connsiteX24" fmla="*/ 25003 w 56829"/>
                <a:gd name="connsiteY24" fmla="*/ 1332 h 32691"/>
                <a:gd name="connsiteX25" fmla="*/ 27802 w 56829"/>
                <a:gd name="connsiteY25" fmla="*/ 1825 h 32691"/>
                <a:gd name="connsiteX26" fmla="*/ 31701 w 56829"/>
                <a:gd name="connsiteY26" fmla="*/ 871 h 32691"/>
                <a:gd name="connsiteX27" fmla="*/ 33101 w 56829"/>
                <a:gd name="connsiteY27" fmla="*/ 4110 h 32691"/>
                <a:gd name="connsiteX28" fmla="*/ 34969 w 56829"/>
                <a:gd name="connsiteY28" fmla="*/ 3954 h 32691"/>
                <a:gd name="connsiteX29" fmla="*/ 38937 w 56829"/>
                <a:gd name="connsiteY29" fmla="*/ 2773 h 32691"/>
                <a:gd name="connsiteX30" fmla="*/ 42431 w 56829"/>
                <a:gd name="connsiteY30" fmla="*/ 6213 h 32691"/>
                <a:gd name="connsiteX31" fmla="*/ 44551 w 56829"/>
                <a:gd name="connsiteY31" fmla="*/ 7081 h 32691"/>
                <a:gd name="connsiteX32" fmla="*/ 46794 w 56829"/>
                <a:gd name="connsiteY32" fmla="*/ 6570 h 32691"/>
                <a:gd name="connsiteX33" fmla="*/ 47263 w 56829"/>
                <a:gd name="connsiteY33" fmla="*/ 5112 h 32691"/>
                <a:gd name="connsiteX34" fmla="*/ 51563 w 56829"/>
                <a:gd name="connsiteY34" fmla="*/ 1 h 32691"/>
                <a:gd name="connsiteX35" fmla="*/ 54249 w 56829"/>
                <a:gd name="connsiteY35" fmla="*/ 4747 h 32691"/>
                <a:gd name="connsiteX36" fmla="*/ 56098 w 56829"/>
                <a:gd name="connsiteY36" fmla="*/ 6963 h 32691"/>
                <a:gd name="connsiteX37" fmla="*/ 56383 w 56829"/>
                <a:gd name="connsiteY37" fmla="*/ 11112 h 32691"/>
                <a:gd name="connsiteX38" fmla="*/ 50142 w 56829"/>
                <a:gd name="connsiteY38" fmla="*/ 14486 h 32691"/>
                <a:gd name="connsiteX39" fmla="*/ 52525 w 56829"/>
                <a:gd name="connsiteY39" fmla="*/ 16802 h 32691"/>
                <a:gd name="connsiteX40" fmla="*/ 52826 w 56829"/>
                <a:gd name="connsiteY40" fmla="*/ 18302 h 32691"/>
                <a:gd name="connsiteX41" fmla="*/ 54807 w 56829"/>
                <a:gd name="connsiteY41" fmla="*/ 20620 h 32691"/>
                <a:gd name="connsiteX42" fmla="*/ 53516 w 56829"/>
                <a:gd name="connsiteY42" fmla="*/ 21162 h 32691"/>
                <a:gd name="connsiteX43" fmla="*/ 54106 w 56829"/>
                <a:gd name="connsiteY43" fmla="*/ 22745 h 32691"/>
                <a:gd name="connsiteX44" fmla="*/ 53654 w 56829"/>
                <a:gd name="connsiteY44" fmla="*/ 24426 h 32691"/>
                <a:gd name="connsiteX45" fmla="*/ 51761 w 56829"/>
                <a:gd name="connsiteY45" fmla="*/ 24885 h 32691"/>
                <a:gd name="connsiteX46" fmla="*/ 51998 w 56829"/>
                <a:gd name="connsiteY46" fmla="*/ 28328 h 32691"/>
                <a:gd name="connsiteX47" fmla="*/ 51998 w 56829"/>
                <a:gd name="connsiteY47" fmla="*/ 30429 h 32691"/>
                <a:gd name="connsiteX48" fmla="*/ 51245 w 56829"/>
                <a:gd name="connsiteY48" fmla="*/ 32350 h 32691"/>
                <a:gd name="connsiteX49" fmla="*/ 49514 w 56829"/>
                <a:gd name="connsiteY49" fmla="*/ 32651 h 32691"/>
                <a:gd name="connsiteX50" fmla="*/ 49288 w 56829"/>
                <a:gd name="connsiteY50" fmla="*/ 31330 h 32691"/>
                <a:gd name="connsiteX51" fmla="*/ 47255 w 56829"/>
                <a:gd name="connsiteY51" fmla="*/ 31269 h 32691"/>
                <a:gd name="connsiteX52" fmla="*/ 43159 w 56829"/>
                <a:gd name="connsiteY52" fmla="*/ 29484 h 32691"/>
                <a:gd name="connsiteX53" fmla="*/ 41932 w 56829"/>
                <a:gd name="connsiteY53" fmla="*/ 30039 h 32691"/>
                <a:gd name="connsiteX54" fmla="*/ 39984 w 56829"/>
                <a:gd name="connsiteY54" fmla="*/ 29928 h 32691"/>
                <a:gd name="connsiteX55" fmla="*/ 38498 w 56829"/>
                <a:gd name="connsiteY55" fmla="*/ 27574 h 32691"/>
                <a:gd name="connsiteX56" fmla="*/ 35064 w 56829"/>
                <a:gd name="connsiteY56" fmla="*/ 28110 h 32691"/>
                <a:gd name="connsiteX57" fmla="*/ 28826 w 56829"/>
                <a:gd name="connsiteY57" fmla="*/ 27551 h 32691"/>
                <a:gd name="connsiteX58" fmla="*/ 28698 w 56829"/>
                <a:gd name="connsiteY58" fmla="*/ 25402 h 32691"/>
                <a:gd name="connsiteX59" fmla="*/ 26907 w 56829"/>
                <a:gd name="connsiteY59" fmla="*/ 25253 h 32691"/>
                <a:gd name="connsiteX60" fmla="*/ 24553 w 56829"/>
                <a:gd name="connsiteY60" fmla="*/ 25827 h 32691"/>
                <a:gd name="connsiteX61" fmla="*/ 22724 w 56829"/>
                <a:gd name="connsiteY61" fmla="*/ 25329 h 32691"/>
                <a:gd name="connsiteX62" fmla="*/ 21744 w 56829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2525 w 56440"/>
                <a:gd name="connsiteY39" fmla="*/ 16802 h 32691"/>
                <a:gd name="connsiteX40" fmla="*/ 52826 w 56440"/>
                <a:gd name="connsiteY40" fmla="*/ 18302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2826 w 56440"/>
                <a:gd name="connsiteY40" fmla="*/ 18302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5403 w 56440"/>
                <a:gd name="connsiteY43" fmla="*/ 24498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5403 w 56440"/>
                <a:gd name="connsiteY43" fmla="*/ 24498 h 32691"/>
                <a:gd name="connsiteX44" fmla="*/ 54213 w 56440"/>
                <a:gd name="connsiteY44" fmla="*/ 27150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7309"/>
                <a:gd name="connsiteY0" fmla="*/ 26319 h 32691"/>
                <a:gd name="connsiteX1" fmla="*/ 18082 w 57309"/>
                <a:gd name="connsiteY1" fmla="*/ 26106 h 32691"/>
                <a:gd name="connsiteX2" fmla="*/ 19506 w 57309"/>
                <a:gd name="connsiteY2" fmla="*/ 24522 h 32691"/>
                <a:gd name="connsiteX3" fmla="*/ 18686 w 57309"/>
                <a:gd name="connsiteY3" fmla="*/ 23870 h 32691"/>
                <a:gd name="connsiteX4" fmla="*/ 17157 w 57309"/>
                <a:gd name="connsiteY4" fmla="*/ 23496 h 32691"/>
                <a:gd name="connsiteX5" fmla="*/ 16306 w 57309"/>
                <a:gd name="connsiteY5" fmla="*/ 21404 h 32691"/>
                <a:gd name="connsiteX6" fmla="*/ 13943 w 57309"/>
                <a:gd name="connsiteY6" fmla="*/ 21060 h 32691"/>
                <a:gd name="connsiteX7" fmla="*/ 10956 w 57309"/>
                <a:gd name="connsiteY7" fmla="*/ 22151 h 32691"/>
                <a:gd name="connsiteX8" fmla="*/ 6407 w 57309"/>
                <a:gd name="connsiteY8" fmla="*/ 19698 h 32691"/>
                <a:gd name="connsiteX9" fmla="*/ 7262 w 57309"/>
                <a:gd name="connsiteY9" fmla="*/ 16094 h 32691"/>
                <a:gd name="connsiteX10" fmla="*/ 4797 w 57309"/>
                <a:gd name="connsiteY10" fmla="*/ 15722 h 32691"/>
                <a:gd name="connsiteX11" fmla="*/ 2840 w 57309"/>
                <a:gd name="connsiteY11" fmla="*/ 14281 h 32691"/>
                <a:gd name="connsiteX12" fmla="*/ 3692 w 57309"/>
                <a:gd name="connsiteY12" fmla="*/ 12211 h 32691"/>
                <a:gd name="connsiteX13" fmla="*/ 506 w 57309"/>
                <a:gd name="connsiteY13" fmla="*/ 12300 h 32691"/>
                <a:gd name="connsiteX14" fmla="*/ 280 w 57309"/>
                <a:gd name="connsiteY14" fmla="*/ 8758 h 32691"/>
                <a:gd name="connsiteX15" fmla="*/ 4119 w 57309"/>
                <a:gd name="connsiteY15" fmla="*/ 5516 h 32691"/>
                <a:gd name="connsiteX16" fmla="*/ 8862 w 57309"/>
                <a:gd name="connsiteY16" fmla="*/ 6056 h 32691"/>
                <a:gd name="connsiteX17" fmla="*/ 9322 w 57309"/>
                <a:gd name="connsiteY17" fmla="*/ 8949 h 32691"/>
                <a:gd name="connsiteX18" fmla="*/ 14316 w 57309"/>
                <a:gd name="connsiteY18" fmla="*/ 8744 h 32691"/>
                <a:gd name="connsiteX19" fmla="*/ 15356 w 57309"/>
                <a:gd name="connsiteY19" fmla="*/ 7558 h 32691"/>
                <a:gd name="connsiteX20" fmla="*/ 20865 w 57309"/>
                <a:gd name="connsiteY20" fmla="*/ 6016 h 32691"/>
                <a:gd name="connsiteX21" fmla="*/ 23677 w 57309"/>
                <a:gd name="connsiteY21" fmla="*/ 5683 h 32691"/>
                <a:gd name="connsiteX22" fmla="*/ 23692 w 57309"/>
                <a:gd name="connsiteY22" fmla="*/ 3175 h 32691"/>
                <a:gd name="connsiteX23" fmla="*/ 24814 w 57309"/>
                <a:gd name="connsiteY23" fmla="*/ 2609 h 32691"/>
                <a:gd name="connsiteX24" fmla="*/ 25003 w 57309"/>
                <a:gd name="connsiteY24" fmla="*/ 1332 h 32691"/>
                <a:gd name="connsiteX25" fmla="*/ 27802 w 57309"/>
                <a:gd name="connsiteY25" fmla="*/ 1825 h 32691"/>
                <a:gd name="connsiteX26" fmla="*/ 31701 w 57309"/>
                <a:gd name="connsiteY26" fmla="*/ 871 h 32691"/>
                <a:gd name="connsiteX27" fmla="*/ 33101 w 57309"/>
                <a:gd name="connsiteY27" fmla="*/ 4110 h 32691"/>
                <a:gd name="connsiteX28" fmla="*/ 34969 w 57309"/>
                <a:gd name="connsiteY28" fmla="*/ 3954 h 32691"/>
                <a:gd name="connsiteX29" fmla="*/ 38937 w 57309"/>
                <a:gd name="connsiteY29" fmla="*/ 2773 h 32691"/>
                <a:gd name="connsiteX30" fmla="*/ 42431 w 57309"/>
                <a:gd name="connsiteY30" fmla="*/ 6213 h 32691"/>
                <a:gd name="connsiteX31" fmla="*/ 44551 w 57309"/>
                <a:gd name="connsiteY31" fmla="*/ 7081 h 32691"/>
                <a:gd name="connsiteX32" fmla="*/ 46794 w 57309"/>
                <a:gd name="connsiteY32" fmla="*/ 6570 h 32691"/>
                <a:gd name="connsiteX33" fmla="*/ 47263 w 57309"/>
                <a:gd name="connsiteY33" fmla="*/ 5112 h 32691"/>
                <a:gd name="connsiteX34" fmla="*/ 51563 w 57309"/>
                <a:gd name="connsiteY34" fmla="*/ 1 h 32691"/>
                <a:gd name="connsiteX35" fmla="*/ 54249 w 57309"/>
                <a:gd name="connsiteY35" fmla="*/ 4747 h 32691"/>
                <a:gd name="connsiteX36" fmla="*/ 56098 w 57309"/>
                <a:gd name="connsiteY36" fmla="*/ 6963 h 32691"/>
                <a:gd name="connsiteX37" fmla="*/ 56383 w 57309"/>
                <a:gd name="connsiteY37" fmla="*/ 11112 h 32691"/>
                <a:gd name="connsiteX38" fmla="*/ 55393 w 57309"/>
                <a:gd name="connsiteY38" fmla="*/ 13983 h 32691"/>
                <a:gd name="connsiteX39" fmla="*/ 55290 w 57309"/>
                <a:gd name="connsiteY39" fmla="*/ 16911 h 32691"/>
                <a:gd name="connsiteX40" fmla="*/ 55026 w 57309"/>
                <a:gd name="connsiteY40" fmla="*/ 18550 h 32691"/>
                <a:gd name="connsiteX41" fmla="*/ 54807 w 57309"/>
                <a:gd name="connsiteY41" fmla="*/ 20620 h 32691"/>
                <a:gd name="connsiteX42" fmla="*/ 55360 w 57309"/>
                <a:gd name="connsiteY42" fmla="*/ 22090 h 32691"/>
                <a:gd name="connsiteX43" fmla="*/ 55403 w 57309"/>
                <a:gd name="connsiteY43" fmla="*/ 24498 h 32691"/>
                <a:gd name="connsiteX44" fmla="*/ 54213 w 57309"/>
                <a:gd name="connsiteY44" fmla="*/ 27150 h 32691"/>
                <a:gd name="connsiteX45" fmla="*/ 57279 w 57309"/>
                <a:gd name="connsiteY45" fmla="*/ 30830 h 32691"/>
                <a:gd name="connsiteX46" fmla="*/ 51998 w 57309"/>
                <a:gd name="connsiteY46" fmla="*/ 28328 h 32691"/>
                <a:gd name="connsiteX47" fmla="*/ 51998 w 57309"/>
                <a:gd name="connsiteY47" fmla="*/ 30429 h 32691"/>
                <a:gd name="connsiteX48" fmla="*/ 51245 w 57309"/>
                <a:gd name="connsiteY48" fmla="*/ 32350 h 32691"/>
                <a:gd name="connsiteX49" fmla="*/ 49514 w 57309"/>
                <a:gd name="connsiteY49" fmla="*/ 32651 h 32691"/>
                <a:gd name="connsiteX50" fmla="*/ 49288 w 57309"/>
                <a:gd name="connsiteY50" fmla="*/ 31330 h 32691"/>
                <a:gd name="connsiteX51" fmla="*/ 47255 w 57309"/>
                <a:gd name="connsiteY51" fmla="*/ 31269 h 32691"/>
                <a:gd name="connsiteX52" fmla="*/ 43159 w 57309"/>
                <a:gd name="connsiteY52" fmla="*/ 29484 h 32691"/>
                <a:gd name="connsiteX53" fmla="*/ 41932 w 57309"/>
                <a:gd name="connsiteY53" fmla="*/ 30039 h 32691"/>
                <a:gd name="connsiteX54" fmla="*/ 39984 w 57309"/>
                <a:gd name="connsiteY54" fmla="*/ 29928 h 32691"/>
                <a:gd name="connsiteX55" fmla="*/ 38498 w 57309"/>
                <a:gd name="connsiteY55" fmla="*/ 27574 h 32691"/>
                <a:gd name="connsiteX56" fmla="*/ 35064 w 57309"/>
                <a:gd name="connsiteY56" fmla="*/ 28110 h 32691"/>
                <a:gd name="connsiteX57" fmla="*/ 28826 w 57309"/>
                <a:gd name="connsiteY57" fmla="*/ 27551 h 32691"/>
                <a:gd name="connsiteX58" fmla="*/ 28698 w 57309"/>
                <a:gd name="connsiteY58" fmla="*/ 25402 h 32691"/>
                <a:gd name="connsiteX59" fmla="*/ 26907 w 57309"/>
                <a:gd name="connsiteY59" fmla="*/ 25253 h 32691"/>
                <a:gd name="connsiteX60" fmla="*/ 24553 w 57309"/>
                <a:gd name="connsiteY60" fmla="*/ 25827 h 32691"/>
                <a:gd name="connsiteX61" fmla="*/ 22724 w 57309"/>
                <a:gd name="connsiteY61" fmla="*/ 25329 h 32691"/>
                <a:gd name="connsiteX62" fmla="*/ 21744 w 57309"/>
                <a:gd name="connsiteY62" fmla="*/ 26319 h 32691"/>
                <a:gd name="connsiteX0" fmla="*/ 21744 w 61379"/>
                <a:gd name="connsiteY0" fmla="*/ 26319 h 33358"/>
                <a:gd name="connsiteX1" fmla="*/ 18082 w 61379"/>
                <a:gd name="connsiteY1" fmla="*/ 26106 h 33358"/>
                <a:gd name="connsiteX2" fmla="*/ 19506 w 61379"/>
                <a:gd name="connsiteY2" fmla="*/ 24522 h 33358"/>
                <a:gd name="connsiteX3" fmla="*/ 18686 w 61379"/>
                <a:gd name="connsiteY3" fmla="*/ 23870 h 33358"/>
                <a:gd name="connsiteX4" fmla="*/ 17157 w 61379"/>
                <a:gd name="connsiteY4" fmla="*/ 23496 h 33358"/>
                <a:gd name="connsiteX5" fmla="*/ 16306 w 61379"/>
                <a:gd name="connsiteY5" fmla="*/ 21404 h 33358"/>
                <a:gd name="connsiteX6" fmla="*/ 13943 w 61379"/>
                <a:gd name="connsiteY6" fmla="*/ 21060 h 33358"/>
                <a:gd name="connsiteX7" fmla="*/ 10956 w 61379"/>
                <a:gd name="connsiteY7" fmla="*/ 22151 h 33358"/>
                <a:gd name="connsiteX8" fmla="*/ 6407 w 61379"/>
                <a:gd name="connsiteY8" fmla="*/ 19698 h 33358"/>
                <a:gd name="connsiteX9" fmla="*/ 7262 w 61379"/>
                <a:gd name="connsiteY9" fmla="*/ 16094 h 33358"/>
                <a:gd name="connsiteX10" fmla="*/ 4797 w 61379"/>
                <a:gd name="connsiteY10" fmla="*/ 15722 h 33358"/>
                <a:gd name="connsiteX11" fmla="*/ 2840 w 61379"/>
                <a:gd name="connsiteY11" fmla="*/ 14281 h 33358"/>
                <a:gd name="connsiteX12" fmla="*/ 3692 w 61379"/>
                <a:gd name="connsiteY12" fmla="*/ 12211 h 33358"/>
                <a:gd name="connsiteX13" fmla="*/ 506 w 61379"/>
                <a:gd name="connsiteY13" fmla="*/ 12300 h 33358"/>
                <a:gd name="connsiteX14" fmla="*/ 280 w 61379"/>
                <a:gd name="connsiteY14" fmla="*/ 8758 h 33358"/>
                <a:gd name="connsiteX15" fmla="*/ 4119 w 61379"/>
                <a:gd name="connsiteY15" fmla="*/ 5516 h 33358"/>
                <a:gd name="connsiteX16" fmla="*/ 8862 w 61379"/>
                <a:gd name="connsiteY16" fmla="*/ 6056 h 33358"/>
                <a:gd name="connsiteX17" fmla="*/ 9322 w 61379"/>
                <a:gd name="connsiteY17" fmla="*/ 8949 h 33358"/>
                <a:gd name="connsiteX18" fmla="*/ 14316 w 61379"/>
                <a:gd name="connsiteY18" fmla="*/ 8744 h 33358"/>
                <a:gd name="connsiteX19" fmla="*/ 15356 w 61379"/>
                <a:gd name="connsiteY19" fmla="*/ 7558 h 33358"/>
                <a:gd name="connsiteX20" fmla="*/ 20865 w 61379"/>
                <a:gd name="connsiteY20" fmla="*/ 6016 h 33358"/>
                <a:gd name="connsiteX21" fmla="*/ 23677 w 61379"/>
                <a:gd name="connsiteY21" fmla="*/ 5683 h 33358"/>
                <a:gd name="connsiteX22" fmla="*/ 23692 w 61379"/>
                <a:gd name="connsiteY22" fmla="*/ 3175 h 33358"/>
                <a:gd name="connsiteX23" fmla="*/ 24814 w 61379"/>
                <a:gd name="connsiteY23" fmla="*/ 2609 h 33358"/>
                <a:gd name="connsiteX24" fmla="*/ 25003 w 61379"/>
                <a:gd name="connsiteY24" fmla="*/ 1332 h 33358"/>
                <a:gd name="connsiteX25" fmla="*/ 27802 w 61379"/>
                <a:gd name="connsiteY25" fmla="*/ 1825 h 33358"/>
                <a:gd name="connsiteX26" fmla="*/ 31701 w 61379"/>
                <a:gd name="connsiteY26" fmla="*/ 871 h 33358"/>
                <a:gd name="connsiteX27" fmla="*/ 33101 w 61379"/>
                <a:gd name="connsiteY27" fmla="*/ 4110 h 33358"/>
                <a:gd name="connsiteX28" fmla="*/ 34969 w 61379"/>
                <a:gd name="connsiteY28" fmla="*/ 3954 h 33358"/>
                <a:gd name="connsiteX29" fmla="*/ 38937 w 61379"/>
                <a:gd name="connsiteY29" fmla="*/ 2773 h 33358"/>
                <a:gd name="connsiteX30" fmla="*/ 42431 w 61379"/>
                <a:gd name="connsiteY30" fmla="*/ 6213 h 33358"/>
                <a:gd name="connsiteX31" fmla="*/ 44551 w 61379"/>
                <a:gd name="connsiteY31" fmla="*/ 7081 h 33358"/>
                <a:gd name="connsiteX32" fmla="*/ 46794 w 61379"/>
                <a:gd name="connsiteY32" fmla="*/ 6570 h 33358"/>
                <a:gd name="connsiteX33" fmla="*/ 47263 w 61379"/>
                <a:gd name="connsiteY33" fmla="*/ 5112 h 33358"/>
                <a:gd name="connsiteX34" fmla="*/ 51563 w 61379"/>
                <a:gd name="connsiteY34" fmla="*/ 1 h 33358"/>
                <a:gd name="connsiteX35" fmla="*/ 54249 w 61379"/>
                <a:gd name="connsiteY35" fmla="*/ 4747 h 33358"/>
                <a:gd name="connsiteX36" fmla="*/ 56098 w 61379"/>
                <a:gd name="connsiteY36" fmla="*/ 6963 h 33358"/>
                <a:gd name="connsiteX37" fmla="*/ 56383 w 61379"/>
                <a:gd name="connsiteY37" fmla="*/ 11112 h 33358"/>
                <a:gd name="connsiteX38" fmla="*/ 55393 w 61379"/>
                <a:gd name="connsiteY38" fmla="*/ 13983 h 33358"/>
                <a:gd name="connsiteX39" fmla="*/ 55290 w 61379"/>
                <a:gd name="connsiteY39" fmla="*/ 16911 h 33358"/>
                <a:gd name="connsiteX40" fmla="*/ 55026 w 61379"/>
                <a:gd name="connsiteY40" fmla="*/ 18550 h 33358"/>
                <a:gd name="connsiteX41" fmla="*/ 54807 w 61379"/>
                <a:gd name="connsiteY41" fmla="*/ 20620 h 33358"/>
                <a:gd name="connsiteX42" fmla="*/ 55360 w 61379"/>
                <a:gd name="connsiteY42" fmla="*/ 22090 h 33358"/>
                <a:gd name="connsiteX43" fmla="*/ 55403 w 61379"/>
                <a:gd name="connsiteY43" fmla="*/ 24498 h 33358"/>
                <a:gd name="connsiteX44" fmla="*/ 54213 w 61379"/>
                <a:gd name="connsiteY44" fmla="*/ 27150 h 33358"/>
                <a:gd name="connsiteX45" fmla="*/ 57279 w 61379"/>
                <a:gd name="connsiteY45" fmla="*/ 30830 h 33358"/>
                <a:gd name="connsiteX46" fmla="*/ 61245 w 61379"/>
                <a:gd name="connsiteY46" fmla="*/ 33356 h 33358"/>
                <a:gd name="connsiteX47" fmla="*/ 51998 w 61379"/>
                <a:gd name="connsiteY47" fmla="*/ 30429 h 33358"/>
                <a:gd name="connsiteX48" fmla="*/ 51245 w 61379"/>
                <a:gd name="connsiteY48" fmla="*/ 32350 h 33358"/>
                <a:gd name="connsiteX49" fmla="*/ 49514 w 61379"/>
                <a:gd name="connsiteY49" fmla="*/ 32651 h 33358"/>
                <a:gd name="connsiteX50" fmla="*/ 49288 w 61379"/>
                <a:gd name="connsiteY50" fmla="*/ 31330 h 33358"/>
                <a:gd name="connsiteX51" fmla="*/ 47255 w 61379"/>
                <a:gd name="connsiteY51" fmla="*/ 31269 h 33358"/>
                <a:gd name="connsiteX52" fmla="*/ 43159 w 61379"/>
                <a:gd name="connsiteY52" fmla="*/ 29484 h 33358"/>
                <a:gd name="connsiteX53" fmla="*/ 41932 w 61379"/>
                <a:gd name="connsiteY53" fmla="*/ 30039 h 33358"/>
                <a:gd name="connsiteX54" fmla="*/ 39984 w 61379"/>
                <a:gd name="connsiteY54" fmla="*/ 29928 h 33358"/>
                <a:gd name="connsiteX55" fmla="*/ 38498 w 61379"/>
                <a:gd name="connsiteY55" fmla="*/ 27574 h 33358"/>
                <a:gd name="connsiteX56" fmla="*/ 35064 w 61379"/>
                <a:gd name="connsiteY56" fmla="*/ 28110 h 33358"/>
                <a:gd name="connsiteX57" fmla="*/ 28826 w 61379"/>
                <a:gd name="connsiteY57" fmla="*/ 27551 h 33358"/>
                <a:gd name="connsiteX58" fmla="*/ 28698 w 61379"/>
                <a:gd name="connsiteY58" fmla="*/ 25402 h 33358"/>
                <a:gd name="connsiteX59" fmla="*/ 26907 w 61379"/>
                <a:gd name="connsiteY59" fmla="*/ 25253 h 33358"/>
                <a:gd name="connsiteX60" fmla="*/ 24553 w 61379"/>
                <a:gd name="connsiteY60" fmla="*/ 25827 h 33358"/>
                <a:gd name="connsiteX61" fmla="*/ 22724 w 61379"/>
                <a:gd name="connsiteY61" fmla="*/ 25329 h 33358"/>
                <a:gd name="connsiteX62" fmla="*/ 21744 w 61379"/>
                <a:gd name="connsiteY62" fmla="*/ 26319 h 33358"/>
                <a:gd name="connsiteX0" fmla="*/ 21744 w 61296"/>
                <a:gd name="connsiteY0" fmla="*/ 26319 h 34434"/>
                <a:gd name="connsiteX1" fmla="*/ 18082 w 61296"/>
                <a:gd name="connsiteY1" fmla="*/ 26106 h 34434"/>
                <a:gd name="connsiteX2" fmla="*/ 19506 w 61296"/>
                <a:gd name="connsiteY2" fmla="*/ 24522 h 34434"/>
                <a:gd name="connsiteX3" fmla="*/ 18686 w 61296"/>
                <a:gd name="connsiteY3" fmla="*/ 23870 h 34434"/>
                <a:gd name="connsiteX4" fmla="*/ 17157 w 61296"/>
                <a:gd name="connsiteY4" fmla="*/ 23496 h 34434"/>
                <a:gd name="connsiteX5" fmla="*/ 16306 w 61296"/>
                <a:gd name="connsiteY5" fmla="*/ 21404 h 34434"/>
                <a:gd name="connsiteX6" fmla="*/ 13943 w 61296"/>
                <a:gd name="connsiteY6" fmla="*/ 21060 h 34434"/>
                <a:gd name="connsiteX7" fmla="*/ 10956 w 61296"/>
                <a:gd name="connsiteY7" fmla="*/ 22151 h 34434"/>
                <a:gd name="connsiteX8" fmla="*/ 6407 w 61296"/>
                <a:gd name="connsiteY8" fmla="*/ 19698 h 34434"/>
                <a:gd name="connsiteX9" fmla="*/ 7262 w 61296"/>
                <a:gd name="connsiteY9" fmla="*/ 16094 h 34434"/>
                <a:gd name="connsiteX10" fmla="*/ 4797 w 61296"/>
                <a:gd name="connsiteY10" fmla="*/ 15722 h 34434"/>
                <a:gd name="connsiteX11" fmla="*/ 2840 w 61296"/>
                <a:gd name="connsiteY11" fmla="*/ 14281 h 34434"/>
                <a:gd name="connsiteX12" fmla="*/ 3692 w 61296"/>
                <a:gd name="connsiteY12" fmla="*/ 12211 h 34434"/>
                <a:gd name="connsiteX13" fmla="*/ 506 w 61296"/>
                <a:gd name="connsiteY13" fmla="*/ 12300 h 34434"/>
                <a:gd name="connsiteX14" fmla="*/ 280 w 61296"/>
                <a:gd name="connsiteY14" fmla="*/ 8758 h 34434"/>
                <a:gd name="connsiteX15" fmla="*/ 4119 w 61296"/>
                <a:gd name="connsiteY15" fmla="*/ 5516 h 34434"/>
                <a:gd name="connsiteX16" fmla="*/ 8862 w 61296"/>
                <a:gd name="connsiteY16" fmla="*/ 6056 h 34434"/>
                <a:gd name="connsiteX17" fmla="*/ 9322 w 61296"/>
                <a:gd name="connsiteY17" fmla="*/ 8949 h 34434"/>
                <a:gd name="connsiteX18" fmla="*/ 14316 w 61296"/>
                <a:gd name="connsiteY18" fmla="*/ 8744 h 34434"/>
                <a:gd name="connsiteX19" fmla="*/ 15356 w 61296"/>
                <a:gd name="connsiteY19" fmla="*/ 7558 h 34434"/>
                <a:gd name="connsiteX20" fmla="*/ 20865 w 61296"/>
                <a:gd name="connsiteY20" fmla="*/ 6016 h 34434"/>
                <a:gd name="connsiteX21" fmla="*/ 23677 w 61296"/>
                <a:gd name="connsiteY21" fmla="*/ 5683 h 34434"/>
                <a:gd name="connsiteX22" fmla="*/ 23692 w 61296"/>
                <a:gd name="connsiteY22" fmla="*/ 3175 h 34434"/>
                <a:gd name="connsiteX23" fmla="*/ 24814 w 61296"/>
                <a:gd name="connsiteY23" fmla="*/ 2609 h 34434"/>
                <a:gd name="connsiteX24" fmla="*/ 25003 w 61296"/>
                <a:gd name="connsiteY24" fmla="*/ 1332 h 34434"/>
                <a:gd name="connsiteX25" fmla="*/ 27802 w 61296"/>
                <a:gd name="connsiteY25" fmla="*/ 1825 h 34434"/>
                <a:gd name="connsiteX26" fmla="*/ 31701 w 61296"/>
                <a:gd name="connsiteY26" fmla="*/ 871 h 34434"/>
                <a:gd name="connsiteX27" fmla="*/ 33101 w 61296"/>
                <a:gd name="connsiteY27" fmla="*/ 4110 h 34434"/>
                <a:gd name="connsiteX28" fmla="*/ 34969 w 61296"/>
                <a:gd name="connsiteY28" fmla="*/ 3954 h 34434"/>
                <a:gd name="connsiteX29" fmla="*/ 38937 w 61296"/>
                <a:gd name="connsiteY29" fmla="*/ 2773 h 34434"/>
                <a:gd name="connsiteX30" fmla="*/ 42431 w 61296"/>
                <a:gd name="connsiteY30" fmla="*/ 6213 h 34434"/>
                <a:gd name="connsiteX31" fmla="*/ 44551 w 61296"/>
                <a:gd name="connsiteY31" fmla="*/ 7081 h 34434"/>
                <a:gd name="connsiteX32" fmla="*/ 46794 w 61296"/>
                <a:gd name="connsiteY32" fmla="*/ 6570 h 34434"/>
                <a:gd name="connsiteX33" fmla="*/ 47263 w 61296"/>
                <a:gd name="connsiteY33" fmla="*/ 5112 h 34434"/>
                <a:gd name="connsiteX34" fmla="*/ 51563 w 61296"/>
                <a:gd name="connsiteY34" fmla="*/ 1 h 34434"/>
                <a:gd name="connsiteX35" fmla="*/ 54249 w 61296"/>
                <a:gd name="connsiteY35" fmla="*/ 4747 h 34434"/>
                <a:gd name="connsiteX36" fmla="*/ 56098 w 61296"/>
                <a:gd name="connsiteY36" fmla="*/ 6963 h 34434"/>
                <a:gd name="connsiteX37" fmla="*/ 56383 w 61296"/>
                <a:gd name="connsiteY37" fmla="*/ 11112 h 34434"/>
                <a:gd name="connsiteX38" fmla="*/ 55393 w 61296"/>
                <a:gd name="connsiteY38" fmla="*/ 13983 h 34434"/>
                <a:gd name="connsiteX39" fmla="*/ 55290 w 61296"/>
                <a:gd name="connsiteY39" fmla="*/ 16911 h 34434"/>
                <a:gd name="connsiteX40" fmla="*/ 55026 w 61296"/>
                <a:gd name="connsiteY40" fmla="*/ 18550 h 34434"/>
                <a:gd name="connsiteX41" fmla="*/ 54807 w 61296"/>
                <a:gd name="connsiteY41" fmla="*/ 20620 h 34434"/>
                <a:gd name="connsiteX42" fmla="*/ 55360 w 61296"/>
                <a:gd name="connsiteY42" fmla="*/ 22090 h 34434"/>
                <a:gd name="connsiteX43" fmla="*/ 55403 w 61296"/>
                <a:gd name="connsiteY43" fmla="*/ 24498 h 34434"/>
                <a:gd name="connsiteX44" fmla="*/ 54213 w 61296"/>
                <a:gd name="connsiteY44" fmla="*/ 27150 h 34434"/>
                <a:gd name="connsiteX45" fmla="*/ 57279 w 61296"/>
                <a:gd name="connsiteY45" fmla="*/ 30830 h 34434"/>
                <a:gd name="connsiteX46" fmla="*/ 61245 w 61296"/>
                <a:gd name="connsiteY46" fmla="*/ 33356 h 34434"/>
                <a:gd name="connsiteX47" fmla="*/ 54280 w 61296"/>
                <a:gd name="connsiteY47" fmla="*/ 34407 h 34434"/>
                <a:gd name="connsiteX48" fmla="*/ 51245 w 61296"/>
                <a:gd name="connsiteY48" fmla="*/ 32350 h 34434"/>
                <a:gd name="connsiteX49" fmla="*/ 49514 w 61296"/>
                <a:gd name="connsiteY49" fmla="*/ 32651 h 34434"/>
                <a:gd name="connsiteX50" fmla="*/ 49288 w 61296"/>
                <a:gd name="connsiteY50" fmla="*/ 31330 h 34434"/>
                <a:gd name="connsiteX51" fmla="*/ 47255 w 61296"/>
                <a:gd name="connsiteY51" fmla="*/ 31269 h 34434"/>
                <a:gd name="connsiteX52" fmla="*/ 43159 w 61296"/>
                <a:gd name="connsiteY52" fmla="*/ 29484 h 34434"/>
                <a:gd name="connsiteX53" fmla="*/ 41932 w 61296"/>
                <a:gd name="connsiteY53" fmla="*/ 30039 h 34434"/>
                <a:gd name="connsiteX54" fmla="*/ 39984 w 61296"/>
                <a:gd name="connsiteY54" fmla="*/ 29928 h 34434"/>
                <a:gd name="connsiteX55" fmla="*/ 38498 w 61296"/>
                <a:gd name="connsiteY55" fmla="*/ 27574 h 34434"/>
                <a:gd name="connsiteX56" fmla="*/ 35064 w 61296"/>
                <a:gd name="connsiteY56" fmla="*/ 28110 h 34434"/>
                <a:gd name="connsiteX57" fmla="*/ 28826 w 61296"/>
                <a:gd name="connsiteY57" fmla="*/ 27551 h 34434"/>
                <a:gd name="connsiteX58" fmla="*/ 28698 w 61296"/>
                <a:gd name="connsiteY58" fmla="*/ 25402 h 34434"/>
                <a:gd name="connsiteX59" fmla="*/ 26907 w 61296"/>
                <a:gd name="connsiteY59" fmla="*/ 25253 h 34434"/>
                <a:gd name="connsiteX60" fmla="*/ 24553 w 61296"/>
                <a:gd name="connsiteY60" fmla="*/ 25827 h 34434"/>
                <a:gd name="connsiteX61" fmla="*/ 22724 w 61296"/>
                <a:gd name="connsiteY61" fmla="*/ 25329 h 34434"/>
                <a:gd name="connsiteX62" fmla="*/ 21744 w 61296"/>
                <a:gd name="connsiteY62" fmla="*/ 26319 h 34434"/>
                <a:gd name="connsiteX0" fmla="*/ 21744 w 61296"/>
                <a:gd name="connsiteY0" fmla="*/ 26319 h 39905"/>
                <a:gd name="connsiteX1" fmla="*/ 18082 w 61296"/>
                <a:gd name="connsiteY1" fmla="*/ 26106 h 39905"/>
                <a:gd name="connsiteX2" fmla="*/ 19506 w 61296"/>
                <a:gd name="connsiteY2" fmla="*/ 24522 h 39905"/>
                <a:gd name="connsiteX3" fmla="*/ 18686 w 61296"/>
                <a:gd name="connsiteY3" fmla="*/ 23870 h 39905"/>
                <a:gd name="connsiteX4" fmla="*/ 17157 w 61296"/>
                <a:gd name="connsiteY4" fmla="*/ 23496 h 39905"/>
                <a:gd name="connsiteX5" fmla="*/ 16306 w 61296"/>
                <a:gd name="connsiteY5" fmla="*/ 21404 h 39905"/>
                <a:gd name="connsiteX6" fmla="*/ 13943 w 61296"/>
                <a:gd name="connsiteY6" fmla="*/ 21060 h 39905"/>
                <a:gd name="connsiteX7" fmla="*/ 10956 w 61296"/>
                <a:gd name="connsiteY7" fmla="*/ 22151 h 39905"/>
                <a:gd name="connsiteX8" fmla="*/ 6407 w 61296"/>
                <a:gd name="connsiteY8" fmla="*/ 19698 h 39905"/>
                <a:gd name="connsiteX9" fmla="*/ 7262 w 61296"/>
                <a:gd name="connsiteY9" fmla="*/ 16094 h 39905"/>
                <a:gd name="connsiteX10" fmla="*/ 4797 w 61296"/>
                <a:gd name="connsiteY10" fmla="*/ 15722 h 39905"/>
                <a:gd name="connsiteX11" fmla="*/ 2840 w 61296"/>
                <a:gd name="connsiteY11" fmla="*/ 14281 h 39905"/>
                <a:gd name="connsiteX12" fmla="*/ 3692 w 61296"/>
                <a:gd name="connsiteY12" fmla="*/ 12211 h 39905"/>
                <a:gd name="connsiteX13" fmla="*/ 506 w 61296"/>
                <a:gd name="connsiteY13" fmla="*/ 12300 h 39905"/>
                <a:gd name="connsiteX14" fmla="*/ 280 w 61296"/>
                <a:gd name="connsiteY14" fmla="*/ 8758 h 39905"/>
                <a:gd name="connsiteX15" fmla="*/ 4119 w 61296"/>
                <a:gd name="connsiteY15" fmla="*/ 5516 h 39905"/>
                <a:gd name="connsiteX16" fmla="*/ 8862 w 61296"/>
                <a:gd name="connsiteY16" fmla="*/ 6056 h 39905"/>
                <a:gd name="connsiteX17" fmla="*/ 9322 w 61296"/>
                <a:gd name="connsiteY17" fmla="*/ 8949 h 39905"/>
                <a:gd name="connsiteX18" fmla="*/ 14316 w 61296"/>
                <a:gd name="connsiteY18" fmla="*/ 8744 h 39905"/>
                <a:gd name="connsiteX19" fmla="*/ 15356 w 61296"/>
                <a:gd name="connsiteY19" fmla="*/ 7558 h 39905"/>
                <a:gd name="connsiteX20" fmla="*/ 20865 w 61296"/>
                <a:gd name="connsiteY20" fmla="*/ 6016 h 39905"/>
                <a:gd name="connsiteX21" fmla="*/ 23677 w 61296"/>
                <a:gd name="connsiteY21" fmla="*/ 5683 h 39905"/>
                <a:gd name="connsiteX22" fmla="*/ 23692 w 61296"/>
                <a:gd name="connsiteY22" fmla="*/ 3175 h 39905"/>
                <a:gd name="connsiteX23" fmla="*/ 24814 w 61296"/>
                <a:gd name="connsiteY23" fmla="*/ 2609 h 39905"/>
                <a:gd name="connsiteX24" fmla="*/ 25003 w 61296"/>
                <a:gd name="connsiteY24" fmla="*/ 1332 h 39905"/>
                <a:gd name="connsiteX25" fmla="*/ 27802 w 61296"/>
                <a:gd name="connsiteY25" fmla="*/ 1825 h 39905"/>
                <a:gd name="connsiteX26" fmla="*/ 31701 w 61296"/>
                <a:gd name="connsiteY26" fmla="*/ 871 h 39905"/>
                <a:gd name="connsiteX27" fmla="*/ 33101 w 61296"/>
                <a:gd name="connsiteY27" fmla="*/ 4110 h 39905"/>
                <a:gd name="connsiteX28" fmla="*/ 34969 w 61296"/>
                <a:gd name="connsiteY28" fmla="*/ 3954 h 39905"/>
                <a:gd name="connsiteX29" fmla="*/ 38937 w 61296"/>
                <a:gd name="connsiteY29" fmla="*/ 2773 h 39905"/>
                <a:gd name="connsiteX30" fmla="*/ 42431 w 61296"/>
                <a:gd name="connsiteY30" fmla="*/ 6213 h 39905"/>
                <a:gd name="connsiteX31" fmla="*/ 44551 w 61296"/>
                <a:gd name="connsiteY31" fmla="*/ 7081 h 39905"/>
                <a:gd name="connsiteX32" fmla="*/ 46794 w 61296"/>
                <a:gd name="connsiteY32" fmla="*/ 6570 h 39905"/>
                <a:gd name="connsiteX33" fmla="*/ 47263 w 61296"/>
                <a:gd name="connsiteY33" fmla="*/ 5112 h 39905"/>
                <a:gd name="connsiteX34" fmla="*/ 51563 w 61296"/>
                <a:gd name="connsiteY34" fmla="*/ 1 h 39905"/>
                <a:gd name="connsiteX35" fmla="*/ 54249 w 61296"/>
                <a:gd name="connsiteY35" fmla="*/ 4747 h 39905"/>
                <a:gd name="connsiteX36" fmla="*/ 56098 w 61296"/>
                <a:gd name="connsiteY36" fmla="*/ 6963 h 39905"/>
                <a:gd name="connsiteX37" fmla="*/ 56383 w 61296"/>
                <a:gd name="connsiteY37" fmla="*/ 11112 h 39905"/>
                <a:gd name="connsiteX38" fmla="*/ 55393 w 61296"/>
                <a:gd name="connsiteY38" fmla="*/ 13983 h 39905"/>
                <a:gd name="connsiteX39" fmla="*/ 55290 w 61296"/>
                <a:gd name="connsiteY39" fmla="*/ 16911 h 39905"/>
                <a:gd name="connsiteX40" fmla="*/ 55026 w 61296"/>
                <a:gd name="connsiteY40" fmla="*/ 18550 h 39905"/>
                <a:gd name="connsiteX41" fmla="*/ 54807 w 61296"/>
                <a:gd name="connsiteY41" fmla="*/ 20620 h 39905"/>
                <a:gd name="connsiteX42" fmla="*/ 55360 w 61296"/>
                <a:gd name="connsiteY42" fmla="*/ 22090 h 39905"/>
                <a:gd name="connsiteX43" fmla="*/ 55403 w 61296"/>
                <a:gd name="connsiteY43" fmla="*/ 24498 h 39905"/>
                <a:gd name="connsiteX44" fmla="*/ 54213 w 61296"/>
                <a:gd name="connsiteY44" fmla="*/ 27150 h 39905"/>
                <a:gd name="connsiteX45" fmla="*/ 57279 w 61296"/>
                <a:gd name="connsiteY45" fmla="*/ 30830 h 39905"/>
                <a:gd name="connsiteX46" fmla="*/ 61245 w 61296"/>
                <a:gd name="connsiteY46" fmla="*/ 33356 h 39905"/>
                <a:gd name="connsiteX47" fmla="*/ 54280 w 61296"/>
                <a:gd name="connsiteY47" fmla="*/ 34407 h 39905"/>
                <a:gd name="connsiteX48" fmla="*/ 52678 w 61296"/>
                <a:gd name="connsiteY48" fmla="*/ 39892 h 39905"/>
                <a:gd name="connsiteX49" fmla="*/ 49514 w 61296"/>
                <a:gd name="connsiteY49" fmla="*/ 32651 h 39905"/>
                <a:gd name="connsiteX50" fmla="*/ 49288 w 61296"/>
                <a:gd name="connsiteY50" fmla="*/ 31330 h 39905"/>
                <a:gd name="connsiteX51" fmla="*/ 47255 w 61296"/>
                <a:gd name="connsiteY51" fmla="*/ 31269 h 39905"/>
                <a:gd name="connsiteX52" fmla="*/ 43159 w 61296"/>
                <a:gd name="connsiteY52" fmla="*/ 29484 h 39905"/>
                <a:gd name="connsiteX53" fmla="*/ 41932 w 61296"/>
                <a:gd name="connsiteY53" fmla="*/ 30039 h 39905"/>
                <a:gd name="connsiteX54" fmla="*/ 39984 w 61296"/>
                <a:gd name="connsiteY54" fmla="*/ 29928 h 39905"/>
                <a:gd name="connsiteX55" fmla="*/ 38498 w 61296"/>
                <a:gd name="connsiteY55" fmla="*/ 27574 h 39905"/>
                <a:gd name="connsiteX56" fmla="*/ 35064 w 61296"/>
                <a:gd name="connsiteY56" fmla="*/ 28110 h 39905"/>
                <a:gd name="connsiteX57" fmla="*/ 28826 w 61296"/>
                <a:gd name="connsiteY57" fmla="*/ 27551 h 39905"/>
                <a:gd name="connsiteX58" fmla="*/ 28698 w 61296"/>
                <a:gd name="connsiteY58" fmla="*/ 25402 h 39905"/>
                <a:gd name="connsiteX59" fmla="*/ 26907 w 61296"/>
                <a:gd name="connsiteY59" fmla="*/ 25253 h 39905"/>
                <a:gd name="connsiteX60" fmla="*/ 24553 w 61296"/>
                <a:gd name="connsiteY60" fmla="*/ 25827 h 39905"/>
                <a:gd name="connsiteX61" fmla="*/ 22724 w 61296"/>
                <a:gd name="connsiteY61" fmla="*/ 25329 h 39905"/>
                <a:gd name="connsiteX62" fmla="*/ 21744 w 61296"/>
                <a:gd name="connsiteY62" fmla="*/ 26319 h 39905"/>
                <a:gd name="connsiteX0" fmla="*/ 21744 w 61296"/>
                <a:gd name="connsiteY0" fmla="*/ 26319 h 40647"/>
                <a:gd name="connsiteX1" fmla="*/ 18082 w 61296"/>
                <a:gd name="connsiteY1" fmla="*/ 26106 h 40647"/>
                <a:gd name="connsiteX2" fmla="*/ 19506 w 61296"/>
                <a:gd name="connsiteY2" fmla="*/ 24522 h 40647"/>
                <a:gd name="connsiteX3" fmla="*/ 18686 w 61296"/>
                <a:gd name="connsiteY3" fmla="*/ 23870 h 40647"/>
                <a:gd name="connsiteX4" fmla="*/ 17157 w 61296"/>
                <a:gd name="connsiteY4" fmla="*/ 23496 h 40647"/>
                <a:gd name="connsiteX5" fmla="*/ 16306 w 61296"/>
                <a:gd name="connsiteY5" fmla="*/ 21404 h 40647"/>
                <a:gd name="connsiteX6" fmla="*/ 13943 w 61296"/>
                <a:gd name="connsiteY6" fmla="*/ 21060 h 40647"/>
                <a:gd name="connsiteX7" fmla="*/ 10956 w 61296"/>
                <a:gd name="connsiteY7" fmla="*/ 22151 h 40647"/>
                <a:gd name="connsiteX8" fmla="*/ 6407 w 61296"/>
                <a:gd name="connsiteY8" fmla="*/ 19698 h 40647"/>
                <a:gd name="connsiteX9" fmla="*/ 7262 w 61296"/>
                <a:gd name="connsiteY9" fmla="*/ 16094 h 40647"/>
                <a:gd name="connsiteX10" fmla="*/ 4797 w 61296"/>
                <a:gd name="connsiteY10" fmla="*/ 15722 h 40647"/>
                <a:gd name="connsiteX11" fmla="*/ 2840 w 61296"/>
                <a:gd name="connsiteY11" fmla="*/ 14281 h 40647"/>
                <a:gd name="connsiteX12" fmla="*/ 3692 w 61296"/>
                <a:gd name="connsiteY12" fmla="*/ 12211 h 40647"/>
                <a:gd name="connsiteX13" fmla="*/ 506 w 61296"/>
                <a:gd name="connsiteY13" fmla="*/ 12300 h 40647"/>
                <a:gd name="connsiteX14" fmla="*/ 280 w 61296"/>
                <a:gd name="connsiteY14" fmla="*/ 8758 h 40647"/>
                <a:gd name="connsiteX15" fmla="*/ 4119 w 61296"/>
                <a:gd name="connsiteY15" fmla="*/ 5516 h 40647"/>
                <a:gd name="connsiteX16" fmla="*/ 8862 w 61296"/>
                <a:gd name="connsiteY16" fmla="*/ 6056 h 40647"/>
                <a:gd name="connsiteX17" fmla="*/ 9322 w 61296"/>
                <a:gd name="connsiteY17" fmla="*/ 8949 h 40647"/>
                <a:gd name="connsiteX18" fmla="*/ 14316 w 61296"/>
                <a:gd name="connsiteY18" fmla="*/ 8744 h 40647"/>
                <a:gd name="connsiteX19" fmla="*/ 15356 w 61296"/>
                <a:gd name="connsiteY19" fmla="*/ 7558 h 40647"/>
                <a:gd name="connsiteX20" fmla="*/ 20865 w 61296"/>
                <a:gd name="connsiteY20" fmla="*/ 6016 h 40647"/>
                <a:gd name="connsiteX21" fmla="*/ 23677 w 61296"/>
                <a:gd name="connsiteY21" fmla="*/ 5683 h 40647"/>
                <a:gd name="connsiteX22" fmla="*/ 23692 w 61296"/>
                <a:gd name="connsiteY22" fmla="*/ 3175 h 40647"/>
                <a:gd name="connsiteX23" fmla="*/ 24814 w 61296"/>
                <a:gd name="connsiteY23" fmla="*/ 2609 h 40647"/>
                <a:gd name="connsiteX24" fmla="*/ 25003 w 61296"/>
                <a:gd name="connsiteY24" fmla="*/ 1332 h 40647"/>
                <a:gd name="connsiteX25" fmla="*/ 27802 w 61296"/>
                <a:gd name="connsiteY25" fmla="*/ 1825 h 40647"/>
                <a:gd name="connsiteX26" fmla="*/ 31701 w 61296"/>
                <a:gd name="connsiteY26" fmla="*/ 871 h 40647"/>
                <a:gd name="connsiteX27" fmla="*/ 33101 w 61296"/>
                <a:gd name="connsiteY27" fmla="*/ 4110 h 40647"/>
                <a:gd name="connsiteX28" fmla="*/ 34969 w 61296"/>
                <a:gd name="connsiteY28" fmla="*/ 3954 h 40647"/>
                <a:gd name="connsiteX29" fmla="*/ 38937 w 61296"/>
                <a:gd name="connsiteY29" fmla="*/ 2773 h 40647"/>
                <a:gd name="connsiteX30" fmla="*/ 42431 w 61296"/>
                <a:gd name="connsiteY30" fmla="*/ 6213 h 40647"/>
                <a:gd name="connsiteX31" fmla="*/ 44551 w 61296"/>
                <a:gd name="connsiteY31" fmla="*/ 7081 h 40647"/>
                <a:gd name="connsiteX32" fmla="*/ 46794 w 61296"/>
                <a:gd name="connsiteY32" fmla="*/ 6570 h 40647"/>
                <a:gd name="connsiteX33" fmla="*/ 47263 w 61296"/>
                <a:gd name="connsiteY33" fmla="*/ 5112 h 40647"/>
                <a:gd name="connsiteX34" fmla="*/ 51563 w 61296"/>
                <a:gd name="connsiteY34" fmla="*/ 1 h 40647"/>
                <a:gd name="connsiteX35" fmla="*/ 54249 w 61296"/>
                <a:gd name="connsiteY35" fmla="*/ 4747 h 40647"/>
                <a:gd name="connsiteX36" fmla="*/ 56098 w 61296"/>
                <a:gd name="connsiteY36" fmla="*/ 6963 h 40647"/>
                <a:gd name="connsiteX37" fmla="*/ 56383 w 61296"/>
                <a:gd name="connsiteY37" fmla="*/ 11112 h 40647"/>
                <a:gd name="connsiteX38" fmla="*/ 55393 w 61296"/>
                <a:gd name="connsiteY38" fmla="*/ 13983 h 40647"/>
                <a:gd name="connsiteX39" fmla="*/ 55290 w 61296"/>
                <a:gd name="connsiteY39" fmla="*/ 16911 h 40647"/>
                <a:gd name="connsiteX40" fmla="*/ 55026 w 61296"/>
                <a:gd name="connsiteY40" fmla="*/ 18550 h 40647"/>
                <a:gd name="connsiteX41" fmla="*/ 54807 w 61296"/>
                <a:gd name="connsiteY41" fmla="*/ 20620 h 40647"/>
                <a:gd name="connsiteX42" fmla="*/ 55360 w 61296"/>
                <a:gd name="connsiteY42" fmla="*/ 22090 h 40647"/>
                <a:gd name="connsiteX43" fmla="*/ 55403 w 61296"/>
                <a:gd name="connsiteY43" fmla="*/ 24498 h 40647"/>
                <a:gd name="connsiteX44" fmla="*/ 54213 w 61296"/>
                <a:gd name="connsiteY44" fmla="*/ 27150 h 40647"/>
                <a:gd name="connsiteX45" fmla="*/ 57279 w 61296"/>
                <a:gd name="connsiteY45" fmla="*/ 30830 h 40647"/>
                <a:gd name="connsiteX46" fmla="*/ 61245 w 61296"/>
                <a:gd name="connsiteY46" fmla="*/ 33356 h 40647"/>
                <a:gd name="connsiteX47" fmla="*/ 54280 w 61296"/>
                <a:gd name="connsiteY47" fmla="*/ 34407 h 40647"/>
                <a:gd name="connsiteX48" fmla="*/ 52678 w 61296"/>
                <a:gd name="connsiteY48" fmla="*/ 39892 h 40647"/>
                <a:gd name="connsiteX49" fmla="*/ 50251 w 61296"/>
                <a:gd name="connsiteY49" fmla="*/ 39674 h 40647"/>
                <a:gd name="connsiteX50" fmla="*/ 49288 w 61296"/>
                <a:gd name="connsiteY50" fmla="*/ 31330 h 40647"/>
                <a:gd name="connsiteX51" fmla="*/ 47255 w 61296"/>
                <a:gd name="connsiteY51" fmla="*/ 31269 h 40647"/>
                <a:gd name="connsiteX52" fmla="*/ 43159 w 61296"/>
                <a:gd name="connsiteY52" fmla="*/ 29484 h 40647"/>
                <a:gd name="connsiteX53" fmla="*/ 41932 w 61296"/>
                <a:gd name="connsiteY53" fmla="*/ 30039 h 40647"/>
                <a:gd name="connsiteX54" fmla="*/ 39984 w 61296"/>
                <a:gd name="connsiteY54" fmla="*/ 29928 h 40647"/>
                <a:gd name="connsiteX55" fmla="*/ 38498 w 61296"/>
                <a:gd name="connsiteY55" fmla="*/ 27574 h 40647"/>
                <a:gd name="connsiteX56" fmla="*/ 35064 w 61296"/>
                <a:gd name="connsiteY56" fmla="*/ 28110 h 40647"/>
                <a:gd name="connsiteX57" fmla="*/ 28826 w 61296"/>
                <a:gd name="connsiteY57" fmla="*/ 27551 h 40647"/>
                <a:gd name="connsiteX58" fmla="*/ 28698 w 61296"/>
                <a:gd name="connsiteY58" fmla="*/ 25402 h 40647"/>
                <a:gd name="connsiteX59" fmla="*/ 26907 w 61296"/>
                <a:gd name="connsiteY59" fmla="*/ 25253 h 40647"/>
                <a:gd name="connsiteX60" fmla="*/ 24553 w 61296"/>
                <a:gd name="connsiteY60" fmla="*/ 25827 h 40647"/>
                <a:gd name="connsiteX61" fmla="*/ 22724 w 61296"/>
                <a:gd name="connsiteY61" fmla="*/ 25329 h 40647"/>
                <a:gd name="connsiteX62" fmla="*/ 21744 w 61296"/>
                <a:gd name="connsiteY62" fmla="*/ 26319 h 40647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47255 w 61296"/>
                <a:gd name="connsiteY51" fmla="*/ 31269 h 40278"/>
                <a:gd name="connsiteX52" fmla="*/ 43159 w 61296"/>
                <a:gd name="connsiteY52" fmla="*/ 29484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43159 w 61296"/>
                <a:gd name="connsiteY52" fmla="*/ 29484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1834 w 61296"/>
                <a:gd name="connsiteY57" fmla="*/ 34107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8698 w 61296"/>
                <a:gd name="connsiteY57" fmla="*/ 25402 h 40278"/>
                <a:gd name="connsiteX58" fmla="*/ 26907 w 61296"/>
                <a:gd name="connsiteY58" fmla="*/ 2525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26907 w 61296"/>
                <a:gd name="connsiteY58" fmla="*/ 2525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2724 w 61296"/>
                <a:gd name="connsiteY0" fmla="*/ 2532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60" fmla="*/ 22724 w 61296"/>
                <a:gd name="connsiteY60" fmla="*/ 25329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9402 w 61296"/>
                <a:gd name="connsiteY58" fmla="*/ 28568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2404 w 61296"/>
                <a:gd name="connsiteY58" fmla="*/ 30599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2404 w 61296"/>
                <a:gd name="connsiteY58" fmla="*/ 30599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8686 w 61296"/>
                <a:gd name="connsiteY2" fmla="*/ 23870 h 40278"/>
                <a:gd name="connsiteX3" fmla="*/ 17157 w 61296"/>
                <a:gd name="connsiteY3" fmla="*/ 23496 h 40278"/>
                <a:gd name="connsiteX4" fmla="*/ 16306 w 61296"/>
                <a:gd name="connsiteY4" fmla="*/ 21404 h 40278"/>
                <a:gd name="connsiteX5" fmla="*/ 13943 w 61296"/>
                <a:gd name="connsiteY5" fmla="*/ 21060 h 40278"/>
                <a:gd name="connsiteX6" fmla="*/ 10956 w 61296"/>
                <a:gd name="connsiteY6" fmla="*/ 22151 h 40278"/>
                <a:gd name="connsiteX7" fmla="*/ 6407 w 61296"/>
                <a:gd name="connsiteY7" fmla="*/ 19698 h 40278"/>
                <a:gd name="connsiteX8" fmla="*/ 7262 w 61296"/>
                <a:gd name="connsiteY8" fmla="*/ 16094 h 40278"/>
                <a:gd name="connsiteX9" fmla="*/ 4797 w 61296"/>
                <a:gd name="connsiteY9" fmla="*/ 15722 h 40278"/>
                <a:gd name="connsiteX10" fmla="*/ 2840 w 61296"/>
                <a:gd name="connsiteY10" fmla="*/ 14281 h 40278"/>
                <a:gd name="connsiteX11" fmla="*/ 3692 w 61296"/>
                <a:gd name="connsiteY11" fmla="*/ 12211 h 40278"/>
                <a:gd name="connsiteX12" fmla="*/ 506 w 61296"/>
                <a:gd name="connsiteY12" fmla="*/ 12300 h 40278"/>
                <a:gd name="connsiteX13" fmla="*/ 280 w 61296"/>
                <a:gd name="connsiteY13" fmla="*/ 8758 h 40278"/>
                <a:gd name="connsiteX14" fmla="*/ 4119 w 61296"/>
                <a:gd name="connsiteY14" fmla="*/ 5516 h 40278"/>
                <a:gd name="connsiteX15" fmla="*/ 8862 w 61296"/>
                <a:gd name="connsiteY15" fmla="*/ 6056 h 40278"/>
                <a:gd name="connsiteX16" fmla="*/ 9322 w 61296"/>
                <a:gd name="connsiteY16" fmla="*/ 8949 h 40278"/>
                <a:gd name="connsiteX17" fmla="*/ 14316 w 61296"/>
                <a:gd name="connsiteY17" fmla="*/ 8744 h 40278"/>
                <a:gd name="connsiteX18" fmla="*/ 15356 w 61296"/>
                <a:gd name="connsiteY18" fmla="*/ 7558 h 40278"/>
                <a:gd name="connsiteX19" fmla="*/ 20865 w 61296"/>
                <a:gd name="connsiteY19" fmla="*/ 6016 h 40278"/>
                <a:gd name="connsiteX20" fmla="*/ 23677 w 61296"/>
                <a:gd name="connsiteY20" fmla="*/ 5683 h 40278"/>
                <a:gd name="connsiteX21" fmla="*/ 23692 w 61296"/>
                <a:gd name="connsiteY21" fmla="*/ 3175 h 40278"/>
                <a:gd name="connsiteX22" fmla="*/ 24814 w 61296"/>
                <a:gd name="connsiteY22" fmla="*/ 2609 h 40278"/>
                <a:gd name="connsiteX23" fmla="*/ 25003 w 61296"/>
                <a:gd name="connsiteY23" fmla="*/ 1332 h 40278"/>
                <a:gd name="connsiteX24" fmla="*/ 27802 w 61296"/>
                <a:gd name="connsiteY24" fmla="*/ 1825 h 40278"/>
                <a:gd name="connsiteX25" fmla="*/ 31701 w 61296"/>
                <a:gd name="connsiteY25" fmla="*/ 871 h 40278"/>
                <a:gd name="connsiteX26" fmla="*/ 33101 w 61296"/>
                <a:gd name="connsiteY26" fmla="*/ 4110 h 40278"/>
                <a:gd name="connsiteX27" fmla="*/ 34969 w 61296"/>
                <a:gd name="connsiteY27" fmla="*/ 3954 h 40278"/>
                <a:gd name="connsiteX28" fmla="*/ 38937 w 61296"/>
                <a:gd name="connsiteY28" fmla="*/ 2773 h 40278"/>
                <a:gd name="connsiteX29" fmla="*/ 42431 w 61296"/>
                <a:gd name="connsiteY29" fmla="*/ 6213 h 40278"/>
                <a:gd name="connsiteX30" fmla="*/ 44551 w 61296"/>
                <a:gd name="connsiteY30" fmla="*/ 7081 h 40278"/>
                <a:gd name="connsiteX31" fmla="*/ 46794 w 61296"/>
                <a:gd name="connsiteY31" fmla="*/ 6570 h 40278"/>
                <a:gd name="connsiteX32" fmla="*/ 47263 w 61296"/>
                <a:gd name="connsiteY32" fmla="*/ 5112 h 40278"/>
                <a:gd name="connsiteX33" fmla="*/ 51563 w 61296"/>
                <a:gd name="connsiteY33" fmla="*/ 1 h 40278"/>
                <a:gd name="connsiteX34" fmla="*/ 54249 w 61296"/>
                <a:gd name="connsiteY34" fmla="*/ 4747 h 40278"/>
                <a:gd name="connsiteX35" fmla="*/ 56098 w 61296"/>
                <a:gd name="connsiteY35" fmla="*/ 6963 h 40278"/>
                <a:gd name="connsiteX36" fmla="*/ 56383 w 61296"/>
                <a:gd name="connsiteY36" fmla="*/ 11112 h 40278"/>
                <a:gd name="connsiteX37" fmla="*/ 55393 w 61296"/>
                <a:gd name="connsiteY37" fmla="*/ 13983 h 40278"/>
                <a:gd name="connsiteX38" fmla="*/ 55290 w 61296"/>
                <a:gd name="connsiteY38" fmla="*/ 16911 h 40278"/>
                <a:gd name="connsiteX39" fmla="*/ 55026 w 61296"/>
                <a:gd name="connsiteY39" fmla="*/ 18550 h 40278"/>
                <a:gd name="connsiteX40" fmla="*/ 54807 w 61296"/>
                <a:gd name="connsiteY40" fmla="*/ 20620 h 40278"/>
                <a:gd name="connsiteX41" fmla="*/ 55360 w 61296"/>
                <a:gd name="connsiteY41" fmla="*/ 22090 h 40278"/>
                <a:gd name="connsiteX42" fmla="*/ 55403 w 61296"/>
                <a:gd name="connsiteY42" fmla="*/ 24498 h 40278"/>
                <a:gd name="connsiteX43" fmla="*/ 54213 w 61296"/>
                <a:gd name="connsiteY43" fmla="*/ 27150 h 40278"/>
                <a:gd name="connsiteX44" fmla="*/ 57279 w 61296"/>
                <a:gd name="connsiteY44" fmla="*/ 30830 h 40278"/>
                <a:gd name="connsiteX45" fmla="*/ 61245 w 61296"/>
                <a:gd name="connsiteY45" fmla="*/ 33356 h 40278"/>
                <a:gd name="connsiteX46" fmla="*/ 54280 w 61296"/>
                <a:gd name="connsiteY46" fmla="*/ 34407 h 40278"/>
                <a:gd name="connsiteX47" fmla="*/ 52678 w 61296"/>
                <a:gd name="connsiteY47" fmla="*/ 39892 h 40278"/>
                <a:gd name="connsiteX48" fmla="*/ 50251 w 61296"/>
                <a:gd name="connsiteY48" fmla="*/ 39674 h 40278"/>
                <a:gd name="connsiteX49" fmla="*/ 49947 w 61296"/>
                <a:gd name="connsiteY49" fmla="*/ 38471 h 40278"/>
                <a:gd name="connsiteX50" fmla="*/ 33342 w 61296"/>
                <a:gd name="connsiteY50" fmla="*/ 37851 h 40278"/>
                <a:gd name="connsiteX51" fmla="*/ 34079 w 61296"/>
                <a:gd name="connsiteY51" fmla="*/ 34482 h 40278"/>
                <a:gd name="connsiteX52" fmla="*/ 33110 w 61296"/>
                <a:gd name="connsiteY52" fmla="*/ 32506 h 40278"/>
                <a:gd name="connsiteX53" fmla="*/ 28589 w 61296"/>
                <a:gd name="connsiteY53" fmla="*/ 33423 h 40278"/>
                <a:gd name="connsiteX54" fmla="*/ 27091 w 61296"/>
                <a:gd name="connsiteY54" fmla="*/ 35513 h 40278"/>
                <a:gd name="connsiteX55" fmla="*/ 21969 w 61296"/>
                <a:gd name="connsiteY55" fmla="*/ 34885 h 40278"/>
                <a:gd name="connsiteX56" fmla="*/ 16914 w 61296"/>
                <a:gd name="connsiteY56" fmla="*/ 30769 h 40278"/>
                <a:gd name="connsiteX57" fmla="*/ 12404 w 61296"/>
                <a:gd name="connsiteY57" fmla="*/ 30599 h 40278"/>
                <a:gd name="connsiteX58" fmla="*/ 9402 w 61296"/>
                <a:gd name="connsiteY58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7157 w 61296"/>
                <a:gd name="connsiteY2" fmla="*/ 23496 h 40278"/>
                <a:gd name="connsiteX3" fmla="*/ 16306 w 61296"/>
                <a:gd name="connsiteY3" fmla="*/ 21404 h 40278"/>
                <a:gd name="connsiteX4" fmla="*/ 13943 w 61296"/>
                <a:gd name="connsiteY4" fmla="*/ 21060 h 40278"/>
                <a:gd name="connsiteX5" fmla="*/ 10956 w 61296"/>
                <a:gd name="connsiteY5" fmla="*/ 22151 h 40278"/>
                <a:gd name="connsiteX6" fmla="*/ 6407 w 61296"/>
                <a:gd name="connsiteY6" fmla="*/ 19698 h 40278"/>
                <a:gd name="connsiteX7" fmla="*/ 7262 w 61296"/>
                <a:gd name="connsiteY7" fmla="*/ 16094 h 40278"/>
                <a:gd name="connsiteX8" fmla="*/ 4797 w 61296"/>
                <a:gd name="connsiteY8" fmla="*/ 15722 h 40278"/>
                <a:gd name="connsiteX9" fmla="*/ 2840 w 61296"/>
                <a:gd name="connsiteY9" fmla="*/ 14281 h 40278"/>
                <a:gd name="connsiteX10" fmla="*/ 3692 w 61296"/>
                <a:gd name="connsiteY10" fmla="*/ 12211 h 40278"/>
                <a:gd name="connsiteX11" fmla="*/ 506 w 61296"/>
                <a:gd name="connsiteY11" fmla="*/ 12300 h 40278"/>
                <a:gd name="connsiteX12" fmla="*/ 280 w 61296"/>
                <a:gd name="connsiteY12" fmla="*/ 8758 h 40278"/>
                <a:gd name="connsiteX13" fmla="*/ 4119 w 61296"/>
                <a:gd name="connsiteY13" fmla="*/ 5516 h 40278"/>
                <a:gd name="connsiteX14" fmla="*/ 8862 w 61296"/>
                <a:gd name="connsiteY14" fmla="*/ 6056 h 40278"/>
                <a:gd name="connsiteX15" fmla="*/ 9322 w 61296"/>
                <a:gd name="connsiteY15" fmla="*/ 8949 h 40278"/>
                <a:gd name="connsiteX16" fmla="*/ 14316 w 61296"/>
                <a:gd name="connsiteY16" fmla="*/ 8744 h 40278"/>
                <a:gd name="connsiteX17" fmla="*/ 15356 w 61296"/>
                <a:gd name="connsiteY17" fmla="*/ 7558 h 40278"/>
                <a:gd name="connsiteX18" fmla="*/ 20865 w 61296"/>
                <a:gd name="connsiteY18" fmla="*/ 6016 h 40278"/>
                <a:gd name="connsiteX19" fmla="*/ 23677 w 61296"/>
                <a:gd name="connsiteY19" fmla="*/ 5683 h 40278"/>
                <a:gd name="connsiteX20" fmla="*/ 23692 w 61296"/>
                <a:gd name="connsiteY20" fmla="*/ 3175 h 40278"/>
                <a:gd name="connsiteX21" fmla="*/ 24814 w 61296"/>
                <a:gd name="connsiteY21" fmla="*/ 2609 h 40278"/>
                <a:gd name="connsiteX22" fmla="*/ 25003 w 61296"/>
                <a:gd name="connsiteY22" fmla="*/ 1332 h 40278"/>
                <a:gd name="connsiteX23" fmla="*/ 27802 w 61296"/>
                <a:gd name="connsiteY23" fmla="*/ 1825 h 40278"/>
                <a:gd name="connsiteX24" fmla="*/ 31701 w 61296"/>
                <a:gd name="connsiteY24" fmla="*/ 871 h 40278"/>
                <a:gd name="connsiteX25" fmla="*/ 33101 w 61296"/>
                <a:gd name="connsiteY25" fmla="*/ 4110 h 40278"/>
                <a:gd name="connsiteX26" fmla="*/ 34969 w 61296"/>
                <a:gd name="connsiteY26" fmla="*/ 3954 h 40278"/>
                <a:gd name="connsiteX27" fmla="*/ 38937 w 61296"/>
                <a:gd name="connsiteY27" fmla="*/ 2773 h 40278"/>
                <a:gd name="connsiteX28" fmla="*/ 42431 w 61296"/>
                <a:gd name="connsiteY28" fmla="*/ 6213 h 40278"/>
                <a:gd name="connsiteX29" fmla="*/ 44551 w 61296"/>
                <a:gd name="connsiteY29" fmla="*/ 7081 h 40278"/>
                <a:gd name="connsiteX30" fmla="*/ 46794 w 61296"/>
                <a:gd name="connsiteY30" fmla="*/ 6570 h 40278"/>
                <a:gd name="connsiteX31" fmla="*/ 47263 w 61296"/>
                <a:gd name="connsiteY31" fmla="*/ 5112 h 40278"/>
                <a:gd name="connsiteX32" fmla="*/ 51563 w 61296"/>
                <a:gd name="connsiteY32" fmla="*/ 1 h 40278"/>
                <a:gd name="connsiteX33" fmla="*/ 54249 w 61296"/>
                <a:gd name="connsiteY33" fmla="*/ 4747 h 40278"/>
                <a:gd name="connsiteX34" fmla="*/ 56098 w 61296"/>
                <a:gd name="connsiteY34" fmla="*/ 6963 h 40278"/>
                <a:gd name="connsiteX35" fmla="*/ 56383 w 61296"/>
                <a:gd name="connsiteY35" fmla="*/ 11112 h 40278"/>
                <a:gd name="connsiteX36" fmla="*/ 55393 w 61296"/>
                <a:gd name="connsiteY36" fmla="*/ 13983 h 40278"/>
                <a:gd name="connsiteX37" fmla="*/ 55290 w 61296"/>
                <a:gd name="connsiteY37" fmla="*/ 16911 h 40278"/>
                <a:gd name="connsiteX38" fmla="*/ 55026 w 61296"/>
                <a:gd name="connsiteY38" fmla="*/ 18550 h 40278"/>
                <a:gd name="connsiteX39" fmla="*/ 54807 w 61296"/>
                <a:gd name="connsiteY39" fmla="*/ 20620 h 40278"/>
                <a:gd name="connsiteX40" fmla="*/ 55360 w 61296"/>
                <a:gd name="connsiteY40" fmla="*/ 22090 h 40278"/>
                <a:gd name="connsiteX41" fmla="*/ 55403 w 61296"/>
                <a:gd name="connsiteY41" fmla="*/ 24498 h 40278"/>
                <a:gd name="connsiteX42" fmla="*/ 54213 w 61296"/>
                <a:gd name="connsiteY42" fmla="*/ 27150 h 40278"/>
                <a:gd name="connsiteX43" fmla="*/ 57279 w 61296"/>
                <a:gd name="connsiteY43" fmla="*/ 30830 h 40278"/>
                <a:gd name="connsiteX44" fmla="*/ 61245 w 61296"/>
                <a:gd name="connsiteY44" fmla="*/ 33356 h 40278"/>
                <a:gd name="connsiteX45" fmla="*/ 54280 w 61296"/>
                <a:gd name="connsiteY45" fmla="*/ 34407 h 40278"/>
                <a:gd name="connsiteX46" fmla="*/ 52678 w 61296"/>
                <a:gd name="connsiteY46" fmla="*/ 39892 h 40278"/>
                <a:gd name="connsiteX47" fmla="*/ 50251 w 61296"/>
                <a:gd name="connsiteY47" fmla="*/ 39674 h 40278"/>
                <a:gd name="connsiteX48" fmla="*/ 49947 w 61296"/>
                <a:gd name="connsiteY48" fmla="*/ 38471 h 40278"/>
                <a:gd name="connsiteX49" fmla="*/ 33342 w 61296"/>
                <a:gd name="connsiteY49" fmla="*/ 37851 h 40278"/>
                <a:gd name="connsiteX50" fmla="*/ 34079 w 61296"/>
                <a:gd name="connsiteY50" fmla="*/ 34482 h 40278"/>
                <a:gd name="connsiteX51" fmla="*/ 33110 w 61296"/>
                <a:gd name="connsiteY51" fmla="*/ 32506 h 40278"/>
                <a:gd name="connsiteX52" fmla="*/ 28589 w 61296"/>
                <a:gd name="connsiteY52" fmla="*/ 33423 h 40278"/>
                <a:gd name="connsiteX53" fmla="*/ 27091 w 61296"/>
                <a:gd name="connsiteY53" fmla="*/ 35513 h 40278"/>
                <a:gd name="connsiteX54" fmla="*/ 21969 w 61296"/>
                <a:gd name="connsiteY54" fmla="*/ 34885 h 40278"/>
                <a:gd name="connsiteX55" fmla="*/ 16914 w 61296"/>
                <a:gd name="connsiteY55" fmla="*/ 30769 h 40278"/>
                <a:gd name="connsiteX56" fmla="*/ 12404 w 61296"/>
                <a:gd name="connsiteY56" fmla="*/ 30599 h 40278"/>
                <a:gd name="connsiteX57" fmla="*/ 9402 w 61296"/>
                <a:gd name="connsiteY57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6306 w 61296"/>
                <a:gd name="connsiteY2" fmla="*/ 21404 h 40278"/>
                <a:gd name="connsiteX3" fmla="*/ 13943 w 61296"/>
                <a:gd name="connsiteY3" fmla="*/ 21060 h 40278"/>
                <a:gd name="connsiteX4" fmla="*/ 10956 w 61296"/>
                <a:gd name="connsiteY4" fmla="*/ 22151 h 40278"/>
                <a:gd name="connsiteX5" fmla="*/ 6407 w 61296"/>
                <a:gd name="connsiteY5" fmla="*/ 19698 h 40278"/>
                <a:gd name="connsiteX6" fmla="*/ 7262 w 61296"/>
                <a:gd name="connsiteY6" fmla="*/ 16094 h 40278"/>
                <a:gd name="connsiteX7" fmla="*/ 4797 w 61296"/>
                <a:gd name="connsiteY7" fmla="*/ 15722 h 40278"/>
                <a:gd name="connsiteX8" fmla="*/ 2840 w 61296"/>
                <a:gd name="connsiteY8" fmla="*/ 14281 h 40278"/>
                <a:gd name="connsiteX9" fmla="*/ 3692 w 61296"/>
                <a:gd name="connsiteY9" fmla="*/ 12211 h 40278"/>
                <a:gd name="connsiteX10" fmla="*/ 506 w 61296"/>
                <a:gd name="connsiteY10" fmla="*/ 12300 h 40278"/>
                <a:gd name="connsiteX11" fmla="*/ 280 w 61296"/>
                <a:gd name="connsiteY11" fmla="*/ 8758 h 40278"/>
                <a:gd name="connsiteX12" fmla="*/ 4119 w 61296"/>
                <a:gd name="connsiteY12" fmla="*/ 5516 h 40278"/>
                <a:gd name="connsiteX13" fmla="*/ 8862 w 61296"/>
                <a:gd name="connsiteY13" fmla="*/ 6056 h 40278"/>
                <a:gd name="connsiteX14" fmla="*/ 9322 w 61296"/>
                <a:gd name="connsiteY14" fmla="*/ 8949 h 40278"/>
                <a:gd name="connsiteX15" fmla="*/ 14316 w 61296"/>
                <a:gd name="connsiteY15" fmla="*/ 8744 h 40278"/>
                <a:gd name="connsiteX16" fmla="*/ 15356 w 61296"/>
                <a:gd name="connsiteY16" fmla="*/ 7558 h 40278"/>
                <a:gd name="connsiteX17" fmla="*/ 20865 w 61296"/>
                <a:gd name="connsiteY17" fmla="*/ 6016 h 40278"/>
                <a:gd name="connsiteX18" fmla="*/ 23677 w 61296"/>
                <a:gd name="connsiteY18" fmla="*/ 5683 h 40278"/>
                <a:gd name="connsiteX19" fmla="*/ 23692 w 61296"/>
                <a:gd name="connsiteY19" fmla="*/ 3175 h 40278"/>
                <a:gd name="connsiteX20" fmla="*/ 24814 w 61296"/>
                <a:gd name="connsiteY20" fmla="*/ 2609 h 40278"/>
                <a:gd name="connsiteX21" fmla="*/ 25003 w 61296"/>
                <a:gd name="connsiteY21" fmla="*/ 1332 h 40278"/>
                <a:gd name="connsiteX22" fmla="*/ 27802 w 61296"/>
                <a:gd name="connsiteY22" fmla="*/ 1825 h 40278"/>
                <a:gd name="connsiteX23" fmla="*/ 31701 w 61296"/>
                <a:gd name="connsiteY23" fmla="*/ 871 h 40278"/>
                <a:gd name="connsiteX24" fmla="*/ 33101 w 61296"/>
                <a:gd name="connsiteY24" fmla="*/ 4110 h 40278"/>
                <a:gd name="connsiteX25" fmla="*/ 34969 w 61296"/>
                <a:gd name="connsiteY25" fmla="*/ 3954 h 40278"/>
                <a:gd name="connsiteX26" fmla="*/ 38937 w 61296"/>
                <a:gd name="connsiteY26" fmla="*/ 2773 h 40278"/>
                <a:gd name="connsiteX27" fmla="*/ 42431 w 61296"/>
                <a:gd name="connsiteY27" fmla="*/ 6213 h 40278"/>
                <a:gd name="connsiteX28" fmla="*/ 44551 w 61296"/>
                <a:gd name="connsiteY28" fmla="*/ 7081 h 40278"/>
                <a:gd name="connsiteX29" fmla="*/ 46794 w 61296"/>
                <a:gd name="connsiteY29" fmla="*/ 6570 h 40278"/>
                <a:gd name="connsiteX30" fmla="*/ 47263 w 61296"/>
                <a:gd name="connsiteY30" fmla="*/ 5112 h 40278"/>
                <a:gd name="connsiteX31" fmla="*/ 51563 w 61296"/>
                <a:gd name="connsiteY31" fmla="*/ 1 h 40278"/>
                <a:gd name="connsiteX32" fmla="*/ 54249 w 61296"/>
                <a:gd name="connsiteY32" fmla="*/ 4747 h 40278"/>
                <a:gd name="connsiteX33" fmla="*/ 56098 w 61296"/>
                <a:gd name="connsiteY33" fmla="*/ 6963 h 40278"/>
                <a:gd name="connsiteX34" fmla="*/ 56383 w 61296"/>
                <a:gd name="connsiteY34" fmla="*/ 11112 h 40278"/>
                <a:gd name="connsiteX35" fmla="*/ 55393 w 61296"/>
                <a:gd name="connsiteY35" fmla="*/ 13983 h 40278"/>
                <a:gd name="connsiteX36" fmla="*/ 55290 w 61296"/>
                <a:gd name="connsiteY36" fmla="*/ 16911 h 40278"/>
                <a:gd name="connsiteX37" fmla="*/ 55026 w 61296"/>
                <a:gd name="connsiteY37" fmla="*/ 18550 h 40278"/>
                <a:gd name="connsiteX38" fmla="*/ 54807 w 61296"/>
                <a:gd name="connsiteY38" fmla="*/ 20620 h 40278"/>
                <a:gd name="connsiteX39" fmla="*/ 55360 w 61296"/>
                <a:gd name="connsiteY39" fmla="*/ 22090 h 40278"/>
                <a:gd name="connsiteX40" fmla="*/ 55403 w 61296"/>
                <a:gd name="connsiteY40" fmla="*/ 24498 h 40278"/>
                <a:gd name="connsiteX41" fmla="*/ 54213 w 61296"/>
                <a:gd name="connsiteY41" fmla="*/ 27150 h 40278"/>
                <a:gd name="connsiteX42" fmla="*/ 57279 w 61296"/>
                <a:gd name="connsiteY42" fmla="*/ 30830 h 40278"/>
                <a:gd name="connsiteX43" fmla="*/ 61245 w 61296"/>
                <a:gd name="connsiteY43" fmla="*/ 33356 h 40278"/>
                <a:gd name="connsiteX44" fmla="*/ 54280 w 61296"/>
                <a:gd name="connsiteY44" fmla="*/ 34407 h 40278"/>
                <a:gd name="connsiteX45" fmla="*/ 52678 w 61296"/>
                <a:gd name="connsiteY45" fmla="*/ 39892 h 40278"/>
                <a:gd name="connsiteX46" fmla="*/ 50251 w 61296"/>
                <a:gd name="connsiteY46" fmla="*/ 39674 h 40278"/>
                <a:gd name="connsiteX47" fmla="*/ 49947 w 61296"/>
                <a:gd name="connsiteY47" fmla="*/ 38471 h 40278"/>
                <a:gd name="connsiteX48" fmla="*/ 33342 w 61296"/>
                <a:gd name="connsiteY48" fmla="*/ 37851 h 40278"/>
                <a:gd name="connsiteX49" fmla="*/ 34079 w 61296"/>
                <a:gd name="connsiteY49" fmla="*/ 34482 h 40278"/>
                <a:gd name="connsiteX50" fmla="*/ 33110 w 61296"/>
                <a:gd name="connsiteY50" fmla="*/ 32506 h 40278"/>
                <a:gd name="connsiteX51" fmla="*/ 28589 w 61296"/>
                <a:gd name="connsiteY51" fmla="*/ 33423 h 40278"/>
                <a:gd name="connsiteX52" fmla="*/ 27091 w 61296"/>
                <a:gd name="connsiteY52" fmla="*/ 35513 h 40278"/>
                <a:gd name="connsiteX53" fmla="*/ 21969 w 61296"/>
                <a:gd name="connsiteY53" fmla="*/ 34885 h 40278"/>
                <a:gd name="connsiteX54" fmla="*/ 16914 w 61296"/>
                <a:gd name="connsiteY54" fmla="*/ 30769 h 40278"/>
                <a:gd name="connsiteX55" fmla="*/ 12404 w 61296"/>
                <a:gd name="connsiteY55" fmla="*/ 30599 h 40278"/>
                <a:gd name="connsiteX56" fmla="*/ 9402 w 61296"/>
                <a:gd name="connsiteY56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3943 w 61296"/>
                <a:gd name="connsiteY2" fmla="*/ 21060 h 40278"/>
                <a:gd name="connsiteX3" fmla="*/ 10956 w 61296"/>
                <a:gd name="connsiteY3" fmla="*/ 22151 h 40278"/>
                <a:gd name="connsiteX4" fmla="*/ 6407 w 61296"/>
                <a:gd name="connsiteY4" fmla="*/ 19698 h 40278"/>
                <a:gd name="connsiteX5" fmla="*/ 7262 w 61296"/>
                <a:gd name="connsiteY5" fmla="*/ 16094 h 40278"/>
                <a:gd name="connsiteX6" fmla="*/ 4797 w 61296"/>
                <a:gd name="connsiteY6" fmla="*/ 15722 h 40278"/>
                <a:gd name="connsiteX7" fmla="*/ 2840 w 61296"/>
                <a:gd name="connsiteY7" fmla="*/ 14281 h 40278"/>
                <a:gd name="connsiteX8" fmla="*/ 3692 w 61296"/>
                <a:gd name="connsiteY8" fmla="*/ 12211 h 40278"/>
                <a:gd name="connsiteX9" fmla="*/ 506 w 61296"/>
                <a:gd name="connsiteY9" fmla="*/ 12300 h 40278"/>
                <a:gd name="connsiteX10" fmla="*/ 280 w 61296"/>
                <a:gd name="connsiteY10" fmla="*/ 8758 h 40278"/>
                <a:gd name="connsiteX11" fmla="*/ 4119 w 61296"/>
                <a:gd name="connsiteY11" fmla="*/ 5516 h 40278"/>
                <a:gd name="connsiteX12" fmla="*/ 8862 w 61296"/>
                <a:gd name="connsiteY12" fmla="*/ 6056 h 40278"/>
                <a:gd name="connsiteX13" fmla="*/ 9322 w 61296"/>
                <a:gd name="connsiteY13" fmla="*/ 8949 h 40278"/>
                <a:gd name="connsiteX14" fmla="*/ 14316 w 61296"/>
                <a:gd name="connsiteY14" fmla="*/ 8744 h 40278"/>
                <a:gd name="connsiteX15" fmla="*/ 15356 w 61296"/>
                <a:gd name="connsiteY15" fmla="*/ 7558 h 40278"/>
                <a:gd name="connsiteX16" fmla="*/ 20865 w 61296"/>
                <a:gd name="connsiteY16" fmla="*/ 6016 h 40278"/>
                <a:gd name="connsiteX17" fmla="*/ 23677 w 61296"/>
                <a:gd name="connsiteY17" fmla="*/ 5683 h 40278"/>
                <a:gd name="connsiteX18" fmla="*/ 23692 w 61296"/>
                <a:gd name="connsiteY18" fmla="*/ 3175 h 40278"/>
                <a:gd name="connsiteX19" fmla="*/ 24814 w 61296"/>
                <a:gd name="connsiteY19" fmla="*/ 2609 h 40278"/>
                <a:gd name="connsiteX20" fmla="*/ 25003 w 61296"/>
                <a:gd name="connsiteY20" fmla="*/ 1332 h 40278"/>
                <a:gd name="connsiteX21" fmla="*/ 27802 w 61296"/>
                <a:gd name="connsiteY21" fmla="*/ 1825 h 40278"/>
                <a:gd name="connsiteX22" fmla="*/ 31701 w 61296"/>
                <a:gd name="connsiteY22" fmla="*/ 871 h 40278"/>
                <a:gd name="connsiteX23" fmla="*/ 33101 w 61296"/>
                <a:gd name="connsiteY23" fmla="*/ 4110 h 40278"/>
                <a:gd name="connsiteX24" fmla="*/ 34969 w 61296"/>
                <a:gd name="connsiteY24" fmla="*/ 3954 h 40278"/>
                <a:gd name="connsiteX25" fmla="*/ 38937 w 61296"/>
                <a:gd name="connsiteY25" fmla="*/ 2773 h 40278"/>
                <a:gd name="connsiteX26" fmla="*/ 42431 w 61296"/>
                <a:gd name="connsiteY26" fmla="*/ 6213 h 40278"/>
                <a:gd name="connsiteX27" fmla="*/ 44551 w 61296"/>
                <a:gd name="connsiteY27" fmla="*/ 7081 h 40278"/>
                <a:gd name="connsiteX28" fmla="*/ 46794 w 61296"/>
                <a:gd name="connsiteY28" fmla="*/ 6570 h 40278"/>
                <a:gd name="connsiteX29" fmla="*/ 47263 w 61296"/>
                <a:gd name="connsiteY29" fmla="*/ 5112 h 40278"/>
                <a:gd name="connsiteX30" fmla="*/ 51563 w 61296"/>
                <a:gd name="connsiteY30" fmla="*/ 1 h 40278"/>
                <a:gd name="connsiteX31" fmla="*/ 54249 w 61296"/>
                <a:gd name="connsiteY31" fmla="*/ 4747 h 40278"/>
                <a:gd name="connsiteX32" fmla="*/ 56098 w 61296"/>
                <a:gd name="connsiteY32" fmla="*/ 6963 h 40278"/>
                <a:gd name="connsiteX33" fmla="*/ 56383 w 61296"/>
                <a:gd name="connsiteY33" fmla="*/ 11112 h 40278"/>
                <a:gd name="connsiteX34" fmla="*/ 55393 w 61296"/>
                <a:gd name="connsiteY34" fmla="*/ 13983 h 40278"/>
                <a:gd name="connsiteX35" fmla="*/ 55290 w 61296"/>
                <a:gd name="connsiteY35" fmla="*/ 16911 h 40278"/>
                <a:gd name="connsiteX36" fmla="*/ 55026 w 61296"/>
                <a:gd name="connsiteY36" fmla="*/ 18550 h 40278"/>
                <a:gd name="connsiteX37" fmla="*/ 54807 w 61296"/>
                <a:gd name="connsiteY37" fmla="*/ 20620 h 40278"/>
                <a:gd name="connsiteX38" fmla="*/ 55360 w 61296"/>
                <a:gd name="connsiteY38" fmla="*/ 22090 h 40278"/>
                <a:gd name="connsiteX39" fmla="*/ 55403 w 61296"/>
                <a:gd name="connsiteY39" fmla="*/ 24498 h 40278"/>
                <a:gd name="connsiteX40" fmla="*/ 54213 w 61296"/>
                <a:gd name="connsiteY40" fmla="*/ 27150 h 40278"/>
                <a:gd name="connsiteX41" fmla="*/ 57279 w 61296"/>
                <a:gd name="connsiteY41" fmla="*/ 30830 h 40278"/>
                <a:gd name="connsiteX42" fmla="*/ 61245 w 61296"/>
                <a:gd name="connsiteY42" fmla="*/ 33356 h 40278"/>
                <a:gd name="connsiteX43" fmla="*/ 54280 w 61296"/>
                <a:gd name="connsiteY43" fmla="*/ 34407 h 40278"/>
                <a:gd name="connsiteX44" fmla="*/ 52678 w 61296"/>
                <a:gd name="connsiteY44" fmla="*/ 39892 h 40278"/>
                <a:gd name="connsiteX45" fmla="*/ 50251 w 61296"/>
                <a:gd name="connsiteY45" fmla="*/ 39674 h 40278"/>
                <a:gd name="connsiteX46" fmla="*/ 49947 w 61296"/>
                <a:gd name="connsiteY46" fmla="*/ 38471 h 40278"/>
                <a:gd name="connsiteX47" fmla="*/ 33342 w 61296"/>
                <a:gd name="connsiteY47" fmla="*/ 37851 h 40278"/>
                <a:gd name="connsiteX48" fmla="*/ 34079 w 61296"/>
                <a:gd name="connsiteY48" fmla="*/ 34482 h 40278"/>
                <a:gd name="connsiteX49" fmla="*/ 33110 w 61296"/>
                <a:gd name="connsiteY49" fmla="*/ 32506 h 40278"/>
                <a:gd name="connsiteX50" fmla="*/ 28589 w 61296"/>
                <a:gd name="connsiteY50" fmla="*/ 33423 h 40278"/>
                <a:gd name="connsiteX51" fmla="*/ 27091 w 61296"/>
                <a:gd name="connsiteY51" fmla="*/ 35513 h 40278"/>
                <a:gd name="connsiteX52" fmla="*/ 21969 w 61296"/>
                <a:gd name="connsiteY52" fmla="*/ 34885 h 40278"/>
                <a:gd name="connsiteX53" fmla="*/ 16914 w 61296"/>
                <a:gd name="connsiteY53" fmla="*/ 30769 h 40278"/>
                <a:gd name="connsiteX54" fmla="*/ 12404 w 61296"/>
                <a:gd name="connsiteY54" fmla="*/ 30599 h 40278"/>
                <a:gd name="connsiteX55" fmla="*/ 9402 w 61296"/>
                <a:gd name="connsiteY55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0956 w 61296"/>
                <a:gd name="connsiteY2" fmla="*/ 22151 h 40278"/>
                <a:gd name="connsiteX3" fmla="*/ 6407 w 61296"/>
                <a:gd name="connsiteY3" fmla="*/ 19698 h 40278"/>
                <a:gd name="connsiteX4" fmla="*/ 7262 w 61296"/>
                <a:gd name="connsiteY4" fmla="*/ 16094 h 40278"/>
                <a:gd name="connsiteX5" fmla="*/ 4797 w 61296"/>
                <a:gd name="connsiteY5" fmla="*/ 15722 h 40278"/>
                <a:gd name="connsiteX6" fmla="*/ 2840 w 61296"/>
                <a:gd name="connsiteY6" fmla="*/ 14281 h 40278"/>
                <a:gd name="connsiteX7" fmla="*/ 3692 w 61296"/>
                <a:gd name="connsiteY7" fmla="*/ 12211 h 40278"/>
                <a:gd name="connsiteX8" fmla="*/ 506 w 61296"/>
                <a:gd name="connsiteY8" fmla="*/ 12300 h 40278"/>
                <a:gd name="connsiteX9" fmla="*/ 280 w 61296"/>
                <a:gd name="connsiteY9" fmla="*/ 8758 h 40278"/>
                <a:gd name="connsiteX10" fmla="*/ 4119 w 61296"/>
                <a:gd name="connsiteY10" fmla="*/ 5516 h 40278"/>
                <a:gd name="connsiteX11" fmla="*/ 8862 w 61296"/>
                <a:gd name="connsiteY11" fmla="*/ 6056 h 40278"/>
                <a:gd name="connsiteX12" fmla="*/ 9322 w 61296"/>
                <a:gd name="connsiteY12" fmla="*/ 8949 h 40278"/>
                <a:gd name="connsiteX13" fmla="*/ 14316 w 61296"/>
                <a:gd name="connsiteY13" fmla="*/ 8744 h 40278"/>
                <a:gd name="connsiteX14" fmla="*/ 15356 w 61296"/>
                <a:gd name="connsiteY14" fmla="*/ 7558 h 40278"/>
                <a:gd name="connsiteX15" fmla="*/ 20865 w 61296"/>
                <a:gd name="connsiteY15" fmla="*/ 6016 h 40278"/>
                <a:gd name="connsiteX16" fmla="*/ 23677 w 61296"/>
                <a:gd name="connsiteY16" fmla="*/ 5683 h 40278"/>
                <a:gd name="connsiteX17" fmla="*/ 23692 w 61296"/>
                <a:gd name="connsiteY17" fmla="*/ 3175 h 40278"/>
                <a:gd name="connsiteX18" fmla="*/ 24814 w 61296"/>
                <a:gd name="connsiteY18" fmla="*/ 2609 h 40278"/>
                <a:gd name="connsiteX19" fmla="*/ 25003 w 61296"/>
                <a:gd name="connsiteY19" fmla="*/ 1332 h 40278"/>
                <a:gd name="connsiteX20" fmla="*/ 27802 w 61296"/>
                <a:gd name="connsiteY20" fmla="*/ 1825 h 40278"/>
                <a:gd name="connsiteX21" fmla="*/ 31701 w 61296"/>
                <a:gd name="connsiteY21" fmla="*/ 871 h 40278"/>
                <a:gd name="connsiteX22" fmla="*/ 33101 w 61296"/>
                <a:gd name="connsiteY22" fmla="*/ 4110 h 40278"/>
                <a:gd name="connsiteX23" fmla="*/ 34969 w 61296"/>
                <a:gd name="connsiteY23" fmla="*/ 3954 h 40278"/>
                <a:gd name="connsiteX24" fmla="*/ 38937 w 61296"/>
                <a:gd name="connsiteY24" fmla="*/ 2773 h 40278"/>
                <a:gd name="connsiteX25" fmla="*/ 42431 w 61296"/>
                <a:gd name="connsiteY25" fmla="*/ 6213 h 40278"/>
                <a:gd name="connsiteX26" fmla="*/ 44551 w 61296"/>
                <a:gd name="connsiteY26" fmla="*/ 7081 h 40278"/>
                <a:gd name="connsiteX27" fmla="*/ 46794 w 61296"/>
                <a:gd name="connsiteY27" fmla="*/ 6570 h 40278"/>
                <a:gd name="connsiteX28" fmla="*/ 47263 w 61296"/>
                <a:gd name="connsiteY28" fmla="*/ 5112 h 40278"/>
                <a:gd name="connsiteX29" fmla="*/ 51563 w 61296"/>
                <a:gd name="connsiteY29" fmla="*/ 1 h 40278"/>
                <a:gd name="connsiteX30" fmla="*/ 54249 w 61296"/>
                <a:gd name="connsiteY30" fmla="*/ 4747 h 40278"/>
                <a:gd name="connsiteX31" fmla="*/ 56098 w 61296"/>
                <a:gd name="connsiteY31" fmla="*/ 6963 h 40278"/>
                <a:gd name="connsiteX32" fmla="*/ 56383 w 61296"/>
                <a:gd name="connsiteY32" fmla="*/ 11112 h 40278"/>
                <a:gd name="connsiteX33" fmla="*/ 55393 w 61296"/>
                <a:gd name="connsiteY33" fmla="*/ 13983 h 40278"/>
                <a:gd name="connsiteX34" fmla="*/ 55290 w 61296"/>
                <a:gd name="connsiteY34" fmla="*/ 16911 h 40278"/>
                <a:gd name="connsiteX35" fmla="*/ 55026 w 61296"/>
                <a:gd name="connsiteY35" fmla="*/ 18550 h 40278"/>
                <a:gd name="connsiteX36" fmla="*/ 54807 w 61296"/>
                <a:gd name="connsiteY36" fmla="*/ 20620 h 40278"/>
                <a:gd name="connsiteX37" fmla="*/ 55360 w 61296"/>
                <a:gd name="connsiteY37" fmla="*/ 22090 h 40278"/>
                <a:gd name="connsiteX38" fmla="*/ 55403 w 61296"/>
                <a:gd name="connsiteY38" fmla="*/ 24498 h 40278"/>
                <a:gd name="connsiteX39" fmla="*/ 54213 w 61296"/>
                <a:gd name="connsiteY39" fmla="*/ 27150 h 40278"/>
                <a:gd name="connsiteX40" fmla="*/ 57279 w 61296"/>
                <a:gd name="connsiteY40" fmla="*/ 30830 h 40278"/>
                <a:gd name="connsiteX41" fmla="*/ 61245 w 61296"/>
                <a:gd name="connsiteY41" fmla="*/ 33356 h 40278"/>
                <a:gd name="connsiteX42" fmla="*/ 54280 w 61296"/>
                <a:gd name="connsiteY42" fmla="*/ 34407 h 40278"/>
                <a:gd name="connsiteX43" fmla="*/ 52678 w 61296"/>
                <a:gd name="connsiteY43" fmla="*/ 39892 h 40278"/>
                <a:gd name="connsiteX44" fmla="*/ 50251 w 61296"/>
                <a:gd name="connsiteY44" fmla="*/ 39674 h 40278"/>
                <a:gd name="connsiteX45" fmla="*/ 49947 w 61296"/>
                <a:gd name="connsiteY45" fmla="*/ 38471 h 40278"/>
                <a:gd name="connsiteX46" fmla="*/ 33342 w 61296"/>
                <a:gd name="connsiteY46" fmla="*/ 37851 h 40278"/>
                <a:gd name="connsiteX47" fmla="*/ 34079 w 61296"/>
                <a:gd name="connsiteY47" fmla="*/ 34482 h 40278"/>
                <a:gd name="connsiteX48" fmla="*/ 33110 w 61296"/>
                <a:gd name="connsiteY48" fmla="*/ 32506 h 40278"/>
                <a:gd name="connsiteX49" fmla="*/ 28589 w 61296"/>
                <a:gd name="connsiteY49" fmla="*/ 33423 h 40278"/>
                <a:gd name="connsiteX50" fmla="*/ 27091 w 61296"/>
                <a:gd name="connsiteY50" fmla="*/ 35513 h 40278"/>
                <a:gd name="connsiteX51" fmla="*/ 21969 w 61296"/>
                <a:gd name="connsiteY51" fmla="*/ 34885 h 40278"/>
                <a:gd name="connsiteX52" fmla="*/ 16914 w 61296"/>
                <a:gd name="connsiteY52" fmla="*/ 30769 h 40278"/>
                <a:gd name="connsiteX53" fmla="*/ 12404 w 61296"/>
                <a:gd name="connsiteY53" fmla="*/ 30599 h 40278"/>
                <a:gd name="connsiteX54" fmla="*/ 9402 w 61296"/>
                <a:gd name="connsiteY54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6407 w 61296"/>
                <a:gd name="connsiteY2" fmla="*/ 19698 h 40278"/>
                <a:gd name="connsiteX3" fmla="*/ 7262 w 61296"/>
                <a:gd name="connsiteY3" fmla="*/ 16094 h 40278"/>
                <a:gd name="connsiteX4" fmla="*/ 4797 w 61296"/>
                <a:gd name="connsiteY4" fmla="*/ 15722 h 40278"/>
                <a:gd name="connsiteX5" fmla="*/ 2840 w 61296"/>
                <a:gd name="connsiteY5" fmla="*/ 14281 h 40278"/>
                <a:gd name="connsiteX6" fmla="*/ 3692 w 61296"/>
                <a:gd name="connsiteY6" fmla="*/ 12211 h 40278"/>
                <a:gd name="connsiteX7" fmla="*/ 506 w 61296"/>
                <a:gd name="connsiteY7" fmla="*/ 12300 h 40278"/>
                <a:gd name="connsiteX8" fmla="*/ 280 w 61296"/>
                <a:gd name="connsiteY8" fmla="*/ 8758 h 40278"/>
                <a:gd name="connsiteX9" fmla="*/ 4119 w 61296"/>
                <a:gd name="connsiteY9" fmla="*/ 5516 h 40278"/>
                <a:gd name="connsiteX10" fmla="*/ 8862 w 61296"/>
                <a:gd name="connsiteY10" fmla="*/ 6056 h 40278"/>
                <a:gd name="connsiteX11" fmla="*/ 9322 w 61296"/>
                <a:gd name="connsiteY11" fmla="*/ 8949 h 40278"/>
                <a:gd name="connsiteX12" fmla="*/ 14316 w 61296"/>
                <a:gd name="connsiteY12" fmla="*/ 8744 h 40278"/>
                <a:gd name="connsiteX13" fmla="*/ 15356 w 61296"/>
                <a:gd name="connsiteY13" fmla="*/ 7558 h 40278"/>
                <a:gd name="connsiteX14" fmla="*/ 20865 w 61296"/>
                <a:gd name="connsiteY14" fmla="*/ 6016 h 40278"/>
                <a:gd name="connsiteX15" fmla="*/ 23677 w 61296"/>
                <a:gd name="connsiteY15" fmla="*/ 5683 h 40278"/>
                <a:gd name="connsiteX16" fmla="*/ 23692 w 61296"/>
                <a:gd name="connsiteY16" fmla="*/ 3175 h 40278"/>
                <a:gd name="connsiteX17" fmla="*/ 24814 w 61296"/>
                <a:gd name="connsiteY17" fmla="*/ 2609 h 40278"/>
                <a:gd name="connsiteX18" fmla="*/ 25003 w 61296"/>
                <a:gd name="connsiteY18" fmla="*/ 1332 h 40278"/>
                <a:gd name="connsiteX19" fmla="*/ 27802 w 61296"/>
                <a:gd name="connsiteY19" fmla="*/ 1825 h 40278"/>
                <a:gd name="connsiteX20" fmla="*/ 31701 w 61296"/>
                <a:gd name="connsiteY20" fmla="*/ 871 h 40278"/>
                <a:gd name="connsiteX21" fmla="*/ 33101 w 61296"/>
                <a:gd name="connsiteY21" fmla="*/ 4110 h 40278"/>
                <a:gd name="connsiteX22" fmla="*/ 34969 w 61296"/>
                <a:gd name="connsiteY22" fmla="*/ 3954 h 40278"/>
                <a:gd name="connsiteX23" fmla="*/ 38937 w 61296"/>
                <a:gd name="connsiteY23" fmla="*/ 2773 h 40278"/>
                <a:gd name="connsiteX24" fmla="*/ 42431 w 61296"/>
                <a:gd name="connsiteY24" fmla="*/ 6213 h 40278"/>
                <a:gd name="connsiteX25" fmla="*/ 44551 w 61296"/>
                <a:gd name="connsiteY25" fmla="*/ 7081 h 40278"/>
                <a:gd name="connsiteX26" fmla="*/ 46794 w 61296"/>
                <a:gd name="connsiteY26" fmla="*/ 6570 h 40278"/>
                <a:gd name="connsiteX27" fmla="*/ 47263 w 61296"/>
                <a:gd name="connsiteY27" fmla="*/ 5112 h 40278"/>
                <a:gd name="connsiteX28" fmla="*/ 51563 w 61296"/>
                <a:gd name="connsiteY28" fmla="*/ 1 h 40278"/>
                <a:gd name="connsiteX29" fmla="*/ 54249 w 61296"/>
                <a:gd name="connsiteY29" fmla="*/ 4747 h 40278"/>
                <a:gd name="connsiteX30" fmla="*/ 56098 w 61296"/>
                <a:gd name="connsiteY30" fmla="*/ 6963 h 40278"/>
                <a:gd name="connsiteX31" fmla="*/ 56383 w 61296"/>
                <a:gd name="connsiteY31" fmla="*/ 11112 h 40278"/>
                <a:gd name="connsiteX32" fmla="*/ 55393 w 61296"/>
                <a:gd name="connsiteY32" fmla="*/ 13983 h 40278"/>
                <a:gd name="connsiteX33" fmla="*/ 55290 w 61296"/>
                <a:gd name="connsiteY33" fmla="*/ 16911 h 40278"/>
                <a:gd name="connsiteX34" fmla="*/ 55026 w 61296"/>
                <a:gd name="connsiteY34" fmla="*/ 18550 h 40278"/>
                <a:gd name="connsiteX35" fmla="*/ 54807 w 61296"/>
                <a:gd name="connsiteY35" fmla="*/ 20620 h 40278"/>
                <a:gd name="connsiteX36" fmla="*/ 55360 w 61296"/>
                <a:gd name="connsiteY36" fmla="*/ 22090 h 40278"/>
                <a:gd name="connsiteX37" fmla="*/ 55403 w 61296"/>
                <a:gd name="connsiteY37" fmla="*/ 24498 h 40278"/>
                <a:gd name="connsiteX38" fmla="*/ 54213 w 61296"/>
                <a:gd name="connsiteY38" fmla="*/ 27150 h 40278"/>
                <a:gd name="connsiteX39" fmla="*/ 57279 w 61296"/>
                <a:gd name="connsiteY39" fmla="*/ 30830 h 40278"/>
                <a:gd name="connsiteX40" fmla="*/ 61245 w 61296"/>
                <a:gd name="connsiteY40" fmla="*/ 33356 h 40278"/>
                <a:gd name="connsiteX41" fmla="*/ 54280 w 61296"/>
                <a:gd name="connsiteY41" fmla="*/ 34407 h 40278"/>
                <a:gd name="connsiteX42" fmla="*/ 52678 w 61296"/>
                <a:gd name="connsiteY42" fmla="*/ 39892 h 40278"/>
                <a:gd name="connsiteX43" fmla="*/ 50251 w 61296"/>
                <a:gd name="connsiteY43" fmla="*/ 39674 h 40278"/>
                <a:gd name="connsiteX44" fmla="*/ 49947 w 61296"/>
                <a:gd name="connsiteY44" fmla="*/ 38471 h 40278"/>
                <a:gd name="connsiteX45" fmla="*/ 33342 w 61296"/>
                <a:gd name="connsiteY45" fmla="*/ 37851 h 40278"/>
                <a:gd name="connsiteX46" fmla="*/ 34079 w 61296"/>
                <a:gd name="connsiteY46" fmla="*/ 34482 h 40278"/>
                <a:gd name="connsiteX47" fmla="*/ 33110 w 61296"/>
                <a:gd name="connsiteY47" fmla="*/ 32506 h 40278"/>
                <a:gd name="connsiteX48" fmla="*/ 28589 w 61296"/>
                <a:gd name="connsiteY48" fmla="*/ 33423 h 40278"/>
                <a:gd name="connsiteX49" fmla="*/ 27091 w 61296"/>
                <a:gd name="connsiteY49" fmla="*/ 35513 h 40278"/>
                <a:gd name="connsiteX50" fmla="*/ 21969 w 61296"/>
                <a:gd name="connsiteY50" fmla="*/ 34885 h 40278"/>
                <a:gd name="connsiteX51" fmla="*/ 16914 w 61296"/>
                <a:gd name="connsiteY51" fmla="*/ 30769 h 40278"/>
                <a:gd name="connsiteX52" fmla="*/ 12404 w 61296"/>
                <a:gd name="connsiteY52" fmla="*/ 30599 h 40278"/>
                <a:gd name="connsiteX53" fmla="*/ 9402 w 61296"/>
                <a:gd name="connsiteY53" fmla="*/ 28568 h 40278"/>
                <a:gd name="connsiteX0" fmla="*/ 11240 w 63134"/>
                <a:gd name="connsiteY0" fmla="*/ 28568 h 40278"/>
                <a:gd name="connsiteX1" fmla="*/ 9328 w 63134"/>
                <a:gd name="connsiteY1" fmla="*/ 23679 h 40278"/>
                <a:gd name="connsiteX2" fmla="*/ 0 w 63134"/>
                <a:gd name="connsiteY2" fmla="*/ 25576 h 40278"/>
                <a:gd name="connsiteX3" fmla="*/ 9100 w 63134"/>
                <a:gd name="connsiteY3" fmla="*/ 16094 h 40278"/>
                <a:gd name="connsiteX4" fmla="*/ 6635 w 63134"/>
                <a:gd name="connsiteY4" fmla="*/ 15722 h 40278"/>
                <a:gd name="connsiteX5" fmla="*/ 4678 w 63134"/>
                <a:gd name="connsiteY5" fmla="*/ 14281 h 40278"/>
                <a:gd name="connsiteX6" fmla="*/ 5530 w 63134"/>
                <a:gd name="connsiteY6" fmla="*/ 12211 h 40278"/>
                <a:gd name="connsiteX7" fmla="*/ 2344 w 63134"/>
                <a:gd name="connsiteY7" fmla="*/ 12300 h 40278"/>
                <a:gd name="connsiteX8" fmla="*/ 2118 w 63134"/>
                <a:gd name="connsiteY8" fmla="*/ 8758 h 40278"/>
                <a:gd name="connsiteX9" fmla="*/ 5957 w 63134"/>
                <a:gd name="connsiteY9" fmla="*/ 5516 h 40278"/>
                <a:gd name="connsiteX10" fmla="*/ 10700 w 63134"/>
                <a:gd name="connsiteY10" fmla="*/ 6056 h 40278"/>
                <a:gd name="connsiteX11" fmla="*/ 11160 w 63134"/>
                <a:gd name="connsiteY11" fmla="*/ 8949 h 40278"/>
                <a:gd name="connsiteX12" fmla="*/ 16154 w 63134"/>
                <a:gd name="connsiteY12" fmla="*/ 8744 h 40278"/>
                <a:gd name="connsiteX13" fmla="*/ 17194 w 63134"/>
                <a:gd name="connsiteY13" fmla="*/ 7558 h 40278"/>
                <a:gd name="connsiteX14" fmla="*/ 22703 w 63134"/>
                <a:gd name="connsiteY14" fmla="*/ 6016 h 40278"/>
                <a:gd name="connsiteX15" fmla="*/ 25515 w 63134"/>
                <a:gd name="connsiteY15" fmla="*/ 5683 h 40278"/>
                <a:gd name="connsiteX16" fmla="*/ 25530 w 63134"/>
                <a:gd name="connsiteY16" fmla="*/ 3175 h 40278"/>
                <a:gd name="connsiteX17" fmla="*/ 26652 w 63134"/>
                <a:gd name="connsiteY17" fmla="*/ 2609 h 40278"/>
                <a:gd name="connsiteX18" fmla="*/ 26841 w 63134"/>
                <a:gd name="connsiteY18" fmla="*/ 1332 h 40278"/>
                <a:gd name="connsiteX19" fmla="*/ 29640 w 63134"/>
                <a:gd name="connsiteY19" fmla="*/ 1825 h 40278"/>
                <a:gd name="connsiteX20" fmla="*/ 33539 w 63134"/>
                <a:gd name="connsiteY20" fmla="*/ 871 h 40278"/>
                <a:gd name="connsiteX21" fmla="*/ 34939 w 63134"/>
                <a:gd name="connsiteY21" fmla="*/ 4110 h 40278"/>
                <a:gd name="connsiteX22" fmla="*/ 36807 w 63134"/>
                <a:gd name="connsiteY22" fmla="*/ 3954 h 40278"/>
                <a:gd name="connsiteX23" fmla="*/ 40775 w 63134"/>
                <a:gd name="connsiteY23" fmla="*/ 2773 h 40278"/>
                <a:gd name="connsiteX24" fmla="*/ 44269 w 63134"/>
                <a:gd name="connsiteY24" fmla="*/ 6213 h 40278"/>
                <a:gd name="connsiteX25" fmla="*/ 46389 w 63134"/>
                <a:gd name="connsiteY25" fmla="*/ 7081 h 40278"/>
                <a:gd name="connsiteX26" fmla="*/ 48632 w 63134"/>
                <a:gd name="connsiteY26" fmla="*/ 6570 h 40278"/>
                <a:gd name="connsiteX27" fmla="*/ 49101 w 63134"/>
                <a:gd name="connsiteY27" fmla="*/ 5112 h 40278"/>
                <a:gd name="connsiteX28" fmla="*/ 53401 w 63134"/>
                <a:gd name="connsiteY28" fmla="*/ 1 h 40278"/>
                <a:gd name="connsiteX29" fmla="*/ 56087 w 63134"/>
                <a:gd name="connsiteY29" fmla="*/ 4747 h 40278"/>
                <a:gd name="connsiteX30" fmla="*/ 57936 w 63134"/>
                <a:gd name="connsiteY30" fmla="*/ 6963 h 40278"/>
                <a:gd name="connsiteX31" fmla="*/ 58221 w 63134"/>
                <a:gd name="connsiteY31" fmla="*/ 11112 h 40278"/>
                <a:gd name="connsiteX32" fmla="*/ 57231 w 63134"/>
                <a:gd name="connsiteY32" fmla="*/ 13983 h 40278"/>
                <a:gd name="connsiteX33" fmla="*/ 57128 w 63134"/>
                <a:gd name="connsiteY33" fmla="*/ 16911 h 40278"/>
                <a:gd name="connsiteX34" fmla="*/ 56864 w 63134"/>
                <a:gd name="connsiteY34" fmla="*/ 18550 h 40278"/>
                <a:gd name="connsiteX35" fmla="*/ 56645 w 63134"/>
                <a:gd name="connsiteY35" fmla="*/ 20620 h 40278"/>
                <a:gd name="connsiteX36" fmla="*/ 57198 w 63134"/>
                <a:gd name="connsiteY36" fmla="*/ 22090 h 40278"/>
                <a:gd name="connsiteX37" fmla="*/ 57241 w 63134"/>
                <a:gd name="connsiteY37" fmla="*/ 24498 h 40278"/>
                <a:gd name="connsiteX38" fmla="*/ 56051 w 63134"/>
                <a:gd name="connsiteY38" fmla="*/ 27150 h 40278"/>
                <a:gd name="connsiteX39" fmla="*/ 59117 w 63134"/>
                <a:gd name="connsiteY39" fmla="*/ 30830 h 40278"/>
                <a:gd name="connsiteX40" fmla="*/ 63083 w 63134"/>
                <a:gd name="connsiteY40" fmla="*/ 33356 h 40278"/>
                <a:gd name="connsiteX41" fmla="*/ 56118 w 63134"/>
                <a:gd name="connsiteY41" fmla="*/ 34407 h 40278"/>
                <a:gd name="connsiteX42" fmla="*/ 54516 w 63134"/>
                <a:gd name="connsiteY42" fmla="*/ 39892 h 40278"/>
                <a:gd name="connsiteX43" fmla="*/ 52089 w 63134"/>
                <a:gd name="connsiteY43" fmla="*/ 39674 h 40278"/>
                <a:gd name="connsiteX44" fmla="*/ 51785 w 63134"/>
                <a:gd name="connsiteY44" fmla="*/ 38471 h 40278"/>
                <a:gd name="connsiteX45" fmla="*/ 35180 w 63134"/>
                <a:gd name="connsiteY45" fmla="*/ 37851 h 40278"/>
                <a:gd name="connsiteX46" fmla="*/ 35917 w 63134"/>
                <a:gd name="connsiteY46" fmla="*/ 34482 h 40278"/>
                <a:gd name="connsiteX47" fmla="*/ 34948 w 63134"/>
                <a:gd name="connsiteY47" fmla="*/ 32506 h 40278"/>
                <a:gd name="connsiteX48" fmla="*/ 30427 w 63134"/>
                <a:gd name="connsiteY48" fmla="*/ 33423 h 40278"/>
                <a:gd name="connsiteX49" fmla="*/ 28929 w 63134"/>
                <a:gd name="connsiteY49" fmla="*/ 35513 h 40278"/>
                <a:gd name="connsiteX50" fmla="*/ 23807 w 63134"/>
                <a:gd name="connsiteY50" fmla="*/ 34885 h 40278"/>
                <a:gd name="connsiteX51" fmla="*/ 18752 w 63134"/>
                <a:gd name="connsiteY51" fmla="*/ 30769 h 40278"/>
                <a:gd name="connsiteX52" fmla="*/ 14242 w 63134"/>
                <a:gd name="connsiteY52" fmla="*/ 30599 h 40278"/>
                <a:gd name="connsiteX53" fmla="*/ 11240 w 63134"/>
                <a:gd name="connsiteY53" fmla="*/ 28568 h 40278"/>
                <a:gd name="connsiteX0" fmla="*/ 12130 w 64024"/>
                <a:gd name="connsiteY0" fmla="*/ 28568 h 40278"/>
                <a:gd name="connsiteX1" fmla="*/ 10218 w 64024"/>
                <a:gd name="connsiteY1" fmla="*/ 23679 h 40278"/>
                <a:gd name="connsiteX2" fmla="*/ 890 w 64024"/>
                <a:gd name="connsiteY2" fmla="*/ 25576 h 40278"/>
                <a:gd name="connsiteX3" fmla="*/ 394 w 64024"/>
                <a:gd name="connsiteY3" fmla="*/ 18159 h 40278"/>
                <a:gd name="connsiteX4" fmla="*/ 7525 w 64024"/>
                <a:gd name="connsiteY4" fmla="*/ 15722 h 40278"/>
                <a:gd name="connsiteX5" fmla="*/ 5568 w 64024"/>
                <a:gd name="connsiteY5" fmla="*/ 14281 h 40278"/>
                <a:gd name="connsiteX6" fmla="*/ 6420 w 64024"/>
                <a:gd name="connsiteY6" fmla="*/ 12211 h 40278"/>
                <a:gd name="connsiteX7" fmla="*/ 3234 w 64024"/>
                <a:gd name="connsiteY7" fmla="*/ 12300 h 40278"/>
                <a:gd name="connsiteX8" fmla="*/ 3008 w 64024"/>
                <a:gd name="connsiteY8" fmla="*/ 8758 h 40278"/>
                <a:gd name="connsiteX9" fmla="*/ 6847 w 64024"/>
                <a:gd name="connsiteY9" fmla="*/ 5516 h 40278"/>
                <a:gd name="connsiteX10" fmla="*/ 11590 w 64024"/>
                <a:gd name="connsiteY10" fmla="*/ 6056 h 40278"/>
                <a:gd name="connsiteX11" fmla="*/ 12050 w 64024"/>
                <a:gd name="connsiteY11" fmla="*/ 8949 h 40278"/>
                <a:gd name="connsiteX12" fmla="*/ 17044 w 64024"/>
                <a:gd name="connsiteY12" fmla="*/ 8744 h 40278"/>
                <a:gd name="connsiteX13" fmla="*/ 18084 w 64024"/>
                <a:gd name="connsiteY13" fmla="*/ 7558 h 40278"/>
                <a:gd name="connsiteX14" fmla="*/ 23593 w 64024"/>
                <a:gd name="connsiteY14" fmla="*/ 6016 h 40278"/>
                <a:gd name="connsiteX15" fmla="*/ 26405 w 64024"/>
                <a:gd name="connsiteY15" fmla="*/ 5683 h 40278"/>
                <a:gd name="connsiteX16" fmla="*/ 26420 w 64024"/>
                <a:gd name="connsiteY16" fmla="*/ 3175 h 40278"/>
                <a:gd name="connsiteX17" fmla="*/ 27542 w 64024"/>
                <a:gd name="connsiteY17" fmla="*/ 2609 h 40278"/>
                <a:gd name="connsiteX18" fmla="*/ 27731 w 64024"/>
                <a:gd name="connsiteY18" fmla="*/ 1332 h 40278"/>
                <a:gd name="connsiteX19" fmla="*/ 30530 w 64024"/>
                <a:gd name="connsiteY19" fmla="*/ 1825 h 40278"/>
                <a:gd name="connsiteX20" fmla="*/ 34429 w 64024"/>
                <a:gd name="connsiteY20" fmla="*/ 871 h 40278"/>
                <a:gd name="connsiteX21" fmla="*/ 35829 w 64024"/>
                <a:gd name="connsiteY21" fmla="*/ 4110 h 40278"/>
                <a:gd name="connsiteX22" fmla="*/ 37697 w 64024"/>
                <a:gd name="connsiteY22" fmla="*/ 3954 h 40278"/>
                <a:gd name="connsiteX23" fmla="*/ 41665 w 64024"/>
                <a:gd name="connsiteY23" fmla="*/ 2773 h 40278"/>
                <a:gd name="connsiteX24" fmla="*/ 45159 w 64024"/>
                <a:gd name="connsiteY24" fmla="*/ 6213 h 40278"/>
                <a:gd name="connsiteX25" fmla="*/ 47279 w 64024"/>
                <a:gd name="connsiteY25" fmla="*/ 7081 h 40278"/>
                <a:gd name="connsiteX26" fmla="*/ 49522 w 64024"/>
                <a:gd name="connsiteY26" fmla="*/ 6570 h 40278"/>
                <a:gd name="connsiteX27" fmla="*/ 49991 w 64024"/>
                <a:gd name="connsiteY27" fmla="*/ 5112 h 40278"/>
                <a:gd name="connsiteX28" fmla="*/ 54291 w 64024"/>
                <a:gd name="connsiteY28" fmla="*/ 1 h 40278"/>
                <a:gd name="connsiteX29" fmla="*/ 56977 w 64024"/>
                <a:gd name="connsiteY29" fmla="*/ 4747 h 40278"/>
                <a:gd name="connsiteX30" fmla="*/ 58826 w 64024"/>
                <a:gd name="connsiteY30" fmla="*/ 6963 h 40278"/>
                <a:gd name="connsiteX31" fmla="*/ 59111 w 64024"/>
                <a:gd name="connsiteY31" fmla="*/ 11112 h 40278"/>
                <a:gd name="connsiteX32" fmla="*/ 58121 w 64024"/>
                <a:gd name="connsiteY32" fmla="*/ 13983 h 40278"/>
                <a:gd name="connsiteX33" fmla="*/ 58018 w 64024"/>
                <a:gd name="connsiteY33" fmla="*/ 16911 h 40278"/>
                <a:gd name="connsiteX34" fmla="*/ 57754 w 64024"/>
                <a:gd name="connsiteY34" fmla="*/ 18550 h 40278"/>
                <a:gd name="connsiteX35" fmla="*/ 57535 w 64024"/>
                <a:gd name="connsiteY35" fmla="*/ 20620 h 40278"/>
                <a:gd name="connsiteX36" fmla="*/ 58088 w 64024"/>
                <a:gd name="connsiteY36" fmla="*/ 22090 h 40278"/>
                <a:gd name="connsiteX37" fmla="*/ 58131 w 64024"/>
                <a:gd name="connsiteY37" fmla="*/ 24498 h 40278"/>
                <a:gd name="connsiteX38" fmla="*/ 56941 w 64024"/>
                <a:gd name="connsiteY38" fmla="*/ 27150 h 40278"/>
                <a:gd name="connsiteX39" fmla="*/ 60007 w 64024"/>
                <a:gd name="connsiteY39" fmla="*/ 30830 h 40278"/>
                <a:gd name="connsiteX40" fmla="*/ 63973 w 64024"/>
                <a:gd name="connsiteY40" fmla="*/ 33356 h 40278"/>
                <a:gd name="connsiteX41" fmla="*/ 57008 w 64024"/>
                <a:gd name="connsiteY41" fmla="*/ 34407 h 40278"/>
                <a:gd name="connsiteX42" fmla="*/ 55406 w 64024"/>
                <a:gd name="connsiteY42" fmla="*/ 39892 h 40278"/>
                <a:gd name="connsiteX43" fmla="*/ 52979 w 64024"/>
                <a:gd name="connsiteY43" fmla="*/ 39674 h 40278"/>
                <a:gd name="connsiteX44" fmla="*/ 52675 w 64024"/>
                <a:gd name="connsiteY44" fmla="*/ 38471 h 40278"/>
                <a:gd name="connsiteX45" fmla="*/ 36070 w 64024"/>
                <a:gd name="connsiteY45" fmla="*/ 37851 h 40278"/>
                <a:gd name="connsiteX46" fmla="*/ 36807 w 64024"/>
                <a:gd name="connsiteY46" fmla="*/ 34482 h 40278"/>
                <a:gd name="connsiteX47" fmla="*/ 35838 w 64024"/>
                <a:gd name="connsiteY47" fmla="*/ 32506 h 40278"/>
                <a:gd name="connsiteX48" fmla="*/ 31317 w 64024"/>
                <a:gd name="connsiteY48" fmla="*/ 33423 h 40278"/>
                <a:gd name="connsiteX49" fmla="*/ 29819 w 64024"/>
                <a:gd name="connsiteY49" fmla="*/ 35513 h 40278"/>
                <a:gd name="connsiteX50" fmla="*/ 24697 w 64024"/>
                <a:gd name="connsiteY50" fmla="*/ 34885 h 40278"/>
                <a:gd name="connsiteX51" fmla="*/ 19642 w 64024"/>
                <a:gd name="connsiteY51" fmla="*/ 30769 h 40278"/>
                <a:gd name="connsiteX52" fmla="*/ 15132 w 64024"/>
                <a:gd name="connsiteY52" fmla="*/ 30599 h 40278"/>
                <a:gd name="connsiteX53" fmla="*/ 12130 w 64024"/>
                <a:gd name="connsiteY53" fmla="*/ 28568 h 40278"/>
                <a:gd name="connsiteX0" fmla="*/ 11758 w 63652"/>
                <a:gd name="connsiteY0" fmla="*/ 28568 h 40278"/>
                <a:gd name="connsiteX1" fmla="*/ 9846 w 63652"/>
                <a:gd name="connsiteY1" fmla="*/ 23679 h 40278"/>
                <a:gd name="connsiteX2" fmla="*/ 518 w 63652"/>
                <a:gd name="connsiteY2" fmla="*/ 25576 h 40278"/>
                <a:gd name="connsiteX3" fmla="*/ 22 w 63652"/>
                <a:gd name="connsiteY3" fmla="*/ 18159 h 40278"/>
                <a:gd name="connsiteX4" fmla="*/ 1362 w 63652"/>
                <a:gd name="connsiteY4" fmla="*/ 15469 h 40278"/>
                <a:gd name="connsiteX5" fmla="*/ 5196 w 63652"/>
                <a:gd name="connsiteY5" fmla="*/ 14281 h 40278"/>
                <a:gd name="connsiteX6" fmla="*/ 6048 w 63652"/>
                <a:gd name="connsiteY6" fmla="*/ 12211 h 40278"/>
                <a:gd name="connsiteX7" fmla="*/ 2862 w 63652"/>
                <a:gd name="connsiteY7" fmla="*/ 12300 h 40278"/>
                <a:gd name="connsiteX8" fmla="*/ 2636 w 63652"/>
                <a:gd name="connsiteY8" fmla="*/ 8758 h 40278"/>
                <a:gd name="connsiteX9" fmla="*/ 6475 w 63652"/>
                <a:gd name="connsiteY9" fmla="*/ 5516 h 40278"/>
                <a:gd name="connsiteX10" fmla="*/ 11218 w 63652"/>
                <a:gd name="connsiteY10" fmla="*/ 6056 h 40278"/>
                <a:gd name="connsiteX11" fmla="*/ 11678 w 63652"/>
                <a:gd name="connsiteY11" fmla="*/ 8949 h 40278"/>
                <a:gd name="connsiteX12" fmla="*/ 16672 w 63652"/>
                <a:gd name="connsiteY12" fmla="*/ 8744 h 40278"/>
                <a:gd name="connsiteX13" fmla="*/ 17712 w 63652"/>
                <a:gd name="connsiteY13" fmla="*/ 7558 h 40278"/>
                <a:gd name="connsiteX14" fmla="*/ 23221 w 63652"/>
                <a:gd name="connsiteY14" fmla="*/ 6016 h 40278"/>
                <a:gd name="connsiteX15" fmla="*/ 26033 w 63652"/>
                <a:gd name="connsiteY15" fmla="*/ 5683 h 40278"/>
                <a:gd name="connsiteX16" fmla="*/ 26048 w 63652"/>
                <a:gd name="connsiteY16" fmla="*/ 3175 h 40278"/>
                <a:gd name="connsiteX17" fmla="*/ 27170 w 63652"/>
                <a:gd name="connsiteY17" fmla="*/ 2609 h 40278"/>
                <a:gd name="connsiteX18" fmla="*/ 27359 w 63652"/>
                <a:gd name="connsiteY18" fmla="*/ 1332 h 40278"/>
                <a:gd name="connsiteX19" fmla="*/ 30158 w 63652"/>
                <a:gd name="connsiteY19" fmla="*/ 1825 h 40278"/>
                <a:gd name="connsiteX20" fmla="*/ 34057 w 63652"/>
                <a:gd name="connsiteY20" fmla="*/ 871 h 40278"/>
                <a:gd name="connsiteX21" fmla="*/ 35457 w 63652"/>
                <a:gd name="connsiteY21" fmla="*/ 4110 h 40278"/>
                <a:gd name="connsiteX22" fmla="*/ 37325 w 63652"/>
                <a:gd name="connsiteY22" fmla="*/ 3954 h 40278"/>
                <a:gd name="connsiteX23" fmla="*/ 41293 w 63652"/>
                <a:gd name="connsiteY23" fmla="*/ 2773 h 40278"/>
                <a:gd name="connsiteX24" fmla="*/ 44787 w 63652"/>
                <a:gd name="connsiteY24" fmla="*/ 6213 h 40278"/>
                <a:gd name="connsiteX25" fmla="*/ 46907 w 63652"/>
                <a:gd name="connsiteY25" fmla="*/ 7081 h 40278"/>
                <a:gd name="connsiteX26" fmla="*/ 49150 w 63652"/>
                <a:gd name="connsiteY26" fmla="*/ 6570 h 40278"/>
                <a:gd name="connsiteX27" fmla="*/ 49619 w 63652"/>
                <a:gd name="connsiteY27" fmla="*/ 5112 h 40278"/>
                <a:gd name="connsiteX28" fmla="*/ 53919 w 63652"/>
                <a:gd name="connsiteY28" fmla="*/ 1 h 40278"/>
                <a:gd name="connsiteX29" fmla="*/ 56605 w 63652"/>
                <a:gd name="connsiteY29" fmla="*/ 4747 h 40278"/>
                <a:gd name="connsiteX30" fmla="*/ 58454 w 63652"/>
                <a:gd name="connsiteY30" fmla="*/ 6963 h 40278"/>
                <a:gd name="connsiteX31" fmla="*/ 58739 w 63652"/>
                <a:gd name="connsiteY31" fmla="*/ 11112 h 40278"/>
                <a:gd name="connsiteX32" fmla="*/ 57749 w 63652"/>
                <a:gd name="connsiteY32" fmla="*/ 13983 h 40278"/>
                <a:gd name="connsiteX33" fmla="*/ 57646 w 63652"/>
                <a:gd name="connsiteY33" fmla="*/ 16911 h 40278"/>
                <a:gd name="connsiteX34" fmla="*/ 57382 w 63652"/>
                <a:gd name="connsiteY34" fmla="*/ 18550 h 40278"/>
                <a:gd name="connsiteX35" fmla="*/ 57163 w 63652"/>
                <a:gd name="connsiteY35" fmla="*/ 20620 h 40278"/>
                <a:gd name="connsiteX36" fmla="*/ 57716 w 63652"/>
                <a:gd name="connsiteY36" fmla="*/ 22090 h 40278"/>
                <a:gd name="connsiteX37" fmla="*/ 57759 w 63652"/>
                <a:gd name="connsiteY37" fmla="*/ 24498 h 40278"/>
                <a:gd name="connsiteX38" fmla="*/ 56569 w 63652"/>
                <a:gd name="connsiteY38" fmla="*/ 27150 h 40278"/>
                <a:gd name="connsiteX39" fmla="*/ 59635 w 63652"/>
                <a:gd name="connsiteY39" fmla="*/ 30830 h 40278"/>
                <a:gd name="connsiteX40" fmla="*/ 63601 w 63652"/>
                <a:gd name="connsiteY40" fmla="*/ 33356 h 40278"/>
                <a:gd name="connsiteX41" fmla="*/ 56636 w 63652"/>
                <a:gd name="connsiteY41" fmla="*/ 34407 h 40278"/>
                <a:gd name="connsiteX42" fmla="*/ 55034 w 63652"/>
                <a:gd name="connsiteY42" fmla="*/ 39892 h 40278"/>
                <a:gd name="connsiteX43" fmla="*/ 52607 w 63652"/>
                <a:gd name="connsiteY43" fmla="*/ 39674 h 40278"/>
                <a:gd name="connsiteX44" fmla="*/ 52303 w 63652"/>
                <a:gd name="connsiteY44" fmla="*/ 38471 h 40278"/>
                <a:gd name="connsiteX45" fmla="*/ 35698 w 63652"/>
                <a:gd name="connsiteY45" fmla="*/ 37851 h 40278"/>
                <a:gd name="connsiteX46" fmla="*/ 36435 w 63652"/>
                <a:gd name="connsiteY46" fmla="*/ 34482 h 40278"/>
                <a:gd name="connsiteX47" fmla="*/ 35466 w 63652"/>
                <a:gd name="connsiteY47" fmla="*/ 32506 h 40278"/>
                <a:gd name="connsiteX48" fmla="*/ 30945 w 63652"/>
                <a:gd name="connsiteY48" fmla="*/ 33423 h 40278"/>
                <a:gd name="connsiteX49" fmla="*/ 29447 w 63652"/>
                <a:gd name="connsiteY49" fmla="*/ 35513 h 40278"/>
                <a:gd name="connsiteX50" fmla="*/ 24325 w 63652"/>
                <a:gd name="connsiteY50" fmla="*/ 34885 h 40278"/>
                <a:gd name="connsiteX51" fmla="*/ 19270 w 63652"/>
                <a:gd name="connsiteY51" fmla="*/ 30769 h 40278"/>
                <a:gd name="connsiteX52" fmla="*/ 14760 w 63652"/>
                <a:gd name="connsiteY52" fmla="*/ 30599 h 40278"/>
                <a:gd name="connsiteX53" fmla="*/ 11758 w 63652"/>
                <a:gd name="connsiteY53" fmla="*/ 28568 h 40278"/>
                <a:gd name="connsiteX0" fmla="*/ 12623 w 64517"/>
                <a:gd name="connsiteY0" fmla="*/ 28568 h 40278"/>
                <a:gd name="connsiteX1" fmla="*/ 10711 w 64517"/>
                <a:gd name="connsiteY1" fmla="*/ 23679 h 40278"/>
                <a:gd name="connsiteX2" fmla="*/ 1383 w 64517"/>
                <a:gd name="connsiteY2" fmla="*/ 25576 h 40278"/>
                <a:gd name="connsiteX3" fmla="*/ 887 w 64517"/>
                <a:gd name="connsiteY3" fmla="*/ 18159 h 40278"/>
                <a:gd name="connsiteX4" fmla="*/ 2227 w 64517"/>
                <a:gd name="connsiteY4" fmla="*/ 15469 h 40278"/>
                <a:gd name="connsiteX5" fmla="*/ 139 w 64517"/>
                <a:gd name="connsiteY5" fmla="*/ 13370 h 40278"/>
                <a:gd name="connsiteX6" fmla="*/ 6913 w 64517"/>
                <a:gd name="connsiteY6" fmla="*/ 12211 h 40278"/>
                <a:gd name="connsiteX7" fmla="*/ 3727 w 64517"/>
                <a:gd name="connsiteY7" fmla="*/ 12300 h 40278"/>
                <a:gd name="connsiteX8" fmla="*/ 3501 w 64517"/>
                <a:gd name="connsiteY8" fmla="*/ 8758 h 40278"/>
                <a:gd name="connsiteX9" fmla="*/ 7340 w 64517"/>
                <a:gd name="connsiteY9" fmla="*/ 5516 h 40278"/>
                <a:gd name="connsiteX10" fmla="*/ 12083 w 64517"/>
                <a:gd name="connsiteY10" fmla="*/ 6056 h 40278"/>
                <a:gd name="connsiteX11" fmla="*/ 12543 w 64517"/>
                <a:gd name="connsiteY11" fmla="*/ 8949 h 40278"/>
                <a:gd name="connsiteX12" fmla="*/ 17537 w 64517"/>
                <a:gd name="connsiteY12" fmla="*/ 8744 h 40278"/>
                <a:gd name="connsiteX13" fmla="*/ 18577 w 64517"/>
                <a:gd name="connsiteY13" fmla="*/ 7558 h 40278"/>
                <a:gd name="connsiteX14" fmla="*/ 24086 w 64517"/>
                <a:gd name="connsiteY14" fmla="*/ 6016 h 40278"/>
                <a:gd name="connsiteX15" fmla="*/ 26898 w 64517"/>
                <a:gd name="connsiteY15" fmla="*/ 5683 h 40278"/>
                <a:gd name="connsiteX16" fmla="*/ 26913 w 64517"/>
                <a:gd name="connsiteY16" fmla="*/ 3175 h 40278"/>
                <a:gd name="connsiteX17" fmla="*/ 28035 w 64517"/>
                <a:gd name="connsiteY17" fmla="*/ 2609 h 40278"/>
                <a:gd name="connsiteX18" fmla="*/ 28224 w 64517"/>
                <a:gd name="connsiteY18" fmla="*/ 1332 h 40278"/>
                <a:gd name="connsiteX19" fmla="*/ 31023 w 64517"/>
                <a:gd name="connsiteY19" fmla="*/ 1825 h 40278"/>
                <a:gd name="connsiteX20" fmla="*/ 34922 w 64517"/>
                <a:gd name="connsiteY20" fmla="*/ 871 h 40278"/>
                <a:gd name="connsiteX21" fmla="*/ 36322 w 64517"/>
                <a:gd name="connsiteY21" fmla="*/ 4110 h 40278"/>
                <a:gd name="connsiteX22" fmla="*/ 38190 w 64517"/>
                <a:gd name="connsiteY22" fmla="*/ 3954 h 40278"/>
                <a:gd name="connsiteX23" fmla="*/ 42158 w 64517"/>
                <a:gd name="connsiteY23" fmla="*/ 2773 h 40278"/>
                <a:gd name="connsiteX24" fmla="*/ 45652 w 64517"/>
                <a:gd name="connsiteY24" fmla="*/ 6213 h 40278"/>
                <a:gd name="connsiteX25" fmla="*/ 47772 w 64517"/>
                <a:gd name="connsiteY25" fmla="*/ 7081 h 40278"/>
                <a:gd name="connsiteX26" fmla="*/ 50015 w 64517"/>
                <a:gd name="connsiteY26" fmla="*/ 6570 h 40278"/>
                <a:gd name="connsiteX27" fmla="*/ 50484 w 64517"/>
                <a:gd name="connsiteY27" fmla="*/ 5112 h 40278"/>
                <a:gd name="connsiteX28" fmla="*/ 54784 w 64517"/>
                <a:gd name="connsiteY28" fmla="*/ 1 h 40278"/>
                <a:gd name="connsiteX29" fmla="*/ 57470 w 64517"/>
                <a:gd name="connsiteY29" fmla="*/ 4747 h 40278"/>
                <a:gd name="connsiteX30" fmla="*/ 59319 w 64517"/>
                <a:gd name="connsiteY30" fmla="*/ 6963 h 40278"/>
                <a:gd name="connsiteX31" fmla="*/ 59604 w 64517"/>
                <a:gd name="connsiteY31" fmla="*/ 11112 h 40278"/>
                <a:gd name="connsiteX32" fmla="*/ 58614 w 64517"/>
                <a:gd name="connsiteY32" fmla="*/ 13983 h 40278"/>
                <a:gd name="connsiteX33" fmla="*/ 58511 w 64517"/>
                <a:gd name="connsiteY33" fmla="*/ 16911 h 40278"/>
                <a:gd name="connsiteX34" fmla="*/ 58247 w 64517"/>
                <a:gd name="connsiteY34" fmla="*/ 18550 h 40278"/>
                <a:gd name="connsiteX35" fmla="*/ 58028 w 64517"/>
                <a:gd name="connsiteY35" fmla="*/ 20620 h 40278"/>
                <a:gd name="connsiteX36" fmla="*/ 58581 w 64517"/>
                <a:gd name="connsiteY36" fmla="*/ 22090 h 40278"/>
                <a:gd name="connsiteX37" fmla="*/ 58624 w 64517"/>
                <a:gd name="connsiteY37" fmla="*/ 24498 h 40278"/>
                <a:gd name="connsiteX38" fmla="*/ 57434 w 64517"/>
                <a:gd name="connsiteY38" fmla="*/ 27150 h 40278"/>
                <a:gd name="connsiteX39" fmla="*/ 60500 w 64517"/>
                <a:gd name="connsiteY39" fmla="*/ 30830 h 40278"/>
                <a:gd name="connsiteX40" fmla="*/ 64466 w 64517"/>
                <a:gd name="connsiteY40" fmla="*/ 33356 h 40278"/>
                <a:gd name="connsiteX41" fmla="*/ 57501 w 64517"/>
                <a:gd name="connsiteY41" fmla="*/ 34407 h 40278"/>
                <a:gd name="connsiteX42" fmla="*/ 55899 w 64517"/>
                <a:gd name="connsiteY42" fmla="*/ 39892 h 40278"/>
                <a:gd name="connsiteX43" fmla="*/ 53472 w 64517"/>
                <a:gd name="connsiteY43" fmla="*/ 39674 h 40278"/>
                <a:gd name="connsiteX44" fmla="*/ 53168 w 64517"/>
                <a:gd name="connsiteY44" fmla="*/ 38471 h 40278"/>
                <a:gd name="connsiteX45" fmla="*/ 36563 w 64517"/>
                <a:gd name="connsiteY45" fmla="*/ 37851 h 40278"/>
                <a:gd name="connsiteX46" fmla="*/ 37300 w 64517"/>
                <a:gd name="connsiteY46" fmla="*/ 34482 h 40278"/>
                <a:gd name="connsiteX47" fmla="*/ 36331 w 64517"/>
                <a:gd name="connsiteY47" fmla="*/ 32506 h 40278"/>
                <a:gd name="connsiteX48" fmla="*/ 31810 w 64517"/>
                <a:gd name="connsiteY48" fmla="*/ 33423 h 40278"/>
                <a:gd name="connsiteX49" fmla="*/ 30312 w 64517"/>
                <a:gd name="connsiteY49" fmla="*/ 35513 h 40278"/>
                <a:gd name="connsiteX50" fmla="*/ 25190 w 64517"/>
                <a:gd name="connsiteY50" fmla="*/ 34885 h 40278"/>
                <a:gd name="connsiteX51" fmla="*/ 20135 w 64517"/>
                <a:gd name="connsiteY51" fmla="*/ 30769 h 40278"/>
                <a:gd name="connsiteX52" fmla="*/ 15625 w 64517"/>
                <a:gd name="connsiteY52" fmla="*/ 30599 h 40278"/>
                <a:gd name="connsiteX53" fmla="*/ 12623 w 64517"/>
                <a:gd name="connsiteY53" fmla="*/ 28568 h 40278"/>
                <a:gd name="connsiteX0" fmla="*/ 19921 w 71815"/>
                <a:gd name="connsiteY0" fmla="*/ 28568 h 40278"/>
                <a:gd name="connsiteX1" fmla="*/ 18009 w 71815"/>
                <a:gd name="connsiteY1" fmla="*/ 23679 h 40278"/>
                <a:gd name="connsiteX2" fmla="*/ 8681 w 71815"/>
                <a:gd name="connsiteY2" fmla="*/ 25576 h 40278"/>
                <a:gd name="connsiteX3" fmla="*/ 8185 w 71815"/>
                <a:gd name="connsiteY3" fmla="*/ 18159 h 40278"/>
                <a:gd name="connsiteX4" fmla="*/ 9525 w 71815"/>
                <a:gd name="connsiteY4" fmla="*/ 15469 h 40278"/>
                <a:gd name="connsiteX5" fmla="*/ 7437 w 71815"/>
                <a:gd name="connsiteY5" fmla="*/ 13370 h 40278"/>
                <a:gd name="connsiteX6" fmla="*/ 39 w 71815"/>
                <a:gd name="connsiteY6" fmla="*/ 12047 h 40278"/>
                <a:gd name="connsiteX7" fmla="*/ 11025 w 71815"/>
                <a:gd name="connsiteY7" fmla="*/ 12300 h 40278"/>
                <a:gd name="connsiteX8" fmla="*/ 10799 w 71815"/>
                <a:gd name="connsiteY8" fmla="*/ 8758 h 40278"/>
                <a:gd name="connsiteX9" fmla="*/ 14638 w 71815"/>
                <a:gd name="connsiteY9" fmla="*/ 5516 h 40278"/>
                <a:gd name="connsiteX10" fmla="*/ 19381 w 71815"/>
                <a:gd name="connsiteY10" fmla="*/ 6056 h 40278"/>
                <a:gd name="connsiteX11" fmla="*/ 19841 w 71815"/>
                <a:gd name="connsiteY11" fmla="*/ 8949 h 40278"/>
                <a:gd name="connsiteX12" fmla="*/ 24835 w 71815"/>
                <a:gd name="connsiteY12" fmla="*/ 8744 h 40278"/>
                <a:gd name="connsiteX13" fmla="*/ 25875 w 71815"/>
                <a:gd name="connsiteY13" fmla="*/ 7558 h 40278"/>
                <a:gd name="connsiteX14" fmla="*/ 31384 w 71815"/>
                <a:gd name="connsiteY14" fmla="*/ 6016 h 40278"/>
                <a:gd name="connsiteX15" fmla="*/ 34196 w 71815"/>
                <a:gd name="connsiteY15" fmla="*/ 5683 h 40278"/>
                <a:gd name="connsiteX16" fmla="*/ 34211 w 71815"/>
                <a:gd name="connsiteY16" fmla="*/ 3175 h 40278"/>
                <a:gd name="connsiteX17" fmla="*/ 35333 w 71815"/>
                <a:gd name="connsiteY17" fmla="*/ 2609 h 40278"/>
                <a:gd name="connsiteX18" fmla="*/ 35522 w 71815"/>
                <a:gd name="connsiteY18" fmla="*/ 1332 h 40278"/>
                <a:gd name="connsiteX19" fmla="*/ 38321 w 71815"/>
                <a:gd name="connsiteY19" fmla="*/ 1825 h 40278"/>
                <a:gd name="connsiteX20" fmla="*/ 42220 w 71815"/>
                <a:gd name="connsiteY20" fmla="*/ 871 h 40278"/>
                <a:gd name="connsiteX21" fmla="*/ 43620 w 71815"/>
                <a:gd name="connsiteY21" fmla="*/ 4110 h 40278"/>
                <a:gd name="connsiteX22" fmla="*/ 45488 w 71815"/>
                <a:gd name="connsiteY22" fmla="*/ 3954 h 40278"/>
                <a:gd name="connsiteX23" fmla="*/ 49456 w 71815"/>
                <a:gd name="connsiteY23" fmla="*/ 2773 h 40278"/>
                <a:gd name="connsiteX24" fmla="*/ 52950 w 71815"/>
                <a:gd name="connsiteY24" fmla="*/ 6213 h 40278"/>
                <a:gd name="connsiteX25" fmla="*/ 55070 w 71815"/>
                <a:gd name="connsiteY25" fmla="*/ 7081 h 40278"/>
                <a:gd name="connsiteX26" fmla="*/ 57313 w 71815"/>
                <a:gd name="connsiteY26" fmla="*/ 6570 h 40278"/>
                <a:gd name="connsiteX27" fmla="*/ 57782 w 71815"/>
                <a:gd name="connsiteY27" fmla="*/ 5112 h 40278"/>
                <a:gd name="connsiteX28" fmla="*/ 62082 w 71815"/>
                <a:gd name="connsiteY28" fmla="*/ 1 h 40278"/>
                <a:gd name="connsiteX29" fmla="*/ 64768 w 71815"/>
                <a:gd name="connsiteY29" fmla="*/ 4747 h 40278"/>
                <a:gd name="connsiteX30" fmla="*/ 66617 w 71815"/>
                <a:gd name="connsiteY30" fmla="*/ 6963 h 40278"/>
                <a:gd name="connsiteX31" fmla="*/ 66902 w 71815"/>
                <a:gd name="connsiteY31" fmla="*/ 11112 h 40278"/>
                <a:gd name="connsiteX32" fmla="*/ 65912 w 71815"/>
                <a:gd name="connsiteY32" fmla="*/ 13983 h 40278"/>
                <a:gd name="connsiteX33" fmla="*/ 65809 w 71815"/>
                <a:gd name="connsiteY33" fmla="*/ 16911 h 40278"/>
                <a:gd name="connsiteX34" fmla="*/ 65545 w 71815"/>
                <a:gd name="connsiteY34" fmla="*/ 18550 h 40278"/>
                <a:gd name="connsiteX35" fmla="*/ 65326 w 71815"/>
                <a:gd name="connsiteY35" fmla="*/ 20620 h 40278"/>
                <a:gd name="connsiteX36" fmla="*/ 65879 w 71815"/>
                <a:gd name="connsiteY36" fmla="*/ 22090 h 40278"/>
                <a:gd name="connsiteX37" fmla="*/ 65922 w 71815"/>
                <a:gd name="connsiteY37" fmla="*/ 24498 h 40278"/>
                <a:gd name="connsiteX38" fmla="*/ 64732 w 71815"/>
                <a:gd name="connsiteY38" fmla="*/ 27150 h 40278"/>
                <a:gd name="connsiteX39" fmla="*/ 67798 w 71815"/>
                <a:gd name="connsiteY39" fmla="*/ 30830 h 40278"/>
                <a:gd name="connsiteX40" fmla="*/ 71764 w 71815"/>
                <a:gd name="connsiteY40" fmla="*/ 33356 h 40278"/>
                <a:gd name="connsiteX41" fmla="*/ 64799 w 71815"/>
                <a:gd name="connsiteY41" fmla="*/ 34407 h 40278"/>
                <a:gd name="connsiteX42" fmla="*/ 63197 w 71815"/>
                <a:gd name="connsiteY42" fmla="*/ 39892 h 40278"/>
                <a:gd name="connsiteX43" fmla="*/ 60770 w 71815"/>
                <a:gd name="connsiteY43" fmla="*/ 39674 h 40278"/>
                <a:gd name="connsiteX44" fmla="*/ 60466 w 71815"/>
                <a:gd name="connsiteY44" fmla="*/ 38471 h 40278"/>
                <a:gd name="connsiteX45" fmla="*/ 43861 w 71815"/>
                <a:gd name="connsiteY45" fmla="*/ 37851 h 40278"/>
                <a:gd name="connsiteX46" fmla="*/ 44598 w 71815"/>
                <a:gd name="connsiteY46" fmla="*/ 34482 h 40278"/>
                <a:gd name="connsiteX47" fmla="*/ 43629 w 71815"/>
                <a:gd name="connsiteY47" fmla="*/ 32506 h 40278"/>
                <a:gd name="connsiteX48" fmla="*/ 39108 w 71815"/>
                <a:gd name="connsiteY48" fmla="*/ 33423 h 40278"/>
                <a:gd name="connsiteX49" fmla="*/ 37610 w 71815"/>
                <a:gd name="connsiteY49" fmla="*/ 35513 h 40278"/>
                <a:gd name="connsiteX50" fmla="*/ 32488 w 71815"/>
                <a:gd name="connsiteY50" fmla="*/ 34885 h 40278"/>
                <a:gd name="connsiteX51" fmla="*/ 27433 w 71815"/>
                <a:gd name="connsiteY51" fmla="*/ 30769 h 40278"/>
                <a:gd name="connsiteX52" fmla="*/ 22923 w 71815"/>
                <a:gd name="connsiteY52" fmla="*/ 30599 h 40278"/>
                <a:gd name="connsiteX53" fmla="*/ 19921 w 71815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802 w 71818"/>
                <a:gd name="connsiteY8" fmla="*/ 8758 h 40278"/>
                <a:gd name="connsiteX9" fmla="*/ 14641 w 71818"/>
                <a:gd name="connsiteY9" fmla="*/ 5516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561 w 71818"/>
                <a:gd name="connsiteY8" fmla="*/ 2699 h 40278"/>
                <a:gd name="connsiteX9" fmla="*/ 14641 w 71818"/>
                <a:gd name="connsiteY9" fmla="*/ 5516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561 w 71818"/>
                <a:gd name="connsiteY8" fmla="*/ 2699 h 40278"/>
                <a:gd name="connsiteX9" fmla="*/ 18452 w 71818"/>
                <a:gd name="connsiteY9" fmla="*/ 335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30923 h 42633"/>
                <a:gd name="connsiteX1" fmla="*/ 18012 w 71818"/>
                <a:gd name="connsiteY1" fmla="*/ 26034 h 42633"/>
                <a:gd name="connsiteX2" fmla="*/ 8684 w 71818"/>
                <a:gd name="connsiteY2" fmla="*/ 27931 h 42633"/>
                <a:gd name="connsiteX3" fmla="*/ 8188 w 71818"/>
                <a:gd name="connsiteY3" fmla="*/ 20514 h 42633"/>
                <a:gd name="connsiteX4" fmla="*/ 9528 w 71818"/>
                <a:gd name="connsiteY4" fmla="*/ 17824 h 42633"/>
                <a:gd name="connsiteX5" fmla="*/ 7440 w 71818"/>
                <a:gd name="connsiteY5" fmla="*/ 15725 h 42633"/>
                <a:gd name="connsiteX6" fmla="*/ 42 w 71818"/>
                <a:gd name="connsiteY6" fmla="*/ 14402 h 42633"/>
                <a:gd name="connsiteX7" fmla="*/ 4710 w 71818"/>
                <a:gd name="connsiteY7" fmla="*/ 9203 h 42633"/>
                <a:gd name="connsiteX8" fmla="*/ 10561 w 71818"/>
                <a:gd name="connsiteY8" fmla="*/ 5054 h 42633"/>
                <a:gd name="connsiteX9" fmla="*/ 18452 w 71818"/>
                <a:gd name="connsiteY9" fmla="*/ 2690 h 42633"/>
                <a:gd name="connsiteX10" fmla="*/ 22714 w 71818"/>
                <a:gd name="connsiteY10" fmla="*/ 387 h 42633"/>
                <a:gd name="connsiteX11" fmla="*/ 19844 w 71818"/>
                <a:gd name="connsiteY11" fmla="*/ 11304 h 42633"/>
                <a:gd name="connsiteX12" fmla="*/ 24838 w 71818"/>
                <a:gd name="connsiteY12" fmla="*/ 11099 h 42633"/>
                <a:gd name="connsiteX13" fmla="*/ 25878 w 71818"/>
                <a:gd name="connsiteY13" fmla="*/ 9913 h 42633"/>
                <a:gd name="connsiteX14" fmla="*/ 31387 w 71818"/>
                <a:gd name="connsiteY14" fmla="*/ 8371 h 42633"/>
                <a:gd name="connsiteX15" fmla="*/ 34199 w 71818"/>
                <a:gd name="connsiteY15" fmla="*/ 8038 h 42633"/>
                <a:gd name="connsiteX16" fmla="*/ 34214 w 71818"/>
                <a:gd name="connsiteY16" fmla="*/ 5530 h 42633"/>
                <a:gd name="connsiteX17" fmla="*/ 35336 w 71818"/>
                <a:gd name="connsiteY17" fmla="*/ 4964 h 42633"/>
                <a:gd name="connsiteX18" fmla="*/ 35525 w 71818"/>
                <a:gd name="connsiteY18" fmla="*/ 3687 h 42633"/>
                <a:gd name="connsiteX19" fmla="*/ 38324 w 71818"/>
                <a:gd name="connsiteY19" fmla="*/ 4180 h 42633"/>
                <a:gd name="connsiteX20" fmla="*/ 42223 w 71818"/>
                <a:gd name="connsiteY20" fmla="*/ 3226 h 42633"/>
                <a:gd name="connsiteX21" fmla="*/ 43623 w 71818"/>
                <a:gd name="connsiteY21" fmla="*/ 6465 h 42633"/>
                <a:gd name="connsiteX22" fmla="*/ 45491 w 71818"/>
                <a:gd name="connsiteY22" fmla="*/ 6309 h 42633"/>
                <a:gd name="connsiteX23" fmla="*/ 49459 w 71818"/>
                <a:gd name="connsiteY23" fmla="*/ 5128 h 42633"/>
                <a:gd name="connsiteX24" fmla="*/ 52953 w 71818"/>
                <a:gd name="connsiteY24" fmla="*/ 8568 h 42633"/>
                <a:gd name="connsiteX25" fmla="*/ 55073 w 71818"/>
                <a:gd name="connsiteY25" fmla="*/ 9436 h 42633"/>
                <a:gd name="connsiteX26" fmla="*/ 57316 w 71818"/>
                <a:gd name="connsiteY26" fmla="*/ 8925 h 42633"/>
                <a:gd name="connsiteX27" fmla="*/ 57785 w 71818"/>
                <a:gd name="connsiteY27" fmla="*/ 7467 h 42633"/>
                <a:gd name="connsiteX28" fmla="*/ 62085 w 71818"/>
                <a:gd name="connsiteY28" fmla="*/ 2356 h 42633"/>
                <a:gd name="connsiteX29" fmla="*/ 64771 w 71818"/>
                <a:gd name="connsiteY29" fmla="*/ 7102 h 42633"/>
                <a:gd name="connsiteX30" fmla="*/ 66620 w 71818"/>
                <a:gd name="connsiteY30" fmla="*/ 9318 h 42633"/>
                <a:gd name="connsiteX31" fmla="*/ 66905 w 71818"/>
                <a:gd name="connsiteY31" fmla="*/ 13467 h 42633"/>
                <a:gd name="connsiteX32" fmla="*/ 65915 w 71818"/>
                <a:gd name="connsiteY32" fmla="*/ 16338 h 42633"/>
                <a:gd name="connsiteX33" fmla="*/ 65812 w 71818"/>
                <a:gd name="connsiteY33" fmla="*/ 19266 h 42633"/>
                <a:gd name="connsiteX34" fmla="*/ 65548 w 71818"/>
                <a:gd name="connsiteY34" fmla="*/ 20905 h 42633"/>
                <a:gd name="connsiteX35" fmla="*/ 65329 w 71818"/>
                <a:gd name="connsiteY35" fmla="*/ 22975 h 42633"/>
                <a:gd name="connsiteX36" fmla="*/ 65882 w 71818"/>
                <a:gd name="connsiteY36" fmla="*/ 24445 h 42633"/>
                <a:gd name="connsiteX37" fmla="*/ 65925 w 71818"/>
                <a:gd name="connsiteY37" fmla="*/ 26853 h 42633"/>
                <a:gd name="connsiteX38" fmla="*/ 64735 w 71818"/>
                <a:gd name="connsiteY38" fmla="*/ 29505 h 42633"/>
                <a:gd name="connsiteX39" fmla="*/ 67801 w 71818"/>
                <a:gd name="connsiteY39" fmla="*/ 33185 h 42633"/>
                <a:gd name="connsiteX40" fmla="*/ 71767 w 71818"/>
                <a:gd name="connsiteY40" fmla="*/ 35711 h 42633"/>
                <a:gd name="connsiteX41" fmla="*/ 64802 w 71818"/>
                <a:gd name="connsiteY41" fmla="*/ 36762 h 42633"/>
                <a:gd name="connsiteX42" fmla="*/ 63200 w 71818"/>
                <a:gd name="connsiteY42" fmla="*/ 42247 h 42633"/>
                <a:gd name="connsiteX43" fmla="*/ 60773 w 71818"/>
                <a:gd name="connsiteY43" fmla="*/ 42029 h 42633"/>
                <a:gd name="connsiteX44" fmla="*/ 60469 w 71818"/>
                <a:gd name="connsiteY44" fmla="*/ 40826 h 42633"/>
                <a:gd name="connsiteX45" fmla="*/ 43864 w 71818"/>
                <a:gd name="connsiteY45" fmla="*/ 40206 h 42633"/>
                <a:gd name="connsiteX46" fmla="*/ 44601 w 71818"/>
                <a:gd name="connsiteY46" fmla="*/ 36837 h 42633"/>
                <a:gd name="connsiteX47" fmla="*/ 43632 w 71818"/>
                <a:gd name="connsiteY47" fmla="*/ 34861 h 42633"/>
                <a:gd name="connsiteX48" fmla="*/ 39111 w 71818"/>
                <a:gd name="connsiteY48" fmla="*/ 35778 h 42633"/>
                <a:gd name="connsiteX49" fmla="*/ 37613 w 71818"/>
                <a:gd name="connsiteY49" fmla="*/ 37868 h 42633"/>
                <a:gd name="connsiteX50" fmla="*/ 32491 w 71818"/>
                <a:gd name="connsiteY50" fmla="*/ 37240 h 42633"/>
                <a:gd name="connsiteX51" fmla="*/ 27436 w 71818"/>
                <a:gd name="connsiteY51" fmla="*/ 33124 h 42633"/>
                <a:gd name="connsiteX52" fmla="*/ 22926 w 71818"/>
                <a:gd name="connsiteY52" fmla="*/ 32954 h 42633"/>
                <a:gd name="connsiteX53" fmla="*/ 19924 w 71818"/>
                <a:gd name="connsiteY53" fmla="*/ 30923 h 42633"/>
                <a:gd name="connsiteX0" fmla="*/ 19924 w 71818"/>
                <a:gd name="connsiteY0" fmla="*/ 30556 h 42266"/>
                <a:gd name="connsiteX1" fmla="*/ 18012 w 71818"/>
                <a:gd name="connsiteY1" fmla="*/ 25667 h 42266"/>
                <a:gd name="connsiteX2" fmla="*/ 8684 w 71818"/>
                <a:gd name="connsiteY2" fmla="*/ 27564 h 42266"/>
                <a:gd name="connsiteX3" fmla="*/ 8188 w 71818"/>
                <a:gd name="connsiteY3" fmla="*/ 20147 h 42266"/>
                <a:gd name="connsiteX4" fmla="*/ 9528 w 71818"/>
                <a:gd name="connsiteY4" fmla="*/ 17457 h 42266"/>
                <a:gd name="connsiteX5" fmla="*/ 7440 w 71818"/>
                <a:gd name="connsiteY5" fmla="*/ 15358 h 42266"/>
                <a:gd name="connsiteX6" fmla="*/ 42 w 71818"/>
                <a:gd name="connsiteY6" fmla="*/ 14035 h 42266"/>
                <a:gd name="connsiteX7" fmla="*/ 4710 w 71818"/>
                <a:gd name="connsiteY7" fmla="*/ 8836 h 42266"/>
                <a:gd name="connsiteX8" fmla="*/ 10561 w 71818"/>
                <a:gd name="connsiteY8" fmla="*/ 4687 h 42266"/>
                <a:gd name="connsiteX9" fmla="*/ 18452 w 71818"/>
                <a:gd name="connsiteY9" fmla="*/ 2323 h 42266"/>
                <a:gd name="connsiteX10" fmla="*/ 22714 w 71818"/>
                <a:gd name="connsiteY10" fmla="*/ 20 h 42266"/>
                <a:gd name="connsiteX11" fmla="*/ 28163 w 71818"/>
                <a:gd name="connsiteY11" fmla="*/ 1094 h 42266"/>
                <a:gd name="connsiteX12" fmla="*/ 24838 w 71818"/>
                <a:gd name="connsiteY12" fmla="*/ 10732 h 42266"/>
                <a:gd name="connsiteX13" fmla="*/ 25878 w 71818"/>
                <a:gd name="connsiteY13" fmla="*/ 9546 h 42266"/>
                <a:gd name="connsiteX14" fmla="*/ 31387 w 71818"/>
                <a:gd name="connsiteY14" fmla="*/ 8004 h 42266"/>
                <a:gd name="connsiteX15" fmla="*/ 34199 w 71818"/>
                <a:gd name="connsiteY15" fmla="*/ 7671 h 42266"/>
                <a:gd name="connsiteX16" fmla="*/ 34214 w 71818"/>
                <a:gd name="connsiteY16" fmla="*/ 5163 h 42266"/>
                <a:gd name="connsiteX17" fmla="*/ 35336 w 71818"/>
                <a:gd name="connsiteY17" fmla="*/ 4597 h 42266"/>
                <a:gd name="connsiteX18" fmla="*/ 35525 w 71818"/>
                <a:gd name="connsiteY18" fmla="*/ 3320 h 42266"/>
                <a:gd name="connsiteX19" fmla="*/ 38324 w 71818"/>
                <a:gd name="connsiteY19" fmla="*/ 3813 h 42266"/>
                <a:gd name="connsiteX20" fmla="*/ 42223 w 71818"/>
                <a:gd name="connsiteY20" fmla="*/ 2859 h 42266"/>
                <a:gd name="connsiteX21" fmla="*/ 43623 w 71818"/>
                <a:gd name="connsiteY21" fmla="*/ 6098 h 42266"/>
                <a:gd name="connsiteX22" fmla="*/ 45491 w 71818"/>
                <a:gd name="connsiteY22" fmla="*/ 5942 h 42266"/>
                <a:gd name="connsiteX23" fmla="*/ 49459 w 71818"/>
                <a:gd name="connsiteY23" fmla="*/ 4761 h 42266"/>
                <a:gd name="connsiteX24" fmla="*/ 52953 w 71818"/>
                <a:gd name="connsiteY24" fmla="*/ 8201 h 42266"/>
                <a:gd name="connsiteX25" fmla="*/ 55073 w 71818"/>
                <a:gd name="connsiteY25" fmla="*/ 9069 h 42266"/>
                <a:gd name="connsiteX26" fmla="*/ 57316 w 71818"/>
                <a:gd name="connsiteY26" fmla="*/ 8558 h 42266"/>
                <a:gd name="connsiteX27" fmla="*/ 57785 w 71818"/>
                <a:gd name="connsiteY27" fmla="*/ 7100 h 42266"/>
                <a:gd name="connsiteX28" fmla="*/ 62085 w 71818"/>
                <a:gd name="connsiteY28" fmla="*/ 1989 h 42266"/>
                <a:gd name="connsiteX29" fmla="*/ 64771 w 71818"/>
                <a:gd name="connsiteY29" fmla="*/ 6735 h 42266"/>
                <a:gd name="connsiteX30" fmla="*/ 66620 w 71818"/>
                <a:gd name="connsiteY30" fmla="*/ 8951 h 42266"/>
                <a:gd name="connsiteX31" fmla="*/ 66905 w 71818"/>
                <a:gd name="connsiteY31" fmla="*/ 13100 h 42266"/>
                <a:gd name="connsiteX32" fmla="*/ 65915 w 71818"/>
                <a:gd name="connsiteY32" fmla="*/ 15971 h 42266"/>
                <a:gd name="connsiteX33" fmla="*/ 65812 w 71818"/>
                <a:gd name="connsiteY33" fmla="*/ 18899 h 42266"/>
                <a:gd name="connsiteX34" fmla="*/ 65548 w 71818"/>
                <a:gd name="connsiteY34" fmla="*/ 20538 h 42266"/>
                <a:gd name="connsiteX35" fmla="*/ 65329 w 71818"/>
                <a:gd name="connsiteY35" fmla="*/ 22608 h 42266"/>
                <a:gd name="connsiteX36" fmla="*/ 65882 w 71818"/>
                <a:gd name="connsiteY36" fmla="*/ 24078 h 42266"/>
                <a:gd name="connsiteX37" fmla="*/ 65925 w 71818"/>
                <a:gd name="connsiteY37" fmla="*/ 26486 h 42266"/>
                <a:gd name="connsiteX38" fmla="*/ 64735 w 71818"/>
                <a:gd name="connsiteY38" fmla="*/ 29138 h 42266"/>
                <a:gd name="connsiteX39" fmla="*/ 67801 w 71818"/>
                <a:gd name="connsiteY39" fmla="*/ 32818 h 42266"/>
                <a:gd name="connsiteX40" fmla="*/ 71767 w 71818"/>
                <a:gd name="connsiteY40" fmla="*/ 35344 h 42266"/>
                <a:gd name="connsiteX41" fmla="*/ 64802 w 71818"/>
                <a:gd name="connsiteY41" fmla="*/ 36395 h 42266"/>
                <a:gd name="connsiteX42" fmla="*/ 63200 w 71818"/>
                <a:gd name="connsiteY42" fmla="*/ 41880 h 42266"/>
                <a:gd name="connsiteX43" fmla="*/ 60773 w 71818"/>
                <a:gd name="connsiteY43" fmla="*/ 41662 h 42266"/>
                <a:gd name="connsiteX44" fmla="*/ 60469 w 71818"/>
                <a:gd name="connsiteY44" fmla="*/ 40459 h 42266"/>
                <a:gd name="connsiteX45" fmla="*/ 43864 w 71818"/>
                <a:gd name="connsiteY45" fmla="*/ 39839 h 42266"/>
                <a:gd name="connsiteX46" fmla="*/ 44601 w 71818"/>
                <a:gd name="connsiteY46" fmla="*/ 36470 h 42266"/>
                <a:gd name="connsiteX47" fmla="*/ 43632 w 71818"/>
                <a:gd name="connsiteY47" fmla="*/ 34494 h 42266"/>
                <a:gd name="connsiteX48" fmla="*/ 39111 w 71818"/>
                <a:gd name="connsiteY48" fmla="*/ 35411 h 42266"/>
                <a:gd name="connsiteX49" fmla="*/ 37613 w 71818"/>
                <a:gd name="connsiteY49" fmla="*/ 37501 h 42266"/>
                <a:gd name="connsiteX50" fmla="*/ 32491 w 71818"/>
                <a:gd name="connsiteY50" fmla="*/ 36873 h 42266"/>
                <a:gd name="connsiteX51" fmla="*/ 27436 w 71818"/>
                <a:gd name="connsiteY51" fmla="*/ 32757 h 42266"/>
                <a:gd name="connsiteX52" fmla="*/ 22926 w 71818"/>
                <a:gd name="connsiteY52" fmla="*/ 32587 h 42266"/>
                <a:gd name="connsiteX53" fmla="*/ 19924 w 71818"/>
                <a:gd name="connsiteY53" fmla="*/ 30556 h 42266"/>
                <a:gd name="connsiteX0" fmla="*/ 19924 w 71818"/>
                <a:gd name="connsiteY0" fmla="*/ 31806 h 43516"/>
                <a:gd name="connsiteX1" fmla="*/ 18012 w 71818"/>
                <a:gd name="connsiteY1" fmla="*/ 26917 h 43516"/>
                <a:gd name="connsiteX2" fmla="*/ 8684 w 71818"/>
                <a:gd name="connsiteY2" fmla="*/ 28814 h 43516"/>
                <a:gd name="connsiteX3" fmla="*/ 8188 w 71818"/>
                <a:gd name="connsiteY3" fmla="*/ 21397 h 43516"/>
                <a:gd name="connsiteX4" fmla="*/ 9528 w 71818"/>
                <a:gd name="connsiteY4" fmla="*/ 18707 h 43516"/>
                <a:gd name="connsiteX5" fmla="*/ 7440 w 71818"/>
                <a:gd name="connsiteY5" fmla="*/ 16608 h 43516"/>
                <a:gd name="connsiteX6" fmla="*/ 42 w 71818"/>
                <a:gd name="connsiteY6" fmla="*/ 15285 h 43516"/>
                <a:gd name="connsiteX7" fmla="*/ 4710 w 71818"/>
                <a:gd name="connsiteY7" fmla="*/ 10086 h 43516"/>
                <a:gd name="connsiteX8" fmla="*/ 10561 w 71818"/>
                <a:gd name="connsiteY8" fmla="*/ 5937 h 43516"/>
                <a:gd name="connsiteX9" fmla="*/ 18452 w 71818"/>
                <a:gd name="connsiteY9" fmla="*/ 3573 h 43516"/>
                <a:gd name="connsiteX10" fmla="*/ 22714 w 71818"/>
                <a:gd name="connsiteY10" fmla="*/ 1270 h 43516"/>
                <a:gd name="connsiteX11" fmla="*/ 28163 w 71818"/>
                <a:gd name="connsiteY11" fmla="*/ 2344 h 43516"/>
                <a:gd name="connsiteX12" fmla="*/ 30738 w 71818"/>
                <a:gd name="connsiteY12" fmla="*/ 365 h 43516"/>
                <a:gd name="connsiteX13" fmla="*/ 25878 w 71818"/>
                <a:gd name="connsiteY13" fmla="*/ 10796 h 43516"/>
                <a:gd name="connsiteX14" fmla="*/ 31387 w 71818"/>
                <a:gd name="connsiteY14" fmla="*/ 9254 h 43516"/>
                <a:gd name="connsiteX15" fmla="*/ 34199 w 71818"/>
                <a:gd name="connsiteY15" fmla="*/ 8921 h 43516"/>
                <a:gd name="connsiteX16" fmla="*/ 34214 w 71818"/>
                <a:gd name="connsiteY16" fmla="*/ 6413 h 43516"/>
                <a:gd name="connsiteX17" fmla="*/ 35336 w 71818"/>
                <a:gd name="connsiteY17" fmla="*/ 5847 h 43516"/>
                <a:gd name="connsiteX18" fmla="*/ 35525 w 71818"/>
                <a:gd name="connsiteY18" fmla="*/ 4570 h 43516"/>
                <a:gd name="connsiteX19" fmla="*/ 38324 w 71818"/>
                <a:gd name="connsiteY19" fmla="*/ 5063 h 43516"/>
                <a:gd name="connsiteX20" fmla="*/ 42223 w 71818"/>
                <a:gd name="connsiteY20" fmla="*/ 4109 h 43516"/>
                <a:gd name="connsiteX21" fmla="*/ 43623 w 71818"/>
                <a:gd name="connsiteY21" fmla="*/ 7348 h 43516"/>
                <a:gd name="connsiteX22" fmla="*/ 45491 w 71818"/>
                <a:gd name="connsiteY22" fmla="*/ 7192 h 43516"/>
                <a:gd name="connsiteX23" fmla="*/ 49459 w 71818"/>
                <a:gd name="connsiteY23" fmla="*/ 6011 h 43516"/>
                <a:gd name="connsiteX24" fmla="*/ 52953 w 71818"/>
                <a:gd name="connsiteY24" fmla="*/ 9451 h 43516"/>
                <a:gd name="connsiteX25" fmla="*/ 55073 w 71818"/>
                <a:gd name="connsiteY25" fmla="*/ 10319 h 43516"/>
                <a:gd name="connsiteX26" fmla="*/ 57316 w 71818"/>
                <a:gd name="connsiteY26" fmla="*/ 9808 h 43516"/>
                <a:gd name="connsiteX27" fmla="*/ 57785 w 71818"/>
                <a:gd name="connsiteY27" fmla="*/ 8350 h 43516"/>
                <a:gd name="connsiteX28" fmla="*/ 62085 w 71818"/>
                <a:gd name="connsiteY28" fmla="*/ 3239 h 43516"/>
                <a:gd name="connsiteX29" fmla="*/ 64771 w 71818"/>
                <a:gd name="connsiteY29" fmla="*/ 7985 h 43516"/>
                <a:gd name="connsiteX30" fmla="*/ 66620 w 71818"/>
                <a:gd name="connsiteY30" fmla="*/ 10201 h 43516"/>
                <a:gd name="connsiteX31" fmla="*/ 66905 w 71818"/>
                <a:gd name="connsiteY31" fmla="*/ 14350 h 43516"/>
                <a:gd name="connsiteX32" fmla="*/ 65915 w 71818"/>
                <a:gd name="connsiteY32" fmla="*/ 17221 h 43516"/>
                <a:gd name="connsiteX33" fmla="*/ 65812 w 71818"/>
                <a:gd name="connsiteY33" fmla="*/ 20149 h 43516"/>
                <a:gd name="connsiteX34" fmla="*/ 65548 w 71818"/>
                <a:gd name="connsiteY34" fmla="*/ 21788 h 43516"/>
                <a:gd name="connsiteX35" fmla="*/ 65329 w 71818"/>
                <a:gd name="connsiteY35" fmla="*/ 23858 h 43516"/>
                <a:gd name="connsiteX36" fmla="*/ 65882 w 71818"/>
                <a:gd name="connsiteY36" fmla="*/ 25328 h 43516"/>
                <a:gd name="connsiteX37" fmla="*/ 65925 w 71818"/>
                <a:gd name="connsiteY37" fmla="*/ 27736 h 43516"/>
                <a:gd name="connsiteX38" fmla="*/ 64735 w 71818"/>
                <a:gd name="connsiteY38" fmla="*/ 30388 h 43516"/>
                <a:gd name="connsiteX39" fmla="*/ 67801 w 71818"/>
                <a:gd name="connsiteY39" fmla="*/ 34068 h 43516"/>
                <a:gd name="connsiteX40" fmla="*/ 71767 w 71818"/>
                <a:gd name="connsiteY40" fmla="*/ 36594 h 43516"/>
                <a:gd name="connsiteX41" fmla="*/ 64802 w 71818"/>
                <a:gd name="connsiteY41" fmla="*/ 37645 h 43516"/>
                <a:gd name="connsiteX42" fmla="*/ 63200 w 71818"/>
                <a:gd name="connsiteY42" fmla="*/ 43130 h 43516"/>
                <a:gd name="connsiteX43" fmla="*/ 60773 w 71818"/>
                <a:gd name="connsiteY43" fmla="*/ 42912 h 43516"/>
                <a:gd name="connsiteX44" fmla="*/ 60469 w 71818"/>
                <a:gd name="connsiteY44" fmla="*/ 41709 h 43516"/>
                <a:gd name="connsiteX45" fmla="*/ 43864 w 71818"/>
                <a:gd name="connsiteY45" fmla="*/ 41089 h 43516"/>
                <a:gd name="connsiteX46" fmla="*/ 44601 w 71818"/>
                <a:gd name="connsiteY46" fmla="*/ 37720 h 43516"/>
                <a:gd name="connsiteX47" fmla="*/ 43632 w 71818"/>
                <a:gd name="connsiteY47" fmla="*/ 35744 h 43516"/>
                <a:gd name="connsiteX48" fmla="*/ 39111 w 71818"/>
                <a:gd name="connsiteY48" fmla="*/ 36661 h 43516"/>
                <a:gd name="connsiteX49" fmla="*/ 37613 w 71818"/>
                <a:gd name="connsiteY49" fmla="*/ 38751 h 43516"/>
                <a:gd name="connsiteX50" fmla="*/ 32491 w 71818"/>
                <a:gd name="connsiteY50" fmla="*/ 38123 h 43516"/>
                <a:gd name="connsiteX51" fmla="*/ 27436 w 71818"/>
                <a:gd name="connsiteY51" fmla="*/ 34007 h 43516"/>
                <a:gd name="connsiteX52" fmla="*/ 22926 w 71818"/>
                <a:gd name="connsiteY52" fmla="*/ 33837 h 43516"/>
                <a:gd name="connsiteX53" fmla="*/ 19924 w 71818"/>
                <a:gd name="connsiteY53" fmla="*/ 31806 h 43516"/>
                <a:gd name="connsiteX0" fmla="*/ 19924 w 71818"/>
                <a:gd name="connsiteY0" fmla="*/ 31658 h 43368"/>
                <a:gd name="connsiteX1" fmla="*/ 18012 w 71818"/>
                <a:gd name="connsiteY1" fmla="*/ 26769 h 43368"/>
                <a:gd name="connsiteX2" fmla="*/ 8684 w 71818"/>
                <a:gd name="connsiteY2" fmla="*/ 28666 h 43368"/>
                <a:gd name="connsiteX3" fmla="*/ 8188 w 71818"/>
                <a:gd name="connsiteY3" fmla="*/ 21249 h 43368"/>
                <a:gd name="connsiteX4" fmla="*/ 9528 w 71818"/>
                <a:gd name="connsiteY4" fmla="*/ 18559 h 43368"/>
                <a:gd name="connsiteX5" fmla="*/ 7440 w 71818"/>
                <a:gd name="connsiteY5" fmla="*/ 16460 h 43368"/>
                <a:gd name="connsiteX6" fmla="*/ 42 w 71818"/>
                <a:gd name="connsiteY6" fmla="*/ 15137 h 43368"/>
                <a:gd name="connsiteX7" fmla="*/ 4710 w 71818"/>
                <a:gd name="connsiteY7" fmla="*/ 9938 h 43368"/>
                <a:gd name="connsiteX8" fmla="*/ 10561 w 71818"/>
                <a:gd name="connsiteY8" fmla="*/ 5789 h 43368"/>
                <a:gd name="connsiteX9" fmla="*/ 18452 w 71818"/>
                <a:gd name="connsiteY9" fmla="*/ 3425 h 43368"/>
                <a:gd name="connsiteX10" fmla="*/ 22714 w 71818"/>
                <a:gd name="connsiteY10" fmla="*/ 1122 h 43368"/>
                <a:gd name="connsiteX11" fmla="*/ 28163 w 71818"/>
                <a:gd name="connsiteY11" fmla="*/ 2196 h 43368"/>
                <a:gd name="connsiteX12" fmla="*/ 30738 w 71818"/>
                <a:gd name="connsiteY12" fmla="*/ 217 h 43368"/>
                <a:gd name="connsiteX13" fmla="*/ 34788 w 71818"/>
                <a:gd name="connsiteY13" fmla="*/ 1054 h 43368"/>
                <a:gd name="connsiteX14" fmla="*/ 31387 w 71818"/>
                <a:gd name="connsiteY14" fmla="*/ 9106 h 43368"/>
                <a:gd name="connsiteX15" fmla="*/ 34199 w 71818"/>
                <a:gd name="connsiteY15" fmla="*/ 8773 h 43368"/>
                <a:gd name="connsiteX16" fmla="*/ 34214 w 71818"/>
                <a:gd name="connsiteY16" fmla="*/ 6265 h 43368"/>
                <a:gd name="connsiteX17" fmla="*/ 35336 w 71818"/>
                <a:gd name="connsiteY17" fmla="*/ 5699 h 43368"/>
                <a:gd name="connsiteX18" fmla="*/ 35525 w 71818"/>
                <a:gd name="connsiteY18" fmla="*/ 4422 h 43368"/>
                <a:gd name="connsiteX19" fmla="*/ 38324 w 71818"/>
                <a:gd name="connsiteY19" fmla="*/ 4915 h 43368"/>
                <a:gd name="connsiteX20" fmla="*/ 42223 w 71818"/>
                <a:gd name="connsiteY20" fmla="*/ 3961 h 43368"/>
                <a:gd name="connsiteX21" fmla="*/ 43623 w 71818"/>
                <a:gd name="connsiteY21" fmla="*/ 7200 h 43368"/>
                <a:gd name="connsiteX22" fmla="*/ 45491 w 71818"/>
                <a:gd name="connsiteY22" fmla="*/ 7044 h 43368"/>
                <a:gd name="connsiteX23" fmla="*/ 49459 w 71818"/>
                <a:gd name="connsiteY23" fmla="*/ 5863 h 43368"/>
                <a:gd name="connsiteX24" fmla="*/ 52953 w 71818"/>
                <a:gd name="connsiteY24" fmla="*/ 9303 h 43368"/>
                <a:gd name="connsiteX25" fmla="*/ 55073 w 71818"/>
                <a:gd name="connsiteY25" fmla="*/ 10171 h 43368"/>
                <a:gd name="connsiteX26" fmla="*/ 57316 w 71818"/>
                <a:gd name="connsiteY26" fmla="*/ 9660 h 43368"/>
                <a:gd name="connsiteX27" fmla="*/ 57785 w 71818"/>
                <a:gd name="connsiteY27" fmla="*/ 8202 h 43368"/>
                <a:gd name="connsiteX28" fmla="*/ 62085 w 71818"/>
                <a:gd name="connsiteY28" fmla="*/ 3091 h 43368"/>
                <a:gd name="connsiteX29" fmla="*/ 64771 w 71818"/>
                <a:gd name="connsiteY29" fmla="*/ 7837 h 43368"/>
                <a:gd name="connsiteX30" fmla="*/ 66620 w 71818"/>
                <a:gd name="connsiteY30" fmla="*/ 10053 h 43368"/>
                <a:gd name="connsiteX31" fmla="*/ 66905 w 71818"/>
                <a:gd name="connsiteY31" fmla="*/ 14202 h 43368"/>
                <a:gd name="connsiteX32" fmla="*/ 65915 w 71818"/>
                <a:gd name="connsiteY32" fmla="*/ 17073 h 43368"/>
                <a:gd name="connsiteX33" fmla="*/ 65812 w 71818"/>
                <a:gd name="connsiteY33" fmla="*/ 20001 h 43368"/>
                <a:gd name="connsiteX34" fmla="*/ 65548 w 71818"/>
                <a:gd name="connsiteY34" fmla="*/ 21640 h 43368"/>
                <a:gd name="connsiteX35" fmla="*/ 65329 w 71818"/>
                <a:gd name="connsiteY35" fmla="*/ 23710 h 43368"/>
                <a:gd name="connsiteX36" fmla="*/ 65882 w 71818"/>
                <a:gd name="connsiteY36" fmla="*/ 25180 h 43368"/>
                <a:gd name="connsiteX37" fmla="*/ 65925 w 71818"/>
                <a:gd name="connsiteY37" fmla="*/ 27588 h 43368"/>
                <a:gd name="connsiteX38" fmla="*/ 64735 w 71818"/>
                <a:gd name="connsiteY38" fmla="*/ 30240 h 43368"/>
                <a:gd name="connsiteX39" fmla="*/ 67801 w 71818"/>
                <a:gd name="connsiteY39" fmla="*/ 33920 h 43368"/>
                <a:gd name="connsiteX40" fmla="*/ 71767 w 71818"/>
                <a:gd name="connsiteY40" fmla="*/ 36446 h 43368"/>
                <a:gd name="connsiteX41" fmla="*/ 64802 w 71818"/>
                <a:gd name="connsiteY41" fmla="*/ 37497 h 43368"/>
                <a:gd name="connsiteX42" fmla="*/ 63200 w 71818"/>
                <a:gd name="connsiteY42" fmla="*/ 42982 h 43368"/>
                <a:gd name="connsiteX43" fmla="*/ 60773 w 71818"/>
                <a:gd name="connsiteY43" fmla="*/ 42764 h 43368"/>
                <a:gd name="connsiteX44" fmla="*/ 60469 w 71818"/>
                <a:gd name="connsiteY44" fmla="*/ 41561 h 43368"/>
                <a:gd name="connsiteX45" fmla="*/ 43864 w 71818"/>
                <a:gd name="connsiteY45" fmla="*/ 40941 h 43368"/>
                <a:gd name="connsiteX46" fmla="*/ 44601 w 71818"/>
                <a:gd name="connsiteY46" fmla="*/ 37572 h 43368"/>
                <a:gd name="connsiteX47" fmla="*/ 43632 w 71818"/>
                <a:gd name="connsiteY47" fmla="*/ 35596 h 43368"/>
                <a:gd name="connsiteX48" fmla="*/ 39111 w 71818"/>
                <a:gd name="connsiteY48" fmla="*/ 36513 h 43368"/>
                <a:gd name="connsiteX49" fmla="*/ 37613 w 71818"/>
                <a:gd name="connsiteY49" fmla="*/ 38603 h 43368"/>
                <a:gd name="connsiteX50" fmla="*/ 32491 w 71818"/>
                <a:gd name="connsiteY50" fmla="*/ 37975 h 43368"/>
                <a:gd name="connsiteX51" fmla="*/ 27436 w 71818"/>
                <a:gd name="connsiteY51" fmla="*/ 33859 h 43368"/>
                <a:gd name="connsiteX52" fmla="*/ 22926 w 71818"/>
                <a:gd name="connsiteY52" fmla="*/ 33689 h 43368"/>
                <a:gd name="connsiteX53" fmla="*/ 19924 w 71818"/>
                <a:gd name="connsiteY53" fmla="*/ 31658 h 43368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4199 w 71818"/>
                <a:gd name="connsiteY15" fmla="*/ 8587 h 43182"/>
                <a:gd name="connsiteX16" fmla="*/ 34214 w 71818"/>
                <a:gd name="connsiteY16" fmla="*/ 6079 h 43182"/>
                <a:gd name="connsiteX17" fmla="*/ 35336 w 71818"/>
                <a:gd name="connsiteY17" fmla="*/ 5513 h 43182"/>
                <a:gd name="connsiteX18" fmla="*/ 35525 w 71818"/>
                <a:gd name="connsiteY18" fmla="*/ 4236 h 43182"/>
                <a:gd name="connsiteX19" fmla="*/ 38324 w 71818"/>
                <a:gd name="connsiteY19" fmla="*/ 4729 h 43182"/>
                <a:gd name="connsiteX20" fmla="*/ 42223 w 71818"/>
                <a:gd name="connsiteY20" fmla="*/ 3775 h 43182"/>
                <a:gd name="connsiteX21" fmla="*/ 43623 w 71818"/>
                <a:gd name="connsiteY21" fmla="*/ 7014 h 43182"/>
                <a:gd name="connsiteX22" fmla="*/ 45491 w 71818"/>
                <a:gd name="connsiteY22" fmla="*/ 6858 h 43182"/>
                <a:gd name="connsiteX23" fmla="*/ 49459 w 71818"/>
                <a:gd name="connsiteY23" fmla="*/ 5677 h 43182"/>
                <a:gd name="connsiteX24" fmla="*/ 52953 w 71818"/>
                <a:gd name="connsiteY24" fmla="*/ 9117 h 43182"/>
                <a:gd name="connsiteX25" fmla="*/ 55073 w 71818"/>
                <a:gd name="connsiteY25" fmla="*/ 9985 h 43182"/>
                <a:gd name="connsiteX26" fmla="*/ 57316 w 71818"/>
                <a:gd name="connsiteY26" fmla="*/ 9474 h 43182"/>
                <a:gd name="connsiteX27" fmla="*/ 57785 w 71818"/>
                <a:gd name="connsiteY27" fmla="*/ 8016 h 43182"/>
                <a:gd name="connsiteX28" fmla="*/ 62085 w 71818"/>
                <a:gd name="connsiteY28" fmla="*/ 2905 h 43182"/>
                <a:gd name="connsiteX29" fmla="*/ 64771 w 71818"/>
                <a:gd name="connsiteY29" fmla="*/ 7651 h 43182"/>
                <a:gd name="connsiteX30" fmla="*/ 66620 w 71818"/>
                <a:gd name="connsiteY30" fmla="*/ 9867 h 43182"/>
                <a:gd name="connsiteX31" fmla="*/ 66905 w 71818"/>
                <a:gd name="connsiteY31" fmla="*/ 14016 h 43182"/>
                <a:gd name="connsiteX32" fmla="*/ 65915 w 71818"/>
                <a:gd name="connsiteY32" fmla="*/ 16887 h 43182"/>
                <a:gd name="connsiteX33" fmla="*/ 65812 w 71818"/>
                <a:gd name="connsiteY33" fmla="*/ 19815 h 43182"/>
                <a:gd name="connsiteX34" fmla="*/ 65548 w 71818"/>
                <a:gd name="connsiteY34" fmla="*/ 21454 h 43182"/>
                <a:gd name="connsiteX35" fmla="*/ 65329 w 71818"/>
                <a:gd name="connsiteY35" fmla="*/ 23524 h 43182"/>
                <a:gd name="connsiteX36" fmla="*/ 65882 w 71818"/>
                <a:gd name="connsiteY36" fmla="*/ 24994 h 43182"/>
                <a:gd name="connsiteX37" fmla="*/ 65925 w 71818"/>
                <a:gd name="connsiteY37" fmla="*/ 27402 h 43182"/>
                <a:gd name="connsiteX38" fmla="*/ 64735 w 71818"/>
                <a:gd name="connsiteY38" fmla="*/ 30054 h 43182"/>
                <a:gd name="connsiteX39" fmla="*/ 67801 w 71818"/>
                <a:gd name="connsiteY39" fmla="*/ 33734 h 43182"/>
                <a:gd name="connsiteX40" fmla="*/ 71767 w 71818"/>
                <a:gd name="connsiteY40" fmla="*/ 36260 h 43182"/>
                <a:gd name="connsiteX41" fmla="*/ 64802 w 71818"/>
                <a:gd name="connsiteY41" fmla="*/ 37311 h 43182"/>
                <a:gd name="connsiteX42" fmla="*/ 63200 w 71818"/>
                <a:gd name="connsiteY42" fmla="*/ 42796 h 43182"/>
                <a:gd name="connsiteX43" fmla="*/ 60773 w 71818"/>
                <a:gd name="connsiteY43" fmla="*/ 42578 h 43182"/>
                <a:gd name="connsiteX44" fmla="*/ 60469 w 71818"/>
                <a:gd name="connsiteY44" fmla="*/ 41375 h 43182"/>
                <a:gd name="connsiteX45" fmla="*/ 43864 w 71818"/>
                <a:gd name="connsiteY45" fmla="*/ 40755 h 43182"/>
                <a:gd name="connsiteX46" fmla="*/ 44601 w 71818"/>
                <a:gd name="connsiteY46" fmla="*/ 37386 h 43182"/>
                <a:gd name="connsiteX47" fmla="*/ 43632 w 71818"/>
                <a:gd name="connsiteY47" fmla="*/ 35410 h 43182"/>
                <a:gd name="connsiteX48" fmla="*/ 39111 w 71818"/>
                <a:gd name="connsiteY48" fmla="*/ 36327 h 43182"/>
                <a:gd name="connsiteX49" fmla="*/ 37613 w 71818"/>
                <a:gd name="connsiteY49" fmla="*/ 38417 h 43182"/>
                <a:gd name="connsiteX50" fmla="*/ 32491 w 71818"/>
                <a:gd name="connsiteY50" fmla="*/ 37789 h 43182"/>
                <a:gd name="connsiteX51" fmla="*/ 27436 w 71818"/>
                <a:gd name="connsiteY51" fmla="*/ 33673 h 43182"/>
                <a:gd name="connsiteX52" fmla="*/ 22926 w 71818"/>
                <a:gd name="connsiteY52" fmla="*/ 33503 h 43182"/>
                <a:gd name="connsiteX53" fmla="*/ 19924 w 71818"/>
                <a:gd name="connsiteY53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4214 w 71818"/>
                <a:gd name="connsiteY15" fmla="*/ 6079 h 43182"/>
                <a:gd name="connsiteX16" fmla="*/ 35336 w 71818"/>
                <a:gd name="connsiteY16" fmla="*/ 5513 h 43182"/>
                <a:gd name="connsiteX17" fmla="*/ 35525 w 71818"/>
                <a:gd name="connsiteY17" fmla="*/ 4236 h 43182"/>
                <a:gd name="connsiteX18" fmla="*/ 38324 w 71818"/>
                <a:gd name="connsiteY18" fmla="*/ 4729 h 43182"/>
                <a:gd name="connsiteX19" fmla="*/ 42223 w 71818"/>
                <a:gd name="connsiteY19" fmla="*/ 3775 h 43182"/>
                <a:gd name="connsiteX20" fmla="*/ 43623 w 71818"/>
                <a:gd name="connsiteY20" fmla="*/ 7014 h 43182"/>
                <a:gd name="connsiteX21" fmla="*/ 45491 w 71818"/>
                <a:gd name="connsiteY21" fmla="*/ 6858 h 43182"/>
                <a:gd name="connsiteX22" fmla="*/ 49459 w 71818"/>
                <a:gd name="connsiteY22" fmla="*/ 5677 h 43182"/>
                <a:gd name="connsiteX23" fmla="*/ 52953 w 71818"/>
                <a:gd name="connsiteY23" fmla="*/ 9117 h 43182"/>
                <a:gd name="connsiteX24" fmla="*/ 55073 w 71818"/>
                <a:gd name="connsiteY24" fmla="*/ 9985 h 43182"/>
                <a:gd name="connsiteX25" fmla="*/ 57316 w 71818"/>
                <a:gd name="connsiteY25" fmla="*/ 9474 h 43182"/>
                <a:gd name="connsiteX26" fmla="*/ 57785 w 71818"/>
                <a:gd name="connsiteY26" fmla="*/ 8016 h 43182"/>
                <a:gd name="connsiteX27" fmla="*/ 62085 w 71818"/>
                <a:gd name="connsiteY27" fmla="*/ 2905 h 43182"/>
                <a:gd name="connsiteX28" fmla="*/ 64771 w 71818"/>
                <a:gd name="connsiteY28" fmla="*/ 7651 h 43182"/>
                <a:gd name="connsiteX29" fmla="*/ 66620 w 71818"/>
                <a:gd name="connsiteY29" fmla="*/ 9867 h 43182"/>
                <a:gd name="connsiteX30" fmla="*/ 66905 w 71818"/>
                <a:gd name="connsiteY30" fmla="*/ 14016 h 43182"/>
                <a:gd name="connsiteX31" fmla="*/ 65915 w 71818"/>
                <a:gd name="connsiteY31" fmla="*/ 16887 h 43182"/>
                <a:gd name="connsiteX32" fmla="*/ 65812 w 71818"/>
                <a:gd name="connsiteY32" fmla="*/ 19815 h 43182"/>
                <a:gd name="connsiteX33" fmla="*/ 65548 w 71818"/>
                <a:gd name="connsiteY33" fmla="*/ 21454 h 43182"/>
                <a:gd name="connsiteX34" fmla="*/ 65329 w 71818"/>
                <a:gd name="connsiteY34" fmla="*/ 23524 h 43182"/>
                <a:gd name="connsiteX35" fmla="*/ 65882 w 71818"/>
                <a:gd name="connsiteY35" fmla="*/ 24994 h 43182"/>
                <a:gd name="connsiteX36" fmla="*/ 65925 w 71818"/>
                <a:gd name="connsiteY36" fmla="*/ 27402 h 43182"/>
                <a:gd name="connsiteX37" fmla="*/ 64735 w 71818"/>
                <a:gd name="connsiteY37" fmla="*/ 30054 h 43182"/>
                <a:gd name="connsiteX38" fmla="*/ 67801 w 71818"/>
                <a:gd name="connsiteY38" fmla="*/ 33734 h 43182"/>
                <a:gd name="connsiteX39" fmla="*/ 71767 w 71818"/>
                <a:gd name="connsiteY39" fmla="*/ 36260 h 43182"/>
                <a:gd name="connsiteX40" fmla="*/ 64802 w 71818"/>
                <a:gd name="connsiteY40" fmla="*/ 37311 h 43182"/>
                <a:gd name="connsiteX41" fmla="*/ 63200 w 71818"/>
                <a:gd name="connsiteY41" fmla="*/ 42796 h 43182"/>
                <a:gd name="connsiteX42" fmla="*/ 60773 w 71818"/>
                <a:gd name="connsiteY42" fmla="*/ 42578 h 43182"/>
                <a:gd name="connsiteX43" fmla="*/ 60469 w 71818"/>
                <a:gd name="connsiteY43" fmla="*/ 41375 h 43182"/>
                <a:gd name="connsiteX44" fmla="*/ 43864 w 71818"/>
                <a:gd name="connsiteY44" fmla="*/ 40755 h 43182"/>
                <a:gd name="connsiteX45" fmla="*/ 44601 w 71818"/>
                <a:gd name="connsiteY45" fmla="*/ 37386 h 43182"/>
                <a:gd name="connsiteX46" fmla="*/ 43632 w 71818"/>
                <a:gd name="connsiteY46" fmla="*/ 35410 h 43182"/>
                <a:gd name="connsiteX47" fmla="*/ 39111 w 71818"/>
                <a:gd name="connsiteY47" fmla="*/ 36327 h 43182"/>
                <a:gd name="connsiteX48" fmla="*/ 37613 w 71818"/>
                <a:gd name="connsiteY48" fmla="*/ 38417 h 43182"/>
                <a:gd name="connsiteX49" fmla="*/ 32491 w 71818"/>
                <a:gd name="connsiteY49" fmla="*/ 37789 h 43182"/>
                <a:gd name="connsiteX50" fmla="*/ 27436 w 71818"/>
                <a:gd name="connsiteY50" fmla="*/ 33673 h 43182"/>
                <a:gd name="connsiteX51" fmla="*/ 22926 w 71818"/>
                <a:gd name="connsiteY51" fmla="*/ 33503 h 43182"/>
                <a:gd name="connsiteX52" fmla="*/ 19924 w 71818"/>
                <a:gd name="connsiteY52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5336 w 71818"/>
                <a:gd name="connsiteY15" fmla="*/ 5513 h 43182"/>
                <a:gd name="connsiteX16" fmla="*/ 35525 w 71818"/>
                <a:gd name="connsiteY16" fmla="*/ 4236 h 43182"/>
                <a:gd name="connsiteX17" fmla="*/ 38324 w 71818"/>
                <a:gd name="connsiteY17" fmla="*/ 4729 h 43182"/>
                <a:gd name="connsiteX18" fmla="*/ 42223 w 71818"/>
                <a:gd name="connsiteY18" fmla="*/ 3775 h 43182"/>
                <a:gd name="connsiteX19" fmla="*/ 43623 w 71818"/>
                <a:gd name="connsiteY19" fmla="*/ 7014 h 43182"/>
                <a:gd name="connsiteX20" fmla="*/ 45491 w 71818"/>
                <a:gd name="connsiteY20" fmla="*/ 6858 h 43182"/>
                <a:gd name="connsiteX21" fmla="*/ 49459 w 71818"/>
                <a:gd name="connsiteY21" fmla="*/ 5677 h 43182"/>
                <a:gd name="connsiteX22" fmla="*/ 52953 w 71818"/>
                <a:gd name="connsiteY22" fmla="*/ 9117 h 43182"/>
                <a:gd name="connsiteX23" fmla="*/ 55073 w 71818"/>
                <a:gd name="connsiteY23" fmla="*/ 9985 h 43182"/>
                <a:gd name="connsiteX24" fmla="*/ 57316 w 71818"/>
                <a:gd name="connsiteY24" fmla="*/ 9474 h 43182"/>
                <a:gd name="connsiteX25" fmla="*/ 57785 w 71818"/>
                <a:gd name="connsiteY25" fmla="*/ 8016 h 43182"/>
                <a:gd name="connsiteX26" fmla="*/ 62085 w 71818"/>
                <a:gd name="connsiteY26" fmla="*/ 2905 h 43182"/>
                <a:gd name="connsiteX27" fmla="*/ 64771 w 71818"/>
                <a:gd name="connsiteY27" fmla="*/ 7651 h 43182"/>
                <a:gd name="connsiteX28" fmla="*/ 66620 w 71818"/>
                <a:gd name="connsiteY28" fmla="*/ 9867 h 43182"/>
                <a:gd name="connsiteX29" fmla="*/ 66905 w 71818"/>
                <a:gd name="connsiteY29" fmla="*/ 14016 h 43182"/>
                <a:gd name="connsiteX30" fmla="*/ 65915 w 71818"/>
                <a:gd name="connsiteY30" fmla="*/ 16887 h 43182"/>
                <a:gd name="connsiteX31" fmla="*/ 65812 w 71818"/>
                <a:gd name="connsiteY31" fmla="*/ 19815 h 43182"/>
                <a:gd name="connsiteX32" fmla="*/ 65548 w 71818"/>
                <a:gd name="connsiteY32" fmla="*/ 21454 h 43182"/>
                <a:gd name="connsiteX33" fmla="*/ 65329 w 71818"/>
                <a:gd name="connsiteY33" fmla="*/ 23524 h 43182"/>
                <a:gd name="connsiteX34" fmla="*/ 65882 w 71818"/>
                <a:gd name="connsiteY34" fmla="*/ 24994 h 43182"/>
                <a:gd name="connsiteX35" fmla="*/ 65925 w 71818"/>
                <a:gd name="connsiteY35" fmla="*/ 27402 h 43182"/>
                <a:gd name="connsiteX36" fmla="*/ 64735 w 71818"/>
                <a:gd name="connsiteY36" fmla="*/ 30054 h 43182"/>
                <a:gd name="connsiteX37" fmla="*/ 67801 w 71818"/>
                <a:gd name="connsiteY37" fmla="*/ 33734 h 43182"/>
                <a:gd name="connsiteX38" fmla="*/ 71767 w 71818"/>
                <a:gd name="connsiteY38" fmla="*/ 36260 h 43182"/>
                <a:gd name="connsiteX39" fmla="*/ 64802 w 71818"/>
                <a:gd name="connsiteY39" fmla="*/ 37311 h 43182"/>
                <a:gd name="connsiteX40" fmla="*/ 63200 w 71818"/>
                <a:gd name="connsiteY40" fmla="*/ 42796 h 43182"/>
                <a:gd name="connsiteX41" fmla="*/ 60773 w 71818"/>
                <a:gd name="connsiteY41" fmla="*/ 42578 h 43182"/>
                <a:gd name="connsiteX42" fmla="*/ 60469 w 71818"/>
                <a:gd name="connsiteY42" fmla="*/ 41375 h 43182"/>
                <a:gd name="connsiteX43" fmla="*/ 43864 w 71818"/>
                <a:gd name="connsiteY43" fmla="*/ 40755 h 43182"/>
                <a:gd name="connsiteX44" fmla="*/ 44601 w 71818"/>
                <a:gd name="connsiteY44" fmla="*/ 37386 h 43182"/>
                <a:gd name="connsiteX45" fmla="*/ 43632 w 71818"/>
                <a:gd name="connsiteY45" fmla="*/ 35410 h 43182"/>
                <a:gd name="connsiteX46" fmla="*/ 39111 w 71818"/>
                <a:gd name="connsiteY46" fmla="*/ 36327 h 43182"/>
                <a:gd name="connsiteX47" fmla="*/ 37613 w 71818"/>
                <a:gd name="connsiteY47" fmla="*/ 38417 h 43182"/>
                <a:gd name="connsiteX48" fmla="*/ 32491 w 71818"/>
                <a:gd name="connsiteY48" fmla="*/ 37789 h 43182"/>
                <a:gd name="connsiteX49" fmla="*/ 27436 w 71818"/>
                <a:gd name="connsiteY49" fmla="*/ 33673 h 43182"/>
                <a:gd name="connsiteX50" fmla="*/ 22926 w 71818"/>
                <a:gd name="connsiteY50" fmla="*/ 33503 h 43182"/>
                <a:gd name="connsiteX51" fmla="*/ 19924 w 71818"/>
                <a:gd name="connsiteY51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5525 w 71818"/>
                <a:gd name="connsiteY15" fmla="*/ 4236 h 43182"/>
                <a:gd name="connsiteX16" fmla="*/ 38324 w 71818"/>
                <a:gd name="connsiteY16" fmla="*/ 4729 h 43182"/>
                <a:gd name="connsiteX17" fmla="*/ 42223 w 71818"/>
                <a:gd name="connsiteY17" fmla="*/ 3775 h 43182"/>
                <a:gd name="connsiteX18" fmla="*/ 43623 w 71818"/>
                <a:gd name="connsiteY18" fmla="*/ 7014 h 43182"/>
                <a:gd name="connsiteX19" fmla="*/ 45491 w 71818"/>
                <a:gd name="connsiteY19" fmla="*/ 6858 h 43182"/>
                <a:gd name="connsiteX20" fmla="*/ 49459 w 71818"/>
                <a:gd name="connsiteY20" fmla="*/ 5677 h 43182"/>
                <a:gd name="connsiteX21" fmla="*/ 52953 w 71818"/>
                <a:gd name="connsiteY21" fmla="*/ 9117 h 43182"/>
                <a:gd name="connsiteX22" fmla="*/ 55073 w 71818"/>
                <a:gd name="connsiteY22" fmla="*/ 9985 h 43182"/>
                <a:gd name="connsiteX23" fmla="*/ 57316 w 71818"/>
                <a:gd name="connsiteY23" fmla="*/ 9474 h 43182"/>
                <a:gd name="connsiteX24" fmla="*/ 57785 w 71818"/>
                <a:gd name="connsiteY24" fmla="*/ 8016 h 43182"/>
                <a:gd name="connsiteX25" fmla="*/ 62085 w 71818"/>
                <a:gd name="connsiteY25" fmla="*/ 2905 h 43182"/>
                <a:gd name="connsiteX26" fmla="*/ 64771 w 71818"/>
                <a:gd name="connsiteY26" fmla="*/ 7651 h 43182"/>
                <a:gd name="connsiteX27" fmla="*/ 66620 w 71818"/>
                <a:gd name="connsiteY27" fmla="*/ 9867 h 43182"/>
                <a:gd name="connsiteX28" fmla="*/ 66905 w 71818"/>
                <a:gd name="connsiteY28" fmla="*/ 14016 h 43182"/>
                <a:gd name="connsiteX29" fmla="*/ 65915 w 71818"/>
                <a:gd name="connsiteY29" fmla="*/ 16887 h 43182"/>
                <a:gd name="connsiteX30" fmla="*/ 65812 w 71818"/>
                <a:gd name="connsiteY30" fmla="*/ 19815 h 43182"/>
                <a:gd name="connsiteX31" fmla="*/ 65548 w 71818"/>
                <a:gd name="connsiteY31" fmla="*/ 21454 h 43182"/>
                <a:gd name="connsiteX32" fmla="*/ 65329 w 71818"/>
                <a:gd name="connsiteY32" fmla="*/ 23524 h 43182"/>
                <a:gd name="connsiteX33" fmla="*/ 65882 w 71818"/>
                <a:gd name="connsiteY33" fmla="*/ 24994 h 43182"/>
                <a:gd name="connsiteX34" fmla="*/ 65925 w 71818"/>
                <a:gd name="connsiteY34" fmla="*/ 27402 h 43182"/>
                <a:gd name="connsiteX35" fmla="*/ 64735 w 71818"/>
                <a:gd name="connsiteY35" fmla="*/ 30054 h 43182"/>
                <a:gd name="connsiteX36" fmla="*/ 67801 w 71818"/>
                <a:gd name="connsiteY36" fmla="*/ 33734 h 43182"/>
                <a:gd name="connsiteX37" fmla="*/ 71767 w 71818"/>
                <a:gd name="connsiteY37" fmla="*/ 36260 h 43182"/>
                <a:gd name="connsiteX38" fmla="*/ 64802 w 71818"/>
                <a:gd name="connsiteY38" fmla="*/ 37311 h 43182"/>
                <a:gd name="connsiteX39" fmla="*/ 63200 w 71818"/>
                <a:gd name="connsiteY39" fmla="*/ 42796 h 43182"/>
                <a:gd name="connsiteX40" fmla="*/ 60773 w 71818"/>
                <a:gd name="connsiteY40" fmla="*/ 42578 h 43182"/>
                <a:gd name="connsiteX41" fmla="*/ 60469 w 71818"/>
                <a:gd name="connsiteY41" fmla="*/ 41375 h 43182"/>
                <a:gd name="connsiteX42" fmla="*/ 43864 w 71818"/>
                <a:gd name="connsiteY42" fmla="*/ 40755 h 43182"/>
                <a:gd name="connsiteX43" fmla="*/ 44601 w 71818"/>
                <a:gd name="connsiteY43" fmla="*/ 37386 h 43182"/>
                <a:gd name="connsiteX44" fmla="*/ 43632 w 71818"/>
                <a:gd name="connsiteY44" fmla="*/ 35410 h 43182"/>
                <a:gd name="connsiteX45" fmla="*/ 39111 w 71818"/>
                <a:gd name="connsiteY45" fmla="*/ 36327 h 43182"/>
                <a:gd name="connsiteX46" fmla="*/ 37613 w 71818"/>
                <a:gd name="connsiteY46" fmla="*/ 38417 h 43182"/>
                <a:gd name="connsiteX47" fmla="*/ 32491 w 71818"/>
                <a:gd name="connsiteY47" fmla="*/ 37789 h 43182"/>
                <a:gd name="connsiteX48" fmla="*/ 27436 w 71818"/>
                <a:gd name="connsiteY48" fmla="*/ 33673 h 43182"/>
                <a:gd name="connsiteX49" fmla="*/ 22926 w 71818"/>
                <a:gd name="connsiteY49" fmla="*/ 33503 h 43182"/>
                <a:gd name="connsiteX50" fmla="*/ 19924 w 71818"/>
                <a:gd name="connsiteY50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8324 w 71818"/>
                <a:gd name="connsiteY15" fmla="*/ 4729 h 43182"/>
                <a:gd name="connsiteX16" fmla="*/ 42223 w 71818"/>
                <a:gd name="connsiteY16" fmla="*/ 3775 h 43182"/>
                <a:gd name="connsiteX17" fmla="*/ 43623 w 71818"/>
                <a:gd name="connsiteY17" fmla="*/ 7014 h 43182"/>
                <a:gd name="connsiteX18" fmla="*/ 45491 w 71818"/>
                <a:gd name="connsiteY18" fmla="*/ 6858 h 43182"/>
                <a:gd name="connsiteX19" fmla="*/ 49459 w 71818"/>
                <a:gd name="connsiteY19" fmla="*/ 5677 h 43182"/>
                <a:gd name="connsiteX20" fmla="*/ 52953 w 71818"/>
                <a:gd name="connsiteY20" fmla="*/ 9117 h 43182"/>
                <a:gd name="connsiteX21" fmla="*/ 55073 w 71818"/>
                <a:gd name="connsiteY21" fmla="*/ 9985 h 43182"/>
                <a:gd name="connsiteX22" fmla="*/ 57316 w 71818"/>
                <a:gd name="connsiteY22" fmla="*/ 9474 h 43182"/>
                <a:gd name="connsiteX23" fmla="*/ 57785 w 71818"/>
                <a:gd name="connsiteY23" fmla="*/ 8016 h 43182"/>
                <a:gd name="connsiteX24" fmla="*/ 62085 w 71818"/>
                <a:gd name="connsiteY24" fmla="*/ 2905 h 43182"/>
                <a:gd name="connsiteX25" fmla="*/ 64771 w 71818"/>
                <a:gd name="connsiteY25" fmla="*/ 7651 h 43182"/>
                <a:gd name="connsiteX26" fmla="*/ 66620 w 71818"/>
                <a:gd name="connsiteY26" fmla="*/ 9867 h 43182"/>
                <a:gd name="connsiteX27" fmla="*/ 66905 w 71818"/>
                <a:gd name="connsiteY27" fmla="*/ 14016 h 43182"/>
                <a:gd name="connsiteX28" fmla="*/ 65915 w 71818"/>
                <a:gd name="connsiteY28" fmla="*/ 16887 h 43182"/>
                <a:gd name="connsiteX29" fmla="*/ 65812 w 71818"/>
                <a:gd name="connsiteY29" fmla="*/ 19815 h 43182"/>
                <a:gd name="connsiteX30" fmla="*/ 65548 w 71818"/>
                <a:gd name="connsiteY30" fmla="*/ 21454 h 43182"/>
                <a:gd name="connsiteX31" fmla="*/ 65329 w 71818"/>
                <a:gd name="connsiteY31" fmla="*/ 23524 h 43182"/>
                <a:gd name="connsiteX32" fmla="*/ 65882 w 71818"/>
                <a:gd name="connsiteY32" fmla="*/ 24994 h 43182"/>
                <a:gd name="connsiteX33" fmla="*/ 65925 w 71818"/>
                <a:gd name="connsiteY33" fmla="*/ 27402 h 43182"/>
                <a:gd name="connsiteX34" fmla="*/ 64735 w 71818"/>
                <a:gd name="connsiteY34" fmla="*/ 30054 h 43182"/>
                <a:gd name="connsiteX35" fmla="*/ 67801 w 71818"/>
                <a:gd name="connsiteY35" fmla="*/ 33734 h 43182"/>
                <a:gd name="connsiteX36" fmla="*/ 71767 w 71818"/>
                <a:gd name="connsiteY36" fmla="*/ 36260 h 43182"/>
                <a:gd name="connsiteX37" fmla="*/ 64802 w 71818"/>
                <a:gd name="connsiteY37" fmla="*/ 37311 h 43182"/>
                <a:gd name="connsiteX38" fmla="*/ 63200 w 71818"/>
                <a:gd name="connsiteY38" fmla="*/ 42796 h 43182"/>
                <a:gd name="connsiteX39" fmla="*/ 60773 w 71818"/>
                <a:gd name="connsiteY39" fmla="*/ 42578 h 43182"/>
                <a:gd name="connsiteX40" fmla="*/ 60469 w 71818"/>
                <a:gd name="connsiteY40" fmla="*/ 41375 h 43182"/>
                <a:gd name="connsiteX41" fmla="*/ 43864 w 71818"/>
                <a:gd name="connsiteY41" fmla="*/ 40755 h 43182"/>
                <a:gd name="connsiteX42" fmla="*/ 44601 w 71818"/>
                <a:gd name="connsiteY42" fmla="*/ 37386 h 43182"/>
                <a:gd name="connsiteX43" fmla="*/ 43632 w 71818"/>
                <a:gd name="connsiteY43" fmla="*/ 35410 h 43182"/>
                <a:gd name="connsiteX44" fmla="*/ 39111 w 71818"/>
                <a:gd name="connsiteY44" fmla="*/ 36327 h 43182"/>
                <a:gd name="connsiteX45" fmla="*/ 37613 w 71818"/>
                <a:gd name="connsiteY45" fmla="*/ 38417 h 43182"/>
                <a:gd name="connsiteX46" fmla="*/ 32491 w 71818"/>
                <a:gd name="connsiteY46" fmla="*/ 37789 h 43182"/>
                <a:gd name="connsiteX47" fmla="*/ 27436 w 71818"/>
                <a:gd name="connsiteY47" fmla="*/ 33673 h 43182"/>
                <a:gd name="connsiteX48" fmla="*/ 22926 w 71818"/>
                <a:gd name="connsiteY48" fmla="*/ 33503 h 43182"/>
                <a:gd name="connsiteX49" fmla="*/ 19924 w 71818"/>
                <a:gd name="connsiteY49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223 w 71818"/>
                <a:gd name="connsiteY15" fmla="*/ 3775 h 43182"/>
                <a:gd name="connsiteX16" fmla="*/ 43623 w 71818"/>
                <a:gd name="connsiteY16" fmla="*/ 7014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483 w 71818"/>
                <a:gd name="connsiteY15" fmla="*/ 2527 h 43182"/>
                <a:gd name="connsiteX16" fmla="*/ 43623 w 71818"/>
                <a:gd name="connsiteY16" fmla="*/ 7014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483 w 71818"/>
                <a:gd name="connsiteY15" fmla="*/ 2527 h 43182"/>
                <a:gd name="connsiteX16" fmla="*/ 45677 w 71818"/>
                <a:gd name="connsiteY16" fmla="*/ 489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3177 h 44887"/>
                <a:gd name="connsiteX1" fmla="*/ 18012 w 71818"/>
                <a:gd name="connsiteY1" fmla="*/ 28288 h 44887"/>
                <a:gd name="connsiteX2" fmla="*/ 8684 w 71818"/>
                <a:gd name="connsiteY2" fmla="*/ 30185 h 44887"/>
                <a:gd name="connsiteX3" fmla="*/ 8188 w 71818"/>
                <a:gd name="connsiteY3" fmla="*/ 22768 h 44887"/>
                <a:gd name="connsiteX4" fmla="*/ 9528 w 71818"/>
                <a:gd name="connsiteY4" fmla="*/ 20078 h 44887"/>
                <a:gd name="connsiteX5" fmla="*/ 7440 w 71818"/>
                <a:gd name="connsiteY5" fmla="*/ 17979 h 44887"/>
                <a:gd name="connsiteX6" fmla="*/ 42 w 71818"/>
                <a:gd name="connsiteY6" fmla="*/ 16656 h 44887"/>
                <a:gd name="connsiteX7" fmla="*/ 4710 w 71818"/>
                <a:gd name="connsiteY7" fmla="*/ 11457 h 44887"/>
                <a:gd name="connsiteX8" fmla="*/ 10561 w 71818"/>
                <a:gd name="connsiteY8" fmla="*/ 7308 h 44887"/>
                <a:gd name="connsiteX9" fmla="*/ 18452 w 71818"/>
                <a:gd name="connsiteY9" fmla="*/ 4944 h 44887"/>
                <a:gd name="connsiteX10" fmla="*/ 22714 w 71818"/>
                <a:gd name="connsiteY10" fmla="*/ 2641 h 44887"/>
                <a:gd name="connsiteX11" fmla="*/ 28163 w 71818"/>
                <a:gd name="connsiteY11" fmla="*/ 3715 h 44887"/>
                <a:gd name="connsiteX12" fmla="*/ 30738 w 71818"/>
                <a:gd name="connsiteY12" fmla="*/ 1736 h 44887"/>
                <a:gd name="connsiteX13" fmla="*/ 34788 w 71818"/>
                <a:gd name="connsiteY13" fmla="*/ 2573 h 44887"/>
                <a:gd name="connsiteX14" fmla="*/ 38396 w 71818"/>
                <a:gd name="connsiteY14" fmla="*/ 3472 h 44887"/>
                <a:gd name="connsiteX15" fmla="*/ 42483 w 71818"/>
                <a:gd name="connsiteY15" fmla="*/ 4232 h 44887"/>
                <a:gd name="connsiteX16" fmla="*/ 45677 w 71818"/>
                <a:gd name="connsiteY16" fmla="*/ 2194 h 44887"/>
                <a:gd name="connsiteX17" fmla="*/ 49804 w 71818"/>
                <a:gd name="connsiteY17" fmla="*/ 199 h 44887"/>
                <a:gd name="connsiteX18" fmla="*/ 49459 w 71818"/>
                <a:gd name="connsiteY18" fmla="*/ 7382 h 44887"/>
                <a:gd name="connsiteX19" fmla="*/ 52953 w 71818"/>
                <a:gd name="connsiteY19" fmla="*/ 10822 h 44887"/>
                <a:gd name="connsiteX20" fmla="*/ 55073 w 71818"/>
                <a:gd name="connsiteY20" fmla="*/ 11690 h 44887"/>
                <a:gd name="connsiteX21" fmla="*/ 57316 w 71818"/>
                <a:gd name="connsiteY21" fmla="*/ 11179 h 44887"/>
                <a:gd name="connsiteX22" fmla="*/ 57785 w 71818"/>
                <a:gd name="connsiteY22" fmla="*/ 9721 h 44887"/>
                <a:gd name="connsiteX23" fmla="*/ 62085 w 71818"/>
                <a:gd name="connsiteY23" fmla="*/ 4610 h 44887"/>
                <a:gd name="connsiteX24" fmla="*/ 64771 w 71818"/>
                <a:gd name="connsiteY24" fmla="*/ 9356 h 44887"/>
                <a:gd name="connsiteX25" fmla="*/ 66620 w 71818"/>
                <a:gd name="connsiteY25" fmla="*/ 11572 h 44887"/>
                <a:gd name="connsiteX26" fmla="*/ 66905 w 71818"/>
                <a:gd name="connsiteY26" fmla="*/ 15721 h 44887"/>
                <a:gd name="connsiteX27" fmla="*/ 65915 w 71818"/>
                <a:gd name="connsiteY27" fmla="*/ 18592 h 44887"/>
                <a:gd name="connsiteX28" fmla="*/ 65812 w 71818"/>
                <a:gd name="connsiteY28" fmla="*/ 21520 h 44887"/>
                <a:gd name="connsiteX29" fmla="*/ 65548 w 71818"/>
                <a:gd name="connsiteY29" fmla="*/ 23159 h 44887"/>
                <a:gd name="connsiteX30" fmla="*/ 65329 w 71818"/>
                <a:gd name="connsiteY30" fmla="*/ 25229 h 44887"/>
                <a:gd name="connsiteX31" fmla="*/ 65882 w 71818"/>
                <a:gd name="connsiteY31" fmla="*/ 26699 h 44887"/>
                <a:gd name="connsiteX32" fmla="*/ 65925 w 71818"/>
                <a:gd name="connsiteY32" fmla="*/ 29107 h 44887"/>
                <a:gd name="connsiteX33" fmla="*/ 64735 w 71818"/>
                <a:gd name="connsiteY33" fmla="*/ 31759 h 44887"/>
                <a:gd name="connsiteX34" fmla="*/ 67801 w 71818"/>
                <a:gd name="connsiteY34" fmla="*/ 35439 h 44887"/>
                <a:gd name="connsiteX35" fmla="*/ 71767 w 71818"/>
                <a:gd name="connsiteY35" fmla="*/ 37965 h 44887"/>
                <a:gd name="connsiteX36" fmla="*/ 64802 w 71818"/>
                <a:gd name="connsiteY36" fmla="*/ 39016 h 44887"/>
                <a:gd name="connsiteX37" fmla="*/ 63200 w 71818"/>
                <a:gd name="connsiteY37" fmla="*/ 44501 h 44887"/>
                <a:gd name="connsiteX38" fmla="*/ 60773 w 71818"/>
                <a:gd name="connsiteY38" fmla="*/ 44283 h 44887"/>
                <a:gd name="connsiteX39" fmla="*/ 60469 w 71818"/>
                <a:gd name="connsiteY39" fmla="*/ 43080 h 44887"/>
                <a:gd name="connsiteX40" fmla="*/ 43864 w 71818"/>
                <a:gd name="connsiteY40" fmla="*/ 42460 h 44887"/>
                <a:gd name="connsiteX41" fmla="*/ 44601 w 71818"/>
                <a:gd name="connsiteY41" fmla="*/ 39091 h 44887"/>
                <a:gd name="connsiteX42" fmla="*/ 43632 w 71818"/>
                <a:gd name="connsiteY42" fmla="*/ 37115 h 44887"/>
                <a:gd name="connsiteX43" fmla="*/ 39111 w 71818"/>
                <a:gd name="connsiteY43" fmla="*/ 38032 h 44887"/>
                <a:gd name="connsiteX44" fmla="*/ 37613 w 71818"/>
                <a:gd name="connsiteY44" fmla="*/ 40122 h 44887"/>
                <a:gd name="connsiteX45" fmla="*/ 32491 w 71818"/>
                <a:gd name="connsiteY45" fmla="*/ 39494 h 44887"/>
                <a:gd name="connsiteX46" fmla="*/ 27436 w 71818"/>
                <a:gd name="connsiteY46" fmla="*/ 35378 h 44887"/>
                <a:gd name="connsiteX47" fmla="*/ 22926 w 71818"/>
                <a:gd name="connsiteY47" fmla="*/ 35208 h 44887"/>
                <a:gd name="connsiteX48" fmla="*/ 19924 w 71818"/>
                <a:gd name="connsiteY48" fmla="*/ 33177 h 44887"/>
                <a:gd name="connsiteX0" fmla="*/ 19924 w 71818"/>
                <a:gd name="connsiteY0" fmla="*/ 33221 h 44931"/>
                <a:gd name="connsiteX1" fmla="*/ 18012 w 71818"/>
                <a:gd name="connsiteY1" fmla="*/ 28332 h 44931"/>
                <a:gd name="connsiteX2" fmla="*/ 8684 w 71818"/>
                <a:gd name="connsiteY2" fmla="*/ 30229 h 44931"/>
                <a:gd name="connsiteX3" fmla="*/ 8188 w 71818"/>
                <a:gd name="connsiteY3" fmla="*/ 22812 h 44931"/>
                <a:gd name="connsiteX4" fmla="*/ 9528 w 71818"/>
                <a:gd name="connsiteY4" fmla="*/ 20122 h 44931"/>
                <a:gd name="connsiteX5" fmla="*/ 7440 w 71818"/>
                <a:gd name="connsiteY5" fmla="*/ 18023 h 44931"/>
                <a:gd name="connsiteX6" fmla="*/ 42 w 71818"/>
                <a:gd name="connsiteY6" fmla="*/ 16700 h 44931"/>
                <a:gd name="connsiteX7" fmla="*/ 4710 w 71818"/>
                <a:gd name="connsiteY7" fmla="*/ 11501 h 44931"/>
                <a:gd name="connsiteX8" fmla="*/ 10561 w 71818"/>
                <a:gd name="connsiteY8" fmla="*/ 7352 h 44931"/>
                <a:gd name="connsiteX9" fmla="*/ 18452 w 71818"/>
                <a:gd name="connsiteY9" fmla="*/ 4988 h 44931"/>
                <a:gd name="connsiteX10" fmla="*/ 22714 w 71818"/>
                <a:gd name="connsiteY10" fmla="*/ 2685 h 44931"/>
                <a:gd name="connsiteX11" fmla="*/ 28163 w 71818"/>
                <a:gd name="connsiteY11" fmla="*/ 3759 h 44931"/>
                <a:gd name="connsiteX12" fmla="*/ 30738 w 71818"/>
                <a:gd name="connsiteY12" fmla="*/ 1780 h 44931"/>
                <a:gd name="connsiteX13" fmla="*/ 34788 w 71818"/>
                <a:gd name="connsiteY13" fmla="*/ 2617 h 44931"/>
                <a:gd name="connsiteX14" fmla="*/ 38396 w 71818"/>
                <a:gd name="connsiteY14" fmla="*/ 3516 h 44931"/>
                <a:gd name="connsiteX15" fmla="*/ 42483 w 71818"/>
                <a:gd name="connsiteY15" fmla="*/ 4276 h 44931"/>
                <a:gd name="connsiteX16" fmla="*/ 45677 w 71818"/>
                <a:gd name="connsiteY16" fmla="*/ 2238 h 44931"/>
                <a:gd name="connsiteX17" fmla="*/ 49804 w 71818"/>
                <a:gd name="connsiteY17" fmla="*/ 243 h 44931"/>
                <a:gd name="connsiteX18" fmla="*/ 54608 w 71818"/>
                <a:gd name="connsiteY18" fmla="*/ 1225 h 44931"/>
                <a:gd name="connsiteX19" fmla="*/ 52953 w 71818"/>
                <a:gd name="connsiteY19" fmla="*/ 10866 h 44931"/>
                <a:gd name="connsiteX20" fmla="*/ 55073 w 71818"/>
                <a:gd name="connsiteY20" fmla="*/ 11734 h 44931"/>
                <a:gd name="connsiteX21" fmla="*/ 57316 w 71818"/>
                <a:gd name="connsiteY21" fmla="*/ 11223 h 44931"/>
                <a:gd name="connsiteX22" fmla="*/ 57785 w 71818"/>
                <a:gd name="connsiteY22" fmla="*/ 9765 h 44931"/>
                <a:gd name="connsiteX23" fmla="*/ 62085 w 71818"/>
                <a:gd name="connsiteY23" fmla="*/ 4654 h 44931"/>
                <a:gd name="connsiteX24" fmla="*/ 64771 w 71818"/>
                <a:gd name="connsiteY24" fmla="*/ 9400 h 44931"/>
                <a:gd name="connsiteX25" fmla="*/ 66620 w 71818"/>
                <a:gd name="connsiteY25" fmla="*/ 11616 h 44931"/>
                <a:gd name="connsiteX26" fmla="*/ 66905 w 71818"/>
                <a:gd name="connsiteY26" fmla="*/ 15765 h 44931"/>
                <a:gd name="connsiteX27" fmla="*/ 65915 w 71818"/>
                <a:gd name="connsiteY27" fmla="*/ 18636 h 44931"/>
                <a:gd name="connsiteX28" fmla="*/ 65812 w 71818"/>
                <a:gd name="connsiteY28" fmla="*/ 21564 h 44931"/>
                <a:gd name="connsiteX29" fmla="*/ 65548 w 71818"/>
                <a:gd name="connsiteY29" fmla="*/ 23203 h 44931"/>
                <a:gd name="connsiteX30" fmla="*/ 65329 w 71818"/>
                <a:gd name="connsiteY30" fmla="*/ 25273 h 44931"/>
                <a:gd name="connsiteX31" fmla="*/ 65882 w 71818"/>
                <a:gd name="connsiteY31" fmla="*/ 26743 h 44931"/>
                <a:gd name="connsiteX32" fmla="*/ 65925 w 71818"/>
                <a:gd name="connsiteY32" fmla="*/ 29151 h 44931"/>
                <a:gd name="connsiteX33" fmla="*/ 64735 w 71818"/>
                <a:gd name="connsiteY33" fmla="*/ 31803 h 44931"/>
                <a:gd name="connsiteX34" fmla="*/ 67801 w 71818"/>
                <a:gd name="connsiteY34" fmla="*/ 35483 h 44931"/>
                <a:gd name="connsiteX35" fmla="*/ 71767 w 71818"/>
                <a:gd name="connsiteY35" fmla="*/ 38009 h 44931"/>
                <a:gd name="connsiteX36" fmla="*/ 64802 w 71818"/>
                <a:gd name="connsiteY36" fmla="*/ 39060 h 44931"/>
                <a:gd name="connsiteX37" fmla="*/ 63200 w 71818"/>
                <a:gd name="connsiteY37" fmla="*/ 44545 h 44931"/>
                <a:gd name="connsiteX38" fmla="*/ 60773 w 71818"/>
                <a:gd name="connsiteY38" fmla="*/ 44327 h 44931"/>
                <a:gd name="connsiteX39" fmla="*/ 60469 w 71818"/>
                <a:gd name="connsiteY39" fmla="*/ 43124 h 44931"/>
                <a:gd name="connsiteX40" fmla="*/ 43864 w 71818"/>
                <a:gd name="connsiteY40" fmla="*/ 42504 h 44931"/>
                <a:gd name="connsiteX41" fmla="*/ 44601 w 71818"/>
                <a:gd name="connsiteY41" fmla="*/ 39135 h 44931"/>
                <a:gd name="connsiteX42" fmla="*/ 43632 w 71818"/>
                <a:gd name="connsiteY42" fmla="*/ 37159 h 44931"/>
                <a:gd name="connsiteX43" fmla="*/ 39111 w 71818"/>
                <a:gd name="connsiteY43" fmla="*/ 38076 h 44931"/>
                <a:gd name="connsiteX44" fmla="*/ 37613 w 71818"/>
                <a:gd name="connsiteY44" fmla="*/ 40166 h 44931"/>
                <a:gd name="connsiteX45" fmla="*/ 32491 w 71818"/>
                <a:gd name="connsiteY45" fmla="*/ 39538 h 44931"/>
                <a:gd name="connsiteX46" fmla="*/ 27436 w 71818"/>
                <a:gd name="connsiteY46" fmla="*/ 35422 h 44931"/>
                <a:gd name="connsiteX47" fmla="*/ 22926 w 71818"/>
                <a:gd name="connsiteY47" fmla="*/ 35252 h 44931"/>
                <a:gd name="connsiteX48" fmla="*/ 19924 w 71818"/>
                <a:gd name="connsiteY48" fmla="*/ 33221 h 44931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5073 w 71818"/>
                <a:gd name="connsiteY20" fmla="*/ 11515 h 44712"/>
                <a:gd name="connsiteX21" fmla="*/ 57316 w 71818"/>
                <a:gd name="connsiteY21" fmla="*/ 11004 h 44712"/>
                <a:gd name="connsiteX22" fmla="*/ 57785 w 71818"/>
                <a:gd name="connsiteY22" fmla="*/ 9546 h 44712"/>
                <a:gd name="connsiteX23" fmla="*/ 62085 w 71818"/>
                <a:gd name="connsiteY23" fmla="*/ 4435 h 44712"/>
                <a:gd name="connsiteX24" fmla="*/ 64771 w 71818"/>
                <a:gd name="connsiteY24" fmla="*/ 9181 h 44712"/>
                <a:gd name="connsiteX25" fmla="*/ 66620 w 71818"/>
                <a:gd name="connsiteY25" fmla="*/ 11397 h 44712"/>
                <a:gd name="connsiteX26" fmla="*/ 66905 w 71818"/>
                <a:gd name="connsiteY26" fmla="*/ 15546 h 44712"/>
                <a:gd name="connsiteX27" fmla="*/ 65915 w 71818"/>
                <a:gd name="connsiteY27" fmla="*/ 18417 h 44712"/>
                <a:gd name="connsiteX28" fmla="*/ 65812 w 71818"/>
                <a:gd name="connsiteY28" fmla="*/ 21345 h 44712"/>
                <a:gd name="connsiteX29" fmla="*/ 65548 w 71818"/>
                <a:gd name="connsiteY29" fmla="*/ 22984 h 44712"/>
                <a:gd name="connsiteX30" fmla="*/ 65329 w 71818"/>
                <a:gd name="connsiteY30" fmla="*/ 25054 h 44712"/>
                <a:gd name="connsiteX31" fmla="*/ 65882 w 71818"/>
                <a:gd name="connsiteY31" fmla="*/ 26524 h 44712"/>
                <a:gd name="connsiteX32" fmla="*/ 65925 w 71818"/>
                <a:gd name="connsiteY32" fmla="*/ 28932 h 44712"/>
                <a:gd name="connsiteX33" fmla="*/ 64735 w 71818"/>
                <a:gd name="connsiteY33" fmla="*/ 31584 h 44712"/>
                <a:gd name="connsiteX34" fmla="*/ 67801 w 71818"/>
                <a:gd name="connsiteY34" fmla="*/ 35264 h 44712"/>
                <a:gd name="connsiteX35" fmla="*/ 71767 w 71818"/>
                <a:gd name="connsiteY35" fmla="*/ 37790 h 44712"/>
                <a:gd name="connsiteX36" fmla="*/ 64802 w 71818"/>
                <a:gd name="connsiteY36" fmla="*/ 38841 h 44712"/>
                <a:gd name="connsiteX37" fmla="*/ 63200 w 71818"/>
                <a:gd name="connsiteY37" fmla="*/ 44326 h 44712"/>
                <a:gd name="connsiteX38" fmla="*/ 60773 w 71818"/>
                <a:gd name="connsiteY38" fmla="*/ 44108 h 44712"/>
                <a:gd name="connsiteX39" fmla="*/ 60469 w 71818"/>
                <a:gd name="connsiteY39" fmla="*/ 42905 h 44712"/>
                <a:gd name="connsiteX40" fmla="*/ 43864 w 71818"/>
                <a:gd name="connsiteY40" fmla="*/ 42285 h 44712"/>
                <a:gd name="connsiteX41" fmla="*/ 44601 w 71818"/>
                <a:gd name="connsiteY41" fmla="*/ 38916 h 44712"/>
                <a:gd name="connsiteX42" fmla="*/ 43632 w 71818"/>
                <a:gd name="connsiteY42" fmla="*/ 36940 h 44712"/>
                <a:gd name="connsiteX43" fmla="*/ 39111 w 71818"/>
                <a:gd name="connsiteY43" fmla="*/ 37857 h 44712"/>
                <a:gd name="connsiteX44" fmla="*/ 37613 w 71818"/>
                <a:gd name="connsiteY44" fmla="*/ 39947 h 44712"/>
                <a:gd name="connsiteX45" fmla="*/ 32491 w 71818"/>
                <a:gd name="connsiteY45" fmla="*/ 39319 h 44712"/>
                <a:gd name="connsiteX46" fmla="*/ 27436 w 71818"/>
                <a:gd name="connsiteY46" fmla="*/ 35203 h 44712"/>
                <a:gd name="connsiteX47" fmla="*/ 22926 w 71818"/>
                <a:gd name="connsiteY47" fmla="*/ 35033 h 44712"/>
                <a:gd name="connsiteX48" fmla="*/ 19924 w 71818"/>
                <a:gd name="connsiteY48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7316 w 71818"/>
                <a:gd name="connsiteY20" fmla="*/ 11004 h 44712"/>
                <a:gd name="connsiteX21" fmla="*/ 57785 w 71818"/>
                <a:gd name="connsiteY21" fmla="*/ 9546 h 44712"/>
                <a:gd name="connsiteX22" fmla="*/ 62085 w 71818"/>
                <a:gd name="connsiteY22" fmla="*/ 4435 h 44712"/>
                <a:gd name="connsiteX23" fmla="*/ 64771 w 71818"/>
                <a:gd name="connsiteY23" fmla="*/ 9181 h 44712"/>
                <a:gd name="connsiteX24" fmla="*/ 66620 w 71818"/>
                <a:gd name="connsiteY24" fmla="*/ 11397 h 44712"/>
                <a:gd name="connsiteX25" fmla="*/ 66905 w 71818"/>
                <a:gd name="connsiteY25" fmla="*/ 15546 h 44712"/>
                <a:gd name="connsiteX26" fmla="*/ 65915 w 71818"/>
                <a:gd name="connsiteY26" fmla="*/ 18417 h 44712"/>
                <a:gd name="connsiteX27" fmla="*/ 65812 w 71818"/>
                <a:gd name="connsiteY27" fmla="*/ 21345 h 44712"/>
                <a:gd name="connsiteX28" fmla="*/ 65548 w 71818"/>
                <a:gd name="connsiteY28" fmla="*/ 22984 h 44712"/>
                <a:gd name="connsiteX29" fmla="*/ 65329 w 71818"/>
                <a:gd name="connsiteY29" fmla="*/ 25054 h 44712"/>
                <a:gd name="connsiteX30" fmla="*/ 65882 w 71818"/>
                <a:gd name="connsiteY30" fmla="*/ 26524 h 44712"/>
                <a:gd name="connsiteX31" fmla="*/ 65925 w 71818"/>
                <a:gd name="connsiteY31" fmla="*/ 28932 h 44712"/>
                <a:gd name="connsiteX32" fmla="*/ 64735 w 71818"/>
                <a:gd name="connsiteY32" fmla="*/ 31584 h 44712"/>
                <a:gd name="connsiteX33" fmla="*/ 67801 w 71818"/>
                <a:gd name="connsiteY33" fmla="*/ 35264 h 44712"/>
                <a:gd name="connsiteX34" fmla="*/ 71767 w 71818"/>
                <a:gd name="connsiteY34" fmla="*/ 37790 h 44712"/>
                <a:gd name="connsiteX35" fmla="*/ 64802 w 71818"/>
                <a:gd name="connsiteY35" fmla="*/ 38841 h 44712"/>
                <a:gd name="connsiteX36" fmla="*/ 63200 w 71818"/>
                <a:gd name="connsiteY36" fmla="*/ 44326 h 44712"/>
                <a:gd name="connsiteX37" fmla="*/ 60773 w 71818"/>
                <a:gd name="connsiteY37" fmla="*/ 44108 h 44712"/>
                <a:gd name="connsiteX38" fmla="*/ 60469 w 71818"/>
                <a:gd name="connsiteY38" fmla="*/ 42905 h 44712"/>
                <a:gd name="connsiteX39" fmla="*/ 43864 w 71818"/>
                <a:gd name="connsiteY39" fmla="*/ 42285 h 44712"/>
                <a:gd name="connsiteX40" fmla="*/ 44601 w 71818"/>
                <a:gd name="connsiteY40" fmla="*/ 38916 h 44712"/>
                <a:gd name="connsiteX41" fmla="*/ 43632 w 71818"/>
                <a:gd name="connsiteY41" fmla="*/ 36940 h 44712"/>
                <a:gd name="connsiteX42" fmla="*/ 39111 w 71818"/>
                <a:gd name="connsiteY42" fmla="*/ 37857 h 44712"/>
                <a:gd name="connsiteX43" fmla="*/ 37613 w 71818"/>
                <a:gd name="connsiteY43" fmla="*/ 39947 h 44712"/>
                <a:gd name="connsiteX44" fmla="*/ 32491 w 71818"/>
                <a:gd name="connsiteY44" fmla="*/ 39319 h 44712"/>
                <a:gd name="connsiteX45" fmla="*/ 27436 w 71818"/>
                <a:gd name="connsiteY45" fmla="*/ 35203 h 44712"/>
                <a:gd name="connsiteX46" fmla="*/ 22926 w 71818"/>
                <a:gd name="connsiteY46" fmla="*/ 35033 h 44712"/>
                <a:gd name="connsiteX47" fmla="*/ 19924 w 71818"/>
                <a:gd name="connsiteY47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7785 w 71818"/>
                <a:gd name="connsiteY20" fmla="*/ 9546 h 44712"/>
                <a:gd name="connsiteX21" fmla="*/ 62085 w 71818"/>
                <a:gd name="connsiteY21" fmla="*/ 4435 h 44712"/>
                <a:gd name="connsiteX22" fmla="*/ 64771 w 71818"/>
                <a:gd name="connsiteY22" fmla="*/ 9181 h 44712"/>
                <a:gd name="connsiteX23" fmla="*/ 66620 w 71818"/>
                <a:gd name="connsiteY23" fmla="*/ 11397 h 44712"/>
                <a:gd name="connsiteX24" fmla="*/ 66905 w 71818"/>
                <a:gd name="connsiteY24" fmla="*/ 15546 h 44712"/>
                <a:gd name="connsiteX25" fmla="*/ 65915 w 71818"/>
                <a:gd name="connsiteY25" fmla="*/ 18417 h 44712"/>
                <a:gd name="connsiteX26" fmla="*/ 65812 w 71818"/>
                <a:gd name="connsiteY26" fmla="*/ 21345 h 44712"/>
                <a:gd name="connsiteX27" fmla="*/ 65548 w 71818"/>
                <a:gd name="connsiteY27" fmla="*/ 22984 h 44712"/>
                <a:gd name="connsiteX28" fmla="*/ 65329 w 71818"/>
                <a:gd name="connsiteY28" fmla="*/ 25054 h 44712"/>
                <a:gd name="connsiteX29" fmla="*/ 65882 w 71818"/>
                <a:gd name="connsiteY29" fmla="*/ 26524 h 44712"/>
                <a:gd name="connsiteX30" fmla="*/ 65925 w 71818"/>
                <a:gd name="connsiteY30" fmla="*/ 28932 h 44712"/>
                <a:gd name="connsiteX31" fmla="*/ 64735 w 71818"/>
                <a:gd name="connsiteY31" fmla="*/ 31584 h 44712"/>
                <a:gd name="connsiteX32" fmla="*/ 67801 w 71818"/>
                <a:gd name="connsiteY32" fmla="*/ 35264 h 44712"/>
                <a:gd name="connsiteX33" fmla="*/ 71767 w 71818"/>
                <a:gd name="connsiteY33" fmla="*/ 37790 h 44712"/>
                <a:gd name="connsiteX34" fmla="*/ 64802 w 71818"/>
                <a:gd name="connsiteY34" fmla="*/ 38841 h 44712"/>
                <a:gd name="connsiteX35" fmla="*/ 63200 w 71818"/>
                <a:gd name="connsiteY35" fmla="*/ 44326 h 44712"/>
                <a:gd name="connsiteX36" fmla="*/ 60773 w 71818"/>
                <a:gd name="connsiteY36" fmla="*/ 44108 h 44712"/>
                <a:gd name="connsiteX37" fmla="*/ 60469 w 71818"/>
                <a:gd name="connsiteY37" fmla="*/ 42905 h 44712"/>
                <a:gd name="connsiteX38" fmla="*/ 43864 w 71818"/>
                <a:gd name="connsiteY38" fmla="*/ 42285 h 44712"/>
                <a:gd name="connsiteX39" fmla="*/ 44601 w 71818"/>
                <a:gd name="connsiteY39" fmla="*/ 38916 h 44712"/>
                <a:gd name="connsiteX40" fmla="*/ 43632 w 71818"/>
                <a:gd name="connsiteY40" fmla="*/ 36940 h 44712"/>
                <a:gd name="connsiteX41" fmla="*/ 39111 w 71818"/>
                <a:gd name="connsiteY41" fmla="*/ 37857 h 44712"/>
                <a:gd name="connsiteX42" fmla="*/ 37613 w 71818"/>
                <a:gd name="connsiteY42" fmla="*/ 39947 h 44712"/>
                <a:gd name="connsiteX43" fmla="*/ 32491 w 71818"/>
                <a:gd name="connsiteY43" fmla="*/ 39319 h 44712"/>
                <a:gd name="connsiteX44" fmla="*/ 27436 w 71818"/>
                <a:gd name="connsiteY44" fmla="*/ 35203 h 44712"/>
                <a:gd name="connsiteX45" fmla="*/ 22926 w 71818"/>
                <a:gd name="connsiteY45" fmla="*/ 35033 h 44712"/>
                <a:gd name="connsiteX46" fmla="*/ 19924 w 71818"/>
                <a:gd name="connsiteY46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62085 w 71818"/>
                <a:gd name="connsiteY20" fmla="*/ 4435 h 44712"/>
                <a:gd name="connsiteX21" fmla="*/ 64771 w 71818"/>
                <a:gd name="connsiteY21" fmla="*/ 9181 h 44712"/>
                <a:gd name="connsiteX22" fmla="*/ 66620 w 71818"/>
                <a:gd name="connsiteY22" fmla="*/ 11397 h 44712"/>
                <a:gd name="connsiteX23" fmla="*/ 66905 w 71818"/>
                <a:gd name="connsiteY23" fmla="*/ 15546 h 44712"/>
                <a:gd name="connsiteX24" fmla="*/ 65915 w 71818"/>
                <a:gd name="connsiteY24" fmla="*/ 18417 h 44712"/>
                <a:gd name="connsiteX25" fmla="*/ 65812 w 71818"/>
                <a:gd name="connsiteY25" fmla="*/ 21345 h 44712"/>
                <a:gd name="connsiteX26" fmla="*/ 65548 w 71818"/>
                <a:gd name="connsiteY26" fmla="*/ 22984 h 44712"/>
                <a:gd name="connsiteX27" fmla="*/ 65329 w 71818"/>
                <a:gd name="connsiteY27" fmla="*/ 25054 h 44712"/>
                <a:gd name="connsiteX28" fmla="*/ 65882 w 71818"/>
                <a:gd name="connsiteY28" fmla="*/ 26524 h 44712"/>
                <a:gd name="connsiteX29" fmla="*/ 65925 w 71818"/>
                <a:gd name="connsiteY29" fmla="*/ 28932 h 44712"/>
                <a:gd name="connsiteX30" fmla="*/ 64735 w 71818"/>
                <a:gd name="connsiteY30" fmla="*/ 31584 h 44712"/>
                <a:gd name="connsiteX31" fmla="*/ 67801 w 71818"/>
                <a:gd name="connsiteY31" fmla="*/ 35264 h 44712"/>
                <a:gd name="connsiteX32" fmla="*/ 71767 w 71818"/>
                <a:gd name="connsiteY32" fmla="*/ 37790 h 44712"/>
                <a:gd name="connsiteX33" fmla="*/ 64802 w 71818"/>
                <a:gd name="connsiteY33" fmla="*/ 38841 h 44712"/>
                <a:gd name="connsiteX34" fmla="*/ 63200 w 71818"/>
                <a:gd name="connsiteY34" fmla="*/ 44326 h 44712"/>
                <a:gd name="connsiteX35" fmla="*/ 60773 w 71818"/>
                <a:gd name="connsiteY35" fmla="*/ 44108 h 44712"/>
                <a:gd name="connsiteX36" fmla="*/ 60469 w 71818"/>
                <a:gd name="connsiteY36" fmla="*/ 42905 h 44712"/>
                <a:gd name="connsiteX37" fmla="*/ 43864 w 71818"/>
                <a:gd name="connsiteY37" fmla="*/ 42285 h 44712"/>
                <a:gd name="connsiteX38" fmla="*/ 44601 w 71818"/>
                <a:gd name="connsiteY38" fmla="*/ 38916 h 44712"/>
                <a:gd name="connsiteX39" fmla="*/ 43632 w 71818"/>
                <a:gd name="connsiteY39" fmla="*/ 36940 h 44712"/>
                <a:gd name="connsiteX40" fmla="*/ 39111 w 71818"/>
                <a:gd name="connsiteY40" fmla="*/ 37857 h 44712"/>
                <a:gd name="connsiteX41" fmla="*/ 37613 w 71818"/>
                <a:gd name="connsiteY41" fmla="*/ 39947 h 44712"/>
                <a:gd name="connsiteX42" fmla="*/ 32491 w 71818"/>
                <a:gd name="connsiteY42" fmla="*/ 39319 h 44712"/>
                <a:gd name="connsiteX43" fmla="*/ 27436 w 71818"/>
                <a:gd name="connsiteY43" fmla="*/ 35203 h 44712"/>
                <a:gd name="connsiteX44" fmla="*/ 22926 w 71818"/>
                <a:gd name="connsiteY44" fmla="*/ 35033 h 44712"/>
                <a:gd name="connsiteX45" fmla="*/ 19924 w 71818"/>
                <a:gd name="connsiteY45" fmla="*/ 33002 h 44712"/>
                <a:gd name="connsiteX0" fmla="*/ 19924 w 74368"/>
                <a:gd name="connsiteY0" fmla="*/ 33002 h 46356"/>
                <a:gd name="connsiteX1" fmla="*/ 18012 w 74368"/>
                <a:gd name="connsiteY1" fmla="*/ 28113 h 46356"/>
                <a:gd name="connsiteX2" fmla="*/ 8684 w 74368"/>
                <a:gd name="connsiteY2" fmla="*/ 30010 h 46356"/>
                <a:gd name="connsiteX3" fmla="*/ 8188 w 74368"/>
                <a:gd name="connsiteY3" fmla="*/ 22593 h 46356"/>
                <a:gd name="connsiteX4" fmla="*/ 9528 w 74368"/>
                <a:gd name="connsiteY4" fmla="*/ 19903 h 46356"/>
                <a:gd name="connsiteX5" fmla="*/ 7440 w 74368"/>
                <a:gd name="connsiteY5" fmla="*/ 17804 h 46356"/>
                <a:gd name="connsiteX6" fmla="*/ 42 w 74368"/>
                <a:gd name="connsiteY6" fmla="*/ 16481 h 46356"/>
                <a:gd name="connsiteX7" fmla="*/ 4710 w 74368"/>
                <a:gd name="connsiteY7" fmla="*/ 11282 h 46356"/>
                <a:gd name="connsiteX8" fmla="*/ 10561 w 74368"/>
                <a:gd name="connsiteY8" fmla="*/ 7133 h 46356"/>
                <a:gd name="connsiteX9" fmla="*/ 18452 w 74368"/>
                <a:gd name="connsiteY9" fmla="*/ 4769 h 46356"/>
                <a:gd name="connsiteX10" fmla="*/ 22714 w 74368"/>
                <a:gd name="connsiteY10" fmla="*/ 2466 h 46356"/>
                <a:gd name="connsiteX11" fmla="*/ 28163 w 74368"/>
                <a:gd name="connsiteY11" fmla="*/ 3540 h 46356"/>
                <a:gd name="connsiteX12" fmla="*/ 30738 w 74368"/>
                <a:gd name="connsiteY12" fmla="*/ 1561 h 46356"/>
                <a:gd name="connsiteX13" fmla="*/ 34788 w 74368"/>
                <a:gd name="connsiteY13" fmla="*/ 2398 h 46356"/>
                <a:gd name="connsiteX14" fmla="*/ 38396 w 74368"/>
                <a:gd name="connsiteY14" fmla="*/ 3297 h 46356"/>
                <a:gd name="connsiteX15" fmla="*/ 42483 w 74368"/>
                <a:gd name="connsiteY15" fmla="*/ 4057 h 46356"/>
                <a:gd name="connsiteX16" fmla="*/ 45677 w 74368"/>
                <a:gd name="connsiteY16" fmla="*/ 2019 h 46356"/>
                <a:gd name="connsiteX17" fmla="*/ 49804 w 74368"/>
                <a:gd name="connsiteY17" fmla="*/ 24 h 46356"/>
                <a:gd name="connsiteX18" fmla="*/ 54608 w 74368"/>
                <a:gd name="connsiteY18" fmla="*/ 1006 h 46356"/>
                <a:gd name="connsiteX19" fmla="*/ 59178 w 74368"/>
                <a:gd name="connsiteY19" fmla="*/ 2108 h 46356"/>
                <a:gd name="connsiteX20" fmla="*/ 62085 w 74368"/>
                <a:gd name="connsiteY20" fmla="*/ 4435 h 46356"/>
                <a:gd name="connsiteX21" fmla="*/ 64771 w 74368"/>
                <a:gd name="connsiteY21" fmla="*/ 9181 h 46356"/>
                <a:gd name="connsiteX22" fmla="*/ 66620 w 74368"/>
                <a:gd name="connsiteY22" fmla="*/ 11397 h 46356"/>
                <a:gd name="connsiteX23" fmla="*/ 66905 w 74368"/>
                <a:gd name="connsiteY23" fmla="*/ 15546 h 46356"/>
                <a:gd name="connsiteX24" fmla="*/ 65915 w 74368"/>
                <a:gd name="connsiteY24" fmla="*/ 18417 h 46356"/>
                <a:gd name="connsiteX25" fmla="*/ 65812 w 74368"/>
                <a:gd name="connsiteY25" fmla="*/ 21345 h 46356"/>
                <a:gd name="connsiteX26" fmla="*/ 65548 w 74368"/>
                <a:gd name="connsiteY26" fmla="*/ 22984 h 46356"/>
                <a:gd name="connsiteX27" fmla="*/ 65329 w 74368"/>
                <a:gd name="connsiteY27" fmla="*/ 25054 h 46356"/>
                <a:gd name="connsiteX28" fmla="*/ 65882 w 74368"/>
                <a:gd name="connsiteY28" fmla="*/ 26524 h 46356"/>
                <a:gd name="connsiteX29" fmla="*/ 65925 w 74368"/>
                <a:gd name="connsiteY29" fmla="*/ 28932 h 46356"/>
                <a:gd name="connsiteX30" fmla="*/ 64735 w 74368"/>
                <a:gd name="connsiteY30" fmla="*/ 31584 h 46356"/>
                <a:gd name="connsiteX31" fmla="*/ 67801 w 74368"/>
                <a:gd name="connsiteY31" fmla="*/ 35264 h 46356"/>
                <a:gd name="connsiteX32" fmla="*/ 71767 w 74368"/>
                <a:gd name="connsiteY32" fmla="*/ 37790 h 46356"/>
                <a:gd name="connsiteX33" fmla="*/ 74060 w 74368"/>
                <a:gd name="connsiteY33" fmla="*/ 46353 h 46356"/>
                <a:gd name="connsiteX34" fmla="*/ 64802 w 74368"/>
                <a:gd name="connsiteY34" fmla="*/ 38841 h 46356"/>
                <a:gd name="connsiteX35" fmla="*/ 63200 w 74368"/>
                <a:gd name="connsiteY35" fmla="*/ 44326 h 46356"/>
                <a:gd name="connsiteX36" fmla="*/ 60773 w 74368"/>
                <a:gd name="connsiteY36" fmla="*/ 44108 h 46356"/>
                <a:gd name="connsiteX37" fmla="*/ 60469 w 74368"/>
                <a:gd name="connsiteY37" fmla="*/ 42905 h 46356"/>
                <a:gd name="connsiteX38" fmla="*/ 43864 w 74368"/>
                <a:gd name="connsiteY38" fmla="*/ 42285 h 46356"/>
                <a:gd name="connsiteX39" fmla="*/ 44601 w 74368"/>
                <a:gd name="connsiteY39" fmla="*/ 38916 h 46356"/>
                <a:gd name="connsiteX40" fmla="*/ 43632 w 74368"/>
                <a:gd name="connsiteY40" fmla="*/ 36940 h 46356"/>
                <a:gd name="connsiteX41" fmla="*/ 39111 w 74368"/>
                <a:gd name="connsiteY41" fmla="*/ 37857 h 46356"/>
                <a:gd name="connsiteX42" fmla="*/ 37613 w 74368"/>
                <a:gd name="connsiteY42" fmla="*/ 39947 h 46356"/>
                <a:gd name="connsiteX43" fmla="*/ 32491 w 74368"/>
                <a:gd name="connsiteY43" fmla="*/ 39319 h 46356"/>
                <a:gd name="connsiteX44" fmla="*/ 27436 w 74368"/>
                <a:gd name="connsiteY44" fmla="*/ 35203 h 46356"/>
                <a:gd name="connsiteX45" fmla="*/ 22926 w 74368"/>
                <a:gd name="connsiteY45" fmla="*/ 35033 h 46356"/>
                <a:gd name="connsiteX46" fmla="*/ 19924 w 74368"/>
                <a:gd name="connsiteY46" fmla="*/ 33002 h 46356"/>
                <a:gd name="connsiteX0" fmla="*/ 19924 w 74368"/>
                <a:gd name="connsiteY0" fmla="*/ 34774 h 48128"/>
                <a:gd name="connsiteX1" fmla="*/ 18012 w 74368"/>
                <a:gd name="connsiteY1" fmla="*/ 29885 h 48128"/>
                <a:gd name="connsiteX2" fmla="*/ 8684 w 74368"/>
                <a:gd name="connsiteY2" fmla="*/ 31782 h 48128"/>
                <a:gd name="connsiteX3" fmla="*/ 8188 w 74368"/>
                <a:gd name="connsiteY3" fmla="*/ 24365 h 48128"/>
                <a:gd name="connsiteX4" fmla="*/ 9528 w 74368"/>
                <a:gd name="connsiteY4" fmla="*/ 21675 h 48128"/>
                <a:gd name="connsiteX5" fmla="*/ 7440 w 74368"/>
                <a:gd name="connsiteY5" fmla="*/ 19576 h 48128"/>
                <a:gd name="connsiteX6" fmla="*/ 42 w 74368"/>
                <a:gd name="connsiteY6" fmla="*/ 18253 h 48128"/>
                <a:gd name="connsiteX7" fmla="*/ 4710 w 74368"/>
                <a:gd name="connsiteY7" fmla="*/ 13054 h 48128"/>
                <a:gd name="connsiteX8" fmla="*/ 10561 w 74368"/>
                <a:gd name="connsiteY8" fmla="*/ 8905 h 48128"/>
                <a:gd name="connsiteX9" fmla="*/ 18452 w 74368"/>
                <a:gd name="connsiteY9" fmla="*/ 6541 h 48128"/>
                <a:gd name="connsiteX10" fmla="*/ 22714 w 74368"/>
                <a:gd name="connsiteY10" fmla="*/ 4238 h 48128"/>
                <a:gd name="connsiteX11" fmla="*/ 28163 w 74368"/>
                <a:gd name="connsiteY11" fmla="*/ 5312 h 48128"/>
                <a:gd name="connsiteX12" fmla="*/ 30738 w 74368"/>
                <a:gd name="connsiteY12" fmla="*/ 3333 h 48128"/>
                <a:gd name="connsiteX13" fmla="*/ 34788 w 74368"/>
                <a:gd name="connsiteY13" fmla="*/ 4170 h 48128"/>
                <a:gd name="connsiteX14" fmla="*/ 38396 w 74368"/>
                <a:gd name="connsiteY14" fmla="*/ 5069 h 48128"/>
                <a:gd name="connsiteX15" fmla="*/ 42483 w 74368"/>
                <a:gd name="connsiteY15" fmla="*/ 5829 h 48128"/>
                <a:gd name="connsiteX16" fmla="*/ 45677 w 74368"/>
                <a:gd name="connsiteY16" fmla="*/ 3791 h 48128"/>
                <a:gd name="connsiteX17" fmla="*/ 49804 w 74368"/>
                <a:gd name="connsiteY17" fmla="*/ 1796 h 48128"/>
                <a:gd name="connsiteX18" fmla="*/ 54608 w 74368"/>
                <a:gd name="connsiteY18" fmla="*/ 2778 h 48128"/>
                <a:gd name="connsiteX19" fmla="*/ 59178 w 74368"/>
                <a:gd name="connsiteY19" fmla="*/ 3880 h 48128"/>
                <a:gd name="connsiteX20" fmla="*/ 64638 w 74368"/>
                <a:gd name="connsiteY20" fmla="*/ 198 h 48128"/>
                <a:gd name="connsiteX21" fmla="*/ 64771 w 74368"/>
                <a:gd name="connsiteY21" fmla="*/ 10953 h 48128"/>
                <a:gd name="connsiteX22" fmla="*/ 66620 w 74368"/>
                <a:gd name="connsiteY22" fmla="*/ 13169 h 48128"/>
                <a:gd name="connsiteX23" fmla="*/ 66905 w 74368"/>
                <a:gd name="connsiteY23" fmla="*/ 17318 h 48128"/>
                <a:gd name="connsiteX24" fmla="*/ 65915 w 74368"/>
                <a:gd name="connsiteY24" fmla="*/ 20189 h 48128"/>
                <a:gd name="connsiteX25" fmla="*/ 65812 w 74368"/>
                <a:gd name="connsiteY25" fmla="*/ 23117 h 48128"/>
                <a:gd name="connsiteX26" fmla="*/ 65548 w 74368"/>
                <a:gd name="connsiteY26" fmla="*/ 24756 h 48128"/>
                <a:gd name="connsiteX27" fmla="*/ 65329 w 74368"/>
                <a:gd name="connsiteY27" fmla="*/ 26826 h 48128"/>
                <a:gd name="connsiteX28" fmla="*/ 65882 w 74368"/>
                <a:gd name="connsiteY28" fmla="*/ 28296 h 48128"/>
                <a:gd name="connsiteX29" fmla="*/ 65925 w 74368"/>
                <a:gd name="connsiteY29" fmla="*/ 30704 h 48128"/>
                <a:gd name="connsiteX30" fmla="*/ 64735 w 74368"/>
                <a:gd name="connsiteY30" fmla="*/ 33356 h 48128"/>
                <a:gd name="connsiteX31" fmla="*/ 67801 w 74368"/>
                <a:gd name="connsiteY31" fmla="*/ 37036 h 48128"/>
                <a:gd name="connsiteX32" fmla="*/ 71767 w 74368"/>
                <a:gd name="connsiteY32" fmla="*/ 39562 h 48128"/>
                <a:gd name="connsiteX33" fmla="*/ 74060 w 74368"/>
                <a:gd name="connsiteY33" fmla="*/ 48125 h 48128"/>
                <a:gd name="connsiteX34" fmla="*/ 64802 w 74368"/>
                <a:gd name="connsiteY34" fmla="*/ 40613 h 48128"/>
                <a:gd name="connsiteX35" fmla="*/ 63200 w 74368"/>
                <a:gd name="connsiteY35" fmla="*/ 46098 h 48128"/>
                <a:gd name="connsiteX36" fmla="*/ 60773 w 74368"/>
                <a:gd name="connsiteY36" fmla="*/ 45880 h 48128"/>
                <a:gd name="connsiteX37" fmla="*/ 60469 w 74368"/>
                <a:gd name="connsiteY37" fmla="*/ 44677 h 48128"/>
                <a:gd name="connsiteX38" fmla="*/ 43864 w 74368"/>
                <a:gd name="connsiteY38" fmla="*/ 44057 h 48128"/>
                <a:gd name="connsiteX39" fmla="*/ 44601 w 74368"/>
                <a:gd name="connsiteY39" fmla="*/ 40688 h 48128"/>
                <a:gd name="connsiteX40" fmla="*/ 43632 w 74368"/>
                <a:gd name="connsiteY40" fmla="*/ 38712 h 48128"/>
                <a:gd name="connsiteX41" fmla="*/ 39111 w 74368"/>
                <a:gd name="connsiteY41" fmla="*/ 39629 h 48128"/>
                <a:gd name="connsiteX42" fmla="*/ 37613 w 74368"/>
                <a:gd name="connsiteY42" fmla="*/ 41719 h 48128"/>
                <a:gd name="connsiteX43" fmla="*/ 32491 w 74368"/>
                <a:gd name="connsiteY43" fmla="*/ 41091 h 48128"/>
                <a:gd name="connsiteX44" fmla="*/ 27436 w 74368"/>
                <a:gd name="connsiteY44" fmla="*/ 36975 h 48128"/>
                <a:gd name="connsiteX45" fmla="*/ 22926 w 74368"/>
                <a:gd name="connsiteY45" fmla="*/ 36805 h 48128"/>
                <a:gd name="connsiteX46" fmla="*/ 19924 w 74368"/>
                <a:gd name="connsiteY46" fmla="*/ 34774 h 48128"/>
                <a:gd name="connsiteX0" fmla="*/ 19924 w 74368"/>
                <a:gd name="connsiteY0" fmla="*/ 38891 h 52245"/>
                <a:gd name="connsiteX1" fmla="*/ 18012 w 74368"/>
                <a:gd name="connsiteY1" fmla="*/ 34002 h 52245"/>
                <a:gd name="connsiteX2" fmla="*/ 8684 w 74368"/>
                <a:gd name="connsiteY2" fmla="*/ 35899 h 52245"/>
                <a:gd name="connsiteX3" fmla="*/ 8188 w 74368"/>
                <a:gd name="connsiteY3" fmla="*/ 28482 h 52245"/>
                <a:gd name="connsiteX4" fmla="*/ 9528 w 74368"/>
                <a:gd name="connsiteY4" fmla="*/ 25792 h 52245"/>
                <a:gd name="connsiteX5" fmla="*/ 7440 w 74368"/>
                <a:gd name="connsiteY5" fmla="*/ 23693 h 52245"/>
                <a:gd name="connsiteX6" fmla="*/ 42 w 74368"/>
                <a:gd name="connsiteY6" fmla="*/ 22370 h 52245"/>
                <a:gd name="connsiteX7" fmla="*/ 4710 w 74368"/>
                <a:gd name="connsiteY7" fmla="*/ 17171 h 52245"/>
                <a:gd name="connsiteX8" fmla="*/ 10561 w 74368"/>
                <a:gd name="connsiteY8" fmla="*/ 13022 h 52245"/>
                <a:gd name="connsiteX9" fmla="*/ 18452 w 74368"/>
                <a:gd name="connsiteY9" fmla="*/ 10658 h 52245"/>
                <a:gd name="connsiteX10" fmla="*/ 22714 w 74368"/>
                <a:gd name="connsiteY10" fmla="*/ 8355 h 52245"/>
                <a:gd name="connsiteX11" fmla="*/ 28163 w 74368"/>
                <a:gd name="connsiteY11" fmla="*/ 9429 h 52245"/>
                <a:gd name="connsiteX12" fmla="*/ 30738 w 74368"/>
                <a:gd name="connsiteY12" fmla="*/ 7450 h 52245"/>
                <a:gd name="connsiteX13" fmla="*/ 34788 w 74368"/>
                <a:gd name="connsiteY13" fmla="*/ 8287 h 52245"/>
                <a:gd name="connsiteX14" fmla="*/ 38396 w 74368"/>
                <a:gd name="connsiteY14" fmla="*/ 9186 h 52245"/>
                <a:gd name="connsiteX15" fmla="*/ 42483 w 74368"/>
                <a:gd name="connsiteY15" fmla="*/ 9946 h 52245"/>
                <a:gd name="connsiteX16" fmla="*/ 45677 w 74368"/>
                <a:gd name="connsiteY16" fmla="*/ 7908 h 52245"/>
                <a:gd name="connsiteX17" fmla="*/ 49804 w 74368"/>
                <a:gd name="connsiteY17" fmla="*/ 5913 h 52245"/>
                <a:gd name="connsiteX18" fmla="*/ 54608 w 74368"/>
                <a:gd name="connsiteY18" fmla="*/ 6895 h 52245"/>
                <a:gd name="connsiteX19" fmla="*/ 57310 w 74368"/>
                <a:gd name="connsiteY19" fmla="*/ 54 h 52245"/>
                <a:gd name="connsiteX20" fmla="*/ 64638 w 74368"/>
                <a:gd name="connsiteY20" fmla="*/ 4315 h 52245"/>
                <a:gd name="connsiteX21" fmla="*/ 64771 w 74368"/>
                <a:gd name="connsiteY21" fmla="*/ 15070 h 52245"/>
                <a:gd name="connsiteX22" fmla="*/ 66620 w 74368"/>
                <a:gd name="connsiteY22" fmla="*/ 17286 h 52245"/>
                <a:gd name="connsiteX23" fmla="*/ 66905 w 74368"/>
                <a:gd name="connsiteY23" fmla="*/ 21435 h 52245"/>
                <a:gd name="connsiteX24" fmla="*/ 65915 w 74368"/>
                <a:gd name="connsiteY24" fmla="*/ 24306 h 52245"/>
                <a:gd name="connsiteX25" fmla="*/ 65812 w 74368"/>
                <a:gd name="connsiteY25" fmla="*/ 27234 h 52245"/>
                <a:gd name="connsiteX26" fmla="*/ 65548 w 74368"/>
                <a:gd name="connsiteY26" fmla="*/ 28873 h 52245"/>
                <a:gd name="connsiteX27" fmla="*/ 65329 w 74368"/>
                <a:gd name="connsiteY27" fmla="*/ 30943 h 52245"/>
                <a:gd name="connsiteX28" fmla="*/ 65882 w 74368"/>
                <a:gd name="connsiteY28" fmla="*/ 32413 h 52245"/>
                <a:gd name="connsiteX29" fmla="*/ 65925 w 74368"/>
                <a:gd name="connsiteY29" fmla="*/ 34821 h 52245"/>
                <a:gd name="connsiteX30" fmla="*/ 64735 w 74368"/>
                <a:gd name="connsiteY30" fmla="*/ 37473 h 52245"/>
                <a:gd name="connsiteX31" fmla="*/ 67801 w 74368"/>
                <a:gd name="connsiteY31" fmla="*/ 41153 h 52245"/>
                <a:gd name="connsiteX32" fmla="*/ 71767 w 74368"/>
                <a:gd name="connsiteY32" fmla="*/ 43679 h 52245"/>
                <a:gd name="connsiteX33" fmla="*/ 74060 w 74368"/>
                <a:gd name="connsiteY33" fmla="*/ 52242 h 52245"/>
                <a:gd name="connsiteX34" fmla="*/ 64802 w 74368"/>
                <a:gd name="connsiteY34" fmla="*/ 44730 h 52245"/>
                <a:gd name="connsiteX35" fmla="*/ 63200 w 74368"/>
                <a:gd name="connsiteY35" fmla="*/ 50215 h 52245"/>
                <a:gd name="connsiteX36" fmla="*/ 60773 w 74368"/>
                <a:gd name="connsiteY36" fmla="*/ 49997 h 52245"/>
                <a:gd name="connsiteX37" fmla="*/ 60469 w 74368"/>
                <a:gd name="connsiteY37" fmla="*/ 48794 h 52245"/>
                <a:gd name="connsiteX38" fmla="*/ 43864 w 74368"/>
                <a:gd name="connsiteY38" fmla="*/ 48174 h 52245"/>
                <a:gd name="connsiteX39" fmla="*/ 44601 w 74368"/>
                <a:gd name="connsiteY39" fmla="*/ 44805 h 52245"/>
                <a:gd name="connsiteX40" fmla="*/ 43632 w 74368"/>
                <a:gd name="connsiteY40" fmla="*/ 42829 h 52245"/>
                <a:gd name="connsiteX41" fmla="*/ 39111 w 74368"/>
                <a:gd name="connsiteY41" fmla="*/ 43746 h 52245"/>
                <a:gd name="connsiteX42" fmla="*/ 37613 w 74368"/>
                <a:gd name="connsiteY42" fmla="*/ 45836 h 52245"/>
                <a:gd name="connsiteX43" fmla="*/ 32491 w 74368"/>
                <a:gd name="connsiteY43" fmla="*/ 45208 h 52245"/>
                <a:gd name="connsiteX44" fmla="*/ 27436 w 74368"/>
                <a:gd name="connsiteY44" fmla="*/ 41092 h 52245"/>
                <a:gd name="connsiteX45" fmla="*/ 22926 w 74368"/>
                <a:gd name="connsiteY45" fmla="*/ 40922 h 52245"/>
                <a:gd name="connsiteX46" fmla="*/ 19924 w 74368"/>
                <a:gd name="connsiteY46" fmla="*/ 38891 h 52245"/>
                <a:gd name="connsiteX0" fmla="*/ 19924 w 74368"/>
                <a:gd name="connsiteY0" fmla="*/ 46347 h 59701"/>
                <a:gd name="connsiteX1" fmla="*/ 18012 w 74368"/>
                <a:gd name="connsiteY1" fmla="*/ 41458 h 59701"/>
                <a:gd name="connsiteX2" fmla="*/ 8684 w 74368"/>
                <a:gd name="connsiteY2" fmla="*/ 43355 h 59701"/>
                <a:gd name="connsiteX3" fmla="*/ 8188 w 74368"/>
                <a:gd name="connsiteY3" fmla="*/ 35938 h 59701"/>
                <a:gd name="connsiteX4" fmla="*/ 9528 w 74368"/>
                <a:gd name="connsiteY4" fmla="*/ 33248 h 59701"/>
                <a:gd name="connsiteX5" fmla="*/ 7440 w 74368"/>
                <a:gd name="connsiteY5" fmla="*/ 31149 h 59701"/>
                <a:gd name="connsiteX6" fmla="*/ 42 w 74368"/>
                <a:gd name="connsiteY6" fmla="*/ 29826 h 59701"/>
                <a:gd name="connsiteX7" fmla="*/ 4710 w 74368"/>
                <a:gd name="connsiteY7" fmla="*/ 24627 h 59701"/>
                <a:gd name="connsiteX8" fmla="*/ 10561 w 74368"/>
                <a:gd name="connsiteY8" fmla="*/ 20478 h 59701"/>
                <a:gd name="connsiteX9" fmla="*/ 18452 w 74368"/>
                <a:gd name="connsiteY9" fmla="*/ 18114 h 59701"/>
                <a:gd name="connsiteX10" fmla="*/ 22714 w 74368"/>
                <a:gd name="connsiteY10" fmla="*/ 15811 h 59701"/>
                <a:gd name="connsiteX11" fmla="*/ 28163 w 74368"/>
                <a:gd name="connsiteY11" fmla="*/ 16885 h 59701"/>
                <a:gd name="connsiteX12" fmla="*/ 30738 w 74368"/>
                <a:gd name="connsiteY12" fmla="*/ 14906 h 59701"/>
                <a:gd name="connsiteX13" fmla="*/ 34788 w 74368"/>
                <a:gd name="connsiteY13" fmla="*/ 15743 h 59701"/>
                <a:gd name="connsiteX14" fmla="*/ 38396 w 74368"/>
                <a:gd name="connsiteY14" fmla="*/ 16642 h 59701"/>
                <a:gd name="connsiteX15" fmla="*/ 42483 w 74368"/>
                <a:gd name="connsiteY15" fmla="*/ 17402 h 59701"/>
                <a:gd name="connsiteX16" fmla="*/ 45677 w 74368"/>
                <a:gd name="connsiteY16" fmla="*/ 15364 h 59701"/>
                <a:gd name="connsiteX17" fmla="*/ 49804 w 74368"/>
                <a:gd name="connsiteY17" fmla="*/ 13369 h 59701"/>
                <a:gd name="connsiteX18" fmla="*/ 51277 w 74368"/>
                <a:gd name="connsiteY18" fmla="*/ 100 h 59701"/>
                <a:gd name="connsiteX19" fmla="*/ 57310 w 74368"/>
                <a:gd name="connsiteY19" fmla="*/ 7510 h 59701"/>
                <a:gd name="connsiteX20" fmla="*/ 64638 w 74368"/>
                <a:gd name="connsiteY20" fmla="*/ 11771 h 59701"/>
                <a:gd name="connsiteX21" fmla="*/ 64771 w 74368"/>
                <a:gd name="connsiteY21" fmla="*/ 22526 h 59701"/>
                <a:gd name="connsiteX22" fmla="*/ 66620 w 74368"/>
                <a:gd name="connsiteY22" fmla="*/ 24742 h 59701"/>
                <a:gd name="connsiteX23" fmla="*/ 66905 w 74368"/>
                <a:gd name="connsiteY23" fmla="*/ 28891 h 59701"/>
                <a:gd name="connsiteX24" fmla="*/ 65915 w 74368"/>
                <a:gd name="connsiteY24" fmla="*/ 31762 h 59701"/>
                <a:gd name="connsiteX25" fmla="*/ 65812 w 74368"/>
                <a:gd name="connsiteY25" fmla="*/ 34690 h 59701"/>
                <a:gd name="connsiteX26" fmla="*/ 65548 w 74368"/>
                <a:gd name="connsiteY26" fmla="*/ 36329 h 59701"/>
                <a:gd name="connsiteX27" fmla="*/ 65329 w 74368"/>
                <a:gd name="connsiteY27" fmla="*/ 38399 h 59701"/>
                <a:gd name="connsiteX28" fmla="*/ 65882 w 74368"/>
                <a:gd name="connsiteY28" fmla="*/ 39869 h 59701"/>
                <a:gd name="connsiteX29" fmla="*/ 65925 w 74368"/>
                <a:gd name="connsiteY29" fmla="*/ 42277 h 59701"/>
                <a:gd name="connsiteX30" fmla="*/ 64735 w 74368"/>
                <a:gd name="connsiteY30" fmla="*/ 44929 h 59701"/>
                <a:gd name="connsiteX31" fmla="*/ 67801 w 74368"/>
                <a:gd name="connsiteY31" fmla="*/ 48609 h 59701"/>
                <a:gd name="connsiteX32" fmla="*/ 71767 w 74368"/>
                <a:gd name="connsiteY32" fmla="*/ 51135 h 59701"/>
                <a:gd name="connsiteX33" fmla="*/ 74060 w 74368"/>
                <a:gd name="connsiteY33" fmla="*/ 59698 h 59701"/>
                <a:gd name="connsiteX34" fmla="*/ 64802 w 74368"/>
                <a:gd name="connsiteY34" fmla="*/ 52186 h 59701"/>
                <a:gd name="connsiteX35" fmla="*/ 63200 w 74368"/>
                <a:gd name="connsiteY35" fmla="*/ 57671 h 59701"/>
                <a:gd name="connsiteX36" fmla="*/ 60773 w 74368"/>
                <a:gd name="connsiteY36" fmla="*/ 57453 h 59701"/>
                <a:gd name="connsiteX37" fmla="*/ 60469 w 74368"/>
                <a:gd name="connsiteY37" fmla="*/ 56250 h 59701"/>
                <a:gd name="connsiteX38" fmla="*/ 43864 w 74368"/>
                <a:gd name="connsiteY38" fmla="*/ 55630 h 59701"/>
                <a:gd name="connsiteX39" fmla="*/ 44601 w 74368"/>
                <a:gd name="connsiteY39" fmla="*/ 52261 h 59701"/>
                <a:gd name="connsiteX40" fmla="*/ 43632 w 74368"/>
                <a:gd name="connsiteY40" fmla="*/ 50285 h 59701"/>
                <a:gd name="connsiteX41" fmla="*/ 39111 w 74368"/>
                <a:gd name="connsiteY41" fmla="*/ 51202 h 59701"/>
                <a:gd name="connsiteX42" fmla="*/ 37613 w 74368"/>
                <a:gd name="connsiteY42" fmla="*/ 53292 h 59701"/>
                <a:gd name="connsiteX43" fmla="*/ 32491 w 74368"/>
                <a:gd name="connsiteY43" fmla="*/ 52664 h 59701"/>
                <a:gd name="connsiteX44" fmla="*/ 27436 w 74368"/>
                <a:gd name="connsiteY44" fmla="*/ 48548 h 59701"/>
                <a:gd name="connsiteX45" fmla="*/ 22926 w 74368"/>
                <a:gd name="connsiteY45" fmla="*/ 48378 h 59701"/>
                <a:gd name="connsiteX46" fmla="*/ 19924 w 74368"/>
                <a:gd name="connsiteY46" fmla="*/ 46347 h 59701"/>
                <a:gd name="connsiteX0" fmla="*/ 19924 w 81760"/>
                <a:gd name="connsiteY0" fmla="*/ 46347 h 59701"/>
                <a:gd name="connsiteX1" fmla="*/ 18012 w 81760"/>
                <a:gd name="connsiteY1" fmla="*/ 41458 h 59701"/>
                <a:gd name="connsiteX2" fmla="*/ 8684 w 81760"/>
                <a:gd name="connsiteY2" fmla="*/ 43355 h 59701"/>
                <a:gd name="connsiteX3" fmla="*/ 8188 w 81760"/>
                <a:gd name="connsiteY3" fmla="*/ 35938 h 59701"/>
                <a:gd name="connsiteX4" fmla="*/ 9528 w 81760"/>
                <a:gd name="connsiteY4" fmla="*/ 33248 h 59701"/>
                <a:gd name="connsiteX5" fmla="*/ 7440 w 81760"/>
                <a:gd name="connsiteY5" fmla="*/ 31149 h 59701"/>
                <a:gd name="connsiteX6" fmla="*/ 42 w 81760"/>
                <a:gd name="connsiteY6" fmla="*/ 29826 h 59701"/>
                <a:gd name="connsiteX7" fmla="*/ 4710 w 81760"/>
                <a:gd name="connsiteY7" fmla="*/ 24627 h 59701"/>
                <a:gd name="connsiteX8" fmla="*/ 10561 w 81760"/>
                <a:gd name="connsiteY8" fmla="*/ 20478 h 59701"/>
                <a:gd name="connsiteX9" fmla="*/ 18452 w 81760"/>
                <a:gd name="connsiteY9" fmla="*/ 18114 h 59701"/>
                <a:gd name="connsiteX10" fmla="*/ 22714 w 81760"/>
                <a:gd name="connsiteY10" fmla="*/ 15811 h 59701"/>
                <a:gd name="connsiteX11" fmla="*/ 28163 w 81760"/>
                <a:gd name="connsiteY11" fmla="*/ 16885 h 59701"/>
                <a:gd name="connsiteX12" fmla="*/ 30738 w 81760"/>
                <a:gd name="connsiteY12" fmla="*/ 14906 h 59701"/>
                <a:gd name="connsiteX13" fmla="*/ 34788 w 81760"/>
                <a:gd name="connsiteY13" fmla="*/ 15743 h 59701"/>
                <a:gd name="connsiteX14" fmla="*/ 38396 w 81760"/>
                <a:gd name="connsiteY14" fmla="*/ 16642 h 59701"/>
                <a:gd name="connsiteX15" fmla="*/ 42483 w 81760"/>
                <a:gd name="connsiteY15" fmla="*/ 17402 h 59701"/>
                <a:gd name="connsiteX16" fmla="*/ 45677 w 81760"/>
                <a:gd name="connsiteY16" fmla="*/ 15364 h 59701"/>
                <a:gd name="connsiteX17" fmla="*/ 49804 w 81760"/>
                <a:gd name="connsiteY17" fmla="*/ 13369 h 59701"/>
                <a:gd name="connsiteX18" fmla="*/ 51277 w 81760"/>
                <a:gd name="connsiteY18" fmla="*/ 100 h 59701"/>
                <a:gd name="connsiteX19" fmla="*/ 57310 w 81760"/>
                <a:gd name="connsiteY19" fmla="*/ 7510 h 59701"/>
                <a:gd name="connsiteX20" fmla="*/ 64638 w 81760"/>
                <a:gd name="connsiteY20" fmla="*/ 11771 h 59701"/>
                <a:gd name="connsiteX21" fmla="*/ 64771 w 81760"/>
                <a:gd name="connsiteY21" fmla="*/ 22526 h 59701"/>
                <a:gd name="connsiteX22" fmla="*/ 81753 w 81760"/>
                <a:gd name="connsiteY22" fmla="*/ 18782 h 59701"/>
                <a:gd name="connsiteX23" fmla="*/ 66905 w 81760"/>
                <a:gd name="connsiteY23" fmla="*/ 28891 h 59701"/>
                <a:gd name="connsiteX24" fmla="*/ 65915 w 81760"/>
                <a:gd name="connsiteY24" fmla="*/ 31762 h 59701"/>
                <a:gd name="connsiteX25" fmla="*/ 65812 w 81760"/>
                <a:gd name="connsiteY25" fmla="*/ 34690 h 59701"/>
                <a:gd name="connsiteX26" fmla="*/ 65548 w 81760"/>
                <a:gd name="connsiteY26" fmla="*/ 36329 h 59701"/>
                <a:gd name="connsiteX27" fmla="*/ 65329 w 81760"/>
                <a:gd name="connsiteY27" fmla="*/ 38399 h 59701"/>
                <a:gd name="connsiteX28" fmla="*/ 65882 w 81760"/>
                <a:gd name="connsiteY28" fmla="*/ 39869 h 59701"/>
                <a:gd name="connsiteX29" fmla="*/ 65925 w 81760"/>
                <a:gd name="connsiteY29" fmla="*/ 42277 h 59701"/>
                <a:gd name="connsiteX30" fmla="*/ 64735 w 81760"/>
                <a:gd name="connsiteY30" fmla="*/ 44929 h 59701"/>
                <a:gd name="connsiteX31" fmla="*/ 67801 w 81760"/>
                <a:gd name="connsiteY31" fmla="*/ 48609 h 59701"/>
                <a:gd name="connsiteX32" fmla="*/ 71767 w 81760"/>
                <a:gd name="connsiteY32" fmla="*/ 51135 h 59701"/>
                <a:gd name="connsiteX33" fmla="*/ 74060 w 81760"/>
                <a:gd name="connsiteY33" fmla="*/ 59698 h 59701"/>
                <a:gd name="connsiteX34" fmla="*/ 64802 w 81760"/>
                <a:gd name="connsiteY34" fmla="*/ 52186 h 59701"/>
                <a:gd name="connsiteX35" fmla="*/ 63200 w 81760"/>
                <a:gd name="connsiteY35" fmla="*/ 57671 h 59701"/>
                <a:gd name="connsiteX36" fmla="*/ 60773 w 81760"/>
                <a:gd name="connsiteY36" fmla="*/ 57453 h 59701"/>
                <a:gd name="connsiteX37" fmla="*/ 60469 w 81760"/>
                <a:gd name="connsiteY37" fmla="*/ 56250 h 59701"/>
                <a:gd name="connsiteX38" fmla="*/ 43864 w 81760"/>
                <a:gd name="connsiteY38" fmla="*/ 55630 h 59701"/>
                <a:gd name="connsiteX39" fmla="*/ 44601 w 81760"/>
                <a:gd name="connsiteY39" fmla="*/ 52261 h 59701"/>
                <a:gd name="connsiteX40" fmla="*/ 43632 w 81760"/>
                <a:gd name="connsiteY40" fmla="*/ 50285 h 59701"/>
                <a:gd name="connsiteX41" fmla="*/ 39111 w 81760"/>
                <a:gd name="connsiteY41" fmla="*/ 51202 h 59701"/>
                <a:gd name="connsiteX42" fmla="*/ 37613 w 81760"/>
                <a:gd name="connsiteY42" fmla="*/ 53292 h 59701"/>
                <a:gd name="connsiteX43" fmla="*/ 32491 w 81760"/>
                <a:gd name="connsiteY43" fmla="*/ 52664 h 59701"/>
                <a:gd name="connsiteX44" fmla="*/ 27436 w 81760"/>
                <a:gd name="connsiteY44" fmla="*/ 48548 h 59701"/>
                <a:gd name="connsiteX45" fmla="*/ 22926 w 81760"/>
                <a:gd name="connsiteY45" fmla="*/ 48378 h 59701"/>
                <a:gd name="connsiteX46" fmla="*/ 19924 w 81760"/>
                <a:gd name="connsiteY46" fmla="*/ 46347 h 59701"/>
                <a:gd name="connsiteX0" fmla="*/ 19924 w 82638"/>
                <a:gd name="connsiteY0" fmla="*/ 46347 h 59701"/>
                <a:gd name="connsiteX1" fmla="*/ 18012 w 82638"/>
                <a:gd name="connsiteY1" fmla="*/ 41458 h 59701"/>
                <a:gd name="connsiteX2" fmla="*/ 8684 w 82638"/>
                <a:gd name="connsiteY2" fmla="*/ 43355 h 59701"/>
                <a:gd name="connsiteX3" fmla="*/ 8188 w 82638"/>
                <a:gd name="connsiteY3" fmla="*/ 35938 h 59701"/>
                <a:gd name="connsiteX4" fmla="*/ 9528 w 82638"/>
                <a:gd name="connsiteY4" fmla="*/ 33248 h 59701"/>
                <a:gd name="connsiteX5" fmla="*/ 7440 w 82638"/>
                <a:gd name="connsiteY5" fmla="*/ 31149 h 59701"/>
                <a:gd name="connsiteX6" fmla="*/ 42 w 82638"/>
                <a:gd name="connsiteY6" fmla="*/ 29826 h 59701"/>
                <a:gd name="connsiteX7" fmla="*/ 4710 w 82638"/>
                <a:gd name="connsiteY7" fmla="*/ 24627 h 59701"/>
                <a:gd name="connsiteX8" fmla="*/ 10561 w 82638"/>
                <a:gd name="connsiteY8" fmla="*/ 20478 h 59701"/>
                <a:gd name="connsiteX9" fmla="*/ 18452 w 82638"/>
                <a:gd name="connsiteY9" fmla="*/ 18114 h 59701"/>
                <a:gd name="connsiteX10" fmla="*/ 22714 w 82638"/>
                <a:gd name="connsiteY10" fmla="*/ 15811 h 59701"/>
                <a:gd name="connsiteX11" fmla="*/ 28163 w 82638"/>
                <a:gd name="connsiteY11" fmla="*/ 16885 h 59701"/>
                <a:gd name="connsiteX12" fmla="*/ 30738 w 82638"/>
                <a:gd name="connsiteY12" fmla="*/ 14906 h 59701"/>
                <a:gd name="connsiteX13" fmla="*/ 34788 w 82638"/>
                <a:gd name="connsiteY13" fmla="*/ 15743 h 59701"/>
                <a:gd name="connsiteX14" fmla="*/ 38396 w 82638"/>
                <a:gd name="connsiteY14" fmla="*/ 16642 h 59701"/>
                <a:gd name="connsiteX15" fmla="*/ 42483 w 82638"/>
                <a:gd name="connsiteY15" fmla="*/ 17402 h 59701"/>
                <a:gd name="connsiteX16" fmla="*/ 45677 w 82638"/>
                <a:gd name="connsiteY16" fmla="*/ 15364 h 59701"/>
                <a:gd name="connsiteX17" fmla="*/ 49804 w 82638"/>
                <a:gd name="connsiteY17" fmla="*/ 13369 h 59701"/>
                <a:gd name="connsiteX18" fmla="*/ 51277 w 82638"/>
                <a:gd name="connsiteY18" fmla="*/ 100 h 59701"/>
                <a:gd name="connsiteX19" fmla="*/ 57310 w 82638"/>
                <a:gd name="connsiteY19" fmla="*/ 7510 h 59701"/>
                <a:gd name="connsiteX20" fmla="*/ 64638 w 82638"/>
                <a:gd name="connsiteY20" fmla="*/ 11771 h 59701"/>
                <a:gd name="connsiteX21" fmla="*/ 79179 w 82638"/>
                <a:gd name="connsiteY21" fmla="*/ 10226 h 59701"/>
                <a:gd name="connsiteX22" fmla="*/ 81753 w 82638"/>
                <a:gd name="connsiteY22" fmla="*/ 18782 h 59701"/>
                <a:gd name="connsiteX23" fmla="*/ 66905 w 82638"/>
                <a:gd name="connsiteY23" fmla="*/ 28891 h 59701"/>
                <a:gd name="connsiteX24" fmla="*/ 65915 w 82638"/>
                <a:gd name="connsiteY24" fmla="*/ 31762 h 59701"/>
                <a:gd name="connsiteX25" fmla="*/ 65812 w 82638"/>
                <a:gd name="connsiteY25" fmla="*/ 34690 h 59701"/>
                <a:gd name="connsiteX26" fmla="*/ 65548 w 82638"/>
                <a:gd name="connsiteY26" fmla="*/ 36329 h 59701"/>
                <a:gd name="connsiteX27" fmla="*/ 65329 w 82638"/>
                <a:gd name="connsiteY27" fmla="*/ 38399 h 59701"/>
                <a:gd name="connsiteX28" fmla="*/ 65882 w 82638"/>
                <a:gd name="connsiteY28" fmla="*/ 39869 h 59701"/>
                <a:gd name="connsiteX29" fmla="*/ 65925 w 82638"/>
                <a:gd name="connsiteY29" fmla="*/ 42277 h 59701"/>
                <a:gd name="connsiteX30" fmla="*/ 64735 w 82638"/>
                <a:gd name="connsiteY30" fmla="*/ 44929 h 59701"/>
                <a:gd name="connsiteX31" fmla="*/ 67801 w 82638"/>
                <a:gd name="connsiteY31" fmla="*/ 48609 h 59701"/>
                <a:gd name="connsiteX32" fmla="*/ 71767 w 82638"/>
                <a:gd name="connsiteY32" fmla="*/ 51135 h 59701"/>
                <a:gd name="connsiteX33" fmla="*/ 74060 w 82638"/>
                <a:gd name="connsiteY33" fmla="*/ 59698 h 59701"/>
                <a:gd name="connsiteX34" fmla="*/ 64802 w 82638"/>
                <a:gd name="connsiteY34" fmla="*/ 52186 h 59701"/>
                <a:gd name="connsiteX35" fmla="*/ 63200 w 82638"/>
                <a:gd name="connsiteY35" fmla="*/ 57671 h 59701"/>
                <a:gd name="connsiteX36" fmla="*/ 60773 w 82638"/>
                <a:gd name="connsiteY36" fmla="*/ 57453 h 59701"/>
                <a:gd name="connsiteX37" fmla="*/ 60469 w 82638"/>
                <a:gd name="connsiteY37" fmla="*/ 56250 h 59701"/>
                <a:gd name="connsiteX38" fmla="*/ 43864 w 82638"/>
                <a:gd name="connsiteY38" fmla="*/ 55630 h 59701"/>
                <a:gd name="connsiteX39" fmla="*/ 44601 w 82638"/>
                <a:gd name="connsiteY39" fmla="*/ 52261 h 59701"/>
                <a:gd name="connsiteX40" fmla="*/ 43632 w 82638"/>
                <a:gd name="connsiteY40" fmla="*/ 50285 h 59701"/>
                <a:gd name="connsiteX41" fmla="*/ 39111 w 82638"/>
                <a:gd name="connsiteY41" fmla="*/ 51202 h 59701"/>
                <a:gd name="connsiteX42" fmla="*/ 37613 w 82638"/>
                <a:gd name="connsiteY42" fmla="*/ 53292 h 59701"/>
                <a:gd name="connsiteX43" fmla="*/ 32491 w 82638"/>
                <a:gd name="connsiteY43" fmla="*/ 52664 h 59701"/>
                <a:gd name="connsiteX44" fmla="*/ 27436 w 82638"/>
                <a:gd name="connsiteY44" fmla="*/ 48548 h 59701"/>
                <a:gd name="connsiteX45" fmla="*/ 22926 w 82638"/>
                <a:gd name="connsiteY45" fmla="*/ 48378 h 59701"/>
                <a:gd name="connsiteX46" fmla="*/ 19924 w 82638"/>
                <a:gd name="connsiteY46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812 w 94988"/>
                <a:gd name="connsiteY25" fmla="*/ 34690 h 59701"/>
                <a:gd name="connsiteX26" fmla="*/ 65548 w 94988"/>
                <a:gd name="connsiteY26" fmla="*/ 36329 h 59701"/>
                <a:gd name="connsiteX27" fmla="*/ 65329 w 94988"/>
                <a:gd name="connsiteY27" fmla="*/ 38399 h 59701"/>
                <a:gd name="connsiteX28" fmla="*/ 65882 w 94988"/>
                <a:gd name="connsiteY28" fmla="*/ 39869 h 59701"/>
                <a:gd name="connsiteX29" fmla="*/ 65925 w 94988"/>
                <a:gd name="connsiteY29" fmla="*/ 42277 h 59701"/>
                <a:gd name="connsiteX30" fmla="*/ 64735 w 94988"/>
                <a:gd name="connsiteY30" fmla="*/ 44929 h 59701"/>
                <a:gd name="connsiteX31" fmla="*/ 67801 w 94988"/>
                <a:gd name="connsiteY31" fmla="*/ 48609 h 59701"/>
                <a:gd name="connsiteX32" fmla="*/ 71767 w 94988"/>
                <a:gd name="connsiteY32" fmla="*/ 51135 h 59701"/>
                <a:gd name="connsiteX33" fmla="*/ 74060 w 94988"/>
                <a:gd name="connsiteY33" fmla="*/ 59698 h 59701"/>
                <a:gd name="connsiteX34" fmla="*/ 64802 w 94988"/>
                <a:gd name="connsiteY34" fmla="*/ 52186 h 59701"/>
                <a:gd name="connsiteX35" fmla="*/ 63200 w 94988"/>
                <a:gd name="connsiteY35" fmla="*/ 57671 h 59701"/>
                <a:gd name="connsiteX36" fmla="*/ 60773 w 94988"/>
                <a:gd name="connsiteY36" fmla="*/ 57453 h 59701"/>
                <a:gd name="connsiteX37" fmla="*/ 60469 w 94988"/>
                <a:gd name="connsiteY37" fmla="*/ 56250 h 59701"/>
                <a:gd name="connsiteX38" fmla="*/ 43864 w 94988"/>
                <a:gd name="connsiteY38" fmla="*/ 55630 h 59701"/>
                <a:gd name="connsiteX39" fmla="*/ 44601 w 94988"/>
                <a:gd name="connsiteY39" fmla="*/ 52261 h 59701"/>
                <a:gd name="connsiteX40" fmla="*/ 43632 w 94988"/>
                <a:gd name="connsiteY40" fmla="*/ 50285 h 59701"/>
                <a:gd name="connsiteX41" fmla="*/ 39111 w 94988"/>
                <a:gd name="connsiteY41" fmla="*/ 51202 h 59701"/>
                <a:gd name="connsiteX42" fmla="*/ 37613 w 94988"/>
                <a:gd name="connsiteY42" fmla="*/ 53292 h 59701"/>
                <a:gd name="connsiteX43" fmla="*/ 32491 w 94988"/>
                <a:gd name="connsiteY43" fmla="*/ 52664 h 59701"/>
                <a:gd name="connsiteX44" fmla="*/ 27436 w 94988"/>
                <a:gd name="connsiteY44" fmla="*/ 48548 h 59701"/>
                <a:gd name="connsiteX45" fmla="*/ 22926 w 94988"/>
                <a:gd name="connsiteY45" fmla="*/ 48378 h 59701"/>
                <a:gd name="connsiteX46" fmla="*/ 19924 w 94988"/>
                <a:gd name="connsiteY46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548 w 94988"/>
                <a:gd name="connsiteY25" fmla="*/ 36329 h 59701"/>
                <a:gd name="connsiteX26" fmla="*/ 65329 w 94988"/>
                <a:gd name="connsiteY26" fmla="*/ 38399 h 59701"/>
                <a:gd name="connsiteX27" fmla="*/ 65882 w 94988"/>
                <a:gd name="connsiteY27" fmla="*/ 39869 h 59701"/>
                <a:gd name="connsiteX28" fmla="*/ 65925 w 94988"/>
                <a:gd name="connsiteY28" fmla="*/ 42277 h 59701"/>
                <a:gd name="connsiteX29" fmla="*/ 64735 w 94988"/>
                <a:gd name="connsiteY29" fmla="*/ 44929 h 59701"/>
                <a:gd name="connsiteX30" fmla="*/ 67801 w 94988"/>
                <a:gd name="connsiteY30" fmla="*/ 48609 h 59701"/>
                <a:gd name="connsiteX31" fmla="*/ 71767 w 94988"/>
                <a:gd name="connsiteY31" fmla="*/ 51135 h 59701"/>
                <a:gd name="connsiteX32" fmla="*/ 74060 w 94988"/>
                <a:gd name="connsiteY32" fmla="*/ 59698 h 59701"/>
                <a:gd name="connsiteX33" fmla="*/ 64802 w 94988"/>
                <a:gd name="connsiteY33" fmla="*/ 52186 h 59701"/>
                <a:gd name="connsiteX34" fmla="*/ 63200 w 94988"/>
                <a:gd name="connsiteY34" fmla="*/ 57671 h 59701"/>
                <a:gd name="connsiteX35" fmla="*/ 60773 w 94988"/>
                <a:gd name="connsiteY35" fmla="*/ 57453 h 59701"/>
                <a:gd name="connsiteX36" fmla="*/ 60469 w 94988"/>
                <a:gd name="connsiteY36" fmla="*/ 56250 h 59701"/>
                <a:gd name="connsiteX37" fmla="*/ 43864 w 94988"/>
                <a:gd name="connsiteY37" fmla="*/ 55630 h 59701"/>
                <a:gd name="connsiteX38" fmla="*/ 44601 w 94988"/>
                <a:gd name="connsiteY38" fmla="*/ 52261 h 59701"/>
                <a:gd name="connsiteX39" fmla="*/ 43632 w 94988"/>
                <a:gd name="connsiteY39" fmla="*/ 50285 h 59701"/>
                <a:gd name="connsiteX40" fmla="*/ 39111 w 94988"/>
                <a:gd name="connsiteY40" fmla="*/ 51202 h 59701"/>
                <a:gd name="connsiteX41" fmla="*/ 37613 w 94988"/>
                <a:gd name="connsiteY41" fmla="*/ 53292 h 59701"/>
                <a:gd name="connsiteX42" fmla="*/ 32491 w 94988"/>
                <a:gd name="connsiteY42" fmla="*/ 52664 h 59701"/>
                <a:gd name="connsiteX43" fmla="*/ 27436 w 94988"/>
                <a:gd name="connsiteY43" fmla="*/ 48548 h 59701"/>
                <a:gd name="connsiteX44" fmla="*/ 22926 w 94988"/>
                <a:gd name="connsiteY44" fmla="*/ 48378 h 59701"/>
                <a:gd name="connsiteX45" fmla="*/ 19924 w 94988"/>
                <a:gd name="connsiteY45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329 w 94988"/>
                <a:gd name="connsiteY25" fmla="*/ 38399 h 59701"/>
                <a:gd name="connsiteX26" fmla="*/ 65882 w 94988"/>
                <a:gd name="connsiteY26" fmla="*/ 39869 h 59701"/>
                <a:gd name="connsiteX27" fmla="*/ 65925 w 94988"/>
                <a:gd name="connsiteY27" fmla="*/ 42277 h 59701"/>
                <a:gd name="connsiteX28" fmla="*/ 64735 w 94988"/>
                <a:gd name="connsiteY28" fmla="*/ 44929 h 59701"/>
                <a:gd name="connsiteX29" fmla="*/ 67801 w 94988"/>
                <a:gd name="connsiteY29" fmla="*/ 48609 h 59701"/>
                <a:gd name="connsiteX30" fmla="*/ 71767 w 94988"/>
                <a:gd name="connsiteY30" fmla="*/ 51135 h 59701"/>
                <a:gd name="connsiteX31" fmla="*/ 74060 w 94988"/>
                <a:gd name="connsiteY31" fmla="*/ 59698 h 59701"/>
                <a:gd name="connsiteX32" fmla="*/ 64802 w 94988"/>
                <a:gd name="connsiteY32" fmla="*/ 52186 h 59701"/>
                <a:gd name="connsiteX33" fmla="*/ 63200 w 94988"/>
                <a:gd name="connsiteY33" fmla="*/ 57671 h 59701"/>
                <a:gd name="connsiteX34" fmla="*/ 60773 w 94988"/>
                <a:gd name="connsiteY34" fmla="*/ 57453 h 59701"/>
                <a:gd name="connsiteX35" fmla="*/ 60469 w 94988"/>
                <a:gd name="connsiteY35" fmla="*/ 56250 h 59701"/>
                <a:gd name="connsiteX36" fmla="*/ 43864 w 94988"/>
                <a:gd name="connsiteY36" fmla="*/ 55630 h 59701"/>
                <a:gd name="connsiteX37" fmla="*/ 44601 w 94988"/>
                <a:gd name="connsiteY37" fmla="*/ 52261 h 59701"/>
                <a:gd name="connsiteX38" fmla="*/ 43632 w 94988"/>
                <a:gd name="connsiteY38" fmla="*/ 50285 h 59701"/>
                <a:gd name="connsiteX39" fmla="*/ 39111 w 94988"/>
                <a:gd name="connsiteY39" fmla="*/ 51202 h 59701"/>
                <a:gd name="connsiteX40" fmla="*/ 37613 w 94988"/>
                <a:gd name="connsiteY40" fmla="*/ 53292 h 59701"/>
                <a:gd name="connsiteX41" fmla="*/ 32491 w 94988"/>
                <a:gd name="connsiteY41" fmla="*/ 52664 h 59701"/>
                <a:gd name="connsiteX42" fmla="*/ 27436 w 94988"/>
                <a:gd name="connsiteY42" fmla="*/ 48548 h 59701"/>
                <a:gd name="connsiteX43" fmla="*/ 22926 w 94988"/>
                <a:gd name="connsiteY43" fmla="*/ 48378 h 59701"/>
                <a:gd name="connsiteX44" fmla="*/ 19924 w 94988"/>
                <a:gd name="connsiteY44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329 w 94988"/>
                <a:gd name="connsiteY25" fmla="*/ 38399 h 59701"/>
                <a:gd name="connsiteX26" fmla="*/ 65925 w 94988"/>
                <a:gd name="connsiteY26" fmla="*/ 42277 h 59701"/>
                <a:gd name="connsiteX27" fmla="*/ 64735 w 94988"/>
                <a:gd name="connsiteY27" fmla="*/ 44929 h 59701"/>
                <a:gd name="connsiteX28" fmla="*/ 67801 w 94988"/>
                <a:gd name="connsiteY28" fmla="*/ 48609 h 59701"/>
                <a:gd name="connsiteX29" fmla="*/ 71767 w 94988"/>
                <a:gd name="connsiteY29" fmla="*/ 51135 h 59701"/>
                <a:gd name="connsiteX30" fmla="*/ 74060 w 94988"/>
                <a:gd name="connsiteY30" fmla="*/ 59698 h 59701"/>
                <a:gd name="connsiteX31" fmla="*/ 64802 w 94988"/>
                <a:gd name="connsiteY31" fmla="*/ 52186 h 59701"/>
                <a:gd name="connsiteX32" fmla="*/ 63200 w 94988"/>
                <a:gd name="connsiteY32" fmla="*/ 57671 h 59701"/>
                <a:gd name="connsiteX33" fmla="*/ 60773 w 94988"/>
                <a:gd name="connsiteY33" fmla="*/ 57453 h 59701"/>
                <a:gd name="connsiteX34" fmla="*/ 60469 w 94988"/>
                <a:gd name="connsiteY34" fmla="*/ 56250 h 59701"/>
                <a:gd name="connsiteX35" fmla="*/ 43864 w 94988"/>
                <a:gd name="connsiteY35" fmla="*/ 55630 h 59701"/>
                <a:gd name="connsiteX36" fmla="*/ 44601 w 94988"/>
                <a:gd name="connsiteY36" fmla="*/ 52261 h 59701"/>
                <a:gd name="connsiteX37" fmla="*/ 43632 w 94988"/>
                <a:gd name="connsiteY37" fmla="*/ 50285 h 59701"/>
                <a:gd name="connsiteX38" fmla="*/ 39111 w 94988"/>
                <a:gd name="connsiteY38" fmla="*/ 51202 h 59701"/>
                <a:gd name="connsiteX39" fmla="*/ 37613 w 94988"/>
                <a:gd name="connsiteY39" fmla="*/ 53292 h 59701"/>
                <a:gd name="connsiteX40" fmla="*/ 32491 w 94988"/>
                <a:gd name="connsiteY40" fmla="*/ 52664 h 59701"/>
                <a:gd name="connsiteX41" fmla="*/ 27436 w 94988"/>
                <a:gd name="connsiteY41" fmla="*/ 48548 h 59701"/>
                <a:gd name="connsiteX42" fmla="*/ 22926 w 94988"/>
                <a:gd name="connsiteY42" fmla="*/ 48378 h 59701"/>
                <a:gd name="connsiteX43" fmla="*/ 19924 w 94988"/>
                <a:gd name="connsiteY43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329 w 94988"/>
                <a:gd name="connsiteY25" fmla="*/ 38399 h 59701"/>
                <a:gd name="connsiteX26" fmla="*/ 64735 w 94988"/>
                <a:gd name="connsiteY26" fmla="*/ 44929 h 59701"/>
                <a:gd name="connsiteX27" fmla="*/ 67801 w 94988"/>
                <a:gd name="connsiteY27" fmla="*/ 48609 h 59701"/>
                <a:gd name="connsiteX28" fmla="*/ 71767 w 94988"/>
                <a:gd name="connsiteY28" fmla="*/ 51135 h 59701"/>
                <a:gd name="connsiteX29" fmla="*/ 74060 w 94988"/>
                <a:gd name="connsiteY29" fmla="*/ 59698 h 59701"/>
                <a:gd name="connsiteX30" fmla="*/ 64802 w 94988"/>
                <a:gd name="connsiteY30" fmla="*/ 52186 h 59701"/>
                <a:gd name="connsiteX31" fmla="*/ 63200 w 94988"/>
                <a:gd name="connsiteY31" fmla="*/ 57671 h 59701"/>
                <a:gd name="connsiteX32" fmla="*/ 60773 w 94988"/>
                <a:gd name="connsiteY32" fmla="*/ 57453 h 59701"/>
                <a:gd name="connsiteX33" fmla="*/ 60469 w 94988"/>
                <a:gd name="connsiteY33" fmla="*/ 56250 h 59701"/>
                <a:gd name="connsiteX34" fmla="*/ 43864 w 94988"/>
                <a:gd name="connsiteY34" fmla="*/ 55630 h 59701"/>
                <a:gd name="connsiteX35" fmla="*/ 44601 w 94988"/>
                <a:gd name="connsiteY35" fmla="*/ 52261 h 59701"/>
                <a:gd name="connsiteX36" fmla="*/ 43632 w 94988"/>
                <a:gd name="connsiteY36" fmla="*/ 50285 h 59701"/>
                <a:gd name="connsiteX37" fmla="*/ 39111 w 94988"/>
                <a:gd name="connsiteY37" fmla="*/ 51202 h 59701"/>
                <a:gd name="connsiteX38" fmla="*/ 37613 w 94988"/>
                <a:gd name="connsiteY38" fmla="*/ 53292 h 59701"/>
                <a:gd name="connsiteX39" fmla="*/ 32491 w 94988"/>
                <a:gd name="connsiteY39" fmla="*/ 52664 h 59701"/>
                <a:gd name="connsiteX40" fmla="*/ 27436 w 94988"/>
                <a:gd name="connsiteY40" fmla="*/ 48548 h 59701"/>
                <a:gd name="connsiteX41" fmla="*/ 22926 w 94988"/>
                <a:gd name="connsiteY41" fmla="*/ 48378 h 59701"/>
                <a:gd name="connsiteX42" fmla="*/ 19924 w 94988"/>
                <a:gd name="connsiteY42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77856 w 94988"/>
                <a:gd name="connsiteY25" fmla="*/ 44232 h 59701"/>
                <a:gd name="connsiteX26" fmla="*/ 64735 w 94988"/>
                <a:gd name="connsiteY26" fmla="*/ 44929 h 59701"/>
                <a:gd name="connsiteX27" fmla="*/ 67801 w 94988"/>
                <a:gd name="connsiteY27" fmla="*/ 48609 h 59701"/>
                <a:gd name="connsiteX28" fmla="*/ 71767 w 94988"/>
                <a:gd name="connsiteY28" fmla="*/ 51135 h 59701"/>
                <a:gd name="connsiteX29" fmla="*/ 74060 w 94988"/>
                <a:gd name="connsiteY29" fmla="*/ 59698 h 59701"/>
                <a:gd name="connsiteX30" fmla="*/ 64802 w 94988"/>
                <a:gd name="connsiteY30" fmla="*/ 52186 h 59701"/>
                <a:gd name="connsiteX31" fmla="*/ 63200 w 94988"/>
                <a:gd name="connsiteY31" fmla="*/ 57671 h 59701"/>
                <a:gd name="connsiteX32" fmla="*/ 60773 w 94988"/>
                <a:gd name="connsiteY32" fmla="*/ 57453 h 59701"/>
                <a:gd name="connsiteX33" fmla="*/ 60469 w 94988"/>
                <a:gd name="connsiteY33" fmla="*/ 56250 h 59701"/>
                <a:gd name="connsiteX34" fmla="*/ 43864 w 94988"/>
                <a:gd name="connsiteY34" fmla="*/ 55630 h 59701"/>
                <a:gd name="connsiteX35" fmla="*/ 44601 w 94988"/>
                <a:gd name="connsiteY35" fmla="*/ 52261 h 59701"/>
                <a:gd name="connsiteX36" fmla="*/ 43632 w 94988"/>
                <a:gd name="connsiteY36" fmla="*/ 50285 h 59701"/>
                <a:gd name="connsiteX37" fmla="*/ 39111 w 94988"/>
                <a:gd name="connsiteY37" fmla="*/ 51202 h 59701"/>
                <a:gd name="connsiteX38" fmla="*/ 37613 w 94988"/>
                <a:gd name="connsiteY38" fmla="*/ 53292 h 59701"/>
                <a:gd name="connsiteX39" fmla="*/ 32491 w 94988"/>
                <a:gd name="connsiteY39" fmla="*/ 52664 h 59701"/>
                <a:gd name="connsiteX40" fmla="*/ 27436 w 94988"/>
                <a:gd name="connsiteY40" fmla="*/ 48548 h 59701"/>
                <a:gd name="connsiteX41" fmla="*/ 22926 w 94988"/>
                <a:gd name="connsiteY41" fmla="*/ 48378 h 59701"/>
                <a:gd name="connsiteX42" fmla="*/ 19924 w 94988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4735 w 94705"/>
                <a:gd name="connsiteY26" fmla="*/ 44929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8495 w 94705"/>
                <a:gd name="connsiteY26" fmla="*/ 44894 h 59701"/>
                <a:gd name="connsiteX27" fmla="*/ 64735 w 94705"/>
                <a:gd name="connsiteY27" fmla="*/ 44929 h 59701"/>
                <a:gd name="connsiteX28" fmla="*/ 67801 w 94705"/>
                <a:gd name="connsiteY28" fmla="*/ 48609 h 59701"/>
                <a:gd name="connsiteX29" fmla="*/ 71767 w 94705"/>
                <a:gd name="connsiteY29" fmla="*/ 51135 h 59701"/>
                <a:gd name="connsiteX30" fmla="*/ 74060 w 94705"/>
                <a:gd name="connsiteY30" fmla="*/ 59698 h 59701"/>
                <a:gd name="connsiteX31" fmla="*/ 64802 w 94705"/>
                <a:gd name="connsiteY31" fmla="*/ 52186 h 59701"/>
                <a:gd name="connsiteX32" fmla="*/ 63200 w 94705"/>
                <a:gd name="connsiteY32" fmla="*/ 57671 h 59701"/>
                <a:gd name="connsiteX33" fmla="*/ 60773 w 94705"/>
                <a:gd name="connsiteY33" fmla="*/ 57453 h 59701"/>
                <a:gd name="connsiteX34" fmla="*/ 60469 w 94705"/>
                <a:gd name="connsiteY34" fmla="*/ 56250 h 59701"/>
                <a:gd name="connsiteX35" fmla="*/ 43864 w 94705"/>
                <a:gd name="connsiteY35" fmla="*/ 55630 h 59701"/>
                <a:gd name="connsiteX36" fmla="*/ 44601 w 94705"/>
                <a:gd name="connsiteY36" fmla="*/ 52261 h 59701"/>
                <a:gd name="connsiteX37" fmla="*/ 43632 w 94705"/>
                <a:gd name="connsiteY37" fmla="*/ 50285 h 59701"/>
                <a:gd name="connsiteX38" fmla="*/ 39111 w 94705"/>
                <a:gd name="connsiteY38" fmla="*/ 51202 h 59701"/>
                <a:gd name="connsiteX39" fmla="*/ 37613 w 94705"/>
                <a:gd name="connsiteY39" fmla="*/ 53292 h 59701"/>
                <a:gd name="connsiteX40" fmla="*/ 32491 w 94705"/>
                <a:gd name="connsiteY40" fmla="*/ 52664 h 59701"/>
                <a:gd name="connsiteX41" fmla="*/ 27436 w 94705"/>
                <a:gd name="connsiteY41" fmla="*/ 48548 h 59701"/>
                <a:gd name="connsiteX42" fmla="*/ 22926 w 94705"/>
                <a:gd name="connsiteY42" fmla="*/ 48378 h 59701"/>
                <a:gd name="connsiteX43" fmla="*/ 19924 w 94705"/>
                <a:gd name="connsiteY43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4735 w 94705"/>
                <a:gd name="connsiteY26" fmla="*/ 44929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9233 w 94705"/>
                <a:gd name="connsiteY26" fmla="*/ 44862 h 59701"/>
                <a:gd name="connsiteX27" fmla="*/ 64735 w 94705"/>
                <a:gd name="connsiteY27" fmla="*/ 44929 h 59701"/>
                <a:gd name="connsiteX28" fmla="*/ 67801 w 94705"/>
                <a:gd name="connsiteY28" fmla="*/ 48609 h 59701"/>
                <a:gd name="connsiteX29" fmla="*/ 71767 w 94705"/>
                <a:gd name="connsiteY29" fmla="*/ 51135 h 59701"/>
                <a:gd name="connsiteX30" fmla="*/ 74060 w 94705"/>
                <a:gd name="connsiteY30" fmla="*/ 59698 h 59701"/>
                <a:gd name="connsiteX31" fmla="*/ 64802 w 94705"/>
                <a:gd name="connsiteY31" fmla="*/ 52186 h 59701"/>
                <a:gd name="connsiteX32" fmla="*/ 63200 w 94705"/>
                <a:gd name="connsiteY32" fmla="*/ 57671 h 59701"/>
                <a:gd name="connsiteX33" fmla="*/ 60773 w 94705"/>
                <a:gd name="connsiteY33" fmla="*/ 57453 h 59701"/>
                <a:gd name="connsiteX34" fmla="*/ 60469 w 94705"/>
                <a:gd name="connsiteY34" fmla="*/ 56250 h 59701"/>
                <a:gd name="connsiteX35" fmla="*/ 43864 w 94705"/>
                <a:gd name="connsiteY35" fmla="*/ 55630 h 59701"/>
                <a:gd name="connsiteX36" fmla="*/ 44601 w 94705"/>
                <a:gd name="connsiteY36" fmla="*/ 52261 h 59701"/>
                <a:gd name="connsiteX37" fmla="*/ 43632 w 94705"/>
                <a:gd name="connsiteY37" fmla="*/ 50285 h 59701"/>
                <a:gd name="connsiteX38" fmla="*/ 39111 w 94705"/>
                <a:gd name="connsiteY38" fmla="*/ 51202 h 59701"/>
                <a:gd name="connsiteX39" fmla="*/ 37613 w 94705"/>
                <a:gd name="connsiteY39" fmla="*/ 53292 h 59701"/>
                <a:gd name="connsiteX40" fmla="*/ 32491 w 94705"/>
                <a:gd name="connsiteY40" fmla="*/ 52664 h 59701"/>
                <a:gd name="connsiteX41" fmla="*/ 27436 w 94705"/>
                <a:gd name="connsiteY41" fmla="*/ 48548 h 59701"/>
                <a:gd name="connsiteX42" fmla="*/ 22926 w 94705"/>
                <a:gd name="connsiteY42" fmla="*/ 48378 h 59701"/>
                <a:gd name="connsiteX43" fmla="*/ 19924 w 94705"/>
                <a:gd name="connsiteY43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4735 w 94705"/>
                <a:gd name="connsiteY26" fmla="*/ 44929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7801 w 94705"/>
                <a:gd name="connsiteY26" fmla="*/ 48609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0293 w 94705"/>
                <a:gd name="connsiteY26" fmla="*/ 47413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7801 w 94705"/>
                <a:gd name="connsiteY26" fmla="*/ 48609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1767 w 94705"/>
                <a:gd name="connsiteY26" fmla="*/ 51135 h 59701"/>
                <a:gd name="connsiteX27" fmla="*/ 74060 w 94705"/>
                <a:gd name="connsiteY27" fmla="*/ 59698 h 59701"/>
                <a:gd name="connsiteX28" fmla="*/ 64802 w 94705"/>
                <a:gd name="connsiteY28" fmla="*/ 52186 h 59701"/>
                <a:gd name="connsiteX29" fmla="*/ 63200 w 94705"/>
                <a:gd name="connsiteY29" fmla="*/ 57671 h 59701"/>
                <a:gd name="connsiteX30" fmla="*/ 60773 w 94705"/>
                <a:gd name="connsiteY30" fmla="*/ 57453 h 59701"/>
                <a:gd name="connsiteX31" fmla="*/ 60469 w 94705"/>
                <a:gd name="connsiteY31" fmla="*/ 56250 h 59701"/>
                <a:gd name="connsiteX32" fmla="*/ 43864 w 94705"/>
                <a:gd name="connsiteY32" fmla="*/ 55630 h 59701"/>
                <a:gd name="connsiteX33" fmla="*/ 44601 w 94705"/>
                <a:gd name="connsiteY33" fmla="*/ 52261 h 59701"/>
                <a:gd name="connsiteX34" fmla="*/ 43632 w 94705"/>
                <a:gd name="connsiteY34" fmla="*/ 50285 h 59701"/>
                <a:gd name="connsiteX35" fmla="*/ 39111 w 94705"/>
                <a:gd name="connsiteY35" fmla="*/ 51202 h 59701"/>
                <a:gd name="connsiteX36" fmla="*/ 37613 w 94705"/>
                <a:gd name="connsiteY36" fmla="*/ 53292 h 59701"/>
                <a:gd name="connsiteX37" fmla="*/ 32491 w 94705"/>
                <a:gd name="connsiteY37" fmla="*/ 52664 h 59701"/>
                <a:gd name="connsiteX38" fmla="*/ 27436 w 94705"/>
                <a:gd name="connsiteY38" fmla="*/ 48548 h 59701"/>
                <a:gd name="connsiteX39" fmla="*/ 22926 w 94705"/>
                <a:gd name="connsiteY39" fmla="*/ 48378 h 59701"/>
                <a:gd name="connsiteX40" fmla="*/ 19924 w 94705"/>
                <a:gd name="connsiteY40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3076 w 94705"/>
                <a:gd name="connsiteY26" fmla="*/ 49181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6596 w 94705"/>
                <a:gd name="connsiteY26" fmla="*/ 50918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6706 w 94705"/>
                <a:gd name="connsiteY26" fmla="*/ 56931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964"/>
                <a:gd name="connsiteX1" fmla="*/ 18012 w 94705"/>
                <a:gd name="connsiteY1" fmla="*/ 41458 h 59964"/>
                <a:gd name="connsiteX2" fmla="*/ 8684 w 94705"/>
                <a:gd name="connsiteY2" fmla="*/ 43355 h 59964"/>
                <a:gd name="connsiteX3" fmla="*/ 8188 w 94705"/>
                <a:gd name="connsiteY3" fmla="*/ 35938 h 59964"/>
                <a:gd name="connsiteX4" fmla="*/ 9528 w 94705"/>
                <a:gd name="connsiteY4" fmla="*/ 33248 h 59964"/>
                <a:gd name="connsiteX5" fmla="*/ 7440 w 94705"/>
                <a:gd name="connsiteY5" fmla="*/ 31149 h 59964"/>
                <a:gd name="connsiteX6" fmla="*/ 42 w 94705"/>
                <a:gd name="connsiteY6" fmla="*/ 29826 h 59964"/>
                <a:gd name="connsiteX7" fmla="*/ 4710 w 94705"/>
                <a:gd name="connsiteY7" fmla="*/ 24627 h 59964"/>
                <a:gd name="connsiteX8" fmla="*/ 10561 w 94705"/>
                <a:gd name="connsiteY8" fmla="*/ 20478 h 59964"/>
                <a:gd name="connsiteX9" fmla="*/ 18452 w 94705"/>
                <a:gd name="connsiteY9" fmla="*/ 18114 h 59964"/>
                <a:gd name="connsiteX10" fmla="*/ 22714 w 94705"/>
                <a:gd name="connsiteY10" fmla="*/ 15811 h 59964"/>
                <a:gd name="connsiteX11" fmla="*/ 28163 w 94705"/>
                <a:gd name="connsiteY11" fmla="*/ 16885 h 59964"/>
                <a:gd name="connsiteX12" fmla="*/ 30738 w 94705"/>
                <a:gd name="connsiteY12" fmla="*/ 14906 h 59964"/>
                <a:gd name="connsiteX13" fmla="*/ 34788 w 94705"/>
                <a:gd name="connsiteY13" fmla="*/ 15743 h 59964"/>
                <a:gd name="connsiteX14" fmla="*/ 38396 w 94705"/>
                <a:gd name="connsiteY14" fmla="*/ 16642 h 59964"/>
                <a:gd name="connsiteX15" fmla="*/ 42483 w 94705"/>
                <a:gd name="connsiteY15" fmla="*/ 17402 h 59964"/>
                <a:gd name="connsiteX16" fmla="*/ 45677 w 94705"/>
                <a:gd name="connsiteY16" fmla="*/ 15364 h 59964"/>
                <a:gd name="connsiteX17" fmla="*/ 49804 w 94705"/>
                <a:gd name="connsiteY17" fmla="*/ 13369 h 59964"/>
                <a:gd name="connsiteX18" fmla="*/ 51277 w 94705"/>
                <a:gd name="connsiteY18" fmla="*/ 100 h 59964"/>
                <a:gd name="connsiteX19" fmla="*/ 57310 w 94705"/>
                <a:gd name="connsiteY19" fmla="*/ 7510 h 59964"/>
                <a:gd name="connsiteX20" fmla="*/ 64638 w 94705"/>
                <a:gd name="connsiteY20" fmla="*/ 11771 h 59964"/>
                <a:gd name="connsiteX21" fmla="*/ 79179 w 94705"/>
                <a:gd name="connsiteY21" fmla="*/ 10226 h 59964"/>
                <a:gd name="connsiteX22" fmla="*/ 81753 w 94705"/>
                <a:gd name="connsiteY22" fmla="*/ 18782 h 59964"/>
                <a:gd name="connsiteX23" fmla="*/ 94635 w 94705"/>
                <a:gd name="connsiteY23" fmla="*/ 34188 h 59964"/>
                <a:gd name="connsiteX24" fmla="*/ 86512 w 94705"/>
                <a:gd name="connsiteY24" fmla="*/ 38782 h 59964"/>
                <a:gd name="connsiteX25" fmla="*/ 77856 w 94705"/>
                <a:gd name="connsiteY25" fmla="*/ 44232 h 59964"/>
                <a:gd name="connsiteX26" fmla="*/ 76706 w 94705"/>
                <a:gd name="connsiteY26" fmla="*/ 56931 h 59964"/>
                <a:gd name="connsiteX27" fmla="*/ 74060 w 94705"/>
                <a:gd name="connsiteY27" fmla="*/ 59698 h 59964"/>
                <a:gd name="connsiteX28" fmla="*/ 64802 w 94705"/>
                <a:gd name="connsiteY28" fmla="*/ 52186 h 59964"/>
                <a:gd name="connsiteX29" fmla="*/ 63200 w 94705"/>
                <a:gd name="connsiteY29" fmla="*/ 57671 h 59964"/>
                <a:gd name="connsiteX30" fmla="*/ 60773 w 94705"/>
                <a:gd name="connsiteY30" fmla="*/ 57453 h 59964"/>
                <a:gd name="connsiteX31" fmla="*/ 60469 w 94705"/>
                <a:gd name="connsiteY31" fmla="*/ 56250 h 59964"/>
                <a:gd name="connsiteX32" fmla="*/ 43864 w 94705"/>
                <a:gd name="connsiteY32" fmla="*/ 55630 h 59964"/>
                <a:gd name="connsiteX33" fmla="*/ 44601 w 94705"/>
                <a:gd name="connsiteY33" fmla="*/ 52261 h 59964"/>
                <a:gd name="connsiteX34" fmla="*/ 43632 w 94705"/>
                <a:gd name="connsiteY34" fmla="*/ 50285 h 59964"/>
                <a:gd name="connsiteX35" fmla="*/ 39111 w 94705"/>
                <a:gd name="connsiteY35" fmla="*/ 51202 h 59964"/>
                <a:gd name="connsiteX36" fmla="*/ 37613 w 94705"/>
                <a:gd name="connsiteY36" fmla="*/ 53292 h 59964"/>
                <a:gd name="connsiteX37" fmla="*/ 32491 w 94705"/>
                <a:gd name="connsiteY37" fmla="*/ 52664 h 59964"/>
                <a:gd name="connsiteX38" fmla="*/ 27436 w 94705"/>
                <a:gd name="connsiteY38" fmla="*/ 48548 h 59964"/>
                <a:gd name="connsiteX39" fmla="*/ 22926 w 94705"/>
                <a:gd name="connsiteY39" fmla="*/ 48378 h 59964"/>
                <a:gd name="connsiteX40" fmla="*/ 19924 w 94705"/>
                <a:gd name="connsiteY40" fmla="*/ 46347 h 59964"/>
                <a:gd name="connsiteX0" fmla="*/ 19924 w 94705"/>
                <a:gd name="connsiteY0" fmla="*/ 46349 h 59966"/>
                <a:gd name="connsiteX1" fmla="*/ 18012 w 94705"/>
                <a:gd name="connsiteY1" fmla="*/ 41460 h 59966"/>
                <a:gd name="connsiteX2" fmla="*/ 8684 w 94705"/>
                <a:gd name="connsiteY2" fmla="*/ 43357 h 59966"/>
                <a:gd name="connsiteX3" fmla="*/ 8188 w 94705"/>
                <a:gd name="connsiteY3" fmla="*/ 35940 h 59966"/>
                <a:gd name="connsiteX4" fmla="*/ 9528 w 94705"/>
                <a:gd name="connsiteY4" fmla="*/ 33250 h 59966"/>
                <a:gd name="connsiteX5" fmla="*/ 7440 w 94705"/>
                <a:gd name="connsiteY5" fmla="*/ 31151 h 59966"/>
                <a:gd name="connsiteX6" fmla="*/ 42 w 94705"/>
                <a:gd name="connsiteY6" fmla="*/ 29828 h 59966"/>
                <a:gd name="connsiteX7" fmla="*/ 4710 w 94705"/>
                <a:gd name="connsiteY7" fmla="*/ 24629 h 59966"/>
                <a:gd name="connsiteX8" fmla="*/ 10561 w 94705"/>
                <a:gd name="connsiteY8" fmla="*/ 20480 h 59966"/>
                <a:gd name="connsiteX9" fmla="*/ 18452 w 94705"/>
                <a:gd name="connsiteY9" fmla="*/ 18116 h 59966"/>
                <a:gd name="connsiteX10" fmla="*/ 22714 w 94705"/>
                <a:gd name="connsiteY10" fmla="*/ 15813 h 59966"/>
                <a:gd name="connsiteX11" fmla="*/ 28163 w 94705"/>
                <a:gd name="connsiteY11" fmla="*/ 16887 h 59966"/>
                <a:gd name="connsiteX12" fmla="*/ 30738 w 94705"/>
                <a:gd name="connsiteY12" fmla="*/ 14908 h 59966"/>
                <a:gd name="connsiteX13" fmla="*/ 34788 w 94705"/>
                <a:gd name="connsiteY13" fmla="*/ 15745 h 59966"/>
                <a:gd name="connsiteX14" fmla="*/ 38396 w 94705"/>
                <a:gd name="connsiteY14" fmla="*/ 16644 h 59966"/>
                <a:gd name="connsiteX15" fmla="*/ 42483 w 94705"/>
                <a:gd name="connsiteY15" fmla="*/ 17404 h 59966"/>
                <a:gd name="connsiteX16" fmla="*/ 45677 w 94705"/>
                <a:gd name="connsiteY16" fmla="*/ 15366 h 59966"/>
                <a:gd name="connsiteX17" fmla="*/ 49804 w 94705"/>
                <a:gd name="connsiteY17" fmla="*/ 13371 h 59966"/>
                <a:gd name="connsiteX18" fmla="*/ 51277 w 94705"/>
                <a:gd name="connsiteY18" fmla="*/ 102 h 59966"/>
                <a:gd name="connsiteX19" fmla="*/ 57310 w 94705"/>
                <a:gd name="connsiteY19" fmla="*/ 7512 h 59966"/>
                <a:gd name="connsiteX20" fmla="*/ 69144 w 94705"/>
                <a:gd name="connsiteY20" fmla="*/ 12759 h 59966"/>
                <a:gd name="connsiteX21" fmla="*/ 79179 w 94705"/>
                <a:gd name="connsiteY21" fmla="*/ 10228 h 59966"/>
                <a:gd name="connsiteX22" fmla="*/ 81753 w 94705"/>
                <a:gd name="connsiteY22" fmla="*/ 18784 h 59966"/>
                <a:gd name="connsiteX23" fmla="*/ 94635 w 94705"/>
                <a:gd name="connsiteY23" fmla="*/ 34190 h 59966"/>
                <a:gd name="connsiteX24" fmla="*/ 86512 w 94705"/>
                <a:gd name="connsiteY24" fmla="*/ 38784 h 59966"/>
                <a:gd name="connsiteX25" fmla="*/ 77856 w 94705"/>
                <a:gd name="connsiteY25" fmla="*/ 44234 h 59966"/>
                <a:gd name="connsiteX26" fmla="*/ 76706 w 94705"/>
                <a:gd name="connsiteY26" fmla="*/ 56933 h 59966"/>
                <a:gd name="connsiteX27" fmla="*/ 74060 w 94705"/>
                <a:gd name="connsiteY27" fmla="*/ 59700 h 59966"/>
                <a:gd name="connsiteX28" fmla="*/ 64802 w 94705"/>
                <a:gd name="connsiteY28" fmla="*/ 52188 h 59966"/>
                <a:gd name="connsiteX29" fmla="*/ 63200 w 94705"/>
                <a:gd name="connsiteY29" fmla="*/ 57673 h 59966"/>
                <a:gd name="connsiteX30" fmla="*/ 60773 w 94705"/>
                <a:gd name="connsiteY30" fmla="*/ 57455 h 59966"/>
                <a:gd name="connsiteX31" fmla="*/ 60469 w 94705"/>
                <a:gd name="connsiteY31" fmla="*/ 56252 h 59966"/>
                <a:gd name="connsiteX32" fmla="*/ 43864 w 94705"/>
                <a:gd name="connsiteY32" fmla="*/ 55632 h 59966"/>
                <a:gd name="connsiteX33" fmla="*/ 44601 w 94705"/>
                <a:gd name="connsiteY33" fmla="*/ 52263 h 59966"/>
                <a:gd name="connsiteX34" fmla="*/ 43632 w 94705"/>
                <a:gd name="connsiteY34" fmla="*/ 50287 h 59966"/>
                <a:gd name="connsiteX35" fmla="*/ 39111 w 94705"/>
                <a:gd name="connsiteY35" fmla="*/ 51204 h 59966"/>
                <a:gd name="connsiteX36" fmla="*/ 37613 w 94705"/>
                <a:gd name="connsiteY36" fmla="*/ 53294 h 59966"/>
                <a:gd name="connsiteX37" fmla="*/ 32491 w 94705"/>
                <a:gd name="connsiteY37" fmla="*/ 52666 h 59966"/>
                <a:gd name="connsiteX38" fmla="*/ 27436 w 94705"/>
                <a:gd name="connsiteY38" fmla="*/ 48550 h 59966"/>
                <a:gd name="connsiteX39" fmla="*/ 22926 w 94705"/>
                <a:gd name="connsiteY39" fmla="*/ 48380 h 59966"/>
                <a:gd name="connsiteX40" fmla="*/ 19924 w 94705"/>
                <a:gd name="connsiteY40" fmla="*/ 46349 h 59966"/>
                <a:gd name="connsiteX0" fmla="*/ 19924 w 94705"/>
                <a:gd name="connsiteY0" fmla="*/ 46318 h 59935"/>
                <a:gd name="connsiteX1" fmla="*/ 18012 w 94705"/>
                <a:gd name="connsiteY1" fmla="*/ 41429 h 59935"/>
                <a:gd name="connsiteX2" fmla="*/ 8684 w 94705"/>
                <a:gd name="connsiteY2" fmla="*/ 43326 h 59935"/>
                <a:gd name="connsiteX3" fmla="*/ 8188 w 94705"/>
                <a:gd name="connsiteY3" fmla="*/ 35909 h 59935"/>
                <a:gd name="connsiteX4" fmla="*/ 9528 w 94705"/>
                <a:gd name="connsiteY4" fmla="*/ 33219 h 59935"/>
                <a:gd name="connsiteX5" fmla="*/ 7440 w 94705"/>
                <a:gd name="connsiteY5" fmla="*/ 31120 h 59935"/>
                <a:gd name="connsiteX6" fmla="*/ 42 w 94705"/>
                <a:gd name="connsiteY6" fmla="*/ 29797 h 59935"/>
                <a:gd name="connsiteX7" fmla="*/ 4710 w 94705"/>
                <a:gd name="connsiteY7" fmla="*/ 24598 h 59935"/>
                <a:gd name="connsiteX8" fmla="*/ 10561 w 94705"/>
                <a:gd name="connsiteY8" fmla="*/ 20449 h 59935"/>
                <a:gd name="connsiteX9" fmla="*/ 18452 w 94705"/>
                <a:gd name="connsiteY9" fmla="*/ 18085 h 59935"/>
                <a:gd name="connsiteX10" fmla="*/ 22714 w 94705"/>
                <a:gd name="connsiteY10" fmla="*/ 15782 h 59935"/>
                <a:gd name="connsiteX11" fmla="*/ 28163 w 94705"/>
                <a:gd name="connsiteY11" fmla="*/ 16856 h 59935"/>
                <a:gd name="connsiteX12" fmla="*/ 30738 w 94705"/>
                <a:gd name="connsiteY12" fmla="*/ 14877 h 59935"/>
                <a:gd name="connsiteX13" fmla="*/ 34788 w 94705"/>
                <a:gd name="connsiteY13" fmla="*/ 15714 h 59935"/>
                <a:gd name="connsiteX14" fmla="*/ 38396 w 94705"/>
                <a:gd name="connsiteY14" fmla="*/ 16613 h 59935"/>
                <a:gd name="connsiteX15" fmla="*/ 42483 w 94705"/>
                <a:gd name="connsiteY15" fmla="*/ 17373 h 59935"/>
                <a:gd name="connsiteX16" fmla="*/ 45677 w 94705"/>
                <a:gd name="connsiteY16" fmla="*/ 15335 h 59935"/>
                <a:gd name="connsiteX17" fmla="*/ 49804 w 94705"/>
                <a:gd name="connsiteY17" fmla="*/ 13340 h 59935"/>
                <a:gd name="connsiteX18" fmla="*/ 51277 w 94705"/>
                <a:gd name="connsiteY18" fmla="*/ 71 h 59935"/>
                <a:gd name="connsiteX19" fmla="*/ 60914 w 94705"/>
                <a:gd name="connsiteY19" fmla="*/ 8270 h 59935"/>
                <a:gd name="connsiteX20" fmla="*/ 69144 w 94705"/>
                <a:gd name="connsiteY20" fmla="*/ 12728 h 59935"/>
                <a:gd name="connsiteX21" fmla="*/ 79179 w 94705"/>
                <a:gd name="connsiteY21" fmla="*/ 10197 h 59935"/>
                <a:gd name="connsiteX22" fmla="*/ 81753 w 94705"/>
                <a:gd name="connsiteY22" fmla="*/ 18753 h 59935"/>
                <a:gd name="connsiteX23" fmla="*/ 94635 w 94705"/>
                <a:gd name="connsiteY23" fmla="*/ 34159 h 59935"/>
                <a:gd name="connsiteX24" fmla="*/ 86512 w 94705"/>
                <a:gd name="connsiteY24" fmla="*/ 38753 h 59935"/>
                <a:gd name="connsiteX25" fmla="*/ 77856 w 94705"/>
                <a:gd name="connsiteY25" fmla="*/ 44203 h 59935"/>
                <a:gd name="connsiteX26" fmla="*/ 76706 w 94705"/>
                <a:gd name="connsiteY26" fmla="*/ 56902 h 59935"/>
                <a:gd name="connsiteX27" fmla="*/ 74060 w 94705"/>
                <a:gd name="connsiteY27" fmla="*/ 59669 h 59935"/>
                <a:gd name="connsiteX28" fmla="*/ 64802 w 94705"/>
                <a:gd name="connsiteY28" fmla="*/ 52157 h 59935"/>
                <a:gd name="connsiteX29" fmla="*/ 63200 w 94705"/>
                <a:gd name="connsiteY29" fmla="*/ 57642 h 59935"/>
                <a:gd name="connsiteX30" fmla="*/ 60773 w 94705"/>
                <a:gd name="connsiteY30" fmla="*/ 57424 h 59935"/>
                <a:gd name="connsiteX31" fmla="*/ 60469 w 94705"/>
                <a:gd name="connsiteY31" fmla="*/ 56221 h 59935"/>
                <a:gd name="connsiteX32" fmla="*/ 43864 w 94705"/>
                <a:gd name="connsiteY32" fmla="*/ 55601 h 59935"/>
                <a:gd name="connsiteX33" fmla="*/ 44601 w 94705"/>
                <a:gd name="connsiteY33" fmla="*/ 52232 h 59935"/>
                <a:gd name="connsiteX34" fmla="*/ 43632 w 94705"/>
                <a:gd name="connsiteY34" fmla="*/ 50256 h 59935"/>
                <a:gd name="connsiteX35" fmla="*/ 39111 w 94705"/>
                <a:gd name="connsiteY35" fmla="*/ 51173 h 59935"/>
                <a:gd name="connsiteX36" fmla="*/ 37613 w 94705"/>
                <a:gd name="connsiteY36" fmla="*/ 53263 h 59935"/>
                <a:gd name="connsiteX37" fmla="*/ 32491 w 94705"/>
                <a:gd name="connsiteY37" fmla="*/ 52635 h 59935"/>
                <a:gd name="connsiteX38" fmla="*/ 27436 w 94705"/>
                <a:gd name="connsiteY38" fmla="*/ 48519 h 59935"/>
                <a:gd name="connsiteX39" fmla="*/ 22926 w 94705"/>
                <a:gd name="connsiteY39" fmla="*/ 48349 h 59935"/>
                <a:gd name="connsiteX40" fmla="*/ 19924 w 94705"/>
                <a:gd name="connsiteY40" fmla="*/ 46318 h 59935"/>
                <a:gd name="connsiteX0" fmla="*/ 19924 w 94705"/>
                <a:gd name="connsiteY0" fmla="*/ 46433 h 60050"/>
                <a:gd name="connsiteX1" fmla="*/ 18012 w 94705"/>
                <a:gd name="connsiteY1" fmla="*/ 41544 h 60050"/>
                <a:gd name="connsiteX2" fmla="*/ 8684 w 94705"/>
                <a:gd name="connsiteY2" fmla="*/ 43441 h 60050"/>
                <a:gd name="connsiteX3" fmla="*/ 8188 w 94705"/>
                <a:gd name="connsiteY3" fmla="*/ 36024 h 60050"/>
                <a:gd name="connsiteX4" fmla="*/ 9528 w 94705"/>
                <a:gd name="connsiteY4" fmla="*/ 33334 h 60050"/>
                <a:gd name="connsiteX5" fmla="*/ 7440 w 94705"/>
                <a:gd name="connsiteY5" fmla="*/ 31235 h 60050"/>
                <a:gd name="connsiteX6" fmla="*/ 42 w 94705"/>
                <a:gd name="connsiteY6" fmla="*/ 29912 h 60050"/>
                <a:gd name="connsiteX7" fmla="*/ 4710 w 94705"/>
                <a:gd name="connsiteY7" fmla="*/ 24713 h 60050"/>
                <a:gd name="connsiteX8" fmla="*/ 10561 w 94705"/>
                <a:gd name="connsiteY8" fmla="*/ 20564 h 60050"/>
                <a:gd name="connsiteX9" fmla="*/ 18452 w 94705"/>
                <a:gd name="connsiteY9" fmla="*/ 18200 h 60050"/>
                <a:gd name="connsiteX10" fmla="*/ 22714 w 94705"/>
                <a:gd name="connsiteY10" fmla="*/ 15897 h 60050"/>
                <a:gd name="connsiteX11" fmla="*/ 28163 w 94705"/>
                <a:gd name="connsiteY11" fmla="*/ 16971 h 60050"/>
                <a:gd name="connsiteX12" fmla="*/ 30738 w 94705"/>
                <a:gd name="connsiteY12" fmla="*/ 14992 h 60050"/>
                <a:gd name="connsiteX13" fmla="*/ 34788 w 94705"/>
                <a:gd name="connsiteY13" fmla="*/ 15829 h 60050"/>
                <a:gd name="connsiteX14" fmla="*/ 38396 w 94705"/>
                <a:gd name="connsiteY14" fmla="*/ 16728 h 60050"/>
                <a:gd name="connsiteX15" fmla="*/ 42483 w 94705"/>
                <a:gd name="connsiteY15" fmla="*/ 17488 h 60050"/>
                <a:gd name="connsiteX16" fmla="*/ 45677 w 94705"/>
                <a:gd name="connsiteY16" fmla="*/ 15450 h 60050"/>
                <a:gd name="connsiteX17" fmla="*/ 49804 w 94705"/>
                <a:gd name="connsiteY17" fmla="*/ 13455 h 60050"/>
                <a:gd name="connsiteX18" fmla="*/ 51277 w 94705"/>
                <a:gd name="connsiteY18" fmla="*/ 186 h 60050"/>
                <a:gd name="connsiteX19" fmla="*/ 60914 w 94705"/>
                <a:gd name="connsiteY19" fmla="*/ 8385 h 60050"/>
                <a:gd name="connsiteX20" fmla="*/ 69144 w 94705"/>
                <a:gd name="connsiteY20" fmla="*/ 12843 h 60050"/>
                <a:gd name="connsiteX21" fmla="*/ 79179 w 94705"/>
                <a:gd name="connsiteY21" fmla="*/ 10312 h 60050"/>
                <a:gd name="connsiteX22" fmla="*/ 81753 w 94705"/>
                <a:gd name="connsiteY22" fmla="*/ 18868 h 60050"/>
                <a:gd name="connsiteX23" fmla="*/ 94635 w 94705"/>
                <a:gd name="connsiteY23" fmla="*/ 34274 h 60050"/>
                <a:gd name="connsiteX24" fmla="*/ 86512 w 94705"/>
                <a:gd name="connsiteY24" fmla="*/ 38868 h 60050"/>
                <a:gd name="connsiteX25" fmla="*/ 77856 w 94705"/>
                <a:gd name="connsiteY25" fmla="*/ 44318 h 60050"/>
                <a:gd name="connsiteX26" fmla="*/ 76706 w 94705"/>
                <a:gd name="connsiteY26" fmla="*/ 57017 h 60050"/>
                <a:gd name="connsiteX27" fmla="*/ 74060 w 94705"/>
                <a:gd name="connsiteY27" fmla="*/ 59784 h 60050"/>
                <a:gd name="connsiteX28" fmla="*/ 64802 w 94705"/>
                <a:gd name="connsiteY28" fmla="*/ 52272 h 60050"/>
                <a:gd name="connsiteX29" fmla="*/ 63200 w 94705"/>
                <a:gd name="connsiteY29" fmla="*/ 57757 h 60050"/>
                <a:gd name="connsiteX30" fmla="*/ 60773 w 94705"/>
                <a:gd name="connsiteY30" fmla="*/ 57539 h 60050"/>
                <a:gd name="connsiteX31" fmla="*/ 60469 w 94705"/>
                <a:gd name="connsiteY31" fmla="*/ 56336 h 60050"/>
                <a:gd name="connsiteX32" fmla="*/ 43864 w 94705"/>
                <a:gd name="connsiteY32" fmla="*/ 55716 h 60050"/>
                <a:gd name="connsiteX33" fmla="*/ 44601 w 94705"/>
                <a:gd name="connsiteY33" fmla="*/ 52347 h 60050"/>
                <a:gd name="connsiteX34" fmla="*/ 43632 w 94705"/>
                <a:gd name="connsiteY34" fmla="*/ 50371 h 60050"/>
                <a:gd name="connsiteX35" fmla="*/ 39111 w 94705"/>
                <a:gd name="connsiteY35" fmla="*/ 51288 h 60050"/>
                <a:gd name="connsiteX36" fmla="*/ 37613 w 94705"/>
                <a:gd name="connsiteY36" fmla="*/ 53378 h 60050"/>
                <a:gd name="connsiteX37" fmla="*/ 32491 w 94705"/>
                <a:gd name="connsiteY37" fmla="*/ 52750 h 60050"/>
                <a:gd name="connsiteX38" fmla="*/ 27436 w 94705"/>
                <a:gd name="connsiteY38" fmla="*/ 48634 h 60050"/>
                <a:gd name="connsiteX39" fmla="*/ 22926 w 94705"/>
                <a:gd name="connsiteY39" fmla="*/ 48464 h 60050"/>
                <a:gd name="connsiteX40" fmla="*/ 19924 w 94705"/>
                <a:gd name="connsiteY40" fmla="*/ 46433 h 60050"/>
                <a:gd name="connsiteX0" fmla="*/ 19924 w 94705"/>
                <a:gd name="connsiteY0" fmla="*/ 46446 h 60063"/>
                <a:gd name="connsiteX1" fmla="*/ 18012 w 94705"/>
                <a:gd name="connsiteY1" fmla="*/ 41557 h 60063"/>
                <a:gd name="connsiteX2" fmla="*/ 8684 w 94705"/>
                <a:gd name="connsiteY2" fmla="*/ 43454 h 60063"/>
                <a:gd name="connsiteX3" fmla="*/ 8188 w 94705"/>
                <a:gd name="connsiteY3" fmla="*/ 36037 h 60063"/>
                <a:gd name="connsiteX4" fmla="*/ 9528 w 94705"/>
                <a:gd name="connsiteY4" fmla="*/ 33347 h 60063"/>
                <a:gd name="connsiteX5" fmla="*/ 7440 w 94705"/>
                <a:gd name="connsiteY5" fmla="*/ 31248 h 60063"/>
                <a:gd name="connsiteX6" fmla="*/ 42 w 94705"/>
                <a:gd name="connsiteY6" fmla="*/ 29925 h 60063"/>
                <a:gd name="connsiteX7" fmla="*/ 4710 w 94705"/>
                <a:gd name="connsiteY7" fmla="*/ 24726 h 60063"/>
                <a:gd name="connsiteX8" fmla="*/ 10561 w 94705"/>
                <a:gd name="connsiteY8" fmla="*/ 20577 h 60063"/>
                <a:gd name="connsiteX9" fmla="*/ 18452 w 94705"/>
                <a:gd name="connsiteY9" fmla="*/ 18213 h 60063"/>
                <a:gd name="connsiteX10" fmla="*/ 22714 w 94705"/>
                <a:gd name="connsiteY10" fmla="*/ 15910 h 60063"/>
                <a:gd name="connsiteX11" fmla="*/ 28163 w 94705"/>
                <a:gd name="connsiteY11" fmla="*/ 16984 h 60063"/>
                <a:gd name="connsiteX12" fmla="*/ 30738 w 94705"/>
                <a:gd name="connsiteY12" fmla="*/ 15005 h 60063"/>
                <a:gd name="connsiteX13" fmla="*/ 34788 w 94705"/>
                <a:gd name="connsiteY13" fmla="*/ 15842 h 60063"/>
                <a:gd name="connsiteX14" fmla="*/ 38396 w 94705"/>
                <a:gd name="connsiteY14" fmla="*/ 16741 h 60063"/>
                <a:gd name="connsiteX15" fmla="*/ 42483 w 94705"/>
                <a:gd name="connsiteY15" fmla="*/ 17501 h 60063"/>
                <a:gd name="connsiteX16" fmla="*/ 45677 w 94705"/>
                <a:gd name="connsiteY16" fmla="*/ 15463 h 60063"/>
                <a:gd name="connsiteX17" fmla="*/ 49804 w 94705"/>
                <a:gd name="connsiteY17" fmla="*/ 13468 h 60063"/>
                <a:gd name="connsiteX18" fmla="*/ 51277 w 94705"/>
                <a:gd name="connsiteY18" fmla="*/ 199 h 60063"/>
                <a:gd name="connsiteX19" fmla="*/ 60914 w 94705"/>
                <a:gd name="connsiteY19" fmla="*/ 8398 h 60063"/>
                <a:gd name="connsiteX20" fmla="*/ 69144 w 94705"/>
                <a:gd name="connsiteY20" fmla="*/ 12856 h 60063"/>
                <a:gd name="connsiteX21" fmla="*/ 79179 w 94705"/>
                <a:gd name="connsiteY21" fmla="*/ 10325 h 60063"/>
                <a:gd name="connsiteX22" fmla="*/ 81753 w 94705"/>
                <a:gd name="connsiteY22" fmla="*/ 18881 h 60063"/>
                <a:gd name="connsiteX23" fmla="*/ 94635 w 94705"/>
                <a:gd name="connsiteY23" fmla="*/ 34287 h 60063"/>
                <a:gd name="connsiteX24" fmla="*/ 86512 w 94705"/>
                <a:gd name="connsiteY24" fmla="*/ 38881 h 60063"/>
                <a:gd name="connsiteX25" fmla="*/ 77856 w 94705"/>
                <a:gd name="connsiteY25" fmla="*/ 44331 h 60063"/>
                <a:gd name="connsiteX26" fmla="*/ 76706 w 94705"/>
                <a:gd name="connsiteY26" fmla="*/ 57030 h 60063"/>
                <a:gd name="connsiteX27" fmla="*/ 74060 w 94705"/>
                <a:gd name="connsiteY27" fmla="*/ 59797 h 60063"/>
                <a:gd name="connsiteX28" fmla="*/ 64802 w 94705"/>
                <a:gd name="connsiteY28" fmla="*/ 52285 h 60063"/>
                <a:gd name="connsiteX29" fmla="*/ 63200 w 94705"/>
                <a:gd name="connsiteY29" fmla="*/ 57770 h 60063"/>
                <a:gd name="connsiteX30" fmla="*/ 60773 w 94705"/>
                <a:gd name="connsiteY30" fmla="*/ 57552 h 60063"/>
                <a:gd name="connsiteX31" fmla="*/ 60469 w 94705"/>
                <a:gd name="connsiteY31" fmla="*/ 56349 h 60063"/>
                <a:gd name="connsiteX32" fmla="*/ 43864 w 94705"/>
                <a:gd name="connsiteY32" fmla="*/ 55729 h 60063"/>
                <a:gd name="connsiteX33" fmla="*/ 44601 w 94705"/>
                <a:gd name="connsiteY33" fmla="*/ 52360 h 60063"/>
                <a:gd name="connsiteX34" fmla="*/ 43632 w 94705"/>
                <a:gd name="connsiteY34" fmla="*/ 50384 h 60063"/>
                <a:gd name="connsiteX35" fmla="*/ 39111 w 94705"/>
                <a:gd name="connsiteY35" fmla="*/ 51301 h 60063"/>
                <a:gd name="connsiteX36" fmla="*/ 37613 w 94705"/>
                <a:gd name="connsiteY36" fmla="*/ 53391 h 60063"/>
                <a:gd name="connsiteX37" fmla="*/ 32491 w 94705"/>
                <a:gd name="connsiteY37" fmla="*/ 52763 h 60063"/>
                <a:gd name="connsiteX38" fmla="*/ 27436 w 94705"/>
                <a:gd name="connsiteY38" fmla="*/ 48647 h 60063"/>
                <a:gd name="connsiteX39" fmla="*/ 22926 w 94705"/>
                <a:gd name="connsiteY39" fmla="*/ 48477 h 60063"/>
                <a:gd name="connsiteX40" fmla="*/ 19924 w 94705"/>
                <a:gd name="connsiteY40" fmla="*/ 46446 h 60063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2714 w 94705"/>
                <a:gd name="connsiteY10" fmla="*/ 16024 h 60177"/>
                <a:gd name="connsiteX11" fmla="*/ 28163 w 94705"/>
                <a:gd name="connsiteY11" fmla="*/ 17098 h 60177"/>
                <a:gd name="connsiteX12" fmla="*/ 30738 w 94705"/>
                <a:gd name="connsiteY12" fmla="*/ 15119 h 60177"/>
                <a:gd name="connsiteX13" fmla="*/ 34788 w 94705"/>
                <a:gd name="connsiteY13" fmla="*/ 15956 h 60177"/>
                <a:gd name="connsiteX14" fmla="*/ 38396 w 94705"/>
                <a:gd name="connsiteY14" fmla="*/ 16855 h 60177"/>
                <a:gd name="connsiteX15" fmla="*/ 42483 w 94705"/>
                <a:gd name="connsiteY15" fmla="*/ 17615 h 60177"/>
                <a:gd name="connsiteX16" fmla="*/ 45677 w 94705"/>
                <a:gd name="connsiteY16" fmla="*/ 15577 h 60177"/>
                <a:gd name="connsiteX17" fmla="*/ 51277 w 94705"/>
                <a:gd name="connsiteY17" fmla="*/ 313 h 60177"/>
                <a:gd name="connsiteX18" fmla="*/ 60914 w 94705"/>
                <a:gd name="connsiteY18" fmla="*/ 8512 h 60177"/>
                <a:gd name="connsiteX19" fmla="*/ 69144 w 94705"/>
                <a:gd name="connsiteY19" fmla="*/ 12970 h 60177"/>
                <a:gd name="connsiteX20" fmla="*/ 79179 w 94705"/>
                <a:gd name="connsiteY20" fmla="*/ 10439 h 60177"/>
                <a:gd name="connsiteX21" fmla="*/ 81753 w 94705"/>
                <a:gd name="connsiteY21" fmla="*/ 18995 h 60177"/>
                <a:gd name="connsiteX22" fmla="*/ 94635 w 94705"/>
                <a:gd name="connsiteY22" fmla="*/ 34401 h 60177"/>
                <a:gd name="connsiteX23" fmla="*/ 86512 w 94705"/>
                <a:gd name="connsiteY23" fmla="*/ 38995 h 60177"/>
                <a:gd name="connsiteX24" fmla="*/ 77856 w 94705"/>
                <a:gd name="connsiteY24" fmla="*/ 44445 h 60177"/>
                <a:gd name="connsiteX25" fmla="*/ 76706 w 94705"/>
                <a:gd name="connsiteY25" fmla="*/ 57144 h 60177"/>
                <a:gd name="connsiteX26" fmla="*/ 74060 w 94705"/>
                <a:gd name="connsiteY26" fmla="*/ 59911 h 60177"/>
                <a:gd name="connsiteX27" fmla="*/ 64802 w 94705"/>
                <a:gd name="connsiteY27" fmla="*/ 52399 h 60177"/>
                <a:gd name="connsiteX28" fmla="*/ 63200 w 94705"/>
                <a:gd name="connsiteY28" fmla="*/ 57884 h 60177"/>
                <a:gd name="connsiteX29" fmla="*/ 60773 w 94705"/>
                <a:gd name="connsiteY29" fmla="*/ 57666 h 60177"/>
                <a:gd name="connsiteX30" fmla="*/ 60469 w 94705"/>
                <a:gd name="connsiteY30" fmla="*/ 56463 h 60177"/>
                <a:gd name="connsiteX31" fmla="*/ 43864 w 94705"/>
                <a:gd name="connsiteY31" fmla="*/ 55843 h 60177"/>
                <a:gd name="connsiteX32" fmla="*/ 44601 w 94705"/>
                <a:gd name="connsiteY32" fmla="*/ 52474 h 60177"/>
                <a:gd name="connsiteX33" fmla="*/ 43632 w 94705"/>
                <a:gd name="connsiteY33" fmla="*/ 50498 h 60177"/>
                <a:gd name="connsiteX34" fmla="*/ 39111 w 94705"/>
                <a:gd name="connsiteY34" fmla="*/ 51415 h 60177"/>
                <a:gd name="connsiteX35" fmla="*/ 37613 w 94705"/>
                <a:gd name="connsiteY35" fmla="*/ 53505 h 60177"/>
                <a:gd name="connsiteX36" fmla="*/ 32491 w 94705"/>
                <a:gd name="connsiteY36" fmla="*/ 52877 h 60177"/>
                <a:gd name="connsiteX37" fmla="*/ 27436 w 94705"/>
                <a:gd name="connsiteY37" fmla="*/ 48761 h 60177"/>
                <a:gd name="connsiteX38" fmla="*/ 22926 w 94705"/>
                <a:gd name="connsiteY38" fmla="*/ 48591 h 60177"/>
                <a:gd name="connsiteX39" fmla="*/ 19924 w 94705"/>
                <a:gd name="connsiteY39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2714 w 94705"/>
                <a:gd name="connsiteY10" fmla="*/ 16024 h 60177"/>
                <a:gd name="connsiteX11" fmla="*/ 28163 w 94705"/>
                <a:gd name="connsiteY11" fmla="*/ 17098 h 60177"/>
                <a:gd name="connsiteX12" fmla="*/ 30738 w 94705"/>
                <a:gd name="connsiteY12" fmla="*/ 15119 h 60177"/>
                <a:gd name="connsiteX13" fmla="*/ 34788 w 94705"/>
                <a:gd name="connsiteY13" fmla="*/ 15956 h 60177"/>
                <a:gd name="connsiteX14" fmla="*/ 38396 w 94705"/>
                <a:gd name="connsiteY14" fmla="*/ 16855 h 60177"/>
                <a:gd name="connsiteX15" fmla="*/ 45677 w 94705"/>
                <a:gd name="connsiteY15" fmla="*/ 15577 h 60177"/>
                <a:gd name="connsiteX16" fmla="*/ 51277 w 94705"/>
                <a:gd name="connsiteY16" fmla="*/ 313 h 60177"/>
                <a:gd name="connsiteX17" fmla="*/ 60914 w 94705"/>
                <a:gd name="connsiteY17" fmla="*/ 8512 h 60177"/>
                <a:gd name="connsiteX18" fmla="*/ 69144 w 94705"/>
                <a:gd name="connsiteY18" fmla="*/ 12970 h 60177"/>
                <a:gd name="connsiteX19" fmla="*/ 79179 w 94705"/>
                <a:gd name="connsiteY19" fmla="*/ 10439 h 60177"/>
                <a:gd name="connsiteX20" fmla="*/ 81753 w 94705"/>
                <a:gd name="connsiteY20" fmla="*/ 18995 h 60177"/>
                <a:gd name="connsiteX21" fmla="*/ 94635 w 94705"/>
                <a:gd name="connsiteY21" fmla="*/ 34401 h 60177"/>
                <a:gd name="connsiteX22" fmla="*/ 86512 w 94705"/>
                <a:gd name="connsiteY22" fmla="*/ 38995 h 60177"/>
                <a:gd name="connsiteX23" fmla="*/ 77856 w 94705"/>
                <a:gd name="connsiteY23" fmla="*/ 44445 h 60177"/>
                <a:gd name="connsiteX24" fmla="*/ 76706 w 94705"/>
                <a:gd name="connsiteY24" fmla="*/ 57144 h 60177"/>
                <a:gd name="connsiteX25" fmla="*/ 74060 w 94705"/>
                <a:gd name="connsiteY25" fmla="*/ 59911 h 60177"/>
                <a:gd name="connsiteX26" fmla="*/ 64802 w 94705"/>
                <a:gd name="connsiteY26" fmla="*/ 52399 h 60177"/>
                <a:gd name="connsiteX27" fmla="*/ 63200 w 94705"/>
                <a:gd name="connsiteY27" fmla="*/ 57884 h 60177"/>
                <a:gd name="connsiteX28" fmla="*/ 60773 w 94705"/>
                <a:gd name="connsiteY28" fmla="*/ 57666 h 60177"/>
                <a:gd name="connsiteX29" fmla="*/ 60469 w 94705"/>
                <a:gd name="connsiteY29" fmla="*/ 56463 h 60177"/>
                <a:gd name="connsiteX30" fmla="*/ 43864 w 94705"/>
                <a:gd name="connsiteY30" fmla="*/ 55843 h 60177"/>
                <a:gd name="connsiteX31" fmla="*/ 44601 w 94705"/>
                <a:gd name="connsiteY31" fmla="*/ 52474 h 60177"/>
                <a:gd name="connsiteX32" fmla="*/ 43632 w 94705"/>
                <a:gd name="connsiteY32" fmla="*/ 50498 h 60177"/>
                <a:gd name="connsiteX33" fmla="*/ 39111 w 94705"/>
                <a:gd name="connsiteY33" fmla="*/ 51415 h 60177"/>
                <a:gd name="connsiteX34" fmla="*/ 37613 w 94705"/>
                <a:gd name="connsiteY34" fmla="*/ 53505 h 60177"/>
                <a:gd name="connsiteX35" fmla="*/ 32491 w 94705"/>
                <a:gd name="connsiteY35" fmla="*/ 52877 h 60177"/>
                <a:gd name="connsiteX36" fmla="*/ 27436 w 94705"/>
                <a:gd name="connsiteY36" fmla="*/ 48761 h 60177"/>
                <a:gd name="connsiteX37" fmla="*/ 22926 w 94705"/>
                <a:gd name="connsiteY37" fmla="*/ 48591 h 60177"/>
                <a:gd name="connsiteX38" fmla="*/ 19924 w 94705"/>
                <a:gd name="connsiteY38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2714 w 94705"/>
                <a:gd name="connsiteY10" fmla="*/ 16024 h 60177"/>
                <a:gd name="connsiteX11" fmla="*/ 28163 w 94705"/>
                <a:gd name="connsiteY11" fmla="*/ 17098 h 60177"/>
                <a:gd name="connsiteX12" fmla="*/ 30738 w 94705"/>
                <a:gd name="connsiteY12" fmla="*/ 15119 h 60177"/>
                <a:gd name="connsiteX13" fmla="*/ 34788 w 94705"/>
                <a:gd name="connsiteY13" fmla="*/ 15956 h 60177"/>
                <a:gd name="connsiteX14" fmla="*/ 45677 w 94705"/>
                <a:gd name="connsiteY14" fmla="*/ 15577 h 60177"/>
                <a:gd name="connsiteX15" fmla="*/ 51277 w 94705"/>
                <a:gd name="connsiteY15" fmla="*/ 313 h 60177"/>
                <a:gd name="connsiteX16" fmla="*/ 60914 w 94705"/>
                <a:gd name="connsiteY16" fmla="*/ 8512 h 60177"/>
                <a:gd name="connsiteX17" fmla="*/ 69144 w 94705"/>
                <a:gd name="connsiteY17" fmla="*/ 12970 h 60177"/>
                <a:gd name="connsiteX18" fmla="*/ 79179 w 94705"/>
                <a:gd name="connsiteY18" fmla="*/ 10439 h 60177"/>
                <a:gd name="connsiteX19" fmla="*/ 81753 w 94705"/>
                <a:gd name="connsiteY19" fmla="*/ 18995 h 60177"/>
                <a:gd name="connsiteX20" fmla="*/ 94635 w 94705"/>
                <a:gd name="connsiteY20" fmla="*/ 34401 h 60177"/>
                <a:gd name="connsiteX21" fmla="*/ 86512 w 94705"/>
                <a:gd name="connsiteY21" fmla="*/ 38995 h 60177"/>
                <a:gd name="connsiteX22" fmla="*/ 77856 w 94705"/>
                <a:gd name="connsiteY22" fmla="*/ 44445 h 60177"/>
                <a:gd name="connsiteX23" fmla="*/ 76706 w 94705"/>
                <a:gd name="connsiteY23" fmla="*/ 57144 h 60177"/>
                <a:gd name="connsiteX24" fmla="*/ 74060 w 94705"/>
                <a:gd name="connsiteY24" fmla="*/ 59911 h 60177"/>
                <a:gd name="connsiteX25" fmla="*/ 64802 w 94705"/>
                <a:gd name="connsiteY25" fmla="*/ 52399 h 60177"/>
                <a:gd name="connsiteX26" fmla="*/ 63200 w 94705"/>
                <a:gd name="connsiteY26" fmla="*/ 57884 h 60177"/>
                <a:gd name="connsiteX27" fmla="*/ 60773 w 94705"/>
                <a:gd name="connsiteY27" fmla="*/ 57666 h 60177"/>
                <a:gd name="connsiteX28" fmla="*/ 60469 w 94705"/>
                <a:gd name="connsiteY28" fmla="*/ 56463 h 60177"/>
                <a:gd name="connsiteX29" fmla="*/ 43864 w 94705"/>
                <a:gd name="connsiteY29" fmla="*/ 55843 h 60177"/>
                <a:gd name="connsiteX30" fmla="*/ 44601 w 94705"/>
                <a:gd name="connsiteY30" fmla="*/ 52474 h 60177"/>
                <a:gd name="connsiteX31" fmla="*/ 43632 w 94705"/>
                <a:gd name="connsiteY31" fmla="*/ 50498 h 60177"/>
                <a:gd name="connsiteX32" fmla="*/ 39111 w 94705"/>
                <a:gd name="connsiteY32" fmla="*/ 51415 h 60177"/>
                <a:gd name="connsiteX33" fmla="*/ 37613 w 94705"/>
                <a:gd name="connsiteY33" fmla="*/ 53505 h 60177"/>
                <a:gd name="connsiteX34" fmla="*/ 32491 w 94705"/>
                <a:gd name="connsiteY34" fmla="*/ 52877 h 60177"/>
                <a:gd name="connsiteX35" fmla="*/ 27436 w 94705"/>
                <a:gd name="connsiteY35" fmla="*/ 48761 h 60177"/>
                <a:gd name="connsiteX36" fmla="*/ 22926 w 94705"/>
                <a:gd name="connsiteY36" fmla="*/ 48591 h 60177"/>
                <a:gd name="connsiteX37" fmla="*/ 19924 w 94705"/>
                <a:gd name="connsiteY37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8163 w 94705"/>
                <a:gd name="connsiteY10" fmla="*/ 17098 h 60177"/>
                <a:gd name="connsiteX11" fmla="*/ 30738 w 94705"/>
                <a:gd name="connsiteY11" fmla="*/ 15119 h 60177"/>
                <a:gd name="connsiteX12" fmla="*/ 34788 w 94705"/>
                <a:gd name="connsiteY12" fmla="*/ 15956 h 60177"/>
                <a:gd name="connsiteX13" fmla="*/ 45677 w 94705"/>
                <a:gd name="connsiteY13" fmla="*/ 15577 h 60177"/>
                <a:gd name="connsiteX14" fmla="*/ 51277 w 94705"/>
                <a:gd name="connsiteY14" fmla="*/ 313 h 60177"/>
                <a:gd name="connsiteX15" fmla="*/ 60914 w 94705"/>
                <a:gd name="connsiteY15" fmla="*/ 8512 h 60177"/>
                <a:gd name="connsiteX16" fmla="*/ 69144 w 94705"/>
                <a:gd name="connsiteY16" fmla="*/ 12970 h 60177"/>
                <a:gd name="connsiteX17" fmla="*/ 79179 w 94705"/>
                <a:gd name="connsiteY17" fmla="*/ 10439 h 60177"/>
                <a:gd name="connsiteX18" fmla="*/ 81753 w 94705"/>
                <a:gd name="connsiteY18" fmla="*/ 18995 h 60177"/>
                <a:gd name="connsiteX19" fmla="*/ 94635 w 94705"/>
                <a:gd name="connsiteY19" fmla="*/ 34401 h 60177"/>
                <a:gd name="connsiteX20" fmla="*/ 86512 w 94705"/>
                <a:gd name="connsiteY20" fmla="*/ 38995 h 60177"/>
                <a:gd name="connsiteX21" fmla="*/ 77856 w 94705"/>
                <a:gd name="connsiteY21" fmla="*/ 44445 h 60177"/>
                <a:gd name="connsiteX22" fmla="*/ 76706 w 94705"/>
                <a:gd name="connsiteY22" fmla="*/ 57144 h 60177"/>
                <a:gd name="connsiteX23" fmla="*/ 74060 w 94705"/>
                <a:gd name="connsiteY23" fmla="*/ 59911 h 60177"/>
                <a:gd name="connsiteX24" fmla="*/ 64802 w 94705"/>
                <a:gd name="connsiteY24" fmla="*/ 52399 h 60177"/>
                <a:gd name="connsiteX25" fmla="*/ 63200 w 94705"/>
                <a:gd name="connsiteY25" fmla="*/ 57884 h 60177"/>
                <a:gd name="connsiteX26" fmla="*/ 60773 w 94705"/>
                <a:gd name="connsiteY26" fmla="*/ 57666 h 60177"/>
                <a:gd name="connsiteX27" fmla="*/ 60469 w 94705"/>
                <a:gd name="connsiteY27" fmla="*/ 56463 h 60177"/>
                <a:gd name="connsiteX28" fmla="*/ 43864 w 94705"/>
                <a:gd name="connsiteY28" fmla="*/ 55843 h 60177"/>
                <a:gd name="connsiteX29" fmla="*/ 44601 w 94705"/>
                <a:gd name="connsiteY29" fmla="*/ 52474 h 60177"/>
                <a:gd name="connsiteX30" fmla="*/ 43632 w 94705"/>
                <a:gd name="connsiteY30" fmla="*/ 50498 h 60177"/>
                <a:gd name="connsiteX31" fmla="*/ 39111 w 94705"/>
                <a:gd name="connsiteY31" fmla="*/ 51415 h 60177"/>
                <a:gd name="connsiteX32" fmla="*/ 37613 w 94705"/>
                <a:gd name="connsiteY32" fmla="*/ 53505 h 60177"/>
                <a:gd name="connsiteX33" fmla="*/ 32491 w 94705"/>
                <a:gd name="connsiteY33" fmla="*/ 52877 h 60177"/>
                <a:gd name="connsiteX34" fmla="*/ 27436 w 94705"/>
                <a:gd name="connsiteY34" fmla="*/ 48761 h 60177"/>
                <a:gd name="connsiteX35" fmla="*/ 22926 w 94705"/>
                <a:gd name="connsiteY35" fmla="*/ 48591 h 60177"/>
                <a:gd name="connsiteX36" fmla="*/ 19924 w 94705"/>
                <a:gd name="connsiteY36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34788 w 94705"/>
                <a:gd name="connsiteY11" fmla="*/ 15956 h 60177"/>
                <a:gd name="connsiteX12" fmla="*/ 45677 w 94705"/>
                <a:gd name="connsiteY12" fmla="*/ 15577 h 60177"/>
                <a:gd name="connsiteX13" fmla="*/ 51277 w 94705"/>
                <a:gd name="connsiteY13" fmla="*/ 313 h 60177"/>
                <a:gd name="connsiteX14" fmla="*/ 60914 w 94705"/>
                <a:gd name="connsiteY14" fmla="*/ 8512 h 60177"/>
                <a:gd name="connsiteX15" fmla="*/ 69144 w 94705"/>
                <a:gd name="connsiteY15" fmla="*/ 12970 h 60177"/>
                <a:gd name="connsiteX16" fmla="*/ 79179 w 94705"/>
                <a:gd name="connsiteY16" fmla="*/ 10439 h 60177"/>
                <a:gd name="connsiteX17" fmla="*/ 81753 w 94705"/>
                <a:gd name="connsiteY17" fmla="*/ 18995 h 60177"/>
                <a:gd name="connsiteX18" fmla="*/ 94635 w 94705"/>
                <a:gd name="connsiteY18" fmla="*/ 34401 h 60177"/>
                <a:gd name="connsiteX19" fmla="*/ 86512 w 94705"/>
                <a:gd name="connsiteY19" fmla="*/ 38995 h 60177"/>
                <a:gd name="connsiteX20" fmla="*/ 77856 w 94705"/>
                <a:gd name="connsiteY20" fmla="*/ 44445 h 60177"/>
                <a:gd name="connsiteX21" fmla="*/ 76706 w 94705"/>
                <a:gd name="connsiteY21" fmla="*/ 57144 h 60177"/>
                <a:gd name="connsiteX22" fmla="*/ 74060 w 94705"/>
                <a:gd name="connsiteY22" fmla="*/ 59911 h 60177"/>
                <a:gd name="connsiteX23" fmla="*/ 64802 w 94705"/>
                <a:gd name="connsiteY23" fmla="*/ 52399 h 60177"/>
                <a:gd name="connsiteX24" fmla="*/ 63200 w 94705"/>
                <a:gd name="connsiteY24" fmla="*/ 57884 h 60177"/>
                <a:gd name="connsiteX25" fmla="*/ 60773 w 94705"/>
                <a:gd name="connsiteY25" fmla="*/ 57666 h 60177"/>
                <a:gd name="connsiteX26" fmla="*/ 60469 w 94705"/>
                <a:gd name="connsiteY26" fmla="*/ 56463 h 60177"/>
                <a:gd name="connsiteX27" fmla="*/ 43864 w 94705"/>
                <a:gd name="connsiteY27" fmla="*/ 55843 h 60177"/>
                <a:gd name="connsiteX28" fmla="*/ 44601 w 94705"/>
                <a:gd name="connsiteY28" fmla="*/ 52474 h 60177"/>
                <a:gd name="connsiteX29" fmla="*/ 43632 w 94705"/>
                <a:gd name="connsiteY29" fmla="*/ 50498 h 60177"/>
                <a:gd name="connsiteX30" fmla="*/ 39111 w 94705"/>
                <a:gd name="connsiteY30" fmla="*/ 51415 h 60177"/>
                <a:gd name="connsiteX31" fmla="*/ 37613 w 94705"/>
                <a:gd name="connsiteY31" fmla="*/ 53505 h 60177"/>
                <a:gd name="connsiteX32" fmla="*/ 32491 w 94705"/>
                <a:gd name="connsiteY32" fmla="*/ 52877 h 60177"/>
                <a:gd name="connsiteX33" fmla="*/ 27436 w 94705"/>
                <a:gd name="connsiteY33" fmla="*/ 48761 h 60177"/>
                <a:gd name="connsiteX34" fmla="*/ 22926 w 94705"/>
                <a:gd name="connsiteY34" fmla="*/ 48591 h 60177"/>
                <a:gd name="connsiteX35" fmla="*/ 19924 w 94705"/>
                <a:gd name="connsiteY35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43632 w 94705"/>
                <a:gd name="connsiteY28" fmla="*/ 50498 h 60177"/>
                <a:gd name="connsiteX29" fmla="*/ 39111 w 94705"/>
                <a:gd name="connsiteY29" fmla="*/ 51415 h 60177"/>
                <a:gd name="connsiteX30" fmla="*/ 37613 w 94705"/>
                <a:gd name="connsiteY30" fmla="*/ 53505 h 60177"/>
                <a:gd name="connsiteX31" fmla="*/ 32491 w 94705"/>
                <a:gd name="connsiteY31" fmla="*/ 52877 h 60177"/>
                <a:gd name="connsiteX32" fmla="*/ 27436 w 94705"/>
                <a:gd name="connsiteY32" fmla="*/ 48761 h 60177"/>
                <a:gd name="connsiteX33" fmla="*/ 22926 w 94705"/>
                <a:gd name="connsiteY33" fmla="*/ 48591 h 60177"/>
                <a:gd name="connsiteX34" fmla="*/ 19924 w 94705"/>
                <a:gd name="connsiteY34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43632 w 94705"/>
                <a:gd name="connsiteY28" fmla="*/ 50498 h 60177"/>
                <a:gd name="connsiteX29" fmla="*/ 39111 w 94705"/>
                <a:gd name="connsiteY29" fmla="*/ 51415 h 60177"/>
                <a:gd name="connsiteX30" fmla="*/ 37613 w 94705"/>
                <a:gd name="connsiteY30" fmla="*/ 53505 h 60177"/>
                <a:gd name="connsiteX31" fmla="*/ 32491 w 94705"/>
                <a:gd name="connsiteY31" fmla="*/ 52877 h 60177"/>
                <a:gd name="connsiteX32" fmla="*/ 22926 w 94705"/>
                <a:gd name="connsiteY32" fmla="*/ 48591 h 60177"/>
                <a:gd name="connsiteX33" fmla="*/ 19924 w 94705"/>
                <a:gd name="connsiteY33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43632 w 94705"/>
                <a:gd name="connsiteY28" fmla="*/ 50498 h 60177"/>
                <a:gd name="connsiteX29" fmla="*/ 39111 w 94705"/>
                <a:gd name="connsiteY29" fmla="*/ 51415 h 60177"/>
                <a:gd name="connsiteX30" fmla="*/ 32491 w 94705"/>
                <a:gd name="connsiteY30" fmla="*/ 52877 h 60177"/>
                <a:gd name="connsiteX31" fmla="*/ 22926 w 94705"/>
                <a:gd name="connsiteY31" fmla="*/ 48591 h 60177"/>
                <a:gd name="connsiteX32" fmla="*/ 19924 w 94705"/>
                <a:gd name="connsiteY32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39111 w 94705"/>
                <a:gd name="connsiteY28" fmla="*/ 51415 h 60177"/>
                <a:gd name="connsiteX29" fmla="*/ 32491 w 94705"/>
                <a:gd name="connsiteY29" fmla="*/ 52877 h 60177"/>
                <a:gd name="connsiteX30" fmla="*/ 22926 w 94705"/>
                <a:gd name="connsiteY30" fmla="*/ 48591 h 60177"/>
                <a:gd name="connsiteX31" fmla="*/ 19924 w 94705"/>
                <a:gd name="connsiteY31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0773 w 94705"/>
                <a:gd name="connsiteY23" fmla="*/ 57666 h 60177"/>
                <a:gd name="connsiteX24" fmla="*/ 60469 w 94705"/>
                <a:gd name="connsiteY24" fmla="*/ 56463 h 60177"/>
                <a:gd name="connsiteX25" fmla="*/ 43864 w 94705"/>
                <a:gd name="connsiteY25" fmla="*/ 55843 h 60177"/>
                <a:gd name="connsiteX26" fmla="*/ 44601 w 94705"/>
                <a:gd name="connsiteY26" fmla="*/ 52474 h 60177"/>
                <a:gd name="connsiteX27" fmla="*/ 39111 w 94705"/>
                <a:gd name="connsiteY27" fmla="*/ 51415 h 60177"/>
                <a:gd name="connsiteX28" fmla="*/ 32491 w 94705"/>
                <a:gd name="connsiteY28" fmla="*/ 52877 h 60177"/>
                <a:gd name="connsiteX29" fmla="*/ 22926 w 94705"/>
                <a:gd name="connsiteY29" fmla="*/ 48591 h 60177"/>
                <a:gd name="connsiteX30" fmla="*/ 19924 w 94705"/>
                <a:gd name="connsiteY30" fmla="*/ 46560 h 60177"/>
                <a:gd name="connsiteX0" fmla="*/ 19924 w 94705"/>
                <a:gd name="connsiteY0" fmla="*/ 46560 h 59914"/>
                <a:gd name="connsiteX1" fmla="*/ 18012 w 94705"/>
                <a:gd name="connsiteY1" fmla="*/ 41671 h 59914"/>
                <a:gd name="connsiteX2" fmla="*/ 8684 w 94705"/>
                <a:gd name="connsiteY2" fmla="*/ 43568 h 59914"/>
                <a:gd name="connsiteX3" fmla="*/ 8188 w 94705"/>
                <a:gd name="connsiteY3" fmla="*/ 36151 h 59914"/>
                <a:gd name="connsiteX4" fmla="*/ 9528 w 94705"/>
                <a:gd name="connsiteY4" fmla="*/ 33461 h 59914"/>
                <a:gd name="connsiteX5" fmla="*/ 7440 w 94705"/>
                <a:gd name="connsiteY5" fmla="*/ 31362 h 59914"/>
                <a:gd name="connsiteX6" fmla="*/ 42 w 94705"/>
                <a:gd name="connsiteY6" fmla="*/ 30039 h 59914"/>
                <a:gd name="connsiteX7" fmla="*/ 4710 w 94705"/>
                <a:gd name="connsiteY7" fmla="*/ 24840 h 59914"/>
                <a:gd name="connsiteX8" fmla="*/ 10561 w 94705"/>
                <a:gd name="connsiteY8" fmla="*/ 20691 h 59914"/>
                <a:gd name="connsiteX9" fmla="*/ 18452 w 94705"/>
                <a:gd name="connsiteY9" fmla="*/ 18327 h 59914"/>
                <a:gd name="connsiteX10" fmla="*/ 30738 w 94705"/>
                <a:gd name="connsiteY10" fmla="*/ 15119 h 59914"/>
                <a:gd name="connsiteX11" fmla="*/ 45677 w 94705"/>
                <a:gd name="connsiteY11" fmla="*/ 15577 h 59914"/>
                <a:gd name="connsiteX12" fmla="*/ 51277 w 94705"/>
                <a:gd name="connsiteY12" fmla="*/ 313 h 59914"/>
                <a:gd name="connsiteX13" fmla="*/ 60914 w 94705"/>
                <a:gd name="connsiteY13" fmla="*/ 8512 h 59914"/>
                <a:gd name="connsiteX14" fmla="*/ 69144 w 94705"/>
                <a:gd name="connsiteY14" fmla="*/ 12970 h 59914"/>
                <a:gd name="connsiteX15" fmla="*/ 79179 w 94705"/>
                <a:gd name="connsiteY15" fmla="*/ 10439 h 59914"/>
                <a:gd name="connsiteX16" fmla="*/ 81753 w 94705"/>
                <a:gd name="connsiteY16" fmla="*/ 18995 h 59914"/>
                <a:gd name="connsiteX17" fmla="*/ 94635 w 94705"/>
                <a:gd name="connsiteY17" fmla="*/ 34401 h 59914"/>
                <a:gd name="connsiteX18" fmla="*/ 86512 w 94705"/>
                <a:gd name="connsiteY18" fmla="*/ 38995 h 59914"/>
                <a:gd name="connsiteX19" fmla="*/ 77856 w 94705"/>
                <a:gd name="connsiteY19" fmla="*/ 44445 h 59914"/>
                <a:gd name="connsiteX20" fmla="*/ 76706 w 94705"/>
                <a:gd name="connsiteY20" fmla="*/ 57144 h 59914"/>
                <a:gd name="connsiteX21" fmla="*/ 74060 w 94705"/>
                <a:gd name="connsiteY21" fmla="*/ 59911 h 59914"/>
                <a:gd name="connsiteX22" fmla="*/ 60773 w 94705"/>
                <a:gd name="connsiteY22" fmla="*/ 57666 h 59914"/>
                <a:gd name="connsiteX23" fmla="*/ 60469 w 94705"/>
                <a:gd name="connsiteY23" fmla="*/ 56463 h 59914"/>
                <a:gd name="connsiteX24" fmla="*/ 43864 w 94705"/>
                <a:gd name="connsiteY24" fmla="*/ 55843 h 59914"/>
                <a:gd name="connsiteX25" fmla="*/ 44601 w 94705"/>
                <a:gd name="connsiteY25" fmla="*/ 52474 h 59914"/>
                <a:gd name="connsiteX26" fmla="*/ 39111 w 94705"/>
                <a:gd name="connsiteY26" fmla="*/ 51415 h 59914"/>
                <a:gd name="connsiteX27" fmla="*/ 32491 w 94705"/>
                <a:gd name="connsiteY27" fmla="*/ 52877 h 59914"/>
                <a:gd name="connsiteX28" fmla="*/ 22926 w 94705"/>
                <a:gd name="connsiteY28" fmla="*/ 48591 h 59914"/>
                <a:gd name="connsiteX29" fmla="*/ 19924 w 94705"/>
                <a:gd name="connsiteY29" fmla="*/ 46560 h 59914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3864 w 94705"/>
                <a:gd name="connsiteY23" fmla="*/ 55843 h 59930"/>
                <a:gd name="connsiteX24" fmla="*/ 44601 w 94705"/>
                <a:gd name="connsiteY24" fmla="*/ 52474 h 59930"/>
                <a:gd name="connsiteX25" fmla="*/ 39111 w 94705"/>
                <a:gd name="connsiteY25" fmla="*/ 51415 h 59930"/>
                <a:gd name="connsiteX26" fmla="*/ 32491 w 94705"/>
                <a:gd name="connsiteY26" fmla="*/ 52877 h 59930"/>
                <a:gd name="connsiteX27" fmla="*/ 22926 w 94705"/>
                <a:gd name="connsiteY27" fmla="*/ 48591 h 59930"/>
                <a:gd name="connsiteX28" fmla="*/ 19924 w 94705"/>
                <a:gd name="connsiteY28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32491 w 94705"/>
                <a:gd name="connsiteY25" fmla="*/ 52877 h 59930"/>
                <a:gd name="connsiteX26" fmla="*/ 22926 w 94705"/>
                <a:gd name="connsiteY26" fmla="*/ 48591 h 59930"/>
                <a:gd name="connsiteX27" fmla="*/ 19924 w 94705"/>
                <a:gd name="connsiteY27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32491 w 94705"/>
                <a:gd name="connsiteY25" fmla="*/ 52877 h 59930"/>
                <a:gd name="connsiteX26" fmla="*/ 30372 w 94705"/>
                <a:gd name="connsiteY26" fmla="*/ 52409 h 59930"/>
                <a:gd name="connsiteX27" fmla="*/ 22926 w 94705"/>
                <a:gd name="connsiteY27" fmla="*/ 48591 h 59930"/>
                <a:gd name="connsiteX28" fmla="*/ 19924 w 94705"/>
                <a:gd name="connsiteY28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30372 w 94705"/>
                <a:gd name="connsiteY25" fmla="*/ 52409 h 59930"/>
                <a:gd name="connsiteX26" fmla="*/ 22926 w 94705"/>
                <a:gd name="connsiteY26" fmla="*/ 48591 h 59930"/>
                <a:gd name="connsiteX27" fmla="*/ 19924 w 94705"/>
                <a:gd name="connsiteY27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22926 w 94705"/>
                <a:gd name="connsiteY25" fmla="*/ 48591 h 59930"/>
                <a:gd name="connsiteX26" fmla="*/ 19924 w 94705"/>
                <a:gd name="connsiteY26" fmla="*/ 46560 h 59930"/>
                <a:gd name="connsiteX0" fmla="*/ 22926 w 94705"/>
                <a:gd name="connsiteY0" fmla="*/ 48591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22926 w 94705"/>
                <a:gd name="connsiteY25" fmla="*/ 48591 h 59930"/>
                <a:gd name="connsiteX0" fmla="*/ 22926 w 94705"/>
                <a:gd name="connsiteY0" fmla="*/ 48591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9528 w 94705"/>
                <a:gd name="connsiteY3" fmla="*/ 33461 h 59930"/>
                <a:gd name="connsiteX4" fmla="*/ 7440 w 94705"/>
                <a:gd name="connsiteY4" fmla="*/ 31362 h 59930"/>
                <a:gd name="connsiteX5" fmla="*/ 42 w 94705"/>
                <a:gd name="connsiteY5" fmla="*/ 30039 h 59930"/>
                <a:gd name="connsiteX6" fmla="*/ 4710 w 94705"/>
                <a:gd name="connsiteY6" fmla="*/ 24840 h 59930"/>
                <a:gd name="connsiteX7" fmla="*/ 10561 w 94705"/>
                <a:gd name="connsiteY7" fmla="*/ 20691 h 59930"/>
                <a:gd name="connsiteX8" fmla="*/ 18452 w 94705"/>
                <a:gd name="connsiteY8" fmla="*/ 18327 h 59930"/>
                <a:gd name="connsiteX9" fmla="*/ 30738 w 94705"/>
                <a:gd name="connsiteY9" fmla="*/ 15119 h 59930"/>
                <a:gd name="connsiteX10" fmla="*/ 45677 w 94705"/>
                <a:gd name="connsiteY10" fmla="*/ 15577 h 59930"/>
                <a:gd name="connsiteX11" fmla="*/ 51277 w 94705"/>
                <a:gd name="connsiteY11" fmla="*/ 313 h 59930"/>
                <a:gd name="connsiteX12" fmla="*/ 60914 w 94705"/>
                <a:gd name="connsiteY12" fmla="*/ 8512 h 59930"/>
                <a:gd name="connsiteX13" fmla="*/ 69144 w 94705"/>
                <a:gd name="connsiteY13" fmla="*/ 12970 h 59930"/>
                <a:gd name="connsiteX14" fmla="*/ 79179 w 94705"/>
                <a:gd name="connsiteY14" fmla="*/ 10439 h 59930"/>
                <a:gd name="connsiteX15" fmla="*/ 81753 w 94705"/>
                <a:gd name="connsiteY15" fmla="*/ 18995 h 59930"/>
                <a:gd name="connsiteX16" fmla="*/ 94635 w 94705"/>
                <a:gd name="connsiteY16" fmla="*/ 34401 h 59930"/>
                <a:gd name="connsiteX17" fmla="*/ 86512 w 94705"/>
                <a:gd name="connsiteY17" fmla="*/ 38995 h 59930"/>
                <a:gd name="connsiteX18" fmla="*/ 77856 w 94705"/>
                <a:gd name="connsiteY18" fmla="*/ 44445 h 59930"/>
                <a:gd name="connsiteX19" fmla="*/ 76706 w 94705"/>
                <a:gd name="connsiteY19" fmla="*/ 57144 h 59930"/>
                <a:gd name="connsiteX20" fmla="*/ 74060 w 94705"/>
                <a:gd name="connsiteY20" fmla="*/ 59911 h 59930"/>
                <a:gd name="connsiteX21" fmla="*/ 60469 w 94705"/>
                <a:gd name="connsiteY21" fmla="*/ 56463 h 59930"/>
                <a:gd name="connsiteX22" fmla="*/ 44601 w 94705"/>
                <a:gd name="connsiteY22" fmla="*/ 52474 h 59930"/>
                <a:gd name="connsiteX23" fmla="*/ 39111 w 94705"/>
                <a:gd name="connsiteY23" fmla="*/ 51415 h 59930"/>
                <a:gd name="connsiteX24" fmla="*/ 22926 w 94705"/>
                <a:gd name="connsiteY24" fmla="*/ 48591 h 59930"/>
                <a:gd name="connsiteX0" fmla="*/ 22926 w 94705"/>
                <a:gd name="connsiteY0" fmla="*/ 48591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7440 w 94705"/>
                <a:gd name="connsiteY3" fmla="*/ 31362 h 59930"/>
                <a:gd name="connsiteX4" fmla="*/ 42 w 94705"/>
                <a:gd name="connsiteY4" fmla="*/ 30039 h 59930"/>
                <a:gd name="connsiteX5" fmla="*/ 4710 w 94705"/>
                <a:gd name="connsiteY5" fmla="*/ 24840 h 59930"/>
                <a:gd name="connsiteX6" fmla="*/ 10561 w 94705"/>
                <a:gd name="connsiteY6" fmla="*/ 20691 h 59930"/>
                <a:gd name="connsiteX7" fmla="*/ 18452 w 94705"/>
                <a:gd name="connsiteY7" fmla="*/ 18327 h 59930"/>
                <a:gd name="connsiteX8" fmla="*/ 30738 w 94705"/>
                <a:gd name="connsiteY8" fmla="*/ 15119 h 59930"/>
                <a:gd name="connsiteX9" fmla="*/ 45677 w 94705"/>
                <a:gd name="connsiteY9" fmla="*/ 15577 h 59930"/>
                <a:gd name="connsiteX10" fmla="*/ 51277 w 94705"/>
                <a:gd name="connsiteY10" fmla="*/ 313 h 59930"/>
                <a:gd name="connsiteX11" fmla="*/ 60914 w 94705"/>
                <a:gd name="connsiteY11" fmla="*/ 8512 h 59930"/>
                <a:gd name="connsiteX12" fmla="*/ 69144 w 94705"/>
                <a:gd name="connsiteY12" fmla="*/ 12970 h 59930"/>
                <a:gd name="connsiteX13" fmla="*/ 79179 w 94705"/>
                <a:gd name="connsiteY13" fmla="*/ 10439 h 59930"/>
                <a:gd name="connsiteX14" fmla="*/ 81753 w 94705"/>
                <a:gd name="connsiteY14" fmla="*/ 18995 h 59930"/>
                <a:gd name="connsiteX15" fmla="*/ 94635 w 94705"/>
                <a:gd name="connsiteY15" fmla="*/ 34401 h 59930"/>
                <a:gd name="connsiteX16" fmla="*/ 86512 w 94705"/>
                <a:gd name="connsiteY16" fmla="*/ 38995 h 59930"/>
                <a:gd name="connsiteX17" fmla="*/ 77856 w 94705"/>
                <a:gd name="connsiteY17" fmla="*/ 44445 h 59930"/>
                <a:gd name="connsiteX18" fmla="*/ 76706 w 94705"/>
                <a:gd name="connsiteY18" fmla="*/ 57144 h 59930"/>
                <a:gd name="connsiteX19" fmla="*/ 74060 w 94705"/>
                <a:gd name="connsiteY19" fmla="*/ 59911 h 59930"/>
                <a:gd name="connsiteX20" fmla="*/ 60469 w 94705"/>
                <a:gd name="connsiteY20" fmla="*/ 56463 h 59930"/>
                <a:gd name="connsiteX21" fmla="*/ 44601 w 94705"/>
                <a:gd name="connsiteY21" fmla="*/ 52474 h 59930"/>
                <a:gd name="connsiteX22" fmla="*/ 39111 w 94705"/>
                <a:gd name="connsiteY22" fmla="*/ 51415 h 59930"/>
                <a:gd name="connsiteX23" fmla="*/ 22926 w 94705"/>
                <a:gd name="connsiteY23" fmla="*/ 48591 h 59930"/>
                <a:gd name="connsiteX0" fmla="*/ 22964 w 94743"/>
                <a:gd name="connsiteY0" fmla="*/ 48591 h 59930"/>
                <a:gd name="connsiteX1" fmla="*/ 18050 w 94743"/>
                <a:gd name="connsiteY1" fmla="*/ 41671 h 59930"/>
                <a:gd name="connsiteX2" fmla="*/ 8722 w 94743"/>
                <a:gd name="connsiteY2" fmla="*/ 43568 h 59930"/>
                <a:gd name="connsiteX3" fmla="*/ 80 w 94743"/>
                <a:gd name="connsiteY3" fmla="*/ 30039 h 59930"/>
                <a:gd name="connsiteX4" fmla="*/ 4748 w 94743"/>
                <a:gd name="connsiteY4" fmla="*/ 24840 h 59930"/>
                <a:gd name="connsiteX5" fmla="*/ 10599 w 94743"/>
                <a:gd name="connsiteY5" fmla="*/ 20691 h 59930"/>
                <a:gd name="connsiteX6" fmla="*/ 18490 w 94743"/>
                <a:gd name="connsiteY6" fmla="*/ 18327 h 59930"/>
                <a:gd name="connsiteX7" fmla="*/ 30776 w 94743"/>
                <a:gd name="connsiteY7" fmla="*/ 15119 h 59930"/>
                <a:gd name="connsiteX8" fmla="*/ 45715 w 94743"/>
                <a:gd name="connsiteY8" fmla="*/ 15577 h 59930"/>
                <a:gd name="connsiteX9" fmla="*/ 51315 w 94743"/>
                <a:gd name="connsiteY9" fmla="*/ 313 h 59930"/>
                <a:gd name="connsiteX10" fmla="*/ 60952 w 94743"/>
                <a:gd name="connsiteY10" fmla="*/ 8512 h 59930"/>
                <a:gd name="connsiteX11" fmla="*/ 69182 w 94743"/>
                <a:gd name="connsiteY11" fmla="*/ 12970 h 59930"/>
                <a:gd name="connsiteX12" fmla="*/ 79217 w 94743"/>
                <a:gd name="connsiteY12" fmla="*/ 10439 h 59930"/>
                <a:gd name="connsiteX13" fmla="*/ 81791 w 94743"/>
                <a:gd name="connsiteY13" fmla="*/ 18995 h 59930"/>
                <a:gd name="connsiteX14" fmla="*/ 94673 w 94743"/>
                <a:gd name="connsiteY14" fmla="*/ 34401 h 59930"/>
                <a:gd name="connsiteX15" fmla="*/ 86550 w 94743"/>
                <a:gd name="connsiteY15" fmla="*/ 38995 h 59930"/>
                <a:gd name="connsiteX16" fmla="*/ 77894 w 94743"/>
                <a:gd name="connsiteY16" fmla="*/ 44445 h 59930"/>
                <a:gd name="connsiteX17" fmla="*/ 76744 w 94743"/>
                <a:gd name="connsiteY17" fmla="*/ 57144 h 59930"/>
                <a:gd name="connsiteX18" fmla="*/ 74098 w 94743"/>
                <a:gd name="connsiteY18" fmla="*/ 59911 h 59930"/>
                <a:gd name="connsiteX19" fmla="*/ 60507 w 94743"/>
                <a:gd name="connsiteY19" fmla="*/ 56463 h 59930"/>
                <a:gd name="connsiteX20" fmla="*/ 44639 w 94743"/>
                <a:gd name="connsiteY20" fmla="*/ 52474 h 59930"/>
                <a:gd name="connsiteX21" fmla="*/ 39149 w 94743"/>
                <a:gd name="connsiteY21" fmla="*/ 51415 h 59930"/>
                <a:gd name="connsiteX22" fmla="*/ 22964 w 94743"/>
                <a:gd name="connsiteY22" fmla="*/ 48591 h 59930"/>
                <a:gd name="connsiteX0" fmla="*/ 22964 w 94743"/>
                <a:gd name="connsiteY0" fmla="*/ 48591 h 65442"/>
                <a:gd name="connsiteX1" fmla="*/ 18050 w 94743"/>
                <a:gd name="connsiteY1" fmla="*/ 41671 h 65442"/>
                <a:gd name="connsiteX2" fmla="*/ 8722 w 94743"/>
                <a:gd name="connsiteY2" fmla="*/ 43568 h 65442"/>
                <a:gd name="connsiteX3" fmla="*/ 80 w 94743"/>
                <a:gd name="connsiteY3" fmla="*/ 30039 h 65442"/>
                <a:gd name="connsiteX4" fmla="*/ 4748 w 94743"/>
                <a:gd name="connsiteY4" fmla="*/ 24840 h 65442"/>
                <a:gd name="connsiteX5" fmla="*/ 10599 w 94743"/>
                <a:gd name="connsiteY5" fmla="*/ 20691 h 65442"/>
                <a:gd name="connsiteX6" fmla="*/ 18490 w 94743"/>
                <a:gd name="connsiteY6" fmla="*/ 18327 h 65442"/>
                <a:gd name="connsiteX7" fmla="*/ 30776 w 94743"/>
                <a:gd name="connsiteY7" fmla="*/ 15119 h 65442"/>
                <a:gd name="connsiteX8" fmla="*/ 45715 w 94743"/>
                <a:gd name="connsiteY8" fmla="*/ 15577 h 65442"/>
                <a:gd name="connsiteX9" fmla="*/ 51315 w 94743"/>
                <a:gd name="connsiteY9" fmla="*/ 313 h 65442"/>
                <a:gd name="connsiteX10" fmla="*/ 60952 w 94743"/>
                <a:gd name="connsiteY10" fmla="*/ 8512 h 65442"/>
                <a:gd name="connsiteX11" fmla="*/ 69182 w 94743"/>
                <a:gd name="connsiteY11" fmla="*/ 12970 h 65442"/>
                <a:gd name="connsiteX12" fmla="*/ 79217 w 94743"/>
                <a:gd name="connsiteY12" fmla="*/ 10439 h 65442"/>
                <a:gd name="connsiteX13" fmla="*/ 81791 w 94743"/>
                <a:gd name="connsiteY13" fmla="*/ 18995 h 65442"/>
                <a:gd name="connsiteX14" fmla="*/ 94673 w 94743"/>
                <a:gd name="connsiteY14" fmla="*/ 34401 h 65442"/>
                <a:gd name="connsiteX15" fmla="*/ 86550 w 94743"/>
                <a:gd name="connsiteY15" fmla="*/ 38995 h 65442"/>
                <a:gd name="connsiteX16" fmla="*/ 77894 w 94743"/>
                <a:gd name="connsiteY16" fmla="*/ 44445 h 65442"/>
                <a:gd name="connsiteX17" fmla="*/ 76744 w 94743"/>
                <a:gd name="connsiteY17" fmla="*/ 57144 h 65442"/>
                <a:gd name="connsiteX18" fmla="*/ 74098 w 94743"/>
                <a:gd name="connsiteY18" fmla="*/ 59911 h 65442"/>
                <a:gd name="connsiteX19" fmla="*/ 63767 w 94743"/>
                <a:gd name="connsiteY19" fmla="*/ 65290 h 65442"/>
                <a:gd name="connsiteX20" fmla="*/ 44639 w 94743"/>
                <a:gd name="connsiteY20" fmla="*/ 52474 h 65442"/>
                <a:gd name="connsiteX21" fmla="*/ 39149 w 94743"/>
                <a:gd name="connsiteY21" fmla="*/ 51415 h 65442"/>
                <a:gd name="connsiteX22" fmla="*/ 22964 w 94743"/>
                <a:gd name="connsiteY22" fmla="*/ 48591 h 65442"/>
                <a:gd name="connsiteX0" fmla="*/ 22964 w 94743"/>
                <a:gd name="connsiteY0" fmla="*/ 48591 h 65617"/>
                <a:gd name="connsiteX1" fmla="*/ 18050 w 94743"/>
                <a:gd name="connsiteY1" fmla="*/ 41671 h 65617"/>
                <a:gd name="connsiteX2" fmla="*/ 8722 w 94743"/>
                <a:gd name="connsiteY2" fmla="*/ 43568 h 65617"/>
                <a:gd name="connsiteX3" fmla="*/ 80 w 94743"/>
                <a:gd name="connsiteY3" fmla="*/ 30039 h 65617"/>
                <a:gd name="connsiteX4" fmla="*/ 4748 w 94743"/>
                <a:gd name="connsiteY4" fmla="*/ 24840 h 65617"/>
                <a:gd name="connsiteX5" fmla="*/ 10599 w 94743"/>
                <a:gd name="connsiteY5" fmla="*/ 20691 h 65617"/>
                <a:gd name="connsiteX6" fmla="*/ 18490 w 94743"/>
                <a:gd name="connsiteY6" fmla="*/ 18327 h 65617"/>
                <a:gd name="connsiteX7" fmla="*/ 30776 w 94743"/>
                <a:gd name="connsiteY7" fmla="*/ 15119 h 65617"/>
                <a:gd name="connsiteX8" fmla="*/ 45715 w 94743"/>
                <a:gd name="connsiteY8" fmla="*/ 15577 h 65617"/>
                <a:gd name="connsiteX9" fmla="*/ 51315 w 94743"/>
                <a:gd name="connsiteY9" fmla="*/ 313 h 65617"/>
                <a:gd name="connsiteX10" fmla="*/ 60952 w 94743"/>
                <a:gd name="connsiteY10" fmla="*/ 8512 h 65617"/>
                <a:gd name="connsiteX11" fmla="*/ 69182 w 94743"/>
                <a:gd name="connsiteY11" fmla="*/ 12970 h 65617"/>
                <a:gd name="connsiteX12" fmla="*/ 79217 w 94743"/>
                <a:gd name="connsiteY12" fmla="*/ 10439 h 65617"/>
                <a:gd name="connsiteX13" fmla="*/ 81791 w 94743"/>
                <a:gd name="connsiteY13" fmla="*/ 18995 h 65617"/>
                <a:gd name="connsiteX14" fmla="*/ 94673 w 94743"/>
                <a:gd name="connsiteY14" fmla="*/ 34401 h 65617"/>
                <a:gd name="connsiteX15" fmla="*/ 86550 w 94743"/>
                <a:gd name="connsiteY15" fmla="*/ 38995 h 65617"/>
                <a:gd name="connsiteX16" fmla="*/ 77894 w 94743"/>
                <a:gd name="connsiteY16" fmla="*/ 44445 h 65617"/>
                <a:gd name="connsiteX17" fmla="*/ 76744 w 94743"/>
                <a:gd name="connsiteY17" fmla="*/ 57144 h 65617"/>
                <a:gd name="connsiteX18" fmla="*/ 74098 w 94743"/>
                <a:gd name="connsiteY18" fmla="*/ 59911 h 65617"/>
                <a:gd name="connsiteX19" fmla="*/ 63767 w 94743"/>
                <a:gd name="connsiteY19" fmla="*/ 65290 h 65617"/>
                <a:gd name="connsiteX20" fmla="*/ 44449 w 94743"/>
                <a:gd name="connsiteY20" fmla="*/ 64989 h 65617"/>
                <a:gd name="connsiteX21" fmla="*/ 39149 w 94743"/>
                <a:gd name="connsiteY21" fmla="*/ 51415 h 65617"/>
                <a:gd name="connsiteX22" fmla="*/ 22964 w 94743"/>
                <a:gd name="connsiteY22" fmla="*/ 48591 h 65617"/>
                <a:gd name="connsiteX0" fmla="*/ 22964 w 94743"/>
                <a:gd name="connsiteY0" fmla="*/ 48591 h 76237"/>
                <a:gd name="connsiteX1" fmla="*/ 18050 w 94743"/>
                <a:gd name="connsiteY1" fmla="*/ 41671 h 76237"/>
                <a:gd name="connsiteX2" fmla="*/ 8722 w 94743"/>
                <a:gd name="connsiteY2" fmla="*/ 43568 h 76237"/>
                <a:gd name="connsiteX3" fmla="*/ 80 w 94743"/>
                <a:gd name="connsiteY3" fmla="*/ 30039 h 76237"/>
                <a:gd name="connsiteX4" fmla="*/ 4748 w 94743"/>
                <a:gd name="connsiteY4" fmla="*/ 24840 h 76237"/>
                <a:gd name="connsiteX5" fmla="*/ 10599 w 94743"/>
                <a:gd name="connsiteY5" fmla="*/ 20691 h 76237"/>
                <a:gd name="connsiteX6" fmla="*/ 18490 w 94743"/>
                <a:gd name="connsiteY6" fmla="*/ 18327 h 76237"/>
                <a:gd name="connsiteX7" fmla="*/ 30776 w 94743"/>
                <a:gd name="connsiteY7" fmla="*/ 15119 h 76237"/>
                <a:gd name="connsiteX8" fmla="*/ 45715 w 94743"/>
                <a:gd name="connsiteY8" fmla="*/ 15577 h 76237"/>
                <a:gd name="connsiteX9" fmla="*/ 51315 w 94743"/>
                <a:gd name="connsiteY9" fmla="*/ 313 h 76237"/>
                <a:gd name="connsiteX10" fmla="*/ 60952 w 94743"/>
                <a:gd name="connsiteY10" fmla="*/ 8512 h 76237"/>
                <a:gd name="connsiteX11" fmla="*/ 69182 w 94743"/>
                <a:gd name="connsiteY11" fmla="*/ 12970 h 76237"/>
                <a:gd name="connsiteX12" fmla="*/ 79217 w 94743"/>
                <a:gd name="connsiteY12" fmla="*/ 10439 h 76237"/>
                <a:gd name="connsiteX13" fmla="*/ 81791 w 94743"/>
                <a:gd name="connsiteY13" fmla="*/ 18995 h 76237"/>
                <a:gd name="connsiteX14" fmla="*/ 94673 w 94743"/>
                <a:gd name="connsiteY14" fmla="*/ 34401 h 76237"/>
                <a:gd name="connsiteX15" fmla="*/ 86550 w 94743"/>
                <a:gd name="connsiteY15" fmla="*/ 38995 h 76237"/>
                <a:gd name="connsiteX16" fmla="*/ 77894 w 94743"/>
                <a:gd name="connsiteY16" fmla="*/ 44445 h 76237"/>
                <a:gd name="connsiteX17" fmla="*/ 76744 w 94743"/>
                <a:gd name="connsiteY17" fmla="*/ 57144 h 76237"/>
                <a:gd name="connsiteX18" fmla="*/ 74098 w 94743"/>
                <a:gd name="connsiteY18" fmla="*/ 59911 h 76237"/>
                <a:gd name="connsiteX19" fmla="*/ 63767 w 94743"/>
                <a:gd name="connsiteY19" fmla="*/ 65290 h 76237"/>
                <a:gd name="connsiteX20" fmla="*/ 44449 w 94743"/>
                <a:gd name="connsiteY20" fmla="*/ 64989 h 76237"/>
                <a:gd name="connsiteX21" fmla="*/ 29878 w 94743"/>
                <a:gd name="connsiteY21" fmla="*/ 76237 h 76237"/>
                <a:gd name="connsiteX22" fmla="*/ 22964 w 94743"/>
                <a:gd name="connsiteY22" fmla="*/ 48591 h 76237"/>
                <a:gd name="connsiteX0" fmla="*/ 19157 w 94743"/>
                <a:gd name="connsiteY0" fmla="*/ 66689 h 76237"/>
                <a:gd name="connsiteX1" fmla="*/ 18050 w 94743"/>
                <a:gd name="connsiteY1" fmla="*/ 41671 h 76237"/>
                <a:gd name="connsiteX2" fmla="*/ 8722 w 94743"/>
                <a:gd name="connsiteY2" fmla="*/ 43568 h 76237"/>
                <a:gd name="connsiteX3" fmla="*/ 80 w 94743"/>
                <a:gd name="connsiteY3" fmla="*/ 30039 h 76237"/>
                <a:gd name="connsiteX4" fmla="*/ 4748 w 94743"/>
                <a:gd name="connsiteY4" fmla="*/ 24840 h 76237"/>
                <a:gd name="connsiteX5" fmla="*/ 10599 w 94743"/>
                <a:gd name="connsiteY5" fmla="*/ 20691 h 76237"/>
                <a:gd name="connsiteX6" fmla="*/ 18490 w 94743"/>
                <a:gd name="connsiteY6" fmla="*/ 18327 h 76237"/>
                <a:gd name="connsiteX7" fmla="*/ 30776 w 94743"/>
                <a:gd name="connsiteY7" fmla="*/ 15119 h 76237"/>
                <a:gd name="connsiteX8" fmla="*/ 45715 w 94743"/>
                <a:gd name="connsiteY8" fmla="*/ 15577 h 76237"/>
                <a:gd name="connsiteX9" fmla="*/ 51315 w 94743"/>
                <a:gd name="connsiteY9" fmla="*/ 313 h 76237"/>
                <a:gd name="connsiteX10" fmla="*/ 60952 w 94743"/>
                <a:gd name="connsiteY10" fmla="*/ 8512 h 76237"/>
                <a:gd name="connsiteX11" fmla="*/ 69182 w 94743"/>
                <a:gd name="connsiteY11" fmla="*/ 12970 h 76237"/>
                <a:gd name="connsiteX12" fmla="*/ 79217 w 94743"/>
                <a:gd name="connsiteY12" fmla="*/ 10439 h 76237"/>
                <a:gd name="connsiteX13" fmla="*/ 81791 w 94743"/>
                <a:gd name="connsiteY13" fmla="*/ 18995 h 76237"/>
                <a:gd name="connsiteX14" fmla="*/ 94673 w 94743"/>
                <a:gd name="connsiteY14" fmla="*/ 34401 h 76237"/>
                <a:gd name="connsiteX15" fmla="*/ 86550 w 94743"/>
                <a:gd name="connsiteY15" fmla="*/ 38995 h 76237"/>
                <a:gd name="connsiteX16" fmla="*/ 77894 w 94743"/>
                <a:gd name="connsiteY16" fmla="*/ 44445 h 76237"/>
                <a:gd name="connsiteX17" fmla="*/ 76744 w 94743"/>
                <a:gd name="connsiteY17" fmla="*/ 57144 h 76237"/>
                <a:gd name="connsiteX18" fmla="*/ 74098 w 94743"/>
                <a:gd name="connsiteY18" fmla="*/ 59911 h 76237"/>
                <a:gd name="connsiteX19" fmla="*/ 63767 w 94743"/>
                <a:gd name="connsiteY19" fmla="*/ 65290 h 76237"/>
                <a:gd name="connsiteX20" fmla="*/ 44449 w 94743"/>
                <a:gd name="connsiteY20" fmla="*/ 64989 h 76237"/>
                <a:gd name="connsiteX21" fmla="*/ 29878 w 94743"/>
                <a:gd name="connsiteY21" fmla="*/ 76237 h 76237"/>
                <a:gd name="connsiteX22" fmla="*/ 19157 w 94743"/>
                <a:gd name="connsiteY22" fmla="*/ 66689 h 76237"/>
                <a:gd name="connsiteX0" fmla="*/ 19157 w 94743"/>
                <a:gd name="connsiteY0" fmla="*/ 66689 h 76237"/>
                <a:gd name="connsiteX1" fmla="*/ 9005 w 94743"/>
                <a:gd name="connsiteY1" fmla="*/ 59701 h 76237"/>
                <a:gd name="connsiteX2" fmla="*/ 18050 w 94743"/>
                <a:gd name="connsiteY2" fmla="*/ 41671 h 76237"/>
                <a:gd name="connsiteX3" fmla="*/ 8722 w 94743"/>
                <a:gd name="connsiteY3" fmla="*/ 43568 h 76237"/>
                <a:gd name="connsiteX4" fmla="*/ 80 w 94743"/>
                <a:gd name="connsiteY4" fmla="*/ 30039 h 76237"/>
                <a:gd name="connsiteX5" fmla="*/ 4748 w 94743"/>
                <a:gd name="connsiteY5" fmla="*/ 24840 h 76237"/>
                <a:gd name="connsiteX6" fmla="*/ 10599 w 94743"/>
                <a:gd name="connsiteY6" fmla="*/ 20691 h 76237"/>
                <a:gd name="connsiteX7" fmla="*/ 18490 w 94743"/>
                <a:gd name="connsiteY7" fmla="*/ 18327 h 76237"/>
                <a:gd name="connsiteX8" fmla="*/ 30776 w 94743"/>
                <a:gd name="connsiteY8" fmla="*/ 15119 h 76237"/>
                <a:gd name="connsiteX9" fmla="*/ 45715 w 94743"/>
                <a:gd name="connsiteY9" fmla="*/ 15577 h 76237"/>
                <a:gd name="connsiteX10" fmla="*/ 51315 w 94743"/>
                <a:gd name="connsiteY10" fmla="*/ 313 h 76237"/>
                <a:gd name="connsiteX11" fmla="*/ 60952 w 94743"/>
                <a:gd name="connsiteY11" fmla="*/ 8512 h 76237"/>
                <a:gd name="connsiteX12" fmla="*/ 69182 w 94743"/>
                <a:gd name="connsiteY12" fmla="*/ 12970 h 76237"/>
                <a:gd name="connsiteX13" fmla="*/ 79217 w 94743"/>
                <a:gd name="connsiteY13" fmla="*/ 10439 h 76237"/>
                <a:gd name="connsiteX14" fmla="*/ 81791 w 94743"/>
                <a:gd name="connsiteY14" fmla="*/ 18995 h 76237"/>
                <a:gd name="connsiteX15" fmla="*/ 94673 w 94743"/>
                <a:gd name="connsiteY15" fmla="*/ 34401 h 76237"/>
                <a:gd name="connsiteX16" fmla="*/ 86550 w 94743"/>
                <a:gd name="connsiteY16" fmla="*/ 38995 h 76237"/>
                <a:gd name="connsiteX17" fmla="*/ 77894 w 94743"/>
                <a:gd name="connsiteY17" fmla="*/ 44445 h 76237"/>
                <a:gd name="connsiteX18" fmla="*/ 76744 w 94743"/>
                <a:gd name="connsiteY18" fmla="*/ 57144 h 76237"/>
                <a:gd name="connsiteX19" fmla="*/ 74098 w 94743"/>
                <a:gd name="connsiteY19" fmla="*/ 59911 h 76237"/>
                <a:gd name="connsiteX20" fmla="*/ 63767 w 94743"/>
                <a:gd name="connsiteY20" fmla="*/ 65290 h 76237"/>
                <a:gd name="connsiteX21" fmla="*/ 44449 w 94743"/>
                <a:gd name="connsiteY21" fmla="*/ 64989 h 76237"/>
                <a:gd name="connsiteX22" fmla="*/ 29878 w 94743"/>
                <a:gd name="connsiteY22" fmla="*/ 76237 h 76237"/>
                <a:gd name="connsiteX23" fmla="*/ 19157 w 94743"/>
                <a:gd name="connsiteY23" fmla="*/ 66689 h 76237"/>
                <a:gd name="connsiteX0" fmla="*/ 23433 w 99019"/>
                <a:gd name="connsiteY0" fmla="*/ 66689 h 76237"/>
                <a:gd name="connsiteX1" fmla="*/ 13281 w 99019"/>
                <a:gd name="connsiteY1" fmla="*/ 59701 h 76237"/>
                <a:gd name="connsiteX2" fmla="*/ 122 w 99019"/>
                <a:gd name="connsiteY2" fmla="*/ 59026 h 76237"/>
                <a:gd name="connsiteX3" fmla="*/ 12998 w 99019"/>
                <a:gd name="connsiteY3" fmla="*/ 43568 h 76237"/>
                <a:gd name="connsiteX4" fmla="*/ 4356 w 99019"/>
                <a:gd name="connsiteY4" fmla="*/ 30039 h 76237"/>
                <a:gd name="connsiteX5" fmla="*/ 9024 w 99019"/>
                <a:gd name="connsiteY5" fmla="*/ 24840 h 76237"/>
                <a:gd name="connsiteX6" fmla="*/ 14875 w 99019"/>
                <a:gd name="connsiteY6" fmla="*/ 20691 h 76237"/>
                <a:gd name="connsiteX7" fmla="*/ 22766 w 99019"/>
                <a:gd name="connsiteY7" fmla="*/ 18327 h 76237"/>
                <a:gd name="connsiteX8" fmla="*/ 35052 w 99019"/>
                <a:gd name="connsiteY8" fmla="*/ 15119 h 76237"/>
                <a:gd name="connsiteX9" fmla="*/ 49991 w 99019"/>
                <a:gd name="connsiteY9" fmla="*/ 15577 h 76237"/>
                <a:gd name="connsiteX10" fmla="*/ 55591 w 99019"/>
                <a:gd name="connsiteY10" fmla="*/ 313 h 76237"/>
                <a:gd name="connsiteX11" fmla="*/ 65228 w 99019"/>
                <a:gd name="connsiteY11" fmla="*/ 8512 h 76237"/>
                <a:gd name="connsiteX12" fmla="*/ 73458 w 99019"/>
                <a:gd name="connsiteY12" fmla="*/ 12970 h 76237"/>
                <a:gd name="connsiteX13" fmla="*/ 83493 w 99019"/>
                <a:gd name="connsiteY13" fmla="*/ 10439 h 76237"/>
                <a:gd name="connsiteX14" fmla="*/ 86067 w 99019"/>
                <a:gd name="connsiteY14" fmla="*/ 18995 h 76237"/>
                <a:gd name="connsiteX15" fmla="*/ 98949 w 99019"/>
                <a:gd name="connsiteY15" fmla="*/ 34401 h 76237"/>
                <a:gd name="connsiteX16" fmla="*/ 90826 w 99019"/>
                <a:gd name="connsiteY16" fmla="*/ 38995 h 76237"/>
                <a:gd name="connsiteX17" fmla="*/ 82170 w 99019"/>
                <a:gd name="connsiteY17" fmla="*/ 44445 h 76237"/>
                <a:gd name="connsiteX18" fmla="*/ 81020 w 99019"/>
                <a:gd name="connsiteY18" fmla="*/ 57144 h 76237"/>
                <a:gd name="connsiteX19" fmla="*/ 78374 w 99019"/>
                <a:gd name="connsiteY19" fmla="*/ 59911 h 76237"/>
                <a:gd name="connsiteX20" fmla="*/ 68043 w 99019"/>
                <a:gd name="connsiteY20" fmla="*/ 65290 h 76237"/>
                <a:gd name="connsiteX21" fmla="*/ 48725 w 99019"/>
                <a:gd name="connsiteY21" fmla="*/ 64989 h 76237"/>
                <a:gd name="connsiteX22" fmla="*/ 34154 w 99019"/>
                <a:gd name="connsiteY22" fmla="*/ 76237 h 76237"/>
                <a:gd name="connsiteX23" fmla="*/ 23433 w 99019"/>
                <a:gd name="connsiteY23" fmla="*/ 66689 h 76237"/>
                <a:gd name="connsiteX0" fmla="*/ 29626 w 105212"/>
                <a:gd name="connsiteY0" fmla="*/ 66689 h 76237"/>
                <a:gd name="connsiteX1" fmla="*/ 19474 w 105212"/>
                <a:gd name="connsiteY1" fmla="*/ 59701 h 76237"/>
                <a:gd name="connsiteX2" fmla="*/ 6315 w 105212"/>
                <a:gd name="connsiteY2" fmla="*/ 59026 h 76237"/>
                <a:gd name="connsiteX3" fmla="*/ 529 w 105212"/>
                <a:gd name="connsiteY3" fmla="*/ 52039 h 76237"/>
                <a:gd name="connsiteX4" fmla="*/ 10549 w 105212"/>
                <a:gd name="connsiteY4" fmla="*/ 30039 h 76237"/>
                <a:gd name="connsiteX5" fmla="*/ 15217 w 105212"/>
                <a:gd name="connsiteY5" fmla="*/ 24840 h 76237"/>
                <a:gd name="connsiteX6" fmla="*/ 21068 w 105212"/>
                <a:gd name="connsiteY6" fmla="*/ 20691 h 76237"/>
                <a:gd name="connsiteX7" fmla="*/ 28959 w 105212"/>
                <a:gd name="connsiteY7" fmla="*/ 18327 h 76237"/>
                <a:gd name="connsiteX8" fmla="*/ 41245 w 105212"/>
                <a:gd name="connsiteY8" fmla="*/ 15119 h 76237"/>
                <a:gd name="connsiteX9" fmla="*/ 56184 w 105212"/>
                <a:gd name="connsiteY9" fmla="*/ 15577 h 76237"/>
                <a:gd name="connsiteX10" fmla="*/ 61784 w 105212"/>
                <a:gd name="connsiteY10" fmla="*/ 313 h 76237"/>
                <a:gd name="connsiteX11" fmla="*/ 71421 w 105212"/>
                <a:gd name="connsiteY11" fmla="*/ 8512 h 76237"/>
                <a:gd name="connsiteX12" fmla="*/ 79651 w 105212"/>
                <a:gd name="connsiteY12" fmla="*/ 12970 h 76237"/>
                <a:gd name="connsiteX13" fmla="*/ 89686 w 105212"/>
                <a:gd name="connsiteY13" fmla="*/ 10439 h 76237"/>
                <a:gd name="connsiteX14" fmla="*/ 92260 w 105212"/>
                <a:gd name="connsiteY14" fmla="*/ 18995 h 76237"/>
                <a:gd name="connsiteX15" fmla="*/ 105142 w 105212"/>
                <a:gd name="connsiteY15" fmla="*/ 34401 h 76237"/>
                <a:gd name="connsiteX16" fmla="*/ 97019 w 105212"/>
                <a:gd name="connsiteY16" fmla="*/ 38995 h 76237"/>
                <a:gd name="connsiteX17" fmla="*/ 88363 w 105212"/>
                <a:gd name="connsiteY17" fmla="*/ 44445 h 76237"/>
                <a:gd name="connsiteX18" fmla="*/ 87213 w 105212"/>
                <a:gd name="connsiteY18" fmla="*/ 57144 h 76237"/>
                <a:gd name="connsiteX19" fmla="*/ 84567 w 105212"/>
                <a:gd name="connsiteY19" fmla="*/ 59911 h 76237"/>
                <a:gd name="connsiteX20" fmla="*/ 74236 w 105212"/>
                <a:gd name="connsiteY20" fmla="*/ 65290 h 76237"/>
                <a:gd name="connsiteX21" fmla="*/ 54918 w 105212"/>
                <a:gd name="connsiteY21" fmla="*/ 64989 h 76237"/>
                <a:gd name="connsiteX22" fmla="*/ 40347 w 105212"/>
                <a:gd name="connsiteY22" fmla="*/ 76237 h 76237"/>
                <a:gd name="connsiteX23" fmla="*/ 29626 w 105212"/>
                <a:gd name="connsiteY23" fmla="*/ 66689 h 76237"/>
                <a:gd name="connsiteX0" fmla="*/ 29585 w 105171"/>
                <a:gd name="connsiteY0" fmla="*/ 66689 h 76237"/>
                <a:gd name="connsiteX1" fmla="*/ 19433 w 105171"/>
                <a:gd name="connsiteY1" fmla="*/ 59701 h 76237"/>
                <a:gd name="connsiteX2" fmla="*/ 6274 w 105171"/>
                <a:gd name="connsiteY2" fmla="*/ 59026 h 76237"/>
                <a:gd name="connsiteX3" fmla="*/ 488 w 105171"/>
                <a:gd name="connsiteY3" fmla="*/ 52039 h 76237"/>
                <a:gd name="connsiteX4" fmla="*/ 10508 w 105171"/>
                <a:gd name="connsiteY4" fmla="*/ 30039 h 76237"/>
                <a:gd name="connsiteX5" fmla="*/ 8263 w 105171"/>
                <a:gd name="connsiteY5" fmla="*/ 38588 h 76237"/>
                <a:gd name="connsiteX6" fmla="*/ 21027 w 105171"/>
                <a:gd name="connsiteY6" fmla="*/ 20691 h 76237"/>
                <a:gd name="connsiteX7" fmla="*/ 28918 w 105171"/>
                <a:gd name="connsiteY7" fmla="*/ 18327 h 76237"/>
                <a:gd name="connsiteX8" fmla="*/ 41204 w 105171"/>
                <a:gd name="connsiteY8" fmla="*/ 15119 h 76237"/>
                <a:gd name="connsiteX9" fmla="*/ 56143 w 105171"/>
                <a:gd name="connsiteY9" fmla="*/ 15577 h 76237"/>
                <a:gd name="connsiteX10" fmla="*/ 61743 w 105171"/>
                <a:gd name="connsiteY10" fmla="*/ 313 h 76237"/>
                <a:gd name="connsiteX11" fmla="*/ 71380 w 105171"/>
                <a:gd name="connsiteY11" fmla="*/ 8512 h 76237"/>
                <a:gd name="connsiteX12" fmla="*/ 79610 w 105171"/>
                <a:gd name="connsiteY12" fmla="*/ 12970 h 76237"/>
                <a:gd name="connsiteX13" fmla="*/ 89645 w 105171"/>
                <a:gd name="connsiteY13" fmla="*/ 10439 h 76237"/>
                <a:gd name="connsiteX14" fmla="*/ 92219 w 105171"/>
                <a:gd name="connsiteY14" fmla="*/ 18995 h 76237"/>
                <a:gd name="connsiteX15" fmla="*/ 105101 w 105171"/>
                <a:gd name="connsiteY15" fmla="*/ 34401 h 76237"/>
                <a:gd name="connsiteX16" fmla="*/ 96978 w 105171"/>
                <a:gd name="connsiteY16" fmla="*/ 38995 h 76237"/>
                <a:gd name="connsiteX17" fmla="*/ 88322 w 105171"/>
                <a:gd name="connsiteY17" fmla="*/ 44445 h 76237"/>
                <a:gd name="connsiteX18" fmla="*/ 87172 w 105171"/>
                <a:gd name="connsiteY18" fmla="*/ 57144 h 76237"/>
                <a:gd name="connsiteX19" fmla="*/ 84526 w 105171"/>
                <a:gd name="connsiteY19" fmla="*/ 59911 h 76237"/>
                <a:gd name="connsiteX20" fmla="*/ 74195 w 105171"/>
                <a:gd name="connsiteY20" fmla="*/ 65290 h 76237"/>
                <a:gd name="connsiteX21" fmla="*/ 54877 w 105171"/>
                <a:gd name="connsiteY21" fmla="*/ 64989 h 76237"/>
                <a:gd name="connsiteX22" fmla="*/ 40306 w 105171"/>
                <a:gd name="connsiteY22" fmla="*/ 76237 h 76237"/>
                <a:gd name="connsiteX23" fmla="*/ 29585 w 105171"/>
                <a:gd name="connsiteY23" fmla="*/ 66689 h 76237"/>
                <a:gd name="connsiteX0" fmla="*/ 29115 w 104701"/>
                <a:gd name="connsiteY0" fmla="*/ 66689 h 76237"/>
                <a:gd name="connsiteX1" fmla="*/ 18963 w 104701"/>
                <a:gd name="connsiteY1" fmla="*/ 59701 h 76237"/>
                <a:gd name="connsiteX2" fmla="*/ 5804 w 104701"/>
                <a:gd name="connsiteY2" fmla="*/ 59026 h 76237"/>
                <a:gd name="connsiteX3" fmla="*/ 18 w 104701"/>
                <a:gd name="connsiteY3" fmla="*/ 52039 h 76237"/>
                <a:gd name="connsiteX4" fmla="*/ 7793 w 104701"/>
                <a:gd name="connsiteY4" fmla="*/ 38588 h 76237"/>
                <a:gd name="connsiteX5" fmla="*/ 20557 w 104701"/>
                <a:gd name="connsiteY5" fmla="*/ 20691 h 76237"/>
                <a:gd name="connsiteX6" fmla="*/ 28448 w 104701"/>
                <a:gd name="connsiteY6" fmla="*/ 18327 h 76237"/>
                <a:gd name="connsiteX7" fmla="*/ 40734 w 104701"/>
                <a:gd name="connsiteY7" fmla="*/ 15119 h 76237"/>
                <a:gd name="connsiteX8" fmla="*/ 55673 w 104701"/>
                <a:gd name="connsiteY8" fmla="*/ 15577 h 76237"/>
                <a:gd name="connsiteX9" fmla="*/ 61273 w 104701"/>
                <a:gd name="connsiteY9" fmla="*/ 313 h 76237"/>
                <a:gd name="connsiteX10" fmla="*/ 70910 w 104701"/>
                <a:gd name="connsiteY10" fmla="*/ 8512 h 76237"/>
                <a:gd name="connsiteX11" fmla="*/ 79140 w 104701"/>
                <a:gd name="connsiteY11" fmla="*/ 12970 h 76237"/>
                <a:gd name="connsiteX12" fmla="*/ 89175 w 104701"/>
                <a:gd name="connsiteY12" fmla="*/ 10439 h 76237"/>
                <a:gd name="connsiteX13" fmla="*/ 91749 w 104701"/>
                <a:gd name="connsiteY13" fmla="*/ 18995 h 76237"/>
                <a:gd name="connsiteX14" fmla="*/ 104631 w 104701"/>
                <a:gd name="connsiteY14" fmla="*/ 34401 h 76237"/>
                <a:gd name="connsiteX15" fmla="*/ 96508 w 104701"/>
                <a:gd name="connsiteY15" fmla="*/ 38995 h 76237"/>
                <a:gd name="connsiteX16" fmla="*/ 87852 w 104701"/>
                <a:gd name="connsiteY16" fmla="*/ 44445 h 76237"/>
                <a:gd name="connsiteX17" fmla="*/ 86702 w 104701"/>
                <a:gd name="connsiteY17" fmla="*/ 57144 h 76237"/>
                <a:gd name="connsiteX18" fmla="*/ 84056 w 104701"/>
                <a:gd name="connsiteY18" fmla="*/ 59911 h 76237"/>
                <a:gd name="connsiteX19" fmla="*/ 73725 w 104701"/>
                <a:gd name="connsiteY19" fmla="*/ 65290 h 76237"/>
                <a:gd name="connsiteX20" fmla="*/ 54407 w 104701"/>
                <a:gd name="connsiteY20" fmla="*/ 64989 h 76237"/>
                <a:gd name="connsiteX21" fmla="*/ 39836 w 104701"/>
                <a:gd name="connsiteY21" fmla="*/ 76237 h 76237"/>
                <a:gd name="connsiteX22" fmla="*/ 29115 w 104701"/>
                <a:gd name="connsiteY22" fmla="*/ 66689 h 76237"/>
                <a:gd name="connsiteX0" fmla="*/ 29115 w 104701"/>
                <a:gd name="connsiteY0" fmla="*/ 66689 h 76237"/>
                <a:gd name="connsiteX1" fmla="*/ 18963 w 104701"/>
                <a:gd name="connsiteY1" fmla="*/ 59701 h 76237"/>
                <a:gd name="connsiteX2" fmla="*/ 5804 w 104701"/>
                <a:gd name="connsiteY2" fmla="*/ 59026 h 76237"/>
                <a:gd name="connsiteX3" fmla="*/ 18 w 104701"/>
                <a:gd name="connsiteY3" fmla="*/ 52039 h 76237"/>
                <a:gd name="connsiteX4" fmla="*/ 7793 w 104701"/>
                <a:gd name="connsiteY4" fmla="*/ 38588 h 76237"/>
                <a:gd name="connsiteX5" fmla="*/ 20557 w 104701"/>
                <a:gd name="connsiteY5" fmla="*/ 20691 h 76237"/>
                <a:gd name="connsiteX6" fmla="*/ 28510 w 104701"/>
                <a:gd name="connsiteY6" fmla="*/ 8295 h 76237"/>
                <a:gd name="connsiteX7" fmla="*/ 40734 w 104701"/>
                <a:gd name="connsiteY7" fmla="*/ 15119 h 76237"/>
                <a:gd name="connsiteX8" fmla="*/ 55673 w 104701"/>
                <a:gd name="connsiteY8" fmla="*/ 15577 h 76237"/>
                <a:gd name="connsiteX9" fmla="*/ 61273 w 104701"/>
                <a:gd name="connsiteY9" fmla="*/ 313 h 76237"/>
                <a:gd name="connsiteX10" fmla="*/ 70910 w 104701"/>
                <a:gd name="connsiteY10" fmla="*/ 8512 h 76237"/>
                <a:gd name="connsiteX11" fmla="*/ 79140 w 104701"/>
                <a:gd name="connsiteY11" fmla="*/ 12970 h 76237"/>
                <a:gd name="connsiteX12" fmla="*/ 89175 w 104701"/>
                <a:gd name="connsiteY12" fmla="*/ 10439 h 76237"/>
                <a:gd name="connsiteX13" fmla="*/ 91749 w 104701"/>
                <a:gd name="connsiteY13" fmla="*/ 18995 h 76237"/>
                <a:gd name="connsiteX14" fmla="*/ 104631 w 104701"/>
                <a:gd name="connsiteY14" fmla="*/ 34401 h 76237"/>
                <a:gd name="connsiteX15" fmla="*/ 96508 w 104701"/>
                <a:gd name="connsiteY15" fmla="*/ 38995 h 76237"/>
                <a:gd name="connsiteX16" fmla="*/ 87852 w 104701"/>
                <a:gd name="connsiteY16" fmla="*/ 44445 h 76237"/>
                <a:gd name="connsiteX17" fmla="*/ 86702 w 104701"/>
                <a:gd name="connsiteY17" fmla="*/ 57144 h 76237"/>
                <a:gd name="connsiteX18" fmla="*/ 84056 w 104701"/>
                <a:gd name="connsiteY18" fmla="*/ 59911 h 76237"/>
                <a:gd name="connsiteX19" fmla="*/ 73725 w 104701"/>
                <a:gd name="connsiteY19" fmla="*/ 65290 h 76237"/>
                <a:gd name="connsiteX20" fmla="*/ 54407 w 104701"/>
                <a:gd name="connsiteY20" fmla="*/ 64989 h 76237"/>
                <a:gd name="connsiteX21" fmla="*/ 39836 w 104701"/>
                <a:gd name="connsiteY21" fmla="*/ 76237 h 76237"/>
                <a:gd name="connsiteX22" fmla="*/ 29115 w 104701"/>
                <a:gd name="connsiteY22" fmla="*/ 66689 h 76237"/>
                <a:gd name="connsiteX0" fmla="*/ 29115 w 104701"/>
                <a:gd name="connsiteY0" fmla="*/ 66689 h 76237"/>
                <a:gd name="connsiteX1" fmla="*/ 18963 w 104701"/>
                <a:gd name="connsiteY1" fmla="*/ 59701 h 76237"/>
                <a:gd name="connsiteX2" fmla="*/ 5804 w 104701"/>
                <a:gd name="connsiteY2" fmla="*/ 59026 h 76237"/>
                <a:gd name="connsiteX3" fmla="*/ 18 w 104701"/>
                <a:gd name="connsiteY3" fmla="*/ 52039 h 76237"/>
                <a:gd name="connsiteX4" fmla="*/ 7793 w 104701"/>
                <a:gd name="connsiteY4" fmla="*/ 38588 h 76237"/>
                <a:gd name="connsiteX5" fmla="*/ 2434 w 104701"/>
                <a:gd name="connsiteY5" fmla="*/ 26190 h 76237"/>
                <a:gd name="connsiteX6" fmla="*/ 28510 w 104701"/>
                <a:gd name="connsiteY6" fmla="*/ 8295 h 76237"/>
                <a:gd name="connsiteX7" fmla="*/ 40734 w 104701"/>
                <a:gd name="connsiteY7" fmla="*/ 15119 h 76237"/>
                <a:gd name="connsiteX8" fmla="*/ 55673 w 104701"/>
                <a:gd name="connsiteY8" fmla="*/ 15577 h 76237"/>
                <a:gd name="connsiteX9" fmla="*/ 61273 w 104701"/>
                <a:gd name="connsiteY9" fmla="*/ 313 h 76237"/>
                <a:gd name="connsiteX10" fmla="*/ 70910 w 104701"/>
                <a:gd name="connsiteY10" fmla="*/ 8512 h 76237"/>
                <a:gd name="connsiteX11" fmla="*/ 79140 w 104701"/>
                <a:gd name="connsiteY11" fmla="*/ 12970 h 76237"/>
                <a:gd name="connsiteX12" fmla="*/ 89175 w 104701"/>
                <a:gd name="connsiteY12" fmla="*/ 10439 h 76237"/>
                <a:gd name="connsiteX13" fmla="*/ 91749 w 104701"/>
                <a:gd name="connsiteY13" fmla="*/ 18995 h 76237"/>
                <a:gd name="connsiteX14" fmla="*/ 104631 w 104701"/>
                <a:gd name="connsiteY14" fmla="*/ 34401 h 76237"/>
                <a:gd name="connsiteX15" fmla="*/ 96508 w 104701"/>
                <a:gd name="connsiteY15" fmla="*/ 38995 h 76237"/>
                <a:gd name="connsiteX16" fmla="*/ 87852 w 104701"/>
                <a:gd name="connsiteY16" fmla="*/ 44445 h 76237"/>
                <a:gd name="connsiteX17" fmla="*/ 86702 w 104701"/>
                <a:gd name="connsiteY17" fmla="*/ 57144 h 76237"/>
                <a:gd name="connsiteX18" fmla="*/ 84056 w 104701"/>
                <a:gd name="connsiteY18" fmla="*/ 59911 h 76237"/>
                <a:gd name="connsiteX19" fmla="*/ 73725 w 104701"/>
                <a:gd name="connsiteY19" fmla="*/ 65290 h 76237"/>
                <a:gd name="connsiteX20" fmla="*/ 54407 w 104701"/>
                <a:gd name="connsiteY20" fmla="*/ 64989 h 76237"/>
                <a:gd name="connsiteX21" fmla="*/ 39836 w 104701"/>
                <a:gd name="connsiteY21" fmla="*/ 76237 h 76237"/>
                <a:gd name="connsiteX22" fmla="*/ 29115 w 104701"/>
                <a:gd name="connsiteY22" fmla="*/ 66689 h 76237"/>
                <a:gd name="connsiteX0" fmla="*/ 29115 w 104701"/>
                <a:gd name="connsiteY0" fmla="*/ 66397 h 75945"/>
                <a:gd name="connsiteX1" fmla="*/ 18963 w 104701"/>
                <a:gd name="connsiteY1" fmla="*/ 59409 h 75945"/>
                <a:gd name="connsiteX2" fmla="*/ 5804 w 104701"/>
                <a:gd name="connsiteY2" fmla="*/ 58734 h 75945"/>
                <a:gd name="connsiteX3" fmla="*/ 18 w 104701"/>
                <a:gd name="connsiteY3" fmla="*/ 51747 h 75945"/>
                <a:gd name="connsiteX4" fmla="*/ 7793 w 104701"/>
                <a:gd name="connsiteY4" fmla="*/ 38296 h 75945"/>
                <a:gd name="connsiteX5" fmla="*/ 2434 w 104701"/>
                <a:gd name="connsiteY5" fmla="*/ 25898 h 75945"/>
                <a:gd name="connsiteX6" fmla="*/ 28510 w 104701"/>
                <a:gd name="connsiteY6" fmla="*/ 8003 h 75945"/>
                <a:gd name="connsiteX7" fmla="*/ 40734 w 104701"/>
                <a:gd name="connsiteY7" fmla="*/ 14827 h 75945"/>
                <a:gd name="connsiteX8" fmla="*/ 50686 w 104701"/>
                <a:gd name="connsiteY8" fmla="*/ 9364 h 75945"/>
                <a:gd name="connsiteX9" fmla="*/ 61273 w 104701"/>
                <a:gd name="connsiteY9" fmla="*/ 21 h 75945"/>
                <a:gd name="connsiteX10" fmla="*/ 70910 w 104701"/>
                <a:gd name="connsiteY10" fmla="*/ 8220 h 75945"/>
                <a:gd name="connsiteX11" fmla="*/ 79140 w 104701"/>
                <a:gd name="connsiteY11" fmla="*/ 12678 h 75945"/>
                <a:gd name="connsiteX12" fmla="*/ 89175 w 104701"/>
                <a:gd name="connsiteY12" fmla="*/ 10147 h 75945"/>
                <a:gd name="connsiteX13" fmla="*/ 91749 w 104701"/>
                <a:gd name="connsiteY13" fmla="*/ 18703 h 75945"/>
                <a:gd name="connsiteX14" fmla="*/ 104631 w 104701"/>
                <a:gd name="connsiteY14" fmla="*/ 34109 h 75945"/>
                <a:gd name="connsiteX15" fmla="*/ 96508 w 104701"/>
                <a:gd name="connsiteY15" fmla="*/ 38703 h 75945"/>
                <a:gd name="connsiteX16" fmla="*/ 87852 w 104701"/>
                <a:gd name="connsiteY16" fmla="*/ 44153 h 75945"/>
                <a:gd name="connsiteX17" fmla="*/ 86702 w 104701"/>
                <a:gd name="connsiteY17" fmla="*/ 56852 h 75945"/>
                <a:gd name="connsiteX18" fmla="*/ 84056 w 104701"/>
                <a:gd name="connsiteY18" fmla="*/ 59619 h 75945"/>
                <a:gd name="connsiteX19" fmla="*/ 73725 w 104701"/>
                <a:gd name="connsiteY19" fmla="*/ 64998 h 75945"/>
                <a:gd name="connsiteX20" fmla="*/ 54407 w 104701"/>
                <a:gd name="connsiteY20" fmla="*/ 64697 h 75945"/>
                <a:gd name="connsiteX21" fmla="*/ 39836 w 104701"/>
                <a:gd name="connsiteY21" fmla="*/ 75945 h 75945"/>
                <a:gd name="connsiteX22" fmla="*/ 29115 w 104701"/>
                <a:gd name="connsiteY22" fmla="*/ 66397 h 75945"/>
                <a:gd name="connsiteX0" fmla="*/ 29115 w 104701"/>
                <a:gd name="connsiteY0" fmla="*/ 66397 h 75945"/>
                <a:gd name="connsiteX1" fmla="*/ 18963 w 104701"/>
                <a:gd name="connsiteY1" fmla="*/ 59409 h 75945"/>
                <a:gd name="connsiteX2" fmla="*/ 5804 w 104701"/>
                <a:gd name="connsiteY2" fmla="*/ 58734 h 75945"/>
                <a:gd name="connsiteX3" fmla="*/ 18 w 104701"/>
                <a:gd name="connsiteY3" fmla="*/ 51747 h 75945"/>
                <a:gd name="connsiteX4" fmla="*/ 7793 w 104701"/>
                <a:gd name="connsiteY4" fmla="*/ 38296 h 75945"/>
                <a:gd name="connsiteX5" fmla="*/ 2434 w 104701"/>
                <a:gd name="connsiteY5" fmla="*/ 25898 h 75945"/>
                <a:gd name="connsiteX6" fmla="*/ 28510 w 104701"/>
                <a:gd name="connsiteY6" fmla="*/ 8003 h 75945"/>
                <a:gd name="connsiteX7" fmla="*/ 42872 w 104701"/>
                <a:gd name="connsiteY7" fmla="*/ 11431 h 75945"/>
                <a:gd name="connsiteX8" fmla="*/ 50686 w 104701"/>
                <a:gd name="connsiteY8" fmla="*/ 9364 h 75945"/>
                <a:gd name="connsiteX9" fmla="*/ 61273 w 104701"/>
                <a:gd name="connsiteY9" fmla="*/ 21 h 75945"/>
                <a:gd name="connsiteX10" fmla="*/ 70910 w 104701"/>
                <a:gd name="connsiteY10" fmla="*/ 8220 h 75945"/>
                <a:gd name="connsiteX11" fmla="*/ 79140 w 104701"/>
                <a:gd name="connsiteY11" fmla="*/ 12678 h 75945"/>
                <a:gd name="connsiteX12" fmla="*/ 89175 w 104701"/>
                <a:gd name="connsiteY12" fmla="*/ 10147 h 75945"/>
                <a:gd name="connsiteX13" fmla="*/ 91749 w 104701"/>
                <a:gd name="connsiteY13" fmla="*/ 18703 h 75945"/>
                <a:gd name="connsiteX14" fmla="*/ 104631 w 104701"/>
                <a:gd name="connsiteY14" fmla="*/ 34109 h 75945"/>
                <a:gd name="connsiteX15" fmla="*/ 96508 w 104701"/>
                <a:gd name="connsiteY15" fmla="*/ 38703 h 75945"/>
                <a:gd name="connsiteX16" fmla="*/ 87852 w 104701"/>
                <a:gd name="connsiteY16" fmla="*/ 44153 h 75945"/>
                <a:gd name="connsiteX17" fmla="*/ 86702 w 104701"/>
                <a:gd name="connsiteY17" fmla="*/ 56852 h 75945"/>
                <a:gd name="connsiteX18" fmla="*/ 84056 w 104701"/>
                <a:gd name="connsiteY18" fmla="*/ 59619 h 75945"/>
                <a:gd name="connsiteX19" fmla="*/ 73725 w 104701"/>
                <a:gd name="connsiteY19" fmla="*/ 64998 h 75945"/>
                <a:gd name="connsiteX20" fmla="*/ 54407 w 104701"/>
                <a:gd name="connsiteY20" fmla="*/ 64697 h 75945"/>
                <a:gd name="connsiteX21" fmla="*/ 39836 w 104701"/>
                <a:gd name="connsiteY21" fmla="*/ 75945 h 75945"/>
                <a:gd name="connsiteX22" fmla="*/ 29115 w 104701"/>
                <a:gd name="connsiteY22" fmla="*/ 66397 h 75945"/>
                <a:gd name="connsiteX0" fmla="*/ 29115 w 104701"/>
                <a:gd name="connsiteY0" fmla="*/ 66397 h 75945"/>
                <a:gd name="connsiteX1" fmla="*/ 18963 w 104701"/>
                <a:gd name="connsiteY1" fmla="*/ 59409 h 75945"/>
                <a:gd name="connsiteX2" fmla="*/ 5804 w 104701"/>
                <a:gd name="connsiteY2" fmla="*/ 58734 h 75945"/>
                <a:gd name="connsiteX3" fmla="*/ 18 w 104701"/>
                <a:gd name="connsiteY3" fmla="*/ 51747 h 75945"/>
                <a:gd name="connsiteX4" fmla="*/ 7793 w 104701"/>
                <a:gd name="connsiteY4" fmla="*/ 38296 h 75945"/>
                <a:gd name="connsiteX5" fmla="*/ 2434 w 104701"/>
                <a:gd name="connsiteY5" fmla="*/ 25898 h 75945"/>
                <a:gd name="connsiteX6" fmla="*/ 9077 w 104701"/>
                <a:gd name="connsiteY6" fmla="*/ 5088 h 75945"/>
                <a:gd name="connsiteX7" fmla="*/ 28510 w 104701"/>
                <a:gd name="connsiteY7" fmla="*/ 8003 h 75945"/>
                <a:gd name="connsiteX8" fmla="*/ 42872 w 104701"/>
                <a:gd name="connsiteY8" fmla="*/ 11431 h 75945"/>
                <a:gd name="connsiteX9" fmla="*/ 50686 w 104701"/>
                <a:gd name="connsiteY9" fmla="*/ 9364 h 75945"/>
                <a:gd name="connsiteX10" fmla="*/ 61273 w 104701"/>
                <a:gd name="connsiteY10" fmla="*/ 21 h 75945"/>
                <a:gd name="connsiteX11" fmla="*/ 70910 w 104701"/>
                <a:gd name="connsiteY11" fmla="*/ 8220 h 75945"/>
                <a:gd name="connsiteX12" fmla="*/ 79140 w 104701"/>
                <a:gd name="connsiteY12" fmla="*/ 12678 h 75945"/>
                <a:gd name="connsiteX13" fmla="*/ 89175 w 104701"/>
                <a:gd name="connsiteY13" fmla="*/ 10147 h 75945"/>
                <a:gd name="connsiteX14" fmla="*/ 91749 w 104701"/>
                <a:gd name="connsiteY14" fmla="*/ 18703 h 75945"/>
                <a:gd name="connsiteX15" fmla="*/ 104631 w 104701"/>
                <a:gd name="connsiteY15" fmla="*/ 34109 h 75945"/>
                <a:gd name="connsiteX16" fmla="*/ 96508 w 104701"/>
                <a:gd name="connsiteY16" fmla="*/ 38703 h 75945"/>
                <a:gd name="connsiteX17" fmla="*/ 87852 w 104701"/>
                <a:gd name="connsiteY17" fmla="*/ 44153 h 75945"/>
                <a:gd name="connsiteX18" fmla="*/ 86702 w 104701"/>
                <a:gd name="connsiteY18" fmla="*/ 56852 h 75945"/>
                <a:gd name="connsiteX19" fmla="*/ 84056 w 104701"/>
                <a:gd name="connsiteY19" fmla="*/ 59619 h 75945"/>
                <a:gd name="connsiteX20" fmla="*/ 73725 w 104701"/>
                <a:gd name="connsiteY20" fmla="*/ 64998 h 75945"/>
                <a:gd name="connsiteX21" fmla="*/ 54407 w 104701"/>
                <a:gd name="connsiteY21" fmla="*/ 64697 h 75945"/>
                <a:gd name="connsiteX22" fmla="*/ 39836 w 104701"/>
                <a:gd name="connsiteY22" fmla="*/ 75945 h 75945"/>
                <a:gd name="connsiteX23" fmla="*/ 29115 w 104701"/>
                <a:gd name="connsiteY23" fmla="*/ 66397 h 75945"/>
                <a:gd name="connsiteX0" fmla="*/ 31344 w 106930"/>
                <a:gd name="connsiteY0" fmla="*/ 66397 h 75945"/>
                <a:gd name="connsiteX1" fmla="*/ 21192 w 106930"/>
                <a:gd name="connsiteY1" fmla="*/ 59409 h 75945"/>
                <a:gd name="connsiteX2" fmla="*/ 8033 w 106930"/>
                <a:gd name="connsiteY2" fmla="*/ 58734 h 75945"/>
                <a:gd name="connsiteX3" fmla="*/ 2247 w 106930"/>
                <a:gd name="connsiteY3" fmla="*/ 51747 h 75945"/>
                <a:gd name="connsiteX4" fmla="*/ 10022 w 106930"/>
                <a:gd name="connsiteY4" fmla="*/ 38296 h 75945"/>
                <a:gd name="connsiteX5" fmla="*/ 4663 w 106930"/>
                <a:gd name="connsiteY5" fmla="*/ 25898 h 75945"/>
                <a:gd name="connsiteX6" fmla="*/ 193 w 106930"/>
                <a:gd name="connsiteY6" fmla="*/ 9223 h 75945"/>
                <a:gd name="connsiteX7" fmla="*/ 11306 w 106930"/>
                <a:gd name="connsiteY7" fmla="*/ 5088 h 75945"/>
                <a:gd name="connsiteX8" fmla="*/ 30739 w 106930"/>
                <a:gd name="connsiteY8" fmla="*/ 8003 h 75945"/>
                <a:gd name="connsiteX9" fmla="*/ 45101 w 106930"/>
                <a:gd name="connsiteY9" fmla="*/ 11431 h 75945"/>
                <a:gd name="connsiteX10" fmla="*/ 52915 w 106930"/>
                <a:gd name="connsiteY10" fmla="*/ 9364 h 75945"/>
                <a:gd name="connsiteX11" fmla="*/ 63502 w 106930"/>
                <a:gd name="connsiteY11" fmla="*/ 21 h 75945"/>
                <a:gd name="connsiteX12" fmla="*/ 73139 w 106930"/>
                <a:gd name="connsiteY12" fmla="*/ 8220 h 75945"/>
                <a:gd name="connsiteX13" fmla="*/ 81369 w 106930"/>
                <a:gd name="connsiteY13" fmla="*/ 12678 h 75945"/>
                <a:gd name="connsiteX14" fmla="*/ 91404 w 106930"/>
                <a:gd name="connsiteY14" fmla="*/ 10147 h 75945"/>
                <a:gd name="connsiteX15" fmla="*/ 93978 w 106930"/>
                <a:gd name="connsiteY15" fmla="*/ 18703 h 75945"/>
                <a:gd name="connsiteX16" fmla="*/ 106860 w 106930"/>
                <a:gd name="connsiteY16" fmla="*/ 34109 h 75945"/>
                <a:gd name="connsiteX17" fmla="*/ 98737 w 106930"/>
                <a:gd name="connsiteY17" fmla="*/ 38703 h 75945"/>
                <a:gd name="connsiteX18" fmla="*/ 90081 w 106930"/>
                <a:gd name="connsiteY18" fmla="*/ 44153 h 75945"/>
                <a:gd name="connsiteX19" fmla="*/ 88931 w 106930"/>
                <a:gd name="connsiteY19" fmla="*/ 56852 h 75945"/>
                <a:gd name="connsiteX20" fmla="*/ 86285 w 106930"/>
                <a:gd name="connsiteY20" fmla="*/ 59619 h 75945"/>
                <a:gd name="connsiteX21" fmla="*/ 75954 w 106930"/>
                <a:gd name="connsiteY21" fmla="*/ 64998 h 75945"/>
                <a:gd name="connsiteX22" fmla="*/ 56636 w 106930"/>
                <a:gd name="connsiteY22" fmla="*/ 64697 h 75945"/>
                <a:gd name="connsiteX23" fmla="*/ 42065 w 106930"/>
                <a:gd name="connsiteY23" fmla="*/ 75945 h 75945"/>
                <a:gd name="connsiteX24" fmla="*/ 31344 w 106930"/>
                <a:gd name="connsiteY24" fmla="*/ 66397 h 75945"/>
                <a:gd name="connsiteX0" fmla="*/ 73939 w 149525"/>
                <a:gd name="connsiteY0" fmla="*/ 78951 h 88499"/>
                <a:gd name="connsiteX1" fmla="*/ 63787 w 149525"/>
                <a:gd name="connsiteY1" fmla="*/ 71963 h 88499"/>
                <a:gd name="connsiteX2" fmla="*/ 50628 w 149525"/>
                <a:gd name="connsiteY2" fmla="*/ 71288 h 88499"/>
                <a:gd name="connsiteX3" fmla="*/ 44842 w 149525"/>
                <a:gd name="connsiteY3" fmla="*/ 64301 h 88499"/>
                <a:gd name="connsiteX4" fmla="*/ 52617 w 149525"/>
                <a:gd name="connsiteY4" fmla="*/ 50850 h 88499"/>
                <a:gd name="connsiteX5" fmla="*/ 47258 w 149525"/>
                <a:gd name="connsiteY5" fmla="*/ 38452 h 88499"/>
                <a:gd name="connsiteX6" fmla="*/ 22 w 149525"/>
                <a:gd name="connsiteY6" fmla="*/ 369 h 88499"/>
                <a:gd name="connsiteX7" fmla="*/ 53901 w 149525"/>
                <a:gd name="connsiteY7" fmla="*/ 17642 h 88499"/>
                <a:gd name="connsiteX8" fmla="*/ 73334 w 149525"/>
                <a:gd name="connsiteY8" fmla="*/ 20557 h 88499"/>
                <a:gd name="connsiteX9" fmla="*/ 87696 w 149525"/>
                <a:gd name="connsiteY9" fmla="*/ 23985 h 88499"/>
                <a:gd name="connsiteX10" fmla="*/ 95510 w 149525"/>
                <a:gd name="connsiteY10" fmla="*/ 21918 h 88499"/>
                <a:gd name="connsiteX11" fmla="*/ 106097 w 149525"/>
                <a:gd name="connsiteY11" fmla="*/ 12575 h 88499"/>
                <a:gd name="connsiteX12" fmla="*/ 115734 w 149525"/>
                <a:gd name="connsiteY12" fmla="*/ 20774 h 88499"/>
                <a:gd name="connsiteX13" fmla="*/ 123964 w 149525"/>
                <a:gd name="connsiteY13" fmla="*/ 25232 h 88499"/>
                <a:gd name="connsiteX14" fmla="*/ 133999 w 149525"/>
                <a:gd name="connsiteY14" fmla="*/ 22701 h 88499"/>
                <a:gd name="connsiteX15" fmla="*/ 136573 w 149525"/>
                <a:gd name="connsiteY15" fmla="*/ 31257 h 88499"/>
                <a:gd name="connsiteX16" fmla="*/ 149455 w 149525"/>
                <a:gd name="connsiteY16" fmla="*/ 46663 h 88499"/>
                <a:gd name="connsiteX17" fmla="*/ 141332 w 149525"/>
                <a:gd name="connsiteY17" fmla="*/ 51257 h 88499"/>
                <a:gd name="connsiteX18" fmla="*/ 132676 w 149525"/>
                <a:gd name="connsiteY18" fmla="*/ 56707 h 88499"/>
                <a:gd name="connsiteX19" fmla="*/ 131526 w 149525"/>
                <a:gd name="connsiteY19" fmla="*/ 69406 h 88499"/>
                <a:gd name="connsiteX20" fmla="*/ 128880 w 149525"/>
                <a:gd name="connsiteY20" fmla="*/ 72173 h 88499"/>
                <a:gd name="connsiteX21" fmla="*/ 118549 w 149525"/>
                <a:gd name="connsiteY21" fmla="*/ 77552 h 88499"/>
                <a:gd name="connsiteX22" fmla="*/ 99231 w 149525"/>
                <a:gd name="connsiteY22" fmla="*/ 77251 h 88499"/>
                <a:gd name="connsiteX23" fmla="*/ 84660 w 149525"/>
                <a:gd name="connsiteY23" fmla="*/ 88499 h 88499"/>
                <a:gd name="connsiteX24" fmla="*/ 73939 w 149525"/>
                <a:gd name="connsiteY24" fmla="*/ 78951 h 88499"/>
                <a:gd name="connsiteX0" fmla="*/ 89067 w 164653"/>
                <a:gd name="connsiteY0" fmla="*/ 78951 h 88499"/>
                <a:gd name="connsiteX1" fmla="*/ 78915 w 164653"/>
                <a:gd name="connsiteY1" fmla="*/ 71963 h 88499"/>
                <a:gd name="connsiteX2" fmla="*/ 65756 w 164653"/>
                <a:gd name="connsiteY2" fmla="*/ 71288 h 88499"/>
                <a:gd name="connsiteX3" fmla="*/ 59970 w 164653"/>
                <a:gd name="connsiteY3" fmla="*/ 64301 h 88499"/>
                <a:gd name="connsiteX4" fmla="*/ 67745 w 164653"/>
                <a:gd name="connsiteY4" fmla="*/ 50850 h 88499"/>
                <a:gd name="connsiteX5" fmla="*/ 2162 w 164653"/>
                <a:gd name="connsiteY5" fmla="*/ 34405 h 88499"/>
                <a:gd name="connsiteX6" fmla="*/ 15150 w 164653"/>
                <a:gd name="connsiteY6" fmla="*/ 369 h 88499"/>
                <a:gd name="connsiteX7" fmla="*/ 69029 w 164653"/>
                <a:gd name="connsiteY7" fmla="*/ 17642 h 88499"/>
                <a:gd name="connsiteX8" fmla="*/ 88462 w 164653"/>
                <a:gd name="connsiteY8" fmla="*/ 20557 h 88499"/>
                <a:gd name="connsiteX9" fmla="*/ 102824 w 164653"/>
                <a:gd name="connsiteY9" fmla="*/ 23985 h 88499"/>
                <a:gd name="connsiteX10" fmla="*/ 110638 w 164653"/>
                <a:gd name="connsiteY10" fmla="*/ 21918 h 88499"/>
                <a:gd name="connsiteX11" fmla="*/ 121225 w 164653"/>
                <a:gd name="connsiteY11" fmla="*/ 12575 h 88499"/>
                <a:gd name="connsiteX12" fmla="*/ 130862 w 164653"/>
                <a:gd name="connsiteY12" fmla="*/ 20774 h 88499"/>
                <a:gd name="connsiteX13" fmla="*/ 139092 w 164653"/>
                <a:gd name="connsiteY13" fmla="*/ 25232 h 88499"/>
                <a:gd name="connsiteX14" fmla="*/ 149127 w 164653"/>
                <a:gd name="connsiteY14" fmla="*/ 22701 h 88499"/>
                <a:gd name="connsiteX15" fmla="*/ 151701 w 164653"/>
                <a:gd name="connsiteY15" fmla="*/ 31257 h 88499"/>
                <a:gd name="connsiteX16" fmla="*/ 164583 w 164653"/>
                <a:gd name="connsiteY16" fmla="*/ 46663 h 88499"/>
                <a:gd name="connsiteX17" fmla="*/ 156460 w 164653"/>
                <a:gd name="connsiteY17" fmla="*/ 51257 h 88499"/>
                <a:gd name="connsiteX18" fmla="*/ 147804 w 164653"/>
                <a:gd name="connsiteY18" fmla="*/ 56707 h 88499"/>
                <a:gd name="connsiteX19" fmla="*/ 146654 w 164653"/>
                <a:gd name="connsiteY19" fmla="*/ 69406 h 88499"/>
                <a:gd name="connsiteX20" fmla="*/ 144008 w 164653"/>
                <a:gd name="connsiteY20" fmla="*/ 72173 h 88499"/>
                <a:gd name="connsiteX21" fmla="*/ 133677 w 164653"/>
                <a:gd name="connsiteY21" fmla="*/ 77552 h 88499"/>
                <a:gd name="connsiteX22" fmla="*/ 114359 w 164653"/>
                <a:gd name="connsiteY22" fmla="*/ 77251 h 88499"/>
                <a:gd name="connsiteX23" fmla="*/ 99788 w 164653"/>
                <a:gd name="connsiteY23" fmla="*/ 88499 h 88499"/>
                <a:gd name="connsiteX24" fmla="*/ 89067 w 164653"/>
                <a:gd name="connsiteY24" fmla="*/ 78951 h 88499"/>
                <a:gd name="connsiteX0" fmla="*/ 86931 w 162517"/>
                <a:gd name="connsiteY0" fmla="*/ 78951 h 88499"/>
                <a:gd name="connsiteX1" fmla="*/ 76779 w 162517"/>
                <a:gd name="connsiteY1" fmla="*/ 71963 h 88499"/>
                <a:gd name="connsiteX2" fmla="*/ 63620 w 162517"/>
                <a:gd name="connsiteY2" fmla="*/ 71288 h 88499"/>
                <a:gd name="connsiteX3" fmla="*/ 57834 w 162517"/>
                <a:gd name="connsiteY3" fmla="*/ 64301 h 88499"/>
                <a:gd name="connsiteX4" fmla="*/ 17028 w 162517"/>
                <a:gd name="connsiteY4" fmla="*/ 50588 h 88499"/>
                <a:gd name="connsiteX5" fmla="*/ 26 w 162517"/>
                <a:gd name="connsiteY5" fmla="*/ 34405 h 88499"/>
                <a:gd name="connsiteX6" fmla="*/ 13014 w 162517"/>
                <a:gd name="connsiteY6" fmla="*/ 369 h 88499"/>
                <a:gd name="connsiteX7" fmla="*/ 66893 w 162517"/>
                <a:gd name="connsiteY7" fmla="*/ 17642 h 88499"/>
                <a:gd name="connsiteX8" fmla="*/ 86326 w 162517"/>
                <a:gd name="connsiteY8" fmla="*/ 20557 h 88499"/>
                <a:gd name="connsiteX9" fmla="*/ 100688 w 162517"/>
                <a:gd name="connsiteY9" fmla="*/ 23985 h 88499"/>
                <a:gd name="connsiteX10" fmla="*/ 108502 w 162517"/>
                <a:gd name="connsiteY10" fmla="*/ 21918 h 88499"/>
                <a:gd name="connsiteX11" fmla="*/ 119089 w 162517"/>
                <a:gd name="connsiteY11" fmla="*/ 12575 h 88499"/>
                <a:gd name="connsiteX12" fmla="*/ 128726 w 162517"/>
                <a:gd name="connsiteY12" fmla="*/ 20774 h 88499"/>
                <a:gd name="connsiteX13" fmla="*/ 136956 w 162517"/>
                <a:gd name="connsiteY13" fmla="*/ 25232 h 88499"/>
                <a:gd name="connsiteX14" fmla="*/ 146991 w 162517"/>
                <a:gd name="connsiteY14" fmla="*/ 22701 h 88499"/>
                <a:gd name="connsiteX15" fmla="*/ 149565 w 162517"/>
                <a:gd name="connsiteY15" fmla="*/ 31257 h 88499"/>
                <a:gd name="connsiteX16" fmla="*/ 162447 w 162517"/>
                <a:gd name="connsiteY16" fmla="*/ 46663 h 88499"/>
                <a:gd name="connsiteX17" fmla="*/ 154324 w 162517"/>
                <a:gd name="connsiteY17" fmla="*/ 51257 h 88499"/>
                <a:gd name="connsiteX18" fmla="*/ 145668 w 162517"/>
                <a:gd name="connsiteY18" fmla="*/ 56707 h 88499"/>
                <a:gd name="connsiteX19" fmla="*/ 144518 w 162517"/>
                <a:gd name="connsiteY19" fmla="*/ 69406 h 88499"/>
                <a:gd name="connsiteX20" fmla="*/ 141872 w 162517"/>
                <a:gd name="connsiteY20" fmla="*/ 72173 h 88499"/>
                <a:gd name="connsiteX21" fmla="*/ 131541 w 162517"/>
                <a:gd name="connsiteY21" fmla="*/ 77552 h 88499"/>
                <a:gd name="connsiteX22" fmla="*/ 112223 w 162517"/>
                <a:gd name="connsiteY22" fmla="*/ 77251 h 88499"/>
                <a:gd name="connsiteX23" fmla="*/ 97652 w 162517"/>
                <a:gd name="connsiteY23" fmla="*/ 88499 h 88499"/>
                <a:gd name="connsiteX24" fmla="*/ 86931 w 162517"/>
                <a:gd name="connsiteY24" fmla="*/ 78951 h 88499"/>
                <a:gd name="connsiteX0" fmla="*/ 86931 w 162517"/>
                <a:gd name="connsiteY0" fmla="*/ 78951 h 88499"/>
                <a:gd name="connsiteX1" fmla="*/ 76779 w 162517"/>
                <a:gd name="connsiteY1" fmla="*/ 71963 h 88499"/>
                <a:gd name="connsiteX2" fmla="*/ 63620 w 162517"/>
                <a:gd name="connsiteY2" fmla="*/ 71288 h 88499"/>
                <a:gd name="connsiteX3" fmla="*/ 36968 w 162517"/>
                <a:gd name="connsiteY3" fmla="*/ 47971 h 88499"/>
                <a:gd name="connsiteX4" fmla="*/ 17028 w 162517"/>
                <a:gd name="connsiteY4" fmla="*/ 50588 h 88499"/>
                <a:gd name="connsiteX5" fmla="*/ 26 w 162517"/>
                <a:gd name="connsiteY5" fmla="*/ 34405 h 88499"/>
                <a:gd name="connsiteX6" fmla="*/ 13014 w 162517"/>
                <a:gd name="connsiteY6" fmla="*/ 369 h 88499"/>
                <a:gd name="connsiteX7" fmla="*/ 66893 w 162517"/>
                <a:gd name="connsiteY7" fmla="*/ 17642 h 88499"/>
                <a:gd name="connsiteX8" fmla="*/ 86326 w 162517"/>
                <a:gd name="connsiteY8" fmla="*/ 20557 h 88499"/>
                <a:gd name="connsiteX9" fmla="*/ 100688 w 162517"/>
                <a:gd name="connsiteY9" fmla="*/ 23985 h 88499"/>
                <a:gd name="connsiteX10" fmla="*/ 108502 w 162517"/>
                <a:gd name="connsiteY10" fmla="*/ 21918 h 88499"/>
                <a:gd name="connsiteX11" fmla="*/ 119089 w 162517"/>
                <a:gd name="connsiteY11" fmla="*/ 12575 h 88499"/>
                <a:gd name="connsiteX12" fmla="*/ 128726 w 162517"/>
                <a:gd name="connsiteY12" fmla="*/ 20774 h 88499"/>
                <a:gd name="connsiteX13" fmla="*/ 136956 w 162517"/>
                <a:gd name="connsiteY13" fmla="*/ 25232 h 88499"/>
                <a:gd name="connsiteX14" fmla="*/ 146991 w 162517"/>
                <a:gd name="connsiteY14" fmla="*/ 22701 h 88499"/>
                <a:gd name="connsiteX15" fmla="*/ 149565 w 162517"/>
                <a:gd name="connsiteY15" fmla="*/ 31257 h 88499"/>
                <a:gd name="connsiteX16" fmla="*/ 162447 w 162517"/>
                <a:gd name="connsiteY16" fmla="*/ 46663 h 88499"/>
                <a:gd name="connsiteX17" fmla="*/ 154324 w 162517"/>
                <a:gd name="connsiteY17" fmla="*/ 51257 h 88499"/>
                <a:gd name="connsiteX18" fmla="*/ 145668 w 162517"/>
                <a:gd name="connsiteY18" fmla="*/ 56707 h 88499"/>
                <a:gd name="connsiteX19" fmla="*/ 144518 w 162517"/>
                <a:gd name="connsiteY19" fmla="*/ 69406 h 88499"/>
                <a:gd name="connsiteX20" fmla="*/ 141872 w 162517"/>
                <a:gd name="connsiteY20" fmla="*/ 72173 h 88499"/>
                <a:gd name="connsiteX21" fmla="*/ 131541 w 162517"/>
                <a:gd name="connsiteY21" fmla="*/ 77552 h 88499"/>
                <a:gd name="connsiteX22" fmla="*/ 112223 w 162517"/>
                <a:gd name="connsiteY22" fmla="*/ 77251 h 88499"/>
                <a:gd name="connsiteX23" fmla="*/ 97652 w 162517"/>
                <a:gd name="connsiteY23" fmla="*/ 88499 h 88499"/>
                <a:gd name="connsiteX24" fmla="*/ 86931 w 162517"/>
                <a:gd name="connsiteY24" fmla="*/ 78951 h 88499"/>
                <a:gd name="connsiteX0" fmla="*/ 86931 w 162517"/>
                <a:gd name="connsiteY0" fmla="*/ 78951 h 88499"/>
                <a:gd name="connsiteX1" fmla="*/ 76779 w 162517"/>
                <a:gd name="connsiteY1" fmla="*/ 71963 h 88499"/>
                <a:gd name="connsiteX2" fmla="*/ 63444 w 162517"/>
                <a:gd name="connsiteY2" fmla="*/ 74333 h 88499"/>
                <a:gd name="connsiteX3" fmla="*/ 36968 w 162517"/>
                <a:gd name="connsiteY3" fmla="*/ 47971 h 88499"/>
                <a:gd name="connsiteX4" fmla="*/ 17028 w 162517"/>
                <a:gd name="connsiteY4" fmla="*/ 50588 h 88499"/>
                <a:gd name="connsiteX5" fmla="*/ 26 w 162517"/>
                <a:gd name="connsiteY5" fmla="*/ 34405 h 88499"/>
                <a:gd name="connsiteX6" fmla="*/ 13014 w 162517"/>
                <a:gd name="connsiteY6" fmla="*/ 369 h 88499"/>
                <a:gd name="connsiteX7" fmla="*/ 66893 w 162517"/>
                <a:gd name="connsiteY7" fmla="*/ 17642 h 88499"/>
                <a:gd name="connsiteX8" fmla="*/ 86326 w 162517"/>
                <a:gd name="connsiteY8" fmla="*/ 20557 h 88499"/>
                <a:gd name="connsiteX9" fmla="*/ 100688 w 162517"/>
                <a:gd name="connsiteY9" fmla="*/ 23985 h 88499"/>
                <a:gd name="connsiteX10" fmla="*/ 108502 w 162517"/>
                <a:gd name="connsiteY10" fmla="*/ 21918 h 88499"/>
                <a:gd name="connsiteX11" fmla="*/ 119089 w 162517"/>
                <a:gd name="connsiteY11" fmla="*/ 12575 h 88499"/>
                <a:gd name="connsiteX12" fmla="*/ 128726 w 162517"/>
                <a:gd name="connsiteY12" fmla="*/ 20774 h 88499"/>
                <a:gd name="connsiteX13" fmla="*/ 136956 w 162517"/>
                <a:gd name="connsiteY13" fmla="*/ 25232 h 88499"/>
                <a:gd name="connsiteX14" fmla="*/ 146991 w 162517"/>
                <a:gd name="connsiteY14" fmla="*/ 22701 h 88499"/>
                <a:gd name="connsiteX15" fmla="*/ 149565 w 162517"/>
                <a:gd name="connsiteY15" fmla="*/ 31257 h 88499"/>
                <a:gd name="connsiteX16" fmla="*/ 162447 w 162517"/>
                <a:gd name="connsiteY16" fmla="*/ 46663 h 88499"/>
                <a:gd name="connsiteX17" fmla="*/ 154324 w 162517"/>
                <a:gd name="connsiteY17" fmla="*/ 51257 h 88499"/>
                <a:gd name="connsiteX18" fmla="*/ 145668 w 162517"/>
                <a:gd name="connsiteY18" fmla="*/ 56707 h 88499"/>
                <a:gd name="connsiteX19" fmla="*/ 144518 w 162517"/>
                <a:gd name="connsiteY19" fmla="*/ 69406 h 88499"/>
                <a:gd name="connsiteX20" fmla="*/ 141872 w 162517"/>
                <a:gd name="connsiteY20" fmla="*/ 72173 h 88499"/>
                <a:gd name="connsiteX21" fmla="*/ 131541 w 162517"/>
                <a:gd name="connsiteY21" fmla="*/ 77552 h 88499"/>
                <a:gd name="connsiteX22" fmla="*/ 112223 w 162517"/>
                <a:gd name="connsiteY22" fmla="*/ 77251 h 88499"/>
                <a:gd name="connsiteX23" fmla="*/ 97652 w 162517"/>
                <a:gd name="connsiteY23" fmla="*/ 88499 h 88499"/>
                <a:gd name="connsiteX24" fmla="*/ 86931 w 162517"/>
                <a:gd name="connsiteY24" fmla="*/ 78951 h 88499"/>
                <a:gd name="connsiteX0" fmla="*/ 86931 w 162517"/>
                <a:gd name="connsiteY0" fmla="*/ 78951 h 90533"/>
                <a:gd name="connsiteX1" fmla="*/ 76885 w 162517"/>
                <a:gd name="connsiteY1" fmla="*/ 89970 h 90533"/>
                <a:gd name="connsiteX2" fmla="*/ 63444 w 162517"/>
                <a:gd name="connsiteY2" fmla="*/ 74333 h 90533"/>
                <a:gd name="connsiteX3" fmla="*/ 36968 w 162517"/>
                <a:gd name="connsiteY3" fmla="*/ 47971 h 90533"/>
                <a:gd name="connsiteX4" fmla="*/ 17028 w 162517"/>
                <a:gd name="connsiteY4" fmla="*/ 50588 h 90533"/>
                <a:gd name="connsiteX5" fmla="*/ 26 w 162517"/>
                <a:gd name="connsiteY5" fmla="*/ 34405 h 90533"/>
                <a:gd name="connsiteX6" fmla="*/ 13014 w 162517"/>
                <a:gd name="connsiteY6" fmla="*/ 369 h 90533"/>
                <a:gd name="connsiteX7" fmla="*/ 66893 w 162517"/>
                <a:gd name="connsiteY7" fmla="*/ 17642 h 90533"/>
                <a:gd name="connsiteX8" fmla="*/ 86326 w 162517"/>
                <a:gd name="connsiteY8" fmla="*/ 20557 h 90533"/>
                <a:gd name="connsiteX9" fmla="*/ 100688 w 162517"/>
                <a:gd name="connsiteY9" fmla="*/ 23985 h 90533"/>
                <a:gd name="connsiteX10" fmla="*/ 108502 w 162517"/>
                <a:gd name="connsiteY10" fmla="*/ 21918 h 90533"/>
                <a:gd name="connsiteX11" fmla="*/ 119089 w 162517"/>
                <a:gd name="connsiteY11" fmla="*/ 12575 h 90533"/>
                <a:gd name="connsiteX12" fmla="*/ 128726 w 162517"/>
                <a:gd name="connsiteY12" fmla="*/ 20774 h 90533"/>
                <a:gd name="connsiteX13" fmla="*/ 136956 w 162517"/>
                <a:gd name="connsiteY13" fmla="*/ 25232 h 90533"/>
                <a:gd name="connsiteX14" fmla="*/ 146991 w 162517"/>
                <a:gd name="connsiteY14" fmla="*/ 22701 h 90533"/>
                <a:gd name="connsiteX15" fmla="*/ 149565 w 162517"/>
                <a:gd name="connsiteY15" fmla="*/ 31257 h 90533"/>
                <a:gd name="connsiteX16" fmla="*/ 162447 w 162517"/>
                <a:gd name="connsiteY16" fmla="*/ 46663 h 90533"/>
                <a:gd name="connsiteX17" fmla="*/ 154324 w 162517"/>
                <a:gd name="connsiteY17" fmla="*/ 51257 h 90533"/>
                <a:gd name="connsiteX18" fmla="*/ 145668 w 162517"/>
                <a:gd name="connsiteY18" fmla="*/ 56707 h 90533"/>
                <a:gd name="connsiteX19" fmla="*/ 144518 w 162517"/>
                <a:gd name="connsiteY19" fmla="*/ 69406 h 90533"/>
                <a:gd name="connsiteX20" fmla="*/ 141872 w 162517"/>
                <a:gd name="connsiteY20" fmla="*/ 72173 h 90533"/>
                <a:gd name="connsiteX21" fmla="*/ 131541 w 162517"/>
                <a:gd name="connsiteY21" fmla="*/ 77552 h 90533"/>
                <a:gd name="connsiteX22" fmla="*/ 112223 w 162517"/>
                <a:gd name="connsiteY22" fmla="*/ 77251 h 90533"/>
                <a:gd name="connsiteX23" fmla="*/ 97652 w 162517"/>
                <a:gd name="connsiteY23" fmla="*/ 88499 h 90533"/>
                <a:gd name="connsiteX24" fmla="*/ 86931 w 162517"/>
                <a:gd name="connsiteY24" fmla="*/ 78951 h 90533"/>
                <a:gd name="connsiteX0" fmla="*/ 72939 w 162517"/>
                <a:gd name="connsiteY0" fmla="*/ 102542 h 102572"/>
                <a:gd name="connsiteX1" fmla="*/ 76885 w 162517"/>
                <a:gd name="connsiteY1" fmla="*/ 89970 h 102572"/>
                <a:gd name="connsiteX2" fmla="*/ 63444 w 162517"/>
                <a:gd name="connsiteY2" fmla="*/ 74333 h 102572"/>
                <a:gd name="connsiteX3" fmla="*/ 36968 w 162517"/>
                <a:gd name="connsiteY3" fmla="*/ 47971 h 102572"/>
                <a:gd name="connsiteX4" fmla="*/ 17028 w 162517"/>
                <a:gd name="connsiteY4" fmla="*/ 50588 h 102572"/>
                <a:gd name="connsiteX5" fmla="*/ 26 w 162517"/>
                <a:gd name="connsiteY5" fmla="*/ 34405 h 102572"/>
                <a:gd name="connsiteX6" fmla="*/ 13014 w 162517"/>
                <a:gd name="connsiteY6" fmla="*/ 369 h 102572"/>
                <a:gd name="connsiteX7" fmla="*/ 66893 w 162517"/>
                <a:gd name="connsiteY7" fmla="*/ 17642 h 102572"/>
                <a:gd name="connsiteX8" fmla="*/ 86326 w 162517"/>
                <a:gd name="connsiteY8" fmla="*/ 20557 h 102572"/>
                <a:gd name="connsiteX9" fmla="*/ 100688 w 162517"/>
                <a:gd name="connsiteY9" fmla="*/ 23985 h 102572"/>
                <a:gd name="connsiteX10" fmla="*/ 108502 w 162517"/>
                <a:gd name="connsiteY10" fmla="*/ 21918 h 102572"/>
                <a:gd name="connsiteX11" fmla="*/ 119089 w 162517"/>
                <a:gd name="connsiteY11" fmla="*/ 12575 h 102572"/>
                <a:gd name="connsiteX12" fmla="*/ 128726 w 162517"/>
                <a:gd name="connsiteY12" fmla="*/ 20774 h 102572"/>
                <a:gd name="connsiteX13" fmla="*/ 136956 w 162517"/>
                <a:gd name="connsiteY13" fmla="*/ 25232 h 102572"/>
                <a:gd name="connsiteX14" fmla="*/ 146991 w 162517"/>
                <a:gd name="connsiteY14" fmla="*/ 22701 h 102572"/>
                <a:gd name="connsiteX15" fmla="*/ 149565 w 162517"/>
                <a:gd name="connsiteY15" fmla="*/ 31257 h 102572"/>
                <a:gd name="connsiteX16" fmla="*/ 162447 w 162517"/>
                <a:gd name="connsiteY16" fmla="*/ 46663 h 102572"/>
                <a:gd name="connsiteX17" fmla="*/ 154324 w 162517"/>
                <a:gd name="connsiteY17" fmla="*/ 51257 h 102572"/>
                <a:gd name="connsiteX18" fmla="*/ 145668 w 162517"/>
                <a:gd name="connsiteY18" fmla="*/ 56707 h 102572"/>
                <a:gd name="connsiteX19" fmla="*/ 144518 w 162517"/>
                <a:gd name="connsiteY19" fmla="*/ 69406 h 102572"/>
                <a:gd name="connsiteX20" fmla="*/ 141872 w 162517"/>
                <a:gd name="connsiteY20" fmla="*/ 72173 h 102572"/>
                <a:gd name="connsiteX21" fmla="*/ 131541 w 162517"/>
                <a:gd name="connsiteY21" fmla="*/ 77552 h 102572"/>
                <a:gd name="connsiteX22" fmla="*/ 112223 w 162517"/>
                <a:gd name="connsiteY22" fmla="*/ 77251 h 102572"/>
                <a:gd name="connsiteX23" fmla="*/ 97652 w 162517"/>
                <a:gd name="connsiteY23" fmla="*/ 88499 h 102572"/>
                <a:gd name="connsiteX24" fmla="*/ 72939 w 162517"/>
                <a:gd name="connsiteY24" fmla="*/ 102542 h 102572"/>
                <a:gd name="connsiteX0" fmla="*/ 72939 w 162517"/>
                <a:gd name="connsiteY0" fmla="*/ 102542 h 107152"/>
                <a:gd name="connsiteX1" fmla="*/ 76885 w 162517"/>
                <a:gd name="connsiteY1" fmla="*/ 89970 h 107152"/>
                <a:gd name="connsiteX2" fmla="*/ 63444 w 162517"/>
                <a:gd name="connsiteY2" fmla="*/ 74333 h 107152"/>
                <a:gd name="connsiteX3" fmla="*/ 36968 w 162517"/>
                <a:gd name="connsiteY3" fmla="*/ 47971 h 107152"/>
                <a:gd name="connsiteX4" fmla="*/ 17028 w 162517"/>
                <a:gd name="connsiteY4" fmla="*/ 50588 h 107152"/>
                <a:gd name="connsiteX5" fmla="*/ 26 w 162517"/>
                <a:gd name="connsiteY5" fmla="*/ 34405 h 107152"/>
                <a:gd name="connsiteX6" fmla="*/ 13014 w 162517"/>
                <a:gd name="connsiteY6" fmla="*/ 369 h 107152"/>
                <a:gd name="connsiteX7" fmla="*/ 66893 w 162517"/>
                <a:gd name="connsiteY7" fmla="*/ 17642 h 107152"/>
                <a:gd name="connsiteX8" fmla="*/ 86326 w 162517"/>
                <a:gd name="connsiteY8" fmla="*/ 20557 h 107152"/>
                <a:gd name="connsiteX9" fmla="*/ 100688 w 162517"/>
                <a:gd name="connsiteY9" fmla="*/ 23985 h 107152"/>
                <a:gd name="connsiteX10" fmla="*/ 108502 w 162517"/>
                <a:gd name="connsiteY10" fmla="*/ 21918 h 107152"/>
                <a:gd name="connsiteX11" fmla="*/ 119089 w 162517"/>
                <a:gd name="connsiteY11" fmla="*/ 12575 h 107152"/>
                <a:gd name="connsiteX12" fmla="*/ 128726 w 162517"/>
                <a:gd name="connsiteY12" fmla="*/ 20774 h 107152"/>
                <a:gd name="connsiteX13" fmla="*/ 136956 w 162517"/>
                <a:gd name="connsiteY13" fmla="*/ 25232 h 107152"/>
                <a:gd name="connsiteX14" fmla="*/ 146991 w 162517"/>
                <a:gd name="connsiteY14" fmla="*/ 22701 h 107152"/>
                <a:gd name="connsiteX15" fmla="*/ 149565 w 162517"/>
                <a:gd name="connsiteY15" fmla="*/ 31257 h 107152"/>
                <a:gd name="connsiteX16" fmla="*/ 162447 w 162517"/>
                <a:gd name="connsiteY16" fmla="*/ 46663 h 107152"/>
                <a:gd name="connsiteX17" fmla="*/ 154324 w 162517"/>
                <a:gd name="connsiteY17" fmla="*/ 51257 h 107152"/>
                <a:gd name="connsiteX18" fmla="*/ 145668 w 162517"/>
                <a:gd name="connsiteY18" fmla="*/ 56707 h 107152"/>
                <a:gd name="connsiteX19" fmla="*/ 144518 w 162517"/>
                <a:gd name="connsiteY19" fmla="*/ 69406 h 107152"/>
                <a:gd name="connsiteX20" fmla="*/ 141872 w 162517"/>
                <a:gd name="connsiteY20" fmla="*/ 72173 h 107152"/>
                <a:gd name="connsiteX21" fmla="*/ 131541 w 162517"/>
                <a:gd name="connsiteY21" fmla="*/ 77552 h 107152"/>
                <a:gd name="connsiteX22" fmla="*/ 112223 w 162517"/>
                <a:gd name="connsiteY22" fmla="*/ 77251 h 107152"/>
                <a:gd name="connsiteX23" fmla="*/ 90450 w 162517"/>
                <a:gd name="connsiteY23" fmla="*/ 107152 h 107152"/>
                <a:gd name="connsiteX24" fmla="*/ 72939 w 162517"/>
                <a:gd name="connsiteY24" fmla="*/ 102542 h 107152"/>
                <a:gd name="connsiteX0" fmla="*/ 72939 w 162517"/>
                <a:gd name="connsiteY0" fmla="*/ 102542 h 107152"/>
                <a:gd name="connsiteX1" fmla="*/ 76885 w 162517"/>
                <a:gd name="connsiteY1" fmla="*/ 89970 h 107152"/>
                <a:gd name="connsiteX2" fmla="*/ 63444 w 162517"/>
                <a:gd name="connsiteY2" fmla="*/ 74333 h 107152"/>
                <a:gd name="connsiteX3" fmla="*/ 36968 w 162517"/>
                <a:gd name="connsiteY3" fmla="*/ 47971 h 107152"/>
                <a:gd name="connsiteX4" fmla="*/ 17028 w 162517"/>
                <a:gd name="connsiteY4" fmla="*/ 50588 h 107152"/>
                <a:gd name="connsiteX5" fmla="*/ 26 w 162517"/>
                <a:gd name="connsiteY5" fmla="*/ 34405 h 107152"/>
                <a:gd name="connsiteX6" fmla="*/ 13014 w 162517"/>
                <a:gd name="connsiteY6" fmla="*/ 369 h 107152"/>
                <a:gd name="connsiteX7" fmla="*/ 66893 w 162517"/>
                <a:gd name="connsiteY7" fmla="*/ 17642 h 107152"/>
                <a:gd name="connsiteX8" fmla="*/ 86326 w 162517"/>
                <a:gd name="connsiteY8" fmla="*/ 20557 h 107152"/>
                <a:gd name="connsiteX9" fmla="*/ 100688 w 162517"/>
                <a:gd name="connsiteY9" fmla="*/ 23985 h 107152"/>
                <a:gd name="connsiteX10" fmla="*/ 108502 w 162517"/>
                <a:gd name="connsiteY10" fmla="*/ 21918 h 107152"/>
                <a:gd name="connsiteX11" fmla="*/ 119089 w 162517"/>
                <a:gd name="connsiteY11" fmla="*/ 12575 h 107152"/>
                <a:gd name="connsiteX12" fmla="*/ 128726 w 162517"/>
                <a:gd name="connsiteY12" fmla="*/ 20774 h 107152"/>
                <a:gd name="connsiteX13" fmla="*/ 136956 w 162517"/>
                <a:gd name="connsiteY13" fmla="*/ 25232 h 107152"/>
                <a:gd name="connsiteX14" fmla="*/ 146991 w 162517"/>
                <a:gd name="connsiteY14" fmla="*/ 22701 h 107152"/>
                <a:gd name="connsiteX15" fmla="*/ 149565 w 162517"/>
                <a:gd name="connsiteY15" fmla="*/ 31257 h 107152"/>
                <a:gd name="connsiteX16" fmla="*/ 162447 w 162517"/>
                <a:gd name="connsiteY16" fmla="*/ 46663 h 107152"/>
                <a:gd name="connsiteX17" fmla="*/ 154324 w 162517"/>
                <a:gd name="connsiteY17" fmla="*/ 51257 h 107152"/>
                <a:gd name="connsiteX18" fmla="*/ 145668 w 162517"/>
                <a:gd name="connsiteY18" fmla="*/ 56707 h 107152"/>
                <a:gd name="connsiteX19" fmla="*/ 144518 w 162517"/>
                <a:gd name="connsiteY19" fmla="*/ 69406 h 107152"/>
                <a:gd name="connsiteX20" fmla="*/ 141872 w 162517"/>
                <a:gd name="connsiteY20" fmla="*/ 72173 h 107152"/>
                <a:gd name="connsiteX21" fmla="*/ 131541 w 162517"/>
                <a:gd name="connsiteY21" fmla="*/ 77552 h 107152"/>
                <a:gd name="connsiteX22" fmla="*/ 112223 w 162517"/>
                <a:gd name="connsiteY22" fmla="*/ 77251 h 107152"/>
                <a:gd name="connsiteX23" fmla="*/ 113100 w 162517"/>
                <a:gd name="connsiteY23" fmla="*/ 101488 h 107152"/>
                <a:gd name="connsiteX24" fmla="*/ 90450 w 162517"/>
                <a:gd name="connsiteY24" fmla="*/ 107152 h 107152"/>
                <a:gd name="connsiteX25" fmla="*/ 72939 w 162517"/>
                <a:gd name="connsiteY25" fmla="*/ 102542 h 107152"/>
                <a:gd name="connsiteX0" fmla="*/ 72939 w 162517"/>
                <a:gd name="connsiteY0" fmla="*/ 102542 h 107152"/>
                <a:gd name="connsiteX1" fmla="*/ 76885 w 162517"/>
                <a:gd name="connsiteY1" fmla="*/ 89970 h 107152"/>
                <a:gd name="connsiteX2" fmla="*/ 63444 w 162517"/>
                <a:gd name="connsiteY2" fmla="*/ 74333 h 107152"/>
                <a:gd name="connsiteX3" fmla="*/ 36968 w 162517"/>
                <a:gd name="connsiteY3" fmla="*/ 47971 h 107152"/>
                <a:gd name="connsiteX4" fmla="*/ 17028 w 162517"/>
                <a:gd name="connsiteY4" fmla="*/ 50588 h 107152"/>
                <a:gd name="connsiteX5" fmla="*/ 26 w 162517"/>
                <a:gd name="connsiteY5" fmla="*/ 34405 h 107152"/>
                <a:gd name="connsiteX6" fmla="*/ 13014 w 162517"/>
                <a:gd name="connsiteY6" fmla="*/ 369 h 107152"/>
                <a:gd name="connsiteX7" fmla="*/ 66893 w 162517"/>
                <a:gd name="connsiteY7" fmla="*/ 17642 h 107152"/>
                <a:gd name="connsiteX8" fmla="*/ 86326 w 162517"/>
                <a:gd name="connsiteY8" fmla="*/ 20557 h 107152"/>
                <a:gd name="connsiteX9" fmla="*/ 100688 w 162517"/>
                <a:gd name="connsiteY9" fmla="*/ 23985 h 107152"/>
                <a:gd name="connsiteX10" fmla="*/ 108502 w 162517"/>
                <a:gd name="connsiteY10" fmla="*/ 21918 h 107152"/>
                <a:gd name="connsiteX11" fmla="*/ 119089 w 162517"/>
                <a:gd name="connsiteY11" fmla="*/ 12575 h 107152"/>
                <a:gd name="connsiteX12" fmla="*/ 128726 w 162517"/>
                <a:gd name="connsiteY12" fmla="*/ 20774 h 107152"/>
                <a:gd name="connsiteX13" fmla="*/ 136956 w 162517"/>
                <a:gd name="connsiteY13" fmla="*/ 25232 h 107152"/>
                <a:gd name="connsiteX14" fmla="*/ 146991 w 162517"/>
                <a:gd name="connsiteY14" fmla="*/ 22701 h 107152"/>
                <a:gd name="connsiteX15" fmla="*/ 149565 w 162517"/>
                <a:gd name="connsiteY15" fmla="*/ 31257 h 107152"/>
                <a:gd name="connsiteX16" fmla="*/ 162447 w 162517"/>
                <a:gd name="connsiteY16" fmla="*/ 46663 h 107152"/>
                <a:gd name="connsiteX17" fmla="*/ 154324 w 162517"/>
                <a:gd name="connsiteY17" fmla="*/ 51257 h 107152"/>
                <a:gd name="connsiteX18" fmla="*/ 145668 w 162517"/>
                <a:gd name="connsiteY18" fmla="*/ 56707 h 107152"/>
                <a:gd name="connsiteX19" fmla="*/ 144518 w 162517"/>
                <a:gd name="connsiteY19" fmla="*/ 69406 h 107152"/>
                <a:gd name="connsiteX20" fmla="*/ 141872 w 162517"/>
                <a:gd name="connsiteY20" fmla="*/ 72173 h 107152"/>
                <a:gd name="connsiteX21" fmla="*/ 131541 w 162517"/>
                <a:gd name="connsiteY21" fmla="*/ 77552 h 107152"/>
                <a:gd name="connsiteX22" fmla="*/ 118415 w 162517"/>
                <a:gd name="connsiteY22" fmla="*/ 82666 h 107152"/>
                <a:gd name="connsiteX23" fmla="*/ 113100 w 162517"/>
                <a:gd name="connsiteY23" fmla="*/ 101488 h 107152"/>
                <a:gd name="connsiteX24" fmla="*/ 90450 w 162517"/>
                <a:gd name="connsiteY24" fmla="*/ 107152 h 107152"/>
                <a:gd name="connsiteX25" fmla="*/ 72939 w 162517"/>
                <a:gd name="connsiteY25" fmla="*/ 102542 h 107152"/>
                <a:gd name="connsiteX0" fmla="*/ 72939 w 162517"/>
                <a:gd name="connsiteY0" fmla="*/ 102542 h 107152"/>
                <a:gd name="connsiteX1" fmla="*/ 76885 w 162517"/>
                <a:gd name="connsiteY1" fmla="*/ 89970 h 107152"/>
                <a:gd name="connsiteX2" fmla="*/ 63444 w 162517"/>
                <a:gd name="connsiteY2" fmla="*/ 74333 h 107152"/>
                <a:gd name="connsiteX3" fmla="*/ 36968 w 162517"/>
                <a:gd name="connsiteY3" fmla="*/ 47971 h 107152"/>
                <a:gd name="connsiteX4" fmla="*/ 17028 w 162517"/>
                <a:gd name="connsiteY4" fmla="*/ 50588 h 107152"/>
                <a:gd name="connsiteX5" fmla="*/ 26 w 162517"/>
                <a:gd name="connsiteY5" fmla="*/ 34405 h 107152"/>
                <a:gd name="connsiteX6" fmla="*/ 13014 w 162517"/>
                <a:gd name="connsiteY6" fmla="*/ 369 h 107152"/>
                <a:gd name="connsiteX7" fmla="*/ 66893 w 162517"/>
                <a:gd name="connsiteY7" fmla="*/ 17642 h 107152"/>
                <a:gd name="connsiteX8" fmla="*/ 86326 w 162517"/>
                <a:gd name="connsiteY8" fmla="*/ 20557 h 107152"/>
                <a:gd name="connsiteX9" fmla="*/ 100688 w 162517"/>
                <a:gd name="connsiteY9" fmla="*/ 23985 h 107152"/>
                <a:gd name="connsiteX10" fmla="*/ 108502 w 162517"/>
                <a:gd name="connsiteY10" fmla="*/ 21918 h 107152"/>
                <a:gd name="connsiteX11" fmla="*/ 119089 w 162517"/>
                <a:gd name="connsiteY11" fmla="*/ 12575 h 107152"/>
                <a:gd name="connsiteX12" fmla="*/ 128726 w 162517"/>
                <a:gd name="connsiteY12" fmla="*/ 20774 h 107152"/>
                <a:gd name="connsiteX13" fmla="*/ 136956 w 162517"/>
                <a:gd name="connsiteY13" fmla="*/ 25232 h 107152"/>
                <a:gd name="connsiteX14" fmla="*/ 146991 w 162517"/>
                <a:gd name="connsiteY14" fmla="*/ 22701 h 107152"/>
                <a:gd name="connsiteX15" fmla="*/ 149565 w 162517"/>
                <a:gd name="connsiteY15" fmla="*/ 31257 h 107152"/>
                <a:gd name="connsiteX16" fmla="*/ 162447 w 162517"/>
                <a:gd name="connsiteY16" fmla="*/ 46663 h 107152"/>
                <a:gd name="connsiteX17" fmla="*/ 154324 w 162517"/>
                <a:gd name="connsiteY17" fmla="*/ 51257 h 107152"/>
                <a:gd name="connsiteX18" fmla="*/ 145668 w 162517"/>
                <a:gd name="connsiteY18" fmla="*/ 56707 h 107152"/>
                <a:gd name="connsiteX19" fmla="*/ 144518 w 162517"/>
                <a:gd name="connsiteY19" fmla="*/ 69406 h 107152"/>
                <a:gd name="connsiteX20" fmla="*/ 146654 w 162517"/>
                <a:gd name="connsiteY20" fmla="*/ 82113 h 107152"/>
                <a:gd name="connsiteX21" fmla="*/ 131541 w 162517"/>
                <a:gd name="connsiteY21" fmla="*/ 77552 h 107152"/>
                <a:gd name="connsiteX22" fmla="*/ 118415 w 162517"/>
                <a:gd name="connsiteY22" fmla="*/ 82666 h 107152"/>
                <a:gd name="connsiteX23" fmla="*/ 113100 w 162517"/>
                <a:gd name="connsiteY23" fmla="*/ 101488 h 107152"/>
                <a:gd name="connsiteX24" fmla="*/ 90450 w 162517"/>
                <a:gd name="connsiteY24" fmla="*/ 107152 h 107152"/>
                <a:gd name="connsiteX25" fmla="*/ 72939 w 162517"/>
                <a:gd name="connsiteY25" fmla="*/ 102542 h 107152"/>
                <a:gd name="connsiteX0" fmla="*/ 72939 w 162517"/>
                <a:gd name="connsiteY0" fmla="*/ 102542 h 107152"/>
                <a:gd name="connsiteX1" fmla="*/ 76885 w 162517"/>
                <a:gd name="connsiteY1" fmla="*/ 89970 h 107152"/>
                <a:gd name="connsiteX2" fmla="*/ 63444 w 162517"/>
                <a:gd name="connsiteY2" fmla="*/ 74333 h 107152"/>
                <a:gd name="connsiteX3" fmla="*/ 36968 w 162517"/>
                <a:gd name="connsiteY3" fmla="*/ 47971 h 107152"/>
                <a:gd name="connsiteX4" fmla="*/ 17028 w 162517"/>
                <a:gd name="connsiteY4" fmla="*/ 50588 h 107152"/>
                <a:gd name="connsiteX5" fmla="*/ 26 w 162517"/>
                <a:gd name="connsiteY5" fmla="*/ 34405 h 107152"/>
                <a:gd name="connsiteX6" fmla="*/ 13014 w 162517"/>
                <a:gd name="connsiteY6" fmla="*/ 369 h 107152"/>
                <a:gd name="connsiteX7" fmla="*/ 66893 w 162517"/>
                <a:gd name="connsiteY7" fmla="*/ 17642 h 107152"/>
                <a:gd name="connsiteX8" fmla="*/ 86326 w 162517"/>
                <a:gd name="connsiteY8" fmla="*/ 20557 h 107152"/>
                <a:gd name="connsiteX9" fmla="*/ 100688 w 162517"/>
                <a:gd name="connsiteY9" fmla="*/ 23985 h 107152"/>
                <a:gd name="connsiteX10" fmla="*/ 108502 w 162517"/>
                <a:gd name="connsiteY10" fmla="*/ 21918 h 107152"/>
                <a:gd name="connsiteX11" fmla="*/ 119089 w 162517"/>
                <a:gd name="connsiteY11" fmla="*/ 12575 h 107152"/>
                <a:gd name="connsiteX12" fmla="*/ 128726 w 162517"/>
                <a:gd name="connsiteY12" fmla="*/ 20774 h 107152"/>
                <a:gd name="connsiteX13" fmla="*/ 136956 w 162517"/>
                <a:gd name="connsiteY13" fmla="*/ 25232 h 107152"/>
                <a:gd name="connsiteX14" fmla="*/ 146991 w 162517"/>
                <a:gd name="connsiteY14" fmla="*/ 22701 h 107152"/>
                <a:gd name="connsiteX15" fmla="*/ 149565 w 162517"/>
                <a:gd name="connsiteY15" fmla="*/ 31257 h 107152"/>
                <a:gd name="connsiteX16" fmla="*/ 162447 w 162517"/>
                <a:gd name="connsiteY16" fmla="*/ 46663 h 107152"/>
                <a:gd name="connsiteX17" fmla="*/ 154324 w 162517"/>
                <a:gd name="connsiteY17" fmla="*/ 51257 h 107152"/>
                <a:gd name="connsiteX18" fmla="*/ 145668 w 162517"/>
                <a:gd name="connsiteY18" fmla="*/ 56707 h 107152"/>
                <a:gd name="connsiteX19" fmla="*/ 155785 w 162517"/>
                <a:gd name="connsiteY19" fmla="*/ 86298 h 107152"/>
                <a:gd name="connsiteX20" fmla="*/ 146654 w 162517"/>
                <a:gd name="connsiteY20" fmla="*/ 82113 h 107152"/>
                <a:gd name="connsiteX21" fmla="*/ 131541 w 162517"/>
                <a:gd name="connsiteY21" fmla="*/ 77552 h 107152"/>
                <a:gd name="connsiteX22" fmla="*/ 118415 w 162517"/>
                <a:gd name="connsiteY22" fmla="*/ 82666 h 107152"/>
                <a:gd name="connsiteX23" fmla="*/ 113100 w 162517"/>
                <a:gd name="connsiteY23" fmla="*/ 101488 h 107152"/>
                <a:gd name="connsiteX24" fmla="*/ 90450 w 162517"/>
                <a:gd name="connsiteY24" fmla="*/ 107152 h 107152"/>
                <a:gd name="connsiteX25" fmla="*/ 72939 w 162517"/>
                <a:gd name="connsiteY25" fmla="*/ 102542 h 107152"/>
                <a:gd name="connsiteX0" fmla="*/ 72939 w 175744"/>
                <a:gd name="connsiteY0" fmla="*/ 102542 h 107152"/>
                <a:gd name="connsiteX1" fmla="*/ 76885 w 175744"/>
                <a:gd name="connsiteY1" fmla="*/ 89970 h 107152"/>
                <a:gd name="connsiteX2" fmla="*/ 63444 w 175744"/>
                <a:gd name="connsiteY2" fmla="*/ 74333 h 107152"/>
                <a:gd name="connsiteX3" fmla="*/ 36968 w 175744"/>
                <a:gd name="connsiteY3" fmla="*/ 47971 h 107152"/>
                <a:gd name="connsiteX4" fmla="*/ 17028 w 175744"/>
                <a:gd name="connsiteY4" fmla="*/ 50588 h 107152"/>
                <a:gd name="connsiteX5" fmla="*/ 26 w 175744"/>
                <a:gd name="connsiteY5" fmla="*/ 34405 h 107152"/>
                <a:gd name="connsiteX6" fmla="*/ 13014 w 175744"/>
                <a:gd name="connsiteY6" fmla="*/ 369 h 107152"/>
                <a:gd name="connsiteX7" fmla="*/ 66893 w 175744"/>
                <a:gd name="connsiteY7" fmla="*/ 17642 h 107152"/>
                <a:gd name="connsiteX8" fmla="*/ 86326 w 175744"/>
                <a:gd name="connsiteY8" fmla="*/ 20557 h 107152"/>
                <a:gd name="connsiteX9" fmla="*/ 100688 w 175744"/>
                <a:gd name="connsiteY9" fmla="*/ 23985 h 107152"/>
                <a:gd name="connsiteX10" fmla="*/ 108502 w 175744"/>
                <a:gd name="connsiteY10" fmla="*/ 21918 h 107152"/>
                <a:gd name="connsiteX11" fmla="*/ 119089 w 175744"/>
                <a:gd name="connsiteY11" fmla="*/ 12575 h 107152"/>
                <a:gd name="connsiteX12" fmla="*/ 128726 w 175744"/>
                <a:gd name="connsiteY12" fmla="*/ 20774 h 107152"/>
                <a:gd name="connsiteX13" fmla="*/ 136956 w 175744"/>
                <a:gd name="connsiteY13" fmla="*/ 25232 h 107152"/>
                <a:gd name="connsiteX14" fmla="*/ 146991 w 175744"/>
                <a:gd name="connsiteY14" fmla="*/ 22701 h 107152"/>
                <a:gd name="connsiteX15" fmla="*/ 149565 w 175744"/>
                <a:gd name="connsiteY15" fmla="*/ 31257 h 107152"/>
                <a:gd name="connsiteX16" fmla="*/ 162447 w 175744"/>
                <a:gd name="connsiteY16" fmla="*/ 46663 h 107152"/>
                <a:gd name="connsiteX17" fmla="*/ 154324 w 175744"/>
                <a:gd name="connsiteY17" fmla="*/ 51257 h 107152"/>
                <a:gd name="connsiteX18" fmla="*/ 175580 w 175744"/>
                <a:gd name="connsiteY18" fmla="*/ 68793 h 107152"/>
                <a:gd name="connsiteX19" fmla="*/ 155785 w 175744"/>
                <a:gd name="connsiteY19" fmla="*/ 86298 h 107152"/>
                <a:gd name="connsiteX20" fmla="*/ 146654 w 175744"/>
                <a:gd name="connsiteY20" fmla="*/ 82113 h 107152"/>
                <a:gd name="connsiteX21" fmla="*/ 131541 w 175744"/>
                <a:gd name="connsiteY21" fmla="*/ 77552 h 107152"/>
                <a:gd name="connsiteX22" fmla="*/ 118415 w 175744"/>
                <a:gd name="connsiteY22" fmla="*/ 82666 h 107152"/>
                <a:gd name="connsiteX23" fmla="*/ 113100 w 175744"/>
                <a:gd name="connsiteY23" fmla="*/ 101488 h 107152"/>
                <a:gd name="connsiteX24" fmla="*/ 90450 w 175744"/>
                <a:gd name="connsiteY24" fmla="*/ 107152 h 107152"/>
                <a:gd name="connsiteX25" fmla="*/ 72939 w 175744"/>
                <a:gd name="connsiteY25" fmla="*/ 102542 h 107152"/>
                <a:gd name="connsiteX0" fmla="*/ 72939 w 182421"/>
                <a:gd name="connsiteY0" fmla="*/ 102542 h 107152"/>
                <a:gd name="connsiteX1" fmla="*/ 76885 w 182421"/>
                <a:gd name="connsiteY1" fmla="*/ 89970 h 107152"/>
                <a:gd name="connsiteX2" fmla="*/ 63444 w 182421"/>
                <a:gd name="connsiteY2" fmla="*/ 74333 h 107152"/>
                <a:gd name="connsiteX3" fmla="*/ 36968 w 182421"/>
                <a:gd name="connsiteY3" fmla="*/ 47971 h 107152"/>
                <a:gd name="connsiteX4" fmla="*/ 17028 w 182421"/>
                <a:gd name="connsiteY4" fmla="*/ 50588 h 107152"/>
                <a:gd name="connsiteX5" fmla="*/ 26 w 182421"/>
                <a:gd name="connsiteY5" fmla="*/ 34405 h 107152"/>
                <a:gd name="connsiteX6" fmla="*/ 13014 w 182421"/>
                <a:gd name="connsiteY6" fmla="*/ 369 h 107152"/>
                <a:gd name="connsiteX7" fmla="*/ 66893 w 182421"/>
                <a:gd name="connsiteY7" fmla="*/ 17642 h 107152"/>
                <a:gd name="connsiteX8" fmla="*/ 86326 w 182421"/>
                <a:gd name="connsiteY8" fmla="*/ 20557 h 107152"/>
                <a:gd name="connsiteX9" fmla="*/ 100688 w 182421"/>
                <a:gd name="connsiteY9" fmla="*/ 23985 h 107152"/>
                <a:gd name="connsiteX10" fmla="*/ 108502 w 182421"/>
                <a:gd name="connsiteY10" fmla="*/ 21918 h 107152"/>
                <a:gd name="connsiteX11" fmla="*/ 119089 w 182421"/>
                <a:gd name="connsiteY11" fmla="*/ 12575 h 107152"/>
                <a:gd name="connsiteX12" fmla="*/ 128726 w 182421"/>
                <a:gd name="connsiteY12" fmla="*/ 20774 h 107152"/>
                <a:gd name="connsiteX13" fmla="*/ 136956 w 182421"/>
                <a:gd name="connsiteY13" fmla="*/ 25232 h 107152"/>
                <a:gd name="connsiteX14" fmla="*/ 146991 w 182421"/>
                <a:gd name="connsiteY14" fmla="*/ 22701 h 107152"/>
                <a:gd name="connsiteX15" fmla="*/ 149565 w 182421"/>
                <a:gd name="connsiteY15" fmla="*/ 31257 h 107152"/>
                <a:gd name="connsiteX16" fmla="*/ 162447 w 182421"/>
                <a:gd name="connsiteY16" fmla="*/ 46663 h 107152"/>
                <a:gd name="connsiteX17" fmla="*/ 181969 w 182421"/>
                <a:gd name="connsiteY17" fmla="*/ 56241 h 107152"/>
                <a:gd name="connsiteX18" fmla="*/ 175580 w 182421"/>
                <a:gd name="connsiteY18" fmla="*/ 68793 h 107152"/>
                <a:gd name="connsiteX19" fmla="*/ 155785 w 182421"/>
                <a:gd name="connsiteY19" fmla="*/ 86298 h 107152"/>
                <a:gd name="connsiteX20" fmla="*/ 146654 w 182421"/>
                <a:gd name="connsiteY20" fmla="*/ 82113 h 107152"/>
                <a:gd name="connsiteX21" fmla="*/ 131541 w 182421"/>
                <a:gd name="connsiteY21" fmla="*/ 77552 h 107152"/>
                <a:gd name="connsiteX22" fmla="*/ 118415 w 182421"/>
                <a:gd name="connsiteY22" fmla="*/ 82666 h 107152"/>
                <a:gd name="connsiteX23" fmla="*/ 113100 w 182421"/>
                <a:gd name="connsiteY23" fmla="*/ 101488 h 107152"/>
                <a:gd name="connsiteX24" fmla="*/ 90450 w 182421"/>
                <a:gd name="connsiteY24" fmla="*/ 107152 h 107152"/>
                <a:gd name="connsiteX25" fmla="*/ 72939 w 182421"/>
                <a:gd name="connsiteY25" fmla="*/ 102542 h 107152"/>
                <a:gd name="connsiteX0" fmla="*/ 72939 w 203022"/>
                <a:gd name="connsiteY0" fmla="*/ 102542 h 107152"/>
                <a:gd name="connsiteX1" fmla="*/ 76885 w 203022"/>
                <a:gd name="connsiteY1" fmla="*/ 89970 h 107152"/>
                <a:gd name="connsiteX2" fmla="*/ 63444 w 203022"/>
                <a:gd name="connsiteY2" fmla="*/ 74333 h 107152"/>
                <a:gd name="connsiteX3" fmla="*/ 36968 w 203022"/>
                <a:gd name="connsiteY3" fmla="*/ 47971 h 107152"/>
                <a:gd name="connsiteX4" fmla="*/ 17028 w 203022"/>
                <a:gd name="connsiteY4" fmla="*/ 50588 h 107152"/>
                <a:gd name="connsiteX5" fmla="*/ 26 w 203022"/>
                <a:gd name="connsiteY5" fmla="*/ 34405 h 107152"/>
                <a:gd name="connsiteX6" fmla="*/ 13014 w 203022"/>
                <a:gd name="connsiteY6" fmla="*/ 369 h 107152"/>
                <a:gd name="connsiteX7" fmla="*/ 66893 w 203022"/>
                <a:gd name="connsiteY7" fmla="*/ 17642 h 107152"/>
                <a:gd name="connsiteX8" fmla="*/ 86326 w 203022"/>
                <a:gd name="connsiteY8" fmla="*/ 20557 h 107152"/>
                <a:gd name="connsiteX9" fmla="*/ 100688 w 203022"/>
                <a:gd name="connsiteY9" fmla="*/ 23985 h 107152"/>
                <a:gd name="connsiteX10" fmla="*/ 108502 w 203022"/>
                <a:gd name="connsiteY10" fmla="*/ 21918 h 107152"/>
                <a:gd name="connsiteX11" fmla="*/ 119089 w 203022"/>
                <a:gd name="connsiteY11" fmla="*/ 12575 h 107152"/>
                <a:gd name="connsiteX12" fmla="*/ 128726 w 203022"/>
                <a:gd name="connsiteY12" fmla="*/ 20774 h 107152"/>
                <a:gd name="connsiteX13" fmla="*/ 136956 w 203022"/>
                <a:gd name="connsiteY13" fmla="*/ 25232 h 107152"/>
                <a:gd name="connsiteX14" fmla="*/ 146991 w 203022"/>
                <a:gd name="connsiteY14" fmla="*/ 22701 h 107152"/>
                <a:gd name="connsiteX15" fmla="*/ 149565 w 203022"/>
                <a:gd name="connsiteY15" fmla="*/ 31257 h 107152"/>
                <a:gd name="connsiteX16" fmla="*/ 202146 w 203022"/>
                <a:gd name="connsiteY16" fmla="*/ 21882 h 107152"/>
                <a:gd name="connsiteX17" fmla="*/ 181969 w 203022"/>
                <a:gd name="connsiteY17" fmla="*/ 56241 h 107152"/>
                <a:gd name="connsiteX18" fmla="*/ 175580 w 203022"/>
                <a:gd name="connsiteY18" fmla="*/ 68793 h 107152"/>
                <a:gd name="connsiteX19" fmla="*/ 155785 w 203022"/>
                <a:gd name="connsiteY19" fmla="*/ 86298 h 107152"/>
                <a:gd name="connsiteX20" fmla="*/ 146654 w 203022"/>
                <a:gd name="connsiteY20" fmla="*/ 82113 h 107152"/>
                <a:gd name="connsiteX21" fmla="*/ 131541 w 203022"/>
                <a:gd name="connsiteY21" fmla="*/ 77552 h 107152"/>
                <a:gd name="connsiteX22" fmla="*/ 118415 w 203022"/>
                <a:gd name="connsiteY22" fmla="*/ 82666 h 107152"/>
                <a:gd name="connsiteX23" fmla="*/ 113100 w 203022"/>
                <a:gd name="connsiteY23" fmla="*/ 101488 h 107152"/>
                <a:gd name="connsiteX24" fmla="*/ 90450 w 203022"/>
                <a:gd name="connsiteY24" fmla="*/ 107152 h 107152"/>
                <a:gd name="connsiteX25" fmla="*/ 72939 w 203022"/>
                <a:gd name="connsiteY25" fmla="*/ 102542 h 107152"/>
                <a:gd name="connsiteX0" fmla="*/ 72939 w 202227"/>
                <a:gd name="connsiteY0" fmla="*/ 102542 h 107152"/>
                <a:gd name="connsiteX1" fmla="*/ 76885 w 202227"/>
                <a:gd name="connsiteY1" fmla="*/ 89970 h 107152"/>
                <a:gd name="connsiteX2" fmla="*/ 63444 w 202227"/>
                <a:gd name="connsiteY2" fmla="*/ 74333 h 107152"/>
                <a:gd name="connsiteX3" fmla="*/ 36968 w 202227"/>
                <a:gd name="connsiteY3" fmla="*/ 47971 h 107152"/>
                <a:gd name="connsiteX4" fmla="*/ 17028 w 202227"/>
                <a:gd name="connsiteY4" fmla="*/ 50588 h 107152"/>
                <a:gd name="connsiteX5" fmla="*/ 26 w 202227"/>
                <a:gd name="connsiteY5" fmla="*/ 34405 h 107152"/>
                <a:gd name="connsiteX6" fmla="*/ 13014 w 202227"/>
                <a:gd name="connsiteY6" fmla="*/ 369 h 107152"/>
                <a:gd name="connsiteX7" fmla="*/ 66893 w 202227"/>
                <a:gd name="connsiteY7" fmla="*/ 17642 h 107152"/>
                <a:gd name="connsiteX8" fmla="*/ 86326 w 202227"/>
                <a:gd name="connsiteY8" fmla="*/ 20557 h 107152"/>
                <a:gd name="connsiteX9" fmla="*/ 100688 w 202227"/>
                <a:gd name="connsiteY9" fmla="*/ 23985 h 107152"/>
                <a:gd name="connsiteX10" fmla="*/ 108502 w 202227"/>
                <a:gd name="connsiteY10" fmla="*/ 21918 h 107152"/>
                <a:gd name="connsiteX11" fmla="*/ 119089 w 202227"/>
                <a:gd name="connsiteY11" fmla="*/ 12575 h 107152"/>
                <a:gd name="connsiteX12" fmla="*/ 128726 w 202227"/>
                <a:gd name="connsiteY12" fmla="*/ 20774 h 107152"/>
                <a:gd name="connsiteX13" fmla="*/ 136956 w 202227"/>
                <a:gd name="connsiteY13" fmla="*/ 25232 h 107152"/>
                <a:gd name="connsiteX14" fmla="*/ 146991 w 202227"/>
                <a:gd name="connsiteY14" fmla="*/ 22701 h 107152"/>
                <a:gd name="connsiteX15" fmla="*/ 149565 w 202227"/>
                <a:gd name="connsiteY15" fmla="*/ 31257 h 107152"/>
                <a:gd name="connsiteX16" fmla="*/ 187445 w 202227"/>
                <a:gd name="connsiteY16" fmla="*/ 13597 h 107152"/>
                <a:gd name="connsiteX17" fmla="*/ 202146 w 202227"/>
                <a:gd name="connsiteY17" fmla="*/ 21882 h 107152"/>
                <a:gd name="connsiteX18" fmla="*/ 181969 w 202227"/>
                <a:gd name="connsiteY18" fmla="*/ 56241 h 107152"/>
                <a:gd name="connsiteX19" fmla="*/ 175580 w 202227"/>
                <a:gd name="connsiteY19" fmla="*/ 68793 h 107152"/>
                <a:gd name="connsiteX20" fmla="*/ 155785 w 202227"/>
                <a:gd name="connsiteY20" fmla="*/ 86298 h 107152"/>
                <a:gd name="connsiteX21" fmla="*/ 146654 w 202227"/>
                <a:gd name="connsiteY21" fmla="*/ 82113 h 107152"/>
                <a:gd name="connsiteX22" fmla="*/ 131541 w 202227"/>
                <a:gd name="connsiteY22" fmla="*/ 77552 h 107152"/>
                <a:gd name="connsiteX23" fmla="*/ 118415 w 202227"/>
                <a:gd name="connsiteY23" fmla="*/ 82666 h 107152"/>
                <a:gd name="connsiteX24" fmla="*/ 113100 w 202227"/>
                <a:gd name="connsiteY24" fmla="*/ 101488 h 107152"/>
                <a:gd name="connsiteX25" fmla="*/ 90450 w 202227"/>
                <a:gd name="connsiteY25" fmla="*/ 107152 h 107152"/>
                <a:gd name="connsiteX26" fmla="*/ 72939 w 202227"/>
                <a:gd name="connsiteY26" fmla="*/ 102542 h 107152"/>
                <a:gd name="connsiteX0" fmla="*/ 72939 w 202227"/>
                <a:gd name="connsiteY0" fmla="*/ 102542 h 107152"/>
                <a:gd name="connsiteX1" fmla="*/ 76885 w 202227"/>
                <a:gd name="connsiteY1" fmla="*/ 89970 h 107152"/>
                <a:gd name="connsiteX2" fmla="*/ 63444 w 202227"/>
                <a:gd name="connsiteY2" fmla="*/ 74333 h 107152"/>
                <a:gd name="connsiteX3" fmla="*/ 36968 w 202227"/>
                <a:gd name="connsiteY3" fmla="*/ 47971 h 107152"/>
                <a:gd name="connsiteX4" fmla="*/ 17028 w 202227"/>
                <a:gd name="connsiteY4" fmla="*/ 50588 h 107152"/>
                <a:gd name="connsiteX5" fmla="*/ 26 w 202227"/>
                <a:gd name="connsiteY5" fmla="*/ 34405 h 107152"/>
                <a:gd name="connsiteX6" fmla="*/ 13014 w 202227"/>
                <a:gd name="connsiteY6" fmla="*/ 369 h 107152"/>
                <a:gd name="connsiteX7" fmla="*/ 66893 w 202227"/>
                <a:gd name="connsiteY7" fmla="*/ 17642 h 107152"/>
                <a:gd name="connsiteX8" fmla="*/ 86326 w 202227"/>
                <a:gd name="connsiteY8" fmla="*/ 20557 h 107152"/>
                <a:gd name="connsiteX9" fmla="*/ 100688 w 202227"/>
                <a:gd name="connsiteY9" fmla="*/ 23985 h 107152"/>
                <a:gd name="connsiteX10" fmla="*/ 108502 w 202227"/>
                <a:gd name="connsiteY10" fmla="*/ 21918 h 107152"/>
                <a:gd name="connsiteX11" fmla="*/ 119089 w 202227"/>
                <a:gd name="connsiteY11" fmla="*/ 12575 h 107152"/>
                <a:gd name="connsiteX12" fmla="*/ 128726 w 202227"/>
                <a:gd name="connsiteY12" fmla="*/ 20774 h 107152"/>
                <a:gd name="connsiteX13" fmla="*/ 136956 w 202227"/>
                <a:gd name="connsiteY13" fmla="*/ 25232 h 107152"/>
                <a:gd name="connsiteX14" fmla="*/ 146991 w 202227"/>
                <a:gd name="connsiteY14" fmla="*/ 22701 h 107152"/>
                <a:gd name="connsiteX15" fmla="*/ 184752 w 202227"/>
                <a:gd name="connsiteY15" fmla="*/ 5089 h 107152"/>
                <a:gd name="connsiteX16" fmla="*/ 187445 w 202227"/>
                <a:gd name="connsiteY16" fmla="*/ 13597 h 107152"/>
                <a:gd name="connsiteX17" fmla="*/ 202146 w 202227"/>
                <a:gd name="connsiteY17" fmla="*/ 21882 h 107152"/>
                <a:gd name="connsiteX18" fmla="*/ 181969 w 202227"/>
                <a:gd name="connsiteY18" fmla="*/ 56241 h 107152"/>
                <a:gd name="connsiteX19" fmla="*/ 175580 w 202227"/>
                <a:gd name="connsiteY19" fmla="*/ 68793 h 107152"/>
                <a:gd name="connsiteX20" fmla="*/ 155785 w 202227"/>
                <a:gd name="connsiteY20" fmla="*/ 86298 h 107152"/>
                <a:gd name="connsiteX21" fmla="*/ 146654 w 202227"/>
                <a:gd name="connsiteY21" fmla="*/ 82113 h 107152"/>
                <a:gd name="connsiteX22" fmla="*/ 131541 w 202227"/>
                <a:gd name="connsiteY22" fmla="*/ 77552 h 107152"/>
                <a:gd name="connsiteX23" fmla="*/ 118415 w 202227"/>
                <a:gd name="connsiteY23" fmla="*/ 82666 h 107152"/>
                <a:gd name="connsiteX24" fmla="*/ 113100 w 202227"/>
                <a:gd name="connsiteY24" fmla="*/ 101488 h 107152"/>
                <a:gd name="connsiteX25" fmla="*/ 90450 w 202227"/>
                <a:gd name="connsiteY25" fmla="*/ 107152 h 107152"/>
                <a:gd name="connsiteX26" fmla="*/ 72939 w 202227"/>
                <a:gd name="connsiteY26" fmla="*/ 102542 h 107152"/>
                <a:gd name="connsiteX0" fmla="*/ 72939 w 202227"/>
                <a:gd name="connsiteY0" fmla="*/ 118321 h 122931"/>
                <a:gd name="connsiteX1" fmla="*/ 76885 w 202227"/>
                <a:gd name="connsiteY1" fmla="*/ 105749 h 122931"/>
                <a:gd name="connsiteX2" fmla="*/ 63444 w 202227"/>
                <a:gd name="connsiteY2" fmla="*/ 90112 h 122931"/>
                <a:gd name="connsiteX3" fmla="*/ 36968 w 202227"/>
                <a:gd name="connsiteY3" fmla="*/ 63750 h 122931"/>
                <a:gd name="connsiteX4" fmla="*/ 17028 w 202227"/>
                <a:gd name="connsiteY4" fmla="*/ 66367 h 122931"/>
                <a:gd name="connsiteX5" fmla="*/ 26 w 202227"/>
                <a:gd name="connsiteY5" fmla="*/ 50184 h 122931"/>
                <a:gd name="connsiteX6" fmla="*/ 13014 w 202227"/>
                <a:gd name="connsiteY6" fmla="*/ 16148 h 122931"/>
                <a:gd name="connsiteX7" fmla="*/ 66893 w 202227"/>
                <a:gd name="connsiteY7" fmla="*/ 33421 h 122931"/>
                <a:gd name="connsiteX8" fmla="*/ 86326 w 202227"/>
                <a:gd name="connsiteY8" fmla="*/ 36336 h 122931"/>
                <a:gd name="connsiteX9" fmla="*/ 100688 w 202227"/>
                <a:gd name="connsiteY9" fmla="*/ 39764 h 122931"/>
                <a:gd name="connsiteX10" fmla="*/ 108502 w 202227"/>
                <a:gd name="connsiteY10" fmla="*/ 37697 h 122931"/>
                <a:gd name="connsiteX11" fmla="*/ 119089 w 202227"/>
                <a:gd name="connsiteY11" fmla="*/ 28354 h 122931"/>
                <a:gd name="connsiteX12" fmla="*/ 128726 w 202227"/>
                <a:gd name="connsiteY12" fmla="*/ 36553 h 122931"/>
                <a:gd name="connsiteX13" fmla="*/ 136956 w 202227"/>
                <a:gd name="connsiteY13" fmla="*/ 41011 h 122931"/>
                <a:gd name="connsiteX14" fmla="*/ 156847 w 202227"/>
                <a:gd name="connsiteY14" fmla="*/ 395 h 122931"/>
                <a:gd name="connsiteX15" fmla="*/ 184752 w 202227"/>
                <a:gd name="connsiteY15" fmla="*/ 20868 h 122931"/>
                <a:gd name="connsiteX16" fmla="*/ 187445 w 202227"/>
                <a:gd name="connsiteY16" fmla="*/ 29376 h 122931"/>
                <a:gd name="connsiteX17" fmla="*/ 202146 w 202227"/>
                <a:gd name="connsiteY17" fmla="*/ 37661 h 122931"/>
                <a:gd name="connsiteX18" fmla="*/ 181969 w 202227"/>
                <a:gd name="connsiteY18" fmla="*/ 72020 h 122931"/>
                <a:gd name="connsiteX19" fmla="*/ 175580 w 202227"/>
                <a:gd name="connsiteY19" fmla="*/ 84572 h 122931"/>
                <a:gd name="connsiteX20" fmla="*/ 155785 w 202227"/>
                <a:gd name="connsiteY20" fmla="*/ 102077 h 122931"/>
                <a:gd name="connsiteX21" fmla="*/ 146654 w 202227"/>
                <a:gd name="connsiteY21" fmla="*/ 97892 h 122931"/>
                <a:gd name="connsiteX22" fmla="*/ 131541 w 202227"/>
                <a:gd name="connsiteY22" fmla="*/ 93331 h 122931"/>
                <a:gd name="connsiteX23" fmla="*/ 118415 w 202227"/>
                <a:gd name="connsiteY23" fmla="*/ 98445 h 122931"/>
                <a:gd name="connsiteX24" fmla="*/ 113100 w 202227"/>
                <a:gd name="connsiteY24" fmla="*/ 117267 h 122931"/>
                <a:gd name="connsiteX25" fmla="*/ 90450 w 202227"/>
                <a:gd name="connsiteY25" fmla="*/ 122931 h 122931"/>
                <a:gd name="connsiteX26" fmla="*/ 72939 w 202227"/>
                <a:gd name="connsiteY26" fmla="*/ 118321 h 122931"/>
                <a:gd name="connsiteX0" fmla="*/ 72939 w 202227"/>
                <a:gd name="connsiteY0" fmla="*/ 118998 h 123608"/>
                <a:gd name="connsiteX1" fmla="*/ 76885 w 202227"/>
                <a:gd name="connsiteY1" fmla="*/ 106426 h 123608"/>
                <a:gd name="connsiteX2" fmla="*/ 63444 w 202227"/>
                <a:gd name="connsiteY2" fmla="*/ 90789 h 123608"/>
                <a:gd name="connsiteX3" fmla="*/ 36968 w 202227"/>
                <a:gd name="connsiteY3" fmla="*/ 64427 h 123608"/>
                <a:gd name="connsiteX4" fmla="*/ 17028 w 202227"/>
                <a:gd name="connsiteY4" fmla="*/ 67044 h 123608"/>
                <a:gd name="connsiteX5" fmla="*/ 26 w 202227"/>
                <a:gd name="connsiteY5" fmla="*/ 50861 h 123608"/>
                <a:gd name="connsiteX6" fmla="*/ 13014 w 202227"/>
                <a:gd name="connsiteY6" fmla="*/ 16825 h 123608"/>
                <a:gd name="connsiteX7" fmla="*/ 66893 w 202227"/>
                <a:gd name="connsiteY7" fmla="*/ 34098 h 123608"/>
                <a:gd name="connsiteX8" fmla="*/ 86326 w 202227"/>
                <a:gd name="connsiteY8" fmla="*/ 37013 h 123608"/>
                <a:gd name="connsiteX9" fmla="*/ 100688 w 202227"/>
                <a:gd name="connsiteY9" fmla="*/ 40441 h 123608"/>
                <a:gd name="connsiteX10" fmla="*/ 108502 w 202227"/>
                <a:gd name="connsiteY10" fmla="*/ 38374 h 123608"/>
                <a:gd name="connsiteX11" fmla="*/ 119089 w 202227"/>
                <a:gd name="connsiteY11" fmla="*/ 29031 h 123608"/>
                <a:gd name="connsiteX12" fmla="*/ 128726 w 202227"/>
                <a:gd name="connsiteY12" fmla="*/ 37230 h 123608"/>
                <a:gd name="connsiteX13" fmla="*/ 142818 w 202227"/>
                <a:gd name="connsiteY13" fmla="*/ 6508 h 123608"/>
                <a:gd name="connsiteX14" fmla="*/ 156847 w 202227"/>
                <a:gd name="connsiteY14" fmla="*/ 1072 h 123608"/>
                <a:gd name="connsiteX15" fmla="*/ 184752 w 202227"/>
                <a:gd name="connsiteY15" fmla="*/ 21545 h 123608"/>
                <a:gd name="connsiteX16" fmla="*/ 187445 w 202227"/>
                <a:gd name="connsiteY16" fmla="*/ 30053 h 123608"/>
                <a:gd name="connsiteX17" fmla="*/ 202146 w 202227"/>
                <a:gd name="connsiteY17" fmla="*/ 38338 h 123608"/>
                <a:gd name="connsiteX18" fmla="*/ 181969 w 202227"/>
                <a:gd name="connsiteY18" fmla="*/ 72697 h 123608"/>
                <a:gd name="connsiteX19" fmla="*/ 175580 w 202227"/>
                <a:gd name="connsiteY19" fmla="*/ 85249 h 123608"/>
                <a:gd name="connsiteX20" fmla="*/ 155785 w 202227"/>
                <a:gd name="connsiteY20" fmla="*/ 102754 h 123608"/>
                <a:gd name="connsiteX21" fmla="*/ 146654 w 202227"/>
                <a:gd name="connsiteY21" fmla="*/ 98569 h 123608"/>
                <a:gd name="connsiteX22" fmla="*/ 131541 w 202227"/>
                <a:gd name="connsiteY22" fmla="*/ 94008 h 123608"/>
                <a:gd name="connsiteX23" fmla="*/ 118415 w 202227"/>
                <a:gd name="connsiteY23" fmla="*/ 99122 h 123608"/>
                <a:gd name="connsiteX24" fmla="*/ 113100 w 202227"/>
                <a:gd name="connsiteY24" fmla="*/ 117944 h 123608"/>
                <a:gd name="connsiteX25" fmla="*/ 90450 w 202227"/>
                <a:gd name="connsiteY25" fmla="*/ 123608 h 123608"/>
                <a:gd name="connsiteX26" fmla="*/ 72939 w 202227"/>
                <a:gd name="connsiteY26" fmla="*/ 118998 h 123608"/>
                <a:gd name="connsiteX0" fmla="*/ 72939 w 202227"/>
                <a:gd name="connsiteY0" fmla="*/ 118619 h 123229"/>
                <a:gd name="connsiteX1" fmla="*/ 76885 w 202227"/>
                <a:gd name="connsiteY1" fmla="*/ 106047 h 123229"/>
                <a:gd name="connsiteX2" fmla="*/ 63444 w 202227"/>
                <a:gd name="connsiteY2" fmla="*/ 90410 h 123229"/>
                <a:gd name="connsiteX3" fmla="*/ 36968 w 202227"/>
                <a:gd name="connsiteY3" fmla="*/ 64048 h 123229"/>
                <a:gd name="connsiteX4" fmla="*/ 17028 w 202227"/>
                <a:gd name="connsiteY4" fmla="*/ 66665 h 123229"/>
                <a:gd name="connsiteX5" fmla="*/ 26 w 202227"/>
                <a:gd name="connsiteY5" fmla="*/ 50482 h 123229"/>
                <a:gd name="connsiteX6" fmla="*/ 13014 w 202227"/>
                <a:gd name="connsiteY6" fmla="*/ 16446 h 123229"/>
                <a:gd name="connsiteX7" fmla="*/ 66893 w 202227"/>
                <a:gd name="connsiteY7" fmla="*/ 33719 h 123229"/>
                <a:gd name="connsiteX8" fmla="*/ 86326 w 202227"/>
                <a:gd name="connsiteY8" fmla="*/ 36634 h 123229"/>
                <a:gd name="connsiteX9" fmla="*/ 100688 w 202227"/>
                <a:gd name="connsiteY9" fmla="*/ 40062 h 123229"/>
                <a:gd name="connsiteX10" fmla="*/ 108502 w 202227"/>
                <a:gd name="connsiteY10" fmla="*/ 37995 h 123229"/>
                <a:gd name="connsiteX11" fmla="*/ 119089 w 202227"/>
                <a:gd name="connsiteY11" fmla="*/ 28652 h 123229"/>
                <a:gd name="connsiteX12" fmla="*/ 119420 w 202227"/>
                <a:gd name="connsiteY12" fmla="*/ 19116 h 123229"/>
                <a:gd name="connsiteX13" fmla="*/ 142818 w 202227"/>
                <a:gd name="connsiteY13" fmla="*/ 6129 h 123229"/>
                <a:gd name="connsiteX14" fmla="*/ 156847 w 202227"/>
                <a:gd name="connsiteY14" fmla="*/ 693 h 123229"/>
                <a:gd name="connsiteX15" fmla="*/ 184752 w 202227"/>
                <a:gd name="connsiteY15" fmla="*/ 21166 h 123229"/>
                <a:gd name="connsiteX16" fmla="*/ 187445 w 202227"/>
                <a:gd name="connsiteY16" fmla="*/ 29674 h 123229"/>
                <a:gd name="connsiteX17" fmla="*/ 202146 w 202227"/>
                <a:gd name="connsiteY17" fmla="*/ 37959 h 123229"/>
                <a:gd name="connsiteX18" fmla="*/ 181969 w 202227"/>
                <a:gd name="connsiteY18" fmla="*/ 72318 h 123229"/>
                <a:gd name="connsiteX19" fmla="*/ 175580 w 202227"/>
                <a:gd name="connsiteY19" fmla="*/ 84870 h 123229"/>
                <a:gd name="connsiteX20" fmla="*/ 155785 w 202227"/>
                <a:gd name="connsiteY20" fmla="*/ 102375 h 123229"/>
                <a:gd name="connsiteX21" fmla="*/ 146654 w 202227"/>
                <a:gd name="connsiteY21" fmla="*/ 98190 h 123229"/>
                <a:gd name="connsiteX22" fmla="*/ 131541 w 202227"/>
                <a:gd name="connsiteY22" fmla="*/ 93629 h 123229"/>
                <a:gd name="connsiteX23" fmla="*/ 118415 w 202227"/>
                <a:gd name="connsiteY23" fmla="*/ 98743 h 123229"/>
                <a:gd name="connsiteX24" fmla="*/ 113100 w 202227"/>
                <a:gd name="connsiteY24" fmla="*/ 117565 h 123229"/>
                <a:gd name="connsiteX25" fmla="*/ 90450 w 202227"/>
                <a:gd name="connsiteY25" fmla="*/ 123229 h 123229"/>
                <a:gd name="connsiteX26" fmla="*/ 72939 w 202227"/>
                <a:gd name="connsiteY26" fmla="*/ 118619 h 123229"/>
                <a:gd name="connsiteX0" fmla="*/ 72939 w 202227"/>
                <a:gd name="connsiteY0" fmla="*/ 118619 h 123229"/>
                <a:gd name="connsiteX1" fmla="*/ 76885 w 202227"/>
                <a:gd name="connsiteY1" fmla="*/ 106047 h 123229"/>
                <a:gd name="connsiteX2" fmla="*/ 63444 w 202227"/>
                <a:gd name="connsiteY2" fmla="*/ 90410 h 123229"/>
                <a:gd name="connsiteX3" fmla="*/ 36968 w 202227"/>
                <a:gd name="connsiteY3" fmla="*/ 64048 h 123229"/>
                <a:gd name="connsiteX4" fmla="*/ 17028 w 202227"/>
                <a:gd name="connsiteY4" fmla="*/ 66665 h 123229"/>
                <a:gd name="connsiteX5" fmla="*/ 26 w 202227"/>
                <a:gd name="connsiteY5" fmla="*/ 50482 h 123229"/>
                <a:gd name="connsiteX6" fmla="*/ 13014 w 202227"/>
                <a:gd name="connsiteY6" fmla="*/ 16446 h 123229"/>
                <a:gd name="connsiteX7" fmla="*/ 66893 w 202227"/>
                <a:gd name="connsiteY7" fmla="*/ 33719 h 123229"/>
                <a:gd name="connsiteX8" fmla="*/ 86326 w 202227"/>
                <a:gd name="connsiteY8" fmla="*/ 36634 h 123229"/>
                <a:gd name="connsiteX9" fmla="*/ 100688 w 202227"/>
                <a:gd name="connsiteY9" fmla="*/ 40062 h 123229"/>
                <a:gd name="connsiteX10" fmla="*/ 108502 w 202227"/>
                <a:gd name="connsiteY10" fmla="*/ 37995 h 123229"/>
                <a:gd name="connsiteX11" fmla="*/ 106494 w 202227"/>
                <a:gd name="connsiteY11" fmla="*/ 21476 h 123229"/>
                <a:gd name="connsiteX12" fmla="*/ 119420 w 202227"/>
                <a:gd name="connsiteY12" fmla="*/ 19116 h 123229"/>
                <a:gd name="connsiteX13" fmla="*/ 142818 w 202227"/>
                <a:gd name="connsiteY13" fmla="*/ 6129 h 123229"/>
                <a:gd name="connsiteX14" fmla="*/ 156847 w 202227"/>
                <a:gd name="connsiteY14" fmla="*/ 693 h 123229"/>
                <a:gd name="connsiteX15" fmla="*/ 184752 w 202227"/>
                <a:gd name="connsiteY15" fmla="*/ 21166 h 123229"/>
                <a:gd name="connsiteX16" fmla="*/ 187445 w 202227"/>
                <a:gd name="connsiteY16" fmla="*/ 29674 h 123229"/>
                <a:gd name="connsiteX17" fmla="*/ 202146 w 202227"/>
                <a:gd name="connsiteY17" fmla="*/ 37959 h 123229"/>
                <a:gd name="connsiteX18" fmla="*/ 181969 w 202227"/>
                <a:gd name="connsiteY18" fmla="*/ 72318 h 123229"/>
                <a:gd name="connsiteX19" fmla="*/ 175580 w 202227"/>
                <a:gd name="connsiteY19" fmla="*/ 84870 h 123229"/>
                <a:gd name="connsiteX20" fmla="*/ 155785 w 202227"/>
                <a:gd name="connsiteY20" fmla="*/ 102375 h 123229"/>
                <a:gd name="connsiteX21" fmla="*/ 146654 w 202227"/>
                <a:gd name="connsiteY21" fmla="*/ 98190 h 123229"/>
                <a:gd name="connsiteX22" fmla="*/ 131541 w 202227"/>
                <a:gd name="connsiteY22" fmla="*/ 93629 h 123229"/>
                <a:gd name="connsiteX23" fmla="*/ 118415 w 202227"/>
                <a:gd name="connsiteY23" fmla="*/ 98743 h 123229"/>
                <a:gd name="connsiteX24" fmla="*/ 113100 w 202227"/>
                <a:gd name="connsiteY24" fmla="*/ 117565 h 123229"/>
                <a:gd name="connsiteX25" fmla="*/ 90450 w 202227"/>
                <a:gd name="connsiteY25" fmla="*/ 123229 h 123229"/>
                <a:gd name="connsiteX26" fmla="*/ 72939 w 202227"/>
                <a:gd name="connsiteY26" fmla="*/ 118619 h 123229"/>
                <a:gd name="connsiteX0" fmla="*/ 72939 w 202227"/>
                <a:gd name="connsiteY0" fmla="*/ 118619 h 123229"/>
                <a:gd name="connsiteX1" fmla="*/ 76885 w 202227"/>
                <a:gd name="connsiteY1" fmla="*/ 106047 h 123229"/>
                <a:gd name="connsiteX2" fmla="*/ 63444 w 202227"/>
                <a:gd name="connsiteY2" fmla="*/ 90410 h 123229"/>
                <a:gd name="connsiteX3" fmla="*/ 36968 w 202227"/>
                <a:gd name="connsiteY3" fmla="*/ 64048 h 123229"/>
                <a:gd name="connsiteX4" fmla="*/ 17028 w 202227"/>
                <a:gd name="connsiteY4" fmla="*/ 66665 h 123229"/>
                <a:gd name="connsiteX5" fmla="*/ 26 w 202227"/>
                <a:gd name="connsiteY5" fmla="*/ 50482 h 123229"/>
                <a:gd name="connsiteX6" fmla="*/ 13014 w 202227"/>
                <a:gd name="connsiteY6" fmla="*/ 16446 h 123229"/>
                <a:gd name="connsiteX7" fmla="*/ 66893 w 202227"/>
                <a:gd name="connsiteY7" fmla="*/ 33719 h 123229"/>
                <a:gd name="connsiteX8" fmla="*/ 86326 w 202227"/>
                <a:gd name="connsiteY8" fmla="*/ 36634 h 123229"/>
                <a:gd name="connsiteX9" fmla="*/ 100688 w 202227"/>
                <a:gd name="connsiteY9" fmla="*/ 40062 h 123229"/>
                <a:gd name="connsiteX10" fmla="*/ 102275 w 202227"/>
                <a:gd name="connsiteY10" fmla="*/ 33189 h 123229"/>
                <a:gd name="connsiteX11" fmla="*/ 106494 w 202227"/>
                <a:gd name="connsiteY11" fmla="*/ 21476 h 123229"/>
                <a:gd name="connsiteX12" fmla="*/ 119420 w 202227"/>
                <a:gd name="connsiteY12" fmla="*/ 19116 h 123229"/>
                <a:gd name="connsiteX13" fmla="*/ 142818 w 202227"/>
                <a:gd name="connsiteY13" fmla="*/ 6129 h 123229"/>
                <a:gd name="connsiteX14" fmla="*/ 156847 w 202227"/>
                <a:gd name="connsiteY14" fmla="*/ 693 h 123229"/>
                <a:gd name="connsiteX15" fmla="*/ 184752 w 202227"/>
                <a:gd name="connsiteY15" fmla="*/ 21166 h 123229"/>
                <a:gd name="connsiteX16" fmla="*/ 187445 w 202227"/>
                <a:gd name="connsiteY16" fmla="*/ 29674 h 123229"/>
                <a:gd name="connsiteX17" fmla="*/ 202146 w 202227"/>
                <a:gd name="connsiteY17" fmla="*/ 37959 h 123229"/>
                <a:gd name="connsiteX18" fmla="*/ 181969 w 202227"/>
                <a:gd name="connsiteY18" fmla="*/ 72318 h 123229"/>
                <a:gd name="connsiteX19" fmla="*/ 175580 w 202227"/>
                <a:gd name="connsiteY19" fmla="*/ 84870 h 123229"/>
                <a:gd name="connsiteX20" fmla="*/ 155785 w 202227"/>
                <a:gd name="connsiteY20" fmla="*/ 102375 h 123229"/>
                <a:gd name="connsiteX21" fmla="*/ 146654 w 202227"/>
                <a:gd name="connsiteY21" fmla="*/ 98190 h 123229"/>
                <a:gd name="connsiteX22" fmla="*/ 131541 w 202227"/>
                <a:gd name="connsiteY22" fmla="*/ 93629 h 123229"/>
                <a:gd name="connsiteX23" fmla="*/ 118415 w 202227"/>
                <a:gd name="connsiteY23" fmla="*/ 98743 h 123229"/>
                <a:gd name="connsiteX24" fmla="*/ 113100 w 202227"/>
                <a:gd name="connsiteY24" fmla="*/ 117565 h 123229"/>
                <a:gd name="connsiteX25" fmla="*/ 90450 w 202227"/>
                <a:gd name="connsiteY25" fmla="*/ 123229 h 123229"/>
                <a:gd name="connsiteX26" fmla="*/ 72939 w 202227"/>
                <a:gd name="connsiteY26" fmla="*/ 118619 h 123229"/>
                <a:gd name="connsiteX0" fmla="*/ 72939 w 202227"/>
                <a:gd name="connsiteY0" fmla="*/ 118619 h 123229"/>
                <a:gd name="connsiteX1" fmla="*/ 76885 w 202227"/>
                <a:gd name="connsiteY1" fmla="*/ 106047 h 123229"/>
                <a:gd name="connsiteX2" fmla="*/ 63444 w 202227"/>
                <a:gd name="connsiteY2" fmla="*/ 90410 h 123229"/>
                <a:gd name="connsiteX3" fmla="*/ 36968 w 202227"/>
                <a:gd name="connsiteY3" fmla="*/ 64048 h 123229"/>
                <a:gd name="connsiteX4" fmla="*/ 17028 w 202227"/>
                <a:gd name="connsiteY4" fmla="*/ 66665 h 123229"/>
                <a:gd name="connsiteX5" fmla="*/ 26 w 202227"/>
                <a:gd name="connsiteY5" fmla="*/ 50482 h 123229"/>
                <a:gd name="connsiteX6" fmla="*/ 13014 w 202227"/>
                <a:gd name="connsiteY6" fmla="*/ 16446 h 123229"/>
                <a:gd name="connsiteX7" fmla="*/ 66893 w 202227"/>
                <a:gd name="connsiteY7" fmla="*/ 33719 h 123229"/>
                <a:gd name="connsiteX8" fmla="*/ 86326 w 202227"/>
                <a:gd name="connsiteY8" fmla="*/ 36634 h 123229"/>
                <a:gd name="connsiteX9" fmla="*/ 94167 w 202227"/>
                <a:gd name="connsiteY9" fmla="*/ 33719 h 123229"/>
                <a:gd name="connsiteX10" fmla="*/ 102275 w 202227"/>
                <a:gd name="connsiteY10" fmla="*/ 33189 h 123229"/>
                <a:gd name="connsiteX11" fmla="*/ 106494 w 202227"/>
                <a:gd name="connsiteY11" fmla="*/ 21476 h 123229"/>
                <a:gd name="connsiteX12" fmla="*/ 119420 w 202227"/>
                <a:gd name="connsiteY12" fmla="*/ 19116 h 123229"/>
                <a:gd name="connsiteX13" fmla="*/ 142818 w 202227"/>
                <a:gd name="connsiteY13" fmla="*/ 6129 h 123229"/>
                <a:gd name="connsiteX14" fmla="*/ 156847 w 202227"/>
                <a:gd name="connsiteY14" fmla="*/ 693 h 123229"/>
                <a:gd name="connsiteX15" fmla="*/ 184752 w 202227"/>
                <a:gd name="connsiteY15" fmla="*/ 21166 h 123229"/>
                <a:gd name="connsiteX16" fmla="*/ 187445 w 202227"/>
                <a:gd name="connsiteY16" fmla="*/ 29674 h 123229"/>
                <a:gd name="connsiteX17" fmla="*/ 202146 w 202227"/>
                <a:gd name="connsiteY17" fmla="*/ 37959 h 123229"/>
                <a:gd name="connsiteX18" fmla="*/ 181969 w 202227"/>
                <a:gd name="connsiteY18" fmla="*/ 72318 h 123229"/>
                <a:gd name="connsiteX19" fmla="*/ 175580 w 202227"/>
                <a:gd name="connsiteY19" fmla="*/ 84870 h 123229"/>
                <a:gd name="connsiteX20" fmla="*/ 155785 w 202227"/>
                <a:gd name="connsiteY20" fmla="*/ 102375 h 123229"/>
                <a:gd name="connsiteX21" fmla="*/ 146654 w 202227"/>
                <a:gd name="connsiteY21" fmla="*/ 98190 h 123229"/>
                <a:gd name="connsiteX22" fmla="*/ 131541 w 202227"/>
                <a:gd name="connsiteY22" fmla="*/ 93629 h 123229"/>
                <a:gd name="connsiteX23" fmla="*/ 118415 w 202227"/>
                <a:gd name="connsiteY23" fmla="*/ 98743 h 123229"/>
                <a:gd name="connsiteX24" fmla="*/ 113100 w 202227"/>
                <a:gd name="connsiteY24" fmla="*/ 117565 h 123229"/>
                <a:gd name="connsiteX25" fmla="*/ 90450 w 202227"/>
                <a:gd name="connsiteY25" fmla="*/ 123229 h 123229"/>
                <a:gd name="connsiteX26" fmla="*/ 72939 w 202227"/>
                <a:gd name="connsiteY26" fmla="*/ 118619 h 123229"/>
                <a:gd name="connsiteX0" fmla="*/ 72939 w 202227"/>
                <a:gd name="connsiteY0" fmla="*/ 118619 h 123229"/>
                <a:gd name="connsiteX1" fmla="*/ 76885 w 202227"/>
                <a:gd name="connsiteY1" fmla="*/ 106047 h 123229"/>
                <a:gd name="connsiteX2" fmla="*/ 63444 w 202227"/>
                <a:gd name="connsiteY2" fmla="*/ 90410 h 123229"/>
                <a:gd name="connsiteX3" fmla="*/ 36968 w 202227"/>
                <a:gd name="connsiteY3" fmla="*/ 64048 h 123229"/>
                <a:gd name="connsiteX4" fmla="*/ 17028 w 202227"/>
                <a:gd name="connsiteY4" fmla="*/ 66665 h 123229"/>
                <a:gd name="connsiteX5" fmla="*/ 26 w 202227"/>
                <a:gd name="connsiteY5" fmla="*/ 50482 h 123229"/>
                <a:gd name="connsiteX6" fmla="*/ 13014 w 202227"/>
                <a:gd name="connsiteY6" fmla="*/ 16446 h 123229"/>
                <a:gd name="connsiteX7" fmla="*/ 66893 w 202227"/>
                <a:gd name="connsiteY7" fmla="*/ 33719 h 123229"/>
                <a:gd name="connsiteX8" fmla="*/ 81203 w 202227"/>
                <a:gd name="connsiteY8" fmla="*/ 19358 h 123229"/>
                <a:gd name="connsiteX9" fmla="*/ 94167 w 202227"/>
                <a:gd name="connsiteY9" fmla="*/ 33719 h 123229"/>
                <a:gd name="connsiteX10" fmla="*/ 102275 w 202227"/>
                <a:gd name="connsiteY10" fmla="*/ 33189 h 123229"/>
                <a:gd name="connsiteX11" fmla="*/ 106494 w 202227"/>
                <a:gd name="connsiteY11" fmla="*/ 21476 h 123229"/>
                <a:gd name="connsiteX12" fmla="*/ 119420 w 202227"/>
                <a:gd name="connsiteY12" fmla="*/ 19116 h 123229"/>
                <a:gd name="connsiteX13" fmla="*/ 142818 w 202227"/>
                <a:gd name="connsiteY13" fmla="*/ 6129 h 123229"/>
                <a:gd name="connsiteX14" fmla="*/ 156847 w 202227"/>
                <a:gd name="connsiteY14" fmla="*/ 693 h 123229"/>
                <a:gd name="connsiteX15" fmla="*/ 184752 w 202227"/>
                <a:gd name="connsiteY15" fmla="*/ 21166 h 123229"/>
                <a:gd name="connsiteX16" fmla="*/ 187445 w 202227"/>
                <a:gd name="connsiteY16" fmla="*/ 29674 h 123229"/>
                <a:gd name="connsiteX17" fmla="*/ 202146 w 202227"/>
                <a:gd name="connsiteY17" fmla="*/ 37959 h 123229"/>
                <a:gd name="connsiteX18" fmla="*/ 181969 w 202227"/>
                <a:gd name="connsiteY18" fmla="*/ 72318 h 123229"/>
                <a:gd name="connsiteX19" fmla="*/ 175580 w 202227"/>
                <a:gd name="connsiteY19" fmla="*/ 84870 h 123229"/>
                <a:gd name="connsiteX20" fmla="*/ 155785 w 202227"/>
                <a:gd name="connsiteY20" fmla="*/ 102375 h 123229"/>
                <a:gd name="connsiteX21" fmla="*/ 146654 w 202227"/>
                <a:gd name="connsiteY21" fmla="*/ 98190 h 123229"/>
                <a:gd name="connsiteX22" fmla="*/ 131541 w 202227"/>
                <a:gd name="connsiteY22" fmla="*/ 93629 h 123229"/>
                <a:gd name="connsiteX23" fmla="*/ 118415 w 202227"/>
                <a:gd name="connsiteY23" fmla="*/ 98743 h 123229"/>
                <a:gd name="connsiteX24" fmla="*/ 113100 w 202227"/>
                <a:gd name="connsiteY24" fmla="*/ 117565 h 123229"/>
                <a:gd name="connsiteX25" fmla="*/ 90450 w 202227"/>
                <a:gd name="connsiteY25" fmla="*/ 123229 h 123229"/>
                <a:gd name="connsiteX26" fmla="*/ 72939 w 202227"/>
                <a:gd name="connsiteY26" fmla="*/ 118619 h 123229"/>
                <a:gd name="connsiteX0" fmla="*/ 72939 w 202227"/>
                <a:gd name="connsiteY0" fmla="*/ 118619 h 123229"/>
                <a:gd name="connsiteX1" fmla="*/ 76885 w 202227"/>
                <a:gd name="connsiteY1" fmla="*/ 106047 h 123229"/>
                <a:gd name="connsiteX2" fmla="*/ 63444 w 202227"/>
                <a:gd name="connsiteY2" fmla="*/ 90410 h 123229"/>
                <a:gd name="connsiteX3" fmla="*/ 36968 w 202227"/>
                <a:gd name="connsiteY3" fmla="*/ 64048 h 123229"/>
                <a:gd name="connsiteX4" fmla="*/ 17028 w 202227"/>
                <a:gd name="connsiteY4" fmla="*/ 66665 h 123229"/>
                <a:gd name="connsiteX5" fmla="*/ 26 w 202227"/>
                <a:gd name="connsiteY5" fmla="*/ 50482 h 123229"/>
                <a:gd name="connsiteX6" fmla="*/ 13014 w 202227"/>
                <a:gd name="connsiteY6" fmla="*/ 16446 h 123229"/>
                <a:gd name="connsiteX7" fmla="*/ 71228 w 202227"/>
                <a:gd name="connsiteY7" fmla="*/ 18317 h 123229"/>
                <a:gd name="connsiteX8" fmla="*/ 81203 w 202227"/>
                <a:gd name="connsiteY8" fmla="*/ 19358 h 123229"/>
                <a:gd name="connsiteX9" fmla="*/ 94167 w 202227"/>
                <a:gd name="connsiteY9" fmla="*/ 33719 h 123229"/>
                <a:gd name="connsiteX10" fmla="*/ 102275 w 202227"/>
                <a:gd name="connsiteY10" fmla="*/ 33189 h 123229"/>
                <a:gd name="connsiteX11" fmla="*/ 106494 w 202227"/>
                <a:gd name="connsiteY11" fmla="*/ 21476 h 123229"/>
                <a:gd name="connsiteX12" fmla="*/ 119420 w 202227"/>
                <a:gd name="connsiteY12" fmla="*/ 19116 h 123229"/>
                <a:gd name="connsiteX13" fmla="*/ 142818 w 202227"/>
                <a:gd name="connsiteY13" fmla="*/ 6129 h 123229"/>
                <a:gd name="connsiteX14" fmla="*/ 156847 w 202227"/>
                <a:gd name="connsiteY14" fmla="*/ 693 h 123229"/>
                <a:gd name="connsiteX15" fmla="*/ 184752 w 202227"/>
                <a:gd name="connsiteY15" fmla="*/ 21166 h 123229"/>
                <a:gd name="connsiteX16" fmla="*/ 187445 w 202227"/>
                <a:gd name="connsiteY16" fmla="*/ 29674 h 123229"/>
                <a:gd name="connsiteX17" fmla="*/ 202146 w 202227"/>
                <a:gd name="connsiteY17" fmla="*/ 37959 h 123229"/>
                <a:gd name="connsiteX18" fmla="*/ 181969 w 202227"/>
                <a:gd name="connsiteY18" fmla="*/ 72318 h 123229"/>
                <a:gd name="connsiteX19" fmla="*/ 175580 w 202227"/>
                <a:gd name="connsiteY19" fmla="*/ 84870 h 123229"/>
                <a:gd name="connsiteX20" fmla="*/ 155785 w 202227"/>
                <a:gd name="connsiteY20" fmla="*/ 102375 h 123229"/>
                <a:gd name="connsiteX21" fmla="*/ 146654 w 202227"/>
                <a:gd name="connsiteY21" fmla="*/ 98190 h 123229"/>
                <a:gd name="connsiteX22" fmla="*/ 131541 w 202227"/>
                <a:gd name="connsiteY22" fmla="*/ 93629 h 123229"/>
                <a:gd name="connsiteX23" fmla="*/ 118415 w 202227"/>
                <a:gd name="connsiteY23" fmla="*/ 98743 h 123229"/>
                <a:gd name="connsiteX24" fmla="*/ 113100 w 202227"/>
                <a:gd name="connsiteY24" fmla="*/ 117565 h 123229"/>
                <a:gd name="connsiteX25" fmla="*/ 90450 w 202227"/>
                <a:gd name="connsiteY25" fmla="*/ 123229 h 123229"/>
                <a:gd name="connsiteX26" fmla="*/ 72939 w 202227"/>
                <a:gd name="connsiteY26" fmla="*/ 118619 h 123229"/>
                <a:gd name="connsiteX0" fmla="*/ 72971 w 202259"/>
                <a:gd name="connsiteY0" fmla="*/ 118619 h 123229"/>
                <a:gd name="connsiteX1" fmla="*/ 76917 w 202259"/>
                <a:gd name="connsiteY1" fmla="*/ 106047 h 123229"/>
                <a:gd name="connsiteX2" fmla="*/ 63476 w 202259"/>
                <a:gd name="connsiteY2" fmla="*/ 90410 h 123229"/>
                <a:gd name="connsiteX3" fmla="*/ 37000 w 202259"/>
                <a:gd name="connsiteY3" fmla="*/ 64048 h 123229"/>
                <a:gd name="connsiteX4" fmla="*/ 17060 w 202259"/>
                <a:gd name="connsiteY4" fmla="*/ 66665 h 123229"/>
                <a:gd name="connsiteX5" fmla="*/ 58 w 202259"/>
                <a:gd name="connsiteY5" fmla="*/ 50482 h 123229"/>
                <a:gd name="connsiteX6" fmla="*/ 13046 w 202259"/>
                <a:gd name="connsiteY6" fmla="*/ 16446 h 123229"/>
                <a:gd name="connsiteX7" fmla="*/ 46503 w 202259"/>
                <a:gd name="connsiteY7" fmla="*/ 32421 h 123229"/>
                <a:gd name="connsiteX8" fmla="*/ 71260 w 202259"/>
                <a:gd name="connsiteY8" fmla="*/ 18317 h 123229"/>
                <a:gd name="connsiteX9" fmla="*/ 81235 w 202259"/>
                <a:gd name="connsiteY9" fmla="*/ 19358 h 123229"/>
                <a:gd name="connsiteX10" fmla="*/ 94199 w 202259"/>
                <a:gd name="connsiteY10" fmla="*/ 33719 h 123229"/>
                <a:gd name="connsiteX11" fmla="*/ 102307 w 202259"/>
                <a:gd name="connsiteY11" fmla="*/ 33189 h 123229"/>
                <a:gd name="connsiteX12" fmla="*/ 106526 w 202259"/>
                <a:gd name="connsiteY12" fmla="*/ 21476 h 123229"/>
                <a:gd name="connsiteX13" fmla="*/ 119452 w 202259"/>
                <a:gd name="connsiteY13" fmla="*/ 19116 h 123229"/>
                <a:gd name="connsiteX14" fmla="*/ 142850 w 202259"/>
                <a:gd name="connsiteY14" fmla="*/ 6129 h 123229"/>
                <a:gd name="connsiteX15" fmla="*/ 156879 w 202259"/>
                <a:gd name="connsiteY15" fmla="*/ 693 h 123229"/>
                <a:gd name="connsiteX16" fmla="*/ 184784 w 202259"/>
                <a:gd name="connsiteY16" fmla="*/ 21166 h 123229"/>
                <a:gd name="connsiteX17" fmla="*/ 187477 w 202259"/>
                <a:gd name="connsiteY17" fmla="*/ 29674 h 123229"/>
                <a:gd name="connsiteX18" fmla="*/ 202178 w 202259"/>
                <a:gd name="connsiteY18" fmla="*/ 37959 h 123229"/>
                <a:gd name="connsiteX19" fmla="*/ 182001 w 202259"/>
                <a:gd name="connsiteY19" fmla="*/ 72318 h 123229"/>
                <a:gd name="connsiteX20" fmla="*/ 175612 w 202259"/>
                <a:gd name="connsiteY20" fmla="*/ 84870 h 123229"/>
                <a:gd name="connsiteX21" fmla="*/ 155817 w 202259"/>
                <a:gd name="connsiteY21" fmla="*/ 102375 h 123229"/>
                <a:gd name="connsiteX22" fmla="*/ 146686 w 202259"/>
                <a:gd name="connsiteY22" fmla="*/ 98190 h 123229"/>
                <a:gd name="connsiteX23" fmla="*/ 131573 w 202259"/>
                <a:gd name="connsiteY23" fmla="*/ 93629 h 123229"/>
                <a:gd name="connsiteX24" fmla="*/ 118447 w 202259"/>
                <a:gd name="connsiteY24" fmla="*/ 98743 h 123229"/>
                <a:gd name="connsiteX25" fmla="*/ 113132 w 202259"/>
                <a:gd name="connsiteY25" fmla="*/ 117565 h 123229"/>
                <a:gd name="connsiteX26" fmla="*/ 90482 w 202259"/>
                <a:gd name="connsiteY26" fmla="*/ 123229 h 123229"/>
                <a:gd name="connsiteX27" fmla="*/ 72971 w 202259"/>
                <a:gd name="connsiteY27" fmla="*/ 118619 h 123229"/>
                <a:gd name="connsiteX0" fmla="*/ 72971 w 202259"/>
                <a:gd name="connsiteY0" fmla="*/ 118619 h 123229"/>
                <a:gd name="connsiteX1" fmla="*/ 76917 w 202259"/>
                <a:gd name="connsiteY1" fmla="*/ 106047 h 123229"/>
                <a:gd name="connsiteX2" fmla="*/ 63476 w 202259"/>
                <a:gd name="connsiteY2" fmla="*/ 90410 h 123229"/>
                <a:gd name="connsiteX3" fmla="*/ 37000 w 202259"/>
                <a:gd name="connsiteY3" fmla="*/ 64048 h 123229"/>
                <a:gd name="connsiteX4" fmla="*/ 17060 w 202259"/>
                <a:gd name="connsiteY4" fmla="*/ 66665 h 123229"/>
                <a:gd name="connsiteX5" fmla="*/ 58 w 202259"/>
                <a:gd name="connsiteY5" fmla="*/ 50482 h 123229"/>
                <a:gd name="connsiteX6" fmla="*/ 13046 w 202259"/>
                <a:gd name="connsiteY6" fmla="*/ 16446 h 123229"/>
                <a:gd name="connsiteX7" fmla="*/ 57511 w 202259"/>
                <a:gd name="connsiteY7" fmla="*/ 27334 h 123229"/>
                <a:gd name="connsiteX8" fmla="*/ 71260 w 202259"/>
                <a:gd name="connsiteY8" fmla="*/ 18317 h 123229"/>
                <a:gd name="connsiteX9" fmla="*/ 81235 w 202259"/>
                <a:gd name="connsiteY9" fmla="*/ 19358 h 123229"/>
                <a:gd name="connsiteX10" fmla="*/ 94199 w 202259"/>
                <a:gd name="connsiteY10" fmla="*/ 33719 h 123229"/>
                <a:gd name="connsiteX11" fmla="*/ 102307 w 202259"/>
                <a:gd name="connsiteY11" fmla="*/ 33189 h 123229"/>
                <a:gd name="connsiteX12" fmla="*/ 106526 w 202259"/>
                <a:gd name="connsiteY12" fmla="*/ 21476 h 123229"/>
                <a:gd name="connsiteX13" fmla="*/ 119452 w 202259"/>
                <a:gd name="connsiteY13" fmla="*/ 19116 h 123229"/>
                <a:gd name="connsiteX14" fmla="*/ 142850 w 202259"/>
                <a:gd name="connsiteY14" fmla="*/ 6129 h 123229"/>
                <a:gd name="connsiteX15" fmla="*/ 156879 w 202259"/>
                <a:gd name="connsiteY15" fmla="*/ 693 h 123229"/>
                <a:gd name="connsiteX16" fmla="*/ 184784 w 202259"/>
                <a:gd name="connsiteY16" fmla="*/ 21166 h 123229"/>
                <a:gd name="connsiteX17" fmla="*/ 187477 w 202259"/>
                <a:gd name="connsiteY17" fmla="*/ 29674 h 123229"/>
                <a:gd name="connsiteX18" fmla="*/ 202178 w 202259"/>
                <a:gd name="connsiteY18" fmla="*/ 37959 h 123229"/>
                <a:gd name="connsiteX19" fmla="*/ 182001 w 202259"/>
                <a:gd name="connsiteY19" fmla="*/ 72318 h 123229"/>
                <a:gd name="connsiteX20" fmla="*/ 175612 w 202259"/>
                <a:gd name="connsiteY20" fmla="*/ 84870 h 123229"/>
                <a:gd name="connsiteX21" fmla="*/ 155817 w 202259"/>
                <a:gd name="connsiteY21" fmla="*/ 102375 h 123229"/>
                <a:gd name="connsiteX22" fmla="*/ 146686 w 202259"/>
                <a:gd name="connsiteY22" fmla="*/ 98190 h 123229"/>
                <a:gd name="connsiteX23" fmla="*/ 131573 w 202259"/>
                <a:gd name="connsiteY23" fmla="*/ 93629 h 123229"/>
                <a:gd name="connsiteX24" fmla="*/ 118447 w 202259"/>
                <a:gd name="connsiteY24" fmla="*/ 98743 h 123229"/>
                <a:gd name="connsiteX25" fmla="*/ 113132 w 202259"/>
                <a:gd name="connsiteY25" fmla="*/ 117565 h 123229"/>
                <a:gd name="connsiteX26" fmla="*/ 90482 w 202259"/>
                <a:gd name="connsiteY26" fmla="*/ 123229 h 123229"/>
                <a:gd name="connsiteX27" fmla="*/ 72971 w 202259"/>
                <a:gd name="connsiteY27" fmla="*/ 118619 h 123229"/>
                <a:gd name="connsiteX0" fmla="*/ 72961 w 202249"/>
                <a:gd name="connsiteY0" fmla="*/ 118619 h 123229"/>
                <a:gd name="connsiteX1" fmla="*/ 76907 w 202249"/>
                <a:gd name="connsiteY1" fmla="*/ 106047 h 123229"/>
                <a:gd name="connsiteX2" fmla="*/ 63466 w 202249"/>
                <a:gd name="connsiteY2" fmla="*/ 90410 h 123229"/>
                <a:gd name="connsiteX3" fmla="*/ 36990 w 202249"/>
                <a:gd name="connsiteY3" fmla="*/ 64048 h 123229"/>
                <a:gd name="connsiteX4" fmla="*/ 17050 w 202249"/>
                <a:gd name="connsiteY4" fmla="*/ 66665 h 123229"/>
                <a:gd name="connsiteX5" fmla="*/ 48 w 202249"/>
                <a:gd name="connsiteY5" fmla="*/ 50482 h 123229"/>
                <a:gd name="connsiteX6" fmla="*/ 13036 w 202249"/>
                <a:gd name="connsiteY6" fmla="*/ 16446 h 123229"/>
                <a:gd name="connsiteX7" fmla="*/ 51733 w 202249"/>
                <a:gd name="connsiteY7" fmla="*/ 14611 h 123229"/>
                <a:gd name="connsiteX8" fmla="*/ 57501 w 202249"/>
                <a:gd name="connsiteY8" fmla="*/ 27334 h 123229"/>
                <a:gd name="connsiteX9" fmla="*/ 71250 w 202249"/>
                <a:gd name="connsiteY9" fmla="*/ 18317 h 123229"/>
                <a:gd name="connsiteX10" fmla="*/ 81225 w 202249"/>
                <a:gd name="connsiteY10" fmla="*/ 19358 h 123229"/>
                <a:gd name="connsiteX11" fmla="*/ 94189 w 202249"/>
                <a:gd name="connsiteY11" fmla="*/ 33719 h 123229"/>
                <a:gd name="connsiteX12" fmla="*/ 102297 w 202249"/>
                <a:gd name="connsiteY12" fmla="*/ 33189 h 123229"/>
                <a:gd name="connsiteX13" fmla="*/ 106516 w 202249"/>
                <a:gd name="connsiteY13" fmla="*/ 21476 h 123229"/>
                <a:gd name="connsiteX14" fmla="*/ 119442 w 202249"/>
                <a:gd name="connsiteY14" fmla="*/ 19116 h 123229"/>
                <a:gd name="connsiteX15" fmla="*/ 142840 w 202249"/>
                <a:gd name="connsiteY15" fmla="*/ 6129 h 123229"/>
                <a:gd name="connsiteX16" fmla="*/ 156869 w 202249"/>
                <a:gd name="connsiteY16" fmla="*/ 693 h 123229"/>
                <a:gd name="connsiteX17" fmla="*/ 184774 w 202249"/>
                <a:gd name="connsiteY17" fmla="*/ 21166 h 123229"/>
                <a:gd name="connsiteX18" fmla="*/ 187467 w 202249"/>
                <a:gd name="connsiteY18" fmla="*/ 29674 h 123229"/>
                <a:gd name="connsiteX19" fmla="*/ 202168 w 202249"/>
                <a:gd name="connsiteY19" fmla="*/ 37959 h 123229"/>
                <a:gd name="connsiteX20" fmla="*/ 181991 w 202249"/>
                <a:gd name="connsiteY20" fmla="*/ 72318 h 123229"/>
                <a:gd name="connsiteX21" fmla="*/ 175602 w 202249"/>
                <a:gd name="connsiteY21" fmla="*/ 84870 h 123229"/>
                <a:gd name="connsiteX22" fmla="*/ 155807 w 202249"/>
                <a:gd name="connsiteY22" fmla="*/ 102375 h 123229"/>
                <a:gd name="connsiteX23" fmla="*/ 146676 w 202249"/>
                <a:gd name="connsiteY23" fmla="*/ 98190 h 123229"/>
                <a:gd name="connsiteX24" fmla="*/ 131563 w 202249"/>
                <a:gd name="connsiteY24" fmla="*/ 93629 h 123229"/>
                <a:gd name="connsiteX25" fmla="*/ 118437 w 202249"/>
                <a:gd name="connsiteY25" fmla="*/ 98743 h 123229"/>
                <a:gd name="connsiteX26" fmla="*/ 113122 w 202249"/>
                <a:gd name="connsiteY26" fmla="*/ 117565 h 123229"/>
                <a:gd name="connsiteX27" fmla="*/ 90472 w 202249"/>
                <a:gd name="connsiteY27" fmla="*/ 123229 h 123229"/>
                <a:gd name="connsiteX28" fmla="*/ 72961 w 202249"/>
                <a:gd name="connsiteY28" fmla="*/ 118619 h 123229"/>
                <a:gd name="connsiteX0" fmla="*/ 72949 w 202237"/>
                <a:gd name="connsiteY0" fmla="*/ 118619 h 123229"/>
                <a:gd name="connsiteX1" fmla="*/ 76895 w 202237"/>
                <a:gd name="connsiteY1" fmla="*/ 106047 h 123229"/>
                <a:gd name="connsiteX2" fmla="*/ 63454 w 202237"/>
                <a:gd name="connsiteY2" fmla="*/ 90410 h 123229"/>
                <a:gd name="connsiteX3" fmla="*/ 36978 w 202237"/>
                <a:gd name="connsiteY3" fmla="*/ 64048 h 123229"/>
                <a:gd name="connsiteX4" fmla="*/ 17038 w 202237"/>
                <a:gd name="connsiteY4" fmla="*/ 66665 h 123229"/>
                <a:gd name="connsiteX5" fmla="*/ 36 w 202237"/>
                <a:gd name="connsiteY5" fmla="*/ 50482 h 123229"/>
                <a:gd name="connsiteX6" fmla="*/ 13024 w 202237"/>
                <a:gd name="connsiteY6" fmla="*/ 16446 h 123229"/>
                <a:gd name="connsiteX7" fmla="*/ 29011 w 202237"/>
                <a:gd name="connsiteY7" fmla="*/ 3706 h 123229"/>
                <a:gd name="connsiteX8" fmla="*/ 51721 w 202237"/>
                <a:gd name="connsiteY8" fmla="*/ 14611 h 123229"/>
                <a:gd name="connsiteX9" fmla="*/ 57489 w 202237"/>
                <a:gd name="connsiteY9" fmla="*/ 27334 h 123229"/>
                <a:gd name="connsiteX10" fmla="*/ 71238 w 202237"/>
                <a:gd name="connsiteY10" fmla="*/ 18317 h 123229"/>
                <a:gd name="connsiteX11" fmla="*/ 81213 w 202237"/>
                <a:gd name="connsiteY11" fmla="*/ 19358 h 123229"/>
                <a:gd name="connsiteX12" fmla="*/ 94177 w 202237"/>
                <a:gd name="connsiteY12" fmla="*/ 33719 h 123229"/>
                <a:gd name="connsiteX13" fmla="*/ 102285 w 202237"/>
                <a:gd name="connsiteY13" fmla="*/ 33189 h 123229"/>
                <a:gd name="connsiteX14" fmla="*/ 106504 w 202237"/>
                <a:gd name="connsiteY14" fmla="*/ 21476 h 123229"/>
                <a:gd name="connsiteX15" fmla="*/ 119430 w 202237"/>
                <a:gd name="connsiteY15" fmla="*/ 19116 h 123229"/>
                <a:gd name="connsiteX16" fmla="*/ 142828 w 202237"/>
                <a:gd name="connsiteY16" fmla="*/ 6129 h 123229"/>
                <a:gd name="connsiteX17" fmla="*/ 156857 w 202237"/>
                <a:gd name="connsiteY17" fmla="*/ 693 h 123229"/>
                <a:gd name="connsiteX18" fmla="*/ 184762 w 202237"/>
                <a:gd name="connsiteY18" fmla="*/ 21166 h 123229"/>
                <a:gd name="connsiteX19" fmla="*/ 187455 w 202237"/>
                <a:gd name="connsiteY19" fmla="*/ 29674 h 123229"/>
                <a:gd name="connsiteX20" fmla="*/ 202156 w 202237"/>
                <a:gd name="connsiteY20" fmla="*/ 37959 h 123229"/>
                <a:gd name="connsiteX21" fmla="*/ 181979 w 202237"/>
                <a:gd name="connsiteY21" fmla="*/ 72318 h 123229"/>
                <a:gd name="connsiteX22" fmla="*/ 175590 w 202237"/>
                <a:gd name="connsiteY22" fmla="*/ 84870 h 123229"/>
                <a:gd name="connsiteX23" fmla="*/ 155795 w 202237"/>
                <a:gd name="connsiteY23" fmla="*/ 102375 h 123229"/>
                <a:gd name="connsiteX24" fmla="*/ 146664 w 202237"/>
                <a:gd name="connsiteY24" fmla="*/ 98190 h 123229"/>
                <a:gd name="connsiteX25" fmla="*/ 131551 w 202237"/>
                <a:gd name="connsiteY25" fmla="*/ 93629 h 123229"/>
                <a:gd name="connsiteX26" fmla="*/ 118425 w 202237"/>
                <a:gd name="connsiteY26" fmla="*/ 98743 h 123229"/>
                <a:gd name="connsiteX27" fmla="*/ 113110 w 202237"/>
                <a:gd name="connsiteY27" fmla="*/ 117565 h 123229"/>
                <a:gd name="connsiteX28" fmla="*/ 90460 w 202237"/>
                <a:gd name="connsiteY28" fmla="*/ 123229 h 123229"/>
                <a:gd name="connsiteX29" fmla="*/ 72949 w 202237"/>
                <a:gd name="connsiteY29" fmla="*/ 118619 h 123229"/>
                <a:gd name="connsiteX0" fmla="*/ 72949 w 202237"/>
                <a:gd name="connsiteY0" fmla="*/ 120806 h 125416"/>
                <a:gd name="connsiteX1" fmla="*/ 76895 w 202237"/>
                <a:gd name="connsiteY1" fmla="*/ 108234 h 125416"/>
                <a:gd name="connsiteX2" fmla="*/ 63454 w 202237"/>
                <a:gd name="connsiteY2" fmla="*/ 92597 h 125416"/>
                <a:gd name="connsiteX3" fmla="*/ 36978 w 202237"/>
                <a:gd name="connsiteY3" fmla="*/ 66235 h 125416"/>
                <a:gd name="connsiteX4" fmla="*/ 17038 w 202237"/>
                <a:gd name="connsiteY4" fmla="*/ 68852 h 125416"/>
                <a:gd name="connsiteX5" fmla="*/ 36 w 202237"/>
                <a:gd name="connsiteY5" fmla="*/ 52669 h 125416"/>
                <a:gd name="connsiteX6" fmla="*/ 13024 w 202237"/>
                <a:gd name="connsiteY6" fmla="*/ 18633 h 125416"/>
                <a:gd name="connsiteX7" fmla="*/ 29011 w 202237"/>
                <a:gd name="connsiteY7" fmla="*/ 5893 h 125416"/>
                <a:gd name="connsiteX8" fmla="*/ 43873 w 202237"/>
                <a:gd name="connsiteY8" fmla="*/ 337 h 125416"/>
                <a:gd name="connsiteX9" fmla="*/ 51721 w 202237"/>
                <a:gd name="connsiteY9" fmla="*/ 16798 h 125416"/>
                <a:gd name="connsiteX10" fmla="*/ 57489 w 202237"/>
                <a:gd name="connsiteY10" fmla="*/ 29521 h 125416"/>
                <a:gd name="connsiteX11" fmla="*/ 71238 w 202237"/>
                <a:gd name="connsiteY11" fmla="*/ 20504 h 125416"/>
                <a:gd name="connsiteX12" fmla="*/ 81213 w 202237"/>
                <a:gd name="connsiteY12" fmla="*/ 21545 h 125416"/>
                <a:gd name="connsiteX13" fmla="*/ 94177 w 202237"/>
                <a:gd name="connsiteY13" fmla="*/ 35906 h 125416"/>
                <a:gd name="connsiteX14" fmla="*/ 102285 w 202237"/>
                <a:gd name="connsiteY14" fmla="*/ 35376 h 125416"/>
                <a:gd name="connsiteX15" fmla="*/ 106504 w 202237"/>
                <a:gd name="connsiteY15" fmla="*/ 23663 h 125416"/>
                <a:gd name="connsiteX16" fmla="*/ 119430 w 202237"/>
                <a:gd name="connsiteY16" fmla="*/ 21303 h 125416"/>
                <a:gd name="connsiteX17" fmla="*/ 142828 w 202237"/>
                <a:gd name="connsiteY17" fmla="*/ 8316 h 125416"/>
                <a:gd name="connsiteX18" fmla="*/ 156857 w 202237"/>
                <a:gd name="connsiteY18" fmla="*/ 2880 h 125416"/>
                <a:gd name="connsiteX19" fmla="*/ 184762 w 202237"/>
                <a:gd name="connsiteY19" fmla="*/ 23353 h 125416"/>
                <a:gd name="connsiteX20" fmla="*/ 187455 w 202237"/>
                <a:gd name="connsiteY20" fmla="*/ 31861 h 125416"/>
                <a:gd name="connsiteX21" fmla="*/ 202156 w 202237"/>
                <a:gd name="connsiteY21" fmla="*/ 40146 h 125416"/>
                <a:gd name="connsiteX22" fmla="*/ 181979 w 202237"/>
                <a:gd name="connsiteY22" fmla="*/ 74505 h 125416"/>
                <a:gd name="connsiteX23" fmla="*/ 175590 w 202237"/>
                <a:gd name="connsiteY23" fmla="*/ 87057 h 125416"/>
                <a:gd name="connsiteX24" fmla="*/ 155795 w 202237"/>
                <a:gd name="connsiteY24" fmla="*/ 104562 h 125416"/>
                <a:gd name="connsiteX25" fmla="*/ 146664 w 202237"/>
                <a:gd name="connsiteY25" fmla="*/ 100377 h 125416"/>
                <a:gd name="connsiteX26" fmla="*/ 131551 w 202237"/>
                <a:gd name="connsiteY26" fmla="*/ 95816 h 125416"/>
                <a:gd name="connsiteX27" fmla="*/ 118425 w 202237"/>
                <a:gd name="connsiteY27" fmla="*/ 100930 h 125416"/>
                <a:gd name="connsiteX28" fmla="*/ 113110 w 202237"/>
                <a:gd name="connsiteY28" fmla="*/ 119752 h 125416"/>
                <a:gd name="connsiteX29" fmla="*/ 90460 w 202237"/>
                <a:gd name="connsiteY29" fmla="*/ 125416 h 125416"/>
                <a:gd name="connsiteX30" fmla="*/ 72949 w 202237"/>
                <a:gd name="connsiteY30" fmla="*/ 120806 h 125416"/>
                <a:gd name="connsiteX0" fmla="*/ 72949 w 202237"/>
                <a:gd name="connsiteY0" fmla="*/ 120806 h 125416"/>
                <a:gd name="connsiteX1" fmla="*/ 76895 w 202237"/>
                <a:gd name="connsiteY1" fmla="*/ 108234 h 125416"/>
                <a:gd name="connsiteX2" fmla="*/ 63454 w 202237"/>
                <a:gd name="connsiteY2" fmla="*/ 92597 h 125416"/>
                <a:gd name="connsiteX3" fmla="*/ 36978 w 202237"/>
                <a:gd name="connsiteY3" fmla="*/ 66235 h 125416"/>
                <a:gd name="connsiteX4" fmla="*/ 17038 w 202237"/>
                <a:gd name="connsiteY4" fmla="*/ 68852 h 125416"/>
                <a:gd name="connsiteX5" fmla="*/ 36 w 202237"/>
                <a:gd name="connsiteY5" fmla="*/ 52669 h 125416"/>
                <a:gd name="connsiteX6" fmla="*/ 13024 w 202237"/>
                <a:gd name="connsiteY6" fmla="*/ 18633 h 125416"/>
                <a:gd name="connsiteX7" fmla="*/ 29011 w 202237"/>
                <a:gd name="connsiteY7" fmla="*/ 5893 h 125416"/>
                <a:gd name="connsiteX8" fmla="*/ 43873 w 202237"/>
                <a:gd name="connsiteY8" fmla="*/ 337 h 125416"/>
                <a:gd name="connsiteX9" fmla="*/ 57208 w 202237"/>
                <a:gd name="connsiteY9" fmla="*/ 14559 h 125416"/>
                <a:gd name="connsiteX10" fmla="*/ 57489 w 202237"/>
                <a:gd name="connsiteY10" fmla="*/ 29521 h 125416"/>
                <a:gd name="connsiteX11" fmla="*/ 71238 w 202237"/>
                <a:gd name="connsiteY11" fmla="*/ 20504 h 125416"/>
                <a:gd name="connsiteX12" fmla="*/ 81213 w 202237"/>
                <a:gd name="connsiteY12" fmla="*/ 21545 h 125416"/>
                <a:gd name="connsiteX13" fmla="*/ 94177 w 202237"/>
                <a:gd name="connsiteY13" fmla="*/ 35906 h 125416"/>
                <a:gd name="connsiteX14" fmla="*/ 102285 w 202237"/>
                <a:gd name="connsiteY14" fmla="*/ 35376 h 125416"/>
                <a:gd name="connsiteX15" fmla="*/ 106504 w 202237"/>
                <a:gd name="connsiteY15" fmla="*/ 23663 h 125416"/>
                <a:gd name="connsiteX16" fmla="*/ 119430 w 202237"/>
                <a:gd name="connsiteY16" fmla="*/ 21303 h 125416"/>
                <a:gd name="connsiteX17" fmla="*/ 142828 w 202237"/>
                <a:gd name="connsiteY17" fmla="*/ 8316 h 125416"/>
                <a:gd name="connsiteX18" fmla="*/ 156857 w 202237"/>
                <a:gd name="connsiteY18" fmla="*/ 2880 h 125416"/>
                <a:gd name="connsiteX19" fmla="*/ 184762 w 202237"/>
                <a:gd name="connsiteY19" fmla="*/ 23353 h 125416"/>
                <a:gd name="connsiteX20" fmla="*/ 187455 w 202237"/>
                <a:gd name="connsiteY20" fmla="*/ 31861 h 125416"/>
                <a:gd name="connsiteX21" fmla="*/ 202156 w 202237"/>
                <a:gd name="connsiteY21" fmla="*/ 40146 h 125416"/>
                <a:gd name="connsiteX22" fmla="*/ 181979 w 202237"/>
                <a:gd name="connsiteY22" fmla="*/ 74505 h 125416"/>
                <a:gd name="connsiteX23" fmla="*/ 175590 w 202237"/>
                <a:gd name="connsiteY23" fmla="*/ 87057 h 125416"/>
                <a:gd name="connsiteX24" fmla="*/ 155795 w 202237"/>
                <a:gd name="connsiteY24" fmla="*/ 104562 h 125416"/>
                <a:gd name="connsiteX25" fmla="*/ 146664 w 202237"/>
                <a:gd name="connsiteY25" fmla="*/ 100377 h 125416"/>
                <a:gd name="connsiteX26" fmla="*/ 131551 w 202237"/>
                <a:gd name="connsiteY26" fmla="*/ 95816 h 125416"/>
                <a:gd name="connsiteX27" fmla="*/ 118425 w 202237"/>
                <a:gd name="connsiteY27" fmla="*/ 100930 h 125416"/>
                <a:gd name="connsiteX28" fmla="*/ 113110 w 202237"/>
                <a:gd name="connsiteY28" fmla="*/ 119752 h 125416"/>
                <a:gd name="connsiteX29" fmla="*/ 90460 w 202237"/>
                <a:gd name="connsiteY29" fmla="*/ 125416 h 125416"/>
                <a:gd name="connsiteX30" fmla="*/ 72949 w 202237"/>
                <a:gd name="connsiteY30" fmla="*/ 120806 h 1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02237" h="125416">
                  <a:moveTo>
                    <a:pt x="72949" y="120806"/>
                  </a:moveTo>
                  <a:cubicBezTo>
                    <a:pt x="71169" y="115460"/>
                    <a:pt x="77080" y="112404"/>
                    <a:pt x="76895" y="108234"/>
                  </a:cubicBezTo>
                  <a:cubicBezTo>
                    <a:pt x="76711" y="104064"/>
                    <a:pt x="65200" y="92696"/>
                    <a:pt x="63454" y="92597"/>
                  </a:cubicBezTo>
                  <a:cubicBezTo>
                    <a:pt x="61708" y="92498"/>
                    <a:pt x="36647" y="69641"/>
                    <a:pt x="36978" y="66235"/>
                  </a:cubicBezTo>
                  <a:cubicBezTo>
                    <a:pt x="37309" y="62829"/>
                    <a:pt x="23195" y="71113"/>
                    <a:pt x="17038" y="68852"/>
                  </a:cubicBezTo>
                  <a:cubicBezTo>
                    <a:pt x="10881" y="66591"/>
                    <a:pt x="705" y="61039"/>
                    <a:pt x="36" y="52669"/>
                  </a:cubicBezTo>
                  <a:cubicBezTo>
                    <a:pt x="-633" y="44299"/>
                    <a:pt x="8222" y="24853"/>
                    <a:pt x="13024" y="18633"/>
                  </a:cubicBezTo>
                  <a:cubicBezTo>
                    <a:pt x="17826" y="12413"/>
                    <a:pt x="24224" y="7226"/>
                    <a:pt x="29011" y="5893"/>
                  </a:cubicBezTo>
                  <a:cubicBezTo>
                    <a:pt x="33798" y="4560"/>
                    <a:pt x="40088" y="-1480"/>
                    <a:pt x="43873" y="337"/>
                  </a:cubicBezTo>
                  <a:cubicBezTo>
                    <a:pt x="47658" y="2154"/>
                    <a:pt x="54584" y="11411"/>
                    <a:pt x="57208" y="14559"/>
                  </a:cubicBezTo>
                  <a:cubicBezTo>
                    <a:pt x="59832" y="17707"/>
                    <a:pt x="52820" y="30224"/>
                    <a:pt x="57489" y="29521"/>
                  </a:cubicBezTo>
                  <a:cubicBezTo>
                    <a:pt x="62158" y="28818"/>
                    <a:pt x="66239" y="20066"/>
                    <a:pt x="71238" y="20504"/>
                  </a:cubicBezTo>
                  <a:cubicBezTo>
                    <a:pt x="76237" y="20942"/>
                    <a:pt x="77390" y="18978"/>
                    <a:pt x="81213" y="21545"/>
                  </a:cubicBezTo>
                  <a:cubicBezTo>
                    <a:pt x="85036" y="24112"/>
                    <a:pt x="90665" y="33601"/>
                    <a:pt x="94177" y="35906"/>
                  </a:cubicBezTo>
                  <a:cubicBezTo>
                    <a:pt x="97689" y="38211"/>
                    <a:pt x="100230" y="37417"/>
                    <a:pt x="102285" y="35376"/>
                  </a:cubicBezTo>
                  <a:cubicBezTo>
                    <a:pt x="104340" y="33335"/>
                    <a:pt x="103647" y="26008"/>
                    <a:pt x="106504" y="23663"/>
                  </a:cubicBezTo>
                  <a:cubicBezTo>
                    <a:pt x="109361" y="21318"/>
                    <a:pt x="113376" y="23861"/>
                    <a:pt x="119430" y="21303"/>
                  </a:cubicBezTo>
                  <a:cubicBezTo>
                    <a:pt x="125484" y="18745"/>
                    <a:pt x="136590" y="11387"/>
                    <a:pt x="142828" y="8316"/>
                  </a:cubicBezTo>
                  <a:cubicBezTo>
                    <a:pt x="149066" y="5246"/>
                    <a:pt x="149868" y="374"/>
                    <a:pt x="156857" y="2880"/>
                  </a:cubicBezTo>
                  <a:cubicBezTo>
                    <a:pt x="163846" y="5386"/>
                    <a:pt x="179662" y="18523"/>
                    <a:pt x="184762" y="23353"/>
                  </a:cubicBezTo>
                  <a:cubicBezTo>
                    <a:pt x="189862" y="28183"/>
                    <a:pt x="178692" y="33423"/>
                    <a:pt x="187455" y="31861"/>
                  </a:cubicBezTo>
                  <a:cubicBezTo>
                    <a:pt x="196218" y="30299"/>
                    <a:pt x="203069" y="33039"/>
                    <a:pt x="202156" y="40146"/>
                  </a:cubicBezTo>
                  <a:cubicBezTo>
                    <a:pt x="201243" y="47253"/>
                    <a:pt x="186407" y="66687"/>
                    <a:pt x="181979" y="74505"/>
                  </a:cubicBezTo>
                  <a:cubicBezTo>
                    <a:pt x="177551" y="82324"/>
                    <a:pt x="177829" y="85324"/>
                    <a:pt x="175590" y="87057"/>
                  </a:cubicBezTo>
                  <a:cubicBezTo>
                    <a:pt x="173351" y="88790"/>
                    <a:pt x="156428" y="101984"/>
                    <a:pt x="155795" y="104562"/>
                  </a:cubicBezTo>
                  <a:cubicBezTo>
                    <a:pt x="155162" y="107140"/>
                    <a:pt x="149370" y="100490"/>
                    <a:pt x="146664" y="100377"/>
                  </a:cubicBezTo>
                  <a:cubicBezTo>
                    <a:pt x="143958" y="100264"/>
                    <a:pt x="136257" y="95724"/>
                    <a:pt x="131551" y="95816"/>
                  </a:cubicBezTo>
                  <a:cubicBezTo>
                    <a:pt x="126845" y="95908"/>
                    <a:pt x="123458" y="98335"/>
                    <a:pt x="118425" y="100930"/>
                  </a:cubicBezTo>
                  <a:cubicBezTo>
                    <a:pt x="113392" y="103525"/>
                    <a:pt x="116739" y="114769"/>
                    <a:pt x="113110" y="119752"/>
                  </a:cubicBezTo>
                  <a:cubicBezTo>
                    <a:pt x="109481" y="124735"/>
                    <a:pt x="95193" y="123846"/>
                    <a:pt x="90460" y="125416"/>
                  </a:cubicBezTo>
                  <a:cubicBezTo>
                    <a:pt x="86848" y="124769"/>
                    <a:pt x="76147" y="121615"/>
                    <a:pt x="72949" y="120806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8" name="Freeform 19"/>
            <p:cNvSpPr>
              <a:spLocks/>
            </p:cNvSpPr>
            <p:nvPr/>
          </p:nvSpPr>
          <p:spPr bwMode="auto">
            <a:xfrm rot="19549688">
              <a:off x="6137715" y="5381903"/>
              <a:ext cx="1785410" cy="1228293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3045 w 29397"/>
                <a:gd name="connsiteY18" fmla="*/ 84 h 20920"/>
                <a:gd name="connsiteX19" fmla="*/ 5757 w 29397"/>
                <a:gd name="connsiteY19" fmla="*/ 2234 h 20920"/>
                <a:gd name="connsiteX20" fmla="*/ 8129 w 29397"/>
                <a:gd name="connsiteY20" fmla="*/ 1197 h 20920"/>
                <a:gd name="connsiteX21" fmla="*/ 9874 w 29397"/>
                <a:gd name="connsiteY21" fmla="*/ 790 h 20920"/>
                <a:gd name="connsiteX22" fmla="*/ 12343 w 29397"/>
                <a:gd name="connsiteY22" fmla="*/ 16 h 20920"/>
                <a:gd name="connsiteX23" fmla="*/ 11799 w 29397"/>
                <a:gd name="connsiteY23" fmla="*/ 1095 h 20920"/>
                <a:gd name="connsiteX24" fmla="*/ 12867 w 29397"/>
                <a:gd name="connsiteY24" fmla="*/ 1829 h 20920"/>
                <a:gd name="connsiteX25" fmla="*/ 15023 w 29397"/>
                <a:gd name="connsiteY25" fmla="*/ 2595 h 20920"/>
                <a:gd name="connsiteX26" fmla="*/ 16898 w 29397"/>
                <a:gd name="connsiteY26" fmla="*/ 4327 h 20920"/>
                <a:gd name="connsiteX27" fmla="*/ 16381 w 29397"/>
                <a:gd name="connsiteY27" fmla="*/ 5638 h 20920"/>
                <a:gd name="connsiteX28" fmla="*/ 18660 w 29397"/>
                <a:gd name="connsiteY28" fmla="*/ 5442 h 20920"/>
                <a:gd name="connsiteX29" fmla="*/ 19689 w 29397"/>
                <a:gd name="connsiteY29" fmla="*/ 5747 h 20920"/>
                <a:gd name="connsiteX30" fmla="*/ 20580 w 29397"/>
                <a:gd name="connsiteY30" fmla="*/ 5320 h 20920"/>
                <a:gd name="connsiteX31" fmla="*/ 22063 w 29397"/>
                <a:gd name="connsiteY31" fmla="*/ 4139 h 20920"/>
                <a:gd name="connsiteX32" fmla="*/ 23224 w 29397"/>
                <a:gd name="connsiteY32" fmla="*/ 4398 h 20920"/>
                <a:gd name="connsiteX33" fmla="*/ 23462 w 29397"/>
                <a:gd name="connsiteY33" fmla="*/ 5386 h 20920"/>
                <a:gd name="connsiteX34" fmla="*/ 25027 w 29397"/>
                <a:gd name="connsiteY34" fmla="*/ 5715 h 20920"/>
                <a:gd name="connsiteX35" fmla="*/ 26098 w 29397"/>
                <a:gd name="connsiteY35" fmla="*/ 5518 h 20920"/>
                <a:gd name="connsiteX36" fmla="*/ 27991 w 29397"/>
                <a:gd name="connsiteY36" fmla="*/ 6109 h 20920"/>
                <a:gd name="connsiteX37" fmla="*/ 28403 w 29397"/>
                <a:gd name="connsiteY37" fmla="*/ 8079 h 20920"/>
                <a:gd name="connsiteX38" fmla="*/ 29391 w 29397"/>
                <a:gd name="connsiteY38" fmla="*/ 8079 h 20920"/>
                <a:gd name="connsiteX39" fmla="*/ 29062 w 29397"/>
                <a:gd name="connsiteY39" fmla="*/ 9261 h 20920"/>
                <a:gd name="connsiteX40" fmla="*/ 28074 w 29397"/>
                <a:gd name="connsiteY40" fmla="*/ 10509 h 20920"/>
                <a:gd name="connsiteX41" fmla="*/ 28072 w 29397"/>
                <a:gd name="connsiteY41" fmla="*/ 12501 h 20920"/>
                <a:gd name="connsiteX42" fmla="*/ 23920 w 29397"/>
                <a:gd name="connsiteY42" fmla="*/ 13523 h 20920"/>
                <a:gd name="connsiteX43" fmla="*/ 22391 w 29397"/>
                <a:gd name="connsiteY43" fmla="*/ 13464 h 20920"/>
                <a:gd name="connsiteX44" fmla="*/ 20745 w 29397"/>
                <a:gd name="connsiteY44" fmla="*/ 15106 h 20920"/>
                <a:gd name="connsiteX45" fmla="*/ 19510 w 29397"/>
                <a:gd name="connsiteY45" fmla="*/ 16682 h 20920"/>
                <a:gd name="connsiteX46" fmla="*/ 18207 w 29397"/>
                <a:gd name="connsiteY46" fmla="*/ 16817 h 20920"/>
                <a:gd name="connsiteX47" fmla="*/ 17088 w 29397"/>
                <a:gd name="connsiteY47" fmla="*/ 17547 h 20920"/>
                <a:gd name="connsiteX48" fmla="*/ 16709 w 29397"/>
                <a:gd name="connsiteY48" fmla="*/ 18586 h 20920"/>
                <a:gd name="connsiteX49" fmla="*/ 15804 w 29397"/>
                <a:gd name="connsiteY49" fmla="*/ 19242 h 20920"/>
                <a:gd name="connsiteX50" fmla="*/ 15474 w 29397"/>
                <a:gd name="connsiteY50" fmla="*/ 20885 h 20920"/>
                <a:gd name="connsiteX51" fmla="*/ 14650 w 29397"/>
                <a:gd name="connsiteY51" fmla="*/ 19965 h 20920"/>
                <a:gd name="connsiteX52" fmla="*/ 13086 w 29397"/>
                <a:gd name="connsiteY52" fmla="*/ 19440 h 20920"/>
                <a:gd name="connsiteX53" fmla="*/ 11687 w 29397"/>
                <a:gd name="connsiteY53" fmla="*/ 18915 h 20920"/>
                <a:gd name="connsiteX54" fmla="*/ 10286 w 29397"/>
                <a:gd name="connsiteY54" fmla="*/ 17470 h 20920"/>
                <a:gd name="connsiteX55" fmla="*/ 8640 w 29397"/>
                <a:gd name="connsiteY55" fmla="*/ 18652 h 20920"/>
                <a:gd name="connsiteX56" fmla="*/ 7157 w 29397"/>
                <a:gd name="connsiteY56" fmla="*/ 18784 h 20920"/>
                <a:gd name="connsiteX57" fmla="*/ 5592 w 29397"/>
                <a:gd name="connsiteY57" fmla="*/ 18455 h 20920"/>
                <a:gd name="connsiteX58" fmla="*/ 3087 w 29397"/>
                <a:gd name="connsiteY58" fmla="*/ 18729 h 20920"/>
                <a:gd name="connsiteX59" fmla="*/ 1334 w 29397"/>
                <a:gd name="connsiteY59" fmla="*/ 18891 h 20920"/>
                <a:gd name="connsiteX60" fmla="*/ 52 w 29397"/>
                <a:gd name="connsiteY60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3045 w 29397"/>
                <a:gd name="connsiteY18" fmla="*/ 84 h 20920"/>
                <a:gd name="connsiteX19" fmla="*/ 6177 w 29397"/>
                <a:gd name="connsiteY19" fmla="*/ 643 h 20920"/>
                <a:gd name="connsiteX20" fmla="*/ 8129 w 29397"/>
                <a:gd name="connsiteY20" fmla="*/ 1197 h 20920"/>
                <a:gd name="connsiteX21" fmla="*/ 9874 w 29397"/>
                <a:gd name="connsiteY21" fmla="*/ 790 h 20920"/>
                <a:gd name="connsiteX22" fmla="*/ 12343 w 29397"/>
                <a:gd name="connsiteY22" fmla="*/ 16 h 20920"/>
                <a:gd name="connsiteX23" fmla="*/ 11799 w 29397"/>
                <a:gd name="connsiteY23" fmla="*/ 1095 h 20920"/>
                <a:gd name="connsiteX24" fmla="*/ 12867 w 29397"/>
                <a:gd name="connsiteY24" fmla="*/ 1829 h 20920"/>
                <a:gd name="connsiteX25" fmla="*/ 15023 w 29397"/>
                <a:gd name="connsiteY25" fmla="*/ 2595 h 20920"/>
                <a:gd name="connsiteX26" fmla="*/ 16898 w 29397"/>
                <a:gd name="connsiteY26" fmla="*/ 4327 h 20920"/>
                <a:gd name="connsiteX27" fmla="*/ 16381 w 29397"/>
                <a:gd name="connsiteY27" fmla="*/ 5638 h 20920"/>
                <a:gd name="connsiteX28" fmla="*/ 18660 w 29397"/>
                <a:gd name="connsiteY28" fmla="*/ 5442 h 20920"/>
                <a:gd name="connsiteX29" fmla="*/ 19689 w 29397"/>
                <a:gd name="connsiteY29" fmla="*/ 5747 h 20920"/>
                <a:gd name="connsiteX30" fmla="*/ 20580 w 29397"/>
                <a:gd name="connsiteY30" fmla="*/ 5320 h 20920"/>
                <a:gd name="connsiteX31" fmla="*/ 22063 w 29397"/>
                <a:gd name="connsiteY31" fmla="*/ 4139 h 20920"/>
                <a:gd name="connsiteX32" fmla="*/ 23224 w 29397"/>
                <a:gd name="connsiteY32" fmla="*/ 4398 h 20920"/>
                <a:gd name="connsiteX33" fmla="*/ 23462 w 29397"/>
                <a:gd name="connsiteY33" fmla="*/ 5386 h 20920"/>
                <a:gd name="connsiteX34" fmla="*/ 25027 w 29397"/>
                <a:gd name="connsiteY34" fmla="*/ 5715 h 20920"/>
                <a:gd name="connsiteX35" fmla="*/ 26098 w 29397"/>
                <a:gd name="connsiteY35" fmla="*/ 5518 h 20920"/>
                <a:gd name="connsiteX36" fmla="*/ 27991 w 29397"/>
                <a:gd name="connsiteY36" fmla="*/ 6109 h 20920"/>
                <a:gd name="connsiteX37" fmla="*/ 28403 w 29397"/>
                <a:gd name="connsiteY37" fmla="*/ 8079 h 20920"/>
                <a:gd name="connsiteX38" fmla="*/ 29391 w 29397"/>
                <a:gd name="connsiteY38" fmla="*/ 8079 h 20920"/>
                <a:gd name="connsiteX39" fmla="*/ 29062 w 29397"/>
                <a:gd name="connsiteY39" fmla="*/ 9261 h 20920"/>
                <a:gd name="connsiteX40" fmla="*/ 28074 w 29397"/>
                <a:gd name="connsiteY40" fmla="*/ 10509 h 20920"/>
                <a:gd name="connsiteX41" fmla="*/ 28072 w 29397"/>
                <a:gd name="connsiteY41" fmla="*/ 12501 h 20920"/>
                <a:gd name="connsiteX42" fmla="*/ 23920 w 29397"/>
                <a:gd name="connsiteY42" fmla="*/ 13523 h 20920"/>
                <a:gd name="connsiteX43" fmla="*/ 22391 w 29397"/>
                <a:gd name="connsiteY43" fmla="*/ 13464 h 20920"/>
                <a:gd name="connsiteX44" fmla="*/ 20745 w 29397"/>
                <a:gd name="connsiteY44" fmla="*/ 15106 h 20920"/>
                <a:gd name="connsiteX45" fmla="*/ 19510 w 29397"/>
                <a:gd name="connsiteY45" fmla="*/ 16682 h 20920"/>
                <a:gd name="connsiteX46" fmla="*/ 18207 w 29397"/>
                <a:gd name="connsiteY46" fmla="*/ 16817 h 20920"/>
                <a:gd name="connsiteX47" fmla="*/ 17088 w 29397"/>
                <a:gd name="connsiteY47" fmla="*/ 17547 h 20920"/>
                <a:gd name="connsiteX48" fmla="*/ 16709 w 29397"/>
                <a:gd name="connsiteY48" fmla="*/ 18586 h 20920"/>
                <a:gd name="connsiteX49" fmla="*/ 15804 w 29397"/>
                <a:gd name="connsiteY49" fmla="*/ 19242 h 20920"/>
                <a:gd name="connsiteX50" fmla="*/ 15474 w 29397"/>
                <a:gd name="connsiteY50" fmla="*/ 20885 h 20920"/>
                <a:gd name="connsiteX51" fmla="*/ 14650 w 29397"/>
                <a:gd name="connsiteY51" fmla="*/ 19965 h 20920"/>
                <a:gd name="connsiteX52" fmla="*/ 13086 w 29397"/>
                <a:gd name="connsiteY52" fmla="*/ 19440 h 20920"/>
                <a:gd name="connsiteX53" fmla="*/ 11687 w 29397"/>
                <a:gd name="connsiteY53" fmla="*/ 18915 h 20920"/>
                <a:gd name="connsiteX54" fmla="*/ 10286 w 29397"/>
                <a:gd name="connsiteY54" fmla="*/ 17470 h 20920"/>
                <a:gd name="connsiteX55" fmla="*/ 8640 w 29397"/>
                <a:gd name="connsiteY55" fmla="*/ 18652 h 20920"/>
                <a:gd name="connsiteX56" fmla="*/ 7157 w 29397"/>
                <a:gd name="connsiteY56" fmla="*/ 18784 h 20920"/>
                <a:gd name="connsiteX57" fmla="*/ 5592 w 29397"/>
                <a:gd name="connsiteY57" fmla="*/ 18455 h 20920"/>
                <a:gd name="connsiteX58" fmla="*/ 3087 w 29397"/>
                <a:gd name="connsiteY58" fmla="*/ 18729 h 20920"/>
                <a:gd name="connsiteX59" fmla="*/ 1334 w 29397"/>
                <a:gd name="connsiteY59" fmla="*/ 18891 h 20920"/>
                <a:gd name="connsiteX60" fmla="*/ 52 w 29397"/>
                <a:gd name="connsiteY60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3045 w 29397"/>
                <a:gd name="connsiteY18" fmla="*/ 84 h 20920"/>
                <a:gd name="connsiteX19" fmla="*/ 6177 w 29397"/>
                <a:gd name="connsiteY19" fmla="*/ 643 h 20920"/>
                <a:gd name="connsiteX20" fmla="*/ 8234 w 29397"/>
                <a:gd name="connsiteY20" fmla="*/ 276 h 20920"/>
                <a:gd name="connsiteX21" fmla="*/ 9874 w 29397"/>
                <a:gd name="connsiteY21" fmla="*/ 790 h 20920"/>
                <a:gd name="connsiteX22" fmla="*/ 12343 w 29397"/>
                <a:gd name="connsiteY22" fmla="*/ 16 h 20920"/>
                <a:gd name="connsiteX23" fmla="*/ 11799 w 29397"/>
                <a:gd name="connsiteY23" fmla="*/ 1095 h 20920"/>
                <a:gd name="connsiteX24" fmla="*/ 12867 w 29397"/>
                <a:gd name="connsiteY24" fmla="*/ 1829 h 20920"/>
                <a:gd name="connsiteX25" fmla="*/ 15023 w 29397"/>
                <a:gd name="connsiteY25" fmla="*/ 2595 h 20920"/>
                <a:gd name="connsiteX26" fmla="*/ 16898 w 29397"/>
                <a:gd name="connsiteY26" fmla="*/ 4327 h 20920"/>
                <a:gd name="connsiteX27" fmla="*/ 16381 w 29397"/>
                <a:gd name="connsiteY27" fmla="*/ 5638 h 20920"/>
                <a:gd name="connsiteX28" fmla="*/ 18660 w 29397"/>
                <a:gd name="connsiteY28" fmla="*/ 5442 h 20920"/>
                <a:gd name="connsiteX29" fmla="*/ 19689 w 29397"/>
                <a:gd name="connsiteY29" fmla="*/ 5747 h 20920"/>
                <a:gd name="connsiteX30" fmla="*/ 20580 w 29397"/>
                <a:gd name="connsiteY30" fmla="*/ 5320 h 20920"/>
                <a:gd name="connsiteX31" fmla="*/ 22063 w 29397"/>
                <a:gd name="connsiteY31" fmla="*/ 4139 h 20920"/>
                <a:gd name="connsiteX32" fmla="*/ 23224 w 29397"/>
                <a:gd name="connsiteY32" fmla="*/ 4398 h 20920"/>
                <a:gd name="connsiteX33" fmla="*/ 23462 w 29397"/>
                <a:gd name="connsiteY33" fmla="*/ 5386 h 20920"/>
                <a:gd name="connsiteX34" fmla="*/ 25027 w 29397"/>
                <a:gd name="connsiteY34" fmla="*/ 5715 h 20920"/>
                <a:gd name="connsiteX35" fmla="*/ 26098 w 29397"/>
                <a:gd name="connsiteY35" fmla="*/ 5518 h 20920"/>
                <a:gd name="connsiteX36" fmla="*/ 27991 w 29397"/>
                <a:gd name="connsiteY36" fmla="*/ 6109 h 20920"/>
                <a:gd name="connsiteX37" fmla="*/ 28403 w 29397"/>
                <a:gd name="connsiteY37" fmla="*/ 8079 h 20920"/>
                <a:gd name="connsiteX38" fmla="*/ 29391 w 29397"/>
                <a:gd name="connsiteY38" fmla="*/ 8079 h 20920"/>
                <a:gd name="connsiteX39" fmla="*/ 29062 w 29397"/>
                <a:gd name="connsiteY39" fmla="*/ 9261 h 20920"/>
                <a:gd name="connsiteX40" fmla="*/ 28074 w 29397"/>
                <a:gd name="connsiteY40" fmla="*/ 10509 h 20920"/>
                <a:gd name="connsiteX41" fmla="*/ 28072 w 29397"/>
                <a:gd name="connsiteY41" fmla="*/ 12501 h 20920"/>
                <a:gd name="connsiteX42" fmla="*/ 23920 w 29397"/>
                <a:gd name="connsiteY42" fmla="*/ 13523 h 20920"/>
                <a:gd name="connsiteX43" fmla="*/ 22391 w 29397"/>
                <a:gd name="connsiteY43" fmla="*/ 13464 h 20920"/>
                <a:gd name="connsiteX44" fmla="*/ 20745 w 29397"/>
                <a:gd name="connsiteY44" fmla="*/ 15106 h 20920"/>
                <a:gd name="connsiteX45" fmla="*/ 19510 w 29397"/>
                <a:gd name="connsiteY45" fmla="*/ 16682 h 20920"/>
                <a:gd name="connsiteX46" fmla="*/ 18207 w 29397"/>
                <a:gd name="connsiteY46" fmla="*/ 16817 h 20920"/>
                <a:gd name="connsiteX47" fmla="*/ 17088 w 29397"/>
                <a:gd name="connsiteY47" fmla="*/ 17547 h 20920"/>
                <a:gd name="connsiteX48" fmla="*/ 16709 w 29397"/>
                <a:gd name="connsiteY48" fmla="*/ 18586 h 20920"/>
                <a:gd name="connsiteX49" fmla="*/ 15804 w 29397"/>
                <a:gd name="connsiteY49" fmla="*/ 19242 h 20920"/>
                <a:gd name="connsiteX50" fmla="*/ 15474 w 29397"/>
                <a:gd name="connsiteY50" fmla="*/ 20885 h 20920"/>
                <a:gd name="connsiteX51" fmla="*/ 14650 w 29397"/>
                <a:gd name="connsiteY51" fmla="*/ 19965 h 20920"/>
                <a:gd name="connsiteX52" fmla="*/ 13086 w 29397"/>
                <a:gd name="connsiteY52" fmla="*/ 19440 h 20920"/>
                <a:gd name="connsiteX53" fmla="*/ 11687 w 29397"/>
                <a:gd name="connsiteY53" fmla="*/ 18915 h 20920"/>
                <a:gd name="connsiteX54" fmla="*/ 10286 w 29397"/>
                <a:gd name="connsiteY54" fmla="*/ 17470 h 20920"/>
                <a:gd name="connsiteX55" fmla="*/ 8640 w 29397"/>
                <a:gd name="connsiteY55" fmla="*/ 18652 h 20920"/>
                <a:gd name="connsiteX56" fmla="*/ 7157 w 29397"/>
                <a:gd name="connsiteY56" fmla="*/ 18784 h 20920"/>
                <a:gd name="connsiteX57" fmla="*/ 5592 w 29397"/>
                <a:gd name="connsiteY57" fmla="*/ 18455 h 20920"/>
                <a:gd name="connsiteX58" fmla="*/ 3087 w 29397"/>
                <a:gd name="connsiteY58" fmla="*/ 18729 h 20920"/>
                <a:gd name="connsiteX59" fmla="*/ 1334 w 29397"/>
                <a:gd name="connsiteY59" fmla="*/ 18891 h 20920"/>
                <a:gd name="connsiteX60" fmla="*/ 52 w 29397"/>
                <a:gd name="connsiteY60" fmla="*/ 17780 h 20920"/>
                <a:gd name="connsiteX0" fmla="*/ 286 w 29631"/>
                <a:gd name="connsiteY0" fmla="*/ 17780 h 20920"/>
                <a:gd name="connsiteX1" fmla="*/ 1141 w 29631"/>
                <a:gd name="connsiteY1" fmla="*/ 16967 h 20920"/>
                <a:gd name="connsiteX2" fmla="*/ 909 w 29631"/>
                <a:gd name="connsiteY2" fmla="*/ 15923 h 20920"/>
                <a:gd name="connsiteX3" fmla="*/ 1595 w 29631"/>
                <a:gd name="connsiteY3" fmla="*/ 15511 h 20920"/>
                <a:gd name="connsiteX4" fmla="*/ 1421 w 29631"/>
                <a:gd name="connsiteY4" fmla="*/ 14657 h 20920"/>
                <a:gd name="connsiteX5" fmla="*/ 1039 w 29631"/>
                <a:gd name="connsiteY5" fmla="*/ 14131 h 20920"/>
                <a:gd name="connsiteX6" fmla="*/ 1353 w 29631"/>
                <a:gd name="connsiteY6" fmla="*/ 13195 h 20920"/>
                <a:gd name="connsiteX7" fmla="*/ 2226 w 29631"/>
                <a:gd name="connsiteY7" fmla="*/ 12745 h 20920"/>
                <a:gd name="connsiteX8" fmla="*/ 2197 w 29631"/>
                <a:gd name="connsiteY8" fmla="*/ 12221 h 20920"/>
                <a:gd name="connsiteX9" fmla="*/ 2371 w 29631"/>
                <a:gd name="connsiteY9" fmla="*/ 11511 h 20920"/>
                <a:gd name="connsiteX10" fmla="*/ 2791 w 29631"/>
                <a:gd name="connsiteY10" fmla="*/ 10919 h 20920"/>
                <a:gd name="connsiteX11" fmla="*/ 2743 w 29631"/>
                <a:gd name="connsiteY11" fmla="*/ 10136 h 20920"/>
                <a:gd name="connsiteX12" fmla="*/ 1732 w 29631"/>
                <a:gd name="connsiteY12" fmla="*/ 8775 h 20920"/>
                <a:gd name="connsiteX13" fmla="*/ 286 w 29631"/>
                <a:gd name="connsiteY13" fmla="*/ 6893 h 20920"/>
                <a:gd name="connsiteX14" fmla="*/ 1064 w 29631"/>
                <a:gd name="connsiteY14" fmla="*/ 5908 h 20920"/>
                <a:gd name="connsiteX15" fmla="*/ 1426 w 29631"/>
                <a:gd name="connsiteY15" fmla="*/ 5262 h 20920"/>
                <a:gd name="connsiteX16" fmla="*/ 2419 w 29631"/>
                <a:gd name="connsiteY16" fmla="*/ 4201 h 20920"/>
                <a:gd name="connsiteX17" fmla="*/ 6 w 29631"/>
                <a:gd name="connsiteY17" fmla="*/ 1893 h 20920"/>
                <a:gd name="connsiteX18" fmla="*/ 3279 w 29631"/>
                <a:gd name="connsiteY18" fmla="*/ 84 h 20920"/>
                <a:gd name="connsiteX19" fmla="*/ 6411 w 29631"/>
                <a:gd name="connsiteY19" fmla="*/ 643 h 20920"/>
                <a:gd name="connsiteX20" fmla="*/ 8468 w 29631"/>
                <a:gd name="connsiteY20" fmla="*/ 276 h 20920"/>
                <a:gd name="connsiteX21" fmla="*/ 10108 w 29631"/>
                <a:gd name="connsiteY21" fmla="*/ 790 h 20920"/>
                <a:gd name="connsiteX22" fmla="*/ 12577 w 29631"/>
                <a:gd name="connsiteY22" fmla="*/ 16 h 20920"/>
                <a:gd name="connsiteX23" fmla="*/ 12033 w 29631"/>
                <a:gd name="connsiteY23" fmla="*/ 1095 h 20920"/>
                <a:gd name="connsiteX24" fmla="*/ 13101 w 29631"/>
                <a:gd name="connsiteY24" fmla="*/ 1829 h 20920"/>
                <a:gd name="connsiteX25" fmla="*/ 15257 w 29631"/>
                <a:gd name="connsiteY25" fmla="*/ 2595 h 20920"/>
                <a:gd name="connsiteX26" fmla="*/ 17132 w 29631"/>
                <a:gd name="connsiteY26" fmla="*/ 4327 h 20920"/>
                <a:gd name="connsiteX27" fmla="*/ 16615 w 29631"/>
                <a:gd name="connsiteY27" fmla="*/ 5638 h 20920"/>
                <a:gd name="connsiteX28" fmla="*/ 18894 w 29631"/>
                <a:gd name="connsiteY28" fmla="*/ 5442 h 20920"/>
                <a:gd name="connsiteX29" fmla="*/ 19923 w 29631"/>
                <a:gd name="connsiteY29" fmla="*/ 5747 h 20920"/>
                <a:gd name="connsiteX30" fmla="*/ 20814 w 29631"/>
                <a:gd name="connsiteY30" fmla="*/ 5320 h 20920"/>
                <a:gd name="connsiteX31" fmla="*/ 22297 w 29631"/>
                <a:gd name="connsiteY31" fmla="*/ 4139 h 20920"/>
                <a:gd name="connsiteX32" fmla="*/ 23458 w 29631"/>
                <a:gd name="connsiteY32" fmla="*/ 4398 h 20920"/>
                <a:gd name="connsiteX33" fmla="*/ 23696 w 29631"/>
                <a:gd name="connsiteY33" fmla="*/ 5386 h 20920"/>
                <a:gd name="connsiteX34" fmla="*/ 25261 w 29631"/>
                <a:gd name="connsiteY34" fmla="*/ 5715 h 20920"/>
                <a:gd name="connsiteX35" fmla="*/ 26332 w 29631"/>
                <a:gd name="connsiteY35" fmla="*/ 5518 h 20920"/>
                <a:gd name="connsiteX36" fmla="*/ 28225 w 29631"/>
                <a:gd name="connsiteY36" fmla="*/ 6109 h 20920"/>
                <a:gd name="connsiteX37" fmla="*/ 28637 w 29631"/>
                <a:gd name="connsiteY37" fmla="*/ 8079 h 20920"/>
                <a:gd name="connsiteX38" fmla="*/ 29625 w 29631"/>
                <a:gd name="connsiteY38" fmla="*/ 8079 h 20920"/>
                <a:gd name="connsiteX39" fmla="*/ 29296 w 29631"/>
                <a:gd name="connsiteY39" fmla="*/ 9261 h 20920"/>
                <a:gd name="connsiteX40" fmla="*/ 28308 w 29631"/>
                <a:gd name="connsiteY40" fmla="*/ 10509 h 20920"/>
                <a:gd name="connsiteX41" fmla="*/ 28306 w 29631"/>
                <a:gd name="connsiteY41" fmla="*/ 12501 h 20920"/>
                <a:gd name="connsiteX42" fmla="*/ 24154 w 29631"/>
                <a:gd name="connsiteY42" fmla="*/ 13523 h 20920"/>
                <a:gd name="connsiteX43" fmla="*/ 22625 w 29631"/>
                <a:gd name="connsiteY43" fmla="*/ 13464 h 20920"/>
                <a:gd name="connsiteX44" fmla="*/ 20979 w 29631"/>
                <a:gd name="connsiteY44" fmla="*/ 15106 h 20920"/>
                <a:gd name="connsiteX45" fmla="*/ 19744 w 29631"/>
                <a:gd name="connsiteY45" fmla="*/ 16682 h 20920"/>
                <a:gd name="connsiteX46" fmla="*/ 18441 w 29631"/>
                <a:gd name="connsiteY46" fmla="*/ 16817 h 20920"/>
                <a:gd name="connsiteX47" fmla="*/ 17322 w 29631"/>
                <a:gd name="connsiteY47" fmla="*/ 17547 h 20920"/>
                <a:gd name="connsiteX48" fmla="*/ 16943 w 29631"/>
                <a:gd name="connsiteY48" fmla="*/ 18586 h 20920"/>
                <a:gd name="connsiteX49" fmla="*/ 16038 w 29631"/>
                <a:gd name="connsiteY49" fmla="*/ 19242 h 20920"/>
                <a:gd name="connsiteX50" fmla="*/ 15708 w 29631"/>
                <a:gd name="connsiteY50" fmla="*/ 20885 h 20920"/>
                <a:gd name="connsiteX51" fmla="*/ 14884 w 29631"/>
                <a:gd name="connsiteY51" fmla="*/ 19965 h 20920"/>
                <a:gd name="connsiteX52" fmla="*/ 13320 w 29631"/>
                <a:gd name="connsiteY52" fmla="*/ 19440 h 20920"/>
                <a:gd name="connsiteX53" fmla="*/ 11921 w 29631"/>
                <a:gd name="connsiteY53" fmla="*/ 18915 h 20920"/>
                <a:gd name="connsiteX54" fmla="*/ 10520 w 29631"/>
                <a:gd name="connsiteY54" fmla="*/ 17470 h 20920"/>
                <a:gd name="connsiteX55" fmla="*/ 8874 w 29631"/>
                <a:gd name="connsiteY55" fmla="*/ 18652 h 20920"/>
                <a:gd name="connsiteX56" fmla="*/ 7391 w 29631"/>
                <a:gd name="connsiteY56" fmla="*/ 18784 h 20920"/>
                <a:gd name="connsiteX57" fmla="*/ 5826 w 29631"/>
                <a:gd name="connsiteY57" fmla="*/ 18455 h 20920"/>
                <a:gd name="connsiteX58" fmla="*/ 3321 w 29631"/>
                <a:gd name="connsiteY58" fmla="*/ 18729 h 20920"/>
                <a:gd name="connsiteX59" fmla="*/ 1568 w 29631"/>
                <a:gd name="connsiteY59" fmla="*/ 18891 h 20920"/>
                <a:gd name="connsiteX60" fmla="*/ 286 w 29631"/>
                <a:gd name="connsiteY60" fmla="*/ 17780 h 20920"/>
                <a:gd name="connsiteX0" fmla="*/ 2173 w 31518"/>
                <a:gd name="connsiteY0" fmla="*/ 17780 h 20920"/>
                <a:gd name="connsiteX1" fmla="*/ 3028 w 31518"/>
                <a:gd name="connsiteY1" fmla="*/ 16967 h 20920"/>
                <a:gd name="connsiteX2" fmla="*/ 2796 w 31518"/>
                <a:gd name="connsiteY2" fmla="*/ 15923 h 20920"/>
                <a:gd name="connsiteX3" fmla="*/ 3482 w 31518"/>
                <a:gd name="connsiteY3" fmla="*/ 15511 h 20920"/>
                <a:gd name="connsiteX4" fmla="*/ 3308 w 31518"/>
                <a:gd name="connsiteY4" fmla="*/ 14657 h 20920"/>
                <a:gd name="connsiteX5" fmla="*/ 2926 w 31518"/>
                <a:gd name="connsiteY5" fmla="*/ 14131 h 20920"/>
                <a:gd name="connsiteX6" fmla="*/ 3240 w 31518"/>
                <a:gd name="connsiteY6" fmla="*/ 13195 h 20920"/>
                <a:gd name="connsiteX7" fmla="*/ 4113 w 31518"/>
                <a:gd name="connsiteY7" fmla="*/ 12745 h 20920"/>
                <a:gd name="connsiteX8" fmla="*/ 4084 w 31518"/>
                <a:gd name="connsiteY8" fmla="*/ 12221 h 20920"/>
                <a:gd name="connsiteX9" fmla="*/ 4258 w 31518"/>
                <a:gd name="connsiteY9" fmla="*/ 11511 h 20920"/>
                <a:gd name="connsiteX10" fmla="*/ 4678 w 31518"/>
                <a:gd name="connsiteY10" fmla="*/ 10919 h 20920"/>
                <a:gd name="connsiteX11" fmla="*/ 4630 w 31518"/>
                <a:gd name="connsiteY11" fmla="*/ 10136 h 20920"/>
                <a:gd name="connsiteX12" fmla="*/ 3619 w 31518"/>
                <a:gd name="connsiteY12" fmla="*/ 8775 h 20920"/>
                <a:gd name="connsiteX13" fmla="*/ 2173 w 31518"/>
                <a:gd name="connsiteY13" fmla="*/ 6893 h 20920"/>
                <a:gd name="connsiteX14" fmla="*/ 2951 w 31518"/>
                <a:gd name="connsiteY14" fmla="*/ 5908 h 20920"/>
                <a:gd name="connsiteX15" fmla="*/ 3313 w 31518"/>
                <a:gd name="connsiteY15" fmla="*/ 5262 h 20920"/>
                <a:gd name="connsiteX16" fmla="*/ 4306 w 31518"/>
                <a:gd name="connsiteY16" fmla="*/ 4201 h 20920"/>
                <a:gd name="connsiteX17" fmla="*/ 3 w 31518"/>
                <a:gd name="connsiteY17" fmla="*/ 1558 h 20920"/>
                <a:gd name="connsiteX18" fmla="*/ 5166 w 31518"/>
                <a:gd name="connsiteY18" fmla="*/ 84 h 20920"/>
                <a:gd name="connsiteX19" fmla="*/ 8298 w 31518"/>
                <a:gd name="connsiteY19" fmla="*/ 643 h 20920"/>
                <a:gd name="connsiteX20" fmla="*/ 10355 w 31518"/>
                <a:gd name="connsiteY20" fmla="*/ 276 h 20920"/>
                <a:gd name="connsiteX21" fmla="*/ 11995 w 31518"/>
                <a:gd name="connsiteY21" fmla="*/ 790 h 20920"/>
                <a:gd name="connsiteX22" fmla="*/ 14464 w 31518"/>
                <a:gd name="connsiteY22" fmla="*/ 16 h 20920"/>
                <a:gd name="connsiteX23" fmla="*/ 13920 w 31518"/>
                <a:gd name="connsiteY23" fmla="*/ 1095 h 20920"/>
                <a:gd name="connsiteX24" fmla="*/ 14988 w 31518"/>
                <a:gd name="connsiteY24" fmla="*/ 1829 h 20920"/>
                <a:gd name="connsiteX25" fmla="*/ 17144 w 31518"/>
                <a:gd name="connsiteY25" fmla="*/ 2595 h 20920"/>
                <a:gd name="connsiteX26" fmla="*/ 19019 w 31518"/>
                <a:gd name="connsiteY26" fmla="*/ 4327 h 20920"/>
                <a:gd name="connsiteX27" fmla="*/ 18502 w 31518"/>
                <a:gd name="connsiteY27" fmla="*/ 5638 h 20920"/>
                <a:gd name="connsiteX28" fmla="*/ 20781 w 31518"/>
                <a:gd name="connsiteY28" fmla="*/ 5442 h 20920"/>
                <a:gd name="connsiteX29" fmla="*/ 21810 w 31518"/>
                <a:gd name="connsiteY29" fmla="*/ 5747 h 20920"/>
                <a:gd name="connsiteX30" fmla="*/ 22701 w 31518"/>
                <a:gd name="connsiteY30" fmla="*/ 5320 h 20920"/>
                <a:gd name="connsiteX31" fmla="*/ 24184 w 31518"/>
                <a:gd name="connsiteY31" fmla="*/ 4139 h 20920"/>
                <a:gd name="connsiteX32" fmla="*/ 25345 w 31518"/>
                <a:gd name="connsiteY32" fmla="*/ 4398 h 20920"/>
                <a:gd name="connsiteX33" fmla="*/ 25583 w 31518"/>
                <a:gd name="connsiteY33" fmla="*/ 5386 h 20920"/>
                <a:gd name="connsiteX34" fmla="*/ 27148 w 31518"/>
                <a:gd name="connsiteY34" fmla="*/ 5715 h 20920"/>
                <a:gd name="connsiteX35" fmla="*/ 28219 w 31518"/>
                <a:gd name="connsiteY35" fmla="*/ 5518 h 20920"/>
                <a:gd name="connsiteX36" fmla="*/ 30112 w 31518"/>
                <a:gd name="connsiteY36" fmla="*/ 6109 h 20920"/>
                <a:gd name="connsiteX37" fmla="*/ 30524 w 31518"/>
                <a:gd name="connsiteY37" fmla="*/ 8079 h 20920"/>
                <a:gd name="connsiteX38" fmla="*/ 31512 w 31518"/>
                <a:gd name="connsiteY38" fmla="*/ 8079 h 20920"/>
                <a:gd name="connsiteX39" fmla="*/ 31183 w 31518"/>
                <a:gd name="connsiteY39" fmla="*/ 9261 h 20920"/>
                <a:gd name="connsiteX40" fmla="*/ 30195 w 31518"/>
                <a:gd name="connsiteY40" fmla="*/ 10509 h 20920"/>
                <a:gd name="connsiteX41" fmla="*/ 30193 w 31518"/>
                <a:gd name="connsiteY41" fmla="*/ 12501 h 20920"/>
                <a:gd name="connsiteX42" fmla="*/ 26041 w 31518"/>
                <a:gd name="connsiteY42" fmla="*/ 13523 h 20920"/>
                <a:gd name="connsiteX43" fmla="*/ 24512 w 31518"/>
                <a:gd name="connsiteY43" fmla="*/ 13464 h 20920"/>
                <a:gd name="connsiteX44" fmla="*/ 22866 w 31518"/>
                <a:gd name="connsiteY44" fmla="*/ 15106 h 20920"/>
                <a:gd name="connsiteX45" fmla="*/ 21631 w 31518"/>
                <a:gd name="connsiteY45" fmla="*/ 16682 h 20920"/>
                <a:gd name="connsiteX46" fmla="*/ 20328 w 31518"/>
                <a:gd name="connsiteY46" fmla="*/ 16817 h 20920"/>
                <a:gd name="connsiteX47" fmla="*/ 19209 w 31518"/>
                <a:gd name="connsiteY47" fmla="*/ 17547 h 20920"/>
                <a:gd name="connsiteX48" fmla="*/ 18830 w 31518"/>
                <a:gd name="connsiteY48" fmla="*/ 18586 h 20920"/>
                <a:gd name="connsiteX49" fmla="*/ 17925 w 31518"/>
                <a:gd name="connsiteY49" fmla="*/ 19242 h 20920"/>
                <a:gd name="connsiteX50" fmla="*/ 17595 w 31518"/>
                <a:gd name="connsiteY50" fmla="*/ 20885 h 20920"/>
                <a:gd name="connsiteX51" fmla="*/ 16771 w 31518"/>
                <a:gd name="connsiteY51" fmla="*/ 19965 h 20920"/>
                <a:gd name="connsiteX52" fmla="*/ 15207 w 31518"/>
                <a:gd name="connsiteY52" fmla="*/ 19440 h 20920"/>
                <a:gd name="connsiteX53" fmla="*/ 13808 w 31518"/>
                <a:gd name="connsiteY53" fmla="*/ 18915 h 20920"/>
                <a:gd name="connsiteX54" fmla="*/ 12407 w 31518"/>
                <a:gd name="connsiteY54" fmla="*/ 17470 h 20920"/>
                <a:gd name="connsiteX55" fmla="*/ 10761 w 31518"/>
                <a:gd name="connsiteY55" fmla="*/ 18652 h 20920"/>
                <a:gd name="connsiteX56" fmla="*/ 9278 w 31518"/>
                <a:gd name="connsiteY56" fmla="*/ 18784 h 20920"/>
                <a:gd name="connsiteX57" fmla="*/ 7713 w 31518"/>
                <a:gd name="connsiteY57" fmla="*/ 18455 h 20920"/>
                <a:gd name="connsiteX58" fmla="*/ 5208 w 31518"/>
                <a:gd name="connsiteY58" fmla="*/ 18729 h 20920"/>
                <a:gd name="connsiteX59" fmla="*/ 3455 w 31518"/>
                <a:gd name="connsiteY59" fmla="*/ 18891 h 20920"/>
                <a:gd name="connsiteX60" fmla="*/ 2173 w 31518"/>
                <a:gd name="connsiteY60" fmla="*/ 17780 h 20920"/>
                <a:gd name="connsiteX0" fmla="*/ 5539 w 34884"/>
                <a:gd name="connsiteY0" fmla="*/ 17780 h 20920"/>
                <a:gd name="connsiteX1" fmla="*/ 6394 w 34884"/>
                <a:gd name="connsiteY1" fmla="*/ 16967 h 20920"/>
                <a:gd name="connsiteX2" fmla="*/ 6162 w 34884"/>
                <a:gd name="connsiteY2" fmla="*/ 15923 h 20920"/>
                <a:gd name="connsiteX3" fmla="*/ 6848 w 34884"/>
                <a:gd name="connsiteY3" fmla="*/ 15511 h 20920"/>
                <a:gd name="connsiteX4" fmla="*/ 6674 w 34884"/>
                <a:gd name="connsiteY4" fmla="*/ 14657 h 20920"/>
                <a:gd name="connsiteX5" fmla="*/ 6292 w 34884"/>
                <a:gd name="connsiteY5" fmla="*/ 14131 h 20920"/>
                <a:gd name="connsiteX6" fmla="*/ 6606 w 34884"/>
                <a:gd name="connsiteY6" fmla="*/ 13195 h 20920"/>
                <a:gd name="connsiteX7" fmla="*/ 7479 w 34884"/>
                <a:gd name="connsiteY7" fmla="*/ 12745 h 20920"/>
                <a:gd name="connsiteX8" fmla="*/ 7450 w 34884"/>
                <a:gd name="connsiteY8" fmla="*/ 12221 h 20920"/>
                <a:gd name="connsiteX9" fmla="*/ 7624 w 34884"/>
                <a:gd name="connsiteY9" fmla="*/ 11511 h 20920"/>
                <a:gd name="connsiteX10" fmla="*/ 8044 w 34884"/>
                <a:gd name="connsiteY10" fmla="*/ 10919 h 20920"/>
                <a:gd name="connsiteX11" fmla="*/ 7996 w 34884"/>
                <a:gd name="connsiteY11" fmla="*/ 10136 h 20920"/>
                <a:gd name="connsiteX12" fmla="*/ 6985 w 34884"/>
                <a:gd name="connsiteY12" fmla="*/ 8775 h 20920"/>
                <a:gd name="connsiteX13" fmla="*/ 5539 w 34884"/>
                <a:gd name="connsiteY13" fmla="*/ 6893 h 20920"/>
                <a:gd name="connsiteX14" fmla="*/ 6317 w 34884"/>
                <a:gd name="connsiteY14" fmla="*/ 5908 h 20920"/>
                <a:gd name="connsiteX15" fmla="*/ 6679 w 34884"/>
                <a:gd name="connsiteY15" fmla="*/ 5262 h 20920"/>
                <a:gd name="connsiteX16" fmla="*/ 8 w 34884"/>
                <a:gd name="connsiteY16" fmla="*/ 2359 h 20920"/>
                <a:gd name="connsiteX17" fmla="*/ 3369 w 34884"/>
                <a:gd name="connsiteY17" fmla="*/ 1558 h 20920"/>
                <a:gd name="connsiteX18" fmla="*/ 8532 w 34884"/>
                <a:gd name="connsiteY18" fmla="*/ 84 h 20920"/>
                <a:gd name="connsiteX19" fmla="*/ 11664 w 34884"/>
                <a:gd name="connsiteY19" fmla="*/ 643 h 20920"/>
                <a:gd name="connsiteX20" fmla="*/ 13721 w 34884"/>
                <a:gd name="connsiteY20" fmla="*/ 276 h 20920"/>
                <a:gd name="connsiteX21" fmla="*/ 15361 w 34884"/>
                <a:gd name="connsiteY21" fmla="*/ 790 h 20920"/>
                <a:gd name="connsiteX22" fmla="*/ 17830 w 34884"/>
                <a:gd name="connsiteY22" fmla="*/ 16 h 20920"/>
                <a:gd name="connsiteX23" fmla="*/ 17286 w 34884"/>
                <a:gd name="connsiteY23" fmla="*/ 1095 h 20920"/>
                <a:gd name="connsiteX24" fmla="*/ 18354 w 34884"/>
                <a:gd name="connsiteY24" fmla="*/ 1829 h 20920"/>
                <a:gd name="connsiteX25" fmla="*/ 20510 w 34884"/>
                <a:gd name="connsiteY25" fmla="*/ 2595 h 20920"/>
                <a:gd name="connsiteX26" fmla="*/ 22385 w 34884"/>
                <a:gd name="connsiteY26" fmla="*/ 4327 h 20920"/>
                <a:gd name="connsiteX27" fmla="*/ 21868 w 34884"/>
                <a:gd name="connsiteY27" fmla="*/ 5638 h 20920"/>
                <a:gd name="connsiteX28" fmla="*/ 24147 w 34884"/>
                <a:gd name="connsiteY28" fmla="*/ 5442 h 20920"/>
                <a:gd name="connsiteX29" fmla="*/ 25176 w 34884"/>
                <a:gd name="connsiteY29" fmla="*/ 5747 h 20920"/>
                <a:gd name="connsiteX30" fmla="*/ 26067 w 34884"/>
                <a:gd name="connsiteY30" fmla="*/ 5320 h 20920"/>
                <a:gd name="connsiteX31" fmla="*/ 27550 w 34884"/>
                <a:gd name="connsiteY31" fmla="*/ 4139 h 20920"/>
                <a:gd name="connsiteX32" fmla="*/ 28711 w 34884"/>
                <a:gd name="connsiteY32" fmla="*/ 4398 h 20920"/>
                <a:gd name="connsiteX33" fmla="*/ 28949 w 34884"/>
                <a:gd name="connsiteY33" fmla="*/ 5386 h 20920"/>
                <a:gd name="connsiteX34" fmla="*/ 30514 w 34884"/>
                <a:gd name="connsiteY34" fmla="*/ 5715 h 20920"/>
                <a:gd name="connsiteX35" fmla="*/ 31585 w 34884"/>
                <a:gd name="connsiteY35" fmla="*/ 5518 h 20920"/>
                <a:gd name="connsiteX36" fmla="*/ 33478 w 34884"/>
                <a:gd name="connsiteY36" fmla="*/ 6109 h 20920"/>
                <a:gd name="connsiteX37" fmla="*/ 33890 w 34884"/>
                <a:gd name="connsiteY37" fmla="*/ 8079 h 20920"/>
                <a:gd name="connsiteX38" fmla="*/ 34878 w 34884"/>
                <a:gd name="connsiteY38" fmla="*/ 8079 h 20920"/>
                <a:gd name="connsiteX39" fmla="*/ 34549 w 34884"/>
                <a:gd name="connsiteY39" fmla="*/ 9261 h 20920"/>
                <a:gd name="connsiteX40" fmla="*/ 33561 w 34884"/>
                <a:gd name="connsiteY40" fmla="*/ 10509 h 20920"/>
                <a:gd name="connsiteX41" fmla="*/ 33559 w 34884"/>
                <a:gd name="connsiteY41" fmla="*/ 12501 h 20920"/>
                <a:gd name="connsiteX42" fmla="*/ 29407 w 34884"/>
                <a:gd name="connsiteY42" fmla="*/ 13523 h 20920"/>
                <a:gd name="connsiteX43" fmla="*/ 27878 w 34884"/>
                <a:gd name="connsiteY43" fmla="*/ 13464 h 20920"/>
                <a:gd name="connsiteX44" fmla="*/ 26232 w 34884"/>
                <a:gd name="connsiteY44" fmla="*/ 15106 h 20920"/>
                <a:gd name="connsiteX45" fmla="*/ 24997 w 34884"/>
                <a:gd name="connsiteY45" fmla="*/ 16682 h 20920"/>
                <a:gd name="connsiteX46" fmla="*/ 23694 w 34884"/>
                <a:gd name="connsiteY46" fmla="*/ 16817 h 20920"/>
                <a:gd name="connsiteX47" fmla="*/ 22575 w 34884"/>
                <a:gd name="connsiteY47" fmla="*/ 17547 h 20920"/>
                <a:gd name="connsiteX48" fmla="*/ 22196 w 34884"/>
                <a:gd name="connsiteY48" fmla="*/ 18586 h 20920"/>
                <a:gd name="connsiteX49" fmla="*/ 21291 w 34884"/>
                <a:gd name="connsiteY49" fmla="*/ 19242 h 20920"/>
                <a:gd name="connsiteX50" fmla="*/ 20961 w 34884"/>
                <a:gd name="connsiteY50" fmla="*/ 20885 h 20920"/>
                <a:gd name="connsiteX51" fmla="*/ 20137 w 34884"/>
                <a:gd name="connsiteY51" fmla="*/ 19965 h 20920"/>
                <a:gd name="connsiteX52" fmla="*/ 18573 w 34884"/>
                <a:gd name="connsiteY52" fmla="*/ 19440 h 20920"/>
                <a:gd name="connsiteX53" fmla="*/ 17174 w 34884"/>
                <a:gd name="connsiteY53" fmla="*/ 18915 h 20920"/>
                <a:gd name="connsiteX54" fmla="*/ 15773 w 34884"/>
                <a:gd name="connsiteY54" fmla="*/ 17470 h 20920"/>
                <a:gd name="connsiteX55" fmla="*/ 14127 w 34884"/>
                <a:gd name="connsiteY55" fmla="*/ 18652 h 20920"/>
                <a:gd name="connsiteX56" fmla="*/ 12644 w 34884"/>
                <a:gd name="connsiteY56" fmla="*/ 18784 h 20920"/>
                <a:gd name="connsiteX57" fmla="*/ 11079 w 34884"/>
                <a:gd name="connsiteY57" fmla="*/ 18455 h 20920"/>
                <a:gd name="connsiteX58" fmla="*/ 8574 w 34884"/>
                <a:gd name="connsiteY58" fmla="*/ 18729 h 20920"/>
                <a:gd name="connsiteX59" fmla="*/ 6821 w 34884"/>
                <a:gd name="connsiteY59" fmla="*/ 18891 h 20920"/>
                <a:gd name="connsiteX60" fmla="*/ 5539 w 34884"/>
                <a:gd name="connsiteY60" fmla="*/ 17780 h 20920"/>
                <a:gd name="connsiteX0" fmla="*/ 8182 w 37527"/>
                <a:gd name="connsiteY0" fmla="*/ 17780 h 20920"/>
                <a:gd name="connsiteX1" fmla="*/ 9037 w 37527"/>
                <a:gd name="connsiteY1" fmla="*/ 16967 h 20920"/>
                <a:gd name="connsiteX2" fmla="*/ 8805 w 37527"/>
                <a:gd name="connsiteY2" fmla="*/ 15923 h 20920"/>
                <a:gd name="connsiteX3" fmla="*/ 9491 w 37527"/>
                <a:gd name="connsiteY3" fmla="*/ 15511 h 20920"/>
                <a:gd name="connsiteX4" fmla="*/ 9317 w 37527"/>
                <a:gd name="connsiteY4" fmla="*/ 14657 h 20920"/>
                <a:gd name="connsiteX5" fmla="*/ 8935 w 37527"/>
                <a:gd name="connsiteY5" fmla="*/ 14131 h 20920"/>
                <a:gd name="connsiteX6" fmla="*/ 9249 w 37527"/>
                <a:gd name="connsiteY6" fmla="*/ 13195 h 20920"/>
                <a:gd name="connsiteX7" fmla="*/ 10122 w 37527"/>
                <a:gd name="connsiteY7" fmla="*/ 12745 h 20920"/>
                <a:gd name="connsiteX8" fmla="*/ 10093 w 37527"/>
                <a:gd name="connsiteY8" fmla="*/ 12221 h 20920"/>
                <a:gd name="connsiteX9" fmla="*/ 10267 w 37527"/>
                <a:gd name="connsiteY9" fmla="*/ 11511 h 20920"/>
                <a:gd name="connsiteX10" fmla="*/ 10687 w 37527"/>
                <a:gd name="connsiteY10" fmla="*/ 10919 h 20920"/>
                <a:gd name="connsiteX11" fmla="*/ 10639 w 37527"/>
                <a:gd name="connsiteY11" fmla="*/ 10136 h 20920"/>
                <a:gd name="connsiteX12" fmla="*/ 9628 w 37527"/>
                <a:gd name="connsiteY12" fmla="*/ 8775 h 20920"/>
                <a:gd name="connsiteX13" fmla="*/ 8182 w 37527"/>
                <a:gd name="connsiteY13" fmla="*/ 6893 h 20920"/>
                <a:gd name="connsiteX14" fmla="*/ 8960 w 37527"/>
                <a:gd name="connsiteY14" fmla="*/ 5908 h 20920"/>
                <a:gd name="connsiteX15" fmla="*/ 188 w 37527"/>
                <a:gd name="connsiteY15" fmla="*/ 4090 h 20920"/>
                <a:gd name="connsiteX16" fmla="*/ 2651 w 37527"/>
                <a:gd name="connsiteY16" fmla="*/ 2359 h 20920"/>
                <a:gd name="connsiteX17" fmla="*/ 6012 w 37527"/>
                <a:gd name="connsiteY17" fmla="*/ 1558 h 20920"/>
                <a:gd name="connsiteX18" fmla="*/ 11175 w 37527"/>
                <a:gd name="connsiteY18" fmla="*/ 84 h 20920"/>
                <a:gd name="connsiteX19" fmla="*/ 14307 w 37527"/>
                <a:gd name="connsiteY19" fmla="*/ 643 h 20920"/>
                <a:gd name="connsiteX20" fmla="*/ 16364 w 37527"/>
                <a:gd name="connsiteY20" fmla="*/ 276 h 20920"/>
                <a:gd name="connsiteX21" fmla="*/ 18004 w 37527"/>
                <a:gd name="connsiteY21" fmla="*/ 790 h 20920"/>
                <a:gd name="connsiteX22" fmla="*/ 20473 w 37527"/>
                <a:gd name="connsiteY22" fmla="*/ 16 h 20920"/>
                <a:gd name="connsiteX23" fmla="*/ 19929 w 37527"/>
                <a:gd name="connsiteY23" fmla="*/ 1095 h 20920"/>
                <a:gd name="connsiteX24" fmla="*/ 20997 w 37527"/>
                <a:gd name="connsiteY24" fmla="*/ 1829 h 20920"/>
                <a:gd name="connsiteX25" fmla="*/ 23153 w 37527"/>
                <a:gd name="connsiteY25" fmla="*/ 2595 h 20920"/>
                <a:gd name="connsiteX26" fmla="*/ 25028 w 37527"/>
                <a:gd name="connsiteY26" fmla="*/ 4327 h 20920"/>
                <a:gd name="connsiteX27" fmla="*/ 24511 w 37527"/>
                <a:gd name="connsiteY27" fmla="*/ 5638 h 20920"/>
                <a:gd name="connsiteX28" fmla="*/ 26790 w 37527"/>
                <a:gd name="connsiteY28" fmla="*/ 5442 h 20920"/>
                <a:gd name="connsiteX29" fmla="*/ 27819 w 37527"/>
                <a:gd name="connsiteY29" fmla="*/ 5747 h 20920"/>
                <a:gd name="connsiteX30" fmla="*/ 28710 w 37527"/>
                <a:gd name="connsiteY30" fmla="*/ 5320 h 20920"/>
                <a:gd name="connsiteX31" fmla="*/ 30193 w 37527"/>
                <a:gd name="connsiteY31" fmla="*/ 4139 h 20920"/>
                <a:gd name="connsiteX32" fmla="*/ 31354 w 37527"/>
                <a:gd name="connsiteY32" fmla="*/ 4398 h 20920"/>
                <a:gd name="connsiteX33" fmla="*/ 31592 w 37527"/>
                <a:gd name="connsiteY33" fmla="*/ 5386 h 20920"/>
                <a:gd name="connsiteX34" fmla="*/ 33157 w 37527"/>
                <a:gd name="connsiteY34" fmla="*/ 5715 h 20920"/>
                <a:gd name="connsiteX35" fmla="*/ 34228 w 37527"/>
                <a:gd name="connsiteY35" fmla="*/ 5518 h 20920"/>
                <a:gd name="connsiteX36" fmla="*/ 36121 w 37527"/>
                <a:gd name="connsiteY36" fmla="*/ 6109 h 20920"/>
                <a:gd name="connsiteX37" fmla="*/ 36533 w 37527"/>
                <a:gd name="connsiteY37" fmla="*/ 8079 h 20920"/>
                <a:gd name="connsiteX38" fmla="*/ 37521 w 37527"/>
                <a:gd name="connsiteY38" fmla="*/ 8079 h 20920"/>
                <a:gd name="connsiteX39" fmla="*/ 37192 w 37527"/>
                <a:gd name="connsiteY39" fmla="*/ 9261 h 20920"/>
                <a:gd name="connsiteX40" fmla="*/ 36204 w 37527"/>
                <a:gd name="connsiteY40" fmla="*/ 10509 h 20920"/>
                <a:gd name="connsiteX41" fmla="*/ 36202 w 37527"/>
                <a:gd name="connsiteY41" fmla="*/ 12501 h 20920"/>
                <a:gd name="connsiteX42" fmla="*/ 32050 w 37527"/>
                <a:gd name="connsiteY42" fmla="*/ 13523 h 20920"/>
                <a:gd name="connsiteX43" fmla="*/ 30521 w 37527"/>
                <a:gd name="connsiteY43" fmla="*/ 13464 h 20920"/>
                <a:gd name="connsiteX44" fmla="*/ 28875 w 37527"/>
                <a:gd name="connsiteY44" fmla="*/ 15106 h 20920"/>
                <a:gd name="connsiteX45" fmla="*/ 27640 w 37527"/>
                <a:gd name="connsiteY45" fmla="*/ 16682 h 20920"/>
                <a:gd name="connsiteX46" fmla="*/ 26337 w 37527"/>
                <a:gd name="connsiteY46" fmla="*/ 16817 h 20920"/>
                <a:gd name="connsiteX47" fmla="*/ 25218 w 37527"/>
                <a:gd name="connsiteY47" fmla="*/ 17547 h 20920"/>
                <a:gd name="connsiteX48" fmla="*/ 24839 w 37527"/>
                <a:gd name="connsiteY48" fmla="*/ 18586 h 20920"/>
                <a:gd name="connsiteX49" fmla="*/ 23934 w 37527"/>
                <a:gd name="connsiteY49" fmla="*/ 19242 h 20920"/>
                <a:gd name="connsiteX50" fmla="*/ 23604 w 37527"/>
                <a:gd name="connsiteY50" fmla="*/ 20885 h 20920"/>
                <a:gd name="connsiteX51" fmla="*/ 22780 w 37527"/>
                <a:gd name="connsiteY51" fmla="*/ 19965 h 20920"/>
                <a:gd name="connsiteX52" fmla="*/ 21216 w 37527"/>
                <a:gd name="connsiteY52" fmla="*/ 19440 h 20920"/>
                <a:gd name="connsiteX53" fmla="*/ 19817 w 37527"/>
                <a:gd name="connsiteY53" fmla="*/ 18915 h 20920"/>
                <a:gd name="connsiteX54" fmla="*/ 18416 w 37527"/>
                <a:gd name="connsiteY54" fmla="*/ 17470 h 20920"/>
                <a:gd name="connsiteX55" fmla="*/ 16770 w 37527"/>
                <a:gd name="connsiteY55" fmla="*/ 18652 h 20920"/>
                <a:gd name="connsiteX56" fmla="*/ 15287 w 37527"/>
                <a:gd name="connsiteY56" fmla="*/ 18784 h 20920"/>
                <a:gd name="connsiteX57" fmla="*/ 13722 w 37527"/>
                <a:gd name="connsiteY57" fmla="*/ 18455 h 20920"/>
                <a:gd name="connsiteX58" fmla="*/ 11217 w 37527"/>
                <a:gd name="connsiteY58" fmla="*/ 18729 h 20920"/>
                <a:gd name="connsiteX59" fmla="*/ 9464 w 37527"/>
                <a:gd name="connsiteY59" fmla="*/ 18891 h 20920"/>
                <a:gd name="connsiteX60" fmla="*/ 8182 w 37527"/>
                <a:gd name="connsiteY60" fmla="*/ 17780 h 20920"/>
                <a:gd name="connsiteX0" fmla="*/ 8006 w 37351"/>
                <a:gd name="connsiteY0" fmla="*/ 17780 h 20920"/>
                <a:gd name="connsiteX1" fmla="*/ 8861 w 37351"/>
                <a:gd name="connsiteY1" fmla="*/ 16967 h 20920"/>
                <a:gd name="connsiteX2" fmla="*/ 8629 w 37351"/>
                <a:gd name="connsiteY2" fmla="*/ 15923 h 20920"/>
                <a:gd name="connsiteX3" fmla="*/ 9315 w 37351"/>
                <a:gd name="connsiteY3" fmla="*/ 15511 h 20920"/>
                <a:gd name="connsiteX4" fmla="*/ 9141 w 37351"/>
                <a:gd name="connsiteY4" fmla="*/ 14657 h 20920"/>
                <a:gd name="connsiteX5" fmla="*/ 8759 w 37351"/>
                <a:gd name="connsiteY5" fmla="*/ 14131 h 20920"/>
                <a:gd name="connsiteX6" fmla="*/ 9073 w 37351"/>
                <a:gd name="connsiteY6" fmla="*/ 13195 h 20920"/>
                <a:gd name="connsiteX7" fmla="*/ 9946 w 37351"/>
                <a:gd name="connsiteY7" fmla="*/ 12745 h 20920"/>
                <a:gd name="connsiteX8" fmla="*/ 9917 w 37351"/>
                <a:gd name="connsiteY8" fmla="*/ 12221 h 20920"/>
                <a:gd name="connsiteX9" fmla="*/ 10091 w 37351"/>
                <a:gd name="connsiteY9" fmla="*/ 11511 h 20920"/>
                <a:gd name="connsiteX10" fmla="*/ 10511 w 37351"/>
                <a:gd name="connsiteY10" fmla="*/ 10919 h 20920"/>
                <a:gd name="connsiteX11" fmla="*/ 10463 w 37351"/>
                <a:gd name="connsiteY11" fmla="*/ 10136 h 20920"/>
                <a:gd name="connsiteX12" fmla="*/ 9452 w 37351"/>
                <a:gd name="connsiteY12" fmla="*/ 8775 h 20920"/>
                <a:gd name="connsiteX13" fmla="*/ 8006 w 37351"/>
                <a:gd name="connsiteY13" fmla="*/ 6893 h 20920"/>
                <a:gd name="connsiteX14" fmla="*/ 3744 w 37351"/>
                <a:gd name="connsiteY14" fmla="*/ 6996 h 20920"/>
                <a:gd name="connsiteX15" fmla="*/ 12 w 37351"/>
                <a:gd name="connsiteY15" fmla="*/ 4090 h 20920"/>
                <a:gd name="connsiteX16" fmla="*/ 2475 w 37351"/>
                <a:gd name="connsiteY16" fmla="*/ 2359 h 20920"/>
                <a:gd name="connsiteX17" fmla="*/ 5836 w 37351"/>
                <a:gd name="connsiteY17" fmla="*/ 1558 h 20920"/>
                <a:gd name="connsiteX18" fmla="*/ 10999 w 37351"/>
                <a:gd name="connsiteY18" fmla="*/ 84 h 20920"/>
                <a:gd name="connsiteX19" fmla="*/ 14131 w 37351"/>
                <a:gd name="connsiteY19" fmla="*/ 643 h 20920"/>
                <a:gd name="connsiteX20" fmla="*/ 16188 w 37351"/>
                <a:gd name="connsiteY20" fmla="*/ 276 h 20920"/>
                <a:gd name="connsiteX21" fmla="*/ 17828 w 37351"/>
                <a:gd name="connsiteY21" fmla="*/ 790 h 20920"/>
                <a:gd name="connsiteX22" fmla="*/ 20297 w 37351"/>
                <a:gd name="connsiteY22" fmla="*/ 16 h 20920"/>
                <a:gd name="connsiteX23" fmla="*/ 19753 w 37351"/>
                <a:gd name="connsiteY23" fmla="*/ 1095 h 20920"/>
                <a:gd name="connsiteX24" fmla="*/ 20821 w 37351"/>
                <a:gd name="connsiteY24" fmla="*/ 1829 h 20920"/>
                <a:gd name="connsiteX25" fmla="*/ 22977 w 37351"/>
                <a:gd name="connsiteY25" fmla="*/ 2595 h 20920"/>
                <a:gd name="connsiteX26" fmla="*/ 24852 w 37351"/>
                <a:gd name="connsiteY26" fmla="*/ 4327 h 20920"/>
                <a:gd name="connsiteX27" fmla="*/ 24335 w 37351"/>
                <a:gd name="connsiteY27" fmla="*/ 5638 h 20920"/>
                <a:gd name="connsiteX28" fmla="*/ 26614 w 37351"/>
                <a:gd name="connsiteY28" fmla="*/ 5442 h 20920"/>
                <a:gd name="connsiteX29" fmla="*/ 27643 w 37351"/>
                <a:gd name="connsiteY29" fmla="*/ 5747 h 20920"/>
                <a:gd name="connsiteX30" fmla="*/ 28534 w 37351"/>
                <a:gd name="connsiteY30" fmla="*/ 5320 h 20920"/>
                <a:gd name="connsiteX31" fmla="*/ 30017 w 37351"/>
                <a:gd name="connsiteY31" fmla="*/ 4139 h 20920"/>
                <a:gd name="connsiteX32" fmla="*/ 31178 w 37351"/>
                <a:gd name="connsiteY32" fmla="*/ 4398 h 20920"/>
                <a:gd name="connsiteX33" fmla="*/ 31416 w 37351"/>
                <a:gd name="connsiteY33" fmla="*/ 5386 h 20920"/>
                <a:gd name="connsiteX34" fmla="*/ 32981 w 37351"/>
                <a:gd name="connsiteY34" fmla="*/ 5715 h 20920"/>
                <a:gd name="connsiteX35" fmla="*/ 34052 w 37351"/>
                <a:gd name="connsiteY35" fmla="*/ 5518 h 20920"/>
                <a:gd name="connsiteX36" fmla="*/ 35945 w 37351"/>
                <a:gd name="connsiteY36" fmla="*/ 6109 h 20920"/>
                <a:gd name="connsiteX37" fmla="*/ 36357 w 37351"/>
                <a:gd name="connsiteY37" fmla="*/ 8079 h 20920"/>
                <a:gd name="connsiteX38" fmla="*/ 37345 w 37351"/>
                <a:gd name="connsiteY38" fmla="*/ 8079 h 20920"/>
                <a:gd name="connsiteX39" fmla="*/ 37016 w 37351"/>
                <a:gd name="connsiteY39" fmla="*/ 9261 h 20920"/>
                <a:gd name="connsiteX40" fmla="*/ 36028 w 37351"/>
                <a:gd name="connsiteY40" fmla="*/ 10509 h 20920"/>
                <a:gd name="connsiteX41" fmla="*/ 36026 w 37351"/>
                <a:gd name="connsiteY41" fmla="*/ 12501 h 20920"/>
                <a:gd name="connsiteX42" fmla="*/ 31874 w 37351"/>
                <a:gd name="connsiteY42" fmla="*/ 13523 h 20920"/>
                <a:gd name="connsiteX43" fmla="*/ 30345 w 37351"/>
                <a:gd name="connsiteY43" fmla="*/ 13464 h 20920"/>
                <a:gd name="connsiteX44" fmla="*/ 28699 w 37351"/>
                <a:gd name="connsiteY44" fmla="*/ 15106 h 20920"/>
                <a:gd name="connsiteX45" fmla="*/ 27464 w 37351"/>
                <a:gd name="connsiteY45" fmla="*/ 16682 h 20920"/>
                <a:gd name="connsiteX46" fmla="*/ 26161 w 37351"/>
                <a:gd name="connsiteY46" fmla="*/ 16817 h 20920"/>
                <a:gd name="connsiteX47" fmla="*/ 25042 w 37351"/>
                <a:gd name="connsiteY47" fmla="*/ 17547 h 20920"/>
                <a:gd name="connsiteX48" fmla="*/ 24663 w 37351"/>
                <a:gd name="connsiteY48" fmla="*/ 18586 h 20920"/>
                <a:gd name="connsiteX49" fmla="*/ 23758 w 37351"/>
                <a:gd name="connsiteY49" fmla="*/ 19242 h 20920"/>
                <a:gd name="connsiteX50" fmla="*/ 23428 w 37351"/>
                <a:gd name="connsiteY50" fmla="*/ 20885 h 20920"/>
                <a:gd name="connsiteX51" fmla="*/ 22604 w 37351"/>
                <a:gd name="connsiteY51" fmla="*/ 19965 h 20920"/>
                <a:gd name="connsiteX52" fmla="*/ 21040 w 37351"/>
                <a:gd name="connsiteY52" fmla="*/ 19440 h 20920"/>
                <a:gd name="connsiteX53" fmla="*/ 19641 w 37351"/>
                <a:gd name="connsiteY53" fmla="*/ 18915 h 20920"/>
                <a:gd name="connsiteX54" fmla="*/ 18240 w 37351"/>
                <a:gd name="connsiteY54" fmla="*/ 17470 h 20920"/>
                <a:gd name="connsiteX55" fmla="*/ 16594 w 37351"/>
                <a:gd name="connsiteY55" fmla="*/ 18652 h 20920"/>
                <a:gd name="connsiteX56" fmla="*/ 15111 w 37351"/>
                <a:gd name="connsiteY56" fmla="*/ 18784 h 20920"/>
                <a:gd name="connsiteX57" fmla="*/ 13546 w 37351"/>
                <a:gd name="connsiteY57" fmla="*/ 18455 h 20920"/>
                <a:gd name="connsiteX58" fmla="*/ 11041 w 37351"/>
                <a:gd name="connsiteY58" fmla="*/ 18729 h 20920"/>
                <a:gd name="connsiteX59" fmla="*/ 9288 w 37351"/>
                <a:gd name="connsiteY59" fmla="*/ 18891 h 20920"/>
                <a:gd name="connsiteX60" fmla="*/ 8006 w 37351"/>
                <a:gd name="connsiteY60" fmla="*/ 17780 h 20920"/>
                <a:gd name="connsiteX0" fmla="*/ 7997 w 37342"/>
                <a:gd name="connsiteY0" fmla="*/ 17780 h 20920"/>
                <a:gd name="connsiteX1" fmla="*/ 8852 w 37342"/>
                <a:gd name="connsiteY1" fmla="*/ 16967 h 20920"/>
                <a:gd name="connsiteX2" fmla="*/ 8620 w 37342"/>
                <a:gd name="connsiteY2" fmla="*/ 15923 h 20920"/>
                <a:gd name="connsiteX3" fmla="*/ 9306 w 37342"/>
                <a:gd name="connsiteY3" fmla="*/ 15511 h 20920"/>
                <a:gd name="connsiteX4" fmla="*/ 9132 w 37342"/>
                <a:gd name="connsiteY4" fmla="*/ 14657 h 20920"/>
                <a:gd name="connsiteX5" fmla="*/ 8750 w 37342"/>
                <a:gd name="connsiteY5" fmla="*/ 14131 h 20920"/>
                <a:gd name="connsiteX6" fmla="*/ 9064 w 37342"/>
                <a:gd name="connsiteY6" fmla="*/ 13195 h 20920"/>
                <a:gd name="connsiteX7" fmla="*/ 9937 w 37342"/>
                <a:gd name="connsiteY7" fmla="*/ 12745 h 20920"/>
                <a:gd name="connsiteX8" fmla="*/ 9908 w 37342"/>
                <a:gd name="connsiteY8" fmla="*/ 12221 h 20920"/>
                <a:gd name="connsiteX9" fmla="*/ 10082 w 37342"/>
                <a:gd name="connsiteY9" fmla="*/ 11511 h 20920"/>
                <a:gd name="connsiteX10" fmla="*/ 10502 w 37342"/>
                <a:gd name="connsiteY10" fmla="*/ 10919 h 20920"/>
                <a:gd name="connsiteX11" fmla="*/ 10454 w 37342"/>
                <a:gd name="connsiteY11" fmla="*/ 10136 h 20920"/>
                <a:gd name="connsiteX12" fmla="*/ 9443 w 37342"/>
                <a:gd name="connsiteY12" fmla="*/ 8775 h 20920"/>
                <a:gd name="connsiteX13" fmla="*/ 7997 w 37342"/>
                <a:gd name="connsiteY13" fmla="*/ 6893 h 20920"/>
                <a:gd name="connsiteX14" fmla="*/ 3000 w 37342"/>
                <a:gd name="connsiteY14" fmla="*/ 7666 h 20920"/>
                <a:gd name="connsiteX15" fmla="*/ 3 w 37342"/>
                <a:gd name="connsiteY15" fmla="*/ 4090 h 20920"/>
                <a:gd name="connsiteX16" fmla="*/ 2466 w 37342"/>
                <a:gd name="connsiteY16" fmla="*/ 2359 h 20920"/>
                <a:gd name="connsiteX17" fmla="*/ 5827 w 37342"/>
                <a:gd name="connsiteY17" fmla="*/ 1558 h 20920"/>
                <a:gd name="connsiteX18" fmla="*/ 10990 w 37342"/>
                <a:gd name="connsiteY18" fmla="*/ 84 h 20920"/>
                <a:gd name="connsiteX19" fmla="*/ 14122 w 37342"/>
                <a:gd name="connsiteY19" fmla="*/ 643 h 20920"/>
                <a:gd name="connsiteX20" fmla="*/ 16179 w 37342"/>
                <a:gd name="connsiteY20" fmla="*/ 276 h 20920"/>
                <a:gd name="connsiteX21" fmla="*/ 17819 w 37342"/>
                <a:gd name="connsiteY21" fmla="*/ 790 h 20920"/>
                <a:gd name="connsiteX22" fmla="*/ 20288 w 37342"/>
                <a:gd name="connsiteY22" fmla="*/ 16 h 20920"/>
                <a:gd name="connsiteX23" fmla="*/ 19744 w 37342"/>
                <a:gd name="connsiteY23" fmla="*/ 1095 h 20920"/>
                <a:gd name="connsiteX24" fmla="*/ 20812 w 37342"/>
                <a:gd name="connsiteY24" fmla="*/ 1829 h 20920"/>
                <a:gd name="connsiteX25" fmla="*/ 22968 w 37342"/>
                <a:gd name="connsiteY25" fmla="*/ 2595 h 20920"/>
                <a:gd name="connsiteX26" fmla="*/ 24843 w 37342"/>
                <a:gd name="connsiteY26" fmla="*/ 4327 h 20920"/>
                <a:gd name="connsiteX27" fmla="*/ 24326 w 37342"/>
                <a:gd name="connsiteY27" fmla="*/ 5638 h 20920"/>
                <a:gd name="connsiteX28" fmla="*/ 26605 w 37342"/>
                <a:gd name="connsiteY28" fmla="*/ 5442 h 20920"/>
                <a:gd name="connsiteX29" fmla="*/ 27634 w 37342"/>
                <a:gd name="connsiteY29" fmla="*/ 5747 h 20920"/>
                <a:gd name="connsiteX30" fmla="*/ 28525 w 37342"/>
                <a:gd name="connsiteY30" fmla="*/ 5320 h 20920"/>
                <a:gd name="connsiteX31" fmla="*/ 30008 w 37342"/>
                <a:gd name="connsiteY31" fmla="*/ 4139 h 20920"/>
                <a:gd name="connsiteX32" fmla="*/ 31169 w 37342"/>
                <a:gd name="connsiteY32" fmla="*/ 4398 h 20920"/>
                <a:gd name="connsiteX33" fmla="*/ 31407 w 37342"/>
                <a:gd name="connsiteY33" fmla="*/ 5386 h 20920"/>
                <a:gd name="connsiteX34" fmla="*/ 32972 w 37342"/>
                <a:gd name="connsiteY34" fmla="*/ 5715 h 20920"/>
                <a:gd name="connsiteX35" fmla="*/ 34043 w 37342"/>
                <a:gd name="connsiteY35" fmla="*/ 5518 h 20920"/>
                <a:gd name="connsiteX36" fmla="*/ 35936 w 37342"/>
                <a:gd name="connsiteY36" fmla="*/ 6109 h 20920"/>
                <a:gd name="connsiteX37" fmla="*/ 36348 w 37342"/>
                <a:gd name="connsiteY37" fmla="*/ 8079 h 20920"/>
                <a:gd name="connsiteX38" fmla="*/ 37336 w 37342"/>
                <a:gd name="connsiteY38" fmla="*/ 8079 h 20920"/>
                <a:gd name="connsiteX39" fmla="*/ 37007 w 37342"/>
                <a:gd name="connsiteY39" fmla="*/ 9261 h 20920"/>
                <a:gd name="connsiteX40" fmla="*/ 36019 w 37342"/>
                <a:gd name="connsiteY40" fmla="*/ 10509 h 20920"/>
                <a:gd name="connsiteX41" fmla="*/ 36017 w 37342"/>
                <a:gd name="connsiteY41" fmla="*/ 12501 h 20920"/>
                <a:gd name="connsiteX42" fmla="*/ 31865 w 37342"/>
                <a:gd name="connsiteY42" fmla="*/ 13523 h 20920"/>
                <a:gd name="connsiteX43" fmla="*/ 30336 w 37342"/>
                <a:gd name="connsiteY43" fmla="*/ 13464 h 20920"/>
                <a:gd name="connsiteX44" fmla="*/ 28690 w 37342"/>
                <a:gd name="connsiteY44" fmla="*/ 15106 h 20920"/>
                <a:gd name="connsiteX45" fmla="*/ 27455 w 37342"/>
                <a:gd name="connsiteY45" fmla="*/ 16682 h 20920"/>
                <a:gd name="connsiteX46" fmla="*/ 26152 w 37342"/>
                <a:gd name="connsiteY46" fmla="*/ 16817 h 20920"/>
                <a:gd name="connsiteX47" fmla="*/ 25033 w 37342"/>
                <a:gd name="connsiteY47" fmla="*/ 17547 h 20920"/>
                <a:gd name="connsiteX48" fmla="*/ 24654 w 37342"/>
                <a:gd name="connsiteY48" fmla="*/ 18586 h 20920"/>
                <a:gd name="connsiteX49" fmla="*/ 23749 w 37342"/>
                <a:gd name="connsiteY49" fmla="*/ 19242 h 20920"/>
                <a:gd name="connsiteX50" fmla="*/ 23419 w 37342"/>
                <a:gd name="connsiteY50" fmla="*/ 20885 h 20920"/>
                <a:gd name="connsiteX51" fmla="*/ 22595 w 37342"/>
                <a:gd name="connsiteY51" fmla="*/ 19965 h 20920"/>
                <a:gd name="connsiteX52" fmla="*/ 21031 w 37342"/>
                <a:gd name="connsiteY52" fmla="*/ 19440 h 20920"/>
                <a:gd name="connsiteX53" fmla="*/ 19632 w 37342"/>
                <a:gd name="connsiteY53" fmla="*/ 18915 h 20920"/>
                <a:gd name="connsiteX54" fmla="*/ 18231 w 37342"/>
                <a:gd name="connsiteY54" fmla="*/ 17470 h 20920"/>
                <a:gd name="connsiteX55" fmla="*/ 16585 w 37342"/>
                <a:gd name="connsiteY55" fmla="*/ 18652 h 20920"/>
                <a:gd name="connsiteX56" fmla="*/ 15102 w 37342"/>
                <a:gd name="connsiteY56" fmla="*/ 18784 h 20920"/>
                <a:gd name="connsiteX57" fmla="*/ 13537 w 37342"/>
                <a:gd name="connsiteY57" fmla="*/ 18455 h 20920"/>
                <a:gd name="connsiteX58" fmla="*/ 11032 w 37342"/>
                <a:gd name="connsiteY58" fmla="*/ 18729 h 20920"/>
                <a:gd name="connsiteX59" fmla="*/ 9279 w 37342"/>
                <a:gd name="connsiteY59" fmla="*/ 18891 h 20920"/>
                <a:gd name="connsiteX60" fmla="*/ 7997 w 37342"/>
                <a:gd name="connsiteY60" fmla="*/ 17780 h 20920"/>
                <a:gd name="connsiteX0" fmla="*/ 7997 w 37342"/>
                <a:gd name="connsiteY0" fmla="*/ 17780 h 20920"/>
                <a:gd name="connsiteX1" fmla="*/ 8852 w 37342"/>
                <a:gd name="connsiteY1" fmla="*/ 16967 h 20920"/>
                <a:gd name="connsiteX2" fmla="*/ 8620 w 37342"/>
                <a:gd name="connsiteY2" fmla="*/ 15923 h 20920"/>
                <a:gd name="connsiteX3" fmla="*/ 9306 w 37342"/>
                <a:gd name="connsiteY3" fmla="*/ 15511 h 20920"/>
                <a:gd name="connsiteX4" fmla="*/ 9132 w 37342"/>
                <a:gd name="connsiteY4" fmla="*/ 14657 h 20920"/>
                <a:gd name="connsiteX5" fmla="*/ 8750 w 37342"/>
                <a:gd name="connsiteY5" fmla="*/ 14131 h 20920"/>
                <a:gd name="connsiteX6" fmla="*/ 9064 w 37342"/>
                <a:gd name="connsiteY6" fmla="*/ 13195 h 20920"/>
                <a:gd name="connsiteX7" fmla="*/ 9937 w 37342"/>
                <a:gd name="connsiteY7" fmla="*/ 12745 h 20920"/>
                <a:gd name="connsiteX8" fmla="*/ 9908 w 37342"/>
                <a:gd name="connsiteY8" fmla="*/ 12221 h 20920"/>
                <a:gd name="connsiteX9" fmla="*/ 10082 w 37342"/>
                <a:gd name="connsiteY9" fmla="*/ 11511 h 20920"/>
                <a:gd name="connsiteX10" fmla="*/ 10502 w 37342"/>
                <a:gd name="connsiteY10" fmla="*/ 10919 h 20920"/>
                <a:gd name="connsiteX11" fmla="*/ 10454 w 37342"/>
                <a:gd name="connsiteY11" fmla="*/ 10136 h 20920"/>
                <a:gd name="connsiteX12" fmla="*/ 9443 w 37342"/>
                <a:gd name="connsiteY12" fmla="*/ 8775 h 20920"/>
                <a:gd name="connsiteX13" fmla="*/ 6842 w 37342"/>
                <a:gd name="connsiteY13" fmla="*/ 8819 h 20920"/>
                <a:gd name="connsiteX14" fmla="*/ 3000 w 37342"/>
                <a:gd name="connsiteY14" fmla="*/ 7666 h 20920"/>
                <a:gd name="connsiteX15" fmla="*/ 3 w 37342"/>
                <a:gd name="connsiteY15" fmla="*/ 4090 h 20920"/>
                <a:gd name="connsiteX16" fmla="*/ 2466 w 37342"/>
                <a:gd name="connsiteY16" fmla="*/ 2359 h 20920"/>
                <a:gd name="connsiteX17" fmla="*/ 5827 w 37342"/>
                <a:gd name="connsiteY17" fmla="*/ 1558 h 20920"/>
                <a:gd name="connsiteX18" fmla="*/ 10990 w 37342"/>
                <a:gd name="connsiteY18" fmla="*/ 84 h 20920"/>
                <a:gd name="connsiteX19" fmla="*/ 14122 w 37342"/>
                <a:gd name="connsiteY19" fmla="*/ 643 h 20920"/>
                <a:gd name="connsiteX20" fmla="*/ 16179 w 37342"/>
                <a:gd name="connsiteY20" fmla="*/ 276 h 20920"/>
                <a:gd name="connsiteX21" fmla="*/ 17819 w 37342"/>
                <a:gd name="connsiteY21" fmla="*/ 790 h 20920"/>
                <a:gd name="connsiteX22" fmla="*/ 20288 w 37342"/>
                <a:gd name="connsiteY22" fmla="*/ 16 h 20920"/>
                <a:gd name="connsiteX23" fmla="*/ 19744 w 37342"/>
                <a:gd name="connsiteY23" fmla="*/ 1095 h 20920"/>
                <a:gd name="connsiteX24" fmla="*/ 20812 w 37342"/>
                <a:gd name="connsiteY24" fmla="*/ 1829 h 20920"/>
                <a:gd name="connsiteX25" fmla="*/ 22968 w 37342"/>
                <a:gd name="connsiteY25" fmla="*/ 2595 h 20920"/>
                <a:gd name="connsiteX26" fmla="*/ 24843 w 37342"/>
                <a:gd name="connsiteY26" fmla="*/ 4327 h 20920"/>
                <a:gd name="connsiteX27" fmla="*/ 24326 w 37342"/>
                <a:gd name="connsiteY27" fmla="*/ 5638 h 20920"/>
                <a:gd name="connsiteX28" fmla="*/ 26605 w 37342"/>
                <a:gd name="connsiteY28" fmla="*/ 5442 h 20920"/>
                <a:gd name="connsiteX29" fmla="*/ 27634 w 37342"/>
                <a:gd name="connsiteY29" fmla="*/ 5747 h 20920"/>
                <a:gd name="connsiteX30" fmla="*/ 28525 w 37342"/>
                <a:gd name="connsiteY30" fmla="*/ 5320 h 20920"/>
                <a:gd name="connsiteX31" fmla="*/ 30008 w 37342"/>
                <a:gd name="connsiteY31" fmla="*/ 4139 h 20920"/>
                <a:gd name="connsiteX32" fmla="*/ 31169 w 37342"/>
                <a:gd name="connsiteY32" fmla="*/ 4398 h 20920"/>
                <a:gd name="connsiteX33" fmla="*/ 31407 w 37342"/>
                <a:gd name="connsiteY33" fmla="*/ 5386 h 20920"/>
                <a:gd name="connsiteX34" fmla="*/ 32972 w 37342"/>
                <a:gd name="connsiteY34" fmla="*/ 5715 h 20920"/>
                <a:gd name="connsiteX35" fmla="*/ 34043 w 37342"/>
                <a:gd name="connsiteY35" fmla="*/ 5518 h 20920"/>
                <a:gd name="connsiteX36" fmla="*/ 35936 w 37342"/>
                <a:gd name="connsiteY36" fmla="*/ 6109 h 20920"/>
                <a:gd name="connsiteX37" fmla="*/ 36348 w 37342"/>
                <a:gd name="connsiteY37" fmla="*/ 8079 h 20920"/>
                <a:gd name="connsiteX38" fmla="*/ 37336 w 37342"/>
                <a:gd name="connsiteY38" fmla="*/ 8079 h 20920"/>
                <a:gd name="connsiteX39" fmla="*/ 37007 w 37342"/>
                <a:gd name="connsiteY39" fmla="*/ 9261 h 20920"/>
                <a:gd name="connsiteX40" fmla="*/ 36019 w 37342"/>
                <a:gd name="connsiteY40" fmla="*/ 10509 h 20920"/>
                <a:gd name="connsiteX41" fmla="*/ 36017 w 37342"/>
                <a:gd name="connsiteY41" fmla="*/ 12501 h 20920"/>
                <a:gd name="connsiteX42" fmla="*/ 31865 w 37342"/>
                <a:gd name="connsiteY42" fmla="*/ 13523 h 20920"/>
                <a:gd name="connsiteX43" fmla="*/ 30336 w 37342"/>
                <a:gd name="connsiteY43" fmla="*/ 13464 h 20920"/>
                <a:gd name="connsiteX44" fmla="*/ 28690 w 37342"/>
                <a:gd name="connsiteY44" fmla="*/ 15106 h 20920"/>
                <a:gd name="connsiteX45" fmla="*/ 27455 w 37342"/>
                <a:gd name="connsiteY45" fmla="*/ 16682 h 20920"/>
                <a:gd name="connsiteX46" fmla="*/ 26152 w 37342"/>
                <a:gd name="connsiteY46" fmla="*/ 16817 h 20920"/>
                <a:gd name="connsiteX47" fmla="*/ 25033 w 37342"/>
                <a:gd name="connsiteY47" fmla="*/ 17547 h 20920"/>
                <a:gd name="connsiteX48" fmla="*/ 24654 w 37342"/>
                <a:gd name="connsiteY48" fmla="*/ 18586 h 20920"/>
                <a:gd name="connsiteX49" fmla="*/ 23749 w 37342"/>
                <a:gd name="connsiteY49" fmla="*/ 19242 h 20920"/>
                <a:gd name="connsiteX50" fmla="*/ 23419 w 37342"/>
                <a:gd name="connsiteY50" fmla="*/ 20885 h 20920"/>
                <a:gd name="connsiteX51" fmla="*/ 22595 w 37342"/>
                <a:gd name="connsiteY51" fmla="*/ 19965 h 20920"/>
                <a:gd name="connsiteX52" fmla="*/ 21031 w 37342"/>
                <a:gd name="connsiteY52" fmla="*/ 19440 h 20920"/>
                <a:gd name="connsiteX53" fmla="*/ 19632 w 37342"/>
                <a:gd name="connsiteY53" fmla="*/ 18915 h 20920"/>
                <a:gd name="connsiteX54" fmla="*/ 18231 w 37342"/>
                <a:gd name="connsiteY54" fmla="*/ 17470 h 20920"/>
                <a:gd name="connsiteX55" fmla="*/ 16585 w 37342"/>
                <a:gd name="connsiteY55" fmla="*/ 18652 h 20920"/>
                <a:gd name="connsiteX56" fmla="*/ 15102 w 37342"/>
                <a:gd name="connsiteY56" fmla="*/ 18784 h 20920"/>
                <a:gd name="connsiteX57" fmla="*/ 13537 w 37342"/>
                <a:gd name="connsiteY57" fmla="*/ 18455 h 20920"/>
                <a:gd name="connsiteX58" fmla="*/ 11032 w 37342"/>
                <a:gd name="connsiteY58" fmla="*/ 18729 h 20920"/>
                <a:gd name="connsiteX59" fmla="*/ 9279 w 37342"/>
                <a:gd name="connsiteY59" fmla="*/ 18891 h 20920"/>
                <a:gd name="connsiteX60" fmla="*/ 7997 w 37342"/>
                <a:gd name="connsiteY60" fmla="*/ 17780 h 20920"/>
                <a:gd name="connsiteX0" fmla="*/ 7997 w 37342"/>
                <a:gd name="connsiteY0" fmla="*/ 17780 h 20920"/>
                <a:gd name="connsiteX1" fmla="*/ 8852 w 37342"/>
                <a:gd name="connsiteY1" fmla="*/ 16967 h 20920"/>
                <a:gd name="connsiteX2" fmla="*/ 8620 w 37342"/>
                <a:gd name="connsiteY2" fmla="*/ 15923 h 20920"/>
                <a:gd name="connsiteX3" fmla="*/ 9306 w 37342"/>
                <a:gd name="connsiteY3" fmla="*/ 15511 h 20920"/>
                <a:gd name="connsiteX4" fmla="*/ 9132 w 37342"/>
                <a:gd name="connsiteY4" fmla="*/ 14657 h 20920"/>
                <a:gd name="connsiteX5" fmla="*/ 8750 w 37342"/>
                <a:gd name="connsiteY5" fmla="*/ 14131 h 20920"/>
                <a:gd name="connsiteX6" fmla="*/ 9064 w 37342"/>
                <a:gd name="connsiteY6" fmla="*/ 13195 h 20920"/>
                <a:gd name="connsiteX7" fmla="*/ 9937 w 37342"/>
                <a:gd name="connsiteY7" fmla="*/ 12745 h 20920"/>
                <a:gd name="connsiteX8" fmla="*/ 9908 w 37342"/>
                <a:gd name="connsiteY8" fmla="*/ 12221 h 20920"/>
                <a:gd name="connsiteX9" fmla="*/ 10082 w 37342"/>
                <a:gd name="connsiteY9" fmla="*/ 11511 h 20920"/>
                <a:gd name="connsiteX10" fmla="*/ 10502 w 37342"/>
                <a:gd name="connsiteY10" fmla="*/ 10919 h 20920"/>
                <a:gd name="connsiteX11" fmla="*/ 10454 w 37342"/>
                <a:gd name="connsiteY11" fmla="*/ 10136 h 20920"/>
                <a:gd name="connsiteX12" fmla="*/ 7658 w 37342"/>
                <a:gd name="connsiteY12" fmla="*/ 10366 h 20920"/>
                <a:gd name="connsiteX13" fmla="*/ 6842 w 37342"/>
                <a:gd name="connsiteY13" fmla="*/ 8819 h 20920"/>
                <a:gd name="connsiteX14" fmla="*/ 3000 w 37342"/>
                <a:gd name="connsiteY14" fmla="*/ 7666 h 20920"/>
                <a:gd name="connsiteX15" fmla="*/ 3 w 37342"/>
                <a:gd name="connsiteY15" fmla="*/ 4090 h 20920"/>
                <a:gd name="connsiteX16" fmla="*/ 2466 w 37342"/>
                <a:gd name="connsiteY16" fmla="*/ 2359 h 20920"/>
                <a:gd name="connsiteX17" fmla="*/ 5827 w 37342"/>
                <a:gd name="connsiteY17" fmla="*/ 1558 h 20920"/>
                <a:gd name="connsiteX18" fmla="*/ 10990 w 37342"/>
                <a:gd name="connsiteY18" fmla="*/ 84 h 20920"/>
                <a:gd name="connsiteX19" fmla="*/ 14122 w 37342"/>
                <a:gd name="connsiteY19" fmla="*/ 643 h 20920"/>
                <a:gd name="connsiteX20" fmla="*/ 16179 w 37342"/>
                <a:gd name="connsiteY20" fmla="*/ 276 h 20920"/>
                <a:gd name="connsiteX21" fmla="*/ 17819 w 37342"/>
                <a:gd name="connsiteY21" fmla="*/ 790 h 20920"/>
                <a:gd name="connsiteX22" fmla="*/ 20288 w 37342"/>
                <a:gd name="connsiteY22" fmla="*/ 16 h 20920"/>
                <a:gd name="connsiteX23" fmla="*/ 19744 w 37342"/>
                <a:gd name="connsiteY23" fmla="*/ 1095 h 20920"/>
                <a:gd name="connsiteX24" fmla="*/ 20812 w 37342"/>
                <a:gd name="connsiteY24" fmla="*/ 1829 h 20920"/>
                <a:gd name="connsiteX25" fmla="*/ 22968 w 37342"/>
                <a:gd name="connsiteY25" fmla="*/ 2595 h 20920"/>
                <a:gd name="connsiteX26" fmla="*/ 24843 w 37342"/>
                <a:gd name="connsiteY26" fmla="*/ 4327 h 20920"/>
                <a:gd name="connsiteX27" fmla="*/ 24326 w 37342"/>
                <a:gd name="connsiteY27" fmla="*/ 5638 h 20920"/>
                <a:gd name="connsiteX28" fmla="*/ 26605 w 37342"/>
                <a:gd name="connsiteY28" fmla="*/ 5442 h 20920"/>
                <a:gd name="connsiteX29" fmla="*/ 27634 w 37342"/>
                <a:gd name="connsiteY29" fmla="*/ 5747 h 20920"/>
                <a:gd name="connsiteX30" fmla="*/ 28525 w 37342"/>
                <a:gd name="connsiteY30" fmla="*/ 5320 h 20920"/>
                <a:gd name="connsiteX31" fmla="*/ 30008 w 37342"/>
                <a:gd name="connsiteY31" fmla="*/ 4139 h 20920"/>
                <a:gd name="connsiteX32" fmla="*/ 31169 w 37342"/>
                <a:gd name="connsiteY32" fmla="*/ 4398 h 20920"/>
                <a:gd name="connsiteX33" fmla="*/ 31407 w 37342"/>
                <a:gd name="connsiteY33" fmla="*/ 5386 h 20920"/>
                <a:gd name="connsiteX34" fmla="*/ 32972 w 37342"/>
                <a:gd name="connsiteY34" fmla="*/ 5715 h 20920"/>
                <a:gd name="connsiteX35" fmla="*/ 34043 w 37342"/>
                <a:gd name="connsiteY35" fmla="*/ 5518 h 20920"/>
                <a:gd name="connsiteX36" fmla="*/ 35936 w 37342"/>
                <a:gd name="connsiteY36" fmla="*/ 6109 h 20920"/>
                <a:gd name="connsiteX37" fmla="*/ 36348 w 37342"/>
                <a:gd name="connsiteY37" fmla="*/ 8079 h 20920"/>
                <a:gd name="connsiteX38" fmla="*/ 37336 w 37342"/>
                <a:gd name="connsiteY38" fmla="*/ 8079 h 20920"/>
                <a:gd name="connsiteX39" fmla="*/ 37007 w 37342"/>
                <a:gd name="connsiteY39" fmla="*/ 9261 h 20920"/>
                <a:gd name="connsiteX40" fmla="*/ 36019 w 37342"/>
                <a:gd name="connsiteY40" fmla="*/ 10509 h 20920"/>
                <a:gd name="connsiteX41" fmla="*/ 36017 w 37342"/>
                <a:gd name="connsiteY41" fmla="*/ 12501 h 20920"/>
                <a:gd name="connsiteX42" fmla="*/ 31865 w 37342"/>
                <a:gd name="connsiteY42" fmla="*/ 13523 h 20920"/>
                <a:gd name="connsiteX43" fmla="*/ 30336 w 37342"/>
                <a:gd name="connsiteY43" fmla="*/ 13464 h 20920"/>
                <a:gd name="connsiteX44" fmla="*/ 28690 w 37342"/>
                <a:gd name="connsiteY44" fmla="*/ 15106 h 20920"/>
                <a:gd name="connsiteX45" fmla="*/ 27455 w 37342"/>
                <a:gd name="connsiteY45" fmla="*/ 16682 h 20920"/>
                <a:gd name="connsiteX46" fmla="*/ 26152 w 37342"/>
                <a:gd name="connsiteY46" fmla="*/ 16817 h 20920"/>
                <a:gd name="connsiteX47" fmla="*/ 25033 w 37342"/>
                <a:gd name="connsiteY47" fmla="*/ 17547 h 20920"/>
                <a:gd name="connsiteX48" fmla="*/ 24654 w 37342"/>
                <a:gd name="connsiteY48" fmla="*/ 18586 h 20920"/>
                <a:gd name="connsiteX49" fmla="*/ 23749 w 37342"/>
                <a:gd name="connsiteY49" fmla="*/ 19242 h 20920"/>
                <a:gd name="connsiteX50" fmla="*/ 23419 w 37342"/>
                <a:gd name="connsiteY50" fmla="*/ 20885 h 20920"/>
                <a:gd name="connsiteX51" fmla="*/ 22595 w 37342"/>
                <a:gd name="connsiteY51" fmla="*/ 19965 h 20920"/>
                <a:gd name="connsiteX52" fmla="*/ 21031 w 37342"/>
                <a:gd name="connsiteY52" fmla="*/ 19440 h 20920"/>
                <a:gd name="connsiteX53" fmla="*/ 19632 w 37342"/>
                <a:gd name="connsiteY53" fmla="*/ 18915 h 20920"/>
                <a:gd name="connsiteX54" fmla="*/ 18231 w 37342"/>
                <a:gd name="connsiteY54" fmla="*/ 17470 h 20920"/>
                <a:gd name="connsiteX55" fmla="*/ 16585 w 37342"/>
                <a:gd name="connsiteY55" fmla="*/ 18652 h 20920"/>
                <a:gd name="connsiteX56" fmla="*/ 15102 w 37342"/>
                <a:gd name="connsiteY56" fmla="*/ 18784 h 20920"/>
                <a:gd name="connsiteX57" fmla="*/ 13537 w 37342"/>
                <a:gd name="connsiteY57" fmla="*/ 18455 h 20920"/>
                <a:gd name="connsiteX58" fmla="*/ 11032 w 37342"/>
                <a:gd name="connsiteY58" fmla="*/ 18729 h 20920"/>
                <a:gd name="connsiteX59" fmla="*/ 9279 w 37342"/>
                <a:gd name="connsiteY59" fmla="*/ 18891 h 20920"/>
                <a:gd name="connsiteX60" fmla="*/ 7997 w 37342"/>
                <a:gd name="connsiteY60" fmla="*/ 17780 h 20920"/>
                <a:gd name="connsiteX0" fmla="*/ 7997 w 41822"/>
                <a:gd name="connsiteY0" fmla="*/ 17780 h 20920"/>
                <a:gd name="connsiteX1" fmla="*/ 8852 w 41822"/>
                <a:gd name="connsiteY1" fmla="*/ 16967 h 20920"/>
                <a:gd name="connsiteX2" fmla="*/ 8620 w 41822"/>
                <a:gd name="connsiteY2" fmla="*/ 15923 h 20920"/>
                <a:gd name="connsiteX3" fmla="*/ 9306 w 41822"/>
                <a:gd name="connsiteY3" fmla="*/ 15511 h 20920"/>
                <a:gd name="connsiteX4" fmla="*/ 9132 w 41822"/>
                <a:gd name="connsiteY4" fmla="*/ 14657 h 20920"/>
                <a:gd name="connsiteX5" fmla="*/ 8750 w 41822"/>
                <a:gd name="connsiteY5" fmla="*/ 14131 h 20920"/>
                <a:gd name="connsiteX6" fmla="*/ 9064 w 41822"/>
                <a:gd name="connsiteY6" fmla="*/ 13195 h 20920"/>
                <a:gd name="connsiteX7" fmla="*/ 9937 w 41822"/>
                <a:gd name="connsiteY7" fmla="*/ 12745 h 20920"/>
                <a:gd name="connsiteX8" fmla="*/ 9908 w 41822"/>
                <a:gd name="connsiteY8" fmla="*/ 12221 h 20920"/>
                <a:gd name="connsiteX9" fmla="*/ 10082 w 41822"/>
                <a:gd name="connsiteY9" fmla="*/ 11511 h 20920"/>
                <a:gd name="connsiteX10" fmla="*/ 10502 w 41822"/>
                <a:gd name="connsiteY10" fmla="*/ 10919 h 20920"/>
                <a:gd name="connsiteX11" fmla="*/ 10454 w 41822"/>
                <a:gd name="connsiteY11" fmla="*/ 10136 h 20920"/>
                <a:gd name="connsiteX12" fmla="*/ 7658 w 41822"/>
                <a:gd name="connsiteY12" fmla="*/ 10366 h 20920"/>
                <a:gd name="connsiteX13" fmla="*/ 6842 w 41822"/>
                <a:gd name="connsiteY13" fmla="*/ 8819 h 20920"/>
                <a:gd name="connsiteX14" fmla="*/ 3000 w 41822"/>
                <a:gd name="connsiteY14" fmla="*/ 7666 h 20920"/>
                <a:gd name="connsiteX15" fmla="*/ 3 w 41822"/>
                <a:gd name="connsiteY15" fmla="*/ 4090 h 20920"/>
                <a:gd name="connsiteX16" fmla="*/ 2466 w 41822"/>
                <a:gd name="connsiteY16" fmla="*/ 2359 h 20920"/>
                <a:gd name="connsiteX17" fmla="*/ 5827 w 41822"/>
                <a:gd name="connsiteY17" fmla="*/ 1558 h 20920"/>
                <a:gd name="connsiteX18" fmla="*/ 10990 w 41822"/>
                <a:gd name="connsiteY18" fmla="*/ 84 h 20920"/>
                <a:gd name="connsiteX19" fmla="*/ 14122 w 41822"/>
                <a:gd name="connsiteY19" fmla="*/ 643 h 20920"/>
                <a:gd name="connsiteX20" fmla="*/ 16179 w 41822"/>
                <a:gd name="connsiteY20" fmla="*/ 276 h 20920"/>
                <a:gd name="connsiteX21" fmla="*/ 17819 w 41822"/>
                <a:gd name="connsiteY21" fmla="*/ 790 h 20920"/>
                <a:gd name="connsiteX22" fmla="*/ 20288 w 41822"/>
                <a:gd name="connsiteY22" fmla="*/ 16 h 20920"/>
                <a:gd name="connsiteX23" fmla="*/ 19744 w 41822"/>
                <a:gd name="connsiteY23" fmla="*/ 1095 h 20920"/>
                <a:gd name="connsiteX24" fmla="*/ 20812 w 41822"/>
                <a:gd name="connsiteY24" fmla="*/ 1829 h 20920"/>
                <a:gd name="connsiteX25" fmla="*/ 22968 w 41822"/>
                <a:gd name="connsiteY25" fmla="*/ 2595 h 20920"/>
                <a:gd name="connsiteX26" fmla="*/ 24843 w 41822"/>
                <a:gd name="connsiteY26" fmla="*/ 4327 h 20920"/>
                <a:gd name="connsiteX27" fmla="*/ 24326 w 41822"/>
                <a:gd name="connsiteY27" fmla="*/ 5638 h 20920"/>
                <a:gd name="connsiteX28" fmla="*/ 26605 w 41822"/>
                <a:gd name="connsiteY28" fmla="*/ 5442 h 20920"/>
                <a:gd name="connsiteX29" fmla="*/ 27634 w 41822"/>
                <a:gd name="connsiteY29" fmla="*/ 5747 h 20920"/>
                <a:gd name="connsiteX30" fmla="*/ 28525 w 41822"/>
                <a:gd name="connsiteY30" fmla="*/ 5320 h 20920"/>
                <a:gd name="connsiteX31" fmla="*/ 30008 w 41822"/>
                <a:gd name="connsiteY31" fmla="*/ 4139 h 20920"/>
                <a:gd name="connsiteX32" fmla="*/ 31169 w 41822"/>
                <a:gd name="connsiteY32" fmla="*/ 4398 h 20920"/>
                <a:gd name="connsiteX33" fmla="*/ 31407 w 41822"/>
                <a:gd name="connsiteY33" fmla="*/ 5386 h 20920"/>
                <a:gd name="connsiteX34" fmla="*/ 32972 w 41822"/>
                <a:gd name="connsiteY34" fmla="*/ 5715 h 20920"/>
                <a:gd name="connsiteX35" fmla="*/ 34043 w 41822"/>
                <a:gd name="connsiteY35" fmla="*/ 5518 h 20920"/>
                <a:gd name="connsiteX36" fmla="*/ 41815 w 41822"/>
                <a:gd name="connsiteY36" fmla="*/ 4518 h 20920"/>
                <a:gd name="connsiteX37" fmla="*/ 36348 w 41822"/>
                <a:gd name="connsiteY37" fmla="*/ 8079 h 20920"/>
                <a:gd name="connsiteX38" fmla="*/ 37336 w 41822"/>
                <a:gd name="connsiteY38" fmla="*/ 8079 h 20920"/>
                <a:gd name="connsiteX39" fmla="*/ 37007 w 41822"/>
                <a:gd name="connsiteY39" fmla="*/ 9261 h 20920"/>
                <a:gd name="connsiteX40" fmla="*/ 36019 w 41822"/>
                <a:gd name="connsiteY40" fmla="*/ 10509 h 20920"/>
                <a:gd name="connsiteX41" fmla="*/ 36017 w 41822"/>
                <a:gd name="connsiteY41" fmla="*/ 12501 h 20920"/>
                <a:gd name="connsiteX42" fmla="*/ 31865 w 41822"/>
                <a:gd name="connsiteY42" fmla="*/ 13523 h 20920"/>
                <a:gd name="connsiteX43" fmla="*/ 30336 w 41822"/>
                <a:gd name="connsiteY43" fmla="*/ 13464 h 20920"/>
                <a:gd name="connsiteX44" fmla="*/ 28690 w 41822"/>
                <a:gd name="connsiteY44" fmla="*/ 15106 h 20920"/>
                <a:gd name="connsiteX45" fmla="*/ 27455 w 41822"/>
                <a:gd name="connsiteY45" fmla="*/ 16682 h 20920"/>
                <a:gd name="connsiteX46" fmla="*/ 26152 w 41822"/>
                <a:gd name="connsiteY46" fmla="*/ 16817 h 20920"/>
                <a:gd name="connsiteX47" fmla="*/ 25033 w 41822"/>
                <a:gd name="connsiteY47" fmla="*/ 17547 h 20920"/>
                <a:gd name="connsiteX48" fmla="*/ 24654 w 41822"/>
                <a:gd name="connsiteY48" fmla="*/ 18586 h 20920"/>
                <a:gd name="connsiteX49" fmla="*/ 23749 w 41822"/>
                <a:gd name="connsiteY49" fmla="*/ 19242 h 20920"/>
                <a:gd name="connsiteX50" fmla="*/ 23419 w 41822"/>
                <a:gd name="connsiteY50" fmla="*/ 20885 h 20920"/>
                <a:gd name="connsiteX51" fmla="*/ 22595 w 41822"/>
                <a:gd name="connsiteY51" fmla="*/ 19965 h 20920"/>
                <a:gd name="connsiteX52" fmla="*/ 21031 w 41822"/>
                <a:gd name="connsiteY52" fmla="*/ 19440 h 20920"/>
                <a:gd name="connsiteX53" fmla="*/ 19632 w 41822"/>
                <a:gd name="connsiteY53" fmla="*/ 18915 h 20920"/>
                <a:gd name="connsiteX54" fmla="*/ 18231 w 41822"/>
                <a:gd name="connsiteY54" fmla="*/ 17470 h 20920"/>
                <a:gd name="connsiteX55" fmla="*/ 16585 w 41822"/>
                <a:gd name="connsiteY55" fmla="*/ 18652 h 20920"/>
                <a:gd name="connsiteX56" fmla="*/ 15102 w 41822"/>
                <a:gd name="connsiteY56" fmla="*/ 18784 h 20920"/>
                <a:gd name="connsiteX57" fmla="*/ 13537 w 41822"/>
                <a:gd name="connsiteY57" fmla="*/ 18455 h 20920"/>
                <a:gd name="connsiteX58" fmla="*/ 11032 w 41822"/>
                <a:gd name="connsiteY58" fmla="*/ 18729 h 20920"/>
                <a:gd name="connsiteX59" fmla="*/ 9279 w 41822"/>
                <a:gd name="connsiteY59" fmla="*/ 18891 h 20920"/>
                <a:gd name="connsiteX60" fmla="*/ 7997 w 41822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37007 w 41816"/>
                <a:gd name="connsiteY39" fmla="*/ 9261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41207 w 41816"/>
                <a:gd name="connsiteY39" fmla="*/ 7335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37322 w 41816"/>
                <a:gd name="connsiteY39" fmla="*/ 9512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816"/>
                <a:gd name="connsiteY0" fmla="*/ 17780 h 20920"/>
                <a:gd name="connsiteX1" fmla="*/ 8852 w 41816"/>
                <a:gd name="connsiteY1" fmla="*/ 16967 h 20920"/>
                <a:gd name="connsiteX2" fmla="*/ 8620 w 41816"/>
                <a:gd name="connsiteY2" fmla="*/ 15923 h 20920"/>
                <a:gd name="connsiteX3" fmla="*/ 9306 w 41816"/>
                <a:gd name="connsiteY3" fmla="*/ 15511 h 20920"/>
                <a:gd name="connsiteX4" fmla="*/ 9132 w 41816"/>
                <a:gd name="connsiteY4" fmla="*/ 14657 h 20920"/>
                <a:gd name="connsiteX5" fmla="*/ 8750 w 41816"/>
                <a:gd name="connsiteY5" fmla="*/ 14131 h 20920"/>
                <a:gd name="connsiteX6" fmla="*/ 9064 w 41816"/>
                <a:gd name="connsiteY6" fmla="*/ 13195 h 20920"/>
                <a:gd name="connsiteX7" fmla="*/ 9937 w 41816"/>
                <a:gd name="connsiteY7" fmla="*/ 12745 h 20920"/>
                <a:gd name="connsiteX8" fmla="*/ 9908 w 41816"/>
                <a:gd name="connsiteY8" fmla="*/ 12221 h 20920"/>
                <a:gd name="connsiteX9" fmla="*/ 10082 w 41816"/>
                <a:gd name="connsiteY9" fmla="*/ 11511 h 20920"/>
                <a:gd name="connsiteX10" fmla="*/ 10502 w 41816"/>
                <a:gd name="connsiteY10" fmla="*/ 10919 h 20920"/>
                <a:gd name="connsiteX11" fmla="*/ 10454 w 41816"/>
                <a:gd name="connsiteY11" fmla="*/ 10136 h 20920"/>
                <a:gd name="connsiteX12" fmla="*/ 7658 w 41816"/>
                <a:gd name="connsiteY12" fmla="*/ 10366 h 20920"/>
                <a:gd name="connsiteX13" fmla="*/ 6842 w 41816"/>
                <a:gd name="connsiteY13" fmla="*/ 8819 h 20920"/>
                <a:gd name="connsiteX14" fmla="*/ 3000 w 41816"/>
                <a:gd name="connsiteY14" fmla="*/ 7666 h 20920"/>
                <a:gd name="connsiteX15" fmla="*/ 3 w 41816"/>
                <a:gd name="connsiteY15" fmla="*/ 4090 h 20920"/>
                <a:gd name="connsiteX16" fmla="*/ 2466 w 41816"/>
                <a:gd name="connsiteY16" fmla="*/ 2359 h 20920"/>
                <a:gd name="connsiteX17" fmla="*/ 5827 w 41816"/>
                <a:gd name="connsiteY17" fmla="*/ 1558 h 20920"/>
                <a:gd name="connsiteX18" fmla="*/ 10990 w 41816"/>
                <a:gd name="connsiteY18" fmla="*/ 84 h 20920"/>
                <a:gd name="connsiteX19" fmla="*/ 14122 w 41816"/>
                <a:gd name="connsiteY19" fmla="*/ 643 h 20920"/>
                <a:gd name="connsiteX20" fmla="*/ 16179 w 41816"/>
                <a:gd name="connsiteY20" fmla="*/ 276 h 20920"/>
                <a:gd name="connsiteX21" fmla="*/ 17819 w 41816"/>
                <a:gd name="connsiteY21" fmla="*/ 790 h 20920"/>
                <a:gd name="connsiteX22" fmla="*/ 20288 w 41816"/>
                <a:gd name="connsiteY22" fmla="*/ 16 h 20920"/>
                <a:gd name="connsiteX23" fmla="*/ 19744 w 41816"/>
                <a:gd name="connsiteY23" fmla="*/ 1095 h 20920"/>
                <a:gd name="connsiteX24" fmla="*/ 20812 w 41816"/>
                <a:gd name="connsiteY24" fmla="*/ 1829 h 20920"/>
                <a:gd name="connsiteX25" fmla="*/ 22968 w 41816"/>
                <a:gd name="connsiteY25" fmla="*/ 2595 h 20920"/>
                <a:gd name="connsiteX26" fmla="*/ 24843 w 41816"/>
                <a:gd name="connsiteY26" fmla="*/ 4327 h 20920"/>
                <a:gd name="connsiteX27" fmla="*/ 24326 w 41816"/>
                <a:gd name="connsiteY27" fmla="*/ 5638 h 20920"/>
                <a:gd name="connsiteX28" fmla="*/ 26605 w 41816"/>
                <a:gd name="connsiteY28" fmla="*/ 5442 h 20920"/>
                <a:gd name="connsiteX29" fmla="*/ 27634 w 41816"/>
                <a:gd name="connsiteY29" fmla="*/ 5747 h 20920"/>
                <a:gd name="connsiteX30" fmla="*/ 28525 w 41816"/>
                <a:gd name="connsiteY30" fmla="*/ 5320 h 20920"/>
                <a:gd name="connsiteX31" fmla="*/ 30008 w 41816"/>
                <a:gd name="connsiteY31" fmla="*/ 4139 h 20920"/>
                <a:gd name="connsiteX32" fmla="*/ 31169 w 41816"/>
                <a:gd name="connsiteY32" fmla="*/ 4398 h 20920"/>
                <a:gd name="connsiteX33" fmla="*/ 31407 w 41816"/>
                <a:gd name="connsiteY33" fmla="*/ 5386 h 20920"/>
                <a:gd name="connsiteX34" fmla="*/ 32972 w 41816"/>
                <a:gd name="connsiteY34" fmla="*/ 5715 h 20920"/>
                <a:gd name="connsiteX35" fmla="*/ 35723 w 41816"/>
                <a:gd name="connsiteY35" fmla="*/ 1499 h 20920"/>
                <a:gd name="connsiteX36" fmla="*/ 41815 w 41816"/>
                <a:gd name="connsiteY36" fmla="*/ 4518 h 20920"/>
                <a:gd name="connsiteX37" fmla="*/ 36348 w 41816"/>
                <a:gd name="connsiteY37" fmla="*/ 8079 h 20920"/>
                <a:gd name="connsiteX38" fmla="*/ 37336 w 41816"/>
                <a:gd name="connsiteY38" fmla="*/ 8079 h 20920"/>
                <a:gd name="connsiteX39" fmla="*/ 37532 w 41816"/>
                <a:gd name="connsiteY39" fmla="*/ 10935 h 20920"/>
                <a:gd name="connsiteX40" fmla="*/ 36019 w 41816"/>
                <a:gd name="connsiteY40" fmla="*/ 10509 h 20920"/>
                <a:gd name="connsiteX41" fmla="*/ 36017 w 41816"/>
                <a:gd name="connsiteY41" fmla="*/ 12501 h 20920"/>
                <a:gd name="connsiteX42" fmla="*/ 31865 w 41816"/>
                <a:gd name="connsiteY42" fmla="*/ 13523 h 20920"/>
                <a:gd name="connsiteX43" fmla="*/ 30336 w 41816"/>
                <a:gd name="connsiteY43" fmla="*/ 13464 h 20920"/>
                <a:gd name="connsiteX44" fmla="*/ 28690 w 41816"/>
                <a:gd name="connsiteY44" fmla="*/ 15106 h 20920"/>
                <a:gd name="connsiteX45" fmla="*/ 27455 w 41816"/>
                <a:gd name="connsiteY45" fmla="*/ 16682 h 20920"/>
                <a:gd name="connsiteX46" fmla="*/ 26152 w 41816"/>
                <a:gd name="connsiteY46" fmla="*/ 16817 h 20920"/>
                <a:gd name="connsiteX47" fmla="*/ 25033 w 41816"/>
                <a:gd name="connsiteY47" fmla="*/ 17547 h 20920"/>
                <a:gd name="connsiteX48" fmla="*/ 24654 w 41816"/>
                <a:gd name="connsiteY48" fmla="*/ 18586 h 20920"/>
                <a:gd name="connsiteX49" fmla="*/ 23749 w 41816"/>
                <a:gd name="connsiteY49" fmla="*/ 19242 h 20920"/>
                <a:gd name="connsiteX50" fmla="*/ 23419 w 41816"/>
                <a:gd name="connsiteY50" fmla="*/ 20885 h 20920"/>
                <a:gd name="connsiteX51" fmla="*/ 22595 w 41816"/>
                <a:gd name="connsiteY51" fmla="*/ 19965 h 20920"/>
                <a:gd name="connsiteX52" fmla="*/ 21031 w 41816"/>
                <a:gd name="connsiteY52" fmla="*/ 19440 h 20920"/>
                <a:gd name="connsiteX53" fmla="*/ 19632 w 41816"/>
                <a:gd name="connsiteY53" fmla="*/ 18915 h 20920"/>
                <a:gd name="connsiteX54" fmla="*/ 18231 w 41816"/>
                <a:gd name="connsiteY54" fmla="*/ 17470 h 20920"/>
                <a:gd name="connsiteX55" fmla="*/ 16585 w 41816"/>
                <a:gd name="connsiteY55" fmla="*/ 18652 h 20920"/>
                <a:gd name="connsiteX56" fmla="*/ 15102 w 41816"/>
                <a:gd name="connsiteY56" fmla="*/ 18784 h 20920"/>
                <a:gd name="connsiteX57" fmla="*/ 13537 w 41816"/>
                <a:gd name="connsiteY57" fmla="*/ 18455 h 20920"/>
                <a:gd name="connsiteX58" fmla="*/ 11032 w 41816"/>
                <a:gd name="connsiteY58" fmla="*/ 18729 h 20920"/>
                <a:gd name="connsiteX59" fmla="*/ 9279 w 41816"/>
                <a:gd name="connsiteY59" fmla="*/ 18891 h 20920"/>
                <a:gd name="connsiteX60" fmla="*/ 7997 w 41816"/>
                <a:gd name="connsiteY60" fmla="*/ 17780 h 20920"/>
                <a:gd name="connsiteX0" fmla="*/ 7997 w 41963"/>
                <a:gd name="connsiteY0" fmla="*/ 17780 h 20920"/>
                <a:gd name="connsiteX1" fmla="*/ 8852 w 41963"/>
                <a:gd name="connsiteY1" fmla="*/ 16967 h 20920"/>
                <a:gd name="connsiteX2" fmla="*/ 8620 w 41963"/>
                <a:gd name="connsiteY2" fmla="*/ 15923 h 20920"/>
                <a:gd name="connsiteX3" fmla="*/ 9306 w 41963"/>
                <a:gd name="connsiteY3" fmla="*/ 15511 h 20920"/>
                <a:gd name="connsiteX4" fmla="*/ 9132 w 41963"/>
                <a:gd name="connsiteY4" fmla="*/ 14657 h 20920"/>
                <a:gd name="connsiteX5" fmla="*/ 8750 w 41963"/>
                <a:gd name="connsiteY5" fmla="*/ 14131 h 20920"/>
                <a:gd name="connsiteX6" fmla="*/ 9064 w 41963"/>
                <a:gd name="connsiteY6" fmla="*/ 13195 h 20920"/>
                <a:gd name="connsiteX7" fmla="*/ 9937 w 41963"/>
                <a:gd name="connsiteY7" fmla="*/ 12745 h 20920"/>
                <a:gd name="connsiteX8" fmla="*/ 9908 w 41963"/>
                <a:gd name="connsiteY8" fmla="*/ 12221 h 20920"/>
                <a:gd name="connsiteX9" fmla="*/ 10082 w 41963"/>
                <a:gd name="connsiteY9" fmla="*/ 11511 h 20920"/>
                <a:gd name="connsiteX10" fmla="*/ 10502 w 41963"/>
                <a:gd name="connsiteY10" fmla="*/ 10919 h 20920"/>
                <a:gd name="connsiteX11" fmla="*/ 10454 w 41963"/>
                <a:gd name="connsiteY11" fmla="*/ 10136 h 20920"/>
                <a:gd name="connsiteX12" fmla="*/ 7658 w 41963"/>
                <a:gd name="connsiteY12" fmla="*/ 10366 h 20920"/>
                <a:gd name="connsiteX13" fmla="*/ 6842 w 41963"/>
                <a:gd name="connsiteY13" fmla="*/ 8819 h 20920"/>
                <a:gd name="connsiteX14" fmla="*/ 3000 w 41963"/>
                <a:gd name="connsiteY14" fmla="*/ 7666 h 20920"/>
                <a:gd name="connsiteX15" fmla="*/ 3 w 41963"/>
                <a:gd name="connsiteY15" fmla="*/ 4090 h 20920"/>
                <a:gd name="connsiteX16" fmla="*/ 2466 w 41963"/>
                <a:gd name="connsiteY16" fmla="*/ 2359 h 20920"/>
                <a:gd name="connsiteX17" fmla="*/ 5827 w 41963"/>
                <a:gd name="connsiteY17" fmla="*/ 1558 h 20920"/>
                <a:gd name="connsiteX18" fmla="*/ 10990 w 41963"/>
                <a:gd name="connsiteY18" fmla="*/ 84 h 20920"/>
                <a:gd name="connsiteX19" fmla="*/ 14122 w 41963"/>
                <a:gd name="connsiteY19" fmla="*/ 643 h 20920"/>
                <a:gd name="connsiteX20" fmla="*/ 16179 w 41963"/>
                <a:gd name="connsiteY20" fmla="*/ 276 h 20920"/>
                <a:gd name="connsiteX21" fmla="*/ 17819 w 41963"/>
                <a:gd name="connsiteY21" fmla="*/ 790 h 20920"/>
                <a:gd name="connsiteX22" fmla="*/ 20288 w 41963"/>
                <a:gd name="connsiteY22" fmla="*/ 16 h 20920"/>
                <a:gd name="connsiteX23" fmla="*/ 19744 w 41963"/>
                <a:gd name="connsiteY23" fmla="*/ 1095 h 20920"/>
                <a:gd name="connsiteX24" fmla="*/ 20812 w 41963"/>
                <a:gd name="connsiteY24" fmla="*/ 1829 h 20920"/>
                <a:gd name="connsiteX25" fmla="*/ 22968 w 41963"/>
                <a:gd name="connsiteY25" fmla="*/ 2595 h 20920"/>
                <a:gd name="connsiteX26" fmla="*/ 24843 w 41963"/>
                <a:gd name="connsiteY26" fmla="*/ 4327 h 20920"/>
                <a:gd name="connsiteX27" fmla="*/ 24326 w 41963"/>
                <a:gd name="connsiteY27" fmla="*/ 5638 h 20920"/>
                <a:gd name="connsiteX28" fmla="*/ 26605 w 41963"/>
                <a:gd name="connsiteY28" fmla="*/ 5442 h 20920"/>
                <a:gd name="connsiteX29" fmla="*/ 27634 w 41963"/>
                <a:gd name="connsiteY29" fmla="*/ 5747 h 20920"/>
                <a:gd name="connsiteX30" fmla="*/ 28525 w 41963"/>
                <a:gd name="connsiteY30" fmla="*/ 5320 h 20920"/>
                <a:gd name="connsiteX31" fmla="*/ 30008 w 41963"/>
                <a:gd name="connsiteY31" fmla="*/ 4139 h 20920"/>
                <a:gd name="connsiteX32" fmla="*/ 31169 w 41963"/>
                <a:gd name="connsiteY32" fmla="*/ 4398 h 20920"/>
                <a:gd name="connsiteX33" fmla="*/ 31407 w 41963"/>
                <a:gd name="connsiteY33" fmla="*/ 5386 h 20920"/>
                <a:gd name="connsiteX34" fmla="*/ 32972 w 41963"/>
                <a:gd name="connsiteY34" fmla="*/ 5715 h 20920"/>
                <a:gd name="connsiteX35" fmla="*/ 35723 w 41963"/>
                <a:gd name="connsiteY35" fmla="*/ 1499 h 20920"/>
                <a:gd name="connsiteX36" fmla="*/ 41815 w 41963"/>
                <a:gd name="connsiteY36" fmla="*/ 4518 h 20920"/>
                <a:gd name="connsiteX37" fmla="*/ 36348 w 41963"/>
                <a:gd name="connsiteY37" fmla="*/ 8079 h 20920"/>
                <a:gd name="connsiteX38" fmla="*/ 41956 w 41963"/>
                <a:gd name="connsiteY38" fmla="*/ 6656 h 20920"/>
                <a:gd name="connsiteX39" fmla="*/ 37532 w 41963"/>
                <a:gd name="connsiteY39" fmla="*/ 10935 h 20920"/>
                <a:gd name="connsiteX40" fmla="*/ 36019 w 41963"/>
                <a:gd name="connsiteY40" fmla="*/ 10509 h 20920"/>
                <a:gd name="connsiteX41" fmla="*/ 36017 w 41963"/>
                <a:gd name="connsiteY41" fmla="*/ 12501 h 20920"/>
                <a:gd name="connsiteX42" fmla="*/ 31865 w 41963"/>
                <a:gd name="connsiteY42" fmla="*/ 13523 h 20920"/>
                <a:gd name="connsiteX43" fmla="*/ 30336 w 41963"/>
                <a:gd name="connsiteY43" fmla="*/ 13464 h 20920"/>
                <a:gd name="connsiteX44" fmla="*/ 28690 w 41963"/>
                <a:gd name="connsiteY44" fmla="*/ 15106 h 20920"/>
                <a:gd name="connsiteX45" fmla="*/ 27455 w 41963"/>
                <a:gd name="connsiteY45" fmla="*/ 16682 h 20920"/>
                <a:gd name="connsiteX46" fmla="*/ 26152 w 41963"/>
                <a:gd name="connsiteY46" fmla="*/ 16817 h 20920"/>
                <a:gd name="connsiteX47" fmla="*/ 25033 w 41963"/>
                <a:gd name="connsiteY47" fmla="*/ 17547 h 20920"/>
                <a:gd name="connsiteX48" fmla="*/ 24654 w 41963"/>
                <a:gd name="connsiteY48" fmla="*/ 18586 h 20920"/>
                <a:gd name="connsiteX49" fmla="*/ 23749 w 41963"/>
                <a:gd name="connsiteY49" fmla="*/ 19242 h 20920"/>
                <a:gd name="connsiteX50" fmla="*/ 23419 w 41963"/>
                <a:gd name="connsiteY50" fmla="*/ 20885 h 20920"/>
                <a:gd name="connsiteX51" fmla="*/ 22595 w 41963"/>
                <a:gd name="connsiteY51" fmla="*/ 19965 h 20920"/>
                <a:gd name="connsiteX52" fmla="*/ 21031 w 41963"/>
                <a:gd name="connsiteY52" fmla="*/ 19440 h 20920"/>
                <a:gd name="connsiteX53" fmla="*/ 19632 w 41963"/>
                <a:gd name="connsiteY53" fmla="*/ 18915 h 20920"/>
                <a:gd name="connsiteX54" fmla="*/ 18231 w 41963"/>
                <a:gd name="connsiteY54" fmla="*/ 17470 h 20920"/>
                <a:gd name="connsiteX55" fmla="*/ 16585 w 41963"/>
                <a:gd name="connsiteY55" fmla="*/ 18652 h 20920"/>
                <a:gd name="connsiteX56" fmla="*/ 15102 w 41963"/>
                <a:gd name="connsiteY56" fmla="*/ 18784 h 20920"/>
                <a:gd name="connsiteX57" fmla="*/ 13537 w 41963"/>
                <a:gd name="connsiteY57" fmla="*/ 18455 h 20920"/>
                <a:gd name="connsiteX58" fmla="*/ 11032 w 41963"/>
                <a:gd name="connsiteY58" fmla="*/ 18729 h 20920"/>
                <a:gd name="connsiteX59" fmla="*/ 9279 w 41963"/>
                <a:gd name="connsiteY59" fmla="*/ 18891 h 20920"/>
                <a:gd name="connsiteX60" fmla="*/ 7997 w 41963"/>
                <a:gd name="connsiteY60" fmla="*/ 17780 h 20920"/>
                <a:gd name="connsiteX0" fmla="*/ 7997 w 42964"/>
                <a:gd name="connsiteY0" fmla="*/ 17780 h 20920"/>
                <a:gd name="connsiteX1" fmla="*/ 8852 w 42964"/>
                <a:gd name="connsiteY1" fmla="*/ 16967 h 20920"/>
                <a:gd name="connsiteX2" fmla="*/ 8620 w 42964"/>
                <a:gd name="connsiteY2" fmla="*/ 15923 h 20920"/>
                <a:gd name="connsiteX3" fmla="*/ 9306 w 42964"/>
                <a:gd name="connsiteY3" fmla="*/ 15511 h 20920"/>
                <a:gd name="connsiteX4" fmla="*/ 9132 w 42964"/>
                <a:gd name="connsiteY4" fmla="*/ 14657 h 20920"/>
                <a:gd name="connsiteX5" fmla="*/ 8750 w 42964"/>
                <a:gd name="connsiteY5" fmla="*/ 14131 h 20920"/>
                <a:gd name="connsiteX6" fmla="*/ 9064 w 42964"/>
                <a:gd name="connsiteY6" fmla="*/ 13195 h 20920"/>
                <a:gd name="connsiteX7" fmla="*/ 9937 w 42964"/>
                <a:gd name="connsiteY7" fmla="*/ 12745 h 20920"/>
                <a:gd name="connsiteX8" fmla="*/ 9908 w 42964"/>
                <a:gd name="connsiteY8" fmla="*/ 12221 h 20920"/>
                <a:gd name="connsiteX9" fmla="*/ 10082 w 42964"/>
                <a:gd name="connsiteY9" fmla="*/ 11511 h 20920"/>
                <a:gd name="connsiteX10" fmla="*/ 10502 w 42964"/>
                <a:gd name="connsiteY10" fmla="*/ 10919 h 20920"/>
                <a:gd name="connsiteX11" fmla="*/ 10454 w 42964"/>
                <a:gd name="connsiteY11" fmla="*/ 10136 h 20920"/>
                <a:gd name="connsiteX12" fmla="*/ 7658 w 42964"/>
                <a:gd name="connsiteY12" fmla="*/ 10366 h 20920"/>
                <a:gd name="connsiteX13" fmla="*/ 6842 w 42964"/>
                <a:gd name="connsiteY13" fmla="*/ 8819 h 20920"/>
                <a:gd name="connsiteX14" fmla="*/ 3000 w 42964"/>
                <a:gd name="connsiteY14" fmla="*/ 7666 h 20920"/>
                <a:gd name="connsiteX15" fmla="*/ 3 w 42964"/>
                <a:gd name="connsiteY15" fmla="*/ 4090 h 20920"/>
                <a:gd name="connsiteX16" fmla="*/ 2466 w 42964"/>
                <a:gd name="connsiteY16" fmla="*/ 2359 h 20920"/>
                <a:gd name="connsiteX17" fmla="*/ 5827 w 42964"/>
                <a:gd name="connsiteY17" fmla="*/ 1558 h 20920"/>
                <a:gd name="connsiteX18" fmla="*/ 10990 w 42964"/>
                <a:gd name="connsiteY18" fmla="*/ 84 h 20920"/>
                <a:gd name="connsiteX19" fmla="*/ 14122 w 42964"/>
                <a:gd name="connsiteY19" fmla="*/ 643 h 20920"/>
                <a:gd name="connsiteX20" fmla="*/ 16179 w 42964"/>
                <a:gd name="connsiteY20" fmla="*/ 276 h 20920"/>
                <a:gd name="connsiteX21" fmla="*/ 17819 w 42964"/>
                <a:gd name="connsiteY21" fmla="*/ 790 h 20920"/>
                <a:gd name="connsiteX22" fmla="*/ 20288 w 42964"/>
                <a:gd name="connsiteY22" fmla="*/ 16 h 20920"/>
                <a:gd name="connsiteX23" fmla="*/ 19744 w 42964"/>
                <a:gd name="connsiteY23" fmla="*/ 1095 h 20920"/>
                <a:gd name="connsiteX24" fmla="*/ 20812 w 42964"/>
                <a:gd name="connsiteY24" fmla="*/ 1829 h 20920"/>
                <a:gd name="connsiteX25" fmla="*/ 22968 w 42964"/>
                <a:gd name="connsiteY25" fmla="*/ 2595 h 20920"/>
                <a:gd name="connsiteX26" fmla="*/ 24843 w 42964"/>
                <a:gd name="connsiteY26" fmla="*/ 4327 h 20920"/>
                <a:gd name="connsiteX27" fmla="*/ 24326 w 42964"/>
                <a:gd name="connsiteY27" fmla="*/ 5638 h 20920"/>
                <a:gd name="connsiteX28" fmla="*/ 26605 w 42964"/>
                <a:gd name="connsiteY28" fmla="*/ 5442 h 20920"/>
                <a:gd name="connsiteX29" fmla="*/ 27634 w 42964"/>
                <a:gd name="connsiteY29" fmla="*/ 5747 h 20920"/>
                <a:gd name="connsiteX30" fmla="*/ 28525 w 42964"/>
                <a:gd name="connsiteY30" fmla="*/ 5320 h 20920"/>
                <a:gd name="connsiteX31" fmla="*/ 30008 w 42964"/>
                <a:gd name="connsiteY31" fmla="*/ 4139 h 20920"/>
                <a:gd name="connsiteX32" fmla="*/ 31169 w 42964"/>
                <a:gd name="connsiteY32" fmla="*/ 4398 h 20920"/>
                <a:gd name="connsiteX33" fmla="*/ 31407 w 42964"/>
                <a:gd name="connsiteY33" fmla="*/ 5386 h 20920"/>
                <a:gd name="connsiteX34" fmla="*/ 32972 w 42964"/>
                <a:gd name="connsiteY34" fmla="*/ 5715 h 20920"/>
                <a:gd name="connsiteX35" fmla="*/ 35723 w 42964"/>
                <a:gd name="connsiteY35" fmla="*/ 1499 h 20920"/>
                <a:gd name="connsiteX36" fmla="*/ 41815 w 42964"/>
                <a:gd name="connsiteY36" fmla="*/ 4518 h 20920"/>
                <a:gd name="connsiteX37" fmla="*/ 42962 w 42964"/>
                <a:gd name="connsiteY37" fmla="*/ 4730 h 20920"/>
                <a:gd name="connsiteX38" fmla="*/ 41956 w 42964"/>
                <a:gd name="connsiteY38" fmla="*/ 6656 h 20920"/>
                <a:gd name="connsiteX39" fmla="*/ 37532 w 42964"/>
                <a:gd name="connsiteY39" fmla="*/ 10935 h 20920"/>
                <a:gd name="connsiteX40" fmla="*/ 36019 w 42964"/>
                <a:gd name="connsiteY40" fmla="*/ 10509 h 20920"/>
                <a:gd name="connsiteX41" fmla="*/ 36017 w 42964"/>
                <a:gd name="connsiteY41" fmla="*/ 12501 h 20920"/>
                <a:gd name="connsiteX42" fmla="*/ 31865 w 42964"/>
                <a:gd name="connsiteY42" fmla="*/ 13523 h 20920"/>
                <a:gd name="connsiteX43" fmla="*/ 30336 w 42964"/>
                <a:gd name="connsiteY43" fmla="*/ 13464 h 20920"/>
                <a:gd name="connsiteX44" fmla="*/ 28690 w 42964"/>
                <a:gd name="connsiteY44" fmla="*/ 15106 h 20920"/>
                <a:gd name="connsiteX45" fmla="*/ 27455 w 42964"/>
                <a:gd name="connsiteY45" fmla="*/ 16682 h 20920"/>
                <a:gd name="connsiteX46" fmla="*/ 26152 w 42964"/>
                <a:gd name="connsiteY46" fmla="*/ 16817 h 20920"/>
                <a:gd name="connsiteX47" fmla="*/ 25033 w 42964"/>
                <a:gd name="connsiteY47" fmla="*/ 17547 h 20920"/>
                <a:gd name="connsiteX48" fmla="*/ 24654 w 42964"/>
                <a:gd name="connsiteY48" fmla="*/ 18586 h 20920"/>
                <a:gd name="connsiteX49" fmla="*/ 23749 w 42964"/>
                <a:gd name="connsiteY49" fmla="*/ 19242 h 20920"/>
                <a:gd name="connsiteX50" fmla="*/ 23419 w 42964"/>
                <a:gd name="connsiteY50" fmla="*/ 20885 h 20920"/>
                <a:gd name="connsiteX51" fmla="*/ 22595 w 42964"/>
                <a:gd name="connsiteY51" fmla="*/ 19965 h 20920"/>
                <a:gd name="connsiteX52" fmla="*/ 21031 w 42964"/>
                <a:gd name="connsiteY52" fmla="*/ 19440 h 20920"/>
                <a:gd name="connsiteX53" fmla="*/ 19632 w 42964"/>
                <a:gd name="connsiteY53" fmla="*/ 18915 h 20920"/>
                <a:gd name="connsiteX54" fmla="*/ 18231 w 42964"/>
                <a:gd name="connsiteY54" fmla="*/ 17470 h 20920"/>
                <a:gd name="connsiteX55" fmla="*/ 16585 w 42964"/>
                <a:gd name="connsiteY55" fmla="*/ 18652 h 20920"/>
                <a:gd name="connsiteX56" fmla="*/ 15102 w 42964"/>
                <a:gd name="connsiteY56" fmla="*/ 18784 h 20920"/>
                <a:gd name="connsiteX57" fmla="*/ 13537 w 42964"/>
                <a:gd name="connsiteY57" fmla="*/ 18455 h 20920"/>
                <a:gd name="connsiteX58" fmla="*/ 11032 w 42964"/>
                <a:gd name="connsiteY58" fmla="*/ 18729 h 20920"/>
                <a:gd name="connsiteX59" fmla="*/ 9279 w 42964"/>
                <a:gd name="connsiteY59" fmla="*/ 18891 h 20920"/>
                <a:gd name="connsiteX60" fmla="*/ 7997 w 42964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4843 w 43038"/>
                <a:gd name="connsiteY26" fmla="*/ 4327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407 w 43038"/>
                <a:gd name="connsiteY33" fmla="*/ 5386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4563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4843 w 43038"/>
                <a:gd name="connsiteY26" fmla="*/ 4327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407 w 43038"/>
                <a:gd name="connsiteY33" fmla="*/ 5386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407 w 43038"/>
                <a:gd name="connsiteY33" fmla="*/ 5386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512 w 43038"/>
                <a:gd name="connsiteY33" fmla="*/ 2372 h 20920"/>
                <a:gd name="connsiteX34" fmla="*/ 32972 w 43038"/>
                <a:gd name="connsiteY34" fmla="*/ 5715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0812 w 43038"/>
                <a:gd name="connsiteY24" fmla="*/ 1829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512 w 43038"/>
                <a:gd name="connsiteY33" fmla="*/ 2372 h 20920"/>
                <a:gd name="connsiteX34" fmla="*/ 32342 w 43038"/>
                <a:gd name="connsiteY34" fmla="*/ 3120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7780 h 20920"/>
                <a:gd name="connsiteX1" fmla="*/ 8852 w 43038"/>
                <a:gd name="connsiteY1" fmla="*/ 16967 h 20920"/>
                <a:gd name="connsiteX2" fmla="*/ 8620 w 43038"/>
                <a:gd name="connsiteY2" fmla="*/ 15923 h 20920"/>
                <a:gd name="connsiteX3" fmla="*/ 9306 w 43038"/>
                <a:gd name="connsiteY3" fmla="*/ 15511 h 20920"/>
                <a:gd name="connsiteX4" fmla="*/ 9132 w 43038"/>
                <a:gd name="connsiteY4" fmla="*/ 14657 h 20920"/>
                <a:gd name="connsiteX5" fmla="*/ 8750 w 43038"/>
                <a:gd name="connsiteY5" fmla="*/ 14131 h 20920"/>
                <a:gd name="connsiteX6" fmla="*/ 9064 w 43038"/>
                <a:gd name="connsiteY6" fmla="*/ 13195 h 20920"/>
                <a:gd name="connsiteX7" fmla="*/ 9937 w 43038"/>
                <a:gd name="connsiteY7" fmla="*/ 12745 h 20920"/>
                <a:gd name="connsiteX8" fmla="*/ 9908 w 43038"/>
                <a:gd name="connsiteY8" fmla="*/ 12221 h 20920"/>
                <a:gd name="connsiteX9" fmla="*/ 10082 w 43038"/>
                <a:gd name="connsiteY9" fmla="*/ 11511 h 20920"/>
                <a:gd name="connsiteX10" fmla="*/ 10502 w 43038"/>
                <a:gd name="connsiteY10" fmla="*/ 10919 h 20920"/>
                <a:gd name="connsiteX11" fmla="*/ 10454 w 43038"/>
                <a:gd name="connsiteY11" fmla="*/ 10136 h 20920"/>
                <a:gd name="connsiteX12" fmla="*/ 7658 w 43038"/>
                <a:gd name="connsiteY12" fmla="*/ 10366 h 20920"/>
                <a:gd name="connsiteX13" fmla="*/ 6842 w 43038"/>
                <a:gd name="connsiteY13" fmla="*/ 8819 h 20920"/>
                <a:gd name="connsiteX14" fmla="*/ 3000 w 43038"/>
                <a:gd name="connsiteY14" fmla="*/ 7666 h 20920"/>
                <a:gd name="connsiteX15" fmla="*/ 3 w 43038"/>
                <a:gd name="connsiteY15" fmla="*/ 4090 h 20920"/>
                <a:gd name="connsiteX16" fmla="*/ 2466 w 43038"/>
                <a:gd name="connsiteY16" fmla="*/ 2359 h 20920"/>
                <a:gd name="connsiteX17" fmla="*/ 5827 w 43038"/>
                <a:gd name="connsiteY17" fmla="*/ 1558 h 20920"/>
                <a:gd name="connsiteX18" fmla="*/ 10990 w 43038"/>
                <a:gd name="connsiteY18" fmla="*/ 84 h 20920"/>
                <a:gd name="connsiteX19" fmla="*/ 14122 w 43038"/>
                <a:gd name="connsiteY19" fmla="*/ 643 h 20920"/>
                <a:gd name="connsiteX20" fmla="*/ 16179 w 43038"/>
                <a:gd name="connsiteY20" fmla="*/ 276 h 20920"/>
                <a:gd name="connsiteX21" fmla="*/ 17819 w 43038"/>
                <a:gd name="connsiteY21" fmla="*/ 790 h 20920"/>
                <a:gd name="connsiteX22" fmla="*/ 20288 w 43038"/>
                <a:gd name="connsiteY22" fmla="*/ 16 h 20920"/>
                <a:gd name="connsiteX23" fmla="*/ 19744 w 43038"/>
                <a:gd name="connsiteY23" fmla="*/ 1095 h 20920"/>
                <a:gd name="connsiteX24" fmla="*/ 23122 w 43038"/>
                <a:gd name="connsiteY24" fmla="*/ 573 h 20920"/>
                <a:gd name="connsiteX25" fmla="*/ 22968 w 43038"/>
                <a:gd name="connsiteY25" fmla="*/ 2595 h 20920"/>
                <a:gd name="connsiteX26" fmla="*/ 27363 w 43038"/>
                <a:gd name="connsiteY26" fmla="*/ 1815 h 20920"/>
                <a:gd name="connsiteX27" fmla="*/ 24326 w 43038"/>
                <a:gd name="connsiteY27" fmla="*/ 5638 h 20920"/>
                <a:gd name="connsiteX28" fmla="*/ 26605 w 43038"/>
                <a:gd name="connsiteY28" fmla="*/ 5442 h 20920"/>
                <a:gd name="connsiteX29" fmla="*/ 27634 w 43038"/>
                <a:gd name="connsiteY29" fmla="*/ 5747 h 20920"/>
                <a:gd name="connsiteX30" fmla="*/ 28525 w 43038"/>
                <a:gd name="connsiteY30" fmla="*/ 5320 h 20920"/>
                <a:gd name="connsiteX31" fmla="*/ 30008 w 43038"/>
                <a:gd name="connsiteY31" fmla="*/ 4139 h 20920"/>
                <a:gd name="connsiteX32" fmla="*/ 31169 w 43038"/>
                <a:gd name="connsiteY32" fmla="*/ 4398 h 20920"/>
                <a:gd name="connsiteX33" fmla="*/ 31512 w 43038"/>
                <a:gd name="connsiteY33" fmla="*/ 2372 h 20920"/>
                <a:gd name="connsiteX34" fmla="*/ 32342 w 43038"/>
                <a:gd name="connsiteY34" fmla="*/ 3120 h 20920"/>
                <a:gd name="connsiteX35" fmla="*/ 35723 w 43038"/>
                <a:gd name="connsiteY35" fmla="*/ 1499 h 20920"/>
                <a:gd name="connsiteX36" fmla="*/ 41815 w 43038"/>
                <a:gd name="connsiteY36" fmla="*/ 4518 h 20920"/>
                <a:gd name="connsiteX37" fmla="*/ 42962 w 43038"/>
                <a:gd name="connsiteY37" fmla="*/ 4730 h 20920"/>
                <a:gd name="connsiteX38" fmla="*/ 40591 w 43038"/>
                <a:gd name="connsiteY38" fmla="*/ 6991 h 20920"/>
                <a:gd name="connsiteX39" fmla="*/ 37532 w 43038"/>
                <a:gd name="connsiteY39" fmla="*/ 10935 h 20920"/>
                <a:gd name="connsiteX40" fmla="*/ 36019 w 43038"/>
                <a:gd name="connsiteY40" fmla="*/ 10509 h 20920"/>
                <a:gd name="connsiteX41" fmla="*/ 36017 w 43038"/>
                <a:gd name="connsiteY41" fmla="*/ 12501 h 20920"/>
                <a:gd name="connsiteX42" fmla="*/ 31865 w 43038"/>
                <a:gd name="connsiteY42" fmla="*/ 13523 h 20920"/>
                <a:gd name="connsiteX43" fmla="*/ 30336 w 43038"/>
                <a:gd name="connsiteY43" fmla="*/ 13464 h 20920"/>
                <a:gd name="connsiteX44" fmla="*/ 28690 w 43038"/>
                <a:gd name="connsiteY44" fmla="*/ 15106 h 20920"/>
                <a:gd name="connsiteX45" fmla="*/ 27455 w 43038"/>
                <a:gd name="connsiteY45" fmla="*/ 16682 h 20920"/>
                <a:gd name="connsiteX46" fmla="*/ 26152 w 43038"/>
                <a:gd name="connsiteY46" fmla="*/ 16817 h 20920"/>
                <a:gd name="connsiteX47" fmla="*/ 25033 w 43038"/>
                <a:gd name="connsiteY47" fmla="*/ 17547 h 20920"/>
                <a:gd name="connsiteX48" fmla="*/ 24654 w 43038"/>
                <a:gd name="connsiteY48" fmla="*/ 18586 h 20920"/>
                <a:gd name="connsiteX49" fmla="*/ 23749 w 43038"/>
                <a:gd name="connsiteY49" fmla="*/ 19242 h 20920"/>
                <a:gd name="connsiteX50" fmla="*/ 23419 w 43038"/>
                <a:gd name="connsiteY50" fmla="*/ 20885 h 20920"/>
                <a:gd name="connsiteX51" fmla="*/ 22595 w 43038"/>
                <a:gd name="connsiteY51" fmla="*/ 19965 h 20920"/>
                <a:gd name="connsiteX52" fmla="*/ 21031 w 43038"/>
                <a:gd name="connsiteY52" fmla="*/ 19440 h 20920"/>
                <a:gd name="connsiteX53" fmla="*/ 19632 w 43038"/>
                <a:gd name="connsiteY53" fmla="*/ 18915 h 20920"/>
                <a:gd name="connsiteX54" fmla="*/ 18231 w 43038"/>
                <a:gd name="connsiteY54" fmla="*/ 17470 h 20920"/>
                <a:gd name="connsiteX55" fmla="*/ 16585 w 43038"/>
                <a:gd name="connsiteY55" fmla="*/ 18652 h 20920"/>
                <a:gd name="connsiteX56" fmla="*/ 15102 w 43038"/>
                <a:gd name="connsiteY56" fmla="*/ 18784 h 20920"/>
                <a:gd name="connsiteX57" fmla="*/ 13537 w 43038"/>
                <a:gd name="connsiteY57" fmla="*/ 18455 h 20920"/>
                <a:gd name="connsiteX58" fmla="*/ 11032 w 43038"/>
                <a:gd name="connsiteY58" fmla="*/ 18729 h 20920"/>
                <a:gd name="connsiteX59" fmla="*/ 9279 w 43038"/>
                <a:gd name="connsiteY59" fmla="*/ 18891 h 20920"/>
                <a:gd name="connsiteX60" fmla="*/ 7997 w 43038"/>
                <a:gd name="connsiteY60" fmla="*/ 17780 h 20920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19744 w 43038"/>
                <a:gd name="connsiteY23" fmla="*/ 1397 h 21222"/>
                <a:gd name="connsiteX24" fmla="*/ 23122 w 43038"/>
                <a:gd name="connsiteY24" fmla="*/ 875 h 21222"/>
                <a:gd name="connsiteX25" fmla="*/ 22968 w 43038"/>
                <a:gd name="connsiteY25" fmla="*/ 2897 h 21222"/>
                <a:gd name="connsiteX26" fmla="*/ 27363 w 43038"/>
                <a:gd name="connsiteY26" fmla="*/ 2117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2968 w 43038"/>
                <a:gd name="connsiteY25" fmla="*/ 2897 h 21222"/>
                <a:gd name="connsiteX26" fmla="*/ 27363 w 43038"/>
                <a:gd name="connsiteY26" fmla="*/ 2117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5278 w 43038"/>
                <a:gd name="connsiteY25" fmla="*/ 1139 h 21222"/>
                <a:gd name="connsiteX26" fmla="*/ 27363 w 43038"/>
                <a:gd name="connsiteY26" fmla="*/ 2117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5278 w 43038"/>
                <a:gd name="connsiteY25" fmla="*/ 1139 h 21222"/>
                <a:gd name="connsiteX26" fmla="*/ 27888 w 43038"/>
                <a:gd name="connsiteY26" fmla="*/ 1615 h 21222"/>
                <a:gd name="connsiteX27" fmla="*/ 24326 w 43038"/>
                <a:gd name="connsiteY27" fmla="*/ 594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3038"/>
                <a:gd name="connsiteY0" fmla="*/ 18082 h 21222"/>
                <a:gd name="connsiteX1" fmla="*/ 8852 w 43038"/>
                <a:gd name="connsiteY1" fmla="*/ 17269 h 21222"/>
                <a:gd name="connsiteX2" fmla="*/ 8620 w 43038"/>
                <a:gd name="connsiteY2" fmla="*/ 16225 h 21222"/>
                <a:gd name="connsiteX3" fmla="*/ 9306 w 43038"/>
                <a:gd name="connsiteY3" fmla="*/ 15813 h 21222"/>
                <a:gd name="connsiteX4" fmla="*/ 9132 w 43038"/>
                <a:gd name="connsiteY4" fmla="*/ 14959 h 21222"/>
                <a:gd name="connsiteX5" fmla="*/ 8750 w 43038"/>
                <a:gd name="connsiteY5" fmla="*/ 14433 h 21222"/>
                <a:gd name="connsiteX6" fmla="*/ 9064 w 43038"/>
                <a:gd name="connsiteY6" fmla="*/ 13497 h 21222"/>
                <a:gd name="connsiteX7" fmla="*/ 9937 w 43038"/>
                <a:gd name="connsiteY7" fmla="*/ 13047 h 21222"/>
                <a:gd name="connsiteX8" fmla="*/ 9908 w 43038"/>
                <a:gd name="connsiteY8" fmla="*/ 12523 h 21222"/>
                <a:gd name="connsiteX9" fmla="*/ 10082 w 43038"/>
                <a:gd name="connsiteY9" fmla="*/ 11813 h 21222"/>
                <a:gd name="connsiteX10" fmla="*/ 10502 w 43038"/>
                <a:gd name="connsiteY10" fmla="*/ 11221 h 21222"/>
                <a:gd name="connsiteX11" fmla="*/ 10454 w 43038"/>
                <a:gd name="connsiteY11" fmla="*/ 10438 h 21222"/>
                <a:gd name="connsiteX12" fmla="*/ 7658 w 43038"/>
                <a:gd name="connsiteY12" fmla="*/ 10668 h 21222"/>
                <a:gd name="connsiteX13" fmla="*/ 6842 w 43038"/>
                <a:gd name="connsiteY13" fmla="*/ 9121 h 21222"/>
                <a:gd name="connsiteX14" fmla="*/ 3000 w 43038"/>
                <a:gd name="connsiteY14" fmla="*/ 7968 h 21222"/>
                <a:gd name="connsiteX15" fmla="*/ 3 w 43038"/>
                <a:gd name="connsiteY15" fmla="*/ 4392 h 21222"/>
                <a:gd name="connsiteX16" fmla="*/ 2466 w 43038"/>
                <a:gd name="connsiteY16" fmla="*/ 2661 h 21222"/>
                <a:gd name="connsiteX17" fmla="*/ 5827 w 43038"/>
                <a:gd name="connsiteY17" fmla="*/ 1860 h 21222"/>
                <a:gd name="connsiteX18" fmla="*/ 10990 w 43038"/>
                <a:gd name="connsiteY18" fmla="*/ 386 h 21222"/>
                <a:gd name="connsiteX19" fmla="*/ 14122 w 43038"/>
                <a:gd name="connsiteY19" fmla="*/ 945 h 21222"/>
                <a:gd name="connsiteX20" fmla="*/ 16179 w 43038"/>
                <a:gd name="connsiteY20" fmla="*/ 578 h 21222"/>
                <a:gd name="connsiteX21" fmla="*/ 18344 w 43038"/>
                <a:gd name="connsiteY21" fmla="*/ 4 h 21222"/>
                <a:gd name="connsiteX22" fmla="*/ 20288 w 43038"/>
                <a:gd name="connsiteY22" fmla="*/ 318 h 21222"/>
                <a:gd name="connsiteX23" fmla="*/ 21529 w 43038"/>
                <a:gd name="connsiteY23" fmla="*/ 476 h 21222"/>
                <a:gd name="connsiteX24" fmla="*/ 23122 w 43038"/>
                <a:gd name="connsiteY24" fmla="*/ 875 h 21222"/>
                <a:gd name="connsiteX25" fmla="*/ 25278 w 43038"/>
                <a:gd name="connsiteY25" fmla="*/ 1139 h 21222"/>
                <a:gd name="connsiteX26" fmla="*/ 27888 w 43038"/>
                <a:gd name="connsiteY26" fmla="*/ 1615 h 21222"/>
                <a:gd name="connsiteX27" fmla="*/ 29260 w 43038"/>
                <a:gd name="connsiteY27" fmla="*/ 1670 h 21222"/>
                <a:gd name="connsiteX28" fmla="*/ 26605 w 43038"/>
                <a:gd name="connsiteY28" fmla="*/ 5744 h 21222"/>
                <a:gd name="connsiteX29" fmla="*/ 27634 w 43038"/>
                <a:gd name="connsiteY29" fmla="*/ 6049 h 21222"/>
                <a:gd name="connsiteX30" fmla="*/ 28525 w 43038"/>
                <a:gd name="connsiteY30" fmla="*/ 5622 h 21222"/>
                <a:gd name="connsiteX31" fmla="*/ 30008 w 43038"/>
                <a:gd name="connsiteY31" fmla="*/ 4441 h 21222"/>
                <a:gd name="connsiteX32" fmla="*/ 31169 w 43038"/>
                <a:gd name="connsiteY32" fmla="*/ 4700 h 21222"/>
                <a:gd name="connsiteX33" fmla="*/ 31512 w 43038"/>
                <a:gd name="connsiteY33" fmla="*/ 2674 h 21222"/>
                <a:gd name="connsiteX34" fmla="*/ 32342 w 43038"/>
                <a:gd name="connsiteY34" fmla="*/ 3422 h 21222"/>
                <a:gd name="connsiteX35" fmla="*/ 35723 w 43038"/>
                <a:gd name="connsiteY35" fmla="*/ 1801 h 21222"/>
                <a:gd name="connsiteX36" fmla="*/ 41815 w 43038"/>
                <a:gd name="connsiteY36" fmla="*/ 4820 h 21222"/>
                <a:gd name="connsiteX37" fmla="*/ 42962 w 43038"/>
                <a:gd name="connsiteY37" fmla="*/ 5032 h 21222"/>
                <a:gd name="connsiteX38" fmla="*/ 40591 w 43038"/>
                <a:gd name="connsiteY38" fmla="*/ 7293 h 21222"/>
                <a:gd name="connsiteX39" fmla="*/ 37532 w 43038"/>
                <a:gd name="connsiteY39" fmla="*/ 11237 h 21222"/>
                <a:gd name="connsiteX40" fmla="*/ 36019 w 43038"/>
                <a:gd name="connsiteY40" fmla="*/ 10811 h 21222"/>
                <a:gd name="connsiteX41" fmla="*/ 36017 w 43038"/>
                <a:gd name="connsiteY41" fmla="*/ 12803 h 21222"/>
                <a:gd name="connsiteX42" fmla="*/ 31865 w 43038"/>
                <a:gd name="connsiteY42" fmla="*/ 13825 h 21222"/>
                <a:gd name="connsiteX43" fmla="*/ 30336 w 43038"/>
                <a:gd name="connsiteY43" fmla="*/ 13766 h 21222"/>
                <a:gd name="connsiteX44" fmla="*/ 28690 w 43038"/>
                <a:gd name="connsiteY44" fmla="*/ 15408 h 21222"/>
                <a:gd name="connsiteX45" fmla="*/ 27455 w 43038"/>
                <a:gd name="connsiteY45" fmla="*/ 16984 h 21222"/>
                <a:gd name="connsiteX46" fmla="*/ 26152 w 43038"/>
                <a:gd name="connsiteY46" fmla="*/ 17119 h 21222"/>
                <a:gd name="connsiteX47" fmla="*/ 25033 w 43038"/>
                <a:gd name="connsiteY47" fmla="*/ 17849 h 21222"/>
                <a:gd name="connsiteX48" fmla="*/ 24654 w 43038"/>
                <a:gd name="connsiteY48" fmla="*/ 18888 h 21222"/>
                <a:gd name="connsiteX49" fmla="*/ 23749 w 43038"/>
                <a:gd name="connsiteY49" fmla="*/ 19544 h 21222"/>
                <a:gd name="connsiteX50" fmla="*/ 23419 w 43038"/>
                <a:gd name="connsiteY50" fmla="*/ 21187 h 21222"/>
                <a:gd name="connsiteX51" fmla="*/ 22595 w 43038"/>
                <a:gd name="connsiteY51" fmla="*/ 20267 h 21222"/>
                <a:gd name="connsiteX52" fmla="*/ 21031 w 43038"/>
                <a:gd name="connsiteY52" fmla="*/ 19742 h 21222"/>
                <a:gd name="connsiteX53" fmla="*/ 19632 w 43038"/>
                <a:gd name="connsiteY53" fmla="*/ 19217 h 21222"/>
                <a:gd name="connsiteX54" fmla="*/ 18231 w 43038"/>
                <a:gd name="connsiteY54" fmla="*/ 17772 h 21222"/>
                <a:gd name="connsiteX55" fmla="*/ 16585 w 43038"/>
                <a:gd name="connsiteY55" fmla="*/ 18954 h 21222"/>
                <a:gd name="connsiteX56" fmla="*/ 15102 w 43038"/>
                <a:gd name="connsiteY56" fmla="*/ 19086 h 21222"/>
                <a:gd name="connsiteX57" fmla="*/ 13537 w 43038"/>
                <a:gd name="connsiteY57" fmla="*/ 18757 h 21222"/>
                <a:gd name="connsiteX58" fmla="*/ 11032 w 43038"/>
                <a:gd name="connsiteY58" fmla="*/ 19031 h 21222"/>
                <a:gd name="connsiteX59" fmla="*/ 9279 w 43038"/>
                <a:gd name="connsiteY59" fmla="*/ 19193 h 21222"/>
                <a:gd name="connsiteX60" fmla="*/ 7997 w 43038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1169 w 42986"/>
                <a:gd name="connsiteY32" fmla="*/ 4700 h 21222"/>
                <a:gd name="connsiteX33" fmla="*/ 31512 w 42986"/>
                <a:gd name="connsiteY33" fmla="*/ 2674 h 21222"/>
                <a:gd name="connsiteX34" fmla="*/ 32342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1169 w 42986"/>
                <a:gd name="connsiteY32" fmla="*/ 4700 h 21222"/>
                <a:gd name="connsiteX33" fmla="*/ 31512 w 42986"/>
                <a:gd name="connsiteY33" fmla="*/ 2674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1169 w 42986"/>
                <a:gd name="connsiteY32" fmla="*/ 4700 h 21222"/>
                <a:gd name="connsiteX33" fmla="*/ 35187 w 42986"/>
                <a:gd name="connsiteY33" fmla="*/ 1837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0008 w 42986"/>
                <a:gd name="connsiteY31" fmla="*/ 4441 h 21222"/>
                <a:gd name="connsiteX32" fmla="*/ 33269 w 42986"/>
                <a:gd name="connsiteY32" fmla="*/ 2105 h 21222"/>
                <a:gd name="connsiteX33" fmla="*/ 35187 w 42986"/>
                <a:gd name="connsiteY33" fmla="*/ 1837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28525 w 42986"/>
                <a:gd name="connsiteY30" fmla="*/ 5622 h 21222"/>
                <a:gd name="connsiteX31" fmla="*/ 31373 w 42986"/>
                <a:gd name="connsiteY31" fmla="*/ 2432 h 21222"/>
                <a:gd name="connsiteX32" fmla="*/ 33269 w 42986"/>
                <a:gd name="connsiteY32" fmla="*/ 2105 h 21222"/>
                <a:gd name="connsiteX33" fmla="*/ 35187 w 42986"/>
                <a:gd name="connsiteY33" fmla="*/ 1837 h 21222"/>
                <a:gd name="connsiteX34" fmla="*/ 37906 w 42986"/>
                <a:gd name="connsiteY34" fmla="*/ 3422 h 21222"/>
                <a:gd name="connsiteX35" fmla="*/ 41707 w 42986"/>
                <a:gd name="connsiteY35" fmla="*/ 4062 h 21222"/>
                <a:gd name="connsiteX36" fmla="*/ 41815 w 42986"/>
                <a:gd name="connsiteY36" fmla="*/ 4820 h 21222"/>
                <a:gd name="connsiteX37" fmla="*/ 42962 w 42986"/>
                <a:gd name="connsiteY37" fmla="*/ 5032 h 21222"/>
                <a:gd name="connsiteX38" fmla="*/ 40591 w 42986"/>
                <a:gd name="connsiteY38" fmla="*/ 7293 h 21222"/>
                <a:gd name="connsiteX39" fmla="*/ 37532 w 42986"/>
                <a:gd name="connsiteY39" fmla="*/ 11237 h 21222"/>
                <a:gd name="connsiteX40" fmla="*/ 36019 w 42986"/>
                <a:gd name="connsiteY40" fmla="*/ 10811 h 21222"/>
                <a:gd name="connsiteX41" fmla="*/ 36017 w 42986"/>
                <a:gd name="connsiteY41" fmla="*/ 12803 h 21222"/>
                <a:gd name="connsiteX42" fmla="*/ 31865 w 42986"/>
                <a:gd name="connsiteY42" fmla="*/ 13825 h 21222"/>
                <a:gd name="connsiteX43" fmla="*/ 30336 w 42986"/>
                <a:gd name="connsiteY43" fmla="*/ 13766 h 21222"/>
                <a:gd name="connsiteX44" fmla="*/ 28690 w 42986"/>
                <a:gd name="connsiteY44" fmla="*/ 15408 h 21222"/>
                <a:gd name="connsiteX45" fmla="*/ 27455 w 42986"/>
                <a:gd name="connsiteY45" fmla="*/ 16984 h 21222"/>
                <a:gd name="connsiteX46" fmla="*/ 26152 w 42986"/>
                <a:gd name="connsiteY46" fmla="*/ 17119 h 21222"/>
                <a:gd name="connsiteX47" fmla="*/ 25033 w 42986"/>
                <a:gd name="connsiteY47" fmla="*/ 17849 h 21222"/>
                <a:gd name="connsiteX48" fmla="*/ 24654 w 42986"/>
                <a:gd name="connsiteY48" fmla="*/ 18888 h 21222"/>
                <a:gd name="connsiteX49" fmla="*/ 23749 w 42986"/>
                <a:gd name="connsiteY49" fmla="*/ 19544 h 21222"/>
                <a:gd name="connsiteX50" fmla="*/ 23419 w 42986"/>
                <a:gd name="connsiteY50" fmla="*/ 21187 h 21222"/>
                <a:gd name="connsiteX51" fmla="*/ 22595 w 42986"/>
                <a:gd name="connsiteY51" fmla="*/ 20267 h 21222"/>
                <a:gd name="connsiteX52" fmla="*/ 21031 w 42986"/>
                <a:gd name="connsiteY52" fmla="*/ 19742 h 21222"/>
                <a:gd name="connsiteX53" fmla="*/ 19632 w 42986"/>
                <a:gd name="connsiteY53" fmla="*/ 19217 h 21222"/>
                <a:gd name="connsiteX54" fmla="*/ 18231 w 42986"/>
                <a:gd name="connsiteY54" fmla="*/ 17772 h 21222"/>
                <a:gd name="connsiteX55" fmla="*/ 16585 w 42986"/>
                <a:gd name="connsiteY55" fmla="*/ 18954 h 21222"/>
                <a:gd name="connsiteX56" fmla="*/ 15102 w 42986"/>
                <a:gd name="connsiteY56" fmla="*/ 19086 h 21222"/>
                <a:gd name="connsiteX57" fmla="*/ 13537 w 42986"/>
                <a:gd name="connsiteY57" fmla="*/ 18757 h 21222"/>
                <a:gd name="connsiteX58" fmla="*/ 11032 w 42986"/>
                <a:gd name="connsiteY58" fmla="*/ 19031 h 21222"/>
                <a:gd name="connsiteX59" fmla="*/ 9279 w 42986"/>
                <a:gd name="connsiteY59" fmla="*/ 19193 h 21222"/>
                <a:gd name="connsiteX60" fmla="*/ 7997 w 42986"/>
                <a:gd name="connsiteY60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6605 w 42986"/>
                <a:gd name="connsiteY28" fmla="*/ 5744 h 21222"/>
                <a:gd name="connsiteX29" fmla="*/ 27634 w 42986"/>
                <a:gd name="connsiteY29" fmla="*/ 6049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8231 w 42986"/>
                <a:gd name="connsiteY53" fmla="*/ 17772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27634 w 42986"/>
                <a:gd name="connsiteY29" fmla="*/ 6049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8231 w 42986"/>
                <a:gd name="connsiteY53" fmla="*/ 17772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30154 w 42986"/>
                <a:gd name="connsiteY29" fmla="*/ 2281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8231 w 42986"/>
                <a:gd name="connsiteY53" fmla="*/ 17772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30154 w 42986"/>
                <a:gd name="connsiteY29" fmla="*/ 2281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632 w 42986"/>
                <a:gd name="connsiteY52" fmla="*/ 19217 h 21222"/>
                <a:gd name="connsiteX53" fmla="*/ 17706 w 42986"/>
                <a:gd name="connsiteY53" fmla="*/ 19698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22"/>
                <a:gd name="connsiteX1" fmla="*/ 8852 w 42986"/>
                <a:gd name="connsiteY1" fmla="*/ 17269 h 21222"/>
                <a:gd name="connsiteX2" fmla="*/ 8620 w 42986"/>
                <a:gd name="connsiteY2" fmla="*/ 16225 h 21222"/>
                <a:gd name="connsiteX3" fmla="*/ 9306 w 42986"/>
                <a:gd name="connsiteY3" fmla="*/ 15813 h 21222"/>
                <a:gd name="connsiteX4" fmla="*/ 9132 w 42986"/>
                <a:gd name="connsiteY4" fmla="*/ 14959 h 21222"/>
                <a:gd name="connsiteX5" fmla="*/ 8750 w 42986"/>
                <a:gd name="connsiteY5" fmla="*/ 14433 h 21222"/>
                <a:gd name="connsiteX6" fmla="*/ 9064 w 42986"/>
                <a:gd name="connsiteY6" fmla="*/ 13497 h 21222"/>
                <a:gd name="connsiteX7" fmla="*/ 9937 w 42986"/>
                <a:gd name="connsiteY7" fmla="*/ 13047 h 21222"/>
                <a:gd name="connsiteX8" fmla="*/ 9908 w 42986"/>
                <a:gd name="connsiteY8" fmla="*/ 12523 h 21222"/>
                <a:gd name="connsiteX9" fmla="*/ 10082 w 42986"/>
                <a:gd name="connsiteY9" fmla="*/ 11813 h 21222"/>
                <a:gd name="connsiteX10" fmla="*/ 10502 w 42986"/>
                <a:gd name="connsiteY10" fmla="*/ 11221 h 21222"/>
                <a:gd name="connsiteX11" fmla="*/ 10454 w 42986"/>
                <a:gd name="connsiteY11" fmla="*/ 10438 h 21222"/>
                <a:gd name="connsiteX12" fmla="*/ 7658 w 42986"/>
                <a:gd name="connsiteY12" fmla="*/ 10668 h 21222"/>
                <a:gd name="connsiteX13" fmla="*/ 6842 w 42986"/>
                <a:gd name="connsiteY13" fmla="*/ 9121 h 21222"/>
                <a:gd name="connsiteX14" fmla="*/ 3000 w 42986"/>
                <a:gd name="connsiteY14" fmla="*/ 7968 h 21222"/>
                <a:gd name="connsiteX15" fmla="*/ 3 w 42986"/>
                <a:gd name="connsiteY15" fmla="*/ 4392 h 21222"/>
                <a:gd name="connsiteX16" fmla="*/ 2466 w 42986"/>
                <a:gd name="connsiteY16" fmla="*/ 2661 h 21222"/>
                <a:gd name="connsiteX17" fmla="*/ 5827 w 42986"/>
                <a:gd name="connsiteY17" fmla="*/ 1860 h 21222"/>
                <a:gd name="connsiteX18" fmla="*/ 10990 w 42986"/>
                <a:gd name="connsiteY18" fmla="*/ 386 h 21222"/>
                <a:gd name="connsiteX19" fmla="*/ 14122 w 42986"/>
                <a:gd name="connsiteY19" fmla="*/ 945 h 21222"/>
                <a:gd name="connsiteX20" fmla="*/ 16179 w 42986"/>
                <a:gd name="connsiteY20" fmla="*/ 578 h 21222"/>
                <a:gd name="connsiteX21" fmla="*/ 18344 w 42986"/>
                <a:gd name="connsiteY21" fmla="*/ 4 h 21222"/>
                <a:gd name="connsiteX22" fmla="*/ 20288 w 42986"/>
                <a:gd name="connsiteY22" fmla="*/ 318 h 21222"/>
                <a:gd name="connsiteX23" fmla="*/ 21529 w 42986"/>
                <a:gd name="connsiteY23" fmla="*/ 476 h 21222"/>
                <a:gd name="connsiteX24" fmla="*/ 23122 w 42986"/>
                <a:gd name="connsiteY24" fmla="*/ 875 h 21222"/>
                <a:gd name="connsiteX25" fmla="*/ 25278 w 42986"/>
                <a:gd name="connsiteY25" fmla="*/ 1139 h 21222"/>
                <a:gd name="connsiteX26" fmla="*/ 27888 w 42986"/>
                <a:gd name="connsiteY26" fmla="*/ 1615 h 21222"/>
                <a:gd name="connsiteX27" fmla="*/ 29260 w 42986"/>
                <a:gd name="connsiteY27" fmla="*/ 1670 h 21222"/>
                <a:gd name="connsiteX28" fmla="*/ 29860 w 42986"/>
                <a:gd name="connsiteY28" fmla="*/ 1642 h 21222"/>
                <a:gd name="connsiteX29" fmla="*/ 30154 w 42986"/>
                <a:gd name="connsiteY29" fmla="*/ 2281 h 21222"/>
                <a:gd name="connsiteX30" fmla="*/ 31373 w 42986"/>
                <a:gd name="connsiteY30" fmla="*/ 2432 h 21222"/>
                <a:gd name="connsiteX31" fmla="*/ 33269 w 42986"/>
                <a:gd name="connsiteY31" fmla="*/ 2105 h 21222"/>
                <a:gd name="connsiteX32" fmla="*/ 35187 w 42986"/>
                <a:gd name="connsiteY32" fmla="*/ 1837 h 21222"/>
                <a:gd name="connsiteX33" fmla="*/ 37906 w 42986"/>
                <a:gd name="connsiteY33" fmla="*/ 3422 h 21222"/>
                <a:gd name="connsiteX34" fmla="*/ 41707 w 42986"/>
                <a:gd name="connsiteY34" fmla="*/ 4062 h 21222"/>
                <a:gd name="connsiteX35" fmla="*/ 41815 w 42986"/>
                <a:gd name="connsiteY35" fmla="*/ 4820 h 21222"/>
                <a:gd name="connsiteX36" fmla="*/ 42962 w 42986"/>
                <a:gd name="connsiteY36" fmla="*/ 5032 h 21222"/>
                <a:gd name="connsiteX37" fmla="*/ 40591 w 42986"/>
                <a:gd name="connsiteY37" fmla="*/ 7293 h 21222"/>
                <a:gd name="connsiteX38" fmla="*/ 37532 w 42986"/>
                <a:gd name="connsiteY38" fmla="*/ 11237 h 21222"/>
                <a:gd name="connsiteX39" fmla="*/ 36019 w 42986"/>
                <a:gd name="connsiteY39" fmla="*/ 10811 h 21222"/>
                <a:gd name="connsiteX40" fmla="*/ 36017 w 42986"/>
                <a:gd name="connsiteY40" fmla="*/ 12803 h 21222"/>
                <a:gd name="connsiteX41" fmla="*/ 31865 w 42986"/>
                <a:gd name="connsiteY41" fmla="*/ 13825 h 21222"/>
                <a:gd name="connsiteX42" fmla="*/ 30336 w 42986"/>
                <a:gd name="connsiteY42" fmla="*/ 13766 h 21222"/>
                <a:gd name="connsiteX43" fmla="*/ 28690 w 42986"/>
                <a:gd name="connsiteY43" fmla="*/ 15408 h 21222"/>
                <a:gd name="connsiteX44" fmla="*/ 27455 w 42986"/>
                <a:gd name="connsiteY44" fmla="*/ 16984 h 21222"/>
                <a:gd name="connsiteX45" fmla="*/ 26152 w 42986"/>
                <a:gd name="connsiteY45" fmla="*/ 17119 h 21222"/>
                <a:gd name="connsiteX46" fmla="*/ 25033 w 42986"/>
                <a:gd name="connsiteY46" fmla="*/ 17849 h 21222"/>
                <a:gd name="connsiteX47" fmla="*/ 24654 w 42986"/>
                <a:gd name="connsiteY47" fmla="*/ 18888 h 21222"/>
                <a:gd name="connsiteX48" fmla="*/ 23749 w 42986"/>
                <a:gd name="connsiteY48" fmla="*/ 19544 h 21222"/>
                <a:gd name="connsiteX49" fmla="*/ 23419 w 42986"/>
                <a:gd name="connsiteY49" fmla="*/ 21187 h 21222"/>
                <a:gd name="connsiteX50" fmla="*/ 22595 w 42986"/>
                <a:gd name="connsiteY50" fmla="*/ 20267 h 21222"/>
                <a:gd name="connsiteX51" fmla="*/ 21031 w 42986"/>
                <a:gd name="connsiteY51" fmla="*/ 19742 h 21222"/>
                <a:gd name="connsiteX52" fmla="*/ 19212 w 42986"/>
                <a:gd name="connsiteY52" fmla="*/ 20305 h 21222"/>
                <a:gd name="connsiteX53" fmla="*/ 17706 w 42986"/>
                <a:gd name="connsiteY53" fmla="*/ 19698 h 21222"/>
                <a:gd name="connsiteX54" fmla="*/ 16585 w 42986"/>
                <a:gd name="connsiteY54" fmla="*/ 18954 h 21222"/>
                <a:gd name="connsiteX55" fmla="*/ 15102 w 42986"/>
                <a:gd name="connsiteY55" fmla="*/ 19086 h 21222"/>
                <a:gd name="connsiteX56" fmla="*/ 13537 w 42986"/>
                <a:gd name="connsiteY56" fmla="*/ 18757 h 21222"/>
                <a:gd name="connsiteX57" fmla="*/ 11032 w 42986"/>
                <a:gd name="connsiteY57" fmla="*/ 19031 h 21222"/>
                <a:gd name="connsiteX58" fmla="*/ 9279 w 42986"/>
                <a:gd name="connsiteY58" fmla="*/ 19193 h 21222"/>
                <a:gd name="connsiteX59" fmla="*/ 7997 w 42986"/>
                <a:gd name="connsiteY59" fmla="*/ 18082 h 21222"/>
                <a:gd name="connsiteX0" fmla="*/ 7997 w 42986"/>
                <a:gd name="connsiteY0" fmla="*/ 18082 h 21238"/>
                <a:gd name="connsiteX1" fmla="*/ 8852 w 42986"/>
                <a:gd name="connsiteY1" fmla="*/ 17269 h 21238"/>
                <a:gd name="connsiteX2" fmla="*/ 8620 w 42986"/>
                <a:gd name="connsiteY2" fmla="*/ 16225 h 21238"/>
                <a:gd name="connsiteX3" fmla="*/ 9306 w 42986"/>
                <a:gd name="connsiteY3" fmla="*/ 15813 h 21238"/>
                <a:gd name="connsiteX4" fmla="*/ 9132 w 42986"/>
                <a:gd name="connsiteY4" fmla="*/ 14959 h 21238"/>
                <a:gd name="connsiteX5" fmla="*/ 8750 w 42986"/>
                <a:gd name="connsiteY5" fmla="*/ 14433 h 21238"/>
                <a:gd name="connsiteX6" fmla="*/ 9064 w 42986"/>
                <a:gd name="connsiteY6" fmla="*/ 13497 h 21238"/>
                <a:gd name="connsiteX7" fmla="*/ 9937 w 42986"/>
                <a:gd name="connsiteY7" fmla="*/ 13047 h 21238"/>
                <a:gd name="connsiteX8" fmla="*/ 9908 w 42986"/>
                <a:gd name="connsiteY8" fmla="*/ 12523 h 21238"/>
                <a:gd name="connsiteX9" fmla="*/ 10082 w 42986"/>
                <a:gd name="connsiteY9" fmla="*/ 11813 h 21238"/>
                <a:gd name="connsiteX10" fmla="*/ 10502 w 42986"/>
                <a:gd name="connsiteY10" fmla="*/ 11221 h 21238"/>
                <a:gd name="connsiteX11" fmla="*/ 10454 w 42986"/>
                <a:gd name="connsiteY11" fmla="*/ 10438 h 21238"/>
                <a:gd name="connsiteX12" fmla="*/ 7658 w 42986"/>
                <a:gd name="connsiteY12" fmla="*/ 10668 h 21238"/>
                <a:gd name="connsiteX13" fmla="*/ 6842 w 42986"/>
                <a:gd name="connsiteY13" fmla="*/ 9121 h 21238"/>
                <a:gd name="connsiteX14" fmla="*/ 3000 w 42986"/>
                <a:gd name="connsiteY14" fmla="*/ 7968 h 21238"/>
                <a:gd name="connsiteX15" fmla="*/ 3 w 42986"/>
                <a:gd name="connsiteY15" fmla="*/ 4392 h 21238"/>
                <a:gd name="connsiteX16" fmla="*/ 2466 w 42986"/>
                <a:gd name="connsiteY16" fmla="*/ 2661 h 21238"/>
                <a:gd name="connsiteX17" fmla="*/ 5827 w 42986"/>
                <a:gd name="connsiteY17" fmla="*/ 1860 h 21238"/>
                <a:gd name="connsiteX18" fmla="*/ 10990 w 42986"/>
                <a:gd name="connsiteY18" fmla="*/ 386 h 21238"/>
                <a:gd name="connsiteX19" fmla="*/ 14122 w 42986"/>
                <a:gd name="connsiteY19" fmla="*/ 945 h 21238"/>
                <a:gd name="connsiteX20" fmla="*/ 16179 w 42986"/>
                <a:gd name="connsiteY20" fmla="*/ 578 h 21238"/>
                <a:gd name="connsiteX21" fmla="*/ 18344 w 42986"/>
                <a:gd name="connsiteY21" fmla="*/ 4 h 21238"/>
                <a:gd name="connsiteX22" fmla="*/ 20288 w 42986"/>
                <a:gd name="connsiteY22" fmla="*/ 318 h 21238"/>
                <a:gd name="connsiteX23" fmla="*/ 21529 w 42986"/>
                <a:gd name="connsiteY23" fmla="*/ 476 h 21238"/>
                <a:gd name="connsiteX24" fmla="*/ 23122 w 42986"/>
                <a:gd name="connsiteY24" fmla="*/ 875 h 21238"/>
                <a:gd name="connsiteX25" fmla="*/ 25278 w 42986"/>
                <a:gd name="connsiteY25" fmla="*/ 1139 h 21238"/>
                <a:gd name="connsiteX26" fmla="*/ 27888 w 42986"/>
                <a:gd name="connsiteY26" fmla="*/ 1615 h 21238"/>
                <a:gd name="connsiteX27" fmla="*/ 29260 w 42986"/>
                <a:gd name="connsiteY27" fmla="*/ 1670 h 21238"/>
                <a:gd name="connsiteX28" fmla="*/ 29860 w 42986"/>
                <a:gd name="connsiteY28" fmla="*/ 1642 h 21238"/>
                <a:gd name="connsiteX29" fmla="*/ 30154 w 42986"/>
                <a:gd name="connsiteY29" fmla="*/ 2281 h 21238"/>
                <a:gd name="connsiteX30" fmla="*/ 31373 w 42986"/>
                <a:gd name="connsiteY30" fmla="*/ 2432 h 21238"/>
                <a:gd name="connsiteX31" fmla="*/ 33269 w 42986"/>
                <a:gd name="connsiteY31" fmla="*/ 2105 h 21238"/>
                <a:gd name="connsiteX32" fmla="*/ 35187 w 42986"/>
                <a:gd name="connsiteY32" fmla="*/ 1837 h 21238"/>
                <a:gd name="connsiteX33" fmla="*/ 37906 w 42986"/>
                <a:gd name="connsiteY33" fmla="*/ 3422 h 21238"/>
                <a:gd name="connsiteX34" fmla="*/ 41707 w 42986"/>
                <a:gd name="connsiteY34" fmla="*/ 4062 h 21238"/>
                <a:gd name="connsiteX35" fmla="*/ 41815 w 42986"/>
                <a:gd name="connsiteY35" fmla="*/ 4820 h 21238"/>
                <a:gd name="connsiteX36" fmla="*/ 42962 w 42986"/>
                <a:gd name="connsiteY36" fmla="*/ 5032 h 21238"/>
                <a:gd name="connsiteX37" fmla="*/ 40591 w 42986"/>
                <a:gd name="connsiteY37" fmla="*/ 7293 h 21238"/>
                <a:gd name="connsiteX38" fmla="*/ 37532 w 42986"/>
                <a:gd name="connsiteY38" fmla="*/ 11237 h 21238"/>
                <a:gd name="connsiteX39" fmla="*/ 36019 w 42986"/>
                <a:gd name="connsiteY39" fmla="*/ 10811 h 21238"/>
                <a:gd name="connsiteX40" fmla="*/ 36017 w 42986"/>
                <a:gd name="connsiteY40" fmla="*/ 12803 h 21238"/>
                <a:gd name="connsiteX41" fmla="*/ 31865 w 42986"/>
                <a:gd name="connsiteY41" fmla="*/ 13825 h 21238"/>
                <a:gd name="connsiteX42" fmla="*/ 30336 w 42986"/>
                <a:gd name="connsiteY42" fmla="*/ 13766 h 21238"/>
                <a:gd name="connsiteX43" fmla="*/ 28690 w 42986"/>
                <a:gd name="connsiteY43" fmla="*/ 15408 h 21238"/>
                <a:gd name="connsiteX44" fmla="*/ 27455 w 42986"/>
                <a:gd name="connsiteY44" fmla="*/ 16984 h 21238"/>
                <a:gd name="connsiteX45" fmla="*/ 26152 w 42986"/>
                <a:gd name="connsiteY45" fmla="*/ 17119 h 21238"/>
                <a:gd name="connsiteX46" fmla="*/ 25033 w 42986"/>
                <a:gd name="connsiteY46" fmla="*/ 17849 h 21238"/>
                <a:gd name="connsiteX47" fmla="*/ 24654 w 42986"/>
                <a:gd name="connsiteY47" fmla="*/ 18888 h 21238"/>
                <a:gd name="connsiteX48" fmla="*/ 23749 w 42986"/>
                <a:gd name="connsiteY48" fmla="*/ 19544 h 21238"/>
                <a:gd name="connsiteX49" fmla="*/ 23419 w 42986"/>
                <a:gd name="connsiteY49" fmla="*/ 21187 h 21238"/>
                <a:gd name="connsiteX50" fmla="*/ 22595 w 42986"/>
                <a:gd name="connsiteY50" fmla="*/ 20267 h 21238"/>
                <a:gd name="connsiteX51" fmla="*/ 21031 w 42986"/>
                <a:gd name="connsiteY51" fmla="*/ 20830 h 21238"/>
                <a:gd name="connsiteX52" fmla="*/ 19212 w 42986"/>
                <a:gd name="connsiteY52" fmla="*/ 20305 h 21238"/>
                <a:gd name="connsiteX53" fmla="*/ 17706 w 42986"/>
                <a:gd name="connsiteY53" fmla="*/ 19698 h 21238"/>
                <a:gd name="connsiteX54" fmla="*/ 16585 w 42986"/>
                <a:gd name="connsiteY54" fmla="*/ 18954 h 21238"/>
                <a:gd name="connsiteX55" fmla="*/ 15102 w 42986"/>
                <a:gd name="connsiteY55" fmla="*/ 19086 h 21238"/>
                <a:gd name="connsiteX56" fmla="*/ 13537 w 42986"/>
                <a:gd name="connsiteY56" fmla="*/ 18757 h 21238"/>
                <a:gd name="connsiteX57" fmla="*/ 11032 w 42986"/>
                <a:gd name="connsiteY57" fmla="*/ 19031 h 21238"/>
                <a:gd name="connsiteX58" fmla="*/ 9279 w 42986"/>
                <a:gd name="connsiteY58" fmla="*/ 19193 h 21238"/>
                <a:gd name="connsiteX59" fmla="*/ 7997 w 42986"/>
                <a:gd name="connsiteY59" fmla="*/ 18082 h 21238"/>
                <a:gd name="connsiteX0" fmla="*/ 7997 w 42986"/>
                <a:gd name="connsiteY0" fmla="*/ 18082 h 21323"/>
                <a:gd name="connsiteX1" fmla="*/ 8852 w 42986"/>
                <a:gd name="connsiteY1" fmla="*/ 17269 h 21323"/>
                <a:gd name="connsiteX2" fmla="*/ 8620 w 42986"/>
                <a:gd name="connsiteY2" fmla="*/ 16225 h 21323"/>
                <a:gd name="connsiteX3" fmla="*/ 9306 w 42986"/>
                <a:gd name="connsiteY3" fmla="*/ 15813 h 21323"/>
                <a:gd name="connsiteX4" fmla="*/ 9132 w 42986"/>
                <a:gd name="connsiteY4" fmla="*/ 14959 h 21323"/>
                <a:gd name="connsiteX5" fmla="*/ 8750 w 42986"/>
                <a:gd name="connsiteY5" fmla="*/ 14433 h 21323"/>
                <a:gd name="connsiteX6" fmla="*/ 9064 w 42986"/>
                <a:gd name="connsiteY6" fmla="*/ 13497 h 21323"/>
                <a:gd name="connsiteX7" fmla="*/ 9937 w 42986"/>
                <a:gd name="connsiteY7" fmla="*/ 13047 h 21323"/>
                <a:gd name="connsiteX8" fmla="*/ 9908 w 42986"/>
                <a:gd name="connsiteY8" fmla="*/ 12523 h 21323"/>
                <a:gd name="connsiteX9" fmla="*/ 10082 w 42986"/>
                <a:gd name="connsiteY9" fmla="*/ 11813 h 21323"/>
                <a:gd name="connsiteX10" fmla="*/ 10502 w 42986"/>
                <a:gd name="connsiteY10" fmla="*/ 11221 h 21323"/>
                <a:gd name="connsiteX11" fmla="*/ 10454 w 42986"/>
                <a:gd name="connsiteY11" fmla="*/ 10438 h 21323"/>
                <a:gd name="connsiteX12" fmla="*/ 7658 w 42986"/>
                <a:gd name="connsiteY12" fmla="*/ 10668 h 21323"/>
                <a:gd name="connsiteX13" fmla="*/ 6842 w 42986"/>
                <a:gd name="connsiteY13" fmla="*/ 9121 h 21323"/>
                <a:gd name="connsiteX14" fmla="*/ 3000 w 42986"/>
                <a:gd name="connsiteY14" fmla="*/ 7968 h 21323"/>
                <a:gd name="connsiteX15" fmla="*/ 3 w 42986"/>
                <a:gd name="connsiteY15" fmla="*/ 4392 h 21323"/>
                <a:gd name="connsiteX16" fmla="*/ 2466 w 42986"/>
                <a:gd name="connsiteY16" fmla="*/ 2661 h 21323"/>
                <a:gd name="connsiteX17" fmla="*/ 5827 w 42986"/>
                <a:gd name="connsiteY17" fmla="*/ 1860 h 21323"/>
                <a:gd name="connsiteX18" fmla="*/ 10990 w 42986"/>
                <a:gd name="connsiteY18" fmla="*/ 386 h 21323"/>
                <a:gd name="connsiteX19" fmla="*/ 14122 w 42986"/>
                <a:gd name="connsiteY19" fmla="*/ 945 h 21323"/>
                <a:gd name="connsiteX20" fmla="*/ 16179 w 42986"/>
                <a:gd name="connsiteY20" fmla="*/ 578 h 21323"/>
                <a:gd name="connsiteX21" fmla="*/ 18344 w 42986"/>
                <a:gd name="connsiteY21" fmla="*/ 4 h 21323"/>
                <a:gd name="connsiteX22" fmla="*/ 20288 w 42986"/>
                <a:gd name="connsiteY22" fmla="*/ 318 h 21323"/>
                <a:gd name="connsiteX23" fmla="*/ 21529 w 42986"/>
                <a:gd name="connsiteY23" fmla="*/ 476 h 21323"/>
                <a:gd name="connsiteX24" fmla="*/ 23122 w 42986"/>
                <a:gd name="connsiteY24" fmla="*/ 875 h 21323"/>
                <a:gd name="connsiteX25" fmla="*/ 25278 w 42986"/>
                <a:gd name="connsiteY25" fmla="*/ 1139 h 21323"/>
                <a:gd name="connsiteX26" fmla="*/ 27888 w 42986"/>
                <a:gd name="connsiteY26" fmla="*/ 1615 h 21323"/>
                <a:gd name="connsiteX27" fmla="*/ 29260 w 42986"/>
                <a:gd name="connsiteY27" fmla="*/ 1670 h 21323"/>
                <a:gd name="connsiteX28" fmla="*/ 29860 w 42986"/>
                <a:gd name="connsiteY28" fmla="*/ 1642 h 21323"/>
                <a:gd name="connsiteX29" fmla="*/ 30154 w 42986"/>
                <a:gd name="connsiteY29" fmla="*/ 2281 h 21323"/>
                <a:gd name="connsiteX30" fmla="*/ 31373 w 42986"/>
                <a:gd name="connsiteY30" fmla="*/ 2432 h 21323"/>
                <a:gd name="connsiteX31" fmla="*/ 33269 w 42986"/>
                <a:gd name="connsiteY31" fmla="*/ 2105 h 21323"/>
                <a:gd name="connsiteX32" fmla="*/ 35187 w 42986"/>
                <a:gd name="connsiteY32" fmla="*/ 1837 h 21323"/>
                <a:gd name="connsiteX33" fmla="*/ 37906 w 42986"/>
                <a:gd name="connsiteY33" fmla="*/ 3422 h 21323"/>
                <a:gd name="connsiteX34" fmla="*/ 41707 w 42986"/>
                <a:gd name="connsiteY34" fmla="*/ 4062 h 21323"/>
                <a:gd name="connsiteX35" fmla="*/ 41815 w 42986"/>
                <a:gd name="connsiteY35" fmla="*/ 4820 h 21323"/>
                <a:gd name="connsiteX36" fmla="*/ 42962 w 42986"/>
                <a:gd name="connsiteY36" fmla="*/ 5032 h 21323"/>
                <a:gd name="connsiteX37" fmla="*/ 40591 w 42986"/>
                <a:gd name="connsiteY37" fmla="*/ 7293 h 21323"/>
                <a:gd name="connsiteX38" fmla="*/ 37532 w 42986"/>
                <a:gd name="connsiteY38" fmla="*/ 11237 h 21323"/>
                <a:gd name="connsiteX39" fmla="*/ 36019 w 42986"/>
                <a:gd name="connsiteY39" fmla="*/ 10811 h 21323"/>
                <a:gd name="connsiteX40" fmla="*/ 36017 w 42986"/>
                <a:gd name="connsiteY40" fmla="*/ 12803 h 21323"/>
                <a:gd name="connsiteX41" fmla="*/ 31865 w 42986"/>
                <a:gd name="connsiteY41" fmla="*/ 13825 h 21323"/>
                <a:gd name="connsiteX42" fmla="*/ 30336 w 42986"/>
                <a:gd name="connsiteY42" fmla="*/ 13766 h 21323"/>
                <a:gd name="connsiteX43" fmla="*/ 28690 w 42986"/>
                <a:gd name="connsiteY43" fmla="*/ 15408 h 21323"/>
                <a:gd name="connsiteX44" fmla="*/ 27455 w 42986"/>
                <a:gd name="connsiteY44" fmla="*/ 16984 h 21323"/>
                <a:gd name="connsiteX45" fmla="*/ 26152 w 42986"/>
                <a:gd name="connsiteY45" fmla="*/ 17119 h 21323"/>
                <a:gd name="connsiteX46" fmla="*/ 25033 w 42986"/>
                <a:gd name="connsiteY46" fmla="*/ 17849 h 21323"/>
                <a:gd name="connsiteX47" fmla="*/ 24654 w 42986"/>
                <a:gd name="connsiteY47" fmla="*/ 18888 h 21323"/>
                <a:gd name="connsiteX48" fmla="*/ 23749 w 42986"/>
                <a:gd name="connsiteY48" fmla="*/ 19544 h 21323"/>
                <a:gd name="connsiteX49" fmla="*/ 23419 w 42986"/>
                <a:gd name="connsiteY49" fmla="*/ 21187 h 21323"/>
                <a:gd name="connsiteX50" fmla="*/ 22490 w 42986"/>
                <a:gd name="connsiteY50" fmla="*/ 21188 h 21323"/>
                <a:gd name="connsiteX51" fmla="*/ 21031 w 42986"/>
                <a:gd name="connsiteY51" fmla="*/ 20830 h 21323"/>
                <a:gd name="connsiteX52" fmla="*/ 19212 w 42986"/>
                <a:gd name="connsiteY52" fmla="*/ 20305 h 21323"/>
                <a:gd name="connsiteX53" fmla="*/ 17706 w 42986"/>
                <a:gd name="connsiteY53" fmla="*/ 19698 h 21323"/>
                <a:gd name="connsiteX54" fmla="*/ 16585 w 42986"/>
                <a:gd name="connsiteY54" fmla="*/ 18954 h 21323"/>
                <a:gd name="connsiteX55" fmla="*/ 15102 w 42986"/>
                <a:gd name="connsiteY55" fmla="*/ 19086 h 21323"/>
                <a:gd name="connsiteX56" fmla="*/ 13537 w 42986"/>
                <a:gd name="connsiteY56" fmla="*/ 18757 h 21323"/>
                <a:gd name="connsiteX57" fmla="*/ 11032 w 42986"/>
                <a:gd name="connsiteY57" fmla="*/ 19031 h 21323"/>
                <a:gd name="connsiteX58" fmla="*/ 9279 w 42986"/>
                <a:gd name="connsiteY58" fmla="*/ 19193 h 21323"/>
                <a:gd name="connsiteX59" fmla="*/ 7997 w 42986"/>
                <a:gd name="connsiteY59" fmla="*/ 18082 h 21323"/>
                <a:gd name="connsiteX0" fmla="*/ 7997 w 42986"/>
                <a:gd name="connsiteY0" fmla="*/ 18082 h 22256"/>
                <a:gd name="connsiteX1" fmla="*/ 8852 w 42986"/>
                <a:gd name="connsiteY1" fmla="*/ 17269 h 22256"/>
                <a:gd name="connsiteX2" fmla="*/ 8620 w 42986"/>
                <a:gd name="connsiteY2" fmla="*/ 16225 h 22256"/>
                <a:gd name="connsiteX3" fmla="*/ 9306 w 42986"/>
                <a:gd name="connsiteY3" fmla="*/ 15813 h 22256"/>
                <a:gd name="connsiteX4" fmla="*/ 9132 w 42986"/>
                <a:gd name="connsiteY4" fmla="*/ 14959 h 22256"/>
                <a:gd name="connsiteX5" fmla="*/ 8750 w 42986"/>
                <a:gd name="connsiteY5" fmla="*/ 14433 h 22256"/>
                <a:gd name="connsiteX6" fmla="*/ 9064 w 42986"/>
                <a:gd name="connsiteY6" fmla="*/ 13497 h 22256"/>
                <a:gd name="connsiteX7" fmla="*/ 9937 w 42986"/>
                <a:gd name="connsiteY7" fmla="*/ 13047 h 22256"/>
                <a:gd name="connsiteX8" fmla="*/ 9908 w 42986"/>
                <a:gd name="connsiteY8" fmla="*/ 12523 h 22256"/>
                <a:gd name="connsiteX9" fmla="*/ 10082 w 42986"/>
                <a:gd name="connsiteY9" fmla="*/ 11813 h 22256"/>
                <a:gd name="connsiteX10" fmla="*/ 10502 w 42986"/>
                <a:gd name="connsiteY10" fmla="*/ 11221 h 22256"/>
                <a:gd name="connsiteX11" fmla="*/ 10454 w 42986"/>
                <a:gd name="connsiteY11" fmla="*/ 10438 h 22256"/>
                <a:gd name="connsiteX12" fmla="*/ 7658 w 42986"/>
                <a:gd name="connsiteY12" fmla="*/ 10668 h 22256"/>
                <a:gd name="connsiteX13" fmla="*/ 6842 w 42986"/>
                <a:gd name="connsiteY13" fmla="*/ 9121 h 22256"/>
                <a:gd name="connsiteX14" fmla="*/ 3000 w 42986"/>
                <a:gd name="connsiteY14" fmla="*/ 7968 h 22256"/>
                <a:gd name="connsiteX15" fmla="*/ 3 w 42986"/>
                <a:gd name="connsiteY15" fmla="*/ 4392 h 22256"/>
                <a:gd name="connsiteX16" fmla="*/ 2466 w 42986"/>
                <a:gd name="connsiteY16" fmla="*/ 2661 h 22256"/>
                <a:gd name="connsiteX17" fmla="*/ 5827 w 42986"/>
                <a:gd name="connsiteY17" fmla="*/ 1860 h 22256"/>
                <a:gd name="connsiteX18" fmla="*/ 10990 w 42986"/>
                <a:gd name="connsiteY18" fmla="*/ 386 h 22256"/>
                <a:gd name="connsiteX19" fmla="*/ 14122 w 42986"/>
                <a:gd name="connsiteY19" fmla="*/ 945 h 22256"/>
                <a:gd name="connsiteX20" fmla="*/ 16179 w 42986"/>
                <a:gd name="connsiteY20" fmla="*/ 578 h 22256"/>
                <a:gd name="connsiteX21" fmla="*/ 18344 w 42986"/>
                <a:gd name="connsiteY21" fmla="*/ 4 h 22256"/>
                <a:gd name="connsiteX22" fmla="*/ 20288 w 42986"/>
                <a:gd name="connsiteY22" fmla="*/ 318 h 22256"/>
                <a:gd name="connsiteX23" fmla="*/ 21529 w 42986"/>
                <a:gd name="connsiteY23" fmla="*/ 476 h 22256"/>
                <a:gd name="connsiteX24" fmla="*/ 23122 w 42986"/>
                <a:gd name="connsiteY24" fmla="*/ 875 h 22256"/>
                <a:gd name="connsiteX25" fmla="*/ 25278 w 42986"/>
                <a:gd name="connsiteY25" fmla="*/ 1139 h 22256"/>
                <a:gd name="connsiteX26" fmla="*/ 27888 w 42986"/>
                <a:gd name="connsiteY26" fmla="*/ 1615 h 22256"/>
                <a:gd name="connsiteX27" fmla="*/ 29260 w 42986"/>
                <a:gd name="connsiteY27" fmla="*/ 1670 h 22256"/>
                <a:gd name="connsiteX28" fmla="*/ 29860 w 42986"/>
                <a:gd name="connsiteY28" fmla="*/ 1642 h 22256"/>
                <a:gd name="connsiteX29" fmla="*/ 30154 w 42986"/>
                <a:gd name="connsiteY29" fmla="*/ 2281 h 22256"/>
                <a:gd name="connsiteX30" fmla="*/ 31373 w 42986"/>
                <a:gd name="connsiteY30" fmla="*/ 2432 h 22256"/>
                <a:gd name="connsiteX31" fmla="*/ 33269 w 42986"/>
                <a:gd name="connsiteY31" fmla="*/ 2105 h 22256"/>
                <a:gd name="connsiteX32" fmla="*/ 35187 w 42986"/>
                <a:gd name="connsiteY32" fmla="*/ 1837 h 22256"/>
                <a:gd name="connsiteX33" fmla="*/ 37906 w 42986"/>
                <a:gd name="connsiteY33" fmla="*/ 3422 h 22256"/>
                <a:gd name="connsiteX34" fmla="*/ 41707 w 42986"/>
                <a:gd name="connsiteY34" fmla="*/ 4062 h 22256"/>
                <a:gd name="connsiteX35" fmla="*/ 41815 w 42986"/>
                <a:gd name="connsiteY35" fmla="*/ 4820 h 22256"/>
                <a:gd name="connsiteX36" fmla="*/ 42962 w 42986"/>
                <a:gd name="connsiteY36" fmla="*/ 5032 h 22256"/>
                <a:gd name="connsiteX37" fmla="*/ 40591 w 42986"/>
                <a:gd name="connsiteY37" fmla="*/ 7293 h 22256"/>
                <a:gd name="connsiteX38" fmla="*/ 37532 w 42986"/>
                <a:gd name="connsiteY38" fmla="*/ 11237 h 22256"/>
                <a:gd name="connsiteX39" fmla="*/ 36019 w 42986"/>
                <a:gd name="connsiteY39" fmla="*/ 10811 h 22256"/>
                <a:gd name="connsiteX40" fmla="*/ 36017 w 42986"/>
                <a:gd name="connsiteY40" fmla="*/ 12803 h 22256"/>
                <a:gd name="connsiteX41" fmla="*/ 31865 w 42986"/>
                <a:gd name="connsiteY41" fmla="*/ 13825 h 22256"/>
                <a:gd name="connsiteX42" fmla="*/ 30336 w 42986"/>
                <a:gd name="connsiteY42" fmla="*/ 13766 h 22256"/>
                <a:gd name="connsiteX43" fmla="*/ 28690 w 42986"/>
                <a:gd name="connsiteY43" fmla="*/ 15408 h 22256"/>
                <a:gd name="connsiteX44" fmla="*/ 27455 w 42986"/>
                <a:gd name="connsiteY44" fmla="*/ 16984 h 22256"/>
                <a:gd name="connsiteX45" fmla="*/ 26152 w 42986"/>
                <a:gd name="connsiteY45" fmla="*/ 17119 h 22256"/>
                <a:gd name="connsiteX46" fmla="*/ 25033 w 42986"/>
                <a:gd name="connsiteY46" fmla="*/ 17849 h 22256"/>
                <a:gd name="connsiteX47" fmla="*/ 24654 w 42986"/>
                <a:gd name="connsiteY47" fmla="*/ 18888 h 22256"/>
                <a:gd name="connsiteX48" fmla="*/ 25114 w 42986"/>
                <a:gd name="connsiteY48" fmla="*/ 22056 h 22256"/>
                <a:gd name="connsiteX49" fmla="*/ 23419 w 42986"/>
                <a:gd name="connsiteY49" fmla="*/ 21187 h 22256"/>
                <a:gd name="connsiteX50" fmla="*/ 22490 w 42986"/>
                <a:gd name="connsiteY50" fmla="*/ 21188 h 22256"/>
                <a:gd name="connsiteX51" fmla="*/ 21031 w 42986"/>
                <a:gd name="connsiteY51" fmla="*/ 20830 h 22256"/>
                <a:gd name="connsiteX52" fmla="*/ 19212 w 42986"/>
                <a:gd name="connsiteY52" fmla="*/ 20305 h 22256"/>
                <a:gd name="connsiteX53" fmla="*/ 17706 w 42986"/>
                <a:gd name="connsiteY53" fmla="*/ 19698 h 22256"/>
                <a:gd name="connsiteX54" fmla="*/ 16585 w 42986"/>
                <a:gd name="connsiteY54" fmla="*/ 18954 h 22256"/>
                <a:gd name="connsiteX55" fmla="*/ 15102 w 42986"/>
                <a:gd name="connsiteY55" fmla="*/ 19086 h 22256"/>
                <a:gd name="connsiteX56" fmla="*/ 13537 w 42986"/>
                <a:gd name="connsiteY56" fmla="*/ 18757 h 22256"/>
                <a:gd name="connsiteX57" fmla="*/ 11032 w 42986"/>
                <a:gd name="connsiteY57" fmla="*/ 19031 h 22256"/>
                <a:gd name="connsiteX58" fmla="*/ 9279 w 42986"/>
                <a:gd name="connsiteY58" fmla="*/ 19193 h 22256"/>
                <a:gd name="connsiteX59" fmla="*/ 7997 w 42986"/>
                <a:gd name="connsiteY59" fmla="*/ 18082 h 22256"/>
                <a:gd name="connsiteX0" fmla="*/ 7997 w 42986"/>
                <a:gd name="connsiteY0" fmla="*/ 18082 h 22149"/>
                <a:gd name="connsiteX1" fmla="*/ 8852 w 42986"/>
                <a:gd name="connsiteY1" fmla="*/ 17269 h 22149"/>
                <a:gd name="connsiteX2" fmla="*/ 8620 w 42986"/>
                <a:gd name="connsiteY2" fmla="*/ 16225 h 22149"/>
                <a:gd name="connsiteX3" fmla="*/ 9306 w 42986"/>
                <a:gd name="connsiteY3" fmla="*/ 15813 h 22149"/>
                <a:gd name="connsiteX4" fmla="*/ 9132 w 42986"/>
                <a:gd name="connsiteY4" fmla="*/ 14959 h 22149"/>
                <a:gd name="connsiteX5" fmla="*/ 8750 w 42986"/>
                <a:gd name="connsiteY5" fmla="*/ 14433 h 22149"/>
                <a:gd name="connsiteX6" fmla="*/ 9064 w 42986"/>
                <a:gd name="connsiteY6" fmla="*/ 13497 h 22149"/>
                <a:gd name="connsiteX7" fmla="*/ 9937 w 42986"/>
                <a:gd name="connsiteY7" fmla="*/ 13047 h 22149"/>
                <a:gd name="connsiteX8" fmla="*/ 9908 w 42986"/>
                <a:gd name="connsiteY8" fmla="*/ 12523 h 22149"/>
                <a:gd name="connsiteX9" fmla="*/ 10082 w 42986"/>
                <a:gd name="connsiteY9" fmla="*/ 11813 h 22149"/>
                <a:gd name="connsiteX10" fmla="*/ 10502 w 42986"/>
                <a:gd name="connsiteY10" fmla="*/ 11221 h 22149"/>
                <a:gd name="connsiteX11" fmla="*/ 10454 w 42986"/>
                <a:gd name="connsiteY11" fmla="*/ 10438 h 22149"/>
                <a:gd name="connsiteX12" fmla="*/ 7658 w 42986"/>
                <a:gd name="connsiteY12" fmla="*/ 10668 h 22149"/>
                <a:gd name="connsiteX13" fmla="*/ 6842 w 42986"/>
                <a:gd name="connsiteY13" fmla="*/ 9121 h 22149"/>
                <a:gd name="connsiteX14" fmla="*/ 3000 w 42986"/>
                <a:gd name="connsiteY14" fmla="*/ 7968 h 22149"/>
                <a:gd name="connsiteX15" fmla="*/ 3 w 42986"/>
                <a:gd name="connsiteY15" fmla="*/ 4392 h 22149"/>
                <a:gd name="connsiteX16" fmla="*/ 2466 w 42986"/>
                <a:gd name="connsiteY16" fmla="*/ 2661 h 22149"/>
                <a:gd name="connsiteX17" fmla="*/ 5827 w 42986"/>
                <a:gd name="connsiteY17" fmla="*/ 1860 h 22149"/>
                <a:gd name="connsiteX18" fmla="*/ 10990 w 42986"/>
                <a:gd name="connsiteY18" fmla="*/ 386 h 22149"/>
                <a:gd name="connsiteX19" fmla="*/ 14122 w 42986"/>
                <a:gd name="connsiteY19" fmla="*/ 945 h 22149"/>
                <a:gd name="connsiteX20" fmla="*/ 16179 w 42986"/>
                <a:gd name="connsiteY20" fmla="*/ 578 h 22149"/>
                <a:gd name="connsiteX21" fmla="*/ 18344 w 42986"/>
                <a:gd name="connsiteY21" fmla="*/ 4 h 22149"/>
                <a:gd name="connsiteX22" fmla="*/ 20288 w 42986"/>
                <a:gd name="connsiteY22" fmla="*/ 318 h 22149"/>
                <a:gd name="connsiteX23" fmla="*/ 21529 w 42986"/>
                <a:gd name="connsiteY23" fmla="*/ 476 h 22149"/>
                <a:gd name="connsiteX24" fmla="*/ 23122 w 42986"/>
                <a:gd name="connsiteY24" fmla="*/ 875 h 22149"/>
                <a:gd name="connsiteX25" fmla="*/ 25278 w 42986"/>
                <a:gd name="connsiteY25" fmla="*/ 1139 h 22149"/>
                <a:gd name="connsiteX26" fmla="*/ 27888 w 42986"/>
                <a:gd name="connsiteY26" fmla="*/ 1615 h 22149"/>
                <a:gd name="connsiteX27" fmla="*/ 29260 w 42986"/>
                <a:gd name="connsiteY27" fmla="*/ 1670 h 22149"/>
                <a:gd name="connsiteX28" fmla="*/ 29860 w 42986"/>
                <a:gd name="connsiteY28" fmla="*/ 1642 h 22149"/>
                <a:gd name="connsiteX29" fmla="*/ 30154 w 42986"/>
                <a:gd name="connsiteY29" fmla="*/ 2281 h 22149"/>
                <a:gd name="connsiteX30" fmla="*/ 31373 w 42986"/>
                <a:gd name="connsiteY30" fmla="*/ 2432 h 22149"/>
                <a:gd name="connsiteX31" fmla="*/ 33269 w 42986"/>
                <a:gd name="connsiteY31" fmla="*/ 2105 h 22149"/>
                <a:gd name="connsiteX32" fmla="*/ 35187 w 42986"/>
                <a:gd name="connsiteY32" fmla="*/ 1837 h 22149"/>
                <a:gd name="connsiteX33" fmla="*/ 37906 w 42986"/>
                <a:gd name="connsiteY33" fmla="*/ 3422 h 22149"/>
                <a:gd name="connsiteX34" fmla="*/ 41707 w 42986"/>
                <a:gd name="connsiteY34" fmla="*/ 4062 h 22149"/>
                <a:gd name="connsiteX35" fmla="*/ 41815 w 42986"/>
                <a:gd name="connsiteY35" fmla="*/ 4820 h 22149"/>
                <a:gd name="connsiteX36" fmla="*/ 42962 w 42986"/>
                <a:gd name="connsiteY36" fmla="*/ 5032 h 22149"/>
                <a:gd name="connsiteX37" fmla="*/ 40591 w 42986"/>
                <a:gd name="connsiteY37" fmla="*/ 7293 h 22149"/>
                <a:gd name="connsiteX38" fmla="*/ 37532 w 42986"/>
                <a:gd name="connsiteY38" fmla="*/ 11237 h 22149"/>
                <a:gd name="connsiteX39" fmla="*/ 36019 w 42986"/>
                <a:gd name="connsiteY39" fmla="*/ 10811 h 22149"/>
                <a:gd name="connsiteX40" fmla="*/ 36017 w 42986"/>
                <a:gd name="connsiteY40" fmla="*/ 12803 h 22149"/>
                <a:gd name="connsiteX41" fmla="*/ 31865 w 42986"/>
                <a:gd name="connsiteY41" fmla="*/ 13825 h 22149"/>
                <a:gd name="connsiteX42" fmla="*/ 30336 w 42986"/>
                <a:gd name="connsiteY42" fmla="*/ 13766 h 22149"/>
                <a:gd name="connsiteX43" fmla="*/ 28690 w 42986"/>
                <a:gd name="connsiteY43" fmla="*/ 15408 h 22149"/>
                <a:gd name="connsiteX44" fmla="*/ 27455 w 42986"/>
                <a:gd name="connsiteY44" fmla="*/ 16984 h 22149"/>
                <a:gd name="connsiteX45" fmla="*/ 26152 w 42986"/>
                <a:gd name="connsiteY45" fmla="*/ 17119 h 22149"/>
                <a:gd name="connsiteX46" fmla="*/ 25033 w 42986"/>
                <a:gd name="connsiteY46" fmla="*/ 17849 h 22149"/>
                <a:gd name="connsiteX47" fmla="*/ 26544 w 42986"/>
                <a:gd name="connsiteY47" fmla="*/ 21651 h 22149"/>
                <a:gd name="connsiteX48" fmla="*/ 25114 w 42986"/>
                <a:gd name="connsiteY48" fmla="*/ 22056 h 22149"/>
                <a:gd name="connsiteX49" fmla="*/ 23419 w 42986"/>
                <a:gd name="connsiteY49" fmla="*/ 21187 h 22149"/>
                <a:gd name="connsiteX50" fmla="*/ 22490 w 42986"/>
                <a:gd name="connsiteY50" fmla="*/ 21188 h 22149"/>
                <a:gd name="connsiteX51" fmla="*/ 21031 w 42986"/>
                <a:gd name="connsiteY51" fmla="*/ 20830 h 22149"/>
                <a:gd name="connsiteX52" fmla="*/ 19212 w 42986"/>
                <a:gd name="connsiteY52" fmla="*/ 20305 h 22149"/>
                <a:gd name="connsiteX53" fmla="*/ 17706 w 42986"/>
                <a:gd name="connsiteY53" fmla="*/ 19698 h 22149"/>
                <a:gd name="connsiteX54" fmla="*/ 16585 w 42986"/>
                <a:gd name="connsiteY54" fmla="*/ 18954 h 22149"/>
                <a:gd name="connsiteX55" fmla="*/ 15102 w 42986"/>
                <a:gd name="connsiteY55" fmla="*/ 19086 h 22149"/>
                <a:gd name="connsiteX56" fmla="*/ 13537 w 42986"/>
                <a:gd name="connsiteY56" fmla="*/ 18757 h 22149"/>
                <a:gd name="connsiteX57" fmla="*/ 11032 w 42986"/>
                <a:gd name="connsiteY57" fmla="*/ 19031 h 22149"/>
                <a:gd name="connsiteX58" fmla="*/ 9279 w 42986"/>
                <a:gd name="connsiteY58" fmla="*/ 19193 h 22149"/>
                <a:gd name="connsiteX59" fmla="*/ 7997 w 42986"/>
                <a:gd name="connsiteY59" fmla="*/ 18082 h 22149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690 w 42986"/>
                <a:gd name="connsiteY43" fmla="*/ 15408 h 22068"/>
                <a:gd name="connsiteX44" fmla="*/ 27455 w 42986"/>
                <a:gd name="connsiteY44" fmla="*/ 16984 h 22068"/>
                <a:gd name="connsiteX45" fmla="*/ 26152 w 42986"/>
                <a:gd name="connsiteY45" fmla="*/ 17119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690 w 42986"/>
                <a:gd name="connsiteY43" fmla="*/ 15408 h 22068"/>
                <a:gd name="connsiteX44" fmla="*/ 27455 w 42986"/>
                <a:gd name="connsiteY44" fmla="*/ 16984 h 22068"/>
                <a:gd name="connsiteX45" fmla="*/ 29302 w 42986"/>
                <a:gd name="connsiteY45" fmla="*/ 20552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690 w 42986"/>
                <a:gd name="connsiteY43" fmla="*/ 15408 h 22068"/>
                <a:gd name="connsiteX44" fmla="*/ 28715 w 42986"/>
                <a:gd name="connsiteY44" fmla="*/ 18324 h 22068"/>
                <a:gd name="connsiteX45" fmla="*/ 29302 w 42986"/>
                <a:gd name="connsiteY45" fmla="*/ 20552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530 w 42986"/>
                <a:gd name="connsiteY43" fmla="*/ 17250 h 22068"/>
                <a:gd name="connsiteX44" fmla="*/ 28715 w 42986"/>
                <a:gd name="connsiteY44" fmla="*/ 18324 h 22068"/>
                <a:gd name="connsiteX45" fmla="*/ 29302 w 42986"/>
                <a:gd name="connsiteY45" fmla="*/ 20552 h 22068"/>
                <a:gd name="connsiteX46" fmla="*/ 27868 w 42986"/>
                <a:gd name="connsiteY46" fmla="*/ 21030 h 22068"/>
                <a:gd name="connsiteX47" fmla="*/ 26544 w 42986"/>
                <a:gd name="connsiteY47" fmla="*/ 21651 h 22068"/>
                <a:gd name="connsiteX48" fmla="*/ 25114 w 42986"/>
                <a:gd name="connsiteY48" fmla="*/ 22056 h 22068"/>
                <a:gd name="connsiteX49" fmla="*/ 23419 w 42986"/>
                <a:gd name="connsiteY49" fmla="*/ 21187 h 22068"/>
                <a:gd name="connsiteX50" fmla="*/ 22490 w 42986"/>
                <a:gd name="connsiteY50" fmla="*/ 21188 h 22068"/>
                <a:gd name="connsiteX51" fmla="*/ 21031 w 42986"/>
                <a:gd name="connsiteY51" fmla="*/ 20830 h 22068"/>
                <a:gd name="connsiteX52" fmla="*/ 19212 w 42986"/>
                <a:gd name="connsiteY52" fmla="*/ 20305 h 22068"/>
                <a:gd name="connsiteX53" fmla="*/ 17706 w 42986"/>
                <a:gd name="connsiteY53" fmla="*/ 19698 h 22068"/>
                <a:gd name="connsiteX54" fmla="*/ 16585 w 42986"/>
                <a:gd name="connsiteY54" fmla="*/ 18954 h 22068"/>
                <a:gd name="connsiteX55" fmla="*/ 15102 w 42986"/>
                <a:gd name="connsiteY55" fmla="*/ 19086 h 22068"/>
                <a:gd name="connsiteX56" fmla="*/ 13537 w 42986"/>
                <a:gd name="connsiteY56" fmla="*/ 18757 h 22068"/>
                <a:gd name="connsiteX57" fmla="*/ 11032 w 42986"/>
                <a:gd name="connsiteY57" fmla="*/ 19031 h 22068"/>
                <a:gd name="connsiteX58" fmla="*/ 9279 w 42986"/>
                <a:gd name="connsiteY58" fmla="*/ 19193 h 22068"/>
                <a:gd name="connsiteX59" fmla="*/ 7997 w 42986"/>
                <a:gd name="connsiteY59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7683 w 42986"/>
                <a:gd name="connsiteY43" fmla="*/ 15241 h 22068"/>
                <a:gd name="connsiteX44" fmla="*/ 29530 w 42986"/>
                <a:gd name="connsiteY44" fmla="*/ 17250 h 22068"/>
                <a:gd name="connsiteX45" fmla="*/ 28715 w 42986"/>
                <a:gd name="connsiteY45" fmla="*/ 18324 h 22068"/>
                <a:gd name="connsiteX46" fmla="*/ 29302 w 42986"/>
                <a:gd name="connsiteY46" fmla="*/ 20552 h 22068"/>
                <a:gd name="connsiteX47" fmla="*/ 27868 w 42986"/>
                <a:gd name="connsiteY47" fmla="*/ 21030 h 22068"/>
                <a:gd name="connsiteX48" fmla="*/ 26544 w 42986"/>
                <a:gd name="connsiteY48" fmla="*/ 21651 h 22068"/>
                <a:gd name="connsiteX49" fmla="*/ 25114 w 42986"/>
                <a:gd name="connsiteY49" fmla="*/ 22056 h 22068"/>
                <a:gd name="connsiteX50" fmla="*/ 23419 w 42986"/>
                <a:gd name="connsiteY50" fmla="*/ 21187 h 22068"/>
                <a:gd name="connsiteX51" fmla="*/ 22490 w 42986"/>
                <a:gd name="connsiteY51" fmla="*/ 21188 h 22068"/>
                <a:gd name="connsiteX52" fmla="*/ 21031 w 42986"/>
                <a:gd name="connsiteY52" fmla="*/ 20830 h 22068"/>
                <a:gd name="connsiteX53" fmla="*/ 19212 w 42986"/>
                <a:gd name="connsiteY53" fmla="*/ 20305 h 22068"/>
                <a:gd name="connsiteX54" fmla="*/ 17706 w 42986"/>
                <a:gd name="connsiteY54" fmla="*/ 19698 h 22068"/>
                <a:gd name="connsiteX55" fmla="*/ 16585 w 42986"/>
                <a:gd name="connsiteY55" fmla="*/ 18954 h 22068"/>
                <a:gd name="connsiteX56" fmla="*/ 15102 w 42986"/>
                <a:gd name="connsiteY56" fmla="*/ 19086 h 22068"/>
                <a:gd name="connsiteX57" fmla="*/ 13537 w 42986"/>
                <a:gd name="connsiteY57" fmla="*/ 18757 h 22068"/>
                <a:gd name="connsiteX58" fmla="*/ 11032 w 42986"/>
                <a:gd name="connsiteY58" fmla="*/ 19031 h 22068"/>
                <a:gd name="connsiteX59" fmla="*/ 9279 w 42986"/>
                <a:gd name="connsiteY59" fmla="*/ 19193 h 22068"/>
                <a:gd name="connsiteX60" fmla="*/ 7997 w 42986"/>
                <a:gd name="connsiteY60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8313 w 42986"/>
                <a:gd name="connsiteY43" fmla="*/ 13316 h 22068"/>
                <a:gd name="connsiteX44" fmla="*/ 27683 w 42986"/>
                <a:gd name="connsiteY44" fmla="*/ 15241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7683 w 42986"/>
                <a:gd name="connsiteY44" fmla="*/ 15241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530 w 42986"/>
                <a:gd name="connsiteY45" fmla="*/ 17250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6017 w 42986"/>
                <a:gd name="connsiteY40" fmla="*/ 12803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3917 w 42986"/>
                <a:gd name="connsiteY40" fmla="*/ 11045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6019 w 42986"/>
                <a:gd name="connsiteY39" fmla="*/ 10811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7532 w 42986"/>
                <a:gd name="connsiteY38" fmla="*/ 11237 h 22068"/>
                <a:gd name="connsiteX39" fmla="*/ 35914 w 42986"/>
                <a:gd name="connsiteY39" fmla="*/ 8718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5914 w 42986"/>
                <a:gd name="connsiteY39" fmla="*/ 8718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0872 w 42986"/>
                <a:gd name="connsiteY40" fmla="*/ 9538 h 22068"/>
                <a:gd name="connsiteX41" fmla="*/ 31865 w 42986"/>
                <a:gd name="connsiteY41" fmla="*/ 13825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0872 w 42986"/>
                <a:gd name="connsiteY40" fmla="*/ 9538 h 22068"/>
                <a:gd name="connsiteX41" fmla="*/ 30710 w 42986"/>
                <a:gd name="connsiteY41" fmla="*/ 12988 h 22068"/>
                <a:gd name="connsiteX42" fmla="*/ 30336 w 42986"/>
                <a:gd name="connsiteY42" fmla="*/ 13766 h 22068"/>
                <a:gd name="connsiteX43" fmla="*/ 29363 w 42986"/>
                <a:gd name="connsiteY43" fmla="*/ 14321 h 22068"/>
                <a:gd name="connsiteX44" fmla="*/ 29153 w 42986"/>
                <a:gd name="connsiteY44" fmla="*/ 15576 h 22068"/>
                <a:gd name="connsiteX45" fmla="*/ 29845 w 42986"/>
                <a:gd name="connsiteY45" fmla="*/ 17166 h 22068"/>
                <a:gd name="connsiteX46" fmla="*/ 28715 w 42986"/>
                <a:gd name="connsiteY46" fmla="*/ 18324 h 22068"/>
                <a:gd name="connsiteX47" fmla="*/ 29302 w 42986"/>
                <a:gd name="connsiteY47" fmla="*/ 20552 h 22068"/>
                <a:gd name="connsiteX48" fmla="*/ 27868 w 42986"/>
                <a:gd name="connsiteY48" fmla="*/ 21030 h 22068"/>
                <a:gd name="connsiteX49" fmla="*/ 26544 w 42986"/>
                <a:gd name="connsiteY49" fmla="*/ 21651 h 22068"/>
                <a:gd name="connsiteX50" fmla="*/ 25114 w 42986"/>
                <a:gd name="connsiteY50" fmla="*/ 22056 h 22068"/>
                <a:gd name="connsiteX51" fmla="*/ 23419 w 42986"/>
                <a:gd name="connsiteY51" fmla="*/ 21187 h 22068"/>
                <a:gd name="connsiteX52" fmla="*/ 22490 w 42986"/>
                <a:gd name="connsiteY52" fmla="*/ 21188 h 22068"/>
                <a:gd name="connsiteX53" fmla="*/ 21031 w 42986"/>
                <a:gd name="connsiteY53" fmla="*/ 20830 h 22068"/>
                <a:gd name="connsiteX54" fmla="*/ 19212 w 42986"/>
                <a:gd name="connsiteY54" fmla="*/ 20305 h 22068"/>
                <a:gd name="connsiteX55" fmla="*/ 17706 w 42986"/>
                <a:gd name="connsiteY55" fmla="*/ 19698 h 22068"/>
                <a:gd name="connsiteX56" fmla="*/ 16585 w 42986"/>
                <a:gd name="connsiteY56" fmla="*/ 18954 h 22068"/>
                <a:gd name="connsiteX57" fmla="*/ 15102 w 42986"/>
                <a:gd name="connsiteY57" fmla="*/ 19086 h 22068"/>
                <a:gd name="connsiteX58" fmla="*/ 13537 w 42986"/>
                <a:gd name="connsiteY58" fmla="*/ 18757 h 22068"/>
                <a:gd name="connsiteX59" fmla="*/ 11032 w 42986"/>
                <a:gd name="connsiteY59" fmla="*/ 19031 h 22068"/>
                <a:gd name="connsiteX60" fmla="*/ 9279 w 42986"/>
                <a:gd name="connsiteY60" fmla="*/ 19193 h 22068"/>
                <a:gd name="connsiteX61" fmla="*/ 7997 w 42986"/>
                <a:gd name="connsiteY61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0872 w 42986"/>
                <a:gd name="connsiteY40" fmla="*/ 9538 h 22068"/>
                <a:gd name="connsiteX41" fmla="*/ 31917 w 42986"/>
                <a:gd name="connsiteY41" fmla="*/ 12344 h 22068"/>
                <a:gd name="connsiteX42" fmla="*/ 30710 w 42986"/>
                <a:gd name="connsiteY42" fmla="*/ 12988 h 22068"/>
                <a:gd name="connsiteX43" fmla="*/ 30336 w 42986"/>
                <a:gd name="connsiteY43" fmla="*/ 13766 h 22068"/>
                <a:gd name="connsiteX44" fmla="*/ 29363 w 42986"/>
                <a:gd name="connsiteY44" fmla="*/ 14321 h 22068"/>
                <a:gd name="connsiteX45" fmla="*/ 29153 w 42986"/>
                <a:gd name="connsiteY45" fmla="*/ 15576 h 22068"/>
                <a:gd name="connsiteX46" fmla="*/ 29845 w 42986"/>
                <a:gd name="connsiteY46" fmla="*/ 17166 h 22068"/>
                <a:gd name="connsiteX47" fmla="*/ 28715 w 42986"/>
                <a:gd name="connsiteY47" fmla="*/ 18324 h 22068"/>
                <a:gd name="connsiteX48" fmla="*/ 29302 w 42986"/>
                <a:gd name="connsiteY48" fmla="*/ 20552 h 22068"/>
                <a:gd name="connsiteX49" fmla="*/ 27868 w 42986"/>
                <a:gd name="connsiteY49" fmla="*/ 21030 h 22068"/>
                <a:gd name="connsiteX50" fmla="*/ 26544 w 42986"/>
                <a:gd name="connsiteY50" fmla="*/ 21651 h 22068"/>
                <a:gd name="connsiteX51" fmla="*/ 25114 w 42986"/>
                <a:gd name="connsiteY51" fmla="*/ 22056 h 22068"/>
                <a:gd name="connsiteX52" fmla="*/ 23419 w 42986"/>
                <a:gd name="connsiteY52" fmla="*/ 21187 h 22068"/>
                <a:gd name="connsiteX53" fmla="*/ 22490 w 42986"/>
                <a:gd name="connsiteY53" fmla="*/ 21188 h 22068"/>
                <a:gd name="connsiteX54" fmla="*/ 21031 w 42986"/>
                <a:gd name="connsiteY54" fmla="*/ 20830 h 22068"/>
                <a:gd name="connsiteX55" fmla="*/ 19212 w 42986"/>
                <a:gd name="connsiteY55" fmla="*/ 20305 h 22068"/>
                <a:gd name="connsiteX56" fmla="*/ 17706 w 42986"/>
                <a:gd name="connsiteY56" fmla="*/ 19698 h 22068"/>
                <a:gd name="connsiteX57" fmla="*/ 16585 w 42986"/>
                <a:gd name="connsiteY57" fmla="*/ 18954 h 22068"/>
                <a:gd name="connsiteX58" fmla="*/ 15102 w 42986"/>
                <a:gd name="connsiteY58" fmla="*/ 19086 h 22068"/>
                <a:gd name="connsiteX59" fmla="*/ 13537 w 42986"/>
                <a:gd name="connsiteY59" fmla="*/ 18757 h 22068"/>
                <a:gd name="connsiteX60" fmla="*/ 11032 w 42986"/>
                <a:gd name="connsiteY60" fmla="*/ 19031 h 22068"/>
                <a:gd name="connsiteX61" fmla="*/ 9279 w 42986"/>
                <a:gd name="connsiteY61" fmla="*/ 19193 h 22068"/>
                <a:gd name="connsiteX62" fmla="*/ 7997 w 42986"/>
                <a:gd name="connsiteY62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3079 w 42986"/>
                <a:gd name="connsiteY39" fmla="*/ 7630 h 22068"/>
                <a:gd name="connsiteX40" fmla="*/ 33287 w 42986"/>
                <a:gd name="connsiteY40" fmla="*/ 11464 h 22068"/>
                <a:gd name="connsiteX41" fmla="*/ 31917 w 42986"/>
                <a:gd name="connsiteY41" fmla="*/ 12344 h 22068"/>
                <a:gd name="connsiteX42" fmla="*/ 30710 w 42986"/>
                <a:gd name="connsiteY42" fmla="*/ 12988 h 22068"/>
                <a:gd name="connsiteX43" fmla="*/ 30336 w 42986"/>
                <a:gd name="connsiteY43" fmla="*/ 13766 h 22068"/>
                <a:gd name="connsiteX44" fmla="*/ 29363 w 42986"/>
                <a:gd name="connsiteY44" fmla="*/ 14321 h 22068"/>
                <a:gd name="connsiteX45" fmla="*/ 29153 w 42986"/>
                <a:gd name="connsiteY45" fmla="*/ 15576 h 22068"/>
                <a:gd name="connsiteX46" fmla="*/ 29845 w 42986"/>
                <a:gd name="connsiteY46" fmla="*/ 17166 h 22068"/>
                <a:gd name="connsiteX47" fmla="*/ 28715 w 42986"/>
                <a:gd name="connsiteY47" fmla="*/ 18324 h 22068"/>
                <a:gd name="connsiteX48" fmla="*/ 29302 w 42986"/>
                <a:gd name="connsiteY48" fmla="*/ 20552 h 22068"/>
                <a:gd name="connsiteX49" fmla="*/ 27868 w 42986"/>
                <a:gd name="connsiteY49" fmla="*/ 21030 h 22068"/>
                <a:gd name="connsiteX50" fmla="*/ 26544 w 42986"/>
                <a:gd name="connsiteY50" fmla="*/ 21651 h 22068"/>
                <a:gd name="connsiteX51" fmla="*/ 25114 w 42986"/>
                <a:gd name="connsiteY51" fmla="*/ 22056 h 22068"/>
                <a:gd name="connsiteX52" fmla="*/ 23419 w 42986"/>
                <a:gd name="connsiteY52" fmla="*/ 21187 h 22068"/>
                <a:gd name="connsiteX53" fmla="*/ 22490 w 42986"/>
                <a:gd name="connsiteY53" fmla="*/ 21188 h 22068"/>
                <a:gd name="connsiteX54" fmla="*/ 21031 w 42986"/>
                <a:gd name="connsiteY54" fmla="*/ 20830 h 22068"/>
                <a:gd name="connsiteX55" fmla="*/ 19212 w 42986"/>
                <a:gd name="connsiteY55" fmla="*/ 20305 h 22068"/>
                <a:gd name="connsiteX56" fmla="*/ 17706 w 42986"/>
                <a:gd name="connsiteY56" fmla="*/ 19698 h 22068"/>
                <a:gd name="connsiteX57" fmla="*/ 16585 w 42986"/>
                <a:gd name="connsiteY57" fmla="*/ 18954 h 22068"/>
                <a:gd name="connsiteX58" fmla="*/ 15102 w 42986"/>
                <a:gd name="connsiteY58" fmla="*/ 19086 h 22068"/>
                <a:gd name="connsiteX59" fmla="*/ 13537 w 42986"/>
                <a:gd name="connsiteY59" fmla="*/ 18757 h 22068"/>
                <a:gd name="connsiteX60" fmla="*/ 11032 w 42986"/>
                <a:gd name="connsiteY60" fmla="*/ 19031 h 22068"/>
                <a:gd name="connsiteX61" fmla="*/ 9279 w 42986"/>
                <a:gd name="connsiteY61" fmla="*/ 19193 h 22068"/>
                <a:gd name="connsiteX62" fmla="*/ 7997 w 42986"/>
                <a:gd name="connsiteY62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4759 w 42986"/>
                <a:gd name="connsiteY39" fmla="*/ 9807 h 22068"/>
                <a:gd name="connsiteX40" fmla="*/ 33287 w 42986"/>
                <a:gd name="connsiteY40" fmla="*/ 11464 h 22068"/>
                <a:gd name="connsiteX41" fmla="*/ 31917 w 42986"/>
                <a:gd name="connsiteY41" fmla="*/ 12344 h 22068"/>
                <a:gd name="connsiteX42" fmla="*/ 30710 w 42986"/>
                <a:gd name="connsiteY42" fmla="*/ 12988 h 22068"/>
                <a:gd name="connsiteX43" fmla="*/ 30336 w 42986"/>
                <a:gd name="connsiteY43" fmla="*/ 13766 h 22068"/>
                <a:gd name="connsiteX44" fmla="*/ 29363 w 42986"/>
                <a:gd name="connsiteY44" fmla="*/ 14321 h 22068"/>
                <a:gd name="connsiteX45" fmla="*/ 29153 w 42986"/>
                <a:gd name="connsiteY45" fmla="*/ 15576 h 22068"/>
                <a:gd name="connsiteX46" fmla="*/ 29845 w 42986"/>
                <a:gd name="connsiteY46" fmla="*/ 17166 h 22068"/>
                <a:gd name="connsiteX47" fmla="*/ 28715 w 42986"/>
                <a:gd name="connsiteY47" fmla="*/ 18324 h 22068"/>
                <a:gd name="connsiteX48" fmla="*/ 29302 w 42986"/>
                <a:gd name="connsiteY48" fmla="*/ 20552 h 22068"/>
                <a:gd name="connsiteX49" fmla="*/ 27868 w 42986"/>
                <a:gd name="connsiteY49" fmla="*/ 21030 h 22068"/>
                <a:gd name="connsiteX50" fmla="*/ 26544 w 42986"/>
                <a:gd name="connsiteY50" fmla="*/ 21651 h 22068"/>
                <a:gd name="connsiteX51" fmla="*/ 25114 w 42986"/>
                <a:gd name="connsiteY51" fmla="*/ 22056 h 22068"/>
                <a:gd name="connsiteX52" fmla="*/ 23419 w 42986"/>
                <a:gd name="connsiteY52" fmla="*/ 21187 h 22068"/>
                <a:gd name="connsiteX53" fmla="*/ 22490 w 42986"/>
                <a:gd name="connsiteY53" fmla="*/ 21188 h 22068"/>
                <a:gd name="connsiteX54" fmla="*/ 21031 w 42986"/>
                <a:gd name="connsiteY54" fmla="*/ 20830 h 22068"/>
                <a:gd name="connsiteX55" fmla="*/ 19212 w 42986"/>
                <a:gd name="connsiteY55" fmla="*/ 20305 h 22068"/>
                <a:gd name="connsiteX56" fmla="*/ 17706 w 42986"/>
                <a:gd name="connsiteY56" fmla="*/ 19698 h 22068"/>
                <a:gd name="connsiteX57" fmla="*/ 16585 w 42986"/>
                <a:gd name="connsiteY57" fmla="*/ 18954 h 22068"/>
                <a:gd name="connsiteX58" fmla="*/ 15102 w 42986"/>
                <a:gd name="connsiteY58" fmla="*/ 19086 h 22068"/>
                <a:gd name="connsiteX59" fmla="*/ 13537 w 42986"/>
                <a:gd name="connsiteY59" fmla="*/ 18757 h 22068"/>
                <a:gd name="connsiteX60" fmla="*/ 11032 w 42986"/>
                <a:gd name="connsiteY60" fmla="*/ 19031 h 22068"/>
                <a:gd name="connsiteX61" fmla="*/ 9279 w 42986"/>
                <a:gd name="connsiteY61" fmla="*/ 19193 h 22068"/>
                <a:gd name="connsiteX62" fmla="*/ 7997 w 42986"/>
                <a:gd name="connsiteY62" fmla="*/ 18082 h 22068"/>
                <a:gd name="connsiteX0" fmla="*/ 7997 w 42986"/>
                <a:gd name="connsiteY0" fmla="*/ 18082 h 22068"/>
                <a:gd name="connsiteX1" fmla="*/ 8852 w 42986"/>
                <a:gd name="connsiteY1" fmla="*/ 17269 h 22068"/>
                <a:gd name="connsiteX2" fmla="*/ 8620 w 42986"/>
                <a:gd name="connsiteY2" fmla="*/ 16225 h 22068"/>
                <a:gd name="connsiteX3" fmla="*/ 9306 w 42986"/>
                <a:gd name="connsiteY3" fmla="*/ 15813 h 22068"/>
                <a:gd name="connsiteX4" fmla="*/ 9132 w 42986"/>
                <a:gd name="connsiteY4" fmla="*/ 14959 h 22068"/>
                <a:gd name="connsiteX5" fmla="*/ 8750 w 42986"/>
                <a:gd name="connsiteY5" fmla="*/ 14433 h 22068"/>
                <a:gd name="connsiteX6" fmla="*/ 9064 w 42986"/>
                <a:gd name="connsiteY6" fmla="*/ 13497 h 22068"/>
                <a:gd name="connsiteX7" fmla="*/ 9937 w 42986"/>
                <a:gd name="connsiteY7" fmla="*/ 13047 h 22068"/>
                <a:gd name="connsiteX8" fmla="*/ 9908 w 42986"/>
                <a:gd name="connsiteY8" fmla="*/ 12523 h 22068"/>
                <a:gd name="connsiteX9" fmla="*/ 10082 w 42986"/>
                <a:gd name="connsiteY9" fmla="*/ 11813 h 22068"/>
                <a:gd name="connsiteX10" fmla="*/ 10502 w 42986"/>
                <a:gd name="connsiteY10" fmla="*/ 11221 h 22068"/>
                <a:gd name="connsiteX11" fmla="*/ 10454 w 42986"/>
                <a:gd name="connsiteY11" fmla="*/ 10438 h 22068"/>
                <a:gd name="connsiteX12" fmla="*/ 7658 w 42986"/>
                <a:gd name="connsiteY12" fmla="*/ 10668 h 22068"/>
                <a:gd name="connsiteX13" fmla="*/ 6842 w 42986"/>
                <a:gd name="connsiteY13" fmla="*/ 9121 h 22068"/>
                <a:gd name="connsiteX14" fmla="*/ 3000 w 42986"/>
                <a:gd name="connsiteY14" fmla="*/ 7968 h 22068"/>
                <a:gd name="connsiteX15" fmla="*/ 3 w 42986"/>
                <a:gd name="connsiteY15" fmla="*/ 4392 h 22068"/>
                <a:gd name="connsiteX16" fmla="*/ 2466 w 42986"/>
                <a:gd name="connsiteY16" fmla="*/ 2661 h 22068"/>
                <a:gd name="connsiteX17" fmla="*/ 5827 w 42986"/>
                <a:gd name="connsiteY17" fmla="*/ 1860 h 22068"/>
                <a:gd name="connsiteX18" fmla="*/ 10990 w 42986"/>
                <a:gd name="connsiteY18" fmla="*/ 386 h 22068"/>
                <a:gd name="connsiteX19" fmla="*/ 14122 w 42986"/>
                <a:gd name="connsiteY19" fmla="*/ 945 h 22068"/>
                <a:gd name="connsiteX20" fmla="*/ 16179 w 42986"/>
                <a:gd name="connsiteY20" fmla="*/ 578 h 22068"/>
                <a:gd name="connsiteX21" fmla="*/ 18344 w 42986"/>
                <a:gd name="connsiteY21" fmla="*/ 4 h 22068"/>
                <a:gd name="connsiteX22" fmla="*/ 20288 w 42986"/>
                <a:gd name="connsiteY22" fmla="*/ 318 h 22068"/>
                <a:gd name="connsiteX23" fmla="*/ 21529 w 42986"/>
                <a:gd name="connsiteY23" fmla="*/ 476 h 22068"/>
                <a:gd name="connsiteX24" fmla="*/ 23122 w 42986"/>
                <a:gd name="connsiteY24" fmla="*/ 875 h 22068"/>
                <a:gd name="connsiteX25" fmla="*/ 25278 w 42986"/>
                <a:gd name="connsiteY25" fmla="*/ 1139 h 22068"/>
                <a:gd name="connsiteX26" fmla="*/ 27888 w 42986"/>
                <a:gd name="connsiteY26" fmla="*/ 1615 h 22068"/>
                <a:gd name="connsiteX27" fmla="*/ 29260 w 42986"/>
                <a:gd name="connsiteY27" fmla="*/ 1670 h 22068"/>
                <a:gd name="connsiteX28" fmla="*/ 29860 w 42986"/>
                <a:gd name="connsiteY28" fmla="*/ 1642 h 22068"/>
                <a:gd name="connsiteX29" fmla="*/ 30154 w 42986"/>
                <a:gd name="connsiteY29" fmla="*/ 2281 h 22068"/>
                <a:gd name="connsiteX30" fmla="*/ 31373 w 42986"/>
                <a:gd name="connsiteY30" fmla="*/ 2432 h 22068"/>
                <a:gd name="connsiteX31" fmla="*/ 33269 w 42986"/>
                <a:gd name="connsiteY31" fmla="*/ 2105 h 22068"/>
                <a:gd name="connsiteX32" fmla="*/ 35187 w 42986"/>
                <a:gd name="connsiteY32" fmla="*/ 1837 h 22068"/>
                <a:gd name="connsiteX33" fmla="*/ 37906 w 42986"/>
                <a:gd name="connsiteY33" fmla="*/ 3422 h 22068"/>
                <a:gd name="connsiteX34" fmla="*/ 41707 w 42986"/>
                <a:gd name="connsiteY34" fmla="*/ 4062 h 22068"/>
                <a:gd name="connsiteX35" fmla="*/ 41815 w 42986"/>
                <a:gd name="connsiteY35" fmla="*/ 4820 h 22068"/>
                <a:gd name="connsiteX36" fmla="*/ 42962 w 42986"/>
                <a:gd name="connsiteY36" fmla="*/ 5032 h 22068"/>
                <a:gd name="connsiteX37" fmla="*/ 40591 w 42986"/>
                <a:gd name="connsiteY37" fmla="*/ 7293 h 22068"/>
                <a:gd name="connsiteX38" fmla="*/ 36902 w 42986"/>
                <a:gd name="connsiteY38" fmla="*/ 6800 h 22068"/>
                <a:gd name="connsiteX39" fmla="*/ 34856 w 42986"/>
                <a:gd name="connsiteY39" fmla="*/ 8576 h 22068"/>
                <a:gd name="connsiteX40" fmla="*/ 34759 w 42986"/>
                <a:gd name="connsiteY40" fmla="*/ 9807 h 22068"/>
                <a:gd name="connsiteX41" fmla="*/ 33287 w 42986"/>
                <a:gd name="connsiteY41" fmla="*/ 11464 h 22068"/>
                <a:gd name="connsiteX42" fmla="*/ 31917 w 42986"/>
                <a:gd name="connsiteY42" fmla="*/ 12344 h 22068"/>
                <a:gd name="connsiteX43" fmla="*/ 30710 w 42986"/>
                <a:gd name="connsiteY43" fmla="*/ 12988 h 22068"/>
                <a:gd name="connsiteX44" fmla="*/ 30336 w 42986"/>
                <a:gd name="connsiteY44" fmla="*/ 13766 h 22068"/>
                <a:gd name="connsiteX45" fmla="*/ 29363 w 42986"/>
                <a:gd name="connsiteY45" fmla="*/ 14321 h 22068"/>
                <a:gd name="connsiteX46" fmla="*/ 29153 w 42986"/>
                <a:gd name="connsiteY46" fmla="*/ 15576 h 22068"/>
                <a:gd name="connsiteX47" fmla="*/ 29845 w 42986"/>
                <a:gd name="connsiteY47" fmla="*/ 17166 h 22068"/>
                <a:gd name="connsiteX48" fmla="*/ 28715 w 42986"/>
                <a:gd name="connsiteY48" fmla="*/ 18324 h 22068"/>
                <a:gd name="connsiteX49" fmla="*/ 29302 w 42986"/>
                <a:gd name="connsiteY49" fmla="*/ 20552 h 22068"/>
                <a:gd name="connsiteX50" fmla="*/ 27868 w 42986"/>
                <a:gd name="connsiteY50" fmla="*/ 21030 h 22068"/>
                <a:gd name="connsiteX51" fmla="*/ 26544 w 42986"/>
                <a:gd name="connsiteY51" fmla="*/ 21651 h 22068"/>
                <a:gd name="connsiteX52" fmla="*/ 25114 w 42986"/>
                <a:gd name="connsiteY52" fmla="*/ 22056 h 22068"/>
                <a:gd name="connsiteX53" fmla="*/ 23419 w 42986"/>
                <a:gd name="connsiteY53" fmla="*/ 21187 h 22068"/>
                <a:gd name="connsiteX54" fmla="*/ 22490 w 42986"/>
                <a:gd name="connsiteY54" fmla="*/ 21188 h 22068"/>
                <a:gd name="connsiteX55" fmla="*/ 21031 w 42986"/>
                <a:gd name="connsiteY55" fmla="*/ 20830 h 22068"/>
                <a:gd name="connsiteX56" fmla="*/ 19212 w 42986"/>
                <a:gd name="connsiteY56" fmla="*/ 20305 h 22068"/>
                <a:gd name="connsiteX57" fmla="*/ 17706 w 42986"/>
                <a:gd name="connsiteY57" fmla="*/ 19698 h 22068"/>
                <a:gd name="connsiteX58" fmla="*/ 16585 w 42986"/>
                <a:gd name="connsiteY58" fmla="*/ 18954 h 22068"/>
                <a:gd name="connsiteX59" fmla="*/ 15102 w 42986"/>
                <a:gd name="connsiteY59" fmla="*/ 19086 h 22068"/>
                <a:gd name="connsiteX60" fmla="*/ 13537 w 42986"/>
                <a:gd name="connsiteY60" fmla="*/ 18757 h 22068"/>
                <a:gd name="connsiteX61" fmla="*/ 11032 w 42986"/>
                <a:gd name="connsiteY61" fmla="*/ 19031 h 22068"/>
                <a:gd name="connsiteX62" fmla="*/ 9279 w 42986"/>
                <a:gd name="connsiteY62" fmla="*/ 19193 h 22068"/>
                <a:gd name="connsiteX63" fmla="*/ 7997 w 42986"/>
                <a:gd name="connsiteY63" fmla="*/ 18082 h 22068"/>
                <a:gd name="connsiteX0" fmla="*/ 7997 w 43088"/>
                <a:gd name="connsiteY0" fmla="*/ 18082 h 22068"/>
                <a:gd name="connsiteX1" fmla="*/ 8852 w 43088"/>
                <a:gd name="connsiteY1" fmla="*/ 17269 h 22068"/>
                <a:gd name="connsiteX2" fmla="*/ 8620 w 43088"/>
                <a:gd name="connsiteY2" fmla="*/ 16225 h 22068"/>
                <a:gd name="connsiteX3" fmla="*/ 9306 w 43088"/>
                <a:gd name="connsiteY3" fmla="*/ 15813 h 22068"/>
                <a:gd name="connsiteX4" fmla="*/ 9132 w 43088"/>
                <a:gd name="connsiteY4" fmla="*/ 14959 h 22068"/>
                <a:gd name="connsiteX5" fmla="*/ 8750 w 43088"/>
                <a:gd name="connsiteY5" fmla="*/ 14433 h 22068"/>
                <a:gd name="connsiteX6" fmla="*/ 9064 w 43088"/>
                <a:gd name="connsiteY6" fmla="*/ 13497 h 22068"/>
                <a:gd name="connsiteX7" fmla="*/ 9937 w 43088"/>
                <a:gd name="connsiteY7" fmla="*/ 13047 h 22068"/>
                <a:gd name="connsiteX8" fmla="*/ 9908 w 43088"/>
                <a:gd name="connsiteY8" fmla="*/ 12523 h 22068"/>
                <a:gd name="connsiteX9" fmla="*/ 10082 w 43088"/>
                <a:gd name="connsiteY9" fmla="*/ 11813 h 22068"/>
                <a:gd name="connsiteX10" fmla="*/ 10502 w 43088"/>
                <a:gd name="connsiteY10" fmla="*/ 11221 h 22068"/>
                <a:gd name="connsiteX11" fmla="*/ 10454 w 43088"/>
                <a:gd name="connsiteY11" fmla="*/ 10438 h 22068"/>
                <a:gd name="connsiteX12" fmla="*/ 7658 w 43088"/>
                <a:gd name="connsiteY12" fmla="*/ 10668 h 22068"/>
                <a:gd name="connsiteX13" fmla="*/ 6842 w 43088"/>
                <a:gd name="connsiteY13" fmla="*/ 9121 h 22068"/>
                <a:gd name="connsiteX14" fmla="*/ 3000 w 43088"/>
                <a:gd name="connsiteY14" fmla="*/ 7968 h 22068"/>
                <a:gd name="connsiteX15" fmla="*/ 3 w 43088"/>
                <a:gd name="connsiteY15" fmla="*/ 4392 h 22068"/>
                <a:gd name="connsiteX16" fmla="*/ 2466 w 43088"/>
                <a:gd name="connsiteY16" fmla="*/ 2661 h 22068"/>
                <a:gd name="connsiteX17" fmla="*/ 5827 w 43088"/>
                <a:gd name="connsiteY17" fmla="*/ 1860 h 22068"/>
                <a:gd name="connsiteX18" fmla="*/ 10990 w 43088"/>
                <a:gd name="connsiteY18" fmla="*/ 386 h 22068"/>
                <a:gd name="connsiteX19" fmla="*/ 14122 w 43088"/>
                <a:gd name="connsiteY19" fmla="*/ 945 h 22068"/>
                <a:gd name="connsiteX20" fmla="*/ 16179 w 43088"/>
                <a:gd name="connsiteY20" fmla="*/ 578 h 22068"/>
                <a:gd name="connsiteX21" fmla="*/ 18344 w 43088"/>
                <a:gd name="connsiteY21" fmla="*/ 4 h 22068"/>
                <a:gd name="connsiteX22" fmla="*/ 20288 w 43088"/>
                <a:gd name="connsiteY22" fmla="*/ 318 h 22068"/>
                <a:gd name="connsiteX23" fmla="*/ 21529 w 43088"/>
                <a:gd name="connsiteY23" fmla="*/ 476 h 22068"/>
                <a:gd name="connsiteX24" fmla="*/ 23122 w 43088"/>
                <a:gd name="connsiteY24" fmla="*/ 875 h 22068"/>
                <a:gd name="connsiteX25" fmla="*/ 25278 w 43088"/>
                <a:gd name="connsiteY25" fmla="*/ 1139 h 22068"/>
                <a:gd name="connsiteX26" fmla="*/ 27888 w 43088"/>
                <a:gd name="connsiteY26" fmla="*/ 1615 h 22068"/>
                <a:gd name="connsiteX27" fmla="*/ 29260 w 43088"/>
                <a:gd name="connsiteY27" fmla="*/ 1670 h 22068"/>
                <a:gd name="connsiteX28" fmla="*/ 29860 w 43088"/>
                <a:gd name="connsiteY28" fmla="*/ 1642 h 22068"/>
                <a:gd name="connsiteX29" fmla="*/ 30154 w 43088"/>
                <a:gd name="connsiteY29" fmla="*/ 2281 h 22068"/>
                <a:gd name="connsiteX30" fmla="*/ 31373 w 43088"/>
                <a:gd name="connsiteY30" fmla="*/ 2432 h 22068"/>
                <a:gd name="connsiteX31" fmla="*/ 33269 w 43088"/>
                <a:gd name="connsiteY31" fmla="*/ 2105 h 22068"/>
                <a:gd name="connsiteX32" fmla="*/ 35187 w 43088"/>
                <a:gd name="connsiteY32" fmla="*/ 1837 h 22068"/>
                <a:gd name="connsiteX33" fmla="*/ 37906 w 43088"/>
                <a:gd name="connsiteY33" fmla="*/ 3422 h 22068"/>
                <a:gd name="connsiteX34" fmla="*/ 41707 w 43088"/>
                <a:gd name="connsiteY34" fmla="*/ 4062 h 22068"/>
                <a:gd name="connsiteX35" fmla="*/ 42655 w 43088"/>
                <a:gd name="connsiteY35" fmla="*/ 4150 h 22068"/>
                <a:gd name="connsiteX36" fmla="*/ 42962 w 43088"/>
                <a:gd name="connsiteY36" fmla="*/ 5032 h 22068"/>
                <a:gd name="connsiteX37" fmla="*/ 40591 w 43088"/>
                <a:gd name="connsiteY37" fmla="*/ 7293 h 22068"/>
                <a:gd name="connsiteX38" fmla="*/ 36902 w 43088"/>
                <a:gd name="connsiteY38" fmla="*/ 6800 h 22068"/>
                <a:gd name="connsiteX39" fmla="*/ 34856 w 43088"/>
                <a:gd name="connsiteY39" fmla="*/ 8576 h 22068"/>
                <a:gd name="connsiteX40" fmla="*/ 34759 w 43088"/>
                <a:gd name="connsiteY40" fmla="*/ 9807 h 22068"/>
                <a:gd name="connsiteX41" fmla="*/ 33287 w 43088"/>
                <a:gd name="connsiteY41" fmla="*/ 11464 h 22068"/>
                <a:gd name="connsiteX42" fmla="*/ 31917 w 43088"/>
                <a:gd name="connsiteY42" fmla="*/ 12344 h 22068"/>
                <a:gd name="connsiteX43" fmla="*/ 30710 w 43088"/>
                <a:gd name="connsiteY43" fmla="*/ 12988 h 22068"/>
                <a:gd name="connsiteX44" fmla="*/ 30336 w 43088"/>
                <a:gd name="connsiteY44" fmla="*/ 13766 h 22068"/>
                <a:gd name="connsiteX45" fmla="*/ 29363 w 43088"/>
                <a:gd name="connsiteY45" fmla="*/ 14321 h 22068"/>
                <a:gd name="connsiteX46" fmla="*/ 29153 w 43088"/>
                <a:gd name="connsiteY46" fmla="*/ 15576 h 22068"/>
                <a:gd name="connsiteX47" fmla="*/ 29845 w 43088"/>
                <a:gd name="connsiteY47" fmla="*/ 17166 h 22068"/>
                <a:gd name="connsiteX48" fmla="*/ 28715 w 43088"/>
                <a:gd name="connsiteY48" fmla="*/ 18324 h 22068"/>
                <a:gd name="connsiteX49" fmla="*/ 29302 w 43088"/>
                <a:gd name="connsiteY49" fmla="*/ 20552 h 22068"/>
                <a:gd name="connsiteX50" fmla="*/ 27868 w 43088"/>
                <a:gd name="connsiteY50" fmla="*/ 21030 h 22068"/>
                <a:gd name="connsiteX51" fmla="*/ 26544 w 43088"/>
                <a:gd name="connsiteY51" fmla="*/ 21651 h 22068"/>
                <a:gd name="connsiteX52" fmla="*/ 25114 w 43088"/>
                <a:gd name="connsiteY52" fmla="*/ 22056 h 22068"/>
                <a:gd name="connsiteX53" fmla="*/ 23419 w 43088"/>
                <a:gd name="connsiteY53" fmla="*/ 21187 h 22068"/>
                <a:gd name="connsiteX54" fmla="*/ 22490 w 43088"/>
                <a:gd name="connsiteY54" fmla="*/ 21188 h 22068"/>
                <a:gd name="connsiteX55" fmla="*/ 21031 w 43088"/>
                <a:gd name="connsiteY55" fmla="*/ 20830 h 22068"/>
                <a:gd name="connsiteX56" fmla="*/ 19212 w 43088"/>
                <a:gd name="connsiteY56" fmla="*/ 20305 h 22068"/>
                <a:gd name="connsiteX57" fmla="*/ 17706 w 43088"/>
                <a:gd name="connsiteY57" fmla="*/ 19698 h 22068"/>
                <a:gd name="connsiteX58" fmla="*/ 16585 w 43088"/>
                <a:gd name="connsiteY58" fmla="*/ 18954 h 22068"/>
                <a:gd name="connsiteX59" fmla="*/ 15102 w 43088"/>
                <a:gd name="connsiteY59" fmla="*/ 19086 h 22068"/>
                <a:gd name="connsiteX60" fmla="*/ 13537 w 43088"/>
                <a:gd name="connsiteY60" fmla="*/ 18757 h 22068"/>
                <a:gd name="connsiteX61" fmla="*/ 11032 w 43088"/>
                <a:gd name="connsiteY61" fmla="*/ 19031 h 22068"/>
                <a:gd name="connsiteX62" fmla="*/ 9279 w 43088"/>
                <a:gd name="connsiteY62" fmla="*/ 19193 h 22068"/>
                <a:gd name="connsiteX63" fmla="*/ 7997 w 43088"/>
                <a:gd name="connsiteY63" fmla="*/ 18082 h 22068"/>
                <a:gd name="connsiteX0" fmla="*/ 7997 w 43100"/>
                <a:gd name="connsiteY0" fmla="*/ 18082 h 22068"/>
                <a:gd name="connsiteX1" fmla="*/ 8852 w 43100"/>
                <a:gd name="connsiteY1" fmla="*/ 17269 h 22068"/>
                <a:gd name="connsiteX2" fmla="*/ 8620 w 43100"/>
                <a:gd name="connsiteY2" fmla="*/ 16225 h 22068"/>
                <a:gd name="connsiteX3" fmla="*/ 9306 w 43100"/>
                <a:gd name="connsiteY3" fmla="*/ 15813 h 22068"/>
                <a:gd name="connsiteX4" fmla="*/ 9132 w 43100"/>
                <a:gd name="connsiteY4" fmla="*/ 14959 h 22068"/>
                <a:gd name="connsiteX5" fmla="*/ 8750 w 43100"/>
                <a:gd name="connsiteY5" fmla="*/ 14433 h 22068"/>
                <a:gd name="connsiteX6" fmla="*/ 9064 w 43100"/>
                <a:gd name="connsiteY6" fmla="*/ 13497 h 22068"/>
                <a:gd name="connsiteX7" fmla="*/ 9937 w 43100"/>
                <a:gd name="connsiteY7" fmla="*/ 13047 h 22068"/>
                <a:gd name="connsiteX8" fmla="*/ 9908 w 43100"/>
                <a:gd name="connsiteY8" fmla="*/ 12523 h 22068"/>
                <a:gd name="connsiteX9" fmla="*/ 10082 w 43100"/>
                <a:gd name="connsiteY9" fmla="*/ 11813 h 22068"/>
                <a:gd name="connsiteX10" fmla="*/ 10502 w 43100"/>
                <a:gd name="connsiteY10" fmla="*/ 11221 h 22068"/>
                <a:gd name="connsiteX11" fmla="*/ 10454 w 43100"/>
                <a:gd name="connsiteY11" fmla="*/ 10438 h 22068"/>
                <a:gd name="connsiteX12" fmla="*/ 7658 w 43100"/>
                <a:gd name="connsiteY12" fmla="*/ 10668 h 22068"/>
                <a:gd name="connsiteX13" fmla="*/ 6842 w 43100"/>
                <a:gd name="connsiteY13" fmla="*/ 9121 h 22068"/>
                <a:gd name="connsiteX14" fmla="*/ 3000 w 43100"/>
                <a:gd name="connsiteY14" fmla="*/ 7968 h 22068"/>
                <a:gd name="connsiteX15" fmla="*/ 3 w 43100"/>
                <a:gd name="connsiteY15" fmla="*/ 4392 h 22068"/>
                <a:gd name="connsiteX16" fmla="*/ 2466 w 43100"/>
                <a:gd name="connsiteY16" fmla="*/ 2661 h 22068"/>
                <a:gd name="connsiteX17" fmla="*/ 5827 w 43100"/>
                <a:gd name="connsiteY17" fmla="*/ 1860 h 22068"/>
                <a:gd name="connsiteX18" fmla="*/ 10990 w 43100"/>
                <a:gd name="connsiteY18" fmla="*/ 386 h 22068"/>
                <a:gd name="connsiteX19" fmla="*/ 14122 w 43100"/>
                <a:gd name="connsiteY19" fmla="*/ 945 h 22068"/>
                <a:gd name="connsiteX20" fmla="*/ 16179 w 43100"/>
                <a:gd name="connsiteY20" fmla="*/ 578 h 22068"/>
                <a:gd name="connsiteX21" fmla="*/ 18344 w 43100"/>
                <a:gd name="connsiteY21" fmla="*/ 4 h 22068"/>
                <a:gd name="connsiteX22" fmla="*/ 20288 w 43100"/>
                <a:gd name="connsiteY22" fmla="*/ 318 h 22068"/>
                <a:gd name="connsiteX23" fmla="*/ 21529 w 43100"/>
                <a:gd name="connsiteY23" fmla="*/ 476 h 22068"/>
                <a:gd name="connsiteX24" fmla="*/ 23122 w 43100"/>
                <a:gd name="connsiteY24" fmla="*/ 875 h 22068"/>
                <a:gd name="connsiteX25" fmla="*/ 25278 w 43100"/>
                <a:gd name="connsiteY25" fmla="*/ 1139 h 22068"/>
                <a:gd name="connsiteX26" fmla="*/ 27888 w 43100"/>
                <a:gd name="connsiteY26" fmla="*/ 1615 h 22068"/>
                <a:gd name="connsiteX27" fmla="*/ 29260 w 43100"/>
                <a:gd name="connsiteY27" fmla="*/ 1670 h 22068"/>
                <a:gd name="connsiteX28" fmla="*/ 29860 w 43100"/>
                <a:gd name="connsiteY28" fmla="*/ 1642 h 22068"/>
                <a:gd name="connsiteX29" fmla="*/ 30154 w 43100"/>
                <a:gd name="connsiteY29" fmla="*/ 2281 h 22068"/>
                <a:gd name="connsiteX30" fmla="*/ 31373 w 43100"/>
                <a:gd name="connsiteY30" fmla="*/ 2432 h 22068"/>
                <a:gd name="connsiteX31" fmla="*/ 33269 w 43100"/>
                <a:gd name="connsiteY31" fmla="*/ 2105 h 22068"/>
                <a:gd name="connsiteX32" fmla="*/ 35187 w 43100"/>
                <a:gd name="connsiteY32" fmla="*/ 1837 h 22068"/>
                <a:gd name="connsiteX33" fmla="*/ 37906 w 43100"/>
                <a:gd name="connsiteY33" fmla="*/ 3422 h 22068"/>
                <a:gd name="connsiteX34" fmla="*/ 41287 w 43100"/>
                <a:gd name="connsiteY34" fmla="*/ 3560 h 22068"/>
                <a:gd name="connsiteX35" fmla="*/ 42655 w 43100"/>
                <a:gd name="connsiteY35" fmla="*/ 4150 h 22068"/>
                <a:gd name="connsiteX36" fmla="*/ 42962 w 43100"/>
                <a:gd name="connsiteY36" fmla="*/ 5032 h 22068"/>
                <a:gd name="connsiteX37" fmla="*/ 40591 w 43100"/>
                <a:gd name="connsiteY37" fmla="*/ 7293 h 22068"/>
                <a:gd name="connsiteX38" fmla="*/ 36902 w 43100"/>
                <a:gd name="connsiteY38" fmla="*/ 6800 h 22068"/>
                <a:gd name="connsiteX39" fmla="*/ 34856 w 43100"/>
                <a:gd name="connsiteY39" fmla="*/ 8576 h 22068"/>
                <a:gd name="connsiteX40" fmla="*/ 34759 w 43100"/>
                <a:gd name="connsiteY40" fmla="*/ 9807 h 22068"/>
                <a:gd name="connsiteX41" fmla="*/ 33287 w 43100"/>
                <a:gd name="connsiteY41" fmla="*/ 11464 h 22068"/>
                <a:gd name="connsiteX42" fmla="*/ 31917 w 43100"/>
                <a:gd name="connsiteY42" fmla="*/ 12344 h 22068"/>
                <a:gd name="connsiteX43" fmla="*/ 30710 w 43100"/>
                <a:gd name="connsiteY43" fmla="*/ 12988 h 22068"/>
                <a:gd name="connsiteX44" fmla="*/ 30336 w 43100"/>
                <a:gd name="connsiteY44" fmla="*/ 13766 h 22068"/>
                <a:gd name="connsiteX45" fmla="*/ 29363 w 43100"/>
                <a:gd name="connsiteY45" fmla="*/ 14321 h 22068"/>
                <a:gd name="connsiteX46" fmla="*/ 29153 w 43100"/>
                <a:gd name="connsiteY46" fmla="*/ 15576 h 22068"/>
                <a:gd name="connsiteX47" fmla="*/ 29845 w 43100"/>
                <a:gd name="connsiteY47" fmla="*/ 17166 h 22068"/>
                <a:gd name="connsiteX48" fmla="*/ 28715 w 43100"/>
                <a:gd name="connsiteY48" fmla="*/ 18324 h 22068"/>
                <a:gd name="connsiteX49" fmla="*/ 29302 w 43100"/>
                <a:gd name="connsiteY49" fmla="*/ 20552 h 22068"/>
                <a:gd name="connsiteX50" fmla="*/ 27868 w 43100"/>
                <a:gd name="connsiteY50" fmla="*/ 21030 h 22068"/>
                <a:gd name="connsiteX51" fmla="*/ 26544 w 43100"/>
                <a:gd name="connsiteY51" fmla="*/ 21651 h 22068"/>
                <a:gd name="connsiteX52" fmla="*/ 25114 w 43100"/>
                <a:gd name="connsiteY52" fmla="*/ 22056 h 22068"/>
                <a:gd name="connsiteX53" fmla="*/ 23419 w 43100"/>
                <a:gd name="connsiteY53" fmla="*/ 21187 h 22068"/>
                <a:gd name="connsiteX54" fmla="*/ 22490 w 43100"/>
                <a:gd name="connsiteY54" fmla="*/ 21188 h 22068"/>
                <a:gd name="connsiteX55" fmla="*/ 21031 w 43100"/>
                <a:gd name="connsiteY55" fmla="*/ 20830 h 22068"/>
                <a:gd name="connsiteX56" fmla="*/ 19212 w 43100"/>
                <a:gd name="connsiteY56" fmla="*/ 20305 h 22068"/>
                <a:gd name="connsiteX57" fmla="*/ 17706 w 43100"/>
                <a:gd name="connsiteY57" fmla="*/ 19698 h 22068"/>
                <a:gd name="connsiteX58" fmla="*/ 16585 w 43100"/>
                <a:gd name="connsiteY58" fmla="*/ 18954 h 22068"/>
                <a:gd name="connsiteX59" fmla="*/ 15102 w 43100"/>
                <a:gd name="connsiteY59" fmla="*/ 19086 h 22068"/>
                <a:gd name="connsiteX60" fmla="*/ 13537 w 43100"/>
                <a:gd name="connsiteY60" fmla="*/ 18757 h 22068"/>
                <a:gd name="connsiteX61" fmla="*/ 11032 w 43100"/>
                <a:gd name="connsiteY61" fmla="*/ 19031 h 22068"/>
                <a:gd name="connsiteX62" fmla="*/ 9279 w 43100"/>
                <a:gd name="connsiteY62" fmla="*/ 19193 h 22068"/>
                <a:gd name="connsiteX63" fmla="*/ 7997 w 43100"/>
                <a:gd name="connsiteY63" fmla="*/ 18082 h 22068"/>
                <a:gd name="connsiteX0" fmla="*/ 7997 w 43100"/>
                <a:gd name="connsiteY0" fmla="*/ 18082 h 22068"/>
                <a:gd name="connsiteX1" fmla="*/ 8852 w 43100"/>
                <a:gd name="connsiteY1" fmla="*/ 17269 h 22068"/>
                <a:gd name="connsiteX2" fmla="*/ 8620 w 43100"/>
                <a:gd name="connsiteY2" fmla="*/ 16225 h 22068"/>
                <a:gd name="connsiteX3" fmla="*/ 9306 w 43100"/>
                <a:gd name="connsiteY3" fmla="*/ 15813 h 22068"/>
                <a:gd name="connsiteX4" fmla="*/ 9132 w 43100"/>
                <a:gd name="connsiteY4" fmla="*/ 14959 h 22068"/>
                <a:gd name="connsiteX5" fmla="*/ 8750 w 43100"/>
                <a:gd name="connsiteY5" fmla="*/ 14433 h 22068"/>
                <a:gd name="connsiteX6" fmla="*/ 9064 w 43100"/>
                <a:gd name="connsiteY6" fmla="*/ 13497 h 22068"/>
                <a:gd name="connsiteX7" fmla="*/ 9937 w 43100"/>
                <a:gd name="connsiteY7" fmla="*/ 13047 h 22068"/>
                <a:gd name="connsiteX8" fmla="*/ 9908 w 43100"/>
                <a:gd name="connsiteY8" fmla="*/ 12523 h 22068"/>
                <a:gd name="connsiteX9" fmla="*/ 10082 w 43100"/>
                <a:gd name="connsiteY9" fmla="*/ 11813 h 22068"/>
                <a:gd name="connsiteX10" fmla="*/ 10502 w 43100"/>
                <a:gd name="connsiteY10" fmla="*/ 11221 h 22068"/>
                <a:gd name="connsiteX11" fmla="*/ 10454 w 43100"/>
                <a:gd name="connsiteY11" fmla="*/ 10438 h 22068"/>
                <a:gd name="connsiteX12" fmla="*/ 7658 w 43100"/>
                <a:gd name="connsiteY12" fmla="*/ 10668 h 22068"/>
                <a:gd name="connsiteX13" fmla="*/ 6842 w 43100"/>
                <a:gd name="connsiteY13" fmla="*/ 9121 h 22068"/>
                <a:gd name="connsiteX14" fmla="*/ 3000 w 43100"/>
                <a:gd name="connsiteY14" fmla="*/ 7968 h 22068"/>
                <a:gd name="connsiteX15" fmla="*/ 3 w 43100"/>
                <a:gd name="connsiteY15" fmla="*/ 4392 h 22068"/>
                <a:gd name="connsiteX16" fmla="*/ 2466 w 43100"/>
                <a:gd name="connsiteY16" fmla="*/ 2661 h 22068"/>
                <a:gd name="connsiteX17" fmla="*/ 5827 w 43100"/>
                <a:gd name="connsiteY17" fmla="*/ 1860 h 22068"/>
                <a:gd name="connsiteX18" fmla="*/ 10990 w 43100"/>
                <a:gd name="connsiteY18" fmla="*/ 386 h 22068"/>
                <a:gd name="connsiteX19" fmla="*/ 14122 w 43100"/>
                <a:gd name="connsiteY19" fmla="*/ 945 h 22068"/>
                <a:gd name="connsiteX20" fmla="*/ 16179 w 43100"/>
                <a:gd name="connsiteY20" fmla="*/ 578 h 22068"/>
                <a:gd name="connsiteX21" fmla="*/ 18344 w 43100"/>
                <a:gd name="connsiteY21" fmla="*/ 4 h 22068"/>
                <a:gd name="connsiteX22" fmla="*/ 20288 w 43100"/>
                <a:gd name="connsiteY22" fmla="*/ 318 h 22068"/>
                <a:gd name="connsiteX23" fmla="*/ 21529 w 43100"/>
                <a:gd name="connsiteY23" fmla="*/ 476 h 22068"/>
                <a:gd name="connsiteX24" fmla="*/ 23122 w 43100"/>
                <a:gd name="connsiteY24" fmla="*/ 875 h 22068"/>
                <a:gd name="connsiteX25" fmla="*/ 25278 w 43100"/>
                <a:gd name="connsiteY25" fmla="*/ 1139 h 22068"/>
                <a:gd name="connsiteX26" fmla="*/ 27888 w 43100"/>
                <a:gd name="connsiteY26" fmla="*/ 1615 h 22068"/>
                <a:gd name="connsiteX27" fmla="*/ 29260 w 43100"/>
                <a:gd name="connsiteY27" fmla="*/ 1670 h 22068"/>
                <a:gd name="connsiteX28" fmla="*/ 29860 w 43100"/>
                <a:gd name="connsiteY28" fmla="*/ 1642 h 22068"/>
                <a:gd name="connsiteX29" fmla="*/ 30154 w 43100"/>
                <a:gd name="connsiteY29" fmla="*/ 2281 h 22068"/>
                <a:gd name="connsiteX30" fmla="*/ 31373 w 43100"/>
                <a:gd name="connsiteY30" fmla="*/ 2432 h 22068"/>
                <a:gd name="connsiteX31" fmla="*/ 33269 w 43100"/>
                <a:gd name="connsiteY31" fmla="*/ 2105 h 22068"/>
                <a:gd name="connsiteX32" fmla="*/ 35187 w 43100"/>
                <a:gd name="connsiteY32" fmla="*/ 1837 h 22068"/>
                <a:gd name="connsiteX33" fmla="*/ 38221 w 43100"/>
                <a:gd name="connsiteY33" fmla="*/ 3255 h 22068"/>
                <a:gd name="connsiteX34" fmla="*/ 41287 w 43100"/>
                <a:gd name="connsiteY34" fmla="*/ 3560 h 22068"/>
                <a:gd name="connsiteX35" fmla="*/ 42655 w 43100"/>
                <a:gd name="connsiteY35" fmla="*/ 4150 h 22068"/>
                <a:gd name="connsiteX36" fmla="*/ 42962 w 43100"/>
                <a:gd name="connsiteY36" fmla="*/ 5032 h 22068"/>
                <a:gd name="connsiteX37" fmla="*/ 40591 w 43100"/>
                <a:gd name="connsiteY37" fmla="*/ 7293 h 22068"/>
                <a:gd name="connsiteX38" fmla="*/ 36902 w 43100"/>
                <a:gd name="connsiteY38" fmla="*/ 6800 h 22068"/>
                <a:gd name="connsiteX39" fmla="*/ 34856 w 43100"/>
                <a:gd name="connsiteY39" fmla="*/ 8576 h 22068"/>
                <a:gd name="connsiteX40" fmla="*/ 34759 w 43100"/>
                <a:gd name="connsiteY40" fmla="*/ 9807 h 22068"/>
                <a:gd name="connsiteX41" fmla="*/ 33287 w 43100"/>
                <a:gd name="connsiteY41" fmla="*/ 11464 h 22068"/>
                <a:gd name="connsiteX42" fmla="*/ 31917 w 43100"/>
                <a:gd name="connsiteY42" fmla="*/ 12344 h 22068"/>
                <a:gd name="connsiteX43" fmla="*/ 30710 w 43100"/>
                <a:gd name="connsiteY43" fmla="*/ 12988 h 22068"/>
                <a:gd name="connsiteX44" fmla="*/ 30336 w 43100"/>
                <a:gd name="connsiteY44" fmla="*/ 13766 h 22068"/>
                <a:gd name="connsiteX45" fmla="*/ 29363 w 43100"/>
                <a:gd name="connsiteY45" fmla="*/ 14321 h 22068"/>
                <a:gd name="connsiteX46" fmla="*/ 29153 w 43100"/>
                <a:gd name="connsiteY46" fmla="*/ 15576 h 22068"/>
                <a:gd name="connsiteX47" fmla="*/ 29845 w 43100"/>
                <a:gd name="connsiteY47" fmla="*/ 17166 h 22068"/>
                <a:gd name="connsiteX48" fmla="*/ 28715 w 43100"/>
                <a:gd name="connsiteY48" fmla="*/ 18324 h 22068"/>
                <a:gd name="connsiteX49" fmla="*/ 29302 w 43100"/>
                <a:gd name="connsiteY49" fmla="*/ 20552 h 22068"/>
                <a:gd name="connsiteX50" fmla="*/ 27868 w 43100"/>
                <a:gd name="connsiteY50" fmla="*/ 21030 h 22068"/>
                <a:gd name="connsiteX51" fmla="*/ 26544 w 43100"/>
                <a:gd name="connsiteY51" fmla="*/ 21651 h 22068"/>
                <a:gd name="connsiteX52" fmla="*/ 25114 w 43100"/>
                <a:gd name="connsiteY52" fmla="*/ 22056 h 22068"/>
                <a:gd name="connsiteX53" fmla="*/ 23419 w 43100"/>
                <a:gd name="connsiteY53" fmla="*/ 21187 h 22068"/>
                <a:gd name="connsiteX54" fmla="*/ 22490 w 43100"/>
                <a:gd name="connsiteY54" fmla="*/ 21188 h 22068"/>
                <a:gd name="connsiteX55" fmla="*/ 21031 w 43100"/>
                <a:gd name="connsiteY55" fmla="*/ 20830 h 22068"/>
                <a:gd name="connsiteX56" fmla="*/ 19212 w 43100"/>
                <a:gd name="connsiteY56" fmla="*/ 20305 h 22068"/>
                <a:gd name="connsiteX57" fmla="*/ 17706 w 43100"/>
                <a:gd name="connsiteY57" fmla="*/ 19698 h 22068"/>
                <a:gd name="connsiteX58" fmla="*/ 16585 w 43100"/>
                <a:gd name="connsiteY58" fmla="*/ 18954 h 22068"/>
                <a:gd name="connsiteX59" fmla="*/ 15102 w 43100"/>
                <a:gd name="connsiteY59" fmla="*/ 19086 h 22068"/>
                <a:gd name="connsiteX60" fmla="*/ 13537 w 43100"/>
                <a:gd name="connsiteY60" fmla="*/ 18757 h 22068"/>
                <a:gd name="connsiteX61" fmla="*/ 11032 w 43100"/>
                <a:gd name="connsiteY61" fmla="*/ 19031 h 22068"/>
                <a:gd name="connsiteX62" fmla="*/ 9279 w 43100"/>
                <a:gd name="connsiteY62" fmla="*/ 19193 h 22068"/>
                <a:gd name="connsiteX63" fmla="*/ 7997 w 43100"/>
                <a:gd name="connsiteY63" fmla="*/ 18082 h 22068"/>
                <a:gd name="connsiteX0" fmla="*/ 8035 w 43138"/>
                <a:gd name="connsiteY0" fmla="*/ 18082 h 22068"/>
                <a:gd name="connsiteX1" fmla="*/ 8890 w 43138"/>
                <a:gd name="connsiteY1" fmla="*/ 17269 h 22068"/>
                <a:gd name="connsiteX2" fmla="*/ 8658 w 43138"/>
                <a:gd name="connsiteY2" fmla="*/ 16225 h 22068"/>
                <a:gd name="connsiteX3" fmla="*/ 9344 w 43138"/>
                <a:gd name="connsiteY3" fmla="*/ 15813 h 22068"/>
                <a:gd name="connsiteX4" fmla="*/ 9170 w 43138"/>
                <a:gd name="connsiteY4" fmla="*/ 14959 h 22068"/>
                <a:gd name="connsiteX5" fmla="*/ 8788 w 43138"/>
                <a:gd name="connsiteY5" fmla="*/ 14433 h 22068"/>
                <a:gd name="connsiteX6" fmla="*/ 9102 w 43138"/>
                <a:gd name="connsiteY6" fmla="*/ 13497 h 22068"/>
                <a:gd name="connsiteX7" fmla="*/ 9975 w 43138"/>
                <a:gd name="connsiteY7" fmla="*/ 13047 h 22068"/>
                <a:gd name="connsiteX8" fmla="*/ 9946 w 43138"/>
                <a:gd name="connsiteY8" fmla="*/ 12523 h 22068"/>
                <a:gd name="connsiteX9" fmla="*/ 10120 w 43138"/>
                <a:gd name="connsiteY9" fmla="*/ 11813 h 22068"/>
                <a:gd name="connsiteX10" fmla="*/ 10540 w 43138"/>
                <a:gd name="connsiteY10" fmla="*/ 11221 h 22068"/>
                <a:gd name="connsiteX11" fmla="*/ 10492 w 43138"/>
                <a:gd name="connsiteY11" fmla="*/ 10438 h 22068"/>
                <a:gd name="connsiteX12" fmla="*/ 7696 w 43138"/>
                <a:gd name="connsiteY12" fmla="*/ 10668 h 22068"/>
                <a:gd name="connsiteX13" fmla="*/ 6880 w 43138"/>
                <a:gd name="connsiteY13" fmla="*/ 9121 h 22068"/>
                <a:gd name="connsiteX14" fmla="*/ 3038 w 43138"/>
                <a:gd name="connsiteY14" fmla="*/ 7968 h 22068"/>
                <a:gd name="connsiteX15" fmla="*/ 41 w 43138"/>
                <a:gd name="connsiteY15" fmla="*/ 4392 h 22068"/>
                <a:gd name="connsiteX16" fmla="*/ 1139 w 43138"/>
                <a:gd name="connsiteY16" fmla="*/ 1824 h 22068"/>
                <a:gd name="connsiteX17" fmla="*/ 5865 w 43138"/>
                <a:gd name="connsiteY17" fmla="*/ 1860 h 22068"/>
                <a:gd name="connsiteX18" fmla="*/ 11028 w 43138"/>
                <a:gd name="connsiteY18" fmla="*/ 386 h 22068"/>
                <a:gd name="connsiteX19" fmla="*/ 14160 w 43138"/>
                <a:gd name="connsiteY19" fmla="*/ 945 h 22068"/>
                <a:gd name="connsiteX20" fmla="*/ 16217 w 43138"/>
                <a:gd name="connsiteY20" fmla="*/ 578 h 22068"/>
                <a:gd name="connsiteX21" fmla="*/ 18382 w 43138"/>
                <a:gd name="connsiteY21" fmla="*/ 4 h 22068"/>
                <a:gd name="connsiteX22" fmla="*/ 20326 w 43138"/>
                <a:gd name="connsiteY22" fmla="*/ 318 h 22068"/>
                <a:gd name="connsiteX23" fmla="*/ 21567 w 43138"/>
                <a:gd name="connsiteY23" fmla="*/ 476 h 22068"/>
                <a:gd name="connsiteX24" fmla="*/ 23160 w 43138"/>
                <a:gd name="connsiteY24" fmla="*/ 875 h 22068"/>
                <a:gd name="connsiteX25" fmla="*/ 25316 w 43138"/>
                <a:gd name="connsiteY25" fmla="*/ 1139 h 22068"/>
                <a:gd name="connsiteX26" fmla="*/ 27926 w 43138"/>
                <a:gd name="connsiteY26" fmla="*/ 1615 h 22068"/>
                <a:gd name="connsiteX27" fmla="*/ 29298 w 43138"/>
                <a:gd name="connsiteY27" fmla="*/ 1670 h 22068"/>
                <a:gd name="connsiteX28" fmla="*/ 29898 w 43138"/>
                <a:gd name="connsiteY28" fmla="*/ 1642 h 22068"/>
                <a:gd name="connsiteX29" fmla="*/ 30192 w 43138"/>
                <a:gd name="connsiteY29" fmla="*/ 2281 h 22068"/>
                <a:gd name="connsiteX30" fmla="*/ 31411 w 43138"/>
                <a:gd name="connsiteY30" fmla="*/ 2432 h 22068"/>
                <a:gd name="connsiteX31" fmla="*/ 33307 w 43138"/>
                <a:gd name="connsiteY31" fmla="*/ 2105 h 22068"/>
                <a:gd name="connsiteX32" fmla="*/ 35225 w 43138"/>
                <a:gd name="connsiteY32" fmla="*/ 1837 h 22068"/>
                <a:gd name="connsiteX33" fmla="*/ 38259 w 43138"/>
                <a:gd name="connsiteY33" fmla="*/ 3255 h 22068"/>
                <a:gd name="connsiteX34" fmla="*/ 41325 w 43138"/>
                <a:gd name="connsiteY34" fmla="*/ 3560 h 22068"/>
                <a:gd name="connsiteX35" fmla="*/ 42693 w 43138"/>
                <a:gd name="connsiteY35" fmla="*/ 4150 h 22068"/>
                <a:gd name="connsiteX36" fmla="*/ 43000 w 43138"/>
                <a:gd name="connsiteY36" fmla="*/ 5032 h 22068"/>
                <a:gd name="connsiteX37" fmla="*/ 40629 w 43138"/>
                <a:gd name="connsiteY37" fmla="*/ 7293 h 22068"/>
                <a:gd name="connsiteX38" fmla="*/ 36940 w 43138"/>
                <a:gd name="connsiteY38" fmla="*/ 6800 h 22068"/>
                <a:gd name="connsiteX39" fmla="*/ 34894 w 43138"/>
                <a:gd name="connsiteY39" fmla="*/ 8576 h 22068"/>
                <a:gd name="connsiteX40" fmla="*/ 34797 w 43138"/>
                <a:gd name="connsiteY40" fmla="*/ 9807 h 22068"/>
                <a:gd name="connsiteX41" fmla="*/ 33325 w 43138"/>
                <a:gd name="connsiteY41" fmla="*/ 11464 h 22068"/>
                <a:gd name="connsiteX42" fmla="*/ 31955 w 43138"/>
                <a:gd name="connsiteY42" fmla="*/ 12344 h 22068"/>
                <a:gd name="connsiteX43" fmla="*/ 30748 w 43138"/>
                <a:gd name="connsiteY43" fmla="*/ 12988 h 22068"/>
                <a:gd name="connsiteX44" fmla="*/ 30374 w 43138"/>
                <a:gd name="connsiteY44" fmla="*/ 13766 h 22068"/>
                <a:gd name="connsiteX45" fmla="*/ 29401 w 43138"/>
                <a:gd name="connsiteY45" fmla="*/ 14321 h 22068"/>
                <a:gd name="connsiteX46" fmla="*/ 29191 w 43138"/>
                <a:gd name="connsiteY46" fmla="*/ 15576 h 22068"/>
                <a:gd name="connsiteX47" fmla="*/ 29883 w 43138"/>
                <a:gd name="connsiteY47" fmla="*/ 17166 h 22068"/>
                <a:gd name="connsiteX48" fmla="*/ 28753 w 43138"/>
                <a:gd name="connsiteY48" fmla="*/ 18324 h 22068"/>
                <a:gd name="connsiteX49" fmla="*/ 29340 w 43138"/>
                <a:gd name="connsiteY49" fmla="*/ 20552 h 22068"/>
                <a:gd name="connsiteX50" fmla="*/ 27906 w 43138"/>
                <a:gd name="connsiteY50" fmla="*/ 21030 h 22068"/>
                <a:gd name="connsiteX51" fmla="*/ 26582 w 43138"/>
                <a:gd name="connsiteY51" fmla="*/ 21651 h 22068"/>
                <a:gd name="connsiteX52" fmla="*/ 25152 w 43138"/>
                <a:gd name="connsiteY52" fmla="*/ 22056 h 22068"/>
                <a:gd name="connsiteX53" fmla="*/ 23457 w 43138"/>
                <a:gd name="connsiteY53" fmla="*/ 21187 h 22068"/>
                <a:gd name="connsiteX54" fmla="*/ 22528 w 43138"/>
                <a:gd name="connsiteY54" fmla="*/ 21188 h 22068"/>
                <a:gd name="connsiteX55" fmla="*/ 21069 w 43138"/>
                <a:gd name="connsiteY55" fmla="*/ 20830 h 22068"/>
                <a:gd name="connsiteX56" fmla="*/ 19250 w 43138"/>
                <a:gd name="connsiteY56" fmla="*/ 20305 h 22068"/>
                <a:gd name="connsiteX57" fmla="*/ 17744 w 43138"/>
                <a:gd name="connsiteY57" fmla="*/ 19698 h 22068"/>
                <a:gd name="connsiteX58" fmla="*/ 16623 w 43138"/>
                <a:gd name="connsiteY58" fmla="*/ 18954 h 22068"/>
                <a:gd name="connsiteX59" fmla="*/ 15140 w 43138"/>
                <a:gd name="connsiteY59" fmla="*/ 19086 h 22068"/>
                <a:gd name="connsiteX60" fmla="*/ 13575 w 43138"/>
                <a:gd name="connsiteY60" fmla="*/ 18757 h 22068"/>
                <a:gd name="connsiteX61" fmla="*/ 11070 w 43138"/>
                <a:gd name="connsiteY61" fmla="*/ 19031 h 22068"/>
                <a:gd name="connsiteX62" fmla="*/ 9317 w 43138"/>
                <a:gd name="connsiteY62" fmla="*/ 19193 h 22068"/>
                <a:gd name="connsiteX63" fmla="*/ 8035 w 43138"/>
                <a:gd name="connsiteY63" fmla="*/ 18082 h 22068"/>
                <a:gd name="connsiteX0" fmla="*/ 8060 w 43163"/>
                <a:gd name="connsiteY0" fmla="*/ 18082 h 22068"/>
                <a:gd name="connsiteX1" fmla="*/ 8915 w 43163"/>
                <a:gd name="connsiteY1" fmla="*/ 17269 h 22068"/>
                <a:gd name="connsiteX2" fmla="*/ 8683 w 43163"/>
                <a:gd name="connsiteY2" fmla="*/ 16225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8060 w 43163"/>
                <a:gd name="connsiteY64" fmla="*/ 18082 h 22068"/>
                <a:gd name="connsiteX0" fmla="*/ 13519 w 43163"/>
                <a:gd name="connsiteY0" fmla="*/ 16659 h 22068"/>
                <a:gd name="connsiteX1" fmla="*/ 8915 w 43163"/>
                <a:gd name="connsiteY1" fmla="*/ 17269 h 22068"/>
                <a:gd name="connsiteX2" fmla="*/ 8683 w 43163"/>
                <a:gd name="connsiteY2" fmla="*/ 16225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8683 w 43163"/>
                <a:gd name="connsiteY2" fmla="*/ 16225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9369 w 43163"/>
                <a:gd name="connsiteY3" fmla="*/ 15813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9195 w 43163"/>
                <a:gd name="connsiteY4" fmla="*/ 1495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8813 w 43163"/>
                <a:gd name="connsiteY5" fmla="*/ 14433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9127 w 43163"/>
                <a:gd name="connsiteY6" fmla="*/ 13497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0000 w 43163"/>
                <a:gd name="connsiteY7" fmla="*/ 13047 h 22068"/>
                <a:gd name="connsiteX8" fmla="*/ 9971 w 43163"/>
                <a:gd name="connsiteY8" fmla="*/ 12523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0000 w 43163"/>
                <a:gd name="connsiteY7" fmla="*/ 13047 h 22068"/>
                <a:gd name="connsiteX8" fmla="*/ 12701 w 43163"/>
                <a:gd name="connsiteY8" fmla="*/ 11937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0145 w 43163"/>
                <a:gd name="connsiteY9" fmla="*/ 11813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9342 w 43163"/>
                <a:gd name="connsiteY63" fmla="*/ 19193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6061 w 43163"/>
                <a:gd name="connsiteY63" fmla="*/ 17267 h 22068"/>
                <a:gd name="connsiteX64" fmla="*/ 13519 w 43163"/>
                <a:gd name="connsiteY64" fmla="*/ 16659 h 22068"/>
                <a:gd name="connsiteX0" fmla="*/ 13519 w 43163"/>
                <a:gd name="connsiteY0" fmla="*/ 16659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3519 w 43163"/>
                <a:gd name="connsiteY64" fmla="*/ 16659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988 w 43163"/>
                <a:gd name="connsiteY2" fmla="*/ 14634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3359 w 43163"/>
                <a:gd name="connsiteY3" fmla="*/ 13804 h 22068"/>
                <a:gd name="connsiteX4" fmla="*/ 12975 w 43163"/>
                <a:gd name="connsiteY4" fmla="*/ 13619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3359 w 43163"/>
                <a:gd name="connsiteY3" fmla="*/ 1380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5006 w 43163"/>
                <a:gd name="connsiteY6" fmla="*/ 12409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1226 w 43163"/>
                <a:gd name="connsiteY6" fmla="*/ 12911 h 22068"/>
                <a:gd name="connsiteX7" fmla="*/ 14515 w 43163"/>
                <a:gd name="connsiteY7" fmla="*/ 13131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2068 w 43163"/>
                <a:gd name="connsiteY5" fmla="*/ 13345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2701 w 43163"/>
                <a:gd name="connsiteY8" fmla="*/ 11937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1126 w 43163"/>
                <a:gd name="connsiteY8" fmla="*/ 12439 h 22068"/>
                <a:gd name="connsiteX9" fmla="*/ 13715 w 43163"/>
                <a:gd name="connsiteY9" fmla="*/ 11478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1126 w 43163"/>
                <a:gd name="connsiteY8" fmla="*/ 12439 h 22068"/>
                <a:gd name="connsiteX9" fmla="*/ 11090 w 43163"/>
                <a:gd name="connsiteY9" fmla="*/ 11897 h 22068"/>
                <a:gd name="connsiteX10" fmla="*/ 10565 w 43163"/>
                <a:gd name="connsiteY10" fmla="*/ 11221 h 22068"/>
                <a:gd name="connsiteX11" fmla="*/ 10517 w 43163"/>
                <a:gd name="connsiteY11" fmla="*/ 10438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17161 h 22068"/>
                <a:gd name="connsiteX1" fmla="*/ 12695 w 43163"/>
                <a:gd name="connsiteY1" fmla="*/ 16264 h 22068"/>
                <a:gd name="connsiteX2" fmla="*/ 12043 w 43163"/>
                <a:gd name="connsiteY2" fmla="*/ 15220 h 22068"/>
                <a:gd name="connsiteX3" fmla="*/ 12309 w 43163"/>
                <a:gd name="connsiteY3" fmla="*/ 15144 h 22068"/>
                <a:gd name="connsiteX4" fmla="*/ 11190 w 43163"/>
                <a:gd name="connsiteY4" fmla="*/ 14707 h 22068"/>
                <a:gd name="connsiteX5" fmla="*/ 11228 w 43163"/>
                <a:gd name="connsiteY5" fmla="*/ 13680 h 22068"/>
                <a:gd name="connsiteX6" fmla="*/ 11226 w 43163"/>
                <a:gd name="connsiteY6" fmla="*/ 12911 h 22068"/>
                <a:gd name="connsiteX7" fmla="*/ 11260 w 43163"/>
                <a:gd name="connsiteY7" fmla="*/ 13550 h 22068"/>
                <a:gd name="connsiteX8" fmla="*/ 11126 w 43163"/>
                <a:gd name="connsiteY8" fmla="*/ 12439 h 22068"/>
                <a:gd name="connsiteX9" fmla="*/ 11090 w 43163"/>
                <a:gd name="connsiteY9" fmla="*/ 11897 h 22068"/>
                <a:gd name="connsiteX10" fmla="*/ 10565 w 43163"/>
                <a:gd name="connsiteY10" fmla="*/ 11221 h 22068"/>
                <a:gd name="connsiteX11" fmla="*/ 10202 w 43163"/>
                <a:gd name="connsiteY11" fmla="*/ 11191 h 22068"/>
                <a:gd name="connsiteX12" fmla="*/ 7721 w 43163"/>
                <a:gd name="connsiteY12" fmla="*/ 10668 h 22068"/>
                <a:gd name="connsiteX13" fmla="*/ 6905 w 43163"/>
                <a:gd name="connsiteY13" fmla="*/ 9121 h 22068"/>
                <a:gd name="connsiteX14" fmla="*/ 3063 w 43163"/>
                <a:gd name="connsiteY14" fmla="*/ 7968 h 22068"/>
                <a:gd name="connsiteX15" fmla="*/ 66 w 43163"/>
                <a:gd name="connsiteY15" fmla="*/ 4392 h 22068"/>
                <a:gd name="connsiteX16" fmla="*/ 1164 w 43163"/>
                <a:gd name="connsiteY16" fmla="*/ 1824 h 22068"/>
                <a:gd name="connsiteX17" fmla="*/ 3003 w 43163"/>
                <a:gd name="connsiteY17" fmla="*/ 2632 h 22068"/>
                <a:gd name="connsiteX18" fmla="*/ 5890 w 43163"/>
                <a:gd name="connsiteY18" fmla="*/ 1860 h 22068"/>
                <a:gd name="connsiteX19" fmla="*/ 11053 w 43163"/>
                <a:gd name="connsiteY19" fmla="*/ 386 h 22068"/>
                <a:gd name="connsiteX20" fmla="*/ 14185 w 43163"/>
                <a:gd name="connsiteY20" fmla="*/ 945 h 22068"/>
                <a:gd name="connsiteX21" fmla="*/ 16242 w 43163"/>
                <a:gd name="connsiteY21" fmla="*/ 578 h 22068"/>
                <a:gd name="connsiteX22" fmla="*/ 18407 w 43163"/>
                <a:gd name="connsiteY22" fmla="*/ 4 h 22068"/>
                <a:gd name="connsiteX23" fmla="*/ 20351 w 43163"/>
                <a:gd name="connsiteY23" fmla="*/ 318 h 22068"/>
                <a:gd name="connsiteX24" fmla="*/ 21592 w 43163"/>
                <a:gd name="connsiteY24" fmla="*/ 476 h 22068"/>
                <a:gd name="connsiteX25" fmla="*/ 23185 w 43163"/>
                <a:gd name="connsiteY25" fmla="*/ 875 h 22068"/>
                <a:gd name="connsiteX26" fmla="*/ 25341 w 43163"/>
                <a:gd name="connsiteY26" fmla="*/ 1139 h 22068"/>
                <a:gd name="connsiteX27" fmla="*/ 27951 w 43163"/>
                <a:gd name="connsiteY27" fmla="*/ 1615 h 22068"/>
                <a:gd name="connsiteX28" fmla="*/ 29323 w 43163"/>
                <a:gd name="connsiteY28" fmla="*/ 1670 h 22068"/>
                <a:gd name="connsiteX29" fmla="*/ 29923 w 43163"/>
                <a:gd name="connsiteY29" fmla="*/ 1642 h 22068"/>
                <a:gd name="connsiteX30" fmla="*/ 30217 w 43163"/>
                <a:gd name="connsiteY30" fmla="*/ 2281 h 22068"/>
                <a:gd name="connsiteX31" fmla="*/ 31436 w 43163"/>
                <a:gd name="connsiteY31" fmla="*/ 2432 h 22068"/>
                <a:gd name="connsiteX32" fmla="*/ 33332 w 43163"/>
                <a:gd name="connsiteY32" fmla="*/ 2105 h 22068"/>
                <a:gd name="connsiteX33" fmla="*/ 35250 w 43163"/>
                <a:gd name="connsiteY33" fmla="*/ 1837 h 22068"/>
                <a:gd name="connsiteX34" fmla="*/ 38284 w 43163"/>
                <a:gd name="connsiteY34" fmla="*/ 3255 h 22068"/>
                <a:gd name="connsiteX35" fmla="*/ 41350 w 43163"/>
                <a:gd name="connsiteY35" fmla="*/ 3560 h 22068"/>
                <a:gd name="connsiteX36" fmla="*/ 42718 w 43163"/>
                <a:gd name="connsiteY36" fmla="*/ 4150 h 22068"/>
                <a:gd name="connsiteX37" fmla="*/ 43025 w 43163"/>
                <a:gd name="connsiteY37" fmla="*/ 5032 h 22068"/>
                <a:gd name="connsiteX38" fmla="*/ 40654 w 43163"/>
                <a:gd name="connsiteY38" fmla="*/ 7293 h 22068"/>
                <a:gd name="connsiteX39" fmla="*/ 36965 w 43163"/>
                <a:gd name="connsiteY39" fmla="*/ 6800 h 22068"/>
                <a:gd name="connsiteX40" fmla="*/ 34919 w 43163"/>
                <a:gd name="connsiteY40" fmla="*/ 8576 h 22068"/>
                <a:gd name="connsiteX41" fmla="*/ 34822 w 43163"/>
                <a:gd name="connsiteY41" fmla="*/ 9807 h 22068"/>
                <a:gd name="connsiteX42" fmla="*/ 33350 w 43163"/>
                <a:gd name="connsiteY42" fmla="*/ 11464 h 22068"/>
                <a:gd name="connsiteX43" fmla="*/ 31980 w 43163"/>
                <a:gd name="connsiteY43" fmla="*/ 12344 h 22068"/>
                <a:gd name="connsiteX44" fmla="*/ 30773 w 43163"/>
                <a:gd name="connsiteY44" fmla="*/ 12988 h 22068"/>
                <a:gd name="connsiteX45" fmla="*/ 30399 w 43163"/>
                <a:gd name="connsiteY45" fmla="*/ 13766 h 22068"/>
                <a:gd name="connsiteX46" fmla="*/ 29426 w 43163"/>
                <a:gd name="connsiteY46" fmla="*/ 14321 h 22068"/>
                <a:gd name="connsiteX47" fmla="*/ 29216 w 43163"/>
                <a:gd name="connsiteY47" fmla="*/ 15576 h 22068"/>
                <a:gd name="connsiteX48" fmla="*/ 29908 w 43163"/>
                <a:gd name="connsiteY48" fmla="*/ 17166 h 22068"/>
                <a:gd name="connsiteX49" fmla="*/ 28778 w 43163"/>
                <a:gd name="connsiteY49" fmla="*/ 18324 h 22068"/>
                <a:gd name="connsiteX50" fmla="*/ 29365 w 43163"/>
                <a:gd name="connsiteY50" fmla="*/ 20552 h 22068"/>
                <a:gd name="connsiteX51" fmla="*/ 27931 w 43163"/>
                <a:gd name="connsiteY51" fmla="*/ 21030 h 22068"/>
                <a:gd name="connsiteX52" fmla="*/ 26607 w 43163"/>
                <a:gd name="connsiteY52" fmla="*/ 21651 h 22068"/>
                <a:gd name="connsiteX53" fmla="*/ 25177 w 43163"/>
                <a:gd name="connsiteY53" fmla="*/ 22056 h 22068"/>
                <a:gd name="connsiteX54" fmla="*/ 23482 w 43163"/>
                <a:gd name="connsiteY54" fmla="*/ 21187 h 22068"/>
                <a:gd name="connsiteX55" fmla="*/ 22553 w 43163"/>
                <a:gd name="connsiteY55" fmla="*/ 21188 h 22068"/>
                <a:gd name="connsiteX56" fmla="*/ 21094 w 43163"/>
                <a:gd name="connsiteY56" fmla="*/ 20830 h 22068"/>
                <a:gd name="connsiteX57" fmla="*/ 19275 w 43163"/>
                <a:gd name="connsiteY57" fmla="*/ 20305 h 22068"/>
                <a:gd name="connsiteX58" fmla="*/ 17769 w 43163"/>
                <a:gd name="connsiteY58" fmla="*/ 19698 h 22068"/>
                <a:gd name="connsiteX59" fmla="*/ 16648 w 43163"/>
                <a:gd name="connsiteY59" fmla="*/ 18954 h 22068"/>
                <a:gd name="connsiteX60" fmla="*/ 15165 w 43163"/>
                <a:gd name="connsiteY60" fmla="*/ 19086 h 22068"/>
                <a:gd name="connsiteX61" fmla="*/ 13600 w 43163"/>
                <a:gd name="connsiteY61" fmla="*/ 18757 h 22068"/>
                <a:gd name="connsiteX62" fmla="*/ 11095 w 43163"/>
                <a:gd name="connsiteY62" fmla="*/ 19031 h 22068"/>
                <a:gd name="connsiteX63" fmla="*/ 11756 w 43163"/>
                <a:gd name="connsiteY63" fmla="*/ 18104 h 22068"/>
                <a:gd name="connsiteX64" fmla="*/ 12679 w 43163"/>
                <a:gd name="connsiteY64" fmla="*/ 17161 h 22068"/>
                <a:gd name="connsiteX0" fmla="*/ 12679 w 43163"/>
                <a:gd name="connsiteY0" fmla="*/ 20457 h 25364"/>
                <a:gd name="connsiteX1" fmla="*/ 12695 w 43163"/>
                <a:gd name="connsiteY1" fmla="*/ 19560 h 25364"/>
                <a:gd name="connsiteX2" fmla="*/ 12043 w 43163"/>
                <a:gd name="connsiteY2" fmla="*/ 18516 h 25364"/>
                <a:gd name="connsiteX3" fmla="*/ 12309 w 43163"/>
                <a:gd name="connsiteY3" fmla="*/ 18440 h 25364"/>
                <a:gd name="connsiteX4" fmla="*/ 11190 w 43163"/>
                <a:gd name="connsiteY4" fmla="*/ 18003 h 25364"/>
                <a:gd name="connsiteX5" fmla="*/ 11228 w 43163"/>
                <a:gd name="connsiteY5" fmla="*/ 16976 h 25364"/>
                <a:gd name="connsiteX6" fmla="*/ 11226 w 43163"/>
                <a:gd name="connsiteY6" fmla="*/ 16207 h 25364"/>
                <a:gd name="connsiteX7" fmla="*/ 11260 w 43163"/>
                <a:gd name="connsiteY7" fmla="*/ 16846 h 25364"/>
                <a:gd name="connsiteX8" fmla="*/ 11126 w 43163"/>
                <a:gd name="connsiteY8" fmla="*/ 15735 h 25364"/>
                <a:gd name="connsiteX9" fmla="*/ 11090 w 43163"/>
                <a:gd name="connsiteY9" fmla="*/ 15193 h 25364"/>
                <a:gd name="connsiteX10" fmla="*/ 10565 w 43163"/>
                <a:gd name="connsiteY10" fmla="*/ 14517 h 25364"/>
                <a:gd name="connsiteX11" fmla="*/ 10202 w 43163"/>
                <a:gd name="connsiteY11" fmla="*/ 14487 h 25364"/>
                <a:gd name="connsiteX12" fmla="*/ 7721 w 43163"/>
                <a:gd name="connsiteY12" fmla="*/ 13964 h 25364"/>
                <a:gd name="connsiteX13" fmla="*/ 6905 w 43163"/>
                <a:gd name="connsiteY13" fmla="*/ 12417 h 25364"/>
                <a:gd name="connsiteX14" fmla="*/ 3063 w 43163"/>
                <a:gd name="connsiteY14" fmla="*/ 11264 h 25364"/>
                <a:gd name="connsiteX15" fmla="*/ 66 w 43163"/>
                <a:gd name="connsiteY15" fmla="*/ 7688 h 25364"/>
                <a:gd name="connsiteX16" fmla="*/ 1164 w 43163"/>
                <a:gd name="connsiteY16" fmla="*/ 5120 h 25364"/>
                <a:gd name="connsiteX17" fmla="*/ 3003 w 43163"/>
                <a:gd name="connsiteY17" fmla="*/ 5928 h 25364"/>
                <a:gd name="connsiteX18" fmla="*/ 5890 w 43163"/>
                <a:gd name="connsiteY18" fmla="*/ 5156 h 25364"/>
                <a:gd name="connsiteX19" fmla="*/ 11053 w 43163"/>
                <a:gd name="connsiteY19" fmla="*/ 3682 h 25364"/>
                <a:gd name="connsiteX20" fmla="*/ 14185 w 43163"/>
                <a:gd name="connsiteY20" fmla="*/ 4241 h 25364"/>
                <a:gd name="connsiteX21" fmla="*/ 16242 w 43163"/>
                <a:gd name="connsiteY21" fmla="*/ 3874 h 25364"/>
                <a:gd name="connsiteX22" fmla="*/ 18407 w 43163"/>
                <a:gd name="connsiteY22" fmla="*/ 3300 h 25364"/>
                <a:gd name="connsiteX23" fmla="*/ 20351 w 43163"/>
                <a:gd name="connsiteY23" fmla="*/ 3614 h 25364"/>
                <a:gd name="connsiteX24" fmla="*/ 21592 w 43163"/>
                <a:gd name="connsiteY24" fmla="*/ 3772 h 25364"/>
                <a:gd name="connsiteX25" fmla="*/ 23185 w 43163"/>
                <a:gd name="connsiteY25" fmla="*/ 4171 h 25364"/>
                <a:gd name="connsiteX26" fmla="*/ 25341 w 43163"/>
                <a:gd name="connsiteY26" fmla="*/ 4435 h 25364"/>
                <a:gd name="connsiteX27" fmla="*/ 27951 w 43163"/>
                <a:gd name="connsiteY27" fmla="*/ 4911 h 25364"/>
                <a:gd name="connsiteX28" fmla="*/ 29323 w 43163"/>
                <a:gd name="connsiteY28" fmla="*/ 4966 h 25364"/>
                <a:gd name="connsiteX29" fmla="*/ 29923 w 43163"/>
                <a:gd name="connsiteY29" fmla="*/ 4938 h 25364"/>
                <a:gd name="connsiteX30" fmla="*/ 30217 w 43163"/>
                <a:gd name="connsiteY30" fmla="*/ 5577 h 25364"/>
                <a:gd name="connsiteX31" fmla="*/ 31436 w 43163"/>
                <a:gd name="connsiteY31" fmla="*/ 5728 h 25364"/>
                <a:gd name="connsiteX32" fmla="*/ 33332 w 43163"/>
                <a:gd name="connsiteY32" fmla="*/ 5401 h 25364"/>
                <a:gd name="connsiteX33" fmla="*/ 37284 w 43163"/>
                <a:gd name="connsiteY33" fmla="*/ 5 h 25364"/>
                <a:gd name="connsiteX34" fmla="*/ 38284 w 43163"/>
                <a:gd name="connsiteY34" fmla="*/ 6551 h 25364"/>
                <a:gd name="connsiteX35" fmla="*/ 41350 w 43163"/>
                <a:gd name="connsiteY35" fmla="*/ 6856 h 25364"/>
                <a:gd name="connsiteX36" fmla="*/ 42718 w 43163"/>
                <a:gd name="connsiteY36" fmla="*/ 7446 h 25364"/>
                <a:gd name="connsiteX37" fmla="*/ 43025 w 43163"/>
                <a:gd name="connsiteY37" fmla="*/ 8328 h 25364"/>
                <a:gd name="connsiteX38" fmla="*/ 40654 w 43163"/>
                <a:gd name="connsiteY38" fmla="*/ 10589 h 25364"/>
                <a:gd name="connsiteX39" fmla="*/ 36965 w 43163"/>
                <a:gd name="connsiteY39" fmla="*/ 10096 h 25364"/>
                <a:gd name="connsiteX40" fmla="*/ 34919 w 43163"/>
                <a:gd name="connsiteY40" fmla="*/ 11872 h 25364"/>
                <a:gd name="connsiteX41" fmla="*/ 34822 w 43163"/>
                <a:gd name="connsiteY41" fmla="*/ 13103 h 25364"/>
                <a:gd name="connsiteX42" fmla="*/ 33350 w 43163"/>
                <a:gd name="connsiteY42" fmla="*/ 14760 h 25364"/>
                <a:gd name="connsiteX43" fmla="*/ 31980 w 43163"/>
                <a:gd name="connsiteY43" fmla="*/ 15640 h 25364"/>
                <a:gd name="connsiteX44" fmla="*/ 30773 w 43163"/>
                <a:gd name="connsiteY44" fmla="*/ 16284 h 25364"/>
                <a:gd name="connsiteX45" fmla="*/ 30399 w 43163"/>
                <a:gd name="connsiteY45" fmla="*/ 17062 h 25364"/>
                <a:gd name="connsiteX46" fmla="*/ 29426 w 43163"/>
                <a:gd name="connsiteY46" fmla="*/ 17617 h 25364"/>
                <a:gd name="connsiteX47" fmla="*/ 29216 w 43163"/>
                <a:gd name="connsiteY47" fmla="*/ 18872 h 25364"/>
                <a:gd name="connsiteX48" fmla="*/ 29908 w 43163"/>
                <a:gd name="connsiteY48" fmla="*/ 20462 h 25364"/>
                <a:gd name="connsiteX49" fmla="*/ 28778 w 43163"/>
                <a:gd name="connsiteY49" fmla="*/ 21620 h 25364"/>
                <a:gd name="connsiteX50" fmla="*/ 29365 w 43163"/>
                <a:gd name="connsiteY50" fmla="*/ 23848 h 25364"/>
                <a:gd name="connsiteX51" fmla="*/ 27931 w 43163"/>
                <a:gd name="connsiteY51" fmla="*/ 24326 h 25364"/>
                <a:gd name="connsiteX52" fmla="*/ 26607 w 43163"/>
                <a:gd name="connsiteY52" fmla="*/ 24947 h 25364"/>
                <a:gd name="connsiteX53" fmla="*/ 25177 w 43163"/>
                <a:gd name="connsiteY53" fmla="*/ 25352 h 25364"/>
                <a:gd name="connsiteX54" fmla="*/ 23482 w 43163"/>
                <a:gd name="connsiteY54" fmla="*/ 24483 h 25364"/>
                <a:gd name="connsiteX55" fmla="*/ 22553 w 43163"/>
                <a:gd name="connsiteY55" fmla="*/ 24484 h 25364"/>
                <a:gd name="connsiteX56" fmla="*/ 21094 w 43163"/>
                <a:gd name="connsiteY56" fmla="*/ 24126 h 25364"/>
                <a:gd name="connsiteX57" fmla="*/ 19275 w 43163"/>
                <a:gd name="connsiteY57" fmla="*/ 23601 h 25364"/>
                <a:gd name="connsiteX58" fmla="*/ 17769 w 43163"/>
                <a:gd name="connsiteY58" fmla="*/ 22994 h 25364"/>
                <a:gd name="connsiteX59" fmla="*/ 16648 w 43163"/>
                <a:gd name="connsiteY59" fmla="*/ 22250 h 25364"/>
                <a:gd name="connsiteX60" fmla="*/ 15165 w 43163"/>
                <a:gd name="connsiteY60" fmla="*/ 22382 h 25364"/>
                <a:gd name="connsiteX61" fmla="*/ 13600 w 43163"/>
                <a:gd name="connsiteY61" fmla="*/ 22053 h 25364"/>
                <a:gd name="connsiteX62" fmla="*/ 11095 w 43163"/>
                <a:gd name="connsiteY62" fmla="*/ 22327 h 25364"/>
                <a:gd name="connsiteX63" fmla="*/ 11756 w 43163"/>
                <a:gd name="connsiteY63" fmla="*/ 21400 h 25364"/>
                <a:gd name="connsiteX64" fmla="*/ 12679 w 43163"/>
                <a:gd name="connsiteY64" fmla="*/ 20457 h 25364"/>
                <a:gd name="connsiteX0" fmla="*/ 12679 w 43163"/>
                <a:gd name="connsiteY0" fmla="*/ 20942 h 25849"/>
                <a:gd name="connsiteX1" fmla="*/ 12695 w 43163"/>
                <a:gd name="connsiteY1" fmla="*/ 20045 h 25849"/>
                <a:gd name="connsiteX2" fmla="*/ 12043 w 43163"/>
                <a:gd name="connsiteY2" fmla="*/ 19001 h 25849"/>
                <a:gd name="connsiteX3" fmla="*/ 12309 w 43163"/>
                <a:gd name="connsiteY3" fmla="*/ 18925 h 25849"/>
                <a:gd name="connsiteX4" fmla="*/ 11190 w 43163"/>
                <a:gd name="connsiteY4" fmla="*/ 18488 h 25849"/>
                <a:gd name="connsiteX5" fmla="*/ 11228 w 43163"/>
                <a:gd name="connsiteY5" fmla="*/ 17461 h 25849"/>
                <a:gd name="connsiteX6" fmla="*/ 11226 w 43163"/>
                <a:gd name="connsiteY6" fmla="*/ 16692 h 25849"/>
                <a:gd name="connsiteX7" fmla="*/ 11260 w 43163"/>
                <a:gd name="connsiteY7" fmla="*/ 17331 h 25849"/>
                <a:gd name="connsiteX8" fmla="*/ 11126 w 43163"/>
                <a:gd name="connsiteY8" fmla="*/ 16220 h 25849"/>
                <a:gd name="connsiteX9" fmla="*/ 11090 w 43163"/>
                <a:gd name="connsiteY9" fmla="*/ 15678 h 25849"/>
                <a:gd name="connsiteX10" fmla="*/ 10565 w 43163"/>
                <a:gd name="connsiteY10" fmla="*/ 15002 h 25849"/>
                <a:gd name="connsiteX11" fmla="*/ 10202 w 43163"/>
                <a:gd name="connsiteY11" fmla="*/ 14972 h 25849"/>
                <a:gd name="connsiteX12" fmla="*/ 7721 w 43163"/>
                <a:gd name="connsiteY12" fmla="*/ 14449 h 25849"/>
                <a:gd name="connsiteX13" fmla="*/ 6905 w 43163"/>
                <a:gd name="connsiteY13" fmla="*/ 12902 h 25849"/>
                <a:gd name="connsiteX14" fmla="*/ 3063 w 43163"/>
                <a:gd name="connsiteY14" fmla="*/ 11749 h 25849"/>
                <a:gd name="connsiteX15" fmla="*/ 66 w 43163"/>
                <a:gd name="connsiteY15" fmla="*/ 8173 h 25849"/>
                <a:gd name="connsiteX16" fmla="*/ 1164 w 43163"/>
                <a:gd name="connsiteY16" fmla="*/ 5605 h 25849"/>
                <a:gd name="connsiteX17" fmla="*/ 3003 w 43163"/>
                <a:gd name="connsiteY17" fmla="*/ 6413 h 25849"/>
                <a:gd name="connsiteX18" fmla="*/ 5890 w 43163"/>
                <a:gd name="connsiteY18" fmla="*/ 5641 h 25849"/>
                <a:gd name="connsiteX19" fmla="*/ 11053 w 43163"/>
                <a:gd name="connsiteY19" fmla="*/ 4167 h 25849"/>
                <a:gd name="connsiteX20" fmla="*/ 14185 w 43163"/>
                <a:gd name="connsiteY20" fmla="*/ 4726 h 25849"/>
                <a:gd name="connsiteX21" fmla="*/ 16242 w 43163"/>
                <a:gd name="connsiteY21" fmla="*/ 4359 h 25849"/>
                <a:gd name="connsiteX22" fmla="*/ 18407 w 43163"/>
                <a:gd name="connsiteY22" fmla="*/ 3785 h 25849"/>
                <a:gd name="connsiteX23" fmla="*/ 20351 w 43163"/>
                <a:gd name="connsiteY23" fmla="*/ 4099 h 25849"/>
                <a:gd name="connsiteX24" fmla="*/ 21592 w 43163"/>
                <a:gd name="connsiteY24" fmla="*/ 4257 h 25849"/>
                <a:gd name="connsiteX25" fmla="*/ 23185 w 43163"/>
                <a:gd name="connsiteY25" fmla="*/ 4656 h 25849"/>
                <a:gd name="connsiteX26" fmla="*/ 25341 w 43163"/>
                <a:gd name="connsiteY26" fmla="*/ 4920 h 25849"/>
                <a:gd name="connsiteX27" fmla="*/ 27951 w 43163"/>
                <a:gd name="connsiteY27" fmla="*/ 5396 h 25849"/>
                <a:gd name="connsiteX28" fmla="*/ 29323 w 43163"/>
                <a:gd name="connsiteY28" fmla="*/ 5451 h 25849"/>
                <a:gd name="connsiteX29" fmla="*/ 29923 w 43163"/>
                <a:gd name="connsiteY29" fmla="*/ 5423 h 25849"/>
                <a:gd name="connsiteX30" fmla="*/ 30217 w 43163"/>
                <a:gd name="connsiteY30" fmla="*/ 6062 h 25849"/>
                <a:gd name="connsiteX31" fmla="*/ 31436 w 43163"/>
                <a:gd name="connsiteY31" fmla="*/ 6213 h 25849"/>
                <a:gd name="connsiteX32" fmla="*/ 33332 w 43163"/>
                <a:gd name="connsiteY32" fmla="*/ 5886 h 25849"/>
                <a:gd name="connsiteX33" fmla="*/ 37284 w 43163"/>
                <a:gd name="connsiteY33" fmla="*/ 490 h 25849"/>
                <a:gd name="connsiteX34" fmla="*/ 42119 w 43163"/>
                <a:gd name="connsiteY34" fmla="*/ 1025 h 25849"/>
                <a:gd name="connsiteX35" fmla="*/ 41350 w 43163"/>
                <a:gd name="connsiteY35" fmla="*/ 7341 h 25849"/>
                <a:gd name="connsiteX36" fmla="*/ 42718 w 43163"/>
                <a:gd name="connsiteY36" fmla="*/ 7931 h 25849"/>
                <a:gd name="connsiteX37" fmla="*/ 43025 w 43163"/>
                <a:gd name="connsiteY37" fmla="*/ 8813 h 25849"/>
                <a:gd name="connsiteX38" fmla="*/ 40654 w 43163"/>
                <a:gd name="connsiteY38" fmla="*/ 11074 h 25849"/>
                <a:gd name="connsiteX39" fmla="*/ 36965 w 43163"/>
                <a:gd name="connsiteY39" fmla="*/ 10581 h 25849"/>
                <a:gd name="connsiteX40" fmla="*/ 34919 w 43163"/>
                <a:gd name="connsiteY40" fmla="*/ 12357 h 25849"/>
                <a:gd name="connsiteX41" fmla="*/ 34822 w 43163"/>
                <a:gd name="connsiteY41" fmla="*/ 13588 h 25849"/>
                <a:gd name="connsiteX42" fmla="*/ 33350 w 43163"/>
                <a:gd name="connsiteY42" fmla="*/ 15245 h 25849"/>
                <a:gd name="connsiteX43" fmla="*/ 31980 w 43163"/>
                <a:gd name="connsiteY43" fmla="*/ 16125 h 25849"/>
                <a:gd name="connsiteX44" fmla="*/ 30773 w 43163"/>
                <a:gd name="connsiteY44" fmla="*/ 16769 h 25849"/>
                <a:gd name="connsiteX45" fmla="*/ 30399 w 43163"/>
                <a:gd name="connsiteY45" fmla="*/ 17547 h 25849"/>
                <a:gd name="connsiteX46" fmla="*/ 29426 w 43163"/>
                <a:gd name="connsiteY46" fmla="*/ 18102 h 25849"/>
                <a:gd name="connsiteX47" fmla="*/ 29216 w 43163"/>
                <a:gd name="connsiteY47" fmla="*/ 19357 h 25849"/>
                <a:gd name="connsiteX48" fmla="*/ 29908 w 43163"/>
                <a:gd name="connsiteY48" fmla="*/ 20947 h 25849"/>
                <a:gd name="connsiteX49" fmla="*/ 28778 w 43163"/>
                <a:gd name="connsiteY49" fmla="*/ 22105 h 25849"/>
                <a:gd name="connsiteX50" fmla="*/ 29365 w 43163"/>
                <a:gd name="connsiteY50" fmla="*/ 24333 h 25849"/>
                <a:gd name="connsiteX51" fmla="*/ 27931 w 43163"/>
                <a:gd name="connsiteY51" fmla="*/ 24811 h 25849"/>
                <a:gd name="connsiteX52" fmla="*/ 26607 w 43163"/>
                <a:gd name="connsiteY52" fmla="*/ 25432 h 25849"/>
                <a:gd name="connsiteX53" fmla="*/ 25177 w 43163"/>
                <a:gd name="connsiteY53" fmla="*/ 25837 h 25849"/>
                <a:gd name="connsiteX54" fmla="*/ 23482 w 43163"/>
                <a:gd name="connsiteY54" fmla="*/ 24968 h 25849"/>
                <a:gd name="connsiteX55" fmla="*/ 22553 w 43163"/>
                <a:gd name="connsiteY55" fmla="*/ 24969 h 25849"/>
                <a:gd name="connsiteX56" fmla="*/ 21094 w 43163"/>
                <a:gd name="connsiteY56" fmla="*/ 24611 h 25849"/>
                <a:gd name="connsiteX57" fmla="*/ 19275 w 43163"/>
                <a:gd name="connsiteY57" fmla="*/ 24086 h 25849"/>
                <a:gd name="connsiteX58" fmla="*/ 17769 w 43163"/>
                <a:gd name="connsiteY58" fmla="*/ 23479 h 25849"/>
                <a:gd name="connsiteX59" fmla="*/ 16648 w 43163"/>
                <a:gd name="connsiteY59" fmla="*/ 22735 h 25849"/>
                <a:gd name="connsiteX60" fmla="*/ 15165 w 43163"/>
                <a:gd name="connsiteY60" fmla="*/ 22867 h 25849"/>
                <a:gd name="connsiteX61" fmla="*/ 13600 w 43163"/>
                <a:gd name="connsiteY61" fmla="*/ 22538 h 25849"/>
                <a:gd name="connsiteX62" fmla="*/ 11095 w 43163"/>
                <a:gd name="connsiteY62" fmla="*/ 22812 h 25849"/>
                <a:gd name="connsiteX63" fmla="*/ 11756 w 43163"/>
                <a:gd name="connsiteY63" fmla="*/ 21885 h 25849"/>
                <a:gd name="connsiteX64" fmla="*/ 12679 w 43163"/>
                <a:gd name="connsiteY64" fmla="*/ 20942 h 25849"/>
                <a:gd name="connsiteX0" fmla="*/ 12679 w 43806"/>
                <a:gd name="connsiteY0" fmla="*/ 20775 h 25682"/>
                <a:gd name="connsiteX1" fmla="*/ 12695 w 43806"/>
                <a:gd name="connsiteY1" fmla="*/ 19878 h 25682"/>
                <a:gd name="connsiteX2" fmla="*/ 12043 w 43806"/>
                <a:gd name="connsiteY2" fmla="*/ 18834 h 25682"/>
                <a:gd name="connsiteX3" fmla="*/ 12309 w 43806"/>
                <a:gd name="connsiteY3" fmla="*/ 18758 h 25682"/>
                <a:gd name="connsiteX4" fmla="*/ 11190 w 43806"/>
                <a:gd name="connsiteY4" fmla="*/ 18321 h 25682"/>
                <a:gd name="connsiteX5" fmla="*/ 11228 w 43806"/>
                <a:gd name="connsiteY5" fmla="*/ 17294 h 25682"/>
                <a:gd name="connsiteX6" fmla="*/ 11226 w 43806"/>
                <a:gd name="connsiteY6" fmla="*/ 16525 h 25682"/>
                <a:gd name="connsiteX7" fmla="*/ 11260 w 43806"/>
                <a:gd name="connsiteY7" fmla="*/ 17164 h 25682"/>
                <a:gd name="connsiteX8" fmla="*/ 11126 w 43806"/>
                <a:gd name="connsiteY8" fmla="*/ 16053 h 25682"/>
                <a:gd name="connsiteX9" fmla="*/ 11090 w 43806"/>
                <a:gd name="connsiteY9" fmla="*/ 15511 h 25682"/>
                <a:gd name="connsiteX10" fmla="*/ 10565 w 43806"/>
                <a:gd name="connsiteY10" fmla="*/ 14835 h 25682"/>
                <a:gd name="connsiteX11" fmla="*/ 10202 w 43806"/>
                <a:gd name="connsiteY11" fmla="*/ 14805 h 25682"/>
                <a:gd name="connsiteX12" fmla="*/ 7721 w 43806"/>
                <a:gd name="connsiteY12" fmla="*/ 14282 h 25682"/>
                <a:gd name="connsiteX13" fmla="*/ 6905 w 43806"/>
                <a:gd name="connsiteY13" fmla="*/ 12735 h 25682"/>
                <a:gd name="connsiteX14" fmla="*/ 3063 w 43806"/>
                <a:gd name="connsiteY14" fmla="*/ 11582 h 25682"/>
                <a:gd name="connsiteX15" fmla="*/ 66 w 43806"/>
                <a:gd name="connsiteY15" fmla="*/ 8006 h 25682"/>
                <a:gd name="connsiteX16" fmla="*/ 1164 w 43806"/>
                <a:gd name="connsiteY16" fmla="*/ 5438 h 25682"/>
                <a:gd name="connsiteX17" fmla="*/ 3003 w 43806"/>
                <a:gd name="connsiteY17" fmla="*/ 6246 h 25682"/>
                <a:gd name="connsiteX18" fmla="*/ 5890 w 43806"/>
                <a:gd name="connsiteY18" fmla="*/ 5474 h 25682"/>
                <a:gd name="connsiteX19" fmla="*/ 11053 w 43806"/>
                <a:gd name="connsiteY19" fmla="*/ 4000 h 25682"/>
                <a:gd name="connsiteX20" fmla="*/ 14185 w 43806"/>
                <a:gd name="connsiteY20" fmla="*/ 4559 h 25682"/>
                <a:gd name="connsiteX21" fmla="*/ 16242 w 43806"/>
                <a:gd name="connsiteY21" fmla="*/ 4192 h 25682"/>
                <a:gd name="connsiteX22" fmla="*/ 18407 w 43806"/>
                <a:gd name="connsiteY22" fmla="*/ 3618 h 25682"/>
                <a:gd name="connsiteX23" fmla="*/ 20351 w 43806"/>
                <a:gd name="connsiteY23" fmla="*/ 3932 h 25682"/>
                <a:gd name="connsiteX24" fmla="*/ 21592 w 43806"/>
                <a:gd name="connsiteY24" fmla="*/ 4090 h 25682"/>
                <a:gd name="connsiteX25" fmla="*/ 23185 w 43806"/>
                <a:gd name="connsiteY25" fmla="*/ 4489 h 25682"/>
                <a:gd name="connsiteX26" fmla="*/ 25341 w 43806"/>
                <a:gd name="connsiteY26" fmla="*/ 4753 h 25682"/>
                <a:gd name="connsiteX27" fmla="*/ 27951 w 43806"/>
                <a:gd name="connsiteY27" fmla="*/ 5229 h 25682"/>
                <a:gd name="connsiteX28" fmla="*/ 29323 w 43806"/>
                <a:gd name="connsiteY28" fmla="*/ 5284 h 25682"/>
                <a:gd name="connsiteX29" fmla="*/ 29923 w 43806"/>
                <a:gd name="connsiteY29" fmla="*/ 5256 h 25682"/>
                <a:gd name="connsiteX30" fmla="*/ 30217 w 43806"/>
                <a:gd name="connsiteY30" fmla="*/ 5895 h 25682"/>
                <a:gd name="connsiteX31" fmla="*/ 31436 w 43806"/>
                <a:gd name="connsiteY31" fmla="*/ 6046 h 25682"/>
                <a:gd name="connsiteX32" fmla="*/ 33332 w 43806"/>
                <a:gd name="connsiteY32" fmla="*/ 5719 h 25682"/>
                <a:gd name="connsiteX33" fmla="*/ 37284 w 43806"/>
                <a:gd name="connsiteY33" fmla="*/ 323 h 25682"/>
                <a:gd name="connsiteX34" fmla="*/ 42119 w 43806"/>
                <a:gd name="connsiteY34" fmla="*/ 858 h 25682"/>
                <a:gd name="connsiteX35" fmla="*/ 43792 w 43806"/>
                <a:gd name="connsiteY35" fmla="*/ 2866 h 25682"/>
                <a:gd name="connsiteX36" fmla="*/ 41350 w 43806"/>
                <a:gd name="connsiteY36" fmla="*/ 7174 h 25682"/>
                <a:gd name="connsiteX37" fmla="*/ 42718 w 43806"/>
                <a:gd name="connsiteY37" fmla="*/ 7764 h 25682"/>
                <a:gd name="connsiteX38" fmla="*/ 43025 w 43806"/>
                <a:gd name="connsiteY38" fmla="*/ 8646 h 25682"/>
                <a:gd name="connsiteX39" fmla="*/ 40654 w 43806"/>
                <a:gd name="connsiteY39" fmla="*/ 10907 h 25682"/>
                <a:gd name="connsiteX40" fmla="*/ 36965 w 43806"/>
                <a:gd name="connsiteY40" fmla="*/ 10414 h 25682"/>
                <a:gd name="connsiteX41" fmla="*/ 34919 w 43806"/>
                <a:gd name="connsiteY41" fmla="*/ 12190 h 25682"/>
                <a:gd name="connsiteX42" fmla="*/ 34822 w 43806"/>
                <a:gd name="connsiteY42" fmla="*/ 13421 h 25682"/>
                <a:gd name="connsiteX43" fmla="*/ 33350 w 43806"/>
                <a:gd name="connsiteY43" fmla="*/ 15078 h 25682"/>
                <a:gd name="connsiteX44" fmla="*/ 31980 w 43806"/>
                <a:gd name="connsiteY44" fmla="*/ 15958 h 25682"/>
                <a:gd name="connsiteX45" fmla="*/ 30773 w 43806"/>
                <a:gd name="connsiteY45" fmla="*/ 16602 h 25682"/>
                <a:gd name="connsiteX46" fmla="*/ 30399 w 43806"/>
                <a:gd name="connsiteY46" fmla="*/ 17380 h 25682"/>
                <a:gd name="connsiteX47" fmla="*/ 29426 w 43806"/>
                <a:gd name="connsiteY47" fmla="*/ 17935 h 25682"/>
                <a:gd name="connsiteX48" fmla="*/ 29216 w 43806"/>
                <a:gd name="connsiteY48" fmla="*/ 19190 h 25682"/>
                <a:gd name="connsiteX49" fmla="*/ 29908 w 43806"/>
                <a:gd name="connsiteY49" fmla="*/ 20780 h 25682"/>
                <a:gd name="connsiteX50" fmla="*/ 28778 w 43806"/>
                <a:gd name="connsiteY50" fmla="*/ 21938 h 25682"/>
                <a:gd name="connsiteX51" fmla="*/ 29365 w 43806"/>
                <a:gd name="connsiteY51" fmla="*/ 24166 h 25682"/>
                <a:gd name="connsiteX52" fmla="*/ 27931 w 43806"/>
                <a:gd name="connsiteY52" fmla="*/ 24644 h 25682"/>
                <a:gd name="connsiteX53" fmla="*/ 26607 w 43806"/>
                <a:gd name="connsiteY53" fmla="*/ 25265 h 25682"/>
                <a:gd name="connsiteX54" fmla="*/ 25177 w 43806"/>
                <a:gd name="connsiteY54" fmla="*/ 25670 h 25682"/>
                <a:gd name="connsiteX55" fmla="*/ 23482 w 43806"/>
                <a:gd name="connsiteY55" fmla="*/ 24801 h 25682"/>
                <a:gd name="connsiteX56" fmla="*/ 22553 w 43806"/>
                <a:gd name="connsiteY56" fmla="*/ 24802 h 25682"/>
                <a:gd name="connsiteX57" fmla="*/ 21094 w 43806"/>
                <a:gd name="connsiteY57" fmla="*/ 24444 h 25682"/>
                <a:gd name="connsiteX58" fmla="*/ 19275 w 43806"/>
                <a:gd name="connsiteY58" fmla="*/ 23919 h 25682"/>
                <a:gd name="connsiteX59" fmla="*/ 17769 w 43806"/>
                <a:gd name="connsiteY59" fmla="*/ 23312 h 25682"/>
                <a:gd name="connsiteX60" fmla="*/ 16648 w 43806"/>
                <a:gd name="connsiteY60" fmla="*/ 22568 h 25682"/>
                <a:gd name="connsiteX61" fmla="*/ 15165 w 43806"/>
                <a:gd name="connsiteY61" fmla="*/ 22700 h 25682"/>
                <a:gd name="connsiteX62" fmla="*/ 13600 w 43806"/>
                <a:gd name="connsiteY62" fmla="*/ 22371 h 25682"/>
                <a:gd name="connsiteX63" fmla="*/ 11095 w 43806"/>
                <a:gd name="connsiteY63" fmla="*/ 22645 h 25682"/>
                <a:gd name="connsiteX64" fmla="*/ 11756 w 43806"/>
                <a:gd name="connsiteY64" fmla="*/ 21718 h 25682"/>
                <a:gd name="connsiteX65" fmla="*/ 12679 w 43806"/>
                <a:gd name="connsiteY65" fmla="*/ 20775 h 25682"/>
                <a:gd name="connsiteX0" fmla="*/ 12679 w 43806"/>
                <a:gd name="connsiteY0" fmla="*/ 24490 h 29397"/>
                <a:gd name="connsiteX1" fmla="*/ 12695 w 43806"/>
                <a:gd name="connsiteY1" fmla="*/ 23593 h 29397"/>
                <a:gd name="connsiteX2" fmla="*/ 12043 w 43806"/>
                <a:gd name="connsiteY2" fmla="*/ 22549 h 29397"/>
                <a:gd name="connsiteX3" fmla="*/ 12309 w 43806"/>
                <a:gd name="connsiteY3" fmla="*/ 22473 h 29397"/>
                <a:gd name="connsiteX4" fmla="*/ 11190 w 43806"/>
                <a:gd name="connsiteY4" fmla="*/ 22036 h 29397"/>
                <a:gd name="connsiteX5" fmla="*/ 11228 w 43806"/>
                <a:gd name="connsiteY5" fmla="*/ 21009 h 29397"/>
                <a:gd name="connsiteX6" fmla="*/ 11226 w 43806"/>
                <a:gd name="connsiteY6" fmla="*/ 20240 h 29397"/>
                <a:gd name="connsiteX7" fmla="*/ 11260 w 43806"/>
                <a:gd name="connsiteY7" fmla="*/ 20879 h 29397"/>
                <a:gd name="connsiteX8" fmla="*/ 11126 w 43806"/>
                <a:gd name="connsiteY8" fmla="*/ 19768 h 29397"/>
                <a:gd name="connsiteX9" fmla="*/ 11090 w 43806"/>
                <a:gd name="connsiteY9" fmla="*/ 19226 h 29397"/>
                <a:gd name="connsiteX10" fmla="*/ 10565 w 43806"/>
                <a:gd name="connsiteY10" fmla="*/ 18550 h 29397"/>
                <a:gd name="connsiteX11" fmla="*/ 10202 w 43806"/>
                <a:gd name="connsiteY11" fmla="*/ 18520 h 29397"/>
                <a:gd name="connsiteX12" fmla="*/ 7721 w 43806"/>
                <a:gd name="connsiteY12" fmla="*/ 17997 h 29397"/>
                <a:gd name="connsiteX13" fmla="*/ 6905 w 43806"/>
                <a:gd name="connsiteY13" fmla="*/ 16450 h 29397"/>
                <a:gd name="connsiteX14" fmla="*/ 3063 w 43806"/>
                <a:gd name="connsiteY14" fmla="*/ 15297 h 29397"/>
                <a:gd name="connsiteX15" fmla="*/ 66 w 43806"/>
                <a:gd name="connsiteY15" fmla="*/ 11721 h 29397"/>
                <a:gd name="connsiteX16" fmla="*/ 1164 w 43806"/>
                <a:gd name="connsiteY16" fmla="*/ 9153 h 29397"/>
                <a:gd name="connsiteX17" fmla="*/ 3003 w 43806"/>
                <a:gd name="connsiteY17" fmla="*/ 9961 h 29397"/>
                <a:gd name="connsiteX18" fmla="*/ 5890 w 43806"/>
                <a:gd name="connsiteY18" fmla="*/ 9189 h 29397"/>
                <a:gd name="connsiteX19" fmla="*/ 11053 w 43806"/>
                <a:gd name="connsiteY19" fmla="*/ 7715 h 29397"/>
                <a:gd name="connsiteX20" fmla="*/ 14185 w 43806"/>
                <a:gd name="connsiteY20" fmla="*/ 8274 h 29397"/>
                <a:gd name="connsiteX21" fmla="*/ 16242 w 43806"/>
                <a:gd name="connsiteY21" fmla="*/ 7907 h 29397"/>
                <a:gd name="connsiteX22" fmla="*/ 18407 w 43806"/>
                <a:gd name="connsiteY22" fmla="*/ 7333 h 29397"/>
                <a:gd name="connsiteX23" fmla="*/ 20351 w 43806"/>
                <a:gd name="connsiteY23" fmla="*/ 7647 h 29397"/>
                <a:gd name="connsiteX24" fmla="*/ 21592 w 43806"/>
                <a:gd name="connsiteY24" fmla="*/ 7805 h 29397"/>
                <a:gd name="connsiteX25" fmla="*/ 23185 w 43806"/>
                <a:gd name="connsiteY25" fmla="*/ 8204 h 29397"/>
                <a:gd name="connsiteX26" fmla="*/ 25341 w 43806"/>
                <a:gd name="connsiteY26" fmla="*/ 8468 h 29397"/>
                <a:gd name="connsiteX27" fmla="*/ 27951 w 43806"/>
                <a:gd name="connsiteY27" fmla="*/ 8944 h 29397"/>
                <a:gd name="connsiteX28" fmla="*/ 29323 w 43806"/>
                <a:gd name="connsiteY28" fmla="*/ 8999 h 29397"/>
                <a:gd name="connsiteX29" fmla="*/ 29923 w 43806"/>
                <a:gd name="connsiteY29" fmla="*/ 8971 h 29397"/>
                <a:gd name="connsiteX30" fmla="*/ 30217 w 43806"/>
                <a:gd name="connsiteY30" fmla="*/ 9610 h 29397"/>
                <a:gd name="connsiteX31" fmla="*/ 31436 w 43806"/>
                <a:gd name="connsiteY31" fmla="*/ 9761 h 29397"/>
                <a:gd name="connsiteX32" fmla="*/ 31450 w 43806"/>
                <a:gd name="connsiteY32" fmla="*/ 142 h 29397"/>
                <a:gd name="connsiteX33" fmla="*/ 37284 w 43806"/>
                <a:gd name="connsiteY33" fmla="*/ 4038 h 29397"/>
                <a:gd name="connsiteX34" fmla="*/ 42119 w 43806"/>
                <a:gd name="connsiteY34" fmla="*/ 4573 h 29397"/>
                <a:gd name="connsiteX35" fmla="*/ 43792 w 43806"/>
                <a:gd name="connsiteY35" fmla="*/ 6581 h 29397"/>
                <a:gd name="connsiteX36" fmla="*/ 41350 w 43806"/>
                <a:gd name="connsiteY36" fmla="*/ 10889 h 29397"/>
                <a:gd name="connsiteX37" fmla="*/ 42718 w 43806"/>
                <a:gd name="connsiteY37" fmla="*/ 11479 h 29397"/>
                <a:gd name="connsiteX38" fmla="*/ 43025 w 43806"/>
                <a:gd name="connsiteY38" fmla="*/ 12361 h 29397"/>
                <a:gd name="connsiteX39" fmla="*/ 40654 w 43806"/>
                <a:gd name="connsiteY39" fmla="*/ 14622 h 29397"/>
                <a:gd name="connsiteX40" fmla="*/ 36965 w 43806"/>
                <a:gd name="connsiteY40" fmla="*/ 14129 h 29397"/>
                <a:gd name="connsiteX41" fmla="*/ 34919 w 43806"/>
                <a:gd name="connsiteY41" fmla="*/ 15905 h 29397"/>
                <a:gd name="connsiteX42" fmla="*/ 34822 w 43806"/>
                <a:gd name="connsiteY42" fmla="*/ 17136 h 29397"/>
                <a:gd name="connsiteX43" fmla="*/ 33350 w 43806"/>
                <a:gd name="connsiteY43" fmla="*/ 18793 h 29397"/>
                <a:gd name="connsiteX44" fmla="*/ 31980 w 43806"/>
                <a:gd name="connsiteY44" fmla="*/ 19673 h 29397"/>
                <a:gd name="connsiteX45" fmla="*/ 30773 w 43806"/>
                <a:gd name="connsiteY45" fmla="*/ 20317 h 29397"/>
                <a:gd name="connsiteX46" fmla="*/ 30399 w 43806"/>
                <a:gd name="connsiteY46" fmla="*/ 21095 h 29397"/>
                <a:gd name="connsiteX47" fmla="*/ 29426 w 43806"/>
                <a:gd name="connsiteY47" fmla="*/ 21650 h 29397"/>
                <a:gd name="connsiteX48" fmla="*/ 29216 w 43806"/>
                <a:gd name="connsiteY48" fmla="*/ 22905 h 29397"/>
                <a:gd name="connsiteX49" fmla="*/ 29908 w 43806"/>
                <a:gd name="connsiteY49" fmla="*/ 24495 h 29397"/>
                <a:gd name="connsiteX50" fmla="*/ 28778 w 43806"/>
                <a:gd name="connsiteY50" fmla="*/ 25653 h 29397"/>
                <a:gd name="connsiteX51" fmla="*/ 29365 w 43806"/>
                <a:gd name="connsiteY51" fmla="*/ 27881 h 29397"/>
                <a:gd name="connsiteX52" fmla="*/ 27931 w 43806"/>
                <a:gd name="connsiteY52" fmla="*/ 28359 h 29397"/>
                <a:gd name="connsiteX53" fmla="*/ 26607 w 43806"/>
                <a:gd name="connsiteY53" fmla="*/ 28980 h 29397"/>
                <a:gd name="connsiteX54" fmla="*/ 25177 w 43806"/>
                <a:gd name="connsiteY54" fmla="*/ 29385 h 29397"/>
                <a:gd name="connsiteX55" fmla="*/ 23482 w 43806"/>
                <a:gd name="connsiteY55" fmla="*/ 28516 h 29397"/>
                <a:gd name="connsiteX56" fmla="*/ 22553 w 43806"/>
                <a:gd name="connsiteY56" fmla="*/ 28517 h 29397"/>
                <a:gd name="connsiteX57" fmla="*/ 21094 w 43806"/>
                <a:gd name="connsiteY57" fmla="*/ 28159 h 29397"/>
                <a:gd name="connsiteX58" fmla="*/ 19275 w 43806"/>
                <a:gd name="connsiteY58" fmla="*/ 27634 h 29397"/>
                <a:gd name="connsiteX59" fmla="*/ 17769 w 43806"/>
                <a:gd name="connsiteY59" fmla="*/ 27027 h 29397"/>
                <a:gd name="connsiteX60" fmla="*/ 16648 w 43806"/>
                <a:gd name="connsiteY60" fmla="*/ 26283 h 29397"/>
                <a:gd name="connsiteX61" fmla="*/ 15165 w 43806"/>
                <a:gd name="connsiteY61" fmla="*/ 26415 h 29397"/>
                <a:gd name="connsiteX62" fmla="*/ 13600 w 43806"/>
                <a:gd name="connsiteY62" fmla="*/ 26086 h 29397"/>
                <a:gd name="connsiteX63" fmla="*/ 11095 w 43806"/>
                <a:gd name="connsiteY63" fmla="*/ 26360 h 29397"/>
                <a:gd name="connsiteX64" fmla="*/ 11756 w 43806"/>
                <a:gd name="connsiteY64" fmla="*/ 25433 h 29397"/>
                <a:gd name="connsiteX65" fmla="*/ 12679 w 43806"/>
                <a:gd name="connsiteY65" fmla="*/ 24490 h 29397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8407 w 43806"/>
                <a:gd name="connsiteY22" fmla="*/ 7192 h 29256"/>
                <a:gd name="connsiteX23" fmla="*/ 20351 w 43806"/>
                <a:gd name="connsiteY23" fmla="*/ 7506 h 29256"/>
                <a:gd name="connsiteX24" fmla="*/ 21592 w 43806"/>
                <a:gd name="connsiteY24" fmla="*/ 7664 h 29256"/>
                <a:gd name="connsiteX25" fmla="*/ 23185 w 43806"/>
                <a:gd name="connsiteY25" fmla="*/ 8063 h 29256"/>
                <a:gd name="connsiteX26" fmla="*/ 25341 w 43806"/>
                <a:gd name="connsiteY26" fmla="*/ 8327 h 29256"/>
                <a:gd name="connsiteX27" fmla="*/ 27951 w 43806"/>
                <a:gd name="connsiteY27" fmla="*/ 8803 h 29256"/>
                <a:gd name="connsiteX28" fmla="*/ 29323 w 43806"/>
                <a:gd name="connsiteY28" fmla="*/ 8858 h 29256"/>
                <a:gd name="connsiteX29" fmla="*/ 29923 w 43806"/>
                <a:gd name="connsiteY29" fmla="*/ 8830 h 29256"/>
                <a:gd name="connsiteX30" fmla="*/ 30217 w 43806"/>
                <a:gd name="connsiteY30" fmla="*/ 9469 h 29256"/>
                <a:gd name="connsiteX31" fmla="*/ 29861 w 43806"/>
                <a:gd name="connsiteY31" fmla="*/ 4212 h 29256"/>
                <a:gd name="connsiteX32" fmla="*/ 31450 w 43806"/>
                <a:gd name="connsiteY32" fmla="*/ 1 h 29256"/>
                <a:gd name="connsiteX33" fmla="*/ 37284 w 43806"/>
                <a:gd name="connsiteY33" fmla="*/ 3897 h 29256"/>
                <a:gd name="connsiteX34" fmla="*/ 42119 w 43806"/>
                <a:gd name="connsiteY34" fmla="*/ 4432 h 29256"/>
                <a:gd name="connsiteX35" fmla="*/ 43792 w 43806"/>
                <a:gd name="connsiteY35" fmla="*/ 6440 h 29256"/>
                <a:gd name="connsiteX36" fmla="*/ 41350 w 43806"/>
                <a:gd name="connsiteY36" fmla="*/ 10748 h 29256"/>
                <a:gd name="connsiteX37" fmla="*/ 42718 w 43806"/>
                <a:gd name="connsiteY37" fmla="*/ 11338 h 29256"/>
                <a:gd name="connsiteX38" fmla="*/ 43025 w 43806"/>
                <a:gd name="connsiteY38" fmla="*/ 12220 h 29256"/>
                <a:gd name="connsiteX39" fmla="*/ 40654 w 43806"/>
                <a:gd name="connsiteY39" fmla="*/ 14481 h 29256"/>
                <a:gd name="connsiteX40" fmla="*/ 36965 w 43806"/>
                <a:gd name="connsiteY40" fmla="*/ 13988 h 29256"/>
                <a:gd name="connsiteX41" fmla="*/ 34919 w 43806"/>
                <a:gd name="connsiteY41" fmla="*/ 15764 h 29256"/>
                <a:gd name="connsiteX42" fmla="*/ 34822 w 43806"/>
                <a:gd name="connsiteY42" fmla="*/ 16995 h 29256"/>
                <a:gd name="connsiteX43" fmla="*/ 33350 w 43806"/>
                <a:gd name="connsiteY43" fmla="*/ 18652 h 29256"/>
                <a:gd name="connsiteX44" fmla="*/ 31980 w 43806"/>
                <a:gd name="connsiteY44" fmla="*/ 19532 h 29256"/>
                <a:gd name="connsiteX45" fmla="*/ 30773 w 43806"/>
                <a:gd name="connsiteY45" fmla="*/ 20176 h 29256"/>
                <a:gd name="connsiteX46" fmla="*/ 30399 w 43806"/>
                <a:gd name="connsiteY46" fmla="*/ 20954 h 29256"/>
                <a:gd name="connsiteX47" fmla="*/ 29426 w 43806"/>
                <a:gd name="connsiteY47" fmla="*/ 21509 h 29256"/>
                <a:gd name="connsiteX48" fmla="*/ 29216 w 43806"/>
                <a:gd name="connsiteY48" fmla="*/ 22764 h 29256"/>
                <a:gd name="connsiteX49" fmla="*/ 29908 w 43806"/>
                <a:gd name="connsiteY49" fmla="*/ 24354 h 29256"/>
                <a:gd name="connsiteX50" fmla="*/ 28778 w 43806"/>
                <a:gd name="connsiteY50" fmla="*/ 25512 h 29256"/>
                <a:gd name="connsiteX51" fmla="*/ 29365 w 43806"/>
                <a:gd name="connsiteY51" fmla="*/ 27740 h 29256"/>
                <a:gd name="connsiteX52" fmla="*/ 27931 w 43806"/>
                <a:gd name="connsiteY52" fmla="*/ 28218 h 29256"/>
                <a:gd name="connsiteX53" fmla="*/ 26607 w 43806"/>
                <a:gd name="connsiteY53" fmla="*/ 28839 h 29256"/>
                <a:gd name="connsiteX54" fmla="*/ 25177 w 43806"/>
                <a:gd name="connsiteY54" fmla="*/ 29244 h 29256"/>
                <a:gd name="connsiteX55" fmla="*/ 23482 w 43806"/>
                <a:gd name="connsiteY55" fmla="*/ 28375 h 29256"/>
                <a:gd name="connsiteX56" fmla="*/ 22553 w 43806"/>
                <a:gd name="connsiteY56" fmla="*/ 28376 h 29256"/>
                <a:gd name="connsiteX57" fmla="*/ 21094 w 43806"/>
                <a:gd name="connsiteY57" fmla="*/ 28018 h 29256"/>
                <a:gd name="connsiteX58" fmla="*/ 19275 w 43806"/>
                <a:gd name="connsiteY58" fmla="*/ 27493 h 29256"/>
                <a:gd name="connsiteX59" fmla="*/ 17769 w 43806"/>
                <a:gd name="connsiteY59" fmla="*/ 26886 h 29256"/>
                <a:gd name="connsiteX60" fmla="*/ 16648 w 43806"/>
                <a:gd name="connsiteY60" fmla="*/ 26142 h 29256"/>
                <a:gd name="connsiteX61" fmla="*/ 15165 w 43806"/>
                <a:gd name="connsiteY61" fmla="*/ 26274 h 29256"/>
                <a:gd name="connsiteX62" fmla="*/ 13600 w 43806"/>
                <a:gd name="connsiteY62" fmla="*/ 25945 h 29256"/>
                <a:gd name="connsiteX63" fmla="*/ 11095 w 43806"/>
                <a:gd name="connsiteY63" fmla="*/ 26219 h 29256"/>
                <a:gd name="connsiteX64" fmla="*/ 11756 w 43806"/>
                <a:gd name="connsiteY64" fmla="*/ 25292 h 29256"/>
                <a:gd name="connsiteX65" fmla="*/ 12679 w 43806"/>
                <a:gd name="connsiteY65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8407 w 43806"/>
                <a:gd name="connsiteY22" fmla="*/ 7192 h 29256"/>
                <a:gd name="connsiteX23" fmla="*/ 20351 w 43806"/>
                <a:gd name="connsiteY23" fmla="*/ 7506 h 29256"/>
                <a:gd name="connsiteX24" fmla="*/ 21592 w 43806"/>
                <a:gd name="connsiteY24" fmla="*/ 7664 h 29256"/>
                <a:gd name="connsiteX25" fmla="*/ 23185 w 43806"/>
                <a:gd name="connsiteY25" fmla="*/ 8063 h 29256"/>
                <a:gd name="connsiteX26" fmla="*/ 25341 w 43806"/>
                <a:gd name="connsiteY26" fmla="*/ 8327 h 29256"/>
                <a:gd name="connsiteX27" fmla="*/ 27951 w 43806"/>
                <a:gd name="connsiteY27" fmla="*/ 8803 h 29256"/>
                <a:gd name="connsiteX28" fmla="*/ 29323 w 43806"/>
                <a:gd name="connsiteY28" fmla="*/ 8858 h 29256"/>
                <a:gd name="connsiteX29" fmla="*/ 29923 w 43806"/>
                <a:gd name="connsiteY29" fmla="*/ 8830 h 29256"/>
                <a:gd name="connsiteX30" fmla="*/ 28340 w 43806"/>
                <a:gd name="connsiteY30" fmla="*/ 4827 h 29256"/>
                <a:gd name="connsiteX31" fmla="*/ 29861 w 43806"/>
                <a:gd name="connsiteY31" fmla="*/ 4212 h 29256"/>
                <a:gd name="connsiteX32" fmla="*/ 31450 w 43806"/>
                <a:gd name="connsiteY32" fmla="*/ 1 h 29256"/>
                <a:gd name="connsiteX33" fmla="*/ 37284 w 43806"/>
                <a:gd name="connsiteY33" fmla="*/ 3897 h 29256"/>
                <a:gd name="connsiteX34" fmla="*/ 42119 w 43806"/>
                <a:gd name="connsiteY34" fmla="*/ 4432 h 29256"/>
                <a:gd name="connsiteX35" fmla="*/ 43792 w 43806"/>
                <a:gd name="connsiteY35" fmla="*/ 6440 h 29256"/>
                <a:gd name="connsiteX36" fmla="*/ 41350 w 43806"/>
                <a:gd name="connsiteY36" fmla="*/ 10748 h 29256"/>
                <a:gd name="connsiteX37" fmla="*/ 42718 w 43806"/>
                <a:gd name="connsiteY37" fmla="*/ 11338 h 29256"/>
                <a:gd name="connsiteX38" fmla="*/ 43025 w 43806"/>
                <a:gd name="connsiteY38" fmla="*/ 12220 h 29256"/>
                <a:gd name="connsiteX39" fmla="*/ 40654 w 43806"/>
                <a:gd name="connsiteY39" fmla="*/ 14481 h 29256"/>
                <a:gd name="connsiteX40" fmla="*/ 36965 w 43806"/>
                <a:gd name="connsiteY40" fmla="*/ 13988 h 29256"/>
                <a:gd name="connsiteX41" fmla="*/ 34919 w 43806"/>
                <a:gd name="connsiteY41" fmla="*/ 15764 h 29256"/>
                <a:gd name="connsiteX42" fmla="*/ 34822 w 43806"/>
                <a:gd name="connsiteY42" fmla="*/ 16995 h 29256"/>
                <a:gd name="connsiteX43" fmla="*/ 33350 w 43806"/>
                <a:gd name="connsiteY43" fmla="*/ 18652 h 29256"/>
                <a:gd name="connsiteX44" fmla="*/ 31980 w 43806"/>
                <a:gd name="connsiteY44" fmla="*/ 19532 h 29256"/>
                <a:gd name="connsiteX45" fmla="*/ 30773 w 43806"/>
                <a:gd name="connsiteY45" fmla="*/ 20176 h 29256"/>
                <a:gd name="connsiteX46" fmla="*/ 30399 w 43806"/>
                <a:gd name="connsiteY46" fmla="*/ 20954 h 29256"/>
                <a:gd name="connsiteX47" fmla="*/ 29426 w 43806"/>
                <a:gd name="connsiteY47" fmla="*/ 21509 h 29256"/>
                <a:gd name="connsiteX48" fmla="*/ 29216 w 43806"/>
                <a:gd name="connsiteY48" fmla="*/ 22764 h 29256"/>
                <a:gd name="connsiteX49" fmla="*/ 29908 w 43806"/>
                <a:gd name="connsiteY49" fmla="*/ 24354 h 29256"/>
                <a:gd name="connsiteX50" fmla="*/ 28778 w 43806"/>
                <a:gd name="connsiteY50" fmla="*/ 25512 h 29256"/>
                <a:gd name="connsiteX51" fmla="*/ 29365 w 43806"/>
                <a:gd name="connsiteY51" fmla="*/ 27740 h 29256"/>
                <a:gd name="connsiteX52" fmla="*/ 27931 w 43806"/>
                <a:gd name="connsiteY52" fmla="*/ 28218 h 29256"/>
                <a:gd name="connsiteX53" fmla="*/ 26607 w 43806"/>
                <a:gd name="connsiteY53" fmla="*/ 28839 h 29256"/>
                <a:gd name="connsiteX54" fmla="*/ 25177 w 43806"/>
                <a:gd name="connsiteY54" fmla="*/ 29244 h 29256"/>
                <a:gd name="connsiteX55" fmla="*/ 23482 w 43806"/>
                <a:gd name="connsiteY55" fmla="*/ 28375 h 29256"/>
                <a:gd name="connsiteX56" fmla="*/ 22553 w 43806"/>
                <a:gd name="connsiteY56" fmla="*/ 28376 h 29256"/>
                <a:gd name="connsiteX57" fmla="*/ 21094 w 43806"/>
                <a:gd name="connsiteY57" fmla="*/ 28018 h 29256"/>
                <a:gd name="connsiteX58" fmla="*/ 19275 w 43806"/>
                <a:gd name="connsiteY58" fmla="*/ 27493 h 29256"/>
                <a:gd name="connsiteX59" fmla="*/ 17769 w 43806"/>
                <a:gd name="connsiteY59" fmla="*/ 26886 h 29256"/>
                <a:gd name="connsiteX60" fmla="*/ 16648 w 43806"/>
                <a:gd name="connsiteY60" fmla="*/ 26142 h 29256"/>
                <a:gd name="connsiteX61" fmla="*/ 15165 w 43806"/>
                <a:gd name="connsiteY61" fmla="*/ 26274 h 29256"/>
                <a:gd name="connsiteX62" fmla="*/ 13600 w 43806"/>
                <a:gd name="connsiteY62" fmla="*/ 25945 h 29256"/>
                <a:gd name="connsiteX63" fmla="*/ 11095 w 43806"/>
                <a:gd name="connsiteY63" fmla="*/ 26219 h 29256"/>
                <a:gd name="connsiteX64" fmla="*/ 11756 w 43806"/>
                <a:gd name="connsiteY64" fmla="*/ 25292 h 29256"/>
                <a:gd name="connsiteX65" fmla="*/ 12679 w 43806"/>
                <a:gd name="connsiteY65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8407 w 43806"/>
                <a:gd name="connsiteY22" fmla="*/ 7192 h 29256"/>
                <a:gd name="connsiteX23" fmla="*/ 20351 w 43806"/>
                <a:gd name="connsiteY23" fmla="*/ 7506 h 29256"/>
                <a:gd name="connsiteX24" fmla="*/ 21592 w 43806"/>
                <a:gd name="connsiteY24" fmla="*/ 7664 h 29256"/>
                <a:gd name="connsiteX25" fmla="*/ 23185 w 43806"/>
                <a:gd name="connsiteY25" fmla="*/ 8063 h 29256"/>
                <a:gd name="connsiteX26" fmla="*/ 25341 w 43806"/>
                <a:gd name="connsiteY26" fmla="*/ 8327 h 29256"/>
                <a:gd name="connsiteX27" fmla="*/ 27951 w 43806"/>
                <a:gd name="connsiteY27" fmla="*/ 8803 h 29256"/>
                <a:gd name="connsiteX28" fmla="*/ 29323 w 43806"/>
                <a:gd name="connsiteY28" fmla="*/ 8858 h 29256"/>
                <a:gd name="connsiteX29" fmla="*/ 28340 w 43806"/>
                <a:gd name="connsiteY29" fmla="*/ 4827 h 29256"/>
                <a:gd name="connsiteX30" fmla="*/ 29861 w 43806"/>
                <a:gd name="connsiteY30" fmla="*/ 4212 h 29256"/>
                <a:gd name="connsiteX31" fmla="*/ 31450 w 43806"/>
                <a:gd name="connsiteY31" fmla="*/ 1 h 29256"/>
                <a:gd name="connsiteX32" fmla="*/ 37284 w 43806"/>
                <a:gd name="connsiteY32" fmla="*/ 3897 h 29256"/>
                <a:gd name="connsiteX33" fmla="*/ 42119 w 43806"/>
                <a:gd name="connsiteY33" fmla="*/ 4432 h 29256"/>
                <a:gd name="connsiteX34" fmla="*/ 43792 w 43806"/>
                <a:gd name="connsiteY34" fmla="*/ 6440 h 29256"/>
                <a:gd name="connsiteX35" fmla="*/ 41350 w 43806"/>
                <a:gd name="connsiteY35" fmla="*/ 10748 h 29256"/>
                <a:gd name="connsiteX36" fmla="*/ 42718 w 43806"/>
                <a:gd name="connsiteY36" fmla="*/ 11338 h 29256"/>
                <a:gd name="connsiteX37" fmla="*/ 43025 w 43806"/>
                <a:gd name="connsiteY37" fmla="*/ 12220 h 29256"/>
                <a:gd name="connsiteX38" fmla="*/ 40654 w 43806"/>
                <a:gd name="connsiteY38" fmla="*/ 14481 h 29256"/>
                <a:gd name="connsiteX39" fmla="*/ 36965 w 43806"/>
                <a:gd name="connsiteY39" fmla="*/ 13988 h 29256"/>
                <a:gd name="connsiteX40" fmla="*/ 34919 w 43806"/>
                <a:gd name="connsiteY40" fmla="*/ 15764 h 29256"/>
                <a:gd name="connsiteX41" fmla="*/ 34822 w 43806"/>
                <a:gd name="connsiteY41" fmla="*/ 16995 h 29256"/>
                <a:gd name="connsiteX42" fmla="*/ 33350 w 43806"/>
                <a:gd name="connsiteY42" fmla="*/ 18652 h 29256"/>
                <a:gd name="connsiteX43" fmla="*/ 31980 w 43806"/>
                <a:gd name="connsiteY43" fmla="*/ 19532 h 29256"/>
                <a:gd name="connsiteX44" fmla="*/ 30773 w 43806"/>
                <a:gd name="connsiteY44" fmla="*/ 20176 h 29256"/>
                <a:gd name="connsiteX45" fmla="*/ 30399 w 43806"/>
                <a:gd name="connsiteY45" fmla="*/ 20954 h 29256"/>
                <a:gd name="connsiteX46" fmla="*/ 29426 w 43806"/>
                <a:gd name="connsiteY46" fmla="*/ 21509 h 29256"/>
                <a:gd name="connsiteX47" fmla="*/ 29216 w 43806"/>
                <a:gd name="connsiteY47" fmla="*/ 22764 h 29256"/>
                <a:gd name="connsiteX48" fmla="*/ 29908 w 43806"/>
                <a:gd name="connsiteY48" fmla="*/ 24354 h 29256"/>
                <a:gd name="connsiteX49" fmla="*/ 28778 w 43806"/>
                <a:gd name="connsiteY49" fmla="*/ 25512 h 29256"/>
                <a:gd name="connsiteX50" fmla="*/ 29365 w 43806"/>
                <a:gd name="connsiteY50" fmla="*/ 27740 h 29256"/>
                <a:gd name="connsiteX51" fmla="*/ 27931 w 43806"/>
                <a:gd name="connsiteY51" fmla="*/ 28218 h 29256"/>
                <a:gd name="connsiteX52" fmla="*/ 26607 w 43806"/>
                <a:gd name="connsiteY52" fmla="*/ 28839 h 29256"/>
                <a:gd name="connsiteX53" fmla="*/ 25177 w 43806"/>
                <a:gd name="connsiteY53" fmla="*/ 29244 h 29256"/>
                <a:gd name="connsiteX54" fmla="*/ 23482 w 43806"/>
                <a:gd name="connsiteY54" fmla="*/ 28375 h 29256"/>
                <a:gd name="connsiteX55" fmla="*/ 22553 w 43806"/>
                <a:gd name="connsiteY55" fmla="*/ 28376 h 29256"/>
                <a:gd name="connsiteX56" fmla="*/ 21094 w 43806"/>
                <a:gd name="connsiteY56" fmla="*/ 28018 h 29256"/>
                <a:gd name="connsiteX57" fmla="*/ 19275 w 43806"/>
                <a:gd name="connsiteY57" fmla="*/ 27493 h 29256"/>
                <a:gd name="connsiteX58" fmla="*/ 17769 w 43806"/>
                <a:gd name="connsiteY58" fmla="*/ 26886 h 29256"/>
                <a:gd name="connsiteX59" fmla="*/ 16648 w 43806"/>
                <a:gd name="connsiteY59" fmla="*/ 26142 h 29256"/>
                <a:gd name="connsiteX60" fmla="*/ 15165 w 43806"/>
                <a:gd name="connsiteY60" fmla="*/ 26274 h 29256"/>
                <a:gd name="connsiteX61" fmla="*/ 13600 w 43806"/>
                <a:gd name="connsiteY61" fmla="*/ 25945 h 29256"/>
                <a:gd name="connsiteX62" fmla="*/ 11095 w 43806"/>
                <a:gd name="connsiteY62" fmla="*/ 26219 h 29256"/>
                <a:gd name="connsiteX63" fmla="*/ 11756 w 43806"/>
                <a:gd name="connsiteY63" fmla="*/ 25292 h 29256"/>
                <a:gd name="connsiteX64" fmla="*/ 12679 w 43806"/>
                <a:gd name="connsiteY64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8407 w 43806"/>
                <a:gd name="connsiteY22" fmla="*/ 7192 h 29256"/>
                <a:gd name="connsiteX23" fmla="*/ 20351 w 43806"/>
                <a:gd name="connsiteY23" fmla="*/ 7506 h 29256"/>
                <a:gd name="connsiteX24" fmla="*/ 21592 w 43806"/>
                <a:gd name="connsiteY24" fmla="*/ 7664 h 29256"/>
                <a:gd name="connsiteX25" fmla="*/ 23185 w 43806"/>
                <a:gd name="connsiteY25" fmla="*/ 8063 h 29256"/>
                <a:gd name="connsiteX26" fmla="*/ 25341 w 43806"/>
                <a:gd name="connsiteY26" fmla="*/ 8327 h 29256"/>
                <a:gd name="connsiteX27" fmla="*/ 27951 w 43806"/>
                <a:gd name="connsiteY27" fmla="*/ 8803 h 29256"/>
                <a:gd name="connsiteX28" fmla="*/ 28340 w 43806"/>
                <a:gd name="connsiteY28" fmla="*/ 4827 h 29256"/>
                <a:gd name="connsiteX29" fmla="*/ 29861 w 43806"/>
                <a:gd name="connsiteY29" fmla="*/ 4212 h 29256"/>
                <a:gd name="connsiteX30" fmla="*/ 31450 w 43806"/>
                <a:gd name="connsiteY30" fmla="*/ 1 h 29256"/>
                <a:gd name="connsiteX31" fmla="*/ 37284 w 43806"/>
                <a:gd name="connsiteY31" fmla="*/ 3897 h 29256"/>
                <a:gd name="connsiteX32" fmla="*/ 42119 w 43806"/>
                <a:gd name="connsiteY32" fmla="*/ 4432 h 29256"/>
                <a:gd name="connsiteX33" fmla="*/ 43792 w 43806"/>
                <a:gd name="connsiteY33" fmla="*/ 6440 h 29256"/>
                <a:gd name="connsiteX34" fmla="*/ 41350 w 43806"/>
                <a:gd name="connsiteY34" fmla="*/ 10748 h 29256"/>
                <a:gd name="connsiteX35" fmla="*/ 42718 w 43806"/>
                <a:gd name="connsiteY35" fmla="*/ 11338 h 29256"/>
                <a:gd name="connsiteX36" fmla="*/ 43025 w 43806"/>
                <a:gd name="connsiteY36" fmla="*/ 12220 h 29256"/>
                <a:gd name="connsiteX37" fmla="*/ 40654 w 43806"/>
                <a:gd name="connsiteY37" fmla="*/ 14481 h 29256"/>
                <a:gd name="connsiteX38" fmla="*/ 36965 w 43806"/>
                <a:gd name="connsiteY38" fmla="*/ 13988 h 29256"/>
                <a:gd name="connsiteX39" fmla="*/ 34919 w 43806"/>
                <a:gd name="connsiteY39" fmla="*/ 15764 h 29256"/>
                <a:gd name="connsiteX40" fmla="*/ 34822 w 43806"/>
                <a:gd name="connsiteY40" fmla="*/ 16995 h 29256"/>
                <a:gd name="connsiteX41" fmla="*/ 33350 w 43806"/>
                <a:gd name="connsiteY41" fmla="*/ 18652 h 29256"/>
                <a:gd name="connsiteX42" fmla="*/ 31980 w 43806"/>
                <a:gd name="connsiteY42" fmla="*/ 19532 h 29256"/>
                <a:gd name="connsiteX43" fmla="*/ 30773 w 43806"/>
                <a:gd name="connsiteY43" fmla="*/ 20176 h 29256"/>
                <a:gd name="connsiteX44" fmla="*/ 30399 w 43806"/>
                <a:gd name="connsiteY44" fmla="*/ 20954 h 29256"/>
                <a:gd name="connsiteX45" fmla="*/ 29426 w 43806"/>
                <a:gd name="connsiteY45" fmla="*/ 21509 h 29256"/>
                <a:gd name="connsiteX46" fmla="*/ 29216 w 43806"/>
                <a:gd name="connsiteY46" fmla="*/ 22764 h 29256"/>
                <a:gd name="connsiteX47" fmla="*/ 29908 w 43806"/>
                <a:gd name="connsiteY47" fmla="*/ 24354 h 29256"/>
                <a:gd name="connsiteX48" fmla="*/ 28778 w 43806"/>
                <a:gd name="connsiteY48" fmla="*/ 25512 h 29256"/>
                <a:gd name="connsiteX49" fmla="*/ 29365 w 43806"/>
                <a:gd name="connsiteY49" fmla="*/ 27740 h 29256"/>
                <a:gd name="connsiteX50" fmla="*/ 27931 w 43806"/>
                <a:gd name="connsiteY50" fmla="*/ 28218 h 29256"/>
                <a:gd name="connsiteX51" fmla="*/ 26607 w 43806"/>
                <a:gd name="connsiteY51" fmla="*/ 28839 h 29256"/>
                <a:gd name="connsiteX52" fmla="*/ 25177 w 43806"/>
                <a:gd name="connsiteY52" fmla="*/ 29244 h 29256"/>
                <a:gd name="connsiteX53" fmla="*/ 23482 w 43806"/>
                <a:gd name="connsiteY53" fmla="*/ 28375 h 29256"/>
                <a:gd name="connsiteX54" fmla="*/ 22553 w 43806"/>
                <a:gd name="connsiteY54" fmla="*/ 28376 h 29256"/>
                <a:gd name="connsiteX55" fmla="*/ 21094 w 43806"/>
                <a:gd name="connsiteY55" fmla="*/ 28018 h 29256"/>
                <a:gd name="connsiteX56" fmla="*/ 19275 w 43806"/>
                <a:gd name="connsiteY56" fmla="*/ 27493 h 29256"/>
                <a:gd name="connsiteX57" fmla="*/ 17769 w 43806"/>
                <a:gd name="connsiteY57" fmla="*/ 26886 h 29256"/>
                <a:gd name="connsiteX58" fmla="*/ 16648 w 43806"/>
                <a:gd name="connsiteY58" fmla="*/ 26142 h 29256"/>
                <a:gd name="connsiteX59" fmla="*/ 15165 w 43806"/>
                <a:gd name="connsiteY59" fmla="*/ 26274 h 29256"/>
                <a:gd name="connsiteX60" fmla="*/ 13600 w 43806"/>
                <a:gd name="connsiteY60" fmla="*/ 25945 h 29256"/>
                <a:gd name="connsiteX61" fmla="*/ 11095 w 43806"/>
                <a:gd name="connsiteY61" fmla="*/ 26219 h 29256"/>
                <a:gd name="connsiteX62" fmla="*/ 11756 w 43806"/>
                <a:gd name="connsiteY62" fmla="*/ 25292 h 29256"/>
                <a:gd name="connsiteX63" fmla="*/ 12679 w 43806"/>
                <a:gd name="connsiteY63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8407 w 43806"/>
                <a:gd name="connsiteY22" fmla="*/ 7192 h 29256"/>
                <a:gd name="connsiteX23" fmla="*/ 20351 w 43806"/>
                <a:gd name="connsiteY23" fmla="*/ 7506 h 29256"/>
                <a:gd name="connsiteX24" fmla="*/ 21592 w 43806"/>
                <a:gd name="connsiteY24" fmla="*/ 7664 h 29256"/>
                <a:gd name="connsiteX25" fmla="*/ 23185 w 43806"/>
                <a:gd name="connsiteY25" fmla="*/ 8063 h 29256"/>
                <a:gd name="connsiteX26" fmla="*/ 25341 w 43806"/>
                <a:gd name="connsiteY26" fmla="*/ 8327 h 29256"/>
                <a:gd name="connsiteX27" fmla="*/ 28340 w 43806"/>
                <a:gd name="connsiteY27" fmla="*/ 4827 h 29256"/>
                <a:gd name="connsiteX28" fmla="*/ 29861 w 43806"/>
                <a:gd name="connsiteY28" fmla="*/ 4212 h 29256"/>
                <a:gd name="connsiteX29" fmla="*/ 31450 w 43806"/>
                <a:gd name="connsiteY29" fmla="*/ 1 h 29256"/>
                <a:gd name="connsiteX30" fmla="*/ 37284 w 43806"/>
                <a:gd name="connsiteY30" fmla="*/ 3897 h 29256"/>
                <a:gd name="connsiteX31" fmla="*/ 42119 w 43806"/>
                <a:gd name="connsiteY31" fmla="*/ 4432 h 29256"/>
                <a:gd name="connsiteX32" fmla="*/ 43792 w 43806"/>
                <a:gd name="connsiteY32" fmla="*/ 6440 h 29256"/>
                <a:gd name="connsiteX33" fmla="*/ 41350 w 43806"/>
                <a:gd name="connsiteY33" fmla="*/ 10748 h 29256"/>
                <a:gd name="connsiteX34" fmla="*/ 42718 w 43806"/>
                <a:gd name="connsiteY34" fmla="*/ 11338 h 29256"/>
                <a:gd name="connsiteX35" fmla="*/ 43025 w 43806"/>
                <a:gd name="connsiteY35" fmla="*/ 12220 h 29256"/>
                <a:gd name="connsiteX36" fmla="*/ 40654 w 43806"/>
                <a:gd name="connsiteY36" fmla="*/ 14481 h 29256"/>
                <a:gd name="connsiteX37" fmla="*/ 36965 w 43806"/>
                <a:gd name="connsiteY37" fmla="*/ 13988 h 29256"/>
                <a:gd name="connsiteX38" fmla="*/ 34919 w 43806"/>
                <a:gd name="connsiteY38" fmla="*/ 15764 h 29256"/>
                <a:gd name="connsiteX39" fmla="*/ 34822 w 43806"/>
                <a:gd name="connsiteY39" fmla="*/ 16995 h 29256"/>
                <a:gd name="connsiteX40" fmla="*/ 33350 w 43806"/>
                <a:gd name="connsiteY40" fmla="*/ 18652 h 29256"/>
                <a:gd name="connsiteX41" fmla="*/ 31980 w 43806"/>
                <a:gd name="connsiteY41" fmla="*/ 19532 h 29256"/>
                <a:gd name="connsiteX42" fmla="*/ 30773 w 43806"/>
                <a:gd name="connsiteY42" fmla="*/ 20176 h 29256"/>
                <a:gd name="connsiteX43" fmla="*/ 30399 w 43806"/>
                <a:gd name="connsiteY43" fmla="*/ 20954 h 29256"/>
                <a:gd name="connsiteX44" fmla="*/ 29426 w 43806"/>
                <a:gd name="connsiteY44" fmla="*/ 21509 h 29256"/>
                <a:gd name="connsiteX45" fmla="*/ 29216 w 43806"/>
                <a:gd name="connsiteY45" fmla="*/ 22764 h 29256"/>
                <a:gd name="connsiteX46" fmla="*/ 29908 w 43806"/>
                <a:gd name="connsiteY46" fmla="*/ 24354 h 29256"/>
                <a:gd name="connsiteX47" fmla="*/ 28778 w 43806"/>
                <a:gd name="connsiteY47" fmla="*/ 25512 h 29256"/>
                <a:gd name="connsiteX48" fmla="*/ 29365 w 43806"/>
                <a:gd name="connsiteY48" fmla="*/ 27740 h 29256"/>
                <a:gd name="connsiteX49" fmla="*/ 27931 w 43806"/>
                <a:gd name="connsiteY49" fmla="*/ 28218 h 29256"/>
                <a:gd name="connsiteX50" fmla="*/ 26607 w 43806"/>
                <a:gd name="connsiteY50" fmla="*/ 28839 h 29256"/>
                <a:gd name="connsiteX51" fmla="*/ 25177 w 43806"/>
                <a:gd name="connsiteY51" fmla="*/ 29244 h 29256"/>
                <a:gd name="connsiteX52" fmla="*/ 23482 w 43806"/>
                <a:gd name="connsiteY52" fmla="*/ 28375 h 29256"/>
                <a:gd name="connsiteX53" fmla="*/ 22553 w 43806"/>
                <a:gd name="connsiteY53" fmla="*/ 28376 h 29256"/>
                <a:gd name="connsiteX54" fmla="*/ 21094 w 43806"/>
                <a:gd name="connsiteY54" fmla="*/ 28018 h 29256"/>
                <a:gd name="connsiteX55" fmla="*/ 19275 w 43806"/>
                <a:gd name="connsiteY55" fmla="*/ 27493 h 29256"/>
                <a:gd name="connsiteX56" fmla="*/ 17769 w 43806"/>
                <a:gd name="connsiteY56" fmla="*/ 26886 h 29256"/>
                <a:gd name="connsiteX57" fmla="*/ 16648 w 43806"/>
                <a:gd name="connsiteY57" fmla="*/ 26142 h 29256"/>
                <a:gd name="connsiteX58" fmla="*/ 15165 w 43806"/>
                <a:gd name="connsiteY58" fmla="*/ 26274 h 29256"/>
                <a:gd name="connsiteX59" fmla="*/ 13600 w 43806"/>
                <a:gd name="connsiteY59" fmla="*/ 25945 h 29256"/>
                <a:gd name="connsiteX60" fmla="*/ 11095 w 43806"/>
                <a:gd name="connsiteY60" fmla="*/ 26219 h 29256"/>
                <a:gd name="connsiteX61" fmla="*/ 11756 w 43806"/>
                <a:gd name="connsiteY61" fmla="*/ 25292 h 29256"/>
                <a:gd name="connsiteX62" fmla="*/ 12679 w 43806"/>
                <a:gd name="connsiteY62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8407 w 43806"/>
                <a:gd name="connsiteY22" fmla="*/ 7192 h 29256"/>
                <a:gd name="connsiteX23" fmla="*/ 20351 w 43806"/>
                <a:gd name="connsiteY23" fmla="*/ 7506 h 29256"/>
                <a:gd name="connsiteX24" fmla="*/ 21592 w 43806"/>
                <a:gd name="connsiteY24" fmla="*/ 7664 h 29256"/>
                <a:gd name="connsiteX25" fmla="*/ 23185 w 43806"/>
                <a:gd name="connsiteY25" fmla="*/ 8063 h 29256"/>
                <a:gd name="connsiteX26" fmla="*/ 26848 w 43806"/>
                <a:gd name="connsiteY26" fmla="*/ 2449 h 29256"/>
                <a:gd name="connsiteX27" fmla="*/ 28340 w 43806"/>
                <a:gd name="connsiteY27" fmla="*/ 4827 h 29256"/>
                <a:gd name="connsiteX28" fmla="*/ 29861 w 43806"/>
                <a:gd name="connsiteY28" fmla="*/ 4212 h 29256"/>
                <a:gd name="connsiteX29" fmla="*/ 31450 w 43806"/>
                <a:gd name="connsiteY29" fmla="*/ 1 h 29256"/>
                <a:gd name="connsiteX30" fmla="*/ 37284 w 43806"/>
                <a:gd name="connsiteY30" fmla="*/ 3897 h 29256"/>
                <a:gd name="connsiteX31" fmla="*/ 42119 w 43806"/>
                <a:gd name="connsiteY31" fmla="*/ 4432 h 29256"/>
                <a:gd name="connsiteX32" fmla="*/ 43792 w 43806"/>
                <a:gd name="connsiteY32" fmla="*/ 6440 h 29256"/>
                <a:gd name="connsiteX33" fmla="*/ 41350 w 43806"/>
                <a:gd name="connsiteY33" fmla="*/ 10748 h 29256"/>
                <a:gd name="connsiteX34" fmla="*/ 42718 w 43806"/>
                <a:gd name="connsiteY34" fmla="*/ 11338 h 29256"/>
                <a:gd name="connsiteX35" fmla="*/ 43025 w 43806"/>
                <a:gd name="connsiteY35" fmla="*/ 12220 h 29256"/>
                <a:gd name="connsiteX36" fmla="*/ 40654 w 43806"/>
                <a:gd name="connsiteY36" fmla="*/ 14481 h 29256"/>
                <a:gd name="connsiteX37" fmla="*/ 36965 w 43806"/>
                <a:gd name="connsiteY37" fmla="*/ 13988 h 29256"/>
                <a:gd name="connsiteX38" fmla="*/ 34919 w 43806"/>
                <a:gd name="connsiteY38" fmla="*/ 15764 h 29256"/>
                <a:gd name="connsiteX39" fmla="*/ 34822 w 43806"/>
                <a:gd name="connsiteY39" fmla="*/ 16995 h 29256"/>
                <a:gd name="connsiteX40" fmla="*/ 33350 w 43806"/>
                <a:gd name="connsiteY40" fmla="*/ 18652 h 29256"/>
                <a:gd name="connsiteX41" fmla="*/ 31980 w 43806"/>
                <a:gd name="connsiteY41" fmla="*/ 19532 h 29256"/>
                <a:gd name="connsiteX42" fmla="*/ 30773 w 43806"/>
                <a:gd name="connsiteY42" fmla="*/ 20176 h 29256"/>
                <a:gd name="connsiteX43" fmla="*/ 30399 w 43806"/>
                <a:gd name="connsiteY43" fmla="*/ 20954 h 29256"/>
                <a:gd name="connsiteX44" fmla="*/ 29426 w 43806"/>
                <a:gd name="connsiteY44" fmla="*/ 21509 h 29256"/>
                <a:gd name="connsiteX45" fmla="*/ 29216 w 43806"/>
                <a:gd name="connsiteY45" fmla="*/ 22764 h 29256"/>
                <a:gd name="connsiteX46" fmla="*/ 29908 w 43806"/>
                <a:gd name="connsiteY46" fmla="*/ 24354 h 29256"/>
                <a:gd name="connsiteX47" fmla="*/ 28778 w 43806"/>
                <a:gd name="connsiteY47" fmla="*/ 25512 h 29256"/>
                <a:gd name="connsiteX48" fmla="*/ 29365 w 43806"/>
                <a:gd name="connsiteY48" fmla="*/ 27740 h 29256"/>
                <a:gd name="connsiteX49" fmla="*/ 27931 w 43806"/>
                <a:gd name="connsiteY49" fmla="*/ 28218 h 29256"/>
                <a:gd name="connsiteX50" fmla="*/ 26607 w 43806"/>
                <a:gd name="connsiteY50" fmla="*/ 28839 h 29256"/>
                <a:gd name="connsiteX51" fmla="*/ 25177 w 43806"/>
                <a:gd name="connsiteY51" fmla="*/ 29244 h 29256"/>
                <a:gd name="connsiteX52" fmla="*/ 23482 w 43806"/>
                <a:gd name="connsiteY52" fmla="*/ 28375 h 29256"/>
                <a:gd name="connsiteX53" fmla="*/ 22553 w 43806"/>
                <a:gd name="connsiteY53" fmla="*/ 28376 h 29256"/>
                <a:gd name="connsiteX54" fmla="*/ 21094 w 43806"/>
                <a:gd name="connsiteY54" fmla="*/ 28018 h 29256"/>
                <a:gd name="connsiteX55" fmla="*/ 19275 w 43806"/>
                <a:gd name="connsiteY55" fmla="*/ 27493 h 29256"/>
                <a:gd name="connsiteX56" fmla="*/ 17769 w 43806"/>
                <a:gd name="connsiteY56" fmla="*/ 26886 h 29256"/>
                <a:gd name="connsiteX57" fmla="*/ 16648 w 43806"/>
                <a:gd name="connsiteY57" fmla="*/ 26142 h 29256"/>
                <a:gd name="connsiteX58" fmla="*/ 15165 w 43806"/>
                <a:gd name="connsiteY58" fmla="*/ 26274 h 29256"/>
                <a:gd name="connsiteX59" fmla="*/ 13600 w 43806"/>
                <a:gd name="connsiteY59" fmla="*/ 25945 h 29256"/>
                <a:gd name="connsiteX60" fmla="*/ 11095 w 43806"/>
                <a:gd name="connsiteY60" fmla="*/ 26219 h 29256"/>
                <a:gd name="connsiteX61" fmla="*/ 11756 w 43806"/>
                <a:gd name="connsiteY61" fmla="*/ 25292 h 29256"/>
                <a:gd name="connsiteX62" fmla="*/ 12679 w 43806"/>
                <a:gd name="connsiteY62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8407 w 43806"/>
                <a:gd name="connsiteY22" fmla="*/ 7192 h 29256"/>
                <a:gd name="connsiteX23" fmla="*/ 20351 w 43806"/>
                <a:gd name="connsiteY23" fmla="*/ 7506 h 29256"/>
                <a:gd name="connsiteX24" fmla="*/ 21592 w 43806"/>
                <a:gd name="connsiteY24" fmla="*/ 7664 h 29256"/>
                <a:gd name="connsiteX25" fmla="*/ 22111 w 43806"/>
                <a:gd name="connsiteY25" fmla="*/ 5901 h 29256"/>
                <a:gd name="connsiteX26" fmla="*/ 26848 w 43806"/>
                <a:gd name="connsiteY26" fmla="*/ 2449 h 29256"/>
                <a:gd name="connsiteX27" fmla="*/ 28340 w 43806"/>
                <a:gd name="connsiteY27" fmla="*/ 4827 h 29256"/>
                <a:gd name="connsiteX28" fmla="*/ 29861 w 43806"/>
                <a:gd name="connsiteY28" fmla="*/ 4212 h 29256"/>
                <a:gd name="connsiteX29" fmla="*/ 31450 w 43806"/>
                <a:gd name="connsiteY29" fmla="*/ 1 h 29256"/>
                <a:gd name="connsiteX30" fmla="*/ 37284 w 43806"/>
                <a:gd name="connsiteY30" fmla="*/ 3897 h 29256"/>
                <a:gd name="connsiteX31" fmla="*/ 42119 w 43806"/>
                <a:gd name="connsiteY31" fmla="*/ 4432 h 29256"/>
                <a:gd name="connsiteX32" fmla="*/ 43792 w 43806"/>
                <a:gd name="connsiteY32" fmla="*/ 6440 h 29256"/>
                <a:gd name="connsiteX33" fmla="*/ 41350 w 43806"/>
                <a:gd name="connsiteY33" fmla="*/ 10748 h 29256"/>
                <a:gd name="connsiteX34" fmla="*/ 42718 w 43806"/>
                <a:gd name="connsiteY34" fmla="*/ 11338 h 29256"/>
                <a:gd name="connsiteX35" fmla="*/ 43025 w 43806"/>
                <a:gd name="connsiteY35" fmla="*/ 12220 h 29256"/>
                <a:gd name="connsiteX36" fmla="*/ 40654 w 43806"/>
                <a:gd name="connsiteY36" fmla="*/ 14481 h 29256"/>
                <a:gd name="connsiteX37" fmla="*/ 36965 w 43806"/>
                <a:gd name="connsiteY37" fmla="*/ 13988 h 29256"/>
                <a:gd name="connsiteX38" fmla="*/ 34919 w 43806"/>
                <a:gd name="connsiteY38" fmla="*/ 15764 h 29256"/>
                <a:gd name="connsiteX39" fmla="*/ 34822 w 43806"/>
                <a:gd name="connsiteY39" fmla="*/ 16995 h 29256"/>
                <a:gd name="connsiteX40" fmla="*/ 33350 w 43806"/>
                <a:gd name="connsiteY40" fmla="*/ 18652 h 29256"/>
                <a:gd name="connsiteX41" fmla="*/ 31980 w 43806"/>
                <a:gd name="connsiteY41" fmla="*/ 19532 h 29256"/>
                <a:gd name="connsiteX42" fmla="*/ 30773 w 43806"/>
                <a:gd name="connsiteY42" fmla="*/ 20176 h 29256"/>
                <a:gd name="connsiteX43" fmla="*/ 30399 w 43806"/>
                <a:gd name="connsiteY43" fmla="*/ 20954 h 29256"/>
                <a:gd name="connsiteX44" fmla="*/ 29426 w 43806"/>
                <a:gd name="connsiteY44" fmla="*/ 21509 h 29256"/>
                <a:gd name="connsiteX45" fmla="*/ 29216 w 43806"/>
                <a:gd name="connsiteY45" fmla="*/ 22764 h 29256"/>
                <a:gd name="connsiteX46" fmla="*/ 29908 w 43806"/>
                <a:gd name="connsiteY46" fmla="*/ 24354 h 29256"/>
                <a:gd name="connsiteX47" fmla="*/ 28778 w 43806"/>
                <a:gd name="connsiteY47" fmla="*/ 25512 h 29256"/>
                <a:gd name="connsiteX48" fmla="*/ 29365 w 43806"/>
                <a:gd name="connsiteY48" fmla="*/ 27740 h 29256"/>
                <a:gd name="connsiteX49" fmla="*/ 27931 w 43806"/>
                <a:gd name="connsiteY49" fmla="*/ 28218 h 29256"/>
                <a:gd name="connsiteX50" fmla="*/ 26607 w 43806"/>
                <a:gd name="connsiteY50" fmla="*/ 28839 h 29256"/>
                <a:gd name="connsiteX51" fmla="*/ 25177 w 43806"/>
                <a:gd name="connsiteY51" fmla="*/ 29244 h 29256"/>
                <a:gd name="connsiteX52" fmla="*/ 23482 w 43806"/>
                <a:gd name="connsiteY52" fmla="*/ 28375 h 29256"/>
                <a:gd name="connsiteX53" fmla="*/ 22553 w 43806"/>
                <a:gd name="connsiteY53" fmla="*/ 28376 h 29256"/>
                <a:gd name="connsiteX54" fmla="*/ 21094 w 43806"/>
                <a:gd name="connsiteY54" fmla="*/ 28018 h 29256"/>
                <a:gd name="connsiteX55" fmla="*/ 19275 w 43806"/>
                <a:gd name="connsiteY55" fmla="*/ 27493 h 29256"/>
                <a:gd name="connsiteX56" fmla="*/ 17769 w 43806"/>
                <a:gd name="connsiteY56" fmla="*/ 26886 h 29256"/>
                <a:gd name="connsiteX57" fmla="*/ 16648 w 43806"/>
                <a:gd name="connsiteY57" fmla="*/ 26142 h 29256"/>
                <a:gd name="connsiteX58" fmla="*/ 15165 w 43806"/>
                <a:gd name="connsiteY58" fmla="*/ 26274 h 29256"/>
                <a:gd name="connsiteX59" fmla="*/ 13600 w 43806"/>
                <a:gd name="connsiteY59" fmla="*/ 25945 h 29256"/>
                <a:gd name="connsiteX60" fmla="*/ 11095 w 43806"/>
                <a:gd name="connsiteY60" fmla="*/ 26219 h 29256"/>
                <a:gd name="connsiteX61" fmla="*/ 11756 w 43806"/>
                <a:gd name="connsiteY61" fmla="*/ 25292 h 29256"/>
                <a:gd name="connsiteX62" fmla="*/ 12679 w 43806"/>
                <a:gd name="connsiteY62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8407 w 43806"/>
                <a:gd name="connsiteY22" fmla="*/ 7192 h 29256"/>
                <a:gd name="connsiteX23" fmla="*/ 20351 w 43806"/>
                <a:gd name="connsiteY23" fmla="*/ 7506 h 29256"/>
                <a:gd name="connsiteX24" fmla="*/ 22111 w 43806"/>
                <a:gd name="connsiteY24" fmla="*/ 5901 h 29256"/>
                <a:gd name="connsiteX25" fmla="*/ 26848 w 43806"/>
                <a:gd name="connsiteY25" fmla="*/ 2449 h 29256"/>
                <a:gd name="connsiteX26" fmla="*/ 28340 w 43806"/>
                <a:gd name="connsiteY26" fmla="*/ 4827 h 29256"/>
                <a:gd name="connsiteX27" fmla="*/ 29861 w 43806"/>
                <a:gd name="connsiteY27" fmla="*/ 4212 h 29256"/>
                <a:gd name="connsiteX28" fmla="*/ 31450 w 43806"/>
                <a:gd name="connsiteY28" fmla="*/ 1 h 29256"/>
                <a:gd name="connsiteX29" fmla="*/ 37284 w 43806"/>
                <a:gd name="connsiteY29" fmla="*/ 3897 h 29256"/>
                <a:gd name="connsiteX30" fmla="*/ 42119 w 43806"/>
                <a:gd name="connsiteY30" fmla="*/ 4432 h 29256"/>
                <a:gd name="connsiteX31" fmla="*/ 43792 w 43806"/>
                <a:gd name="connsiteY31" fmla="*/ 6440 h 29256"/>
                <a:gd name="connsiteX32" fmla="*/ 41350 w 43806"/>
                <a:gd name="connsiteY32" fmla="*/ 10748 h 29256"/>
                <a:gd name="connsiteX33" fmla="*/ 42718 w 43806"/>
                <a:gd name="connsiteY33" fmla="*/ 11338 h 29256"/>
                <a:gd name="connsiteX34" fmla="*/ 43025 w 43806"/>
                <a:gd name="connsiteY34" fmla="*/ 12220 h 29256"/>
                <a:gd name="connsiteX35" fmla="*/ 40654 w 43806"/>
                <a:gd name="connsiteY35" fmla="*/ 14481 h 29256"/>
                <a:gd name="connsiteX36" fmla="*/ 36965 w 43806"/>
                <a:gd name="connsiteY36" fmla="*/ 13988 h 29256"/>
                <a:gd name="connsiteX37" fmla="*/ 34919 w 43806"/>
                <a:gd name="connsiteY37" fmla="*/ 15764 h 29256"/>
                <a:gd name="connsiteX38" fmla="*/ 34822 w 43806"/>
                <a:gd name="connsiteY38" fmla="*/ 16995 h 29256"/>
                <a:gd name="connsiteX39" fmla="*/ 33350 w 43806"/>
                <a:gd name="connsiteY39" fmla="*/ 18652 h 29256"/>
                <a:gd name="connsiteX40" fmla="*/ 31980 w 43806"/>
                <a:gd name="connsiteY40" fmla="*/ 19532 h 29256"/>
                <a:gd name="connsiteX41" fmla="*/ 30773 w 43806"/>
                <a:gd name="connsiteY41" fmla="*/ 20176 h 29256"/>
                <a:gd name="connsiteX42" fmla="*/ 30399 w 43806"/>
                <a:gd name="connsiteY42" fmla="*/ 20954 h 29256"/>
                <a:gd name="connsiteX43" fmla="*/ 29426 w 43806"/>
                <a:gd name="connsiteY43" fmla="*/ 21509 h 29256"/>
                <a:gd name="connsiteX44" fmla="*/ 29216 w 43806"/>
                <a:gd name="connsiteY44" fmla="*/ 22764 h 29256"/>
                <a:gd name="connsiteX45" fmla="*/ 29908 w 43806"/>
                <a:gd name="connsiteY45" fmla="*/ 24354 h 29256"/>
                <a:gd name="connsiteX46" fmla="*/ 28778 w 43806"/>
                <a:gd name="connsiteY46" fmla="*/ 25512 h 29256"/>
                <a:gd name="connsiteX47" fmla="*/ 29365 w 43806"/>
                <a:gd name="connsiteY47" fmla="*/ 27740 h 29256"/>
                <a:gd name="connsiteX48" fmla="*/ 27931 w 43806"/>
                <a:gd name="connsiteY48" fmla="*/ 28218 h 29256"/>
                <a:gd name="connsiteX49" fmla="*/ 26607 w 43806"/>
                <a:gd name="connsiteY49" fmla="*/ 28839 h 29256"/>
                <a:gd name="connsiteX50" fmla="*/ 25177 w 43806"/>
                <a:gd name="connsiteY50" fmla="*/ 29244 h 29256"/>
                <a:gd name="connsiteX51" fmla="*/ 23482 w 43806"/>
                <a:gd name="connsiteY51" fmla="*/ 28375 h 29256"/>
                <a:gd name="connsiteX52" fmla="*/ 22553 w 43806"/>
                <a:gd name="connsiteY52" fmla="*/ 28376 h 29256"/>
                <a:gd name="connsiteX53" fmla="*/ 21094 w 43806"/>
                <a:gd name="connsiteY53" fmla="*/ 28018 h 29256"/>
                <a:gd name="connsiteX54" fmla="*/ 19275 w 43806"/>
                <a:gd name="connsiteY54" fmla="*/ 27493 h 29256"/>
                <a:gd name="connsiteX55" fmla="*/ 17769 w 43806"/>
                <a:gd name="connsiteY55" fmla="*/ 26886 h 29256"/>
                <a:gd name="connsiteX56" fmla="*/ 16648 w 43806"/>
                <a:gd name="connsiteY56" fmla="*/ 26142 h 29256"/>
                <a:gd name="connsiteX57" fmla="*/ 15165 w 43806"/>
                <a:gd name="connsiteY57" fmla="*/ 26274 h 29256"/>
                <a:gd name="connsiteX58" fmla="*/ 13600 w 43806"/>
                <a:gd name="connsiteY58" fmla="*/ 25945 h 29256"/>
                <a:gd name="connsiteX59" fmla="*/ 11095 w 43806"/>
                <a:gd name="connsiteY59" fmla="*/ 26219 h 29256"/>
                <a:gd name="connsiteX60" fmla="*/ 11756 w 43806"/>
                <a:gd name="connsiteY60" fmla="*/ 25292 h 29256"/>
                <a:gd name="connsiteX61" fmla="*/ 12679 w 43806"/>
                <a:gd name="connsiteY61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8407 w 43806"/>
                <a:gd name="connsiteY22" fmla="*/ 7192 h 29256"/>
                <a:gd name="connsiteX23" fmla="*/ 22111 w 43806"/>
                <a:gd name="connsiteY23" fmla="*/ 5901 h 29256"/>
                <a:gd name="connsiteX24" fmla="*/ 26848 w 43806"/>
                <a:gd name="connsiteY24" fmla="*/ 2449 h 29256"/>
                <a:gd name="connsiteX25" fmla="*/ 28340 w 43806"/>
                <a:gd name="connsiteY25" fmla="*/ 4827 h 29256"/>
                <a:gd name="connsiteX26" fmla="*/ 29861 w 43806"/>
                <a:gd name="connsiteY26" fmla="*/ 4212 h 29256"/>
                <a:gd name="connsiteX27" fmla="*/ 31450 w 43806"/>
                <a:gd name="connsiteY27" fmla="*/ 1 h 29256"/>
                <a:gd name="connsiteX28" fmla="*/ 37284 w 43806"/>
                <a:gd name="connsiteY28" fmla="*/ 3897 h 29256"/>
                <a:gd name="connsiteX29" fmla="*/ 42119 w 43806"/>
                <a:gd name="connsiteY29" fmla="*/ 4432 h 29256"/>
                <a:gd name="connsiteX30" fmla="*/ 43792 w 43806"/>
                <a:gd name="connsiteY30" fmla="*/ 6440 h 29256"/>
                <a:gd name="connsiteX31" fmla="*/ 41350 w 43806"/>
                <a:gd name="connsiteY31" fmla="*/ 10748 h 29256"/>
                <a:gd name="connsiteX32" fmla="*/ 42718 w 43806"/>
                <a:gd name="connsiteY32" fmla="*/ 11338 h 29256"/>
                <a:gd name="connsiteX33" fmla="*/ 43025 w 43806"/>
                <a:gd name="connsiteY33" fmla="*/ 12220 h 29256"/>
                <a:gd name="connsiteX34" fmla="*/ 40654 w 43806"/>
                <a:gd name="connsiteY34" fmla="*/ 14481 h 29256"/>
                <a:gd name="connsiteX35" fmla="*/ 36965 w 43806"/>
                <a:gd name="connsiteY35" fmla="*/ 13988 h 29256"/>
                <a:gd name="connsiteX36" fmla="*/ 34919 w 43806"/>
                <a:gd name="connsiteY36" fmla="*/ 15764 h 29256"/>
                <a:gd name="connsiteX37" fmla="*/ 34822 w 43806"/>
                <a:gd name="connsiteY37" fmla="*/ 16995 h 29256"/>
                <a:gd name="connsiteX38" fmla="*/ 33350 w 43806"/>
                <a:gd name="connsiteY38" fmla="*/ 18652 h 29256"/>
                <a:gd name="connsiteX39" fmla="*/ 31980 w 43806"/>
                <a:gd name="connsiteY39" fmla="*/ 19532 h 29256"/>
                <a:gd name="connsiteX40" fmla="*/ 30773 w 43806"/>
                <a:gd name="connsiteY40" fmla="*/ 20176 h 29256"/>
                <a:gd name="connsiteX41" fmla="*/ 30399 w 43806"/>
                <a:gd name="connsiteY41" fmla="*/ 20954 h 29256"/>
                <a:gd name="connsiteX42" fmla="*/ 29426 w 43806"/>
                <a:gd name="connsiteY42" fmla="*/ 21509 h 29256"/>
                <a:gd name="connsiteX43" fmla="*/ 29216 w 43806"/>
                <a:gd name="connsiteY43" fmla="*/ 22764 h 29256"/>
                <a:gd name="connsiteX44" fmla="*/ 29908 w 43806"/>
                <a:gd name="connsiteY44" fmla="*/ 24354 h 29256"/>
                <a:gd name="connsiteX45" fmla="*/ 28778 w 43806"/>
                <a:gd name="connsiteY45" fmla="*/ 25512 h 29256"/>
                <a:gd name="connsiteX46" fmla="*/ 29365 w 43806"/>
                <a:gd name="connsiteY46" fmla="*/ 27740 h 29256"/>
                <a:gd name="connsiteX47" fmla="*/ 27931 w 43806"/>
                <a:gd name="connsiteY47" fmla="*/ 28218 h 29256"/>
                <a:gd name="connsiteX48" fmla="*/ 26607 w 43806"/>
                <a:gd name="connsiteY48" fmla="*/ 28839 h 29256"/>
                <a:gd name="connsiteX49" fmla="*/ 25177 w 43806"/>
                <a:gd name="connsiteY49" fmla="*/ 29244 h 29256"/>
                <a:gd name="connsiteX50" fmla="*/ 23482 w 43806"/>
                <a:gd name="connsiteY50" fmla="*/ 28375 h 29256"/>
                <a:gd name="connsiteX51" fmla="*/ 22553 w 43806"/>
                <a:gd name="connsiteY51" fmla="*/ 28376 h 29256"/>
                <a:gd name="connsiteX52" fmla="*/ 21094 w 43806"/>
                <a:gd name="connsiteY52" fmla="*/ 28018 h 29256"/>
                <a:gd name="connsiteX53" fmla="*/ 19275 w 43806"/>
                <a:gd name="connsiteY53" fmla="*/ 27493 h 29256"/>
                <a:gd name="connsiteX54" fmla="*/ 17769 w 43806"/>
                <a:gd name="connsiteY54" fmla="*/ 26886 h 29256"/>
                <a:gd name="connsiteX55" fmla="*/ 16648 w 43806"/>
                <a:gd name="connsiteY55" fmla="*/ 26142 h 29256"/>
                <a:gd name="connsiteX56" fmla="*/ 15165 w 43806"/>
                <a:gd name="connsiteY56" fmla="*/ 26274 h 29256"/>
                <a:gd name="connsiteX57" fmla="*/ 13600 w 43806"/>
                <a:gd name="connsiteY57" fmla="*/ 25945 h 29256"/>
                <a:gd name="connsiteX58" fmla="*/ 11095 w 43806"/>
                <a:gd name="connsiteY58" fmla="*/ 26219 h 29256"/>
                <a:gd name="connsiteX59" fmla="*/ 11756 w 43806"/>
                <a:gd name="connsiteY59" fmla="*/ 25292 h 29256"/>
                <a:gd name="connsiteX60" fmla="*/ 12679 w 43806"/>
                <a:gd name="connsiteY60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6242 w 43806"/>
                <a:gd name="connsiteY21" fmla="*/ 7766 h 29256"/>
                <a:gd name="connsiteX22" fmla="*/ 19391 w 43806"/>
                <a:gd name="connsiteY22" fmla="*/ 5215 h 29256"/>
                <a:gd name="connsiteX23" fmla="*/ 22111 w 43806"/>
                <a:gd name="connsiteY23" fmla="*/ 5901 h 29256"/>
                <a:gd name="connsiteX24" fmla="*/ 26848 w 43806"/>
                <a:gd name="connsiteY24" fmla="*/ 2449 h 29256"/>
                <a:gd name="connsiteX25" fmla="*/ 28340 w 43806"/>
                <a:gd name="connsiteY25" fmla="*/ 4827 h 29256"/>
                <a:gd name="connsiteX26" fmla="*/ 29861 w 43806"/>
                <a:gd name="connsiteY26" fmla="*/ 4212 h 29256"/>
                <a:gd name="connsiteX27" fmla="*/ 31450 w 43806"/>
                <a:gd name="connsiteY27" fmla="*/ 1 h 29256"/>
                <a:gd name="connsiteX28" fmla="*/ 37284 w 43806"/>
                <a:gd name="connsiteY28" fmla="*/ 3897 h 29256"/>
                <a:gd name="connsiteX29" fmla="*/ 42119 w 43806"/>
                <a:gd name="connsiteY29" fmla="*/ 4432 h 29256"/>
                <a:gd name="connsiteX30" fmla="*/ 43792 w 43806"/>
                <a:gd name="connsiteY30" fmla="*/ 6440 h 29256"/>
                <a:gd name="connsiteX31" fmla="*/ 41350 w 43806"/>
                <a:gd name="connsiteY31" fmla="*/ 10748 h 29256"/>
                <a:gd name="connsiteX32" fmla="*/ 42718 w 43806"/>
                <a:gd name="connsiteY32" fmla="*/ 11338 h 29256"/>
                <a:gd name="connsiteX33" fmla="*/ 43025 w 43806"/>
                <a:gd name="connsiteY33" fmla="*/ 12220 h 29256"/>
                <a:gd name="connsiteX34" fmla="*/ 40654 w 43806"/>
                <a:gd name="connsiteY34" fmla="*/ 14481 h 29256"/>
                <a:gd name="connsiteX35" fmla="*/ 36965 w 43806"/>
                <a:gd name="connsiteY35" fmla="*/ 13988 h 29256"/>
                <a:gd name="connsiteX36" fmla="*/ 34919 w 43806"/>
                <a:gd name="connsiteY36" fmla="*/ 15764 h 29256"/>
                <a:gd name="connsiteX37" fmla="*/ 34822 w 43806"/>
                <a:gd name="connsiteY37" fmla="*/ 16995 h 29256"/>
                <a:gd name="connsiteX38" fmla="*/ 33350 w 43806"/>
                <a:gd name="connsiteY38" fmla="*/ 18652 h 29256"/>
                <a:gd name="connsiteX39" fmla="*/ 31980 w 43806"/>
                <a:gd name="connsiteY39" fmla="*/ 19532 h 29256"/>
                <a:gd name="connsiteX40" fmla="*/ 30773 w 43806"/>
                <a:gd name="connsiteY40" fmla="*/ 20176 h 29256"/>
                <a:gd name="connsiteX41" fmla="*/ 30399 w 43806"/>
                <a:gd name="connsiteY41" fmla="*/ 20954 h 29256"/>
                <a:gd name="connsiteX42" fmla="*/ 29426 w 43806"/>
                <a:gd name="connsiteY42" fmla="*/ 21509 h 29256"/>
                <a:gd name="connsiteX43" fmla="*/ 29216 w 43806"/>
                <a:gd name="connsiteY43" fmla="*/ 22764 h 29256"/>
                <a:gd name="connsiteX44" fmla="*/ 29908 w 43806"/>
                <a:gd name="connsiteY44" fmla="*/ 24354 h 29256"/>
                <a:gd name="connsiteX45" fmla="*/ 28778 w 43806"/>
                <a:gd name="connsiteY45" fmla="*/ 25512 h 29256"/>
                <a:gd name="connsiteX46" fmla="*/ 29365 w 43806"/>
                <a:gd name="connsiteY46" fmla="*/ 27740 h 29256"/>
                <a:gd name="connsiteX47" fmla="*/ 27931 w 43806"/>
                <a:gd name="connsiteY47" fmla="*/ 28218 h 29256"/>
                <a:gd name="connsiteX48" fmla="*/ 26607 w 43806"/>
                <a:gd name="connsiteY48" fmla="*/ 28839 h 29256"/>
                <a:gd name="connsiteX49" fmla="*/ 25177 w 43806"/>
                <a:gd name="connsiteY49" fmla="*/ 29244 h 29256"/>
                <a:gd name="connsiteX50" fmla="*/ 23482 w 43806"/>
                <a:gd name="connsiteY50" fmla="*/ 28375 h 29256"/>
                <a:gd name="connsiteX51" fmla="*/ 22553 w 43806"/>
                <a:gd name="connsiteY51" fmla="*/ 28376 h 29256"/>
                <a:gd name="connsiteX52" fmla="*/ 21094 w 43806"/>
                <a:gd name="connsiteY52" fmla="*/ 28018 h 29256"/>
                <a:gd name="connsiteX53" fmla="*/ 19275 w 43806"/>
                <a:gd name="connsiteY53" fmla="*/ 27493 h 29256"/>
                <a:gd name="connsiteX54" fmla="*/ 17769 w 43806"/>
                <a:gd name="connsiteY54" fmla="*/ 26886 h 29256"/>
                <a:gd name="connsiteX55" fmla="*/ 16648 w 43806"/>
                <a:gd name="connsiteY55" fmla="*/ 26142 h 29256"/>
                <a:gd name="connsiteX56" fmla="*/ 15165 w 43806"/>
                <a:gd name="connsiteY56" fmla="*/ 26274 h 29256"/>
                <a:gd name="connsiteX57" fmla="*/ 13600 w 43806"/>
                <a:gd name="connsiteY57" fmla="*/ 25945 h 29256"/>
                <a:gd name="connsiteX58" fmla="*/ 11095 w 43806"/>
                <a:gd name="connsiteY58" fmla="*/ 26219 h 29256"/>
                <a:gd name="connsiteX59" fmla="*/ 11756 w 43806"/>
                <a:gd name="connsiteY59" fmla="*/ 25292 h 29256"/>
                <a:gd name="connsiteX60" fmla="*/ 12679 w 43806"/>
                <a:gd name="connsiteY60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4185 w 43806"/>
                <a:gd name="connsiteY20" fmla="*/ 8133 h 29256"/>
                <a:gd name="connsiteX21" fmla="*/ 12369 w 43806"/>
                <a:gd name="connsiteY21" fmla="*/ 4647 h 29256"/>
                <a:gd name="connsiteX22" fmla="*/ 19391 w 43806"/>
                <a:gd name="connsiteY22" fmla="*/ 5215 h 29256"/>
                <a:gd name="connsiteX23" fmla="*/ 22111 w 43806"/>
                <a:gd name="connsiteY23" fmla="*/ 5901 h 29256"/>
                <a:gd name="connsiteX24" fmla="*/ 26848 w 43806"/>
                <a:gd name="connsiteY24" fmla="*/ 2449 h 29256"/>
                <a:gd name="connsiteX25" fmla="*/ 28340 w 43806"/>
                <a:gd name="connsiteY25" fmla="*/ 4827 h 29256"/>
                <a:gd name="connsiteX26" fmla="*/ 29861 w 43806"/>
                <a:gd name="connsiteY26" fmla="*/ 4212 h 29256"/>
                <a:gd name="connsiteX27" fmla="*/ 31450 w 43806"/>
                <a:gd name="connsiteY27" fmla="*/ 1 h 29256"/>
                <a:gd name="connsiteX28" fmla="*/ 37284 w 43806"/>
                <a:gd name="connsiteY28" fmla="*/ 3897 h 29256"/>
                <a:gd name="connsiteX29" fmla="*/ 42119 w 43806"/>
                <a:gd name="connsiteY29" fmla="*/ 4432 h 29256"/>
                <a:gd name="connsiteX30" fmla="*/ 43792 w 43806"/>
                <a:gd name="connsiteY30" fmla="*/ 6440 h 29256"/>
                <a:gd name="connsiteX31" fmla="*/ 41350 w 43806"/>
                <a:gd name="connsiteY31" fmla="*/ 10748 h 29256"/>
                <a:gd name="connsiteX32" fmla="*/ 42718 w 43806"/>
                <a:gd name="connsiteY32" fmla="*/ 11338 h 29256"/>
                <a:gd name="connsiteX33" fmla="*/ 43025 w 43806"/>
                <a:gd name="connsiteY33" fmla="*/ 12220 h 29256"/>
                <a:gd name="connsiteX34" fmla="*/ 40654 w 43806"/>
                <a:gd name="connsiteY34" fmla="*/ 14481 h 29256"/>
                <a:gd name="connsiteX35" fmla="*/ 36965 w 43806"/>
                <a:gd name="connsiteY35" fmla="*/ 13988 h 29256"/>
                <a:gd name="connsiteX36" fmla="*/ 34919 w 43806"/>
                <a:gd name="connsiteY36" fmla="*/ 15764 h 29256"/>
                <a:gd name="connsiteX37" fmla="*/ 34822 w 43806"/>
                <a:gd name="connsiteY37" fmla="*/ 16995 h 29256"/>
                <a:gd name="connsiteX38" fmla="*/ 33350 w 43806"/>
                <a:gd name="connsiteY38" fmla="*/ 18652 h 29256"/>
                <a:gd name="connsiteX39" fmla="*/ 31980 w 43806"/>
                <a:gd name="connsiteY39" fmla="*/ 19532 h 29256"/>
                <a:gd name="connsiteX40" fmla="*/ 30773 w 43806"/>
                <a:gd name="connsiteY40" fmla="*/ 20176 h 29256"/>
                <a:gd name="connsiteX41" fmla="*/ 30399 w 43806"/>
                <a:gd name="connsiteY41" fmla="*/ 20954 h 29256"/>
                <a:gd name="connsiteX42" fmla="*/ 29426 w 43806"/>
                <a:gd name="connsiteY42" fmla="*/ 21509 h 29256"/>
                <a:gd name="connsiteX43" fmla="*/ 29216 w 43806"/>
                <a:gd name="connsiteY43" fmla="*/ 22764 h 29256"/>
                <a:gd name="connsiteX44" fmla="*/ 29908 w 43806"/>
                <a:gd name="connsiteY44" fmla="*/ 24354 h 29256"/>
                <a:gd name="connsiteX45" fmla="*/ 28778 w 43806"/>
                <a:gd name="connsiteY45" fmla="*/ 25512 h 29256"/>
                <a:gd name="connsiteX46" fmla="*/ 29365 w 43806"/>
                <a:gd name="connsiteY46" fmla="*/ 27740 h 29256"/>
                <a:gd name="connsiteX47" fmla="*/ 27931 w 43806"/>
                <a:gd name="connsiteY47" fmla="*/ 28218 h 29256"/>
                <a:gd name="connsiteX48" fmla="*/ 26607 w 43806"/>
                <a:gd name="connsiteY48" fmla="*/ 28839 h 29256"/>
                <a:gd name="connsiteX49" fmla="*/ 25177 w 43806"/>
                <a:gd name="connsiteY49" fmla="*/ 29244 h 29256"/>
                <a:gd name="connsiteX50" fmla="*/ 23482 w 43806"/>
                <a:gd name="connsiteY50" fmla="*/ 28375 h 29256"/>
                <a:gd name="connsiteX51" fmla="*/ 22553 w 43806"/>
                <a:gd name="connsiteY51" fmla="*/ 28376 h 29256"/>
                <a:gd name="connsiteX52" fmla="*/ 21094 w 43806"/>
                <a:gd name="connsiteY52" fmla="*/ 28018 h 29256"/>
                <a:gd name="connsiteX53" fmla="*/ 19275 w 43806"/>
                <a:gd name="connsiteY53" fmla="*/ 27493 h 29256"/>
                <a:gd name="connsiteX54" fmla="*/ 17769 w 43806"/>
                <a:gd name="connsiteY54" fmla="*/ 26886 h 29256"/>
                <a:gd name="connsiteX55" fmla="*/ 16648 w 43806"/>
                <a:gd name="connsiteY55" fmla="*/ 26142 h 29256"/>
                <a:gd name="connsiteX56" fmla="*/ 15165 w 43806"/>
                <a:gd name="connsiteY56" fmla="*/ 26274 h 29256"/>
                <a:gd name="connsiteX57" fmla="*/ 13600 w 43806"/>
                <a:gd name="connsiteY57" fmla="*/ 25945 h 29256"/>
                <a:gd name="connsiteX58" fmla="*/ 11095 w 43806"/>
                <a:gd name="connsiteY58" fmla="*/ 26219 h 29256"/>
                <a:gd name="connsiteX59" fmla="*/ 11756 w 43806"/>
                <a:gd name="connsiteY59" fmla="*/ 25292 h 29256"/>
                <a:gd name="connsiteX60" fmla="*/ 12679 w 43806"/>
                <a:gd name="connsiteY60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11053 w 43806"/>
                <a:gd name="connsiteY19" fmla="*/ 7574 h 29256"/>
                <a:gd name="connsiteX20" fmla="*/ 10210 w 43806"/>
                <a:gd name="connsiteY20" fmla="*/ 1984 h 29256"/>
                <a:gd name="connsiteX21" fmla="*/ 12369 w 43806"/>
                <a:gd name="connsiteY21" fmla="*/ 4647 h 29256"/>
                <a:gd name="connsiteX22" fmla="*/ 19391 w 43806"/>
                <a:gd name="connsiteY22" fmla="*/ 5215 h 29256"/>
                <a:gd name="connsiteX23" fmla="*/ 22111 w 43806"/>
                <a:gd name="connsiteY23" fmla="*/ 5901 h 29256"/>
                <a:gd name="connsiteX24" fmla="*/ 26848 w 43806"/>
                <a:gd name="connsiteY24" fmla="*/ 2449 h 29256"/>
                <a:gd name="connsiteX25" fmla="*/ 28340 w 43806"/>
                <a:gd name="connsiteY25" fmla="*/ 4827 h 29256"/>
                <a:gd name="connsiteX26" fmla="*/ 29861 w 43806"/>
                <a:gd name="connsiteY26" fmla="*/ 4212 h 29256"/>
                <a:gd name="connsiteX27" fmla="*/ 31450 w 43806"/>
                <a:gd name="connsiteY27" fmla="*/ 1 h 29256"/>
                <a:gd name="connsiteX28" fmla="*/ 37284 w 43806"/>
                <a:gd name="connsiteY28" fmla="*/ 3897 h 29256"/>
                <a:gd name="connsiteX29" fmla="*/ 42119 w 43806"/>
                <a:gd name="connsiteY29" fmla="*/ 4432 h 29256"/>
                <a:gd name="connsiteX30" fmla="*/ 43792 w 43806"/>
                <a:gd name="connsiteY30" fmla="*/ 6440 h 29256"/>
                <a:gd name="connsiteX31" fmla="*/ 41350 w 43806"/>
                <a:gd name="connsiteY31" fmla="*/ 10748 h 29256"/>
                <a:gd name="connsiteX32" fmla="*/ 42718 w 43806"/>
                <a:gd name="connsiteY32" fmla="*/ 11338 h 29256"/>
                <a:gd name="connsiteX33" fmla="*/ 43025 w 43806"/>
                <a:gd name="connsiteY33" fmla="*/ 12220 h 29256"/>
                <a:gd name="connsiteX34" fmla="*/ 40654 w 43806"/>
                <a:gd name="connsiteY34" fmla="*/ 14481 h 29256"/>
                <a:gd name="connsiteX35" fmla="*/ 36965 w 43806"/>
                <a:gd name="connsiteY35" fmla="*/ 13988 h 29256"/>
                <a:gd name="connsiteX36" fmla="*/ 34919 w 43806"/>
                <a:gd name="connsiteY36" fmla="*/ 15764 h 29256"/>
                <a:gd name="connsiteX37" fmla="*/ 34822 w 43806"/>
                <a:gd name="connsiteY37" fmla="*/ 16995 h 29256"/>
                <a:gd name="connsiteX38" fmla="*/ 33350 w 43806"/>
                <a:gd name="connsiteY38" fmla="*/ 18652 h 29256"/>
                <a:gd name="connsiteX39" fmla="*/ 31980 w 43806"/>
                <a:gd name="connsiteY39" fmla="*/ 19532 h 29256"/>
                <a:gd name="connsiteX40" fmla="*/ 30773 w 43806"/>
                <a:gd name="connsiteY40" fmla="*/ 20176 h 29256"/>
                <a:gd name="connsiteX41" fmla="*/ 30399 w 43806"/>
                <a:gd name="connsiteY41" fmla="*/ 20954 h 29256"/>
                <a:gd name="connsiteX42" fmla="*/ 29426 w 43806"/>
                <a:gd name="connsiteY42" fmla="*/ 21509 h 29256"/>
                <a:gd name="connsiteX43" fmla="*/ 29216 w 43806"/>
                <a:gd name="connsiteY43" fmla="*/ 22764 h 29256"/>
                <a:gd name="connsiteX44" fmla="*/ 29908 w 43806"/>
                <a:gd name="connsiteY44" fmla="*/ 24354 h 29256"/>
                <a:gd name="connsiteX45" fmla="*/ 28778 w 43806"/>
                <a:gd name="connsiteY45" fmla="*/ 25512 h 29256"/>
                <a:gd name="connsiteX46" fmla="*/ 29365 w 43806"/>
                <a:gd name="connsiteY46" fmla="*/ 27740 h 29256"/>
                <a:gd name="connsiteX47" fmla="*/ 27931 w 43806"/>
                <a:gd name="connsiteY47" fmla="*/ 28218 h 29256"/>
                <a:gd name="connsiteX48" fmla="*/ 26607 w 43806"/>
                <a:gd name="connsiteY48" fmla="*/ 28839 h 29256"/>
                <a:gd name="connsiteX49" fmla="*/ 25177 w 43806"/>
                <a:gd name="connsiteY49" fmla="*/ 29244 h 29256"/>
                <a:gd name="connsiteX50" fmla="*/ 23482 w 43806"/>
                <a:gd name="connsiteY50" fmla="*/ 28375 h 29256"/>
                <a:gd name="connsiteX51" fmla="*/ 22553 w 43806"/>
                <a:gd name="connsiteY51" fmla="*/ 28376 h 29256"/>
                <a:gd name="connsiteX52" fmla="*/ 21094 w 43806"/>
                <a:gd name="connsiteY52" fmla="*/ 28018 h 29256"/>
                <a:gd name="connsiteX53" fmla="*/ 19275 w 43806"/>
                <a:gd name="connsiteY53" fmla="*/ 27493 h 29256"/>
                <a:gd name="connsiteX54" fmla="*/ 17769 w 43806"/>
                <a:gd name="connsiteY54" fmla="*/ 26886 h 29256"/>
                <a:gd name="connsiteX55" fmla="*/ 16648 w 43806"/>
                <a:gd name="connsiteY55" fmla="*/ 26142 h 29256"/>
                <a:gd name="connsiteX56" fmla="*/ 15165 w 43806"/>
                <a:gd name="connsiteY56" fmla="*/ 26274 h 29256"/>
                <a:gd name="connsiteX57" fmla="*/ 13600 w 43806"/>
                <a:gd name="connsiteY57" fmla="*/ 25945 h 29256"/>
                <a:gd name="connsiteX58" fmla="*/ 11095 w 43806"/>
                <a:gd name="connsiteY58" fmla="*/ 26219 h 29256"/>
                <a:gd name="connsiteX59" fmla="*/ 11756 w 43806"/>
                <a:gd name="connsiteY59" fmla="*/ 25292 h 29256"/>
                <a:gd name="connsiteX60" fmla="*/ 12679 w 43806"/>
                <a:gd name="connsiteY60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7226 w 43806"/>
                <a:gd name="connsiteY19" fmla="*/ 2620 h 29256"/>
                <a:gd name="connsiteX20" fmla="*/ 10210 w 43806"/>
                <a:gd name="connsiteY20" fmla="*/ 1984 h 29256"/>
                <a:gd name="connsiteX21" fmla="*/ 12369 w 43806"/>
                <a:gd name="connsiteY21" fmla="*/ 4647 h 29256"/>
                <a:gd name="connsiteX22" fmla="*/ 19391 w 43806"/>
                <a:gd name="connsiteY22" fmla="*/ 5215 h 29256"/>
                <a:gd name="connsiteX23" fmla="*/ 22111 w 43806"/>
                <a:gd name="connsiteY23" fmla="*/ 5901 h 29256"/>
                <a:gd name="connsiteX24" fmla="*/ 26848 w 43806"/>
                <a:gd name="connsiteY24" fmla="*/ 2449 h 29256"/>
                <a:gd name="connsiteX25" fmla="*/ 28340 w 43806"/>
                <a:gd name="connsiteY25" fmla="*/ 4827 h 29256"/>
                <a:gd name="connsiteX26" fmla="*/ 29861 w 43806"/>
                <a:gd name="connsiteY26" fmla="*/ 4212 h 29256"/>
                <a:gd name="connsiteX27" fmla="*/ 31450 w 43806"/>
                <a:gd name="connsiteY27" fmla="*/ 1 h 29256"/>
                <a:gd name="connsiteX28" fmla="*/ 37284 w 43806"/>
                <a:gd name="connsiteY28" fmla="*/ 3897 h 29256"/>
                <a:gd name="connsiteX29" fmla="*/ 42119 w 43806"/>
                <a:gd name="connsiteY29" fmla="*/ 4432 h 29256"/>
                <a:gd name="connsiteX30" fmla="*/ 43792 w 43806"/>
                <a:gd name="connsiteY30" fmla="*/ 6440 h 29256"/>
                <a:gd name="connsiteX31" fmla="*/ 41350 w 43806"/>
                <a:gd name="connsiteY31" fmla="*/ 10748 h 29256"/>
                <a:gd name="connsiteX32" fmla="*/ 42718 w 43806"/>
                <a:gd name="connsiteY32" fmla="*/ 11338 h 29256"/>
                <a:gd name="connsiteX33" fmla="*/ 43025 w 43806"/>
                <a:gd name="connsiteY33" fmla="*/ 12220 h 29256"/>
                <a:gd name="connsiteX34" fmla="*/ 40654 w 43806"/>
                <a:gd name="connsiteY34" fmla="*/ 14481 h 29256"/>
                <a:gd name="connsiteX35" fmla="*/ 36965 w 43806"/>
                <a:gd name="connsiteY35" fmla="*/ 13988 h 29256"/>
                <a:gd name="connsiteX36" fmla="*/ 34919 w 43806"/>
                <a:gd name="connsiteY36" fmla="*/ 15764 h 29256"/>
                <a:gd name="connsiteX37" fmla="*/ 34822 w 43806"/>
                <a:gd name="connsiteY37" fmla="*/ 16995 h 29256"/>
                <a:gd name="connsiteX38" fmla="*/ 33350 w 43806"/>
                <a:gd name="connsiteY38" fmla="*/ 18652 h 29256"/>
                <a:gd name="connsiteX39" fmla="*/ 31980 w 43806"/>
                <a:gd name="connsiteY39" fmla="*/ 19532 h 29256"/>
                <a:gd name="connsiteX40" fmla="*/ 30773 w 43806"/>
                <a:gd name="connsiteY40" fmla="*/ 20176 h 29256"/>
                <a:gd name="connsiteX41" fmla="*/ 30399 w 43806"/>
                <a:gd name="connsiteY41" fmla="*/ 20954 h 29256"/>
                <a:gd name="connsiteX42" fmla="*/ 29426 w 43806"/>
                <a:gd name="connsiteY42" fmla="*/ 21509 h 29256"/>
                <a:gd name="connsiteX43" fmla="*/ 29216 w 43806"/>
                <a:gd name="connsiteY43" fmla="*/ 22764 h 29256"/>
                <a:gd name="connsiteX44" fmla="*/ 29908 w 43806"/>
                <a:gd name="connsiteY44" fmla="*/ 24354 h 29256"/>
                <a:gd name="connsiteX45" fmla="*/ 28778 w 43806"/>
                <a:gd name="connsiteY45" fmla="*/ 25512 h 29256"/>
                <a:gd name="connsiteX46" fmla="*/ 29365 w 43806"/>
                <a:gd name="connsiteY46" fmla="*/ 27740 h 29256"/>
                <a:gd name="connsiteX47" fmla="*/ 27931 w 43806"/>
                <a:gd name="connsiteY47" fmla="*/ 28218 h 29256"/>
                <a:gd name="connsiteX48" fmla="*/ 26607 w 43806"/>
                <a:gd name="connsiteY48" fmla="*/ 28839 h 29256"/>
                <a:gd name="connsiteX49" fmla="*/ 25177 w 43806"/>
                <a:gd name="connsiteY49" fmla="*/ 29244 h 29256"/>
                <a:gd name="connsiteX50" fmla="*/ 23482 w 43806"/>
                <a:gd name="connsiteY50" fmla="*/ 28375 h 29256"/>
                <a:gd name="connsiteX51" fmla="*/ 22553 w 43806"/>
                <a:gd name="connsiteY51" fmla="*/ 28376 h 29256"/>
                <a:gd name="connsiteX52" fmla="*/ 21094 w 43806"/>
                <a:gd name="connsiteY52" fmla="*/ 28018 h 29256"/>
                <a:gd name="connsiteX53" fmla="*/ 19275 w 43806"/>
                <a:gd name="connsiteY53" fmla="*/ 27493 h 29256"/>
                <a:gd name="connsiteX54" fmla="*/ 17769 w 43806"/>
                <a:gd name="connsiteY54" fmla="*/ 26886 h 29256"/>
                <a:gd name="connsiteX55" fmla="*/ 16648 w 43806"/>
                <a:gd name="connsiteY55" fmla="*/ 26142 h 29256"/>
                <a:gd name="connsiteX56" fmla="*/ 15165 w 43806"/>
                <a:gd name="connsiteY56" fmla="*/ 26274 h 29256"/>
                <a:gd name="connsiteX57" fmla="*/ 13600 w 43806"/>
                <a:gd name="connsiteY57" fmla="*/ 25945 h 29256"/>
                <a:gd name="connsiteX58" fmla="*/ 11095 w 43806"/>
                <a:gd name="connsiteY58" fmla="*/ 26219 h 29256"/>
                <a:gd name="connsiteX59" fmla="*/ 11756 w 43806"/>
                <a:gd name="connsiteY59" fmla="*/ 25292 h 29256"/>
                <a:gd name="connsiteX60" fmla="*/ 12679 w 43806"/>
                <a:gd name="connsiteY60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5890 w 43806"/>
                <a:gd name="connsiteY18" fmla="*/ 9048 h 29256"/>
                <a:gd name="connsiteX19" fmla="*/ 7226 w 43806"/>
                <a:gd name="connsiteY19" fmla="*/ 2620 h 29256"/>
                <a:gd name="connsiteX20" fmla="*/ 10210 w 43806"/>
                <a:gd name="connsiteY20" fmla="*/ 1984 h 29256"/>
                <a:gd name="connsiteX21" fmla="*/ 12640 w 43806"/>
                <a:gd name="connsiteY21" fmla="*/ 4329 h 29256"/>
                <a:gd name="connsiteX22" fmla="*/ 19391 w 43806"/>
                <a:gd name="connsiteY22" fmla="*/ 5215 h 29256"/>
                <a:gd name="connsiteX23" fmla="*/ 22111 w 43806"/>
                <a:gd name="connsiteY23" fmla="*/ 5901 h 29256"/>
                <a:gd name="connsiteX24" fmla="*/ 26848 w 43806"/>
                <a:gd name="connsiteY24" fmla="*/ 2449 h 29256"/>
                <a:gd name="connsiteX25" fmla="*/ 28340 w 43806"/>
                <a:gd name="connsiteY25" fmla="*/ 4827 h 29256"/>
                <a:gd name="connsiteX26" fmla="*/ 29861 w 43806"/>
                <a:gd name="connsiteY26" fmla="*/ 4212 h 29256"/>
                <a:gd name="connsiteX27" fmla="*/ 31450 w 43806"/>
                <a:gd name="connsiteY27" fmla="*/ 1 h 29256"/>
                <a:gd name="connsiteX28" fmla="*/ 37284 w 43806"/>
                <a:gd name="connsiteY28" fmla="*/ 3897 h 29256"/>
                <a:gd name="connsiteX29" fmla="*/ 42119 w 43806"/>
                <a:gd name="connsiteY29" fmla="*/ 4432 h 29256"/>
                <a:gd name="connsiteX30" fmla="*/ 43792 w 43806"/>
                <a:gd name="connsiteY30" fmla="*/ 6440 h 29256"/>
                <a:gd name="connsiteX31" fmla="*/ 41350 w 43806"/>
                <a:gd name="connsiteY31" fmla="*/ 10748 h 29256"/>
                <a:gd name="connsiteX32" fmla="*/ 42718 w 43806"/>
                <a:gd name="connsiteY32" fmla="*/ 11338 h 29256"/>
                <a:gd name="connsiteX33" fmla="*/ 43025 w 43806"/>
                <a:gd name="connsiteY33" fmla="*/ 12220 h 29256"/>
                <a:gd name="connsiteX34" fmla="*/ 40654 w 43806"/>
                <a:gd name="connsiteY34" fmla="*/ 14481 h 29256"/>
                <a:gd name="connsiteX35" fmla="*/ 36965 w 43806"/>
                <a:gd name="connsiteY35" fmla="*/ 13988 h 29256"/>
                <a:gd name="connsiteX36" fmla="*/ 34919 w 43806"/>
                <a:gd name="connsiteY36" fmla="*/ 15764 h 29256"/>
                <a:gd name="connsiteX37" fmla="*/ 34822 w 43806"/>
                <a:gd name="connsiteY37" fmla="*/ 16995 h 29256"/>
                <a:gd name="connsiteX38" fmla="*/ 33350 w 43806"/>
                <a:gd name="connsiteY38" fmla="*/ 18652 h 29256"/>
                <a:gd name="connsiteX39" fmla="*/ 31980 w 43806"/>
                <a:gd name="connsiteY39" fmla="*/ 19532 h 29256"/>
                <a:gd name="connsiteX40" fmla="*/ 30773 w 43806"/>
                <a:gd name="connsiteY40" fmla="*/ 20176 h 29256"/>
                <a:gd name="connsiteX41" fmla="*/ 30399 w 43806"/>
                <a:gd name="connsiteY41" fmla="*/ 20954 h 29256"/>
                <a:gd name="connsiteX42" fmla="*/ 29426 w 43806"/>
                <a:gd name="connsiteY42" fmla="*/ 21509 h 29256"/>
                <a:gd name="connsiteX43" fmla="*/ 29216 w 43806"/>
                <a:gd name="connsiteY43" fmla="*/ 22764 h 29256"/>
                <a:gd name="connsiteX44" fmla="*/ 29908 w 43806"/>
                <a:gd name="connsiteY44" fmla="*/ 24354 h 29256"/>
                <a:gd name="connsiteX45" fmla="*/ 28778 w 43806"/>
                <a:gd name="connsiteY45" fmla="*/ 25512 h 29256"/>
                <a:gd name="connsiteX46" fmla="*/ 29365 w 43806"/>
                <a:gd name="connsiteY46" fmla="*/ 27740 h 29256"/>
                <a:gd name="connsiteX47" fmla="*/ 27931 w 43806"/>
                <a:gd name="connsiteY47" fmla="*/ 28218 h 29256"/>
                <a:gd name="connsiteX48" fmla="*/ 26607 w 43806"/>
                <a:gd name="connsiteY48" fmla="*/ 28839 h 29256"/>
                <a:gd name="connsiteX49" fmla="*/ 25177 w 43806"/>
                <a:gd name="connsiteY49" fmla="*/ 29244 h 29256"/>
                <a:gd name="connsiteX50" fmla="*/ 23482 w 43806"/>
                <a:gd name="connsiteY50" fmla="*/ 28375 h 29256"/>
                <a:gd name="connsiteX51" fmla="*/ 22553 w 43806"/>
                <a:gd name="connsiteY51" fmla="*/ 28376 h 29256"/>
                <a:gd name="connsiteX52" fmla="*/ 21094 w 43806"/>
                <a:gd name="connsiteY52" fmla="*/ 28018 h 29256"/>
                <a:gd name="connsiteX53" fmla="*/ 19275 w 43806"/>
                <a:gd name="connsiteY53" fmla="*/ 27493 h 29256"/>
                <a:gd name="connsiteX54" fmla="*/ 17769 w 43806"/>
                <a:gd name="connsiteY54" fmla="*/ 26886 h 29256"/>
                <a:gd name="connsiteX55" fmla="*/ 16648 w 43806"/>
                <a:gd name="connsiteY55" fmla="*/ 26142 h 29256"/>
                <a:gd name="connsiteX56" fmla="*/ 15165 w 43806"/>
                <a:gd name="connsiteY56" fmla="*/ 26274 h 29256"/>
                <a:gd name="connsiteX57" fmla="*/ 13600 w 43806"/>
                <a:gd name="connsiteY57" fmla="*/ 25945 h 29256"/>
                <a:gd name="connsiteX58" fmla="*/ 11095 w 43806"/>
                <a:gd name="connsiteY58" fmla="*/ 26219 h 29256"/>
                <a:gd name="connsiteX59" fmla="*/ 11756 w 43806"/>
                <a:gd name="connsiteY59" fmla="*/ 25292 h 29256"/>
                <a:gd name="connsiteX60" fmla="*/ 12679 w 43806"/>
                <a:gd name="connsiteY60" fmla="*/ 24349 h 29256"/>
                <a:gd name="connsiteX0" fmla="*/ 12679 w 43806"/>
                <a:gd name="connsiteY0" fmla="*/ 24349 h 29256"/>
                <a:gd name="connsiteX1" fmla="*/ 12695 w 43806"/>
                <a:gd name="connsiteY1" fmla="*/ 23452 h 29256"/>
                <a:gd name="connsiteX2" fmla="*/ 12043 w 43806"/>
                <a:gd name="connsiteY2" fmla="*/ 22408 h 29256"/>
                <a:gd name="connsiteX3" fmla="*/ 12309 w 43806"/>
                <a:gd name="connsiteY3" fmla="*/ 22332 h 29256"/>
                <a:gd name="connsiteX4" fmla="*/ 11190 w 43806"/>
                <a:gd name="connsiteY4" fmla="*/ 21895 h 29256"/>
                <a:gd name="connsiteX5" fmla="*/ 11228 w 43806"/>
                <a:gd name="connsiteY5" fmla="*/ 20868 h 29256"/>
                <a:gd name="connsiteX6" fmla="*/ 11226 w 43806"/>
                <a:gd name="connsiteY6" fmla="*/ 20099 h 29256"/>
                <a:gd name="connsiteX7" fmla="*/ 11260 w 43806"/>
                <a:gd name="connsiteY7" fmla="*/ 20738 h 29256"/>
                <a:gd name="connsiteX8" fmla="*/ 11126 w 43806"/>
                <a:gd name="connsiteY8" fmla="*/ 19627 h 29256"/>
                <a:gd name="connsiteX9" fmla="*/ 11090 w 43806"/>
                <a:gd name="connsiteY9" fmla="*/ 19085 h 29256"/>
                <a:gd name="connsiteX10" fmla="*/ 10565 w 43806"/>
                <a:gd name="connsiteY10" fmla="*/ 18409 h 29256"/>
                <a:gd name="connsiteX11" fmla="*/ 10202 w 43806"/>
                <a:gd name="connsiteY11" fmla="*/ 18379 h 29256"/>
                <a:gd name="connsiteX12" fmla="*/ 7721 w 43806"/>
                <a:gd name="connsiteY12" fmla="*/ 17856 h 29256"/>
                <a:gd name="connsiteX13" fmla="*/ 6905 w 43806"/>
                <a:gd name="connsiteY13" fmla="*/ 16309 h 29256"/>
                <a:gd name="connsiteX14" fmla="*/ 3063 w 43806"/>
                <a:gd name="connsiteY14" fmla="*/ 15156 h 29256"/>
                <a:gd name="connsiteX15" fmla="*/ 66 w 43806"/>
                <a:gd name="connsiteY15" fmla="*/ 11580 h 29256"/>
                <a:gd name="connsiteX16" fmla="*/ 1164 w 43806"/>
                <a:gd name="connsiteY16" fmla="*/ 9012 h 29256"/>
                <a:gd name="connsiteX17" fmla="*/ 3003 w 43806"/>
                <a:gd name="connsiteY17" fmla="*/ 9820 h 29256"/>
                <a:gd name="connsiteX18" fmla="*/ 4469 w 43806"/>
                <a:gd name="connsiteY18" fmla="*/ 4281 h 29256"/>
                <a:gd name="connsiteX19" fmla="*/ 7226 w 43806"/>
                <a:gd name="connsiteY19" fmla="*/ 2620 h 29256"/>
                <a:gd name="connsiteX20" fmla="*/ 10210 w 43806"/>
                <a:gd name="connsiteY20" fmla="*/ 1984 h 29256"/>
                <a:gd name="connsiteX21" fmla="*/ 12640 w 43806"/>
                <a:gd name="connsiteY21" fmla="*/ 4329 h 29256"/>
                <a:gd name="connsiteX22" fmla="*/ 19391 w 43806"/>
                <a:gd name="connsiteY22" fmla="*/ 5215 h 29256"/>
                <a:gd name="connsiteX23" fmla="*/ 22111 w 43806"/>
                <a:gd name="connsiteY23" fmla="*/ 5901 h 29256"/>
                <a:gd name="connsiteX24" fmla="*/ 26848 w 43806"/>
                <a:gd name="connsiteY24" fmla="*/ 2449 h 29256"/>
                <a:gd name="connsiteX25" fmla="*/ 28340 w 43806"/>
                <a:gd name="connsiteY25" fmla="*/ 4827 h 29256"/>
                <a:gd name="connsiteX26" fmla="*/ 29861 w 43806"/>
                <a:gd name="connsiteY26" fmla="*/ 4212 h 29256"/>
                <a:gd name="connsiteX27" fmla="*/ 31450 w 43806"/>
                <a:gd name="connsiteY27" fmla="*/ 1 h 29256"/>
                <a:gd name="connsiteX28" fmla="*/ 37284 w 43806"/>
                <a:gd name="connsiteY28" fmla="*/ 3897 h 29256"/>
                <a:gd name="connsiteX29" fmla="*/ 42119 w 43806"/>
                <a:gd name="connsiteY29" fmla="*/ 4432 h 29256"/>
                <a:gd name="connsiteX30" fmla="*/ 43792 w 43806"/>
                <a:gd name="connsiteY30" fmla="*/ 6440 h 29256"/>
                <a:gd name="connsiteX31" fmla="*/ 41350 w 43806"/>
                <a:gd name="connsiteY31" fmla="*/ 10748 h 29256"/>
                <a:gd name="connsiteX32" fmla="*/ 42718 w 43806"/>
                <a:gd name="connsiteY32" fmla="*/ 11338 h 29256"/>
                <a:gd name="connsiteX33" fmla="*/ 43025 w 43806"/>
                <a:gd name="connsiteY33" fmla="*/ 12220 h 29256"/>
                <a:gd name="connsiteX34" fmla="*/ 40654 w 43806"/>
                <a:gd name="connsiteY34" fmla="*/ 14481 h 29256"/>
                <a:gd name="connsiteX35" fmla="*/ 36965 w 43806"/>
                <a:gd name="connsiteY35" fmla="*/ 13988 h 29256"/>
                <a:gd name="connsiteX36" fmla="*/ 34919 w 43806"/>
                <a:gd name="connsiteY36" fmla="*/ 15764 h 29256"/>
                <a:gd name="connsiteX37" fmla="*/ 34822 w 43806"/>
                <a:gd name="connsiteY37" fmla="*/ 16995 h 29256"/>
                <a:gd name="connsiteX38" fmla="*/ 33350 w 43806"/>
                <a:gd name="connsiteY38" fmla="*/ 18652 h 29256"/>
                <a:gd name="connsiteX39" fmla="*/ 31980 w 43806"/>
                <a:gd name="connsiteY39" fmla="*/ 19532 h 29256"/>
                <a:gd name="connsiteX40" fmla="*/ 30773 w 43806"/>
                <a:gd name="connsiteY40" fmla="*/ 20176 h 29256"/>
                <a:gd name="connsiteX41" fmla="*/ 30399 w 43806"/>
                <a:gd name="connsiteY41" fmla="*/ 20954 h 29256"/>
                <a:gd name="connsiteX42" fmla="*/ 29426 w 43806"/>
                <a:gd name="connsiteY42" fmla="*/ 21509 h 29256"/>
                <a:gd name="connsiteX43" fmla="*/ 29216 w 43806"/>
                <a:gd name="connsiteY43" fmla="*/ 22764 h 29256"/>
                <a:gd name="connsiteX44" fmla="*/ 29908 w 43806"/>
                <a:gd name="connsiteY44" fmla="*/ 24354 h 29256"/>
                <a:gd name="connsiteX45" fmla="*/ 28778 w 43806"/>
                <a:gd name="connsiteY45" fmla="*/ 25512 h 29256"/>
                <a:gd name="connsiteX46" fmla="*/ 29365 w 43806"/>
                <a:gd name="connsiteY46" fmla="*/ 27740 h 29256"/>
                <a:gd name="connsiteX47" fmla="*/ 27931 w 43806"/>
                <a:gd name="connsiteY47" fmla="*/ 28218 h 29256"/>
                <a:gd name="connsiteX48" fmla="*/ 26607 w 43806"/>
                <a:gd name="connsiteY48" fmla="*/ 28839 h 29256"/>
                <a:gd name="connsiteX49" fmla="*/ 25177 w 43806"/>
                <a:gd name="connsiteY49" fmla="*/ 29244 h 29256"/>
                <a:gd name="connsiteX50" fmla="*/ 23482 w 43806"/>
                <a:gd name="connsiteY50" fmla="*/ 28375 h 29256"/>
                <a:gd name="connsiteX51" fmla="*/ 22553 w 43806"/>
                <a:gd name="connsiteY51" fmla="*/ 28376 h 29256"/>
                <a:gd name="connsiteX52" fmla="*/ 21094 w 43806"/>
                <a:gd name="connsiteY52" fmla="*/ 28018 h 29256"/>
                <a:gd name="connsiteX53" fmla="*/ 19275 w 43806"/>
                <a:gd name="connsiteY53" fmla="*/ 27493 h 29256"/>
                <a:gd name="connsiteX54" fmla="*/ 17769 w 43806"/>
                <a:gd name="connsiteY54" fmla="*/ 26886 h 29256"/>
                <a:gd name="connsiteX55" fmla="*/ 16648 w 43806"/>
                <a:gd name="connsiteY55" fmla="*/ 26142 h 29256"/>
                <a:gd name="connsiteX56" fmla="*/ 15165 w 43806"/>
                <a:gd name="connsiteY56" fmla="*/ 26274 h 29256"/>
                <a:gd name="connsiteX57" fmla="*/ 13600 w 43806"/>
                <a:gd name="connsiteY57" fmla="*/ 25945 h 29256"/>
                <a:gd name="connsiteX58" fmla="*/ 11095 w 43806"/>
                <a:gd name="connsiteY58" fmla="*/ 26219 h 29256"/>
                <a:gd name="connsiteX59" fmla="*/ 11756 w 43806"/>
                <a:gd name="connsiteY59" fmla="*/ 25292 h 29256"/>
                <a:gd name="connsiteX60" fmla="*/ 12679 w 43806"/>
                <a:gd name="connsiteY60" fmla="*/ 24349 h 29256"/>
                <a:gd name="connsiteX0" fmla="*/ 12662 w 43789"/>
                <a:gd name="connsiteY0" fmla="*/ 24349 h 29256"/>
                <a:gd name="connsiteX1" fmla="*/ 12678 w 43789"/>
                <a:gd name="connsiteY1" fmla="*/ 23452 h 29256"/>
                <a:gd name="connsiteX2" fmla="*/ 12026 w 43789"/>
                <a:gd name="connsiteY2" fmla="*/ 22408 h 29256"/>
                <a:gd name="connsiteX3" fmla="*/ 12292 w 43789"/>
                <a:gd name="connsiteY3" fmla="*/ 22332 h 29256"/>
                <a:gd name="connsiteX4" fmla="*/ 11173 w 43789"/>
                <a:gd name="connsiteY4" fmla="*/ 21895 h 29256"/>
                <a:gd name="connsiteX5" fmla="*/ 11211 w 43789"/>
                <a:gd name="connsiteY5" fmla="*/ 20868 h 29256"/>
                <a:gd name="connsiteX6" fmla="*/ 11209 w 43789"/>
                <a:gd name="connsiteY6" fmla="*/ 20099 h 29256"/>
                <a:gd name="connsiteX7" fmla="*/ 11243 w 43789"/>
                <a:gd name="connsiteY7" fmla="*/ 20738 h 29256"/>
                <a:gd name="connsiteX8" fmla="*/ 11109 w 43789"/>
                <a:gd name="connsiteY8" fmla="*/ 19627 h 29256"/>
                <a:gd name="connsiteX9" fmla="*/ 11073 w 43789"/>
                <a:gd name="connsiteY9" fmla="*/ 19085 h 29256"/>
                <a:gd name="connsiteX10" fmla="*/ 10548 w 43789"/>
                <a:gd name="connsiteY10" fmla="*/ 18409 h 29256"/>
                <a:gd name="connsiteX11" fmla="*/ 10185 w 43789"/>
                <a:gd name="connsiteY11" fmla="*/ 18379 h 29256"/>
                <a:gd name="connsiteX12" fmla="*/ 7704 w 43789"/>
                <a:gd name="connsiteY12" fmla="*/ 17856 h 29256"/>
                <a:gd name="connsiteX13" fmla="*/ 6888 w 43789"/>
                <a:gd name="connsiteY13" fmla="*/ 16309 h 29256"/>
                <a:gd name="connsiteX14" fmla="*/ 3046 w 43789"/>
                <a:gd name="connsiteY14" fmla="*/ 15156 h 29256"/>
                <a:gd name="connsiteX15" fmla="*/ 49 w 43789"/>
                <a:gd name="connsiteY15" fmla="*/ 11580 h 29256"/>
                <a:gd name="connsiteX16" fmla="*/ 1147 w 43789"/>
                <a:gd name="connsiteY16" fmla="*/ 9012 h 29256"/>
                <a:gd name="connsiteX17" fmla="*/ 519 w 43789"/>
                <a:gd name="connsiteY17" fmla="*/ 5324 h 29256"/>
                <a:gd name="connsiteX18" fmla="*/ 4452 w 43789"/>
                <a:gd name="connsiteY18" fmla="*/ 4281 h 29256"/>
                <a:gd name="connsiteX19" fmla="*/ 7209 w 43789"/>
                <a:gd name="connsiteY19" fmla="*/ 2620 h 29256"/>
                <a:gd name="connsiteX20" fmla="*/ 10193 w 43789"/>
                <a:gd name="connsiteY20" fmla="*/ 1984 h 29256"/>
                <a:gd name="connsiteX21" fmla="*/ 12623 w 43789"/>
                <a:gd name="connsiteY21" fmla="*/ 4329 h 29256"/>
                <a:gd name="connsiteX22" fmla="*/ 19374 w 43789"/>
                <a:gd name="connsiteY22" fmla="*/ 5215 h 29256"/>
                <a:gd name="connsiteX23" fmla="*/ 22094 w 43789"/>
                <a:gd name="connsiteY23" fmla="*/ 5901 h 29256"/>
                <a:gd name="connsiteX24" fmla="*/ 26831 w 43789"/>
                <a:gd name="connsiteY24" fmla="*/ 2449 h 29256"/>
                <a:gd name="connsiteX25" fmla="*/ 28323 w 43789"/>
                <a:gd name="connsiteY25" fmla="*/ 4827 h 29256"/>
                <a:gd name="connsiteX26" fmla="*/ 29844 w 43789"/>
                <a:gd name="connsiteY26" fmla="*/ 4212 h 29256"/>
                <a:gd name="connsiteX27" fmla="*/ 31433 w 43789"/>
                <a:gd name="connsiteY27" fmla="*/ 1 h 29256"/>
                <a:gd name="connsiteX28" fmla="*/ 37267 w 43789"/>
                <a:gd name="connsiteY28" fmla="*/ 3897 h 29256"/>
                <a:gd name="connsiteX29" fmla="*/ 42102 w 43789"/>
                <a:gd name="connsiteY29" fmla="*/ 4432 h 29256"/>
                <a:gd name="connsiteX30" fmla="*/ 43775 w 43789"/>
                <a:gd name="connsiteY30" fmla="*/ 6440 h 29256"/>
                <a:gd name="connsiteX31" fmla="*/ 41333 w 43789"/>
                <a:gd name="connsiteY31" fmla="*/ 10748 h 29256"/>
                <a:gd name="connsiteX32" fmla="*/ 42701 w 43789"/>
                <a:gd name="connsiteY32" fmla="*/ 11338 h 29256"/>
                <a:gd name="connsiteX33" fmla="*/ 43008 w 43789"/>
                <a:gd name="connsiteY33" fmla="*/ 12220 h 29256"/>
                <a:gd name="connsiteX34" fmla="*/ 40637 w 43789"/>
                <a:gd name="connsiteY34" fmla="*/ 14481 h 29256"/>
                <a:gd name="connsiteX35" fmla="*/ 36948 w 43789"/>
                <a:gd name="connsiteY35" fmla="*/ 13988 h 29256"/>
                <a:gd name="connsiteX36" fmla="*/ 34902 w 43789"/>
                <a:gd name="connsiteY36" fmla="*/ 15764 h 29256"/>
                <a:gd name="connsiteX37" fmla="*/ 34805 w 43789"/>
                <a:gd name="connsiteY37" fmla="*/ 16995 h 29256"/>
                <a:gd name="connsiteX38" fmla="*/ 33333 w 43789"/>
                <a:gd name="connsiteY38" fmla="*/ 18652 h 29256"/>
                <a:gd name="connsiteX39" fmla="*/ 31963 w 43789"/>
                <a:gd name="connsiteY39" fmla="*/ 19532 h 29256"/>
                <a:gd name="connsiteX40" fmla="*/ 30756 w 43789"/>
                <a:gd name="connsiteY40" fmla="*/ 20176 h 29256"/>
                <a:gd name="connsiteX41" fmla="*/ 30382 w 43789"/>
                <a:gd name="connsiteY41" fmla="*/ 20954 h 29256"/>
                <a:gd name="connsiteX42" fmla="*/ 29409 w 43789"/>
                <a:gd name="connsiteY42" fmla="*/ 21509 h 29256"/>
                <a:gd name="connsiteX43" fmla="*/ 29199 w 43789"/>
                <a:gd name="connsiteY43" fmla="*/ 22764 h 29256"/>
                <a:gd name="connsiteX44" fmla="*/ 29891 w 43789"/>
                <a:gd name="connsiteY44" fmla="*/ 24354 h 29256"/>
                <a:gd name="connsiteX45" fmla="*/ 28761 w 43789"/>
                <a:gd name="connsiteY45" fmla="*/ 25512 h 29256"/>
                <a:gd name="connsiteX46" fmla="*/ 29348 w 43789"/>
                <a:gd name="connsiteY46" fmla="*/ 27740 h 29256"/>
                <a:gd name="connsiteX47" fmla="*/ 27914 w 43789"/>
                <a:gd name="connsiteY47" fmla="*/ 28218 h 29256"/>
                <a:gd name="connsiteX48" fmla="*/ 26590 w 43789"/>
                <a:gd name="connsiteY48" fmla="*/ 28839 h 29256"/>
                <a:gd name="connsiteX49" fmla="*/ 25160 w 43789"/>
                <a:gd name="connsiteY49" fmla="*/ 29244 h 29256"/>
                <a:gd name="connsiteX50" fmla="*/ 23465 w 43789"/>
                <a:gd name="connsiteY50" fmla="*/ 28375 h 29256"/>
                <a:gd name="connsiteX51" fmla="*/ 22536 w 43789"/>
                <a:gd name="connsiteY51" fmla="*/ 28376 h 29256"/>
                <a:gd name="connsiteX52" fmla="*/ 21077 w 43789"/>
                <a:gd name="connsiteY52" fmla="*/ 28018 h 29256"/>
                <a:gd name="connsiteX53" fmla="*/ 19258 w 43789"/>
                <a:gd name="connsiteY53" fmla="*/ 27493 h 29256"/>
                <a:gd name="connsiteX54" fmla="*/ 17752 w 43789"/>
                <a:gd name="connsiteY54" fmla="*/ 26886 h 29256"/>
                <a:gd name="connsiteX55" fmla="*/ 16631 w 43789"/>
                <a:gd name="connsiteY55" fmla="*/ 26142 h 29256"/>
                <a:gd name="connsiteX56" fmla="*/ 15148 w 43789"/>
                <a:gd name="connsiteY56" fmla="*/ 26274 h 29256"/>
                <a:gd name="connsiteX57" fmla="*/ 13583 w 43789"/>
                <a:gd name="connsiteY57" fmla="*/ 25945 h 29256"/>
                <a:gd name="connsiteX58" fmla="*/ 11078 w 43789"/>
                <a:gd name="connsiteY58" fmla="*/ 26219 h 29256"/>
                <a:gd name="connsiteX59" fmla="*/ 11739 w 43789"/>
                <a:gd name="connsiteY59" fmla="*/ 25292 h 29256"/>
                <a:gd name="connsiteX60" fmla="*/ 12662 w 43789"/>
                <a:gd name="connsiteY60" fmla="*/ 24349 h 29256"/>
                <a:gd name="connsiteX0" fmla="*/ 16794 w 47921"/>
                <a:gd name="connsiteY0" fmla="*/ 24349 h 29256"/>
                <a:gd name="connsiteX1" fmla="*/ 16810 w 47921"/>
                <a:gd name="connsiteY1" fmla="*/ 23452 h 29256"/>
                <a:gd name="connsiteX2" fmla="*/ 16158 w 47921"/>
                <a:gd name="connsiteY2" fmla="*/ 22408 h 29256"/>
                <a:gd name="connsiteX3" fmla="*/ 16424 w 47921"/>
                <a:gd name="connsiteY3" fmla="*/ 22332 h 29256"/>
                <a:gd name="connsiteX4" fmla="*/ 15305 w 47921"/>
                <a:gd name="connsiteY4" fmla="*/ 21895 h 29256"/>
                <a:gd name="connsiteX5" fmla="*/ 15343 w 47921"/>
                <a:gd name="connsiteY5" fmla="*/ 20868 h 29256"/>
                <a:gd name="connsiteX6" fmla="*/ 15341 w 47921"/>
                <a:gd name="connsiteY6" fmla="*/ 20099 h 29256"/>
                <a:gd name="connsiteX7" fmla="*/ 15375 w 47921"/>
                <a:gd name="connsiteY7" fmla="*/ 20738 h 29256"/>
                <a:gd name="connsiteX8" fmla="*/ 15241 w 47921"/>
                <a:gd name="connsiteY8" fmla="*/ 19627 h 29256"/>
                <a:gd name="connsiteX9" fmla="*/ 15205 w 47921"/>
                <a:gd name="connsiteY9" fmla="*/ 19085 h 29256"/>
                <a:gd name="connsiteX10" fmla="*/ 14680 w 47921"/>
                <a:gd name="connsiteY10" fmla="*/ 18409 h 29256"/>
                <a:gd name="connsiteX11" fmla="*/ 14317 w 47921"/>
                <a:gd name="connsiteY11" fmla="*/ 18379 h 29256"/>
                <a:gd name="connsiteX12" fmla="*/ 11836 w 47921"/>
                <a:gd name="connsiteY12" fmla="*/ 17856 h 29256"/>
                <a:gd name="connsiteX13" fmla="*/ 11020 w 47921"/>
                <a:gd name="connsiteY13" fmla="*/ 16309 h 29256"/>
                <a:gd name="connsiteX14" fmla="*/ 7178 w 47921"/>
                <a:gd name="connsiteY14" fmla="*/ 15156 h 29256"/>
                <a:gd name="connsiteX15" fmla="*/ 4181 w 47921"/>
                <a:gd name="connsiteY15" fmla="*/ 11580 h 29256"/>
                <a:gd name="connsiteX16" fmla="*/ 1 w 47921"/>
                <a:gd name="connsiteY16" fmla="*/ 4667 h 29256"/>
                <a:gd name="connsiteX17" fmla="*/ 4651 w 47921"/>
                <a:gd name="connsiteY17" fmla="*/ 5324 h 29256"/>
                <a:gd name="connsiteX18" fmla="*/ 8584 w 47921"/>
                <a:gd name="connsiteY18" fmla="*/ 4281 h 29256"/>
                <a:gd name="connsiteX19" fmla="*/ 11341 w 47921"/>
                <a:gd name="connsiteY19" fmla="*/ 2620 h 29256"/>
                <a:gd name="connsiteX20" fmla="*/ 14325 w 47921"/>
                <a:gd name="connsiteY20" fmla="*/ 1984 h 29256"/>
                <a:gd name="connsiteX21" fmla="*/ 16755 w 47921"/>
                <a:gd name="connsiteY21" fmla="*/ 4329 h 29256"/>
                <a:gd name="connsiteX22" fmla="*/ 23506 w 47921"/>
                <a:gd name="connsiteY22" fmla="*/ 5215 h 29256"/>
                <a:gd name="connsiteX23" fmla="*/ 26226 w 47921"/>
                <a:gd name="connsiteY23" fmla="*/ 5901 h 29256"/>
                <a:gd name="connsiteX24" fmla="*/ 30963 w 47921"/>
                <a:gd name="connsiteY24" fmla="*/ 2449 h 29256"/>
                <a:gd name="connsiteX25" fmla="*/ 32455 w 47921"/>
                <a:gd name="connsiteY25" fmla="*/ 4827 h 29256"/>
                <a:gd name="connsiteX26" fmla="*/ 33976 w 47921"/>
                <a:gd name="connsiteY26" fmla="*/ 4212 h 29256"/>
                <a:gd name="connsiteX27" fmla="*/ 35565 w 47921"/>
                <a:gd name="connsiteY27" fmla="*/ 1 h 29256"/>
                <a:gd name="connsiteX28" fmla="*/ 41399 w 47921"/>
                <a:gd name="connsiteY28" fmla="*/ 3897 h 29256"/>
                <a:gd name="connsiteX29" fmla="*/ 46234 w 47921"/>
                <a:gd name="connsiteY29" fmla="*/ 4432 h 29256"/>
                <a:gd name="connsiteX30" fmla="*/ 47907 w 47921"/>
                <a:gd name="connsiteY30" fmla="*/ 6440 h 29256"/>
                <a:gd name="connsiteX31" fmla="*/ 45465 w 47921"/>
                <a:gd name="connsiteY31" fmla="*/ 10748 h 29256"/>
                <a:gd name="connsiteX32" fmla="*/ 46833 w 47921"/>
                <a:gd name="connsiteY32" fmla="*/ 11338 h 29256"/>
                <a:gd name="connsiteX33" fmla="*/ 47140 w 47921"/>
                <a:gd name="connsiteY33" fmla="*/ 12220 h 29256"/>
                <a:gd name="connsiteX34" fmla="*/ 44769 w 47921"/>
                <a:gd name="connsiteY34" fmla="*/ 14481 h 29256"/>
                <a:gd name="connsiteX35" fmla="*/ 41080 w 47921"/>
                <a:gd name="connsiteY35" fmla="*/ 13988 h 29256"/>
                <a:gd name="connsiteX36" fmla="*/ 39034 w 47921"/>
                <a:gd name="connsiteY36" fmla="*/ 15764 h 29256"/>
                <a:gd name="connsiteX37" fmla="*/ 38937 w 47921"/>
                <a:gd name="connsiteY37" fmla="*/ 16995 h 29256"/>
                <a:gd name="connsiteX38" fmla="*/ 37465 w 47921"/>
                <a:gd name="connsiteY38" fmla="*/ 18652 h 29256"/>
                <a:gd name="connsiteX39" fmla="*/ 36095 w 47921"/>
                <a:gd name="connsiteY39" fmla="*/ 19532 h 29256"/>
                <a:gd name="connsiteX40" fmla="*/ 34888 w 47921"/>
                <a:gd name="connsiteY40" fmla="*/ 20176 h 29256"/>
                <a:gd name="connsiteX41" fmla="*/ 34514 w 47921"/>
                <a:gd name="connsiteY41" fmla="*/ 20954 h 29256"/>
                <a:gd name="connsiteX42" fmla="*/ 33541 w 47921"/>
                <a:gd name="connsiteY42" fmla="*/ 21509 h 29256"/>
                <a:gd name="connsiteX43" fmla="*/ 33331 w 47921"/>
                <a:gd name="connsiteY43" fmla="*/ 22764 h 29256"/>
                <a:gd name="connsiteX44" fmla="*/ 34023 w 47921"/>
                <a:gd name="connsiteY44" fmla="*/ 24354 h 29256"/>
                <a:gd name="connsiteX45" fmla="*/ 32893 w 47921"/>
                <a:gd name="connsiteY45" fmla="*/ 25512 h 29256"/>
                <a:gd name="connsiteX46" fmla="*/ 33480 w 47921"/>
                <a:gd name="connsiteY46" fmla="*/ 27740 h 29256"/>
                <a:gd name="connsiteX47" fmla="*/ 32046 w 47921"/>
                <a:gd name="connsiteY47" fmla="*/ 28218 h 29256"/>
                <a:gd name="connsiteX48" fmla="*/ 30722 w 47921"/>
                <a:gd name="connsiteY48" fmla="*/ 28839 h 29256"/>
                <a:gd name="connsiteX49" fmla="*/ 29292 w 47921"/>
                <a:gd name="connsiteY49" fmla="*/ 29244 h 29256"/>
                <a:gd name="connsiteX50" fmla="*/ 27597 w 47921"/>
                <a:gd name="connsiteY50" fmla="*/ 28375 h 29256"/>
                <a:gd name="connsiteX51" fmla="*/ 26668 w 47921"/>
                <a:gd name="connsiteY51" fmla="*/ 28376 h 29256"/>
                <a:gd name="connsiteX52" fmla="*/ 25209 w 47921"/>
                <a:gd name="connsiteY52" fmla="*/ 28018 h 29256"/>
                <a:gd name="connsiteX53" fmla="*/ 23390 w 47921"/>
                <a:gd name="connsiteY53" fmla="*/ 27493 h 29256"/>
                <a:gd name="connsiteX54" fmla="*/ 21884 w 47921"/>
                <a:gd name="connsiteY54" fmla="*/ 26886 h 29256"/>
                <a:gd name="connsiteX55" fmla="*/ 20763 w 47921"/>
                <a:gd name="connsiteY55" fmla="*/ 26142 h 29256"/>
                <a:gd name="connsiteX56" fmla="*/ 19280 w 47921"/>
                <a:gd name="connsiteY56" fmla="*/ 26274 h 29256"/>
                <a:gd name="connsiteX57" fmla="*/ 17715 w 47921"/>
                <a:gd name="connsiteY57" fmla="*/ 25945 h 29256"/>
                <a:gd name="connsiteX58" fmla="*/ 15210 w 47921"/>
                <a:gd name="connsiteY58" fmla="*/ 26219 h 29256"/>
                <a:gd name="connsiteX59" fmla="*/ 15871 w 47921"/>
                <a:gd name="connsiteY59" fmla="*/ 25292 h 29256"/>
                <a:gd name="connsiteX60" fmla="*/ 16794 w 47921"/>
                <a:gd name="connsiteY60" fmla="*/ 24349 h 29256"/>
                <a:gd name="connsiteX0" fmla="*/ 18804 w 49931"/>
                <a:gd name="connsiteY0" fmla="*/ 24349 h 29256"/>
                <a:gd name="connsiteX1" fmla="*/ 18820 w 49931"/>
                <a:gd name="connsiteY1" fmla="*/ 23452 h 29256"/>
                <a:gd name="connsiteX2" fmla="*/ 18168 w 49931"/>
                <a:gd name="connsiteY2" fmla="*/ 22408 h 29256"/>
                <a:gd name="connsiteX3" fmla="*/ 18434 w 49931"/>
                <a:gd name="connsiteY3" fmla="*/ 22332 h 29256"/>
                <a:gd name="connsiteX4" fmla="*/ 17315 w 49931"/>
                <a:gd name="connsiteY4" fmla="*/ 21895 h 29256"/>
                <a:gd name="connsiteX5" fmla="*/ 17353 w 49931"/>
                <a:gd name="connsiteY5" fmla="*/ 20868 h 29256"/>
                <a:gd name="connsiteX6" fmla="*/ 17351 w 49931"/>
                <a:gd name="connsiteY6" fmla="*/ 20099 h 29256"/>
                <a:gd name="connsiteX7" fmla="*/ 17385 w 49931"/>
                <a:gd name="connsiteY7" fmla="*/ 20738 h 29256"/>
                <a:gd name="connsiteX8" fmla="*/ 17251 w 49931"/>
                <a:gd name="connsiteY8" fmla="*/ 19627 h 29256"/>
                <a:gd name="connsiteX9" fmla="*/ 17215 w 49931"/>
                <a:gd name="connsiteY9" fmla="*/ 19085 h 29256"/>
                <a:gd name="connsiteX10" fmla="*/ 16690 w 49931"/>
                <a:gd name="connsiteY10" fmla="*/ 18409 h 29256"/>
                <a:gd name="connsiteX11" fmla="*/ 16327 w 49931"/>
                <a:gd name="connsiteY11" fmla="*/ 18379 h 29256"/>
                <a:gd name="connsiteX12" fmla="*/ 13846 w 49931"/>
                <a:gd name="connsiteY12" fmla="*/ 17856 h 29256"/>
                <a:gd name="connsiteX13" fmla="*/ 13030 w 49931"/>
                <a:gd name="connsiteY13" fmla="*/ 16309 h 29256"/>
                <a:gd name="connsiteX14" fmla="*/ 9188 w 49931"/>
                <a:gd name="connsiteY14" fmla="*/ 15156 h 29256"/>
                <a:gd name="connsiteX15" fmla="*/ 400 w 49931"/>
                <a:gd name="connsiteY15" fmla="*/ 7701 h 29256"/>
                <a:gd name="connsiteX16" fmla="*/ 2011 w 49931"/>
                <a:gd name="connsiteY16" fmla="*/ 4667 h 29256"/>
                <a:gd name="connsiteX17" fmla="*/ 6661 w 49931"/>
                <a:gd name="connsiteY17" fmla="*/ 5324 h 29256"/>
                <a:gd name="connsiteX18" fmla="*/ 10594 w 49931"/>
                <a:gd name="connsiteY18" fmla="*/ 4281 h 29256"/>
                <a:gd name="connsiteX19" fmla="*/ 13351 w 49931"/>
                <a:gd name="connsiteY19" fmla="*/ 2620 h 29256"/>
                <a:gd name="connsiteX20" fmla="*/ 16335 w 49931"/>
                <a:gd name="connsiteY20" fmla="*/ 1984 h 29256"/>
                <a:gd name="connsiteX21" fmla="*/ 18765 w 49931"/>
                <a:gd name="connsiteY21" fmla="*/ 4329 h 29256"/>
                <a:gd name="connsiteX22" fmla="*/ 25516 w 49931"/>
                <a:gd name="connsiteY22" fmla="*/ 5215 h 29256"/>
                <a:gd name="connsiteX23" fmla="*/ 28236 w 49931"/>
                <a:gd name="connsiteY23" fmla="*/ 5901 h 29256"/>
                <a:gd name="connsiteX24" fmla="*/ 32973 w 49931"/>
                <a:gd name="connsiteY24" fmla="*/ 2449 h 29256"/>
                <a:gd name="connsiteX25" fmla="*/ 34465 w 49931"/>
                <a:gd name="connsiteY25" fmla="*/ 4827 h 29256"/>
                <a:gd name="connsiteX26" fmla="*/ 35986 w 49931"/>
                <a:gd name="connsiteY26" fmla="*/ 4212 h 29256"/>
                <a:gd name="connsiteX27" fmla="*/ 37575 w 49931"/>
                <a:gd name="connsiteY27" fmla="*/ 1 h 29256"/>
                <a:gd name="connsiteX28" fmla="*/ 43409 w 49931"/>
                <a:gd name="connsiteY28" fmla="*/ 3897 h 29256"/>
                <a:gd name="connsiteX29" fmla="*/ 48244 w 49931"/>
                <a:gd name="connsiteY29" fmla="*/ 4432 h 29256"/>
                <a:gd name="connsiteX30" fmla="*/ 49917 w 49931"/>
                <a:gd name="connsiteY30" fmla="*/ 6440 h 29256"/>
                <a:gd name="connsiteX31" fmla="*/ 47475 w 49931"/>
                <a:gd name="connsiteY31" fmla="*/ 10748 h 29256"/>
                <a:gd name="connsiteX32" fmla="*/ 48843 w 49931"/>
                <a:gd name="connsiteY32" fmla="*/ 11338 h 29256"/>
                <a:gd name="connsiteX33" fmla="*/ 49150 w 49931"/>
                <a:gd name="connsiteY33" fmla="*/ 12220 h 29256"/>
                <a:gd name="connsiteX34" fmla="*/ 46779 w 49931"/>
                <a:gd name="connsiteY34" fmla="*/ 14481 h 29256"/>
                <a:gd name="connsiteX35" fmla="*/ 43090 w 49931"/>
                <a:gd name="connsiteY35" fmla="*/ 13988 h 29256"/>
                <a:gd name="connsiteX36" fmla="*/ 41044 w 49931"/>
                <a:gd name="connsiteY36" fmla="*/ 15764 h 29256"/>
                <a:gd name="connsiteX37" fmla="*/ 40947 w 49931"/>
                <a:gd name="connsiteY37" fmla="*/ 16995 h 29256"/>
                <a:gd name="connsiteX38" fmla="*/ 39475 w 49931"/>
                <a:gd name="connsiteY38" fmla="*/ 18652 h 29256"/>
                <a:gd name="connsiteX39" fmla="*/ 38105 w 49931"/>
                <a:gd name="connsiteY39" fmla="*/ 19532 h 29256"/>
                <a:gd name="connsiteX40" fmla="*/ 36898 w 49931"/>
                <a:gd name="connsiteY40" fmla="*/ 20176 h 29256"/>
                <a:gd name="connsiteX41" fmla="*/ 36524 w 49931"/>
                <a:gd name="connsiteY41" fmla="*/ 20954 h 29256"/>
                <a:gd name="connsiteX42" fmla="*/ 35551 w 49931"/>
                <a:gd name="connsiteY42" fmla="*/ 21509 h 29256"/>
                <a:gd name="connsiteX43" fmla="*/ 35341 w 49931"/>
                <a:gd name="connsiteY43" fmla="*/ 22764 h 29256"/>
                <a:gd name="connsiteX44" fmla="*/ 36033 w 49931"/>
                <a:gd name="connsiteY44" fmla="*/ 24354 h 29256"/>
                <a:gd name="connsiteX45" fmla="*/ 34903 w 49931"/>
                <a:gd name="connsiteY45" fmla="*/ 25512 h 29256"/>
                <a:gd name="connsiteX46" fmla="*/ 35490 w 49931"/>
                <a:gd name="connsiteY46" fmla="*/ 27740 h 29256"/>
                <a:gd name="connsiteX47" fmla="*/ 34056 w 49931"/>
                <a:gd name="connsiteY47" fmla="*/ 28218 h 29256"/>
                <a:gd name="connsiteX48" fmla="*/ 32732 w 49931"/>
                <a:gd name="connsiteY48" fmla="*/ 28839 h 29256"/>
                <a:gd name="connsiteX49" fmla="*/ 31302 w 49931"/>
                <a:gd name="connsiteY49" fmla="*/ 29244 h 29256"/>
                <a:gd name="connsiteX50" fmla="*/ 29607 w 49931"/>
                <a:gd name="connsiteY50" fmla="*/ 28375 h 29256"/>
                <a:gd name="connsiteX51" fmla="*/ 28678 w 49931"/>
                <a:gd name="connsiteY51" fmla="*/ 28376 h 29256"/>
                <a:gd name="connsiteX52" fmla="*/ 27219 w 49931"/>
                <a:gd name="connsiteY52" fmla="*/ 28018 h 29256"/>
                <a:gd name="connsiteX53" fmla="*/ 25400 w 49931"/>
                <a:gd name="connsiteY53" fmla="*/ 27493 h 29256"/>
                <a:gd name="connsiteX54" fmla="*/ 23894 w 49931"/>
                <a:gd name="connsiteY54" fmla="*/ 26886 h 29256"/>
                <a:gd name="connsiteX55" fmla="*/ 22773 w 49931"/>
                <a:gd name="connsiteY55" fmla="*/ 26142 h 29256"/>
                <a:gd name="connsiteX56" fmla="*/ 21290 w 49931"/>
                <a:gd name="connsiteY56" fmla="*/ 26274 h 29256"/>
                <a:gd name="connsiteX57" fmla="*/ 19725 w 49931"/>
                <a:gd name="connsiteY57" fmla="*/ 25945 h 29256"/>
                <a:gd name="connsiteX58" fmla="*/ 17220 w 49931"/>
                <a:gd name="connsiteY58" fmla="*/ 26219 h 29256"/>
                <a:gd name="connsiteX59" fmla="*/ 17881 w 49931"/>
                <a:gd name="connsiteY59" fmla="*/ 25292 h 29256"/>
                <a:gd name="connsiteX60" fmla="*/ 18804 w 49931"/>
                <a:gd name="connsiteY60" fmla="*/ 24349 h 29256"/>
                <a:gd name="connsiteX0" fmla="*/ 20076 w 51203"/>
                <a:gd name="connsiteY0" fmla="*/ 24349 h 29256"/>
                <a:gd name="connsiteX1" fmla="*/ 20092 w 51203"/>
                <a:gd name="connsiteY1" fmla="*/ 23452 h 29256"/>
                <a:gd name="connsiteX2" fmla="*/ 19440 w 51203"/>
                <a:gd name="connsiteY2" fmla="*/ 22408 h 29256"/>
                <a:gd name="connsiteX3" fmla="*/ 19706 w 51203"/>
                <a:gd name="connsiteY3" fmla="*/ 22332 h 29256"/>
                <a:gd name="connsiteX4" fmla="*/ 18587 w 51203"/>
                <a:gd name="connsiteY4" fmla="*/ 21895 h 29256"/>
                <a:gd name="connsiteX5" fmla="*/ 18625 w 51203"/>
                <a:gd name="connsiteY5" fmla="*/ 20868 h 29256"/>
                <a:gd name="connsiteX6" fmla="*/ 18623 w 51203"/>
                <a:gd name="connsiteY6" fmla="*/ 20099 h 29256"/>
                <a:gd name="connsiteX7" fmla="*/ 18657 w 51203"/>
                <a:gd name="connsiteY7" fmla="*/ 20738 h 29256"/>
                <a:gd name="connsiteX8" fmla="*/ 18523 w 51203"/>
                <a:gd name="connsiteY8" fmla="*/ 19627 h 29256"/>
                <a:gd name="connsiteX9" fmla="*/ 18487 w 51203"/>
                <a:gd name="connsiteY9" fmla="*/ 19085 h 29256"/>
                <a:gd name="connsiteX10" fmla="*/ 17962 w 51203"/>
                <a:gd name="connsiteY10" fmla="*/ 18409 h 29256"/>
                <a:gd name="connsiteX11" fmla="*/ 17599 w 51203"/>
                <a:gd name="connsiteY11" fmla="*/ 18379 h 29256"/>
                <a:gd name="connsiteX12" fmla="*/ 15118 w 51203"/>
                <a:gd name="connsiteY12" fmla="*/ 17856 h 29256"/>
                <a:gd name="connsiteX13" fmla="*/ 14302 w 51203"/>
                <a:gd name="connsiteY13" fmla="*/ 16309 h 29256"/>
                <a:gd name="connsiteX14" fmla="*/ 10460 w 51203"/>
                <a:gd name="connsiteY14" fmla="*/ 15156 h 29256"/>
                <a:gd name="connsiteX15" fmla="*/ 1672 w 51203"/>
                <a:gd name="connsiteY15" fmla="*/ 7701 h 29256"/>
                <a:gd name="connsiteX16" fmla="*/ 112 w 51203"/>
                <a:gd name="connsiteY16" fmla="*/ 7142 h 29256"/>
                <a:gd name="connsiteX17" fmla="*/ 3283 w 51203"/>
                <a:gd name="connsiteY17" fmla="*/ 4667 h 29256"/>
                <a:gd name="connsiteX18" fmla="*/ 7933 w 51203"/>
                <a:gd name="connsiteY18" fmla="*/ 5324 h 29256"/>
                <a:gd name="connsiteX19" fmla="*/ 11866 w 51203"/>
                <a:gd name="connsiteY19" fmla="*/ 4281 h 29256"/>
                <a:gd name="connsiteX20" fmla="*/ 14623 w 51203"/>
                <a:gd name="connsiteY20" fmla="*/ 2620 h 29256"/>
                <a:gd name="connsiteX21" fmla="*/ 17607 w 51203"/>
                <a:gd name="connsiteY21" fmla="*/ 1984 h 29256"/>
                <a:gd name="connsiteX22" fmla="*/ 20037 w 51203"/>
                <a:gd name="connsiteY22" fmla="*/ 4329 h 29256"/>
                <a:gd name="connsiteX23" fmla="*/ 26788 w 51203"/>
                <a:gd name="connsiteY23" fmla="*/ 5215 h 29256"/>
                <a:gd name="connsiteX24" fmla="*/ 29508 w 51203"/>
                <a:gd name="connsiteY24" fmla="*/ 5901 h 29256"/>
                <a:gd name="connsiteX25" fmla="*/ 34245 w 51203"/>
                <a:gd name="connsiteY25" fmla="*/ 2449 h 29256"/>
                <a:gd name="connsiteX26" fmla="*/ 35737 w 51203"/>
                <a:gd name="connsiteY26" fmla="*/ 4827 h 29256"/>
                <a:gd name="connsiteX27" fmla="*/ 37258 w 51203"/>
                <a:gd name="connsiteY27" fmla="*/ 4212 h 29256"/>
                <a:gd name="connsiteX28" fmla="*/ 38847 w 51203"/>
                <a:gd name="connsiteY28" fmla="*/ 1 h 29256"/>
                <a:gd name="connsiteX29" fmla="*/ 44681 w 51203"/>
                <a:gd name="connsiteY29" fmla="*/ 3897 h 29256"/>
                <a:gd name="connsiteX30" fmla="*/ 49516 w 51203"/>
                <a:gd name="connsiteY30" fmla="*/ 4432 h 29256"/>
                <a:gd name="connsiteX31" fmla="*/ 51189 w 51203"/>
                <a:gd name="connsiteY31" fmla="*/ 6440 h 29256"/>
                <a:gd name="connsiteX32" fmla="*/ 48747 w 51203"/>
                <a:gd name="connsiteY32" fmla="*/ 10748 h 29256"/>
                <a:gd name="connsiteX33" fmla="*/ 50115 w 51203"/>
                <a:gd name="connsiteY33" fmla="*/ 11338 h 29256"/>
                <a:gd name="connsiteX34" fmla="*/ 50422 w 51203"/>
                <a:gd name="connsiteY34" fmla="*/ 12220 h 29256"/>
                <a:gd name="connsiteX35" fmla="*/ 48051 w 51203"/>
                <a:gd name="connsiteY35" fmla="*/ 14481 h 29256"/>
                <a:gd name="connsiteX36" fmla="*/ 44362 w 51203"/>
                <a:gd name="connsiteY36" fmla="*/ 13988 h 29256"/>
                <a:gd name="connsiteX37" fmla="*/ 42316 w 51203"/>
                <a:gd name="connsiteY37" fmla="*/ 15764 h 29256"/>
                <a:gd name="connsiteX38" fmla="*/ 42219 w 51203"/>
                <a:gd name="connsiteY38" fmla="*/ 16995 h 29256"/>
                <a:gd name="connsiteX39" fmla="*/ 40747 w 51203"/>
                <a:gd name="connsiteY39" fmla="*/ 18652 h 29256"/>
                <a:gd name="connsiteX40" fmla="*/ 39377 w 51203"/>
                <a:gd name="connsiteY40" fmla="*/ 19532 h 29256"/>
                <a:gd name="connsiteX41" fmla="*/ 38170 w 51203"/>
                <a:gd name="connsiteY41" fmla="*/ 20176 h 29256"/>
                <a:gd name="connsiteX42" fmla="*/ 37796 w 51203"/>
                <a:gd name="connsiteY42" fmla="*/ 20954 h 29256"/>
                <a:gd name="connsiteX43" fmla="*/ 36823 w 51203"/>
                <a:gd name="connsiteY43" fmla="*/ 21509 h 29256"/>
                <a:gd name="connsiteX44" fmla="*/ 36613 w 51203"/>
                <a:gd name="connsiteY44" fmla="*/ 22764 h 29256"/>
                <a:gd name="connsiteX45" fmla="*/ 37305 w 51203"/>
                <a:gd name="connsiteY45" fmla="*/ 24354 h 29256"/>
                <a:gd name="connsiteX46" fmla="*/ 36175 w 51203"/>
                <a:gd name="connsiteY46" fmla="*/ 25512 h 29256"/>
                <a:gd name="connsiteX47" fmla="*/ 36762 w 51203"/>
                <a:gd name="connsiteY47" fmla="*/ 27740 h 29256"/>
                <a:gd name="connsiteX48" fmla="*/ 35328 w 51203"/>
                <a:gd name="connsiteY48" fmla="*/ 28218 h 29256"/>
                <a:gd name="connsiteX49" fmla="*/ 34004 w 51203"/>
                <a:gd name="connsiteY49" fmla="*/ 28839 h 29256"/>
                <a:gd name="connsiteX50" fmla="*/ 32574 w 51203"/>
                <a:gd name="connsiteY50" fmla="*/ 29244 h 29256"/>
                <a:gd name="connsiteX51" fmla="*/ 30879 w 51203"/>
                <a:gd name="connsiteY51" fmla="*/ 28375 h 29256"/>
                <a:gd name="connsiteX52" fmla="*/ 29950 w 51203"/>
                <a:gd name="connsiteY52" fmla="*/ 28376 h 29256"/>
                <a:gd name="connsiteX53" fmla="*/ 28491 w 51203"/>
                <a:gd name="connsiteY53" fmla="*/ 28018 h 29256"/>
                <a:gd name="connsiteX54" fmla="*/ 26672 w 51203"/>
                <a:gd name="connsiteY54" fmla="*/ 27493 h 29256"/>
                <a:gd name="connsiteX55" fmla="*/ 25166 w 51203"/>
                <a:gd name="connsiteY55" fmla="*/ 26886 h 29256"/>
                <a:gd name="connsiteX56" fmla="*/ 24045 w 51203"/>
                <a:gd name="connsiteY56" fmla="*/ 26142 h 29256"/>
                <a:gd name="connsiteX57" fmla="*/ 22562 w 51203"/>
                <a:gd name="connsiteY57" fmla="*/ 26274 h 29256"/>
                <a:gd name="connsiteX58" fmla="*/ 20997 w 51203"/>
                <a:gd name="connsiteY58" fmla="*/ 25945 h 29256"/>
                <a:gd name="connsiteX59" fmla="*/ 18492 w 51203"/>
                <a:gd name="connsiteY59" fmla="*/ 26219 h 29256"/>
                <a:gd name="connsiteX60" fmla="*/ 19153 w 51203"/>
                <a:gd name="connsiteY60" fmla="*/ 25292 h 29256"/>
                <a:gd name="connsiteX61" fmla="*/ 20076 w 51203"/>
                <a:gd name="connsiteY61" fmla="*/ 24349 h 29256"/>
                <a:gd name="connsiteX0" fmla="*/ 19965 w 51092"/>
                <a:gd name="connsiteY0" fmla="*/ 24349 h 29256"/>
                <a:gd name="connsiteX1" fmla="*/ 19981 w 51092"/>
                <a:gd name="connsiteY1" fmla="*/ 23452 h 29256"/>
                <a:gd name="connsiteX2" fmla="*/ 19329 w 51092"/>
                <a:gd name="connsiteY2" fmla="*/ 22408 h 29256"/>
                <a:gd name="connsiteX3" fmla="*/ 19595 w 51092"/>
                <a:gd name="connsiteY3" fmla="*/ 22332 h 29256"/>
                <a:gd name="connsiteX4" fmla="*/ 18476 w 51092"/>
                <a:gd name="connsiteY4" fmla="*/ 21895 h 29256"/>
                <a:gd name="connsiteX5" fmla="*/ 18514 w 51092"/>
                <a:gd name="connsiteY5" fmla="*/ 20868 h 29256"/>
                <a:gd name="connsiteX6" fmla="*/ 18512 w 51092"/>
                <a:gd name="connsiteY6" fmla="*/ 20099 h 29256"/>
                <a:gd name="connsiteX7" fmla="*/ 18546 w 51092"/>
                <a:gd name="connsiteY7" fmla="*/ 20738 h 29256"/>
                <a:gd name="connsiteX8" fmla="*/ 18412 w 51092"/>
                <a:gd name="connsiteY8" fmla="*/ 19627 h 29256"/>
                <a:gd name="connsiteX9" fmla="*/ 18376 w 51092"/>
                <a:gd name="connsiteY9" fmla="*/ 19085 h 29256"/>
                <a:gd name="connsiteX10" fmla="*/ 17851 w 51092"/>
                <a:gd name="connsiteY10" fmla="*/ 18409 h 29256"/>
                <a:gd name="connsiteX11" fmla="*/ 17488 w 51092"/>
                <a:gd name="connsiteY11" fmla="*/ 18379 h 29256"/>
                <a:gd name="connsiteX12" fmla="*/ 15007 w 51092"/>
                <a:gd name="connsiteY12" fmla="*/ 17856 h 29256"/>
                <a:gd name="connsiteX13" fmla="*/ 14191 w 51092"/>
                <a:gd name="connsiteY13" fmla="*/ 16309 h 29256"/>
                <a:gd name="connsiteX14" fmla="*/ 10349 w 51092"/>
                <a:gd name="connsiteY14" fmla="*/ 15156 h 29256"/>
                <a:gd name="connsiteX15" fmla="*/ 1561 w 51092"/>
                <a:gd name="connsiteY15" fmla="*/ 7701 h 29256"/>
                <a:gd name="connsiteX16" fmla="*/ 1 w 51092"/>
                <a:gd name="connsiteY16" fmla="*/ 7142 h 29256"/>
                <a:gd name="connsiteX17" fmla="*/ 1886 w 51092"/>
                <a:gd name="connsiteY17" fmla="*/ 6024 h 29256"/>
                <a:gd name="connsiteX18" fmla="*/ 3172 w 51092"/>
                <a:gd name="connsiteY18" fmla="*/ 4667 h 29256"/>
                <a:gd name="connsiteX19" fmla="*/ 7822 w 51092"/>
                <a:gd name="connsiteY19" fmla="*/ 5324 h 29256"/>
                <a:gd name="connsiteX20" fmla="*/ 11755 w 51092"/>
                <a:gd name="connsiteY20" fmla="*/ 4281 h 29256"/>
                <a:gd name="connsiteX21" fmla="*/ 14512 w 51092"/>
                <a:gd name="connsiteY21" fmla="*/ 2620 h 29256"/>
                <a:gd name="connsiteX22" fmla="*/ 17496 w 51092"/>
                <a:gd name="connsiteY22" fmla="*/ 1984 h 29256"/>
                <a:gd name="connsiteX23" fmla="*/ 19926 w 51092"/>
                <a:gd name="connsiteY23" fmla="*/ 4329 h 29256"/>
                <a:gd name="connsiteX24" fmla="*/ 26677 w 51092"/>
                <a:gd name="connsiteY24" fmla="*/ 5215 h 29256"/>
                <a:gd name="connsiteX25" fmla="*/ 29397 w 51092"/>
                <a:gd name="connsiteY25" fmla="*/ 5901 h 29256"/>
                <a:gd name="connsiteX26" fmla="*/ 34134 w 51092"/>
                <a:gd name="connsiteY26" fmla="*/ 2449 h 29256"/>
                <a:gd name="connsiteX27" fmla="*/ 35626 w 51092"/>
                <a:gd name="connsiteY27" fmla="*/ 4827 h 29256"/>
                <a:gd name="connsiteX28" fmla="*/ 37147 w 51092"/>
                <a:gd name="connsiteY28" fmla="*/ 4212 h 29256"/>
                <a:gd name="connsiteX29" fmla="*/ 38736 w 51092"/>
                <a:gd name="connsiteY29" fmla="*/ 1 h 29256"/>
                <a:gd name="connsiteX30" fmla="*/ 44570 w 51092"/>
                <a:gd name="connsiteY30" fmla="*/ 3897 h 29256"/>
                <a:gd name="connsiteX31" fmla="*/ 49405 w 51092"/>
                <a:gd name="connsiteY31" fmla="*/ 4432 h 29256"/>
                <a:gd name="connsiteX32" fmla="*/ 51078 w 51092"/>
                <a:gd name="connsiteY32" fmla="*/ 6440 h 29256"/>
                <a:gd name="connsiteX33" fmla="*/ 48636 w 51092"/>
                <a:gd name="connsiteY33" fmla="*/ 10748 h 29256"/>
                <a:gd name="connsiteX34" fmla="*/ 50004 w 51092"/>
                <a:gd name="connsiteY34" fmla="*/ 11338 h 29256"/>
                <a:gd name="connsiteX35" fmla="*/ 50311 w 51092"/>
                <a:gd name="connsiteY35" fmla="*/ 12220 h 29256"/>
                <a:gd name="connsiteX36" fmla="*/ 47940 w 51092"/>
                <a:gd name="connsiteY36" fmla="*/ 14481 h 29256"/>
                <a:gd name="connsiteX37" fmla="*/ 44251 w 51092"/>
                <a:gd name="connsiteY37" fmla="*/ 13988 h 29256"/>
                <a:gd name="connsiteX38" fmla="*/ 42205 w 51092"/>
                <a:gd name="connsiteY38" fmla="*/ 15764 h 29256"/>
                <a:gd name="connsiteX39" fmla="*/ 42108 w 51092"/>
                <a:gd name="connsiteY39" fmla="*/ 16995 h 29256"/>
                <a:gd name="connsiteX40" fmla="*/ 40636 w 51092"/>
                <a:gd name="connsiteY40" fmla="*/ 18652 h 29256"/>
                <a:gd name="connsiteX41" fmla="*/ 39266 w 51092"/>
                <a:gd name="connsiteY41" fmla="*/ 19532 h 29256"/>
                <a:gd name="connsiteX42" fmla="*/ 38059 w 51092"/>
                <a:gd name="connsiteY42" fmla="*/ 20176 h 29256"/>
                <a:gd name="connsiteX43" fmla="*/ 37685 w 51092"/>
                <a:gd name="connsiteY43" fmla="*/ 20954 h 29256"/>
                <a:gd name="connsiteX44" fmla="*/ 36712 w 51092"/>
                <a:gd name="connsiteY44" fmla="*/ 21509 h 29256"/>
                <a:gd name="connsiteX45" fmla="*/ 36502 w 51092"/>
                <a:gd name="connsiteY45" fmla="*/ 22764 h 29256"/>
                <a:gd name="connsiteX46" fmla="*/ 37194 w 51092"/>
                <a:gd name="connsiteY46" fmla="*/ 24354 h 29256"/>
                <a:gd name="connsiteX47" fmla="*/ 36064 w 51092"/>
                <a:gd name="connsiteY47" fmla="*/ 25512 h 29256"/>
                <a:gd name="connsiteX48" fmla="*/ 36651 w 51092"/>
                <a:gd name="connsiteY48" fmla="*/ 27740 h 29256"/>
                <a:gd name="connsiteX49" fmla="*/ 35217 w 51092"/>
                <a:gd name="connsiteY49" fmla="*/ 28218 h 29256"/>
                <a:gd name="connsiteX50" fmla="*/ 33893 w 51092"/>
                <a:gd name="connsiteY50" fmla="*/ 28839 h 29256"/>
                <a:gd name="connsiteX51" fmla="*/ 32463 w 51092"/>
                <a:gd name="connsiteY51" fmla="*/ 29244 h 29256"/>
                <a:gd name="connsiteX52" fmla="*/ 30768 w 51092"/>
                <a:gd name="connsiteY52" fmla="*/ 28375 h 29256"/>
                <a:gd name="connsiteX53" fmla="*/ 29839 w 51092"/>
                <a:gd name="connsiteY53" fmla="*/ 28376 h 29256"/>
                <a:gd name="connsiteX54" fmla="*/ 28380 w 51092"/>
                <a:gd name="connsiteY54" fmla="*/ 28018 h 29256"/>
                <a:gd name="connsiteX55" fmla="*/ 26561 w 51092"/>
                <a:gd name="connsiteY55" fmla="*/ 27493 h 29256"/>
                <a:gd name="connsiteX56" fmla="*/ 25055 w 51092"/>
                <a:gd name="connsiteY56" fmla="*/ 26886 h 29256"/>
                <a:gd name="connsiteX57" fmla="*/ 23934 w 51092"/>
                <a:gd name="connsiteY57" fmla="*/ 26142 h 29256"/>
                <a:gd name="connsiteX58" fmla="*/ 22451 w 51092"/>
                <a:gd name="connsiteY58" fmla="*/ 26274 h 29256"/>
                <a:gd name="connsiteX59" fmla="*/ 20886 w 51092"/>
                <a:gd name="connsiteY59" fmla="*/ 25945 h 29256"/>
                <a:gd name="connsiteX60" fmla="*/ 18381 w 51092"/>
                <a:gd name="connsiteY60" fmla="*/ 26219 h 29256"/>
                <a:gd name="connsiteX61" fmla="*/ 19042 w 51092"/>
                <a:gd name="connsiteY61" fmla="*/ 25292 h 29256"/>
                <a:gd name="connsiteX62" fmla="*/ 19965 w 51092"/>
                <a:gd name="connsiteY62" fmla="*/ 24349 h 29256"/>
                <a:gd name="connsiteX0" fmla="*/ 20152 w 51279"/>
                <a:gd name="connsiteY0" fmla="*/ 24349 h 29256"/>
                <a:gd name="connsiteX1" fmla="*/ 20168 w 51279"/>
                <a:gd name="connsiteY1" fmla="*/ 23452 h 29256"/>
                <a:gd name="connsiteX2" fmla="*/ 19516 w 51279"/>
                <a:gd name="connsiteY2" fmla="*/ 22408 h 29256"/>
                <a:gd name="connsiteX3" fmla="*/ 19782 w 51279"/>
                <a:gd name="connsiteY3" fmla="*/ 22332 h 29256"/>
                <a:gd name="connsiteX4" fmla="*/ 18663 w 51279"/>
                <a:gd name="connsiteY4" fmla="*/ 21895 h 29256"/>
                <a:gd name="connsiteX5" fmla="*/ 18701 w 51279"/>
                <a:gd name="connsiteY5" fmla="*/ 20868 h 29256"/>
                <a:gd name="connsiteX6" fmla="*/ 18699 w 51279"/>
                <a:gd name="connsiteY6" fmla="*/ 20099 h 29256"/>
                <a:gd name="connsiteX7" fmla="*/ 18733 w 51279"/>
                <a:gd name="connsiteY7" fmla="*/ 20738 h 29256"/>
                <a:gd name="connsiteX8" fmla="*/ 18599 w 51279"/>
                <a:gd name="connsiteY8" fmla="*/ 19627 h 29256"/>
                <a:gd name="connsiteX9" fmla="*/ 18563 w 51279"/>
                <a:gd name="connsiteY9" fmla="*/ 19085 h 29256"/>
                <a:gd name="connsiteX10" fmla="*/ 18038 w 51279"/>
                <a:gd name="connsiteY10" fmla="*/ 18409 h 29256"/>
                <a:gd name="connsiteX11" fmla="*/ 17675 w 51279"/>
                <a:gd name="connsiteY11" fmla="*/ 18379 h 29256"/>
                <a:gd name="connsiteX12" fmla="*/ 15194 w 51279"/>
                <a:gd name="connsiteY12" fmla="*/ 17856 h 29256"/>
                <a:gd name="connsiteX13" fmla="*/ 14378 w 51279"/>
                <a:gd name="connsiteY13" fmla="*/ 16309 h 29256"/>
                <a:gd name="connsiteX14" fmla="*/ 10536 w 51279"/>
                <a:gd name="connsiteY14" fmla="*/ 15156 h 29256"/>
                <a:gd name="connsiteX15" fmla="*/ 1748 w 51279"/>
                <a:gd name="connsiteY15" fmla="*/ 7701 h 29256"/>
                <a:gd name="connsiteX16" fmla="*/ 0 w 51279"/>
                <a:gd name="connsiteY16" fmla="*/ 7226 h 29256"/>
                <a:gd name="connsiteX17" fmla="*/ 2073 w 51279"/>
                <a:gd name="connsiteY17" fmla="*/ 6024 h 29256"/>
                <a:gd name="connsiteX18" fmla="*/ 3359 w 51279"/>
                <a:gd name="connsiteY18" fmla="*/ 4667 h 29256"/>
                <a:gd name="connsiteX19" fmla="*/ 8009 w 51279"/>
                <a:gd name="connsiteY19" fmla="*/ 5324 h 29256"/>
                <a:gd name="connsiteX20" fmla="*/ 11942 w 51279"/>
                <a:gd name="connsiteY20" fmla="*/ 4281 h 29256"/>
                <a:gd name="connsiteX21" fmla="*/ 14699 w 51279"/>
                <a:gd name="connsiteY21" fmla="*/ 2620 h 29256"/>
                <a:gd name="connsiteX22" fmla="*/ 17683 w 51279"/>
                <a:gd name="connsiteY22" fmla="*/ 1984 h 29256"/>
                <a:gd name="connsiteX23" fmla="*/ 20113 w 51279"/>
                <a:gd name="connsiteY23" fmla="*/ 4329 h 29256"/>
                <a:gd name="connsiteX24" fmla="*/ 26864 w 51279"/>
                <a:gd name="connsiteY24" fmla="*/ 5215 h 29256"/>
                <a:gd name="connsiteX25" fmla="*/ 29584 w 51279"/>
                <a:gd name="connsiteY25" fmla="*/ 5901 h 29256"/>
                <a:gd name="connsiteX26" fmla="*/ 34321 w 51279"/>
                <a:gd name="connsiteY26" fmla="*/ 2449 h 29256"/>
                <a:gd name="connsiteX27" fmla="*/ 35813 w 51279"/>
                <a:gd name="connsiteY27" fmla="*/ 4827 h 29256"/>
                <a:gd name="connsiteX28" fmla="*/ 37334 w 51279"/>
                <a:gd name="connsiteY28" fmla="*/ 4212 h 29256"/>
                <a:gd name="connsiteX29" fmla="*/ 38923 w 51279"/>
                <a:gd name="connsiteY29" fmla="*/ 1 h 29256"/>
                <a:gd name="connsiteX30" fmla="*/ 44757 w 51279"/>
                <a:gd name="connsiteY30" fmla="*/ 3897 h 29256"/>
                <a:gd name="connsiteX31" fmla="*/ 49592 w 51279"/>
                <a:gd name="connsiteY31" fmla="*/ 4432 h 29256"/>
                <a:gd name="connsiteX32" fmla="*/ 51265 w 51279"/>
                <a:gd name="connsiteY32" fmla="*/ 6440 h 29256"/>
                <a:gd name="connsiteX33" fmla="*/ 48823 w 51279"/>
                <a:gd name="connsiteY33" fmla="*/ 10748 h 29256"/>
                <a:gd name="connsiteX34" fmla="*/ 50191 w 51279"/>
                <a:gd name="connsiteY34" fmla="*/ 11338 h 29256"/>
                <a:gd name="connsiteX35" fmla="*/ 50498 w 51279"/>
                <a:gd name="connsiteY35" fmla="*/ 12220 h 29256"/>
                <a:gd name="connsiteX36" fmla="*/ 48127 w 51279"/>
                <a:gd name="connsiteY36" fmla="*/ 14481 h 29256"/>
                <a:gd name="connsiteX37" fmla="*/ 44438 w 51279"/>
                <a:gd name="connsiteY37" fmla="*/ 13988 h 29256"/>
                <a:gd name="connsiteX38" fmla="*/ 42392 w 51279"/>
                <a:gd name="connsiteY38" fmla="*/ 15764 h 29256"/>
                <a:gd name="connsiteX39" fmla="*/ 42295 w 51279"/>
                <a:gd name="connsiteY39" fmla="*/ 16995 h 29256"/>
                <a:gd name="connsiteX40" fmla="*/ 40823 w 51279"/>
                <a:gd name="connsiteY40" fmla="*/ 18652 h 29256"/>
                <a:gd name="connsiteX41" fmla="*/ 39453 w 51279"/>
                <a:gd name="connsiteY41" fmla="*/ 19532 h 29256"/>
                <a:gd name="connsiteX42" fmla="*/ 38246 w 51279"/>
                <a:gd name="connsiteY42" fmla="*/ 20176 h 29256"/>
                <a:gd name="connsiteX43" fmla="*/ 37872 w 51279"/>
                <a:gd name="connsiteY43" fmla="*/ 20954 h 29256"/>
                <a:gd name="connsiteX44" fmla="*/ 36899 w 51279"/>
                <a:gd name="connsiteY44" fmla="*/ 21509 h 29256"/>
                <a:gd name="connsiteX45" fmla="*/ 36689 w 51279"/>
                <a:gd name="connsiteY45" fmla="*/ 22764 h 29256"/>
                <a:gd name="connsiteX46" fmla="*/ 37381 w 51279"/>
                <a:gd name="connsiteY46" fmla="*/ 24354 h 29256"/>
                <a:gd name="connsiteX47" fmla="*/ 36251 w 51279"/>
                <a:gd name="connsiteY47" fmla="*/ 25512 h 29256"/>
                <a:gd name="connsiteX48" fmla="*/ 36838 w 51279"/>
                <a:gd name="connsiteY48" fmla="*/ 27740 h 29256"/>
                <a:gd name="connsiteX49" fmla="*/ 35404 w 51279"/>
                <a:gd name="connsiteY49" fmla="*/ 28218 h 29256"/>
                <a:gd name="connsiteX50" fmla="*/ 34080 w 51279"/>
                <a:gd name="connsiteY50" fmla="*/ 28839 h 29256"/>
                <a:gd name="connsiteX51" fmla="*/ 32650 w 51279"/>
                <a:gd name="connsiteY51" fmla="*/ 29244 h 29256"/>
                <a:gd name="connsiteX52" fmla="*/ 30955 w 51279"/>
                <a:gd name="connsiteY52" fmla="*/ 28375 h 29256"/>
                <a:gd name="connsiteX53" fmla="*/ 30026 w 51279"/>
                <a:gd name="connsiteY53" fmla="*/ 28376 h 29256"/>
                <a:gd name="connsiteX54" fmla="*/ 28567 w 51279"/>
                <a:gd name="connsiteY54" fmla="*/ 28018 h 29256"/>
                <a:gd name="connsiteX55" fmla="*/ 26748 w 51279"/>
                <a:gd name="connsiteY55" fmla="*/ 27493 h 29256"/>
                <a:gd name="connsiteX56" fmla="*/ 25242 w 51279"/>
                <a:gd name="connsiteY56" fmla="*/ 26886 h 29256"/>
                <a:gd name="connsiteX57" fmla="*/ 24121 w 51279"/>
                <a:gd name="connsiteY57" fmla="*/ 26142 h 29256"/>
                <a:gd name="connsiteX58" fmla="*/ 22638 w 51279"/>
                <a:gd name="connsiteY58" fmla="*/ 26274 h 29256"/>
                <a:gd name="connsiteX59" fmla="*/ 21073 w 51279"/>
                <a:gd name="connsiteY59" fmla="*/ 25945 h 29256"/>
                <a:gd name="connsiteX60" fmla="*/ 18568 w 51279"/>
                <a:gd name="connsiteY60" fmla="*/ 26219 h 29256"/>
                <a:gd name="connsiteX61" fmla="*/ 19229 w 51279"/>
                <a:gd name="connsiteY61" fmla="*/ 25292 h 29256"/>
                <a:gd name="connsiteX62" fmla="*/ 20152 w 51279"/>
                <a:gd name="connsiteY62" fmla="*/ 24349 h 29256"/>
                <a:gd name="connsiteX0" fmla="*/ 20199 w 51326"/>
                <a:gd name="connsiteY0" fmla="*/ 24349 h 29256"/>
                <a:gd name="connsiteX1" fmla="*/ 20215 w 51326"/>
                <a:gd name="connsiteY1" fmla="*/ 23452 h 29256"/>
                <a:gd name="connsiteX2" fmla="*/ 19563 w 51326"/>
                <a:gd name="connsiteY2" fmla="*/ 22408 h 29256"/>
                <a:gd name="connsiteX3" fmla="*/ 19829 w 51326"/>
                <a:gd name="connsiteY3" fmla="*/ 22332 h 29256"/>
                <a:gd name="connsiteX4" fmla="*/ 18710 w 51326"/>
                <a:gd name="connsiteY4" fmla="*/ 21895 h 29256"/>
                <a:gd name="connsiteX5" fmla="*/ 18748 w 51326"/>
                <a:gd name="connsiteY5" fmla="*/ 20868 h 29256"/>
                <a:gd name="connsiteX6" fmla="*/ 18746 w 51326"/>
                <a:gd name="connsiteY6" fmla="*/ 20099 h 29256"/>
                <a:gd name="connsiteX7" fmla="*/ 18780 w 51326"/>
                <a:gd name="connsiteY7" fmla="*/ 20738 h 29256"/>
                <a:gd name="connsiteX8" fmla="*/ 18646 w 51326"/>
                <a:gd name="connsiteY8" fmla="*/ 19627 h 29256"/>
                <a:gd name="connsiteX9" fmla="*/ 18610 w 51326"/>
                <a:gd name="connsiteY9" fmla="*/ 19085 h 29256"/>
                <a:gd name="connsiteX10" fmla="*/ 18085 w 51326"/>
                <a:gd name="connsiteY10" fmla="*/ 18409 h 29256"/>
                <a:gd name="connsiteX11" fmla="*/ 17722 w 51326"/>
                <a:gd name="connsiteY11" fmla="*/ 18379 h 29256"/>
                <a:gd name="connsiteX12" fmla="*/ 15241 w 51326"/>
                <a:gd name="connsiteY12" fmla="*/ 17856 h 29256"/>
                <a:gd name="connsiteX13" fmla="*/ 14425 w 51326"/>
                <a:gd name="connsiteY13" fmla="*/ 16309 h 29256"/>
                <a:gd name="connsiteX14" fmla="*/ 10583 w 51326"/>
                <a:gd name="connsiteY14" fmla="*/ 15156 h 29256"/>
                <a:gd name="connsiteX15" fmla="*/ 1307 w 51326"/>
                <a:gd name="connsiteY15" fmla="*/ 8274 h 29256"/>
                <a:gd name="connsiteX16" fmla="*/ 47 w 51326"/>
                <a:gd name="connsiteY16" fmla="*/ 7226 h 29256"/>
                <a:gd name="connsiteX17" fmla="*/ 2120 w 51326"/>
                <a:gd name="connsiteY17" fmla="*/ 6024 h 29256"/>
                <a:gd name="connsiteX18" fmla="*/ 3406 w 51326"/>
                <a:gd name="connsiteY18" fmla="*/ 4667 h 29256"/>
                <a:gd name="connsiteX19" fmla="*/ 8056 w 51326"/>
                <a:gd name="connsiteY19" fmla="*/ 5324 h 29256"/>
                <a:gd name="connsiteX20" fmla="*/ 11989 w 51326"/>
                <a:gd name="connsiteY20" fmla="*/ 4281 h 29256"/>
                <a:gd name="connsiteX21" fmla="*/ 14746 w 51326"/>
                <a:gd name="connsiteY21" fmla="*/ 2620 h 29256"/>
                <a:gd name="connsiteX22" fmla="*/ 17730 w 51326"/>
                <a:gd name="connsiteY22" fmla="*/ 1984 h 29256"/>
                <a:gd name="connsiteX23" fmla="*/ 20160 w 51326"/>
                <a:gd name="connsiteY23" fmla="*/ 4329 h 29256"/>
                <a:gd name="connsiteX24" fmla="*/ 26911 w 51326"/>
                <a:gd name="connsiteY24" fmla="*/ 5215 h 29256"/>
                <a:gd name="connsiteX25" fmla="*/ 29631 w 51326"/>
                <a:gd name="connsiteY25" fmla="*/ 5901 h 29256"/>
                <a:gd name="connsiteX26" fmla="*/ 34368 w 51326"/>
                <a:gd name="connsiteY26" fmla="*/ 2449 h 29256"/>
                <a:gd name="connsiteX27" fmla="*/ 35860 w 51326"/>
                <a:gd name="connsiteY27" fmla="*/ 4827 h 29256"/>
                <a:gd name="connsiteX28" fmla="*/ 37381 w 51326"/>
                <a:gd name="connsiteY28" fmla="*/ 4212 h 29256"/>
                <a:gd name="connsiteX29" fmla="*/ 38970 w 51326"/>
                <a:gd name="connsiteY29" fmla="*/ 1 h 29256"/>
                <a:gd name="connsiteX30" fmla="*/ 44804 w 51326"/>
                <a:gd name="connsiteY30" fmla="*/ 3897 h 29256"/>
                <a:gd name="connsiteX31" fmla="*/ 49639 w 51326"/>
                <a:gd name="connsiteY31" fmla="*/ 4432 h 29256"/>
                <a:gd name="connsiteX32" fmla="*/ 51312 w 51326"/>
                <a:gd name="connsiteY32" fmla="*/ 6440 h 29256"/>
                <a:gd name="connsiteX33" fmla="*/ 48870 w 51326"/>
                <a:gd name="connsiteY33" fmla="*/ 10748 h 29256"/>
                <a:gd name="connsiteX34" fmla="*/ 50238 w 51326"/>
                <a:gd name="connsiteY34" fmla="*/ 11338 h 29256"/>
                <a:gd name="connsiteX35" fmla="*/ 50545 w 51326"/>
                <a:gd name="connsiteY35" fmla="*/ 12220 h 29256"/>
                <a:gd name="connsiteX36" fmla="*/ 48174 w 51326"/>
                <a:gd name="connsiteY36" fmla="*/ 14481 h 29256"/>
                <a:gd name="connsiteX37" fmla="*/ 44485 w 51326"/>
                <a:gd name="connsiteY37" fmla="*/ 13988 h 29256"/>
                <a:gd name="connsiteX38" fmla="*/ 42439 w 51326"/>
                <a:gd name="connsiteY38" fmla="*/ 15764 h 29256"/>
                <a:gd name="connsiteX39" fmla="*/ 42342 w 51326"/>
                <a:gd name="connsiteY39" fmla="*/ 16995 h 29256"/>
                <a:gd name="connsiteX40" fmla="*/ 40870 w 51326"/>
                <a:gd name="connsiteY40" fmla="*/ 18652 h 29256"/>
                <a:gd name="connsiteX41" fmla="*/ 39500 w 51326"/>
                <a:gd name="connsiteY41" fmla="*/ 19532 h 29256"/>
                <a:gd name="connsiteX42" fmla="*/ 38293 w 51326"/>
                <a:gd name="connsiteY42" fmla="*/ 20176 h 29256"/>
                <a:gd name="connsiteX43" fmla="*/ 37919 w 51326"/>
                <a:gd name="connsiteY43" fmla="*/ 20954 h 29256"/>
                <a:gd name="connsiteX44" fmla="*/ 36946 w 51326"/>
                <a:gd name="connsiteY44" fmla="*/ 21509 h 29256"/>
                <a:gd name="connsiteX45" fmla="*/ 36736 w 51326"/>
                <a:gd name="connsiteY45" fmla="*/ 22764 h 29256"/>
                <a:gd name="connsiteX46" fmla="*/ 37428 w 51326"/>
                <a:gd name="connsiteY46" fmla="*/ 24354 h 29256"/>
                <a:gd name="connsiteX47" fmla="*/ 36298 w 51326"/>
                <a:gd name="connsiteY47" fmla="*/ 25512 h 29256"/>
                <a:gd name="connsiteX48" fmla="*/ 36885 w 51326"/>
                <a:gd name="connsiteY48" fmla="*/ 27740 h 29256"/>
                <a:gd name="connsiteX49" fmla="*/ 35451 w 51326"/>
                <a:gd name="connsiteY49" fmla="*/ 28218 h 29256"/>
                <a:gd name="connsiteX50" fmla="*/ 34127 w 51326"/>
                <a:gd name="connsiteY50" fmla="*/ 28839 h 29256"/>
                <a:gd name="connsiteX51" fmla="*/ 32697 w 51326"/>
                <a:gd name="connsiteY51" fmla="*/ 29244 h 29256"/>
                <a:gd name="connsiteX52" fmla="*/ 31002 w 51326"/>
                <a:gd name="connsiteY52" fmla="*/ 28375 h 29256"/>
                <a:gd name="connsiteX53" fmla="*/ 30073 w 51326"/>
                <a:gd name="connsiteY53" fmla="*/ 28376 h 29256"/>
                <a:gd name="connsiteX54" fmla="*/ 28614 w 51326"/>
                <a:gd name="connsiteY54" fmla="*/ 28018 h 29256"/>
                <a:gd name="connsiteX55" fmla="*/ 26795 w 51326"/>
                <a:gd name="connsiteY55" fmla="*/ 27493 h 29256"/>
                <a:gd name="connsiteX56" fmla="*/ 25289 w 51326"/>
                <a:gd name="connsiteY56" fmla="*/ 26886 h 29256"/>
                <a:gd name="connsiteX57" fmla="*/ 24168 w 51326"/>
                <a:gd name="connsiteY57" fmla="*/ 26142 h 29256"/>
                <a:gd name="connsiteX58" fmla="*/ 22685 w 51326"/>
                <a:gd name="connsiteY58" fmla="*/ 26274 h 29256"/>
                <a:gd name="connsiteX59" fmla="*/ 21120 w 51326"/>
                <a:gd name="connsiteY59" fmla="*/ 25945 h 29256"/>
                <a:gd name="connsiteX60" fmla="*/ 18615 w 51326"/>
                <a:gd name="connsiteY60" fmla="*/ 26219 h 29256"/>
                <a:gd name="connsiteX61" fmla="*/ 19276 w 51326"/>
                <a:gd name="connsiteY61" fmla="*/ 25292 h 29256"/>
                <a:gd name="connsiteX62" fmla="*/ 20199 w 51326"/>
                <a:gd name="connsiteY62" fmla="*/ 24349 h 29256"/>
                <a:gd name="connsiteX0" fmla="*/ 20945 w 52072"/>
                <a:gd name="connsiteY0" fmla="*/ 24349 h 29256"/>
                <a:gd name="connsiteX1" fmla="*/ 20961 w 52072"/>
                <a:gd name="connsiteY1" fmla="*/ 23452 h 29256"/>
                <a:gd name="connsiteX2" fmla="*/ 20309 w 52072"/>
                <a:gd name="connsiteY2" fmla="*/ 22408 h 29256"/>
                <a:gd name="connsiteX3" fmla="*/ 20575 w 52072"/>
                <a:gd name="connsiteY3" fmla="*/ 22332 h 29256"/>
                <a:gd name="connsiteX4" fmla="*/ 19456 w 52072"/>
                <a:gd name="connsiteY4" fmla="*/ 21895 h 29256"/>
                <a:gd name="connsiteX5" fmla="*/ 19494 w 52072"/>
                <a:gd name="connsiteY5" fmla="*/ 20868 h 29256"/>
                <a:gd name="connsiteX6" fmla="*/ 19492 w 52072"/>
                <a:gd name="connsiteY6" fmla="*/ 20099 h 29256"/>
                <a:gd name="connsiteX7" fmla="*/ 19526 w 52072"/>
                <a:gd name="connsiteY7" fmla="*/ 20738 h 29256"/>
                <a:gd name="connsiteX8" fmla="*/ 19392 w 52072"/>
                <a:gd name="connsiteY8" fmla="*/ 19627 h 29256"/>
                <a:gd name="connsiteX9" fmla="*/ 19356 w 52072"/>
                <a:gd name="connsiteY9" fmla="*/ 19085 h 29256"/>
                <a:gd name="connsiteX10" fmla="*/ 18831 w 52072"/>
                <a:gd name="connsiteY10" fmla="*/ 18409 h 29256"/>
                <a:gd name="connsiteX11" fmla="*/ 18468 w 52072"/>
                <a:gd name="connsiteY11" fmla="*/ 18379 h 29256"/>
                <a:gd name="connsiteX12" fmla="*/ 15987 w 52072"/>
                <a:gd name="connsiteY12" fmla="*/ 17856 h 29256"/>
                <a:gd name="connsiteX13" fmla="*/ 15171 w 52072"/>
                <a:gd name="connsiteY13" fmla="*/ 16309 h 29256"/>
                <a:gd name="connsiteX14" fmla="*/ 11329 w 52072"/>
                <a:gd name="connsiteY14" fmla="*/ 15156 h 29256"/>
                <a:gd name="connsiteX15" fmla="*/ 430 w 52072"/>
                <a:gd name="connsiteY15" fmla="*/ 11213 h 29256"/>
                <a:gd name="connsiteX16" fmla="*/ 2053 w 52072"/>
                <a:gd name="connsiteY16" fmla="*/ 8274 h 29256"/>
                <a:gd name="connsiteX17" fmla="*/ 793 w 52072"/>
                <a:gd name="connsiteY17" fmla="*/ 7226 h 29256"/>
                <a:gd name="connsiteX18" fmla="*/ 2866 w 52072"/>
                <a:gd name="connsiteY18" fmla="*/ 6024 h 29256"/>
                <a:gd name="connsiteX19" fmla="*/ 4152 w 52072"/>
                <a:gd name="connsiteY19" fmla="*/ 4667 h 29256"/>
                <a:gd name="connsiteX20" fmla="*/ 8802 w 52072"/>
                <a:gd name="connsiteY20" fmla="*/ 5324 h 29256"/>
                <a:gd name="connsiteX21" fmla="*/ 12735 w 52072"/>
                <a:gd name="connsiteY21" fmla="*/ 4281 h 29256"/>
                <a:gd name="connsiteX22" fmla="*/ 15492 w 52072"/>
                <a:gd name="connsiteY22" fmla="*/ 2620 h 29256"/>
                <a:gd name="connsiteX23" fmla="*/ 18476 w 52072"/>
                <a:gd name="connsiteY23" fmla="*/ 1984 h 29256"/>
                <a:gd name="connsiteX24" fmla="*/ 20906 w 52072"/>
                <a:gd name="connsiteY24" fmla="*/ 4329 h 29256"/>
                <a:gd name="connsiteX25" fmla="*/ 27657 w 52072"/>
                <a:gd name="connsiteY25" fmla="*/ 5215 h 29256"/>
                <a:gd name="connsiteX26" fmla="*/ 30377 w 52072"/>
                <a:gd name="connsiteY26" fmla="*/ 5901 h 29256"/>
                <a:gd name="connsiteX27" fmla="*/ 35114 w 52072"/>
                <a:gd name="connsiteY27" fmla="*/ 2449 h 29256"/>
                <a:gd name="connsiteX28" fmla="*/ 36606 w 52072"/>
                <a:gd name="connsiteY28" fmla="*/ 4827 h 29256"/>
                <a:gd name="connsiteX29" fmla="*/ 38127 w 52072"/>
                <a:gd name="connsiteY29" fmla="*/ 4212 h 29256"/>
                <a:gd name="connsiteX30" fmla="*/ 39716 w 52072"/>
                <a:gd name="connsiteY30" fmla="*/ 1 h 29256"/>
                <a:gd name="connsiteX31" fmla="*/ 45550 w 52072"/>
                <a:gd name="connsiteY31" fmla="*/ 3897 h 29256"/>
                <a:gd name="connsiteX32" fmla="*/ 50385 w 52072"/>
                <a:gd name="connsiteY32" fmla="*/ 4432 h 29256"/>
                <a:gd name="connsiteX33" fmla="*/ 52058 w 52072"/>
                <a:gd name="connsiteY33" fmla="*/ 6440 h 29256"/>
                <a:gd name="connsiteX34" fmla="*/ 49616 w 52072"/>
                <a:gd name="connsiteY34" fmla="*/ 10748 h 29256"/>
                <a:gd name="connsiteX35" fmla="*/ 50984 w 52072"/>
                <a:gd name="connsiteY35" fmla="*/ 11338 h 29256"/>
                <a:gd name="connsiteX36" fmla="*/ 51291 w 52072"/>
                <a:gd name="connsiteY36" fmla="*/ 12220 h 29256"/>
                <a:gd name="connsiteX37" fmla="*/ 48920 w 52072"/>
                <a:gd name="connsiteY37" fmla="*/ 14481 h 29256"/>
                <a:gd name="connsiteX38" fmla="*/ 45231 w 52072"/>
                <a:gd name="connsiteY38" fmla="*/ 13988 h 29256"/>
                <a:gd name="connsiteX39" fmla="*/ 43185 w 52072"/>
                <a:gd name="connsiteY39" fmla="*/ 15764 h 29256"/>
                <a:gd name="connsiteX40" fmla="*/ 43088 w 52072"/>
                <a:gd name="connsiteY40" fmla="*/ 16995 h 29256"/>
                <a:gd name="connsiteX41" fmla="*/ 41616 w 52072"/>
                <a:gd name="connsiteY41" fmla="*/ 18652 h 29256"/>
                <a:gd name="connsiteX42" fmla="*/ 40246 w 52072"/>
                <a:gd name="connsiteY42" fmla="*/ 19532 h 29256"/>
                <a:gd name="connsiteX43" fmla="*/ 39039 w 52072"/>
                <a:gd name="connsiteY43" fmla="*/ 20176 h 29256"/>
                <a:gd name="connsiteX44" fmla="*/ 38665 w 52072"/>
                <a:gd name="connsiteY44" fmla="*/ 20954 h 29256"/>
                <a:gd name="connsiteX45" fmla="*/ 37692 w 52072"/>
                <a:gd name="connsiteY45" fmla="*/ 21509 h 29256"/>
                <a:gd name="connsiteX46" fmla="*/ 37482 w 52072"/>
                <a:gd name="connsiteY46" fmla="*/ 22764 h 29256"/>
                <a:gd name="connsiteX47" fmla="*/ 38174 w 52072"/>
                <a:gd name="connsiteY47" fmla="*/ 24354 h 29256"/>
                <a:gd name="connsiteX48" fmla="*/ 37044 w 52072"/>
                <a:gd name="connsiteY48" fmla="*/ 25512 h 29256"/>
                <a:gd name="connsiteX49" fmla="*/ 37631 w 52072"/>
                <a:gd name="connsiteY49" fmla="*/ 27740 h 29256"/>
                <a:gd name="connsiteX50" fmla="*/ 36197 w 52072"/>
                <a:gd name="connsiteY50" fmla="*/ 28218 h 29256"/>
                <a:gd name="connsiteX51" fmla="*/ 34873 w 52072"/>
                <a:gd name="connsiteY51" fmla="*/ 28839 h 29256"/>
                <a:gd name="connsiteX52" fmla="*/ 33443 w 52072"/>
                <a:gd name="connsiteY52" fmla="*/ 29244 h 29256"/>
                <a:gd name="connsiteX53" fmla="*/ 31748 w 52072"/>
                <a:gd name="connsiteY53" fmla="*/ 28375 h 29256"/>
                <a:gd name="connsiteX54" fmla="*/ 30819 w 52072"/>
                <a:gd name="connsiteY54" fmla="*/ 28376 h 29256"/>
                <a:gd name="connsiteX55" fmla="*/ 29360 w 52072"/>
                <a:gd name="connsiteY55" fmla="*/ 28018 h 29256"/>
                <a:gd name="connsiteX56" fmla="*/ 27541 w 52072"/>
                <a:gd name="connsiteY56" fmla="*/ 27493 h 29256"/>
                <a:gd name="connsiteX57" fmla="*/ 26035 w 52072"/>
                <a:gd name="connsiteY57" fmla="*/ 26886 h 29256"/>
                <a:gd name="connsiteX58" fmla="*/ 24914 w 52072"/>
                <a:gd name="connsiteY58" fmla="*/ 26142 h 29256"/>
                <a:gd name="connsiteX59" fmla="*/ 23431 w 52072"/>
                <a:gd name="connsiteY59" fmla="*/ 26274 h 29256"/>
                <a:gd name="connsiteX60" fmla="*/ 21866 w 52072"/>
                <a:gd name="connsiteY60" fmla="*/ 25945 h 29256"/>
                <a:gd name="connsiteX61" fmla="*/ 19361 w 52072"/>
                <a:gd name="connsiteY61" fmla="*/ 26219 h 29256"/>
                <a:gd name="connsiteX62" fmla="*/ 20022 w 52072"/>
                <a:gd name="connsiteY62" fmla="*/ 25292 h 29256"/>
                <a:gd name="connsiteX63" fmla="*/ 20945 w 52072"/>
                <a:gd name="connsiteY63" fmla="*/ 24349 h 29256"/>
                <a:gd name="connsiteX0" fmla="*/ 20945 w 52072"/>
                <a:gd name="connsiteY0" fmla="*/ 24349 h 29256"/>
                <a:gd name="connsiteX1" fmla="*/ 20961 w 52072"/>
                <a:gd name="connsiteY1" fmla="*/ 23452 h 29256"/>
                <a:gd name="connsiteX2" fmla="*/ 20309 w 52072"/>
                <a:gd name="connsiteY2" fmla="*/ 22408 h 29256"/>
                <a:gd name="connsiteX3" fmla="*/ 20575 w 52072"/>
                <a:gd name="connsiteY3" fmla="*/ 22332 h 29256"/>
                <a:gd name="connsiteX4" fmla="*/ 19456 w 52072"/>
                <a:gd name="connsiteY4" fmla="*/ 21895 h 29256"/>
                <a:gd name="connsiteX5" fmla="*/ 19494 w 52072"/>
                <a:gd name="connsiteY5" fmla="*/ 20868 h 29256"/>
                <a:gd name="connsiteX6" fmla="*/ 19492 w 52072"/>
                <a:gd name="connsiteY6" fmla="*/ 20099 h 29256"/>
                <a:gd name="connsiteX7" fmla="*/ 19526 w 52072"/>
                <a:gd name="connsiteY7" fmla="*/ 20738 h 29256"/>
                <a:gd name="connsiteX8" fmla="*/ 19392 w 52072"/>
                <a:gd name="connsiteY8" fmla="*/ 19627 h 29256"/>
                <a:gd name="connsiteX9" fmla="*/ 19356 w 52072"/>
                <a:gd name="connsiteY9" fmla="*/ 19085 h 29256"/>
                <a:gd name="connsiteX10" fmla="*/ 18831 w 52072"/>
                <a:gd name="connsiteY10" fmla="*/ 18409 h 29256"/>
                <a:gd name="connsiteX11" fmla="*/ 18468 w 52072"/>
                <a:gd name="connsiteY11" fmla="*/ 18379 h 29256"/>
                <a:gd name="connsiteX12" fmla="*/ 15987 w 52072"/>
                <a:gd name="connsiteY12" fmla="*/ 17856 h 29256"/>
                <a:gd name="connsiteX13" fmla="*/ 15171 w 52072"/>
                <a:gd name="connsiteY13" fmla="*/ 16309 h 29256"/>
                <a:gd name="connsiteX14" fmla="*/ 11329 w 52072"/>
                <a:gd name="connsiteY14" fmla="*/ 15156 h 29256"/>
                <a:gd name="connsiteX15" fmla="*/ 430 w 52072"/>
                <a:gd name="connsiteY15" fmla="*/ 11213 h 29256"/>
                <a:gd name="connsiteX16" fmla="*/ 2053 w 52072"/>
                <a:gd name="connsiteY16" fmla="*/ 8274 h 29256"/>
                <a:gd name="connsiteX17" fmla="*/ 793 w 52072"/>
                <a:gd name="connsiteY17" fmla="*/ 7226 h 29256"/>
                <a:gd name="connsiteX18" fmla="*/ 2866 w 52072"/>
                <a:gd name="connsiteY18" fmla="*/ 6024 h 29256"/>
                <a:gd name="connsiteX19" fmla="*/ 4152 w 52072"/>
                <a:gd name="connsiteY19" fmla="*/ 4667 h 29256"/>
                <a:gd name="connsiteX20" fmla="*/ 8802 w 52072"/>
                <a:gd name="connsiteY20" fmla="*/ 5324 h 29256"/>
                <a:gd name="connsiteX21" fmla="*/ 12735 w 52072"/>
                <a:gd name="connsiteY21" fmla="*/ 4281 h 29256"/>
                <a:gd name="connsiteX22" fmla="*/ 15492 w 52072"/>
                <a:gd name="connsiteY22" fmla="*/ 2620 h 29256"/>
                <a:gd name="connsiteX23" fmla="*/ 18476 w 52072"/>
                <a:gd name="connsiteY23" fmla="*/ 1984 h 29256"/>
                <a:gd name="connsiteX24" fmla="*/ 20906 w 52072"/>
                <a:gd name="connsiteY24" fmla="*/ 4329 h 29256"/>
                <a:gd name="connsiteX25" fmla="*/ 27657 w 52072"/>
                <a:gd name="connsiteY25" fmla="*/ 5215 h 29256"/>
                <a:gd name="connsiteX26" fmla="*/ 30377 w 52072"/>
                <a:gd name="connsiteY26" fmla="*/ 5901 h 29256"/>
                <a:gd name="connsiteX27" fmla="*/ 35114 w 52072"/>
                <a:gd name="connsiteY27" fmla="*/ 2449 h 29256"/>
                <a:gd name="connsiteX28" fmla="*/ 36606 w 52072"/>
                <a:gd name="connsiteY28" fmla="*/ 4827 h 29256"/>
                <a:gd name="connsiteX29" fmla="*/ 38127 w 52072"/>
                <a:gd name="connsiteY29" fmla="*/ 4212 h 29256"/>
                <a:gd name="connsiteX30" fmla="*/ 39716 w 52072"/>
                <a:gd name="connsiteY30" fmla="*/ 1 h 29256"/>
                <a:gd name="connsiteX31" fmla="*/ 45550 w 52072"/>
                <a:gd name="connsiteY31" fmla="*/ 3897 h 29256"/>
                <a:gd name="connsiteX32" fmla="*/ 50385 w 52072"/>
                <a:gd name="connsiteY32" fmla="*/ 4432 h 29256"/>
                <a:gd name="connsiteX33" fmla="*/ 52058 w 52072"/>
                <a:gd name="connsiteY33" fmla="*/ 6440 h 29256"/>
                <a:gd name="connsiteX34" fmla="*/ 49616 w 52072"/>
                <a:gd name="connsiteY34" fmla="*/ 10748 h 29256"/>
                <a:gd name="connsiteX35" fmla="*/ 50984 w 52072"/>
                <a:gd name="connsiteY35" fmla="*/ 11338 h 29256"/>
                <a:gd name="connsiteX36" fmla="*/ 51291 w 52072"/>
                <a:gd name="connsiteY36" fmla="*/ 12220 h 29256"/>
                <a:gd name="connsiteX37" fmla="*/ 48920 w 52072"/>
                <a:gd name="connsiteY37" fmla="*/ 14481 h 29256"/>
                <a:gd name="connsiteX38" fmla="*/ 45231 w 52072"/>
                <a:gd name="connsiteY38" fmla="*/ 13988 h 29256"/>
                <a:gd name="connsiteX39" fmla="*/ 43185 w 52072"/>
                <a:gd name="connsiteY39" fmla="*/ 15764 h 29256"/>
                <a:gd name="connsiteX40" fmla="*/ 43088 w 52072"/>
                <a:gd name="connsiteY40" fmla="*/ 16995 h 29256"/>
                <a:gd name="connsiteX41" fmla="*/ 41616 w 52072"/>
                <a:gd name="connsiteY41" fmla="*/ 18652 h 29256"/>
                <a:gd name="connsiteX42" fmla="*/ 40246 w 52072"/>
                <a:gd name="connsiteY42" fmla="*/ 19532 h 29256"/>
                <a:gd name="connsiteX43" fmla="*/ 39039 w 52072"/>
                <a:gd name="connsiteY43" fmla="*/ 20176 h 29256"/>
                <a:gd name="connsiteX44" fmla="*/ 38665 w 52072"/>
                <a:gd name="connsiteY44" fmla="*/ 20954 h 29256"/>
                <a:gd name="connsiteX45" fmla="*/ 37692 w 52072"/>
                <a:gd name="connsiteY45" fmla="*/ 21509 h 29256"/>
                <a:gd name="connsiteX46" fmla="*/ 37482 w 52072"/>
                <a:gd name="connsiteY46" fmla="*/ 22764 h 29256"/>
                <a:gd name="connsiteX47" fmla="*/ 38174 w 52072"/>
                <a:gd name="connsiteY47" fmla="*/ 24354 h 29256"/>
                <a:gd name="connsiteX48" fmla="*/ 37044 w 52072"/>
                <a:gd name="connsiteY48" fmla="*/ 25512 h 29256"/>
                <a:gd name="connsiteX49" fmla="*/ 37631 w 52072"/>
                <a:gd name="connsiteY49" fmla="*/ 27740 h 29256"/>
                <a:gd name="connsiteX50" fmla="*/ 36197 w 52072"/>
                <a:gd name="connsiteY50" fmla="*/ 28218 h 29256"/>
                <a:gd name="connsiteX51" fmla="*/ 34873 w 52072"/>
                <a:gd name="connsiteY51" fmla="*/ 28839 h 29256"/>
                <a:gd name="connsiteX52" fmla="*/ 33443 w 52072"/>
                <a:gd name="connsiteY52" fmla="*/ 29244 h 29256"/>
                <a:gd name="connsiteX53" fmla="*/ 31748 w 52072"/>
                <a:gd name="connsiteY53" fmla="*/ 28375 h 29256"/>
                <a:gd name="connsiteX54" fmla="*/ 30819 w 52072"/>
                <a:gd name="connsiteY54" fmla="*/ 28376 h 29256"/>
                <a:gd name="connsiteX55" fmla="*/ 29360 w 52072"/>
                <a:gd name="connsiteY55" fmla="*/ 28018 h 29256"/>
                <a:gd name="connsiteX56" fmla="*/ 27541 w 52072"/>
                <a:gd name="connsiteY56" fmla="*/ 27493 h 29256"/>
                <a:gd name="connsiteX57" fmla="*/ 26035 w 52072"/>
                <a:gd name="connsiteY57" fmla="*/ 26886 h 29256"/>
                <a:gd name="connsiteX58" fmla="*/ 24914 w 52072"/>
                <a:gd name="connsiteY58" fmla="*/ 26142 h 29256"/>
                <a:gd name="connsiteX59" fmla="*/ 23431 w 52072"/>
                <a:gd name="connsiteY59" fmla="*/ 26274 h 29256"/>
                <a:gd name="connsiteX60" fmla="*/ 21866 w 52072"/>
                <a:gd name="connsiteY60" fmla="*/ 25945 h 29256"/>
                <a:gd name="connsiteX61" fmla="*/ 19361 w 52072"/>
                <a:gd name="connsiteY61" fmla="*/ 26219 h 29256"/>
                <a:gd name="connsiteX62" fmla="*/ 20022 w 52072"/>
                <a:gd name="connsiteY62" fmla="*/ 25292 h 29256"/>
                <a:gd name="connsiteX63" fmla="*/ 20945 w 52072"/>
                <a:gd name="connsiteY63" fmla="*/ 24349 h 29256"/>
                <a:gd name="connsiteX0" fmla="*/ 20655 w 51782"/>
                <a:gd name="connsiteY0" fmla="*/ 24349 h 29256"/>
                <a:gd name="connsiteX1" fmla="*/ 20671 w 51782"/>
                <a:gd name="connsiteY1" fmla="*/ 23452 h 29256"/>
                <a:gd name="connsiteX2" fmla="*/ 20019 w 51782"/>
                <a:gd name="connsiteY2" fmla="*/ 22408 h 29256"/>
                <a:gd name="connsiteX3" fmla="*/ 20285 w 51782"/>
                <a:gd name="connsiteY3" fmla="*/ 22332 h 29256"/>
                <a:gd name="connsiteX4" fmla="*/ 19166 w 51782"/>
                <a:gd name="connsiteY4" fmla="*/ 21895 h 29256"/>
                <a:gd name="connsiteX5" fmla="*/ 19204 w 51782"/>
                <a:gd name="connsiteY5" fmla="*/ 20868 h 29256"/>
                <a:gd name="connsiteX6" fmla="*/ 19202 w 51782"/>
                <a:gd name="connsiteY6" fmla="*/ 20099 h 29256"/>
                <a:gd name="connsiteX7" fmla="*/ 19236 w 51782"/>
                <a:gd name="connsiteY7" fmla="*/ 20738 h 29256"/>
                <a:gd name="connsiteX8" fmla="*/ 19102 w 51782"/>
                <a:gd name="connsiteY8" fmla="*/ 19627 h 29256"/>
                <a:gd name="connsiteX9" fmla="*/ 19066 w 51782"/>
                <a:gd name="connsiteY9" fmla="*/ 19085 h 29256"/>
                <a:gd name="connsiteX10" fmla="*/ 18541 w 51782"/>
                <a:gd name="connsiteY10" fmla="*/ 18409 h 29256"/>
                <a:gd name="connsiteX11" fmla="*/ 18178 w 51782"/>
                <a:gd name="connsiteY11" fmla="*/ 18379 h 29256"/>
                <a:gd name="connsiteX12" fmla="*/ 15697 w 51782"/>
                <a:gd name="connsiteY12" fmla="*/ 17856 h 29256"/>
                <a:gd name="connsiteX13" fmla="*/ 14881 w 51782"/>
                <a:gd name="connsiteY13" fmla="*/ 16309 h 29256"/>
                <a:gd name="connsiteX14" fmla="*/ 11039 w 51782"/>
                <a:gd name="connsiteY14" fmla="*/ 15156 h 29256"/>
                <a:gd name="connsiteX15" fmla="*/ 140 w 51782"/>
                <a:gd name="connsiteY15" fmla="*/ 11213 h 29256"/>
                <a:gd name="connsiteX16" fmla="*/ 1763 w 51782"/>
                <a:gd name="connsiteY16" fmla="*/ 8274 h 29256"/>
                <a:gd name="connsiteX17" fmla="*/ 503 w 51782"/>
                <a:gd name="connsiteY17" fmla="*/ 7226 h 29256"/>
                <a:gd name="connsiteX18" fmla="*/ 2576 w 51782"/>
                <a:gd name="connsiteY18" fmla="*/ 6024 h 29256"/>
                <a:gd name="connsiteX19" fmla="*/ 3862 w 51782"/>
                <a:gd name="connsiteY19" fmla="*/ 4667 h 29256"/>
                <a:gd name="connsiteX20" fmla="*/ 8512 w 51782"/>
                <a:gd name="connsiteY20" fmla="*/ 5324 h 29256"/>
                <a:gd name="connsiteX21" fmla="*/ 12445 w 51782"/>
                <a:gd name="connsiteY21" fmla="*/ 4281 h 29256"/>
                <a:gd name="connsiteX22" fmla="*/ 15202 w 51782"/>
                <a:gd name="connsiteY22" fmla="*/ 2620 h 29256"/>
                <a:gd name="connsiteX23" fmla="*/ 18186 w 51782"/>
                <a:gd name="connsiteY23" fmla="*/ 1984 h 29256"/>
                <a:gd name="connsiteX24" fmla="*/ 20616 w 51782"/>
                <a:gd name="connsiteY24" fmla="*/ 4329 h 29256"/>
                <a:gd name="connsiteX25" fmla="*/ 27367 w 51782"/>
                <a:gd name="connsiteY25" fmla="*/ 5215 h 29256"/>
                <a:gd name="connsiteX26" fmla="*/ 30087 w 51782"/>
                <a:gd name="connsiteY26" fmla="*/ 5901 h 29256"/>
                <a:gd name="connsiteX27" fmla="*/ 34824 w 51782"/>
                <a:gd name="connsiteY27" fmla="*/ 2449 h 29256"/>
                <a:gd name="connsiteX28" fmla="*/ 36316 w 51782"/>
                <a:gd name="connsiteY28" fmla="*/ 4827 h 29256"/>
                <a:gd name="connsiteX29" fmla="*/ 37837 w 51782"/>
                <a:gd name="connsiteY29" fmla="*/ 4212 h 29256"/>
                <a:gd name="connsiteX30" fmla="*/ 39426 w 51782"/>
                <a:gd name="connsiteY30" fmla="*/ 1 h 29256"/>
                <a:gd name="connsiteX31" fmla="*/ 45260 w 51782"/>
                <a:gd name="connsiteY31" fmla="*/ 3897 h 29256"/>
                <a:gd name="connsiteX32" fmla="*/ 50095 w 51782"/>
                <a:gd name="connsiteY32" fmla="*/ 4432 h 29256"/>
                <a:gd name="connsiteX33" fmla="*/ 51768 w 51782"/>
                <a:gd name="connsiteY33" fmla="*/ 6440 h 29256"/>
                <a:gd name="connsiteX34" fmla="*/ 49326 w 51782"/>
                <a:gd name="connsiteY34" fmla="*/ 10748 h 29256"/>
                <a:gd name="connsiteX35" fmla="*/ 50694 w 51782"/>
                <a:gd name="connsiteY35" fmla="*/ 11338 h 29256"/>
                <a:gd name="connsiteX36" fmla="*/ 51001 w 51782"/>
                <a:gd name="connsiteY36" fmla="*/ 12220 h 29256"/>
                <a:gd name="connsiteX37" fmla="*/ 48630 w 51782"/>
                <a:gd name="connsiteY37" fmla="*/ 14481 h 29256"/>
                <a:gd name="connsiteX38" fmla="*/ 44941 w 51782"/>
                <a:gd name="connsiteY38" fmla="*/ 13988 h 29256"/>
                <a:gd name="connsiteX39" fmla="*/ 42895 w 51782"/>
                <a:gd name="connsiteY39" fmla="*/ 15764 h 29256"/>
                <a:gd name="connsiteX40" fmla="*/ 42798 w 51782"/>
                <a:gd name="connsiteY40" fmla="*/ 16995 h 29256"/>
                <a:gd name="connsiteX41" fmla="*/ 41326 w 51782"/>
                <a:gd name="connsiteY41" fmla="*/ 18652 h 29256"/>
                <a:gd name="connsiteX42" fmla="*/ 39956 w 51782"/>
                <a:gd name="connsiteY42" fmla="*/ 19532 h 29256"/>
                <a:gd name="connsiteX43" fmla="*/ 38749 w 51782"/>
                <a:gd name="connsiteY43" fmla="*/ 20176 h 29256"/>
                <a:gd name="connsiteX44" fmla="*/ 38375 w 51782"/>
                <a:gd name="connsiteY44" fmla="*/ 20954 h 29256"/>
                <a:gd name="connsiteX45" fmla="*/ 37402 w 51782"/>
                <a:gd name="connsiteY45" fmla="*/ 21509 h 29256"/>
                <a:gd name="connsiteX46" fmla="*/ 37192 w 51782"/>
                <a:gd name="connsiteY46" fmla="*/ 22764 h 29256"/>
                <a:gd name="connsiteX47" fmla="*/ 37884 w 51782"/>
                <a:gd name="connsiteY47" fmla="*/ 24354 h 29256"/>
                <a:gd name="connsiteX48" fmla="*/ 36754 w 51782"/>
                <a:gd name="connsiteY48" fmla="*/ 25512 h 29256"/>
                <a:gd name="connsiteX49" fmla="*/ 37341 w 51782"/>
                <a:gd name="connsiteY49" fmla="*/ 27740 h 29256"/>
                <a:gd name="connsiteX50" fmla="*/ 35907 w 51782"/>
                <a:gd name="connsiteY50" fmla="*/ 28218 h 29256"/>
                <a:gd name="connsiteX51" fmla="*/ 34583 w 51782"/>
                <a:gd name="connsiteY51" fmla="*/ 28839 h 29256"/>
                <a:gd name="connsiteX52" fmla="*/ 33153 w 51782"/>
                <a:gd name="connsiteY52" fmla="*/ 29244 h 29256"/>
                <a:gd name="connsiteX53" fmla="*/ 31458 w 51782"/>
                <a:gd name="connsiteY53" fmla="*/ 28375 h 29256"/>
                <a:gd name="connsiteX54" fmla="*/ 30529 w 51782"/>
                <a:gd name="connsiteY54" fmla="*/ 28376 h 29256"/>
                <a:gd name="connsiteX55" fmla="*/ 29070 w 51782"/>
                <a:gd name="connsiteY55" fmla="*/ 28018 h 29256"/>
                <a:gd name="connsiteX56" fmla="*/ 27251 w 51782"/>
                <a:gd name="connsiteY56" fmla="*/ 27493 h 29256"/>
                <a:gd name="connsiteX57" fmla="*/ 25745 w 51782"/>
                <a:gd name="connsiteY57" fmla="*/ 26886 h 29256"/>
                <a:gd name="connsiteX58" fmla="*/ 24624 w 51782"/>
                <a:gd name="connsiteY58" fmla="*/ 26142 h 29256"/>
                <a:gd name="connsiteX59" fmla="*/ 23141 w 51782"/>
                <a:gd name="connsiteY59" fmla="*/ 26274 h 29256"/>
                <a:gd name="connsiteX60" fmla="*/ 21576 w 51782"/>
                <a:gd name="connsiteY60" fmla="*/ 25945 h 29256"/>
                <a:gd name="connsiteX61" fmla="*/ 19071 w 51782"/>
                <a:gd name="connsiteY61" fmla="*/ 26219 h 29256"/>
                <a:gd name="connsiteX62" fmla="*/ 19732 w 51782"/>
                <a:gd name="connsiteY62" fmla="*/ 25292 h 29256"/>
                <a:gd name="connsiteX63" fmla="*/ 20655 w 51782"/>
                <a:gd name="connsiteY63" fmla="*/ 24349 h 29256"/>
                <a:gd name="connsiteX0" fmla="*/ 21123 w 52250"/>
                <a:gd name="connsiteY0" fmla="*/ 24349 h 29256"/>
                <a:gd name="connsiteX1" fmla="*/ 21139 w 52250"/>
                <a:gd name="connsiteY1" fmla="*/ 23452 h 29256"/>
                <a:gd name="connsiteX2" fmla="*/ 20487 w 52250"/>
                <a:gd name="connsiteY2" fmla="*/ 22408 h 29256"/>
                <a:gd name="connsiteX3" fmla="*/ 20753 w 52250"/>
                <a:gd name="connsiteY3" fmla="*/ 22332 h 29256"/>
                <a:gd name="connsiteX4" fmla="*/ 19634 w 52250"/>
                <a:gd name="connsiteY4" fmla="*/ 21895 h 29256"/>
                <a:gd name="connsiteX5" fmla="*/ 19672 w 52250"/>
                <a:gd name="connsiteY5" fmla="*/ 20868 h 29256"/>
                <a:gd name="connsiteX6" fmla="*/ 19670 w 52250"/>
                <a:gd name="connsiteY6" fmla="*/ 20099 h 29256"/>
                <a:gd name="connsiteX7" fmla="*/ 19704 w 52250"/>
                <a:gd name="connsiteY7" fmla="*/ 20738 h 29256"/>
                <a:gd name="connsiteX8" fmla="*/ 19570 w 52250"/>
                <a:gd name="connsiteY8" fmla="*/ 19627 h 29256"/>
                <a:gd name="connsiteX9" fmla="*/ 19534 w 52250"/>
                <a:gd name="connsiteY9" fmla="*/ 19085 h 29256"/>
                <a:gd name="connsiteX10" fmla="*/ 19009 w 52250"/>
                <a:gd name="connsiteY10" fmla="*/ 18409 h 29256"/>
                <a:gd name="connsiteX11" fmla="*/ 18646 w 52250"/>
                <a:gd name="connsiteY11" fmla="*/ 18379 h 29256"/>
                <a:gd name="connsiteX12" fmla="*/ 16165 w 52250"/>
                <a:gd name="connsiteY12" fmla="*/ 17856 h 29256"/>
                <a:gd name="connsiteX13" fmla="*/ 15349 w 52250"/>
                <a:gd name="connsiteY13" fmla="*/ 16309 h 29256"/>
                <a:gd name="connsiteX14" fmla="*/ 2843 w 52250"/>
                <a:gd name="connsiteY14" fmla="*/ 12325 h 29256"/>
                <a:gd name="connsiteX15" fmla="*/ 608 w 52250"/>
                <a:gd name="connsiteY15" fmla="*/ 11213 h 29256"/>
                <a:gd name="connsiteX16" fmla="*/ 2231 w 52250"/>
                <a:gd name="connsiteY16" fmla="*/ 8274 h 29256"/>
                <a:gd name="connsiteX17" fmla="*/ 971 w 52250"/>
                <a:gd name="connsiteY17" fmla="*/ 7226 h 29256"/>
                <a:gd name="connsiteX18" fmla="*/ 3044 w 52250"/>
                <a:gd name="connsiteY18" fmla="*/ 6024 h 29256"/>
                <a:gd name="connsiteX19" fmla="*/ 4330 w 52250"/>
                <a:gd name="connsiteY19" fmla="*/ 4667 h 29256"/>
                <a:gd name="connsiteX20" fmla="*/ 8980 w 52250"/>
                <a:gd name="connsiteY20" fmla="*/ 5324 h 29256"/>
                <a:gd name="connsiteX21" fmla="*/ 12913 w 52250"/>
                <a:gd name="connsiteY21" fmla="*/ 4281 h 29256"/>
                <a:gd name="connsiteX22" fmla="*/ 15670 w 52250"/>
                <a:gd name="connsiteY22" fmla="*/ 2620 h 29256"/>
                <a:gd name="connsiteX23" fmla="*/ 18654 w 52250"/>
                <a:gd name="connsiteY23" fmla="*/ 1984 h 29256"/>
                <a:gd name="connsiteX24" fmla="*/ 21084 w 52250"/>
                <a:gd name="connsiteY24" fmla="*/ 4329 h 29256"/>
                <a:gd name="connsiteX25" fmla="*/ 27835 w 52250"/>
                <a:gd name="connsiteY25" fmla="*/ 5215 h 29256"/>
                <a:gd name="connsiteX26" fmla="*/ 30555 w 52250"/>
                <a:gd name="connsiteY26" fmla="*/ 5901 h 29256"/>
                <a:gd name="connsiteX27" fmla="*/ 35292 w 52250"/>
                <a:gd name="connsiteY27" fmla="*/ 2449 h 29256"/>
                <a:gd name="connsiteX28" fmla="*/ 36784 w 52250"/>
                <a:gd name="connsiteY28" fmla="*/ 4827 h 29256"/>
                <a:gd name="connsiteX29" fmla="*/ 38305 w 52250"/>
                <a:gd name="connsiteY29" fmla="*/ 4212 h 29256"/>
                <a:gd name="connsiteX30" fmla="*/ 39894 w 52250"/>
                <a:gd name="connsiteY30" fmla="*/ 1 h 29256"/>
                <a:gd name="connsiteX31" fmla="*/ 45728 w 52250"/>
                <a:gd name="connsiteY31" fmla="*/ 3897 h 29256"/>
                <a:gd name="connsiteX32" fmla="*/ 50563 w 52250"/>
                <a:gd name="connsiteY32" fmla="*/ 4432 h 29256"/>
                <a:gd name="connsiteX33" fmla="*/ 52236 w 52250"/>
                <a:gd name="connsiteY33" fmla="*/ 6440 h 29256"/>
                <a:gd name="connsiteX34" fmla="*/ 49794 w 52250"/>
                <a:gd name="connsiteY34" fmla="*/ 10748 h 29256"/>
                <a:gd name="connsiteX35" fmla="*/ 51162 w 52250"/>
                <a:gd name="connsiteY35" fmla="*/ 11338 h 29256"/>
                <a:gd name="connsiteX36" fmla="*/ 51469 w 52250"/>
                <a:gd name="connsiteY36" fmla="*/ 12220 h 29256"/>
                <a:gd name="connsiteX37" fmla="*/ 49098 w 52250"/>
                <a:gd name="connsiteY37" fmla="*/ 14481 h 29256"/>
                <a:gd name="connsiteX38" fmla="*/ 45409 w 52250"/>
                <a:gd name="connsiteY38" fmla="*/ 13988 h 29256"/>
                <a:gd name="connsiteX39" fmla="*/ 43363 w 52250"/>
                <a:gd name="connsiteY39" fmla="*/ 15764 h 29256"/>
                <a:gd name="connsiteX40" fmla="*/ 43266 w 52250"/>
                <a:gd name="connsiteY40" fmla="*/ 16995 h 29256"/>
                <a:gd name="connsiteX41" fmla="*/ 41794 w 52250"/>
                <a:gd name="connsiteY41" fmla="*/ 18652 h 29256"/>
                <a:gd name="connsiteX42" fmla="*/ 40424 w 52250"/>
                <a:gd name="connsiteY42" fmla="*/ 19532 h 29256"/>
                <a:gd name="connsiteX43" fmla="*/ 39217 w 52250"/>
                <a:gd name="connsiteY43" fmla="*/ 20176 h 29256"/>
                <a:gd name="connsiteX44" fmla="*/ 38843 w 52250"/>
                <a:gd name="connsiteY44" fmla="*/ 20954 h 29256"/>
                <a:gd name="connsiteX45" fmla="*/ 37870 w 52250"/>
                <a:gd name="connsiteY45" fmla="*/ 21509 h 29256"/>
                <a:gd name="connsiteX46" fmla="*/ 37660 w 52250"/>
                <a:gd name="connsiteY46" fmla="*/ 22764 h 29256"/>
                <a:gd name="connsiteX47" fmla="*/ 38352 w 52250"/>
                <a:gd name="connsiteY47" fmla="*/ 24354 h 29256"/>
                <a:gd name="connsiteX48" fmla="*/ 37222 w 52250"/>
                <a:gd name="connsiteY48" fmla="*/ 25512 h 29256"/>
                <a:gd name="connsiteX49" fmla="*/ 37809 w 52250"/>
                <a:gd name="connsiteY49" fmla="*/ 27740 h 29256"/>
                <a:gd name="connsiteX50" fmla="*/ 36375 w 52250"/>
                <a:gd name="connsiteY50" fmla="*/ 28218 h 29256"/>
                <a:gd name="connsiteX51" fmla="*/ 35051 w 52250"/>
                <a:gd name="connsiteY51" fmla="*/ 28839 h 29256"/>
                <a:gd name="connsiteX52" fmla="*/ 33621 w 52250"/>
                <a:gd name="connsiteY52" fmla="*/ 29244 h 29256"/>
                <a:gd name="connsiteX53" fmla="*/ 31926 w 52250"/>
                <a:gd name="connsiteY53" fmla="*/ 28375 h 29256"/>
                <a:gd name="connsiteX54" fmla="*/ 30997 w 52250"/>
                <a:gd name="connsiteY54" fmla="*/ 28376 h 29256"/>
                <a:gd name="connsiteX55" fmla="*/ 29538 w 52250"/>
                <a:gd name="connsiteY55" fmla="*/ 28018 h 29256"/>
                <a:gd name="connsiteX56" fmla="*/ 27719 w 52250"/>
                <a:gd name="connsiteY56" fmla="*/ 27493 h 29256"/>
                <a:gd name="connsiteX57" fmla="*/ 26213 w 52250"/>
                <a:gd name="connsiteY57" fmla="*/ 26886 h 29256"/>
                <a:gd name="connsiteX58" fmla="*/ 25092 w 52250"/>
                <a:gd name="connsiteY58" fmla="*/ 26142 h 29256"/>
                <a:gd name="connsiteX59" fmla="*/ 23609 w 52250"/>
                <a:gd name="connsiteY59" fmla="*/ 26274 h 29256"/>
                <a:gd name="connsiteX60" fmla="*/ 22044 w 52250"/>
                <a:gd name="connsiteY60" fmla="*/ 25945 h 29256"/>
                <a:gd name="connsiteX61" fmla="*/ 19539 w 52250"/>
                <a:gd name="connsiteY61" fmla="*/ 26219 h 29256"/>
                <a:gd name="connsiteX62" fmla="*/ 20200 w 52250"/>
                <a:gd name="connsiteY62" fmla="*/ 25292 h 29256"/>
                <a:gd name="connsiteX63" fmla="*/ 21123 w 52250"/>
                <a:gd name="connsiteY63" fmla="*/ 24349 h 29256"/>
                <a:gd name="connsiteX0" fmla="*/ 21458 w 52585"/>
                <a:gd name="connsiteY0" fmla="*/ 24349 h 29256"/>
                <a:gd name="connsiteX1" fmla="*/ 21474 w 52585"/>
                <a:gd name="connsiteY1" fmla="*/ 23452 h 29256"/>
                <a:gd name="connsiteX2" fmla="*/ 20822 w 52585"/>
                <a:gd name="connsiteY2" fmla="*/ 22408 h 29256"/>
                <a:gd name="connsiteX3" fmla="*/ 21088 w 52585"/>
                <a:gd name="connsiteY3" fmla="*/ 22332 h 29256"/>
                <a:gd name="connsiteX4" fmla="*/ 19969 w 52585"/>
                <a:gd name="connsiteY4" fmla="*/ 21895 h 29256"/>
                <a:gd name="connsiteX5" fmla="*/ 20007 w 52585"/>
                <a:gd name="connsiteY5" fmla="*/ 20868 h 29256"/>
                <a:gd name="connsiteX6" fmla="*/ 20005 w 52585"/>
                <a:gd name="connsiteY6" fmla="*/ 20099 h 29256"/>
                <a:gd name="connsiteX7" fmla="*/ 20039 w 52585"/>
                <a:gd name="connsiteY7" fmla="*/ 20738 h 29256"/>
                <a:gd name="connsiteX8" fmla="*/ 19905 w 52585"/>
                <a:gd name="connsiteY8" fmla="*/ 19627 h 29256"/>
                <a:gd name="connsiteX9" fmla="*/ 19869 w 52585"/>
                <a:gd name="connsiteY9" fmla="*/ 19085 h 29256"/>
                <a:gd name="connsiteX10" fmla="*/ 19344 w 52585"/>
                <a:gd name="connsiteY10" fmla="*/ 18409 h 29256"/>
                <a:gd name="connsiteX11" fmla="*/ 18981 w 52585"/>
                <a:gd name="connsiteY11" fmla="*/ 18379 h 29256"/>
                <a:gd name="connsiteX12" fmla="*/ 16500 w 52585"/>
                <a:gd name="connsiteY12" fmla="*/ 17856 h 29256"/>
                <a:gd name="connsiteX13" fmla="*/ 15684 w 52585"/>
                <a:gd name="connsiteY13" fmla="*/ 16309 h 29256"/>
                <a:gd name="connsiteX14" fmla="*/ 3178 w 52585"/>
                <a:gd name="connsiteY14" fmla="*/ 12325 h 29256"/>
                <a:gd name="connsiteX15" fmla="*/ 544 w 52585"/>
                <a:gd name="connsiteY15" fmla="*/ 10997 h 29256"/>
                <a:gd name="connsiteX16" fmla="*/ 2566 w 52585"/>
                <a:gd name="connsiteY16" fmla="*/ 8274 h 29256"/>
                <a:gd name="connsiteX17" fmla="*/ 1306 w 52585"/>
                <a:gd name="connsiteY17" fmla="*/ 7226 h 29256"/>
                <a:gd name="connsiteX18" fmla="*/ 3379 w 52585"/>
                <a:gd name="connsiteY18" fmla="*/ 6024 h 29256"/>
                <a:gd name="connsiteX19" fmla="*/ 4665 w 52585"/>
                <a:gd name="connsiteY19" fmla="*/ 4667 h 29256"/>
                <a:gd name="connsiteX20" fmla="*/ 9315 w 52585"/>
                <a:gd name="connsiteY20" fmla="*/ 5324 h 29256"/>
                <a:gd name="connsiteX21" fmla="*/ 13248 w 52585"/>
                <a:gd name="connsiteY21" fmla="*/ 4281 h 29256"/>
                <a:gd name="connsiteX22" fmla="*/ 16005 w 52585"/>
                <a:gd name="connsiteY22" fmla="*/ 2620 h 29256"/>
                <a:gd name="connsiteX23" fmla="*/ 18989 w 52585"/>
                <a:gd name="connsiteY23" fmla="*/ 1984 h 29256"/>
                <a:gd name="connsiteX24" fmla="*/ 21419 w 52585"/>
                <a:gd name="connsiteY24" fmla="*/ 4329 h 29256"/>
                <a:gd name="connsiteX25" fmla="*/ 28170 w 52585"/>
                <a:gd name="connsiteY25" fmla="*/ 5215 h 29256"/>
                <a:gd name="connsiteX26" fmla="*/ 30890 w 52585"/>
                <a:gd name="connsiteY26" fmla="*/ 5901 h 29256"/>
                <a:gd name="connsiteX27" fmla="*/ 35627 w 52585"/>
                <a:gd name="connsiteY27" fmla="*/ 2449 h 29256"/>
                <a:gd name="connsiteX28" fmla="*/ 37119 w 52585"/>
                <a:gd name="connsiteY28" fmla="*/ 4827 h 29256"/>
                <a:gd name="connsiteX29" fmla="*/ 38640 w 52585"/>
                <a:gd name="connsiteY29" fmla="*/ 4212 h 29256"/>
                <a:gd name="connsiteX30" fmla="*/ 40229 w 52585"/>
                <a:gd name="connsiteY30" fmla="*/ 1 h 29256"/>
                <a:gd name="connsiteX31" fmla="*/ 46063 w 52585"/>
                <a:gd name="connsiteY31" fmla="*/ 3897 h 29256"/>
                <a:gd name="connsiteX32" fmla="*/ 50898 w 52585"/>
                <a:gd name="connsiteY32" fmla="*/ 4432 h 29256"/>
                <a:gd name="connsiteX33" fmla="*/ 52571 w 52585"/>
                <a:gd name="connsiteY33" fmla="*/ 6440 h 29256"/>
                <a:gd name="connsiteX34" fmla="*/ 50129 w 52585"/>
                <a:gd name="connsiteY34" fmla="*/ 10748 h 29256"/>
                <a:gd name="connsiteX35" fmla="*/ 51497 w 52585"/>
                <a:gd name="connsiteY35" fmla="*/ 11338 h 29256"/>
                <a:gd name="connsiteX36" fmla="*/ 51804 w 52585"/>
                <a:gd name="connsiteY36" fmla="*/ 12220 h 29256"/>
                <a:gd name="connsiteX37" fmla="*/ 49433 w 52585"/>
                <a:gd name="connsiteY37" fmla="*/ 14481 h 29256"/>
                <a:gd name="connsiteX38" fmla="*/ 45744 w 52585"/>
                <a:gd name="connsiteY38" fmla="*/ 13988 h 29256"/>
                <a:gd name="connsiteX39" fmla="*/ 43698 w 52585"/>
                <a:gd name="connsiteY39" fmla="*/ 15764 h 29256"/>
                <a:gd name="connsiteX40" fmla="*/ 43601 w 52585"/>
                <a:gd name="connsiteY40" fmla="*/ 16995 h 29256"/>
                <a:gd name="connsiteX41" fmla="*/ 42129 w 52585"/>
                <a:gd name="connsiteY41" fmla="*/ 18652 h 29256"/>
                <a:gd name="connsiteX42" fmla="*/ 40759 w 52585"/>
                <a:gd name="connsiteY42" fmla="*/ 19532 h 29256"/>
                <a:gd name="connsiteX43" fmla="*/ 39552 w 52585"/>
                <a:gd name="connsiteY43" fmla="*/ 20176 h 29256"/>
                <a:gd name="connsiteX44" fmla="*/ 39178 w 52585"/>
                <a:gd name="connsiteY44" fmla="*/ 20954 h 29256"/>
                <a:gd name="connsiteX45" fmla="*/ 38205 w 52585"/>
                <a:gd name="connsiteY45" fmla="*/ 21509 h 29256"/>
                <a:gd name="connsiteX46" fmla="*/ 37995 w 52585"/>
                <a:gd name="connsiteY46" fmla="*/ 22764 h 29256"/>
                <a:gd name="connsiteX47" fmla="*/ 38687 w 52585"/>
                <a:gd name="connsiteY47" fmla="*/ 24354 h 29256"/>
                <a:gd name="connsiteX48" fmla="*/ 37557 w 52585"/>
                <a:gd name="connsiteY48" fmla="*/ 25512 h 29256"/>
                <a:gd name="connsiteX49" fmla="*/ 38144 w 52585"/>
                <a:gd name="connsiteY49" fmla="*/ 27740 h 29256"/>
                <a:gd name="connsiteX50" fmla="*/ 36710 w 52585"/>
                <a:gd name="connsiteY50" fmla="*/ 28218 h 29256"/>
                <a:gd name="connsiteX51" fmla="*/ 35386 w 52585"/>
                <a:gd name="connsiteY51" fmla="*/ 28839 h 29256"/>
                <a:gd name="connsiteX52" fmla="*/ 33956 w 52585"/>
                <a:gd name="connsiteY52" fmla="*/ 29244 h 29256"/>
                <a:gd name="connsiteX53" fmla="*/ 32261 w 52585"/>
                <a:gd name="connsiteY53" fmla="*/ 28375 h 29256"/>
                <a:gd name="connsiteX54" fmla="*/ 31332 w 52585"/>
                <a:gd name="connsiteY54" fmla="*/ 28376 h 29256"/>
                <a:gd name="connsiteX55" fmla="*/ 29873 w 52585"/>
                <a:gd name="connsiteY55" fmla="*/ 28018 h 29256"/>
                <a:gd name="connsiteX56" fmla="*/ 28054 w 52585"/>
                <a:gd name="connsiteY56" fmla="*/ 27493 h 29256"/>
                <a:gd name="connsiteX57" fmla="*/ 26548 w 52585"/>
                <a:gd name="connsiteY57" fmla="*/ 26886 h 29256"/>
                <a:gd name="connsiteX58" fmla="*/ 25427 w 52585"/>
                <a:gd name="connsiteY58" fmla="*/ 26142 h 29256"/>
                <a:gd name="connsiteX59" fmla="*/ 23944 w 52585"/>
                <a:gd name="connsiteY59" fmla="*/ 26274 h 29256"/>
                <a:gd name="connsiteX60" fmla="*/ 22379 w 52585"/>
                <a:gd name="connsiteY60" fmla="*/ 25945 h 29256"/>
                <a:gd name="connsiteX61" fmla="*/ 19874 w 52585"/>
                <a:gd name="connsiteY61" fmla="*/ 26219 h 29256"/>
                <a:gd name="connsiteX62" fmla="*/ 20535 w 52585"/>
                <a:gd name="connsiteY62" fmla="*/ 25292 h 29256"/>
                <a:gd name="connsiteX63" fmla="*/ 21458 w 52585"/>
                <a:gd name="connsiteY63" fmla="*/ 24349 h 29256"/>
                <a:gd name="connsiteX0" fmla="*/ 21310 w 52437"/>
                <a:gd name="connsiteY0" fmla="*/ 24349 h 29256"/>
                <a:gd name="connsiteX1" fmla="*/ 21326 w 52437"/>
                <a:gd name="connsiteY1" fmla="*/ 23452 h 29256"/>
                <a:gd name="connsiteX2" fmla="*/ 20674 w 52437"/>
                <a:gd name="connsiteY2" fmla="*/ 22408 h 29256"/>
                <a:gd name="connsiteX3" fmla="*/ 20940 w 52437"/>
                <a:gd name="connsiteY3" fmla="*/ 22332 h 29256"/>
                <a:gd name="connsiteX4" fmla="*/ 19821 w 52437"/>
                <a:gd name="connsiteY4" fmla="*/ 21895 h 29256"/>
                <a:gd name="connsiteX5" fmla="*/ 19859 w 52437"/>
                <a:gd name="connsiteY5" fmla="*/ 20868 h 29256"/>
                <a:gd name="connsiteX6" fmla="*/ 19857 w 52437"/>
                <a:gd name="connsiteY6" fmla="*/ 20099 h 29256"/>
                <a:gd name="connsiteX7" fmla="*/ 19891 w 52437"/>
                <a:gd name="connsiteY7" fmla="*/ 20738 h 29256"/>
                <a:gd name="connsiteX8" fmla="*/ 19757 w 52437"/>
                <a:gd name="connsiteY8" fmla="*/ 19627 h 29256"/>
                <a:gd name="connsiteX9" fmla="*/ 19721 w 52437"/>
                <a:gd name="connsiteY9" fmla="*/ 19085 h 29256"/>
                <a:gd name="connsiteX10" fmla="*/ 19196 w 52437"/>
                <a:gd name="connsiteY10" fmla="*/ 18409 h 29256"/>
                <a:gd name="connsiteX11" fmla="*/ 18833 w 52437"/>
                <a:gd name="connsiteY11" fmla="*/ 18379 h 29256"/>
                <a:gd name="connsiteX12" fmla="*/ 16352 w 52437"/>
                <a:gd name="connsiteY12" fmla="*/ 17856 h 29256"/>
                <a:gd name="connsiteX13" fmla="*/ 8102 w 52437"/>
                <a:gd name="connsiteY13" fmla="*/ 16003 h 29256"/>
                <a:gd name="connsiteX14" fmla="*/ 3030 w 52437"/>
                <a:gd name="connsiteY14" fmla="*/ 12325 h 29256"/>
                <a:gd name="connsiteX15" fmla="*/ 396 w 52437"/>
                <a:gd name="connsiteY15" fmla="*/ 10997 h 29256"/>
                <a:gd name="connsiteX16" fmla="*/ 2418 w 52437"/>
                <a:gd name="connsiteY16" fmla="*/ 8274 h 29256"/>
                <a:gd name="connsiteX17" fmla="*/ 1158 w 52437"/>
                <a:gd name="connsiteY17" fmla="*/ 7226 h 29256"/>
                <a:gd name="connsiteX18" fmla="*/ 3231 w 52437"/>
                <a:gd name="connsiteY18" fmla="*/ 6024 h 29256"/>
                <a:gd name="connsiteX19" fmla="*/ 4517 w 52437"/>
                <a:gd name="connsiteY19" fmla="*/ 4667 h 29256"/>
                <a:gd name="connsiteX20" fmla="*/ 9167 w 52437"/>
                <a:gd name="connsiteY20" fmla="*/ 5324 h 29256"/>
                <a:gd name="connsiteX21" fmla="*/ 13100 w 52437"/>
                <a:gd name="connsiteY21" fmla="*/ 4281 h 29256"/>
                <a:gd name="connsiteX22" fmla="*/ 15857 w 52437"/>
                <a:gd name="connsiteY22" fmla="*/ 2620 h 29256"/>
                <a:gd name="connsiteX23" fmla="*/ 18841 w 52437"/>
                <a:gd name="connsiteY23" fmla="*/ 1984 h 29256"/>
                <a:gd name="connsiteX24" fmla="*/ 21271 w 52437"/>
                <a:gd name="connsiteY24" fmla="*/ 4329 h 29256"/>
                <a:gd name="connsiteX25" fmla="*/ 28022 w 52437"/>
                <a:gd name="connsiteY25" fmla="*/ 5215 h 29256"/>
                <a:gd name="connsiteX26" fmla="*/ 30742 w 52437"/>
                <a:gd name="connsiteY26" fmla="*/ 5901 h 29256"/>
                <a:gd name="connsiteX27" fmla="*/ 35479 w 52437"/>
                <a:gd name="connsiteY27" fmla="*/ 2449 h 29256"/>
                <a:gd name="connsiteX28" fmla="*/ 36971 w 52437"/>
                <a:gd name="connsiteY28" fmla="*/ 4827 h 29256"/>
                <a:gd name="connsiteX29" fmla="*/ 38492 w 52437"/>
                <a:gd name="connsiteY29" fmla="*/ 4212 h 29256"/>
                <a:gd name="connsiteX30" fmla="*/ 40081 w 52437"/>
                <a:gd name="connsiteY30" fmla="*/ 1 h 29256"/>
                <a:gd name="connsiteX31" fmla="*/ 45915 w 52437"/>
                <a:gd name="connsiteY31" fmla="*/ 3897 h 29256"/>
                <a:gd name="connsiteX32" fmla="*/ 50750 w 52437"/>
                <a:gd name="connsiteY32" fmla="*/ 4432 h 29256"/>
                <a:gd name="connsiteX33" fmla="*/ 52423 w 52437"/>
                <a:gd name="connsiteY33" fmla="*/ 6440 h 29256"/>
                <a:gd name="connsiteX34" fmla="*/ 49981 w 52437"/>
                <a:gd name="connsiteY34" fmla="*/ 10748 h 29256"/>
                <a:gd name="connsiteX35" fmla="*/ 51349 w 52437"/>
                <a:gd name="connsiteY35" fmla="*/ 11338 h 29256"/>
                <a:gd name="connsiteX36" fmla="*/ 51656 w 52437"/>
                <a:gd name="connsiteY36" fmla="*/ 12220 h 29256"/>
                <a:gd name="connsiteX37" fmla="*/ 49285 w 52437"/>
                <a:gd name="connsiteY37" fmla="*/ 14481 h 29256"/>
                <a:gd name="connsiteX38" fmla="*/ 45596 w 52437"/>
                <a:gd name="connsiteY38" fmla="*/ 13988 h 29256"/>
                <a:gd name="connsiteX39" fmla="*/ 43550 w 52437"/>
                <a:gd name="connsiteY39" fmla="*/ 15764 h 29256"/>
                <a:gd name="connsiteX40" fmla="*/ 43453 w 52437"/>
                <a:gd name="connsiteY40" fmla="*/ 16995 h 29256"/>
                <a:gd name="connsiteX41" fmla="*/ 41981 w 52437"/>
                <a:gd name="connsiteY41" fmla="*/ 18652 h 29256"/>
                <a:gd name="connsiteX42" fmla="*/ 40611 w 52437"/>
                <a:gd name="connsiteY42" fmla="*/ 19532 h 29256"/>
                <a:gd name="connsiteX43" fmla="*/ 39404 w 52437"/>
                <a:gd name="connsiteY43" fmla="*/ 20176 h 29256"/>
                <a:gd name="connsiteX44" fmla="*/ 39030 w 52437"/>
                <a:gd name="connsiteY44" fmla="*/ 20954 h 29256"/>
                <a:gd name="connsiteX45" fmla="*/ 38057 w 52437"/>
                <a:gd name="connsiteY45" fmla="*/ 21509 h 29256"/>
                <a:gd name="connsiteX46" fmla="*/ 37847 w 52437"/>
                <a:gd name="connsiteY46" fmla="*/ 22764 h 29256"/>
                <a:gd name="connsiteX47" fmla="*/ 38539 w 52437"/>
                <a:gd name="connsiteY47" fmla="*/ 24354 h 29256"/>
                <a:gd name="connsiteX48" fmla="*/ 37409 w 52437"/>
                <a:gd name="connsiteY48" fmla="*/ 25512 h 29256"/>
                <a:gd name="connsiteX49" fmla="*/ 37996 w 52437"/>
                <a:gd name="connsiteY49" fmla="*/ 27740 h 29256"/>
                <a:gd name="connsiteX50" fmla="*/ 36562 w 52437"/>
                <a:gd name="connsiteY50" fmla="*/ 28218 h 29256"/>
                <a:gd name="connsiteX51" fmla="*/ 35238 w 52437"/>
                <a:gd name="connsiteY51" fmla="*/ 28839 h 29256"/>
                <a:gd name="connsiteX52" fmla="*/ 33808 w 52437"/>
                <a:gd name="connsiteY52" fmla="*/ 29244 h 29256"/>
                <a:gd name="connsiteX53" fmla="*/ 32113 w 52437"/>
                <a:gd name="connsiteY53" fmla="*/ 28375 h 29256"/>
                <a:gd name="connsiteX54" fmla="*/ 31184 w 52437"/>
                <a:gd name="connsiteY54" fmla="*/ 28376 h 29256"/>
                <a:gd name="connsiteX55" fmla="*/ 29725 w 52437"/>
                <a:gd name="connsiteY55" fmla="*/ 28018 h 29256"/>
                <a:gd name="connsiteX56" fmla="*/ 27906 w 52437"/>
                <a:gd name="connsiteY56" fmla="*/ 27493 h 29256"/>
                <a:gd name="connsiteX57" fmla="*/ 26400 w 52437"/>
                <a:gd name="connsiteY57" fmla="*/ 26886 h 29256"/>
                <a:gd name="connsiteX58" fmla="*/ 25279 w 52437"/>
                <a:gd name="connsiteY58" fmla="*/ 26142 h 29256"/>
                <a:gd name="connsiteX59" fmla="*/ 23796 w 52437"/>
                <a:gd name="connsiteY59" fmla="*/ 26274 h 29256"/>
                <a:gd name="connsiteX60" fmla="*/ 22231 w 52437"/>
                <a:gd name="connsiteY60" fmla="*/ 25945 h 29256"/>
                <a:gd name="connsiteX61" fmla="*/ 19726 w 52437"/>
                <a:gd name="connsiteY61" fmla="*/ 26219 h 29256"/>
                <a:gd name="connsiteX62" fmla="*/ 20387 w 52437"/>
                <a:gd name="connsiteY62" fmla="*/ 25292 h 29256"/>
                <a:gd name="connsiteX63" fmla="*/ 21310 w 52437"/>
                <a:gd name="connsiteY63" fmla="*/ 24349 h 29256"/>
                <a:gd name="connsiteX0" fmla="*/ 21310 w 52437"/>
                <a:gd name="connsiteY0" fmla="*/ 24349 h 29256"/>
                <a:gd name="connsiteX1" fmla="*/ 21326 w 52437"/>
                <a:gd name="connsiteY1" fmla="*/ 23452 h 29256"/>
                <a:gd name="connsiteX2" fmla="*/ 20674 w 52437"/>
                <a:gd name="connsiteY2" fmla="*/ 22408 h 29256"/>
                <a:gd name="connsiteX3" fmla="*/ 20940 w 52437"/>
                <a:gd name="connsiteY3" fmla="*/ 22332 h 29256"/>
                <a:gd name="connsiteX4" fmla="*/ 19821 w 52437"/>
                <a:gd name="connsiteY4" fmla="*/ 21895 h 29256"/>
                <a:gd name="connsiteX5" fmla="*/ 19859 w 52437"/>
                <a:gd name="connsiteY5" fmla="*/ 20868 h 29256"/>
                <a:gd name="connsiteX6" fmla="*/ 19857 w 52437"/>
                <a:gd name="connsiteY6" fmla="*/ 20099 h 29256"/>
                <a:gd name="connsiteX7" fmla="*/ 19891 w 52437"/>
                <a:gd name="connsiteY7" fmla="*/ 20738 h 29256"/>
                <a:gd name="connsiteX8" fmla="*/ 19757 w 52437"/>
                <a:gd name="connsiteY8" fmla="*/ 19627 h 29256"/>
                <a:gd name="connsiteX9" fmla="*/ 19721 w 52437"/>
                <a:gd name="connsiteY9" fmla="*/ 19085 h 29256"/>
                <a:gd name="connsiteX10" fmla="*/ 19196 w 52437"/>
                <a:gd name="connsiteY10" fmla="*/ 18409 h 29256"/>
                <a:gd name="connsiteX11" fmla="*/ 18833 w 52437"/>
                <a:gd name="connsiteY11" fmla="*/ 18379 h 29256"/>
                <a:gd name="connsiteX12" fmla="*/ 3222 w 52437"/>
                <a:gd name="connsiteY12" fmla="*/ 22461 h 29256"/>
                <a:gd name="connsiteX13" fmla="*/ 8102 w 52437"/>
                <a:gd name="connsiteY13" fmla="*/ 16003 h 29256"/>
                <a:gd name="connsiteX14" fmla="*/ 3030 w 52437"/>
                <a:gd name="connsiteY14" fmla="*/ 12325 h 29256"/>
                <a:gd name="connsiteX15" fmla="*/ 396 w 52437"/>
                <a:gd name="connsiteY15" fmla="*/ 10997 h 29256"/>
                <a:gd name="connsiteX16" fmla="*/ 2418 w 52437"/>
                <a:gd name="connsiteY16" fmla="*/ 8274 h 29256"/>
                <a:gd name="connsiteX17" fmla="*/ 1158 w 52437"/>
                <a:gd name="connsiteY17" fmla="*/ 7226 h 29256"/>
                <a:gd name="connsiteX18" fmla="*/ 3231 w 52437"/>
                <a:gd name="connsiteY18" fmla="*/ 6024 h 29256"/>
                <a:gd name="connsiteX19" fmla="*/ 4517 w 52437"/>
                <a:gd name="connsiteY19" fmla="*/ 4667 h 29256"/>
                <a:gd name="connsiteX20" fmla="*/ 9167 w 52437"/>
                <a:gd name="connsiteY20" fmla="*/ 5324 h 29256"/>
                <a:gd name="connsiteX21" fmla="*/ 13100 w 52437"/>
                <a:gd name="connsiteY21" fmla="*/ 4281 h 29256"/>
                <a:gd name="connsiteX22" fmla="*/ 15857 w 52437"/>
                <a:gd name="connsiteY22" fmla="*/ 2620 h 29256"/>
                <a:gd name="connsiteX23" fmla="*/ 18841 w 52437"/>
                <a:gd name="connsiteY23" fmla="*/ 1984 h 29256"/>
                <a:gd name="connsiteX24" fmla="*/ 21271 w 52437"/>
                <a:gd name="connsiteY24" fmla="*/ 4329 h 29256"/>
                <a:gd name="connsiteX25" fmla="*/ 28022 w 52437"/>
                <a:gd name="connsiteY25" fmla="*/ 5215 h 29256"/>
                <a:gd name="connsiteX26" fmla="*/ 30742 w 52437"/>
                <a:gd name="connsiteY26" fmla="*/ 5901 h 29256"/>
                <a:gd name="connsiteX27" fmla="*/ 35479 w 52437"/>
                <a:gd name="connsiteY27" fmla="*/ 2449 h 29256"/>
                <a:gd name="connsiteX28" fmla="*/ 36971 w 52437"/>
                <a:gd name="connsiteY28" fmla="*/ 4827 h 29256"/>
                <a:gd name="connsiteX29" fmla="*/ 38492 w 52437"/>
                <a:gd name="connsiteY29" fmla="*/ 4212 h 29256"/>
                <a:gd name="connsiteX30" fmla="*/ 40081 w 52437"/>
                <a:gd name="connsiteY30" fmla="*/ 1 h 29256"/>
                <a:gd name="connsiteX31" fmla="*/ 45915 w 52437"/>
                <a:gd name="connsiteY31" fmla="*/ 3897 h 29256"/>
                <a:gd name="connsiteX32" fmla="*/ 50750 w 52437"/>
                <a:gd name="connsiteY32" fmla="*/ 4432 h 29256"/>
                <a:gd name="connsiteX33" fmla="*/ 52423 w 52437"/>
                <a:gd name="connsiteY33" fmla="*/ 6440 h 29256"/>
                <a:gd name="connsiteX34" fmla="*/ 49981 w 52437"/>
                <a:gd name="connsiteY34" fmla="*/ 10748 h 29256"/>
                <a:gd name="connsiteX35" fmla="*/ 51349 w 52437"/>
                <a:gd name="connsiteY35" fmla="*/ 11338 h 29256"/>
                <a:gd name="connsiteX36" fmla="*/ 51656 w 52437"/>
                <a:gd name="connsiteY36" fmla="*/ 12220 h 29256"/>
                <a:gd name="connsiteX37" fmla="*/ 49285 w 52437"/>
                <a:gd name="connsiteY37" fmla="*/ 14481 h 29256"/>
                <a:gd name="connsiteX38" fmla="*/ 45596 w 52437"/>
                <a:gd name="connsiteY38" fmla="*/ 13988 h 29256"/>
                <a:gd name="connsiteX39" fmla="*/ 43550 w 52437"/>
                <a:gd name="connsiteY39" fmla="*/ 15764 h 29256"/>
                <a:gd name="connsiteX40" fmla="*/ 43453 w 52437"/>
                <a:gd name="connsiteY40" fmla="*/ 16995 h 29256"/>
                <a:gd name="connsiteX41" fmla="*/ 41981 w 52437"/>
                <a:gd name="connsiteY41" fmla="*/ 18652 h 29256"/>
                <a:gd name="connsiteX42" fmla="*/ 40611 w 52437"/>
                <a:gd name="connsiteY42" fmla="*/ 19532 h 29256"/>
                <a:gd name="connsiteX43" fmla="*/ 39404 w 52437"/>
                <a:gd name="connsiteY43" fmla="*/ 20176 h 29256"/>
                <a:gd name="connsiteX44" fmla="*/ 39030 w 52437"/>
                <a:gd name="connsiteY44" fmla="*/ 20954 h 29256"/>
                <a:gd name="connsiteX45" fmla="*/ 38057 w 52437"/>
                <a:gd name="connsiteY45" fmla="*/ 21509 h 29256"/>
                <a:gd name="connsiteX46" fmla="*/ 37847 w 52437"/>
                <a:gd name="connsiteY46" fmla="*/ 22764 h 29256"/>
                <a:gd name="connsiteX47" fmla="*/ 38539 w 52437"/>
                <a:gd name="connsiteY47" fmla="*/ 24354 h 29256"/>
                <a:gd name="connsiteX48" fmla="*/ 37409 w 52437"/>
                <a:gd name="connsiteY48" fmla="*/ 25512 h 29256"/>
                <a:gd name="connsiteX49" fmla="*/ 37996 w 52437"/>
                <a:gd name="connsiteY49" fmla="*/ 27740 h 29256"/>
                <a:gd name="connsiteX50" fmla="*/ 36562 w 52437"/>
                <a:gd name="connsiteY50" fmla="*/ 28218 h 29256"/>
                <a:gd name="connsiteX51" fmla="*/ 35238 w 52437"/>
                <a:gd name="connsiteY51" fmla="*/ 28839 h 29256"/>
                <a:gd name="connsiteX52" fmla="*/ 33808 w 52437"/>
                <a:gd name="connsiteY52" fmla="*/ 29244 h 29256"/>
                <a:gd name="connsiteX53" fmla="*/ 32113 w 52437"/>
                <a:gd name="connsiteY53" fmla="*/ 28375 h 29256"/>
                <a:gd name="connsiteX54" fmla="*/ 31184 w 52437"/>
                <a:gd name="connsiteY54" fmla="*/ 28376 h 29256"/>
                <a:gd name="connsiteX55" fmla="*/ 29725 w 52437"/>
                <a:gd name="connsiteY55" fmla="*/ 28018 h 29256"/>
                <a:gd name="connsiteX56" fmla="*/ 27906 w 52437"/>
                <a:gd name="connsiteY56" fmla="*/ 27493 h 29256"/>
                <a:gd name="connsiteX57" fmla="*/ 26400 w 52437"/>
                <a:gd name="connsiteY57" fmla="*/ 26886 h 29256"/>
                <a:gd name="connsiteX58" fmla="*/ 25279 w 52437"/>
                <a:gd name="connsiteY58" fmla="*/ 26142 h 29256"/>
                <a:gd name="connsiteX59" fmla="*/ 23796 w 52437"/>
                <a:gd name="connsiteY59" fmla="*/ 26274 h 29256"/>
                <a:gd name="connsiteX60" fmla="*/ 22231 w 52437"/>
                <a:gd name="connsiteY60" fmla="*/ 25945 h 29256"/>
                <a:gd name="connsiteX61" fmla="*/ 19726 w 52437"/>
                <a:gd name="connsiteY61" fmla="*/ 26219 h 29256"/>
                <a:gd name="connsiteX62" fmla="*/ 20387 w 52437"/>
                <a:gd name="connsiteY62" fmla="*/ 25292 h 29256"/>
                <a:gd name="connsiteX63" fmla="*/ 21310 w 52437"/>
                <a:gd name="connsiteY63" fmla="*/ 24349 h 29256"/>
                <a:gd name="connsiteX0" fmla="*/ 21310 w 52437"/>
                <a:gd name="connsiteY0" fmla="*/ 24349 h 29256"/>
                <a:gd name="connsiteX1" fmla="*/ 21326 w 52437"/>
                <a:gd name="connsiteY1" fmla="*/ 23452 h 29256"/>
                <a:gd name="connsiteX2" fmla="*/ 20674 w 52437"/>
                <a:gd name="connsiteY2" fmla="*/ 22408 h 29256"/>
                <a:gd name="connsiteX3" fmla="*/ 20940 w 52437"/>
                <a:gd name="connsiteY3" fmla="*/ 22332 h 29256"/>
                <a:gd name="connsiteX4" fmla="*/ 19821 w 52437"/>
                <a:gd name="connsiteY4" fmla="*/ 21895 h 29256"/>
                <a:gd name="connsiteX5" fmla="*/ 19859 w 52437"/>
                <a:gd name="connsiteY5" fmla="*/ 20868 h 29256"/>
                <a:gd name="connsiteX6" fmla="*/ 19857 w 52437"/>
                <a:gd name="connsiteY6" fmla="*/ 20099 h 29256"/>
                <a:gd name="connsiteX7" fmla="*/ 19891 w 52437"/>
                <a:gd name="connsiteY7" fmla="*/ 20738 h 29256"/>
                <a:gd name="connsiteX8" fmla="*/ 19757 w 52437"/>
                <a:gd name="connsiteY8" fmla="*/ 19627 h 29256"/>
                <a:gd name="connsiteX9" fmla="*/ 19721 w 52437"/>
                <a:gd name="connsiteY9" fmla="*/ 19085 h 29256"/>
                <a:gd name="connsiteX10" fmla="*/ 19196 w 52437"/>
                <a:gd name="connsiteY10" fmla="*/ 18409 h 29256"/>
                <a:gd name="connsiteX11" fmla="*/ 4266 w 52437"/>
                <a:gd name="connsiteY11" fmla="*/ 24809 h 29256"/>
                <a:gd name="connsiteX12" fmla="*/ 3222 w 52437"/>
                <a:gd name="connsiteY12" fmla="*/ 22461 h 29256"/>
                <a:gd name="connsiteX13" fmla="*/ 8102 w 52437"/>
                <a:gd name="connsiteY13" fmla="*/ 16003 h 29256"/>
                <a:gd name="connsiteX14" fmla="*/ 3030 w 52437"/>
                <a:gd name="connsiteY14" fmla="*/ 12325 h 29256"/>
                <a:gd name="connsiteX15" fmla="*/ 396 w 52437"/>
                <a:gd name="connsiteY15" fmla="*/ 10997 h 29256"/>
                <a:gd name="connsiteX16" fmla="*/ 2418 w 52437"/>
                <a:gd name="connsiteY16" fmla="*/ 8274 h 29256"/>
                <a:gd name="connsiteX17" fmla="*/ 1158 w 52437"/>
                <a:gd name="connsiteY17" fmla="*/ 7226 h 29256"/>
                <a:gd name="connsiteX18" fmla="*/ 3231 w 52437"/>
                <a:gd name="connsiteY18" fmla="*/ 6024 h 29256"/>
                <a:gd name="connsiteX19" fmla="*/ 4517 w 52437"/>
                <a:gd name="connsiteY19" fmla="*/ 4667 h 29256"/>
                <a:gd name="connsiteX20" fmla="*/ 9167 w 52437"/>
                <a:gd name="connsiteY20" fmla="*/ 5324 h 29256"/>
                <a:gd name="connsiteX21" fmla="*/ 13100 w 52437"/>
                <a:gd name="connsiteY21" fmla="*/ 4281 h 29256"/>
                <a:gd name="connsiteX22" fmla="*/ 15857 w 52437"/>
                <a:gd name="connsiteY22" fmla="*/ 2620 h 29256"/>
                <a:gd name="connsiteX23" fmla="*/ 18841 w 52437"/>
                <a:gd name="connsiteY23" fmla="*/ 1984 h 29256"/>
                <a:gd name="connsiteX24" fmla="*/ 21271 w 52437"/>
                <a:gd name="connsiteY24" fmla="*/ 4329 h 29256"/>
                <a:gd name="connsiteX25" fmla="*/ 28022 w 52437"/>
                <a:gd name="connsiteY25" fmla="*/ 5215 h 29256"/>
                <a:gd name="connsiteX26" fmla="*/ 30742 w 52437"/>
                <a:gd name="connsiteY26" fmla="*/ 5901 h 29256"/>
                <a:gd name="connsiteX27" fmla="*/ 35479 w 52437"/>
                <a:gd name="connsiteY27" fmla="*/ 2449 h 29256"/>
                <a:gd name="connsiteX28" fmla="*/ 36971 w 52437"/>
                <a:gd name="connsiteY28" fmla="*/ 4827 h 29256"/>
                <a:gd name="connsiteX29" fmla="*/ 38492 w 52437"/>
                <a:gd name="connsiteY29" fmla="*/ 4212 h 29256"/>
                <a:gd name="connsiteX30" fmla="*/ 40081 w 52437"/>
                <a:gd name="connsiteY30" fmla="*/ 1 h 29256"/>
                <a:gd name="connsiteX31" fmla="*/ 45915 w 52437"/>
                <a:gd name="connsiteY31" fmla="*/ 3897 h 29256"/>
                <a:gd name="connsiteX32" fmla="*/ 50750 w 52437"/>
                <a:gd name="connsiteY32" fmla="*/ 4432 h 29256"/>
                <a:gd name="connsiteX33" fmla="*/ 52423 w 52437"/>
                <a:gd name="connsiteY33" fmla="*/ 6440 h 29256"/>
                <a:gd name="connsiteX34" fmla="*/ 49981 w 52437"/>
                <a:gd name="connsiteY34" fmla="*/ 10748 h 29256"/>
                <a:gd name="connsiteX35" fmla="*/ 51349 w 52437"/>
                <a:gd name="connsiteY35" fmla="*/ 11338 h 29256"/>
                <a:gd name="connsiteX36" fmla="*/ 51656 w 52437"/>
                <a:gd name="connsiteY36" fmla="*/ 12220 h 29256"/>
                <a:gd name="connsiteX37" fmla="*/ 49285 w 52437"/>
                <a:gd name="connsiteY37" fmla="*/ 14481 h 29256"/>
                <a:gd name="connsiteX38" fmla="*/ 45596 w 52437"/>
                <a:gd name="connsiteY38" fmla="*/ 13988 h 29256"/>
                <a:gd name="connsiteX39" fmla="*/ 43550 w 52437"/>
                <a:gd name="connsiteY39" fmla="*/ 15764 h 29256"/>
                <a:gd name="connsiteX40" fmla="*/ 43453 w 52437"/>
                <a:gd name="connsiteY40" fmla="*/ 16995 h 29256"/>
                <a:gd name="connsiteX41" fmla="*/ 41981 w 52437"/>
                <a:gd name="connsiteY41" fmla="*/ 18652 h 29256"/>
                <a:gd name="connsiteX42" fmla="*/ 40611 w 52437"/>
                <a:gd name="connsiteY42" fmla="*/ 19532 h 29256"/>
                <a:gd name="connsiteX43" fmla="*/ 39404 w 52437"/>
                <a:gd name="connsiteY43" fmla="*/ 20176 h 29256"/>
                <a:gd name="connsiteX44" fmla="*/ 39030 w 52437"/>
                <a:gd name="connsiteY44" fmla="*/ 20954 h 29256"/>
                <a:gd name="connsiteX45" fmla="*/ 38057 w 52437"/>
                <a:gd name="connsiteY45" fmla="*/ 21509 h 29256"/>
                <a:gd name="connsiteX46" fmla="*/ 37847 w 52437"/>
                <a:gd name="connsiteY46" fmla="*/ 22764 h 29256"/>
                <a:gd name="connsiteX47" fmla="*/ 38539 w 52437"/>
                <a:gd name="connsiteY47" fmla="*/ 24354 h 29256"/>
                <a:gd name="connsiteX48" fmla="*/ 37409 w 52437"/>
                <a:gd name="connsiteY48" fmla="*/ 25512 h 29256"/>
                <a:gd name="connsiteX49" fmla="*/ 37996 w 52437"/>
                <a:gd name="connsiteY49" fmla="*/ 27740 h 29256"/>
                <a:gd name="connsiteX50" fmla="*/ 36562 w 52437"/>
                <a:gd name="connsiteY50" fmla="*/ 28218 h 29256"/>
                <a:gd name="connsiteX51" fmla="*/ 35238 w 52437"/>
                <a:gd name="connsiteY51" fmla="*/ 28839 h 29256"/>
                <a:gd name="connsiteX52" fmla="*/ 33808 w 52437"/>
                <a:gd name="connsiteY52" fmla="*/ 29244 h 29256"/>
                <a:gd name="connsiteX53" fmla="*/ 32113 w 52437"/>
                <a:gd name="connsiteY53" fmla="*/ 28375 h 29256"/>
                <a:gd name="connsiteX54" fmla="*/ 31184 w 52437"/>
                <a:gd name="connsiteY54" fmla="*/ 28376 h 29256"/>
                <a:gd name="connsiteX55" fmla="*/ 29725 w 52437"/>
                <a:gd name="connsiteY55" fmla="*/ 28018 h 29256"/>
                <a:gd name="connsiteX56" fmla="*/ 27906 w 52437"/>
                <a:gd name="connsiteY56" fmla="*/ 27493 h 29256"/>
                <a:gd name="connsiteX57" fmla="*/ 26400 w 52437"/>
                <a:gd name="connsiteY57" fmla="*/ 26886 h 29256"/>
                <a:gd name="connsiteX58" fmla="*/ 25279 w 52437"/>
                <a:gd name="connsiteY58" fmla="*/ 26142 h 29256"/>
                <a:gd name="connsiteX59" fmla="*/ 23796 w 52437"/>
                <a:gd name="connsiteY59" fmla="*/ 26274 h 29256"/>
                <a:gd name="connsiteX60" fmla="*/ 22231 w 52437"/>
                <a:gd name="connsiteY60" fmla="*/ 25945 h 29256"/>
                <a:gd name="connsiteX61" fmla="*/ 19726 w 52437"/>
                <a:gd name="connsiteY61" fmla="*/ 26219 h 29256"/>
                <a:gd name="connsiteX62" fmla="*/ 20387 w 52437"/>
                <a:gd name="connsiteY62" fmla="*/ 25292 h 29256"/>
                <a:gd name="connsiteX63" fmla="*/ 21310 w 52437"/>
                <a:gd name="connsiteY63" fmla="*/ 24349 h 29256"/>
                <a:gd name="connsiteX0" fmla="*/ 21310 w 52437"/>
                <a:gd name="connsiteY0" fmla="*/ 24349 h 29256"/>
                <a:gd name="connsiteX1" fmla="*/ 21326 w 52437"/>
                <a:gd name="connsiteY1" fmla="*/ 23452 h 29256"/>
                <a:gd name="connsiteX2" fmla="*/ 20674 w 52437"/>
                <a:gd name="connsiteY2" fmla="*/ 22408 h 29256"/>
                <a:gd name="connsiteX3" fmla="*/ 20940 w 52437"/>
                <a:gd name="connsiteY3" fmla="*/ 22332 h 29256"/>
                <a:gd name="connsiteX4" fmla="*/ 19821 w 52437"/>
                <a:gd name="connsiteY4" fmla="*/ 21895 h 29256"/>
                <a:gd name="connsiteX5" fmla="*/ 19859 w 52437"/>
                <a:gd name="connsiteY5" fmla="*/ 20868 h 29256"/>
                <a:gd name="connsiteX6" fmla="*/ 19857 w 52437"/>
                <a:gd name="connsiteY6" fmla="*/ 20099 h 29256"/>
                <a:gd name="connsiteX7" fmla="*/ 19891 w 52437"/>
                <a:gd name="connsiteY7" fmla="*/ 20738 h 29256"/>
                <a:gd name="connsiteX8" fmla="*/ 19757 w 52437"/>
                <a:gd name="connsiteY8" fmla="*/ 19627 h 29256"/>
                <a:gd name="connsiteX9" fmla="*/ 19721 w 52437"/>
                <a:gd name="connsiteY9" fmla="*/ 19085 h 29256"/>
                <a:gd name="connsiteX10" fmla="*/ 4428 w 52437"/>
                <a:gd name="connsiteY10" fmla="*/ 28635 h 29256"/>
                <a:gd name="connsiteX11" fmla="*/ 4266 w 52437"/>
                <a:gd name="connsiteY11" fmla="*/ 24809 h 29256"/>
                <a:gd name="connsiteX12" fmla="*/ 3222 w 52437"/>
                <a:gd name="connsiteY12" fmla="*/ 22461 h 29256"/>
                <a:gd name="connsiteX13" fmla="*/ 8102 w 52437"/>
                <a:gd name="connsiteY13" fmla="*/ 16003 h 29256"/>
                <a:gd name="connsiteX14" fmla="*/ 3030 w 52437"/>
                <a:gd name="connsiteY14" fmla="*/ 12325 h 29256"/>
                <a:gd name="connsiteX15" fmla="*/ 396 w 52437"/>
                <a:gd name="connsiteY15" fmla="*/ 10997 h 29256"/>
                <a:gd name="connsiteX16" fmla="*/ 2418 w 52437"/>
                <a:gd name="connsiteY16" fmla="*/ 8274 h 29256"/>
                <a:gd name="connsiteX17" fmla="*/ 1158 w 52437"/>
                <a:gd name="connsiteY17" fmla="*/ 7226 h 29256"/>
                <a:gd name="connsiteX18" fmla="*/ 3231 w 52437"/>
                <a:gd name="connsiteY18" fmla="*/ 6024 h 29256"/>
                <a:gd name="connsiteX19" fmla="*/ 4517 w 52437"/>
                <a:gd name="connsiteY19" fmla="*/ 4667 h 29256"/>
                <a:gd name="connsiteX20" fmla="*/ 9167 w 52437"/>
                <a:gd name="connsiteY20" fmla="*/ 5324 h 29256"/>
                <a:gd name="connsiteX21" fmla="*/ 13100 w 52437"/>
                <a:gd name="connsiteY21" fmla="*/ 4281 h 29256"/>
                <a:gd name="connsiteX22" fmla="*/ 15857 w 52437"/>
                <a:gd name="connsiteY22" fmla="*/ 2620 h 29256"/>
                <a:gd name="connsiteX23" fmla="*/ 18841 w 52437"/>
                <a:gd name="connsiteY23" fmla="*/ 1984 h 29256"/>
                <a:gd name="connsiteX24" fmla="*/ 21271 w 52437"/>
                <a:gd name="connsiteY24" fmla="*/ 4329 h 29256"/>
                <a:gd name="connsiteX25" fmla="*/ 28022 w 52437"/>
                <a:gd name="connsiteY25" fmla="*/ 5215 h 29256"/>
                <a:gd name="connsiteX26" fmla="*/ 30742 w 52437"/>
                <a:gd name="connsiteY26" fmla="*/ 5901 h 29256"/>
                <a:gd name="connsiteX27" fmla="*/ 35479 w 52437"/>
                <a:gd name="connsiteY27" fmla="*/ 2449 h 29256"/>
                <a:gd name="connsiteX28" fmla="*/ 36971 w 52437"/>
                <a:gd name="connsiteY28" fmla="*/ 4827 h 29256"/>
                <a:gd name="connsiteX29" fmla="*/ 38492 w 52437"/>
                <a:gd name="connsiteY29" fmla="*/ 4212 h 29256"/>
                <a:gd name="connsiteX30" fmla="*/ 40081 w 52437"/>
                <a:gd name="connsiteY30" fmla="*/ 1 h 29256"/>
                <a:gd name="connsiteX31" fmla="*/ 45915 w 52437"/>
                <a:gd name="connsiteY31" fmla="*/ 3897 h 29256"/>
                <a:gd name="connsiteX32" fmla="*/ 50750 w 52437"/>
                <a:gd name="connsiteY32" fmla="*/ 4432 h 29256"/>
                <a:gd name="connsiteX33" fmla="*/ 52423 w 52437"/>
                <a:gd name="connsiteY33" fmla="*/ 6440 h 29256"/>
                <a:gd name="connsiteX34" fmla="*/ 49981 w 52437"/>
                <a:gd name="connsiteY34" fmla="*/ 10748 h 29256"/>
                <a:gd name="connsiteX35" fmla="*/ 51349 w 52437"/>
                <a:gd name="connsiteY35" fmla="*/ 11338 h 29256"/>
                <a:gd name="connsiteX36" fmla="*/ 51656 w 52437"/>
                <a:gd name="connsiteY36" fmla="*/ 12220 h 29256"/>
                <a:gd name="connsiteX37" fmla="*/ 49285 w 52437"/>
                <a:gd name="connsiteY37" fmla="*/ 14481 h 29256"/>
                <a:gd name="connsiteX38" fmla="*/ 45596 w 52437"/>
                <a:gd name="connsiteY38" fmla="*/ 13988 h 29256"/>
                <a:gd name="connsiteX39" fmla="*/ 43550 w 52437"/>
                <a:gd name="connsiteY39" fmla="*/ 15764 h 29256"/>
                <a:gd name="connsiteX40" fmla="*/ 43453 w 52437"/>
                <a:gd name="connsiteY40" fmla="*/ 16995 h 29256"/>
                <a:gd name="connsiteX41" fmla="*/ 41981 w 52437"/>
                <a:gd name="connsiteY41" fmla="*/ 18652 h 29256"/>
                <a:gd name="connsiteX42" fmla="*/ 40611 w 52437"/>
                <a:gd name="connsiteY42" fmla="*/ 19532 h 29256"/>
                <a:gd name="connsiteX43" fmla="*/ 39404 w 52437"/>
                <a:gd name="connsiteY43" fmla="*/ 20176 h 29256"/>
                <a:gd name="connsiteX44" fmla="*/ 39030 w 52437"/>
                <a:gd name="connsiteY44" fmla="*/ 20954 h 29256"/>
                <a:gd name="connsiteX45" fmla="*/ 38057 w 52437"/>
                <a:gd name="connsiteY45" fmla="*/ 21509 h 29256"/>
                <a:gd name="connsiteX46" fmla="*/ 37847 w 52437"/>
                <a:gd name="connsiteY46" fmla="*/ 22764 h 29256"/>
                <a:gd name="connsiteX47" fmla="*/ 38539 w 52437"/>
                <a:gd name="connsiteY47" fmla="*/ 24354 h 29256"/>
                <a:gd name="connsiteX48" fmla="*/ 37409 w 52437"/>
                <a:gd name="connsiteY48" fmla="*/ 25512 h 29256"/>
                <a:gd name="connsiteX49" fmla="*/ 37996 w 52437"/>
                <a:gd name="connsiteY49" fmla="*/ 27740 h 29256"/>
                <a:gd name="connsiteX50" fmla="*/ 36562 w 52437"/>
                <a:gd name="connsiteY50" fmla="*/ 28218 h 29256"/>
                <a:gd name="connsiteX51" fmla="*/ 35238 w 52437"/>
                <a:gd name="connsiteY51" fmla="*/ 28839 h 29256"/>
                <a:gd name="connsiteX52" fmla="*/ 33808 w 52437"/>
                <a:gd name="connsiteY52" fmla="*/ 29244 h 29256"/>
                <a:gd name="connsiteX53" fmla="*/ 32113 w 52437"/>
                <a:gd name="connsiteY53" fmla="*/ 28375 h 29256"/>
                <a:gd name="connsiteX54" fmla="*/ 31184 w 52437"/>
                <a:gd name="connsiteY54" fmla="*/ 28376 h 29256"/>
                <a:gd name="connsiteX55" fmla="*/ 29725 w 52437"/>
                <a:gd name="connsiteY55" fmla="*/ 28018 h 29256"/>
                <a:gd name="connsiteX56" fmla="*/ 27906 w 52437"/>
                <a:gd name="connsiteY56" fmla="*/ 27493 h 29256"/>
                <a:gd name="connsiteX57" fmla="*/ 26400 w 52437"/>
                <a:gd name="connsiteY57" fmla="*/ 26886 h 29256"/>
                <a:gd name="connsiteX58" fmla="*/ 25279 w 52437"/>
                <a:gd name="connsiteY58" fmla="*/ 26142 h 29256"/>
                <a:gd name="connsiteX59" fmla="*/ 23796 w 52437"/>
                <a:gd name="connsiteY59" fmla="*/ 26274 h 29256"/>
                <a:gd name="connsiteX60" fmla="*/ 22231 w 52437"/>
                <a:gd name="connsiteY60" fmla="*/ 25945 h 29256"/>
                <a:gd name="connsiteX61" fmla="*/ 19726 w 52437"/>
                <a:gd name="connsiteY61" fmla="*/ 26219 h 29256"/>
                <a:gd name="connsiteX62" fmla="*/ 20387 w 52437"/>
                <a:gd name="connsiteY62" fmla="*/ 25292 h 29256"/>
                <a:gd name="connsiteX63" fmla="*/ 21310 w 52437"/>
                <a:gd name="connsiteY63" fmla="*/ 24349 h 29256"/>
                <a:gd name="connsiteX0" fmla="*/ 21310 w 52437"/>
                <a:gd name="connsiteY0" fmla="*/ 24349 h 31329"/>
                <a:gd name="connsiteX1" fmla="*/ 21326 w 52437"/>
                <a:gd name="connsiteY1" fmla="*/ 23452 h 31329"/>
                <a:gd name="connsiteX2" fmla="*/ 20674 w 52437"/>
                <a:gd name="connsiteY2" fmla="*/ 22408 h 31329"/>
                <a:gd name="connsiteX3" fmla="*/ 20940 w 52437"/>
                <a:gd name="connsiteY3" fmla="*/ 22332 h 31329"/>
                <a:gd name="connsiteX4" fmla="*/ 19821 w 52437"/>
                <a:gd name="connsiteY4" fmla="*/ 21895 h 31329"/>
                <a:gd name="connsiteX5" fmla="*/ 19859 w 52437"/>
                <a:gd name="connsiteY5" fmla="*/ 20868 h 31329"/>
                <a:gd name="connsiteX6" fmla="*/ 19857 w 52437"/>
                <a:gd name="connsiteY6" fmla="*/ 20099 h 31329"/>
                <a:gd name="connsiteX7" fmla="*/ 19891 w 52437"/>
                <a:gd name="connsiteY7" fmla="*/ 20738 h 31329"/>
                <a:gd name="connsiteX8" fmla="*/ 19757 w 52437"/>
                <a:gd name="connsiteY8" fmla="*/ 19627 h 31329"/>
                <a:gd name="connsiteX9" fmla="*/ 6270 w 52437"/>
                <a:gd name="connsiteY9" fmla="*/ 31325 h 31329"/>
                <a:gd name="connsiteX10" fmla="*/ 4428 w 52437"/>
                <a:gd name="connsiteY10" fmla="*/ 28635 h 31329"/>
                <a:gd name="connsiteX11" fmla="*/ 4266 w 52437"/>
                <a:gd name="connsiteY11" fmla="*/ 24809 h 31329"/>
                <a:gd name="connsiteX12" fmla="*/ 3222 w 52437"/>
                <a:gd name="connsiteY12" fmla="*/ 22461 h 31329"/>
                <a:gd name="connsiteX13" fmla="*/ 8102 w 52437"/>
                <a:gd name="connsiteY13" fmla="*/ 16003 h 31329"/>
                <a:gd name="connsiteX14" fmla="*/ 3030 w 52437"/>
                <a:gd name="connsiteY14" fmla="*/ 12325 h 31329"/>
                <a:gd name="connsiteX15" fmla="*/ 396 w 52437"/>
                <a:gd name="connsiteY15" fmla="*/ 10997 h 31329"/>
                <a:gd name="connsiteX16" fmla="*/ 2418 w 52437"/>
                <a:gd name="connsiteY16" fmla="*/ 8274 h 31329"/>
                <a:gd name="connsiteX17" fmla="*/ 1158 w 52437"/>
                <a:gd name="connsiteY17" fmla="*/ 7226 h 31329"/>
                <a:gd name="connsiteX18" fmla="*/ 3231 w 52437"/>
                <a:gd name="connsiteY18" fmla="*/ 6024 h 31329"/>
                <a:gd name="connsiteX19" fmla="*/ 4517 w 52437"/>
                <a:gd name="connsiteY19" fmla="*/ 4667 h 31329"/>
                <a:gd name="connsiteX20" fmla="*/ 9167 w 52437"/>
                <a:gd name="connsiteY20" fmla="*/ 5324 h 31329"/>
                <a:gd name="connsiteX21" fmla="*/ 13100 w 52437"/>
                <a:gd name="connsiteY21" fmla="*/ 4281 h 31329"/>
                <a:gd name="connsiteX22" fmla="*/ 15857 w 52437"/>
                <a:gd name="connsiteY22" fmla="*/ 2620 h 31329"/>
                <a:gd name="connsiteX23" fmla="*/ 18841 w 52437"/>
                <a:gd name="connsiteY23" fmla="*/ 1984 h 31329"/>
                <a:gd name="connsiteX24" fmla="*/ 21271 w 52437"/>
                <a:gd name="connsiteY24" fmla="*/ 4329 h 31329"/>
                <a:gd name="connsiteX25" fmla="*/ 28022 w 52437"/>
                <a:gd name="connsiteY25" fmla="*/ 5215 h 31329"/>
                <a:gd name="connsiteX26" fmla="*/ 30742 w 52437"/>
                <a:gd name="connsiteY26" fmla="*/ 5901 h 31329"/>
                <a:gd name="connsiteX27" fmla="*/ 35479 w 52437"/>
                <a:gd name="connsiteY27" fmla="*/ 2449 h 31329"/>
                <a:gd name="connsiteX28" fmla="*/ 36971 w 52437"/>
                <a:gd name="connsiteY28" fmla="*/ 4827 h 31329"/>
                <a:gd name="connsiteX29" fmla="*/ 38492 w 52437"/>
                <a:gd name="connsiteY29" fmla="*/ 4212 h 31329"/>
                <a:gd name="connsiteX30" fmla="*/ 40081 w 52437"/>
                <a:gd name="connsiteY30" fmla="*/ 1 h 31329"/>
                <a:gd name="connsiteX31" fmla="*/ 45915 w 52437"/>
                <a:gd name="connsiteY31" fmla="*/ 3897 h 31329"/>
                <a:gd name="connsiteX32" fmla="*/ 50750 w 52437"/>
                <a:gd name="connsiteY32" fmla="*/ 4432 h 31329"/>
                <a:gd name="connsiteX33" fmla="*/ 52423 w 52437"/>
                <a:gd name="connsiteY33" fmla="*/ 6440 h 31329"/>
                <a:gd name="connsiteX34" fmla="*/ 49981 w 52437"/>
                <a:gd name="connsiteY34" fmla="*/ 10748 h 31329"/>
                <a:gd name="connsiteX35" fmla="*/ 51349 w 52437"/>
                <a:gd name="connsiteY35" fmla="*/ 11338 h 31329"/>
                <a:gd name="connsiteX36" fmla="*/ 51656 w 52437"/>
                <a:gd name="connsiteY36" fmla="*/ 12220 h 31329"/>
                <a:gd name="connsiteX37" fmla="*/ 49285 w 52437"/>
                <a:gd name="connsiteY37" fmla="*/ 14481 h 31329"/>
                <a:gd name="connsiteX38" fmla="*/ 45596 w 52437"/>
                <a:gd name="connsiteY38" fmla="*/ 13988 h 31329"/>
                <a:gd name="connsiteX39" fmla="*/ 43550 w 52437"/>
                <a:gd name="connsiteY39" fmla="*/ 15764 h 31329"/>
                <a:gd name="connsiteX40" fmla="*/ 43453 w 52437"/>
                <a:gd name="connsiteY40" fmla="*/ 16995 h 31329"/>
                <a:gd name="connsiteX41" fmla="*/ 41981 w 52437"/>
                <a:gd name="connsiteY41" fmla="*/ 18652 h 31329"/>
                <a:gd name="connsiteX42" fmla="*/ 40611 w 52437"/>
                <a:gd name="connsiteY42" fmla="*/ 19532 h 31329"/>
                <a:gd name="connsiteX43" fmla="*/ 39404 w 52437"/>
                <a:gd name="connsiteY43" fmla="*/ 20176 h 31329"/>
                <a:gd name="connsiteX44" fmla="*/ 39030 w 52437"/>
                <a:gd name="connsiteY44" fmla="*/ 20954 h 31329"/>
                <a:gd name="connsiteX45" fmla="*/ 38057 w 52437"/>
                <a:gd name="connsiteY45" fmla="*/ 21509 h 31329"/>
                <a:gd name="connsiteX46" fmla="*/ 37847 w 52437"/>
                <a:gd name="connsiteY46" fmla="*/ 22764 h 31329"/>
                <a:gd name="connsiteX47" fmla="*/ 38539 w 52437"/>
                <a:gd name="connsiteY47" fmla="*/ 24354 h 31329"/>
                <a:gd name="connsiteX48" fmla="*/ 37409 w 52437"/>
                <a:gd name="connsiteY48" fmla="*/ 25512 h 31329"/>
                <a:gd name="connsiteX49" fmla="*/ 37996 w 52437"/>
                <a:gd name="connsiteY49" fmla="*/ 27740 h 31329"/>
                <a:gd name="connsiteX50" fmla="*/ 36562 w 52437"/>
                <a:gd name="connsiteY50" fmla="*/ 28218 h 31329"/>
                <a:gd name="connsiteX51" fmla="*/ 35238 w 52437"/>
                <a:gd name="connsiteY51" fmla="*/ 28839 h 31329"/>
                <a:gd name="connsiteX52" fmla="*/ 33808 w 52437"/>
                <a:gd name="connsiteY52" fmla="*/ 29244 h 31329"/>
                <a:gd name="connsiteX53" fmla="*/ 32113 w 52437"/>
                <a:gd name="connsiteY53" fmla="*/ 28375 h 31329"/>
                <a:gd name="connsiteX54" fmla="*/ 31184 w 52437"/>
                <a:gd name="connsiteY54" fmla="*/ 28376 h 31329"/>
                <a:gd name="connsiteX55" fmla="*/ 29725 w 52437"/>
                <a:gd name="connsiteY55" fmla="*/ 28018 h 31329"/>
                <a:gd name="connsiteX56" fmla="*/ 27906 w 52437"/>
                <a:gd name="connsiteY56" fmla="*/ 27493 h 31329"/>
                <a:gd name="connsiteX57" fmla="*/ 26400 w 52437"/>
                <a:gd name="connsiteY57" fmla="*/ 26886 h 31329"/>
                <a:gd name="connsiteX58" fmla="*/ 25279 w 52437"/>
                <a:gd name="connsiteY58" fmla="*/ 26142 h 31329"/>
                <a:gd name="connsiteX59" fmla="*/ 23796 w 52437"/>
                <a:gd name="connsiteY59" fmla="*/ 26274 h 31329"/>
                <a:gd name="connsiteX60" fmla="*/ 22231 w 52437"/>
                <a:gd name="connsiteY60" fmla="*/ 25945 h 31329"/>
                <a:gd name="connsiteX61" fmla="*/ 19726 w 52437"/>
                <a:gd name="connsiteY61" fmla="*/ 26219 h 31329"/>
                <a:gd name="connsiteX62" fmla="*/ 20387 w 52437"/>
                <a:gd name="connsiteY62" fmla="*/ 25292 h 31329"/>
                <a:gd name="connsiteX63" fmla="*/ 21310 w 52437"/>
                <a:gd name="connsiteY63" fmla="*/ 24349 h 31329"/>
                <a:gd name="connsiteX0" fmla="*/ 21310 w 52437"/>
                <a:gd name="connsiteY0" fmla="*/ 24349 h 32585"/>
                <a:gd name="connsiteX1" fmla="*/ 21326 w 52437"/>
                <a:gd name="connsiteY1" fmla="*/ 23452 h 32585"/>
                <a:gd name="connsiteX2" fmla="*/ 20674 w 52437"/>
                <a:gd name="connsiteY2" fmla="*/ 22408 h 32585"/>
                <a:gd name="connsiteX3" fmla="*/ 20940 w 52437"/>
                <a:gd name="connsiteY3" fmla="*/ 22332 h 32585"/>
                <a:gd name="connsiteX4" fmla="*/ 19821 w 52437"/>
                <a:gd name="connsiteY4" fmla="*/ 21895 h 32585"/>
                <a:gd name="connsiteX5" fmla="*/ 19859 w 52437"/>
                <a:gd name="connsiteY5" fmla="*/ 20868 h 32585"/>
                <a:gd name="connsiteX6" fmla="*/ 19857 w 52437"/>
                <a:gd name="connsiteY6" fmla="*/ 20099 h 32585"/>
                <a:gd name="connsiteX7" fmla="*/ 19891 w 52437"/>
                <a:gd name="connsiteY7" fmla="*/ 20738 h 32585"/>
                <a:gd name="connsiteX8" fmla="*/ 11308 w 52437"/>
                <a:gd name="connsiteY8" fmla="*/ 31879 h 32585"/>
                <a:gd name="connsiteX9" fmla="*/ 6270 w 52437"/>
                <a:gd name="connsiteY9" fmla="*/ 31325 h 32585"/>
                <a:gd name="connsiteX10" fmla="*/ 4428 w 52437"/>
                <a:gd name="connsiteY10" fmla="*/ 28635 h 32585"/>
                <a:gd name="connsiteX11" fmla="*/ 4266 w 52437"/>
                <a:gd name="connsiteY11" fmla="*/ 24809 h 32585"/>
                <a:gd name="connsiteX12" fmla="*/ 3222 w 52437"/>
                <a:gd name="connsiteY12" fmla="*/ 22461 h 32585"/>
                <a:gd name="connsiteX13" fmla="*/ 8102 w 52437"/>
                <a:gd name="connsiteY13" fmla="*/ 16003 h 32585"/>
                <a:gd name="connsiteX14" fmla="*/ 3030 w 52437"/>
                <a:gd name="connsiteY14" fmla="*/ 12325 h 32585"/>
                <a:gd name="connsiteX15" fmla="*/ 396 w 52437"/>
                <a:gd name="connsiteY15" fmla="*/ 10997 h 32585"/>
                <a:gd name="connsiteX16" fmla="*/ 2418 w 52437"/>
                <a:gd name="connsiteY16" fmla="*/ 8274 h 32585"/>
                <a:gd name="connsiteX17" fmla="*/ 1158 w 52437"/>
                <a:gd name="connsiteY17" fmla="*/ 7226 h 32585"/>
                <a:gd name="connsiteX18" fmla="*/ 3231 w 52437"/>
                <a:gd name="connsiteY18" fmla="*/ 6024 h 32585"/>
                <a:gd name="connsiteX19" fmla="*/ 4517 w 52437"/>
                <a:gd name="connsiteY19" fmla="*/ 4667 h 32585"/>
                <a:gd name="connsiteX20" fmla="*/ 9167 w 52437"/>
                <a:gd name="connsiteY20" fmla="*/ 5324 h 32585"/>
                <a:gd name="connsiteX21" fmla="*/ 13100 w 52437"/>
                <a:gd name="connsiteY21" fmla="*/ 4281 h 32585"/>
                <a:gd name="connsiteX22" fmla="*/ 15857 w 52437"/>
                <a:gd name="connsiteY22" fmla="*/ 2620 h 32585"/>
                <a:gd name="connsiteX23" fmla="*/ 18841 w 52437"/>
                <a:gd name="connsiteY23" fmla="*/ 1984 h 32585"/>
                <a:gd name="connsiteX24" fmla="*/ 21271 w 52437"/>
                <a:gd name="connsiteY24" fmla="*/ 4329 h 32585"/>
                <a:gd name="connsiteX25" fmla="*/ 28022 w 52437"/>
                <a:gd name="connsiteY25" fmla="*/ 5215 h 32585"/>
                <a:gd name="connsiteX26" fmla="*/ 30742 w 52437"/>
                <a:gd name="connsiteY26" fmla="*/ 5901 h 32585"/>
                <a:gd name="connsiteX27" fmla="*/ 35479 w 52437"/>
                <a:gd name="connsiteY27" fmla="*/ 2449 h 32585"/>
                <a:gd name="connsiteX28" fmla="*/ 36971 w 52437"/>
                <a:gd name="connsiteY28" fmla="*/ 4827 h 32585"/>
                <a:gd name="connsiteX29" fmla="*/ 38492 w 52437"/>
                <a:gd name="connsiteY29" fmla="*/ 4212 h 32585"/>
                <a:gd name="connsiteX30" fmla="*/ 40081 w 52437"/>
                <a:gd name="connsiteY30" fmla="*/ 1 h 32585"/>
                <a:gd name="connsiteX31" fmla="*/ 45915 w 52437"/>
                <a:gd name="connsiteY31" fmla="*/ 3897 h 32585"/>
                <a:gd name="connsiteX32" fmla="*/ 50750 w 52437"/>
                <a:gd name="connsiteY32" fmla="*/ 4432 h 32585"/>
                <a:gd name="connsiteX33" fmla="*/ 52423 w 52437"/>
                <a:gd name="connsiteY33" fmla="*/ 6440 h 32585"/>
                <a:gd name="connsiteX34" fmla="*/ 49981 w 52437"/>
                <a:gd name="connsiteY34" fmla="*/ 10748 h 32585"/>
                <a:gd name="connsiteX35" fmla="*/ 51349 w 52437"/>
                <a:gd name="connsiteY35" fmla="*/ 11338 h 32585"/>
                <a:gd name="connsiteX36" fmla="*/ 51656 w 52437"/>
                <a:gd name="connsiteY36" fmla="*/ 12220 h 32585"/>
                <a:gd name="connsiteX37" fmla="*/ 49285 w 52437"/>
                <a:gd name="connsiteY37" fmla="*/ 14481 h 32585"/>
                <a:gd name="connsiteX38" fmla="*/ 45596 w 52437"/>
                <a:gd name="connsiteY38" fmla="*/ 13988 h 32585"/>
                <a:gd name="connsiteX39" fmla="*/ 43550 w 52437"/>
                <a:gd name="connsiteY39" fmla="*/ 15764 h 32585"/>
                <a:gd name="connsiteX40" fmla="*/ 43453 w 52437"/>
                <a:gd name="connsiteY40" fmla="*/ 16995 h 32585"/>
                <a:gd name="connsiteX41" fmla="*/ 41981 w 52437"/>
                <a:gd name="connsiteY41" fmla="*/ 18652 h 32585"/>
                <a:gd name="connsiteX42" fmla="*/ 40611 w 52437"/>
                <a:gd name="connsiteY42" fmla="*/ 19532 h 32585"/>
                <a:gd name="connsiteX43" fmla="*/ 39404 w 52437"/>
                <a:gd name="connsiteY43" fmla="*/ 20176 h 32585"/>
                <a:gd name="connsiteX44" fmla="*/ 39030 w 52437"/>
                <a:gd name="connsiteY44" fmla="*/ 20954 h 32585"/>
                <a:gd name="connsiteX45" fmla="*/ 38057 w 52437"/>
                <a:gd name="connsiteY45" fmla="*/ 21509 h 32585"/>
                <a:gd name="connsiteX46" fmla="*/ 37847 w 52437"/>
                <a:gd name="connsiteY46" fmla="*/ 22764 h 32585"/>
                <a:gd name="connsiteX47" fmla="*/ 38539 w 52437"/>
                <a:gd name="connsiteY47" fmla="*/ 24354 h 32585"/>
                <a:gd name="connsiteX48" fmla="*/ 37409 w 52437"/>
                <a:gd name="connsiteY48" fmla="*/ 25512 h 32585"/>
                <a:gd name="connsiteX49" fmla="*/ 37996 w 52437"/>
                <a:gd name="connsiteY49" fmla="*/ 27740 h 32585"/>
                <a:gd name="connsiteX50" fmla="*/ 36562 w 52437"/>
                <a:gd name="connsiteY50" fmla="*/ 28218 h 32585"/>
                <a:gd name="connsiteX51" fmla="*/ 35238 w 52437"/>
                <a:gd name="connsiteY51" fmla="*/ 28839 h 32585"/>
                <a:gd name="connsiteX52" fmla="*/ 33808 w 52437"/>
                <a:gd name="connsiteY52" fmla="*/ 29244 h 32585"/>
                <a:gd name="connsiteX53" fmla="*/ 32113 w 52437"/>
                <a:gd name="connsiteY53" fmla="*/ 28375 h 32585"/>
                <a:gd name="connsiteX54" fmla="*/ 31184 w 52437"/>
                <a:gd name="connsiteY54" fmla="*/ 28376 h 32585"/>
                <a:gd name="connsiteX55" fmla="*/ 29725 w 52437"/>
                <a:gd name="connsiteY55" fmla="*/ 28018 h 32585"/>
                <a:gd name="connsiteX56" fmla="*/ 27906 w 52437"/>
                <a:gd name="connsiteY56" fmla="*/ 27493 h 32585"/>
                <a:gd name="connsiteX57" fmla="*/ 26400 w 52437"/>
                <a:gd name="connsiteY57" fmla="*/ 26886 h 32585"/>
                <a:gd name="connsiteX58" fmla="*/ 25279 w 52437"/>
                <a:gd name="connsiteY58" fmla="*/ 26142 h 32585"/>
                <a:gd name="connsiteX59" fmla="*/ 23796 w 52437"/>
                <a:gd name="connsiteY59" fmla="*/ 26274 h 32585"/>
                <a:gd name="connsiteX60" fmla="*/ 22231 w 52437"/>
                <a:gd name="connsiteY60" fmla="*/ 25945 h 32585"/>
                <a:gd name="connsiteX61" fmla="*/ 19726 w 52437"/>
                <a:gd name="connsiteY61" fmla="*/ 26219 h 32585"/>
                <a:gd name="connsiteX62" fmla="*/ 20387 w 52437"/>
                <a:gd name="connsiteY62" fmla="*/ 25292 h 32585"/>
                <a:gd name="connsiteX63" fmla="*/ 21310 w 52437"/>
                <a:gd name="connsiteY63" fmla="*/ 24349 h 32585"/>
                <a:gd name="connsiteX0" fmla="*/ 21310 w 52437"/>
                <a:gd name="connsiteY0" fmla="*/ 24349 h 31916"/>
                <a:gd name="connsiteX1" fmla="*/ 21326 w 52437"/>
                <a:gd name="connsiteY1" fmla="*/ 23452 h 31916"/>
                <a:gd name="connsiteX2" fmla="*/ 20674 w 52437"/>
                <a:gd name="connsiteY2" fmla="*/ 22408 h 31916"/>
                <a:gd name="connsiteX3" fmla="*/ 20940 w 52437"/>
                <a:gd name="connsiteY3" fmla="*/ 22332 h 31916"/>
                <a:gd name="connsiteX4" fmla="*/ 19821 w 52437"/>
                <a:gd name="connsiteY4" fmla="*/ 21895 h 31916"/>
                <a:gd name="connsiteX5" fmla="*/ 19859 w 52437"/>
                <a:gd name="connsiteY5" fmla="*/ 20868 h 31916"/>
                <a:gd name="connsiteX6" fmla="*/ 19857 w 52437"/>
                <a:gd name="connsiteY6" fmla="*/ 20099 h 31916"/>
                <a:gd name="connsiteX7" fmla="*/ 19891 w 52437"/>
                <a:gd name="connsiteY7" fmla="*/ 20738 h 31916"/>
                <a:gd name="connsiteX8" fmla="*/ 11308 w 52437"/>
                <a:gd name="connsiteY8" fmla="*/ 31879 h 31916"/>
                <a:gd name="connsiteX9" fmla="*/ 6270 w 52437"/>
                <a:gd name="connsiteY9" fmla="*/ 31325 h 31916"/>
                <a:gd name="connsiteX10" fmla="*/ 4428 w 52437"/>
                <a:gd name="connsiteY10" fmla="*/ 28635 h 31916"/>
                <a:gd name="connsiteX11" fmla="*/ 4266 w 52437"/>
                <a:gd name="connsiteY11" fmla="*/ 24809 h 31916"/>
                <a:gd name="connsiteX12" fmla="*/ 3222 w 52437"/>
                <a:gd name="connsiteY12" fmla="*/ 22461 h 31916"/>
                <a:gd name="connsiteX13" fmla="*/ 8102 w 52437"/>
                <a:gd name="connsiteY13" fmla="*/ 16003 h 31916"/>
                <a:gd name="connsiteX14" fmla="*/ 3030 w 52437"/>
                <a:gd name="connsiteY14" fmla="*/ 12325 h 31916"/>
                <a:gd name="connsiteX15" fmla="*/ 396 w 52437"/>
                <a:gd name="connsiteY15" fmla="*/ 10997 h 31916"/>
                <a:gd name="connsiteX16" fmla="*/ 2418 w 52437"/>
                <a:gd name="connsiteY16" fmla="*/ 8274 h 31916"/>
                <a:gd name="connsiteX17" fmla="*/ 1158 w 52437"/>
                <a:gd name="connsiteY17" fmla="*/ 7226 h 31916"/>
                <a:gd name="connsiteX18" fmla="*/ 3231 w 52437"/>
                <a:gd name="connsiteY18" fmla="*/ 6024 h 31916"/>
                <a:gd name="connsiteX19" fmla="*/ 4517 w 52437"/>
                <a:gd name="connsiteY19" fmla="*/ 4667 h 31916"/>
                <a:gd name="connsiteX20" fmla="*/ 9167 w 52437"/>
                <a:gd name="connsiteY20" fmla="*/ 5324 h 31916"/>
                <a:gd name="connsiteX21" fmla="*/ 13100 w 52437"/>
                <a:gd name="connsiteY21" fmla="*/ 4281 h 31916"/>
                <a:gd name="connsiteX22" fmla="*/ 15857 w 52437"/>
                <a:gd name="connsiteY22" fmla="*/ 2620 h 31916"/>
                <a:gd name="connsiteX23" fmla="*/ 18841 w 52437"/>
                <a:gd name="connsiteY23" fmla="*/ 1984 h 31916"/>
                <a:gd name="connsiteX24" fmla="*/ 21271 w 52437"/>
                <a:gd name="connsiteY24" fmla="*/ 4329 h 31916"/>
                <a:gd name="connsiteX25" fmla="*/ 28022 w 52437"/>
                <a:gd name="connsiteY25" fmla="*/ 5215 h 31916"/>
                <a:gd name="connsiteX26" fmla="*/ 30742 w 52437"/>
                <a:gd name="connsiteY26" fmla="*/ 5901 h 31916"/>
                <a:gd name="connsiteX27" fmla="*/ 35479 w 52437"/>
                <a:gd name="connsiteY27" fmla="*/ 2449 h 31916"/>
                <a:gd name="connsiteX28" fmla="*/ 36971 w 52437"/>
                <a:gd name="connsiteY28" fmla="*/ 4827 h 31916"/>
                <a:gd name="connsiteX29" fmla="*/ 38492 w 52437"/>
                <a:gd name="connsiteY29" fmla="*/ 4212 h 31916"/>
                <a:gd name="connsiteX30" fmla="*/ 40081 w 52437"/>
                <a:gd name="connsiteY30" fmla="*/ 1 h 31916"/>
                <a:gd name="connsiteX31" fmla="*/ 45915 w 52437"/>
                <a:gd name="connsiteY31" fmla="*/ 3897 h 31916"/>
                <a:gd name="connsiteX32" fmla="*/ 50750 w 52437"/>
                <a:gd name="connsiteY32" fmla="*/ 4432 h 31916"/>
                <a:gd name="connsiteX33" fmla="*/ 52423 w 52437"/>
                <a:gd name="connsiteY33" fmla="*/ 6440 h 31916"/>
                <a:gd name="connsiteX34" fmla="*/ 49981 w 52437"/>
                <a:gd name="connsiteY34" fmla="*/ 10748 h 31916"/>
                <a:gd name="connsiteX35" fmla="*/ 51349 w 52437"/>
                <a:gd name="connsiteY35" fmla="*/ 11338 h 31916"/>
                <a:gd name="connsiteX36" fmla="*/ 51656 w 52437"/>
                <a:gd name="connsiteY36" fmla="*/ 12220 h 31916"/>
                <a:gd name="connsiteX37" fmla="*/ 49285 w 52437"/>
                <a:gd name="connsiteY37" fmla="*/ 14481 h 31916"/>
                <a:gd name="connsiteX38" fmla="*/ 45596 w 52437"/>
                <a:gd name="connsiteY38" fmla="*/ 13988 h 31916"/>
                <a:gd name="connsiteX39" fmla="*/ 43550 w 52437"/>
                <a:gd name="connsiteY39" fmla="*/ 15764 h 31916"/>
                <a:gd name="connsiteX40" fmla="*/ 43453 w 52437"/>
                <a:gd name="connsiteY40" fmla="*/ 16995 h 31916"/>
                <a:gd name="connsiteX41" fmla="*/ 41981 w 52437"/>
                <a:gd name="connsiteY41" fmla="*/ 18652 h 31916"/>
                <a:gd name="connsiteX42" fmla="*/ 40611 w 52437"/>
                <a:gd name="connsiteY42" fmla="*/ 19532 h 31916"/>
                <a:gd name="connsiteX43" fmla="*/ 39404 w 52437"/>
                <a:gd name="connsiteY43" fmla="*/ 20176 h 31916"/>
                <a:gd name="connsiteX44" fmla="*/ 39030 w 52437"/>
                <a:gd name="connsiteY44" fmla="*/ 20954 h 31916"/>
                <a:gd name="connsiteX45" fmla="*/ 38057 w 52437"/>
                <a:gd name="connsiteY45" fmla="*/ 21509 h 31916"/>
                <a:gd name="connsiteX46" fmla="*/ 37847 w 52437"/>
                <a:gd name="connsiteY46" fmla="*/ 22764 h 31916"/>
                <a:gd name="connsiteX47" fmla="*/ 38539 w 52437"/>
                <a:gd name="connsiteY47" fmla="*/ 24354 h 31916"/>
                <a:gd name="connsiteX48" fmla="*/ 37409 w 52437"/>
                <a:gd name="connsiteY48" fmla="*/ 25512 h 31916"/>
                <a:gd name="connsiteX49" fmla="*/ 37996 w 52437"/>
                <a:gd name="connsiteY49" fmla="*/ 27740 h 31916"/>
                <a:gd name="connsiteX50" fmla="*/ 36562 w 52437"/>
                <a:gd name="connsiteY50" fmla="*/ 28218 h 31916"/>
                <a:gd name="connsiteX51" fmla="*/ 35238 w 52437"/>
                <a:gd name="connsiteY51" fmla="*/ 28839 h 31916"/>
                <a:gd name="connsiteX52" fmla="*/ 33808 w 52437"/>
                <a:gd name="connsiteY52" fmla="*/ 29244 h 31916"/>
                <a:gd name="connsiteX53" fmla="*/ 32113 w 52437"/>
                <a:gd name="connsiteY53" fmla="*/ 28375 h 31916"/>
                <a:gd name="connsiteX54" fmla="*/ 31184 w 52437"/>
                <a:gd name="connsiteY54" fmla="*/ 28376 h 31916"/>
                <a:gd name="connsiteX55" fmla="*/ 29725 w 52437"/>
                <a:gd name="connsiteY55" fmla="*/ 28018 h 31916"/>
                <a:gd name="connsiteX56" fmla="*/ 27906 w 52437"/>
                <a:gd name="connsiteY56" fmla="*/ 27493 h 31916"/>
                <a:gd name="connsiteX57" fmla="*/ 26400 w 52437"/>
                <a:gd name="connsiteY57" fmla="*/ 26886 h 31916"/>
                <a:gd name="connsiteX58" fmla="*/ 25279 w 52437"/>
                <a:gd name="connsiteY58" fmla="*/ 26142 h 31916"/>
                <a:gd name="connsiteX59" fmla="*/ 23796 w 52437"/>
                <a:gd name="connsiteY59" fmla="*/ 26274 h 31916"/>
                <a:gd name="connsiteX60" fmla="*/ 22231 w 52437"/>
                <a:gd name="connsiteY60" fmla="*/ 25945 h 31916"/>
                <a:gd name="connsiteX61" fmla="*/ 19726 w 52437"/>
                <a:gd name="connsiteY61" fmla="*/ 26219 h 31916"/>
                <a:gd name="connsiteX62" fmla="*/ 20387 w 52437"/>
                <a:gd name="connsiteY62" fmla="*/ 25292 h 31916"/>
                <a:gd name="connsiteX63" fmla="*/ 21310 w 52437"/>
                <a:gd name="connsiteY63" fmla="*/ 24349 h 31916"/>
                <a:gd name="connsiteX0" fmla="*/ 21310 w 52437"/>
                <a:gd name="connsiteY0" fmla="*/ 24349 h 33084"/>
                <a:gd name="connsiteX1" fmla="*/ 21326 w 52437"/>
                <a:gd name="connsiteY1" fmla="*/ 23452 h 33084"/>
                <a:gd name="connsiteX2" fmla="*/ 20674 w 52437"/>
                <a:gd name="connsiteY2" fmla="*/ 22408 h 33084"/>
                <a:gd name="connsiteX3" fmla="*/ 20940 w 52437"/>
                <a:gd name="connsiteY3" fmla="*/ 22332 h 33084"/>
                <a:gd name="connsiteX4" fmla="*/ 19821 w 52437"/>
                <a:gd name="connsiteY4" fmla="*/ 21895 h 33084"/>
                <a:gd name="connsiteX5" fmla="*/ 19859 w 52437"/>
                <a:gd name="connsiteY5" fmla="*/ 20868 h 33084"/>
                <a:gd name="connsiteX6" fmla="*/ 19857 w 52437"/>
                <a:gd name="connsiteY6" fmla="*/ 20099 h 33084"/>
                <a:gd name="connsiteX7" fmla="*/ 19891 w 52437"/>
                <a:gd name="connsiteY7" fmla="*/ 20738 h 33084"/>
                <a:gd name="connsiteX8" fmla="*/ 10894 w 52437"/>
                <a:gd name="connsiteY8" fmla="*/ 33050 h 33084"/>
                <a:gd name="connsiteX9" fmla="*/ 6270 w 52437"/>
                <a:gd name="connsiteY9" fmla="*/ 31325 h 33084"/>
                <a:gd name="connsiteX10" fmla="*/ 4428 w 52437"/>
                <a:gd name="connsiteY10" fmla="*/ 28635 h 33084"/>
                <a:gd name="connsiteX11" fmla="*/ 4266 w 52437"/>
                <a:gd name="connsiteY11" fmla="*/ 24809 h 33084"/>
                <a:gd name="connsiteX12" fmla="*/ 3222 w 52437"/>
                <a:gd name="connsiteY12" fmla="*/ 22461 h 33084"/>
                <a:gd name="connsiteX13" fmla="*/ 8102 w 52437"/>
                <a:gd name="connsiteY13" fmla="*/ 16003 h 33084"/>
                <a:gd name="connsiteX14" fmla="*/ 3030 w 52437"/>
                <a:gd name="connsiteY14" fmla="*/ 12325 h 33084"/>
                <a:gd name="connsiteX15" fmla="*/ 396 w 52437"/>
                <a:gd name="connsiteY15" fmla="*/ 10997 h 33084"/>
                <a:gd name="connsiteX16" fmla="*/ 2418 w 52437"/>
                <a:gd name="connsiteY16" fmla="*/ 8274 h 33084"/>
                <a:gd name="connsiteX17" fmla="*/ 1158 w 52437"/>
                <a:gd name="connsiteY17" fmla="*/ 7226 h 33084"/>
                <a:gd name="connsiteX18" fmla="*/ 3231 w 52437"/>
                <a:gd name="connsiteY18" fmla="*/ 6024 h 33084"/>
                <a:gd name="connsiteX19" fmla="*/ 4517 w 52437"/>
                <a:gd name="connsiteY19" fmla="*/ 4667 h 33084"/>
                <a:gd name="connsiteX20" fmla="*/ 9167 w 52437"/>
                <a:gd name="connsiteY20" fmla="*/ 5324 h 33084"/>
                <a:gd name="connsiteX21" fmla="*/ 13100 w 52437"/>
                <a:gd name="connsiteY21" fmla="*/ 4281 h 33084"/>
                <a:gd name="connsiteX22" fmla="*/ 15857 w 52437"/>
                <a:gd name="connsiteY22" fmla="*/ 2620 h 33084"/>
                <a:gd name="connsiteX23" fmla="*/ 18841 w 52437"/>
                <a:gd name="connsiteY23" fmla="*/ 1984 h 33084"/>
                <a:gd name="connsiteX24" fmla="*/ 21271 w 52437"/>
                <a:gd name="connsiteY24" fmla="*/ 4329 h 33084"/>
                <a:gd name="connsiteX25" fmla="*/ 28022 w 52437"/>
                <a:gd name="connsiteY25" fmla="*/ 5215 h 33084"/>
                <a:gd name="connsiteX26" fmla="*/ 30742 w 52437"/>
                <a:gd name="connsiteY26" fmla="*/ 5901 h 33084"/>
                <a:gd name="connsiteX27" fmla="*/ 35479 w 52437"/>
                <a:gd name="connsiteY27" fmla="*/ 2449 h 33084"/>
                <a:gd name="connsiteX28" fmla="*/ 36971 w 52437"/>
                <a:gd name="connsiteY28" fmla="*/ 4827 h 33084"/>
                <a:gd name="connsiteX29" fmla="*/ 38492 w 52437"/>
                <a:gd name="connsiteY29" fmla="*/ 4212 h 33084"/>
                <a:gd name="connsiteX30" fmla="*/ 40081 w 52437"/>
                <a:gd name="connsiteY30" fmla="*/ 1 h 33084"/>
                <a:gd name="connsiteX31" fmla="*/ 45915 w 52437"/>
                <a:gd name="connsiteY31" fmla="*/ 3897 h 33084"/>
                <a:gd name="connsiteX32" fmla="*/ 50750 w 52437"/>
                <a:gd name="connsiteY32" fmla="*/ 4432 h 33084"/>
                <a:gd name="connsiteX33" fmla="*/ 52423 w 52437"/>
                <a:gd name="connsiteY33" fmla="*/ 6440 h 33084"/>
                <a:gd name="connsiteX34" fmla="*/ 49981 w 52437"/>
                <a:gd name="connsiteY34" fmla="*/ 10748 h 33084"/>
                <a:gd name="connsiteX35" fmla="*/ 51349 w 52437"/>
                <a:gd name="connsiteY35" fmla="*/ 11338 h 33084"/>
                <a:gd name="connsiteX36" fmla="*/ 51656 w 52437"/>
                <a:gd name="connsiteY36" fmla="*/ 12220 h 33084"/>
                <a:gd name="connsiteX37" fmla="*/ 49285 w 52437"/>
                <a:gd name="connsiteY37" fmla="*/ 14481 h 33084"/>
                <a:gd name="connsiteX38" fmla="*/ 45596 w 52437"/>
                <a:gd name="connsiteY38" fmla="*/ 13988 h 33084"/>
                <a:gd name="connsiteX39" fmla="*/ 43550 w 52437"/>
                <a:gd name="connsiteY39" fmla="*/ 15764 h 33084"/>
                <a:gd name="connsiteX40" fmla="*/ 43453 w 52437"/>
                <a:gd name="connsiteY40" fmla="*/ 16995 h 33084"/>
                <a:gd name="connsiteX41" fmla="*/ 41981 w 52437"/>
                <a:gd name="connsiteY41" fmla="*/ 18652 h 33084"/>
                <a:gd name="connsiteX42" fmla="*/ 40611 w 52437"/>
                <a:gd name="connsiteY42" fmla="*/ 19532 h 33084"/>
                <a:gd name="connsiteX43" fmla="*/ 39404 w 52437"/>
                <a:gd name="connsiteY43" fmla="*/ 20176 h 33084"/>
                <a:gd name="connsiteX44" fmla="*/ 39030 w 52437"/>
                <a:gd name="connsiteY44" fmla="*/ 20954 h 33084"/>
                <a:gd name="connsiteX45" fmla="*/ 38057 w 52437"/>
                <a:gd name="connsiteY45" fmla="*/ 21509 h 33084"/>
                <a:gd name="connsiteX46" fmla="*/ 37847 w 52437"/>
                <a:gd name="connsiteY46" fmla="*/ 22764 h 33084"/>
                <a:gd name="connsiteX47" fmla="*/ 38539 w 52437"/>
                <a:gd name="connsiteY47" fmla="*/ 24354 h 33084"/>
                <a:gd name="connsiteX48" fmla="*/ 37409 w 52437"/>
                <a:gd name="connsiteY48" fmla="*/ 25512 h 33084"/>
                <a:gd name="connsiteX49" fmla="*/ 37996 w 52437"/>
                <a:gd name="connsiteY49" fmla="*/ 27740 h 33084"/>
                <a:gd name="connsiteX50" fmla="*/ 36562 w 52437"/>
                <a:gd name="connsiteY50" fmla="*/ 28218 h 33084"/>
                <a:gd name="connsiteX51" fmla="*/ 35238 w 52437"/>
                <a:gd name="connsiteY51" fmla="*/ 28839 h 33084"/>
                <a:gd name="connsiteX52" fmla="*/ 33808 w 52437"/>
                <a:gd name="connsiteY52" fmla="*/ 29244 h 33084"/>
                <a:gd name="connsiteX53" fmla="*/ 32113 w 52437"/>
                <a:gd name="connsiteY53" fmla="*/ 28375 h 33084"/>
                <a:gd name="connsiteX54" fmla="*/ 31184 w 52437"/>
                <a:gd name="connsiteY54" fmla="*/ 28376 h 33084"/>
                <a:gd name="connsiteX55" fmla="*/ 29725 w 52437"/>
                <a:gd name="connsiteY55" fmla="*/ 28018 h 33084"/>
                <a:gd name="connsiteX56" fmla="*/ 27906 w 52437"/>
                <a:gd name="connsiteY56" fmla="*/ 27493 h 33084"/>
                <a:gd name="connsiteX57" fmla="*/ 26400 w 52437"/>
                <a:gd name="connsiteY57" fmla="*/ 26886 h 33084"/>
                <a:gd name="connsiteX58" fmla="*/ 25279 w 52437"/>
                <a:gd name="connsiteY58" fmla="*/ 26142 h 33084"/>
                <a:gd name="connsiteX59" fmla="*/ 23796 w 52437"/>
                <a:gd name="connsiteY59" fmla="*/ 26274 h 33084"/>
                <a:gd name="connsiteX60" fmla="*/ 22231 w 52437"/>
                <a:gd name="connsiteY60" fmla="*/ 25945 h 33084"/>
                <a:gd name="connsiteX61" fmla="*/ 19726 w 52437"/>
                <a:gd name="connsiteY61" fmla="*/ 26219 h 33084"/>
                <a:gd name="connsiteX62" fmla="*/ 20387 w 52437"/>
                <a:gd name="connsiteY62" fmla="*/ 25292 h 33084"/>
                <a:gd name="connsiteX63" fmla="*/ 21310 w 52437"/>
                <a:gd name="connsiteY63" fmla="*/ 24349 h 33084"/>
                <a:gd name="connsiteX0" fmla="*/ 21310 w 52437"/>
                <a:gd name="connsiteY0" fmla="*/ 24349 h 33050"/>
                <a:gd name="connsiteX1" fmla="*/ 21326 w 52437"/>
                <a:gd name="connsiteY1" fmla="*/ 23452 h 33050"/>
                <a:gd name="connsiteX2" fmla="*/ 20674 w 52437"/>
                <a:gd name="connsiteY2" fmla="*/ 22408 h 33050"/>
                <a:gd name="connsiteX3" fmla="*/ 20940 w 52437"/>
                <a:gd name="connsiteY3" fmla="*/ 22332 h 33050"/>
                <a:gd name="connsiteX4" fmla="*/ 19821 w 52437"/>
                <a:gd name="connsiteY4" fmla="*/ 21895 h 33050"/>
                <a:gd name="connsiteX5" fmla="*/ 19859 w 52437"/>
                <a:gd name="connsiteY5" fmla="*/ 20868 h 33050"/>
                <a:gd name="connsiteX6" fmla="*/ 19857 w 52437"/>
                <a:gd name="connsiteY6" fmla="*/ 20099 h 33050"/>
                <a:gd name="connsiteX7" fmla="*/ 10894 w 52437"/>
                <a:gd name="connsiteY7" fmla="*/ 33050 h 33050"/>
                <a:gd name="connsiteX8" fmla="*/ 6270 w 52437"/>
                <a:gd name="connsiteY8" fmla="*/ 31325 h 33050"/>
                <a:gd name="connsiteX9" fmla="*/ 4428 w 52437"/>
                <a:gd name="connsiteY9" fmla="*/ 28635 h 33050"/>
                <a:gd name="connsiteX10" fmla="*/ 4266 w 52437"/>
                <a:gd name="connsiteY10" fmla="*/ 24809 h 33050"/>
                <a:gd name="connsiteX11" fmla="*/ 3222 w 52437"/>
                <a:gd name="connsiteY11" fmla="*/ 22461 h 33050"/>
                <a:gd name="connsiteX12" fmla="*/ 8102 w 52437"/>
                <a:gd name="connsiteY12" fmla="*/ 16003 h 33050"/>
                <a:gd name="connsiteX13" fmla="*/ 3030 w 52437"/>
                <a:gd name="connsiteY13" fmla="*/ 12325 h 33050"/>
                <a:gd name="connsiteX14" fmla="*/ 396 w 52437"/>
                <a:gd name="connsiteY14" fmla="*/ 10997 h 33050"/>
                <a:gd name="connsiteX15" fmla="*/ 2418 w 52437"/>
                <a:gd name="connsiteY15" fmla="*/ 8274 h 33050"/>
                <a:gd name="connsiteX16" fmla="*/ 1158 w 52437"/>
                <a:gd name="connsiteY16" fmla="*/ 7226 h 33050"/>
                <a:gd name="connsiteX17" fmla="*/ 3231 w 52437"/>
                <a:gd name="connsiteY17" fmla="*/ 6024 h 33050"/>
                <a:gd name="connsiteX18" fmla="*/ 4517 w 52437"/>
                <a:gd name="connsiteY18" fmla="*/ 4667 h 33050"/>
                <a:gd name="connsiteX19" fmla="*/ 9167 w 52437"/>
                <a:gd name="connsiteY19" fmla="*/ 5324 h 33050"/>
                <a:gd name="connsiteX20" fmla="*/ 13100 w 52437"/>
                <a:gd name="connsiteY20" fmla="*/ 4281 h 33050"/>
                <a:gd name="connsiteX21" fmla="*/ 15857 w 52437"/>
                <a:gd name="connsiteY21" fmla="*/ 2620 h 33050"/>
                <a:gd name="connsiteX22" fmla="*/ 18841 w 52437"/>
                <a:gd name="connsiteY22" fmla="*/ 1984 h 33050"/>
                <a:gd name="connsiteX23" fmla="*/ 21271 w 52437"/>
                <a:gd name="connsiteY23" fmla="*/ 4329 h 33050"/>
                <a:gd name="connsiteX24" fmla="*/ 28022 w 52437"/>
                <a:gd name="connsiteY24" fmla="*/ 5215 h 33050"/>
                <a:gd name="connsiteX25" fmla="*/ 30742 w 52437"/>
                <a:gd name="connsiteY25" fmla="*/ 5901 h 33050"/>
                <a:gd name="connsiteX26" fmla="*/ 35479 w 52437"/>
                <a:gd name="connsiteY26" fmla="*/ 2449 h 33050"/>
                <a:gd name="connsiteX27" fmla="*/ 36971 w 52437"/>
                <a:gd name="connsiteY27" fmla="*/ 4827 h 33050"/>
                <a:gd name="connsiteX28" fmla="*/ 38492 w 52437"/>
                <a:gd name="connsiteY28" fmla="*/ 4212 h 33050"/>
                <a:gd name="connsiteX29" fmla="*/ 40081 w 52437"/>
                <a:gd name="connsiteY29" fmla="*/ 1 h 33050"/>
                <a:gd name="connsiteX30" fmla="*/ 45915 w 52437"/>
                <a:gd name="connsiteY30" fmla="*/ 3897 h 33050"/>
                <a:gd name="connsiteX31" fmla="*/ 50750 w 52437"/>
                <a:gd name="connsiteY31" fmla="*/ 4432 h 33050"/>
                <a:gd name="connsiteX32" fmla="*/ 52423 w 52437"/>
                <a:gd name="connsiteY32" fmla="*/ 6440 h 33050"/>
                <a:gd name="connsiteX33" fmla="*/ 49981 w 52437"/>
                <a:gd name="connsiteY33" fmla="*/ 10748 h 33050"/>
                <a:gd name="connsiteX34" fmla="*/ 51349 w 52437"/>
                <a:gd name="connsiteY34" fmla="*/ 11338 h 33050"/>
                <a:gd name="connsiteX35" fmla="*/ 51656 w 52437"/>
                <a:gd name="connsiteY35" fmla="*/ 12220 h 33050"/>
                <a:gd name="connsiteX36" fmla="*/ 49285 w 52437"/>
                <a:gd name="connsiteY36" fmla="*/ 14481 h 33050"/>
                <a:gd name="connsiteX37" fmla="*/ 45596 w 52437"/>
                <a:gd name="connsiteY37" fmla="*/ 13988 h 33050"/>
                <a:gd name="connsiteX38" fmla="*/ 43550 w 52437"/>
                <a:gd name="connsiteY38" fmla="*/ 15764 h 33050"/>
                <a:gd name="connsiteX39" fmla="*/ 43453 w 52437"/>
                <a:gd name="connsiteY39" fmla="*/ 16995 h 33050"/>
                <a:gd name="connsiteX40" fmla="*/ 41981 w 52437"/>
                <a:gd name="connsiteY40" fmla="*/ 18652 h 33050"/>
                <a:gd name="connsiteX41" fmla="*/ 40611 w 52437"/>
                <a:gd name="connsiteY41" fmla="*/ 19532 h 33050"/>
                <a:gd name="connsiteX42" fmla="*/ 39404 w 52437"/>
                <a:gd name="connsiteY42" fmla="*/ 20176 h 33050"/>
                <a:gd name="connsiteX43" fmla="*/ 39030 w 52437"/>
                <a:gd name="connsiteY43" fmla="*/ 20954 h 33050"/>
                <a:gd name="connsiteX44" fmla="*/ 38057 w 52437"/>
                <a:gd name="connsiteY44" fmla="*/ 21509 h 33050"/>
                <a:gd name="connsiteX45" fmla="*/ 37847 w 52437"/>
                <a:gd name="connsiteY45" fmla="*/ 22764 h 33050"/>
                <a:gd name="connsiteX46" fmla="*/ 38539 w 52437"/>
                <a:gd name="connsiteY46" fmla="*/ 24354 h 33050"/>
                <a:gd name="connsiteX47" fmla="*/ 37409 w 52437"/>
                <a:gd name="connsiteY47" fmla="*/ 25512 h 33050"/>
                <a:gd name="connsiteX48" fmla="*/ 37996 w 52437"/>
                <a:gd name="connsiteY48" fmla="*/ 27740 h 33050"/>
                <a:gd name="connsiteX49" fmla="*/ 36562 w 52437"/>
                <a:gd name="connsiteY49" fmla="*/ 28218 h 33050"/>
                <a:gd name="connsiteX50" fmla="*/ 35238 w 52437"/>
                <a:gd name="connsiteY50" fmla="*/ 28839 h 33050"/>
                <a:gd name="connsiteX51" fmla="*/ 33808 w 52437"/>
                <a:gd name="connsiteY51" fmla="*/ 29244 h 33050"/>
                <a:gd name="connsiteX52" fmla="*/ 32113 w 52437"/>
                <a:gd name="connsiteY52" fmla="*/ 28375 h 33050"/>
                <a:gd name="connsiteX53" fmla="*/ 31184 w 52437"/>
                <a:gd name="connsiteY53" fmla="*/ 28376 h 33050"/>
                <a:gd name="connsiteX54" fmla="*/ 29725 w 52437"/>
                <a:gd name="connsiteY54" fmla="*/ 28018 h 33050"/>
                <a:gd name="connsiteX55" fmla="*/ 27906 w 52437"/>
                <a:gd name="connsiteY55" fmla="*/ 27493 h 33050"/>
                <a:gd name="connsiteX56" fmla="*/ 26400 w 52437"/>
                <a:gd name="connsiteY56" fmla="*/ 26886 h 33050"/>
                <a:gd name="connsiteX57" fmla="*/ 25279 w 52437"/>
                <a:gd name="connsiteY57" fmla="*/ 26142 h 33050"/>
                <a:gd name="connsiteX58" fmla="*/ 23796 w 52437"/>
                <a:gd name="connsiteY58" fmla="*/ 26274 h 33050"/>
                <a:gd name="connsiteX59" fmla="*/ 22231 w 52437"/>
                <a:gd name="connsiteY59" fmla="*/ 25945 h 33050"/>
                <a:gd name="connsiteX60" fmla="*/ 19726 w 52437"/>
                <a:gd name="connsiteY60" fmla="*/ 26219 h 33050"/>
                <a:gd name="connsiteX61" fmla="*/ 20387 w 52437"/>
                <a:gd name="connsiteY61" fmla="*/ 25292 h 33050"/>
                <a:gd name="connsiteX62" fmla="*/ 21310 w 52437"/>
                <a:gd name="connsiteY62" fmla="*/ 24349 h 33050"/>
                <a:gd name="connsiteX0" fmla="*/ 21310 w 52437"/>
                <a:gd name="connsiteY0" fmla="*/ 24349 h 33050"/>
                <a:gd name="connsiteX1" fmla="*/ 21326 w 52437"/>
                <a:gd name="connsiteY1" fmla="*/ 23452 h 33050"/>
                <a:gd name="connsiteX2" fmla="*/ 20674 w 52437"/>
                <a:gd name="connsiteY2" fmla="*/ 22408 h 33050"/>
                <a:gd name="connsiteX3" fmla="*/ 20940 w 52437"/>
                <a:gd name="connsiteY3" fmla="*/ 22332 h 33050"/>
                <a:gd name="connsiteX4" fmla="*/ 19821 w 52437"/>
                <a:gd name="connsiteY4" fmla="*/ 21895 h 33050"/>
                <a:gd name="connsiteX5" fmla="*/ 19859 w 52437"/>
                <a:gd name="connsiteY5" fmla="*/ 20868 h 33050"/>
                <a:gd name="connsiteX6" fmla="*/ 10894 w 52437"/>
                <a:gd name="connsiteY6" fmla="*/ 33050 h 33050"/>
                <a:gd name="connsiteX7" fmla="*/ 6270 w 52437"/>
                <a:gd name="connsiteY7" fmla="*/ 31325 h 33050"/>
                <a:gd name="connsiteX8" fmla="*/ 4428 w 52437"/>
                <a:gd name="connsiteY8" fmla="*/ 28635 h 33050"/>
                <a:gd name="connsiteX9" fmla="*/ 4266 w 52437"/>
                <a:gd name="connsiteY9" fmla="*/ 24809 h 33050"/>
                <a:gd name="connsiteX10" fmla="*/ 3222 w 52437"/>
                <a:gd name="connsiteY10" fmla="*/ 22461 h 33050"/>
                <a:gd name="connsiteX11" fmla="*/ 8102 w 52437"/>
                <a:gd name="connsiteY11" fmla="*/ 16003 h 33050"/>
                <a:gd name="connsiteX12" fmla="*/ 3030 w 52437"/>
                <a:gd name="connsiteY12" fmla="*/ 12325 h 33050"/>
                <a:gd name="connsiteX13" fmla="*/ 396 w 52437"/>
                <a:gd name="connsiteY13" fmla="*/ 10997 h 33050"/>
                <a:gd name="connsiteX14" fmla="*/ 2418 w 52437"/>
                <a:gd name="connsiteY14" fmla="*/ 8274 h 33050"/>
                <a:gd name="connsiteX15" fmla="*/ 1158 w 52437"/>
                <a:gd name="connsiteY15" fmla="*/ 7226 h 33050"/>
                <a:gd name="connsiteX16" fmla="*/ 3231 w 52437"/>
                <a:gd name="connsiteY16" fmla="*/ 6024 h 33050"/>
                <a:gd name="connsiteX17" fmla="*/ 4517 w 52437"/>
                <a:gd name="connsiteY17" fmla="*/ 4667 h 33050"/>
                <a:gd name="connsiteX18" fmla="*/ 9167 w 52437"/>
                <a:gd name="connsiteY18" fmla="*/ 5324 h 33050"/>
                <a:gd name="connsiteX19" fmla="*/ 13100 w 52437"/>
                <a:gd name="connsiteY19" fmla="*/ 4281 h 33050"/>
                <a:gd name="connsiteX20" fmla="*/ 15857 w 52437"/>
                <a:gd name="connsiteY20" fmla="*/ 2620 h 33050"/>
                <a:gd name="connsiteX21" fmla="*/ 18841 w 52437"/>
                <a:gd name="connsiteY21" fmla="*/ 1984 h 33050"/>
                <a:gd name="connsiteX22" fmla="*/ 21271 w 52437"/>
                <a:gd name="connsiteY22" fmla="*/ 4329 h 33050"/>
                <a:gd name="connsiteX23" fmla="*/ 28022 w 52437"/>
                <a:gd name="connsiteY23" fmla="*/ 5215 h 33050"/>
                <a:gd name="connsiteX24" fmla="*/ 30742 w 52437"/>
                <a:gd name="connsiteY24" fmla="*/ 5901 h 33050"/>
                <a:gd name="connsiteX25" fmla="*/ 35479 w 52437"/>
                <a:gd name="connsiteY25" fmla="*/ 2449 h 33050"/>
                <a:gd name="connsiteX26" fmla="*/ 36971 w 52437"/>
                <a:gd name="connsiteY26" fmla="*/ 4827 h 33050"/>
                <a:gd name="connsiteX27" fmla="*/ 38492 w 52437"/>
                <a:gd name="connsiteY27" fmla="*/ 4212 h 33050"/>
                <a:gd name="connsiteX28" fmla="*/ 40081 w 52437"/>
                <a:gd name="connsiteY28" fmla="*/ 1 h 33050"/>
                <a:gd name="connsiteX29" fmla="*/ 45915 w 52437"/>
                <a:gd name="connsiteY29" fmla="*/ 3897 h 33050"/>
                <a:gd name="connsiteX30" fmla="*/ 50750 w 52437"/>
                <a:gd name="connsiteY30" fmla="*/ 4432 h 33050"/>
                <a:gd name="connsiteX31" fmla="*/ 52423 w 52437"/>
                <a:gd name="connsiteY31" fmla="*/ 6440 h 33050"/>
                <a:gd name="connsiteX32" fmla="*/ 49981 w 52437"/>
                <a:gd name="connsiteY32" fmla="*/ 10748 h 33050"/>
                <a:gd name="connsiteX33" fmla="*/ 51349 w 52437"/>
                <a:gd name="connsiteY33" fmla="*/ 11338 h 33050"/>
                <a:gd name="connsiteX34" fmla="*/ 51656 w 52437"/>
                <a:gd name="connsiteY34" fmla="*/ 12220 h 33050"/>
                <a:gd name="connsiteX35" fmla="*/ 49285 w 52437"/>
                <a:gd name="connsiteY35" fmla="*/ 14481 h 33050"/>
                <a:gd name="connsiteX36" fmla="*/ 45596 w 52437"/>
                <a:gd name="connsiteY36" fmla="*/ 13988 h 33050"/>
                <a:gd name="connsiteX37" fmla="*/ 43550 w 52437"/>
                <a:gd name="connsiteY37" fmla="*/ 15764 h 33050"/>
                <a:gd name="connsiteX38" fmla="*/ 43453 w 52437"/>
                <a:gd name="connsiteY38" fmla="*/ 16995 h 33050"/>
                <a:gd name="connsiteX39" fmla="*/ 41981 w 52437"/>
                <a:gd name="connsiteY39" fmla="*/ 18652 h 33050"/>
                <a:gd name="connsiteX40" fmla="*/ 40611 w 52437"/>
                <a:gd name="connsiteY40" fmla="*/ 19532 h 33050"/>
                <a:gd name="connsiteX41" fmla="*/ 39404 w 52437"/>
                <a:gd name="connsiteY41" fmla="*/ 20176 h 33050"/>
                <a:gd name="connsiteX42" fmla="*/ 39030 w 52437"/>
                <a:gd name="connsiteY42" fmla="*/ 20954 h 33050"/>
                <a:gd name="connsiteX43" fmla="*/ 38057 w 52437"/>
                <a:gd name="connsiteY43" fmla="*/ 21509 h 33050"/>
                <a:gd name="connsiteX44" fmla="*/ 37847 w 52437"/>
                <a:gd name="connsiteY44" fmla="*/ 22764 h 33050"/>
                <a:gd name="connsiteX45" fmla="*/ 38539 w 52437"/>
                <a:gd name="connsiteY45" fmla="*/ 24354 h 33050"/>
                <a:gd name="connsiteX46" fmla="*/ 37409 w 52437"/>
                <a:gd name="connsiteY46" fmla="*/ 25512 h 33050"/>
                <a:gd name="connsiteX47" fmla="*/ 37996 w 52437"/>
                <a:gd name="connsiteY47" fmla="*/ 27740 h 33050"/>
                <a:gd name="connsiteX48" fmla="*/ 36562 w 52437"/>
                <a:gd name="connsiteY48" fmla="*/ 28218 h 33050"/>
                <a:gd name="connsiteX49" fmla="*/ 35238 w 52437"/>
                <a:gd name="connsiteY49" fmla="*/ 28839 h 33050"/>
                <a:gd name="connsiteX50" fmla="*/ 33808 w 52437"/>
                <a:gd name="connsiteY50" fmla="*/ 29244 h 33050"/>
                <a:gd name="connsiteX51" fmla="*/ 32113 w 52437"/>
                <a:gd name="connsiteY51" fmla="*/ 28375 h 33050"/>
                <a:gd name="connsiteX52" fmla="*/ 31184 w 52437"/>
                <a:gd name="connsiteY52" fmla="*/ 28376 h 33050"/>
                <a:gd name="connsiteX53" fmla="*/ 29725 w 52437"/>
                <a:gd name="connsiteY53" fmla="*/ 28018 h 33050"/>
                <a:gd name="connsiteX54" fmla="*/ 27906 w 52437"/>
                <a:gd name="connsiteY54" fmla="*/ 27493 h 33050"/>
                <a:gd name="connsiteX55" fmla="*/ 26400 w 52437"/>
                <a:gd name="connsiteY55" fmla="*/ 26886 h 33050"/>
                <a:gd name="connsiteX56" fmla="*/ 25279 w 52437"/>
                <a:gd name="connsiteY56" fmla="*/ 26142 h 33050"/>
                <a:gd name="connsiteX57" fmla="*/ 23796 w 52437"/>
                <a:gd name="connsiteY57" fmla="*/ 26274 h 33050"/>
                <a:gd name="connsiteX58" fmla="*/ 22231 w 52437"/>
                <a:gd name="connsiteY58" fmla="*/ 25945 h 33050"/>
                <a:gd name="connsiteX59" fmla="*/ 19726 w 52437"/>
                <a:gd name="connsiteY59" fmla="*/ 26219 h 33050"/>
                <a:gd name="connsiteX60" fmla="*/ 20387 w 52437"/>
                <a:gd name="connsiteY60" fmla="*/ 25292 h 33050"/>
                <a:gd name="connsiteX61" fmla="*/ 21310 w 52437"/>
                <a:gd name="connsiteY61" fmla="*/ 24349 h 33050"/>
                <a:gd name="connsiteX0" fmla="*/ 21310 w 52437"/>
                <a:gd name="connsiteY0" fmla="*/ 24349 h 33050"/>
                <a:gd name="connsiteX1" fmla="*/ 21326 w 52437"/>
                <a:gd name="connsiteY1" fmla="*/ 23452 h 33050"/>
                <a:gd name="connsiteX2" fmla="*/ 20674 w 52437"/>
                <a:gd name="connsiteY2" fmla="*/ 22408 h 33050"/>
                <a:gd name="connsiteX3" fmla="*/ 20940 w 52437"/>
                <a:gd name="connsiteY3" fmla="*/ 22332 h 33050"/>
                <a:gd name="connsiteX4" fmla="*/ 19821 w 52437"/>
                <a:gd name="connsiteY4" fmla="*/ 21895 h 33050"/>
                <a:gd name="connsiteX5" fmla="*/ 10894 w 52437"/>
                <a:gd name="connsiteY5" fmla="*/ 33050 h 33050"/>
                <a:gd name="connsiteX6" fmla="*/ 6270 w 52437"/>
                <a:gd name="connsiteY6" fmla="*/ 31325 h 33050"/>
                <a:gd name="connsiteX7" fmla="*/ 4428 w 52437"/>
                <a:gd name="connsiteY7" fmla="*/ 28635 h 33050"/>
                <a:gd name="connsiteX8" fmla="*/ 4266 w 52437"/>
                <a:gd name="connsiteY8" fmla="*/ 24809 h 33050"/>
                <a:gd name="connsiteX9" fmla="*/ 3222 w 52437"/>
                <a:gd name="connsiteY9" fmla="*/ 22461 h 33050"/>
                <a:gd name="connsiteX10" fmla="*/ 8102 w 52437"/>
                <a:gd name="connsiteY10" fmla="*/ 16003 h 33050"/>
                <a:gd name="connsiteX11" fmla="*/ 3030 w 52437"/>
                <a:gd name="connsiteY11" fmla="*/ 12325 h 33050"/>
                <a:gd name="connsiteX12" fmla="*/ 396 w 52437"/>
                <a:gd name="connsiteY12" fmla="*/ 10997 h 33050"/>
                <a:gd name="connsiteX13" fmla="*/ 2418 w 52437"/>
                <a:gd name="connsiteY13" fmla="*/ 8274 h 33050"/>
                <a:gd name="connsiteX14" fmla="*/ 1158 w 52437"/>
                <a:gd name="connsiteY14" fmla="*/ 7226 h 33050"/>
                <a:gd name="connsiteX15" fmla="*/ 3231 w 52437"/>
                <a:gd name="connsiteY15" fmla="*/ 6024 h 33050"/>
                <a:gd name="connsiteX16" fmla="*/ 4517 w 52437"/>
                <a:gd name="connsiteY16" fmla="*/ 4667 h 33050"/>
                <a:gd name="connsiteX17" fmla="*/ 9167 w 52437"/>
                <a:gd name="connsiteY17" fmla="*/ 5324 h 33050"/>
                <a:gd name="connsiteX18" fmla="*/ 13100 w 52437"/>
                <a:gd name="connsiteY18" fmla="*/ 4281 h 33050"/>
                <a:gd name="connsiteX19" fmla="*/ 15857 w 52437"/>
                <a:gd name="connsiteY19" fmla="*/ 2620 h 33050"/>
                <a:gd name="connsiteX20" fmla="*/ 18841 w 52437"/>
                <a:gd name="connsiteY20" fmla="*/ 1984 h 33050"/>
                <a:gd name="connsiteX21" fmla="*/ 21271 w 52437"/>
                <a:gd name="connsiteY21" fmla="*/ 4329 h 33050"/>
                <a:gd name="connsiteX22" fmla="*/ 28022 w 52437"/>
                <a:gd name="connsiteY22" fmla="*/ 5215 h 33050"/>
                <a:gd name="connsiteX23" fmla="*/ 30742 w 52437"/>
                <a:gd name="connsiteY23" fmla="*/ 5901 h 33050"/>
                <a:gd name="connsiteX24" fmla="*/ 35479 w 52437"/>
                <a:gd name="connsiteY24" fmla="*/ 2449 h 33050"/>
                <a:gd name="connsiteX25" fmla="*/ 36971 w 52437"/>
                <a:gd name="connsiteY25" fmla="*/ 4827 h 33050"/>
                <a:gd name="connsiteX26" fmla="*/ 38492 w 52437"/>
                <a:gd name="connsiteY26" fmla="*/ 4212 h 33050"/>
                <a:gd name="connsiteX27" fmla="*/ 40081 w 52437"/>
                <a:gd name="connsiteY27" fmla="*/ 1 h 33050"/>
                <a:gd name="connsiteX28" fmla="*/ 45915 w 52437"/>
                <a:gd name="connsiteY28" fmla="*/ 3897 h 33050"/>
                <a:gd name="connsiteX29" fmla="*/ 50750 w 52437"/>
                <a:gd name="connsiteY29" fmla="*/ 4432 h 33050"/>
                <a:gd name="connsiteX30" fmla="*/ 52423 w 52437"/>
                <a:gd name="connsiteY30" fmla="*/ 6440 h 33050"/>
                <a:gd name="connsiteX31" fmla="*/ 49981 w 52437"/>
                <a:gd name="connsiteY31" fmla="*/ 10748 h 33050"/>
                <a:gd name="connsiteX32" fmla="*/ 51349 w 52437"/>
                <a:gd name="connsiteY32" fmla="*/ 11338 h 33050"/>
                <a:gd name="connsiteX33" fmla="*/ 51656 w 52437"/>
                <a:gd name="connsiteY33" fmla="*/ 12220 h 33050"/>
                <a:gd name="connsiteX34" fmla="*/ 49285 w 52437"/>
                <a:gd name="connsiteY34" fmla="*/ 14481 h 33050"/>
                <a:gd name="connsiteX35" fmla="*/ 45596 w 52437"/>
                <a:gd name="connsiteY35" fmla="*/ 13988 h 33050"/>
                <a:gd name="connsiteX36" fmla="*/ 43550 w 52437"/>
                <a:gd name="connsiteY36" fmla="*/ 15764 h 33050"/>
                <a:gd name="connsiteX37" fmla="*/ 43453 w 52437"/>
                <a:gd name="connsiteY37" fmla="*/ 16995 h 33050"/>
                <a:gd name="connsiteX38" fmla="*/ 41981 w 52437"/>
                <a:gd name="connsiteY38" fmla="*/ 18652 h 33050"/>
                <a:gd name="connsiteX39" fmla="*/ 40611 w 52437"/>
                <a:gd name="connsiteY39" fmla="*/ 19532 h 33050"/>
                <a:gd name="connsiteX40" fmla="*/ 39404 w 52437"/>
                <a:gd name="connsiteY40" fmla="*/ 20176 h 33050"/>
                <a:gd name="connsiteX41" fmla="*/ 39030 w 52437"/>
                <a:gd name="connsiteY41" fmla="*/ 20954 h 33050"/>
                <a:gd name="connsiteX42" fmla="*/ 38057 w 52437"/>
                <a:gd name="connsiteY42" fmla="*/ 21509 h 33050"/>
                <a:gd name="connsiteX43" fmla="*/ 37847 w 52437"/>
                <a:gd name="connsiteY43" fmla="*/ 22764 h 33050"/>
                <a:gd name="connsiteX44" fmla="*/ 38539 w 52437"/>
                <a:gd name="connsiteY44" fmla="*/ 24354 h 33050"/>
                <a:gd name="connsiteX45" fmla="*/ 37409 w 52437"/>
                <a:gd name="connsiteY45" fmla="*/ 25512 h 33050"/>
                <a:gd name="connsiteX46" fmla="*/ 37996 w 52437"/>
                <a:gd name="connsiteY46" fmla="*/ 27740 h 33050"/>
                <a:gd name="connsiteX47" fmla="*/ 36562 w 52437"/>
                <a:gd name="connsiteY47" fmla="*/ 28218 h 33050"/>
                <a:gd name="connsiteX48" fmla="*/ 35238 w 52437"/>
                <a:gd name="connsiteY48" fmla="*/ 28839 h 33050"/>
                <a:gd name="connsiteX49" fmla="*/ 33808 w 52437"/>
                <a:gd name="connsiteY49" fmla="*/ 29244 h 33050"/>
                <a:gd name="connsiteX50" fmla="*/ 32113 w 52437"/>
                <a:gd name="connsiteY50" fmla="*/ 28375 h 33050"/>
                <a:gd name="connsiteX51" fmla="*/ 31184 w 52437"/>
                <a:gd name="connsiteY51" fmla="*/ 28376 h 33050"/>
                <a:gd name="connsiteX52" fmla="*/ 29725 w 52437"/>
                <a:gd name="connsiteY52" fmla="*/ 28018 h 33050"/>
                <a:gd name="connsiteX53" fmla="*/ 27906 w 52437"/>
                <a:gd name="connsiteY53" fmla="*/ 27493 h 33050"/>
                <a:gd name="connsiteX54" fmla="*/ 26400 w 52437"/>
                <a:gd name="connsiteY54" fmla="*/ 26886 h 33050"/>
                <a:gd name="connsiteX55" fmla="*/ 25279 w 52437"/>
                <a:gd name="connsiteY55" fmla="*/ 26142 h 33050"/>
                <a:gd name="connsiteX56" fmla="*/ 23796 w 52437"/>
                <a:gd name="connsiteY56" fmla="*/ 26274 h 33050"/>
                <a:gd name="connsiteX57" fmla="*/ 22231 w 52437"/>
                <a:gd name="connsiteY57" fmla="*/ 25945 h 33050"/>
                <a:gd name="connsiteX58" fmla="*/ 19726 w 52437"/>
                <a:gd name="connsiteY58" fmla="*/ 26219 h 33050"/>
                <a:gd name="connsiteX59" fmla="*/ 20387 w 52437"/>
                <a:gd name="connsiteY59" fmla="*/ 25292 h 33050"/>
                <a:gd name="connsiteX60" fmla="*/ 21310 w 52437"/>
                <a:gd name="connsiteY60" fmla="*/ 24349 h 33050"/>
                <a:gd name="connsiteX0" fmla="*/ 21310 w 52437"/>
                <a:gd name="connsiteY0" fmla="*/ 24349 h 33050"/>
                <a:gd name="connsiteX1" fmla="*/ 21326 w 52437"/>
                <a:gd name="connsiteY1" fmla="*/ 23452 h 33050"/>
                <a:gd name="connsiteX2" fmla="*/ 20674 w 52437"/>
                <a:gd name="connsiteY2" fmla="*/ 22408 h 33050"/>
                <a:gd name="connsiteX3" fmla="*/ 20940 w 52437"/>
                <a:gd name="connsiteY3" fmla="*/ 22332 h 33050"/>
                <a:gd name="connsiteX4" fmla="*/ 10894 w 52437"/>
                <a:gd name="connsiteY4" fmla="*/ 33050 h 33050"/>
                <a:gd name="connsiteX5" fmla="*/ 6270 w 52437"/>
                <a:gd name="connsiteY5" fmla="*/ 31325 h 33050"/>
                <a:gd name="connsiteX6" fmla="*/ 4428 w 52437"/>
                <a:gd name="connsiteY6" fmla="*/ 28635 h 33050"/>
                <a:gd name="connsiteX7" fmla="*/ 4266 w 52437"/>
                <a:gd name="connsiteY7" fmla="*/ 24809 h 33050"/>
                <a:gd name="connsiteX8" fmla="*/ 3222 w 52437"/>
                <a:gd name="connsiteY8" fmla="*/ 22461 h 33050"/>
                <a:gd name="connsiteX9" fmla="*/ 8102 w 52437"/>
                <a:gd name="connsiteY9" fmla="*/ 16003 h 33050"/>
                <a:gd name="connsiteX10" fmla="*/ 3030 w 52437"/>
                <a:gd name="connsiteY10" fmla="*/ 12325 h 33050"/>
                <a:gd name="connsiteX11" fmla="*/ 396 w 52437"/>
                <a:gd name="connsiteY11" fmla="*/ 10997 h 33050"/>
                <a:gd name="connsiteX12" fmla="*/ 2418 w 52437"/>
                <a:gd name="connsiteY12" fmla="*/ 8274 h 33050"/>
                <a:gd name="connsiteX13" fmla="*/ 1158 w 52437"/>
                <a:gd name="connsiteY13" fmla="*/ 7226 h 33050"/>
                <a:gd name="connsiteX14" fmla="*/ 3231 w 52437"/>
                <a:gd name="connsiteY14" fmla="*/ 6024 h 33050"/>
                <a:gd name="connsiteX15" fmla="*/ 4517 w 52437"/>
                <a:gd name="connsiteY15" fmla="*/ 4667 h 33050"/>
                <a:gd name="connsiteX16" fmla="*/ 9167 w 52437"/>
                <a:gd name="connsiteY16" fmla="*/ 5324 h 33050"/>
                <a:gd name="connsiteX17" fmla="*/ 13100 w 52437"/>
                <a:gd name="connsiteY17" fmla="*/ 4281 h 33050"/>
                <a:gd name="connsiteX18" fmla="*/ 15857 w 52437"/>
                <a:gd name="connsiteY18" fmla="*/ 2620 h 33050"/>
                <a:gd name="connsiteX19" fmla="*/ 18841 w 52437"/>
                <a:gd name="connsiteY19" fmla="*/ 1984 h 33050"/>
                <a:gd name="connsiteX20" fmla="*/ 21271 w 52437"/>
                <a:gd name="connsiteY20" fmla="*/ 4329 h 33050"/>
                <a:gd name="connsiteX21" fmla="*/ 28022 w 52437"/>
                <a:gd name="connsiteY21" fmla="*/ 5215 h 33050"/>
                <a:gd name="connsiteX22" fmla="*/ 30742 w 52437"/>
                <a:gd name="connsiteY22" fmla="*/ 5901 h 33050"/>
                <a:gd name="connsiteX23" fmla="*/ 35479 w 52437"/>
                <a:gd name="connsiteY23" fmla="*/ 2449 h 33050"/>
                <a:gd name="connsiteX24" fmla="*/ 36971 w 52437"/>
                <a:gd name="connsiteY24" fmla="*/ 4827 h 33050"/>
                <a:gd name="connsiteX25" fmla="*/ 38492 w 52437"/>
                <a:gd name="connsiteY25" fmla="*/ 4212 h 33050"/>
                <a:gd name="connsiteX26" fmla="*/ 40081 w 52437"/>
                <a:gd name="connsiteY26" fmla="*/ 1 h 33050"/>
                <a:gd name="connsiteX27" fmla="*/ 45915 w 52437"/>
                <a:gd name="connsiteY27" fmla="*/ 3897 h 33050"/>
                <a:gd name="connsiteX28" fmla="*/ 50750 w 52437"/>
                <a:gd name="connsiteY28" fmla="*/ 4432 h 33050"/>
                <a:gd name="connsiteX29" fmla="*/ 52423 w 52437"/>
                <a:gd name="connsiteY29" fmla="*/ 6440 h 33050"/>
                <a:gd name="connsiteX30" fmla="*/ 49981 w 52437"/>
                <a:gd name="connsiteY30" fmla="*/ 10748 h 33050"/>
                <a:gd name="connsiteX31" fmla="*/ 51349 w 52437"/>
                <a:gd name="connsiteY31" fmla="*/ 11338 h 33050"/>
                <a:gd name="connsiteX32" fmla="*/ 51656 w 52437"/>
                <a:gd name="connsiteY32" fmla="*/ 12220 h 33050"/>
                <a:gd name="connsiteX33" fmla="*/ 49285 w 52437"/>
                <a:gd name="connsiteY33" fmla="*/ 14481 h 33050"/>
                <a:gd name="connsiteX34" fmla="*/ 45596 w 52437"/>
                <a:gd name="connsiteY34" fmla="*/ 13988 h 33050"/>
                <a:gd name="connsiteX35" fmla="*/ 43550 w 52437"/>
                <a:gd name="connsiteY35" fmla="*/ 15764 h 33050"/>
                <a:gd name="connsiteX36" fmla="*/ 43453 w 52437"/>
                <a:gd name="connsiteY36" fmla="*/ 16995 h 33050"/>
                <a:gd name="connsiteX37" fmla="*/ 41981 w 52437"/>
                <a:gd name="connsiteY37" fmla="*/ 18652 h 33050"/>
                <a:gd name="connsiteX38" fmla="*/ 40611 w 52437"/>
                <a:gd name="connsiteY38" fmla="*/ 19532 h 33050"/>
                <a:gd name="connsiteX39" fmla="*/ 39404 w 52437"/>
                <a:gd name="connsiteY39" fmla="*/ 20176 h 33050"/>
                <a:gd name="connsiteX40" fmla="*/ 39030 w 52437"/>
                <a:gd name="connsiteY40" fmla="*/ 20954 h 33050"/>
                <a:gd name="connsiteX41" fmla="*/ 38057 w 52437"/>
                <a:gd name="connsiteY41" fmla="*/ 21509 h 33050"/>
                <a:gd name="connsiteX42" fmla="*/ 37847 w 52437"/>
                <a:gd name="connsiteY42" fmla="*/ 22764 h 33050"/>
                <a:gd name="connsiteX43" fmla="*/ 38539 w 52437"/>
                <a:gd name="connsiteY43" fmla="*/ 24354 h 33050"/>
                <a:gd name="connsiteX44" fmla="*/ 37409 w 52437"/>
                <a:gd name="connsiteY44" fmla="*/ 25512 h 33050"/>
                <a:gd name="connsiteX45" fmla="*/ 37996 w 52437"/>
                <a:gd name="connsiteY45" fmla="*/ 27740 h 33050"/>
                <a:gd name="connsiteX46" fmla="*/ 36562 w 52437"/>
                <a:gd name="connsiteY46" fmla="*/ 28218 h 33050"/>
                <a:gd name="connsiteX47" fmla="*/ 35238 w 52437"/>
                <a:gd name="connsiteY47" fmla="*/ 28839 h 33050"/>
                <a:gd name="connsiteX48" fmla="*/ 33808 w 52437"/>
                <a:gd name="connsiteY48" fmla="*/ 29244 h 33050"/>
                <a:gd name="connsiteX49" fmla="*/ 32113 w 52437"/>
                <a:gd name="connsiteY49" fmla="*/ 28375 h 33050"/>
                <a:gd name="connsiteX50" fmla="*/ 31184 w 52437"/>
                <a:gd name="connsiteY50" fmla="*/ 28376 h 33050"/>
                <a:gd name="connsiteX51" fmla="*/ 29725 w 52437"/>
                <a:gd name="connsiteY51" fmla="*/ 28018 h 33050"/>
                <a:gd name="connsiteX52" fmla="*/ 27906 w 52437"/>
                <a:gd name="connsiteY52" fmla="*/ 27493 h 33050"/>
                <a:gd name="connsiteX53" fmla="*/ 26400 w 52437"/>
                <a:gd name="connsiteY53" fmla="*/ 26886 h 33050"/>
                <a:gd name="connsiteX54" fmla="*/ 25279 w 52437"/>
                <a:gd name="connsiteY54" fmla="*/ 26142 h 33050"/>
                <a:gd name="connsiteX55" fmla="*/ 23796 w 52437"/>
                <a:gd name="connsiteY55" fmla="*/ 26274 h 33050"/>
                <a:gd name="connsiteX56" fmla="*/ 22231 w 52437"/>
                <a:gd name="connsiteY56" fmla="*/ 25945 h 33050"/>
                <a:gd name="connsiteX57" fmla="*/ 19726 w 52437"/>
                <a:gd name="connsiteY57" fmla="*/ 26219 h 33050"/>
                <a:gd name="connsiteX58" fmla="*/ 20387 w 52437"/>
                <a:gd name="connsiteY58" fmla="*/ 25292 h 33050"/>
                <a:gd name="connsiteX59" fmla="*/ 21310 w 52437"/>
                <a:gd name="connsiteY59" fmla="*/ 24349 h 33050"/>
                <a:gd name="connsiteX0" fmla="*/ 21310 w 52437"/>
                <a:gd name="connsiteY0" fmla="*/ 24349 h 33050"/>
                <a:gd name="connsiteX1" fmla="*/ 21326 w 52437"/>
                <a:gd name="connsiteY1" fmla="*/ 23452 h 33050"/>
                <a:gd name="connsiteX2" fmla="*/ 20674 w 52437"/>
                <a:gd name="connsiteY2" fmla="*/ 22408 h 33050"/>
                <a:gd name="connsiteX3" fmla="*/ 10894 w 52437"/>
                <a:gd name="connsiteY3" fmla="*/ 33050 h 33050"/>
                <a:gd name="connsiteX4" fmla="*/ 6270 w 52437"/>
                <a:gd name="connsiteY4" fmla="*/ 31325 h 33050"/>
                <a:gd name="connsiteX5" fmla="*/ 4428 w 52437"/>
                <a:gd name="connsiteY5" fmla="*/ 28635 h 33050"/>
                <a:gd name="connsiteX6" fmla="*/ 4266 w 52437"/>
                <a:gd name="connsiteY6" fmla="*/ 24809 h 33050"/>
                <a:gd name="connsiteX7" fmla="*/ 3222 w 52437"/>
                <a:gd name="connsiteY7" fmla="*/ 22461 h 33050"/>
                <a:gd name="connsiteX8" fmla="*/ 8102 w 52437"/>
                <a:gd name="connsiteY8" fmla="*/ 16003 h 33050"/>
                <a:gd name="connsiteX9" fmla="*/ 3030 w 52437"/>
                <a:gd name="connsiteY9" fmla="*/ 12325 h 33050"/>
                <a:gd name="connsiteX10" fmla="*/ 396 w 52437"/>
                <a:gd name="connsiteY10" fmla="*/ 10997 h 33050"/>
                <a:gd name="connsiteX11" fmla="*/ 2418 w 52437"/>
                <a:gd name="connsiteY11" fmla="*/ 8274 h 33050"/>
                <a:gd name="connsiteX12" fmla="*/ 1158 w 52437"/>
                <a:gd name="connsiteY12" fmla="*/ 7226 h 33050"/>
                <a:gd name="connsiteX13" fmla="*/ 3231 w 52437"/>
                <a:gd name="connsiteY13" fmla="*/ 6024 h 33050"/>
                <a:gd name="connsiteX14" fmla="*/ 4517 w 52437"/>
                <a:gd name="connsiteY14" fmla="*/ 4667 h 33050"/>
                <a:gd name="connsiteX15" fmla="*/ 9167 w 52437"/>
                <a:gd name="connsiteY15" fmla="*/ 5324 h 33050"/>
                <a:gd name="connsiteX16" fmla="*/ 13100 w 52437"/>
                <a:gd name="connsiteY16" fmla="*/ 4281 h 33050"/>
                <a:gd name="connsiteX17" fmla="*/ 15857 w 52437"/>
                <a:gd name="connsiteY17" fmla="*/ 2620 h 33050"/>
                <a:gd name="connsiteX18" fmla="*/ 18841 w 52437"/>
                <a:gd name="connsiteY18" fmla="*/ 1984 h 33050"/>
                <a:gd name="connsiteX19" fmla="*/ 21271 w 52437"/>
                <a:gd name="connsiteY19" fmla="*/ 4329 h 33050"/>
                <a:gd name="connsiteX20" fmla="*/ 28022 w 52437"/>
                <a:gd name="connsiteY20" fmla="*/ 5215 h 33050"/>
                <a:gd name="connsiteX21" fmla="*/ 30742 w 52437"/>
                <a:gd name="connsiteY21" fmla="*/ 5901 h 33050"/>
                <a:gd name="connsiteX22" fmla="*/ 35479 w 52437"/>
                <a:gd name="connsiteY22" fmla="*/ 2449 h 33050"/>
                <a:gd name="connsiteX23" fmla="*/ 36971 w 52437"/>
                <a:gd name="connsiteY23" fmla="*/ 4827 h 33050"/>
                <a:gd name="connsiteX24" fmla="*/ 38492 w 52437"/>
                <a:gd name="connsiteY24" fmla="*/ 4212 h 33050"/>
                <a:gd name="connsiteX25" fmla="*/ 40081 w 52437"/>
                <a:gd name="connsiteY25" fmla="*/ 1 h 33050"/>
                <a:gd name="connsiteX26" fmla="*/ 45915 w 52437"/>
                <a:gd name="connsiteY26" fmla="*/ 3897 h 33050"/>
                <a:gd name="connsiteX27" fmla="*/ 50750 w 52437"/>
                <a:gd name="connsiteY27" fmla="*/ 4432 h 33050"/>
                <a:gd name="connsiteX28" fmla="*/ 52423 w 52437"/>
                <a:gd name="connsiteY28" fmla="*/ 6440 h 33050"/>
                <a:gd name="connsiteX29" fmla="*/ 49981 w 52437"/>
                <a:gd name="connsiteY29" fmla="*/ 10748 h 33050"/>
                <a:gd name="connsiteX30" fmla="*/ 51349 w 52437"/>
                <a:gd name="connsiteY30" fmla="*/ 11338 h 33050"/>
                <a:gd name="connsiteX31" fmla="*/ 51656 w 52437"/>
                <a:gd name="connsiteY31" fmla="*/ 12220 h 33050"/>
                <a:gd name="connsiteX32" fmla="*/ 49285 w 52437"/>
                <a:gd name="connsiteY32" fmla="*/ 14481 h 33050"/>
                <a:gd name="connsiteX33" fmla="*/ 45596 w 52437"/>
                <a:gd name="connsiteY33" fmla="*/ 13988 h 33050"/>
                <a:gd name="connsiteX34" fmla="*/ 43550 w 52437"/>
                <a:gd name="connsiteY34" fmla="*/ 15764 h 33050"/>
                <a:gd name="connsiteX35" fmla="*/ 43453 w 52437"/>
                <a:gd name="connsiteY35" fmla="*/ 16995 h 33050"/>
                <a:gd name="connsiteX36" fmla="*/ 41981 w 52437"/>
                <a:gd name="connsiteY36" fmla="*/ 18652 h 33050"/>
                <a:gd name="connsiteX37" fmla="*/ 40611 w 52437"/>
                <a:gd name="connsiteY37" fmla="*/ 19532 h 33050"/>
                <a:gd name="connsiteX38" fmla="*/ 39404 w 52437"/>
                <a:gd name="connsiteY38" fmla="*/ 20176 h 33050"/>
                <a:gd name="connsiteX39" fmla="*/ 39030 w 52437"/>
                <a:gd name="connsiteY39" fmla="*/ 20954 h 33050"/>
                <a:gd name="connsiteX40" fmla="*/ 38057 w 52437"/>
                <a:gd name="connsiteY40" fmla="*/ 21509 h 33050"/>
                <a:gd name="connsiteX41" fmla="*/ 37847 w 52437"/>
                <a:gd name="connsiteY41" fmla="*/ 22764 h 33050"/>
                <a:gd name="connsiteX42" fmla="*/ 38539 w 52437"/>
                <a:gd name="connsiteY42" fmla="*/ 24354 h 33050"/>
                <a:gd name="connsiteX43" fmla="*/ 37409 w 52437"/>
                <a:gd name="connsiteY43" fmla="*/ 25512 h 33050"/>
                <a:gd name="connsiteX44" fmla="*/ 37996 w 52437"/>
                <a:gd name="connsiteY44" fmla="*/ 27740 h 33050"/>
                <a:gd name="connsiteX45" fmla="*/ 36562 w 52437"/>
                <a:gd name="connsiteY45" fmla="*/ 28218 h 33050"/>
                <a:gd name="connsiteX46" fmla="*/ 35238 w 52437"/>
                <a:gd name="connsiteY46" fmla="*/ 28839 h 33050"/>
                <a:gd name="connsiteX47" fmla="*/ 33808 w 52437"/>
                <a:gd name="connsiteY47" fmla="*/ 29244 h 33050"/>
                <a:gd name="connsiteX48" fmla="*/ 32113 w 52437"/>
                <a:gd name="connsiteY48" fmla="*/ 28375 h 33050"/>
                <a:gd name="connsiteX49" fmla="*/ 31184 w 52437"/>
                <a:gd name="connsiteY49" fmla="*/ 28376 h 33050"/>
                <a:gd name="connsiteX50" fmla="*/ 29725 w 52437"/>
                <a:gd name="connsiteY50" fmla="*/ 28018 h 33050"/>
                <a:gd name="connsiteX51" fmla="*/ 27906 w 52437"/>
                <a:gd name="connsiteY51" fmla="*/ 27493 h 33050"/>
                <a:gd name="connsiteX52" fmla="*/ 26400 w 52437"/>
                <a:gd name="connsiteY52" fmla="*/ 26886 h 33050"/>
                <a:gd name="connsiteX53" fmla="*/ 25279 w 52437"/>
                <a:gd name="connsiteY53" fmla="*/ 26142 h 33050"/>
                <a:gd name="connsiteX54" fmla="*/ 23796 w 52437"/>
                <a:gd name="connsiteY54" fmla="*/ 26274 h 33050"/>
                <a:gd name="connsiteX55" fmla="*/ 22231 w 52437"/>
                <a:gd name="connsiteY55" fmla="*/ 25945 h 33050"/>
                <a:gd name="connsiteX56" fmla="*/ 19726 w 52437"/>
                <a:gd name="connsiteY56" fmla="*/ 26219 h 33050"/>
                <a:gd name="connsiteX57" fmla="*/ 20387 w 52437"/>
                <a:gd name="connsiteY57" fmla="*/ 25292 h 33050"/>
                <a:gd name="connsiteX58" fmla="*/ 21310 w 52437"/>
                <a:gd name="connsiteY58" fmla="*/ 24349 h 33050"/>
                <a:gd name="connsiteX0" fmla="*/ 21310 w 52437"/>
                <a:gd name="connsiteY0" fmla="*/ 24349 h 33050"/>
                <a:gd name="connsiteX1" fmla="*/ 21326 w 52437"/>
                <a:gd name="connsiteY1" fmla="*/ 23452 h 33050"/>
                <a:gd name="connsiteX2" fmla="*/ 20674 w 52437"/>
                <a:gd name="connsiteY2" fmla="*/ 22408 h 33050"/>
                <a:gd name="connsiteX3" fmla="*/ 10894 w 52437"/>
                <a:gd name="connsiteY3" fmla="*/ 33050 h 33050"/>
                <a:gd name="connsiteX4" fmla="*/ 6270 w 52437"/>
                <a:gd name="connsiteY4" fmla="*/ 31325 h 33050"/>
                <a:gd name="connsiteX5" fmla="*/ 4428 w 52437"/>
                <a:gd name="connsiteY5" fmla="*/ 28635 h 33050"/>
                <a:gd name="connsiteX6" fmla="*/ 4266 w 52437"/>
                <a:gd name="connsiteY6" fmla="*/ 24809 h 33050"/>
                <a:gd name="connsiteX7" fmla="*/ 3222 w 52437"/>
                <a:gd name="connsiteY7" fmla="*/ 22461 h 33050"/>
                <a:gd name="connsiteX8" fmla="*/ 8102 w 52437"/>
                <a:gd name="connsiteY8" fmla="*/ 16003 h 33050"/>
                <a:gd name="connsiteX9" fmla="*/ 3030 w 52437"/>
                <a:gd name="connsiteY9" fmla="*/ 12325 h 33050"/>
                <a:gd name="connsiteX10" fmla="*/ 396 w 52437"/>
                <a:gd name="connsiteY10" fmla="*/ 10997 h 33050"/>
                <a:gd name="connsiteX11" fmla="*/ 2418 w 52437"/>
                <a:gd name="connsiteY11" fmla="*/ 8274 h 33050"/>
                <a:gd name="connsiteX12" fmla="*/ 1158 w 52437"/>
                <a:gd name="connsiteY12" fmla="*/ 7226 h 33050"/>
                <a:gd name="connsiteX13" fmla="*/ 3231 w 52437"/>
                <a:gd name="connsiteY13" fmla="*/ 6024 h 33050"/>
                <a:gd name="connsiteX14" fmla="*/ 4517 w 52437"/>
                <a:gd name="connsiteY14" fmla="*/ 4667 h 33050"/>
                <a:gd name="connsiteX15" fmla="*/ 9167 w 52437"/>
                <a:gd name="connsiteY15" fmla="*/ 5324 h 33050"/>
                <a:gd name="connsiteX16" fmla="*/ 13100 w 52437"/>
                <a:gd name="connsiteY16" fmla="*/ 4281 h 33050"/>
                <a:gd name="connsiteX17" fmla="*/ 15857 w 52437"/>
                <a:gd name="connsiteY17" fmla="*/ 2620 h 33050"/>
                <a:gd name="connsiteX18" fmla="*/ 18841 w 52437"/>
                <a:gd name="connsiteY18" fmla="*/ 1984 h 33050"/>
                <a:gd name="connsiteX19" fmla="*/ 21271 w 52437"/>
                <a:gd name="connsiteY19" fmla="*/ 4329 h 33050"/>
                <a:gd name="connsiteX20" fmla="*/ 28022 w 52437"/>
                <a:gd name="connsiteY20" fmla="*/ 5215 h 33050"/>
                <a:gd name="connsiteX21" fmla="*/ 30742 w 52437"/>
                <a:gd name="connsiteY21" fmla="*/ 5901 h 33050"/>
                <a:gd name="connsiteX22" fmla="*/ 35479 w 52437"/>
                <a:gd name="connsiteY22" fmla="*/ 2449 h 33050"/>
                <a:gd name="connsiteX23" fmla="*/ 36971 w 52437"/>
                <a:gd name="connsiteY23" fmla="*/ 4827 h 33050"/>
                <a:gd name="connsiteX24" fmla="*/ 38492 w 52437"/>
                <a:gd name="connsiteY24" fmla="*/ 4212 h 33050"/>
                <a:gd name="connsiteX25" fmla="*/ 40081 w 52437"/>
                <a:gd name="connsiteY25" fmla="*/ 1 h 33050"/>
                <a:gd name="connsiteX26" fmla="*/ 45915 w 52437"/>
                <a:gd name="connsiteY26" fmla="*/ 3897 h 33050"/>
                <a:gd name="connsiteX27" fmla="*/ 50750 w 52437"/>
                <a:gd name="connsiteY27" fmla="*/ 4432 h 33050"/>
                <a:gd name="connsiteX28" fmla="*/ 52423 w 52437"/>
                <a:gd name="connsiteY28" fmla="*/ 6440 h 33050"/>
                <a:gd name="connsiteX29" fmla="*/ 49981 w 52437"/>
                <a:gd name="connsiteY29" fmla="*/ 10748 h 33050"/>
                <a:gd name="connsiteX30" fmla="*/ 51349 w 52437"/>
                <a:gd name="connsiteY30" fmla="*/ 11338 h 33050"/>
                <a:gd name="connsiteX31" fmla="*/ 51656 w 52437"/>
                <a:gd name="connsiteY31" fmla="*/ 12220 h 33050"/>
                <a:gd name="connsiteX32" fmla="*/ 49285 w 52437"/>
                <a:gd name="connsiteY32" fmla="*/ 14481 h 33050"/>
                <a:gd name="connsiteX33" fmla="*/ 45596 w 52437"/>
                <a:gd name="connsiteY33" fmla="*/ 13988 h 33050"/>
                <a:gd name="connsiteX34" fmla="*/ 43550 w 52437"/>
                <a:gd name="connsiteY34" fmla="*/ 15764 h 33050"/>
                <a:gd name="connsiteX35" fmla="*/ 43453 w 52437"/>
                <a:gd name="connsiteY35" fmla="*/ 16995 h 33050"/>
                <a:gd name="connsiteX36" fmla="*/ 41981 w 52437"/>
                <a:gd name="connsiteY36" fmla="*/ 18652 h 33050"/>
                <a:gd name="connsiteX37" fmla="*/ 40611 w 52437"/>
                <a:gd name="connsiteY37" fmla="*/ 19532 h 33050"/>
                <a:gd name="connsiteX38" fmla="*/ 39404 w 52437"/>
                <a:gd name="connsiteY38" fmla="*/ 20176 h 33050"/>
                <a:gd name="connsiteX39" fmla="*/ 39030 w 52437"/>
                <a:gd name="connsiteY39" fmla="*/ 20954 h 33050"/>
                <a:gd name="connsiteX40" fmla="*/ 38057 w 52437"/>
                <a:gd name="connsiteY40" fmla="*/ 21509 h 33050"/>
                <a:gd name="connsiteX41" fmla="*/ 37847 w 52437"/>
                <a:gd name="connsiteY41" fmla="*/ 22764 h 33050"/>
                <a:gd name="connsiteX42" fmla="*/ 38539 w 52437"/>
                <a:gd name="connsiteY42" fmla="*/ 24354 h 33050"/>
                <a:gd name="connsiteX43" fmla="*/ 37409 w 52437"/>
                <a:gd name="connsiteY43" fmla="*/ 25512 h 33050"/>
                <a:gd name="connsiteX44" fmla="*/ 37996 w 52437"/>
                <a:gd name="connsiteY44" fmla="*/ 27740 h 33050"/>
                <a:gd name="connsiteX45" fmla="*/ 36562 w 52437"/>
                <a:gd name="connsiteY45" fmla="*/ 28218 h 33050"/>
                <a:gd name="connsiteX46" fmla="*/ 35238 w 52437"/>
                <a:gd name="connsiteY46" fmla="*/ 28839 h 33050"/>
                <a:gd name="connsiteX47" fmla="*/ 33808 w 52437"/>
                <a:gd name="connsiteY47" fmla="*/ 29244 h 33050"/>
                <a:gd name="connsiteX48" fmla="*/ 32113 w 52437"/>
                <a:gd name="connsiteY48" fmla="*/ 28375 h 33050"/>
                <a:gd name="connsiteX49" fmla="*/ 31184 w 52437"/>
                <a:gd name="connsiteY49" fmla="*/ 28376 h 33050"/>
                <a:gd name="connsiteX50" fmla="*/ 29725 w 52437"/>
                <a:gd name="connsiteY50" fmla="*/ 28018 h 33050"/>
                <a:gd name="connsiteX51" fmla="*/ 27906 w 52437"/>
                <a:gd name="connsiteY51" fmla="*/ 27493 h 33050"/>
                <a:gd name="connsiteX52" fmla="*/ 26400 w 52437"/>
                <a:gd name="connsiteY52" fmla="*/ 26886 h 33050"/>
                <a:gd name="connsiteX53" fmla="*/ 25279 w 52437"/>
                <a:gd name="connsiteY53" fmla="*/ 26142 h 33050"/>
                <a:gd name="connsiteX54" fmla="*/ 23796 w 52437"/>
                <a:gd name="connsiteY54" fmla="*/ 26274 h 33050"/>
                <a:gd name="connsiteX55" fmla="*/ 22231 w 52437"/>
                <a:gd name="connsiteY55" fmla="*/ 25945 h 33050"/>
                <a:gd name="connsiteX56" fmla="*/ 20387 w 52437"/>
                <a:gd name="connsiteY56" fmla="*/ 25292 h 33050"/>
                <a:gd name="connsiteX57" fmla="*/ 21310 w 52437"/>
                <a:gd name="connsiteY57" fmla="*/ 24349 h 33050"/>
                <a:gd name="connsiteX0" fmla="*/ 21310 w 52437"/>
                <a:gd name="connsiteY0" fmla="*/ 24349 h 33050"/>
                <a:gd name="connsiteX1" fmla="*/ 21326 w 52437"/>
                <a:gd name="connsiteY1" fmla="*/ 23452 h 33050"/>
                <a:gd name="connsiteX2" fmla="*/ 20674 w 52437"/>
                <a:gd name="connsiteY2" fmla="*/ 22408 h 33050"/>
                <a:gd name="connsiteX3" fmla="*/ 10894 w 52437"/>
                <a:gd name="connsiteY3" fmla="*/ 33050 h 33050"/>
                <a:gd name="connsiteX4" fmla="*/ 6270 w 52437"/>
                <a:gd name="connsiteY4" fmla="*/ 31325 h 33050"/>
                <a:gd name="connsiteX5" fmla="*/ 4428 w 52437"/>
                <a:gd name="connsiteY5" fmla="*/ 28635 h 33050"/>
                <a:gd name="connsiteX6" fmla="*/ 4266 w 52437"/>
                <a:gd name="connsiteY6" fmla="*/ 24809 h 33050"/>
                <a:gd name="connsiteX7" fmla="*/ 3222 w 52437"/>
                <a:gd name="connsiteY7" fmla="*/ 22461 h 33050"/>
                <a:gd name="connsiteX8" fmla="*/ 8102 w 52437"/>
                <a:gd name="connsiteY8" fmla="*/ 16003 h 33050"/>
                <a:gd name="connsiteX9" fmla="*/ 3030 w 52437"/>
                <a:gd name="connsiteY9" fmla="*/ 12325 h 33050"/>
                <a:gd name="connsiteX10" fmla="*/ 396 w 52437"/>
                <a:gd name="connsiteY10" fmla="*/ 10997 h 33050"/>
                <a:gd name="connsiteX11" fmla="*/ 2418 w 52437"/>
                <a:gd name="connsiteY11" fmla="*/ 8274 h 33050"/>
                <a:gd name="connsiteX12" fmla="*/ 1158 w 52437"/>
                <a:gd name="connsiteY12" fmla="*/ 7226 h 33050"/>
                <a:gd name="connsiteX13" fmla="*/ 3231 w 52437"/>
                <a:gd name="connsiteY13" fmla="*/ 6024 h 33050"/>
                <a:gd name="connsiteX14" fmla="*/ 4517 w 52437"/>
                <a:gd name="connsiteY14" fmla="*/ 4667 h 33050"/>
                <a:gd name="connsiteX15" fmla="*/ 9167 w 52437"/>
                <a:gd name="connsiteY15" fmla="*/ 5324 h 33050"/>
                <a:gd name="connsiteX16" fmla="*/ 13100 w 52437"/>
                <a:gd name="connsiteY16" fmla="*/ 4281 h 33050"/>
                <a:gd name="connsiteX17" fmla="*/ 15857 w 52437"/>
                <a:gd name="connsiteY17" fmla="*/ 2620 h 33050"/>
                <a:gd name="connsiteX18" fmla="*/ 18841 w 52437"/>
                <a:gd name="connsiteY18" fmla="*/ 1984 h 33050"/>
                <a:gd name="connsiteX19" fmla="*/ 21271 w 52437"/>
                <a:gd name="connsiteY19" fmla="*/ 4329 h 33050"/>
                <a:gd name="connsiteX20" fmla="*/ 28022 w 52437"/>
                <a:gd name="connsiteY20" fmla="*/ 5215 h 33050"/>
                <a:gd name="connsiteX21" fmla="*/ 30742 w 52437"/>
                <a:gd name="connsiteY21" fmla="*/ 5901 h 33050"/>
                <a:gd name="connsiteX22" fmla="*/ 35479 w 52437"/>
                <a:gd name="connsiteY22" fmla="*/ 2449 h 33050"/>
                <a:gd name="connsiteX23" fmla="*/ 36971 w 52437"/>
                <a:gd name="connsiteY23" fmla="*/ 4827 h 33050"/>
                <a:gd name="connsiteX24" fmla="*/ 38492 w 52437"/>
                <a:gd name="connsiteY24" fmla="*/ 4212 h 33050"/>
                <a:gd name="connsiteX25" fmla="*/ 40081 w 52437"/>
                <a:gd name="connsiteY25" fmla="*/ 1 h 33050"/>
                <a:gd name="connsiteX26" fmla="*/ 45915 w 52437"/>
                <a:gd name="connsiteY26" fmla="*/ 3897 h 33050"/>
                <a:gd name="connsiteX27" fmla="*/ 50750 w 52437"/>
                <a:gd name="connsiteY27" fmla="*/ 4432 h 33050"/>
                <a:gd name="connsiteX28" fmla="*/ 52423 w 52437"/>
                <a:gd name="connsiteY28" fmla="*/ 6440 h 33050"/>
                <a:gd name="connsiteX29" fmla="*/ 49981 w 52437"/>
                <a:gd name="connsiteY29" fmla="*/ 10748 h 33050"/>
                <a:gd name="connsiteX30" fmla="*/ 51349 w 52437"/>
                <a:gd name="connsiteY30" fmla="*/ 11338 h 33050"/>
                <a:gd name="connsiteX31" fmla="*/ 51656 w 52437"/>
                <a:gd name="connsiteY31" fmla="*/ 12220 h 33050"/>
                <a:gd name="connsiteX32" fmla="*/ 49285 w 52437"/>
                <a:gd name="connsiteY32" fmla="*/ 14481 h 33050"/>
                <a:gd name="connsiteX33" fmla="*/ 45596 w 52437"/>
                <a:gd name="connsiteY33" fmla="*/ 13988 h 33050"/>
                <a:gd name="connsiteX34" fmla="*/ 43550 w 52437"/>
                <a:gd name="connsiteY34" fmla="*/ 15764 h 33050"/>
                <a:gd name="connsiteX35" fmla="*/ 43453 w 52437"/>
                <a:gd name="connsiteY35" fmla="*/ 16995 h 33050"/>
                <a:gd name="connsiteX36" fmla="*/ 41981 w 52437"/>
                <a:gd name="connsiteY36" fmla="*/ 18652 h 33050"/>
                <a:gd name="connsiteX37" fmla="*/ 40611 w 52437"/>
                <a:gd name="connsiteY37" fmla="*/ 19532 h 33050"/>
                <a:gd name="connsiteX38" fmla="*/ 39404 w 52437"/>
                <a:gd name="connsiteY38" fmla="*/ 20176 h 33050"/>
                <a:gd name="connsiteX39" fmla="*/ 39030 w 52437"/>
                <a:gd name="connsiteY39" fmla="*/ 20954 h 33050"/>
                <a:gd name="connsiteX40" fmla="*/ 38057 w 52437"/>
                <a:gd name="connsiteY40" fmla="*/ 21509 h 33050"/>
                <a:gd name="connsiteX41" fmla="*/ 37847 w 52437"/>
                <a:gd name="connsiteY41" fmla="*/ 22764 h 33050"/>
                <a:gd name="connsiteX42" fmla="*/ 38539 w 52437"/>
                <a:gd name="connsiteY42" fmla="*/ 24354 h 33050"/>
                <a:gd name="connsiteX43" fmla="*/ 37409 w 52437"/>
                <a:gd name="connsiteY43" fmla="*/ 25512 h 33050"/>
                <a:gd name="connsiteX44" fmla="*/ 37996 w 52437"/>
                <a:gd name="connsiteY44" fmla="*/ 27740 h 33050"/>
                <a:gd name="connsiteX45" fmla="*/ 36562 w 52437"/>
                <a:gd name="connsiteY45" fmla="*/ 28218 h 33050"/>
                <a:gd name="connsiteX46" fmla="*/ 35238 w 52437"/>
                <a:gd name="connsiteY46" fmla="*/ 28839 h 33050"/>
                <a:gd name="connsiteX47" fmla="*/ 33808 w 52437"/>
                <a:gd name="connsiteY47" fmla="*/ 29244 h 33050"/>
                <a:gd name="connsiteX48" fmla="*/ 32113 w 52437"/>
                <a:gd name="connsiteY48" fmla="*/ 28375 h 33050"/>
                <a:gd name="connsiteX49" fmla="*/ 31184 w 52437"/>
                <a:gd name="connsiteY49" fmla="*/ 28376 h 33050"/>
                <a:gd name="connsiteX50" fmla="*/ 29725 w 52437"/>
                <a:gd name="connsiteY50" fmla="*/ 28018 h 33050"/>
                <a:gd name="connsiteX51" fmla="*/ 27906 w 52437"/>
                <a:gd name="connsiteY51" fmla="*/ 27493 h 33050"/>
                <a:gd name="connsiteX52" fmla="*/ 26400 w 52437"/>
                <a:gd name="connsiteY52" fmla="*/ 26886 h 33050"/>
                <a:gd name="connsiteX53" fmla="*/ 25279 w 52437"/>
                <a:gd name="connsiteY53" fmla="*/ 26142 h 33050"/>
                <a:gd name="connsiteX54" fmla="*/ 23796 w 52437"/>
                <a:gd name="connsiteY54" fmla="*/ 26274 h 33050"/>
                <a:gd name="connsiteX55" fmla="*/ 22231 w 52437"/>
                <a:gd name="connsiteY55" fmla="*/ 25945 h 33050"/>
                <a:gd name="connsiteX56" fmla="*/ 21310 w 52437"/>
                <a:gd name="connsiteY56" fmla="*/ 24349 h 33050"/>
                <a:gd name="connsiteX0" fmla="*/ 22231 w 52437"/>
                <a:gd name="connsiteY0" fmla="*/ 25945 h 33050"/>
                <a:gd name="connsiteX1" fmla="*/ 21326 w 52437"/>
                <a:gd name="connsiteY1" fmla="*/ 23452 h 33050"/>
                <a:gd name="connsiteX2" fmla="*/ 20674 w 52437"/>
                <a:gd name="connsiteY2" fmla="*/ 22408 h 33050"/>
                <a:gd name="connsiteX3" fmla="*/ 10894 w 52437"/>
                <a:gd name="connsiteY3" fmla="*/ 33050 h 33050"/>
                <a:gd name="connsiteX4" fmla="*/ 6270 w 52437"/>
                <a:gd name="connsiteY4" fmla="*/ 31325 h 33050"/>
                <a:gd name="connsiteX5" fmla="*/ 4428 w 52437"/>
                <a:gd name="connsiteY5" fmla="*/ 28635 h 33050"/>
                <a:gd name="connsiteX6" fmla="*/ 4266 w 52437"/>
                <a:gd name="connsiteY6" fmla="*/ 24809 h 33050"/>
                <a:gd name="connsiteX7" fmla="*/ 3222 w 52437"/>
                <a:gd name="connsiteY7" fmla="*/ 22461 h 33050"/>
                <a:gd name="connsiteX8" fmla="*/ 8102 w 52437"/>
                <a:gd name="connsiteY8" fmla="*/ 16003 h 33050"/>
                <a:gd name="connsiteX9" fmla="*/ 3030 w 52437"/>
                <a:gd name="connsiteY9" fmla="*/ 12325 h 33050"/>
                <a:gd name="connsiteX10" fmla="*/ 396 w 52437"/>
                <a:gd name="connsiteY10" fmla="*/ 10997 h 33050"/>
                <a:gd name="connsiteX11" fmla="*/ 2418 w 52437"/>
                <a:gd name="connsiteY11" fmla="*/ 8274 h 33050"/>
                <a:gd name="connsiteX12" fmla="*/ 1158 w 52437"/>
                <a:gd name="connsiteY12" fmla="*/ 7226 h 33050"/>
                <a:gd name="connsiteX13" fmla="*/ 3231 w 52437"/>
                <a:gd name="connsiteY13" fmla="*/ 6024 h 33050"/>
                <a:gd name="connsiteX14" fmla="*/ 4517 w 52437"/>
                <a:gd name="connsiteY14" fmla="*/ 4667 h 33050"/>
                <a:gd name="connsiteX15" fmla="*/ 9167 w 52437"/>
                <a:gd name="connsiteY15" fmla="*/ 5324 h 33050"/>
                <a:gd name="connsiteX16" fmla="*/ 13100 w 52437"/>
                <a:gd name="connsiteY16" fmla="*/ 4281 h 33050"/>
                <a:gd name="connsiteX17" fmla="*/ 15857 w 52437"/>
                <a:gd name="connsiteY17" fmla="*/ 2620 h 33050"/>
                <a:gd name="connsiteX18" fmla="*/ 18841 w 52437"/>
                <a:gd name="connsiteY18" fmla="*/ 1984 h 33050"/>
                <a:gd name="connsiteX19" fmla="*/ 21271 w 52437"/>
                <a:gd name="connsiteY19" fmla="*/ 4329 h 33050"/>
                <a:gd name="connsiteX20" fmla="*/ 28022 w 52437"/>
                <a:gd name="connsiteY20" fmla="*/ 5215 h 33050"/>
                <a:gd name="connsiteX21" fmla="*/ 30742 w 52437"/>
                <a:gd name="connsiteY21" fmla="*/ 5901 h 33050"/>
                <a:gd name="connsiteX22" fmla="*/ 35479 w 52437"/>
                <a:gd name="connsiteY22" fmla="*/ 2449 h 33050"/>
                <a:gd name="connsiteX23" fmla="*/ 36971 w 52437"/>
                <a:gd name="connsiteY23" fmla="*/ 4827 h 33050"/>
                <a:gd name="connsiteX24" fmla="*/ 38492 w 52437"/>
                <a:gd name="connsiteY24" fmla="*/ 4212 h 33050"/>
                <a:gd name="connsiteX25" fmla="*/ 40081 w 52437"/>
                <a:gd name="connsiteY25" fmla="*/ 1 h 33050"/>
                <a:gd name="connsiteX26" fmla="*/ 45915 w 52437"/>
                <a:gd name="connsiteY26" fmla="*/ 3897 h 33050"/>
                <a:gd name="connsiteX27" fmla="*/ 50750 w 52437"/>
                <a:gd name="connsiteY27" fmla="*/ 4432 h 33050"/>
                <a:gd name="connsiteX28" fmla="*/ 52423 w 52437"/>
                <a:gd name="connsiteY28" fmla="*/ 6440 h 33050"/>
                <a:gd name="connsiteX29" fmla="*/ 49981 w 52437"/>
                <a:gd name="connsiteY29" fmla="*/ 10748 h 33050"/>
                <a:gd name="connsiteX30" fmla="*/ 51349 w 52437"/>
                <a:gd name="connsiteY30" fmla="*/ 11338 h 33050"/>
                <a:gd name="connsiteX31" fmla="*/ 51656 w 52437"/>
                <a:gd name="connsiteY31" fmla="*/ 12220 h 33050"/>
                <a:gd name="connsiteX32" fmla="*/ 49285 w 52437"/>
                <a:gd name="connsiteY32" fmla="*/ 14481 h 33050"/>
                <a:gd name="connsiteX33" fmla="*/ 45596 w 52437"/>
                <a:gd name="connsiteY33" fmla="*/ 13988 h 33050"/>
                <a:gd name="connsiteX34" fmla="*/ 43550 w 52437"/>
                <a:gd name="connsiteY34" fmla="*/ 15764 h 33050"/>
                <a:gd name="connsiteX35" fmla="*/ 43453 w 52437"/>
                <a:gd name="connsiteY35" fmla="*/ 16995 h 33050"/>
                <a:gd name="connsiteX36" fmla="*/ 41981 w 52437"/>
                <a:gd name="connsiteY36" fmla="*/ 18652 h 33050"/>
                <a:gd name="connsiteX37" fmla="*/ 40611 w 52437"/>
                <a:gd name="connsiteY37" fmla="*/ 19532 h 33050"/>
                <a:gd name="connsiteX38" fmla="*/ 39404 w 52437"/>
                <a:gd name="connsiteY38" fmla="*/ 20176 h 33050"/>
                <a:gd name="connsiteX39" fmla="*/ 39030 w 52437"/>
                <a:gd name="connsiteY39" fmla="*/ 20954 h 33050"/>
                <a:gd name="connsiteX40" fmla="*/ 38057 w 52437"/>
                <a:gd name="connsiteY40" fmla="*/ 21509 h 33050"/>
                <a:gd name="connsiteX41" fmla="*/ 37847 w 52437"/>
                <a:gd name="connsiteY41" fmla="*/ 22764 h 33050"/>
                <a:gd name="connsiteX42" fmla="*/ 38539 w 52437"/>
                <a:gd name="connsiteY42" fmla="*/ 24354 h 33050"/>
                <a:gd name="connsiteX43" fmla="*/ 37409 w 52437"/>
                <a:gd name="connsiteY43" fmla="*/ 25512 h 33050"/>
                <a:gd name="connsiteX44" fmla="*/ 37996 w 52437"/>
                <a:gd name="connsiteY44" fmla="*/ 27740 h 33050"/>
                <a:gd name="connsiteX45" fmla="*/ 36562 w 52437"/>
                <a:gd name="connsiteY45" fmla="*/ 28218 h 33050"/>
                <a:gd name="connsiteX46" fmla="*/ 35238 w 52437"/>
                <a:gd name="connsiteY46" fmla="*/ 28839 h 33050"/>
                <a:gd name="connsiteX47" fmla="*/ 33808 w 52437"/>
                <a:gd name="connsiteY47" fmla="*/ 29244 h 33050"/>
                <a:gd name="connsiteX48" fmla="*/ 32113 w 52437"/>
                <a:gd name="connsiteY48" fmla="*/ 28375 h 33050"/>
                <a:gd name="connsiteX49" fmla="*/ 31184 w 52437"/>
                <a:gd name="connsiteY49" fmla="*/ 28376 h 33050"/>
                <a:gd name="connsiteX50" fmla="*/ 29725 w 52437"/>
                <a:gd name="connsiteY50" fmla="*/ 28018 h 33050"/>
                <a:gd name="connsiteX51" fmla="*/ 27906 w 52437"/>
                <a:gd name="connsiteY51" fmla="*/ 27493 h 33050"/>
                <a:gd name="connsiteX52" fmla="*/ 26400 w 52437"/>
                <a:gd name="connsiteY52" fmla="*/ 26886 h 33050"/>
                <a:gd name="connsiteX53" fmla="*/ 25279 w 52437"/>
                <a:gd name="connsiteY53" fmla="*/ 26142 h 33050"/>
                <a:gd name="connsiteX54" fmla="*/ 23796 w 52437"/>
                <a:gd name="connsiteY54" fmla="*/ 26274 h 33050"/>
                <a:gd name="connsiteX55" fmla="*/ 22231 w 52437"/>
                <a:gd name="connsiteY55" fmla="*/ 25945 h 33050"/>
                <a:gd name="connsiteX0" fmla="*/ 22231 w 52437"/>
                <a:gd name="connsiteY0" fmla="*/ 25945 h 33050"/>
                <a:gd name="connsiteX1" fmla="*/ 20674 w 52437"/>
                <a:gd name="connsiteY1" fmla="*/ 22408 h 33050"/>
                <a:gd name="connsiteX2" fmla="*/ 10894 w 52437"/>
                <a:gd name="connsiteY2" fmla="*/ 33050 h 33050"/>
                <a:gd name="connsiteX3" fmla="*/ 6270 w 52437"/>
                <a:gd name="connsiteY3" fmla="*/ 31325 h 33050"/>
                <a:gd name="connsiteX4" fmla="*/ 4428 w 52437"/>
                <a:gd name="connsiteY4" fmla="*/ 28635 h 33050"/>
                <a:gd name="connsiteX5" fmla="*/ 4266 w 52437"/>
                <a:gd name="connsiteY5" fmla="*/ 24809 h 33050"/>
                <a:gd name="connsiteX6" fmla="*/ 3222 w 52437"/>
                <a:gd name="connsiteY6" fmla="*/ 22461 h 33050"/>
                <a:gd name="connsiteX7" fmla="*/ 8102 w 52437"/>
                <a:gd name="connsiteY7" fmla="*/ 16003 h 33050"/>
                <a:gd name="connsiteX8" fmla="*/ 3030 w 52437"/>
                <a:gd name="connsiteY8" fmla="*/ 12325 h 33050"/>
                <a:gd name="connsiteX9" fmla="*/ 396 w 52437"/>
                <a:gd name="connsiteY9" fmla="*/ 10997 h 33050"/>
                <a:gd name="connsiteX10" fmla="*/ 2418 w 52437"/>
                <a:gd name="connsiteY10" fmla="*/ 8274 h 33050"/>
                <a:gd name="connsiteX11" fmla="*/ 1158 w 52437"/>
                <a:gd name="connsiteY11" fmla="*/ 7226 h 33050"/>
                <a:gd name="connsiteX12" fmla="*/ 3231 w 52437"/>
                <a:gd name="connsiteY12" fmla="*/ 6024 h 33050"/>
                <a:gd name="connsiteX13" fmla="*/ 4517 w 52437"/>
                <a:gd name="connsiteY13" fmla="*/ 4667 h 33050"/>
                <a:gd name="connsiteX14" fmla="*/ 9167 w 52437"/>
                <a:gd name="connsiteY14" fmla="*/ 5324 h 33050"/>
                <a:gd name="connsiteX15" fmla="*/ 13100 w 52437"/>
                <a:gd name="connsiteY15" fmla="*/ 4281 h 33050"/>
                <a:gd name="connsiteX16" fmla="*/ 15857 w 52437"/>
                <a:gd name="connsiteY16" fmla="*/ 2620 h 33050"/>
                <a:gd name="connsiteX17" fmla="*/ 18841 w 52437"/>
                <a:gd name="connsiteY17" fmla="*/ 1984 h 33050"/>
                <a:gd name="connsiteX18" fmla="*/ 21271 w 52437"/>
                <a:gd name="connsiteY18" fmla="*/ 4329 h 33050"/>
                <a:gd name="connsiteX19" fmla="*/ 28022 w 52437"/>
                <a:gd name="connsiteY19" fmla="*/ 5215 h 33050"/>
                <a:gd name="connsiteX20" fmla="*/ 30742 w 52437"/>
                <a:gd name="connsiteY20" fmla="*/ 5901 h 33050"/>
                <a:gd name="connsiteX21" fmla="*/ 35479 w 52437"/>
                <a:gd name="connsiteY21" fmla="*/ 2449 h 33050"/>
                <a:gd name="connsiteX22" fmla="*/ 36971 w 52437"/>
                <a:gd name="connsiteY22" fmla="*/ 4827 h 33050"/>
                <a:gd name="connsiteX23" fmla="*/ 38492 w 52437"/>
                <a:gd name="connsiteY23" fmla="*/ 4212 h 33050"/>
                <a:gd name="connsiteX24" fmla="*/ 40081 w 52437"/>
                <a:gd name="connsiteY24" fmla="*/ 1 h 33050"/>
                <a:gd name="connsiteX25" fmla="*/ 45915 w 52437"/>
                <a:gd name="connsiteY25" fmla="*/ 3897 h 33050"/>
                <a:gd name="connsiteX26" fmla="*/ 50750 w 52437"/>
                <a:gd name="connsiteY26" fmla="*/ 4432 h 33050"/>
                <a:gd name="connsiteX27" fmla="*/ 52423 w 52437"/>
                <a:gd name="connsiteY27" fmla="*/ 6440 h 33050"/>
                <a:gd name="connsiteX28" fmla="*/ 49981 w 52437"/>
                <a:gd name="connsiteY28" fmla="*/ 10748 h 33050"/>
                <a:gd name="connsiteX29" fmla="*/ 51349 w 52437"/>
                <a:gd name="connsiteY29" fmla="*/ 11338 h 33050"/>
                <a:gd name="connsiteX30" fmla="*/ 51656 w 52437"/>
                <a:gd name="connsiteY30" fmla="*/ 12220 h 33050"/>
                <a:gd name="connsiteX31" fmla="*/ 49285 w 52437"/>
                <a:gd name="connsiteY31" fmla="*/ 14481 h 33050"/>
                <a:gd name="connsiteX32" fmla="*/ 45596 w 52437"/>
                <a:gd name="connsiteY32" fmla="*/ 13988 h 33050"/>
                <a:gd name="connsiteX33" fmla="*/ 43550 w 52437"/>
                <a:gd name="connsiteY33" fmla="*/ 15764 h 33050"/>
                <a:gd name="connsiteX34" fmla="*/ 43453 w 52437"/>
                <a:gd name="connsiteY34" fmla="*/ 16995 h 33050"/>
                <a:gd name="connsiteX35" fmla="*/ 41981 w 52437"/>
                <a:gd name="connsiteY35" fmla="*/ 18652 h 33050"/>
                <a:gd name="connsiteX36" fmla="*/ 40611 w 52437"/>
                <a:gd name="connsiteY36" fmla="*/ 19532 h 33050"/>
                <a:gd name="connsiteX37" fmla="*/ 39404 w 52437"/>
                <a:gd name="connsiteY37" fmla="*/ 20176 h 33050"/>
                <a:gd name="connsiteX38" fmla="*/ 39030 w 52437"/>
                <a:gd name="connsiteY38" fmla="*/ 20954 h 33050"/>
                <a:gd name="connsiteX39" fmla="*/ 38057 w 52437"/>
                <a:gd name="connsiteY39" fmla="*/ 21509 h 33050"/>
                <a:gd name="connsiteX40" fmla="*/ 37847 w 52437"/>
                <a:gd name="connsiteY40" fmla="*/ 22764 h 33050"/>
                <a:gd name="connsiteX41" fmla="*/ 38539 w 52437"/>
                <a:gd name="connsiteY41" fmla="*/ 24354 h 33050"/>
                <a:gd name="connsiteX42" fmla="*/ 37409 w 52437"/>
                <a:gd name="connsiteY42" fmla="*/ 25512 h 33050"/>
                <a:gd name="connsiteX43" fmla="*/ 37996 w 52437"/>
                <a:gd name="connsiteY43" fmla="*/ 27740 h 33050"/>
                <a:gd name="connsiteX44" fmla="*/ 36562 w 52437"/>
                <a:gd name="connsiteY44" fmla="*/ 28218 h 33050"/>
                <a:gd name="connsiteX45" fmla="*/ 35238 w 52437"/>
                <a:gd name="connsiteY45" fmla="*/ 28839 h 33050"/>
                <a:gd name="connsiteX46" fmla="*/ 33808 w 52437"/>
                <a:gd name="connsiteY46" fmla="*/ 29244 h 33050"/>
                <a:gd name="connsiteX47" fmla="*/ 32113 w 52437"/>
                <a:gd name="connsiteY47" fmla="*/ 28375 h 33050"/>
                <a:gd name="connsiteX48" fmla="*/ 31184 w 52437"/>
                <a:gd name="connsiteY48" fmla="*/ 28376 h 33050"/>
                <a:gd name="connsiteX49" fmla="*/ 29725 w 52437"/>
                <a:gd name="connsiteY49" fmla="*/ 28018 h 33050"/>
                <a:gd name="connsiteX50" fmla="*/ 27906 w 52437"/>
                <a:gd name="connsiteY50" fmla="*/ 27493 h 33050"/>
                <a:gd name="connsiteX51" fmla="*/ 26400 w 52437"/>
                <a:gd name="connsiteY51" fmla="*/ 26886 h 33050"/>
                <a:gd name="connsiteX52" fmla="*/ 25279 w 52437"/>
                <a:gd name="connsiteY52" fmla="*/ 26142 h 33050"/>
                <a:gd name="connsiteX53" fmla="*/ 23796 w 52437"/>
                <a:gd name="connsiteY53" fmla="*/ 26274 h 33050"/>
                <a:gd name="connsiteX54" fmla="*/ 22231 w 52437"/>
                <a:gd name="connsiteY54" fmla="*/ 25945 h 33050"/>
                <a:gd name="connsiteX0" fmla="*/ 22231 w 52437"/>
                <a:gd name="connsiteY0" fmla="*/ 25945 h 33050"/>
                <a:gd name="connsiteX1" fmla="*/ 10894 w 52437"/>
                <a:gd name="connsiteY1" fmla="*/ 33050 h 33050"/>
                <a:gd name="connsiteX2" fmla="*/ 6270 w 52437"/>
                <a:gd name="connsiteY2" fmla="*/ 31325 h 33050"/>
                <a:gd name="connsiteX3" fmla="*/ 4428 w 52437"/>
                <a:gd name="connsiteY3" fmla="*/ 28635 h 33050"/>
                <a:gd name="connsiteX4" fmla="*/ 4266 w 52437"/>
                <a:gd name="connsiteY4" fmla="*/ 24809 h 33050"/>
                <a:gd name="connsiteX5" fmla="*/ 3222 w 52437"/>
                <a:gd name="connsiteY5" fmla="*/ 22461 h 33050"/>
                <a:gd name="connsiteX6" fmla="*/ 8102 w 52437"/>
                <a:gd name="connsiteY6" fmla="*/ 16003 h 33050"/>
                <a:gd name="connsiteX7" fmla="*/ 3030 w 52437"/>
                <a:gd name="connsiteY7" fmla="*/ 12325 h 33050"/>
                <a:gd name="connsiteX8" fmla="*/ 396 w 52437"/>
                <a:gd name="connsiteY8" fmla="*/ 10997 h 33050"/>
                <a:gd name="connsiteX9" fmla="*/ 2418 w 52437"/>
                <a:gd name="connsiteY9" fmla="*/ 8274 h 33050"/>
                <a:gd name="connsiteX10" fmla="*/ 1158 w 52437"/>
                <a:gd name="connsiteY10" fmla="*/ 7226 h 33050"/>
                <a:gd name="connsiteX11" fmla="*/ 3231 w 52437"/>
                <a:gd name="connsiteY11" fmla="*/ 6024 h 33050"/>
                <a:gd name="connsiteX12" fmla="*/ 4517 w 52437"/>
                <a:gd name="connsiteY12" fmla="*/ 4667 h 33050"/>
                <a:gd name="connsiteX13" fmla="*/ 9167 w 52437"/>
                <a:gd name="connsiteY13" fmla="*/ 5324 h 33050"/>
                <a:gd name="connsiteX14" fmla="*/ 13100 w 52437"/>
                <a:gd name="connsiteY14" fmla="*/ 4281 h 33050"/>
                <a:gd name="connsiteX15" fmla="*/ 15857 w 52437"/>
                <a:gd name="connsiteY15" fmla="*/ 2620 h 33050"/>
                <a:gd name="connsiteX16" fmla="*/ 18841 w 52437"/>
                <a:gd name="connsiteY16" fmla="*/ 1984 h 33050"/>
                <a:gd name="connsiteX17" fmla="*/ 21271 w 52437"/>
                <a:gd name="connsiteY17" fmla="*/ 4329 h 33050"/>
                <a:gd name="connsiteX18" fmla="*/ 28022 w 52437"/>
                <a:gd name="connsiteY18" fmla="*/ 5215 h 33050"/>
                <a:gd name="connsiteX19" fmla="*/ 30742 w 52437"/>
                <a:gd name="connsiteY19" fmla="*/ 5901 h 33050"/>
                <a:gd name="connsiteX20" fmla="*/ 35479 w 52437"/>
                <a:gd name="connsiteY20" fmla="*/ 2449 h 33050"/>
                <a:gd name="connsiteX21" fmla="*/ 36971 w 52437"/>
                <a:gd name="connsiteY21" fmla="*/ 4827 h 33050"/>
                <a:gd name="connsiteX22" fmla="*/ 38492 w 52437"/>
                <a:gd name="connsiteY22" fmla="*/ 4212 h 33050"/>
                <a:gd name="connsiteX23" fmla="*/ 40081 w 52437"/>
                <a:gd name="connsiteY23" fmla="*/ 1 h 33050"/>
                <a:gd name="connsiteX24" fmla="*/ 45915 w 52437"/>
                <a:gd name="connsiteY24" fmla="*/ 3897 h 33050"/>
                <a:gd name="connsiteX25" fmla="*/ 50750 w 52437"/>
                <a:gd name="connsiteY25" fmla="*/ 4432 h 33050"/>
                <a:gd name="connsiteX26" fmla="*/ 52423 w 52437"/>
                <a:gd name="connsiteY26" fmla="*/ 6440 h 33050"/>
                <a:gd name="connsiteX27" fmla="*/ 49981 w 52437"/>
                <a:gd name="connsiteY27" fmla="*/ 10748 h 33050"/>
                <a:gd name="connsiteX28" fmla="*/ 51349 w 52437"/>
                <a:gd name="connsiteY28" fmla="*/ 11338 h 33050"/>
                <a:gd name="connsiteX29" fmla="*/ 51656 w 52437"/>
                <a:gd name="connsiteY29" fmla="*/ 12220 h 33050"/>
                <a:gd name="connsiteX30" fmla="*/ 49285 w 52437"/>
                <a:gd name="connsiteY30" fmla="*/ 14481 h 33050"/>
                <a:gd name="connsiteX31" fmla="*/ 45596 w 52437"/>
                <a:gd name="connsiteY31" fmla="*/ 13988 h 33050"/>
                <a:gd name="connsiteX32" fmla="*/ 43550 w 52437"/>
                <a:gd name="connsiteY32" fmla="*/ 15764 h 33050"/>
                <a:gd name="connsiteX33" fmla="*/ 43453 w 52437"/>
                <a:gd name="connsiteY33" fmla="*/ 16995 h 33050"/>
                <a:gd name="connsiteX34" fmla="*/ 41981 w 52437"/>
                <a:gd name="connsiteY34" fmla="*/ 18652 h 33050"/>
                <a:gd name="connsiteX35" fmla="*/ 40611 w 52437"/>
                <a:gd name="connsiteY35" fmla="*/ 19532 h 33050"/>
                <a:gd name="connsiteX36" fmla="*/ 39404 w 52437"/>
                <a:gd name="connsiteY36" fmla="*/ 20176 h 33050"/>
                <a:gd name="connsiteX37" fmla="*/ 39030 w 52437"/>
                <a:gd name="connsiteY37" fmla="*/ 20954 h 33050"/>
                <a:gd name="connsiteX38" fmla="*/ 38057 w 52437"/>
                <a:gd name="connsiteY38" fmla="*/ 21509 h 33050"/>
                <a:gd name="connsiteX39" fmla="*/ 37847 w 52437"/>
                <a:gd name="connsiteY39" fmla="*/ 22764 h 33050"/>
                <a:gd name="connsiteX40" fmla="*/ 38539 w 52437"/>
                <a:gd name="connsiteY40" fmla="*/ 24354 h 33050"/>
                <a:gd name="connsiteX41" fmla="*/ 37409 w 52437"/>
                <a:gd name="connsiteY41" fmla="*/ 25512 h 33050"/>
                <a:gd name="connsiteX42" fmla="*/ 37996 w 52437"/>
                <a:gd name="connsiteY42" fmla="*/ 27740 h 33050"/>
                <a:gd name="connsiteX43" fmla="*/ 36562 w 52437"/>
                <a:gd name="connsiteY43" fmla="*/ 28218 h 33050"/>
                <a:gd name="connsiteX44" fmla="*/ 35238 w 52437"/>
                <a:gd name="connsiteY44" fmla="*/ 28839 h 33050"/>
                <a:gd name="connsiteX45" fmla="*/ 33808 w 52437"/>
                <a:gd name="connsiteY45" fmla="*/ 29244 h 33050"/>
                <a:gd name="connsiteX46" fmla="*/ 32113 w 52437"/>
                <a:gd name="connsiteY46" fmla="*/ 28375 h 33050"/>
                <a:gd name="connsiteX47" fmla="*/ 31184 w 52437"/>
                <a:gd name="connsiteY47" fmla="*/ 28376 h 33050"/>
                <a:gd name="connsiteX48" fmla="*/ 29725 w 52437"/>
                <a:gd name="connsiteY48" fmla="*/ 28018 h 33050"/>
                <a:gd name="connsiteX49" fmla="*/ 27906 w 52437"/>
                <a:gd name="connsiteY49" fmla="*/ 27493 h 33050"/>
                <a:gd name="connsiteX50" fmla="*/ 26400 w 52437"/>
                <a:gd name="connsiteY50" fmla="*/ 26886 h 33050"/>
                <a:gd name="connsiteX51" fmla="*/ 25279 w 52437"/>
                <a:gd name="connsiteY51" fmla="*/ 26142 h 33050"/>
                <a:gd name="connsiteX52" fmla="*/ 23796 w 52437"/>
                <a:gd name="connsiteY52" fmla="*/ 26274 h 33050"/>
                <a:gd name="connsiteX53" fmla="*/ 22231 w 52437"/>
                <a:gd name="connsiteY53" fmla="*/ 25945 h 33050"/>
                <a:gd name="connsiteX0" fmla="*/ 16312 w 52437"/>
                <a:gd name="connsiteY0" fmla="*/ 31665 h 33056"/>
                <a:gd name="connsiteX1" fmla="*/ 10894 w 52437"/>
                <a:gd name="connsiteY1" fmla="*/ 33050 h 33056"/>
                <a:gd name="connsiteX2" fmla="*/ 6270 w 52437"/>
                <a:gd name="connsiteY2" fmla="*/ 31325 h 33056"/>
                <a:gd name="connsiteX3" fmla="*/ 4428 w 52437"/>
                <a:gd name="connsiteY3" fmla="*/ 28635 h 33056"/>
                <a:gd name="connsiteX4" fmla="*/ 4266 w 52437"/>
                <a:gd name="connsiteY4" fmla="*/ 24809 h 33056"/>
                <a:gd name="connsiteX5" fmla="*/ 3222 w 52437"/>
                <a:gd name="connsiteY5" fmla="*/ 22461 h 33056"/>
                <a:gd name="connsiteX6" fmla="*/ 8102 w 52437"/>
                <a:gd name="connsiteY6" fmla="*/ 16003 h 33056"/>
                <a:gd name="connsiteX7" fmla="*/ 3030 w 52437"/>
                <a:gd name="connsiteY7" fmla="*/ 12325 h 33056"/>
                <a:gd name="connsiteX8" fmla="*/ 396 w 52437"/>
                <a:gd name="connsiteY8" fmla="*/ 10997 h 33056"/>
                <a:gd name="connsiteX9" fmla="*/ 2418 w 52437"/>
                <a:gd name="connsiteY9" fmla="*/ 8274 h 33056"/>
                <a:gd name="connsiteX10" fmla="*/ 1158 w 52437"/>
                <a:gd name="connsiteY10" fmla="*/ 7226 h 33056"/>
                <a:gd name="connsiteX11" fmla="*/ 3231 w 52437"/>
                <a:gd name="connsiteY11" fmla="*/ 6024 h 33056"/>
                <a:gd name="connsiteX12" fmla="*/ 4517 w 52437"/>
                <a:gd name="connsiteY12" fmla="*/ 4667 h 33056"/>
                <a:gd name="connsiteX13" fmla="*/ 9167 w 52437"/>
                <a:gd name="connsiteY13" fmla="*/ 5324 h 33056"/>
                <a:gd name="connsiteX14" fmla="*/ 13100 w 52437"/>
                <a:gd name="connsiteY14" fmla="*/ 4281 h 33056"/>
                <a:gd name="connsiteX15" fmla="*/ 15857 w 52437"/>
                <a:gd name="connsiteY15" fmla="*/ 2620 h 33056"/>
                <a:gd name="connsiteX16" fmla="*/ 18841 w 52437"/>
                <a:gd name="connsiteY16" fmla="*/ 1984 h 33056"/>
                <a:gd name="connsiteX17" fmla="*/ 21271 w 52437"/>
                <a:gd name="connsiteY17" fmla="*/ 4329 h 33056"/>
                <a:gd name="connsiteX18" fmla="*/ 28022 w 52437"/>
                <a:gd name="connsiteY18" fmla="*/ 5215 h 33056"/>
                <a:gd name="connsiteX19" fmla="*/ 30742 w 52437"/>
                <a:gd name="connsiteY19" fmla="*/ 5901 h 33056"/>
                <a:gd name="connsiteX20" fmla="*/ 35479 w 52437"/>
                <a:gd name="connsiteY20" fmla="*/ 2449 h 33056"/>
                <a:gd name="connsiteX21" fmla="*/ 36971 w 52437"/>
                <a:gd name="connsiteY21" fmla="*/ 4827 h 33056"/>
                <a:gd name="connsiteX22" fmla="*/ 38492 w 52437"/>
                <a:gd name="connsiteY22" fmla="*/ 4212 h 33056"/>
                <a:gd name="connsiteX23" fmla="*/ 40081 w 52437"/>
                <a:gd name="connsiteY23" fmla="*/ 1 h 33056"/>
                <a:gd name="connsiteX24" fmla="*/ 45915 w 52437"/>
                <a:gd name="connsiteY24" fmla="*/ 3897 h 33056"/>
                <a:gd name="connsiteX25" fmla="*/ 50750 w 52437"/>
                <a:gd name="connsiteY25" fmla="*/ 4432 h 33056"/>
                <a:gd name="connsiteX26" fmla="*/ 52423 w 52437"/>
                <a:gd name="connsiteY26" fmla="*/ 6440 h 33056"/>
                <a:gd name="connsiteX27" fmla="*/ 49981 w 52437"/>
                <a:gd name="connsiteY27" fmla="*/ 10748 h 33056"/>
                <a:gd name="connsiteX28" fmla="*/ 51349 w 52437"/>
                <a:gd name="connsiteY28" fmla="*/ 11338 h 33056"/>
                <a:gd name="connsiteX29" fmla="*/ 51656 w 52437"/>
                <a:gd name="connsiteY29" fmla="*/ 12220 h 33056"/>
                <a:gd name="connsiteX30" fmla="*/ 49285 w 52437"/>
                <a:gd name="connsiteY30" fmla="*/ 14481 h 33056"/>
                <a:gd name="connsiteX31" fmla="*/ 45596 w 52437"/>
                <a:gd name="connsiteY31" fmla="*/ 13988 h 33056"/>
                <a:gd name="connsiteX32" fmla="*/ 43550 w 52437"/>
                <a:gd name="connsiteY32" fmla="*/ 15764 h 33056"/>
                <a:gd name="connsiteX33" fmla="*/ 43453 w 52437"/>
                <a:gd name="connsiteY33" fmla="*/ 16995 h 33056"/>
                <a:gd name="connsiteX34" fmla="*/ 41981 w 52437"/>
                <a:gd name="connsiteY34" fmla="*/ 18652 h 33056"/>
                <a:gd name="connsiteX35" fmla="*/ 40611 w 52437"/>
                <a:gd name="connsiteY35" fmla="*/ 19532 h 33056"/>
                <a:gd name="connsiteX36" fmla="*/ 39404 w 52437"/>
                <a:gd name="connsiteY36" fmla="*/ 20176 h 33056"/>
                <a:gd name="connsiteX37" fmla="*/ 39030 w 52437"/>
                <a:gd name="connsiteY37" fmla="*/ 20954 h 33056"/>
                <a:gd name="connsiteX38" fmla="*/ 38057 w 52437"/>
                <a:gd name="connsiteY38" fmla="*/ 21509 h 33056"/>
                <a:gd name="connsiteX39" fmla="*/ 37847 w 52437"/>
                <a:gd name="connsiteY39" fmla="*/ 22764 h 33056"/>
                <a:gd name="connsiteX40" fmla="*/ 38539 w 52437"/>
                <a:gd name="connsiteY40" fmla="*/ 24354 h 33056"/>
                <a:gd name="connsiteX41" fmla="*/ 37409 w 52437"/>
                <a:gd name="connsiteY41" fmla="*/ 25512 h 33056"/>
                <a:gd name="connsiteX42" fmla="*/ 37996 w 52437"/>
                <a:gd name="connsiteY42" fmla="*/ 27740 h 33056"/>
                <a:gd name="connsiteX43" fmla="*/ 36562 w 52437"/>
                <a:gd name="connsiteY43" fmla="*/ 28218 h 33056"/>
                <a:gd name="connsiteX44" fmla="*/ 35238 w 52437"/>
                <a:gd name="connsiteY44" fmla="*/ 28839 h 33056"/>
                <a:gd name="connsiteX45" fmla="*/ 33808 w 52437"/>
                <a:gd name="connsiteY45" fmla="*/ 29244 h 33056"/>
                <a:gd name="connsiteX46" fmla="*/ 32113 w 52437"/>
                <a:gd name="connsiteY46" fmla="*/ 28375 h 33056"/>
                <a:gd name="connsiteX47" fmla="*/ 31184 w 52437"/>
                <a:gd name="connsiteY47" fmla="*/ 28376 h 33056"/>
                <a:gd name="connsiteX48" fmla="*/ 29725 w 52437"/>
                <a:gd name="connsiteY48" fmla="*/ 28018 h 33056"/>
                <a:gd name="connsiteX49" fmla="*/ 27906 w 52437"/>
                <a:gd name="connsiteY49" fmla="*/ 27493 h 33056"/>
                <a:gd name="connsiteX50" fmla="*/ 26400 w 52437"/>
                <a:gd name="connsiteY50" fmla="*/ 26886 h 33056"/>
                <a:gd name="connsiteX51" fmla="*/ 25279 w 52437"/>
                <a:gd name="connsiteY51" fmla="*/ 26142 h 33056"/>
                <a:gd name="connsiteX52" fmla="*/ 23796 w 52437"/>
                <a:gd name="connsiteY52" fmla="*/ 26274 h 33056"/>
                <a:gd name="connsiteX53" fmla="*/ 16312 w 52437"/>
                <a:gd name="connsiteY53" fmla="*/ 31665 h 33056"/>
                <a:gd name="connsiteX0" fmla="*/ 16312 w 52437"/>
                <a:gd name="connsiteY0" fmla="*/ 31665 h 33052"/>
                <a:gd name="connsiteX1" fmla="*/ 10894 w 52437"/>
                <a:gd name="connsiteY1" fmla="*/ 33050 h 33052"/>
                <a:gd name="connsiteX2" fmla="*/ 6270 w 52437"/>
                <a:gd name="connsiteY2" fmla="*/ 31325 h 33052"/>
                <a:gd name="connsiteX3" fmla="*/ 4428 w 52437"/>
                <a:gd name="connsiteY3" fmla="*/ 28635 h 33052"/>
                <a:gd name="connsiteX4" fmla="*/ 4266 w 52437"/>
                <a:gd name="connsiteY4" fmla="*/ 24809 h 33052"/>
                <a:gd name="connsiteX5" fmla="*/ 3222 w 52437"/>
                <a:gd name="connsiteY5" fmla="*/ 22461 h 33052"/>
                <a:gd name="connsiteX6" fmla="*/ 8102 w 52437"/>
                <a:gd name="connsiteY6" fmla="*/ 16003 h 33052"/>
                <a:gd name="connsiteX7" fmla="*/ 3030 w 52437"/>
                <a:gd name="connsiteY7" fmla="*/ 12325 h 33052"/>
                <a:gd name="connsiteX8" fmla="*/ 396 w 52437"/>
                <a:gd name="connsiteY8" fmla="*/ 10997 h 33052"/>
                <a:gd name="connsiteX9" fmla="*/ 2418 w 52437"/>
                <a:gd name="connsiteY9" fmla="*/ 8274 h 33052"/>
                <a:gd name="connsiteX10" fmla="*/ 1158 w 52437"/>
                <a:gd name="connsiteY10" fmla="*/ 7226 h 33052"/>
                <a:gd name="connsiteX11" fmla="*/ 3231 w 52437"/>
                <a:gd name="connsiteY11" fmla="*/ 6024 h 33052"/>
                <a:gd name="connsiteX12" fmla="*/ 4517 w 52437"/>
                <a:gd name="connsiteY12" fmla="*/ 4667 h 33052"/>
                <a:gd name="connsiteX13" fmla="*/ 9167 w 52437"/>
                <a:gd name="connsiteY13" fmla="*/ 5324 h 33052"/>
                <a:gd name="connsiteX14" fmla="*/ 13100 w 52437"/>
                <a:gd name="connsiteY14" fmla="*/ 4281 h 33052"/>
                <a:gd name="connsiteX15" fmla="*/ 15857 w 52437"/>
                <a:gd name="connsiteY15" fmla="*/ 2620 h 33052"/>
                <a:gd name="connsiteX16" fmla="*/ 18841 w 52437"/>
                <a:gd name="connsiteY16" fmla="*/ 1984 h 33052"/>
                <a:gd name="connsiteX17" fmla="*/ 21271 w 52437"/>
                <a:gd name="connsiteY17" fmla="*/ 4329 h 33052"/>
                <a:gd name="connsiteX18" fmla="*/ 28022 w 52437"/>
                <a:gd name="connsiteY18" fmla="*/ 5215 h 33052"/>
                <a:gd name="connsiteX19" fmla="*/ 30742 w 52437"/>
                <a:gd name="connsiteY19" fmla="*/ 5901 h 33052"/>
                <a:gd name="connsiteX20" fmla="*/ 35479 w 52437"/>
                <a:gd name="connsiteY20" fmla="*/ 2449 h 33052"/>
                <a:gd name="connsiteX21" fmla="*/ 36971 w 52437"/>
                <a:gd name="connsiteY21" fmla="*/ 4827 h 33052"/>
                <a:gd name="connsiteX22" fmla="*/ 38492 w 52437"/>
                <a:gd name="connsiteY22" fmla="*/ 4212 h 33052"/>
                <a:gd name="connsiteX23" fmla="*/ 40081 w 52437"/>
                <a:gd name="connsiteY23" fmla="*/ 1 h 33052"/>
                <a:gd name="connsiteX24" fmla="*/ 45915 w 52437"/>
                <a:gd name="connsiteY24" fmla="*/ 3897 h 33052"/>
                <a:gd name="connsiteX25" fmla="*/ 50750 w 52437"/>
                <a:gd name="connsiteY25" fmla="*/ 4432 h 33052"/>
                <a:gd name="connsiteX26" fmla="*/ 52423 w 52437"/>
                <a:gd name="connsiteY26" fmla="*/ 6440 h 33052"/>
                <a:gd name="connsiteX27" fmla="*/ 49981 w 52437"/>
                <a:gd name="connsiteY27" fmla="*/ 10748 h 33052"/>
                <a:gd name="connsiteX28" fmla="*/ 51349 w 52437"/>
                <a:gd name="connsiteY28" fmla="*/ 11338 h 33052"/>
                <a:gd name="connsiteX29" fmla="*/ 51656 w 52437"/>
                <a:gd name="connsiteY29" fmla="*/ 12220 h 33052"/>
                <a:gd name="connsiteX30" fmla="*/ 49285 w 52437"/>
                <a:gd name="connsiteY30" fmla="*/ 14481 h 33052"/>
                <a:gd name="connsiteX31" fmla="*/ 45596 w 52437"/>
                <a:gd name="connsiteY31" fmla="*/ 13988 h 33052"/>
                <a:gd name="connsiteX32" fmla="*/ 43550 w 52437"/>
                <a:gd name="connsiteY32" fmla="*/ 15764 h 33052"/>
                <a:gd name="connsiteX33" fmla="*/ 43453 w 52437"/>
                <a:gd name="connsiteY33" fmla="*/ 16995 h 33052"/>
                <a:gd name="connsiteX34" fmla="*/ 41981 w 52437"/>
                <a:gd name="connsiteY34" fmla="*/ 18652 h 33052"/>
                <a:gd name="connsiteX35" fmla="*/ 40611 w 52437"/>
                <a:gd name="connsiteY35" fmla="*/ 19532 h 33052"/>
                <a:gd name="connsiteX36" fmla="*/ 39404 w 52437"/>
                <a:gd name="connsiteY36" fmla="*/ 20176 h 33052"/>
                <a:gd name="connsiteX37" fmla="*/ 39030 w 52437"/>
                <a:gd name="connsiteY37" fmla="*/ 20954 h 33052"/>
                <a:gd name="connsiteX38" fmla="*/ 38057 w 52437"/>
                <a:gd name="connsiteY38" fmla="*/ 21509 h 33052"/>
                <a:gd name="connsiteX39" fmla="*/ 37847 w 52437"/>
                <a:gd name="connsiteY39" fmla="*/ 22764 h 33052"/>
                <a:gd name="connsiteX40" fmla="*/ 38539 w 52437"/>
                <a:gd name="connsiteY40" fmla="*/ 24354 h 33052"/>
                <a:gd name="connsiteX41" fmla="*/ 37409 w 52437"/>
                <a:gd name="connsiteY41" fmla="*/ 25512 h 33052"/>
                <a:gd name="connsiteX42" fmla="*/ 37996 w 52437"/>
                <a:gd name="connsiteY42" fmla="*/ 27740 h 33052"/>
                <a:gd name="connsiteX43" fmla="*/ 36562 w 52437"/>
                <a:gd name="connsiteY43" fmla="*/ 28218 h 33052"/>
                <a:gd name="connsiteX44" fmla="*/ 35238 w 52437"/>
                <a:gd name="connsiteY44" fmla="*/ 28839 h 33052"/>
                <a:gd name="connsiteX45" fmla="*/ 33808 w 52437"/>
                <a:gd name="connsiteY45" fmla="*/ 29244 h 33052"/>
                <a:gd name="connsiteX46" fmla="*/ 32113 w 52437"/>
                <a:gd name="connsiteY46" fmla="*/ 28375 h 33052"/>
                <a:gd name="connsiteX47" fmla="*/ 31184 w 52437"/>
                <a:gd name="connsiteY47" fmla="*/ 28376 h 33052"/>
                <a:gd name="connsiteX48" fmla="*/ 29725 w 52437"/>
                <a:gd name="connsiteY48" fmla="*/ 28018 h 33052"/>
                <a:gd name="connsiteX49" fmla="*/ 27906 w 52437"/>
                <a:gd name="connsiteY49" fmla="*/ 27493 h 33052"/>
                <a:gd name="connsiteX50" fmla="*/ 26400 w 52437"/>
                <a:gd name="connsiteY50" fmla="*/ 26886 h 33052"/>
                <a:gd name="connsiteX51" fmla="*/ 25279 w 52437"/>
                <a:gd name="connsiteY51" fmla="*/ 26142 h 33052"/>
                <a:gd name="connsiteX52" fmla="*/ 25032 w 52437"/>
                <a:gd name="connsiteY52" fmla="*/ 30848 h 33052"/>
                <a:gd name="connsiteX53" fmla="*/ 16312 w 52437"/>
                <a:gd name="connsiteY53" fmla="*/ 31665 h 33052"/>
                <a:gd name="connsiteX0" fmla="*/ 16312 w 52437"/>
                <a:gd name="connsiteY0" fmla="*/ 31665 h 33052"/>
                <a:gd name="connsiteX1" fmla="*/ 10894 w 52437"/>
                <a:gd name="connsiteY1" fmla="*/ 33050 h 33052"/>
                <a:gd name="connsiteX2" fmla="*/ 6270 w 52437"/>
                <a:gd name="connsiteY2" fmla="*/ 31325 h 33052"/>
                <a:gd name="connsiteX3" fmla="*/ 4428 w 52437"/>
                <a:gd name="connsiteY3" fmla="*/ 28635 h 33052"/>
                <a:gd name="connsiteX4" fmla="*/ 4266 w 52437"/>
                <a:gd name="connsiteY4" fmla="*/ 24809 h 33052"/>
                <a:gd name="connsiteX5" fmla="*/ 3222 w 52437"/>
                <a:gd name="connsiteY5" fmla="*/ 22461 h 33052"/>
                <a:gd name="connsiteX6" fmla="*/ 8102 w 52437"/>
                <a:gd name="connsiteY6" fmla="*/ 16003 h 33052"/>
                <a:gd name="connsiteX7" fmla="*/ 3030 w 52437"/>
                <a:gd name="connsiteY7" fmla="*/ 12325 h 33052"/>
                <a:gd name="connsiteX8" fmla="*/ 396 w 52437"/>
                <a:gd name="connsiteY8" fmla="*/ 10997 h 33052"/>
                <a:gd name="connsiteX9" fmla="*/ 2418 w 52437"/>
                <a:gd name="connsiteY9" fmla="*/ 8274 h 33052"/>
                <a:gd name="connsiteX10" fmla="*/ 1158 w 52437"/>
                <a:gd name="connsiteY10" fmla="*/ 7226 h 33052"/>
                <a:gd name="connsiteX11" fmla="*/ 3231 w 52437"/>
                <a:gd name="connsiteY11" fmla="*/ 6024 h 33052"/>
                <a:gd name="connsiteX12" fmla="*/ 4517 w 52437"/>
                <a:gd name="connsiteY12" fmla="*/ 4667 h 33052"/>
                <a:gd name="connsiteX13" fmla="*/ 9167 w 52437"/>
                <a:gd name="connsiteY13" fmla="*/ 5324 h 33052"/>
                <a:gd name="connsiteX14" fmla="*/ 13100 w 52437"/>
                <a:gd name="connsiteY14" fmla="*/ 4281 h 33052"/>
                <a:gd name="connsiteX15" fmla="*/ 15857 w 52437"/>
                <a:gd name="connsiteY15" fmla="*/ 2620 h 33052"/>
                <a:gd name="connsiteX16" fmla="*/ 18841 w 52437"/>
                <a:gd name="connsiteY16" fmla="*/ 1984 h 33052"/>
                <a:gd name="connsiteX17" fmla="*/ 21271 w 52437"/>
                <a:gd name="connsiteY17" fmla="*/ 4329 h 33052"/>
                <a:gd name="connsiteX18" fmla="*/ 28022 w 52437"/>
                <a:gd name="connsiteY18" fmla="*/ 5215 h 33052"/>
                <a:gd name="connsiteX19" fmla="*/ 30742 w 52437"/>
                <a:gd name="connsiteY19" fmla="*/ 5901 h 33052"/>
                <a:gd name="connsiteX20" fmla="*/ 35479 w 52437"/>
                <a:gd name="connsiteY20" fmla="*/ 2449 h 33052"/>
                <a:gd name="connsiteX21" fmla="*/ 36971 w 52437"/>
                <a:gd name="connsiteY21" fmla="*/ 4827 h 33052"/>
                <a:gd name="connsiteX22" fmla="*/ 38492 w 52437"/>
                <a:gd name="connsiteY22" fmla="*/ 4212 h 33052"/>
                <a:gd name="connsiteX23" fmla="*/ 40081 w 52437"/>
                <a:gd name="connsiteY23" fmla="*/ 1 h 33052"/>
                <a:gd name="connsiteX24" fmla="*/ 45915 w 52437"/>
                <a:gd name="connsiteY24" fmla="*/ 3897 h 33052"/>
                <a:gd name="connsiteX25" fmla="*/ 50750 w 52437"/>
                <a:gd name="connsiteY25" fmla="*/ 4432 h 33052"/>
                <a:gd name="connsiteX26" fmla="*/ 52423 w 52437"/>
                <a:gd name="connsiteY26" fmla="*/ 6440 h 33052"/>
                <a:gd name="connsiteX27" fmla="*/ 49981 w 52437"/>
                <a:gd name="connsiteY27" fmla="*/ 10748 h 33052"/>
                <a:gd name="connsiteX28" fmla="*/ 51349 w 52437"/>
                <a:gd name="connsiteY28" fmla="*/ 11338 h 33052"/>
                <a:gd name="connsiteX29" fmla="*/ 51656 w 52437"/>
                <a:gd name="connsiteY29" fmla="*/ 12220 h 33052"/>
                <a:gd name="connsiteX30" fmla="*/ 49285 w 52437"/>
                <a:gd name="connsiteY30" fmla="*/ 14481 h 33052"/>
                <a:gd name="connsiteX31" fmla="*/ 45596 w 52437"/>
                <a:gd name="connsiteY31" fmla="*/ 13988 h 33052"/>
                <a:gd name="connsiteX32" fmla="*/ 43550 w 52437"/>
                <a:gd name="connsiteY32" fmla="*/ 15764 h 33052"/>
                <a:gd name="connsiteX33" fmla="*/ 43453 w 52437"/>
                <a:gd name="connsiteY33" fmla="*/ 16995 h 33052"/>
                <a:gd name="connsiteX34" fmla="*/ 41981 w 52437"/>
                <a:gd name="connsiteY34" fmla="*/ 18652 h 33052"/>
                <a:gd name="connsiteX35" fmla="*/ 40611 w 52437"/>
                <a:gd name="connsiteY35" fmla="*/ 19532 h 33052"/>
                <a:gd name="connsiteX36" fmla="*/ 39404 w 52437"/>
                <a:gd name="connsiteY36" fmla="*/ 20176 h 33052"/>
                <a:gd name="connsiteX37" fmla="*/ 39030 w 52437"/>
                <a:gd name="connsiteY37" fmla="*/ 20954 h 33052"/>
                <a:gd name="connsiteX38" fmla="*/ 38057 w 52437"/>
                <a:gd name="connsiteY38" fmla="*/ 21509 h 33052"/>
                <a:gd name="connsiteX39" fmla="*/ 37847 w 52437"/>
                <a:gd name="connsiteY39" fmla="*/ 22764 h 33052"/>
                <a:gd name="connsiteX40" fmla="*/ 38539 w 52437"/>
                <a:gd name="connsiteY40" fmla="*/ 24354 h 33052"/>
                <a:gd name="connsiteX41" fmla="*/ 37409 w 52437"/>
                <a:gd name="connsiteY41" fmla="*/ 25512 h 33052"/>
                <a:gd name="connsiteX42" fmla="*/ 37996 w 52437"/>
                <a:gd name="connsiteY42" fmla="*/ 27740 h 33052"/>
                <a:gd name="connsiteX43" fmla="*/ 36562 w 52437"/>
                <a:gd name="connsiteY43" fmla="*/ 28218 h 33052"/>
                <a:gd name="connsiteX44" fmla="*/ 35238 w 52437"/>
                <a:gd name="connsiteY44" fmla="*/ 28839 h 33052"/>
                <a:gd name="connsiteX45" fmla="*/ 33808 w 52437"/>
                <a:gd name="connsiteY45" fmla="*/ 29244 h 33052"/>
                <a:gd name="connsiteX46" fmla="*/ 32113 w 52437"/>
                <a:gd name="connsiteY46" fmla="*/ 28375 h 33052"/>
                <a:gd name="connsiteX47" fmla="*/ 31184 w 52437"/>
                <a:gd name="connsiteY47" fmla="*/ 28376 h 33052"/>
                <a:gd name="connsiteX48" fmla="*/ 29725 w 52437"/>
                <a:gd name="connsiteY48" fmla="*/ 28018 h 33052"/>
                <a:gd name="connsiteX49" fmla="*/ 27906 w 52437"/>
                <a:gd name="connsiteY49" fmla="*/ 27493 h 33052"/>
                <a:gd name="connsiteX50" fmla="*/ 26400 w 52437"/>
                <a:gd name="connsiteY50" fmla="*/ 26886 h 33052"/>
                <a:gd name="connsiteX51" fmla="*/ 27090 w 52437"/>
                <a:gd name="connsiteY51" fmla="*/ 31957 h 33052"/>
                <a:gd name="connsiteX52" fmla="*/ 25032 w 52437"/>
                <a:gd name="connsiteY52" fmla="*/ 30848 h 33052"/>
                <a:gd name="connsiteX53" fmla="*/ 16312 w 52437"/>
                <a:gd name="connsiteY53" fmla="*/ 31665 h 33052"/>
                <a:gd name="connsiteX0" fmla="*/ 16312 w 52437"/>
                <a:gd name="connsiteY0" fmla="*/ 31665 h 33052"/>
                <a:gd name="connsiteX1" fmla="*/ 10894 w 52437"/>
                <a:gd name="connsiteY1" fmla="*/ 33050 h 33052"/>
                <a:gd name="connsiteX2" fmla="*/ 6270 w 52437"/>
                <a:gd name="connsiteY2" fmla="*/ 31325 h 33052"/>
                <a:gd name="connsiteX3" fmla="*/ 4428 w 52437"/>
                <a:gd name="connsiteY3" fmla="*/ 28635 h 33052"/>
                <a:gd name="connsiteX4" fmla="*/ 4266 w 52437"/>
                <a:gd name="connsiteY4" fmla="*/ 24809 h 33052"/>
                <a:gd name="connsiteX5" fmla="*/ 3222 w 52437"/>
                <a:gd name="connsiteY5" fmla="*/ 22461 h 33052"/>
                <a:gd name="connsiteX6" fmla="*/ 8102 w 52437"/>
                <a:gd name="connsiteY6" fmla="*/ 16003 h 33052"/>
                <a:gd name="connsiteX7" fmla="*/ 3030 w 52437"/>
                <a:gd name="connsiteY7" fmla="*/ 12325 h 33052"/>
                <a:gd name="connsiteX8" fmla="*/ 396 w 52437"/>
                <a:gd name="connsiteY8" fmla="*/ 10997 h 33052"/>
                <a:gd name="connsiteX9" fmla="*/ 2418 w 52437"/>
                <a:gd name="connsiteY9" fmla="*/ 8274 h 33052"/>
                <a:gd name="connsiteX10" fmla="*/ 1158 w 52437"/>
                <a:gd name="connsiteY10" fmla="*/ 7226 h 33052"/>
                <a:gd name="connsiteX11" fmla="*/ 3231 w 52437"/>
                <a:gd name="connsiteY11" fmla="*/ 6024 h 33052"/>
                <a:gd name="connsiteX12" fmla="*/ 4517 w 52437"/>
                <a:gd name="connsiteY12" fmla="*/ 4667 h 33052"/>
                <a:gd name="connsiteX13" fmla="*/ 9167 w 52437"/>
                <a:gd name="connsiteY13" fmla="*/ 5324 h 33052"/>
                <a:gd name="connsiteX14" fmla="*/ 13100 w 52437"/>
                <a:gd name="connsiteY14" fmla="*/ 4281 h 33052"/>
                <a:gd name="connsiteX15" fmla="*/ 15857 w 52437"/>
                <a:gd name="connsiteY15" fmla="*/ 2620 h 33052"/>
                <a:gd name="connsiteX16" fmla="*/ 18841 w 52437"/>
                <a:gd name="connsiteY16" fmla="*/ 1984 h 33052"/>
                <a:gd name="connsiteX17" fmla="*/ 21271 w 52437"/>
                <a:gd name="connsiteY17" fmla="*/ 4329 h 33052"/>
                <a:gd name="connsiteX18" fmla="*/ 28022 w 52437"/>
                <a:gd name="connsiteY18" fmla="*/ 5215 h 33052"/>
                <a:gd name="connsiteX19" fmla="*/ 30742 w 52437"/>
                <a:gd name="connsiteY19" fmla="*/ 5901 h 33052"/>
                <a:gd name="connsiteX20" fmla="*/ 35479 w 52437"/>
                <a:gd name="connsiteY20" fmla="*/ 2449 h 33052"/>
                <a:gd name="connsiteX21" fmla="*/ 36971 w 52437"/>
                <a:gd name="connsiteY21" fmla="*/ 4827 h 33052"/>
                <a:gd name="connsiteX22" fmla="*/ 38492 w 52437"/>
                <a:gd name="connsiteY22" fmla="*/ 4212 h 33052"/>
                <a:gd name="connsiteX23" fmla="*/ 40081 w 52437"/>
                <a:gd name="connsiteY23" fmla="*/ 1 h 33052"/>
                <a:gd name="connsiteX24" fmla="*/ 45915 w 52437"/>
                <a:gd name="connsiteY24" fmla="*/ 3897 h 33052"/>
                <a:gd name="connsiteX25" fmla="*/ 50750 w 52437"/>
                <a:gd name="connsiteY25" fmla="*/ 4432 h 33052"/>
                <a:gd name="connsiteX26" fmla="*/ 52423 w 52437"/>
                <a:gd name="connsiteY26" fmla="*/ 6440 h 33052"/>
                <a:gd name="connsiteX27" fmla="*/ 49981 w 52437"/>
                <a:gd name="connsiteY27" fmla="*/ 10748 h 33052"/>
                <a:gd name="connsiteX28" fmla="*/ 51349 w 52437"/>
                <a:gd name="connsiteY28" fmla="*/ 11338 h 33052"/>
                <a:gd name="connsiteX29" fmla="*/ 51656 w 52437"/>
                <a:gd name="connsiteY29" fmla="*/ 12220 h 33052"/>
                <a:gd name="connsiteX30" fmla="*/ 49285 w 52437"/>
                <a:gd name="connsiteY30" fmla="*/ 14481 h 33052"/>
                <a:gd name="connsiteX31" fmla="*/ 45596 w 52437"/>
                <a:gd name="connsiteY31" fmla="*/ 13988 h 33052"/>
                <a:gd name="connsiteX32" fmla="*/ 43550 w 52437"/>
                <a:gd name="connsiteY32" fmla="*/ 15764 h 33052"/>
                <a:gd name="connsiteX33" fmla="*/ 43453 w 52437"/>
                <a:gd name="connsiteY33" fmla="*/ 16995 h 33052"/>
                <a:gd name="connsiteX34" fmla="*/ 41981 w 52437"/>
                <a:gd name="connsiteY34" fmla="*/ 18652 h 33052"/>
                <a:gd name="connsiteX35" fmla="*/ 40611 w 52437"/>
                <a:gd name="connsiteY35" fmla="*/ 19532 h 33052"/>
                <a:gd name="connsiteX36" fmla="*/ 39404 w 52437"/>
                <a:gd name="connsiteY36" fmla="*/ 20176 h 33052"/>
                <a:gd name="connsiteX37" fmla="*/ 39030 w 52437"/>
                <a:gd name="connsiteY37" fmla="*/ 20954 h 33052"/>
                <a:gd name="connsiteX38" fmla="*/ 38057 w 52437"/>
                <a:gd name="connsiteY38" fmla="*/ 21509 h 33052"/>
                <a:gd name="connsiteX39" fmla="*/ 37847 w 52437"/>
                <a:gd name="connsiteY39" fmla="*/ 22764 h 33052"/>
                <a:gd name="connsiteX40" fmla="*/ 38539 w 52437"/>
                <a:gd name="connsiteY40" fmla="*/ 24354 h 33052"/>
                <a:gd name="connsiteX41" fmla="*/ 37409 w 52437"/>
                <a:gd name="connsiteY41" fmla="*/ 25512 h 33052"/>
                <a:gd name="connsiteX42" fmla="*/ 37996 w 52437"/>
                <a:gd name="connsiteY42" fmla="*/ 27740 h 33052"/>
                <a:gd name="connsiteX43" fmla="*/ 36562 w 52437"/>
                <a:gd name="connsiteY43" fmla="*/ 28218 h 33052"/>
                <a:gd name="connsiteX44" fmla="*/ 35238 w 52437"/>
                <a:gd name="connsiteY44" fmla="*/ 28839 h 33052"/>
                <a:gd name="connsiteX45" fmla="*/ 33808 w 52437"/>
                <a:gd name="connsiteY45" fmla="*/ 29244 h 33052"/>
                <a:gd name="connsiteX46" fmla="*/ 32113 w 52437"/>
                <a:gd name="connsiteY46" fmla="*/ 28375 h 33052"/>
                <a:gd name="connsiteX47" fmla="*/ 31184 w 52437"/>
                <a:gd name="connsiteY47" fmla="*/ 28376 h 33052"/>
                <a:gd name="connsiteX48" fmla="*/ 29725 w 52437"/>
                <a:gd name="connsiteY48" fmla="*/ 28018 h 33052"/>
                <a:gd name="connsiteX49" fmla="*/ 27906 w 52437"/>
                <a:gd name="connsiteY49" fmla="*/ 27493 h 33052"/>
                <a:gd name="connsiteX50" fmla="*/ 29206 w 52437"/>
                <a:gd name="connsiteY50" fmla="*/ 32217 h 33052"/>
                <a:gd name="connsiteX51" fmla="*/ 27090 w 52437"/>
                <a:gd name="connsiteY51" fmla="*/ 31957 h 33052"/>
                <a:gd name="connsiteX52" fmla="*/ 25032 w 52437"/>
                <a:gd name="connsiteY52" fmla="*/ 30848 h 33052"/>
                <a:gd name="connsiteX53" fmla="*/ 16312 w 52437"/>
                <a:gd name="connsiteY53" fmla="*/ 31665 h 33052"/>
                <a:gd name="connsiteX0" fmla="*/ 16312 w 52437"/>
                <a:gd name="connsiteY0" fmla="*/ 31665 h 33052"/>
                <a:gd name="connsiteX1" fmla="*/ 10894 w 52437"/>
                <a:gd name="connsiteY1" fmla="*/ 33050 h 33052"/>
                <a:gd name="connsiteX2" fmla="*/ 6270 w 52437"/>
                <a:gd name="connsiteY2" fmla="*/ 31325 h 33052"/>
                <a:gd name="connsiteX3" fmla="*/ 4428 w 52437"/>
                <a:gd name="connsiteY3" fmla="*/ 28635 h 33052"/>
                <a:gd name="connsiteX4" fmla="*/ 4266 w 52437"/>
                <a:gd name="connsiteY4" fmla="*/ 24809 h 33052"/>
                <a:gd name="connsiteX5" fmla="*/ 3222 w 52437"/>
                <a:gd name="connsiteY5" fmla="*/ 22461 h 33052"/>
                <a:gd name="connsiteX6" fmla="*/ 8102 w 52437"/>
                <a:gd name="connsiteY6" fmla="*/ 16003 h 33052"/>
                <a:gd name="connsiteX7" fmla="*/ 3030 w 52437"/>
                <a:gd name="connsiteY7" fmla="*/ 12325 h 33052"/>
                <a:gd name="connsiteX8" fmla="*/ 396 w 52437"/>
                <a:gd name="connsiteY8" fmla="*/ 10997 h 33052"/>
                <a:gd name="connsiteX9" fmla="*/ 2418 w 52437"/>
                <a:gd name="connsiteY9" fmla="*/ 8274 h 33052"/>
                <a:gd name="connsiteX10" fmla="*/ 1158 w 52437"/>
                <a:gd name="connsiteY10" fmla="*/ 7226 h 33052"/>
                <a:gd name="connsiteX11" fmla="*/ 3231 w 52437"/>
                <a:gd name="connsiteY11" fmla="*/ 6024 h 33052"/>
                <a:gd name="connsiteX12" fmla="*/ 4517 w 52437"/>
                <a:gd name="connsiteY12" fmla="*/ 4667 h 33052"/>
                <a:gd name="connsiteX13" fmla="*/ 9167 w 52437"/>
                <a:gd name="connsiteY13" fmla="*/ 5324 h 33052"/>
                <a:gd name="connsiteX14" fmla="*/ 13100 w 52437"/>
                <a:gd name="connsiteY14" fmla="*/ 4281 h 33052"/>
                <a:gd name="connsiteX15" fmla="*/ 15857 w 52437"/>
                <a:gd name="connsiteY15" fmla="*/ 2620 h 33052"/>
                <a:gd name="connsiteX16" fmla="*/ 18841 w 52437"/>
                <a:gd name="connsiteY16" fmla="*/ 1984 h 33052"/>
                <a:gd name="connsiteX17" fmla="*/ 21271 w 52437"/>
                <a:gd name="connsiteY17" fmla="*/ 4329 h 33052"/>
                <a:gd name="connsiteX18" fmla="*/ 28022 w 52437"/>
                <a:gd name="connsiteY18" fmla="*/ 5215 h 33052"/>
                <a:gd name="connsiteX19" fmla="*/ 30742 w 52437"/>
                <a:gd name="connsiteY19" fmla="*/ 5901 h 33052"/>
                <a:gd name="connsiteX20" fmla="*/ 35479 w 52437"/>
                <a:gd name="connsiteY20" fmla="*/ 2449 h 33052"/>
                <a:gd name="connsiteX21" fmla="*/ 36971 w 52437"/>
                <a:gd name="connsiteY21" fmla="*/ 4827 h 33052"/>
                <a:gd name="connsiteX22" fmla="*/ 38492 w 52437"/>
                <a:gd name="connsiteY22" fmla="*/ 4212 h 33052"/>
                <a:gd name="connsiteX23" fmla="*/ 40081 w 52437"/>
                <a:gd name="connsiteY23" fmla="*/ 1 h 33052"/>
                <a:gd name="connsiteX24" fmla="*/ 45915 w 52437"/>
                <a:gd name="connsiteY24" fmla="*/ 3897 h 33052"/>
                <a:gd name="connsiteX25" fmla="*/ 50750 w 52437"/>
                <a:gd name="connsiteY25" fmla="*/ 4432 h 33052"/>
                <a:gd name="connsiteX26" fmla="*/ 52423 w 52437"/>
                <a:gd name="connsiteY26" fmla="*/ 6440 h 33052"/>
                <a:gd name="connsiteX27" fmla="*/ 49981 w 52437"/>
                <a:gd name="connsiteY27" fmla="*/ 10748 h 33052"/>
                <a:gd name="connsiteX28" fmla="*/ 51349 w 52437"/>
                <a:gd name="connsiteY28" fmla="*/ 11338 h 33052"/>
                <a:gd name="connsiteX29" fmla="*/ 51656 w 52437"/>
                <a:gd name="connsiteY29" fmla="*/ 12220 h 33052"/>
                <a:gd name="connsiteX30" fmla="*/ 49285 w 52437"/>
                <a:gd name="connsiteY30" fmla="*/ 14481 h 33052"/>
                <a:gd name="connsiteX31" fmla="*/ 45596 w 52437"/>
                <a:gd name="connsiteY31" fmla="*/ 13988 h 33052"/>
                <a:gd name="connsiteX32" fmla="*/ 43550 w 52437"/>
                <a:gd name="connsiteY32" fmla="*/ 15764 h 33052"/>
                <a:gd name="connsiteX33" fmla="*/ 43453 w 52437"/>
                <a:gd name="connsiteY33" fmla="*/ 16995 h 33052"/>
                <a:gd name="connsiteX34" fmla="*/ 41981 w 52437"/>
                <a:gd name="connsiteY34" fmla="*/ 18652 h 33052"/>
                <a:gd name="connsiteX35" fmla="*/ 40611 w 52437"/>
                <a:gd name="connsiteY35" fmla="*/ 19532 h 33052"/>
                <a:gd name="connsiteX36" fmla="*/ 39404 w 52437"/>
                <a:gd name="connsiteY36" fmla="*/ 20176 h 33052"/>
                <a:gd name="connsiteX37" fmla="*/ 39030 w 52437"/>
                <a:gd name="connsiteY37" fmla="*/ 20954 h 33052"/>
                <a:gd name="connsiteX38" fmla="*/ 38057 w 52437"/>
                <a:gd name="connsiteY38" fmla="*/ 21509 h 33052"/>
                <a:gd name="connsiteX39" fmla="*/ 37847 w 52437"/>
                <a:gd name="connsiteY39" fmla="*/ 22764 h 33052"/>
                <a:gd name="connsiteX40" fmla="*/ 38539 w 52437"/>
                <a:gd name="connsiteY40" fmla="*/ 24354 h 33052"/>
                <a:gd name="connsiteX41" fmla="*/ 37409 w 52437"/>
                <a:gd name="connsiteY41" fmla="*/ 25512 h 33052"/>
                <a:gd name="connsiteX42" fmla="*/ 37996 w 52437"/>
                <a:gd name="connsiteY42" fmla="*/ 27740 h 33052"/>
                <a:gd name="connsiteX43" fmla="*/ 36562 w 52437"/>
                <a:gd name="connsiteY43" fmla="*/ 28218 h 33052"/>
                <a:gd name="connsiteX44" fmla="*/ 35238 w 52437"/>
                <a:gd name="connsiteY44" fmla="*/ 28839 h 33052"/>
                <a:gd name="connsiteX45" fmla="*/ 33808 w 52437"/>
                <a:gd name="connsiteY45" fmla="*/ 29244 h 33052"/>
                <a:gd name="connsiteX46" fmla="*/ 32113 w 52437"/>
                <a:gd name="connsiteY46" fmla="*/ 28375 h 33052"/>
                <a:gd name="connsiteX47" fmla="*/ 31184 w 52437"/>
                <a:gd name="connsiteY47" fmla="*/ 28376 h 33052"/>
                <a:gd name="connsiteX48" fmla="*/ 29725 w 52437"/>
                <a:gd name="connsiteY48" fmla="*/ 28018 h 33052"/>
                <a:gd name="connsiteX49" fmla="*/ 29206 w 52437"/>
                <a:gd name="connsiteY49" fmla="*/ 32217 h 33052"/>
                <a:gd name="connsiteX50" fmla="*/ 27090 w 52437"/>
                <a:gd name="connsiteY50" fmla="*/ 31957 h 33052"/>
                <a:gd name="connsiteX51" fmla="*/ 25032 w 52437"/>
                <a:gd name="connsiteY51" fmla="*/ 30848 h 33052"/>
                <a:gd name="connsiteX52" fmla="*/ 16312 w 52437"/>
                <a:gd name="connsiteY52" fmla="*/ 31665 h 33052"/>
                <a:gd name="connsiteX0" fmla="*/ 16312 w 52437"/>
                <a:gd name="connsiteY0" fmla="*/ 31665 h 33052"/>
                <a:gd name="connsiteX1" fmla="*/ 10894 w 52437"/>
                <a:gd name="connsiteY1" fmla="*/ 33050 h 33052"/>
                <a:gd name="connsiteX2" fmla="*/ 6270 w 52437"/>
                <a:gd name="connsiteY2" fmla="*/ 31325 h 33052"/>
                <a:gd name="connsiteX3" fmla="*/ 4428 w 52437"/>
                <a:gd name="connsiteY3" fmla="*/ 28635 h 33052"/>
                <a:gd name="connsiteX4" fmla="*/ 4266 w 52437"/>
                <a:gd name="connsiteY4" fmla="*/ 24809 h 33052"/>
                <a:gd name="connsiteX5" fmla="*/ 3222 w 52437"/>
                <a:gd name="connsiteY5" fmla="*/ 22461 h 33052"/>
                <a:gd name="connsiteX6" fmla="*/ 8102 w 52437"/>
                <a:gd name="connsiteY6" fmla="*/ 16003 h 33052"/>
                <a:gd name="connsiteX7" fmla="*/ 3030 w 52437"/>
                <a:gd name="connsiteY7" fmla="*/ 12325 h 33052"/>
                <a:gd name="connsiteX8" fmla="*/ 396 w 52437"/>
                <a:gd name="connsiteY8" fmla="*/ 10997 h 33052"/>
                <a:gd name="connsiteX9" fmla="*/ 2418 w 52437"/>
                <a:gd name="connsiteY9" fmla="*/ 8274 h 33052"/>
                <a:gd name="connsiteX10" fmla="*/ 1158 w 52437"/>
                <a:gd name="connsiteY10" fmla="*/ 7226 h 33052"/>
                <a:gd name="connsiteX11" fmla="*/ 3231 w 52437"/>
                <a:gd name="connsiteY11" fmla="*/ 6024 h 33052"/>
                <a:gd name="connsiteX12" fmla="*/ 4517 w 52437"/>
                <a:gd name="connsiteY12" fmla="*/ 4667 h 33052"/>
                <a:gd name="connsiteX13" fmla="*/ 9167 w 52437"/>
                <a:gd name="connsiteY13" fmla="*/ 5324 h 33052"/>
                <a:gd name="connsiteX14" fmla="*/ 13100 w 52437"/>
                <a:gd name="connsiteY14" fmla="*/ 4281 h 33052"/>
                <a:gd name="connsiteX15" fmla="*/ 15857 w 52437"/>
                <a:gd name="connsiteY15" fmla="*/ 2620 h 33052"/>
                <a:gd name="connsiteX16" fmla="*/ 18841 w 52437"/>
                <a:gd name="connsiteY16" fmla="*/ 1984 h 33052"/>
                <a:gd name="connsiteX17" fmla="*/ 21271 w 52437"/>
                <a:gd name="connsiteY17" fmla="*/ 4329 h 33052"/>
                <a:gd name="connsiteX18" fmla="*/ 28022 w 52437"/>
                <a:gd name="connsiteY18" fmla="*/ 5215 h 33052"/>
                <a:gd name="connsiteX19" fmla="*/ 30742 w 52437"/>
                <a:gd name="connsiteY19" fmla="*/ 5901 h 33052"/>
                <a:gd name="connsiteX20" fmla="*/ 35479 w 52437"/>
                <a:gd name="connsiteY20" fmla="*/ 2449 h 33052"/>
                <a:gd name="connsiteX21" fmla="*/ 36971 w 52437"/>
                <a:gd name="connsiteY21" fmla="*/ 4827 h 33052"/>
                <a:gd name="connsiteX22" fmla="*/ 38492 w 52437"/>
                <a:gd name="connsiteY22" fmla="*/ 4212 h 33052"/>
                <a:gd name="connsiteX23" fmla="*/ 40081 w 52437"/>
                <a:gd name="connsiteY23" fmla="*/ 1 h 33052"/>
                <a:gd name="connsiteX24" fmla="*/ 45915 w 52437"/>
                <a:gd name="connsiteY24" fmla="*/ 3897 h 33052"/>
                <a:gd name="connsiteX25" fmla="*/ 50750 w 52437"/>
                <a:gd name="connsiteY25" fmla="*/ 4432 h 33052"/>
                <a:gd name="connsiteX26" fmla="*/ 52423 w 52437"/>
                <a:gd name="connsiteY26" fmla="*/ 6440 h 33052"/>
                <a:gd name="connsiteX27" fmla="*/ 49981 w 52437"/>
                <a:gd name="connsiteY27" fmla="*/ 10748 h 33052"/>
                <a:gd name="connsiteX28" fmla="*/ 51349 w 52437"/>
                <a:gd name="connsiteY28" fmla="*/ 11338 h 33052"/>
                <a:gd name="connsiteX29" fmla="*/ 51656 w 52437"/>
                <a:gd name="connsiteY29" fmla="*/ 12220 h 33052"/>
                <a:gd name="connsiteX30" fmla="*/ 49285 w 52437"/>
                <a:gd name="connsiteY30" fmla="*/ 14481 h 33052"/>
                <a:gd name="connsiteX31" fmla="*/ 45596 w 52437"/>
                <a:gd name="connsiteY31" fmla="*/ 13988 h 33052"/>
                <a:gd name="connsiteX32" fmla="*/ 43550 w 52437"/>
                <a:gd name="connsiteY32" fmla="*/ 15764 h 33052"/>
                <a:gd name="connsiteX33" fmla="*/ 43453 w 52437"/>
                <a:gd name="connsiteY33" fmla="*/ 16995 h 33052"/>
                <a:gd name="connsiteX34" fmla="*/ 41981 w 52437"/>
                <a:gd name="connsiteY34" fmla="*/ 18652 h 33052"/>
                <a:gd name="connsiteX35" fmla="*/ 40611 w 52437"/>
                <a:gd name="connsiteY35" fmla="*/ 19532 h 33052"/>
                <a:gd name="connsiteX36" fmla="*/ 39404 w 52437"/>
                <a:gd name="connsiteY36" fmla="*/ 20176 h 33052"/>
                <a:gd name="connsiteX37" fmla="*/ 39030 w 52437"/>
                <a:gd name="connsiteY37" fmla="*/ 20954 h 33052"/>
                <a:gd name="connsiteX38" fmla="*/ 38057 w 52437"/>
                <a:gd name="connsiteY38" fmla="*/ 21509 h 33052"/>
                <a:gd name="connsiteX39" fmla="*/ 37847 w 52437"/>
                <a:gd name="connsiteY39" fmla="*/ 22764 h 33052"/>
                <a:gd name="connsiteX40" fmla="*/ 38539 w 52437"/>
                <a:gd name="connsiteY40" fmla="*/ 24354 h 33052"/>
                <a:gd name="connsiteX41" fmla="*/ 37409 w 52437"/>
                <a:gd name="connsiteY41" fmla="*/ 25512 h 33052"/>
                <a:gd name="connsiteX42" fmla="*/ 37996 w 52437"/>
                <a:gd name="connsiteY42" fmla="*/ 27740 h 33052"/>
                <a:gd name="connsiteX43" fmla="*/ 36562 w 52437"/>
                <a:gd name="connsiteY43" fmla="*/ 28218 h 33052"/>
                <a:gd name="connsiteX44" fmla="*/ 35238 w 52437"/>
                <a:gd name="connsiteY44" fmla="*/ 28839 h 33052"/>
                <a:gd name="connsiteX45" fmla="*/ 33808 w 52437"/>
                <a:gd name="connsiteY45" fmla="*/ 29244 h 33052"/>
                <a:gd name="connsiteX46" fmla="*/ 32113 w 52437"/>
                <a:gd name="connsiteY46" fmla="*/ 28375 h 33052"/>
                <a:gd name="connsiteX47" fmla="*/ 31184 w 52437"/>
                <a:gd name="connsiteY47" fmla="*/ 28376 h 33052"/>
                <a:gd name="connsiteX48" fmla="*/ 29206 w 52437"/>
                <a:gd name="connsiteY48" fmla="*/ 32217 h 33052"/>
                <a:gd name="connsiteX49" fmla="*/ 27090 w 52437"/>
                <a:gd name="connsiteY49" fmla="*/ 31957 h 33052"/>
                <a:gd name="connsiteX50" fmla="*/ 25032 w 52437"/>
                <a:gd name="connsiteY50" fmla="*/ 30848 h 33052"/>
                <a:gd name="connsiteX51" fmla="*/ 16312 w 52437"/>
                <a:gd name="connsiteY51" fmla="*/ 31665 h 33052"/>
                <a:gd name="connsiteX0" fmla="*/ 16312 w 52437"/>
                <a:gd name="connsiteY0" fmla="*/ 31665 h 33052"/>
                <a:gd name="connsiteX1" fmla="*/ 10894 w 52437"/>
                <a:gd name="connsiteY1" fmla="*/ 33050 h 33052"/>
                <a:gd name="connsiteX2" fmla="*/ 6270 w 52437"/>
                <a:gd name="connsiteY2" fmla="*/ 31325 h 33052"/>
                <a:gd name="connsiteX3" fmla="*/ 4428 w 52437"/>
                <a:gd name="connsiteY3" fmla="*/ 28635 h 33052"/>
                <a:gd name="connsiteX4" fmla="*/ 4266 w 52437"/>
                <a:gd name="connsiteY4" fmla="*/ 24809 h 33052"/>
                <a:gd name="connsiteX5" fmla="*/ 3222 w 52437"/>
                <a:gd name="connsiteY5" fmla="*/ 22461 h 33052"/>
                <a:gd name="connsiteX6" fmla="*/ 8102 w 52437"/>
                <a:gd name="connsiteY6" fmla="*/ 16003 h 33052"/>
                <a:gd name="connsiteX7" fmla="*/ 3030 w 52437"/>
                <a:gd name="connsiteY7" fmla="*/ 12325 h 33052"/>
                <a:gd name="connsiteX8" fmla="*/ 396 w 52437"/>
                <a:gd name="connsiteY8" fmla="*/ 10997 h 33052"/>
                <a:gd name="connsiteX9" fmla="*/ 2418 w 52437"/>
                <a:gd name="connsiteY9" fmla="*/ 8274 h 33052"/>
                <a:gd name="connsiteX10" fmla="*/ 1158 w 52437"/>
                <a:gd name="connsiteY10" fmla="*/ 7226 h 33052"/>
                <a:gd name="connsiteX11" fmla="*/ 3231 w 52437"/>
                <a:gd name="connsiteY11" fmla="*/ 6024 h 33052"/>
                <a:gd name="connsiteX12" fmla="*/ 4517 w 52437"/>
                <a:gd name="connsiteY12" fmla="*/ 4667 h 33052"/>
                <a:gd name="connsiteX13" fmla="*/ 9167 w 52437"/>
                <a:gd name="connsiteY13" fmla="*/ 5324 h 33052"/>
                <a:gd name="connsiteX14" fmla="*/ 13100 w 52437"/>
                <a:gd name="connsiteY14" fmla="*/ 4281 h 33052"/>
                <a:gd name="connsiteX15" fmla="*/ 15857 w 52437"/>
                <a:gd name="connsiteY15" fmla="*/ 2620 h 33052"/>
                <a:gd name="connsiteX16" fmla="*/ 18841 w 52437"/>
                <a:gd name="connsiteY16" fmla="*/ 1984 h 33052"/>
                <a:gd name="connsiteX17" fmla="*/ 21271 w 52437"/>
                <a:gd name="connsiteY17" fmla="*/ 4329 h 33052"/>
                <a:gd name="connsiteX18" fmla="*/ 28022 w 52437"/>
                <a:gd name="connsiteY18" fmla="*/ 5215 h 33052"/>
                <a:gd name="connsiteX19" fmla="*/ 30742 w 52437"/>
                <a:gd name="connsiteY19" fmla="*/ 5901 h 33052"/>
                <a:gd name="connsiteX20" fmla="*/ 35479 w 52437"/>
                <a:gd name="connsiteY20" fmla="*/ 2449 h 33052"/>
                <a:gd name="connsiteX21" fmla="*/ 36971 w 52437"/>
                <a:gd name="connsiteY21" fmla="*/ 4827 h 33052"/>
                <a:gd name="connsiteX22" fmla="*/ 38492 w 52437"/>
                <a:gd name="connsiteY22" fmla="*/ 4212 h 33052"/>
                <a:gd name="connsiteX23" fmla="*/ 40081 w 52437"/>
                <a:gd name="connsiteY23" fmla="*/ 1 h 33052"/>
                <a:gd name="connsiteX24" fmla="*/ 45915 w 52437"/>
                <a:gd name="connsiteY24" fmla="*/ 3897 h 33052"/>
                <a:gd name="connsiteX25" fmla="*/ 50750 w 52437"/>
                <a:gd name="connsiteY25" fmla="*/ 4432 h 33052"/>
                <a:gd name="connsiteX26" fmla="*/ 52423 w 52437"/>
                <a:gd name="connsiteY26" fmla="*/ 6440 h 33052"/>
                <a:gd name="connsiteX27" fmla="*/ 49981 w 52437"/>
                <a:gd name="connsiteY27" fmla="*/ 10748 h 33052"/>
                <a:gd name="connsiteX28" fmla="*/ 51349 w 52437"/>
                <a:gd name="connsiteY28" fmla="*/ 11338 h 33052"/>
                <a:gd name="connsiteX29" fmla="*/ 51656 w 52437"/>
                <a:gd name="connsiteY29" fmla="*/ 12220 h 33052"/>
                <a:gd name="connsiteX30" fmla="*/ 49285 w 52437"/>
                <a:gd name="connsiteY30" fmla="*/ 14481 h 33052"/>
                <a:gd name="connsiteX31" fmla="*/ 45596 w 52437"/>
                <a:gd name="connsiteY31" fmla="*/ 13988 h 33052"/>
                <a:gd name="connsiteX32" fmla="*/ 43550 w 52437"/>
                <a:gd name="connsiteY32" fmla="*/ 15764 h 33052"/>
                <a:gd name="connsiteX33" fmla="*/ 43453 w 52437"/>
                <a:gd name="connsiteY33" fmla="*/ 16995 h 33052"/>
                <a:gd name="connsiteX34" fmla="*/ 41981 w 52437"/>
                <a:gd name="connsiteY34" fmla="*/ 18652 h 33052"/>
                <a:gd name="connsiteX35" fmla="*/ 40611 w 52437"/>
                <a:gd name="connsiteY35" fmla="*/ 19532 h 33052"/>
                <a:gd name="connsiteX36" fmla="*/ 39404 w 52437"/>
                <a:gd name="connsiteY36" fmla="*/ 20176 h 33052"/>
                <a:gd name="connsiteX37" fmla="*/ 39030 w 52437"/>
                <a:gd name="connsiteY37" fmla="*/ 20954 h 33052"/>
                <a:gd name="connsiteX38" fmla="*/ 38057 w 52437"/>
                <a:gd name="connsiteY38" fmla="*/ 21509 h 33052"/>
                <a:gd name="connsiteX39" fmla="*/ 37847 w 52437"/>
                <a:gd name="connsiteY39" fmla="*/ 22764 h 33052"/>
                <a:gd name="connsiteX40" fmla="*/ 38539 w 52437"/>
                <a:gd name="connsiteY40" fmla="*/ 24354 h 33052"/>
                <a:gd name="connsiteX41" fmla="*/ 37409 w 52437"/>
                <a:gd name="connsiteY41" fmla="*/ 25512 h 33052"/>
                <a:gd name="connsiteX42" fmla="*/ 37996 w 52437"/>
                <a:gd name="connsiteY42" fmla="*/ 27740 h 33052"/>
                <a:gd name="connsiteX43" fmla="*/ 36562 w 52437"/>
                <a:gd name="connsiteY43" fmla="*/ 28218 h 33052"/>
                <a:gd name="connsiteX44" fmla="*/ 35238 w 52437"/>
                <a:gd name="connsiteY44" fmla="*/ 28839 h 33052"/>
                <a:gd name="connsiteX45" fmla="*/ 33808 w 52437"/>
                <a:gd name="connsiteY45" fmla="*/ 29244 h 33052"/>
                <a:gd name="connsiteX46" fmla="*/ 32113 w 52437"/>
                <a:gd name="connsiteY46" fmla="*/ 28375 h 33052"/>
                <a:gd name="connsiteX47" fmla="*/ 29206 w 52437"/>
                <a:gd name="connsiteY47" fmla="*/ 32217 h 33052"/>
                <a:gd name="connsiteX48" fmla="*/ 27090 w 52437"/>
                <a:gd name="connsiteY48" fmla="*/ 31957 h 33052"/>
                <a:gd name="connsiteX49" fmla="*/ 25032 w 52437"/>
                <a:gd name="connsiteY49" fmla="*/ 30848 h 33052"/>
                <a:gd name="connsiteX50" fmla="*/ 16312 w 52437"/>
                <a:gd name="connsiteY50" fmla="*/ 31665 h 33052"/>
                <a:gd name="connsiteX0" fmla="*/ 16312 w 52437"/>
                <a:gd name="connsiteY0" fmla="*/ 31665 h 33052"/>
                <a:gd name="connsiteX1" fmla="*/ 10894 w 52437"/>
                <a:gd name="connsiteY1" fmla="*/ 33050 h 33052"/>
                <a:gd name="connsiteX2" fmla="*/ 6270 w 52437"/>
                <a:gd name="connsiteY2" fmla="*/ 31325 h 33052"/>
                <a:gd name="connsiteX3" fmla="*/ 4428 w 52437"/>
                <a:gd name="connsiteY3" fmla="*/ 28635 h 33052"/>
                <a:gd name="connsiteX4" fmla="*/ 4266 w 52437"/>
                <a:gd name="connsiteY4" fmla="*/ 24809 h 33052"/>
                <a:gd name="connsiteX5" fmla="*/ 3222 w 52437"/>
                <a:gd name="connsiteY5" fmla="*/ 22461 h 33052"/>
                <a:gd name="connsiteX6" fmla="*/ 8102 w 52437"/>
                <a:gd name="connsiteY6" fmla="*/ 16003 h 33052"/>
                <a:gd name="connsiteX7" fmla="*/ 3030 w 52437"/>
                <a:gd name="connsiteY7" fmla="*/ 12325 h 33052"/>
                <a:gd name="connsiteX8" fmla="*/ 396 w 52437"/>
                <a:gd name="connsiteY8" fmla="*/ 10997 h 33052"/>
                <a:gd name="connsiteX9" fmla="*/ 2418 w 52437"/>
                <a:gd name="connsiteY9" fmla="*/ 8274 h 33052"/>
                <a:gd name="connsiteX10" fmla="*/ 1158 w 52437"/>
                <a:gd name="connsiteY10" fmla="*/ 7226 h 33052"/>
                <a:gd name="connsiteX11" fmla="*/ 3231 w 52437"/>
                <a:gd name="connsiteY11" fmla="*/ 6024 h 33052"/>
                <a:gd name="connsiteX12" fmla="*/ 4517 w 52437"/>
                <a:gd name="connsiteY12" fmla="*/ 4667 h 33052"/>
                <a:gd name="connsiteX13" fmla="*/ 9167 w 52437"/>
                <a:gd name="connsiteY13" fmla="*/ 5324 h 33052"/>
                <a:gd name="connsiteX14" fmla="*/ 13100 w 52437"/>
                <a:gd name="connsiteY14" fmla="*/ 4281 h 33052"/>
                <a:gd name="connsiteX15" fmla="*/ 15857 w 52437"/>
                <a:gd name="connsiteY15" fmla="*/ 2620 h 33052"/>
                <a:gd name="connsiteX16" fmla="*/ 18841 w 52437"/>
                <a:gd name="connsiteY16" fmla="*/ 1984 h 33052"/>
                <a:gd name="connsiteX17" fmla="*/ 21271 w 52437"/>
                <a:gd name="connsiteY17" fmla="*/ 4329 h 33052"/>
                <a:gd name="connsiteX18" fmla="*/ 28022 w 52437"/>
                <a:gd name="connsiteY18" fmla="*/ 5215 h 33052"/>
                <a:gd name="connsiteX19" fmla="*/ 30742 w 52437"/>
                <a:gd name="connsiteY19" fmla="*/ 5901 h 33052"/>
                <a:gd name="connsiteX20" fmla="*/ 35479 w 52437"/>
                <a:gd name="connsiteY20" fmla="*/ 2449 h 33052"/>
                <a:gd name="connsiteX21" fmla="*/ 36971 w 52437"/>
                <a:gd name="connsiteY21" fmla="*/ 4827 h 33052"/>
                <a:gd name="connsiteX22" fmla="*/ 38492 w 52437"/>
                <a:gd name="connsiteY22" fmla="*/ 4212 h 33052"/>
                <a:gd name="connsiteX23" fmla="*/ 40081 w 52437"/>
                <a:gd name="connsiteY23" fmla="*/ 1 h 33052"/>
                <a:gd name="connsiteX24" fmla="*/ 45915 w 52437"/>
                <a:gd name="connsiteY24" fmla="*/ 3897 h 33052"/>
                <a:gd name="connsiteX25" fmla="*/ 50750 w 52437"/>
                <a:gd name="connsiteY25" fmla="*/ 4432 h 33052"/>
                <a:gd name="connsiteX26" fmla="*/ 52423 w 52437"/>
                <a:gd name="connsiteY26" fmla="*/ 6440 h 33052"/>
                <a:gd name="connsiteX27" fmla="*/ 49981 w 52437"/>
                <a:gd name="connsiteY27" fmla="*/ 10748 h 33052"/>
                <a:gd name="connsiteX28" fmla="*/ 51349 w 52437"/>
                <a:gd name="connsiteY28" fmla="*/ 11338 h 33052"/>
                <a:gd name="connsiteX29" fmla="*/ 51656 w 52437"/>
                <a:gd name="connsiteY29" fmla="*/ 12220 h 33052"/>
                <a:gd name="connsiteX30" fmla="*/ 49285 w 52437"/>
                <a:gd name="connsiteY30" fmla="*/ 14481 h 33052"/>
                <a:gd name="connsiteX31" fmla="*/ 45596 w 52437"/>
                <a:gd name="connsiteY31" fmla="*/ 13988 h 33052"/>
                <a:gd name="connsiteX32" fmla="*/ 43550 w 52437"/>
                <a:gd name="connsiteY32" fmla="*/ 15764 h 33052"/>
                <a:gd name="connsiteX33" fmla="*/ 43453 w 52437"/>
                <a:gd name="connsiteY33" fmla="*/ 16995 h 33052"/>
                <a:gd name="connsiteX34" fmla="*/ 41981 w 52437"/>
                <a:gd name="connsiteY34" fmla="*/ 18652 h 33052"/>
                <a:gd name="connsiteX35" fmla="*/ 40611 w 52437"/>
                <a:gd name="connsiteY35" fmla="*/ 19532 h 33052"/>
                <a:gd name="connsiteX36" fmla="*/ 39404 w 52437"/>
                <a:gd name="connsiteY36" fmla="*/ 20176 h 33052"/>
                <a:gd name="connsiteX37" fmla="*/ 39030 w 52437"/>
                <a:gd name="connsiteY37" fmla="*/ 20954 h 33052"/>
                <a:gd name="connsiteX38" fmla="*/ 38057 w 52437"/>
                <a:gd name="connsiteY38" fmla="*/ 21509 h 33052"/>
                <a:gd name="connsiteX39" fmla="*/ 37847 w 52437"/>
                <a:gd name="connsiteY39" fmla="*/ 22764 h 33052"/>
                <a:gd name="connsiteX40" fmla="*/ 38539 w 52437"/>
                <a:gd name="connsiteY40" fmla="*/ 24354 h 33052"/>
                <a:gd name="connsiteX41" fmla="*/ 37409 w 52437"/>
                <a:gd name="connsiteY41" fmla="*/ 25512 h 33052"/>
                <a:gd name="connsiteX42" fmla="*/ 37996 w 52437"/>
                <a:gd name="connsiteY42" fmla="*/ 27740 h 33052"/>
                <a:gd name="connsiteX43" fmla="*/ 36562 w 52437"/>
                <a:gd name="connsiteY43" fmla="*/ 28218 h 33052"/>
                <a:gd name="connsiteX44" fmla="*/ 35238 w 52437"/>
                <a:gd name="connsiteY44" fmla="*/ 28839 h 33052"/>
                <a:gd name="connsiteX45" fmla="*/ 33808 w 52437"/>
                <a:gd name="connsiteY45" fmla="*/ 29244 h 33052"/>
                <a:gd name="connsiteX46" fmla="*/ 29206 w 52437"/>
                <a:gd name="connsiteY46" fmla="*/ 32217 h 33052"/>
                <a:gd name="connsiteX47" fmla="*/ 27090 w 52437"/>
                <a:gd name="connsiteY47" fmla="*/ 31957 h 33052"/>
                <a:gd name="connsiteX48" fmla="*/ 25032 w 52437"/>
                <a:gd name="connsiteY48" fmla="*/ 30848 h 33052"/>
                <a:gd name="connsiteX49" fmla="*/ 16312 w 52437"/>
                <a:gd name="connsiteY49" fmla="*/ 31665 h 33052"/>
                <a:gd name="connsiteX0" fmla="*/ 16312 w 52437"/>
                <a:gd name="connsiteY0" fmla="*/ 31665 h 33546"/>
                <a:gd name="connsiteX1" fmla="*/ 10894 w 52437"/>
                <a:gd name="connsiteY1" fmla="*/ 33050 h 33546"/>
                <a:gd name="connsiteX2" fmla="*/ 6270 w 52437"/>
                <a:gd name="connsiteY2" fmla="*/ 31325 h 33546"/>
                <a:gd name="connsiteX3" fmla="*/ 4428 w 52437"/>
                <a:gd name="connsiteY3" fmla="*/ 28635 h 33546"/>
                <a:gd name="connsiteX4" fmla="*/ 4266 w 52437"/>
                <a:gd name="connsiteY4" fmla="*/ 24809 h 33546"/>
                <a:gd name="connsiteX5" fmla="*/ 3222 w 52437"/>
                <a:gd name="connsiteY5" fmla="*/ 22461 h 33546"/>
                <a:gd name="connsiteX6" fmla="*/ 8102 w 52437"/>
                <a:gd name="connsiteY6" fmla="*/ 16003 h 33546"/>
                <a:gd name="connsiteX7" fmla="*/ 3030 w 52437"/>
                <a:gd name="connsiteY7" fmla="*/ 12325 h 33546"/>
                <a:gd name="connsiteX8" fmla="*/ 396 w 52437"/>
                <a:gd name="connsiteY8" fmla="*/ 10997 h 33546"/>
                <a:gd name="connsiteX9" fmla="*/ 2418 w 52437"/>
                <a:gd name="connsiteY9" fmla="*/ 8274 h 33546"/>
                <a:gd name="connsiteX10" fmla="*/ 1158 w 52437"/>
                <a:gd name="connsiteY10" fmla="*/ 7226 h 33546"/>
                <a:gd name="connsiteX11" fmla="*/ 3231 w 52437"/>
                <a:gd name="connsiteY11" fmla="*/ 6024 h 33546"/>
                <a:gd name="connsiteX12" fmla="*/ 4517 w 52437"/>
                <a:gd name="connsiteY12" fmla="*/ 4667 h 33546"/>
                <a:gd name="connsiteX13" fmla="*/ 9167 w 52437"/>
                <a:gd name="connsiteY13" fmla="*/ 5324 h 33546"/>
                <a:gd name="connsiteX14" fmla="*/ 13100 w 52437"/>
                <a:gd name="connsiteY14" fmla="*/ 4281 h 33546"/>
                <a:gd name="connsiteX15" fmla="*/ 15857 w 52437"/>
                <a:gd name="connsiteY15" fmla="*/ 2620 h 33546"/>
                <a:gd name="connsiteX16" fmla="*/ 18841 w 52437"/>
                <a:gd name="connsiteY16" fmla="*/ 1984 h 33546"/>
                <a:gd name="connsiteX17" fmla="*/ 21271 w 52437"/>
                <a:gd name="connsiteY17" fmla="*/ 4329 h 33546"/>
                <a:gd name="connsiteX18" fmla="*/ 28022 w 52437"/>
                <a:gd name="connsiteY18" fmla="*/ 5215 h 33546"/>
                <a:gd name="connsiteX19" fmla="*/ 30742 w 52437"/>
                <a:gd name="connsiteY19" fmla="*/ 5901 h 33546"/>
                <a:gd name="connsiteX20" fmla="*/ 35479 w 52437"/>
                <a:gd name="connsiteY20" fmla="*/ 2449 h 33546"/>
                <a:gd name="connsiteX21" fmla="*/ 36971 w 52437"/>
                <a:gd name="connsiteY21" fmla="*/ 4827 h 33546"/>
                <a:gd name="connsiteX22" fmla="*/ 38492 w 52437"/>
                <a:gd name="connsiteY22" fmla="*/ 4212 h 33546"/>
                <a:gd name="connsiteX23" fmla="*/ 40081 w 52437"/>
                <a:gd name="connsiteY23" fmla="*/ 1 h 33546"/>
                <a:gd name="connsiteX24" fmla="*/ 45915 w 52437"/>
                <a:gd name="connsiteY24" fmla="*/ 3897 h 33546"/>
                <a:gd name="connsiteX25" fmla="*/ 50750 w 52437"/>
                <a:gd name="connsiteY25" fmla="*/ 4432 h 33546"/>
                <a:gd name="connsiteX26" fmla="*/ 52423 w 52437"/>
                <a:gd name="connsiteY26" fmla="*/ 6440 h 33546"/>
                <a:gd name="connsiteX27" fmla="*/ 49981 w 52437"/>
                <a:gd name="connsiteY27" fmla="*/ 10748 h 33546"/>
                <a:gd name="connsiteX28" fmla="*/ 51349 w 52437"/>
                <a:gd name="connsiteY28" fmla="*/ 11338 h 33546"/>
                <a:gd name="connsiteX29" fmla="*/ 51656 w 52437"/>
                <a:gd name="connsiteY29" fmla="*/ 12220 h 33546"/>
                <a:gd name="connsiteX30" fmla="*/ 49285 w 52437"/>
                <a:gd name="connsiteY30" fmla="*/ 14481 h 33546"/>
                <a:gd name="connsiteX31" fmla="*/ 45596 w 52437"/>
                <a:gd name="connsiteY31" fmla="*/ 13988 h 33546"/>
                <a:gd name="connsiteX32" fmla="*/ 43550 w 52437"/>
                <a:gd name="connsiteY32" fmla="*/ 15764 h 33546"/>
                <a:gd name="connsiteX33" fmla="*/ 43453 w 52437"/>
                <a:gd name="connsiteY33" fmla="*/ 16995 h 33546"/>
                <a:gd name="connsiteX34" fmla="*/ 41981 w 52437"/>
                <a:gd name="connsiteY34" fmla="*/ 18652 h 33546"/>
                <a:gd name="connsiteX35" fmla="*/ 40611 w 52437"/>
                <a:gd name="connsiteY35" fmla="*/ 19532 h 33546"/>
                <a:gd name="connsiteX36" fmla="*/ 39404 w 52437"/>
                <a:gd name="connsiteY36" fmla="*/ 20176 h 33546"/>
                <a:gd name="connsiteX37" fmla="*/ 39030 w 52437"/>
                <a:gd name="connsiteY37" fmla="*/ 20954 h 33546"/>
                <a:gd name="connsiteX38" fmla="*/ 38057 w 52437"/>
                <a:gd name="connsiteY38" fmla="*/ 21509 h 33546"/>
                <a:gd name="connsiteX39" fmla="*/ 37847 w 52437"/>
                <a:gd name="connsiteY39" fmla="*/ 22764 h 33546"/>
                <a:gd name="connsiteX40" fmla="*/ 38539 w 52437"/>
                <a:gd name="connsiteY40" fmla="*/ 24354 h 33546"/>
                <a:gd name="connsiteX41" fmla="*/ 37409 w 52437"/>
                <a:gd name="connsiteY41" fmla="*/ 25512 h 33546"/>
                <a:gd name="connsiteX42" fmla="*/ 37996 w 52437"/>
                <a:gd name="connsiteY42" fmla="*/ 27740 h 33546"/>
                <a:gd name="connsiteX43" fmla="*/ 36562 w 52437"/>
                <a:gd name="connsiteY43" fmla="*/ 28218 h 33546"/>
                <a:gd name="connsiteX44" fmla="*/ 35238 w 52437"/>
                <a:gd name="connsiteY44" fmla="*/ 28839 h 33546"/>
                <a:gd name="connsiteX45" fmla="*/ 30366 w 52437"/>
                <a:gd name="connsiteY45" fmla="*/ 33423 h 33546"/>
                <a:gd name="connsiteX46" fmla="*/ 29206 w 52437"/>
                <a:gd name="connsiteY46" fmla="*/ 32217 h 33546"/>
                <a:gd name="connsiteX47" fmla="*/ 27090 w 52437"/>
                <a:gd name="connsiteY47" fmla="*/ 31957 h 33546"/>
                <a:gd name="connsiteX48" fmla="*/ 25032 w 52437"/>
                <a:gd name="connsiteY48" fmla="*/ 30848 h 33546"/>
                <a:gd name="connsiteX49" fmla="*/ 16312 w 52437"/>
                <a:gd name="connsiteY49" fmla="*/ 31665 h 33546"/>
                <a:gd name="connsiteX0" fmla="*/ 16312 w 52437"/>
                <a:gd name="connsiteY0" fmla="*/ 31665 h 35747"/>
                <a:gd name="connsiteX1" fmla="*/ 10894 w 52437"/>
                <a:gd name="connsiteY1" fmla="*/ 33050 h 35747"/>
                <a:gd name="connsiteX2" fmla="*/ 6270 w 52437"/>
                <a:gd name="connsiteY2" fmla="*/ 31325 h 35747"/>
                <a:gd name="connsiteX3" fmla="*/ 4428 w 52437"/>
                <a:gd name="connsiteY3" fmla="*/ 28635 h 35747"/>
                <a:gd name="connsiteX4" fmla="*/ 4266 w 52437"/>
                <a:gd name="connsiteY4" fmla="*/ 24809 h 35747"/>
                <a:gd name="connsiteX5" fmla="*/ 3222 w 52437"/>
                <a:gd name="connsiteY5" fmla="*/ 22461 h 35747"/>
                <a:gd name="connsiteX6" fmla="*/ 8102 w 52437"/>
                <a:gd name="connsiteY6" fmla="*/ 16003 h 35747"/>
                <a:gd name="connsiteX7" fmla="*/ 3030 w 52437"/>
                <a:gd name="connsiteY7" fmla="*/ 12325 h 35747"/>
                <a:gd name="connsiteX8" fmla="*/ 396 w 52437"/>
                <a:gd name="connsiteY8" fmla="*/ 10997 h 35747"/>
                <a:gd name="connsiteX9" fmla="*/ 2418 w 52437"/>
                <a:gd name="connsiteY9" fmla="*/ 8274 h 35747"/>
                <a:gd name="connsiteX10" fmla="*/ 1158 w 52437"/>
                <a:gd name="connsiteY10" fmla="*/ 7226 h 35747"/>
                <a:gd name="connsiteX11" fmla="*/ 3231 w 52437"/>
                <a:gd name="connsiteY11" fmla="*/ 6024 h 35747"/>
                <a:gd name="connsiteX12" fmla="*/ 4517 w 52437"/>
                <a:gd name="connsiteY12" fmla="*/ 4667 h 35747"/>
                <a:gd name="connsiteX13" fmla="*/ 9167 w 52437"/>
                <a:gd name="connsiteY13" fmla="*/ 5324 h 35747"/>
                <a:gd name="connsiteX14" fmla="*/ 13100 w 52437"/>
                <a:gd name="connsiteY14" fmla="*/ 4281 h 35747"/>
                <a:gd name="connsiteX15" fmla="*/ 15857 w 52437"/>
                <a:gd name="connsiteY15" fmla="*/ 2620 h 35747"/>
                <a:gd name="connsiteX16" fmla="*/ 18841 w 52437"/>
                <a:gd name="connsiteY16" fmla="*/ 1984 h 35747"/>
                <a:gd name="connsiteX17" fmla="*/ 21271 w 52437"/>
                <a:gd name="connsiteY17" fmla="*/ 4329 h 35747"/>
                <a:gd name="connsiteX18" fmla="*/ 28022 w 52437"/>
                <a:gd name="connsiteY18" fmla="*/ 5215 h 35747"/>
                <a:gd name="connsiteX19" fmla="*/ 30742 w 52437"/>
                <a:gd name="connsiteY19" fmla="*/ 5901 h 35747"/>
                <a:gd name="connsiteX20" fmla="*/ 35479 w 52437"/>
                <a:gd name="connsiteY20" fmla="*/ 2449 h 35747"/>
                <a:gd name="connsiteX21" fmla="*/ 36971 w 52437"/>
                <a:gd name="connsiteY21" fmla="*/ 4827 h 35747"/>
                <a:gd name="connsiteX22" fmla="*/ 38492 w 52437"/>
                <a:gd name="connsiteY22" fmla="*/ 4212 h 35747"/>
                <a:gd name="connsiteX23" fmla="*/ 40081 w 52437"/>
                <a:gd name="connsiteY23" fmla="*/ 1 h 35747"/>
                <a:gd name="connsiteX24" fmla="*/ 45915 w 52437"/>
                <a:gd name="connsiteY24" fmla="*/ 3897 h 35747"/>
                <a:gd name="connsiteX25" fmla="*/ 50750 w 52437"/>
                <a:gd name="connsiteY25" fmla="*/ 4432 h 35747"/>
                <a:gd name="connsiteX26" fmla="*/ 52423 w 52437"/>
                <a:gd name="connsiteY26" fmla="*/ 6440 h 35747"/>
                <a:gd name="connsiteX27" fmla="*/ 49981 w 52437"/>
                <a:gd name="connsiteY27" fmla="*/ 10748 h 35747"/>
                <a:gd name="connsiteX28" fmla="*/ 51349 w 52437"/>
                <a:gd name="connsiteY28" fmla="*/ 11338 h 35747"/>
                <a:gd name="connsiteX29" fmla="*/ 51656 w 52437"/>
                <a:gd name="connsiteY29" fmla="*/ 12220 h 35747"/>
                <a:gd name="connsiteX30" fmla="*/ 49285 w 52437"/>
                <a:gd name="connsiteY30" fmla="*/ 14481 h 35747"/>
                <a:gd name="connsiteX31" fmla="*/ 45596 w 52437"/>
                <a:gd name="connsiteY31" fmla="*/ 13988 h 35747"/>
                <a:gd name="connsiteX32" fmla="*/ 43550 w 52437"/>
                <a:gd name="connsiteY32" fmla="*/ 15764 h 35747"/>
                <a:gd name="connsiteX33" fmla="*/ 43453 w 52437"/>
                <a:gd name="connsiteY33" fmla="*/ 16995 h 35747"/>
                <a:gd name="connsiteX34" fmla="*/ 41981 w 52437"/>
                <a:gd name="connsiteY34" fmla="*/ 18652 h 35747"/>
                <a:gd name="connsiteX35" fmla="*/ 40611 w 52437"/>
                <a:gd name="connsiteY35" fmla="*/ 19532 h 35747"/>
                <a:gd name="connsiteX36" fmla="*/ 39404 w 52437"/>
                <a:gd name="connsiteY36" fmla="*/ 20176 h 35747"/>
                <a:gd name="connsiteX37" fmla="*/ 39030 w 52437"/>
                <a:gd name="connsiteY37" fmla="*/ 20954 h 35747"/>
                <a:gd name="connsiteX38" fmla="*/ 38057 w 52437"/>
                <a:gd name="connsiteY38" fmla="*/ 21509 h 35747"/>
                <a:gd name="connsiteX39" fmla="*/ 37847 w 52437"/>
                <a:gd name="connsiteY39" fmla="*/ 22764 h 35747"/>
                <a:gd name="connsiteX40" fmla="*/ 38539 w 52437"/>
                <a:gd name="connsiteY40" fmla="*/ 24354 h 35747"/>
                <a:gd name="connsiteX41" fmla="*/ 37409 w 52437"/>
                <a:gd name="connsiteY41" fmla="*/ 25512 h 35747"/>
                <a:gd name="connsiteX42" fmla="*/ 37996 w 52437"/>
                <a:gd name="connsiteY42" fmla="*/ 27740 h 35747"/>
                <a:gd name="connsiteX43" fmla="*/ 36562 w 52437"/>
                <a:gd name="connsiteY43" fmla="*/ 28218 h 35747"/>
                <a:gd name="connsiteX44" fmla="*/ 26366 w 52437"/>
                <a:gd name="connsiteY44" fmla="*/ 35563 h 35747"/>
                <a:gd name="connsiteX45" fmla="*/ 30366 w 52437"/>
                <a:gd name="connsiteY45" fmla="*/ 33423 h 35747"/>
                <a:gd name="connsiteX46" fmla="*/ 29206 w 52437"/>
                <a:gd name="connsiteY46" fmla="*/ 32217 h 35747"/>
                <a:gd name="connsiteX47" fmla="*/ 27090 w 52437"/>
                <a:gd name="connsiteY47" fmla="*/ 31957 h 35747"/>
                <a:gd name="connsiteX48" fmla="*/ 25032 w 52437"/>
                <a:gd name="connsiteY48" fmla="*/ 30848 h 35747"/>
                <a:gd name="connsiteX49" fmla="*/ 16312 w 52437"/>
                <a:gd name="connsiteY49" fmla="*/ 31665 h 35747"/>
                <a:gd name="connsiteX0" fmla="*/ 16312 w 52437"/>
                <a:gd name="connsiteY0" fmla="*/ 31665 h 35715"/>
                <a:gd name="connsiteX1" fmla="*/ 10894 w 52437"/>
                <a:gd name="connsiteY1" fmla="*/ 33050 h 35715"/>
                <a:gd name="connsiteX2" fmla="*/ 6270 w 52437"/>
                <a:gd name="connsiteY2" fmla="*/ 31325 h 35715"/>
                <a:gd name="connsiteX3" fmla="*/ 4428 w 52437"/>
                <a:gd name="connsiteY3" fmla="*/ 28635 h 35715"/>
                <a:gd name="connsiteX4" fmla="*/ 4266 w 52437"/>
                <a:gd name="connsiteY4" fmla="*/ 24809 h 35715"/>
                <a:gd name="connsiteX5" fmla="*/ 3222 w 52437"/>
                <a:gd name="connsiteY5" fmla="*/ 22461 h 35715"/>
                <a:gd name="connsiteX6" fmla="*/ 8102 w 52437"/>
                <a:gd name="connsiteY6" fmla="*/ 16003 h 35715"/>
                <a:gd name="connsiteX7" fmla="*/ 3030 w 52437"/>
                <a:gd name="connsiteY7" fmla="*/ 12325 h 35715"/>
                <a:gd name="connsiteX8" fmla="*/ 396 w 52437"/>
                <a:gd name="connsiteY8" fmla="*/ 10997 h 35715"/>
                <a:gd name="connsiteX9" fmla="*/ 2418 w 52437"/>
                <a:gd name="connsiteY9" fmla="*/ 8274 h 35715"/>
                <a:gd name="connsiteX10" fmla="*/ 1158 w 52437"/>
                <a:gd name="connsiteY10" fmla="*/ 7226 h 35715"/>
                <a:gd name="connsiteX11" fmla="*/ 3231 w 52437"/>
                <a:gd name="connsiteY11" fmla="*/ 6024 h 35715"/>
                <a:gd name="connsiteX12" fmla="*/ 4517 w 52437"/>
                <a:gd name="connsiteY12" fmla="*/ 4667 h 35715"/>
                <a:gd name="connsiteX13" fmla="*/ 9167 w 52437"/>
                <a:gd name="connsiteY13" fmla="*/ 5324 h 35715"/>
                <a:gd name="connsiteX14" fmla="*/ 13100 w 52437"/>
                <a:gd name="connsiteY14" fmla="*/ 4281 h 35715"/>
                <a:gd name="connsiteX15" fmla="*/ 15857 w 52437"/>
                <a:gd name="connsiteY15" fmla="*/ 2620 h 35715"/>
                <a:gd name="connsiteX16" fmla="*/ 18841 w 52437"/>
                <a:gd name="connsiteY16" fmla="*/ 1984 h 35715"/>
                <a:gd name="connsiteX17" fmla="*/ 21271 w 52437"/>
                <a:gd name="connsiteY17" fmla="*/ 4329 h 35715"/>
                <a:gd name="connsiteX18" fmla="*/ 28022 w 52437"/>
                <a:gd name="connsiteY18" fmla="*/ 5215 h 35715"/>
                <a:gd name="connsiteX19" fmla="*/ 30742 w 52437"/>
                <a:gd name="connsiteY19" fmla="*/ 5901 h 35715"/>
                <a:gd name="connsiteX20" fmla="*/ 35479 w 52437"/>
                <a:gd name="connsiteY20" fmla="*/ 2449 h 35715"/>
                <a:gd name="connsiteX21" fmla="*/ 36971 w 52437"/>
                <a:gd name="connsiteY21" fmla="*/ 4827 h 35715"/>
                <a:gd name="connsiteX22" fmla="*/ 38492 w 52437"/>
                <a:gd name="connsiteY22" fmla="*/ 4212 h 35715"/>
                <a:gd name="connsiteX23" fmla="*/ 40081 w 52437"/>
                <a:gd name="connsiteY23" fmla="*/ 1 h 35715"/>
                <a:gd name="connsiteX24" fmla="*/ 45915 w 52437"/>
                <a:gd name="connsiteY24" fmla="*/ 3897 h 35715"/>
                <a:gd name="connsiteX25" fmla="*/ 50750 w 52437"/>
                <a:gd name="connsiteY25" fmla="*/ 4432 h 35715"/>
                <a:gd name="connsiteX26" fmla="*/ 52423 w 52437"/>
                <a:gd name="connsiteY26" fmla="*/ 6440 h 35715"/>
                <a:gd name="connsiteX27" fmla="*/ 49981 w 52437"/>
                <a:gd name="connsiteY27" fmla="*/ 10748 h 35715"/>
                <a:gd name="connsiteX28" fmla="*/ 51349 w 52437"/>
                <a:gd name="connsiteY28" fmla="*/ 11338 h 35715"/>
                <a:gd name="connsiteX29" fmla="*/ 51656 w 52437"/>
                <a:gd name="connsiteY29" fmla="*/ 12220 h 35715"/>
                <a:gd name="connsiteX30" fmla="*/ 49285 w 52437"/>
                <a:gd name="connsiteY30" fmla="*/ 14481 h 35715"/>
                <a:gd name="connsiteX31" fmla="*/ 45596 w 52437"/>
                <a:gd name="connsiteY31" fmla="*/ 13988 h 35715"/>
                <a:gd name="connsiteX32" fmla="*/ 43550 w 52437"/>
                <a:gd name="connsiteY32" fmla="*/ 15764 h 35715"/>
                <a:gd name="connsiteX33" fmla="*/ 43453 w 52437"/>
                <a:gd name="connsiteY33" fmla="*/ 16995 h 35715"/>
                <a:gd name="connsiteX34" fmla="*/ 41981 w 52437"/>
                <a:gd name="connsiteY34" fmla="*/ 18652 h 35715"/>
                <a:gd name="connsiteX35" fmla="*/ 40611 w 52437"/>
                <a:gd name="connsiteY35" fmla="*/ 19532 h 35715"/>
                <a:gd name="connsiteX36" fmla="*/ 39404 w 52437"/>
                <a:gd name="connsiteY36" fmla="*/ 20176 h 35715"/>
                <a:gd name="connsiteX37" fmla="*/ 39030 w 52437"/>
                <a:gd name="connsiteY37" fmla="*/ 20954 h 35715"/>
                <a:gd name="connsiteX38" fmla="*/ 38057 w 52437"/>
                <a:gd name="connsiteY38" fmla="*/ 21509 h 35715"/>
                <a:gd name="connsiteX39" fmla="*/ 37847 w 52437"/>
                <a:gd name="connsiteY39" fmla="*/ 22764 h 35715"/>
                <a:gd name="connsiteX40" fmla="*/ 38539 w 52437"/>
                <a:gd name="connsiteY40" fmla="*/ 24354 h 35715"/>
                <a:gd name="connsiteX41" fmla="*/ 37409 w 52437"/>
                <a:gd name="connsiteY41" fmla="*/ 25512 h 35715"/>
                <a:gd name="connsiteX42" fmla="*/ 37996 w 52437"/>
                <a:gd name="connsiteY42" fmla="*/ 27740 h 35715"/>
                <a:gd name="connsiteX43" fmla="*/ 36562 w 52437"/>
                <a:gd name="connsiteY43" fmla="*/ 28218 h 35715"/>
                <a:gd name="connsiteX44" fmla="*/ 26366 w 52437"/>
                <a:gd name="connsiteY44" fmla="*/ 35563 h 35715"/>
                <a:gd name="connsiteX45" fmla="*/ 29807 w 52437"/>
                <a:gd name="connsiteY45" fmla="*/ 33121 h 35715"/>
                <a:gd name="connsiteX46" fmla="*/ 29206 w 52437"/>
                <a:gd name="connsiteY46" fmla="*/ 32217 h 35715"/>
                <a:gd name="connsiteX47" fmla="*/ 27090 w 52437"/>
                <a:gd name="connsiteY47" fmla="*/ 31957 h 35715"/>
                <a:gd name="connsiteX48" fmla="*/ 25032 w 52437"/>
                <a:gd name="connsiteY48" fmla="*/ 30848 h 35715"/>
                <a:gd name="connsiteX49" fmla="*/ 16312 w 52437"/>
                <a:gd name="connsiteY49" fmla="*/ 31665 h 35715"/>
                <a:gd name="connsiteX0" fmla="*/ 16312 w 52437"/>
                <a:gd name="connsiteY0" fmla="*/ 31665 h 37119"/>
                <a:gd name="connsiteX1" fmla="*/ 10894 w 52437"/>
                <a:gd name="connsiteY1" fmla="*/ 33050 h 37119"/>
                <a:gd name="connsiteX2" fmla="*/ 6270 w 52437"/>
                <a:gd name="connsiteY2" fmla="*/ 31325 h 37119"/>
                <a:gd name="connsiteX3" fmla="*/ 4428 w 52437"/>
                <a:gd name="connsiteY3" fmla="*/ 28635 h 37119"/>
                <a:gd name="connsiteX4" fmla="*/ 4266 w 52437"/>
                <a:gd name="connsiteY4" fmla="*/ 24809 h 37119"/>
                <a:gd name="connsiteX5" fmla="*/ 3222 w 52437"/>
                <a:gd name="connsiteY5" fmla="*/ 22461 h 37119"/>
                <a:gd name="connsiteX6" fmla="*/ 8102 w 52437"/>
                <a:gd name="connsiteY6" fmla="*/ 16003 h 37119"/>
                <a:gd name="connsiteX7" fmla="*/ 3030 w 52437"/>
                <a:gd name="connsiteY7" fmla="*/ 12325 h 37119"/>
                <a:gd name="connsiteX8" fmla="*/ 396 w 52437"/>
                <a:gd name="connsiteY8" fmla="*/ 10997 h 37119"/>
                <a:gd name="connsiteX9" fmla="*/ 2418 w 52437"/>
                <a:gd name="connsiteY9" fmla="*/ 8274 h 37119"/>
                <a:gd name="connsiteX10" fmla="*/ 1158 w 52437"/>
                <a:gd name="connsiteY10" fmla="*/ 7226 h 37119"/>
                <a:gd name="connsiteX11" fmla="*/ 3231 w 52437"/>
                <a:gd name="connsiteY11" fmla="*/ 6024 h 37119"/>
                <a:gd name="connsiteX12" fmla="*/ 4517 w 52437"/>
                <a:gd name="connsiteY12" fmla="*/ 4667 h 37119"/>
                <a:gd name="connsiteX13" fmla="*/ 9167 w 52437"/>
                <a:gd name="connsiteY13" fmla="*/ 5324 h 37119"/>
                <a:gd name="connsiteX14" fmla="*/ 13100 w 52437"/>
                <a:gd name="connsiteY14" fmla="*/ 4281 h 37119"/>
                <a:gd name="connsiteX15" fmla="*/ 15857 w 52437"/>
                <a:gd name="connsiteY15" fmla="*/ 2620 h 37119"/>
                <a:gd name="connsiteX16" fmla="*/ 18841 w 52437"/>
                <a:gd name="connsiteY16" fmla="*/ 1984 h 37119"/>
                <a:gd name="connsiteX17" fmla="*/ 21271 w 52437"/>
                <a:gd name="connsiteY17" fmla="*/ 4329 h 37119"/>
                <a:gd name="connsiteX18" fmla="*/ 28022 w 52437"/>
                <a:gd name="connsiteY18" fmla="*/ 5215 h 37119"/>
                <a:gd name="connsiteX19" fmla="*/ 30742 w 52437"/>
                <a:gd name="connsiteY19" fmla="*/ 5901 h 37119"/>
                <a:gd name="connsiteX20" fmla="*/ 35479 w 52437"/>
                <a:gd name="connsiteY20" fmla="*/ 2449 h 37119"/>
                <a:gd name="connsiteX21" fmla="*/ 36971 w 52437"/>
                <a:gd name="connsiteY21" fmla="*/ 4827 h 37119"/>
                <a:gd name="connsiteX22" fmla="*/ 38492 w 52437"/>
                <a:gd name="connsiteY22" fmla="*/ 4212 h 37119"/>
                <a:gd name="connsiteX23" fmla="*/ 40081 w 52437"/>
                <a:gd name="connsiteY23" fmla="*/ 1 h 37119"/>
                <a:gd name="connsiteX24" fmla="*/ 45915 w 52437"/>
                <a:gd name="connsiteY24" fmla="*/ 3897 h 37119"/>
                <a:gd name="connsiteX25" fmla="*/ 50750 w 52437"/>
                <a:gd name="connsiteY25" fmla="*/ 4432 h 37119"/>
                <a:gd name="connsiteX26" fmla="*/ 52423 w 52437"/>
                <a:gd name="connsiteY26" fmla="*/ 6440 h 37119"/>
                <a:gd name="connsiteX27" fmla="*/ 49981 w 52437"/>
                <a:gd name="connsiteY27" fmla="*/ 10748 h 37119"/>
                <a:gd name="connsiteX28" fmla="*/ 51349 w 52437"/>
                <a:gd name="connsiteY28" fmla="*/ 11338 h 37119"/>
                <a:gd name="connsiteX29" fmla="*/ 51656 w 52437"/>
                <a:gd name="connsiteY29" fmla="*/ 12220 h 37119"/>
                <a:gd name="connsiteX30" fmla="*/ 49285 w 52437"/>
                <a:gd name="connsiteY30" fmla="*/ 14481 h 37119"/>
                <a:gd name="connsiteX31" fmla="*/ 45596 w 52437"/>
                <a:gd name="connsiteY31" fmla="*/ 13988 h 37119"/>
                <a:gd name="connsiteX32" fmla="*/ 43550 w 52437"/>
                <a:gd name="connsiteY32" fmla="*/ 15764 h 37119"/>
                <a:gd name="connsiteX33" fmla="*/ 43453 w 52437"/>
                <a:gd name="connsiteY33" fmla="*/ 16995 h 37119"/>
                <a:gd name="connsiteX34" fmla="*/ 41981 w 52437"/>
                <a:gd name="connsiteY34" fmla="*/ 18652 h 37119"/>
                <a:gd name="connsiteX35" fmla="*/ 40611 w 52437"/>
                <a:gd name="connsiteY35" fmla="*/ 19532 h 37119"/>
                <a:gd name="connsiteX36" fmla="*/ 39404 w 52437"/>
                <a:gd name="connsiteY36" fmla="*/ 20176 h 37119"/>
                <a:gd name="connsiteX37" fmla="*/ 39030 w 52437"/>
                <a:gd name="connsiteY37" fmla="*/ 20954 h 37119"/>
                <a:gd name="connsiteX38" fmla="*/ 38057 w 52437"/>
                <a:gd name="connsiteY38" fmla="*/ 21509 h 37119"/>
                <a:gd name="connsiteX39" fmla="*/ 37847 w 52437"/>
                <a:gd name="connsiteY39" fmla="*/ 22764 h 37119"/>
                <a:gd name="connsiteX40" fmla="*/ 38539 w 52437"/>
                <a:gd name="connsiteY40" fmla="*/ 24354 h 37119"/>
                <a:gd name="connsiteX41" fmla="*/ 37409 w 52437"/>
                <a:gd name="connsiteY41" fmla="*/ 25512 h 37119"/>
                <a:gd name="connsiteX42" fmla="*/ 37996 w 52437"/>
                <a:gd name="connsiteY42" fmla="*/ 27740 h 37119"/>
                <a:gd name="connsiteX43" fmla="*/ 29114 w 52437"/>
                <a:gd name="connsiteY43" fmla="*/ 36829 h 37119"/>
                <a:gd name="connsiteX44" fmla="*/ 26366 w 52437"/>
                <a:gd name="connsiteY44" fmla="*/ 35563 h 37119"/>
                <a:gd name="connsiteX45" fmla="*/ 29807 w 52437"/>
                <a:gd name="connsiteY45" fmla="*/ 33121 h 37119"/>
                <a:gd name="connsiteX46" fmla="*/ 29206 w 52437"/>
                <a:gd name="connsiteY46" fmla="*/ 32217 h 37119"/>
                <a:gd name="connsiteX47" fmla="*/ 27090 w 52437"/>
                <a:gd name="connsiteY47" fmla="*/ 31957 h 37119"/>
                <a:gd name="connsiteX48" fmla="*/ 25032 w 52437"/>
                <a:gd name="connsiteY48" fmla="*/ 30848 h 37119"/>
                <a:gd name="connsiteX49" fmla="*/ 16312 w 52437"/>
                <a:gd name="connsiteY49" fmla="*/ 31665 h 37119"/>
                <a:gd name="connsiteX0" fmla="*/ 16312 w 52437"/>
                <a:gd name="connsiteY0" fmla="*/ 31665 h 37119"/>
                <a:gd name="connsiteX1" fmla="*/ 10894 w 52437"/>
                <a:gd name="connsiteY1" fmla="*/ 33050 h 37119"/>
                <a:gd name="connsiteX2" fmla="*/ 6270 w 52437"/>
                <a:gd name="connsiteY2" fmla="*/ 31325 h 37119"/>
                <a:gd name="connsiteX3" fmla="*/ 4428 w 52437"/>
                <a:gd name="connsiteY3" fmla="*/ 28635 h 37119"/>
                <a:gd name="connsiteX4" fmla="*/ 4266 w 52437"/>
                <a:gd name="connsiteY4" fmla="*/ 24809 h 37119"/>
                <a:gd name="connsiteX5" fmla="*/ 3222 w 52437"/>
                <a:gd name="connsiteY5" fmla="*/ 22461 h 37119"/>
                <a:gd name="connsiteX6" fmla="*/ 8102 w 52437"/>
                <a:gd name="connsiteY6" fmla="*/ 16003 h 37119"/>
                <a:gd name="connsiteX7" fmla="*/ 3030 w 52437"/>
                <a:gd name="connsiteY7" fmla="*/ 12325 h 37119"/>
                <a:gd name="connsiteX8" fmla="*/ 396 w 52437"/>
                <a:gd name="connsiteY8" fmla="*/ 10997 h 37119"/>
                <a:gd name="connsiteX9" fmla="*/ 2418 w 52437"/>
                <a:gd name="connsiteY9" fmla="*/ 8274 h 37119"/>
                <a:gd name="connsiteX10" fmla="*/ 1158 w 52437"/>
                <a:gd name="connsiteY10" fmla="*/ 7226 h 37119"/>
                <a:gd name="connsiteX11" fmla="*/ 3231 w 52437"/>
                <a:gd name="connsiteY11" fmla="*/ 6024 h 37119"/>
                <a:gd name="connsiteX12" fmla="*/ 4517 w 52437"/>
                <a:gd name="connsiteY12" fmla="*/ 4667 h 37119"/>
                <a:gd name="connsiteX13" fmla="*/ 9167 w 52437"/>
                <a:gd name="connsiteY13" fmla="*/ 5324 h 37119"/>
                <a:gd name="connsiteX14" fmla="*/ 13100 w 52437"/>
                <a:gd name="connsiteY14" fmla="*/ 4281 h 37119"/>
                <a:gd name="connsiteX15" fmla="*/ 15857 w 52437"/>
                <a:gd name="connsiteY15" fmla="*/ 2620 h 37119"/>
                <a:gd name="connsiteX16" fmla="*/ 18841 w 52437"/>
                <a:gd name="connsiteY16" fmla="*/ 1984 h 37119"/>
                <a:gd name="connsiteX17" fmla="*/ 21271 w 52437"/>
                <a:gd name="connsiteY17" fmla="*/ 4329 h 37119"/>
                <a:gd name="connsiteX18" fmla="*/ 28022 w 52437"/>
                <a:gd name="connsiteY18" fmla="*/ 5215 h 37119"/>
                <a:gd name="connsiteX19" fmla="*/ 30742 w 52437"/>
                <a:gd name="connsiteY19" fmla="*/ 5901 h 37119"/>
                <a:gd name="connsiteX20" fmla="*/ 35479 w 52437"/>
                <a:gd name="connsiteY20" fmla="*/ 2449 h 37119"/>
                <a:gd name="connsiteX21" fmla="*/ 36971 w 52437"/>
                <a:gd name="connsiteY21" fmla="*/ 4827 h 37119"/>
                <a:gd name="connsiteX22" fmla="*/ 38492 w 52437"/>
                <a:gd name="connsiteY22" fmla="*/ 4212 h 37119"/>
                <a:gd name="connsiteX23" fmla="*/ 40081 w 52437"/>
                <a:gd name="connsiteY23" fmla="*/ 1 h 37119"/>
                <a:gd name="connsiteX24" fmla="*/ 45915 w 52437"/>
                <a:gd name="connsiteY24" fmla="*/ 3897 h 37119"/>
                <a:gd name="connsiteX25" fmla="*/ 50750 w 52437"/>
                <a:gd name="connsiteY25" fmla="*/ 4432 h 37119"/>
                <a:gd name="connsiteX26" fmla="*/ 52423 w 52437"/>
                <a:gd name="connsiteY26" fmla="*/ 6440 h 37119"/>
                <a:gd name="connsiteX27" fmla="*/ 49981 w 52437"/>
                <a:gd name="connsiteY27" fmla="*/ 10748 h 37119"/>
                <a:gd name="connsiteX28" fmla="*/ 51349 w 52437"/>
                <a:gd name="connsiteY28" fmla="*/ 11338 h 37119"/>
                <a:gd name="connsiteX29" fmla="*/ 51656 w 52437"/>
                <a:gd name="connsiteY29" fmla="*/ 12220 h 37119"/>
                <a:gd name="connsiteX30" fmla="*/ 49285 w 52437"/>
                <a:gd name="connsiteY30" fmla="*/ 14481 h 37119"/>
                <a:gd name="connsiteX31" fmla="*/ 45596 w 52437"/>
                <a:gd name="connsiteY31" fmla="*/ 13988 h 37119"/>
                <a:gd name="connsiteX32" fmla="*/ 43550 w 52437"/>
                <a:gd name="connsiteY32" fmla="*/ 15764 h 37119"/>
                <a:gd name="connsiteX33" fmla="*/ 43453 w 52437"/>
                <a:gd name="connsiteY33" fmla="*/ 16995 h 37119"/>
                <a:gd name="connsiteX34" fmla="*/ 41981 w 52437"/>
                <a:gd name="connsiteY34" fmla="*/ 18652 h 37119"/>
                <a:gd name="connsiteX35" fmla="*/ 40611 w 52437"/>
                <a:gd name="connsiteY35" fmla="*/ 19532 h 37119"/>
                <a:gd name="connsiteX36" fmla="*/ 39404 w 52437"/>
                <a:gd name="connsiteY36" fmla="*/ 20176 h 37119"/>
                <a:gd name="connsiteX37" fmla="*/ 39030 w 52437"/>
                <a:gd name="connsiteY37" fmla="*/ 20954 h 37119"/>
                <a:gd name="connsiteX38" fmla="*/ 38057 w 52437"/>
                <a:gd name="connsiteY38" fmla="*/ 21509 h 37119"/>
                <a:gd name="connsiteX39" fmla="*/ 37847 w 52437"/>
                <a:gd name="connsiteY39" fmla="*/ 22764 h 37119"/>
                <a:gd name="connsiteX40" fmla="*/ 38539 w 52437"/>
                <a:gd name="connsiteY40" fmla="*/ 24354 h 37119"/>
                <a:gd name="connsiteX41" fmla="*/ 37409 w 52437"/>
                <a:gd name="connsiteY41" fmla="*/ 25512 h 37119"/>
                <a:gd name="connsiteX42" fmla="*/ 37996 w 52437"/>
                <a:gd name="connsiteY42" fmla="*/ 27740 h 37119"/>
                <a:gd name="connsiteX43" fmla="*/ 32893 w 52437"/>
                <a:gd name="connsiteY43" fmla="*/ 34447 h 37119"/>
                <a:gd name="connsiteX44" fmla="*/ 29114 w 52437"/>
                <a:gd name="connsiteY44" fmla="*/ 36829 h 37119"/>
                <a:gd name="connsiteX45" fmla="*/ 26366 w 52437"/>
                <a:gd name="connsiteY45" fmla="*/ 35563 h 37119"/>
                <a:gd name="connsiteX46" fmla="*/ 29807 w 52437"/>
                <a:gd name="connsiteY46" fmla="*/ 33121 h 37119"/>
                <a:gd name="connsiteX47" fmla="*/ 29206 w 52437"/>
                <a:gd name="connsiteY47" fmla="*/ 32217 h 37119"/>
                <a:gd name="connsiteX48" fmla="*/ 27090 w 52437"/>
                <a:gd name="connsiteY48" fmla="*/ 31957 h 37119"/>
                <a:gd name="connsiteX49" fmla="*/ 25032 w 52437"/>
                <a:gd name="connsiteY49" fmla="*/ 30848 h 37119"/>
                <a:gd name="connsiteX50" fmla="*/ 16312 w 52437"/>
                <a:gd name="connsiteY50" fmla="*/ 31665 h 37119"/>
                <a:gd name="connsiteX0" fmla="*/ 16312 w 52437"/>
                <a:gd name="connsiteY0" fmla="*/ 31665 h 37119"/>
                <a:gd name="connsiteX1" fmla="*/ 10894 w 52437"/>
                <a:gd name="connsiteY1" fmla="*/ 33050 h 37119"/>
                <a:gd name="connsiteX2" fmla="*/ 6270 w 52437"/>
                <a:gd name="connsiteY2" fmla="*/ 31325 h 37119"/>
                <a:gd name="connsiteX3" fmla="*/ 4428 w 52437"/>
                <a:gd name="connsiteY3" fmla="*/ 28635 h 37119"/>
                <a:gd name="connsiteX4" fmla="*/ 4266 w 52437"/>
                <a:gd name="connsiteY4" fmla="*/ 24809 h 37119"/>
                <a:gd name="connsiteX5" fmla="*/ 3222 w 52437"/>
                <a:gd name="connsiteY5" fmla="*/ 22461 h 37119"/>
                <a:gd name="connsiteX6" fmla="*/ 8102 w 52437"/>
                <a:gd name="connsiteY6" fmla="*/ 16003 h 37119"/>
                <a:gd name="connsiteX7" fmla="*/ 3030 w 52437"/>
                <a:gd name="connsiteY7" fmla="*/ 12325 h 37119"/>
                <a:gd name="connsiteX8" fmla="*/ 396 w 52437"/>
                <a:gd name="connsiteY8" fmla="*/ 10997 h 37119"/>
                <a:gd name="connsiteX9" fmla="*/ 2418 w 52437"/>
                <a:gd name="connsiteY9" fmla="*/ 8274 h 37119"/>
                <a:gd name="connsiteX10" fmla="*/ 1158 w 52437"/>
                <a:gd name="connsiteY10" fmla="*/ 7226 h 37119"/>
                <a:gd name="connsiteX11" fmla="*/ 3231 w 52437"/>
                <a:gd name="connsiteY11" fmla="*/ 6024 h 37119"/>
                <a:gd name="connsiteX12" fmla="*/ 4517 w 52437"/>
                <a:gd name="connsiteY12" fmla="*/ 4667 h 37119"/>
                <a:gd name="connsiteX13" fmla="*/ 9167 w 52437"/>
                <a:gd name="connsiteY13" fmla="*/ 5324 h 37119"/>
                <a:gd name="connsiteX14" fmla="*/ 13100 w 52437"/>
                <a:gd name="connsiteY14" fmla="*/ 4281 h 37119"/>
                <a:gd name="connsiteX15" fmla="*/ 15857 w 52437"/>
                <a:gd name="connsiteY15" fmla="*/ 2620 h 37119"/>
                <a:gd name="connsiteX16" fmla="*/ 18841 w 52437"/>
                <a:gd name="connsiteY16" fmla="*/ 1984 h 37119"/>
                <a:gd name="connsiteX17" fmla="*/ 21271 w 52437"/>
                <a:gd name="connsiteY17" fmla="*/ 4329 h 37119"/>
                <a:gd name="connsiteX18" fmla="*/ 28022 w 52437"/>
                <a:gd name="connsiteY18" fmla="*/ 5215 h 37119"/>
                <a:gd name="connsiteX19" fmla="*/ 30742 w 52437"/>
                <a:gd name="connsiteY19" fmla="*/ 5901 h 37119"/>
                <a:gd name="connsiteX20" fmla="*/ 35479 w 52437"/>
                <a:gd name="connsiteY20" fmla="*/ 2449 h 37119"/>
                <a:gd name="connsiteX21" fmla="*/ 36971 w 52437"/>
                <a:gd name="connsiteY21" fmla="*/ 4827 h 37119"/>
                <a:gd name="connsiteX22" fmla="*/ 38492 w 52437"/>
                <a:gd name="connsiteY22" fmla="*/ 4212 h 37119"/>
                <a:gd name="connsiteX23" fmla="*/ 40081 w 52437"/>
                <a:gd name="connsiteY23" fmla="*/ 1 h 37119"/>
                <a:gd name="connsiteX24" fmla="*/ 45915 w 52437"/>
                <a:gd name="connsiteY24" fmla="*/ 3897 h 37119"/>
                <a:gd name="connsiteX25" fmla="*/ 50750 w 52437"/>
                <a:gd name="connsiteY25" fmla="*/ 4432 h 37119"/>
                <a:gd name="connsiteX26" fmla="*/ 52423 w 52437"/>
                <a:gd name="connsiteY26" fmla="*/ 6440 h 37119"/>
                <a:gd name="connsiteX27" fmla="*/ 49981 w 52437"/>
                <a:gd name="connsiteY27" fmla="*/ 10748 h 37119"/>
                <a:gd name="connsiteX28" fmla="*/ 51349 w 52437"/>
                <a:gd name="connsiteY28" fmla="*/ 11338 h 37119"/>
                <a:gd name="connsiteX29" fmla="*/ 51656 w 52437"/>
                <a:gd name="connsiteY29" fmla="*/ 12220 h 37119"/>
                <a:gd name="connsiteX30" fmla="*/ 49285 w 52437"/>
                <a:gd name="connsiteY30" fmla="*/ 14481 h 37119"/>
                <a:gd name="connsiteX31" fmla="*/ 45596 w 52437"/>
                <a:gd name="connsiteY31" fmla="*/ 13988 h 37119"/>
                <a:gd name="connsiteX32" fmla="*/ 43550 w 52437"/>
                <a:gd name="connsiteY32" fmla="*/ 15764 h 37119"/>
                <a:gd name="connsiteX33" fmla="*/ 43453 w 52437"/>
                <a:gd name="connsiteY33" fmla="*/ 16995 h 37119"/>
                <a:gd name="connsiteX34" fmla="*/ 41981 w 52437"/>
                <a:gd name="connsiteY34" fmla="*/ 18652 h 37119"/>
                <a:gd name="connsiteX35" fmla="*/ 40611 w 52437"/>
                <a:gd name="connsiteY35" fmla="*/ 19532 h 37119"/>
                <a:gd name="connsiteX36" fmla="*/ 39404 w 52437"/>
                <a:gd name="connsiteY36" fmla="*/ 20176 h 37119"/>
                <a:gd name="connsiteX37" fmla="*/ 39030 w 52437"/>
                <a:gd name="connsiteY37" fmla="*/ 20954 h 37119"/>
                <a:gd name="connsiteX38" fmla="*/ 38057 w 52437"/>
                <a:gd name="connsiteY38" fmla="*/ 21509 h 37119"/>
                <a:gd name="connsiteX39" fmla="*/ 37847 w 52437"/>
                <a:gd name="connsiteY39" fmla="*/ 22764 h 37119"/>
                <a:gd name="connsiteX40" fmla="*/ 38539 w 52437"/>
                <a:gd name="connsiteY40" fmla="*/ 24354 h 37119"/>
                <a:gd name="connsiteX41" fmla="*/ 37409 w 52437"/>
                <a:gd name="connsiteY41" fmla="*/ 25512 h 37119"/>
                <a:gd name="connsiteX42" fmla="*/ 36090 w 52437"/>
                <a:gd name="connsiteY42" fmla="*/ 36004 h 37119"/>
                <a:gd name="connsiteX43" fmla="*/ 32893 w 52437"/>
                <a:gd name="connsiteY43" fmla="*/ 34447 h 37119"/>
                <a:gd name="connsiteX44" fmla="*/ 29114 w 52437"/>
                <a:gd name="connsiteY44" fmla="*/ 36829 h 37119"/>
                <a:gd name="connsiteX45" fmla="*/ 26366 w 52437"/>
                <a:gd name="connsiteY45" fmla="*/ 35563 h 37119"/>
                <a:gd name="connsiteX46" fmla="*/ 29807 w 52437"/>
                <a:gd name="connsiteY46" fmla="*/ 33121 h 37119"/>
                <a:gd name="connsiteX47" fmla="*/ 29206 w 52437"/>
                <a:gd name="connsiteY47" fmla="*/ 32217 h 37119"/>
                <a:gd name="connsiteX48" fmla="*/ 27090 w 52437"/>
                <a:gd name="connsiteY48" fmla="*/ 31957 h 37119"/>
                <a:gd name="connsiteX49" fmla="*/ 25032 w 52437"/>
                <a:gd name="connsiteY49" fmla="*/ 30848 h 37119"/>
                <a:gd name="connsiteX50" fmla="*/ 16312 w 52437"/>
                <a:gd name="connsiteY50" fmla="*/ 31665 h 37119"/>
                <a:gd name="connsiteX0" fmla="*/ 16312 w 52437"/>
                <a:gd name="connsiteY0" fmla="*/ 31665 h 37119"/>
                <a:gd name="connsiteX1" fmla="*/ 10894 w 52437"/>
                <a:gd name="connsiteY1" fmla="*/ 33050 h 37119"/>
                <a:gd name="connsiteX2" fmla="*/ 6270 w 52437"/>
                <a:gd name="connsiteY2" fmla="*/ 31325 h 37119"/>
                <a:gd name="connsiteX3" fmla="*/ 4428 w 52437"/>
                <a:gd name="connsiteY3" fmla="*/ 28635 h 37119"/>
                <a:gd name="connsiteX4" fmla="*/ 4266 w 52437"/>
                <a:gd name="connsiteY4" fmla="*/ 24809 h 37119"/>
                <a:gd name="connsiteX5" fmla="*/ 3222 w 52437"/>
                <a:gd name="connsiteY5" fmla="*/ 22461 h 37119"/>
                <a:gd name="connsiteX6" fmla="*/ 8102 w 52437"/>
                <a:gd name="connsiteY6" fmla="*/ 16003 h 37119"/>
                <a:gd name="connsiteX7" fmla="*/ 3030 w 52437"/>
                <a:gd name="connsiteY7" fmla="*/ 12325 h 37119"/>
                <a:gd name="connsiteX8" fmla="*/ 396 w 52437"/>
                <a:gd name="connsiteY8" fmla="*/ 10997 h 37119"/>
                <a:gd name="connsiteX9" fmla="*/ 2418 w 52437"/>
                <a:gd name="connsiteY9" fmla="*/ 8274 h 37119"/>
                <a:gd name="connsiteX10" fmla="*/ 1158 w 52437"/>
                <a:gd name="connsiteY10" fmla="*/ 7226 h 37119"/>
                <a:gd name="connsiteX11" fmla="*/ 3231 w 52437"/>
                <a:gd name="connsiteY11" fmla="*/ 6024 h 37119"/>
                <a:gd name="connsiteX12" fmla="*/ 4517 w 52437"/>
                <a:gd name="connsiteY12" fmla="*/ 4667 h 37119"/>
                <a:gd name="connsiteX13" fmla="*/ 9167 w 52437"/>
                <a:gd name="connsiteY13" fmla="*/ 5324 h 37119"/>
                <a:gd name="connsiteX14" fmla="*/ 13100 w 52437"/>
                <a:gd name="connsiteY14" fmla="*/ 4281 h 37119"/>
                <a:gd name="connsiteX15" fmla="*/ 15857 w 52437"/>
                <a:gd name="connsiteY15" fmla="*/ 2620 h 37119"/>
                <a:gd name="connsiteX16" fmla="*/ 18841 w 52437"/>
                <a:gd name="connsiteY16" fmla="*/ 1984 h 37119"/>
                <a:gd name="connsiteX17" fmla="*/ 21271 w 52437"/>
                <a:gd name="connsiteY17" fmla="*/ 4329 h 37119"/>
                <a:gd name="connsiteX18" fmla="*/ 28022 w 52437"/>
                <a:gd name="connsiteY18" fmla="*/ 5215 h 37119"/>
                <a:gd name="connsiteX19" fmla="*/ 30742 w 52437"/>
                <a:gd name="connsiteY19" fmla="*/ 5901 h 37119"/>
                <a:gd name="connsiteX20" fmla="*/ 35479 w 52437"/>
                <a:gd name="connsiteY20" fmla="*/ 2449 h 37119"/>
                <a:gd name="connsiteX21" fmla="*/ 36971 w 52437"/>
                <a:gd name="connsiteY21" fmla="*/ 4827 h 37119"/>
                <a:gd name="connsiteX22" fmla="*/ 38492 w 52437"/>
                <a:gd name="connsiteY22" fmla="*/ 4212 h 37119"/>
                <a:gd name="connsiteX23" fmla="*/ 40081 w 52437"/>
                <a:gd name="connsiteY23" fmla="*/ 1 h 37119"/>
                <a:gd name="connsiteX24" fmla="*/ 45915 w 52437"/>
                <a:gd name="connsiteY24" fmla="*/ 3897 h 37119"/>
                <a:gd name="connsiteX25" fmla="*/ 50750 w 52437"/>
                <a:gd name="connsiteY25" fmla="*/ 4432 h 37119"/>
                <a:gd name="connsiteX26" fmla="*/ 52423 w 52437"/>
                <a:gd name="connsiteY26" fmla="*/ 6440 h 37119"/>
                <a:gd name="connsiteX27" fmla="*/ 49981 w 52437"/>
                <a:gd name="connsiteY27" fmla="*/ 10748 h 37119"/>
                <a:gd name="connsiteX28" fmla="*/ 51349 w 52437"/>
                <a:gd name="connsiteY28" fmla="*/ 11338 h 37119"/>
                <a:gd name="connsiteX29" fmla="*/ 51656 w 52437"/>
                <a:gd name="connsiteY29" fmla="*/ 12220 h 37119"/>
                <a:gd name="connsiteX30" fmla="*/ 49285 w 52437"/>
                <a:gd name="connsiteY30" fmla="*/ 14481 h 37119"/>
                <a:gd name="connsiteX31" fmla="*/ 45596 w 52437"/>
                <a:gd name="connsiteY31" fmla="*/ 13988 h 37119"/>
                <a:gd name="connsiteX32" fmla="*/ 43550 w 52437"/>
                <a:gd name="connsiteY32" fmla="*/ 15764 h 37119"/>
                <a:gd name="connsiteX33" fmla="*/ 43453 w 52437"/>
                <a:gd name="connsiteY33" fmla="*/ 16995 h 37119"/>
                <a:gd name="connsiteX34" fmla="*/ 41981 w 52437"/>
                <a:gd name="connsiteY34" fmla="*/ 18652 h 37119"/>
                <a:gd name="connsiteX35" fmla="*/ 40611 w 52437"/>
                <a:gd name="connsiteY35" fmla="*/ 19532 h 37119"/>
                <a:gd name="connsiteX36" fmla="*/ 39404 w 52437"/>
                <a:gd name="connsiteY36" fmla="*/ 20176 h 37119"/>
                <a:gd name="connsiteX37" fmla="*/ 39030 w 52437"/>
                <a:gd name="connsiteY37" fmla="*/ 20954 h 37119"/>
                <a:gd name="connsiteX38" fmla="*/ 38057 w 52437"/>
                <a:gd name="connsiteY38" fmla="*/ 21509 h 37119"/>
                <a:gd name="connsiteX39" fmla="*/ 37847 w 52437"/>
                <a:gd name="connsiteY39" fmla="*/ 22764 h 37119"/>
                <a:gd name="connsiteX40" fmla="*/ 38539 w 52437"/>
                <a:gd name="connsiteY40" fmla="*/ 24354 h 37119"/>
                <a:gd name="connsiteX41" fmla="*/ 37409 w 52437"/>
                <a:gd name="connsiteY41" fmla="*/ 25512 h 37119"/>
                <a:gd name="connsiteX42" fmla="*/ 36090 w 52437"/>
                <a:gd name="connsiteY42" fmla="*/ 36004 h 37119"/>
                <a:gd name="connsiteX43" fmla="*/ 31328 w 52437"/>
                <a:gd name="connsiteY43" fmla="*/ 35738 h 37119"/>
                <a:gd name="connsiteX44" fmla="*/ 29114 w 52437"/>
                <a:gd name="connsiteY44" fmla="*/ 36829 h 37119"/>
                <a:gd name="connsiteX45" fmla="*/ 26366 w 52437"/>
                <a:gd name="connsiteY45" fmla="*/ 35563 h 37119"/>
                <a:gd name="connsiteX46" fmla="*/ 29807 w 52437"/>
                <a:gd name="connsiteY46" fmla="*/ 33121 h 37119"/>
                <a:gd name="connsiteX47" fmla="*/ 29206 w 52437"/>
                <a:gd name="connsiteY47" fmla="*/ 32217 h 37119"/>
                <a:gd name="connsiteX48" fmla="*/ 27090 w 52437"/>
                <a:gd name="connsiteY48" fmla="*/ 31957 h 37119"/>
                <a:gd name="connsiteX49" fmla="*/ 25032 w 52437"/>
                <a:gd name="connsiteY49" fmla="*/ 30848 h 37119"/>
                <a:gd name="connsiteX50" fmla="*/ 16312 w 52437"/>
                <a:gd name="connsiteY50" fmla="*/ 31665 h 37119"/>
                <a:gd name="connsiteX0" fmla="*/ 16312 w 52437"/>
                <a:gd name="connsiteY0" fmla="*/ 31665 h 37119"/>
                <a:gd name="connsiteX1" fmla="*/ 10894 w 52437"/>
                <a:gd name="connsiteY1" fmla="*/ 33050 h 37119"/>
                <a:gd name="connsiteX2" fmla="*/ 6270 w 52437"/>
                <a:gd name="connsiteY2" fmla="*/ 31325 h 37119"/>
                <a:gd name="connsiteX3" fmla="*/ 4428 w 52437"/>
                <a:gd name="connsiteY3" fmla="*/ 28635 h 37119"/>
                <a:gd name="connsiteX4" fmla="*/ 4266 w 52437"/>
                <a:gd name="connsiteY4" fmla="*/ 24809 h 37119"/>
                <a:gd name="connsiteX5" fmla="*/ 3222 w 52437"/>
                <a:gd name="connsiteY5" fmla="*/ 22461 h 37119"/>
                <a:gd name="connsiteX6" fmla="*/ 8102 w 52437"/>
                <a:gd name="connsiteY6" fmla="*/ 16003 h 37119"/>
                <a:gd name="connsiteX7" fmla="*/ 3030 w 52437"/>
                <a:gd name="connsiteY7" fmla="*/ 12325 h 37119"/>
                <a:gd name="connsiteX8" fmla="*/ 396 w 52437"/>
                <a:gd name="connsiteY8" fmla="*/ 10997 h 37119"/>
                <a:gd name="connsiteX9" fmla="*/ 2418 w 52437"/>
                <a:gd name="connsiteY9" fmla="*/ 8274 h 37119"/>
                <a:gd name="connsiteX10" fmla="*/ 1158 w 52437"/>
                <a:gd name="connsiteY10" fmla="*/ 7226 h 37119"/>
                <a:gd name="connsiteX11" fmla="*/ 3231 w 52437"/>
                <a:gd name="connsiteY11" fmla="*/ 6024 h 37119"/>
                <a:gd name="connsiteX12" fmla="*/ 4517 w 52437"/>
                <a:gd name="connsiteY12" fmla="*/ 4667 h 37119"/>
                <a:gd name="connsiteX13" fmla="*/ 9167 w 52437"/>
                <a:gd name="connsiteY13" fmla="*/ 5324 h 37119"/>
                <a:gd name="connsiteX14" fmla="*/ 13100 w 52437"/>
                <a:gd name="connsiteY14" fmla="*/ 4281 h 37119"/>
                <a:gd name="connsiteX15" fmla="*/ 15857 w 52437"/>
                <a:gd name="connsiteY15" fmla="*/ 2620 h 37119"/>
                <a:gd name="connsiteX16" fmla="*/ 18841 w 52437"/>
                <a:gd name="connsiteY16" fmla="*/ 1984 h 37119"/>
                <a:gd name="connsiteX17" fmla="*/ 21271 w 52437"/>
                <a:gd name="connsiteY17" fmla="*/ 4329 h 37119"/>
                <a:gd name="connsiteX18" fmla="*/ 28022 w 52437"/>
                <a:gd name="connsiteY18" fmla="*/ 5215 h 37119"/>
                <a:gd name="connsiteX19" fmla="*/ 30742 w 52437"/>
                <a:gd name="connsiteY19" fmla="*/ 5901 h 37119"/>
                <a:gd name="connsiteX20" fmla="*/ 35479 w 52437"/>
                <a:gd name="connsiteY20" fmla="*/ 2449 h 37119"/>
                <a:gd name="connsiteX21" fmla="*/ 36971 w 52437"/>
                <a:gd name="connsiteY21" fmla="*/ 4827 h 37119"/>
                <a:gd name="connsiteX22" fmla="*/ 38492 w 52437"/>
                <a:gd name="connsiteY22" fmla="*/ 4212 h 37119"/>
                <a:gd name="connsiteX23" fmla="*/ 40081 w 52437"/>
                <a:gd name="connsiteY23" fmla="*/ 1 h 37119"/>
                <a:gd name="connsiteX24" fmla="*/ 45915 w 52437"/>
                <a:gd name="connsiteY24" fmla="*/ 3897 h 37119"/>
                <a:gd name="connsiteX25" fmla="*/ 50750 w 52437"/>
                <a:gd name="connsiteY25" fmla="*/ 4432 h 37119"/>
                <a:gd name="connsiteX26" fmla="*/ 52423 w 52437"/>
                <a:gd name="connsiteY26" fmla="*/ 6440 h 37119"/>
                <a:gd name="connsiteX27" fmla="*/ 49981 w 52437"/>
                <a:gd name="connsiteY27" fmla="*/ 10748 h 37119"/>
                <a:gd name="connsiteX28" fmla="*/ 51349 w 52437"/>
                <a:gd name="connsiteY28" fmla="*/ 11338 h 37119"/>
                <a:gd name="connsiteX29" fmla="*/ 51656 w 52437"/>
                <a:gd name="connsiteY29" fmla="*/ 12220 h 37119"/>
                <a:gd name="connsiteX30" fmla="*/ 49285 w 52437"/>
                <a:gd name="connsiteY30" fmla="*/ 14481 h 37119"/>
                <a:gd name="connsiteX31" fmla="*/ 45596 w 52437"/>
                <a:gd name="connsiteY31" fmla="*/ 13988 h 37119"/>
                <a:gd name="connsiteX32" fmla="*/ 43550 w 52437"/>
                <a:gd name="connsiteY32" fmla="*/ 15764 h 37119"/>
                <a:gd name="connsiteX33" fmla="*/ 43453 w 52437"/>
                <a:gd name="connsiteY33" fmla="*/ 16995 h 37119"/>
                <a:gd name="connsiteX34" fmla="*/ 41981 w 52437"/>
                <a:gd name="connsiteY34" fmla="*/ 18652 h 37119"/>
                <a:gd name="connsiteX35" fmla="*/ 40611 w 52437"/>
                <a:gd name="connsiteY35" fmla="*/ 19532 h 37119"/>
                <a:gd name="connsiteX36" fmla="*/ 39404 w 52437"/>
                <a:gd name="connsiteY36" fmla="*/ 20176 h 37119"/>
                <a:gd name="connsiteX37" fmla="*/ 39030 w 52437"/>
                <a:gd name="connsiteY37" fmla="*/ 20954 h 37119"/>
                <a:gd name="connsiteX38" fmla="*/ 38057 w 52437"/>
                <a:gd name="connsiteY38" fmla="*/ 21509 h 37119"/>
                <a:gd name="connsiteX39" fmla="*/ 37847 w 52437"/>
                <a:gd name="connsiteY39" fmla="*/ 22764 h 37119"/>
                <a:gd name="connsiteX40" fmla="*/ 38539 w 52437"/>
                <a:gd name="connsiteY40" fmla="*/ 24354 h 37119"/>
                <a:gd name="connsiteX41" fmla="*/ 37409 w 52437"/>
                <a:gd name="connsiteY41" fmla="*/ 25512 h 37119"/>
                <a:gd name="connsiteX42" fmla="*/ 36090 w 52437"/>
                <a:gd name="connsiteY42" fmla="*/ 36004 h 37119"/>
                <a:gd name="connsiteX43" fmla="*/ 33434 w 52437"/>
                <a:gd name="connsiteY43" fmla="*/ 36413 h 37119"/>
                <a:gd name="connsiteX44" fmla="*/ 31328 w 52437"/>
                <a:gd name="connsiteY44" fmla="*/ 35738 h 37119"/>
                <a:gd name="connsiteX45" fmla="*/ 29114 w 52437"/>
                <a:gd name="connsiteY45" fmla="*/ 36829 h 37119"/>
                <a:gd name="connsiteX46" fmla="*/ 26366 w 52437"/>
                <a:gd name="connsiteY46" fmla="*/ 35563 h 37119"/>
                <a:gd name="connsiteX47" fmla="*/ 29807 w 52437"/>
                <a:gd name="connsiteY47" fmla="*/ 33121 h 37119"/>
                <a:gd name="connsiteX48" fmla="*/ 29206 w 52437"/>
                <a:gd name="connsiteY48" fmla="*/ 32217 h 37119"/>
                <a:gd name="connsiteX49" fmla="*/ 27090 w 52437"/>
                <a:gd name="connsiteY49" fmla="*/ 31957 h 37119"/>
                <a:gd name="connsiteX50" fmla="*/ 25032 w 52437"/>
                <a:gd name="connsiteY50" fmla="*/ 30848 h 37119"/>
                <a:gd name="connsiteX51" fmla="*/ 16312 w 52437"/>
                <a:gd name="connsiteY51" fmla="*/ 31665 h 37119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38057 w 52437"/>
                <a:gd name="connsiteY38" fmla="*/ 21509 h 37194"/>
                <a:gd name="connsiteX39" fmla="*/ 37847 w 52437"/>
                <a:gd name="connsiteY39" fmla="*/ 22764 h 37194"/>
                <a:gd name="connsiteX40" fmla="*/ 38539 w 52437"/>
                <a:gd name="connsiteY40" fmla="*/ 24354 h 37194"/>
                <a:gd name="connsiteX41" fmla="*/ 37409 w 52437"/>
                <a:gd name="connsiteY41" fmla="*/ 25512 h 37194"/>
                <a:gd name="connsiteX42" fmla="*/ 36327 w 52437"/>
                <a:gd name="connsiteY42" fmla="*/ 36411 h 37194"/>
                <a:gd name="connsiteX43" fmla="*/ 33434 w 52437"/>
                <a:gd name="connsiteY43" fmla="*/ 36413 h 37194"/>
                <a:gd name="connsiteX44" fmla="*/ 31328 w 52437"/>
                <a:gd name="connsiteY44" fmla="*/ 35738 h 37194"/>
                <a:gd name="connsiteX45" fmla="*/ 29114 w 52437"/>
                <a:gd name="connsiteY45" fmla="*/ 36829 h 37194"/>
                <a:gd name="connsiteX46" fmla="*/ 26366 w 52437"/>
                <a:gd name="connsiteY46" fmla="*/ 35563 h 37194"/>
                <a:gd name="connsiteX47" fmla="*/ 29807 w 52437"/>
                <a:gd name="connsiteY47" fmla="*/ 33121 h 37194"/>
                <a:gd name="connsiteX48" fmla="*/ 29206 w 52437"/>
                <a:gd name="connsiteY48" fmla="*/ 32217 h 37194"/>
                <a:gd name="connsiteX49" fmla="*/ 27090 w 52437"/>
                <a:gd name="connsiteY49" fmla="*/ 31957 h 37194"/>
                <a:gd name="connsiteX50" fmla="*/ 25032 w 52437"/>
                <a:gd name="connsiteY50" fmla="*/ 30848 h 37194"/>
                <a:gd name="connsiteX51" fmla="*/ 16312 w 52437"/>
                <a:gd name="connsiteY51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38057 w 52437"/>
                <a:gd name="connsiteY38" fmla="*/ 21509 h 37194"/>
                <a:gd name="connsiteX39" fmla="*/ 37847 w 52437"/>
                <a:gd name="connsiteY39" fmla="*/ 22764 h 37194"/>
                <a:gd name="connsiteX40" fmla="*/ 38539 w 52437"/>
                <a:gd name="connsiteY40" fmla="*/ 24354 h 37194"/>
                <a:gd name="connsiteX41" fmla="*/ 37409 w 52437"/>
                <a:gd name="connsiteY41" fmla="*/ 25512 h 37194"/>
                <a:gd name="connsiteX42" fmla="*/ 38493 w 52437"/>
                <a:gd name="connsiteY42" fmla="*/ 36084 h 37194"/>
                <a:gd name="connsiteX43" fmla="*/ 36327 w 52437"/>
                <a:gd name="connsiteY43" fmla="*/ 36411 h 37194"/>
                <a:gd name="connsiteX44" fmla="*/ 33434 w 52437"/>
                <a:gd name="connsiteY44" fmla="*/ 36413 h 37194"/>
                <a:gd name="connsiteX45" fmla="*/ 31328 w 52437"/>
                <a:gd name="connsiteY45" fmla="*/ 35738 h 37194"/>
                <a:gd name="connsiteX46" fmla="*/ 29114 w 52437"/>
                <a:gd name="connsiteY46" fmla="*/ 36829 h 37194"/>
                <a:gd name="connsiteX47" fmla="*/ 26366 w 52437"/>
                <a:gd name="connsiteY47" fmla="*/ 35563 h 37194"/>
                <a:gd name="connsiteX48" fmla="*/ 29807 w 52437"/>
                <a:gd name="connsiteY48" fmla="*/ 33121 h 37194"/>
                <a:gd name="connsiteX49" fmla="*/ 29206 w 52437"/>
                <a:gd name="connsiteY49" fmla="*/ 32217 h 37194"/>
                <a:gd name="connsiteX50" fmla="*/ 27090 w 52437"/>
                <a:gd name="connsiteY50" fmla="*/ 31957 h 37194"/>
                <a:gd name="connsiteX51" fmla="*/ 25032 w 52437"/>
                <a:gd name="connsiteY51" fmla="*/ 30848 h 37194"/>
                <a:gd name="connsiteX52" fmla="*/ 16312 w 52437"/>
                <a:gd name="connsiteY52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38057 w 52437"/>
                <a:gd name="connsiteY38" fmla="*/ 21509 h 37194"/>
                <a:gd name="connsiteX39" fmla="*/ 37847 w 52437"/>
                <a:gd name="connsiteY39" fmla="*/ 22764 h 37194"/>
                <a:gd name="connsiteX40" fmla="*/ 38539 w 52437"/>
                <a:gd name="connsiteY40" fmla="*/ 24354 h 37194"/>
                <a:gd name="connsiteX41" fmla="*/ 37409 w 52437"/>
                <a:gd name="connsiteY41" fmla="*/ 25512 h 37194"/>
                <a:gd name="connsiteX42" fmla="*/ 37012 w 52437"/>
                <a:gd name="connsiteY42" fmla="*/ 34538 h 37194"/>
                <a:gd name="connsiteX43" fmla="*/ 38493 w 52437"/>
                <a:gd name="connsiteY43" fmla="*/ 36084 h 37194"/>
                <a:gd name="connsiteX44" fmla="*/ 36327 w 52437"/>
                <a:gd name="connsiteY44" fmla="*/ 36411 h 37194"/>
                <a:gd name="connsiteX45" fmla="*/ 33434 w 52437"/>
                <a:gd name="connsiteY45" fmla="*/ 36413 h 37194"/>
                <a:gd name="connsiteX46" fmla="*/ 31328 w 52437"/>
                <a:gd name="connsiteY46" fmla="*/ 35738 h 37194"/>
                <a:gd name="connsiteX47" fmla="*/ 29114 w 52437"/>
                <a:gd name="connsiteY47" fmla="*/ 36829 h 37194"/>
                <a:gd name="connsiteX48" fmla="*/ 26366 w 52437"/>
                <a:gd name="connsiteY48" fmla="*/ 35563 h 37194"/>
                <a:gd name="connsiteX49" fmla="*/ 29807 w 52437"/>
                <a:gd name="connsiteY49" fmla="*/ 33121 h 37194"/>
                <a:gd name="connsiteX50" fmla="*/ 29206 w 52437"/>
                <a:gd name="connsiteY50" fmla="*/ 32217 h 37194"/>
                <a:gd name="connsiteX51" fmla="*/ 27090 w 52437"/>
                <a:gd name="connsiteY51" fmla="*/ 31957 h 37194"/>
                <a:gd name="connsiteX52" fmla="*/ 25032 w 52437"/>
                <a:gd name="connsiteY52" fmla="*/ 30848 h 37194"/>
                <a:gd name="connsiteX53" fmla="*/ 16312 w 52437"/>
                <a:gd name="connsiteY53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38057 w 52437"/>
                <a:gd name="connsiteY38" fmla="*/ 21509 h 37194"/>
                <a:gd name="connsiteX39" fmla="*/ 37847 w 52437"/>
                <a:gd name="connsiteY39" fmla="*/ 22764 h 37194"/>
                <a:gd name="connsiteX40" fmla="*/ 38539 w 52437"/>
                <a:gd name="connsiteY40" fmla="*/ 24354 h 37194"/>
                <a:gd name="connsiteX41" fmla="*/ 37409 w 52437"/>
                <a:gd name="connsiteY41" fmla="*/ 25512 h 37194"/>
                <a:gd name="connsiteX42" fmla="*/ 38087 w 52437"/>
                <a:gd name="connsiteY42" fmla="*/ 31495 h 37194"/>
                <a:gd name="connsiteX43" fmla="*/ 37012 w 52437"/>
                <a:gd name="connsiteY43" fmla="*/ 34538 h 37194"/>
                <a:gd name="connsiteX44" fmla="*/ 38493 w 52437"/>
                <a:gd name="connsiteY44" fmla="*/ 36084 h 37194"/>
                <a:gd name="connsiteX45" fmla="*/ 36327 w 52437"/>
                <a:gd name="connsiteY45" fmla="*/ 36411 h 37194"/>
                <a:gd name="connsiteX46" fmla="*/ 33434 w 52437"/>
                <a:gd name="connsiteY46" fmla="*/ 36413 h 37194"/>
                <a:gd name="connsiteX47" fmla="*/ 31328 w 52437"/>
                <a:gd name="connsiteY47" fmla="*/ 35738 h 37194"/>
                <a:gd name="connsiteX48" fmla="*/ 29114 w 52437"/>
                <a:gd name="connsiteY48" fmla="*/ 36829 h 37194"/>
                <a:gd name="connsiteX49" fmla="*/ 26366 w 52437"/>
                <a:gd name="connsiteY49" fmla="*/ 35563 h 37194"/>
                <a:gd name="connsiteX50" fmla="*/ 29807 w 52437"/>
                <a:gd name="connsiteY50" fmla="*/ 33121 h 37194"/>
                <a:gd name="connsiteX51" fmla="*/ 29206 w 52437"/>
                <a:gd name="connsiteY51" fmla="*/ 32217 h 37194"/>
                <a:gd name="connsiteX52" fmla="*/ 27090 w 52437"/>
                <a:gd name="connsiteY52" fmla="*/ 31957 h 37194"/>
                <a:gd name="connsiteX53" fmla="*/ 25032 w 52437"/>
                <a:gd name="connsiteY53" fmla="*/ 30848 h 37194"/>
                <a:gd name="connsiteX54" fmla="*/ 16312 w 52437"/>
                <a:gd name="connsiteY54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38057 w 52437"/>
                <a:gd name="connsiteY38" fmla="*/ 21509 h 37194"/>
                <a:gd name="connsiteX39" fmla="*/ 37847 w 52437"/>
                <a:gd name="connsiteY39" fmla="*/ 22764 h 37194"/>
                <a:gd name="connsiteX40" fmla="*/ 38539 w 52437"/>
                <a:gd name="connsiteY40" fmla="*/ 24354 h 37194"/>
                <a:gd name="connsiteX41" fmla="*/ 38244 w 52437"/>
                <a:gd name="connsiteY41" fmla="*/ 27544 h 37194"/>
                <a:gd name="connsiteX42" fmla="*/ 38087 w 52437"/>
                <a:gd name="connsiteY42" fmla="*/ 31495 h 37194"/>
                <a:gd name="connsiteX43" fmla="*/ 37012 w 52437"/>
                <a:gd name="connsiteY43" fmla="*/ 34538 h 37194"/>
                <a:gd name="connsiteX44" fmla="*/ 38493 w 52437"/>
                <a:gd name="connsiteY44" fmla="*/ 36084 h 37194"/>
                <a:gd name="connsiteX45" fmla="*/ 36327 w 52437"/>
                <a:gd name="connsiteY45" fmla="*/ 36411 h 37194"/>
                <a:gd name="connsiteX46" fmla="*/ 33434 w 52437"/>
                <a:gd name="connsiteY46" fmla="*/ 36413 h 37194"/>
                <a:gd name="connsiteX47" fmla="*/ 31328 w 52437"/>
                <a:gd name="connsiteY47" fmla="*/ 35738 h 37194"/>
                <a:gd name="connsiteX48" fmla="*/ 29114 w 52437"/>
                <a:gd name="connsiteY48" fmla="*/ 36829 h 37194"/>
                <a:gd name="connsiteX49" fmla="*/ 26366 w 52437"/>
                <a:gd name="connsiteY49" fmla="*/ 35563 h 37194"/>
                <a:gd name="connsiteX50" fmla="*/ 29807 w 52437"/>
                <a:gd name="connsiteY50" fmla="*/ 33121 h 37194"/>
                <a:gd name="connsiteX51" fmla="*/ 29206 w 52437"/>
                <a:gd name="connsiteY51" fmla="*/ 32217 h 37194"/>
                <a:gd name="connsiteX52" fmla="*/ 27090 w 52437"/>
                <a:gd name="connsiteY52" fmla="*/ 31957 h 37194"/>
                <a:gd name="connsiteX53" fmla="*/ 25032 w 52437"/>
                <a:gd name="connsiteY53" fmla="*/ 30848 h 37194"/>
                <a:gd name="connsiteX54" fmla="*/ 16312 w 52437"/>
                <a:gd name="connsiteY54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38057 w 52437"/>
                <a:gd name="connsiteY38" fmla="*/ 21509 h 37194"/>
                <a:gd name="connsiteX39" fmla="*/ 37847 w 52437"/>
                <a:gd name="connsiteY39" fmla="*/ 22764 h 37194"/>
                <a:gd name="connsiteX40" fmla="*/ 41500 w 52437"/>
                <a:gd name="connsiteY40" fmla="*/ 27723 h 37194"/>
                <a:gd name="connsiteX41" fmla="*/ 38244 w 52437"/>
                <a:gd name="connsiteY41" fmla="*/ 27544 h 37194"/>
                <a:gd name="connsiteX42" fmla="*/ 38087 w 52437"/>
                <a:gd name="connsiteY42" fmla="*/ 31495 h 37194"/>
                <a:gd name="connsiteX43" fmla="*/ 37012 w 52437"/>
                <a:gd name="connsiteY43" fmla="*/ 34538 h 37194"/>
                <a:gd name="connsiteX44" fmla="*/ 38493 w 52437"/>
                <a:gd name="connsiteY44" fmla="*/ 36084 h 37194"/>
                <a:gd name="connsiteX45" fmla="*/ 36327 w 52437"/>
                <a:gd name="connsiteY45" fmla="*/ 36411 h 37194"/>
                <a:gd name="connsiteX46" fmla="*/ 33434 w 52437"/>
                <a:gd name="connsiteY46" fmla="*/ 36413 h 37194"/>
                <a:gd name="connsiteX47" fmla="*/ 31328 w 52437"/>
                <a:gd name="connsiteY47" fmla="*/ 35738 h 37194"/>
                <a:gd name="connsiteX48" fmla="*/ 29114 w 52437"/>
                <a:gd name="connsiteY48" fmla="*/ 36829 h 37194"/>
                <a:gd name="connsiteX49" fmla="*/ 26366 w 52437"/>
                <a:gd name="connsiteY49" fmla="*/ 35563 h 37194"/>
                <a:gd name="connsiteX50" fmla="*/ 29807 w 52437"/>
                <a:gd name="connsiteY50" fmla="*/ 33121 h 37194"/>
                <a:gd name="connsiteX51" fmla="*/ 29206 w 52437"/>
                <a:gd name="connsiteY51" fmla="*/ 32217 h 37194"/>
                <a:gd name="connsiteX52" fmla="*/ 27090 w 52437"/>
                <a:gd name="connsiteY52" fmla="*/ 31957 h 37194"/>
                <a:gd name="connsiteX53" fmla="*/ 25032 w 52437"/>
                <a:gd name="connsiteY53" fmla="*/ 30848 h 37194"/>
                <a:gd name="connsiteX54" fmla="*/ 16312 w 52437"/>
                <a:gd name="connsiteY54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38057 w 52437"/>
                <a:gd name="connsiteY38" fmla="*/ 21509 h 37194"/>
                <a:gd name="connsiteX39" fmla="*/ 37847 w 52437"/>
                <a:gd name="connsiteY39" fmla="*/ 22764 h 37194"/>
                <a:gd name="connsiteX40" fmla="*/ 41500 w 52437"/>
                <a:gd name="connsiteY40" fmla="*/ 27723 h 37194"/>
                <a:gd name="connsiteX41" fmla="*/ 38318 w 52437"/>
                <a:gd name="connsiteY41" fmla="*/ 28142 h 37194"/>
                <a:gd name="connsiteX42" fmla="*/ 38087 w 52437"/>
                <a:gd name="connsiteY42" fmla="*/ 31495 h 37194"/>
                <a:gd name="connsiteX43" fmla="*/ 37012 w 52437"/>
                <a:gd name="connsiteY43" fmla="*/ 34538 h 37194"/>
                <a:gd name="connsiteX44" fmla="*/ 38493 w 52437"/>
                <a:gd name="connsiteY44" fmla="*/ 36084 h 37194"/>
                <a:gd name="connsiteX45" fmla="*/ 36327 w 52437"/>
                <a:gd name="connsiteY45" fmla="*/ 36411 h 37194"/>
                <a:gd name="connsiteX46" fmla="*/ 33434 w 52437"/>
                <a:gd name="connsiteY46" fmla="*/ 36413 h 37194"/>
                <a:gd name="connsiteX47" fmla="*/ 31328 w 52437"/>
                <a:gd name="connsiteY47" fmla="*/ 35738 h 37194"/>
                <a:gd name="connsiteX48" fmla="*/ 29114 w 52437"/>
                <a:gd name="connsiteY48" fmla="*/ 36829 h 37194"/>
                <a:gd name="connsiteX49" fmla="*/ 26366 w 52437"/>
                <a:gd name="connsiteY49" fmla="*/ 35563 h 37194"/>
                <a:gd name="connsiteX50" fmla="*/ 29807 w 52437"/>
                <a:gd name="connsiteY50" fmla="*/ 33121 h 37194"/>
                <a:gd name="connsiteX51" fmla="*/ 29206 w 52437"/>
                <a:gd name="connsiteY51" fmla="*/ 32217 h 37194"/>
                <a:gd name="connsiteX52" fmla="*/ 27090 w 52437"/>
                <a:gd name="connsiteY52" fmla="*/ 31957 h 37194"/>
                <a:gd name="connsiteX53" fmla="*/ 25032 w 52437"/>
                <a:gd name="connsiteY53" fmla="*/ 30848 h 37194"/>
                <a:gd name="connsiteX54" fmla="*/ 16312 w 52437"/>
                <a:gd name="connsiteY54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38057 w 52437"/>
                <a:gd name="connsiteY38" fmla="*/ 21509 h 37194"/>
                <a:gd name="connsiteX39" fmla="*/ 37847 w 52437"/>
                <a:gd name="connsiteY39" fmla="*/ 22764 h 37194"/>
                <a:gd name="connsiteX40" fmla="*/ 41500 w 52437"/>
                <a:gd name="connsiteY40" fmla="*/ 27723 h 37194"/>
                <a:gd name="connsiteX41" fmla="*/ 39995 w 52437"/>
                <a:gd name="connsiteY41" fmla="*/ 28158 h 37194"/>
                <a:gd name="connsiteX42" fmla="*/ 38318 w 52437"/>
                <a:gd name="connsiteY42" fmla="*/ 28142 h 37194"/>
                <a:gd name="connsiteX43" fmla="*/ 38087 w 52437"/>
                <a:gd name="connsiteY43" fmla="*/ 31495 h 37194"/>
                <a:gd name="connsiteX44" fmla="*/ 37012 w 52437"/>
                <a:gd name="connsiteY44" fmla="*/ 34538 h 37194"/>
                <a:gd name="connsiteX45" fmla="*/ 38493 w 52437"/>
                <a:gd name="connsiteY45" fmla="*/ 36084 h 37194"/>
                <a:gd name="connsiteX46" fmla="*/ 36327 w 52437"/>
                <a:gd name="connsiteY46" fmla="*/ 36411 h 37194"/>
                <a:gd name="connsiteX47" fmla="*/ 33434 w 52437"/>
                <a:gd name="connsiteY47" fmla="*/ 36413 h 37194"/>
                <a:gd name="connsiteX48" fmla="*/ 31328 w 52437"/>
                <a:gd name="connsiteY48" fmla="*/ 35738 h 37194"/>
                <a:gd name="connsiteX49" fmla="*/ 29114 w 52437"/>
                <a:gd name="connsiteY49" fmla="*/ 36829 h 37194"/>
                <a:gd name="connsiteX50" fmla="*/ 26366 w 52437"/>
                <a:gd name="connsiteY50" fmla="*/ 35563 h 37194"/>
                <a:gd name="connsiteX51" fmla="*/ 29807 w 52437"/>
                <a:gd name="connsiteY51" fmla="*/ 33121 h 37194"/>
                <a:gd name="connsiteX52" fmla="*/ 29206 w 52437"/>
                <a:gd name="connsiteY52" fmla="*/ 32217 h 37194"/>
                <a:gd name="connsiteX53" fmla="*/ 27090 w 52437"/>
                <a:gd name="connsiteY53" fmla="*/ 31957 h 37194"/>
                <a:gd name="connsiteX54" fmla="*/ 25032 w 52437"/>
                <a:gd name="connsiteY54" fmla="*/ 30848 h 37194"/>
                <a:gd name="connsiteX55" fmla="*/ 16312 w 52437"/>
                <a:gd name="connsiteY55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38057 w 52437"/>
                <a:gd name="connsiteY38" fmla="*/ 21509 h 37194"/>
                <a:gd name="connsiteX39" fmla="*/ 43222 w 52437"/>
                <a:gd name="connsiteY39" fmla="*/ 25488 h 37194"/>
                <a:gd name="connsiteX40" fmla="*/ 41500 w 52437"/>
                <a:gd name="connsiteY40" fmla="*/ 27723 h 37194"/>
                <a:gd name="connsiteX41" fmla="*/ 39995 w 52437"/>
                <a:gd name="connsiteY41" fmla="*/ 28158 h 37194"/>
                <a:gd name="connsiteX42" fmla="*/ 38318 w 52437"/>
                <a:gd name="connsiteY42" fmla="*/ 28142 h 37194"/>
                <a:gd name="connsiteX43" fmla="*/ 38087 w 52437"/>
                <a:gd name="connsiteY43" fmla="*/ 31495 h 37194"/>
                <a:gd name="connsiteX44" fmla="*/ 37012 w 52437"/>
                <a:gd name="connsiteY44" fmla="*/ 34538 h 37194"/>
                <a:gd name="connsiteX45" fmla="*/ 38493 w 52437"/>
                <a:gd name="connsiteY45" fmla="*/ 36084 h 37194"/>
                <a:gd name="connsiteX46" fmla="*/ 36327 w 52437"/>
                <a:gd name="connsiteY46" fmla="*/ 36411 h 37194"/>
                <a:gd name="connsiteX47" fmla="*/ 33434 w 52437"/>
                <a:gd name="connsiteY47" fmla="*/ 36413 h 37194"/>
                <a:gd name="connsiteX48" fmla="*/ 31328 w 52437"/>
                <a:gd name="connsiteY48" fmla="*/ 35738 h 37194"/>
                <a:gd name="connsiteX49" fmla="*/ 29114 w 52437"/>
                <a:gd name="connsiteY49" fmla="*/ 36829 h 37194"/>
                <a:gd name="connsiteX50" fmla="*/ 26366 w 52437"/>
                <a:gd name="connsiteY50" fmla="*/ 35563 h 37194"/>
                <a:gd name="connsiteX51" fmla="*/ 29807 w 52437"/>
                <a:gd name="connsiteY51" fmla="*/ 33121 h 37194"/>
                <a:gd name="connsiteX52" fmla="*/ 29206 w 52437"/>
                <a:gd name="connsiteY52" fmla="*/ 32217 h 37194"/>
                <a:gd name="connsiteX53" fmla="*/ 27090 w 52437"/>
                <a:gd name="connsiteY53" fmla="*/ 31957 h 37194"/>
                <a:gd name="connsiteX54" fmla="*/ 25032 w 52437"/>
                <a:gd name="connsiteY54" fmla="*/ 30848 h 37194"/>
                <a:gd name="connsiteX55" fmla="*/ 16312 w 52437"/>
                <a:gd name="connsiteY55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39030 w 52437"/>
                <a:gd name="connsiteY37" fmla="*/ 20954 h 37194"/>
                <a:gd name="connsiteX38" fmla="*/ 43540 w 52437"/>
                <a:gd name="connsiteY38" fmla="*/ 24106 h 37194"/>
                <a:gd name="connsiteX39" fmla="*/ 43222 w 52437"/>
                <a:gd name="connsiteY39" fmla="*/ 25488 h 37194"/>
                <a:gd name="connsiteX40" fmla="*/ 41500 w 52437"/>
                <a:gd name="connsiteY40" fmla="*/ 27723 h 37194"/>
                <a:gd name="connsiteX41" fmla="*/ 39995 w 52437"/>
                <a:gd name="connsiteY41" fmla="*/ 28158 h 37194"/>
                <a:gd name="connsiteX42" fmla="*/ 38318 w 52437"/>
                <a:gd name="connsiteY42" fmla="*/ 28142 h 37194"/>
                <a:gd name="connsiteX43" fmla="*/ 38087 w 52437"/>
                <a:gd name="connsiteY43" fmla="*/ 31495 h 37194"/>
                <a:gd name="connsiteX44" fmla="*/ 37012 w 52437"/>
                <a:gd name="connsiteY44" fmla="*/ 34538 h 37194"/>
                <a:gd name="connsiteX45" fmla="*/ 38493 w 52437"/>
                <a:gd name="connsiteY45" fmla="*/ 36084 h 37194"/>
                <a:gd name="connsiteX46" fmla="*/ 36327 w 52437"/>
                <a:gd name="connsiteY46" fmla="*/ 36411 h 37194"/>
                <a:gd name="connsiteX47" fmla="*/ 33434 w 52437"/>
                <a:gd name="connsiteY47" fmla="*/ 36413 h 37194"/>
                <a:gd name="connsiteX48" fmla="*/ 31328 w 52437"/>
                <a:gd name="connsiteY48" fmla="*/ 35738 h 37194"/>
                <a:gd name="connsiteX49" fmla="*/ 29114 w 52437"/>
                <a:gd name="connsiteY49" fmla="*/ 36829 h 37194"/>
                <a:gd name="connsiteX50" fmla="*/ 26366 w 52437"/>
                <a:gd name="connsiteY50" fmla="*/ 35563 h 37194"/>
                <a:gd name="connsiteX51" fmla="*/ 29807 w 52437"/>
                <a:gd name="connsiteY51" fmla="*/ 33121 h 37194"/>
                <a:gd name="connsiteX52" fmla="*/ 29206 w 52437"/>
                <a:gd name="connsiteY52" fmla="*/ 32217 h 37194"/>
                <a:gd name="connsiteX53" fmla="*/ 27090 w 52437"/>
                <a:gd name="connsiteY53" fmla="*/ 31957 h 37194"/>
                <a:gd name="connsiteX54" fmla="*/ 25032 w 52437"/>
                <a:gd name="connsiteY54" fmla="*/ 30848 h 37194"/>
                <a:gd name="connsiteX55" fmla="*/ 16312 w 52437"/>
                <a:gd name="connsiteY55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39404 w 52437"/>
                <a:gd name="connsiteY36" fmla="*/ 20176 h 37194"/>
                <a:gd name="connsiteX37" fmla="*/ 41966 w 52437"/>
                <a:gd name="connsiteY37" fmla="*/ 21614 h 37194"/>
                <a:gd name="connsiteX38" fmla="*/ 43540 w 52437"/>
                <a:gd name="connsiteY38" fmla="*/ 24106 h 37194"/>
                <a:gd name="connsiteX39" fmla="*/ 43222 w 52437"/>
                <a:gd name="connsiteY39" fmla="*/ 25488 h 37194"/>
                <a:gd name="connsiteX40" fmla="*/ 41500 w 52437"/>
                <a:gd name="connsiteY40" fmla="*/ 27723 h 37194"/>
                <a:gd name="connsiteX41" fmla="*/ 39995 w 52437"/>
                <a:gd name="connsiteY41" fmla="*/ 28158 h 37194"/>
                <a:gd name="connsiteX42" fmla="*/ 38318 w 52437"/>
                <a:gd name="connsiteY42" fmla="*/ 28142 h 37194"/>
                <a:gd name="connsiteX43" fmla="*/ 38087 w 52437"/>
                <a:gd name="connsiteY43" fmla="*/ 31495 h 37194"/>
                <a:gd name="connsiteX44" fmla="*/ 37012 w 52437"/>
                <a:gd name="connsiteY44" fmla="*/ 34538 h 37194"/>
                <a:gd name="connsiteX45" fmla="*/ 38493 w 52437"/>
                <a:gd name="connsiteY45" fmla="*/ 36084 h 37194"/>
                <a:gd name="connsiteX46" fmla="*/ 36327 w 52437"/>
                <a:gd name="connsiteY46" fmla="*/ 36411 h 37194"/>
                <a:gd name="connsiteX47" fmla="*/ 33434 w 52437"/>
                <a:gd name="connsiteY47" fmla="*/ 36413 h 37194"/>
                <a:gd name="connsiteX48" fmla="*/ 31328 w 52437"/>
                <a:gd name="connsiteY48" fmla="*/ 35738 h 37194"/>
                <a:gd name="connsiteX49" fmla="*/ 29114 w 52437"/>
                <a:gd name="connsiteY49" fmla="*/ 36829 h 37194"/>
                <a:gd name="connsiteX50" fmla="*/ 26366 w 52437"/>
                <a:gd name="connsiteY50" fmla="*/ 35563 h 37194"/>
                <a:gd name="connsiteX51" fmla="*/ 29807 w 52437"/>
                <a:gd name="connsiteY51" fmla="*/ 33121 h 37194"/>
                <a:gd name="connsiteX52" fmla="*/ 29206 w 52437"/>
                <a:gd name="connsiteY52" fmla="*/ 32217 h 37194"/>
                <a:gd name="connsiteX53" fmla="*/ 27090 w 52437"/>
                <a:gd name="connsiteY53" fmla="*/ 31957 h 37194"/>
                <a:gd name="connsiteX54" fmla="*/ 25032 w 52437"/>
                <a:gd name="connsiteY54" fmla="*/ 30848 h 37194"/>
                <a:gd name="connsiteX55" fmla="*/ 16312 w 52437"/>
                <a:gd name="connsiteY55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43466 w 52437"/>
                <a:gd name="connsiteY36" fmla="*/ 20609 h 37194"/>
                <a:gd name="connsiteX37" fmla="*/ 41966 w 52437"/>
                <a:gd name="connsiteY37" fmla="*/ 21614 h 37194"/>
                <a:gd name="connsiteX38" fmla="*/ 43540 w 52437"/>
                <a:gd name="connsiteY38" fmla="*/ 24106 h 37194"/>
                <a:gd name="connsiteX39" fmla="*/ 43222 w 52437"/>
                <a:gd name="connsiteY39" fmla="*/ 25488 h 37194"/>
                <a:gd name="connsiteX40" fmla="*/ 41500 w 52437"/>
                <a:gd name="connsiteY40" fmla="*/ 27723 h 37194"/>
                <a:gd name="connsiteX41" fmla="*/ 39995 w 52437"/>
                <a:gd name="connsiteY41" fmla="*/ 28158 h 37194"/>
                <a:gd name="connsiteX42" fmla="*/ 38318 w 52437"/>
                <a:gd name="connsiteY42" fmla="*/ 28142 h 37194"/>
                <a:gd name="connsiteX43" fmla="*/ 38087 w 52437"/>
                <a:gd name="connsiteY43" fmla="*/ 31495 h 37194"/>
                <a:gd name="connsiteX44" fmla="*/ 37012 w 52437"/>
                <a:gd name="connsiteY44" fmla="*/ 34538 h 37194"/>
                <a:gd name="connsiteX45" fmla="*/ 38493 w 52437"/>
                <a:gd name="connsiteY45" fmla="*/ 36084 h 37194"/>
                <a:gd name="connsiteX46" fmla="*/ 36327 w 52437"/>
                <a:gd name="connsiteY46" fmla="*/ 36411 h 37194"/>
                <a:gd name="connsiteX47" fmla="*/ 33434 w 52437"/>
                <a:gd name="connsiteY47" fmla="*/ 36413 h 37194"/>
                <a:gd name="connsiteX48" fmla="*/ 31328 w 52437"/>
                <a:gd name="connsiteY48" fmla="*/ 35738 h 37194"/>
                <a:gd name="connsiteX49" fmla="*/ 29114 w 52437"/>
                <a:gd name="connsiteY49" fmla="*/ 36829 h 37194"/>
                <a:gd name="connsiteX50" fmla="*/ 26366 w 52437"/>
                <a:gd name="connsiteY50" fmla="*/ 35563 h 37194"/>
                <a:gd name="connsiteX51" fmla="*/ 29807 w 52437"/>
                <a:gd name="connsiteY51" fmla="*/ 33121 h 37194"/>
                <a:gd name="connsiteX52" fmla="*/ 29206 w 52437"/>
                <a:gd name="connsiteY52" fmla="*/ 32217 h 37194"/>
                <a:gd name="connsiteX53" fmla="*/ 27090 w 52437"/>
                <a:gd name="connsiteY53" fmla="*/ 31957 h 37194"/>
                <a:gd name="connsiteX54" fmla="*/ 25032 w 52437"/>
                <a:gd name="connsiteY54" fmla="*/ 30848 h 37194"/>
                <a:gd name="connsiteX55" fmla="*/ 16312 w 52437"/>
                <a:gd name="connsiteY55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0611 w 52437"/>
                <a:gd name="connsiteY35" fmla="*/ 19532 h 37194"/>
                <a:gd name="connsiteX36" fmla="*/ 43466 w 52437"/>
                <a:gd name="connsiteY36" fmla="*/ 20609 h 37194"/>
                <a:gd name="connsiteX37" fmla="*/ 42419 w 52437"/>
                <a:gd name="connsiteY37" fmla="*/ 21766 h 37194"/>
                <a:gd name="connsiteX38" fmla="*/ 43540 w 52437"/>
                <a:gd name="connsiteY38" fmla="*/ 24106 h 37194"/>
                <a:gd name="connsiteX39" fmla="*/ 43222 w 52437"/>
                <a:gd name="connsiteY39" fmla="*/ 25488 h 37194"/>
                <a:gd name="connsiteX40" fmla="*/ 41500 w 52437"/>
                <a:gd name="connsiteY40" fmla="*/ 27723 h 37194"/>
                <a:gd name="connsiteX41" fmla="*/ 39995 w 52437"/>
                <a:gd name="connsiteY41" fmla="*/ 28158 h 37194"/>
                <a:gd name="connsiteX42" fmla="*/ 38318 w 52437"/>
                <a:gd name="connsiteY42" fmla="*/ 28142 h 37194"/>
                <a:gd name="connsiteX43" fmla="*/ 38087 w 52437"/>
                <a:gd name="connsiteY43" fmla="*/ 31495 h 37194"/>
                <a:gd name="connsiteX44" fmla="*/ 37012 w 52437"/>
                <a:gd name="connsiteY44" fmla="*/ 34538 h 37194"/>
                <a:gd name="connsiteX45" fmla="*/ 38493 w 52437"/>
                <a:gd name="connsiteY45" fmla="*/ 36084 h 37194"/>
                <a:gd name="connsiteX46" fmla="*/ 36327 w 52437"/>
                <a:gd name="connsiteY46" fmla="*/ 36411 h 37194"/>
                <a:gd name="connsiteX47" fmla="*/ 33434 w 52437"/>
                <a:gd name="connsiteY47" fmla="*/ 36413 h 37194"/>
                <a:gd name="connsiteX48" fmla="*/ 31328 w 52437"/>
                <a:gd name="connsiteY48" fmla="*/ 35738 h 37194"/>
                <a:gd name="connsiteX49" fmla="*/ 29114 w 52437"/>
                <a:gd name="connsiteY49" fmla="*/ 36829 h 37194"/>
                <a:gd name="connsiteX50" fmla="*/ 26366 w 52437"/>
                <a:gd name="connsiteY50" fmla="*/ 35563 h 37194"/>
                <a:gd name="connsiteX51" fmla="*/ 29807 w 52437"/>
                <a:gd name="connsiteY51" fmla="*/ 33121 h 37194"/>
                <a:gd name="connsiteX52" fmla="*/ 29206 w 52437"/>
                <a:gd name="connsiteY52" fmla="*/ 32217 h 37194"/>
                <a:gd name="connsiteX53" fmla="*/ 27090 w 52437"/>
                <a:gd name="connsiteY53" fmla="*/ 31957 h 37194"/>
                <a:gd name="connsiteX54" fmla="*/ 25032 w 52437"/>
                <a:gd name="connsiteY54" fmla="*/ 30848 h 37194"/>
                <a:gd name="connsiteX55" fmla="*/ 16312 w 52437"/>
                <a:gd name="connsiteY55" fmla="*/ 31665 h 37194"/>
                <a:gd name="connsiteX0" fmla="*/ 16312 w 52437"/>
                <a:gd name="connsiteY0" fmla="*/ 31665 h 37194"/>
                <a:gd name="connsiteX1" fmla="*/ 10894 w 52437"/>
                <a:gd name="connsiteY1" fmla="*/ 33050 h 37194"/>
                <a:gd name="connsiteX2" fmla="*/ 6270 w 52437"/>
                <a:gd name="connsiteY2" fmla="*/ 31325 h 37194"/>
                <a:gd name="connsiteX3" fmla="*/ 4428 w 52437"/>
                <a:gd name="connsiteY3" fmla="*/ 28635 h 37194"/>
                <a:gd name="connsiteX4" fmla="*/ 4266 w 52437"/>
                <a:gd name="connsiteY4" fmla="*/ 24809 h 37194"/>
                <a:gd name="connsiteX5" fmla="*/ 3222 w 52437"/>
                <a:gd name="connsiteY5" fmla="*/ 22461 h 37194"/>
                <a:gd name="connsiteX6" fmla="*/ 8102 w 52437"/>
                <a:gd name="connsiteY6" fmla="*/ 16003 h 37194"/>
                <a:gd name="connsiteX7" fmla="*/ 3030 w 52437"/>
                <a:gd name="connsiteY7" fmla="*/ 12325 h 37194"/>
                <a:gd name="connsiteX8" fmla="*/ 396 w 52437"/>
                <a:gd name="connsiteY8" fmla="*/ 10997 h 37194"/>
                <a:gd name="connsiteX9" fmla="*/ 2418 w 52437"/>
                <a:gd name="connsiteY9" fmla="*/ 8274 h 37194"/>
                <a:gd name="connsiteX10" fmla="*/ 1158 w 52437"/>
                <a:gd name="connsiteY10" fmla="*/ 7226 h 37194"/>
                <a:gd name="connsiteX11" fmla="*/ 3231 w 52437"/>
                <a:gd name="connsiteY11" fmla="*/ 6024 h 37194"/>
                <a:gd name="connsiteX12" fmla="*/ 4517 w 52437"/>
                <a:gd name="connsiteY12" fmla="*/ 4667 h 37194"/>
                <a:gd name="connsiteX13" fmla="*/ 9167 w 52437"/>
                <a:gd name="connsiteY13" fmla="*/ 5324 h 37194"/>
                <a:gd name="connsiteX14" fmla="*/ 13100 w 52437"/>
                <a:gd name="connsiteY14" fmla="*/ 4281 h 37194"/>
                <a:gd name="connsiteX15" fmla="*/ 15857 w 52437"/>
                <a:gd name="connsiteY15" fmla="*/ 2620 h 37194"/>
                <a:gd name="connsiteX16" fmla="*/ 18841 w 52437"/>
                <a:gd name="connsiteY16" fmla="*/ 1984 h 37194"/>
                <a:gd name="connsiteX17" fmla="*/ 21271 w 52437"/>
                <a:gd name="connsiteY17" fmla="*/ 4329 h 37194"/>
                <a:gd name="connsiteX18" fmla="*/ 28022 w 52437"/>
                <a:gd name="connsiteY18" fmla="*/ 5215 h 37194"/>
                <a:gd name="connsiteX19" fmla="*/ 30742 w 52437"/>
                <a:gd name="connsiteY19" fmla="*/ 5901 h 37194"/>
                <a:gd name="connsiteX20" fmla="*/ 35479 w 52437"/>
                <a:gd name="connsiteY20" fmla="*/ 2449 h 37194"/>
                <a:gd name="connsiteX21" fmla="*/ 36971 w 52437"/>
                <a:gd name="connsiteY21" fmla="*/ 4827 h 37194"/>
                <a:gd name="connsiteX22" fmla="*/ 38492 w 52437"/>
                <a:gd name="connsiteY22" fmla="*/ 4212 h 37194"/>
                <a:gd name="connsiteX23" fmla="*/ 40081 w 52437"/>
                <a:gd name="connsiteY23" fmla="*/ 1 h 37194"/>
                <a:gd name="connsiteX24" fmla="*/ 45915 w 52437"/>
                <a:gd name="connsiteY24" fmla="*/ 3897 h 37194"/>
                <a:gd name="connsiteX25" fmla="*/ 50750 w 52437"/>
                <a:gd name="connsiteY25" fmla="*/ 4432 h 37194"/>
                <a:gd name="connsiteX26" fmla="*/ 52423 w 52437"/>
                <a:gd name="connsiteY26" fmla="*/ 6440 h 37194"/>
                <a:gd name="connsiteX27" fmla="*/ 49981 w 52437"/>
                <a:gd name="connsiteY27" fmla="*/ 10748 h 37194"/>
                <a:gd name="connsiteX28" fmla="*/ 51349 w 52437"/>
                <a:gd name="connsiteY28" fmla="*/ 11338 h 37194"/>
                <a:gd name="connsiteX29" fmla="*/ 51656 w 52437"/>
                <a:gd name="connsiteY29" fmla="*/ 12220 h 37194"/>
                <a:gd name="connsiteX30" fmla="*/ 49285 w 52437"/>
                <a:gd name="connsiteY30" fmla="*/ 14481 h 37194"/>
                <a:gd name="connsiteX31" fmla="*/ 45596 w 52437"/>
                <a:gd name="connsiteY31" fmla="*/ 13988 h 37194"/>
                <a:gd name="connsiteX32" fmla="*/ 43550 w 52437"/>
                <a:gd name="connsiteY32" fmla="*/ 15764 h 37194"/>
                <a:gd name="connsiteX33" fmla="*/ 43453 w 52437"/>
                <a:gd name="connsiteY33" fmla="*/ 16995 h 37194"/>
                <a:gd name="connsiteX34" fmla="*/ 41981 w 52437"/>
                <a:gd name="connsiteY34" fmla="*/ 18652 h 37194"/>
                <a:gd name="connsiteX35" fmla="*/ 46220 w 52437"/>
                <a:gd name="connsiteY35" fmla="*/ 20338 h 37194"/>
                <a:gd name="connsiteX36" fmla="*/ 43466 w 52437"/>
                <a:gd name="connsiteY36" fmla="*/ 20609 h 37194"/>
                <a:gd name="connsiteX37" fmla="*/ 42419 w 52437"/>
                <a:gd name="connsiteY37" fmla="*/ 21766 h 37194"/>
                <a:gd name="connsiteX38" fmla="*/ 43540 w 52437"/>
                <a:gd name="connsiteY38" fmla="*/ 24106 h 37194"/>
                <a:gd name="connsiteX39" fmla="*/ 43222 w 52437"/>
                <a:gd name="connsiteY39" fmla="*/ 25488 h 37194"/>
                <a:gd name="connsiteX40" fmla="*/ 41500 w 52437"/>
                <a:gd name="connsiteY40" fmla="*/ 27723 h 37194"/>
                <a:gd name="connsiteX41" fmla="*/ 39995 w 52437"/>
                <a:gd name="connsiteY41" fmla="*/ 28158 h 37194"/>
                <a:gd name="connsiteX42" fmla="*/ 38318 w 52437"/>
                <a:gd name="connsiteY42" fmla="*/ 28142 h 37194"/>
                <a:gd name="connsiteX43" fmla="*/ 38087 w 52437"/>
                <a:gd name="connsiteY43" fmla="*/ 31495 h 37194"/>
                <a:gd name="connsiteX44" fmla="*/ 37012 w 52437"/>
                <a:gd name="connsiteY44" fmla="*/ 34538 h 37194"/>
                <a:gd name="connsiteX45" fmla="*/ 38493 w 52437"/>
                <a:gd name="connsiteY45" fmla="*/ 36084 h 37194"/>
                <a:gd name="connsiteX46" fmla="*/ 36327 w 52437"/>
                <a:gd name="connsiteY46" fmla="*/ 36411 h 37194"/>
                <a:gd name="connsiteX47" fmla="*/ 33434 w 52437"/>
                <a:gd name="connsiteY47" fmla="*/ 36413 h 37194"/>
                <a:gd name="connsiteX48" fmla="*/ 31328 w 52437"/>
                <a:gd name="connsiteY48" fmla="*/ 35738 h 37194"/>
                <a:gd name="connsiteX49" fmla="*/ 29114 w 52437"/>
                <a:gd name="connsiteY49" fmla="*/ 36829 h 37194"/>
                <a:gd name="connsiteX50" fmla="*/ 26366 w 52437"/>
                <a:gd name="connsiteY50" fmla="*/ 35563 h 37194"/>
                <a:gd name="connsiteX51" fmla="*/ 29807 w 52437"/>
                <a:gd name="connsiteY51" fmla="*/ 33121 h 37194"/>
                <a:gd name="connsiteX52" fmla="*/ 29206 w 52437"/>
                <a:gd name="connsiteY52" fmla="*/ 32217 h 37194"/>
                <a:gd name="connsiteX53" fmla="*/ 27090 w 52437"/>
                <a:gd name="connsiteY53" fmla="*/ 31957 h 37194"/>
                <a:gd name="connsiteX54" fmla="*/ 25032 w 52437"/>
                <a:gd name="connsiteY54" fmla="*/ 30848 h 37194"/>
                <a:gd name="connsiteX55" fmla="*/ 16312 w 52437"/>
                <a:gd name="connsiteY55" fmla="*/ 31665 h 37194"/>
                <a:gd name="connsiteX0" fmla="*/ 16312 w 56911"/>
                <a:gd name="connsiteY0" fmla="*/ 31665 h 37194"/>
                <a:gd name="connsiteX1" fmla="*/ 10894 w 56911"/>
                <a:gd name="connsiteY1" fmla="*/ 33050 h 37194"/>
                <a:gd name="connsiteX2" fmla="*/ 6270 w 56911"/>
                <a:gd name="connsiteY2" fmla="*/ 31325 h 37194"/>
                <a:gd name="connsiteX3" fmla="*/ 4428 w 56911"/>
                <a:gd name="connsiteY3" fmla="*/ 28635 h 37194"/>
                <a:gd name="connsiteX4" fmla="*/ 4266 w 56911"/>
                <a:gd name="connsiteY4" fmla="*/ 24809 h 37194"/>
                <a:gd name="connsiteX5" fmla="*/ 3222 w 56911"/>
                <a:gd name="connsiteY5" fmla="*/ 22461 h 37194"/>
                <a:gd name="connsiteX6" fmla="*/ 8102 w 56911"/>
                <a:gd name="connsiteY6" fmla="*/ 16003 h 37194"/>
                <a:gd name="connsiteX7" fmla="*/ 3030 w 56911"/>
                <a:gd name="connsiteY7" fmla="*/ 12325 h 37194"/>
                <a:gd name="connsiteX8" fmla="*/ 396 w 56911"/>
                <a:gd name="connsiteY8" fmla="*/ 10997 h 37194"/>
                <a:gd name="connsiteX9" fmla="*/ 2418 w 56911"/>
                <a:gd name="connsiteY9" fmla="*/ 8274 h 37194"/>
                <a:gd name="connsiteX10" fmla="*/ 1158 w 56911"/>
                <a:gd name="connsiteY10" fmla="*/ 7226 h 37194"/>
                <a:gd name="connsiteX11" fmla="*/ 3231 w 56911"/>
                <a:gd name="connsiteY11" fmla="*/ 6024 h 37194"/>
                <a:gd name="connsiteX12" fmla="*/ 4517 w 56911"/>
                <a:gd name="connsiteY12" fmla="*/ 4667 h 37194"/>
                <a:gd name="connsiteX13" fmla="*/ 9167 w 56911"/>
                <a:gd name="connsiteY13" fmla="*/ 5324 h 37194"/>
                <a:gd name="connsiteX14" fmla="*/ 13100 w 56911"/>
                <a:gd name="connsiteY14" fmla="*/ 4281 h 37194"/>
                <a:gd name="connsiteX15" fmla="*/ 15857 w 56911"/>
                <a:gd name="connsiteY15" fmla="*/ 2620 h 37194"/>
                <a:gd name="connsiteX16" fmla="*/ 18841 w 56911"/>
                <a:gd name="connsiteY16" fmla="*/ 1984 h 37194"/>
                <a:gd name="connsiteX17" fmla="*/ 21271 w 56911"/>
                <a:gd name="connsiteY17" fmla="*/ 4329 h 37194"/>
                <a:gd name="connsiteX18" fmla="*/ 28022 w 56911"/>
                <a:gd name="connsiteY18" fmla="*/ 5215 h 37194"/>
                <a:gd name="connsiteX19" fmla="*/ 30742 w 56911"/>
                <a:gd name="connsiteY19" fmla="*/ 5901 h 37194"/>
                <a:gd name="connsiteX20" fmla="*/ 35479 w 56911"/>
                <a:gd name="connsiteY20" fmla="*/ 2449 h 37194"/>
                <a:gd name="connsiteX21" fmla="*/ 36971 w 56911"/>
                <a:gd name="connsiteY21" fmla="*/ 4827 h 37194"/>
                <a:gd name="connsiteX22" fmla="*/ 38492 w 56911"/>
                <a:gd name="connsiteY22" fmla="*/ 4212 h 37194"/>
                <a:gd name="connsiteX23" fmla="*/ 40081 w 56911"/>
                <a:gd name="connsiteY23" fmla="*/ 1 h 37194"/>
                <a:gd name="connsiteX24" fmla="*/ 45915 w 56911"/>
                <a:gd name="connsiteY24" fmla="*/ 3897 h 37194"/>
                <a:gd name="connsiteX25" fmla="*/ 50750 w 56911"/>
                <a:gd name="connsiteY25" fmla="*/ 4432 h 37194"/>
                <a:gd name="connsiteX26" fmla="*/ 52423 w 56911"/>
                <a:gd name="connsiteY26" fmla="*/ 6440 h 37194"/>
                <a:gd name="connsiteX27" fmla="*/ 49981 w 56911"/>
                <a:gd name="connsiteY27" fmla="*/ 10748 h 37194"/>
                <a:gd name="connsiteX28" fmla="*/ 51349 w 56911"/>
                <a:gd name="connsiteY28" fmla="*/ 11338 h 37194"/>
                <a:gd name="connsiteX29" fmla="*/ 51656 w 56911"/>
                <a:gd name="connsiteY29" fmla="*/ 12220 h 37194"/>
                <a:gd name="connsiteX30" fmla="*/ 49285 w 56911"/>
                <a:gd name="connsiteY30" fmla="*/ 14481 h 37194"/>
                <a:gd name="connsiteX31" fmla="*/ 45596 w 56911"/>
                <a:gd name="connsiteY31" fmla="*/ 13988 h 37194"/>
                <a:gd name="connsiteX32" fmla="*/ 43550 w 56911"/>
                <a:gd name="connsiteY32" fmla="*/ 15764 h 37194"/>
                <a:gd name="connsiteX33" fmla="*/ 43453 w 56911"/>
                <a:gd name="connsiteY33" fmla="*/ 16995 h 37194"/>
                <a:gd name="connsiteX34" fmla="*/ 56894 w 56911"/>
                <a:gd name="connsiteY34" fmla="*/ 17429 h 37194"/>
                <a:gd name="connsiteX35" fmla="*/ 46220 w 56911"/>
                <a:gd name="connsiteY35" fmla="*/ 20338 h 37194"/>
                <a:gd name="connsiteX36" fmla="*/ 43466 w 56911"/>
                <a:gd name="connsiteY36" fmla="*/ 20609 h 37194"/>
                <a:gd name="connsiteX37" fmla="*/ 42419 w 56911"/>
                <a:gd name="connsiteY37" fmla="*/ 21766 h 37194"/>
                <a:gd name="connsiteX38" fmla="*/ 43540 w 56911"/>
                <a:gd name="connsiteY38" fmla="*/ 24106 h 37194"/>
                <a:gd name="connsiteX39" fmla="*/ 43222 w 56911"/>
                <a:gd name="connsiteY39" fmla="*/ 25488 h 37194"/>
                <a:gd name="connsiteX40" fmla="*/ 41500 w 56911"/>
                <a:gd name="connsiteY40" fmla="*/ 27723 h 37194"/>
                <a:gd name="connsiteX41" fmla="*/ 39995 w 56911"/>
                <a:gd name="connsiteY41" fmla="*/ 28158 h 37194"/>
                <a:gd name="connsiteX42" fmla="*/ 38318 w 56911"/>
                <a:gd name="connsiteY42" fmla="*/ 28142 h 37194"/>
                <a:gd name="connsiteX43" fmla="*/ 38087 w 56911"/>
                <a:gd name="connsiteY43" fmla="*/ 31495 h 37194"/>
                <a:gd name="connsiteX44" fmla="*/ 37012 w 56911"/>
                <a:gd name="connsiteY44" fmla="*/ 34538 h 37194"/>
                <a:gd name="connsiteX45" fmla="*/ 38493 w 56911"/>
                <a:gd name="connsiteY45" fmla="*/ 36084 h 37194"/>
                <a:gd name="connsiteX46" fmla="*/ 36327 w 56911"/>
                <a:gd name="connsiteY46" fmla="*/ 36411 h 37194"/>
                <a:gd name="connsiteX47" fmla="*/ 33434 w 56911"/>
                <a:gd name="connsiteY47" fmla="*/ 36413 h 37194"/>
                <a:gd name="connsiteX48" fmla="*/ 31328 w 56911"/>
                <a:gd name="connsiteY48" fmla="*/ 35738 h 37194"/>
                <a:gd name="connsiteX49" fmla="*/ 29114 w 56911"/>
                <a:gd name="connsiteY49" fmla="*/ 36829 h 37194"/>
                <a:gd name="connsiteX50" fmla="*/ 26366 w 56911"/>
                <a:gd name="connsiteY50" fmla="*/ 35563 h 37194"/>
                <a:gd name="connsiteX51" fmla="*/ 29807 w 56911"/>
                <a:gd name="connsiteY51" fmla="*/ 33121 h 37194"/>
                <a:gd name="connsiteX52" fmla="*/ 29206 w 56911"/>
                <a:gd name="connsiteY52" fmla="*/ 32217 h 37194"/>
                <a:gd name="connsiteX53" fmla="*/ 27090 w 56911"/>
                <a:gd name="connsiteY53" fmla="*/ 31957 h 37194"/>
                <a:gd name="connsiteX54" fmla="*/ 25032 w 56911"/>
                <a:gd name="connsiteY54" fmla="*/ 30848 h 37194"/>
                <a:gd name="connsiteX55" fmla="*/ 16312 w 56911"/>
                <a:gd name="connsiteY55" fmla="*/ 31665 h 37194"/>
                <a:gd name="connsiteX0" fmla="*/ 16312 w 57903"/>
                <a:gd name="connsiteY0" fmla="*/ 31665 h 37194"/>
                <a:gd name="connsiteX1" fmla="*/ 10894 w 57903"/>
                <a:gd name="connsiteY1" fmla="*/ 33050 h 37194"/>
                <a:gd name="connsiteX2" fmla="*/ 6270 w 57903"/>
                <a:gd name="connsiteY2" fmla="*/ 31325 h 37194"/>
                <a:gd name="connsiteX3" fmla="*/ 4428 w 57903"/>
                <a:gd name="connsiteY3" fmla="*/ 28635 h 37194"/>
                <a:gd name="connsiteX4" fmla="*/ 4266 w 57903"/>
                <a:gd name="connsiteY4" fmla="*/ 24809 h 37194"/>
                <a:gd name="connsiteX5" fmla="*/ 3222 w 57903"/>
                <a:gd name="connsiteY5" fmla="*/ 22461 h 37194"/>
                <a:gd name="connsiteX6" fmla="*/ 8102 w 57903"/>
                <a:gd name="connsiteY6" fmla="*/ 16003 h 37194"/>
                <a:gd name="connsiteX7" fmla="*/ 3030 w 57903"/>
                <a:gd name="connsiteY7" fmla="*/ 12325 h 37194"/>
                <a:gd name="connsiteX8" fmla="*/ 396 w 57903"/>
                <a:gd name="connsiteY8" fmla="*/ 10997 h 37194"/>
                <a:gd name="connsiteX9" fmla="*/ 2418 w 57903"/>
                <a:gd name="connsiteY9" fmla="*/ 8274 h 37194"/>
                <a:gd name="connsiteX10" fmla="*/ 1158 w 57903"/>
                <a:gd name="connsiteY10" fmla="*/ 7226 h 37194"/>
                <a:gd name="connsiteX11" fmla="*/ 3231 w 57903"/>
                <a:gd name="connsiteY11" fmla="*/ 6024 h 37194"/>
                <a:gd name="connsiteX12" fmla="*/ 4517 w 57903"/>
                <a:gd name="connsiteY12" fmla="*/ 4667 h 37194"/>
                <a:gd name="connsiteX13" fmla="*/ 9167 w 57903"/>
                <a:gd name="connsiteY13" fmla="*/ 5324 h 37194"/>
                <a:gd name="connsiteX14" fmla="*/ 13100 w 57903"/>
                <a:gd name="connsiteY14" fmla="*/ 4281 h 37194"/>
                <a:gd name="connsiteX15" fmla="*/ 15857 w 57903"/>
                <a:gd name="connsiteY15" fmla="*/ 2620 h 37194"/>
                <a:gd name="connsiteX16" fmla="*/ 18841 w 57903"/>
                <a:gd name="connsiteY16" fmla="*/ 1984 h 37194"/>
                <a:gd name="connsiteX17" fmla="*/ 21271 w 57903"/>
                <a:gd name="connsiteY17" fmla="*/ 4329 h 37194"/>
                <a:gd name="connsiteX18" fmla="*/ 28022 w 57903"/>
                <a:gd name="connsiteY18" fmla="*/ 5215 h 37194"/>
                <a:gd name="connsiteX19" fmla="*/ 30742 w 57903"/>
                <a:gd name="connsiteY19" fmla="*/ 5901 h 37194"/>
                <a:gd name="connsiteX20" fmla="*/ 35479 w 57903"/>
                <a:gd name="connsiteY20" fmla="*/ 2449 h 37194"/>
                <a:gd name="connsiteX21" fmla="*/ 36971 w 57903"/>
                <a:gd name="connsiteY21" fmla="*/ 4827 h 37194"/>
                <a:gd name="connsiteX22" fmla="*/ 38492 w 57903"/>
                <a:gd name="connsiteY22" fmla="*/ 4212 h 37194"/>
                <a:gd name="connsiteX23" fmla="*/ 40081 w 57903"/>
                <a:gd name="connsiteY23" fmla="*/ 1 h 37194"/>
                <a:gd name="connsiteX24" fmla="*/ 45915 w 57903"/>
                <a:gd name="connsiteY24" fmla="*/ 3897 h 37194"/>
                <a:gd name="connsiteX25" fmla="*/ 50750 w 57903"/>
                <a:gd name="connsiteY25" fmla="*/ 4432 h 37194"/>
                <a:gd name="connsiteX26" fmla="*/ 52423 w 57903"/>
                <a:gd name="connsiteY26" fmla="*/ 6440 h 37194"/>
                <a:gd name="connsiteX27" fmla="*/ 49981 w 57903"/>
                <a:gd name="connsiteY27" fmla="*/ 10748 h 37194"/>
                <a:gd name="connsiteX28" fmla="*/ 51349 w 57903"/>
                <a:gd name="connsiteY28" fmla="*/ 11338 h 37194"/>
                <a:gd name="connsiteX29" fmla="*/ 51656 w 57903"/>
                <a:gd name="connsiteY29" fmla="*/ 12220 h 37194"/>
                <a:gd name="connsiteX30" fmla="*/ 49285 w 57903"/>
                <a:gd name="connsiteY30" fmla="*/ 14481 h 37194"/>
                <a:gd name="connsiteX31" fmla="*/ 45596 w 57903"/>
                <a:gd name="connsiteY31" fmla="*/ 13988 h 37194"/>
                <a:gd name="connsiteX32" fmla="*/ 43550 w 57903"/>
                <a:gd name="connsiteY32" fmla="*/ 15764 h 37194"/>
                <a:gd name="connsiteX33" fmla="*/ 43453 w 57903"/>
                <a:gd name="connsiteY33" fmla="*/ 16995 h 37194"/>
                <a:gd name="connsiteX34" fmla="*/ 56894 w 57903"/>
                <a:gd name="connsiteY34" fmla="*/ 17429 h 37194"/>
                <a:gd name="connsiteX35" fmla="*/ 55743 w 57903"/>
                <a:gd name="connsiteY35" fmla="*/ 18835 h 37194"/>
                <a:gd name="connsiteX36" fmla="*/ 46220 w 57903"/>
                <a:gd name="connsiteY36" fmla="*/ 20338 h 37194"/>
                <a:gd name="connsiteX37" fmla="*/ 43466 w 57903"/>
                <a:gd name="connsiteY37" fmla="*/ 20609 h 37194"/>
                <a:gd name="connsiteX38" fmla="*/ 42419 w 57903"/>
                <a:gd name="connsiteY38" fmla="*/ 21766 h 37194"/>
                <a:gd name="connsiteX39" fmla="*/ 43540 w 57903"/>
                <a:gd name="connsiteY39" fmla="*/ 24106 h 37194"/>
                <a:gd name="connsiteX40" fmla="*/ 43222 w 57903"/>
                <a:gd name="connsiteY40" fmla="*/ 25488 h 37194"/>
                <a:gd name="connsiteX41" fmla="*/ 41500 w 57903"/>
                <a:gd name="connsiteY41" fmla="*/ 27723 h 37194"/>
                <a:gd name="connsiteX42" fmla="*/ 39995 w 57903"/>
                <a:gd name="connsiteY42" fmla="*/ 28158 h 37194"/>
                <a:gd name="connsiteX43" fmla="*/ 38318 w 57903"/>
                <a:gd name="connsiteY43" fmla="*/ 28142 h 37194"/>
                <a:gd name="connsiteX44" fmla="*/ 38087 w 57903"/>
                <a:gd name="connsiteY44" fmla="*/ 31495 h 37194"/>
                <a:gd name="connsiteX45" fmla="*/ 37012 w 57903"/>
                <a:gd name="connsiteY45" fmla="*/ 34538 h 37194"/>
                <a:gd name="connsiteX46" fmla="*/ 38493 w 57903"/>
                <a:gd name="connsiteY46" fmla="*/ 36084 h 37194"/>
                <a:gd name="connsiteX47" fmla="*/ 36327 w 57903"/>
                <a:gd name="connsiteY47" fmla="*/ 36411 h 37194"/>
                <a:gd name="connsiteX48" fmla="*/ 33434 w 57903"/>
                <a:gd name="connsiteY48" fmla="*/ 36413 h 37194"/>
                <a:gd name="connsiteX49" fmla="*/ 31328 w 57903"/>
                <a:gd name="connsiteY49" fmla="*/ 35738 h 37194"/>
                <a:gd name="connsiteX50" fmla="*/ 29114 w 57903"/>
                <a:gd name="connsiteY50" fmla="*/ 36829 h 37194"/>
                <a:gd name="connsiteX51" fmla="*/ 26366 w 57903"/>
                <a:gd name="connsiteY51" fmla="*/ 35563 h 37194"/>
                <a:gd name="connsiteX52" fmla="*/ 29807 w 57903"/>
                <a:gd name="connsiteY52" fmla="*/ 33121 h 37194"/>
                <a:gd name="connsiteX53" fmla="*/ 29206 w 57903"/>
                <a:gd name="connsiteY53" fmla="*/ 32217 h 37194"/>
                <a:gd name="connsiteX54" fmla="*/ 27090 w 57903"/>
                <a:gd name="connsiteY54" fmla="*/ 31957 h 37194"/>
                <a:gd name="connsiteX55" fmla="*/ 25032 w 57903"/>
                <a:gd name="connsiteY55" fmla="*/ 30848 h 37194"/>
                <a:gd name="connsiteX56" fmla="*/ 16312 w 57903"/>
                <a:gd name="connsiteY56" fmla="*/ 31665 h 37194"/>
                <a:gd name="connsiteX0" fmla="*/ 16312 w 57772"/>
                <a:gd name="connsiteY0" fmla="*/ 31665 h 37194"/>
                <a:gd name="connsiteX1" fmla="*/ 10894 w 57772"/>
                <a:gd name="connsiteY1" fmla="*/ 33050 h 37194"/>
                <a:gd name="connsiteX2" fmla="*/ 6270 w 57772"/>
                <a:gd name="connsiteY2" fmla="*/ 31325 h 37194"/>
                <a:gd name="connsiteX3" fmla="*/ 4428 w 57772"/>
                <a:gd name="connsiteY3" fmla="*/ 28635 h 37194"/>
                <a:gd name="connsiteX4" fmla="*/ 4266 w 57772"/>
                <a:gd name="connsiteY4" fmla="*/ 24809 h 37194"/>
                <a:gd name="connsiteX5" fmla="*/ 3222 w 57772"/>
                <a:gd name="connsiteY5" fmla="*/ 22461 h 37194"/>
                <a:gd name="connsiteX6" fmla="*/ 8102 w 57772"/>
                <a:gd name="connsiteY6" fmla="*/ 16003 h 37194"/>
                <a:gd name="connsiteX7" fmla="*/ 3030 w 57772"/>
                <a:gd name="connsiteY7" fmla="*/ 12325 h 37194"/>
                <a:gd name="connsiteX8" fmla="*/ 396 w 57772"/>
                <a:gd name="connsiteY8" fmla="*/ 10997 h 37194"/>
                <a:gd name="connsiteX9" fmla="*/ 2418 w 57772"/>
                <a:gd name="connsiteY9" fmla="*/ 8274 h 37194"/>
                <a:gd name="connsiteX10" fmla="*/ 1158 w 57772"/>
                <a:gd name="connsiteY10" fmla="*/ 7226 h 37194"/>
                <a:gd name="connsiteX11" fmla="*/ 3231 w 57772"/>
                <a:gd name="connsiteY11" fmla="*/ 6024 h 37194"/>
                <a:gd name="connsiteX12" fmla="*/ 4517 w 57772"/>
                <a:gd name="connsiteY12" fmla="*/ 4667 h 37194"/>
                <a:gd name="connsiteX13" fmla="*/ 9167 w 57772"/>
                <a:gd name="connsiteY13" fmla="*/ 5324 h 37194"/>
                <a:gd name="connsiteX14" fmla="*/ 13100 w 57772"/>
                <a:gd name="connsiteY14" fmla="*/ 4281 h 37194"/>
                <a:gd name="connsiteX15" fmla="*/ 15857 w 57772"/>
                <a:gd name="connsiteY15" fmla="*/ 2620 h 37194"/>
                <a:gd name="connsiteX16" fmla="*/ 18841 w 57772"/>
                <a:gd name="connsiteY16" fmla="*/ 1984 h 37194"/>
                <a:gd name="connsiteX17" fmla="*/ 21271 w 57772"/>
                <a:gd name="connsiteY17" fmla="*/ 4329 h 37194"/>
                <a:gd name="connsiteX18" fmla="*/ 28022 w 57772"/>
                <a:gd name="connsiteY18" fmla="*/ 5215 h 37194"/>
                <a:gd name="connsiteX19" fmla="*/ 30742 w 57772"/>
                <a:gd name="connsiteY19" fmla="*/ 5901 h 37194"/>
                <a:gd name="connsiteX20" fmla="*/ 35479 w 57772"/>
                <a:gd name="connsiteY20" fmla="*/ 2449 h 37194"/>
                <a:gd name="connsiteX21" fmla="*/ 36971 w 57772"/>
                <a:gd name="connsiteY21" fmla="*/ 4827 h 37194"/>
                <a:gd name="connsiteX22" fmla="*/ 38492 w 57772"/>
                <a:gd name="connsiteY22" fmla="*/ 4212 h 37194"/>
                <a:gd name="connsiteX23" fmla="*/ 40081 w 57772"/>
                <a:gd name="connsiteY23" fmla="*/ 1 h 37194"/>
                <a:gd name="connsiteX24" fmla="*/ 45915 w 57772"/>
                <a:gd name="connsiteY24" fmla="*/ 3897 h 37194"/>
                <a:gd name="connsiteX25" fmla="*/ 50750 w 57772"/>
                <a:gd name="connsiteY25" fmla="*/ 4432 h 37194"/>
                <a:gd name="connsiteX26" fmla="*/ 52423 w 57772"/>
                <a:gd name="connsiteY26" fmla="*/ 6440 h 37194"/>
                <a:gd name="connsiteX27" fmla="*/ 49981 w 57772"/>
                <a:gd name="connsiteY27" fmla="*/ 10748 h 37194"/>
                <a:gd name="connsiteX28" fmla="*/ 51349 w 57772"/>
                <a:gd name="connsiteY28" fmla="*/ 11338 h 37194"/>
                <a:gd name="connsiteX29" fmla="*/ 51656 w 57772"/>
                <a:gd name="connsiteY29" fmla="*/ 12220 h 37194"/>
                <a:gd name="connsiteX30" fmla="*/ 49285 w 57772"/>
                <a:gd name="connsiteY30" fmla="*/ 14481 h 37194"/>
                <a:gd name="connsiteX31" fmla="*/ 45596 w 57772"/>
                <a:gd name="connsiteY31" fmla="*/ 13988 h 37194"/>
                <a:gd name="connsiteX32" fmla="*/ 43550 w 57772"/>
                <a:gd name="connsiteY32" fmla="*/ 15764 h 37194"/>
                <a:gd name="connsiteX33" fmla="*/ 43453 w 57772"/>
                <a:gd name="connsiteY33" fmla="*/ 16995 h 37194"/>
                <a:gd name="connsiteX34" fmla="*/ 56894 w 57772"/>
                <a:gd name="connsiteY34" fmla="*/ 17429 h 37194"/>
                <a:gd name="connsiteX35" fmla="*/ 55743 w 57772"/>
                <a:gd name="connsiteY35" fmla="*/ 18835 h 37194"/>
                <a:gd name="connsiteX36" fmla="*/ 49788 w 57772"/>
                <a:gd name="connsiteY36" fmla="*/ 20352 h 37194"/>
                <a:gd name="connsiteX37" fmla="*/ 46220 w 57772"/>
                <a:gd name="connsiteY37" fmla="*/ 20338 h 37194"/>
                <a:gd name="connsiteX38" fmla="*/ 43466 w 57772"/>
                <a:gd name="connsiteY38" fmla="*/ 20609 h 37194"/>
                <a:gd name="connsiteX39" fmla="*/ 42419 w 57772"/>
                <a:gd name="connsiteY39" fmla="*/ 21766 h 37194"/>
                <a:gd name="connsiteX40" fmla="*/ 43540 w 57772"/>
                <a:gd name="connsiteY40" fmla="*/ 24106 h 37194"/>
                <a:gd name="connsiteX41" fmla="*/ 43222 w 57772"/>
                <a:gd name="connsiteY41" fmla="*/ 25488 h 37194"/>
                <a:gd name="connsiteX42" fmla="*/ 41500 w 57772"/>
                <a:gd name="connsiteY42" fmla="*/ 27723 h 37194"/>
                <a:gd name="connsiteX43" fmla="*/ 39995 w 57772"/>
                <a:gd name="connsiteY43" fmla="*/ 28158 h 37194"/>
                <a:gd name="connsiteX44" fmla="*/ 38318 w 57772"/>
                <a:gd name="connsiteY44" fmla="*/ 28142 h 37194"/>
                <a:gd name="connsiteX45" fmla="*/ 38087 w 57772"/>
                <a:gd name="connsiteY45" fmla="*/ 31495 h 37194"/>
                <a:gd name="connsiteX46" fmla="*/ 37012 w 57772"/>
                <a:gd name="connsiteY46" fmla="*/ 34538 h 37194"/>
                <a:gd name="connsiteX47" fmla="*/ 38493 w 57772"/>
                <a:gd name="connsiteY47" fmla="*/ 36084 h 37194"/>
                <a:gd name="connsiteX48" fmla="*/ 36327 w 57772"/>
                <a:gd name="connsiteY48" fmla="*/ 36411 h 37194"/>
                <a:gd name="connsiteX49" fmla="*/ 33434 w 57772"/>
                <a:gd name="connsiteY49" fmla="*/ 36413 h 37194"/>
                <a:gd name="connsiteX50" fmla="*/ 31328 w 57772"/>
                <a:gd name="connsiteY50" fmla="*/ 35738 h 37194"/>
                <a:gd name="connsiteX51" fmla="*/ 29114 w 57772"/>
                <a:gd name="connsiteY51" fmla="*/ 36829 h 37194"/>
                <a:gd name="connsiteX52" fmla="*/ 26366 w 57772"/>
                <a:gd name="connsiteY52" fmla="*/ 35563 h 37194"/>
                <a:gd name="connsiteX53" fmla="*/ 29807 w 57772"/>
                <a:gd name="connsiteY53" fmla="*/ 33121 h 37194"/>
                <a:gd name="connsiteX54" fmla="*/ 29206 w 57772"/>
                <a:gd name="connsiteY54" fmla="*/ 32217 h 37194"/>
                <a:gd name="connsiteX55" fmla="*/ 27090 w 57772"/>
                <a:gd name="connsiteY55" fmla="*/ 31957 h 37194"/>
                <a:gd name="connsiteX56" fmla="*/ 25032 w 57772"/>
                <a:gd name="connsiteY56" fmla="*/ 30848 h 37194"/>
                <a:gd name="connsiteX57" fmla="*/ 16312 w 57772"/>
                <a:gd name="connsiteY57" fmla="*/ 31665 h 37194"/>
                <a:gd name="connsiteX0" fmla="*/ 16312 w 57920"/>
                <a:gd name="connsiteY0" fmla="*/ 31665 h 37194"/>
                <a:gd name="connsiteX1" fmla="*/ 10894 w 57920"/>
                <a:gd name="connsiteY1" fmla="*/ 33050 h 37194"/>
                <a:gd name="connsiteX2" fmla="*/ 6270 w 57920"/>
                <a:gd name="connsiteY2" fmla="*/ 31325 h 37194"/>
                <a:gd name="connsiteX3" fmla="*/ 4428 w 57920"/>
                <a:gd name="connsiteY3" fmla="*/ 28635 h 37194"/>
                <a:gd name="connsiteX4" fmla="*/ 4266 w 57920"/>
                <a:gd name="connsiteY4" fmla="*/ 24809 h 37194"/>
                <a:gd name="connsiteX5" fmla="*/ 3222 w 57920"/>
                <a:gd name="connsiteY5" fmla="*/ 22461 h 37194"/>
                <a:gd name="connsiteX6" fmla="*/ 8102 w 57920"/>
                <a:gd name="connsiteY6" fmla="*/ 16003 h 37194"/>
                <a:gd name="connsiteX7" fmla="*/ 3030 w 57920"/>
                <a:gd name="connsiteY7" fmla="*/ 12325 h 37194"/>
                <a:gd name="connsiteX8" fmla="*/ 396 w 57920"/>
                <a:gd name="connsiteY8" fmla="*/ 10997 h 37194"/>
                <a:gd name="connsiteX9" fmla="*/ 2418 w 57920"/>
                <a:gd name="connsiteY9" fmla="*/ 8274 h 37194"/>
                <a:gd name="connsiteX10" fmla="*/ 1158 w 57920"/>
                <a:gd name="connsiteY10" fmla="*/ 7226 h 37194"/>
                <a:gd name="connsiteX11" fmla="*/ 3231 w 57920"/>
                <a:gd name="connsiteY11" fmla="*/ 6024 h 37194"/>
                <a:gd name="connsiteX12" fmla="*/ 4517 w 57920"/>
                <a:gd name="connsiteY12" fmla="*/ 4667 h 37194"/>
                <a:gd name="connsiteX13" fmla="*/ 9167 w 57920"/>
                <a:gd name="connsiteY13" fmla="*/ 5324 h 37194"/>
                <a:gd name="connsiteX14" fmla="*/ 13100 w 57920"/>
                <a:gd name="connsiteY14" fmla="*/ 4281 h 37194"/>
                <a:gd name="connsiteX15" fmla="*/ 15857 w 57920"/>
                <a:gd name="connsiteY15" fmla="*/ 2620 h 37194"/>
                <a:gd name="connsiteX16" fmla="*/ 18841 w 57920"/>
                <a:gd name="connsiteY16" fmla="*/ 1984 h 37194"/>
                <a:gd name="connsiteX17" fmla="*/ 21271 w 57920"/>
                <a:gd name="connsiteY17" fmla="*/ 4329 h 37194"/>
                <a:gd name="connsiteX18" fmla="*/ 28022 w 57920"/>
                <a:gd name="connsiteY18" fmla="*/ 5215 h 37194"/>
                <a:gd name="connsiteX19" fmla="*/ 30742 w 57920"/>
                <a:gd name="connsiteY19" fmla="*/ 5901 h 37194"/>
                <a:gd name="connsiteX20" fmla="*/ 35479 w 57920"/>
                <a:gd name="connsiteY20" fmla="*/ 2449 h 37194"/>
                <a:gd name="connsiteX21" fmla="*/ 36971 w 57920"/>
                <a:gd name="connsiteY21" fmla="*/ 4827 h 37194"/>
                <a:gd name="connsiteX22" fmla="*/ 38492 w 57920"/>
                <a:gd name="connsiteY22" fmla="*/ 4212 h 37194"/>
                <a:gd name="connsiteX23" fmla="*/ 40081 w 57920"/>
                <a:gd name="connsiteY23" fmla="*/ 1 h 37194"/>
                <a:gd name="connsiteX24" fmla="*/ 45915 w 57920"/>
                <a:gd name="connsiteY24" fmla="*/ 3897 h 37194"/>
                <a:gd name="connsiteX25" fmla="*/ 50750 w 57920"/>
                <a:gd name="connsiteY25" fmla="*/ 4432 h 37194"/>
                <a:gd name="connsiteX26" fmla="*/ 52423 w 57920"/>
                <a:gd name="connsiteY26" fmla="*/ 6440 h 37194"/>
                <a:gd name="connsiteX27" fmla="*/ 49981 w 57920"/>
                <a:gd name="connsiteY27" fmla="*/ 10748 h 37194"/>
                <a:gd name="connsiteX28" fmla="*/ 51349 w 57920"/>
                <a:gd name="connsiteY28" fmla="*/ 11338 h 37194"/>
                <a:gd name="connsiteX29" fmla="*/ 51656 w 57920"/>
                <a:gd name="connsiteY29" fmla="*/ 12220 h 37194"/>
                <a:gd name="connsiteX30" fmla="*/ 49285 w 57920"/>
                <a:gd name="connsiteY30" fmla="*/ 14481 h 37194"/>
                <a:gd name="connsiteX31" fmla="*/ 45596 w 57920"/>
                <a:gd name="connsiteY31" fmla="*/ 13988 h 37194"/>
                <a:gd name="connsiteX32" fmla="*/ 43550 w 57920"/>
                <a:gd name="connsiteY32" fmla="*/ 15764 h 37194"/>
                <a:gd name="connsiteX33" fmla="*/ 43453 w 57920"/>
                <a:gd name="connsiteY33" fmla="*/ 16995 h 37194"/>
                <a:gd name="connsiteX34" fmla="*/ 56894 w 57920"/>
                <a:gd name="connsiteY34" fmla="*/ 17429 h 37194"/>
                <a:gd name="connsiteX35" fmla="*/ 56190 w 57920"/>
                <a:gd name="connsiteY35" fmla="*/ 19542 h 37194"/>
                <a:gd name="connsiteX36" fmla="*/ 49788 w 57920"/>
                <a:gd name="connsiteY36" fmla="*/ 20352 h 37194"/>
                <a:gd name="connsiteX37" fmla="*/ 46220 w 57920"/>
                <a:gd name="connsiteY37" fmla="*/ 20338 h 37194"/>
                <a:gd name="connsiteX38" fmla="*/ 43466 w 57920"/>
                <a:gd name="connsiteY38" fmla="*/ 20609 h 37194"/>
                <a:gd name="connsiteX39" fmla="*/ 42419 w 57920"/>
                <a:gd name="connsiteY39" fmla="*/ 21766 h 37194"/>
                <a:gd name="connsiteX40" fmla="*/ 43540 w 57920"/>
                <a:gd name="connsiteY40" fmla="*/ 24106 h 37194"/>
                <a:gd name="connsiteX41" fmla="*/ 43222 w 57920"/>
                <a:gd name="connsiteY41" fmla="*/ 25488 h 37194"/>
                <a:gd name="connsiteX42" fmla="*/ 41500 w 57920"/>
                <a:gd name="connsiteY42" fmla="*/ 27723 h 37194"/>
                <a:gd name="connsiteX43" fmla="*/ 39995 w 57920"/>
                <a:gd name="connsiteY43" fmla="*/ 28158 h 37194"/>
                <a:gd name="connsiteX44" fmla="*/ 38318 w 57920"/>
                <a:gd name="connsiteY44" fmla="*/ 28142 h 37194"/>
                <a:gd name="connsiteX45" fmla="*/ 38087 w 57920"/>
                <a:gd name="connsiteY45" fmla="*/ 31495 h 37194"/>
                <a:gd name="connsiteX46" fmla="*/ 37012 w 57920"/>
                <a:gd name="connsiteY46" fmla="*/ 34538 h 37194"/>
                <a:gd name="connsiteX47" fmla="*/ 38493 w 57920"/>
                <a:gd name="connsiteY47" fmla="*/ 36084 h 37194"/>
                <a:gd name="connsiteX48" fmla="*/ 36327 w 57920"/>
                <a:gd name="connsiteY48" fmla="*/ 36411 h 37194"/>
                <a:gd name="connsiteX49" fmla="*/ 33434 w 57920"/>
                <a:gd name="connsiteY49" fmla="*/ 36413 h 37194"/>
                <a:gd name="connsiteX50" fmla="*/ 31328 w 57920"/>
                <a:gd name="connsiteY50" fmla="*/ 35738 h 37194"/>
                <a:gd name="connsiteX51" fmla="*/ 29114 w 57920"/>
                <a:gd name="connsiteY51" fmla="*/ 36829 h 37194"/>
                <a:gd name="connsiteX52" fmla="*/ 26366 w 57920"/>
                <a:gd name="connsiteY52" fmla="*/ 35563 h 37194"/>
                <a:gd name="connsiteX53" fmla="*/ 29807 w 57920"/>
                <a:gd name="connsiteY53" fmla="*/ 33121 h 37194"/>
                <a:gd name="connsiteX54" fmla="*/ 29206 w 57920"/>
                <a:gd name="connsiteY54" fmla="*/ 32217 h 37194"/>
                <a:gd name="connsiteX55" fmla="*/ 27090 w 57920"/>
                <a:gd name="connsiteY55" fmla="*/ 31957 h 37194"/>
                <a:gd name="connsiteX56" fmla="*/ 25032 w 57920"/>
                <a:gd name="connsiteY56" fmla="*/ 30848 h 37194"/>
                <a:gd name="connsiteX57" fmla="*/ 16312 w 57920"/>
                <a:gd name="connsiteY57" fmla="*/ 31665 h 37194"/>
                <a:gd name="connsiteX0" fmla="*/ 16312 w 57920"/>
                <a:gd name="connsiteY0" fmla="*/ 31665 h 37194"/>
                <a:gd name="connsiteX1" fmla="*/ 10894 w 57920"/>
                <a:gd name="connsiteY1" fmla="*/ 33050 h 37194"/>
                <a:gd name="connsiteX2" fmla="*/ 6270 w 57920"/>
                <a:gd name="connsiteY2" fmla="*/ 31325 h 37194"/>
                <a:gd name="connsiteX3" fmla="*/ 4428 w 57920"/>
                <a:gd name="connsiteY3" fmla="*/ 28635 h 37194"/>
                <a:gd name="connsiteX4" fmla="*/ 4266 w 57920"/>
                <a:gd name="connsiteY4" fmla="*/ 24809 h 37194"/>
                <a:gd name="connsiteX5" fmla="*/ 3222 w 57920"/>
                <a:gd name="connsiteY5" fmla="*/ 22461 h 37194"/>
                <a:gd name="connsiteX6" fmla="*/ 8102 w 57920"/>
                <a:gd name="connsiteY6" fmla="*/ 16003 h 37194"/>
                <a:gd name="connsiteX7" fmla="*/ 3030 w 57920"/>
                <a:gd name="connsiteY7" fmla="*/ 12325 h 37194"/>
                <a:gd name="connsiteX8" fmla="*/ 396 w 57920"/>
                <a:gd name="connsiteY8" fmla="*/ 10997 h 37194"/>
                <a:gd name="connsiteX9" fmla="*/ 2418 w 57920"/>
                <a:gd name="connsiteY9" fmla="*/ 8274 h 37194"/>
                <a:gd name="connsiteX10" fmla="*/ 1158 w 57920"/>
                <a:gd name="connsiteY10" fmla="*/ 7226 h 37194"/>
                <a:gd name="connsiteX11" fmla="*/ 3231 w 57920"/>
                <a:gd name="connsiteY11" fmla="*/ 6024 h 37194"/>
                <a:gd name="connsiteX12" fmla="*/ 4517 w 57920"/>
                <a:gd name="connsiteY12" fmla="*/ 4667 h 37194"/>
                <a:gd name="connsiteX13" fmla="*/ 9167 w 57920"/>
                <a:gd name="connsiteY13" fmla="*/ 5324 h 37194"/>
                <a:gd name="connsiteX14" fmla="*/ 13100 w 57920"/>
                <a:gd name="connsiteY14" fmla="*/ 4281 h 37194"/>
                <a:gd name="connsiteX15" fmla="*/ 15857 w 57920"/>
                <a:gd name="connsiteY15" fmla="*/ 2620 h 37194"/>
                <a:gd name="connsiteX16" fmla="*/ 18841 w 57920"/>
                <a:gd name="connsiteY16" fmla="*/ 1984 h 37194"/>
                <a:gd name="connsiteX17" fmla="*/ 21271 w 57920"/>
                <a:gd name="connsiteY17" fmla="*/ 4329 h 37194"/>
                <a:gd name="connsiteX18" fmla="*/ 28022 w 57920"/>
                <a:gd name="connsiteY18" fmla="*/ 5215 h 37194"/>
                <a:gd name="connsiteX19" fmla="*/ 30742 w 57920"/>
                <a:gd name="connsiteY19" fmla="*/ 5901 h 37194"/>
                <a:gd name="connsiteX20" fmla="*/ 35479 w 57920"/>
                <a:gd name="connsiteY20" fmla="*/ 2449 h 37194"/>
                <a:gd name="connsiteX21" fmla="*/ 36971 w 57920"/>
                <a:gd name="connsiteY21" fmla="*/ 4827 h 37194"/>
                <a:gd name="connsiteX22" fmla="*/ 38492 w 57920"/>
                <a:gd name="connsiteY22" fmla="*/ 4212 h 37194"/>
                <a:gd name="connsiteX23" fmla="*/ 40081 w 57920"/>
                <a:gd name="connsiteY23" fmla="*/ 1 h 37194"/>
                <a:gd name="connsiteX24" fmla="*/ 45915 w 57920"/>
                <a:gd name="connsiteY24" fmla="*/ 3897 h 37194"/>
                <a:gd name="connsiteX25" fmla="*/ 50750 w 57920"/>
                <a:gd name="connsiteY25" fmla="*/ 4432 h 37194"/>
                <a:gd name="connsiteX26" fmla="*/ 52423 w 57920"/>
                <a:gd name="connsiteY26" fmla="*/ 6440 h 37194"/>
                <a:gd name="connsiteX27" fmla="*/ 49981 w 57920"/>
                <a:gd name="connsiteY27" fmla="*/ 10748 h 37194"/>
                <a:gd name="connsiteX28" fmla="*/ 51349 w 57920"/>
                <a:gd name="connsiteY28" fmla="*/ 11338 h 37194"/>
                <a:gd name="connsiteX29" fmla="*/ 51656 w 57920"/>
                <a:gd name="connsiteY29" fmla="*/ 12220 h 37194"/>
                <a:gd name="connsiteX30" fmla="*/ 49285 w 57920"/>
                <a:gd name="connsiteY30" fmla="*/ 14481 h 37194"/>
                <a:gd name="connsiteX31" fmla="*/ 45596 w 57920"/>
                <a:gd name="connsiteY31" fmla="*/ 13988 h 37194"/>
                <a:gd name="connsiteX32" fmla="*/ 43550 w 57920"/>
                <a:gd name="connsiteY32" fmla="*/ 15764 h 37194"/>
                <a:gd name="connsiteX33" fmla="*/ 43453 w 57920"/>
                <a:gd name="connsiteY33" fmla="*/ 16995 h 37194"/>
                <a:gd name="connsiteX34" fmla="*/ 56894 w 57920"/>
                <a:gd name="connsiteY34" fmla="*/ 17429 h 37194"/>
                <a:gd name="connsiteX35" fmla="*/ 56190 w 57920"/>
                <a:gd name="connsiteY35" fmla="*/ 19542 h 37194"/>
                <a:gd name="connsiteX36" fmla="*/ 49788 w 57920"/>
                <a:gd name="connsiteY36" fmla="*/ 20352 h 37194"/>
                <a:gd name="connsiteX37" fmla="*/ 46220 w 57920"/>
                <a:gd name="connsiteY37" fmla="*/ 20338 h 37194"/>
                <a:gd name="connsiteX38" fmla="*/ 43466 w 57920"/>
                <a:gd name="connsiteY38" fmla="*/ 20609 h 37194"/>
                <a:gd name="connsiteX39" fmla="*/ 42419 w 57920"/>
                <a:gd name="connsiteY39" fmla="*/ 21766 h 37194"/>
                <a:gd name="connsiteX40" fmla="*/ 43540 w 57920"/>
                <a:gd name="connsiteY40" fmla="*/ 24106 h 37194"/>
                <a:gd name="connsiteX41" fmla="*/ 43222 w 57920"/>
                <a:gd name="connsiteY41" fmla="*/ 25488 h 37194"/>
                <a:gd name="connsiteX42" fmla="*/ 41500 w 57920"/>
                <a:gd name="connsiteY42" fmla="*/ 27723 h 37194"/>
                <a:gd name="connsiteX43" fmla="*/ 39995 w 57920"/>
                <a:gd name="connsiteY43" fmla="*/ 28158 h 37194"/>
                <a:gd name="connsiteX44" fmla="*/ 38318 w 57920"/>
                <a:gd name="connsiteY44" fmla="*/ 28142 h 37194"/>
                <a:gd name="connsiteX45" fmla="*/ 38087 w 57920"/>
                <a:gd name="connsiteY45" fmla="*/ 31495 h 37194"/>
                <a:gd name="connsiteX46" fmla="*/ 37012 w 57920"/>
                <a:gd name="connsiteY46" fmla="*/ 34538 h 37194"/>
                <a:gd name="connsiteX47" fmla="*/ 38493 w 57920"/>
                <a:gd name="connsiteY47" fmla="*/ 36084 h 37194"/>
                <a:gd name="connsiteX48" fmla="*/ 36327 w 57920"/>
                <a:gd name="connsiteY48" fmla="*/ 36411 h 37194"/>
                <a:gd name="connsiteX49" fmla="*/ 33434 w 57920"/>
                <a:gd name="connsiteY49" fmla="*/ 36413 h 37194"/>
                <a:gd name="connsiteX50" fmla="*/ 31328 w 57920"/>
                <a:gd name="connsiteY50" fmla="*/ 35738 h 37194"/>
                <a:gd name="connsiteX51" fmla="*/ 29114 w 57920"/>
                <a:gd name="connsiteY51" fmla="*/ 36829 h 37194"/>
                <a:gd name="connsiteX52" fmla="*/ 26366 w 57920"/>
                <a:gd name="connsiteY52" fmla="*/ 35563 h 37194"/>
                <a:gd name="connsiteX53" fmla="*/ 29807 w 57920"/>
                <a:gd name="connsiteY53" fmla="*/ 33121 h 37194"/>
                <a:gd name="connsiteX54" fmla="*/ 29206 w 57920"/>
                <a:gd name="connsiteY54" fmla="*/ 32217 h 37194"/>
                <a:gd name="connsiteX55" fmla="*/ 27090 w 57920"/>
                <a:gd name="connsiteY55" fmla="*/ 31957 h 37194"/>
                <a:gd name="connsiteX56" fmla="*/ 25032 w 57920"/>
                <a:gd name="connsiteY56" fmla="*/ 30848 h 37194"/>
                <a:gd name="connsiteX57" fmla="*/ 16312 w 57920"/>
                <a:gd name="connsiteY57" fmla="*/ 31665 h 37194"/>
                <a:gd name="connsiteX0" fmla="*/ 16312 w 57737"/>
                <a:gd name="connsiteY0" fmla="*/ 31665 h 37194"/>
                <a:gd name="connsiteX1" fmla="*/ 10894 w 57737"/>
                <a:gd name="connsiteY1" fmla="*/ 33050 h 37194"/>
                <a:gd name="connsiteX2" fmla="*/ 6270 w 57737"/>
                <a:gd name="connsiteY2" fmla="*/ 31325 h 37194"/>
                <a:gd name="connsiteX3" fmla="*/ 4428 w 57737"/>
                <a:gd name="connsiteY3" fmla="*/ 28635 h 37194"/>
                <a:gd name="connsiteX4" fmla="*/ 4266 w 57737"/>
                <a:gd name="connsiteY4" fmla="*/ 24809 h 37194"/>
                <a:gd name="connsiteX5" fmla="*/ 3222 w 57737"/>
                <a:gd name="connsiteY5" fmla="*/ 22461 h 37194"/>
                <a:gd name="connsiteX6" fmla="*/ 8102 w 57737"/>
                <a:gd name="connsiteY6" fmla="*/ 16003 h 37194"/>
                <a:gd name="connsiteX7" fmla="*/ 3030 w 57737"/>
                <a:gd name="connsiteY7" fmla="*/ 12325 h 37194"/>
                <a:gd name="connsiteX8" fmla="*/ 396 w 57737"/>
                <a:gd name="connsiteY8" fmla="*/ 10997 h 37194"/>
                <a:gd name="connsiteX9" fmla="*/ 2418 w 57737"/>
                <a:gd name="connsiteY9" fmla="*/ 8274 h 37194"/>
                <a:gd name="connsiteX10" fmla="*/ 1158 w 57737"/>
                <a:gd name="connsiteY10" fmla="*/ 7226 h 37194"/>
                <a:gd name="connsiteX11" fmla="*/ 3231 w 57737"/>
                <a:gd name="connsiteY11" fmla="*/ 6024 h 37194"/>
                <a:gd name="connsiteX12" fmla="*/ 4517 w 57737"/>
                <a:gd name="connsiteY12" fmla="*/ 4667 h 37194"/>
                <a:gd name="connsiteX13" fmla="*/ 9167 w 57737"/>
                <a:gd name="connsiteY13" fmla="*/ 5324 h 37194"/>
                <a:gd name="connsiteX14" fmla="*/ 13100 w 57737"/>
                <a:gd name="connsiteY14" fmla="*/ 4281 h 37194"/>
                <a:gd name="connsiteX15" fmla="*/ 15857 w 57737"/>
                <a:gd name="connsiteY15" fmla="*/ 2620 h 37194"/>
                <a:gd name="connsiteX16" fmla="*/ 18841 w 57737"/>
                <a:gd name="connsiteY16" fmla="*/ 1984 h 37194"/>
                <a:gd name="connsiteX17" fmla="*/ 21271 w 57737"/>
                <a:gd name="connsiteY17" fmla="*/ 4329 h 37194"/>
                <a:gd name="connsiteX18" fmla="*/ 28022 w 57737"/>
                <a:gd name="connsiteY18" fmla="*/ 5215 h 37194"/>
                <a:gd name="connsiteX19" fmla="*/ 30742 w 57737"/>
                <a:gd name="connsiteY19" fmla="*/ 5901 h 37194"/>
                <a:gd name="connsiteX20" fmla="*/ 35479 w 57737"/>
                <a:gd name="connsiteY20" fmla="*/ 2449 h 37194"/>
                <a:gd name="connsiteX21" fmla="*/ 36971 w 57737"/>
                <a:gd name="connsiteY21" fmla="*/ 4827 h 37194"/>
                <a:gd name="connsiteX22" fmla="*/ 38492 w 57737"/>
                <a:gd name="connsiteY22" fmla="*/ 4212 h 37194"/>
                <a:gd name="connsiteX23" fmla="*/ 40081 w 57737"/>
                <a:gd name="connsiteY23" fmla="*/ 1 h 37194"/>
                <a:gd name="connsiteX24" fmla="*/ 45915 w 57737"/>
                <a:gd name="connsiteY24" fmla="*/ 3897 h 37194"/>
                <a:gd name="connsiteX25" fmla="*/ 50750 w 57737"/>
                <a:gd name="connsiteY25" fmla="*/ 4432 h 37194"/>
                <a:gd name="connsiteX26" fmla="*/ 52423 w 57737"/>
                <a:gd name="connsiteY26" fmla="*/ 6440 h 37194"/>
                <a:gd name="connsiteX27" fmla="*/ 49981 w 57737"/>
                <a:gd name="connsiteY27" fmla="*/ 10748 h 37194"/>
                <a:gd name="connsiteX28" fmla="*/ 51349 w 57737"/>
                <a:gd name="connsiteY28" fmla="*/ 11338 h 37194"/>
                <a:gd name="connsiteX29" fmla="*/ 51656 w 57737"/>
                <a:gd name="connsiteY29" fmla="*/ 12220 h 37194"/>
                <a:gd name="connsiteX30" fmla="*/ 49285 w 57737"/>
                <a:gd name="connsiteY30" fmla="*/ 14481 h 37194"/>
                <a:gd name="connsiteX31" fmla="*/ 45596 w 57737"/>
                <a:gd name="connsiteY31" fmla="*/ 13988 h 37194"/>
                <a:gd name="connsiteX32" fmla="*/ 43550 w 57737"/>
                <a:gd name="connsiteY32" fmla="*/ 15764 h 37194"/>
                <a:gd name="connsiteX33" fmla="*/ 43453 w 57737"/>
                <a:gd name="connsiteY33" fmla="*/ 16995 h 37194"/>
                <a:gd name="connsiteX34" fmla="*/ 56894 w 57737"/>
                <a:gd name="connsiteY34" fmla="*/ 17429 h 37194"/>
                <a:gd name="connsiteX35" fmla="*/ 56190 w 57737"/>
                <a:gd name="connsiteY35" fmla="*/ 19542 h 37194"/>
                <a:gd name="connsiteX36" fmla="*/ 49788 w 57737"/>
                <a:gd name="connsiteY36" fmla="*/ 20352 h 37194"/>
                <a:gd name="connsiteX37" fmla="*/ 46220 w 57737"/>
                <a:gd name="connsiteY37" fmla="*/ 20338 h 37194"/>
                <a:gd name="connsiteX38" fmla="*/ 43466 w 57737"/>
                <a:gd name="connsiteY38" fmla="*/ 20609 h 37194"/>
                <a:gd name="connsiteX39" fmla="*/ 42419 w 57737"/>
                <a:gd name="connsiteY39" fmla="*/ 21766 h 37194"/>
                <a:gd name="connsiteX40" fmla="*/ 43540 w 57737"/>
                <a:gd name="connsiteY40" fmla="*/ 24106 h 37194"/>
                <a:gd name="connsiteX41" fmla="*/ 43222 w 57737"/>
                <a:gd name="connsiteY41" fmla="*/ 25488 h 37194"/>
                <a:gd name="connsiteX42" fmla="*/ 41500 w 57737"/>
                <a:gd name="connsiteY42" fmla="*/ 27723 h 37194"/>
                <a:gd name="connsiteX43" fmla="*/ 39995 w 57737"/>
                <a:gd name="connsiteY43" fmla="*/ 28158 h 37194"/>
                <a:gd name="connsiteX44" fmla="*/ 38318 w 57737"/>
                <a:gd name="connsiteY44" fmla="*/ 28142 h 37194"/>
                <a:gd name="connsiteX45" fmla="*/ 38087 w 57737"/>
                <a:gd name="connsiteY45" fmla="*/ 31495 h 37194"/>
                <a:gd name="connsiteX46" fmla="*/ 37012 w 57737"/>
                <a:gd name="connsiteY46" fmla="*/ 34538 h 37194"/>
                <a:gd name="connsiteX47" fmla="*/ 38493 w 57737"/>
                <a:gd name="connsiteY47" fmla="*/ 36084 h 37194"/>
                <a:gd name="connsiteX48" fmla="*/ 36327 w 57737"/>
                <a:gd name="connsiteY48" fmla="*/ 36411 h 37194"/>
                <a:gd name="connsiteX49" fmla="*/ 33434 w 57737"/>
                <a:gd name="connsiteY49" fmla="*/ 36413 h 37194"/>
                <a:gd name="connsiteX50" fmla="*/ 31328 w 57737"/>
                <a:gd name="connsiteY50" fmla="*/ 35738 h 37194"/>
                <a:gd name="connsiteX51" fmla="*/ 29114 w 57737"/>
                <a:gd name="connsiteY51" fmla="*/ 36829 h 37194"/>
                <a:gd name="connsiteX52" fmla="*/ 26366 w 57737"/>
                <a:gd name="connsiteY52" fmla="*/ 35563 h 37194"/>
                <a:gd name="connsiteX53" fmla="*/ 29807 w 57737"/>
                <a:gd name="connsiteY53" fmla="*/ 33121 h 37194"/>
                <a:gd name="connsiteX54" fmla="*/ 29206 w 57737"/>
                <a:gd name="connsiteY54" fmla="*/ 32217 h 37194"/>
                <a:gd name="connsiteX55" fmla="*/ 27090 w 57737"/>
                <a:gd name="connsiteY55" fmla="*/ 31957 h 37194"/>
                <a:gd name="connsiteX56" fmla="*/ 25032 w 57737"/>
                <a:gd name="connsiteY56" fmla="*/ 30848 h 37194"/>
                <a:gd name="connsiteX57" fmla="*/ 16312 w 57737"/>
                <a:gd name="connsiteY57" fmla="*/ 31665 h 37194"/>
                <a:gd name="connsiteX0" fmla="*/ 16312 w 60233"/>
                <a:gd name="connsiteY0" fmla="*/ 31665 h 37194"/>
                <a:gd name="connsiteX1" fmla="*/ 10894 w 60233"/>
                <a:gd name="connsiteY1" fmla="*/ 33050 h 37194"/>
                <a:gd name="connsiteX2" fmla="*/ 6270 w 60233"/>
                <a:gd name="connsiteY2" fmla="*/ 31325 h 37194"/>
                <a:gd name="connsiteX3" fmla="*/ 4428 w 60233"/>
                <a:gd name="connsiteY3" fmla="*/ 28635 h 37194"/>
                <a:gd name="connsiteX4" fmla="*/ 4266 w 60233"/>
                <a:gd name="connsiteY4" fmla="*/ 24809 h 37194"/>
                <a:gd name="connsiteX5" fmla="*/ 3222 w 60233"/>
                <a:gd name="connsiteY5" fmla="*/ 22461 h 37194"/>
                <a:gd name="connsiteX6" fmla="*/ 8102 w 60233"/>
                <a:gd name="connsiteY6" fmla="*/ 16003 h 37194"/>
                <a:gd name="connsiteX7" fmla="*/ 3030 w 60233"/>
                <a:gd name="connsiteY7" fmla="*/ 12325 h 37194"/>
                <a:gd name="connsiteX8" fmla="*/ 396 w 60233"/>
                <a:gd name="connsiteY8" fmla="*/ 10997 h 37194"/>
                <a:gd name="connsiteX9" fmla="*/ 2418 w 60233"/>
                <a:gd name="connsiteY9" fmla="*/ 8274 h 37194"/>
                <a:gd name="connsiteX10" fmla="*/ 1158 w 60233"/>
                <a:gd name="connsiteY10" fmla="*/ 7226 h 37194"/>
                <a:gd name="connsiteX11" fmla="*/ 3231 w 60233"/>
                <a:gd name="connsiteY11" fmla="*/ 6024 h 37194"/>
                <a:gd name="connsiteX12" fmla="*/ 4517 w 60233"/>
                <a:gd name="connsiteY12" fmla="*/ 4667 h 37194"/>
                <a:gd name="connsiteX13" fmla="*/ 9167 w 60233"/>
                <a:gd name="connsiteY13" fmla="*/ 5324 h 37194"/>
                <a:gd name="connsiteX14" fmla="*/ 13100 w 60233"/>
                <a:gd name="connsiteY14" fmla="*/ 4281 h 37194"/>
                <a:gd name="connsiteX15" fmla="*/ 15857 w 60233"/>
                <a:gd name="connsiteY15" fmla="*/ 2620 h 37194"/>
                <a:gd name="connsiteX16" fmla="*/ 18841 w 60233"/>
                <a:gd name="connsiteY16" fmla="*/ 1984 h 37194"/>
                <a:gd name="connsiteX17" fmla="*/ 21271 w 60233"/>
                <a:gd name="connsiteY17" fmla="*/ 4329 h 37194"/>
                <a:gd name="connsiteX18" fmla="*/ 28022 w 60233"/>
                <a:gd name="connsiteY18" fmla="*/ 5215 h 37194"/>
                <a:gd name="connsiteX19" fmla="*/ 30742 w 60233"/>
                <a:gd name="connsiteY19" fmla="*/ 5901 h 37194"/>
                <a:gd name="connsiteX20" fmla="*/ 35479 w 60233"/>
                <a:gd name="connsiteY20" fmla="*/ 2449 h 37194"/>
                <a:gd name="connsiteX21" fmla="*/ 36971 w 60233"/>
                <a:gd name="connsiteY21" fmla="*/ 4827 h 37194"/>
                <a:gd name="connsiteX22" fmla="*/ 38492 w 60233"/>
                <a:gd name="connsiteY22" fmla="*/ 4212 h 37194"/>
                <a:gd name="connsiteX23" fmla="*/ 40081 w 60233"/>
                <a:gd name="connsiteY23" fmla="*/ 1 h 37194"/>
                <a:gd name="connsiteX24" fmla="*/ 45915 w 60233"/>
                <a:gd name="connsiteY24" fmla="*/ 3897 h 37194"/>
                <a:gd name="connsiteX25" fmla="*/ 50750 w 60233"/>
                <a:gd name="connsiteY25" fmla="*/ 4432 h 37194"/>
                <a:gd name="connsiteX26" fmla="*/ 52423 w 60233"/>
                <a:gd name="connsiteY26" fmla="*/ 6440 h 37194"/>
                <a:gd name="connsiteX27" fmla="*/ 49981 w 60233"/>
                <a:gd name="connsiteY27" fmla="*/ 10748 h 37194"/>
                <a:gd name="connsiteX28" fmla="*/ 51349 w 60233"/>
                <a:gd name="connsiteY28" fmla="*/ 11338 h 37194"/>
                <a:gd name="connsiteX29" fmla="*/ 51656 w 60233"/>
                <a:gd name="connsiteY29" fmla="*/ 12220 h 37194"/>
                <a:gd name="connsiteX30" fmla="*/ 49285 w 60233"/>
                <a:gd name="connsiteY30" fmla="*/ 14481 h 37194"/>
                <a:gd name="connsiteX31" fmla="*/ 45596 w 60233"/>
                <a:gd name="connsiteY31" fmla="*/ 13988 h 37194"/>
                <a:gd name="connsiteX32" fmla="*/ 43550 w 60233"/>
                <a:gd name="connsiteY32" fmla="*/ 15764 h 37194"/>
                <a:gd name="connsiteX33" fmla="*/ 59607 w 60233"/>
                <a:gd name="connsiteY33" fmla="*/ 14863 h 37194"/>
                <a:gd name="connsiteX34" fmla="*/ 56894 w 60233"/>
                <a:gd name="connsiteY34" fmla="*/ 17429 h 37194"/>
                <a:gd name="connsiteX35" fmla="*/ 56190 w 60233"/>
                <a:gd name="connsiteY35" fmla="*/ 19542 h 37194"/>
                <a:gd name="connsiteX36" fmla="*/ 49788 w 60233"/>
                <a:gd name="connsiteY36" fmla="*/ 20352 h 37194"/>
                <a:gd name="connsiteX37" fmla="*/ 46220 w 60233"/>
                <a:gd name="connsiteY37" fmla="*/ 20338 h 37194"/>
                <a:gd name="connsiteX38" fmla="*/ 43466 w 60233"/>
                <a:gd name="connsiteY38" fmla="*/ 20609 h 37194"/>
                <a:gd name="connsiteX39" fmla="*/ 42419 w 60233"/>
                <a:gd name="connsiteY39" fmla="*/ 21766 h 37194"/>
                <a:gd name="connsiteX40" fmla="*/ 43540 w 60233"/>
                <a:gd name="connsiteY40" fmla="*/ 24106 h 37194"/>
                <a:gd name="connsiteX41" fmla="*/ 43222 w 60233"/>
                <a:gd name="connsiteY41" fmla="*/ 25488 h 37194"/>
                <a:gd name="connsiteX42" fmla="*/ 41500 w 60233"/>
                <a:gd name="connsiteY42" fmla="*/ 27723 h 37194"/>
                <a:gd name="connsiteX43" fmla="*/ 39995 w 60233"/>
                <a:gd name="connsiteY43" fmla="*/ 28158 h 37194"/>
                <a:gd name="connsiteX44" fmla="*/ 38318 w 60233"/>
                <a:gd name="connsiteY44" fmla="*/ 28142 h 37194"/>
                <a:gd name="connsiteX45" fmla="*/ 38087 w 60233"/>
                <a:gd name="connsiteY45" fmla="*/ 31495 h 37194"/>
                <a:gd name="connsiteX46" fmla="*/ 37012 w 60233"/>
                <a:gd name="connsiteY46" fmla="*/ 34538 h 37194"/>
                <a:gd name="connsiteX47" fmla="*/ 38493 w 60233"/>
                <a:gd name="connsiteY47" fmla="*/ 36084 h 37194"/>
                <a:gd name="connsiteX48" fmla="*/ 36327 w 60233"/>
                <a:gd name="connsiteY48" fmla="*/ 36411 h 37194"/>
                <a:gd name="connsiteX49" fmla="*/ 33434 w 60233"/>
                <a:gd name="connsiteY49" fmla="*/ 36413 h 37194"/>
                <a:gd name="connsiteX50" fmla="*/ 31328 w 60233"/>
                <a:gd name="connsiteY50" fmla="*/ 35738 h 37194"/>
                <a:gd name="connsiteX51" fmla="*/ 29114 w 60233"/>
                <a:gd name="connsiteY51" fmla="*/ 36829 h 37194"/>
                <a:gd name="connsiteX52" fmla="*/ 26366 w 60233"/>
                <a:gd name="connsiteY52" fmla="*/ 35563 h 37194"/>
                <a:gd name="connsiteX53" fmla="*/ 29807 w 60233"/>
                <a:gd name="connsiteY53" fmla="*/ 33121 h 37194"/>
                <a:gd name="connsiteX54" fmla="*/ 29206 w 60233"/>
                <a:gd name="connsiteY54" fmla="*/ 32217 h 37194"/>
                <a:gd name="connsiteX55" fmla="*/ 27090 w 60233"/>
                <a:gd name="connsiteY55" fmla="*/ 31957 h 37194"/>
                <a:gd name="connsiteX56" fmla="*/ 25032 w 60233"/>
                <a:gd name="connsiteY56" fmla="*/ 30848 h 37194"/>
                <a:gd name="connsiteX57" fmla="*/ 16312 w 60233"/>
                <a:gd name="connsiteY57" fmla="*/ 31665 h 37194"/>
                <a:gd name="connsiteX0" fmla="*/ 16312 w 60104"/>
                <a:gd name="connsiteY0" fmla="*/ 31665 h 37194"/>
                <a:gd name="connsiteX1" fmla="*/ 10894 w 60104"/>
                <a:gd name="connsiteY1" fmla="*/ 33050 h 37194"/>
                <a:gd name="connsiteX2" fmla="*/ 6270 w 60104"/>
                <a:gd name="connsiteY2" fmla="*/ 31325 h 37194"/>
                <a:gd name="connsiteX3" fmla="*/ 4428 w 60104"/>
                <a:gd name="connsiteY3" fmla="*/ 28635 h 37194"/>
                <a:gd name="connsiteX4" fmla="*/ 4266 w 60104"/>
                <a:gd name="connsiteY4" fmla="*/ 24809 h 37194"/>
                <a:gd name="connsiteX5" fmla="*/ 3222 w 60104"/>
                <a:gd name="connsiteY5" fmla="*/ 22461 h 37194"/>
                <a:gd name="connsiteX6" fmla="*/ 8102 w 60104"/>
                <a:gd name="connsiteY6" fmla="*/ 16003 h 37194"/>
                <a:gd name="connsiteX7" fmla="*/ 3030 w 60104"/>
                <a:gd name="connsiteY7" fmla="*/ 12325 h 37194"/>
                <a:gd name="connsiteX8" fmla="*/ 396 w 60104"/>
                <a:gd name="connsiteY8" fmla="*/ 10997 h 37194"/>
                <a:gd name="connsiteX9" fmla="*/ 2418 w 60104"/>
                <a:gd name="connsiteY9" fmla="*/ 8274 h 37194"/>
                <a:gd name="connsiteX10" fmla="*/ 1158 w 60104"/>
                <a:gd name="connsiteY10" fmla="*/ 7226 h 37194"/>
                <a:gd name="connsiteX11" fmla="*/ 3231 w 60104"/>
                <a:gd name="connsiteY11" fmla="*/ 6024 h 37194"/>
                <a:gd name="connsiteX12" fmla="*/ 4517 w 60104"/>
                <a:gd name="connsiteY12" fmla="*/ 4667 h 37194"/>
                <a:gd name="connsiteX13" fmla="*/ 9167 w 60104"/>
                <a:gd name="connsiteY13" fmla="*/ 5324 h 37194"/>
                <a:gd name="connsiteX14" fmla="*/ 13100 w 60104"/>
                <a:gd name="connsiteY14" fmla="*/ 4281 h 37194"/>
                <a:gd name="connsiteX15" fmla="*/ 15857 w 60104"/>
                <a:gd name="connsiteY15" fmla="*/ 2620 h 37194"/>
                <a:gd name="connsiteX16" fmla="*/ 18841 w 60104"/>
                <a:gd name="connsiteY16" fmla="*/ 1984 h 37194"/>
                <a:gd name="connsiteX17" fmla="*/ 21271 w 60104"/>
                <a:gd name="connsiteY17" fmla="*/ 4329 h 37194"/>
                <a:gd name="connsiteX18" fmla="*/ 28022 w 60104"/>
                <a:gd name="connsiteY18" fmla="*/ 5215 h 37194"/>
                <a:gd name="connsiteX19" fmla="*/ 30742 w 60104"/>
                <a:gd name="connsiteY19" fmla="*/ 5901 h 37194"/>
                <a:gd name="connsiteX20" fmla="*/ 35479 w 60104"/>
                <a:gd name="connsiteY20" fmla="*/ 2449 h 37194"/>
                <a:gd name="connsiteX21" fmla="*/ 36971 w 60104"/>
                <a:gd name="connsiteY21" fmla="*/ 4827 h 37194"/>
                <a:gd name="connsiteX22" fmla="*/ 38492 w 60104"/>
                <a:gd name="connsiteY22" fmla="*/ 4212 h 37194"/>
                <a:gd name="connsiteX23" fmla="*/ 40081 w 60104"/>
                <a:gd name="connsiteY23" fmla="*/ 1 h 37194"/>
                <a:gd name="connsiteX24" fmla="*/ 45915 w 60104"/>
                <a:gd name="connsiteY24" fmla="*/ 3897 h 37194"/>
                <a:gd name="connsiteX25" fmla="*/ 50750 w 60104"/>
                <a:gd name="connsiteY25" fmla="*/ 4432 h 37194"/>
                <a:gd name="connsiteX26" fmla="*/ 52423 w 60104"/>
                <a:gd name="connsiteY26" fmla="*/ 6440 h 37194"/>
                <a:gd name="connsiteX27" fmla="*/ 49981 w 60104"/>
                <a:gd name="connsiteY27" fmla="*/ 10748 h 37194"/>
                <a:gd name="connsiteX28" fmla="*/ 51349 w 60104"/>
                <a:gd name="connsiteY28" fmla="*/ 11338 h 37194"/>
                <a:gd name="connsiteX29" fmla="*/ 51656 w 60104"/>
                <a:gd name="connsiteY29" fmla="*/ 12220 h 37194"/>
                <a:gd name="connsiteX30" fmla="*/ 49285 w 60104"/>
                <a:gd name="connsiteY30" fmla="*/ 14481 h 37194"/>
                <a:gd name="connsiteX31" fmla="*/ 45596 w 60104"/>
                <a:gd name="connsiteY31" fmla="*/ 13988 h 37194"/>
                <a:gd name="connsiteX32" fmla="*/ 59607 w 60104"/>
                <a:gd name="connsiteY32" fmla="*/ 14863 h 37194"/>
                <a:gd name="connsiteX33" fmla="*/ 56894 w 60104"/>
                <a:gd name="connsiteY33" fmla="*/ 17429 h 37194"/>
                <a:gd name="connsiteX34" fmla="*/ 56190 w 60104"/>
                <a:gd name="connsiteY34" fmla="*/ 19542 h 37194"/>
                <a:gd name="connsiteX35" fmla="*/ 49788 w 60104"/>
                <a:gd name="connsiteY35" fmla="*/ 20352 h 37194"/>
                <a:gd name="connsiteX36" fmla="*/ 46220 w 60104"/>
                <a:gd name="connsiteY36" fmla="*/ 20338 h 37194"/>
                <a:gd name="connsiteX37" fmla="*/ 43466 w 60104"/>
                <a:gd name="connsiteY37" fmla="*/ 20609 h 37194"/>
                <a:gd name="connsiteX38" fmla="*/ 42419 w 60104"/>
                <a:gd name="connsiteY38" fmla="*/ 21766 h 37194"/>
                <a:gd name="connsiteX39" fmla="*/ 43540 w 60104"/>
                <a:gd name="connsiteY39" fmla="*/ 24106 h 37194"/>
                <a:gd name="connsiteX40" fmla="*/ 43222 w 60104"/>
                <a:gd name="connsiteY40" fmla="*/ 25488 h 37194"/>
                <a:gd name="connsiteX41" fmla="*/ 41500 w 60104"/>
                <a:gd name="connsiteY41" fmla="*/ 27723 h 37194"/>
                <a:gd name="connsiteX42" fmla="*/ 39995 w 60104"/>
                <a:gd name="connsiteY42" fmla="*/ 28158 h 37194"/>
                <a:gd name="connsiteX43" fmla="*/ 38318 w 60104"/>
                <a:gd name="connsiteY43" fmla="*/ 28142 h 37194"/>
                <a:gd name="connsiteX44" fmla="*/ 38087 w 60104"/>
                <a:gd name="connsiteY44" fmla="*/ 31495 h 37194"/>
                <a:gd name="connsiteX45" fmla="*/ 37012 w 60104"/>
                <a:gd name="connsiteY45" fmla="*/ 34538 h 37194"/>
                <a:gd name="connsiteX46" fmla="*/ 38493 w 60104"/>
                <a:gd name="connsiteY46" fmla="*/ 36084 h 37194"/>
                <a:gd name="connsiteX47" fmla="*/ 36327 w 60104"/>
                <a:gd name="connsiteY47" fmla="*/ 36411 h 37194"/>
                <a:gd name="connsiteX48" fmla="*/ 33434 w 60104"/>
                <a:gd name="connsiteY48" fmla="*/ 36413 h 37194"/>
                <a:gd name="connsiteX49" fmla="*/ 31328 w 60104"/>
                <a:gd name="connsiteY49" fmla="*/ 35738 h 37194"/>
                <a:gd name="connsiteX50" fmla="*/ 29114 w 60104"/>
                <a:gd name="connsiteY50" fmla="*/ 36829 h 37194"/>
                <a:gd name="connsiteX51" fmla="*/ 26366 w 60104"/>
                <a:gd name="connsiteY51" fmla="*/ 35563 h 37194"/>
                <a:gd name="connsiteX52" fmla="*/ 29807 w 60104"/>
                <a:gd name="connsiteY52" fmla="*/ 33121 h 37194"/>
                <a:gd name="connsiteX53" fmla="*/ 29206 w 60104"/>
                <a:gd name="connsiteY53" fmla="*/ 32217 h 37194"/>
                <a:gd name="connsiteX54" fmla="*/ 27090 w 60104"/>
                <a:gd name="connsiteY54" fmla="*/ 31957 h 37194"/>
                <a:gd name="connsiteX55" fmla="*/ 25032 w 60104"/>
                <a:gd name="connsiteY55" fmla="*/ 30848 h 37194"/>
                <a:gd name="connsiteX56" fmla="*/ 16312 w 60104"/>
                <a:gd name="connsiteY56" fmla="*/ 31665 h 37194"/>
                <a:gd name="connsiteX0" fmla="*/ 16312 w 59887"/>
                <a:gd name="connsiteY0" fmla="*/ 31665 h 37194"/>
                <a:gd name="connsiteX1" fmla="*/ 10894 w 59887"/>
                <a:gd name="connsiteY1" fmla="*/ 33050 h 37194"/>
                <a:gd name="connsiteX2" fmla="*/ 6270 w 59887"/>
                <a:gd name="connsiteY2" fmla="*/ 31325 h 37194"/>
                <a:gd name="connsiteX3" fmla="*/ 4428 w 59887"/>
                <a:gd name="connsiteY3" fmla="*/ 28635 h 37194"/>
                <a:gd name="connsiteX4" fmla="*/ 4266 w 59887"/>
                <a:gd name="connsiteY4" fmla="*/ 24809 h 37194"/>
                <a:gd name="connsiteX5" fmla="*/ 3222 w 59887"/>
                <a:gd name="connsiteY5" fmla="*/ 22461 h 37194"/>
                <a:gd name="connsiteX6" fmla="*/ 8102 w 59887"/>
                <a:gd name="connsiteY6" fmla="*/ 16003 h 37194"/>
                <a:gd name="connsiteX7" fmla="*/ 3030 w 59887"/>
                <a:gd name="connsiteY7" fmla="*/ 12325 h 37194"/>
                <a:gd name="connsiteX8" fmla="*/ 396 w 59887"/>
                <a:gd name="connsiteY8" fmla="*/ 10997 h 37194"/>
                <a:gd name="connsiteX9" fmla="*/ 2418 w 59887"/>
                <a:gd name="connsiteY9" fmla="*/ 8274 h 37194"/>
                <a:gd name="connsiteX10" fmla="*/ 1158 w 59887"/>
                <a:gd name="connsiteY10" fmla="*/ 7226 h 37194"/>
                <a:gd name="connsiteX11" fmla="*/ 3231 w 59887"/>
                <a:gd name="connsiteY11" fmla="*/ 6024 h 37194"/>
                <a:gd name="connsiteX12" fmla="*/ 4517 w 59887"/>
                <a:gd name="connsiteY12" fmla="*/ 4667 h 37194"/>
                <a:gd name="connsiteX13" fmla="*/ 9167 w 59887"/>
                <a:gd name="connsiteY13" fmla="*/ 5324 h 37194"/>
                <a:gd name="connsiteX14" fmla="*/ 13100 w 59887"/>
                <a:gd name="connsiteY14" fmla="*/ 4281 h 37194"/>
                <a:gd name="connsiteX15" fmla="*/ 15857 w 59887"/>
                <a:gd name="connsiteY15" fmla="*/ 2620 h 37194"/>
                <a:gd name="connsiteX16" fmla="*/ 18841 w 59887"/>
                <a:gd name="connsiteY16" fmla="*/ 1984 h 37194"/>
                <a:gd name="connsiteX17" fmla="*/ 21271 w 59887"/>
                <a:gd name="connsiteY17" fmla="*/ 4329 h 37194"/>
                <a:gd name="connsiteX18" fmla="*/ 28022 w 59887"/>
                <a:gd name="connsiteY18" fmla="*/ 5215 h 37194"/>
                <a:gd name="connsiteX19" fmla="*/ 30742 w 59887"/>
                <a:gd name="connsiteY19" fmla="*/ 5901 h 37194"/>
                <a:gd name="connsiteX20" fmla="*/ 35479 w 59887"/>
                <a:gd name="connsiteY20" fmla="*/ 2449 h 37194"/>
                <a:gd name="connsiteX21" fmla="*/ 36971 w 59887"/>
                <a:gd name="connsiteY21" fmla="*/ 4827 h 37194"/>
                <a:gd name="connsiteX22" fmla="*/ 38492 w 59887"/>
                <a:gd name="connsiteY22" fmla="*/ 4212 h 37194"/>
                <a:gd name="connsiteX23" fmla="*/ 40081 w 59887"/>
                <a:gd name="connsiteY23" fmla="*/ 1 h 37194"/>
                <a:gd name="connsiteX24" fmla="*/ 45915 w 59887"/>
                <a:gd name="connsiteY24" fmla="*/ 3897 h 37194"/>
                <a:gd name="connsiteX25" fmla="*/ 50750 w 59887"/>
                <a:gd name="connsiteY25" fmla="*/ 4432 h 37194"/>
                <a:gd name="connsiteX26" fmla="*/ 52423 w 59887"/>
                <a:gd name="connsiteY26" fmla="*/ 6440 h 37194"/>
                <a:gd name="connsiteX27" fmla="*/ 49981 w 59887"/>
                <a:gd name="connsiteY27" fmla="*/ 10748 h 37194"/>
                <a:gd name="connsiteX28" fmla="*/ 51349 w 59887"/>
                <a:gd name="connsiteY28" fmla="*/ 11338 h 37194"/>
                <a:gd name="connsiteX29" fmla="*/ 51656 w 59887"/>
                <a:gd name="connsiteY29" fmla="*/ 12220 h 37194"/>
                <a:gd name="connsiteX30" fmla="*/ 49285 w 59887"/>
                <a:gd name="connsiteY30" fmla="*/ 14481 h 37194"/>
                <a:gd name="connsiteX31" fmla="*/ 59607 w 59887"/>
                <a:gd name="connsiteY31" fmla="*/ 14863 h 37194"/>
                <a:gd name="connsiteX32" fmla="*/ 56894 w 59887"/>
                <a:gd name="connsiteY32" fmla="*/ 17429 h 37194"/>
                <a:gd name="connsiteX33" fmla="*/ 56190 w 59887"/>
                <a:gd name="connsiteY33" fmla="*/ 19542 h 37194"/>
                <a:gd name="connsiteX34" fmla="*/ 49788 w 59887"/>
                <a:gd name="connsiteY34" fmla="*/ 20352 h 37194"/>
                <a:gd name="connsiteX35" fmla="*/ 46220 w 59887"/>
                <a:gd name="connsiteY35" fmla="*/ 20338 h 37194"/>
                <a:gd name="connsiteX36" fmla="*/ 43466 w 59887"/>
                <a:gd name="connsiteY36" fmla="*/ 20609 h 37194"/>
                <a:gd name="connsiteX37" fmla="*/ 42419 w 59887"/>
                <a:gd name="connsiteY37" fmla="*/ 21766 h 37194"/>
                <a:gd name="connsiteX38" fmla="*/ 43540 w 59887"/>
                <a:gd name="connsiteY38" fmla="*/ 24106 h 37194"/>
                <a:gd name="connsiteX39" fmla="*/ 43222 w 59887"/>
                <a:gd name="connsiteY39" fmla="*/ 25488 h 37194"/>
                <a:gd name="connsiteX40" fmla="*/ 41500 w 59887"/>
                <a:gd name="connsiteY40" fmla="*/ 27723 h 37194"/>
                <a:gd name="connsiteX41" fmla="*/ 39995 w 59887"/>
                <a:gd name="connsiteY41" fmla="*/ 28158 h 37194"/>
                <a:gd name="connsiteX42" fmla="*/ 38318 w 59887"/>
                <a:gd name="connsiteY42" fmla="*/ 28142 h 37194"/>
                <a:gd name="connsiteX43" fmla="*/ 38087 w 59887"/>
                <a:gd name="connsiteY43" fmla="*/ 31495 h 37194"/>
                <a:gd name="connsiteX44" fmla="*/ 37012 w 59887"/>
                <a:gd name="connsiteY44" fmla="*/ 34538 h 37194"/>
                <a:gd name="connsiteX45" fmla="*/ 38493 w 59887"/>
                <a:gd name="connsiteY45" fmla="*/ 36084 h 37194"/>
                <a:gd name="connsiteX46" fmla="*/ 36327 w 59887"/>
                <a:gd name="connsiteY46" fmla="*/ 36411 h 37194"/>
                <a:gd name="connsiteX47" fmla="*/ 33434 w 59887"/>
                <a:gd name="connsiteY47" fmla="*/ 36413 h 37194"/>
                <a:gd name="connsiteX48" fmla="*/ 31328 w 59887"/>
                <a:gd name="connsiteY48" fmla="*/ 35738 h 37194"/>
                <a:gd name="connsiteX49" fmla="*/ 29114 w 59887"/>
                <a:gd name="connsiteY49" fmla="*/ 36829 h 37194"/>
                <a:gd name="connsiteX50" fmla="*/ 26366 w 59887"/>
                <a:gd name="connsiteY50" fmla="*/ 35563 h 37194"/>
                <a:gd name="connsiteX51" fmla="*/ 29807 w 59887"/>
                <a:gd name="connsiteY51" fmla="*/ 33121 h 37194"/>
                <a:gd name="connsiteX52" fmla="*/ 29206 w 59887"/>
                <a:gd name="connsiteY52" fmla="*/ 32217 h 37194"/>
                <a:gd name="connsiteX53" fmla="*/ 27090 w 59887"/>
                <a:gd name="connsiteY53" fmla="*/ 31957 h 37194"/>
                <a:gd name="connsiteX54" fmla="*/ 25032 w 59887"/>
                <a:gd name="connsiteY54" fmla="*/ 30848 h 37194"/>
                <a:gd name="connsiteX55" fmla="*/ 16312 w 59887"/>
                <a:gd name="connsiteY55" fmla="*/ 31665 h 37194"/>
                <a:gd name="connsiteX0" fmla="*/ 16312 w 59764"/>
                <a:gd name="connsiteY0" fmla="*/ 31665 h 37194"/>
                <a:gd name="connsiteX1" fmla="*/ 10894 w 59764"/>
                <a:gd name="connsiteY1" fmla="*/ 33050 h 37194"/>
                <a:gd name="connsiteX2" fmla="*/ 6270 w 59764"/>
                <a:gd name="connsiteY2" fmla="*/ 31325 h 37194"/>
                <a:gd name="connsiteX3" fmla="*/ 4428 w 59764"/>
                <a:gd name="connsiteY3" fmla="*/ 28635 h 37194"/>
                <a:gd name="connsiteX4" fmla="*/ 4266 w 59764"/>
                <a:gd name="connsiteY4" fmla="*/ 24809 h 37194"/>
                <a:gd name="connsiteX5" fmla="*/ 3222 w 59764"/>
                <a:gd name="connsiteY5" fmla="*/ 22461 h 37194"/>
                <a:gd name="connsiteX6" fmla="*/ 8102 w 59764"/>
                <a:gd name="connsiteY6" fmla="*/ 16003 h 37194"/>
                <a:gd name="connsiteX7" fmla="*/ 3030 w 59764"/>
                <a:gd name="connsiteY7" fmla="*/ 12325 h 37194"/>
                <a:gd name="connsiteX8" fmla="*/ 396 w 59764"/>
                <a:gd name="connsiteY8" fmla="*/ 10997 h 37194"/>
                <a:gd name="connsiteX9" fmla="*/ 2418 w 59764"/>
                <a:gd name="connsiteY9" fmla="*/ 8274 h 37194"/>
                <a:gd name="connsiteX10" fmla="*/ 1158 w 59764"/>
                <a:gd name="connsiteY10" fmla="*/ 7226 h 37194"/>
                <a:gd name="connsiteX11" fmla="*/ 3231 w 59764"/>
                <a:gd name="connsiteY11" fmla="*/ 6024 h 37194"/>
                <a:gd name="connsiteX12" fmla="*/ 4517 w 59764"/>
                <a:gd name="connsiteY12" fmla="*/ 4667 h 37194"/>
                <a:gd name="connsiteX13" fmla="*/ 9167 w 59764"/>
                <a:gd name="connsiteY13" fmla="*/ 5324 h 37194"/>
                <a:gd name="connsiteX14" fmla="*/ 13100 w 59764"/>
                <a:gd name="connsiteY14" fmla="*/ 4281 h 37194"/>
                <a:gd name="connsiteX15" fmla="*/ 15857 w 59764"/>
                <a:gd name="connsiteY15" fmla="*/ 2620 h 37194"/>
                <a:gd name="connsiteX16" fmla="*/ 18841 w 59764"/>
                <a:gd name="connsiteY16" fmla="*/ 1984 h 37194"/>
                <a:gd name="connsiteX17" fmla="*/ 21271 w 59764"/>
                <a:gd name="connsiteY17" fmla="*/ 4329 h 37194"/>
                <a:gd name="connsiteX18" fmla="*/ 28022 w 59764"/>
                <a:gd name="connsiteY18" fmla="*/ 5215 h 37194"/>
                <a:gd name="connsiteX19" fmla="*/ 30742 w 59764"/>
                <a:gd name="connsiteY19" fmla="*/ 5901 h 37194"/>
                <a:gd name="connsiteX20" fmla="*/ 35479 w 59764"/>
                <a:gd name="connsiteY20" fmla="*/ 2449 h 37194"/>
                <a:gd name="connsiteX21" fmla="*/ 36971 w 59764"/>
                <a:gd name="connsiteY21" fmla="*/ 4827 h 37194"/>
                <a:gd name="connsiteX22" fmla="*/ 38492 w 59764"/>
                <a:gd name="connsiteY22" fmla="*/ 4212 h 37194"/>
                <a:gd name="connsiteX23" fmla="*/ 40081 w 59764"/>
                <a:gd name="connsiteY23" fmla="*/ 1 h 37194"/>
                <a:gd name="connsiteX24" fmla="*/ 45915 w 59764"/>
                <a:gd name="connsiteY24" fmla="*/ 3897 h 37194"/>
                <a:gd name="connsiteX25" fmla="*/ 50750 w 59764"/>
                <a:gd name="connsiteY25" fmla="*/ 4432 h 37194"/>
                <a:gd name="connsiteX26" fmla="*/ 52423 w 59764"/>
                <a:gd name="connsiteY26" fmla="*/ 6440 h 37194"/>
                <a:gd name="connsiteX27" fmla="*/ 49981 w 59764"/>
                <a:gd name="connsiteY27" fmla="*/ 10748 h 37194"/>
                <a:gd name="connsiteX28" fmla="*/ 51349 w 59764"/>
                <a:gd name="connsiteY28" fmla="*/ 11338 h 37194"/>
                <a:gd name="connsiteX29" fmla="*/ 51656 w 59764"/>
                <a:gd name="connsiteY29" fmla="*/ 12220 h 37194"/>
                <a:gd name="connsiteX30" fmla="*/ 59607 w 59764"/>
                <a:gd name="connsiteY30" fmla="*/ 14863 h 37194"/>
                <a:gd name="connsiteX31" fmla="*/ 56894 w 59764"/>
                <a:gd name="connsiteY31" fmla="*/ 17429 h 37194"/>
                <a:gd name="connsiteX32" fmla="*/ 56190 w 59764"/>
                <a:gd name="connsiteY32" fmla="*/ 19542 h 37194"/>
                <a:gd name="connsiteX33" fmla="*/ 49788 w 59764"/>
                <a:gd name="connsiteY33" fmla="*/ 20352 h 37194"/>
                <a:gd name="connsiteX34" fmla="*/ 46220 w 59764"/>
                <a:gd name="connsiteY34" fmla="*/ 20338 h 37194"/>
                <a:gd name="connsiteX35" fmla="*/ 43466 w 59764"/>
                <a:gd name="connsiteY35" fmla="*/ 20609 h 37194"/>
                <a:gd name="connsiteX36" fmla="*/ 42419 w 59764"/>
                <a:gd name="connsiteY36" fmla="*/ 21766 h 37194"/>
                <a:gd name="connsiteX37" fmla="*/ 43540 w 59764"/>
                <a:gd name="connsiteY37" fmla="*/ 24106 h 37194"/>
                <a:gd name="connsiteX38" fmla="*/ 43222 w 59764"/>
                <a:gd name="connsiteY38" fmla="*/ 25488 h 37194"/>
                <a:gd name="connsiteX39" fmla="*/ 41500 w 59764"/>
                <a:gd name="connsiteY39" fmla="*/ 27723 h 37194"/>
                <a:gd name="connsiteX40" fmla="*/ 39995 w 59764"/>
                <a:gd name="connsiteY40" fmla="*/ 28158 h 37194"/>
                <a:gd name="connsiteX41" fmla="*/ 38318 w 59764"/>
                <a:gd name="connsiteY41" fmla="*/ 28142 h 37194"/>
                <a:gd name="connsiteX42" fmla="*/ 38087 w 59764"/>
                <a:gd name="connsiteY42" fmla="*/ 31495 h 37194"/>
                <a:gd name="connsiteX43" fmla="*/ 37012 w 59764"/>
                <a:gd name="connsiteY43" fmla="*/ 34538 h 37194"/>
                <a:gd name="connsiteX44" fmla="*/ 38493 w 59764"/>
                <a:gd name="connsiteY44" fmla="*/ 36084 h 37194"/>
                <a:gd name="connsiteX45" fmla="*/ 36327 w 59764"/>
                <a:gd name="connsiteY45" fmla="*/ 36411 h 37194"/>
                <a:gd name="connsiteX46" fmla="*/ 33434 w 59764"/>
                <a:gd name="connsiteY46" fmla="*/ 36413 h 37194"/>
                <a:gd name="connsiteX47" fmla="*/ 31328 w 59764"/>
                <a:gd name="connsiteY47" fmla="*/ 35738 h 37194"/>
                <a:gd name="connsiteX48" fmla="*/ 29114 w 59764"/>
                <a:gd name="connsiteY48" fmla="*/ 36829 h 37194"/>
                <a:gd name="connsiteX49" fmla="*/ 26366 w 59764"/>
                <a:gd name="connsiteY49" fmla="*/ 35563 h 37194"/>
                <a:gd name="connsiteX50" fmla="*/ 29807 w 59764"/>
                <a:gd name="connsiteY50" fmla="*/ 33121 h 37194"/>
                <a:gd name="connsiteX51" fmla="*/ 29206 w 59764"/>
                <a:gd name="connsiteY51" fmla="*/ 32217 h 37194"/>
                <a:gd name="connsiteX52" fmla="*/ 27090 w 59764"/>
                <a:gd name="connsiteY52" fmla="*/ 31957 h 37194"/>
                <a:gd name="connsiteX53" fmla="*/ 25032 w 59764"/>
                <a:gd name="connsiteY53" fmla="*/ 30848 h 37194"/>
                <a:gd name="connsiteX54" fmla="*/ 16312 w 59764"/>
                <a:gd name="connsiteY54" fmla="*/ 31665 h 37194"/>
                <a:gd name="connsiteX0" fmla="*/ 16312 w 59764"/>
                <a:gd name="connsiteY0" fmla="*/ 31665 h 37194"/>
                <a:gd name="connsiteX1" fmla="*/ 10894 w 59764"/>
                <a:gd name="connsiteY1" fmla="*/ 33050 h 37194"/>
                <a:gd name="connsiteX2" fmla="*/ 6270 w 59764"/>
                <a:gd name="connsiteY2" fmla="*/ 31325 h 37194"/>
                <a:gd name="connsiteX3" fmla="*/ 4428 w 59764"/>
                <a:gd name="connsiteY3" fmla="*/ 28635 h 37194"/>
                <a:gd name="connsiteX4" fmla="*/ 4266 w 59764"/>
                <a:gd name="connsiteY4" fmla="*/ 24809 h 37194"/>
                <a:gd name="connsiteX5" fmla="*/ 3222 w 59764"/>
                <a:gd name="connsiteY5" fmla="*/ 22461 h 37194"/>
                <a:gd name="connsiteX6" fmla="*/ 8102 w 59764"/>
                <a:gd name="connsiteY6" fmla="*/ 16003 h 37194"/>
                <a:gd name="connsiteX7" fmla="*/ 3030 w 59764"/>
                <a:gd name="connsiteY7" fmla="*/ 12325 h 37194"/>
                <a:gd name="connsiteX8" fmla="*/ 396 w 59764"/>
                <a:gd name="connsiteY8" fmla="*/ 10997 h 37194"/>
                <a:gd name="connsiteX9" fmla="*/ 2418 w 59764"/>
                <a:gd name="connsiteY9" fmla="*/ 8274 h 37194"/>
                <a:gd name="connsiteX10" fmla="*/ 1158 w 59764"/>
                <a:gd name="connsiteY10" fmla="*/ 7226 h 37194"/>
                <a:gd name="connsiteX11" fmla="*/ 3231 w 59764"/>
                <a:gd name="connsiteY11" fmla="*/ 6024 h 37194"/>
                <a:gd name="connsiteX12" fmla="*/ 4517 w 59764"/>
                <a:gd name="connsiteY12" fmla="*/ 4667 h 37194"/>
                <a:gd name="connsiteX13" fmla="*/ 9167 w 59764"/>
                <a:gd name="connsiteY13" fmla="*/ 5324 h 37194"/>
                <a:gd name="connsiteX14" fmla="*/ 13100 w 59764"/>
                <a:gd name="connsiteY14" fmla="*/ 4281 h 37194"/>
                <a:gd name="connsiteX15" fmla="*/ 15857 w 59764"/>
                <a:gd name="connsiteY15" fmla="*/ 2620 h 37194"/>
                <a:gd name="connsiteX16" fmla="*/ 18841 w 59764"/>
                <a:gd name="connsiteY16" fmla="*/ 1984 h 37194"/>
                <a:gd name="connsiteX17" fmla="*/ 21271 w 59764"/>
                <a:gd name="connsiteY17" fmla="*/ 4329 h 37194"/>
                <a:gd name="connsiteX18" fmla="*/ 28022 w 59764"/>
                <a:gd name="connsiteY18" fmla="*/ 5215 h 37194"/>
                <a:gd name="connsiteX19" fmla="*/ 30742 w 59764"/>
                <a:gd name="connsiteY19" fmla="*/ 5901 h 37194"/>
                <a:gd name="connsiteX20" fmla="*/ 35479 w 59764"/>
                <a:gd name="connsiteY20" fmla="*/ 2449 h 37194"/>
                <a:gd name="connsiteX21" fmla="*/ 36971 w 59764"/>
                <a:gd name="connsiteY21" fmla="*/ 4827 h 37194"/>
                <a:gd name="connsiteX22" fmla="*/ 38492 w 59764"/>
                <a:gd name="connsiteY22" fmla="*/ 4212 h 37194"/>
                <a:gd name="connsiteX23" fmla="*/ 40081 w 59764"/>
                <a:gd name="connsiteY23" fmla="*/ 1 h 37194"/>
                <a:gd name="connsiteX24" fmla="*/ 45915 w 59764"/>
                <a:gd name="connsiteY24" fmla="*/ 3897 h 37194"/>
                <a:gd name="connsiteX25" fmla="*/ 50750 w 59764"/>
                <a:gd name="connsiteY25" fmla="*/ 4432 h 37194"/>
                <a:gd name="connsiteX26" fmla="*/ 52423 w 59764"/>
                <a:gd name="connsiteY26" fmla="*/ 6440 h 37194"/>
                <a:gd name="connsiteX27" fmla="*/ 49981 w 59764"/>
                <a:gd name="connsiteY27" fmla="*/ 10748 h 37194"/>
                <a:gd name="connsiteX28" fmla="*/ 55799 w 59764"/>
                <a:gd name="connsiteY28" fmla="*/ 10493 h 37194"/>
                <a:gd name="connsiteX29" fmla="*/ 51656 w 59764"/>
                <a:gd name="connsiteY29" fmla="*/ 12220 h 37194"/>
                <a:gd name="connsiteX30" fmla="*/ 59607 w 59764"/>
                <a:gd name="connsiteY30" fmla="*/ 14863 h 37194"/>
                <a:gd name="connsiteX31" fmla="*/ 56894 w 59764"/>
                <a:gd name="connsiteY31" fmla="*/ 17429 h 37194"/>
                <a:gd name="connsiteX32" fmla="*/ 56190 w 59764"/>
                <a:gd name="connsiteY32" fmla="*/ 19542 h 37194"/>
                <a:gd name="connsiteX33" fmla="*/ 49788 w 59764"/>
                <a:gd name="connsiteY33" fmla="*/ 20352 h 37194"/>
                <a:gd name="connsiteX34" fmla="*/ 46220 w 59764"/>
                <a:gd name="connsiteY34" fmla="*/ 20338 h 37194"/>
                <a:gd name="connsiteX35" fmla="*/ 43466 w 59764"/>
                <a:gd name="connsiteY35" fmla="*/ 20609 h 37194"/>
                <a:gd name="connsiteX36" fmla="*/ 42419 w 59764"/>
                <a:gd name="connsiteY36" fmla="*/ 21766 h 37194"/>
                <a:gd name="connsiteX37" fmla="*/ 43540 w 59764"/>
                <a:gd name="connsiteY37" fmla="*/ 24106 h 37194"/>
                <a:gd name="connsiteX38" fmla="*/ 43222 w 59764"/>
                <a:gd name="connsiteY38" fmla="*/ 25488 h 37194"/>
                <a:gd name="connsiteX39" fmla="*/ 41500 w 59764"/>
                <a:gd name="connsiteY39" fmla="*/ 27723 h 37194"/>
                <a:gd name="connsiteX40" fmla="*/ 39995 w 59764"/>
                <a:gd name="connsiteY40" fmla="*/ 28158 h 37194"/>
                <a:gd name="connsiteX41" fmla="*/ 38318 w 59764"/>
                <a:gd name="connsiteY41" fmla="*/ 28142 h 37194"/>
                <a:gd name="connsiteX42" fmla="*/ 38087 w 59764"/>
                <a:gd name="connsiteY42" fmla="*/ 31495 h 37194"/>
                <a:gd name="connsiteX43" fmla="*/ 37012 w 59764"/>
                <a:gd name="connsiteY43" fmla="*/ 34538 h 37194"/>
                <a:gd name="connsiteX44" fmla="*/ 38493 w 59764"/>
                <a:gd name="connsiteY44" fmla="*/ 36084 h 37194"/>
                <a:gd name="connsiteX45" fmla="*/ 36327 w 59764"/>
                <a:gd name="connsiteY45" fmla="*/ 36411 h 37194"/>
                <a:gd name="connsiteX46" fmla="*/ 33434 w 59764"/>
                <a:gd name="connsiteY46" fmla="*/ 36413 h 37194"/>
                <a:gd name="connsiteX47" fmla="*/ 31328 w 59764"/>
                <a:gd name="connsiteY47" fmla="*/ 35738 h 37194"/>
                <a:gd name="connsiteX48" fmla="*/ 29114 w 59764"/>
                <a:gd name="connsiteY48" fmla="*/ 36829 h 37194"/>
                <a:gd name="connsiteX49" fmla="*/ 26366 w 59764"/>
                <a:gd name="connsiteY49" fmla="*/ 35563 h 37194"/>
                <a:gd name="connsiteX50" fmla="*/ 29807 w 59764"/>
                <a:gd name="connsiteY50" fmla="*/ 33121 h 37194"/>
                <a:gd name="connsiteX51" fmla="*/ 29206 w 59764"/>
                <a:gd name="connsiteY51" fmla="*/ 32217 h 37194"/>
                <a:gd name="connsiteX52" fmla="*/ 27090 w 59764"/>
                <a:gd name="connsiteY52" fmla="*/ 31957 h 37194"/>
                <a:gd name="connsiteX53" fmla="*/ 25032 w 59764"/>
                <a:gd name="connsiteY53" fmla="*/ 30848 h 37194"/>
                <a:gd name="connsiteX54" fmla="*/ 16312 w 59764"/>
                <a:gd name="connsiteY54" fmla="*/ 31665 h 37194"/>
                <a:gd name="connsiteX0" fmla="*/ 16312 w 59764"/>
                <a:gd name="connsiteY0" fmla="*/ 31665 h 37194"/>
                <a:gd name="connsiteX1" fmla="*/ 10894 w 59764"/>
                <a:gd name="connsiteY1" fmla="*/ 33050 h 37194"/>
                <a:gd name="connsiteX2" fmla="*/ 6270 w 59764"/>
                <a:gd name="connsiteY2" fmla="*/ 31325 h 37194"/>
                <a:gd name="connsiteX3" fmla="*/ 4428 w 59764"/>
                <a:gd name="connsiteY3" fmla="*/ 28635 h 37194"/>
                <a:gd name="connsiteX4" fmla="*/ 4266 w 59764"/>
                <a:gd name="connsiteY4" fmla="*/ 24809 h 37194"/>
                <a:gd name="connsiteX5" fmla="*/ 3222 w 59764"/>
                <a:gd name="connsiteY5" fmla="*/ 22461 h 37194"/>
                <a:gd name="connsiteX6" fmla="*/ 8102 w 59764"/>
                <a:gd name="connsiteY6" fmla="*/ 16003 h 37194"/>
                <a:gd name="connsiteX7" fmla="*/ 3030 w 59764"/>
                <a:gd name="connsiteY7" fmla="*/ 12325 h 37194"/>
                <a:gd name="connsiteX8" fmla="*/ 396 w 59764"/>
                <a:gd name="connsiteY8" fmla="*/ 10997 h 37194"/>
                <a:gd name="connsiteX9" fmla="*/ 2418 w 59764"/>
                <a:gd name="connsiteY9" fmla="*/ 8274 h 37194"/>
                <a:gd name="connsiteX10" fmla="*/ 1158 w 59764"/>
                <a:gd name="connsiteY10" fmla="*/ 7226 h 37194"/>
                <a:gd name="connsiteX11" fmla="*/ 3231 w 59764"/>
                <a:gd name="connsiteY11" fmla="*/ 6024 h 37194"/>
                <a:gd name="connsiteX12" fmla="*/ 4517 w 59764"/>
                <a:gd name="connsiteY12" fmla="*/ 4667 h 37194"/>
                <a:gd name="connsiteX13" fmla="*/ 9167 w 59764"/>
                <a:gd name="connsiteY13" fmla="*/ 5324 h 37194"/>
                <a:gd name="connsiteX14" fmla="*/ 13100 w 59764"/>
                <a:gd name="connsiteY14" fmla="*/ 4281 h 37194"/>
                <a:gd name="connsiteX15" fmla="*/ 15857 w 59764"/>
                <a:gd name="connsiteY15" fmla="*/ 2620 h 37194"/>
                <a:gd name="connsiteX16" fmla="*/ 18841 w 59764"/>
                <a:gd name="connsiteY16" fmla="*/ 1984 h 37194"/>
                <a:gd name="connsiteX17" fmla="*/ 21271 w 59764"/>
                <a:gd name="connsiteY17" fmla="*/ 4329 h 37194"/>
                <a:gd name="connsiteX18" fmla="*/ 28022 w 59764"/>
                <a:gd name="connsiteY18" fmla="*/ 5215 h 37194"/>
                <a:gd name="connsiteX19" fmla="*/ 30742 w 59764"/>
                <a:gd name="connsiteY19" fmla="*/ 5901 h 37194"/>
                <a:gd name="connsiteX20" fmla="*/ 35479 w 59764"/>
                <a:gd name="connsiteY20" fmla="*/ 2449 h 37194"/>
                <a:gd name="connsiteX21" fmla="*/ 36971 w 59764"/>
                <a:gd name="connsiteY21" fmla="*/ 4827 h 37194"/>
                <a:gd name="connsiteX22" fmla="*/ 38492 w 59764"/>
                <a:gd name="connsiteY22" fmla="*/ 4212 h 37194"/>
                <a:gd name="connsiteX23" fmla="*/ 40081 w 59764"/>
                <a:gd name="connsiteY23" fmla="*/ 1 h 37194"/>
                <a:gd name="connsiteX24" fmla="*/ 45915 w 59764"/>
                <a:gd name="connsiteY24" fmla="*/ 3897 h 37194"/>
                <a:gd name="connsiteX25" fmla="*/ 50750 w 59764"/>
                <a:gd name="connsiteY25" fmla="*/ 4432 h 37194"/>
                <a:gd name="connsiteX26" fmla="*/ 52423 w 59764"/>
                <a:gd name="connsiteY26" fmla="*/ 6440 h 37194"/>
                <a:gd name="connsiteX27" fmla="*/ 52994 w 59764"/>
                <a:gd name="connsiteY27" fmla="*/ 9126 h 37194"/>
                <a:gd name="connsiteX28" fmla="*/ 55799 w 59764"/>
                <a:gd name="connsiteY28" fmla="*/ 10493 h 37194"/>
                <a:gd name="connsiteX29" fmla="*/ 51656 w 59764"/>
                <a:gd name="connsiteY29" fmla="*/ 12220 h 37194"/>
                <a:gd name="connsiteX30" fmla="*/ 59607 w 59764"/>
                <a:gd name="connsiteY30" fmla="*/ 14863 h 37194"/>
                <a:gd name="connsiteX31" fmla="*/ 56894 w 59764"/>
                <a:gd name="connsiteY31" fmla="*/ 17429 h 37194"/>
                <a:gd name="connsiteX32" fmla="*/ 56190 w 59764"/>
                <a:gd name="connsiteY32" fmla="*/ 19542 h 37194"/>
                <a:gd name="connsiteX33" fmla="*/ 49788 w 59764"/>
                <a:gd name="connsiteY33" fmla="*/ 20352 h 37194"/>
                <a:gd name="connsiteX34" fmla="*/ 46220 w 59764"/>
                <a:gd name="connsiteY34" fmla="*/ 20338 h 37194"/>
                <a:gd name="connsiteX35" fmla="*/ 43466 w 59764"/>
                <a:gd name="connsiteY35" fmla="*/ 20609 h 37194"/>
                <a:gd name="connsiteX36" fmla="*/ 42419 w 59764"/>
                <a:gd name="connsiteY36" fmla="*/ 21766 h 37194"/>
                <a:gd name="connsiteX37" fmla="*/ 43540 w 59764"/>
                <a:gd name="connsiteY37" fmla="*/ 24106 h 37194"/>
                <a:gd name="connsiteX38" fmla="*/ 43222 w 59764"/>
                <a:gd name="connsiteY38" fmla="*/ 25488 h 37194"/>
                <a:gd name="connsiteX39" fmla="*/ 41500 w 59764"/>
                <a:gd name="connsiteY39" fmla="*/ 27723 h 37194"/>
                <a:gd name="connsiteX40" fmla="*/ 39995 w 59764"/>
                <a:gd name="connsiteY40" fmla="*/ 28158 h 37194"/>
                <a:gd name="connsiteX41" fmla="*/ 38318 w 59764"/>
                <a:gd name="connsiteY41" fmla="*/ 28142 h 37194"/>
                <a:gd name="connsiteX42" fmla="*/ 38087 w 59764"/>
                <a:gd name="connsiteY42" fmla="*/ 31495 h 37194"/>
                <a:gd name="connsiteX43" fmla="*/ 37012 w 59764"/>
                <a:gd name="connsiteY43" fmla="*/ 34538 h 37194"/>
                <a:gd name="connsiteX44" fmla="*/ 38493 w 59764"/>
                <a:gd name="connsiteY44" fmla="*/ 36084 h 37194"/>
                <a:gd name="connsiteX45" fmla="*/ 36327 w 59764"/>
                <a:gd name="connsiteY45" fmla="*/ 36411 h 37194"/>
                <a:gd name="connsiteX46" fmla="*/ 33434 w 59764"/>
                <a:gd name="connsiteY46" fmla="*/ 36413 h 37194"/>
                <a:gd name="connsiteX47" fmla="*/ 31328 w 59764"/>
                <a:gd name="connsiteY47" fmla="*/ 35738 h 37194"/>
                <a:gd name="connsiteX48" fmla="*/ 29114 w 59764"/>
                <a:gd name="connsiteY48" fmla="*/ 36829 h 37194"/>
                <a:gd name="connsiteX49" fmla="*/ 26366 w 59764"/>
                <a:gd name="connsiteY49" fmla="*/ 35563 h 37194"/>
                <a:gd name="connsiteX50" fmla="*/ 29807 w 59764"/>
                <a:gd name="connsiteY50" fmla="*/ 33121 h 37194"/>
                <a:gd name="connsiteX51" fmla="*/ 29206 w 59764"/>
                <a:gd name="connsiteY51" fmla="*/ 32217 h 37194"/>
                <a:gd name="connsiteX52" fmla="*/ 27090 w 59764"/>
                <a:gd name="connsiteY52" fmla="*/ 31957 h 37194"/>
                <a:gd name="connsiteX53" fmla="*/ 25032 w 59764"/>
                <a:gd name="connsiteY53" fmla="*/ 30848 h 37194"/>
                <a:gd name="connsiteX54" fmla="*/ 16312 w 59764"/>
                <a:gd name="connsiteY54" fmla="*/ 31665 h 37194"/>
                <a:gd name="connsiteX0" fmla="*/ 16312 w 59764"/>
                <a:gd name="connsiteY0" fmla="*/ 31665 h 37194"/>
                <a:gd name="connsiteX1" fmla="*/ 10894 w 59764"/>
                <a:gd name="connsiteY1" fmla="*/ 33050 h 37194"/>
                <a:gd name="connsiteX2" fmla="*/ 6270 w 59764"/>
                <a:gd name="connsiteY2" fmla="*/ 31325 h 37194"/>
                <a:gd name="connsiteX3" fmla="*/ 4428 w 59764"/>
                <a:gd name="connsiteY3" fmla="*/ 28635 h 37194"/>
                <a:gd name="connsiteX4" fmla="*/ 4266 w 59764"/>
                <a:gd name="connsiteY4" fmla="*/ 24809 h 37194"/>
                <a:gd name="connsiteX5" fmla="*/ 3222 w 59764"/>
                <a:gd name="connsiteY5" fmla="*/ 22461 h 37194"/>
                <a:gd name="connsiteX6" fmla="*/ 8102 w 59764"/>
                <a:gd name="connsiteY6" fmla="*/ 16003 h 37194"/>
                <a:gd name="connsiteX7" fmla="*/ 3030 w 59764"/>
                <a:gd name="connsiteY7" fmla="*/ 12325 h 37194"/>
                <a:gd name="connsiteX8" fmla="*/ 396 w 59764"/>
                <a:gd name="connsiteY8" fmla="*/ 10997 h 37194"/>
                <a:gd name="connsiteX9" fmla="*/ 2418 w 59764"/>
                <a:gd name="connsiteY9" fmla="*/ 8274 h 37194"/>
                <a:gd name="connsiteX10" fmla="*/ 1158 w 59764"/>
                <a:gd name="connsiteY10" fmla="*/ 7226 h 37194"/>
                <a:gd name="connsiteX11" fmla="*/ 3231 w 59764"/>
                <a:gd name="connsiteY11" fmla="*/ 6024 h 37194"/>
                <a:gd name="connsiteX12" fmla="*/ 4517 w 59764"/>
                <a:gd name="connsiteY12" fmla="*/ 4667 h 37194"/>
                <a:gd name="connsiteX13" fmla="*/ 9167 w 59764"/>
                <a:gd name="connsiteY13" fmla="*/ 5324 h 37194"/>
                <a:gd name="connsiteX14" fmla="*/ 13100 w 59764"/>
                <a:gd name="connsiteY14" fmla="*/ 4281 h 37194"/>
                <a:gd name="connsiteX15" fmla="*/ 15857 w 59764"/>
                <a:gd name="connsiteY15" fmla="*/ 2620 h 37194"/>
                <a:gd name="connsiteX16" fmla="*/ 18841 w 59764"/>
                <a:gd name="connsiteY16" fmla="*/ 1984 h 37194"/>
                <a:gd name="connsiteX17" fmla="*/ 21271 w 59764"/>
                <a:gd name="connsiteY17" fmla="*/ 4329 h 37194"/>
                <a:gd name="connsiteX18" fmla="*/ 28022 w 59764"/>
                <a:gd name="connsiteY18" fmla="*/ 5215 h 37194"/>
                <a:gd name="connsiteX19" fmla="*/ 30742 w 59764"/>
                <a:gd name="connsiteY19" fmla="*/ 5901 h 37194"/>
                <a:gd name="connsiteX20" fmla="*/ 35479 w 59764"/>
                <a:gd name="connsiteY20" fmla="*/ 2449 h 37194"/>
                <a:gd name="connsiteX21" fmla="*/ 36971 w 59764"/>
                <a:gd name="connsiteY21" fmla="*/ 4827 h 37194"/>
                <a:gd name="connsiteX22" fmla="*/ 38492 w 59764"/>
                <a:gd name="connsiteY22" fmla="*/ 4212 h 37194"/>
                <a:gd name="connsiteX23" fmla="*/ 40081 w 59764"/>
                <a:gd name="connsiteY23" fmla="*/ 1 h 37194"/>
                <a:gd name="connsiteX24" fmla="*/ 45915 w 59764"/>
                <a:gd name="connsiteY24" fmla="*/ 3897 h 37194"/>
                <a:gd name="connsiteX25" fmla="*/ 48604 w 59764"/>
                <a:gd name="connsiteY25" fmla="*/ 3257 h 37194"/>
                <a:gd name="connsiteX26" fmla="*/ 50750 w 59764"/>
                <a:gd name="connsiteY26" fmla="*/ 4432 h 37194"/>
                <a:gd name="connsiteX27" fmla="*/ 52423 w 59764"/>
                <a:gd name="connsiteY27" fmla="*/ 6440 h 37194"/>
                <a:gd name="connsiteX28" fmla="*/ 52994 w 59764"/>
                <a:gd name="connsiteY28" fmla="*/ 9126 h 37194"/>
                <a:gd name="connsiteX29" fmla="*/ 55799 w 59764"/>
                <a:gd name="connsiteY29" fmla="*/ 10493 h 37194"/>
                <a:gd name="connsiteX30" fmla="*/ 51656 w 59764"/>
                <a:gd name="connsiteY30" fmla="*/ 12220 h 37194"/>
                <a:gd name="connsiteX31" fmla="*/ 59607 w 59764"/>
                <a:gd name="connsiteY31" fmla="*/ 14863 h 37194"/>
                <a:gd name="connsiteX32" fmla="*/ 56894 w 59764"/>
                <a:gd name="connsiteY32" fmla="*/ 17429 h 37194"/>
                <a:gd name="connsiteX33" fmla="*/ 56190 w 59764"/>
                <a:gd name="connsiteY33" fmla="*/ 19542 h 37194"/>
                <a:gd name="connsiteX34" fmla="*/ 49788 w 59764"/>
                <a:gd name="connsiteY34" fmla="*/ 20352 h 37194"/>
                <a:gd name="connsiteX35" fmla="*/ 46220 w 59764"/>
                <a:gd name="connsiteY35" fmla="*/ 20338 h 37194"/>
                <a:gd name="connsiteX36" fmla="*/ 43466 w 59764"/>
                <a:gd name="connsiteY36" fmla="*/ 20609 h 37194"/>
                <a:gd name="connsiteX37" fmla="*/ 42419 w 59764"/>
                <a:gd name="connsiteY37" fmla="*/ 21766 h 37194"/>
                <a:gd name="connsiteX38" fmla="*/ 43540 w 59764"/>
                <a:gd name="connsiteY38" fmla="*/ 24106 h 37194"/>
                <a:gd name="connsiteX39" fmla="*/ 43222 w 59764"/>
                <a:gd name="connsiteY39" fmla="*/ 25488 h 37194"/>
                <a:gd name="connsiteX40" fmla="*/ 41500 w 59764"/>
                <a:gd name="connsiteY40" fmla="*/ 27723 h 37194"/>
                <a:gd name="connsiteX41" fmla="*/ 39995 w 59764"/>
                <a:gd name="connsiteY41" fmla="*/ 28158 h 37194"/>
                <a:gd name="connsiteX42" fmla="*/ 38318 w 59764"/>
                <a:gd name="connsiteY42" fmla="*/ 28142 h 37194"/>
                <a:gd name="connsiteX43" fmla="*/ 38087 w 59764"/>
                <a:gd name="connsiteY43" fmla="*/ 31495 h 37194"/>
                <a:gd name="connsiteX44" fmla="*/ 37012 w 59764"/>
                <a:gd name="connsiteY44" fmla="*/ 34538 h 37194"/>
                <a:gd name="connsiteX45" fmla="*/ 38493 w 59764"/>
                <a:gd name="connsiteY45" fmla="*/ 36084 h 37194"/>
                <a:gd name="connsiteX46" fmla="*/ 36327 w 59764"/>
                <a:gd name="connsiteY46" fmla="*/ 36411 h 37194"/>
                <a:gd name="connsiteX47" fmla="*/ 33434 w 59764"/>
                <a:gd name="connsiteY47" fmla="*/ 36413 h 37194"/>
                <a:gd name="connsiteX48" fmla="*/ 31328 w 59764"/>
                <a:gd name="connsiteY48" fmla="*/ 35738 h 37194"/>
                <a:gd name="connsiteX49" fmla="*/ 29114 w 59764"/>
                <a:gd name="connsiteY49" fmla="*/ 36829 h 37194"/>
                <a:gd name="connsiteX50" fmla="*/ 26366 w 59764"/>
                <a:gd name="connsiteY50" fmla="*/ 35563 h 37194"/>
                <a:gd name="connsiteX51" fmla="*/ 29807 w 59764"/>
                <a:gd name="connsiteY51" fmla="*/ 33121 h 37194"/>
                <a:gd name="connsiteX52" fmla="*/ 29206 w 59764"/>
                <a:gd name="connsiteY52" fmla="*/ 32217 h 37194"/>
                <a:gd name="connsiteX53" fmla="*/ 27090 w 59764"/>
                <a:gd name="connsiteY53" fmla="*/ 31957 h 37194"/>
                <a:gd name="connsiteX54" fmla="*/ 25032 w 59764"/>
                <a:gd name="connsiteY54" fmla="*/ 30848 h 37194"/>
                <a:gd name="connsiteX55" fmla="*/ 16312 w 59764"/>
                <a:gd name="connsiteY55" fmla="*/ 31665 h 37194"/>
                <a:gd name="connsiteX0" fmla="*/ 16312 w 67573"/>
                <a:gd name="connsiteY0" fmla="*/ 31665 h 37194"/>
                <a:gd name="connsiteX1" fmla="*/ 10894 w 67573"/>
                <a:gd name="connsiteY1" fmla="*/ 33050 h 37194"/>
                <a:gd name="connsiteX2" fmla="*/ 6270 w 67573"/>
                <a:gd name="connsiteY2" fmla="*/ 31325 h 37194"/>
                <a:gd name="connsiteX3" fmla="*/ 4428 w 67573"/>
                <a:gd name="connsiteY3" fmla="*/ 28635 h 37194"/>
                <a:gd name="connsiteX4" fmla="*/ 4266 w 67573"/>
                <a:gd name="connsiteY4" fmla="*/ 24809 h 37194"/>
                <a:gd name="connsiteX5" fmla="*/ 3222 w 67573"/>
                <a:gd name="connsiteY5" fmla="*/ 22461 h 37194"/>
                <a:gd name="connsiteX6" fmla="*/ 8102 w 67573"/>
                <a:gd name="connsiteY6" fmla="*/ 16003 h 37194"/>
                <a:gd name="connsiteX7" fmla="*/ 3030 w 67573"/>
                <a:gd name="connsiteY7" fmla="*/ 12325 h 37194"/>
                <a:gd name="connsiteX8" fmla="*/ 396 w 67573"/>
                <a:gd name="connsiteY8" fmla="*/ 10997 h 37194"/>
                <a:gd name="connsiteX9" fmla="*/ 2418 w 67573"/>
                <a:gd name="connsiteY9" fmla="*/ 8274 h 37194"/>
                <a:gd name="connsiteX10" fmla="*/ 1158 w 67573"/>
                <a:gd name="connsiteY10" fmla="*/ 7226 h 37194"/>
                <a:gd name="connsiteX11" fmla="*/ 3231 w 67573"/>
                <a:gd name="connsiteY11" fmla="*/ 6024 h 37194"/>
                <a:gd name="connsiteX12" fmla="*/ 4517 w 67573"/>
                <a:gd name="connsiteY12" fmla="*/ 4667 h 37194"/>
                <a:gd name="connsiteX13" fmla="*/ 9167 w 67573"/>
                <a:gd name="connsiteY13" fmla="*/ 5324 h 37194"/>
                <a:gd name="connsiteX14" fmla="*/ 13100 w 67573"/>
                <a:gd name="connsiteY14" fmla="*/ 4281 h 37194"/>
                <a:gd name="connsiteX15" fmla="*/ 15857 w 67573"/>
                <a:gd name="connsiteY15" fmla="*/ 2620 h 37194"/>
                <a:gd name="connsiteX16" fmla="*/ 18841 w 67573"/>
                <a:gd name="connsiteY16" fmla="*/ 1984 h 37194"/>
                <a:gd name="connsiteX17" fmla="*/ 21271 w 67573"/>
                <a:gd name="connsiteY17" fmla="*/ 4329 h 37194"/>
                <a:gd name="connsiteX18" fmla="*/ 28022 w 67573"/>
                <a:gd name="connsiteY18" fmla="*/ 5215 h 37194"/>
                <a:gd name="connsiteX19" fmla="*/ 30742 w 67573"/>
                <a:gd name="connsiteY19" fmla="*/ 5901 h 37194"/>
                <a:gd name="connsiteX20" fmla="*/ 35479 w 67573"/>
                <a:gd name="connsiteY20" fmla="*/ 2449 h 37194"/>
                <a:gd name="connsiteX21" fmla="*/ 36971 w 67573"/>
                <a:gd name="connsiteY21" fmla="*/ 4827 h 37194"/>
                <a:gd name="connsiteX22" fmla="*/ 38492 w 67573"/>
                <a:gd name="connsiteY22" fmla="*/ 4212 h 37194"/>
                <a:gd name="connsiteX23" fmla="*/ 40081 w 67573"/>
                <a:gd name="connsiteY23" fmla="*/ 1 h 37194"/>
                <a:gd name="connsiteX24" fmla="*/ 45915 w 67573"/>
                <a:gd name="connsiteY24" fmla="*/ 3897 h 37194"/>
                <a:gd name="connsiteX25" fmla="*/ 48604 w 67573"/>
                <a:gd name="connsiteY25" fmla="*/ 3257 h 37194"/>
                <a:gd name="connsiteX26" fmla="*/ 50750 w 67573"/>
                <a:gd name="connsiteY26" fmla="*/ 4432 h 37194"/>
                <a:gd name="connsiteX27" fmla="*/ 52423 w 67573"/>
                <a:gd name="connsiteY27" fmla="*/ 6440 h 37194"/>
                <a:gd name="connsiteX28" fmla="*/ 52994 w 67573"/>
                <a:gd name="connsiteY28" fmla="*/ 9126 h 37194"/>
                <a:gd name="connsiteX29" fmla="*/ 55799 w 67573"/>
                <a:gd name="connsiteY29" fmla="*/ 10493 h 37194"/>
                <a:gd name="connsiteX30" fmla="*/ 67532 w 67573"/>
                <a:gd name="connsiteY30" fmla="*/ 13564 h 37194"/>
                <a:gd name="connsiteX31" fmla="*/ 59607 w 67573"/>
                <a:gd name="connsiteY31" fmla="*/ 14863 h 37194"/>
                <a:gd name="connsiteX32" fmla="*/ 56894 w 67573"/>
                <a:gd name="connsiteY32" fmla="*/ 17429 h 37194"/>
                <a:gd name="connsiteX33" fmla="*/ 56190 w 67573"/>
                <a:gd name="connsiteY33" fmla="*/ 19542 h 37194"/>
                <a:gd name="connsiteX34" fmla="*/ 49788 w 67573"/>
                <a:gd name="connsiteY34" fmla="*/ 20352 h 37194"/>
                <a:gd name="connsiteX35" fmla="*/ 46220 w 67573"/>
                <a:gd name="connsiteY35" fmla="*/ 20338 h 37194"/>
                <a:gd name="connsiteX36" fmla="*/ 43466 w 67573"/>
                <a:gd name="connsiteY36" fmla="*/ 20609 h 37194"/>
                <a:gd name="connsiteX37" fmla="*/ 42419 w 67573"/>
                <a:gd name="connsiteY37" fmla="*/ 21766 h 37194"/>
                <a:gd name="connsiteX38" fmla="*/ 43540 w 67573"/>
                <a:gd name="connsiteY38" fmla="*/ 24106 h 37194"/>
                <a:gd name="connsiteX39" fmla="*/ 43222 w 67573"/>
                <a:gd name="connsiteY39" fmla="*/ 25488 h 37194"/>
                <a:gd name="connsiteX40" fmla="*/ 41500 w 67573"/>
                <a:gd name="connsiteY40" fmla="*/ 27723 h 37194"/>
                <a:gd name="connsiteX41" fmla="*/ 39995 w 67573"/>
                <a:gd name="connsiteY41" fmla="*/ 28158 h 37194"/>
                <a:gd name="connsiteX42" fmla="*/ 38318 w 67573"/>
                <a:gd name="connsiteY42" fmla="*/ 28142 h 37194"/>
                <a:gd name="connsiteX43" fmla="*/ 38087 w 67573"/>
                <a:gd name="connsiteY43" fmla="*/ 31495 h 37194"/>
                <a:gd name="connsiteX44" fmla="*/ 37012 w 67573"/>
                <a:gd name="connsiteY44" fmla="*/ 34538 h 37194"/>
                <a:gd name="connsiteX45" fmla="*/ 38493 w 67573"/>
                <a:gd name="connsiteY45" fmla="*/ 36084 h 37194"/>
                <a:gd name="connsiteX46" fmla="*/ 36327 w 67573"/>
                <a:gd name="connsiteY46" fmla="*/ 36411 h 37194"/>
                <a:gd name="connsiteX47" fmla="*/ 33434 w 67573"/>
                <a:gd name="connsiteY47" fmla="*/ 36413 h 37194"/>
                <a:gd name="connsiteX48" fmla="*/ 31328 w 67573"/>
                <a:gd name="connsiteY48" fmla="*/ 35738 h 37194"/>
                <a:gd name="connsiteX49" fmla="*/ 29114 w 67573"/>
                <a:gd name="connsiteY49" fmla="*/ 36829 h 37194"/>
                <a:gd name="connsiteX50" fmla="*/ 26366 w 67573"/>
                <a:gd name="connsiteY50" fmla="*/ 35563 h 37194"/>
                <a:gd name="connsiteX51" fmla="*/ 29807 w 67573"/>
                <a:gd name="connsiteY51" fmla="*/ 33121 h 37194"/>
                <a:gd name="connsiteX52" fmla="*/ 29206 w 67573"/>
                <a:gd name="connsiteY52" fmla="*/ 32217 h 37194"/>
                <a:gd name="connsiteX53" fmla="*/ 27090 w 67573"/>
                <a:gd name="connsiteY53" fmla="*/ 31957 h 37194"/>
                <a:gd name="connsiteX54" fmla="*/ 25032 w 67573"/>
                <a:gd name="connsiteY54" fmla="*/ 30848 h 37194"/>
                <a:gd name="connsiteX55" fmla="*/ 16312 w 67573"/>
                <a:gd name="connsiteY55" fmla="*/ 31665 h 37194"/>
                <a:gd name="connsiteX0" fmla="*/ 16312 w 67797"/>
                <a:gd name="connsiteY0" fmla="*/ 31665 h 37194"/>
                <a:gd name="connsiteX1" fmla="*/ 10894 w 67797"/>
                <a:gd name="connsiteY1" fmla="*/ 33050 h 37194"/>
                <a:gd name="connsiteX2" fmla="*/ 6270 w 67797"/>
                <a:gd name="connsiteY2" fmla="*/ 31325 h 37194"/>
                <a:gd name="connsiteX3" fmla="*/ 4428 w 67797"/>
                <a:gd name="connsiteY3" fmla="*/ 28635 h 37194"/>
                <a:gd name="connsiteX4" fmla="*/ 4266 w 67797"/>
                <a:gd name="connsiteY4" fmla="*/ 24809 h 37194"/>
                <a:gd name="connsiteX5" fmla="*/ 3222 w 67797"/>
                <a:gd name="connsiteY5" fmla="*/ 22461 h 37194"/>
                <a:gd name="connsiteX6" fmla="*/ 8102 w 67797"/>
                <a:gd name="connsiteY6" fmla="*/ 16003 h 37194"/>
                <a:gd name="connsiteX7" fmla="*/ 3030 w 67797"/>
                <a:gd name="connsiteY7" fmla="*/ 12325 h 37194"/>
                <a:gd name="connsiteX8" fmla="*/ 396 w 67797"/>
                <a:gd name="connsiteY8" fmla="*/ 10997 h 37194"/>
                <a:gd name="connsiteX9" fmla="*/ 2418 w 67797"/>
                <a:gd name="connsiteY9" fmla="*/ 8274 h 37194"/>
                <a:gd name="connsiteX10" fmla="*/ 1158 w 67797"/>
                <a:gd name="connsiteY10" fmla="*/ 7226 h 37194"/>
                <a:gd name="connsiteX11" fmla="*/ 3231 w 67797"/>
                <a:gd name="connsiteY11" fmla="*/ 6024 h 37194"/>
                <a:gd name="connsiteX12" fmla="*/ 4517 w 67797"/>
                <a:gd name="connsiteY12" fmla="*/ 4667 h 37194"/>
                <a:gd name="connsiteX13" fmla="*/ 9167 w 67797"/>
                <a:gd name="connsiteY13" fmla="*/ 5324 h 37194"/>
                <a:gd name="connsiteX14" fmla="*/ 13100 w 67797"/>
                <a:gd name="connsiteY14" fmla="*/ 4281 h 37194"/>
                <a:gd name="connsiteX15" fmla="*/ 15857 w 67797"/>
                <a:gd name="connsiteY15" fmla="*/ 2620 h 37194"/>
                <a:gd name="connsiteX16" fmla="*/ 18841 w 67797"/>
                <a:gd name="connsiteY16" fmla="*/ 1984 h 37194"/>
                <a:gd name="connsiteX17" fmla="*/ 21271 w 67797"/>
                <a:gd name="connsiteY17" fmla="*/ 4329 h 37194"/>
                <a:gd name="connsiteX18" fmla="*/ 28022 w 67797"/>
                <a:gd name="connsiteY18" fmla="*/ 5215 h 37194"/>
                <a:gd name="connsiteX19" fmla="*/ 30742 w 67797"/>
                <a:gd name="connsiteY19" fmla="*/ 5901 h 37194"/>
                <a:gd name="connsiteX20" fmla="*/ 35479 w 67797"/>
                <a:gd name="connsiteY20" fmla="*/ 2449 h 37194"/>
                <a:gd name="connsiteX21" fmla="*/ 36971 w 67797"/>
                <a:gd name="connsiteY21" fmla="*/ 4827 h 37194"/>
                <a:gd name="connsiteX22" fmla="*/ 38492 w 67797"/>
                <a:gd name="connsiteY22" fmla="*/ 4212 h 37194"/>
                <a:gd name="connsiteX23" fmla="*/ 40081 w 67797"/>
                <a:gd name="connsiteY23" fmla="*/ 1 h 37194"/>
                <a:gd name="connsiteX24" fmla="*/ 45915 w 67797"/>
                <a:gd name="connsiteY24" fmla="*/ 3897 h 37194"/>
                <a:gd name="connsiteX25" fmla="*/ 48604 w 67797"/>
                <a:gd name="connsiteY25" fmla="*/ 3257 h 37194"/>
                <a:gd name="connsiteX26" fmla="*/ 50750 w 67797"/>
                <a:gd name="connsiteY26" fmla="*/ 4432 h 37194"/>
                <a:gd name="connsiteX27" fmla="*/ 52423 w 67797"/>
                <a:gd name="connsiteY27" fmla="*/ 6440 h 37194"/>
                <a:gd name="connsiteX28" fmla="*/ 52994 w 67797"/>
                <a:gd name="connsiteY28" fmla="*/ 9126 h 37194"/>
                <a:gd name="connsiteX29" fmla="*/ 55799 w 67797"/>
                <a:gd name="connsiteY29" fmla="*/ 10493 h 37194"/>
                <a:gd name="connsiteX30" fmla="*/ 67532 w 67797"/>
                <a:gd name="connsiteY30" fmla="*/ 13564 h 37194"/>
                <a:gd name="connsiteX31" fmla="*/ 63642 w 67797"/>
                <a:gd name="connsiteY31" fmla="*/ 15581 h 37194"/>
                <a:gd name="connsiteX32" fmla="*/ 59607 w 67797"/>
                <a:gd name="connsiteY32" fmla="*/ 14863 h 37194"/>
                <a:gd name="connsiteX33" fmla="*/ 56894 w 67797"/>
                <a:gd name="connsiteY33" fmla="*/ 17429 h 37194"/>
                <a:gd name="connsiteX34" fmla="*/ 56190 w 67797"/>
                <a:gd name="connsiteY34" fmla="*/ 19542 h 37194"/>
                <a:gd name="connsiteX35" fmla="*/ 49788 w 67797"/>
                <a:gd name="connsiteY35" fmla="*/ 20352 h 37194"/>
                <a:gd name="connsiteX36" fmla="*/ 46220 w 67797"/>
                <a:gd name="connsiteY36" fmla="*/ 20338 h 37194"/>
                <a:gd name="connsiteX37" fmla="*/ 43466 w 67797"/>
                <a:gd name="connsiteY37" fmla="*/ 20609 h 37194"/>
                <a:gd name="connsiteX38" fmla="*/ 42419 w 67797"/>
                <a:gd name="connsiteY38" fmla="*/ 21766 h 37194"/>
                <a:gd name="connsiteX39" fmla="*/ 43540 w 67797"/>
                <a:gd name="connsiteY39" fmla="*/ 24106 h 37194"/>
                <a:gd name="connsiteX40" fmla="*/ 43222 w 67797"/>
                <a:gd name="connsiteY40" fmla="*/ 25488 h 37194"/>
                <a:gd name="connsiteX41" fmla="*/ 41500 w 67797"/>
                <a:gd name="connsiteY41" fmla="*/ 27723 h 37194"/>
                <a:gd name="connsiteX42" fmla="*/ 39995 w 67797"/>
                <a:gd name="connsiteY42" fmla="*/ 28158 h 37194"/>
                <a:gd name="connsiteX43" fmla="*/ 38318 w 67797"/>
                <a:gd name="connsiteY43" fmla="*/ 28142 h 37194"/>
                <a:gd name="connsiteX44" fmla="*/ 38087 w 67797"/>
                <a:gd name="connsiteY44" fmla="*/ 31495 h 37194"/>
                <a:gd name="connsiteX45" fmla="*/ 37012 w 67797"/>
                <a:gd name="connsiteY45" fmla="*/ 34538 h 37194"/>
                <a:gd name="connsiteX46" fmla="*/ 38493 w 67797"/>
                <a:gd name="connsiteY46" fmla="*/ 36084 h 37194"/>
                <a:gd name="connsiteX47" fmla="*/ 36327 w 67797"/>
                <a:gd name="connsiteY47" fmla="*/ 36411 h 37194"/>
                <a:gd name="connsiteX48" fmla="*/ 33434 w 67797"/>
                <a:gd name="connsiteY48" fmla="*/ 36413 h 37194"/>
                <a:gd name="connsiteX49" fmla="*/ 31328 w 67797"/>
                <a:gd name="connsiteY49" fmla="*/ 35738 h 37194"/>
                <a:gd name="connsiteX50" fmla="*/ 29114 w 67797"/>
                <a:gd name="connsiteY50" fmla="*/ 36829 h 37194"/>
                <a:gd name="connsiteX51" fmla="*/ 26366 w 67797"/>
                <a:gd name="connsiteY51" fmla="*/ 35563 h 37194"/>
                <a:gd name="connsiteX52" fmla="*/ 29807 w 67797"/>
                <a:gd name="connsiteY52" fmla="*/ 33121 h 37194"/>
                <a:gd name="connsiteX53" fmla="*/ 29206 w 67797"/>
                <a:gd name="connsiteY53" fmla="*/ 32217 h 37194"/>
                <a:gd name="connsiteX54" fmla="*/ 27090 w 67797"/>
                <a:gd name="connsiteY54" fmla="*/ 31957 h 37194"/>
                <a:gd name="connsiteX55" fmla="*/ 25032 w 67797"/>
                <a:gd name="connsiteY55" fmla="*/ 30848 h 37194"/>
                <a:gd name="connsiteX56" fmla="*/ 16312 w 67797"/>
                <a:gd name="connsiteY56" fmla="*/ 31665 h 3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7797" h="37194">
                  <a:moveTo>
                    <a:pt x="16312" y="31665"/>
                  </a:moveTo>
                  <a:cubicBezTo>
                    <a:pt x="13956" y="32032"/>
                    <a:pt x="12568" y="33107"/>
                    <a:pt x="10894" y="33050"/>
                  </a:cubicBezTo>
                  <a:cubicBezTo>
                    <a:pt x="9220" y="32993"/>
                    <a:pt x="6762" y="31575"/>
                    <a:pt x="6270" y="31325"/>
                  </a:cubicBezTo>
                  <a:cubicBezTo>
                    <a:pt x="5997" y="31217"/>
                    <a:pt x="4073" y="28778"/>
                    <a:pt x="4428" y="28635"/>
                  </a:cubicBezTo>
                  <a:cubicBezTo>
                    <a:pt x="4929" y="28384"/>
                    <a:pt x="4467" y="25838"/>
                    <a:pt x="4266" y="24809"/>
                  </a:cubicBezTo>
                  <a:cubicBezTo>
                    <a:pt x="4065" y="23780"/>
                    <a:pt x="2862" y="22889"/>
                    <a:pt x="3222" y="22461"/>
                  </a:cubicBezTo>
                  <a:cubicBezTo>
                    <a:pt x="3534" y="22066"/>
                    <a:pt x="8460" y="16326"/>
                    <a:pt x="8102" y="16003"/>
                  </a:cubicBezTo>
                  <a:cubicBezTo>
                    <a:pt x="7831" y="15716"/>
                    <a:pt x="4314" y="13159"/>
                    <a:pt x="3030" y="12325"/>
                  </a:cubicBezTo>
                  <a:cubicBezTo>
                    <a:pt x="1746" y="11491"/>
                    <a:pt x="-1025" y="11932"/>
                    <a:pt x="396" y="10997"/>
                  </a:cubicBezTo>
                  <a:cubicBezTo>
                    <a:pt x="780" y="9500"/>
                    <a:pt x="2291" y="8902"/>
                    <a:pt x="2418" y="8274"/>
                  </a:cubicBezTo>
                  <a:cubicBezTo>
                    <a:pt x="2545" y="7646"/>
                    <a:pt x="1197" y="7556"/>
                    <a:pt x="1158" y="7226"/>
                  </a:cubicBezTo>
                  <a:cubicBezTo>
                    <a:pt x="1119" y="6896"/>
                    <a:pt x="2703" y="6436"/>
                    <a:pt x="3231" y="6024"/>
                  </a:cubicBezTo>
                  <a:cubicBezTo>
                    <a:pt x="3759" y="5612"/>
                    <a:pt x="3528" y="4784"/>
                    <a:pt x="4517" y="4667"/>
                  </a:cubicBezTo>
                  <a:cubicBezTo>
                    <a:pt x="5506" y="4550"/>
                    <a:pt x="7737" y="5388"/>
                    <a:pt x="9167" y="5324"/>
                  </a:cubicBezTo>
                  <a:cubicBezTo>
                    <a:pt x="10597" y="5260"/>
                    <a:pt x="11985" y="4732"/>
                    <a:pt x="13100" y="4281"/>
                  </a:cubicBezTo>
                  <a:cubicBezTo>
                    <a:pt x="14215" y="3830"/>
                    <a:pt x="14900" y="3003"/>
                    <a:pt x="15857" y="2620"/>
                  </a:cubicBezTo>
                  <a:cubicBezTo>
                    <a:pt x="16814" y="2237"/>
                    <a:pt x="17939" y="1699"/>
                    <a:pt x="18841" y="1984"/>
                  </a:cubicBezTo>
                  <a:cubicBezTo>
                    <a:pt x="19743" y="2269"/>
                    <a:pt x="19741" y="3791"/>
                    <a:pt x="21271" y="4329"/>
                  </a:cubicBezTo>
                  <a:cubicBezTo>
                    <a:pt x="22801" y="4867"/>
                    <a:pt x="26444" y="4953"/>
                    <a:pt x="28022" y="5215"/>
                  </a:cubicBezTo>
                  <a:cubicBezTo>
                    <a:pt x="29601" y="5477"/>
                    <a:pt x="29499" y="6362"/>
                    <a:pt x="30742" y="5901"/>
                  </a:cubicBezTo>
                  <a:cubicBezTo>
                    <a:pt x="31985" y="5440"/>
                    <a:pt x="34441" y="2628"/>
                    <a:pt x="35479" y="2449"/>
                  </a:cubicBezTo>
                  <a:cubicBezTo>
                    <a:pt x="36517" y="2270"/>
                    <a:pt x="36218" y="5513"/>
                    <a:pt x="36971" y="4827"/>
                  </a:cubicBezTo>
                  <a:cubicBezTo>
                    <a:pt x="37724" y="4141"/>
                    <a:pt x="37974" y="5016"/>
                    <a:pt x="38492" y="4212"/>
                  </a:cubicBezTo>
                  <a:cubicBezTo>
                    <a:pt x="39010" y="3408"/>
                    <a:pt x="38844" y="53"/>
                    <a:pt x="40081" y="1"/>
                  </a:cubicBezTo>
                  <a:cubicBezTo>
                    <a:pt x="41318" y="-51"/>
                    <a:pt x="44495" y="3354"/>
                    <a:pt x="45915" y="3897"/>
                  </a:cubicBezTo>
                  <a:cubicBezTo>
                    <a:pt x="47335" y="4440"/>
                    <a:pt x="47798" y="3168"/>
                    <a:pt x="48604" y="3257"/>
                  </a:cubicBezTo>
                  <a:cubicBezTo>
                    <a:pt x="49410" y="3346"/>
                    <a:pt x="50114" y="3902"/>
                    <a:pt x="50750" y="4432"/>
                  </a:cubicBezTo>
                  <a:cubicBezTo>
                    <a:pt x="51387" y="4963"/>
                    <a:pt x="52551" y="5388"/>
                    <a:pt x="52423" y="6440"/>
                  </a:cubicBezTo>
                  <a:cubicBezTo>
                    <a:pt x="52295" y="7492"/>
                    <a:pt x="52431" y="8451"/>
                    <a:pt x="52994" y="9126"/>
                  </a:cubicBezTo>
                  <a:cubicBezTo>
                    <a:pt x="53557" y="9802"/>
                    <a:pt x="53376" y="9753"/>
                    <a:pt x="55799" y="10493"/>
                  </a:cubicBezTo>
                  <a:cubicBezTo>
                    <a:pt x="58222" y="11233"/>
                    <a:pt x="66225" y="12716"/>
                    <a:pt x="67532" y="13564"/>
                  </a:cubicBezTo>
                  <a:cubicBezTo>
                    <a:pt x="68839" y="14412"/>
                    <a:pt x="64963" y="15365"/>
                    <a:pt x="63642" y="15581"/>
                  </a:cubicBezTo>
                  <a:cubicBezTo>
                    <a:pt x="62321" y="15797"/>
                    <a:pt x="60732" y="14555"/>
                    <a:pt x="59607" y="14863"/>
                  </a:cubicBezTo>
                  <a:cubicBezTo>
                    <a:pt x="58482" y="15171"/>
                    <a:pt x="57463" y="16649"/>
                    <a:pt x="56894" y="17429"/>
                  </a:cubicBezTo>
                  <a:cubicBezTo>
                    <a:pt x="56325" y="18209"/>
                    <a:pt x="56501" y="18117"/>
                    <a:pt x="56190" y="19542"/>
                  </a:cubicBezTo>
                  <a:cubicBezTo>
                    <a:pt x="54668" y="19103"/>
                    <a:pt x="51375" y="20102"/>
                    <a:pt x="49788" y="20352"/>
                  </a:cubicBezTo>
                  <a:cubicBezTo>
                    <a:pt x="48201" y="20602"/>
                    <a:pt x="47274" y="20295"/>
                    <a:pt x="46220" y="20338"/>
                  </a:cubicBezTo>
                  <a:cubicBezTo>
                    <a:pt x="45166" y="20381"/>
                    <a:pt x="44100" y="20371"/>
                    <a:pt x="43466" y="20609"/>
                  </a:cubicBezTo>
                  <a:cubicBezTo>
                    <a:pt x="42833" y="20847"/>
                    <a:pt x="42407" y="21183"/>
                    <a:pt x="42419" y="21766"/>
                  </a:cubicBezTo>
                  <a:cubicBezTo>
                    <a:pt x="42431" y="22349"/>
                    <a:pt x="43406" y="23486"/>
                    <a:pt x="43540" y="24106"/>
                  </a:cubicBezTo>
                  <a:cubicBezTo>
                    <a:pt x="43674" y="24726"/>
                    <a:pt x="43107" y="25000"/>
                    <a:pt x="43222" y="25488"/>
                  </a:cubicBezTo>
                  <a:cubicBezTo>
                    <a:pt x="43862" y="26143"/>
                    <a:pt x="42038" y="27278"/>
                    <a:pt x="41500" y="27723"/>
                  </a:cubicBezTo>
                  <a:cubicBezTo>
                    <a:pt x="40962" y="28168"/>
                    <a:pt x="40525" y="28088"/>
                    <a:pt x="39995" y="28158"/>
                  </a:cubicBezTo>
                  <a:cubicBezTo>
                    <a:pt x="39465" y="28228"/>
                    <a:pt x="38641" y="27511"/>
                    <a:pt x="38318" y="28142"/>
                  </a:cubicBezTo>
                  <a:cubicBezTo>
                    <a:pt x="37995" y="28773"/>
                    <a:pt x="38153" y="29991"/>
                    <a:pt x="38087" y="31495"/>
                  </a:cubicBezTo>
                  <a:cubicBezTo>
                    <a:pt x="38021" y="32999"/>
                    <a:pt x="36752" y="33793"/>
                    <a:pt x="37012" y="34538"/>
                  </a:cubicBezTo>
                  <a:cubicBezTo>
                    <a:pt x="37272" y="35283"/>
                    <a:pt x="38879" y="35795"/>
                    <a:pt x="38493" y="36084"/>
                  </a:cubicBezTo>
                  <a:lnTo>
                    <a:pt x="36327" y="36411"/>
                  </a:lnTo>
                  <a:cubicBezTo>
                    <a:pt x="35750" y="38150"/>
                    <a:pt x="34228" y="36457"/>
                    <a:pt x="33434" y="36413"/>
                  </a:cubicBezTo>
                  <a:cubicBezTo>
                    <a:pt x="32640" y="36369"/>
                    <a:pt x="32133" y="35591"/>
                    <a:pt x="31328" y="35738"/>
                  </a:cubicBezTo>
                  <a:cubicBezTo>
                    <a:pt x="30523" y="35885"/>
                    <a:pt x="29930" y="36666"/>
                    <a:pt x="29114" y="36829"/>
                  </a:cubicBezTo>
                  <a:cubicBezTo>
                    <a:pt x="29125" y="37769"/>
                    <a:pt x="26251" y="36181"/>
                    <a:pt x="26366" y="35563"/>
                  </a:cubicBezTo>
                  <a:cubicBezTo>
                    <a:pt x="26481" y="34945"/>
                    <a:pt x="29334" y="33679"/>
                    <a:pt x="29807" y="33121"/>
                  </a:cubicBezTo>
                  <a:cubicBezTo>
                    <a:pt x="30280" y="32563"/>
                    <a:pt x="29659" y="32411"/>
                    <a:pt x="29206" y="32217"/>
                  </a:cubicBezTo>
                  <a:cubicBezTo>
                    <a:pt x="28753" y="32023"/>
                    <a:pt x="27786" y="32185"/>
                    <a:pt x="27090" y="31957"/>
                  </a:cubicBezTo>
                  <a:cubicBezTo>
                    <a:pt x="26394" y="31729"/>
                    <a:pt x="26828" y="30897"/>
                    <a:pt x="25032" y="30848"/>
                  </a:cubicBezTo>
                  <a:cubicBezTo>
                    <a:pt x="23236" y="30799"/>
                    <a:pt x="18668" y="31298"/>
                    <a:pt x="16312" y="31665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49" name="Freeform 19"/>
            <p:cNvSpPr>
              <a:spLocks/>
            </p:cNvSpPr>
            <p:nvPr/>
          </p:nvSpPr>
          <p:spPr bwMode="auto">
            <a:xfrm rot="18627797">
              <a:off x="7459532" y="5130305"/>
              <a:ext cx="1441442" cy="1339424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27814"/>
                <a:gd name="connsiteY0" fmla="*/ 77955 h 95383"/>
                <a:gd name="connsiteX1" fmla="*/ 50432 w 127814"/>
                <a:gd name="connsiteY1" fmla="*/ 75698 h 95383"/>
                <a:gd name="connsiteX2" fmla="*/ 42440 w 127814"/>
                <a:gd name="connsiteY2" fmla="*/ 72221 h 95383"/>
                <a:gd name="connsiteX3" fmla="*/ 34448 w 127814"/>
                <a:gd name="connsiteY3" fmla="*/ 67636 h 95383"/>
                <a:gd name="connsiteX4" fmla="*/ 31439 w 127814"/>
                <a:gd name="connsiteY4" fmla="*/ 64230 h 95383"/>
                <a:gd name="connsiteX5" fmla="*/ 24045 w 127814"/>
                <a:gd name="connsiteY5" fmla="*/ 64306 h 95383"/>
                <a:gd name="connsiteX6" fmla="*/ 15112 w 127814"/>
                <a:gd name="connsiteY6" fmla="*/ 60502 h 95383"/>
                <a:gd name="connsiteX7" fmla="*/ 9751 w 127814"/>
                <a:gd name="connsiteY7" fmla="*/ 54305 h 95383"/>
                <a:gd name="connsiteX8" fmla="*/ 11 w 127814"/>
                <a:gd name="connsiteY8" fmla="*/ 46644 h 95383"/>
                <a:gd name="connsiteX9" fmla="*/ 11733 w 127814"/>
                <a:gd name="connsiteY9" fmla="*/ 36466 h 95383"/>
                <a:gd name="connsiteX10" fmla="*/ 26262 w 127814"/>
                <a:gd name="connsiteY10" fmla="*/ 34188 h 95383"/>
                <a:gd name="connsiteX11" fmla="*/ 36779 w 127814"/>
                <a:gd name="connsiteY11" fmla="*/ 40549 h 95383"/>
                <a:gd name="connsiteX12" fmla="*/ 42757 w 127814"/>
                <a:gd name="connsiteY12" fmla="*/ 40062 h 95383"/>
                <a:gd name="connsiteX13" fmla="*/ 45937 w 127814"/>
                <a:gd name="connsiteY13" fmla="*/ 33799 h 95383"/>
                <a:gd name="connsiteX14" fmla="*/ 40581 w 127814"/>
                <a:gd name="connsiteY14" fmla="*/ 19986 h 95383"/>
                <a:gd name="connsiteX15" fmla="*/ 47521 w 127814"/>
                <a:gd name="connsiteY15" fmla="*/ 113 h 95383"/>
                <a:gd name="connsiteX16" fmla="*/ 52367 w 127814"/>
                <a:gd name="connsiteY16" fmla="*/ 22225 h 95383"/>
                <a:gd name="connsiteX17" fmla="*/ 60250 w 127814"/>
                <a:gd name="connsiteY17" fmla="*/ 23742 h 95383"/>
                <a:gd name="connsiteX18" fmla="*/ 79817 w 127814"/>
                <a:gd name="connsiteY18" fmla="*/ 32471 h 95383"/>
                <a:gd name="connsiteX19" fmla="*/ 77683 w 127814"/>
                <a:gd name="connsiteY19" fmla="*/ 39395 h 95383"/>
                <a:gd name="connsiteX20" fmla="*/ 79946 w 127814"/>
                <a:gd name="connsiteY20" fmla="*/ 45833 h 95383"/>
                <a:gd name="connsiteX21" fmla="*/ 82773 w 127814"/>
                <a:gd name="connsiteY21" fmla="*/ 52859 h 95383"/>
                <a:gd name="connsiteX22" fmla="*/ 81885 w 127814"/>
                <a:gd name="connsiteY22" fmla="*/ 56856 h 95383"/>
                <a:gd name="connsiteX23" fmla="*/ 89797 w 127814"/>
                <a:gd name="connsiteY23" fmla="*/ 58790 h 95383"/>
                <a:gd name="connsiteX24" fmla="*/ 94499 w 127814"/>
                <a:gd name="connsiteY24" fmla="*/ 54739 h 95383"/>
                <a:gd name="connsiteX25" fmla="*/ 103738 w 127814"/>
                <a:gd name="connsiteY25" fmla="*/ 52437 h 95383"/>
                <a:gd name="connsiteX26" fmla="*/ 112233 w 127814"/>
                <a:gd name="connsiteY26" fmla="*/ 57748 h 95383"/>
                <a:gd name="connsiteX27" fmla="*/ 126958 w 127814"/>
                <a:gd name="connsiteY27" fmla="*/ 61065 h 95383"/>
                <a:gd name="connsiteX28" fmla="*/ 125962 w 127814"/>
                <a:gd name="connsiteY28" fmla="*/ 65781 h 95383"/>
                <a:gd name="connsiteX29" fmla="*/ 125156 w 127814"/>
                <a:gd name="connsiteY29" fmla="*/ 83581 h 95383"/>
                <a:gd name="connsiteX30" fmla="*/ 114071 w 127814"/>
                <a:gd name="connsiteY30" fmla="*/ 85086 h 95383"/>
                <a:gd name="connsiteX31" fmla="*/ 103104 w 127814"/>
                <a:gd name="connsiteY31" fmla="*/ 86157 h 95383"/>
                <a:gd name="connsiteX32" fmla="*/ 96037 w 127814"/>
                <a:gd name="connsiteY32" fmla="*/ 90642 h 95383"/>
                <a:gd name="connsiteX33" fmla="*/ 89847 w 127814"/>
                <a:gd name="connsiteY33" fmla="*/ 95381 h 95383"/>
                <a:gd name="connsiteX34" fmla="*/ 79146 w 127814"/>
                <a:gd name="connsiteY34" fmla="*/ 90046 h 95383"/>
                <a:gd name="connsiteX35" fmla="*/ 79192 w 127814"/>
                <a:gd name="connsiteY35" fmla="*/ 80705 h 95383"/>
                <a:gd name="connsiteX36" fmla="*/ 75256 w 127814"/>
                <a:gd name="connsiteY36" fmla="*/ 75008 h 95383"/>
                <a:gd name="connsiteX37" fmla="*/ 69257 w 127814"/>
                <a:gd name="connsiteY37" fmla="*/ 75824 h 95383"/>
                <a:gd name="connsiteX38" fmla="*/ 59152 w 127814"/>
                <a:gd name="connsiteY38" fmla="*/ 77955 h 95383"/>
                <a:gd name="connsiteX0" fmla="*/ 59152 w 127814"/>
                <a:gd name="connsiteY0" fmla="*/ 84666 h 102094"/>
                <a:gd name="connsiteX1" fmla="*/ 50432 w 127814"/>
                <a:gd name="connsiteY1" fmla="*/ 82409 h 102094"/>
                <a:gd name="connsiteX2" fmla="*/ 42440 w 127814"/>
                <a:gd name="connsiteY2" fmla="*/ 78932 h 102094"/>
                <a:gd name="connsiteX3" fmla="*/ 34448 w 127814"/>
                <a:gd name="connsiteY3" fmla="*/ 74347 h 102094"/>
                <a:gd name="connsiteX4" fmla="*/ 31439 w 127814"/>
                <a:gd name="connsiteY4" fmla="*/ 70941 h 102094"/>
                <a:gd name="connsiteX5" fmla="*/ 24045 w 127814"/>
                <a:gd name="connsiteY5" fmla="*/ 71017 h 102094"/>
                <a:gd name="connsiteX6" fmla="*/ 15112 w 127814"/>
                <a:gd name="connsiteY6" fmla="*/ 67213 h 102094"/>
                <a:gd name="connsiteX7" fmla="*/ 9751 w 127814"/>
                <a:gd name="connsiteY7" fmla="*/ 61016 h 102094"/>
                <a:gd name="connsiteX8" fmla="*/ 11 w 127814"/>
                <a:gd name="connsiteY8" fmla="*/ 53355 h 102094"/>
                <a:gd name="connsiteX9" fmla="*/ 11733 w 127814"/>
                <a:gd name="connsiteY9" fmla="*/ 43177 h 102094"/>
                <a:gd name="connsiteX10" fmla="*/ 26262 w 127814"/>
                <a:gd name="connsiteY10" fmla="*/ 40899 h 102094"/>
                <a:gd name="connsiteX11" fmla="*/ 36779 w 127814"/>
                <a:gd name="connsiteY11" fmla="*/ 47260 h 102094"/>
                <a:gd name="connsiteX12" fmla="*/ 42757 w 127814"/>
                <a:gd name="connsiteY12" fmla="*/ 46773 h 102094"/>
                <a:gd name="connsiteX13" fmla="*/ 45937 w 127814"/>
                <a:gd name="connsiteY13" fmla="*/ 40510 h 102094"/>
                <a:gd name="connsiteX14" fmla="*/ 25258 w 127814"/>
                <a:gd name="connsiteY14" fmla="*/ 1820 h 102094"/>
                <a:gd name="connsiteX15" fmla="*/ 47521 w 127814"/>
                <a:gd name="connsiteY15" fmla="*/ 6824 h 102094"/>
                <a:gd name="connsiteX16" fmla="*/ 52367 w 127814"/>
                <a:gd name="connsiteY16" fmla="*/ 28936 h 102094"/>
                <a:gd name="connsiteX17" fmla="*/ 60250 w 127814"/>
                <a:gd name="connsiteY17" fmla="*/ 30453 h 102094"/>
                <a:gd name="connsiteX18" fmla="*/ 79817 w 127814"/>
                <a:gd name="connsiteY18" fmla="*/ 39182 h 102094"/>
                <a:gd name="connsiteX19" fmla="*/ 77683 w 127814"/>
                <a:gd name="connsiteY19" fmla="*/ 46106 h 102094"/>
                <a:gd name="connsiteX20" fmla="*/ 79946 w 127814"/>
                <a:gd name="connsiteY20" fmla="*/ 52544 h 102094"/>
                <a:gd name="connsiteX21" fmla="*/ 82773 w 127814"/>
                <a:gd name="connsiteY21" fmla="*/ 59570 h 102094"/>
                <a:gd name="connsiteX22" fmla="*/ 81885 w 127814"/>
                <a:gd name="connsiteY22" fmla="*/ 63567 h 102094"/>
                <a:gd name="connsiteX23" fmla="*/ 89797 w 127814"/>
                <a:gd name="connsiteY23" fmla="*/ 65501 h 102094"/>
                <a:gd name="connsiteX24" fmla="*/ 94499 w 127814"/>
                <a:gd name="connsiteY24" fmla="*/ 61450 h 102094"/>
                <a:gd name="connsiteX25" fmla="*/ 103738 w 127814"/>
                <a:gd name="connsiteY25" fmla="*/ 59148 h 102094"/>
                <a:gd name="connsiteX26" fmla="*/ 112233 w 127814"/>
                <a:gd name="connsiteY26" fmla="*/ 64459 h 102094"/>
                <a:gd name="connsiteX27" fmla="*/ 126958 w 127814"/>
                <a:gd name="connsiteY27" fmla="*/ 67776 h 102094"/>
                <a:gd name="connsiteX28" fmla="*/ 125962 w 127814"/>
                <a:gd name="connsiteY28" fmla="*/ 72492 h 102094"/>
                <a:gd name="connsiteX29" fmla="*/ 125156 w 127814"/>
                <a:gd name="connsiteY29" fmla="*/ 90292 h 102094"/>
                <a:gd name="connsiteX30" fmla="*/ 114071 w 127814"/>
                <a:gd name="connsiteY30" fmla="*/ 91797 h 102094"/>
                <a:gd name="connsiteX31" fmla="*/ 103104 w 127814"/>
                <a:gd name="connsiteY31" fmla="*/ 92868 h 102094"/>
                <a:gd name="connsiteX32" fmla="*/ 96037 w 127814"/>
                <a:gd name="connsiteY32" fmla="*/ 97353 h 102094"/>
                <a:gd name="connsiteX33" fmla="*/ 89847 w 127814"/>
                <a:gd name="connsiteY33" fmla="*/ 102092 h 102094"/>
                <a:gd name="connsiteX34" fmla="*/ 79146 w 127814"/>
                <a:gd name="connsiteY34" fmla="*/ 96757 h 102094"/>
                <a:gd name="connsiteX35" fmla="*/ 79192 w 127814"/>
                <a:gd name="connsiteY35" fmla="*/ 87416 h 102094"/>
                <a:gd name="connsiteX36" fmla="*/ 75256 w 127814"/>
                <a:gd name="connsiteY36" fmla="*/ 81719 h 102094"/>
                <a:gd name="connsiteX37" fmla="*/ 69257 w 127814"/>
                <a:gd name="connsiteY37" fmla="*/ 82535 h 102094"/>
                <a:gd name="connsiteX38" fmla="*/ 59152 w 127814"/>
                <a:gd name="connsiteY38" fmla="*/ 84666 h 102094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36779 w 127814"/>
                <a:gd name="connsiteY11" fmla="*/ 45779 h 100613"/>
                <a:gd name="connsiteX12" fmla="*/ 42757 w 127814"/>
                <a:gd name="connsiteY12" fmla="*/ 452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36779 w 127814"/>
                <a:gd name="connsiteY11" fmla="*/ 45779 h 100613"/>
                <a:gd name="connsiteX12" fmla="*/ 18271 w 127814"/>
                <a:gd name="connsiteY12" fmla="*/ 233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11748 w 127814"/>
                <a:gd name="connsiteY11" fmla="*/ 25889 h 100613"/>
                <a:gd name="connsiteX12" fmla="*/ 18271 w 127814"/>
                <a:gd name="connsiteY12" fmla="*/ 2339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26262 w 127814"/>
                <a:gd name="connsiteY10" fmla="*/ 39418 h 100613"/>
                <a:gd name="connsiteX11" fmla="*/ 11748 w 127814"/>
                <a:gd name="connsiteY11" fmla="*/ 25889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1748 w 127814"/>
                <a:gd name="connsiteY11" fmla="*/ 25889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5351 w 127814"/>
                <a:gd name="connsiteY11" fmla="*/ 27843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152 w 127814"/>
                <a:gd name="connsiteY0" fmla="*/ 83185 h 100613"/>
                <a:gd name="connsiteX1" fmla="*/ 50432 w 127814"/>
                <a:gd name="connsiteY1" fmla="*/ 80928 h 100613"/>
                <a:gd name="connsiteX2" fmla="*/ 42440 w 127814"/>
                <a:gd name="connsiteY2" fmla="*/ 77451 h 100613"/>
                <a:gd name="connsiteX3" fmla="*/ 34448 w 127814"/>
                <a:gd name="connsiteY3" fmla="*/ 72866 h 100613"/>
                <a:gd name="connsiteX4" fmla="*/ 31439 w 127814"/>
                <a:gd name="connsiteY4" fmla="*/ 69460 h 100613"/>
                <a:gd name="connsiteX5" fmla="*/ 24045 w 127814"/>
                <a:gd name="connsiteY5" fmla="*/ 69536 h 100613"/>
                <a:gd name="connsiteX6" fmla="*/ 15112 w 127814"/>
                <a:gd name="connsiteY6" fmla="*/ 65732 h 100613"/>
                <a:gd name="connsiteX7" fmla="*/ 9751 w 127814"/>
                <a:gd name="connsiteY7" fmla="*/ 59535 h 100613"/>
                <a:gd name="connsiteX8" fmla="*/ 11 w 127814"/>
                <a:gd name="connsiteY8" fmla="*/ 51874 h 100613"/>
                <a:gd name="connsiteX9" fmla="*/ 11733 w 127814"/>
                <a:gd name="connsiteY9" fmla="*/ 41696 h 100613"/>
                <a:gd name="connsiteX10" fmla="*/ 9000 w 127814"/>
                <a:gd name="connsiteY10" fmla="*/ 37561 h 100613"/>
                <a:gd name="connsiteX11" fmla="*/ 13246 w 127814"/>
                <a:gd name="connsiteY11" fmla="*/ 26848 h 100613"/>
                <a:gd name="connsiteX12" fmla="*/ 17318 w 127814"/>
                <a:gd name="connsiteY12" fmla="*/ 20422 h 100613"/>
                <a:gd name="connsiteX13" fmla="*/ 24889 w 127814"/>
                <a:gd name="connsiteY13" fmla="*/ 15478 h 100613"/>
                <a:gd name="connsiteX14" fmla="*/ 25258 w 127814"/>
                <a:gd name="connsiteY14" fmla="*/ 339 h 100613"/>
                <a:gd name="connsiteX15" fmla="*/ 47521 w 127814"/>
                <a:gd name="connsiteY15" fmla="*/ 5343 h 100613"/>
                <a:gd name="connsiteX16" fmla="*/ 52367 w 127814"/>
                <a:gd name="connsiteY16" fmla="*/ 27455 h 100613"/>
                <a:gd name="connsiteX17" fmla="*/ 60250 w 127814"/>
                <a:gd name="connsiteY17" fmla="*/ 28972 h 100613"/>
                <a:gd name="connsiteX18" fmla="*/ 79817 w 127814"/>
                <a:gd name="connsiteY18" fmla="*/ 37701 h 100613"/>
                <a:gd name="connsiteX19" fmla="*/ 77683 w 127814"/>
                <a:gd name="connsiteY19" fmla="*/ 44625 h 100613"/>
                <a:gd name="connsiteX20" fmla="*/ 79946 w 127814"/>
                <a:gd name="connsiteY20" fmla="*/ 51063 h 100613"/>
                <a:gd name="connsiteX21" fmla="*/ 82773 w 127814"/>
                <a:gd name="connsiteY21" fmla="*/ 58089 h 100613"/>
                <a:gd name="connsiteX22" fmla="*/ 81885 w 127814"/>
                <a:gd name="connsiteY22" fmla="*/ 62086 h 100613"/>
                <a:gd name="connsiteX23" fmla="*/ 89797 w 127814"/>
                <a:gd name="connsiteY23" fmla="*/ 64020 h 100613"/>
                <a:gd name="connsiteX24" fmla="*/ 94499 w 127814"/>
                <a:gd name="connsiteY24" fmla="*/ 59969 h 100613"/>
                <a:gd name="connsiteX25" fmla="*/ 103738 w 127814"/>
                <a:gd name="connsiteY25" fmla="*/ 57667 h 100613"/>
                <a:gd name="connsiteX26" fmla="*/ 112233 w 127814"/>
                <a:gd name="connsiteY26" fmla="*/ 62978 h 100613"/>
                <a:gd name="connsiteX27" fmla="*/ 126958 w 127814"/>
                <a:gd name="connsiteY27" fmla="*/ 66295 h 100613"/>
                <a:gd name="connsiteX28" fmla="*/ 125962 w 127814"/>
                <a:gd name="connsiteY28" fmla="*/ 71011 h 100613"/>
                <a:gd name="connsiteX29" fmla="*/ 125156 w 127814"/>
                <a:gd name="connsiteY29" fmla="*/ 88811 h 100613"/>
                <a:gd name="connsiteX30" fmla="*/ 114071 w 127814"/>
                <a:gd name="connsiteY30" fmla="*/ 90316 h 100613"/>
                <a:gd name="connsiteX31" fmla="*/ 103104 w 127814"/>
                <a:gd name="connsiteY31" fmla="*/ 91387 h 100613"/>
                <a:gd name="connsiteX32" fmla="*/ 96037 w 127814"/>
                <a:gd name="connsiteY32" fmla="*/ 95872 h 100613"/>
                <a:gd name="connsiteX33" fmla="*/ 89847 w 127814"/>
                <a:gd name="connsiteY33" fmla="*/ 100611 h 100613"/>
                <a:gd name="connsiteX34" fmla="*/ 79146 w 127814"/>
                <a:gd name="connsiteY34" fmla="*/ 95276 h 100613"/>
                <a:gd name="connsiteX35" fmla="*/ 79192 w 127814"/>
                <a:gd name="connsiteY35" fmla="*/ 85935 h 100613"/>
                <a:gd name="connsiteX36" fmla="*/ 75256 w 127814"/>
                <a:gd name="connsiteY36" fmla="*/ 80238 h 100613"/>
                <a:gd name="connsiteX37" fmla="*/ 69257 w 127814"/>
                <a:gd name="connsiteY37" fmla="*/ 81054 h 100613"/>
                <a:gd name="connsiteX38" fmla="*/ 59152 w 127814"/>
                <a:gd name="connsiteY38" fmla="*/ 83185 h 100613"/>
                <a:gd name="connsiteX0" fmla="*/ 59750 w 128412"/>
                <a:gd name="connsiteY0" fmla="*/ 83185 h 100613"/>
                <a:gd name="connsiteX1" fmla="*/ 51030 w 128412"/>
                <a:gd name="connsiteY1" fmla="*/ 80928 h 100613"/>
                <a:gd name="connsiteX2" fmla="*/ 43038 w 128412"/>
                <a:gd name="connsiteY2" fmla="*/ 77451 h 100613"/>
                <a:gd name="connsiteX3" fmla="*/ 35046 w 128412"/>
                <a:gd name="connsiteY3" fmla="*/ 72866 h 100613"/>
                <a:gd name="connsiteX4" fmla="*/ 32037 w 128412"/>
                <a:gd name="connsiteY4" fmla="*/ 69460 h 100613"/>
                <a:gd name="connsiteX5" fmla="*/ 24643 w 128412"/>
                <a:gd name="connsiteY5" fmla="*/ 69536 h 100613"/>
                <a:gd name="connsiteX6" fmla="*/ 15710 w 128412"/>
                <a:gd name="connsiteY6" fmla="*/ 65732 h 100613"/>
                <a:gd name="connsiteX7" fmla="*/ 10349 w 128412"/>
                <a:gd name="connsiteY7" fmla="*/ 59535 h 100613"/>
                <a:gd name="connsiteX8" fmla="*/ 609 w 128412"/>
                <a:gd name="connsiteY8" fmla="*/ 51874 h 100613"/>
                <a:gd name="connsiteX9" fmla="*/ 1955 w 128412"/>
                <a:gd name="connsiteY9" fmla="*/ 44604 h 100613"/>
                <a:gd name="connsiteX10" fmla="*/ 9598 w 128412"/>
                <a:gd name="connsiteY10" fmla="*/ 37561 h 100613"/>
                <a:gd name="connsiteX11" fmla="*/ 13844 w 128412"/>
                <a:gd name="connsiteY11" fmla="*/ 26848 h 100613"/>
                <a:gd name="connsiteX12" fmla="*/ 17916 w 128412"/>
                <a:gd name="connsiteY12" fmla="*/ 20422 h 100613"/>
                <a:gd name="connsiteX13" fmla="*/ 25487 w 128412"/>
                <a:gd name="connsiteY13" fmla="*/ 15478 h 100613"/>
                <a:gd name="connsiteX14" fmla="*/ 25856 w 128412"/>
                <a:gd name="connsiteY14" fmla="*/ 339 h 100613"/>
                <a:gd name="connsiteX15" fmla="*/ 48119 w 128412"/>
                <a:gd name="connsiteY15" fmla="*/ 5343 h 100613"/>
                <a:gd name="connsiteX16" fmla="*/ 52965 w 128412"/>
                <a:gd name="connsiteY16" fmla="*/ 27455 h 100613"/>
                <a:gd name="connsiteX17" fmla="*/ 60848 w 128412"/>
                <a:gd name="connsiteY17" fmla="*/ 28972 h 100613"/>
                <a:gd name="connsiteX18" fmla="*/ 80415 w 128412"/>
                <a:gd name="connsiteY18" fmla="*/ 37701 h 100613"/>
                <a:gd name="connsiteX19" fmla="*/ 78281 w 128412"/>
                <a:gd name="connsiteY19" fmla="*/ 44625 h 100613"/>
                <a:gd name="connsiteX20" fmla="*/ 80544 w 128412"/>
                <a:gd name="connsiteY20" fmla="*/ 51063 h 100613"/>
                <a:gd name="connsiteX21" fmla="*/ 83371 w 128412"/>
                <a:gd name="connsiteY21" fmla="*/ 58089 h 100613"/>
                <a:gd name="connsiteX22" fmla="*/ 82483 w 128412"/>
                <a:gd name="connsiteY22" fmla="*/ 62086 h 100613"/>
                <a:gd name="connsiteX23" fmla="*/ 90395 w 128412"/>
                <a:gd name="connsiteY23" fmla="*/ 64020 h 100613"/>
                <a:gd name="connsiteX24" fmla="*/ 95097 w 128412"/>
                <a:gd name="connsiteY24" fmla="*/ 59969 h 100613"/>
                <a:gd name="connsiteX25" fmla="*/ 104336 w 128412"/>
                <a:gd name="connsiteY25" fmla="*/ 57667 h 100613"/>
                <a:gd name="connsiteX26" fmla="*/ 112831 w 128412"/>
                <a:gd name="connsiteY26" fmla="*/ 62978 h 100613"/>
                <a:gd name="connsiteX27" fmla="*/ 127556 w 128412"/>
                <a:gd name="connsiteY27" fmla="*/ 66295 h 100613"/>
                <a:gd name="connsiteX28" fmla="*/ 126560 w 128412"/>
                <a:gd name="connsiteY28" fmla="*/ 71011 h 100613"/>
                <a:gd name="connsiteX29" fmla="*/ 125754 w 128412"/>
                <a:gd name="connsiteY29" fmla="*/ 88811 h 100613"/>
                <a:gd name="connsiteX30" fmla="*/ 114669 w 128412"/>
                <a:gd name="connsiteY30" fmla="*/ 90316 h 100613"/>
                <a:gd name="connsiteX31" fmla="*/ 103702 w 128412"/>
                <a:gd name="connsiteY31" fmla="*/ 91387 h 100613"/>
                <a:gd name="connsiteX32" fmla="*/ 96635 w 128412"/>
                <a:gd name="connsiteY32" fmla="*/ 95872 h 100613"/>
                <a:gd name="connsiteX33" fmla="*/ 90445 w 128412"/>
                <a:gd name="connsiteY33" fmla="*/ 100611 h 100613"/>
                <a:gd name="connsiteX34" fmla="*/ 79744 w 128412"/>
                <a:gd name="connsiteY34" fmla="*/ 95276 h 100613"/>
                <a:gd name="connsiteX35" fmla="*/ 79790 w 128412"/>
                <a:gd name="connsiteY35" fmla="*/ 85935 h 100613"/>
                <a:gd name="connsiteX36" fmla="*/ 75854 w 128412"/>
                <a:gd name="connsiteY36" fmla="*/ 80238 h 100613"/>
                <a:gd name="connsiteX37" fmla="*/ 69855 w 128412"/>
                <a:gd name="connsiteY37" fmla="*/ 81054 h 100613"/>
                <a:gd name="connsiteX38" fmla="*/ 59750 w 128412"/>
                <a:gd name="connsiteY38" fmla="*/ 83185 h 100613"/>
                <a:gd name="connsiteX0" fmla="*/ 85748 w 154410"/>
                <a:gd name="connsiteY0" fmla="*/ 83185 h 100613"/>
                <a:gd name="connsiteX1" fmla="*/ 77028 w 154410"/>
                <a:gd name="connsiteY1" fmla="*/ 80928 h 100613"/>
                <a:gd name="connsiteX2" fmla="*/ 69036 w 154410"/>
                <a:gd name="connsiteY2" fmla="*/ 77451 h 100613"/>
                <a:gd name="connsiteX3" fmla="*/ 61044 w 154410"/>
                <a:gd name="connsiteY3" fmla="*/ 72866 h 100613"/>
                <a:gd name="connsiteX4" fmla="*/ 58035 w 154410"/>
                <a:gd name="connsiteY4" fmla="*/ 69460 h 100613"/>
                <a:gd name="connsiteX5" fmla="*/ 50641 w 154410"/>
                <a:gd name="connsiteY5" fmla="*/ 69536 h 100613"/>
                <a:gd name="connsiteX6" fmla="*/ 41708 w 154410"/>
                <a:gd name="connsiteY6" fmla="*/ 65732 h 100613"/>
                <a:gd name="connsiteX7" fmla="*/ 36347 w 154410"/>
                <a:gd name="connsiteY7" fmla="*/ 59535 h 100613"/>
                <a:gd name="connsiteX8" fmla="*/ 60 w 154410"/>
                <a:gd name="connsiteY8" fmla="*/ 35299 h 100613"/>
                <a:gd name="connsiteX9" fmla="*/ 27953 w 154410"/>
                <a:gd name="connsiteY9" fmla="*/ 44604 h 100613"/>
                <a:gd name="connsiteX10" fmla="*/ 35596 w 154410"/>
                <a:gd name="connsiteY10" fmla="*/ 37561 h 100613"/>
                <a:gd name="connsiteX11" fmla="*/ 39842 w 154410"/>
                <a:gd name="connsiteY11" fmla="*/ 26848 h 100613"/>
                <a:gd name="connsiteX12" fmla="*/ 43914 w 154410"/>
                <a:gd name="connsiteY12" fmla="*/ 20422 h 100613"/>
                <a:gd name="connsiteX13" fmla="*/ 51485 w 154410"/>
                <a:gd name="connsiteY13" fmla="*/ 15478 h 100613"/>
                <a:gd name="connsiteX14" fmla="*/ 51854 w 154410"/>
                <a:gd name="connsiteY14" fmla="*/ 339 h 100613"/>
                <a:gd name="connsiteX15" fmla="*/ 74117 w 154410"/>
                <a:gd name="connsiteY15" fmla="*/ 5343 h 100613"/>
                <a:gd name="connsiteX16" fmla="*/ 78963 w 154410"/>
                <a:gd name="connsiteY16" fmla="*/ 27455 h 100613"/>
                <a:gd name="connsiteX17" fmla="*/ 86846 w 154410"/>
                <a:gd name="connsiteY17" fmla="*/ 28972 h 100613"/>
                <a:gd name="connsiteX18" fmla="*/ 106413 w 154410"/>
                <a:gd name="connsiteY18" fmla="*/ 37701 h 100613"/>
                <a:gd name="connsiteX19" fmla="*/ 104279 w 154410"/>
                <a:gd name="connsiteY19" fmla="*/ 44625 h 100613"/>
                <a:gd name="connsiteX20" fmla="*/ 106542 w 154410"/>
                <a:gd name="connsiteY20" fmla="*/ 51063 h 100613"/>
                <a:gd name="connsiteX21" fmla="*/ 109369 w 154410"/>
                <a:gd name="connsiteY21" fmla="*/ 58089 h 100613"/>
                <a:gd name="connsiteX22" fmla="*/ 108481 w 154410"/>
                <a:gd name="connsiteY22" fmla="*/ 62086 h 100613"/>
                <a:gd name="connsiteX23" fmla="*/ 116393 w 154410"/>
                <a:gd name="connsiteY23" fmla="*/ 64020 h 100613"/>
                <a:gd name="connsiteX24" fmla="*/ 121095 w 154410"/>
                <a:gd name="connsiteY24" fmla="*/ 59969 h 100613"/>
                <a:gd name="connsiteX25" fmla="*/ 130334 w 154410"/>
                <a:gd name="connsiteY25" fmla="*/ 57667 h 100613"/>
                <a:gd name="connsiteX26" fmla="*/ 138829 w 154410"/>
                <a:gd name="connsiteY26" fmla="*/ 62978 h 100613"/>
                <a:gd name="connsiteX27" fmla="*/ 153554 w 154410"/>
                <a:gd name="connsiteY27" fmla="*/ 66295 h 100613"/>
                <a:gd name="connsiteX28" fmla="*/ 152558 w 154410"/>
                <a:gd name="connsiteY28" fmla="*/ 71011 h 100613"/>
                <a:gd name="connsiteX29" fmla="*/ 151752 w 154410"/>
                <a:gd name="connsiteY29" fmla="*/ 88811 h 100613"/>
                <a:gd name="connsiteX30" fmla="*/ 140667 w 154410"/>
                <a:gd name="connsiteY30" fmla="*/ 90316 h 100613"/>
                <a:gd name="connsiteX31" fmla="*/ 129700 w 154410"/>
                <a:gd name="connsiteY31" fmla="*/ 91387 h 100613"/>
                <a:gd name="connsiteX32" fmla="*/ 122633 w 154410"/>
                <a:gd name="connsiteY32" fmla="*/ 95872 h 100613"/>
                <a:gd name="connsiteX33" fmla="*/ 116443 w 154410"/>
                <a:gd name="connsiteY33" fmla="*/ 100611 h 100613"/>
                <a:gd name="connsiteX34" fmla="*/ 105742 w 154410"/>
                <a:gd name="connsiteY34" fmla="*/ 95276 h 100613"/>
                <a:gd name="connsiteX35" fmla="*/ 105788 w 154410"/>
                <a:gd name="connsiteY35" fmla="*/ 85935 h 100613"/>
                <a:gd name="connsiteX36" fmla="*/ 101852 w 154410"/>
                <a:gd name="connsiteY36" fmla="*/ 80238 h 100613"/>
                <a:gd name="connsiteX37" fmla="*/ 95853 w 154410"/>
                <a:gd name="connsiteY37" fmla="*/ 81054 h 100613"/>
                <a:gd name="connsiteX38" fmla="*/ 85748 w 154410"/>
                <a:gd name="connsiteY38" fmla="*/ 83185 h 100613"/>
                <a:gd name="connsiteX0" fmla="*/ 101882 w 170544"/>
                <a:gd name="connsiteY0" fmla="*/ 83185 h 100613"/>
                <a:gd name="connsiteX1" fmla="*/ 93162 w 170544"/>
                <a:gd name="connsiteY1" fmla="*/ 80928 h 100613"/>
                <a:gd name="connsiteX2" fmla="*/ 85170 w 170544"/>
                <a:gd name="connsiteY2" fmla="*/ 77451 h 100613"/>
                <a:gd name="connsiteX3" fmla="*/ 77178 w 170544"/>
                <a:gd name="connsiteY3" fmla="*/ 72866 h 100613"/>
                <a:gd name="connsiteX4" fmla="*/ 74169 w 170544"/>
                <a:gd name="connsiteY4" fmla="*/ 69460 h 100613"/>
                <a:gd name="connsiteX5" fmla="*/ 66775 w 170544"/>
                <a:gd name="connsiteY5" fmla="*/ 69536 h 100613"/>
                <a:gd name="connsiteX6" fmla="*/ 57842 w 170544"/>
                <a:gd name="connsiteY6" fmla="*/ 65732 h 100613"/>
                <a:gd name="connsiteX7" fmla="*/ 1857 w 170544"/>
                <a:gd name="connsiteY7" fmla="*/ 53252 h 100613"/>
                <a:gd name="connsiteX8" fmla="*/ 16194 w 170544"/>
                <a:gd name="connsiteY8" fmla="*/ 35299 h 100613"/>
                <a:gd name="connsiteX9" fmla="*/ 44087 w 170544"/>
                <a:gd name="connsiteY9" fmla="*/ 44604 h 100613"/>
                <a:gd name="connsiteX10" fmla="*/ 51730 w 170544"/>
                <a:gd name="connsiteY10" fmla="*/ 37561 h 100613"/>
                <a:gd name="connsiteX11" fmla="*/ 55976 w 170544"/>
                <a:gd name="connsiteY11" fmla="*/ 26848 h 100613"/>
                <a:gd name="connsiteX12" fmla="*/ 60048 w 170544"/>
                <a:gd name="connsiteY12" fmla="*/ 20422 h 100613"/>
                <a:gd name="connsiteX13" fmla="*/ 67619 w 170544"/>
                <a:gd name="connsiteY13" fmla="*/ 15478 h 100613"/>
                <a:gd name="connsiteX14" fmla="*/ 67988 w 170544"/>
                <a:gd name="connsiteY14" fmla="*/ 339 h 100613"/>
                <a:gd name="connsiteX15" fmla="*/ 90251 w 170544"/>
                <a:gd name="connsiteY15" fmla="*/ 5343 h 100613"/>
                <a:gd name="connsiteX16" fmla="*/ 95097 w 170544"/>
                <a:gd name="connsiteY16" fmla="*/ 27455 h 100613"/>
                <a:gd name="connsiteX17" fmla="*/ 102980 w 170544"/>
                <a:gd name="connsiteY17" fmla="*/ 28972 h 100613"/>
                <a:gd name="connsiteX18" fmla="*/ 122547 w 170544"/>
                <a:gd name="connsiteY18" fmla="*/ 37701 h 100613"/>
                <a:gd name="connsiteX19" fmla="*/ 120413 w 170544"/>
                <a:gd name="connsiteY19" fmla="*/ 44625 h 100613"/>
                <a:gd name="connsiteX20" fmla="*/ 122676 w 170544"/>
                <a:gd name="connsiteY20" fmla="*/ 51063 h 100613"/>
                <a:gd name="connsiteX21" fmla="*/ 125503 w 170544"/>
                <a:gd name="connsiteY21" fmla="*/ 58089 h 100613"/>
                <a:gd name="connsiteX22" fmla="*/ 124615 w 170544"/>
                <a:gd name="connsiteY22" fmla="*/ 62086 h 100613"/>
                <a:gd name="connsiteX23" fmla="*/ 132527 w 170544"/>
                <a:gd name="connsiteY23" fmla="*/ 64020 h 100613"/>
                <a:gd name="connsiteX24" fmla="*/ 137229 w 170544"/>
                <a:gd name="connsiteY24" fmla="*/ 59969 h 100613"/>
                <a:gd name="connsiteX25" fmla="*/ 146468 w 170544"/>
                <a:gd name="connsiteY25" fmla="*/ 57667 h 100613"/>
                <a:gd name="connsiteX26" fmla="*/ 154963 w 170544"/>
                <a:gd name="connsiteY26" fmla="*/ 62978 h 100613"/>
                <a:gd name="connsiteX27" fmla="*/ 169688 w 170544"/>
                <a:gd name="connsiteY27" fmla="*/ 66295 h 100613"/>
                <a:gd name="connsiteX28" fmla="*/ 168692 w 170544"/>
                <a:gd name="connsiteY28" fmla="*/ 71011 h 100613"/>
                <a:gd name="connsiteX29" fmla="*/ 167886 w 170544"/>
                <a:gd name="connsiteY29" fmla="*/ 88811 h 100613"/>
                <a:gd name="connsiteX30" fmla="*/ 156801 w 170544"/>
                <a:gd name="connsiteY30" fmla="*/ 90316 h 100613"/>
                <a:gd name="connsiteX31" fmla="*/ 145834 w 170544"/>
                <a:gd name="connsiteY31" fmla="*/ 91387 h 100613"/>
                <a:gd name="connsiteX32" fmla="*/ 138767 w 170544"/>
                <a:gd name="connsiteY32" fmla="*/ 95872 h 100613"/>
                <a:gd name="connsiteX33" fmla="*/ 132577 w 170544"/>
                <a:gd name="connsiteY33" fmla="*/ 100611 h 100613"/>
                <a:gd name="connsiteX34" fmla="*/ 121876 w 170544"/>
                <a:gd name="connsiteY34" fmla="*/ 95276 h 100613"/>
                <a:gd name="connsiteX35" fmla="*/ 121922 w 170544"/>
                <a:gd name="connsiteY35" fmla="*/ 85935 h 100613"/>
                <a:gd name="connsiteX36" fmla="*/ 117986 w 170544"/>
                <a:gd name="connsiteY36" fmla="*/ 80238 h 100613"/>
                <a:gd name="connsiteX37" fmla="*/ 111987 w 170544"/>
                <a:gd name="connsiteY37" fmla="*/ 81054 h 100613"/>
                <a:gd name="connsiteX38" fmla="*/ 101882 w 170544"/>
                <a:gd name="connsiteY38" fmla="*/ 83185 h 100613"/>
                <a:gd name="connsiteX0" fmla="*/ 116285 w 184947"/>
                <a:gd name="connsiteY0" fmla="*/ 83185 h 100613"/>
                <a:gd name="connsiteX1" fmla="*/ 107565 w 184947"/>
                <a:gd name="connsiteY1" fmla="*/ 80928 h 100613"/>
                <a:gd name="connsiteX2" fmla="*/ 99573 w 184947"/>
                <a:gd name="connsiteY2" fmla="*/ 77451 h 100613"/>
                <a:gd name="connsiteX3" fmla="*/ 91581 w 184947"/>
                <a:gd name="connsiteY3" fmla="*/ 72866 h 100613"/>
                <a:gd name="connsiteX4" fmla="*/ 88572 w 184947"/>
                <a:gd name="connsiteY4" fmla="*/ 69460 h 100613"/>
                <a:gd name="connsiteX5" fmla="*/ 81178 w 184947"/>
                <a:gd name="connsiteY5" fmla="*/ 69536 h 100613"/>
                <a:gd name="connsiteX6" fmla="*/ 72245 w 184947"/>
                <a:gd name="connsiteY6" fmla="*/ 65732 h 100613"/>
                <a:gd name="connsiteX7" fmla="*/ 16260 w 184947"/>
                <a:gd name="connsiteY7" fmla="*/ 53252 h 100613"/>
                <a:gd name="connsiteX8" fmla="*/ 506 w 184947"/>
                <a:gd name="connsiteY8" fmla="*/ 19342 h 100613"/>
                <a:gd name="connsiteX9" fmla="*/ 30597 w 184947"/>
                <a:gd name="connsiteY9" fmla="*/ 35299 h 100613"/>
                <a:gd name="connsiteX10" fmla="*/ 58490 w 184947"/>
                <a:gd name="connsiteY10" fmla="*/ 44604 h 100613"/>
                <a:gd name="connsiteX11" fmla="*/ 66133 w 184947"/>
                <a:gd name="connsiteY11" fmla="*/ 37561 h 100613"/>
                <a:gd name="connsiteX12" fmla="*/ 70379 w 184947"/>
                <a:gd name="connsiteY12" fmla="*/ 26848 h 100613"/>
                <a:gd name="connsiteX13" fmla="*/ 74451 w 184947"/>
                <a:gd name="connsiteY13" fmla="*/ 20422 h 100613"/>
                <a:gd name="connsiteX14" fmla="*/ 82022 w 184947"/>
                <a:gd name="connsiteY14" fmla="*/ 15478 h 100613"/>
                <a:gd name="connsiteX15" fmla="*/ 82391 w 184947"/>
                <a:gd name="connsiteY15" fmla="*/ 339 h 100613"/>
                <a:gd name="connsiteX16" fmla="*/ 104654 w 184947"/>
                <a:gd name="connsiteY16" fmla="*/ 5343 h 100613"/>
                <a:gd name="connsiteX17" fmla="*/ 109500 w 184947"/>
                <a:gd name="connsiteY17" fmla="*/ 27455 h 100613"/>
                <a:gd name="connsiteX18" fmla="*/ 117383 w 184947"/>
                <a:gd name="connsiteY18" fmla="*/ 28972 h 100613"/>
                <a:gd name="connsiteX19" fmla="*/ 136950 w 184947"/>
                <a:gd name="connsiteY19" fmla="*/ 37701 h 100613"/>
                <a:gd name="connsiteX20" fmla="*/ 134816 w 184947"/>
                <a:gd name="connsiteY20" fmla="*/ 44625 h 100613"/>
                <a:gd name="connsiteX21" fmla="*/ 137079 w 184947"/>
                <a:gd name="connsiteY21" fmla="*/ 51063 h 100613"/>
                <a:gd name="connsiteX22" fmla="*/ 139906 w 184947"/>
                <a:gd name="connsiteY22" fmla="*/ 58089 h 100613"/>
                <a:gd name="connsiteX23" fmla="*/ 139018 w 184947"/>
                <a:gd name="connsiteY23" fmla="*/ 62086 h 100613"/>
                <a:gd name="connsiteX24" fmla="*/ 146930 w 184947"/>
                <a:gd name="connsiteY24" fmla="*/ 64020 h 100613"/>
                <a:gd name="connsiteX25" fmla="*/ 151632 w 184947"/>
                <a:gd name="connsiteY25" fmla="*/ 59969 h 100613"/>
                <a:gd name="connsiteX26" fmla="*/ 160871 w 184947"/>
                <a:gd name="connsiteY26" fmla="*/ 57667 h 100613"/>
                <a:gd name="connsiteX27" fmla="*/ 169366 w 184947"/>
                <a:gd name="connsiteY27" fmla="*/ 62978 h 100613"/>
                <a:gd name="connsiteX28" fmla="*/ 184091 w 184947"/>
                <a:gd name="connsiteY28" fmla="*/ 66295 h 100613"/>
                <a:gd name="connsiteX29" fmla="*/ 183095 w 184947"/>
                <a:gd name="connsiteY29" fmla="*/ 71011 h 100613"/>
                <a:gd name="connsiteX30" fmla="*/ 182289 w 184947"/>
                <a:gd name="connsiteY30" fmla="*/ 88811 h 100613"/>
                <a:gd name="connsiteX31" fmla="*/ 171204 w 184947"/>
                <a:gd name="connsiteY31" fmla="*/ 90316 h 100613"/>
                <a:gd name="connsiteX32" fmla="*/ 160237 w 184947"/>
                <a:gd name="connsiteY32" fmla="*/ 91387 h 100613"/>
                <a:gd name="connsiteX33" fmla="*/ 153170 w 184947"/>
                <a:gd name="connsiteY33" fmla="*/ 95872 h 100613"/>
                <a:gd name="connsiteX34" fmla="*/ 146980 w 184947"/>
                <a:gd name="connsiteY34" fmla="*/ 100611 h 100613"/>
                <a:gd name="connsiteX35" fmla="*/ 136279 w 184947"/>
                <a:gd name="connsiteY35" fmla="*/ 95276 h 100613"/>
                <a:gd name="connsiteX36" fmla="*/ 136325 w 184947"/>
                <a:gd name="connsiteY36" fmla="*/ 85935 h 100613"/>
                <a:gd name="connsiteX37" fmla="*/ 132389 w 184947"/>
                <a:gd name="connsiteY37" fmla="*/ 80238 h 100613"/>
                <a:gd name="connsiteX38" fmla="*/ 126390 w 184947"/>
                <a:gd name="connsiteY38" fmla="*/ 81054 h 100613"/>
                <a:gd name="connsiteX39" fmla="*/ 116285 w 184947"/>
                <a:gd name="connsiteY39" fmla="*/ 83185 h 100613"/>
                <a:gd name="connsiteX0" fmla="*/ 116117 w 184779"/>
                <a:gd name="connsiteY0" fmla="*/ 83185 h 100613"/>
                <a:gd name="connsiteX1" fmla="*/ 107397 w 184779"/>
                <a:gd name="connsiteY1" fmla="*/ 80928 h 100613"/>
                <a:gd name="connsiteX2" fmla="*/ 99405 w 184779"/>
                <a:gd name="connsiteY2" fmla="*/ 77451 h 100613"/>
                <a:gd name="connsiteX3" fmla="*/ 91413 w 184779"/>
                <a:gd name="connsiteY3" fmla="*/ 72866 h 100613"/>
                <a:gd name="connsiteX4" fmla="*/ 88404 w 184779"/>
                <a:gd name="connsiteY4" fmla="*/ 69460 h 100613"/>
                <a:gd name="connsiteX5" fmla="*/ 81010 w 184779"/>
                <a:gd name="connsiteY5" fmla="*/ 69536 h 100613"/>
                <a:gd name="connsiteX6" fmla="*/ 72077 w 184779"/>
                <a:gd name="connsiteY6" fmla="*/ 65732 h 100613"/>
                <a:gd name="connsiteX7" fmla="*/ 16092 w 184779"/>
                <a:gd name="connsiteY7" fmla="*/ 53252 h 100613"/>
                <a:gd name="connsiteX8" fmla="*/ 338 w 184779"/>
                <a:gd name="connsiteY8" fmla="*/ 19342 h 100613"/>
                <a:gd name="connsiteX9" fmla="*/ 8168 w 184779"/>
                <a:gd name="connsiteY9" fmla="*/ 19010 h 100613"/>
                <a:gd name="connsiteX10" fmla="*/ 30429 w 184779"/>
                <a:gd name="connsiteY10" fmla="*/ 35299 h 100613"/>
                <a:gd name="connsiteX11" fmla="*/ 58322 w 184779"/>
                <a:gd name="connsiteY11" fmla="*/ 44604 h 100613"/>
                <a:gd name="connsiteX12" fmla="*/ 65965 w 184779"/>
                <a:gd name="connsiteY12" fmla="*/ 37561 h 100613"/>
                <a:gd name="connsiteX13" fmla="*/ 70211 w 184779"/>
                <a:gd name="connsiteY13" fmla="*/ 26848 h 100613"/>
                <a:gd name="connsiteX14" fmla="*/ 74283 w 184779"/>
                <a:gd name="connsiteY14" fmla="*/ 20422 h 100613"/>
                <a:gd name="connsiteX15" fmla="*/ 81854 w 184779"/>
                <a:gd name="connsiteY15" fmla="*/ 15478 h 100613"/>
                <a:gd name="connsiteX16" fmla="*/ 82223 w 184779"/>
                <a:gd name="connsiteY16" fmla="*/ 339 h 100613"/>
                <a:gd name="connsiteX17" fmla="*/ 104486 w 184779"/>
                <a:gd name="connsiteY17" fmla="*/ 5343 h 100613"/>
                <a:gd name="connsiteX18" fmla="*/ 109332 w 184779"/>
                <a:gd name="connsiteY18" fmla="*/ 27455 h 100613"/>
                <a:gd name="connsiteX19" fmla="*/ 117215 w 184779"/>
                <a:gd name="connsiteY19" fmla="*/ 28972 h 100613"/>
                <a:gd name="connsiteX20" fmla="*/ 136782 w 184779"/>
                <a:gd name="connsiteY20" fmla="*/ 37701 h 100613"/>
                <a:gd name="connsiteX21" fmla="*/ 134648 w 184779"/>
                <a:gd name="connsiteY21" fmla="*/ 44625 h 100613"/>
                <a:gd name="connsiteX22" fmla="*/ 136911 w 184779"/>
                <a:gd name="connsiteY22" fmla="*/ 51063 h 100613"/>
                <a:gd name="connsiteX23" fmla="*/ 139738 w 184779"/>
                <a:gd name="connsiteY23" fmla="*/ 58089 h 100613"/>
                <a:gd name="connsiteX24" fmla="*/ 138850 w 184779"/>
                <a:gd name="connsiteY24" fmla="*/ 62086 h 100613"/>
                <a:gd name="connsiteX25" fmla="*/ 146762 w 184779"/>
                <a:gd name="connsiteY25" fmla="*/ 64020 h 100613"/>
                <a:gd name="connsiteX26" fmla="*/ 151464 w 184779"/>
                <a:gd name="connsiteY26" fmla="*/ 59969 h 100613"/>
                <a:gd name="connsiteX27" fmla="*/ 160703 w 184779"/>
                <a:gd name="connsiteY27" fmla="*/ 57667 h 100613"/>
                <a:gd name="connsiteX28" fmla="*/ 169198 w 184779"/>
                <a:gd name="connsiteY28" fmla="*/ 62978 h 100613"/>
                <a:gd name="connsiteX29" fmla="*/ 183923 w 184779"/>
                <a:gd name="connsiteY29" fmla="*/ 66295 h 100613"/>
                <a:gd name="connsiteX30" fmla="*/ 182927 w 184779"/>
                <a:gd name="connsiteY30" fmla="*/ 71011 h 100613"/>
                <a:gd name="connsiteX31" fmla="*/ 182121 w 184779"/>
                <a:gd name="connsiteY31" fmla="*/ 88811 h 100613"/>
                <a:gd name="connsiteX32" fmla="*/ 171036 w 184779"/>
                <a:gd name="connsiteY32" fmla="*/ 90316 h 100613"/>
                <a:gd name="connsiteX33" fmla="*/ 160069 w 184779"/>
                <a:gd name="connsiteY33" fmla="*/ 91387 h 100613"/>
                <a:gd name="connsiteX34" fmla="*/ 153002 w 184779"/>
                <a:gd name="connsiteY34" fmla="*/ 95872 h 100613"/>
                <a:gd name="connsiteX35" fmla="*/ 146812 w 184779"/>
                <a:gd name="connsiteY35" fmla="*/ 100611 h 100613"/>
                <a:gd name="connsiteX36" fmla="*/ 136111 w 184779"/>
                <a:gd name="connsiteY36" fmla="*/ 95276 h 100613"/>
                <a:gd name="connsiteX37" fmla="*/ 136157 w 184779"/>
                <a:gd name="connsiteY37" fmla="*/ 85935 h 100613"/>
                <a:gd name="connsiteX38" fmla="*/ 132221 w 184779"/>
                <a:gd name="connsiteY38" fmla="*/ 80238 h 100613"/>
                <a:gd name="connsiteX39" fmla="*/ 126222 w 184779"/>
                <a:gd name="connsiteY39" fmla="*/ 81054 h 100613"/>
                <a:gd name="connsiteX40" fmla="*/ 116117 w 184779"/>
                <a:gd name="connsiteY40" fmla="*/ 83185 h 100613"/>
                <a:gd name="connsiteX0" fmla="*/ 116016 w 184678"/>
                <a:gd name="connsiteY0" fmla="*/ 83185 h 100613"/>
                <a:gd name="connsiteX1" fmla="*/ 107296 w 184678"/>
                <a:gd name="connsiteY1" fmla="*/ 80928 h 100613"/>
                <a:gd name="connsiteX2" fmla="*/ 99304 w 184678"/>
                <a:gd name="connsiteY2" fmla="*/ 77451 h 100613"/>
                <a:gd name="connsiteX3" fmla="*/ 91312 w 184678"/>
                <a:gd name="connsiteY3" fmla="*/ 72866 h 100613"/>
                <a:gd name="connsiteX4" fmla="*/ 88303 w 184678"/>
                <a:gd name="connsiteY4" fmla="*/ 69460 h 100613"/>
                <a:gd name="connsiteX5" fmla="*/ 80909 w 184678"/>
                <a:gd name="connsiteY5" fmla="*/ 69536 h 100613"/>
                <a:gd name="connsiteX6" fmla="*/ 71976 w 184678"/>
                <a:gd name="connsiteY6" fmla="*/ 65732 h 100613"/>
                <a:gd name="connsiteX7" fmla="*/ 15991 w 184678"/>
                <a:gd name="connsiteY7" fmla="*/ 53252 h 100613"/>
                <a:gd name="connsiteX8" fmla="*/ 237 w 184678"/>
                <a:gd name="connsiteY8" fmla="*/ 19342 h 100613"/>
                <a:gd name="connsiteX9" fmla="*/ 8067 w 184678"/>
                <a:gd name="connsiteY9" fmla="*/ 19010 h 100613"/>
                <a:gd name="connsiteX10" fmla="*/ 16659 w 184678"/>
                <a:gd name="connsiteY10" fmla="*/ 21054 h 100613"/>
                <a:gd name="connsiteX11" fmla="*/ 30328 w 184678"/>
                <a:gd name="connsiteY11" fmla="*/ 35299 h 100613"/>
                <a:gd name="connsiteX12" fmla="*/ 58221 w 184678"/>
                <a:gd name="connsiteY12" fmla="*/ 44604 h 100613"/>
                <a:gd name="connsiteX13" fmla="*/ 65864 w 184678"/>
                <a:gd name="connsiteY13" fmla="*/ 37561 h 100613"/>
                <a:gd name="connsiteX14" fmla="*/ 70110 w 184678"/>
                <a:gd name="connsiteY14" fmla="*/ 26848 h 100613"/>
                <a:gd name="connsiteX15" fmla="*/ 74182 w 184678"/>
                <a:gd name="connsiteY15" fmla="*/ 20422 h 100613"/>
                <a:gd name="connsiteX16" fmla="*/ 81753 w 184678"/>
                <a:gd name="connsiteY16" fmla="*/ 15478 h 100613"/>
                <a:gd name="connsiteX17" fmla="*/ 82122 w 184678"/>
                <a:gd name="connsiteY17" fmla="*/ 339 h 100613"/>
                <a:gd name="connsiteX18" fmla="*/ 104385 w 184678"/>
                <a:gd name="connsiteY18" fmla="*/ 5343 h 100613"/>
                <a:gd name="connsiteX19" fmla="*/ 109231 w 184678"/>
                <a:gd name="connsiteY19" fmla="*/ 27455 h 100613"/>
                <a:gd name="connsiteX20" fmla="*/ 117114 w 184678"/>
                <a:gd name="connsiteY20" fmla="*/ 28972 h 100613"/>
                <a:gd name="connsiteX21" fmla="*/ 136681 w 184678"/>
                <a:gd name="connsiteY21" fmla="*/ 37701 h 100613"/>
                <a:gd name="connsiteX22" fmla="*/ 134547 w 184678"/>
                <a:gd name="connsiteY22" fmla="*/ 44625 h 100613"/>
                <a:gd name="connsiteX23" fmla="*/ 136810 w 184678"/>
                <a:gd name="connsiteY23" fmla="*/ 51063 h 100613"/>
                <a:gd name="connsiteX24" fmla="*/ 139637 w 184678"/>
                <a:gd name="connsiteY24" fmla="*/ 58089 h 100613"/>
                <a:gd name="connsiteX25" fmla="*/ 138749 w 184678"/>
                <a:gd name="connsiteY25" fmla="*/ 62086 h 100613"/>
                <a:gd name="connsiteX26" fmla="*/ 146661 w 184678"/>
                <a:gd name="connsiteY26" fmla="*/ 64020 h 100613"/>
                <a:gd name="connsiteX27" fmla="*/ 151363 w 184678"/>
                <a:gd name="connsiteY27" fmla="*/ 59969 h 100613"/>
                <a:gd name="connsiteX28" fmla="*/ 160602 w 184678"/>
                <a:gd name="connsiteY28" fmla="*/ 57667 h 100613"/>
                <a:gd name="connsiteX29" fmla="*/ 169097 w 184678"/>
                <a:gd name="connsiteY29" fmla="*/ 62978 h 100613"/>
                <a:gd name="connsiteX30" fmla="*/ 183822 w 184678"/>
                <a:gd name="connsiteY30" fmla="*/ 66295 h 100613"/>
                <a:gd name="connsiteX31" fmla="*/ 182826 w 184678"/>
                <a:gd name="connsiteY31" fmla="*/ 71011 h 100613"/>
                <a:gd name="connsiteX32" fmla="*/ 182020 w 184678"/>
                <a:gd name="connsiteY32" fmla="*/ 88811 h 100613"/>
                <a:gd name="connsiteX33" fmla="*/ 170935 w 184678"/>
                <a:gd name="connsiteY33" fmla="*/ 90316 h 100613"/>
                <a:gd name="connsiteX34" fmla="*/ 159968 w 184678"/>
                <a:gd name="connsiteY34" fmla="*/ 91387 h 100613"/>
                <a:gd name="connsiteX35" fmla="*/ 152901 w 184678"/>
                <a:gd name="connsiteY35" fmla="*/ 95872 h 100613"/>
                <a:gd name="connsiteX36" fmla="*/ 146711 w 184678"/>
                <a:gd name="connsiteY36" fmla="*/ 100611 h 100613"/>
                <a:gd name="connsiteX37" fmla="*/ 136010 w 184678"/>
                <a:gd name="connsiteY37" fmla="*/ 95276 h 100613"/>
                <a:gd name="connsiteX38" fmla="*/ 136056 w 184678"/>
                <a:gd name="connsiteY38" fmla="*/ 85935 h 100613"/>
                <a:gd name="connsiteX39" fmla="*/ 132120 w 184678"/>
                <a:gd name="connsiteY39" fmla="*/ 80238 h 100613"/>
                <a:gd name="connsiteX40" fmla="*/ 126121 w 184678"/>
                <a:gd name="connsiteY40" fmla="*/ 81054 h 100613"/>
                <a:gd name="connsiteX41" fmla="*/ 116016 w 184678"/>
                <a:gd name="connsiteY41" fmla="*/ 83185 h 100613"/>
                <a:gd name="connsiteX0" fmla="*/ 116016 w 184678"/>
                <a:gd name="connsiteY0" fmla="*/ 83185 h 100613"/>
                <a:gd name="connsiteX1" fmla="*/ 107296 w 184678"/>
                <a:gd name="connsiteY1" fmla="*/ 80928 h 100613"/>
                <a:gd name="connsiteX2" fmla="*/ 99304 w 184678"/>
                <a:gd name="connsiteY2" fmla="*/ 77451 h 100613"/>
                <a:gd name="connsiteX3" fmla="*/ 91312 w 184678"/>
                <a:gd name="connsiteY3" fmla="*/ 72866 h 100613"/>
                <a:gd name="connsiteX4" fmla="*/ 88303 w 184678"/>
                <a:gd name="connsiteY4" fmla="*/ 69460 h 100613"/>
                <a:gd name="connsiteX5" fmla="*/ 80909 w 184678"/>
                <a:gd name="connsiteY5" fmla="*/ 69536 h 100613"/>
                <a:gd name="connsiteX6" fmla="*/ 71976 w 184678"/>
                <a:gd name="connsiteY6" fmla="*/ 65732 h 100613"/>
                <a:gd name="connsiteX7" fmla="*/ 15991 w 184678"/>
                <a:gd name="connsiteY7" fmla="*/ 53252 h 100613"/>
                <a:gd name="connsiteX8" fmla="*/ 237 w 184678"/>
                <a:gd name="connsiteY8" fmla="*/ 19342 h 100613"/>
                <a:gd name="connsiteX9" fmla="*/ 8067 w 184678"/>
                <a:gd name="connsiteY9" fmla="*/ 19010 h 100613"/>
                <a:gd name="connsiteX10" fmla="*/ 16659 w 184678"/>
                <a:gd name="connsiteY10" fmla="*/ 21054 h 100613"/>
                <a:gd name="connsiteX11" fmla="*/ 28845 w 184678"/>
                <a:gd name="connsiteY11" fmla="*/ 30592 h 100613"/>
                <a:gd name="connsiteX12" fmla="*/ 30328 w 184678"/>
                <a:gd name="connsiteY12" fmla="*/ 35299 h 100613"/>
                <a:gd name="connsiteX13" fmla="*/ 58221 w 184678"/>
                <a:gd name="connsiteY13" fmla="*/ 44604 h 100613"/>
                <a:gd name="connsiteX14" fmla="*/ 65864 w 184678"/>
                <a:gd name="connsiteY14" fmla="*/ 37561 h 100613"/>
                <a:gd name="connsiteX15" fmla="*/ 70110 w 184678"/>
                <a:gd name="connsiteY15" fmla="*/ 26848 h 100613"/>
                <a:gd name="connsiteX16" fmla="*/ 74182 w 184678"/>
                <a:gd name="connsiteY16" fmla="*/ 20422 h 100613"/>
                <a:gd name="connsiteX17" fmla="*/ 81753 w 184678"/>
                <a:gd name="connsiteY17" fmla="*/ 15478 h 100613"/>
                <a:gd name="connsiteX18" fmla="*/ 82122 w 184678"/>
                <a:gd name="connsiteY18" fmla="*/ 339 h 100613"/>
                <a:gd name="connsiteX19" fmla="*/ 104385 w 184678"/>
                <a:gd name="connsiteY19" fmla="*/ 5343 h 100613"/>
                <a:gd name="connsiteX20" fmla="*/ 109231 w 184678"/>
                <a:gd name="connsiteY20" fmla="*/ 27455 h 100613"/>
                <a:gd name="connsiteX21" fmla="*/ 117114 w 184678"/>
                <a:gd name="connsiteY21" fmla="*/ 28972 h 100613"/>
                <a:gd name="connsiteX22" fmla="*/ 136681 w 184678"/>
                <a:gd name="connsiteY22" fmla="*/ 37701 h 100613"/>
                <a:gd name="connsiteX23" fmla="*/ 134547 w 184678"/>
                <a:gd name="connsiteY23" fmla="*/ 44625 h 100613"/>
                <a:gd name="connsiteX24" fmla="*/ 136810 w 184678"/>
                <a:gd name="connsiteY24" fmla="*/ 51063 h 100613"/>
                <a:gd name="connsiteX25" fmla="*/ 139637 w 184678"/>
                <a:gd name="connsiteY25" fmla="*/ 58089 h 100613"/>
                <a:gd name="connsiteX26" fmla="*/ 138749 w 184678"/>
                <a:gd name="connsiteY26" fmla="*/ 62086 h 100613"/>
                <a:gd name="connsiteX27" fmla="*/ 146661 w 184678"/>
                <a:gd name="connsiteY27" fmla="*/ 64020 h 100613"/>
                <a:gd name="connsiteX28" fmla="*/ 151363 w 184678"/>
                <a:gd name="connsiteY28" fmla="*/ 59969 h 100613"/>
                <a:gd name="connsiteX29" fmla="*/ 160602 w 184678"/>
                <a:gd name="connsiteY29" fmla="*/ 57667 h 100613"/>
                <a:gd name="connsiteX30" fmla="*/ 169097 w 184678"/>
                <a:gd name="connsiteY30" fmla="*/ 62978 h 100613"/>
                <a:gd name="connsiteX31" fmla="*/ 183822 w 184678"/>
                <a:gd name="connsiteY31" fmla="*/ 66295 h 100613"/>
                <a:gd name="connsiteX32" fmla="*/ 182826 w 184678"/>
                <a:gd name="connsiteY32" fmla="*/ 71011 h 100613"/>
                <a:gd name="connsiteX33" fmla="*/ 182020 w 184678"/>
                <a:gd name="connsiteY33" fmla="*/ 88811 h 100613"/>
                <a:gd name="connsiteX34" fmla="*/ 170935 w 184678"/>
                <a:gd name="connsiteY34" fmla="*/ 90316 h 100613"/>
                <a:gd name="connsiteX35" fmla="*/ 159968 w 184678"/>
                <a:gd name="connsiteY35" fmla="*/ 91387 h 100613"/>
                <a:gd name="connsiteX36" fmla="*/ 152901 w 184678"/>
                <a:gd name="connsiteY36" fmla="*/ 95872 h 100613"/>
                <a:gd name="connsiteX37" fmla="*/ 146711 w 184678"/>
                <a:gd name="connsiteY37" fmla="*/ 100611 h 100613"/>
                <a:gd name="connsiteX38" fmla="*/ 136010 w 184678"/>
                <a:gd name="connsiteY38" fmla="*/ 95276 h 100613"/>
                <a:gd name="connsiteX39" fmla="*/ 136056 w 184678"/>
                <a:gd name="connsiteY39" fmla="*/ 85935 h 100613"/>
                <a:gd name="connsiteX40" fmla="*/ 132120 w 184678"/>
                <a:gd name="connsiteY40" fmla="*/ 80238 h 100613"/>
                <a:gd name="connsiteX41" fmla="*/ 126121 w 184678"/>
                <a:gd name="connsiteY41" fmla="*/ 81054 h 100613"/>
                <a:gd name="connsiteX42" fmla="*/ 116016 w 184678"/>
                <a:gd name="connsiteY42" fmla="*/ 83185 h 100613"/>
                <a:gd name="connsiteX0" fmla="*/ 125762 w 194424"/>
                <a:gd name="connsiteY0" fmla="*/ 83185 h 100613"/>
                <a:gd name="connsiteX1" fmla="*/ 117042 w 194424"/>
                <a:gd name="connsiteY1" fmla="*/ 80928 h 100613"/>
                <a:gd name="connsiteX2" fmla="*/ 109050 w 194424"/>
                <a:gd name="connsiteY2" fmla="*/ 77451 h 100613"/>
                <a:gd name="connsiteX3" fmla="*/ 101058 w 194424"/>
                <a:gd name="connsiteY3" fmla="*/ 72866 h 100613"/>
                <a:gd name="connsiteX4" fmla="*/ 98049 w 194424"/>
                <a:gd name="connsiteY4" fmla="*/ 69460 h 100613"/>
                <a:gd name="connsiteX5" fmla="*/ 90655 w 194424"/>
                <a:gd name="connsiteY5" fmla="*/ 69536 h 100613"/>
                <a:gd name="connsiteX6" fmla="*/ 81722 w 194424"/>
                <a:gd name="connsiteY6" fmla="*/ 65732 h 100613"/>
                <a:gd name="connsiteX7" fmla="*/ 25737 w 194424"/>
                <a:gd name="connsiteY7" fmla="*/ 53252 h 100613"/>
                <a:gd name="connsiteX8" fmla="*/ 397 w 194424"/>
                <a:gd name="connsiteY8" fmla="*/ 35221 h 100613"/>
                <a:gd name="connsiteX9" fmla="*/ 9983 w 194424"/>
                <a:gd name="connsiteY9" fmla="*/ 19342 h 100613"/>
                <a:gd name="connsiteX10" fmla="*/ 17813 w 194424"/>
                <a:gd name="connsiteY10" fmla="*/ 19010 h 100613"/>
                <a:gd name="connsiteX11" fmla="*/ 26405 w 194424"/>
                <a:gd name="connsiteY11" fmla="*/ 21054 h 100613"/>
                <a:gd name="connsiteX12" fmla="*/ 38591 w 194424"/>
                <a:gd name="connsiteY12" fmla="*/ 30592 h 100613"/>
                <a:gd name="connsiteX13" fmla="*/ 40074 w 194424"/>
                <a:gd name="connsiteY13" fmla="*/ 35299 h 100613"/>
                <a:gd name="connsiteX14" fmla="*/ 67967 w 194424"/>
                <a:gd name="connsiteY14" fmla="*/ 44604 h 100613"/>
                <a:gd name="connsiteX15" fmla="*/ 75610 w 194424"/>
                <a:gd name="connsiteY15" fmla="*/ 37561 h 100613"/>
                <a:gd name="connsiteX16" fmla="*/ 79856 w 194424"/>
                <a:gd name="connsiteY16" fmla="*/ 26848 h 100613"/>
                <a:gd name="connsiteX17" fmla="*/ 83928 w 194424"/>
                <a:gd name="connsiteY17" fmla="*/ 20422 h 100613"/>
                <a:gd name="connsiteX18" fmla="*/ 91499 w 194424"/>
                <a:gd name="connsiteY18" fmla="*/ 15478 h 100613"/>
                <a:gd name="connsiteX19" fmla="*/ 91868 w 194424"/>
                <a:gd name="connsiteY19" fmla="*/ 339 h 100613"/>
                <a:gd name="connsiteX20" fmla="*/ 114131 w 194424"/>
                <a:gd name="connsiteY20" fmla="*/ 5343 h 100613"/>
                <a:gd name="connsiteX21" fmla="*/ 118977 w 194424"/>
                <a:gd name="connsiteY21" fmla="*/ 27455 h 100613"/>
                <a:gd name="connsiteX22" fmla="*/ 126860 w 194424"/>
                <a:gd name="connsiteY22" fmla="*/ 28972 h 100613"/>
                <a:gd name="connsiteX23" fmla="*/ 146427 w 194424"/>
                <a:gd name="connsiteY23" fmla="*/ 37701 h 100613"/>
                <a:gd name="connsiteX24" fmla="*/ 144293 w 194424"/>
                <a:gd name="connsiteY24" fmla="*/ 44625 h 100613"/>
                <a:gd name="connsiteX25" fmla="*/ 146556 w 194424"/>
                <a:gd name="connsiteY25" fmla="*/ 51063 h 100613"/>
                <a:gd name="connsiteX26" fmla="*/ 149383 w 194424"/>
                <a:gd name="connsiteY26" fmla="*/ 58089 h 100613"/>
                <a:gd name="connsiteX27" fmla="*/ 148495 w 194424"/>
                <a:gd name="connsiteY27" fmla="*/ 62086 h 100613"/>
                <a:gd name="connsiteX28" fmla="*/ 156407 w 194424"/>
                <a:gd name="connsiteY28" fmla="*/ 64020 h 100613"/>
                <a:gd name="connsiteX29" fmla="*/ 161109 w 194424"/>
                <a:gd name="connsiteY29" fmla="*/ 59969 h 100613"/>
                <a:gd name="connsiteX30" fmla="*/ 170348 w 194424"/>
                <a:gd name="connsiteY30" fmla="*/ 57667 h 100613"/>
                <a:gd name="connsiteX31" fmla="*/ 178843 w 194424"/>
                <a:gd name="connsiteY31" fmla="*/ 62978 h 100613"/>
                <a:gd name="connsiteX32" fmla="*/ 193568 w 194424"/>
                <a:gd name="connsiteY32" fmla="*/ 66295 h 100613"/>
                <a:gd name="connsiteX33" fmla="*/ 192572 w 194424"/>
                <a:gd name="connsiteY33" fmla="*/ 71011 h 100613"/>
                <a:gd name="connsiteX34" fmla="*/ 191766 w 194424"/>
                <a:gd name="connsiteY34" fmla="*/ 88811 h 100613"/>
                <a:gd name="connsiteX35" fmla="*/ 180681 w 194424"/>
                <a:gd name="connsiteY35" fmla="*/ 90316 h 100613"/>
                <a:gd name="connsiteX36" fmla="*/ 169714 w 194424"/>
                <a:gd name="connsiteY36" fmla="*/ 91387 h 100613"/>
                <a:gd name="connsiteX37" fmla="*/ 162647 w 194424"/>
                <a:gd name="connsiteY37" fmla="*/ 95872 h 100613"/>
                <a:gd name="connsiteX38" fmla="*/ 156457 w 194424"/>
                <a:gd name="connsiteY38" fmla="*/ 100611 h 100613"/>
                <a:gd name="connsiteX39" fmla="*/ 145756 w 194424"/>
                <a:gd name="connsiteY39" fmla="*/ 95276 h 100613"/>
                <a:gd name="connsiteX40" fmla="*/ 145802 w 194424"/>
                <a:gd name="connsiteY40" fmla="*/ 85935 h 100613"/>
                <a:gd name="connsiteX41" fmla="*/ 141866 w 194424"/>
                <a:gd name="connsiteY41" fmla="*/ 80238 h 100613"/>
                <a:gd name="connsiteX42" fmla="*/ 135867 w 194424"/>
                <a:gd name="connsiteY42" fmla="*/ 81054 h 100613"/>
                <a:gd name="connsiteX43" fmla="*/ 125762 w 194424"/>
                <a:gd name="connsiteY43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5394 w 194081"/>
                <a:gd name="connsiteY7" fmla="*/ 53252 h 100613"/>
                <a:gd name="connsiteX8" fmla="*/ 20018 w 194081"/>
                <a:gd name="connsiteY8" fmla="*/ 43646 h 100613"/>
                <a:gd name="connsiteX9" fmla="*/ 54 w 194081"/>
                <a:gd name="connsiteY9" fmla="*/ 35221 h 100613"/>
                <a:gd name="connsiteX10" fmla="*/ 9640 w 194081"/>
                <a:gd name="connsiteY10" fmla="*/ 19342 h 100613"/>
                <a:gd name="connsiteX11" fmla="*/ 17470 w 194081"/>
                <a:gd name="connsiteY11" fmla="*/ 19010 h 100613"/>
                <a:gd name="connsiteX12" fmla="*/ 26062 w 194081"/>
                <a:gd name="connsiteY12" fmla="*/ 21054 h 100613"/>
                <a:gd name="connsiteX13" fmla="*/ 38248 w 194081"/>
                <a:gd name="connsiteY13" fmla="*/ 30592 h 100613"/>
                <a:gd name="connsiteX14" fmla="*/ 39731 w 194081"/>
                <a:gd name="connsiteY14" fmla="*/ 35299 h 100613"/>
                <a:gd name="connsiteX15" fmla="*/ 67624 w 194081"/>
                <a:gd name="connsiteY15" fmla="*/ 44604 h 100613"/>
                <a:gd name="connsiteX16" fmla="*/ 75267 w 194081"/>
                <a:gd name="connsiteY16" fmla="*/ 37561 h 100613"/>
                <a:gd name="connsiteX17" fmla="*/ 79513 w 194081"/>
                <a:gd name="connsiteY17" fmla="*/ 26848 h 100613"/>
                <a:gd name="connsiteX18" fmla="*/ 83585 w 194081"/>
                <a:gd name="connsiteY18" fmla="*/ 20422 h 100613"/>
                <a:gd name="connsiteX19" fmla="*/ 91156 w 194081"/>
                <a:gd name="connsiteY19" fmla="*/ 15478 h 100613"/>
                <a:gd name="connsiteX20" fmla="*/ 91525 w 194081"/>
                <a:gd name="connsiteY20" fmla="*/ 339 h 100613"/>
                <a:gd name="connsiteX21" fmla="*/ 113788 w 194081"/>
                <a:gd name="connsiteY21" fmla="*/ 5343 h 100613"/>
                <a:gd name="connsiteX22" fmla="*/ 118634 w 194081"/>
                <a:gd name="connsiteY22" fmla="*/ 27455 h 100613"/>
                <a:gd name="connsiteX23" fmla="*/ 126517 w 194081"/>
                <a:gd name="connsiteY23" fmla="*/ 28972 h 100613"/>
                <a:gd name="connsiteX24" fmla="*/ 146084 w 194081"/>
                <a:gd name="connsiteY24" fmla="*/ 37701 h 100613"/>
                <a:gd name="connsiteX25" fmla="*/ 143950 w 194081"/>
                <a:gd name="connsiteY25" fmla="*/ 44625 h 100613"/>
                <a:gd name="connsiteX26" fmla="*/ 146213 w 194081"/>
                <a:gd name="connsiteY26" fmla="*/ 51063 h 100613"/>
                <a:gd name="connsiteX27" fmla="*/ 149040 w 194081"/>
                <a:gd name="connsiteY27" fmla="*/ 58089 h 100613"/>
                <a:gd name="connsiteX28" fmla="*/ 148152 w 194081"/>
                <a:gd name="connsiteY28" fmla="*/ 62086 h 100613"/>
                <a:gd name="connsiteX29" fmla="*/ 156064 w 194081"/>
                <a:gd name="connsiteY29" fmla="*/ 64020 h 100613"/>
                <a:gd name="connsiteX30" fmla="*/ 160766 w 194081"/>
                <a:gd name="connsiteY30" fmla="*/ 59969 h 100613"/>
                <a:gd name="connsiteX31" fmla="*/ 170005 w 194081"/>
                <a:gd name="connsiteY31" fmla="*/ 57667 h 100613"/>
                <a:gd name="connsiteX32" fmla="*/ 178500 w 194081"/>
                <a:gd name="connsiteY32" fmla="*/ 62978 h 100613"/>
                <a:gd name="connsiteX33" fmla="*/ 193225 w 194081"/>
                <a:gd name="connsiteY33" fmla="*/ 66295 h 100613"/>
                <a:gd name="connsiteX34" fmla="*/ 192229 w 194081"/>
                <a:gd name="connsiteY34" fmla="*/ 71011 h 100613"/>
                <a:gd name="connsiteX35" fmla="*/ 191423 w 194081"/>
                <a:gd name="connsiteY35" fmla="*/ 88811 h 100613"/>
                <a:gd name="connsiteX36" fmla="*/ 180338 w 194081"/>
                <a:gd name="connsiteY36" fmla="*/ 90316 h 100613"/>
                <a:gd name="connsiteX37" fmla="*/ 169371 w 194081"/>
                <a:gd name="connsiteY37" fmla="*/ 91387 h 100613"/>
                <a:gd name="connsiteX38" fmla="*/ 162304 w 194081"/>
                <a:gd name="connsiteY38" fmla="*/ 95872 h 100613"/>
                <a:gd name="connsiteX39" fmla="*/ 156114 w 194081"/>
                <a:gd name="connsiteY39" fmla="*/ 100611 h 100613"/>
                <a:gd name="connsiteX40" fmla="*/ 145413 w 194081"/>
                <a:gd name="connsiteY40" fmla="*/ 95276 h 100613"/>
                <a:gd name="connsiteX41" fmla="*/ 145459 w 194081"/>
                <a:gd name="connsiteY41" fmla="*/ 85935 h 100613"/>
                <a:gd name="connsiteX42" fmla="*/ 141523 w 194081"/>
                <a:gd name="connsiteY42" fmla="*/ 80238 h 100613"/>
                <a:gd name="connsiteX43" fmla="*/ 135524 w 194081"/>
                <a:gd name="connsiteY43" fmla="*/ 81054 h 100613"/>
                <a:gd name="connsiteX44" fmla="*/ 125419 w 194081"/>
                <a:gd name="connsiteY44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5394 w 194081"/>
                <a:gd name="connsiteY7" fmla="*/ 53252 h 100613"/>
                <a:gd name="connsiteX8" fmla="*/ 14813 w 194081"/>
                <a:gd name="connsiteY8" fmla="*/ 45974 h 100613"/>
                <a:gd name="connsiteX9" fmla="*/ 54 w 194081"/>
                <a:gd name="connsiteY9" fmla="*/ 35221 h 100613"/>
                <a:gd name="connsiteX10" fmla="*/ 9640 w 194081"/>
                <a:gd name="connsiteY10" fmla="*/ 19342 h 100613"/>
                <a:gd name="connsiteX11" fmla="*/ 17470 w 194081"/>
                <a:gd name="connsiteY11" fmla="*/ 19010 h 100613"/>
                <a:gd name="connsiteX12" fmla="*/ 26062 w 194081"/>
                <a:gd name="connsiteY12" fmla="*/ 21054 h 100613"/>
                <a:gd name="connsiteX13" fmla="*/ 38248 w 194081"/>
                <a:gd name="connsiteY13" fmla="*/ 30592 h 100613"/>
                <a:gd name="connsiteX14" fmla="*/ 39731 w 194081"/>
                <a:gd name="connsiteY14" fmla="*/ 35299 h 100613"/>
                <a:gd name="connsiteX15" fmla="*/ 67624 w 194081"/>
                <a:gd name="connsiteY15" fmla="*/ 44604 h 100613"/>
                <a:gd name="connsiteX16" fmla="*/ 75267 w 194081"/>
                <a:gd name="connsiteY16" fmla="*/ 37561 h 100613"/>
                <a:gd name="connsiteX17" fmla="*/ 79513 w 194081"/>
                <a:gd name="connsiteY17" fmla="*/ 26848 h 100613"/>
                <a:gd name="connsiteX18" fmla="*/ 83585 w 194081"/>
                <a:gd name="connsiteY18" fmla="*/ 20422 h 100613"/>
                <a:gd name="connsiteX19" fmla="*/ 91156 w 194081"/>
                <a:gd name="connsiteY19" fmla="*/ 15478 h 100613"/>
                <a:gd name="connsiteX20" fmla="*/ 91525 w 194081"/>
                <a:gd name="connsiteY20" fmla="*/ 339 h 100613"/>
                <a:gd name="connsiteX21" fmla="*/ 113788 w 194081"/>
                <a:gd name="connsiteY21" fmla="*/ 5343 h 100613"/>
                <a:gd name="connsiteX22" fmla="*/ 118634 w 194081"/>
                <a:gd name="connsiteY22" fmla="*/ 27455 h 100613"/>
                <a:gd name="connsiteX23" fmla="*/ 126517 w 194081"/>
                <a:gd name="connsiteY23" fmla="*/ 28972 h 100613"/>
                <a:gd name="connsiteX24" fmla="*/ 146084 w 194081"/>
                <a:gd name="connsiteY24" fmla="*/ 37701 h 100613"/>
                <a:gd name="connsiteX25" fmla="*/ 143950 w 194081"/>
                <a:gd name="connsiteY25" fmla="*/ 44625 h 100613"/>
                <a:gd name="connsiteX26" fmla="*/ 146213 w 194081"/>
                <a:gd name="connsiteY26" fmla="*/ 51063 h 100613"/>
                <a:gd name="connsiteX27" fmla="*/ 149040 w 194081"/>
                <a:gd name="connsiteY27" fmla="*/ 58089 h 100613"/>
                <a:gd name="connsiteX28" fmla="*/ 148152 w 194081"/>
                <a:gd name="connsiteY28" fmla="*/ 62086 h 100613"/>
                <a:gd name="connsiteX29" fmla="*/ 156064 w 194081"/>
                <a:gd name="connsiteY29" fmla="*/ 64020 h 100613"/>
                <a:gd name="connsiteX30" fmla="*/ 160766 w 194081"/>
                <a:gd name="connsiteY30" fmla="*/ 59969 h 100613"/>
                <a:gd name="connsiteX31" fmla="*/ 170005 w 194081"/>
                <a:gd name="connsiteY31" fmla="*/ 57667 h 100613"/>
                <a:gd name="connsiteX32" fmla="*/ 178500 w 194081"/>
                <a:gd name="connsiteY32" fmla="*/ 62978 h 100613"/>
                <a:gd name="connsiteX33" fmla="*/ 193225 w 194081"/>
                <a:gd name="connsiteY33" fmla="*/ 66295 h 100613"/>
                <a:gd name="connsiteX34" fmla="*/ 192229 w 194081"/>
                <a:gd name="connsiteY34" fmla="*/ 71011 h 100613"/>
                <a:gd name="connsiteX35" fmla="*/ 191423 w 194081"/>
                <a:gd name="connsiteY35" fmla="*/ 88811 h 100613"/>
                <a:gd name="connsiteX36" fmla="*/ 180338 w 194081"/>
                <a:gd name="connsiteY36" fmla="*/ 90316 h 100613"/>
                <a:gd name="connsiteX37" fmla="*/ 169371 w 194081"/>
                <a:gd name="connsiteY37" fmla="*/ 91387 h 100613"/>
                <a:gd name="connsiteX38" fmla="*/ 162304 w 194081"/>
                <a:gd name="connsiteY38" fmla="*/ 95872 h 100613"/>
                <a:gd name="connsiteX39" fmla="*/ 156114 w 194081"/>
                <a:gd name="connsiteY39" fmla="*/ 100611 h 100613"/>
                <a:gd name="connsiteX40" fmla="*/ 145413 w 194081"/>
                <a:gd name="connsiteY40" fmla="*/ 95276 h 100613"/>
                <a:gd name="connsiteX41" fmla="*/ 145459 w 194081"/>
                <a:gd name="connsiteY41" fmla="*/ 85935 h 100613"/>
                <a:gd name="connsiteX42" fmla="*/ 141523 w 194081"/>
                <a:gd name="connsiteY42" fmla="*/ 80238 h 100613"/>
                <a:gd name="connsiteX43" fmla="*/ 135524 w 194081"/>
                <a:gd name="connsiteY43" fmla="*/ 81054 h 100613"/>
                <a:gd name="connsiteX44" fmla="*/ 125419 w 194081"/>
                <a:gd name="connsiteY44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9251 w 194081"/>
                <a:gd name="connsiteY7" fmla="*/ 57583 h 100613"/>
                <a:gd name="connsiteX8" fmla="*/ 25394 w 194081"/>
                <a:gd name="connsiteY8" fmla="*/ 53252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81379 w 194081"/>
                <a:gd name="connsiteY6" fmla="*/ 65732 h 100613"/>
                <a:gd name="connsiteX7" fmla="*/ 52680 w 194081"/>
                <a:gd name="connsiteY7" fmla="*/ 61347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55777 w 194081"/>
                <a:gd name="connsiteY6" fmla="*/ 64469 h 100613"/>
                <a:gd name="connsiteX7" fmla="*/ 52680 w 194081"/>
                <a:gd name="connsiteY7" fmla="*/ 61347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90312 w 194081"/>
                <a:gd name="connsiteY5" fmla="*/ 69536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66529 w 194081"/>
                <a:gd name="connsiteY5" fmla="*/ 68377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97706 w 194081"/>
                <a:gd name="connsiteY4" fmla="*/ 69460 h 100613"/>
                <a:gd name="connsiteX5" fmla="*/ 61999 w 194081"/>
                <a:gd name="connsiteY5" fmla="*/ 67245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64257 w 194081"/>
                <a:gd name="connsiteY4" fmla="*/ 72804 h 100613"/>
                <a:gd name="connsiteX5" fmla="*/ 61999 w 194081"/>
                <a:gd name="connsiteY5" fmla="*/ 67245 h 100613"/>
                <a:gd name="connsiteX6" fmla="*/ 55777 w 194081"/>
                <a:gd name="connsiteY6" fmla="*/ 64469 h 100613"/>
                <a:gd name="connsiteX7" fmla="*/ 47830 w 194081"/>
                <a:gd name="connsiteY7" fmla="*/ 61071 h 100613"/>
                <a:gd name="connsiteX8" fmla="*/ 29251 w 194081"/>
                <a:gd name="connsiteY8" fmla="*/ 57583 h 100613"/>
                <a:gd name="connsiteX9" fmla="*/ 22311 w 194081"/>
                <a:gd name="connsiteY9" fmla="*/ 52299 h 100613"/>
                <a:gd name="connsiteX10" fmla="*/ 14813 w 194081"/>
                <a:gd name="connsiteY10" fmla="*/ 45974 h 100613"/>
                <a:gd name="connsiteX11" fmla="*/ 54 w 194081"/>
                <a:gd name="connsiteY11" fmla="*/ 35221 h 100613"/>
                <a:gd name="connsiteX12" fmla="*/ 9640 w 194081"/>
                <a:gd name="connsiteY12" fmla="*/ 19342 h 100613"/>
                <a:gd name="connsiteX13" fmla="*/ 17470 w 194081"/>
                <a:gd name="connsiteY13" fmla="*/ 19010 h 100613"/>
                <a:gd name="connsiteX14" fmla="*/ 26062 w 194081"/>
                <a:gd name="connsiteY14" fmla="*/ 21054 h 100613"/>
                <a:gd name="connsiteX15" fmla="*/ 38248 w 194081"/>
                <a:gd name="connsiteY15" fmla="*/ 30592 h 100613"/>
                <a:gd name="connsiteX16" fmla="*/ 39731 w 194081"/>
                <a:gd name="connsiteY16" fmla="*/ 35299 h 100613"/>
                <a:gd name="connsiteX17" fmla="*/ 67624 w 194081"/>
                <a:gd name="connsiteY17" fmla="*/ 44604 h 100613"/>
                <a:gd name="connsiteX18" fmla="*/ 75267 w 194081"/>
                <a:gd name="connsiteY18" fmla="*/ 37561 h 100613"/>
                <a:gd name="connsiteX19" fmla="*/ 79513 w 194081"/>
                <a:gd name="connsiteY19" fmla="*/ 26848 h 100613"/>
                <a:gd name="connsiteX20" fmla="*/ 83585 w 194081"/>
                <a:gd name="connsiteY20" fmla="*/ 20422 h 100613"/>
                <a:gd name="connsiteX21" fmla="*/ 91156 w 194081"/>
                <a:gd name="connsiteY21" fmla="*/ 15478 h 100613"/>
                <a:gd name="connsiteX22" fmla="*/ 91525 w 194081"/>
                <a:gd name="connsiteY22" fmla="*/ 339 h 100613"/>
                <a:gd name="connsiteX23" fmla="*/ 113788 w 194081"/>
                <a:gd name="connsiteY23" fmla="*/ 5343 h 100613"/>
                <a:gd name="connsiteX24" fmla="*/ 118634 w 194081"/>
                <a:gd name="connsiteY24" fmla="*/ 27455 h 100613"/>
                <a:gd name="connsiteX25" fmla="*/ 126517 w 194081"/>
                <a:gd name="connsiteY25" fmla="*/ 28972 h 100613"/>
                <a:gd name="connsiteX26" fmla="*/ 146084 w 194081"/>
                <a:gd name="connsiteY26" fmla="*/ 37701 h 100613"/>
                <a:gd name="connsiteX27" fmla="*/ 143950 w 194081"/>
                <a:gd name="connsiteY27" fmla="*/ 44625 h 100613"/>
                <a:gd name="connsiteX28" fmla="*/ 146213 w 194081"/>
                <a:gd name="connsiteY28" fmla="*/ 51063 h 100613"/>
                <a:gd name="connsiteX29" fmla="*/ 149040 w 194081"/>
                <a:gd name="connsiteY29" fmla="*/ 58089 h 100613"/>
                <a:gd name="connsiteX30" fmla="*/ 148152 w 194081"/>
                <a:gd name="connsiteY30" fmla="*/ 62086 h 100613"/>
                <a:gd name="connsiteX31" fmla="*/ 156064 w 194081"/>
                <a:gd name="connsiteY31" fmla="*/ 64020 h 100613"/>
                <a:gd name="connsiteX32" fmla="*/ 160766 w 194081"/>
                <a:gd name="connsiteY32" fmla="*/ 59969 h 100613"/>
                <a:gd name="connsiteX33" fmla="*/ 170005 w 194081"/>
                <a:gd name="connsiteY33" fmla="*/ 57667 h 100613"/>
                <a:gd name="connsiteX34" fmla="*/ 178500 w 194081"/>
                <a:gd name="connsiteY34" fmla="*/ 62978 h 100613"/>
                <a:gd name="connsiteX35" fmla="*/ 193225 w 194081"/>
                <a:gd name="connsiteY35" fmla="*/ 66295 h 100613"/>
                <a:gd name="connsiteX36" fmla="*/ 192229 w 194081"/>
                <a:gd name="connsiteY36" fmla="*/ 71011 h 100613"/>
                <a:gd name="connsiteX37" fmla="*/ 191423 w 194081"/>
                <a:gd name="connsiteY37" fmla="*/ 88811 h 100613"/>
                <a:gd name="connsiteX38" fmla="*/ 180338 w 194081"/>
                <a:gd name="connsiteY38" fmla="*/ 90316 h 100613"/>
                <a:gd name="connsiteX39" fmla="*/ 169371 w 194081"/>
                <a:gd name="connsiteY39" fmla="*/ 91387 h 100613"/>
                <a:gd name="connsiteX40" fmla="*/ 162304 w 194081"/>
                <a:gd name="connsiteY40" fmla="*/ 95872 h 100613"/>
                <a:gd name="connsiteX41" fmla="*/ 156114 w 194081"/>
                <a:gd name="connsiteY41" fmla="*/ 100611 h 100613"/>
                <a:gd name="connsiteX42" fmla="*/ 145413 w 194081"/>
                <a:gd name="connsiteY42" fmla="*/ 95276 h 100613"/>
                <a:gd name="connsiteX43" fmla="*/ 145459 w 194081"/>
                <a:gd name="connsiteY43" fmla="*/ 85935 h 100613"/>
                <a:gd name="connsiteX44" fmla="*/ 141523 w 194081"/>
                <a:gd name="connsiteY44" fmla="*/ 80238 h 100613"/>
                <a:gd name="connsiteX45" fmla="*/ 135524 w 194081"/>
                <a:gd name="connsiteY45" fmla="*/ 81054 h 100613"/>
                <a:gd name="connsiteX46" fmla="*/ 125419 w 194081"/>
                <a:gd name="connsiteY46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0715 w 194081"/>
                <a:gd name="connsiteY3" fmla="*/ 72866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8707 w 194081"/>
                <a:gd name="connsiteY2" fmla="*/ 77451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6699 w 194081"/>
                <a:gd name="connsiteY1" fmla="*/ 80928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25419 w 194081"/>
                <a:gd name="connsiteY0" fmla="*/ 83185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25419 w 194081"/>
                <a:gd name="connsiteY45" fmla="*/ 83185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524 w 194081"/>
                <a:gd name="connsiteY44" fmla="*/ 81054 h 100613"/>
                <a:gd name="connsiteX45" fmla="*/ 135406 w 194081"/>
                <a:gd name="connsiteY45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41523 w 194081"/>
                <a:gd name="connsiteY43" fmla="*/ 80238 h 100613"/>
                <a:gd name="connsiteX44" fmla="*/ 135406 w 194081"/>
                <a:gd name="connsiteY44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45459 w 194081"/>
                <a:gd name="connsiteY42" fmla="*/ 85935 h 100613"/>
                <a:gd name="connsiteX43" fmla="*/ 135406 w 194081"/>
                <a:gd name="connsiteY43" fmla="*/ 91431 h 100613"/>
                <a:gd name="connsiteX0" fmla="*/ 135406 w 194081"/>
                <a:gd name="connsiteY0" fmla="*/ 91431 h 100613"/>
                <a:gd name="connsiteX1" fmla="*/ 117774 w 194081"/>
                <a:gd name="connsiteY1" fmla="*/ 87986 h 100613"/>
                <a:gd name="connsiteX2" fmla="*/ 107096 w 194081"/>
                <a:gd name="connsiteY2" fmla="*/ 80469 h 100613"/>
                <a:gd name="connsiteX3" fmla="*/ 101079 w 194081"/>
                <a:gd name="connsiteY3" fmla="*/ 78329 h 100613"/>
                <a:gd name="connsiteX4" fmla="*/ 64257 w 194081"/>
                <a:gd name="connsiteY4" fmla="*/ 72804 h 100613"/>
                <a:gd name="connsiteX5" fmla="*/ 55777 w 194081"/>
                <a:gd name="connsiteY5" fmla="*/ 64469 h 100613"/>
                <a:gd name="connsiteX6" fmla="*/ 47830 w 194081"/>
                <a:gd name="connsiteY6" fmla="*/ 61071 h 100613"/>
                <a:gd name="connsiteX7" fmla="*/ 29251 w 194081"/>
                <a:gd name="connsiteY7" fmla="*/ 57583 h 100613"/>
                <a:gd name="connsiteX8" fmla="*/ 22311 w 194081"/>
                <a:gd name="connsiteY8" fmla="*/ 52299 h 100613"/>
                <a:gd name="connsiteX9" fmla="*/ 14813 w 194081"/>
                <a:gd name="connsiteY9" fmla="*/ 45974 h 100613"/>
                <a:gd name="connsiteX10" fmla="*/ 54 w 194081"/>
                <a:gd name="connsiteY10" fmla="*/ 35221 h 100613"/>
                <a:gd name="connsiteX11" fmla="*/ 9640 w 194081"/>
                <a:gd name="connsiteY11" fmla="*/ 19342 h 100613"/>
                <a:gd name="connsiteX12" fmla="*/ 17470 w 194081"/>
                <a:gd name="connsiteY12" fmla="*/ 19010 h 100613"/>
                <a:gd name="connsiteX13" fmla="*/ 26062 w 194081"/>
                <a:gd name="connsiteY13" fmla="*/ 21054 h 100613"/>
                <a:gd name="connsiteX14" fmla="*/ 38248 w 194081"/>
                <a:gd name="connsiteY14" fmla="*/ 30592 h 100613"/>
                <a:gd name="connsiteX15" fmla="*/ 39731 w 194081"/>
                <a:gd name="connsiteY15" fmla="*/ 35299 h 100613"/>
                <a:gd name="connsiteX16" fmla="*/ 67624 w 194081"/>
                <a:gd name="connsiteY16" fmla="*/ 44604 h 100613"/>
                <a:gd name="connsiteX17" fmla="*/ 75267 w 194081"/>
                <a:gd name="connsiteY17" fmla="*/ 37561 h 100613"/>
                <a:gd name="connsiteX18" fmla="*/ 79513 w 194081"/>
                <a:gd name="connsiteY18" fmla="*/ 26848 h 100613"/>
                <a:gd name="connsiteX19" fmla="*/ 83585 w 194081"/>
                <a:gd name="connsiteY19" fmla="*/ 20422 h 100613"/>
                <a:gd name="connsiteX20" fmla="*/ 91156 w 194081"/>
                <a:gd name="connsiteY20" fmla="*/ 15478 h 100613"/>
                <a:gd name="connsiteX21" fmla="*/ 91525 w 194081"/>
                <a:gd name="connsiteY21" fmla="*/ 339 h 100613"/>
                <a:gd name="connsiteX22" fmla="*/ 113788 w 194081"/>
                <a:gd name="connsiteY22" fmla="*/ 5343 h 100613"/>
                <a:gd name="connsiteX23" fmla="*/ 118634 w 194081"/>
                <a:gd name="connsiteY23" fmla="*/ 27455 h 100613"/>
                <a:gd name="connsiteX24" fmla="*/ 126517 w 194081"/>
                <a:gd name="connsiteY24" fmla="*/ 28972 h 100613"/>
                <a:gd name="connsiteX25" fmla="*/ 146084 w 194081"/>
                <a:gd name="connsiteY25" fmla="*/ 37701 h 100613"/>
                <a:gd name="connsiteX26" fmla="*/ 143950 w 194081"/>
                <a:gd name="connsiteY26" fmla="*/ 44625 h 100613"/>
                <a:gd name="connsiteX27" fmla="*/ 146213 w 194081"/>
                <a:gd name="connsiteY27" fmla="*/ 51063 h 100613"/>
                <a:gd name="connsiteX28" fmla="*/ 149040 w 194081"/>
                <a:gd name="connsiteY28" fmla="*/ 58089 h 100613"/>
                <a:gd name="connsiteX29" fmla="*/ 148152 w 194081"/>
                <a:gd name="connsiteY29" fmla="*/ 62086 h 100613"/>
                <a:gd name="connsiteX30" fmla="*/ 156064 w 194081"/>
                <a:gd name="connsiteY30" fmla="*/ 64020 h 100613"/>
                <a:gd name="connsiteX31" fmla="*/ 160766 w 194081"/>
                <a:gd name="connsiteY31" fmla="*/ 59969 h 100613"/>
                <a:gd name="connsiteX32" fmla="*/ 170005 w 194081"/>
                <a:gd name="connsiteY32" fmla="*/ 57667 h 100613"/>
                <a:gd name="connsiteX33" fmla="*/ 178500 w 194081"/>
                <a:gd name="connsiteY33" fmla="*/ 62978 h 100613"/>
                <a:gd name="connsiteX34" fmla="*/ 193225 w 194081"/>
                <a:gd name="connsiteY34" fmla="*/ 66295 h 100613"/>
                <a:gd name="connsiteX35" fmla="*/ 192229 w 194081"/>
                <a:gd name="connsiteY35" fmla="*/ 71011 h 100613"/>
                <a:gd name="connsiteX36" fmla="*/ 191423 w 194081"/>
                <a:gd name="connsiteY36" fmla="*/ 88811 h 100613"/>
                <a:gd name="connsiteX37" fmla="*/ 180338 w 194081"/>
                <a:gd name="connsiteY37" fmla="*/ 90316 h 100613"/>
                <a:gd name="connsiteX38" fmla="*/ 169371 w 194081"/>
                <a:gd name="connsiteY38" fmla="*/ 91387 h 100613"/>
                <a:gd name="connsiteX39" fmla="*/ 162304 w 194081"/>
                <a:gd name="connsiteY39" fmla="*/ 95872 h 100613"/>
                <a:gd name="connsiteX40" fmla="*/ 156114 w 194081"/>
                <a:gd name="connsiteY40" fmla="*/ 100611 h 100613"/>
                <a:gd name="connsiteX41" fmla="*/ 145413 w 194081"/>
                <a:gd name="connsiteY41" fmla="*/ 95276 h 100613"/>
                <a:gd name="connsiteX42" fmla="*/ 135406 w 194081"/>
                <a:gd name="connsiteY42" fmla="*/ 91431 h 100613"/>
                <a:gd name="connsiteX0" fmla="*/ 135406 w 194081"/>
                <a:gd name="connsiteY0" fmla="*/ 91431 h 130119"/>
                <a:gd name="connsiteX1" fmla="*/ 117774 w 194081"/>
                <a:gd name="connsiteY1" fmla="*/ 87986 h 130119"/>
                <a:gd name="connsiteX2" fmla="*/ 107096 w 194081"/>
                <a:gd name="connsiteY2" fmla="*/ 80469 h 130119"/>
                <a:gd name="connsiteX3" fmla="*/ 101079 w 194081"/>
                <a:gd name="connsiteY3" fmla="*/ 78329 h 130119"/>
                <a:gd name="connsiteX4" fmla="*/ 64257 w 194081"/>
                <a:gd name="connsiteY4" fmla="*/ 72804 h 130119"/>
                <a:gd name="connsiteX5" fmla="*/ 55777 w 194081"/>
                <a:gd name="connsiteY5" fmla="*/ 64469 h 130119"/>
                <a:gd name="connsiteX6" fmla="*/ 47830 w 194081"/>
                <a:gd name="connsiteY6" fmla="*/ 61071 h 130119"/>
                <a:gd name="connsiteX7" fmla="*/ 29251 w 194081"/>
                <a:gd name="connsiteY7" fmla="*/ 57583 h 130119"/>
                <a:gd name="connsiteX8" fmla="*/ 22311 w 194081"/>
                <a:gd name="connsiteY8" fmla="*/ 52299 h 130119"/>
                <a:gd name="connsiteX9" fmla="*/ 14813 w 194081"/>
                <a:gd name="connsiteY9" fmla="*/ 45974 h 130119"/>
                <a:gd name="connsiteX10" fmla="*/ 54 w 194081"/>
                <a:gd name="connsiteY10" fmla="*/ 35221 h 130119"/>
                <a:gd name="connsiteX11" fmla="*/ 9640 w 194081"/>
                <a:gd name="connsiteY11" fmla="*/ 19342 h 130119"/>
                <a:gd name="connsiteX12" fmla="*/ 17470 w 194081"/>
                <a:gd name="connsiteY12" fmla="*/ 19010 h 130119"/>
                <a:gd name="connsiteX13" fmla="*/ 26062 w 194081"/>
                <a:gd name="connsiteY13" fmla="*/ 21054 h 130119"/>
                <a:gd name="connsiteX14" fmla="*/ 38248 w 194081"/>
                <a:gd name="connsiteY14" fmla="*/ 30592 h 130119"/>
                <a:gd name="connsiteX15" fmla="*/ 39731 w 194081"/>
                <a:gd name="connsiteY15" fmla="*/ 35299 h 130119"/>
                <a:gd name="connsiteX16" fmla="*/ 67624 w 194081"/>
                <a:gd name="connsiteY16" fmla="*/ 44604 h 130119"/>
                <a:gd name="connsiteX17" fmla="*/ 75267 w 194081"/>
                <a:gd name="connsiteY17" fmla="*/ 37561 h 130119"/>
                <a:gd name="connsiteX18" fmla="*/ 79513 w 194081"/>
                <a:gd name="connsiteY18" fmla="*/ 26848 h 130119"/>
                <a:gd name="connsiteX19" fmla="*/ 83585 w 194081"/>
                <a:gd name="connsiteY19" fmla="*/ 20422 h 130119"/>
                <a:gd name="connsiteX20" fmla="*/ 91156 w 194081"/>
                <a:gd name="connsiteY20" fmla="*/ 15478 h 130119"/>
                <a:gd name="connsiteX21" fmla="*/ 91525 w 194081"/>
                <a:gd name="connsiteY21" fmla="*/ 339 h 130119"/>
                <a:gd name="connsiteX22" fmla="*/ 113788 w 194081"/>
                <a:gd name="connsiteY22" fmla="*/ 5343 h 130119"/>
                <a:gd name="connsiteX23" fmla="*/ 118634 w 194081"/>
                <a:gd name="connsiteY23" fmla="*/ 27455 h 130119"/>
                <a:gd name="connsiteX24" fmla="*/ 126517 w 194081"/>
                <a:gd name="connsiteY24" fmla="*/ 28972 h 130119"/>
                <a:gd name="connsiteX25" fmla="*/ 146084 w 194081"/>
                <a:gd name="connsiteY25" fmla="*/ 37701 h 130119"/>
                <a:gd name="connsiteX26" fmla="*/ 143950 w 194081"/>
                <a:gd name="connsiteY26" fmla="*/ 44625 h 130119"/>
                <a:gd name="connsiteX27" fmla="*/ 146213 w 194081"/>
                <a:gd name="connsiteY27" fmla="*/ 51063 h 130119"/>
                <a:gd name="connsiteX28" fmla="*/ 149040 w 194081"/>
                <a:gd name="connsiteY28" fmla="*/ 58089 h 130119"/>
                <a:gd name="connsiteX29" fmla="*/ 148152 w 194081"/>
                <a:gd name="connsiteY29" fmla="*/ 62086 h 130119"/>
                <a:gd name="connsiteX30" fmla="*/ 156064 w 194081"/>
                <a:gd name="connsiteY30" fmla="*/ 64020 h 130119"/>
                <a:gd name="connsiteX31" fmla="*/ 160766 w 194081"/>
                <a:gd name="connsiteY31" fmla="*/ 59969 h 130119"/>
                <a:gd name="connsiteX32" fmla="*/ 170005 w 194081"/>
                <a:gd name="connsiteY32" fmla="*/ 57667 h 130119"/>
                <a:gd name="connsiteX33" fmla="*/ 178500 w 194081"/>
                <a:gd name="connsiteY33" fmla="*/ 62978 h 130119"/>
                <a:gd name="connsiteX34" fmla="*/ 193225 w 194081"/>
                <a:gd name="connsiteY34" fmla="*/ 66295 h 130119"/>
                <a:gd name="connsiteX35" fmla="*/ 192229 w 194081"/>
                <a:gd name="connsiteY35" fmla="*/ 71011 h 130119"/>
                <a:gd name="connsiteX36" fmla="*/ 191423 w 194081"/>
                <a:gd name="connsiteY36" fmla="*/ 88811 h 130119"/>
                <a:gd name="connsiteX37" fmla="*/ 180338 w 194081"/>
                <a:gd name="connsiteY37" fmla="*/ 90316 h 130119"/>
                <a:gd name="connsiteX38" fmla="*/ 169371 w 194081"/>
                <a:gd name="connsiteY38" fmla="*/ 91387 h 130119"/>
                <a:gd name="connsiteX39" fmla="*/ 192516 w 194081"/>
                <a:gd name="connsiteY39" fmla="*/ 130052 h 130119"/>
                <a:gd name="connsiteX40" fmla="*/ 156114 w 194081"/>
                <a:gd name="connsiteY40" fmla="*/ 100611 h 130119"/>
                <a:gd name="connsiteX41" fmla="*/ 145413 w 194081"/>
                <a:gd name="connsiteY41" fmla="*/ 95276 h 130119"/>
                <a:gd name="connsiteX42" fmla="*/ 135406 w 194081"/>
                <a:gd name="connsiteY42" fmla="*/ 91431 h 130119"/>
                <a:gd name="connsiteX0" fmla="*/ 135406 w 194081"/>
                <a:gd name="connsiteY0" fmla="*/ 91431 h 130296"/>
                <a:gd name="connsiteX1" fmla="*/ 117774 w 194081"/>
                <a:gd name="connsiteY1" fmla="*/ 87986 h 130296"/>
                <a:gd name="connsiteX2" fmla="*/ 107096 w 194081"/>
                <a:gd name="connsiteY2" fmla="*/ 80469 h 130296"/>
                <a:gd name="connsiteX3" fmla="*/ 101079 w 194081"/>
                <a:gd name="connsiteY3" fmla="*/ 78329 h 130296"/>
                <a:gd name="connsiteX4" fmla="*/ 64257 w 194081"/>
                <a:gd name="connsiteY4" fmla="*/ 72804 h 130296"/>
                <a:gd name="connsiteX5" fmla="*/ 55777 w 194081"/>
                <a:gd name="connsiteY5" fmla="*/ 64469 h 130296"/>
                <a:gd name="connsiteX6" fmla="*/ 47830 w 194081"/>
                <a:gd name="connsiteY6" fmla="*/ 61071 h 130296"/>
                <a:gd name="connsiteX7" fmla="*/ 29251 w 194081"/>
                <a:gd name="connsiteY7" fmla="*/ 57583 h 130296"/>
                <a:gd name="connsiteX8" fmla="*/ 22311 w 194081"/>
                <a:gd name="connsiteY8" fmla="*/ 52299 h 130296"/>
                <a:gd name="connsiteX9" fmla="*/ 14813 w 194081"/>
                <a:gd name="connsiteY9" fmla="*/ 45974 h 130296"/>
                <a:gd name="connsiteX10" fmla="*/ 54 w 194081"/>
                <a:gd name="connsiteY10" fmla="*/ 35221 h 130296"/>
                <a:gd name="connsiteX11" fmla="*/ 9640 w 194081"/>
                <a:gd name="connsiteY11" fmla="*/ 19342 h 130296"/>
                <a:gd name="connsiteX12" fmla="*/ 17470 w 194081"/>
                <a:gd name="connsiteY12" fmla="*/ 19010 h 130296"/>
                <a:gd name="connsiteX13" fmla="*/ 26062 w 194081"/>
                <a:gd name="connsiteY13" fmla="*/ 21054 h 130296"/>
                <a:gd name="connsiteX14" fmla="*/ 38248 w 194081"/>
                <a:gd name="connsiteY14" fmla="*/ 30592 h 130296"/>
                <a:gd name="connsiteX15" fmla="*/ 39731 w 194081"/>
                <a:gd name="connsiteY15" fmla="*/ 35299 h 130296"/>
                <a:gd name="connsiteX16" fmla="*/ 67624 w 194081"/>
                <a:gd name="connsiteY16" fmla="*/ 44604 h 130296"/>
                <a:gd name="connsiteX17" fmla="*/ 75267 w 194081"/>
                <a:gd name="connsiteY17" fmla="*/ 37561 h 130296"/>
                <a:gd name="connsiteX18" fmla="*/ 79513 w 194081"/>
                <a:gd name="connsiteY18" fmla="*/ 26848 h 130296"/>
                <a:gd name="connsiteX19" fmla="*/ 83585 w 194081"/>
                <a:gd name="connsiteY19" fmla="*/ 20422 h 130296"/>
                <a:gd name="connsiteX20" fmla="*/ 91156 w 194081"/>
                <a:gd name="connsiteY20" fmla="*/ 15478 h 130296"/>
                <a:gd name="connsiteX21" fmla="*/ 91525 w 194081"/>
                <a:gd name="connsiteY21" fmla="*/ 339 h 130296"/>
                <a:gd name="connsiteX22" fmla="*/ 113788 w 194081"/>
                <a:gd name="connsiteY22" fmla="*/ 5343 h 130296"/>
                <a:gd name="connsiteX23" fmla="*/ 118634 w 194081"/>
                <a:gd name="connsiteY23" fmla="*/ 27455 h 130296"/>
                <a:gd name="connsiteX24" fmla="*/ 126517 w 194081"/>
                <a:gd name="connsiteY24" fmla="*/ 28972 h 130296"/>
                <a:gd name="connsiteX25" fmla="*/ 146084 w 194081"/>
                <a:gd name="connsiteY25" fmla="*/ 37701 h 130296"/>
                <a:gd name="connsiteX26" fmla="*/ 143950 w 194081"/>
                <a:gd name="connsiteY26" fmla="*/ 44625 h 130296"/>
                <a:gd name="connsiteX27" fmla="*/ 146213 w 194081"/>
                <a:gd name="connsiteY27" fmla="*/ 51063 h 130296"/>
                <a:gd name="connsiteX28" fmla="*/ 149040 w 194081"/>
                <a:gd name="connsiteY28" fmla="*/ 58089 h 130296"/>
                <a:gd name="connsiteX29" fmla="*/ 148152 w 194081"/>
                <a:gd name="connsiteY29" fmla="*/ 62086 h 130296"/>
                <a:gd name="connsiteX30" fmla="*/ 156064 w 194081"/>
                <a:gd name="connsiteY30" fmla="*/ 64020 h 130296"/>
                <a:gd name="connsiteX31" fmla="*/ 160766 w 194081"/>
                <a:gd name="connsiteY31" fmla="*/ 59969 h 130296"/>
                <a:gd name="connsiteX32" fmla="*/ 170005 w 194081"/>
                <a:gd name="connsiteY32" fmla="*/ 57667 h 130296"/>
                <a:gd name="connsiteX33" fmla="*/ 178500 w 194081"/>
                <a:gd name="connsiteY33" fmla="*/ 62978 h 130296"/>
                <a:gd name="connsiteX34" fmla="*/ 193225 w 194081"/>
                <a:gd name="connsiteY34" fmla="*/ 66295 h 130296"/>
                <a:gd name="connsiteX35" fmla="*/ 192229 w 194081"/>
                <a:gd name="connsiteY35" fmla="*/ 71011 h 130296"/>
                <a:gd name="connsiteX36" fmla="*/ 191423 w 194081"/>
                <a:gd name="connsiteY36" fmla="*/ 88811 h 130296"/>
                <a:gd name="connsiteX37" fmla="*/ 180338 w 194081"/>
                <a:gd name="connsiteY37" fmla="*/ 90316 h 130296"/>
                <a:gd name="connsiteX38" fmla="*/ 169371 w 194081"/>
                <a:gd name="connsiteY38" fmla="*/ 91387 h 130296"/>
                <a:gd name="connsiteX39" fmla="*/ 192516 w 194081"/>
                <a:gd name="connsiteY39" fmla="*/ 130052 h 130296"/>
                <a:gd name="connsiteX40" fmla="*/ 160635 w 194081"/>
                <a:gd name="connsiteY40" fmla="*/ 107283 h 130296"/>
                <a:gd name="connsiteX41" fmla="*/ 145413 w 194081"/>
                <a:gd name="connsiteY41" fmla="*/ 95276 h 130296"/>
                <a:gd name="connsiteX42" fmla="*/ 135406 w 194081"/>
                <a:gd name="connsiteY42" fmla="*/ 91431 h 130296"/>
                <a:gd name="connsiteX0" fmla="*/ 135406 w 194081"/>
                <a:gd name="connsiteY0" fmla="*/ 91431 h 130295"/>
                <a:gd name="connsiteX1" fmla="*/ 117774 w 194081"/>
                <a:gd name="connsiteY1" fmla="*/ 87986 h 130295"/>
                <a:gd name="connsiteX2" fmla="*/ 107096 w 194081"/>
                <a:gd name="connsiteY2" fmla="*/ 80469 h 130295"/>
                <a:gd name="connsiteX3" fmla="*/ 101079 w 194081"/>
                <a:gd name="connsiteY3" fmla="*/ 78329 h 130295"/>
                <a:gd name="connsiteX4" fmla="*/ 64257 w 194081"/>
                <a:gd name="connsiteY4" fmla="*/ 72804 h 130295"/>
                <a:gd name="connsiteX5" fmla="*/ 55777 w 194081"/>
                <a:gd name="connsiteY5" fmla="*/ 64469 h 130295"/>
                <a:gd name="connsiteX6" fmla="*/ 47830 w 194081"/>
                <a:gd name="connsiteY6" fmla="*/ 61071 h 130295"/>
                <a:gd name="connsiteX7" fmla="*/ 29251 w 194081"/>
                <a:gd name="connsiteY7" fmla="*/ 57583 h 130295"/>
                <a:gd name="connsiteX8" fmla="*/ 22311 w 194081"/>
                <a:gd name="connsiteY8" fmla="*/ 52299 h 130295"/>
                <a:gd name="connsiteX9" fmla="*/ 14813 w 194081"/>
                <a:gd name="connsiteY9" fmla="*/ 45974 h 130295"/>
                <a:gd name="connsiteX10" fmla="*/ 54 w 194081"/>
                <a:gd name="connsiteY10" fmla="*/ 35221 h 130295"/>
                <a:gd name="connsiteX11" fmla="*/ 9640 w 194081"/>
                <a:gd name="connsiteY11" fmla="*/ 19342 h 130295"/>
                <a:gd name="connsiteX12" fmla="*/ 17470 w 194081"/>
                <a:gd name="connsiteY12" fmla="*/ 19010 h 130295"/>
                <a:gd name="connsiteX13" fmla="*/ 26062 w 194081"/>
                <a:gd name="connsiteY13" fmla="*/ 21054 h 130295"/>
                <a:gd name="connsiteX14" fmla="*/ 38248 w 194081"/>
                <a:gd name="connsiteY14" fmla="*/ 30592 h 130295"/>
                <a:gd name="connsiteX15" fmla="*/ 39731 w 194081"/>
                <a:gd name="connsiteY15" fmla="*/ 35299 h 130295"/>
                <a:gd name="connsiteX16" fmla="*/ 67624 w 194081"/>
                <a:gd name="connsiteY16" fmla="*/ 44604 h 130295"/>
                <a:gd name="connsiteX17" fmla="*/ 75267 w 194081"/>
                <a:gd name="connsiteY17" fmla="*/ 37561 h 130295"/>
                <a:gd name="connsiteX18" fmla="*/ 79513 w 194081"/>
                <a:gd name="connsiteY18" fmla="*/ 26848 h 130295"/>
                <a:gd name="connsiteX19" fmla="*/ 83585 w 194081"/>
                <a:gd name="connsiteY19" fmla="*/ 20422 h 130295"/>
                <a:gd name="connsiteX20" fmla="*/ 91156 w 194081"/>
                <a:gd name="connsiteY20" fmla="*/ 15478 h 130295"/>
                <a:gd name="connsiteX21" fmla="*/ 91525 w 194081"/>
                <a:gd name="connsiteY21" fmla="*/ 339 h 130295"/>
                <a:gd name="connsiteX22" fmla="*/ 113788 w 194081"/>
                <a:gd name="connsiteY22" fmla="*/ 5343 h 130295"/>
                <a:gd name="connsiteX23" fmla="*/ 118634 w 194081"/>
                <a:gd name="connsiteY23" fmla="*/ 27455 h 130295"/>
                <a:gd name="connsiteX24" fmla="*/ 126517 w 194081"/>
                <a:gd name="connsiteY24" fmla="*/ 28972 h 130295"/>
                <a:gd name="connsiteX25" fmla="*/ 146084 w 194081"/>
                <a:gd name="connsiteY25" fmla="*/ 37701 h 130295"/>
                <a:gd name="connsiteX26" fmla="*/ 143950 w 194081"/>
                <a:gd name="connsiteY26" fmla="*/ 44625 h 130295"/>
                <a:gd name="connsiteX27" fmla="*/ 146213 w 194081"/>
                <a:gd name="connsiteY27" fmla="*/ 51063 h 130295"/>
                <a:gd name="connsiteX28" fmla="*/ 149040 w 194081"/>
                <a:gd name="connsiteY28" fmla="*/ 58089 h 130295"/>
                <a:gd name="connsiteX29" fmla="*/ 148152 w 194081"/>
                <a:gd name="connsiteY29" fmla="*/ 62086 h 130295"/>
                <a:gd name="connsiteX30" fmla="*/ 156064 w 194081"/>
                <a:gd name="connsiteY30" fmla="*/ 64020 h 130295"/>
                <a:gd name="connsiteX31" fmla="*/ 160766 w 194081"/>
                <a:gd name="connsiteY31" fmla="*/ 59969 h 130295"/>
                <a:gd name="connsiteX32" fmla="*/ 170005 w 194081"/>
                <a:gd name="connsiteY32" fmla="*/ 57667 h 130295"/>
                <a:gd name="connsiteX33" fmla="*/ 178500 w 194081"/>
                <a:gd name="connsiteY33" fmla="*/ 62978 h 130295"/>
                <a:gd name="connsiteX34" fmla="*/ 193225 w 194081"/>
                <a:gd name="connsiteY34" fmla="*/ 66295 h 130295"/>
                <a:gd name="connsiteX35" fmla="*/ 192229 w 194081"/>
                <a:gd name="connsiteY35" fmla="*/ 71011 h 130295"/>
                <a:gd name="connsiteX36" fmla="*/ 191423 w 194081"/>
                <a:gd name="connsiteY36" fmla="*/ 88811 h 130295"/>
                <a:gd name="connsiteX37" fmla="*/ 180338 w 194081"/>
                <a:gd name="connsiteY37" fmla="*/ 90316 h 130295"/>
                <a:gd name="connsiteX38" fmla="*/ 169371 w 194081"/>
                <a:gd name="connsiteY38" fmla="*/ 91387 h 130295"/>
                <a:gd name="connsiteX39" fmla="*/ 192516 w 194081"/>
                <a:gd name="connsiteY39" fmla="*/ 130052 h 130295"/>
                <a:gd name="connsiteX40" fmla="*/ 160635 w 194081"/>
                <a:gd name="connsiteY40" fmla="*/ 107283 h 130295"/>
                <a:gd name="connsiteX41" fmla="*/ 144859 w 194081"/>
                <a:gd name="connsiteY41" fmla="*/ 96022 h 130295"/>
                <a:gd name="connsiteX42" fmla="*/ 135406 w 194081"/>
                <a:gd name="connsiteY42" fmla="*/ 91431 h 130295"/>
                <a:gd name="connsiteX0" fmla="*/ 135406 w 216606"/>
                <a:gd name="connsiteY0" fmla="*/ 91431 h 133522"/>
                <a:gd name="connsiteX1" fmla="*/ 117774 w 216606"/>
                <a:gd name="connsiteY1" fmla="*/ 87986 h 133522"/>
                <a:gd name="connsiteX2" fmla="*/ 107096 w 216606"/>
                <a:gd name="connsiteY2" fmla="*/ 80469 h 133522"/>
                <a:gd name="connsiteX3" fmla="*/ 101079 w 216606"/>
                <a:gd name="connsiteY3" fmla="*/ 78329 h 133522"/>
                <a:gd name="connsiteX4" fmla="*/ 64257 w 216606"/>
                <a:gd name="connsiteY4" fmla="*/ 72804 h 133522"/>
                <a:gd name="connsiteX5" fmla="*/ 55777 w 216606"/>
                <a:gd name="connsiteY5" fmla="*/ 64469 h 133522"/>
                <a:gd name="connsiteX6" fmla="*/ 47830 w 216606"/>
                <a:gd name="connsiteY6" fmla="*/ 61071 h 133522"/>
                <a:gd name="connsiteX7" fmla="*/ 29251 w 216606"/>
                <a:gd name="connsiteY7" fmla="*/ 57583 h 133522"/>
                <a:gd name="connsiteX8" fmla="*/ 22311 w 216606"/>
                <a:gd name="connsiteY8" fmla="*/ 52299 h 133522"/>
                <a:gd name="connsiteX9" fmla="*/ 14813 w 216606"/>
                <a:gd name="connsiteY9" fmla="*/ 45974 h 133522"/>
                <a:gd name="connsiteX10" fmla="*/ 54 w 216606"/>
                <a:gd name="connsiteY10" fmla="*/ 35221 h 133522"/>
                <a:gd name="connsiteX11" fmla="*/ 9640 w 216606"/>
                <a:gd name="connsiteY11" fmla="*/ 19342 h 133522"/>
                <a:gd name="connsiteX12" fmla="*/ 17470 w 216606"/>
                <a:gd name="connsiteY12" fmla="*/ 19010 h 133522"/>
                <a:gd name="connsiteX13" fmla="*/ 26062 w 216606"/>
                <a:gd name="connsiteY13" fmla="*/ 21054 h 133522"/>
                <a:gd name="connsiteX14" fmla="*/ 38248 w 216606"/>
                <a:gd name="connsiteY14" fmla="*/ 30592 h 133522"/>
                <a:gd name="connsiteX15" fmla="*/ 39731 w 216606"/>
                <a:gd name="connsiteY15" fmla="*/ 35299 h 133522"/>
                <a:gd name="connsiteX16" fmla="*/ 67624 w 216606"/>
                <a:gd name="connsiteY16" fmla="*/ 44604 h 133522"/>
                <a:gd name="connsiteX17" fmla="*/ 75267 w 216606"/>
                <a:gd name="connsiteY17" fmla="*/ 37561 h 133522"/>
                <a:gd name="connsiteX18" fmla="*/ 79513 w 216606"/>
                <a:gd name="connsiteY18" fmla="*/ 26848 h 133522"/>
                <a:gd name="connsiteX19" fmla="*/ 83585 w 216606"/>
                <a:gd name="connsiteY19" fmla="*/ 20422 h 133522"/>
                <a:gd name="connsiteX20" fmla="*/ 91156 w 216606"/>
                <a:gd name="connsiteY20" fmla="*/ 15478 h 133522"/>
                <a:gd name="connsiteX21" fmla="*/ 91525 w 216606"/>
                <a:gd name="connsiteY21" fmla="*/ 339 h 133522"/>
                <a:gd name="connsiteX22" fmla="*/ 113788 w 216606"/>
                <a:gd name="connsiteY22" fmla="*/ 5343 h 133522"/>
                <a:gd name="connsiteX23" fmla="*/ 118634 w 216606"/>
                <a:gd name="connsiteY23" fmla="*/ 27455 h 133522"/>
                <a:gd name="connsiteX24" fmla="*/ 126517 w 216606"/>
                <a:gd name="connsiteY24" fmla="*/ 28972 h 133522"/>
                <a:gd name="connsiteX25" fmla="*/ 146084 w 216606"/>
                <a:gd name="connsiteY25" fmla="*/ 37701 h 133522"/>
                <a:gd name="connsiteX26" fmla="*/ 143950 w 216606"/>
                <a:gd name="connsiteY26" fmla="*/ 44625 h 133522"/>
                <a:gd name="connsiteX27" fmla="*/ 146213 w 216606"/>
                <a:gd name="connsiteY27" fmla="*/ 51063 h 133522"/>
                <a:gd name="connsiteX28" fmla="*/ 149040 w 216606"/>
                <a:gd name="connsiteY28" fmla="*/ 58089 h 133522"/>
                <a:gd name="connsiteX29" fmla="*/ 148152 w 216606"/>
                <a:gd name="connsiteY29" fmla="*/ 62086 h 133522"/>
                <a:gd name="connsiteX30" fmla="*/ 156064 w 216606"/>
                <a:gd name="connsiteY30" fmla="*/ 64020 h 133522"/>
                <a:gd name="connsiteX31" fmla="*/ 160766 w 216606"/>
                <a:gd name="connsiteY31" fmla="*/ 59969 h 133522"/>
                <a:gd name="connsiteX32" fmla="*/ 170005 w 216606"/>
                <a:gd name="connsiteY32" fmla="*/ 57667 h 133522"/>
                <a:gd name="connsiteX33" fmla="*/ 178500 w 216606"/>
                <a:gd name="connsiteY33" fmla="*/ 62978 h 133522"/>
                <a:gd name="connsiteX34" fmla="*/ 193225 w 216606"/>
                <a:gd name="connsiteY34" fmla="*/ 66295 h 133522"/>
                <a:gd name="connsiteX35" fmla="*/ 192229 w 216606"/>
                <a:gd name="connsiteY35" fmla="*/ 71011 h 133522"/>
                <a:gd name="connsiteX36" fmla="*/ 191423 w 216606"/>
                <a:gd name="connsiteY36" fmla="*/ 88811 h 133522"/>
                <a:gd name="connsiteX37" fmla="*/ 180338 w 216606"/>
                <a:gd name="connsiteY37" fmla="*/ 90316 h 133522"/>
                <a:gd name="connsiteX38" fmla="*/ 216437 w 216606"/>
                <a:gd name="connsiteY38" fmla="*/ 129248 h 133522"/>
                <a:gd name="connsiteX39" fmla="*/ 192516 w 216606"/>
                <a:gd name="connsiteY39" fmla="*/ 130052 h 133522"/>
                <a:gd name="connsiteX40" fmla="*/ 160635 w 216606"/>
                <a:gd name="connsiteY40" fmla="*/ 107283 h 133522"/>
                <a:gd name="connsiteX41" fmla="*/ 144859 w 216606"/>
                <a:gd name="connsiteY41" fmla="*/ 96022 h 133522"/>
                <a:gd name="connsiteX42" fmla="*/ 135406 w 216606"/>
                <a:gd name="connsiteY42" fmla="*/ 91431 h 133522"/>
                <a:gd name="connsiteX0" fmla="*/ 135406 w 236809"/>
                <a:gd name="connsiteY0" fmla="*/ 91431 h 131939"/>
                <a:gd name="connsiteX1" fmla="*/ 117774 w 236809"/>
                <a:gd name="connsiteY1" fmla="*/ 87986 h 131939"/>
                <a:gd name="connsiteX2" fmla="*/ 107096 w 236809"/>
                <a:gd name="connsiteY2" fmla="*/ 80469 h 131939"/>
                <a:gd name="connsiteX3" fmla="*/ 101079 w 236809"/>
                <a:gd name="connsiteY3" fmla="*/ 78329 h 131939"/>
                <a:gd name="connsiteX4" fmla="*/ 64257 w 236809"/>
                <a:gd name="connsiteY4" fmla="*/ 72804 h 131939"/>
                <a:gd name="connsiteX5" fmla="*/ 55777 w 236809"/>
                <a:gd name="connsiteY5" fmla="*/ 64469 h 131939"/>
                <a:gd name="connsiteX6" fmla="*/ 47830 w 236809"/>
                <a:gd name="connsiteY6" fmla="*/ 61071 h 131939"/>
                <a:gd name="connsiteX7" fmla="*/ 29251 w 236809"/>
                <a:gd name="connsiteY7" fmla="*/ 57583 h 131939"/>
                <a:gd name="connsiteX8" fmla="*/ 22311 w 236809"/>
                <a:gd name="connsiteY8" fmla="*/ 52299 h 131939"/>
                <a:gd name="connsiteX9" fmla="*/ 14813 w 236809"/>
                <a:gd name="connsiteY9" fmla="*/ 45974 h 131939"/>
                <a:gd name="connsiteX10" fmla="*/ 54 w 236809"/>
                <a:gd name="connsiteY10" fmla="*/ 35221 h 131939"/>
                <a:gd name="connsiteX11" fmla="*/ 9640 w 236809"/>
                <a:gd name="connsiteY11" fmla="*/ 19342 h 131939"/>
                <a:gd name="connsiteX12" fmla="*/ 17470 w 236809"/>
                <a:gd name="connsiteY12" fmla="*/ 19010 h 131939"/>
                <a:gd name="connsiteX13" fmla="*/ 26062 w 236809"/>
                <a:gd name="connsiteY13" fmla="*/ 21054 h 131939"/>
                <a:gd name="connsiteX14" fmla="*/ 38248 w 236809"/>
                <a:gd name="connsiteY14" fmla="*/ 30592 h 131939"/>
                <a:gd name="connsiteX15" fmla="*/ 39731 w 236809"/>
                <a:gd name="connsiteY15" fmla="*/ 35299 h 131939"/>
                <a:gd name="connsiteX16" fmla="*/ 67624 w 236809"/>
                <a:gd name="connsiteY16" fmla="*/ 44604 h 131939"/>
                <a:gd name="connsiteX17" fmla="*/ 75267 w 236809"/>
                <a:gd name="connsiteY17" fmla="*/ 37561 h 131939"/>
                <a:gd name="connsiteX18" fmla="*/ 79513 w 236809"/>
                <a:gd name="connsiteY18" fmla="*/ 26848 h 131939"/>
                <a:gd name="connsiteX19" fmla="*/ 83585 w 236809"/>
                <a:gd name="connsiteY19" fmla="*/ 20422 h 131939"/>
                <a:gd name="connsiteX20" fmla="*/ 91156 w 236809"/>
                <a:gd name="connsiteY20" fmla="*/ 15478 h 131939"/>
                <a:gd name="connsiteX21" fmla="*/ 91525 w 236809"/>
                <a:gd name="connsiteY21" fmla="*/ 339 h 131939"/>
                <a:gd name="connsiteX22" fmla="*/ 113788 w 236809"/>
                <a:gd name="connsiteY22" fmla="*/ 5343 h 131939"/>
                <a:gd name="connsiteX23" fmla="*/ 118634 w 236809"/>
                <a:gd name="connsiteY23" fmla="*/ 27455 h 131939"/>
                <a:gd name="connsiteX24" fmla="*/ 126517 w 236809"/>
                <a:gd name="connsiteY24" fmla="*/ 28972 h 131939"/>
                <a:gd name="connsiteX25" fmla="*/ 146084 w 236809"/>
                <a:gd name="connsiteY25" fmla="*/ 37701 h 131939"/>
                <a:gd name="connsiteX26" fmla="*/ 143950 w 236809"/>
                <a:gd name="connsiteY26" fmla="*/ 44625 h 131939"/>
                <a:gd name="connsiteX27" fmla="*/ 146213 w 236809"/>
                <a:gd name="connsiteY27" fmla="*/ 51063 h 131939"/>
                <a:gd name="connsiteX28" fmla="*/ 149040 w 236809"/>
                <a:gd name="connsiteY28" fmla="*/ 58089 h 131939"/>
                <a:gd name="connsiteX29" fmla="*/ 148152 w 236809"/>
                <a:gd name="connsiteY29" fmla="*/ 62086 h 131939"/>
                <a:gd name="connsiteX30" fmla="*/ 156064 w 236809"/>
                <a:gd name="connsiteY30" fmla="*/ 64020 h 131939"/>
                <a:gd name="connsiteX31" fmla="*/ 160766 w 236809"/>
                <a:gd name="connsiteY31" fmla="*/ 59969 h 131939"/>
                <a:gd name="connsiteX32" fmla="*/ 170005 w 236809"/>
                <a:gd name="connsiteY32" fmla="*/ 57667 h 131939"/>
                <a:gd name="connsiteX33" fmla="*/ 178500 w 236809"/>
                <a:gd name="connsiteY33" fmla="*/ 62978 h 131939"/>
                <a:gd name="connsiteX34" fmla="*/ 193225 w 236809"/>
                <a:gd name="connsiteY34" fmla="*/ 66295 h 131939"/>
                <a:gd name="connsiteX35" fmla="*/ 192229 w 236809"/>
                <a:gd name="connsiteY35" fmla="*/ 71011 h 131939"/>
                <a:gd name="connsiteX36" fmla="*/ 191423 w 236809"/>
                <a:gd name="connsiteY36" fmla="*/ 88811 h 131939"/>
                <a:gd name="connsiteX37" fmla="*/ 236610 w 236809"/>
                <a:gd name="connsiteY37" fmla="*/ 117913 h 131939"/>
                <a:gd name="connsiteX38" fmla="*/ 216437 w 236809"/>
                <a:gd name="connsiteY38" fmla="*/ 129248 h 131939"/>
                <a:gd name="connsiteX39" fmla="*/ 192516 w 236809"/>
                <a:gd name="connsiteY39" fmla="*/ 130052 h 131939"/>
                <a:gd name="connsiteX40" fmla="*/ 160635 w 236809"/>
                <a:gd name="connsiteY40" fmla="*/ 107283 h 131939"/>
                <a:gd name="connsiteX41" fmla="*/ 144859 w 236809"/>
                <a:gd name="connsiteY41" fmla="*/ 96022 h 131939"/>
                <a:gd name="connsiteX42" fmla="*/ 135406 w 236809"/>
                <a:gd name="connsiteY42" fmla="*/ 91431 h 131939"/>
                <a:gd name="connsiteX0" fmla="*/ 135406 w 237959"/>
                <a:gd name="connsiteY0" fmla="*/ 91431 h 131542"/>
                <a:gd name="connsiteX1" fmla="*/ 117774 w 237959"/>
                <a:gd name="connsiteY1" fmla="*/ 87986 h 131542"/>
                <a:gd name="connsiteX2" fmla="*/ 107096 w 237959"/>
                <a:gd name="connsiteY2" fmla="*/ 80469 h 131542"/>
                <a:gd name="connsiteX3" fmla="*/ 101079 w 237959"/>
                <a:gd name="connsiteY3" fmla="*/ 78329 h 131542"/>
                <a:gd name="connsiteX4" fmla="*/ 64257 w 237959"/>
                <a:gd name="connsiteY4" fmla="*/ 72804 h 131542"/>
                <a:gd name="connsiteX5" fmla="*/ 55777 w 237959"/>
                <a:gd name="connsiteY5" fmla="*/ 64469 h 131542"/>
                <a:gd name="connsiteX6" fmla="*/ 47830 w 237959"/>
                <a:gd name="connsiteY6" fmla="*/ 61071 h 131542"/>
                <a:gd name="connsiteX7" fmla="*/ 29251 w 237959"/>
                <a:gd name="connsiteY7" fmla="*/ 57583 h 131542"/>
                <a:gd name="connsiteX8" fmla="*/ 22311 w 237959"/>
                <a:gd name="connsiteY8" fmla="*/ 52299 h 131542"/>
                <a:gd name="connsiteX9" fmla="*/ 14813 w 237959"/>
                <a:gd name="connsiteY9" fmla="*/ 45974 h 131542"/>
                <a:gd name="connsiteX10" fmla="*/ 54 w 237959"/>
                <a:gd name="connsiteY10" fmla="*/ 35221 h 131542"/>
                <a:gd name="connsiteX11" fmla="*/ 9640 w 237959"/>
                <a:gd name="connsiteY11" fmla="*/ 19342 h 131542"/>
                <a:gd name="connsiteX12" fmla="*/ 17470 w 237959"/>
                <a:gd name="connsiteY12" fmla="*/ 19010 h 131542"/>
                <a:gd name="connsiteX13" fmla="*/ 26062 w 237959"/>
                <a:gd name="connsiteY13" fmla="*/ 21054 h 131542"/>
                <a:gd name="connsiteX14" fmla="*/ 38248 w 237959"/>
                <a:gd name="connsiteY14" fmla="*/ 30592 h 131542"/>
                <a:gd name="connsiteX15" fmla="*/ 39731 w 237959"/>
                <a:gd name="connsiteY15" fmla="*/ 35299 h 131542"/>
                <a:gd name="connsiteX16" fmla="*/ 67624 w 237959"/>
                <a:gd name="connsiteY16" fmla="*/ 44604 h 131542"/>
                <a:gd name="connsiteX17" fmla="*/ 75267 w 237959"/>
                <a:gd name="connsiteY17" fmla="*/ 37561 h 131542"/>
                <a:gd name="connsiteX18" fmla="*/ 79513 w 237959"/>
                <a:gd name="connsiteY18" fmla="*/ 26848 h 131542"/>
                <a:gd name="connsiteX19" fmla="*/ 83585 w 237959"/>
                <a:gd name="connsiteY19" fmla="*/ 20422 h 131542"/>
                <a:gd name="connsiteX20" fmla="*/ 91156 w 237959"/>
                <a:gd name="connsiteY20" fmla="*/ 15478 h 131542"/>
                <a:gd name="connsiteX21" fmla="*/ 91525 w 237959"/>
                <a:gd name="connsiteY21" fmla="*/ 339 h 131542"/>
                <a:gd name="connsiteX22" fmla="*/ 113788 w 237959"/>
                <a:gd name="connsiteY22" fmla="*/ 5343 h 131542"/>
                <a:gd name="connsiteX23" fmla="*/ 118634 w 237959"/>
                <a:gd name="connsiteY23" fmla="*/ 27455 h 131542"/>
                <a:gd name="connsiteX24" fmla="*/ 126517 w 237959"/>
                <a:gd name="connsiteY24" fmla="*/ 28972 h 131542"/>
                <a:gd name="connsiteX25" fmla="*/ 146084 w 237959"/>
                <a:gd name="connsiteY25" fmla="*/ 37701 h 131542"/>
                <a:gd name="connsiteX26" fmla="*/ 143950 w 237959"/>
                <a:gd name="connsiteY26" fmla="*/ 44625 h 131542"/>
                <a:gd name="connsiteX27" fmla="*/ 146213 w 237959"/>
                <a:gd name="connsiteY27" fmla="*/ 51063 h 131542"/>
                <a:gd name="connsiteX28" fmla="*/ 149040 w 237959"/>
                <a:gd name="connsiteY28" fmla="*/ 58089 h 131542"/>
                <a:gd name="connsiteX29" fmla="*/ 148152 w 237959"/>
                <a:gd name="connsiteY29" fmla="*/ 62086 h 131542"/>
                <a:gd name="connsiteX30" fmla="*/ 156064 w 237959"/>
                <a:gd name="connsiteY30" fmla="*/ 64020 h 131542"/>
                <a:gd name="connsiteX31" fmla="*/ 160766 w 237959"/>
                <a:gd name="connsiteY31" fmla="*/ 59969 h 131542"/>
                <a:gd name="connsiteX32" fmla="*/ 170005 w 237959"/>
                <a:gd name="connsiteY32" fmla="*/ 57667 h 131542"/>
                <a:gd name="connsiteX33" fmla="*/ 178500 w 237959"/>
                <a:gd name="connsiteY33" fmla="*/ 62978 h 131542"/>
                <a:gd name="connsiteX34" fmla="*/ 193225 w 237959"/>
                <a:gd name="connsiteY34" fmla="*/ 66295 h 131542"/>
                <a:gd name="connsiteX35" fmla="*/ 192229 w 237959"/>
                <a:gd name="connsiteY35" fmla="*/ 71011 h 131542"/>
                <a:gd name="connsiteX36" fmla="*/ 191423 w 237959"/>
                <a:gd name="connsiteY36" fmla="*/ 88811 h 131542"/>
                <a:gd name="connsiteX37" fmla="*/ 236610 w 237959"/>
                <a:gd name="connsiteY37" fmla="*/ 117913 h 131542"/>
                <a:gd name="connsiteX38" fmla="*/ 224605 w 237959"/>
                <a:gd name="connsiteY38" fmla="*/ 128473 h 131542"/>
                <a:gd name="connsiteX39" fmla="*/ 216437 w 237959"/>
                <a:gd name="connsiteY39" fmla="*/ 129248 h 131542"/>
                <a:gd name="connsiteX40" fmla="*/ 192516 w 237959"/>
                <a:gd name="connsiteY40" fmla="*/ 130052 h 131542"/>
                <a:gd name="connsiteX41" fmla="*/ 160635 w 237959"/>
                <a:gd name="connsiteY41" fmla="*/ 107283 h 131542"/>
                <a:gd name="connsiteX42" fmla="*/ 144859 w 237959"/>
                <a:gd name="connsiteY42" fmla="*/ 96022 h 131542"/>
                <a:gd name="connsiteX43" fmla="*/ 135406 w 237959"/>
                <a:gd name="connsiteY43" fmla="*/ 91431 h 131542"/>
                <a:gd name="connsiteX0" fmla="*/ 135406 w 237959"/>
                <a:gd name="connsiteY0" fmla="*/ 91431 h 133529"/>
                <a:gd name="connsiteX1" fmla="*/ 117774 w 237959"/>
                <a:gd name="connsiteY1" fmla="*/ 87986 h 133529"/>
                <a:gd name="connsiteX2" fmla="*/ 107096 w 237959"/>
                <a:gd name="connsiteY2" fmla="*/ 80469 h 133529"/>
                <a:gd name="connsiteX3" fmla="*/ 101079 w 237959"/>
                <a:gd name="connsiteY3" fmla="*/ 78329 h 133529"/>
                <a:gd name="connsiteX4" fmla="*/ 64257 w 237959"/>
                <a:gd name="connsiteY4" fmla="*/ 72804 h 133529"/>
                <a:gd name="connsiteX5" fmla="*/ 55777 w 237959"/>
                <a:gd name="connsiteY5" fmla="*/ 64469 h 133529"/>
                <a:gd name="connsiteX6" fmla="*/ 47830 w 237959"/>
                <a:gd name="connsiteY6" fmla="*/ 61071 h 133529"/>
                <a:gd name="connsiteX7" fmla="*/ 29251 w 237959"/>
                <a:gd name="connsiteY7" fmla="*/ 57583 h 133529"/>
                <a:gd name="connsiteX8" fmla="*/ 22311 w 237959"/>
                <a:gd name="connsiteY8" fmla="*/ 52299 h 133529"/>
                <a:gd name="connsiteX9" fmla="*/ 14813 w 237959"/>
                <a:gd name="connsiteY9" fmla="*/ 45974 h 133529"/>
                <a:gd name="connsiteX10" fmla="*/ 54 w 237959"/>
                <a:gd name="connsiteY10" fmla="*/ 35221 h 133529"/>
                <a:gd name="connsiteX11" fmla="*/ 9640 w 237959"/>
                <a:gd name="connsiteY11" fmla="*/ 19342 h 133529"/>
                <a:gd name="connsiteX12" fmla="*/ 17470 w 237959"/>
                <a:gd name="connsiteY12" fmla="*/ 19010 h 133529"/>
                <a:gd name="connsiteX13" fmla="*/ 26062 w 237959"/>
                <a:gd name="connsiteY13" fmla="*/ 21054 h 133529"/>
                <a:gd name="connsiteX14" fmla="*/ 38248 w 237959"/>
                <a:gd name="connsiteY14" fmla="*/ 30592 h 133529"/>
                <a:gd name="connsiteX15" fmla="*/ 39731 w 237959"/>
                <a:gd name="connsiteY15" fmla="*/ 35299 h 133529"/>
                <a:gd name="connsiteX16" fmla="*/ 67624 w 237959"/>
                <a:gd name="connsiteY16" fmla="*/ 44604 h 133529"/>
                <a:gd name="connsiteX17" fmla="*/ 75267 w 237959"/>
                <a:gd name="connsiteY17" fmla="*/ 37561 h 133529"/>
                <a:gd name="connsiteX18" fmla="*/ 79513 w 237959"/>
                <a:gd name="connsiteY18" fmla="*/ 26848 h 133529"/>
                <a:gd name="connsiteX19" fmla="*/ 83585 w 237959"/>
                <a:gd name="connsiteY19" fmla="*/ 20422 h 133529"/>
                <a:gd name="connsiteX20" fmla="*/ 91156 w 237959"/>
                <a:gd name="connsiteY20" fmla="*/ 15478 h 133529"/>
                <a:gd name="connsiteX21" fmla="*/ 91525 w 237959"/>
                <a:gd name="connsiteY21" fmla="*/ 339 h 133529"/>
                <a:gd name="connsiteX22" fmla="*/ 113788 w 237959"/>
                <a:gd name="connsiteY22" fmla="*/ 5343 h 133529"/>
                <a:gd name="connsiteX23" fmla="*/ 118634 w 237959"/>
                <a:gd name="connsiteY23" fmla="*/ 27455 h 133529"/>
                <a:gd name="connsiteX24" fmla="*/ 126517 w 237959"/>
                <a:gd name="connsiteY24" fmla="*/ 28972 h 133529"/>
                <a:gd name="connsiteX25" fmla="*/ 146084 w 237959"/>
                <a:gd name="connsiteY25" fmla="*/ 37701 h 133529"/>
                <a:gd name="connsiteX26" fmla="*/ 143950 w 237959"/>
                <a:gd name="connsiteY26" fmla="*/ 44625 h 133529"/>
                <a:gd name="connsiteX27" fmla="*/ 146213 w 237959"/>
                <a:gd name="connsiteY27" fmla="*/ 51063 h 133529"/>
                <a:gd name="connsiteX28" fmla="*/ 149040 w 237959"/>
                <a:gd name="connsiteY28" fmla="*/ 58089 h 133529"/>
                <a:gd name="connsiteX29" fmla="*/ 148152 w 237959"/>
                <a:gd name="connsiteY29" fmla="*/ 62086 h 133529"/>
                <a:gd name="connsiteX30" fmla="*/ 156064 w 237959"/>
                <a:gd name="connsiteY30" fmla="*/ 64020 h 133529"/>
                <a:gd name="connsiteX31" fmla="*/ 160766 w 237959"/>
                <a:gd name="connsiteY31" fmla="*/ 59969 h 133529"/>
                <a:gd name="connsiteX32" fmla="*/ 170005 w 237959"/>
                <a:gd name="connsiteY32" fmla="*/ 57667 h 133529"/>
                <a:gd name="connsiteX33" fmla="*/ 178500 w 237959"/>
                <a:gd name="connsiteY33" fmla="*/ 62978 h 133529"/>
                <a:gd name="connsiteX34" fmla="*/ 193225 w 237959"/>
                <a:gd name="connsiteY34" fmla="*/ 66295 h 133529"/>
                <a:gd name="connsiteX35" fmla="*/ 192229 w 237959"/>
                <a:gd name="connsiteY35" fmla="*/ 71011 h 133529"/>
                <a:gd name="connsiteX36" fmla="*/ 191423 w 237959"/>
                <a:gd name="connsiteY36" fmla="*/ 88811 h 133529"/>
                <a:gd name="connsiteX37" fmla="*/ 236610 w 237959"/>
                <a:gd name="connsiteY37" fmla="*/ 117913 h 133529"/>
                <a:gd name="connsiteX38" fmla="*/ 224605 w 237959"/>
                <a:gd name="connsiteY38" fmla="*/ 128473 h 133529"/>
                <a:gd name="connsiteX39" fmla="*/ 210591 w 237959"/>
                <a:gd name="connsiteY39" fmla="*/ 133289 h 133529"/>
                <a:gd name="connsiteX40" fmla="*/ 192516 w 237959"/>
                <a:gd name="connsiteY40" fmla="*/ 130052 h 133529"/>
                <a:gd name="connsiteX41" fmla="*/ 160635 w 237959"/>
                <a:gd name="connsiteY41" fmla="*/ 107283 h 133529"/>
                <a:gd name="connsiteX42" fmla="*/ 144859 w 237959"/>
                <a:gd name="connsiteY42" fmla="*/ 96022 h 133529"/>
                <a:gd name="connsiteX43" fmla="*/ 135406 w 237959"/>
                <a:gd name="connsiteY43" fmla="*/ 91431 h 133529"/>
                <a:gd name="connsiteX0" fmla="*/ 135406 w 235045"/>
                <a:gd name="connsiteY0" fmla="*/ 91431 h 133529"/>
                <a:gd name="connsiteX1" fmla="*/ 117774 w 235045"/>
                <a:gd name="connsiteY1" fmla="*/ 87986 h 133529"/>
                <a:gd name="connsiteX2" fmla="*/ 107096 w 235045"/>
                <a:gd name="connsiteY2" fmla="*/ 80469 h 133529"/>
                <a:gd name="connsiteX3" fmla="*/ 101079 w 235045"/>
                <a:gd name="connsiteY3" fmla="*/ 78329 h 133529"/>
                <a:gd name="connsiteX4" fmla="*/ 64257 w 235045"/>
                <a:gd name="connsiteY4" fmla="*/ 72804 h 133529"/>
                <a:gd name="connsiteX5" fmla="*/ 55777 w 235045"/>
                <a:gd name="connsiteY5" fmla="*/ 64469 h 133529"/>
                <a:gd name="connsiteX6" fmla="*/ 47830 w 235045"/>
                <a:gd name="connsiteY6" fmla="*/ 61071 h 133529"/>
                <a:gd name="connsiteX7" fmla="*/ 29251 w 235045"/>
                <a:gd name="connsiteY7" fmla="*/ 57583 h 133529"/>
                <a:gd name="connsiteX8" fmla="*/ 22311 w 235045"/>
                <a:gd name="connsiteY8" fmla="*/ 52299 h 133529"/>
                <a:gd name="connsiteX9" fmla="*/ 14813 w 235045"/>
                <a:gd name="connsiteY9" fmla="*/ 45974 h 133529"/>
                <a:gd name="connsiteX10" fmla="*/ 54 w 235045"/>
                <a:gd name="connsiteY10" fmla="*/ 35221 h 133529"/>
                <a:gd name="connsiteX11" fmla="*/ 9640 w 235045"/>
                <a:gd name="connsiteY11" fmla="*/ 19342 h 133529"/>
                <a:gd name="connsiteX12" fmla="*/ 17470 w 235045"/>
                <a:gd name="connsiteY12" fmla="*/ 19010 h 133529"/>
                <a:gd name="connsiteX13" fmla="*/ 26062 w 235045"/>
                <a:gd name="connsiteY13" fmla="*/ 21054 h 133529"/>
                <a:gd name="connsiteX14" fmla="*/ 38248 w 235045"/>
                <a:gd name="connsiteY14" fmla="*/ 30592 h 133529"/>
                <a:gd name="connsiteX15" fmla="*/ 39731 w 235045"/>
                <a:gd name="connsiteY15" fmla="*/ 35299 h 133529"/>
                <a:gd name="connsiteX16" fmla="*/ 67624 w 235045"/>
                <a:gd name="connsiteY16" fmla="*/ 44604 h 133529"/>
                <a:gd name="connsiteX17" fmla="*/ 75267 w 235045"/>
                <a:gd name="connsiteY17" fmla="*/ 37561 h 133529"/>
                <a:gd name="connsiteX18" fmla="*/ 79513 w 235045"/>
                <a:gd name="connsiteY18" fmla="*/ 26848 h 133529"/>
                <a:gd name="connsiteX19" fmla="*/ 83585 w 235045"/>
                <a:gd name="connsiteY19" fmla="*/ 20422 h 133529"/>
                <a:gd name="connsiteX20" fmla="*/ 91156 w 235045"/>
                <a:gd name="connsiteY20" fmla="*/ 15478 h 133529"/>
                <a:gd name="connsiteX21" fmla="*/ 91525 w 235045"/>
                <a:gd name="connsiteY21" fmla="*/ 339 h 133529"/>
                <a:gd name="connsiteX22" fmla="*/ 113788 w 235045"/>
                <a:gd name="connsiteY22" fmla="*/ 5343 h 133529"/>
                <a:gd name="connsiteX23" fmla="*/ 118634 w 235045"/>
                <a:gd name="connsiteY23" fmla="*/ 27455 h 133529"/>
                <a:gd name="connsiteX24" fmla="*/ 126517 w 235045"/>
                <a:gd name="connsiteY24" fmla="*/ 28972 h 133529"/>
                <a:gd name="connsiteX25" fmla="*/ 146084 w 235045"/>
                <a:gd name="connsiteY25" fmla="*/ 37701 h 133529"/>
                <a:gd name="connsiteX26" fmla="*/ 143950 w 235045"/>
                <a:gd name="connsiteY26" fmla="*/ 44625 h 133529"/>
                <a:gd name="connsiteX27" fmla="*/ 146213 w 235045"/>
                <a:gd name="connsiteY27" fmla="*/ 51063 h 133529"/>
                <a:gd name="connsiteX28" fmla="*/ 149040 w 235045"/>
                <a:gd name="connsiteY28" fmla="*/ 58089 h 133529"/>
                <a:gd name="connsiteX29" fmla="*/ 148152 w 235045"/>
                <a:gd name="connsiteY29" fmla="*/ 62086 h 133529"/>
                <a:gd name="connsiteX30" fmla="*/ 156064 w 235045"/>
                <a:gd name="connsiteY30" fmla="*/ 64020 h 133529"/>
                <a:gd name="connsiteX31" fmla="*/ 160766 w 235045"/>
                <a:gd name="connsiteY31" fmla="*/ 59969 h 133529"/>
                <a:gd name="connsiteX32" fmla="*/ 170005 w 235045"/>
                <a:gd name="connsiteY32" fmla="*/ 57667 h 133529"/>
                <a:gd name="connsiteX33" fmla="*/ 178500 w 235045"/>
                <a:gd name="connsiteY33" fmla="*/ 62978 h 133529"/>
                <a:gd name="connsiteX34" fmla="*/ 193225 w 235045"/>
                <a:gd name="connsiteY34" fmla="*/ 66295 h 133529"/>
                <a:gd name="connsiteX35" fmla="*/ 192229 w 235045"/>
                <a:gd name="connsiteY35" fmla="*/ 71011 h 133529"/>
                <a:gd name="connsiteX36" fmla="*/ 191423 w 235045"/>
                <a:gd name="connsiteY36" fmla="*/ 88811 h 133529"/>
                <a:gd name="connsiteX37" fmla="*/ 233423 w 235045"/>
                <a:gd name="connsiteY37" fmla="*/ 115399 h 133529"/>
                <a:gd name="connsiteX38" fmla="*/ 224605 w 235045"/>
                <a:gd name="connsiteY38" fmla="*/ 128473 h 133529"/>
                <a:gd name="connsiteX39" fmla="*/ 210591 w 235045"/>
                <a:gd name="connsiteY39" fmla="*/ 133289 h 133529"/>
                <a:gd name="connsiteX40" fmla="*/ 192516 w 235045"/>
                <a:gd name="connsiteY40" fmla="*/ 130052 h 133529"/>
                <a:gd name="connsiteX41" fmla="*/ 160635 w 235045"/>
                <a:gd name="connsiteY41" fmla="*/ 107283 h 133529"/>
                <a:gd name="connsiteX42" fmla="*/ 144859 w 235045"/>
                <a:gd name="connsiteY42" fmla="*/ 96022 h 133529"/>
                <a:gd name="connsiteX43" fmla="*/ 135406 w 235045"/>
                <a:gd name="connsiteY43" fmla="*/ 91431 h 133529"/>
                <a:gd name="connsiteX0" fmla="*/ 135406 w 233423"/>
                <a:gd name="connsiteY0" fmla="*/ 91431 h 133529"/>
                <a:gd name="connsiteX1" fmla="*/ 117774 w 233423"/>
                <a:gd name="connsiteY1" fmla="*/ 87986 h 133529"/>
                <a:gd name="connsiteX2" fmla="*/ 107096 w 233423"/>
                <a:gd name="connsiteY2" fmla="*/ 80469 h 133529"/>
                <a:gd name="connsiteX3" fmla="*/ 101079 w 233423"/>
                <a:gd name="connsiteY3" fmla="*/ 78329 h 133529"/>
                <a:gd name="connsiteX4" fmla="*/ 64257 w 233423"/>
                <a:gd name="connsiteY4" fmla="*/ 72804 h 133529"/>
                <a:gd name="connsiteX5" fmla="*/ 55777 w 233423"/>
                <a:gd name="connsiteY5" fmla="*/ 64469 h 133529"/>
                <a:gd name="connsiteX6" fmla="*/ 47830 w 233423"/>
                <a:gd name="connsiteY6" fmla="*/ 61071 h 133529"/>
                <a:gd name="connsiteX7" fmla="*/ 29251 w 233423"/>
                <a:gd name="connsiteY7" fmla="*/ 57583 h 133529"/>
                <a:gd name="connsiteX8" fmla="*/ 22311 w 233423"/>
                <a:gd name="connsiteY8" fmla="*/ 52299 h 133529"/>
                <a:gd name="connsiteX9" fmla="*/ 14813 w 233423"/>
                <a:gd name="connsiteY9" fmla="*/ 45974 h 133529"/>
                <a:gd name="connsiteX10" fmla="*/ 54 w 233423"/>
                <a:gd name="connsiteY10" fmla="*/ 35221 h 133529"/>
                <a:gd name="connsiteX11" fmla="*/ 9640 w 233423"/>
                <a:gd name="connsiteY11" fmla="*/ 19342 h 133529"/>
                <a:gd name="connsiteX12" fmla="*/ 17470 w 233423"/>
                <a:gd name="connsiteY12" fmla="*/ 19010 h 133529"/>
                <a:gd name="connsiteX13" fmla="*/ 26062 w 233423"/>
                <a:gd name="connsiteY13" fmla="*/ 21054 h 133529"/>
                <a:gd name="connsiteX14" fmla="*/ 38248 w 233423"/>
                <a:gd name="connsiteY14" fmla="*/ 30592 h 133529"/>
                <a:gd name="connsiteX15" fmla="*/ 39731 w 233423"/>
                <a:gd name="connsiteY15" fmla="*/ 35299 h 133529"/>
                <a:gd name="connsiteX16" fmla="*/ 67624 w 233423"/>
                <a:gd name="connsiteY16" fmla="*/ 44604 h 133529"/>
                <a:gd name="connsiteX17" fmla="*/ 75267 w 233423"/>
                <a:gd name="connsiteY17" fmla="*/ 37561 h 133529"/>
                <a:gd name="connsiteX18" fmla="*/ 79513 w 233423"/>
                <a:gd name="connsiteY18" fmla="*/ 26848 h 133529"/>
                <a:gd name="connsiteX19" fmla="*/ 83585 w 233423"/>
                <a:gd name="connsiteY19" fmla="*/ 20422 h 133529"/>
                <a:gd name="connsiteX20" fmla="*/ 91156 w 233423"/>
                <a:gd name="connsiteY20" fmla="*/ 15478 h 133529"/>
                <a:gd name="connsiteX21" fmla="*/ 91525 w 233423"/>
                <a:gd name="connsiteY21" fmla="*/ 339 h 133529"/>
                <a:gd name="connsiteX22" fmla="*/ 113788 w 233423"/>
                <a:gd name="connsiteY22" fmla="*/ 5343 h 133529"/>
                <a:gd name="connsiteX23" fmla="*/ 118634 w 233423"/>
                <a:gd name="connsiteY23" fmla="*/ 27455 h 133529"/>
                <a:gd name="connsiteX24" fmla="*/ 126517 w 233423"/>
                <a:gd name="connsiteY24" fmla="*/ 28972 h 133529"/>
                <a:gd name="connsiteX25" fmla="*/ 146084 w 233423"/>
                <a:gd name="connsiteY25" fmla="*/ 37701 h 133529"/>
                <a:gd name="connsiteX26" fmla="*/ 143950 w 233423"/>
                <a:gd name="connsiteY26" fmla="*/ 44625 h 133529"/>
                <a:gd name="connsiteX27" fmla="*/ 146213 w 233423"/>
                <a:gd name="connsiteY27" fmla="*/ 51063 h 133529"/>
                <a:gd name="connsiteX28" fmla="*/ 149040 w 233423"/>
                <a:gd name="connsiteY28" fmla="*/ 58089 h 133529"/>
                <a:gd name="connsiteX29" fmla="*/ 148152 w 233423"/>
                <a:gd name="connsiteY29" fmla="*/ 62086 h 133529"/>
                <a:gd name="connsiteX30" fmla="*/ 156064 w 233423"/>
                <a:gd name="connsiteY30" fmla="*/ 64020 h 133529"/>
                <a:gd name="connsiteX31" fmla="*/ 160766 w 233423"/>
                <a:gd name="connsiteY31" fmla="*/ 59969 h 133529"/>
                <a:gd name="connsiteX32" fmla="*/ 170005 w 233423"/>
                <a:gd name="connsiteY32" fmla="*/ 57667 h 133529"/>
                <a:gd name="connsiteX33" fmla="*/ 178500 w 233423"/>
                <a:gd name="connsiteY33" fmla="*/ 62978 h 133529"/>
                <a:gd name="connsiteX34" fmla="*/ 193225 w 233423"/>
                <a:gd name="connsiteY34" fmla="*/ 66295 h 133529"/>
                <a:gd name="connsiteX35" fmla="*/ 192229 w 233423"/>
                <a:gd name="connsiteY35" fmla="*/ 71011 h 133529"/>
                <a:gd name="connsiteX36" fmla="*/ 191423 w 233423"/>
                <a:gd name="connsiteY36" fmla="*/ 88811 h 133529"/>
                <a:gd name="connsiteX37" fmla="*/ 233423 w 233423"/>
                <a:gd name="connsiteY37" fmla="*/ 115399 h 133529"/>
                <a:gd name="connsiteX38" fmla="*/ 224605 w 233423"/>
                <a:gd name="connsiteY38" fmla="*/ 128473 h 133529"/>
                <a:gd name="connsiteX39" fmla="*/ 210591 w 233423"/>
                <a:gd name="connsiteY39" fmla="*/ 133289 h 133529"/>
                <a:gd name="connsiteX40" fmla="*/ 192516 w 233423"/>
                <a:gd name="connsiteY40" fmla="*/ 130052 h 133529"/>
                <a:gd name="connsiteX41" fmla="*/ 160635 w 233423"/>
                <a:gd name="connsiteY41" fmla="*/ 107283 h 133529"/>
                <a:gd name="connsiteX42" fmla="*/ 144859 w 233423"/>
                <a:gd name="connsiteY42" fmla="*/ 96022 h 133529"/>
                <a:gd name="connsiteX43" fmla="*/ 135406 w 233423"/>
                <a:gd name="connsiteY43" fmla="*/ 91431 h 133529"/>
                <a:gd name="connsiteX0" fmla="*/ 135406 w 235900"/>
                <a:gd name="connsiteY0" fmla="*/ 91431 h 133529"/>
                <a:gd name="connsiteX1" fmla="*/ 117774 w 235900"/>
                <a:gd name="connsiteY1" fmla="*/ 87986 h 133529"/>
                <a:gd name="connsiteX2" fmla="*/ 107096 w 235900"/>
                <a:gd name="connsiteY2" fmla="*/ 80469 h 133529"/>
                <a:gd name="connsiteX3" fmla="*/ 101079 w 235900"/>
                <a:gd name="connsiteY3" fmla="*/ 78329 h 133529"/>
                <a:gd name="connsiteX4" fmla="*/ 64257 w 235900"/>
                <a:gd name="connsiteY4" fmla="*/ 72804 h 133529"/>
                <a:gd name="connsiteX5" fmla="*/ 55777 w 235900"/>
                <a:gd name="connsiteY5" fmla="*/ 64469 h 133529"/>
                <a:gd name="connsiteX6" fmla="*/ 47830 w 235900"/>
                <a:gd name="connsiteY6" fmla="*/ 61071 h 133529"/>
                <a:gd name="connsiteX7" fmla="*/ 29251 w 235900"/>
                <a:gd name="connsiteY7" fmla="*/ 57583 h 133529"/>
                <a:gd name="connsiteX8" fmla="*/ 22311 w 235900"/>
                <a:gd name="connsiteY8" fmla="*/ 52299 h 133529"/>
                <a:gd name="connsiteX9" fmla="*/ 14813 w 235900"/>
                <a:gd name="connsiteY9" fmla="*/ 45974 h 133529"/>
                <a:gd name="connsiteX10" fmla="*/ 54 w 235900"/>
                <a:gd name="connsiteY10" fmla="*/ 35221 h 133529"/>
                <a:gd name="connsiteX11" fmla="*/ 9640 w 235900"/>
                <a:gd name="connsiteY11" fmla="*/ 19342 h 133529"/>
                <a:gd name="connsiteX12" fmla="*/ 17470 w 235900"/>
                <a:gd name="connsiteY12" fmla="*/ 19010 h 133529"/>
                <a:gd name="connsiteX13" fmla="*/ 26062 w 235900"/>
                <a:gd name="connsiteY13" fmla="*/ 21054 h 133529"/>
                <a:gd name="connsiteX14" fmla="*/ 38248 w 235900"/>
                <a:gd name="connsiteY14" fmla="*/ 30592 h 133529"/>
                <a:gd name="connsiteX15" fmla="*/ 39731 w 235900"/>
                <a:gd name="connsiteY15" fmla="*/ 35299 h 133529"/>
                <a:gd name="connsiteX16" fmla="*/ 67624 w 235900"/>
                <a:gd name="connsiteY16" fmla="*/ 44604 h 133529"/>
                <a:gd name="connsiteX17" fmla="*/ 75267 w 235900"/>
                <a:gd name="connsiteY17" fmla="*/ 37561 h 133529"/>
                <a:gd name="connsiteX18" fmla="*/ 79513 w 235900"/>
                <a:gd name="connsiteY18" fmla="*/ 26848 h 133529"/>
                <a:gd name="connsiteX19" fmla="*/ 83585 w 235900"/>
                <a:gd name="connsiteY19" fmla="*/ 20422 h 133529"/>
                <a:gd name="connsiteX20" fmla="*/ 91156 w 235900"/>
                <a:gd name="connsiteY20" fmla="*/ 15478 h 133529"/>
                <a:gd name="connsiteX21" fmla="*/ 91525 w 235900"/>
                <a:gd name="connsiteY21" fmla="*/ 339 h 133529"/>
                <a:gd name="connsiteX22" fmla="*/ 113788 w 235900"/>
                <a:gd name="connsiteY22" fmla="*/ 5343 h 133529"/>
                <a:gd name="connsiteX23" fmla="*/ 118634 w 235900"/>
                <a:gd name="connsiteY23" fmla="*/ 27455 h 133529"/>
                <a:gd name="connsiteX24" fmla="*/ 126517 w 235900"/>
                <a:gd name="connsiteY24" fmla="*/ 28972 h 133529"/>
                <a:gd name="connsiteX25" fmla="*/ 146084 w 235900"/>
                <a:gd name="connsiteY25" fmla="*/ 37701 h 133529"/>
                <a:gd name="connsiteX26" fmla="*/ 143950 w 235900"/>
                <a:gd name="connsiteY26" fmla="*/ 44625 h 133529"/>
                <a:gd name="connsiteX27" fmla="*/ 146213 w 235900"/>
                <a:gd name="connsiteY27" fmla="*/ 51063 h 133529"/>
                <a:gd name="connsiteX28" fmla="*/ 149040 w 235900"/>
                <a:gd name="connsiteY28" fmla="*/ 58089 h 133529"/>
                <a:gd name="connsiteX29" fmla="*/ 148152 w 235900"/>
                <a:gd name="connsiteY29" fmla="*/ 62086 h 133529"/>
                <a:gd name="connsiteX30" fmla="*/ 156064 w 235900"/>
                <a:gd name="connsiteY30" fmla="*/ 64020 h 133529"/>
                <a:gd name="connsiteX31" fmla="*/ 160766 w 235900"/>
                <a:gd name="connsiteY31" fmla="*/ 59969 h 133529"/>
                <a:gd name="connsiteX32" fmla="*/ 170005 w 235900"/>
                <a:gd name="connsiteY32" fmla="*/ 57667 h 133529"/>
                <a:gd name="connsiteX33" fmla="*/ 178500 w 235900"/>
                <a:gd name="connsiteY33" fmla="*/ 62978 h 133529"/>
                <a:gd name="connsiteX34" fmla="*/ 193225 w 235900"/>
                <a:gd name="connsiteY34" fmla="*/ 66295 h 133529"/>
                <a:gd name="connsiteX35" fmla="*/ 192229 w 235900"/>
                <a:gd name="connsiteY35" fmla="*/ 71011 h 133529"/>
                <a:gd name="connsiteX36" fmla="*/ 191423 w 235900"/>
                <a:gd name="connsiteY36" fmla="*/ 88811 h 133529"/>
                <a:gd name="connsiteX37" fmla="*/ 235900 w 235900"/>
                <a:gd name="connsiteY37" fmla="*/ 116317 h 133529"/>
                <a:gd name="connsiteX38" fmla="*/ 224605 w 235900"/>
                <a:gd name="connsiteY38" fmla="*/ 128473 h 133529"/>
                <a:gd name="connsiteX39" fmla="*/ 210591 w 235900"/>
                <a:gd name="connsiteY39" fmla="*/ 133289 h 133529"/>
                <a:gd name="connsiteX40" fmla="*/ 192516 w 235900"/>
                <a:gd name="connsiteY40" fmla="*/ 130052 h 133529"/>
                <a:gd name="connsiteX41" fmla="*/ 160635 w 235900"/>
                <a:gd name="connsiteY41" fmla="*/ 107283 h 133529"/>
                <a:gd name="connsiteX42" fmla="*/ 144859 w 235900"/>
                <a:gd name="connsiteY42" fmla="*/ 96022 h 133529"/>
                <a:gd name="connsiteX43" fmla="*/ 135406 w 235900"/>
                <a:gd name="connsiteY43" fmla="*/ 91431 h 133529"/>
                <a:gd name="connsiteX0" fmla="*/ 135406 w 243390"/>
                <a:gd name="connsiteY0" fmla="*/ 91431 h 133529"/>
                <a:gd name="connsiteX1" fmla="*/ 117774 w 243390"/>
                <a:gd name="connsiteY1" fmla="*/ 87986 h 133529"/>
                <a:gd name="connsiteX2" fmla="*/ 107096 w 243390"/>
                <a:gd name="connsiteY2" fmla="*/ 80469 h 133529"/>
                <a:gd name="connsiteX3" fmla="*/ 101079 w 243390"/>
                <a:gd name="connsiteY3" fmla="*/ 78329 h 133529"/>
                <a:gd name="connsiteX4" fmla="*/ 64257 w 243390"/>
                <a:gd name="connsiteY4" fmla="*/ 72804 h 133529"/>
                <a:gd name="connsiteX5" fmla="*/ 55777 w 243390"/>
                <a:gd name="connsiteY5" fmla="*/ 64469 h 133529"/>
                <a:gd name="connsiteX6" fmla="*/ 47830 w 243390"/>
                <a:gd name="connsiteY6" fmla="*/ 61071 h 133529"/>
                <a:gd name="connsiteX7" fmla="*/ 29251 w 243390"/>
                <a:gd name="connsiteY7" fmla="*/ 57583 h 133529"/>
                <a:gd name="connsiteX8" fmla="*/ 22311 w 243390"/>
                <a:gd name="connsiteY8" fmla="*/ 52299 h 133529"/>
                <a:gd name="connsiteX9" fmla="*/ 14813 w 243390"/>
                <a:gd name="connsiteY9" fmla="*/ 45974 h 133529"/>
                <a:gd name="connsiteX10" fmla="*/ 54 w 243390"/>
                <a:gd name="connsiteY10" fmla="*/ 35221 h 133529"/>
                <a:gd name="connsiteX11" fmla="*/ 9640 w 243390"/>
                <a:gd name="connsiteY11" fmla="*/ 19342 h 133529"/>
                <a:gd name="connsiteX12" fmla="*/ 17470 w 243390"/>
                <a:gd name="connsiteY12" fmla="*/ 19010 h 133529"/>
                <a:gd name="connsiteX13" fmla="*/ 26062 w 243390"/>
                <a:gd name="connsiteY13" fmla="*/ 21054 h 133529"/>
                <a:gd name="connsiteX14" fmla="*/ 38248 w 243390"/>
                <a:gd name="connsiteY14" fmla="*/ 30592 h 133529"/>
                <a:gd name="connsiteX15" fmla="*/ 39731 w 243390"/>
                <a:gd name="connsiteY15" fmla="*/ 35299 h 133529"/>
                <a:gd name="connsiteX16" fmla="*/ 67624 w 243390"/>
                <a:gd name="connsiteY16" fmla="*/ 44604 h 133529"/>
                <a:gd name="connsiteX17" fmla="*/ 75267 w 243390"/>
                <a:gd name="connsiteY17" fmla="*/ 37561 h 133529"/>
                <a:gd name="connsiteX18" fmla="*/ 79513 w 243390"/>
                <a:gd name="connsiteY18" fmla="*/ 26848 h 133529"/>
                <a:gd name="connsiteX19" fmla="*/ 83585 w 243390"/>
                <a:gd name="connsiteY19" fmla="*/ 20422 h 133529"/>
                <a:gd name="connsiteX20" fmla="*/ 91156 w 243390"/>
                <a:gd name="connsiteY20" fmla="*/ 15478 h 133529"/>
                <a:gd name="connsiteX21" fmla="*/ 91525 w 243390"/>
                <a:gd name="connsiteY21" fmla="*/ 339 h 133529"/>
                <a:gd name="connsiteX22" fmla="*/ 113788 w 243390"/>
                <a:gd name="connsiteY22" fmla="*/ 5343 h 133529"/>
                <a:gd name="connsiteX23" fmla="*/ 118634 w 243390"/>
                <a:gd name="connsiteY23" fmla="*/ 27455 h 133529"/>
                <a:gd name="connsiteX24" fmla="*/ 126517 w 243390"/>
                <a:gd name="connsiteY24" fmla="*/ 28972 h 133529"/>
                <a:gd name="connsiteX25" fmla="*/ 146084 w 243390"/>
                <a:gd name="connsiteY25" fmla="*/ 37701 h 133529"/>
                <a:gd name="connsiteX26" fmla="*/ 143950 w 243390"/>
                <a:gd name="connsiteY26" fmla="*/ 44625 h 133529"/>
                <a:gd name="connsiteX27" fmla="*/ 146213 w 243390"/>
                <a:gd name="connsiteY27" fmla="*/ 51063 h 133529"/>
                <a:gd name="connsiteX28" fmla="*/ 149040 w 243390"/>
                <a:gd name="connsiteY28" fmla="*/ 58089 h 133529"/>
                <a:gd name="connsiteX29" fmla="*/ 148152 w 243390"/>
                <a:gd name="connsiteY29" fmla="*/ 62086 h 133529"/>
                <a:gd name="connsiteX30" fmla="*/ 156064 w 243390"/>
                <a:gd name="connsiteY30" fmla="*/ 64020 h 133529"/>
                <a:gd name="connsiteX31" fmla="*/ 160766 w 243390"/>
                <a:gd name="connsiteY31" fmla="*/ 59969 h 133529"/>
                <a:gd name="connsiteX32" fmla="*/ 170005 w 243390"/>
                <a:gd name="connsiteY32" fmla="*/ 57667 h 133529"/>
                <a:gd name="connsiteX33" fmla="*/ 178500 w 243390"/>
                <a:gd name="connsiteY33" fmla="*/ 62978 h 133529"/>
                <a:gd name="connsiteX34" fmla="*/ 193225 w 243390"/>
                <a:gd name="connsiteY34" fmla="*/ 66295 h 133529"/>
                <a:gd name="connsiteX35" fmla="*/ 192229 w 243390"/>
                <a:gd name="connsiteY35" fmla="*/ 71011 h 133529"/>
                <a:gd name="connsiteX36" fmla="*/ 241693 w 243390"/>
                <a:gd name="connsiteY36" fmla="*/ 111304 h 133529"/>
                <a:gd name="connsiteX37" fmla="*/ 235900 w 243390"/>
                <a:gd name="connsiteY37" fmla="*/ 116317 h 133529"/>
                <a:gd name="connsiteX38" fmla="*/ 224605 w 243390"/>
                <a:gd name="connsiteY38" fmla="*/ 128473 h 133529"/>
                <a:gd name="connsiteX39" fmla="*/ 210591 w 243390"/>
                <a:gd name="connsiteY39" fmla="*/ 133289 h 133529"/>
                <a:gd name="connsiteX40" fmla="*/ 192516 w 243390"/>
                <a:gd name="connsiteY40" fmla="*/ 130052 h 133529"/>
                <a:gd name="connsiteX41" fmla="*/ 160635 w 243390"/>
                <a:gd name="connsiteY41" fmla="*/ 107283 h 133529"/>
                <a:gd name="connsiteX42" fmla="*/ 144859 w 243390"/>
                <a:gd name="connsiteY42" fmla="*/ 96022 h 133529"/>
                <a:gd name="connsiteX43" fmla="*/ 135406 w 243390"/>
                <a:gd name="connsiteY43" fmla="*/ 91431 h 133529"/>
                <a:gd name="connsiteX0" fmla="*/ 135406 w 242723"/>
                <a:gd name="connsiteY0" fmla="*/ 91431 h 133529"/>
                <a:gd name="connsiteX1" fmla="*/ 117774 w 242723"/>
                <a:gd name="connsiteY1" fmla="*/ 87986 h 133529"/>
                <a:gd name="connsiteX2" fmla="*/ 107096 w 242723"/>
                <a:gd name="connsiteY2" fmla="*/ 80469 h 133529"/>
                <a:gd name="connsiteX3" fmla="*/ 101079 w 242723"/>
                <a:gd name="connsiteY3" fmla="*/ 78329 h 133529"/>
                <a:gd name="connsiteX4" fmla="*/ 64257 w 242723"/>
                <a:gd name="connsiteY4" fmla="*/ 72804 h 133529"/>
                <a:gd name="connsiteX5" fmla="*/ 55777 w 242723"/>
                <a:gd name="connsiteY5" fmla="*/ 64469 h 133529"/>
                <a:gd name="connsiteX6" fmla="*/ 47830 w 242723"/>
                <a:gd name="connsiteY6" fmla="*/ 61071 h 133529"/>
                <a:gd name="connsiteX7" fmla="*/ 29251 w 242723"/>
                <a:gd name="connsiteY7" fmla="*/ 57583 h 133529"/>
                <a:gd name="connsiteX8" fmla="*/ 22311 w 242723"/>
                <a:gd name="connsiteY8" fmla="*/ 52299 h 133529"/>
                <a:gd name="connsiteX9" fmla="*/ 14813 w 242723"/>
                <a:gd name="connsiteY9" fmla="*/ 45974 h 133529"/>
                <a:gd name="connsiteX10" fmla="*/ 54 w 242723"/>
                <a:gd name="connsiteY10" fmla="*/ 35221 h 133529"/>
                <a:gd name="connsiteX11" fmla="*/ 9640 w 242723"/>
                <a:gd name="connsiteY11" fmla="*/ 19342 h 133529"/>
                <a:gd name="connsiteX12" fmla="*/ 17470 w 242723"/>
                <a:gd name="connsiteY12" fmla="*/ 19010 h 133529"/>
                <a:gd name="connsiteX13" fmla="*/ 26062 w 242723"/>
                <a:gd name="connsiteY13" fmla="*/ 21054 h 133529"/>
                <a:gd name="connsiteX14" fmla="*/ 38248 w 242723"/>
                <a:gd name="connsiteY14" fmla="*/ 30592 h 133529"/>
                <a:gd name="connsiteX15" fmla="*/ 39731 w 242723"/>
                <a:gd name="connsiteY15" fmla="*/ 35299 h 133529"/>
                <a:gd name="connsiteX16" fmla="*/ 67624 w 242723"/>
                <a:gd name="connsiteY16" fmla="*/ 44604 h 133529"/>
                <a:gd name="connsiteX17" fmla="*/ 75267 w 242723"/>
                <a:gd name="connsiteY17" fmla="*/ 37561 h 133529"/>
                <a:gd name="connsiteX18" fmla="*/ 79513 w 242723"/>
                <a:gd name="connsiteY18" fmla="*/ 26848 h 133529"/>
                <a:gd name="connsiteX19" fmla="*/ 83585 w 242723"/>
                <a:gd name="connsiteY19" fmla="*/ 20422 h 133529"/>
                <a:gd name="connsiteX20" fmla="*/ 91156 w 242723"/>
                <a:gd name="connsiteY20" fmla="*/ 15478 h 133529"/>
                <a:gd name="connsiteX21" fmla="*/ 91525 w 242723"/>
                <a:gd name="connsiteY21" fmla="*/ 339 h 133529"/>
                <a:gd name="connsiteX22" fmla="*/ 113788 w 242723"/>
                <a:gd name="connsiteY22" fmla="*/ 5343 h 133529"/>
                <a:gd name="connsiteX23" fmla="*/ 118634 w 242723"/>
                <a:gd name="connsiteY23" fmla="*/ 27455 h 133529"/>
                <a:gd name="connsiteX24" fmla="*/ 126517 w 242723"/>
                <a:gd name="connsiteY24" fmla="*/ 28972 h 133529"/>
                <a:gd name="connsiteX25" fmla="*/ 146084 w 242723"/>
                <a:gd name="connsiteY25" fmla="*/ 37701 h 133529"/>
                <a:gd name="connsiteX26" fmla="*/ 143950 w 242723"/>
                <a:gd name="connsiteY26" fmla="*/ 44625 h 133529"/>
                <a:gd name="connsiteX27" fmla="*/ 146213 w 242723"/>
                <a:gd name="connsiteY27" fmla="*/ 51063 h 133529"/>
                <a:gd name="connsiteX28" fmla="*/ 149040 w 242723"/>
                <a:gd name="connsiteY28" fmla="*/ 58089 h 133529"/>
                <a:gd name="connsiteX29" fmla="*/ 148152 w 242723"/>
                <a:gd name="connsiteY29" fmla="*/ 62086 h 133529"/>
                <a:gd name="connsiteX30" fmla="*/ 156064 w 242723"/>
                <a:gd name="connsiteY30" fmla="*/ 64020 h 133529"/>
                <a:gd name="connsiteX31" fmla="*/ 160766 w 242723"/>
                <a:gd name="connsiteY31" fmla="*/ 59969 h 133529"/>
                <a:gd name="connsiteX32" fmla="*/ 170005 w 242723"/>
                <a:gd name="connsiteY32" fmla="*/ 57667 h 133529"/>
                <a:gd name="connsiteX33" fmla="*/ 178500 w 242723"/>
                <a:gd name="connsiteY33" fmla="*/ 62978 h 133529"/>
                <a:gd name="connsiteX34" fmla="*/ 193225 w 242723"/>
                <a:gd name="connsiteY34" fmla="*/ 66295 h 133529"/>
                <a:gd name="connsiteX35" fmla="*/ 192229 w 242723"/>
                <a:gd name="connsiteY35" fmla="*/ 71011 h 133529"/>
                <a:gd name="connsiteX36" fmla="*/ 241693 w 242723"/>
                <a:gd name="connsiteY36" fmla="*/ 111304 h 133529"/>
                <a:gd name="connsiteX37" fmla="*/ 224605 w 242723"/>
                <a:gd name="connsiteY37" fmla="*/ 128473 h 133529"/>
                <a:gd name="connsiteX38" fmla="*/ 210591 w 242723"/>
                <a:gd name="connsiteY38" fmla="*/ 133289 h 133529"/>
                <a:gd name="connsiteX39" fmla="*/ 192516 w 242723"/>
                <a:gd name="connsiteY39" fmla="*/ 130052 h 133529"/>
                <a:gd name="connsiteX40" fmla="*/ 160635 w 242723"/>
                <a:gd name="connsiteY40" fmla="*/ 107283 h 133529"/>
                <a:gd name="connsiteX41" fmla="*/ 144859 w 242723"/>
                <a:gd name="connsiteY41" fmla="*/ 96022 h 133529"/>
                <a:gd name="connsiteX42" fmla="*/ 135406 w 242723"/>
                <a:gd name="connsiteY42" fmla="*/ 91431 h 133529"/>
                <a:gd name="connsiteX0" fmla="*/ 135406 w 243413"/>
                <a:gd name="connsiteY0" fmla="*/ 91431 h 133529"/>
                <a:gd name="connsiteX1" fmla="*/ 117774 w 243413"/>
                <a:gd name="connsiteY1" fmla="*/ 87986 h 133529"/>
                <a:gd name="connsiteX2" fmla="*/ 107096 w 243413"/>
                <a:gd name="connsiteY2" fmla="*/ 80469 h 133529"/>
                <a:gd name="connsiteX3" fmla="*/ 101079 w 243413"/>
                <a:gd name="connsiteY3" fmla="*/ 78329 h 133529"/>
                <a:gd name="connsiteX4" fmla="*/ 64257 w 243413"/>
                <a:gd name="connsiteY4" fmla="*/ 72804 h 133529"/>
                <a:gd name="connsiteX5" fmla="*/ 55777 w 243413"/>
                <a:gd name="connsiteY5" fmla="*/ 64469 h 133529"/>
                <a:gd name="connsiteX6" fmla="*/ 47830 w 243413"/>
                <a:gd name="connsiteY6" fmla="*/ 61071 h 133529"/>
                <a:gd name="connsiteX7" fmla="*/ 29251 w 243413"/>
                <a:gd name="connsiteY7" fmla="*/ 57583 h 133529"/>
                <a:gd name="connsiteX8" fmla="*/ 22311 w 243413"/>
                <a:gd name="connsiteY8" fmla="*/ 52299 h 133529"/>
                <a:gd name="connsiteX9" fmla="*/ 14813 w 243413"/>
                <a:gd name="connsiteY9" fmla="*/ 45974 h 133529"/>
                <a:gd name="connsiteX10" fmla="*/ 54 w 243413"/>
                <a:gd name="connsiteY10" fmla="*/ 35221 h 133529"/>
                <a:gd name="connsiteX11" fmla="*/ 9640 w 243413"/>
                <a:gd name="connsiteY11" fmla="*/ 19342 h 133529"/>
                <a:gd name="connsiteX12" fmla="*/ 17470 w 243413"/>
                <a:gd name="connsiteY12" fmla="*/ 19010 h 133529"/>
                <a:gd name="connsiteX13" fmla="*/ 26062 w 243413"/>
                <a:gd name="connsiteY13" fmla="*/ 21054 h 133529"/>
                <a:gd name="connsiteX14" fmla="*/ 38248 w 243413"/>
                <a:gd name="connsiteY14" fmla="*/ 30592 h 133529"/>
                <a:gd name="connsiteX15" fmla="*/ 39731 w 243413"/>
                <a:gd name="connsiteY15" fmla="*/ 35299 h 133529"/>
                <a:gd name="connsiteX16" fmla="*/ 67624 w 243413"/>
                <a:gd name="connsiteY16" fmla="*/ 44604 h 133529"/>
                <a:gd name="connsiteX17" fmla="*/ 75267 w 243413"/>
                <a:gd name="connsiteY17" fmla="*/ 37561 h 133529"/>
                <a:gd name="connsiteX18" fmla="*/ 79513 w 243413"/>
                <a:gd name="connsiteY18" fmla="*/ 26848 h 133529"/>
                <a:gd name="connsiteX19" fmla="*/ 83585 w 243413"/>
                <a:gd name="connsiteY19" fmla="*/ 20422 h 133529"/>
                <a:gd name="connsiteX20" fmla="*/ 91156 w 243413"/>
                <a:gd name="connsiteY20" fmla="*/ 15478 h 133529"/>
                <a:gd name="connsiteX21" fmla="*/ 91525 w 243413"/>
                <a:gd name="connsiteY21" fmla="*/ 339 h 133529"/>
                <a:gd name="connsiteX22" fmla="*/ 113788 w 243413"/>
                <a:gd name="connsiteY22" fmla="*/ 5343 h 133529"/>
                <a:gd name="connsiteX23" fmla="*/ 118634 w 243413"/>
                <a:gd name="connsiteY23" fmla="*/ 27455 h 133529"/>
                <a:gd name="connsiteX24" fmla="*/ 126517 w 243413"/>
                <a:gd name="connsiteY24" fmla="*/ 28972 h 133529"/>
                <a:gd name="connsiteX25" fmla="*/ 146084 w 243413"/>
                <a:gd name="connsiteY25" fmla="*/ 37701 h 133529"/>
                <a:gd name="connsiteX26" fmla="*/ 143950 w 243413"/>
                <a:gd name="connsiteY26" fmla="*/ 44625 h 133529"/>
                <a:gd name="connsiteX27" fmla="*/ 146213 w 243413"/>
                <a:gd name="connsiteY27" fmla="*/ 51063 h 133529"/>
                <a:gd name="connsiteX28" fmla="*/ 149040 w 243413"/>
                <a:gd name="connsiteY28" fmla="*/ 58089 h 133529"/>
                <a:gd name="connsiteX29" fmla="*/ 148152 w 243413"/>
                <a:gd name="connsiteY29" fmla="*/ 62086 h 133529"/>
                <a:gd name="connsiteX30" fmla="*/ 156064 w 243413"/>
                <a:gd name="connsiteY30" fmla="*/ 64020 h 133529"/>
                <a:gd name="connsiteX31" fmla="*/ 160766 w 243413"/>
                <a:gd name="connsiteY31" fmla="*/ 59969 h 133529"/>
                <a:gd name="connsiteX32" fmla="*/ 170005 w 243413"/>
                <a:gd name="connsiteY32" fmla="*/ 57667 h 133529"/>
                <a:gd name="connsiteX33" fmla="*/ 178500 w 243413"/>
                <a:gd name="connsiteY33" fmla="*/ 62978 h 133529"/>
                <a:gd name="connsiteX34" fmla="*/ 193225 w 243413"/>
                <a:gd name="connsiteY34" fmla="*/ 66295 h 133529"/>
                <a:gd name="connsiteX35" fmla="*/ 192229 w 243413"/>
                <a:gd name="connsiteY35" fmla="*/ 71011 h 133529"/>
                <a:gd name="connsiteX36" fmla="*/ 241693 w 243413"/>
                <a:gd name="connsiteY36" fmla="*/ 111304 h 133529"/>
                <a:gd name="connsiteX37" fmla="*/ 231412 w 243413"/>
                <a:gd name="connsiteY37" fmla="*/ 121863 h 133529"/>
                <a:gd name="connsiteX38" fmla="*/ 224605 w 243413"/>
                <a:gd name="connsiteY38" fmla="*/ 128473 h 133529"/>
                <a:gd name="connsiteX39" fmla="*/ 210591 w 243413"/>
                <a:gd name="connsiteY39" fmla="*/ 133289 h 133529"/>
                <a:gd name="connsiteX40" fmla="*/ 192516 w 243413"/>
                <a:gd name="connsiteY40" fmla="*/ 130052 h 133529"/>
                <a:gd name="connsiteX41" fmla="*/ 160635 w 243413"/>
                <a:gd name="connsiteY41" fmla="*/ 107283 h 133529"/>
                <a:gd name="connsiteX42" fmla="*/ 144859 w 243413"/>
                <a:gd name="connsiteY42" fmla="*/ 96022 h 133529"/>
                <a:gd name="connsiteX43" fmla="*/ 135406 w 243413"/>
                <a:gd name="connsiteY43" fmla="*/ 91431 h 133529"/>
                <a:gd name="connsiteX0" fmla="*/ 135406 w 244810"/>
                <a:gd name="connsiteY0" fmla="*/ 91431 h 133529"/>
                <a:gd name="connsiteX1" fmla="*/ 117774 w 244810"/>
                <a:gd name="connsiteY1" fmla="*/ 87986 h 133529"/>
                <a:gd name="connsiteX2" fmla="*/ 107096 w 244810"/>
                <a:gd name="connsiteY2" fmla="*/ 80469 h 133529"/>
                <a:gd name="connsiteX3" fmla="*/ 101079 w 244810"/>
                <a:gd name="connsiteY3" fmla="*/ 78329 h 133529"/>
                <a:gd name="connsiteX4" fmla="*/ 64257 w 244810"/>
                <a:gd name="connsiteY4" fmla="*/ 72804 h 133529"/>
                <a:gd name="connsiteX5" fmla="*/ 55777 w 244810"/>
                <a:gd name="connsiteY5" fmla="*/ 64469 h 133529"/>
                <a:gd name="connsiteX6" fmla="*/ 47830 w 244810"/>
                <a:gd name="connsiteY6" fmla="*/ 61071 h 133529"/>
                <a:gd name="connsiteX7" fmla="*/ 29251 w 244810"/>
                <a:gd name="connsiteY7" fmla="*/ 57583 h 133529"/>
                <a:gd name="connsiteX8" fmla="*/ 22311 w 244810"/>
                <a:gd name="connsiteY8" fmla="*/ 52299 h 133529"/>
                <a:gd name="connsiteX9" fmla="*/ 14813 w 244810"/>
                <a:gd name="connsiteY9" fmla="*/ 45974 h 133529"/>
                <a:gd name="connsiteX10" fmla="*/ 54 w 244810"/>
                <a:gd name="connsiteY10" fmla="*/ 35221 h 133529"/>
                <a:gd name="connsiteX11" fmla="*/ 9640 w 244810"/>
                <a:gd name="connsiteY11" fmla="*/ 19342 h 133529"/>
                <a:gd name="connsiteX12" fmla="*/ 17470 w 244810"/>
                <a:gd name="connsiteY12" fmla="*/ 19010 h 133529"/>
                <a:gd name="connsiteX13" fmla="*/ 26062 w 244810"/>
                <a:gd name="connsiteY13" fmla="*/ 21054 h 133529"/>
                <a:gd name="connsiteX14" fmla="*/ 38248 w 244810"/>
                <a:gd name="connsiteY14" fmla="*/ 30592 h 133529"/>
                <a:gd name="connsiteX15" fmla="*/ 39731 w 244810"/>
                <a:gd name="connsiteY15" fmla="*/ 35299 h 133529"/>
                <a:gd name="connsiteX16" fmla="*/ 67624 w 244810"/>
                <a:gd name="connsiteY16" fmla="*/ 44604 h 133529"/>
                <a:gd name="connsiteX17" fmla="*/ 75267 w 244810"/>
                <a:gd name="connsiteY17" fmla="*/ 37561 h 133529"/>
                <a:gd name="connsiteX18" fmla="*/ 79513 w 244810"/>
                <a:gd name="connsiteY18" fmla="*/ 26848 h 133529"/>
                <a:gd name="connsiteX19" fmla="*/ 83585 w 244810"/>
                <a:gd name="connsiteY19" fmla="*/ 20422 h 133529"/>
                <a:gd name="connsiteX20" fmla="*/ 91156 w 244810"/>
                <a:gd name="connsiteY20" fmla="*/ 15478 h 133529"/>
                <a:gd name="connsiteX21" fmla="*/ 91525 w 244810"/>
                <a:gd name="connsiteY21" fmla="*/ 339 h 133529"/>
                <a:gd name="connsiteX22" fmla="*/ 113788 w 244810"/>
                <a:gd name="connsiteY22" fmla="*/ 5343 h 133529"/>
                <a:gd name="connsiteX23" fmla="*/ 118634 w 244810"/>
                <a:gd name="connsiteY23" fmla="*/ 27455 h 133529"/>
                <a:gd name="connsiteX24" fmla="*/ 126517 w 244810"/>
                <a:gd name="connsiteY24" fmla="*/ 28972 h 133529"/>
                <a:gd name="connsiteX25" fmla="*/ 146084 w 244810"/>
                <a:gd name="connsiteY25" fmla="*/ 37701 h 133529"/>
                <a:gd name="connsiteX26" fmla="*/ 143950 w 244810"/>
                <a:gd name="connsiteY26" fmla="*/ 44625 h 133529"/>
                <a:gd name="connsiteX27" fmla="*/ 146213 w 244810"/>
                <a:gd name="connsiteY27" fmla="*/ 51063 h 133529"/>
                <a:gd name="connsiteX28" fmla="*/ 149040 w 244810"/>
                <a:gd name="connsiteY28" fmla="*/ 58089 h 133529"/>
                <a:gd name="connsiteX29" fmla="*/ 148152 w 244810"/>
                <a:gd name="connsiteY29" fmla="*/ 62086 h 133529"/>
                <a:gd name="connsiteX30" fmla="*/ 156064 w 244810"/>
                <a:gd name="connsiteY30" fmla="*/ 64020 h 133529"/>
                <a:gd name="connsiteX31" fmla="*/ 160766 w 244810"/>
                <a:gd name="connsiteY31" fmla="*/ 59969 h 133529"/>
                <a:gd name="connsiteX32" fmla="*/ 170005 w 244810"/>
                <a:gd name="connsiteY32" fmla="*/ 57667 h 133529"/>
                <a:gd name="connsiteX33" fmla="*/ 178500 w 244810"/>
                <a:gd name="connsiteY33" fmla="*/ 62978 h 133529"/>
                <a:gd name="connsiteX34" fmla="*/ 193225 w 244810"/>
                <a:gd name="connsiteY34" fmla="*/ 66295 h 133529"/>
                <a:gd name="connsiteX35" fmla="*/ 192229 w 244810"/>
                <a:gd name="connsiteY35" fmla="*/ 71011 h 133529"/>
                <a:gd name="connsiteX36" fmla="*/ 241693 w 244810"/>
                <a:gd name="connsiteY36" fmla="*/ 111304 h 133529"/>
                <a:gd name="connsiteX37" fmla="*/ 238782 w 244810"/>
                <a:gd name="connsiteY37" fmla="*/ 115771 h 133529"/>
                <a:gd name="connsiteX38" fmla="*/ 231412 w 244810"/>
                <a:gd name="connsiteY38" fmla="*/ 121863 h 133529"/>
                <a:gd name="connsiteX39" fmla="*/ 224605 w 244810"/>
                <a:gd name="connsiteY39" fmla="*/ 128473 h 133529"/>
                <a:gd name="connsiteX40" fmla="*/ 210591 w 244810"/>
                <a:gd name="connsiteY40" fmla="*/ 133289 h 133529"/>
                <a:gd name="connsiteX41" fmla="*/ 192516 w 244810"/>
                <a:gd name="connsiteY41" fmla="*/ 130052 h 133529"/>
                <a:gd name="connsiteX42" fmla="*/ 160635 w 244810"/>
                <a:gd name="connsiteY42" fmla="*/ 107283 h 133529"/>
                <a:gd name="connsiteX43" fmla="*/ 144859 w 244810"/>
                <a:gd name="connsiteY43" fmla="*/ 96022 h 133529"/>
                <a:gd name="connsiteX44" fmla="*/ 135406 w 244810"/>
                <a:gd name="connsiteY44" fmla="*/ 91431 h 133529"/>
                <a:gd name="connsiteX0" fmla="*/ 135406 w 241774"/>
                <a:gd name="connsiteY0" fmla="*/ 91431 h 133529"/>
                <a:gd name="connsiteX1" fmla="*/ 117774 w 241774"/>
                <a:gd name="connsiteY1" fmla="*/ 87986 h 133529"/>
                <a:gd name="connsiteX2" fmla="*/ 107096 w 241774"/>
                <a:gd name="connsiteY2" fmla="*/ 80469 h 133529"/>
                <a:gd name="connsiteX3" fmla="*/ 101079 w 241774"/>
                <a:gd name="connsiteY3" fmla="*/ 78329 h 133529"/>
                <a:gd name="connsiteX4" fmla="*/ 64257 w 241774"/>
                <a:gd name="connsiteY4" fmla="*/ 72804 h 133529"/>
                <a:gd name="connsiteX5" fmla="*/ 55777 w 241774"/>
                <a:gd name="connsiteY5" fmla="*/ 64469 h 133529"/>
                <a:gd name="connsiteX6" fmla="*/ 47830 w 241774"/>
                <a:gd name="connsiteY6" fmla="*/ 61071 h 133529"/>
                <a:gd name="connsiteX7" fmla="*/ 29251 w 241774"/>
                <a:gd name="connsiteY7" fmla="*/ 57583 h 133529"/>
                <a:gd name="connsiteX8" fmla="*/ 22311 w 241774"/>
                <a:gd name="connsiteY8" fmla="*/ 52299 h 133529"/>
                <a:gd name="connsiteX9" fmla="*/ 14813 w 241774"/>
                <a:gd name="connsiteY9" fmla="*/ 45974 h 133529"/>
                <a:gd name="connsiteX10" fmla="*/ 54 w 241774"/>
                <a:gd name="connsiteY10" fmla="*/ 35221 h 133529"/>
                <a:gd name="connsiteX11" fmla="*/ 9640 w 241774"/>
                <a:gd name="connsiteY11" fmla="*/ 19342 h 133529"/>
                <a:gd name="connsiteX12" fmla="*/ 17470 w 241774"/>
                <a:gd name="connsiteY12" fmla="*/ 19010 h 133529"/>
                <a:gd name="connsiteX13" fmla="*/ 26062 w 241774"/>
                <a:gd name="connsiteY13" fmla="*/ 21054 h 133529"/>
                <a:gd name="connsiteX14" fmla="*/ 38248 w 241774"/>
                <a:gd name="connsiteY14" fmla="*/ 30592 h 133529"/>
                <a:gd name="connsiteX15" fmla="*/ 39731 w 241774"/>
                <a:gd name="connsiteY15" fmla="*/ 35299 h 133529"/>
                <a:gd name="connsiteX16" fmla="*/ 67624 w 241774"/>
                <a:gd name="connsiteY16" fmla="*/ 44604 h 133529"/>
                <a:gd name="connsiteX17" fmla="*/ 75267 w 241774"/>
                <a:gd name="connsiteY17" fmla="*/ 37561 h 133529"/>
                <a:gd name="connsiteX18" fmla="*/ 79513 w 241774"/>
                <a:gd name="connsiteY18" fmla="*/ 26848 h 133529"/>
                <a:gd name="connsiteX19" fmla="*/ 83585 w 241774"/>
                <a:gd name="connsiteY19" fmla="*/ 20422 h 133529"/>
                <a:gd name="connsiteX20" fmla="*/ 91156 w 241774"/>
                <a:gd name="connsiteY20" fmla="*/ 15478 h 133529"/>
                <a:gd name="connsiteX21" fmla="*/ 91525 w 241774"/>
                <a:gd name="connsiteY21" fmla="*/ 339 h 133529"/>
                <a:gd name="connsiteX22" fmla="*/ 113788 w 241774"/>
                <a:gd name="connsiteY22" fmla="*/ 5343 h 133529"/>
                <a:gd name="connsiteX23" fmla="*/ 118634 w 241774"/>
                <a:gd name="connsiteY23" fmla="*/ 27455 h 133529"/>
                <a:gd name="connsiteX24" fmla="*/ 126517 w 241774"/>
                <a:gd name="connsiteY24" fmla="*/ 28972 h 133529"/>
                <a:gd name="connsiteX25" fmla="*/ 146084 w 241774"/>
                <a:gd name="connsiteY25" fmla="*/ 37701 h 133529"/>
                <a:gd name="connsiteX26" fmla="*/ 143950 w 241774"/>
                <a:gd name="connsiteY26" fmla="*/ 44625 h 133529"/>
                <a:gd name="connsiteX27" fmla="*/ 146213 w 241774"/>
                <a:gd name="connsiteY27" fmla="*/ 51063 h 133529"/>
                <a:gd name="connsiteX28" fmla="*/ 149040 w 241774"/>
                <a:gd name="connsiteY28" fmla="*/ 58089 h 133529"/>
                <a:gd name="connsiteX29" fmla="*/ 148152 w 241774"/>
                <a:gd name="connsiteY29" fmla="*/ 62086 h 133529"/>
                <a:gd name="connsiteX30" fmla="*/ 156064 w 241774"/>
                <a:gd name="connsiteY30" fmla="*/ 64020 h 133529"/>
                <a:gd name="connsiteX31" fmla="*/ 160766 w 241774"/>
                <a:gd name="connsiteY31" fmla="*/ 59969 h 133529"/>
                <a:gd name="connsiteX32" fmla="*/ 170005 w 241774"/>
                <a:gd name="connsiteY32" fmla="*/ 57667 h 133529"/>
                <a:gd name="connsiteX33" fmla="*/ 178500 w 241774"/>
                <a:gd name="connsiteY33" fmla="*/ 62978 h 133529"/>
                <a:gd name="connsiteX34" fmla="*/ 193225 w 241774"/>
                <a:gd name="connsiteY34" fmla="*/ 66295 h 133529"/>
                <a:gd name="connsiteX35" fmla="*/ 192229 w 241774"/>
                <a:gd name="connsiteY35" fmla="*/ 71011 h 133529"/>
                <a:gd name="connsiteX36" fmla="*/ 241693 w 241774"/>
                <a:gd name="connsiteY36" fmla="*/ 111304 h 133529"/>
                <a:gd name="connsiteX37" fmla="*/ 238782 w 241774"/>
                <a:gd name="connsiteY37" fmla="*/ 115771 h 133529"/>
                <a:gd name="connsiteX38" fmla="*/ 231412 w 241774"/>
                <a:gd name="connsiteY38" fmla="*/ 121863 h 133529"/>
                <a:gd name="connsiteX39" fmla="*/ 224605 w 241774"/>
                <a:gd name="connsiteY39" fmla="*/ 128473 h 133529"/>
                <a:gd name="connsiteX40" fmla="*/ 210591 w 241774"/>
                <a:gd name="connsiteY40" fmla="*/ 133289 h 133529"/>
                <a:gd name="connsiteX41" fmla="*/ 192516 w 241774"/>
                <a:gd name="connsiteY41" fmla="*/ 130052 h 133529"/>
                <a:gd name="connsiteX42" fmla="*/ 160635 w 241774"/>
                <a:gd name="connsiteY42" fmla="*/ 107283 h 133529"/>
                <a:gd name="connsiteX43" fmla="*/ 144859 w 241774"/>
                <a:gd name="connsiteY43" fmla="*/ 96022 h 133529"/>
                <a:gd name="connsiteX44" fmla="*/ 135406 w 241774"/>
                <a:gd name="connsiteY44" fmla="*/ 91431 h 133529"/>
                <a:gd name="connsiteX0" fmla="*/ 135406 w 241949"/>
                <a:gd name="connsiteY0" fmla="*/ 91431 h 133529"/>
                <a:gd name="connsiteX1" fmla="*/ 117774 w 241949"/>
                <a:gd name="connsiteY1" fmla="*/ 87986 h 133529"/>
                <a:gd name="connsiteX2" fmla="*/ 107096 w 241949"/>
                <a:gd name="connsiteY2" fmla="*/ 80469 h 133529"/>
                <a:gd name="connsiteX3" fmla="*/ 101079 w 241949"/>
                <a:gd name="connsiteY3" fmla="*/ 78329 h 133529"/>
                <a:gd name="connsiteX4" fmla="*/ 64257 w 241949"/>
                <a:gd name="connsiteY4" fmla="*/ 72804 h 133529"/>
                <a:gd name="connsiteX5" fmla="*/ 55777 w 241949"/>
                <a:gd name="connsiteY5" fmla="*/ 64469 h 133529"/>
                <a:gd name="connsiteX6" fmla="*/ 47830 w 241949"/>
                <a:gd name="connsiteY6" fmla="*/ 61071 h 133529"/>
                <a:gd name="connsiteX7" fmla="*/ 29251 w 241949"/>
                <a:gd name="connsiteY7" fmla="*/ 57583 h 133529"/>
                <a:gd name="connsiteX8" fmla="*/ 22311 w 241949"/>
                <a:gd name="connsiteY8" fmla="*/ 52299 h 133529"/>
                <a:gd name="connsiteX9" fmla="*/ 14813 w 241949"/>
                <a:gd name="connsiteY9" fmla="*/ 45974 h 133529"/>
                <a:gd name="connsiteX10" fmla="*/ 54 w 241949"/>
                <a:gd name="connsiteY10" fmla="*/ 35221 h 133529"/>
                <a:gd name="connsiteX11" fmla="*/ 9640 w 241949"/>
                <a:gd name="connsiteY11" fmla="*/ 19342 h 133529"/>
                <a:gd name="connsiteX12" fmla="*/ 17470 w 241949"/>
                <a:gd name="connsiteY12" fmla="*/ 19010 h 133529"/>
                <a:gd name="connsiteX13" fmla="*/ 26062 w 241949"/>
                <a:gd name="connsiteY13" fmla="*/ 21054 h 133529"/>
                <a:gd name="connsiteX14" fmla="*/ 38248 w 241949"/>
                <a:gd name="connsiteY14" fmla="*/ 30592 h 133529"/>
                <a:gd name="connsiteX15" fmla="*/ 39731 w 241949"/>
                <a:gd name="connsiteY15" fmla="*/ 35299 h 133529"/>
                <a:gd name="connsiteX16" fmla="*/ 67624 w 241949"/>
                <a:gd name="connsiteY16" fmla="*/ 44604 h 133529"/>
                <a:gd name="connsiteX17" fmla="*/ 75267 w 241949"/>
                <a:gd name="connsiteY17" fmla="*/ 37561 h 133529"/>
                <a:gd name="connsiteX18" fmla="*/ 79513 w 241949"/>
                <a:gd name="connsiteY18" fmla="*/ 26848 h 133529"/>
                <a:gd name="connsiteX19" fmla="*/ 83585 w 241949"/>
                <a:gd name="connsiteY19" fmla="*/ 20422 h 133529"/>
                <a:gd name="connsiteX20" fmla="*/ 91156 w 241949"/>
                <a:gd name="connsiteY20" fmla="*/ 15478 h 133529"/>
                <a:gd name="connsiteX21" fmla="*/ 91525 w 241949"/>
                <a:gd name="connsiteY21" fmla="*/ 339 h 133529"/>
                <a:gd name="connsiteX22" fmla="*/ 113788 w 241949"/>
                <a:gd name="connsiteY22" fmla="*/ 5343 h 133529"/>
                <a:gd name="connsiteX23" fmla="*/ 118634 w 241949"/>
                <a:gd name="connsiteY23" fmla="*/ 27455 h 133529"/>
                <a:gd name="connsiteX24" fmla="*/ 126517 w 241949"/>
                <a:gd name="connsiteY24" fmla="*/ 28972 h 133529"/>
                <a:gd name="connsiteX25" fmla="*/ 146084 w 241949"/>
                <a:gd name="connsiteY25" fmla="*/ 37701 h 133529"/>
                <a:gd name="connsiteX26" fmla="*/ 143950 w 241949"/>
                <a:gd name="connsiteY26" fmla="*/ 44625 h 133529"/>
                <a:gd name="connsiteX27" fmla="*/ 146213 w 241949"/>
                <a:gd name="connsiteY27" fmla="*/ 51063 h 133529"/>
                <a:gd name="connsiteX28" fmla="*/ 149040 w 241949"/>
                <a:gd name="connsiteY28" fmla="*/ 58089 h 133529"/>
                <a:gd name="connsiteX29" fmla="*/ 148152 w 241949"/>
                <a:gd name="connsiteY29" fmla="*/ 62086 h 133529"/>
                <a:gd name="connsiteX30" fmla="*/ 156064 w 241949"/>
                <a:gd name="connsiteY30" fmla="*/ 64020 h 133529"/>
                <a:gd name="connsiteX31" fmla="*/ 160766 w 241949"/>
                <a:gd name="connsiteY31" fmla="*/ 59969 h 133529"/>
                <a:gd name="connsiteX32" fmla="*/ 170005 w 241949"/>
                <a:gd name="connsiteY32" fmla="*/ 57667 h 133529"/>
                <a:gd name="connsiteX33" fmla="*/ 178500 w 241949"/>
                <a:gd name="connsiteY33" fmla="*/ 62978 h 133529"/>
                <a:gd name="connsiteX34" fmla="*/ 193225 w 241949"/>
                <a:gd name="connsiteY34" fmla="*/ 66295 h 133529"/>
                <a:gd name="connsiteX35" fmla="*/ 192229 w 241949"/>
                <a:gd name="connsiteY35" fmla="*/ 71011 h 133529"/>
                <a:gd name="connsiteX36" fmla="*/ 232692 w 241949"/>
                <a:gd name="connsiteY36" fmla="*/ 104831 h 133529"/>
                <a:gd name="connsiteX37" fmla="*/ 241693 w 241949"/>
                <a:gd name="connsiteY37" fmla="*/ 111304 h 133529"/>
                <a:gd name="connsiteX38" fmla="*/ 238782 w 241949"/>
                <a:gd name="connsiteY38" fmla="*/ 115771 h 133529"/>
                <a:gd name="connsiteX39" fmla="*/ 231412 w 241949"/>
                <a:gd name="connsiteY39" fmla="*/ 121863 h 133529"/>
                <a:gd name="connsiteX40" fmla="*/ 224605 w 241949"/>
                <a:gd name="connsiteY40" fmla="*/ 128473 h 133529"/>
                <a:gd name="connsiteX41" fmla="*/ 210591 w 241949"/>
                <a:gd name="connsiteY41" fmla="*/ 133289 h 133529"/>
                <a:gd name="connsiteX42" fmla="*/ 192516 w 241949"/>
                <a:gd name="connsiteY42" fmla="*/ 130052 h 133529"/>
                <a:gd name="connsiteX43" fmla="*/ 160635 w 241949"/>
                <a:gd name="connsiteY43" fmla="*/ 107283 h 133529"/>
                <a:gd name="connsiteX44" fmla="*/ 144859 w 241949"/>
                <a:gd name="connsiteY44" fmla="*/ 96022 h 133529"/>
                <a:gd name="connsiteX45" fmla="*/ 135406 w 241949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32692 w 241744"/>
                <a:gd name="connsiteY36" fmla="*/ 104831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25191 w 241744"/>
                <a:gd name="connsiteY36" fmla="*/ 98767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3225 w 241744"/>
                <a:gd name="connsiteY34" fmla="*/ 66295 h 133529"/>
                <a:gd name="connsiteX35" fmla="*/ 192229 w 241744"/>
                <a:gd name="connsiteY35" fmla="*/ 71011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2229 w 241744"/>
                <a:gd name="connsiteY35" fmla="*/ 71011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78500 w 241744"/>
                <a:gd name="connsiteY33" fmla="*/ 62978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70005 w 241744"/>
                <a:gd name="connsiteY32" fmla="*/ 57667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60766 w 241744"/>
                <a:gd name="connsiteY31" fmla="*/ 59969 h 133529"/>
                <a:gd name="connsiteX32" fmla="*/ 165596 w 241744"/>
                <a:gd name="connsiteY32" fmla="*/ 53820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6064 w 241744"/>
                <a:gd name="connsiteY30" fmla="*/ 64020 h 133529"/>
                <a:gd name="connsiteX31" fmla="*/ 159942 w 241744"/>
                <a:gd name="connsiteY31" fmla="*/ 48746 h 133529"/>
                <a:gd name="connsiteX32" fmla="*/ 165596 w 241744"/>
                <a:gd name="connsiteY32" fmla="*/ 53820 h 133529"/>
                <a:gd name="connsiteX33" fmla="*/ 181323 w 241744"/>
                <a:gd name="connsiteY33" fmla="*/ 60029 h 133529"/>
                <a:gd name="connsiteX34" fmla="*/ 196811 w 241744"/>
                <a:gd name="connsiteY34" fmla="*/ 65722 h 133529"/>
                <a:gd name="connsiteX35" fmla="*/ 193866 w 241744"/>
                <a:gd name="connsiteY35" fmla="*/ 71784 h 133529"/>
                <a:gd name="connsiteX36" fmla="*/ 224100 w 241744"/>
                <a:gd name="connsiteY36" fmla="*/ 89181 h 133529"/>
                <a:gd name="connsiteX37" fmla="*/ 225191 w 241744"/>
                <a:gd name="connsiteY37" fmla="*/ 98767 h 133529"/>
                <a:gd name="connsiteX38" fmla="*/ 236651 w 241744"/>
                <a:gd name="connsiteY38" fmla="*/ 104182 h 133529"/>
                <a:gd name="connsiteX39" fmla="*/ 241693 w 241744"/>
                <a:gd name="connsiteY39" fmla="*/ 111304 h 133529"/>
                <a:gd name="connsiteX40" fmla="*/ 238782 w 241744"/>
                <a:gd name="connsiteY40" fmla="*/ 115771 h 133529"/>
                <a:gd name="connsiteX41" fmla="*/ 231412 w 241744"/>
                <a:gd name="connsiteY41" fmla="*/ 121863 h 133529"/>
                <a:gd name="connsiteX42" fmla="*/ 224605 w 241744"/>
                <a:gd name="connsiteY42" fmla="*/ 128473 h 133529"/>
                <a:gd name="connsiteX43" fmla="*/ 210591 w 241744"/>
                <a:gd name="connsiteY43" fmla="*/ 133289 h 133529"/>
                <a:gd name="connsiteX44" fmla="*/ 192516 w 241744"/>
                <a:gd name="connsiteY44" fmla="*/ 130052 h 133529"/>
                <a:gd name="connsiteX45" fmla="*/ 160635 w 241744"/>
                <a:gd name="connsiteY45" fmla="*/ 107283 h 133529"/>
                <a:gd name="connsiteX46" fmla="*/ 144859 w 241744"/>
                <a:gd name="connsiteY46" fmla="*/ 96022 h 133529"/>
                <a:gd name="connsiteX47" fmla="*/ 135406 w 241744"/>
                <a:gd name="connsiteY47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48152 w 241744"/>
                <a:gd name="connsiteY29" fmla="*/ 62086 h 133529"/>
                <a:gd name="connsiteX30" fmla="*/ 159942 w 241744"/>
                <a:gd name="connsiteY30" fmla="*/ 48746 h 133529"/>
                <a:gd name="connsiteX31" fmla="*/ 165596 w 241744"/>
                <a:gd name="connsiteY31" fmla="*/ 53820 h 133529"/>
                <a:gd name="connsiteX32" fmla="*/ 181323 w 241744"/>
                <a:gd name="connsiteY32" fmla="*/ 60029 h 133529"/>
                <a:gd name="connsiteX33" fmla="*/ 196811 w 241744"/>
                <a:gd name="connsiteY33" fmla="*/ 65722 h 133529"/>
                <a:gd name="connsiteX34" fmla="*/ 193866 w 241744"/>
                <a:gd name="connsiteY34" fmla="*/ 71784 h 133529"/>
                <a:gd name="connsiteX35" fmla="*/ 224100 w 241744"/>
                <a:gd name="connsiteY35" fmla="*/ 89181 h 133529"/>
                <a:gd name="connsiteX36" fmla="*/ 225191 w 241744"/>
                <a:gd name="connsiteY36" fmla="*/ 98767 h 133529"/>
                <a:gd name="connsiteX37" fmla="*/ 236651 w 241744"/>
                <a:gd name="connsiteY37" fmla="*/ 104182 h 133529"/>
                <a:gd name="connsiteX38" fmla="*/ 241693 w 241744"/>
                <a:gd name="connsiteY38" fmla="*/ 111304 h 133529"/>
                <a:gd name="connsiteX39" fmla="*/ 238782 w 241744"/>
                <a:gd name="connsiteY39" fmla="*/ 115771 h 133529"/>
                <a:gd name="connsiteX40" fmla="*/ 231412 w 241744"/>
                <a:gd name="connsiteY40" fmla="*/ 121863 h 133529"/>
                <a:gd name="connsiteX41" fmla="*/ 224605 w 241744"/>
                <a:gd name="connsiteY41" fmla="*/ 128473 h 133529"/>
                <a:gd name="connsiteX42" fmla="*/ 210591 w 241744"/>
                <a:gd name="connsiteY42" fmla="*/ 133289 h 133529"/>
                <a:gd name="connsiteX43" fmla="*/ 192516 w 241744"/>
                <a:gd name="connsiteY43" fmla="*/ 130052 h 133529"/>
                <a:gd name="connsiteX44" fmla="*/ 160635 w 241744"/>
                <a:gd name="connsiteY44" fmla="*/ 107283 h 133529"/>
                <a:gd name="connsiteX45" fmla="*/ 144859 w 241744"/>
                <a:gd name="connsiteY45" fmla="*/ 96022 h 133529"/>
                <a:gd name="connsiteX46" fmla="*/ 135406 w 241744"/>
                <a:gd name="connsiteY46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49040 w 241744"/>
                <a:gd name="connsiteY28" fmla="*/ 58089 h 133529"/>
                <a:gd name="connsiteX29" fmla="*/ 159942 w 241744"/>
                <a:gd name="connsiteY29" fmla="*/ 48746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46213 w 241744"/>
                <a:gd name="connsiteY27" fmla="*/ 51063 h 133529"/>
                <a:gd name="connsiteX28" fmla="*/ 159942 w 241744"/>
                <a:gd name="connsiteY28" fmla="*/ 48746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43950 w 241744"/>
                <a:gd name="connsiteY26" fmla="*/ 44625 h 133529"/>
                <a:gd name="connsiteX27" fmla="*/ 159942 w 241744"/>
                <a:gd name="connsiteY27" fmla="*/ 48746 h 133529"/>
                <a:gd name="connsiteX28" fmla="*/ 165596 w 241744"/>
                <a:gd name="connsiteY28" fmla="*/ 53820 h 133529"/>
                <a:gd name="connsiteX29" fmla="*/ 181323 w 241744"/>
                <a:gd name="connsiteY29" fmla="*/ 60029 h 133529"/>
                <a:gd name="connsiteX30" fmla="*/ 196811 w 241744"/>
                <a:gd name="connsiteY30" fmla="*/ 65722 h 133529"/>
                <a:gd name="connsiteX31" fmla="*/ 193866 w 241744"/>
                <a:gd name="connsiteY31" fmla="*/ 71784 h 133529"/>
                <a:gd name="connsiteX32" fmla="*/ 224100 w 241744"/>
                <a:gd name="connsiteY32" fmla="*/ 89181 h 133529"/>
                <a:gd name="connsiteX33" fmla="*/ 225191 w 241744"/>
                <a:gd name="connsiteY33" fmla="*/ 98767 h 133529"/>
                <a:gd name="connsiteX34" fmla="*/ 236651 w 241744"/>
                <a:gd name="connsiteY34" fmla="*/ 104182 h 133529"/>
                <a:gd name="connsiteX35" fmla="*/ 241693 w 241744"/>
                <a:gd name="connsiteY35" fmla="*/ 111304 h 133529"/>
                <a:gd name="connsiteX36" fmla="*/ 238782 w 241744"/>
                <a:gd name="connsiteY36" fmla="*/ 115771 h 133529"/>
                <a:gd name="connsiteX37" fmla="*/ 231412 w 241744"/>
                <a:gd name="connsiteY37" fmla="*/ 121863 h 133529"/>
                <a:gd name="connsiteX38" fmla="*/ 224605 w 241744"/>
                <a:gd name="connsiteY38" fmla="*/ 128473 h 133529"/>
                <a:gd name="connsiteX39" fmla="*/ 210591 w 241744"/>
                <a:gd name="connsiteY39" fmla="*/ 133289 h 133529"/>
                <a:gd name="connsiteX40" fmla="*/ 192516 w 241744"/>
                <a:gd name="connsiteY40" fmla="*/ 130052 h 133529"/>
                <a:gd name="connsiteX41" fmla="*/ 160635 w 241744"/>
                <a:gd name="connsiteY41" fmla="*/ 107283 h 133529"/>
                <a:gd name="connsiteX42" fmla="*/ 144859 w 241744"/>
                <a:gd name="connsiteY42" fmla="*/ 96022 h 133529"/>
                <a:gd name="connsiteX43" fmla="*/ 135406 w 241744"/>
                <a:gd name="connsiteY43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59942 w 241744"/>
                <a:gd name="connsiteY26" fmla="*/ 48746 h 133529"/>
                <a:gd name="connsiteX27" fmla="*/ 165596 w 241744"/>
                <a:gd name="connsiteY27" fmla="*/ 53820 h 133529"/>
                <a:gd name="connsiteX28" fmla="*/ 181323 w 241744"/>
                <a:gd name="connsiteY28" fmla="*/ 60029 h 133529"/>
                <a:gd name="connsiteX29" fmla="*/ 196811 w 241744"/>
                <a:gd name="connsiteY29" fmla="*/ 65722 h 133529"/>
                <a:gd name="connsiteX30" fmla="*/ 193866 w 241744"/>
                <a:gd name="connsiteY30" fmla="*/ 71784 h 133529"/>
                <a:gd name="connsiteX31" fmla="*/ 224100 w 241744"/>
                <a:gd name="connsiteY31" fmla="*/ 89181 h 133529"/>
                <a:gd name="connsiteX32" fmla="*/ 225191 w 241744"/>
                <a:gd name="connsiteY32" fmla="*/ 98767 h 133529"/>
                <a:gd name="connsiteX33" fmla="*/ 236651 w 241744"/>
                <a:gd name="connsiteY33" fmla="*/ 104182 h 133529"/>
                <a:gd name="connsiteX34" fmla="*/ 241693 w 241744"/>
                <a:gd name="connsiteY34" fmla="*/ 111304 h 133529"/>
                <a:gd name="connsiteX35" fmla="*/ 238782 w 241744"/>
                <a:gd name="connsiteY35" fmla="*/ 115771 h 133529"/>
                <a:gd name="connsiteX36" fmla="*/ 231412 w 241744"/>
                <a:gd name="connsiteY36" fmla="*/ 121863 h 133529"/>
                <a:gd name="connsiteX37" fmla="*/ 224605 w 241744"/>
                <a:gd name="connsiteY37" fmla="*/ 128473 h 133529"/>
                <a:gd name="connsiteX38" fmla="*/ 210591 w 241744"/>
                <a:gd name="connsiteY38" fmla="*/ 133289 h 133529"/>
                <a:gd name="connsiteX39" fmla="*/ 192516 w 241744"/>
                <a:gd name="connsiteY39" fmla="*/ 130052 h 133529"/>
                <a:gd name="connsiteX40" fmla="*/ 160635 w 241744"/>
                <a:gd name="connsiteY40" fmla="*/ 107283 h 133529"/>
                <a:gd name="connsiteX41" fmla="*/ 144859 w 241744"/>
                <a:gd name="connsiteY41" fmla="*/ 96022 h 133529"/>
                <a:gd name="connsiteX42" fmla="*/ 135406 w 241744"/>
                <a:gd name="connsiteY42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5596 w 241744"/>
                <a:gd name="connsiteY26" fmla="*/ 53820 h 133529"/>
                <a:gd name="connsiteX27" fmla="*/ 181323 w 241744"/>
                <a:gd name="connsiteY27" fmla="*/ 60029 h 133529"/>
                <a:gd name="connsiteX28" fmla="*/ 196811 w 241744"/>
                <a:gd name="connsiteY28" fmla="*/ 65722 h 133529"/>
                <a:gd name="connsiteX29" fmla="*/ 193866 w 241744"/>
                <a:gd name="connsiteY29" fmla="*/ 71784 h 133529"/>
                <a:gd name="connsiteX30" fmla="*/ 224100 w 241744"/>
                <a:gd name="connsiteY30" fmla="*/ 89181 h 133529"/>
                <a:gd name="connsiteX31" fmla="*/ 225191 w 241744"/>
                <a:gd name="connsiteY31" fmla="*/ 98767 h 133529"/>
                <a:gd name="connsiteX32" fmla="*/ 236651 w 241744"/>
                <a:gd name="connsiteY32" fmla="*/ 104182 h 133529"/>
                <a:gd name="connsiteX33" fmla="*/ 241693 w 241744"/>
                <a:gd name="connsiteY33" fmla="*/ 111304 h 133529"/>
                <a:gd name="connsiteX34" fmla="*/ 238782 w 241744"/>
                <a:gd name="connsiteY34" fmla="*/ 115771 h 133529"/>
                <a:gd name="connsiteX35" fmla="*/ 231412 w 241744"/>
                <a:gd name="connsiteY35" fmla="*/ 121863 h 133529"/>
                <a:gd name="connsiteX36" fmla="*/ 224605 w 241744"/>
                <a:gd name="connsiteY36" fmla="*/ 128473 h 133529"/>
                <a:gd name="connsiteX37" fmla="*/ 210591 w 241744"/>
                <a:gd name="connsiteY37" fmla="*/ 133289 h 133529"/>
                <a:gd name="connsiteX38" fmla="*/ 192516 w 241744"/>
                <a:gd name="connsiteY38" fmla="*/ 130052 h 133529"/>
                <a:gd name="connsiteX39" fmla="*/ 160635 w 241744"/>
                <a:gd name="connsiteY39" fmla="*/ 107283 h 133529"/>
                <a:gd name="connsiteX40" fmla="*/ 144859 w 241744"/>
                <a:gd name="connsiteY40" fmla="*/ 96022 h 133529"/>
                <a:gd name="connsiteX41" fmla="*/ 135406 w 241744"/>
                <a:gd name="connsiteY41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65596 w 241744"/>
                <a:gd name="connsiteY27" fmla="*/ 53820 h 133529"/>
                <a:gd name="connsiteX28" fmla="*/ 181323 w 241744"/>
                <a:gd name="connsiteY28" fmla="*/ 60029 h 133529"/>
                <a:gd name="connsiteX29" fmla="*/ 196811 w 241744"/>
                <a:gd name="connsiteY29" fmla="*/ 65722 h 133529"/>
                <a:gd name="connsiteX30" fmla="*/ 193866 w 241744"/>
                <a:gd name="connsiteY30" fmla="*/ 71784 h 133529"/>
                <a:gd name="connsiteX31" fmla="*/ 224100 w 241744"/>
                <a:gd name="connsiteY31" fmla="*/ 89181 h 133529"/>
                <a:gd name="connsiteX32" fmla="*/ 225191 w 241744"/>
                <a:gd name="connsiteY32" fmla="*/ 98767 h 133529"/>
                <a:gd name="connsiteX33" fmla="*/ 236651 w 241744"/>
                <a:gd name="connsiteY33" fmla="*/ 104182 h 133529"/>
                <a:gd name="connsiteX34" fmla="*/ 241693 w 241744"/>
                <a:gd name="connsiteY34" fmla="*/ 111304 h 133529"/>
                <a:gd name="connsiteX35" fmla="*/ 238782 w 241744"/>
                <a:gd name="connsiteY35" fmla="*/ 115771 h 133529"/>
                <a:gd name="connsiteX36" fmla="*/ 231412 w 241744"/>
                <a:gd name="connsiteY36" fmla="*/ 121863 h 133529"/>
                <a:gd name="connsiteX37" fmla="*/ 224605 w 241744"/>
                <a:gd name="connsiteY37" fmla="*/ 128473 h 133529"/>
                <a:gd name="connsiteX38" fmla="*/ 210591 w 241744"/>
                <a:gd name="connsiteY38" fmla="*/ 133289 h 133529"/>
                <a:gd name="connsiteX39" fmla="*/ 192516 w 241744"/>
                <a:gd name="connsiteY39" fmla="*/ 130052 h 133529"/>
                <a:gd name="connsiteX40" fmla="*/ 160635 w 241744"/>
                <a:gd name="connsiteY40" fmla="*/ 107283 h 133529"/>
                <a:gd name="connsiteX41" fmla="*/ 144859 w 241744"/>
                <a:gd name="connsiteY41" fmla="*/ 96022 h 133529"/>
                <a:gd name="connsiteX42" fmla="*/ 135406 w 241744"/>
                <a:gd name="connsiteY42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71326 w 241744"/>
                <a:gd name="connsiteY27" fmla="*/ 48371 h 133529"/>
                <a:gd name="connsiteX28" fmla="*/ 165596 w 241744"/>
                <a:gd name="connsiteY28" fmla="*/ 53820 h 133529"/>
                <a:gd name="connsiteX29" fmla="*/ 181323 w 241744"/>
                <a:gd name="connsiteY29" fmla="*/ 60029 h 133529"/>
                <a:gd name="connsiteX30" fmla="*/ 196811 w 241744"/>
                <a:gd name="connsiteY30" fmla="*/ 65722 h 133529"/>
                <a:gd name="connsiteX31" fmla="*/ 193866 w 241744"/>
                <a:gd name="connsiteY31" fmla="*/ 71784 h 133529"/>
                <a:gd name="connsiteX32" fmla="*/ 224100 w 241744"/>
                <a:gd name="connsiteY32" fmla="*/ 89181 h 133529"/>
                <a:gd name="connsiteX33" fmla="*/ 225191 w 241744"/>
                <a:gd name="connsiteY33" fmla="*/ 98767 h 133529"/>
                <a:gd name="connsiteX34" fmla="*/ 236651 w 241744"/>
                <a:gd name="connsiteY34" fmla="*/ 104182 h 133529"/>
                <a:gd name="connsiteX35" fmla="*/ 241693 w 241744"/>
                <a:gd name="connsiteY35" fmla="*/ 111304 h 133529"/>
                <a:gd name="connsiteX36" fmla="*/ 238782 w 241744"/>
                <a:gd name="connsiteY36" fmla="*/ 115771 h 133529"/>
                <a:gd name="connsiteX37" fmla="*/ 231412 w 241744"/>
                <a:gd name="connsiteY37" fmla="*/ 121863 h 133529"/>
                <a:gd name="connsiteX38" fmla="*/ 224605 w 241744"/>
                <a:gd name="connsiteY38" fmla="*/ 128473 h 133529"/>
                <a:gd name="connsiteX39" fmla="*/ 210591 w 241744"/>
                <a:gd name="connsiteY39" fmla="*/ 133289 h 133529"/>
                <a:gd name="connsiteX40" fmla="*/ 192516 w 241744"/>
                <a:gd name="connsiteY40" fmla="*/ 130052 h 133529"/>
                <a:gd name="connsiteX41" fmla="*/ 160635 w 241744"/>
                <a:gd name="connsiteY41" fmla="*/ 107283 h 133529"/>
                <a:gd name="connsiteX42" fmla="*/ 144859 w 241744"/>
                <a:gd name="connsiteY42" fmla="*/ 96022 h 133529"/>
                <a:gd name="connsiteX43" fmla="*/ 135406 w 241744"/>
                <a:gd name="connsiteY43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46084 w 241744"/>
                <a:gd name="connsiteY25" fmla="*/ 37701 h 133529"/>
                <a:gd name="connsiteX26" fmla="*/ 168259 w 241744"/>
                <a:gd name="connsiteY26" fmla="*/ 36340 h 133529"/>
                <a:gd name="connsiteX27" fmla="*/ 168632 w 241744"/>
                <a:gd name="connsiteY27" fmla="*/ 43067 h 133529"/>
                <a:gd name="connsiteX28" fmla="*/ 171326 w 241744"/>
                <a:gd name="connsiteY28" fmla="*/ 48371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51358 w 241744"/>
                <a:gd name="connsiteY25" fmla="*/ 31878 h 133529"/>
                <a:gd name="connsiteX26" fmla="*/ 168259 w 241744"/>
                <a:gd name="connsiteY26" fmla="*/ 36340 h 133529"/>
                <a:gd name="connsiteX27" fmla="*/ 168632 w 241744"/>
                <a:gd name="connsiteY27" fmla="*/ 43067 h 133529"/>
                <a:gd name="connsiteX28" fmla="*/ 171326 w 241744"/>
                <a:gd name="connsiteY28" fmla="*/ 48371 h 133529"/>
                <a:gd name="connsiteX29" fmla="*/ 165596 w 241744"/>
                <a:gd name="connsiteY29" fmla="*/ 53820 h 133529"/>
                <a:gd name="connsiteX30" fmla="*/ 181323 w 241744"/>
                <a:gd name="connsiteY30" fmla="*/ 60029 h 133529"/>
                <a:gd name="connsiteX31" fmla="*/ 196811 w 241744"/>
                <a:gd name="connsiteY31" fmla="*/ 65722 h 133529"/>
                <a:gd name="connsiteX32" fmla="*/ 193866 w 241744"/>
                <a:gd name="connsiteY32" fmla="*/ 71784 h 133529"/>
                <a:gd name="connsiteX33" fmla="*/ 224100 w 241744"/>
                <a:gd name="connsiteY33" fmla="*/ 89181 h 133529"/>
                <a:gd name="connsiteX34" fmla="*/ 225191 w 241744"/>
                <a:gd name="connsiteY34" fmla="*/ 98767 h 133529"/>
                <a:gd name="connsiteX35" fmla="*/ 236651 w 241744"/>
                <a:gd name="connsiteY35" fmla="*/ 104182 h 133529"/>
                <a:gd name="connsiteX36" fmla="*/ 241693 w 241744"/>
                <a:gd name="connsiteY36" fmla="*/ 111304 h 133529"/>
                <a:gd name="connsiteX37" fmla="*/ 238782 w 241744"/>
                <a:gd name="connsiteY37" fmla="*/ 115771 h 133529"/>
                <a:gd name="connsiteX38" fmla="*/ 231412 w 241744"/>
                <a:gd name="connsiteY38" fmla="*/ 121863 h 133529"/>
                <a:gd name="connsiteX39" fmla="*/ 224605 w 241744"/>
                <a:gd name="connsiteY39" fmla="*/ 128473 h 133529"/>
                <a:gd name="connsiteX40" fmla="*/ 210591 w 241744"/>
                <a:gd name="connsiteY40" fmla="*/ 133289 h 133529"/>
                <a:gd name="connsiteX41" fmla="*/ 192516 w 241744"/>
                <a:gd name="connsiteY41" fmla="*/ 130052 h 133529"/>
                <a:gd name="connsiteX42" fmla="*/ 160635 w 241744"/>
                <a:gd name="connsiteY42" fmla="*/ 107283 h 133529"/>
                <a:gd name="connsiteX43" fmla="*/ 144859 w 241744"/>
                <a:gd name="connsiteY43" fmla="*/ 96022 h 133529"/>
                <a:gd name="connsiteX44" fmla="*/ 135406 w 241744"/>
                <a:gd name="connsiteY44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26517 w 241744"/>
                <a:gd name="connsiteY24" fmla="*/ 28972 h 133529"/>
                <a:gd name="connsiteX25" fmla="*/ 151358 w 241744"/>
                <a:gd name="connsiteY25" fmla="*/ 31878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41006 w 241744"/>
                <a:gd name="connsiteY24" fmla="*/ 14150 h 133529"/>
                <a:gd name="connsiteX25" fmla="*/ 151358 w 241744"/>
                <a:gd name="connsiteY25" fmla="*/ 31878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1431 h 133529"/>
                <a:gd name="connsiteX1" fmla="*/ 117774 w 241744"/>
                <a:gd name="connsiteY1" fmla="*/ 87986 h 133529"/>
                <a:gd name="connsiteX2" fmla="*/ 107096 w 241744"/>
                <a:gd name="connsiteY2" fmla="*/ 80469 h 133529"/>
                <a:gd name="connsiteX3" fmla="*/ 101079 w 241744"/>
                <a:gd name="connsiteY3" fmla="*/ 78329 h 133529"/>
                <a:gd name="connsiteX4" fmla="*/ 64257 w 241744"/>
                <a:gd name="connsiteY4" fmla="*/ 72804 h 133529"/>
                <a:gd name="connsiteX5" fmla="*/ 55777 w 241744"/>
                <a:gd name="connsiteY5" fmla="*/ 64469 h 133529"/>
                <a:gd name="connsiteX6" fmla="*/ 47830 w 241744"/>
                <a:gd name="connsiteY6" fmla="*/ 61071 h 133529"/>
                <a:gd name="connsiteX7" fmla="*/ 29251 w 241744"/>
                <a:gd name="connsiteY7" fmla="*/ 57583 h 133529"/>
                <a:gd name="connsiteX8" fmla="*/ 22311 w 241744"/>
                <a:gd name="connsiteY8" fmla="*/ 52299 h 133529"/>
                <a:gd name="connsiteX9" fmla="*/ 14813 w 241744"/>
                <a:gd name="connsiteY9" fmla="*/ 45974 h 133529"/>
                <a:gd name="connsiteX10" fmla="*/ 54 w 241744"/>
                <a:gd name="connsiteY10" fmla="*/ 35221 h 133529"/>
                <a:gd name="connsiteX11" fmla="*/ 9640 w 241744"/>
                <a:gd name="connsiteY11" fmla="*/ 19342 h 133529"/>
                <a:gd name="connsiteX12" fmla="*/ 17470 w 241744"/>
                <a:gd name="connsiteY12" fmla="*/ 19010 h 133529"/>
                <a:gd name="connsiteX13" fmla="*/ 26062 w 241744"/>
                <a:gd name="connsiteY13" fmla="*/ 21054 h 133529"/>
                <a:gd name="connsiteX14" fmla="*/ 38248 w 241744"/>
                <a:gd name="connsiteY14" fmla="*/ 30592 h 133529"/>
                <a:gd name="connsiteX15" fmla="*/ 39731 w 241744"/>
                <a:gd name="connsiteY15" fmla="*/ 35299 h 133529"/>
                <a:gd name="connsiteX16" fmla="*/ 67624 w 241744"/>
                <a:gd name="connsiteY16" fmla="*/ 44604 h 133529"/>
                <a:gd name="connsiteX17" fmla="*/ 75267 w 241744"/>
                <a:gd name="connsiteY17" fmla="*/ 37561 h 133529"/>
                <a:gd name="connsiteX18" fmla="*/ 79513 w 241744"/>
                <a:gd name="connsiteY18" fmla="*/ 26848 h 133529"/>
                <a:gd name="connsiteX19" fmla="*/ 83585 w 241744"/>
                <a:gd name="connsiteY19" fmla="*/ 20422 h 133529"/>
                <a:gd name="connsiteX20" fmla="*/ 91156 w 241744"/>
                <a:gd name="connsiteY20" fmla="*/ 15478 h 133529"/>
                <a:gd name="connsiteX21" fmla="*/ 91525 w 241744"/>
                <a:gd name="connsiteY21" fmla="*/ 339 h 133529"/>
                <a:gd name="connsiteX22" fmla="*/ 113788 w 241744"/>
                <a:gd name="connsiteY22" fmla="*/ 5343 h 133529"/>
                <a:gd name="connsiteX23" fmla="*/ 118634 w 241744"/>
                <a:gd name="connsiteY23" fmla="*/ 27455 h 133529"/>
                <a:gd name="connsiteX24" fmla="*/ 141006 w 241744"/>
                <a:gd name="connsiteY24" fmla="*/ 14150 h 133529"/>
                <a:gd name="connsiteX25" fmla="*/ 152562 w 241744"/>
                <a:gd name="connsiteY25" fmla="*/ 30683 h 133529"/>
                <a:gd name="connsiteX26" fmla="*/ 161243 w 241744"/>
                <a:gd name="connsiteY26" fmla="*/ 33025 h 133529"/>
                <a:gd name="connsiteX27" fmla="*/ 168259 w 241744"/>
                <a:gd name="connsiteY27" fmla="*/ 36340 h 133529"/>
                <a:gd name="connsiteX28" fmla="*/ 168632 w 241744"/>
                <a:gd name="connsiteY28" fmla="*/ 43067 h 133529"/>
                <a:gd name="connsiteX29" fmla="*/ 171326 w 241744"/>
                <a:gd name="connsiteY29" fmla="*/ 48371 h 133529"/>
                <a:gd name="connsiteX30" fmla="*/ 165596 w 241744"/>
                <a:gd name="connsiteY30" fmla="*/ 53820 h 133529"/>
                <a:gd name="connsiteX31" fmla="*/ 181323 w 241744"/>
                <a:gd name="connsiteY31" fmla="*/ 60029 h 133529"/>
                <a:gd name="connsiteX32" fmla="*/ 196811 w 241744"/>
                <a:gd name="connsiteY32" fmla="*/ 65722 h 133529"/>
                <a:gd name="connsiteX33" fmla="*/ 193866 w 241744"/>
                <a:gd name="connsiteY33" fmla="*/ 71784 h 133529"/>
                <a:gd name="connsiteX34" fmla="*/ 224100 w 241744"/>
                <a:gd name="connsiteY34" fmla="*/ 89181 h 133529"/>
                <a:gd name="connsiteX35" fmla="*/ 225191 w 241744"/>
                <a:gd name="connsiteY35" fmla="*/ 98767 h 133529"/>
                <a:gd name="connsiteX36" fmla="*/ 236651 w 241744"/>
                <a:gd name="connsiteY36" fmla="*/ 104182 h 133529"/>
                <a:gd name="connsiteX37" fmla="*/ 241693 w 241744"/>
                <a:gd name="connsiteY37" fmla="*/ 111304 h 133529"/>
                <a:gd name="connsiteX38" fmla="*/ 238782 w 241744"/>
                <a:gd name="connsiteY38" fmla="*/ 115771 h 133529"/>
                <a:gd name="connsiteX39" fmla="*/ 231412 w 241744"/>
                <a:gd name="connsiteY39" fmla="*/ 121863 h 133529"/>
                <a:gd name="connsiteX40" fmla="*/ 224605 w 241744"/>
                <a:gd name="connsiteY40" fmla="*/ 128473 h 133529"/>
                <a:gd name="connsiteX41" fmla="*/ 210591 w 241744"/>
                <a:gd name="connsiteY41" fmla="*/ 133289 h 133529"/>
                <a:gd name="connsiteX42" fmla="*/ 192516 w 241744"/>
                <a:gd name="connsiteY42" fmla="*/ 130052 h 133529"/>
                <a:gd name="connsiteX43" fmla="*/ 160635 w 241744"/>
                <a:gd name="connsiteY43" fmla="*/ 107283 h 133529"/>
                <a:gd name="connsiteX44" fmla="*/ 144859 w 241744"/>
                <a:gd name="connsiteY44" fmla="*/ 96022 h 133529"/>
                <a:gd name="connsiteX45" fmla="*/ 135406 w 241744"/>
                <a:gd name="connsiteY45" fmla="*/ 91431 h 133529"/>
                <a:gd name="connsiteX0" fmla="*/ 135406 w 241744"/>
                <a:gd name="connsiteY0" fmla="*/ 97224 h 139322"/>
                <a:gd name="connsiteX1" fmla="*/ 117774 w 241744"/>
                <a:gd name="connsiteY1" fmla="*/ 93779 h 139322"/>
                <a:gd name="connsiteX2" fmla="*/ 107096 w 241744"/>
                <a:gd name="connsiteY2" fmla="*/ 86262 h 139322"/>
                <a:gd name="connsiteX3" fmla="*/ 101079 w 241744"/>
                <a:gd name="connsiteY3" fmla="*/ 84122 h 139322"/>
                <a:gd name="connsiteX4" fmla="*/ 64257 w 241744"/>
                <a:gd name="connsiteY4" fmla="*/ 78597 h 139322"/>
                <a:gd name="connsiteX5" fmla="*/ 55777 w 241744"/>
                <a:gd name="connsiteY5" fmla="*/ 70262 h 139322"/>
                <a:gd name="connsiteX6" fmla="*/ 47830 w 241744"/>
                <a:gd name="connsiteY6" fmla="*/ 66864 h 139322"/>
                <a:gd name="connsiteX7" fmla="*/ 29251 w 241744"/>
                <a:gd name="connsiteY7" fmla="*/ 63376 h 139322"/>
                <a:gd name="connsiteX8" fmla="*/ 22311 w 241744"/>
                <a:gd name="connsiteY8" fmla="*/ 58092 h 139322"/>
                <a:gd name="connsiteX9" fmla="*/ 14813 w 241744"/>
                <a:gd name="connsiteY9" fmla="*/ 51767 h 139322"/>
                <a:gd name="connsiteX10" fmla="*/ 54 w 241744"/>
                <a:gd name="connsiteY10" fmla="*/ 41014 h 139322"/>
                <a:gd name="connsiteX11" fmla="*/ 9640 w 241744"/>
                <a:gd name="connsiteY11" fmla="*/ 25135 h 139322"/>
                <a:gd name="connsiteX12" fmla="*/ 17470 w 241744"/>
                <a:gd name="connsiteY12" fmla="*/ 24803 h 139322"/>
                <a:gd name="connsiteX13" fmla="*/ 26062 w 241744"/>
                <a:gd name="connsiteY13" fmla="*/ 26847 h 139322"/>
                <a:gd name="connsiteX14" fmla="*/ 38248 w 241744"/>
                <a:gd name="connsiteY14" fmla="*/ 36385 h 139322"/>
                <a:gd name="connsiteX15" fmla="*/ 39731 w 241744"/>
                <a:gd name="connsiteY15" fmla="*/ 41092 h 139322"/>
                <a:gd name="connsiteX16" fmla="*/ 67624 w 241744"/>
                <a:gd name="connsiteY16" fmla="*/ 50397 h 139322"/>
                <a:gd name="connsiteX17" fmla="*/ 75267 w 241744"/>
                <a:gd name="connsiteY17" fmla="*/ 43354 h 139322"/>
                <a:gd name="connsiteX18" fmla="*/ 79513 w 241744"/>
                <a:gd name="connsiteY18" fmla="*/ 32641 h 139322"/>
                <a:gd name="connsiteX19" fmla="*/ 83585 w 241744"/>
                <a:gd name="connsiteY19" fmla="*/ 26215 h 139322"/>
                <a:gd name="connsiteX20" fmla="*/ 91156 w 241744"/>
                <a:gd name="connsiteY20" fmla="*/ 21271 h 139322"/>
                <a:gd name="connsiteX21" fmla="*/ 91525 w 241744"/>
                <a:gd name="connsiteY21" fmla="*/ 6132 h 139322"/>
                <a:gd name="connsiteX22" fmla="*/ 113788 w 241744"/>
                <a:gd name="connsiteY22" fmla="*/ 11136 h 139322"/>
                <a:gd name="connsiteX23" fmla="*/ 136586 w 241744"/>
                <a:gd name="connsiteY23" fmla="*/ 157 h 139322"/>
                <a:gd name="connsiteX24" fmla="*/ 141006 w 241744"/>
                <a:gd name="connsiteY24" fmla="*/ 19943 h 139322"/>
                <a:gd name="connsiteX25" fmla="*/ 152562 w 241744"/>
                <a:gd name="connsiteY25" fmla="*/ 36476 h 139322"/>
                <a:gd name="connsiteX26" fmla="*/ 161243 w 241744"/>
                <a:gd name="connsiteY26" fmla="*/ 38818 h 139322"/>
                <a:gd name="connsiteX27" fmla="*/ 168259 w 241744"/>
                <a:gd name="connsiteY27" fmla="*/ 42133 h 139322"/>
                <a:gd name="connsiteX28" fmla="*/ 168632 w 241744"/>
                <a:gd name="connsiteY28" fmla="*/ 48860 h 139322"/>
                <a:gd name="connsiteX29" fmla="*/ 171326 w 241744"/>
                <a:gd name="connsiteY29" fmla="*/ 54164 h 139322"/>
                <a:gd name="connsiteX30" fmla="*/ 165596 w 241744"/>
                <a:gd name="connsiteY30" fmla="*/ 59613 h 139322"/>
                <a:gd name="connsiteX31" fmla="*/ 181323 w 241744"/>
                <a:gd name="connsiteY31" fmla="*/ 65822 h 139322"/>
                <a:gd name="connsiteX32" fmla="*/ 196811 w 241744"/>
                <a:gd name="connsiteY32" fmla="*/ 71515 h 139322"/>
                <a:gd name="connsiteX33" fmla="*/ 193866 w 241744"/>
                <a:gd name="connsiteY33" fmla="*/ 77577 h 139322"/>
                <a:gd name="connsiteX34" fmla="*/ 224100 w 241744"/>
                <a:gd name="connsiteY34" fmla="*/ 94974 h 139322"/>
                <a:gd name="connsiteX35" fmla="*/ 225191 w 241744"/>
                <a:gd name="connsiteY35" fmla="*/ 104560 h 139322"/>
                <a:gd name="connsiteX36" fmla="*/ 236651 w 241744"/>
                <a:gd name="connsiteY36" fmla="*/ 109975 h 139322"/>
                <a:gd name="connsiteX37" fmla="*/ 241693 w 241744"/>
                <a:gd name="connsiteY37" fmla="*/ 117097 h 139322"/>
                <a:gd name="connsiteX38" fmla="*/ 238782 w 241744"/>
                <a:gd name="connsiteY38" fmla="*/ 121564 h 139322"/>
                <a:gd name="connsiteX39" fmla="*/ 231412 w 241744"/>
                <a:gd name="connsiteY39" fmla="*/ 127656 h 139322"/>
                <a:gd name="connsiteX40" fmla="*/ 224605 w 241744"/>
                <a:gd name="connsiteY40" fmla="*/ 134266 h 139322"/>
                <a:gd name="connsiteX41" fmla="*/ 210591 w 241744"/>
                <a:gd name="connsiteY41" fmla="*/ 139082 h 139322"/>
                <a:gd name="connsiteX42" fmla="*/ 192516 w 241744"/>
                <a:gd name="connsiteY42" fmla="*/ 135845 h 139322"/>
                <a:gd name="connsiteX43" fmla="*/ 160635 w 241744"/>
                <a:gd name="connsiteY43" fmla="*/ 113076 h 139322"/>
                <a:gd name="connsiteX44" fmla="*/ 144859 w 241744"/>
                <a:gd name="connsiteY44" fmla="*/ 101815 h 139322"/>
                <a:gd name="connsiteX45" fmla="*/ 135406 w 241744"/>
                <a:gd name="connsiteY45" fmla="*/ 97224 h 139322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41006 w 241744"/>
                <a:gd name="connsiteY25" fmla="*/ 19824 h 139203"/>
                <a:gd name="connsiteX26" fmla="*/ 152562 w 241744"/>
                <a:gd name="connsiteY26" fmla="*/ 36357 h 139203"/>
                <a:gd name="connsiteX27" fmla="*/ 161243 w 241744"/>
                <a:gd name="connsiteY27" fmla="*/ 38699 h 139203"/>
                <a:gd name="connsiteX28" fmla="*/ 168259 w 241744"/>
                <a:gd name="connsiteY28" fmla="*/ 42014 h 139203"/>
                <a:gd name="connsiteX29" fmla="*/ 168632 w 241744"/>
                <a:gd name="connsiteY29" fmla="*/ 48741 h 139203"/>
                <a:gd name="connsiteX30" fmla="*/ 171326 w 241744"/>
                <a:gd name="connsiteY30" fmla="*/ 54045 h 139203"/>
                <a:gd name="connsiteX31" fmla="*/ 165596 w 241744"/>
                <a:gd name="connsiteY31" fmla="*/ 59494 h 139203"/>
                <a:gd name="connsiteX32" fmla="*/ 181323 w 241744"/>
                <a:gd name="connsiteY32" fmla="*/ 65703 h 139203"/>
                <a:gd name="connsiteX33" fmla="*/ 196811 w 241744"/>
                <a:gd name="connsiteY33" fmla="*/ 71396 h 139203"/>
                <a:gd name="connsiteX34" fmla="*/ 193866 w 241744"/>
                <a:gd name="connsiteY34" fmla="*/ 77458 h 139203"/>
                <a:gd name="connsiteX35" fmla="*/ 224100 w 241744"/>
                <a:gd name="connsiteY35" fmla="*/ 94855 h 139203"/>
                <a:gd name="connsiteX36" fmla="*/ 225191 w 241744"/>
                <a:gd name="connsiteY36" fmla="*/ 104441 h 139203"/>
                <a:gd name="connsiteX37" fmla="*/ 236651 w 241744"/>
                <a:gd name="connsiteY37" fmla="*/ 109856 h 139203"/>
                <a:gd name="connsiteX38" fmla="*/ 241693 w 241744"/>
                <a:gd name="connsiteY38" fmla="*/ 116978 h 139203"/>
                <a:gd name="connsiteX39" fmla="*/ 238782 w 241744"/>
                <a:gd name="connsiteY39" fmla="*/ 121445 h 139203"/>
                <a:gd name="connsiteX40" fmla="*/ 231412 w 241744"/>
                <a:gd name="connsiteY40" fmla="*/ 127537 h 139203"/>
                <a:gd name="connsiteX41" fmla="*/ 224605 w 241744"/>
                <a:gd name="connsiteY41" fmla="*/ 134147 h 139203"/>
                <a:gd name="connsiteX42" fmla="*/ 210591 w 241744"/>
                <a:gd name="connsiteY42" fmla="*/ 138963 h 139203"/>
                <a:gd name="connsiteX43" fmla="*/ 192516 w 241744"/>
                <a:gd name="connsiteY43" fmla="*/ 135726 h 139203"/>
                <a:gd name="connsiteX44" fmla="*/ 160635 w 241744"/>
                <a:gd name="connsiteY44" fmla="*/ 112957 h 139203"/>
                <a:gd name="connsiteX45" fmla="*/ 144859 w 241744"/>
                <a:gd name="connsiteY45" fmla="*/ 101696 h 139203"/>
                <a:gd name="connsiteX46" fmla="*/ 135406 w 241744"/>
                <a:gd name="connsiteY46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0078 w 241744"/>
                <a:gd name="connsiteY25" fmla="*/ 15030 h 139203"/>
                <a:gd name="connsiteX26" fmla="*/ 141006 w 241744"/>
                <a:gd name="connsiteY26" fmla="*/ 19824 h 139203"/>
                <a:gd name="connsiteX27" fmla="*/ 152562 w 241744"/>
                <a:gd name="connsiteY27" fmla="*/ 36357 h 139203"/>
                <a:gd name="connsiteX28" fmla="*/ 161243 w 241744"/>
                <a:gd name="connsiteY28" fmla="*/ 38699 h 139203"/>
                <a:gd name="connsiteX29" fmla="*/ 168259 w 241744"/>
                <a:gd name="connsiteY29" fmla="*/ 42014 h 139203"/>
                <a:gd name="connsiteX30" fmla="*/ 168632 w 241744"/>
                <a:gd name="connsiteY30" fmla="*/ 48741 h 139203"/>
                <a:gd name="connsiteX31" fmla="*/ 171326 w 241744"/>
                <a:gd name="connsiteY31" fmla="*/ 54045 h 139203"/>
                <a:gd name="connsiteX32" fmla="*/ 165596 w 241744"/>
                <a:gd name="connsiteY32" fmla="*/ 59494 h 139203"/>
                <a:gd name="connsiteX33" fmla="*/ 181323 w 241744"/>
                <a:gd name="connsiteY33" fmla="*/ 65703 h 139203"/>
                <a:gd name="connsiteX34" fmla="*/ 196811 w 241744"/>
                <a:gd name="connsiteY34" fmla="*/ 71396 h 139203"/>
                <a:gd name="connsiteX35" fmla="*/ 193866 w 241744"/>
                <a:gd name="connsiteY35" fmla="*/ 77458 h 139203"/>
                <a:gd name="connsiteX36" fmla="*/ 224100 w 241744"/>
                <a:gd name="connsiteY36" fmla="*/ 94855 h 139203"/>
                <a:gd name="connsiteX37" fmla="*/ 225191 w 241744"/>
                <a:gd name="connsiteY37" fmla="*/ 104441 h 139203"/>
                <a:gd name="connsiteX38" fmla="*/ 236651 w 241744"/>
                <a:gd name="connsiteY38" fmla="*/ 109856 h 139203"/>
                <a:gd name="connsiteX39" fmla="*/ 241693 w 241744"/>
                <a:gd name="connsiteY39" fmla="*/ 116978 h 139203"/>
                <a:gd name="connsiteX40" fmla="*/ 238782 w 241744"/>
                <a:gd name="connsiteY40" fmla="*/ 121445 h 139203"/>
                <a:gd name="connsiteX41" fmla="*/ 231412 w 241744"/>
                <a:gd name="connsiteY41" fmla="*/ 127537 h 139203"/>
                <a:gd name="connsiteX42" fmla="*/ 224605 w 241744"/>
                <a:gd name="connsiteY42" fmla="*/ 134147 h 139203"/>
                <a:gd name="connsiteX43" fmla="*/ 210591 w 241744"/>
                <a:gd name="connsiteY43" fmla="*/ 138963 h 139203"/>
                <a:gd name="connsiteX44" fmla="*/ 192516 w 241744"/>
                <a:gd name="connsiteY44" fmla="*/ 135726 h 139203"/>
                <a:gd name="connsiteX45" fmla="*/ 160635 w 241744"/>
                <a:gd name="connsiteY45" fmla="*/ 112957 h 139203"/>
                <a:gd name="connsiteX46" fmla="*/ 144859 w 241744"/>
                <a:gd name="connsiteY46" fmla="*/ 101696 h 139203"/>
                <a:gd name="connsiteX47" fmla="*/ 135406 w 241744"/>
                <a:gd name="connsiteY47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0078 w 241744"/>
                <a:gd name="connsiteY25" fmla="*/ 15030 h 139203"/>
                <a:gd name="connsiteX26" fmla="*/ 142747 w 241744"/>
                <a:gd name="connsiteY26" fmla="*/ 22158 h 139203"/>
                <a:gd name="connsiteX27" fmla="*/ 152562 w 241744"/>
                <a:gd name="connsiteY27" fmla="*/ 36357 h 139203"/>
                <a:gd name="connsiteX28" fmla="*/ 161243 w 241744"/>
                <a:gd name="connsiteY28" fmla="*/ 38699 h 139203"/>
                <a:gd name="connsiteX29" fmla="*/ 168259 w 241744"/>
                <a:gd name="connsiteY29" fmla="*/ 42014 h 139203"/>
                <a:gd name="connsiteX30" fmla="*/ 168632 w 241744"/>
                <a:gd name="connsiteY30" fmla="*/ 48741 h 139203"/>
                <a:gd name="connsiteX31" fmla="*/ 171326 w 241744"/>
                <a:gd name="connsiteY31" fmla="*/ 54045 h 139203"/>
                <a:gd name="connsiteX32" fmla="*/ 165596 w 241744"/>
                <a:gd name="connsiteY32" fmla="*/ 59494 h 139203"/>
                <a:gd name="connsiteX33" fmla="*/ 181323 w 241744"/>
                <a:gd name="connsiteY33" fmla="*/ 65703 h 139203"/>
                <a:gd name="connsiteX34" fmla="*/ 196811 w 241744"/>
                <a:gd name="connsiteY34" fmla="*/ 71396 h 139203"/>
                <a:gd name="connsiteX35" fmla="*/ 193866 w 241744"/>
                <a:gd name="connsiteY35" fmla="*/ 77458 h 139203"/>
                <a:gd name="connsiteX36" fmla="*/ 224100 w 241744"/>
                <a:gd name="connsiteY36" fmla="*/ 94855 h 139203"/>
                <a:gd name="connsiteX37" fmla="*/ 225191 w 241744"/>
                <a:gd name="connsiteY37" fmla="*/ 104441 h 139203"/>
                <a:gd name="connsiteX38" fmla="*/ 236651 w 241744"/>
                <a:gd name="connsiteY38" fmla="*/ 109856 h 139203"/>
                <a:gd name="connsiteX39" fmla="*/ 241693 w 241744"/>
                <a:gd name="connsiteY39" fmla="*/ 116978 h 139203"/>
                <a:gd name="connsiteX40" fmla="*/ 238782 w 241744"/>
                <a:gd name="connsiteY40" fmla="*/ 121445 h 139203"/>
                <a:gd name="connsiteX41" fmla="*/ 231412 w 241744"/>
                <a:gd name="connsiteY41" fmla="*/ 127537 h 139203"/>
                <a:gd name="connsiteX42" fmla="*/ 224605 w 241744"/>
                <a:gd name="connsiteY42" fmla="*/ 134147 h 139203"/>
                <a:gd name="connsiteX43" fmla="*/ 210591 w 241744"/>
                <a:gd name="connsiteY43" fmla="*/ 138963 h 139203"/>
                <a:gd name="connsiteX44" fmla="*/ 192516 w 241744"/>
                <a:gd name="connsiteY44" fmla="*/ 135726 h 139203"/>
                <a:gd name="connsiteX45" fmla="*/ 160635 w 241744"/>
                <a:gd name="connsiteY45" fmla="*/ 112957 h 139203"/>
                <a:gd name="connsiteX46" fmla="*/ 144859 w 241744"/>
                <a:gd name="connsiteY46" fmla="*/ 101696 h 139203"/>
                <a:gd name="connsiteX47" fmla="*/ 135406 w 241744"/>
                <a:gd name="connsiteY47" fmla="*/ 97105 h 139203"/>
                <a:gd name="connsiteX0" fmla="*/ 135406 w 241744"/>
                <a:gd name="connsiteY0" fmla="*/ 97105 h 139203"/>
                <a:gd name="connsiteX1" fmla="*/ 117774 w 241744"/>
                <a:gd name="connsiteY1" fmla="*/ 93660 h 139203"/>
                <a:gd name="connsiteX2" fmla="*/ 107096 w 241744"/>
                <a:gd name="connsiteY2" fmla="*/ 86143 h 139203"/>
                <a:gd name="connsiteX3" fmla="*/ 101079 w 241744"/>
                <a:gd name="connsiteY3" fmla="*/ 84003 h 139203"/>
                <a:gd name="connsiteX4" fmla="*/ 64257 w 241744"/>
                <a:gd name="connsiteY4" fmla="*/ 78478 h 139203"/>
                <a:gd name="connsiteX5" fmla="*/ 55777 w 241744"/>
                <a:gd name="connsiteY5" fmla="*/ 70143 h 139203"/>
                <a:gd name="connsiteX6" fmla="*/ 47830 w 241744"/>
                <a:gd name="connsiteY6" fmla="*/ 66745 h 139203"/>
                <a:gd name="connsiteX7" fmla="*/ 29251 w 241744"/>
                <a:gd name="connsiteY7" fmla="*/ 63257 h 139203"/>
                <a:gd name="connsiteX8" fmla="*/ 22311 w 241744"/>
                <a:gd name="connsiteY8" fmla="*/ 57973 h 139203"/>
                <a:gd name="connsiteX9" fmla="*/ 14813 w 241744"/>
                <a:gd name="connsiteY9" fmla="*/ 51648 h 139203"/>
                <a:gd name="connsiteX10" fmla="*/ 54 w 241744"/>
                <a:gd name="connsiteY10" fmla="*/ 40895 h 139203"/>
                <a:gd name="connsiteX11" fmla="*/ 9640 w 241744"/>
                <a:gd name="connsiteY11" fmla="*/ 25016 h 139203"/>
                <a:gd name="connsiteX12" fmla="*/ 17470 w 241744"/>
                <a:gd name="connsiteY12" fmla="*/ 24684 h 139203"/>
                <a:gd name="connsiteX13" fmla="*/ 26062 w 241744"/>
                <a:gd name="connsiteY13" fmla="*/ 26728 h 139203"/>
                <a:gd name="connsiteX14" fmla="*/ 38248 w 241744"/>
                <a:gd name="connsiteY14" fmla="*/ 36266 h 139203"/>
                <a:gd name="connsiteX15" fmla="*/ 39731 w 241744"/>
                <a:gd name="connsiteY15" fmla="*/ 40973 h 139203"/>
                <a:gd name="connsiteX16" fmla="*/ 67624 w 241744"/>
                <a:gd name="connsiteY16" fmla="*/ 50278 h 139203"/>
                <a:gd name="connsiteX17" fmla="*/ 75267 w 241744"/>
                <a:gd name="connsiteY17" fmla="*/ 43235 h 139203"/>
                <a:gd name="connsiteX18" fmla="*/ 79513 w 241744"/>
                <a:gd name="connsiteY18" fmla="*/ 32522 h 139203"/>
                <a:gd name="connsiteX19" fmla="*/ 83585 w 241744"/>
                <a:gd name="connsiteY19" fmla="*/ 26096 h 139203"/>
                <a:gd name="connsiteX20" fmla="*/ 91156 w 241744"/>
                <a:gd name="connsiteY20" fmla="*/ 21152 h 139203"/>
                <a:gd name="connsiteX21" fmla="*/ 91525 w 241744"/>
                <a:gd name="connsiteY21" fmla="*/ 6013 h 139203"/>
                <a:gd name="connsiteX22" fmla="*/ 113788 w 241744"/>
                <a:gd name="connsiteY22" fmla="*/ 11017 h 139203"/>
                <a:gd name="connsiteX23" fmla="*/ 136586 w 241744"/>
                <a:gd name="connsiteY23" fmla="*/ 38 h 139203"/>
                <a:gd name="connsiteX24" fmla="*/ 147141 w 241744"/>
                <a:gd name="connsiteY24" fmla="*/ 8352 h 139203"/>
                <a:gd name="connsiteX25" fmla="*/ 152849 w 241744"/>
                <a:gd name="connsiteY25" fmla="*/ 11301 h 139203"/>
                <a:gd name="connsiteX26" fmla="*/ 150078 w 241744"/>
                <a:gd name="connsiteY26" fmla="*/ 15030 h 139203"/>
                <a:gd name="connsiteX27" fmla="*/ 142747 w 241744"/>
                <a:gd name="connsiteY27" fmla="*/ 22158 h 139203"/>
                <a:gd name="connsiteX28" fmla="*/ 152562 w 241744"/>
                <a:gd name="connsiteY28" fmla="*/ 36357 h 139203"/>
                <a:gd name="connsiteX29" fmla="*/ 161243 w 241744"/>
                <a:gd name="connsiteY29" fmla="*/ 38699 h 139203"/>
                <a:gd name="connsiteX30" fmla="*/ 168259 w 241744"/>
                <a:gd name="connsiteY30" fmla="*/ 42014 h 139203"/>
                <a:gd name="connsiteX31" fmla="*/ 168632 w 241744"/>
                <a:gd name="connsiteY31" fmla="*/ 48741 h 139203"/>
                <a:gd name="connsiteX32" fmla="*/ 171326 w 241744"/>
                <a:gd name="connsiteY32" fmla="*/ 54045 h 139203"/>
                <a:gd name="connsiteX33" fmla="*/ 165596 w 241744"/>
                <a:gd name="connsiteY33" fmla="*/ 59494 h 139203"/>
                <a:gd name="connsiteX34" fmla="*/ 181323 w 241744"/>
                <a:gd name="connsiteY34" fmla="*/ 65703 h 139203"/>
                <a:gd name="connsiteX35" fmla="*/ 196811 w 241744"/>
                <a:gd name="connsiteY35" fmla="*/ 71396 h 139203"/>
                <a:gd name="connsiteX36" fmla="*/ 193866 w 241744"/>
                <a:gd name="connsiteY36" fmla="*/ 77458 h 139203"/>
                <a:gd name="connsiteX37" fmla="*/ 224100 w 241744"/>
                <a:gd name="connsiteY37" fmla="*/ 94855 h 139203"/>
                <a:gd name="connsiteX38" fmla="*/ 225191 w 241744"/>
                <a:gd name="connsiteY38" fmla="*/ 104441 h 139203"/>
                <a:gd name="connsiteX39" fmla="*/ 236651 w 241744"/>
                <a:gd name="connsiteY39" fmla="*/ 109856 h 139203"/>
                <a:gd name="connsiteX40" fmla="*/ 241693 w 241744"/>
                <a:gd name="connsiteY40" fmla="*/ 116978 h 139203"/>
                <a:gd name="connsiteX41" fmla="*/ 238782 w 241744"/>
                <a:gd name="connsiteY41" fmla="*/ 121445 h 139203"/>
                <a:gd name="connsiteX42" fmla="*/ 231412 w 241744"/>
                <a:gd name="connsiteY42" fmla="*/ 127537 h 139203"/>
                <a:gd name="connsiteX43" fmla="*/ 224605 w 241744"/>
                <a:gd name="connsiteY43" fmla="*/ 134147 h 139203"/>
                <a:gd name="connsiteX44" fmla="*/ 210591 w 241744"/>
                <a:gd name="connsiteY44" fmla="*/ 138963 h 139203"/>
                <a:gd name="connsiteX45" fmla="*/ 192516 w 241744"/>
                <a:gd name="connsiteY45" fmla="*/ 135726 h 139203"/>
                <a:gd name="connsiteX46" fmla="*/ 160635 w 241744"/>
                <a:gd name="connsiteY46" fmla="*/ 112957 h 139203"/>
                <a:gd name="connsiteX47" fmla="*/ 144859 w 241744"/>
                <a:gd name="connsiteY47" fmla="*/ 101696 h 139203"/>
                <a:gd name="connsiteX48" fmla="*/ 135406 w 241744"/>
                <a:gd name="connsiteY48" fmla="*/ 97105 h 139203"/>
                <a:gd name="connsiteX0" fmla="*/ 135406 w 241744"/>
                <a:gd name="connsiteY0" fmla="*/ 96534 h 138632"/>
                <a:gd name="connsiteX1" fmla="*/ 117774 w 241744"/>
                <a:gd name="connsiteY1" fmla="*/ 93089 h 138632"/>
                <a:gd name="connsiteX2" fmla="*/ 107096 w 241744"/>
                <a:gd name="connsiteY2" fmla="*/ 85572 h 138632"/>
                <a:gd name="connsiteX3" fmla="*/ 101079 w 241744"/>
                <a:gd name="connsiteY3" fmla="*/ 83432 h 138632"/>
                <a:gd name="connsiteX4" fmla="*/ 64257 w 241744"/>
                <a:gd name="connsiteY4" fmla="*/ 77907 h 138632"/>
                <a:gd name="connsiteX5" fmla="*/ 55777 w 241744"/>
                <a:gd name="connsiteY5" fmla="*/ 69572 h 138632"/>
                <a:gd name="connsiteX6" fmla="*/ 47830 w 241744"/>
                <a:gd name="connsiteY6" fmla="*/ 66174 h 138632"/>
                <a:gd name="connsiteX7" fmla="*/ 29251 w 241744"/>
                <a:gd name="connsiteY7" fmla="*/ 62686 h 138632"/>
                <a:gd name="connsiteX8" fmla="*/ 22311 w 241744"/>
                <a:gd name="connsiteY8" fmla="*/ 57402 h 138632"/>
                <a:gd name="connsiteX9" fmla="*/ 14813 w 241744"/>
                <a:gd name="connsiteY9" fmla="*/ 51077 h 138632"/>
                <a:gd name="connsiteX10" fmla="*/ 54 w 241744"/>
                <a:gd name="connsiteY10" fmla="*/ 40324 h 138632"/>
                <a:gd name="connsiteX11" fmla="*/ 9640 w 241744"/>
                <a:gd name="connsiteY11" fmla="*/ 24445 h 138632"/>
                <a:gd name="connsiteX12" fmla="*/ 17470 w 241744"/>
                <a:gd name="connsiteY12" fmla="*/ 24113 h 138632"/>
                <a:gd name="connsiteX13" fmla="*/ 26062 w 241744"/>
                <a:gd name="connsiteY13" fmla="*/ 26157 h 138632"/>
                <a:gd name="connsiteX14" fmla="*/ 38248 w 241744"/>
                <a:gd name="connsiteY14" fmla="*/ 35695 h 138632"/>
                <a:gd name="connsiteX15" fmla="*/ 39731 w 241744"/>
                <a:gd name="connsiteY15" fmla="*/ 40402 h 138632"/>
                <a:gd name="connsiteX16" fmla="*/ 67624 w 241744"/>
                <a:gd name="connsiteY16" fmla="*/ 49707 h 138632"/>
                <a:gd name="connsiteX17" fmla="*/ 75267 w 241744"/>
                <a:gd name="connsiteY17" fmla="*/ 42664 h 138632"/>
                <a:gd name="connsiteX18" fmla="*/ 79513 w 241744"/>
                <a:gd name="connsiteY18" fmla="*/ 31951 h 138632"/>
                <a:gd name="connsiteX19" fmla="*/ 83585 w 241744"/>
                <a:gd name="connsiteY19" fmla="*/ 25525 h 138632"/>
                <a:gd name="connsiteX20" fmla="*/ 91156 w 241744"/>
                <a:gd name="connsiteY20" fmla="*/ 20581 h 138632"/>
                <a:gd name="connsiteX21" fmla="*/ 91525 w 241744"/>
                <a:gd name="connsiteY21" fmla="*/ 5442 h 138632"/>
                <a:gd name="connsiteX22" fmla="*/ 113788 w 241744"/>
                <a:gd name="connsiteY22" fmla="*/ 10446 h 138632"/>
                <a:gd name="connsiteX23" fmla="*/ 141531 w 241744"/>
                <a:gd name="connsiteY23" fmla="*/ 40 h 138632"/>
                <a:gd name="connsiteX24" fmla="*/ 147141 w 241744"/>
                <a:gd name="connsiteY24" fmla="*/ 7781 h 138632"/>
                <a:gd name="connsiteX25" fmla="*/ 152849 w 241744"/>
                <a:gd name="connsiteY25" fmla="*/ 10730 h 138632"/>
                <a:gd name="connsiteX26" fmla="*/ 150078 w 241744"/>
                <a:gd name="connsiteY26" fmla="*/ 14459 h 138632"/>
                <a:gd name="connsiteX27" fmla="*/ 142747 w 241744"/>
                <a:gd name="connsiteY27" fmla="*/ 21587 h 138632"/>
                <a:gd name="connsiteX28" fmla="*/ 152562 w 241744"/>
                <a:gd name="connsiteY28" fmla="*/ 35786 h 138632"/>
                <a:gd name="connsiteX29" fmla="*/ 161243 w 241744"/>
                <a:gd name="connsiteY29" fmla="*/ 38128 h 138632"/>
                <a:gd name="connsiteX30" fmla="*/ 168259 w 241744"/>
                <a:gd name="connsiteY30" fmla="*/ 41443 h 138632"/>
                <a:gd name="connsiteX31" fmla="*/ 168632 w 241744"/>
                <a:gd name="connsiteY31" fmla="*/ 48170 h 138632"/>
                <a:gd name="connsiteX32" fmla="*/ 171326 w 241744"/>
                <a:gd name="connsiteY32" fmla="*/ 53474 h 138632"/>
                <a:gd name="connsiteX33" fmla="*/ 165596 w 241744"/>
                <a:gd name="connsiteY33" fmla="*/ 58923 h 138632"/>
                <a:gd name="connsiteX34" fmla="*/ 181323 w 241744"/>
                <a:gd name="connsiteY34" fmla="*/ 65132 h 138632"/>
                <a:gd name="connsiteX35" fmla="*/ 196811 w 241744"/>
                <a:gd name="connsiteY35" fmla="*/ 70825 h 138632"/>
                <a:gd name="connsiteX36" fmla="*/ 193866 w 241744"/>
                <a:gd name="connsiteY36" fmla="*/ 76887 h 138632"/>
                <a:gd name="connsiteX37" fmla="*/ 224100 w 241744"/>
                <a:gd name="connsiteY37" fmla="*/ 94284 h 138632"/>
                <a:gd name="connsiteX38" fmla="*/ 225191 w 241744"/>
                <a:gd name="connsiteY38" fmla="*/ 103870 h 138632"/>
                <a:gd name="connsiteX39" fmla="*/ 236651 w 241744"/>
                <a:gd name="connsiteY39" fmla="*/ 109285 h 138632"/>
                <a:gd name="connsiteX40" fmla="*/ 241693 w 241744"/>
                <a:gd name="connsiteY40" fmla="*/ 116407 h 138632"/>
                <a:gd name="connsiteX41" fmla="*/ 238782 w 241744"/>
                <a:gd name="connsiteY41" fmla="*/ 120874 h 138632"/>
                <a:gd name="connsiteX42" fmla="*/ 231412 w 241744"/>
                <a:gd name="connsiteY42" fmla="*/ 126966 h 138632"/>
                <a:gd name="connsiteX43" fmla="*/ 224605 w 241744"/>
                <a:gd name="connsiteY43" fmla="*/ 133576 h 138632"/>
                <a:gd name="connsiteX44" fmla="*/ 210591 w 241744"/>
                <a:gd name="connsiteY44" fmla="*/ 138392 h 138632"/>
                <a:gd name="connsiteX45" fmla="*/ 192516 w 241744"/>
                <a:gd name="connsiteY45" fmla="*/ 135155 h 138632"/>
                <a:gd name="connsiteX46" fmla="*/ 160635 w 241744"/>
                <a:gd name="connsiteY46" fmla="*/ 112386 h 138632"/>
                <a:gd name="connsiteX47" fmla="*/ 144859 w 241744"/>
                <a:gd name="connsiteY47" fmla="*/ 101125 h 138632"/>
                <a:gd name="connsiteX48" fmla="*/ 135406 w 241744"/>
                <a:gd name="connsiteY48" fmla="*/ 96534 h 138632"/>
                <a:gd name="connsiteX0" fmla="*/ 135406 w 241744"/>
                <a:gd name="connsiteY0" fmla="*/ 97153 h 139251"/>
                <a:gd name="connsiteX1" fmla="*/ 117774 w 241744"/>
                <a:gd name="connsiteY1" fmla="*/ 93708 h 139251"/>
                <a:gd name="connsiteX2" fmla="*/ 107096 w 241744"/>
                <a:gd name="connsiteY2" fmla="*/ 86191 h 139251"/>
                <a:gd name="connsiteX3" fmla="*/ 101079 w 241744"/>
                <a:gd name="connsiteY3" fmla="*/ 84051 h 139251"/>
                <a:gd name="connsiteX4" fmla="*/ 64257 w 241744"/>
                <a:gd name="connsiteY4" fmla="*/ 78526 h 139251"/>
                <a:gd name="connsiteX5" fmla="*/ 55777 w 241744"/>
                <a:gd name="connsiteY5" fmla="*/ 70191 h 139251"/>
                <a:gd name="connsiteX6" fmla="*/ 47830 w 241744"/>
                <a:gd name="connsiteY6" fmla="*/ 66793 h 139251"/>
                <a:gd name="connsiteX7" fmla="*/ 29251 w 241744"/>
                <a:gd name="connsiteY7" fmla="*/ 63305 h 139251"/>
                <a:gd name="connsiteX8" fmla="*/ 22311 w 241744"/>
                <a:gd name="connsiteY8" fmla="*/ 58021 h 139251"/>
                <a:gd name="connsiteX9" fmla="*/ 14813 w 241744"/>
                <a:gd name="connsiteY9" fmla="*/ 51696 h 139251"/>
                <a:gd name="connsiteX10" fmla="*/ 54 w 241744"/>
                <a:gd name="connsiteY10" fmla="*/ 40943 h 139251"/>
                <a:gd name="connsiteX11" fmla="*/ 9640 w 241744"/>
                <a:gd name="connsiteY11" fmla="*/ 25064 h 139251"/>
                <a:gd name="connsiteX12" fmla="*/ 17470 w 241744"/>
                <a:gd name="connsiteY12" fmla="*/ 24732 h 139251"/>
                <a:gd name="connsiteX13" fmla="*/ 26062 w 241744"/>
                <a:gd name="connsiteY13" fmla="*/ 26776 h 139251"/>
                <a:gd name="connsiteX14" fmla="*/ 38248 w 241744"/>
                <a:gd name="connsiteY14" fmla="*/ 36314 h 139251"/>
                <a:gd name="connsiteX15" fmla="*/ 39731 w 241744"/>
                <a:gd name="connsiteY15" fmla="*/ 41021 h 139251"/>
                <a:gd name="connsiteX16" fmla="*/ 67624 w 241744"/>
                <a:gd name="connsiteY16" fmla="*/ 50326 h 139251"/>
                <a:gd name="connsiteX17" fmla="*/ 75267 w 241744"/>
                <a:gd name="connsiteY17" fmla="*/ 43283 h 139251"/>
                <a:gd name="connsiteX18" fmla="*/ 79513 w 241744"/>
                <a:gd name="connsiteY18" fmla="*/ 32570 h 139251"/>
                <a:gd name="connsiteX19" fmla="*/ 83585 w 241744"/>
                <a:gd name="connsiteY19" fmla="*/ 26144 h 139251"/>
                <a:gd name="connsiteX20" fmla="*/ 91156 w 241744"/>
                <a:gd name="connsiteY20" fmla="*/ 21200 h 139251"/>
                <a:gd name="connsiteX21" fmla="*/ 91525 w 241744"/>
                <a:gd name="connsiteY21" fmla="*/ 6061 h 139251"/>
                <a:gd name="connsiteX22" fmla="*/ 113788 w 241744"/>
                <a:gd name="connsiteY22" fmla="*/ 11065 h 139251"/>
                <a:gd name="connsiteX23" fmla="*/ 121730 w 241744"/>
                <a:gd name="connsiteY23" fmla="*/ 928 h 139251"/>
                <a:gd name="connsiteX24" fmla="*/ 141531 w 241744"/>
                <a:gd name="connsiteY24" fmla="*/ 659 h 139251"/>
                <a:gd name="connsiteX25" fmla="*/ 147141 w 241744"/>
                <a:gd name="connsiteY25" fmla="*/ 8400 h 139251"/>
                <a:gd name="connsiteX26" fmla="*/ 152849 w 241744"/>
                <a:gd name="connsiteY26" fmla="*/ 11349 h 139251"/>
                <a:gd name="connsiteX27" fmla="*/ 150078 w 241744"/>
                <a:gd name="connsiteY27" fmla="*/ 15078 h 139251"/>
                <a:gd name="connsiteX28" fmla="*/ 142747 w 241744"/>
                <a:gd name="connsiteY28" fmla="*/ 22206 h 139251"/>
                <a:gd name="connsiteX29" fmla="*/ 152562 w 241744"/>
                <a:gd name="connsiteY29" fmla="*/ 36405 h 139251"/>
                <a:gd name="connsiteX30" fmla="*/ 161243 w 241744"/>
                <a:gd name="connsiteY30" fmla="*/ 38747 h 139251"/>
                <a:gd name="connsiteX31" fmla="*/ 168259 w 241744"/>
                <a:gd name="connsiteY31" fmla="*/ 42062 h 139251"/>
                <a:gd name="connsiteX32" fmla="*/ 168632 w 241744"/>
                <a:gd name="connsiteY32" fmla="*/ 48789 h 139251"/>
                <a:gd name="connsiteX33" fmla="*/ 171326 w 241744"/>
                <a:gd name="connsiteY33" fmla="*/ 54093 h 139251"/>
                <a:gd name="connsiteX34" fmla="*/ 165596 w 241744"/>
                <a:gd name="connsiteY34" fmla="*/ 59542 h 139251"/>
                <a:gd name="connsiteX35" fmla="*/ 181323 w 241744"/>
                <a:gd name="connsiteY35" fmla="*/ 65751 h 139251"/>
                <a:gd name="connsiteX36" fmla="*/ 196811 w 241744"/>
                <a:gd name="connsiteY36" fmla="*/ 71444 h 139251"/>
                <a:gd name="connsiteX37" fmla="*/ 193866 w 241744"/>
                <a:gd name="connsiteY37" fmla="*/ 77506 h 139251"/>
                <a:gd name="connsiteX38" fmla="*/ 224100 w 241744"/>
                <a:gd name="connsiteY38" fmla="*/ 94903 h 139251"/>
                <a:gd name="connsiteX39" fmla="*/ 225191 w 241744"/>
                <a:gd name="connsiteY39" fmla="*/ 104489 h 139251"/>
                <a:gd name="connsiteX40" fmla="*/ 236651 w 241744"/>
                <a:gd name="connsiteY40" fmla="*/ 109904 h 139251"/>
                <a:gd name="connsiteX41" fmla="*/ 241693 w 241744"/>
                <a:gd name="connsiteY41" fmla="*/ 117026 h 139251"/>
                <a:gd name="connsiteX42" fmla="*/ 238782 w 241744"/>
                <a:gd name="connsiteY42" fmla="*/ 121493 h 139251"/>
                <a:gd name="connsiteX43" fmla="*/ 231412 w 241744"/>
                <a:gd name="connsiteY43" fmla="*/ 127585 h 139251"/>
                <a:gd name="connsiteX44" fmla="*/ 224605 w 241744"/>
                <a:gd name="connsiteY44" fmla="*/ 134195 h 139251"/>
                <a:gd name="connsiteX45" fmla="*/ 210591 w 241744"/>
                <a:gd name="connsiteY45" fmla="*/ 139011 h 139251"/>
                <a:gd name="connsiteX46" fmla="*/ 192516 w 241744"/>
                <a:gd name="connsiteY46" fmla="*/ 135774 h 139251"/>
                <a:gd name="connsiteX47" fmla="*/ 160635 w 241744"/>
                <a:gd name="connsiteY47" fmla="*/ 113005 h 139251"/>
                <a:gd name="connsiteX48" fmla="*/ 144859 w 241744"/>
                <a:gd name="connsiteY48" fmla="*/ 101744 h 139251"/>
                <a:gd name="connsiteX49" fmla="*/ 135406 w 241744"/>
                <a:gd name="connsiteY49" fmla="*/ 97153 h 139251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113788 w 241744"/>
                <a:gd name="connsiteY22" fmla="*/ 14088 h 142274"/>
                <a:gd name="connsiteX23" fmla="*/ 121730 w 241744"/>
                <a:gd name="connsiteY23" fmla="*/ 3951 h 142274"/>
                <a:gd name="connsiteX24" fmla="*/ 124033 w 241744"/>
                <a:gd name="connsiteY24" fmla="*/ 0 h 142274"/>
                <a:gd name="connsiteX25" fmla="*/ 141531 w 241744"/>
                <a:gd name="connsiteY25" fmla="*/ 3682 h 142274"/>
                <a:gd name="connsiteX26" fmla="*/ 147141 w 241744"/>
                <a:gd name="connsiteY26" fmla="*/ 11423 h 142274"/>
                <a:gd name="connsiteX27" fmla="*/ 152849 w 241744"/>
                <a:gd name="connsiteY27" fmla="*/ 14372 h 142274"/>
                <a:gd name="connsiteX28" fmla="*/ 150078 w 241744"/>
                <a:gd name="connsiteY28" fmla="*/ 18101 h 142274"/>
                <a:gd name="connsiteX29" fmla="*/ 142747 w 241744"/>
                <a:gd name="connsiteY29" fmla="*/ 25229 h 142274"/>
                <a:gd name="connsiteX30" fmla="*/ 152562 w 241744"/>
                <a:gd name="connsiteY30" fmla="*/ 39428 h 142274"/>
                <a:gd name="connsiteX31" fmla="*/ 161243 w 241744"/>
                <a:gd name="connsiteY31" fmla="*/ 41770 h 142274"/>
                <a:gd name="connsiteX32" fmla="*/ 168259 w 241744"/>
                <a:gd name="connsiteY32" fmla="*/ 45085 h 142274"/>
                <a:gd name="connsiteX33" fmla="*/ 168632 w 241744"/>
                <a:gd name="connsiteY33" fmla="*/ 51812 h 142274"/>
                <a:gd name="connsiteX34" fmla="*/ 171326 w 241744"/>
                <a:gd name="connsiteY34" fmla="*/ 57116 h 142274"/>
                <a:gd name="connsiteX35" fmla="*/ 165596 w 241744"/>
                <a:gd name="connsiteY35" fmla="*/ 62565 h 142274"/>
                <a:gd name="connsiteX36" fmla="*/ 181323 w 241744"/>
                <a:gd name="connsiteY36" fmla="*/ 68774 h 142274"/>
                <a:gd name="connsiteX37" fmla="*/ 196811 w 241744"/>
                <a:gd name="connsiteY37" fmla="*/ 74467 h 142274"/>
                <a:gd name="connsiteX38" fmla="*/ 193866 w 241744"/>
                <a:gd name="connsiteY38" fmla="*/ 80529 h 142274"/>
                <a:gd name="connsiteX39" fmla="*/ 224100 w 241744"/>
                <a:gd name="connsiteY39" fmla="*/ 97926 h 142274"/>
                <a:gd name="connsiteX40" fmla="*/ 225191 w 241744"/>
                <a:gd name="connsiteY40" fmla="*/ 107512 h 142274"/>
                <a:gd name="connsiteX41" fmla="*/ 236651 w 241744"/>
                <a:gd name="connsiteY41" fmla="*/ 112927 h 142274"/>
                <a:gd name="connsiteX42" fmla="*/ 241693 w 241744"/>
                <a:gd name="connsiteY42" fmla="*/ 120049 h 142274"/>
                <a:gd name="connsiteX43" fmla="*/ 238782 w 241744"/>
                <a:gd name="connsiteY43" fmla="*/ 124516 h 142274"/>
                <a:gd name="connsiteX44" fmla="*/ 231412 w 241744"/>
                <a:gd name="connsiteY44" fmla="*/ 130608 h 142274"/>
                <a:gd name="connsiteX45" fmla="*/ 224605 w 241744"/>
                <a:gd name="connsiteY45" fmla="*/ 137218 h 142274"/>
                <a:gd name="connsiteX46" fmla="*/ 210591 w 241744"/>
                <a:gd name="connsiteY46" fmla="*/ 142034 h 142274"/>
                <a:gd name="connsiteX47" fmla="*/ 192516 w 241744"/>
                <a:gd name="connsiteY47" fmla="*/ 138797 h 142274"/>
                <a:gd name="connsiteX48" fmla="*/ 160635 w 241744"/>
                <a:gd name="connsiteY48" fmla="*/ 116028 h 142274"/>
                <a:gd name="connsiteX49" fmla="*/ 144859 w 241744"/>
                <a:gd name="connsiteY49" fmla="*/ 104767 h 142274"/>
                <a:gd name="connsiteX50" fmla="*/ 135406 w 241744"/>
                <a:gd name="connsiteY50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113788 w 241744"/>
                <a:gd name="connsiteY22" fmla="*/ 14088 h 142274"/>
                <a:gd name="connsiteX23" fmla="*/ 114914 w 241744"/>
                <a:gd name="connsiteY23" fmla="*/ 9297 h 142274"/>
                <a:gd name="connsiteX24" fmla="*/ 121730 w 241744"/>
                <a:gd name="connsiteY24" fmla="*/ 3951 h 142274"/>
                <a:gd name="connsiteX25" fmla="*/ 124033 w 241744"/>
                <a:gd name="connsiteY25" fmla="*/ 0 h 142274"/>
                <a:gd name="connsiteX26" fmla="*/ 141531 w 241744"/>
                <a:gd name="connsiteY26" fmla="*/ 3682 h 142274"/>
                <a:gd name="connsiteX27" fmla="*/ 147141 w 241744"/>
                <a:gd name="connsiteY27" fmla="*/ 11423 h 142274"/>
                <a:gd name="connsiteX28" fmla="*/ 152849 w 241744"/>
                <a:gd name="connsiteY28" fmla="*/ 14372 h 142274"/>
                <a:gd name="connsiteX29" fmla="*/ 150078 w 241744"/>
                <a:gd name="connsiteY29" fmla="*/ 18101 h 142274"/>
                <a:gd name="connsiteX30" fmla="*/ 142747 w 241744"/>
                <a:gd name="connsiteY30" fmla="*/ 25229 h 142274"/>
                <a:gd name="connsiteX31" fmla="*/ 152562 w 241744"/>
                <a:gd name="connsiteY31" fmla="*/ 39428 h 142274"/>
                <a:gd name="connsiteX32" fmla="*/ 161243 w 241744"/>
                <a:gd name="connsiteY32" fmla="*/ 41770 h 142274"/>
                <a:gd name="connsiteX33" fmla="*/ 168259 w 241744"/>
                <a:gd name="connsiteY33" fmla="*/ 45085 h 142274"/>
                <a:gd name="connsiteX34" fmla="*/ 168632 w 241744"/>
                <a:gd name="connsiteY34" fmla="*/ 51812 h 142274"/>
                <a:gd name="connsiteX35" fmla="*/ 171326 w 241744"/>
                <a:gd name="connsiteY35" fmla="*/ 57116 h 142274"/>
                <a:gd name="connsiteX36" fmla="*/ 165596 w 241744"/>
                <a:gd name="connsiteY36" fmla="*/ 62565 h 142274"/>
                <a:gd name="connsiteX37" fmla="*/ 181323 w 241744"/>
                <a:gd name="connsiteY37" fmla="*/ 68774 h 142274"/>
                <a:gd name="connsiteX38" fmla="*/ 196811 w 241744"/>
                <a:gd name="connsiteY38" fmla="*/ 74467 h 142274"/>
                <a:gd name="connsiteX39" fmla="*/ 193866 w 241744"/>
                <a:gd name="connsiteY39" fmla="*/ 80529 h 142274"/>
                <a:gd name="connsiteX40" fmla="*/ 224100 w 241744"/>
                <a:gd name="connsiteY40" fmla="*/ 97926 h 142274"/>
                <a:gd name="connsiteX41" fmla="*/ 225191 w 241744"/>
                <a:gd name="connsiteY41" fmla="*/ 107512 h 142274"/>
                <a:gd name="connsiteX42" fmla="*/ 236651 w 241744"/>
                <a:gd name="connsiteY42" fmla="*/ 112927 h 142274"/>
                <a:gd name="connsiteX43" fmla="*/ 241693 w 241744"/>
                <a:gd name="connsiteY43" fmla="*/ 120049 h 142274"/>
                <a:gd name="connsiteX44" fmla="*/ 238782 w 241744"/>
                <a:gd name="connsiteY44" fmla="*/ 124516 h 142274"/>
                <a:gd name="connsiteX45" fmla="*/ 231412 w 241744"/>
                <a:gd name="connsiteY45" fmla="*/ 130608 h 142274"/>
                <a:gd name="connsiteX46" fmla="*/ 224605 w 241744"/>
                <a:gd name="connsiteY46" fmla="*/ 137218 h 142274"/>
                <a:gd name="connsiteX47" fmla="*/ 210591 w 241744"/>
                <a:gd name="connsiteY47" fmla="*/ 142034 h 142274"/>
                <a:gd name="connsiteX48" fmla="*/ 192516 w 241744"/>
                <a:gd name="connsiteY48" fmla="*/ 138797 h 142274"/>
                <a:gd name="connsiteX49" fmla="*/ 160635 w 241744"/>
                <a:gd name="connsiteY49" fmla="*/ 116028 h 142274"/>
                <a:gd name="connsiteX50" fmla="*/ 144859 w 241744"/>
                <a:gd name="connsiteY50" fmla="*/ 104767 h 142274"/>
                <a:gd name="connsiteX51" fmla="*/ 135406 w 241744"/>
                <a:gd name="connsiteY51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91525 w 241744"/>
                <a:gd name="connsiteY21" fmla="*/ 9084 h 142274"/>
                <a:gd name="connsiteX22" fmla="*/ 95781 w 241744"/>
                <a:gd name="connsiteY22" fmla="*/ 6555 h 142274"/>
                <a:gd name="connsiteX23" fmla="*/ 113788 w 241744"/>
                <a:gd name="connsiteY23" fmla="*/ 14088 h 142274"/>
                <a:gd name="connsiteX24" fmla="*/ 114914 w 241744"/>
                <a:gd name="connsiteY24" fmla="*/ 9297 h 142274"/>
                <a:gd name="connsiteX25" fmla="*/ 121730 w 241744"/>
                <a:gd name="connsiteY25" fmla="*/ 3951 h 142274"/>
                <a:gd name="connsiteX26" fmla="*/ 124033 w 241744"/>
                <a:gd name="connsiteY26" fmla="*/ 0 h 142274"/>
                <a:gd name="connsiteX27" fmla="*/ 141531 w 241744"/>
                <a:gd name="connsiteY27" fmla="*/ 3682 h 142274"/>
                <a:gd name="connsiteX28" fmla="*/ 147141 w 241744"/>
                <a:gd name="connsiteY28" fmla="*/ 11423 h 142274"/>
                <a:gd name="connsiteX29" fmla="*/ 152849 w 241744"/>
                <a:gd name="connsiteY29" fmla="*/ 14372 h 142274"/>
                <a:gd name="connsiteX30" fmla="*/ 150078 w 241744"/>
                <a:gd name="connsiteY30" fmla="*/ 18101 h 142274"/>
                <a:gd name="connsiteX31" fmla="*/ 142747 w 241744"/>
                <a:gd name="connsiteY31" fmla="*/ 25229 h 142274"/>
                <a:gd name="connsiteX32" fmla="*/ 152562 w 241744"/>
                <a:gd name="connsiteY32" fmla="*/ 39428 h 142274"/>
                <a:gd name="connsiteX33" fmla="*/ 161243 w 241744"/>
                <a:gd name="connsiteY33" fmla="*/ 41770 h 142274"/>
                <a:gd name="connsiteX34" fmla="*/ 168259 w 241744"/>
                <a:gd name="connsiteY34" fmla="*/ 45085 h 142274"/>
                <a:gd name="connsiteX35" fmla="*/ 168632 w 241744"/>
                <a:gd name="connsiteY35" fmla="*/ 51812 h 142274"/>
                <a:gd name="connsiteX36" fmla="*/ 171326 w 241744"/>
                <a:gd name="connsiteY36" fmla="*/ 57116 h 142274"/>
                <a:gd name="connsiteX37" fmla="*/ 165596 w 241744"/>
                <a:gd name="connsiteY37" fmla="*/ 62565 h 142274"/>
                <a:gd name="connsiteX38" fmla="*/ 181323 w 241744"/>
                <a:gd name="connsiteY38" fmla="*/ 68774 h 142274"/>
                <a:gd name="connsiteX39" fmla="*/ 196811 w 241744"/>
                <a:gd name="connsiteY39" fmla="*/ 74467 h 142274"/>
                <a:gd name="connsiteX40" fmla="*/ 193866 w 241744"/>
                <a:gd name="connsiteY40" fmla="*/ 80529 h 142274"/>
                <a:gd name="connsiteX41" fmla="*/ 224100 w 241744"/>
                <a:gd name="connsiteY41" fmla="*/ 97926 h 142274"/>
                <a:gd name="connsiteX42" fmla="*/ 225191 w 241744"/>
                <a:gd name="connsiteY42" fmla="*/ 107512 h 142274"/>
                <a:gd name="connsiteX43" fmla="*/ 236651 w 241744"/>
                <a:gd name="connsiteY43" fmla="*/ 112927 h 142274"/>
                <a:gd name="connsiteX44" fmla="*/ 241693 w 241744"/>
                <a:gd name="connsiteY44" fmla="*/ 120049 h 142274"/>
                <a:gd name="connsiteX45" fmla="*/ 238782 w 241744"/>
                <a:gd name="connsiteY45" fmla="*/ 124516 h 142274"/>
                <a:gd name="connsiteX46" fmla="*/ 231412 w 241744"/>
                <a:gd name="connsiteY46" fmla="*/ 130608 h 142274"/>
                <a:gd name="connsiteX47" fmla="*/ 224605 w 241744"/>
                <a:gd name="connsiteY47" fmla="*/ 137218 h 142274"/>
                <a:gd name="connsiteX48" fmla="*/ 210591 w 241744"/>
                <a:gd name="connsiteY48" fmla="*/ 142034 h 142274"/>
                <a:gd name="connsiteX49" fmla="*/ 192516 w 241744"/>
                <a:gd name="connsiteY49" fmla="*/ 138797 h 142274"/>
                <a:gd name="connsiteX50" fmla="*/ 160635 w 241744"/>
                <a:gd name="connsiteY50" fmla="*/ 116028 h 142274"/>
                <a:gd name="connsiteX51" fmla="*/ 144859 w 241744"/>
                <a:gd name="connsiteY51" fmla="*/ 104767 h 142274"/>
                <a:gd name="connsiteX52" fmla="*/ 135406 w 241744"/>
                <a:gd name="connsiteY52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67624 w 241744"/>
                <a:gd name="connsiteY16" fmla="*/ 53349 h 142274"/>
                <a:gd name="connsiteX17" fmla="*/ 75267 w 241744"/>
                <a:gd name="connsiteY17" fmla="*/ 46306 h 142274"/>
                <a:gd name="connsiteX18" fmla="*/ 79513 w 241744"/>
                <a:gd name="connsiteY18" fmla="*/ 35593 h 142274"/>
                <a:gd name="connsiteX19" fmla="*/ 83585 w 241744"/>
                <a:gd name="connsiteY19" fmla="*/ 29167 h 142274"/>
                <a:gd name="connsiteX20" fmla="*/ 91156 w 241744"/>
                <a:gd name="connsiteY20" fmla="*/ 24223 h 142274"/>
                <a:gd name="connsiteX21" fmla="*/ 88472 w 241744"/>
                <a:gd name="connsiteY21" fmla="*/ 14692 h 142274"/>
                <a:gd name="connsiteX22" fmla="*/ 91525 w 241744"/>
                <a:gd name="connsiteY22" fmla="*/ 9084 h 142274"/>
                <a:gd name="connsiteX23" fmla="*/ 95781 w 241744"/>
                <a:gd name="connsiteY23" fmla="*/ 6555 h 142274"/>
                <a:gd name="connsiteX24" fmla="*/ 113788 w 241744"/>
                <a:gd name="connsiteY24" fmla="*/ 14088 h 142274"/>
                <a:gd name="connsiteX25" fmla="*/ 114914 w 241744"/>
                <a:gd name="connsiteY25" fmla="*/ 9297 h 142274"/>
                <a:gd name="connsiteX26" fmla="*/ 121730 w 241744"/>
                <a:gd name="connsiteY26" fmla="*/ 3951 h 142274"/>
                <a:gd name="connsiteX27" fmla="*/ 124033 w 241744"/>
                <a:gd name="connsiteY27" fmla="*/ 0 h 142274"/>
                <a:gd name="connsiteX28" fmla="*/ 141531 w 241744"/>
                <a:gd name="connsiteY28" fmla="*/ 3682 h 142274"/>
                <a:gd name="connsiteX29" fmla="*/ 147141 w 241744"/>
                <a:gd name="connsiteY29" fmla="*/ 11423 h 142274"/>
                <a:gd name="connsiteX30" fmla="*/ 152849 w 241744"/>
                <a:gd name="connsiteY30" fmla="*/ 14372 h 142274"/>
                <a:gd name="connsiteX31" fmla="*/ 150078 w 241744"/>
                <a:gd name="connsiteY31" fmla="*/ 18101 h 142274"/>
                <a:gd name="connsiteX32" fmla="*/ 142747 w 241744"/>
                <a:gd name="connsiteY32" fmla="*/ 25229 h 142274"/>
                <a:gd name="connsiteX33" fmla="*/ 152562 w 241744"/>
                <a:gd name="connsiteY33" fmla="*/ 39428 h 142274"/>
                <a:gd name="connsiteX34" fmla="*/ 161243 w 241744"/>
                <a:gd name="connsiteY34" fmla="*/ 41770 h 142274"/>
                <a:gd name="connsiteX35" fmla="*/ 168259 w 241744"/>
                <a:gd name="connsiteY35" fmla="*/ 45085 h 142274"/>
                <a:gd name="connsiteX36" fmla="*/ 168632 w 241744"/>
                <a:gd name="connsiteY36" fmla="*/ 51812 h 142274"/>
                <a:gd name="connsiteX37" fmla="*/ 171326 w 241744"/>
                <a:gd name="connsiteY37" fmla="*/ 57116 h 142274"/>
                <a:gd name="connsiteX38" fmla="*/ 165596 w 241744"/>
                <a:gd name="connsiteY38" fmla="*/ 62565 h 142274"/>
                <a:gd name="connsiteX39" fmla="*/ 181323 w 241744"/>
                <a:gd name="connsiteY39" fmla="*/ 68774 h 142274"/>
                <a:gd name="connsiteX40" fmla="*/ 196811 w 241744"/>
                <a:gd name="connsiteY40" fmla="*/ 74467 h 142274"/>
                <a:gd name="connsiteX41" fmla="*/ 193866 w 241744"/>
                <a:gd name="connsiteY41" fmla="*/ 80529 h 142274"/>
                <a:gd name="connsiteX42" fmla="*/ 224100 w 241744"/>
                <a:gd name="connsiteY42" fmla="*/ 97926 h 142274"/>
                <a:gd name="connsiteX43" fmla="*/ 225191 w 241744"/>
                <a:gd name="connsiteY43" fmla="*/ 107512 h 142274"/>
                <a:gd name="connsiteX44" fmla="*/ 236651 w 241744"/>
                <a:gd name="connsiteY44" fmla="*/ 112927 h 142274"/>
                <a:gd name="connsiteX45" fmla="*/ 241693 w 241744"/>
                <a:gd name="connsiteY45" fmla="*/ 120049 h 142274"/>
                <a:gd name="connsiteX46" fmla="*/ 238782 w 241744"/>
                <a:gd name="connsiteY46" fmla="*/ 124516 h 142274"/>
                <a:gd name="connsiteX47" fmla="*/ 231412 w 241744"/>
                <a:gd name="connsiteY47" fmla="*/ 130608 h 142274"/>
                <a:gd name="connsiteX48" fmla="*/ 224605 w 241744"/>
                <a:gd name="connsiteY48" fmla="*/ 137218 h 142274"/>
                <a:gd name="connsiteX49" fmla="*/ 210591 w 241744"/>
                <a:gd name="connsiteY49" fmla="*/ 142034 h 142274"/>
                <a:gd name="connsiteX50" fmla="*/ 192516 w 241744"/>
                <a:gd name="connsiteY50" fmla="*/ 138797 h 142274"/>
                <a:gd name="connsiteX51" fmla="*/ 160635 w 241744"/>
                <a:gd name="connsiteY51" fmla="*/ 116028 h 142274"/>
                <a:gd name="connsiteX52" fmla="*/ 144859 w 241744"/>
                <a:gd name="connsiteY52" fmla="*/ 104767 h 142274"/>
                <a:gd name="connsiteX53" fmla="*/ 135406 w 241744"/>
                <a:gd name="connsiteY53" fmla="*/ 100176 h 142274"/>
                <a:gd name="connsiteX0" fmla="*/ 135406 w 241744"/>
                <a:gd name="connsiteY0" fmla="*/ 100176 h 142274"/>
                <a:gd name="connsiteX1" fmla="*/ 117774 w 241744"/>
                <a:gd name="connsiteY1" fmla="*/ 96731 h 142274"/>
                <a:gd name="connsiteX2" fmla="*/ 107096 w 241744"/>
                <a:gd name="connsiteY2" fmla="*/ 89214 h 142274"/>
                <a:gd name="connsiteX3" fmla="*/ 101079 w 241744"/>
                <a:gd name="connsiteY3" fmla="*/ 87074 h 142274"/>
                <a:gd name="connsiteX4" fmla="*/ 64257 w 241744"/>
                <a:gd name="connsiteY4" fmla="*/ 81549 h 142274"/>
                <a:gd name="connsiteX5" fmla="*/ 55777 w 241744"/>
                <a:gd name="connsiteY5" fmla="*/ 73214 h 142274"/>
                <a:gd name="connsiteX6" fmla="*/ 47830 w 241744"/>
                <a:gd name="connsiteY6" fmla="*/ 69816 h 142274"/>
                <a:gd name="connsiteX7" fmla="*/ 29251 w 241744"/>
                <a:gd name="connsiteY7" fmla="*/ 66328 h 142274"/>
                <a:gd name="connsiteX8" fmla="*/ 22311 w 241744"/>
                <a:gd name="connsiteY8" fmla="*/ 61044 h 142274"/>
                <a:gd name="connsiteX9" fmla="*/ 14813 w 241744"/>
                <a:gd name="connsiteY9" fmla="*/ 54719 h 142274"/>
                <a:gd name="connsiteX10" fmla="*/ 54 w 241744"/>
                <a:gd name="connsiteY10" fmla="*/ 43966 h 142274"/>
                <a:gd name="connsiteX11" fmla="*/ 9640 w 241744"/>
                <a:gd name="connsiteY11" fmla="*/ 28087 h 142274"/>
                <a:gd name="connsiteX12" fmla="*/ 17470 w 241744"/>
                <a:gd name="connsiteY12" fmla="*/ 27755 h 142274"/>
                <a:gd name="connsiteX13" fmla="*/ 26062 w 241744"/>
                <a:gd name="connsiteY13" fmla="*/ 29799 h 142274"/>
                <a:gd name="connsiteX14" fmla="*/ 38248 w 241744"/>
                <a:gd name="connsiteY14" fmla="*/ 39337 h 142274"/>
                <a:gd name="connsiteX15" fmla="*/ 39731 w 241744"/>
                <a:gd name="connsiteY15" fmla="*/ 44044 h 142274"/>
                <a:gd name="connsiteX16" fmla="*/ 53778 w 241744"/>
                <a:gd name="connsiteY16" fmla="*/ 46927 h 142274"/>
                <a:gd name="connsiteX17" fmla="*/ 67624 w 241744"/>
                <a:gd name="connsiteY17" fmla="*/ 53349 h 142274"/>
                <a:gd name="connsiteX18" fmla="*/ 75267 w 241744"/>
                <a:gd name="connsiteY18" fmla="*/ 46306 h 142274"/>
                <a:gd name="connsiteX19" fmla="*/ 79513 w 241744"/>
                <a:gd name="connsiteY19" fmla="*/ 35593 h 142274"/>
                <a:gd name="connsiteX20" fmla="*/ 83585 w 241744"/>
                <a:gd name="connsiteY20" fmla="*/ 29167 h 142274"/>
                <a:gd name="connsiteX21" fmla="*/ 91156 w 241744"/>
                <a:gd name="connsiteY21" fmla="*/ 24223 h 142274"/>
                <a:gd name="connsiteX22" fmla="*/ 88472 w 241744"/>
                <a:gd name="connsiteY22" fmla="*/ 14692 h 142274"/>
                <a:gd name="connsiteX23" fmla="*/ 91525 w 241744"/>
                <a:gd name="connsiteY23" fmla="*/ 9084 h 142274"/>
                <a:gd name="connsiteX24" fmla="*/ 95781 w 241744"/>
                <a:gd name="connsiteY24" fmla="*/ 6555 h 142274"/>
                <a:gd name="connsiteX25" fmla="*/ 113788 w 241744"/>
                <a:gd name="connsiteY25" fmla="*/ 14088 h 142274"/>
                <a:gd name="connsiteX26" fmla="*/ 114914 w 241744"/>
                <a:gd name="connsiteY26" fmla="*/ 9297 h 142274"/>
                <a:gd name="connsiteX27" fmla="*/ 121730 w 241744"/>
                <a:gd name="connsiteY27" fmla="*/ 3951 h 142274"/>
                <a:gd name="connsiteX28" fmla="*/ 124033 w 241744"/>
                <a:gd name="connsiteY28" fmla="*/ 0 h 142274"/>
                <a:gd name="connsiteX29" fmla="*/ 141531 w 241744"/>
                <a:gd name="connsiteY29" fmla="*/ 3682 h 142274"/>
                <a:gd name="connsiteX30" fmla="*/ 147141 w 241744"/>
                <a:gd name="connsiteY30" fmla="*/ 11423 h 142274"/>
                <a:gd name="connsiteX31" fmla="*/ 152849 w 241744"/>
                <a:gd name="connsiteY31" fmla="*/ 14372 h 142274"/>
                <a:gd name="connsiteX32" fmla="*/ 150078 w 241744"/>
                <a:gd name="connsiteY32" fmla="*/ 18101 h 142274"/>
                <a:gd name="connsiteX33" fmla="*/ 142747 w 241744"/>
                <a:gd name="connsiteY33" fmla="*/ 25229 h 142274"/>
                <a:gd name="connsiteX34" fmla="*/ 152562 w 241744"/>
                <a:gd name="connsiteY34" fmla="*/ 39428 h 142274"/>
                <a:gd name="connsiteX35" fmla="*/ 161243 w 241744"/>
                <a:gd name="connsiteY35" fmla="*/ 41770 h 142274"/>
                <a:gd name="connsiteX36" fmla="*/ 168259 w 241744"/>
                <a:gd name="connsiteY36" fmla="*/ 45085 h 142274"/>
                <a:gd name="connsiteX37" fmla="*/ 168632 w 241744"/>
                <a:gd name="connsiteY37" fmla="*/ 51812 h 142274"/>
                <a:gd name="connsiteX38" fmla="*/ 171326 w 241744"/>
                <a:gd name="connsiteY38" fmla="*/ 57116 h 142274"/>
                <a:gd name="connsiteX39" fmla="*/ 165596 w 241744"/>
                <a:gd name="connsiteY39" fmla="*/ 62565 h 142274"/>
                <a:gd name="connsiteX40" fmla="*/ 181323 w 241744"/>
                <a:gd name="connsiteY40" fmla="*/ 68774 h 142274"/>
                <a:gd name="connsiteX41" fmla="*/ 196811 w 241744"/>
                <a:gd name="connsiteY41" fmla="*/ 74467 h 142274"/>
                <a:gd name="connsiteX42" fmla="*/ 193866 w 241744"/>
                <a:gd name="connsiteY42" fmla="*/ 80529 h 142274"/>
                <a:gd name="connsiteX43" fmla="*/ 224100 w 241744"/>
                <a:gd name="connsiteY43" fmla="*/ 97926 h 142274"/>
                <a:gd name="connsiteX44" fmla="*/ 225191 w 241744"/>
                <a:gd name="connsiteY44" fmla="*/ 107512 h 142274"/>
                <a:gd name="connsiteX45" fmla="*/ 236651 w 241744"/>
                <a:gd name="connsiteY45" fmla="*/ 112927 h 142274"/>
                <a:gd name="connsiteX46" fmla="*/ 241693 w 241744"/>
                <a:gd name="connsiteY46" fmla="*/ 120049 h 142274"/>
                <a:gd name="connsiteX47" fmla="*/ 238782 w 241744"/>
                <a:gd name="connsiteY47" fmla="*/ 124516 h 142274"/>
                <a:gd name="connsiteX48" fmla="*/ 231412 w 241744"/>
                <a:gd name="connsiteY48" fmla="*/ 130608 h 142274"/>
                <a:gd name="connsiteX49" fmla="*/ 224605 w 241744"/>
                <a:gd name="connsiteY49" fmla="*/ 137218 h 142274"/>
                <a:gd name="connsiteX50" fmla="*/ 210591 w 241744"/>
                <a:gd name="connsiteY50" fmla="*/ 142034 h 142274"/>
                <a:gd name="connsiteX51" fmla="*/ 192516 w 241744"/>
                <a:gd name="connsiteY51" fmla="*/ 138797 h 142274"/>
                <a:gd name="connsiteX52" fmla="*/ 160635 w 241744"/>
                <a:gd name="connsiteY52" fmla="*/ 116028 h 142274"/>
                <a:gd name="connsiteX53" fmla="*/ 144859 w 241744"/>
                <a:gd name="connsiteY53" fmla="*/ 104767 h 142274"/>
                <a:gd name="connsiteX54" fmla="*/ 135406 w 241744"/>
                <a:gd name="connsiteY54" fmla="*/ 100176 h 142274"/>
                <a:gd name="connsiteX0" fmla="*/ 149295 w 255633"/>
                <a:gd name="connsiteY0" fmla="*/ 100176 h 142274"/>
                <a:gd name="connsiteX1" fmla="*/ 131663 w 255633"/>
                <a:gd name="connsiteY1" fmla="*/ 96731 h 142274"/>
                <a:gd name="connsiteX2" fmla="*/ 120985 w 255633"/>
                <a:gd name="connsiteY2" fmla="*/ 89214 h 142274"/>
                <a:gd name="connsiteX3" fmla="*/ 114968 w 255633"/>
                <a:gd name="connsiteY3" fmla="*/ 87074 h 142274"/>
                <a:gd name="connsiteX4" fmla="*/ 78146 w 255633"/>
                <a:gd name="connsiteY4" fmla="*/ 81549 h 142274"/>
                <a:gd name="connsiteX5" fmla="*/ 69666 w 255633"/>
                <a:gd name="connsiteY5" fmla="*/ 73214 h 142274"/>
                <a:gd name="connsiteX6" fmla="*/ 61719 w 255633"/>
                <a:gd name="connsiteY6" fmla="*/ 69816 h 142274"/>
                <a:gd name="connsiteX7" fmla="*/ 43140 w 255633"/>
                <a:gd name="connsiteY7" fmla="*/ 66328 h 142274"/>
                <a:gd name="connsiteX8" fmla="*/ 36200 w 255633"/>
                <a:gd name="connsiteY8" fmla="*/ 61044 h 142274"/>
                <a:gd name="connsiteX9" fmla="*/ 28702 w 255633"/>
                <a:gd name="connsiteY9" fmla="*/ 54719 h 142274"/>
                <a:gd name="connsiteX10" fmla="*/ 22 w 255633"/>
                <a:gd name="connsiteY10" fmla="*/ 44800 h 142274"/>
                <a:gd name="connsiteX11" fmla="*/ 23529 w 255633"/>
                <a:gd name="connsiteY11" fmla="*/ 28087 h 142274"/>
                <a:gd name="connsiteX12" fmla="*/ 31359 w 255633"/>
                <a:gd name="connsiteY12" fmla="*/ 27755 h 142274"/>
                <a:gd name="connsiteX13" fmla="*/ 39951 w 255633"/>
                <a:gd name="connsiteY13" fmla="*/ 29799 h 142274"/>
                <a:gd name="connsiteX14" fmla="*/ 52137 w 255633"/>
                <a:gd name="connsiteY14" fmla="*/ 39337 h 142274"/>
                <a:gd name="connsiteX15" fmla="*/ 53620 w 255633"/>
                <a:gd name="connsiteY15" fmla="*/ 44044 h 142274"/>
                <a:gd name="connsiteX16" fmla="*/ 67667 w 255633"/>
                <a:gd name="connsiteY16" fmla="*/ 46927 h 142274"/>
                <a:gd name="connsiteX17" fmla="*/ 81513 w 255633"/>
                <a:gd name="connsiteY17" fmla="*/ 53349 h 142274"/>
                <a:gd name="connsiteX18" fmla="*/ 89156 w 255633"/>
                <a:gd name="connsiteY18" fmla="*/ 46306 h 142274"/>
                <a:gd name="connsiteX19" fmla="*/ 93402 w 255633"/>
                <a:gd name="connsiteY19" fmla="*/ 35593 h 142274"/>
                <a:gd name="connsiteX20" fmla="*/ 97474 w 255633"/>
                <a:gd name="connsiteY20" fmla="*/ 29167 h 142274"/>
                <a:gd name="connsiteX21" fmla="*/ 105045 w 255633"/>
                <a:gd name="connsiteY21" fmla="*/ 24223 h 142274"/>
                <a:gd name="connsiteX22" fmla="*/ 102361 w 255633"/>
                <a:gd name="connsiteY22" fmla="*/ 14692 h 142274"/>
                <a:gd name="connsiteX23" fmla="*/ 105414 w 255633"/>
                <a:gd name="connsiteY23" fmla="*/ 9084 h 142274"/>
                <a:gd name="connsiteX24" fmla="*/ 109670 w 255633"/>
                <a:gd name="connsiteY24" fmla="*/ 6555 h 142274"/>
                <a:gd name="connsiteX25" fmla="*/ 127677 w 255633"/>
                <a:gd name="connsiteY25" fmla="*/ 14088 h 142274"/>
                <a:gd name="connsiteX26" fmla="*/ 128803 w 255633"/>
                <a:gd name="connsiteY26" fmla="*/ 9297 h 142274"/>
                <a:gd name="connsiteX27" fmla="*/ 135619 w 255633"/>
                <a:gd name="connsiteY27" fmla="*/ 3951 h 142274"/>
                <a:gd name="connsiteX28" fmla="*/ 137922 w 255633"/>
                <a:gd name="connsiteY28" fmla="*/ 0 h 142274"/>
                <a:gd name="connsiteX29" fmla="*/ 155420 w 255633"/>
                <a:gd name="connsiteY29" fmla="*/ 3682 h 142274"/>
                <a:gd name="connsiteX30" fmla="*/ 161030 w 255633"/>
                <a:gd name="connsiteY30" fmla="*/ 11423 h 142274"/>
                <a:gd name="connsiteX31" fmla="*/ 166738 w 255633"/>
                <a:gd name="connsiteY31" fmla="*/ 14372 h 142274"/>
                <a:gd name="connsiteX32" fmla="*/ 163967 w 255633"/>
                <a:gd name="connsiteY32" fmla="*/ 18101 h 142274"/>
                <a:gd name="connsiteX33" fmla="*/ 156636 w 255633"/>
                <a:gd name="connsiteY33" fmla="*/ 25229 h 142274"/>
                <a:gd name="connsiteX34" fmla="*/ 166451 w 255633"/>
                <a:gd name="connsiteY34" fmla="*/ 39428 h 142274"/>
                <a:gd name="connsiteX35" fmla="*/ 175132 w 255633"/>
                <a:gd name="connsiteY35" fmla="*/ 41770 h 142274"/>
                <a:gd name="connsiteX36" fmla="*/ 182148 w 255633"/>
                <a:gd name="connsiteY36" fmla="*/ 45085 h 142274"/>
                <a:gd name="connsiteX37" fmla="*/ 182521 w 255633"/>
                <a:gd name="connsiteY37" fmla="*/ 51812 h 142274"/>
                <a:gd name="connsiteX38" fmla="*/ 185215 w 255633"/>
                <a:gd name="connsiteY38" fmla="*/ 57116 h 142274"/>
                <a:gd name="connsiteX39" fmla="*/ 179485 w 255633"/>
                <a:gd name="connsiteY39" fmla="*/ 62565 h 142274"/>
                <a:gd name="connsiteX40" fmla="*/ 195212 w 255633"/>
                <a:gd name="connsiteY40" fmla="*/ 68774 h 142274"/>
                <a:gd name="connsiteX41" fmla="*/ 210700 w 255633"/>
                <a:gd name="connsiteY41" fmla="*/ 74467 h 142274"/>
                <a:gd name="connsiteX42" fmla="*/ 207755 w 255633"/>
                <a:gd name="connsiteY42" fmla="*/ 80529 h 142274"/>
                <a:gd name="connsiteX43" fmla="*/ 237989 w 255633"/>
                <a:gd name="connsiteY43" fmla="*/ 97926 h 142274"/>
                <a:gd name="connsiteX44" fmla="*/ 239080 w 255633"/>
                <a:gd name="connsiteY44" fmla="*/ 107512 h 142274"/>
                <a:gd name="connsiteX45" fmla="*/ 250540 w 255633"/>
                <a:gd name="connsiteY45" fmla="*/ 112927 h 142274"/>
                <a:gd name="connsiteX46" fmla="*/ 255582 w 255633"/>
                <a:gd name="connsiteY46" fmla="*/ 120049 h 142274"/>
                <a:gd name="connsiteX47" fmla="*/ 252671 w 255633"/>
                <a:gd name="connsiteY47" fmla="*/ 124516 h 142274"/>
                <a:gd name="connsiteX48" fmla="*/ 245301 w 255633"/>
                <a:gd name="connsiteY48" fmla="*/ 130608 h 142274"/>
                <a:gd name="connsiteX49" fmla="*/ 238494 w 255633"/>
                <a:gd name="connsiteY49" fmla="*/ 137218 h 142274"/>
                <a:gd name="connsiteX50" fmla="*/ 224480 w 255633"/>
                <a:gd name="connsiteY50" fmla="*/ 142034 h 142274"/>
                <a:gd name="connsiteX51" fmla="*/ 206405 w 255633"/>
                <a:gd name="connsiteY51" fmla="*/ 138797 h 142274"/>
                <a:gd name="connsiteX52" fmla="*/ 174524 w 255633"/>
                <a:gd name="connsiteY52" fmla="*/ 116028 h 142274"/>
                <a:gd name="connsiteX53" fmla="*/ 158748 w 255633"/>
                <a:gd name="connsiteY53" fmla="*/ 104767 h 142274"/>
                <a:gd name="connsiteX54" fmla="*/ 149295 w 255633"/>
                <a:gd name="connsiteY54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45617 w 269891"/>
                <a:gd name="connsiteY12" fmla="*/ 27755 h 142274"/>
                <a:gd name="connsiteX13" fmla="*/ 54209 w 269891"/>
                <a:gd name="connsiteY13" fmla="*/ 29799 h 142274"/>
                <a:gd name="connsiteX14" fmla="*/ 66395 w 269891"/>
                <a:gd name="connsiteY14" fmla="*/ 39337 h 142274"/>
                <a:gd name="connsiteX15" fmla="*/ 67878 w 269891"/>
                <a:gd name="connsiteY15" fmla="*/ 44044 h 142274"/>
                <a:gd name="connsiteX16" fmla="*/ 81925 w 269891"/>
                <a:gd name="connsiteY16" fmla="*/ 46927 h 142274"/>
                <a:gd name="connsiteX17" fmla="*/ 95771 w 269891"/>
                <a:gd name="connsiteY17" fmla="*/ 53349 h 142274"/>
                <a:gd name="connsiteX18" fmla="*/ 103414 w 269891"/>
                <a:gd name="connsiteY18" fmla="*/ 46306 h 142274"/>
                <a:gd name="connsiteX19" fmla="*/ 107660 w 269891"/>
                <a:gd name="connsiteY19" fmla="*/ 35593 h 142274"/>
                <a:gd name="connsiteX20" fmla="*/ 111732 w 269891"/>
                <a:gd name="connsiteY20" fmla="*/ 29167 h 142274"/>
                <a:gd name="connsiteX21" fmla="*/ 119303 w 269891"/>
                <a:gd name="connsiteY21" fmla="*/ 24223 h 142274"/>
                <a:gd name="connsiteX22" fmla="*/ 116619 w 269891"/>
                <a:gd name="connsiteY22" fmla="*/ 14692 h 142274"/>
                <a:gd name="connsiteX23" fmla="*/ 119672 w 269891"/>
                <a:gd name="connsiteY23" fmla="*/ 9084 h 142274"/>
                <a:gd name="connsiteX24" fmla="*/ 123928 w 269891"/>
                <a:gd name="connsiteY24" fmla="*/ 6555 h 142274"/>
                <a:gd name="connsiteX25" fmla="*/ 141935 w 269891"/>
                <a:gd name="connsiteY25" fmla="*/ 14088 h 142274"/>
                <a:gd name="connsiteX26" fmla="*/ 143061 w 269891"/>
                <a:gd name="connsiteY26" fmla="*/ 9297 h 142274"/>
                <a:gd name="connsiteX27" fmla="*/ 149877 w 269891"/>
                <a:gd name="connsiteY27" fmla="*/ 3951 h 142274"/>
                <a:gd name="connsiteX28" fmla="*/ 152180 w 269891"/>
                <a:gd name="connsiteY28" fmla="*/ 0 h 142274"/>
                <a:gd name="connsiteX29" fmla="*/ 169678 w 269891"/>
                <a:gd name="connsiteY29" fmla="*/ 3682 h 142274"/>
                <a:gd name="connsiteX30" fmla="*/ 175288 w 269891"/>
                <a:gd name="connsiteY30" fmla="*/ 11423 h 142274"/>
                <a:gd name="connsiteX31" fmla="*/ 180996 w 269891"/>
                <a:gd name="connsiteY31" fmla="*/ 14372 h 142274"/>
                <a:gd name="connsiteX32" fmla="*/ 178225 w 269891"/>
                <a:gd name="connsiteY32" fmla="*/ 18101 h 142274"/>
                <a:gd name="connsiteX33" fmla="*/ 170894 w 269891"/>
                <a:gd name="connsiteY33" fmla="*/ 25229 h 142274"/>
                <a:gd name="connsiteX34" fmla="*/ 180709 w 269891"/>
                <a:gd name="connsiteY34" fmla="*/ 39428 h 142274"/>
                <a:gd name="connsiteX35" fmla="*/ 189390 w 269891"/>
                <a:gd name="connsiteY35" fmla="*/ 41770 h 142274"/>
                <a:gd name="connsiteX36" fmla="*/ 196406 w 269891"/>
                <a:gd name="connsiteY36" fmla="*/ 45085 h 142274"/>
                <a:gd name="connsiteX37" fmla="*/ 196779 w 269891"/>
                <a:gd name="connsiteY37" fmla="*/ 51812 h 142274"/>
                <a:gd name="connsiteX38" fmla="*/ 199473 w 269891"/>
                <a:gd name="connsiteY38" fmla="*/ 57116 h 142274"/>
                <a:gd name="connsiteX39" fmla="*/ 193743 w 269891"/>
                <a:gd name="connsiteY39" fmla="*/ 62565 h 142274"/>
                <a:gd name="connsiteX40" fmla="*/ 209470 w 269891"/>
                <a:gd name="connsiteY40" fmla="*/ 68774 h 142274"/>
                <a:gd name="connsiteX41" fmla="*/ 224958 w 269891"/>
                <a:gd name="connsiteY41" fmla="*/ 74467 h 142274"/>
                <a:gd name="connsiteX42" fmla="*/ 222013 w 269891"/>
                <a:gd name="connsiteY42" fmla="*/ 80529 h 142274"/>
                <a:gd name="connsiteX43" fmla="*/ 252247 w 269891"/>
                <a:gd name="connsiteY43" fmla="*/ 97926 h 142274"/>
                <a:gd name="connsiteX44" fmla="*/ 253338 w 269891"/>
                <a:gd name="connsiteY44" fmla="*/ 107512 h 142274"/>
                <a:gd name="connsiteX45" fmla="*/ 264798 w 269891"/>
                <a:gd name="connsiteY45" fmla="*/ 112927 h 142274"/>
                <a:gd name="connsiteX46" fmla="*/ 269840 w 269891"/>
                <a:gd name="connsiteY46" fmla="*/ 120049 h 142274"/>
                <a:gd name="connsiteX47" fmla="*/ 266929 w 269891"/>
                <a:gd name="connsiteY47" fmla="*/ 124516 h 142274"/>
                <a:gd name="connsiteX48" fmla="*/ 259559 w 269891"/>
                <a:gd name="connsiteY48" fmla="*/ 130608 h 142274"/>
                <a:gd name="connsiteX49" fmla="*/ 252752 w 269891"/>
                <a:gd name="connsiteY49" fmla="*/ 137218 h 142274"/>
                <a:gd name="connsiteX50" fmla="*/ 238738 w 269891"/>
                <a:gd name="connsiteY50" fmla="*/ 142034 h 142274"/>
                <a:gd name="connsiteX51" fmla="*/ 220663 w 269891"/>
                <a:gd name="connsiteY51" fmla="*/ 138797 h 142274"/>
                <a:gd name="connsiteX52" fmla="*/ 188782 w 269891"/>
                <a:gd name="connsiteY52" fmla="*/ 116028 h 142274"/>
                <a:gd name="connsiteX53" fmla="*/ 173006 w 269891"/>
                <a:gd name="connsiteY53" fmla="*/ 104767 h 142274"/>
                <a:gd name="connsiteX54" fmla="*/ 163553 w 269891"/>
                <a:gd name="connsiteY54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54209 w 269891"/>
                <a:gd name="connsiteY13" fmla="*/ 29799 h 142274"/>
                <a:gd name="connsiteX14" fmla="*/ 66395 w 269891"/>
                <a:gd name="connsiteY14" fmla="*/ 39337 h 142274"/>
                <a:gd name="connsiteX15" fmla="*/ 67878 w 269891"/>
                <a:gd name="connsiteY15" fmla="*/ 44044 h 142274"/>
                <a:gd name="connsiteX16" fmla="*/ 81925 w 269891"/>
                <a:gd name="connsiteY16" fmla="*/ 46927 h 142274"/>
                <a:gd name="connsiteX17" fmla="*/ 95771 w 269891"/>
                <a:gd name="connsiteY17" fmla="*/ 53349 h 142274"/>
                <a:gd name="connsiteX18" fmla="*/ 103414 w 269891"/>
                <a:gd name="connsiteY18" fmla="*/ 46306 h 142274"/>
                <a:gd name="connsiteX19" fmla="*/ 107660 w 269891"/>
                <a:gd name="connsiteY19" fmla="*/ 35593 h 142274"/>
                <a:gd name="connsiteX20" fmla="*/ 111732 w 269891"/>
                <a:gd name="connsiteY20" fmla="*/ 29167 h 142274"/>
                <a:gd name="connsiteX21" fmla="*/ 119303 w 269891"/>
                <a:gd name="connsiteY21" fmla="*/ 24223 h 142274"/>
                <a:gd name="connsiteX22" fmla="*/ 116619 w 269891"/>
                <a:gd name="connsiteY22" fmla="*/ 14692 h 142274"/>
                <a:gd name="connsiteX23" fmla="*/ 119672 w 269891"/>
                <a:gd name="connsiteY23" fmla="*/ 9084 h 142274"/>
                <a:gd name="connsiteX24" fmla="*/ 123928 w 269891"/>
                <a:gd name="connsiteY24" fmla="*/ 6555 h 142274"/>
                <a:gd name="connsiteX25" fmla="*/ 141935 w 269891"/>
                <a:gd name="connsiteY25" fmla="*/ 14088 h 142274"/>
                <a:gd name="connsiteX26" fmla="*/ 143061 w 269891"/>
                <a:gd name="connsiteY26" fmla="*/ 9297 h 142274"/>
                <a:gd name="connsiteX27" fmla="*/ 149877 w 269891"/>
                <a:gd name="connsiteY27" fmla="*/ 3951 h 142274"/>
                <a:gd name="connsiteX28" fmla="*/ 152180 w 269891"/>
                <a:gd name="connsiteY28" fmla="*/ 0 h 142274"/>
                <a:gd name="connsiteX29" fmla="*/ 169678 w 269891"/>
                <a:gd name="connsiteY29" fmla="*/ 3682 h 142274"/>
                <a:gd name="connsiteX30" fmla="*/ 175288 w 269891"/>
                <a:gd name="connsiteY30" fmla="*/ 11423 h 142274"/>
                <a:gd name="connsiteX31" fmla="*/ 180996 w 269891"/>
                <a:gd name="connsiteY31" fmla="*/ 14372 h 142274"/>
                <a:gd name="connsiteX32" fmla="*/ 178225 w 269891"/>
                <a:gd name="connsiteY32" fmla="*/ 18101 h 142274"/>
                <a:gd name="connsiteX33" fmla="*/ 170894 w 269891"/>
                <a:gd name="connsiteY33" fmla="*/ 25229 h 142274"/>
                <a:gd name="connsiteX34" fmla="*/ 180709 w 269891"/>
                <a:gd name="connsiteY34" fmla="*/ 39428 h 142274"/>
                <a:gd name="connsiteX35" fmla="*/ 189390 w 269891"/>
                <a:gd name="connsiteY35" fmla="*/ 41770 h 142274"/>
                <a:gd name="connsiteX36" fmla="*/ 196406 w 269891"/>
                <a:gd name="connsiteY36" fmla="*/ 45085 h 142274"/>
                <a:gd name="connsiteX37" fmla="*/ 196779 w 269891"/>
                <a:gd name="connsiteY37" fmla="*/ 51812 h 142274"/>
                <a:gd name="connsiteX38" fmla="*/ 199473 w 269891"/>
                <a:gd name="connsiteY38" fmla="*/ 57116 h 142274"/>
                <a:gd name="connsiteX39" fmla="*/ 193743 w 269891"/>
                <a:gd name="connsiteY39" fmla="*/ 62565 h 142274"/>
                <a:gd name="connsiteX40" fmla="*/ 209470 w 269891"/>
                <a:gd name="connsiteY40" fmla="*/ 68774 h 142274"/>
                <a:gd name="connsiteX41" fmla="*/ 224958 w 269891"/>
                <a:gd name="connsiteY41" fmla="*/ 74467 h 142274"/>
                <a:gd name="connsiteX42" fmla="*/ 222013 w 269891"/>
                <a:gd name="connsiteY42" fmla="*/ 80529 h 142274"/>
                <a:gd name="connsiteX43" fmla="*/ 252247 w 269891"/>
                <a:gd name="connsiteY43" fmla="*/ 97926 h 142274"/>
                <a:gd name="connsiteX44" fmla="*/ 253338 w 269891"/>
                <a:gd name="connsiteY44" fmla="*/ 107512 h 142274"/>
                <a:gd name="connsiteX45" fmla="*/ 264798 w 269891"/>
                <a:gd name="connsiteY45" fmla="*/ 112927 h 142274"/>
                <a:gd name="connsiteX46" fmla="*/ 269840 w 269891"/>
                <a:gd name="connsiteY46" fmla="*/ 120049 h 142274"/>
                <a:gd name="connsiteX47" fmla="*/ 266929 w 269891"/>
                <a:gd name="connsiteY47" fmla="*/ 124516 h 142274"/>
                <a:gd name="connsiteX48" fmla="*/ 259559 w 269891"/>
                <a:gd name="connsiteY48" fmla="*/ 130608 h 142274"/>
                <a:gd name="connsiteX49" fmla="*/ 252752 w 269891"/>
                <a:gd name="connsiteY49" fmla="*/ 137218 h 142274"/>
                <a:gd name="connsiteX50" fmla="*/ 238738 w 269891"/>
                <a:gd name="connsiteY50" fmla="*/ 142034 h 142274"/>
                <a:gd name="connsiteX51" fmla="*/ 220663 w 269891"/>
                <a:gd name="connsiteY51" fmla="*/ 138797 h 142274"/>
                <a:gd name="connsiteX52" fmla="*/ 188782 w 269891"/>
                <a:gd name="connsiteY52" fmla="*/ 116028 h 142274"/>
                <a:gd name="connsiteX53" fmla="*/ 173006 w 269891"/>
                <a:gd name="connsiteY53" fmla="*/ 104767 h 142274"/>
                <a:gd name="connsiteX54" fmla="*/ 163553 w 269891"/>
                <a:gd name="connsiteY54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54209 w 269891"/>
                <a:gd name="connsiteY14" fmla="*/ 29799 h 142274"/>
                <a:gd name="connsiteX15" fmla="*/ 66395 w 269891"/>
                <a:gd name="connsiteY15" fmla="*/ 39337 h 142274"/>
                <a:gd name="connsiteX16" fmla="*/ 67878 w 269891"/>
                <a:gd name="connsiteY16" fmla="*/ 44044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66395 w 269891"/>
                <a:gd name="connsiteY15" fmla="*/ 39337 h 142274"/>
                <a:gd name="connsiteX16" fmla="*/ 67878 w 269891"/>
                <a:gd name="connsiteY16" fmla="*/ 44044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7878 w 269891"/>
                <a:gd name="connsiteY16" fmla="*/ 44044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81925 w 269891"/>
                <a:gd name="connsiteY17" fmla="*/ 46927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95771 w 269891"/>
                <a:gd name="connsiteY18" fmla="*/ 5334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103414 w 269891"/>
                <a:gd name="connsiteY19" fmla="*/ 46306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42960 w 269891"/>
                <a:gd name="connsiteY9" fmla="*/ 54719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50458 w 269891"/>
                <a:gd name="connsiteY8" fmla="*/ 61044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57398 w 269891"/>
                <a:gd name="connsiteY7" fmla="*/ 66328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75977 w 269891"/>
                <a:gd name="connsiteY6" fmla="*/ 69816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83924 w 269891"/>
                <a:gd name="connsiteY5" fmla="*/ 73214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2404 w 269891"/>
                <a:gd name="connsiteY4" fmla="*/ 81549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29226 w 269891"/>
                <a:gd name="connsiteY3" fmla="*/ 87074 h 142274"/>
                <a:gd name="connsiteX4" fmla="*/ 94624 w 269891"/>
                <a:gd name="connsiteY4" fmla="*/ 110743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35243 w 269891"/>
                <a:gd name="connsiteY2" fmla="*/ 89214 h 142274"/>
                <a:gd name="connsiteX3" fmla="*/ 116379 w 269891"/>
                <a:gd name="connsiteY3" fmla="*/ 104450 h 142274"/>
                <a:gd name="connsiteX4" fmla="*/ 94624 w 269891"/>
                <a:gd name="connsiteY4" fmla="*/ 110743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0176 h 142274"/>
                <a:gd name="connsiteX1" fmla="*/ 145921 w 269891"/>
                <a:gd name="connsiteY1" fmla="*/ 96731 h 142274"/>
                <a:gd name="connsiteX2" fmla="*/ 168843 w 269891"/>
                <a:gd name="connsiteY2" fmla="*/ 126183 h 142274"/>
                <a:gd name="connsiteX3" fmla="*/ 116379 w 269891"/>
                <a:gd name="connsiteY3" fmla="*/ 104450 h 142274"/>
                <a:gd name="connsiteX4" fmla="*/ 94624 w 269891"/>
                <a:gd name="connsiteY4" fmla="*/ 110743 h 142274"/>
                <a:gd name="connsiteX5" fmla="*/ 72190 w 269891"/>
                <a:gd name="connsiteY5" fmla="*/ 102725 h 142274"/>
                <a:gd name="connsiteX6" fmla="*/ 35950 w 269891"/>
                <a:gd name="connsiteY6" fmla="*/ 109047 h 142274"/>
                <a:gd name="connsiteX7" fmla="*/ 13502 w 269891"/>
                <a:gd name="connsiteY7" fmla="*/ 86023 h 142274"/>
                <a:gd name="connsiteX8" fmla="*/ 4114 w 269891"/>
                <a:gd name="connsiteY8" fmla="*/ 73065 h 142274"/>
                <a:gd name="connsiteX9" fmla="*/ 3176 w 269891"/>
                <a:gd name="connsiteY9" fmla="*/ 57657 h 142274"/>
                <a:gd name="connsiteX10" fmla="*/ 14280 w 269891"/>
                <a:gd name="connsiteY10" fmla="*/ 44800 h 142274"/>
                <a:gd name="connsiteX11" fmla="*/ 49 w 269891"/>
                <a:gd name="connsiteY11" fmla="*/ 32496 h 142274"/>
                <a:gd name="connsiteX12" fmla="*/ 18412 w 269891"/>
                <a:gd name="connsiteY12" fmla="*/ 9182 h 142274"/>
                <a:gd name="connsiteX13" fmla="*/ 34113 w 269891"/>
                <a:gd name="connsiteY13" fmla="*/ 3271 h 142274"/>
                <a:gd name="connsiteX14" fmla="*/ 42959 w 269891"/>
                <a:gd name="connsiteY14" fmla="*/ 21711 h 142274"/>
                <a:gd name="connsiteX15" fmla="*/ 55145 w 269891"/>
                <a:gd name="connsiteY15" fmla="*/ 31249 h 142274"/>
                <a:gd name="connsiteX16" fmla="*/ 68380 w 269891"/>
                <a:gd name="connsiteY16" fmla="*/ 21735 h 142274"/>
                <a:gd name="connsiteX17" fmla="*/ 70601 w 269891"/>
                <a:gd name="connsiteY17" fmla="*/ 12666 h 142274"/>
                <a:gd name="connsiteX18" fmla="*/ 83094 w 269891"/>
                <a:gd name="connsiteY18" fmla="*/ 8259 h 142274"/>
                <a:gd name="connsiteX19" fmla="*/ 93252 w 269891"/>
                <a:gd name="connsiteY19" fmla="*/ 9924 h 142274"/>
                <a:gd name="connsiteX20" fmla="*/ 107660 w 269891"/>
                <a:gd name="connsiteY20" fmla="*/ 35593 h 142274"/>
                <a:gd name="connsiteX21" fmla="*/ 111732 w 269891"/>
                <a:gd name="connsiteY21" fmla="*/ 29167 h 142274"/>
                <a:gd name="connsiteX22" fmla="*/ 119303 w 269891"/>
                <a:gd name="connsiteY22" fmla="*/ 24223 h 142274"/>
                <a:gd name="connsiteX23" fmla="*/ 116619 w 269891"/>
                <a:gd name="connsiteY23" fmla="*/ 14692 h 142274"/>
                <a:gd name="connsiteX24" fmla="*/ 119672 w 269891"/>
                <a:gd name="connsiteY24" fmla="*/ 9084 h 142274"/>
                <a:gd name="connsiteX25" fmla="*/ 123928 w 269891"/>
                <a:gd name="connsiteY25" fmla="*/ 6555 h 142274"/>
                <a:gd name="connsiteX26" fmla="*/ 141935 w 269891"/>
                <a:gd name="connsiteY26" fmla="*/ 14088 h 142274"/>
                <a:gd name="connsiteX27" fmla="*/ 143061 w 269891"/>
                <a:gd name="connsiteY27" fmla="*/ 9297 h 142274"/>
                <a:gd name="connsiteX28" fmla="*/ 149877 w 269891"/>
                <a:gd name="connsiteY28" fmla="*/ 3951 h 142274"/>
                <a:gd name="connsiteX29" fmla="*/ 152180 w 269891"/>
                <a:gd name="connsiteY29" fmla="*/ 0 h 142274"/>
                <a:gd name="connsiteX30" fmla="*/ 169678 w 269891"/>
                <a:gd name="connsiteY30" fmla="*/ 3682 h 142274"/>
                <a:gd name="connsiteX31" fmla="*/ 175288 w 269891"/>
                <a:gd name="connsiteY31" fmla="*/ 11423 h 142274"/>
                <a:gd name="connsiteX32" fmla="*/ 180996 w 269891"/>
                <a:gd name="connsiteY32" fmla="*/ 14372 h 142274"/>
                <a:gd name="connsiteX33" fmla="*/ 178225 w 269891"/>
                <a:gd name="connsiteY33" fmla="*/ 18101 h 142274"/>
                <a:gd name="connsiteX34" fmla="*/ 170894 w 269891"/>
                <a:gd name="connsiteY34" fmla="*/ 25229 h 142274"/>
                <a:gd name="connsiteX35" fmla="*/ 180709 w 269891"/>
                <a:gd name="connsiteY35" fmla="*/ 39428 h 142274"/>
                <a:gd name="connsiteX36" fmla="*/ 189390 w 269891"/>
                <a:gd name="connsiteY36" fmla="*/ 41770 h 142274"/>
                <a:gd name="connsiteX37" fmla="*/ 196406 w 269891"/>
                <a:gd name="connsiteY37" fmla="*/ 45085 h 142274"/>
                <a:gd name="connsiteX38" fmla="*/ 196779 w 269891"/>
                <a:gd name="connsiteY38" fmla="*/ 51812 h 142274"/>
                <a:gd name="connsiteX39" fmla="*/ 199473 w 269891"/>
                <a:gd name="connsiteY39" fmla="*/ 57116 h 142274"/>
                <a:gd name="connsiteX40" fmla="*/ 193743 w 269891"/>
                <a:gd name="connsiteY40" fmla="*/ 62565 h 142274"/>
                <a:gd name="connsiteX41" fmla="*/ 209470 w 269891"/>
                <a:gd name="connsiteY41" fmla="*/ 68774 h 142274"/>
                <a:gd name="connsiteX42" fmla="*/ 224958 w 269891"/>
                <a:gd name="connsiteY42" fmla="*/ 74467 h 142274"/>
                <a:gd name="connsiteX43" fmla="*/ 222013 w 269891"/>
                <a:gd name="connsiteY43" fmla="*/ 80529 h 142274"/>
                <a:gd name="connsiteX44" fmla="*/ 252247 w 269891"/>
                <a:gd name="connsiteY44" fmla="*/ 97926 h 142274"/>
                <a:gd name="connsiteX45" fmla="*/ 253338 w 269891"/>
                <a:gd name="connsiteY45" fmla="*/ 107512 h 142274"/>
                <a:gd name="connsiteX46" fmla="*/ 264798 w 269891"/>
                <a:gd name="connsiteY46" fmla="*/ 112927 h 142274"/>
                <a:gd name="connsiteX47" fmla="*/ 269840 w 269891"/>
                <a:gd name="connsiteY47" fmla="*/ 120049 h 142274"/>
                <a:gd name="connsiteX48" fmla="*/ 266929 w 269891"/>
                <a:gd name="connsiteY48" fmla="*/ 124516 h 142274"/>
                <a:gd name="connsiteX49" fmla="*/ 259559 w 269891"/>
                <a:gd name="connsiteY49" fmla="*/ 130608 h 142274"/>
                <a:gd name="connsiteX50" fmla="*/ 252752 w 269891"/>
                <a:gd name="connsiteY50" fmla="*/ 137218 h 142274"/>
                <a:gd name="connsiteX51" fmla="*/ 238738 w 269891"/>
                <a:gd name="connsiteY51" fmla="*/ 142034 h 142274"/>
                <a:gd name="connsiteX52" fmla="*/ 220663 w 269891"/>
                <a:gd name="connsiteY52" fmla="*/ 138797 h 142274"/>
                <a:gd name="connsiteX53" fmla="*/ 188782 w 269891"/>
                <a:gd name="connsiteY53" fmla="*/ 116028 h 142274"/>
                <a:gd name="connsiteX54" fmla="*/ 173006 w 269891"/>
                <a:gd name="connsiteY54" fmla="*/ 104767 h 142274"/>
                <a:gd name="connsiteX55" fmla="*/ 163553 w 269891"/>
                <a:gd name="connsiteY55" fmla="*/ 100176 h 142274"/>
                <a:gd name="connsiteX0" fmla="*/ 163553 w 269891"/>
                <a:gd name="connsiteY0" fmla="*/ 105996 h 148094"/>
                <a:gd name="connsiteX1" fmla="*/ 145921 w 269891"/>
                <a:gd name="connsiteY1" fmla="*/ 102551 h 148094"/>
                <a:gd name="connsiteX2" fmla="*/ 168843 w 269891"/>
                <a:gd name="connsiteY2" fmla="*/ 132003 h 148094"/>
                <a:gd name="connsiteX3" fmla="*/ 116379 w 269891"/>
                <a:gd name="connsiteY3" fmla="*/ 110270 h 148094"/>
                <a:gd name="connsiteX4" fmla="*/ 94624 w 269891"/>
                <a:gd name="connsiteY4" fmla="*/ 116563 h 148094"/>
                <a:gd name="connsiteX5" fmla="*/ 72190 w 269891"/>
                <a:gd name="connsiteY5" fmla="*/ 108545 h 148094"/>
                <a:gd name="connsiteX6" fmla="*/ 35950 w 269891"/>
                <a:gd name="connsiteY6" fmla="*/ 114867 h 148094"/>
                <a:gd name="connsiteX7" fmla="*/ 13502 w 269891"/>
                <a:gd name="connsiteY7" fmla="*/ 91843 h 148094"/>
                <a:gd name="connsiteX8" fmla="*/ 4114 w 269891"/>
                <a:gd name="connsiteY8" fmla="*/ 78885 h 148094"/>
                <a:gd name="connsiteX9" fmla="*/ 3176 w 269891"/>
                <a:gd name="connsiteY9" fmla="*/ 63477 h 148094"/>
                <a:gd name="connsiteX10" fmla="*/ 14280 w 269891"/>
                <a:gd name="connsiteY10" fmla="*/ 50620 h 148094"/>
                <a:gd name="connsiteX11" fmla="*/ 49 w 269891"/>
                <a:gd name="connsiteY11" fmla="*/ 38316 h 148094"/>
                <a:gd name="connsiteX12" fmla="*/ 18412 w 269891"/>
                <a:gd name="connsiteY12" fmla="*/ 15002 h 148094"/>
                <a:gd name="connsiteX13" fmla="*/ 34113 w 269891"/>
                <a:gd name="connsiteY13" fmla="*/ 9091 h 148094"/>
                <a:gd name="connsiteX14" fmla="*/ 42959 w 269891"/>
                <a:gd name="connsiteY14" fmla="*/ 27531 h 148094"/>
                <a:gd name="connsiteX15" fmla="*/ 55145 w 269891"/>
                <a:gd name="connsiteY15" fmla="*/ 37069 h 148094"/>
                <a:gd name="connsiteX16" fmla="*/ 68380 w 269891"/>
                <a:gd name="connsiteY16" fmla="*/ 27555 h 148094"/>
                <a:gd name="connsiteX17" fmla="*/ 70601 w 269891"/>
                <a:gd name="connsiteY17" fmla="*/ 18486 h 148094"/>
                <a:gd name="connsiteX18" fmla="*/ 83094 w 269891"/>
                <a:gd name="connsiteY18" fmla="*/ 14079 h 148094"/>
                <a:gd name="connsiteX19" fmla="*/ 93252 w 269891"/>
                <a:gd name="connsiteY19" fmla="*/ 15744 h 148094"/>
                <a:gd name="connsiteX20" fmla="*/ 100097 w 269891"/>
                <a:gd name="connsiteY20" fmla="*/ 0 h 148094"/>
                <a:gd name="connsiteX21" fmla="*/ 111732 w 269891"/>
                <a:gd name="connsiteY21" fmla="*/ 34987 h 148094"/>
                <a:gd name="connsiteX22" fmla="*/ 119303 w 269891"/>
                <a:gd name="connsiteY22" fmla="*/ 30043 h 148094"/>
                <a:gd name="connsiteX23" fmla="*/ 116619 w 269891"/>
                <a:gd name="connsiteY23" fmla="*/ 20512 h 148094"/>
                <a:gd name="connsiteX24" fmla="*/ 119672 w 269891"/>
                <a:gd name="connsiteY24" fmla="*/ 14904 h 148094"/>
                <a:gd name="connsiteX25" fmla="*/ 123928 w 269891"/>
                <a:gd name="connsiteY25" fmla="*/ 12375 h 148094"/>
                <a:gd name="connsiteX26" fmla="*/ 141935 w 269891"/>
                <a:gd name="connsiteY26" fmla="*/ 19908 h 148094"/>
                <a:gd name="connsiteX27" fmla="*/ 143061 w 269891"/>
                <a:gd name="connsiteY27" fmla="*/ 15117 h 148094"/>
                <a:gd name="connsiteX28" fmla="*/ 149877 w 269891"/>
                <a:gd name="connsiteY28" fmla="*/ 9771 h 148094"/>
                <a:gd name="connsiteX29" fmla="*/ 152180 w 269891"/>
                <a:gd name="connsiteY29" fmla="*/ 5820 h 148094"/>
                <a:gd name="connsiteX30" fmla="*/ 169678 w 269891"/>
                <a:gd name="connsiteY30" fmla="*/ 9502 h 148094"/>
                <a:gd name="connsiteX31" fmla="*/ 175288 w 269891"/>
                <a:gd name="connsiteY31" fmla="*/ 17243 h 148094"/>
                <a:gd name="connsiteX32" fmla="*/ 180996 w 269891"/>
                <a:gd name="connsiteY32" fmla="*/ 20192 h 148094"/>
                <a:gd name="connsiteX33" fmla="*/ 178225 w 269891"/>
                <a:gd name="connsiteY33" fmla="*/ 23921 h 148094"/>
                <a:gd name="connsiteX34" fmla="*/ 170894 w 269891"/>
                <a:gd name="connsiteY34" fmla="*/ 31049 h 148094"/>
                <a:gd name="connsiteX35" fmla="*/ 180709 w 269891"/>
                <a:gd name="connsiteY35" fmla="*/ 45248 h 148094"/>
                <a:gd name="connsiteX36" fmla="*/ 189390 w 269891"/>
                <a:gd name="connsiteY36" fmla="*/ 47590 h 148094"/>
                <a:gd name="connsiteX37" fmla="*/ 196406 w 269891"/>
                <a:gd name="connsiteY37" fmla="*/ 50905 h 148094"/>
                <a:gd name="connsiteX38" fmla="*/ 196779 w 269891"/>
                <a:gd name="connsiteY38" fmla="*/ 57632 h 148094"/>
                <a:gd name="connsiteX39" fmla="*/ 199473 w 269891"/>
                <a:gd name="connsiteY39" fmla="*/ 62936 h 148094"/>
                <a:gd name="connsiteX40" fmla="*/ 193743 w 269891"/>
                <a:gd name="connsiteY40" fmla="*/ 68385 h 148094"/>
                <a:gd name="connsiteX41" fmla="*/ 209470 w 269891"/>
                <a:gd name="connsiteY41" fmla="*/ 74594 h 148094"/>
                <a:gd name="connsiteX42" fmla="*/ 224958 w 269891"/>
                <a:gd name="connsiteY42" fmla="*/ 80287 h 148094"/>
                <a:gd name="connsiteX43" fmla="*/ 222013 w 269891"/>
                <a:gd name="connsiteY43" fmla="*/ 86349 h 148094"/>
                <a:gd name="connsiteX44" fmla="*/ 252247 w 269891"/>
                <a:gd name="connsiteY44" fmla="*/ 103746 h 148094"/>
                <a:gd name="connsiteX45" fmla="*/ 253338 w 269891"/>
                <a:gd name="connsiteY45" fmla="*/ 113332 h 148094"/>
                <a:gd name="connsiteX46" fmla="*/ 264798 w 269891"/>
                <a:gd name="connsiteY46" fmla="*/ 118747 h 148094"/>
                <a:gd name="connsiteX47" fmla="*/ 269840 w 269891"/>
                <a:gd name="connsiteY47" fmla="*/ 125869 h 148094"/>
                <a:gd name="connsiteX48" fmla="*/ 266929 w 269891"/>
                <a:gd name="connsiteY48" fmla="*/ 130336 h 148094"/>
                <a:gd name="connsiteX49" fmla="*/ 259559 w 269891"/>
                <a:gd name="connsiteY49" fmla="*/ 136428 h 148094"/>
                <a:gd name="connsiteX50" fmla="*/ 252752 w 269891"/>
                <a:gd name="connsiteY50" fmla="*/ 143038 h 148094"/>
                <a:gd name="connsiteX51" fmla="*/ 238738 w 269891"/>
                <a:gd name="connsiteY51" fmla="*/ 147854 h 148094"/>
                <a:gd name="connsiteX52" fmla="*/ 220663 w 269891"/>
                <a:gd name="connsiteY52" fmla="*/ 144617 h 148094"/>
                <a:gd name="connsiteX53" fmla="*/ 188782 w 269891"/>
                <a:gd name="connsiteY53" fmla="*/ 121848 h 148094"/>
                <a:gd name="connsiteX54" fmla="*/ 173006 w 269891"/>
                <a:gd name="connsiteY54" fmla="*/ 110587 h 148094"/>
                <a:gd name="connsiteX55" fmla="*/ 163553 w 269891"/>
                <a:gd name="connsiteY55" fmla="*/ 105996 h 148094"/>
                <a:gd name="connsiteX0" fmla="*/ 163553 w 269891"/>
                <a:gd name="connsiteY0" fmla="*/ 106746 h 148844"/>
                <a:gd name="connsiteX1" fmla="*/ 145921 w 269891"/>
                <a:gd name="connsiteY1" fmla="*/ 103301 h 148844"/>
                <a:gd name="connsiteX2" fmla="*/ 168843 w 269891"/>
                <a:gd name="connsiteY2" fmla="*/ 132753 h 148844"/>
                <a:gd name="connsiteX3" fmla="*/ 116379 w 269891"/>
                <a:gd name="connsiteY3" fmla="*/ 111020 h 148844"/>
                <a:gd name="connsiteX4" fmla="*/ 94624 w 269891"/>
                <a:gd name="connsiteY4" fmla="*/ 117313 h 148844"/>
                <a:gd name="connsiteX5" fmla="*/ 72190 w 269891"/>
                <a:gd name="connsiteY5" fmla="*/ 109295 h 148844"/>
                <a:gd name="connsiteX6" fmla="*/ 35950 w 269891"/>
                <a:gd name="connsiteY6" fmla="*/ 115617 h 148844"/>
                <a:gd name="connsiteX7" fmla="*/ 13502 w 269891"/>
                <a:gd name="connsiteY7" fmla="*/ 92593 h 148844"/>
                <a:gd name="connsiteX8" fmla="*/ 4114 w 269891"/>
                <a:gd name="connsiteY8" fmla="*/ 79635 h 148844"/>
                <a:gd name="connsiteX9" fmla="*/ 3176 w 269891"/>
                <a:gd name="connsiteY9" fmla="*/ 64227 h 148844"/>
                <a:gd name="connsiteX10" fmla="*/ 14280 w 269891"/>
                <a:gd name="connsiteY10" fmla="*/ 51370 h 148844"/>
                <a:gd name="connsiteX11" fmla="*/ 49 w 269891"/>
                <a:gd name="connsiteY11" fmla="*/ 39066 h 148844"/>
                <a:gd name="connsiteX12" fmla="*/ 18412 w 269891"/>
                <a:gd name="connsiteY12" fmla="*/ 15752 h 148844"/>
                <a:gd name="connsiteX13" fmla="*/ 34113 w 269891"/>
                <a:gd name="connsiteY13" fmla="*/ 9841 h 148844"/>
                <a:gd name="connsiteX14" fmla="*/ 42959 w 269891"/>
                <a:gd name="connsiteY14" fmla="*/ 28281 h 148844"/>
                <a:gd name="connsiteX15" fmla="*/ 55145 w 269891"/>
                <a:gd name="connsiteY15" fmla="*/ 37819 h 148844"/>
                <a:gd name="connsiteX16" fmla="*/ 68380 w 269891"/>
                <a:gd name="connsiteY16" fmla="*/ 28305 h 148844"/>
                <a:gd name="connsiteX17" fmla="*/ 70601 w 269891"/>
                <a:gd name="connsiteY17" fmla="*/ 19236 h 148844"/>
                <a:gd name="connsiteX18" fmla="*/ 83094 w 269891"/>
                <a:gd name="connsiteY18" fmla="*/ 14829 h 148844"/>
                <a:gd name="connsiteX19" fmla="*/ 93252 w 269891"/>
                <a:gd name="connsiteY19" fmla="*/ 16494 h 148844"/>
                <a:gd name="connsiteX20" fmla="*/ 100097 w 269891"/>
                <a:gd name="connsiteY20" fmla="*/ 750 h 148844"/>
                <a:gd name="connsiteX21" fmla="*/ 117704 w 269891"/>
                <a:gd name="connsiteY21" fmla="*/ 2576 h 148844"/>
                <a:gd name="connsiteX22" fmla="*/ 119303 w 269891"/>
                <a:gd name="connsiteY22" fmla="*/ 30793 h 148844"/>
                <a:gd name="connsiteX23" fmla="*/ 116619 w 269891"/>
                <a:gd name="connsiteY23" fmla="*/ 21262 h 148844"/>
                <a:gd name="connsiteX24" fmla="*/ 119672 w 269891"/>
                <a:gd name="connsiteY24" fmla="*/ 15654 h 148844"/>
                <a:gd name="connsiteX25" fmla="*/ 123928 w 269891"/>
                <a:gd name="connsiteY25" fmla="*/ 13125 h 148844"/>
                <a:gd name="connsiteX26" fmla="*/ 141935 w 269891"/>
                <a:gd name="connsiteY26" fmla="*/ 20658 h 148844"/>
                <a:gd name="connsiteX27" fmla="*/ 143061 w 269891"/>
                <a:gd name="connsiteY27" fmla="*/ 15867 h 148844"/>
                <a:gd name="connsiteX28" fmla="*/ 149877 w 269891"/>
                <a:gd name="connsiteY28" fmla="*/ 10521 h 148844"/>
                <a:gd name="connsiteX29" fmla="*/ 152180 w 269891"/>
                <a:gd name="connsiteY29" fmla="*/ 6570 h 148844"/>
                <a:gd name="connsiteX30" fmla="*/ 169678 w 269891"/>
                <a:gd name="connsiteY30" fmla="*/ 10252 h 148844"/>
                <a:gd name="connsiteX31" fmla="*/ 175288 w 269891"/>
                <a:gd name="connsiteY31" fmla="*/ 17993 h 148844"/>
                <a:gd name="connsiteX32" fmla="*/ 180996 w 269891"/>
                <a:gd name="connsiteY32" fmla="*/ 20942 h 148844"/>
                <a:gd name="connsiteX33" fmla="*/ 178225 w 269891"/>
                <a:gd name="connsiteY33" fmla="*/ 24671 h 148844"/>
                <a:gd name="connsiteX34" fmla="*/ 170894 w 269891"/>
                <a:gd name="connsiteY34" fmla="*/ 31799 h 148844"/>
                <a:gd name="connsiteX35" fmla="*/ 180709 w 269891"/>
                <a:gd name="connsiteY35" fmla="*/ 45998 h 148844"/>
                <a:gd name="connsiteX36" fmla="*/ 189390 w 269891"/>
                <a:gd name="connsiteY36" fmla="*/ 48340 h 148844"/>
                <a:gd name="connsiteX37" fmla="*/ 196406 w 269891"/>
                <a:gd name="connsiteY37" fmla="*/ 51655 h 148844"/>
                <a:gd name="connsiteX38" fmla="*/ 196779 w 269891"/>
                <a:gd name="connsiteY38" fmla="*/ 58382 h 148844"/>
                <a:gd name="connsiteX39" fmla="*/ 199473 w 269891"/>
                <a:gd name="connsiteY39" fmla="*/ 63686 h 148844"/>
                <a:gd name="connsiteX40" fmla="*/ 193743 w 269891"/>
                <a:gd name="connsiteY40" fmla="*/ 69135 h 148844"/>
                <a:gd name="connsiteX41" fmla="*/ 209470 w 269891"/>
                <a:gd name="connsiteY41" fmla="*/ 75344 h 148844"/>
                <a:gd name="connsiteX42" fmla="*/ 224958 w 269891"/>
                <a:gd name="connsiteY42" fmla="*/ 81037 h 148844"/>
                <a:gd name="connsiteX43" fmla="*/ 222013 w 269891"/>
                <a:gd name="connsiteY43" fmla="*/ 87099 h 148844"/>
                <a:gd name="connsiteX44" fmla="*/ 252247 w 269891"/>
                <a:gd name="connsiteY44" fmla="*/ 104496 h 148844"/>
                <a:gd name="connsiteX45" fmla="*/ 253338 w 269891"/>
                <a:gd name="connsiteY45" fmla="*/ 114082 h 148844"/>
                <a:gd name="connsiteX46" fmla="*/ 264798 w 269891"/>
                <a:gd name="connsiteY46" fmla="*/ 119497 h 148844"/>
                <a:gd name="connsiteX47" fmla="*/ 269840 w 269891"/>
                <a:gd name="connsiteY47" fmla="*/ 126619 h 148844"/>
                <a:gd name="connsiteX48" fmla="*/ 266929 w 269891"/>
                <a:gd name="connsiteY48" fmla="*/ 131086 h 148844"/>
                <a:gd name="connsiteX49" fmla="*/ 259559 w 269891"/>
                <a:gd name="connsiteY49" fmla="*/ 137178 h 148844"/>
                <a:gd name="connsiteX50" fmla="*/ 252752 w 269891"/>
                <a:gd name="connsiteY50" fmla="*/ 143788 h 148844"/>
                <a:gd name="connsiteX51" fmla="*/ 238738 w 269891"/>
                <a:gd name="connsiteY51" fmla="*/ 148604 h 148844"/>
                <a:gd name="connsiteX52" fmla="*/ 220663 w 269891"/>
                <a:gd name="connsiteY52" fmla="*/ 145367 h 148844"/>
                <a:gd name="connsiteX53" fmla="*/ 188782 w 269891"/>
                <a:gd name="connsiteY53" fmla="*/ 122598 h 148844"/>
                <a:gd name="connsiteX54" fmla="*/ 173006 w 269891"/>
                <a:gd name="connsiteY54" fmla="*/ 111337 h 148844"/>
                <a:gd name="connsiteX55" fmla="*/ 163553 w 269891"/>
                <a:gd name="connsiteY55" fmla="*/ 106746 h 148844"/>
                <a:gd name="connsiteX0" fmla="*/ 163553 w 269891"/>
                <a:gd name="connsiteY0" fmla="*/ 106077 h 148175"/>
                <a:gd name="connsiteX1" fmla="*/ 145921 w 269891"/>
                <a:gd name="connsiteY1" fmla="*/ 102632 h 148175"/>
                <a:gd name="connsiteX2" fmla="*/ 168843 w 269891"/>
                <a:gd name="connsiteY2" fmla="*/ 132084 h 148175"/>
                <a:gd name="connsiteX3" fmla="*/ 116379 w 269891"/>
                <a:gd name="connsiteY3" fmla="*/ 110351 h 148175"/>
                <a:gd name="connsiteX4" fmla="*/ 94624 w 269891"/>
                <a:gd name="connsiteY4" fmla="*/ 116644 h 148175"/>
                <a:gd name="connsiteX5" fmla="*/ 72190 w 269891"/>
                <a:gd name="connsiteY5" fmla="*/ 108626 h 148175"/>
                <a:gd name="connsiteX6" fmla="*/ 35950 w 269891"/>
                <a:gd name="connsiteY6" fmla="*/ 114948 h 148175"/>
                <a:gd name="connsiteX7" fmla="*/ 13502 w 269891"/>
                <a:gd name="connsiteY7" fmla="*/ 91924 h 148175"/>
                <a:gd name="connsiteX8" fmla="*/ 4114 w 269891"/>
                <a:gd name="connsiteY8" fmla="*/ 78966 h 148175"/>
                <a:gd name="connsiteX9" fmla="*/ 3176 w 269891"/>
                <a:gd name="connsiteY9" fmla="*/ 63558 h 148175"/>
                <a:gd name="connsiteX10" fmla="*/ 14280 w 269891"/>
                <a:gd name="connsiteY10" fmla="*/ 50701 h 148175"/>
                <a:gd name="connsiteX11" fmla="*/ 49 w 269891"/>
                <a:gd name="connsiteY11" fmla="*/ 38397 h 148175"/>
                <a:gd name="connsiteX12" fmla="*/ 18412 w 269891"/>
                <a:gd name="connsiteY12" fmla="*/ 15083 h 148175"/>
                <a:gd name="connsiteX13" fmla="*/ 34113 w 269891"/>
                <a:gd name="connsiteY13" fmla="*/ 9172 h 148175"/>
                <a:gd name="connsiteX14" fmla="*/ 42959 w 269891"/>
                <a:gd name="connsiteY14" fmla="*/ 27612 h 148175"/>
                <a:gd name="connsiteX15" fmla="*/ 55145 w 269891"/>
                <a:gd name="connsiteY15" fmla="*/ 37150 h 148175"/>
                <a:gd name="connsiteX16" fmla="*/ 68380 w 269891"/>
                <a:gd name="connsiteY16" fmla="*/ 27636 h 148175"/>
                <a:gd name="connsiteX17" fmla="*/ 70601 w 269891"/>
                <a:gd name="connsiteY17" fmla="*/ 18567 h 148175"/>
                <a:gd name="connsiteX18" fmla="*/ 83094 w 269891"/>
                <a:gd name="connsiteY18" fmla="*/ 14160 h 148175"/>
                <a:gd name="connsiteX19" fmla="*/ 93252 w 269891"/>
                <a:gd name="connsiteY19" fmla="*/ 15825 h 148175"/>
                <a:gd name="connsiteX20" fmla="*/ 100097 w 269891"/>
                <a:gd name="connsiteY20" fmla="*/ 81 h 148175"/>
                <a:gd name="connsiteX21" fmla="*/ 117704 w 269891"/>
                <a:gd name="connsiteY21" fmla="*/ 1907 h 148175"/>
                <a:gd name="connsiteX22" fmla="*/ 116619 w 269891"/>
                <a:gd name="connsiteY22" fmla="*/ 20593 h 148175"/>
                <a:gd name="connsiteX23" fmla="*/ 119672 w 269891"/>
                <a:gd name="connsiteY23" fmla="*/ 14985 h 148175"/>
                <a:gd name="connsiteX24" fmla="*/ 123928 w 269891"/>
                <a:gd name="connsiteY24" fmla="*/ 12456 h 148175"/>
                <a:gd name="connsiteX25" fmla="*/ 141935 w 269891"/>
                <a:gd name="connsiteY25" fmla="*/ 19989 h 148175"/>
                <a:gd name="connsiteX26" fmla="*/ 143061 w 269891"/>
                <a:gd name="connsiteY26" fmla="*/ 15198 h 148175"/>
                <a:gd name="connsiteX27" fmla="*/ 149877 w 269891"/>
                <a:gd name="connsiteY27" fmla="*/ 9852 h 148175"/>
                <a:gd name="connsiteX28" fmla="*/ 152180 w 269891"/>
                <a:gd name="connsiteY28" fmla="*/ 5901 h 148175"/>
                <a:gd name="connsiteX29" fmla="*/ 169678 w 269891"/>
                <a:gd name="connsiteY29" fmla="*/ 9583 h 148175"/>
                <a:gd name="connsiteX30" fmla="*/ 175288 w 269891"/>
                <a:gd name="connsiteY30" fmla="*/ 17324 h 148175"/>
                <a:gd name="connsiteX31" fmla="*/ 180996 w 269891"/>
                <a:gd name="connsiteY31" fmla="*/ 20273 h 148175"/>
                <a:gd name="connsiteX32" fmla="*/ 178225 w 269891"/>
                <a:gd name="connsiteY32" fmla="*/ 24002 h 148175"/>
                <a:gd name="connsiteX33" fmla="*/ 170894 w 269891"/>
                <a:gd name="connsiteY33" fmla="*/ 31130 h 148175"/>
                <a:gd name="connsiteX34" fmla="*/ 180709 w 269891"/>
                <a:gd name="connsiteY34" fmla="*/ 45329 h 148175"/>
                <a:gd name="connsiteX35" fmla="*/ 189390 w 269891"/>
                <a:gd name="connsiteY35" fmla="*/ 47671 h 148175"/>
                <a:gd name="connsiteX36" fmla="*/ 196406 w 269891"/>
                <a:gd name="connsiteY36" fmla="*/ 50986 h 148175"/>
                <a:gd name="connsiteX37" fmla="*/ 196779 w 269891"/>
                <a:gd name="connsiteY37" fmla="*/ 57713 h 148175"/>
                <a:gd name="connsiteX38" fmla="*/ 199473 w 269891"/>
                <a:gd name="connsiteY38" fmla="*/ 63017 h 148175"/>
                <a:gd name="connsiteX39" fmla="*/ 193743 w 269891"/>
                <a:gd name="connsiteY39" fmla="*/ 68466 h 148175"/>
                <a:gd name="connsiteX40" fmla="*/ 209470 w 269891"/>
                <a:gd name="connsiteY40" fmla="*/ 74675 h 148175"/>
                <a:gd name="connsiteX41" fmla="*/ 224958 w 269891"/>
                <a:gd name="connsiteY41" fmla="*/ 80368 h 148175"/>
                <a:gd name="connsiteX42" fmla="*/ 222013 w 269891"/>
                <a:gd name="connsiteY42" fmla="*/ 86430 h 148175"/>
                <a:gd name="connsiteX43" fmla="*/ 252247 w 269891"/>
                <a:gd name="connsiteY43" fmla="*/ 103827 h 148175"/>
                <a:gd name="connsiteX44" fmla="*/ 253338 w 269891"/>
                <a:gd name="connsiteY44" fmla="*/ 113413 h 148175"/>
                <a:gd name="connsiteX45" fmla="*/ 264798 w 269891"/>
                <a:gd name="connsiteY45" fmla="*/ 118828 h 148175"/>
                <a:gd name="connsiteX46" fmla="*/ 269840 w 269891"/>
                <a:gd name="connsiteY46" fmla="*/ 125950 h 148175"/>
                <a:gd name="connsiteX47" fmla="*/ 266929 w 269891"/>
                <a:gd name="connsiteY47" fmla="*/ 130417 h 148175"/>
                <a:gd name="connsiteX48" fmla="*/ 259559 w 269891"/>
                <a:gd name="connsiteY48" fmla="*/ 136509 h 148175"/>
                <a:gd name="connsiteX49" fmla="*/ 252752 w 269891"/>
                <a:gd name="connsiteY49" fmla="*/ 143119 h 148175"/>
                <a:gd name="connsiteX50" fmla="*/ 238738 w 269891"/>
                <a:gd name="connsiteY50" fmla="*/ 147935 h 148175"/>
                <a:gd name="connsiteX51" fmla="*/ 220663 w 269891"/>
                <a:gd name="connsiteY51" fmla="*/ 144698 h 148175"/>
                <a:gd name="connsiteX52" fmla="*/ 188782 w 269891"/>
                <a:gd name="connsiteY52" fmla="*/ 121929 h 148175"/>
                <a:gd name="connsiteX53" fmla="*/ 173006 w 269891"/>
                <a:gd name="connsiteY53" fmla="*/ 110668 h 148175"/>
                <a:gd name="connsiteX54" fmla="*/ 163553 w 269891"/>
                <a:gd name="connsiteY54" fmla="*/ 106077 h 148175"/>
                <a:gd name="connsiteX0" fmla="*/ 163553 w 269891"/>
                <a:gd name="connsiteY0" fmla="*/ 105996 h 148094"/>
                <a:gd name="connsiteX1" fmla="*/ 145921 w 269891"/>
                <a:gd name="connsiteY1" fmla="*/ 102551 h 148094"/>
                <a:gd name="connsiteX2" fmla="*/ 168843 w 269891"/>
                <a:gd name="connsiteY2" fmla="*/ 132003 h 148094"/>
                <a:gd name="connsiteX3" fmla="*/ 116379 w 269891"/>
                <a:gd name="connsiteY3" fmla="*/ 110270 h 148094"/>
                <a:gd name="connsiteX4" fmla="*/ 94624 w 269891"/>
                <a:gd name="connsiteY4" fmla="*/ 116563 h 148094"/>
                <a:gd name="connsiteX5" fmla="*/ 72190 w 269891"/>
                <a:gd name="connsiteY5" fmla="*/ 108545 h 148094"/>
                <a:gd name="connsiteX6" fmla="*/ 35950 w 269891"/>
                <a:gd name="connsiteY6" fmla="*/ 114867 h 148094"/>
                <a:gd name="connsiteX7" fmla="*/ 13502 w 269891"/>
                <a:gd name="connsiteY7" fmla="*/ 91843 h 148094"/>
                <a:gd name="connsiteX8" fmla="*/ 4114 w 269891"/>
                <a:gd name="connsiteY8" fmla="*/ 78885 h 148094"/>
                <a:gd name="connsiteX9" fmla="*/ 3176 w 269891"/>
                <a:gd name="connsiteY9" fmla="*/ 63477 h 148094"/>
                <a:gd name="connsiteX10" fmla="*/ 14280 w 269891"/>
                <a:gd name="connsiteY10" fmla="*/ 50620 h 148094"/>
                <a:gd name="connsiteX11" fmla="*/ 49 w 269891"/>
                <a:gd name="connsiteY11" fmla="*/ 38316 h 148094"/>
                <a:gd name="connsiteX12" fmla="*/ 18412 w 269891"/>
                <a:gd name="connsiteY12" fmla="*/ 15002 h 148094"/>
                <a:gd name="connsiteX13" fmla="*/ 34113 w 269891"/>
                <a:gd name="connsiteY13" fmla="*/ 9091 h 148094"/>
                <a:gd name="connsiteX14" fmla="*/ 42959 w 269891"/>
                <a:gd name="connsiteY14" fmla="*/ 27531 h 148094"/>
                <a:gd name="connsiteX15" fmla="*/ 55145 w 269891"/>
                <a:gd name="connsiteY15" fmla="*/ 37069 h 148094"/>
                <a:gd name="connsiteX16" fmla="*/ 68380 w 269891"/>
                <a:gd name="connsiteY16" fmla="*/ 27555 h 148094"/>
                <a:gd name="connsiteX17" fmla="*/ 70601 w 269891"/>
                <a:gd name="connsiteY17" fmla="*/ 18486 h 148094"/>
                <a:gd name="connsiteX18" fmla="*/ 83094 w 269891"/>
                <a:gd name="connsiteY18" fmla="*/ 14079 h 148094"/>
                <a:gd name="connsiteX19" fmla="*/ 93252 w 269891"/>
                <a:gd name="connsiteY19" fmla="*/ 15744 h 148094"/>
                <a:gd name="connsiteX20" fmla="*/ 100097 w 269891"/>
                <a:gd name="connsiteY20" fmla="*/ 0 h 148094"/>
                <a:gd name="connsiteX21" fmla="*/ 117704 w 269891"/>
                <a:gd name="connsiteY21" fmla="*/ 1826 h 148094"/>
                <a:gd name="connsiteX22" fmla="*/ 119672 w 269891"/>
                <a:gd name="connsiteY22" fmla="*/ 14904 h 148094"/>
                <a:gd name="connsiteX23" fmla="*/ 123928 w 269891"/>
                <a:gd name="connsiteY23" fmla="*/ 12375 h 148094"/>
                <a:gd name="connsiteX24" fmla="*/ 141935 w 269891"/>
                <a:gd name="connsiteY24" fmla="*/ 19908 h 148094"/>
                <a:gd name="connsiteX25" fmla="*/ 143061 w 269891"/>
                <a:gd name="connsiteY25" fmla="*/ 15117 h 148094"/>
                <a:gd name="connsiteX26" fmla="*/ 149877 w 269891"/>
                <a:gd name="connsiteY26" fmla="*/ 9771 h 148094"/>
                <a:gd name="connsiteX27" fmla="*/ 152180 w 269891"/>
                <a:gd name="connsiteY27" fmla="*/ 5820 h 148094"/>
                <a:gd name="connsiteX28" fmla="*/ 169678 w 269891"/>
                <a:gd name="connsiteY28" fmla="*/ 9502 h 148094"/>
                <a:gd name="connsiteX29" fmla="*/ 175288 w 269891"/>
                <a:gd name="connsiteY29" fmla="*/ 17243 h 148094"/>
                <a:gd name="connsiteX30" fmla="*/ 180996 w 269891"/>
                <a:gd name="connsiteY30" fmla="*/ 20192 h 148094"/>
                <a:gd name="connsiteX31" fmla="*/ 178225 w 269891"/>
                <a:gd name="connsiteY31" fmla="*/ 23921 h 148094"/>
                <a:gd name="connsiteX32" fmla="*/ 170894 w 269891"/>
                <a:gd name="connsiteY32" fmla="*/ 31049 h 148094"/>
                <a:gd name="connsiteX33" fmla="*/ 180709 w 269891"/>
                <a:gd name="connsiteY33" fmla="*/ 45248 h 148094"/>
                <a:gd name="connsiteX34" fmla="*/ 189390 w 269891"/>
                <a:gd name="connsiteY34" fmla="*/ 47590 h 148094"/>
                <a:gd name="connsiteX35" fmla="*/ 196406 w 269891"/>
                <a:gd name="connsiteY35" fmla="*/ 50905 h 148094"/>
                <a:gd name="connsiteX36" fmla="*/ 196779 w 269891"/>
                <a:gd name="connsiteY36" fmla="*/ 57632 h 148094"/>
                <a:gd name="connsiteX37" fmla="*/ 199473 w 269891"/>
                <a:gd name="connsiteY37" fmla="*/ 62936 h 148094"/>
                <a:gd name="connsiteX38" fmla="*/ 193743 w 269891"/>
                <a:gd name="connsiteY38" fmla="*/ 68385 h 148094"/>
                <a:gd name="connsiteX39" fmla="*/ 209470 w 269891"/>
                <a:gd name="connsiteY39" fmla="*/ 74594 h 148094"/>
                <a:gd name="connsiteX40" fmla="*/ 224958 w 269891"/>
                <a:gd name="connsiteY40" fmla="*/ 80287 h 148094"/>
                <a:gd name="connsiteX41" fmla="*/ 222013 w 269891"/>
                <a:gd name="connsiteY41" fmla="*/ 86349 h 148094"/>
                <a:gd name="connsiteX42" fmla="*/ 252247 w 269891"/>
                <a:gd name="connsiteY42" fmla="*/ 103746 h 148094"/>
                <a:gd name="connsiteX43" fmla="*/ 253338 w 269891"/>
                <a:gd name="connsiteY43" fmla="*/ 113332 h 148094"/>
                <a:gd name="connsiteX44" fmla="*/ 264798 w 269891"/>
                <a:gd name="connsiteY44" fmla="*/ 118747 h 148094"/>
                <a:gd name="connsiteX45" fmla="*/ 269840 w 269891"/>
                <a:gd name="connsiteY45" fmla="*/ 125869 h 148094"/>
                <a:gd name="connsiteX46" fmla="*/ 266929 w 269891"/>
                <a:gd name="connsiteY46" fmla="*/ 130336 h 148094"/>
                <a:gd name="connsiteX47" fmla="*/ 259559 w 269891"/>
                <a:gd name="connsiteY47" fmla="*/ 136428 h 148094"/>
                <a:gd name="connsiteX48" fmla="*/ 252752 w 269891"/>
                <a:gd name="connsiteY48" fmla="*/ 143038 h 148094"/>
                <a:gd name="connsiteX49" fmla="*/ 238738 w 269891"/>
                <a:gd name="connsiteY49" fmla="*/ 147854 h 148094"/>
                <a:gd name="connsiteX50" fmla="*/ 220663 w 269891"/>
                <a:gd name="connsiteY50" fmla="*/ 144617 h 148094"/>
                <a:gd name="connsiteX51" fmla="*/ 188782 w 269891"/>
                <a:gd name="connsiteY51" fmla="*/ 121848 h 148094"/>
                <a:gd name="connsiteX52" fmla="*/ 173006 w 269891"/>
                <a:gd name="connsiteY52" fmla="*/ 110587 h 148094"/>
                <a:gd name="connsiteX53" fmla="*/ 163553 w 269891"/>
                <a:gd name="connsiteY53" fmla="*/ 105996 h 148094"/>
                <a:gd name="connsiteX0" fmla="*/ 163553 w 269891"/>
                <a:gd name="connsiteY0" fmla="*/ 105996 h 148094"/>
                <a:gd name="connsiteX1" fmla="*/ 145921 w 269891"/>
                <a:gd name="connsiteY1" fmla="*/ 102551 h 148094"/>
                <a:gd name="connsiteX2" fmla="*/ 168843 w 269891"/>
                <a:gd name="connsiteY2" fmla="*/ 132003 h 148094"/>
                <a:gd name="connsiteX3" fmla="*/ 116379 w 269891"/>
                <a:gd name="connsiteY3" fmla="*/ 110270 h 148094"/>
                <a:gd name="connsiteX4" fmla="*/ 94624 w 269891"/>
                <a:gd name="connsiteY4" fmla="*/ 116563 h 148094"/>
                <a:gd name="connsiteX5" fmla="*/ 72190 w 269891"/>
                <a:gd name="connsiteY5" fmla="*/ 108545 h 148094"/>
                <a:gd name="connsiteX6" fmla="*/ 35950 w 269891"/>
                <a:gd name="connsiteY6" fmla="*/ 114867 h 148094"/>
                <a:gd name="connsiteX7" fmla="*/ 13502 w 269891"/>
                <a:gd name="connsiteY7" fmla="*/ 91843 h 148094"/>
                <a:gd name="connsiteX8" fmla="*/ 4114 w 269891"/>
                <a:gd name="connsiteY8" fmla="*/ 78885 h 148094"/>
                <a:gd name="connsiteX9" fmla="*/ 3176 w 269891"/>
                <a:gd name="connsiteY9" fmla="*/ 63477 h 148094"/>
                <a:gd name="connsiteX10" fmla="*/ 14280 w 269891"/>
                <a:gd name="connsiteY10" fmla="*/ 50620 h 148094"/>
                <a:gd name="connsiteX11" fmla="*/ 49 w 269891"/>
                <a:gd name="connsiteY11" fmla="*/ 38316 h 148094"/>
                <a:gd name="connsiteX12" fmla="*/ 18412 w 269891"/>
                <a:gd name="connsiteY12" fmla="*/ 15002 h 148094"/>
                <a:gd name="connsiteX13" fmla="*/ 34113 w 269891"/>
                <a:gd name="connsiteY13" fmla="*/ 9091 h 148094"/>
                <a:gd name="connsiteX14" fmla="*/ 42959 w 269891"/>
                <a:gd name="connsiteY14" fmla="*/ 27531 h 148094"/>
                <a:gd name="connsiteX15" fmla="*/ 55145 w 269891"/>
                <a:gd name="connsiteY15" fmla="*/ 37069 h 148094"/>
                <a:gd name="connsiteX16" fmla="*/ 68380 w 269891"/>
                <a:gd name="connsiteY16" fmla="*/ 27555 h 148094"/>
                <a:gd name="connsiteX17" fmla="*/ 70601 w 269891"/>
                <a:gd name="connsiteY17" fmla="*/ 18486 h 148094"/>
                <a:gd name="connsiteX18" fmla="*/ 83094 w 269891"/>
                <a:gd name="connsiteY18" fmla="*/ 14079 h 148094"/>
                <a:gd name="connsiteX19" fmla="*/ 93252 w 269891"/>
                <a:gd name="connsiteY19" fmla="*/ 15744 h 148094"/>
                <a:gd name="connsiteX20" fmla="*/ 100097 w 269891"/>
                <a:gd name="connsiteY20" fmla="*/ 0 h 148094"/>
                <a:gd name="connsiteX21" fmla="*/ 117704 w 269891"/>
                <a:gd name="connsiteY21" fmla="*/ 1826 h 148094"/>
                <a:gd name="connsiteX22" fmla="*/ 119672 w 269891"/>
                <a:gd name="connsiteY22" fmla="*/ 14904 h 148094"/>
                <a:gd name="connsiteX23" fmla="*/ 141935 w 269891"/>
                <a:gd name="connsiteY23" fmla="*/ 19908 h 148094"/>
                <a:gd name="connsiteX24" fmla="*/ 143061 w 269891"/>
                <a:gd name="connsiteY24" fmla="*/ 15117 h 148094"/>
                <a:gd name="connsiteX25" fmla="*/ 149877 w 269891"/>
                <a:gd name="connsiteY25" fmla="*/ 9771 h 148094"/>
                <a:gd name="connsiteX26" fmla="*/ 152180 w 269891"/>
                <a:gd name="connsiteY26" fmla="*/ 5820 h 148094"/>
                <a:gd name="connsiteX27" fmla="*/ 169678 w 269891"/>
                <a:gd name="connsiteY27" fmla="*/ 9502 h 148094"/>
                <a:gd name="connsiteX28" fmla="*/ 175288 w 269891"/>
                <a:gd name="connsiteY28" fmla="*/ 17243 h 148094"/>
                <a:gd name="connsiteX29" fmla="*/ 180996 w 269891"/>
                <a:gd name="connsiteY29" fmla="*/ 20192 h 148094"/>
                <a:gd name="connsiteX30" fmla="*/ 178225 w 269891"/>
                <a:gd name="connsiteY30" fmla="*/ 23921 h 148094"/>
                <a:gd name="connsiteX31" fmla="*/ 170894 w 269891"/>
                <a:gd name="connsiteY31" fmla="*/ 31049 h 148094"/>
                <a:gd name="connsiteX32" fmla="*/ 180709 w 269891"/>
                <a:gd name="connsiteY32" fmla="*/ 45248 h 148094"/>
                <a:gd name="connsiteX33" fmla="*/ 189390 w 269891"/>
                <a:gd name="connsiteY33" fmla="*/ 47590 h 148094"/>
                <a:gd name="connsiteX34" fmla="*/ 196406 w 269891"/>
                <a:gd name="connsiteY34" fmla="*/ 50905 h 148094"/>
                <a:gd name="connsiteX35" fmla="*/ 196779 w 269891"/>
                <a:gd name="connsiteY35" fmla="*/ 57632 h 148094"/>
                <a:gd name="connsiteX36" fmla="*/ 199473 w 269891"/>
                <a:gd name="connsiteY36" fmla="*/ 62936 h 148094"/>
                <a:gd name="connsiteX37" fmla="*/ 193743 w 269891"/>
                <a:gd name="connsiteY37" fmla="*/ 68385 h 148094"/>
                <a:gd name="connsiteX38" fmla="*/ 209470 w 269891"/>
                <a:gd name="connsiteY38" fmla="*/ 74594 h 148094"/>
                <a:gd name="connsiteX39" fmla="*/ 224958 w 269891"/>
                <a:gd name="connsiteY39" fmla="*/ 80287 h 148094"/>
                <a:gd name="connsiteX40" fmla="*/ 222013 w 269891"/>
                <a:gd name="connsiteY40" fmla="*/ 86349 h 148094"/>
                <a:gd name="connsiteX41" fmla="*/ 252247 w 269891"/>
                <a:gd name="connsiteY41" fmla="*/ 103746 h 148094"/>
                <a:gd name="connsiteX42" fmla="*/ 253338 w 269891"/>
                <a:gd name="connsiteY42" fmla="*/ 113332 h 148094"/>
                <a:gd name="connsiteX43" fmla="*/ 264798 w 269891"/>
                <a:gd name="connsiteY43" fmla="*/ 118747 h 148094"/>
                <a:gd name="connsiteX44" fmla="*/ 269840 w 269891"/>
                <a:gd name="connsiteY44" fmla="*/ 125869 h 148094"/>
                <a:gd name="connsiteX45" fmla="*/ 266929 w 269891"/>
                <a:gd name="connsiteY45" fmla="*/ 130336 h 148094"/>
                <a:gd name="connsiteX46" fmla="*/ 259559 w 269891"/>
                <a:gd name="connsiteY46" fmla="*/ 136428 h 148094"/>
                <a:gd name="connsiteX47" fmla="*/ 252752 w 269891"/>
                <a:gd name="connsiteY47" fmla="*/ 143038 h 148094"/>
                <a:gd name="connsiteX48" fmla="*/ 238738 w 269891"/>
                <a:gd name="connsiteY48" fmla="*/ 147854 h 148094"/>
                <a:gd name="connsiteX49" fmla="*/ 220663 w 269891"/>
                <a:gd name="connsiteY49" fmla="*/ 144617 h 148094"/>
                <a:gd name="connsiteX50" fmla="*/ 188782 w 269891"/>
                <a:gd name="connsiteY50" fmla="*/ 121848 h 148094"/>
                <a:gd name="connsiteX51" fmla="*/ 173006 w 269891"/>
                <a:gd name="connsiteY51" fmla="*/ 110587 h 148094"/>
                <a:gd name="connsiteX52" fmla="*/ 163553 w 269891"/>
                <a:gd name="connsiteY52" fmla="*/ 105996 h 148094"/>
                <a:gd name="connsiteX0" fmla="*/ 163553 w 269891"/>
                <a:gd name="connsiteY0" fmla="*/ 106251 h 148349"/>
                <a:gd name="connsiteX1" fmla="*/ 145921 w 269891"/>
                <a:gd name="connsiteY1" fmla="*/ 102806 h 148349"/>
                <a:gd name="connsiteX2" fmla="*/ 168843 w 269891"/>
                <a:gd name="connsiteY2" fmla="*/ 132258 h 148349"/>
                <a:gd name="connsiteX3" fmla="*/ 116379 w 269891"/>
                <a:gd name="connsiteY3" fmla="*/ 110525 h 148349"/>
                <a:gd name="connsiteX4" fmla="*/ 94624 w 269891"/>
                <a:gd name="connsiteY4" fmla="*/ 116818 h 148349"/>
                <a:gd name="connsiteX5" fmla="*/ 72190 w 269891"/>
                <a:gd name="connsiteY5" fmla="*/ 108800 h 148349"/>
                <a:gd name="connsiteX6" fmla="*/ 35950 w 269891"/>
                <a:gd name="connsiteY6" fmla="*/ 115122 h 148349"/>
                <a:gd name="connsiteX7" fmla="*/ 13502 w 269891"/>
                <a:gd name="connsiteY7" fmla="*/ 92098 h 148349"/>
                <a:gd name="connsiteX8" fmla="*/ 4114 w 269891"/>
                <a:gd name="connsiteY8" fmla="*/ 79140 h 148349"/>
                <a:gd name="connsiteX9" fmla="*/ 3176 w 269891"/>
                <a:gd name="connsiteY9" fmla="*/ 63732 h 148349"/>
                <a:gd name="connsiteX10" fmla="*/ 14280 w 269891"/>
                <a:gd name="connsiteY10" fmla="*/ 50875 h 148349"/>
                <a:gd name="connsiteX11" fmla="*/ 49 w 269891"/>
                <a:gd name="connsiteY11" fmla="*/ 38571 h 148349"/>
                <a:gd name="connsiteX12" fmla="*/ 18412 w 269891"/>
                <a:gd name="connsiteY12" fmla="*/ 15257 h 148349"/>
                <a:gd name="connsiteX13" fmla="*/ 34113 w 269891"/>
                <a:gd name="connsiteY13" fmla="*/ 9346 h 148349"/>
                <a:gd name="connsiteX14" fmla="*/ 42959 w 269891"/>
                <a:gd name="connsiteY14" fmla="*/ 27786 h 148349"/>
                <a:gd name="connsiteX15" fmla="*/ 55145 w 269891"/>
                <a:gd name="connsiteY15" fmla="*/ 37324 h 148349"/>
                <a:gd name="connsiteX16" fmla="*/ 68380 w 269891"/>
                <a:gd name="connsiteY16" fmla="*/ 27810 h 148349"/>
                <a:gd name="connsiteX17" fmla="*/ 70601 w 269891"/>
                <a:gd name="connsiteY17" fmla="*/ 18741 h 148349"/>
                <a:gd name="connsiteX18" fmla="*/ 83094 w 269891"/>
                <a:gd name="connsiteY18" fmla="*/ 14334 h 148349"/>
                <a:gd name="connsiteX19" fmla="*/ 93252 w 269891"/>
                <a:gd name="connsiteY19" fmla="*/ 15999 h 148349"/>
                <a:gd name="connsiteX20" fmla="*/ 100097 w 269891"/>
                <a:gd name="connsiteY20" fmla="*/ 255 h 148349"/>
                <a:gd name="connsiteX21" fmla="*/ 117704 w 269891"/>
                <a:gd name="connsiteY21" fmla="*/ 2081 h 148349"/>
                <a:gd name="connsiteX22" fmla="*/ 133709 w 269891"/>
                <a:gd name="connsiteY22" fmla="*/ 1103 h 148349"/>
                <a:gd name="connsiteX23" fmla="*/ 141935 w 269891"/>
                <a:gd name="connsiteY23" fmla="*/ 20163 h 148349"/>
                <a:gd name="connsiteX24" fmla="*/ 143061 w 269891"/>
                <a:gd name="connsiteY24" fmla="*/ 15372 h 148349"/>
                <a:gd name="connsiteX25" fmla="*/ 149877 w 269891"/>
                <a:gd name="connsiteY25" fmla="*/ 10026 h 148349"/>
                <a:gd name="connsiteX26" fmla="*/ 152180 w 269891"/>
                <a:gd name="connsiteY26" fmla="*/ 6075 h 148349"/>
                <a:gd name="connsiteX27" fmla="*/ 169678 w 269891"/>
                <a:gd name="connsiteY27" fmla="*/ 9757 h 148349"/>
                <a:gd name="connsiteX28" fmla="*/ 175288 w 269891"/>
                <a:gd name="connsiteY28" fmla="*/ 17498 h 148349"/>
                <a:gd name="connsiteX29" fmla="*/ 180996 w 269891"/>
                <a:gd name="connsiteY29" fmla="*/ 20447 h 148349"/>
                <a:gd name="connsiteX30" fmla="*/ 178225 w 269891"/>
                <a:gd name="connsiteY30" fmla="*/ 24176 h 148349"/>
                <a:gd name="connsiteX31" fmla="*/ 170894 w 269891"/>
                <a:gd name="connsiteY31" fmla="*/ 31304 h 148349"/>
                <a:gd name="connsiteX32" fmla="*/ 180709 w 269891"/>
                <a:gd name="connsiteY32" fmla="*/ 45503 h 148349"/>
                <a:gd name="connsiteX33" fmla="*/ 189390 w 269891"/>
                <a:gd name="connsiteY33" fmla="*/ 47845 h 148349"/>
                <a:gd name="connsiteX34" fmla="*/ 196406 w 269891"/>
                <a:gd name="connsiteY34" fmla="*/ 51160 h 148349"/>
                <a:gd name="connsiteX35" fmla="*/ 196779 w 269891"/>
                <a:gd name="connsiteY35" fmla="*/ 57887 h 148349"/>
                <a:gd name="connsiteX36" fmla="*/ 199473 w 269891"/>
                <a:gd name="connsiteY36" fmla="*/ 63191 h 148349"/>
                <a:gd name="connsiteX37" fmla="*/ 193743 w 269891"/>
                <a:gd name="connsiteY37" fmla="*/ 68640 h 148349"/>
                <a:gd name="connsiteX38" fmla="*/ 209470 w 269891"/>
                <a:gd name="connsiteY38" fmla="*/ 74849 h 148349"/>
                <a:gd name="connsiteX39" fmla="*/ 224958 w 269891"/>
                <a:gd name="connsiteY39" fmla="*/ 80542 h 148349"/>
                <a:gd name="connsiteX40" fmla="*/ 222013 w 269891"/>
                <a:gd name="connsiteY40" fmla="*/ 86604 h 148349"/>
                <a:gd name="connsiteX41" fmla="*/ 252247 w 269891"/>
                <a:gd name="connsiteY41" fmla="*/ 104001 h 148349"/>
                <a:gd name="connsiteX42" fmla="*/ 253338 w 269891"/>
                <a:gd name="connsiteY42" fmla="*/ 113587 h 148349"/>
                <a:gd name="connsiteX43" fmla="*/ 264798 w 269891"/>
                <a:gd name="connsiteY43" fmla="*/ 119002 h 148349"/>
                <a:gd name="connsiteX44" fmla="*/ 269840 w 269891"/>
                <a:gd name="connsiteY44" fmla="*/ 126124 h 148349"/>
                <a:gd name="connsiteX45" fmla="*/ 266929 w 269891"/>
                <a:gd name="connsiteY45" fmla="*/ 130591 h 148349"/>
                <a:gd name="connsiteX46" fmla="*/ 259559 w 269891"/>
                <a:gd name="connsiteY46" fmla="*/ 136683 h 148349"/>
                <a:gd name="connsiteX47" fmla="*/ 252752 w 269891"/>
                <a:gd name="connsiteY47" fmla="*/ 143293 h 148349"/>
                <a:gd name="connsiteX48" fmla="*/ 238738 w 269891"/>
                <a:gd name="connsiteY48" fmla="*/ 148109 h 148349"/>
                <a:gd name="connsiteX49" fmla="*/ 220663 w 269891"/>
                <a:gd name="connsiteY49" fmla="*/ 144872 h 148349"/>
                <a:gd name="connsiteX50" fmla="*/ 188782 w 269891"/>
                <a:gd name="connsiteY50" fmla="*/ 122103 h 148349"/>
                <a:gd name="connsiteX51" fmla="*/ 173006 w 269891"/>
                <a:gd name="connsiteY51" fmla="*/ 110842 h 148349"/>
                <a:gd name="connsiteX52" fmla="*/ 163553 w 269891"/>
                <a:gd name="connsiteY52" fmla="*/ 106251 h 148349"/>
                <a:gd name="connsiteX0" fmla="*/ 163553 w 269891"/>
                <a:gd name="connsiteY0" fmla="*/ 110545 h 152643"/>
                <a:gd name="connsiteX1" fmla="*/ 145921 w 269891"/>
                <a:gd name="connsiteY1" fmla="*/ 107100 h 152643"/>
                <a:gd name="connsiteX2" fmla="*/ 168843 w 269891"/>
                <a:gd name="connsiteY2" fmla="*/ 136552 h 152643"/>
                <a:gd name="connsiteX3" fmla="*/ 116379 w 269891"/>
                <a:gd name="connsiteY3" fmla="*/ 114819 h 152643"/>
                <a:gd name="connsiteX4" fmla="*/ 94624 w 269891"/>
                <a:gd name="connsiteY4" fmla="*/ 121112 h 152643"/>
                <a:gd name="connsiteX5" fmla="*/ 72190 w 269891"/>
                <a:gd name="connsiteY5" fmla="*/ 113094 h 152643"/>
                <a:gd name="connsiteX6" fmla="*/ 35950 w 269891"/>
                <a:gd name="connsiteY6" fmla="*/ 119416 h 152643"/>
                <a:gd name="connsiteX7" fmla="*/ 13502 w 269891"/>
                <a:gd name="connsiteY7" fmla="*/ 96392 h 152643"/>
                <a:gd name="connsiteX8" fmla="*/ 4114 w 269891"/>
                <a:gd name="connsiteY8" fmla="*/ 83434 h 152643"/>
                <a:gd name="connsiteX9" fmla="*/ 3176 w 269891"/>
                <a:gd name="connsiteY9" fmla="*/ 68026 h 152643"/>
                <a:gd name="connsiteX10" fmla="*/ 14280 w 269891"/>
                <a:gd name="connsiteY10" fmla="*/ 55169 h 152643"/>
                <a:gd name="connsiteX11" fmla="*/ 49 w 269891"/>
                <a:gd name="connsiteY11" fmla="*/ 42865 h 152643"/>
                <a:gd name="connsiteX12" fmla="*/ 18412 w 269891"/>
                <a:gd name="connsiteY12" fmla="*/ 19551 h 152643"/>
                <a:gd name="connsiteX13" fmla="*/ 34113 w 269891"/>
                <a:gd name="connsiteY13" fmla="*/ 13640 h 152643"/>
                <a:gd name="connsiteX14" fmla="*/ 42959 w 269891"/>
                <a:gd name="connsiteY14" fmla="*/ 32080 h 152643"/>
                <a:gd name="connsiteX15" fmla="*/ 55145 w 269891"/>
                <a:gd name="connsiteY15" fmla="*/ 41618 h 152643"/>
                <a:gd name="connsiteX16" fmla="*/ 68380 w 269891"/>
                <a:gd name="connsiteY16" fmla="*/ 32104 h 152643"/>
                <a:gd name="connsiteX17" fmla="*/ 70601 w 269891"/>
                <a:gd name="connsiteY17" fmla="*/ 23035 h 152643"/>
                <a:gd name="connsiteX18" fmla="*/ 83094 w 269891"/>
                <a:gd name="connsiteY18" fmla="*/ 18628 h 152643"/>
                <a:gd name="connsiteX19" fmla="*/ 93252 w 269891"/>
                <a:gd name="connsiteY19" fmla="*/ 20293 h 152643"/>
                <a:gd name="connsiteX20" fmla="*/ 100097 w 269891"/>
                <a:gd name="connsiteY20" fmla="*/ 4549 h 152643"/>
                <a:gd name="connsiteX21" fmla="*/ 117704 w 269891"/>
                <a:gd name="connsiteY21" fmla="*/ 6375 h 152643"/>
                <a:gd name="connsiteX22" fmla="*/ 133709 w 269891"/>
                <a:gd name="connsiteY22" fmla="*/ 5397 h 152643"/>
                <a:gd name="connsiteX23" fmla="*/ 144247 w 269891"/>
                <a:gd name="connsiteY23" fmla="*/ 0 h 152643"/>
                <a:gd name="connsiteX24" fmla="*/ 143061 w 269891"/>
                <a:gd name="connsiteY24" fmla="*/ 19666 h 152643"/>
                <a:gd name="connsiteX25" fmla="*/ 149877 w 269891"/>
                <a:gd name="connsiteY25" fmla="*/ 14320 h 152643"/>
                <a:gd name="connsiteX26" fmla="*/ 152180 w 269891"/>
                <a:gd name="connsiteY26" fmla="*/ 10369 h 152643"/>
                <a:gd name="connsiteX27" fmla="*/ 169678 w 269891"/>
                <a:gd name="connsiteY27" fmla="*/ 14051 h 152643"/>
                <a:gd name="connsiteX28" fmla="*/ 175288 w 269891"/>
                <a:gd name="connsiteY28" fmla="*/ 21792 h 152643"/>
                <a:gd name="connsiteX29" fmla="*/ 180996 w 269891"/>
                <a:gd name="connsiteY29" fmla="*/ 24741 h 152643"/>
                <a:gd name="connsiteX30" fmla="*/ 178225 w 269891"/>
                <a:gd name="connsiteY30" fmla="*/ 28470 h 152643"/>
                <a:gd name="connsiteX31" fmla="*/ 170894 w 269891"/>
                <a:gd name="connsiteY31" fmla="*/ 35598 h 152643"/>
                <a:gd name="connsiteX32" fmla="*/ 180709 w 269891"/>
                <a:gd name="connsiteY32" fmla="*/ 49797 h 152643"/>
                <a:gd name="connsiteX33" fmla="*/ 189390 w 269891"/>
                <a:gd name="connsiteY33" fmla="*/ 52139 h 152643"/>
                <a:gd name="connsiteX34" fmla="*/ 196406 w 269891"/>
                <a:gd name="connsiteY34" fmla="*/ 55454 h 152643"/>
                <a:gd name="connsiteX35" fmla="*/ 196779 w 269891"/>
                <a:gd name="connsiteY35" fmla="*/ 62181 h 152643"/>
                <a:gd name="connsiteX36" fmla="*/ 199473 w 269891"/>
                <a:gd name="connsiteY36" fmla="*/ 67485 h 152643"/>
                <a:gd name="connsiteX37" fmla="*/ 193743 w 269891"/>
                <a:gd name="connsiteY37" fmla="*/ 72934 h 152643"/>
                <a:gd name="connsiteX38" fmla="*/ 209470 w 269891"/>
                <a:gd name="connsiteY38" fmla="*/ 79143 h 152643"/>
                <a:gd name="connsiteX39" fmla="*/ 224958 w 269891"/>
                <a:gd name="connsiteY39" fmla="*/ 84836 h 152643"/>
                <a:gd name="connsiteX40" fmla="*/ 222013 w 269891"/>
                <a:gd name="connsiteY40" fmla="*/ 90898 h 152643"/>
                <a:gd name="connsiteX41" fmla="*/ 252247 w 269891"/>
                <a:gd name="connsiteY41" fmla="*/ 108295 h 152643"/>
                <a:gd name="connsiteX42" fmla="*/ 253338 w 269891"/>
                <a:gd name="connsiteY42" fmla="*/ 117881 h 152643"/>
                <a:gd name="connsiteX43" fmla="*/ 264798 w 269891"/>
                <a:gd name="connsiteY43" fmla="*/ 123296 h 152643"/>
                <a:gd name="connsiteX44" fmla="*/ 269840 w 269891"/>
                <a:gd name="connsiteY44" fmla="*/ 130418 h 152643"/>
                <a:gd name="connsiteX45" fmla="*/ 266929 w 269891"/>
                <a:gd name="connsiteY45" fmla="*/ 134885 h 152643"/>
                <a:gd name="connsiteX46" fmla="*/ 259559 w 269891"/>
                <a:gd name="connsiteY46" fmla="*/ 140977 h 152643"/>
                <a:gd name="connsiteX47" fmla="*/ 252752 w 269891"/>
                <a:gd name="connsiteY47" fmla="*/ 147587 h 152643"/>
                <a:gd name="connsiteX48" fmla="*/ 238738 w 269891"/>
                <a:gd name="connsiteY48" fmla="*/ 152403 h 152643"/>
                <a:gd name="connsiteX49" fmla="*/ 220663 w 269891"/>
                <a:gd name="connsiteY49" fmla="*/ 149166 h 152643"/>
                <a:gd name="connsiteX50" fmla="*/ 188782 w 269891"/>
                <a:gd name="connsiteY50" fmla="*/ 126397 h 152643"/>
                <a:gd name="connsiteX51" fmla="*/ 173006 w 269891"/>
                <a:gd name="connsiteY51" fmla="*/ 115136 h 152643"/>
                <a:gd name="connsiteX52" fmla="*/ 163553 w 269891"/>
                <a:gd name="connsiteY52" fmla="*/ 110545 h 152643"/>
                <a:gd name="connsiteX0" fmla="*/ 163553 w 269891"/>
                <a:gd name="connsiteY0" fmla="*/ 115498 h 157596"/>
                <a:gd name="connsiteX1" fmla="*/ 145921 w 269891"/>
                <a:gd name="connsiteY1" fmla="*/ 112053 h 157596"/>
                <a:gd name="connsiteX2" fmla="*/ 168843 w 269891"/>
                <a:gd name="connsiteY2" fmla="*/ 141505 h 157596"/>
                <a:gd name="connsiteX3" fmla="*/ 116379 w 269891"/>
                <a:gd name="connsiteY3" fmla="*/ 119772 h 157596"/>
                <a:gd name="connsiteX4" fmla="*/ 94624 w 269891"/>
                <a:gd name="connsiteY4" fmla="*/ 126065 h 157596"/>
                <a:gd name="connsiteX5" fmla="*/ 72190 w 269891"/>
                <a:gd name="connsiteY5" fmla="*/ 118047 h 157596"/>
                <a:gd name="connsiteX6" fmla="*/ 35950 w 269891"/>
                <a:gd name="connsiteY6" fmla="*/ 124369 h 157596"/>
                <a:gd name="connsiteX7" fmla="*/ 13502 w 269891"/>
                <a:gd name="connsiteY7" fmla="*/ 101345 h 157596"/>
                <a:gd name="connsiteX8" fmla="*/ 4114 w 269891"/>
                <a:gd name="connsiteY8" fmla="*/ 88387 h 157596"/>
                <a:gd name="connsiteX9" fmla="*/ 3176 w 269891"/>
                <a:gd name="connsiteY9" fmla="*/ 72979 h 157596"/>
                <a:gd name="connsiteX10" fmla="*/ 14280 w 269891"/>
                <a:gd name="connsiteY10" fmla="*/ 60122 h 157596"/>
                <a:gd name="connsiteX11" fmla="*/ 49 w 269891"/>
                <a:gd name="connsiteY11" fmla="*/ 47818 h 157596"/>
                <a:gd name="connsiteX12" fmla="*/ 18412 w 269891"/>
                <a:gd name="connsiteY12" fmla="*/ 24504 h 157596"/>
                <a:gd name="connsiteX13" fmla="*/ 34113 w 269891"/>
                <a:gd name="connsiteY13" fmla="*/ 18593 h 157596"/>
                <a:gd name="connsiteX14" fmla="*/ 42959 w 269891"/>
                <a:gd name="connsiteY14" fmla="*/ 37033 h 157596"/>
                <a:gd name="connsiteX15" fmla="*/ 55145 w 269891"/>
                <a:gd name="connsiteY15" fmla="*/ 46571 h 157596"/>
                <a:gd name="connsiteX16" fmla="*/ 68380 w 269891"/>
                <a:gd name="connsiteY16" fmla="*/ 37057 h 157596"/>
                <a:gd name="connsiteX17" fmla="*/ 70601 w 269891"/>
                <a:gd name="connsiteY17" fmla="*/ 27988 h 157596"/>
                <a:gd name="connsiteX18" fmla="*/ 83094 w 269891"/>
                <a:gd name="connsiteY18" fmla="*/ 23581 h 157596"/>
                <a:gd name="connsiteX19" fmla="*/ 93252 w 269891"/>
                <a:gd name="connsiteY19" fmla="*/ 25246 h 157596"/>
                <a:gd name="connsiteX20" fmla="*/ 100097 w 269891"/>
                <a:gd name="connsiteY20" fmla="*/ 9502 h 157596"/>
                <a:gd name="connsiteX21" fmla="*/ 117704 w 269891"/>
                <a:gd name="connsiteY21" fmla="*/ 11328 h 157596"/>
                <a:gd name="connsiteX22" fmla="*/ 133709 w 269891"/>
                <a:gd name="connsiteY22" fmla="*/ 10350 h 157596"/>
                <a:gd name="connsiteX23" fmla="*/ 144247 w 269891"/>
                <a:gd name="connsiteY23" fmla="*/ 4953 h 157596"/>
                <a:gd name="connsiteX24" fmla="*/ 159668 w 269891"/>
                <a:gd name="connsiteY24" fmla="*/ 90 h 157596"/>
                <a:gd name="connsiteX25" fmla="*/ 149877 w 269891"/>
                <a:gd name="connsiteY25" fmla="*/ 19273 h 157596"/>
                <a:gd name="connsiteX26" fmla="*/ 152180 w 269891"/>
                <a:gd name="connsiteY26" fmla="*/ 15322 h 157596"/>
                <a:gd name="connsiteX27" fmla="*/ 169678 w 269891"/>
                <a:gd name="connsiteY27" fmla="*/ 19004 h 157596"/>
                <a:gd name="connsiteX28" fmla="*/ 175288 w 269891"/>
                <a:gd name="connsiteY28" fmla="*/ 26745 h 157596"/>
                <a:gd name="connsiteX29" fmla="*/ 180996 w 269891"/>
                <a:gd name="connsiteY29" fmla="*/ 29694 h 157596"/>
                <a:gd name="connsiteX30" fmla="*/ 178225 w 269891"/>
                <a:gd name="connsiteY30" fmla="*/ 33423 h 157596"/>
                <a:gd name="connsiteX31" fmla="*/ 170894 w 269891"/>
                <a:gd name="connsiteY31" fmla="*/ 40551 h 157596"/>
                <a:gd name="connsiteX32" fmla="*/ 180709 w 269891"/>
                <a:gd name="connsiteY32" fmla="*/ 54750 h 157596"/>
                <a:gd name="connsiteX33" fmla="*/ 189390 w 269891"/>
                <a:gd name="connsiteY33" fmla="*/ 57092 h 157596"/>
                <a:gd name="connsiteX34" fmla="*/ 196406 w 269891"/>
                <a:gd name="connsiteY34" fmla="*/ 60407 h 157596"/>
                <a:gd name="connsiteX35" fmla="*/ 196779 w 269891"/>
                <a:gd name="connsiteY35" fmla="*/ 67134 h 157596"/>
                <a:gd name="connsiteX36" fmla="*/ 199473 w 269891"/>
                <a:gd name="connsiteY36" fmla="*/ 72438 h 157596"/>
                <a:gd name="connsiteX37" fmla="*/ 193743 w 269891"/>
                <a:gd name="connsiteY37" fmla="*/ 77887 h 157596"/>
                <a:gd name="connsiteX38" fmla="*/ 209470 w 269891"/>
                <a:gd name="connsiteY38" fmla="*/ 84096 h 157596"/>
                <a:gd name="connsiteX39" fmla="*/ 224958 w 269891"/>
                <a:gd name="connsiteY39" fmla="*/ 89789 h 157596"/>
                <a:gd name="connsiteX40" fmla="*/ 222013 w 269891"/>
                <a:gd name="connsiteY40" fmla="*/ 95851 h 157596"/>
                <a:gd name="connsiteX41" fmla="*/ 252247 w 269891"/>
                <a:gd name="connsiteY41" fmla="*/ 113248 h 157596"/>
                <a:gd name="connsiteX42" fmla="*/ 253338 w 269891"/>
                <a:gd name="connsiteY42" fmla="*/ 122834 h 157596"/>
                <a:gd name="connsiteX43" fmla="*/ 264798 w 269891"/>
                <a:gd name="connsiteY43" fmla="*/ 128249 h 157596"/>
                <a:gd name="connsiteX44" fmla="*/ 269840 w 269891"/>
                <a:gd name="connsiteY44" fmla="*/ 135371 h 157596"/>
                <a:gd name="connsiteX45" fmla="*/ 266929 w 269891"/>
                <a:gd name="connsiteY45" fmla="*/ 139838 h 157596"/>
                <a:gd name="connsiteX46" fmla="*/ 259559 w 269891"/>
                <a:gd name="connsiteY46" fmla="*/ 145930 h 157596"/>
                <a:gd name="connsiteX47" fmla="*/ 252752 w 269891"/>
                <a:gd name="connsiteY47" fmla="*/ 152540 h 157596"/>
                <a:gd name="connsiteX48" fmla="*/ 238738 w 269891"/>
                <a:gd name="connsiteY48" fmla="*/ 157356 h 157596"/>
                <a:gd name="connsiteX49" fmla="*/ 220663 w 269891"/>
                <a:gd name="connsiteY49" fmla="*/ 154119 h 157596"/>
                <a:gd name="connsiteX50" fmla="*/ 188782 w 269891"/>
                <a:gd name="connsiteY50" fmla="*/ 131350 h 157596"/>
                <a:gd name="connsiteX51" fmla="*/ 173006 w 269891"/>
                <a:gd name="connsiteY51" fmla="*/ 120089 h 157596"/>
                <a:gd name="connsiteX52" fmla="*/ 163553 w 269891"/>
                <a:gd name="connsiteY52" fmla="*/ 115498 h 157596"/>
                <a:gd name="connsiteX0" fmla="*/ 163553 w 269891"/>
                <a:gd name="connsiteY0" fmla="*/ 115521 h 157619"/>
                <a:gd name="connsiteX1" fmla="*/ 145921 w 269891"/>
                <a:gd name="connsiteY1" fmla="*/ 112076 h 157619"/>
                <a:gd name="connsiteX2" fmla="*/ 168843 w 269891"/>
                <a:gd name="connsiteY2" fmla="*/ 141528 h 157619"/>
                <a:gd name="connsiteX3" fmla="*/ 116379 w 269891"/>
                <a:gd name="connsiteY3" fmla="*/ 119795 h 157619"/>
                <a:gd name="connsiteX4" fmla="*/ 94624 w 269891"/>
                <a:gd name="connsiteY4" fmla="*/ 126088 h 157619"/>
                <a:gd name="connsiteX5" fmla="*/ 72190 w 269891"/>
                <a:gd name="connsiteY5" fmla="*/ 118070 h 157619"/>
                <a:gd name="connsiteX6" fmla="*/ 35950 w 269891"/>
                <a:gd name="connsiteY6" fmla="*/ 124392 h 157619"/>
                <a:gd name="connsiteX7" fmla="*/ 13502 w 269891"/>
                <a:gd name="connsiteY7" fmla="*/ 101368 h 157619"/>
                <a:gd name="connsiteX8" fmla="*/ 4114 w 269891"/>
                <a:gd name="connsiteY8" fmla="*/ 88410 h 157619"/>
                <a:gd name="connsiteX9" fmla="*/ 3176 w 269891"/>
                <a:gd name="connsiteY9" fmla="*/ 73002 h 157619"/>
                <a:gd name="connsiteX10" fmla="*/ 14280 w 269891"/>
                <a:gd name="connsiteY10" fmla="*/ 60145 h 157619"/>
                <a:gd name="connsiteX11" fmla="*/ 49 w 269891"/>
                <a:gd name="connsiteY11" fmla="*/ 47841 h 157619"/>
                <a:gd name="connsiteX12" fmla="*/ 18412 w 269891"/>
                <a:gd name="connsiteY12" fmla="*/ 24527 h 157619"/>
                <a:gd name="connsiteX13" fmla="*/ 34113 w 269891"/>
                <a:gd name="connsiteY13" fmla="*/ 18616 h 157619"/>
                <a:gd name="connsiteX14" fmla="*/ 42959 w 269891"/>
                <a:gd name="connsiteY14" fmla="*/ 37056 h 157619"/>
                <a:gd name="connsiteX15" fmla="*/ 55145 w 269891"/>
                <a:gd name="connsiteY15" fmla="*/ 46594 h 157619"/>
                <a:gd name="connsiteX16" fmla="*/ 68380 w 269891"/>
                <a:gd name="connsiteY16" fmla="*/ 37080 h 157619"/>
                <a:gd name="connsiteX17" fmla="*/ 70601 w 269891"/>
                <a:gd name="connsiteY17" fmla="*/ 28011 h 157619"/>
                <a:gd name="connsiteX18" fmla="*/ 83094 w 269891"/>
                <a:gd name="connsiteY18" fmla="*/ 23604 h 157619"/>
                <a:gd name="connsiteX19" fmla="*/ 93252 w 269891"/>
                <a:gd name="connsiteY19" fmla="*/ 25269 h 157619"/>
                <a:gd name="connsiteX20" fmla="*/ 100097 w 269891"/>
                <a:gd name="connsiteY20" fmla="*/ 9525 h 157619"/>
                <a:gd name="connsiteX21" fmla="*/ 117704 w 269891"/>
                <a:gd name="connsiteY21" fmla="*/ 11351 h 157619"/>
                <a:gd name="connsiteX22" fmla="*/ 133709 w 269891"/>
                <a:gd name="connsiteY22" fmla="*/ 10373 h 157619"/>
                <a:gd name="connsiteX23" fmla="*/ 144247 w 269891"/>
                <a:gd name="connsiteY23" fmla="*/ 4976 h 157619"/>
                <a:gd name="connsiteX24" fmla="*/ 159668 w 269891"/>
                <a:gd name="connsiteY24" fmla="*/ 113 h 157619"/>
                <a:gd name="connsiteX25" fmla="*/ 149877 w 269891"/>
                <a:gd name="connsiteY25" fmla="*/ 19296 h 157619"/>
                <a:gd name="connsiteX26" fmla="*/ 169678 w 269891"/>
                <a:gd name="connsiteY26" fmla="*/ 19027 h 157619"/>
                <a:gd name="connsiteX27" fmla="*/ 175288 w 269891"/>
                <a:gd name="connsiteY27" fmla="*/ 26768 h 157619"/>
                <a:gd name="connsiteX28" fmla="*/ 180996 w 269891"/>
                <a:gd name="connsiteY28" fmla="*/ 29717 h 157619"/>
                <a:gd name="connsiteX29" fmla="*/ 178225 w 269891"/>
                <a:gd name="connsiteY29" fmla="*/ 33446 h 157619"/>
                <a:gd name="connsiteX30" fmla="*/ 170894 w 269891"/>
                <a:gd name="connsiteY30" fmla="*/ 40574 h 157619"/>
                <a:gd name="connsiteX31" fmla="*/ 180709 w 269891"/>
                <a:gd name="connsiteY31" fmla="*/ 54773 h 157619"/>
                <a:gd name="connsiteX32" fmla="*/ 189390 w 269891"/>
                <a:gd name="connsiteY32" fmla="*/ 57115 h 157619"/>
                <a:gd name="connsiteX33" fmla="*/ 196406 w 269891"/>
                <a:gd name="connsiteY33" fmla="*/ 60430 h 157619"/>
                <a:gd name="connsiteX34" fmla="*/ 196779 w 269891"/>
                <a:gd name="connsiteY34" fmla="*/ 67157 h 157619"/>
                <a:gd name="connsiteX35" fmla="*/ 199473 w 269891"/>
                <a:gd name="connsiteY35" fmla="*/ 72461 h 157619"/>
                <a:gd name="connsiteX36" fmla="*/ 193743 w 269891"/>
                <a:gd name="connsiteY36" fmla="*/ 77910 h 157619"/>
                <a:gd name="connsiteX37" fmla="*/ 209470 w 269891"/>
                <a:gd name="connsiteY37" fmla="*/ 84119 h 157619"/>
                <a:gd name="connsiteX38" fmla="*/ 224958 w 269891"/>
                <a:gd name="connsiteY38" fmla="*/ 89812 h 157619"/>
                <a:gd name="connsiteX39" fmla="*/ 222013 w 269891"/>
                <a:gd name="connsiteY39" fmla="*/ 95874 h 157619"/>
                <a:gd name="connsiteX40" fmla="*/ 252247 w 269891"/>
                <a:gd name="connsiteY40" fmla="*/ 113271 h 157619"/>
                <a:gd name="connsiteX41" fmla="*/ 253338 w 269891"/>
                <a:gd name="connsiteY41" fmla="*/ 122857 h 157619"/>
                <a:gd name="connsiteX42" fmla="*/ 264798 w 269891"/>
                <a:gd name="connsiteY42" fmla="*/ 128272 h 157619"/>
                <a:gd name="connsiteX43" fmla="*/ 269840 w 269891"/>
                <a:gd name="connsiteY43" fmla="*/ 135394 h 157619"/>
                <a:gd name="connsiteX44" fmla="*/ 266929 w 269891"/>
                <a:gd name="connsiteY44" fmla="*/ 139861 h 157619"/>
                <a:gd name="connsiteX45" fmla="*/ 259559 w 269891"/>
                <a:gd name="connsiteY45" fmla="*/ 145953 h 157619"/>
                <a:gd name="connsiteX46" fmla="*/ 252752 w 269891"/>
                <a:gd name="connsiteY46" fmla="*/ 152563 h 157619"/>
                <a:gd name="connsiteX47" fmla="*/ 238738 w 269891"/>
                <a:gd name="connsiteY47" fmla="*/ 157379 h 157619"/>
                <a:gd name="connsiteX48" fmla="*/ 220663 w 269891"/>
                <a:gd name="connsiteY48" fmla="*/ 154142 h 157619"/>
                <a:gd name="connsiteX49" fmla="*/ 188782 w 269891"/>
                <a:gd name="connsiteY49" fmla="*/ 131373 h 157619"/>
                <a:gd name="connsiteX50" fmla="*/ 173006 w 269891"/>
                <a:gd name="connsiteY50" fmla="*/ 120112 h 157619"/>
                <a:gd name="connsiteX51" fmla="*/ 163553 w 269891"/>
                <a:gd name="connsiteY51" fmla="*/ 115521 h 157619"/>
                <a:gd name="connsiteX0" fmla="*/ 163553 w 269891"/>
                <a:gd name="connsiteY0" fmla="*/ 115874 h 157972"/>
                <a:gd name="connsiteX1" fmla="*/ 145921 w 269891"/>
                <a:gd name="connsiteY1" fmla="*/ 112429 h 157972"/>
                <a:gd name="connsiteX2" fmla="*/ 168843 w 269891"/>
                <a:gd name="connsiteY2" fmla="*/ 141881 h 157972"/>
                <a:gd name="connsiteX3" fmla="*/ 116379 w 269891"/>
                <a:gd name="connsiteY3" fmla="*/ 120148 h 157972"/>
                <a:gd name="connsiteX4" fmla="*/ 94624 w 269891"/>
                <a:gd name="connsiteY4" fmla="*/ 126441 h 157972"/>
                <a:gd name="connsiteX5" fmla="*/ 72190 w 269891"/>
                <a:gd name="connsiteY5" fmla="*/ 118423 h 157972"/>
                <a:gd name="connsiteX6" fmla="*/ 35950 w 269891"/>
                <a:gd name="connsiteY6" fmla="*/ 124745 h 157972"/>
                <a:gd name="connsiteX7" fmla="*/ 13502 w 269891"/>
                <a:gd name="connsiteY7" fmla="*/ 101721 h 157972"/>
                <a:gd name="connsiteX8" fmla="*/ 4114 w 269891"/>
                <a:gd name="connsiteY8" fmla="*/ 88763 h 157972"/>
                <a:gd name="connsiteX9" fmla="*/ 3176 w 269891"/>
                <a:gd name="connsiteY9" fmla="*/ 73355 h 157972"/>
                <a:gd name="connsiteX10" fmla="*/ 14280 w 269891"/>
                <a:gd name="connsiteY10" fmla="*/ 60498 h 157972"/>
                <a:gd name="connsiteX11" fmla="*/ 49 w 269891"/>
                <a:gd name="connsiteY11" fmla="*/ 48194 h 157972"/>
                <a:gd name="connsiteX12" fmla="*/ 18412 w 269891"/>
                <a:gd name="connsiteY12" fmla="*/ 24880 h 157972"/>
                <a:gd name="connsiteX13" fmla="*/ 34113 w 269891"/>
                <a:gd name="connsiteY13" fmla="*/ 18969 h 157972"/>
                <a:gd name="connsiteX14" fmla="*/ 42959 w 269891"/>
                <a:gd name="connsiteY14" fmla="*/ 37409 h 157972"/>
                <a:gd name="connsiteX15" fmla="*/ 55145 w 269891"/>
                <a:gd name="connsiteY15" fmla="*/ 46947 h 157972"/>
                <a:gd name="connsiteX16" fmla="*/ 68380 w 269891"/>
                <a:gd name="connsiteY16" fmla="*/ 37433 h 157972"/>
                <a:gd name="connsiteX17" fmla="*/ 70601 w 269891"/>
                <a:gd name="connsiteY17" fmla="*/ 28364 h 157972"/>
                <a:gd name="connsiteX18" fmla="*/ 83094 w 269891"/>
                <a:gd name="connsiteY18" fmla="*/ 23957 h 157972"/>
                <a:gd name="connsiteX19" fmla="*/ 93252 w 269891"/>
                <a:gd name="connsiteY19" fmla="*/ 25622 h 157972"/>
                <a:gd name="connsiteX20" fmla="*/ 100097 w 269891"/>
                <a:gd name="connsiteY20" fmla="*/ 9878 h 157972"/>
                <a:gd name="connsiteX21" fmla="*/ 117704 w 269891"/>
                <a:gd name="connsiteY21" fmla="*/ 11704 h 157972"/>
                <a:gd name="connsiteX22" fmla="*/ 133709 w 269891"/>
                <a:gd name="connsiteY22" fmla="*/ 10726 h 157972"/>
                <a:gd name="connsiteX23" fmla="*/ 144247 w 269891"/>
                <a:gd name="connsiteY23" fmla="*/ 5329 h 157972"/>
                <a:gd name="connsiteX24" fmla="*/ 159668 w 269891"/>
                <a:gd name="connsiteY24" fmla="*/ 466 h 157972"/>
                <a:gd name="connsiteX25" fmla="*/ 169678 w 269891"/>
                <a:gd name="connsiteY25" fmla="*/ 19380 h 157972"/>
                <a:gd name="connsiteX26" fmla="*/ 175288 w 269891"/>
                <a:gd name="connsiteY26" fmla="*/ 27121 h 157972"/>
                <a:gd name="connsiteX27" fmla="*/ 180996 w 269891"/>
                <a:gd name="connsiteY27" fmla="*/ 30070 h 157972"/>
                <a:gd name="connsiteX28" fmla="*/ 178225 w 269891"/>
                <a:gd name="connsiteY28" fmla="*/ 33799 h 157972"/>
                <a:gd name="connsiteX29" fmla="*/ 170894 w 269891"/>
                <a:gd name="connsiteY29" fmla="*/ 40927 h 157972"/>
                <a:gd name="connsiteX30" fmla="*/ 180709 w 269891"/>
                <a:gd name="connsiteY30" fmla="*/ 55126 h 157972"/>
                <a:gd name="connsiteX31" fmla="*/ 189390 w 269891"/>
                <a:gd name="connsiteY31" fmla="*/ 57468 h 157972"/>
                <a:gd name="connsiteX32" fmla="*/ 196406 w 269891"/>
                <a:gd name="connsiteY32" fmla="*/ 60783 h 157972"/>
                <a:gd name="connsiteX33" fmla="*/ 196779 w 269891"/>
                <a:gd name="connsiteY33" fmla="*/ 67510 h 157972"/>
                <a:gd name="connsiteX34" fmla="*/ 199473 w 269891"/>
                <a:gd name="connsiteY34" fmla="*/ 72814 h 157972"/>
                <a:gd name="connsiteX35" fmla="*/ 193743 w 269891"/>
                <a:gd name="connsiteY35" fmla="*/ 78263 h 157972"/>
                <a:gd name="connsiteX36" fmla="*/ 209470 w 269891"/>
                <a:gd name="connsiteY36" fmla="*/ 84472 h 157972"/>
                <a:gd name="connsiteX37" fmla="*/ 224958 w 269891"/>
                <a:gd name="connsiteY37" fmla="*/ 90165 h 157972"/>
                <a:gd name="connsiteX38" fmla="*/ 222013 w 269891"/>
                <a:gd name="connsiteY38" fmla="*/ 96227 h 157972"/>
                <a:gd name="connsiteX39" fmla="*/ 252247 w 269891"/>
                <a:gd name="connsiteY39" fmla="*/ 113624 h 157972"/>
                <a:gd name="connsiteX40" fmla="*/ 253338 w 269891"/>
                <a:gd name="connsiteY40" fmla="*/ 123210 h 157972"/>
                <a:gd name="connsiteX41" fmla="*/ 264798 w 269891"/>
                <a:gd name="connsiteY41" fmla="*/ 128625 h 157972"/>
                <a:gd name="connsiteX42" fmla="*/ 269840 w 269891"/>
                <a:gd name="connsiteY42" fmla="*/ 135747 h 157972"/>
                <a:gd name="connsiteX43" fmla="*/ 266929 w 269891"/>
                <a:gd name="connsiteY43" fmla="*/ 140214 h 157972"/>
                <a:gd name="connsiteX44" fmla="*/ 259559 w 269891"/>
                <a:gd name="connsiteY44" fmla="*/ 146306 h 157972"/>
                <a:gd name="connsiteX45" fmla="*/ 252752 w 269891"/>
                <a:gd name="connsiteY45" fmla="*/ 152916 h 157972"/>
                <a:gd name="connsiteX46" fmla="*/ 238738 w 269891"/>
                <a:gd name="connsiteY46" fmla="*/ 157732 h 157972"/>
                <a:gd name="connsiteX47" fmla="*/ 220663 w 269891"/>
                <a:gd name="connsiteY47" fmla="*/ 154495 h 157972"/>
                <a:gd name="connsiteX48" fmla="*/ 188782 w 269891"/>
                <a:gd name="connsiteY48" fmla="*/ 131726 h 157972"/>
                <a:gd name="connsiteX49" fmla="*/ 173006 w 269891"/>
                <a:gd name="connsiteY49" fmla="*/ 120465 h 157972"/>
                <a:gd name="connsiteX50" fmla="*/ 163553 w 269891"/>
                <a:gd name="connsiteY50" fmla="*/ 115874 h 157972"/>
                <a:gd name="connsiteX0" fmla="*/ 163553 w 269891"/>
                <a:gd name="connsiteY0" fmla="*/ 128769 h 170867"/>
                <a:gd name="connsiteX1" fmla="*/ 145921 w 269891"/>
                <a:gd name="connsiteY1" fmla="*/ 125324 h 170867"/>
                <a:gd name="connsiteX2" fmla="*/ 168843 w 269891"/>
                <a:gd name="connsiteY2" fmla="*/ 154776 h 170867"/>
                <a:gd name="connsiteX3" fmla="*/ 116379 w 269891"/>
                <a:gd name="connsiteY3" fmla="*/ 133043 h 170867"/>
                <a:gd name="connsiteX4" fmla="*/ 94624 w 269891"/>
                <a:gd name="connsiteY4" fmla="*/ 139336 h 170867"/>
                <a:gd name="connsiteX5" fmla="*/ 72190 w 269891"/>
                <a:gd name="connsiteY5" fmla="*/ 131318 h 170867"/>
                <a:gd name="connsiteX6" fmla="*/ 35950 w 269891"/>
                <a:gd name="connsiteY6" fmla="*/ 137640 h 170867"/>
                <a:gd name="connsiteX7" fmla="*/ 13502 w 269891"/>
                <a:gd name="connsiteY7" fmla="*/ 114616 h 170867"/>
                <a:gd name="connsiteX8" fmla="*/ 4114 w 269891"/>
                <a:gd name="connsiteY8" fmla="*/ 101658 h 170867"/>
                <a:gd name="connsiteX9" fmla="*/ 3176 w 269891"/>
                <a:gd name="connsiteY9" fmla="*/ 86250 h 170867"/>
                <a:gd name="connsiteX10" fmla="*/ 14280 w 269891"/>
                <a:gd name="connsiteY10" fmla="*/ 73393 h 170867"/>
                <a:gd name="connsiteX11" fmla="*/ 49 w 269891"/>
                <a:gd name="connsiteY11" fmla="*/ 61089 h 170867"/>
                <a:gd name="connsiteX12" fmla="*/ 18412 w 269891"/>
                <a:gd name="connsiteY12" fmla="*/ 37775 h 170867"/>
                <a:gd name="connsiteX13" fmla="*/ 34113 w 269891"/>
                <a:gd name="connsiteY13" fmla="*/ 31864 h 170867"/>
                <a:gd name="connsiteX14" fmla="*/ 42959 w 269891"/>
                <a:gd name="connsiteY14" fmla="*/ 50304 h 170867"/>
                <a:gd name="connsiteX15" fmla="*/ 55145 w 269891"/>
                <a:gd name="connsiteY15" fmla="*/ 59842 h 170867"/>
                <a:gd name="connsiteX16" fmla="*/ 68380 w 269891"/>
                <a:gd name="connsiteY16" fmla="*/ 50328 h 170867"/>
                <a:gd name="connsiteX17" fmla="*/ 70601 w 269891"/>
                <a:gd name="connsiteY17" fmla="*/ 41259 h 170867"/>
                <a:gd name="connsiteX18" fmla="*/ 83094 w 269891"/>
                <a:gd name="connsiteY18" fmla="*/ 36852 h 170867"/>
                <a:gd name="connsiteX19" fmla="*/ 93252 w 269891"/>
                <a:gd name="connsiteY19" fmla="*/ 38517 h 170867"/>
                <a:gd name="connsiteX20" fmla="*/ 100097 w 269891"/>
                <a:gd name="connsiteY20" fmla="*/ 22773 h 170867"/>
                <a:gd name="connsiteX21" fmla="*/ 117704 w 269891"/>
                <a:gd name="connsiteY21" fmla="*/ 24599 h 170867"/>
                <a:gd name="connsiteX22" fmla="*/ 133709 w 269891"/>
                <a:gd name="connsiteY22" fmla="*/ 23621 h 170867"/>
                <a:gd name="connsiteX23" fmla="*/ 144247 w 269891"/>
                <a:gd name="connsiteY23" fmla="*/ 18224 h 170867"/>
                <a:gd name="connsiteX24" fmla="*/ 159668 w 269891"/>
                <a:gd name="connsiteY24" fmla="*/ 13361 h 170867"/>
                <a:gd name="connsiteX25" fmla="*/ 169575 w 269891"/>
                <a:gd name="connsiteY25" fmla="*/ 661 h 170867"/>
                <a:gd name="connsiteX26" fmla="*/ 175288 w 269891"/>
                <a:gd name="connsiteY26" fmla="*/ 40016 h 170867"/>
                <a:gd name="connsiteX27" fmla="*/ 180996 w 269891"/>
                <a:gd name="connsiteY27" fmla="*/ 42965 h 170867"/>
                <a:gd name="connsiteX28" fmla="*/ 178225 w 269891"/>
                <a:gd name="connsiteY28" fmla="*/ 46694 h 170867"/>
                <a:gd name="connsiteX29" fmla="*/ 170894 w 269891"/>
                <a:gd name="connsiteY29" fmla="*/ 53822 h 170867"/>
                <a:gd name="connsiteX30" fmla="*/ 180709 w 269891"/>
                <a:gd name="connsiteY30" fmla="*/ 68021 h 170867"/>
                <a:gd name="connsiteX31" fmla="*/ 189390 w 269891"/>
                <a:gd name="connsiteY31" fmla="*/ 70363 h 170867"/>
                <a:gd name="connsiteX32" fmla="*/ 196406 w 269891"/>
                <a:gd name="connsiteY32" fmla="*/ 73678 h 170867"/>
                <a:gd name="connsiteX33" fmla="*/ 196779 w 269891"/>
                <a:gd name="connsiteY33" fmla="*/ 80405 h 170867"/>
                <a:gd name="connsiteX34" fmla="*/ 199473 w 269891"/>
                <a:gd name="connsiteY34" fmla="*/ 85709 h 170867"/>
                <a:gd name="connsiteX35" fmla="*/ 193743 w 269891"/>
                <a:gd name="connsiteY35" fmla="*/ 91158 h 170867"/>
                <a:gd name="connsiteX36" fmla="*/ 209470 w 269891"/>
                <a:gd name="connsiteY36" fmla="*/ 97367 h 170867"/>
                <a:gd name="connsiteX37" fmla="*/ 224958 w 269891"/>
                <a:gd name="connsiteY37" fmla="*/ 103060 h 170867"/>
                <a:gd name="connsiteX38" fmla="*/ 222013 w 269891"/>
                <a:gd name="connsiteY38" fmla="*/ 109122 h 170867"/>
                <a:gd name="connsiteX39" fmla="*/ 252247 w 269891"/>
                <a:gd name="connsiteY39" fmla="*/ 126519 h 170867"/>
                <a:gd name="connsiteX40" fmla="*/ 253338 w 269891"/>
                <a:gd name="connsiteY40" fmla="*/ 136105 h 170867"/>
                <a:gd name="connsiteX41" fmla="*/ 264798 w 269891"/>
                <a:gd name="connsiteY41" fmla="*/ 141520 h 170867"/>
                <a:gd name="connsiteX42" fmla="*/ 269840 w 269891"/>
                <a:gd name="connsiteY42" fmla="*/ 148642 h 170867"/>
                <a:gd name="connsiteX43" fmla="*/ 266929 w 269891"/>
                <a:gd name="connsiteY43" fmla="*/ 153109 h 170867"/>
                <a:gd name="connsiteX44" fmla="*/ 259559 w 269891"/>
                <a:gd name="connsiteY44" fmla="*/ 159201 h 170867"/>
                <a:gd name="connsiteX45" fmla="*/ 252752 w 269891"/>
                <a:gd name="connsiteY45" fmla="*/ 165811 h 170867"/>
                <a:gd name="connsiteX46" fmla="*/ 238738 w 269891"/>
                <a:gd name="connsiteY46" fmla="*/ 170627 h 170867"/>
                <a:gd name="connsiteX47" fmla="*/ 220663 w 269891"/>
                <a:gd name="connsiteY47" fmla="*/ 167390 h 170867"/>
                <a:gd name="connsiteX48" fmla="*/ 188782 w 269891"/>
                <a:gd name="connsiteY48" fmla="*/ 144621 h 170867"/>
                <a:gd name="connsiteX49" fmla="*/ 173006 w 269891"/>
                <a:gd name="connsiteY49" fmla="*/ 133360 h 170867"/>
                <a:gd name="connsiteX50" fmla="*/ 163553 w 269891"/>
                <a:gd name="connsiteY50" fmla="*/ 128769 h 170867"/>
                <a:gd name="connsiteX0" fmla="*/ 163553 w 269891"/>
                <a:gd name="connsiteY0" fmla="*/ 128769 h 170867"/>
                <a:gd name="connsiteX1" fmla="*/ 145921 w 269891"/>
                <a:gd name="connsiteY1" fmla="*/ 125324 h 170867"/>
                <a:gd name="connsiteX2" fmla="*/ 168843 w 269891"/>
                <a:gd name="connsiteY2" fmla="*/ 154776 h 170867"/>
                <a:gd name="connsiteX3" fmla="*/ 116379 w 269891"/>
                <a:gd name="connsiteY3" fmla="*/ 133043 h 170867"/>
                <a:gd name="connsiteX4" fmla="*/ 94624 w 269891"/>
                <a:gd name="connsiteY4" fmla="*/ 139336 h 170867"/>
                <a:gd name="connsiteX5" fmla="*/ 72190 w 269891"/>
                <a:gd name="connsiteY5" fmla="*/ 131318 h 170867"/>
                <a:gd name="connsiteX6" fmla="*/ 35950 w 269891"/>
                <a:gd name="connsiteY6" fmla="*/ 137640 h 170867"/>
                <a:gd name="connsiteX7" fmla="*/ 13502 w 269891"/>
                <a:gd name="connsiteY7" fmla="*/ 114616 h 170867"/>
                <a:gd name="connsiteX8" fmla="*/ 4114 w 269891"/>
                <a:gd name="connsiteY8" fmla="*/ 101658 h 170867"/>
                <a:gd name="connsiteX9" fmla="*/ 3176 w 269891"/>
                <a:gd name="connsiteY9" fmla="*/ 86250 h 170867"/>
                <a:gd name="connsiteX10" fmla="*/ 14280 w 269891"/>
                <a:gd name="connsiteY10" fmla="*/ 73393 h 170867"/>
                <a:gd name="connsiteX11" fmla="*/ 49 w 269891"/>
                <a:gd name="connsiteY11" fmla="*/ 61089 h 170867"/>
                <a:gd name="connsiteX12" fmla="*/ 18412 w 269891"/>
                <a:gd name="connsiteY12" fmla="*/ 37775 h 170867"/>
                <a:gd name="connsiteX13" fmla="*/ 34113 w 269891"/>
                <a:gd name="connsiteY13" fmla="*/ 31864 h 170867"/>
                <a:gd name="connsiteX14" fmla="*/ 42959 w 269891"/>
                <a:gd name="connsiteY14" fmla="*/ 50304 h 170867"/>
                <a:gd name="connsiteX15" fmla="*/ 55145 w 269891"/>
                <a:gd name="connsiteY15" fmla="*/ 59842 h 170867"/>
                <a:gd name="connsiteX16" fmla="*/ 68380 w 269891"/>
                <a:gd name="connsiteY16" fmla="*/ 50328 h 170867"/>
                <a:gd name="connsiteX17" fmla="*/ 70601 w 269891"/>
                <a:gd name="connsiteY17" fmla="*/ 41259 h 170867"/>
                <a:gd name="connsiteX18" fmla="*/ 83094 w 269891"/>
                <a:gd name="connsiteY18" fmla="*/ 36852 h 170867"/>
                <a:gd name="connsiteX19" fmla="*/ 93252 w 269891"/>
                <a:gd name="connsiteY19" fmla="*/ 38517 h 170867"/>
                <a:gd name="connsiteX20" fmla="*/ 100097 w 269891"/>
                <a:gd name="connsiteY20" fmla="*/ 22773 h 170867"/>
                <a:gd name="connsiteX21" fmla="*/ 117704 w 269891"/>
                <a:gd name="connsiteY21" fmla="*/ 24599 h 170867"/>
                <a:gd name="connsiteX22" fmla="*/ 133709 w 269891"/>
                <a:gd name="connsiteY22" fmla="*/ 23621 h 170867"/>
                <a:gd name="connsiteX23" fmla="*/ 144247 w 269891"/>
                <a:gd name="connsiteY23" fmla="*/ 18224 h 170867"/>
                <a:gd name="connsiteX24" fmla="*/ 159668 w 269891"/>
                <a:gd name="connsiteY24" fmla="*/ 13361 h 170867"/>
                <a:gd name="connsiteX25" fmla="*/ 169575 w 269891"/>
                <a:gd name="connsiteY25" fmla="*/ 661 h 170867"/>
                <a:gd name="connsiteX26" fmla="*/ 190269 w 269891"/>
                <a:gd name="connsiteY26" fmla="*/ 5447 h 170867"/>
                <a:gd name="connsiteX27" fmla="*/ 180996 w 269891"/>
                <a:gd name="connsiteY27" fmla="*/ 42965 h 170867"/>
                <a:gd name="connsiteX28" fmla="*/ 178225 w 269891"/>
                <a:gd name="connsiteY28" fmla="*/ 46694 h 170867"/>
                <a:gd name="connsiteX29" fmla="*/ 170894 w 269891"/>
                <a:gd name="connsiteY29" fmla="*/ 53822 h 170867"/>
                <a:gd name="connsiteX30" fmla="*/ 180709 w 269891"/>
                <a:gd name="connsiteY30" fmla="*/ 68021 h 170867"/>
                <a:gd name="connsiteX31" fmla="*/ 189390 w 269891"/>
                <a:gd name="connsiteY31" fmla="*/ 70363 h 170867"/>
                <a:gd name="connsiteX32" fmla="*/ 196406 w 269891"/>
                <a:gd name="connsiteY32" fmla="*/ 73678 h 170867"/>
                <a:gd name="connsiteX33" fmla="*/ 196779 w 269891"/>
                <a:gd name="connsiteY33" fmla="*/ 80405 h 170867"/>
                <a:gd name="connsiteX34" fmla="*/ 199473 w 269891"/>
                <a:gd name="connsiteY34" fmla="*/ 85709 h 170867"/>
                <a:gd name="connsiteX35" fmla="*/ 193743 w 269891"/>
                <a:gd name="connsiteY35" fmla="*/ 91158 h 170867"/>
                <a:gd name="connsiteX36" fmla="*/ 209470 w 269891"/>
                <a:gd name="connsiteY36" fmla="*/ 97367 h 170867"/>
                <a:gd name="connsiteX37" fmla="*/ 224958 w 269891"/>
                <a:gd name="connsiteY37" fmla="*/ 103060 h 170867"/>
                <a:gd name="connsiteX38" fmla="*/ 222013 w 269891"/>
                <a:gd name="connsiteY38" fmla="*/ 109122 h 170867"/>
                <a:gd name="connsiteX39" fmla="*/ 252247 w 269891"/>
                <a:gd name="connsiteY39" fmla="*/ 126519 h 170867"/>
                <a:gd name="connsiteX40" fmla="*/ 253338 w 269891"/>
                <a:gd name="connsiteY40" fmla="*/ 136105 h 170867"/>
                <a:gd name="connsiteX41" fmla="*/ 264798 w 269891"/>
                <a:gd name="connsiteY41" fmla="*/ 141520 h 170867"/>
                <a:gd name="connsiteX42" fmla="*/ 269840 w 269891"/>
                <a:gd name="connsiteY42" fmla="*/ 148642 h 170867"/>
                <a:gd name="connsiteX43" fmla="*/ 266929 w 269891"/>
                <a:gd name="connsiteY43" fmla="*/ 153109 h 170867"/>
                <a:gd name="connsiteX44" fmla="*/ 259559 w 269891"/>
                <a:gd name="connsiteY44" fmla="*/ 159201 h 170867"/>
                <a:gd name="connsiteX45" fmla="*/ 252752 w 269891"/>
                <a:gd name="connsiteY45" fmla="*/ 165811 h 170867"/>
                <a:gd name="connsiteX46" fmla="*/ 238738 w 269891"/>
                <a:gd name="connsiteY46" fmla="*/ 170627 h 170867"/>
                <a:gd name="connsiteX47" fmla="*/ 220663 w 269891"/>
                <a:gd name="connsiteY47" fmla="*/ 167390 h 170867"/>
                <a:gd name="connsiteX48" fmla="*/ 188782 w 269891"/>
                <a:gd name="connsiteY48" fmla="*/ 144621 h 170867"/>
                <a:gd name="connsiteX49" fmla="*/ 173006 w 269891"/>
                <a:gd name="connsiteY49" fmla="*/ 133360 h 170867"/>
                <a:gd name="connsiteX50" fmla="*/ 163553 w 269891"/>
                <a:gd name="connsiteY50" fmla="*/ 128769 h 170867"/>
                <a:gd name="connsiteX0" fmla="*/ 163553 w 269891"/>
                <a:gd name="connsiteY0" fmla="*/ 131715 h 173813"/>
                <a:gd name="connsiteX1" fmla="*/ 145921 w 269891"/>
                <a:gd name="connsiteY1" fmla="*/ 128270 h 173813"/>
                <a:gd name="connsiteX2" fmla="*/ 168843 w 269891"/>
                <a:gd name="connsiteY2" fmla="*/ 157722 h 173813"/>
                <a:gd name="connsiteX3" fmla="*/ 116379 w 269891"/>
                <a:gd name="connsiteY3" fmla="*/ 135989 h 173813"/>
                <a:gd name="connsiteX4" fmla="*/ 94624 w 269891"/>
                <a:gd name="connsiteY4" fmla="*/ 142282 h 173813"/>
                <a:gd name="connsiteX5" fmla="*/ 72190 w 269891"/>
                <a:gd name="connsiteY5" fmla="*/ 134264 h 173813"/>
                <a:gd name="connsiteX6" fmla="*/ 35950 w 269891"/>
                <a:gd name="connsiteY6" fmla="*/ 140586 h 173813"/>
                <a:gd name="connsiteX7" fmla="*/ 13502 w 269891"/>
                <a:gd name="connsiteY7" fmla="*/ 117562 h 173813"/>
                <a:gd name="connsiteX8" fmla="*/ 4114 w 269891"/>
                <a:gd name="connsiteY8" fmla="*/ 104604 h 173813"/>
                <a:gd name="connsiteX9" fmla="*/ 3176 w 269891"/>
                <a:gd name="connsiteY9" fmla="*/ 89196 h 173813"/>
                <a:gd name="connsiteX10" fmla="*/ 14280 w 269891"/>
                <a:gd name="connsiteY10" fmla="*/ 76339 h 173813"/>
                <a:gd name="connsiteX11" fmla="*/ 49 w 269891"/>
                <a:gd name="connsiteY11" fmla="*/ 64035 h 173813"/>
                <a:gd name="connsiteX12" fmla="*/ 18412 w 269891"/>
                <a:gd name="connsiteY12" fmla="*/ 40721 h 173813"/>
                <a:gd name="connsiteX13" fmla="*/ 34113 w 269891"/>
                <a:gd name="connsiteY13" fmla="*/ 34810 h 173813"/>
                <a:gd name="connsiteX14" fmla="*/ 42959 w 269891"/>
                <a:gd name="connsiteY14" fmla="*/ 53250 h 173813"/>
                <a:gd name="connsiteX15" fmla="*/ 55145 w 269891"/>
                <a:gd name="connsiteY15" fmla="*/ 62788 h 173813"/>
                <a:gd name="connsiteX16" fmla="*/ 68380 w 269891"/>
                <a:gd name="connsiteY16" fmla="*/ 53274 h 173813"/>
                <a:gd name="connsiteX17" fmla="*/ 70601 w 269891"/>
                <a:gd name="connsiteY17" fmla="*/ 44205 h 173813"/>
                <a:gd name="connsiteX18" fmla="*/ 83094 w 269891"/>
                <a:gd name="connsiteY18" fmla="*/ 39798 h 173813"/>
                <a:gd name="connsiteX19" fmla="*/ 93252 w 269891"/>
                <a:gd name="connsiteY19" fmla="*/ 41463 h 173813"/>
                <a:gd name="connsiteX20" fmla="*/ 100097 w 269891"/>
                <a:gd name="connsiteY20" fmla="*/ 25719 h 173813"/>
                <a:gd name="connsiteX21" fmla="*/ 117704 w 269891"/>
                <a:gd name="connsiteY21" fmla="*/ 27545 h 173813"/>
                <a:gd name="connsiteX22" fmla="*/ 133709 w 269891"/>
                <a:gd name="connsiteY22" fmla="*/ 26567 h 173813"/>
                <a:gd name="connsiteX23" fmla="*/ 144247 w 269891"/>
                <a:gd name="connsiteY23" fmla="*/ 21170 h 173813"/>
                <a:gd name="connsiteX24" fmla="*/ 159668 w 269891"/>
                <a:gd name="connsiteY24" fmla="*/ 16307 h 173813"/>
                <a:gd name="connsiteX25" fmla="*/ 169575 w 269891"/>
                <a:gd name="connsiteY25" fmla="*/ 3607 h 173813"/>
                <a:gd name="connsiteX26" fmla="*/ 190269 w 269891"/>
                <a:gd name="connsiteY26" fmla="*/ 8393 h 173813"/>
                <a:gd name="connsiteX27" fmla="*/ 192645 w 269891"/>
                <a:gd name="connsiteY27" fmla="*/ 76 h 173813"/>
                <a:gd name="connsiteX28" fmla="*/ 178225 w 269891"/>
                <a:gd name="connsiteY28" fmla="*/ 49640 h 173813"/>
                <a:gd name="connsiteX29" fmla="*/ 170894 w 269891"/>
                <a:gd name="connsiteY29" fmla="*/ 56768 h 173813"/>
                <a:gd name="connsiteX30" fmla="*/ 180709 w 269891"/>
                <a:gd name="connsiteY30" fmla="*/ 70967 h 173813"/>
                <a:gd name="connsiteX31" fmla="*/ 189390 w 269891"/>
                <a:gd name="connsiteY31" fmla="*/ 73309 h 173813"/>
                <a:gd name="connsiteX32" fmla="*/ 196406 w 269891"/>
                <a:gd name="connsiteY32" fmla="*/ 76624 h 173813"/>
                <a:gd name="connsiteX33" fmla="*/ 196779 w 269891"/>
                <a:gd name="connsiteY33" fmla="*/ 83351 h 173813"/>
                <a:gd name="connsiteX34" fmla="*/ 199473 w 269891"/>
                <a:gd name="connsiteY34" fmla="*/ 88655 h 173813"/>
                <a:gd name="connsiteX35" fmla="*/ 193743 w 269891"/>
                <a:gd name="connsiteY35" fmla="*/ 94104 h 173813"/>
                <a:gd name="connsiteX36" fmla="*/ 209470 w 269891"/>
                <a:gd name="connsiteY36" fmla="*/ 100313 h 173813"/>
                <a:gd name="connsiteX37" fmla="*/ 224958 w 269891"/>
                <a:gd name="connsiteY37" fmla="*/ 106006 h 173813"/>
                <a:gd name="connsiteX38" fmla="*/ 222013 w 269891"/>
                <a:gd name="connsiteY38" fmla="*/ 112068 h 173813"/>
                <a:gd name="connsiteX39" fmla="*/ 252247 w 269891"/>
                <a:gd name="connsiteY39" fmla="*/ 129465 h 173813"/>
                <a:gd name="connsiteX40" fmla="*/ 253338 w 269891"/>
                <a:gd name="connsiteY40" fmla="*/ 139051 h 173813"/>
                <a:gd name="connsiteX41" fmla="*/ 264798 w 269891"/>
                <a:gd name="connsiteY41" fmla="*/ 144466 h 173813"/>
                <a:gd name="connsiteX42" fmla="*/ 269840 w 269891"/>
                <a:gd name="connsiteY42" fmla="*/ 151588 h 173813"/>
                <a:gd name="connsiteX43" fmla="*/ 266929 w 269891"/>
                <a:gd name="connsiteY43" fmla="*/ 156055 h 173813"/>
                <a:gd name="connsiteX44" fmla="*/ 259559 w 269891"/>
                <a:gd name="connsiteY44" fmla="*/ 162147 h 173813"/>
                <a:gd name="connsiteX45" fmla="*/ 252752 w 269891"/>
                <a:gd name="connsiteY45" fmla="*/ 168757 h 173813"/>
                <a:gd name="connsiteX46" fmla="*/ 238738 w 269891"/>
                <a:gd name="connsiteY46" fmla="*/ 173573 h 173813"/>
                <a:gd name="connsiteX47" fmla="*/ 220663 w 269891"/>
                <a:gd name="connsiteY47" fmla="*/ 170336 h 173813"/>
                <a:gd name="connsiteX48" fmla="*/ 188782 w 269891"/>
                <a:gd name="connsiteY48" fmla="*/ 147567 h 173813"/>
                <a:gd name="connsiteX49" fmla="*/ 173006 w 269891"/>
                <a:gd name="connsiteY49" fmla="*/ 136306 h 173813"/>
                <a:gd name="connsiteX50" fmla="*/ 163553 w 269891"/>
                <a:gd name="connsiteY50" fmla="*/ 131715 h 173813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170894 w 269891"/>
                <a:gd name="connsiteY29" fmla="*/ 57044 h 174089"/>
                <a:gd name="connsiteX30" fmla="*/ 180709 w 269891"/>
                <a:gd name="connsiteY30" fmla="*/ 71243 h 174089"/>
                <a:gd name="connsiteX31" fmla="*/ 189390 w 269891"/>
                <a:gd name="connsiteY31" fmla="*/ 73585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180709 w 269891"/>
                <a:gd name="connsiteY30" fmla="*/ 71243 h 174089"/>
                <a:gd name="connsiteX31" fmla="*/ 189390 w 269891"/>
                <a:gd name="connsiteY31" fmla="*/ 73585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189390 w 269891"/>
                <a:gd name="connsiteY31" fmla="*/ 73585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196406 w 269891"/>
                <a:gd name="connsiteY32" fmla="*/ 76900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196779 w 269891"/>
                <a:gd name="connsiteY33" fmla="*/ 83627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199473 w 269891"/>
                <a:gd name="connsiteY34" fmla="*/ 88931 h 174089"/>
                <a:gd name="connsiteX35" fmla="*/ 193743 w 269891"/>
                <a:gd name="connsiteY35" fmla="*/ 94380 h 174089"/>
                <a:gd name="connsiteX36" fmla="*/ 209470 w 269891"/>
                <a:gd name="connsiteY36" fmla="*/ 100589 h 174089"/>
                <a:gd name="connsiteX37" fmla="*/ 224958 w 269891"/>
                <a:gd name="connsiteY37" fmla="*/ 106282 h 174089"/>
                <a:gd name="connsiteX38" fmla="*/ 222013 w 269891"/>
                <a:gd name="connsiteY38" fmla="*/ 112344 h 174089"/>
                <a:gd name="connsiteX39" fmla="*/ 252247 w 269891"/>
                <a:gd name="connsiteY39" fmla="*/ 129741 h 174089"/>
                <a:gd name="connsiteX40" fmla="*/ 253338 w 269891"/>
                <a:gd name="connsiteY40" fmla="*/ 139327 h 174089"/>
                <a:gd name="connsiteX41" fmla="*/ 264798 w 269891"/>
                <a:gd name="connsiteY41" fmla="*/ 144742 h 174089"/>
                <a:gd name="connsiteX42" fmla="*/ 269840 w 269891"/>
                <a:gd name="connsiteY42" fmla="*/ 151864 h 174089"/>
                <a:gd name="connsiteX43" fmla="*/ 266929 w 269891"/>
                <a:gd name="connsiteY43" fmla="*/ 156331 h 174089"/>
                <a:gd name="connsiteX44" fmla="*/ 259559 w 269891"/>
                <a:gd name="connsiteY44" fmla="*/ 162423 h 174089"/>
                <a:gd name="connsiteX45" fmla="*/ 252752 w 269891"/>
                <a:gd name="connsiteY45" fmla="*/ 169033 h 174089"/>
                <a:gd name="connsiteX46" fmla="*/ 238738 w 269891"/>
                <a:gd name="connsiteY46" fmla="*/ 173849 h 174089"/>
                <a:gd name="connsiteX47" fmla="*/ 220663 w 269891"/>
                <a:gd name="connsiteY47" fmla="*/ 170612 h 174089"/>
                <a:gd name="connsiteX48" fmla="*/ 188782 w 269891"/>
                <a:gd name="connsiteY48" fmla="*/ 147843 h 174089"/>
                <a:gd name="connsiteX49" fmla="*/ 173006 w 269891"/>
                <a:gd name="connsiteY49" fmla="*/ 136582 h 174089"/>
                <a:gd name="connsiteX50" fmla="*/ 163553 w 269891"/>
                <a:gd name="connsiteY50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193743 w 269891"/>
                <a:gd name="connsiteY34" fmla="*/ 94380 h 174089"/>
                <a:gd name="connsiteX35" fmla="*/ 209470 w 269891"/>
                <a:gd name="connsiteY35" fmla="*/ 100589 h 174089"/>
                <a:gd name="connsiteX36" fmla="*/ 224958 w 269891"/>
                <a:gd name="connsiteY36" fmla="*/ 106282 h 174089"/>
                <a:gd name="connsiteX37" fmla="*/ 222013 w 269891"/>
                <a:gd name="connsiteY37" fmla="*/ 112344 h 174089"/>
                <a:gd name="connsiteX38" fmla="*/ 252247 w 269891"/>
                <a:gd name="connsiteY38" fmla="*/ 129741 h 174089"/>
                <a:gd name="connsiteX39" fmla="*/ 253338 w 269891"/>
                <a:gd name="connsiteY39" fmla="*/ 139327 h 174089"/>
                <a:gd name="connsiteX40" fmla="*/ 264798 w 269891"/>
                <a:gd name="connsiteY40" fmla="*/ 144742 h 174089"/>
                <a:gd name="connsiteX41" fmla="*/ 269840 w 269891"/>
                <a:gd name="connsiteY41" fmla="*/ 151864 h 174089"/>
                <a:gd name="connsiteX42" fmla="*/ 266929 w 269891"/>
                <a:gd name="connsiteY42" fmla="*/ 156331 h 174089"/>
                <a:gd name="connsiteX43" fmla="*/ 259559 w 269891"/>
                <a:gd name="connsiteY43" fmla="*/ 162423 h 174089"/>
                <a:gd name="connsiteX44" fmla="*/ 252752 w 269891"/>
                <a:gd name="connsiteY44" fmla="*/ 169033 h 174089"/>
                <a:gd name="connsiteX45" fmla="*/ 238738 w 269891"/>
                <a:gd name="connsiteY45" fmla="*/ 173849 h 174089"/>
                <a:gd name="connsiteX46" fmla="*/ 220663 w 269891"/>
                <a:gd name="connsiteY46" fmla="*/ 170612 h 174089"/>
                <a:gd name="connsiteX47" fmla="*/ 188782 w 269891"/>
                <a:gd name="connsiteY47" fmla="*/ 147843 h 174089"/>
                <a:gd name="connsiteX48" fmla="*/ 173006 w 269891"/>
                <a:gd name="connsiteY48" fmla="*/ 136582 h 174089"/>
                <a:gd name="connsiteX49" fmla="*/ 163553 w 269891"/>
                <a:gd name="connsiteY49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09470 w 269891"/>
                <a:gd name="connsiteY34" fmla="*/ 100589 h 174089"/>
                <a:gd name="connsiteX35" fmla="*/ 224958 w 269891"/>
                <a:gd name="connsiteY35" fmla="*/ 106282 h 174089"/>
                <a:gd name="connsiteX36" fmla="*/ 222013 w 269891"/>
                <a:gd name="connsiteY36" fmla="*/ 112344 h 174089"/>
                <a:gd name="connsiteX37" fmla="*/ 252247 w 269891"/>
                <a:gd name="connsiteY37" fmla="*/ 129741 h 174089"/>
                <a:gd name="connsiteX38" fmla="*/ 253338 w 269891"/>
                <a:gd name="connsiteY38" fmla="*/ 139327 h 174089"/>
                <a:gd name="connsiteX39" fmla="*/ 264798 w 269891"/>
                <a:gd name="connsiteY39" fmla="*/ 144742 h 174089"/>
                <a:gd name="connsiteX40" fmla="*/ 269840 w 269891"/>
                <a:gd name="connsiteY40" fmla="*/ 151864 h 174089"/>
                <a:gd name="connsiteX41" fmla="*/ 266929 w 269891"/>
                <a:gd name="connsiteY41" fmla="*/ 156331 h 174089"/>
                <a:gd name="connsiteX42" fmla="*/ 259559 w 269891"/>
                <a:gd name="connsiteY42" fmla="*/ 162423 h 174089"/>
                <a:gd name="connsiteX43" fmla="*/ 252752 w 269891"/>
                <a:gd name="connsiteY43" fmla="*/ 169033 h 174089"/>
                <a:gd name="connsiteX44" fmla="*/ 238738 w 269891"/>
                <a:gd name="connsiteY44" fmla="*/ 173849 h 174089"/>
                <a:gd name="connsiteX45" fmla="*/ 220663 w 269891"/>
                <a:gd name="connsiteY45" fmla="*/ 170612 h 174089"/>
                <a:gd name="connsiteX46" fmla="*/ 188782 w 269891"/>
                <a:gd name="connsiteY46" fmla="*/ 147843 h 174089"/>
                <a:gd name="connsiteX47" fmla="*/ 173006 w 269891"/>
                <a:gd name="connsiteY47" fmla="*/ 136582 h 174089"/>
                <a:gd name="connsiteX48" fmla="*/ 163553 w 269891"/>
                <a:gd name="connsiteY48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24958 w 269891"/>
                <a:gd name="connsiteY34" fmla="*/ 106282 h 174089"/>
                <a:gd name="connsiteX35" fmla="*/ 222013 w 269891"/>
                <a:gd name="connsiteY35" fmla="*/ 112344 h 174089"/>
                <a:gd name="connsiteX36" fmla="*/ 252247 w 269891"/>
                <a:gd name="connsiteY36" fmla="*/ 129741 h 174089"/>
                <a:gd name="connsiteX37" fmla="*/ 253338 w 269891"/>
                <a:gd name="connsiteY37" fmla="*/ 139327 h 174089"/>
                <a:gd name="connsiteX38" fmla="*/ 264798 w 269891"/>
                <a:gd name="connsiteY38" fmla="*/ 144742 h 174089"/>
                <a:gd name="connsiteX39" fmla="*/ 269840 w 269891"/>
                <a:gd name="connsiteY39" fmla="*/ 151864 h 174089"/>
                <a:gd name="connsiteX40" fmla="*/ 266929 w 269891"/>
                <a:gd name="connsiteY40" fmla="*/ 156331 h 174089"/>
                <a:gd name="connsiteX41" fmla="*/ 259559 w 269891"/>
                <a:gd name="connsiteY41" fmla="*/ 162423 h 174089"/>
                <a:gd name="connsiteX42" fmla="*/ 252752 w 269891"/>
                <a:gd name="connsiteY42" fmla="*/ 169033 h 174089"/>
                <a:gd name="connsiteX43" fmla="*/ 238738 w 269891"/>
                <a:gd name="connsiteY43" fmla="*/ 173849 h 174089"/>
                <a:gd name="connsiteX44" fmla="*/ 220663 w 269891"/>
                <a:gd name="connsiteY44" fmla="*/ 170612 h 174089"/>
                <a:gd name="connsiteX45" fmla="*/ 188782 w 269891"/>
                <a:gd name="connsiteY45" fmla="*/ 147843 h 174089"/>
                <a:gd name="connsiteX46" fmla="*/ 173006 w 269891"/>
                <a:gd name="connsiteY46" fmla="*/ 136582 h 174089"/>
                <a:gd name="connsiteX47" fmla="*/ 163553 w 269891"/>
                <a:gd name="connsiteY47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45790 w 269891"/>
                <a:gd name="connsiteY34" fmla="*/ 86762 h 174089"/>
                <a:gd name="connsiteX35" fmla="*/ 222013 w 269891"/>
                <a:gd name="connsiteY35" fmla="*/ 112344 h 174089"/>
                <a:gd name="connsiteX36" fmla="*/ 252247 w 269891"/>
                <a:gd name="connsiteY36" fmla="*/ 129741 h 174089"/>
                <a:gd name="connsiteX37" fmla="*/ 253338 w 269891"/>
                <a:gd name="connsiteY37" fmla="*/ 139327 h 174089"/>
                <a:gd name="connsiteX38" fmla="*/ 264798 w 269891"/>
                <a:gd name="connsiteY38" fmla="*/ 144742 h 174089"/>
                <a:gd name="connsiteX39" fmla="*/ 269840 w 269891"/>
                <a:gd name="connsiteY39" fmla="*/ 151864 h 174089"/>
                <a:gd name="connsiteX40" fmla="*/ 266929 w 269891"/>
                <a:gd name="connsiteY40" fmla="*/ 156331 h 174089"/>
                <a:gd name="connsiteX41" fmla="*/ 259559 w 269891"/>
                <a:gd name="connsiteY41" fmla="*/ 162423 h 174089"/>
                <a:gd name="connsiteX42" fmla="*/ 252752 w 269891"/>
                <a:gd name="connsiteY42" fmla="*/ 169033 h 174089"/>
                <a:gd name="connsiteX43" fmla="*/ 238738 w 269891"/>
                <a:gd name="connsiteY43" fmla="*/ 173849 h 174089"/>
                <a:gd name="connsiteX44" fmla="*/ 220663 w 269891"/>
                <a:gd name="connsiteY44" fmla="*/ 170612 h 174089"/>
                <a:gd name="connsiteX45" fmla="*/ 188782 w 269891"/>
                <a:gd name="connsiteY45" fmla="*/ 147843 h 174089"/>
                <a:gd name="connsiteX46" fmla="*/ 173006 w 269891"/>
                <a:gd name="connsiteY46" fmla="*/ 136582 h 174089"/>
                <a:gd name="connsiteX47" fmla="*/ 163553 w 269891"/>
                <a:gd name="connsiteY47" fmla="*/ 131991 h 174089"/>
                <a:gd name="connsiteX0" fmla="*/ 163553 w 269891"/>
                <a:gd name="connsiteY0" fmla="*/ 131991 h 174089"/>
                <a:gd name="connsiteX1" fmla="*/ 145921 w 269891"/>
                <a:gd name="connsiteY1" fmla="*/ 128546 h 174089"/>
                <a:gd name="connsiteX2" fmla="*/ 168843 w 269891"/>
                <a:gd name="connsiteY2" fmla="*/ 157998 h 174089"/>
                <a:gd name="connsiteX3" fmla="*/ 116379 w 269891"/>
                <a:gd name="connsiteY3" fmla="*/ 136265 h 174089"/>
                <a:gd name="connsiteX4" fmla="*/ 94624 w 269891"/>
                <a:gd name="connsiteY4" fmla="*/ 142558 h 174089"/>
                <a:gd name="connsiteX5" fmla="*/ 72190 w 269891"/>
                <a:gd name="connsiteY5" fmla="*/ 134540 h 174089"/>
                <a:gd name="connsiteX6" fmla="*/ 35950 w 269891"/>
                <a:gd name="connsiteY6" fmla="*/ 140862 h 174089"/>
                <a:gd name="connsiteX7" fmla="*/ 13502 w 269891"/>
                <a:gd name="connsiteY7" fmla="*/ 117838 h 174089"/>
                <a:gd name="connsiteX8" fmla="*/ 4114 w 269891"/>
                <a:gd name="connsiteY8" fmla="*/ 104880 h 174089"/>
                <a:gd name="connsiteX9" fmla="*/ 3176 w 269891"/>
                <a:gd name="connsiteY9" fmla="*/ 89472 h 174089"/>
                <a:gd name="connsiteX10" fmla="*/ 14280 w 269891"/>
                <a:gd name="connsiteY10" fmla="*/ 76615 h 174089"/>
                <a:gd name="connsiteX11" fmla="*/ 49 w 269891"/>
                <a:gd name="connsiteY11" fmla="*/ 64311 h 174089"/>
                <a:gd name="connsiteX12" fmla="*/ 18412 w 269891"/>
                <a:gd name="connsiteY12" fmla="*/ 40997 h 174089"/>
                <a:gd name="connsiteX13" fmla="*/ 34113 w 269891"/>
                <a:gd name="connsiteY13" fmla="*/ 35086 h 174089"/>
                <a:gd name="connsiteX14" fmla="*/ 42959 w 269891"/>
                <a:gd name="connsiteY14" fmla="*/ 53526 h 174089"/>
                <a:gd name="connsiteX15" fmla="*/ 55145 w 269891"/>
                <a:gd name="connsiteY15" fmla="*/ 63064 h 174089"/>
                <a:gd name="connsiteX16" fmla="*/ 68380 w 269891"/>
                <a:gd name="connsiteY16" fmla="*/ 53550 h 174089"/>
                <a:gd name="connsiteX17" fmla="*/ 70601 w 269891"/>
                <a:gd name="connsiteY17" fmla="*/ 44481 h 174089"/>
                <a:gd name="connsiteX18" fmla="*/ 83094 w 269891"/>
                <a:gd name="connsiteY18" fmla="*/ 40074 h 174089"/>
                <a:gd name="connsiteX19" fmla="*/ 93252 w 269891"/>
                <a:gd name="connsiteY19" fmla="*/ 41739 h 174089"/>
                <a:gd name="connsiteX20" fmla="*/ 100097 w 269891"/>
                <a:gd name="connsiteY20" fmla="*/ 25995 h 174089"/>
                <a:gd name="connsiteX21" fmla="*/ 117704 w 269891"/>
                <a:gd name="connsiteY21" fmla="*/ 27821 h 174089"/>
                <a:gd name="connsiteX22" fmla="*/ 133709 w 269891"/>
                <a:gd name="connsiteY22" fmla="*/ 26843 h 174089"/>
                <a:gd name="connsiteX23" fmla="*/ 144247 w 269891"/>
                <a:gd name="connsiteY23" fmla="*/ 21446 h 174089"/>
                <a:gd name="connsiteX24" fmla="*/ 159668 w 269891"/>
                <a:gd name="connsiteY24" fmla="*/ 16583 h 174089"/>
                <a:gd name="connsiteX25" fmla="*/ 169575 w 269891"/>
                <a:gd name="connsiteY25" fmla="*/ 3883 h 174089"/>
                <a:gd name="connsiteX26" fmla="*/ 190269 w 269891"/>
                <a:gd name="connsiteY26" fmla="*/ 8669 h 174089"/>
                <a:gd name="connsiteX27" fmla="*/ 192645 w 269891"/>
                <a:gd name="connsiteY27" fmla="*/ 352 h 174089"/>
                <a:gd name="connsiteX28" fmla="*/ 198100 w 269891"/>
                <a:gd name="connsiteY28" fmla="*/ 631 h 174089"/>
                <a:gd name="connsiteX29" fmla="*/ 224793 w 269891"/>
                <a:gd name="connsiteY29" fmla="*/ 31235 h 174089"/>
                <a:gd name="connsiteX30" fmla="*/ 211237 w 269891"/>
                <a:gd name="connsiteY30" fmla="*/ 45880 h 174089"/>
                <a:gd name="connsiteX31" fmla="*/ 216632 w 269891"/>
                <a:gd name="connsiteY31" fmla="*/ 57688 h 174089"/>
                <a:gd name="connsiteX32" fmla="*/ 205688 w 269891"/>
                <a:gd name="connsiteY32" fmla="*/ 74702 h 174089"/>
                <a:gd name="connsiteX33" fmla="*/ 221642 w 269891"/>
                <a:gd name="connsiteY33" fmla="*/ 91153 h 174089"/>
                <a:gd name="connsiteX34" fmla="*/ 245790 w 269891"/>
                <a:gd name="connsiteY34" fmla="*/ 86762 h 174089"/>
                <a:gd name="connsiteX35" fmla="*/ 269201 w 269891"/>
                <a:gd name="connsiteY35" fmla="*/ 108323 h 174089"/>
                <a:gd name="connsiteX36" fmla="*/ 252247 w 269891"/>
                <a:gd name="connsiteY36" fmla="*/ 129741 h 174089"/>
                <a:gd name="connsiteX37" fmla="*/ 253338 w 269891"/>
                <a:gd name="connsiteY37" fmla="*/ 139327 h 174089"/>
                <a:gd name="connsiteX38" fmla="*/ 264798 w 269891"/>
                <a:gd name="connsiteY38" fmla="*/ 144742 h 174089"/>
                <a:gd name="connsiteX39" fmla="*/ 269840 w 269891"/>
                <a:gd name="connsiteY39" fmla="*/ 151864 h 174089"/>
                <a:gd name="connsiteX40" fmla="*/ 266929 w 269891"/>
                <a:gd name="connsiteY40" fmla="*/ 156331 h 174089"/>
                <a:gd name="connsiteX41" fmla="*/ 259559 w 269891"/>
                <a:gd name="connsiteY41" fmla="*/ 162423 h 174089"/>
                <a:gd name="connsiteX42" fmla="*/ 252752 w 269891"/>
                <a:gd name="connsiteY42" fmla="*/ 169033 h 174089"/>
                <a:gd name="connsiteX43" fmla="*/ 238738 w 269891"/>
                <a:gd name="connsiteY43" fmla="*/ 173849 h 174089"/>
                <a:gd name="connsiteX44" fmla="*/ 220663 w 269891"/>
                <a:gd name="connsiteY44" fmla="*/ 170612 h 174089"/>
                <a:gd name="connsiteX45" fmla="*/ 188782 w 269891"/>
                <a:gd name="connsiteY45" fmla="*/ 147843 h 174089"/>
                <a:gd name="connsiteX46" fmla="*/ 173006 w 269891"/>
                <a:gd name="connsiteY46" fmla="*/ 136582 h 174089"/>
                <a:gd name="connsiteX47" fmla="*/ 163553 w 269891"/>
                <a:gd name="connsiteY47" fmla="*/ 131991 h 174089"/>
                <a:gd name="connsiteX0" fmla="*/ 163553 w 278756"/>
                <a:gd name="connsiteY0" fmla="*/ 131991 h 174089"/>
                <a:gd name="connsiteX1" fmla="*/ 145921 w 278756"/>
                <a:gd name="connsiteY1" fmla="*/ 128546 h 174089"/>
                <a:gd name="connsiteX2" fmla="*/ 168843 w 278756"/>
                <a:gd name="connsiteY2" fmla="*/ 157998 h 174089"/>
                <a:gd name="connsiteX3" fmla="*/ 116379 w 278756"/>
                <a:gd name="connsiteY3" fmla="*/ 136265 h 174089"/>
                <a:gd name="connsiteX4" fmla="*/ 94624 w 278756"/>
                <a:gd name="connsiteY4" fmla="*/ 142558 h 174089"/>
                <a:gd name="connsiteX5" fmla="*/ 72190 w 278756"/>
                <a:gd name="connsiteY5" fmla="*/ 134540 h 174089"/>
                <a:gd name="connsiteX6" fmla="*/ 35950 w 278756"/>
                <a:gd name="connsiteY6" fmla="*/ 140862 h 174089"/>
                <a:gd name="connsiteX7" fmla="*/ 13502 w 278756"/>
                <a:gd name="connsiteY7" fmla="*/ 117838 h 174089"/>
                <a:gd name="connsiteX8" fmla="*/ 4114 w 278756"/>
                <a:gd name="connsiteY8" fmla="*/ 104880 h 174089"/>
                <a:gd name="connsiteX9" fmla="*/ 3176 w 278756"/>
                <a:gd name="connsiteY9" fmla="*/ 89472 h 174089"/>
                <a:gd name="connsiteX10" fmla="*/ 14280 w 278756"/>
                <a:gd name="connsiteY10" fmla="*/ 76615 h 174089"/>
                <a:gd name="connsiteX11" fmla="*/ 49 w 278756"/>
                <a:gd name="connsiteY11" fmla="*/ 64311 h 174089"/>
                <a:gd name="connsiteX12" fmla="*/ 18412 w 278756"/>
                <a:gd name="connsiteY12" fmla="*/ 40997 h 174089"/>
                <a:gd name="connsiteX13" fmla="*/ 34113 w 278756"/>
                <a:gd name="connsiteY13" fmla="*/ 35086 h 174089"/>
                <a:gd name="connsiteX14" fmla="*/ 42959 w 278756"/>
                <a:gd name="connsiteY14" fmla="*/ 53526 h 174089"/>
                <a:gd name="connsiteX15" fmla="*/ 55145 w 278756"/>
                <a:gd name="connsiteY15" fmla="*/ 63064 h 174089"/>
                <a:gd name="connsiteX16" fmla="*/ 68380 w 278756"/>
                <a:gd name="connsiteY16" fmla="*/ 53550 h 174089"/>
                <a:gd name="connsiteX17" fmla="*/ 70601 w 278756"/>
                <a:gd name="connsiteY17" fmla="*/ 44481 h 174089"/>
                <a:gd name="connsiteX18" fmla="*/ 83094 w 278756"/>
                <a:gd name="connsiteY18" fmla="*/ 40074 h 174089"/>
                <a:gd name="connsiteX19" fmla="*/ 93252 w 278756"/>
                <a:gd name="connsiteY19" fmla="*/ 41739 h 174089"/>
                <a:gd name="connsiteX20" fmla="*/ 100097 w 278756"/>
                <a:gd name="connsiteY20" fmla="*/ 25995 h 174089"/>
                <a:gd name="connsiteX21" fmla="*/ 117704 w 278756"/>
                <a:gd name="connsiteY21" fmla="*/ 27821 h 174089"/>
                <a:gd name="connsiteX22" fmla="*/ 133709 w 278756"/>
                <a:gd name="connsiteY22" fmla="*/ 26843 h 174089"/>
                <a:gd name="connsiteX23" fmla="*/ 144247 w 278756"/>
                <a:gd name="connsiteY23" fmla="*/ 21446 h 174089"/>
                <a:gd name="connsiteX24" fmla="*/ 159668 w 278756"/>
                <a:gd name="connsiteY24" fmla="*/ 16583 h 174089"/>
                <a:gd name="connsiteX25" fmla="*/ 169575 w 278756"/>
                <a:gd name="connsiteY25" fmla="*/ 3883 h 174089"/>
                <a:gd name="connsiteX26" fmla="*/ 190269 w 278756"/>
                <a:gd name="connsiteY26" fmla="*/ 8669 h 174089"/>
                <a:gd name="connsiteX27" fmla="*/ 192645 w 278756"/>
                <a:gd name="connsiteY27" fmla="*/ 352 h 174089"/>
                <a:gd name="connsiteX28" fmla="*/ 198100 w 278756"/>
                <a:gd name="connsiteY28" fmla="*/ 631 h 174089"/>
                <a:gd name="connsiteX29" fmla="*/ 224793 w 278756"/>
                <a:gd name="connsiteY29" fmla="*/ 31235 h 174089"/>
                <a:gd name="connsiteX30" fmla="*/ 211237 w 278756"/>
                <a:gd name="connsiteY30" fmla="*/ 45880 h 174089"/>
                <a:gd name="connsiteX31" fmla="*/ 216632 w 278756"/>
                <a:gd name="connsiteY31" fmla="*/ 57688 h 174089"/>
                <a:gd name="connsiteX32" fmla="*/ 205688 w 278756"/>
                <a:gd name="connsiteY32" fmla="*/ 74702 h 174089"/>
                <a:gd name="connsiteX33" fmla="*/ 221642 w 278756"/>
                <a:gd name="connsiteY33" fmla="*/ 91153 h 174089"/>
                <a:gd name="connsiteX34" fmla="*/ 245790 w 278756"/>
                <a:gd name="connsiteY34" fmla="*/ 86762 h 174089"/>
                <a:gd name="connsiteX35" fmla="*/ 269201 w 278756"/>
                <a:gd name="connsiteY35" fmla="*/ 108323 h 174089"/>
                <a:gd name="connsiteX36" fmla="*/ 278154 w 278756"/>
                <a:gd name="connsiteY36" fmla="*/ 118305 h 174089"/>
                <a:gd name="connsiteX37" fmla="*/ 253338 w 278756"/>
                <a:gd name="connsiteY37" fmla="*/ 139327 h 174089"/>
                <a:gd name="connsiteX38" fmla="*/ 264798 w 278756"/>
                <a:gd name="connsiteY38" fmla="*/ 144742 h 174089"/>
                <a:gd name="connsiteX39" fmla="*/ 269840 w 278756"/>
                <a:gd name="connsiteY39" fmla="*/ 151864 h 174089"/>
                <a:gd name="connsiteX40" fmla="*/ 266929 w 278756"/>
                <a:gd name="connsiteY40" fmla="*/ 156331 h 174089"/>
                <a:gd name="connsiteX41" fmla="*/ 259559 w 278756"/>
                <a:gd name="connsiteY41" fmla="*/ 162423 h 174089"/>
                <a:gd name="connsiteX42" fmla="*/ 252752 w 278756"/>
                <a:gd name="connsiteY42" fmla="*/ 169033 h 174089"/>
                <a:gd name="connsiteX43" fmla="*/ 238738 w 278756"/>
                <a:gd name="connsiteY43" fmla="*/ 173849 h 174089"/>
                <a:gd name="connsiteX44" fmla="*/ 220663 w 278756"/>
                <a:gd name="connsiteY44" fmla="*/ 170612 h 174089"/>
                <a:gd name="connsiteX45" fmla="*/ 188782 w 278756"/>
                <a:gd name="connsiteY45" fmla="*/ 147843 h 174089"/>
                <a:gd name="connsiteX46" fmla="*/ 173006 w 278756"/>
                <a:gd name="connsiteY46" fmla="*/ 136582 h 174089"/>
                <a:gd name="connsiteX47" fmla="*/ 163553 w 278756"/>
                <a:gd name="connsiteY47" fmla="*/ 131991 h 174089"/>
                <a:gd name="connsiteX0" fmla="*/ 163553 w 280058"/>
                <a:gd name="connsiteY0" fmla="*/ 131991 h 174089"/>
                <a:gd name="connsiteX1" fmla="*/ 145921 w 280058"/>
                <a:gd name="connsiteY1" fmla="*/ 128546 h 174089"/>
                <a:gd name="connsiteX2" fmla="*/ 168843 w 280058"/>
                <a:gd name="connsiteY2" fmla="*/ 157998 h 174089"/>
                <a:gd name="connsiteX3" fmla="*/ 116379 w 280058"/>
                <a:gd name="connsiteY3" fmla="*/ 136265 h 174089"/>
                <a:gd name="connsiteX4" fmla="*/ 94624 w 280058"/>
                <a:gd name="connsiteY4" fmla="*/ 142558 h 174089"/>
                <a:gd name="connsiteX5" fmla="*/ 72190 w 280058"/>
                <a:gd name="connsiteY5" fmla="*/ 134540 h 174089"/>
                <a:gd name="connsiteX6" fmla="*/ 35950 w 280058"/>
                <a:gd name="connsiteY6" fmla="*/ 140862 h 174089"/>
                <a:gd name="connsiteX7" fmla="*/ 13502 w 280058"/>
                <a:gd name="connsiteY7" fmla="*/ 117838 h 174089"/>
                <a:gd name="connsiteX8" fmla="*/ 4114 w 280058"/>
                <a:gd name="connsiteY8" fmla="*/ 104880 h 174089"/>
                <a:gd name="connsiteX9" fmla="*/ 3176 w 280058"/>
                <a:gd name="connsiteY9" fmla="*/ 89472 h 174089"/>
                <a:gd name="connsiteX10" fmla="*/ 14280 w 280058"/>
                <a:gd name="connsiteY10" fmla="*/ 76615 h 174089"/>
                <a:gd name="connsiteX11" fmla="*/ 49 w 280058"/>
                <a:gd name="connsiteY11" fmla="*/ 64311 h 174089"/>
                <a:gd name="connsiteX12" fmla="*/ 18412 w 280058"/>
                <a:gd name="connsiteY12" fmla="*/ 40997 h 174089"/>
                <a:gd name="connsiteX13" fmla="*/ 34113 w 280058"/>
                <a:gd name="connsiteY13" fmla="*/ 35086 h 174089"/>
                <a:gd name="connsiteX14" fmla="*/ 42959 w 280058"/>
                <a:gd name="connsiteY14" fmla="*/ 53526 h 174089"/>
                <a:gd name="connsiteX15" fmla="*/ 55145 w 280058"/>
                <a:gd name="connsiteY15" fmla="*/ 63064 h 174089"/>
                <a:gd name="connsiteX16" fmla="*/ 68380 w 280058"/>
                <a:gd name="connsiteY16" fmla="*/ 53550 h 174089"/>
                <a:gd name="connsiteX17" fmla="*/ 70601 w 280058"/>
                <a:gd name="connsiteY17" fmla="*/ 44481 h 174089"/>
                <a:gd name="connsiteX18" fmla="*/ 83094 w 280058"/>
                <a:gd name="connsiteY18" fmla="*/ 40074 h 174089"/>
                <a:gd name="connsiteX19" fmla="*/ 93252 w 280058"/>
                <a:gd name="connsiteY19" fmla="*/ 41739 h 174089"/>
                <a:gd name="connsiteX20" fmla="*/ 100097 w 280058"/>
                <a:gd name="connsiteY20" fmla="*/ 25995 h 174089"/>
                <a:gd name="connsiteX21" fmla="*/ 117704 w 280058"/>
                <a:gd name="connsiteY21" fmla="*/ 27821 h 174089"/>
                <a:gd name="connsiteX22" fmla="*/ 133709 w 280058"/>
                <a:gd name="connsiteY22" fmla="*/ 26843 h 174089"/>
                <a:gd name="connsiteX23" fmla="*/ 144247 w 280058"/>
                <a:gd name="connsiteY23" fmla="*/ 21446 h 174089"/>
                <a:gd name="connsiteX24" fmla="*/ 159668 w 280058"/>
                <a:gd name="connsiteY24" fmla="*/ 16583 h 174089"/>
                <a:gd name="connsiteX25" fmla="*/ 169575 w 280058"/>
                <a:gd name="connsiteY25" fmla="*/ 3883 h 174089"/>
                <a:gd name="connsiteX26" fmla="*/ 190269 w 280058"/>
                <a:gd name="connsiteY26" fmla="*/ 8669 h 174089"/>
                <a:gd name="connsiteX27" fmla="*/ 192645 w 280058"/>
                <a:gd name="connsiteY27" fmla="*/ 352 h 174089"/>
                <a:gd name="connsiteX28" fmla="*/ 198100 w 280058"/>
                <a:gd name="connsiteY28" fmla="*/ 631 h 174089"/>
                <a:gd name="connsiteX29" fmla="*/ 224793 w 280058"/>
                <a:gd name="connsiteY29" fmla="*/ 31235 h 174089"/>
                <a:gd name="connsiteX30" fmla="*/ 211237 w 280058"/>
                <a:gd name="connsiteY30" fmla="*/ 45880 h 174089"/>
                <a:gd name="connsiteX31" fmla="*/ 216632 w 280058"/>
                <a:gd name="connsiteY31" fmla="*/ 57688 h 174089"/>
                <a:gd name="connsiteX32" fmla="*/ 205688 w 280058"/>
                <a:gd name="connsiteY32" fmla="*/ 74702 h 174089"/>
                <a:gd name="connsiteX33" fmla="*/ 221642 w 280058"/>
                <a:gd name="connsiteY33" fmla="*/ 91153 h 174089"/>
                <a:gd name="connsiteX34" fmla="*/ 245790 w 280058"/>
                <a:gd name="connsiteY34" fmla="*/ 86762 h 174089"/>
                <a:gd name="connsiteX35" fmla="*/ 269201 w 280058"/>
                <a:gd name="connsiteY35" fmla="*/ 108323 h 174089"/>
                <a:gd name="connsiteX36" fmla="*/ 278154 w 280058"/>
                <a:gd name="connsiteY36" fmla="*/ 118305 h 174089"/>
                <a:gd name="connsiteX37" fmla="*/ 278798 w 280058"/>
                <a:gd name="connsiteY37" fmla="*/ 131019 h 174089"/>
                <a:gd name="connsiteX38" fmla="*/ 264798 w 280058"/>
                <a:gd name="connsiteY38" fmla="*/ 144742 h 174089"/>
                <a:gd name="connsiteX39" fmla="*/ 269840 w 280058"/>
                <a:gd name="connsiteY39" fmla="*/ 151864 h 174089"/>
                <a:gd name="connsiteX40" fmla="*/ 266929 w 280058"/>
                <a:gd name="connsiteY40" fmla="*/ 156331 h 174089"/>
                <a:gd name="connsiteX41" fmla="*/ 259559 w 280058"/>
                <a:gd name="connsiteY41" fmla="*/ 162423 h 174089"/>
                <a:gd name="connsiteX42" fmla="*/ 252752 w 280058"/>
                <a:gd name="connsiteY42" fmla="*/ 169033 h 174089"/>
                <a:gd name="connsiteX43" fmla="*/ 238738 w 280058"/>
                <a:gd name="connsiteY43" fmla="*/ 173849 h 174089"/>
                <a:gd name="connsiteX44" fmla="*/ 220663 w 280058"/>
                <a:gd name="connsiteY44" fmla="*/ 170612 h 174089"/>
                <a:gd name="connsiteX45" fmla="*/ 188782 w 280058"/>
                <a:gd name="connsiteY45" fmla="*/ 147843 h 174089"/>
                <a:gd name="connsiteX46" fmla="*/ 173006 w 280058"/>
                <a:gd name="connsiteY46" fmla="*/ 136582 h 174089"/>
                <a:gd name="connsiteX47" fmla="*/ 163553 w 280058"/>
                <a:gd name="connsiteY47" fmla="*/ 131991 h 174089"/>
                <a:gd name="connsiteX0" fmla="*/ 163553 w 301679"/>
                <a:gd name="connsiteY0" fmla="*/ 131991 h 174089"/>
                <a:gd name="connsiteX1" fmla="*/ 145921 w 301679"/>
                <a:gd name="connsiteY1" fmla="*/ 128546 h 174089"/>
                <a:gd name="connsiteX2" fmla="*/ 168843 w 301679"/>
                <a:gd name="connsiteY2" fmla="*/ 157998 h 174089"/>
                <a:gd name="connsiteX3" fmla="*/ 116379 w 301679"/>
                <a:gd name="connsiteY3" fmla="*/ 136265 h 174089"/>
                <a:gd name="connsiteX4" fmla="*/ 94624 w 301679"/>
                <a:gd name="connsiteY4" fmla="*/ 142558 h 174089"/>
                <a:gd name="connsiteX5" fmla="*/ 72190 w 301679"/>
                <a:gd name="connsiteY5" fmla="*/ 134540 h 174089"/>
                <a:gd name="connsiteX6" fmla="*/ 35950 w 301679"/>
                <a:gd name="connsiteY6" fmla="*/ 140862 h 174089"/>
                <a:gd name="connsiteX7" fmla="*/ 13502 w 301679"/>
                <a:gd name="connsiteY7" fmla="*/ 117838 h 174089"/>
                <a:gd name="connsiteX8" fmla="*/ 4114 w 301679"/>
                <a:gd name="connsiteY8" fmla="*/ 104880 h 174089"/>
                <a:gd name="connsiteX9" fmla="*/ 3176 w 301679"/>
                <a:gd name="connsiteY9" fmla="*/ 89472 h 174089"/>
                <a:gd name="connsiteX10" fmla="*/ 14280 w 301679"/>
                <a:gd name="connsiteY10" fmla="*/ 76615 h 174089"/>
                <a:gd name="connsiteX11" fmla="*/ 49 w 301679"/>
                <a:gd name="connsiteY11" fmla="*/ 64311 h 174089"/>
                <a:gd name="connsiteX12" fmla="*/ 18412 w 301679"/>
                <a:gd name="connsiteY12" fmla="*/ 40997 h 174089"/>
                <a:gd name="connsiteX13" fmla="*/ 34113 w 301679"/>
                <a:gd name="connsiteY13" fmla="*/ 35086 h 174089"/>
                <a:gd name="connsiteX14" fmla="*/ 42959 w 301679"/>
                <a:gd name="connsiteY14" fmla="*/ 53526 h 174089"/>
                <a:gd name="connsiteX15" fmla="*/ 55145 w 301679"/>
                <a:gd name="connsiteY15" fmla="*/ 63064 h 174089"/>
                <a:gd name="connsiteX16" fmla="*/ 68380 w 301679"/>
                <a:gd name="connsiteY16" fmla="*/ 53550 h 174089"/>
                <a:gd name="connsiteX17" fmla="*/ 70601 w 301679"/>
                <a:gd name="connsiteY17" fmla="*/ 44481 h 174089"/>
                <a:gd name="connsiteX18" fmla="*/ 83094 w 301679"/>
                <a:gd name="connsiteY18" fmla="*/ 40074 h 174089"/>
                <a:gd name="connsiteX19" fmla="*/ 93252 w 301679"/>
                <a:gd name="connsiteY19" fmla="*/ 41739 h 174089"/>
                <a:gd name="connsiteX20" fmla="*/ 100097 w 301679"/>
                <a:gd name="connsiteY20" fmla="*/ 25995 h 174089"/>
                <a:gd name="connsiteX21" fmla="*/ 117704 w 301679"/>
                <a:gd name="connsiteY21" fmla="*/ 27821 h 174089"/>
                <a:gd name="connsiteX22" fmla="*/ 133709 w 301679"/>
                <a:gd name="connsiteY22" fmla="*/ 26843 h 174089"/>
                <a:gd name="connsiteX23" fmla="*/ 144247 w 301679"/>
                <a:gd name="connsiteY23" fmla="*/ 21446 h 174089"/>
                <a:gd name="connsiteX24" fmla="*/ 159668 w 301679"/>
                <a:gd name="connsiteY24" fmla="*/ 16583 h 174089"/>
                <a:gd name="connsiteX25" fmla="*/ 169575 w 301679"/>
                <a:gd name="connsiteY25" fmla="*/ 3883 h 174089"/>
                <a:gd name="connsiteX26" fmla="*/ 190269 w 301679"/>
                <a:gd name="connsiteY26" fmla="*/ 8669 h 174089"/>
                <a:gd name="connsiteX27" fmla="*/ 192645 w 301679"/>
                <a:gd name="connsiteY27" fmla="*/ 352 h 174089"/>
                <a:gd name="connsiteX28" fmla="*/ 198100 w 301679"/>
                <a:gd name="connsiteY28" fmla="*/ 631 h 174089"/>
                <a:gd name="connsiteX29" fmla="*/ 224793 w 301679"/>
                <a:gd name="connsiteY29" fmla="*/ 31235 h 174089"/>
                <a:gd name="connsiteX30" fmla="*/ 211237 w 301679"/>
                <a:gd name="connsiteY30" fmla="*/ 45880 h 174089"/>
                <a:gd name="connsiteX31" fmla="*/ 216632 w 301679"/>
                <a:gd name="connsiteY31" fmla="*/ 57688 h 174089"/>
                <a:gd name="connsiteX32" fmla="*/ 205688 w 301679"/>
                <a:gd name="connsiteY32" fmla="*/ 74702 h 174089"/>
                <a:gd name="connsiteX33" fmla="*/ 221642 w 301679"/>
                <a:gd name="connsiteY33" fmla="*/ 91153 h 174089"/>
                <a:gd name="connsiteX34" fmla="*/ 245790 w 301679"/>
                <a:gd name="connsiteY34" fmla="*/ 86762 h 174089"/>
                <a:gd name="connsiteX35" fmla="*/ 269201 w 301679"/>
                <a:gd name="connsiteY35" fmla="*/ 108323 h 174089"/>
                <a:gd name="connsiteX36" fmla="*/ 278154 w 301679"/>
                <a:gd name="connsiteY36" fmla="*/ 118305 h 174089"/>
                <a:gd name="connsiteX37" fmla="*/ 278798 w 301679"/>
                <a:gd name="connsiteY37" fmla="*/ 131019 h 174089"/>
                <a:gd name="connsiteX38" fmla="*/ 301620 w 301679"/>
                <a:gd name="connsiteY38" fmla="*/ 136224 h 174089"/>
                <a:gd name="connsiteX39" fmla="*/ 269840 w 301679"/>
                <a:gd name="connsiteY39" fmla="*/ 151864 h 174089"/>
                <a:gd name="connsiteX40" fmla="*/ 266929 w 301679"/>
                <a:gd name="connsiteY40" fmla="*/ 156331 h 174089"/>
                <a:gd name="connsiteX41" fmla="*/ 259559 w 301679"/>
                <a:gd name="connsiteY41" fmla="*/ 162423 h 174089"/>
                <a:gd name="connsiteX42" fmla="*/ 252752 w 301679"/>
                <a:gd name="connsiteY42" fmla="*/ 169033 h 174089"/>
                <a:gd name="connsiteX43" fmla="*/ 238738 w 301679"/>
                <a:gd name="connsiteY43" fmla="*/ 173849 h 174089"/>
                <a:gd name="connsiteX44" fmla="*/ 220663 w 301679"/>
                <a:gd name="connsiteY44" fmla="*/ 170612 h 174089"/>
                <a:gd name="connsiteX45" fmla="*/ 188782 w 301679"/>
                <a:gd name="connsiteY45" fmla="*/ 147843 h 174089"/>
                <a:gd name="connsiteX46" fmla="*/ 173006 w 301679"/>
                <a:gd name="connsiteY46" fmla="*/ 136582 h 174089"/>
                <a:gd name="connsiteX47" fmla="*/ 163553 w 301679"/>
                <a:gd name="connsiteY47" fmla="*/ 131991 h 174089"/>
                <a:gd name="connsiteX0" fmla="*/ 163553 w 301845"/>
                <a:gd name="connsiteY0" fmla="*/ 131991 h 174089"/>
                <a:gd name="connsiteX1" fmla="*/ 145921 w 301845"/>
                <a:gd name="connsiteY1" fmla="*/ 128546 h 174089"/>
                <a:gd name="connsiteX2" fmla="*/ 168843 w 301845"/>
                <a:gd name="connsiteY2" fmla="*/ 157998 h 174089"/>
                <a:gd name="connsiteX3" fmla="*/ 116379 w 301845"/>
                <a:gd name="connsiteY3" fmla="*/ 136265 h 174089"/>
                <a:gd name="connsiteX4" fmla="*/ 94624 w 301845"/>
                <a:gd name="connsiteY4" fmla="*/ 142558 h 174089"/>
                <a:gd name="connsiteX5" fmla="*/ 72190 w 301845"/>
                <a:gd name="connsiteY5" fmla="*/ 134540 h 174089"/>
                <a:gd name="connsiteX6" fmla="*/ 35950 w 301845"/>
                <a:gd name="connsiteY6" fmla="*/ 140862 h 174089"/>
                <a:gd name="connsiteX7" fmla="*/ 13502 w 301845"/>
                <a:gd name="connsiteY7" fmla="*/ 117838 h 174089"/>
                <a:gd name="connsiteX8" fmla="*/ 4114 w 301845"/>
                <a:gd name="connsiteY8" fmla="*/ 104880 h 174089"/>
                <a:gd name="connsiteX9" fmla="*/ 3176 w 301845"/>
                <a:gd name="connsiteY9" fmla="*/ 89472 h 174089"/>
                <a:gd name="connsiteX10" fmla="*/ 14280 w 301845"/>
                <a:gd name="connsiteY10" fmla="*/ 76615 h 174089"/>
                <a:gd name="connsiteX11" fmla="*/ 49 w 301845"/>
                <a:gd name="connsiteY11" fmla="*/ 64311 h 174089"/>
                <a:gd name="connsiteX12" fmla="*/ 18412 w 301845"/>
                <a:gd name="connsiteY12" fmla="*/ 40997 h 174089"/>
                <a:gd name="connsiteX13" fmla="*/ 34113 w 301845"/>
                <a:gd name="connsiteY13" fmla="*/ 35086 h 174089"/>
                <a:gd name="connsiteX14" fmla="*/ 42959 w 301845"/>
                <a:gd name="connsiteY14" fmla="*/ 53526 h 174089"/>
                <a:gd name="connsiteX15" fmla="*/ 55145 w 301845"/>
                <a:gd name="connsiteY15" fmla="*/ 63064 h 174089"/>
                <a:gd name="connsiteX16" fmla="*/ 68380 w 301845"/>
                <a:gd name="connsiteY16" fmla="*/ 53550 h 174089"/>
                <a:gd name="connsiteX17" fmla="*/ 70601 w 301845"/>
                <a:gd name="connsiteY17" fmla="*/ 44481 h 174089"/>
                <a:gd name="connsiteX18" fmla="*/ 83094 w 301845"/>
                <a:gd name="connsiteY18" fmla="*/ 40074 h 174089"/>
                <a:gd name="connsiteX19" fmla="*/ 93252 w 301845"/>
                <a:gd name="connsiteY19" fmla="*/ 41739 h 174089"/>
                <a:gd name="connsiteX20" fmla="*/ 100097 w 301845"/>
                <a:gd name="connsiteY20" fmla="*/ 25995 h 174089"/>
                <a:gd name="connsiteX21" fmla="*/ 117704 w 301845"/>
                <a:gd name="connsiteY21" fmla="*/ 27821 h 174089"/>
                <a:gd name="connsiteX22" fmla="*/ 133709 w 301845"/>
                <a:gd name="connsiteY22" fmla="*/ 26843 h 174089"/>
                <a:gd name="connsiteX23" fmla="*/ 144247 w 301845"/>
                <a:gd name="connsiteY23" fmla="*/ 21446 h 174089"/>
                <a:gd name="connsiteX24" fmla="*/ 159668 w 301845"/>
                <a:gd name="connsiteY24" fmla="*/ 16583 h 174089"/>
                <a:gd name="connsiteX25" fmla="*/ 169575 w 301845"/>
                <a:gd name="connsiteY25" fmla="*/ 3883 h 174089"/>
                <a:gd name="connsiteX26" fmla="*/ 190269 w 301845"/>
                <a:gd name="connsiteY26" fmla="*/ 8669 h 174089"/>
                <a:gd name="connsiteX27" fmla="*/ 192645 w 301845"/>
                <a:gd name="connsiteY27" fmla="*/ 352 h 174089"/>
                <a:gd name="connsiteX28" fmla="*/ 198100 w 301845"/>
                <a:gd name="connsiteY28" fmla="*/ 631 h 174089"/>
                <a:gd name="connsiteX29" fmla="*/ 224793 w 301845"/>
                <a:gd name="connsiteY29" fmla="*/ 31235 h 174089"/>
                <a:gd name="connsiteX30" fmla="*/ 211237 w 301845"/>
                <a:gd name="connsiteY30" fmla="*/ 45880 h 174089"/>
                <a:gd name="connsiteX31" fmla="*/ 216632 w 301845"/>
                <a:gd name="connsiteY31" fmla="*/ 57688 h 174089"/>
                <a:gd name="connsiteX32" fmla="*/ 205688 w 301845"/>
                <a:gd name="connsiteY32" fmla="*/ 74702 h 174089"/>
                <a:gd name="connsiteX33" fmla="*/ 221642 w 301845"/>
                <a:gd name="connsiteY33" fmla="*/ 91153 h 174089"/>
                <a:gd name="connsiteX34" fmla="*/ 245790 w 301845"/>
                <a:gd name="connsiteY34" fmla="*/ 86762 h 174089"/>
                <a:gd name="connsiteX35" fmla="*/ 269201 w 301845"/>
                <a:gd name="connsiteY35" fmla="*/ 108323 h 174089"/>
                <a:gd name="connsiteX36" fmla="*/ 278154 w 301845"/>
                <a:gd name="connsiteY36" fmla="*/ 118305 h 174089"/>
                <a:gd name="connsiteX37" fmla="*/ 278798 w 301845"/>
                <a:gd name="connsiteY37" fmla="*/ 131019 h 174089"/>
                <a:gd name="connsiteX38" fmla="*/ 301620 w 301845"/>
                <a:gd name="connsiteY38" fmla="*/ 136224 h 174089"/>
                <a:gd name="connsiteX39" fmla="*/ 291088 w 301845"/>
                <a:gd name="connsiteY39" fmla="*/ 158762 h 174089"/>
                <a:gd name="connsiteX40" fmla="*/ 266929 w 301845"/>
                <a:gd name="connsiteY40" fmla="*/ 156331 h 174089"/>
                <a:gd name="connsiteX41" fmla="*/ 259559 w 301845"/>
                <a:gd name="connsiteY41" fmla="*/ 162423 h 174089"/>
                <a:gd name="connsiteX42" fmla="*/ 252752 w 301845"/>
                <a:gd name="connsiteY42" fmla="*/ 169033 h 174089"/>
                <a:gd name="connsiteX43" fmla="*/ 238738 w 301845"/>
                <a:gd name="connsiteY43" fmla="*/ 173849 h 174089"/>
                <a:gd name="connsiteX44" fmla="*/ 220663 w 301845"/>
                <a:gd name="connsiteY44" fmla="*/ 170612 h 174089"/>
                <a:gd name="connsiteX45" fmla="*/ 188782 w 301845"/>
                <a:gd name="connsiteY45" fmla="*/ 147843 h 174089"/>
                <a:gd name="connsiteX46" fmla="*/ 173006 w 301845"/>
                <a:gd name="connsiteY46" fmla="*/ 136582 h 174089"/>
                <a:gd name="connsiteX47" fmla="*/ 163553 w 301845"/>
                <a:gd name="connsiteY47" fmla="*/ 131991 h 174089"/>
                <a:gd name="connsiteX0" fmla="*/ 163553 w 304544"/>
                <a:gd name="connsiteY0" fmla="*/ 131991 h 174089"/>
                <a:gd name="connsiteX1" fmla="*/ 145921 w 304544"/>
                <a:gd name="connsiteY1" fmla="*/ 128546 h 174089"/>
                <a:gd name="connsiteX2" fmla="*/ 168843 w 304544"/>
                <a:gd name="connsiteY2" fmla="*/ 157998 h 174089"/>
                <a:gd name="connsiteX3" fmla="*/ 116379 w 304544"/>
                <a:gd name="connsiteY3" fmla="*/ 136265 h 174089"/>
                <a:gd name="connsiteX4" fmla="*/ 94624 w 304544"/>
                <a:gd name="connsiteY4" fmla="*/ 142558 h 174089"/>
                <a:gd name="connsiteX5" fmla="*/ 72190 w 304544"/>
                <a:gd name="connsiteY5" fmla="*/ 134540 h 174089"/>
                <a:gd name="connsiteX6" fmla="*/ 35950 w 304544"/>
                <a:gd name="connsiteY6" fmla="*/ 140862 h 174089"/>
                <a:gd name="connsiteX7" fmla="*/ 13502 w 304544"/>
                <a:gd name="connsiteY7" fmla="*/ 117838 h 174089"/>
                <a:gd name="connsiteX8" fmla="*/ 4114 w 304544"/>
                <a:gd name="connsiteY8" fmla="*/ 104880 h 174089"/>
                <a:gd name="connsiteX9" fmla="*/ 3176 w 304544"/>
                <a:gd name="connsiteY9" fmla="*/ 89472 h 174089"/>
                <a:gd name="connsiteX10" fmla="*/ 14280 w 304544"/>
                <a:gd name="connsiteY10" fmla="*/ 76615 h 174089"/>
                <a:gd name="connsiteX11" fmla="*/ 49 w 304544"/>
                <a:gd name="connsiteY11" fmla="*/ 64311 h 174089"/>
                <a:gd name="connsiteX12" fmla="*/ 18412 w 304544"/>
                <a:gd name="connsiteY12" fmla="*/ 40997 h 174089"/>
                <a:gd name="connsiteX13" fmla="*/ 34113 w 304544"/>
                <a:gd name="connsiteY13" fmla="*/ 35086 h 174089"/>
                <a:gd name="connsiteX14" fmla="*/ 42959 w 304544"/>
                <a:gd name="connsiteY14" fmla="*/ 53526 h 174089"/>
                <a:gd name="connsiteX15" fmla="*/ 55145 w 304544"/>
                <a:gd name="connsiteY15" fmla="*/ 63064 h 174089"/>
                <a:gd name="connsiteX16" fmla="*/ 68380 w 304544"/>
                <a:gd name="connsiteY16" fmla="*/ 53550 h 174089"/>
                <a:gd name="connsiteX17" fmla="*/ 70601 w 304544"/>
                <a:gd name="connsiteY17" fmla="*/ 44481 h 174089"/>
                <a:gd name="connsiteX18" fmla="*/ 83094 w 304544"/>
                <a:gd name="connsiteY18" fmla="*/ 40074 h 174089"/>
                <a:gd name="connsiteX19" fmla="*/ 93252 w 304544"/>
                <a:gd name="connsiteY19" fmla="*/ 41739 h 174089"/>
                <a:gd name="connsiteX20" fmla="*/ 100097 w 304544"/>
                <a:gd name="connsiteY20" fmla="*/ 25995 h 174089"/>
                <a:gd name="connsiteX21" fmla="*/ 117704 w 304544"/>
                <a:gd name="connsiteY21" fmla="*/ 27821 h 174089"/>
                <a:gd name="connsiteX22" fmla="*/ 133709 w 304544"/>
                <a:gd name="connsiteY22" fmla="*/ 26843 h 174089"/>
                <a:gd name="connsiteX23" fmla="*/ 144247 w 304544"/>
                <a:gd name="connsiteY23" fmla="*/ 21446 h 174089"/>
                <a:gd name="connsiteX24" fmla="*/ 159668 w 304544"/>
                <a:gd name="connsiteY24" fmla="*/ 16583 h 174089"/>
                <a:gd name="connsiteX25" fmla="*/ 169575 w 304544"/>
                <a:gd name="connsiteY25" fmla="*/ 3883 h 174089"/>
                <a:gd name="connsiteX26" fmla="*/ 190269 w 304544"/>
                <a:gd name="connsiteY26" fmla="*/ 8669 h 174089"/>
                <a:gd name="connsiteX27" fmla="*/ 192645 w 304544"/>
                <a:gd name="connsiteY27" fmla="*/ 352 h 174089"/>
                <a:gd name="connsiteX28" fmla="*/ 198100 w 304544"/>
                <a:gd name="connsiteY28" fmla="*/ 631 h 174089"/>
                <a:gd name="connsiteX29" fmla="*/ 224793 w 304544"/>
                <a:gd name="connsiteY29" fmla="*/ 31235 h 174089"/>
                <a:gd name="connsiteX30" fmla="*/ 211237 w 304544"/>
                <a:gd name="connsiteY30" fmla="*/ 45880 h 174089"/>
                <a:gd name="connsiteX31" fmla="*/ 216632 w 304544"/>
                <a:gd name="connsiteY31" fmla="*/ 57688 h 174089"/>
                <a:gd name="connsiteX32" fmla="*/ 205688 w 304544"/>
                <a:gd name="connsiteY32" fmla="*/ 74702 h 174089"/>
                <a:gd name="connsiteX33" fmla="*/ 221642 w 304544"/>
                <a:gd name="connsiteY33" fmla="*/ 91153 h 174089"/>
                <a:gd name="connsiteX34" fmla="*/ 245790 w 304544"/>
                <a:gd name="connsiteY34" fmla="*/ 86762 h 174089"/>
                <a:gd name="connsiteX35" fmla="*/ 269201 w 304544"/>
                <a:gd name="connsiteY35" fmla="*/ 108323 h 174089"/>
                <a:gd name="connsiteX36" fmla="*/ 278154 w 304544"/>
                <a:gd name="connsiteY36" fmla="*/ 118305 h 174089"/>
                <a:gd name="connsiteX37" fmla="*/ 278798 w 304544"/>
                <a:gd name="connsiteY37" fmla="*/ 131019 h 174089"/>
                <a:gd name="connsiteX38" fmla="*/ 301620 w 304544"/>
                <a:gd name="connsiteY38" fmla="*/ 136224 h 174089"/>
                <a:gd name="connsiteX39" fmla="*/ 303480 w 304544"/>
                <a:gd name="connsiteY39" fmla="*/ 149401 h 174089"/>
                <a:gd name="connsiteX40" fmla="*/ 291088 w 304544"/>
                <a:gd name="connsiteY40" fmla="*/ 158762 h 174089"/>
                <a:gd name="connsiteX41" fmla="*/ 266929 w 304544"/>
                <a:gd name="connsiteY41" fmla="*/ 156331 h 174089"/>
                <a:gd name="connsiteX42" fmla="*/ 259559 w 304544"/>
                <a:gd name="connsiteY42" fmla="*/ 162423 h 174089"/>
                <a:gd name="connsiteX43" fmla="*/ 252752 w 304544"/>
                <a:gd name="connsiteY43" fmla="*/ 169033 h 174089"/>
                <a:gd name="connsiteX44" fmla="*/ 238738 w 304544"/>
                <a:gd name="connsiteY44" fmla="*/ 173849 h 174089"/>
                <a:gd name="connsiteX45" fmla="*/ 220663 w 304544"/>
                <a:gd name="connsiteY45" fmla="*/ 170612 h 174089"/>
                <a:gd name="connsiteX46" fmla="*/ 188782 w 304544"/>
                <a:gd name="connsiteY46" fmla="*/ 147843 h 174089"/>
                <a:gd name="connsiteX47" fmla="*/ 173006 w 304544"/>
                <a:gd name="connsiteY47" fmla="*/ 136582 h 174089"/>
                <a:gd name="connsiteX48" fmla="*/ 163553 w 304544"/>
                <a:gd name="connsiteY48" fmla="*/ 131991 h 174089"/>
                <a:gd name="connsiteX0" fmla="*/ 163553 w 304544"/>
                <a:gd name="connsiteY0" fmla="*/ 131991 h 174089"/>
                <a:gd name="connsiteX1" fmla="*/ 145921 w 304544"/>
                <a:gd name="connsiteY1" fmla="*/ 128546 h 174089"/>
                <a:gd name="connsiteX2" fmla="*/ 168843 w 304544"/>
                <a:gd name="connsiteY2" fmla="*/ 157998 h 174089"/>
                <a:gd name="connsiteX3" fmla="*/ 116379 w 304544"/>
                <a:gd name="connsiteY3" fmla="*/ 136265 h 174089"/>
                <a:gd name="connsiteX4" fmla="*/ 94624 w 304544"/>
                <a:gd name="connsiteY4" fmla="*/ 142558 h 174089"/>
                <a:gd name="connsiteX5" fmla="*/ 72190 w 304544"/>
                <a:gd name="connsiteY5" fmla="*/ 134540 h 174089"/>
                <a:gd name="connsiteX6" fmla="*/ 35950 w 304544"/>
                <a:gd name="connsiteY6" fmla="*/ 140862 h 174089"/>
                <a:gd name="connsiteX7" fmla="*/ 13502 w 304544"/>
                <a:gd name="connsiteY7" fmla="*/ 117838 h 174089"/>
                <a:gd name="connsiteX8" fmla="*/ 4114 w 304544"/>
                <a:gd name="connsiteY8" fmla="*/ 104880 h 174089"/>
                <a:gd name="connsiteX9" fmla="*/ 3176 w 304544"/>
                <a:gd name="connsiteY9" fmla="*/ 89472 h 174089"/>
                <a:gd name="connsiteX10" fmla="*/ 14280 w 304544"/>
                <a:gd name="connsiteY10" fmla="*/ 76615 h 174089"/>
                <a:gd name="connsiteX11" fmla="*/ 49 w 304544"/>
                <a:gd name="connsiteY11" fmla="*/ 64311 h 174089"/>
                <a:gd name="connsiteX12" fmla="*/ 18412 w 304544"/>
                <a:gd name="connsiteY12" fmla="*/ 40997 h 174089"/>
                <a:gd name="connsiteX13" fmla="*/ 34113 w 304544"/>
                <a:gd name="connsiteY13" fmla="*/ 35086 h 174089"/>
                <a:gd name="connsiteX14" fmla="*/ 42959 w 304544"/>
                <a:gd name="connsiteY14" fmla="*/ 53526 h 174089"/>
                <a:gd name="connsiteX15" fmla="*/ 55145 w 304544"/>
                <a:gd name="connsiteY15" fmla="*/ 63064 h 174089"/>
                <a:gd name="connsiteX16" fmla="*/ 68380 w 304544"/>
                <a:gd name="connsiteY16" fmla="*/ 53550 h 174089"/>
                <a:gd name="connsiteX17" fmla="*/ 70601 w 304544"/>
                <a:gd name="connsiteY17" fmla="*/ 44481 h 174089"/>
                <a:gd name="connsiteX18" fmla="*/ 83094 w 304544"/>
                <a:gd name="connsiteY18" fmla="*/ 40074 h 174089"/>
                <a:gd name="connsiteX19" fmla="*/ 93252 w 304544"/>
                <a:gd name="connsiteY19" fmla="*/ 41739 h 174089"/>
                <a:gd name="connsiteX20" fmla="*/ 100097 w 304544"/>
                <a:gd name="connsiteY20" fmla="*/ 25995 h 174089"/>
                <a:gd name="connsiteX21" fmla="*/ 117704 w 304544"/>
                <a:gd name="connsiteY21" fmla="*/ 27821 h 174089"/>
                <a:gd name="connsiteX22" fmla="*/ 133709 w 304544"/>
                <a:gd name="connsiteY22" fmla="*/ 26843 h 174089"/>
                <a:gd name="connsiteX23" fmla="*/ 144247 w 304544"/>
                <a:gd name="connsiteY23" fmla="*/ 21446 h 174089"/>
                <a:gd name="connsiteX24" fmla="*/ 159668 w 304544"/>
                <a:gd name="connsiteY24" fmla="*/ 16583 h 174089"/>
                <a:gd name="connsiteX25" fmla="*/ 169575 w 304544"/>
                <a:gd name="connsiteY25" fmla="*/ 3883 h 174089"/>
                <a:gd name="connsiteX26" fmla="*/ 190269 w 304544"/>
                <a:gd name="connsiteY26" fmla="*/ 8669 h 174089"/>
                <a:gd name="connsiteX27" fmla="*/ 192645 w 304544"/>
                <a:gd name="connsiteY27" fmla="*/ 352 h 174089"/>
                <a:gd name="connsiteX28" fmla="*/ 198100 w 304544"/>
                <a:gd name="connsiteY28" fmla="*/ 631 h 174089"/>
                <a:gd name="connsiteX29" fmla="*/ 224793 w 304544"/>
                <a:gd name="connsiteY29" fmla="*/ 31235 h 174089"/>
                <a:gd name="connsiteX30" fmla="*/ 211237 w 304544"/>
                <a:gd name="connsiteY30" fmla="*/ 45880 h 174089"/>
                <a:gd name="connsiteX31" fmla="*/ 216632 w 304544"/>
                <a:gd name="connsiteY31" fmla="*/ 57688 h 174089"/>
                <a:gd name="connsiteX32" fmla="*/ 205688 w 304544"/>
                <a:gd name="connsiteY32" fmla="*/ 74702 h 174089"/>
                <a:gd name="connsiteX33" fmla="*/ 221642 w 304544"/>
                <a:gd name="connsiteY33" fmla="*/ 91153 h 174089"/>
                <a:gd name="connsiteX34" fmla="*/ 245790 w 304544"/>
                <a:gd name="connsiteY34" fmla="*/ 86762 h 174089"/>
                <a:gd name="connsiteX35" fmla="*/ 269201 w 304544"/>
                <a:gd name="connsiteY35" fmla="*/ 108323 h 174089"/>
                <a:gd name="connsiteX36" fmla="*/ 278154 w 304544"/>
                <a:gd name="connsiteY36" fmla="*/ 118305 h 174089"/>
                <a:gd name="connsiteX37" fmla="*/ 278798 w 304544"/>
                <a:gd name="connsiteY37" fmla="*/ 131019 h 174089"/>
                <a:gd name="connsiteX38" fmla="*/ 301620 w 304544"/>
                <a:gd name="connsiteY38" fmla="*/ 136224 h 174089"/>
                <a:gd name="connsiteX39" fmla="*/ 303480 w 304544"/>
                <a:gd name="connsiteY39" fmla="*/ 149401 h 174089"/>
                <a:gd name="connsiteX40" fmla="*/ 291088 w 304544"/>
                <a:gd name="connsiteY40" fmla="*/ 158762 h 174089"/>
                <a:gd name="connsiteX41" fmla="*/ 266929 w 304544"/>
                <a:gd name="connsiteY41" fmla="*/ 156331 h 174089"/>
                <a:gd name="connsiteX42" fmla="*/ 259559 w 304544"/>
                <a:gd name="connsiteY42" fmla="*/ 162423 h 174089"/>
                <a:gd name="connsiteX43" fmla="*/ 252752 w 304544"/>
                <a:gd name="connsiteY43" fmla="*/ 169033 h 174089"/>
                <a:gd name="connsiteX44" fmla="*/ 238738 w 304544"/>
                <a:gd name="connsiteY44" fmla="*/ 173849 h 174089"/>
                <a:gd name="connsiteX45" fmla="*/ 220663 w 304544"/>
                <a:gd name="connsiteY45" fmla="*/ 170612 h 174089"/>
                <a:gd name="connsiteX46" fmla="*/ 188782 w 304544"/>
                <a:gd name="connsiteY46" fmla="*/ 147843 h 174089"/>
                <a:gd name="connsiteX47" fmla="*/ 173006 w 304544"/>
                <a:gd name="connsiteY47" fmla="*/ 136582 h 174089"/>
                <a:gd name="connsiteX48" fmla="*/ 163553 w 304544"/>
                <a:gd name="connsiteY48" fmla="*/ 131991 h 174089"/>
                <a:gd name="connsiteX0" fmla="*/ 163553 w 311979"/>
                <a:gd name="connsiteY0" fmla="*/ 131991 h 174089"/>
                <a:gd name="connsiteX1" fmla="*/ 145921 w 311979"/>
                <a:gd name="connsiteY1" fmla="*/ 128546 h 174089"/>
                <a:gd name="connsiteX2" fmla="*/ 168843 w 311979"/>
                <a:gd name="connsiteY2" fmla="*/ 157998 h 174089"/>
                <a:gd name="connsiteX3" fmla="*/ 116379 w 311979"/>
                <a:gd name="connsiteY3" fmla="*/ 136265 h 174089"/>
                <a:gd name="connsiteX4" fmla="*/ 94624 w 311979"/>
                <a:gd name="connsiteY4" fmla="*/ 142558 h 174089"/>
                <a:gd name="connsiteX5" fmla="*/ 72190 w 311979"/>
                <a:gd name="connsiteY5" fmla="*/ 134540 h 174089"/>
                <a:gd name="connsiteX6" fmla="*/ 35950 w 311979"/>
                <a:gd name="connsiteY6" fmla="*/ 140862 h 174089"/>
                <a:gd name="connsiteX7" fmla="*/ 13502 w 311979"/>
                <a:gd name="connsiteY7" fmla="*/ 117838 h 174089"/>
                <a:gd name="connsiteX8" fmla="*/ 4114 w 311979"/>
                <a:gd name="connsiteY8" fmla="*/ 104880 h 174089"/>
                <a:gd name="connsiteX9" fmla="*/ 3176 w 311979"/>
                <a:gd name="connsiteY9" fmla="*/ 89472 h 174089"/>
                <a:gd name="connsiteX10" fmla="*/ 14280 w 311979"/>
                <a:gd name="connsiteY10" fmla="*/ 76615 h 174089"/>
                <a:gd name="connsiteX11" fmla="*/ 49 w 311979"/>
                <a:gd name="connsiteY11" fmla="*/ 64311 h 174089"/>
                <a:gd name="connsiteX12" fmla="*/ 18412 w 311979"/>
                <a:gd name="connsiteY12" fmla="*/ 40997 h 174089"/>
                <a:gd name="connsiteX13" fmla="*/ 34113 w 311979"/>
                <a:gd name="connsiteY13" fmla="*/ 35086 h 174089"/>
                <a:gd name="connsiteX14" fmla="*/ 42959 w 311979"/>
                <a:gd name="connsiteY14" fmla="*/ 53526 h 174089"/>
                <a:gd name="connsiteX15" fmla="*/ 55145 w 311979"/>
                <a:gd name="connsiteY15" fmla="*/ 63064 h 174089"/>
                <a:gd name="connsiteX16" fmla="*/ 68380 w 311979"/>
                <a:gd name="connsiteY16" fmla="*/ 53550 h 174089"/>
                <a:gd name="connsiteX17" fmla="*/ 70601 w 311979"/>
                <a:gd name="connsiteY17" fmla="*/ 44481 h 174089"/>
                <a:gd name="connsiteX18" fmla="*/ 83094 w 311979"/>
                <a:gd name="connsiteY18" fmla="*/ 40074 h 174089"/>
                <a:gd name="connsiteX19" fmla="*/ 93252 w 311979"/>
                <a:gd name="connsiteY19" fmla="*/ 41739 h 174089"/>
                <a:gd name="connsiteX20" fmla="*/ 100097 w 311979"/>
                <a:gd name="connsiteY20" fmla="*/ 25995 h 174089"/>
                <a:gd name="connsiteX21" fmla="*/ 117704 w 311979"/>
                <a:gd name="connsiteY21" fmla="*/ 27821 h 174089"/>
                <a:gd name="connsiteX22" fmla="*/ 133709 w 311979"/>
                <a:gd name="connsiteY22" fmla="*/ 26843 h 174089"/>
                <a:gd name="connsiteX23" fmla="*/ 144247 w 311979"/>
                <a:gd name="connsiteY23" fmla="*/ 21446 h 174089"/>
                <a:gd name="connsiteX24" fmla="*/ 159668 w 311979"/>
                <a:gd name="connsiteY24" fmla="*/ 16583 h 174089"/>
                <a:gd name="connsiteX25" fmla="*/ 169575 w 311979"/>
                <a:gd name="connsiteY25" fmla="*/ 3883 h 174089"/>
                <a:gd name="connsiteX26" fmla="*/ 190269 w 311979"/>
                <a:gd name="connsiteY26" fmla="*/ 8669 h 174089"/>
                <a:gd name="connsiteX27" fmla="*/ 192645 w 311979"/>
                <a:gd name="connsiteY27" fmla="*/ 352 h 174089"/>
                <a:gd name="connsiteX28" fmla="*/ 198100 w 311979"/>
                <a:gd name="connsiteY28" fmla="*/ 631 h 174089"/>
                <a:gd name="connsiteX29" fmla="*/ 224793 w 311979"/>
                <a:gd name="connsiteY29" fmla="*/ 31235 h 174089"/>
                <a:gd name="connsiteX30" fmla="*/ 211237 w 311979"/>
                <a:gd name="connsiteY30" fmla="*/ 45880 h 174089"/>
                <a:gd name="connsiteX31" fmla="*/ 216632 w 311979"/>
                <a:gd name="connsiteY31" fmla="*/ 57688 h 174089"/>
                <a:gd name="connsiteX32" fmla="*/ 205688 w 311979"/>
                <a:gd name="connsiteY32" fmla="*/ 74702 h 174089"/>
                <a:gd name="connsiteX33" fmla="*/ 221642 w 311979"/>
                <a:gd name="connsiteY33" fmla="*/ 91153 h 174089"/>
                <a:gd name="connsiteX34" fmla="*/ 245790 w 311979"/>
                <a:gd name="connsiteY34" fmla="*/ 86762 h 174089"/>
                <a:gd name="connsiteX35" fmla="*/ 269201 w 311979"/>
                <a:gd name="connsiteY35" fmla="*/ 108323 h 174089"/>
                <a:gd name="connsiteX36" fmla="*/ 278154 w 311979"/>
                <a:gd name="connsiteY36" fmla="*/ 118305 h 174089"/>
                <a:gd name="connsiteX37" fmla="*/ 278798 w 311979"/>
                <a:gd name="connsiteY37" fmla="*/ 131019 h 174089"/>
                <a:gd name="connsiteX38" fmla="*/ 301620 w 311979"/>
                <a:gd name="connsiteY38" fmla="*/ 136224 h 174089"/>
                <a:gd name="connsiteX39" fmla="*/ 303480 w 311979"/>
                <a:gd name="connsiteY39" fmla="*/ 149401 h 174089"/>
                <a:gd name="connsiteX40" fmla="*/ 311724 w 311979"/>
                <a:gd name="connsiteY40" fmla="*/ 161242 h 174089"/>
                <a:gd name="connsiteX41" fmla="*/ 291088 w 311979"/>
                <a:gd name="connsiteY41" fmla="*/ 158762 h 174089"/>
                <a:gd name="connsiteX42" fmla="*/ 266929 w 311979"/>
                <a:gd name="connsiteY42" fmla="*/ 156331 h 174089"/>
                <a:gd name="connsiteX43" fmla="*/ 259559 w 311979"/>
                <a:gd name="connsiteY43" fmla="*/ 162423 h 174089"/>
                <a:gd name="connsiteX44" fmla="*/ 252752 w 311979"/>
                <a:gd name="connsiteY44" fmla="*/ 169033 h 174089"/>
                <a:gd name="connsiteX45" fmla="*/ 238738 w 311979"/>
                <a:gd name="connsiteY45" fmla="*/ 173849 h 174089"/>
                <a:gd name="connsiteX46" fmla="*/ 220663 w 311979"/>
                <a:gd name="connsiteY46" fmla="*/ 170612 h 174089"/>
                <a:gd name="connsiteX47" fmla="*/ 188782 w 311979"/>
                <a:gd name="connsiteY47" fmla="*/ 147843 h 174089"/>
                <a:gd name="connsiteX48" fmla="*/ 173006 w 311979"/>
                <a:gd name="connsiteY48" fmla="*/ 136582 h 174089"/>
                <a:gd name="connsiteX49" fmla="*/ 163553 w 311979"/>
                <a:gd name="connsiteY49" fmla="*/ 131991 h 174089"/>
                <a:gd name="connsiteX0" fmla="*/ 163553 w 316125"/>
                <a:gd name="connsiteY0" fmla="*/ 131991 h 174089"/>
                <a:gd name="connsiteX1" fmla="*/ 145921 w 316125"/>
                <a:gd name="connsiteY1" fmla="*/ 128546 h 174089"/>
                <a:gd name="connsiteX2" fmla="*/ 168843 w 316125"/>
                <a:gd name="connsiteY2" fmla="*/ 157998 h 174089"/>
                <a:gd name="connsiteX3" fmla="*/ 116379 w 316125"/>
                <a:gd name="connsiteY3" fmla="*/ 136265 h 174089"/>
                <a:gd name="connsiteX4" fmla="*/ 94624 w 316125"/>
                <a:gd name="connsiteY4" fmla="*/ 142558 h 174089"/>
                <a:gd name="connsiteX5" fmla="*/ 72190 w 316125"/>
                <a:gd name="connsiteY5" fmla="*/ 134540 h 174089"/>
                <a:gd name="connsiteX6" fmla="*/ 35950 w 316125"/>
                <a:gd name="connsiteY6" fmla="*/ 140862 h 174089"/>
                <a:gd name="connsiteX7" fmla="*/ 13502 w 316125"/>
                <a:gd name="connsiteY7" fmla="*/ 117838 h 174089"/>
                <a:gd name="connsiteX8" fmla="*/ 4114 w 316125"/>
                <a:gd name="connsiteY8" fmla="*/ 104880 h 174089"/>
                <a:gd name="connsiteX9" fmla="*/ 3176 w 316125"/>
                <a:gd name="connsiteY9" fmla="*/ 89472 h 174089"/>
                <a:gd name="connsiteX10" fmla="*/ 14280 w 316125"/>
                <a:gd name="connsiteY10" fmla="*/ 76615 h 174089"/>
                <a:gd name="connsiteX11" fmla="*/ 49 w 316125"/>
                <a:gd name="connsiteY11" fmla="*/ 64311 h 174089"/>
                <a:gd name="connsiteX12" fmla="*/ 18412 w 316125"/>
                <a:gd name="connsiteY12" fmla="*/ 40997 h 174089"/>
                <a:gd name="connsiteX13" fmla="*/ 34113 w 316125"/>
                <a:gd name="connsiteY13" fmla="*/ 35086 h 174089"/>
                <a:gd name="connsiteX14" fmla="*/ 42959 w 316125"/>
                <a:gd name="connsiteY14" fmla="*/ 53526 h 174089"/>
                <a:gd name="connsiteX15" fmla="*/ 55145 w 316125"/>
                <a:gd name="connsiteY15" fmla="*/ 63064 h 174089"/>
                <a:gd name="connsiteX16" fmla="*/ 68380 w 316125"/>
                <a:gd name="connsiteY16" fmla="*/ 53550 h 174089"/>
                <a:gd name="connsiteX17" fmla="*/ 70601 w 316125"/>
                <a:gd name="connsiteY17" fmla="*/ 44481 h 174089"/>
                <a:gd name="connsiteX18" fmla="*/ 83094 w 316125"/>
                <a:gd name="connsiteY18" fmla="*/ 40074 h 174089"/>
                <a:gd name="connsiteX19" fmla="*/ 93252 w 316125"/>
                <a:gd name="connsiteY19" fmla="*/ 41739 h 174089"/>
                <a:gd name="connsiteX20" fmla="*/ 100097 w 316125"/>
                <a:gd name="connsiteY20" fmla="*/ 25995 h 174089"/>
                <a:gd name="connsiteX21" fmla="*/ 117704 w 316125"/>
                <a:gd name="connsiteY21" fmla="*/ 27821 h 174089"/>
                <a:gd name="connsiteX22" fmla="*/ 133709 w 316125"/>
                <a:gd name="connsiteY22" fmla="*/ 26843 h 174089"/>
                <a:gd name="connsiteX23" fmla="*/ 144247 w 316125"/>
                <a:gd name="connsiteY23" fmla="*/ 21446 h 174089"/>
                <a:gd name="connsiteX24" fmla="*/ 159668 w 316125"/>
                <a:gd name="connsiteY24" fmla="*/ 16583 h 174089"/>
                <a:gd name="connsiteX25" fmla="*/ 169575 w 316125"/>
                <a:gd name="connsiteY25" fmla="*/ 3883 h 174089"/>
                <a:gd name="connsiteX26" fmla="*/ 190269 w 316125"/>
                <a:gd name="connsiteY26" fmla="*/ 8669 h 174089"/>
                <a:gd name="connsiteX27" fmla="*/ 192645 w 316125"/>
                <a:gd name="connsiteY27" fmla="*/ 352 h 174089"/>
                <a:gd name="connsiteX28" fmla="*/ 198100 w 316125"/>
                <a:gd name="connsiteY28" fmla="*/ 631 h 174089"/>
                <a:gd name="connsiteX29" fmla="*/ 224793 w 316125"/>
                <a:gd name="connsiteY29" fmla="*/ 31235 h 174089"/>
                <a:gd name="connsiteX30" fmla="*/ 211237 w 316125"/>
                <a:gd name="connsiteY30" fmla="*/ 45880 h 174089"/>
                <a:gd name="connsiteX31" fmla="*/ 216632 w 316125"/>
                <a:gd name="connsiteY31" fmla="*/ 57688 h 174089"/>
                <a:gd name="connsiteX32" fmla="*/ 205688 w 316125"/>
                <a:gd name="connsiteY32" fmla="*/ 74702 h 174089"/>
                <a:gd name="connsiteX33" fmla="*/ 221642 w 316125"/>
                <a:gd name="connsiteY33" fmla="*/ 91153 h 174089"/>
                <a:gd name="connsiteX34" fmla="*/ 245790 w 316125"/>
                <a:gd name="connsiteY34" fmla="*/ 86762 h 174089"/>
                <a:gd name="connsiteX35" fmla="*/ 269201 w 316125"/>
                <a:gd name="connsiteY35" fmla="*/ 108323 h 174089"/>
                <a:gd name="connsiteX36" fmla="*/ 278154 w 316125"/>
                <a:gd name="connsiteY36" fmla="*/ 118305 h 174089"/>
                <a:gd name="connsiteX37" fmla="*/ 278798 w 316125"/>
                <a:gd name="connsiteY37" fmla="*/ 131019 h 174089"/>
                <a:gd name="connsiteX38" fmla="*/ 301620 w 316125"/>
                <a:gd name="connsiteY38" fmla="*/ 136224 h 174089"/>
                <a:gd name="connsiteX39" fmla="*/ 303480 w 316125"/>
                <a:gd name="connsiteY39" fmla="*/ 149401 h 174089"/>
                <a:gd name="connsiteX40" fmla="*/ 315758 w 316125"/>
                <a:gd name="connsiteY40" fmla="*/ 153300 h 174089"/>
                <a:gd name="connsiteX41" fmla="*/ 311724 w 316125"/>
                <a:gd name="connsiteY41" fmla="*/ 161242 h 174089"/>
                <a:gd name="connsiteX42" fmla="*/ 291088 w 316125"/>
                <a:gd name="connsiteY42" fmla="*/ 158762 h 174089"/>
                <a:gd name="connsiteX43" fmla="*/ 266929 w 316125"/>
                <a:gd name="connsiteY43" fmla="*/ 156331 h 174089"/>
                <a:gd name="connsiteX44" fmla="*/ 259559 w 316125"/>
                <a:gd name="connsiteY44" fmla="*/ 162423 h 174089"/>
                <a:gd name="connsiteX45" fmla="*/ 252752 w 316125"/>
                <a:gd name="connsiteY45" fmla="*/ 169033 h 174089"/>
                <a:gd name="connsiteX46" fmla="*/ 238738 w 316125"/>
                <a:gd name="connsiteY46" fmla="*/ 173849 h 174089"/>
                <a:gd name="connsiteX47" fmla="*/ 220663 w 316125"/>
                <a:gd name="connsiteY47" fmla="*/ 170612 h 174089"/>
                <a:gd name="connsiteX48" fmla="*/ 188782 w 316125"/>
                <a:gd name="connsiteY48" fmla="*/ 147843 h 174089"/>
                <a:gd name="connsiteX49" fmla="*/ 173006 w 316125"/>
                <a:gd name="connsiteY49" fmla="*/ 136582 h 174089"/>
                <a:gd name="connsiteX50" fmla="*/ 163553 w 316125"/>
                <a:gd name="connsiteY50" fmla="*/ 131991 h 174089"/>
                <a:gd name="connsiteX0" fmla="*/ 163553 w 316125"/>
                <a:gd name="connsiteY0" fmla="*/ 131991 h 174089"/>
                <a:gd name="connsiteX1" fmla="*/ 145921 w 316125"/>
                <a:gd name="connsiteY1" fmla="*/ 128546 h 174089"/>
                <a:gd name="connsiteX2" fmla="*/ 168843 w 316125"/>
                <a:gd name="connsiteY2" fmla="*/ 157998 h 174089"/>
                <a:gd name="connsiteX3" fmla="*/ 116379 w 316125"/>
                <a:gd name="connsiteY3" fmla="*/ 136265 h 174089"/>
                <a:gd name="connsiteX4" fmla="*/ 94624 w 316125"/>
                <a:gd name="connsiteY4" fmla="*/ 142558 h 174089"/>
                <a:gd name="connsiteX5" fmla="*/ 72190 w 316125"/>
                <a:gd name="connsiteY5" fmla="*/ 134540 h 174089"/>
                <a:gd name="connsiteX6" fmla="*/ 35950 w 316125"/>
                <a:gd name="connsiteY6" fmla="*/ 140862 h 174089"/>
                <a:gd name="connsiteX7" fmla="*/ 13502 w 316125"/>
                <a:gd name="connsiteY7" fmla="*/ 117838 h 174089"/>
                <a:gd name="connsiteX8" fmla="*/ 4114 w 316125"/>
                <a:gd name="connsiteY8" fmla="*/ 104880 h 174089"/>
                <a:gd name="connsiteX9" fmla="*/ 3176 w 316125"/>
                <a:gd name="connsiteY9" fmla="*/ 89472 h 174089"/>
                <a:gd name="connsiteX10" fmla="*/ 14280 w 316125"/>
                <a:gd name="connsiteY10" fmla="*/ 76615 h 174089"/>
                <a:gd name="connsiteX11" fmla="*/ 49 w 316125"/>
                <a:gd name="connsiteY11" fmla="*/ 64311 h 174089"/>
                <a:gd name="connsiteX12" fmla="*/ 18412 w 316125"/>
                <a:gd name="connsiteY12" fmla="*/ 40997 h 174089"/>
                <a:gd name="connsiteX13" fmla="*/ 34113 w 316125"/>
                <a:gd name="connsiteY13" fmla="*/ 35086 h 174089"/>
                <a:gd name="connsiteX14" fmla="*/ 42959 w 316125"/>
                <a:gd name="connsiteY14" fmla="*/ 53526 h 174089"/>
                <a:gd name="connsiteX15" fmla="*/ 55145 w 316125"/>
                <a:gd name="connsiteY15" fmla="*/ 63064 h 174089"/>
                <a:gd name="connsiteX16" fmla="*/ 68380 w 316125"/>
                <a:gd name="connsiteY16" fmla="*/ 53550 h 174089"/>
                <a:gd name="connsiteX17" fmla="*/ 70601 w 316125"/>
                <a:gd name="connsiteY17" fmla="*/ 44481 h 174089"/>
                <a:gd name="connsiteX18" fmla="*/ 83094 w 316125"/>
                <a:gd name="connsiteY18" fmla="*/ 40074 h 174089"/>
                <a:gd name="connsiteX19" fmla="*/ 93252 w 316125"/>
                <a:gd name="connsiteY19" fmla="*/ 41739 h 174089"/>
                <a:gd name="connsiteX20" fmla="*/ 100097 w 316125"/>
                <a:gd name="connsiteY20" fmla="*/ 25995 h 174089"/>
                <a:gd name="connsiteX21" fmla="*/ 117704 w 316125"/>
                <a:gd name="connsiteY21" fmla="*/ 27821 h 174089"/>
                <a:gd name="connsiteX22" fmla="*/ 133709 w 316125"/>
                <a:gd name="connsiteY22" fmla="*/ 26843 h 174089"/>
                <a:gd name="connsiteX23" fmla="*/ 144247 w 316125"/>
                <a:gd name="connsiteY23" fmla="*/ 21446 h 174089"/>
                <a:gd name="connsiteX24" fmla="*/ 159668 w 316125"/>
                <a:gd name="connsiteY24" fmla="*/ 16583 h 174089"/>
                <a:gd name="connsiteX25" fmla="*/ 169575 w 316125"/>
                <a:gd name="connsiteY25" fmla="*/ 3883 h 174089"/>
                <a:gd name="connsiteX26" fmla="*/ 190269 w 316125"/>
                <a:gd name="connsiteY26" fmla="*/ 8669 h 174089"/>
                <a:gd name="connsiteX27" fmla="*/ 192645 w 316125"/>
                <a:gd name="connsiteY27" fmla="*/ 352 h 174089"/>
                <a:gd name="connsiteX28" fmla="*/ 198100 w 316125"/>
                <a:gd name="connsiteY28" fmla="*/ 631 h 174089"/>
                <a:gd name="connsiteX29" fmla="*/ 224793 w 316125"/>
                <a:gd name="connsiteY29" fmla="*/ 31235 h 174089"/>
                <a:gd name="connsiteX30" fmla="*/ 211237 w 316125"/>
                <a:gd name="connsiteY30" fmla="*/ 45880 h 174089"/>
                <a:gd name="connsiteX31" fmla="*/ 216632 w 316125"/>
                <a:gd name="connsiteY31" fmla="*/ 57688 h 174089"/>
                <a:gd name="connsiteX32" fmla="*/ 205688 w 316125"/>
                <a:gd name="connsiteY32" fmla="*/ 74702 h 174089"/>
                <a:gd name="connsiteX33" fmla="*/ 221642 w 316125"/>
                <a:gd name="connsiteY33" fmla="*/ 91153 h 174089"/>
                <a:gd name="connsiteX34" fmla="*/ 245790 w 316125"/>
                <a:gd name="connsiteY34" fmla="*/ 86762 h 174089"/>
                <a:gd name="connsiteX35" fmla="*/ 269201 w 316125"/>
                <a:gd name="connsiteY35" fmla="*/ 108323 h 174089"/>
                <a:gd name="connsiteX36" fmla="*/ 278154 w 316125"/>
                <a:gd name="connsiteY36" fmla="*/ 118305 h 174089"/>
                <a:gd name="connsiteX37" fmla="*/ 278798 w 316125"/>
                <a:gd name="connsiteY37" fmla="*/ 131019 h 174089"/>
                <a:gd name="connsiteX38" fmla="*/ 301620 w 316125"/>
                <a:gd name="connsiteY38" fmla="*/ 136224 h 174089"/>
                <a:gd name="connsiteX39" fmla="*/ 303480 w 316125"/>
                <a:gd name="connsiteY39" fmla="*/ 149401 h 174089"/>
                <a:gd name="connsiteX40" fmla="*/ 315758 w 316125"/>
                <a:gd name="connsiteY40" fmla="*/ 153300 h 174089"/>
                <a:gd name="connsiteX41" fmla="*/ 311724 w 316125"/>
                <a:gd name="connsiteY41" fmla="*/ 161242 h 174089"/>
                <a:gd name="connsiteX42" fmla="*/ 291088 w 316125"/>
                <a:gd name="connsiteY42" fmla="*/ 158762 h 174089"/>
                <a:gd name="connsiteX43" fmla="*/ 279442 w 316125"/>
                <a:gd name="connsiteY43" fmla="*/ 163849 h 174089"/>
                <a:gd name="connsiteX44" fmla="*/ 259559 w 316125"/>
                <a:gd name="connsiteY44" fmla="*/ 162423 h 174089"/>
                <a:gd name="connsiteX45" fmla="*/ 252752 w 316125"/>
                <a:gd name="connsiteY45" fmla="*/ 169033 h 174089"/>
                <a:gd name="connsiteX46" fmla="*/ 238738 w 316125"/>
                <a:gd name="connsiteY46" fmla="*/ 173849 h 174089"/>
                <a:gd name="connsiteX47" fmla="*/ 220663 w 316125"/>
                <a:gd name="connsiteY47" fmla="*/ 170612 h 174089"/>
                <a:gd name="connsiteX48" fmla="*/ 188782 w 316125"/>
                <a:gd name="connsiteY48" fmla="*/ 147843 h 174089"/>
                <a:gd name="connsiteX49" fmla="*/ 173006 w 316125"/>
                <a:gd name="connsiteY49" fmla="*/ 136582 h 174089"/>
                <a:gd name="connsiteX50" fmla="*/ 163553 w 316125"/>
                <a:gd name="connsiteY50" fmla="*/ 131991 h 174089"/>
                <a:gd name="connsiteX0" fmla="*/ 163553 w 316125"/>
                <a:gd name="connsiteY0" fmla="*/ 131991 h 176777"/>
                <a:gd name="connsiteX1" fmla="*/ 145921 w 316125"/>
                <a:gd name="connsiteY1" fmla="*/ 128546 h 176777"/>
                <a:gd name="connsiteX2" fmla="*/ 168843 w 316125"/>
                <a:gd name="connsiteY2" fmla="*/ 157998 h 176777"/>
                <a:gd name="connsiteX3" fmla="*/ 116379 w 316125"/>
                <a:gd name="connsiteY3" fmla="*/ 136265 h 176777"/>
                <a:gd name="connsiteX4" fmla="*/ 94624 w 316125"/>
                <a:gd name="connsiteY4" fmla="*/ 142558 h 176777"/>
                <a:gd name="connsiteX5" fmla="*/ 72190 w 316125"/>
                <a:gd name="connsiteY5" fmla="*/ 134540 h 176777"/>
                <a:gd name="connsiteX6" fmla="*/ 35950 w 316125"/>
                <a:gd name="connsiteY6" fmla="*/ 140862 h 176777"/>
                <a:gd name="connsiteX7" fmla="*/ 13502 w 316125"/>
                <a:gd name="connsiteY7" fmla="*/ 117838 h 176777"/>
                <a:gd name="connsiteX8" fmla="*/ 4114 w 316125"/>
                <a:gd name="connsiteY8" fmla="*/ 104880 h 176777"/>
                <a:gd name="connsiteX9" fmla="*/ 3176 w 316125"/>
                <a:gd name="connsiteY9" fmla="*/ 89472 h 176777"/>
                <a:gd name="connsiteX10" fmla="*/ 14280 w 316125"/>
                <a:gd name="connsiteY10" fmla="*/ 76615 h 176777"/>
                <a:gd name="connsiteX11" fmla="*/ 49 w 316125"/>
                <a:gd name="connsiteY11" fmla="*/ 64311 h 176777"/>
                <a:gd name="connsiteX12" fmla="*/ 18412 w 316125"/>
                <a:gd name="connsiteY12" fmla="*/ 40997 h 176777"/>
                <a:gd name="connsiteX13" fmla="*/ 34113 w 316125"/>
                <a:gd name="connsiteY13" fmla="*/ 35086 h 176777"/>
                <a:gd name="connsiteX14" fmla="*/ 42959 w 316125"/>
                <a:gd name="connsiteY14" fmla="*/ 53526 h 176777"/>
                <a:gd name="connsiteX15" fmla="*/ 55145 w 316125"/>
                <a:gd name="connsiteY15" fmla="*/ 63064 h 176777"/>
                <a:gd name="connsiteX16" fmla="*/ 68380 w 316125"/>
                <a:gd name="connsiteY16" fmla="*/ 53550 h 176777"/>
                <a:gd name="connsiteX17" fmla="*/ 70601 w 316125"/>
                <a:gd name="connsiteY17" fmla="*/ 44481 h 176777"/>
                <a:gd name="connsiteX18" fmla="*/ 83094 w 316125"/>
                <a:gd name="connsiteY18" fmla="*/ 40074 h 176777"/>
                <a:gd name="connsiteX19" fmla="*/ 93252 w 316125"/>
                <a:gd name="connsiteY19" fmla="*/ 41739 h 176777"/>
                <a:gd name="connsiteX20" fmla="*/ 100097 w 316125"/>
                <a:gd name="connsiteY20" fmla="*/ 25995 h 176777"/>
                <a:gd name="connsiteX21" fmla="*/ 117704 w 316125"/>
                <a:gd name="connsiteY21" fmla="*/ 27821 h 176777"/>
                <a:gd name="connsiteX22" fmla="*/ 133709 w 316125"/>
                <a:gd name="connsiteY22" fmla="*/ 26843 h 176777"/>
                <a:gd name="connsiteX23" fmla="*/ 144247 w 316125"/>
                <a:gd name="connsiteY23" fmla="*/ 21446 h 176777"/>
                <a:gd name="connsiteX24" fmla="*/ 159668 w 316125"/>
                <a:gd name="connsiteY24" fmla="*/ 16583 h 176777"/>
                <a:gd name="connsiteX25" fmla="*/ 169575 w 316125"/>
                <a:gd name="connsiteY25" fmla="*/ 3883 h 176777"/>
                <a:gd name="connsiteX26" fmla="*/ 190269 w 316125"/>
                <a:gd name="connsiteY26" fmla="*/ 8669 h 176777"/>
                <a:gd name="connsiteX27" fmla="*/ 192645 w 316125"/>
                <a:gd name="connsiteY27" fmla="*/ 352 h 176777"/>
                <a:gd name="connsiteX28" fmla="*/ 198100 w 316125"/>
                <a:gd name="connsiteY28" fmla="*/ 631 h 176777"/>
                <a:gd name="connsiteX29" fmla="*/ 224793 w 316125"/>
                <a:gd name="connsiteY29" fmla="*/ 31235 h 176777"/>
                <a:gd name="connsiteX30" fmla="*/ 211237 w 316125"/>
                <a:gd name="connsiteY30" fmla="*/ 45880 h 176777"/>
                <a:gd name="connsiteX31" fmla="*/ 216632 w 316125"/>
                <a:gd name="connsiteY31" fmla="*/ 57688 h 176777"/>
                <a:gd name="connsiteX32" fmla="*/ 205688 w 316125"/>
                <a:gd name="connsiteY32" fmla="*/ 74702 h 176777"/>
                <a:gd name="connsiteX33" fmla="*/ 221642 w 316125"/>
                <a:gd name="connsiteY33" fmla="*/ 91153 h 176777"/>
                <a:gd name="connsiteX34" fmla="*/ 245790 w 316125"/>
                <a:gd name="connsiteY34" fmla="*/ 86762 h 176777"/>
                <a:gd name="connsiteX35" fmla="*/ 269201 w 316125"/>
                <a:gd name="connsiteY35" fmla="*/ 108323 h 176777"/>
                <a:gd name="connsiteX36" fmla="*/ 278154 w 316125"/>
                <a:gd name="connsiteY36" fmla="*/ 118305 h 176777"/>
                <a:gd name="connsiteX37" fmla="*/ 278798 w 316125"/>
                <a:gd name="connsiteY37" fmla="*/ 131019 h 176777"/>
                <a:gd name="connsiteX38" fmla="*/ 301620 w 316125"/>
                <a:gd name="connsiteY38" fmla="*/ 136224 h 176777"/>
                <a:gd name="connsiteX39" fmla="*/ 303480 w 316125"/>
                <a:gd name="connsiteY39" fmla="*/ 149401 h 176777"/>
                <a:gd name="connsiteX40" fmla="*/ 315758 w 316125"/>
                <a:gd name="connsiteY40" fmla="*/ 153300 h 176777"/>
                <a:gd name="connsiteX41" fmla="*/ 311724 w 316125"/>
                <a:gd name="connsiteY41" fmla="*/ 161242 h 176777"/>
                <a:gd name="connsiteX42" fmla="*/ 291088 w 316125"/>
                <a:gd name="connsiteY42" fmla="*/ 158762 h 176777"/>
                <a:gd name="connsiteX43" fmla="*/ 279442 w 316125"/>
                <a:gd name="connsiteY43" fmla="*/ 163849 h 176777"/>
                <a:gd name="connsiteX44" fmla="*/ 268208 w 316125"/>
                <a:gd name="connsiteY44" fmla="*/ 176774 h 176777"/>
                <a:gd name="connsiteX45" fmla="*/ 259559 w 316125"/>
                <a:gd name="connsiteY45" fmla="*/ 162423 h 176777"/>
                <a:gd name="connsiteX46" fmla="*/ 252752 w 316125"/>
                <a:gd name="connsiteY46" fmla="*/ 169033 h 176777"/>
                <a:gd name="connsiteX47" fmla="*/ 238738 w 316125"/>
                <a:gd name="connsiteY47" fmla="*/ 173849 h 176777"/>
                <a:gd name="connsiteX48" fmla="*/ 220663 w 316125"/>
                <a:gd name="connsiteY48" fmla="*/ 170612 h 176777"/>
                <a:gd name="connsiteX49" fmla="*/ 188782 w 316125"/>
                <a:gd name="connsiteY49" fmla="*/ 147843 h 176777"/>
                <a:gd name="connsiteX50" fmla="*/ 173006 w 316125"/>
                <a:gd name="connsiteY50" fmla="*/ 136582 h 176777"/>
                <a:gd name="connsiteX51" fmla="*/ 163553 w 316125"/>
                <a:gd name="connsiteY51" fmla="*/ 131991 h 176777"/>
                <a:gd name="connsiteX0" fmla="*/ 163553 w 316125"/>
                <a:gd name="connsiteY0" fmla="*/ 131991 h 192574"/>
                <a:gd name="connsiteX1" fmla="*/ 145921 w 316125"/>
                <a:gd name="connsiteY1" fmla="*/ 128546 h 192574"/>
                <a:gd name="connsiteX2" fmla="*/ 168843 w 316125"/>
                <a:gd name="connsiteY2" fmla="*/ 157998 h 192574"/>
                <a:gd name="connsiteX3" fmla="*/ 116379 w 316125"/>
                <a:gd name="connsiteY3" fmla="*/ 136265 h 192574"/>
                <a:gd name="connsiteX4" fmla="*/ 94624 w 316125"/>
                <a:gd name="connsiteY4" fmla="*/ 142558 h 192574"/>
                <a:gd name="connsiteX5" fmla="*/ 72190 w 316125"/>
                <a:gd name="connsiteY5" fmla="*/ 134540 h 192574"/>
                <a:gd name="connsiteX6" fmla="*/ 35950 w 316125"/>
                <a:gd name="connsiteY6" fmla="*/ 140862 h 192574"/>
                <a:gd name="connsiteX7" fmla="*/ 13502 w 316125"/>
                <a:gd name="connsiteY7" fmla="*/ 117838 h 192574"/>
                <a:gd name="connsiteX8" fmla="*/ 4114 w 316125"/>
                <a:gd name="connsiteY8" fmla="*/ 104880 h 192574"/>
                <a:gd name="connsiteX9" fmla="*/ 3176 w 316125"/>
                <a:gd name="connsiteY9" fmla="*/ 89472 h 192574"/>
                <a:gd name="connsiteX10" fmla="*/ 14280 w 316125"/>
                <a:gd name="connsiteY10" fmla="*/ 76615 h 192574"/>
                <a:gd name="connsiteX11" fmla="*/ 49 w 316125"/>
                <a:gd name="connsiteY11" fmla="*/ 64311 h 192574"/>
                <a:gd name="connsiteX12" fmla="*/ 18412 w 316125"/>
                <a:gd name="connsiteY12" fmla="*/ 40997 h 192574"/>
                <a:gd name="connsiteX13" fmla="*/ 34113 w 316125"/>
                <a:gd name="connsiteY13" fmla="*/ 35086 h 192574"/>
                <a:gd name="connsiteX14" fmla="*/ 42959 w 316125"/>
                <a:gd name="connsiteY14" fmla="*/ 53526 h 192574"/>
                <a:gd name="connsiteX15" fmla="*/ 55145 w 316125"/>
                <a:gd name="connsiteY15" fmla="*/ 63064 h 192574"/>
                <a:gd name="connsiteX16" fmla="*/ 68380 w 316125"/>
                <a:gd name="connsiteY16" fmla="*/ 53550 h 192574"/>
                <a:gd name="connsiteX17" fmla="*/ 70601 w 316125"/>
                <a:gd name="connsiteY17" fmla="*/ 44481 h 192574"/>
                <a:gd name="connsiteX18" fmla="*/ 83094 w 316125"/>
                <a:gd name="connsiteY18" fmla="*/ 40074 h 192574"/>
                <a:gd name="connsiteX19" fmla="*/ 93252 w 316125"/>
                <a:gd name="connsiteY19" fmla="*/ 41739 h 192574"/>
                <a:gd name="connsiteX20" fmla="*/ 100097 w 316125"/>
                <a:gd name="connsiteY20" fmla="*/ 25995 h 192574"/>
                <a:gd name="connsiteX21" fmla="*/ 117704 w 316125"/>
                <a:gd name="connsiteY21" fmla="*/ 27821 h 192574"/>
                <a:gd name="connsiteX22" fmla="*/ 133709 w 316125"/>
                <a:gd name="connsiteY22" fmla="*/ 26843 h 192574"/>
                <a:gd name="connsiteX23" fmla="*/ 144247 w 316125"/>
                <a:gd name="connsiteY23" fmla="*/ 21446 h 192574"/>
                <a:gd name="connsiteX24" fmla="*/ 159668 w 316125"/>
                <a:gd name="connsiteY24" fmla="*/ 16583 h 192574"/>
                <a:gd name="connsiteX25" fmla="*/ 169575 w 316125"/>
                <a:gd name="connsiteY25" fmla="*/ 3883 h 192574"/>
                <a:gd name="connsiteX26" fmla="*/ 190269 w 316125"/>
                <a:gd name="connsiteY26" fmla="*/ 8669 h 192574"/>
                <a:gd name="connsiteX27" fmla="*/ 192645 w 316125"/>
                <a:gd name="connsiteY27" fmla="*/ 352 h 192574"/>
                <a:gd name="connsiteX28" fmla="*/ 198100 w 316125"/>
                <a:gd name="connsiteY28" fmla="*/ 631 h 192574"/>
                <a:gd name="connsiteX29" fmla="*/ 224793 w 316125"/>
                <a:gd name="connsiteY29" fmla="*/ 31235 h 192574"/>
                <a:gd name="connsiteX30" fmla="*/ 211237 w 316125"/>
                <a:gd name="connsiteY30" fmla="*/ 45880 h 192574"/>
                <a:gd name="connsiteX31" fmla="*/ 216632 w 316125"/>
                <a:gd name="connsiteY31" fmla="*/ 57688 h 192574"/>
                <a:gd name="connsiteX32" fmla="*/ 205688 w 316125"/>
                <a:gd name="connsiteY32" fmla="*/ 74702 h 192574"/>
                <a:gd name="connsiteX33" fmla="*/ 221642 w 316125"/>
                <a:gd name="connsiteY33" fmla="*/ 91153 h 192574"/>
                <a:gd name="connsiteX34" fmla="*/ 245790 w 316125"/>
                <a:gd name="connsiteY34" fmla="*/ 86762 h 192574"/>
                <a:gd name="connsiteX35" fmla="*/ 269201 w 316125"/>
                <a:gd name="connsiteY35" fmla="*/ 108323 h 192574"/>
                <a:gd name="connsiteX36" fmla="*/ 278154 w 316125"/>
                <a:gd name="connsiteY36" fmla="*/ 118305 h 192574"/>
                <a:gd name="connsiteX37" fmla="*/ 278798 w 316125"/>
                <a:gd name="connsiteY37" fmla="*/ 131019 h 192574"/>
                <a:gd name="connsiteX38" fmla="*/ 301620 w 316125"/>
                <a:gd name="connsiteY38" fmla="*/ 136224 h 192574"/>
                <a:gd name="connsiteX39" fmla="*/ 303480 w 316125"/>
                <a:gd name="connsiteY39" fmla="*/ 149401 h 192574"/>
                <a:gd name="connsiteX40" fmla="*/ 315758 w 316125"/>
                <a:gd name="connsiteY40" fmla="*/ 153300 h 192574"/>
                <a:gd name="connsiteX41" fmla="*/ 311724 w 316125"/>
                <a:gd name="connsiteY41" fmla="*/ 161242 h 192574"/>
                <a:gd name="connsiteX42" fmla="*/ 291088 w 316125"/>
                <a:gd name="connsiteY42" fmla="*/ 158762 h 192574"/>
                <a:gd name="connsiteX43" fmla="*/ 279442 w 316125"/>
                <a:gd name="connsiteY43" fmla="*/ 163849 h 192574"/>
                <a:gd name="connsiteX44" fmla="*/ 268208 w 316125"/>
                <a:gd name="connsiteY44" fmla="*/ 176774 h 192574"/>
                <a:gd name="connsiteX45" fmla="*/ 258264 w 316125"/>
                <a:gd name="connsiteY45" fmla="*/ 192540 h 192574"/>
                <a:gd name="connsiteX46" fmla="*/ 252752 w 316125"/>
                <a:gd name="connsiteY46" fmla="*/ 169033 h 192574"/>
                <a:gd name="connsiteX47" fmla="*/ 238738 w 316125"/>
                <a:gd name="connsiteY47" fmla="*/ 173849 h 192574"/>
                <a:gd name="connsiteX48" fmla="*/ 220663 w 316125"/>
                <a:gd name="connsiteY48" fmla="*/ 170612 h 192574"/>
                <a:gd name="connsiteX49" fmla="*/ 188782 w 316125"/>
                <a:gd name="connsiteY49" fmla="*/ 147843 h 192574"/>
                <a:gd name="connsiteX50" fmla="*/ 173006 w 316125"/>
                <a:gd name="connsiteY50" fmla="*/ 136582 h 192574"/>
                <a:gd name="connsiteX51" fmla="*/ 163553 w 316125"/>
                <a:gd name="connsiteY51" fmla="*/ 131991 h 192574"/>
                <a:gd name="connsiteX0" fmla="*/ 163553 w 316125"/>
                <a:gd name="connsiteY0" fmla="*/ 131991 h 193347"/>
                <a:gd name="connsiteX1" fmla="*/ 145921 w 316125"/>
                <a:gd name="connsiteY1" fmla="*/ 128546 h 193347"/>
                <a:gd name="connsiteX2" fmla="*/ 168843 w 316125"/>
                <a:gd name="connsiteY2" fmla="*/ 157998 h 193347"/>
                <a:gd name="connsiteX3" fmla="*/ 116379 w 316125"/>
                <a:gd name="connsiteY3" fmla="*/ 136265 h 193347"/>
                <a:gd name="connsiteX4" fmla="*/ 94624 w 316125"/>
                <a:gd name="connsiteY4" fmla="*/ 142558 h 193347"/>
                <a:gd name="connsiteX5" fmla="*/ 72190 w 316125"/>
                <a:gd name="connsiteY5" fmla="*/ 134540 h 193347"/>
                <a:gd name="connsiteX6" fmla="*/ 35950 w 316125"/>
                <a:gd name="connsiteY6" fmla="*/ 140862 h 193347"/>
                <a:gd name="connsiteX7" fmla="*/ 13502 w 316125"/>
                <a:gd name="connsiteY7" fmla="*/ 117838 h 193347"/>
                <a:gd name="connsiteX8" fmla="*/ 4114 w 316125"/>
                <a:gd name="connsiteY8" fmla="*/ 104880 h 193347"/>
                <a:gd name="connsiteX9" fmla="*/ 3176 w 316125"/>
                <a:gd name="connsiteY9" fmla="*/ 89472 h 193347"/>
                <a:gd name="connsiteX10" fmla="*/ 14280 w 316125"/>
                <a:gd name="connsiteY10" fmla="*/ 76615 h 193347"/>
                <a:gd name="connsiteX11" fmla="*/ 49 w 316125"/>
                <a:gd name="connsiteY11" fmla="*/ 64311 h 193347"/>
                <a:gd name="connsiteX12" fmla="*/ 18412 w 316125"/>
                <a:gd name="connsiteY12" fmla="*/ 40997 h 193347"/>
                <a:gd name="connsiteX13" fmla="*/ 34113 w 316125"/>
                <a:gd name="connsiteY13" fmla="*/ 35086 h 193347"/>
                <a:gd name="connsiteX14" fmla="*/ 42959 w 316125"/>
                <a:gd name="connsiteY14" fmla="*/ 53526 h 193347"/>
                <a:gd name="connsiteX15" fmla="*/ 55145 w 316125"/>
                <a:gd name="connsiteY15" fmla="*/ 63064 h 193347"/>
                <a:gd name="connsiteX16" fmla="*/ 68380 w 316125"/>
                <a:gd name="connsiteY16" fmla="*/ 53550 h 193347"/>
                <a:gd name="connsiteX17" fmla="*/ 70601 w 316125"/>
                <a:gd name="connsiteY17" fmla="*/ 44481 h 193347"/>
                <a:gd name="connsiteX18" fmla="*/ 83094 w 316125"/>
                <a:gd name="connsiteY18" fmla="*/ 40074 h 193347"/>
                <a:gd name="connsiteX19" fmla="*/ 93252 w 316125"/>
                <a:gd name="connsiteY19" fmla="*/ 41739 h 193347"/>
                <a:gd name="connsiteX20" fmla="*/ 100097 w 316125"/>
                <a:gd name="connsiteY20" fmla="*/ 25995 h 193347"/>
                <a:gd name="connsiteX21" fmla="*/ 117704 w 316125"/>
                <a:gd name="connsiteY21" fmla="*/ 27821 h 193347"/>
                <a:gd name="connsiteX22" fmla="*/ 133709 w 316125"/>
                <a:gd name="connsiteY22" fmla="*/ 26843 h 193347"/>
                <a:gd name="connsiteX23" fmla="*/ 144247 w 316125"/>
                <a:gd name="connsiteY23" fmla="*/ 21446 h 193347"/>
                <a:gd name="connsiteX24" fmla="*/ 159668 w 316125"/>
                <a:gd name="connsiteY24" fmla="*/ 16583 h 193347"/>
                <a:gd name="connsiteX25" fmla="*/ 169575 w 316125"/>
                <a:gd name="connsiteY25" fmla="*/ 3883 h 193347"/>
                <a:gd name="connsiteX26" fmla="*/ 190269 w 316125"/>
                <a:gd name="connsiteY26" fmla="*/ 8669 h 193347"/>
                <a:gd name="connsiteX27" fmla="*/ 192645 w 316125"/>
                <a:gd name="connsiteY27" fmla="*/ 352 h 193347"/>
                <a:gd name="connsiteX28" fmla="*/ 198100 w 316125"/>
                <a:gd name="connsiteY28" fmla="*/ 631 h 193347"/>
                <a:gd name="connsiteX29" fmla="*/ 224793 w 316125"/>
                <a:gd name="connsiteY29" fmla="*/ 31235 h 193347"/>
                <a:gd name="connsiteX30" fmla="*/ 211237 w 316125"/>
                <a:gd name="connsiteY30" fmla="*/ 45880 h 193347"/>
                <a:gd name="connsiteX31" fmla="*/ 216632 w 316125"/>
                <a:gd name="connsiteY31" fmla="*/ 57688 h 193347"/>
                <a:gd name="connsiteX32" fmla="*/ 205688 w 316125"/>
                <a:gd name="connsiteY32" fmla="*/ 74702 h 193347"/>
                <a:gd name="connsiteX33" fmla="*/ 221642 w 316125"/>
                <a:gd name="connsiteY33" fmla="*/ 91153 h 193347"/>
                <a:gd name="connsiteX34" fmla="*/ 245790 w 316125"/>
                <a:gd name="connsiteY34" fmla="*/ 86762 h 193347"/>
                <a:gd name="connsiteX35" fmla="*/ 269201 w 316125"/>
                <a:gd name="connsiteY35" fmla="*/ 108323 h 193347"/>
                <a:gd name="connsiteX36" fmla="*/ 278154 w 316125"/>
                <a:gd name="connsiteY36" fmla="*/ 118305 h 193347"/>
                <a:gd name="connsiteX37" fmla="*/ 278798 w 316125"/>
                <a:gd name="connsiteY37" fmla="*/ 131019 h 193347"/>
                <a:gd name="connsiteX38" fmla="*/ 301620 w 316125"/>
                <a:gd name="connsiteY38" fmla="*/ 136224 h 193347"/>
                <a:gd name="connsiteX39" fmla="*/ 303480 w 316125"/>
                <a:gd name="connsiteY39" fmla="*/ 149401 h 193347"/>
                <a:gd name="connsiteX40" fmla="*/ 315758 w 316125"/>
                <a:gd name="connsiteY40" fmla="*/ 153300 h 193347"/>
                <a:gd name="connsiteX41" fmla="*/ 311724 w 316125"/>
                <a:gd name="connsiteY41" fmla="*/ 161242 h 193347"/>
                <a:gd name="connsiteX42" fmla="*/ 291088 w 316125"/>
                <a:gd name="connsiteY42" fmla="*/ 158762 h 193347"/>
                <a:gd name="connsiteX43" fmla="*/ 279442 w 316125"/>
                <a:gd name="connsiteY43" fmla="*/ 163849 h 193347"/>
                <a:gd name="connsiteX44" fmla="*/ 268208 w 316125"/>
                <a:gd name="connsiteY44" fmla="*/ 176774 h 193347"/>
                <a:gd name="connsiteX45" fmla="*/ 258264 w 316125"/>
                <a:gd name="connsiteY45" fmla="*/ 192540 h 193347"/>
                <a:gd name="connsiteX46" fmla="*/ 240990 w 316125"/>
                <a:gd name="connsiteY46" fmla="*/ 193103 h 193347"/>
                <a:gd name="connsiteX47" fmla="*/ 238738 w 316125"/>
                <a:gd name="connsiteY47" fmla="*/ 173849 h 193347"/>
                <a:gd name="connsiteX48" fmla="*/ 220663 w 316125"/>
                <a:gd name="connsiteY48" fmla="*/ 170612 h 193347"/>
                <a:gd name="connsiteX49" fmla="*/ 188782 w 316125"/>
                <a:gd name="connsiteY49" fmla="*/ 147843 h 193347"/>
                <a:gd name="connsiteX50" fmla="*/ 173006 w 316125"/>
                <a:gd name="connsiteY50" fmla="*/ 136582 h 193347"/>
                <a:gd name="connsiteX51" fmla="*/ 163553 w 316125"/>
                <a:gd name="connsiteY51" fmla="*/ 131991 h 193347"/>
                <a:gd name="connsiteX0" fmla="*/ 163553 w 316125"/>
                <a:gd name="connsiteY0" fmla="*/ 131991 h 199849"/>
                <a:gd name="connsiteX1" fmla="*/ 145921 w 316125"/>
                <a:gd name="connsiteY1" fmla="*/ 128546 h 199849"/>
                <a:gd name="connsiteX2" fmla="*/ 168843 w 316125"/>
                <a:gd name="connsiteY2" fmla="*/ 157998 h 199849"/>
                <a:gd name="connsiteX3" fmla="*/ 116379 w 316125"/>
                <a:gd name="connsiteY3" fmla="*/ 136265 h 199849"/>
                <a:gd name="connsiteX4" fmla="*/ 94624 w 316125"/>
                <a:gd name="connsiteY4" fmla="*/ 142558 h 199849"/>
                <a:gd name="connsiteX5" fmla="*/ 72190 w 316125"/>
                <a:gd name="connsiteY5" fmla="*/ 134540 h 199849"/>
                <a:gd name="connsiteX6" fmla="*/ 35950 w 316125"/>
                <a:gd name="connsiteY6" fmla="*/ 140862 h 199849"/>
                <a:gd name="connsiteX7" fmla="*/ 13502 w 316125"/>
                <a:gd name="connsiteY7" fmla="*/ 117838 h 199849"/>
                <a:gd name="connsiteX8" fmla="*/ 4114 w 316125"/>
                <a:gd name="connsiteY8" fmla="*/ 104880 h 199849"/>
                <a:gd name="connsiteX9" fmla="*/ 3176 w 316125"/>
                <a:gd name="connsiteY9" fmla="*/ 89472 h 199849"/>
                <a:gd name="connsiteX10" fmla="*/ 14280 w 316125"/>
                <a:gd name="connsiteY10" fmla="*/ 76615 h 199849"/>
                <a:gd name="connsiteX11" fmla="*/ 49 w 316125"/>
                <a:gd name="connsiteY11" fmla="*/ 64311 h 199849"/>
                <a:gd name="connsiteX12" fmla="*/ 18412 w 316125"/>
                <a:gd name="connsiteY12" fmla="*/ 40997 h 199849"/>
                <a:gd name="connsiteX13" fmla="*/ 34113 w 316125"/>
                <a:gd name="connsiteY13" fmla="*/ 35086 h 199849"/>
                <a:gd name="connsiteX14" fmla="*/ 42959 w 316125"/>
                <a:gd name="connsiteY14" fmla="*/ 53526 h 199849"/>
                <a:gd name="connsiteX15" fmla="*/ 55145 w 316125"/>
                <a:gd name="connsiteY15" fmla="*/ 63064 h 199849"/>
                <a:gd name="connsiteX16" fmla="*/ 68380 w 316125"/>
                <a:gd name="connsiteY16" fmla="*/ 53550 h 199849"/>
                <a:gd name="connsiteX17" fmla="*/ 70601 w 316125"/>
                <a:gd name="connsiteY17" fmla="*/ 44481 h 199849"/>
                <a:gd name="connsiteX18" fmla="*/ 83094 w 316125"/>
                <a:gd name="connsiteY18" fmla="*/ 40074 h 199849"/>
                <a:gd name="connsiteX19" fmla="*/ 93252 w 316125"/>
                <a:gd name="connsiteY19" fmla="*/ 41739 h 199849"/>
                <a:gd name="connsiteX20" fmla="*/ 100097 w 316125"/>
                <a:gd name="connsiteY20" fmla="*/ 25995 h 199849"/>
                <a:gd name="connsiteX21" fmla="*/ 117704 w 316125"/>
                <a:gd name="connsiteY21" fmla="*/ 27821 h 199849"/>
                <a:gd name="connsiteX22" fmla="*/ 133709 w 316125"/>
                <a:gd name="connsiteY22" fmla="*/ 26843 h 199849"/>
                <a:gd name="connsiteX23" fmla="*/ 144247 w 316125"/>
                <a:gd name="connsiteY23" fmla="*/ 21446 h 199849"/>
                <a:gd name="connsiteX24" fmla="*/ 159668 w 316125"/>
                <a:gd name="connsiteY24" fmla="*/ 16583 h 199849"/>
                <a:gd name="connsiteX25" fmla="*/ 169575 w 316125"/>
                <a:gd name="connsiteY25" fmla="*/ 3883 h 199849"/>
                <a:gd name="connsiteX26" fmla="*/ 190269 w 316125"/>
                <a:gd name="connsiteY26" fmla="*/ 8669 h 199849"/>
                <a:gd name="connsiteX27" fmla="*/ 192645 w 316125"/>
                <a:gd name="connsiteY27" fmla="*/ 352 h 199849"/>
                <a:gd name="connsiteX28" fmla="*/ 198100 w 316125"/>
                <a:gd name="connsiteY28" fmla="*/ 631 h 199849"/>
                <a:gd name="connsiteX29" fmla="*/ 224793 w 316125"/>
                <a:gd name="connsiteY29" fmla="*/ 31235 h 199849"/>
                <a:gd name="connsiteX30" fmla="*/ 211237 w 316125"/>
                <a:gd name="connsiteY30" fmla="*/ 45880 h 199849"/>
                <a:gd name="connsiteX31" fmla="*/ 216632 w 316125"/>
                <a:gd name="connsiteY31" fmla="*/ 57688 h 199849"/>
                <a:gd name="connsiteX32" fmla="*/ 205688 w 316125"/>
                <a:gd name="connsiteY32" fmla="*/ 74702 h 199849"/>
                <a:gd name="connsiteX33" fmla="*/ 221642 w 316125"/>
                <a:gd name="connsiteY33" fmla="*/ 91153 h 199849"/>
                <a:gd name="connsiteX34" fmla="*/ 245790 w 316125"/>
                <a:gd name="connsiteY34" fmla="*/ 86762 h 199849"/>
                <a:gd name="connsiteX35" fmla="*/ 269201 w 316125"/>
                <a:gd name="connsiteY35" fmla="*/ 108323 h 199849"/>
                <a:gd name="connsiteX36" fmla="*/ 278154 w 316125"/>
                <a:gd name="connsiteY36" fmla="*/ 118305 h 199849"/>
                <a:gd name="connsiteX37" fmla="*/ 278798 w 316125"/>
                <a:gd name="connsiteY37" fmla="*/ 131019 h 199849"/>
                <a:gd name="connsiteX38" fmla="*/ 301620 w 316125"/>
                <a:gd name="connsiteY38" fmla="*/ 136224 h 199849"/>
                <a:gd name="connsiteX39" fmla="*/ 303480 w 316125"/>
                <a:gd name="connsiteY39" fmla="*/ 149401 h 199849"/>
                <a:gd name="connsiteX40" fmla="*/ 315758 w 316125"/>
                <a:gd name="connsiteY40" fmla="*/ 153300 h 199849"/>
                <a:gd name="connsiteX41" fmla="*/ 311724 w 316125"/>
                <a:gd name="connsiteY41" fmla="*/ 161242 h 199849"/>
                <a:gd name="connsiteX42" fmla="*/ 291088 w 316125"/>
                <a:gd name="connsiteY42" fmla="*/ 158762 h 199849"/>
                <a:gd name="connsiteX43" fmla="*/ 279442 w 316125"/>
                <a:gd name="connsiteY43" fmla="*/ 163849 h 199849"/>
                <a:gd name="connsiteX44" fmla="*/ 268208 w 316125"/>
                <a:gd name="connsiteY44" fmla="*/ 176774 h 199849"/>
                <a:gd name="connsiteX45" fmla="*/ 258264 w 316125"/>
                <a:gd name="connsiteY45" fmla="*/ 192540 h 199849"/>
                <a:gd name="connsiteX46" fmla="*/ 240990 w 316125"/>
                <a:gd name="connsiteY46" fmla="*/ 193103 h 199849"/>
                <a:gd name="connsiteX47" fmla="*/ 213055 w 316125"/>
                <a:gd name="connsiteY47" fmla="*/ 198753 h 199849"/>
                <a:gd name="connsiteX48" fmla="*/ 220663 w 316125"/>
                <a:gd name="connsiteY48" fmla="*/ 170612 h 199849"/>
                <a:gd name="connsiteX49" fmla="*/ 188782 w 316125"/>
                <a:gd name="connsiteY49" fmla="*/ 147843 h 199849"/>
                <a:gd name="connsiteX50" fmla="*/ 173006 w 316125"/>
                <a:gd name="connsiteY50" fmla="*/ 136582 h 199849"/>
                <a:gd name="connsiteX51" fmla="*/ 163553 w 316125"/>
                <a:gd name="connsiteY51" fmla="*/ 131991 h 199849"/>
                <a:gd name="connsiteX0" fmla="*/ 163553 w 316125"/>
                <a:gd name="connsiteY0" fmla="*/ 131991 h 198764"/>
                <a:gd name="connsiteX1" fmla="*/ 145921 w 316125"/>
                <a:gd name="connsiteY1" fmla="*/ 128546 h 198764"/>
                <a:gd name="connsiteX2" fmla="*/ 168843 w 316125"/>
                <a:gd name="connsiteY2" fmla="*/ 157998 h 198764"/>
                <a:gd name="connsiteX3" fmla="*/ 116379 w 316125"/>
                <a:gd name="connsiteY3" fmla="*/ 136265 h 198764"/>
                <a:gd name="connsiteX4" fmla="*/ 94624 w 316125"/>
                <a:gd name="connsiteY4" fmla="*/ 142558 h 198764"/>
                <a:gd name="connsiteX5" fmla="*/ 72190 w 316125"/>
                <a:gd name="connsiteY5" fmla="*/ 134540 h 198764"/>
                <a:gd name="connsiteX6" fmla="*/ 35950 w 316125"/>
                <a:gd name="connsiteY6" fmla="*/ 140862 h 198764"/>
                <a:gd name="connsiteX7" fmla="*/ 13502 w 316125"/>
                <a:gd name="connsiteY7" fmla="*/ 117838 h 198764"/>
                <a:gd name="connsiteX8" fmla="*/ 4114 w 316125"/>
                <a:gd name="connsiteY8" fmla="*/ 104880 h 198764"/>
                <a:gd name="connsiteX9" fmla="*/ 3176 w 316125"/>
                <a:gd name="connsiteY9" fmla="*/ 89472 h 198764"/>
                <a:gd name="connsiteX10" fmla="*/ 14280 w 316125"/>
                <a:gd name="connsiteY10" fmla="*/ 76615 h 198764"/>
                <a:gd name="connsiteX11" fmla="*/ 49 w 316125"/>
                <a:gd name="connsiteY11" fmla="*/ 64311 h 198764"/>
                <a:gd name="connsiteX12" fmla="*/ 18412 w 316125"/>
                <a:gd name="connsiteY12" fmla="*/ 40997 h 198764"/>
                <a:gd name="connsiteX13" fmla="*/ 34113 w 316125"/>
                <a:gd name="connsiteY13" fmla="*/ 35086 h 198764"/>
                <a:gd name="connsiteX14" fmla="*/ 42959 w 316125"/>
                <a:gd name="connsiteY14" fmla="*/ 53526 h 198764"/>
                <a:gd name="connsiteX15" fmla="*/ 55145 w 316125"/>
                <a:gd name="connsiteY15" fmla="*/ 63064 h 198764"/>
                <a:gd name="connsiteX16" fmla="*/ 68380 w 316125"/>
                <a:gd name="connsiteY16" fmla="*/ 53550 h 198764"/>
                <a:gd name="connsiteX17" fmla="*/ 70601 w 316125"/>
                <a:gd name="connsiteY17" fmla="*/ 44481 h 198764"/>
                <a:gd name="connsiteX18" fmla="*/ 83094 w 316125"/>
                <a:gd name="connsiteY18" fmla="*/ 40074 h 198764"/>
                <a:gd name="connsiteX19" fmla="*/ 93252 w 316125"/>
                <a:gd name="connsiteY19" fmla="*/ 41739 h 198764"/>
                <a:gd name="connsiteX20" fmla="*/ 100097 w 316125"/>
                <a:gd name="connsiteY20" fmla="*/ 25995 h 198764"/>
                <a:gd name="connsiteX21" fmla="*/ 117704 w 316125"/>
                <a:gd name="connsiteY21" fmla="*/ 27821 h 198764"/>
                <a:gd name="connsiteX22" fmla="*/ 133709 w 316125"/>
                <a:gd name="connsiteY22" fmla="*/ 26843 h 198764"/>
                <a:gd name="connsiteX23" fmla="*/ 144247 w 316125"/>
                <a:gd name="connsiteY23" fmla="*/ 21446 h 198764"/>
                <a:gd name="connsiteX24" fmla="*/ 159668 w 316125"/>
                <a:gd name="connsiteY24" fmla="*/ 16583 h 198764"/>
                <a:gd name="connsiteX25" fmla="*/ 169575 w 316125"/>
                <a:gd name="connsiteY25" fmla="*/ 3883 h 198764"/>
                <a:gd name="connsiteX26" fmla="*/ 190269 w 316125"/>
                <a:gd name="connsiteY26" fmla="*/ 8669 h 198764"/>
                <a:gd name="connsiteX27" fmla="*/ 192645 w 316125"/>
                <a:gd name="connsiteY27" fmla="*/ 352 h 198764"/>
                <a:gd name="connsiteX28" fmla="*/ 198100 w 316125"/>
                <a:gd name="connsiteY28" fmla="*/ 631 h 198764"/>
                <a:gd name="connsiteX29" fmla="*/ 224793 w 316125"/>
                <a:gd name="connsiteY29" fmla="*/ 31235 h 198764"/>
                <a:gd name="connsiteX30" fmla="*/ 211237 w 316125"/>
                <a:gd name="connsiteY30" fmla="*/ 45880 h 198764"/>
                <a:gd name="connsiteX31" fmla="*/ 216632 w 316125"/>
                <a:gd name="connsiteY31" fmla="*/ 57688 h 198764"/>
                <a:gd name="connsiteX32" fmla="*/ 205688 w 316125"/>
                <a:gd name="connsiteY32" fmla="*/ 74702 h 198764"/>
                <a:gd name="connsiteX33" fmla="*/ 221642 w 316125"/>
                <a:gd name="connsiteY33" fmla="*/ 91153 h 198764"/>
                <a:gd name="connsiteX34" fmla="*/ 245790 w 316125"/>
                <a:gd name="connsiteY34" fmla="*/ 86762 h 198764"/>
                <a:gd name="connsiteX35" fmla="*/ 269201 w 316125"/>
                <a:gd name="connsiteY35" fmla="*/ 108323 h 198764"/>
                <a:gd name="connsiteX36" fmla="*/ 278154 w 316125"/>
                <a:gd name="connsiteY36" fmla="*/ 118305 h 198764"/>
                <a:gd name="connsiteX37" fmla="*/ 278798 w 316125"/>
                <a:gd name="connsiteY37" fmla="*/ 131019 h 198764"/>
                <a:gd name="connsiteX38" fmla="*/ 301620 w 316125"/>
                <a:gd name="connsiteY38" fmla="*/ 136224 h 198764"/>
                <a:gd name="connsiteX39" fmla="*/ 303480 w 316125"/>
                <a:gd name="connsiteY39" fmla="*/ 149401 h 198764"/>
                <a:gd name="connsiteX40" fmla="*/ 315758 w 316125"/>
                <a:gd name="connsiteY40" fmla="*/ 153300 h 198764"/>
                <a:gd name="connsiteX41" fmla="*/ 311724 w 316125"/>
                <a:gd name="connsiteY41" fmla="*/ 161242 h 198764"/>
                <a:gd name="connsiteX42" fmla="*/ 291088 w 316125"/>
                <a:gd name="connsiteY42" fmla="*/ 158762 h 198764"/>
                <a:gd name="connsiteX43" fmla="*/ 279442 w 316125"/>
                <a:gd name="connsiteY43" fmla="*/ 163849 h 198764"/>
                <a:gd name="connsiteX44" fmla="*/ 268208 w 316125"/>
                <a:gd name="connsiteY44" fmla="*/ 176774 h 198764"/>
                <a:gd name="connsiteX45" fmla="*/ 258264 w 316125"/>
                <a:gd name="connsiteY45" fmla="*/ 192540 h 198764"/>
                <a:gd name="connsiteX46" fmla="*/ 240990 w 316125"/>
                <a:gd name="connsiteY46" fmla="*/ 193103 h 198764"/>
                <a:gd name="connsiteX47" fmla="*/ 213055 w 316125"/>
                <a:gd name="connsiteY47" fmla="*/ 198753 h 198764"/>
                <a:gd name="connsiteX48" fmla="*/ 193756 w 316125"/>
                <a:gd name="connsiteY48" fmla="*/ 191679 h 198764"/>
                <a:gd name="connsiteX49" fmla="*/ 188782 w 316125"/>
                <a:gd name="connsiteY49" fmla="*/ 147843 h 198764"/>
                <a:gd name="connsiteX50" fmla="*/ 173006 w 316125"/>
                <a:gd name="connsiteY50" fmla="*/ 136582 h 198764"/>
                <a:gd name="connsiteX51" fmla="*/ 163553 w 316125"/>
                <a:gd name="connsiteY51" fmla="*/ 131991 h 198764"/>
                <a:gd name="connsiteX0" fmla="*/ 163553 w 316125"/>
                <a:gd name="connsiteY0" fmla="*/ 131991 h 198764"/>
                <a:gd name="connsiteX1" fmla="*/ 145921 w 316125"/>
                <a:gd name="connsiteY1" fmla="*/ 128546 h 198764"/>
                <a:gd name="connsiteX2" fmla="*/ 168843 w 316125"/>
                <a:gd name="connsiteY2" fmla="*/ 157998 h 198764"/>
                <a:gd name="connsiteX3" fmla="*/ 116379 w 316125"/>
                <a:gd name="connsiteY3" fmla="*/ 136265 h 198764"/>
                <a:gd name="connsiteX4" fmla="*/ 94624 w 316125"/>
                <a:gd name="connsiteY4" fmla="*/ 142558 h 198764"/>
                <a:gd name="connsiteX5" fmla="*/ 72190 w 316125"/>
                <a:gd name="connsiteY5" fmla="*/ 134540 h 198764"/>
                <a:gd name="connsiteX6" fmla="*/ 35950 w 316125"/>
                <a:gd name="connsiteY6" fmla="*/ 140862 h 198764"/>
                <a:gd name="connsiteX7" fmla="*/ 13502 w 316125"/>
                <a:gd name="connsiteY7" fmla="*/ 117838 h 198764"/>
                <a:gd name="connsiteX8" fmla="*/ 4114 w 316125"/>
                <a:gd name="connsiteY8" fmla="*/ 104880 h 198764"/>
                <a:gd name="connsiteX9" fmla="*/ 3176 w 316125"/>
                <a:gd name="connsiteY9" fmla="*/ 89472 h 198764"/>
                <a:gd name="connsiteX10" fmla="*/ 14280 w 316125"/>
                <a:gd name="connsiteY10" fmla="*/ 76615 h 198764"/>
                <a:gd name="connsiteX11" fmla="*/ 49 w 316125"/>
                <a:gd name="connsiteY11" fmla="*/ 64311 h 198764"/>
                <a:gd name="connsiteX12" fmla="*/ 18412 w 316125"/>
                <a:gd name="connsiteY12" fmla="*/ 40997 h 198764"/>
                <a:gd name="connsiteX13" fmla="*/ 34113 w 316125"/>
                <a:gd name="connsiteY13" fmla="*/ 35086 h 198764"/>
                <a:gd name="connsiteX14" fmla="*/ 42959 w 316125"/>
                <a:gd name="connsiteY14" fmla="*/ 53526 h 198764"/>
                <a:gd name="connsiteX15" fmla="*/ 55145 w 316125"/>
                <a:gd name="connsiteY15" fmla="*/ 63064 h 198764"/>
                <a:gd name="connsiteX16" fmla="*/ 68380 w 316125"/>
                <a:gd name="connsiteY16" fmla="*/ 53550 h 198764"/>
                <a:gd name="connsiteX17" fmla="*/ 70601 w 316125"/>
                <a:gd name="connsiteY17" fmla="*/ 44481 h 198764"/>
                <a:gd name="connsiteX18" fmla="*/ 83094 w 316125"/>
                <a:gd name="connsiteY18" fmla="*/ 40074 h 198764"/>
                <a:gd name="connsiteX19" fmla="*/ 93252 w 316125"/>
                <a:gd name="connsiteY19" fmla="*/ 41739 h 198764"/>
                <a:gd name="connsiteX20" fmla="*/ 100097 w 316125"/>
                <a:gd name="connsiteY20" fmla="*/ 25995 h 198764"/>
                <a:gd name="connsiteX21" fmla="*/ 117704 w 316125"/>
                <a:gd name="connsiteY21" fmla="*/ 27821 h 198764"/>
                <a:gd name="connsiteX22" fmla="*/ 133709 w 316125"/>
                <a:gd name="connsiteY22" fmla="*/ 26843 h 198764"/>
                <a:gd name="connsiteX23" fmla="*/ 144247 w 316125"/>
                <a:gd name="connsiteY23" fmla="*/ 21446 h 198764"/>
                <a:gd name="connsiteX24" fmla="*/ 159668 w 316125"/>
                <a:gd name="connsiteY24" fmla="*/ 16583 h 198764"/>
                <a:gd name="connsiteX25" fmla="*/ 169575 w 316125"/>
                <a:gd name="connsiteY25" fmla="*/ 3883 h 198764"/>
                <a:gd name="connsiteX26" fmla="*/ 190269 w 316125"/>
                <a:gd name="connsiteY26" fmla="*/ 8669 h 198764"/>
                <a:gd name="connsiteX27" fmla="*/ 192645 w 316125"/>
                <a:gd name="connsiteY27" fmla="*/ 352 h 198764"/>
                <a:gd name="connsiteX28" fmla="*/ 198100 w 316125"/>
                <a:gd name="connsiteY28" fmla="*/ 631 h 198764"/>
                <a:gd name="connsiteX29" fmla="*/ 224793 w 316125"/>
                <a:gd name="connsiteY29" fmla="*/ 31235 h 198764"/>
                <a:gd name="connsiteX30" fmla="*/ 211237 w 316125"/>
                <a:gd name="connsiteY30" fmla="*/ 45880 h 198764"/>
                <a:gd name="connsiteX31" fmla="*/ 216632 w 316125"/>
                <a:gd name="connsiteY31" fmla="*/ 57688 h 198764"/>
                <a:gd name="connsiteX32" fmla="*/ 205688 w 316125"/>
                <a:gd name="connsiteY32" fmla="*/ 74702 h 198764"/>
                <a:gd name="connsiteX33" fmla="*/ 221642 w 316125"/>
                <a:gd name="connsiteY33" fmla="*/ 91153 h 198764"/>
                <a:gd name="connsiteX34" fmla="*/ 245790 w 316125"/>
                <a:gd name="connsiteY34" fmla="*/ 86762 h 198764"/>
                <a:gd name="connsiteX35" fmla="*/ 269201 w 316125"/>
                <a:gd name="connsiteY35" fmla="*/ 108323 h 198764"/>
                <a:gd name="connsiteX36" fmla="*/ 278154 w 316125"/>
                <a:gd name="connsiteY36" fmla="*/ 118305 h 198764"/>
                <a:gd name="connsiteX37" fmla="*/ 278798 w 316125"/>
                <a:gd name="connsiteY37" fmla="*/ 131019 h 198764"/>
                <a:gd name="connsiteX38" fmla="*/ 301620 w 316125"/>
                <a:gd name="connsiteY38" fmla="*/ 136224 h 198764"/>
                <a:gd name="connsiteX39" fmla="*/ 303480 w 316125"/>
                <a:gd name="connsiteY39" fmla="*/ 149401 h 198764"/>
                <a:gd name="connsiteX40" fmla="*/ 315758 w 316125"/>
                <a:gd name="connsiteY40" fmla="*/ 153300 h 198764"/>
                <a:gd name="connsiteX41" fmla="*/ 311724 w 316125"/>
                <a:gd name="connsiteY41" fmla="*/ 161242 h 198764"/>
                <a:gd name="connsiteX42" fmla="*/ 291088 w 316125"/>
                <a:gd name="connsiteY42" fmla="*/ 158762 h 198764"/>
                <a:gd name="connsiteX43" fmla="*/ 279442 w 316125"/>
                <a:gd name="connsiteY43" fmla="*/ 163849 h 198764"/>
                <a:gd name="connsiteX44" fmla="*/ 268208 w 316125"/>
                <a:gd name="connsiteY44" fmla="*/ 176774 h 198764"/>
                <a:gd name="connsiteX45" fmla="*/ 258264 w 316125"/>
                <a:gd name="connsiteY45" fmla="*/ 192540 h 198764"/>
                <a:gd name="connsiteX46" fmla="*/ 240990 w 316125"/>
                <a:gd name="connsiteY46" fmla="*/ 193103 h 198764"/>
                <a:gd name="connsiteX47" fmla="*/ 213055 w 316125"/>
                <a:gd name="connsiteY47" fmla="*/ 198753 h 198764"/>
                <a:gd name="connsiteX48" fmla="*/ 193756 w 316125"/>
                <a:gd name="connsiteY48" fmla="*/ 191679 h 198764"/>
                <a:gd name="connsiteX49" fmla="*/ 182077 w 316125"/>
                <a:gd name="connsiteY49" fmla="*/ 164706 h 198764"/>
                <a:gd name="connsiteX50" fmla="*/ 173006 w 316125"/>
                <a:gd name="connsiteY50" fmla="*/ 136582 h 198764"/>
                <a:gd name="connsiteX51" fmla="*/ 163553 w 316125"/>
                <a:gd name="connsiteY51" fmla="*/ 131991 h 198764"/>
                <a:gd name="connsiteX0" fmla="*/ 163553 w 316125"/>
                <a:gd name="connsiteY0" fmla="*/ 131991 h 198764"/>
                <a:gd name="connsiteX1" fmla="*/ 168843 w 316125"/>
                <a:gd name="connsiteY1" fmla="*/ 157998 h 198764"/>
                <a:gd name="connsiteX2" fmla="*/ 116379 w 316125"/>
                <a:gd name="connsiteY2" fmla="*/ 136265 h 198764"/>
                <a:gd name="connsiteX3" fmla="*/ 94624 w 316125"/>
                <a:gd name="connsiteY3" fmla="*/ 142558 h 198764"/>
                <a:gd name="connsiteX4" fmla="*/ 72190 w 316125"/>
                <a:gd name="connsiteY4" fmla="*/ 134540 h 198764"/>
                <a:gd name="connsiteX5" fmla="*/ 35950 w 316125"/>
                <a:gd name="connsiteY5" fmla="*/ 140862 h 198764"/>
                <a:gd name="connsiteX6" fmla="*/ 13502 w 316125"/>
                <a:gd name="connsiteY6" fmla="*/ 117838 h 198764"/>
                <a:gd name="connsiteX7" fmla="*/ 4114 w 316125"/>
                <a:gd name="connsiteY7" fmla="*/ 104880 h 198764"/>
                <a:gd name="connsiteX8" fmla="*/ 3176 w 316125"/>
                <a:gd name="connsiteY8" fmla="*/ 89472 h 198764"/>
                <a:gd name="connsiteX9" fmla="*/ 14280 w 316125"/>
                <a:gd name="connsiteY9" fmla="*/ 76615 h 198764"/>
                <a:gd name="connsiteX10" fmla="*/ 49 w 316125"/>
                <a:gd name="connsiteY10" fmla="*/ 64311 h 198764"/>
                <a:gd name="connsiteX11" fmla="*/ 18412 w 316125"/>
                <a:gd name="connsiteY11" fmla="*/ 40997 h 198764"/>
                <a:gd name="connsiteX12" fmla="*/ 34113 w 316125"/>
                <a:gd name="connsiteY12" fmla="*/ 35086 h 198764"/>
                <a:gd name="connsiteX13" fmla="*/ 42959 w 316125"/>
                <a:gd name="connsiteY13" fmla="*/ 53526 h 198764"/>
                <a:gd name="connsiteX14" fmla="*/ 55145 w 316125"/>
                <a:gd name="connsiteY14" fmla="*/ 63064 h 198764"/>
                <a:gd name="connsiteX15" fmla="*/ 68380 w 316125"/>
                <a:gd name="connsiteY15" fmla="*/ 53550 h 198764"/>
                <a:gd name="connsiteX16" fmla="*/ 70601 w 316125"/>
                <a:gd name="connsiteY16" fmla="*/ 44481 h 198764"/>
                <a:gd name="connsiteX17" fmla="*/ 83094 w 316125"/>
                <a:gd name="connsiteY17" fmla="*/ 40074 h 198764"/>
                <a:gd name="connsiteX18" fmla="*/ 93252 w 316125"/>
                <a:gd name="connsiteY18" fmla="*/ 41739 h 198764"/>
                <a:gd name="connsiteX19" fmla="*/ 100097 w 316125"/>
                <a:gd name="connsiteY19" fmla="*/ 25995 h 198764"/>
                <a:gd name="connsiteX20" fmla="*/ 117704 w 316125"/>
                <a:gd name="connsiteY20" fmla="*/ 27821 h 198764"/>
                <a:gd name="connsiteX21" fmla="*/ 133709 w 316125"/>
                <a:gd name="connsiteY21" fmla="*/ 26843 h 198764"/>
                <a:gd name="connsiteX22" fmla="*/ 144247 w 316125"/>
                <a:gd name="connsiteY22" fmla="*/ 21446 h 198764"/>
                <a:gd name="connsiteX23" fmla="*/ 159668 w 316125"/>
                <a:gd name="connsiteY23" fmla="*/ 16583 h 198764"/>
                <a:gd name="connsiteX24" fmla="*/ 169575 w 316125"/>
                <a:gd name="connsiteY24" fmla="*/ 3883 h 198764"/>
                <a:gd name="connsiteX25" fmla="*/ 190269 w 316125"/>
                <a:gd name="connsiteY25" fmla="*/ 8669 h 198764"/>
                <a:gd name="connsiteX26" fmla="*/ 192645 w 316125"/>
                <a:gd name="connsiteY26" fmla="*/ 352 h 198764"/>
                <a:gd name="connsiteX27" fmla="*/ 198100 w 316125"/>
                <a:gd name="connsiteY27" fmla="*/ 631 h 198764"/>
                <a:gd name="connsiteX28" fmla="*/ 224793 w 316125"/>
                <a:gd name="connsiteY28" fmla="*/ 31235 h 198764"/>
                <a:gd name="connsiteX29" fmla="*/ 211237 w 316125"/>
                <a:gd name="connsiteY29" fmla="*/ 45880 h 198764"/>
                <a:gd name="connsiteX30" fmla="*/ 216632 w 316125"/>
                <a:gd name="connsiteY30" fmla="*/ 57688 h 198764"/>
                <a:gd name="connsiteX31" fmla="*/ 205688 w 316125"/>
                <a:gd name="connsiteY31" fmla="*/ 74702 h 198764"/>
                <a:gd name="connsiteX32" fmla="*/ 221642 w 316125"/>
                <a:gd name="connsiteY32" fmla="*/ 91153 h 198764"/>
                <a:gd name="connsiteX33" fmla="*/ 245790 w 316125"/>
                <a:gd name="connsiteY33" fmla="*/ 86762 h 198764"/>
                <a:gd name="connsiteX34" fmla="*/ 269201 w 316125"/>
                <a:gd name="connsiteY34" fmla="*/ 108323 h 198764"/>
                <a:gd name="connsiteX35" fmla="*/ 278154 w 316125"/>
                <a:gd name="connsiteY35" fmla="*/ 118305 h 198764"/>
                <a:gd name="connsiteX36" fmla="*/ 278798 w 316125"/>
                <a:gd name="connsiteY36" fmla="*/ 131019 h 198764"/>
                <a:gd name="connsiteX37" fmla="*/ 301620 w 316125"/>
                <a:gd name="connsiteY37" fmla="*/ 136224 h 198764"/>
                <a:gd name="connsiteX38" fmla="*/ 303480 w 316125"/>
                <a:gd name="connsiteY38" fmla="*/ 149401 h 198764"/>
                <a:gd name="connsiteX39" fmla="*/ 315758 w 316125"/>
                <a:gd name="connsiteY39" fmla="*/ 153300 h 198764"/>
                <a:gd name="connsiteX40" fmla="*/ 311724 w 316125"/>
                <a:gd name="connsiteY40" fmla="*/ 161242 h 198764"/>
                <a:gd name="connsiteX41" fmla="*/ 291088 w 316125"/>
                <a:gd name="connsiteY41" fmla="*/ 158762 h 198764"/>
                <a:gd name="connsiteX42" fmla="*/ 279442 w 316125"/>
                <a:gd name="connsiteY42" fmla="*/ 163849 h 198764"/>
                <a:gd name="connsiteX43" fmla="*/ 268208 w 316125"/>
                <a:gd name="connsiteY43" fmla="*/ 176774 h 198764"/>
                <a:gd name="connsiteX44" fmla="*/ 258264 w 316125"/>
                <a:gd name="connsiteY44" fmla="*/ 192540 h 198764"/>
                <a:gd name="connsiteX45" fmla="*/ 240990 w 316125"/>
                <a:gd name="connsiteY45" fmla="*/ 193103 h 198764"/>
                <a:gd name="connsiteX46" fmla="*/ 213055 w 316125"/>
                <a:gd name="connsiteY46" fmla="*/ 198753 h 198764"/>
                <a:gd name="connsiteX47" fmla="*/ 193756 w 316125"/>
                <a:gd name="connsiteY47" fmla="*/ 191679 h 198764"/>
                <a:gd name="connsiteX48" fmla="*/ 182077 w 316125"/>
                <a:gd name="connsiteY48" fmla="*/ 164706 h 198764"/>
                <a:gd name="connsiteX49" fmla="*/ 173006 w 316125"/>
                <a:gd name="connsiteY49" fmla="*/ 136582 h 198764"/>
                <a:gd name="connsiteX50" fmla="*/ 163553 w 316125"/>
                <a:gd name="connsiteY50" fmla="*/ 131991 h 198764"/>
                <a:gd name="connsiteX0" fmla="*/ 173006 w 316125"/>
                <a:gd name="connsiteY0" fmla="*/ 136582 h 198764"/>
                <a:gd name="connsiteX1" fmla="*/ 168843 w 316125"/>
                <a:gd name="connsiteY1" fmla="*/ 157998 h 198764"/>
                <a:gd name="connsiteX2" fmla="*/ 116379 w 316125"/>
                <a:gd name="connsiteY2" fmla="*/ 136265 h 198764"/>
                <a:gd name="connsiteX3" fmla="*/ 94624 w 316125"/>
                <a:gd name="connsiteY3" fmla="*/ 142558 h 198764"/>
                <a:gd name="connsiteX4" fmla="*/ 72190 w 316125"/>
                <a:gd name="connsiteY4" fmla="*/ 134540 h 198764"/>
                <a:gd name="connsiteX5" fmla="*/ 35950 w 316125"/>
                <a:gd name="connsiteY5" fmla="*/ 140862 h 198764"/>
                <a:gd name="connsiteX6" fmla="*/ 13502 w 316125"/>
                <a:gd name="connsiteY6" fmla="*/ 117838 h 198764"/>
                <a:gd name="connsiteX7" fmla="*/ 4114 w 316125"/>
                <a:gd name="connsiteY7" fmla="*/ 104880 h 198764"/>
                <a:gd name="connsiteX8" fmla="*/ 3176 w 316125"/>
                <a:gd name="connsiteY8" fmla="*/ 89472 h 198764"/>
                <a:gd name="connsiteX9" fmla="*/ 14280 w 316125"/>
                <a:gd name="connsiteY9" fmla="*/ 76615 h 198764"/>
                <a:gd name="connsiteX10" fmla="*/ 49 w 316125"/>
                <a:gd name="connsiteY10" fmla="*/ 64311 h 198764"/>
                <a:gd name="connsiteX11" fmla="*/ 18412 w 316125"/>
                <a:gd name="connsiteY11" fmla="*/ 40997 h 198764"/>
                <a:gd name="connsiteX12" fmla="*/ 34113 w 316125"/>
                <a:gd name="connsiteY12" fmla="*/ 35086 h 198764"/>
                <a:gd name="connsiteX13" fmla="*/ 42959 w 316125"/>
                <a:gd name="connsiteY13" fmla="*/ 53526 h 198764"/>
                <a:gd name="connsiteX14" fmla="*/ 55145 w 316125"/>
                <a:gd name="connsiteY14" fmla="*/ 63064 h 198764"/>
                <a:gd name="connsiteX15" fmla="*/ 68380 w 316125"/>
                <a:gd name="connsiteY15" fmla="*/ 53550 h 198764"/>
                <a:gd name="connsiteX16" fmla="*/ 70601 w 316125"/>
                <a:gd name="connsiteY16" fmla="*/ 44481 h 198764"/>
                <a:gd name="connsiteX17" fmla="*/ 83094 w 316125"/>
                <a:gd name="connsiteY17" fmla="*/ 40074 h 198764"/>
                <a:gd name="connsiteX18" fmla="*/ 93252 w 316125"/>
                <a:gd name="connsiteY18" fmla="*/ 41739 h 198764"/>
                <a:gd name="connsiteX19" fmla="*/ 100097 w 316125"/>
                <a:gd name="connsiteY19" fmla="*/ 25995 h 198764"/>
                <a:gd name="connsiteX20" fmla="*/ 117704 w 316125"/>
                <a:gd name="connsiteY20" fmla="*/ 27821 h 198764"/>
                <a:gd name="connsiteX21" fmla="*/ 133709 w 316125"/>
                <a:gd name="connsiteY21" fmla="*/ 26843 h 198764"/>
                <a:gd name="connsiteX22" fmla="*/ 144247 w 316125"/>
                <a:gd name="connsiteY22" fmla="*/ 21446 h 198764"/>
                <a:gd name="connsiteX23" fmla="*/ 159668 w 316125"/>
                <a:gd name="connsiteY23" fmla="*/ 16583 h 198764"/>
                <a:gd name="connsiteX24" fmla="*/ 169575 w 316125"/>
                <a:gd name="connsiteY24" fmla="*/ 3883 h 198764"/>
                <a:gd name="connsiteX25" fmla="*/ 190269 w 316125"/>
                <a:gd name="connsiteY25" fmla="*/ 8669 h 198764"/>
                <a:gd name="connsiteX26" fmla="*/ 192645 w 316125"/>
                <a:gd name="connsiteY26" fmla="*/ 352 h 198764"/>
                <a:gd name="connsiteX27" fmla="*/ 198100 w 316125"/>
                <a:gd name="connsiteY27" fmla="*/ 631 h 198764"/>
                <a:gd name="connsiteX28" fmla="*/ 224793 w 316125"/>
                <a:gd name="connsiteY28" fmla="*/ 31235 h 198764"/>
                <a:gd name="connsiteX29" fmla="*/ 211237 w 316125"/>
                <a:gd name="connsiteY29" fmla="*/ 45880 h 198764"/>
                <a:gd name="connsiteX30" fmla="*/ 216632 w 316125"/>
                <a:gd name="connsiteY30" fmla="*/ 57688 h 198764"/>
                <a:gd name="connsiteX31" fmla="*/ 205688 w 316125"/>
                <a:gd name="connsiteY31" fmla="*/ 74702 h 198764"/>
                <a:gd name="connsiteX32" fmla="*/ 221642 w 316125"/>
                <a:gd name="connsiteY32" fmla="*/ 91153 h 198764"/>
                <a:gd name="connsiteX33" fmla="*/ 245790 w 316125"/>
                <a:gd name="connsiteY33" fmla="*/ 86762 h 198764"/>
                <a:gd name="connsiteX34" fmla="*/ 269201 w 316125"/>
                <a:gd name="connsiteY34" fmla="*/ 108323 h 198764"/>
                <a:gd name="connsiteX35" fmla="*/ 278154 w 316125"/>
                <a:gd name="connsiteY35" fmla="*/ 118305 h 198764"/>
                <a:gd name="connsiteX36" fmla="*/ 278798 w 316125"/>
                <a:gd name="connsiteY36" fmla="*/ 131019 h 198764"/>
                <a:gd name="connsiteX37" fmla="*/ 301620 w 316125"/>
                <a:gd name="connsiteY37" fmla="*/ 136224 h 198764"/>
                <a:gd name="connsiteX38" fmla="*/ 303480 w 316125"/>
                <a:gd name="connsiteY38" fmla="*/ 149401 h 198764"/>
                <a:gd name="connsiteX39" fmla="*/ 315758 w 316125"/>
                <a:gd name="connsiteY39" fmla="*/ 153300 h 198764"/>
                <a:gd name="connsiteX40" fmla="*/ 311724 w 316125"/>
                <a:gd name="connsiteY40" fmla="*/ 161242 h 198764"/>
                <a:gd name="connsiteX41" fmla="*/ 291088 w 316125"/>
                <a:gd name="connsiteY41" fmla="*/ 158762 h 198764"/>
                <a:gd name="connsiteX42" fmla="*/ 279442 w 316125"/>
                <a:gd name="connsiteY42" fmla="*/ 163849 h 198764"/>
                <a:gd name="connsiteX43" fmla="*/ 268208 w 316125"/>
                <a:gd name="connsiteY43" fmla="*/ 176774 h 198764"/>
                <a:gd name="connsiteX44" fmla="*/ 258264 w 316125"/>
                <a:gd name="connsiteY44" fmla="*/ 192540 h 198764"/>
                <a:gd name="connsiteX45" fmla="*/ 240990 w 316125"/>
                <a:gd name="connsiteY45" fmla="*/ 193103 h 198764"/>
                <a:gd name="connsiteX46" fmla="*/ 213055 w 316125"/>
                <a:gd name="connsiteY46" fmla="*/ 198753 h 198764"/>
                <a:gd name="connsiteX47" fmla="*/ 193756 w 316125"/>
                <a:gd name="connsiteY47" fmla="*/ 191679 h 198764"/>
                <a:gd name="connsiteX48" fmla="*/ 182077 w 316125"/>
                <a:gd name="connsiteY48" fmla="*/ 164706 h 198764"/>
                <a:gd name="connsiteX49" fmla="*/ 173006 w 316125"/>
                <a:gd name="connsiteY49" fmla="*/ 136582 h 198764"/>
                <a:gd name="connsiteX0" fmla="*/ 182077 w 316125"/>
                <a:gd name="connsiteY0" fmla="*/ 164706 h 198764"/>
                <a:gd name="connsiteX1" fmla="*/ 168843 w 316125"/>
                <a:gd name="connsiteY1" fmla="*/ 157998 h 198764"/>
                <a:gd name="connsiteX2" fmla="*/ 116379 w 316125"/>
                <a:gd name="connsiteY2" fmla="*/ 136265 h 198764"/>
                <a:gd name="connsiteX3" fmla="*/ 94624 w 316125"/>
                <a:gd name="connsiteY3" fmla="*/ 142558 h 198764"/>
                <a:gd name="connsiteX4" fmla="*/ 72190 w 316125"/>
                <a:gd name="connsiteY4" fmla="*/ 134540 h 198764"/>
                <a:gd name="connsiteX5" fmla="*/ 35950 w 316125"/>
                <a:gd name="connsiteY5" fmla="*/ 140862 h 198764"/>
                <a:gd name="connsiteX6" fmla="*/ 13502 w 316125"/>
                <a:gd name="connsiteY6" fmla="*/ 117838 h 198764"/>
                <a:gd name="connsiteX7" fmla="*/ 4114 w 316125"/>
                <a:gd name="connsiteY7" fmla="*/ 104880 h 198764"/>
                <a:gd name="connsiteX8" fmla="*/ 3176 w 316125"/>
                <a:gd name="connsiteY8" fmla="*/ 89472 h 198764"/>
                <a:gd name="connsiteX9" fmla="*/ 14280 w 316125"/>
                <a:gd name="connsiteY9" fmla="*/ 76615 h 198764"/>
                <a:gd name="connsiteX10" fmla="*/ 49 w 316125"/>
                <a:gd name="connsiteY10" fmla="*/ 64311 h 198764"/>
                <a:gd name="connsiteX11" fmla="*/ 18412 w 316125"/>
                <a:gd name="connsiteY11" fmla="*/ 40997 h 198764"/>
                <a:gd name="connsiteX12" fmla="*/ 34113 w 316125"/>
                <a:gd name="connsiteY12" fmla="*/ 35086 h 198764"/>
                <a:gd name="connsiteX13" fmla="*/ 42959 w 316125"/>
                <a:gd name="connsiteY13" fmla="*/ 53526 h 198764"/>
                <a:gd name="connsiteX14" fmla="*/ 55145 w 316125"/>
                <a:gd name="connsiteY14" fmla="*/ 63064 h 198764"/>
                <a:gd name="connsiteX15" fmla="*/ 68380 w 316125"/>
                <a:gd name="connsiteY15" fmla="*/ 53550 h 198764"/>
                <a:gd name="connsiteX16" fmla="*/ 70601 w 316125"/>
                <a:gd name="connsiteY16" fmla="*/ 44481 h 198764"/>
                <a:gd name="connsiteX17" fmla="*/ 83094 w 316125"/>
                <a:gd name="connsiteY17" fmla="*/ 40074 h 198764"/>
                <a:gd name="connsiteX18" fmla="*/ 93252 w 316125"/>
                <a:gd name="connsiteY18" fmla="*/ 41739 h 198764"/>
                <a:gd name="connsiteX19" fmla="*/ 100097 w 316125"/>
                <a:gd name="connsiteY19" fmla="*/ 25995 h 198764"/>
                <a:gd name="connsiteX20" fmla="*/ 117704 w 316125"/>
                <a:gd name="connsiteY20" fmla="*/ 27821 h 198764"/>
                <a:gd name="connsiteX21" fmla="*/ 133709 w 316125"/>
                <a:gd name="connsiteY21" fmla="*/ 26843 h 198764"/>
                <a:gd name="connsiteX22" fmla="*/ 144247 w 316125"/>
                <a:gd name="connsiteY22" fmla="*/ 21446 h 198764"/>
                <a:gd name="connsiteX23" fmla="*/ 159668 w 316125"/>
                <a:gd name="connsiteY23" fmla="*/ 16583 h 198764"/>
                <a:gd name="connsiteX24" fmla="*/ 169575 w 316125"/>
                <a:gd name="connsiteY24" fmla="*/ 3883 h 198764"/>
                <a:gd name="connsiteX25" fmla="*/ 190269 w 316125"/>
                <a:gd name="connsiteY25" fmla="*/ 8669 h 198764"/>
                <a:gd name="connsiteX26" fmla="*/ 192645 w 316125"/>
                <a:gd name="connsiteY26" fmla="*/ 352 h 198764"/>
                <a:gd name="connsiteX27" fmla="*/ 198100 w 316125"/>
                <a:gd name="connsiteY27" fmla="*/ 631 h 198764"/>
                <a:gd name="connsiteX28" fmla="*/ 224793 w 316125"/>
                <a:gd name="connsiteY28" fmla="*/ 31235 h 198764"/>
                <a:gd name="connsiteX29" fmla="*/ 211237 w 316125"/>
                <a:gd name="connsiteY29" fmla="*/ 45880 h 198764"/>
                <a:gd name="connsiteX30" fmla="*/ 216632 w 316125"/>
                <a:gd name="connsiteY30" fmla="*/ 57688 h 198764"/>
                <a:gd name="connsiteX31" fmla="*/ 205688 w 316125"/>
                <a:gd name="connsiteY31" fmla="*/ 74702 h 198764"/>
                <a:gd name="connsiteX32" fmla="*/ 221642 w 316125"/>
                <a:gd name="connsiteY32" fmla="*/ 91153 h 198764"/>
                <a:gd name="connsiteX33" fmla="*/ 245790 w 316125"/>
                <a:gd name="connsiteY33" fmla="*/ 86762 h 198764"/>
                <a:gd name="connsiteX34" fmla="*/ 269201 w 316125"/>
                <a:gd name="connsiteY34" fmla="*/ 108323 h 198764"/>
                <a:gd name="connsiteX35" fmla="*/ 278154 w 316125"/>
                <a:gd name="connsiteY35" fmla="*/ 118305 h 198764"/>
                <a:gd name="connsiteX36" fmla="*/ 278798 w 316125"/>
                <a:gd name="connsiteY36" fmla="*/ 131019 h 198764"/>
                <a:gd name="connsiteX37" fmla="*/ 301620 w 316125"/>
                <a:gd name="connsiteY37" fmla="*/ 136224 h 198764"/>
                <a:gd name="connsiteX38" fmla="*/ 303480 w 316125"/>
                <a:gd name="connsiteY38" fmla="*/ 149401 h 198764"/>
                <a:gd name="connsiteX39" fmla="*/ 315758 w 316125"/>
                <a:gd name="connsiteY39" fmla="*/ 153300 h 198764"/>
                <a:gd name="connsiteX40" fmla="*/ 311724 w 316125"/>
                <a:gd name="connsiteY40" fmla="*/ 161242 h 198764"/>
                <a:gd name="connsiteX41" fmla="*/ 291088 w 316125"/>
                <a:gd name="connsiteY41" fmla="*/ 158762 h 198764"/>
                <a:gd name="connsiteX42" fmla="*/ 279442 w 316125"/>
                <a:gd name="connsiteY42" fmla="*/ 163849 h 198764"/>
                <a:gd name="connsiteX43" fmla="*/ 268208 w 316125"/>
                <a:gd name="connsiteY43" fmla="*/ 176774 h 198764"/>
                <a:gd name="connsiteX44" fmla="*/ 258264 w 316125"/>
                <a:gd name="connsiteY44" fmla="*/ 192540 h 198764"/>
                <a:gd name="connsiteX45" fmla="*/ 240990 w 316125"/>
                <a:gd name="connsiteY45" fmla="*/ 193103 h 198764"/>
                <a:gd name="connsiteX46" fmla="*/ 213055 w 316125"/>
                <a:gd name="connsiteY46" fmla="*/ 198753 h 198764"/>
                <a:gd name="connsiteX47" fmla="*/ 193756 w 316125"/>
                <a:gd name="connsiteY47" fmla="*/ 191679 h 198764"/>
                <a:gd name="connsiteX48" fmla="*/ 182077 w 316125"/>
                <a:gd name="connsiteY48" fmla="*/ 164706 h 198764"/>
                <a:gd name="connsiteX0" fmla="*/ 182589 w 316637"/>
                <a:gd name="connsiteY0" fmla="*/ 164706 h 198764"/>
                <a:gd name="connsiteX1" fmla="*/ 169355 w 316637"/>
                <a:gd name="connsiteY1" fmla="*/ 157998 h 198764"/>
                <a:gd name="connsiteX2" fmla="*/ 116891 w 316637"/>
                <a:gd name="connsiteY2" fmla="*/ 136265 h 198764"/>
                <a:gd name="connsiteX3" fmla="*/ 95136 w 316637"/>
                <a:gd name="connsiteY3" fmla="*/ 142558 h 198764"/>
                <a:gd name="connsiteX4" fmla="*/ 72702 w 316637"/>
                <a:gd name="connsiteY4" fmla="*/ 134540 h 198764"/>
                <a:gd name="connsiteX5" fmla="*/ 36462 w 316637"/>
                <a:gd name="connsiteY5" fmla="*/ 140862 h 198764"/>
                <a:gd name="connsiteX6" fmla="*/ 14014 w 316637"/>
                <a:gd name="connsiteY6" fmla="*/ 117838 h 198764"/>
                <a:gd name="connsiteX7" fmla="*/ 4626 w 316637"/>
                <a:gd name="connsiteY7" fmla="*/ 104880 h 198764"/>
                <a:gd name="connsiteX8" fmla="*/ 3688 w 316637"/>
                <a:gd name="connsiteY8" fmla="*/ 89472 h 198764"/>
                <a:gd name="connsiteX9" fmla="*/ 14792 w 316637"/>
                <a:gd name="connsiteY9" fmla="*/ 76615 h 198764"/>
                <a:gd name="connsiteX10" fmla="*/ 561 w 316637"/>
                <a:gd name="connsiteY10" fmla="*/ 64311 h 198764"/>
                <a:gd name="connsiteX11" fmla="*/ 3460 w 316637"/>
                <a:gd name="connsiteY11" fmla="*/ 50626 h 198764"/>
                <a:gd name="connsiteX12" fmla="*/ 18924 w 316637"/>
                <a:gd name="connsiteY12" fmla="*/ 40997 h 198764"/>
                <a:gd name="connsiteX13" fmla="*/ 34625 w 316637"/>
                <a:gd name="connsiteY13" fmla="*/ 35086 h 198764"/>
                <a:gd name="connsiteX14" fmla="*/ 43471 w 316637"/>
                <a:gd name="connsiteY14" fmla="*/ 53526 h 198764"/>
                <a:gd name="connsiteX15" fmla="*/ 55657 w 316637"/>
                <a:gd name="connsiteY15" fmla="*/ 63064 h 198764"/>
                <a:gd name="connsiteX16" fmla="*/ 68892 w 316637"/>
                <a:gd name="connsiteY16" fmla="*/ 53550 h 198764"/>
                <a:gd name="connsiteX17" fmla="*/ 71113 w 316637"/>
                <a:gd name="connsiteY17" fmla="*/ 44481 h 198764"/>
                <a:gd name="connsiteX18" fmla="*/ 83606 w 316637"/>
                <a:gd name="connsiteY18" fmla="*/ 40074 h 198764"/>
                <a:gd name="connsiteX19" fmla="*/ 93764 w 316637"/>
                <a:gd name="connsiteY19" fmla="*/ 41739 h 198764"/>
                <a:gd name="connsiteX20" fmla="*/ 100609 w 316637"/>
                <a:gd name="connsiteY20" fmla="*/ 25995 h 198764"/>
                <a:gd name="connsiteX21" fmla="*/ 118216 w 316637"/>
                <a:gd name="connsiteY21" fmla="*/ 27821 h 198764"/>
                <a:gd name="connsiteX22" fmla="*/ 134221 w 316637"/>
                <a:gd name="connsiteY22" fmla="*/ 26843 h 198764"/>
                <a:gd name="connsiteX23" fmla="*/ 144759 w 316637"/>
                <a:gd name="connsiteY23" fmla="*/ 21446 h 198764"/>
                <a:gd name="connsiteX24" fmla="*/ 160180 w 316637"/>
                <a:gd name="connsiteY24" fmla="*/ 16583 h 198764"/>
                <a:gd name="connsiteX25" fmla="*/ 170087 w 316637"/>
                <a:gd name="connsiteY25" fmla="*/ 3883 h 198764"/>
                <a:gd name="connsiteX26" fmla="*/ 190781 w 316637"/>
                <a:gd name="connsiteY26" fmla="*/ 8669 h 198764"/>
                <a:gd name="connsiteX27" fmla="*/ 193157 w 316637"/>
                <a:gd name="connsiteY27" fmla="*/ 352 h 198764"/>
                <a:gd name="connsiteX28" fmla="*/ 198612 w 316637"/>
                <a:gd name="connsiteY28" fmla="*/ 631 h 198764"/>
                <a:gd name="connsiteX29" fmla="*/ 225305 w 316637"/>
                <a:gd name="connsiteY29" fmla="*/ 31235 h 198764"/>
                <a:gd name="connsiteX30" fmla="*/ 211749 w 316637"/>
                <a:gd name="connsiteY30" fmla="*/ 45880 h 198764"/>
                <a:gd name="connsiteX31" fmla="*/ 217144 w 316637"/>
                <a:gd name="connsiteY31" fmla="*/ 57688 h 198764"/>
                <a:gd name="connsiteX32" fmla="*/ 206200 w 316637"/>
                <a:gd name="connsiteY32" fmla="*/ 74702 h 198764"/>
                <a:gd name="connsiteX33" fmla="*/ 222154 w 316637"/>
                <a:gd name="connsiteY33" fmla="*/ 91153 h 198764"/>
                <a:gd name="connsiteX34" fmla="*/ 246302 w 316637"/>
                <a:gd name="connsiteY34" fmla="*/ 86762 h 198764"/>
                <a:gd name="connsiteX35" fmla="*/ 269713 w 316637"/>
                <a:gd name="connsiteY35" fmla="*/ 108323 h 198764"/>
                <a:gd name="connsiteX36" fmla="*/ 278666 w 316637"/>
                <a:gd name="connsiteY36" fmla="*/ 118305 h 198764"/>
                <a:gd name="connsiteX37" fmla="*/ 279310 w 316637"/>
                <a:gd name="connsiteY37" fmla="*/ 131019 h 198764"/>
                <a:gd name="connsiteX38" fmla="*/ 302132 w 316637"/>
                <a:gd name="connsiteY38" fmla="*/ 136224 h 198764"/>
                <a:gd name="connsiteX39" fmla="*/ 303992 w 316637"/>
                <a:gd name="connsiteY39" fmla="*/ 149401 h 198764"/>
                <a:gd name="connsiteX40" fmla="*/ 316270 w 316637"/>
                <a:gd name="connsiteY40" fmla="*/ 153300 h 198764"/>
                <a:gd name="connsiteX41" fmla="*/ 312236 w 316637"/>
                <a:gd name="connsiteY41" fmla="*/ 161242 h 198764"/>
                <a:gd name="connsiteX42" fmla="*/ 291600 w 316637"/>
                <a:gd name="connsiteY42" fmla="*/ 158762 h 198764"/>
                <a:gd name="connsiteX43" fmla="*/ 279954 w 316637"/>
                <a:gd name="connsiteY43" fmla="*/ 163849 h 198764"/>
                <a:gd name="connsiteX44" fmla="*/ 268720 w 316637"/>
                <a:gd name="connsiteY44" fmla="*/ 176774 h 198764"/>
                <a:gd name="connsiteX45" fmla="*/ 258776 w 316637"/>
                <a:gd name="connsiteY45" fmla="*/ 192540 h 198764"/>
                <a:gd name="connsiteX46" fmla="*/ 241502 w 316637"/>
                <a:gd name="connsiteY46" fmla="*/ 193103 h 198764"/>
                <a:gd name="connsiteX47" fmla="*/ 213567 w 316637"/>
                <a:gd name="connsiteY47" fmla="*/ 198753 h 198764"/>
                <a:gd name="connsiteX48" fmla="*/ 194268 w 316637"/>
                <a:gd name="connsiteY48" fmla="*/ 191679 h 198764"/>
                <a:gd name="connsiteX49" fmla="*/ 182589 w 316637"/>
                <a:gd name="connsiteY49" fmla="*/ 164706 h 198764"/>
                <a:gd name="connsiteX0" fmla="*/ 182589 w 316637"/>
                <a:gd name="connsiteY0" fmla="*/ 164706 h 198764"/>
                <a:gd name="connsiteX1" fmla="*/ 169355 w 316637"/>
                <a:gd name="connsiteY1" fmla="*/ 157998 h 198764"/>
                <a:gd name="connsiteX2" fmla="*/ 116891 w 316637"/>
                <a:gd name="connsiteY2" fmla="*/ 136265 h 198764"/>
                <a:gd name="connsiteX3" fmla="*/ 95136 w 316637"/>
                <a:gd name="connsiteY3" fmla="*/ 142558 h 198764"/>
                <a:gd name="connsiteX4" fmla="*/ 72702 w 316637"/>
                <a:gd name="connsiteY4" fmla="*/ 134540 h 198764"/>
                <a:gd name="connsiteX5" fmla="*/ 36462 w 316637"/>
                <a:gd name="connsiteY5" fmla="*/ 140862 h 198764"/>
                <a:gd name="connsiteX6" fmla="*/ 14014 w 316637"/>
                <a:gd name="connsiteY6" fmla="*/ 117838 h 198764"/>
                <a:gd name="connsiteX7" fmla="*/ 4626 w 316637"/>
                <a:gd name="connsiteY7" fmla="*/ 104880 h 198764"/>
                <a:gd name="connsiteX8" fmla="*/ 3688 w 316637"/>
                <a:gd name="connsiteY8" fmla="*/ 89472 h 198764"/>
                <a:gd name="connsiteX9" fmla="*/ 14792 w 316637"/>
                <a:gd name="connsiteY9" fmla="*/ 76615 h 198764"/>
                <a:gd name="connsiteX10" fmla="*/ 561 w 316637"/>
                <a:gd name="connsiteY10" fmla="*/ 64311 h 198764"/>
                <a:gd name="connsiteX11" fmla="*/ 3460 w 316637"/>
                <a:gd name="connsiteY11" fmla="*/ 50626 h 198764"/>
                <a:gd name="connsiteX12" fmla="*/ 18689 w 316637"/>
                <a:gd name="connsiteY12" fmla="*/ 37378 h 198764"/>
                <a:gd name="connsiteX13" fmla="*/ 34625 w 316637"/>
                <a:gd name="connsiteY13" fmla="*/ 35086 h 198764"/>
                <a:gd name="connsiteX14" fmla="*/ 43471 w 316637"/>
                <a:gd name="connsiteY14" fmla="*/ 53526 h 198764"/>
                <a:gd name="connsiteX15" fmla="*/ 55657 w 316637"/>
                <a:gd name="connsiteY15" fmla="*/ 63064 h 198764"/>
                <a:gd name="connsiteX16" fmla="*/ 68892 w 316637"/>
                <a:gd name="connsiteY16" fmla="*/ 53550 h 198764"/>
                <a:gd name="connsiteX17" fmla="*/ 71113 w 316637"/>
                <a:gd name="connsiteY17" fmla="*/ 44481 h 198764"/>
                <a:gd name="connsiteX18" fmla="*/ 83606 w 316637"/>
                <a:gd name="connsiteY18" fmla="*/ 40074 h 198764"/>
                <a:gd name="connsiteX19" fmla="*/ 93764 w 316637"/>
                <a:gd name="connsiteY19" fmla="*/ 41739 h 198764"/>
                <a:gd name="connsiteX20" fmla="*/ 100609 w 316637"/>
                <a:gd name="connsiteY20" fmla="*/ 25995 h 198764"/>
                <a:gd name="connsiteX21" fmla="*/ 118216 w 316637"/>
                <a:gd name="connsiteY21" fmla="*/ 27821 h 198764"/>
                <a:gd name="connsiteX22" fmla="*/ 134221 w 316637"/>
                <a:gd name="connsiteY22" fmla="*/ 26843 h 198764"/>
                <a:gd name="connsiteX23" fmla="*/ 144759 w 316637"/>
                <a:gd name="connsiteY23" fmla="*/ 21446 h 198764"/>
                <a:gd name="connsiteX24" fmla="*/ 160180 w 316637"/>
                <a:gd name="connsiteY24" fmla="*/ 16583 h 198764"/>
                <a:gd name="connsiteX25" fmla="*/ 170087 w 316637"/>
                <a:gd name="connsiteY25" fmla="*/ 3883 h 198764"/>
                <a:gd name="connsiteX26" fmla="*/ 190781 w 316637"/>
                <a:gd name="connsiteY26" fmla="*/ 8669 h 198764"/>
                <a:gd name="connsiteX27" fmla="*/ 193157 w 316637"/>
                <a:gd name="connsiteY27" fmla="*/ 352 h 198764"/>
                <a:gd name="connsiteX28" fmla="*/ 198612 w 316637"/>
                <a:gd name="connsiteY28" fmla="*/ 631 h 198764"/>
                <a:gd name="connsiteX29" fmla="*/ 225305 w 316637"/>
                <a:gd name="connsiteY29" fmla="*/ 31235 h 198764"/>
                <a:gd name="connsiteX30" fmla="*/ 211749 w 316637"/>
                <a:gd name="connsiteY30" fmla="*/ 45880 h 198764"/>
                <a:gd name="connsiteX31" fmla="*/ 217144 w 316637"/>
                <a:gd name="connsiteY31" fmla="*/ 57688 h 198764"/>
                <a:gd name="connsiteX32" fmla="*/ 206200 w 316637"/>
                <a:gd name="connsiteY32" fmla="*/ 74702 h 198764"/>
                <a:gd name="connsiteX33" fmla="*/ 222154 w 316637"/>
                <a:gd name="connsiteY33" fmla="*/ 91153 h 198764"/>
                <a:gd name="connsiteX34" fmla="*/ 246302 w 316637"/>
                <a:gd name="connsiteY34" fmla="*/ 86762 h 198764"/>
                <a:gd name="connsiteX35" fmla="*/ 269713 w 316637"/>
                <a:gd name="connsiteY35" fmla="*/ 108323 h 198764"/>
                <a:gd name="connsiteX36" fmla="*/ 278666 w 316637"/>
                <a:gd name="connsiteY36" fmla="*/ 118305 h 198764"/>
                <a:gd name="connsiteX37" fmla="*/ 279310 w 316637"/>
                <a:gd name="connsiteY37" fmla="*/ 131019 h 198764"/>
                <a:gd name="connsiteX38" fmla="*/ 302132 w 316637"/>
                <a:gd name="connsiteY38" fmla="*/ 136224 h 198764"/>
                <a:gd name="connsiteX39" fmla="*/ 303992 w 316637"/>
                <a:gd name="connsiteY39" fmla="*/ 149401 h 198764"/>
                <a:gd name="connsiteX40" fmla="*/ 316270 w 316637"/>
                <a:gd name="connsiteY40" fmla="*/ 153300 h 198764"/>
                <a:gd name="connsiteX41" fmla="*/ 312236 w 316637"/>
                <a:gd name="connsiteY41" fmla="*/ 161242 h 198764"/>
                <a:gd name="connsiteX42" fmla="*/ 291600 w 316637"/>
                <a:gd name="connsiteY42" fmla="*/ 158762 h 198764"/>
                <a:gd name="connsiteX43" fmla="*/ 279954 w 316637"/>
                <a:gd name="connsiteY43" fmla="*/ 163849 h 198764"/>
                <a:gd name="connsiteX44" fmla="*/ 268720 w 316637"/>
                <a:gd name="connsiteY44" fmla="*/ 176774 h 198764"/>
                <a:gd name="connsiteX45" fmla="*/ 258776 w 316637"/>
                <a:gd name="connsiteY45" fmla="*/ 192540 h 198764"/>
                <a:gd name="connsiteX46" fmla="*/ 241502 w 316637"/>
                <a:gd name="connsiteY46" fmla="*/ 193103 h 198764"/>
                <a:gd name="connsiteX47" fmla="*/ 213567 w 316637"/>
                <a:gd name="connsiteY47" fmla="*/ 198753 h 198764"/>
                <a:gd name="connsiteX48" fmla="*/ 194268 w 316637"/>
                <a:gd name="connsiteY48" fmla="*/ 191679 h 198764"/>
                <a:gd name="connsiteX49" fmla="*/ 182589 w 316637"/>
                <a:gd name="connsiteY49" fmla="*/ 164706 h 198764"/>
                <a:gd name="connsiteX0" fmla="*/ 182589 w 316637"/>
                <a:gd name="connsiteY0" fmla="*/ 164706 h 198764"/>
                <a:gd name="connsiteX1" fmla="*/ 169355 w 316637"/>
                <a:gd name="connsiteY1" fmla="*/ 157998 h 198764"/>
                <a:gd name="connsiteX2" fmla="*/ 116891 w 316637"/>
                <a:gd name="connsiteY2" fmla="*/ 136265 h 198764"/>
                <a:gd name="connsiteX3" fmla="*/ 95136 w 316637"/>
                <a:gd name="connsiteY3" fmla="*/ 142558 h 198764"/>
                <a:gd name="connsiteX4" fmla="*/ 72702 w 316637"/>
                <a:gd name="connsiteY4" fmla="*/ 134540 h 198764"/>
                <a:gd name="connsiteX5" fmla="*/ 36462 w 316637"/>
                <a:gd name="connsiteY5" fmla="*/ 140862 h 198764"/>
                <a:gd name="connsiteX6" fmla="*/ 14014 w 316637"/>
                <a:gd name="connsiteY6" fmla="*/ 117838 h 198764"/>
                <a:gd name="connsiteX7" fmla="*/ 4626 w 316637"/>
                <a:gd name="connsiteY7" fmla="*/ 104880 h 198764"/>
                <a:gd name="connsiteX8" fmla="*/ 3688 w 316637"/>
                <a:gd name="connsiteY8" fmla="*/ 89472 h 198764"/>
                <a:gd name="connsiteX9" fmla="*/ 14792 w 316637"/>
                <a:gd name="connsiteY9" fmla="*/ 76615 h 198764"/>
                <a:gd name="connsiteX10" fmla="*/ 561 w 316637"/>
                <a:gd name="connsiteY10" fmla="*/ 64311 h 198764"/>
                <a:gd name="connsiteX11" fmla="*/ 3460 w 316637"/>
                <a:gd name="connsiteY11" fmla="*/ 50626 h 198764"/>
                <a:gd name="connsiteX12" fmla="*/ 18689 w 316637"/>
                <a:gd name="connsiteY12" fmla="*/ 37378 h 198764"/>
                <a:gd name="connsiteX13" fmla="*/ 34625 w 316637"/>
                <a:gd name="connsiteY13" fmla="*/ 35086 h 198764"/>
                <a:gd name="connsiteX14" fmla="*/ 43471 w 316637"/>
                <a:gd name="connsiteY14" fmla="*/ 53526 h 198764"/>
                <a:gd name="connsiteX15" fmla="*/ 55657 w 316637"/>
                <a:gd name="connsiteY15" fmla="*/ 63064 h 198764"/>
                <a:gd name="connsiteX16" fmla="*/ 68892 w 316637"/>
                <a:gd name="connsiteY16" fmla="*/ 53550 h 198764"/>
                <a:gd name="connsiteX17" fmla="*/ 71113 w 316637"/>
                <a:gd name="connsiteY17" fmla="*/ 44481 h 198764"/>
                <a:gd name="connsiteX18" fmla="*/ 83606 w 316637"/>
                <a:gd name="connsiteY18" fmla="*/ 40074 h 198764"/>
                <a:gd name="connsiteX19" fmla="*/ 93764 w 316637"/>
                <a:gd name="connsiteY19" fmla="*/ 41739 h 198764"/>
                <a:gd name="connsiteX20" fmla="*/ 100609 w 316637"/>
                <a:gd name="connsiteY20" fmla="*/ 25995 h 198764"/>
                <a:gd name="connsiteX21" fmla="*/ 111298 w 316637"/>
                <a:gd name="connsiteY21" fmla="*/ 24664 h 198764"/>
                <a:gd name="connsiteX22" fmla="*/ 118216 w 316637"/>
                <a:gd name="connsiteY22" fmla="*/ 27821 h 198764"/>
                <a:gd name="connsiteX23" fmla="*/ 134221 w 316637"/>
                <a:gd name="connsiteY23" fmla="*/ 26843 h 198764"/>
                <a:gd name="connsiteX24" fmla="*/ 144759 w 316637"/>
                <a:gd name="connsiteY24" fmla="*/ 21446 h 198764"/>
                <a:gd name="connsiteX25" fmla="*/ 160180 w 316637"/>
                <a:gd name="connsiteY25" fmla="*/ 16583 h 198764"/>
                <a:gd name="connsiteX26" fmla="*/ 170087 w 316637"/>
                <a:gd name="connsiteY26" fmla="*/ 3883 h 198764"/>
                <a:gd name="connsiteX27" fmla="*/ 190781 w 316637"/>
                <a:gd name="connsiteY27" fmla="*/ 8669 h 198764"/>
                <a:gd name="connsiteX28" fmla="*/ 193157 w 316637"/>
                <a:gd name="connsiteY28" fmla="*/ 352 h 198764"/>
                <a:gd name="connsiteX29" fmla="*/ 198612 w 316637"/>
                <a:gd name="connsiteY29" fmla="*/ 631 h 198764"/>
                <a:gd name="connsiteX30" fmla="*/ 225305 w 316637"/>
                <a:gd name="connsiteY30" fmla="*/ 31235 h 198764"/>
                <a:gd name="connsiteX31" fmla="*/ 211749 w 316637"/>
                <a:gd name="connsiteY31" fmla="*/ 45880 h 198764"/>
                <a:gd name="connsiteX32" fmla="*/ 217144 w 316637"/>
                <a:gd name="connsiteY32" fmla="*/ 57688 h 198764"/>
                <a:gd name="connsiteX33" fmla="*/ 206200 w 316637"/>
                <a:gd name="connsiteY33" fmla="*/ 74702 h 198764"/>
                <a:gd name="connsiteX34" fmla="*/ 222154 w 316637"/>
                <a:gd name="connsiteY34" fmla="*/ 91153 h 198764"/>
                <a:gd name="connsiteX35" fmla="*/ 246302 w 316637"/>
                <a:gd name="connsiteY35" fmla="*/ 86762 h 198764"/>
                <a:gd name="connsiteX36" fmla="*/ 269713 w 316637"/>
                <a:gd name="connsiteY36" fmla="*/ 108323 h 198764"/>
                <a:gd name="connsiteX37" fmla="*/ 278666 w 316637"/>
                <a:gd name="connsiteY37" fmla="*/ 118305 h 198764"/>
                <a:gd name="connsiteX38" fmla="*/ 279310 w 316637"/>
                <a:gd name="connsiteY38" fmla="*/ 131019 h 198764"/>
                <a:gd name="connsiteX39" fmla="*/ 302132 w 316637"/>
                <a:gd name="connsiteY39" fmla="*/ 136224 h 198764"/>
                <a:gd name="connsiteX40" fmla="*/ 303992 w 316637"/>
                <a:gd name="connsiteY40" fmla="*/ 149401 h 198764"/>
                <a:gd name="connsiteX41" fmla="*/ 316270 w 316637"/>
                <a:gd name="connsiteY41" fmla="*/ 153300 h 198764"/>
                <a:gd name="connsiteX42" fmla="*/ 312236 w 316637"/>
                <a:gd name="connsiteY42" fmla="*/ 161242 h 198764"/>
                <a:gd name="connsiteX43" fmla="*/ 291600 w 316637"/>
                <a:gd name="connsiteY43" fmla="*/ 158762 h 198764"/>
                <a:gd name="connsiteX44" fmla="*/ 279954 w 316637"/>
                <a:gd name="connsiteY44" fmla="*/ 163849 h 198764"/>
                <a:gd name="connsiteX45" fmla="*/ 268720 w 316637"/>
                <a:gd name="connsiteY45" fmla="*/ 176774 h 198764"/>
                <a:gd name="connsiteX46" fmla="*/ 258776 w 316637"/>
                <a:gd name="connsiteY46" fmla="*/ 192540 h 198764"/>
                <a:gd name="connsiteX47" fmla="*/ 241502 w 316637"/>
                <a:gd name="connsiteY47" fmla="*/ 193103 h 198764"/>
                <a:gd name="connsiteX48" fmla="*/ 213567 w 316637"/>
                <a:gd name="connsiteY48" fmla="*/ 198753 h 198764"/>
                <a:gd name="connsiteX49" fmla="*/ 194268 w 316637"/>
                <a:gd name="connsiteY49" fmla="*/ 191679 h 198764"/>
                <a:gd name="connsiteX50" fmla="*/ 182589 w 316637"/>
                <a:gd name="connsiteY50" fmla="*/ 164706 h 198764"/>
                <a:gd name="connsiteX0" fmla="*/ 314946 w 448994"/>
                <a:gd name="connsiteY0" fmla="*/ 164706 h 198764"/>
                <a:gd name="connsiteX1" fmla="*/ 301712 w 448994"/>
                <a:gd name="connsiteY1" fmla="*/ 157998 h 198764"/>
                <a:gd name="connsiteX2" fmla="*/ 249248 w 448994"/>
                <a:gd name="connsiteY2" fmla="*/ 136265 h 198764"/>
                <a:gd name="connsiteX3" fmla="*/ 227493 w 448994"/>
                <a:gd name="connsiteY3" fmla="*/ 142558 h 198764"/>
                <a:gd name="connsiteX4" fmla="*/ 205059 w 448994"/>
                <a:gd name="connsiteY4" fmla="*/ 134540 h 198764"/>
                <a:gd name="connsiteX5" fmla="*/ 168819 w 448994"/>
                <a:gd name="connsiteY5" fmla="*/ 140862 h 198764"/>
                <a:gd name="connsiteX6" fmla="*/ 146371 w 448994"/>
                <a:gd name="connsiteY6" fmla="*/ 117838 h 198764"/>
                <a:gd name="connsiteX7" fmla="*/ 136983 w 448994"/>
                <a:gd name="connsiteY7" fmla="*/ 104880 h 198764"/>
                <a:gd name="connsiteX8" fmla="*/ 136045 w 448994"/>
                <a:gd name="connsiteY8" fmla="*/ 89472 h 198764"/>
                <a:gd name="connsiteX9" fmla="*/ 147149 w 448994"/>
                <a:gd name="connsiteY9" fmla="*/ 76615 h 198764"/>
                <a:gd name="connsiteX10" fmla="*/ 132918 w 448994"/>
                <a:gd name="connsiteY10" fmla="*/ 64311 h 198764"/>
                <a:gd name="connsiteX11" fmla="*/ 51 w 448994"/>
                <a:gd name="connsiteY11" fmla="*/ 2558 h 198764"/>
                <a:gd name="connsiteX12" fmla="*/ 151046 w 448994"/>
                <a:gd name="connsiteY12" fmla="*/ 37378 h 198764"/>
                <a:gd name="connsiteX13" fmla="*/ 166982 w 448994"/>
                <a:gd name="connsiteY13" fmla="*/ 35086 h 198764"/>
                <a:gd name="connsiteX14" fmla="*/ 175828 w 448994"/>
                <a:gd name="connsiteY14" fmla="*/ 53526 h 198764"/>
                <a:gd name="connsiteX15" fmla="*/ 188014 w 448994"/>
                <a:gd name="connsiteY15" fmla="*/ 63064 h 198764"/>
                <a:gd name="connsiteX16" fmla="*/ 201249 w 448994"/>
                <a:gd name="connsiteY16" fmla="*/ 53550 h 198764"/>
                <a:gd name="connsiteX17" fmla="*/ 203470 w 448994"/>
                <a:gd name="connsiteY17" fmla="*/ 44481 h 198764"/>
                <a:gd name="connsiteX18" fmla="*/ 215963 w 448994"/>
                <a:gd name="connsiteY18" fmla="*/ 40074 h 198764"/>
                <a:gd name="connsiteX19" fmla="*/ 226121 w 448994"/>
                <a:gd name="connsiteY19" fmla="*/ 41739 h 198764"/>
                <a:gd name="connsiteX20" fmla="*/ 232966 w 448994"/>
                <a:gd name="connsiteY20" fmla="*/ 25995 h 198764"/>
                <a:gd name="connsiteX21" fmla="*/ 243655 w 448994"/>
                <a:gd name="connsiteY21" fmla="*/ 24664 h 198764"/>
                <a:gd name="connsiteX22" fmla="*/ 250573 w 448994"/>
                <a:gd name="connsiteY22" fmla="*/ 27821 h 198764"/>
                <a:gd name="connsiteX23" fmla="*/ 266578 w 448994"/>
                <a:gd name="connsiteY23" fmla="*/ 26843 h 198764"/>
                <a:gd name="connsiteX24" fmla="*/ 277116 w 448994"/>
                <a:gd name="connsiteY24" fmla="*/ 21446 h 198764"/>
                <a:gd name="connsiteX25" fmla="*/ 292537 w 448994"/>
                <a:gd name="connsiteY25" fmla="*/ 16583 h 198764"/>
                <a:gd name="connsiteX26" fmla="*/ 302444 w 448994"/>
                <a:gd name="connsiteY26" fmla="*/ 3883 h 198764"/>
                <a:gd name="connsiteX27" fmla="*/ 323138 w 448994"/>
                <a:gd name="connsiteY27" fmla="*/ 8669 h 198764"/>
                <a:gd name="connsiteX28" fmla="*/ 325514 w 448994"/>
                <a:gd name="connsiteY28" fmla="*/ 352 h 198764"/>
                <a:gd name="connsiteX29" fmla="*/ 330969 w 448994"/>
                <a:gd name="connsiteY29" fmla="*/ 631 h 198764"/>
                <a:gd name="connsiteX30" fmla="*/ 357662 w 448994"/>
                <a:gd name="connsiteY30" fmla="*/ 31235 h 198764"/>
                <a:gd name="connsiteX31" fmla="*/ 344106 w 448994"/>
                <a:gd name="connsiteY31" fmla="*/ 45880 h 198764"/>
                <a:gd name="connsiteX32" fmla="*/ 349501 w 448994"/>
                <a:gd name="connsiteY32" fmla="*/ 57688 h 198764"/>
                <a:gd name="connsiteX33" fmla="*/ 338557 w 448994"/>
                <a:gd name="connsiteY33" fmla="*/ 74702 h 198764"/>
                <a:gd name="connsiteX34" fmla="*/ 354511 w 448994"/>
                <a:gd name="connsiteY34" fmla="*/ 91153 h 198764"/>
                <a:gd name="connsiteX35" fmla="*/ 378659 w 448994"/>
                <a:gd name="connsiteY35" fmla="*/ 86762 h 198764"/>
                <a:gd name="connsiteX36" fmla="*/ 402070 w 448994"/>
                <a:gd name="connsiteY36" fmla="*/ 108323 h 198764"/>
                <a:gd name="connsiteX37" fmla="*/ 411023 w 448994"/>
                <a:gd name="connsiteY37" fmla="*/ 118305 h 198764"/>
                <a:gd name="connsiteX38" fmla="*/ 411667 w 448994"/>
                <a:gd name="connsiteY38" fmla="*/ 131019 h 198764"/>
                <a:gd name="connsiteX39" fmla="*/ 434489 w 448994"/>
                <a:gd name="connsiteY39" fmla="*/ 136224 h 198764"/>
                <a:gd name="connsiteX40" fmla="*/ 436349 w 448994"/>
                <a:gd name="connsiteY40" fmla="*/ 149401 h 198764"/>
                <a:gd name="connsiteX41" fmla="*/ 448627 w 448994"/>
                <a:gd name="connsiteY41" fmla="*/ 153300 h 198764"/>
                <a:gd name="connsiteX42" fmla="*/ 444593 w 448994"/>
                <a:gd name="connsiteY42" fmla="*/ 161242 h 198764"/>
                <a:gd name="connsiteX43" fmla="*/ 423957 w 448994"/>
                <a:gd name="connsiteY43" fmla="*/ 158762 h 198764"/>
                <a:gd name="connsiteX44" fmla="*/ 412311 w 448994"/>
                <a:gd name="connsiteY44" fmla="*/ 163849 h 198764"/>
                <a:gd name="connsiteX45" fmla="*/ 401077 w 448994"/>
                <a:gd name="connsiteY45" fmla="*/ 176774 h 198764"/>
                <a:gd name="connsiteX46" fmla="*/ 391133 w 448994"/>
                <a:gd name="connsiteY46" fmla="*/ 192540 h 198764"/>
                <a:gd name="connsiteX47" fmla="*/ 373859 w 448994"/>
                <a:gd name="connsiteY47" fmla="*/ 193103 h 198764"/>
                <a:gd name="connsiteX48" fmla="*/ 345924 w 448994"/>
                <a:gd name="connsiteY48" fmla="*/ 198753 h 198764"/>
                <a:gd name="connsiteX49" fmla="*/ 326625 w 448994"/>
                <a:gd name="connsiteY49" fmla="*/ 191679 h 198764"/>
                <a:gd name="connsiteX50" fmla="*/ 314946 w 448994"/>
                <a:gd name="connsiteY50" fmla="*/ 164706 h 198764"/>
                <a:gd name="connsiteX0" fmla="*/ 314946 w 448994"/>
                <a:gd name="connsiteY0" fmla="*/ 164706 h 198764"/>
                <a:gd name="connsiteX1" fmla="*/ 301712 w 448994"/>
                <a:gd name="connsiteY1" fmla="*/ 157998 h 198764"/>
                <a:gd name="connsiteX2" fmla="*/ 249248 w 448994"/>
                <a:gd name="connsiteY2" fmla="*/ 136265 h 198764"/>
                <a:gd name="connsiteX3" fmla="*/ 227493 w 448994"/>
                <a:gd name="connsiteY3" fmla="*/ 142558 h 198764"/>
                <a:gd name="connsiteX4" fmla="*/ 205059 w 448994"/>
                <a:gd name="connsiteY4" fmla="*/ 134540 h 198764"/>
                <a:gd name="connsiteX5" fmla="*/ 168819 w 448994"/>
                <a:gd name="connsiteY5" fmla="*/ 140862 h 198764"/>
                <a:gd name="connsiteX6" fmla="*/ 146371 w 448994"/>
                <a:gd name="connsiteY6" fmla="*/ 117838 h 198764"/>
                <a:gd name="connsiteX7" fmla="*/ 136983 w 448994"/>
                <a:gd name="connsiteY7" fmla="*/ 104880 h 198764"/>
                <a:gd name="connsiteX8" fmla="*/ 136045 w 448994"/>
                <a:gd name="connsiteY8" fmla="*/ 89472 h 198764"/>
                <a:gd name="connsiteX9" fmla="*/ 147149 w 448994"/>
                <a:gd name="connsiteY9" fmla="*/ 76615 h 198764"/>
                <a:gd name="connsiteX10" fmla="*/ 132918 w 448994"/>
                <a:gd name="connsiteY10" fmla="*/ 64311 h 198764"/>
                <a:gd name="connsiteX11" fmla="*/ 51 w 448994"/>
                <a:gd name="connsiteY11" fmla="*/ 2558 h 198764"/>
                <a:gd name="connsiteX12" fmla="*/ 114407 w 448994"/>
                <a:gd name="connsiteY12" fmla="*/ 11010 h 198764"/>
                <a:gd name="connsiteX13" fmla="*/ 166982 w 448994"/>
                <a:gd name="connsiteY13" fmla="*/ 35086 h 198764"/>
                <a:gd name="connsiteX14" fmla="*/ 175828 w 448994"/>
                <a:gd name="connsiteY14" fmla="*/ 53526 h 198764"/>
                <a:gd name="connsiteX15" fmla="*/ 188014 w 448994"/>
                <a:gd name="connsiteY15" fmla="*/ 63064 h 198764"/>
                <a:gd name="connsiteX16" fmla="*/ 201249 w 448994"/>
                <a:gd name="connsiteY16" fmla="*/ 53550 h 198764"/>
                <a:gd name="connsiteX17" fmla="*/ 203470 w 448994"/>
                <a:gd name="connsiteY17" fmla="*/ 44481 h 198764"/>
                <a:gd name="connsiteX18" fmla="*/ 215963 w 448994"/>
                <a:gd name="connsiteY18" fmla="*/ 40074 h 198764"/>
                <a:gd name="connsiteX19" fmla="*/ 226121 w 448994"/>
                <a:gd name="connsiteY19" fmla="*/ 41739 h 198764"/>
                <a:gd name="connsiteX20" fmla="*/ 232966 w 448994"/>
                <a:gd name="connsiteY20" fmla="*/ 25995 h 198764"/>
                <a:gd name="connsiteX21" fmla="*/ 243655 w 448994"/>
                <a:gd name="connsiteY21" fmla="*/ 24664 h 198764"/>
                <a:gd name="connsiteX22" fmla="*/ 250573 w 448994"/>
                <a:gd name="connsiteY22" fmla="*/ 27821 h 198764"/>
                <a:gd name="connsiteX23" fmla="*/ 266578 w 448994"/>
                <a:gd name="connsiteY23" fmla="*/ 26843 h 198764"/>
                <a:gd name="connsiteX24" fmla="*/ 277116 w 448994"/>
                <a:gd name="connsiteY24" fmla="*/ 21446 h 198764"/>
                <a:gd name="connsiteX25" fmla="*/ 292537 w 448994"/>
                <a:gd name="connsiteY25" fmla="*/ 16583 h 198764"/>
                <a:gd name="connsiteX26" fmla="*/ 302444 w 448994"/>
                <a:gd name="connsiteY26" fmla="*/ 3883 h 198764"/>
                <a:gd name="connsiteX27" fmla="*/ 323138 w 448994"/>
                <a:gd name="connsiteY27" fmla="*/ 8669 h 198764"/>
                <a:gd name="connsiteX28" fmla="*/ 325514 w 448994"/>
                <a:gd name="connsiteY28" fmla="*/ 352 h 198764"/>
                <a:gd name="connsiteX29" fmla="*/ 330969 w 448994"/>
                <a:gd name="connsiteY29" fmla="*/ 631 h 198764"/>
                <a:gd name="connsiteX30" fmla="*/ 357662 w 448994"/>
                <a:gd name="connsiteY30" fmla="*/ 31235 h 198764"/>
                <a:gd name="connsiteX31" fmla="*/ 344106 w 448994"/>
                <a:gd name="connsiteY31" fmla="*/ 45880 h 198764"/>
                <a:gd name="connsiteX32" fmla="*/ 349501 w 448994"/>
                <a:gd name="connsiteY32" fmla="*/ 57688 h 198764"/>
                <a:gd name="connsiteX33" fmla="*/ 338557 w 448994"/>
                <a:gd name="connsiteY33" fmla="*/ 74702 h 198764"/>
                <a:gd name="connsiteX34" fmla="*/ 354511 w 448994"/>
                <a:gd name="connsiteY34" fmla="*/ 91153 h 198764"/>
                <a:gd name="connsiteX35" fmla="*/ 378659 w 448994"/>
                <a:gd name="connsiteY35" fmla="*/ 86762 h 198764"/>
                <a:gd name="connsiteX36" fmla="*/ 402070 w 448994"/>
                <a:gd name="connsiteY36" fmla="*/ 108323 h 198764"/>
                <a:gd name="connsiteX37" fmla="*/ 411023 w 448994"/>
                <a:gd name="connsiteY37" fmla="*/ 118305 h 198764"/>
                <a:gd name="connsiteX38" fmla="*/ 411667 w 448994"/>
                <a:gd name="connsiteY38" fmla="*/ 131019 h 198764"/>
                <a:gd name="connsiteX39" fmla="*/ 434489 w 448994"/>
                <a:gd name="connsiteY39" fmla="*/ 136224 h 198764"/>
                <a:gd name="connsiteX40" fmla="*/ 436349 w 448994"/>
                <a:gd name="connsiteY40" fmla="*/ 149401 h 198764"/>
                <a:gd name="connsiteX41" fmla="*/ 448627 w 448994"/>
                <a:gd name="connsiteY41" fmla="*/ 153300 h 198764"/>
                <a:gd name="connsiteX42" fmla="*/ 444593 w 448994"/>
                <a:gd name="connsiteY42" fmla="*/ 161242 h 198764"/>
                <a:gd name="connsiteX43" fmla="*/ 423957 w 448994"/>
                <a:gd name="connsiteY43" fmla="*/ 158762 h 198764"/>
                <a:gd name="connsiteX44" fmla="*/ 412311 w 448994"/>
                <a:gd name="connsiteY44" fmla="*/ 163849 h 198764"/>
                <a:gd name="connsiteX45" fmla="*/ 401077 w 448994"/>
                <a:gd name="connsiteY45" fmla="*/ 176774 h 198764"/>
                <a:gd name="connsiteX46" fmla="*/ 391133 w 448994"/>
                <a:gd name="connsiteY46" fmla="*/ 192540 h 198764"/>
                <a:gd name="connsiteX47" fmla="*/ 373859 w 448994"/>
                <a:gd name="connsiteY47" fmla="*/ 193103 h 198764"/>
                <a:gd name="connsiteX48" fmla="*/ 345924 w 448994"/>
                <a:gd name="connsiteY48" fmla="*/ 198753 h 198764"/>
                <a:gd name="connsiteX49" fmla="*/ 326625 w 448994"/>
                <a:gd name="connsiteY49" fmla="*/ 191679 h 198764"/>
                <a:gd name="connsiteX50" fmla="*/ 314946 w 448994"/>
                <a:gd name="connsiteY50" fmla="*/ 164706 h 198764"/>
                <a:gd name="connsiteX0" fmla="*/ 323644 w 457692"/>
                <a:gd name="connsiteY0" fmla="*/ 164706 h 198764"/>
                <a:gd name="connsiteX1" fmla="*/ 310410 w 457692"/>
                <a:gd name="connsiteY1" fmla="*/ 157998 h 198764"/>
                <a:gd name="connsiteX2" fmla="*/ 257946 w 457692"/>
                <a:gd name="connsiteY2" fmla="*/ 136265 h 198764"/>
                <a:gd name="connsiteX3" fmla="*/ 236191 w 457692"/>
                <a:gd name="connsiteY3" fmla="*/ 142558 h 198764"/>
                <a:gd name="connsiteX4" fmla="*/ 213757 w 457692"/>
                <a:gd name="connsiteY4" fmla="*/ 134540 h 198764"/>
                <a:gd name="connsiteX5" fmla="*/ 177517 w 457692"/>
                <a:gd name="connsiteY5" fmla="*/ 140862 h 198764"/>
                <a:gd name="connsiteX6" fmla="*/ 155069 w 457692"/>
                <a:gd name="connsiteY6" fmla="*/ 117838 h 198764"/>
                <a:gd name="connsiteX7" fmla="*/ 145681 w 457692"/>
                <a:gd name="connsiteY7" fmla="*/ 104880 h 198764"/>
                <a:gd name="connsiteX8" fmla="*/ 144743 w 457692"/>
                <a:gd name="connsiteY8" fmla="*/ 89472 h 198764"/>
                <a:gd name="connsiteX9" fmla="*/ 155847 w 457692"/>
                <a:gd name="connsiteY9" fmla="*/ 76615 h 198764"/>
                <a:gd name="connsiteX10" fmla="*/ 178 w 457692"/>
                <a:gd name="connsiteY10" fmla="*/ 50370 h 198764"/>
                <a:gd name="connsiteX11" fmla="*/ 8749 w 457692"/>
                <a:gd name="connsiteY11" fmla="*/ 2558 h 198764"/>
                <a:gd name="connsiteX12" fmla="*/ 123105 w 457692"/>
                <a:gd name="connsiteY12" fmla="*/ 11010 h 198764"/>
                <a:gd name="connsiteX13" fmla="*/ 175680 w 457692"/>
                <a:gd name="connsiteY13" fmla="*/ 35086 h 198764"/>
                <a:gd name="connsiteX14" fmla="*/ 184526 w 457692"/>
                <a:gd name="connsiteY14" fmla="*/ 53526 h 198764"/>
                <a:gd name="connsiteX15" fmla="*/ 196712 w 457692"/>
                <a:gd name="connsiteY15" fmla="*/ 63064 h 198764"/>
                <a:gd name="connsiteX16" fmla="*/ 209947 w 457692"/>
                <a:gd name="connsiteY16" fmla="*/ 53550 h 198764"/>
                <a:gd name="connsiteX17" fmla="*/ 212168 w 457692"/>
                <a:gd name="connsiteY17" fmla="*/ 44481 h 198764"/>
                <a:gd name="connsiteX18" fmla="*/ 224661 w 457692"/>
                <a:gd name="connsiteY18" fmla="*/ 40074 h 198764"/>
                <a:gd name="connsiteX19" fmla="*/ 234819 w 457692"/>
                <a:gd name="connsiteY19" fmla="*/ 41739 h 198764"/>
                <a:gd name="connsiteX20" fmla="*/ 241664 w 457692"/>
                <a:gd name="connsiteY20" fmla="*/ 25995 h 198764"/>
                <a:gd name="connsiteX21" fmla="*/ 252353 w 457692"/>
                <a:gd name="connsiteY21" fmla="*/ 24664 h 198764"/>
                <a:gd name="connsiteX22" fmla="*/ 259271 w 457692"/>
                <a:gd name="connsiteY22" fmla="*/ 27821 h 198764"/>
                <a:gd name="connsiteX23" fmla="*/ 275276 w 457692"/>
                <a:gd name="connsiteY23" fmla="*/ 26843 h 198764"/>
                <a:gd name="connsiteX24" fmla="*/ 285814 w 457692"/>
                <a:gd name="connsiteY24" fmla="*/ 21446 h 198764"/>
                <a:gd name="connsiteX25" fmla="*/ 301235 w 457692"/>
                <a:gd name="connsiteY25" fmla="*/ 16583 h 198764"/>
                <a:gd name="connsiteX26" fmla="*/ 311142 w 457692"/>
                <a:gd name="connsiteY26" fmla="*/ 3883 h 198764"/>
                <a:gd name="connsiteX27" fmla="*/ 331836 w 457692"/>
                <a:gd name="connsiteY27" fmla="*/ 8669 h 198764"/>
                <a:gd name="connsiteX28" fmla="*/ 334212 w 457692"/>
                <a:gd name="connsiteY28" fmla="*/ 352 h 198764"/>
                <a:gd name="connsiteX29" fmla="*/ 339667 w 457692"/>
                <a:gd name="connsiteY29" fmla="*/ 631 h 198764"/>
                <a:gd name="connsiteX30" fmla="*/ 366360 w 457692"/>
                <a:gd name="connsiteY30" fmla="*/ 31235 h 198764"/>
                <a:gd name="connsiteX31" fmla="*/ 352804 w 457692"/>
                <a:gd name="connsiteY31" fmla="*/ 45880 h 198764"/>
                <a:gd name="connsiteX32" fmla="*/ 358199 w 457692"/>
                <a:gd name="connsiteY32" fmla="*/ 57688 h 198764"/>
                <a:gd name="connsiteX33" fmla="*/ 347255 w 457692"/>
                <a:gd name="connsiteY33" fmla="*/ 74702 h 198764"/>
                <a:gd name="connsiteX34" fmla="*/ 363209 w 457692"/>
                <a:gd name="connsiteY34" fmla="*/ 91153 h 198764"/>
                <a:gd name="connsiteX35" fmla="*/ 387357 w 457692"/>
                <a:gd name="connsiteY35" fmla="*/ 86762 h 198764"/>
                <a:gd name="connsiteX36" fmla="*/ 410768 w 457692"/>
                <a:gd name="connsiteY36" fmla="*/ 108323 h 198764"/>
                <a:gd name="connsiteX37" fmla="*/ 419721 w 457692"/>
                <a:gd name="connsiteY37" fmla="*/ 118305 h 198764"/>
                <a:gd name="connsiteX38" fmla="*/ 420365 w 457692"/>
                <a:gd name="connsiteY38" fmla="*/ 131019 h 198764"/>
                <a:gd name="connsiteX39" fmla="*/ 443187 w 457692"/>
                <a:gd name="connsiteY39" fmla="*/ 136224 h 198764"/>
                <a:gd name="connsiteX40" fmla="*/ 445047 w 457692"/>
                <a:gd name="connsiteY40" fmla="*/ 149401 h 198764"/>
                <a:gd name="connsiteX41" fmla="*/ 457325 w 457692"/>
                <a:gd name="connsiteY41" fmla="*/ 153300 h 198764"/>
                <a:gd name="connsiteX42" fmla="*/ 453291 w 457692"/>
                <a:gd name="connsiteY42" fmla="*/ 161242 h 198764"/>
                <a:gd name="connsiteX43" fmla="*/ 432655 w 457692"/>
                <a:gd name="connsiteY43" fmla="*/ 158762 h 198764"/>
                <a:gd name="connsiteX44" fmla="*/ 421009 w 457692"/>
                <a:gd name="connsiteY44" fmla="*/ 163849 h 198764"/>
                <a:gd name="connsiteX45" fmla="*/ 409775 w 457692"/>
                <a:gd name="connsiteY45" fmla="*/ 176774 h 198764"/>
                <a:gd name="connsiteX46" fmla="*/ 399831 w 457692"/>
                <a:gd name="connsiteY46" fmla="*/ 192540 h 198764"/>
                <a:gd name="connsiteX47" fmla="*/ 382557 w 457692"/>
                <a:gd name="connsiteY47" fmla="*/ 193103 h 198764"/>
                <a:gd name="connsiteX48" fmla="*/ 354622 w 457692"/>
                <a:gd name="connsiteY48" fmla="*/ 198753 h 198764"/>
                <a:gd name="connsiteX49" fmla="*/ 335323 w 457692"/>
                <a:gd name="connsiteY49" fmla="*/ 191679 h 198764"/>
                <a:gd name="connsiteX50" fmla="*/ 323644 w 457692"/>
                <a:gd name="connsiteY50" fmla="*/ 164706 h 198764"/>
                <a:gd name="connsiteX0" fmla="*/ 334174 w 468222"/>
                <a:gd name="connsiteY0" fmla="*/ 164706 h 198764"/>
                <a:gd name="connsiteX1" fmla="*/ 320940 w 468222"/>
                <a:gd name="connsiteY1" fmla="*/ 157998 h 198764"/>
                <a:gd name="connsiteX2" fmla="*/ 268476 w 468222"/>
                <a:gd name="connsiteY2" fmla="*/ 136265 h 198764"/>
                <a:gd name="connsiteX3" fmla="*/ 246721 w 468222"/>
                <a:gd name="connsiteY3" fmla="*/ 142558 h 198764"/>
                <a:gd name="connsiteX4" fmla="*/ 224287 w 468222"/>
                <a:gd name="connsiteY4" fmla="*/ 134540 h 198764"/>
                <a:gd name="connsiteX5" fmla="*/ 188047 w 468222"/>
                <a:gd name="connsiteY5" fmla="*/ 140862 h 198764"/>
                <a:gd name="connsiteX6" fmla="*/ 165599 w 468222"/>
                <a:gd name="connsiteY6" fmla="*/ 117838 h 198764"/>
                <a:gd name="connsiteX7" fmla="*/ 156211 w 468222"/>
                <a:gd name="connsiteY7" fmla="*/ 104880 h 198764"/>
                <a:gd name="connsiteX8" fmla="*/ 155273 w 468222"/>
                <a:gd name="connsiteY8" fmla="*/ 89472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334174 w 468222"/>
                <a:gd name="connsiteY50" fmla="*/ 164706 h 198764"/>
                <a:gd name="connsiteX0" fmla="*/ 334174 w 468222"/>
                <a:gd name="connsiteY0" fmla="*/ 164706 h 198764"/>
                <a:gd name="connsiteX1" fmla="*/ 320940 w 468222"/>
                <a:gd name="connsiteY1" fmla="*/ 157998 h 198764"/>
                <a:gd name="connsiteX2" fmla="*/ 268476 w 468222"/>
                <a:gd name="connsiteY2" fmla="*/ 136265 h 198764"/>
                <a:gd name="connsiteX3" fmla="*/ 246721 w 468222"/>
                <a:gd name="connsiteY3" fmla="*/ 142558 h 198764"/>
                <a:gd name="connsiteX4" fmla="*/ 224287 w 468222"/>
                <a:gd name="connsiteY4" fmla="*/ 134540 h 198764"/>
                <a:gd name="connsiteX5" fmla="*/ 188047 w 468222"/>
                <a:gd name="connsiteY5" fmla="*/ 140862 h 198764"/>
                <a:gd name="connsiteX6" fmla="*/ 165599 w 468222"/>
                <a:gd name="connsiteY6" fmla="*/ 117838 h 198764"/>
                <a:gd name="connsiteX7" fmla="*/ 156211 w 468222"/>
                <a:gd name="connsiteY7" fmla="*/ 104880 h 198764"/>
                <a:gd name="connsiteX8" fmla="*/ 57367 w 468222"/>
                <a:gd name="connsiteY8" fmla="*/ 95529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334174 w 468222"/>
                <a:gd name="connsiteY50" fmla="*/ 164706 h 198764"/>
                <a:gd name="connsiteX0" fmla="*/ 334174 w 468222"/>
                <a:gd name="connsiteY0" fmla="*/ 164706 h 198764"/>
                <a:gd name="connsiteX1" fmla="*/ 320940 w 468222"/>
                <a:gd name="connsiteY1" fmla="*/ 157998 h 198764"/>
                <a:gd name="connsiteX2" fmla="*/ 268476 w 468222"/>
                <a:gd name="connsiteY2" fmla="*/ 136265 h 198764"/>
                <a:gd name="connsiteX3" fmla="*/ 246721 w 468222"/>
                <a:gd name="connsiteY3" fmla="*/ 142558 h 198764"/>
                <a:gd name="connsiteX4" fmla="*/ 224287 w 468222"/>
                <a:gd name="connsiteY4" fmla="*/ 134540 h 198764"/>
                <a:gd name="connsiteX5" fmla="*/ 188047 w 468222"/>
                <a:gd name="connsiteY5" fmla="*/ 140862 h 198764"/>
                <a:gd name="connsiteX6" fmla="*/ 165599 w 468222"/>
                <a:gd name="connsiteY6" fmla="*/ 117838 h 198764"/>
                <a:gd name="connsiteX7" fmla="*/ 76741 w 468222"/>
                <a:gd name="connsiteY7" fmla="*/ 114372 h 198764"/>
                <a:gd name="connsiteX8" fmla="*/ 57367 w 468222"/>
                <a:gd name="connsiteY8" fmla="*/ 95529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334174 w 468222"/>
                <a:gd name="connsiteY50" fmla="*/ 164706 h 198764"/>
                <a:gd name="connsiteX0" fmla="*/ 334174 w 468222"/>
                <a:gd name="connsiteY0" fmla="*/ 164706 h 198764"/>
                <a:gd name="connsiteX1" fmla="*/ 320940 w 468222"/>
                <a:gd name="connsiteY1" fmla="*/ 157998 h 198764"/>
                <a:gd name="connsiteX2" fmla="*/ 268476 w 468222"/>
                <a:gd name="connsiteY2" fmla="*/ 136265 h 198764"/>
                <a:gd name="connsiteX3" fmla="*/ 246721 w 468222"/>
                <a:gd name="connsiteY3" fmla="*/ 142558 h 198764"/>
                <a:gd name="connsiteX4" fmla="*/ 224287 w 468222"/>
                <a:gd name="connsiteY4" fmla="*/ 134540 h 198764"/>
                <a:gd name="connsiteX5" fmla="*/ 188047 w 468222"/>
                <a:gd name="connsiteY5" fmla="*/ 140862 h 198764"/>
                <a:gd name="connsiteX6" fmla="*/ 58880 w 468222"/>
                <a:gd name="connsiteY6" fmla="*/ 132412 h 198764"/>
                <a:gd name="connsiteX7" fmla="*/ 76741 w 468222"/>
                <a:gd name="connsiteY7" fmla="*/ 114372 h 198764"/>
                <a:gd name="connsiteX8" fmla="*/ 57367 w 468222"/>
                <a:gd name="connsiteY8" fmla="*/ 95529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334174 w 468222"/>
                <a:gd name="connsiteY50" fmla="*/ 164706 h 198764"/>
                <a:gd name="connsiteX0" fmla="*/ 334174 w 468222"/>
                <a:gd name="connsiteY0" fmla="*/ 164706 h 198764"/>
                <a:gd name="connsiteX1" fmla="*/ 320940 w 468222"/>
                <a:gd name="connsiteY1" fmla="*/ 157998 h 198764"/>
                <a:gd name="connsiteX2" fmla="*/ 268476 w 468222"/>
                <a:gd name="connsiteY2" fmla="*/ 136265 h 198764"/>
                <a:gd name="connsiteX3" fmla="*/ 246721 w 468222"/>
                <a:gd name="connsiteY3" fmla="*/ 142558 h 198764"/>
                <a:gd name="connsiteX4" fmla="*/ 224287 w 468222"/>
                <a:gd name="connsiteY4" fmla="*/ 134540 h 198764"/>
                <a:gd name="connsiteX5" fmla="*/ 80519 w 468222"/>
                <a:gd name="connsiteY5" fmla="*/ 163553 h 198764"/>
                <a:gd name="connsiteX6" fmla="*/ 58880 w 468222"/>
                <a:gd name="connsiteY6" fmla="*/ 132412 h 198764"/>
                <a:gd name="connsiteX7" fmla="*/ 76741 w 468222"/>
                <a:gd name="connsiteY7" fmla="*/ 114372 h 198764"/>
                <a:gd name="connsiteX8" fmla="*/ 57367 w 468222"/>
                <a:gd name="connsiteY8" fmla="*/ 95529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334174 w 468222"/>
                <a:gd name="connsiteY50" fmla="*/ 164706 h 198764"/>
                <a:gd name="connsiteX0" fmla="*/ 334174 w 468222"/>
                <a:gd name="connsiteY0" fmla="*/ 164706 h 198764"/>
                <a:gd name="connsiteX1" fmla="*/ 320940 w 468222"/>
                <a:gd name="connsiteY1" fmla="*/ 157998 h 198764"/>
                <a:gd name="connsiteX2" fmla="*/ 268476 w 468222"/>
                <a:gd name="connsiteY2" fmla="*/ 136265 h 198764"/>
                <a:gd name="connsiteX3" fmla="*/ 246721 w 468222"/>
                <a:gd name="connsiteY3" fmla="*/ 142558 h 198764"/>
                <a:gd name="connsiteX4" fmla="*/ 197307 w 468222"/>
                <a:gd name="connsiteY4" fmla="*/ 165504 h 198764"/>
                <a:gd name="connsiteX5" fmla="*/ 80519 w 468222"/>
                <a:gd name="connsiteY5" fmla="*/ 163553 h 198764"/>
                <a:gd name="connsiteX6" fmla="*/ 58880 w 468222"/>
                <a:gd name="connsiteY6" fmla="*/ 132412 h 198764"/>
                <a:gd name="connsiteX7" fmla="*/ 76741 w 468222"/>
                <a:gd name="connsiteY7" fmla="*/ 114372 h 198764"/>
                <a:gd name="connsiteX8" fmla="*/ 57367 w 468222"/>
                <a:gd name="connsiteY8" fmla="*/ 95529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334174 w 468222"/>
                <a:gd name="connsiteY50" fmla="*/ 164706 h 198764"/>
                <a:gd name="connsiteX0" fmla="*/ 334174 w 468222"/>
                <a:gd name="connsiteY0" fmla="*/ 164706 h 198764"/>
                <a:gd name="connsiteX1" fmla="*/ 320940 w 468222"/>
                <a:gd name="connsiteY1" fmla="*/ 157998 h 198764"/>
                <a:gd name="connsiteX2" fmla="*/ 268476 w 468222"/>
                <a:gd name="connsiteY2" fmla="*/ 136265 h 198764"/>
                <a:gd name="connsiteX3" fmla="*/ 245644 w 468222"/>
                <a:gd name="connsiteY3" fmla="*/ 153380 h 198764"/>
                <a:gd name="connsiteX4" fmla="*/ 197307 w 468222"/>
                <a:gd name="connsiteY4" fmla="*/ 165504 h 198764"/>
                <a:gd name="connsiteX5" fmla="*/ 80519 w 468222"/>
                <a:gd name="connsiteY5" fmla="*/ 163553 h 198764"/>
                <a:gd name="connsiteX6" fmla="*/ 58880 w 468222"/>
                <a:gd name="connsiteY6" fmla="*/ 132412 h 198764"/>
                <a:gd name="connsiteX7" fmla="*/ 76741 w 468222"/>
                <a:gd name="connsiteY7" fmla="*/ 114372 h 198764"/>
                <a:gd name="connsiteX8" fmla="*/ 57367 w 468222"/>
                <a:gd name="connsiteY8" fmla="*/ 95529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334174 w 468222"/>
                <a:gd name="connsiteY50" fmla="*/ 164706 h 198764"/>
                <a:gd name="connsiteX0" fmla="*/ 334174 w 468222"/>
                <a:gd name="connsiteY0" fmla="*/ 164706 h 198764"/>
                <a:gd name="connsiteX1" fmla="*/ 320940 w 468222"/>
                <a:gd name="connsiteY1" fmla="*/ 157998 h 198764"/>
                <a:gd name="connsiteX2" fmla="*/ 260650 w 468222"/>
                <a:gd name="connsiteY2" fmla="*/ 163449 h 198764"/>
                <a:gd name="connsiteX3" fmla="*/ 245644 w 468222"/>
                <a:gd name="connsiteY3" fmla="*/ 153380 h 198764"/>
                <a:gd name="connsiteX4" fmla="*/ 197307 w 468222"/>
                <a:gd name="connsiteY4" fmla="*/ 165504 h 198764"/>
                <a:gd name="connsiteX5" fmla="*/ 80519 w 468222"/>
                <a:gd name="connsiteY5" fmla="*/ 163553 h 198764"/>
                <a:gd name="connsiteX6" fmla="*/ 58880 w 468222"/>
                <a:gd name="connsiteY6" fmla="*/ 132412 h 198764"/>
                <a:gd name="connsiteX7" fmla="*/ 76741 w 468222"/>
                <a:gd name="connsiteY7" fmla="*/ 114372 h 198764"/>
                <a:gd name="connsiteX8" fmla="*/ 57367 w 468222"/>
                <a:gd name="connsiteY8" fmla="*/ 95529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334174 w 468222"/>
                <a:gd name="connsiteY50" fmla="*/ 164706 h 198764"/>
                <a:gd name="connsiteX0" fmla="*/ 334174 w 468222"/>
                <a:gd name="connsiteY0" fmla="*/ 164706 h 198764"/>
                <a:gd name="connsiteX1" fmla="*/ 285164 w 468222"/>
                <a:gd name="connsiteY1" fmla="*/ 162995 h 198764"/>
                <a:gd name="connsiteX2" fmla="*/ 260650 w 468222"/>
                <a:gd name="connsiteY2" fmla="*/ 163449 h 198764"/>
                <a:gd name="connsiteX3" fmla="*/ 245644 w 468222"/>
                <a:gd name="connsiteY3" fmla="*/ 153380 h 198764"/>
                <a:gd name="connsiteX4" fmla="*/ 197307 w 468222"/>
                <a:gd name="connsiteY4" fmla="*/ 165504 h 198764"/>
                <a:gd name="connsiteX5" fmla="*/ 80519 w 468222"/>
                <a:gd name="connsiteY5" fmla="*/ 163553 h 198764"/>
                <a:gd name="connsiteX6" fmla="*/ 58880 w 468222"/>
                <a:gd name="connsiteY6" fmla="*/ 132412 h 198764"/>
                <a:gd name="connsiteX7" fmla="*/ 76741 w 468222"/>
                <a:gd name="connsiteY7" fmla="*/ 114372 h 198764"/>
                <a:gd name="connsiteX8" fmla="*/ 57367 w 468222"/>
                <a:gd name="connsiteY8" fmla="*/ 95529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334174 w 468222"/>
                <a:gd name="connsiteY50" fmla="*/ 164706 h 198764"/>
                <a:gd name="connsiteX0" fmla="*/ 286765 w 468222"/>
                <a:gd name="connsiteY0" fmla="*/ 189386 h 198764"/>
                <a:gd name="connsiteX1" fmla="*/ 285164 w 468222"/>
                <a:gd name="connsiteY1" fmla="*/ 162995 h 198764"/>
                <a:gd name="connsiteX2" fmla="*/ 260650 w 468222"/>
                <a:gd name="connsiteY2" fmla="*/ 163449 h 198764"/>
                <a:gd name="connsiteX3" fmla="*/ 245644 w 468222"/>
                <a:gd name="connsiteY3" fmla="*/ 153380 h 198764"/>
                <a:gd name="connsiteX4" fmla="*/ 197307 w 468222"/>
                <a:gd name="connsiteY4" fmla="*/ 165504 h 198764"/>
                <a:gd name="connsiteX5" fmla="*/ 80519 w 468222"/>
                <a:gd name="connsiteY5" fmla="*/ 163553 h 198764"/>
                <a:gd name="connsiteX6" fmla="*/ 58880 w 468222"/>
                <a:gd name="connsiteY6" fmla="*/ 132412 h 198764"/>
                <a:gd name="connsiteX7" fmla="*/ 76741 w 468222"/>
                <a:gd name="connsiteY7" fmla="*/ 114372 h 198764"/>
                <a:gd name="connsiteX8" fmla="*/ 57367 w 468222"/>
                <a:gd name="connsiteY8" fmla="*/ 95529 h 198764"/>
                <a:gd name="connsiteX9" fmla="*/ 40 w 468222"/>
                <a:gd name="connsiteY9" fmla="*/ 66998 h 198764"/>
                <a:gd name="connsiteX10" fmla="*/ 10708 w 468222"/>
                <a:gd name="connsiteY10" fmla="*/ 50370 h 198764"/>
                <a:gd name="connsiteX11" fmla="*/ 19279 w 468222"/>
                <a:gd name="connsiteY11" fmla="*/ 2558 h 198764"/>
                <a:gd name="connsiteX12" fmla="*/ 133635 w 468222"/>
                <a:gd name="connsiteY12" fmla="*/ 11010 h 198764"/>
                <a:gd name="connsiteX13" fmla="*/ 186210 w 468222"/>
                <a:gd name="connsiteY13" fmla="*/ 35086 h 198764"/>
                <a:gd name="connsiteX14" fmla="*/ 195056 w 468222"/>
                <a:gd name="connsiteY14" fmla="*/ 53526 h 198764"/>
                <a:gd name="connsiteX15" fmla="*/ 207242 w 468222"/>
                <a:gd name="connsiteY15" fmla="*/ 63064 h 198764"/>
                <a:gd name="connsiteX16" fmla="*/ 220477 w 468222"/>
                <a:gd name="connsiteY16" fmla="*/ 53550 h 198764"/>
                <a:gd name="connsiteX17" fmla="*/ 222698 w 468222"/>
                <a:gd name="connsiteY17" fmla="*/ 44481 h 198764"/>
                <a:gd name="connsiteX18" fmla="*/ 235191 w 468222"/>
                <a:gd name="connsiteY18" fmla="*/ 40074 h 198764"/>
                <a:gd name="connsiteX19" fmla="*/ 245349 w 468222"/>
                <a:gd name="connsiteY19" fmla="*/ 41739 h 198764"/>
                <a:gd name="connsiteX20" fmla="*/ 252194 w 468222"/>
                <a:gd name="connsiteY20" fmla="*/ 25995 h 198764"/>
                <a:gd name="connsiteX21" fmla="*/ 262883 w 468222"/>
                <a:gd name="connsiteY21" fmla="*/ 24664 h 198764"/>
                <a:gd name="connsiteX22" fmla="*/ 269801 w 468222"/>
                <a:gd name="connsiteY22" fmla="*/ 27821 h 198764"/>
                <a:gd name="connsiteX23" fmla="*/ 285806 w 468222"/>
                <a:gd name="connsiteY23" fmla="*/ 26843 h 198764"/>
                <a:gd name="connsiteX24" fmla="*/ 296344 w 468222"/>
                <a:gd name="connsiteY24" fmla="*/ 21446 h 198764"/>
                <a:gd name="connsiteX25" fmla="*/ 311765 w 468222"/>
                <a:gd name="connsiteY25" fmla="*/ 16583 h 198764"/>
                <a:gd name="connsiteX26" fmla="*/ 321672 w 468222"/>
                <a:gd name="connsiteY26" fmla="*/ 3883 h 198764"/>
                <a:gd name="connsiteX27" fmla="*/ 342366 w 468222"/>
                <a:gd name="connsiteY27" fmla="*/ 8669 h 198764"/>
                <a:gd name="connsiteX28" fmla="*/ 344742 w 468222"/>
                <a:gd name="connsiteY28" fmla="*/ 352 h 198764"/>
                <a:gd name="connsiteX29" fmla="*/ 350197 w 468222"/>
                <a:gd name="connsiteY29" fmla="*/ 631 h 198764"/>
                <a:gd name="connsiteX30" fmla="*/ 376890 w 468222"/>
                <a:gd name="connsiteY30" fmla="*/ 31235 h 198764"/>
                <a:gd name="connsiteX31" fmla="*/ 363334 w 468222"/>
                <a:gd name="connsiteY31" fmla="*/ 45880 h 198764"/>
                <a:gd name="connsiteX32" fmla="*/ 368729 w 468222"/>
                <a:gd name="connsiteY32" fmla="*/ 57688 h 198764"/>
                <a:gd name="connsiteX33" fmla="*/ 357785 w 468222"/>
                <a:gd name="connsiteY33" fmla="*/ 74702 h 198764"/>
                <a:gd name="connsiteX34" fmla="*/ 373739 w 468222"/>
                <a:gd name="connsiteY34" fmla="*/ 91153 h 198764"/>
                <a:gd name="connsiteX35" fmla="*/ 397887 w 468222"/>
                <a:gd name="connsiteY35" fmla="*/ 86762 h 198764"/>
                <a:gd name="connsiteX36" fmla="*/ 421298 w 468222"/>
                <a:gd name="connsiteY36" fmla="*/ 108323 h 198764"/>
                <a:gd name="connsiteX37" fmla="*/ 430251 w 468222"/>
                <a:gd name="connsiteY37" fmla="*/ 118305 h 198764"/>
                <a:gd name="connsiteX38" fmla="*/ 430895 w 468222"/>
                <a:gd name="connsiteY38" fmla="*/ 131019 h 198764"/>
                <a:gd name="connsiteX39" fmla="*/ 453717 w 468222"/>
                <a:gd name="connsiteY39" fmla="*/ 136224 h 198764"/>
                <a:gd name="connsiteX40" fmla="*/ 455577 w 468222"/>
                <a:gd name="connsiteY40" fmla="*/ 149401 h 198764"/>
                <a:gd name="connsiteX41" fmla="*/ 467855 w 468222"/>
                <a:gd name="connsiteY41" fmla="*/ 153300 h 198764"/>
                <a:gd name="connsiteX42" fmla="*/ 463821 w 468222"/>
                <a:gd name="connsiteY42" fmla="*/ 161242 h 198764"/>
                <a:gd name="connsiteX43" fmla="*/ 443185 w 468222"/>
                <a:gd name="connsiteY43" fmla="*/ 158762 h 198764"/>
                <a:gd name="connsiteX44" fmla="*/ 431539 w 468222"/>
                <a:gd name="connsiteY44" fmla="*/ 163849 h 198764"/>
                <a:gd name="connsiteX45" fmla="*/ 420305 w 468222"/>
                <a:gd name="connsiteY45" fmla="*/ 176774 h 198764"/>
                <a:gd name="connsiteX46" fmla="*/ 410361 w 468222"/>
                <a:gd name="connsiteY46" fmla="*/ 192540 h 198764"/>
                <a:gd name="connsiteX47" fmla="*/ 393087 w 468222"/>
                <a:gd name="connsiteY47" fmla="*/ 193103 h 198764"/>
                <a:gd name="connsiteX48" fmla="*/ 365152 w 468222"/>
                <a:gd name="connsiteY48" fmla="*/ 198753 h 198764"/>
                <a:gd name="connsiteX49" fmla="*/ 345853 w 468222"/>
                <a:gd name="connsiteY49" fmla="*/ 191679 h 198764"/>
                <a:gd name="connsiteX50" fmla="*/ 286765 w 468222"/>
                <a:gd name="connsiteY50" fmla="*/ 189386 h 198764"/>
                <a:gd name="connsiteX0" fmla="*/ 286765 w 468222"/>
                <a:gd name="connsiteY0" fmla="*/ 189386 h 208839"/>
                <a:gd name="connsiteX1" fmla="*/ 285164 w 468222"/>
                <a:gd name="connsiteY1" fmla="*/ 162995 h 208839"/>
                <a:gd name="connsiteX2" fmla="*/ 260650 w 468222"/>
                <a:gd name="connsiteY2" fmla="*/ 163449 h 208839"/>
                <a:gd name="connsiteX3" fmla="*/ 245644 w 468222"/>
                <a:gd name="connsiteY3" fmla="*/ 153380 h 208839"/>
                <a:gd name="connsiteX4" fmla="*/ 197307 w 468222"/>
                <a:gd name="connsiteY4" fmla="*/ 165504 h 208839"/>
                <a:gd name="connsiteX5" fmla="*/ 80519 w 468222"/>
                <a:gd name="connsiteY5" fmla="*/ 163553 h 208839"/>
                <a:gd name="connsiteX6" fmla="*/ 58880 w 468222"/>
                <a:gd name="connsiteY6" fmla="*/ 132412 h 208839"/>
                <a:gd name="connsiteX7" fmla="*/ 76741 w 468222"/>
                <a:gd name="connsiteY7" fmla="*/ 114372 h 208839"/>
                <a:gd name="connsiteX8" fmla="*/ 57367 w 468222"/>
                <a:gd name="connsiteY8" fmla="*/ 95529 h 208839"/>
                <a:gd name="connsiteX9" fmla="*/ 40 w 468222"/>
                <a:gd name="connsiteY9" fmla="*/ 66998 h 208839"/>
                <a:gd name="connsiteX10" fmla="*/ 10708 w 468222"/>
                <a:gd name="connsiteY10" fmla="*/ 50370 h 208839"/>
                <a:gd name="connsiteX11" fmla="*/ 19279 w 468222"/>
                <a:gd name="connsiteY11" fmla="*/ 2558 h 208839"/>
                <a:gd name="connsiteX12" fmla="*/ 133635 w 468222"/>
                <a:gd name="connsiteY12" fmla="*/ 11010 h 208839"/>
                <a:gd name="connsiteX13" fmla="*/ 186210 w 468222"/>
                <a:gd name="connsiteY13" fmla="*/ 35086 h 208839"/>
                <a:gd name="connsiteX14" fmla="*/ 195056 w 468222"/>
                <a:gd name="connsiteY14" fmla="*/ 53526 h 208839"/>
                <a:gd name="connsiteX15" fmla="*/ 207242 w 468222"/>
                <a:gd name="connsiteY15" fmla="*/ 63064 h 208839"/>
                <a:gd name="connsiteX16" fmla="*/ 220477 w 468222"/>
                <a:gd name="connsiteY16" fmla="*/ 53550 h 208839"/>
                <a:gd name="connsiteX17" fmla="*/ 222698 w 468222"/>
                <a:gd name="connsiteY17" fmla="*/ 44481 h 208839"/>
                <a:gd name="connsiteX18" fmla="*/ 235191 w 468222"/>
                <a:gd name="connsiteY18" fmla="*/ 40074 h 208839"/>
                <a:gd name="connsiteX19" fmla="*/ 245349 w 468222"/>
                <a:gd name="connsiteY19" fmla="*/ 41739 h 208839"/>
                <a:gd name="connsiteX20" fmla="*/ 252194 w 468222"/>
                <a:gd name="connsiteY20" fmla="*/ 25995 h 208839"/>
                <a:gd name="connsiteX21" fmla="*/ 262883 w 468222"/>
                <a:gd name="connsiteY21" fmla="*/ 24664 h 208839"/>
                <a:gd name="connsiteX22" fmla="*/ 269801 w 468222"/>
                <a:gd name="connsiteY22" fmla="*/ 27821 h 208839"/>
                <a:gd name="connsiteX23" fmla="*/ 285806 w 468222"/>
                <a:gd name="connsiteY23" fmla="*/ 26843 h 208839"/>
                <a:gd name="connsiteX24" fmla="*/ 296344 w 468222"/>
                <a:gd name="connsiteY24" fmla="*/ 21446 h 208839"/>
                <a:gd name="connsiteX25" fmla="*/ 311765 w 468222"/>
                <a:gd name="connsiteY25" fmla="*/ 16583 h 208839"/>
                <a:gd name="connsiteX26" fmla="*/ 321672 w 468222"/>
                <a:gd name="connsiteY26" fmla="*/ 3883 h 208839"/>
                <a:gd name="connsiteX27" fmla="*/ 342366 w 468222"/>
                <a:gd name="connsiteY27" fmla="*/ 8669 h 208839"/>
                <a:gd name="connsiteX28" fmla="*/ 344742 w 468222"/>
                <a:gd name="connsiteY28" fmla="*/ 352 h 208839"/>
                <a:gd name="connsiteX29" fmla="*/ 350197 w 468222"/>
                <a:gd name="connsiteY29" fmla="*/ 631 h 208839"/>
                <a:gd name="connsiteX30" fmla="*/ 376890 w 468222"/>
                <a:gd name="connsiteY30" fmla="*/ 31235 h 208839"/>
                <a:gd name="connsiteX31" fmla="*/ 363334 w 468222"/>
                <a:gd name="connsiteY31" fmla="*/ 45880 h 208839"/>
                <a:gd name="connsiteX32" fmla="*/ 368729 w 468222"/>
                <a:gd name="connsiteY32" fmla="*/ 57688 h 208839"/>
                <a:gd name="connsiteX33" fmla="*/ 357785 w 468222"/>
                <a:gd name="connsiteY33" fmla="*/ 74702 h 208839"/>
                <a:gd name="connsiteX34" fmla="*/ 373739 w 468222"/>
                <a:gd name="connsiteY34" fmla="*/ 91153 h 208839"/>
                <a:gd name="connsiteX35" fmla="*/ 397887 w 468222"/>
                <a:gd name="connsiteY35" fmla="*/ 86762 h 208839"/>
                <a:gd name="connsiteX36" fmla="*/ 421298 w 468222"/>
                <a:gd name="connsiteY36" fmla="*/ 108323 h 208839"/>
                <a:gd name="connsiteX37" fmla="*/ 430251 w 468222"/>
                <a:gd name="connsiteY37" fmla="*/ 118305 h 208839"/>
                <a:gd name="connsiteX38" fmla="*/ 430895 w 468222"/>
                <a:gd name="connsiteY38" fmla="*/ 131019 h 208839"/>
                <a:gd name="connsiteX39" fmla="*/ 453717 w 468222"/>
                <a:gd name="connsiteY39" fmla="*/ 136224 h 208839"/>
                <a:gd name="connsiteX40" fmla="*/ 455577 w 468222"/>
                <a:gd name="connsiteY40" fmla="*/ 149401 h 208839"/>
                <a:gd name="connsiteX41" fmla="*/ 467855 w 468222"/>
                <a:gd name="connsiteY41" fmla="*/ 153300 h 208839"/>
                <a:gd name="connsiteX42" fmla="*/ 463821 w 468222"/>
                <a:gd name="connsiteY42" fmla="*/ 161242 h 208839"/>
                <a:gd name="connsiteX43" fmla="*/ 443185 w 468222"/>
                <a:gd name="connsiteY43" fmla="*/ 158762 h 208839"/>
                <a:gd name="connsiteX44" fmla="*/ 431539 w 468222"/>
                <a:gd name="connsiteY44" fmla="*/ 163849 h 208839"/>
                <a:gd name="connsiteX45" fmla="*/ 420305 w 468222"/>
                <a:gd name="connsiteY45" fmla="*/ 176774 h 208839"/>
                <a:gd name="connsiteX46" fmla="*/ 410361 w 468222"/>
                <a:gd name="connsiteY46" fmla="*/ 192540 h 208839"/>
                <a:gd name="connsiteX47" fmla="*/ 393087 w 468222"/>
                <a:gd name="connsiteY47" fmla="*/ 193103 h 208839"/>
                <a:gd name="connsiteX48" fmla="*/ 365152 w 468222"/>
                <a:gd name="connsiteY48" fmla="*/ 198753 h 208839"/>
                <a:gd name="connsiteX49" fmla="*/ 334490 w 468222"/>
                <a:gd name="connsiteY49" fmla="*/ 208657 h 208839"/>
                <a:gd name="connsiteX50" fmla="*/ 286765 w 468222"/>
                <a:gd name="connsiteY50" fmla="*/ 189386 h 208839"/>
                <a:gd name="connsiteX0" fmla="*/ 286765 w 468222"/>
                <a:gd name="connsiteY0" fmla="*/ 189386 h 211332"/>
                <a:gd name="connsiteX1" fmla="*/ 285164 w 468222"/>
                <a:gd name="connsiteY1" fmla="*/ 162995 h 211332"/>
                <a:gd name="connsiteX2" fmla="*/ 260650 w 468222"/>
                <a:gd name="connsiteY2" fmla="*/ 163449 h 211332"/>
                <a:gd name="connsiteX3" fmla="*/ 245644 w 468222"/>
                <a:gd name="connsiteY3" fmla="*/ 153380 h 211332"/>
                <a:gd name="connsiteX4" fmla="*/ 197307 w 468222"/>
                <a:gd name="connsiteY4" fmla="*/ 165504 h 211332"/>
                <a:gd name="connsiteX5" fmla="*/ 80519 w 468222"/>
                <a:gd name="connsiteY5" fmla="*/ 163553 h 211332"/>
                <a:gd name="connsiteX6" fmla="*/ 58880 w 468222"/>
                <a:gd name="connsiteY6" fmla="*/ 132412 h 211332"/>
                <a:gd name="connsiteX7" fmla="*/ 76741 w 468222"/>
                <a:gd name="connsiteY7" fmla="*/ 114372 h 211332"/>
                <a:gd name="connsiteX8" fmla="*/ 57367 w 468222"/>
                <a:gd name="connsiteY8" fmla="*/ 95529 h 211332"/>
                <a:gd name="connsiteX9" fmla="*/ 40 w 468222"/>
                <a:gd name="connsiteY9" fmla="*/ 66998 h 211332"/>
                <a:gd name="connsiteX10" fmla="*/ 10708 w 468222"/>
                <a:gd name="connsiteY10" fmla="*/ 50370 h 211332"/>
                <a:gd name="connsiteX11" fmla="*/ 19279 w 468222"/>
                <a:gd name="connsiteY11" fmla="*/ 2558 h 211332"/>
                <a:gd name="connsiteX12" fmla="*/ 133635 w 468222"/>
                <a:gd name="connsiteY12" fmla="*/ 11010 h 211332"/>
                <a:gd name="connsiteX13" fmla="*/ 186210 w 468222"/>
                <a:gd name="connsiteY13" fmla="*/ 35086 h 211332"/>
                <a:gd name="connsiteX14" fmla="*/ 195056 w 468222"/>
                <a:gd name="connsiteY14" fmla="*/ 53526 h 211332"/>
                <a:gd name="connsiteX15" fmla="*/ 207242 w 468222"/>
                <a:gd name="connsiteY15" fmla="*/ 63064 h 211332"/>
                <a:gd name="connsiteX16" fmla="*/ 220477 w 468222"/>
                <a:gd name="connsiteY16" fmla="*/ 53550 h 211332"/>
                <a:gd name="connsiteX17" fmla="*/ 222698 w 468222"/>
                <a:gd name="connsiteY17" fmla="*/ 44481 h 211332"/>
                <a:gd name="connsiteX18" fmla="*/ 235191 w 468222"/>
                <a:gd name="connsiteY18" fmla="*/ 40074 h 211332"/>
                <a:gd name="connsiteX19" fmla="*/ 245349 w 468222"/>
                <a:gd name="connsiteY19" fmla="*/ 41739 h 211332"/>
                <a:gd name="connsiteX20" fmla="*/ 252194 w 468222"/>
                <a:gd name="connsiteY20" fmla="*/ 25995 h 211332"/>
                <a:gd name="connsiteX21" fmla="*/ 262883 w 468222"/>
                <a:gd name="connsiteY21" fmla="*/ 24664 h 211332"/>
                <a:gd name="connsiteX22" fmla="*/ 269801 w 468222"/>
                <a:gd name="connsiteY22" fmla="*/ 27821 h 211332"/>
                <a:gd name="connsiteX23" fmla="*/ 285806 w 468222"/>
                <a:gd name="connsiteY23" fmla="*/ 26843 h 211332"/>
                <a:gd name="connsiteX24" fmla="*/ 296344 w 468222"/>
                <a:gd name="connsiteY24" fmla="*/ 21446 h 211332"/>
                <a:gd name="connsiteX25" fmla="*/ 311765 w 468222"/>
                <a:gd name="connsiteY25" fmla="*/ 16583 h 211332"/>
                <a:gd name="connsiteX26" fmla="*/ 321672 w 468222"/>
                <a:gd name="connsiteY26" fmla="*/ 3883 h 211332"/>
                <a:gd name="connsiteX27" fmla="*/ 342366 w 468222"/>
                <a:gd name="connsiteY27" fmla="*/ 8669 h 211332"/>
                <a:gd name="connsiteX28" fmla="*/ 344742 w 468222"/>
                <a:gd name="connsiteY28" fmla="*/ 352 h 211332"/>
                <a:gd name="connsiteX29" fmla="*/ 350197 w 468222"/>
                <a:gd name="connsiteY29" fmla="*/ 631 h 211332"/>
                <a:gd name="connsiteX30" fmla="*/ 376890 w 468222"/>
                <a:gd name="connsiteY30" fmla="*/ 31235 h 211332"/>
                <a:gd name="connsiteX31" fmla="*/ 363334 w 468222"/>
                <a:gd name="connsiteY31" fmla="*/ 45880 h 211332"/>
                <a:gd name="connsiteX32" fmla="*/ 368729 w 468222"/>
                <a:gd name="connsiteY32" fmla="*/ 57688 h 211332"/>
                <a:gd name="connsiteX33" fmla="*/ 357785 w 468222"/>
                <a:gd name="connsiteY33" fmla="*/ 74702 h 211332"/>
                <a:gd name="connsiteX34" fmla="*/ 373739 w 468222"/>
                <a:gd name="connsiteY34" fmla="*/ 91153 h 211332"/>
                <a:gd name="connsiteX35" fmla="*/ 397887 w 468222"/>
                <a:gd name="connsiteY35" fmla="*/ 86762 h 211332"/>
                <a:gd name="connsiteX36" fmla="*/ 421298 w 468222"/>
                <a:gd name="connsiteY36" fmla="*/ 108323 h 211332"/>
                <a:gd name="connsiteX37" fmla="*/ 430251 w 468222"/>
                <a:gd name="connsiteY37" fmla="*/ 118305 h 211332"/>
                <a:gd name="connsiteX38" fmla="*/ 430895 w 468222"/>
                <a:gd name="connsiteY38" fmla="*/ 131019 h 211332"/>
                <a:gd name="connsiteX39" fmla="*/ 453717 w 468222"/>
                <a:gd name="connsiteY39" fmla="*/ 136224 h 211332"/>
                <a:gd name="connsiteX40" fmla="*/ 455577 w 468222"/>
                <a:gd name="connsiteY40" fmla="*/ 149401 h 211332"/>
                <a:gd name="connsiteX41" fmla="*/ 467855 w 468222"/>
                <a:gd name="connsiteY41" fmla="*/ 153300 h 211332"/>
                <a:gd name="connsiteX42" fmla="*/ 463821 w 468222"/>
                <a:gd name="connsiteY42" fmla="*/ 161242 h 211332"/>
                <a:gd name="connsiteX43" fmla="*/ 443185 w 468222"/>
                <a:gd name="connsiteY43" fmla="*/ 158762 h 211332"/>
                <a:gd name="connsiteX44" fmla="*/ 431539 w 468222"/>
                <a:gd name="connsiteY44" fmla="*/ 163849 h 211332"/>
                <a:gd name="connsiteX45" fmla="*/ 420305 w 468222"/>
                <a:gd name="connsiteY45" fmla="*/ 176774 h 211332"/>
                <a:gd name="connsiteX46" fmla="*/ 410361 w 468222"/>
                <a:gd name="connsiteY46" fmla="*/ 192540 h 211332"/>
                <a:gd name="connsiteX47" fmla="*/ 393087 w 468222"/>
                <a:gd name="connsiteY47" fmla="*/ 193103 h 211332"/>
                <a:gd name="connsiteX48" fmla="*/ 370340 w 468222"/>
                <a:gd name="connsiteY48" fmla="*/ 209518 h 211332"/>
                <a:gd name="connsiteX49" fmla="*/ 334490 w 468222"/>
                <a:gd name="connsiteY49" fmla="*/ 208657 h 211332"/>
                <a:gd name="connsiteX50" fmla="*/ 286765 w 468222"/>
                <a:gd name="connsiteY50" fmla="*/ 189386 h 211332"/>
                <a:gd name="connsiteX0" fmla="*/ 286765 w 468222"/>
                <a:gd name="connsiteY0" fmla="*/ 189386 h 211332"/>
                <a:gd name="connsiteX1" fmla="*/ 285164 w 468222"/>
                <a:gd name="connsiteY1" fmla="*/ 162995 h 211332"/>
                <a:gd name="connsiteX2" fmla="*/ 260650 w 468222"/>
                <a:gd name="connsiteY2" fmla="*/ 163449 h 211332"/>
                <a:gd name="connsiteX3" fmla="*/ 245644 w 468222"/>
                <a:gd name="connsiteY3" fmla="*/ 153380 h 211332"/>
                <a:gd name="connsiteX4" fmla="*/ 197307 w 468222"/>
                <a:gd name="connsiteY4" fmla="*/ 165504 h 211332"/>
                <a:gd name="connsiteX5" fmla="*/ 80519 w 468222"/>
                <a:gd name="connsiteY5" fmla="*/ 163553 h 211332"/>
                <a:gd name="connsiteX6" fmla="*/ 58880 w 468222"/>
                <a:gd name="connsiteY6" fmla="*/ 132412 h 211332"/>
                <a:gd name="connsiteX7" fmla="*/ 76741 w 468222"/>
                <a:gd name="connsiteY7" fmla="*/ 114372 h 211332"/>
                <a:gd name="connsiteX8" fmla="*/ 57367 w 468222"/>
                <a:gd name="connsiteY8" fmla="*/ 95529 h 211332"/>
                <a:gd name="connsiteX9" fmla="*/ 40 w 468222"/>
                <a:gd name="connsiteY9" fmla="*/ 66998 h 211332"/>
                <a:gd name="connsiteX10" fmla="*/ 10708 w 468222"/>
                <a:gd name="connsiteY10" fmla="*/ 50370 h 211332"/>
                <a:gd name="connsiteX11" fmla="*/ 19279 w 468222"/>
                <a:gd name="connsiteY11" fmla="*/ 2558 h 211332"/>
                <a:gd name="connsiteX12" fmla="*/ 133635 w 468222"/>
                <a:gd name="connsiteY12" fmla="*/ 11010 h 211332"/>
                <a:gd name="connsiteX13" fmla="*/ 170072 w 468222"/>
                <a:gd name="connsiteY13" fmla="*/ 19998 h 211332"/>
                <a:gd name="connsiteX14" fmla="*/ 195056 w 468222"/>
                <a:gd name="connsiteY14" fmla="*/ 53526 h 211332"/>
                <a:gd name="connsiteX15" fmla="*/ 207242 w 468222"/>
                <a:gd name="connsiteY15" fmla="*/ 63064 h 211332"/>
                <a:gd name="connsiteX16" fmla="*/ 220477 w 468222"/>
                <a:gd name="connsiteY16" fmla="*/ 53550 h 211332"/>
                <a:gd name="connsiteX17" fmla="*/ 222698 w 468222"/>
                <a:gd name="connsiteY17" fmla="*/ 44481 h 211332"/>
                <a:gd name="connsiteX18" fmla="*/ 235191 w 468222"/>
                <a:gd name="connsiteY18" fmla="*/ 40074 h 211332"/>
                <a:gd name="connsiteX19" fmla="*/ 245349 w 468222"/>
                <a:gd name="connsiteY19" fmla="*/ 41739 h 211332"/>
                <a:gd name="connsiteX20" fmla="*/ 252194 w 468222"/>
                <a:gd name="connsiteY20" fmla="*/ 25995 h 211332"/>
                <a:gd name="connsiteX21" fmla="*/ 262883 w 468222"/>
                <a:gd name="connsiteY21" fmla="*/ 24664 h 211332"/>
                <a:gd name="connsiteX22" fmla="*/ 269801 w 468222"/>
                <a:gd name="connsiteY22" fmla="*/ 27821 h 211332"/>
                <a:gd name="connsiteX23" fmla="*/ 285806 w 468222"/>
                <a:gd name="connsiteY23" fmla="*/ 26843 h 211332"/>
                <a:gd name="connsiteX24" fmla="*/ 296344 w 468222"/>
                <a:gd name="connsiteY24" fmla="*/ 21446 h 211332"/>
                <a:gd name="connsiteX25" fmla="*/ 311765 w 468222"/>
                <a:gd name="connsiteY25" fmla="*/ 16583 h 211332"/>
                <a:gd name="connsiteX26" fmla="*/ 321672 w 468222"/>
                <a:gd name="connsiteY26" fmla="*/ 3883 h 211332"/>
                <a:gd name="connsiteX27" fmla="*/ 342366 w 468222"/>
                <a:gd name="connsiteY27" fmla="*/ 8669 h 211332"/>
                <a:gd name="connsiteX28" fmla="*/ 344742 w 468222"/>
                <a:gd name="connsiteY28" fmla="*/ 352 h 211332"/>
                <a:gd name="connsiteX29" fmla="*/ 350197 w 468222"/>
                <a:gd name="connsiteY29" fmla="*/ 631 h 211332"/>
                <a:gd name="connsiteX30" fmla="*/ 376890 w 468222"/>
                <a:gd name="connsiteY30" fmla="*/ 31235 h 211332"/>
                <a:gd name="connsiteX31" fmla="*/ 363334 w 468222"/>
                <a:gd name="connsiteY31" fmla="*/ 45880 h 211332"/>
                <a:gd name="connsiteX32" fmla="*/ 368729 w 468222"/>
                <a:gd name="connsiteY32" fmla="*/ 57688 h 211332"/>
                <a:gd name="connsiteX33" fmla="*/ 357785 w 468222"/>
                <a:gd name="connsiteY33" fmla="*/ 74702 h 211332"/>
                <a:gd name="connsiteX34" fmla="*/ 373739 w 468222"/>
                <a:gd name="connsiteY34" fmla="*/ 91153 h 211332"/>
                <a:gd name="connsiteX35" fmla="*/ 397887 w 468222"/>
                <a:gd name="connsiteY35" fmla="*/ 86762 h 211332"/>
                <a:gd name="connsiteX36" fmla="*/ 421298 w 468222"/>
                <a:gd name="connsiteY36" fmla="*/ 108323 h 211332"/>
                <a:gd name="connsiteX37" fmla="*/ 430251 w 468222"/>
                <a:gd name="connsiteY37" fmla="*/ 118305 h 211332"/>
                <a:gd name="connsiteX38" fmla="*/ 430895 w 468222"/>
                <a:gd name="connsiteY38" fmla="*/ 131019 h 211332"/>
                <a:gd name="connsiteX39" fmla="*/ 453717 w 468222"/>
                <a:gd name="connsiteY39" fmla="*/ 136224 h 211332"/>
                <a:gd name="connsiteX40" fmla="*/ 455577 w 468222"/>
                <a:gd name="connsiteY40" fmla="*/ 149401 h 211332"/>
                <a:gd name="connsiteX41" fmla="*/ 467855 w 468222"/>
                <a:gd name="connsiteY41" fmla="*/ 153300 h 211332"/>
                <a:gd name="connsiteX42" fmla="*/ 463821 w 468222"/>
                <a:gd name="connsiteY42" fmla="*/ 161242 h 211332"/>
                <a:gd name="connsiteX43" fmla="*/ 443185 w 468222"/>
                <a:gd name="connsiteY43" fmla="*/ 158762 h 211332"/>
                <a:gd name="connsiteX44" fmla="*/ 431539 w 468222"/>
                <a:gd name="connsiteY44" fmla="*/ 163849 h 211332"/>
                <a:gd name="connsiteX45" fmla="*/ 420305 w 468222"/>
                <a:gd name="connsiteY45" fmla="*/ 176774 h 211332"/>
                <a:gd name="connsiteX46" fmla="*/ 410361 w 468222"/>
                <a:gd name="connsiteY46" fmla="*/ 192540 h 211332"/>
                <a:gd name="connsiteX47" fmla="*/ 393087 w 468222"/>
                <a:gd name="connsiteY47" fmla="*/ 193103 h 211332"/>
                <a:gd name="connsiteX48" fmla="*/ 370340 w 468222"/>
                <a:gd name="connsiteY48" fmla="*/ 209518 h 211332"/>
                <a:gd name="connsiteX49" fmla="*/ 334490 w 468222"/>
                <a:gd name="connsiteY49" fmla="*/ 208657 h 211332"/>
                <a:gd name="connsiteX50" fmla="*/ 286765 w 468222"/>
                <a:gd name="connsiteY50" fmla="*/ 189386 h 211332"/>
                <a:gd name="connsiteX0" fmla="*/ 286765 w 468222"/>
                <a:gd name="connsiteY0" fmla="*/ 199455 h 221401"/>
                <a:gd name="connsiteX1" fmla="*/ 285164 w 468222"/>
                <a:gd name="connsiteY1" fmla="*/ 173064 h 221401"/>
                <a:gd name="connsiteX2" fmla="*/ 260650 w 468222"/>
                <a:gd name="connsiteY2" fmla="*/ 173518 h 221401"/>
                <a:gd name="connsiteX3" fmla="*/ 245644 w 468222"/>
                <a:gd name="connsiteY3" fmla="*/ 163449 h 221401"/>
                <a:gd name="connsiteX4" fmla="*/ 197307 w 468222"/>
                <a:gd name="connsiteY4" fmla="*/ 175573 h 221401"/>
                <a:gd name="connsiteX5" fmla="*/ 80519 w 468222"/>
                <a:gd name="connsiteY5" fmla="*/ 173622 h 221401"/>
                <a:gd name="connsiteX6" fmla="*/ 58880 w 468222"/>
                <a:gd name="connsiteY6" fmla="*/ 142481 h 221401"/>
                <a:gd name="connsiteX7" fmla="*/ 76741 w 468222"/>
                <a:gd name="connsiteY7" fmla="*/ 124441 h 221401"/>
                <a:gd name="connsiteX8" fmla="*/ 57367 w 468222"/>
                <a:gd name="connsiteY8" fmla="*/ 105598 h 221401"/>
                <a:gd name="connsiteX9" fmla="*/ 40 w 468222"/>
                <a:gd name="connsiteY9" fmla="*/ 77067 h 221401"/>
                <a:gd name="connsiteX10" fmla="*/ 10708 w 468222"/>
                <a:gd name="connsiteY10" fmla="*/ 60439 h 221401"/>
                <a:gd name="connsiteX11" fmla="*/ 19279 w 468222"/>
                <a:gd name="connsiteY11" fmla="*/ 12627 h 221401"/>
                <a:gd name="connsiteX12" fmla="*/ 133635 w 468222"/>
                <a:gd name="connsiteY12" fmla="*/ 21079 h 221401"/>
                <a:gd name="connsiteX13" fmla="*/ 170072 w 468222"/>
                <a:gd name="connsiteY13" fmla="*/ 30067 h 221401"/>
                <a:gd name="connsiteX14" fmla="*/ 199076 w 468222"/>
                <a:gd name="connsiteY14" fmla="*/ 322 h 221401"/>
                <a:gd name="connsiteX15" fmla="*/ 207242 w 468222"/>
                <a:gd name="connsiteY15" fmla="*/ 73133 h 221401"/>
                <a:gd name="connsiteX16" fmla="*/ 220477 w 468222"/>
                <a:gd name="connsiteY16" fmla="*/ 63619 h 221401"/>
                <a:gd name="connsiteX17" fmla="*/ 222698 w 468222"/>
                <a:gd name="connsiteY17" fmla="*/ 54550 h 221401"/>
                <a:gd name="connsiteX18" fmla="*/ 235191 w 468222"/>
                <a:gd name="connsiteY18" fmla="*/ 50143 h 221401"/>
                <a:gd name="connsiteX19" fmla="*/ 245349 w 468222"/>
                <a:gd name="connsiteY19" fmla="*/ 51808 h 221401"/>
                <a:gd name="connsiteX20" fmla="*/ 252194 w 468222"/>
                <a:gd name="connsiteY20" fmla="*/ 36064 h 221401"/>
                <a:gd name="connsiteX21" fmla="*/ 262883 w 468222"/>
                <a:gd name="connsiteY21" fmla="*/ 34733 h 221401"/>
                <a:gd name="connsiteX22" fmla="*/ 269801 w 468222"/>
                <a:gd name="connsiteY22" fmla="*/ 37890 h 221401"/>
                <a:gd name="connsiteX23" fmla="*/ 285806 w 468222"/>
                <a:gd name="connsiteY23" fmla="*/ 36912 h 221401"/>
                <a:gd name="connsiteX24" fmla="*/ 296344 w 468222"/>
                <a:gd name="connsiteY24" fmla="*/ 31515 h 221401"/>
                <a:gd name="connsiteX25" fmla="*/ 311765 w 468222"/>
                <a:gd name="connsiteY25" fmla="*/ 26652 h 221401"/>
                <a:gd name="connsiteX26" fmla="*/ 321672 w 468222"/>
                <a:gd name="connsiteY26" fmla="*/ 13952 h 221401"/>
                <a:gd name="connsiteX27" fmla="*/ 342366 w 468222"/>
                <a:gd name="connsiteY27" fmla="*/ 18738 h 221401"/>
                <a:gd name="connsiteX28" fmla="*/ 344742 w 468222"/>
                <a:gd name="connsiteY28" fmla="*/ 10421 h 221401"/>
                <a:gd name="connsiteX29" fmla="*/ 350197 w 468222"/>
                <a:gd name="connsiteY29" fmla="*/ 10700 h 221401"/>
                <a:gd name="connsiteX30" fmla="*/ 376890 w 468222"/>
                <a:gd name="connsiteY30" fmla="*/ 41304 h 221401"/>
                <a:gd name="connsiteX31" fmla="*/ 363334 w 468222"/>
                <a:gd name="connsiteY31" fmla="*/ 55949 h 221401"/>
                <a:gd name="connsiteX32" fmla="*/ 368729 w 468222"/>
                <a:gd name="connsiteY32" fmla="*/ 67757 h 221401"/>
                <a:gd name="connsiteX33" fmla="*/ 357785 w 468222"/>
                <a:gd name="connsiteY33" fmla="*/ 84771 h 221401"/>
                <a:gd name="connsiteX34" fmla="*/ 373739 w 468222"/>
                <a:gd name="connsiteY34" fmla="*/ 101222 h 221401"/>
                <a:gd name="connsiteX35" fmla="*/ 397887 w 468222"/>
                <a:gd name="connsiteY35" fmla="*/ 96831 h 221401"/>
                <a:gd name="connsiteX36" fmla="*/ 421298 w 468222"/>
                <a:gd name="connsiteY36" fmla="*/ 118392 h 221401"/>
                <a:gd name="connsiteX37" fmla="*/ 430251 w 468222"/>
                <a:gd name="connsiteY37" fmla="*/ 128374 h 221401"/>
                <a:gd name="connsiteX38" fmla="*/ 430895 w 468222"/>
                <a:gd name="connsiteY38" fmla="*/ 141088 h 221401"/>
                <a:gd name="connsiteX39" fmla="*/ 453717 w 468222"/>
                <a:gd name="connsiteY39" fmla="*/ 146293 h 221401"/>
                <a:gd name="connsiteX40" fmla="*/ 455577 w 468222"/>
                <a:gd name="connsiteY40" fmla="*/ 159470 h 221401"/>
                <a:gd name="connsiteX41" fmla="*/ 467855 w 468222"/>
                <a:gd name="connsiteY41" fmla="*/ 163369 h 221401"/>
                <a:gd name="connsiteX42" fmla="*/ 463821 w 468222"/>
                <a:gd name="connsiteY42" fmla="*/ 171311 h 221401"/>
                <a:gd name="connsiteX43" fmla="*/ 443185 w 468222"/>
                <a:gd name="connsiteY43" fmla="*/ 168831 h 221401"/>
                <a:gd name="connsiteX44" fmla="*/ 431539 w 468222"/>
                <a:gd name="connsiteY44" fmla="*/ 173918 h 221401"/>
                <a:gd name="connsiteX45" fmla="*/ 420305 w 468222"/>
                <a:gd name="connsiteY45" fmla="*/ 186843 h 221401"/>
                <a:gd name="connsiteX46" fmla="*/ 410361 w 468222"/>
                <a:gd name="connsiteY46" fmla="*/ 202609 h 221401"/>
                <a:gd name="connsiteX47" fmla="*/ 393087 w 468222"/>
                <a:gd name="connsiteY47" fmla="*/ 203172 h 221401"/>
                <a:gd name="connsiteX48" fmla="*/ 370340 w 468222"/>
                <a:gd name="connsiteY48" fmla="*/ 219587 h 221401"/>
                <a:gd name="connsiteX49" fmla="*/ 334490 w 468222"/>
                <a:gd name="connsiteY49" fmla="*/ 218726 h 221401"/>
                <a:gd name="connsiteX50" fmla="*/ 286765 w 468222"/>
                <a:gd name="connsiteY50" fmla="*/ 199455 h 221401"/>
                <a:gd name="connsiteX0" fmla="*/ 286765 w 468222"/>
                <a:gd name="connsiteY0" fmla="*/ 199487 h 221433"/>
                <a:gd name="connsiteX1" fmla="*/ 285164 w 468222"/>
                <a:gd name="connsiteY1" fmla="*/ 173096 h 221433"/>
                <a:gd name="connsiteX2" fmla="*/ 260650 w 468222"/>
                <a:gd name="connsiteY2" fmla="*/ 173550 h 221433"/>
                <a:gd name="connsiteX3" fmla="*/ 245644 w 468222"/>
                <a:gd name="connsiteY3" fmla="*/ 163481 h 221433"/>
                <a:gd name="connsiteX4" fmla="*/ 197307 w 468222"/>
                <a:gd name="connsiteY4" fmla="*/ 175605 h 221433"/>
                <a:gd name="connsiteX5" fmla="*/ 80519 w 468222"/>
                <a:gd name="connsiteY5" fmla="*/ 173654 h 221433"/>
                <a:gd name="connsiteX6" fmla="*/ 58880 w 468222"/>
                <a:gd name="connsiteY6" fmla="*/ 142513 h 221433"/>
                <a:gd name="connsiteX7" fmla="*/ 76741 w 468222"/>
                <a:gd name="connsiteY7" fmla="*/ 124473 h 221433"/>
                <a:gd name="connsiteX8" fmla="*/ 57367 w 468222"/>
                <a:gd name="connsiteY8" fmla="*/ 105630 h 221433"/>
                <a:gd name="connsiteX9" fmla="*/ 40 w 468222"/>
                <a:gd name="connsiteY9" fmla="*/ 77099 h 221433"/>
                <a:gd name="connsiteX10" fmla="*/ 10708 w 468222"/>
                <a:gd name="connsiteY10" fmla="*/ 60471 h 221433"/>
                <a:gd name="connsiteX11" fmla="*/ 19279 w 468222"/>
                <a:gd name="connsiteY11" fmla="*/ 12659 h 221433"/>
                <a:gd name="connsiteX12" fmla="*/ 133635 w 468222"/>
                <a:gd name="connsiteY12" fmla="*/ 21111 h 221433"/>
                <a:gd name="connsiteX13" fmla="*/ 170431 w 468222"/>
                <a:gd name="connsiteY13" fmla="*/ 26491 h 221433"/>
                <a:gd name="connsiteX14" fmla="*/ 199076 w 468222"/>
                <a:gd name="connsiteY14" fmla="*/ 354 h 221433"/>
                <a:gd name="connsiteX15" fmla="*/ 207242 w 468222"/>
                <a:gd name="connsiteY15" fmla="*/ 73165 h 221433"/>
                <a:gd name="connsiteX16" fmla="*/ 220477 w 468222"/>
                <a:gd name="connsiteY16" fmla="*/ 63651 h 221433"/>
                <a:gd name="connsiteX17" fmla="*/ 222698 w 468222"/>
                <a:gd name="connsiteY17" fmla="*/ 54582 h 221433"/>
                <a:gd name="connsiteX18" fmla="*/ 235191 w 468222"/>
                <a:gd name="connsiteY18" fmla="*/ 50175 h 221433"/>
                <a:gd name="connsiteX19" fmla="*/ 245349 w 468222"/>
                <a:gd name="connsiteY19" fmla="*/ 51840 h 221433"/>
                <a:gd name="connsiteX20" fmla="*/ 252194 w 468222"/>
                <a:gd name="connsiteY20" fmla="*/ 36096 h 221433"/>
                <a:gd name="connsiteX21" fmla="*/ 262883 w 468222"/>
                <a:gd name="connsiteY21" fmla="*/ 34765 h 221433"/>
                <a:gd name="connsiteX22" fmla="*/ 269801 w 468222"/>
                <a:gd name="connsiteY22" fmla="*/ 37922 h 221433"/>
                <a:gd name="connsiteX23" fmla="*/ 285806 w 468222"/>
                <a:gd name="connsiteY23" fmla="*/ 36944 h 221433"/>
                <a:gd name="connsiteX24" fmla="*/ 296344 w 468222"/>
                <a:gd name="connsiteY24" fmla="*/ 31547 h 221433"/>
                <a:gd name="connsiteX25" fmla="*/ 311765 w 468222"/>
                <a:gd name="connsiteY25" fmla="*/ 26684 h 221433"/>
                <a:gd name="connsiteX26" fmla="*/ 321672 w 468222"/>
                <a:gd name="connsiteY26" fmla="*/ 13984 h 221433"/>
                <a:gd name="connsiteX27" fmla="*/ 342366 w 468222"/>
                <a:gd name="connsiteY27" fmla="*/ 18770 h 221433"/>
                <a:gd name="connsiteX28" fmla="*/ 344742 w 468222"/>
                <a:gd name="connsiteY28" fmla="*/ 10453 h 221433"/>
                <a:gd name="connsiteX29" fmla="*/ 350197 w 468222"/>
                <a:gd name="connsiteY29" fmla="*/ 10732 h 221433"/>
                <a:gd name="connsiteX30" fmla="*/ 376890 w 468222"/>
                <a:gd name="connsiteY30" fmla="*/ 41336 h 221433"/>
                <a:gd name="connsiteX31" fmla="*/ 363334 w 468222"/>
                <a:gd name="connsiteY31" fmla="*/ 55981 h 221433"/>
                <a:gd name="connsiteX32" fmla="*/ 368729 w 468222"/>
                <a:gd name="connsiteY32" fmla="*/ 67789 h 221433"/>
                <a:gd name="connsiteX33" fmla="*/ 357785 w 468222"/>
                <a:gd name="connsiteY33" fmla="*/ 84803 h 221433"/>
                <a:gd name="connsiteX34" fmla="*/ 373739 w 468222"/>
                <a:gd name="connsiteY34" fmla="*/ 101254 h 221433"/>
                <a:gd name="connsiteX35" fmla="*/ 397887 w 468222"/>
                <a:gd name="connsiteY35" fmla="*/ 96863 h 221433"/>
                <a:gd name="connsiteX36" fmla="*/ 421298 w 468222"/>
                <a:gd name="connsiteY36" fmla="*/ 118424 h 221433"/>
                <a:gd name="connsiteX37" fmla="*/ 430251 w 468222"/>
                <a:gd name="connsiteY37" fmla="*/ 128406 h 221433"/>
                <a:gd name="connsiteX38" fmla="*/ 430895 w 468222"/>
                <a:gd name="connsiteY38" fmla="*/ 141120 h 221433"/>
                <a:gd name="connsiteX39" fmla="*/ 453717 w 468222"/>
                <a:gd name="connsiteY39" fmla="*/ 146325 h 221433"/>
                <a:gd name="connsiteX40" fmla="*/ 455577 w 468222"/>
                <a:gd name="connsiteY40" fmla="*/ 159502 h 221433"/>
                <a:gd name="connsiteX41" fmla="*/ 467855 w 468222"/>
                <a:gd name="connsiteY41" fmla="*/ 163401 h 221433"/>
                <a:gd name="connsiteX42" fmla="*/ 463821 w 468222"/>
                <a:gd name="connsiteY42" fmla="*/ 171343 h 221433"/>
                <a:gd name="connsiteX43" fmla="*/ 443185 w 468222"/>
                <a:gd name="connsiteY43" fmla="*/ 168863 h 221433"/>
                <a:gd name="connsiteX44" fmla="*/ 431539 w 468222"/>
                <a:gd name="connsiteY44" fmla="*/ 173950 h 221433"/>
                <a:gd name="connsiteX45" fmla="*/ 420305 w 468222"/>
                <a:gd name="connsiteY45" fmla="*/ 186875 h 221433"/>
                <a:gd name="connsiteX46" fmla="*/ 410361 w 468222"/>
                <a:gd name="connsiteY46" fmla="*/ 202641 h 221433"/>
                <a:gd name="connsiteX47" fmla="*/ 393087 w 468222"/>
                <a:gd name="connsiteY47" fmla="*/ 203204 h 221433"/>
                <a:gd name="connsiteX48" fmla="*/ 370340 w 468222"/>
                <a:gd name="connsiteY48" fmla="*/ 219619 h 221433"/>
                <a:gd name="connsiteX49" fmla="*/ 334490 w 468222"/>
                <a:gd name="connsiteY49" fmla="*/ 218758 h 221433"/>
                <a:gd name="connsiteX50" fmla="*/ 286765 w 468222"/>
                <a:gd name="connsiteY50" fmla="*/ 199487 h 221433"/>
                <a:gd name="connsiteX0" fmla="*/ 286765 w 468222"/>
                <a:gd name="connsiteY0" fmla="*/ 202524 h 224470"/>
                <a:gd name="connsiteX1" fmla="*/ 285164 w 468222"/>
                <a:gd name="connsiteY1" fmla="*/ 176133 h 224470"/>
                <a:gd name="connsiteX2" fmla="*/ 260650 w 468222"/>
                <a:gd name="connsiteY2" fmla="*/ 176587 h 224470"/>
                <a:gd name="connsiteX3" fmla="*/ 245644 w 468222"/>
                <a:gd name="connsiteY3" fmla="*/ 166518 h 224470"/>
                <a:gd name="connsiteX4" fmla="*/ 197307 w 468222"/>
                <a:gd name="connsiteY4" fmla="*/ 178642 h 224470"/>
                <a:gd name="connsiteX5" fmla="*/ 80519 w 468222"/>
                <a:gd name="connsiteY5" fmla="*/ 176691 h 224470"/>
                <a:gd name="connsiteX6" fmla="*/ 58880 w 468222"/>
                <a:gd name="connsiteY6" fmla="*/ 145550 h 224470"/>
                <a:gd name="connsiteX7" fmla="*/ 76741 w 468222"/>
                <a:gd name="connsiteY7" fmla="*/ 127510 h 224470"/>
                <a:gd name="connsiteX8" fmla="*/ 57367 w 468222"/>
                <a:gd name="connsiteY8" fmla="*/ 108667 h 224470"/>
                <a:gd name="connsiteX9" fmla="*/ 40 w 468222"/>
                <a:gd name="connsiteY9" fmla="*/ 80136 h 224470"/>
                <a:gd name="connsiteX10" fmla="*/ 10708 w 468222"/>
                <a:gd name="connsiteY10" fmla="*/ 63508 h 224470"/>
                <a:gd name="connsiteX11" fmla="*/ 19279 w 468222"/>
                <a:gd name="connsiteY11" fmla="*/ 15696 h 224470"/>
                <a:gd name="connsiteX12" fmla="*/ 133635 w 468222"/>
                <a:gd name="connsiteY12" fmla="*/ 24148 h 224470"/>
                <a:gd name="connsiteX13" fmla="*/ 170431 w 468222"/>
                <a:gd name="connsiteY13" fmla="*/ 29528 h 224470"/>
                <a:gd name="connsiteX14" fmla="*/ 193691 w 468222"/>
                <a:gd name="connsiteY14" fmla="*/ 327 h 224470"/>
                <a:gd name="connsiteX15" fmla="*/ 207242 w 468222"/>
                <a:gd name="connsiteY15" fmla="*/ 76202 h 224470"/>
                <a:gd name="connsiteX16" fmla="*/ 220477 w 468222"/>
                <a:gd name="connsiteY16" fmla="*/ 66688 h 224470"/>
                <a:gd name="connsiteX17" fmla="*/ 222698 w 468222"/>
                <a:gd name="connsiteY17" fmla="*/ 57619 h 224470"/>
                <a:gd name="connsiteX18" fmla="*/ 235191 w 468222"/>
                <a:gd name="connsiteY18" fmla="*/ 53212 h 224470"/>
                <a:gd name="connsiteX19" fmla="*/ 245349 w 468222"/>
                <a:gd name="connsiteY19" fmla="*/ 54877 h 224470"/>
                <a:gd name="connsiteX20" fmla="*/ 252194 w 468222"/>
                <a:gd name="connsiteY20" fmla="*/ 39133 h 224470"/>
                <a:gd name="connsiteX21" fmla="*/ 262883 w 468222"/>
                <a:gd name="connsiteY21" fmla="*/ 37802 h 224470"/>
                <a:gd name="connsiteX22" fmla="*/ 269801 w 468222"/>
                <a:gd name="connsiteY22" fmla="*/ 40959 h 224470"/>
                <a:gd name="connsiteX23" fmla="*/ 285806 w 468222"/>
                <a:gd name="connsiteY23" fmla="*/ 39981 h 224470"/>
                <a:gd name="connsiteX24" fmla="*/ 296344 w 468222"/>
                <a:gd name="connsiteY24" fmla="*/ 34584 h 224470"/>
                <a:gd name="connsiteX25" fmla="*/ 311765 w 468222"/>
                <a:gd name="connsiteY25" fmla="*/ 29721 h 224470"/>
                <a:gd name="connsiteX26" fmla="*/ 321672 w 468222"/>
                <a:gd name="connsiteY26" fmla="*/ 17021 h 224470"/>
                <a:gd name="connsiteX27" fmla="*/ 342366 w 468222"/>
                <a:gd name="connsiteY27" fmla="*/ 21807 h 224470"/>
                <a:gd name="connsiteX28" fmla="*/ 344742 w 468222"/>
                <a:gd name="connsiteY28" fmla="*/ 13490 h 224470"/>
                <a:gd name="connsiteX29" fmla="*/ 350197 w 468222"/>
                <a:gd name="connsiteY29" fmla="*/ 13769 h 224470"/>
                <a:gd name="connsiteX30" fmla="*/ 376890 w 468222"/>
                <a:gd name="connsiteY30" fmla="*/ 44373 h 224470"/>
                <a:gd name="connsiteX31" fmla="*/ 363334 w 468222"/>
                <a:gd name="connsiteY31" fmla="*/ 59018 h 224470"/>
                <a:gd name="connsiteX32" fmla="*/ 368729 w 468222"/>
                <a:gd name="connsiteY32" fmla="*/ 70826 h 224470"/>
                <a:gd name="connsiteX33" fmla="*/ 357785 w 468222"/>
                <a:gd name="connsiteY33" fmla="*/ 87840 h 224470"/>
                <a:gd name="connsiteX34" fmla="*/ 373739 w 468222"/>
                <a:gd name="connsiteY34" fmla="*/ 104291 h 224470"/>
                <a:gd name="connsiteX35" fmla="*/ 397887 w 468222"/>
                <a:gd name="connsiteY35" fmla="*/ 99900 h 224470"/>
                <a:gd name="connsiteX36" fmla="*/ 421298 w 468222"/>
                <a:gd name="connsiteY36" fmla="*/ 121461 h 224470"/>
                <a:gd name="connsiteX37" fmla="*/ 430251 w 468222"/>
                <a:gd name="connsiteY37" fmla="*/ 131443 h 224470"/>
                <a:gd name="connsiteX38" fmla="*/ 430895 w 468222"/>
                <a:gd name="connsiteY38" fmla="*/ 144157 h 224470"/>
                <a:gd name="connsiteX39" fmla="*/ 453717 w 468222"/>
                <a:gd name="connsiteY39" fmla="*/ 149362 h 224470"/>
                <a:gd name="connsiteX40" fmla="*/ 455577 w 468222"/>
                <a:gd name="connsiteY40" fmla="*/ 162539 h 224470"/>
                <a:gd name="connsiteX41" fmla="*/ 467855 w 468222"/>
                <a:gd name="connsiteY41" fmla="*/ 166438 h 224470"/>
                <a:gd name="connsiteX42" fmla="*/ 463821 w 468222"/>
                <a:gd name="connsiteY42" fmla="*/ 174380 h 224470"/>
                <a:gd name="connsiteX43" fmla="*/ 443185 w 468222"/>
                <a:gd name="connsiteY43" fmla="*/ 171900 h 224470"/>
                <a:gd name="connsiteX44" fmla="*/ 431539 w 468222"/>
                <a:gd name="connsiteY44" fmla="*/ 176987 h 224470"/>
                <a:gd name="connsiteX45" fmla="*/ 420305 w 468222"/>
                <a:gd name="connsiteY45" fmla="*/ 189912 h 224470"/>
                <a:gd name="connsiteX46" fmla="*/ 410361 w 468222"/>
                <a:gd name="connsiteY46" fmla="*/ 205678 h 224470"/>
                <a:gd name="connsiteX47" fmla="*/ 393087 w 468222"/>
                <a:gd name="connsiteY47" fmla="*/ 206241 h 224470"/>
                <a:gd name="connsiteX48" fmla="*/ 370340 w 468222"/>
                <a:gd name="connsiteY48" fmla="*/ 222656 h 224470"/>
                <a:gd name="connsiteX49" fmla="*/ 334490 w 468222"/>
                <a:gd name="connsiteY49" fmla="*/ 221795 h 224470"/>
                <a:gd name="connsiteX50" fmla="*/ 286765 w 468222"/>
                <a:gd name="connsiteY50" fmla="*/ 202524 h 224470"/>
                <a:gd name="connsiteX0" fmla="*/ 286765 w 468222"/>
                <a:gd name="connsiteY0" fmla="*/ 202575 h 224521"/>
                <a:gd name="connsiteX1" fmla="*/ 285164 w 468222"/>
                <a:gd name="connsiteY1" fmla="*/ 176184 h 224521"/>
                <a:gd name="connsiteX2" fmla="*/ 260650 w 468222"/>
                <a:gd name="connsiteY2" fmla="*/ 176638 h 224521"/>
                <a:gd name="connsiteX3" fmla="*/ 245644 w 468222"/>
                <a:gd name="connsiteY3" fmla="*/ 166569 h 224521"/>
                <a:gd name="connsiteX4" fmla="*/ 197307 w 468222"/>
                <a:gd name="connsiteY4" fmla="*/ 178693 h 224521"/>
                <a:gd name="connsiteX5" fmla="*/ 80519 w 468222"/>
                <a:gd name="connsiteY5" fmla="*/ 176742 h 224521"/>
                <a:gd name="connsiteX6" fmla="*/ 58880 w 468222"/>
                <a:gd name="connsiteY6" fmla="*/ 145601 h 224521"/>
                <a:gd name="connsiteX7" fmla="*/ 76741 w 468222"/>
                <a:gd name="connsiteY7" fmla="*/ 127561 h 224521"/>
                <a:gd name="connsiteX8" fmla="*/ 57367 w 468222"/>
                <a:gd name="connsiteY8" fmla="*/ 108718 h 224521"/>
                <a:gd name="connsiteX9" fmla="*/ 40 w 468222"/>
                <a:gd name="connsiteY9" fmla="*/ 80187 h 224521"/>
                <a:gd name="connsiteX10" fmla="*/ 10708 w 468222"/>
                <a:gd name="connsiteY10" fmla="*/ 63559 h 224521"/>
                <a:gd name="connsiteX11" fmla="*/ 19279 w 468222"/>
                <a:gd name="connsiteY11" fmla="*/ 15747 h 224521"/>
                <a:gd name="connsiteX12" fmla="*/ 133635 w 468222"/>
                <a:gd name="connsiteY12" fmla="*/ 24199 h 224521"/>
                <a:gd name="connsiteX13" fmla="*/ 172100 w 468222"/>
                <a:gd name="connsiteY13" fmla="*/ 24239 h 224521"/>
                <a:gd name="connsiteX14" fmla="*/ 193691 w 468222"/>
                <a:gd name="connsiteY14" fmla="*/ 378 h 224521"/>
                <a:gd name="connsiteX15" fmla="*/ 207242 w 468222"/>
                <a:gd name="connsiteY15" fmla="*/ 76253 h 224521"/>
                <a:gd name="connsiteX16" fmla="*/ 220477 w 468222"/>
                <a:gd name="connsiteY16" fmla="*/ 66739 h 224521"/>
                <a:gd name="connsiteX17" fmla="*/ 222698 w 468222"/>
                <a:gd name="connsiteY17" fmla="*/ 57670 h 224521"/>
                <a:gd name="connsiteX18" fmla="*/ 235191 w 468222"/>
                <a:gd name="connsiteY18" fmla="*/ 53263 h 224521"/>
                <a:gd name="connsiteX19" fmla="*/ 245349 w 468222"/>
                <a:gd name="connsiteY19" fmla="*/ 54928 h 224521"/>
                <a:gd name="connsiteX20" fmla="*/ 252194 w 468222"/>
                <a:gd name="connsiteY20" fmla="*/ 39184 h 224521"/>
                <a:gd name="connsiteX21" fmla="*/ 262883 w 468222"/>
                <a:gd name="connsiteY21" fmla="*/ 37853 h 224521"/>
                <a:gd name="connsiteX22" fmla="*/ 269801 w 468222"/>
                <a:gd name="connsiteY22" fmla="*/ 41010 h 224521"/>
                <a:gd name="connsiteX23" fmla="*/ 285806 w 468222"/>
                <a:gd name="connsiteY23" fmla="*/ 40032 h 224521"/>
                <a:gd name="connsiteX24" fmla="*/ 296344 w 468222"/>
                <a:gd name="connsiteY24" fmla="*/ 34635 h 224521"/>
                <a:gd name="connsiteX25" fmla="*/ 311765 w 468222"/>
                <a:gd name="connsiteY25" fmla="*/ 29772 h 224521"/>
                <a:gd name="connsiteX26" fmla="*/ 321672 w 468222"/>
                <a:gd name="connsiteY26" fmla="*/ 17072 h 224521"/>
                <a:gd name="connsiteX27" fmla="*/ 342366 w 468222"/>
                <a:gd name="connsiteY27" fmla="*/ 21858 h 224521"/>
                <a:gd name="connsiteX28" fmla="*/ 344742 w 468222"/>
                <a:gd name="connsiteY28" fmla="*/ 13541 h 224521"/>
                <a:gd name="connsiteX29" fmla="*/ 350197 w 468222"/>
                <a:gd name="connsiteY29" fmla="*/ 13820 h 224521"/>
                <a:gd name="connsiteX30" fmla="*/ 376890 w 468222"/>
                <a:gd name="connsiteY30" fmla="*/ 44424 h 224521"/>
                <a:gd name="connsiteX31" fmla="*/ 363334 w 468222"/>
                <a:gd name="connsiteY31" fmla="*/ 59069 h 224521"/>
                <a:gd name="connsiteX32" fmla="*/ 368729 w 468222"/>
                <a:gd name="connsiteY32" fmla="*/ 70877 h 224521"/>
                <a:gd name="connsiteX33" fmla="*/ 357785 w 468222"/>
                <a:gd name="connsiteY33" fmla="*/ 87891 h 224521"/>
                <a:gd name="connsiteX34" fmla="*/ 373739 w 468222"/>
                <a:gd name="connsiteY34" fmla="*/ 104342 h 224521"/>
                <a:gd name="connsiteX35" fmla="*/ 397887 w 468222"/>
                <a:gd name="connsiteY35" fmla="*/ 99951 h 224521"/>
                <a:gd name="connsiteX36" fmla="*/ 421298 w 468222"/>
                <a:gd name="connsiteY36" fmla="*/ 121512 h 224521"/>
                <a:gd name="connsiteX37" fmla="*/ 430251 w 468222"/>
                <a:gd name="connsiteY37" fmla="*/ 131494 h 224521"/>
                <a:gd name="connsiteX38" fmla="*/ 430895 w 468222"/>
                <a:gd name="connsiteY38" fmla="*/ 144208 h 224521"/>
                <a:gd name="connsiteX39" fmla="*/ 453717 w 468222"/>
                <a:gd name="connsiteY39" fmla="*/ 149413 h 224521"/>
                <a:gd name="connsiteX40" fmla="*/ 455577 w 468222"/>
                <a:gd name="connsiteY40" fmla="*/ 162590 h 224521"/>
                <a:gd name="connsiteX41" fmla="*/ 467855 w 468222"/>
                <a:gd name="connsiteY41" fmla="*/ 166489 h 224521"/>
                <a:gd name="connsiteX42" fmla="*/ 463821 w 468222"/>
                <a:gd name="connsiteY42" fmla="*/ 174431 h 224521"/>
                <a:gd name="connsiteX43" fmla="*/ 443185 w 468222"/>
                <a:gd name="connsiteY43" fmla="*/ 171951 h 224521"/>
                <a:gd name="connsiteX44" fmla="*/ 431539 w 468222"/>
                <a:gd name="connsiteY44" fmla="*/ 177038 h 224521"/>
                <a:gd name="connsiteX45" fmla="*/ 420305 w 468222"/>
                <a:gd name="connsiteY45" fmla="*/ 189963 h 224521"/>
                <a:gd name="connsiteX46" fmla="*/ 410361 w 468222"/>
                <a:gd name="connsiteY46" fmla="*/ 205729 h 224521"/>
                <a:gd name="connsiteX47" fmla="*/ 393087 w 468222"/>
                <a:gd name="connsiteY47" fmla="*/ 206292 h 224521"/>
                <a:gd name="connsiteX48" fmla="*/ 370340 w 468222"/>
                <a:gd name="connsiteY48" fmla="*/ 222707 h 224521"/>
                <a:gd name="connsiteX49" fmla="*/ 334490 w 468222"/>
                <a:gd name="connsiteY49" fmla="*/ 221846 h 224521"/>
                <a:gd name="connsiteX50" fmla="*/ 286765 w 468222"/>
                <a:gd name="connsiteY50" fmla="*/ 202575 h 224521"/>
                <a:gd name="connsiteX0" fmla="*/ 286765 w 468222"/>
                <a:gd name="connsiteY0" fmla="*/ 213111 h 235057"/>
                <a:gd name="connsiteX1" fmla="*/ 285164 w 468222"/>
                <a:gd name="connsiteY1" fmla="*/ 186720 h 235057"/>
                <a:gd name="connsiteX2" fmla="*/ 260650 w 468222"/>
                <a:gd name="connsiteY2" fmla="*/ 187174 h 235057"/>
                <a:gd name="connsiteX3" fmla="*/ 245644 w 468222"/>
                <a:gd name="connsiteY3" fmla="*/ 177105 h 235057"/>
                <a:gd name="connsiteX4" fmla="*/ 197307 w 468222"/>
                <a:gd name="connsiteY4" fmla="*/ 189229 h 235057"/>
                <a:gd name="connsiteX5" fmla="*/ 80519 w 468222"/>
                <a:gd name="connsiteY5" fmla="*/ 187278 h 235057"/>
                <a:gd name="connsiteX6" fmla="*/ 58880 w 468222"/>
                <a:gd name="connsiteY6" fmla="*/ 156137 h 235057"/>
                <a:gd name="connsiteX7" fmla="*/ 76741 w 468222"/>
                <a:gd name="connsiteY7" fmla="*/ 138097 h 235057"/>
                <a:gd name="connsiteX8" fmla="*/ 57367 w 468222"/>
                <a:gd name="connsiteY8" fmla="*/ 119254 h 235057"/>
                <a:gd name="connsiteX9" fmla="*/ 40 w 468222"/>
                <a:gd name="connsiteY9" fmla="*/ 90723 h 235057"/>
                <a:gd name="connsiteX10" fmla="*/ 10708 w 468222"/>
                <a:gd name="connsiteY10" fmla="*/ 74095 h 235057"/>
                <a:gd name="connsiteX11" fmla="*/ 19279 w 468222"/>
                <a:gd name="connsiteY11" fmla="*/ 26283 h 235057"/>
                <a:gd name="connsiteX12" fmla="*/ 133635 w 468222"/>
                <a:gd name="connsiteY12" fmla="*/ 34735 h 235057"/>
                <a:gd name="connsiteX13" fmla="*/ 172100 w 468222"/>
                <a:gd name="connsiteY13" fmla="*/ 34775 h 235057"/>
                <a:gd name="connsiteX14" fmla="*/ 193691 w 468222"/>
                <a:gd name="connsiteY14" fmla="*/ 10914 h 235057"/>
                <a:gd name="connsiteX15" fmla="*/ 223253 w 468222"/>
                <a:gd name="connsiteY15" fmla="*/ 225 h 235057"/>
                <a:gd name="connsiteX16" fmla="*/ 220477 w 468222"/>
                <a:gd name="connsiteY16" fmla="*/ 77275 h 235057"/>
                <a:gd name="connsiteX17" fmla="*/ 222698 w 468222"/>
                <a:gd name="connsiteY17" fmla="*/ 68206 h 235057"/>
                <a:gd name="connsiteX18" fmla="*/ 235191 w 468222"/>
                <a:gd name="connsiteY18" fmla="*/ 63799 h 235057"/>
                <a:gd name="connsiteX19" fmla="*/ 245349 w 468222"/>
                <a:gd name="connsiteY19" fmla="*/ 65464 h 235057"/>
                <a:gd name="connsiteX20" fmla="*/ 252194 w 468222"/>
                <a:gd name="connsiteY20" fmla="*/ 49720 h 235057"/>
                <a:gd name="connsiteX21" fmla="*/ 262883 w 468222"/>
                <a:gd name="connsiteY21" fmla="*/ 48389 h 235057"/>
                <a:gd name="connsiteX22" fmla="*/ 269801 w 468222"/>
                <a:gd name="connsiteY22" fmla="*/ 51546 h 235057"/>
                <a:gd name="connsiteX23" fmla="*/ 285806 w 468222"/>
                <a:gd name="connsiteY23" fmla="*/ 50568 h 235057"/>
                <a:gd name="connsiteX24" fmla="*/ 296344 w 468222"/>
                <a:gd name="connsiteY24" fmla="*/ 45171 h 235057"/>
                <a:gd name="connsiteX25" fmla="*/ 311765 w 468222"/>
                <a:gd name="connsiteY25" fmla="*/ 40308 h 235057"/>
                <a:gd name="connsiteX26" fmla="*/ 321672 w 468222"/>
                <a:gd name="connsiteY26" fmla="*/ 27608 h 235057"/>
                <a:gd name="connsiteX27" fmla="*/ 342366 w 468222"/>
                <a:gd name="connsiteY27" fmla="*/ 32394 h 235057"/>
                <a:gd name="connsiteX28" fmla="*/ 344742 w 468222"/>
                <a:gd name="connsiteY28" fmla="*/ 24077 h 235057"/>
                <a:gd name="connsiteX29" fmla="*/ 350197 w 468222"/>
                <a:gd name="connsiteY29" fmla="*/ 24356 h 235057"/>
                <a:gd name="connsiteX30" fmla="*/ 376890 w 468222"/>
                <a:gd name="connsiteY30" fmla="*/ 54960 h 235057"/>
                <a:gd name="connsiteX31" fmla="*/ 363334 w 468222"/>
                <a:gd name="connsiteY31" fmla="*/ 69605 h 235057"/>
                <a:gd name="connsiteX32" fmla="*/ 368729 w 468222"/>
                <a:gd name="connsiteY32" fmla="*/ 81413 h 235057"/>
                <a:gd name="connsiteX33" fmla="*/ 357785 w 468222"/>
                <a:gd name="connsiteY33" fmla="*/ 98427 h 235057"/>
                <a:gd name="connsiteX34" fmla="*/ 373739 w 468222"/>
                <a:gd name="connsiteY34" fmla="*/ 114878 h 235057"/>
                <a:gd name="connsiteX35" fmla="*/ 397887 w 468222"/>
                <a:gd name="connsiteY35" fmla="*/ 110487 h 235057"/>
                <a:gd name="connsiteX36" fmla="*/ 421298 w 468222"/>
                <a:gd name="connsiteY36" fmla="*/ 132048 h 235057"/>
                <a:gd name="connsiteX37" fmla="*/ 430251 w 468222"/>
                <a:gd name="connsiteY37" fmla="*/ 142030 h 235057"/>
                <a:gd name="connsiteX38" fmla="*/ 430895 w 468222"/>
                <a:gd name="connsiteY38" fmla="*/ 154744 h 235057"/>
                <a:gd name="connsiteX39" fmla="*/ 453717 w 468222"/>
                <a:gd name="connsiteY39" fmla="*/ 159949 h 235057"/>
                <a:gd name="connsiteX40" fmla="*/ 455577 w 468222"/>
                <a:gd name="connsiteY40" fmla="*/ 173126 h 235057"/>
                <a:gd name="connsiteX41" fmla="*/ 467855 w 468222"/>
                <a:gd name="connsiteY41" fmla="*/ 177025 h 235057"/>
                <a:gd name="connsiteX42" fmla="*/ 463821 w 468222"/>
                <a:gd name="connsiteY42" fmla="*/ 184967 h 235057"/>
                <a:gd name="connsiteX43" fmla="*/ 443185 w 468222"/>
                <a:gd name="connsiteY43" fmla="*/ 182487 h 235057"/>
                <a:gd name="connsiteX44" fmla="*/ 431539 w 468222"/>
                <a:gd name="connsiteY44" fmla="*/ 187574 h 235057"/>
                <a:gd name="connsiteX45" fmla="*/ 420305 w 468222"/>
                <a:gd name="connsiteY45" fmla="*/ 200499 h 235057"/>
                <a:gd name="connsiteX46" fmla="*/ 410361 w 468222"/>
                <a:gd name="connsiteY46" fmla="*/ 216265 h 235057"/>
                <a:gd name="connsiteX47" fmla="*/ 393087 w 468222"/>
                <a:gd name="connsiteY47" fmla="*/ 216828 h 235057"/>
                <a:gd name="connsiteX48" fmla="*/ 370340 w 468222"/>
                <a:gd name="connsiteY48" fmla="*/ 233243 h 235057"/>
                <a:gd name="connsiteX49" fmla="*/ 334490 w 468222"/>
                <a:gd name="connsiteY49" fmla="*/ 232382 h 235057"/>
                <a:gd name="connsiteX50" fmla="*/ 286765 w 468222"/>
                <a:gd name="connsiteY50" fmla="*/ 213111 h 235057"/>
                <a:gd name="connsiteX0" fmla="*/ 286765 w 468222"/>
                <a:gd name="connsiteY0" fmla="*/ 217686 h 239632"/>
                <a:gd name="connsiteX1" fmla="*/ 285164 w 468222"/>
                <a:gd name="connsiteY1" fmla="*/ 191295 h 239632"/>
                <a:gd name="connsiteX2" fmla="*/ 260650 w 468222"/>
                <a:gd name="connsiteY2" fmla="*/ 191749 h 239632"/>
                <a:gd name="connsiteX3" fmla="*/ 245644 w 468222"/>
                <a:gd name="connsiteY3" fmla="*/ 181680 h 239632"/>
                <a:gd name="connsiteX4" fmla="*/ 197307 w 468222"/>
                <a:gd name="connsiteY4" fmla="*/ 193804 h 239632"/>
                <a:gd name="connsiteX5" fmla="*/ 80519 w 468222"/>
                <a:gd name="connsiteY5" fmla="*/ 191853 h 239632"/>
                <a:gd name="connsiteX6" fmla="*/ 58880 w 468222"/>
                <a:gd name="connsiteY6" fmla="*/ 160712 h 239632"/>
                <a:gd name="connsiteX7" fmla="*/ 76741 w 468222"/>
                <a:gd name="connsiteY7" fmla="*/ 142672 h 239632"/>
                <a:gd name="connsiteX8" fmla="*/ 57367 w 468222"/>
                <a:gd name="connsiteY8" fmla="*/ 123829 h 239632"/>
                <a:gd name="connsiteX9" fmla="*/ 40 w 468222"/>
                <a:gd name="connsiteY9" fmla="*/ 95298 h 239632"/>
                <a:gd name="connsiteX10" fmla="*/ 10708 w 468222"/>
                <a:gd name="connsiteY10" fmla="*/ 78670 h 239632"/>
                <a:gd name="connsiteX11" fmla="*/ 19279 w 468222"/>
                <a:gd name="connsiteY11" fmla="*/ 30858 h 239632"/>
                <a:gd name="connsiteX12" fmla="*/ 133635 w 468222"/>
                <a:gd name="connsiteY12" fmla="*/ 39310 h 239632"/>
                <a:gd name="connsiteX13" fmla="*/ 172100 w 468222"/>
                <a:gd name="connsiteY13" fmla="*/ 39350 h 239632"/>
                <a:gd name="connsiteX14" fmla="*/ 193691 w 468222"/>
                <a:gd name="connsiteY14" fmla="*/ 15489 h 239632"/>
                <a:gd name="connsiteX15" fmla="*/ 202168 w 468222"/>
                <a:gd name="connsiteY15" fmla="*/ 8232 h 239632"/>
                <a:gd name="connsiteX16" fmla="*/ 223253 w 468222"/>
                <a:gd name="connsiteY16" fmla="*/ 4800 h 239632"/>
                <a:gd name="connsiteX17" fmla="*/ 220477 w 468222"/>
                <a:gd name="connsiteY17" fmla="*/ 81850 h 239632"/>
                <a:gd name="connsiteX18" fmla="*/ 222698 w 468222"/>
                <a:gd name="connsiteY18" fmla="*/ 72781 h 239632"/>
                <a:gd name="connsiteX19" fmla="*/ 235191 w 468222"/>
                <a:gd name="connsiteY19" fmla="*/ 68374 h 239632"/>
                <a:gd name="connsiteX20" fmla="*/ 245349 w 468222"/>
                <a:gd name="connsiteY20" fmla="*/ 70039 h 239632"/>
                <a:gd name="connsiteX21" fmla="*/ 252194 w 468222"/>
                <a:gd name="connsiteY21" fmla="*/ 54295 h 239632"/>
                <a:gd name="connsiteX22" fmla="*/ 262883 w 468222"/>
                <a:gd name="connsiteY22" fmla="*/ 52964 h 239632"/>
                <a:gd name="connsiteX23" fmla="*/ 269801 w 468222"/>
                <a:gd name="connsiteY23" fmla="*/ 56121 h 239632"/>
                <a:gd name="connsiteX24" fmla="*/ 285806 w 468222"/>
                <a:gd name="connsiteY24" fmla="*/ 55143 h 239632"/>
                <a:gd name="connsiteX25" fmla="*/ 296344 w 468222"/>
                <a:gd name="connsiteY25" fmla="*/ 49746 h 239632"/>
                <a:gd name="connsiteX26" fmla="*/ 311765 w 468222"/>
                <a:gd name="connsiteY26" fmla="*/ 44883 h 239632"/>
                <a:gd name="connsiteX27" fmla="*/ 321672 w 468222"/>
                <a:gd name="connsiteY27" fmla="*/ 32183 h 239632"/>
                <a:gd name="connsiteX28" fmla="*/ 342366 w 468222"/>
                <a:gd name="connsiteY28" fmla="*/ 36969 h 239632"/>
                <a:gd name="connsiteX29" fmla="*/ 344742 w 468222"/>
                <a:gd name="connsiteY29" fmla="*/ 28652 h 239632"/>
                <a:gd name="connsiteX30" fmla="*/ 350197 w 468222"/>
                <a:gd name="connsiteY30" fmla="*/ 28931 h 239632"/>
                <a:gd name="connsiteX31" fmla="*/ 376890 w 468222"/>
                <a:gd name="connsiteY31" fmla="*/ 59535 h 239632"/>
                <a:gd name="connsiteX32" fmla="*/ 363334 w 468222"/>
                <a:gd name="connsiteY32" fmla="*/ 74180 h 239632"/>
                <a:gd name="connsiteX33" fmla="*/ 368729 w 468222"/>
                <a:gd name="connsiteY33" fmla="*/ 85988 h 239632"/>
                <a:gd name="connsiteX34" fmla="*/ 357785 w 468222"/>
                <a:gd name="connsiteY34" fmla="*/ 103002 h 239632"/>
                <a:gd name="connsiteX35" fmla="*/ 373739 w 468222"/>
                <a:gd name="connsiteY35" fmla="*/ 119453 h 239632"/>
                <a:gd name="connsiteX36" fmla="*/ 397887 w 468222"/>
                <a:gd name="connsiteY36" fmla="*/ 115062 h 239632"/>
                <a:gd name="connsiteX37" fmla="*/ 421298 w 468222"/>
                <a:gd name="connsiteY37" fmla="*/ 136623 h 239632"/>
                <a:gd name="connsiteX38" fmla="*/ 430251 w 468222"/>
                <a:gd name="connsiteY38" fmla="*/ 146605 h 239632"/>
                <a:gd name="connsiteX39" fmla="*/ 430895 w 468222"/>
                <a:gd name="connsiteY39" fmla="*/ 159319 h 239632"/>
                <a:gd name="connsiteX40" fmla="*/ 453717 w 468222"/>
                <a:gd name="connsiteY40" fmla="*/ 164524 h 239632"/>
                <a:gd name="connsiteX41" fmla="*/ 455577 w 468222"/>
                <a:gd name="connsiteY41" fmla="*/ 177701 h 239632"/>
                <a:gd name="connsiteX42" fmla="*/ 467855 w 468222"/>
                <a:gd name="connsiteY42" fmla="*/ 181600 h 239632"/>
                <a:gd name="connsiteX43" fmla="*/ 463821 w 468222"/>
                <a:gd name="connsiteY43" fmla="*/ 189542 h 239632"/>
                <a:gd name="connsiteX44" fmla="*/ 443185 w 468222"/>
                <a:gd name="connsiteY44" fmla="*/ 187062 h 239632"/>
                <a:gd name="connsiteX45" fmla="*/ 431539 w 468222"/>
                <a:gd name="connsiteY45" fmla="*/ 192149 h 239632"/>
                <a:gd name="connsiteX46" fmla="*/ 420305 w 468222"/>
                <a:gd name="connsiteY46" fmla="*/ 205074 h 239632"/>
                <a:gd name="connsiteX47" fmla="*/ 410361 w 468222"/>
                <a:gd name="connsiteY47" fmla="*/ 220840 h 239632"/>
                <a:gd name="connsiteX48" fmla="*/ 393087 w 468222"/>
                <a:gd name="connsiteY48" fmla="*/ 221403 h 239632"/>
                <a:gd name="connsiteX49" fmla="*/ 370340 w 468222"/>
                <a:gd name="connsiteY49" fmla="*/ 237818 h 239632"/>
                <a:gd name="connsiteX50" fmla="*/ 334490 w 468222"/>
                <a:gd name="connsiteY50" fmla="*/ 236957 h 239632"/>
                <a:gd name="connsiteX51" fmla="*/ 286765 w 468222"/>
                <a:gd name="connsiteY51" fmla="*/ 217686 h 239632"/>
                <a:gd name="connsiteX0" fmla="*/ 286765 w 468222"/>
                <a:gd name="connsiteY0" fmla="*/ 217686 h 239632"/>
                <a:gd name="connsiteX1" fmla="*/ 285164 w 468222"/>
                <a:gd name="connsiteY1" fmla="*/ 191295 h 239632"/>
                <a:gd name="connsiteX2" fmla="*/ 260650 w 468222"/>
                <a:gd name="connsiteY2" fmla="*/ 191749 h 239632"/>
                <a:gd name="connsiteX3" fmla="*/ 245644 w 468222"/>
                <a:gd name="connsiteY3" fmla="*/ 181680 h 239632"/>
                <a:gd name="connsiteX4" fmla="*/ 197307 w 468222"/>
                <a:gd name="connsiteY4" fmla="*/ 193804 h 239632"/>
                <a:gd name="connsiteX5" fmla="*/ 80519 w 468222"/>
                <a:gd name="connsiteY5" fmla="*/ 191853 h 239632"/>
                <a:gd name="connsiteX6" fmla="*/ 58880 w 468222"/>
                <a:gd name="connsiteY6" fmla="*/ 160712 h 239632"/>
                <a:gd name="connsiteX7" fmla="*/ 76741 w 468222"/>
                <a:gd name="connsiteY7" fmla="*/ 142672 h 239632"/>
                <a:gd name="connsiteX8" fmla="*/ 57367 w 468222"/>
                <a:gd name="connsiteY8" fmla="*/ 123829 h 239632"/>
                <a:gd name="connsiteX9" fmla="*/ 40 w 468222"/>
                <a:gd name="connsiteY9" fmla="*/ 95298 h 239632"/>
                <a:gd name="connsiteX10" fmla="*/ 10708 w 468222"/>
                <a:gd name="connsiteY10" fmla="*/ 78670 h 239632"/>
                <a:gd name="connsiteX11" fmla="*/ 19279 w 468222"/>
                <a:gd name="connsiteY11" fmla="*/ 30858 h 239632"/>
                <a:gd name="connsiteX12" fmla="*/ 133635 w 468222"/>
                <a:gd name="connsiteY12" fmla="*/ 39310 h 239632"/>
                <a:gd name="connsiteX13" fmla="*/ 172100 w 468222"/>
                <a:gd name="connsiteY13" fmla="*/ 39350 h 239632"/>
                <a:gd name="connsiteX14" fmla="*/ 178096 w 468222"/>
                <a:gd name="connsiteY14" fmla="*/ 27129 h 239632"/>
                <a:gd name="connsiteX15" fmla="*/ 193691 w 468222"/>
                <a:gd name="connsiteY15" fmla="*/ 15489 h 239632"/>
                <a:gd name="connsiteX16" fmla="*/ 202168 w 468222"/>
                <a:gd name="connsiteY16" fmla="*/ 8232 h 239632"/>
                <a:gd name="connsiteX17" fmla="*/ 223253 w 468222"/>
                <a:gd name="connsiteY17" fmla="*/ 4800 h 239632"/>
                <a:gd name="connsiteX18" fmla="*/ 220477 w 468222"/>
                <a:gd name="connsiteY18" fmla="*/ 81850 h 239632"/>
                <a:gd name="connsiteX19" fmla="*/ 222698 w 468222"/>
                <a:gd name="connsiteY19" fmla="*/ 72781 h 239632"/>
                <a:gd name="connsiteX20" fmla="*/ 235191 w 468222"/>
                <a:gd name="connsiteY20" fmla="*/ 68374 h 239632"/>
                <a:gd name="connsiteX21" fmla="*/ 245349 w 468222"/>
                <a:gd name="connsiteY21" fmla="*/ 70039 h 239632"/>
                <a:gd name="connsiteX22" fmla="*/ 252194 w 468222"/>
                <a:gd name="connsiteY22" fmla="*/ 54295 h 239632"/>
                <a:gd name="connsiteX23" fmla="*/ 262883 w 468222"/>
                <a:gd name="connsiteY23" fmla="*/ 52964 h 239632"/>
                <a:gd name="connsiteX24" fmla="*/ 269801 w 468222"/>
                <a:gd name="connsiteY24" fmla="*/ 56121 h 239632"/>
                <a:gd name="connsiteX25" fmla="*/ 285806 w 468222"/>
                <a:gd name="connsiteY25" fmla="*/ 55143 h 239632"/>
                <a:gd name="connsiteX26" fmla="*/ 296344 w 468222"/>
                <a:gd name="connsiteY26" fmla="*/ 49746 h 239632"/>
                <a:gd name="connsiteX27" fmla="*/ 311765 w 468222"/>
                <a:gd name="connsiteY27" fmla="*/ 44883 h 239632"/>
                <a:gd name="connsiteX28" fmla="*/ 321672 w 468222"/>
                <a:gd name="connsiteY28" fmla="*/ 32183 h 239632"/>
                <a:gd name="connsiteX29" fmla="*/ 342366 w 468222"/>
                <a:gd name="connsiteY29" fmla="*/ 36969 h 239632"/>
                <a:gd name="connsiteX30" fmla="*/ 344742 w 468222"/>
                <a:gd name="connsiteY30" fmla="*/ 28652 h 239632"/>
                <a:gd name="connsiteX31" fmla="*/ 350197 w 468222"/>
                <a:gd name="connsiteY31" fmla="*/ 28931 h 239632"/>
                <a:gd name="connsiteX32" fmla="*/ 376890 w 468222"/>
                <a:gd name="connsiteY32" fmla="*/ 59535 h 239632"/>
                <a:gd name="connsiteX33" fmla="*/ 363334 w 468222"/>
                <a:gd name="connsiteY33" fmla="*/ 74180 h 239632"/>
                <a:gd name="connsiteX34" fmla="*/ 368729 w 468222"/>
                <a:gd name="connsiteY34" fmla="*/ 85988 h 239632"/>
                <a:gd name="connsiteX35" fmla="*/ 357785 w 468222"/>
                <a:gd name="connsiteY35" fmla="*/ 103002 h 239632"/>
                <a:gd name="connsiteX36" fmla="*/ 373739 w 468222"/>
                <a:gd name="connsiteY36" fmla="*/ 119453 h 239632"/>
                <a:gd name="connsiteX37" fmla="*/ 397887 w 468222"/>
                <a:gd name="connsiteY37" fmla="*/ 115062 h 239632"/>
                <a:gd name="connsiteX38" fmla="*/ 421298 w 468222"/>
                <a:gd name="connsiteY38" fmla="*/ 136623 h 239632"/>
                <a:gd name="connsiteX39" fmla="*/ 430251 w 468222"/>
                <a:gd name="connsiteY39" fmla="*/ 146605 h 239632"/>
                <a:gd name="connsiteX40" fmla="*/ 430895 w 468222"/>
                <a:gd name="connsiteY40" fmla="*/ 159319 h 239632"/>
                <a:gd name="connsiteX41" fmla="*/ 453717 w 468222"/>
                <a:gd name="connsiteY41" fmla="*/ 164524 h 239632"/>
                <a:gd name="connsiteX42" fmla="*/ 455577 w 468222"/>
                <a:gd name="connsiteY42" fmla="*/ 177701 h 239632"/>
                <a:gd name="connsiteX43" fmla="*/ 467855 w 468222"/>
                <a:gd name="connsiteY43" fmla="*/ 181600 h 239632"/>
                <a:gd name="connsiteX44" fmla="*/ 463821 w 468222"/>
                <a:gd name="connsiteY44" fmla="*/ 189542 h 239632"/>
                <a:gd name="connsiteX45" fmla="*/ 443185 w 468222"/>
                <a:gd name="connsiteY45" fmla="*/ 187062 h 239632"/>
                <a:gd name="connsiteX46" fmla="*/ 431539 w 468222"/>
                <a:gd name="connsiteY46" fmla="*/ 192149 h 239632"/>
                <a:gd name="connsiteX47" fmla="*/ 420305 w 468222"/>
                <a:gd name="connsiteY47" fmla="*/ 205074 h 239632"/>
                <a:gd name="connsiteX48" fmla="*/ 410361 w 468222"/>
                <a:gd name="connsiteY48" fmla="*/ 220840 h 239632"/>
                <a:gd name="connsiteX49" fmla="*/ 393087 w 468222"/>
                <a:gd name="connsiteY49" fmla="*/ 221403 h 239632"/>
                <a:gd name="connsiteX50" fmla="*/ 370340 w 468222"/>
                <a:gd name="connsiteY50" fmla="*/ 237818 h 239632"/>
                <a:gd name="connsiteX51" fmla="*/ 334490 w 468222"/>
                <a:gd name="connsiteY51" fmla="*/ 236957 h 239632"/>
                <a:gd name="connsiteX52" fmla="*/ 286765 w 468222"/>
                <a:gd name="connsiteY52" fmla="*/ 217686 h 239632"/>
                <a:gd name="connsiteX0" fmla="*/ 286765 w 468222"/>
                <a:gd name="connsiteY0" fmla="*/ 217227 h 239173"/>
                <a:gd name="connsiteX1" fmla="*/ 285164 w 468222"/>
                <a:gd name="connsiteY1" fmla="*/ 190836 h 239173"/>
                <a:gd name="connsiteX2" fmla="*/ 260650 w 468222"/>
                <a:gd name="connsiteY2" fmla="*/ 191290 h 239173"/>
                <a:gd name="connsiteX3" fmla="*/ 245644 w 468222"/>
                <a:gd name="connsiteY3" fmla="*/ 181221 h 239173"/>
                <a:gd name="connsiteX4" fmla="*/ 197307 w 468222"/>
                <a:gd name="connsiteY4" fmla="*/ 193345 h 239173"/>
                <a:gd name="connsiteX5" fmla="*/ 80519 w 468222"/>
                <a:gd name="connsiteY5" fmla="*/ 191394 h 239173"/>
                <a:gd name="connsiteX6" fmla="*/ 58880 w 468222"/>
                <a:gd name="connsiteY6" fmla="*/ 160253 h 239173"/>
                <a:gd name="connsiteX7" fmla="*/ 76741 w 468222"/>
                <a:gd name="connsiteY7" fmla="*/ 142213 h 239173"/>
                <a:gd name="connsiteX8" fmla="*/ 57367 w 468222"/>
                <a:gd name="connsiteY8" fmla="*/ 123370 h 239173"/>
                <a:gd name="connsiteX9" fmla="*/ 40 w 468222"/>
                <a:gd name="connsiteY9" fmla="*/ 94839 h 239173"/>
                <a:gd name="connsiteX10" fmla="*/ 10708 w 468222"/>
                <a:gd name="connsiteY10" fmla="*/ 78211 h 239173"/>
                <a:gd name="connsiteX11" fmla="*/ 19279 w 468222"/>
                <a:gd name="connsiteY11" fmla="*/ 30399 h 239173"/>
                <a:gd name="connsiteX12" fmla="*/ 133635 w 468222"/>
                <a:gd name="connsiteY12" fmla="*/ 38851 h 239173"/>
                <a:gd name="connsiteX13" fmla="*/ 172100 w 468222"/>
                <a:gd name="connsiteY13" fmla="*/ 38891 h 239173"/>
                <a:gd name="connsiteX14" fmla="*/ 178096 w 468222"/>
                <a:gd name="connsiteY14" fmla="*/ 26670 h 239173"/>
                <a:gd name="connsiteX15" fmla="*/ 193691 w 468222"/>
                <a:gd name="connsiteY15" fmla="*/ 15030 h 239173"/>
                <a:gd name="connsiteX16" fmla="*/ 202168 w 468222"/>
                <a:gd name="connsiteY16" fmla="*/ 7773 h 239173"/>
                <a:gd name="connsiteX17" fmla="*/ 223253 w 468222"/>
                <a:gd name="connsiteY17" fmla="*/ 4341 h 239173"/>
                <a:gd name="connsiteX18" fmla="*/ 222698 w 468222"/>
                <a:gd name="connsiteY18" fmla="*/ 72322 h 239173"/>
                <a:gd name="connsiteX19" fmla="*/ 235191 w 468222"/>
                <a:gd name="connsiteY19" fmla="*/ 67915 h 239173"/>
                <a:gd name="connsiteX20" fmla="*/ 245349 w 468222"/>
                <a:gd name="connsiteY20" fmla="*/ 69580 h 239173"/>
                <a:gd name="connsiteX21" fmla="*/ 252194 w 468222"/>
                <a:gd name="connsiteY21" fmla="*/ 53836 h 239173"/>
                <a:gd name="connsiteX22" fmla="*/ 262883 w 468222"/>
                <a:gd name="connsiteY22" fmla="*/ 52505 h 239173"/>
                <a:gd name="connsiteX23" fmla="*/ 269801 w 468222"/>
                <a:gd name="connsiteY23" fmla="*/ 55662 h 239173"/>
                <a:gd name="connsiteX24" fmla="*/ 285806 w 468222"/>
                <a:gd name="connsiteY24" fmla="*/ 54684 h 239173"/>
                <a:gd name="connsiteX25" fmla="*/ 296344 w 468222"/>
                <a:gd name="connsiteY25" fmla="*/ 49287 h 239173"/>
                <a:gd name="connsiteX26" fmla="*/ 311765 w 468222"/>
                <a:gd name="connsiteY26" fmla="*/ 44424 h 239173"/>
                <a:gd name="connsiteX27" fmla="*/ 321672 w 468222"/>
                <a:gd name="connsiteY27" fmla="*/ 31724 h 239173"/>
                <a:gd name="connsiteX28" fmla="*/ 342366 w 468222"/>
                <a:gd name="connsiteY28" fmla="*/ 36510 h 239173"/>
                <a:gd name="connsiteX29" fmla="*/ 344742 w 468222"/>
                <a:gd name="connsiteY29" fmla="*/ 28193 h 239173"/>
                <a:gd name="connsiteX30" fmla="*/ 350197 w 468222"/>
                <a:gd name="connsiteY30" fmla="*/ 28472 h 239173"/>
                <a:gd name="connsiteX31" fmla="*/ 376890 w 468222"/>
                <a:gd name="connsiteY31" fmla="*/ 59076 h 239173"/>
                <a:gd name="connsiteX32" fmla="*/ 363334 w 468222"/>
                <a:gd name="connsiteY32" fmla="*/ 73721 h 239173"/>
                <a:gd name="connsiteX33" fmla="*/ 368729 w 468222"/>
                <a:gd name="connsiteY33" fmla="*/ 85529 h 239173"/>
                <a:gd name="connsiteX34" fmla="*/ 357785 w 468222"/>
                <a:gd name="connsiteY34" fmla="*/ 102543 h 239173"/>
                <a:gd name="connsiteX35" fmla="*/ 373739 w 468222"/>
                <a:gd name="connsiteY35" fmla="*/ 118994 h 239173"/>
                <a:gd name="connsiteX36" fmla="*/ 397887 w 468222"/>
                <a:gd name="connsiteY36" fmla="*/ 114603 h 239173"/>
                <a:gd name="connsiteX37" fmla="*/ 421298 w 468222"/>
                <a:gd name="connsiteY37" fmla="*/ 136164 h 239173"/>
                <a:gd name="connsiteX38" fmla="*/ 430251 w 468222"/>
                <a:gd name="connsiteY38" fmla="*/ 146146 h 239173"/>
                <a:gd name="connsiteX39" fmla="*/ 430895 w 468222"/>
                <a:gd name="connsiteY39" fmla="*/ 158860 h 239173"/>
                <a:gd name="connsiteX40" fmla="*/ 453717 w 468222"/>
                <a:gd name="connsiteY40" fmla="*/ 164065 h 239173"/>
                <a:gd name="connsiteX41" fmla="*/ 455577 w 468222"/>
                <a:gd name="connsiteY41" fmla="*/ 177242 h 239173"/>
                <a:gd name="connsiteX42" fmla="*/ 467855 w 468222"/>
                <a:gd name="connsiteY42" fmla="*/ 181141 h 239173"/>
                <a:gd name="connsiteX43" fmla="*/ 463821 w 468222"/>
                <a:gd name="connsiteY43" fmla="*/ 189083 h 239173"/>
                <a:gd name="connsiteX44" fmla="*/ 443185 w 468222"/>
                <a:gd name="connsiteY44" fmla="*/ 186603 h 239173"/>
                <a:gd name="connsiteX45" fmla="*/ 431539 w 468222"/>
                <a:gd name="connsiteY45" fmla="*/ 191690 h 239173"/>
                <a:gd name="connsiteX46" fmla="*/ 420305 w 468222"/>
                <a:gd name="connsiteY46" fmla="*/ 204615 h 239173"/>
                <a:gd name="connsiteX47" fmla="*/ 410361 w 468222"/>
                <a:gd name="connsiteY47" fmla="*/ 220381 h 239173"/>
                <a:gd name="connsiteX48" fmla="*/ 393087 w 468222"/>
                <a:gd name="connsiteY48" fmla="*/ 220944 h 239173"/>
                <a:gd name="connsiteX49" fmla="*/ 370340 w 468222"/>
                <a:gd name="connsiteY49" fmla="*/ 237359 h 239173"/>
                <a:gd name="connsiteX50" fmla="*/ 334490 w 468222"/>
                <a:gd name="connsiteY50" fmla="*/ 236498 h 239173"/>
                <a:gd name="connsiteX51" fmla="*/ 286765 w 468222"/>
                <a:gd name="connsiteY51" fmla="*/ 217227 h 239173"/>
                <a:gd name="connsiteX0" fmla="*/ 286765 w 468222"/>
                <a:gd name="connsiteY0" fmla="*/ 217227 h 239173"/>
                <a:gd name="connsiteX1" fmla="*/ 285164 w 468222"/>
                <a:gd name="connsiteY1" fmla="*/ 190836 h 239173"/>
                <a:gd name="connsiteX2" fmla="*/ 260650 w 468222"/>
                <a:gd name="connsiteY2" fmla="*/ 191290 h 239173"/>
                <a:gd name="connsiteX3" fmla="*/ 245644 w 468222"/>
                <a:gd name="connsiteY3" fmla="*/ 181221 h 239173"/>
                <a:gd name="connsiteX4" fmla="*/ 197307 w 468222"/>
                <a:gd name="connsiteY4" fmla="*/ 193345 h 239173"/>
                <a:gd name="connsiteX5" fmla="*/ 80519 w 468222"/>
                <a:gd name="connsiteY5" fmla="*/ 191394 h 239173"/>
                <a:gd name="connsiteX6" fmla="*/ 58880 w 468222"/>
                <a:gd name="connsiteY6" fmla="*/ 160253 h 239173"/>
                <a:gd name="connsiteX7" fmla="*/ 76741 w 468222"/>
                <a:gd name="connsiteY7" fmla="*/ 142213 h 239173"/>
                <a:gd name="connsiteX8" fmla="*/ 57367 w 468222"/>
                <a:gd name="connsiteY8" fmla="*/ 123370 h 239173"/>
                <a:gd name="connsiteX9" fmla="*/ 40 w 468222"/>
                <a:gd name="connsiteY9" fmla="*/ 94839 h 239173"/>
                <a:gd name="connsiteX10" fmla="*/ 10708 w 468222"/>
                <a:gd name="connsiteY10" fmla="*/ 78211 h 239173"/>
                <a:gd name="connsiteX11" fmla="*/ 19279 w 468222"/>
                <a:gd name="connsiteY11" fmla="*/ 30399 h 239173"/>
                <a:gd name="connsiteX12" fmla="*/ 133635 w 468222"/>
                <a:gd name="connsiteY12" fmla="*/ 38851 h 239173"/>
                <a:gd name="connsiteX13" fmla="*/ 172100 w 468222"/>
                <a:gd name="connsiteY13" fmla="*/ 38891 h 239173"/>
                <a:gd name="connsiteX14" fmla="*/ 178096 w 468222"/>
                <a:gd name="connsiteY14" fmla="*/ 26670 h 239173"/>
                <a:gd name="connsiteX15" fmla="*/ 193691 w 468222"/>
                <a:gd name="connsiteY15" fmla="*/ 15030 h 239173"/>
                <a:gd name="connsiteX16" fmla="*/ 202168 w 468222"/>
                <a:gd name="connsiteY16" fmla="*/ 7773 h 239173"/>
                <a:gd name="connsiteX17" fmla="*/ 223253 w 468222"/>
                <a:gd name="connsiteY17" fmla="*/ 4341 h 239173"/>
                <a:gd name="connsiteX18" fmla="*/ 249821 w 468222"/>
                <a:gd name="connsiteY18" fmla="*/ 22762 h 239173"/>
                <a:gd name="connsiteX19" fmla="*/ 235191 w 468222"/>
                <a:gd name="connsiteY19" fmla="*/ 67915 h 239173"/>
                <a:gd name="connsiteX20" fmla="*/ 245349 w 468222"/>
                <a:gd name="connsiteY20" fmla="*/ 69580 h 239173"/>
                <a:gd name="connsiteX21" fmla="*/ 252194 w 468222"/>
                <a:gd name="connsiteY21" fmla="*/ 53836 h 239173"/>
                <a:gd name="connsiteX22" fmla="*/ 262883 w 468222"/>
                <a:gd name="connsiteY22" fmla="*/ 52505 h 239173"/>
                <a:gd name="connsiteX23" fmla="*/ 269801 w 468222"/>
                <a:gd name="connsiteY23" fmla="*/ 55662 h 239173"/>
                <a:gd name="connsiteX24" fmla="*/ 285806 w 468222"/>
                <a:gd name="connsiteY24" fmla="*/ 54684 h 239173"/>
                <a:gd name="connsiteX25" fmla="*/ 296344 w 468222"/>
                <a:gd name="connsiteY25" fmla="*/ 49287 h 239173"/>
                <a:gd name="connsiteX26" fmla="*/ 311765 w 468222"/>
                <a:gd name="connsiteY26" fmla="*/ 44424 h 239173"/>
                <a:gd name="connsiteX27" fmla="*/ 321672 w 468222"/>
                <a:gd name="connsiteY27" fmla="*/ 31724 h 239173"/>
                <a:gd name="connsiteX28" fmla="*/ 342366 w 468222"/>
                <a:gd name="connsiteY28" fmla="*/ 36510 h 239173"/>
                <a:gd name="connsiteX29" fmla="*/ 344742 w 468222"/>
                <a:gd name="connsiteY29" fmla="*/ 28193 h 239173"/>
                <a:gd name="connsiteX30" fmla="*/ 350197 w 468222"/>
                <a:gd name="connsiteY30" fmla="*/ 28472 h 239173"/>
                <a:gd name="connsiteX31" fmla="*/ 376890 w 468222"/>
                <a:gd name="connsiteY31" fmla="*/ 59076 h 239173"/>
                <a:gd name="connsiteX32" fmla="*/ 363334 w 468222"/>
                <a:gd name="connsiteY32" fmla="*/ 73721 h 239173"/>
                <a:gd name="connsiteX33" fmla="*/ 368729 w 468222"/>
                <a:gd name="connsiteY33" fmla="*/ 85529 h 239173"/>
                <a:gd name="connsiteX34" fmla="*/ 357785 w 468222"/>
                <a:gd name="connsiteY34" fmla="*/ 102543 h 239173"/>
                <a:gd name="connsiteX35" fmla="*/ 373739 w 468222"/>
                <a:gd name="connsiteY35" fmla="*/ 118994 h 239173"/>
                <a:gd name="connsiteX36" fmla="*/ 397887 w 468222"/>
                <a:gd name="connsiteY36" fmla="*/ 114603 h 239173"/>
                <a:gd name="connsiteX37" fmla="*/ 421298 w 468222"/>
                <a:gd name="connsiteY37" fmla="*/ 136164 h 239173"/>
                <a:gd name="connsiteX38" fmla="*/ 430251 w 468222"/>
                <a:gd name="connsiteY38" fmla="*/ 146146 h 239173"/>
                <a:gd name="connsiteX39" fmla="*/ 430895 w 468222"/>
                <a:gd name="connsiteY39" fmla="*/ 158860 h 239173"/>
                <a:gd name="connsiteX40" fmla="*/ 453717 w 468222"/>
                <a:gd name="connsiteY40" fmla="*/ 164065 h 239173"/>
                <a:gd name="connsiteX41" fmla="*/ 455577 w 468222"/>
                <a:gd name="connsiteY41" fmla="*/ 177242 h 239173"/>
                <a:gd name="connsiteX42" fmla="*/ 467855 w 468222"/>
                <a:gd name="connsiteY42" fmla="*/ 181141 h 239173"/>
                <a:gd name="connsiteX43" fmla="*/ 463821 w 468222"/>
                <a:gd name="connsiteY43" fmla="*/ 189083 h 239173"/>
                <a:gd name="connsiteX44" fmla="*/ 443185 w 468222"/>
                <a:gd name="connsiteY44" fmla="*/ 186603 h 239173"/>
                <a:gd name="connsiteX45" fmla="*/ 431539 w 468222"/>
                <a:gd name="connsiteY45" fmla="*/ 191690 h 239173"/>
                <a:gd name="connsiteX46" fmla="*/ 420305 w 468222"/>
                <a:gd name="connsiteY46" fmla="*/ 204615 h 239173"/>
                <a:gd name="connsiteX47" fmla="*/ 410361 w 468222"/>
                <a:gd name="connsiteY47" fmla="*/ 220381 h 239173"/>
                <a:gd name="connsiteX48" fmla="*/ 393087 w 468222"/>
                <a:gd name="connsiteY48" fmla="*/ 220944 h 239173"/>
                <a:gd name="connsiteX49" fmla="*/ 370340 w 468222"/>
                <a:gd name="connsiteY49" fmla="*/ 237359 h 239173"/>
                <a:gd name="connsiteX50" fmla="*/ 334490 w 468222"/>
                <a:gd name="connsiteY50" fmla="*/ 236498 h 239173"/>
                <a:gd name="connsiteX51" fmla="*/ 286765 w 468222"/>
                <a:gd name="connsiteY51" fmla="*/ 217227 h 239173"/>
                <a:gd name="connsiteX0" fmla="*/ 286765 w 468222"/>
                <a:gd name="connsiteY0" fmla="*/ 217227 h 239173"/>
                <a:gd name="connsiteX1" fmla="*/ 285164 w 468222"/>
                <a:gd name="connsiteY1" fmla="*/ 190836 h 239173"/>
                <a:gd name="connsiteX2" fmla="*/ 260650 w 468222"/>
                <a:gd name="connsiteY2" fmla="*/ 191290 h 239173"/>
                <a:gd name="connsiteX3" fmla="*/ 245644 w 468222"/>
                <a:gd name="connsiteY3" fmla="*/ 181221 h 239173"/>
                <a:gd name="connsiteX4" fmla="*/ 197307 w 468222"/>
                <a:gd name="connsiteY4" fmla="*/ 193345 h 239173"/>
                <a:gd name="connsiteX5" fmla="*/ 80519 w 468222"/>
                <a:gd name="connsiteY5" fmla="*/ 191394 h 239173"/>
                <a:gd name="connsiteX6" fmla="*/ 58880 w 468222"/>
                <a:gd name="connsiteY6" fmla="*/ 160253 h 239173"/>
                <a:gd name="connsiteX7" fmla="*/ 76741 w 468222"/>
                <a:gd name="connsiteY7" fmla="*/ 142213 h 239173"/>
                <a:gd name="connsiteX8" fmla="*/ 57367 w 468222"/>
                <a:gd name="connsiteY8" fmla="*/ 123370 h 239173"/>
                <a:gd name="connsiteX9" fmla="*/ 40 w 468222"/>
                <a:gd name="connsiteY9" fmla="*/ 94839 h 239173"/>
                <a:gd name="connsiteX10" fmla="*/ 10708 w 468222"/>
                <a:gd name="connsiteY10" fmla="*/ 78211 h 239173"/>
                <a:gd name="connsiteX11" fmla="*/ 19279 w 468222"/>
                <a:gd name="connsiteY11" fmla="*/ 30399 h 239173"/>
                <a:gd name="connsiteX12" fmla="*/ 133635 w 468222"/>
                <a:gd name="connsiteY12" fmla="*/ 38851 h 239173"/>
                <a:gd name="connsiteX13" fmla="*/ 172100 w 468222"/>
                <a:gd name="connsiteY13" fmla="*/ 38891 h 239173"/>
                <a:gd name="connsiteX14" fmla="*/ 178096 w 468222"/>
                <a:gd name="connsiteY14" fmla="*/ 26670 h 239173"/>
                <a:gd name="connsiteX15" fmla="*/ 193691 w 468222"/>
                <a:gd name="connsiteY15" fmla="*/ 15030 h 239173"/>
                <a:gd name="connsiteX16" fmla="*/ 202168 w 468222"/>
                <a:gd name="connsiteY16" fmla="*/ 7773 h 239173"/>
                <a:gd name="connsiteX17" fmla="*/ 223253 w 468222"/>
                <a:gd name="connsiteY17" fmla="*/ 4341 h 239173"/>
                <a:gd name="connsiteX18" fmla="*/ 249821 w 468222"/>
                <a:gd name="connsiteY18" fmla="*/ 22762 h 239173"/>
                <a:gd name="connsiteX19" fmla="*/ 280140 w 468222"/>
                <a:gd name="connsiteY19" fmla="*/ 22206 h 239173"/>
                <a:gd name="connsiteX20" fmla="*/ 245349 w 468222"/>
                <a:gd name="connsiteY20" fmla="*/ 69580 h 239173"/>
                <a:gd name="connsiteX21" fmla="*/ 252194 w 468222"/>
                <a:gd name="connsiteY21" fmla="*/ 53836 h 239173"/>
                <a:gd name="connsiteX22" fmla="*/ 262883 w 468222"/>
                <a:gd name="connsiteY22" fmla="*/ 52505 h 239173"/>
                <a:gd name="connsiteX23" fmla="*/ 269801 w 468222"/>
                <a:gd name="connsiteY23" fmla="*/ 55662 h 239173"/>
                <a:gd name="connsiteX24" fmla="*/ 285806 w 468222"/>
                <a:gd name="connsiteY24" fmla="*/ 54684 h 239173"/>
                <a:gd name="connsiteX25" fmla="*/ 296344 w 468222"/>
                <a:gd name="connsiteY25" fmla="*/ 49287 h 239173"/>
                <a:gd name="connsiteX26" fmla="*/ 311765 w 468222"/>
                <a:gd name="connsiteY26" fmla="*/ 44424 h 239173"/>
                <a:gd name="connsiteX27" fmla="*/ 321672 w 468222"/>
                <a:gd name="connsiteY27" fmla="*/ 31724 h 239173"/>
                <a:gd name="connsiteX28" fmla="*/ 342366 w 468222"/>
                <a:gd name="connsiteY28" fmla="*/ 36510 h 239173"/>
                <a:gd name="connsiteX29" fmla="*/ 344742 w 468222"/>
                <a:gd name="connsiteY29" fmla="*/ 28193 h 239173"/>
                <a:gd name="connsiteX30" fmla="*/ 350197 w 468222"/>
                <a:gd name="connsiteY30" fmla="*/ 28472 h 239173"/>
                <a:gd name="connsiteX31" fmla="*/ 376890 w 468222"/>
                <a:gd name="connsiteY31" fmla="*/ 59076 h 239173"/>
                <a:gd name="connsiteX32" fmla="*/ 363334 w 468222"/>
                <a:gd name="connsiteY32" fmla="*/ 73721 h 239173"/>
                <a:gd name="connsiteX33" fmla="*/ 368729 w 468222"/>
                <a:gd name="connsiteY33" fmla="*/ 85529 h 239173"/>
                <a:gd name="connsiteX34" fmla="*/ 357785 w 468222"/>
                <a:gd name="connsiteY34" fmla="*/ 102543 h 239173"/>
                <a:gd name="connsiteX35" fmla="*/ 373739 w 468222"/>
                <a:gd name="connsiteY35" fmla="*/ 118994 h 239173"/>
                <a:gd name="connsiteX36" fmla="*/ 397887 w 468222"/>
                <a:gd name="connsiteY36" fmla="*/ 114603 h 239173"/>
                <a:gd name="connsiteX37" fmla="*/ 421298 w 468222"/>
                <a:gd name="connsiteY37" fmla="*/ 136164 h 239173"/>
                <a:gd name="connsiteX38" fmla="*/ 430251 w 468222"/>
                <a:gd name="connsiteY38" fmla="*/ 146146 h 239173"/>
                <a:gd name="connsiteX39" fmla="*/ 430895 w 468222"/>
                <a:gd name="connsiteY39" fmla="*/ 158860 h 239173"/>
                <a:gd name="connsiteX40" fmla="*/ 453717 w 468222"/>
                <a:gd name="connsiteY40" fmla="*/ 164065 h 239173"/>
                <a:gd name="connsiteX41" fmla="*/ 455577 w 468222"/>
                <a:gd name="connsiteY41" fmla="*/ 177242 h 239173"/>
                <a:gd name="connsiteX42" fmla="*/ 467855 w 468222"/>
                <a:gd name="connsiteY42" fmla="*/ 181141 h 239173"/>
                <a:gd name="connsiteX43" fmla="*/ 463821 w 468222"/>
                <a:gd name="connsiteY43" fmla="*/ 189083 h 239173"/>
                <a:gd name="connsiteX44" fmla="*/ 443185 w 468222"/>
                <a:gd name="connsiteY44" fmla="*/ 186603 h 239173"/>
                <a:gd name="connsiteX45" fmla="*/ 431539 w 468222"/>
                <a:gd name="connsiteY45" fmla="*/ 191690 h 239173"/>
                <a:gd name="connsiteX46" fmla="*/ 420305 w 468222"/>
                <a:gd name="connsiteY46" fmla="*/ 204615 h 239173"/>
                <a:gd name="connsiteX47" fmla="*/ 410361 w 468222"/>
                <a:gd name="connsiteY47" fmla="*/ 220381 h 239173"/>
                <a:gd name="connsiteX48" fmla="*/ 393087 w 468222"/>
                <a:gd name="connsiteY48" fmla="*/ 220944 h 239173"/>
                <a:gd name="connsiteX49" fmla="*/ 370340 w 468222"/>
                <a:gd name="connsiteY49" fmla="*/ 237359 h 239173"/>
                <a:gd name="connsiteX50" fmla="*/ 334490 w 468222"/>
                <a:gd name="connsiteY50" fmla="*/ 236498 h 239173"/>
                <a:gd name="connsiteX51" fmla="*/ 286765 w 468222"/>
                <a:gd name="connsiteY51" fmla="*/ 217227 h 239173"/>
                <a:gd name="connsiteX0" fmla="*/ 286765 w 468222"/>
                <a:gd name="connsiteY0" fmla="*/ 213629 h 235575"/>
                <a:gd name="connsiteX1" fmla="*/ 285164 w 468222"/>
                <a:gd name="connsiteY1" fmla="*/ 187238 h 235575"/>
                <a:gd name="connsiteX2" fmla="*/ 260650 w 468222"/>
                <a:gd name="connsiteY2" fmla="*/ 187692 h 235575"/>
                <a:gd name="connsiteX3" fmla="*/ 245644 w 468222"/>
                <a:gd name="connsiteY3" fmla="*/ 177623 h 235575"/>
                <a:gd name="connsiteX4" fmla="*/ 197307 w 468222"/>
                <a:gd name="connsiteY4" fmla="*/ 189747 h 235575"/>
                <a:gd name="connsiteX5" fmla="*/ 80519 w 468222"/>
                <a:gd name="connsiteY5" fmla="*/ 187796 h 235575"/>
                <a:gd name="connsiteX6" fmla="*/ 58880 w 468222"/>
                <a:gd name="connsiteY6" fmla="*/ 156655 h 235575"/>
                <a:gd name="connsiteX7" fmla="*/ 76741 w 468222"/>
                <a:gd name="connsiteY7" fmla="*/ 138615 h 235575"/>
                <a:gd name="connsiteX8" fmla="*/ 57367 w 468222"/>
                <a:gd name="connsiteY8" fmla="*/ 119772 h 235575"/>
                <a:gd name="connsiteX9" fmla="*/ 40 w 468222"/>
                <a:gd name="connsiteY9" fmla="*/ 91241 h 235575"/>
                <a:gd name="connsiteX10" fmla="*/ 10708 w 468222"/>
                <a:gd name="connsiteY10" fmla="*/ 74613 h 235575"/>
                <a:gd name="connsiteX11" fmla="*/ 19279 w 468222"/>
                <a:gd name="connsiteY11" fmla="*/ 26801 h 235575"/>
                <a:gd name="connsiteX12" fmla="*/ 133635 w 468222"/>
                <a:gd name="connsiteY12" fmla="*/ 35253 h 235575"/>
                <a:gd name="connsiteX13" fmla="*/ 172100 w 468222"/>
                <a:gd name="connsiteY13" fmla="*/ 35293 h 235575"/>
                <a:gd name="connsiteX14" fmla="*/ 178096 w 468222"/>
                <a:gd name="connsiteY14" fmla="*/ 23072 h 235575"/>
                <a:gd name="connsiteX15" fmla="*/ 193691 w 468222"/>
                <a:gd name="connsiteY15" fmla="*/ 11432 h 235575"/>
                <a:gd name="connsiteX16" fmla="*/ 202168 w 468222"/>
                <a:gd name="connsiteY16" fmla="*/ 4175 h 235575"/>
                <a:gd name="connsiteX17" fmla="*/ 223253 w 468222"/>
                <a:gd name="connsiteY17" fmla="*/ 743 h 235575"/>
                <a:gd name="connsiteX18" fmla="*/ 280140 w 468222"/>
                <a:gd name="connsiteY18" fmla="*/ 18608 h 235575"/>
                <a:gd name="connsiteX19" fmla="*/ 245349 w 468222"/>
                <a:gd name="connsiteY19" fmla="*/ 65982 h 235575"/>
                <a:gd name="connsiteX20" fmla="*/ 252194 w 468222"/>
                <a:gd name="connsiteY20" fmla="*/ 50238 h 235575"/>
                <a:gd name="connsiteX21" fmla="*/ 262883 w 468222"/>
                <a:gd name="connsiteY21" fmla="*/ 48907 h 235575"/>
                <a:gd name="connsiteX22" fmla="*/ 269801 w 468222"/>
                <a:gd name="connsiteY22" fmla="*/ 52064 h 235575"/>
                <a:gd name="connsiteX23" fmla="*/ 285806 w 468222"/>
                <a:gd name="connsiteY23" fmla="*/ 51086 h 235575"/>
                <a:gd name="connsiteX24" fmla="*/ 296344 w 468222"/>
                <a:gd name="connsiteY24" fmla="*/ 45689 h 235575"/>
                <a:gd name="connsiteX25" fmla="*/ 311765 w 468222"/>
                <a:gd name="connsiteY25" fmla="*/ 40826 h 235575"/>
                <a:gd name="connsiteX26" fmla="*/ 321672 w 468222"/>
                <a:gd name="connsiteY26" fmla="*/ 28126 h 235575"/>
                <a:gd name="connsiteX27" fmla="*/ 342366 w 468222"/>
                <a:gd name="connsiteY27" fmla="*/ 32912 h 235575"/>
                <a:gd name="connsiteX28" fmla="*/ 344742 w 468222"/>
                <a:gd name="connsiteY28" fmla="*/ 24595 h 235575"/>
                <a:gd name="connsiteX29" fmla="*/ 350197 w 468222"/>
                <a:gd name="connsiteY29" fmla="*/ 24874 h 235575"/>
                <a:gd name="connsiteX30" fmla="*/ 376890 w 468222"/>
                <a:gd name="connsiteY30" fmla="*/ 55478 h 235575"/>
                <a:gd name="connsiteX31" fmla="*/ 363334 w 468222"/>
                <a:gd name="connsiteY31" fmla="*/ 70123 h 235575"/>
                <a:gd name="connsiteX32" fmla="*/ 368729 w 468222"/>
                <a:gd name="connsiteY32" fmla="*/ 81931 h 235575"/>
                <a:gd name="connsiteX33" fmla="*/ 357785 w 468222"/>
                <a:gd name="connsiteY33" fmla="*/ 98945 h 235575"/>
                <a:gd name="connsiteX34" fmla="*/ 373739 w 468222"/>
                <a:gd name="connsiteY34" fmla="*/ 115396 h 235575"/>
                <a:gd name="connsiteX35" fmla="*/ 397887 w 468222"/>
                <a:gd name="connsiteY35" fmla="*/ 111005 h 235575"/>
                <a:gd name="connsiteX36" fmla="*/ 421298 w 468222"/>
                <a:gd name="connsiteY36" fmla="*/ 132566 h 235575"/>
                <a:gd name="connsiteX37" fmla="*/ 430251 w 468222"/>
                <a:gd name="connsiteY37" fmla="*/ 142548 h 235575"/>
                <a:gd name="connsiteX38" fmla="*/ 430895 w 468222"/>
                <a:gd name="connsiteY38" fmla="*/ 155262 h 235575"/>
                <a:gd name="connsiteX39" fmla="*/ 453717 w 468222"/>
                <a:gd name="connsiteY39" fmla="*/ 160467 h 235575"/>
                <a:gd name="connsiteX40" fmla="*/ 455577 w 468222"/>
                <a:gd name="connsiteY40" fmla="*/ 173644 h 235575"/>
                <a:gd name="connsiteX41" fmla="*/ 467855 w 468222"/>
                <a:gd name="connsiteY41" fmla="*/ 177543 h 235575"/>
                <a:gd name="connsiteX42" fmla="*/ 463821 w 468222"/>
                <a:gd name="connsiteY42" fmla="*/ 185485 h 235575"/>
                <a:gd name="connsiteX43" fmla="*/ 443185 w 468222"/>
                <a:gd name="connsiteY43" fmla="*/ 183005 h 235575"/>
                <a:gd name="connsiteX44" fmla="*/ 431539 w 468222"/>
                <a:gd name="connsiteY44" fmla="*/ 188092 h 235575"/>
                <a:gd name="connsiteX45" fmla="*/ 420305 w 468222"/>
                <a:gd name="connsiteY45" fmla="*/ 201017 h 235575"/>
                <a:gd name="connsiteX46" fmla="*/ 410361 w 468222"/>
                <a:gd name="connsiteY46" fmla="*/ 216783 h 235575"/>
                <a:gd name="connsiteX47" fmla="*/ 393087 w 468222"/>
                <a:gd name="connsiteY47" fmla="*/ 217346 h 235575"/>
                <a:gd name="connsiteX48" fmla="*/ 370340 w 468222"/>
                <a:gd name="connsiteY48" fmla="*/ 233761 h 235575"/>
                <a:gd name="connsiteX49" fmla="*/ 334490 w 468222"/>
                <a:gd name="connsiteY49" fmla="*/ 232900 h 235575"/>
                <a:gd name="connsiteX50" fmla="*/ 286765 w 468222"/>
                <a:gd name="connsiteY50" fmla="*/ 213629 h 235575"/>
                <a:gd name="connsiteX0" fmla="*/ 286765 w 468222"/>
                <a:gd name="connsiteY0" fmla="*/ 212964 h 234910"/>
                <a:gd name="connsiteX1" fmla="*/ 285164 w 468222"/>
                <a:gd name="connsiteY1" fmla="*/ 186573 h 234910"/>
                <a:gd name="connsiteX2" fmla="*/ 260650 w 468222"/>
                <a:gd name="connsiteY2" fmla="*/ 187027 h 234910"/>
                <a:gd name="connsiteX3" fmla="*/ 245644 w 468222"/>
                <a:gd name="connsiteY3" fmla="*/ 176958 h 234910"/>
                <a:gd name="connsiteX4" fmla="*/ 197307 w 468222"/>
                <a:gd name="connsiteY4" fmla="*/ 189082 h 234910"/>
                <a:gd name="connsiteX5" fmla="*/ 80519 w 468222"/>
                <a:gd name="connsiteY5" fmla="*/ 187131 h 234910"/>
                <a:gd name="connsiteX6" fmla="*/ 58880 w 468222"/>
                <a:gd name="connsiteY6" fmla="*/ 155990 h 234910"/>
                <a:gd name="connsiteX7" fmla="*/ 76741 w 468222"/>
                <a:gd name="connsiteY7" fmla="*/ 137950 h 234910"/>
                <a:gd name="connsiteX8" fmla="*/ 57367 w 468222"/>
                <a:gd name="connsiteY8" fmla="*/ 119107 h 234910"/>
                <a:gd name="connsiteX9" fmla="*/ 40 w 468222"/>
                <a:gd name="connsiteY9" fmla="*/ 90576 h 234910"/>
                <a:gd name="connsiteX10" fmla="*/ 10708 w 468222"/>
                <a:gd name="connsiteY10" fmla="*/ 73948 h 234910"/>
                <a:gd name="connsiteX11" fmla="*/ 19279 w 468222"/>
                <a:gd name="connsiteY11" fmla="*/ 26136 h 234910"/>
                <a:gd name="connsiteX12" fmla="*/ 133635 w 468222"/>
                <a:gd name="connsiteY12" fmla="*/ 34588 h 234910"/>
                <a:gd name="connsiteX13" fmla="*/ 172100 w 468222"/>
                <a:gd name="connsiteY13" fmla="*/ 34628 h 234910"/>
                <a:gd name="connsiteX14" fmla="*/ 178096 w 468222"/>
                <a:gd name="connsiteY14" fmla="*/ 22407 h 234910"/>
                <a:gd name="connsiteX15" fmla="*/ 193691 w 468222"/>
                <a:gd name="connsiteY15" fmla="*/ 10767 h 234910"/>
                <a:gd name="connsiteX16" fmla="*/ 202168 w 468222"/>
                <a:gd name="connsiteY16" fmla="*/ 3510 h 234910"/>
                <a:gd name="connsiteX17" fmla="*/ 223253 w 468222"/>
                <a:gd name="connsiteY17" fmla="*/ 78 h 234910"/>
                <a:gd name="connsiteX18" fmla="*/ 254424 w 468222"/>
                <a:gd name="connsiteY18" fmla="*/ 15892 h 234910"/>
                <a:gd name="connsiteX19" fmla="*/ 280140 w 468222"/>
                <a:gd name="connsiteY19" fmla="*/ 17943 h 234910"/>
                <a:gd name="connsiteX20" fmla="*/ 245349 w 468222"/>
                <a:gd name="connsiteY20" fmla="*/ 65317 h 234910"/>
                <a:gd name="connsiteX21" fmla="*/ 252194 w 468222"/>
                <a:gd name="connsiteY21" fmla="*/ 49573 h 234910"/>
                <a:gd name="connsiteX22" fmla="*/ 262883 w 468222"/>
                <a:gd name="connsiteY22" fmla="*/ 48242 h 234910"/>
                <a:gd name="connsiteX23" fmla="*/ 269801 w 468222"/>
                <a:gd name="connsiteY23" fmla="*/ 51399 h 234910"/>
                <a:gd name="connsiteX24" fmla="*/ 285806 w 468222"/>
                <a:gd name="connsiteY24" fmla="*/ 50421 h 234910"/>
                <a:gd name="connsiteX25" fmla="*/ 296344 w 468222"/>
                <a:gd name="connsiteY25" fmla="*/ 45024 h 234910"/>
                <a:gd name="connsiteX26" fmla="*/ 311765 w 468222"/>
                <a:gd name="connsiteY26" fmla="*/ 40161 h 234910"/>
                <a:gd name="connsiteX27" fmla="*/ 321672 w 468222"/>
                <a:gd name="connsiteY27" fmla="*/ 27461 h 234910"/>
                <a:gd name="connsiteX28" fmla="*/ 342366 w 468222"/>
                <a:gd name="connsiteY28" fmla="*/ 32247 h 234910"/>
                <a:gd name="connsiteX29" fmla="*/ 344742 w 468222"/>
                <a:gd name="connsiteY29" fmla="*/ 23930 h 234910"/>
                <a:gd name="connsiteX30" fmla="*/ 350197 w 468222"/>
                <a:gd name="connsiteY30" fmla="*/ 24209 h 234910"/>
                <a:gd name="connsiteX31" fmla="*/ 376890 w 468222"/>
                <a:gd name="connsiteY31" fmla="*/ 54813 h 234910"/>
                <a:gd name="connsiteX32" fmla="*/ 363334 w 468222"/>
                <a:gd name="connsiteY32" fmla="*/ 69458 h 234910"/>
                <a:gd name="connsiteX33" fmla="*/ 368729 w 468222"/>
                <a:gd name="connsiteY33" fmla="*/ 81266 h 234910"/>
                <a:gd name="connsiteX34" fmla="*/ 357785 w 468222"/>
                <a:gd name="connsiteY34" fmla="*/ 98280 h 234910"/>
                <a:gd name="connsiteX35" fmla="*/ 373739 w 468222"/>
                <a:gd name="connsiteY35" fmla="*/ 114731 h 234910"/>
                <a:gd name="connsiteX36" fmla="*/ 397887 w 468222"/>
                <a:gd name="connsiteY36" fmla="*/ 110340 h 234910"/>
                <a:gd name="connsiteX37" fmla="*/ 421298 w 468222"/>
                <a:gd name="connsiteY37" fmla="*/ 131901 h 234910"/>
                <a:gd name="connsiteX38" fmla="*/ 430251 w 468222"/>
                <a:gd name="connsiteY38" fmla="*/ 141883 h 234910"/>
                <a:gd name="connsiteX39" fmla="*/ 430895 w 468222"/>
                <a:gd name="connsiteY39" fmla="*/ 154597 h 234910"/>
                <a:gd name="connsiteX40" fmla="*/ 453717 w 468222"/>
                <a:gd name="connsiteY40" fmla="*/ 159802 h 234910"/>
                <a:gd name="connsiteX41" fmla="*/ 455577 w 468222"/>
                <a:gd name="connsiteY41" fmla="*/ 172979 h 234910"/>
                <a:gd name="connsiteX42" fmla="*/ 467855 w 468222"/>
                <a:gd name="connsiteY42" fmla="*/ 176878 h 234910"/>
                <a:gd name="connsiteX43" fmla="*/ 463821 w 468222"/>
                <a:gd name="connsiteY43" fmla="*/ 184820 h 234910"/>
                <a:gd name="connsiteX44" fmla="*/ 443185 w 468222"/>
                <a:gd name="connsiteY44" fmla="*/ 182340 h 234910"/>
                <a:gd name="connsiteX45" fmla="*/ 431539 w 468222"/>
                <a:gd name="connsiteY45" fmla="*/ 187427 h 234910"/>
                <a:gd name="connsiteX46" fmla="*/ 420305 w 468222"/>
                <a:gd name="connsiteY46" fmla="*/ 200352 h 234910"/>
                <a:gd name="connsiteX47" fmla="*/ 410361 w 468222"/>
                <a:gd name="connsiteY47" fmla="*/ 216118 h 234910"/>
                <a:gd name="connsiteX48" fmla="*/ 393087 w 468222"/>
                <a:gd name="connsiteY48" fmla="*/ 216681 h 234910"/>
                <a:gd name="connsiteX49" fmla="*/ 370340 w 468222"/>
                <a:gd name="connsiteY49" fmla="*/ 233096 h 234910"/>
                <a:gd name="connsiteX50" fmla="*/ 334490 w 468222"/>
                <a:gd name="connsiteY50" fmla="*/ 232235 h 234910"/>
                <a:gd name="connsiteX51" fmla="*/ 286765 w 468222"/>
                <a:gd name="connsiteY51" fmla="*/ 212964 h 234910"/>
                <a:gd name="connsiteX0" fmla="*/ 286765 w 468222"/>
                <a:gd name="connsiteY0" fmla="*/ 215484 h 237430"/>
                <a:gd name="connsiteX1" fmla="*/ 285164 w 468222"/>
                <a:gd name="connsiteY1" fmla="*/ 189093 h 237430"/>
                <a:gd name="connsiteX2" fmla="*/ 260650 w 468222"/>
                <a:gd name="connsiteY2" fmla="*/ 189547 h 237430"/>
                <a:gd name="connsiteX3" fmla="*/ 245644 w 468222"/>
                <a:gd name="connsiteY3" fmla="*/ 179478 h 237430"/>
                <a:gd name="connsiteX4" fmla="*/ 197307 w 468222"/>
                <a:gd name="connsiteY4" fmla="*/ 191602 h 237430"/>
                <a:gd name="connsiteX5" fmla="*/ 80519 w 468222"/>
                <a:gd name="connsiteY5" fmla="*/ 189651 h 237430"/>
                <a:gd name="connsiteX6" fmla="*/ 58880 w 468222"/>
                <a:gd name="connsiteY6" fmla="*/ 158510 h 237430"/>
                <a:gd name="connsiteX7" fmla="*/ 76741 w 468222"/>
                <a:gd name="connsiteY7" fmla="*/ 140470 h 237430"/>
                <a:gd name="connsiteX8" fmla="*/ 57367 w 468222"/>
                <a:gd name="connsiteY8" fmla="*/ 121627 h 237430"/>
                <a:gd name="connsiteX9" fmla="*/ 40 w 468222"/>
                <a:gd name="connsiteY9" fmla="*/ 93096 h 237430"/>
                <a:gd name="connsiteX10" fmla="*/ 10708 w 468222"/>
                <a:gd name="connsiteY10" fmla="*/ 76468 h 237430"/>
                <a:gd name="connsiteX11" fmla="*/ 19279 w 468222"/>
                <a:gd name="connsiteY11" fmla="*/ 28656 h 237430"/>
                <a:gd name="connsiteX12" fmla="*/ 133635 w 468222"/>
                <a:gd name="connsiteY12" fmla="*/ 37108 h 237430"/>
                <a:gd name="connsiteX13" fmla="*/ 172100 w 468222"/>
                <a:gd name="connsiteY13" fmla="*/ 37148 h 237430"/>
                <a:gd name="connsiteX14" fmla="*/ 178096 w 468222"/>
                <a:gd name="connsiteY14" fmla="*/ 24927 h 237430"/>
                <a:gd name="connsiteX15" fmla="*/ 193691 w 468222"/>
                <a:gd name="connsiteY15" fmla="*/ 13287 h 237430"/>
                <a:gd name="connsiteX16" fmla="*/ 202168 w 468222"/>
                <a:gd name="connsiteY16" fmla="*/ 6030 h 237430"/>
                <a:gd name="connsiteX17" fmla="*/ 223253 w 468222"/>
                <a:gd name="connsiteY17" fmla="*/ 2598 h 237430"/>
                <a:gd name="connsiteX18" fmla="*/ 254424 w 468222"/>
                <a:gd name="connsiteY18" fmla="*/ 18412 h 237430"/>
                <a:gd name="connsiteX19" fmla="*/ 280140 w 468222"/>
                <a:gd name="connsiteY19" fmla="*/ 20463 h 237430"/>
                <a:gd name="connsiteX20" fmla="*/ 319163 w 468222"/>
                <a:gd name="connsiteY20" fmla="*/ 812 h 237430"/>
                <a:gd name="connsiteX21" fmla="*/ 252194 w 468222"/>
                <a:gd name="connsiteY21" fmla="*/ 52093 h 237430"/>
                <a:gd name="connsiteX22" fmla="*/ 262883 w 468222"/>
                <a:gd name="connsiteY22" fmla="*/ 50762 h 237430"/>
                <a:gd name="connsiteX23" fmla="*/ 269801 w 468222"/>
                <a:gd name="connsiteY23" fmla="*/ 53919 h 237430"/>
                <a:gd name="connsiteX24" fmla="*/ 285806 w 468222"/>
                <a:gd name="connsiteY24" fmla="*/ 52941 h 237430"/>
                <a:gd name="connsiteX25" fmla="*/ 296344 w 468222"/>
                <a:gd name="connsiteY25" fmla="*/ 47544 h 237430"/>
                <a:gd name="connsiteX26" fmla="*/ 311765 w 468222"/>
                <a:gd name="connsiteY26" fmla="*/ 42681 h 237430"/>
                <a:gd name="connsiteX27" fmla="*/ 321672 w 468222"/>
                <a:gd name="connsiteY27" fmla="*/ 29981 h 237430"/>
                <a:gd name="connsiteX28" fmla="*/ 342366 w 468222"/>
                <a:gd name="connsiteY28" fmla="*/ 34767 h 237430"/>
                <a:gd name="connsiteX29" fmla="*/ 344742 w 468222"/>
                <a:gd name="connsiteY29" fmla="*/ 26450 h 237430"/>
                <a:gd name="connsiteX30" fmla="*/ 350197 w 468222"/>
                <a:gd name="connsiteY30" fmla="*/ 26729 h 237430"/>
                <a:gd name="connsiteX31" fmla="*/ 376890 w 468222"/>
                <a:gd name="connsiteY31" fmla="*/ 57333 h 237430"/>
                <a:gd name="connsiteX32" fmla="*/ 363334 w 468222"/>
                <a:gd name="connsiteY32" fmla="*/ 71978 h 237430"/>
                <a:gd name="connsiteX33" fmla="*/ 368729 w 468222"/>
                <a:gd name="connsiteY33" fmla="*/ 83786 h 237430"/>
                <a:gd name="connsiteX34" fmla="*/ 357785 w 468222"/>
                <a:gd name="connsiteY34" fmla="*/ 100800 h 237430"/>
                <a:gd name="connsiteX35" fmla="*/ 373739 w 468222"/>
                <a:gd name="connsiteY35" fmla="*/ 117251 h 237430"/>
                <a:gd name="connsiteX36" fmla="*/ 397887 w 468222"/>
                <a:gd name="connsiteY36" fmla="*/ 112860 h 237430"/>
                <a:gd name="connsiteX37" fmla="*/ 421298 w 468222"/>
                <a:gd name="connsiteY37" fmla="*/ 134421 h 237430"/>
                <a:gd name="connsiteX38" fmla="*/ 430251 w 468222"/>
                <a:gd name="connsiteY38" fmla="*/ 144403 h 237430"/>
                <a:gd name="connsiteX39" fmla="*/ 430895 w 468222"/>
                <a:gd name="connsiteY39" fmla="*/ 157117 h 237430"/>
                <a:gd name="connsiteX40" fmla="*/ 453717 w 468222"/>
                <a:gd name="connsiteY40" fmla="*/ 162322 h 237430"/>
                <a:gd name="connsiteX41" fmla="*/ 455577 w 468222"/>
                <a:gd name="connsiteY41" fmla="*/ 175499 h 237430"/>
                <a:gd name="connsiteX42" fmla="*/ 467855 w 468222"/>
                <a:gd name="connsiteY42" fmla="*/ 179398 h 237430"/>
                <a:gd name="connsiteX43" fmla="*/ 463821 w 468222"/>
                <a:gd name="connsiteY43" fmla="*/ 187340 h 237430"/>
                <a:gd name="connsiteX44" fmla="*/ 443185 w 468222"/>
                <a:gd name="connsiteY44" fmla="*/ 184860 h 237430"/>
                <a:gd name="connsiteX45" fmla="*/ 431539 w 468222"/>
                <a:gd name="connsiteY45" fmla="*/ 189947 h 237430"/>
                <a:gd name="connsiteX46" fmla="*/ 420305 w 468222"/>
                <a:gd name="connsiteY46" fmla="*/ 202872 h 237430"/>
                <a:gd name="connsiteX47" fmla="*/ 410361 w 468222"/>
                <a:gd name="connsiteY47" fmla="*/ 218638 h 237430"/>
                <a:gd name="connsiteX48" fmla="*/ 393087 w 468222"/>
                <a:gd name="connsiteY48" fmla="*/ 219201 h 237430"/>
                <a:gd name="connsiteX49" fmla="*/ 370340 w 468222"/>
                <a:gd name="connsiteY49" fmla="*/ 235616 h 237430"/>
                <a:gd name="connsiteX50" fmla="*/ 334490 w 468222"/>
                <a:gd name="connsiteY50" fmla="*/ 234755 h 237430"/>
                <a:gd name="connsiteX51" fmla="*/ 286765 w 468222"/>
                <a:gd name="connsiteY51" fmla="*/ 215484 h 237430"/>
                <a:gd name="connsiteX0" fmla="*/ 286765 w 468222"/>
                <a:gd name="connsiteY0" fmla="*/ 214746 h 236692"/>
                <a:gd name="connsiteX1" fmla="*/ 285164 w 468222"/>
                <a:gd name="connsiteY1" fmla="*/ 188355 h 236692"/>
                <a:gd name="connsiteX2" fmla="*/ 260650 w 468222"/>
                <a:gd name="connsiteY2" fmla="*/ 188809 h 236692"/>
                <a:gd name="connsiteX3" fmla="*/ 245644 w 468222"/>
                <a:gd name="connsiteY3" fmla="*/ 178740 h 236692"/>
                <a:gd name="connsiteX4" fmla="*/ 197307 w 468222"/>
                <a:gd name="connsiteY4" fmla="*/ 190864 h 236692"/>
                <a:gd name="connsiteX5" fmla="*/ 80519 w 468222"/>
                <a:gd name="connsiteY5" fmla="*/ 188913 h 236692"/>
                <a:gd name="connsiteX6" fmla="*/ 58880 w 468222"/>
                <a:gd name="connsiteY6" fmla="*/ 157772 h 236692"/>
                <a:gd name="connsiteX7" fmla="*/ 76741 w 468222"/>
                <a:gd name="connsiteY7" fmla="*/ 139732 h 236692"/>
                <a:gd name="connsiteX8" fmla="*/ 57367 w 468222"/>
                <a:gd name="connsiteY8" fmla="*/ 120889 h 236692"/>
                <a:gd name="connsiteX9" fmla="*/ 40 w 468222"/>
                <a:gd name="connsiteY9" fmla="*/ 92358 h 236692"/>
                <a:gd name="connsiteX10" fmla="*/ 10708 w 468222"/>
                <a:gd name="connsiteY10" fmla="*/ 75730 h 236692"/>
                <a:gd name="connsiteX11" fmla="*/ 19279 w 468222"/>
                <a:gd name="connsiteY11" fmla="*/ 27918 h 236692"/>
                <a:gd name="connsiteX12" fmla="*/ 133635 w 468222"/>
                <a:gd name="connsiteY12" fmla="*/ 36370 h 236692"/>
                <a:gd name="connsiteX13" fmla="*/ 172100 w 468222"/>
                <a:gd name="connsiteY13" fmla="*/ 36410 h 236692"/>
                <a:gd name="connsiteX14" fmla="*/ 178096 w 468222"/>
                <a:gd name="connsiteY14" fmla="*/ 24189 h 236692"/>
                <a:gd name="connsiteX15" fmla="*/ 193691 w 468222"/>
                <a:gd name="connsiteY15" fmla="*/ 12549 h 236692"/>
                <a:gd name="connsiteX16" fmla="*/ 202168 w 468222"/>
                <a:gd name="connsiteY16" fmla="*/ 5292 h 236692"/>
                <a:gd name="connsiteX17" fmla="*/ 223253 w 468222"/>
                <a:gd name="connsiteY17" fmla="*/ 1860 h 236692"/>
                <a:gd name="connsiteX18" fmla="*/ 254424 w 468222"/>
                <a:gd name="connsiteY18" fmla="*/ 17674 h 236692"/>
                <a:gd name="connsiteX19" fmla="*/ 280140 w 468222"/>
                <a:gd name="connsiteY19" fmla="*/ 19725 h 236692"/>
                <a:gd name="connsiteX20" fmla="*/ 319163 w 468222"/>
                <a:gd name="connsiteY20" fmla="*/ 74 h 236692"/>
                <a:gd name="connsiteX21" fmla="*/ 342021 w 468222"/>
                <a:gd name="connsiteY21" fmla="*/ 12116 h 236692"/>
                <a:gd name="connsiteX22" fmla="*/ 262883 w 468222"/>
                <a:gd name="connsiteY22" fmla="*/ 50024 h 236692"/>
                <a:gd name="connsiteX23" fmla="*/ 269801 w 468222"/>
                <a:gd name="connsiteY23" fmla="*/ 53181 h 236692"/>
                <a:gd name="connsiteX24" fmla="*/ 285806 w 468222"/>
                <a:gd name="connsiteY24" fmla="*/ 52203 h 236692"/>
                <a:gd name="connsiteX25" fmla="*/ 296344 w 468222"/>
                <a:gd name="connsiteY25" fmla="*/ 46806 h 236692"/>
                <a:gd name="connsiteX26" fmla="*/ 311765 w 468222"/>
                <a:gd name="connsiteY26" fmla="*/ 41943 h 236692"/>
                <a:gd name="connsiteX27" fmla="*/ 321672 w 468222"/>
                <a:gd name="connsiteY27" fmla="*/ 29243 h 236692"/>
                <a:gd name="connsiteX28" fmla="*/ 342366 w 468222"/>
                <a:gd name="connsiteY28" fmla="*/ 34029 h 236692"/>
                <a:gd name="connsiteX29" fmla="*/ 344742 w 468222"/>
                <a:gd name="connsiteY29" fmla="*/ 25712 h 236692"/>
                <a:gd name="connsiteX30" fmla="*/ 350197 w 468222"/>
                <a:gd name="connsiteY30" fmla="*/ 25991 h 236692"/>
                <a:gd name="connsiteX31" fmla="*/ 376890 w 468222"/>
                <a:gd name="connsiteY31" fmla="*/ 56595 h 236692"/>
                <a:gd name="connsiteX32" fmla="*/ 363334 w 468222"/>
                <a:gd name="connsiteY32" fmla="*/ 71240 h 236692"/>
                <a:gd name="connsiteX33" fmla="*/ 368729 w 468222"/>
                <a:gd name="connsiteY33" fmla="*/ 83048 h 236692"/>
                <a:gd name="connsiteX34" fmla="*/ 357785 w 468222"/>
                <a:gd name="connsiteY34" fmla="*/ 100062 h 236692"/>
                <a:gd name="connsiteX35" fmla="*/ 373739 w 468222"/>
                <a:gd name="connsiteY35" fmla="*/ 116513 h 236692"/>
                <a:gd name="connsiteX36" fmla="*/ 397887 w 468222"/>
                <a:gd name="connsiteY36" fmla="*/ 112122 h 236692"/>
                <a:gd name="connsiteX37" fmla="*/ 421298 w 468222"/>
                <a:gd name="connsiteY37" fmla="*/ 133683 h 236692"/>
                <a:gd name="connsiteX38" fmla="*/ 430251 w 468222"/>
                <a:gd name="connsiteY38" fmla="*/ 143665 h 236692"/>
                <a:gd name="connsiteX39" fmla="*/ 430895 w 468222"/>
                <a:gd name="connsiteY39" fmla="*/ 156379 h 236692"/>
                <a:gd name="connsiteX40" fmla="*/ 453717 w 468222"/>
                <a:gd name="connsiteY40" fmla="*/ 161584 h 236692"/>
                <a:gd name="connsiteX41" fmla="*/ 455577 w 468222"/>
                <a:gd name="connsiteY41" fmla="*/ 174761 h 236692"/>
                <a:gd name="connsiteX42" fmla="*/ 467855 w 468222"/>
                <a:gd name="connsiteY42" fmla="*/ 178660 h 236692"/>
                <a:gd name="connsiteX43" fmla="*/ 463821 w 468222"/>
                <a:gd name="connsiteY43" fmla="*/ 186602 h 236692"/>
                <a:gd name="connsiteX44" fmla="*/ 443185 w 468222"/>
                <a:gd name="connsiteY44" fmla="*/ 184122 h 236692"/>
                <a:gd name="connsiteX45" fmla="*/ 431539 w 468222"/>
                <a:gd name="connsiteY45" fmla="*/ 189209 h 236692"/>
                <a:gd name="connsiteX46" fmla="*/ 420305 w 468222"/>
                <a:gd name="connsiteY46" fmla="*/ 202134 h 236692"/>
                <a:gd name="connsiteX47" fmla="*/ 410361 w 468222"/>
                <a:gd name="connsiteY47" fmla="*/ 217900 h 236692"/>
                <a:gd name="connsiteX48" fmla="*/ 393087 w 468222"/>
                <a:gd name="connsiteY48" fmla="*/ 218463 h 236692"/>
                <a:gd name="connsiteX49" fmla="*/ 370340 w 468222"/>
                <a:gd name="connsiteY49" fmla="*/ 234878 h 236692"/>
                <a:gd name="connsiteX50" fmla="*/ 334490 w 468222"/>
                <a:gd name="connsiteY50" fmla="*/ 234017 h 236692"/>
                <a:gd name="connsiteX51" fmla="*/ 286765 w 468222"/>
                <a:gd name="connsiteY51" fmla="*/ 214746 h 236692"/>
                <a:gd name="connsiteX0" fmla="*/ 286765 w 468222"/>
                <a:gd name="connsiteY0" fmla="*/ 214884 h 236830"/>
                <a:gd name="connsiteX1" fmla="*/ 285164 w 468222"/>
                <a:gd name="connsiteY1" fmla="*/ 188493 h 236830"/>
                <a:gd name="connsiteX2" fmla="*/ 260650 w 468222"/>
                <a:gd name="connsiteY2" fmla="*/ 188947 h 236830"/>
                <a:gd name="connsiteX3" fmla="*/ 245644 w 468222"/>
                <a:gd name="connsiteY3" fmla="*/ 178878 h 236830"/>
                <a:gd name="connsiteX4" fmla="*/ 197307 w 468222"/>
                <a:gd name="connsiteY4" fmla="*/ 191002 h 236830"/>
                <a:gd name="connsiteX5" fmla="*/ 80519 w 468222"/>
                <a:gd name="connsiteY5" fmla="*/ 189051 h 236830"/>
                <a:gd name="connsiteX6" fmla="*/ 58880 w 468222"/>
                <a:gd name="connsiteY6" fmla="*/ 157910 h 236830"/>
                <a:gd name="connsiteX7" fmla="*/ 76741 w 468222"/>
                <a:gd name="connsiteY7" fmla="*/ 139870 h 236830"/>
                <a:gd name="connsiteX8" fmla="*/ 57367 w 468222"/>
                <a:gd name="connsiteY8" fmla="*/ 121027 h 236830"/>
                <a:gd name="connsiteX9" fmla="*/ 40 w 468222"/>
                <a:gd name="connsiteY9" fmla="*/ 92496 h 236830"/>
                <a:gd name="connsiteX10" fmla="*/ 10708 w 468222"/>
                <a:gd name="connsiteY10" fmla="*/ 75868 h 236830"/>
                <a:gd name="connsiteX11" fmla="*/ 19279 w 468222"/>
                <a:gd name="connsiteY11" fmla="*/ 28056 h 236830"/>
                <a:gd name="connsiteX12" fmla="*/ 133635 w 468222"/>
                <a:gd name="connsiteY12" fmla="*/ 36508 h 236830"/>
                <a:gd name="connsiteX13" fmla="*/ 172100 w 468222"/>
                <a:gd name="connsiteY13" fmla="*/ 36548 h 236830"/>
                <a:gd name="connsiteX14" fmla="*/ 178096 w 468222"/>
                <a:gd name="connsiteY14" fmla="*/ 24327 h 236830"/>
                <a:gd name="connsiteX15" fmla="*/ 193691 w 468222"/>
                <a:gd name="connsiteY15" fmla="*/ 12687 h 236830"/>
                <a:gd name="connsiteX16" fmla="*/ 202168 w 468222"/>
                <a:gd name="connsiteY16" fmla="*/ 5430 h 236830"/>
                <a:gd name="connsiteX17" fmla="*/ 223253 w 468222"/>
                <a:gd name="connsiteY17" fmla="*/ 1998 h 236830"/>
                <a:gd name="connsiteX18" fmla="*/ 254424 w 468222"/>
                <a:gd name="connsiteY18" fmla="*/ 17812 h 236830"/>
                <a:gd name="connsiteX19" fmla="*/ 280140 w 468222"/>
                <a:gd name="connsiteY19" fmla="*/ 19863 h 236830"/>
                <a:gd name="connsiteX20" fmla="*/ 319163 w 468222"/>
                <a:gd name="connsiteY20" fmla="*/ 212 h 236830"/>
                <a:gd name="connsiteX21" fmla="*/ 342021 w 468222"/>
                <a:gd name="connsiteY21" fmla="*/ 12254 h 236830"/>
                <a:gd name="connsiteX22" fmla="*/ 269801 w 468222"/>
                <a:gd name="connsiteY22" fmla="*/ 53319 h 236830"/>
                <a:gd name="connsiteX23" fmla="*/ 285806 w 468222"/>
                <a:gd name="connsiteY23" fmla="*/ 52341 h 236830"/>
                <a:gd name="connsiteX24" fmla="*/ 296344 w 468222"/>
                <a:gd name="connsiteY24" fmla="*/ 46944 h 236830"/>
                <a:gd name="connsiteX25" fmla="*/ 311765 w 468222"/>
                <a:gd name="connsiteY25" fmla="*/ 42081 h 236830"/>
                <a:gd name="connsiteX26" fmla="*/ 321672 w 468222"/>
                <a:gd name="connsiteY26" fmla="*/ 29381 h 236830"/>
                <a:gd name="connsiteX27" fmla="*/ 342366 w 468222"/>
                <a:gd name="connsiteY27" fmla="*/ 34167 h 236830"/>
                <a:gd name="connsiteX28" fmla="*/ 344742 w 468222"/>
                <a:gd name="connsiteY28" fmla="*/ 25850 h 236830"/>
                <a:gd name="connsiteX29" fmla="*/ 350197 w 468222"/>
                <a:gd name="connsiteY29" fmla="*/ 26129 h 236830"/>
                <a:gd name="connsiteX30" fmla="*/ 376890 w 468222"/>
                <a:gd name="connsiteY30" fmla="*/ 56733 h 236830"/>
                <a:gd name="connsiteX31" fmla="*/ 363334 w 468222"/>
                <a:gd name="connsiteY31" fmla="*/ 71378 h 236830"/>
                <a:gd name="connsiteX32" fmla="*/ 368729 w 468222"/>
                <a:gd name="connsiteY32" fmla="*/ 83186 h 236830"/>
                <a:gd name="connsiteX33" fmla="*/ 357785 w 468222"/>
                <a:gd name="connsiteY33" fmla="*/ 100200 h 236830"/>
                <a:gd name="connsiteX34" fmla="*/ 373739 w 468222"/>
                <a:gd name="connsiteY34" fmla="*/ 116651 h 236830"/>
                <a:gd name="connsiteX35" fmla="*/ 397887 w 468222"/>
                <a:gd name="connsiteY35" fmla="*/ 112260 h 236830"/>
                <a:gd name="connsiteX36" fmla="*/ 421298 w 468222"/>
                <a:gd name="connsiteY36" fmla="*/ 133821 h 236830"/>
                <a:gd name="connsiteX37" fmla="*/ 430251 w 468222"/>
                <a:gd name="connsiteY37" fmla="*/ 143803 h 236830"/>
                <a:gd name="connsiteX38" fmla="*/ 430895 w 468222"/>
                <a:gd name="connsiteY38" fmla="*/ 156517 h 236830"/>
                <a:gd name="connsiteX39" fmla="*/ 453717 w 468222"/>
                <a:gd name="connsiteY39" fmla="*/ 161722 h 236830"/>
                <a:gd name="connsiteX40" fmla="*/ 455577 w 468222"/>
                <a:gd name="connsiteY40" fmla="*/ 174899 h 236830"/>
                <a:gd name="connsiteX41" fmla="*/ 467855 w 468222"/>
                <a:gd name="connsiteY41" fmla="*/ 178798 h 236830"/>
                <a:gd name="connsiteX42" fmla="*/ 463821 w 468222"/>
                <a:gd name="connsiteY42" fmla="*/ 186740 h 236830"/>
                <a:gd name="connsiteX43" fmla="*/ 443185 w 468222"/>
                <a:gd name="connsiteY43" fmla="*/ 184260 h 236830"/>
                <a:gd name="connsiteX44" fmla="*/ 431539 w 468222"/>
                <a:gd name="connsiteY44" fmla="*/ 189347 h 236830"/>
                <a:gd name="connsiteX45" fmla="*/ 420305 w 468222"/>
                <a:gd name="connsiteY45" fmla="*/ 202272 h 236830"/>
                <a:gd name="connsiteX46" fmla="*/ 410361 w 468222"/>
                <a:gd name="connsiteY46" fmla="*/ 218038 h 236830"/>
                <a:gd name="connsiteX47" fmla="*/ 393087 w 468222"/>
                <a:gd name="connsiteY47" fmla="*/ 218601 h 236830"/>
                <a:gd name="connsiteX48" fmla="*/ 370340 w 468222"/>
                <a:gd name="connsiteY48" fmla="*/ 235016 h 236830"/>
                <a:gd name="connsiteX49" fmla="*/ 334490 w 468222"/>
                <a:gd name="connsiteY49" fmla="*/ 234155 h 236830"/>
                <a:gd name="connsiteX50" fmla="*/ 286765 w 468222"/>
                <a:gd name="connsiteY50" fmla="*/ 214884 h 236830"/>
                <a:gd name="connsiteX0" fmla="*/ 286765 w 468222"/>
                <a:gd name="connsiteY0" fmla="*/ 214880 h 236826"/>
                <a:gd name="connsiteX1" fmla="*/ 285164 w 468222"/>
                <a:gd name="connsiteY1" fmla="*/ 188489 h 236826"/>
                <a:gd name="connsiteX2" fmla="*/ 260650 w 468222"/>
                <a:gd name="connsiteY2" fmla="*/ 188943 h 236826"/>
                <a:gd name="connsiteX3" fmla="*/ 245644 w 468222"/>
                <a:gd name="connsiteY3" fmla="*/ 178874 h 236826"/>
                <a:gd name="connsiteX4" fmla="*/ 197307 w 468222"/>
                <a:gd name="connsiteY4" fmla="*/ 190998 h 236826"/>
                <a:gd name="connsiteX5" fmla="*/ 80519 w 468222"/>
                <a:gd name="connsiteY5" fmla="*/ 189047 h 236826"/>
                <a:gd name="connsiteX6" fmla="*/ 58880 w 468222"/>
                <a:gd name="connsiteY6" fmla="*/ 157906 h 236826"/>
                <a:gd name="connsiteX7" fmla="*/ 76741 w 468222"/>
                <a:gd name="connsiteY7" fmla="*/ 139866 h 236826"/>
                <a:gd name="connsiteX8" fmla="*/ 57367 w 468222"/>
                <a:gd name="connsiteY8" fmla="*/ 121023 h 236826"/>
                <a:gd name="connsiteX9" fmla="*/ 40 w 468222"/>
                <a:gd name="connsiteY9" fmla="*/ 92492 h 236826"/>
                <a:gd name="connsiteX10" fmla="*/ 10708 w 468222"/>
                <a:gd name="connsiteY10" fmla="*/ 75864 h 236826"/>
                <a:gd name="connsiteX11" fmla="*/ 19279 w 468222"/>
                <a:gd name="connsiteY11" fmla="*/ 28052 h 236826"/>
                <a:gd name="connsiteX12" fmla="*/ 133635 w 468222"/>
                <a:gd name="connsiteY12" fmla="*/ 36504 h 236826"/>
                <a:gd name="connsiteX13" fmla="*/ 172100 w 468222"/>
                <a:gd name="connsiteY13" fmla="*/ 36544 h 236826"/>
                <a:gd name="connsiteX14" fmla="*/ 178096 w 468222"/>
                <a:gd name="connsiteY14" fmla="*/ 24323 h 236826"/>
                <a:gd name="connsiteX15" fmla="*/ 193691 w 468222"/>
                <a:gd name="connsiteY15" fmla="*/ 12683 h 236826"/>
                <a:gd name="connsiteX16" fmla="*/ 202168 w 468222"/>
                <a:gd name="connsiteY16" fmla="*/ 5426 h 236826"/>
                <a:gd name="connsiteX17" fmla="*/ 223253 w 468222"/>
                <a:gd name="connsiteY17" fmla="*/ 1994 h 236826"/>
                <a:gd name="connsiteX18" fmla="*/ 254424 w 468222"/>
                <a:gd name="connsiteY18" fmla="*/ 17808 h 236826"/>
                <a:gd name="connsiteX19" fmla="*/ 280140 w 468222"/>
                <a:gd name="connsiteY19" fmla="*/ 19859 h 236826"/>
                <a:gd name="connsiteX20" fmla="*/ 319163 w 468222"/>
                <a:gd name="connsiteY20" fmla="*/ 208 h 236826"/>
                <a:gd name="connsiteX21" fmla="*/ 342021 w 468222"/>
                <a:gd name="connsiteY21" fmla="*/ 12250 h 236826"/>
                <a:gd name="connsiteX22" fmla="*/ 285806 w 468222"/>
                <a:gd name="connsiteY22" fmla="*/ 52337 h 236826"/>
                <a:gd name="connsiteX23" fmla="*/ 296344 w 468222"/>
                <a:gd name="connsiteY23" fmla="*/ 46940 h 236826"/>
                <a:gd name="connsiteX24" fmla="*/ 311765 w 468222"/>
                <a:gd name="connsiteY24" fmla="*/ 42077 h 236826"/>
                <a:gd name="connsiteX25" fmla="*/ 321672 w 468222"/>
                <a:gd name="connsiteY25" fmla="*/ 29377 h 236826"/>
                <a:gd name="connsiteX26" fmla="*/ 342366 w 468222"/>
                <a:gd name="connsiteY26" fmla="*/ 34163 h 236826"/>
                <a:gd name="connsiteX27" fmla="*/ 344742 w 468222"/>
                <a:gd name="connsiteY27" fmla="*/ 25846 h 236826"/>
                <a:gd name="connsiteX28" fmla="*/ 350197 w 468222"/>
                <a:gd name="connsiteY28" fmla="*/ 26125 h 236826"/>
                <a:gd name="connsiteX29" fmla="*/ 376890 w 468222"/>
                <a:gd name="connsiteY29" fmla="*/ 56729 h 236826"/>
                <a:gd name="connsiteX30" fmla="*/ 363334 w 468222"/>
                <a:gd name="connsiteY30" fmla="*/ 71374 h 236826"/>
                <a:gd name="connsiteX31" fmla="*/ 368729 w 468222"/>
                <a:gd name="connsiteY31" fmla="*/ 83182 h 236826"/>
                <a:gd name="connsiteX32" fmla="*/ 357785 w 468222"/>
                <a:gd name="connsiteY32" fmla="*/ 100196 h 236826"/>
                <a:gd name="connsiteX33" fmla="*/ 373739 w 468222"/>
                <a:gd name="connsiteY33" fmla="*/ 116647 h 236826"/>
                <a:gd name="connsiteX34" fmla="*/ 397887 w 468222"/>
                <a:gd name="connsiteY34" fmla="*/ 112256 h 236826"/>
                <a:gd name="connsiteX35" fmla="*/ 421298 w 468222"/>
                <a:gd name="connsiteY35" fmla="*/ 133817 h 236826"/>
                <a:gd name="connsiteX36" fmla="*/ 430251 w 468222"/>
                <a:gd name="connsiteY36" fmla="*/ 143799 h 236826"/>
                <a:gd name="connsiteX37" fmla="*/ 430895 w 468222"/>
                <a:gd name="connsiteY37" fmla="*/ 156513 h 236826"/>
                <a:gd name="connsiteX38" fmla="*/ 453717 w 468222"/>
                <a:gd name="connsiteY38" fmla="*/ 161718 h 236826"/>
                <a:gd name="connsiteX39" fmla="*/ 455577 w 468222"/>
                <a:gd name="connsiteY39" fmla="*/ 174895 h 236826"/>
                <a:gd name="connsiteX40" fmla="*/ 467855 w 468222"/>
                <a:gd name="connsiteY40" fmla="*/ 178794 h 236826"/>
                <a:gd name="connsiteX41" fmla="*/ 463821 w 468222"/>
                <a:gd name="connsiteY41" fmla="*/ 186736 h 236826"/>
                <a:gd name="connsiteX42" fmla="*/ 443185 w 468222"/>
                <a:gd name="connsiteY42" fmla="*/ 184256 h 236826"/>
                <a:gd name="connsiteX43" fmla="*/ 431539 w 468222"/>
                <a:gd name="connsiteY43" fmla="*/ 189343 h 236826"/>
                <a:gd name="connsiteX44" fmla="*/ 420305 w 468222"/>
                <a:gd name="connsiteY44" fmla="*/ 202268 h 236826"/>
                <a:gd name="connsiteX45" fmla="*/ 410361 w 468222"/>
                <a:gd name="connsiteY45" fmla="*/ 218034 h 236826"/>
                <a:gd name="connsiteX46" fmla="*/ 393087 w 468222"/>
                <a:gd name="connsiteY46" fmla="*/ 218597 h 236826"/>
                <a:gd name="connsiteX47" fmla="*/ 370340 w 468222"/>
                <a:gd name="connsiteY47" fmla="*/ 235012 h 236826"/>
                <a:gd name="connsiteX48" fmla="*/ 334490 w 468222"/>
                <a:gd name="connsiteY48" fmla="*/ 234151 h 236826"/>
                <a:gd name="connsiteX49" fmla="*/ 286765 w 468222"/>
                <a:gd name="connsiteY49" fmla="*/ 214880 h 236826"/>
                <a:gd name="connsiteX0" fmla="*/ 286765 w 468222"/>
                <a:gd name="connsiteY0" fmla="*/ 214854 h 236800"/>
                <a:gd name="connsiteX1" fmla="*/ 285164 w 468222"/>
                <a:gd name="connsiteY1" fmla="*/ 188463 h 236800"/>
                <a:gd name="connsiteX2" fmla="*/ 260650 w 468222"/>
                <a:gd name="connsiteY2" fmla="*/ 188917 h 236800"/>
                <a:gd name="connsiteX3" fmla="*/ 245644 w 468222"/>
                <a:gd name="connsiteY3" fmla="*/ 178848 h 236800"/>
                <a:gd name="connsiteX4" fmla="*/ 197307 w 468222"/>
                <a:gd name="connsiteY4" fmla="*/ 190972 h 236800"/>
                <a:gd name="connsiteX5" fmla="*/ 80519 w 468222"/>
                <a:gd name="connsiteY5" fmla="*/ 189021 h 236800"/>
                <a:gd name="connsiteX6" fmla="*/ 58880 w 468222"/>
                <a:gd name="connsiteY6" fmla="*/ 157880 h 236800"/>
                <a:gd name="connsiteX7" fmla="*/ 76741 w 468222"/>
                <a:gd name="connsiteY7" fmla="*/ 139840 h 236800"/>
                <a:gd name="connsiteX8" fmla="*/ 57367 w 468222"/>
                <a:gd name="connsiteY8" fmla="*/ 120997 h 236800"/>
                <a:gd name="connsiteX9" fmla="*/ 40 w 468222"/>
                <a:gd name="connsiteY9" fmla="*/ 92466 h 236800"/>
                <a:gd name="connsiteX10" fmla="*/ 10708 w 468222"/>
                <a:gd name="connsiteY10" fmla="*/ 75838 h 236800"/>
                <a:gd name="connsiteX11" fmla="*/ 19279 w 468222"/>
                <a:gd name="connsiteY11" fmla="*/ 28026 h 236800"/>
                <a:gd name="connsiteX12" fmla="*/ 133635 w 468222"/>
                <a:gd name="connsiteY12" fmla="*/ 36478 h 236800"/>
                <a:gd name="connsiteX13" fmla="*/ 172100 w 468222"/>
                <a:gd name="connsiteY13" fmla="*/ 36518 h 236800"/>
                <a:gd name="connsiteX14" fmla="*/ 178096 w 468222"/>
                <a:gd name="connsiteY14" fmla="*/ 24297 h 236800"/>
                <a:gd name="connsiteX15" fmla="*/ 193691 w 468222"/>
                <a:gd name="connsiteY15" fmla="*/ 12657 h 236800"/>
                <a:gd name="connsiteX16" fmla="*/ 202168 w 468222"/>
                <a:gd name="connsiteY16" fmla="*/ 5400 h 236800"/>
                <a:gd name="connsiteX17" fmla="*/ 223253 w 468222"/>
                <a:gd name="connsiteY17" fmla="*/ 1968 h 236800"/>
                <a:gd name="connsiteX18" fmla="*/ 254424 w 468222"/>
                <a:gd name="connsiteY18" fmla="*/ 17782 h 236800"/>
                <a:gd name="connsiteX19" fmla="*/ 280140 w 468222"/>
                <a:gd name="connsiteY19" fmla="*/ 19833 h 236800"/>
                <a:gd name="connsiteX20" fmla="*/ 319163 w 468222"/>
                <a:gd name="connsiteY20" fmla="*/ 182 h 236800"/>
                <a:gd name="connsiteX21" fmla="*/ 342021 w 468222"/>
                <a:gd name="connsiteY21" fmla="*/ 12224 h 236800"/>
                <a:gd name="connsiteX22" fmla="*/ 296344 w 468222"/>
                <a:gd name="connsiteY22" fmla="*/ 46914 h 236800"/>
                <a:gd name="connsiteX23" fmla="*/ 311765 w 468222"/>
                <a:gd name="connsiteY23" fmla="*/ 42051 h 236800"/>
                <a:gd name="connsiteX24" fmla="*/ 321672 w 468222"/>
                <a:gd name="connsiteY24" fmla="*/ 29351 h 236800"/>
                <a:gd name="connsiteX25" fmla="*/ 342366 w 468222"/>
                <a:gd name="connsiteY25" fmla="*/ 34137 h 236800"/>
                <a:gd name="connsiteX26" fmla="*/ 344742 w 468222"/>
                <a:gd name="connsiteY26" fmla="*/ 25820 h 236800"/>
                <a:gd name="connsiteX27" fmla="*/ 350197 w 468222"/>
                <a:gd name="connsiteY27" fmla="*/ 26099 h 236800"/>
                <a:gd name="connsiteX28" fmla="*/ 376890 w 468222"/>
                <a:gd name="connsiteY28" fmla="*/ 56703 h 236800"/>
                <a:gd name="connsiteX29" fmla="*/ 363334 w 468222"/>
                <a:gd name="connsiteY29" fmla="*/ 71348 h 236800"/>
                <a:gd name="connsiteX30" fmla="*/ 368729 w 468222"/>
                <a:gd name="connsiteY30" fmla="*/ 83156 h 236800"/>
                <a:gd name="connsiteX31" fmla="*/ 357785 w 468222"/>
                <a:gd name="connsiteY31" fmla="*/ 100170 h 236800"/>
                <a:gd name="connsiteX32" fmla="*/ 373739 w 468222"/>
                <a:gd name="connsiteY32" fmla="*/ 116621 h 236800"/>
                <a:gd name="connsiteX33" fmla="*/ 397887 w 468222"/>
                <a:gd name="connsiteY33" fmla="*/ 112230 h 236800"/>
                <a:gd name="connsiteX34" fmla="*/ 421298 w 468222"/>
                <a:gd name="connsiteY34" fmla="*/ 133791 h 236800"/>
                <a:gd name="connsiteX35" fmla="*/ 430251 w 468222"/>
                <a:gd name="connsiteY35" fmla="*/ 143773 h 236800"/>
                <a:gd name="connsiteX36" fmla="*/ 430895 w 468222"/>
                <a:gd name="connsiteY36" fmla="*/ 156487 h 236800"/>
                <a:gd name="connsiteX37" fmla="*/ 453717 w 468222"/>
                <a:gd name="connsiteY37" fmla="*/ 161692 h 236800"/>
                <a:gd name="connsiteX38" fmla="*/ 455577 w 468222"/>
                <a:gd name="connsiteY38" fmla="*/ 174869 h 236800"/>
                <a:gd name="connsiteX39" fmla="*/ 467855 w 468222"/>
                <a:gd name="connsiteY39" fmla="*/ 178768 h 236800"/>
                <a:gd name="connsiteX40" fmla="*/ 463821 w 468222"/>
                <a:gd name="connsiteY40" fmla="*/ 186710 h 236800"/>
                <a:gd name="connsiteX41" fmla="*/ 443185 w 468222"/>
                <a:gd name="connsiteY41" fmla="*/ 184230 h 236800"/>
                <a:gd name="connsiteX42" fmla="*/ 431539 w 468222"/>
                <a:gd name="connsiteY42" fmla="*/ 189317 h 236800"/>
                <a:gd name="connsiteX43" fmla="*/ 420305 w 468222"/>
                <a:gd name="connsiteY43" fmla="*/ 202242 h 236800"/>
                <a:gd name="connsiteX44" fmla="*/ 410361 w 468222"/>
                <a:gd name="connsiteY44" fmla="*/ 218008 h 236800"/>
                <a:gd name="connsiteX45" fmla="*/ 393087 w 468222"/>
                <a:gd name="connsiteY45" fmla="*/ 218571 h 236800"/>
                <a:gd name="connsiteX46" fmla="*/ 370340 w 468222"/>
                <a:gd name="connsiteY46" fmla="*/ 234986 h 236800"/>
                <a:gd name="connsiteX47" fmla="*/ 334490 w 468222"/>
                <a:gd name="connsiteY47" fmla="*/ 234125 h 236800"/>
                <a:gd name="connsiteX48" fmla="*/ 286765 w 468222"/>
                <a:gd name="connsiteY48" fmla="*/ 214854 h 236800"/>
                <a:gd name="connsiteX0" fmla="*/ 286765 w 468222"/>
                <a:gd name="connsiteY0" fmla="*/ 214835 h 236781"/>
                <a:gd name="connsiteX1" fmla="*/ 285164 w 468222"/>
                <a:gd name="connsiteY1" fmla="*/ 188444 h 236781"/>
                <a:gd name="connsiteX2" fmla="*/ 260650 w 468222"/>
                <a:gd name="connsiteY2" fmla="*/ 188898 h 236781"/>
                <a:gd name="connsiteX3" fmla="*/ 245644 w 468222"/>
                <a:gd name="connsiteY3" fmla="*/ 178829 h 236781"/>
                <a:gd name="connsiteX4" fmla="*/ 197307 w 468222"/>
                <a:gd name="connsiteY4" fmla="*/ 190953 h 236781"/>
                <a:gd name="connsiteX5" fmla="*/ 80519 w 468222"/>
                <a:gd name="connsiteY5" fmla="*/ 189002 h 236781"/>
                <a:gd name="connsiteX6" fmla="*/ 58880 w 468222"/>
                <a:gd name="connsiteY6" fmla="*/ 157861 h 236781"/>
                <a:gd name="connsiteX7" fmla="*/ 76741 w 468222"/>
                <a:gd name="connsiteY7" fmla="*/ 139821 h 236781"/>
                <a:gd name="connsiteX8" fmla="*/ 57367 w 468222"/>
                <a:gd name="connsiteY8" fmla="*/ 120978 h 236781"/>
                <a:gd name="connsiteX9" fmla="*/ 40 w 468222"/>
                <a:gd name="connsiteY9" fmla="*/ 92447 h 236781"/>
                <a:gd name="connsiteX10" fmla="*/ 10708 w 468222"/>
                <a:gd name="connsiteY10" fmla="*/ 75819 h 236781"/>
                <a:gd name="connsiteX11" fmla="*/ 19279 w 468222"/>
                <a:gd name="connsiteY11" fmla="*/ 28007 h 236781"/>
                <a:gd name="connsiteX12" fmla="*/ 133635 w 468222"/>
                <a:gd name="connsiteY12" fmla="*/ 36459 h 236781"/>
                <a:gd name="connsiteX13" fmla="*/ 172100 w 468222"/>
                <a:gd name="connsiteY13" fmla="*/ 36499 h 236781"/>
                <a:gd name="connsiteX14" fmla="*/ 178096 w 468222"/>
                <a:gd name="connsiteY14" fmla="*/ 24278 h 236781"/>
                <a:gd name="connsiteX15" fmla="*/ 193691 w 468222"/>
                <a:gd name="connsiteY15" fmla="*/ 12638 h 236781"/>
                <a:gd name="connsiteX16" fmla="*/ 202168 w 468222"/>
                <a:gd name="connsiteY16" fmla="*/ 5381 h 236781"/>
                <a:gd name="connsiteX17" fmla="*/ 223253 w 468222"/>
                <a:gd name="connsiteY17" fmla="*/ 1949 h 236781"/>
                <a:gd name="connsiteX18" fmla="*/ 254424 w 468222"/>
                <a:gd name="connsiteY18" fmla="*/ 17763 h 236781"/>
                <a:gd name="connsiteX19" fmla="*/ 280140 w 468222"/>
                <a:gd name="connsiteY19" fmla="*/ 19814 h 236781"/>
                <a:gd name="connsiteX20" fmla="*/ 319163 w 468222"/>
                <a:gd name="connsiteY20" fmla="*/ 163 h 236781"/>
                <a:gd name="connsiteX21" fmla="*/ 342021 w 468222"/>
                <a:gd name="connsiteY21" fmla="*/ 12205 h 236781"/>
                <a:gd name="connsiteX22" fmla="*/ 311765 w 468222"/>
                <a:gd name="connsiteY22" fmla="*/ 42032 h 236781"/>
                <a:gd name="connsiteX23" fmla="*/ 321672 w 468222"/>
                <a:gd name="connsiteY23" fmla="*/ 29332 h 236781"/>
                <a:gd name="connsiteX24" fmla="*/ 342366 w 468222"/>
                <a:gd name="connsiteY24" fmla="*/ 34118 h 236781"/>
                <a:gd name="connsiteX25" fmla="*/ 344742 w 468222"/>
                <a:gd name="connsiteY25" fmla="*/ 25801 h 236781"/>
                <a:gd name="connsiteX26" fmla="*/ 350197 w 468222"/>
                <a:gd name="connsiteY26" fmla="*/ 26080 h 236781"/>
                <a:gd name="connsiteX27" fmla="*/ 376890 w 468222"/>
                <a:gd name="connsiteY27" fmla="*/ 56684 h 236781"/>
                <a:gd name="connsiteX28" fmla="*/ 363334 w 468222"/>
                <a:gd name="connsiteY28" fmla="*/ 71329 h 236781"/>
                <a:gd name="connsiteX29" fmla="*/ 368729 w 468222"/>
                <a:gd name="connsiteY29" fmla="*/ 83137 h 236781"/>
                <a:gd name="connsiteX30" fmla="*/ 357785 w 468222"/>
                <a:gd name="connsiteY30" fmla="*/ 100151 h 236781"/>
                <a:gd name="connsiteX31" fmla="*/ 373739 w 468222"/>
                <a:gd name="connsiteY31" fmla="*/ 116602 h 236781"/>
                <a:gd name="connsiteX32" fmla="*/ 397887 w 468222"/>
                <a:gd name="connsiteY32" fmla="*/ 112211 h 236781"/>
                <a:gd name="connsiteX33" fmla="*/ 421298 w 468222"/>
                <a:gd name="connsiteY33" fmla="*/ 133772 h 236781"/>
                <a:gd name="connsiteX34" fmla="*/ 430251 w 468222"/>
                <a:gd name="connsiteY34" fmla="*/ 143754 h 236781"/>
                <a:gd name="connsiteX35" fmla="*/ 430895 w 468222"/>
                <a:gd name="connsiteY35" fmla="*/ 156468 h 236781"/>
                <a:gd name="connsiteX36" fmla="*/ 453717 w 468222"/>
                <a:gd name="connsiteY36" fmla="*/ 161673 h 236781"/>
                <a:gd name="connsiteX37" fmla="*/ 455577 w 468222"/>
                <a:gd name="connsiteY37" fmla="*/ 174850 h 236781"/>
                <a:gd name="connsiteX38" fmla="*/ 467855 w 468222"/>
                <a:gd name="connsiteY38" fmla="*/ 178749 h 236781"/>
                <a:gd name="connsiteX39" fmla="*/ 463821 w 468222"/>
                <a:gd name="connsiteY39" fmla="*/ 186691 h 236781"/>
                <a:gd name="connsiteX40" fmla="*/ 443185 w 468222"/>
                <a:gd name="connsiteY40" fmla="*/ 184211 h 236781"/>
                <a:gd name="connsiteX41" fmla="*/ 431539 w 468222"/>
                <a:gd name="connsiteY41" fmla="*/ 189298 h 236781"/>
                <a:gd name="connsiteX42" fmla="*/ 420305 w 468222"/>
                <a:gd name="connsiteY42" fmla="*/ 202223 h 236781"/>
                <a:gd name="connsiteX43" fmla="*/ 410361 w 468222"/>
                <a:gd name="connsiteY43" fmla="*/ 217989 h 236781"/>
                <a:gd name="connsiteX44" fmla="*/ 393087 w 468222"/>
                <a:gd name="connsiteY44" fmla="*/ 218552 h 236781"/>
                <a:gd name="connsiteX45" fmla="*/ 370340 w 468222"/>
                <a:gd name="connsiteY45" fmla="*/ 234967 h 236781"/>
                <a:gd name="connsiteX46" fmla="*/ 334490 w 468222"/>
                <a:gd name="connsiteY46" fmla="*/ 234106 h 236781"/>
                <a:gd name="connsiteX47" fmla="*/ 286765 w 468222"/>
                <a:gd name="connsiteY47" fmla="*/ 214835 h 236781"/>
                <a:gd name="connsiteX0" fmla="*/ 286765 w 468222"/>
                <a:gd name="connsiteY0" fmla="*/ 214801 h 236747"/>
                <a:gd name="connsiteX1" fmla="*/ 285164 w 468222"/>
                <a:gd name="connsiteY1" fmla="*/ 188410 h 236747"/>
                <a:gd name="connsiteX2" fmla="*/ 260650 w 468222"/>
                <a:gd name="connsiteY2" fmla="*/ 188864 h 236747"/>
                <a:gd name="connsiteX3" fmla="*/ 245644 w 468222"/>
                <a:gd name="connsiteY3" fmla="*/ 178795 h 236747"/>
                <a:gd name="connsiteX4" fmla="*/ 197307 w 468222"/>
                <a:gd name="connsiteY4" fmla="*/ 190919 h 236747"/>
                <a:gd name="connsiteX5" fmla="*/ 80519 w 468222"/>
                <a:gd name="connsiteY5" fmla="*/ 188968 h 236747"/>
                <a:gd name="connsiteX6" fmla="*/ 58880 w 468222"/>
                <a:gd name="connsiteY6" fmla="*/ 157827 h 236747"/>
                <a:gd name="connsiteX7" fmla="*/ 76741 w 468222"/>
                <a:gd name="connsiteY7" fmla="*/ 139787 h 236747"/>
                <a:gd name="connsiteX8" fmla="*/ 57367 w 468222"/>
                <a:gd name="connsiteY8" fmla="*/ 120944 h 236747"/>
                <a:gd name="connsiteX9" fmla="*/ 40 w 468222"/>
                <a:gd name="connsiteY9" fmla="*/ 92413 h 236747"/>
                <a:gd name="connsiteX10" fmla="*/ 10708 w 468222"/>
                <a:gd name="connsiteY10" fmla="*/ 75785 h 236747"/>
                <a:gd name="connsiteX11" fmla="*/ 19279 w 468222"/>
                <a:gd name="connsiteY11" fmla="*/ 27973 h 236747"/>
                <a:gd name="connsiteX12" fmla="*/ 133635 w 468222"/>
                <a:gd name="connsiteY12" fmla="*/ 36425 h 236747"/>
                <a:gd name="connsiteX13" fmla="*/ 172100 w 468222"/>
                <a:gd name="connsiteY13" fmla="*/ 36465 h 236747"/>
                <a:gd name="connsiteX14" fmla="*/ 178096 w 468222"/>
                <a:gd name="connsiteY14" fmla="*/ 24244 h 236747"/>
                <a:gd name="connsiteX15" fmla="*/ 193691 w 468222"/>
                <a:gd name="connsiteY15" fmla="*/ 12604 h 236747"/>
                <a:gd name="connsiteX16" fmla="*/ 202168 w 468222"/>
                <a:gd name="connsiteY16" fmla="*/ 5347 h 236747"/>
                <a:gd name="connsiteX17" fmla="*/ 223253 w 468222"/>
                <a:gd name="connsiteY17" fmla="*/ 1915 h 236747"/>
                <a:gd name="connsiteX18" fmla="*/ 254424 w 468222"/>
                <a:gd name="connsiteY18" fmla="*/ 17729 h 236747"/>
                <a:gd name="connsiteX19" fmla="*/ 280140 w 468222"/>
                <a:gd name="connsiteY19" fmla="*/ 19780 h 236747"/>
                <a:gd name="connsiteX20" fmla="*/ 319163 w 468222"/>
                <a:gd name="connsiteY20" fmla="*/ 129 h 236747"/>
                <a:gd name="connsiteX21" fmla="*/ 342021 w 468222"/>
                <a:gd name="connsiteY21" fmla="*/ 12171 h 236747"/>
                <a:gd name="connsiteX22" fmla="*/ 321672 w 468222"/>
                <a:gd name="connsiteY22" fmla="*/ 29298 h 236747"/>
                <a:gd name="connsiteX23" fmla="*/ 342366 w 468222"/>
                <a:gd name="connsiteY23" fmla="*/ 34084 h 236747"/>
                <a:gd name="connsiteX24" fmla="*/ 344742 w 468222"/>
                <a:gd name="connsiteY24" fmla="*/ 25767 h 236747"/>
                <a:gd name="connsiteX25" fmla="*/ 350197 w 468222"/>
                <a:gd name="connsiteY25" fmla="*/ 26046 h 236747"/>
                <a:gd name="connsiteX26" fmla="*/ 376890 w 468222"/>
                <a:gd name="connsiteY26" fmla="*/ 56650 h 236747"/>
                <a:gd name="connsiteX27" fmla="*/ 363334 w 468222"/>
                <a:gd name="connsiteY27" fmla="*/ 71295 h 236747"/>
                <a:gd name="connsiteX28" fmla="*/ 368729 w 468222"/>
                <a:gd name="connsiteY28" fmla="*/ 83103 h 236747"/>
                <a:gd name="connsiteX29" fmla="*/ 357785 w 468222"/>
                <a:gd name="connsiteY29" fmla="*/ 100117 h 236747"/>
                <a:gd name="connsiteX30" fmla="*/ 373739 w 468222"/>
                <a:gd name="connsiteY30" fmla="*/ 116568 h 236747"/>
                <a:gd name="connsiteX31" fmla="*/ 397887 w 468222"/>
                <a:gd name="connsiteY31" fmla="*/ 112177 h 236747"/>
                <a:gd name="connsiteX32" fmla="*/ 421298 w 468222"/>
                <a:gd name="connsiteY32" fmla="*/ 133738 h 236747"/>
                <a:gd name="connsiteX33" fmla="*/ 430251 w 468222"/>
                <a:gd name="connsiteY33" fmla="*/ 143720 h 236747"/>
                <a:gd name="connsiteX34" fmla="*/ 430895 w 468222"/>
                <a:gd name="connsiteY34" fmla="*/ 156434 h 236747"/>
                <a:gd name="connsiteX35" fmla="*/ 453717 w 468222"/>
                <a:gd name="connsiteY35" fmla="*/ 161639 h 236747"/>
                <a:gd name="connsiteX36" fmla="*/ 455577 w 468222"/>
                <a:gd name="connsiteY36" fmla="*/ 174816 h 236747"/>
                <a:gd name="connsiteX37" fmla="*/ 467855 w 468222"/>
                <a:gd name="connsiteY37" fmla="*/ 178715 h 236747"/>
                <a:gd name="connsiteX38" fmla="*/ 463821 w 468222"/>
                <a:gd name="connsiteY38" fmla="*/ 186657 h 236747"/>
                <a:gd name="connsiteX39" fmla="*/ 443185 w 468222"/>
                <a:gd name="connsiteY39" fmla="*/ 184177 h 236747"/>
                <a:gd name="connsiteX40" fmla="*/ 431539 w 468222"/>
                <a:gd name="connsiteY40" fmla="*/ 189264 h 236747"/>
                <a:gd name="connsiteX41" fmla="*/ 420305 w 468222"/>
                <a:gd name="connsiteY41" fmla="*/ 202189 h 236747"/>
                <a:gd name="connsiteX42" fmla="*/ 410361 w 468222"/>
                <a:gd name="connsiteY42" fmla="*/ 217955 h 236747"/>
                <a:gd name="connsiteX43" fmla="*/ 393087 w 468222"/>
                <a:gd name="connsiteY43" fmla="*/ 218518 h 236747"/>
                <a:gd name="connsiteX44" fmla="*/ 370340 w 468222"/>
                <a:gd name="connsiteY44" fmla="*/ 234933 h 236747"/>
                <a:gd name="connsiteX45" fmla="*/ 334490 w 468222"/>
                <a:gd name="connsiteY45" fmla="*/ 234072 h 236747"/>
                <a:gd name="connsiteX46" fmla="*/ 286765 w 468222"/>
                <a:gd name="connsiteY46" fmla="*/ 214801 h 236747"/>
                <a:gd name="connsiteX0" fmla="*/ 286765 w 468222"/>
                <a:gd name="connsiteY0" fmla="*/ 214811 h 236757"/>
                <a:gd name="connsiteX1" fmla="*/ 285164 w 468222"/>
                <a:gd name="connsiteY1" fmla="*/ 188420 h 236757"/>
                <a:gd name="connsiteX2" fmla="*/ 260650 w 468222"/>
                <a:gd name="connsiteY2" fmla="*/ 188874 h 236757"/>
                <a:gd name="connsiteX3" fmla="*/ 245644 w 468222"/>
                <a:gd name="connsiteY3" fmla="*/ 178805 h 236757"/>
                <a:gd name="connsiteX4" fmla="*/ 197307 w 468222"/>
                <a:gd name="connsiteY4" fmla="*/ 190929 h 236757"/>
                <a:gd name="connsiteX5" fmla="*/ 80519 w 468222"/>
                <a:gd name="connsiteY5" fmla="*/ 188978 h 236757"/>
                <a:gd name="connsiteX6" fmla="*/ 58880 w 468222"/>
                <a:gd name="connsiteY6" fmla="*/ 157837 h 236757"/>
                <a:gd name="connsiteX7" fmla="*/ 76741 w 468222"/>
                <a:gd name="connsiteY7" fmla="*/ 139797 h 236757"/>
                <a:gd name="connsiteX8" fmla="*/ 57367 w 468222"/>
                <a:gd name="connsiteY8" fmla="*/ 120954 h 236757"/>
                <a:gd name="connsiteX9" fmla="*/ 40 w 468222"/>
                <a:gd name="connsiteY9" fmla="*/ 92423 h 236757"/>
                <a:gd name="connsiteX10" fmla="*/ 10708 w 468222"/>
                <a:gd name="connsiteY10" fmla="*/ 75795 h 236757"/>
                <a:gd name="connsiteX11" fmla="*/ 19279 w 468222"/>
                <a:gd name="connsiteY11" fmla="*/ 27983 h 236757"/>
                <a:gd name="connsiteX12" fmla="*/ 133635 w 468222"/>
                <a:gd name="connsiteY12" fmla="*/ 36435 h 236757"/>
                <a:gd name="connsiteX13" fmla="*/ 172100 w 468222"/>
                <a:gd name="connsiteY13" fmla="*/ 36475 h 236757"/>
                <a:gd name="connsiteX14" fmla="*/ 178096 w 468222"/>
                <a:gd name="connsiteY14" fmla="*/ 24254 h 236757"/>
                <a:gd name="connsiteX15" fmla="*/ 193691 w 468222"/>
                <a:gd name="connsiteY15" fmla="*/ 12614 h 236757"/>
                <a:gd name="connsiteX16" fmla="*/ 202168 w 468222"/>
                <a:gd name="connsiteY16" fmla="*/ 5357 h 236757"/>
                <a:gd name="connsiteX17" fmla="*/ 223253 w 468222"/>
                <a:gd name="connsiteY17" fmla="*/ 1925 h 236757"/>
                <a:gd name="connsiteX18" fmla="*/ 254424 w 468222"/>
                <a:gd name="connsiteY18" fmla="*/ 17739 h 236757"/>
                <a:gd name="connsiteX19" fmla="*/ 280140 w 468222"/>
                <a:gd name="connsiteY19" fmla="*/ 19790 h 236757"/>
                <a:gd name="connsiteX20" fmla="*/ 319163 w 468222"/>
                <a:gd name="connsiteY20" fmla="*/ 139 h 236757"/>
                <a:gd name="connsiteX21" fmla="*/ 342021 w 468222"/>
                <a:gd name="connsiteY21" fmla="*/ 12181 h 236757"/>
                <a:gd name="connsiteX22" fmla="*/ 342366 w 468222"/>
                <a:gd name="connsiteY22" fmla="*/ 34094 h 236757"/>
                <a:gd name="connsiteX23" fmla="*/ 344742 w 468222"/>
                <a:gd name="connsiteY23" fmla="*/ 25777 h 236757"/>
                <a:gd name="connsiteX24" fmla="*/ 350197 w 468222"/>
                <a:gd name="connsiteY24" fmla="*/ 26056 h 236757"/>
                <a:gd name="connsiteX25" fmla="*/ 376890 w 468222"/>
                <a:gd name="connsiteY25" fmla="*/ 56660 h 236757"/>
                <a:gd name="connsiteX26" fmla="*/ 363334 w 468222"/>
                <a:gd name="connsiteY26" fmla="*/ 71305 h 236757"/>
                <a:gd name="connsiteX27" fmla="*/ 368729 w 468222"/>
                <a:gd name="connsiteY27" fmla="*/ 83113 h 236757"/>
                <a:gd name="connsiteX28" fmla="*/ 357785 w 468222"/>
                <a:gd name="connsiteY28" fmla="*/ 100127 h 236757"/>
                <a:gd name="connsiteX29" fmla="*/ 373739 w 468222"/>
                <a:gd name="connsiteY29" fmla="*/ 116578 h 236757"/>
                <a:gd name="connsiteX30" fmla="*/ 397887 w 468222"/>
                <a:gd name="connsiteY30" fmla="*/ 112187 h 236757"/>
                <a:gd name="connsiteX31" fmla="*/ 421298 w 468222"/>
                <a:gd name="connsiteY31" fmla="*/ 133748 h 236757"/>
                <a:gd name="connsiteX32" fmla="*/ 430251 w 468222"/>
                <a:gd name="connsiteY32" fmla="*/ 143730 h 236757"/>
                <a:gd name="connsiteX33" fmla="*/ 430895 w 468222"/>
                <a:gd name="connsiteY33" fmla="*/ 156444 h 236757"/>
                <a:gd name="connsiteX34" fmla="*/ 453717 w 468222"/>
                <a:gd name="connsiteY34" fmla="*/ 161649 h 236757"/>
                <a:gd name="connsiteX35" fmla="*/ 455577 w 468222"/>
                <a:gd name="connsiteY35" fmla="*/ 174826 h 236757"/>
                <a:gd name="connsiteX36" fmla="*/ 467855 w 468222"/>
                <a:gd name="connsiteY36" fmla="*/ 178725 h 236757"/>
                <a:gd name="connsiteX37" fmla="*/ 463821 w 468222"/>
                <a:gd name="connsiteY37" fmla="*/ 186667 h 236757"/>
                <a:gd name="connsiteX38" fmla="*/ 443185 w 468222"/>
                <a:gd name="connsiteY38" fmla="*/ 184187 h 236757"/>
                <a:gd name="connsiteX39" fmla="*/ 431539 w 468222"/>
                <a:gd name="connsiteY39" fmla="*/ 189274 h 236757"/>
                <a:gd name="connsiteX40" fmla="*/ 420305 w 468222"/>
                <a:gd name="connsiteY40" fmla="*/ 202199 h 236757"/>
                <a:gd name="connsiteX41" fmla="*/ 410361 w 468222"/>
                <a:gd name="connsiteY41" fmla="*/ 217965 h 236757"/>
                <a:gd name="connsiteX42" fmla="*/ 393087 w 468222"/>
                <a:gd name="connsiteY42" fmla="*/ 218528 h 236757"/>
                <a:gd name="connsiteX43" fmla="*/ 370340 w 468222"/>
                <a:gd name="connsiteY43" fmla="*/ 234943 h 236757"/>
                <a:gd name="connsiteX44" fmla="*/ 334490 w 468222"/>
                <a:gd name="connsiteY44" fmla="*/ 234082 h 236757"/>
                <a:gd name="connsiteX45" fmla="*/ 286765 w 468222"/>
                <a:gd name="connsiteY45" fmla="*/ 214811 h 236757"/>
                <a:gd name="connsiteX0" fmla="*/ 286765 w 468222"/>
                <a:gd name="connsiteY0" fmla="*/ 214793 h 236739"/>
                <a:gd name="connsiteX1" fmla="*/ 285164 w 468222"/>
                <a:gd name="connsiteY1" fmla="*/ 188402 h 236739"/>
                <a:gd name="connsiteX2" fmla="*/ 260650 w 468222"/>
                <a:gd name="connsiteY2" fmla="*/ 188856 h 236739"/>
                <a:gd name="connsiteX3" fmla="*/ 245644 w 468222"/>
                <a:gd name="connsiteY3" fmla="*/ 178787 h 236739"/>
                <a:gd name="connsiteX4" fmla="*/ 197307 w 468222"/>
                <a:gd name="connsiteY4" fmla="*/ 190911 h 236739"/>
                <a:gd name="connsiteX5" fmla="*/ 80519 w 468222"/>
                <a:gd name="connsiteY5" fmla="*/ 188960 h 236739"/>
                <a:gd name="connsiteX6" fmla="*/ 58880 w 468222"/>
                <a:gd name="connsiteY6" fmla="*/ 157819 h 236739"/>
                <a:gd name="connsiteX7" fmla="*/ 76741 w 468222"/>
                <a:gd name="connsiteY7" fmla="*/ 139779 h 236739"/>
                <a:gd name="connsiteX8" fmla="*/ 57367 w 468222"/>
                <a:gd name="connsiteY8" fmla="*/ 120936 h 236739"/>
                <a:gd name="connsiteX9" fmla="*/ 40 w 468222"/>
                <a:gd name="connsiteY9" fmla="*/ 92405 h 236739"/>
                <a:gd name="connsiteX10" fmla="*/ 10708 w 468222"/>
                <a:gd name="connsiteY10" fmla="*/ 75777 h 236739"/>
                <a:gd name="connsiteX11" fmla="*/ 19279 w 468222"/>
                <a:gd name="connsiteY11" fmla="*/ 27965 h 236739"/>
                <a:gd name="connsiteX12" fmla="*/ 133635 w 468222"/>
                <a:gd name="connsiteY12" fmla="*/ 36417 h 236739"/>
                <a:gd name="connsiteX13" fmla="*/ 172100 w 468222"/>
                <a:gd name="connsiteY13" fmla="*/ 36457 h 236739"/>
                <a:gd name="connsiteX14" fmla="*/ 178096 w 468222"/>
                <a:gd name="connsiteY14" fmla="*/ 24236 h 236739"/>
                <a:gd name="connsiteX15" fmla="*/ 193691 w 468222"/>
                <a:gd name="connsiteY15" fmla="*/ 12596 h 236739"/>
                <a:gd name="connsiteX16" fmla="*/ 202168 w 468222"/>
                <a:gd name="connsiteY16" fmla="*/ 5339 h 236739"/>
                <a:gd name="connsiteX17" fmla="*/ 223253 w 468222"/>
                <a:gd name="connsiteY17" fmla="*/ 1907 h 236739"/>
                <a:gd name="connsiteX18" fmla="*/ 254424 w 468222"/>
                <a:gd name="connsiteY18" fmla="*/ 17721 h 236739"/>
                <a:gd name="connsiteX19" fmla="*/ 280140 w 468222"/>
                <a:gd name="connsiteY19" fmla="*/ 19772 h 236739"/>
                <a:gd name="connsiteX20" fmla="*/ 319163 w 468222"/>
                <a:gd name="connsiteY20" fmla="*/ 121 h 236739"/>
                <a:gd name="connsiteX21" fmla="*/ 342021 w 468222"/>
                <a:gd name="connsiteY21" fmla="*/ 12163 h 236739"/>
                <a:gd name="connsiteX22" fmla="*/ 344742 w 468222"/>
                <a:gd name="connsiteY22" fmla="*/ 25759 h 236739"/>
                <a:gd name="connsiteX23" fmla="*/ 350197 w 468222"/>
                <a:gd name="connsiteY23" fmla="*/ 26038 h 236739"/>
                <a:gd name="connsiteX24" fmla="*/ 376890 w 468222"/>
                <a:gd name="connsiteY24" fmla="*/ 56642 h 236739"/>
                <a:gd name="connsiteX25" fmla="*/ 363334 w 468222"/>
                <a:gd name="connsiteY25" fmla="*/ 71287 h 236739"/>
                <a:gd name="connsiteX26" fmla="*/ 368729 w 468222"/>
                <a:gd name="connsiteY26" fmla="*/ 83095 h 236739"/>
                <a:gd name="connsiteX27" fmla="*/ 357785 w 468222"/>
                <a:gd name="connsiteY27" fmla="*/ 100109 h 236739"/>
                <a:gd name="connsiteX28" fmla="*/ 373739 w 468222"/>
                <a:gd name="connsiteY28" fmla="*/ 116560 h 236739"/>
                <a:gd name="connsiteX29" fmla="*/ 397887 w 468222"/>
                <a:gd name="connsiteY29" fmla="*/ 112169 h 236739"/>
                <a:gd name="connsiteX30" fmla="*/ 421298 w 468222"/>
                <a:gd name="connsiteY30" fmla="*/ 133730 h 236739"/>
                <a:gd name="connsiteX31" fmla="*/ 430251 w 468222"/>
                <a:gd name="connsiteY31" fmla="*/ 143712 h 236739"/>
                <a:gd name="connsiteX32" fmla="*/ 430895 w 468222"/>
                <a:gd name="connsiteY32" fmla="*/ 156426 h 236739"/>
                <a:gd name="connsiteX33" fmla="*/ 453717 w 468222"/>
                <a:gd name="connsiteY33" fmla="*/ 161631 h 236739"/>
                <a:gd name="connsiteX34" fmla="*/ 455577 w 468222"/>
                <a:gd name="connsiteY34" fmla="*/ 174808 h 236739"/>
                <a:gd name="connsiteX35" fmla="*/ 467855 w 468222"/>
                <a:gd name="connsiteY35" fmla="*/ 178707 h 236739"/>
                <a:gd name="connsiteX36" fmla="*/ 463821 w 468222"/>
                <a:gd name="connsiteY36" fmla="*/ 186649 h 236739"/>
                <a:gd name="connsiteX37" fmla="*/ 443185 w 468222"/>
                <a:gd name="connsiteY37" fmla="*/ 184169 h 236739"/>
                <a:gd name="connsiteX38" fmla="*/ 431539 w 468222"/>
                <a:gd name="connsiteY38" fmla="*/ 189256 h 236739"/>
                <a:gd name="connsiteX39" fmla="*/ 420305 w 468222"/>
                <a:gd name="connsiteY39" fmla="*/ 202181 h 236739"/>
                <a:gd name="connsiteX40" fmla="*/ 410361 w 468222"/>
                <a:gd name="connsiteY40" fmla="*/ 217947 h 236739"/>
                <a:gd name="connsiteX41" fmla="*/ 393087 w 468222"/>
                <a:gd name="connsiteY41" fmla="*/ 218510 h 236739"/>
                <a:gd name="connsiteX42" fmla="*/ 370340 w 468222"/>
                <a:gd name="connsiteY42" fmla="*/ 234925 h 236739"/>
                <a:gd name="connsiteX43" fmla="*/ 334490 w 468222"/>
                <a:gd name="connsiteY43" fmla="*/ 234064 h 236739"/>
                <a:gd name="connsiteX44" fmla="*/ 286765 w 468222"/>
                <a:gd name="connsiteY44" fmla="*/ 214793 h 236739"/>
                <a:gd name="connsiteX0" fmla="*/ 286765 w 468222"/>
                <a:gd name="connsiteY0" fmla="*/ 214793 h 236739"/>
                <a:gd name="connsiteX1" fmla="*/ 285164 w 468222"/>
                <a:gd name="connsiteY1" fmla="*/ 188402 h 236739"/>
                <a:gd name="connsiteX2" fmla="*/ 260650 w 468222"/>
                <a:gd name="connsiteY2" fmla="*/ 188856 h 236739"/>
                <a:gd name="connsiteX3" fmla="*/ 245644 w 468222"/>
                <a:gd name="connsiteY3" fmla="*/ 178787 h 236739"/>
                <a:gd name="connsiteX4" fmla="*/ 197307 w 468222"/>
                <a:gd name="connsiteY4" fmla="*/ 190911 h 236739"/>
                <a:gd name="connsiteX5" fmla="*/ 80519 w 468222"/>
                <a:gd name="connsiteY5" fmla="*/ 188960 h 236739"/>
                <a:gd name="connsiteX6" fmla="*/ 58880 w 468222"/>
                <a:gd name="connsiteY6" fmla="*/ 157819 h 236739"/>
                <a:gd name="connsiteX7" fmla="*/ 76741 w 468222"/>
                <a:gd name="connsiteY7" fmla="*/ 139779 h 236739"/>
                <a:gd name="connsiteX8" fmla="*/ 57367 w 468222"/>
                <a:gd name="connsiteY8" fmla="*/ 120936 h 236739"/>
                <a:gd name="connsiteX9" fmla="*/ 40 w 468222"/>
                <a:gd name="connsiteY9" fmla="*/ 92405 h 236739"/>
                <a:gd name="connsiteX10" fmla="*/ 10708 w 468222"/>
                <a:gd name="connsiteY10" fmla="*/ 75777 h 236739"/>
                <a:gd name="connsiteX11" fmla="*/ 19279 w 468222"/>
                <a:gd name="connsiteY11" fmla="*/ 27965 h 236739"/>
                <a:gd name="connsiteX12" fmla="*/ 133635 w 468222"/>
                <a:gd name="connsiteY12" fmla="*/ 36417 h 236739"/>
                <a:gd name="connsiteX13" fmla="*/ 172100 w 468222"/>
                <a:gd name="connsiteY13" fmla="*/ 36457 h 236739"/>
                <a:gd name="connsiteX14" fmla="*/ 178096 w 468222"/>
                <a:gd name="connsiteY14" fmla="*/ 24236 h 236739"/>
                <a:gd name="connsiteX15" fmla="*/ 193691 w 468222"/>
                <a:gd name="connsiteY15" fmla="*/ 12596 h 236739"/>
                <a:gd name="connsiteX16" fmla="*/ 202168 w 468222"/>
                <a:gd name="connsiteY16" fmla="*/ 5339 h 236739"/>
                <a:gd name="connsiteX17" fmla="*/ 223253 w 468222"/>
                <a:gd name="connsiteY17" fmla="*/ 1907 h 236739"/>
                <a:gd name="connsiteX18" fmla="*/ 254424 w 468222"/>
                <a:gd name="connsiteY18" fmla="*/ 17721 h 236739"/>
                <a:gd name="connsiteX19" fmla="*/ 280140 w 468222"/>
                <a:gd name="connsiteY19" fmla="*/ 19772 h 236739"/>
                <a:gd name="connsiteX20" fmla="*/ 319163 w 468222"/>
                <a:gd name="connsiteY20" fmla="*/ 121 h 236739"/>
                <a:gd name="connsiteX21" fmla="*/ 342021 w 468222"/>
                <a:gd name="connsiteY21" fmla="*/ 12163 h 236739"/>
                <a:gd name="connsiteX22" fmla="*/ 350197 w 468222"/>
                <a:gd name="connsiteY22" fmla="*/ 26038 h 236739"/>
                <a:gd name="connsiteX23" fmla="*/ 376890 w 468222"/>
                <a:gd name="connsiteY23" fmla="*/ 56642 h 236739"/>
                <a:gd name="connsiteX24" fmla="*/ 363334 w 468222"/>
                <a:gd name="connsiteY24" fmla="*/ 71287 h 236739"/>
                <a:gd name="connsiteX25" fmla="*/ 368729 w 468222"/>
                <a:gd name="connsiteY25" fmla="*/ 83095 h 236739"/>
                <a:gd name="connsiteX26" fmla="*/ 357785 w 468222"/>
                <a:gd name="connsiteY26" fmla="*/ 100109 h 236739"/>
                <a:gd name="connsiteX27" fmla="*/ 373739 w 468222"/>
                <a:gd name="connsiteY27" fmla="*/ 116560 h 236739"/>
                <a:gd name="connsiteX28" fmla="*/ 397887 w 468222"/>
                <a:gd name="connsiteY28" fmla="*/ 112169 h 236739"/>
                <a:gd name="connsiteX29" fmla="*/ 421298 w 468222"/>
                <a:gd name="connsiteY29" fmla="*/ 133730 h 236739"/>
                <a:gd name="connsiteX30" fmla="*/ 430251 w 468222"/>
                <a:gd name="connsiteY30" fmla="*/ 143712 h 236739"/>
                <a:gd name="connsiteX31" fmla="*/ 430895 w 468222"/>
                <a:gd name="connsiteY31" fmla="*/ 156426 h 236739"/>
                <a:gd name="connsiteX32" fmla="*/ 453717 w 468222"/>
                <a:gd name="connsiteY32" fmla="*/ 161631 h 236739"/>
                <a:gd name="connsiteX33" fmla="*/ 455577 w 468222"/>
                <a:gd name="connsiteY33" fmla="*/ 174808 h 236739"/>
                <a:gd name="connsiteX34" fmla="*/ 467855 w 468222"/>
                <a:gd name="connsiteY34" fmla="*/ 178707 h 236739"/>
                <a:gd name="connsiteX35" fmla="*/ 463821 w 468222"/>
                <a:gd name="connsiteY35" fmla="*/ 186649 h 236739"/>
                <a:gd name="connsiteX36" fmla="*/ 443185 w 468222"/>
                <a:gd name="connsiteY36" fmla="*/ 184169 h 236739"/>
                <a:gd name="connsiteX37" fmla="*/ 431539 w 468222"/>
                <a:gd name="connsiteY37" fmla="*/ 189256 h 236739"/>
                <a:gd name="connsiteX38" fmla="*/ 420305 w 468222"/>
                <a:gd name="connsiteY38" fmla="*/ 202181 h 236739"/>
                <a:gd name="connsiteX39" fmla="*/ 410361 w 468222"/>
                <a:gd name="connsiteY39" fmla="*/ 217947 h 236739"/>
                <a:gd name="connsiteX40" fmla="*/ 393087 w 468222"/>
                <a:gd name="connsiteY40" fmla="*/ 218510 h 236739"/>
                <a:gd name="connsiteX41" fmla="*/ 370340 w 468222"/>
                <a:gd name="connsiteY41" fmla="*/ 234925 h 236739"/>
                <a:gd name="connsiteX42" fmla="*/ 334490 w 468222"/>
                <a:gd name="connsiteY42" fmla="*/ 234064 h 236739"/>
                <a:gd name="connsiteX43" fmla="*/ 286765 w 468222"/>
                <a:gd name="connsiteY43" fmla="*/ 214793 h 236739"/>
                <a:gd name="connsiteX0" fmla="*/ 286765 w 468222"/>
                <a:gd name="connsiteY0" fmla="*/ 214905 h 236851"/>
                <a:gd name="connsiteX1" fmla="*/ 285164 w 468222"/>
                <a:gd name="connsiteY1" fmla="*/ 188514 h 236851"/>
                <a:gd name="connsiteX2" fmla="*/ 260650 w 468222"/>
                <a:gd name="connsiteY2" fmla="*/ 188968 h 236851"/>
                <a:gd name="connsiteX3" fmla="*/ 245644 w 468222"/>
                <a:gd name="connsiteY3" fmla="*/ 178899 h 236851"/>
                <a:gd name="connsiteX4" fmla="*/ 197307 w 468222"/>
                <a:gd name="connsiteY4" fmla="*/ 191023 h 236851"/>
                <a:gd name="connsiteX5" fmla="*/ 80519 w 468222"/>
                <a:gd name="connsiteY5" fmla="*/ 189072 h 236851"/>
                <a:gd name="connsiteX6" fmla="*/ 58880 w 468222"/>
                <a:gd name="connsiteY6" fmla="*/ 157931 h 236851"/>
                <a:gd name="connsiteX7" fmla="*/ 76741 w 468222"/>
                <a:gd name="connsiteY7" fmla="*/ 139891 h 236851"/>
                <a:gd name="connsiteX8" fmla="*/ 57367 w 468222"/>
                <a:gd name="connsiteY8" fmla="*/ 121048 h 236851"/>
                <a:gd name="connsiteX9" fmla="*/ 40 w 468222"/>
                <a:gd name="connsiteY9" fmla="*/ 92517 h 236851"/>
                <a:gd name="connsiteX10" fmla="*/ 10708 w 468222"/>
                <a:gd name="connsiteY10" fmla="*/ 75889 h 236851"/>
                <a:gd name="connsiteX11" fmla="*/ 19279 w 468222"/>
                <a:gd name="connsiteY11" fmla="*/ 28077 h 236851"/>
                <a:gd name="connsiteX12" fmla="*/ 133635 w 468222"/>
                <a:gd name="connsiteY12" fmla="*/ 36529 h 236851"/>
                <a:gd name="connsiteX13" fmla="*/ 172100 w 468222"/>
                <a:gd name="connsiteY13" fmla="*/ 36569 h 236851"/>
                <a:gd name="connsiteX14" fmla="*/ 178096 w 468222"/>
                <a:gd name="connsiteY14" fmla="*/ 24348 h 236851"/>
                <a:gd name="connsiteX15" fmla="*/ 193691 w 468222"/>
                <a:gd name="connsiteY15" fmla="*/ 12708 h 236851"/>
                <a:gd name="connsiteX16" fmla="*/ 202168 w 468222"/>
                <a:gd name="connsiteY16" fmla="*/ 5451 h 236851"/>
                <a:gd name="connsiteX17" fmla="*/ 223253 w 468222"/>
                <a:gd name="connsiteY17" fmla="*/ 2019 h 236851"/>
                <a:gd name="connsiteX18" fmla="*/ 254424 w 468222"/>
                <a:gd name="connsiteY18" fmla="*/ 17833 h 236851"/>
                <a:gd name="connsiteX19" fmla="*/ 280140 w 468222"/>
                <a:gd name="connsiteY19" fmla="*/ 19884 h 236851"/>
                <a:gd name="connsiteX20" fmla="*/ 319163 w 468222"/>
                <a:gd name="connsiteY20" fmla="*/ 233 h 236851"/>
                <a:gd name="connsiteX21" fmla="*/ 342021 w 468222"/>
                <a:gd name="connsiteY21" fmla="*/ 12275 h 236851"/>
                <a:gd name="connsiteX22" fmla="*/ 376890 w 468222"/>
                <a:gd name="connsiteY22" fmla="*/ 56754 h 236851"/>
                <a:gd name="connsiteX23" fmla="*/ 363334 w 468222"/>
                <a:gd name="connsiteY23" fmla="*/ 71399 h 236851"/>
                <a:gd name="connsiteX24" fmla="*/ 368729 w 468222"/>
                <a:gd name="connsiteY24" fmla="*/ 83207 h 236851"/>
                <a:gd name="connsiteX25" fmla="*/ 357785 w 468222"/>
                <a:gd name="connsiteY25" fmla="*/ 100221 h 236851"/>
                <a:gd name="connsiteX26" fmla="*/ 373739 w 468222"/>
                <a:gd name="connsiteY26" fmla="*/ 116672 h 236851"/>
                <a:gd name="connsiteX27" fmla="*/ 397887 w 468222"/>
                <a:gd name="connsiteY27" fmla="*/ 112281 h 236851"/>
                <a:gd name="connsiteX28" fmla="*/ 421298 w 468222"/>
                <a:gd name="connsiteY28" fmla="*/ 133842 h 236851"/>
                <a:gd name="connsiteX29" fmla="*/ 430251 w 468222"/>
                <a:gd name="connsiteY29" fmla="*/ 143824 h 236851"/>
                <a:gd name="connsiteX30" fmla="*/ 430895 w 468222"/>
                <a:gd name="connsiteY30" fmla="*/ 156538 h 236851"/>
                <a:gd name="connsiteX31" fmla="*/ 453717 w 468222"/>
                <a:gd name="connsiteY31" fmla="*/ 161743 h 236851"/>
                <a:gd name="connsiteX32" fmla="*/ 455577 w 468222"/>
                <a:gd name="connsiteY32" fmla="*/ 174920 h 236851"/>
                <a:gd name="connsiteX33" fmla="*/ 467855 w 468222"/>
                <a:gd name="connsiteY33" fmla="*/ 178819 h 236851"/>
                <a:gd name="connsiteX34" fmla="*/ 463821 w 468222"/>
                <a:gd name="connsiteY34" fmla="*/ 186761 h 236851"/>
                <a:gd name="connsiteX35" fmla="*/ 443185 w 468222"/>
                <a:gd name="connsiteY35" fmla="*/ 184281 h 236851"/>
                <a:gd name="connsiteX36" fmla="*/ 431539 w 468222"/>
                <a:gd name="connsiteY36" fmla="*/ 189368 h 236851"/>
                <a:gd name="connsiteX37" fmla="*/ 420305 w 468222"/>
                <a:gd name="connsiteY37" fmla="*/ 202293 h 236851"/>
                <a:gd name="connsiteX38" fmla="*/ 410361 w 468222"/>
                <a:gd name="connsiteY38" fmla="*/ 218059 h 236851"/>
                <a:gd name="connsiteX39" fmla="*/ 393087 w 468222"/>
                <a:gd name="connsiteY39" fmla="*/ 218622 h 236851"/>
                <a:gd name="connsiteX40" fmla="*/ 370340 w 468222"/>
                <a:gd name="connsiteY40" fmla="*/ 235037 h 236851"/>
                <a:gd name="connsiteX41" fmla="*/ 334490 w 468222"/>
                <a:gd name="connsiteY41" fmla="*/ 234176 h 236851"/>
                <a:gd name="connsiteX42" fmla="*/ 286765 w 468222"/>
                <a:gd name="connsiteY42" fmla="*/ 214905 h 236851"/>
                <a:gd name="connsiteX0" fmla="*/ 286765 w 468222"/>
                <a:gd name="connsiteY0" fmla="*/ 214791 h 236737"/>
                <a:gd name="connsiteX1" fmla="*/ 285164 w 468222"/>
                <a:gd name="connsiteY1" fmla="*/ 188400 h 236737"/>
                <a:gd name="connsiteX2" fmla="*/ 260650 w 468222"/>
                <a:gd name="connsiteY2" fmla="*/ 188854 h 236737"/>
                <a:gd name="connsiteX3" fmla="*/ 245644 w 468222"/>
                <a:gd name="connsiteY3" fmla="*/ 178785 h 236737"/>
                <a:gd name="connsiteX4" fmla="*/ 197307 w 468222"/>
                <a:gd name="connsiteY4" fmla="*/ 190909 h 236737"/>
                <a:gd name="connsiteX5" fmla="*/ 80519 w 468222"/>
                <a:gd name="connsiteY5" fmla="*/ 188958 h 236737"/>
                <a:gd name="connsiteX6" fmla="*/ 58880 w 468222"/>
                <a:gd name="connsiteY6" fmla="*/ 157817 h 236737"/>
                <a:gd name="connsiteX7" fmla="*/ 76741 w 468222"/>
                <a:gd name="connsiteY7" fmla="*/ 139777 h 236737"/>
                <a:gd name="connsiteX8" fmla="*/ 57367 w 468222"/>
                <a:gd name="connsiteY8" fmla="*/ 120934 h 236737"/>
                <a:gd name="connsiteX9" fmla="*/ 40 w 468222"/>
                <a:gd name="connsiteY9" fmla="*/ 92403 h 236737"/>
                <a:gd name="connsiteX10" fmla="*/ 10708 w 468222"/>
                <a:gd name="connsiteY10" fmla="*/ 75775 h 236737"/>
                <a:gd name="connsiteX11" fmla="*/ 19279 w 468222"/>
                <a:gd name="connsiteY11" fmla="*/ 27963 h 236737"/>
                <a:gd name="connsiteX12" fmla="*/ 133635 w 468222"/>
                <a:gd name="connsiteY12" fmla="*/ 36415 h 236737"/>
                <a:gd name="connsiteX13" fmla="*/ 172100 w 468222"/>
                <a:gd name="connsiteY13" fmla="*/ 36455 h 236737"/>
                <a:gd name="connsiteX14" fmla="*/ 178096 w 468222"/>
                <a:gd name="connsiteY14" fmla="*/ 24234 h 236737"/>
                <a:gd name="connsiteX15" fmla="*/ 193691 w 468222"/>
                <a:gd name="connsiteY15" fmla="*/ 12594 h 236737"/>
                <a:gd name="connsiteX16" fmla="*/ 202168 w 468222"/>
                <a:gd name="connsiteY16" fmla="*/ 5337 h 236737"/>
                <a:gd name="connsiteX17" fmla="*/ 223253 w 468222"/>
                <a:gd name="connsiteY17" fmla="*/ 1905 h 236737"/>
                <a:gd name="connsiteX18" fmla="*/ 254424 w 468222"/>
                <a:gd name="connsiteY18" fmla="*/ 17719 h 236737"/>
                <a:gd name="connsiteX19" fmla="*/ 280140 w 468222"/>
                <a:gd name="connsiteY19" fmla="*/ 19770 h 236737"/>
                <a:gd name="connsiteX20" fmla="*/ 319163 w 468222"/>
                <a:gd name="connsiteY20" fmla="*/ 119 h 236737"/>
                <a:gd name="connsiteX21" fmla="*/ 342021 w 468222"/>
                <a:gd name="connsiteY21" fmla="*/ 12161 h 236737"/>
                <a:gd name="connsiteX22" fmla="*/ 365920 w 468222"/>
                <a:gd name="connsiteY22" fmla="*/ 6623 h 236737"/>
                <a:gd name="connsiteX23" fmla="*/ 376890 w 468222"/>
                <a:gd name="connsiteY23" fmla="*/ 56640 h 236737"/>
                <a:gd name="connsiteX24" fmla="*/ 363334 w 468222"/>
                <a:gd name="connsiteY24" fmla="*/ 71285 h 236737"/>
                <a:gd name="connsiteX25" fmla="*/ 368729 w 468222"/>
                <a:gd name="connsiteY25" fmla="*/ 83093 h 236737"/>
                <a:gd name="connsiteX26" fmla="*/ 357785 w 468222"/>
                <a:gd name="connsiteY26" fmla="*/ 100107 h 236737"/>
                <a:gd name="connsiteX27" fmla="*/ 373739 w 468222"/>
                <a:gd name="connsiteY27" fmla="*/ 116558 h 236737"/>
                <a:gd name="connsiteX28" fmla="*/ 397887 w 468222"/>
                <a:gd name="connsiteY28" fmla="*/ 112167 h 236737"/>
                <a:gd name="connsiteX29" fmla="*/ 421298 w 468222"/>
                <a:gd name="connsiteY29" fmla="*/ 133728 h 236737"/>
                <a:gd name="connsiteX30" fmla="*/ 430251 w 468222"/>
                <a:gd name="connsiteY30" fmla="*/ 143710 h 236737"/>
                <a:gd name="connsiteX31" fmla="*/ 430895 w 468222"/>
                <a:gd name="connsiteY31" fmla="*/ 156424 h 236737"/>
                <a:gd name="connsiteX32" fmla="*/ 453717 w 468222"/>
                <a:gd name="connsiteY32" fmla="*/ 161629 h 236737"/>
                <a:gd name="connsiteX33" fmla="*/ 455577 w 468222"/>
                <a:gd name="connsiteY33" fmla="*/ 174806 h 236737"/>
                <a:gd name="connsiteX34" fmla="*/ 467855 w 468222"/>
                <a:gd name="connsiteY34" fmla="*/ 178705 h 236737"/>
                <a:gd name="connsiteX35" fmla="*/ 463821 w 468222"/>
                <a:gd name="connsiteY35" fmla="*/ 186647 h 236737"/>
                <a:gd name="connsiteX36" fmla="*/ 443185 w 468222"/>
                <a:gd name="connsiteY36" fmla="*/ 184167 h 236737"/>
                <a:gd name="connsiteX37" fmla="*/ 431539 w 468222"/>
                <a:gd name="connsiteY37" fmla="*/ 189254 h 236737"/>
                <a:gd name="connsiteX38" fmla="*/ 420305 w 468222"/>
                <a:gd name="connsiteY38" fmla="*/ 202179 h 236737"/>
                <a:gd name="connsiteX39" fmla="*/ 410361 w 468222"/>
                <a:gd name="connsiteY39" fmla="*/ 217945 h 236737"/>
                <a:gd name="connsiteX40" fmla="*/ 393087 w 468222"/>
                <a:gd name="connsiteY40" fmla="*/ 218508 h 236737"/>
                <a:gd name="connsiteX41" fmla="*/ 370340 w 468222"/>
                <a:gd name="connsiteY41" fmla="*/ 234923 h 236737"/>
                <a:gd name="connsiteX42" fmla="*/ 334490 w 468222"/>
                <a:gd name="connsiteY42" fmla="*/ 234062 h 236737"/>
                <a:gd name="connsiteX43" fmla="*/ 286765 w 468222"/>
                <a:gd name="connsiteY43" fmla="*/ 214791 h 236737"/>
                <a:gd name="connsiteX0" fmla="*/ 286765 w 468222"/>
                <a:gd name="connsiteY0" fmla="*/ 214791 h 236737"/>
                <a:gd name="connsiteX1" fmla="*/ 285164 w 468222"/>
                <a:gd name="connsiteY1" fmla="*/ 188400 h 236737"/>
                <a:gd name="connsiteX2" fmla="*/ 260650 w 468222"/>
                <a:gd name="connsiteY2" fmla="*/ 188854 h 236737"/>
                <a:gd name="connsiteX3" fmla="*/ 245644 w 468222"/>
                <a:gd name="connsiteY3" fmla="*/ 178785 h 236737"/>
                <a:gd name="connsiteX4" fmla="*/ 197307 w 468222"/>
                <a:gd name="connsiteY4" fmla="*/ 190909 h 236737"/>
                <a:gd name="connsiteX5" fmla="*/ 80519 w 468222"/>
                <a:gd name="connsiteY5" fmla="*/ 188958 h 236737"/>
                <a:gd name="connsiteX6" fmla="*/ 58880 w 468222"/>
                <a:gd name="connsiteY6" fmla="*/ 157817 h 236737"/>
                <a:gd name="connsiteX7" fmla="*/ 76741 w 468222"/>
                <a:gd name="connsiteY7" fmla="*/ 139777 h 236737"/>
                <a:gd name="connsiteX8" fmla="*/ 57367 w 468222"/>
                <a:gd name="connsiteY8" fmla="*/ 120934 h 236737"/>
                <a:gd name="connsiteX9" fmla="*/ 40 w 468222"/>
                <a:gd name="connsiteY9" fmla="*/ 92403 h 236737"/>
                <a:gd name="connsiteX10" fmla="*/ 10708 w 468222"/>
                <a:gd name="connsiteY10" fmla="*/ 75775 h 236737"/>
                <a:gd name="connsiteX11" fmla="*/ 19279 w 468222"/>
                <a:gd name="connsiteY11" fmla="*/ 27963 h 236737"/>
                <a:gd name="connsiteX12" fmla="*/ 133635 w 468222"/>
                <a:gd name="connsiteY12" fmla="*/ 36415 h 236737"/>
                <a:gd name="connsiteX13" fmla="*/ 172100 w 468222"/>
                <a:gd name="connsiteY13" fmla="*/ 36455 h 236737"/>
                <a:gd name="connsiteX14" fmla="*/ 178096 w 468222"/>
                <a:gd name="connsiteY14" fmla="*/ 24234 h 236737"/>
                <a:gd name="connsiteX15" fmla="*/ 193691 w 468222"/>
                <a:gd name="connsiteY15" fmla="*/ 12594 h 236737"/>
                <a:gd name="connsiteX16" fmla="*/ 202168 w 468222"/>
                <a:gd name="connsiteY16" fmla="*/ 5337 h 236737"/>
                <a:gd name="connsiteX17" fmla="*/ 223253 w 468222"/>
                <a:gd name="connsiteY17" fmla="*/ 1905 h 236737"/>
                <a:gd name="connsiteX18" fmla="*/ 254424 w 468222"/>
                <a:gd name="connsiteY18" fmla="*/ 17719 h 236737"/>
                <a:gd name="connsiteX19" fmla="*/ 280140 w 468222"/>
                <a:gd name="connsiteY19" fmla="*/ 19770 h 236737"/>
                <a:gd name="connsiteX20" fmla="*/ 319163 w 468222"/>
                <a:gd name="connsiteY20" fmla="*/ 119 h 236737"/>
                <a:gd name="connsiteX21" fmla="*/ 342021 w 468222"/>
                <a:gd name="connsiteY21" fmla="*/ 12161 h 236737"/>
                <a:gd name="connsiteX22" fmla="*/ 365920 w 468222"/>
                <a:gd name="connsiteY22" fmla="*/ 6623 h 236737"/>
                <a:gd name="connsiteX23" fmla="*/ 397298 w 468222"/>
                <a:gd name="connsiteY23" fmla="*/ 17231 h 236737"/>
                <a:gd name="connsiteX24" fmla="*/ 376890 w 468222"/>
                <a:gd name="connsiteY24" fmla="*/ 56640 h 236737"/>
                <a:gd name="connsiteX25" fmla="*/ 363334 w 468222"/>
                <a:gd name="connsiteY25" fmla="*/ 71285 h 236737"/>
                <a:gd name="connsiteX26" fmla="*/ 368729 w 468222"/>
                <a:gd name="connsiteY26" fmla="*/ 83093 h 236737"/>
                <a:gd name="connsiteX27" fmla="*/ 357785 w 468222"/>
                <a:gd name="connsiteY27" fmla="*/ 100107 h 236737"/>
                <a:gd name="connsiteX28" fmla="*/ 373739 w 468222"/>
                <a:gd name="connsiteY28" fmla="*/ 116558 h 236737"/>
                <a:gd name="connsiteX29" fmla="*/ 397887 w 468222"/>
                <a:gd name="connsiteY29" fmla="*/ 112167 h 236737"/>
                <a:gd name="connsiteX30" fmla="*/ 421298 w 468222"/>
                <a:gd name="connsiteY30" fmla="*/ 133728 h 236737"/>
                <a:gd name="connsiteX31" fmla="*/ 430251 w 468222"/>
                <a:gd name="connsiteY31" fmla="*/ 143710 h 236737"/>
                <a:gd name="connsiteX32" fmla="*/ 430895 w 468222"/>
                <a:gd name="connsiteY32" fmla="*/ 156424 h 236737"/>
                <a:gd name="connsiteX33" fmla="*/ 453717 w 468222"/>
                <a:gd name="connsiteY33" fmla="*/ 161629 h 236737"/>
                <a:gd name="connsiteX34" fmla="*/ 455577 w 468222"/>
                <a:gd name="connsiteY34" fmla="*/ 174806 h 236737"/>
                <a:gd name="connsiteX35" fmla="*/ 467855 w 468222"/>
                <a:gd name="connsiteY35" fmla="*/ 178705 h 236737"/>
                <a:gd name="connsiteX36" fmla="*/ 463821 w 468222"/>
                <a:gd name="connsiteY36" fmla="*/ 186647 h 236737"/>
                <a:gd name="connsiteX37" fmla="*/ 443185 w 468222"/>
                <a:gd name="connsiteY37" fmla="*/ 184167 h 236737"/>
                <a:gd name="connsiteX38" fmla="*/ 431539 w 468222"/>
                <a:gd name="connsiteY38" fmla="*/ 189254 h 236737"/>
                <a:gd name="connsiteX39" fmla="*/ 420305 w 468222"/>
                <a:gd name="connsiteY39" fmla="*/ 202179 h 236737"/>
                <a:gd name="connsiteX40" fmla="*/ 410361 w 468222"/>
                <a:gd name="connsiteY40" fmla="*/ 217945 h 236737"/>
                <a:gd name="connsiteX41" fmla="*/ 393087 w 468222"/>
                <a:gd name="connsiteY41" fmla="*/ 218508 h 236737"/>
                <a:gd name="connsiteX42" fmla="*/ 370340 w 468222"/>
                <a:gd name="connsiteY42" fmla="*/ 234923 h 236737"/>
                <a:gd name="connsiteX43" fmla="*/ 334490 w 468222"/>
                <a:gd name="connsiteY43" fmla="*/ 234062 h 236737"/>
                <a:gd name="connsiteX44" fmla="*/ 286765 w 468222"/>
                <a:gd name="connsiteY44" fmla="*/ 214791 h 236737"/>
                <a:gd name="connsiteX0" fmla="*/ 286765 w 468222"/>
                <a:gd name="connsiteY0" fmla="*/ 214791 h 236737"/>
                <a:gd name="connsiteX1" fmla="*/ 285164 w 468222"/>
                <a:gd name="connsiteY1" fmla="*/ 188400 h 236737"/>
                <a:gd name="connsiteX2" fmla="*/ 260650 w 468222"/>
                <a:gd name="connsiteY2" fmla="*/ 188854 h 236737"/>
                <a:gd name="connsiteX3" fmla="*/ 245644 w 468222"/>
                <a:gd name="connsiteY3" fmla="*/ 178785 h 236737"/>
                <a:gd name="connsiteX4" fmla="*/ 197307 w 468222"/>
                <a:gd name="connsiteY4" fmla="*/ 190909 h 236737"/>
                <a:gd name="connsiteX5" fmla="*/ 80519 w 468222"/>
                <a:gd name="connsiteY5" fmla="*/ 188958 h 236737"/>
                <a:gd name="connsiteX6" fmla="*/ 58880 w 468222"/>
                <a:gd name="connsiteY6" fmla="*/ 157817 h 236737"/>
                <a:gd name="connsiteX7" fmla="*/ 76741 w 468222"/>
                <a:gd name="connsiteY7" fmla="*/ 139777 h 236737"/>
                <a:gd name="connsiteX8" fmla="*/ 57367 w 468222"/>
                <a:gd name="connsiteY8" fmla="*/ 120934 h 236737"/>
                <a:gd name="connsiteX9" fmla="*/ 40 w 468222"/>
                <a:gd name="connsiteY9" fmla="*/ 92403 h 236737"/>
                <a:gd name="connsiteX10" fmla="*/ 10708 w 468222"/>
                <a:gd name="connsiteY10" fmla="*/ 75775 h 236737"/>
                <a:gd name="connsiteX11" fmla="*/ 19279 w 468222"/>
                <a:gd name="connsiteY11" fmla="*/ 27963 h 236737"/>
                <a:gd name="connsiteX12" fmla="*/ 133635 w 468222"/>
                <a:gd name="connsiteY12" fmla="*/ 36415 h 236737"/>
                <a:gd name="connsiteX13" fmla="*/ 172100 w 468222"/>
                <a:gd name="connsiteY13" fmla="*/ 36455 h 236737"/>
                <a:gd name="connsiteX14" fmla="*/ 178096 w 468222"/>
                <a:gd name="connsiteY14" fmla="*/ 24234 h 236737"/>
                <a:gd name="connsiteX15" fmla="*/ 193691 w 468222"/>
                <a:gd name="connsiteY15" fmla="*/ 12594 h 236737"/>
                <a:gd name="connsiteX16" fmla="*/ 202168 w 468222"/>
                <a:gd name="connsiteY16" fmla="*/ 5337 h 236737"/>
                <a:gd name="connsiteX17" fmla="*/ 223253 w 468222"/>
                <a:gd name="connsiteY17" fmla="*/ 1905 h 236737"/>
                <a:gd name="connsiteX18" fmla="*/ 254424 w 468222"/>
                <a:gd name="connsiteY18" fmla="*/ 17719 h 236737"/>
                <a:gd name="connsiteX19" fmla="*/ 280140 w 468222"/>
                <a:gd name="connsiteY19" fmla="*/ 19770 h 236737"/>
                <a:gd name="connsiteX20" fmla="*/ 319163 w 468222"/>
                <a:gd name="connsiteY20" fmla="*/ 119 h 236737"/>
                <a:gd name="connsiteX21" fmla="*/ 342021 w 468222"/>
                <a:gd name="connsiteY21" fmla="*/ 12161 h 236737"/>
                <a:gd name="connsiteX22" fmla="*/ 365920 w 468222"/>
                <a:gd name="connsiteY22" fmla="*/ 6623 h 236737"/>
                <a:gd name="connsiteX23" fmla="*/ 397298 w 468222"/>
                <a:gd name="connsiteY23" fmla="*/ 17231 h 236737"/>
                <a:gd name="connsiteX24" fmla="*/ 388271 w 468222"/>
                <a:gd name="connsiteY24" fmla="*/ 33764 h 236737"/>
                <a:gd name="connsiteX25" fmla="*/ 363334 w 468222"/>
                <a:gd name="connsiteY25" fmla="*/ 71285 h 236737"/>
                <a:gd name="connsiteX26" fmla="*/ 368729 w 468222"/>
                <a:gd name="connsiteY26" fmla="*/ 83093 h 236737"/>
                <a:gd name="connsiteX27" fmla="*/ 357785 w 468222"/>
                <a:gd name="connsiteY27" fmla="*/ 100107 h 236737"/>
                <a:gd name="connsiteX28" fmla="*/ 373739 w 468222"/>
                <a:gd name="connsiteY28" fmla="*/ 116558 h 236737"/>
                <a:gd name="connsiteX29" fmla="*/ 397887 w 468222"/>
                <a:gd name="connsiteY29" fmla="*/ 112167 h 236737"/>
                <a:gd name="connsiteX30" fmla="*/ 421298 w 468222"/>
                <a:gd name="connsiteY30" fmla="*/ 133728 h 236737"/>
                <a:gd name="connsiteX31" fmla="*/ 430251 w 468222"/>
                <a:gd name="connsiteY31" fmla="*/ 143710 h 236737"/>
                <a:gd name="connsiteX32" fmla="*/ 430895 w 468222"/>
                <a:gd name="connsiteY32" fmla="*/ 156424 h 236737"/>
                <a:gd name="connsiteX33" fmla="*/ 453717 w 468222"/>
                <a:gd name="connsiteY33" fmla="*/ 161629 h 236737"/>
                <a:gd name="connsiteX34" fmla="*/ 455577 w 468222"/>
                <a:gd name="connsiteY34" fmla="*/ 174806 h 236737"/>
                <a:gd name="connsiteX35" fmla="*/ 467855 w 468222"/>
                <a:gd name="connsiteY35" fmla="*/ 178705 h 236737"/>
                <a:gd name="connsiteX36" fmla="*/ 463821 w 468222"/>
                <a:gd name="connsiteY36" fmla="*/ 186647 h 236737"/>
                <a:gd name="connsiteX37" fmla="*/ 443185 w 468222"/>
                <a:gd name="connsiteY37" fmla="*/ 184167 h 236737"/>
                <a:gd name="connsiteX38" fmla="*/ 431539 w 468222"/>
                <a:gd name="connsiteY38" fmla="*/ 189254 h 236737"/>
                <a:gd name="connsiteX39" fmla="*/ 420305 w 468222"/>
                <a:gd name="connsiteY39" fmla="*/ 202179 h 236737"/>
                <a:gd name="connsiteX40" fmla="*/ 410361 w 468222"/>
                <a:gd name="connsiteY40" fmla="*/ 217945 h 236737"/>
                <a:gd name="connsiteX41" fmla="*/ 393087 w 468222"/>
                <a:gd name="connsiteY41" fmla="*/ 218508 h 236737"/>
                <a:gd name="connsiteX42" fmla="*/ 370340 w 468222"/>
                <a:gd name="connsiteY42" fmla="*/ 234923 h 236737"/>
                <a:gd name="connsiteX43" fmla="*/ 334490 w 468222"/>
                <a:gd name="connsiteY43" fmla="*/ 234062 h 236737"/>
                <a:gd name="connsiteX44" fmla="*/ 286765 w 468222"/>
                <a:gd name="connsiteY44" fmla="*/ 214791 h 236737"/>
                <a:gd name="connsiteX0" fmla="*/ 286765 w 468222"/>
                <a:gd name="connsiteY0" fmla="*/ 214791 h 236737"/>
                <a:gd name="connsiteX1" fmla="*/ 285164 w 468222"/>
                <a:gd name="connsiteY1" fmla="*/ 188400 h 236737"/>
                <a:gd name="connsiteX2" fmla="*/ 260650 w 468222"/>
                <a:gd name="connsiteY2" fmla="*/ 188854 h 236737"/>
                <a:gd name="connsiteX3" fmla="*/ 245644 w 468222"/>
                <a:gd name="connsiteY3" fmla="*/ 178785 h 236737"/>
                <a:gd name="connsiteX4" fmla="*/ 197307 w 468222"/>
                <a:gd name="connsiteY4" fmla="*/ 190909 h 236737"/>
                <a:gd name="connsiteX5" fmla="*/ 80519 w 468222"/>
                <a:gd name="connsiteY5" fmla="*/ 188958 h 236737"/>
                <a:gd name="connsiteX6" fmla="*/ 58880 w 468222"/>
                <a:gd name="connsiteY6" fmla="*/ 157817 h 236737"/>
                <a:gd name="connsiteX7" fmla="*/ 76741 w 468222"/>
                <a:gd name="connsiteY7" fmla="*/ 139777 h 236737"/>
                <a:gd name="connsiteX8" fmla="*/ 57367 w 468222"/>
                <a:gd name="connsiteY8" fmla="*/ 120934 h 236737"/>
                <a:gd name="connsiteX9" fmla="*/ 40 w 468222"/>
                <a:gd name="connsiteY9" fmla="*/ 92403 h 236737"/>
                <a:gd name="connsiteX10" fmla="*/ 10708 w 468222"/>
                <a:gd name="connsiteY10" fmla="*/ 75775 h 236737"/>
                <a:gd name="connsiteX11" fmla="*/ 19279 w 468222"/>
                <a:gd name="connsiteY11" fmla="*/ 27963 h 236737"/>
                <a:gd name="connsiteX12" fmla="*/ 133635 w 468222"/>
                <a:gd name="connsiteY12" fmla="*/ 36415 h 236737"/>
                <a:gd name="connsiteX13" fmla="*/ 172100 w 468222"/>
                <a:gd name="connsiteY13" fmla="*/ 36455 h 236737"/>
                <a:gd name="connsiteX14" fmla="*/ 178096 w 468222"/>
                <a:gd name="connsiteY14" fmla="*/ 24234 h 236737"/>
                <a:gd name="connsiteX15" fmla="*/ 193691 w 468222"/>
                <a:gd name="connsiteY15" fmla="*/ 12594 h 236737"/>
                <a:gd name="connsiteX16" fmla="*/ 202168 w 468222"/>
                <a:gd name="connsiteY16" fmla="*/ 5337 h 236737"/>
                <a:gd name="connsiteX17" fmla="*/ 223253 w 468222"/>
                <a:gd name="connsiteY17" fmla="*/ 1905 h 236737"/>
                <a:gd name="connsiteX18" fmla="*/ 254424 w 468222"/>
                <a:gd name="connsiteY18" fmla="*/ 17719 h 236737"/>
                <a:gd name="connsiteX19" fmla="*/ 280140 w 468222"/>
                <a:gd name="connsiteY19" fmla="*/ 19770 h 236737"/>
                <a:gd name="connsiteX20" fmla="*/ 319163 w 468222"/>
                <a:gd name="connsiteY20" fmla="*/ 119 h 236737"/>
                <a:gd name="connsiteX21" fmla="*/ 342021 w 468222"/>
                <a:gd name="connsiteY21" fmla="*/ 12161 h 236737"/>
                <a:gd name="connsiteX22" fmla="*/ 365920 w 468222"/>
                <a:gd name="connsiteY22" fmla="*/ 6623 h 236737"/>
                <a:gd name="connsiteX23" fmla="*/ 397298 w 468222"/>
                <a:gd name="connsiteY23" fmla="*/ 17231 h 236737"/>
                <a:gd name="connsiteX24" fmla="*/ 388271 w 468222"/>
                <a:gd name="connsiteY24" fmla="*/ 33764 h 236737"/>
                <a:gd name="connsiteX25" fmla="*/ 441062 w 468222"/>
                <a:gd name="connsiteY25" fmla="*/ 33549 h 236737"/>
                <a:gd name="connsiteX26" fmla="*/ 368729 w 468222"/>
                <a:gd name="connsiteY26" fmla="*/ 83093 h 236737"/>
                <a:gd name="connsiteX27" fmla="*/ 357785 w 468222"/>
                <a:gd name="connsiteY27" fmla="*/ 100107 h 236737"/>
                <a:gd name="connsiteX28" fmla="*/ 373739 w 468222"/>
                <a:gd name="connsiteY28" fmla="*/ 116558 h 236737"/>
                <a:gd name="connsiteX29" fmla="*/ 397887 w 468222"/>
                <a:gd name="connsiteY29" fmla="*/ 112167 h 236737"/>
                <a:gd name="connsiteX30" fmla="*/ 421298 w 468222"/>
                <a:gd name="connsiteY30" fmla="*/ 133728 h 236737"/>
                <a:gd name="connsiteX31" fmla="*/ 430251 w 468222"/>
                <a:gd name="connsiteY31" fmla="*/ 143710 h 236737"/>
                <a:gd name="connsiteX32" fmla="*/ 430895 w 468222"/>
                <a:gd name="connsiteY32" fmla="*/ 156424 h 236737"/>
                <a:gd name="connsiteX33" fmla="*/ 453717 w 468222"/>
                <a:gd name="connsiteY33" fmla="*/ 161629 h 236737"/>
                <a:gd name="connsiteX34" fmla="*/ 455577 w 468222"/>
                <a:gd name="connsiteY34" fmla="*/ 174806 h 236737"/>
                <a:gd name="connsiteX35" fmla="*/ 467855 w 468222"/>
                <a:gd name="connsiteY35" fmla="*/ 178705 h 236737"/>
                <a:gd name="connsiteX36" fmla="*/ 463821 w 468222"/>
                <a:gd name="connsiteY36" fmla="*/ 186647 h 236737"/>
                <a:gd name="connsiteX37" fmla="*/ 443185 w 468222"/>
                <a:gd name="connsiteY37" fmla="*/ 184167 h 236737"/>
                <a:gd name="connsiteX38" fmla="*/ 431539 w 468222"/>
                <a:gd name="connsiteY38" fmla="*/ 189254 h 236737"/>
                <a:gd name="connsiteX39" fmla="*/ 420305 w 468222"/>
                <a:gd name="connsiteY39" fmla="*/ 202179 h 236737"/>
                <a:gd name="connsiteX40" fmla="*/ 410361 w 468222"/>
                <a:gd name="connsiteY40" fmla="*/ 217945 h 236737"/>
                <a:gd name="connsiteX41" fmla="*/ 393087 w 468222"/>
                <a:gd name="connsiteY41" fmla="*/ 218508 h 236737"/>
                <a:gd name="connsiteX42" fmla="*/ 370340 w 468222"/>
                <a:gd name="connsiteY42" fmla="*/ 234923 h 236737"/>
                <a:gd name="connsiteX43" fmla="*/ 334490 w 468222"/>
                <a:gd name="connsiteY43" fmla="*/ 234062 h 236737"/>
                <a:gd name="connsiteX44" fmla="*/ 286765 w 468222"/>
                <a:gd name="connsiteY44" fmla="*/ 214791 h 236737"/>
                <a:gd name="connsiteX0" fmla="*/ 286765 w 468222"/>
                <a:gd name="connsiteY0" fmla="*/ 214791 h 236737"/>
                <a:gd name="connsiteX1" fmla="*/ 285164 w 468222"/>
                <a:gd name="connsiteY1" fmla="*/ 188400 h 236737"/>
                <a:gd name="connsiteX2" fmla="*/ 260650 w 468222"/>
                <a:gd name="connsiteY2" fmla="*/ 188854 h 236737"/>
                <a:gd name="connsiteX3" fmla="*/ 245644 w 468222"/>
                <a:gd name="connsiteY3" fmla="*/ 178785 h 236737"/>
                <a:gd name="connsiteX4" fmla="*/ 197307 w 468222"/>
                <a:gd name="connsiteY4" fmla="*/ 190909 h 236737"/>
                <a:gd name="connsiteX5" fmla="*/ 80519 w 468222"/>
                <a:gd name="connsiteY5" fmla="*/ 188958 h 236737"/>
                <a:gd name="connsiteX6" fmla="*/ 58880 w 468222"/>
                <a:gd name="connsiteY6" fmla="*/ 157817 h 236737"/>
                <a:gd name="connsiteX7" fmla="*/ 76741 w 468222"/>
                <a:gd name="connsiteY7" fmla="*/ 139777 h 236737"/>
                <a:gd name="connsiteX8" fmla="*/ 57367 w 468222"/>
                <a:gd name="connsiteY8" fmla="*/ 120934 h 236737"/>
                <a:gd name="connsiteX9" fmla="*/ 40 w 468222"/>
                <a:gd name="connsiteY9" fmla="*/ 92403 h 236737"/>
                <a:gd name="connsiteX10" fmla="*/ 10708 w 468222"/>
                <a:gd name="connsiteY10" fmla="*/ 75775 h 236737"/>
                <a:gd name="connsiteX11" fmla="*/ 19279 w 468222"/>
                <a:gd name="connsiteY11" fmla="*/ 27963 h 236737"/>
                <a:gd name="connsiteX12" fmla="*/ 133635 w 468222"/>
                <a:gd name="connsiteY12" fmla="*/ 36415 h 236737"/>
                <a:gd name="connsiteX13" fmla="*/ 172100 w 468222"/>
                <a:gd name="connsiteY13" fmla="*/ 36455 h 236737"/>
                <a:gd name="connsiteX14" fmla="*/ 178096 w 468222"/>
                <a:gd name="connsiteY14" fmla="*/ 24234 h 236737"/>
                <a:gd name="connsiteX15" fmla="*/ 193691 w 468222"/>
                <a:gd name="connsiteY15" fmla="*/ 12594 h 236737"/>
                <a:gd name="connsiteX16" fmla="*/ 202168 w 468222"/>
                <a:gd name="connsiteY16" fmla="*/ 5337 h 236737"/>
                <a:gd name="connsiteX17" fmla="*/ 223253 w 468222"/>
                <a:gd name="connsiteY17" fmla="*/ 1905 h 236737"/>
                <a:gd name="connsiteX18" fmla="*/ 254424 w 468222"/>
                <a:gd name="connsiteY18" fmla="*/ 17719 h 236737"/>
                <a:gd name="connsiteX19" fmla="*/ 280140 w 468222"/>
                <a:gd name="connsiteY19" fmla="*/ 19770 h 236737"/>
                <a:gd name="connsiteX20" fmla="*/ 319163 w 468222"/>
                <a:gd name="connsiteY20" fmla="*/ 119 h 236737"/>
                <a:gd name="connsiteX21" fmla="*/ 342021 w 468222"/>
                <a:gd name="connsiteY21" fmla="*/ 12161 h 236737"/>
                <a:gd name="connsiteX22" fmla="*/ 365920 w 468222"/>
                <a:gd name="connsiteY22" fmla="*/ 6623 h 236737"/>
                <a:gd name="connsiteX23" fmla="*/ 397298 w 468222"/>
                <a:gd name="connsiteY23" fmla="*/ 17231 h 236737"/>
                <a:gd name="connsiteX24" fmla="*/ 388271 w 468222"/>
                <a:gd name="connsiteY24" fmla="*/ 33764 h 236737"/>
                <a:gd name="connsiteX25" fmla="*/ 441062 w 468222"/>
                <a:gd name="connsiteY25" fmla="*/ 33549 h 236737"/>
                <a:gd name="connsiteX26" fmla="*/ 442885 w 468222"/>
                <a:gd name="connsiteY26" fmla="*/ 46946 h 236737"/>
                <a:gd name="connsiteX27" fmla="*/ 357785 w 468222"/>
                <a:gd name="connsiteY27" fmla="*/ 100107 h 236737"/>
                <a:gd name="connsiteX28" fmla="*/ 373739 w 468222"/>
                <a:gd name="connsiteY28" fmla="*/ 116558 h 236737"/>
                <a:gd name="connsiteX29" fmla="*/ 397887 w 468222"/>
                <a:gd name="connsiteY29" fmla="*/ 112167 h 236737"/>
                <a:gd name="connsiteX30" fmla="*/ 421298 w 468222"/>
                <a:gd name="connsiteY30" fmla="*/ 133728 h 236737"/>
                <a:gd name="connsiteX31" fmla="*/ 430251 w 468222"/>
                <a:gd name="connsiteY31" fmla="*/ 143710 h 236737"/>
                <a:gd name="connsiteX32" fmla="*/ 430895 w 468222"/>
                <a:gd name="connsiteY32" fmla="*/ 156424 h 236737"/>
                <a:gd name="connsiteX33" fmla="*/ 453717 w 468222"/>
                <a:gd name="connsiteY33" fmla="*/ 161629 h 236737"/>
                <a:gd name="connsiteX34" fmla="*/ 455577 w 468222"/>
                <a:gd name="connsiteY34" fmla="*/ 174806 h 236737"/>
                <a:gd name="connsiteX35" fmla="*/ 467855 w 468222"/>
                <a:gd name="connsiteY35" fmla="*/ 178705 h 236737"/>
                <a:gd name="connsiteX36" fmla="*/ 463821 w 468222"/>
                <a:gd name="connsiteY36" fmla="*/ 186647 h 236737"/>
                <a:gd name="connsiteX37" fmla="*/ 443185 w 468222"/>
                <a:gd name="connsiteY37" fmla="*/ 184167 h 236737"/>
                <a:gd name="connsiteX38" fmla="*/ 431539 w 468222"/>
                <a:gd name="connsiteY38" fmla="*/ 189254 h 236737"/>
                <a:gd name="connsiteX39" fmla="*/ 420305 w 468222"/>
                <a:gd name="connsiteY39" fmla="*/ 202179 h 236737"/>
                <a:gd name="connsiteX40" fmla="*/ 410361 w 468222"/>
                <a:gd name="connsiteY40" fmla="*/ 217945 h 236737"/>
                <a:gd name="connsiteX41" fmla="*/ 393087 w 468222"/>
                <a:gd name="connsiteY41" fmla="*/ 218508 h 236737"/>
                <a:gd name="connsiteX42" fmla="*/ 370340 w 468222"/>
                <a:gd name="connsiteY42" fmla="*/ 234923 h 236737"/>
                <a:gd name="connsiteX43" fmla="*/ 334490 w 468222"/>
                <a:gd name="connsiteY43" fmla="*/ 234062 h 236737"/>
                <a:gd name="connsiteX44" fmla="*/ 286765 w 468222"/>
                <a:gd name="connsiteY44" fmla="*/ 214791 h 236737"/>
                <a:gd name="connsiteX0" fmla="*/ 286765 w 468222"/>
                <a:gd name="connsiteY0" fmla="*/ 214791 h 236737"/>
                <a:gd name="connsiteX1" fmla="*/ 285164 w 468222"/>
                <a:gd name="connsiteY1" fmla="*/ 188400 h 236737"/>
                <a:gd name="connsiteX2" fmla="*/ 260650 w 468222"/>
                <a:gd name="connsiteY2" fmla="*/ 188854 h 236737"/>
                <a:gd name="connsiteX3" fmla="*/ 245644 w 468222"/>
                <a:gd name="connsiteY3" fmla="*/ 178785 h 236737"/>
                <a:gd name="connsiteX4" fmla="*/ 197307 w 468222"/>
                <a:gd name="connsiteY4" fmla="*/ 190909 h 236737"/>
                <a:gd name="connsiteX5" fmla="*/ 80519 w 468222"/>
                <a:gd name="connsiteY5" fmla="*/ 188958 h 236737"/>
                <a:gd name="connsiteX6" fmla="*/ 58880 w 468222"/>
                <a:gd name="connsiteY6" fmla="*/ 157817 h 236737"/>
                <a:gd name="connsiteX7" fmla="*/ 76741 w 468222"/>
                <a:gd name="connsiteY7" fmla="*/ 139777 h 236737"/>
                <a:gd name="connsiteX8" fmla="*/ 57367 w 468222"/>
                <a:gd name="connsiteY8" fmla="*/ 120934 h 236737"/>
                <a:gd name="connsiteX9" fmla="*/ 40 w 468222"/>
                <a:gd name="connsiteY9" fmla="*/ 92403 h 236737"/>
                <a:gd name="connsiteX10" fmla="*/ 10708 w 468222"/>
                <a:gd name="connsiteY10" fmla="*/ 75775 h 236737"/>
                <a:gd name="connsiteX11" fmla="*/ 19279 w 468222"/>
                <a:gd name="connsiteY11" fmla="*/ 27963 h 236737"/>
                <a:gd name="connsiteX12" fmla="*/ 133635 w 468222"/>
                <a:gd name="connsiteY12" fmla="*/ 36415 h 236737"/>
                <a:gd name="connsiteX13" fmla="*/ 172100 w 468222"/>
                <a:gd name="connsiteY13" fmla="*/ 36455 h 236737"/>
                <a:gd name="connsiteX14" fmla="*/ 178096 w 468222"/>
                <a:gd name="connsiteY14" fmla="*/ 24234 h 236737"/>
                <a:gd name="connsiteX15" fmla="*/ 193691 w 468222"/>
                <a:gd name="connsiteY15" fmla="*/ 12594 h 236737"/>
                <a:gd name="connsiteX16" fmla="*/ 202168 w 468222"/>
                <a:gd name="connsiteY16" fmla="*/ 5337 h 236737"/>
                <a:gd name="connsiteX17" fmla="*/ 223253 w 468222"/>
                <a:gd name="connsiteY17" fmla="*/ 1905 h 236737"/>
                <a:gd name="connsiteX18" fmla="*/ 254424 w 468222"/>
                <a:gd name="connsiteY18" fmla="*/ 17719 h 236737"/>
                <a:gd name="connsiteX19" fmla="*/ 280140 w 468222"/>
                <a:gd name="connsiteY19" fmla="*/ 19770 h 236737"/>
                <a:gd name="connsiteX20" fmla="*/ 319163 w 468222"/>
                <a:gd name="connsiteY20" fmla="*/ 119 h 236737"/>
                <a:gd name="connsiteX21" fmla="*/ 342021 w 468222"/>
                <a:gd name="connsiteY21" fmla="*/ 12161 h 236737"/>
                <a:gd name="connsiteX22" fmla="*/ 365920 w 468222"/>
                <a:gd name="connsiteY22" fmla="*/ 6623 h 236737"/>
                <a:gd name="connsiteX23" fmla="*/ 397298 w 468222"/>
                <a:gd name="connsiteY23" fmla="*/ 17231 h 236737"/>
                <a:gd name="connsiteX24" fmla="*/ 388271 w 468222"/>
                <a:gd name="connsiteY24" fmla="*/ 33764 h 236737"/>
                <a:gd name="connsiteX25" fmla="*/ 441062 w 468222"/>
                <a:gd name="connsiteY25" fmla="*/ 33549 h 236737"/>
                <a:gd name="connsiteX26" fmla="*/ 442885 w 468222"/>
                <a:gd name="connsiteY26" fmla="*/ 46946 h 236737"/>
                <a:gd name="connsiteX27" fmla="*/ 424563 w 468222"/>
                <a:gd name="connsiteY27" fmla="*/ 58048 h 236737"/>
                <a:gd name="connsiteX28" fmla="*/ 373739 w 468222"/>
                <a:gd name="connsiteY28" fmla="*/ 116558 h 236737"/>
                <a:gd name="connsiteX29" fmla="*/ 397887 w 468222"/>
                <a:gd name="connsiteY29" fmla="*/ 112167 h 236737"/>
                <a:gd name="connsiteX30" fmla="*/ 421298 w 468222"/>
                <a:gd name="connsiteY30" fmla="*/ 133728 h 236737"/>
                <a:gd name="connsiteX31" fmla="*/ 430251 w 468222"/>
                <a:gd name="connsiteY31" fmla="*/ 143710 h 236737"/>
                <a:gd name="connsiteX32" fmla="*/ 430895 w 468222"/>
                <a:gd name="connsiteY32" fmla="*/ 156424 h 236737"/>
                <a:gd name="connsiteX33" fmla="*/ 453717 w 468222"/>
                <a:gd name="connsiteY33" fmla="*/ 161629 h 236737"/>
                <a:gd name="connsiteX34" fmla="*/ 455577 w 468222"/>
                <a:gd name="connsiteY34" fmla="*/ 174806 h 236737"/>
                <a:gd name="connsiteX35" fmla="*/ 467855 w 468222"/>
                <a:gd name="connsiteY35" fmla="*/ 178705 h 236737"/>
                <a:gd name="connsiteX36" fmla="*/ 463821 w 468222"/>
                <a:gd name="connsiteY36" fmla="*/ 186647 h 236737"/>
                <a:gd name="connsiteX37" fmla="*/ 443185 w 468222"/>
                <a:gd name="connsiteY37" fmla="*/ 184167 h 236737"/>
                <a:gd name="connsiteX38" fmla="*/ 431539 w 468222"/>
                <a:gd name="connsiteY38" fmla="*/ 189254 h 236737"/>
                <a:gd name="connsiteX39" fmla="*/ 420305 w 468222"/>
                <a:gd name="connsiteY39" fmla="*/ 202179 h 236737"/>
                <a:gd name="connsiteX40" fmla="*/ 410361 w 468222"/>
                <a:gd name="connsiteY40" fmla="*/ 217945 h 236737"/>
                <a:gd name="connsiteX41" fmla="*/ 393087 w 468222"/>
                <a:gd name="connsiteY41" fmla="*/ 218508 h 236737"/>
                <a:gd name="connsiteX42" fmla="*/ 370340 w 468222"/>
                <a:gd name="connsiteY42" fmla="*/ 234923 h 236737"/>
                <a:gd name="connsiteX43" fmla="*/ 334490 w 468222"/>
                <a:gd name="connsiteY43" fmla="*/ 234062 h 236737"/>
                <a:gd name="connsiteX44" fmla="*/ 286765 w 468222"/>
                <a:gd name="connsiteY44" fmla="*/ 214791 h 236737"/>
                <a:gd name="connsiteX0" fmla="*/ 286765 w 468222"/>
                <a:gd name="connsiteY0" fmla="*/ 214791 h 236737"/>
                <a:gd name="connsiteX1" fmla="*/ 285164 w 468222"/>
                <a:gd name="connsiteY1" fmla="*/ 188400 h 236737"/>
                <a:gd name="connsiteX2" fmla="*/ 260650 w 468222"/>
                <a:gd name="connsiteY2" fmla="*/ 188854 h 236737"/>
                <a:gd name="connsiteX3" fmla="*/ 245644 w 468222"/>
                <a:gd name="connsiteY3" fmla="*/ 178785 h 236737"/>
                <a:gd name="connsiteX4" fmla="*/ 197307 w 468222"/>
                <a:gd name="connsiteY4" fmla="*/ 190909 h 236737"/>
                <a:gd name="connsiteX5" fmla="*/ 80519 w 468222"/>
                <a:gd name="connsiteY5" fmla="*/ 188958 h 236737"/>
                <a:gd name="connsiteX6" fmla="*/ 58880 w 468222"/>
                <a:gd name="connsiteY6" fmla="*/ 157817 h 236737"/>
                <a:gd name="connsiteX7" fmla="*/ 76741 w 468222"/>
                <a:gd name="connsiteY7" fmla="*/ 139777 h 236737"/>
                <a:gd name="connsiteX8" fmla="*/ 57367 w 468222"/>
                <a:gd name="connsiteY8" fmla="*/ 120934 h 236737"/>
                <a:gd name="connsiteX9" fmla="*/ 40 w 468222"/>
                <a:gd name="connsiteY9" fmla="*/ 92403 h 236737"/>
                <a:gd name="connsiteX10" fmla="*/ 10708 w 468222"/>
                <a:gd name="connsiteY10" fmla="*/ 75775 h 236737"/>
                <a:gd name="connsiteX11" fmla="*/ 19279 w 468222"/>
                <a:gd name="connsiteY11" fmla="*/ 27963 h 236737"/>
                <a:gd name="connsiteX12" fmla="*/ 133635 w 468222"/>
                <a:gd name="connsiteY12" fmla="*/ 36415 h 236737"/>
                <a:gd name="connsiteX13" fmla="*/ 172100 w 468222"/>
                <a:gd name="connsiteY13" fmla="*/ 36455 h 236737"/>
                <a:gd name="connsiteX14" fmla="*/ 178096 w 468222"/>
                <a:gd name="connsiteY14" fmla="*/ 24234 h 236737"/>
                <a:gd name="connsiteX15" fmla="*/ 193691 w 468222"/>
                <a:gd name="connsiteY15" fmla="*/ 12594 h 236737"/>
                <a:gd name="connsiteX16" fmla="*/ 202168 w 468222"/>
                <a:gd name="connsiteY16" fmla="*/ 5337 h 236737"/>
                <a:gd name="connsiteX17" fmla="*/ 223253 w 468222"/>
                <a:gd name="connsiteY17" fmla="*/ 1905 h 236737"/>
                <a:gd name="connsiteX18" fmla="*/ 254424 w 468222"/>
                <a:gd name="connsiteY18" fmla="*/ 17719 h 236737"/>
                <a:gd name="connsiteX19" fmla="*/ 280140 w 468222"/>
                <a:gd name="connsiteY19" fmla="*/ 19770 h 236737"/>
                <a:gd name="connsiteX20" fmla="*/ 319163 w 468222"/>
                <a:gd name="connsiteY20" fmla="*/ 119 h 236737"/>
                <a:gd name="connsiteX21" fmla="*/ 342021 w 468222"/>
                <a:gd name="connsiteY21" fmla="*/ 12161 h 236737"/>
                <a:gd name="connsiteX22" fmla="*/ 365920 w 468222"/>
                <a:gd name="connsiteY22" fmla="*/ 6623 h 236737"/>
                <a:gd name="connsiteX23" fmla="*/ 397298 w 468222"/>
                <a:gd name="connsiteY23" fmla="*/ 17231 h 236737"/>
                <a:gd name="connsiteX24" fmla="*/ 388271 w 468222"/>
                <a:gd name="connsiteY24" fmla="*/ 33764 h 236737"/>
                <a:gd name="connsiteX25" fmla="*/ 441062 w 468222"/>
                <a:gd name="connsiteY25" fmla="*/ 33549 h 236737"/>
                <a:gd name="connsiteX26" fmla="*/ 442885 w 468222"/>
                <a:gd name="connsiteY26" fmla="*/ 46946 h 236737"/>
                <a:gd name="connsiteX27" fmla="*/ 424563 w 468222"/>
                <a:gd name="connsiteY27" fmla="*/ 58048 h 236737"/>
                <a:gd name="connsiteX28" fmla="*/ 430572 w 468222"/>
                <a:gd name="connsiteY28" fmla="*/ 82945 h 236737"/>
                <a:gd name="connsiteX29" fmla="*/ 397887 w 468222"/>
                <a:gd name="connsiteY29" fmla="*/ 112167 h 236737"/>
                <a:gd name="connsiteX30" fmla="*/ 421298 w 468222"/>
                <a:gd name="connsiteY30" fmla="*/ 133728 h 236737"/>
                <a:gd name="connsiteX31" fmla="*/ 430251 w 468222"/>
                <a:gd name="connsiteY31" fmla="*/ 143710 h 236737"/>
                <a:gd name="connsiteX32" fmla="*/ 430895 w 468222"/>
                <a:gd name="connsiteY32" fmla="*/ 156424 h 236737"/>
                <a:gd name="connsiteX33" fmla="*/ 453717 w 468222"/>
                <a:gd name="connsiteY33" fmla="*/ 161629 h 236737"/>
                <a:gd name="connsiteX34" fmla="*/ 455577 w 468222"/>
                <a:gd name="connsiteY34" fmla="*/ 174806 h 236737"/>
                <a:gd name="connsiteX35" fmla="*/ 467855 w 468222"/>
                <a:gd name="connsiteY35" fmla="*/ 178705 h 236737"/>
                <a:gd name="connsiteX36" fmla="*/ 463821 w 468222"/>
                <a:gd name="connsiteY36" fmla="*/ 186647 h 236737"/>
                <a:gd name="connsiteX37" fmla="*/ 443185 w 468222"/>
                <a:gd name="connsiteY37" fmla="*/ 184167 h 236737"/>
                <a:gd name="connsiteX38" fmla="*/ 431539 w 468222"/>
                <a:gd name="connsiteY38" fmla="*/ 189254 h 236737"/>
                <a:gd name="connsiteX39" fmla="*/ 420305 w 468222"/>
                <a:gd name="connsiteY39" fmla="*/ 202179 h 236737"/>
                <a:gd name="connsiteX40" fmla="*/ 410361 w 468222"/>
                <a:gd name="connsiteY40" fmla="*/ 217945 h 236737"/>
                <a:gd name="connsiteX41" fmla="*/ 393087 w 468222"/>
                <a:gd name="connsiteY41" fmla="*/ 218508 h 236737"/>
                <a:gd name="connsiteX42" fmla="*/ 370340 w 468222"/>
                <a:gd name="connsiteY42" fmla="*/ 234923 h 236737"/>
                <a:gd name="connsiteX43" fmla="*/ 334490 w 468222"/>
                <a:gd name="connsiteY43" fmla="*/ 234062 h 236737"/>
                <a:gd name="connsiteX44" fmla="*/ 286765 w 468222"/>
                <a:gd name="connsiteY44" fmla="*/ 214791 h 236737"/>
                <a:gd name="connsiteX0" fmla="*/ 286765 w 468222"/>
                <a:gd name="connsiteY0" fmla="*/ 214791 h 236737"/>
                <a:gd name="connsiteX1" fmla="*/ 285164 w 468222"/>
                <a:gd name="connsiteY1" fmla="*/ 188400 h 236737"/>
                <a:gd name="connsiteX2" fmla="*/ 260650 w 468222"/>
                <a:gd name="connsiteY2" fmla="*/ 188854 h 236737"/>
                <a:gd name="connsiteX3" fmla="*/ 245644 w 468222"/>
                <a:gd name="connsiteY3" fmla="*/ 178785 h 236737"/>
                <a:gd name="connsiteX4" fmla="*/ 197307 w 468222"/>
                <a:gd name="connsiteY4" fmla="*/ 190909 h 236737"/>
                <a:gd name="connsiteX5" fmla="*/ 80519 w 468222"/>
                <a:gd name="connsiteY5" fmla="*/ 188958 h 236737"/>
                <a:gd name="connsiteX6" fmla="*/ 58880 w 468222"/>
                <a:gd name="connsiteY6" fmla="*/ 157817 h 236737"/>
                <a:gd name="connsiteX7" fmla="*/ 76741 w 468222"/>
                <a:gd name="connsiteY7" fmla="*/ 139777 h 236737"/>
                <a:gd name="connsiteX8" fmla="*/ 57367 w 468222"/>
                <a:gd name="connsiteY8" fmla="*/ 120934 h 236737"/>
                <a:gd name="connsiteX9" fmla="*/ 40 w 468222"/>
                <a:gd name="connsiteY9" fmla="*/ 92403 h 236737"/>
                <a:gd name="connsiteX10" fmla="*/ 10708 w 468222"/>
                <a:gd name="connsiteY10" fmla="*/ 75775 h 236737"/>
                <a:gd name="connsiteX11" fmla="*/ 19279 w 468222"/>
                <a:gd name="connsiteY11" fmla="*/ 27963 h 236737"/>
                <a:gd name="connsiteX12" fmla="*/ 133635 w 468222"/>
                <a:gd name="connsiteY12" fmla="*/ 36415 h 236737"/>
                <a:gd name="connsiteX13" fmla="*/ 172100 w 468222"/>
                <a:gd name="connsiteY13" fmla="*/ 36455 h 236737"/>
                <a:gd name="connsiteX14" fmla="*/ 178096 w 468222"/>
                <a:gd name="connsiteY14" fmla="*/ 24234 h 236737"/>
                <a:gd name="connsiteX15" fmla="*/ 193691 w 468222"/>
                <a:gd name="connsiteY15" fmla="*/ 12594 h 236737"/>
                <a:gd name="connsiteX16" fmla="*/ 202168 w 468222"/>
                <a:gd name="connsiteY16" fmla="*/ 5337 h 236737"/>
                <a:gd name="connsiteX17" fmla="*/ 223253 w 468222"/>
                <a:gd name="connsiteY17" fmla="*/ 1905 h 236737"/>
                <a:gd name="connsiteX18" fmla="*/ 254424 w 468222"/>
                <a:gd name="connsiteY18" fmla="*/ 17719 h 236737"/>
                <a:gd name="connsiteX19" fmla="*/ 280140 w 468222"/>
                <a:gd name="connsiteY19" fmla="*/ 19770 h 236737"/>
                <a:gd name="connsiteX20" fmla="*/ 319163 w 468222"/>
                <a:gd name="connsiteY20" fmla="*/ 119 h 236737"/>
                <a:gd name="connsiteX21" fmla="*/ 342021 w 468222"/>
                <a:gd name="connsiteY21" fmla="*/ 12161 h 236737"/>
                <a:gd name="connsiteX22" fmla="*/ 365920 w 468222"/>
                <a:gd name="connsiteY22" fmla="*/ 6623 h 236737"/>
                <a:gd name="connsiteX23" fmla="*/ 397298 w 468222"/>
                <a:gd name="connsiteY23" fmla="*/ 17231 h 236737"/>
                <a:gd name="connsiteX24" fmla="*/ 388271 w 468222"/>
                <a:gd name="connsiteY24" fmla="*/ 33764 h 236737"/>
                <a:gd name="connsiteX25" fmla="*/ 441062 w 468222"/>
                <a:gd name="connsiteY25" fmla="*/ 33549 h 236737"/>
                <a:gd name="connsiteX26" fmla="*/ 442885 w 468222"/>
                <a:gd name="connsiteY26" fmla="*/ 46946 h 236737"/>
                <a:gd name="connsiteX27" fmla="*/ 424563 w 468222"/>
                <a:gd name="connsiteY27" fmla="*/ 58048 h 236737"/>
                <a:gd name="connsiteX28" fmla="*/ 430572 w 468222"/>
                <a:gd name="connsiteY28" fmla="*/ 82945 h 236737"/>
                <a:gd name="connsiteX29" fmla="*/ 453625 w 468222"/>
                <a:gd name="connsiteY29" fmla="*/ 95275 h 236737"/>
                <a:gd name="connsiteX30" fmla="*/ 421298 w 468222"/>
                <a:gd name="connsiteY30" fmla="*/ 133728 h 236737"/>
                <a:gd name="connsiteX31" fmla="*/ 430251 w 468222"/>
                <a:gd name="connsiteY31" fmla="*/ 143710 h 236737"/>
                <a:gd name="connsiteX32" fmla="*/ 430895 w 468222"/>
                <a:gd name="connsiteY32" fmla="*/ 156424 h 236737"/>
                <a:gd name="connsiteX33" fmla="*/ 453717 w 468222"/>
                <a:gd name="connsiteY33" fmla="*/ 161629 h 236737"/>
                <a:gd name="connsiteX34" fmla="*/ 455577 w 468222"/>
                <a:gd name="connsiteY34" fmla="*/ 174806 h 236737"/>
                <a:gd name="connsiteX35" fmla="*/ 467855 w 468222"/>
                <a:gd name="connsiteY35" fmla="*/ 178705 h 236737"/>
                <a:gd name="connsiteX36" fmla="*/ 463821 w 468222"/>
                <a:gd name="connsiteY36" fmla="*/ 186647 h 236737"/>
                <a:gd name="connsiteX37" fmla="*/ 443185 w 468222"/>
                <a:gd name="connsiteY37" fmla="*/ 184167 h 236737"/>
                <a:gd name="connsiteX38" fmla="*/ 431539 w 468222"/>
                <a:gd name="connsiteY38" fmla="*/ 189254 h 236737"/>
                <a:gd name="connsiteX39" fmla="*/ 420305 w 468222"/>
                <a:gd name="connsiteY39" fmla="*/ 202179 h 236737"/>
                <a:gd name="connsiteX40" fmla="*/ 410361 w 468222"/>
                <a:gd name="connsiteY40" fmla="*/ 217945 h 236737"/>
                <a:gd name="connsiteX41" fmla="*/ 393087 w 468222"/>
                <a:gd name="connsiteY41" fmla="*/ 218508 h 236737"/>
                <a:gd name="connsiteX42" fmla="*/ 370340 w 468222"/>
                <a:gd name="connsiteY42" fmla="*/ 234923 h 236737"/>
                <a:gd name="connsiteX43" fmla="*/ 334490 w 468222"/>
                <a:gd name="connsiteY43" fmla="*/ 234062 h 236737"/>
                <a:gd name="connsiteX44" fmla="*/ 286765 w 468222"/>
                <a:gd name="connsiteY44" fmla="*/ 214791 h 236737"/>
                <a:gd name="connsiteX0" fmla="*/ 286765 w 468222"/>
                <a:gd name="connsiteY0" fmla="*/ 214791 h 236737"/>
                <a:gd name="connsiteX1" fmla="*/ 285164 w 468222"/>
                <a:gd name="connsiteY1" fmla="*/ 188400 h 236737"/>
                <a:gd name="connsiteX2" fmla="*/ 260650 w 468222"/>
                <a:gd name="connsiteY2" fmla="*/ 188854 h 236737"/>
                <a:gd name="connsiteX3" fmla="*/ 245644 w 468222"/>
                <a:gd name="connsiteY3" fmla="*/ 178785 h 236737"/>
                <a:gd name="connsiteX4" fmla="*/ 197307 w 468222"/>
                <a:gd name="connsiteY4" fmla="*/ 190909 h 236737"/>
                <a:gd name="connsiteX5" fmla="*/ 80519 w 468222"/>
                <a:gd name="connsiteY5" fmla="*/ 188958 h 236737"/>
                <a:gd name="connsiteX6" fmla="*/ 58880 w 468222"/>
                <a:gd name="connsiteY6" fmla="*/ 157817 h 236737"/>
                <a:gd name="connsiteX7" fmla="*/ 76741 w 468222"/>
                <a:gd name="connsiteY7" fmla="*/ 139777 h 236737"/>
                <a:gd name="connsiteX8" fmla="*/ 57367 w 468222"/>
                <a:gd name="connsiteY8" fmla="*/ 120934 h 236737"/>
                <a:gd name="connsiteX9" fmla="*/ 40 w 468222"/>
                <a:gd name="connsiteY9" fmla="*/ 92403 h 236737"/>
                <a:gd name="connsiteX10" fmla="*/ 10708 w 468222"/>
                <a:gd name="connsiteY10" fmla="*/ 75775 h 236737"/>
                <a:gd name="connsiteX11" fmla="*/ 19279 w 468222"/>
                <a:gd name="connsiteY11" fmla="*/ 27963 h 236737"/>
                <a:gd name="connsiteX12" fmla="*/ 133635 w 468222"/>
                <a:gd name="connsiteY12" fmla="*/ 36415 h 236737"/>
                <a:gd name="connsiteX13" fmla="*/ 172100 w 468222"/>
                <a:gd name="connsiteY13" fmla="*/ 36455 h 236737"/>
                <a:gd name="connsiteX14" fmla="*/ 178096 w 468222"/>
                <a:gd name="connsiteY14" fmla="*/ 24234 h 236737"/>
                <a:gd name="connsiteX15" fmla="*/ 193691 w 468222"/>
                <a:gd name="connsiteY15" fmla="*/ 12594 h 236737"/>
                <a:gd name="connsiteX16" fmla="*/ 202168 w 468222"/>
                <a:gd name="connsiteY16" fmla="*/ 5337 h 236737"/>
                <a:gd name="connsiteX17" fmla="*/ 223253 w 468222"/>
                <a:gd name="connsiteY17" fmla="*/ 1905 h 236737"/>
                <a:gd name="connsiteX18" fmla="*/ 254424 w 468222"/>
                <a:gd name="connsiteY18" fmla="*/ 17719 h 236737"/>
                <a:gd name="connsiteX19" fmla="*/ 280140 w 468222"/>
                <a:gd name="connsiteY19" fmla="*/ 19770 h 236737"/>
                <a:gd name="connsiteX20" fmla="*/ 319163 w 468222"/>
                <a:gd name="connsiteY20" fmla="*/ 119 h 236737"/>
                <a:gd name="connsiteX21" fmla="*/ 342021 w 468222"/>
                <a:gd name="connsiteY21" fmla="*/ 12161 h 236737"/>
                <a:gd name="connsiteX22" fmla="*/ 365920 w 468222"/>
                <a:gd name="connsiteY22" fmla="*/ 6623 h 236737"/>
                <a:gd name="connsiteX23" fmla="*/ 397298 w 468222"/>
                <a:gd name="connsiteY23" fmla="*/ 17231 h 236737"/>
                <a:gd name="connsiteX24" fmla="*/ 388271 w 468222"/>
                <a:gd name="connsiteY24" fmla="*/ 33764 h 236737"/>
                <a:gd name="connsiteX25" fmla="*/ 441062 w 468222"/>
                <a:gd name="connsiteY25" fmla="*/ 33549 h 236737"/>
                <a:gd name="connsiteX26" fmla="*/ 442885 w 468222"/>
                <a:gd name="connsiteY26" fmla="*/ 46946 h 236737"/>
                <a:gd name="connsiteX27" fmla="*/ 424563 w 468222"/>
                <a:gd name="connsiteY27" fmla="*/ 58048 h 236737"/>
                <a:gd name="connsiteX28" fmla="*/ 434845 w 468222"/>
                <a:gd name="connsiteY28" fmla="*/ 80039 h 236737"/>
                <a:gd name="connsiteX29" fmla="*/ 453625 w 468222"/>
                <a:gd name="connsiteY29" fmla="*/ 95275 h 236737"/>
                <a:gd name="connsiteX30" fmla="*/ 421298 w 468222"/>
                <a:gd name="connsiteY30" fmla="*/ 133728 h 236737"/>
                <a:gd name="connsiteX31" fmla="*/ 430251 w 468222"/>
                <a:gd name="connsiteY31" fmla="*/ 143710 h 236737"/>
                <a:gd name="connsiteX32" fmla="*/ 430895 w 468222"/>
                <a:gd name="connsiteY32" fmla="*/ 156424 h 236737"/>
                <a:gd name="connsiteX33" fmla="*/ 453717 w 468222"/>
                <a:gd name="connsiteY33" fmla="*/ 161629 h 236737"/>
                <a:gd name="connsiteX34" fmla="*/ 455577 w 468222"/>
                <a:gd name="connsiteY34" fmla="*/ 174806 h 236737"/>
                <a:gd name="connsiteX35" fmla="*/ 467855 w 468222"/>
                <a:gd name="connsiteY35" fmla="*/ 178705 h 236737"/>
                <a:gd name="connsiteX36" fmla="*/ 463821 w 468222"/>
                <a:gd name="connsiteY36" fmla="*/ 186647 h 236737"/>
                <a:gd name="connsiteX37" fmla="*/ 443185 w 468222"/>
                <a:gd name="connsiteY37" fmla="*/ 184167 h 236737"/>
                <a:gd name="connsiteX38" fmla="*/ 431539 w 468222"/>
                <a:gd name="connsiteY38" fmla="*/ 189254 h 236737"/>
                <a:gd name="connsiteX39" fmla="*/ 420305 w 468222"/>
                <a:gd name="connsiteY39" fmla="*/ 202179 h 236737"/>
                <a:gd name="connsiteX40" fmla="*/ 410361 w 468222"/>
                <a:gd name="connsiteY40" fmla="*/ 217945 h 236737"/>
                <a:gd name="connsiteX41" fmla="*/ 393087 w 468222"/>
                <a:gd name="connsiteY41" fmla="*/ 218508 h 236737"/>
                <a:gd name="connsiteX42" fmla="*/ 370340 w 468222"/>
                <a:gd name="connsiteY42" fmla="*/ 234923 h 236737"/>
                <a:gd name="connsiteX43" fmla="*/ 334490 w 468222"/>
                <a:gd name="connsiteY43" fmla="*/ 234062 h 236737"/>
                <a:gd name="connsiteX44" fmla="*/ 286765 w 468222"/>
                <a:gd name="connsiteY44" fmla="*/ 214791 h 236737"/>
                <a:gd name="connsiteX0" fmla="*/ 286765 w 488001"/>
                <a:gd name="connsiteY0" fmla="*/ 214791 h 236737"/>
                <a:gd name="connsiteX1" fmla="*/ 285164 w 488001"/>
                <a:gd name="connsiteY1" fmla="*/ 188400 h 236737"/>
                <a:gd name="connsiteX2" fmla="*/ 260650 w 488001"/>
                <a:gd name="connsiteY2" fmla="*/ 188854 h 236737"/>
                <a:gd name="connsiteX3" fmla="*/ 245644 w 488001"/>
                <a:gd name="connsiteY3" fmla="*/ 178785 h 236737"/>
                <a:gd name="connsiteX4" fmla="*/ 197307 w 488001"/>
                <a:gd name="connsiteY4" fmla="*/ 190909 h 236737"/>
                <a:gd name="connsiteX5" fmla="*/ 80519 w 488001"/>
                <a:gd name="connsiteY5" fmla="*/ 188958 h 236737"/>
                <a:gd name="connsiteX6" fmla="*/ 58880 w 488001"/>
                <a:gd name="connsiteY6" fmla="*/ 157817 h 236737"/>
                <a:gd name="connsiteX7" fmla="*/ 76741 w 488001"/>
                <a:gd name="connsiteY7" fmla="*/ 139777 h 236737"/>
                <a:gd name="connsiteX8" fmla="*/ 57367 w 488001"/>
                <a:gd name="connsiteY8" fmla="*/ 120934 h 236737"/>
                <a:gd name="connsiteX9" fmla="*/ 40 w 488001"/>
                <a:gd name="connsiteY9" fmla="*/ 92403 h 236737"/>
                <a:gd name="connsiteX10" fmla="*/ 10708 w 488001"/>
                <a:gd name="connsiteY10" fmla="*/ 75775 h 236737"/>
                <a:gd name="connsiteX11" fmla="*/ 19279 w 488001"/>
                <a:gd name="connsiteY11" fmla="*/ 27963 h 236737"/>
                <a:gd name="connsiteX12" fmla="*/ 133635 w 488001"/>
                <a:gd name="connsiteY12" fmla="*/ 36415 h 236737"/>
                <a:gd name="connsiteX13" fmla="*/ 172100 w 488001"/>
                <a:gd name="connsiteY13" fmla="*/ 36455 h 236737"/>
                <a:gd name="connsiteX14" fmla="*/ 178096 w 488001"/>
                <a:gd name="connsiteY14" fmla="*/ 24234 h 236737"/>
                <a:gd name="connsiteX15" fmla="*/ 193691 w 488001"/>
                <a:gd name="connsiteY15" fmla="*/ 12594 h 236737"/>
                <a:gd name="connsiteX16" fmla="*/ 202168 w 488001"/>
                <a:gd name="connsiteY16" fmla="*/ 5337 h 236737"/>
                <a:gd name="connsiteX17" fmla="*/ 223253 w 488001"/>
                <a:gd name="connsiteY17" fmla="*/ 1905 h 236737"/>
                <a:gd name="connsiteX18" fmla="*/ 254424 w 488001"/>
                <a:gd name="connsiteY18" fmla="*/ 17719 h 236737"/>
                <a:gd name="connsiteX19" fmla="*/ 280140 w 488001"/>
                <a:gd name="connsiteY19" fmla="*/ 19770 h 236737"/>
                <a:gd name="connsiteX20" fmla="*/ 319163 w 488001"/>
                <a:gd name="connsiteY20" fmla="*/ 119 h 236737"/>
                <a:gd name="connsiteX21" fmla="*/ 342021 w 488001"/>
                <a:gd name="connsiteY21" fmla="*/ 12161 h 236737"/>
                <a:gd name="connsiteX22" fmla="*/ 365920 w 488001"/>
                <a:gd name="connsiteY22" fmla="*/ 6623 h 236737"/>
                <a:gd name="connsiteX23" fmla="*/ 397298 w 488001"/>
                <a:gd name="connsiteY23" fmla="*/ 17231 h 236737"/>
                <a:gd name="connsiteX24" fmla="*/ 388271 w 488001"/>
                <a:gd name="connsiteY24" fmla="*/ 33764 h 236737"/>
                <a:gd name="connsiteX25" fmla="*/ 441062 w 488001"/>
                <a:gd name="connsiteY25" fmla="*/ 33549 h 236737"/>
                <a:gd name="connsiteX26" fmla="*/ 442885 w 488001"/>
                <a:gd name="connsiteY26" fmla="*/ 46946 h 236737"/>
                <a:gd name="connsiteX27" fmla="*/ 424563 w 488001"/>
                <a:gd name="connsiteY27" fmla="*/ 58048 h 236737"/>
                <a:gd name="connsiteX28" fmla="*/ 434845 w 488001"/>
                <a:gd name="connsiteY28" fmla="*/ 80039 h 236737"/>
                <a:gd name="connsiteX29" fmla="*/ 453625 w 488001"/>
                <a:gd name="connsiteY29" fmla="*/ 95275 h 236737"/>
                <a:gd name="connsiteX30" fmla="*/ 487645 w 488001"/>
                <a:gd name="connsiteY30" fmla="*/ 90281 h 236737"/>
                <a:gd name="connsiteX31" fmla="*/ 430251 w 488001"/>
                <a:gd name="connsiteY31" fmla="*/ 143710 h 236737"/>
                <a:gd name="connsiteX32" fmla="*/ 430895 w 488001"/>
                <a:gd name="connsiteY32" fmla="*/ 156424 h 236737"/>
                <a:gd name="connsiteX33" fmla="*/ 453717 w 488001"/>
                <a:gd name="connsiteY33" fmla="*/ 161629 h 236737"/>
                <a:gd name="connsiteX34" fmla="*/ 455577 w 488001"/>
                <a:gd name="connsiteY34" fmla="*/ 174806 h 236737"/>
                <a:gd name="connsiteX35" fmla="*/ 467855 w 488001"/>
                <a:gd name="connsiteY35" fmla="*/ 178705 h 236737"/>
                <a:gd name="connsiteX36" fmla="*/ 463821 w 488001"/>
                <a:gd name="connsiteY36" fmla="*/ 186647 h 236737"/>
                <a:gd name="connsiteX37" fmla="*/ 443185 w 488001"/>
                <a:gd name="connsiteY37" fmla="*/ 184167 h 236737"/>
                <a:gd name="connsiteX38" fmla="*/ 431539 w 488001"/>
                <a:gd name="connsiteY38" fmla="*/ 189254 h 236737"/>
                <a:gd name="connsiteX39" fmla="*/ 420305 w 488001"/>
                <a:gd name="connsiteY39" fmla="*/ 202179 h 236737"/>
                <a:gd name="connsiteX40" fmla="*/ 410361 w 488001"/>
                <a:gd name="connsiteY40" fmla="*/ 217945 h 236737"/>
                <a:gd name="connsiteX41" fmla="*/ 393087 w 488001"/>
                <a:gd name="connsiteY41" fmla="*/ 218508 h 236737"/>
                <a:gd name="connsiteX42" fmla="*/ 370340 w 488001"/>
                <a:gd name="connsiteY42" fmla="*/ 234923 h 236737"/>
                <a:gd name="connsiteX43" fmla="*/ 334490 w 488001"/>
                <a:gd name="connsiteY43" fmla="*/ 234062 h 236737"/>
                <a:gd name="connsiteX44" fmla="*/ 286765 w 488001"/>
                <a:gd name="connsiteY44" fmla="*/ 214791 h 236737"/>
                <a:gd name="connsiteX0" fmla="*/ 286765 w 521231"/>
                <a:gd name="connsiteY0" fmla="*/ 214791 h 236737"/>
                <a:gd name="connsiteX1" fmla="*/ 285164 w 521231"/>
                <a:gd name="connsiteY1" fmla="*/ 188400 h 236737"/>
                <a:gd name="connsiteX2" fmla="*/ 260650 w 521231"/>
                <a:gd name="connsiteY2" fmla="*/ 188854 h 236737"/>
                <a:gd name="connsiteX3" fmla="*/ 245644 w 521231"/>
                <a:gd name="connsiteY3" fmla="*/ 178785 h 236737"/>
                <a:gd name="connsiteX4" fmla="*/ 197307 w 521231"/>
                <a:gd name="connsiteY4" fmla="*/ 190909 h 236737"/>
                <a:gd name="connsiteX5" fmla="*/ 80519 w 521231"/>
                <a:gd name="connsiteY5" fmla="*/ 188958 h 236737"/>
                <a:gd name="connsiteX6" fmla="*/ 58880 w 521231"/>
                <a:gd name="connsiteY6" fmla="*/ 157817 h 236737"/>
                <a:gd name="connsiteX7" fmla="*/ 76741 w 521231"/>
                <a:gd name="connsiteY7" fmla="*/ 139777 h 236737"/>
                <a:gd name="connsiteX8" fmla="*/ 57367 w 521231"/>
                <a:gd name="connsiteY8" fmla="*/ 120934 h 236737"/>
                <a:gd name="connsiteX9" fmla="*/ 40 w 521231"/>
                <a:gd name="connsiteY9" fmla="*/ 92403 h 236737"/>
                <a:gd name="connsiteX10" fmla="*/ 10708 w 521231"/>
                <a:gd name="connsiteY10" fmla="*/ 75775 h 236737"/>
                <a:gd name="connsiteX11" fmla="*/ 19279 w 521231"/>
                <a:gd name="connsiteY11" fmla="*/ 27963 h 236737"/>
                <a:gd name="connsiteX12" fmla="*/ 133635 w 521231"/>
                <a:gd name="connsiteY12" fmla="*/ 36415 h 236737"/>
                <a:gd name="connsiteX13" fmla="*/ 172100 w 521231"/>
                <a:gd name="connsiteY13" fmla="*/ 36455 h 236737"/>
                <a:gd name="connsiteX14" fmla="*/ 178096 w 521231"/>
                <a:gd name="connsiteY14" fmla="*/ 24234 h 236737"/>
                <a:gd name="connsiteX15" fmla="*/ 193691 w 521231"/>
                <a:gd name="connsiteY15" fmla="*/ 12594 h 236737"/>
                <a:gd name="connsiteX16" fmla="*/ 202168 w 521231"/>
                <a:gd name="connsiteY16" fmla="*/ 5337 h 236737"/>
                <a:gd name="connsiteX17" fmla="*/ 223253 w 521231"/>
                <a:gd name="connsiteY17" fmla="*/ 1905 h 236737"/>
                <a:gd name="connsiteX18" fmla="*/ 254424 w 521231"/>
                <a:gd name="connsiteY18" fmla="*/ 17719 h 236737"/>
                <a:gd name="connsiteX19" fmla="*/ 280140 w 521231"/>
                <a:gd name="connsiteY19" fmla="*/ 19770 h 236737"/>
                <a:gd name="connsiteX20" fmla="*/ 319163 w 521231"/>
                <a:gd name="connsiteY20" fmla="*/ 119 h 236737"/>
                <a:gd name="connsiteX21" fmla="*/ 342021 w 521231"/>
                <a:gd name="connsiteY21" fmla="*/ 12161 h 236737"/>
                <a:gd name="connsiteX22" fmla="*/ 365920 w 521231"/>
                <a:gd name="connsiteY22" fmla="*/ 6623 h 236737"/>
                <a:gd name="connsiteX23" fmla="*/ 397298 w 521231"/>
                <a:gd name="connsiteY23" fmla="*/ 17231 h 236737"/>
                <a:gd name="connsiteX24" fmla="*/ 388271 w 521231"/>
                <a:gd name="connsiteY24" fmla="*/ 33764 h 236737"/>
                <a:gd name="connsiteX25" fmla="*/ 441062 w 521231"/>
                <a:gd name="connsiteY25" fmla="*/ 33549 h 236737"/>
                <a:gd name="connsiteX26" fmla="*/ 442885 w 521231"/>
                <a:gd name="connsiteY26" fmla="*/ 46946 h 236737"/>
                <a:gd name="connsiteX27" fmla="*/ 424563 w 521231"/>
                <a:gd name="connsiteY27" fmla="*/ 58048 h 236737"/>
                <a:gd name="connsiteX28" fmla="*/ 434845 w 521231"/>
                <a:gd name="connsiteY28" fmla="*/ 80039 h 236737"/>
                <a:gd name="connsiteX29" fmla="*/ 453625 w 521231"/>
                <a:gd name="connsiteY29" fmla="*/ 95275 h 236737"/>
                <a:gd name="connsiteX30" fmla="*/ 487645 w 521231"/>
                <a:gd name="connsiteY30" fmla="*/ 90281 h 236737"/>
                <a:gd name="connsiteX31" fmla="*/ 521012 w 521231"/>
                <a:gd name="connsiteY31" fmla="*/ 112244 h 236737"/>
                <a:gd name="connsiteX32" fmla="*/ 430895 w 521231"/>
                <a:gd name="connsiteY32" fmla="*/ 156424 h 236737"/>
                <a:gd name="connsiteX33" fmla="*/ 453717 w 521231"/>
                <a:gd name="connsiteY33" fmla="*/ 161629 h 236737"/>
                <a:gd name="connsiteX34" fmla="*/ 455577 w 521231"/>
                <a:gd name="connsiteY34" fmla="*/ 174806 h 236737"/>
                <a:gd name="connsiteX35" fmla="*/ 467855 w 521231"/>
                <a:gd name="connsiteY35" fmla="*/ 178705 h 236737"/>
                <a:gd name="connsiteX36" fmla="*/ 463821 w 521231"/>
                <a:gd name="connsiteY36" fmla="*/ 186647 h 236737"/>
                <a:gd name="connsiteX37" fmla="*/ 443185 w 521231"/>
                <a:gd name="connsiteY37" fmla="*/ 184167 h 236737"/>
                <a:gd name="connsiteX38" fmla="*/ 431539 w 521231"/>
                <a:gd name="connsiteY38" fmla="*/ 189254 h 236737"/>
                <a:gd name="connsiteX39" fmla="*/ 420305 w 521231"/>
                <a:gd name="connsiteY39" fmla="*/ 202179 h 236737"/>
                <a:gd name="connsiteX40" fmla="*/ 410361 w 521231"/>
                <a:gd name="connsiteY40" fmla="*/ 217945 h 236737"/>
                <a:gd name="connsiteX41" fmla="*/ 393087 w 521231"/>
                <a:gd name="connsiteY41" fmla="*/ 218508 h 236737"/>
                <a:gd name="connsiteX42" fmla="*/ 370340 w 521231"/>
                <a:gd name="connsiteY42" fmla="*/ 234923 h 236737"/>
                <a:gd name="connsiteX43" fmla="*/ 334490 w 521231"/>
                <a:gd name="connsiteY43" fmla="*/ 234062 h 236737"/>
                <a:gd name="connsiteX44" fmla="*/ 286765 w 521231"/>
                <a:gd name="connsiteY44" fmla="*/ 214791 h 236737"/>
                <a:gd name="connsiteX0" fmla="*/ 286765 w 535678"/>
                <a:gd name="connsiteY0" fmla="*/ 214791 h 236737"/>
                <a:gd name="connsiteX1" fmla="*/ 285164 w 535678"/>
                <a:gd name="connsiteY1" fmla="*/ 188400 h 236737"/>
                <a:gd name="connsiteX2" fmla="*/ 260650 w 535678"/>
                <a:gd name="connsiteY2" fmla="*/ 188854 h 236737"/>
                <a:gd name="connsiteX3" fmla="*/ 245644 w 535678"/>
                <a:gd name="connsiteY3" fmla="*/ 178785 h 236737"/>
                <a:gd name="connsiteX4" fmla="*/ 197307 w 535678"/>
                <a:gd name="connsiteY4" fmla="*/ 190909 h 236737"/>
                <a:gd name="connsiteX5" fmla="*/ 80519 w 535678"/>
                <a:gd name="connsiteY5" fmla="*/ 188958 h 236737"/>
                <a:gd name="connsiteX6" fmla="*/ 58880 w 535678"/>
                <a:gd name="connsiteY6" fmla="*/ 157817 h 236737"/>
                <a:gd name="connsiteX7" fmla="*/ 76741 w 535678"/>
                <a:gd name="connsiteY7" fmla="*/ 139777 h 236737"/>
                <a:gd name="connsiteX8" fmla="*/ 57367 w 535678"/>
                <a:gd name="connsiteY8" fmla="*/ 120934 h 236737"/>
                <a:gd name="connsiteX9" fmla="*/ 40 w 535678"/>
                <a:gd name="connsiteY9" fmla="*/ 92403 h 236737"/>
                <a:gd name="connsiteX10" fmla="*/ 10708 w 535678"/>
                <a:gd name="connsiteY10" fmla="*/ 75775 h 236737"/>
                <a:gd name="connsiteX11" fmla="*/ 19279 w 535678"/>
                <a:gd name="connsiteY11" fmla="*/ 27963 h 236737"/>
                <a:gd name="connsiteX12" fmla="*/ 133635 w 535678"/>
                <a:gd name="connsiteY12" fmla="*/ 36415 h 236737"/>
                <a:gd name="connsiteX13" fmla="*/ 172100 w 535678"/>
                <a:gd name="connsiteY13" fmla="*/ 36455 h 236737"/>
                <a:gd name="connsiteX14" fmla="*/ 178096 w 535678"/>
                <a:gd name="connsiteY14" fmla="*/ 24234 h 236737"/>
                <a:gd name="connsiteX15" fmla="*/ 193691 w 535678"/>
                <a:gd name="connsiteY15" fmla="*/ 12594 h 236737"/>
                <a:gd name="connsiteX16" fmla="*/ 202168 w 535678"/>
                <a:gd name="connsiteY16" fmla="*/ 5337 h 236737"/>
                <a:gd name="connsiteX17" fmla="*/ 223253 w 535678"/>
                <a:gd name="connsiteY17" fmla="*/ 1905 h 236737"/>
                <a:gd name="connsiteX18" fmla="*/ 254424 w 535678"/>
                <a:gd name="connsiteY18" fmla="*/ 17719 h 236737"/>
                <a:gd name="connsiteX19" fmla="*/ 280140 w 535678"/>
                <a:gd name="connsiteY19" fmla="*/ 19770 h 236737"/>
                <a:gd name="connsiteX20" fmla="*/ 319163 w 535678"/>
                <a:gd name="connsiteY20" fmla="*/ 119 h 236737"/>
                <a:gd name="connsiteX21" fmla="*/ 342021 w 535678"/>
                <a:gd name="connsiteY21" fmla="*/ 12161 h 236737"/>
                <a:gd name="connsiteX22" fmla="*/ 365920 w 535678"/>
                <a:gd name="connsiteY22" fmla="*/ 6623 h 236737"/>
                <a:gd name="connsiteX23" fmla="*/ 397298 w 535678"/>
                <a:gd name="connsiteY23" fmla="*/ 17231 h 236737"/>
                <a:gd name="connsiteX24" fmla="*/ 388271 w 535678"/>
                <a:gd name="connsiteY24" fmla="*/ 33764 h 236737"/>
                <a:gd name="connsiteX25" fmla="*/ 441062 w 535678"/>
                <a:gd name="connsiteY25" fmla="*/ 33549 h 236737"/>
                <a:gd name="connsiteX26" fmla="*/ 442885 w 535678"/>
                <a:gd name="connsiteY26" fmla="*/ 46946 h 236737"/>
                <a:gd name="connsiteX27" fmla="*/ 424563 w 535678"/>
                <a:gd name="connsiteY27" fmla="*/ 58048 h 236737"/>
                <a:gd name="connsiteX28" fmla="*/ 434845 w 535678"/>
                <a:gd name="connsiteY28" fmla="*/ 80039 h 236737"/>
                <a:gd name="connsiteX29" fmla="*/ 453625 w 535678"/>
                <a:gd name="connsiteY29" fmla="*/ 95275 h 236737"/>
                <a:gd name="connsiteX30" fmla="*/ 487645 w 535678"/>
                <a:gd name="connsiteY30" fmla="*/ 90281 h 236737"/>
                <a:gd name="connsiteX31" fmla="*/ 521012 w 535678"/>
                <a:gd name="connsiteY31" fmla="*/ 112244 h 236737"/>
                <a:gd name="connsiteX32" fmla="*/ 535568 w 535678"/>
                <a:gd name="connsiteY32" fmla="*/ 128107 h 236737"/>
                <a:gd name="connsiteX33" fmla="*/ 453717 w 535678"/>
                <a:gd name="connsiteY33" fmla="*/ 161629 h 236737"/>
                <a:gd name="connsiteX34" fmla="*/ 455577 w 535678"/>
                <a:gd name="connsiteY34" fmla="*/ 174806 h 236737"/>
                <a:gd name="connsiteX35" fmla="*/ 467855 w 535678"/>
                <a:gd name="connsiteY35" fmla="*/ 178705 h 236737"/>
                <a:gd name="connsiteX36" fmla="*/ 463821 w 535678"/>
                <a:gd name="connsiteY36" fmla="*/ 186647 h 236737"/>
                <a:gd name="connsiteX37" fmla="*/ 443185 w 535678"/>
                <a:gd name="connsiteY37" fmla="*/ 184167 h 236737"/>
                <a:gd name="connsiteX38" fmla="*/ 431539 w 535678"/>
                <a:gd name="connsiteY38" fmla="*/ 189254 h 236737"/>
                <a:gd name="connsiteX39" fmla="*/ 420305 w 535678"/>
                <a:gd name="connsiteY39" fmla="*/ 202179 h 236737"/>
                <a:gd name="connsiteX40" fmla="*/ 410361 w 535678"/>
                <a:gd name="connsiteY40" fmla="*/ 217945 h 236737"/>
                <a:gd name="connsiteX41" fmla="*/ 393087 w 535678"/>
                <a:gd name="connsiteY41" fmla="*/ 218508 h 236737"/>
                <a:gd name="connsiteX42" fmla="*/ 370340 w 535678"/>
                <a:gd name="connsiteY42" fmla="*/ 234923 h 236737"/>
                <a:gd name="connsiteX43" fmla="*/ 334490 w 535678"/>
                <a:gd name="connsiteY43" fmla="*/ 234062 h 236737"/>
                <a:gd name="connsiteX44" fmla="*/ 286765 w 535678"/>
                <a:gd name="connsiteY44" fmla="*/ 214791 h 236737"/>
                <a:gd name="connsiteX0" fmla="*/ 286765 w 546215"/>
                <a:gd name="connsiteY0" fmla="*/ 214791 h 236737"/>
                <a:gd name="connsiteX1" fmla="*/ 285164 w 546215"/>
                <a:gd name="connsiteY1" fmla="*/ 188400 h 236737"/>
                <a:gd name="connsiteX2" fmla="*/ 260650 w 546215"/>
                <a:gd name="connsiteY2" fmla="*/ 188854 h 236737"/>
                <a:gd name="connsiteX3" fmla="*/ 245644 w 546215"/>
                <a:gd name="connsiteY3" fmla="*/ 178785 h 236737"/>
                <a:gd name="connsiteX4" fmla="*/ 197307 w 546215"/>
                <a:gd name="connsiteY4" fmla="*/ 190909 h 236737"/>
                <a:gd name="connsiteX5" fmla="*/ 80519 w 546215"/>
                <a:gd name="connsiteY5" fmla="*/ 188958 h 236737"/>
                <a:gd name="connsiteX6" fmla="*/ 58880 w 546215"/>
                <a:gd name="connsiteY6" fmla="*/ 157817 h 236737"/>
                <a:gd name="connsiteX7" fmla="*/ 76741 w 546215"/>
                <a:gd name="connsiteY7" fmla="*/ 139777 h 236737"/>
                <a:gd name="connsiteX8" fmla="*/ 57367 w 546215"/>
                <a:gd name="connsiteY8" fmla="*/ 120934 h 236737"/>
                <a:gd name="connsiteX9" fmla="*/ 40 w 546215"/>
                <a:gd name="connsiteY9" fmla="*/ 92403 h 236737"/>
                <a:gd name="connsiteX10" fmla="*/ 10708 w 546215"/>
                <a:gd name="connsiteY10" fmla="*/ 75775 h 236737"/>
                <a:gd name="connsiteX11" fmla="*/ 19279 w 546215"/>
                <a:gd name="connsiteY11" fmla="*/ 27963 h 236737"/>
                <a:gd name="connsiteX12" fmla="*/ 133635 w 546215"/>
                <a:gd name="connsiteY12" fmla="*/ 36415 h 236737"/>
                <a:gd name="connsiteX13" fmla="*/ 172100 w 546215"/>
                <a:gd name="connsiteY13" fmla="*/ 36455 h 236737"/>
                <a:gd name="connsiteX14" fmla="*/ 178096 w 546215"/>
                <a:gd name="connsiteY14" fmla="*/ 24234 h 236737"/>
                <a:gd name="connsiteX15" fmla="*/ 193691 w 546215"/>
                <a:gd name="connsiteY15" fmla="*/ 12594 h 236737"/>
                <a:gd name="connsiteX16" fmla="*/ 202168 w 546215"/>
                <a:gd name="connsiteY16" fmla="*/ 5337 h 236737"/>
                <a:gd name="connsiteX17" fmla="*/ 223253 w 546215"/>
                <a:gd name="connsiteY17" fmla="*/ 1905 h 236737"/>
                <a:gd name="connsiteX18" fmla="*/ 254424 w 546215"/>
                <a:gd name="connsiteY18" fmla="*/ 17719 h 236737"/>
                <a:gd name="connsiteX19" fmla="*/ 280140 w 546215"/>
                <a:gd name="connsiteY19" fmla="*/ 19770 h 236737"/>
                <a:gd name="connsiteX20" fmla="*/ 319163 w 546215"/>
                <a:gd name="connsiteY20" fmla="*/ 119 h 236737"/>
                <a:gd name="connsiteX21" fmla="*/ 342021 w 546215"/>
                <a:gd name="connsiteY21" fmla="*/ 12161 h 236737"/>
                <a:gd name="connsiteX22" fmla="*/ 365920 w 546215"/>
                <a:gd name="connsiteY22" fmla="*/ 6623 h 236737"/>
                <a:gd name="connsiteX23" fmla="*/ 397298 w 546215"/>
                <a:gd name="connsiteY23" fmla="*/ 17231 h 236737"/>
                <a:gd name="connsiteX24" fmla="*/ 388271 w 546215"/>
                <a:gd name="connsiteY24" fmla="*/ 33764 h 236737"/>
                <a:gd name="connsiteX25" fmla="*/ 441062 w 546215"/>
                <a:gd name="connsiteY25" fmla="*/ 33549 h 236737"/>
                <a:gd name="connsiteX26" fmla="*/ 442885 w 546215"/>
                <a:gd name="connsiteY26" fmla="*/ 46946 h 236737"/>
                <a:gd name="connsiteX27" fmla="*/ 424563 w 546215"/>
                <a:gd name="connsiteY27" fmla="*/ 58048 h 236737"/>
                <a:gd name="connsiteX28" fmla="*/ 434845 w 546215"/>
                <a:gd name="connsiteY28" fmla="*/ 80039 h 236737"/>
                <a:gd name="connsiteX29" fmla="*/ 453625 w 546215"/>
                <a:gd name="connsiteY29" fmla="*/ 95275 h 236737"/>
                <a:gd name="connsiteX30" fmla="*/ 487645 w 546215"/>
                <a:gd name="connsiteY30" fmla="*/ 90281 h 236737"/>
                <a:gd name="connsiteX31" fmla="*/ 521012 w 546215"/>
                <a:gd name="connsiteY31" fmla="*/ 112244 h 236737"/>
                <a:gd name="connsiteX32" fmla="*/ 535568 w 546215"/>
                <a:gd name="connsiteY32" fmla="*/ 128107 h 236737"/>
                <a:gd name="connsiteX33" fmla="*/ 546130 w 546215"/>
                <a:gd name="connsiteY33" fmla="*/ 159309 h 236737"/>
                <a:gd name="connsiteX34" fmla="*/ 455577 w 546215"/>
                <a:gd name="connsiteY34" fmla="*/ 174806 h 236737"/>
                <a:gd name="connsiteX35" fmla="*/ 467855 w 546215"/>
                <a:gd name="connsiteY35" fmla="*/ 178705 h 236737"/>
                <a:gd name="connsiteX36" fmla="*/ 463821 w 546215"/>
                <a:gd name="connsiteY36" fmla="*/ 186647 h 236737"/>
                <a:gd name="connsiteX37" fmla="*/ 443185 w 546215"/>
                <a:gd name="connsiteY37" fmla="*/ 184167 h 236737"/>
                <a:gd name="connsiteX38" fmla="*/ 431539 w 546215"/>
                <a:gd name="connsiteY38" fmla="*/ 189254 h 236737"/>
                <a:gd name="connsiteX39" fmla="*/ 420305 w 546215"/>
                <a:gd name="connsiteY39" fmla="*/ 202179 h 236737"/>
                <a:gd name="connsiteX40" fmla="*/ 410361 w 546215"/>
                <a:gd name="connsiteY40" fmla="*/ 217945 h 236737"/>
                <a:gd name="connsiteX41" fmla="*/ 393087 w 546215"/>
                <a:gd name="connsiteY41" fmla="*/ 218508 h 236737"/>
                <a:gd name="connsiteX42" fmla="*/ 370340 w 546215"/>
                <a:gd name="connsiteY42" fmla="*/ 234923 h 236737"/>
                <a:gd name="connsiteX43" fmla="*/ 334490 w 546215"/>
                <a:gd name="connsiteY43" fmla="*/ 234062 h 236737"/>
                <a:gd name="connsiteX44" fmla="*/ 286765 w 546215"/>
                <a:gd name="connsiteY44" fmla="*/ 214791 h 236737"/>
                <a:gd name="connsiteX0" fmla="*/ 286765 w 557312"/>
                <a:gd name="connsiteY0" fmla="*/ 214791 h 236737"/>
                <a:gd name="connsiteX1" fmla="*/ 285164 w 557312"/>
                <a:gd name="connsiteY1" fmla="*/ 188400 h 236737"/>
                <a:gd name="connsiteX2" fmla="*/ 260650 w 557312"/>
                <a:gd name="connsiteY2" fmla="*/ 188854 h 236737"/>
                <a:gd name="connsiteX3" fmla="*/ 245644 w 557312"/>
                <a:gd name="connsiteY3" fmla="*/ 178785 h 236737"/>
                <a:gd name="connsiteX4" fmla="*/ 197307 w 557312"/>
                <a:gd name="connsiteY4" fmla="*/ 190909 h 236737"/>
                <a:gd name="connsiteX5" fmla="*/ 80519 w 557312"/>
                <a:gd name="connsiteY5" fmla="*/ 188958 h 236737"/>
                <a:gd name="connsiteX6" fmla="*/ 58880 w 557312"/>
                <a:gd name="connsiteY6" fmla="*/ 157817 h 236737"/>
                <a:gd name="connsiteX7" fmla="*/ 76741 w 557312"/>
                <a:gd name="connsiteY7" fmla="*/ 139777 h 236737"/>
                <a:gd name="connsiteX8" fmla="*/ 57367 w 557312"/>
                <a:gd name="connsiteY8" fmla="*/ 120934 h 236737"/>
                <a:gd name="connsiteX9" fmla="*/ 40 w 557312"/>
                <a:gd name="connsiteY9" fmla="*/ 92403 h 236737"/>
                <a:gd name="connsiteX10" fmla="*/ 10708 w 557312"/>
                <a:gd name="connsiteY10" fmla="*/ 75775 h 236737"/>
                <a:gd name="connsiteX11" fmla="*/ 19279 w 557312"/>
                <a:gd name="connsiteY11" fmla="*/ 27963 h 236737"/>
                <a:gd name="connsiteX12" fmla="*/ 133635 w 557312"/>
                <a:gd name="connsiteY12" fmla="*/ 36415 h 236737"/>
                <a:gd name="connsiteX13" fmla="*/ 172100 w 557312"/>
                <a:gd name="connsiteY13" fmla="*/ 36455 h 236737"/>
                <a:gd name="connsiteX14" fmla="*/ 178096 w 557312"/>
                <a:gd name="connsiteY14" fmla="*/ 24234 h 236737"/>
                <a:gd name="connsiteX15" fmla="*/ 193691 w 557312"/>
                <a:gd name="connsiteY15" fmla="*/ 12594 h 236737"/>
                <a:gd name="connsiteX16" fmla="*/ 202168 w 557312"/>
                <a:gd name="connsiteY16" fmla="*/ 5337 h 236737"/>
                <a:gd name="connsiteX17" fmla="*/ 223253 w 557312"/>
                <a:gd name="connsiteY17" fmla="*/ 1905 h 236737"/>
                <a:gd name="connsiteX18" fmla="*/ 254424 w 557312"/>
                <a:gd name="connsiteY18" fmla="*/ 17719 h 236737"/>
                <a:gd name="connsiteX19" fmla="*/ 280140 w 557312"/>
                <a:gd name="connsiteY19" fmla="*/ 19770 h 236737"/>
                <a:gd name="connsiteX20" fmla="*/ 319163 w 557312"/>
                <a:gd name="connsiteY20" fmla="*/ 119 h 236737"/>
                <a:gd name="connsiteX21" fmla="*/ 342021 w 557312"/>
                <a:gd name="connsiteY21" fmla="*/ 12161 h 236737"/>
                <a:gd name="connsiteX22" fmla="*/ 365920 w 557312"/>
                <a:gd name="connsiteY22" fmla="*/ 6623 h 236737"/>
                <a:gd name="connsiteX23" fmla="*/ 397298 w 557312"/>
                <a:gd name="connsiteY23" fmla="*/ 17231 h 236737"/>
                <a:gd name="connsiteX24" fmla="*/ 388271 w 557312"/>
                <a:gd name="connsiteY24" fmla="*/ 33764 h 236737"/>
                <a:gd name="connsiteX25" fmla="*/ 441062 w 557312"/>
                <a:gd name="connsiteY25" fmla="*/ 33549 h 236737"/>
                <a:gd name="connsiteX26" fmla="*/ 442885 w 557312"/>
                <a:gd name="connsiteY26" fmla="*/ 46946 h 236737"/>
                <a:gd name="connsiteX27" fmla="*/ 424563 w 557312"/>
                <a:gd name="connsiteY27" fmla="*/ 58048 h 236737"/>
                <a:gd name="connsiteX28" fmla="*/ 434845 w 557312"/>
                <a:gd name="connsiteY28" fmla="*/ 80039 h 236737"/>
                <a:gd name="connsiteX29" fmla="*/ 453625 w 557312"/>
                <a:gd name="connsiteY29" fmla="*/ 95275 h 236737"/>
                <a:gd name="connsiteX30" fmla="*/ 487645 w 557312"/>
                <a:gd name="connsiteY30" fmla="*/ 90281 h 236737"/>
                <a:gd name="connsiteX31" fmla="*/ 521012 w 557312"/>
                <a:gd name="connsiteY31" fmla="*/ 112244 h 236737"/>
                <a:gd name="connsiteX32" fmla="*/ 535568 w 557312"/>
                <a:gd name="connsiteY32" fmla="*/ 128107 h 236737"/>
                <a:gd name="connsiteX33" fmla="*/ 546130 w 557312"/>
                <a:gd name="connsiteY33" fmla="*/ 159309 h 236737"/>
                <a:gd name="connsiteX34" fmla="*/ 557306 w 557312"/>
                <a:gd name="connsiteY34" fmla="*/ 170353 h 236737"/>
                <a:gd name="connsiteX35" fmla="*/ 467855 w 557312"/>
                <a:gd name="connsiteY35" fmla="*/ 178705 h 236737"/>
                <a:gd name="connsiteX36" fmla="*/ 463821 w 557312"/>
                <a:gd name="connsiteY36" fmla="*/ 186647 h 236737"/>
                <a:gd name="connsiteX37" fmla="*/ 443185 w 557312"/>
                <a:gd name="connsiteY37" fmla="*/ 184167 h 236737"/>
                <a:gd name="connsiteX38" fmla="*/ 431539 w 557312"/>
                <a:gd name="connsiteY38" fmla="*/ 189254 h 236737"/>
                <a:gd name="connsiteX39" fmla="*/ 420305 w 557312"/>
                <a:gd name="connsiteY39" fmla="*/ 202179 h 236737"/>
                <a:gd name="connsiteX40" fmla="*/ 410361 w 557312"/>
                <a:gd name="connsiteY40" fmla="*/ 217945 h 236737"/>
                <a:gd name="connsiteX41" fmla="*/ 393087 w 557312"/>
                <a:gd name="connsiteY41" fmla="*/ 218508 h 236737"/>
                <a:gd name="connsiteX42" fmla="*/ 370340 w 557312"/>
                <a:gd name="connsiteY42" fmla="*/ 234923 h 236737"/>
                <a:gd name="connsiteX43" fmla="*/ 334490 w 557312"/>
                <a:gd name="connsiteY43" fmla="*/ 234062 h 236737"/>
                <a:gd name="connsiteX44" fmla="*/ 286765 w 557312"/>
                <a:gd name="connsiteY44" fmla="*/ 214791 h 236737"/>
                <a:gd name="connsiteX0" fmla="*/ 286765 w 565703"/>
                <a:gd name="connsiteY0" fmla="*/ 214791 h 236737"/>
                <a:gd name="connsiteX1" fmla="*/ 285164 w 565703"/>
                <a:gd name="connsiteY1" fmla="*/ 188400 h 236737"/>
                <a:gd name="connsiteX2" fmla="*/ 260650 w 565703"/>
                <a:gd name="connsiteY2" fmla="*/ 188854 h 236737"/>
                <a:gd name="connsiteX3" fmla="*/ 245644 w 565703"/>
                <a:gd name="connsiteY3" fmla="*/ 178785 h 236737"/>
                <a:gd name="connsiteX4" fmla="*/ 197307 w 565703"/>
                <a:gd name="connsiteY4" fmla="*/ 190909 h 236737"/>
                <a:gd name="connsiteX5" fmla="*/ 80519 w 565703"/>
                <a:gd name="connsiteY5" fmla="*/ 188958 h 236737"/>
                <a:gd name="connsiteX6" fmla="*/ 58880 w 565703"/>
                <a:gd name="connsiteY6" fmla="*/ 157817 h 236737"/>
                <a:gd name="connsiteX7" fmla="*/ 76741 w 565703"/>
                <a:gd name="connsiteY7" fmla="*/ 139777 h 236737"/>
                <a:gd name="connsiteX8" fmla="*/ 57367 w 565703"/>
                <a:gd name="connsiteY8" fmla="*/ 120934 h 236737"/>
                <a:gd name="connsiteX9" fmla="*/ 40 w 565703"/>
                <a:gd name="connsiteY9" fmla="*/ 92403 h 236737"/>
                <a:gd name="connsiteX10" fmla="*/ 10708 w 565703"/>
                <a:gd name="connsiteY10" fmla="*/ 75775 h 236737"/>
                <a:gd name="connsiteX11" fmla="*/ 19279 w 565703"/>
                <a:gd name="connsiteY11" fmla="*/ 27963 h 236737"/>
                <a:gd name="connsiteX12" fmla="*/ 133635 w 565703"/>
                <a:gd name="connsiteY12" fmla="*/ 36415 h 236737"/>
                <a:gd name="connsiteX13" fmla="*/ 172100 w 565703"/>
                <a:gd name="connsiteY13" fmla="*/ 36455 h 236737"/>
                <a:gd name="connsiteX14" fmla="*/ 178096 w 565703"/>
                <a:gd name="connsiteY14" fmla="*/ 24234 h 236737"/>
                <a:gd name="connsiteX15" fmla="*/ 193691 w 565703"/>
                <a:gd name="connsiteY15" fmla="*/ 12594 h 236737"/>
                <a:gd name="connsiteX16" fmla="*/ 202168 w 565703"/>
                <a:gd name="connsiteY16" fmla="*/ 5337 h 236737"/>
                <a:gd name="connsiteX17" fmla="*/ 223253 w 565703"/>
                <a:gd name="connsiteY17" fmla="*/ 1905 h 236737"/>
                <a:gd name="connsiteX18" fmla="*/ 254424 w 565703"/>
                <a:gd name="connsiteY18" fmla="*/ 17719 h 236737"/>
                <a:gd name="connsiteX19" fmla="*/ 280140 w 565703"/>
                <a:gd name="connsiteY19" fmla="*/ 19770 h 236737"/>
                <a:gd name="connsiteX20" fmla="*/ 319163 w 565703"/>
                <a:gd name="connsiteY20" fmla="*/ 119 h 236737"/>
                <a:gd name="connsiteX21" fmla="*/ 342021 w 565703"/>
                <a:gd name="connsiteY21" fmla="*/ 12161 h 236737"/>
                <a:gd name="connsiteX22" fmla="*/ 365920 w 565703"/>
                <a:gd name="connsiteY22" fmla="*/ 6623 h 236737"/>
                <a:gd name="connsiteX23" fmla="*/ 397298 w 565703"/>
                <a:gd name="connsiteY23" fmla="*/ 17231 h 236737"/>
                <a:gd name="connsiteX24" fmla="*/ 388271 w 565703"/>
                <a:gd name="connsiteY24" fmla="*/ 33764 h 236737"/>
                <a:gd name="connsiteX25" fmla="*/ 441062 w 565703"/>
                <a:gd name="connsiteY25" fmla="*/ 33549 h 236737"/>
                <a:gd name="connsiteX26" fmla="*/ 442885 w 565703"/>
                <a:gd name="connsiteY26" fmla="*/ 46946 h 236737"/>
                <a:gd name="connsiteX27" fmla="*/ 424563 w 565703"/>
                <a:gd name="connsiteY27" fmla="*/ 58048 h 236737"/>
                <a:gd name="connsiteX28" fmla="*/ 434845 w 565703"/>
                <a:gd name="connsiteY28" fmla="*/ 80039 h 236737"/>
                <a:gd name="connsiteX29" fmla="*/ 453625 w 565703"/>
                <a:gd name="connsiteY29" fmla="*/ 95275 h 236737"/>
                <a:gd name="connsiteX30" fmla="*/ 487645 w 565703"/>
                <a:gd name="connsiteY30" fmla="*/ 90281 h 236737"/>
                <a:gd name="connsiteX31" fmla="*/ 521012 w 565703"/>
                <a:gd name="connsiteY31" fmla="*/ 112244 h 236737"/>
                <a:gd name="connsiteX32" fmla="*/ 535568 w 565703"/>
                <a:gd name="connsiteY32" fmla="*/ 128107 h 236737"/>
                <a:gd name="connsiteX33" fmla="*/ 546130 w 565703"/>
                <a:gd name="connsiteY33" fmla="*/ 159309 h 236737"/>
                <a:gd name="connsiteX34" fmla="*/ 557306 w 565703"/>
                <a:gd name="connsiteY34" fmla="*/ 170353 h 236737"/>
                <a:gd name="connsiteX35" fmla="*/ 565690 w 565703"/>
                <a:gd name="connsiteY35" fmla="*/ 196240 h 236737"/>
                <a:gd name="connsiteX36" fmla="*/ 463821 w 565703"/>
                <a:gd name="connsiteY36" fmla="*/ 186647 h 236737"/>
                <a:gd name="connsiteX37" fmla="*/ 443185 w 565703"/>
                <a:gd name="connsiteY37" fmla="*/ 184167 h 236737"/>
                <a:gd name="connsiteX38" fmla="*/ 431539 w 565703"/>
                <a:gd name="connsiteY38" fmla="*/ 189254 h 236737"/>
                <a:gd name="connsiteX39" fmla="*/ 420305 w 565703"/>
                <a:gd name="connsiteY39" fmla="*/ 202179 h 236737"/>
                <a:gd name="connsiteX40" fmla="*/ 410361 w 565703"/>
                <a:gd name="connsiteY40" fmla="*/ 217945 h 236737"/>
                <a:gd name="connsiteX41" fmla="*/ 393087 w 565703"/>
                <a:gd name="connsiteY41" fmla="*/ 218508 h 236737"/>
                <a:gd name="connsiteX42" fmla="*/ 370340 w 565703"/>
                <a:gd name="connsiteY42" fmla="*/ 234923 h 236737"/>
                <a:gd name="connsiteX43" fmla="*/ 334490 w 565703"/>
                <a:gd name="connsiteY43" fmla="*/ 234062 h 236737"/>
                <a:gd name="connsiteX44" fmla="*/ 286765 w 565703"/>
                <a:gd name="connsiteY44" fmla="*/ 214791 h 236737"/>
                <a:gd name="connsiteX0" fmla="*/ 286765 w 592657"/>
                <a:gd name="connsiteY0" fmla="*/ 214791 h 236737"/>
                <a:gd name="connsiteX1" fmla="*/ 285164 w 592657"/>
                <a:gd name="connsiteY1" fmla="*/ 188400 h 236737"/>
                <a:gd name="connsiteX2" fmla="*/ 260650 w 592657"/>
                <a:gd name="connsiteY2" fmla="*/ 188854 h 236737"/>
                <a:gd name="connsiteX3" fmla="*/ 245644 w 592657"/>
                <a:gd name="connsiteY3" fmla="*/ 178785 h 236737"/>
                <a:gd name="connsiteX4" fmla="*/ 197307 w 592657"/>
                <a:gd name="connsiteY4" fmla="*/ 190909 h 236737"/>
                <a:gd name="connsiteX5" fmla="*/ 80519 w 592657"/>
                <a:gd name="connsiteY5" fmla="*/ 188958 h 236737"/>
                <a:gd name="connsiteX6" fmla="*/ 58880 w 592657"/>
                <a:gd name="connsiteY6" fmla="*/ 157817 h 236737"/>
                <a:gd name="connsiteX7" fmla="*/ 76741 w 592657"/>
                <a:gd name="connsiteY7" fmla="*/ 139777 h 236737"/>
                <a:gd name="connsiteX8" fmla="*/ 57367 w 592657"/>
                <a:gd name="connsiteY8" fmla="*/ 120934 h 236737"/>
                <a:gd name="connsiteX9" fmla="*/ 40 w 592657"/>
                <a:gd name="connsiteY9" fmla="*/ 92403 h 236737"/>
                <a:gd name="connsiteX10" fmla="*/ 10708 w 592657"/>
                <a:gd name="connsiteY10" fmla="*/ 75775 h 236737"/>
                <a:gd name="connsiteX11" fmla="*/ 19279 w 592657"/>
                <a:gd name="connsiteY11" fmla="*/ 27963 h 236737"/>
                <a:gd name="connsiteX12" fmla="*/ 133635 w 592657"/>
                <a:gd name="connsiteY12" fmla="*/ 36415 h 236737"/>
                <a:gd name="connsiteX13" fmla="*/ 172100 w 592657"/>
                <a:gd name="connsiteY13" fmla="*/ 36455 h 236737"/>
                <a:gd name="connsiteX14" fmla="*/ 178096 w 592657"/>
                <a:gd name="connsiteY14" fmla="*/ 24234 h 236737"/>
                <a:gd name="connsiteX15" fmla="*/ 193691 w 592657"/>
                <a:gd name="connsiteY15" fmla="*/ 12594 h 236737"/>
                <a:gd name="connsiteX16" fmla="*/ 202168 w 592657"/>
                <a:gd name="connsiteY16" fmla="*/ 5337 h 236737"/>
                <a:gd name="connsiteX17" fmla="*/ 223253 w 592657"/>
                <a:gd name="connsiteY17" fmla="*/ 1905 h 236737"/>
                <a:gd name="connsiteX18" fmla="*/ 254424 w 592657"/>
                <a:gd name="connsiteY18" fmla="*/ 17719 h 236737"/>
                <a:gd name="connsiteX19" fmla="*/ 280140 w 592657"/>
                <a:gd name="connsiteY19" fmla="*/ 19770 h 236737"/>
                <a:gd name="connsiteX20" fmla="*/ 319163 w 592657"/>
                <a:gd name="connsiteY20" fmla="*/ 119 h 236737"/>
                <a:gd name="connsiteX21" fmla="*/ 342021 w 592657"/>
                <a:gd name="connsiteY21" fmla="*/ 12161 h 236737"/>
                <a:gd name="connsiteX22" fmla="*/ 365920 w 592657"/>
                <a:gd name="connsiteY22" fmla="*/ 6623 h 236737"/>
                <a:gd name="connsiteX23" fmla="*/ 397298 w 592657"/>
                <a:gd name="connsiteY23" fmla="*/ 17231 h 236737"/>
                <a:gd name="connsiteX24" fmla="*/ 388271 w 592657"/>
                <a:gd name="connsiteY24" fmla="*/ 33764 h 236737"/>
                <a:gd name="connsiteX25" fmla="*/ 441062 w 592657"/>
                <a:gd name="connsiteY25" fmla="*/ 33549 h 236737"/>
                <a:gd name="connsiteX26" fmla="*/ 442885 w 592657"/>
                <a:gd name="connsiteY26" fmla="*/ 46946 h 236737"/>
                <a:gd name="connsiteX27" fmla="*/ 424563 w 592657"/>
                <a:gd name="connsiteY27" fmla="*/ 58048 h 236737"/>
                <a:gd name="connsiteX28" fmla="*/ 434845 w 592657"/>
                <a:gd name="connsiteY28" fmla="*/ 80039 h 236737"/>
                <a:gd name="connsiteX29" fmla="*/ 453625 w 592657"/>
                <a:gd name="connsiteY29" fmla="*/ 95275 h 236737"/>
                <a:gd name="connsiteX30" fmla="*/ 487645 w 592657"/>
                <a:gd name="connsiteY30" fmla="*/ 90281 h 236737"/>
                <a:gd name="connsiteX31" fmla="*/ 521012 w 592657"/>
                <a:gd name="connsiteY31" fmla="*/ 112244 h 236737"/>
                <a:gd name="connsiteX32" fmla="*/ 535568 w 592657"/>
                <a:gd name="connsiteY32" fmla="*/ 128107 h 236737"/>
                <a:gd name="connsiteX33" fmla="*/ 546130 w 592657"/>
                <a:gd name="connsiteY33" fmla="*/ 159309 h 236737"/>
                <a:gd name="connsiteX34" fmla="*/ 557306 w 592657"/>
                <a:gd name="connsiteY34" fmla="*/ 170353 h 236737"/>
                <a:gd name="connsiteX35" fmla="*/ 565690 w 592657"/>
                <a:gd name="connsiteY35" fmla="*/ 196240 h 236737"/>
                <a:gd name="connsiteX36" fmla="*/ 592478 w 592657"/>
                <a:gd name="connsiteY36" fmla="*/ 197510 h 236737"/>
                <a:gd name="connsiteX37" fmla="*/ 443185 w 592657"/>
                <a:gd name="connsiteY37" fmla="*/ 184167 h 236737"/>
                <a:gd name="connsiteX38" fmla="*/ 431539 w 592657"/>
                <a:gd name="connsiteY38" fmla="*/ 189254 h 236737"/>
                <a:gd name="connsiteX39" fmla="*/ 420305 w 592657"/>
                <a:gd name="connsiteY39" fmla="*/ 202179 h 236737"/>
                <a:gd name="connsiteX40" fmla="*/ 410361 w 592657"/>
                <a:gd name="connsiteY40" fmla="*/ 217945 h 236737"/>
                <a:gd name="connsiteX41" fmla="*/ 393087 w 592657"/>
                <a:gd name="connsiteY41" fmla="*/ 218508 h 236737"/>
                <a:gd name="connsiteX42" fmla="*/ 370340 w 592657"/>
                <a:gd name="connsiteY42" fmla="*/ 234923 h 236737"/>
                <a:gd name="connsiteX43" fmla="*/ 334490 w 592657"/>
                <a:gd name="connsiteY43" fmla="*/ 234062 h 236737"/>
                <a:gd name="connsiteX44" fmla="*/ 286765 w 592657"/>
                <a:gd name="connsiteY44" fmla="*/ 214791 h 236737"/>
                <a:gd name="connsiteX0" fmla="*/ 286765 w 597013"/>
                <a:gd name="connsiteY0" fmla="*/ 214791 h 236737"/>
                <a:gd name="connsiteX1" fmla="*/ 285164 w 597013"/>
                <a:gd name="connsiteY1" fmla="*/ 188400 h 236737"/>
                <a:gd name="connsiteX2" fmla="*/ 260650 w 597013"/>
                <a:gd name="connsiteY2" fmla="*/ 188854 h 236737"/>
                <a:gd name="connsiteX3" fmla="*/ 245644 w 597013"/>
                <a:gd name="connsiteY3" fmla="*/ 178785 h 236737"/>
                <a:gd name="connsiteX4" fmla="*/ 197307 w 597013"/>
                <a:gd name="connsiteY4" fmla="*/ 190909 h 236737"/>
                <a:gd name="connsiteX5" fmla="*/ 80519 w 597013"/>
                <a:gd name="connsiteY5" fmla="*/ 188958 h 236737"/>
                <a:gd name="connsiteX6" fmla="*/ 58880 w 597013"/>
                <a:gd name="connsiteY6" fmla="*/ 157817 h 236737"/>
                <a:gd name="connsiteX7" fmla="*/ 76741 w 597013"/>
                <a:gd name="connsiteY7" fmla="*/ 139777 h 236737"/>
                <a:gd name="connsiteX8" fmla="*/ 57367 w 597013"/>
                <a:gd name="connsiteY8" fmla="*/ 120934 h 236737"/>
                <a:gd name="connsiteX9" fmla="*/ 40 w 597013"/>
                <a:gd name="connsiteY9" fmla="*/ 92403 h 236737"/>
                <a:gd name="connsiteX10" fmla="*/ 10708 w 597013"/>
                <a:gd name="connsiteY10" fmla="*/ 75775 h 236737"/>
                <a:gd name="connsiteX11" fmla="*/ 19279 w 597013"/>
                <a:gd name="connsiteY11" fmla="*/ 27963 h 236737"/>
                <a:gd name="connsiteX12" fmla="*/ 133635 w 597013"/>
                <a:gd name="connsiteY12" fmla="*/ 36415 h 236737"/>
                <a:gd name="connsiteX13" fmla="*/ 172100 w 597013"/>
                <a:gd name="connsiteY13" fmla="*/ 36455 h 236737"/>
                <a:gd name="connsiteX14" fmla="*/ 178096 w 597013"/>
                <a:gd name="connsiteY14" fmla="*/ 24234 h 236737"/>
                <a:gd name="connsiteX15" fmla="*/ 193691 w 597013"/>
                <a:gd name="connsiteY15" fmla="*/ 12594 h 236737"/>
                <a:gd name="connsiteX16" fmla="*/ 202168 w 597013"/>
                <a:gd name="connsiteY16" fmla="*/ 5337 h 236737"/>
                <a:gd name="connsiteX17" fmla="*/ 223253 w 597013"/>
                <a:gd name="connsiteY17" fmla="*/ 1905 h 236737"/>
                <a:gd name="connsiteX18" fmla="*/ 254424 w 597013"/>
                <a:gd name="connsiteY18" fmla="*/ 17719 h 236737"/>
                <a:gd name="connsiteX19" fmla="*/ 280140 w 597013"/>
                <a:gd name="connsiteY19" fmla="*/ 19770 h 236737"/>
                <a:gd name="connsiteX20" fmla="*/ 319163 w 597013"/>
                <a:gd name="connsiteY20" fmla="*/ 119 h 236737"/>
                <a:gd name="connsiteX21" fmla="*/ 342021 w 597013"/>
                <a:gd name="connsiteY21" fmla="*/ 12161 h 236737"/>
                <a:gd name="connsiteX22" fmla="*/ 365920 w 597013"/>
                <a:gd name="connsiteY22" fmla="*/ 6623 h 236737"/>
                <a:gd name="connsiteX23" fmla="*/ 397298 w 597013"/>
                <a:gd name="connsiteY23" fmla="*/ 17231 h 236737"/>
                <a:gd name="connsiteX24" fmla="*/ 388271 w 597013"/>
                <a:gd name="connsiteY24" fmla="*/ 33764 h 236737"/>
                <a:gd name="connsiteX25" fmla="*/ 441062 w 597013"/>
                <a:gd name="connsiteY25" fmla="*/ 33549 h 236737"/>
                <a:gd name="connsiteX26" fmla="*/ 442885 w 597013"/>
                <a:gd name="connsiteY26" fmla="*/ 46946 h 236737"/>
                <a:gd name="connsiteX27" fmla="*/ 424563 w 597013"/>
                <a:gd name="connsiteY27" fmla="*/ 58048 h 236737"/>
                <a:gd name="connsiteX28" fmla="*/ 434845 w 597013"/>
                <a:gd name="connsiteY28" fmla="*/ 80039 h 236737"/>
                <a:gd name="connsiteX29" fmla="*/ 453625 w 597013"/>
                <a:gd name="connsiteY29" fmla="*/ 95275 h 236737"/>
                <a:gd name="connsiteX30" fmla="*/ 487645 w 597013"/>
                <a:gd name="connsiteY30" fmla="*/ 90281 h 236737"/>
                <a:gd name="connsiteX31" fmla="*/ 521012 w 597013"/>
                <a:gd name="connsiteY31" fmla="*/ 112244 h 236737"/>
                <a:gd name="connsiteX32" fmla="*/ 535568 w 597013"/>
                <a:gd name="connsiteY32" fmla="*/ 128107 h 236737"/>
                <a:gd name="connsiteX33" fmla="*/ 546130 w 597013"/>
                <a:gd name="connsiteY33" fmla="*/ 159309 h 236737"/>
                <a:gd name="connsiteX34" fmla="*/ 557306 w 597013"/>
                <a:gd name="connsiteY34" fmla="*/ 170353 h 236737"/>
                <a:gd name="connsiteX35" fmla="*/ 592478 w 597013"/>
                <a:gd name="connsiteY35" fmla="*/ 197510 h 236737"/>
                <a:gd name="connsiteX36" fmla="*/ 443185 w 597013"/>
                <a:gd name="connsiteY36" fmla="*/ 184167 h 236737"/>
                <a:gd name="connsiteX37" fmla="*/ 431539 w 597013"/>
                <a:gd name="connsiteY37" fmla="*/ 189254 h 236737"/>
                <a:gd name="connsiteX38" fmla="*/ 420305 w 597013"/>
                <a:gd name="connsiteY38" fmla="*/ 202179 h 236737"/>
                <a:gd name="connsiteX39" fmla="*/ 410361 w 597013"/>
                <a:gd name="connsiteY39" fmla="*/ 217945 h 236737"/>
                <a:gd name="connsiteX40" fmla="*/ 393087 w 597013"/>
                <a:gd name="connsiteY40" fmla="*/ 218508 h 236737"/>
                <a:gd name="connsiteX41" fmla="*/ 370340 w 597013"/>
                <a:gd name="connsiteY41" fmla="*/ 234923 h 236737"/>
                <a:gd name="connsiteX42" fmla="*/ 334490 w 597013"/>
                <a:gd name="connsiteY42" fmla="*/ 234062 h 236737"/>
                <a:gd name="connsiteX43" fmla="*/ 286765 w 597013"/>
                <a:gd name="connsiteY43" fmla="*/ 214791 h 236737"/>
                <a:gd name="connsiteX0" fmla="*/ 286765 w 606996"/>
                <a:gd name="connsiteY0" fmla="*/ 214791 h 236737"/>
                <a:gd name="connsiteX1" fmla="*/ 285164 w 606996"/>
                <a:gd name="connsiteY1" fmla="*/ 188400 h 236737"/>
                <a:gd name="connsiteX2" fmla="*/ 260650 w 606996"/>
                <a:gd name="connsiteY2" fmla="*/ 188854 h 236737"/>
                <a:gd name="connsiteX3" fmla="*/ 245644 w 606996"/>
                <a:gd name="connsiteY3" fmla="*/ 178785 h 236737"/>
                <a:gd name="connsiteX4" fmla="*/ 197307 w 606996"/>
                <a:gd name="connsiteY4" fmla="*/ 190909 h 236737"/>
                <a:gd name="connsiteX5" fmla="*/ 80519 w 606996"/>
                <a:gd name="connsiteY5" fmla="*/ 188958 h 236737"/>
                <a:gd name="connsiteX6" fmla="*/ 58880 w 606996"/>
                <a:gd name="connsiteY6" fmla="*/ 157817 h 236737"/>
                <a:gd name="connsiteX7" fmla="*/ 76741 w 606996"/>
                <a:gd name="connsiteY7" fmla="*/ 139777 h 236737"/>
                <a:gd name="connsiteX8" fmla="*/ 57367 w 606996"/>
                <a:gd name="connsiteY8" fmla="*/ 120934 h 236737"/>
                <a:gd name="connsiteX9" fmla="*/ 40 w 606996"/>
                <a:gd name="connsiteY9" fmla="*/ 92403 h 236737"/>
                <a:gd name="connsiteX10" fmla="*/ 10708 w 606996"/>
                <a:gd name="connsiteY10" fmla="*/ 75775 h 236737"/>
                <a:gd name="connsiteX11" fmla="*/ 19279 w 606996"/>
                <a:gd name="connsiteY11" fmla="*/ 27963 h 236737"/>
                <a:gd name="connsiteX12" fmla="*/ 133635 w 606996"/>
                <a:gd name="connsiteY12" fmla="*/ 36415 h 236737"/>
                <a:gd name="connsiteX13" fmla="*/ 172100 w 606996"/>
                <a:gd name="connsiteY13" fmla="*/ 36455 h 236737"/>
                <a:gd name="connsiteX14" fmla="*/ 178096 w 606996"/>
                <a:gd name="connsiteY14" fmla="*/ 24234 h 236737"/>
                <a:gd name="connsiteX15" fmla="*/ 193691 w 606996"/>
                <a:gd name="connsiteY15" fmla="*/ 12594 h 236737"/>
                <a:gd name="connsiteX16" fmla="*/ 202168 w 606996"/>
                <a:gd name="connsiteY16" fmla="*/ 5337 h 236737"/>
                <a:gd name="connsiteX17" fmla="*/ 223253 w 606996"/>
                <a:gd name="connsiteY17" fmla="*/ 1905 h 236737"/>
                <a:gd name="connsiteX18" fmla="*/ 254424 w 606996"/>
                <a:gd name="connsiteY18" fmla="*/ 17719 h 236737"/>
                <a:gd name="connsiteX19" fmla="*/ 280140 w 606996"/>
                <a:gd name="connsiteY19" fmla="*/ 19770 h 236737"/>
                <a:gd name="connsiteX20" fmla="*/ 319163 w 606996"/>
                <a:gd name="connsiteY20" fmla="*/ 119 h 236737"/>
                <a:gd name="connsiteX21" fmla="*/ 342021 w 606996"/>
                <a:gd name="connsiteY21" fmla="*/ 12161 h 236737"/>
                <a:gd name="connsiteX22" fmla="*/ 365920 w 606996"/>
                <a:gd name="connsiteY22" fmla="*/ 6623 h 236737"/>
                <a:gd name="connsiteX23" fmla="*/ 397298 w 606996"/>
                <a:gd name="connsiteY23" fmla="*/ 17231 h 236737"/>
                <a:gd name="connsiteX24" fmla="*/ 388271 w 606996"/>
                <a:gd name="connsiteY24" fmla="*/ 33764 h 236737"/>
                <a:gd name="connsiteX25" fmla="*/ 441062 w 606996"/>
                <a:gd name="connsiteY25" fmla="*/ 33549 h 236737"/>
                <a:gd name="connsiteX26" fmla="*/ 442885 w 606996"/>
                <a:gd name="connsiteY26" fmla="*/ 46946 h 236737"/>
                <a:gd name="connsiteX27" fmla="*/ 424563 w 606996"/>
                <a:gd name="connsiteY27" fmla="*/ 58048 h 236737"/>
                <a:gd name="connsiteX28" fmla="*/ 434845 w 606996"/>
                <a:gd name="connsiteY28" fmla="*/ 80039 h 236737"/>
                <a:gd name="connsiteX29" fmla="*/ 453625 w 606996"/>
                <a:gd name="connsiteY29" fmla="*/ 95275 h 236737"/>
                <a:gd name="connsiteX30" fmla="*/ 487645 w 606996"/>
                <a:gd name="connsiteY30" fmla="*/ 90281 h 236737"/>
                <a:gd name="connsiteX31" fmla="*/ 521012 w 606996"/>
                <a:gd name="connsiteY31" fmla="*/ 112244 h 236737"/>
                <a:gd name="connsiteX32" fmla="*/ 535568 w 606996"/>
                <a:gd name="connsiteY32" fmla="*/ 128107 h 236737"/>
                <a:gd name="connsiteX33" fmla="*/ 546130 w 606996"/>
                <a:gd name="connsiteY33" fmla="*/ 159309 h 236737"/>
                <a:gd name="connsiteX34" fmla="*/ 557306 w 606996"/>
                <a:gd name="connsiteY34" fmla="*/ 170353 h 236737"/>
                <a:gd name="connsiteX35" fmla="*/ 603141 w 606996"/>
                <a:gd name="connsiteY35" fmla="*/ 210436 h 236737"/>
                <a:gd name="connsiteX36" fmla="*/ 443185 w 606996"/>
                <a:gd name="connsiteY36" fmla="*/ 184167 h 236737"/>
                <a:gd name="connsiteX37" fmla="*/ 431539 w 606996"/>
                <a:gd name="connsiteY37" fmla="*/ 189254 h 236737"/>
                <a:gd name="connsiteX38" fmla="*/ 420305 w 606996"/>
                <a:gd name="connsiteY38" fmla="*/ 202179 h 236737"/>
                <a:gd name="connsiteX39" fmla="*/ 410361 w 606996"/>
                <a:gd name="connsiteY39" fmla="*/ 217945 h 236737"/>
                <a:gd name="connsiteX40" fmla="*/ 393087 w 606996"/>
                <a:gd name="connsiteY40" fmla="*/ 218508 h 236737"/>
                <a:gd name="connsiteX41" fmla="*/ 370340 w 606996"/>
                <a:gd name="connsiteY41" fmla="*/ 234923 h 236737"/>
                <a:gd name="connsiteX42" fmla="*/ 334490 w 606996"/>
                <a:gd name="connsiteY42" fmla="*/ 234062 h 236737"/>
                <a:gd name="connsiteX43" fmla="*/ 286765 w 606996"/>
                <a:gd name="connsiteY43" fmla="*/ 214791 h 236737"/>
                <a:gd name="connsiteX0" fmla="*/ 286765 w 606996"/>
                <a:gd name="connsiteY0" fmla="*/ 214791 h 236737"/>
                <a:gd name="connsiteX1" fmla="*/ 285164 w 606996"/>
                <a:gd name="connsiteY1" fmla="*/ 188400 h 236737"/>
                <a:gd name="connsiteX2" fmla="*/ 260650 w 606996"/>
                <a:gd name="connsiteY2" fmla="*/ 188854 h 236737"/>
                <a:gd name="connsiteX3" fmla="*/ 245644 w 606996"/>
                <a:gd name="connsiteY3" fmla="*/ 178785 h 236737"/>
                <a:gd name="connsiteX4" fmla="*/ 197307 w 606996"/>
                <a:gd name="connsiteY4" fmla="*/ 190909 h 236737"/>
                <a:gd name="connsiteX5" fmla="*/ 80519 w 606996"/>
                <a:gd name="connsiteY5" fmla="*/ 188958 h 236737"/>
                <a:gd name="connsiteX6" fmla="*/ 58880 w 606996"/>
                <a:gd name="connsiteY6" fmla="*/ 157817 h 236737"/>
                <a:gd name="connsiteX7" fmla="*/ 76741 w 606996"/>
                <a:gd name="connsiteY7" fmla="*/ 139777 h 236737"/>
                <a:gd name="connsiteX8" fmla="*/ 57367 w 606996"/>
                <a:gd name="connsiteY8" fmla="*/ 120934 h 236737"/>
                <a:gd name="connsiteX9" fmla="*/ 40 w 606996"/>
                <a:gd name="connsiteY9" fmla="*/ 92403 h 236737"/>
                <a:gd name="connsiteX10" fmla="*/ 10708 w 606996"/>
                <a:gd name="connsiteY10" fmla="*/ 75775 h 236737"/>
                <a:gd name="connsiteX11" fmla="*/ 19279 w 606996"/>
                <a:gd name="connsiteY11" fmla="*/ 27963 h 236737"/>
                <a:gd name="connsiteX12" fmla="*/ 133635 w 606996"/>
                <a:gd name="connsiteY12" fmla="*/ 36415 h 236737"/>
                <a:gd name="connsiteX13" fmla="*/ 172100 w 606996"/>
                <a:gd name="connsiteY13" fmla="*/ 36455 h 236737"/>
                <a:gd name="connsiteX14" fmla="*/ 178096 w 606996"/>
                <a:gd name="connsiteY14" fmla="*/ 24234 h 236737"/>
                <a:gd name="connsiteX15" fmla="*/ 193691 w 606996"/>
                <a:gd name="connsiteY15" fmla="*/ 12594 h 236737"/>
                <a:gd name="connsiteX16" fmla="*/ 202168 w 606996"/>
                <a:gd name="connsiteY16" fmla="*/ 5337 h 236737"/>
                <a:gd name="connsiteX17" fmla="*/ 223253 w 606996"/>
                <a:gd name="connsiteY17" fmla="*/ 1905 h 236737"/>
                <a:gd name="connsiteX18" fmla="*/ 254424 w 606996"/>
                <a:gd name="connsiteY18" fmla="*/ 17719 h 236737"/>
                <a:gd name="connsiteX19" fmla="*/ 280140 w 606996"/>
                <a:gd name="connsiteY19" fmla="*/ 19770 h 236737"/>
                <a:gd name="connsiteX20" fmla="*/ 319163 w 606996"/>
                <a:gd name="connsiteY20" fmla="*/ 119 h 236737"/>
                <a:gd name="connsiteX21" fmla="*/ 342021 w 606996"/>
                <a:gd name="connsiteY21" fmla="*/ 12161 h 236737"/>
                <a:gd name="connsiteX22" fmla="*/ 365920 w 606996"/>
                <a:gd name="connsiteY22" fmla="*/ 6623 h 236737"/>
                <a:gd name="connsiteX23" fmla="*/ 397298 w 606996"/>
                <a:gd name="connsiteY23" fmla="*/ 17231 h 236737"/>
                <a:gd name="connsiteX24" fmla="*/ 388271 w 606996"/>
                <a:gd name="connsiteY24" fmla="*/ 33764 h 236737"/>
                <a:gd name="connsiteX25" fmla="*/ 441062 w 606996"/>
                <a:gd name="connsiteY25" fmla="*/ 33549 h 236737"/>
                <a:gd name="connsiteX26" fmla="*/ 442885 w 606996"/>
                <a:gd name="connsiteY26" fmla="*/ 46946 h 236737"/>
                <a:gd name="connsiteX27" fmla="*/ 424563 w 606996"/>
                <a:gd name="connsiteY27" fmla="*/ 58048 h 236737"/>
                <a:gd name="connsiteX28" fmla="*/ 434845 w 606996"/>
                <a:gd name="connsiteY28" fmla="*/ 80039 h 236737"/>
                <a:gd name="connsiteX29" fmla="*/ 453625 w 606996"/>
                <a:gd name="connsiteY29" fmla="*/ 95275 h 236737"/>
                <a:gd name="connsiteX30" fmla="*/ 487645 w 606996"/>
                <a:gd name="connsiteY30" fmla="*/ 90281 h 236737"/>
                <a:gd name="connsiteX31" fmla="*/ 521012 w 606996"/>
                <a:gd name="connsiteY31" fmla="*/ 112244 h 236737"/>
                <a:gd name="connsiteX32" fmla="*/ 535568 w 606996"/>
                <a:gd name="connsiteY32" fmla="*/ 128107 h 236737"/>
                <a:gd name="connsiteX33" fmla="*/ 546130 w 606996"/>
                <a:gd name="connsiteY33" fmla="*/ 159309 h 236737"/>
                <a:gd name="connsiteX34" fmla="*/ 557306 w 606996"/>
                <a:gd name="connsiteY34" fmla="*/ 170353 h 236737"/>
                <a:gd name="connsiteX35" fmla="*/ 603141 w 606996"/>
                <a:gd name="connsiteY35" fmla="*/ 210436 h 236737"/>
                <a:gd name="connsiteX36" fmla="*/ 577102 w 606996"/>
                <a:gd name="connsiteY36" fmla="*/ 210791 h 236737"/>
                <a:gd name="connsiteX37" fmla="*/ 431539 w 606996"/>
                <a:gd name="connsiteY37" fmla="*/ 189254 h 236737"/>
                <a:gd name="connsiteX38" fmla="*/ 420305 w 606996"/>
                <a:gd name="connsiteY38" fmla="*/ 202179 h 236737"/>
                <a:gd name="connsiteX39" fmla="*/ 410361 w 606996"/>
                <a:gd name="connsiteY39" fmla="*/ 217945 h 236737"/>
                <a:gd name="connsiteX40" fmla="*/ 393087 w 606996"/>
                <a:gd name="connsiteY40" fmla="*/ 218508 h 236737"/>
                <a:gd name="connsiteX41" fmla="*/ 370340 w 606996"/>
                <a:gd name="connsiteY41" fmla="*/ 234923 h 236737"/>
                <a:gd name="connsiteX42" fmla="*/ 334490 w 606996"/>
                <a:gd name="connsiteY42" fmla="*/ 234062 h 236737"/>
                <a:gd name="connsiteX43" fmla="*/ 286765 w 606996"/>
                <a:gd name="connsiteY43" fmla="*/ 214791 h 236737"/>
                <a:gd name="connsiteX0" fmla="*/ 286765 w 606996"/>
                <a:gd name="connsiteY0" fmla="*/ 214791 h 242940"/>
                <a:gd name="connsiteX1" fmla="*/ 285164 w 606996"/>
                <a:gd name="connsiteY1" fmla="*/ 188400 h 242940"/>
                <a:gd name="connsiteX2" fmla="*/ 260650 w 606996"/>
                <a:gd name="connsiteY2" fmla="*/ 188854 h 242940"/>
                <a:gd name="connsiteX3" fmla="*/ 245644 w 606996"/>
                <a:gd name="connsiteY3" fmla="*/ 178785 h 242940"/>
                <a:gd name="connsiteX4" fmla="*/ 197307 w 606996"/>
                <a:gd name="connsiteY4" fmla="*/ 190909 h 242940"/>
                <a:gd name="connsiteX5" fmla="*/ 80519 w 606996"/>
                <a:gd name="connsiteY5" fmla="*/ 188958 h 242940"/>
                <a:gd name="connsiteX6" fmla="*/ 58880 w 606996"/>
                <a:gd name="connsiteY6" fmla="*/ 157817 h 242940"/>
                <a:gd name="connsiteX7" fmla="*/ 76741 w 606996"/>
                <a:gd name="connsiteY7" fmla="*/ 139777 h 242940"/>
                <a:gd name="connsiteX8" fmla="*/ 57367 w 606996"/>
                <a:gd name="connsiteY8" fmla="*/ 120934 h 242940"/>
                <a:gd name="connsiteX9" fmla="*/ 40 w 606996"/>
                <a:gd name="connsiteY9" fmla="*/ 92403 h 242940"/>
                <a:gd name="connsiteX10" fmla="*/ 10708 w 606996"/>
                <a:gd name="connsiteY10" fmla="*/ 75775 h 242940"/>
                <a:gd name="connsiteX11" fmla="*/ 19279 w 606996"/>
                <a:gd name="connsiteY11" fmla="*/ 27963 h 242940"/>
                <a:gd name="connsiteX12" fmla="*/ 133635 w 606996"/>
                <a:gd name="connsiteY12" fmla="*/ 36415 h 242940"/>
                <a:gd name="connsiteX13" fmla="*/ 172100 w 606996"/>
                <a:gd name="connsiteY13" fmla="*/ 36455 h 242940"/>
                <a:gd name="connsiteX14" fmla="*/ 178096 w 606996"/>
                <a:gd name="connsiteY14" fmla="*/ 24234 h 242940"/>
                <a:gd name="connsiteX15" fmla="*/ 193691 w 606996"/>
                <a:gd name="connsiteY15" fmla="*/ 12594 h 242940"/>
                <a:gd name="connsiteX16" fmla="*/ 202168 w 606996"/>
                <a:gd name="connsiteY16" fmla="*/ 5337 h 242940"/>
                <a:gd name="connsiteX17" fmla="*/ 223253 w 606996"/>
                <a:gd name="connsiteY17" fmla="*/ 1905 h 242940"/>
                <a:gd name="connsiteX18" fmla="*/ 254424 w 606996"/>
                <a:gd name="connsiteY18" fmla="*/ 17719 h 242940"/>
                <a:gd name="connsiteX19" fmla="*/ 280140 w 606996"/>
                <a:gd name="connsiteY19" fmla="*/ 19770 h 242940"/>
                <a:gd name="connsiteX20" fmla="*/ 319163 w 606996"/>
                <a:gd name="connsiteY20" fmla="*/ 119 h 242940"/>
                <a:gd name="connsiteX21" fmla="*/ 342021 w 606996"/>
                <a:gd name="connsiteY21" fmla="*/ 12161 h 242940"/>
                <a:gd name="connsiteX22" fmla="*/ 365920 w 606996"/>
                <a:gd name="connsiteY22" fmla="*/ 6623 h 242940"/>
                <a:gd name="connsiteX23" fmla="*/ 397298 w 606996"/>
                <a:gd name="connsiteY23" fmla="*/ 17231 h 242940"/>
                <a:gd name="connsiteX24" fmla="*/ 388271 w 606996"/>
                <a:gd name="connsiteY24" fmla="*/ 33764 h 242940"/>
                <a:gd name="connsiteX25" fmla="*/ 441062 w 606996"/>
                <a:gd name="connsiteY25" fmla="*/ 33549 h 242940"/>
                <a:gd name="connsiteX26" fmla="*/ 442885 w 606996"/>
                <a:gd name="connsiteY26" fmla="*/ 46946 h 242940"/>
                <a:gd name="connsiteX27" fmla="*/ 424563 w 606996"/>
                <a:gd name="connsiteY27" fmla="*/ 58048 h 242940"/>
                <a:gd name="connsiteX28" fmla="*/ 434845 w 606996"/>
                <a:gd name="connsiteY28" fmla="*/ 80039 h 242940"/>
                <a:gd name="connsiteX29" fmla="*/ 453625 w 606996"/>
                <a:gd name="connsiteY29" fmla="*/ 95275 h 242940"/>
                <a:gd name="connsiteX30" fmla="*/ 487645 w 606996"/>
                <a:gd name="connsiteY30" fmla="*/ 90281 h 242940"/>
                <a:gd name="connsiteX31" fmla="*/ 521012 w 606996"/>
                <a:gd name="connsiteY31" fmla="*/ 112244 h 242940"/>
                <a:gd name="connsiteX32" fmla="*/ 535568 w 606996"/>
                <a:gd name="connsiteY32" fmla="*/ 128107 h 242940"/>
                <a:gd name="connsiteX33" fmla="*/ 546130 w 606996"/>
                <a:gd name="connsiteY33" fmla="*/ 159309 h 242940"/>
                <a:gd name="connsiteX34" fmla="*/ 557306 w 606996"/>
                <a:gd name="connsiteY34" fmla="*/ 170353 h 242940"/>
                <a:gd name="connsiteX35" fmla="*/ 603141 w 606996"/>
                <a:gd name="connsiteY35" fmla="*/ 210436 h 242940"/>
                <a:gd name="connsiteX36" fmla="*/ 577102 w 606996"/>
                <a:gd name="connsiteY36" fmla="*/ 210791 h 242940"/>
                <a:gd name="connsiteX37" fmla="*/ 562764 w 606996"/>
                <a:gd name="connsiteY37" fmla="*/ 242934 h 242940"/>
                <a:gd name="connsiteX38" fmla="*/ 420305 w 606996"/>
                <a:gd name="connsiteY38" fmla="*/ 202179 h 242940"/>
                <a:gd name="connsiteX39" fmla="*/ 410361 w 606996"/>
                <a:gd name="connsiteY39" fmla="*/ 217945 h 242940"/>
                <a:gd name="connsiteX40" fmla="*/ 393087 w 606996"/>
                <a:gd name="connsiteY40" fmla="*/ 218508 h 242940"/>
                <a:gd name="connsiteX41" fmla="*/ 370340 w 606996"/>
                <a:gd name="connsiteY41" fmla="*/ 234923 h 242940"/>
                <a:gd name="connsiteX42" fmla="*/ 334490 w 606996"/>
                <a:gd name="connsiteY42" fmla="*/ 234062 h 242940"/>
                <a:gd name="connsiteX43" fmla="*/ 286765 w 606996"/>
                <a:gd name="connsiteY43" fmla="*/ 214791 h 242940"/>
                <a:gd name="connsiteX0" fmla="*/ 286765 w 606996"/>
                <a:gd name="connsiteY0" fmla="*/ 214791 h 243131"/>
                <a:gd name="connsiteX1" fmla="*/ 285164 w 606996"/>
                <a:gd name="connsiteY1" fmla="*/ 188400 h 243131"/>
                <a:gd name="connsiteX2" fmla="*/ 260650 w 606996"/>
                <a:gd name="connsiteY2" fmla="*/ 188854 h 243131"/>
                <a:gd name="connsiteX3" fmla="*/ 245644 w 606996"/>
                <a:gd name="connsiteY3" fmla="*/ 178785 h 243131"/>
                <a:gd name="connsiteX4" fmla="*/ 197307 w 606996"/>
                <a:gd name="connsiteY4" fmla="*/ 190909 h 243131"/>
                <a:gd name="connsiteX5" fmla="*/ 80519 w 606996"/>
                <a:gd name="connsiteY5" fmla="*/ 188958 h 243131"/>
                <a:gd name="connsiteX6" fmla="*/ 58880 w 606996"/>
                <a:gd name="connsiteY6" fmla="*/ 157817 h 243131"/>
                <a:gd name="connsiteX7" fmla="*/ 76741 w 606996"/>
                <a:gd name="connsiteY7" fmla="*/ 139777 h 243131"/>
                <a:gd name="connsiteX8" fmla="*/ 57367 w 606996"/>
                <a:gd name="connsiteY8" fmla="*/ 120934 h 243131"/>
                <a:gd name="connsiteX9" fmla="*/ 40 w 606996"/>
                <a:gd name="connsiteY9" fmla="*/ 92403 h 243131"/>
                <a:gd name="connsiteX10" fmla="*/ 10708 w 606996"/>
                <a:gd name="connsiteY10" fmla="*/ 75775 h 243131"/>
                <a:gd name="connsiteX11" fmla="*/ 19279 w 606996"/>
                <a:gd name="connsiteY11" fmla="*/ 27963 h 243131"/>
                <a:gd name="connsiteX12" fmla="*/ 133635 w 606996"/>
                <a:gd name="connsiteY12" fmla="*/ 36415 h 243131"/>
                <a:gd name="connsiteX13" fmla="*/ 172100 w 606996"/>
                <a:gd name="connsiteY13" fmla="*/ 36455 h 243131"/>
                <a:gd name="connsiteX14" fmla="*/ 178096 w 606996"/>
                <a:gd name="connsiteY14" fmla="*/ 24234 h 243131"/>
                <a:gd name="connsiteX15" fmla="*/ 193691 w 606996"/>
                <a:gd name="connsiteY15" fmla="*/ 12594 h 243131"/>
                <a:gd name="connsiteX16" fmla="*/ 202168 w 606996"/>
                <a:gd name="connsiteY16" fmla="*/ 5337 h 243131"/>
                <a:gd name="connsiteX17" fmla="*/ 223253 w 606996"/>
                <a:gd name="connsiteY17" fmla="*/ 1905 h 243131"/>
                <a:gd name="connsiteX18" fmla="*/ 254424 w 606996"/>
                <a:gd name="connsiteY18" fmla="*/ 17719 h 243131"/>
                <a:gd name="connsiteX19" fmla="*/ 280140 w 606996"/>
                <a:gd name="connsiteY19" fmla="*/ 19770 h 243131"/>
                <a:gd name="connsiteX20" fmla="*/ 319163 w 606996"/>
                <a:gd name="connsiteY20" fmla="*/ 119 h 243131"/>
                <a:gd name="connsiteX21" fmla="*/ 342021 w 606996"/>
                <a:gd name="connsiteY21" fmla="*/ 12161 h 243131"/>
                <a:gd name="connsiteX22" fmla="*/ 365920 w 606996"/>
                <a:gd name="connsiteY22" fmla="*/ 6623 h 243131"/>
                <a:gd name="connsiteX23" fmla="*/ 397298 w 606996"/>
                <a:gd name="connsiteY23" fmla="*/ 17231 h 243131"/>
                <a:gd name="connsiteX24" fmla="*/ 388271 w 606996"/>
                <a:gd name="connsiteY24" fmla="*/ 33764 h 243131"/>
                <a:gd name="connsiteX25" fmla="*/ 441062 w 606996"/>
                <a:gd name="connsiteY25" fmla="*/ 33549 h 243131"/>
                <a:gd name="connsiteX26" fmla="*/ 442885 w 606996"/>
                <a:gd name="connsiteY26" fmla="*/ 46946 h 243131"/>
                <a:gd name="connsiteX27" fmla="*/ 424563 w 606996"/>
                <a:gd name="connsiteY27" fmla="*/ 58048 h 243131"/>
                <a:gd name="connsiteX28" fmla="*/ 434845 w 606996"/>
                <a:gd name="connsiteY28" fmla="*/ 80039 h 243131"/>
                <a:gd name="connsiteX29" fmla="*/ 453625 w 606996"/>
                <a:gd name="connsiteY29" fmla="*/ 95275 h 243131"/>
                <a:gd name="connsiteX30" fmla="*/ 487645 w 606996"/>
                <a:gd name="connsiteY30" fmla="*/ 90281 h 243131"/>
                <a:gd name="connsiteX31" fmla="*/ 521012 w 606996"/>
                <a:gd name="connsiteY31" fmla="*/ 112244 h 243131"/>
                <a:gd name="connsiteX32" fmla="*/ 535568 w 606996"/>
                <a:gd name="connsiteY32" fmla="*/ 128107 h 243131"/>
                <a:gd name="connsiteX33" fmla="*/ 546130 w 606996"/>
                <a:gd name="connsiteY33" fmla="*/ 159309 h 243131"/>
                <a:gd name="connsiteX34" fmla="*/ 557306 w 606996"/>
                <a:gd name="connsiteY34" fmla="*/ 170353 h 243131"/>
                <a:gd name="connsiteX35" fmla="*/ 603141 w 606996"/>
                <a:gd name="connsiteY35" fmla="*/ 210436 h 243131"/>
                <a:gd name="connsiteX36" fmla="*/ 577102 w 606996"/>
                <a:gd name="connsiteY36" fmla="*/ 210791 h 243131"/>
                <a:gd name="connsiteX37" fmla="*/ 562764 w 606996"/>
                <a:gd name="connsiteY37" fmla="*/ 242934 h 243131"/>
                <a:gd name="connsiteX38" fmla="*/ 525554 w 606996"/>
                <a:gd name="connsiteY38" fmla="*/ 242418 h 243131"/>
                <a:gd name="connsiteX39" fmla="*/ 410361 w 606996"/>
                <a:gd name="connsiteY39" fmla="*/ 217945 h 243131"/>
                <a:gd name="connsiteX40" fmla="*/ 393087 w 606996"/>
                <a:gd name="connsiteY40" fmla="*/ 218508 h 243131"/>
                <a:gd name="connsiteX41" fmla="*/ 370340 w 606996"/>
                <a:gd name="connsiteY41" fmla="*/ 234923 h 243131"/>
                <a:gd name="connsiteX42" fmla="*/ 334490 w 606996"/>
                <a:gd name="connsiteY42" fmla="*/ 234062 h 243131"/>
                <a:gd name="connsiteX43" fmla="*/ 286765 w 606996"/>
                <a:gd name="connsiteY43" fmla="*/ 214791 h 243131"/>
                <a:gd name="connsiteX0" fmla="*/ 286765 w 606996"/>
                <a:gd name="connsiteY0" fmla="*/ 214791 h 245645"/>
                <a:gd name="connsiteX1" fmla="*/ 285164 w 606996"/>
                <a:gd name="connsiteY1" fmla="*/ 188400 h 245645"/>
                <a:gd name="connsiteX2" fmla="*/ 260650 w 606996"/>
                <a:gd name="connsiteY2" fmla="*/ 188854 h 245645"/>
                <a:gd name="connsiteX3" fmla="*/ 245644 w 606996"/>
                <a:gd name="connsiteY3" fmla="*/ 178785 h 245645"/>
                <a:gd name="connsiteX4" fmla="*/ 197307 w 606996"/>
                <a:gd name="connsiteY4" fmla="*/ 190909 h 245645"/>
                <a:gd name="connsiteX5" fmla="*/ 80519 w 606996"/>
                <a:gd name="connsiteY5" fmla="*/ 188958 h 245645"/>
                <a:gd name="connsiteX6" fmla="*/ 58880 w 606996"/>
                <a:gd name="connsiteY6" fmla="*/ 157817 h 245645"/>
                <a:gd name="connsiteX7" fmla="*/ 76741 w 606996"/>
                <a:gd name="connsiteY7" fmla="*/ 139777 h 245645"/>
                <a:gd name="connsiteX8" fmla="*/ 57367 w 606996"/>
                <a:gd name="connsiteY8" fmla="*/ 120934 h 245645"/>
                <a:gd name="connsiteX9" fmla="*/ 40 w 606996"/>
                <a:gd name="connsiteY9" fmla="*/ 92403 h 245645"/>
                <a:gd name="connsiteX10" fmla="*/ 10708 w 606996"/>
                <a:gd name="connsiteY10" fmla="*/ 75775 h 245645"/>
                <a:gd name="connsiteX11" fmla="*/ 19279 w 606996"/>
                <a:gd name="connsiteY11" fmla="*/ 27963 h 245645"/>
                <a:gd name="connsiteX12" fmla="*/ 133635 w 606996"/>
                <a:gd name="connsiteY12" fmla="*/ 36415 h 245645"/>
                <a:gd name="connsiteX13" fmla="*/ 172100 w 606996"/>
                <a:gd name="connsiteY13" fmla="*/ 36455 h 245645"/>
                <a:gd name="connsiteX14" fmla="*/ 178096 w 606996"/>
                <a:gd name="connsiteY14" fmla="*/ 24234 h 245645"/>
                <a:gd name="connsiteX15" fmla="*/ 193691 w 606996"/>
                <a:gd name="connsiteY15" fmla="*/ 12594 h 245645"/>
                <a:gd name="connsiteX16" fmla="*/ 202168 w 606996"/>
                <a:gd name="connsiteY16" fmla="*/ 5337 h 245645"/>
                <a:gd name="connsiteX17" fmla="*/ 223253 w 606996"/>
                <a:gd name="connsiteY17" fmla="*/ 1905 h 245645"/>
                <a:gd name="connsiteX18" fmla="*/ 254424 w 606996"/>
                <a:gd name="connsiteY18" fmla="*/ 17719 h 245645"/>
                <a:gd name="connsiteX19" fmla="*/ 280140 w 606996"/>
                <a:gd name="connsiteY19" fmla="*/ 19770 h 245645"/>
                <a:gd name="connsiteX20" fmla="*/ 319163 w 606996"/>
                <a:gd name="connsiteY20" fmla="*/ 119 h 245645"/>
                <a:gd name="connsiteX21" fmla="*/ 342021 w 606996"/>
                <a:gd name="connsiteY21" fmla="*/ 12161 h 245645"/>
                <a:gd name="connsiteX22" fmla="*/ 365920 w 606996"/>
                <a:gd name="connsiteY22" fmla="*/ 6623 h 245645"/>
                <a:gd name="connsiteX23" fmla="*/ 397298 w 606996"/>
                <a:gd name="connsiteY23" fmla="*/ 17231 h 245645"/>
                <a:gd name="connsiteX24" fmla="*/ 388271 w 606996"/>
                <a:gd name="connsiteY24" fmla="*/ 33764 h 245645"/>
                <a:gd name="connsiteX25" fmla="*/ 441062 w 606996"/>
                <a:gd name="connsiteY25" fmla="*/ 33549 h 245645"/>
                <a:gd name="connsiteX26" fmla="*/ 442885 w 606996"/>
                <a:gd name="connsiteY26" fmla="*/ 46946 h 245645"/>
                <a:gd name="connsiteX27" fmla="*/ 424563 w 606996"/>
                <a:gd name="connsiteY27" fmla="*/ 58048 h 245645"/>
                <a:gd name="connsiteX28" fmla="*/ 434845 w 606996"/>
                <a:gd name="connsiteY28" fmla="*/ 80039 h 245645"/>
                <a:gd name="connsiteX29" fmla="*/ 453625 w 606996"/>
                <a:gd name="connsiteY29" fmla="*/ 95275 h 245645"/>
                <a:gd name="connsiteX30" fmla="*/ 487645 w 606996"/>
                <a:gd name="connsiteY30" fmla="*/ 90281 h 245645"/>
                <a:gd name="connsiteX31" fmla="*/ 521012 w 606996"/>
                <a:gd name="connsiteY31" fmla="*/ 112244 h 245645"/>
                <a:gd name="connsiteX32" fmla="*/ 535568 w 606996"/>
                <a:gd name="connsiteY32" fmla="*/ 128107 h 245645"/>
                <a:gd name="connsiteX33" fmla="*/ 546130 w 606996"/>
                <a:gd name="connsiteY33" fmla="*/ 159309 h 245645"/>
                <a:gd name="connsiteX34" fmla="*/ 557306 w 606996"/>
                <a:gd name="connsiteY34" fmla="*/ 170353 h 245645"/>
                <a:gd name="connsiteX35" fmla="*/ 603141 w 606996"/>
                <a:gd name="connsiteY35" fmla="*/ 210436 h 245645"/>
                <a:gd name="connsiteX36" fmla="*/ 577102 w 606996"/>
                <a:gd name="connsiteY36" fmla="*/ 210791 h 245645"/>
                <a:gd name="connsiteX37" fmla="*/ 562764 w 606996"/>
                <a:gd name="connsiteY37" fmla="*/ 242934 h 245645"/>
                <a:gd name="connsiteX38" fmla="*/ 525554 w 606996"/>
                <a:gd name="connsiteY38" fmla="*/ 242418 h 245645"/>
                <a:gd name="connsiteX39" fmla="*/ 510601 w 606996"/>
                <a:gd name="connsiteY39" fmla="*/ 245615 h 245645"/>
                <a:gd name="connsiteX40" fmla="*/ 393087 w 606996"/>
                <a:gd name="connsiteY40" fmla="*/ 218508 h 245645"/>
                <a:gd name="connsiteX41" fmla="*/ 370340 w 606996"/>
                <a:gd name="connsiteY41" fmla="*/ 234923 h 245645"/>
                <a:gd name="connsiteX42" fmla="*/ 334490 w 606996"/>
                <a:gd name="connsiteY42" fmla="*/ 234062 h 245645"/>
                <a:gd name="connsiteX43" fmla="*/ 286765 w 606996"/>
                <a:gd name="connsiteY43" fmla="*/ 214791 h 245645"/>
                <a:gd name="connsiteX0" fmla="*/ 286765 w 606996"/>
                <a:gd name="connsiteY0" fmla="*/ 214791 h 253315"/>
                <a:gd name="connsiteX1" fmla="*/ 285164 w 606996"/>
                <a:gd name="connsiteY1" fmla="*/ 188400 h 253315"/>
                <a:gd name="connsiteX2" fmla="*/ 260650 w 606996"/>
                <a:gd name="connsiteY2" fmla="*/ 188854 h 253315"/>
                <a:gd name="connsiteX3" fmla="*/ 245644 w 606996"/>
                <a:gd name="connsiteY3" fmla="*/ 178785 h 253315"/>
                <a:gd name="connsiteX4" fmla="*/ 197307 w 606996"/>
                <a:gd name="connsiteY4" fmla="*/ 190909 h 253315"/>
                <a:gd name="connsiteX5" fmla="*/ 80519 w 606996"/>
                <a:gd name="connsiteY5" fmla="*/ 188958 h 253315"/>
                <a:gd name="connsiteX6" fmla="*/ 58880 w 606996"/>
                <a:gd name="connsiteY6" fmla="*/ 157817 h 253315"/>
                <a:gd name="connsiteX7" fmla="*/ 76741 w 606996"/>
                <a:gd name="connsiteY7" fmla="*/ 139777 h 253315"/>
                <a:gd name="connsiteX8" fmla="*/ 57367 w 606996"/>
                <a:gd name="connsiteY8" fmla="*/ 120934 h 253315"/>
                <a:gd name="connsiteX9" fmla="*/ 40 w 606996"/>
                <a:gd name="connsiteY9" fmla="*/ 92403 h 253315"/>
                <a:gd name="connsiteX10" fmla="*/ 10708 w 606996"/>
                <a:gd name="connsiteY10" fmla="*/ 75775 h 253315"/>
                <a:gd name="connsiteX11" fmla="*/ 19279 w 606996"/>
                <a:gd name="connsiteY11" fmla="*/ 27963 h 253315"/>
                <a:gd name="connsiteX12" fmla="*/ 133635 w 606996"/>
                <a:gd name="connsiteY12" fmla="*/ 36415 h 253315"/>
                <a:gd name="connsiteX13" fmla="*/ 172100 w 606996"/>
                <a:gd name="connsiteY13" fmla="*/ 36455 h 253315"/>
                <a:gd name="connsiteX14" fmla="*/ 178096 w 606996"/>
                <a:gd name="connsiteY14" fmla="*/ 24234 h 253315"/>
                <a:gd name="connsiteX15" fmla="*/ 193691 w 606996"/>
                <a:gd name="connsiteY15" fmla="*/ 12594 h 253315"/>
                <a:gd name="connsiteX16" fmla="*/ 202168 w 606996"/>
                <a:gd name="connsiteY16" fmla="*/ 5337 h 253315"/>
                <a:gd name="connsiteX17" fmla="*/ 223253 w 606996"/>
                <a:gd name="connsiteY17" fmla="*/ 1905 h 253315"/>
                <a:gd name="connsiteX18" fmla="*/ 254424 w 606996"/>
                <a:gd name="connsiteY18" fmla="*/ 17719 h 253315"/>
                <a:gd name="connsiteX19" fmla="*/ 280140 w 606996"/>
                <a:gd name="connsiteY19" fmla="*/ 19770 h 253315"/>
                <a:gd name="connsiteX20" fmla="*/ 319163 w 606996"/>
                <a:gd name="connsiteY20" fmla="*/ 119 h 253315"/>
                <a:gd name="connsiteX21" fmla="*/ 342021 w 606996"/>
                <a:gd name="connsiteY21" fmla="*/ 12161 h 253315"/>
                <a:gd name="connsiteX22" fmla="*/ 365920 w 606996"/>
                <a:gd name="connsiteY22" fmla="*/ 6623 h 253315"/>
                <a:gd name="connsiteX23" fmla="*/ 397298 w 606996"/>
                <a:gd name="connsiteY23" fmla="*/ 17231 h 253315"/>
                <a:gd name="connsiteX24" fmla="*/ 388271 w 606996"/>
                <a:gd name="connsiteY24" fmla="*/ 33764 h 253315"/>
                <a:gd name="connsiteX25" fmla="*/ 441062 w 606996"/>
                <a:gd name="connsiteY25" fmla="*/ 33549 h 253315"/>
                <a:gd name="connsiteX26" fmla="*/ 442885 w 606996"/>
                <a:gd name="connsiteY26" fmla="*/ 46946 h 253315"/>
                <a:gd name="connsiteX27" fmla="*/ 424563 w 606996"/>
                <a:gd name="connsiteY27" fmla="*/ 58048 h 253315"/>
                <a:gd name="connsiteX28" fmla="*/ 434845 w 606996"/>
                <a:gd name="connsiteY28" fmla="*/ 80039 h 253315"/>
                <a:gd name="connsiteX29" fmla="*/ 453625 w 606996"/>
                <a:gd name="connsiteY29" fmla="*/ 95275 h 253315"/>
                <a:gd name="connsiteX30" fmla="*/ 487645 w 606996"/>
                <a:gd name="connsiteY30" fmla="*/ 90281 h 253315"/>
                <a:gd name="connsiteX31" fmla="*/ 521012 w 606996"/>
                <a:gd name="connsiteY31" fmla="*/ 112244 h 253315"/>
                <a:gd name="connsiteX32" fmla="*/ 535568 w 606996"/>
                <a:gd name="connsiteY32" fmla="*/ 128107 h 253315"/>
                <a:gd name="connsiteX33" fmla="*/ 546130 w 606996"/>
                <a:gd name="connsiteY33" fmla="*/ 159309 h 253315"/>
                <a:gd name="connsiteX34" fmla="*/ 557306 w 606996"/>
                <a:gd name="connsiteY34" fmla="*/ 170353 h 253315"/>
                <a:gd name="connsiteX35" fmla="*/ 603141 w 606996"/>
                <a:gd name="connsiteY35" fmla="*/ 210436 h 253315"/>
                <a:gd name="connsiteX36" fmla="*/ 577102 w 606996"/>
                <a:gd name="connsiteY36" fmla="*/ 210791 h 253315"/>
                <a:gd name="connsiteX37" fmla="*/ 562764 w 606996"/>
                <a:gd name="connsiteY37" fmla="*/ 242934 h 253315"/>
                <a:gd name="connsiteX38" fmla="*/ 525554 w 606996"/>
                <a:gd name="connsiteY38" fmla="*/ 242418 h 253315"/>
                <a:gd name="connsiteX39" fmla="*/ 510601 w 606996"/>
                <a:gd name="connsiteY39" fmla="*/ 245615 h 253315"/>
                <a:gd name="connsiteX40" fmla="*/ 501747 w 606996"/>
                <a:gd name="connsiteY40" fmla="*/ 253064 h 253315"/>
                <a:gd name="connsiteX41" fmla="*/ 370340 w 606996"/>
                <a:gd name="connsiteY41" fmla="*/ 234923 h 253315"/>
                <a:gd name="connsiteX42" fmla="*/ 334490 w 606996"/>
                <a:gd name="connsiteY42" fmla="*/ 234062 h 253315"/>
                <a:gd name="connsiteX43" fmla="*/ 286765 w 606996"/>
                <a:gd name="connsiteY43" fmla="*/ 214791 h 253315"/>
                <a:gd name="connsiteX0" fmla="*/ 286765 w 606996"/>
                <a:gd name="connsiteY0" fmla="*/ 214791 h 422876"/>
                <a:gd name="connsiteX1" fmla="*/ 285164 w 606996"/>
                <a:gd name="connsiteY1" fmla="*/ 188400 h 422876"/>
                <a:gd name="connsiteX2" fmla="*/ 260650 w 606996"/>
                <a:gd name="connsiteY2" fmla="*/ 188854 h 422876"/>
                <a:gd name="connsiteX3" fmla="*/ 245644 w 606996"/>
                <a:gd name="connsiteY3" fmla="*/ 178785 h 422876"/>
                <a:gd name="connsiteX4" fmla="*/ 197307 w 606996"/>
                <a:gd name="connsiteY4" fmla="*/ 190909 h 422876"/>
                <a:gd name="connsiteX5" fmla="*/ 80519 w 606996"/>
                <a:gd name="connsiteY5" fmla="*/ 188958 h 422876"/>
                <a:gd name="connsiteX6" fmla="*/ 58880 w 606996"/>
                <a:gd name="connsiteY6" fmla="*/ 157817 h 422876"/>
                <a:gd name="connsiteX7" fmla="*/ 76741 w 606996"/>
                <a:gd name="connsiteY7" fmla="*/ 139777 h 422876"/>
                <a:gd name="connsiteX8" fmla="*/ 57367 w 606996"/>
                <a:gd name="connsiteY8" fmla="*/ 120934 h 422876"/>
                <a:gd name="connsiteX9" fmla="*/ 40 w 606996"/>
                <a:gd name="connsiteY9" fmla="*/ 92403 h 422876"/>
                <a:gd name="connsiteX10" fmla="*/ 10708 w 606996"/>
                <a:gd name="connsiteY10" fmla="*/ 75775 h 422876"/>
                <a:gd name="connsiteX11" fmla="*/ 19279 w 606996"/>
                <a:gd name="connsiteY11" fmla="*/ 27963 h 422876"/>
                <a:gd name="connsiteX12" fmla="*/ 133635 w 606996"/>
                <a:gd name="connsiteY12" fmla="*/ 36415 h 422876"/>
                <a:gd name="connsiteX13" fmla="*/ 172100 w 606996"/>
                <a:gd name="connsiteY13" fmla="*/ 36455 h 422876"/>
                <a:gd name="connsiteX14" fmla="*/ 178096 w 606996"/>
                <a:gd name="connsiteY14" fmla="*/ 24234 h 422876"/>
                <a:gd name="connsiteX15" fmla="*/ 193691 w 606996"/>
                <a:gd name="connsiteY15" fmla="*/ 12594 h 422876"/>
                <a:gd name="connsiteX16" fmla="*/ 202168 w 606996"/>
                <a:gd name="connsiteY16" fmla="*/ 5337 h 422876"/>
                <a:gd name="connsiteX17" fmla="*/ 223253 w 606996"/>
                <a:gd name="connsiteY17" fmla="*/ 1905 h 422876"/>
                <a:gd name="connsiteX18" fmla="*/ 254424 w 606996"/>
                <a:gd name="connsiteY18" fmla="*/ 17719 h 422876"/>
                <a:gd name="connsiteX19" fmla="*/ 280140 w 606996"/>
                <a:gd name="connsiteY19" fmla="*/ 19770 h 422876"/>
                <a:gd name="connsiteX20" fmla="*/ 319163 w 606996"/>
                <a:gd name="connsiteY20" fmla="*/ 119 h 422876"/>
                <a:gd name="connsiteX21" fmla="*/ 342021 w 606996"/>
                <a:gd name="connsiteY21" fmla="*/ 12161 h 422876"/>
                <a:gd name="connsiteX22" fmla="*/ 365920 w 606996"/>
                <a:gd name="connsiteY22" fmla="*/ 6623 h 422876"/>
                <a:gd name="connsiteX23" fmla="*/ 397298 w 606996"/>
                <a:gd name="connsiteY23" fmla="*/ 17231 h 422876"/>
                <a:gd name="connsiteX24" fmla="*/ 388271 w 606996"/>
                <a:gd name="connsiteY24" fmla="*/ 33764 h 422876"/>
                <a:gd name="connsiteX25" fmla="*/ 441062 w 606996"/>
                <a:gd name="connsiteY25" fmla="*/ 33549 h 422876"/>
                <a:gd name="connsiteX26" fmla="*/ 442885 w 606996"/>
                <a:gd name="connsiteY26" fmla="*/ 46946 h 422876"/>
                <a:gd name="connsiteX27" fmla="*/ 424563 w 606996"/>
                <a:gd name="connsiteY27" fmla="*/ 58048 h 422876"/>
                <a:gd name="connsiteX28" fmla="*/ 434845 w 606996"/>
                <a:gd name="connsiteY28" fmla="*/ 80039 h 422876"/>
                <a:gd name="connsiteX29" fmla="*/ 453625 w 606996"/>
                <a:gd name="connsiteY29" fmla="*/ 95275 h 422876"/>
                <a:gd name="connsiteX30" fmla="*/ 487645 w 606996"/>
                <a:gd name="connsiteY30" fmla="*/ 90281 h 422876"/>
                <a:gd name="connsiteX31" fmla="*/ 521012 w 606996"/>
                <a:gd name="connsiteY31" fmla="*/ 112244 h 422876"/>
                <a:gd name="connsiteX32" fmla="*/ 535568 w 606996"/>
                <a:gd name="connsiteY32" fmla="*/ 128107 h 422876"/>
                <a:gd name="connsiteX33" fmla="*/ 546130 w 606996"/>
                <a:gd name="connsiteY33" fmla="*/ 159309 h 422876"/>
                <a:gd name="connsiteX34" fmla="*/ 557306 w 606996"/>
                <a:gd name="connsiteY34" fmla="*/ 170353 h 422876"/>
                <a:gd name="connsiteX35" fmla="*/ 603141 w 606996"/>
                <a:gd name="connsiteY35" fmla="*/ 210436 h 422876"/>
                <a:gd name="connsiteX36" fmla="*/ 577102 w 606996"/>
                <a:gd name="connsiteY36" fmla="*/ 210791 h 422876"/>
                <a:gd name="connsiteX37" fmla="*/ 562764 w 606996"/>
                <a:gd name="connsiteY37" fmla="*/ 242934 h 422876"/>
                <a:gd name="connsiteX38" fmla="*/ 525554 w 606996"/>
                <a:gd name="connsiteY38" fmla="*/ 242418 h 422876"/>
                <a:gd name="connsiteX39" fmla="*/ 510601 w 606996"/>
                <a:gd name="connsiteY39" fmla="*/ 245615 h 422876"/>
                <a:gd name="connsiteX40" fmla="*/ 501747 w 606996"/>
                <a:gd name="connsiteY40" fmla="*/ 253064 h 422876"/>
                <a:gd name="connsiteX41" fmla="*/ 381978 w 606996"/>
                <a:gd name="connsiteY41" fmla="*/ 422837 h 422876"/>
                <a:gd name="connsiteX42" fmla="*/ 370340 w 606996"/>
                <a:gd name="connsiteY42" fmla="*/ 234923 h 422876"/>
                <a:gd name="connsiteX43" fmla="*/ 334490 w 606996"/>
                <a:gd name="connsiteY43" fmla="*/ 234062 h 422876"/>
                <a:gd name="connsiteX44" fmla="*/ 286765 w 606996"/>
                <a:gd name="connsiteY44" fmla="*/ 214791 h 422876"/>
                <a:gd name="connsiteX0" fmla="*/ 286765 w 606996"/>
                <a:gd name="connsiteY0" fmla="*/ 214791 h 423279"/>
                <a:gd name="connsiteX1" fmla="*/ 285164 w 606996"/>
                <a:gd name="connsiteY1" fmla="*/ 188400 h 423279"/>
                <a:gd name="connsiteX2" fmla="*/ 260650 w 606996"/>
                <a:gd name="connsiteY2" fmla="*/ 188854 h 423279"/>
                <a:gd name="connsiteX3" fmla="*/ 245644 w 606996"/>
                <a:gd name="connsiteY3" fmla="*/ 178785 h 423279"/>
                <a:gd name="connsiteX4" fmla="*/ 197307 w 606996"/>
                <a:gd name="connsiteY4" fmla="*/ 190909 h 423279"/>
                <a:gd name="connsiteX5" fmla="*/ 80519 w 606996"/>
                <a:gd name="connsiteY5" fmla="*/ 188958 h 423279"/>
                <a:gd name="connsiteX6" fmla="*/ 58880 w 606996"/>
                <a:gd name="connsiteY6" fmla="*/ 157817 h 423279"/>
                <a:gd name="connsiteX7" fmla="*/ 76741 w 606996"/>
                <a:gd name="connsiteY7" fmla="*/ 139777 h 423279"/>
                <a:gd name="connsiteX8" fmla="*/ 57367 w 606996"/>
                <a:gd name="connsiteY8" fmla="*/ 120934 h 423279"/>
                <a:gd name="connsiteX9" fmla="*/ 40 w 606996"/>
                <a:gd name="connsiteY9" fmla="*/ 92403 h 423279"/>
                <a:gd name="connsiteX10" fmla="*/ 10708 w 606996"/>
                <a:gd name="connsiteY10" fmla="*/ 75775 h 423279"/>
                <a:gd name="connsiteX11" fmla="*/ 19279 w 606996"/>
                <a:gd name="connsiteY11" fmla="*/ 27963 h 423279"/>
                <a:gd name="connsiteX12" fmla="*/ 133635 w 606996"/>
                <a:gd name="connsiteY12" fmla="*/ 36415 h 423279"/>
                <a:gd name="connsiteX13" fmla="*/ 172100 w 606996"/>
                <a:gd name="connsiteY13" fmla="*/ 36455 h 423279"/>
                <a:gd name="connsiteX14" fmla="*/ 178096 w 606996"/>
                <a:gd name="connsiteY14" fmla="*/ 24234 h 423279"/>
                <a:gd name="connsiteX15" fmla="*/ 193691 w 606996"/>
                <a:gd name="connsiteY15" fmla="*/ 12594 h 423279"/>
                <a:gd name="connsiteX16" fmla="*/ 202168 w 606996"/>
                <a:gd name="connsiteY16" fmla="*/ 5337 h 423279"/>
                <a:gd name="connsiteX17" fmla="*/ 223253 w 606996"/>
                <a:gd name="connsiteY17" fmla="*/ 1905 h 423279"/>
                <a:gd name="connsiteX18" fmla="*/ 254424 w 606996"/>
                <a:gd name="connsiteY18" fmla="*/ 17719 h 423279"/>
                <a:gd name="connsiteX19" fmla="*/ 280140 w 606996"/>
                <a:gd name="connsiteY19" fmla="*/ 19770 h 423279"/>
                <a:gd name="connsiteX20" fmla="*/ 319163 w 606996"/>
                <a:gd name="connsiteY20" fmla="*/ 119 h 423279"/>
                <a:gd name="connsiteX21" fmla="*/ 342021 w 606996"/>
                <a:gd name="connsiteY21" fmla="*/ 12161 h 423279"/>
                <a:gd name="connsiteX22" fmla="*/ 365920 w 606996"/>
                <a:gd name="connsiteY22" fmla="*/ 6623 h 423279"/>
                <a:gd name="connsiteX23" fmla="*/ 397298 w 606996"/>
                <a:gd name="connsiteY23" fmla="*/ 17231 h 423279"/>
                <a:gd name="connsiteX24" fmla="*/ 388271 w 606996"/>
                <a:gd name="connsiteY24" fmla="*/ 33764 h 423279"/>
                <a:gd name="connsiteX25" fmla="*/ 441062 w 606996"/>
                <a:gd name="connsiteY25" fmla="*/ 33549 h 423279"/>
                <a:gd name="connsiteX26" fmla="*/ 442885 w 606996"/>
                <a:gd name="connsiteY26" fmla="*/ 46946 h 423279"/>
                <a:gd name="connsiteX27" fmla="*/ 424563 w 606996"/>
                <a:gd name="connsiteY27" fmla="*/ 58048 h 423279"/>
                <a:gd name="connsiteX28" fmla="*/ 434845 w 606996"/>
                <a:gd name="connsiteY28" fmla="*/ 80039 h 423279"/>
                <a:gd name="connsiteX29" fmla="*/ 453625 w 606996"/>
                <a:gd name="connsiteY29" fmla="*/ 95275 h 423279"/>
                <a:gd name="connsiteX30" fmla="*/ 487645 w 606996"/>
                <a:gd name="connsiteY30" fmla="*/ 90281 h 423279"/>
                <a:gd name="connsiteX31" fmla="*/ 521012 w 606996"/>
                <a:gd name="connsiteY31" fmla="*/ 112244 h 423279"/>
                <a:gd name="connsiteX32" fmla="*/ 535568 w 606996"/>
                <a:gd name="connsiteY32" fmla="*/ 128107 h 423279"/>
                <a:gd name="connsiteX33" fmla="*/ 546130 w 606996"/>
                <a:gd name="connsiteY33" fmla="*/ 159309 h 423279"/>
                <a:gd name="connsiteX34" fmla="*/ 557306 w 606996"/>
                <a:gd name="connsiteY34" fmla="*/ 170353 h 423279"/>
                <a:gd name="connsiteX35" fmla="*/ 603141 w 606996"/>
                <a:gd name="connsiteY35" fmla="*/ 210436 h 423279"/>
                <a:gd name="connsiteX36" fmla="*/ 577102 w 606996"/>
                <a:gd name="connsiteY36" fmla="*/ 210791 h 423279"/>
                <a:gd name="connsiteX37" fmla="*/ 562764 w 606996"/>
                <a:gd name="connsiteY37" fmla="*/ 242934 h 423279"/>
                <a:gd name="connsiteX38" fmla="*/ 525554 w 606996"/>
                <a:gd name="connsiteY38" fmla="*/ 242418 h 423279"/>
                <a:gd name="connsiteX39" fmla="*/ 510601 w 606996"/>
                <a:gd name="connsiteY39" fmla="*/ 245615 h 423279"/>
                <a:gd name="connsiteX40" fmla="*/ 501747 w 606996"/>
                <a:gd name="connsiteY40" fmla="*/ 253064 h 423279"/>
                <a:gd name="connsiteX41" fmla="*/ 429671 w 606996"/>
                <a:gd name="connsiteY41" fmla="*/ 275204 h 423279"/>
                <a:gd name="connsiteX42" fmla="*/ 381978 w 606996"/>
                <a:gd name="connsiteY42" fmla="*/ 422837 h 423279"/>
                <a:gd name="connsiteX43" fmla="*/ 370340 w 606996"/>
                <a:gd name="connsiteY43" fmla="*/ 234923 h 423279"/>
                <a:gd name="connsiteX44" fmla="*/ 334490 w 606996"/>
                <a:gd name="connsiteY44" fmla="*/ 234062 h 423279"/>
                <a:gd name="connsiteX45" fmla="*/ 286765 w 606996"/>
                <a:gd name="connsiteY45" fmla="*/ 214791 h 423279"/>
                <a:gd name="connsiteX0" fmla="*/ 286765 w 606996"/>
                <a:gd name="connsiteY0" fmla="*/ 214791 h 422837"/>
                <a:gd name="connsiteX1" fmla="*/ 285164 w 606996"/>
                <a:gd name="connsiteY1" fmla="*/ 188400 h 422837"/>
                <a:gd name="connsiteX2" fmla="*/ 260650 w 606996"/>
                <a:gd name="connsiteY2" fmla="*/ 188854 h 422837"/>
                <a:gd name="connsiteX3" fmla="*/ 245644 w 606996"/>
                <a:gd name="connsiteY3" fmla="*/ 178785 h 422837"/>
                <a:gd name="connsiteX4" fmla="*/ 197307 w 606996"/>
                <a:gd name="connsiteY4" fmla="*/ 190909 h 422837"/>
                <a:gd name="connsiteX5" fmla="*/ 80519 w 606996"/>
                <a:gd name="connsiteY5" fmla="*/ 188958 h 422837"/>
                <a:gd name="connsiteX6" fmla="*/ 58880 w 606996"/>
                <a:gd name="connsiteY6" fmla="*/ 157817 h 422837"/>
                <a:gd name="connsiteX7" fmla="*/ 76741 w 606996"/>
                <a:gd name="connsiteY7" fmla="*/ 139777 h 422837"/>
                <a:gd name="connsiteX8" fmla="*/ 57367 w 606996"/>
                <a:gd name="connsiteY8" fmla="*/ 120934 h 422837"/>
                <a:gd name="connsiteX9" fmla="*/ 40 w 606996"/>
                <a:gd name="connsiteY9" fmla="*/ 92403 h 422837"/>
                <a:gd name="connsiteX10" fmla="*/ 10708 w 606996"/>
                <a:gd name="connsiteY10" fmla="*/ 75775 h 422837"/>
                <a:gd name="connsiteX11" fmla="*/ 19279 w 606996"/>
                <a:gd name="connsiteY11" fmla="*/ 27963 h 422837"/>
                <a:gd name="connsiteX12" fmla="*/ 133635 w 606996"/>
                <a:gd name="connsiteY12" fmla="*/ 36415 h 422837"/>
                <a:gd name="connsiteX13" fmla="*/ 172100 w 606996"/>
                <a:gd name="connsiteY13" fmla="*/ 36455 h 422837"/>
                <a:gd name="connsiteX14" fmla="*/ 178096 w 606996"/>
                <a:gd name="connsiteY14" fmla="*/ 24234 h 422837"/>
                <a:gd name="connsiteX15" fmla="*/ 193691 w 606996"/>
                <a:gd name="connsiteY15" fmla="*/ 12594 h 422837"/>
                <a:gd name="connsiteX16" fmla="*/ 202168 w 606996"/>
                <a:gd name="connsiteY16" fmla="*/ 5337 h 422837"/>
                <a:gd name="connsiteX17" fmla="*/ 223253 w 606996"/>
                <a:gd name="connsiteY17" fmla="*/ 1905 h 422837"/>
                <a:gd name="connsiteX18" fmla="*/ 254424 w 606996"/>
                <a:gd name="connsiteY18" fmla="*/ 17719 h 422837"/>
                <a:gd name="connsiteX19" fmla="*/ 280140 w 606996"/>
                <a:gd name="connsiteY19" fmla="*/ 19770 h 422837"/>
                <a:gd name="connsiteX20" fmla="*/ 319163 w 606996"/>
                <a:gd name="connsiteY20" fmla="*/ 119 h 422837"/>
                <a:gd name="connsiteX21" fmla="*/ 342021 w 606996"/>
                <a:gd name="connsiteY21" fmla="*/ 12161 h 422837"/>
                <a:gd name="connsiteX22" fmla="*/ 365920 w 606996"/>
                <a:gd name="connsiteY22" fmla="*/ 6623 h 422837"/>
                <a:gd name="connsiteX23" fmla="*/ 397298 w 606996"/>
                <a:gd name="connsiteY23" fmla="*/ 17231 h 422837"/>
                <a:gd name="connsiteX24" fmla="*/ 388271 w 606996"/>
                <a:gd name="connsiteY24" fmla="*/ 33764 h 422837"/>
                <a:gd name="connsiteX25" fmla="*/ 441062 w 606996"/>
                <a:gd name="connsiteY25" fmla="*/ 33549 h 422837"/>
                <a:gd name="connsiteX26" fmla="*/ 442885 w 606996"/>
                <a:gd name="connsiteY26" fmla="*/ 46946 h 422837"/>
                <a:gd name="connsiteX27" fmla="*/ 424563 w 606996"/>
                <a:gd name="connsiteY27" fmla="*/ 58048 h 422837"/>
                <a:gd name="connsiteX28" fmla="*/ 434845 w 606996"/>
                <a:gd name="connsiteY28" fmla="*/ 80039 h 422837"/>
                <a:gd name="connsiteX29" fmla="*/ 453625 w 606996"/>
                <a:gd name="connsiteY29" fmla="*/ 95275 h 422837"/>
                <a:gd name="connsiteX30" fmla="*/ 487645 w 606996"/>
                <a:gd name="connsiteY30" fmla="*/ 90281 h 422837"/>
                <a:gd name="connsiteX31" fmla="*/ 521012 w 606996"/>
                <a:gd name="connsiteY31" fmla="*/ 112244 h 422837"/>
                <a:gd name="connsiteX32" fmla="*/ 535568 w 606996"/>
                <a:gd name="connsiteY32" fmla="*/ 128107 h 422837"/>
                <a:gd name="connsiteX33" fmla="*/ 546130 w 606996"/>
                <a:gd name="connsiteY33" fmla="*/ 159309 h 422837"/>
                <a:gd name="connsiteX34" fmla="*/ 557306 w 606996"/>
                <a:gd name="connsiteY34" fmla="*/ 170353 h 422837"/>
                <a:gd name="connsiteX35" fmla="*/ 603141 w 606996"/>
                <a:gd name="connsiteY35" fmla="*/ 210436 h 422837"/>
                <a:gd name="connsiteX36" fmla="*/ 577102 w 606996"/>
                <a:gd name="connsiteY36" fmla="*/ 210791 h 422837"/>
                <a:gd name="connsiteX37" fmla="*/ 562764 w 606996"/>
                <a:gd name="connsiteY37" fmla="*/ 242934 h 422837"/>
                <a:gd name="connsiteX38" fmla="*/ 525554 w 606996"/>
                <a:gd name="connsiteY38" fmla="*/ 242418 h 422837"/>
                <a:gd name="connsiteX39" fmla="*/ 510601 w 606996"/>
                <a:gd name="connsiteY39" fmla="*/ 245615 h 422837"/>
                <a:gd name="connsiteX40" fmla="*/ 501747 w 606996"/>
                <a:gd name="connsiteY40" fmla="*/ 253064 h 422837"/>
                <a:gd name="connsiteX41" fmla="*/ 429671 w 606996"/>
                <a:gd name="connsiteY41" fmla="*/ 275204 h 422837"/>
                <a:gd name="connsiteX42" fmla="*/ 381978 w 606996"/>
                <a:gd name="connsiteY42" fmla="*/ 422837 h 422837"/>
                <a:gd name="connsiteX43" fmla="*/ 406083 w 606996"/>
                <a:gd name="connsiteY43" fmla="*/ 277795 h 422837"/>
                <a:gd name="connsiteX44" fmla="*/ 370340 w 606996"/>
                <a:gd name="connsiteY44" fmla="*/ 234923 h 422837"/>
                <a:gd name="connsiteX45" fmla="*/ 334490 w 606996"/>
                <a:gd name="connsiteY45" fmla="*/ 234062 h 422837"/>
                <a:gd name="connsiteX46" fmla="*/ 286765 w 606996"/>
                <a:gd name="connsiteY46" fmla="*/ 214791 h 422837"/>
                <a:gd name="connsiteX0" fmla="*/ 286765 w 606996"/>
                <a:gd name="connsiteY0" fmla="*/ 214791 h 422837"/>
                <a:gd name="connsiteX1" fmla="*/ 285164 w 606996"/>
                <a:gd name="connsiteY1" fmla="*/ 188400 h 422837"/>
                <a:gd name="connsiteX2" fmla="*/ 260650 w 606996"/>
                <a:gd name="connsiteY2" fmla="*/ 188854 h 422837"/>
                <a:gd name="connsiteX3" fmla="*/ 245644 w 606996"/>
                <a:gd name="connsiteY3" fmla="*/ 178785 h 422837"/>
                <a:gd name="connsiteX4" fmla="*/ 197307 w 606996"/>
                <a:gd name="connsiteY4" fmla="*/ 190909 h 422837"/>
                <a:gd name="connsiteX5" fmla="*/ 80519 w 606996"/>
                <a:gd name="connsiteY5" fmla="*/ 188958 h 422837"/>
                <a:gd name="connsiteX6" fmla="*/ 58880 w 606996"/>
                <a:gd name="connsiteY6" fmla="*/ 157817 h 422837"/>
                <a:gd name="connsiteX7" fmla="*/ 76741 w 606996"/>
                <a:gd name="connsiteY7" fmla="*/ 139777 h 422837"/>
                <a:gd name="connsiteX8" fmla="*/ 57367 w 606996"/>
                <a:gd name="connsiteY8" fmla="*/ 120934 h 422837"/>
                <a:gd name="connsiteX9" fmla="*/ 40 w 606996"/>
                <a:gd name="connsiteY9" fmla="*/ 92403 h 422837"/>
                <a:gd name="connsiteX10" fmla="*/ 10708 w 606996"/>
                <a:gd name="connsiteY10" fmla="*/ 75775 h 422837"/>
                <a:gd name="connsiteX11" fmla="*/ 19279 w 606996"/>
                <a:gd name="connsiteY11" fmla="*/ 27963 h 422837"/>
                <a:gd name="connsiteX12" fmla="*/ 133635 w 606996"/>
                <a:gd name="connsiteY12" fmla="*/ 36415 h 422837"/>
                <a:gd name="connsiteX13" fmla="*/ 172100 w 606996"/>
                <a:gd name="connsiteY13" fmla="*/ 36455 h 422837"/>
                <a:gd name="connsiteX14" fmla="*/ 178096 w 606996"/>
                <a:gd name="connsiteY14" fmla="*/ 24234 h 422837"/>
                <a:gd name="connsiteX15" fmla="*/ 193691 w 606996"/>
                <a:gd name="connsiteY15" fmla="*/ 12594 h 422837"/>
                <a:gd name="connsiteX16" fmla="*/ 202168 w 606996"/>
                <a:gd name="connsiteY16" fmla="*/ 5337 h 422837"/>
                <a:gd name="connsiteX17" fmla="*/ 223253 w 606996"/>
                <a:gd name="connsiteY17" fmla="*/ 1905 h 422837"/>
                <a:gd name="connsiteX18" fmla="*/ 254424 w 606996"/>
                <a:gd name="connsiteY18" fmla="*/ 17719 h 422837"/>
                <a:gd name="connsiteX19" fmla="*/ 280140 w 606996"/>
                <a:gd name="connsiteY19" fmla="*/ 19770 h 422837"/>
                <a:gd name="connsiteX20" fmla="*/ 319163 w 606996"/>
                <a:gd name="connsiteY20" fmla="*/ 119 h 422837"/>
                <a:gd name="connsiteX21" fmla="*/ 342021 w 606996"/>
                <a:gd name="connsiteY21" fmla="*/ 12161 h 422837"/>
                <a:gd name="connsiteX22" fmla="*/ 365920 w 606996"/>
                <a:gd name="connsiteY22" fmla="*/ 6623 h 422837"/>
                <a:gd name="connsiteX23" fmla="*/ 397298 w 606996"/>
                <a:gd name="connsiteY23" fmla="*/ 17231 h 422837"/>
                <a:gd name="connsiteX24" fmla="*/ 388271 w 606996"/>
                <a:gd name="connsiteY24" fmla="*/ 33764 h 422837"/>
                <a:gd name="connsiteX25" fmla="*/ 441062 w 606996"/>
                <a:gd name="connsiteY25" fmla="*/ 33549 h 422837"/>
                <a:gd name="connsiteX26" fmla="*/ 442885 w 606996"/>
                <a:gd name="connsiteY26" fmla="*/ 46946 h 422837"/>
                <a:gd name="connsiteX27" fmla="*/ 424563 w 606996"/>
                <a:gd name="connsiteY27" fmla="*/ 58048 h 422837"/>
                <a:gd name="connsiteX28" fmla="*/ 434845 w 606996"/>
                <a:gd name="connsiteY28" fmla="*/ 80039 h 422837"/>
                <a:gd name="connsiteX29" fmla="*/ 453625 w 606996"/>
                <a:gd name="connsiteY29" fmla="*/ 95275 h 422837"/>
                <a:gd name="connsiteX30" fmla="*/ 487645 w 606996"/>
                <a:gd name="connsiteY30" fmla="*/ 90281 h 422837"/>
                <a:gd name="connsiteX31" fmla="*/ 521012 w 606996"/>
                <a:gd name="connsiteY31" fmla="*/ 112244 h 422837"/>
                <a:gd name="connsiteX32" fmla="*/ 535568 w 606996"/>
                <a:gd name="connsiteY32" fmla="*/ 128107 h 422837"/>
                <a:gd name="connsiteX33" fmla="*/ 546130 w 606996"/>
                <a:gd name="connsiteY33" fmla="*/ 159309 h 422837"/>
                <a:gd name="connsiteX34" fmla="*/ 557306 w 606996"/>
                <a:gd name="connsiteY34" fmla="*/ 170353 h 422837"/>
                <a:gd name="connsiteX35" fmla="*/ 603141 w 606996"/>
                <a:gd name="connsiteY35" fmla="*/ 210436 h 422837"/>
                <a:gd name="connsiteX36" fmla="*/ 577102 w 606996"/>
                <a:gd name="connsiteY36" fmla="*/ 210791 h 422837"/>
                <a:gd name="connsiteX37" fmla="*/ 562764 w 606996"/>
                <a:gd name="connsiteY37" fmla="*/ 242934 h 422837"/>
                <a:gd name="connsiteX38" fmla="*/ 525554 w 606996"/>
                <a:gd name="connsiteY38" fmla="*/ 242418 h 422837"/>
                <a:gd name="connsiteX39" fmla="*/ 510601 w 606996"/>
                <a:gd name="connsiteY39" fmla="*/ 245615 h 422837"/>
                <a:gd name="connsiteX40" fmla="*/ 501747 w 606996"/>
                <a:gd name="connsiteY40" fmla="*/ 253064 h 422837"/>
                <a:gd name="connsiteX41" fmla="*/ 429671 w 606996"/>
                <a:gd name="connsiteY41" fmla="*/ 275204 h 422837"/>
                <a:gd name="connsiteX42" fmla="*/ 381978 w 606996"/>
                <a:gd name="connsiteY42" fmla="*/ 422837 h 422837"/>
                <a:gd name="connsiteX43" fmla="*/ 406083 w 606996"/>
                <a:gd name="connsiteY43" fmla="*/ 277795 h 422837"/>
                <a:gd name="connsiteX44" fmla="*/ 380753 w 606996"/>
                <a:gd name="connsiteY44" fmla="*/ 252143 h 422837"/>
                <a:gd name="connsiteX45" fmla="*/ 370340 w 606996"/>
                <a:gd name="connsiteY45" fmla="*/ 234923 h 422837"/>
                <a:gd name="connsiteX46" fmla="*/ 334490 w 606996"/>
                <a:gd name="connsiteY46" fmla="*/ 234062 h 422837"/>
                <a:gd name="connsiteX47" fmla="*/ 286765 w 606996"/>
                <a:gd name="connsiteY47" fmla="*/ 214791 h 422837"/>
                <a:gd name="connsiteX0" fmla="*/ 286765 w 606996"/>
                <a:gd name="connsiteY0" fmla="*/ 214791 h 422887"/>
                <a:gd name="connsiteX1" fmla="*/ 285164 w 606996"/>
                <a:gd name="connsiteY1" fmla="*/ 188400 h 422887"/>
                <a:gd name="connsiteX2" fmla="*/ 260650 w 606996"/>
                <a:gd name="connsiteY2" fmla="*/ 188854 h 422887"/>
                <a:gd name="connsiteX3" fmla="*/ 245644 w 606996"/>
                <a:gd name="connsiteY3" fmla="*/ 178785 h 422887"/>
                <a:gd name="connsiteX4" fmla="*/ 197307 w 606996"/>
                <a:gd name="connsiteY4" fmla="*/ 190909 h 422887"/>
                <a:gd name="connsiteX5" fmla="*/ 80519 w 606996"/>
                <a:gd name="connsiteY5" fmla="*/ 188958 h 422887"/>
                <a:gd name="connsiteX6" fmla="*/ 58880 w 606996"/>
                <a:gd name="connsiteY6" fmla="*/ 157817 h 422887"/>
                <a:gd name="connsiteX7" fmla="*/ 76741 w 606996"/>
                <a:gd name="connsiteY7" fmla="*/ 139777 h 422887"/>
                <a:gd name="connsiteX8" fmla="*/ 57367 w 606996"/>
                <a:gd name="connsiteY8" fmla="*/ 120934 h 422887"/>
                <a:gd name="connsiteX9" fmla="*/ 40 w 606996"/>
                <a:gd name="connsiteY9" fmla="*/ 92403 h 422887"/>
                <a:gd name="connsiteX10" fmla="*/ 10708 w 606996"/>
                <a:gd name="connsiteY10" fmla="*/ 75775 h 422887"/>
                <a:gd name="connsiteX11" fmla="*/ 19279 w 606996"/>
                <a:gd name="connsiteY11" fmla="*/ 27963 h 422887"/>
                <a:gd name="connsiteX12" fmla="*/ 133635 w 606996"/>
                <a:gd name="connsiteY12" fmla="*/ 36415 h 422887"/>
                <a:gd name="connsiteX13" fmla="*/ 172100 w 606996"/>
                <a:gd name="connsiteY13" fmla="*/ 36455 h 422887"/>
                <a:gd name="connsiteX14" fmla="*/ 178096 w 606996"/>
                <a:gd name="connsiteY14" fmla="*/ 24234 h 422887"/>
                <a:gd name="connsiteX15" fmla="*/ 193691 w 606996"/>
                <a:gd name="connsiteY15" fmla="*/ 12594 h 422887"/>
                <a:gd name="connsiteX16" fmla="*/ 202168 w 606996"/>
                <a:gd name="connsiteY16" fmla="*/ 5337 h 422887"/>
                <a:gd name="connsiteX17" fmla="*/ 223253 w 606996"/>
                <a:gd name="connsiteY17" fmla="*/ 1905 h 422887"/>
                <a:gd name="connsiteX18" fmla="*/ 254424 w 606996"/>
                <a:gd name="connsiteY18" fmla="*/ 17719 h 422887"/>
                <a:gd name="connsiteX19" fmla="*/ 280140 w 606996"/>
                <a:gd name="connsiteY19" fmla="*/ 19770 h 422887"/>
                <a:gd name="connsiteX20" fmla="*/ 319163 w 606996"/>
                <a:gd name="connsiteY20" fmla="*/ 119 h 422887"/>
                <a:gd name="connsiteX21" fmla="*/ 342021 w 606996"/>
                <a:gd name="connsiteY21" fmla="*/ 12161 h 422887"/>
                <a:gd name="connsiteX22" fmla="*/ 365920 w 606996"/>
                <a:gd name="connsiteY22" fmla="*/ 6623 h 422887"/>
                <a:gd name="connsiteX23" fmla="*/ 397298 w 606996"/>
                <a:gd name="connsiteY23" fmla="*/ 17231 h 422887"/>
                <a:gd name="connsiteX24" fmla="*/ 388271 w 606996"/>
                <a:gd name="connsiteY24" fmla="*/ 33764 h 422887"/>
                <a:gd name="connsiteX25" fmla="*/ 441062 w 606996"/>
                <a:gd name="connsiteY25" fmla="*/ 33549 h 422887"/>
                <a:gd name="connsiteX26" fmla="*/ 442885 w 606996"/>
                <a:gd name="connsiteY26" fmla="*/ 46946 h 422887"/>
                <a:gd name="connsiteX27" fmla="*/ 424563 w 606996"/>
                <a:gd name="connsiteY27" fmla="*/ 58048 h 422887"/>
                <a:gd name="connsiteX28" fmla="*/ 434845 w 606996"/>
                <a:gd name="connsiteY28" fmla="*/ 80039 h 422887"/>
                <a:gd name="connsiteX29" fmla="*/ 453625 w 606996"/>
                <a:gd name="connsiteY29" fmla="*/ 95275 h 422887"/>
                <a:gd name="connsiteX30" fmla="*/ 487645 w 606996"/>
                <a:gd name="connsiteY30" fmla="*/ 90281 h 422887"/>
                <a:gd name="connsiteX31" fmla="*/ 521012 w 606996"/>
                <a:gd name="connsiteY31" fmla="*/ 112244 h 422887"/>
                <a:gd name="connsiteX32" fmla="*/ 535568 w 606996"/>
                <a:gd name="connsiteY32" fmla="*/ 128107 h 422887"/>
                <a:gd name="connsiteX33" fmla="*/ 546130 w 606996"/>
                <a:gd name="connsiteY33" fmla="*/ 159309 h 422887"/>
                <a:gd name="connsiteX34" fmla="*/ 557306 w 606996"/>
                <a:gd name="connsiteY34" fmla="*/ 170353 h 422887"/>
                <a:gd name="connsiteX35" fmla="*/ 603141 w 606996"/>
                <a:gd name="connsiteY35" fmla="*/ 210436 h 422887"/>
                <a:gd name="connsiteX36" fmla="*/ 577102 w 606996"/>
                <a:gd name="connsiteY36" fmla="*/ 210791 h 422887"/>
                <a:gd name="connsiteX37" fmla="*/ 562764 w 606996"/>
                <a:gd name="connsiteY37" fmla="*/ 242934 h 422887"/>
                <a:gd name="connsiteX38" fmla="*/ 525554 w 606996"/>
                <a:gd name="connsiteY38" fmla="*/ 242418 h 422887"/>
                <a:gd name="connsiteX39" fmla="*/ 510601 w 606996"/>
                <a:gd name="connsiteY39" fmla="*/ 245615 h 422887"/>
                <a:gd name="connsiteX40" fmla="*/ 501747 w 606996"/>
                <a:gd name="connsiteY40" fmla="*/ 253064 h 422887"/>
                <a:gd name="connsiteX41" fmla="*/ 429671 w 606996"/>
                <a:gd name="connsiteY41" fmla="*/ 275204 h 422887"/>
                <a:gd name="connsiteX42" fmla="*/ 381978 w 606996"/>
                <a:gd name="connsiteY42" fmla="*/ 422837 h 422887"/>
                <a:gd name="connsiteX43" fmla="*/ 394038 w 606996"/>
                <a:gd name="connsiteY43" fmla="*/ 290193 h 422887"/>
                <a:gd name="connsiteX44" fmla="*/ 406083 w 606996"/>
                <a:gd name="connsiteY44" fmla="*/ 277795 h 422887"/>
                <a:gd name="connsiteX45" fmla="*/ 380753 w 606996"/>
                <a:gd name="connsiteY45" fmla="*/ 252143 h 422887"/>
                <a:gd name="connsiteX46" fmla="*/ 370340 w 606996"/>
                <a:gd name="connsiteY46" fmla="*/ 234923 h 422887"/>
                <a:gd name="connsiteX47" fmla="*/ 334490 w 606996"/>
                <a:gd name="connsiteY47" fmla="*/ 234062 h 422887"/>
                <a:gd name="connsiteX48" fmla="*/ 286765 w 606996"/>
                <a:gd name="connsiteY48" fmla="*/ 214791 h 422887"/>
                <a:gd name="connsiteX0" fmla="*/ 286765 w 606996"/>
                <a:gd name="connsiteY0" fmla="*/ 214791 h 422840"/>
                <a:gd name="connsiteX1" fmla="*/ 285164 w 606996"/>
                <a:gd name="connsiteY1" fmla="*/ 188400 h 422840"/>
                <a:gd name="connsiteX2" fmla="*/ 260650 w 606996"/>
                <a:gd name="connsiteY2" fmla="*/ 188854 h 422840"/>
                <a:gd name="connsiteX3" fmla="*/ 245644 w 606996"/>
                <a:gd name="connsiteY3" fmla="*/ 178785 h 422840"/>
                <a:gd name="connsiteX4" fmla="*/ 197307 w 606996"/>
                <a:gd name="connsiteY4" fmla="*/ 190909 h 422840"/>
                <a:gd name="connsiteX5" fmla="*/ 80519 w 606996"/>
                <a:gd name="connsiteY5" fmla="*/ 188958 h 422840"/>
                <a:gd name="connsiteX6" fmla="*/ 58880 w 606996"/>
                <a:gd name="connsiteY6" fmla="*/ 157817 h 422840"/>
                <a:gd name="connsiteX7" fmla="*/ 76741 w 606996"/>
                <a:gd name="connsiteY7" fmla="*/ 139777 h 422840"/>
                <a:gd name="connsiteX8" fmla="*/ 57367 w 606996"/>
                <a:gd name="connsiteY8" fmla="*/ 120934 h 422840"/>
                <a:gd name="connsiteX9" fmla="*/ 40 w 606996"/>
                <a:gd name="connsiteY9" fmla="*/ 92403 h 422840"/>
                <a:gd name="connsiteX10" fmla="*/ 10708 w 606996"/>
                <a:gd name="connsiteY10" fmla="*/ 75775 h 422840"/>
                <a:gd name="connsiteX11" fmla="*/ 19279 w 606996"/>
                <a:gd name="connsiteY11" fmla="*/ 27963 h 422840"/>
                <a:gd name="connsiteX12" fmla="*/ 133635 w 606996"/>
                <a:gd name="connsiteY12" fmla="*/ 36415 h 422840"/>
                <a:gd name="connsiteX13" fmla="*/ 172100 w 606996"/>
                <a:gd name="connsiteY13" fmla="*/ 36455 h 422840"/>
                <a:gd name="connsiteX14" fmla="*/ 178096 w 606996"/>
                <a:gd name="connsiteY14" fmla="*/ 24234 h 422840"/>
                <a:gd name="connsiteX15" fmla="*/ 193691 w 606996"/>
                <a:gd name="connsiteY15" fmla="*/ 12594 h 422840"/>
                <a:gd name="connsiteX16" fmla="*/ 202168 w 606996"/>
                <a:gd name="connsiteY16" fmla="*/ 5337 h 422840"/>
                <a:gd name="connsiteX17" fmla="*/ 223253 w 606996"/>
                <a:gd name="connsiteY17" fmla="*/ 1905 h 422840"/>
                <a:gd name="connsiteX18" fmla="*/ 254424 w 606996"/>
                <a:gd name="connsiteY18" fmla="*/ 17719 h 422840"/>
                <a:gd name="connsiteX19" fmla="*/ 280140 w 606996"/>
                <a:gd name="connsiteY19" fmla="*/ 19770 h 422840"/>
                <a:gd name="connsiteX20" fmla="*/ 319163 w 606996"/>
                <a:gd name="connsiteY20" fmla="*/ 119 h 422840"/>
                <a:gd name="connsiteX21" fmla="*/ 342021 w 606996"/>
                <a:gd name="connsiteY21" fmla="*/ 12161 h 422840"/>
                <a:gd name="connsiteX22" fmla="*/ 365920 w 606996"/>
                <a:gd name="connsiteY22" fmla="*/ 6623 h 422840"/>
                <a:gd name="connsiteX23" fmla="*/ 397298 w 606996"/>
                <a:gd name="connsiteY23" fmla="*/ 17231 h 422840"/>
                <a:gd name="connsiteX24" fmla="*/ 388271 w 606996"/>
                <a:gd name="connsiteY24" fmla="*/ 33764 h 422840"/>
                <a:gd name="connsiteX25" fmla="*/ 441062 w 606996"/>
                <a:gd name="connsiteY25" fmla="*/ 33549 h 422840"/>
                <a:gd name="connsiteX26" fmla="*/ 442885 w 606996"/>
                <a:gd name="connsiteY26" fmla="*/ 46946 h 422840"/>
                <a:gd name="connsiteX27" fmla="*/ 424563 w 606996"/>
                <a:gd name="connsiteY27" fmla="*/ 58048 h 422840"/>
                <a:gd name="connsiteX28" fmla="*/ 434845 w 606996"/>
                <a:gd name="connsiteY28" fmla="*/ 80039 h 422840"/>
                <a:gd name="connsiteX29" fmla="*/ 453625 w 606996"/>
                <a:gd name="connsiteY29" fmla="*/ 95275 h 422840"/>
                <a:gd name="connsiteX30" fmla="*/ 487645 w 606996"/>
                <a:gd name="connsiteY30" fmla="*/ 90281 h 422840"/>
                <a:gd name="connsiteX31" fmla="*/ 521012 w 606996"/>
                <a:gd name="connsiteY31" fmla="*/ 112244 h 422840"/>
                <a:gd name="connsiteX32" fmla="*/ 535568 w 606996"/>
                <a:gd name="connsiteY32" fmla="*/ 128107 h 422840"/>
                <a:gd name="connsiteX33" fmla="*/ 546130 w 606996"/>
                <a:gd name="connsiteY33" fmla="*/ 159309 h 422840"/>
                <a:gd name="connsiteX34" fmla="*/ 557306 w 606996"/>
                <a:gd name="connsiteY34" fmla="*/ 170353 h 422840"/>
                <a:gd name="connsiteX35" fmla="*/ 603141 w 606996"/>
                <a:gd name="connsiteY35" fmla="*/ 210436 h 422840"/>
                <a:gd name="connsiteX36" fmla="*/ 577102 w 606996"/>
                <a:gd name="connsiteY36" fmla="*/ 210791 h 422840"/>
                <a:gd name="connsiteX37" fmla="*/ 562764 w 606996"/>
                <a:gd name="connsiteY37" fmla="*/ 242934 h 422840"/>
                <a:gd name="connsiteX38" fmla="*/ 525554 w 606996"/>
                <a:gd name="connsiteY38" fmla="*/ 242418 h 422840"/>
                <a:gd name="connsiteX39" fmla="*/ 510601 w 606996"/>
                <a:gd name="connsiteY39" fmla="*/ 245615 h 422840"/>
                <a:gd name="connsiteX40" fmla="*/ 501747 w 606996"/>
                <a:gd name="connsiteY40" fmla="*/ 253064 h 422840"/>
                <a:gd name="connsiteX41" fmla="*/ 429671 w 606996"/>
                <a:gd name="connsiteY41" fmla="*/ 275204 h 422840"/>
                <a:gd name="connsiteX42" fmla="*/ 448574 w 606996"/>
                <a:gd name="connsiteY42" fmla="*/ 296820 h 422840"/>
                <a:gd name="connsiteX43" fmla="*/ 381978 w 606996"/>
                <a:gd name="connsiteY43" fmla="*/ 422837 h 422840"/>
                <a:gd name="connsiteX44" fmla="*/ 394038 w 606996"/>
                <a:gd name="connsiteY44" fmla="*/ 290193 h 422840"/>
                <a:gd name="connsiteX45" fmla="*/ 406083 w 606996"/>
                <a:gd name="connsiteY45" fmla="*/ 277795 h 422840"/>
                <a:gd name="connsiteX46" fmla="*/ 380753 w 606996"/>
                <a:gd name="connsiteY46" fmla="*/ 252143 h 422840"/>
                <a:gd name="connsiteX47" fmla="*/ 370340 w 606996"/>
                <a:gd name="connsiteY47" fmla="*/ 234923 h 422840"/>
                <a:gd name="connsiteX48" fmla="*/ 334490 w 606996"/>
                <a:gd name="connsiteY48" fmla="*/ 234062 h 422840"/>
                <a:gd name="connsiteX49" fmla="*/ 286765 w 606996"/>
                <a:gd name="connsiteY49" fmla="*/ 214791 h 422840"/>
                <a:gd name="connsiteX0" fmla="*/ 286765 w 606996"/>
                <a:gd name="connsiteY0" fmla="*/ 214791 h 423356"/>
                <a:gd name="connsiteX1" fmla="*/ 285164 w 606996"/>
                <a:gd name="connsiteY1" fmla="*/ 188400 h 423356"/>
                <a:gd name="connsiteX2" fmla="*/ 260650 w 606996"/>
                <a:gd name="connsiteY2" fmla="*/ 188854 h 423356"/>
                <a:gd name="connsiteX3" fmla="*/ 245644 w 606996"/>
                <a:gd name="connsiteY3" fmla="*/ 178785 h 423356"/>
                <a:gd name="connsiteX4" fmla="*/ 197307 w 606996"/>
                <a:gd name="connsiteY4" fmla="*/ 190909 h 423356"/>
                <a:gd name="connsiteX5" fmla="*/ 80519 w 606996"/>
                <a:gd name="connsiteY5" fmla="*/ 188958 h 423356"/>
                <a:gd name="connsiteX6" fmla="*/ 58880 w 606996"/>
                <a:gd name="connsiteY6" fmla="*/ 157817 h 423356"/>
                <a:gd name="connsiteX7" fmla="*/ 76741 w 606996"/>
                <a:gd name="connsiteY7" fmla="*/ 139777 h 423356"/>
                <a:gd name="connsiteX8" fmla="*/ 57367 w 606996"/>
                <a:gd name="connsiteY8" fmla="*/ 120934 h 423356"/>
                <a:gd name="connsiteX9" fmla="*/ 40 w 606996"/>
                <a:gd name="connsiteY9" fmla="*/ 92403 h 423356"/>
                <a:gd name="connsiteX10" fmla="*/ 10708 w 606996"/>
                <a:gd name="connsiteY10" fmla="*/ 75775 h 423356"/>
                <a:gd name="connsiteX11" fmla="*/ 19279 w 606996"/>
                <a:gd name="connsiteY11" fmla="*/ 27963 h 423356"/>
                <a:gd name="connsiteX12" fmla="*/ 133635 w 606996"/>
                <a:gd name="connsiteY12" fmla="*/ 36415 h 423356"/>
                <a:gd name="connsiteX13" fmla="*/ 172100 w 606996"/>
                <a:gd name="connsiteY13" fmla="*/ 36455 h 423356"/>
                <a:gd name="connsiteX14" fmla="*/ 178096 w 606996"/>
                <a:gd name="connsiteY14" fmla="*/ 24234 h 423356"/>
                <a:gd name="connsiteX15" fmla="*/ 193691 w 606996"/>
                <a:gd name="connsiteY15" fmla="*/ 12594 h 423356"/>
                <a:gd name="connsiteX16" fmla="*/ 202168 w 606996"/>
                <a:gd name="connsiteY16" fmla="*/ 5337 h 423356"/>
                <a:gd name="connsiteX17" fmla="*/ 223253 w 606996"/>
                <a:gd name="connsiteY17" fmla="*/ 1905 h 423356"/>
                <a:gd name="connsiteX18" fmla="*/ 254424 w 606996"/>
                <a:gd name="connsiteY18" fmla="*/ 17719 h 423356"/>
                <a:gd name="connsiteX19" fmla="*/ 280140 w 606996"/>
                <a:gd name="connsiteY19" fmla="*/ 19770 h 423356"/>
                <a:gd name="connsiteX20" fmla="*/ 319163 w 606996"/>
                <a:gd name="connsiteY20" fmla="*/ 119 h 423356"/>
                <a:gd name="connsiteX21" fmla="*/ 342021 w 606996"/>
                <a:gd name="connsiteY21" fmla="*/ 12161 h 423356"/>
                <a:gd name="connsiteX22" fmla="*/ 365920 w 606996"/>
                <a:gd name="connsiteY22" fmla="*/ 6623 h 423356"/>
                <a:gd name="connsiteX23" fmla="*/ 397298 w 606996"/>
                <a:gd name="connsiteY23" fmla="*/ 17231 h 423356"/>
                <a:gd name="connsiteX24" fmla="*/ 388271 w 606996"/>
                <a:gd name="connsiteY24" fmla="*/ 33764 h 423356"/>
                <a:gd name="connsiteX25" fmla="*/ 441062 w 606996"/>
                <a:gd name="connsiteY25" fmla="*/ 33549 h 423356"/>
                <a:gd name="connsiteX26" fmla="*/ 442885 w 606996"/>
                <a:gd name="connsiteY26" fmla="*/ 46946 h 423356"/>
                <a:gd name="connsiteX27" fmla="*/ 424563 w 606996"/>
                <a:gd name="connsiteY27" fmla="*/ 58048 h 423356"/>
                <a:gd name="connsiteX28" fmla="*/ 434845 w 606996"/>
                <a:gd name="connsiteY28" fmla="*/ 80039 h 423356"/>
                <a:gd name="connsiteX29" fmla="*/ 453625 w 606996"/>
                <a:gd name="connsiteY29" fmla="*/ 95275 h 423356"/>
                <a:gd name="connsiteX30" fmla="*/ 487645 w 606996"/>
                <a:gd name="connsiteY30" fmla="*/ 90281 h 423356"/>
                <a:gd name="connsiteX31" fmla="*/ 521012 w 606996"/>
                <a:gd name="connsiteY31" fmla="*/ 112244 h 423356"/>
                <a:gd name="connsiteX32" fmla="*/ 535568 w 606996"/>
                <a:gd name="connsiteY32" fmla="*/ 128107 h 423356"/>
                <a:gd name="connsiteX33" fmla="*/ 546130 w 606996"/>
                <a:gd name="connsiteY33" fmla="*/ 159309 h 423356"/>
                <a:gd name="connsiteX34" fmla="*/ 557306 w 606996"/>
                <a:gd name="connsiteY34" fmla="*/ 170353 h 423356"/>
                <a:gd name="connsiteX35" fmla="*/ 603141 w 606996"/>
                <a:gd name="connsiteY35" fmla="*/ 210436 h 423356"/>
                <a:gd name="connsiteX36" fmla="*/ 577102 w 606996"/>
                <a:gd name="connsiteY36" fmla="*/ 210791 h 423356"/>
                <a:gd name="connsiteX37" fmla="*/ 562764 w 606996"/>
                <a:gd name="connsiteY37" fmla="*/ 242934 h 423356"/>
                <a:gd name="connsiteX38" fmla="*/ 525554 w 606996"/>
                <a:gd name="connsiteY38" fmla="*/ 242418 h 423356"/>
                <a:gd name="connsiteX39" fmla="*/ 510601 w 606996"/>
                <a:gd name="connsiteY39" fmla="*/ 245615 h 423356"/>
                <a:gd name="connsiteX40" fmla="*/ 501747 w 606996"/>
                <a:gd name="connsiteY40" fmla="*/ 253064 h 423356"/>
                <a:gd name="connsiteX41" fmla="*/ 429671 w 606996"/>
                <a:gd name="connsiteY41" fmla="*/ 275204 h 423356"/>
                <a:gd name="connsiteX42" fmla="*/ 448574 w 606996"/>
                <a:gd name="connsiteY42" fmla="*/ 296820 h 423356"/>
                <a:gd name="connsiteX43" fmla="*/ 487188 w 606996"/>
                <a:gd name="connsiteY43" fmla="*/ 331934 h 423356"/>
                <a:gd name="connsiteX44" fmla="*/ 381978 w 606996"/>
                <a:gd name="connsiteY44" fmla="*/ 422837 h 423356"/>
                <a:gd name="connsiteX45" fmla="*/ 394038 w 606996"/>
                <a:gd name="connsiteY45" fmla="*/ 290193 h 423356"/>
                <a:gd name="connsiteX46" fmla="*/ 406083 w 606996"/>
                <a:gd name="connsiteY46" fmla="*/ 277795 h 423356"/>
                <a:gd name="connsiteX47" fmla="*/ 380753 w 606996"/>
                <a:gd name="connsiteY47" fmla="*/ 252143 h 423356"/>
                <a:gd name="connsiteX48" fmla="*/ 370340 w 606996"/>
                <a:gd name="connsiteY48" fmla="*/ 234923 h 423356"/>
                <a:gd name="connsiteX49" fmla="*/ 334490 w 606996"/>
                <a:gd name="connsiteY49" fmla="*/ 234062 h 423356"/>
                <a:gd name="connsiteX50" fmla="*/ 286765 w 606996"/>
                <a:gd name="connsiteY50" fmla="*/ 214791 h 423356"/>
                <a:gd name="connsiteX0" fmla="*/ 286765 w 606996"/>
                <a:gd name="connsiteY0" fmla="*/ 214791 h 422964"/>
                <a:gd name="connsiteX1" fmla="*/ 285164 w 606996"/>
                <a:gd name="connsiteY1" fmla="*/ 188400 h 422964"/>
                <a:gd name="connsiteX2" fmla="*/ 260650 w 606996"/>
                <a:gd name="connsiteY2" fmla="*/ 188854 h 422964"/>
                <a:gd name="connsiteX3" fmla="*/ 245644 w 606996"/>
                <a:gd name="connsiteY3" fmla="*/ 178785 h 422964"/>
                <a:gd name="connsiteX4" fmla="*/ 197307 w 606996"/>
                <a:gd name="connsiteY4" fmla="*/ 190909 h 422964"/>
                <a:gd name="connsiteX5" fmla="*/ 80519 w 606996"/>
                <a:gd name="connsiteY5" fmla="*/ 188958 h 422964"/>
                <a:gd name="connsiteX6" fmla="*/ 58880 w 606996"/>
                <a:gd name="connsiteY6" fmla="*/ 157817 h 422964"/>
                <a:gd name="connsiteX7" fmla="*/ 76741 w 606996"/>
                <a:gd name="connsiteY7" fmla="*/ 139777 h 422964"/>
                <a:gd name="connsiteX8" fmla="*/ 57367 w 606996"/>
                <a:gd name="connsiteY8" fmla="*/ 120934 h 422964"/>
                <a:gd name="connsiteX9" fmla="*/ 40 w 606996"/>
                <a:gd name="connsiteY9" fmla="*/ 92403 h 422964"/>
                <a:gd name="connsiteX10" fmla="*/ 10708 w 606996"/>
                <a:gd name="connsiteY10" fmla="*/ 75775 h 422964"/>
                <a:gd name="connsiteX11" fmla="*/ 19279 w 606996"/>
                <a:gd name="connsiteY11" fmla="*/ 27963 h 422964"/>
                <a:gd name="connsiteX12" fmla="*/ 133635 w 606996"/>
                <a:gd name="connsiteY12" fmla="*/ 36415 h 422964"/>
                <a:gd name="connsiteX13" fmla="*/ 172100 w 606996"/>
                <a:gd name="connsiteY13" fmla="*/ 36455 h 422964"/>
                <a:gd name="connsiteX14" fmla="*/ 178096 w 606996"/>
                <a:gd name="connsiteY14" fmla="*/ 24234 h 422964"/>
                <a:gd name="connsiteX15" fmla="*/ 193691 w 606996"/>
                <a:gd name="connsiteY15" fmla="*/ 12594 h 422964"/>
                <a:gd name="connsiteX16" fmla="*/ 202168 w 606996"/>
                <a:gd name="connsiteY16" fmla="*/ 5337 h 422964"/>
                <a:gd name="connsiteX17" fmla="*/ 223253 w 606996"/>
                <a:gd name="connsiteY17" fmla="*/ 1905 h 422964"/>
                <a:gd name="connsiteX18" fmla="*/ 254424 w 606996"/>
                <a:gd name="connsiteY18" fmla="*/ 17719 h 422964"/>
                <a:gd name="connsiteX19" fmla="*/ 280140 w 606996"/>
                <a:gd name="connsiteY19" fmla="*/ 19770 h 422964"/>
                <a:gd name="connsiteX20" fmla="*/ 319163 w 606996"/>
                <a:gd name="connsiteY20" fmla="*/ 119 h 422964"/>
                <a:gd name="connsiteX21" fmla="*/ 342021 w 606996"/>
                <a:gd name="connsiteY21" fmla="*/ 12161 h 422964"/>
                <a:gd name="connsiteX22" fmla="*/ 365920 w 606996"/>
                <a:gd name="connsiteY22" fmla="*/ 6623 h 422964"/>
                <a:gd name="connsiteX23" fmla="*/ 397298 w 606996"/>
                <a:gd name="connsiteY23" fmla="*/ 17231 h 422964"/>
                <a:gd name="connsiteX24" fmla="*/ 388271 w 606996"/>
                <a:gd name="connsiteY24" fmla="*/ 33764 h 422964"/>
                <a:gd name="connsiteX25" fmla="*/ 441062 w 606996"/>
                <a:gd name="connsiteY25" fmla="*/ 33549 h 422964"/>
                <a:gd name="connsiteX26" fmla="*/ 442885 w 606996"/>
                <a:gd name="connsiteY26" fmla="*/ 46946 h 422964"/>
                <a:gd name="connsiteX27" fmla="*/ 424563 w 606996"/>
                <a:gd name="connsiteY27" fmla="*/ 58048 h 422964"/>
                <a:gd name="connsiteX28" fmla="*/ 434845 w 606996"/>
                <a:gd name="connsiteY28" fmla="*/ 80039 h 422964"/>
                <a:gd name="connsiteX29" fmla="*/ 453625 w 606996"/>
                <a:gd name="connsiteY29" fmla="*/ 95275 h 422964"/>
                <a:gd name="connsiteX30" fmla="*/ 487645 w 606996"/>
                <a:gd name="connsiteY30" fmla="*/ 90281 h 422964"/>
                <a:gd name="connsiteX31" fmla="*/ 521012 w 606996"/>
                <a:gd name="connsiteY31" fmla="*/ 112244 h 422964"/>
                <a:gd name="connsiteX32" fmla="*/ 535568 w 606996"/>
                <a:gd name="connsiteY32" fmla="*/ 128107 h 422964"/>
                <a:gd name="connsiteX33" fmla="*/ 546130 w 606996"/>
                <a:gd name="connsiteY33" fmla="*/ 159309 h 422964"/>
                <a:gd name="connsiteX34" fmla="*/ 557306 w 606996"/>
                <a:gd name="connsiteY34" fmla="*/ 170353 h 422964"/>
                <a:gd name="connsiteX35" fmla="*/ 603141 w 606996"/>
                <a:gd name="connsiteY35" fmla="*/ 210436 h 422964"/>
                <a:gd name="connsiteX36" fmla="*/ 577102 w 606996"/>
                <a:gd name="connsiteY36" fmla="*/ 210791 h 422964"/>
                <a:gd name="connsiteX37" fmla="*/ 562764 w 606996"/>
                <a:gd name="connsiteY37" fmla="*/ 242934 h 422964"/>
                <a:gd name="connsiteX38" fmla="*/ 525554 w 606996"/>
                <a:gd name="connsiteY38" fmla="*/ 242418 h 422964"/>
                <a:gd name="connsiteX39" fmla="*/ 510601 w 606996"/>
                <a:gd name="connsiteY39" fmla="*/ 245615 h 422964"/>
                <a:gd name="connsiteX40" fmla="*/ 501747 w 606996"/>
                <a:gd name="connsiteY40" fmla="*/ 253064 h 422964"/>
                <a:gd name="connsiteX41" fmla="*/ 429671 w 606996"/>
                <a:gd name="connsiteY41" fmla="*/ 275204 h 422964"/>
                <a:gd name="connsiteX42" fmla="*/ 448574 w 606996"/>
                <a:gd name="connsiteY42" fmla="*/ 296820 h 422964"/>
                <a:gd name="connsiteX43" fmla="*/ 487188 w 606996"/>
                <a:gd name="connsiteY43" fmla="*/ 331934 h 422964"/>
                <a:gd name="connsiteX44" fmla="*/ 381978 w 606996"/>
                <a:gd name="connsiteY44" fmla="*/ 422837 h 422964"/>
                <a:gd name="connsiteX45" fmla="*/ 388941 w 606996"/>
                <a:gd name="connsiteY45" fmla="*/ 335700 h 422964"/>
                <a:gd name="connsiteX46" fmla="*/ 394038 w 606996"/>
                <a:gd name="connsiteY46" fmla="*/ 290193 h 422964"/>
                <a:gd name="connsiteX47" fmla="*/ 406083 w 606996"/>
                <a:gd name="connsiteY47" fmla="*/ 277795 h 422964"/>
                <a:gd name="connsiteX48" fmla="*/ 380753 w 606996"/>
                <a:gd name="connsiteY48" fmla="*/ 252143 h 422964"/>
                <a:gd name="connsiteX49" fmla="*/ 370340 w 606996"/>
                <a:gd name="connsiteY49" fmla="*/ 234923 h 422964"/>
                <a:gd name="connsiteX50" fmla="*/ 334490 w 606996"/>
                <a:gd name="connsiteY50" fmla="*/ 234062 h 422964"/>
                <a:gd name="connsiteX51" fmla="*/ 286765 w 606996"/>
                <a:gd name="connsiteY51" fmla="*/ 214791 h 422964"/>
                <a:gd name="connsiteX0" fmla="*/ 286765 w 606996"/>
                <a:gd name="connsiteY0" fmla="*/ 214791 h 423316"/>
                <a:gd name="connsiteX1" fmla="*/ 285164 w 606996"/>
                <a:gd name="connsiteY1" fmla="*/ 188400 h 423316"/>
                <a:gd name="connsiteX2" fmla="*/ 260650 w 606996"/>
                <a:gd name="connsiteY2" fmla="*/ 188854 h 423316"/>
                <a:gd name="connsiteX3" fmla="*/ 245644 w 606996"/>
                <a:gd name="connsiteY3" fmla="*/ 178785 h 423316"/>
                <a:gd name="connsiteX4" fmla="*/ 197307 w 606996"/>
                <a:gd name="connsiteY4" fmla="*/ 190909 h 423316"/>
                <a:gd name="connsiteX5" fmla="*/ 80519 w 606996"/>
                <a:gd name="connsiteY5" fmla="*/ 188958 h 423316"/>
                <a:gd name="connsiteX6" fmla="*/ 58880 w 606996"/>
                <a:gd name="connsiteY6" fmla="*/ 157817 h 423316"/>
                <a:gd name="connsiteX7" fmla="*/ 76741 w 606996"/>
                <a:gd name="connsiteY7" fmla="*/ 139777 h 423316"/>
                <a:gd name="connsiteX8" fmla="*/ 57367 w 606996"/>
                <a:gd name="connsiteY8" fmla="*/ 120934 h 423316"/>
                <a:gd name="connsiteX9" fmla="*/ 40 w 606996"/>
                <a:gd name="connsiteY9" fmla="*/ 92403 h 423316"/>
                <a:gd name="connsiteX10" fmla="*/ 10708 w 606996"/>
                <a:gd name="connsiteY10" fmla="*/ 75775 h 423316"/>
                <a:gd name="connsiteX11" fmla="*/ 19279 w 606996"/>
                <a:gd name="connsiteY11" fmla="*/ 27963 h 423316"/>
                <a:gd name="connsiteX12" fmla="*/ 133635 w 606996"/>
                <a:gd name="connsiteY12" fmla="*/ 36415 h 423316"/>
                <a:gd name="connsiteX13" fmla="*/ 172100 w 606996"/>
                <a:gd name="connsiteY13" fmla="*/ 36455 h 423316"/>
                <a:gd name="connsiteX14" fmla="*/ 178096 w 606996"/>
                <a:gd name="connsiteY14" fmla="*/ 24234 h 423316"/>
                <a:gd name="connsiteX15" fmla="*/ 193691 w 606996"/>
                <a:gd name="connsiteY15" fmla="*/ 12594 h 423316"/>
                <a:gd name="connsiteX16" fmla="*/ 202168 w 606996"/>
                <a:gd name="connsiteY16" fmla="*/ 5337 h 423316"/>
                <a:gd name="connsiteX17" fmla="*/ 223253 w 606996"/>
                <a:gd name="connsiteY17" fmla="*/ 1905 h 423316"/>
                <a:gd name="connsiteX18" fmla="*/ 254424 w 606996"/>
                <a:gd name="connsiteY18" fmla="*/ 17719 h 423316"/>
                <a:gd name="connsiteX19" fmla="*/ 280140 w 606996"/>
                <a:gd name="connsiteY19" fmla="*/ 19770 h 423316"/>
                <a:gd name="connsiteX20" fmla="*/ 319163 w 606996"/>
                <a:gd name="connsiteY20" fmla="*/ 119 h 423316"/>
                <a:gd name="connsiteX21" fmla="*/ 342021 w 606996"/>
                <a:gd name="connsiteY21" fmla="*/ 12161 h 423316"/>
                <a:gd name="connsiteX22" fmla="*/ 365920 w 606996"/>
                <a:gd name="connsiteY22" fmla="*/ 6623 h 423316"/>
                <a:gd name="connsiteX23" fmla="*/ 397298 w 606996"/>
                <a:gd name="connsiteY23" fmla="*/ 17231 h 423316"/>
                <a:gd name="connsiteX24" fmla="*/ 388271 w 606996"/>
                <a:gd name="connsiteY24" fmla="*/ 33764 h 423316"/>
                <a:gd name="connsiteX25" fmla="*/ 441062 w 606996"/>
                <a:gd name="connsiteY25" fmla="*/ 33549 h 423316"/>
                <a:gd name="connsiteX26" fmla="*/ 442885 w 606996"/>
                <a:gd name="connsiteY26" fmla="*/ 46946 h 423316"/>
                <a:gd name="connsiteX27" fmla="*/ 424563 w 606996"/>
                <a:gd name="connsiteY27" fmla="*/ 58048 h 423316"/>
                <a:gd name="connsiteX28" fmla="*/ 434845 w 606996"/>
                <a:gd name="connsiteY28" fmla="*/ 80039 h 423316"/>
                <a:gd name="connsiteX29" fmla="*/ 453625 w 606996"/>
                <a:gd name="connsiteY29" fmla="*/ 95275 h 423316"/>
                <a:gd name="connsiteX30" fmla="*/ 487645 w 606996"/>
                <a:gd name="connsiteY30" fmla="*/ 90281 h 423316"/>
                <a:gd name="connsiteX31" fmla="*/ 521012 w 606996"/>
                <a:gd name="connsiteY31" fmla="*/ 112244 h 423316"/>
                <a:gd name="connsiteX32" fmla="*/ 535568 w 606996"/>
                <a:gd name="connsiteY32" fmla="*/ 128107 h 423316"/>
                <a:gd name="connsiteX33" fmla="*/ 546130 w 606996"/>
                <a:gd name="connsiteY33" fmla="*/ 159309 h 423316"/>
                <a:gd name="connsiteX34" fmla="*/ 557306 w 606996"/>
                <a:gd name="connsiteY34" fmla="*/ 170353 h 423316"/>
                <a:gd name="connsiteX35" fmla="*/ 603141 w 606996"/>
                <a:gd name="connsiteY35" fmla="*/ 210436 h 423316"/>
                <a:gd name="connsiteX36" fmla="*/ 577102 w 606996"/>
                <a:gd name="connsiteY36" fmla="*/ 210791 h 423316"/>
                <a:gd name="connsiteX37" fmla="*/ 562764 w 606996"/>
                <a:gd name="connsiteY37" fmla="*/ 242934 h 423316"/>
                <a:gd name="connsiteX38" fmla="*/ 525554 w 606996"/>
                <a:gd name="connsiteY38" fmla="*/ 242418 h 423316"/>
                <a:gd name="connsiteX39" fmla="*/ 510601 w 606996"/>
                <a:gd name="connsiteY39" fmla="*/ 245615 h 423316"/>
                <a:gd name="connsiteX40" fmla="*/ 501747 w 606996"/>
                <a:gd name="connsiteY40" fmla="*/ 253064 h 423316"/>
                <a:gd name="connsiteX41" fmla="*/ 429671 w 606996"/>
                <a:gd name="connsiteY41" fmla="*/ 275204 h 423316"/>
                <a:gd name="connsiteX42" fmla="*/ 448574 w 606996"/>
                <a:gd name="connsiteY42" fmla="*/ 296820 h 423316"/>
                <a:gd name="connsiteX43" fmla="*/ 487188 w 606996"/>
                <a:gd name="connsiteY43" fmla="*/ 331934 h 423316"/>
                <a:gd name="connsiteX44" fmla="*/ 381978 w 606996"/>
                <a:gd name="connsiteY44" fmla="*/ 422837 h 423316"/>
                <a:gd name="connsiteX45" fmla="*/ 370469 w 606996"/>
                <a:gd name="connsiteY45" fmla="*/ 344060 h 423316"/>
                <a:gd name="connsiteX46" fmla="*/ 388941 w 606996"/>
                <a:gd name="connsiteY46" fmla="*/ 335700 h 423316"/>
                <a:gd name="connsiteX47" fmla="*/ 394038 w 606996"/>
                <a:gd name="connsiteY47" fmla="*/ 290193 h 423316"/>
                <a:gd name="connsiteX48" fmla="*/ 406083 w 606996"/>
                <a:gd name="connsiteY48" fmla="*/ 277795 h 423316"/>
                <a:gd name="connsiteX49" fmla="*/ 380753 w 606996"/>
                <a:gd name="connsiteY49" fmla="*/ 252143 h 423316"/>
                <a:gd name="connsiteX50" fmla="*/ 370340 w 606996"/>
                <a:gd name="connsiteY50" fmla="*/ 234923 h 423316"/>
                <a:gd name="connsiteX51" fmla="*/ 334490 w 606996"/>
                <a:gd name="connsiteY51" fmla="*/ 234062 h 423316"/>
                <a:gd name="connsiteX52" fmla="*/ 286765 w 606996"/>
                <a:gd name="connsiteY52" fmla="*/ 214791 h 423316"/>
                <a:gd name="connsiteX0" fmla="*/ 286765 w 606996"/>
                <a:gd name="connsiteY0" fmla="*/ 214791 h 423599"/>
                <a:gd name="connsiteX1" fmla="*/ 285164 w 606996"/>
                <a:gd name="connsiteY1" fmla="*/ 188400 h 423599"/>
                <a:gd name="connsiteX2" fmla="*/ 260650 w 606996"/>
                <a:gd name="connsiteY2" fmla="*/ 188854 h 423599"/>
                <a:gd name="connsiteX3" fmla="*/ 245644 w 606996"/>
                <a:gd name="connsiteY3" fmla="*/ 178785 h 423599"/>
                <a:gd name="connsiteX4" fmla="*/ 197307 w 606996"/>
                <a:gd name="connsiteY4" fmla="*/ 190909 h 423599"/>
                <a:gd name="connsiteX5" fmla="*/ 80519 w 606996"/>
                <a:gd name="connsiteY5" fmla="*/ 188958 h 423599"/>
                <a:gd name="connsiteX6" fmla="*/ 58880 w 606996"/>
                <a:gd name="connsiteY6" fmla="*/ 157817 h 423599"/>
                <a:gd name="connsiteX7" fmla="*/ 76741 w 606996"/>
                <a:gd name="connsiteY7" fmla="*/ 139777 h 423599"/>
                <a:gd name="connsiteX8" fmla="*/ 57367 w 606996"/>
                <a:gd name="connsiteY8" fmla="*/ 120934 h 423599"/>
                <a:gd name="connsiteX9" fmla="*/ 40 w 606996"/>
                <a:gd name="connsiteY9" fmla="*/ 92403 h 423599"/>
                <a:gd name="connsiteX10" fmla="*/ 10708 w 606996"/>
                <a:gd name="connsiteY10" fmla="*/ 75775 h 423599"/>
                <a:gd name="connsiteX11" fmla="*/ 19279 w 606996"/>
                <a:gd name="connsiteY11" fmla="*/ 27963 h 423599"/>
                <a:gd name="connsiteX12" fmla="*/ 133635 w 606996"/>
                <a:gd name="connsiteY12" fmla="*/ 36415 h 423599"/>
                <a:gd name="connsiteX13" fmla="*/ 172100 w 606996"/>
                <a:gd name="connsiteY13" fmla="*/ 36455 h 423599"/>
                <a:gd name="connsiteX14" fmla="*/ 178096 w 606996"/>
                <a:gd name="connsiteY14" fmla="*/ 24234 h 423599"/>
                <a:gd name="connsiteX15" fmla="*/ 193691 w 606996"/>
                <a:gd name="connsiteY15" fmla="*/ 12594 h 423599"/>
                <a:gd name="connsiteX16" fmla="*/ 202168 w 606996"/>
                <a:gd name="connsiteY16" fmla="*/ 5337 h 423599"/>
                <a:gd name="connsiteX17" fmla="*/ 223253 w 606996"/>
                <a:gd name="connsiteY17" fmla="*/ 1905 h 423599"/>
                <a:gd name="connsiteX18" fmla="*/ 254424 w 606996"/>
                <a:gd name="connsiteY18" fmla="*/ 17719 h 423599"/>
                <a:gd name="connsiteX19" fmla="*/ 280140 w 606996"/>
                <a:gd name="connsiteY19" fmla="*/ 19770 h 423599"/>
                <a:gd name="connsiteX20" fmla="*/ 319163 w 606996"/>
                <a:gd name="connsiteY20" fmla="*/ 119 h 423599"/>
                <a:gd name="connsiteX21" fmla="*/ 342021 w 606996"/>
                <a:gd name="connsiteY21" fmla="*/ 12161 h 423599"/>
                <a:gd name="connsiteX22" fmla="*/ 365920 w 606996"/>
                <a:gd name="connsiteY22" fmla="*/ 6623 h 423599"/>
                <a:gd name="connsiteX23" fmla="*/ 397298 w 606996"/>
                <a:gd name="connsiteY23" fmla="*/ 17231 h 423599"/>
                <a:gd name="connsiteX24" fmla="*/ 388271 w 606996"/>
                <a:gd name="connsiteY24" fmla="*/ 33764 h 423599"/>
                <a:gd name="connsiteX25" fmla="*/ 441062 w 606996"/>
                <a:gd name="connsiteY25" fmla="*/ 33549 h 423599"/>
                <a:gd name="connsiteX26" fmla="*/ 442885 w 606996"/>
                <a:gd name="connsiteY26" fmla="*/ 46946 h 423599"/>
                <a:gd name="connsiteX27" fmla="*/ 424563 w 606996"/>
                <a:gd name="connsiteY27" fmla="*/ 58048 h 423599"/>
                <a:gd name="connsiteX28" fmla="*/ 434845 w 606996"/>
                <a:gd name="connsiteY28" fmla="*/ 80039 h 423599"/>
                <a:gd name="connsiteX29" fmla="*/ 453625 w 606996"/>
                <a:gd name="connsiteY29" fmla="*/ 95275 h 423599"/>
                <a:gd name="connsiteX30" fmla="*/ 487645 w 606996"/>
                <a:gd name="connsiteY30" fmla="*/ 90281 h 423599"/>
                <a:gd name="connsiteX31" fmla="*/ 521012 w 606996"/>
                <a:gd name="connsiteY31" fmla="*/ 112244 h 423599"/>
                <a:gd name="connsiteX32" fmla="*/ 535568 w 606996"/>
                <a:gd name="connsiteY32" fmla="*/ 128107 h 423599"/>
                <a:gd name="connsiteX33" fmla="*/ 546130 w 606996"/>
                <a:gd name="connsiteY33" fmla="*/ 159309 h 423599"/>
                <a:gd name="connsiteX34" fmla="*/ 557306 w 606996"/>
                <a:gd name="connsiteY34" fmla="*/ 170353 h 423599"/>
                <a:gd name="connsiteX35" fmla="*/ 603141 w 606996"/>
                <a:gd name="connsiteY35" fmla="*/ 210436 h 423599"/>
                <a:gd name="connsiteX36" fmla="*/ 577102 w 606996"/>
                <a:gd name="connsiteY36" fmla="*/ 210791 h 423599"/>
                <a:gd name="connsiteX37" fmla="*/ 562764 w 606996"/>
                <a:gd name="connsiteY37" fmla="*/ 242934 h 423599"/>
                <a:gd name="connsiteX38" fmla="*/ 525554 w 606996"/>
                <a:gd name="connsiteY38" fmla="*/ 242418 h 423599"/>
                <a:gd name="connsiteX39" fmla="*/ 510601 w 606996"/>
                <a:gd name="connsiteY39" fmla="*/ 245615 h 423599"/>
                <a:gd name="connsiteX40" fmla="*/ 501747 w 606996"/>
                <a:gd name="connsiteY40" fmla="*/ 253064 h 423599"/>
                <a:gd name="connsiteX41" fmla="*/ 429671 w 606996"/>
                <a:gd name="connsiteY41" fmla="*/ 275204 h 423599"/>
                <a:gd name="connsiteX42" fmla="*/ 448574 w 606996"/>
                <a:gd name="connsiteY42" fmla="*/ 296820 h 423599"/>
                <a:gd name="connsiteX43" fmla="*/ 487188 w 606996"/>
                <a:gd name="connsiteY43" fmla="*/ 331934 h 423599"/>
                <a:gd name="connsiteX44" fmla="*/ 381978 w 606996"/>
                <a:gd name="connsiteY44" fmla="*/ 422837 h 423599"/>
                <a:gd name="connsiteX45" fmla="*/ 300083 w 606996"/>
                <a:gd name="connsiteY45" fmla="*/ 370917 h 423599"/>
                <a:gd name="connsiteX46" fmla="*/ 370469 w 606996"/>
                <a:gd name="connsiteY46" fmla="*/ 344060 h 423599"/>
                <a:gd name="connsiteX47" fmla="*/ 388941 w 606996"/>
                <a:gd name="connsiteY47" fmla="*/ 335700 h 423599"/>
                <a:gd name="connsiteX48" fmla="*/ 394038 w 606996"/>
                <a:gd name="connsiteY48" fmla="*/ 290193 h 423599"/>
                <a:gd name="connsiteX49" fmla="*/ 406083 w 606996"/>
                <a:gd name="connsiteY49" fmla="*/ 277795 h 423599"/>
                <a:gd name="connsiteX50" fmla="*/ 380753 w 606996"/>
                <a:gd name="connsiteY50" fmla="*/ 252143 h 423599"/>
                <a:gd name="connsiteX51" fmla="*/ 370340 w 606996"/>
                <a:gd name="connsiteY51" fmla="*/ 234923 h 423599"/>
                <a:gd name="connsiteX52" fmla="*/ 334490 w 606996"/>
                <a:gd name="connsiteY52" fmla="*/ 234062 h 423599"/>
                <a:gd name="connsiteX53" fmla="*/ 286765 w 606996"/>
                <a:gd name="connsiteY53" fmla="*/ 214791 h 423599"/>
                <a:gd name="connsiteX0" fmla="*/ 286765 w 606996"/>
                <a:gd name="connsiteY0" fmla="*/ 214791 h 422941"/>
                <a:gd name="connsiteX1" fmla="*/ 285164 w 606996"/>
                <a:gd name="connsiteY1" fmla="*/ 188400 h 422941"/>
                <a:gd name="connsiteX2" fmla="*/ 260650 w 606996"/>
                <a:gd name="connsiteY2" fmla="*/ 188854 h 422941"/>
                <a:gd name="connsiteX3" fmla="*/ 245644 w 606996"/>
                <a:gd name="connsiteY3" fmla="*/ 178785 h 422941"/>
                <a:gd name="connsiteX4" fmla="*/ 197307 w 606996"/>
                <a:gd name="connsiteY4" fmla="*/ 190909 h 422941"/>
                <a:gd name="connsiteX5" fmla="*/ 80519 w 606996"/>
                <a:gd name="connsiteY5" fmla="*/ 188958 h 422941"/>
                <a:gd name="connsiteX6" fmla="*/ 58880 w 606996"/>
                <a:gd name="connsiteY6" fmla="*/ 157817 h 422941"/>
                <a:gd name="connsiteX7" fmla="*/ 76741 w 606996"/>
                <a:gd name="connsiteY7" fmla="*/ 139777 h 422941"/>
                <a:gd name="connsiteX8" fmla="*/ 57367 w 606996"/>
                <a:gd name="connsiteY8" fmla="*/ 120934 h 422941"/>
                <a:gd name="connsiteX9" fmla="*/ 40 w 606996"/>
                <a:gd name="connsiteY9" fmla="*/ 92403 h 422941"/>
                <a:gd name="connsiteX10" fmla="*/ 10708 w 606996"/>
                <a:gd name="connsiteY10" fmla="*/ 75775 h 422941"/>
                <a:gd name="connsiteX11" fmla="*/ 19279 w 606996"/>
                <a:gd name="connsiteY11" fmla="*/ 27963 h 422941"/>
                <a:gd name="connsiteX12" fmla="*/ 133635 w 606996"/>
                <a:gd name="connsiteY12" fmla="*/ 36415 h 422941"/>
                <a:gd name="connsiteX13" fmla="*/ 172100 w 606996"/>
                <a:gd name="connsiteY13" fmla="*/ 36455 h 422941"/>
                <a:gd name="connsiteX14" fmla="*/ 178096 w 606996"/>
                <a:gd name="connsiteY14" fmla="*/ 24234 h 422941"/>
                <a:gd name="connsiteX15" fmla="*/ 193691 w 606996"/>
                <a:gd name="connsiteY15" fmla="*/ 12594 h 422941"/>
                <a:gd name="connsiteX16" fmla="*/ 202168 w 606996"/>
                <a:gd name="connsiteY16" fmla="*/ 5337 h 422941"/>
                <a:gd name="connsiteX17" fmla="*/ 223253 w 606996"/>
                <a:gd name="connsiteY17" fmla="*/ 1905 h 422941"/>
                <a:gd name="connsiteX18" fmla="*/ 254424 w 606996"/>
                <a:gd name="connsiteY18" fmla="*/ 17719 h 422941"/>
                <a:gd name="connsiteX19" fmla="*/ 280140 w 606996"/>
                <a:gd name="connsiteY19" fmla="*/ 19770 h 422941"/>
                <a:gd name="connsiteX20" fmla="*/ 319163 w 606996"/>
                <a:gd name="connsiteY20" fmla="*/ 119 h 422941"/>
                <a:gd name="connsiteX21" fmla="*/ 342021 w 606996"/>
                <a:gd name="connsiteY21" fmla="*/ 12161 h 422941"/>
                <a:gd name="connsiteX22" fmla="*/ 365920 w 606996"/>
                <a:gd name="connsiteY22" fmla="*/ 6623 h 422941"/>
                <a:gd name="connsiteX23" fmla="*/ 397298 w 606996"/>
                <a:gd name="connsiteY23" fmla="*/ 17231 h 422941"/>
                <a:gd name="connsiteX24" fmla="*/ 388271 w 606996"/>
                <a:gd name="connsiteY24" fmla="*/ 33764 h 422941"/>
                <a:gd name="connsiteX25" fmla="*/ 441062 w 606996"/>
                <a:gd name="connsiteY25" fmla="*/ 33549 h 422941"/>
                <a:gd name="connsiteX26" fmla="*/ 442885 w 606996"/>
                <a:gd name="connsiteY26" fmla="*/ 46946 h 422941"/>
                <a:gd name="connsiteX27" fmla="*/ 424563 w 606996"/>
                <a:gd name="connsiteY27" fmla="*/ 58048 h 422941"/>
                <a:gd name="connsiteX28" fmla="*/ 434845 w 606996"/>
                <a:gd name="connsiteY28" fmla="*/ 80039 h 422941"/>
                <a:gd name="connsiteX29" fmla="*/ 453625 w 606996"/>
                <a:gd name="connsiteY29" fmla="*/ 95275 h 422941"/>
                <a:gd name="connsiteX30" fmla="*/ 487645 w 606996"/>
                <a:gd name="connsiteY30" fmla="*/ 90281 h 422941"/>
                <a:gd name="connsiteX31" fmla="*/ 521012 w 606996"/>
                <a:gd name="connsiteY31" fmla="*/ 112244 h 422941"/>
                <a:gd name="connsiteX32" fmla="*/ 535568 w 606996"/>
                <a:gd name="connsiteY32" fmla="*/ 128107 h 422941"/>
                <a:gd name="connsiteX33" fmla="*/ 546130 w 606996"/>
                <a:gd name="connsiteY33" fmla="*/ 159309 h 422941"/>
                <a:gd name="connsiteX34" fmla="*/ 557306 w 606996"/>
                <a:gd name="connsiteY34" fmla="*/ 170353 h 422941"/>
                <a:gd name="connsiteX35" fmla="*/ 603141 w 606996"/>
                <a:gd name="connsiteY35" fmla="*/ 210436 h 422941"/>
                <a:gd name="connsiteX36" fmla="*/ 577102 w 606996"/>
                <a:gd name="connsiteY36" fmla="*/ 210791 h 422941"/>
                <a:gd name="connsiteX37" fmla="*/ 562764 w 606996"/>
                <a:gd name="connsiteY37" fmla="*/ 242934 h 422941"/>
                <a:gd name="connsiteX38" fmla="*/ 525554 w 606996"/>
                <a:gd name="connsiteY38" fmla="*/ 242418 h 422941"/>
                <a:gd name="connsiteX39" fmla="*/ 510601 w 606996"/>
                <a:gd name="connsiteY39" fmla="*/ 245615 h 422941"/>
                <a:gd name="connsiteX40" fmla="*/ 501747 w 606996"/>
                <a:gd name="connsiteY40" fmla="*/ 253064 h 422941"/>
                <a:gd name="connsiteX41" fmla="*/ 429671 w 606996"/>
                <a:gd name="connsiteY41" fmla="*/ 275204 h 422941"/>
                <a:gd name="connsiteX42" fmla="*/ 448574 w 606996"/>
                <a:gd name="connsiteY42" fmla="*/ 296820 h 422941"/>
                <a:gd name="connsiteX43" fmla="*/ 487188 w 606996"/>
                <a:gd name="connsiteY43" fmla="*/ 331934 h 422941"/>
                <a:gd name="connsiteX44" fmla="*/ 462470 w 606996"/>
                <a:gd name="connsiteY44" fmla="*/ 363041 h 422941"/>
                <a:gd name="connsiteX45" fmla="*/ 381978 w 606996"/>
                <a:gd name="connsiteY45" fmla="*/ 422837 h 422941"/>
                <a:gd name="connsiteX46" fmla="*/ 300083 w 606996"/>
                <a:gd name="connsiteY46" fmla="*/ 370917 h 422941"/>
                <a:gd name="connsiteX47" fmla="*/ 370469 w 606996"/>
                <a:gd name="connsiteY47" fmla="*/ 344060 h 422941"/>
                <a:gd name="connsiteX48" fmla="*/ 388941 w 606996"/>
                <a:gd name="connsiteY48" fmla="*/ 335700 h 422941"/>
                <a:gd name="connsiteX49" fmla="*/ 394038 w 606996"/>
                <a:gd name="connsiteY49" fmla="*/ 290193 h 422941"/>
                <a:gd name="connsiteX50" fmla="*/ 406083 w 606996"/>
                <a:gd name="connsiteY50" fmla="*/ 277795 h 422941"/>
                <a:gd name="connsiteX51" fmla="*/ 380753 w 606996"/>
                <a:gd name="connsiteY51" fmla="*/ 252143 h 422941"/>
                <a:gd name="connsiteX52" fmla="*/ 370340 w 606996"/>
                <a:gd name="connsiteY52" fmla="*/ 234923 h 422941"/>
                <a:gd name="connsiteX53" fmla="*/ 334490 w 606996"/>
                <a:gd name="connsiteY53" fmla="*/ 234062 h 422941"/>
                <a:gd name="connsiteX54" fmla="*/ 286765 w 606996"/>
                <a:gd name="connsiteY54" fmla="*/ 214791 h 422941"/>
                <a:gd name="connsiteX0" fmla="*/ 286765 w 606996"/>
                <a:gd name="connsiteY0" fmla="*/ 214791 h 423042"/>
                <a:gd name="connsiteX1" fmla="*/ 285164 w 606996"/>
                <a:gd name="connsiteY1" fmla="*/ 188400 h 423042"/>
                <a:gd name="connsiteX2" fmla="*/ 260650 w 606996"/>
                <a:gd name="connsiteY2" fmla="*/ 188854 h 423042"/>
                <a:gd name="connsiteX3" fmla="*/ 245644 w 606996"/>
                <a:gd name="connsiteY3" fmla="*/ 178785 h 423042"/>
                <a:gd name="connsiteX4" fmla="*/ 197307 w 606996"/>
                <a:gd name="connsiteY4" fmla="*/ 190909 h 423042"/>
                <a:gd name="connsiteX5" fmla="*/ 80519 w 606996"/>
                <a:gd name="connsiteY5" fmla="*/ 188958 h 423042"/>
                <a:gd name="connsiteX6" fmla="*/ 58880 w 606996"/>
                <a:gd name="connsiteY6" fmla="*/ 157817 h 423042"/>
                <a:gd name="connsiteX7" fmla="*/ 76741 w 606996"/>
                <a:gd name="connsiteY7" fmla="*/ 139777 h 423042"/>
                <a:gd name="connsiteX8" fmla="*/ 57367 w 606996"/>
                <a:gd name="connsiteY8" fmla="*/ 120934 h 423042"/>
                <a:gd name="connsiteX9" fmla="*/ 40 w 606996"/>
                <a:gd name="connsiteY9" fmla="*/ 92403 h 423042"/>
                <a:gd name="connsiteX10" fmla="*/ 10708 w 606996"/>
                <a:gd name="connsiteY10" fmla="*/ 75775 h 423042"/>
                <a:gd name="connsiteX11" fmla="*/ 19279 w 606996"/>
                <a:gd name="connsiteY11" fmla="*/ 27963 h 423042"/>
                <a:gd name="connsiteX12" fmla="*/ 133635 w 606996"/>
                <a:gd name="connsiteY12" fmla="*/ 36415 h 423042"/>
                <a:gd name="connsiteX13" fmla="*/ 172100 w 606996"/>
                <a:gd name="connsiteY13" fmla="*/ 36455 h 423042"/>
                <a:gd name="connsiteX14" fmla="*/ 178096 w 606996"/>
                <a:gd name="connsiteY14" fmla="*/ 24234 h 423042"/>
                <a:gd name="connsiteX15" fmla="*/ 193691 w 606996"/>
                <a:gd name="connsiteY15" fmla="*/ 12594 h 423042"/>
                <a:gd name="connsiteX16" fmla="*/ 202168 w 606996"/>
                <a:gd name="connsiteY16" fmla="*/ 5337 h 423042"/>
                <a:gd name="connsiteX17" fmla="*/ 223253 w 606996"/>
                <a:gd name="connsiteY17" fmla="*/ 1905 h 423042"/>
                <a:gd name="connsiteX18" fmla="*/ 254424 w 606996"/>
                <a:gd name="connsiteY18" fmla="*/ 17719 h 423042"/>
                <a:gd name="connsiteX19" fmla="*/ 280140 w 606996"/>
                <a:gd name="connsiteY19" fmla="*/ 19770 h 423042"/>
                <a:gd name="connsiteX20" fmla="*/ 319163 w 606996"/>
                <a:gd name="connsiteY20" fmla="*/ 119 h 423042"/>
                <a:gd name="connsiteX21" fmla="*/ 342021 w 606996"/>
                <a:gd name="connsiteY21" fmla="*/ 12161 h 423042"/>
                <a:gd name="connsiteX22" fmla="*/ 365920 w 606996"/>
                <a:gd name="connsiteY22" fmla="*/ 6623 h 423042"/>
                <a:gd name="connsiteX23" fmla="*/ 397298 w 606996"/>
                <a:gd name="connsiteY23" fmla="*/ 17231 h 423042"/>
                <a:gd name="connsiteX24" fmla="*/ 388271 w 606996"/>
                <a:gd name="connsiteY24" fmla="*/ 33764 h 423042"/>
                <a:gd name="connsiteX25" fmla="*/ 441062 w 606996"/>
                <a:gd name="connsiteY25" fmla="*/ 33549 h 423042"/>
                <a:gd name="connsiteX26" fmla="*/ 442885 w 606996"/>
                <a:gd name="connsiteY26" fmla="*/ 46946 h 423042"/>
                <a:gd name="connsiteX27" fmla="*/ 424563 w 606996"/>
                <a:gd name="connsiteY27" fmla="*/ 58048 h 423042"/>
                <a:gd name="connsiteX28" fmla="*/ 434845 w 606996"/>
                <a:gd name="connsiteY28" fmla="*/ 80039 h 423042"/>
                <a:gd name="connsiteX29" fmla="*/ 453625 w 606996"/>
                <a:gd name="connsiteY29" fmla="*/ 95275 h 423042"/>
                <a:gd name="connsiteX30" fmla="*/ 487645 w 606996"/>
                <a:gd name="connsiteY30" fmla="*/ 90281 h 423042"/>
                <a:gd name="connsiteX31" fmla="*/ 521012 w 606996"/>
                <a:gd name="connsiteY31" fmla="*/ 112244 h 423042"/>
                <a:gd name="connsiteX32" fmla="*/ 535568 w 606996"/>
                <a:gd name="connsiteY32" fmla="*/ 128107 h 423042"/>
                <a:gd name="connsiteX33" fmla="*/ 546130 w 606996"/>
                <a:gd name="connsiteY33" fmla="*/ 159309 h 423042"/>
                <a:gd name="connsiteX34" fmla="*/ 557306 w 606996"/>
                <a:gd name="connsiteY34" fmla="*/ 170353 h 423042"/>
                <a:gd name="connsiteX35" fmla="*/ 603141 w 606996"/>
                <a:gd name="connsiteY35" fmla="*/ 210436 h 423042"/>
                <a:gd name="connsiteX36" fmla="*/ 577102 w 606996"/>
                <a:gd name="connsiteY36" fmla="*/ 210791 h 423042"/>
                <a:gd name="connsiteX37" fmla="*/ 562764 w 606996"/>
                <a:gd name="connsiteY37" fmla="*/ 242934 h 423042"/>
                <a:gd name="connsiteX38" fmla="*/ 525554 w 606996"/>
                <a:gd name="connsiteY38" fmla="*/ 242418 h 423042"/>
                <a:gd name="connsiteX39" fmla="*/ 510601 w 606996"/>
                <a:gd name="connsiteY39" fmla="*/ 245615 h 423042"/>
                <a:gd name="connsiteX40" fmla="*/ 501747 w 606996"/>
                <a:gd name="connsiteY40" fmla="*/ 253064 h 423042"/>
                <a:gd name="connsiteX41" fmla="*/ 429671 w 606996"/>
                <a:gd name="connsiteY41" fmla="*/ 275204 h 423042"/>
                <a:gd name="connsiteX42" fmla="*/ 448574 w 606996"/>
                <a:gd name="connsiteY42" fmla="*/ 296820 h 423042"/>
                <a:gd name="connsiteX43" fmla="*/ 487188 w 606996"/>
                <a:gd name="connsiteY43" fmla="*/ 331934 h 423042"/>
                <a:gd name="connsiteX44" fmla="*/ 462470 w 606996"/>
                <a:gd name="connsiteY44" fmla="*/ 363041 h 423042"/>
                <a:gd name="connsiteX45" fmla="*/ 471984 w 606996"/>
                <a:gd name="connsiteY45" fmla="*/ 381793 h 423042"/>
                <a:gd name="connsiteX46" fmla="*/ 381978 w 606996"/>
                <a:gd name="connsiteY46" fmla="*/ 422837 h 423042"/>
                <a:gd name="connsiteX47" fmla="*/ 300083 w 606996"/>
                <a:gd name="connsiteY47" fmla="*/ 370917 h 423042"/>
                <a:gd name="connsiteX48" fmla="*/ 370469 w 606996"/>
                <a:gd name="connsiteY48" fmla="*/ 344060 h 423042"/>
                <a:gd name="connsiteX49" fmla="*/ 388941 w 606996"/>
                <a:gd name="connsiteY49" fmla="*/ 335700 h 423042"/>
                <a:gd name="connsiteX50" fmla="*/ 394038 w 606996"/>
                <a:gd name="connsiteY50" fmla="*/ 290193 h 423042"/>
                <a:gd name="connsiteX51" fmla="*/ 406083 w 606996"/>
                <a:gd name="connsiteY51" fmla="*/ 277795 h 423042"/>
                <a:gd name="connsiteX52" fmla="*/ 380753 w 606996"/>
                <a:gd name="connsiteY52" fmla="*/ 252143 h 423042"/>
                <a:gd name="connsiteX53" fmla="*/ 370340 w 606996"/>
                <a:gd name="connsiteY53" fmla="*/ 234923 h 423042"/>
                <a:gd name="connsiteX54" fmla="*/ 334490 w 606996"/>
                <a:gd name="connsiteY54" fmla="*/ 234062 h 423042"/>
                <a:gd name="connsiteX55" fmla="*/ 286765 w 606996"/>
                <a:gd name="connsiteY55" fmla="*/ 214791 h 423042"/>
                <a:gd name="connsiteX0" fmla="*/ 286765 w 606996"/>
                <a:gd name="connsiteY0" fmla="*/ 214791 h 423515"/>
                <a:gd name="connsiteX1" fmla="*/ 285164 w 606996"/>
                <a:gd name="connsiteY1" fmla="*/ 188400 h 423515"/>
                <a:gd name="connsiteX2" fmla="*/ 260650 w 606996"/>
                <a:gd name="connsiteY2" fmla="*/ 188854 h 423515"/>
                <a:gd name="connsiteX3" fmla="*/ 245644 w 606996"/>
                <a:gd name="connsiteY3" fmla="*/ 178785 h 423515"/>
                <a:gd name="connsiteX4" fmla="*/ 197307 w 606996"/>
                <a:gd name="connsiteY4" fmla="*/ 190909 h 423515"/>
                <a:gd name="connsiteX5" fmla="*/ 80519 w 606996"/>
                <a:gd name="connsiteY5" fmla="*/ 188958 h 423515"/>
                <a:gd name="connsiteX6" fmla="*/ 58880 w 606996"/>
                <a:gd name="connsiteY6" fmla="*/ 157817 h 423515"/>
                <a:gd name="connsiteX7" fmla="*/ 76741 w 606996"/>
                <a:gd name="connsiteY7" fmla="*/ 139777 h 423515"/>
                <a:gd name="connsiteX8" fmla="*/ 57367 w 606996"/>
                <a:gd name="connsiteY8" fmla="*/ 120934 h 423515"/>
                <a:gd name="connsiteX9" fmla="*/ 40 w 606996"/>
                <a:gd name="connsiteY9" fmla="*/ 92403 h 423515"/>
                <a:gd name="connsiteX10" fmla="*/ 10708 w 606996"/>
                <a:gd name="connsiteY10" fmla="*/ 75775 h 423515"/>
                <a:gd name="connsiteX11" fmla="*/ 19279 w 606996"/>
                <a:gd name="connsiteY11" fmla="*/ 27963 h 423515"/>
                <a:gd name="connsiteX12" fmla="*/ 133635 w 606996"/>
                <a:gd name="connsiteY12" fmla="*/ 36415 h 423515"/>
                <a:gd name="connsiteX13" fmla="*/ 172100 w 606996"/>
                <a:gd name="connsiteY13" fmla="*/ 36455 h 423515"/>
                <a:gd name="connsiteX14" fmla="*/ 178096 w 606996"/>
                <a:gd name="connsiteY14" fmla="*/ 24234 h 423515"/>
                <a:gd name="connsiteX15" fmla="*/ 193691 w 606996"/>
                <a:gd name="connsiteY15" fmla="*/ 12594 h 423515"/>
                <a:gd name="connsiteX16" fmla="*/ 202168 w 606996"/>
                <a:gd name="connsiteY16" fmla="*/ 5337 h 423515"/>
                <a:gd name="connsiteX17" fmla="*/ 223253 w 606996"/>
                <a:gd name="connsiteY17" fmla="*/ 1905 h 423515"/>
                <a:gd name="connsiteX18" fmla="*/ 254424 w 606996"/>
                <a:gd name="connsiteY18" fmla="*/ 17719 h 423515"/>
                <a:gd name="connsiteX19" fmla="*/ 280140 w 606996"/>
                <a:gd name="connsiteY19" fmla="*/ 19770 h 423515"/>
                <a:gd name="connsiteX20" fmla="*/ 319163 w 606996"/>
                <a:gd name="connsiteY20" fmla="*/ 119 h 423515"/>
                <a:gd name="connsiteX21" fmla="*/ 342021 w 606996"/>
                <a:gd name="connsiteY21" fmla="*/ 12161 h 423515"/>
                <a:gd name="connsiteX22" fmla="*/ 365920 w 606996"/>
                <a:gd name="connsiteY22" fmla="*/ 6623 h 423515"/>
                <a:gd name="connsiteX23" fmla="*/ 397298 w 606996"/>
                <a:gd name="connsiteY23" fmla="*/ 17231 h 423515"/>
                <a:gd name="connsiteX24" fmla="*/ 388271 w 606996"/>
                <a:gd name="connsiteY24" fmla="*/ 33764 h 423515"/>
                <a:gd name="connsiteX25" fmla="*/ 441062 w 606996"/>
                <a:gd name="connsiteY25" fmla="*/ 33549 h 423515"/>
                <a:gd name="connsiteX26" fmla="*/ 442885 w 606996"/>
                <a:gd name="connsiteY26" fmla="*/ 46946 h 423515"/>
                <a:gd name="connsiteX27" fmla="*/ 424563 w 606996"/>
                <a:gd name="connsiteY27" fmla="*/ 58048 h 423515"/>
                <a:gd name="connsiteX28" fmla="*/ 434845 w 606996"/>
                <a:gd name="connsiteY28" fmla="*/ 80039 h 423515"/>
                <a:gd name="connsiteX29" fmla="*/ 453625 w 606996"/>
                <a:gd name="connsiteY29" fmla="*/ 95275 h 423515"/>
                <a:gd name="connsiteX30" fmla="*/ 487645 w 606996"/>
                <a:gd name="connsiteY30" fmla="*/ 90281 h 423515"/>
                <a:gd name="connsiteX31" fmla="*/ 521012 w 606996"/>
                <a:gd name="connsiteY31" fmla="*/ 112244 h 423515"/>
                <a:gd name="connsiteX32" fmla="*/ 535568 w 606996"/>
                <a:gd name="connsiteY32" fmla="*/ 128107 h 423515"/>
                <a:gd name="connsiteX33" fmla="*/ 546130 w 606996"/>
                <a:gd name="connsiteY33" fmla="*/ 159309 h 423515"/>
                <a:gd name="connsiteX34" fmla="*/ 557306 w 606996"/>
                <a:gd name="connsiteY34" fmla="*/ 170353 h 423515"/>
                <a:gd name="connsiteX35" fmla="*/ 603141 w 606996"/>
                <a:gd name="connsiteY35" fmla="*/ 210436 h 423515"/>
                <a:gd name="connsiteX36" fmla="*/ 577102 w 606996"/>
                <a:gd name="connsiteY36" fmla="*/ 210791 h 423515"/>
                <a:gd name="connsiteX37" fmla="*/ 562764 w 606996"/>
                <a:gd name="connsiteY37" fmla="*/ 242934 h 423515"/>
                <a:gd name="connsiteX38" fmla="*/ 525554 w 606996"/>
                <a:gd name="connsiteY38" fmla="*/ 242418 h 423515"/>
                <a:gd name="connsiteX39" fmla="*/ 510601 w 606996"/>
                <a:gd name="connsiteY39" fmla="*/ 245615 h 423515"/>
                <a:gd name="connsiteX40" fmla="*/ 501747 w 606996"/>
                <a:gd name="connsiteY40" fmla="*/ 253064 h 423515"/>
                <a:gd name="connsiteX41" fmla="*/ 429671 w 606996"/>
                <a:gd name="connsiteY41" fmla="*/ 275204 h 423515"/>
                <a:gd name="connsiteX42" fmla="*/ 448574 w 606996"/>
                <a:gd name="connsiteY42" fmla="*/ 296820 h 423515"/>
                <a:gd name="connsiteX43" fmla="*/ 487188 w 606996"/>
                <a:gd name="connsiteY43" fmla="*/ 331934 h 423515"/>
                <a:gd name="connsiteX44" fmla="*/ 462470 w 606996"/>
                <a:gd name="connsiteY44" fmla="*/ 363041 h 423515"/>
                <a:gd name="connsiteX45" fmla="*/ 471984 w 606996"/>
                <a:gd name="connsiteY45" fmla="*/ 381793 h 423515"/>
                <a:gd name="connsiteX46" fmla="*/ 460173 w 606996"/>
                <a:gd name="connsiteY46" fmla="*/ 403281 h 423515"/>
                <a:gd name="connsiteX47" fmla="*/ 381978 w 606996"/>
                <a:gd name="connsiteY47" fmla="*/ 422837 h 423515"/>
                <a:gd name="connsiteX48" fmla="*/ 300083 w 606996"/>
                <a:gd name="connsiteY48" fmla="*/ 370917 h 423515"/>
                <a:gd name="connsiteX49" fmla="*/ 370469 w 606996"/>
                <a:gd name="connsiteY49" fmla="*/ 344060 h 423515"/>
                <a:gd name="connsiteX50" fmla="*/ 388941 w 606996"/>
                <a:gd name="connsiteY50" fmla="*/ 335700 h 423515"/>
                <a:gd name="connsiteX51" fmla="*/ 394038 w 606996"/>
                <a:gd name="connsiteY51" fmla="*/ 290193 h 423515"/>
                <a:gd name="connsiteX52" fmla="*/ 406083 w 606996"/>
                <a:gd name="connsiteY52" fmla="*/ 277795 h 423515"/>
                <a:gd name="connsiteX53" fmla="*/ 380753 w 606996"/>
                <a:gd name="connsiteY53" fmla="*/ 252143 h 423515"/>
                <a:gd name="connsiteX54" fmla="*/ 370340 w 606996"/>
                <a:gd name="connsiteY54" fmla="*/ 234923 h 423515"/>
                <a:gd name="connsiteX55" fmla="*/ 334490 w 606996"/>
                <a:gd name="connsiteY55" fmla="*/ 234062 h 423515"/>
                <a:gd name="connsiteX56" fmla="*/ 286765 w 606996"/>
                <a:gd name="connsiteY56" fmla="*/ 214791 h 423515"/>
                <a:gd name="connsiteX0" fmla="*/ 286765 w 606996"/>
                <a:gd name="connsiteY0" fmla="*/ 214791 h 424383"/>
                <a:gd name="connsiteX1" fmla="*/ 285164 w 606996"/>
                <a:gd name="connsiteY1" fmla="*/ 188400 h 424383"/>
                <a:gd name="connsiteX2" fmla="*/ 260650 w 606996"/>
                <a:gd name="connsiteY2" fmla="*/ 188854 h 424383"/>
                <a:gd name="connsiteX3" fmla="*/ 245644 w 606996"/>
                <a:gd name="connsiteY3" fmla="*/ 178785 h 424383"/>
                <a:gd name="connsiteX4" fmla="*/ 197307 w 606996"/>
                <a:gd name="connsiteY4" fmla="*/ 190909 h 424383"/>
                <a:gd name="connsiteX5" fmla="*/ 80519 w 606996"/>
                <a:gd name="connsiteY5" fmla="*/ 188958 h 424383"/>
                <a:gd name="connsiteX6" fmla="*/ 58880 w 606996"/>
                <a:gd name="connsiteY6" fmla="*/ 157817 h 424383"/>
                <a:gd name="connsiteX7" fmla="*/ 76741 w 606996"/>
                <a:gd name="connsiteY7" fmla="*/ 139777 h 424383"/>
                <a:gd name="connsiteX8" fmla="*/ 57367 w 606996"/>
                <a:gd name="connsiteY8" fmla="*/ 120934 h 424383"/>
                <a:gd name="connsiteX9" fmla="*/ 40 w 606996"/>
                <a:gd name="connsiteY9" fmla="*/ 92403 h 424383"/>
                <a:gd name="connsiteX10" fmla="*/ 10708 w 606996"/>
                <a:gd name="connsiteY10" fmla="*/ 75775 h 424383"/>
                <a:gd name="connsiteX11" fmla="*/ 19279 w 606996"/>
                <a:gd name="connsiteY11" fmla="*/ 27963 h 424383"/>
                <a:gd name="connsiteX12" fmla="*/ 133635 w 606996"/>
                <a:gd name="connsiteY12" fmla="*/ 36415 h 424383"/>
                <a:gd name="connsiteX13" fmla="*/ 172100 w 606996"/>
                <a:gd name="connsiteY13" fmla="*/ 36455 h 424383"/>
                <a:gd name="connsiteX14" fmla="*/ 178096 w 606996"/>
                <a:gd name="connsiteY14" fmla="*/ 24234 h 424383"/>
                <a:gd name="connsiteX15" fmla="*/ 193691 w 606996"/>
                <a:gd name="connsiteY15" fmla="*/ 12594 h 424383"/>
                <a:gd name="connsiteX16" fmla="*/ 202168 w 606996"/>
                <a:gd name="connsiteY16" fmla="*/ 5337 h 424383"/>
                <a:gd name="connsiteX17" fmla="*/ 223253 w 606996"/>
                <a:gd name="connsiteY17" fmla="*/ 1905 h 424383"/>
                <a:gd name="connsiteX18" fmla="*/ 254424 w 606996"/>
                <a:gd name="connsiteY18" fmla="*/ 17719 h 424383"/>
                <a:gd name="connsiteX19" fmla="*/ 280140 w 606996"/>
                <a:gd name="connsiteY19" fmla="*/ 19770 h 424383"/>
                <a:gd name="connsiteX20" fmla="*/ 319163 w 606996"/>
                <a:gd name="connsiteY20" fmla="*/ 119 h 424383"/>
                <a:gd name="connsiteX21" fmla="*/ 342021 w 606996"/>
                <a:gd name="connsiteY21" fmla="*/ 12161 h 424383"/>
                <a:gd name="connsiteX22" fmla="*/ 365920 w 606996"/>
                <a:gd name="connsiteY22" fmla="*/ 6623 h 424383"/>
                <a:gd name="connsiteX23" fmla="*/ 397298 w 606996"/>
                <a:gd name="connsiteY23" fmla="*/ 17231 h 424383"/>
                <a:gd name="connsiteX24" fmla="*/ 388271 w 606996"/>
                <a:gd name="connsiteY24" fmla="*/ 33764 h 424383"/>
                <a:gd name="connsiteX25" fmla="*/ 441062 w 606996"/>
                <a:gd name="connsiteY25" fmla="*/ 33549 h 424383"/>
                <a:gd name="connsiteX26" fmla="*/ 442885 w 606996"/>
                <a:gd name="connsiteY26" fmla="*/ 46946 h 424383"/>
                <a:gd name="connsiteX27" fmla="*/ 424563 w 606996"/>
                <a:gd name="connsiteY27" fmla="*/ 58048 h 424383"/>
                <a:gd name="connsiteX28" fmla="*/ 434845 w 606996"/>
                <a:gd name="connsiteY28" fmla="*/ 80039 h 424383"/>
                <a:gd name="connsiteX29" fmla="*/ 453625 w 606996"/>
                <a:gd name="connsiteY29" fmla="*/ 95275 h 424383"/>
                <a:gd name="connsiteX30" fmla="*/ 487645 w 606996"/>
                <a:gd name="connsiteY30" fmla="*/ 90281 h 424383"/>
                <a:gd name="connsiteX31" fmla="*/ 521012 w 606996"/>
                <a:gd name="connsiteY31" fmla="*/ 112244 h 424383"/>
                <a:gd name="connsiteX32" fmla="*/ 535568 w 606996"/>
                <a:gd name="connsiteY32" fmla="*/ 128107 h 424383"/>
                <a:gd name="connsiteX33" fmla="*/ 546130 w 606996"/>
                <a:gd name="connsiteY33" fmla="*/ 159309 h 424383"/>
                <a:gd name="connsiteX34" fmla="*/ 557306 w 606996"/>
                <a:gd name="connsiteY34" fmla="*/ 170353 h 424383"/>
                <a:gd name="connsiteX35" fmla="*/ 603141 w 606996"/>
                <a:gd name="connsiteY35" fmla="*/ 210436 h 424383"/>
                <a:gd name="connsiteX36" fmla="*/ 577102 w 606996"/>
                <a:gd name="connsiteY36" fmla="*/ 210791 h 424383"/>
                <a:gd name="connsiteX37" fmla="*/ 562764 w 606996"/>
                <a:gd name="connsiteY37" fmla="*/ 242934 h 424383"/>
                <a:gd name="connsiteX38" fmla="*/ 525554 w 606996"/>
                <a:gd name="connsiteY38" fmla="*/ 242418 h 424383"/>
                <a:gd name="connsiteX39" fmla="*/ 510601 w 606996"/>
                <a:gd name="connsiteY39" fmla="*/ 245615 h 424383"/>
                <a:gd name="connsiteX40" fmla="*/ 501747 w 606996"/>
                <a:gd name="connsiteY40" fmla="*/ 253064 h 424383"/>
                <a:gd name="connsiteX41" fmla="*/ 429671 w 606996"/>
                <a:gd name="connsiteY41" fmla="*/ 275204 h 424383"/>
                <a:gd name="connsiteX42" fmla="*/ 448574 w 606996"/>
                <a:gd name="connsiteY42" fmla="*/ 296820 h 424383"/>
                <a:gd name="connsiteX43" fmla="*/ 487188 w 606996"/>
                <a:gd name="connsiteY43" fmla="*/ 331934 h 424383"/>
                <a:gd name="connsiteX44" fmla="*/ 462470 w 606996"/>
                <a:gd name="connsiteY44" fmla="*/ 363041 h 424383"/>
                <a:gd name="connsiteX45" fmla="*/ 471984 w 606996"/>
                <a:gd name="connsiteY45" fmla="*/ 381793 h 424383"/>
                <a:gd name="connsiteX46" fmla="*/ 460173 w 606996"/>
                <a:gd name="connsiteY46" fmla="*/ 403281 h 424383"/>
                <a:gd name="connsiteX47" fmla="*/ 438757 w 606996"/>
                <a:gd name="connsiteY47" fmla="*/ 406916 h 424383"/>
                <a:gd name="connsiteX48" fmla="*/ 381978 w 606996"/>
                <a:gd name="connsiteY48" fmla="*/ 422837 h 424383"/>
                <a:gd name="connsiteX49" fmla="*/ 300083 w 606996"/>
                <a:gd name="connsiteY49" fmla="*/ 370917 h 424383"/>
                <a:gd name="connsiteX50" fmla="*/ 370469 w 606996"/>
                <a:gd name="connsiteY50" fmla="*/ 344060 h 424383"/>
                <a:gd name="connsiteX51" fmla="*/ 388941 w 606996"/>
                <a:gd name="connsiteY51" fmla="*/ 335700 h 424383"/>
                <a:gd name="connsiteX52" fmla="*/ 394038 w 606996"/>
                <a:gd name="connsiteY52" fmla="*/ 290193 h 424383"/>
                <a:gd name="connsiteX53" fmla="*/ 406083 w 606996"/>
                <a:gd name="connsiteY53" fmla="*/ 277795 h 424383"/>
                <a:gd name="connsiteX54" fmla="*/ 380753 w 606996"/>
                <a:gd name="connsiteY54" fmla="*/ 252143 h 424383"/>
                <a:gd name="connsiteX55" fmla="*/ 370340 w 606996"/>
                <a:gd name="connsiteY55" fmla="*/ 234923 h 424383"/>
                <a:gd name="connsiteX56" fmla="*/ 334490 w 606996"/>
                <a:gd name="connsiteY56" fmla="*/ 234062 h 424383"/>
                <a:gd name="connsiteX57" fmla="*/ 286765 w 606996"/>
                <a:gd name="connsiteY57" fmla="*/ 214791 h 424383"/>
                <a:gd name="connsiteX0" fmla="*/ 286765 w 606996"/>
                <a:gd name="connsiteY0" fmla="*/ 214791 h 427937"/>
                <a:gd name="connsiteX1" fmla="*/ 285164 w 606996"/>
                <a:gd name="connsiteY1" fmla="*/ 188400 h 427937"/>
                <a:gd name="connsiteX2" fmla="*/ 260650 w 606996"/>
                <a:gd name="connsiteY2" fmla="*/ 188854 h 427937"/>
                <a:gd name="connsiteX3" fmla="*/ 245644 w 606996"/>
                <a:gd name="connsiteY3" fmla="*/ 178785 h 427937"/>
                <a:gd name="connsiteX4" fmla="*/ 197307 w 606996"/>
                <a:gd name="connsiteY4" fmla="*/ 190909 h 427937"/>
                <a:gd name="connsiteX5" fmla="*/ 80519 w 606996"/>
                <a:gd name="connsiteY5" fmla="*/ 188958 h 427937"/>
                <a:gd name="connsiteX6" fmla="*/ 58880 w 606996"/>
                <a:gd name="connsiteY6" fmla="*/ 157817 h 427937"/>
                <a:gd name="connsiteX7" fmla="*/ 76741 w 606996"/>
                <a:gd name="connsiteY7" fmla="*/ 139777 h 427937"/>
                <a:gd name="connsiteX8" fmla="*/ 57367 w 606996"/>
                <a:gd name="connsiteY8" fmla="*/ 120934 h 427937"/>
                <a:gd name="connsiteX9" fmla="*/ 40 w 606996"/>
                <a:gd name="connsiteY9" fmla="*/ 92403 h 427937"/>
                <a:gd name="connsiteX10" fmla="*/ 10708 w 606996"/>
                <a:gd name="connsiteY10" fmla="*/ 75775 h 427937"/>
                <a:gd name="connsiteX11" fmla="*/ 19279 w 606996"/>
                <a:gd name="connsiteY11" fmla="*/ 27963 h 427937"/>
                <a:gd name="connsiteX12" fmla="*/ 133635 w 606996"/>
                <a:gd name="connsiteY12" fmla="*/ 36415 h 427937"/>
                <a:gd name="connsiteX13" fmla="*/ 172100 w 606996"/>
                <a:gd name="connsiteY13" fmla="*/ 36455 h 427937"/>
                <a:gd name="connsiteX14" fmla="*/ 178096 w 606996"/>
                <a:gd name="connsiteY14" fmla="*/ 24234 h 427937"/>
                <a:gd name="connsiteX15" fmla="*/ 193691 w 606996"/>
                <a:gd name="connsiteY15" fmla="*/ 12594 h 427937"/>
                <a:gd name="connsiteX16" fmla="*/ 202168 w 606996"/>
                <a:gd name="connsiteY16" fmla="*/ 5337 h 427937"/>
                <a:gd name="connsiteX17" fmla="*/ 223253 w 606996"/>
                <a:gd name="connsiteY17" fmla="*/ 1905 h 427937"/>
                <a:gd name="connsiteX18" fmla="*/ 254424 w 606996"/>
                <a:gd name="connsiteY18" fmla="*/ 17719 h 427937"/>
                <a:gd name="connsiteX19" fmla="*/ 280140 w 606996"/>
                <a:gd name="connsiteY19" fmla="*/ 19770 h 427937"/>
                <a:gd name="connsiteX20" fmla="*/ 319163 w 606996"/>
                <a:gd name="connsiteY20" fmla="*/ 119 h 427937"/>
                <a:gd name="connsiteX21" fmla="*/ 342021 w 606996"/>
                <a:gd name="connsiteY21" fmla="*/ 12161 h 427937"/>
                <a:gd name="connsiteX22" fmla="*/ 365920 w 606996"/>
                <a:gd name="connsiteY22" fmla="*/ 6623 h 427937"/>
                <a:gd name="connsiteX23" fmla="*/ 397298 w 606996"/>
                <a:gd name="connsiteY23" fmla="*/ 17231 h 427937"/>
                <a:gd name="connsiteX24" fmla="*/ 388271 w 606996"/>
                <a:gd name="connsiteY24" fmla="*/ 33764 h 427937"/>
                <a:gd name="connsiteX25" fmla="*/ 441062 w 606996"/>
                <a:gd name="connsiteY25" fmla="*/ 33549 h 427937"/>
                <a:gd name="connsiteX26" fmla="*/ 442885 w 606996"/>
                <a:gd name="connsiteY26" fmla="*/ 46946 h 427937"/>
                <a:gd name="connsiteX27" fmla="*/ 424563 w 606996"/>
                <a:gd name="connsiteY27" fmla="*/ 58048 h 427937"/>
                <a:gd name="connsiteX28" fmla="*/ 434845 w 606996"/>
                <a:gd name="connsiteY28" fmla="*/ 80039 h 427937"/>
                <a:gd name="connsiteX29" fmla="*/ 453625 w 606996"/>
                <a:gd name="connsiteY29" fmla="*/ 95275 h 427937"/>
                <a:gd name="connsiteX30" fmla="*/ 487645 w 606996"/>
                <a:gd name="connsiteY30" fmla="*/ 90281 h 427937"/>
                <a:gd name="connsiteX31" fmla="*/ 521012 w 606996"/>
                <a:gd name="connsiteY31" fmla="*/ 112244 h 427937"/>
                <a:gd name="connsiteX32" fmla="*/ 535568 w 606996"/>
                <a:gd name="connsiteY32" fmla="*/ 128107 h 427937"/>
                <a:gd name="connsiteX33" fmla="*/ 546130 w 606996"/>
                <a:gd name="connsiteY33" fmla="*/ 159309 h 427937"/>
                <a:gd name="connsiteX34" fmla="*/ 557306 w 606996"/>
                <a:gd name="connsiteY34" fmla="*/ 170353 h 427937"/>
                <a:gd name="connsiteX35" fmla="*/ 603141 w 606996"/>
                <a:gd name="connsiteY35" fmla="*/ 210436 h 427937"/>
                <a:gd name="connsiteX36" fmla="*/ 577102 w 606996"/>
                <a:gd name="connsiteY36" fmla="*/ 210791 h 427937"/>
                <a:gd name="connsiteX37" fmla="*/ 562764 w 606996"/>
                <a:gd name="connsiteY37" fmla="*/ 242934 h 427937"/>
                <a:gd name="connsiteX38" fmla="*/ 525554 w 606996"/>
                <a:gd name="connsiteY38" fmla="*/ 242418 h 427937"/>
                <a:gd name="connsiteX39" fmla="*/ 510601 w 606996"/>
                <a:gd name="connsiteY39" fmla="*/ 245615 h 427937"/>
                <a:gd name="connsiteX40" fmla="*/ 501747 w 606996"/>
                <a:gd name="connsiteY40" fmla="*/ 253064 h 427937"/>
                <a:gd name="connsiteX41" fmla="*/ 429671 w 606996"/>
                <a:gd name="connsiteY41" fmla="*/ 275204 h 427937"/>
                <a:gd name="connsiteX42" fmla="*/ 448574 w 606996"/>
                <a:gd name="connsiteY42" fmla="*/ 296820 h 427937"/>
                <a:gd name="connsiteX43" fmla="*/ 487188 w 606996"/>
                <a:gd name="connsiteY43" fmla="*/ 331934 h 427937"/>
                <a:gd name="connsiteX44" fmla="*/ 462470 w 606996"/>
                <a:gd name="connsiteY44" fmla="*/ 363041 h 427937"/>
                <a:gd name="connsiteX45" fmla="*/ 471984 w 606996"/>
                <a:gd name="connsiteY45" fmla="*/ 381793 h 427937"/>
                <a:gd name="connsiteX46" fmla="*/ 460173 w 606996"/>
                <a:gd name="connsiteY46" fmla="*/ 403281 h 427937"/>
                <a:gd name="connsiteX47" fmla="*/ 438757 w 606996"/>
                <a:gd name="connsiteY47" fmla="*/ 406916 h 427937"/>
                <a:gd name="connsiteX48" fmla="*/ 428956 w 606996"/>
                <a:gd name="connsiteY48" fmla="*/ 425355 h 427937"/>
                <a:gd name="connsiteX49" fmla="*/ 381978 w 606996"/>
                <a:gd name="connsiteY49" fmla="*/ 422837 h 427937"/>
                <a:gd name="connsiteX50" fmla="*/ 300083 w 606996"/>
                <a:gd name="connsiteY50" fmla="*/ 370917 h 427937"/>
                <a:gd name="connsiteX51" fmla="*/ 370469 w 606996"/>
                <a:gd name="connsiteY51" fmla="*/ 344060 h 427937"/>
                <a:gd name="connsiteX52" fmla="*/ 388941 w 606996"/>
                <a:gd name="connsiteY52" fmla="*/ 335700 h 427937"/>
                <a:gd name="connsiteX53" fmla="*/ 394038 w 606996"/>
                <a:gd name="connsiteY53" fmla="*/ 290193 h 427937"/>
                <a:gd name="connsiteX54" fmla="*/ 406083 w 606996"/>
                <a:gd name="connsiteY54" fmla="*/ 277795 h 427937"/>
                <a:gd name="connsiteX55" fmla="*/ 380753 w 606996"/>
                <a:gd name="connsiteY55" fmla="*/ 252143 h 427937"/>
                <a:gd name="connsiteX56" fmla="*/ 370340 w 606996"/>
                <a:gd name="connsiteY56" fmla="*/ 234923 h 427937"/>
                <a:gd name="connsiteX57" fmla="*/ 334490 w 606996"/>
                <a:gd name="connsiteY57" fmla="*/ 234062 h 427937"/>
                <a:gd name="connsiteX58" fmla="*/ 286765 w 606996"/>
                <a:gd name="connsiteY58" fmla="*/ 214791 h 427937"/>
                <a:gd name="connsiteX0" fmla="*/ 286765 w 606996"/>
                <a:gd name="connsiteY0" fmla="*/ 214791 h 442856"/>
                <a:gd name="connsiteX1" fmla="*/ 285164 w 606996"/>
                <a:gd name="connsiteY1" fmla="*/ 188400 h 442856"/>
                <a:gd name="connsiteX2" fmla="*/ 260650 w 606996"/>
                <a:gd name="connsiteY2" fmla="*/ 188854 h 442856"/>
                <a:gd name="connsiteX3" fmla="*/ 245644 w 606996"/>
                <a:gd name="connsiteY3" fmla="*/ 178785 h 442856"/>
                <a:gd name="connsiteX4" fmla="*/ 197307 w 606996"/>
                <a:gd name="connsiteY4" fmla="*/ 190909 h 442856"/>
                <a:gd name="connsiteX5" fmla="*/ 80519 w 606996"/>
                <a:gd name="connsiteY5" fmla="*/ 188958 h 442856"/>
                <a:gd name="connsiteX6" fmla="*/ 58880 w 606996"/>
                <a:gd name="connsiteY6" fmla="*/ 157817 h 442856"/>
                <a:gd name="connsiteX7" fmla="*/ 76741 w 606996"/>
                <a:gd name="connsiteY7" fmla="*/ 139777 h 442856"/>
                <a:gd name="connsiteX8" fmla="*/ 57367 w 606996"/>
                <a:gd name="connsiteY8" fmla="*/ 120934 h 442856"/>
                <a:gd name="connsiteX9" fmla="*/ 40 w 606996"/>
                <a:gd name="connsiteY9" fmla="*/ 92403 h 442856"/>
                <a:gd name="connsiteX10" fmla="*/ 10708 w 606996"/>
                <a:gd name="connsiteY10" fmla="*/ 75775 h 442856"/>
                <a:gd name="connsiteX11" fmla="*/ 19279 w 606996"/>
                <a:gd name="connsiteY11" fmla="*/ 27963 h 442856"/>
                <a:gd name="connsiteX12" fmla="*/ 133635 w 606996"/>
                <a:gd name="connsiteY12" fmla="*/ 36415 h 442856"/>
                <a:gd name="connsiteX13" fmla="*/ 172100 w 606996"/>
                <a:gd name="connsiteY13" fmla="*/ 36455 h 442856"/>
                <a:gd name="connsiteX14" fmla="*/ 178096 w 606996"/>
                <a:gd name="connsiteY14" fmla="*/ 24234 h 442856"/>
                <a:gd name="connsiteX15" fmla="*/ 193691 w 606996"/>
                <a:gd name="connsiteY15" fmla="*/ 12594 h 442856"/>
                <a:gd name="connsiteX16" fmla="*/ 202168 w 606996"/>
                <a:gd name="connsiteY16" fmla="*/ 5337 h 442856"/>
                <a:gd name="connsiteX17" fmla="*/ 223253 w 606996"/>
                <a:gd name="connsiteY17" fmla="*/ 1905 h 442856"/>
                <a:gd name="connsiteX18" fmla="*/ 254424 w 606996"/>
                <a:gd name="connsiteY18" fmla="*/ 17719 h 442856"/>
                <a:gd name="connsiteX19" fmla="*/ 280140 w 606996"/>
                <a:gd name="connsiteY19" fmla="*/ 19770 h 442856"/>
                <a:gd name="connsiteX20" fmla="*/ 319163 w 606996"/>
                <a:gd name="connsiteY20" fmla="*/ 119 h 442856"/>
                <a:gd name="connsiteX21" fmla="*/ 342021 w 606996"/>
                <a:gd name="connsiteY21" fmla="*/ 12161 h 442856"/>
                <a:gd name="connsiteX22" fmla="*/ 365920 w 606996"/>
                <a:gd name="connsiteY22" fmla="*/ 6623 h 442856"/>
                <a:gd name="connsiteX23" fmla="*/ 397298 w 606996"/>
                <a:gd name="connsiteY23" fmla="*/ 17231 h 442856"/>
                <a:gd name="connsiteX24" fmla="*/ 388271 w 606996"/>
                <a:gd name="connsiteY24" fmla="*/ 33764 h 442856"/>
                <a:gd name="connsiteX25" fmla="*/ 441062 w 606996"/>
                <a:gd name="connsiteY25" fmla="*/ 33549 h 442856"/>
                <a:gd name="connsiteX26" fmla="*/ 442885 w 606996"/>
                <a:gd name="connsiteY26" fmla="*/ 46946 h 442856"/>
                <a:gd name="connsiteX27" fmla="*/ 424563 w 606996"/>
                <a:gd name="connsiteY27" fmla="*/ 58048 h 442856"/>
                <a:gd name="connsiteX28" fmla="*/ 434845 w 606996"/>
                <a:gd name="connsiteY28" fmla="*/ 80039 h 442856"/>
                <a:gd name="connsiteX29" fmla="*/ 453625 w 606996"/>
                <a:gd name="connsiteY29" fmla="*/ 95275 h 442856"/>
                <a:gd name="connsiteX30" fmla="*/ 487645 w 606996"/>
                <a:gd name="connsiteY30" fmla="*/ 90281 h 442856"/>
                <a:gd name="connsiteX31" fmla="*/ 521012 w 606996"/>
                <a:gd name="connsiteY31" fmla="*/ 112244 h 442856"/>
                <a:gd name="connsiteX32" fmla="*/ 535568 w 606996"/>
                <a:gd name="connsiteY32" fmla="*/ 128107 h 442856"/>
                <a:gd name="connsiteX33" fmla="*/ 546130 w 606996"/>
                <a:gd name="connsiteY33" fmla="*/ 159309 h 442856"/>
                <a:gd name="connsiteX34" fmla="*/ 557306 w 606996"/>
                <a:gd name="connsiteY34" fmla="*/ 170353 h 442856"/>
                <a:gd name="connsiteX35" fmla="*/ 603141 w 606996"/>
                <a:gd name="connsiteY35" fmla="*/ 210436 h 442856"/>
                <a:gd name="connsiteX36" fmla="*/ 577102 w 606996"/>
                <a:gd name="connsiteY36" fmla="*/ 210791 h 442856"/>
                <a:gd name="connsiteX37" fmla="*/ 562764 w 606996"/>
                <a:gd name="connsiteY37" fmla="*/ 242934 h 442856"/>
                <a:gd name="connsiteX38" fmla="*/ 525554 w 606996"/>
                <a:gd name="connsiteY38" fmla="*/ 242418 h 442856"/>
                <a:gd name="connsiteX39" fmla="*/ 510601 w 606996"/>
                <a:gd name="connsiteY39" fmla="*/ 245615 h 442856"/>
                <a:gd name="connsiteX40" fmla="*/ 501747 w 606996"/>
                <a:gd name="connsiteY40" fmla="*/ 253064 h 442856"/>
                <a:gd name="connsiteX41" fmla="*/ 429671 w 606996"/>
                <a:gd name="connsiteY41" fmla="*/ 275204 h 442856"/>
                <a:gd name="connsiteX42" fmla="*/ 448574 w 606996"/>
                <a:gd name="connsiteY42" fmla="*/ 296820 h 442856"/>
                <a:gd name="connsiteX43" fmla="*/ 487188 w 606996"/>
                <a:gd name="connsiteY43" fmla="*/ 331934 h 442856"/>
                <a:gd name="connsiteX44" fmla="*/ 462470 w 606996"/>
                <a:gd name="connsiteY44" fmla="*/ 363041 h 442856"/>
                <a:gd name="connsiteX45" fmla="*/ 471984 w 606996"/>
                <a:gd name="connsiteY45" fmla="*/ 381793 h 442856"/>
                <a:gd name="connsiteX46" fmla="*/ 460173 w 606996"/>
                <a:gd name="connsiteY46" fmla="*/ 403281 h 442856"/>
                <a:gd name="connsiteX47" fmla="*/ 438757 w 606996"/>
                <a:gd name="connsiteY47" fmla="*/ 406916 h 442856"/>
                <a:gd name="connsiteX48" fmla="*/ 428956 w 606996"/>
                <a:gd name="connsiteY48" fmla="*/ 425355 h 442856"/>
                <a:gd name="connsiteX49" fmla="*/ 397057 w 606996"/>
                <a:gd name="connsiteY49" fmla="*/ 442848 h 442856"/>
                <a:gd name="connsiteX50" fmla="*/ 381978 w 606996"/>
                <a:gd name="connsiteY50" fmla="*/ 422837 h 442856"/>
                <a:gd name="connsiteX51" fmla="*/ 300083 w 606996"/>
                <a:gd name="connsiteY51" fmla="*/ 370917 h 442856"/>
                <a:gd name="connsiteX52" fmla="*/ 370469 w 606996"/>
                <a:gd name="connsiteY52" fmla="*/ 344060 h 442856"/>
                <a:gd name="connsiteX53" fmla="*/ 388941 w 606996"/>
                <a:gd name="connsiteY53" fmla="*/ 335700 h 442856"/>
                <a:gd name="connsiteX54" fmla="*/ 394038 w 606996"/>
                <a:gd name="connsiteY54" fmla="*/ 290193 h 442856"/>
                <a:gd name="connsiteX55" fmla="*/ 406083 w 606996"/>
                <a:gd name="connsiteY55" fmla="*/ 277795 h 442856"/>
                <a:gd name="connsiteX56" fmla="*/ 380753 w 606996"/>
                <a:gd name="connsiteY56" fmla="*/ 252143 h 442856"/>
                <a:gd name="connsiteX57" fmla="*/ 370340 w 606996"/>
                <a:gd name="connsiteY57" fmla="*/ 234923 h 442856"/>
                <a:gd name="connsiteX58" fmla="*/ 334490 w 606996"/>
                <a:gd name="connsiteY58" fmla="*/ 234062 h 442856"/>
                <a:gd name="connsiteX59" fmla="*/ 286765 w 606996"/>
                <a:gd name="connsiteY59" fmla="*/ 214791 h 442856"/>
                <a:gd name="connsiteX0" fmla="*/ 286765 w 606996"/>
                <a:gd name="connsiteY0" fmla="*/ 214791 h 443316"/>
                <a:gd name="connsiteX1" fmla="*/ 285164 w 606996"/>
                <a:gd name="connsiteY1" fmla="*/ 188400 h 443316"/>
                <a:gd name="connsiteX2" fmla="*/ 260650 w 606996"/>
                <a:gd name="connsiteY2" fmla="*/ 188854 h 443316"/>
                <a:gd name="connsiteX3" fmla="*/ 245644 w 606996"/>
                <a:gd name="connsiteY3" fmla="*/ 178785 h 443316"/>
                <a:gd name="connsiteX4" fmla="*/ 197307 w 606996"/>
                <a:gd name="connsiteY4" fmla="*/ 190909 h 443316"/>
                <a:gd name="connsiteX5" fmla="*/ 80519 w 606996"/>
                <a:gd name="connsiteY5" fmla="*/ 188958 h 443316"/>
                <a:gd name="connsiteX6" fmla="*/ 58880 w 606996"/>
                <a:gd name="connsiteY6" fmla="*/ 157817 h 443316"/>
                <a:gd name="connsiteX7" fmla="*/ 76741 w 606996"/>
                <a:gd name="connsiteY7" fmla="*/ 139777 h 443316"/>
                <a:gd name="connsiteX8" fmla="*/ 57367 w 606996"/>
                <a:gd name="connsiteY8" fmla="*/ 120934 h 443316"/>
                <a:gd name="connsiteX9" fmla="*/ 40 w 606996"/>
                <a:gd name="connsiteY9" fmla="*/ 92403 h 443316"/>
                <a:gd name="connsiteX10" fmla="*/ 10708 w 606996"/>
                <a:gd name="connsiteY10" fmla="*/ 75775 h 443316"/>
                <a:gd name="connsiteX11" fmla="*/ 19279 w 606996"/>
                <a:gd name="connsiteY11" fmla="*/ 27963 h 443316"/>
                <a:gd name="connsiteX12" fmla="*/ 133635 w 606996"/>
                <a:gd name="connsiteY12" fmla="*/ 36415 h 443316"/>
                <a:gd name="connsiteX13" fmla="*/ 172100 w 606996"/>
                <a:gd name="connsiteY13" fmla="*/ 36455 h 443316"/>
                <a:gd name="connsiteX14" fmla="*/ 178096 w 606996"/>
                <a:gd name="connsiteY14" fmla="*/ 24234 h 443316"/>
                <a:gd name="connsiteX15" fmla="*/ 193691 w 606996"/>
                <a:gd name="connsiteY15" fmla="*/ 12594 h 443316"/>
                <a:gd name="connsiteX16" fmla="*/ 202168 w 606996"/>
                <a:gd name="connsiteY16" fmla="*/ 5337 h 443316"/>
                <a:gd name="connsiteX17" fmla="*/ 223253 w 606996"/>
                <a:gd name="connsiteY17" fmla="*/ 1905 h 443316"/>
                <a:gd name="connsiteX18" fmla="*/ 254424 w 606996"/>
                <a:gd name="connsiteY18" fmla="*/ 17719 h 443316"/>
                <a:gd name="connsiteX19" fmla="*/ 280140 w 606996"/>
                <a:gd name="connsiteY19" fmla="*/ 19770 h 443316"/>
                <a:gd name="connsiteX20" fmla="*/ 319163 w 606996"/>
                <a:gd name="connsiteY20" fmla="*/ 119 h 443316"/>
                <a:gd name="connsiteX21" fmla="*/ 342021 w 606996"/>
                <a:gd name="connsiteY21" fmla="*/ 12161 h 443316"/>
                <a:gd name="connsiteX22" fmla="*/ 365920 w 606996"/>
                <a:gd name="connsiteY22" fmla="*/ 6623 h 443316"/>
                <a:gd name="connsiteX23" fmla="*/ 397298 w 606996"/>
                <a:gd name="connsiteY23" fmla="*/ 17231 h 443316"/>
                <a:gd name="connsiteX24" fmla="*/ 388271 w 606996"/>
                <a:gd name="connsiteY24" fmla="*/ 33764 h 443316"/>
                <a:gd name="connsiteX25" fmla="*/ 441062 w 606996"/>
                <a:gd name="connsiteY25" fmla="*/ 33549 h 443316"/>
                <a:gd name="connsiteX26" fmla="*/ 442885 w 606996"/>
                <a:gd name="connsiteY26" fmla="*/ 46946 h 443316"/>
                <a:gd name="connsiteX27" fmla="*/ 424563 w 606996"/>
                <a:gd name="connsiteY27" fmla="*/ 58048 h 443316"/>
                <a:gd name="connsiteX28" fmla="*/ 434845 w 606996"/>
                <a:gd name="connsiteY28" fmla="*/ 80039 h 443316"/>
                <a:gd name="connsiteX29" fmla="*/ 453625 w 606996"/>
                <a:gd name="connsiteY29" fmla="*/ 95275 h 443316"/>
                <a:gd name="connsiteX30" fmla="*/ 487645 w 606996"/>
                <a:gd name="connsiteY30" fmla="*/ 90281 h 443316"/>
                <a:gd name="connsiteX31" fmla="*/ 521012 w 606996"/>
                <a:gd name="connsiteY31" fmla="*/ 112244 h 443316"/>
                <a:gd name="connsiteX32" fmla="*/ 535568 w 606996"/>
                <a:gd name="connsiteY32" fmla="*/ 128107 h 443316"/>
                <a:gd name="connsiteX33" fmla="*/ 546130 w 606996"/>
                <a:gd name="connsiteY33" fmla="*/ 159309 h 443316"/>
                <a:gd name="connsiteX34" fmla="*/ 557306 w 606996"/>
                <a:gd name="connsiteY34" fmla="*/ 170353 h 443316"/>
                <a:gd name="connsiteX35" fmla="*/ 603141 w 606996"/>
                <a:gd name="connsiteY35" fmla="*/ 210436 h 443316"/>
                <a:gd name="connsiteX36" fmla="*/ 577102 w 606996"/>
                <a:gd name="connsiteY36" fmla="*/ 210791 h 443316"/>
                <a:gd name="connsiteX37" fmla="*/ 562764 w 606996"/>
                <a:gd name="connsiteY37" fmla="*/ 242934 h 443316"/>
                <a:gd name="connsiteX38" fmla="*/ 525554 w 606996"/>
                <a:gd name="connsiteY38" fmla="*/ 242418 h 443316"/>
                <a:gd name="connsiteX39" fmla="*/ 510601 w 606996"/>
                <a:gd name="connsiteY39" fmla="*/ 245615 h 443316"/>
                <a:gd name="connsiteX40" fmla="*/ 501747 w 606996"/>
                <a:gd name="connsiteY40" fmla="*/ 253064 h 443316"/>
                <a:gd name="connsiteX41" fmla="*/ 429671 w 606996"/>
                <a:gd name="connsiteY41" fmla="*/ 275204 h 443316"/>
                <a:gd name="connsiteX42" fmla="*/ 448574 w 606996"/>
                <a:gd name="connsiteY42" fmla="*/ 296820 h 443316"/>
                <a:gd name="connsiteX43" fmla="*/ 487188 w 606996"/>
                <a:gd name="connsiteY43" fmla="*/ 331934 h 443316"/>
                <a:gd name="connsiteX44" fmla="*/ 462470 w 606996"/>
                <a:gd name="connsiteY44" fmla="*/ 363041 h 443316"/>
                <a:gd name="connsiteX45" fmla="*/ 471984 w 606996"/>
                <a:gd name="connsiteY45" fmla="*/ 381793 h 443316"/>
                <a:gd name="connsiteX46" fmla="*/ 460173 w 606996"/>
                <a:gd name="connsiteY46" fmla="*/ 403281 h 443316"/>
                <a:gd name="connsiteX47" fmla="*/ 438757 w 606996"/>
                <a:gd name="connsiteY47" fmla="*/ 406916 h 443316"/>
                <a:gd name="connsiteX48" fmla="*/ 428956 w 606996"/>
                <a:gd name="connsiteY48" fmla="*/ 425355 h 443316"/>
                <a:gd name="connsiteX49" fmla="*/ 419693 w 606996"/>
                <a:gd name="connsiteY49" fmla="*/ 438381 h 443316"/>
                <a:gd name="connsiteX50" fmla="*/ 397057 w 606996"/>
                <a:gd name="connsiteY50" fmla="*/ 442848 h 443316"/>
                <a:gd name="connsiteX51" fmla="*/ 381978 w 606996"/>
                <a:gd name="connsiteY51" fmla="*/ 422837 h 443316"/>
                <a:gd name="connsiteX52" fmla="*/ 300083 w 606996"/>
                <a:gd name="connsiteY52" fmla="*/ 370917 h 443316"/>
                <a:gd name="connsiteX53" fmla="*/ 370469 w 606996"/>
                <a:gd name="connsiteY53" fmla="*/ 344060 h 443316"/>
                <a:gd name="connsiteX54" fmla="*/ 388941 w 606996"/>
                <a:gd name="connsiteY54" fmla="*/ 335700 h 443316"/>
                <a:gd name="connsiteX55" fmla="*/ 394038 w 606996"/>
                <a:gd name="connsiteY55" fmla="*/ 290193 h 443316"/>
                <a:gd name="connsiteX56" fmla="*/ 406083 w 606996"/>
                <a:gd name="connsiteY56" fmla="*/ 277795 h 443316"/>
                <a:gd name="connsiteX57" fmla="*/ 380753 w 606996"/>
                <a:gd name="connsiteY57" fmla="*/ 252143 h 443316"/>
                <a:gd name="connsiteX58" fmla="*/ 370340 w 606996"/>
                <a:gd name="connsiteY58" fmla="*/ 234923 h 443316"/>
                <a:gd name="connsiteX59" fmla="*/ 334490 w 606996"/>
                <a:gd name="connsiteY59" fmla="*/ 234062 h 443316"/>
                <a:gd name="connsiteX60" fmla="*/ 286765 w 606996"/>
                <a:gd name="connsiteY60" fmla="*/ 214791 h 443316"/>
                <a:gd name="connsiteX0" fmla="*/ 286765 w 606996"/>
                <a:gd name="connsiteY0" fmla="*/ 214791 h 443055"/>
                <a:gd name="connsiteX1" fmla="*/ 285164 w 606996"/>
                <a:gd name="connsiteY1" fmla="*/ 188400 h 443055"/>
                <a:gd name="connsiteX2" fmla="*/ 260650 w 606996"/>
                <a:gd name="connsiteY2" fmla="*/ 188854 h 443055"/>
                <a:gd name="connsiteX3" fmla="*/ 245644 w 606996"/>
                <a:gd name="connsiteY3" fmla="*/ 178785 h 443055"/>
                <a:gd name="connsiteX4" fmla="*/ 197307 w 606996"/>
                <a:gd name="connsiteY4" fmla="*/ 190909 h 443055"/>
                <a:gd name="connsiteX5" fmla="*/ 80519 w 606996"/>
                <a:gd name="connsiteY5" fmla="*/ 188958 h 443055"/>
                <a:gd name="connsiteX6" fmla="*/ 58880 w 606996"/>
                <a:gd name="connsiteY6" fmla="*/ 157817 h 443055"/>
                <a:gd name="connsiteX7" fmla="*/ 76741 w 606996"/>
                <a:gd name="connsiteY7" fmla="*/ 139777 h 443055"/>
                <a:gd name="connsiteX8" fmla="*/ 57367 w 606996"/>
                <a:gd name="connsiteY8" fmla="*/ 120934 h 443055"/>
                <a:gd name="connsiteX9" fmla="*/ 40 w 606996"/>
                <a:gd name="connsiteY9" fmla="*/ 92403 h 443055"/>
                <a:gd name="connsiteX10" fmla="*/ 10708 w 606996"/>
                <a:gd name="connsiteY10" fmla="*/ 75775 h 443055"/>
                <a:gd name="connsiteX11" fmla="*/ 19279 w 606996"/>
                <a:gd name="connsiteY11" fmla="*/ 27963 h 443055"/>
                <a:gd name="connsiteX12" fmla="*/ 133635 w 606996"/>
                <a:gd name="connsiteY12" fmla="*/ 36415 h 443055"/>
                <a:gd name="connsiteX13" fmla="*/ 172100 w 606996"/>
                <a:gd name="connsiteY13" fmla="*/ 36455 h 443055"/>
                <a:gd name="connsiteX14" fmla="*/ 178096 w 606996"/>
                <a:gd name="connsiteY14" fmla="*/ 24234 h 443055"/>
                <a:gd name="connsiteX15" fmla="*/ 193691 w 606996"/>
                <a:gd name="connsiteY15" fmla="*/ 12594 h 443055"/>
                <a:gd name="connsiteX16" fmla="*/ 202168 w 606996"/>
                <a:gd name="connsiteY16" fmla="*/ 5337 h 443055"/>
                <a:gd name="connsiteX17" fmla="*/ 223253 w 606996"/>
                <a:gd name="connsiteY17" fmla="*/ 1905 h 443055"/>
                <a:gd name="connsiteX18" fmla="*/ 254424 w 606996"/>
                <a:gd name="connsiteY18" fmla="*/ 17719 h 443055"/>
                <a:gd name="connsiteX19" fmla="*/ 280140 w 606996"/>
                <a:gd name="connsiteY19" fmla="*/ 19770 h 443055"/>
                <a:gd name="connsiteX20" fmla="*/ 319163 w 606996"/>
                <a:gd name="connsiteY20" fmla="*/ 119 h 443055"/>
                <a:gd name="connsiteX21" fmla="*/ 342021 w 606996"/>
                <a:gd name="connsiteY21" fmla="*/ 12161 h 443055"/>
                <a:gd name="connsiteX22" fmla="*/ 365920 w 606996"/>
                <a:gd name="connsiteY22" fmla="*/ 6623 h 443055"/>
                <a:gd name="connsiteX23" fmla="*/ 397298 w 606996"/>
                <a:gd name="connsiteY23" fmla="*/ 17231 h 443055"/>
                <a:gd name="connsiteX24" fmla="*/ 388271 w 606996"/>
                <a:gd name="connsiteY24" fmla="*/ 33764 h 443055"/>
                <a:gd name="connsiteX25" fmla="*/ 441062 w 606996"/>
                <a:gd name="connsiteY25" fmla="*/ 33549 h 443055"/>
                <a:gd name="connsiteX26" fmla="*/ 442885 w 606996"/>
                <a:gd name="connsiteY26" fmla="*/ 46946 h 443055"/>
                <a:gd name="connsiteX27" fmla="*/ 424563 w 606996"/>
                <a:gd name="connsiteY27" fmla="*/ 58048 h 443055"/>
                <a:gd name="connsiteX28" fmla="*/ 434845 w 606996"/>
                <a:gd name="connsiteY28" fmla="*/ 80039 h 443055"/>
                <a:gd name="connsiteX29" fmla="*/ 453625 w 606996"/>
                <a:gd name="connsiteY29" fmla="*/ 95275 h 443055"/>
                <a:gd name="connsiteX30" fmla="*/ 487645 w 606996"/>
                <a:gd name="connsiteY30" fmla="*/ 90281 h 443055"/>
                <a:gd name="connsiteX31" fmla="*/ 521012 w 606996"/>
                <a:gd name="connsiteY31" fmla="*/ 112244 h 443055"/>
                <a:gd name="connsiteX32" fmla="*/ 535568 w 606996"/>
                <a:gd name="connsiteY32" fmla="*/ 128107 h 443055"/>
                <a:gd name="connsiteX33" fmla="*/ 546130 w 606996"/>
                <a:gd name="connsiteY33" fmla="*/ 159309 h 443055"/>
                <a:gd name="connsiteX34" fmla="*/ 557306 w 606996"/>
                <a:gd name="connsiteY34" fmla="*/ 170353 h 443055"/>
                <a:gd name="connsiteX35" fmla="*/ 603141 w 606996"/>
                <a:gd name="connsiteY35" fmla="*/ 210436 h 443055"/>
                <a:gd name="connsiteX36" fmla="*/ 577102 w 606996"/>
                <a:gd name="connsiteY36" fmla="*/ 210791 h 443055"/>
                <a:gd name="connsiteX37" fmla="*/ 562764 w 606996"/>
                <a:gd name="connsiteY37" fmla="*/ 242934 h 443055"/>
                <a:gd name="connsiteX38" fmla="*/ 525554 w 606996"/>
                <a:gd name="connsiteY38" fmla="*/ 242418 h 443055"/>
                <a:gd name="connsiteX39" fmla="*/ 510601 w 606996"/>
                <a:gd name="connsiteY39" fmla="*/ 245615 h 443055"/>
                <a:gd name="connsiteX40" fmla="*/ 501747 w 606996"/>
                <a:gd name="connsiteY40" fmla="*/ 253064 h 443055"/>
                <a:gd name="connsiteX41" fmla="*/ 429671 w 606996"/>
                <a:gd name="connsiteY41" fmla="*/ 275204 h 443055"/>
                <a:gd name="connsiteX42" fmla="*/ 448574 w 606996"/>
                <a:gd name="connsiteY42" fmla="*/ 296820 h 443055"/>
                <a:gd name="connsiteX43" fmla="*/ 487188 w 606996"/>
                <a:gd name="connsiteY43" fmla="*/ 331934 h 443055"/>
                <a:gd name="connsiteX44" fmla="*/ 462470 w 606996"/>
                <a:gd name="connsiteY44" fmla="*/ 363041 h 443055"/>
                <a:gd name="connsiteX45" fmla="*/ 471984 w 606996"/>
                <a:gd name="connsiteY45" fmla="*/ 381793 h 443055"/>
                <a:gd name="connsiteX46" fmla="*/ 460173 w 606996"/>
                <a:gd name="connsiteY46" fmla="*/ 403281 h 443055"/>
                <a:gd name="connsiteX47" fmla="*/ 438757 w 606996"/>
                <a:gd name="connsiteY47" fmla="*/ 406916 h 443055"/>
                <a:gd name="connsiteX48" fmla="*/ 428956 w 606996"/>
                <a:gd name="connsiteY48" fmla="*/ 425355 h 443055"/>
                <a:gd name="connsiteX49" fmla="*/ 419693 w 606996"/>
                <a:gd name="connsiteY49" fmla="*/ 438381 h 443055"/>
                <a:gd name="connsiteX50" fmla="*/ 397057 w 606996"/>
                <a:gd name="connsiteY50" fmla="*/ 442848 h 443055"/>
                <a:gd name="connsiteX51" fmla="*/ 384976 w 606996"/>
                <a:gd name="connsiteY51" fmla="*/ 438453 h 443055"/>
                <a:gd name="connsiteX52" fmla="*/ 381978 w 606996"/>
                <a:gd name="connsiteY52" fmla="*/ 422837 h 443055"/>
                <a:gd name="connsiteX53" fmla="*/ 300083 w 606996"/>
                <a:gd name="connsiteY53" fmla="*/ 370917 h 443055"/>
                <a:gd name="connsiteX54" fmla="*/ 370469 w 606996"/>
                <a:gd name="connsiteY54" fmla="*/ 344060 h 443055"/>
                <a:gd name="connsiteX55" fmla="*/ 388941 w 606996"/>
                <a:gd name="connsiteY55" fmla="*/ 335700 h 443055"/>
                <a:gd name="connsiteX56" fmla="*/ 394038 w 606996"/>
                <a:gd name="connsiteY56" fmla="*/ 290193 h 443055"/>
                <a:gd name="connsiteX57" fmla="*/ 406083 w 606996"/>
                <a:gd name="connsiteY57" fmla="*/ 277795 h 443055"/>
                <a:gd name="connsiteX58" fmla="*/ 380753 w 606996"/>
                <a:gd name="connsiteY58" fmla="*/ 252143 h 443055"/>
                <a:gd name="connsiteX59" fmla="*/ 370340 w 606996"/>
                <a:gd name="connsiteY59" fmla="*/ 234923 h 443055"/>
                <a:gd name="connsiteX60" fmla="*/ 334490 w 606996"/>
                <a:gd name="connsiteY60" fmla="*/ 234062 h 443055"/>
                <a:gd name="connsiteX61" fmla="*/ 286765 w 606996"/>
                <a:gd name="connsiteY61" fmla="*/ 214791 h 443055"/>
                <a:gd name="connsiteX0" fmla="*/ 286765 w 606996"/>
                <a:gd name="connsiteY0" fmla="*/ 214791 h 443055"/>
                <a:gd name="connsiteX1" fmla="*/ 285164 w 606996"/>
                <a:gd name="connsiteY1" fmla="*/ 188400 h 443055"/>
                <a:gd name="connsiteX2" fmla="*/ 260650 w 606996"/>
                <a:gd name="connsiteY2" fmla="*/ 188854 h 443055"/>
                <a:gd name="connsiteX3" fmla="*/ 245644 w 606996"/>
                <a:gd name="connsiteY3" fmla="*/ 178785 h 443055"/>
                <a:gd name="connsiteX4" fmla="*/ 197307 w 606996"/>
                <a:gd name="connsiteY4" fmla="*/ 190909 h 443055"/>
                <a:gd name="connsiteX5" fmla="*/ 80519 w 606996"/>
                <a:gd name="connsiteY5" fmla="*/ 188958 h 443055"/>
                <a:gd name="connsiteX6" fmla="*/ 58880 w 606996"/>
                <a:gd name="connsiteY6" fmla="*/ 157817 h 443055"/>
                <a:gd name="connsiteX7" fmla="*/ 76741 w 606996"/>
                <a:gd name="connsiteY7" fmla="*/ 139777 h 443055"/>
                <a:gd name="connsiteX8" fmla="*/ 57367 w 606996"/>
                <a:gd name="connsiteY8" fmla="*/ 120934 h 443055"/>
                <a:gd name="connsiteX9" fmla="*/ 40 w 606996"/>
                <a:gd name="connsiteY9" fmla="*/ 92403 h 443055"/>
                <a:gd name="connsiteX10" fmla="*/ 10708 w 606996"/>
                <a:gd name="connsiteY10" fmla="*/ 75775 h 443055"/>
                <a:gd name="connsiteX11" fmla="*/ 19279 w 606996"/>
                <a:gd name="connsiteY11" fmla="*/ 27963 h 443055"/>
                <a:gd name="connsiteX12" fmla="*/ 133635 w 606996"/>
                <a:gd name="connsiteY12" fmla="*/ 36415 h 443055"/>
                <a:gd name="connsiteX13" fmla="*/ 172100 w 606996"/>
                <a:gd name="connsiteY13" fmla="*/ 36455 h 443055"/>
                <a:gd name="connsiteX14" fmla="*/ 178096 w 606996"/>
                <a:gd name="connsiteY14" fmla="*/ 24234 h 443055"/>
                <a:gd name="connsiteX15" fmla="*/ 193691 w 606996"/>
                <a:gd name="connsiteY15" fmla="*/ 12594 h 443055"/>
                <a:gd name="connsiteX16" fmla="*/ 202168 w 606996"/>
                <a:gd name="connsiteY16" fmla="*/ 5337 h 443055"/>
                <a:gd name="connsiteX17" fmla="*/ 223253 w 606996"/>
                <a:gd name="connsiteY17" fmla="*/ 1905 h 443055"/>
                <a:gd name="connsiteX18" fmla="*/ 254424 w 606996"/>
                <a:gd name="connsiteY18" fmla="*/ 17719 h 443055"/>
                <a:gd name="connsiteX19" fmla="*/ 280140 w 606996"/>
                <a:gd name="connsiteY19" fmla="*/ 19770 h 443055"/>
                <a:gd name="connsiteX20" fmla="*/ 319163 w 606996"/>
                <a:gd name="connsiteY20" fmla="*/ 119 h 443055"/>
                <a:gd name="connsiteX21" fmla="*/ 342021 w 606996"/>
                <a:gd name="connsiteY21" fmla="*/ 12161 h 443055"/>
                <a:gd name="connsiteX22" fmla="*/ 365920 w 606996"/>
                <a:gd name="connsiteY22" fmla="*/ 6623 h 443055"/>
                <a:gd name="connsiteX23" fmla="*/ 397298 w 606996"/>
                <a:gd name="connsiteY23" fmla="*/ 17231 h 443055"/>
                <a:gd name="connsiteX24" fmla="*/ 388271 w 606996"/>
                <a:gd name="connsiteY24" fmla="*/ 33764 h 443055"/>
                <a:gd name="connsiteX25" fmla="*/ 441062 w 606996"/>
                <a:gd name="connsiteY25" fmla="*/ 33549 h 443055"/>
                <a:gd name="connsiteX26" fmla="*/ 442885 w 606996"/>
                <a:gd name="connsiteY26" fmla="*/ 46946 h 443055"/>
                <a:gd name="connsiteX27" fmla="*/ 424563 w 606996"/>
                <a:gd name="connsiteY27" fmla="*/ 58048 h 443055"/>
                <a:gd name="connsiteX28" fmla="*/ 434845 w 606996"/>
                <a:gd name="connsiteY28" fmla="*/ 80039 h 443055"/>
                <a:gd name="connsiteX29" fmla="*/ 453625 w 606996"/>
                <a:gd name="connsiteY29" fmla="*/ 95275 h 443055"/>
                <a:gd name="connsiteX30" fmla="*/ 487645 w 606996"/>
                <a:gd name="connsiteY30" fmla="*/ 90281 h 443055"/>
                <a:gd name="connsiteX31" fmla="*/ 521012 w 606996"/>
                <a:gd name="connsiteY31" fmla="*/ 112244 h 443055"/>
                <a:gd name="connsiteX32" fmla="*/ 535568 w 606996"/>
                <a:gd name="connsiteY32" fmla="*/ 128107 h 443055"/>
                <a:gd name="connsiteX33" fmla="*/ 546130 w 606996"/>
                <a:gd name="connsiteY33" fmla="*/ 159309 h 443055"/>
                <a:gd name="connsiteX34" fmla="*/ 557306 w 606996"/>
                <a:gd name="connsiteY34" fmla="*/ 170353 h 443055"/>
                <a:gd name="connsiteX35" fmla="*/ 603141 w 606996"/>
                <a:gd name="connsiteY35" fmla="*/ 210436 h 443055"/>
                <a:gd name="connsiteX36" fmla="*/ 577102 w 606996"/>
                <a:gd name="connsiteY36" fmla="*/ 210791 h 443055"/>
                <a:gd name="connsiteX37" fmla="*/ 562764 w 606996"/>
                <a:gd name="connsiteY37" fmla="*/ 242934 h 443055"/>
                <a:gd name="connsiteX38" fmla="*/ 525554 w 606996"/>
                <a:gd name="connsiteY38" fmla="*/ 242418 h 443055"/>
                <a:gd name="connsiteX39" fmla="*/ 510601 w 606996"/>
                <a:gd name="connsiteY39" fmla="*/ 245615 h 443055"/>
                <a:gd name="connsiteX40" fmla="*/ 501747 w 606996"/>
                <a:gd name="connsiteY40" fmla="*/ 253064 h 443055"/>
                <a:gd name="connsiteX41" fmla="*/ 429671 w 606996"/>
                <a:gd name="connsiteY41" fmla="*/ 275204 h 443055"/>
                <a:gd name="connsiteX42" fmla="*/ 448574 w 606996"/>
                <a:gd name="connsiteY42" fmla="*/ 296820 h 443055"/>
                <a:gd name="connsiteX43" fmla="*/ 487188 w 606996"/>
                <a:gd name="connsiteY43" fmla="*/ 331934 h 443055"/>
                <a:gd name="connsiteX44" fmla="*/ 462470 w 606996"/>
                <a:gd name="connsiteY44" fmla="*/ 363041 h 443055"/>
                <a:gd name="connsiteX45" fmla="*/ 471984 w 606996"/>
                <a:gd name="connsiteY45" fmla="*/ 381793 h 443055"/>
                <a:gd name="connsiteX46" fmla="*/ 460173 w 606996"/>
                <a:gd name="connsiteY46" fmla="*/ 403281 h 443055"/>
                <a:gd name="connsiteX47" fmla="*/ 438757 w 606996"/>
                <a:gd name="connsiteY47" fmla="*/ 406916 h 443055"/>
                <a:gd name="connsiteX48" fmla="*/ 428956 w 606996"/>
                <a:gd name="connsiteY48" fmla="*/ 425355 h 443055"/>
                <a:gd name="connsiteX49" fmla="*/ 419693 w 606996"/>
                <a:gd name="connsiteY49" fmla="*/ 438381 h 443055"/>
                <a:gd name="connsiteX50" fmla="*/ 397057 w 606996"/>
                <a:gd name="connsiteY50" fmla="*/ 442848 h 443055"/>
                <a:gd name="connsiteX51" fmla="*/ 384976 w 606996"/>
                <a:gd name="connsiteY51" fmla="*/ 438453 h 443055"/>
                <a:gd name="connsiteX52" fmla="*/ 375013 w 606996"/>
                <a:gd name="connsiteY52" fmla="*/ 424211 h 443055"/>
                <a:gd name="connsiteX53" fmla="*/ 300083 w 606996"/>
                <a:gd name="connsiteY53" fmla="*/ 370917 h 443055"/>
                <a:gd name="connsiteX54" fmla="*/ 370469 w 606996"/>
                <a:gd name="connsiteY54" fmla="*/ 344060 h 443055"/>
                <a:gd name="connsiteX55" fmla="*/ 388941 w 606996"/>
                <a:gd name="connsiteY55" fmla="*/ 335700 h 443055"/>
                <a:gd name="connsiteX56" fmla="*/ 394038 w 606996"/>
                <a:gd name="connsiteY56" fmla="*/ 290193 h 443055"/>
                <a:gd name="connsiteX57" fmla="*/ 406083 w 606996"/>
                <a:gd name="connsiteY57" fmla="*/ 277795 h 443055"/>
                <a:gd name="connsiteX58" fmla="*/ 380753 w 606996"/>
                <a:gd name="connsiteY58" fmla="*/ 252143 h 443055"/>
                <a:gd name="connsiteX59" fmla="*/ 370340 w 606996"/>
                <a:gd name="connsiteY59" fmla="*/ 234923 h 443055"/>
                <a:gd name="connsiteX60" fmla="*/ 334490 w 606996"/>
                <a:gd name="connsiteY60" fmla="*/ 234062 h 443055"/>
                <a:gd name="connsiteX61" fmla="*/ 286765 w 606996"/>
                <a:gd name="connsiteY61" fmla="*/ 214791 h 443055"/>
                <a:gd name="connsiteX0" fmla="*/ 286765 w 606996"/>
                <a:gd name="connsiteY0" fmla="*/ 214791 h 449788"/>
                <a:gd name="connsiteX1" fmla="*/ 285164 w 606996"/>
                <a:gd name="connsiteY1" fmla="*/ 188400 h 449788"/>
                <a:gd name="connsiteX2" fmla="*/ 260650 w 606996"/>
                <a:gd name="connsiteY2" fmla="*/ 188854 h 449788"/>
                <a:gd name="connsiteX3" fmla="*/ 245644 w 606996"/>
                <a:gd name="connsiteY3" fmla="*/ 178785 h 449788"/>
                <a:gd name="connsiteX4" fmla="*/ 197307 w 606996"/>
                <a:gd name="connsiteY4" fmla="*/ 190909 h 449788"/>
                <a:gd name="connsiteX5" fmla="*/ 80519 w 606996"/>
                <a:gd name="connsiteY5" fmla="*/ 188958 h 449788"/>
                <a:gd name="connsiteX6" fmla="*/ 58880 w 606996"/>
                <a:gd name="connsiteY6" fmla="*/ 157817 h 449788"/>
                <a:gd name="connsiteX7" fmla="*/ 76741 w 606996"/>
                <a:gd name="connsiteY7" fmla="*/ 139777 h 449788"/>
                <a:gd name="connsiteX8" fmla="*/ 57367 w 606996"/>
                <a:gd name="connsiteY8" fmla="*/ 120934 h 449788"/>
                <a:gd name="connsiteX9" fmla="*/ 40 w 606996"/>
                <a:gd name="connsiteY9" fmla="*/ 92403 h 449788"/>
                <a:gd name="connsiteX10" fmla="*/ 10708 w 606996"/>
                <a:gd name="connsiteY10" fmla="*/ 75775 h 449788"/>
                <a:gd name="connsiteX11" fmla="*/ 19279 w 606996"/>
                <a:gd name="connsiteY11" fmla="*/ 27963 h 449788"/>
                <a:gd name="connsiteX12" fmla="*/ 133635 w 606996"/>
                <a:gd name="connsiteY12" fmla="*/ 36415 h 449788"/>
                <a:gd name="connsiteX13" fmla="*/ 172100 w 606996"/>
                <a:gd name="connsiteY13" fmla="*/ 36455 h 449788"/>
                <a:gd name="connsiteX14" fmla="*/ 178096 w 606996"/>
                <a:gd name="connsiteY14" fmla="*/ 24234 h 449788"/>
                <a:gd name="connsiteX15" fmla="*/ 193691 w 606996"/>
                <a:gd name="connsiteY15" fmla="*/ 12594 h 449788"/>
                <a:gd name="connsiteX16" fmla="*/ 202168 w 606996"/>
                <a:gd name="connsiteY16" fmla="*/ 5337 h 449788"/>
                <a:gd name="connsiteX17" fmla="*/ 223253 w 606996"/>
                <a:gd name="connsiteY17" fmla="*/ 1905 h 449788"/>
                <a:gd name="connsiteX18" fmla="*/ 254424 w 606996"/>
                <a:gd name="connsiteY18" fmla="*/ 17719 h 449788"/>
                <a:gd name="connsiteX19" fmla="*/ 280140 w 606996"/>
                <a:gd name="connsiteY19" fmla="*/ 19770 h 449788"/>
                <a:gd name="connsiteX20" fmla="*/ 319163 w 606996"/>
                <a:gd name="connsiteY20" fmla="*/ 119 h 449788"/>
                <a:gd name="connsiteX21" fmla="*/ 342021 w 606996"/>
                <a:gd name="connsiteY21" fmla="*/ 12161 h 449788"/>
                <a:gd name="connsiteX22" fmla="*/ 365920 w 606996"/>
                <a:gd name="connsiteY22" fmla="*/ 6623 h 449788"/>
                <a:gd name="connsiteX23" fmla="*/ 397298 w 606996"/>
                <a:gd name="connsiteY23" fmla="*/ 17231 h 449788"/>
                <a:gd name="connsiteX24" fmla="*/ 388271 w 606996"/>
                <a:gd name="connsiteY24" fmla="*/ 33764 h 449788"/>
                <a:gd name="connsiteX25" fmla="*/ 441062 w 606996"/>
                <a:gd name="connsiteY25" fmla="*/ 33549 h 449788"/>
                <a:gd name="connsiteX26" fmla="*/ 442885 w 606996"/>
                <a:gd name="connsiteY26" fmla="*/ 46946 h 449788"/>
                <a:gd name="connsiteX27" fmla="*/ 424563 w 606996"/>
                <a:gd name="connsiteY27" fmla="*/ 58048 h 449788"/>
                <a:gd name="connsiteX28" fmla="*/ 434845 w 606996"/>
                <a:gd name="connsiteY28" fmla="*/ 80039 h 449788"/>
                <a:gd name="connsiteX29" fmla="*/ 453625 w 606996"/>
                <a:gd name="connsiteY29" fmla="*/ 95275 h 449788"/>
                <a:gd name="connsiteX30" fmla="*/ 487645 w 606996"/>
                <a:gd name="connsiteY30" fmla="*/ 90281 h 449788"/>
                <a:gd name="connsiteX31" fmla="*/ 521012 w 606996"/>
                <a:gd name="connsiteY31" fmla="*/ 112244 h 449788"/>
                <a:gd name="connsiteX32" fmla="*/ 535568 w 606996"/>
                <a:gd name="connsiteY32" fmla="*/ 128107 h 449788"/>
                <a:gd name="connsiteX33" fmla="*/ 546130 w 606996"/>
                <a:gd name="connsiteY33" fmla="*/ 159309 h 449788"/>
                <a:gd name="connsiteX34" fmla="*/ 557306 w 606996"/>
                <a:gd name="connsiteY34" fmla="*/ 170353 h 449788"/>
                <a:gd name="connsiteX35" fmla="*/ 603141 w 606996"/>
                <a:gd name="connsiteY35" fmla="*/ 210436 h 449788"/>
                <a:gd name="connsiteX36" fmla="*/ 577102 w 606996"/>
                <a:gd name="connsiteY36" fmla="*/ 210791 h 449788"/>
                <a:gd name="connsiteX37" fmla="*/ 562764 w 606996"/>
                <a:gd name="connsiteY37" fmla="*/ 242934 h 449788"/>
                <a:gd name="connsiteX38" fmla="*/ 525554 w 606996"/>
                <a:gd name="connsiteY38" fmla="*/ 242418 h 449788"/>
                <a:gd name="connsiteX39" fmla="*/ 510601 w 606996"/>
                <a:gd name="connsiteY39" fmla="*/ 245615 h 449788"/>
                <a:gd name="connsiteX40" fmla="*/ 501747 w 606996"/>
                <a:gd name="connsiteY40" fmla="*/ 253064 h 449788"/>
                <a:gd name="connsiteX41" fmla="*/ 429671 w 606996"/>
                <a:gd name="connsiteY41" fmla="*/ 275204 h 449788"/>
                <a:gd name="connsiteX42" fmla="*/ 448574 w 606996"/>
                <a:gd name="connsiteY42" fmla="*/ 296820 h 449788"/>
                <a:gd name="connsiteX43" fmla="*/ 487188 w 606996"/>
                <a:gd name="connsiteY43" fmla="*/ 331934 h 449788"/>
                <a:gd name="connsiteX44" fmla="*/ 462470 w 606996"/>
                <a:gd name="connsiteY44" fmla="*/ 363041 h 449788"/>
                <a:gd name="connsiteX45" fmla="*/ 471984 w 606996"/>
                <a:gd name="connsiteY45" fmla="*/ 381793 h 449788"/>
                <a:gd name="connsiteX46" fmla="*/ 460173 w 606996"/>
                <a:gd name="connsiteY46" fmla="*/ 403281 h 449788"/>
                <a:gd name="connsiteX47" fmla="*/ 438757 w 606996"/>
                <a:gd name="connsiteY47" fmla="*/ 406916 h 449788"/>
                <a:gd name="connsiteX48" fmla="*/ 428956 w 606996"/>
                <a:gd name="connsiteY48" fmla="*/ 425355 h 449788"/>
                <a:gd name="connsiteX49" fmla="*/ 419693 w 606996"/>
                <a:gd name="connsiteY49" fmla="*/ 438381 h 449788"/>
                <a:gd name="connsiteX50" fmla="*/ 405477 w 606996"/>
                <a:gd name="connsiteY50" fmla="*/ 449733 h 449788"/>
                <a:gd name="connsiteX51" fmla="*/ 397057 w 606996"/>
                <a:gd name="connsiteY51" fmla="*/ 442848 h 449788"/>
                <a:gd name="connsiteX52" fmla="*/ 384976 w 606996"/>
                <a:gd name="connsiteY52" fmla="*/ 438453 h 449788"/>
                <a:gd name="connsiteX53" fmla="*/ 375013 w 606996"/>
                <a:gd name="connsiteY53" fmla="*/ 424211 h 449788"/>
                <a:gd name="connsiteX54" fmla="*/ 300083 w 606996"/>
                <a:gd name="connsiteY54" fmla="*/ 370917 h 449788"/>
                <a:gd name="connsiteX55" fmla="*/ 370469 w 606996"/>
                <a:gd name="connsiteY55" fmla="*/ 344060 h 449788"/>
                <a:gd name="connsiteX56" fmla="*/ 388941 w 606996"/>
                <a:gd name="connsiteY56" fmla="*/ 335700 h 449788"/>
                <a:gd name="connsiteX57" fmla="*/ 394038 w 606996"/>
                <a:gd name="connsiteY57" fmla="*/ 290193 h 449788"/>
                <a:gd name="connsiteX58" fmla="*/ 406083 w 606996"/>
                <a:gd name="connsiteY58" fmla="*/ 277795 h 449788"/>
                <a:gd name="connsiteX59" fmla="*/ 380753 w 606996"/>
                <a:gd name="connsiteY59" fmla="*/ 252143 h 449788"/>
                <a:gd name="connsiteX60" fmla="*/ 370340 w 606996"/>
                <a:gd name="connsiteY60" fmla="*/ 234923 h 449788"/>
                <a:gd name="connsiteX61" fmla="*/ 334490 w 606996"/>
                <a:gd name="connsiteY61" fmla="*/ 234062 h 449788"/>
                <a:gd name="connsiteX62" fmla="*/ 286765 w 606996"/>
                <a:gd name="connsiteY62" fmla="*/ 214791 h 449788"/>
                <a:gd name="connsiteX0" fmla="*/ 286765 w 606996"/>
                <a:gd name="connsiteY0" fmla="*/ 214791 h 449788"/>
                <a:gd name="connsiteX1" fmla="*/ 285164 w 606996"/>
                <a:gd name="connsiteY1" fmla="*/ 188400 h 449788"/>
                <a:gd name="connsiteX2" fmla="*/ 260650 w 606996"/>
                <a:gd name="connsiteY2" fmla="*/ 188854 h 449788"/>
                <a:gd name="connsiteX3" fmla="*/ 245644 w 606996"/>
                <a:gd name="connsiteY3" fmla="*/ 178785 h 449788"/>
                <a:gd name="connsiteX4" fmla="*/ 197307 w 606996"/>
                <a:gd name="connsiteY4" fmla="*/ 190909 h 449788"/>
                <a:gd name="connsiteX5" fmla="*/ 80519 w 606996"/>
                <a:gd name="connsiteY5" fmla="*/ 188958 h 449788"/>
                <a:gd name="connsiteX6" fmla="*/ 58880 w 606996"/>
                <a:gd name="connsiteY6" fmla="*/ 157817 h 449788"/>
                <a:gd name="connsiteX7" fmla="*/ 76741 w 606996"/>
                <a:gd name="connsiteY7" fmla="*/ 139777 h 449788"/>
                <a:gd name="connsiteX8" fmla="*/ 57367 w 606996"/>
                <a:gd name="connsiteY8" fmla="*/ 120934 h 449788"/>
                <a:gd name="connsiteX9" fmla="*/ 40 w 606996"/>
                <a:gd name="connsiteY9" fmla="*/ 92403 h 449788"/>
                <a:gd name="connsiteX10" fmla="*/ 10708 w 606996"/>
                <a:gd name="connsiteY10" fmla="*/ 75775 h 449788"/>
                <a:gd name="connsiteX11" fmla="*/ 19279 w 606996"/>
                <a:gd name="connsiteY11" fmla="*/ 27963 h 449788"/>
                <a:gd name="connsiteX12" fmla="*/ 133635 w 606996"/>
                <a:gd name="connsiteY12" fmla="*/ 36415 h 449788"/>
                <a:gd name="connsiteX13" fmla="*/ 172100 w 606996"/>
                <a:gd name="connsiteY13" fmla="*/ 36455 h 449788"/>
                <a:gd name="connsiteX14" fmla="*/ 178096 w 606996"/>
                <a:gd name="connsiteY14" fmla="*/ 24234 h 449788"/>
                <a:gd name="connsiteX15" fmla="*/ 193691 w 606996"/>
                <a:gd name="connsiteY15" fmla="*/ 12594 h 449788"/>
                <a:gd name="connsiteX16" fmla="*/ 202168 w 606996"/>
                <a:gd name="connsiteY16" fmla="*/ 5337 h 449788"/>
                <a:gd name="connsiteX17" fmla="*/ 223253 w 606996"/>
                <a:gd name="connsiteY17" fmla="*/ 1905 h 449788"/>
                <a:gd name="connsiteX18" fmla="*/ 254424 w 606996"/>
                <a:gd name="connsiteY18" fmla="*/ 17719 h 449788"/>
                <a:gd name="connsiteX19" fmla="*/ 280140 w 606996"/>
                <a:gd name="connsiteY19" fmla="*/ 19770 h 449788"/>
                <a:gd name="connsiteX20" fmla="*/ 319163 w 606996"/>
                <a:gd name="connsiteY20" fmla="*/ 119 h 449788"/>
                <a:gd name="connsiteX21" fmla="*/ 342021 w 606996"/>
                <a:gd name="connsiteY21" fmla="*/ 12161 h 449788"/>
                <a:gd name="connsiteX22" fmla="*/ 365920 w 606996"/>
                <a:gd name="connsiteY22" fmla="*/ 6623 h 449788"/>
                <a:gd name="connsiteX23" fmla="*/ 397298 w 606996"/>
                <a:gd name="connsiteY23" fmla="*/ 17231 h 449788"/>
                <a:gd name="connsiteX24" fmla="*/ 388271 w 606996"/>
                <a:gd name="connsiteY24" fmla="*/ 33764 h 449788"/>
                <a:gd name="connsiteX25" fmla="*/ 441062 w 606996"/>
                <a:gd name="connsiteY25" fmla="*/ 33549 h 449788"/>
                <a:gd name="connsiteX26" fmla="*/ 442885 w 606996"/>
                <a:gd name="connsiteY26" fmla="*/ 46946 h 449788"/>
                <a:gd name="connsiteX27" fmla="*/ 424563 w 606996"/>
                <a:gd name="connsiteY27" fmla="*/ 58048 h 449788"/>
                <a:gd name="connsiteX28" fmla="*/ 434845 w 606996"/>
                <a:gd name="connsiteY28" fmla="*/ 80039 h 449788"/>
                <a:gd name="connsiteX29" fmla="*/ 453625 w 606996"/>
                <a:gd name="connsiteY29" fmla="*/ 95275 h 449788"/>
                <a:gd name="connsiteX30" fmla="*/ 487645 w 606996"/>
                <a:gd name="connsiteY30" fmla="*/ 90281 h 449788"/>
                <a:gd name="connsiteX31" fmla="*/ 521012 w 606996"/>
                <a:gd name="connsiteY31" fmla="*/ 112244 h 449788"/>
                <a:gd name="connsiteX32" fmla="*/ 535568 w 606996"/>
                <a:gd name="connsiteY32" fmla="*/ 128107 h 449788"/>
                <a:gd name="connsiteX33" fmla="*/ 546130 w 606996"/>
                <a:gd name="connsiteY33" fmla="*/ 159309 h 449788"/>
                <a:gd name="connsiteX34" fmla="*/ 557306 w 606996"/>
                <a:gd name="connsiteY34" fmla="*/ 170353 h 449788"/>
                <a:gd name="connsiteX35" fmla="*/ 603141 w 606996"/>
                <a:gd name="connsiteY35" fmla="*/ 210436 h 449788"/>
                <a:gd name="connsiteX36" fmla="*/ 577102 w 606996"/>
                <a:gd name="connsiteY36" fmla="*/ 210791 h 449788"/>
                <a:gd name="connsiteX37" fmla="*/ 562764 w 606996"/>
                <a:gd name="connsiteY37" fmla="*/ 242934 h 449788"/>
                <a:gd name="connsiteX38" fmla="*/ 525554 w 606996"/>
                <a:gd name="connsiteY38" fmla="*/ 242418 h 449788"/>
                <a:gd name="connsiteX39" fmla="*/ 510601 w 606996"/>
                <a:gd name="connsiteY39" fmla="*/ 245615 h 449788"/>
                <a:gd name="connsiteX40" fmla="*/ 501747 w 606996"/>
                <a:gd name="connsiteY40" fmla="*/ 253064 h 449788"/>
                <a:gd name="connsiteX41" fmla="*/ 429671 w 606996"/>
                <a:gd name="connsiteY41" fmla="*/ 275204 h 449788"/>
                <a:gd name="connsiteX42" fmla="*/ 448574 w 606996"/>
                <a:gd name="connsiteY42" fmla="*/ 296820 h 449788"/>
                <a:gd name="connsiteX43" fmla="*/ 487188 w 606996"/>
                <a:gd name="connsiteY43" fmla="*/ 331934 h 449788"/>
                <a:gd name="connsiteX44" fmla="*/ 462470 w 606996"/>
                <a:gd name="connsiteY44" fmla="*/ 363041 h 449788"/>
                <a:gd name="connsiteX45" fmla="*/ 471984 w 606996"/>
                <a:gd name="connsiteY45" fmla="*/ 381793 h 449788"/>
                <a:gd name="connsiteX46" fmla="*/ 460173 w 606996"/>
                <a:gd name="connsiteY46" fmla="*/ 403281 h 449788"/>
                <a:gd name="connsiteX47" fmla="*/ 438757 w 606996"/>
                <a:gd name="connsiteY47" fmla="*/ 406916 h 449788"/>
                <a:gd name="connsiteX48" fmla="*/ 428956 w 606996"/>
                <a:gd name="connsiteY48" fmla="*/ 425355 h 449788"/>
                <a:gd name="connsiteX49" fmla="*/ 419693 w 606996"/>
                <a:gd name="connsiteY49" fmla="*/ 438381 h 449788"/>
                <a:gd name="connsiteX50" fmla="*/ 405477 w 606996"/>
                <a:gd name="connsiteY50" fmla="*/ 449733 h 449788"/>
                <a:gd name="connsiteX51" fmla="*/ 397057 w 606996"/>
                <a:gd name="connsiteY51" fmla="*/ 442848 h 449788"/>
                <a:gd name="connsiteX52" fmla="*/ 384976 w 606996"/>
                <a:gd name="connsiteY52" fmla="*/ 438453 h 449788"/>
                <a:gd name="connsiteX53" fmla="*/ 375013 w 606996"/>
                <a:gd name="connsiteY53" fmla="*/ 424211 h 449788"/>
                <a:gd name="connsiteX54" fmla="*/ 340905 w 606996"/>
                <a:gd name="connsiteY54" fmla="*/ 423867 h 449788"/>
                <a:gd name="connsiteX55" fmla="*/ 300083 w 606996"/>
                <a:gd name="connsiteY55" fmla="*/ 370917 h 449788"/>
                <a:gd name="connsiteX56" fmla="*/ 370469 w 606996"/>
                <a:gd name="connsiteY56" fmla="*/ 344060 h 449788"/>
                <a:gd name="connsiteX57" fmla="*/ 388941 w 606996"/>
                <a:gd name="connsiteY57" fmla="*/ 335700 h 449788"/>
                <a:gd name="connsiteX58" fmla="*/ 394038 w 606996"/>
                <a:gd name="connsiteY58" fmla="*/ 290193 h 449788"/>
                <a:gd name="connsiteX59" fmla="*/ 406083 w 606996"/>
                <a:gd name="connsiteY59" fmla="*/ 277795 h 449788"/>
                <a:gd name="connsiteX60" fmla="*/ 380753 w 606996"/>
                <a:gd name="connsiteY60" fmla="*/ 252143 h 449788"/>
                <a:gd name="connsiteX61" fmla="*/ 370340 w 606996"/>
                <a:gd name="connsiteY61" fmla="*/ 234923 h 449788"/>
                <a:gd name="connsiteX62" fmla="*/ 334490 w 606996"/>
                <a:gd name="connsiteY62" fmla="*/ 234062 h 449788"/>
                <a:gd name="connsiteX63" fmla="*/ 286765 w 606996"/>
                <a:gd name="connsiteY63" fmla="*/ 214791 h 449788"/>
                <a:gd name="connsiteX0" fmla="*/ 286765 w 606996"/>
                <a:gd name="connsiteY0" fmla="*/ 214791 h 449788"/>
                <a:gd name="connsiteX1" fmla="*/ 285164 w 606996"/>
                <a:gd name="connsiteY1" fmla="*/ 188400 h 449788"/>
                <a:gd name="connsiteX2" fmla="*/ 260650 w 606996"/>
                <a:gd name="connsiteY2" fmla="*/ 188854 h 449788"/>
                <a:gd name="connsiteX3" fmla="*/ 245644 w 606996"/>
                <a:gd name="connsiteY3" fmla="*/ 178785 h 449788"/>
                <a:gd name="connsiteX4" fmla="*/ 197307 w 606996"/>
                <a:gd name="connsiteY4" fmla="*/ 190909 h 449788"/>
                <a:gd name="connsiteX5" fmla="*/ 80519 w 606996"/>
                <a:gd name="connsiteY5" fmla="*/ 188958 h 449788"/>
                <a:gd name="connsiteX6" fmla="*/ 58880 w 606996"/>
                <a:gd name="connsiteY6" fmla="*/ 157817 h 449788"/>
                <a:gd name="connsiteX7" fmla="*/ 76741 w 606996"/>
                <a:gd name="connsiteY7" fmla="*/ 139777 h 449788"/>
                <a:gd name="connsiteX8" fmla="*/ 57367 w 606996"/>
                <a:gd name="connsiteY8" fmla="*/ 120934 h 449788"/>
                <a:gd name="connsiteX9" fmla="*/ 40 w 606996"/>
                <a:gd name="connsiteY9" fmla="*/ 92403 h 449788"/>
                <a:gd name="connsiteX10" fmla="*/ 10708 w 606996"/>
                <a:gd name="connsiteY10" fmla="*/ 75775 h 449788"/>
                <a:gd name="connsiteX11" fmla="*/ 19279 w 606996"/>
                <a:gd name="connsiteY11" fmla="*/ 27963 h 449788"/>
                <a:gd name="connsiteX12" fmla="*/ 133635 w 606996"/>
                <a:gd name="connsiteY12" fmla="*/ 36415 h 449788"/>
                <a:gd name="connsiteX13" fmla="*/ 172100 w 606996"/>
                <a:gd name="connsiteY13" fmla="*/ 36455 h 449788"/>
                <a:gd name="connsiteX14" fmla="*/ 178096 w 606996"/>
                <a:gd name="connsiteY14" fmla="*/ 24234 h 449788"/>
                <a:gd name="connsiteX15" fmla="*/ 193691 w 606996"/>
                <a:gd name="connsiteY15" fmla="*/ 12594 h 449788"/>
                <a:gd name="connsiteX16" fmla="*/ 202168 w 606996"/>
                <a:gd name="connsiteY16" fmla="*/ 5337 h 449788"/>
                <a:gd name="connsiteX17" fmla="*/ 223253 w 606996"/>
                <a:gd name="connsiteY17" fmla="*/ 1905 h 449788"/>
                <a:gd name="connsiteX18" fmla="*/ 254424 w 606996"/>
                <a:gd name="connsiteY18" fmla="*/ 17719 h 449788"/>
                <a:gd name="connsiteX19" fmla="*/ 280140 w 606996"/>
                <a:gd name="connsiteY19" fmla="*/ 19770 h 449788"/>
                <a:gd name="connsiteX20" fmla="*/ 319163 w 606996"/>
                <a:gd name="connsiteY20" fmla="*/ 119 h 449788"/>
                <a:gd name="connsiteX21" fmla="*/ 342021 w 606996"/>
                <a:gd name="connsiteY21" fmla="*/ 12161 h 449788"/>
                <a:gd name="connsiteX22" fmla="*/ 365920 w 606996"/>
                <a:gd name="connsiteY22" fmla="*/ 6623 h 449788"/>
                <a:gd name="connsiteX23" fmla="*/ 397298 w 606996"/>
                <a:gd name="connsiteY23" fmla="*/ 17231 h 449788"/>
                <a:gd name="connsiteX24" fmla="*/ 388271 w 606996"/>
                <a:gd name="connsiteY24" fmla="*/ 33764 h 449788"/>
                <a:gd name="connsiteX25" fmla="*/ 441062 w 606996"/>
                <a:gd name="connsiteY25" fmla="*/ 33549 h 449788"/>
                <a:gd name="connsiteX26" fmla="*/ 442885 w 606996"/>
                <a:gd name="connsiteY26" fmla="*/ 46946 h 449788"/>
                <a:gd name="connsiteX27" fmla="*/ 424563 w 606996"/>
                <a:gd name="connsiteY27" fmla="*/ 58048 h 449788"/>
                <a:gd name="connsiteX28" fmla="*/ 434845 w 606996"/>
                <a:gd name="connsiteY28" fmla="*/ 80039 h 449788"/>
                <a:gd name="connsiteX29" fmla="*/ 453625 w 606996"/>
                <a:gd name="connsiteY29" fmla="*/ 95275 h 449788"/>
                <a:gd name="connsiteX30" fmla="*/ 487645 w 606996"/>
                <a:gd name="connsiteY30" fmla="*/ 90281 h 449788"/>
                <a:gd name="connsiteX31" fmla="*/ 521012 w 606996"/>
                <a:gd name="connsiteY31" fmla="*/ 112244 h 449788"/>
                <a:gd name="connsiteX32" fmla="*/ 535568 w 606996"/>
                <a:gd name="connsiteY32" fmla="*/ 128107 h 449788"/>
                <a:gd name="connsiteX33" fmla="*/ 546130 w 606996"/>
                <a:gd name="connsiteY33" fmla="*/ 159309 h 449788"/>
                <a:gd name="connsiteX34" fmla="*/ 557306 w 606996"/>
                <a:gd name="connsiteY34" fmla="*/ 170353 h 449788"/>
                <a:gd name="connsiteX35" fmla="*/ 603141 w 606996"/>
                <a:gd name="connsiteY35" fmla="*/ 210436 h 449788"/>
                <a:gd name="connsiteX36" fmla="*/ 577102 w 606996"/>
                <a:gd name="connsiteY36" fmla="*/ 210791 h 449788"/>
                <a:gd name="connsiteX37" fmla="*/ 562764 w 606996"/>
                <a:gd name="connsiteY37" fmla="*/ 242934 h 449788"/>
                <a:gd name="connsiteX38" fmla="*/ 525554 w 606996"/>
                <a:gd name="connsiteY38" fmla="*/ 242418 h 449788"/>
                <a:gd name="connsiteX39" fmla="*/ 510601 w 606996"/>
                <a:gd name="connsiteY39" fmla="*/ 245615 h 449788"/>
                <a:gd name="connsiteX40" fmla="*/ 501747 w 606996"/>
                <a:gd name="connsiteY40" fmla="*/ 253064 h 449788"/>
                <a:gd name="connsiteX41" fmla="*/ 429671 w 606996"/>
                <a:gd name="connsiteY41" fmla="*/ 275204 h 449788"/>
                <a:gd name="connsiteX42" fmla="*/ 448574 w 606996"/>
                <a:gd name="connsiteY42" fmla="*/ 296820 h 449788"/>
                <a:gd name="connsiteX43" fmla="*/ 487188 w 606996"/>
                <a:gd name="connsiteY43" fmla="*/ 331934 h 449788"/>
                <a:gd name="connsiteX44" fmla="*/ 462470 w 606996"/>
                <a:gd name="connsiteY44" fmla="*/ 363041 h 449788"/>
                <a:gd name="connsiteX45" fmla="*/ 471984 w 606996"/>
                <a:gd name="connsiteY45" fmla="*/ 381793 h 449788"/>
                <a:gd name="connsiteX46" fmla="*/ 460173 w 606996"/>
                <a:gd name="connsiteY46" fmla="*/ 403281 h 449788"/>
                <a:gd name="connsiteX47" fmla="*/ 438757 w 606996"/>
                <a:gd name="connsiteY47" fmla="*/ 406916 h 449788"/>
                <a:gd name="connsiteX48" fmla="*/ 428956 w 606996"/>
                <a:gd name="connsiteY48" fmla="*/ 425355 h 449788"/>
                <a:gd name="connsiteX49" fmla="*/ 419693 w 606996"/>
                <a:gd name="connsiteY49" fmla="*/ 438381 h 449788"/>
                <a:gd name="connsiteX50" fmla="*/ 405477 w 606996"/>
                <a:gd name="connsiteY50" fmla="*/ 449733 h 449788"/>
                <a:gd name="connsiteX51" fmla="*/ 397057 w 606996"/>
                <a:gd name="connsiteY51" fmla="*/ 442848 h 449788"/>
                <a:gd name="connsiteX52" fmla="*/ 384976 w 606996"/>
                <a:gd name="connsiteY52" fmla="*/ 438453 h 449788"/>
                <a:gd name="connsiteX53" fmla="*/ 375013 w 606996"/>
                <a:gd name="connsiteY53" fmla="*/ 424211 h 449788"/>
                <a:gd name="connsiteX54" fmla="*/ 340905 w 606996"/>
                <a:gd name="connsiteY54" fmla="*/ 423867 h 449788"/>
                <a:gd name="connsiteX55" fmla="*/ 300083 w 606996"/>
                <a:gd name="connsiteY55" fmla="*/ 370917 h 449788"/>
                <a:gd name="connsiteX56" fmla="*/ 305216 w 606996"/>
                <a:gd name="connsiteY56" fmla="*/ 342200 h 449788"/>
                <a:gd name="connsiteX57" fmla="*/ 370469 w 606996"/>
                <a:gd name="connsiteY57" fmla="*/ 344060 h 449788"/>
                <a:gd name="connsiteX58" fmla="*/ 388941 w 606996"/>
                <a:gd name="connsiteY58" fmla="*/ 335700 h 449788"/>
                <a:gd name="connsiteX59" fmla="*/ 394038 w 606996"/>
                <a:gd name="connsiteY59" fmla="*/ 290193 h 449788"/>
                <a:gd name="connsiteX60" fmla="*/ 406083 w 606996"/>
                <a:gd name="connsiteY60" fmla="*/ 277795 h 449788"/>
                <a:gd name="connsiteX61" fmla="*/ 380753 w 606996"/>
                <a:gd name="connsiteY61" fmla="*/ 252143 h 449788"/>
                <a:gd name="connsiteX62" fmla="*/ 370340 w 606996"/>
                <a:gd name="connsiteY62" fmla="*/ 234923 h 449788"/>
                <a:gd name="connsiteX63" fmla="*/ 334490 w 606996"/>
                <a:gd name="connsiteY63" fmla="*/ 234062 h 449788"/>
                <a:gd name="connsiteX64" fmla="*/ 286765 w 606996"/>
                <a:gd name="connsiteY64" fmla="*/ 214791 h 449788"/>
                <a:gd name="connsiteX0" fmla="*/ 286765 w 606996"/>
                <a:gd name="connsiteY0" fmla="*/ 214791 h 449788"/>
                <a:gd name="connsiteX1" fmla="*/ 285164 w 606996"/>
                <a:gd name="connsiteY1" fmla="*/ 188400 h 449788"/>
                <a:gd name="connsiteX2" fmla="*/ 260650 w 606996"/>
                <a:gd name="connsiteY2" fmla="*/ 188854 h 449788"/>
                <a:gd name="connsiteX3" fmla="*/ 245644 w 606996"/>
                <a:gd name="connsiteY3" fmla="*/ 178785 h 449788"/>
                <a:gd name="connsiteX4" fmla="*/ 197307 w 606996"/>
                <a:gd name="connsiteY4" fmla="*/ 190909 h 449788"/>
                <a:gd name="connsiteX5" fmla="*/ 80519 w 606996"/>
                <a:gd name="connsiteY5" fmla="*/ 188958 h 449788"/>
                <a:gd name="connsiteX6" fmla="*/ 58880 w 606996"/>
                <a:gd name="connsiteY6" fmla="*/ 157817 h 449788"/>
                <a:gd name="connsiteX7" fmla="*/ 76741 w 606996"/>
                <a:gd name="connsiteY7" fmla="*/ 139777 h 449788"/>
                <a:gd name="connsiteX8" fmla="*/ 57367 w 606996"/>
                <a:gd name="connsiteY8" fmla="*/ 120934 h 449788"/>
                <a:gd name="connsiteX9" fmla="*/ 40 w 606996"/>
                <a:gd name="connsiteY9" fmla="*/ 92403 h 449788"/>
                <a:gd name="connsiteX10" fmla="*/ 10708 w 606996"/>
                <a:gd name="connsiteY10" fmla="*/ 75775 h 449788"/>
                <a:gd name="connsiteX11" fmla="*/ 19279 w 606996"/>
                <a:gd name="connsiteY11" fmla="*/ 27963 h 449788"/>
                <a:gd name="connsiteX12" fmla="*/ 133635 w 606996"/>
                <a:gd name="connsiteY12" fmla="*/ 36415 h 449788"/>
                <a:gd name="connsiteX13" fmla="*/ 172100 w 606996"/>
                <a:gd name="connsiteY13" fmla="*/ 36455 h 449788"/>
                <a:gd name="connsiteX14" fmla="*/ 178096 w 606996"/>
                <a:gd name="connsiteY14" fmla="*/ 24234 h 449788"/>
                <a:gd name="connsiteX15" fmla="*/ 193691 w 606996"/>
                <a:gd name="connsiteY15" fmla="*/ 12594 h 449788"/>
                <a:gd name="connsiteX16" fmla="*/ 202168 w 606996"/>
                <a:gd name="connsiteY16" fmla="*/ 5337 h 449788"/>
                <a:gd name="connsiteX17" fmla="*/ 223253 w 606996"/>
                <a:gd name="connsiteY17" fmla="*/ 1905 h 449788"/>
                <a:gd name="connsiteX18" fmla="*/ 254424 w 606996"/>
                <a:gd name="connsiteY18" fmla="*/ 17719 h 449788"/>
                <a:gd name="connsiteX19" fmla="*/ 280140 w 606996"/>
                <a:gd name="connsiteY19" fmla="*/ 19770 h 449788"/>
                <a:gd name="connsiteX20" fmla="*/ 319163 w 606996"/>
                <a:gd name="connsiteY20" fmla="*/ 119 h 449788"/>
                <a:gd name="connsiteX21" fmla="*/ 342021 w 606996"/>
                <a:gd name="connsiteY21" fmla="*/ 12161 h 449788"/>
                <a:gd name="connsiteX22" fmla="*/ 365920 w 606996"/>
                <a:gd name="connsiteY22" fmla="*/ 6623 h 449788"/>
                <a:gd name="connsiteX23" fmla="*/ 397298 w 606996"/>
                <a:gd name="connsiteY23" fmla="*/ 17231 h 449788"/>
                <a:gd name="connsiteX24" fmla="*/ 388271 w 606996"/>
                <a:gd name="connsiteY24" fmla="*/ 33764 h 449788"/>
                <a:gd name="connsiteX25" fmla="*/ 441062 w 606996"/>
                <a:gd name="connsiteY25" fmla="*/ 33549 h 449788"/>
                <a:gd name="connsiteX26" fmla="*/ 442885 w 606996"/>
                <a:gd name="connsiteY26" fmla="*/ 46946 h 449788"/>
                <a:gd name="connsiteX27" fmla="*/ 424563 w 606996"/>
                <a:gd name="connsiteY27" fmla="*/ 58048 h 449788"/>
                <a:gd name="connsiteX28" fmla="*/ 434845 w 606996"/>
                <a:gd name="connsiteY28" fmla="*/ 80039 h 449788"/>
                <a:gd name="connsiteX29" fmla="*/ 453625 w 606996"/>
                <a:gd name="connsiteY29" fmla="*/ 95275 h 449788"/>
                <a:gd name="connsiteX30" fmla="*/ 487645 w 606996"/>
                <a:gd name="connsiteY30" fmla="*/ 90281 h 449788"/>
                <a:gd name="connsiteX31" fmla="*/ 521012 w 606996"/>
                <a:gd name="connsiteY31" fmla="*/ 112244 h 449788"/>
                <a:gd name="connsiteX32" fmla="*/ 535568 w 606996"/>
                <a:gd name="connsiteY32" fmla="*/ 128107 h 449788"/>
                <a:gd name="connsiteX33" fmla="*/ 546130 w 606996"/>
                <a:gd name="connsiteY33" fmla="*/ 159309 h 449788"/>
                <a:gd name="connsiteX34" fmla="*/ 557306 w 606996"/>
                <a:gd name="connsiteY34" fmla="*/ 170353 h 449788"/>
                <a:gd name="connsiteX35" fmla="*/ 603141 w 606996"/>
                <a:gd name="connsiteY35" fmla="*/ 210436 h 449788"/>
                <a:gd name="connsiteX36" fmla="*/ 577102 w 606996"/>
                <a:gd name="connsiteY36" fmla="*/ 210791 h 449788"/>
                <a:gd name="connsiteX37" fmla="*/ 562764 w 606996"/>
                <a:gd name="connsiteY37" fmla="*/ 242934 h 449788"/>
                <a:gd name="connsiteX38" fmla="*/ 525554 w 606996"/>
                <a:gd name="connsiteY38" fmla="*/ 242418 h 449788"/>
                <a:gd name="connsiteX39" fmla="*/ 510601 w 606996"/>
                <a:gd name="connsiteY39" fmla="*/ 245615 h 449788"/>
                <a:gd name="connsiteX40" fmla="*/ 501747 w 606996"/>
                <a:gd name="connsiteY40" fmla="*/ 253064 h 449788"/>
                <a:gd name="connsiteX41" fmla="*/ 429671 w 606996"/>
                <a:gd name="connsiteY41" fmla="*/ 275204 h 449788"/>
                <a:gd name="connsiteX42" fmla="*/ 448574 w 606996"/>
                <a:gd name="connsiteY42" fmla="*/ 296820 h 449788"/>
                <a:gd name="connsiteX43" fmla="*/ 487188 w 606996"/>
                <a:gd name="connsiteY43" fmla="*/ 331934 h 449788"/>
                <a:gd name="connsiteX44" fmla="*/ 462470 w 606996"/>
                <a:gd name="connsiteY44" fmla="*/ 363041 h 449788"/>
                <a:gd name="connsiteX45" fmla="*/ 471984 w 606996"/>
                <a:gd name="connsiteY45" fmla="*/ 381793 h 449788"/>
                <a:gd name="connsiteX46" fmla="*/ 460173 w 606996"/>
                <a:gd name="connsiteY46" fmla="*/ 403281 h 449788"/>
                <a:gd name="connsiteX47" fmla="*/ 438757 w 606996"/>
                <a:gd name="connsiteY47" fmla="*/ 406916 h 449788"/>
                <a:gd name="connsiteX48" fmla="*/ 428956 w 606996"/>
                <a:gd name="connsiteY48" fmla="*/ 425355 h 449788"/>
                <a:gd name="connsiteX49" fmla="*/ 419693 w 606996"/>
                <a:gd name="connsiteY49" fmla="*/ 438381 h 449788"/>
                <a:gd name="connsiteX50" fmla="*/ 405477 w 606996"/>
                <a:gd name="connsiteY50" fmla="*/ 449733 h 449788"/>
                <a:gd name="connsiteX51" fmla="*/ 397057 w 606996"/>
                <a:gd name="connsiteY51" fmla="*/ 442848 h 449788"/>
                <a:gd name="connsiteX52" fmla="*/ 384976 w 606996"/>
                <a:gd name="connsiteY52" fmla="*/ 438453 h 449788"/>
                <a:gd name="connsiteX53" fmla="*/ 375013 w 606996"/>
                <a:gd name="connsiteY53" fmla="*/ 424211 h 449788"/>
                <a:gd name="connsiteX54" fmla="*/ 340905 w 606996"/>
                <a:gd name="connsiteY54" fmla="*/ 423867 h 449788"/>
                <a:gd name="connsiteX55" fmla="*/ 300083 w 606996"/>
                <a:gd name="connsiteY55" fmla="*/ 370917 h 449788"/>
                <a:gd name="connsiteX56" fmla="*/ 305216 w 606996"/>
                <a:gd name="connsiteY56" fmla="*/ 342200 h 449788"/>
                <a:gd name="connsiteX57" fmla="*/ 370469 w 606996"/>
                <a:gd name="connsiteY57" fmla="*/ 344060 h 449788"/>
                <a:gd name="connsiteX58" fmla="*/ 388941 w 606996"/>
                <a:gd name="connsiteY58" fmla="*/ 335700 h 449788"/>
                <a:gd name="connsiteX59" fmla="*/ 384184 w 606996"/>
                <a:gd name="connsiteY59" fmla="*/ 326323 h 449788"/>
                <a:gd name="connsiteX60" fmla="*/ 394038 w 606996"/>
                <a:gd name="connsiteY60" fmla="*/ 290193 h 449788"/>
                <a:gd name="connsiteX61" fmla="*/ 406083 w 606996"/>
                <a:gd name="connsiteY61" fmla="*/ 277795 h 449788"/>
                <a:gd name="connsiteX62" fmla="*/ 380753 w 606996"/>
                <a:gd name="connsiteY62" fmla="*/ 252143 h 449788"/>
                <a:gd name="connsiteX63" fmla="*/ 370340 w 606996"/>
                <a:gd name="connsiteY63" fmla="*/ 234923 h 449788"/>
                <a:gd name="connsiteX64" fmla="*/ 334490 w 606996"/>
                <a:gd name="connsiteY64" fmla="*/ 234062 h 449788"/>
                <a:gd name="connsiteX65" fmla="*/ 286765 w 606996"/>
                <a:gd name="connsiteY65" fmla="*/ 214791 h 449788"/>
                <a:gd name="connsiteX0" fmla="*/ 286765 w 606996"/>
                <a:gd name="connsiteY0" fmla="*/ 214791 h 449788"/>
                <a:gd name="connsiteX1" fmla="*/ 285164 w 606996"/>
                <a:gd name="connsiteY1" fmla="*/ 188400 h 449788"/>
                <a:gd name="connsiteX2" fmla="*/ 260650 w 606996"/>
                <a:gd name="connsiteY2" fmla="*/ 188854 h 449788"/>
                <a:gd name="connsiteX3" fmla="*/ 245644 w 606996"/>
                <a:gd name="connsiteY3" fmla="*/ 178785 h 449788"/>
                <a:gd name="connsiteX4" fmla="*/ 197307 w 606996"/>
                <a:gd name="connsiteY4" fmla="*/ 190909 h 449788"/>
                <a:gd name="connsiteX5" fmla="*/ 80519 w 606996"/>
                <a:gd name="connsiteY5" fmla="*/ 188958 h 449788"/>
                <a:gd name="connsiteX6" fmla="*/ 58880 w 606996"/>
                <a:gd name="connsiteY6" fmla="*/ 157817 h 449788"/>
                <a:gd name="connsiteX7" fmla="*/ 76741 w 606996"/>
                <a:gd name="connsiteY7" fmla="*/ 139777 h 449788"/>
                <a:gd name="connsiteX8" fmla="*/ 57367 w 606996"/>
                <a:gd name="connsiteY8" fmla="*/ 120934 h 449788"/>
                <a:gd name="connsiteX9" fmla="*/ 40 w 606996"/>
                <a:gd name="connsiteY9" fmla="*/ 92403 h 449788"/>
                <a:gd name="connsiteX10" fmla="*/ 10708 w 606996"/>
                <a:gd name="connsiteY10" fmla="*/ 75775 h 449788"/>
                <a:gd name="connsiteX11" fmla="*/ 19279 w 606996"/>
                <a:gd name="connsiteY11" fmla="*/ 27963 h 449788"/>
                <a:gd name="connsiteX12" fmla="*/ 133635 w 606996"/>
                <a:gd name="connsiteY12" fmla="*/ 36415 h 449788"/>
                <a:gd name="connsiteX13" fmla="*/ 172100 w 606996"/>
                <a:gd name="connsiteY13" fmla="*/ 36455 h 449788"/>
                <a:gd name="connsiteX14" fmla="*/ 178096 w 606996"/>
                <a:gd name="connsiteY14" fmla="*/ 24234 h 449788"/>
                <a:gd name="connsiteX15" fmla="*/ 193691 w 606996"/>
                <a:gd name="connsiteY15" fmla="*/ 12594 h 449788"/>
                <a:gd name="connsiteX16" fmla="*/ 202168 w 606996"/>
                <a:gd name="connsiteY16" fmla="*/ 5337 h 449788"/>
                <a:gd name="connsiteX17" fmla="*/ 223253 w 606996"/>
                <a:gd name="connsiteY17" fmla="*/ 1905 h 449788"/>
                <a:gd name="connsiteX18" fmla="*/ 254424 w 606996"/>
                <a:gd name="connsiteY18" fmla="*/ 17719 h 449788"/>
                <a:gd name="connsiteX19" fmla="*/ 280140 w 606996"/>
                <a:gd name="connsiteY19" fmla="*/ 19770 h 449788"/>
                <a:gd name="connsiteX20" fmla="*/ 319163 w 606996"/>
                <a:gd name="connsiteY20" fmla="*/ 119 h 449788"/>
                <a:gd name="connsiteX21" fmla="*/ 342021 w 606996"/>
                <a:gd name="connsiteY21" fmla="*/ 12161 h 449788"/>
                <a:gd name="connsiteX22" fmla="*/ 365920 w 606996"/>
                <a:gd name="connsiteY22" fmla="*/ 6623 h 449788"/>
                <a:gd name="connsiteX23" fmla="*/ 397298 w 606996"/>
                <a:gd name="connsiteY23" fmla="*/ 17231 h 449788"/>
                <a:gd name="connsiteX24" fmla="*/ 388271 w 606996"/>
                <a:gd name="connsiteY24" fmla="*/ 33764 h 449788"/>
                <a:gd name="connsiteX25" fmla="*/ 441062 w 606996"/>
                <a:gd name="connsiteY25" fmla="*/ 33549 h 449788"/>
                <a:gd name="connsiteX26" fmla="*/ 442885 w 606996"/>
                <a:gd name="connsiteY26" fmla="*/ 46946 h 449788"/>
                <a:gd name="connsiteX27" fmla="*/ 424563 w 606996"/>
                <a:gd name="connsiteY27" fmla="*/ 58048 h 449788"/>
                <a:gd name="connsiteX28" fmla="*/ 434845 w 606996"/>
                <a:gd name="connsiteY28" fmla="*/ 80039 h 449788"/>
                <a:gd name="connsiteX29" fmla="*/ 453625 w 606996"/>
                <a:gd name="connsiteY29" fmla="*/ 95275 h 449788"/>
                <a:gd name="connsiteX30" fmla="*/ 487645 w 606996"/>
                <a:gd name="connsiteY30" fmla="*/ 90281 h 449788"/>
                <a:gd name="connsiteX31" fmla="*/ 521012 w 606996"/>
                <a:gd name="connsiteY31" fmla="*/ 112244 h 449788"/>
                <a:gd name="connsiteX32" fmla="*/ 535568 w 606996"/>
                <a:gd name="connsiteY32" fmla="*/ 128107 h 449788"/>
                <a:gd name="connsiteX33" fmla="*/ 546130 w 606996"/>
                <a:gd name="connsiteY33" fmla="*/ 159309 h 449788"/>
                <a:gd name="connsiteX34" fmla="*/ 557306 w 606996"/>
                <a:gd name="connsiteY34" fmla="*/ 170353 h 449788"/>
                <a:gd name="connsiteX35" fmla="*/ 603141 w 606996"/>
                <a:gd name="connsiteY35" fmla="*/ 210436 h 449788"/>
                <a:gd name="connsiteX36" fmla="*/ 577102 w 606996"/>
                <a:gd name="connsiteY36" fmla="*/ 210791 h 449788"/>
                <a:gd name="connsiteX37" fmla="*/ 562764 w 606996"/>
                <a:gd name="connsiteY37" fmla="*/ 242934 h 449788"/>
                <a:gd name="connsiteX38" fmla="*/ 525554 w 606996"/>
                <a:gd name="connsiteY38" fmla="*/ 242418 h 449788"/>
                <a:gd name="connsiteX39" fmla="*/ 510601 w 606996"/>
                <a:gd name="connsiteY39" fmla="*/ 245615 h 449788"/>
                <a:gd name="connsiteX40" fmla="*/ 501747 w 606996"/>
                <a:gd name="connsiteY40" fmla="*/ 253064 h 449788"/>
                <a:gd name="connsiteX41" fmla="*/ 429671 w 606996"/>
                <a:gd name="connsiteY41" fmla="*/ 275204 h 449788"/>
                <a:gd name="connsiteX42" fmla="*/ 448574 w 606996"/>
                <a:gd name="connsiteY42" fmla="*/ 296820 h 449788"/>
                <a:gd name="connsiteX43" fmla="*/ 487188 w 606996"/>
                <a:gd name="connsiteY43" fmla="*/ 331934 h 449788"/>
                <a:gd name="connsiteX44" fmla="*/ 462470 w 606996"/>
                <a:gd name="connsiteY44" fmla="*/ 363041 h 449788"/>
                <a:gd name="connsiteX45" fmla="*/ 471984 w 606996"/>
                <a:gd name="connsiteY45" fmla="*/ 381793 h 449788"/>
                <a:gd name="connsiteX46" fmla="*/ 460173 w 606996"/>
                <a:gd name="connsiteY46" fmla="*/ 403281 h 449788"/>
                <a:gd name="connsiteX47" fmla="*/ 438757 w 606996"/>
                <a:gd name="connsiteY47" fmla="*/ 406916 h 449788"/>
                <a:gd name="connsiteX48" fmla="*/ 428956 w 606996"/>
                <a:gd name="connsiteY48" fmla="*/ 425355 h 449788"/>
                <a:gd name="connsiteX49" fmla="*/ 419693 w 606996"/>
                <a:gd name="connsiteY49" fmla="*/ 438381 h 449788"/>
                <a:gd name="connsiteX50" fmla="*/ 405477 w 606996"/>
                <a:gd name="connsiteY50" fmla="*/ 449733 h 449788"/>
                <a:gd name="connsiteX51" fmla="*/ 397057 w 606996"/>
                <a:gd name="connsiteY51" fmla="*/ 442848 h 449788"/>
                <a:gd name="connsiteX52" fmla="*/ 384976 w 606996"/>
                <a:gd name="connsiteY52" fmla="*/ 438453 h 449788"/>
                <a:gd name="connsiteX53" fmla="*/ 375013 w 606996"/>
                <a:gd name="connsiteY53" fmla="*/ 424211 h 449788"/>
                <a:gd name="connsiteX54" fmla="*/ 340905 w 606996"/>
                <a:gd name="connsiteY54" fmla="*/ 423867 h 449788"/>
                <a:gd name="connsiteX55" fmla="*/ 300083 w 606996"/>
                <a:gd name="connsiteY55" fmla="*/ 370917 h 449788"/>
                <a:gd name="connsiteX56" fmla="*/ 305216 w 606996"/>
                <a:gd name="connsiteY56" fmla="*/ 342200 h 449788"/>
                <a:gd name="connsiteX57" fmla="*/ 353505 w 606996"/>
                <a:gd name="connsiteY57" fmla="*/ 342987 h 449788"/>
                <a:gd name="connsiteX58" fmla="*/ 388941 w 606996"/>
                <a:gd name="connsiteY58" fmla="*/ 335700 h 449788"/>
                <a:gd name="connsiteX59" fmla="*/ 384184 w 606996"/>
                <a:gd name="connsiteY59" fmla="*/ 326323 h 449788"/>
                <a:gd name="connsiteX60" fmla="*/ 394038 w 606996"/>
                <a:gd name="connsiteY60" fmla="*/ 290193 h 449788"/>
                <a:gd name="connsiteX61" fmla="*/ 406083 w 606996"/>
                <a:gd name="connsiteY61" fmla="*/ 277795 h 449788"/>
                <a:gd name="connsiteX62" fmla="*/ 380753 w 606996"/>
                <a:gd name="connsiteY62" fmla="*/ 252143 h 449788"/>
                <a:gd name="connsiteX63" fmla="*/ 370340 w 606996"/>
                <a:gd name="connsiteY63" fmla="*/ 234923 h 449788"/>
                <a:gd name="connsiteX64" fmla="*/ 334490 w 606996"/>
                <a:gd name="connsiteY64" fmla="*/ 234062 h 449788"/>
                <a:gd name="connsiteX65" fmla="*/ 286765 w 606996"/>
                <a:gd name="connsiteY65" fmla="*/ 214791 h 449788"/>
                <a:gd name="connsiteX0" fmla="*/ 286765 w 606996"/>
                <a:gd name="connsiteY0" fmla="*/ 214791 h 449788"/>
                <a:gd name="connsiteX1" fmla="*/ 285164 w 606996"/>
                <a:gd name="connsiteY1" fmla="*/ 188400 h 449788"/>
                <a:gd name="connsiteX2" fmla="*/ 260650 w 606996"/>
                <a:gd name="connsiteY2" fmla="*/ 188854 h 449788"/>
                <a:gd name="connsiteX3" fmla="*/ 245644 w 606996"/>
                <a:gd name="connsiteY3" fmla="*/ 178785 h 449788"/>
                <a:gd name="connsiteX4" fmla="*/ 197307 w 606996"/>
                <a:gd name="connsiteY4" fmla="*/ 190909 h 449788"/>
                <a:gd name="connsiteX5" fmla="*/ 80519 w 606996"/>
                <a:gd name="connsiteY5" fmla="*/ 188958 h 449788"/>
                <a:gd name="connsiteX6" fmla="*/ 58880 w 606996"/>
                <a:gd name="connsiteY6" fmla="*/ 157817 h 449788"/>
                <a:gd name="connsiteX7" fmla="*/ 76741 w 606996"/>
                <a:gd name="connsiteY7" fmla="*/ 139777 h 449788"/>
                <a:gd name="connsiteX8" fmla="*/ 57367 w 606996"/>
                <a:gd name="connsiteY8" fmla="*/ 120934 h 449788"/>
                <a:gd name="connsiteX9" fmla="*/ 40 w 606996"/>
                <a:gd name="connsiteY9" fmla="*/ 92403 h 449788"/>
                <a:gd name="connsiteX10" fmla="*/ 10708 w 606996"/>
                <a:gd name="connsiteY10" fmla="*/ 75775 h 449788"/>
                <a:gd name="connsiteX11" fmla="*/ 19279 w 606996"/>
                <a:gd name="connsiteY11" fmla="*/ 27963 h 449788"/>
                <a:gd name="connsiteX12" fmla="*/ 133635 w 606996"/>
                <a:gd name="connsiteY12" fmla="*/ 36415 h 449788"/>
                <a:gd name="connsiteX13" fmla="*/ 172100 w 606996"/>
                <a:gd name="connsiteY13" fmla="*/ 36455 h 449788"/>
                <a:gd name="connsiteX14" fmla="*/ 178096 w 606996"/>
                <a:gd name="connsiteY14" fmla="*/ 24234 h 449788"/>
                <a:gd name="connsiteX15" fmla="*/ 193691 w 606996"/>
                <a:gd name="connsiteY15" fmla="*/ 12594 h 449788"/>
                <a:gd name="connsiteX16" fmla="*/ 202168 w 606996"/>
                <a:gd name="connsiteY16" fmla="*/ 5337 h 449788"/>
                <a:gd name="connsiteX17" fmla="*/ 223253 w 606996"/>
                <a:gd name="connsiteY17" fmla="*/ 1905 h 449788"/>
                <a:gd name="connsiteX18" fmla="*/ 254424 w 606996"/>
                <a:gd name="connsiteY18" fmla="*/ 17719 h 449788"/>
                <a:gd name="connsiteX19" fmla="*/ 280140 w 606996"/>
                <a:gd name="connsiteY19" fmla="*/ 19770 h 449788"/>
                <a:gd name="connsiteX20" fmla="*/ 319163 w 606996"/>
                <a:gd name="connsiteY20" fmla="*/ 119 h 449788"/>
                <a:gd name="connsiteX21" fmla="*/ 342021 w 606996"/>
                <a:gd name="connsiteY21" fmla="*/ 12161 h 449788"/>
                <a:gd name="connsiteX22" fmla="*/ 365920 w 606996"/>
                <a:gd name="connsiteY22" fmla="*/ 6623 h 449788"/>
                <a:gd name="connsiteX23" fmla="*/ 397298 w 606996"/>
                <a:gd name="connsiteY23" fmla="*/ 17231 h 449788"/>
                <a:gd name="connsiteX24" fmla="*/ 388271 w 606996"/>
                <a:gd name="connsiteY24" fmla="*/ 33764 h 449788"/>
                <a:gd name="connsiteX25" fmla="*/ 441062 w 606996"/>
                <a:gd name="connsiteY25" fmla="*/ 33549 h 449788"/>
                <a:gd name="connsiteX26" fmla="*/ 442885 w 606996"/>
                <a:gd name="connsiteY26" fmla="*/ 46946 h 449788"/>
                <a:gd name="connsiteX27" fmla="*/ 424563 w 606996"/>
                <a:gd name="connsiteY27" fmla="*/ 58048 h 449788"/>
                <a:gd name="connsiteX28" fmla="*/ 434845 w 606996"/>
                <a:gd name="connsiteY28" fmla="*/ 80039 h 449788"/>
                <a:gd name="connsiteX29" fmla="*/ 453625 w 606996"/>
                <a:gd name="connsiteY29" fmla="*/ 95275 h 449788"/>
                <a:gd name="connsiteX30" fmla="*/ 487645 w 606996"/>
                <a:gd name="connsiteY30" fmla="*/ 90281 h 449788"/>
                <a:gd name="connsiteX31" fmla="*/ 521012 w 606996"/>
                <a:gd name="connsiteY31" fmla="*/ 112244 h 449788"/>
                <a:gd name="connsiteX32" fmla="*/ 535568 w 606996"/>
                <a:gd name="connsiteY32" fmla="*/ 128107 h 449788"/>
                <a:gd name="connsiteX33" fmla="*/ 546130 w 606996"/>
                <a:gd name="connsiteY33" fmla="*/ 159309 h 449788"/>
                <a:gd name="connsiteX34" fmla="*/ 557306 w 606996"/>
                <a:gd name="connsiteY34" fmla="*/ 170353 h 449788"/>
                <a:gd name="connsiteX35" fmla="*/ 603141 w 606996"/>
                <a:gd name="connsiteY35" fmla="*/ 210436 h 449788"/>
                <a:gd name="connsiteX36" fmla="*/ 577102 w 606996"/>
                <a:gd name="connsiteY36" fmla="*/ 210791 h 449788"/>
                <a:gd name="connsiteX37" fmla="*/ 562764 w 606996"/>
                <a:gd name="connsiteY37" fmla="*/ 242934 h 449788"/>
                <a:gd name="connsiteX38" fmla="*/ 525554 w 606996"/>
                <a:gd name="connsiteY38" fmla="*/ 242418 h 449788"/>
                <a:gd name="connsiteX39" fmla="*/ 510601 w 606996"/>
                <a:gd name="connsiteY39" fmla="*/ 245615 h 449788"/>
                <a:gd name="connsiteX40" fmla="*/ 501747 w 606996"/>
                <a:gd name="connsiteY40" fmla="*/ 253064 h 449788"/>
                <a:gd name="connsiteX41" fmla="*/ 429671 w 606996"/>
                <a:gd name="connsiteY41" fmla="*/ 275204 h 449788"/>
                <a:gd name="connsiteX42" fmla="*/ 448574 w 606996"/>
                <a:gd name="connsiteY42" fmla="*/ 296820 h 449788"/>
                <a:gd name="connsiteX43" fmla="*/ 487188 w 606996"/>
                <a:gd name="connsiteY43" fmla="*/ 331934 h 449788"/>
                <a:gd name="connsiteX44" fmla="*/ 462470 w 606996"/>
                <a:gd name="connsiteY44" fmla="*/ 363041 h 449788"/>
                <a:gd name="connsiteX45" fmla="*/ 471984 w 606996"/>
                <a:gd name="connsiteY45" fmla="*/ 381793 h 449788"/>
                <a:gd name="connsiteX46" fmla="*/ 460173 w 606996"/>
                <a:gd name="connsiteY46" fmla="*/ 403281 h 449788"/>
                <a:gd name="connsiteX47" fmla="*/ 438757 w 606996"/>
                <a:gd name="connsiteY47" fmla="*/ 406916 h 449788"/>
                <a:gd name="connsiteX48" fmla="*/ 428956 w 606996"/>
                <a:gd name="connsiteY48" fmla="*/ 425355 h 449788"/>
                <a:gd name="connsiteX49" fmla="*/ 419693 w 606996"/>
                <a:gd name="connsiteY49" fmla="*/ 438381 h 449788"/>
                <a:gd name="connsiteX50" fmla="*/ 405477 w 606996"/>
                <a:gd name="connsiteY50" fmla="*/ 449733 h 449788"/>
                <a:gd name="connsiteX51" fmla="*/ 397057 w 606996"/>
                <a:gd name="connsiteY51" fmla="*/ 442848 h 449788"/>
                <a:gd name="connsiteX52" fmla="*/ 384976 w 606996"/>
                <a:gd name="connsiteY52" fmla="*/ 438453 h 449788"/>
                <a:gd name="connsiteX53" fmla="*/ 375013 w 606996"/>
                <a:gd name="connsiteY53" fmla="*/ 424211 h 449788"/>
                <a:gd name="connsiteX54" fmla="*/ 340905 w 606996"/>
                <a:gd name="connsiteY54" fmla="*/ 423867 h 449788"/>
                <a:gd name="connsiteX55" fmla="*/ 300083 w 606996"/>
                <a:gd name="connsiteY55" fmla="*/ 370917 h 449788"/>
                <a:gd name="connsiteX56" fmla="*/ 305216 w 606996"/>
                <a:gd name="connsiteY56" fmla="*/ 342200 h 449788"/>
                <a:gd name="connsiteX57" fmla="*/ 353505 w 606996"/>
                <a:gd name="connsiteY57" fmla="*/ 342987 h 449788"/>
                <a:gd name="connsiteX58" fmla="*/ 356341 w 606996"/>
                <a:gd name="connsiteY58" fmla="*/ 325923 h 449788"/>
                <a:gd name="connsiteX59" fmla="*/ 388941 w 606996"/>
                <a:gd name="connsiteY59" fmla="*/ 335700 h 449788"/>
                <a:gd name="connsiteX60" fmla="*/ 384184 w 606996"/>
                <a:gd name="connsiteY60" fmla="*/ 326323 h 449788"/>
                <a:gd name="connsiteX61" fmla="*/ 394038 w 606996"/>
                <a:gd name="connsiteY61" fmla="*/ 290193 h 449788"/>
                <a:gd name="connsiteX62" fmla="*/ 406083 w 606996"/>
                <a:gd name="connsiteY62" fmla="*/ 277795 h 449788"/>
                <a:gd name="connsiteX63" fmla="*/ 380753 w 606996"/>
                <a:gd name="connsiteY63" fmla="*/ 252143 h 449788"/>
                <a:gd name="connsiteX64" fmla="*/ 370340 w 606996"/>
                <a:gd name="connsiteY64" fmla="*/ 234923 h 449788"/>
                <a:gd name="connsiteX65" fmla="*/ 334490 w 606996"/>
                <a:gd name="connsiteY65" fmla="*/ 234062 h 449788"/>
                <a:gd name="connsiteX66" fmla="*/ 286765 w 606996"/>
                <a:gd name="connsiteY66" fmla="*/ 214791 h 449788"/>
                <a:gd name="connsiteX0" fmla="*/ 286765 w 606996"/>
                <a:gd name="connsiteY0" fmla="*/ 214791 h 449788"/>
                <a:gd name="connsiteX1" fmla="*/ 285164 w 606996"/>
                <a:gd name="connsiteY1" fmla="*/ 188400 h 449788"/>
                <a:gd name="connsiteX2" fmla="*/ 260650 w 606996"/>
                <a:gd name="connsiteY2" fmla="*/ 188854 h 449788"/>
                <a:gd name="connsiteX3" fmla="*/ 245644 w 606996"/>
                <a:gd name="connsiteY3" fmla="*/ 178785 h 449788"/>
                <a:gd name="connsiteX4" fmla="*/ 197307 w 606996"/>
                <a:gd name="connsiteY4" fmla="*/ 190909 h 449788"/>
                <a:gd name="connsiteX5" fmla="*/ 80519 w 606996"/>
                <a:gd name="connsiteY5" fmla="*/ 188958 h 449788"/>
                <a:gd name="connsiteX6" fmla="*/ 58880 w 606996"/>
                <a:gd name="connsiteY6" fmla="*/ 157817 h 449788"/>
                <a:gd name="connsiteX7" fmla="*/ 76741 w 606996"/>
                <a:gd name="connsiteY7" fmla="*/ 139777 h 449788"/>
                <a:gd name="connsiteX8" fmla="*/ 57367 w 606996"/>
                <a:gd name="connsiteY8" fmla="*/ 120934 h 449788"/>
                <a:gd name="connsiteX9" fmla="*/ 40 w 606996"/>
                <a:gd name="connsiteY9" fmla="*/ 92403 h 449788"/>
                <a:gd name="connsiteX10" fmla="*/ 10708 w 606996"/>
                <a:gd name="connsiteY10" fmla="*/ 75775 h 449788"/>
                <a:gd name="connsiteX11" fmla="*/ 19279 w 606996"/>
                <a:gd name="connsiteY11" fmla="*/ 27963 h 449788"/>
                <a:gd name="connsiteX12" fmla="*/ 133635 w 606996"/>
                <a:gd name="connsiteY12" fmla="*/ 36415 h 449788"/>
                <a:gd name="connsiteX13" fmla="*/ 172100 w 606996"/>
                <a:gd name="connsiteY13" fmla="*/ 36455 h 449788"/>
                <a:gd name="connsiteX14" fmla="*/ 178096 w 606996"/>
                <a:gd name="connsiteY14" fmla="*/ 24234 h 449788"/>
                <a:gd name="connsiteX15" fmla="*/ 193691 w 606996"/>
                <a:gd name="connsiteY15" fmla="*/ 12594 h 449788"/>
                <a:gd name="connsiteX16" fmla="*/ 202168 w 606996"/>
                <a:gd name="connsiteY16" fmla="*/ 5337 h 449788"/>
                <a:gd name="connsiteX17" fmla="*/ 223253 w 606996"/>
                <a:gd name="connsiteY17" fmla="*/ 1905 h 449788"/>
                <a:gd name="connsiteX18" fmla="*/ 254424 w 606996"/>
                <a:gd name="connsiteY18" fmla="*/ 17719 h 449788"/>
                <a:gd name="connsiteX19" fmla="*/ 280140 w 606996"/>
                <a:gd name="connsiteY19" fmla="*/ 19770 h 449788"/>
                <a:gd name="connsiteX20" fmla="*/ 319163 w 606996"/>
                <a:gd name="connsiteY20" fmla="*/ 119 h 449788"/>
                <a:gd name="connsiteX21" fmla="*/ 342021 w 606996"/>
                <a:gd name="connsiteY21" fmla="*/ 12161 h 449788"/>
                <a:gd name="connsiteX22" fmla="*/ 365920 w 606996"/>
                <a:gd name="connsiteY22" fmla="*/ 6623 h 449788"/>
                <a:gd name="connsiteX23" fmla="*/ 397298 w 606996"/>
                <a:gd name="connsiteY23" fmla="*/ 17231 h 449788"/>
                <a:gd name="connsiteX24" fmla="*/ 388271 w 606996"/>
                <a:gd name="connsiteY24" fmla="*/ 33764 h 449788"/>
                <a:gd name="connsiteX25" fmla="*/ 441062 w 606996"/>
                <a:gd name="connsiteY25" fmla="*/ 33549 h 449788"/>
                <a:gd name="connsiteX26" fmla="*/ 442885 w 606996"/>
                <a:gd name="connsiteY26" fmla="*/ 46946 h 449788"/>
                <a:gd name="connsiteX27" fmla="*/ 424563 w 606996"/>
                <a:gd name="connsiteY27" fmla="*/ 58048 h 449788"/>
                <a:gd name="connsiteX28" fmla="*/ 434845 w 606996"/>
                <a:gd name="connsiteY28" fmla="*/ 80039 h 449788"/>
                <a:gd name="connsiteX29" fmla="*/ 453625 w 606996"/>
                <a:gd name="connsiteY29" fmla="*/ 95275 h 449788"/>
                <a:gd name="connsiteX30" fmla="*/ 487645 w 606996"/>
                <a:gd name="connsiteY30" fmla="*/ 90281 h 449788"/>
                <a:gd name="connsiteX31" fmla="*/ 521012 w 606996"/>
                <a:gd name="connsiteY31" fmla="*/ 112244 h 449788"/>
                <a:gd name="connsiteX32" fmla="*/ 535568 w 606996"/>
                <a:gd name="connsiteY32" fmla="*/ 128107 h 449788"/>
                <a:gd name="connsiteX33" fmla="*/ 546130 w 606996"/>
                <a:gd name="connsiteY33" fmla="*/ 159309 h 449788"/>
                <a:gd name="connsiteX34" fmla="*/ 557306 w 606996"/>
                <a:gd name="connsiteY34" fmla="*/ 170353 h 449788"/>
                <a:gd name="connsiteX35" fmla="*/ 603141 w 606996"/>
                <a:gd name="connsiteY35" fmla="*/ 210436 h 449788"/>
                <a:gd name="connsiteX36" fmla="*/ 577102 w 606996"/>
                <a:gd name="connsiteY36" fmla="*/ 210791 h 449788"/>
                <a:gd name="connsiteX37" fmla="*/ 562764 w 606996"/>
                <a:gd name="connsiteY37" fmla="*/ 242934 h 449788"/>
                <a:gd name="connsiteX38" fmla="*/ 525554 w 606996"/>
                <a:gd name="connsiteY38" fmla="*/ 242418 h 449788"/>
                <a:gd name="connsiteX39" fmla="*/ 510601 w 606996"/>
                <a:gd name="connsiteY39" fmla="*/ 245615 h 449788"/>
                <a:gd name="connsiteX40" fmla="*/ 501747 w 606996"/>
                <a:gd name="connsiteY40" fmla="*/ 253064 h 449788"/>
                <a:gd name="connsiteX41" fmla="*/ 429671 w 606996"/>
                <a:gd name="connsiteY41" fmla="*/ 275204 h 449788"/>
                <a:gd name="connsiteX42" fmla="*/ 448574 w 606996"/>
                <a:gd name="connsiteY42" fmla="*/ 296820 h 449788"/>
                <a:gd name="connsiteX43" fmla="*/ 487188 w 606996"/>
                <a:gd name="connsiteY43" fmla="*/ 331934 h 449788"/>
                <a:gd name="connsiteX44" fmla="*/ 462470 w 606996"/>
                <a:gd name="connsiteY44" fmla="*/ 363041 h 449788"/>
                <a:gd name="connsiteX45" fmla="*/ 471984 w 606996"/>
                <a:gd name="connsiteY45" fmla="*/ 381793 h 449788"/>
                <a:gd name="connsiteX46" fmla="*/ 460173 w 606996"/>
                <a:gd name="connsiteY46" fmla="*/ 403281 h 449788"/>
                <a:gd name="connsiteX47" fmla="*/ 438757 w 606996"/>
                <a:gd name="connsiteY47" fmla="*/ 406916 h 449788"/>
                <a:gd name="connsiteX48" fmla="*/ 428956 w 606996"/>
                <a:gd name="connsiteY48" fmla="*/ 425355 h 449788"/>
                <a:gd name="connsiteX49" fmla="*/ 419693 w 606996"/>
                <a:gd name="connsiteY49" fmla="*/ 438381 h 449788"/>
                <a:gd name="connsiteX50" fmla="*/ 405477 w 606996"/>
                <a:gd name="connsiteY50" fmla="*/ 449733 h 449788"/>
                <a:gd name="connsiteX51" fmla="*/ 397057 w 606996"/>
                <a:gd name="connsiteY51" fmla="*/ 442848 h 449788"/>
                <a:gd name="connsiteX52" fmla="*/ 384976 w 606996"/>
                <a:gd name="connsiteY52" fmla="*/ 438453 h 449788"/>
                <a:gd name="connsiteX53" fmla="*/ 375013 w 606996"/>
                <a:gd name="connsiteY53" fmla="*/ 424211 h 449788"/>
                <a:gd name="connsiteX54" fmla="*/ 340905 w 606996"/>
                <a:gd name="connsiteY54" fmla="*/ 423867 h 449788"/>
                <a:gd name="connsiteX55" fmla="*/ 318143 w 606996"/>
                <a:gd name="connsiteY55" fmla="*/ 412444 h 449788"/>
                <a:gd name="connsiteX56" fmla="*/ 300083 w 606996"/>
                <a:gd name="connsiteY56" fmla="*/ 370917 h 449788"/>
                <a:gd name="connsiteX57" fmla="*/ 305216 w 606996"/>
                <a:gd name="connsiteY57" fmla="*/ 342200 h 449788"/>
                <a:gd name="connsiteX58" fmla="*/ 353505 w 606996"/>
                <a:gd name="connsiteY58" fmla="*/ 342987 h 449788"/>
                <a:gd name="connsiteX59" fmla="*/ 356341 w 606996"/>
                <a:gd name="connsiteY59" fmla="*/ 325923 h 449788"/>
                <a:gd name="connsiteX60" fmla="*/ 388941 w 606996"/>
                <a:gd name="connsiteY60" fmla="*/ 335700 h 449788"/>
                <a:gd name="connsiteX61" fmla="*/ 384184 w 606996"/>
                <a:gd name="connsiteY61" fmla="*/ 326323 h 449788"/>
                <a:gd name="connsiteX62" fmla="*/ 394038 w 606996"/>
                <a:gd name="connsiteY62" fmla="*/ 290193 h 449788"/>
                <a:gd name="connsiteX63" fmla="*/ 406083 w 606996"/>
                <a:gd name="connsiteY63" fmla="*/ 277795 h 449788"/>
                <a:gd name="connsiteX64" fmla="*/ 380753 w 606996"/>
                <a:gd name="connsiteY64" fmla="*/ 252143 h 449788"/>
                <a:gd name="connsiteX65" fmla="*/ 370340 w 606996"/>
                <a:gd name="connsiteY65" fmla="*/ 234923 h 449788"/>
                <a:gd name="connsiteX66" fmla="*/ 334490 w 606996"/>
                <a:gd name="connsiteY66" fmla="*/ 234062 h 449788"/>
                <a:gd name="connsiteX67" fmla="*/ 286765 w 606996"/>
                <a:gd name="connsiteY67" fmla="*/ 214791 h 449788"/>
                <a:gd name="connsiteX0" fmla="*/ 286765 w 606996"/>
                <a:gd name="connsiteY0" fmla="*/ 214791 h 449788"/>
                <a:gd name="connsiteX1" fmla="*/ 285164 w 606996"/>
                <a:gd name="connsiteY1" fmla="*/ 188400 h 449788"/>
                <a:gd name="connsiteX2" fmla="*/ 260650 w 606996"/>
                <a:gd name="connsiteY2" fmla="*/ 188854 h 449788"/>
                <a:gd name="connsiteX3" fmla="*/ 245644 w 606996"/>
                <a:gd name="connsiteY3" fmla="*/ 178785 h 449788"/>
                <a:gd name="connsiteX4" fmla="*/ 197307 w 606996"/>
                <a:gd name="connsiteY4" fmla="*/ 190909 h 449788"/>
                <a:gd name="connsiteX5" fmla="*/ 80519 w 606996"/>
                <a:gd name="connsiteY5" fmla="*/ 188958 h 449788"/>
                <a:gd name="connsiteX6" fmla="*/ 58880 w 606996"/>
                <a:gd name="connsiteY6" fmla="*/ 157817 h 449788"/>
                <a:gd name="connsiteX7" fmla="*/ 76741 w 606996"/>
                <a:gd name="connsiteY7" fmla="*/ 139777 h 449788"/>
                <a:gd name="connsiteX8" fmla="*/ 57367 w 606996"/>
                <a:gd name="connsiteY8" fmla="*/ 120934 h 449788"/>
                <a:gd name="connsiteX9" fmla="*/ 40 w 606996"/>
                <a:gd name="connsiteY9" fmla="*/ 92403 h 449788"/>
                <a:gd name="connsiteX10" fmla="*/ 10708 w 606996"/>
                <a:gd name="connsiteY10" fmla="*/ 75775 h 449788"/>
                <a:gd name="connsiteX11" fmla="*/ 19279 w 606996"/>
                <a:gd name="connsiteY11" fmla="*/ 27963 h 449788"/>
                <a:gd name="connsiteX12" fmla="*/ 133635 w 606996"/>
                <a:gd name="connsiteY12" fmla="*/ 36415 h 449788"/>
                <a:gd name="connsiteX13" fmla="*/ 172100 w 606996"/>
                <a:gd name="connsiteY13" fmla="*/ 36455 h 449788"/>
                <a:gd name="connsiteX14" fmla="*/ 178096 w 606996"/>
                <a:gd name="connsiteY14" fmla="*/ 24234 h 449788"/>
                <a:gd name="connsiteX15" fmla="*/ 193691 w 606996"/>
                <a:gd name="connsiteY15" fmla="*/ 12594 h 449788"/>
                <a:gd name="connsiteX16" fmla="*/ 202168 w 606996"/>
                <a:gd name="connsiteY16" fmla="*/ 5337 h 449788"/>
                <a:gd name="connsiteX17" fmla="*/ 223253 w 606996"/>
                <a:gd name="connsiteY17" fmla="*/ 1905 h 449788"/>
                <a:gd name="connsiteX18" fmla="*/ 254424 w 606996"/>
                <a:gd name="connsiteY18" fmla="*/ 17719 h 449788"/>
                <a:gd name="connsiteX19" fmla="*/ 280140 w 606996"/>
                <a:gd name="connsiteY19" fmla="*/ 19770 h 449788"/>
                <a:gd name="connsiteX20" fmla="*/ 319163 w 606996"/>
                <a:gd name="connsiteY20" fmla="*/ 119 h 449788"/>
                <a:gd name="connsiteX21" fmla="*/ 342021 w 606996"/>
                <a:gd name="connsiteY21" fmla="*/ 12161 h 449788"/>
                <a:gd name="connsiteX22" fmla="*/ 365920 w 606996"/>
                <a:gd name="connsiteY22" fmla="*/ 6623 h 449788"/>
                <a:gd name="connsiteX23" fmla="*/ 397298 w 606996"/>
                <a:gd name="connsiteY23" fmla="*/ 17231 h 449788"/>
                <a:gd name="connsiteX24" fmla="*/ 388271 w 606996"/>
                <a:gd name="connsiteY24" fmla="*/ 33764 h 449788"/>
                <a:gd name="connsiteX25" fmla="*/ 441062 w 606996"/>
                <a:gd name="connsiteY25" fmla="*/ 33549 h 449788"/>
                <a:gd name="connsiteX26" fmla="*/ 442885 w 606996"/>
                <a:gd name="connsiteY26" fmla="*/ 46946 h 449788"/>
                <a:gd name="connsiteX27" fmla="*/ 424563 w 606996"/>
                <a:gd name="connsiteY27" fmla="*/ 58048 h 449788"/>
                <a:gd name="connsiteX28" fmla="*/ 434845 w 606996"/>
                <a:gd name="connsiteY28" fmla="*/ 80039 h 449788"/>
                <a:gd name="connsiteX29" fmla="*/ 453625 w 606996"/>
                <a:gd name="connsiteY29" fmla="*/ 95275 h 449788"/>
                <a:gd name="connsiteX30" fmla="*/ 487645 w 606996"/>
                <a:gd name="connsiteY30" fmla="*/ 90281 h 449788"/>
                <a:gd name="connsiteX31" fmla="*/ 521012 w 606996"/>
                <a:gd name="connsiteY31" fmla="*/ 112244 h 449788"/>
                <a:gd name="connsiteX32" fmla="*/ 535568 w 606996"/>
                <a:gd name="connsiteY32" fmla="*/ 128107 h 449788"/>
                <a:gd name="connsiteX33" fmla="*/ 546130 w 606996"/>
                <a:gd name="connsiteY33" fmla="*/ 159309 h 449788"/>
                <a:gd name="connsiteX34" fmla="*/ 557306 w 606996"/>
                <a:gd name="connsiteY34" fmla="*/ 170353 h 449788"/>
                <a:gd name="connsiteX35" fmla="*/ 603141 w 606996"/>
                <a:gd name="connsiteY35" fmla="*/ 210436 h 449788"/>
                <a:gd name="connsiteX36" fmla="*/ 577102 w 606996"/>
                <a:gd name="connsiteY36" fmla="*/ 210791 h 449788"/>
                <a:gd name="connsiteX37" fmla="*/ 562764 w 606996"/>
                <a:gd name="connsiteY37" fmla="*/ 242934 h 449788"/>
                <a:gd name="connsiteX38" fmla="*/ 525554 w 606996"/>
                <a:gd name="connsiteY38" fmla="*/ 242418 h 449788"/>
                <a:gd name="connsiteX39" fmla="*/ 510601 w 606996"/>
                <a:gd name="connsiteY39" fmla="*/ 245615 h 449788"/>
                <a:gd name="connsiteX40" fmla="*/ 501747 w 606996"/>
                <a:gd name="connsiteY40" fmla="*/ 253064 h 449788"/>
                <a:gd name="connsiteX41" fmla="*/ 429671 w 606996"/>
                <a:gd name="connsiteY41" fmla="*/ 275204 h 449788"/>
                <a:gd name="connsiteX42" fmla="*/ 446868 w 606996"/>
                <a:gd name="connsiteY42" fmla="*/ 285366 h 449788"/>
                <a:gd name="connsiteX43" fmla="*/ 448574 w 606996"/>
                <a:gd name="connsiteY43" fmla="*/ 296820 h 449788"/>
                <a:gd name="connsiteX44" fmla="*/ 487188 w 606996"/>
                <a:gd name="connsiteY44" fmla="*/ 331934 h 449788"/>
                <a:gd name="connsiteX45" fmla="*/ 462470 w 606996"/>
                <a:gd name="connsiteY45" fmla="*/ 363041 h 449788"/>
                <a:gd name="connsiteX46" fmla="*/ 471984 w 606996"/>
                <a:gd name="connsiteY46" fmla="*/ 381793 h 449788"/>
                <a:gd name="connsiteX47" fmla="*/ 460173 w 606996"/>
                <a:gd name="connsiteY47" fmla="*/ 403281 h 449788"/>
                <a:gd name="connsiteX48" fmla="*/ 438757 w 606996"/>
                <a:gd name="connsiteY48" fmla="*/ 406916 h 449788"/>
                <a:gd name="connsiteX49" fmla="*/ 428956 w 606996"/>
                <a:gd name="connsiteY49" fmla="*/ 425355 h 449788"/>
                <a:gd name="connsiteX50" fmla="*/ 419693 w 606996"/>
                <a:gd name="connsiteY50" fmla="*/ 438381 h 449788"/>
                <a:gd name="connsiteX51" fmla="*/ 405477 w 606996"/>
                <a:gd name="connsiteY51" fmla="*/ 449733 h 449788"/>
                <a:gd name="connsiteX52" fmla="*/ 397057 w 606996"/>
                <a:gd name="connsiteY52" fmla="*/ 442848 h 449788"/>
                <a:gd name="connsiteX53" fmla="*/ 384976 w 606996"/>
                <a:gd name="connsiteY53" fmla="*/ 438453 h 449788"/>
                <a:gd name="connsiteX54" fmla="*/ 375013 w 606996"/>
                <a:gd name="connsiteY54" fmla="*/ 424211 h 449788"/>
                <a:gd name="connsiteX55" fmla="*/ 340905 w 606996"/>
                <a:gd name="connsiteY55" fmla="*/ 423867 h 449788"/>
                <a:gd name="connsiteX56" fmla="*/ 318143 w 606996"/>
                <a:gd name="connsiteY56" fmla="*/ 412444 h 449788"/>
                <a:gd name="connsiteX57" fmla="*/ 300083 w 606996"/>
                <a:gd name="connsiteY57" fmla="*/ 370917 h 449788"/>
                <a:gd name="connsiteX58" fmla="*/ 305216 w 606996"/>
                <a:gd name="connsiteY58" fmla="*/ 342200 h 449788"/>
                <a:gd name="connsiteX59" fmla="*/ 353505 w 606996"/>
                <a:gd name="connsiteY59" fmla="*/ 342987 h 449788"/>
                <a:gd name="connsiteX60" fmla="*/ 356341 w 606996"/>
                <a:gd name="connsiteY60" fmla="*/ 325923 h 449788"/>
                <a:gd name="connsiteX61" fmla="*/ 388941 w 606996"/>
                <a:gd name="connsiteY61" fmla="*/ 335700 h 449788"/>
                <a:gd name="connsiteX62" fmla="*/ 384184 w 606996"/>
                <a:gd name="connsiteY62" fmla="*/ 326323 h 449788"/>
                <a:gd name="connsiteX63" fmla="*/ 394038 w 606996"/>
                <a:gd name="connsiteY63" fmla="*/ 290193 h 449788"/>
                <a:gd name="connsiteX64" fmla="*/ 406083 w 606996"/>
                <a:gd name="connsiteY64" fmla="*/ 277795 h 449788"/>
                <a:gd name="connsiteX65" fmla="*/ 380753 w 606996"/>
                <a:gd name="connsiteY65" fmla="*/ 252143 h 449788"/>
                <a:gd name="connsiteX66" fmla="*/ 370340 w 606996"/>
                <a:gd name="connsiteY66" fmla="*/ 234923 h 449788"/>
                <a:gd name="connsiteX67" fmla="*/ 334490 w 606996"/>
                <a:gd name="connsiteY67" fmla="*/ 234062 h 449788"/>
                <a:gd name="connsiteX68" fmla="*/ 286765 w 606996"/>
                <a:gd name="connsiteY68" fmla="*/ 214791 h 44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06996" h="449788">
                  <a:moveTo>
                    <a:pt x="286765" y="214791"/>
                  </a:moveTo>
                  <a:cubicBezTo>
                    <a:pt x="278544" y="207181"/>
                    <a:pt x="289517" y="192723"/>
                    <a:pt x="285164" y="188400"/>
                  </a:cubicBezTo>
                  <a:cubicBezTo>
                    <a:pt x="280811" y="184077"/>
                    <a:pt x="267237" y="190456"/>
                    <a:pt x="260650" y="188854"/>
                  </a:cubicBezTo>
                  <a:cubicBezTo>
                    <a:pt x="254063" y="187252"/>
                    <a:pt x="256201" y="178443"/>
                    <a:pt x="245644" y="178785"/>
                  </a:cubicBezTo>
                  <a:cubicBezTo>
                    <a:pt x="235087" y="179127"/>
                    <a:pt x="224828" y="189213"/>
                    <a:pt x="197307" y="190909"/>
                  </a:cubicBezTo>
                  <a:cubicBezTo>
                    <a:pt x="169786" y="192605"/>
                    <a:pt x="89207" y="190316"/>
                    <a:pt x="80519" y="188958"/>
                  </a:cubicBezTo>
                  <a:cubicBezTo>
                    <a:pt x="71831" y="187600"/>
                    <a:pt x="64261" y="159392"/>
                    <a:pt x="58880" y="157817"/>
                  </a:cubicBezTo>
                  <a:cubicBezTo>
                    <a:pt x="53499" y="156242"/>
                    <a:pt x="76993" y="145924"/>
                    <a:pt x="76741" y="139777"/>
                  </a:cubicBezTo>
                  <a:cubicBezTo>
                    <a:pt x="76489" y="133630"/>
                    <a:pt x="61590" y="123939"/>
                    <a:pt x="57367" y="120934"/>
                  </a:cubicBezTo>
                  <a:cubicBezTo>
                    <a:pt x="53144" y="117929"/>
                    <a:pt x="889" y="97214"/>
                    <a:pt x="40" y="92403"/>
                  </a:cubicBezTo>
                  <a:cubicBezTo>
                    <a:pt x="-809" y="87592"/>
                    <a:pt x="12080" y="79653"/>
                    <a:pt x="10708" y="75775"/>
                  </a:cubicBezTo>
                  <a:cubicBezTo>
                    <a:pt x="9336" y="71897"/>
                    <a:pt x="16219" y="31849"/>
                    <a:pt x="19279" y="27963"/>
                  </a:cubicBezTo>
                  <a:cubicBezTo>
                    <a:pt x="22339" y="24077"/>
                    <a:pt x="128958" y="39459"/>
                    <a:pt x="133635" y="36415"/>
                  </a:cubicBezTo>
                  <a:cubicBezTo>
                    <a:pt x="138312" y="33371"/>
                    <a:pt x="163661" y="38344"/>
                    <a:pt x="172100" y="36455"/>
                  </a:cubicBezTo>
                  <a:cubicBezTo>
                    <a:pt x="180539" y="34566"/>
                    <a:pt x="174498" y="28211"/>
                    <a:pt x="178096" y="24234"/>
                  </a:cubicBezTo>
                  <a:cubicBezTo>
                    <a:pt x="181694" y="20257"/>
                    <a:pt x="190708" y="15884"/>
                    <a:pt x="193691" y="12594"/>
                  </a:cubicBezTo>
                  <a:cubicBezTo>
                    <a:pt x="196674" y="9304"/>
                    <a:pt x="197241" y="7119"/>
                    <a:pt x="202168" y="5337"/>
                  </a:cubicBezTo>
                  <a:cubicBezTo>
                    <a:pt x="207095" y="3556"/>
                    <a:pt x="213915" y="1390"/>
                    <a:pt x="223253" y="1905"/>
                  </a:cubicBezTo>
                  <a:cubicBezTo>
                    <a:pt x="232591" y="2420"/>
                    <a:pt x="244943" y="14742"/>
                    <a:pt x="254424" y="17719"/>
                  </a:cubicBezTo>
                  <a:cubicBezTo>
                    <a:pt x="263905" y="20696"/>
                    <a:pt x="269350" y="22703"/>
                    <a:pt x="280140" y="19770"/>
                  </a:cubicBezTo>
                  <a:cubicBezTo>
                    <a:pt x="290930" y="16837"/>
                    <a:pt x="308850" y="1387"/>
                    <a:pt x="319163" y="119"/>
                  </a:cubicBezTo>
                  <a:cubicBezTo>
                    <a:pt x="329476" y="-1149"/>
                    <a:pt x="336137" y="8097"/>
                    <a:pt x="342021" y="12161"/>
                  </a:cubicBezTo>
                  <a:cubicBezTo>
                    <a:pt x="347905" y="16225"/>
                    <a:pt x="361063" y="3936"/>
                    <a:pt x="365920" y="6623"/>
                  </a:cubicBezTo>
                  <a:cubicBezTo>
                    <a:pt x="370777" y="9310"/>
                    <a:pt x="395470" y="8895"/>
                    <a:pt x="397298" y="17231"/>
                  </a:cubicBezTo>
                  <a:cubicBezTo>
                    <a:pt x="399126" y="25567"/>
                    <a:pt x="389576" y="26597"/>
                    <a:pt x="388271" y="33764"/>
                  </a:cubicBezTo>
                  <a:cubicBezTo>
                    <a:pt x="386966" y="40931"/>
                    <a:pt x="435489" y="32513"/>
                    <a:pt x="441062" y="33549"/>
                  </a:cubicBezTo>
                  <a:cubicBezTo>
                    <a:pt x="446635" y="34585"/>
                    <a:pt x="440068" y="46202"/>
                    <a:pt x="442885" y="46946"/>
                  </a:cubicBezTo>
                  <a:cubicBezTo>
                    <a:pt x="445702" y="47690"/>
                    <a:pt x="423117" y="56735"/>
                    <a:pt x="424563" y="58048"/>
                  </a:cubicBezTo>
                  <a:cubicBezTo>
                    <a:pt x="426009" y="59361"/>
                    <a:pt x="431633" y="74776"/>
                    <a:pt x="434845" y="80039"/>
                  </a:cubicBezTo>
                  <a:cubicBezTo>
                    <a:pt x="438057" y="85302"/>
                    <a:pt x="444825" y="93568"/>
                    <a:pt x="453625" y="95275"/>
                  </a:cubicBezTo>
                  <a:cubicBezTo>
                    <a:pt x="462425" y="96982"/>
                    <a:pt x="476414" y="87453"/>
                    <a:pt x="487645" y="90281"/>
                  </a:cubicBezTo>
                  <a:cubicBezTo>
                    <a:pt x="498876" y="93109"/>
                    <a:pt x="515518" y="107618"/>
                    <a:pt x="521012" y="112244"/>
                  </a:cubicBezTo>
                  <a:cubicBezTo>
                    <a:pt x="526506" y="116870"/>
                    <a:pt x="531900" y="125744"/>
                    <a:pt x="535568" y="128107"/>
                  </a:cubicBezTo>
                  <a:cubicBezTo>
                    <a:pt x="539236" y="130470"/>
                    <a:pt x="542795" y="156559"/>
                    <a:pt x="546130" y="159309"/>
                  </a:cubicBezTo>
                  <a:cubicBezTo>
                    <a:pt x="549465" y="162059"/>
                    <a:pt x="549581" y="163986"/>
                    <a:pt x="557306" y="170353"/>
                  </a:cubicBezTo>
                  <a:cubicBezTo>
                    <a:pt x="565031" y="176720"/>
                    <a:pt x="622161" y="208134"/>
                    <a:pt x="603141" y="210436"/>
                  </a:cubicBezTo>
                  <a:cubicBezTo>
                    <a:pt x="584121" y="212738"/>
                    <a:pt x="583832" y="205375"/>
                    <a:pt x="577102" y="210791"/>
                  </a:cubicBezTo>
                  <a:cubicBezTo>
                    <a:pt x="570373" y="216207"/>
                    <a:pt x="567547" y="242354"/>
                    <a:pt x="562764" y="242934"/>
                  </a:cubicBezTo>
                  <a:cubicBezTo>
                    <a:pt x="557981" y="243514"/>
                    <a:pt x="528868" y="242656"/>
                    <a:pt x="525554" y="242418"/>
                  </a:cubicBezTo>
                  <a:cubicBezTo>
                    <a:pt x="522240" y="242180"/>
                    <a:pt x="512207" y="244483"/>
                    <a:pt x="510601" y="245615"/>
                  </a:cubicBezTo>
                  <a:cubicBezTo>
                    <a:pt x="508995" y="246747"/>
                    <a:pt x="507962" y="245933"/>
                    <a:pt x="501747" y="253064"/>
                  </a:cubicBezTo>
                  <a:cubicBezTo>
                    <a:pt x="495532" y="260195"/>
                    <a:pt x="439733" y="269198"/>
                    <a:pt x="429671" y="275204"/>
                  </a:cubicBezTo>
                  <a:cubicBezTo>
                    <a:pt x="419609" y="281211"/>
                    <a:pt x="443718" y="281763"/>
                    <a:pt x="446868" y="285366"/>
                  </a:cubicBezTo>
                  <a:cubicBezTo>
                    <a:pt x="450018" y="288969"/>
                    <a:pt x="440939" y="289682"/>
                    <a:pt x="448574" y="296820"/>
                  </a:cubicBezTo>
                  <a:cubicBezTo>
                    <a:pt x="448805" y="306893"/>
                    <a:pt x="498287" y="310931"/>
                    <a:pt x="487188" y="331934"/>
                  </a:cubicBezTo>
                  <a:cubicBezTo>
                    <a:pt x="484750" y="346905"/>
                    <a:pt x="480005" y="347891"/>
                    <a:pt x="462470" y="363041"/>
                  </a:cubicBezTo>
                  <a:cubicBezTo>
                    <a:pt x="453827" y="372704"/>
                    <a:pt x="485399" y="371827"/>
                    <a:pt x="471984" y="381793"/>
                  </a:cubicBezTo>
                  <a:cubicBezTo>
                    <a:pt x="469342" y="387374"/>
                    <a:pt x="475174" y="396440"/>
                    <a:pt x="460173" y="403281"/>
                  </a:cubicBezTo>
                  <a:cubicBezTo>
                    <a:pt x="453762" y="408623"/>
                    <a:pt x="451789" y="403657"/>
                    <a:pt x="438757" y="406916"/>
                  </a:cubicBezTo>
                  <a:cubicBezTo>
                    <a:pt x="431615" y="409111"/>
                    <a:pt x="438419" y="422701"/>
                    <a:pt x="428956" y="425355"/>
                  </a:cubicBezTo>
                  <a:cubicBezTo>
                    <a:pt x="424824" y="429707"/>
                    <a:pt x="425009" y="435466"/>
                    <a:pt x="419693" y="438381"/>
                  </a:cubicBezTo>
                  <a:cubicBezTo>
                    <a:pt x="415900" y="441242"/>
                    <a:pt x="409250" y="448989"/>
                    <a:pt x="405477" y="449733"/>
                  </a:cubicBezTo>
                  <a:cubicBezTo>
                    <a:pt x="401704" y="450477"/>
                    <a:pt x="400593" y="443526"/>
                    <a:pt x="397057" y="442848"/>
                  </a:cubicBezTo>
                  <a:cubicBezTo>
                    <a:pt x="393521" y="442170"/>
                    <a:pt x="387489" y="441788"/>
                    <a:pt x="384976" y="438453"/>
                  </a:cubicBezTo>
                  <a:cubicBezTo>
                    <a:pt x="382463" y="435118"/>
                    <a:pt x="380336" y="428859"/>
                    <a:pt x="375013" y="424211"/>
                  </a:cubicBezTo>
                  <a:cubicBezTo>
                    <a:pt x="369690" y="419564"/>
                    <a:pt x="349264" y="426589"/>
                    <a:pt x="340905" y="423867"/>
                  </a:cubicBezTo>
                  <a:cubicBezTo>
                    <a:pt x="332546" y="421145"/>
                    <a:pt x="324947" y="421269"/>
                    <a:pt x="318143" y="412444"/>
                  </a:cubicBezTo>
                  <a:cubicBezTo>
                    <a:pt x="311339" y="403619"/>
                    <a:pt x="303356" y="381863"/>
                    <a:pt x="300083" y="370917"/>
                  </a:cubicBezTo>
                  <a:cubicBezTo>
                    <a:pt x="296810" y="359971"/>
                    <a:pt x="293485" y="346676"/>
                    <a:pt x="305216" y="342200"/>
                  </a:cubicBezTo>
                  <a:cubicBezTo>
                    <a:pt x="316947" y="337724"/>
                    <a:pt x="342148" y="343705"/>
                    <a:pt x="353505" y="342987"/>
                  </a:cubicBezTo>
                  <a:cubicBezTo>
                    <a:pt x="364862" y="342269"/>
                    <a:pt x="350435" y="327137"/>
                    <a:pt x="356341" y="325923"/>
                  </a:cubicBezTo>
                  <a:cubicBezTo>
                    <a:pt x="362247" y="324709"/>
                    <a:pt x="387137" y="337628"/>
                    <a:pt x="388941" y="335700"/>
                  </a:cubicBezTo>
                  <a:cubicBezTo>
                    <a:pt x="390745" y="333772"/>
                    <a:pt x="383335" y="333907"/>
                    <a:pt x="384184" y="326323"/>
                  </a:cubicBezTo>
                  <a:cubicBezTo>
                    <a:pt x="385033" y="318739"/>
                    <a:pt x="391447" y="298121"/>
                    <a:pt x="394038" y="290193"/>
                  </a:cubicBezTo>
                  <a:cubicBezTo>
                    <a:pt x="396629" y="282265"/>
                    <a:pt x="409979" y="284394"/>
                    <a:pt x="406083" y="277795"/>
                  </a:cubicBezTo>
                  <a:cubicBezTo>
                    <a:pt x="402187" y="271196"/>
                    <a:pt x="386710" y="259288"/>
                    <a:pt x="380753" y="252143"/>
                  </a:cubicBezTo>
                  <a:cubicBezTo>
                    <a:pt x="374796" y="244998"/>
                    <a:pt x="378050" y="237936"/>
                    <a:pt x="370340" y="234923"/>
                  </a:cubicBezTo>
                  <a:cubicBezTo>
                    <a:pt x="362630" y="231910"/>
                    <a:pt x="348419" y="237417"/>
                    <a:pt x="334490" y="234062"/>
                  </a:cubicBezTo>
                  <a:cubicBezTo>
                    <a:pt x="320561" y="230707"/>
                    <a:pt x="294986" y="222401"/>
                    <a:pt x="286765" y="214791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0" name="Freeform 19"/>
            <p:cNvSpPr>
              <a:spLocks/>
            </p:cNvSpPr>
            <p:nvPr/>
          </p:nvSpPr>
          <p:spPr bwMode="auto">
            <a:xfrm rot="17761452">
              <a:off x="3107433" y="2440406"/>
              <a:ext cx="1119077" cy="1066283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49751"/>
                <a:gd name="connsiteY0" fmla="*/ 62694 h 80122"/>
                <a:gd name="connsiteX1" fmla="*/ 50432 w 149751"/>
                <a:gd name="connsiteY1" fmla="*/ 60437 h 80122"/>
                <a:gd name="connsiteX2" fmla="*/ 42440 w 149751"/>
                <a:gd name="connsiteY2" fmla="*/ 56960 h 80122"/>
                <a:gd name="connsiteX3" fmla="*/ 34448 w 149751"/>
                <a:gd name="connsiteY3" fmla="*/ 52375 h 80122"/>
                <a:gd name="connsiteX4" fmla="*/ 31439 w 149751"/>
                <a:gd name="connsiteY4" fmla="*/ 48969 h 80122"/>
                <a:gd name="connsiteX5" fmla="*/ 24045 w 149751"/>
                <a:gd name="connsiteY5" fmla="*/ 49045 h 80122"/>
                <a:gd name="connsiteX6" fmla="*/ 15112 w 149751"/>
                <a:gd name="connsiteY6" fmla="*/ 45241 h 80122"/>
                <a:gd name="connsiteX7" fmla="*/ 9751 w 149751"/>
                <a:gd name="connsiteY7" fmla="*/ 39044 h 80122"/>
                <a:gd name="connsiteX8" fmla="*/ 11 w 149751"/>
                <a:gd name="connsiteY8" fmla="*/ 31383 h 80122"/>
                <a:gd name="connsiteX9" fmla="*/ 11733 w 149751"/>
                <a:gd name="connsiteY9" fmla="*/ 21205 h 80122"/>
                <a:gd name="connsiteX10" fmla="*/ 26262 w 149751"/>
                <a:gd name="connsiteY10" fmla="*/ 18927 h 80122"/>
                <a:gd name="connsiteX11" fmla="*/ 36779 w 149751"/>
                <a:gd name="connsiteY11" fmla="*/ 25288 h 80122"/>
                <a:gd name="connsiteX12" fmla="*/ 42757 w 149751"/>
                <a:gd name="connsiteY12" fmla="*/ 24801 h 80122"/>
                <a:gd name="connsiteX13" fmla="*/ 45937 w 149751"/>
                <a:gd name="connsiteY13" fmla="*/ 18538 h 80122"/>
                <a:gd name="connsiteX14" fmla="*/ 40581 w 149751"/>
                <a:gd name="connsiteY14" fmla="*/ 4725 h 80122"/>
                <a:gd name="connsiteX15" fmla="*/ 48561 w 149751"/>
                <a:gd name="connsiteY15" fmla="*/ 461 h 80122"/>
                <a:gd name="connsiteX16" fmla="*/ 52367 w 149751"/>
                <a:gd name="connsiteY16" fmla="*/ 6964 h 80122"/>
                <a:gd name="connsiteX17" fmla="*/ 60250 w 149751"/>
                <a:gd name="connsiteY17" fmla="*/ 8481 h 80122"/>
                <a:gd name="connsiteX18" fmla="*/ 79817 w 149751"/>
                <a:gd name="connsiteY18" fmla="*/ 17210 h 80122"/>
                <a:gd name="connsiteX19" fmla="*/ 77683 w 149751"/>
                <a:gd name="connsiteY19" fmla="*/ 24134 h 80122"/>
                <a:gd name="connsiteX20" fmla="*/ 79946 w 149751"/>
                <a:gd name="connsiteY20" fmla="*/ 30572 h 80122"/>
                <a:gd name="connsiteX21" fmla="*/ 82773 w 149751"/>
                <a:gd name="connsiteY21" fmla="*/ 37598 h 80122"/>
                <a:gd name="connsiteX22" fmla="*/ 81885 w 149751"/>
                <a:gd name="connsiteY22" fmla="*/ 41595 h 80122"/>
                <a:gd name="connsiteX23" fmla="*/ 89797 w 149751"/>
                <a:gd name="connsiteY23" fmla="*/ 43529 h 80122"/>
                <a:gd name="connsiteX24" fmla="*/ 94499 w 149751"/>
                <a:gd name="connsiteY24" fmla="*/ 39478 h 80122"/>
                <a:gd name="connsiteX25" fmla="*/ 103738 w 149751"/>
                <a:gd name="connsiteY25" fmla="*/ 37176 h 80122"/>
                <a:gd name="connsiteX26" fmla="*/ 112233 w 149751"/>
                <a:gd name="connsiteY26" fmla="*/ 42487 h 80122"/>
                <a:gd name="connsiteX27" fmla="*/ 126958 w 149751"/>
                <a:gd name="connsiteY27" fmla="*/ 45804 h 80122"/>
                <a:gd name="connsiteX28" fmla="*/ 125962 w 149751"/>
                <a:gd name="connsiteY28" fmla="*/ 50520 h 80122"/>
                <a:gd name="connsiteX29" fmla="*/ 149625 w 149751"/>
                <a:gd name="connsiteY29" fmla="*/ 64177 h 80122"/>
                <a:gd name="connsiteX30" fmla="*/ 114071 w 149751"/>
                <a:gd name="connsiteY30" fmla="*/ 69825 h 80122"/>
                <a:gd name="connsiteX31" fmla="*/ 103104 w 149751"/>
                <a:gd name="connsiteY31" fmla="*/ 70896 h 80122"/>
                <a:gd name="connsiteX32" fmla="*/ 96037 w 149751"/>
                <a:gd name="connsiteY32" fmla="*/ 75381 h 80122"/>
                <a:gd name="connsiteX33" fmla="*/ 89847 w 149751"/>
                <a:gd name="connsiteY33" fmla="*/ 80120 h 80122"/>
                <a:gd name="connsiteX34" fmla="*/ 79146 w 149751"/>
                <a:gd name="connsiteY34" fmla="*/ 74785 h 80122"/>
                <a:gd name="connsiteX35" fmla="*/ 79192 w 149751"/>
                <a:gd name="connsiteY35" fmla="*/ 65444 h 80122"/>
                <a:gd name="connsiteX36" fmla="*/ 75256 w 149751"/>
                <a:gd name="connsiteY36" fmla="*/ 59747 h 80122"/>
                <a:gd name="connsiteX37" fmla="*/ 69257 w 149751"/>
                <a:gd name="connsiteY37" fmla="*/ 60563 h 80122"/>
                <a:gd name="connsiteX38" fmla="*/ 59152 w 149751"/>
                <a:gd name="connsiteY38" fmla="*/ 62694 h 80122"/>
                <a:gd name="connsiteX0" fmla="*/ 59152 w 153418"/>
                <a:gd name="connsiteY0" fmla="*/ 62694 h 90746"/>
                <a:gd name="connsiteX1" fmla="*/ 50432 w 153418"/>
                <a:gd name="connsiteY1" fmla="*/ 60437 h 90746"/>
                <a:gd name="connsiteX2" fmla="*/ 42440 w 153418"/>
                <a:gd name="connsiteY2" fmla="*/ 56960 h 90746"/>
                <a:gd name="connsiteX3" fmla="*/ 34448 w 153418"/>
                <a:gd name="connsiteY3" fmla="*/ 52375 h 90746"/>
                <a:gd name="connsiteX4" fmla="*/ 31439 w 153418"/>
                <a:gd name="connsiteY4" fmla="*/ 48969 h 90746"/>
                <a:gd name="connsiteX5" fmla="*/ 24045 w 153418"/>
                <a:gd name="connsiteY5" fmla="*/ 49045 h 90746"/>
                <a:gd name="connsiteX6" fmla="*/ 15112 w 153418"/>
                <a:gd name="connsiteY6" fmla="*/ 45241 h 90746"/>
                <a:gd name="connsiteX7" fmla="*/ 9751 w 153418"/>
                <a:gd name="connsiteY7" fmla="*/ 39044 h 90746"/>
                <a:gd name="connsiteX8" fmla="*/ 11 w 153418"/>
                <a:gd name="connsiteY8" fmla="*/ 31383 h 90746"/>
                <a:gd name="connsiteX9" fmla="*/ 11733 w 153418"/>
                <a:gd name="connsiteY9" fmla="*/ 21205 h 90746"/>
                <a:gd name="connsiteX10" fmla="*/ 26262 w 153418"/>
                <a:gd name="connsiteY10" fmla="*/ 18927 h 90746"/>
                <a:gd name="connsiteX11" fmla="*/ 36779 w 153418"/>
                <a:gd name="connsiteY11" fmla="*/ 25288 h 90746"/>
                <a:gd name="connsiteX12" fmla="*/ 42757 w 153418"/>
                <a:gd name="connsiteY12" fmla="*/ 24801 h 90746"/>
                <a:gd name="connsiteX13" fmla="*/ 45937 w 153418"/>
                <a:gd name="connsiteY13" fmla="*/ 18538 h 90746"/>
                <a:gd name="connsiteX14" fmla="*/ 40581 w 153418"/>
                <a:gd name="connsiteY14" fmla="*/ 4725 h 90746"/>
                <a:gd name="connsiteX15" fmla="*/ 48561 w 153418"/>
                <a:gd name="connsiteY15" fmla="*/ 461 h 90746"/>
                <a:gd name="connsiteX16" fmla="*/ 52367 w 153418"/>
                <a:gd name="connsiteY16" fmla="*/ 6964 h 90746"/>
                <a:gd name="connsiteX17" fmla="*/ 60250 w 153418"/>
                <a:gd name="connsiteY17" fmla="*/ 8481 h 90746"/>
                <a:gd name="connsiteX18" fmla="*/ 79817 w 153418"/>
                <a:gd name="connsiteY18" fmla="*/ 17210 h 90746"/>
                <a:gd name="connsiteX19" fmla="*/ 77683 w 153418"/>
                <a:gd name="connsiteY19" fmla="*/ 24134 h 90746"/>
                <a:gd name="connsiteX20" fmla="*/ 79946 w 153418"/>
                <a:gd name="connsiteY20" fmla="*/ 30572 h 90746"/>
                <a:gd name="connsiteX21" fmla="*/ 82773 w 153418"/>
                <a:gd name="connsiteY21" fmla="*/ 37598 h 90746"/>
                <a:gd name="connsiteX22" fmla="*/ 81885 w 153418"/>
                <a:gd name="connsiteY22" fmla="*/ 41595 h 90746"/>
                <a:gd name="connsiteX23" fmla="*/ 89797 w 153418"/>
                <a:gd name="connsiteY23" fmla="*/ 43529 h 90746"/>
                <a:gd name="connsiteX24" fmla="*/ 94499 w 153418"/>
                <a:gd name="connsiteY24" fmla="*/ 39478 h 90746"/>
                <a:gd name="connsiteX25" fmla="*/ 103738 w 153418"/>
                <a:gd name="connsiteY25" fmla="*/ 37176 h 90746"/>
                <a:gd name="connsiteX26" fmla="*/ 112233 w 153418"/>
                <a:gd name="connsiteY26" fmla="*/ 42487 h 90746"/>
                <a:gd name="connsiteX27" fmla="*/ 126958 w 153418"/>
                <a:gd name="connsiteY27" fmla="*/ 45804 h 90746"/>
                <a:gd name="connsiteX28" fmla="*/ 125962 w 153418"/>
                <a:gd name="connsiteY28" fmla="*/ 50520 h 90746"/>
                <a:gd name="connsiteX29" fmla="*/ 149625 w 153418"/>
                <a:gd name="connsiteY29" fmla="*/ 64177 h 90746"/>
                <a:gd name="connsiteX30" fmla="*/ 148526 w 153418"/>
                <a:gd name="connsiteY30" fmla="*/ 90697 h 90746"/>
                <a:gd name="connsiteX31" fmla="*/ 103104 w 153418"/>
                <a:gd name="connsiteY31" fmla="*/ 70896 h 90746"/>
                <a:gd name="connsiteX32" fmla="*/ 96037 w 153418"/>
                <a:gd name="connsiteY32" fmla="*/ 75381 h 90746"/>
                <a:gd name="connsiteX33" fmla="*/ 89847 w 153418"/>
                <a:gd name="connsiteY33" fmla="*/ 80120 h 90746"/>
                <a:gd name="connsiteX34" fmla="*/ 79146 w 153418"/>
                <a:gd name="connsiteY34" fmla="*/ 74785 h 90746"/>
                <a:gd name="connsiteX35" fmla="*/ 79192 w 153418"/>
                <a:gd name="connsiteY35" fmla="*/ 65444 h 90746"/>
                <a:gd name="connsiteX36" fmla="*/ 75256 w 153418"/>
                <a:gd name="connsiteY36" fmla="*/ 59747 h 90746"/>
                <a:gd name="connsiteX37" fmla="*/ 69257 w 153418"/>
                <a:gd name="connsiteY37" fmla="*/ 60563 h 90746"/>
                <a:gd name="connsiteX38" fmla="*/ 59152 w 153418"/>
                <a:gd name="connsiteY38" fmla="*/ 62694 h 90746"/>
                <a:gd name="connsiteX0" fmla="*/ 59152 w 166827"/>
                <a:gd name="connsiteY0" fmla="*/ 62694 h 90768"/>
                <a:gd name="connsiteX1" fmla="*/ 50432 w 166827"/>
                <a:gd name="connsiteY1" fmla="*/ 60437 h 90768"/>
                <a:gd name="connsiteX2" fmla="*/ 42440 w 166827"/>
                <a:gd name="connsiteY2" fmla="*/ 56960 h 90768"/>
                <a:gd name="connsiteX3" fmla="*/ 34448 w 166827"/>
                <a:gd name="connsiteY3" fmla="*/ 52375 h 90768"/>
                <a:gd name="connsiteX4" fmla="*/ 31439 w 166827"/>
                <a:gd name="connsiteY4" fmla="*/ 48969 h 90768"/>
                <a:gd name="connsiteX5" fmla="*/ 24045 w 166827"/>
                <a:gd name="connsiteY5" fmla="*/ 49045 h 90768"/>
                <a:gd name="connsiteX6" fmla="*/ 15112 w 166827"/>
                <a:gd name="connsiteY6" fmla="*/ 45241 h 90768"/>
                <a:gd name="connsiteX7" fmla="*/ 9751 w 166827"/>
                <a:gd name="connsiteY7" fmla="*/ 39044 h 90768"/>
                <a:gd name="connsiteX8" fmla="*/ 11 w 166827"/>
                <a:gd name="connsiteY8" fmla="*/ 31383 h 90768"/>
                <a:gd name="connsiteX9" fmla="*/ 11733 w 166827"/>
                <a:gd name="connsiteY9" fmla="*/ 21205 h 90768"/>
                <a:gd name="connsiteX10" fmla="*/ 26262 w 166827"/>
                <a:gd name="connsiteY10" fmla="*/ 18927 h 90768"/>
                <a:gd name="connsiteX11" fmla="*/ 36779 w 166827"/>
                <a:gd name="connsiteY11" fmla="*/ 25288 h 90768"/>
                <a:gd name="connsiteX12" fmla="*/ 42757 w 166827"/>
                <a:gd name="connsiteY12" fmla="*/ 24801 h 90768"/>
                <a:gd name="connsiteX13" fmla="*/ 45937 w 166827"/>
                <a:gd name="connsiteY13" fmla="*/ 18538 h 90768"/>
                <a:gd name="connsiteX14" fmla="*/ 40581 w 166827"/>
                <a:gd name="connsiteY14" fmla="*/ 4725 h 90768"/>
                <a:gd name="connsiteX15" fmla="*/ 48561 w 166827"/>
                <a:gd name="connsiteY15" fmla="*/ 461 h 90768"/>
                <a:gd name="connsiteX16" fmla="*/ 52367 w 166827"/>
                <a:gd name="connsiteY16" fmla="*/ 6964 h 90768"/>
                <a:gd name="connsiteX17" fmla="*/ 60250 w 166827"/>
                <a:gd name="connsiteY17" fmla="*/ 8481 h 90768"/>
                <a:gd name="connsiteX18" fmla="*/ 79817 w 166827"/>
                <a:gd name="connsiteY18" fmla="*/ 17210 h 90768"/>
                <a:gd name="connsiteX19" fmla="*/ 77683 w 166827"/>
                <a:gd name="connsiteY19" fmla="*/ 24134 h 90768"/>
                <a:gd name="connsiteX20" fmla="*/ 79946 w 166827"/>
                <a:gd name="connsiteY20" fmla="*/ 30572 h 90768"/>
                <a:gd name="connsiteX21" fmla="*/ 82773 w 166827"/>
                <a:gd name="connsiteY21" fmla="*/ 37598 h 90768"/>
                <a:gd name="connsiteX22" fmla="*/ 81885 w 166827"/>
                <a:gd name="connsiteY22" fmla="*/ 41595 h 90768"/>
                <a:gd name="connsiteX23" fmla="*/ 89797 w 166827"/>
                <a:gd name="connsiteY23" fmla="*/ 43529 h 90768"/>
                <a:gd name="connsiteX24" fmla="*/ 94499 w 166827"/>
                <a:gd name="connsiteY24" fmla="*/ 39478 h 90768"/>
                <a:gd name="connsiteX25" fmla="*/ 103738 w 166827"/>
                <a:gd name="connsiteY25" fmla="*/ 37176 h 90768"/>
                <a:gd name="connsiteX26" fmla="*/ 112233 w 166827"/>
                <a:gd name="connsiteY26" fmla="*/ 42487 h 90768"/>
                <a:gd name="connsiteX27" fmla="*/ 126958 w 166827"/>
                <a:gd name="connsiteY27" fmla="*/ 45804 h 90768"/>
                <a:gd name="connsiteX28" fmla="*/ 125962 w 166827"/>
                <a:gd name="connsiteY28" fmla="*/ 50520 h 90768"/>
                <a:gd name="connsiteX29" fmla="*/ 149625 w 166827"/>
                <a:gd name="connsiteY29" fmla="*/ 64177 h 90768"/>
                <a:gd name="connsiteX30" fmla="*/ 166825 w 166827"/>
                <a:gd name="connsiteY30" fmla="*/ 77047 h 90768"/>
                <a:gd name="connsiteX31" fmla="*/ 148526 w 166827"/>
                <a:gd name="connsiteY31" fmla="*/ 90697 h 90768"/>
                <a:gd name="connsiteX32" fmla="*/ 103104 w 166827"/>
                <a:gd name="connsiteY32" fmla="*/ 70896 h 90768"/>
                <a:gd name="connsiteX33" fmla="*/ 96037 w 166827"/>
                <a:gd name="connsiteY33" fmla="*/ 75381 h 90768"/>
                <a:gd name="connsiteX34" fmla="*/ 89847 w 166827"/>
                <a:gd name="connsiteY34" fmla="*/ 80120 h 90768"/>
                <a:gd name="connsiteX35" fmla="*/ 79146 w 166827"/>
                <a:gd name="connsiteY35" fmla="*/ 74785 h 90768"/>
                <a:gd name="connsiteX36" fmla="*/ 79192 w 166827"/>
                <a:gd name="connsiteY36" fmla="*/ 65444 h 90768"/>
                <a:gd name="connsiteX37" fmla="*/ 75256 w 166827"/>
                <a:gd name="connsiteY37" fmla="*/ 59747 h 90768"/>
                <a:gd name="connsiteX38" fmla="*/ 69257 w 166827"/>
                <a:gd name="connsiteY38" fmla="*/ 60563 h 90768"/>
                <a:gd name="connsiteX39" fmla="*/ 59152 w 166827"/>
                <a:gd name="connsiteY39" fmla="*/ 62694 h 90768"/>
                <a:gd name="connsiteX0" fmla="*/ 59152 w 167046"/>
                <a:gd name="connsiteY0" fmla="*/ 62694 h 90762"/>
                <a:gd name="connsiteX1" fmla="*/ 50432 w 167046"/>
                <a:gd name="connsiteY1" fmla="*/ 60437 h 90762"/>
                <a:gd name="connsiteX2" fmla="*/ 42440 w 167046"/>
                <a:gd name="connsiteY2" fmla="*/ 56960 h 90762"/>
                <a:gd name="connsiteX3" fmla="*/ 34448 w 167046"/>
                <a:gd name="connsiteY3" fmla="*/ 52375 h 90762"/>
                <a:gd name="connsiteX4" fmla="*/ 31439 w 167046"/>
                <a:gd name="connsiteY4" fmla="*/ 48969 h 90762"/>
                <a:gd name="connsiteX5" fmla="*/ 24045 w 167046"/>
                <a:gd name="connsiteY5" fmla="*/ 49045 h 90762"/>
                <a:gd name="connsiteX6" fmla="*/ 15112 w 167046"/>
                <a:gd name="connsiteY6" fmla="*/ 45241 h 90762"/>
                <a:gd name="connsiteX7" fmla="*/ 9751 w 167046"/>
                <a:gd name="connsiteY7" fmla="*/ 39044 h 90762"/>
                <a:gd name="connsiteX8" fmla="*/ 11 w 167046"/>
                <a:gd name="connsiteY8" fmla="*/ 31383 h 90762"/>
                <a:gd name="connsiteX9" fmla="*/ 11733 w 167046"/>
                <a:gd name="connsiteY9" fmla="*/ 21205 h 90762"/>
                <a:gd name="connsiteX10" fmla="*/ 26262 w 167046"/>
                <a:gd name="connsiteY10" fmla="*/ 18927 h 90762"/>
                <a:gd name="connsiteX11" fmla="*/ 36779 w 167046"/>
                <a:gd name="connsiteY11" fmla="*/ 25288 h 90762"/>
                <a:gd name="connsiteX12" fmla="*/ 42757 w 167046"/>
                <a:gd name="connsiteY12" fmla="*/ 24801 h 90762"/>
                <a:gd name="connsiteX13" fmla="*/ 45937 w 167046"/>
                <a:gd name="connsiteY13" fmla="*/ 18538 h 90762"/>
                <a:gd name="connsiteX14" fmla="*/ 40581 w 167046"/>
                <a:gd name="connsiteY14" fmla="*/ 4725 h 90762"/>
                <a:gd name="connsiteX15" fmla="*/ 48561 w 167046"/>
                <a:gd name="connsiteY15" fmla="*/ 461 h 90762"/>
                <a:gd name="connsiteX16" fmla="*/ 52367 w 167046"/>
                <a:gd name="connsiteY16" fmla="*/ 6964 h 90762"/>
                <a:gd name="connsiteX17" fmla="*/ 60250 w 167046"/>
                <a:gd name="connsiteY17" fmla="*/ 8481 h 90762"/>
                <a:gd name="connsiteX18" fmla="*/ 79817 w 167046"/>
                <a:gd name="connsiteY18" fmla="*/ 17210 h 90762"/>
                <a:gd name="connsiteX19" fmla="*/ 77683 w 167046"/>
                <a:gd name="connsiteY19" fmla="*/ 24134 h 90762"/>
                <a:gd name="connsiteX20" fmla="*/ 79946 w 167046"/>
                <a:gd name="connsiteY20" fmla="*/ 30572 h 90762"/>
                <a:gd name="connsiteX21" fmla="*/ 82773 w 167046"/>
                <a:gd name="connsiteY21" fmla="*/ 37598 h 90762"/>
                <a:gd name="connsiteX22" fmla="*/ 81885 w 167046"/>
                <a:gd name="connsiteY22" fmla="*/ 41595 h 90762"/>
                <a:gd name="connsiteX23" fmla="*/ 89797 w 167046"/>
                <a:gd name="connsiteY23" fmla="*/ 43529 h 90762"/>
                <a:gd name="connsiteX24" fmla="*/ 94499 w 167046"/>
                <a:gd name="connsiteY24" fmla="*/ 39478 h 90762"/>
                <a:gd name="connsiteX25" fmla="*/ 103738 w 167046"/>
                <a:gd name="connsiteY25" fmla="*/ 37176 h 90762"/>
                <a:gd name="connsiteX26" fmla="*/ 112233 w 167046"/>
                <a:gd name="connsiteY26" fmla="*/ 42487 h 90762"/>
                <a:gd name="connsiteX27" fmla="*/ 126958 w 167046"/>
                <a:gd name="connsiteY27" fmla="*/ 45804 h 90762"/>
                <a:gd name="connsiteX28" fmla="*/ 125962 w 167046"/>
                <a:gd name="connsiteY28" fmla="*/ 50520 h 90762"/>
                <a:gd name="connsiteX29" fmla="*/ 149625 w 167046"/>
                <a:gd name="connsiteY29" fmla="*/ 64177 h 90762"/>
                <a:gd name="connsiteX30" fmla="*/ 155001 w 167046"/>
                <a:gd name="connsiteY30" fmla="*/ 74566 h 90762"/>
                <a:gd name="connsiteX31" fmla="*/ 166825 w 167046"/>
                <a:gd name="connsiteY31" fmla="*/ 77047 h 90762"/>
                <a:gd name="connsiteX32" fmla="*/ 148526 w 167046"/>
                <a:gd name="connsiteY32" fmla="*/ 90697 h 90762"/>
                <a:gd name="connsiteX33" fmla="*/ 103104 w 167046"/>
                <a:gd name="connsiteY33" fmla="*/ 70896 h 90762"/>
                <a:gd name="connsiteX34" fmla="*/ 96037 w 167046"/>
                <a:gd name="connsiteY34" fmla="*/ 75381 h 90762"/>
                <a:gd name="connsiteX35" fmla="*/ 89847 w 167046"/>
                <a:gd name="connsiteY35" fmla="*/ 80120 h 90762"/>
                <a:gd name="connsiteX36" fmla="*/ 79146 w 167046"/>
                <a:gd name="connsiteY36" fmla="*/ 74785 h 90762"/>
                <a:gd name="connsiteX37" fmla="*/ 79192 w 167046"/>
                <a:gd name="connsiteY37" fmla="*/ 65444 h 90762"/>
                <a:gd name="connsiteX38" fmla="*/ 75256 w 167046"/>
                <a:gd name="connsiteY38" fmla="*/ 59747 h 90762"/>
                <a:gd name="connsiteX39" fmla="*/ 69257 w 167046"/>
                <a:gd name="connsiteY39" fmla="*/ 60563 h 90762"/>
                <a:gd name="connsiteX40" fmla="*/ 59152 w 167046"/>
                <a:gd name="connsiteY40" fmla="*/ 62694 h 90762"/>
                <a:gd name="connsiteX0" fmla="*/ 59152 w 166928"/>
                <a:gd name="connsiteY0" fmla="*/ 62694 h 90724"/>
                <a:gd name="connsiteX1" fmla="*/ 50432 w 166928"/>
                <a:gd name="connsiteY1" fmla="*/ 60437 h 90724"/>
                <a:gd name="connsiteX2" fmla="*/ 42440 w 166928"/>
                <a:gd name="connsiteY2" fmla="*/ 56960 h 90724"/>
                <a:gd name="connsiteX3" fmla="*/ 34448 w 166928"/>
                <a:gd name="connsiteY3" fmla="*/ 52375 h 90724"/>
                <a:gd name="connsiteX4" fmla="*/ 31439 w 166928"/>
                <a:gd name="connsiteY4" fmla="*/ 48969 h 90724"/>
                <a:gd name="connsiteX5" fmla="*/ 24045 w 166928"/>
                <a:gd name="connsiteY5" fmla="*/ 49045 h 90724"/>
                <a:gd name="connsiteX6" fmla="*/ 15112 w 166928"/>
                <a:gd name="connsiteY6" fmla="*/ 45241 h 90724"/>
                <a:gd name="connsiteX7" fmla="*/ 9751 w 166928"/>
                <a:gd name="connsiteY7" fmla="*/ 39044 h 90724"/>
                <a:gd name="connsiteX8" fmla="*/ 11 w 166928"/>
                <a:gd name="connsiteY8" fmla="*/ 31383 h 90724"/>
                <a:gd name="connsiteX9" fmla="*/ 11733 w 166928"/>
                <a:gd name="connsiteY9" fmla="*/ 21205 h 90724"/>
                <a:gd name="connsiteX10" fmla="*/ 26262 w 166928"/>
                <a:gd name="connsiteY10" fmla="*/ 18927 h 90724"/>
                <a:gd name="connsiteX11" fmla="*/ 36779 w 166928"/>
                <a:gd name="connsiteY11" fmla="*/ 25288 h 90724"/>
                <a:gd name="connsiteX12" fmla="*/ 42757 w 166928"/>
                <a:gd name="connsiteY12" fmla="*/ 24801 h 90724"/>
                <a:gd name="connsiteX13" fmla="*/ 45937 w 166928"/>
                <a:gd name="connsiteY13" fmla="*/ 18538 h 90724"/>
                <a:gd name="connsiteX14" fmla="*/ 40581 w 166928"/>
                <a:gd name="connsiteY14" fmla="*/ 4725 h 90724"/>
                <a:gd name="connsiteX15" fmla="*/ 48561 w 166928"/>
                <a:gd name="connsiteY15" fmla="*/ 461 h 90724"/>
                <a:gd name="connsiteX16" fmla="*/ 52367 w 166928"/>
                <a:gd name="connsiteY16" fmla="*/ 6964 h 90724"/>
                <a:gd name="connsiteX17" fmla="*/ 60250 w 166928"/>
                <a:gd name="connsiteY17" fmla="*/ 8481 h 90724"/>
                <a:gd name="connsiteX18" fmla="*/ 79817 w 166928"/>
                <a:gd name="connsiteY18" fmla="*/ 17210 h 90724"/>
                <a:gd name="connsiteX19" fmla="*/ 77683 w 166928"/>
                <a:gd name="connsiteY19" fmla="*/ 24134 h 90724"/>
                <a:gd name="connsiteX20" fmla="*/ 79946 w 166928"/>
                <a:gd name="connsiteY20" fmla="*/ 30572 h 90724"/>
                <a:gd name="connsiteX21" fmla="*/ 82773 w 166928"/>
                <a:gd name="connsiteY21" fmla="*/ 37598 h 90724"/>
                <a:gd name="connsiteX22" fmla="*/ 81885 w 166928"/>
                <a:gd name="connsiteY22" fmla="*/ 41595 h 90724"/>
                <a:gd name="connsiteX23" fmla="*/ 89797 w 166928"/>
                <a:gd name="connsiteY23" fmla="*/ 43529 h 90724"/>
                <a:gd name="connsiteX24" fmla="*/ 94499 w 166928"/>
                <a:gd name="connsiteY24" fmla="*/ 39478 h 90724"/>
                <a:gd name="connsiteX25" fmla="*/ 103738 w 166928"/>
                <a:gd name="connsiteY25" fmla="*/ 37176 h 90724"/>
                <a:gd name="connsiteX26" fmla="*/ 112233 w 166928"/>
                <a:gd name="connsiteY26" fmla="*/ 42487 h 90724"/>
                <a:gd name="connsiteX27" fmla="*/ 126958 w 166928"/>
                <a:gd name="connsiteY27" fmla="*/ 45804 h 90724"/>
                <a:gd name="connsiteX28" fmla="*/ 125962 w 166928"/>
                <a:gd name="connsiteY28" fmla="*/ 50520 h 90724"/>
                <a:gd name="connsiteX29" fmla="*/ 149625 w 166928"/>
                <a:gd name="connsiteY29" fmla="*/ 64177 h 90724"/>
                <a:gd name="connsiteX30" fmla="*/ 155001 w 166928"/>
                <a:gd name="connsiteY30" fmla="*/ 74566 h 90724"/>
                <a:gd name="connsiteX31" fmla="*/ 166705 w 166928"/>
                <a:gd name="connsiteY31" fmla="*/ 75110 h 90724"/>
                <a:gd name="connsiteX32" fmla="*/ 148526 w 166928"/>
                <a:gd name="connsiteY32" fmla="*/ 90697 h 90724"/>
                <a:gd name="connsiteX33" fmla="*/ 103104 w 166928"/>
                <a:gd name="connsiteY33" fmla="*/ 70896 h 90724"/>
                <a:gd name="connsiteX34" fmla="*/ 96037 w 166928"/>
                <a:gd name="connsiteY34" fmla="*/ 75381 h 90724"/>
                <a:gd name="connsiteX35" fmla="*/ 89847 w 166928"/>
                <a:gd name="connsiteY35" fmla="*/ 80120 h 90724"/>
                <a:gd name="connsiteX36" fmla="*/ 79146 w 166928"/>
                <a:gd name="connsiteY36" fmla="*/ 74785 h 90724"/>
                <a:gd name="connsiteX37" fmla="*/ 79192 w 166928"/>
                <a:gd name="connsiteY37" fmla="*/ 65444 h 90724"/>
                <a:gd name="connsiteX38" fmla="*/ 75256 w 166928"/>
                <a:gd name="connsiteY38" fmla="*/ 59747 h 90724"/>
                <a:gd name="connsiteX39" fmla="*/ 69257 w 166928"/>
                <a:gd name="connsiteY39" fmla="*/ 60563 h 90724"/>
                <a:gd name="connsiteX40" fmla="*/ 59152 w 166928"/>
                <a:gd name="connsiteY40" fmla="*/ 62694 h 90724"/>
                <a:gd name="connsiteX0" fmla="*/ 59152 w 169027"/>
                <a:gd name="connsiteY0" fmla="*/ 62694 h 91003"/>
                <a:gd name="connsiteX1" fmla="*/ 50432 w 169027"/>
                <a:gd name="connsiteY1" fmla="*/ 60437 h 91003"/>
                <a:gd name="connsiteX2" fmla="*/ 42440 w 169027"/>
                <a:gd name="connsiteY2" fmla="*/ 56960 h 91003"/>
                <a:gd name="connsiteX3" fmla="*/ 34448 w 169027"/>
                <a:gd name="connsiteY3" fmla="*/ 52375 h 91003"/>
                <a:gd name="connsiteX4" fmla="*/ 31439 w 169027"/>
                <a:gd name="connsiteY4" fmla="*/ 48969 h 91003"/>
                <a:gd name="connsiteX5" fmla="*/ 24045 w 169027"/>
                <a:gd name="connsiteY5" fmla="*/ 49045 h 91003"/>
                <a:gd name="connsiteX6" fmla="*/ 15112 w 169027"/>
                <a:gd name="connsiteY6" fmla="*/ 45241 h 91003"/>
                <a:gd name="connsiteX7" fmla="*/ 9751 w 169027"/>
                <a:gd name="connsiteY7" fmla="*/ 39044 h 91003"/>
                <a:gd name="connsiteX8" fmla="*/ 11 w 169027"/>
                <a:gd name="connsiteY8" fmla="*/ 31383 h 91003"/>
                <a:gd name="connsiteX9" fmla="*/ 11733 w 169027"/>
                <a:gd name="connsiteY9" fmla="*/ 21205 h 91003"/>
                <a:gd name="connsiteX10" fmla="*/ 26262 w 169027"/>
                <a:gd name="connsiteY10" fmla="*/ 18927 h 91003"/>
                <a:gd name="connsiteX11" fmla="*/ 36779 w 169027"/>
                <a:gd name="connsiteY11" fmla="*/ 25288 h 91003"/>
                <a:gd name="connsiteX12" fmla="*/ 42757 w 169027"/>
                <a:gd name="connsiteY12" fmla="*/ 24801 h 91003"/>
                <a:gd name="connsiteX13" fmla="*/ 45937 w 169027"/>
                <a:gd name="connsiteY13" fmla="*/ 18538 h 91003"/>
                <a:gd name="connsiteX14" fmla="*/ 40581 w 169027"/>
                <a:gd name="connsiteY14" fmla="*/ 4725 h 91003"/>
                <a:gd name="connsiteX15" fmla="*/ 48561 w 169027"/>
                <a:gd name="connsiteY15" fmla="*/ 461 h 91003"/>
                <a:gd name="connsiteX16" fmla="*/ 52367 w 169027"/>
                <a:gd name="connsiteY16" fmla="*/ 6964 h 91003"/>
                <a:gd name="connsiteX17" fmla="*/ 60250 w 169027"/>
                <a:gd name="connsiteY17" fmla="*/ 8481 h 91003"/>
                <a:gd name="connsiteX18" fmla="*/ 79817 w 169027"/>
                <a:gd name="connsiteY18" fmla="*/ 17210 h 91003"/>
                <a:gd name="connsiteX19" fmla="*/ 77683 w 169027"/>
                <a:gd name="connsiteY19" fmla="*/ 24134 h 91003"/>
                <a:gd name="connsiteX20" fmla="*/ 79946 w 169027"/>
                <a:gd name="connsiteY20" fmla="*/ 30572 h 91003"/>
                <a:gd name="connsiteX21" fmla="*/ 82773 w 169027"/>
                <a:gd name="connsiteY21" fmla="*/ 37598 h 91003"/>
                <a:gd name="connsiteX22" fmla="*/ 81885 w 169027"/>
                <a:gd name="connsiteY22" fmla="*/ 41595 h 91003"/>
                <a:gd name="connsiteX23" fmla="*/ 89797 w 169027"/>
                <a:gd name="connsiteY23" fmla="*/ 43529 h 91003"/>
                <a:gd name="connsiteX24" fmla="*/ 94499 w 169027"/>
                <a:gd name="connsiteY24" fmla="*/ 39478 h 91003"/>
                <a:gd name="connsiteX25" fmla="*/ 103738 w 169027"/>
                <a:gd name="connsiteY25" fmla="*/ 37176 h 91003"/>
                <a:gd name="connsiteX26" fmla="*/ 112233 w 169027"/>
                <a:gd name="connsiteY26" fmla="*/ 42487 h 91003"/>
                <a:gd name="connsiteX27" fmla="*/ 126958 w 169027"/>
                <a:gd name="connsiteY27" fmla="*/ 45804 h 91003"/>
                <a:gd name="connsiteX28" fmla="*/ 125962 w 169027"/>
                <a:gd name="connsiteY28" fmla="*/ 50520 h 91003"/>
                <a:gd name="connsiteX29" fmla="*/ 149625 w 169027"/>
                <a:gd name="connsiteY29" fmla="*/ 64177 h 91003"/>
                <a:gd name="connsiteX30" fmla="*/ 155001 w 169027"/>
                <a:gd name="connsiteY30" fmla="*/ 74566 h 91003"/>
                <a:gd name="connsiteX31" fmla="*/ 166705 w 169027"/>
                <a:gd name="connsiteY31" fmla="*/ 75110 h 91003"/>
                <a:gd name="connsiteX32" fmla="*/ 167618 w 169027"/>
                <a:gd name="connsiteY32" fmla="*/ 82405 h 91003"/>
                <a:gd name="connsiteX33" fmla="*/ 148526 w 169027"/>
                <a:gd name="connsiteY33" fmla="*/ 90697 h 91003"/>
                <a:gd name="connsiteX34" fmla="*/ 103104 w 169027"/>
                <a:gd name="connsiteY34" fmla="*/ 70896 h 91003"/>
                <a:gd name="connsiteX35" fmla="*/ 96037 w 169027"/>
                <a:gd name="connsiteY35" fmla="*/ 75381 h 91003"/>
                <a:gd name="connsiteX36" fmla="*/ 89847 w 169027"/>
                <a:gd name="connsiteY36" fmla="*/ 80120 h 91003"/>
                <a:gd name="connsiteX37" fmla="*/ 79146 w 169027"/>
                <a:gd name="connsiteY37" fmla="*/ 74785 h 91003"/>
                <a:gd name="connsiteX38" fmla="*/ 79192 w 169027"/>
                <a:gd name="connsiteY38" fmla="*/ 65444 h 91003"/>
                <a:gd name="connsiteX39" fmla="*/ 75256 w 169027"/>
                <a:gd name="connsiteY39" fmla="*/ 59747 h 91003"/>
                <a:gd name="connsiteX40" fmla="*/ 69257 w 169027"/>
                <a:gd name="connsiteY40" fmla="*/ 60563 h 91003"/>
                <a:gd name="connsiteX41" fmla="*/ 59152 w 169027"/>
                <a:gd name="connsiteY41" fmla="*/ 62694 h 91003"/>
                <a:gd name="connsiteX0" fmla="*/ 59152 w 169027"/>
                <a:gd name="connsiteY0" fmla="*/ 62694 h 87030"/>
                <a:gd name="connsiteX1" fmla="*/ 50432 w 169027"/>
                <a:gd name="connsiteY1" fmla="*/ 60437 h 87030"/>
                <a:gd name="connsiteX2" fmla="*/ 42440 w 169027"/>
                <a:gd name="connsiteY2" fmla="*/ 56960 h 87030"/>
                <a:gd name="connsiteX3" fmla="*/ 34448 w 169027"/>
                <a:gd name="connsiteY3" fmla="*/ 52375 h 87030"/>
                <a:gd name="connsiteX4" fmla="*/ 31439 w 169027"/>
                <a:gd name="connsiteY4" fmla="*/ 48969 h 87030"/>
                <a:gd name="connsiteX5" fmla="*/ 24045 w 169027"/>
                <a:gd name="connsiteY5" fmla="*/ 49045 h 87030"/>
                <a:gd name="connsiteX6" fmla="*/ 15112 w 169027"/>
                <a:gd name="connsiteY6" fmla="*/ 45241 h 87030"/>
                <a:gd name="connsiteX7" fmla="*/ 9751 w 169027"/>
                <a:gd name="connsiteY7" fmla="*/ 39044 h 87030"/>
                <a:gd name="connsiteX8" fmla="*/ 11 w 169027"/>
                <a:gd name="connsiteY8" fmla="*/ 31383 h 87030"/>
                <a:gd name="connsiteX9" fmla="*/ 11733 w 169027"/>
                <a:gd name="connsiteY9" fmla="*/ 21205 h 87030"/>
                <a:gd name="connsiteX10" fmla="*/ 26262 w 169027"/>
                <a:gd name="connsiteY10" fmla="*/ 18927 h 87030"/>
                <a:gd name="connsiteX11" fmla="*/ 36779 w 169027"/>
                <a:gd name="connsiteY11" fmla="*/ 25288 h 87030"/>
                <a:gd name="connsiteX12" fmla="*/ 42757 w 169027"/>
                <a:gd name="connsiteY12" fmla="*/ 24801 h 87030"/>
                <a:gd name="connsiteX13" fmla="*/ 45937 w 169027"/>
                <a:gd name="connsiteY13" fmla="*/ 18538 h 87030"/>
                <a:gd name="connsiteX14" fmla="*/ 40581 w 169027"/>
                <a:gd name="connsiteY14" fmla="*/ 4725 h 87030"/>
                <a:gd name="connsiteX15" fmla="*/ 48561 w 169027"/>
                <a:gd name="connsiteY15" fmla="*/ 461 h 87030"/>
                <a:gd name="connsiteX16" fmla="*/ 52367 w 169027"/>
                <a:gd name="connsiteY16" fmla="*/ 6964 h 87030"/>
                <a:gd name="connsiteX17" fmla="*/ 60250 w 169027"/>
                <a:gd name="connsiteY17" fmla="*/ 8481 h 87030"/>
                <a:gd name="connsiteX18" fmla="*/ 79817 w 169027"/>
                <a:gd name="connsiteY18" fmla="*/ 17210 h 87030"/>
                <a:gd name="connsiteX19" fmla="*/ 77683 w 169027"/>
                <a:gd name="connsiteY19" fmla="*/ 24134 h 87030"/>
                <a:gd name="connsiteX20" fmla="*/ 79946 w 169027"/>
                <a:gd name="connsiteY20" fmla="*/ 30572 h 87030"/>
                <a:gd name="connsiteX21" fmla="*/ 82773 w 169027"/>
                <a:gd name="connsiteY21" fmla="*/ 37598 h 87030"/>
                <a:gd name="connsiteX22" fmla="*/ 81885 w 169027"/>
                <a:gd name="connsiteY22" fmla="*/ 41595 h 87030"/>
                <a:gd name="connsiteX23" fmla="*/ 89797 w 169027"/>
                <a:gd name="connsiteY23" fmla="*/ 43529 h 87030"/>
                <a:gd name="connsiteX24" fmla="*/ 94499 w 169027"/>
                <a:gd name="connsiteY24" fmla="*/ 39478 h 87030"/>
                <a:gd name="connsiteX25" fmla="*/ 103738 w 169027"/>
                <a:gd name="connsiteY25" fmla="*/ 37176 h 87030"/>
                <a:gd name="connsiteX26" fmla="*/ 112233 w 169027"/>
                <a:gd name="connsiteY26" fmla="*/ 42487 h 87030"/>
                <a:gd name="connsiteX27" fmla="*/ 126958 w 169027"/>
                <a:gd name="connsiteY27" fmla="*/ 45804 h 87030"/>
                <a:gd name="connsiteX28" fmla="*/ 125962 w 169027"/>
                <a:gd name="connsiteY28" fmla="*/ 50520 h 87030"/>
                <a:gd name="connsiteX29" fmla="*/ 149625 w 169027"/>
                <a:gd name="connsiteY29" fmla="*/ 64177 h 87030"/>
                <a:gd name="connsiteX30" fmla="*/ 155001 w 169027"/>
                <a:gd name="connsiteY30" fmla="*/ 74566 h 87030"/>
                <a:gd name="connsiteX31" fmla="*/ 166705 w 169027"/>
                <a:gd name="connsiteY31" fmla="*/ 75110 h 87030"/>
                <a:gd name="connsiteX32" fmla="*/ 167618 w 169027"/>
                <a:gd name="connsiteY32" fmla="*/ 82405 h 87030"/>
                <a:gd name="connsiteX33" fmla="*/ 146291 w 169027"/>
                <a:gd name="connsiteY33" fmla="*/ 86467 h 87030"/>
                <a:gd name="connsiteX34" fmla="*/ 103104 w 169027"/>
                <a:gd name="connsiteY34" fmla="*/ 70896 h 87030"/>
                <a:gd name="connsiteX35" fmla="*/ 96037 w 169027"/>
                <a:gd name="connsiteY35" fmla="*/ 75381 h 87030"/>
                <a:gd name="connsiteX36" fmla="*/ 89847 w 169027"/>
                <a:gd name="connsiteY36" fmla="*/ 80120 h 87030"/>
                <a:gd name="connsiteX37" fmla="*/ 79146 w 169027"/>
                <a:gd name="connsiteY37" fmla="*/ 74785 h 87030"/>
                <a:gd name="connsiteX38" fmla="*/ 79192 w 169027"/>
                <a:gd name="connsiteY38" fmla="*/ 65444 h 87030"/>
                <a:gd name="connsiteX39" fmla="*/ 75256 w 169027"/>
                <a:gd name="connsiteY39" fmla="*/ 59747 h 87030"/>
                <a:gd name="connsiteX40" fmla="*/ 69257 w 169027"/>
                <a:gd name="connsiteY40" fmla="*/ 60563 h 87030"/>
                <a:gd name="connsiteX41" fmla="*/ 59152 w 169027"/>
                <a:gd name="connsiteY41" fmla="*/ 62694 h 87030"/>
                <a:gd name="connsiteX0" fmla="*/ 59152 w 168674"/>
                <a:gd name="connsiteY0" fmla="*/ 62694 h 88061"/>
                <a:gd name="connsiteX1" fmla="*/ 50432 w 168674"/>
                <a:gd name="connsiteY1" fmla="*/ 60437 h 88061"/>
                <a:gd name="connsiteX2" fmla="*/ 42440 w 168674"/>
                <a:gd name="connsiteY2" fmla="*/ 56960 h 88061"/>
                <a:gd name="connsiteX3" fmla="*/ 34448 w 168674"/>
                <a:gd name="connsiteY3" fmla="*/ 52375 h 88061"/>
                <a:gd name="connsiteX4" fmla="*/ 31439 w 168674"/>
                <a:gd name="connsiteY4" fmla="*/ 48969 h 88061"/>
                <a:gd name="connsiteX5" fmla="*/ 24045 w 168674"/>
                <a:gd name="connsiteY5" fmla="*/ 49045 h 88061"/>
                <a:gd name="connsiteX6" fmla="*/ 15112 w 168674"/>
                <a:gd name="connsiteY6" fmla="*/ 45241 h 88061"/>
                <a:gd name="connsiteX7" fmla="*/ 9751 w 168674"/>
                <a:gd name="connsiteY7" fmla="*/ 39044 h 88061"/>
                <a:gd name="connsiteX8" fmla="*/ 11 w 168674"/>
                <a:gd name="connsiteY8" fmla="*/ 31383 h 88061"/>
                <a:gd name="connsiteX9" fmla="*/ 11733 w 168674"/>
                <a:gd name="connsiteY9" fmla="*/ 21205 h 88061"/>
                <a:gd name="connsiteX10" fmla="*/ 26262 w 168674"/>
                <a:gd name="connsiteY10" fmla="*/ 18927 h 88061"/>
                <a:gd name="connsiteX11" fmla="*/ 36779 w 168674"/>
                <a:gd name="connsiteY11" fmla="*/ 25288 h 88061"/>
                <a:gd name="connsiteX12" fmla="*/ 42757 w 168674"/>
                <a:gd name="connsiteY12" fmla="*/ 24801 h 88061"/>
                <a:gd name="connsiteX13" fmla="*/ 45937 w 168674"/>
                <a:gd name="connsiteY13" fmla="*/ 18538 h 88061"/>
                <a:gd name="connsiteX14" fmla="*/ 40581 w 168674"/>
                <a:gd name="connsiteY14" fmla="*/ 4725 h 88061"/>
                <a:gd name="connsiteX15" fmla="*/ 48561 w 168674"/>
                <a:gd name="connsiteY15" fmla="*/ 461 h 88061"/>
                <a:gd name="connsiteX16" fmla="*/ 52367 w 168674"/>
                <a:gd name="connsiteY16" fmla="*/ 6964 h 88061"/>
                <a:gd name="connsiteX17" fmla="*/ 60250 w 168674"/>
                <a:gd name="connsiteY17" fmla="*/ 8481 h 88061"/>
                <a:gd name="connsiteX18" fmla="*/ 79817 w 168674"/>
                <a:gd name="connsiteY18" fmla="*/ 17210 h 88061"/>
                <a:gd name="connsiteX19" fmla="*/ 77683 w 168674"/>
                <a:gd name="connsiteY19" fmla="*/ 24134 h 88061"/>
                <a:gd name="connsiteX20" fmla="*/ 79946 w 168674"/>
                <a:gd name="connsiteY20" fmla="*/ 30572 h 88061"/>
                <a:gd name="connsiteX21" fmla="*/ 82773 w 168674"/>
                <a:gd name="connsiteY21" fmla="*/ 37598 h 88061"/>
                <a:gd name="connsiteX22" fmla="*/ 81885 w 168674"/>
                <a:gd name="connsiteY22" fmla="*/ 41595 h 88061"/>
                <a:gd name="connsiteX23" fmla="*/ 89797 w 168674"/>
                <a:gd name="connsiteY23" fmla="*/ 43529 h 88061"/>
                <a:gd name="connsiteX24" fmla="*/ 94499 w 168674"/>
                <a:gd name="connsiteY24" fmla="*/ 39478 h 88061"/>
                <a:gd name="connsiteX25" fmla="*/ 103738 w 168674"/>
                <a:gd name="connsiteY25" fmla="*/ 37176 h 88061"/>
                <a:gd name="connsiteX26" fmla="*/ 112233 w 168674"/>
                <a:gd name="connsiteY26" fmla="*/ 42487 h 88061"/>
                <a:gd name="connsiteX27" fmla="*/ 126958 w 168674"/>
                <a:gd name="connsiteY27" fmla="*/ 45804 h 88061"/>
                <a:gd name="connsiteX28" fmla="*/ 125962 w 168674"/>
                <a:gd name="connsiteY28" fmla="*/ 50520 h 88061"/>
                <a:gd name="connsiteX29" fmla="*/ 149625 w 168674"/>
                <a:gd name="connsiteY29" fmla="*/ 64177 h 88061"/>
                <a:gd name="connsiteX30" fmla="*/ 155001 w 168674"/>
                <a:gd name="connsiteY30" fmla="*/ 74566 h 88061"/>
                <a:gd name="connsiteX31" fmla="*/ 166705 w 168674"/>
                <a:gd name="connsiteY31" fmla="*/ 75110 h 88061"/>
                <a:gd name="connsiteX32" fmla="*/ 167618 w 168674"/>
                <a:gd name="connsiteY32" fmla="*/ 82405 h 88061"/>
                <a:gd name="connsiteX33" fmla="*/ 154853 w 168674"/>
                <a:gd name="connsiteY33" fmla="*/ 87092 h 88061"/>
                <a:gd name="connsiteX34" fmla="*/ 146291 w 168674"/>
                <a:gd name="connsiteY34" fmla="*/ 86467 h 88061"/>
                <a:gd name="connsiteX35" fmla="*/ 103104 w 168674"/>
                <a:gd name="connsiteY35" fmla="*/ 70896 h 88061"/>
                <a:gd name="connsiteX36" fmla="*/ 96037 w 168674"/>
                <a:gd name="connsiteY36" fmla="*/ 75381 h 88061"/>
                <a:gd name="connsiteX37" fmla="*/ 89847 w 168674"/>
                <a:gd name="connsiteY37" fmla="*/ 80120 h 88061"/>
                <a:gd name="connsiteX38" fmla="*/ 79146 w 168674"/>
                <a:gd name="connsiteY38" fmla="*/ 74785 h 88061"/>
                <a:gd name="connsiteX39" fmla="*/ 79192 w 168674"/>
                <a:gd name="connsiteY39" fmla="*/ 65444 h 88061"/>
                <a:gd name="connsiteX40" fmla="*/ 75256 w 168674"/>
                <a:gd name="connsiteY40" fmla="*/ 59747 h 88061"/>
                <a:gd name="connsiteX41" fmla="*/ 69257 w 168674"/>
                <a:gd name="connsiteY41" fmla="*/ 60563 h 88061"/>
                <a:gd name="connsiteX42" fmla="*/ 59152 w 168674"/>
                <a:gd name="connsiteY42" fmla="*/ 62694 h 88061"/>
                <a:gd name="connsiteX0" fmla="*/ 59152 w 168674"/>
                <a:gd name="connsiteY0" fmla="*/ 62694 h 90187"/>
                <a:gd name="connsiteX1" fmla="*/ 50432 w 168674"/>
                <a:gd name="connsiteY1" fmla="*/ 60437 h 90187"/>
                <a:gd name="connsiteX2" fmla="*/ 42440 w 168674"/>
                <a:gd name="connsiteY2" fmla="*/ 56960 h 90187"/>
                <a:gd name="connsiteX3" fmla="*/ 34448 w 168674"/>
                <a:gd name="connsiteY3" fmla="*/ 52375 h 90187"/>
                <a:gd name="connsiteX4" fmla="*/ 31439 w 168674"/>
                <a:gd name="connsiteY4" fmla="*/ 48969 h 90187"/>
                <a:gd name="connsiteX5" fmla="*/ 24045 w 168674"/>
                <a:gd name="connsiteY5" fmla="*/ 49045 h 90187"/>
                <a:gd name="connsiteX6" fmla="*/ 15112 w 168674"/>
                <a:gd name="connsiteY6" fmla="*/ 45241 h 90187"/>
                <a:gd name="connsiteX7" fmla="*/ 9751 w 168674"/>
                <a:gd name="connsiteY7" fmla="*/ 39044 h 90187"/>
                <a:gd name="connsiteX8" fmla="*/ 11 w 168674"/>
                <a:gd name="connsiteY8" fmla="*/ 31383 h 90187"/>
                <a:gd name="connsiteX9" fmla="*/ 11733 w 168674"/>
                <a:gd name="connsiteY9" fmla="*/ 21205 h 90187"/>
                <a:gd name="connsiteX10" fmla="*/ 26262 w 168674"/>
                <a:gd name="connsiteY10" fmla="*/ 18927 h 90187"/>
                <a:gd name="connsiteX11" fmla="*/ 36779 w 168674"/>
                <a:gd name="connsiteY11" fmla="*/ 25288 h 90187"/>
                <a:gd name="connsiteX12" fmla="*/ 42757 w 168674"/>
                <a:gd name="connsiteY12" fmla="*/ 24801 h 90187"/>
                <a:gd name="connsiteX13" fmla="*/ 45937 w 168674"/>
                <a:gd name="connsiteY13" fmla="*/ 18538 h 90187"/>
                <a:gd name="connsiteX14" fmla="*/ 40581 w 168674"/>
                <a:gd name="connsiteY14" fmla="*/ 4725 h 90187"/>
                <a:gd name="connsiteX15" fmla="*/ 48561 w 168674"/>
                <a:gd name="connsiteY15" fmla="*/ 461 h 90187"/>
                <a:gd name="connsiteX16" fmla="*/ 52367 w 168674"/>
                <a:gd name="connsiteY16" fmla="*/ 6964 h 90187"/>
                <a:gd name="connsiteX17" fmla="*/ 60250 w 168674"/>
                <a:gd name="connsiteY17" fmla="*/ 8481 h 90187"/>
                <a:gd name="connsiteX18" fmla="*/ 79817 w 168674"/>
                <a:gd name="connsiteY18" fmla="*/ 17210 h 90187"/>
                <a:gd name="connsiteX19" fmla="*/ 77683 w 168674"/>
                <a:gd name="connsiteY19" fmla="*/ 24134 h 90187"/>
                <a:gd name="connsiteX20" fmla="*/ 79946 w 168674"/>
                <a:gd name="connsiteY20" fmla="*/ 30572 h 90187"/>
                <a:gd name="connsiteX21" fmla="*/ 82773 w 168674"/>
                <a:gd name="connsiteY21" fmla="*/ 37598 h 90187"/>
                <a:gd name="connsiteX22" fmla="*/ 81885 w 168674"/>
                <a:gd name="connsiteY22" fmla="*/ 41595 h 90187"/>
                <a:gd name="connsiteX23" fmla="*/ 89797 w 168674"/>
                <a:gd name="connsiteY23" fmla="*/ 43529 h 90187"/>
                <a:gd name="connsiteX24" fmla="*/ 94499 w 168674"/>
                <a:gd name="connsiteY24" fmla="*/ 39478 h 90187"/>
                <a:gd name="connsiteX25" fmla="*/ 103738 w 168674"/>
                <a:gd name="connsiteY25" fmla="*/ 37176 h 90187"/>
                <a:gd name="connsiteX26" fmla="*/ 112233 w 168674"/>
                <a:gd name="connsiteY26" fmla="*/ 42487 h 90187"/>
                <a:gd name="connsiteX27" fmla="*/ 126958 w 168674"/>
                <a:gd name="connsiteY27" fmla="*/ 45804 h 90187"/>
                <a:gd name="connsiteX28" fmla="*/ 125962 w 168674"/>
                <a:gd name="connsiteY28" fmla="*/ 50520 h 90187"/>
                <a:gd name="connsiteX29" fmla="*/ 149625 w 168674"/>
                <a:gd name="connsiteY29" fmla="*/ 64177 h 90187"/>
                <a:gd name="connsiteX30" fmla="*/ 155001 w 168674"/>
                <a:gd name="connsiteY30" fmla="*/ 74566 h 90187"/>
                <a:gd name="connsiteX31" fmla="*/ 166705 w 168674"/>
                <a:gd name="connsiteY31" fmla="*/ 75110 h 90187"/>
                <a:gd name="connsiteX32" fmla="*/ 167618 w 168674"/>
                <a:gd name="connsiteY32" fmla="*/ 82405 h 90187"/>
                <a:gd name="connsiteX33" fmla="*/ 154853 w 168674"/>
                <a:gd name="connsiteY33" fmla="*/ 87092 h 90187"/>
                <a:gd name="connsiteX34" fmla="*/ 128835 w 168674"/>
                <a:gd name="connsiteY34" fmla="*/ 89296 h 90187"/>
                <a:gd name="connsiteX35" fmla="*/ 103104 w 168674"/>
                <a:gd name="connsiteY35" fmla="*/ 70896 h 90187"/>
                <a:gd name="connsiteX36" fmla="*/ 96037 w 168674"/>
                <a:gd name="connsiteY36" fmla="*/ 75381 h 90187"/>
                <a:gd name="connsiteX37" fmla="*/ 89847 w 168674"/>
                <a:gd name="connsiteY37" fmla="*/ 80120 h 90187"/>
                <a:gd name="connsiteX38" fmla="*/ 79146 w 168674"/>
                <a:gd name="connsiteY38" fmla="*/ 74785 h 90187"/>
                <a:gd name="connsiteX39" fmla="*/ 79192 w 168674"/>
                <a:gd name="connsiteY39" fmla="*/ 65444 h 90187"/>
                <a:gd name="connsiteX40" fmla="*/ 75256 w 168674"/>
                <a:gd name="connsiteY40" fmla="*/ 59747 h 90187"/>
                <a:gd name="connsiteX41" fmla="*/ 69257 w 168674"/>
                <a:gd name="connsiteY41" fmla="*/ 60563 h 90187"/>
                <a:gd name="connsiteX42" fmla="*/ 59152 w 168674"/>
                <a:gd name="connsiteY42" fmla="*/ 62694 h 90187"/>
                <a:gd name="connsiteX0" fmla="*/ 59152 w 168674"/>
                <a:gd name="connsiteY0" fmla="*/ 62694 h 93376"/>
                <a:gd name="connsiteX1" fmla="*/ 50432 w 168674"/>
                <a:gd name="connsiteY1" fmla="*/ 60437 h 93376"/>
                <a:gd name="connsiteX2" fmla="*/ 42440 w 168674"/>
                <a:gd name="connsiteY2" fmla="*/ 56960 h 93376"/>
                <a:gd name="connsiteX3" fmla="*/ 34448 w 168674"/>
                <a:gd name="connsiteY3" fmla="*/ 52375 h 93376"/>
                <a:gd name="connsiteX4" fmla="*/ 31439 w 168674"/>
                <a:gd name="connsiteY4" fmla="*/ 48969 h 93376"/>
                <a:gd name="connsiteX5" fmla="*/ 24045 w 168674"/>
                <a:gd name="connsiteY5" fmla="*/ 49045 h 93376"/>
                <a:gd name="connsiteX6" fmla="*/ 15112 w 168674"/>
                <a:gd name="connsiteY6" fmla="*/ 45241 h 93376"/>
                <a:gd name="connsiteX7" fmla="*/ 9751 w 168674"/>
                <a:gd name="connsiteY7" fmla="*/ 39044 h 93376"/>
                <a:gd name="connsiteX8" fmla="*/ 11 w 168674"/>
                <a:gd name="connsiteY8" fmla="*/ 31383 h 93376"/>
                <a:gd name="connsiteX9" fmla="*/ 11733 w 168674"/>
                <a:gd name="connsiteY9" fmla="*/ 21205 h 93376"/>
                <a:gd name="connsiteX10" fmla="*/ 26262 w 168674"/>
                <a:gd name="connsiteY10" fmla="*/ 18927 h 93376"/>
                <a:gd name="connsiteX11" fmla="*/ 36779 w 168674"/>
                <a:gd name="connsiteY11" fmla="*/ 25288 h 93376"/>
                <a:gd name="connsiteX12" fmla="*/ 42757 w 168674"/>
                <a:gd name="connsiteY12" fmla="*/ 24801 h 93376"/>
                <a:gd name="connsiteX13" fmla="*/ 45937 w 168674"/>
                <a:gd name="connsiteY13" fmla="*/ 18538 h 93376"/>
                <a:gd name="connsiteX14" fmla="*/ 40581 w 168674"/>
                <a:gd name="connsiteY14" fmla="*/ 4725 h 93376"/>
                <a:gd name="connsiteX15" fmla="*/ 48561 w 168674"/>
                <a:gd name="connsiteY15" fmla="*/ 461 h 93376"/>
                <a:gd name="connsiteX16" fmla="*/ 52367 w 168674"/>
                <a:gd name="connsiteY16" fmla="*/ 6964 h 93376"/>
                <a:gd name="connsiteX17" fmla="*/ 60250 w 168674"/>
                <a:gd name="connsiteY17" fmla="*/ 8481 h 93376"/>
                <a:gd name="connsiteX18" fmla="*/ 79817 w 168674"/>
                <a:gd name="connsiteY18" fmla="*/ 17210 h 93376"/>
                <a:gd name="connsiteX19" fmla="*/ 77683 w 168674"/>
                <a:gd name="connsiteY19" fmla="*/ 24134 h 93376"/>
                <a:gd name="connsiteX20" fmla="*/ 79946 w 168674"/>
                <a:gd name="connsiteY20" fmla="*/ 30572 h 93376"/>
                <a:gd name="connsiteX21" fmla="*/ 82773 w 168674"/>
                <a:gd name="connsiteY21" fmla="*/ 37598 h 93376"/>
                <a:gd name="connsiteX22" fmla="*/ 81885 w 168674"/>
                <a:gd name="connsiteY22" fmla="*/ 41595 h 93376"/>
                <a:gd name="connsiteX23" fmla="*/ 89797 w 168674"/>
                <a:gd name="connsiteY23" fmla="*/ 43529 h 93376"/>
                <a:gd name="connsiteX24" fmla="*/ 94499 w 168674"/>
                <a:gd name="connsiteY24" fmla="*/ 39478 h 93376"/>
                <a:gd name="connsiteX25" fmla="*/ 103738 w 168674"/>
                <a:gd name="connsiteY25" fmla="*/ 37176 h 93376"/>
                <a:gd name="connsiteX26" fmla="*/ 112233 w 168674"/>
                <a:gd name="connsiteY26" fmla="*/ 42487 h 93376"/>
                <a:gd name="connsiteX27" fmla="*/ 126958 w 168674"/>
                <a:gd name="connsiteY27" fmla="*/ 45804 h 93376"/>
                <a:gd name="connsiteX28" fmla="*/ 125962 w 168674"/>
                <a:gd name="connsiteY28" fmla="*/ 50520 h 93376"/>
                <a:gd name="connsiteX29" fmla="*/ 149625 w 168674"/>
                <a:gd name="connsiteY29" fmla="*/ 64177 h 93376"/>
                <a:gd name="connsiteX30" fmla="*/ 155001 w 168674"/>
                <a:gd name="connsiteY30" fmla="*/ 74566 h 93376"/>
                <a:gd name="connsiteX31" fmla="*/ 166705 w 168674"/>
                <a:gd name="connsiteY31" fmla="*/ 75110 h 93376"/>
                <a:gd name="connsiteX32" fmla="*/ 167618 w 168674"/>
                <a:gd name="connsiteY32" fmla="*/ 82405 h 93376"/>
                <a:gd name="connsiteX33" fmla="*/ 154853 w 168674"/>
                <a:gd name="connsiteY33" fmla="*/ 87092 h 93376"/>
                <a:gd name="connsiteX34" fmla="*/ 145497 w 168674"/>
                <a:gd name="connsiteY34" fmla="*/ 93285 h 93376"/>
                <a:gd name="connsiteX35" fmla="*/ 128835 w 168674"/>
                <a:gd name="connsiteY35" fmla="*/ 89296 h 93376"/>
                <a:gd name="connsiteX36" fmla="*/ 103104 w 168674"/>
                <a:gd name="connsiteY36" fmla="*/ 70896 h 93376"/>
                <a:gd name="connsiteX37" fmla="*/ 96037 w 168674"/>
                <a:gd name="connsiteY37" fmla="*/ 75381 h 93376"/>
                <a:gd name="connsiteX38" fmla="*/ 89847 w 168674"/>
                <a:gd name="connsiteY38" fmla="*/ 80120 h 93376"/>
                <a:gd name="connsiteX39" fmla="*/ 79146 w 168674"/>
                <a:gd name="connsiteY39" fmla="*/ 74785 h 93376"/>
                <a:gd name="connsiteX40" fmla="*/ 79192 w 168674"/>
                <a:gd name="connsiteY40" fmla="*/ 65444 h 93376"/>
                <a:gd name="connsiteX41" fmla="*/ 75256 w 168674"/>
                <a:gd name="connsiteY41" fmla="*/ 59747 h 93376"/>
                <a:gd name="connsiteX42" fmla="*/ 69257 w 168674"/>
                <a:gd name="connsiteY42" fmla="*/ 60563 h 93376"/>
                <a:gd name="connsiteX43" fmla="*/ 59152 w 168674"/>
                <a:gd name="connsiteY43" fmla="*/ 62694 h 93376"/>
                <a:gd name="connsiteX0" fmla="*/ 59152 w 168674"/>
                <a:gd name="connsiteY0" fmla="*/ 62694 h 93807"/>
                <a:gd name="connsiteX1" fmla="*/ 50432 w 168674"/>
                <a:gd name="connsiteY1" fmla="*/ 60437 h 93807"/>
                <a:gd name="connsiteX2" fmla="*/ 42440 w 168674"/>
                <a:gd name="connsiteY2" fmla="*/ 56960 h 93807"/>
                <a:gd name="connsiteX3" fmla="*/ 34448 w 168674"/>
                <a:gd name="connsiteY3" fmla="*/ 52375 h 93807"/>
                <a:gd name="connsiteX4" fmla="*/ 31439 w 168674"/>
                <a:gd name="connsiteY4" fmla="*/ 48969 h 93807"/>
                <a:gd name="connsiteX5" fmla="*/ 24045 w 168674"/>
                <a:gd name="connsiteY5" fmla="*/ 49045 h 93807"/>
                <a:gd name="connsiteX6" fmla="*/ 15112 w 168674"/>
                <a:gd name="connsiteY6" fmla="*/ 45241 h 93807"/>
                <a:gd name="connsiteX7" fmla="*/ 9751 w 168674"/>
                <a:gd name="connsiteY7" fmla="*/ 39044 h 93807"/>
                <a:gd name="connsiteX8" fmla="*/ 11 w 168674"/>
                <a:gd name="connsiteY8" fmla="*/ 31383 h 93807"/>
                <a:gd name="connsiteX9" fmla="*/ 11733 w 168674"/>
                <a:gd name="connsiteY9" fmla="*/ 21205 h 93807"/>
                <a:gd name="connsiteX10" fmla="*/ 26262 w 168674"/>
                <a:gd name="connsiteY10" fmla="*/ 18927 h 93807"/>
                <a:gd name="connsiteX11" fmla="*/ 36779 w 168674"/>
                <a:gd name="connsiteY11" fmla="*/ 25288 h 93807"/>
                <a:gd name="connsiteX12" fmla="*/ 42757 w 168674"/>
                <a:gd name="connsiteY12" fmla="*/ 24801 h 93807"/>
                <a:gd name="connsiteX13" fmla="*/ 45937 w 168674"/>
                <a:gd name="connsiteY13" fmla="*/ 18538 h 93807"/>
                <a:gd name="connsiteX14" fmla="*/ 40581 w 168674"/>
                <a:gd name="connsiteY14" fmla="*/ 4725 h 93807"/>
                <a:gd name="connsiteX15" fmla="*/ 48561 w 168674"/>
                <a:gd name="connsiteY15" fmla="*/ 461 h 93807"/>
                <a:gd name="connsiteX16" fmla="*/ 52367 w 168674"/>
                <a:gd name="connsiteY16" fmla="*/ 6964 h 93807"/>
                <a:gd name="connsiteX17" fmla="*/ 60250 w 168674"/>
                <a:gd name="connsiteY17" fmla="*/ 8481 h 93807"/>
                <a:gd name="connsiteX18" fmla="*/ 79817 w 168674"/>
                <a:gd name="connsiteY18" fmla="*/ 17210 h 93807"/>
                <a:gd name="connsiteX19" fmla="*/ 77683 w 168674"/>
                <a:gd name="connsiteY19" fmla="*/ 24134 h 93807"/>
                <a:gd name="connsiteX20" fmla="*/ 79946 w 168674"/>
                <a:gd name="connsiteY20" fmla="*/ 30572 h 93807"/>
                <a:gd name="connsiteX21" fmla="*/ 82773 w 168674"/>
                <a:gd name="connsiteY21" fmla="*/ 37598 h 93807"/>
                <a:gd name="connsiteX22" fmla="*/ 81885 w 168674"/>
                <a:gd name="connsiteY22" fmla="*/ 41595 h 93807"/>
                <a:gd name="connsiteX23" fmla="*/ 89797 w 168674"/>
                <a:gd name="connsiteY23" fmla="*/ 43529 h 93807"/>
                <a:gd name="connsiteX24" fmla="*/ 94499 w 168674"/>
                <a:gd name="connsiteY24" fmla="*/ 39478 h 93807"/>
                <a:gd name="connsiteX25" fmla="*/ 103738 w 168674"/>
                <a:gd name="connsiteY25" fmla="*/ 37176 h 93807"/>
                <a:gd name="connsiteX26" fmla="*/ 112233 w 168674"/>
                <a:gd name="connsiteY26" fmla="*/ 42487 h 93807"/>
                <a:gd name="connsiteX27" fmla="*/ 126958 w 168674"/>
                <a:gd name="connsiteY27" fmla="*/ 45804 h 93807"/>
                <a:gd name="connsiteX28" fmla="*/ 125962 w 168674"/>
                <a:gd name="connsiteY28" fmla="*/ 50520 h 93807"/>
                <a:gd name="connsiteX29" fmla="*/ 149625 w 168674"/>
                <a:gd name="connsiteY29" fmla="*/ 64177 h 93807"/>
                <a:gd name="connsiteX30" fmla="*/ 155001 w 168674"/>
                <a:gd name="connsiteY30" fmla="*/ 74566 h 93807"/>
                <a:gd name="connsiteX31" fmla="*/ 166705 w 168674"/>
                <a:gd name="connsiteY31" fmla="*/ 75110 h 93807"/>
                <a:gd name="connsiteX32" fmla="*/ 167618 w 168674"/>
                <a:gd name="connsiteY32" fmla="*/ 82405 h 93807"/>
                <a:gd name="connsiteX33" fmla="*/ 154853 w 168674"/>
                <a:gd name="connsiteY33" fmla="*/ 87092 h 93807"/>
                <a:gd name="connsiteX34" fmla="*/ 145063 w 168674"/>
                <a:gd name="connsiteY34" fmla="*/ 93737 h 93807"/>
                <a:gd name="connsiteX35" fmla="*/ 128835 w 168674"/>
                <a:gd name="connsiteY35" fmla="*/ 89296 h 93807"/>
                <a:gd name="connsiteX36" fmla="*/ 103104 w 168674"/>
                <a:gd name="connsiteY36" fmla="*/ 70896 h 93807"/>
                <a:gd name="connsiteX37" fmla="*/ 96037 w 168674"/>
                <a:gd name="connsiteY37" fmla="*/ 75381 h 93807"/>
                <a:gd name="connsiteX38" fmla="*/ 89847 w 168674"/>
                <a:gd name="connsiteY38" fmla="*/ 80120 h 93807"/>
                <a:gd name="connsiteX39" fmla="*/ 79146 w 168674"/>
                <a:gd name="connsiteY39" fmla="*/ 74785 h 93807"/>
                <a:gd name="connsiteX40" fmla="*/ 79192 w 168674"/>
                <a:gd name="connsiteY40" fmla="*/ 65444 h 93807"/>
                <a:gd name="connsiteX41" fmla="*/ 75256 w 168674"/>
                <a:gd name="connsiteY41" fmla="*/ 59747 h 93807"/>
                <a:gd name="connsiteX42" fmla="*/ 69257 w 168674"/>
                <a:gd name="connsiteY42" fmla="*/ 60563 h 93807"/>
                <a:gd name="connsiteX43" fmla="*/ 59152 w 168674"/>
                <a:gd name="connsiteY43" fmla="*/ 62694 h 93807"/>
                <a:gd name="connsiteX0" fmla="*/ 59152 w 168674"/>
                <a:gd name="connsiteY0" fmla="*/ 62694 h 100569"/>
                <a:gd name="connsiteX1" fmla="*/ 50432 w 168674"/>
                <a:gd name="connsiteY1" fmla="*/ 60437 h 100569"/>
                <a:gd name="connsiteX2" fmla="*/ 42440 w 168674"/>
                <a:gd name="connsiteY2" fmla="*/ 56960 h 100569"/>
                <a:gd name="connsiteX3" fmla="*/ 34448 w 168674"/>
                <a:gd name="connsiteY3" fmla="*/ 52375 h 100569"/>
                <a:gd name="connsiteX4" fmla="*/ 31439 w 168674"/>
                <a:gd name="connsiteY4" fmla="*/ 48969 h 100569"/>
                <a:gd name="connsiteX5" fmla="*/ 24045 w 168674"/>
                <a:gd name="connsiteY5" fmla="*/ 49045 h 100569"/>
                <a:gd name="connsiteX6" fmla="*/ 15112 w 168674"/>
                <a:gd name="connsiteY6" fmla="*/ 45241 h 100569"/>
                <a:gd name="connsiteX7" fmla="*/ 9751 w 168674"/>
                <a:gd name="connsiteY7" fmla="*/ 39044 h 100569"/>
                <a:gd name="connsiteX8" fmla="*/ 11 w 168674"/>
                <a:gd name="connsiteY8" fmla="*/ 31383 h 100569"/>
                <a:gd name="connsiteX9" fmla="*/ 11733 w 168674"/>
                <a:gd name="connsiteY9" fmla="*/ 21205 h 100569"/>
                <a:gd name="connsiteX10" fmla="*/ 26262 w 168674"/>
                <a:gd name="connsiteY10" fmla="*/ 18927 h 100569"/>
                <a:gd name="connsiteX11" fmla="*/ 36779 w 168674"/>
                <a:gd name="connsiteY11" fmla="*/ 25288 h 100569"/>
                <a:gd name="connsiteX12" fmla="*/ 42757 w 168674"/>
                <a:gd name="connsiteY12" fmla="*/ 24801 h 100569"/>
                <a:gd name="connsiteX13" fmla="*/ 45937 w 168674"/>
                <a:gd name="connsiteY13" fmla="*/ 18538 h 100569"/>
                <a:gd name="connsiteX14" fmla="*/ 40581 w 168674"/>
                <a:gd name="connsiteY14" fmla="*/ 4725 h 100569"/>
                <a:gd name="connsiteX15" fmla="*/ 48561 w 168674"/>
                <a:gd name="connsiteY15" fmla="*/ 461 h 100569"/>
                <a:gd name="connsiteX16" fmla="*/ 52367 w 168674"/>
                <a:gd name="connsiteY16" fmla="*/ 6964 h 100569"/>
                <a:gd name="connsiteX17" fmla="*/ 60250 w 168674"/>
                <a:gd name="connsiteY17" fmla="*/ 8481 h 100569"/>
                <a:gd name="connsiteX18" fmla="*/ 79817 w 168674"/>
                <a:gd name="connsiteY18" fmla="*/ 17210 h 100569"/>
                <a:gd name="connsiteX19" fmla="*/ 77683 w 168674"/>
                <a:gd name="connsiteY19" fmla="*/ 24134 h 100569"/>
                <a:gd name="connsiteX20" fmla="*/ 79946 w 168674"/>
                <a:gd name="connsiteY20" fmla="*/ 30572 h 100569"/>
                <a:gd name="connsiteX21" fmla="*/ 82773 w 168674"/>
                <a:gd name="connsiteY21" fmla="*/ 37598 h 100569"/>
                <a:gd name="connsiteX22" fmla="*/ 81885 w 168674"/>
                <a:gd name="connsiteY22" fmla="*/ 41595 h 100569"/>
                <a:gd name="connsiteX23" fmla="*/ 89797 w 168674"/>
                <a:gd name="connsiteY23" fmla="*/ 43529 h 100569"/>
                <a:gd name="connsiteX24" fmla="*/ 94499 w 168674"/>
                <a:gd name="connsiteY24" fmla="*/ 39478 h 100569"/>
                <a:gd name="connsiteX25" fmla="*/ 103738 w 168674"/>
                <a:gd name="connsiteY25" fmla="*/ 37176 h 100569"/>
                <a:gd name="connsiteX26" fmla="*/ 112233 w 168674"/>
                <a:gd name="connsiteY26" fmla="*/ 42487 h 100569"/>
                <a:gd name="connsiteX27" fmla="*/ 126958 w 168674"/>
                <a:gd name="connsiteY27" fmla="*/ 45804 h 100569"/>
                <a:gd name="connsiteX28" fmla="*/ 125962 w 168674"/>
                <a:gd name="connsiteY28" fmla="*/ 50520 h 100569"/>
                <a:gd name="connsiteX29" fmla="*/ 149625 w 168674"/>
                <a:gd name="connsiteY29" fmla="*/ 64177 h 100569"/>
                <a:gd name="connsiteX30" fmla="*/ 155001 w 168674"/>
                <a:gd name="connsiteY30" fmla="*/ 74566 h 100569"/>
                <a:gd name="connsiteX31" fmla="*/ 166705 w 168674"/>
                <a:gd name="connsiteY31" fmla="*/ 75110 h 100569"/>
                <a:gd name="connsiteX32" fmla="*/ 167618 w 168674"/>
                <a:gd name="connsiteY32" fmla="*/ 82405 h 100569"/>
                <a:gd name="connsiteX33" fmla="*/ 154853 w 168674"/>
                <a:gd name="connsiteY33" fmla="*/ 87092 h 100569"/>
                <a:gd name="connsiteX34" fmla="*/ 145063 w 168674"/>
                <a:gd name="connsiteY34" fmla="*/ 93737 h 100569"/>
                <a:gd name="connsiteX35" fmla="*/ 152409 w 168674"/>
                <a:gd name="connsiteY35" fmla="*/ 100511 h 100569"/>
                <a:gd name="connsiteX36" fmla="*/ 128835 w 168674"/>
                <a:gd name="connsiteY36" fmla="*/ 89296 h 100569"/>
                <a:gd name="connsiteX37" fmla="*/ 103104 w 168674"/>
                <a:gd name="connsiteY37" fmla="*/ 70896 h 100569"/>
                <a:gd name="connsiteX38" fmla="*/ 96037 w 168674"/>
                <a:gd name="connsiteY38" fmla="*/ 75381 h 100569"/>
                <a:gd name="connsiteX39" fmla="*/ 89847 w 168674"/>
                <a:gd name="connsiteY39" fmla="*/ 80120 h 100569"/>
                <a:gd name="connsiteX40" fmla="*/ 79146 w 168674"/>
                <a:gd name="connsiteY40" fmla="*/ 74785 h 100569"/>
                <a:gd name="connsiteX41" fmla="*/ 79192 w 168674"/>
                <a:gd name="connsiteY41" fmla="*/ 65444 h 100569"/>
                <a:gd name="connsiteX42" fmla="*/ 75256 w 168674"/>
                <a:gd name="connsiteY42" fmla="*/ 59747 h 100569"/>
                <a:gd name="connsiteX43" fmla="*/ 69257 w 168674"/>
                <a:gd name="connsiteY43" fmla="*/ 60563 h 100569"/>
                <a:gd name="connsiteX44" fmla="*/ 59152 w 168674"/>
                <a:gd name="connsiteY44" fmla="*/ 62694 h 100569"/>
                <a:gd name="connsiteX0" fmla="*/ 59152 w 168674"/>
                <a:gd name="connsiteY0" fmla="*/ 62694 h 100568"/>
                <a:gd name="connsiteX1" fmla="*/ 50432 w 168674"/>
                <a:gd name="connsiteY1" fmla="*/ 60437 h 100568"/>
                <a:gd name="connsiteX2" fmla="*/ 42440 w 168674"/>
                <a:gd name="connsiteY2" fmla="*/ 56960 h 100568"/>
                <a:gd name="connsiteX3" fmla="*/ 34448 w 168674"/>
                <a:gd name="connsiteY3" fmla="*/ 52375 h 100568"/>
                <a:gd name="connsiteX4" fmla="*/ 31439 w 168674"/>
                <a:gd name="connsiteY4" fmla="*/ 48969 h 100568"/>
                <a:gd name="connsiteX5" fmla="*/ 24045 w 168674"/>
                <a:gd name="connsiteY5" fmla="*/ 49045 h 100568"/>
                <a:gd name="connsiteX6" fmla="*/ 15112 w 168674"/>
                <a:gd name="connsiteY6" fmla="*/ 45241 h 100568"/>
                <a:gd name="connsiteX7" fmla="*/ 9751 w 168674"/>
                <a:gd name="connsiteY7" fmla="*/ 39044 h 100568"/>
                <a:gd name="connsiteX8" fmla="*/ 11 w 168674"/>
                <a:gd name="connsiteY8" fmla="*/ 31383 h 100568"/>
                <a:gd name="connsiteX9" fmla="*/ 11733 w 168674"/>
                <a:gd name="connsiteY9" fmla="*/ 21205 h 100568"/>
                <a:gd name="connsiteX10" fmla="*/ 26262 w 168674"/>
                <a:gd name="connsiteY10" fmla="*/ 18927 h 100568"/>
                <a:gd name="connsiteX11" fmla="*/ 36779 w 168674"/>
                <a:gd name="connsiteY11" fmla="*/ 25288 h 100568"/>
                <a:gd name="connsiteX12" fmla="*/ 42757 w 168674"/>
                <a:gd name="connsiteY12" fmla="*/ 24801 h 100568"/>
                <a:gd name="connsiteX13" fmla="*/ 45937 w 168674"/>
                <a:gd name="connsiteY13" fmla="*/ 18538 h 100568"/>
                <a:gd name="connsiteX14" fmla="*/ 40581 w 168674"/>
                <a:gd name="connsiteY14" fmla="*/ 4725 h 100568"/>
                <a:gd name="connsiteX15" fmla="*/ 48561 w 168674"/>
                <a:gd name="connsiteY15" fmla="*/ 461 h 100568"/>
                <a:gd name="connsiteX16" fmla="*/ 52367 w 168674"/>
                <a:gd name="connsiteY16" fmla="*/ 6964 h 100568"/>
                <a:gd name="connsiteX17" fmla="*/ 60250 w 168674"/>
                <a:gd name="connsiteY17" fmla="*/ 8481 h 100568"/>
                <a:gd name="connsiteX18" fmla="*/ 79817 w 168674"/>
                <a:gd name="connsiteY18" fmla="*/ 17210 h 100568"/>
                <a:gd name="connsiteX19" fmla="*/ 77683 w 168674"/>
                <a:gd name="connsiteY19" fmla="*/ 24134 h 100568"/>
                <a:gd name="connsiteX20" fmla="*/ 79946 w 168674"/>
                <a:gd name="connsiteY20" fmla="*/ 30572 h 100568"/>
                <a:gd name="connsiteX21" fmla="*/ 82773 w 168674"/>
                <a:gd name="connsiteY21" fmla="*/ 37598 h 100568"/>
                <a:gd name="connsiteX22" fmla="*/ 81885 w 168674"/>
                <a:gd name="connsiteY22" fmla="*/ 41595 h 100568"/>
                <a:gd name="connsiteX23" fmla="*/ 89797 w 168674"/>
                <a:gd name="connsiteY23" fmla="*/ 43529 h 100568"/>
                <a:gd name="connsiteX24" fmla="*/ 94499 w 168674"/>
                <a:gd name="connsiteY24" fmla="*/ 39478 h 100568"/>
                <a:gd name="connsiteX25" fmla="*/ 103738 w 168674"/>
                <a:gd name="connsiteY25" fmla="*/ 37176 h 100568"/>
                <a:gd name="connsiteX26" fmla="*/ 112233 w 168674"/>
                <a:gd name="connsiteY26" fmla="*/ 42487 h 100568"/>
                <a:gd name="connsiteX27" fmla="*/ 126958 w 168674"/>
                <a:gd name="connsiteY27" fmla="*/ 45804 h 100568"/>
                <a:gd name="connsiteX28" fmla="*/ 125962 w 168674"/>
                <a:gd name="connsiteY28" fmla="*/ 50520 h 100568"/>
                <a:gd name="connsiteX29" fmla="*/ 149625 w 168674"/>
                <a:gd name="connsiteY29" fmla="*/ 64177 h 100568"/>
                <a:gd name="connsiteX30" fmla="*/ 155001 w 168674"/>
                <a:gd name="connsiteY30" fmla="*/ 74566 h 100568"/>
                <a:gd name="connsiteX31" fmla="*/ 166705 w 168674"/>
                <a:gd name="connsiteY31" fmla="*/ 75110 h 100568"/>
                <a:gd name="connsiteX32" fmla="*/ 167618 w 168674"/>
                <a:gd name="connsiteY32" fmla="*/ 82405 h 100568"/>
                <a:gd name="connsiteX33" fmla="*/ 154853 w 168674"/>
                <a:gd name="connsiteY33" fmla="*/ 87092 h 100568"/>
                <a:gd name="connsiteX34" fmla="*/ 146778 w 168674"/>
                <a:gd name="connsiteY34" fmla="*/ 93636 h 100568"/>
                <a:gd name="connsiteX35" fmla="*/ 152409 w 168674"/>
                <a:gd name="connsiteY35" fmla="*/ 100511 h 100568"/>
                <a:gd name="connsiteX36" fmla="*/ 128835 w 168674"/>
                <a:gd name="connsiteY36" fmla="*/ 89296 h 100568"/>
                <a:gd name="connsiteX37" fmla="*/ 103104 w 168674"/>
                <a:gd name="connsiteY37" fmla="*/ 70896 h 100568"/>
                <a:gd name="connsiteX38" fmla="*/ 96037 w 168674"/>
                <a:gd name="connsiteY38" fmla="*/ 75381 h 100568"/>
                <a:gd name="connsiteX39" fmla="*/ 89847 w 168674"/>
                <a:gd name="connsiteY39" fmla="*/ 80120 h 100568"/>
                <a:gd name="connsiteX40" fmla="*/ 79146 w 168674"/>
                <a:gd name="connsiteY40" fmla="*/ 74785 h 100568"/>
                <a:gd name="connsiteX41" fmla="*/ 79192 w 168674"/>
                <a:gd name="connsiteY41" fmla="*/ 65444 h 100568"/>
                <a:gd name="connsiteX42" fmla="*/ 75256 w 168674"/>
                <a:gd name="connsiteY42" fmla="*/ 59747 h 100568"/>
                <a:gd name="connsiteX43" fmla="*/ 69257 w 168674"/>
                <a:gd name="connsiteY43" fmla="*/ 60563 h 100568"/>
                <a:gd name="connsiteX44" fmla="*/ 59152 w 168674"/>
                <a:gd name="connsiteY44" fmla="*/ 62694 h 100568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03104 w 168674"/>
                <a:gd name="connsiteY38" fmla="*/ 70896 h 101672"/>
                <a:gd name="connsiteX39" fmla="*/ 96037 w 168674"/>
                <a:gd name="connsiteY39" fmla="*/ 75381 h 101672"/>
                <a:gd name="connsiteX40" fmla="*/ 89847 w 168674"/>
                <a:gd name="connsiteY40" fmla="*/ 80120 h 101672"/>
                <a:gd name="connsiteX41" fmla="*/ 79146 w 168674"/>
                <a:gd name="connsiteY41" fmla="*/ 74785 h 101672"/>
                <a:gd name="connsiteX42" fmla="*/ 79192 w 168674"/>
                <a:gd name="connsiteY42" fmla="*/ 65444 h 101672"/>
                <a:gd name="connsiteX43" fmla="*/ 75256 w 168674"/>
                <a:gd name="connsiteY43" fmla="*/ 59747 h 101672"/>
                <a:gd name="connsiteX44" fmla="*/ 69257 w 168674"/>
                <a:gd name="connsiteY44" fmla="*/ 60563 h 101672"/>
                <a:gd name="connsiteX45" fmla="*/ 59152 w 168674"/>
                <a:gd name="connsiteY45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03104 w 168674"/>
                <a:gd name="connsiteY39" fmla="*/ 70896 h 101672"/>
                <a:gd name="connsiteX40" fmla="*/ 96037 w 168674"/>
                <a:gd name="connsiteY40" fmla="*/ 75381 h 101672"/>
                <a:gd name="connsiteX41" fmla="*/ 89847 w 168674"/>
                <a:gd name="connsiteY41" fmla="*/ 80120 h 101672"/>
                <a:gd name="connsiteX42" fmla="*/ 79146 w 168674"/>
                <a:gd name="connsiteY42" fmla="*/ 74785 h 101672"/>
                <a:gd name="connsiteX43" fmla="*/ 79192 w 168674"/>
                <a:gd name="connsiteY43" fmla="*/ 65444 h 101672"/>
                <a:gd name="connsiteX44" fmla="*/ 75256 w 168674"/>
                <a:gd name="connsiteY44" fmla="*/ 59747 h 101672"/>
                <a:gd name="connsiteX45" fmla="*/ 69257 w 168674"/>
                <a:gd name="connsiteY45" fmla="*/ 60563 h 101672"/>
                <a:gd name="connsiteX46" fmla="*/ 59152 w 168674"/>
                <a:gd name="connsiteY46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3104 w 168674"/>
                <a:gd name="connsiteY40" fmla="*/ 70896 h 101672"/>
                <a:gd name="connsiteX41" fmla="*/ 96037 w 168674"/>
                <a:gd name="connsiteY41" fmla="*/ 75381 h 101672"/>
                <a:gd name="connsiteX42" fmla="*/ 89847 w 168674"/>
                <a:gd name="connsiteY42" fmla="*/ 80120 h 101672"/>
                <a:gd name="connsiteX43" fmla="*/ 79146 w 168674"/>
                <a:gd name="connsiteY43" fmla="*/ 74785 h 101672"/>
                <a:gd name="connsiteX44" fmla="*/ 79192 w 168674"/>
                <a:gd name="connsiteY44" fmla="*/ 65444 h 101672"/>
                <a:gd name="connsiteX45" fmla="*/ 75256 w 168674"/>
                <a:gd name="connsiteY45" fmla="*/ 59747 h 101672"/>
                <a:gd name="connsiteX46" fmla="*/ 69257 w 168674"/>
                <a:gd name="connsiteY46" fmla="*/ 60563 h 101672"/>
                <a:gd name="connsiteX47" fmla="*/ 59152 w 168674"/>
                <a:gd name="connsiteY47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103104 w 168674"/>
                <a:gd name="connsiteY41" fmla="*/ 70896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3541 w 168674"/>
                <a:gd name="connsiteY42" fmla="*/ 81170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69257 w 168674"/>
                <a:gd name="connsiteY47" fmla="*/ 60563 h 110523"/>
                <a:gd name="connsiteX48" fmla="*/ 59152 w 168674"/>
                <a:gd name="connsiteY48" fmla="*/ 62694 h 110523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59152 w 168674"/>
                <a:gd name="connsiteY48" fmla="*/ 62694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9146 w 168674"/>
                <a:gd name="connsiteY44" fmla="*/ 74785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70524 w 168674"/>
                <a:gd name="connsiteY45" fmla="*/ 93290 h 110511"/>
                <a:gd name="connsiteX46" fmla="*/ 26387 w 168674"/>
                <a:gd name="connsiteY46" fmla="*/ 110511 h 110511"/>
                <a:gd name="connsiteX47" fmla="*/ 11796 w 168674"/>
                <a:gd name="connsiteY47" fmla="*/ 89170 h 110511"/>
                <a:gd name="connsiteX48" fmla="*/ 9501 w 168674"/>
                <a:gd name="connsiteY48" fmla="*/ 70975 h 110511"/>
                <a:gd name="connsiteX0" fmla="*/ 9501 w 168674"/>
                <a:gd name="connsiteY0" fmla="*/ 70975 h 110664"/>
                <a:gd name="connsiteX1" fmla="*/ 50432 w 168674"/>
                <a:gd name="connsiteY1" fmla="*/ 60437 h 110664"/>
                <a:gd name="connsiteX2" fmla="*/ 42440 w 168674"/>
                <a:gd name="connsiteY2" fmla="*/ 56960 h 110664"/>
                <a:gd name="connsiteX3" fmla="*/ 34448 w 168674"/>
                <a:gd name="connsiteY3" fmla="*/ 52375 h 110664"/>
                <a:gd name="connsiteX4" fmla="*/ 31439 w 168674"/>
                <a:gd name="connsiteY4" fmla="*/ 48969 h 110664"/>
                <a:gd name="connsiteX5" fmla="*/ 24045 w 168674"/>
                <a:gd name="connsiteY5" fmla="*/ 49045 h 110664"/>
                <a:gd name="connsiteX6" fmla="*/ 15112 w 168674"/>
                <a:gd name="connsiteY6" fmla="*/ 45241 h 110664"/>
                <a:gd name="connsiteX7" fmla="*/ 9751 w 168674"/>
                <a:gd name="connsiteY7" fmla="*/ 39044 h 110664"/>
                <a:gd name="connsiteX8" fmla="*/ 11 w 168674"/>
                <a:gd name="connsiteY8" fmla="*/ 31383 h 110664"/>
                <a:gd name="connsiteX9" fmla="*/ 11733 w 168674"/>
                <a:gd name="connsiteY9" fmla="*/ 21205 h 110664"/>
                <a:gd name="connsiteX10" fmla="*/ 26262 w 168674"/>
                <a:gd name="connsiteY10" fmla="*/ 18927 h 110664"/>
                <a:gd name="connsiteX11" fmla="*/ 36779 w 168674"/>
                <a:gd name="connsiteY11" fmla="*/ 25288 h 110664"/>
                <a:gd name="connsiteX12" fmla="*/ 42757 w 168674"/>
                <a:gd name="connsiteY12" fmla="*/ 24801 h 110664"/>
                <a:gd name="connsiteX13" fmla="*/ 45937 w 168674"/>
                <a:gd name="connsiteY13" fmla="*/ 18538 h 110664"/>
                <a:gd name="connsiteX14" fmla="*/ 40581 w 168674"/>
                <a:gd name="connsiteY14" fmla="*/ 4725 h 110664"/>
                <a:gd name="connsiteX15" fmla="*/ 48561 w 168674"/>
                <a:gd name="connsiteY15" fmla="*/ 461 h 110664"/>
                <a:gd name="connsiteX16" fmla="*/ 52367 w 168674"/>
                <a:gd name="connsiteY16" fmla="*/ 6964 h 110664"/>
                <a:gd name="connsiteX17" fmla="*/ 60250 w 168674"/>
                <a:gd name="connsiteY17" fmla="*/ 8481 h 110664"/>
                <a:gd name="connsiteX18" fmla="*/ 79817 w 168674"/>
                <a:gd name="connsiteY18" fmla="*/ 17210 h 110664"/>
                <a:gd name="connsiteX19" fmla="*/ 77683 w 168674"/>
                <a:gd name="connsiteY19" fmla="*/ 24134 h 110664"/>
                <a:gd name="connsiteX20" fmla="*/ 79946 w 168674"/>
                <a:gd name="connsiteY20" fmla="*/ 30572 h 110664"/>
                <a:gd name="connsiteX21" fmla="*/ 82773 w 168674"/>
                <a:gd name="connsiteY21" fmla="*/ 37598 h 110664"/>
                <a:gd name="connsiteX22" fmla="*/ 81885 w 168674"/>
                <a:gd name="connsiteY22" fmla="*/ 41595 h 110664"/>
                <a:gd name="connsiteX23" fmla="*/ 89797 w 168674"/>
                <a:gd name="connsiteY23" fmla="*/ 43529 h 110664"/>
                <a:gd name="connsiteX24" fmla="*/ 94499 w 168674"/>
                <a:gd name="connsiteY24" fmla="*/ 39478 h 110664"/>
                <a:gd name="connsiteX25" fmla="*/ 103738 w 168674"/>
                <a:gd name="connsiteY25" fmla="*/ 37176 h 110664"/>
                <a:gd name="connsiteX26" fmla="*/ 112233 w 168674"/>
                <a:gd name="connsiteY26" fmla="*/ 42487 h 110664"/>
                <a:gd name="connsiteX27" fmla="*/ 126958 w 168674"/>
                <a:gd name="connsiteY27" fmla="*/ 45804 h 110664"/>
                <a:gd name="connsiteX28" fmla="*/ 125962 w 168674"/>
                <a:gd name="connsiteY28" fmla="*/ 50520 h 110664"/>
                <a:gd name="connsiteX29" fmla="*/ 149625 w 168674"/>
                <a:gd name="connsiteY29" fmla="*/ 64177 h 110664"/>
                <a:gd name="connsiteX30" fmla="*/ 155001 w 168674"/>
                <a:gd name="connsiteY30" fmla="*/ 74566 h 110664"/>
                <a:gd name="connsiteX31" fmla="*/ 166705 w 168674"/>
                <a:gd name="connsiteY31" fmla="*/ 75110 h 110664"/>
                <a:gd name="connsiteX32" fmla="*/ 167618 w 168674"/>
                <a:gd name="connsiteY32" fmla="*/ 82405 h 110664"/>
                <a:gd name="connsiteX33" fmla="*/ 154853 w 168674"/>
                <a:gd name="connsiteY33" fmla="*/ 87092 h 110664"/>
                <a:gd name="connsiteX34" fmla="*/ 146778 w 168674"/>
                <a:gd name="connsiteY34" fmla="*/ 93636 h 110664"/>
                <a:gd name="connsiteX35" fmla="*/ 152409 w 168674"/>
                <a:gd name="connsiteY35" fmla="*/ 100511 h 110664"/>
                <a:gd name="connsiteX36" fmla="*/ 140551 w 168674"/>
                <a:gd name="connsiteY36" fmla="*/ 100877 h 110664"/>
                <a:gd name="connsiteX37" fmla="*/ 128835 w 168674"/>
                <a:gd name="connsiteY37" fmla="*/ 89296 h 110664"/>
                <a:gd name="connsiteX38" fmla="*/ 122010 w 168674"/>
                <a:gd name="connsiteY38" fmla="*/ 86845 h 110664"/>
                <a:gd name="connsiteX39" fmla="*/ 116678 w 168674"/>
                <a:gd name="connsiteY39" fmla="*/ 90904 h 110664"/>
                <a:gd name="connsiteX40" fmla="*/ 102519 w 168674"/>
                <a:gd name="connsiteY40" fmla="*/ 92733 h 110664"/>
                <a:gd name="connsiteX41" fmla="*/ 95830 w 168674"/>
                <a:gd name="connsiteY41" fmla="*/ 82229 h 110664"/>
                <a:gd name="connsiteX42" fmla="*/ 93541 w 168674"/>
                <a:gd name="connsiteY42" fmla="*/ 81170 h 110664"/>
                <a:gd name="connsiteX43" fmla="*/ 89847 w 168674"/>
                <a:gd name="connsiteY43" fmla="*/ 80120 h 110664"/>
                <a:gd name="connsiteX44" fmla="*/ 74167 w 168674"/>
                <a:gd name="connsiteY44" fmla="*/ 85224 h 110664"/>
                <a:gd name="connsiteX45" fmla="*/ 70524 w 168674"/>
                <a:gd name="connsiteY45" fmla="*/ 93290 h 110664"/>
                <a:gd name="connsiteX46" fmla="*/ 53502 w 168674"/>
                <a:gd name="connsiteY46" fmla="*/ 95667 h 110664"/>
                <a:gd name="connsiteX47" fmla="*/ 26387 w 168674"/>
                <a:gd name="connsiteY47" fmla="*/ 110511 h 110664"/>
                <a:gd name="connsiteX48" fmla="*/ 11796 w 168674"/>
                <a:gd name="connsiteY48" fmla="*/ 89170 h 110664"/>
                <a:gd name="connsiteX49" fmla="*/ 9501 w 168674"/>
                <a:gd name="connsiteY49" fmla="*/ 70975 h 110664"/>
                <a:gd name="connsiteX0" fmla="*/ 9501 w 168674"/>
                <a:gd name="connsiteY0" fmla="*/ 70975 h 110692"/>
                <a:gd name="connsiteX1" fmla="*/ 50432 w 168674"/>
                <a:gd name="connsiteY1" fmla="*/ 60437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1439 w 168674"/>
                <a:gd name="connsiteY3" fmla="*/ 48969 h 110692"/>
                <a:gd name="connsiteX4" fmla="*/ 24045 w 168674"/>
                <a:gd name="connsiteY4" fmla="*/ 49045 h 110692"/>
                <a:gd name="connsiteX5" fmla="*/ 15112 w 168674"/>
                <a:gd name="connsiteY5" fmla="*/ 45241 h 110692"/>
                <a:gd name="connsiteX6" fmla="*/ 9751 w 168674"/>
                <a:gd name="connsiteY6" fmla="*/ 39044 h 110692"/>
                <a:gd name="connsiteX7" fmla="*/ 11 w 168674"/>
                <a:gd name="connsiteY7" fmla="*/ 31383 h 110692"/>
                <a:gd name="connsiteX8" fmla="*/ 11733 w 168674"/>
                <a:gd name="connsiteY8" fmla="*/ 21205 h 110692"/>
                <a:gd name="connsiteX9" fmla="*/ 26262 w 168674"/>
                <a:gd name="connsiteY9" fmla="*/ 18927 h 110692"/>
                <a:gd name="connsiteX10" fmla="*/ 36779 w 168674"/>
                <a:gd name="connsiteY10" fmla="*/ 25288 h 110692"/>
                <a:gd name="connsiteX11" fmla="*/ 42757 w 168674"/>
                <a:gd name="connsiteY11" fmla="*/ 24801 h 110692"/>
                <a:gd name="connsiteX12" fmla="*/ 45937 w 168674"/>
                <a:gd name="connsiteY12" fmla="*/ 18538 h 110692"/>
                <a:gd name="connsiteX13" fmla="*/ 40581 w 168674"/>
                <a:gd name="connsiteY13" fmla="*/ 4725 h 110692"/>
                <a:gd name="connsiteX14" fmla="*/ 48561 w 168674"/>
                <a:gd name="connsiteY14" fmla="*/ 461 h 110692"/>
                <a:gd name="connsiteX15" fmla="*/ 52367 w 168674"/>
                <a:gd name="connsiteY15" fmla="*/ 6964 h 110692"/>
                <a:gd name="connsiteX16" fmla="*/ 60250 w 168674"/>
                <a:gd name="connsiteY16" fmla="*/ 8481 h 110692"/>
                <a:gd name="connsiteX17" fmla="*/ 79817 w 168674"/>
                <a:gd name="connsiteY17" fmla="*/ 17210 h 110692"/>
                <a:gd name="connsiteX18" fmla="*/ 77683 w 168674"/>
                <a:gd name="connsiteY18" fmla="*/ 24134 h 110692"/>
                <a:gd name="connsiteX19" fmla="*/ 79946 w 168674"/>
                <a:gd name="connsiteY19" fmla="*/ 30572 h 110692"/>
                <a:gd name="connsiteX20" fmla="*/ 82773 w 168674"/>
                <a:gd name="connsiteY20" fmla="*/ 37598 h 110692"/>
                <a:gd name="connsiteX21" fmla="*/ 81885 w 168674"/>
                <a:gd name="connsiteY21" fmla="*/ 41595 h 110692"/>
                <a:gd name="connsiteX22" fmla="*/ 89797 w 168674"/>
                <a:gd name="connsiteY22" fmla="*/ 43529 h 110692"/>
                <a:gd name="connsiteX23" fmla="*/ 94499 w 168674"/>
                <a:gd name="connsiteY23" fmla="*/ 39478 h 110692"/>
                <a:gd name="connsiteX24" fmla="*/ 103738 w 168674"/>
                <a:gd name="connsiteY24" fmla="*/ 37176 h 110692"/>
                <a:gd name="connsiteX25" fmla="*/ 112233 w 168674"/>
                <a:gd name="connsiteY25" fmla="*/ 42487 h 110692"/>
                <a:gd name="connsiteX26" fmla="*/ 126958 w 168674"/>
                <a:gd name="connsiteY26" fmla="*/ 45804 h 110692"/>
                <a:gd name="connsiteX27" fmla="*/ 125962 w 168674"/>
                <a:gd name="connsiteY27" fmla="*/ 50520 h 110692"/>
                <a:gd name="connsiteX28" fmla="*/ 149625 w 168674"/>
                <a:gd name="connsiteY28" fmla="*/ 64177 h 110692"/>
                <a:gd name="connsiteX29" fmla="*/ 155001 w 168674"/>
                <a:gd name="connsiteY29" fmla="*/ 74566 h 110692"/>
                <a:gd name="connsiteX30" fmla="*/ 166705 w 168674"/>
                <a:gd name="connsiteY30" fmla="*/ 75110 h 110692"/>
                <a:gd name="connsiteX31" fmla="*/ 167618 w 168674"/>
                <a:gd name="connsiteY31" fmla="*/ 82405 h 110692"/>
                <a:gd name="connsiteX32" fmla="*/ 154853 w 168674"/>
                <a:gd name="connsiteY32" fmla="*/ 87092 h 110692"/>
                <a:gd name="connsiteX33" fmla="*/ 146778 w 168674"/>
                <a:gd name="connsiteY33" fmla="*/ 93636 h 110692"/>
                <a:gd name="connsiteX34" fmla="*/ 152409 w 168674"/>
                <a:gd name="connsiteY34" fmla="*/ 100511 h 110692"/>
                <a:gd name="connsiteX35" fmla="*/ 140551 w 168674"/>
                <a:gd name="connsiteY35" fmla="*/ 100877 h 110692"/>
                <a:gd name="connsiteX36" fmla="*/ 128835 w 168674"/>
                <a:gd name="connsiteY36" fmla="*/ 89296 h 110692"/>
                <a:gd name="connsiteX37" fmla="*/ 122010 w 168674"/>
                <a:gd name="connsiteY37" fmla="*/ 86845 h 110692"/>
                <a:gd name="connsiteX38" fmla="*/ 116678 w 168674"/>
                <a:gd name="connsiteY38" fmla="*/ 90904 h 110692"/>
                <a:gd name="connsiteX39" fmla="*/ 102519 w 168674"/>
                <a:gd name="connsiteY39" fmla="*/ 92733 h 110692"/>
                <a:gd name="connsiteX40" fmla="*/ 95830 w 168674"/>
                <a:gd name="connsiteY40" fmla="*/ 82229 h 110692"/>
                <a:gd name="connsiteX41" fmla="*/ 93541 w 168674"/>
                <a:gd name="connsiteY41" fmla="*/ 81170 h 110692"/>
                <a:gd name="connsiteX42" fmla="*/ 89847 w 168674"/>
                <a:gd name="connsiteY42" fmla="*/ 80120 h 110692"/>
                <a:gd name="connsiteX43" fmla="*/ 74167 w 168674"/>
                <a:gd name="connsiteY43" fmla="*/ 85224 h 110692"/>
                <a:gd name="connsiteX44" fmla="*/ 70524 w 168674"/>
                <a:gd name="connsiteY44" fmla="*/ 93290 h 110692"/>
                <a:gd name="connsiteX45" fmla="*/ 54903 w 168674"/>
                <a:gd name="connsiteY45" fmla="*/ 97955 h 110692"/>
                <a:gd name="connsiteX46" fmla="*/ 26387 w 168674"/>
                <a:gd name="connsiteY46" fmla="*/ 110511 h 110692"/>
                <a:gd name="connsiteX47" fmla="*/ 11796 w 168674"/>
                <a:gd name="connsiteY47" fmla="*/ 89170 h 110692"/>
                <a:gd name="connsiteX48" fmla="*/ 9501 w 168674"/>
                <a:gd name="connsiteY48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31439 w 168674"/>
                <a:gd name="connsiteY2" fmla="*/ 48969 h 110692"/>
                <a:gd name="connsiteX3" fmla="*/ 24045 w 168674"/>
                <a:gd name="connsiteY3" fmla="*/ 49045 h 110692"/>
                <a:gd name="connsiteX4" fmla="*/ 15112 w 168674"/>
                <a:gd name="connsiteY4" fmla="*/ 45241 h 110692"/>
                <a:gd name="connsiteX5" fmla="*/ 9751 w 168674"/>
                <a:gd name="connsiteY5" fmla="*/ 39044 h 110692"/>
                <a:gd name="connsiteX6" fmla="*/ 11 w 168674"/>
                <a:gd name="connsiteY6" fmla="*/ 31383 h 110692"/>
                <a:gd name="connsiteX7" fmla="*/ 11733 w 168674"/>
                <a:gd name="connsiteY7" fmla="*/ 21205 h 110692"/>
                <a:gd name="connsiteX8" fmla="*/ 26262 w 168674"/>
                <a:gd name="connsiteY8" fmla="*/ 18927 h 110692"/>
                <a:gd name="connsiteX9" fmla="*/ 36779 w 168674"/>
                <a:gd name="connsiteY9" fmla="*/ 25288 h 110692"/>
                <a:gd name="connsiteX10" fmla="*/ 42757 w 168674"/>
                <a:gd name="connsiteY10" fmla="*/ 24801 h 110692"/>
                <a:gd name="connsiteX11" fmla="*/ 45937 w 168674"/>
                <a:gd name="connsiteY11" fmla="*/ 18538 h 110692"/>
                <a:gd name="connsiteX12" fmla="*/ 40581 w 168674"/>
                <a:gd name="connsiteY12" fmla="*/ 4725 h 110692"/>
                <a:gd name="connsiteX13" fmla="*/ 48561 w 168674"/>
                <a:gd name="connsiteY13" fmla="*/ 461 h 110692"/>
                <a:gd name="connsiteX14" fmla="*/ 52367 w 168674"/>
                <a:gd name="connsiteY14" fmla="*/ 6964 h 110692"/>
                <a:gd name="connsiteX15" fmla="*/ 60250 w 168674"/>
                <a:gd name="connsiteY15" fmla="*/ 8481 h 110692"/>
                <a:gd name="connsiteX16" fmla="*/ 79817 w 168674"/>
                <a:gd name="connsiteY16" fmla="*/ 17210 h 110692"/>
                <a:gd name="connsiteX17" fmla="*/ 77683 w 168674"/>
                <a:gd name="connsiteY17" fmla="*/ 24134 h 110692"/>
                <a:gd name="connsiteX18" fmla="*/ 79946 w 168674"/>
                <a:gd name="connsiteY18" fmla="*/ 30572 h 110692"/>
                <a:gd name="connsiteX19" fmla="*/ 82773 w 168674"/>
                <a:gd name="connsiteY19" fmla="*/ 37598 h 110692"/>
                <a:gd name="connsiteX20" fmla="*/ 81885 w 168674"/>
                <a:gd name="connsiteY20" fmla="*/ 41595 h 110692"/>
                <a:gd name="connsiteX21" fmla="*/ 89797 w 168674"/>
                <a:gd name="connsiteY21" fmla="*/ 43529 h 110692"/>
                <a:gd name="connsiteX22" fmla="*/ 94499 w 168674"/>
                <a:gd name="connsiteY22" fmla="*/ 39478 h 110692"/>
                <a:gd name="connsiteX23" fmla="*/ 103738 w 168674"/>
                <a:gd name="connsiteY23" fmla="*/ 37176 h 110692"/>
                <a:gd name="connsiteX24" fmla="*/ 112233 w 168674"/>
                <a:gd name="connsiteY24" fmla="*/ 42487 h 110692"/>
                <a:gd name="connsiteX25" fmla="*/ 126958 w 168674"/>
                <a:gd name="connsiteY25" fmla="*/ 45804 h 110692"/>
                <a:gd name="connsiteX26" fmla="*/ 125962 w 168674"/>
                <a:gd name="connsiteY26" fmla="*/ 50520 h 110692"/>
                <a:gd name="connsiteX27" fmla="*/ 149625 w 168674"/>
                <a:gd name="connsiteY27" fmla="*/ 64177 h 110692"/>
                <a:gd name="connsiteX28" fmla="*/ 155001 w 168674"/>
                <a:gd name="connsiteY28" fmla="*/ 74566 h 110692"/>
                <a:gd name="connsiteX29" fmla="*/ 166705 w 168674"/>
                <a:gd name="connsiteY29" fmla="*/ 75110 h 110692"/>
                <a:gd name="connsiteX30" fmla="*/ 167618 w 168674"/>
                <a:gd name="connsiteY30" fmla="*/ 82405 h 110692"/>
                <a:gd name="connsiteX31" fmla="*/ 154853 w 168674"/>
                <a:gd name="connsiteY31" fmla="*/ 87092 h 110692"/>
                <a:gd name="connsiteX32" fmla="*/ 146778 w 168674"/>
                <a:gd name="connsiteY32" fmla="*/ 93636 h 110692"/>
                <a:gd name="connsiteX33" fmla="*/ 152409 w 168674"/>
                <a:gd name="connsiteY33" fmla="*/ 100511 h 110692"/>
                <a:gd name="connsiteX34" fmla="*/ 140551 w 168674"/>
                <a:gd name="connsiteY34" fmla="*/ 100877 h 110692"/>
                <a:gd name="connsiteX35" fmla="*/ 128835 w 168674"/>
                <a:gd name="connsiteY35" fmla="*/ 89296 h 110692"/>
                <a:gd name="connsiteX36" fmla="*/ 122010 w 168674"/>
                <a:gd name="connsiteY36" fmla="*/ 86845 h 110692"/>
                <a:gd name="connsiteX37" fmla="*/ 116678 w 168674"/>
                <a:gd name="connsiteY37" fmla="*/ 90904 h 110692"/>
                <a:gd name="connsiteX38" fmla="*/ 102519 w 168674"/>
                <a:gd name="connsiteY38" fmla="*/ 92733 h 110692"/>
                <a:gd name="connsiteX39" fmla="*/ 95830 w 168674"/>
                <a:gd name="connsiteY39" fmla="*/ 82229 h 110692"/>
                <a:gd name="connsiteX40" fmla="*/ 93541 w 168674"/>
                <a:gd name="connsiteY40" fmla="*/ 81170 h 110692"/>
                <a:gd name="connsiteX41" fmla="*/ 89847 w 168674"/>
                <a:gd name="connsiteY41" fmla="*/ 80120 h 110692"/>
                <a:gd name="connsiteX42" fmla="*/ 74167 w 168674"/>
                <a:gd name="connsiteY42" fmla="*/ 85224 h 110692"/>
                <a:gd name="connsiteX43" fmla="*/ 70524 w 168674"/>
                <a:gd name="connsiteY43" fmla="*/ 93290 h 110692"/>
                <a:gd name="connsiteX44" fmla="*/ 54903 w 168674"/>
                <a:gd name="connsiteY44" fmla="*/ 97955 h 110692"/>
                <a:gd name="connsiteX45" fmla="*/ 26387 w 168674"/>
                <a:gd name="connsiteY45" fmla="*/ 110511 h 110692"/>
                <a:gd name="connsiteX46" fmla="*/ 11796 w 168674"/>
                <a:gd name="connsiteY46" fmla="*/ 89170 h 110692"/>
                <a:gd name="connsiteX47" fmla="*/ 9501 w 168674"/>
                <a:gd name="connsiteY47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24045 w 168674"/>
                <a:gd name="connsiteY2" fmla="*/ 49045 h 110692"/>
                <a:gd name="connsiteX3" fmla="*/ 15112 w 168674"/>
                <a:gd name="connsiteY3" fmla="*/ 45241 h 110692"/>
                <a:gd name="connsiteX4" fmla="*/ 9751 w 168674"/>
                <a:gd name="connsiteY4" fmla="*/ 39044 h 110692"/>
                <a:gd name="connsiteX5" fmla="*/ 11 w 168674"/>
                <a:gd name="connsiteY5" fmla="*/ 31383 h 110692"/>
                <a:gd name="connsiteX6" fmla="*/ 11733 w 168674"/>
                <a:gd name="connsiteY6" fmla="*/ 21205 h 110692"/>
                <a:gd name="connsiteX7" fmla="*/ 26262 w 168674"/>
                <a:gd name="connsiteY7" fmla="*/ 18927 h 110692"/>
                <a:gd name="connsiteX8" fmla="*/ 36779 w 168674"/>
                <a:gd name="connsiteY8" fmla="*/ 25288 h 110692"/>
                <a:gd name="connsiteX9" fmla="*/ 42757 w 168674"/>
                <a:gd name="connsiteY9" fmla="*/ 24801 h 110692"/>
                <a:gd name="connsiteX10" fmla="*/ 45937 w 168674"/>
                <a:gd name="connsiteY10" fmla="*/ 18538 h 110692"/>
                <a:gd name="connsiteX11" fmla="*/ 40581 w 168674"/>
                <a:gd name="connsiteY11" fmla="*/ 4725 h 110692"/>
                <a:gd name="connsiteX12" fmla="*/ 48561 w 168674"/>
                <a:gd name="connsiteY12" fmla="*/ 461 h 110692"/>
                <a:gd name="connsiteX13" fmla="*/ 52367 w 168674"/>
                <a:gd name="connsiteY13" fmla="*/ 6964 h 110692"/>
                <a:gd name="connsiteX14" fmla="*/ 60250 w 168674"/>
                <a:gd name="connsiteY14" fmla="*/ 8481 h 110692"/>
                <a:gd name="connsiteX15" fmla="*/ 79817 w 168674"/>
                <a:gd name="connsiteY15" fmla="*/ 17210 h 110692"/>
                <a:gd name="connsiteX16" fmla="*/ 77683 w 168674"/>
                <a:gd name="connsiteY16" fmla="*/ 24134 h 110692"/>
                <a:gd name="connsiteX17" fmla="*/ 79946 w 168674"/>
                <a:gd name="connsiteY17" fmla="*/ 30572 h 110692"/>
                <a:gd name="connsiteX18" fmla="*/ 82773 w 168674"/>
                <a:gd name="connsiteY18" fmla="*/ 37598 h 110692"/>
                <a:gd name="connsiteX19" fmla="*/ 81885 w 168674"/>
                <a:gd name="connsiteY19" fmla="*/ 41595 h 110692"/>
                <a:gd name="connsiteX20" fmla="*/ 89797 w 168674"/>
                <a:gd name="connsiteY20" fmla="*/ 43529 h 110692"/>
                <a:gd name="connsiteX21" fmla="*/ 94499 w 168674"/>
                <a:gd name="connsiteY21" fmla="*/ 39478 h 110692"/>
                <a:gd name="connsiteX22" fmla="*/ 103738 w 168674"/>
                <a:gd name="connsiteY22" fmla="*/ 37176 h 110692"/>
                <a:gd name="connsiteX23" fmla="*/ 112233 w 168674"/>
                <a:gd name="connsiteY23" fmla="*/ 42487 h 110692"/>
                <a:gd name="connsiteX24" fmla="*/ 126958 w 168674"/>
                <a:gd name="connsiteY24" fmla="*/ 45804 h 110692"/>
                <a:gd name="connsiteX25" fmla="*/ 125962 w 168674"/>
                <a:gd name="connsiteY25" fmla="*/ 50520 h 110692"/>
                <a:gd name="connsiteX26" fmla="*/ 149625 w 168674"/>
                <a:gd name="connsiteY26" fmla="*/ 64177 h 110692"/>
                <a:gd name="connsiteX27" fmla="*/ 155001 w 168674"/>
                <a:gd name="connsiteY27" fmla="*/ 74566 h 110692"/>
                <a:gd name="connsiteX28" fmla="*/ 166705 w 168674"/>
                <a:gd name="connsiteY28" fmla="*/ 75110 h 110692"/>
                <a:gd name="connsiteX29" fmla="*/ 167618 w 168674"/>
                <a:gd name="connsiteY29" fmla="*/ 82405 h 110692"/>
                <a:gd name="connsiteX30" fmla="*/ 154853 w 168674"/>
                <a:gd name="connsiteY30" fmla="*/ 87092 h 110692"/>
                <a:gd name="connsiteX31" fmla="*/ 146778 w 168674"/>
                <a:gd name="connsiteY31" fmla="*/ 93636 h 110692"/>
                <a:gd name="connsiteX32" fmla="*/ 152409 w 168674"/>
                <a:gd name="connsiteY32" fmla="*/ 100511 h 110692"/>
                <a:gd name="connsiteX33" fmla="*/ 140551 w 168674"/>
                <a:gd name="connsiteY33" fmla="*/ 100877 h 110692"/>
                <a:gd name="connsiteX34" fmla="*/ 128835 w 168674"/>
                <a:gd name="connsiteY34" fmla="*/ 89296 h 110692"/>
                <a:gd name="connsiteX35" fmla="*/ 122010 w 168674"/>
                <a:gd name="connsiteY35" fmla="*/ 86845 h 110692"/>
                <a:gd name="connsiteX36" fmla="*/ 116678 w 168674"/>
                <a:gd name="connsiteY36" fmla="*/ 90904 h 110692"/>
                <a:gd name="connsiteX37" fmla="*/ 102519 w 168674"/>
                <a:gd name="connsiteY37" fmla="*/ 92733 h 110692"/>
                <a:gd name="connsiteX38" fmla="*/ 95830 w 168674"/>
                <a:gd name="connsiteY38" fmla="*/ 82229 h 110692"/>
                <a:gd name="connsiteX39" fmla="*/ 93541 w 168674"/>
                <a:gd name="connsiteY39" fmla="*/ 81170 h 110692"/>
                <a:gd name="connsiteX40" fmla="*/ 89847 w 168674"/>
                <a:gd name="connsiteY40" fmla="*/ 80120 h 110692"/>
                <a:gd name="connsiteX41" fmla="*/ 74167 w 168674"/>
                <a:gd name="connsiteY41" fmla="*/ 85224 h 110692"/>
                <a:gd name="connsiteX42" fmla="*/ 70524 w 168674"/>
                <a:gd name="connsiteY42" fmla="*/ 93290 h 110692"/>
                <a:gd name="connsiteX43" fmla="*/ 54903 w 168674"/>
                <a:gd name="connsiteY43" fmla="*/ 97955 h 110692"/>
                <a:gd name="connsiteX44" fmla="*/ 26387 w 168674"/>
                <a:gd name="connsiteY44" fmla="*/ 110511 h 110692"/>
                <a:gd name="connsiteX45" fmla="*/ 11796 w 168674"/>
                <a:gd name="connsiteY45" fmla="*/ 89170 h 110692"/>
                <a:gd name="connsiteX46" fmla="*/ 9501 w 168674"/>
                <a:gd name="connsiteY46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15112 w 168674"/>
                <a:gd name="connsiteY2" fmla="*/ 45241 h 110692"/>
                <a:gd name="connsiteX3" fmla="*/ 9751 w 168674"/>
                <a:gd name="connsiteY3" fmla="*/ 39044 h 110692"/>
                <a:gd name="connsiteX4" fmla="*/ 11 w 168674"/>
                <a:gd name="connsiteY4" fmla="*/ 31383 h 110692"/>
                <a:gd name="connsiteX5" fmla="*/ 11733 w 168674"/>
                <a:gd name="connsiteY5" fmla="*/ 21205 h 110692"/>
                <a:gd name="connsiteX6" fmla="*/ 26262 w 168674"/>
                <a:gd name="connsiteY6" fmla="*/ 18927 h 110692"/>
                <a:gd name="connsiteX7" fmla="*/ 36779 w 168674"/>
                <a:gd name="connsiteY7" fmla="*/ 25288 h 110692"/>
                <a:gd name="connsiteX8" fmla="*/ 42757 w 168674"/>
                <a:gd name="connsiteY8" fmla="*/ 24801 h 110692"/>
                <a:gd name="connsiteX9" fmla="*/ 45937 w 168674"/>
                <a:gd name="connsiteY9" fmla="*/ 18538 h 110692"/>
                <a:gd name="connsiteX10" fmla="*/ 40581 w 168674"/>
                <a:gd name="connsiteY10" fmla="*/ 4725 h 110692"/>
                <a:gd name="connsiteX11" fmla="*/ 48561 w 168674"/>
                <a:gd name="connsiteY11" fmla="*/ 461 h 110692"/>
                <a:gd name="connsiteX12" fmla="*/ 52367 w 168674"/>
                <a:gd name="connsiteY12" fmla="*/ 6964 h 110692"/>
                <a:gd name="connsiteX13" fmla="*/ 60250 w 168674"/>
                <a:gd name="connsiteY13" fmla="*/ 8481 h 110692"/>
                <a:gd name="connsiteX14" fmla="*/ 79817 w 168674"/>
                <a:gd name="connsiteY14" fmla="*/ 17210 h 110692"/>
                <a:gd name="connsiteX15" fmla="*/ 77683 w 168674"/>
                <a:gd name="connsiteY15" fmla="*/ 24134 h 110692"/>
                <a:gd name="connsiteX16" fmla="*/ 79946 w 168674"/>
                <a:gd name="connsiteY16" fmla="*/ 30572 h 110692"/>
                <a:gd name="connsiteX17" fmla="*/ 82773 w 168674"/>
                <a:gd name="connsiteY17" fmla="*/ 37598 h 110692"/>
                <a:gd name="connsiteX18" fmla="*/ 81885 w 168674"/>
                <a:gd name="connsiteY18" fmla="*/ 41595 h 110692"/>
                <a:gd name="connsiteX19" fmla="*/ 89797 w 168674"/>
                <a:gd name="connsiteY19" fmla="*/ 43529 h 110692"/>
                <a:gd name="connsiteX20" fmla="*/ 94499 w 168674"/>
                <a:gd name="connsiteY20" fmla="*/ 39478 h 110692"/>
                <a:gd name="connsiteX21" fmla="*/ 103738 w 168674"/>
                <a:gd name="connsiteY21" fmla="*/ 37176 h 110692"/>
                <a:gd name="connsiteX22" fmla="*/ 112233 w 168674"/>
                <a:gd name="connsiteY22" fmla="*/ 42487 h 110692"/>
                <a:gd name="connsiteX23" fmla="*/ 126958 w 168674"/>
                <a:gd name="connsiteY23" fmla="*/ 45804 h 110692"/>
                <a:gd name="connsiteX24" fmla="*/ 125962 w 168674"/>
                <a:gd name="connsiteY24" fmla="*/ 50520 h 110692"/>
                <a:gd name="connsiteX25" fmla="*/ 149625 w 168674"/>
                <a:gd name="connsiteY25" fmla="*/ 64177 h 110692"/>
                <a:gd name="connsiteX26" fmla="*/ 155001 w 168674"/>
                <a:gd name="connsiteY26" fmla="*/ 74566 h 110692"/>
                <a:gd name="connsiteX27" fmla="*/ 166705 w 168674"/>
                <a:gd name="connsiteY27" fmla="*/ 75110 h 110692"/>
                <a:gd name="connsiteX28" fmla="*/ 167618 w 168674"/>
                <a:gd name="connsiteY28" fmla="*/ 82405 h 110692"/>
                <a:gd name="connsiteX29" fmla="*/ 154853 w 168674"/>
                <a:gd name="connsiteY29" fmla="*/ 87092 h 110692"/>
                <a:gd name="connsiteX30" fmla="*/ 146778 w 168674"/>
                <a:gd name="connsiteY30" fmla="*/ 93636 h 110692"/>
                <a:gd name="connsiteX31" fmla="*/ 152409 w 168674"/>
                <a:gd name="connsiteY31" fmla="*/ 100511 h 110692"/>
                <a:gd name="connsiteX32" fmla="*/ 140551 w 168674"/>
                <a:gd name="connsiteY32" fmla="*/ 100877 h 110692"/>
                <a:gd name="connsiteX33" fmla="*/ 128835 w 168674"/>
                <a:gd name="connsiteY33" fmla="*/ 89296 h 110692"/>
                <a:gd name="connsiteX34" fmla="*/ 122010 w 168674"/>
                <a:gd name="connsiteY34" fmla="*/ 86845 h 110692"/>
                <a:gd name="connsiteX35" fmla="*/ 116678 w 168674"/>
                <a:gd name="connsiteY35" fmla="*/ 90904 h 110692"/>
                <a:gd name="connsiteX36" fmla="*/ 102519 w 168674"/>
                <a:gd name="connsiteY36" fmla="*/ 92733 h 110692"/>
                <a:gd name="connsiteX37" fmla="*/ 95830 w 168674"/>
                <a:gd name="connsiteY37" fmla="*/ 82229 h 110692"/>
                <a:gd name="connsiteX38" fmla="*/ 93541 w 168674"/>
                <a:gd name="connsiteY38" fmla="*/ 81170 h 110692"/>
                <a:gd name="connsiteX39" fmla="*/ 89847 w 168674"/>
                <a:gd name="connsiteY39" fmla="*/ 80120 h 110692"/>
                <a:gd name="connsiteX40" fmla="*/ 74167 w 168674"/>
                <a:gd name="connsiteY40" fmla="*/ 85224 h 110692"/>
                <a:gd name="connsiteX41" fmla="*/ 70524 w 168674"/>
                <a:gd name="connsiteY41" fmla="*/ 93290 h 110692"/>
                <a:gd name="connsiteX42" fmla="*/ 54903 w 168674"/>
                <a:gd name="connsiteY42" fmla="*/ 97955 h 110692"/>
                <a:gd name="connsiteX43" fmla="*/ 26387 w 168674"/>
                <a:gd name="connsiteY43" fmla="*/ 110511 h 110692"/>
                <a:gd name="connsiteX44" fmla="*/ 11796 w 168674"/>
                <a:gd name="connsiteY44" fmla="*/ 89170 h 110692"/>
                <a:gd name="connsiteX45" fmla="*/ 9501 w 168674"/>
                <a:gd name="connsiteY45" fmla="*/ 70975 h 110692"/>
                <a:gd name="connsiteX0" fmla="*/ 12270 w 171443"/>
                <a:gd name="connsiteY0" fmla="*/ 70975 h 110692"/>
                <a:gd name="connsiteX1" fmla="*/ 5933 w 171443"/>
                <a:gd name="connsiteY1" fmla="*/ 60423 h 110692"/>
                <a:gd name="connsiteX2" fmla="*/ 159 w 171443"/>
                <a:gd name="connsiteY2" fmla="*/ 46474 h 110692"/>
                <a:gd name="connsiteX3" fmla="*/ 12520 w 171443"/>
                <a:gd name="connsiteY3" fmla="*/ 39044 h 110692"/>
                <a:gd name="connsiteX4" fmla="*/ 2780 w 171443"/>
                <a:gd name="connsiteY4" fmla="*/ 31383 h 110692"/>
                <a:gd name="connsiteX5" fmla="*/ 14502 w 171443"/>
                <a:gd name="connsiteY5" fmla="*/ 21205 h 110692"/>
                <a:gd name="connsiteX6" fmla="*/ 29031 w 171443"/>
                <a:gd name="connsiteY6" fmla="*/ 18927 h 110692"/>
                <a:gd name="connsiteX7" fmla="*/ 39548 w 171443"/>
                <a:gd name="connsiteY7" fmla="*/ 25288 h 110692"/>
                <a:gd name="connsiteX8" fmla="*/ 45526 w 171443"/>
                <a:gd name="connsiteY8" fmla="*/ 24801 h 110692"/>
                <a:gd name="connsiteX9" fmla="*/ 48706 w 171443"/>
                <a:gd name="connsiteY9" fmla="*/ 18538 h 110692"/>
                <a:gd name="connsiteX10" fmla="*/ 43350 w 171443"/>
                <a:gd name="connsiteY10" fmla="*/ 4725 h 110692"/>
                <a:gd name="connsiteX11" fmla="*/ 51330 w 171443"/>
                <a:gd name="connsiteY11" fmla="*/ 461 h 110692"/>
                <a:gd name="connsiteX12" fmla="*/ 55136 w 171443"/>
                <a:gd name="connsiteY12" fmla="*/ 6964 h 110692"/>
                <a:gd name="connsiteX13" fmla="*/ 63019 w 171443"/>
                <a:gd name="connsiteY13" fmla="*/ 8481 h 110692"/>
                <a:gd name="connsiteX14" fmla="*/ 82586 w 171443"/>
                <a:gd name="connsiteY14" fmla="*/ 17210 h 110692"/>
                <a:gd name="connsiteX15" fmla="*/ 80452 w 171443"/>
                <a:gd name="connsiteY15" fmla="*/ 24134 h 110692"/>
                <a:gd name="connsiteX16" fmla="*/ 82715 w 171443"/>
                <a:gd name="connsiteY16" fmla="*/ 30572 h 110692"/>
                <a:gd name="connsiteX17" fmla="*/ 85542 w 171443"/>
                <a:gd name="connsiteY17" fmla="*/ 37598 h 110692"/>
                <a:gd name="connsiteX18" fmla="*/ 84654 w 171443"/>
                <a:gd name="connsiteY18" fmla="*/ 41595 h 110692"/>
                <a:gd name="connsiteX19" fmla="*/ 92566 w 171443"/>
                <a:gd name="connsiteY19" fmla="*/ 43529 h 110692"/>
                <a:gd name="connsiteX20" fmla="*/ 97268 w 171443"/>
                <a:gd name="connsiteY20" fmla="*/ 39478 h 110692"/>
                <a:gd name="connsiteX21" fmla="*/ 106507 w 171443"/>
                <a:gd name="connsiteY21" fmla="*/ 37176 h 110692"/>
                <a:gd name="connsiteX22" fmla="*/ 115002 w 171443"/>
                <a:gd name="connsiteY22" fmla="*/ 42487 h 110692"/>
                <a:gd name="connsiteX23" fmla="*/ 129727 w 171443"/>
                <a:gd name="connsiteY23" fmla="*/ 45804 h 110692"/>
                <a:gd name="connsiteX24" fmla="*/ 128731 w 171443"/>
                <a:gd name="connsiteY24" fmla="*/ 50520 h 110692"/>
                <a:gd name="connsiteX25" fmla="*/ 152394 w 171443"/>
                <a:gd name="connsiteY25" fmla="*/ 64177 h 110692"/>
                <a:gd name="connsiteX26" fmla="*/ 157770 w 171443"/>
                <a:gd name="connsiteY26" fmla="*/ 74566 h 110692"/>
                <a:gd name="connsiteX27" fmla="*/ 169474 w 171443"/>
                <a:gd name="connsiteY27" fmla="*/ 75110 h 110692"/>
                <a:gd name="connsiteX28" fmla="*/ 170387 w 171443"/>
                <a:gd name="connsiteY28" fmla="*/ 82405 h 110692"/>
                <a:gd name="connsiteX29" fmla="*/ 157622 w 171443"/>
                <a:gd name="connsiteY29" fmla="*/ 87092 h 110692"/>
                <a:gd name="connsiteX30" fmla="*/ 149547 w 171443"/>
                <a:gd name="connsiteY30" fmla="*/ 93636 h 110692"/>
                <a:gd name="connsiteX31" fmla="*/ 155178 w 171443"/>
                <a:gd name="connsiteY31" fmla="*/ 100511 h 110692"/>
                <a:gd name="connsiteX32" fmla="*/ 143320 w 171443"/>
                <a:gd name="connsiteY32" fmla="*/ 100877 h 110692"/>
                <a:gd name="connsiteX33" fmla="*/ 131604 w 171443"/>
                <a:gd name="connsiteY33" fmla="*/ 89296 h 110692"/>
                <a:gd name="connsiteX34" fmla="*/ 124779 w 171443"/>
                <a:gd name="connsiteY34" fmla="*/ 86845 h 110692"/>
                <a:gd name="connsiteX35" fmla="*/ 119447 w 171443"/>
                <a:gd name="connsiteY35" fmla="*/ 90904 h 110692"/>
                <a:gd name="connsiteX36" fmla="*/ 105288 w 171443"/>
                <a:gd name="connsiteY36" fmla="*/ 92733 h 110692"/>
                <a:gd name="connsiteX37" fmla="*/ 98599 w 171443"/>
                <a:gd name="connsiteY37" fmla="*/ 82229 h 110692"/>
                <a:gd name="connsiteX38" fmla="*/ 96310 w 171443"/>
                <a:gd name="connsiteY38" fmla="*/ 81170 h 110692"/>
                <a:gd name="connsiteX39" fmla="*/ 92616 w 171443"/>
                <a:gd name="connsiteY39" fmla="*/ 80120 h 110692"/>
                <a:gd name="connsiteX40" fmla="*/ 76936 w 171443"/>
                <a:gd name="connsiteY40" fmla="*/ 85224 h 110692"/>
                <a:gd name="connsiteX41" fmla="*/ 73293 w 171443"/>
                <a:gd name="connsiteY41" fmla="*/ 93290 h 110692"/>
                <a:gd name="connsiteX42" fmla="*/ 57672 w 171443"/>
                <a:gd name="connsiteY42" fmla="*/ 97955 h 110692"/>
                <a:gd name="connsiteX43" fmla="*/ 29156 w 171443"/>
                <a:gd name="connsiteY43" fmla="*/ 110511 h 110692"/>
                <a:gd name="connsiteX44" fmla="*/ 14565 w 171443"/>
                <a:gd name="connsiteY44" fmla="*/ 89170 h 110692"/>
                <a:gd name="connsiteX45" fmla="*/ 12270 w 171443"/>
                <a:gd name="connsiteY45" fmla="*/ 70975 h 110692"/>
                <a:gd name="connsiteX0" fmla="*/ 12840 w 172013"/>
                <a:gd name="connsiteY0" fmla="*/ 70975 h 110692"/>
                <a:gd name="connsiteX1" fmla="*/ 2666 w 172013"/>
                <a:gd name="connsiteY1" fmla="*/ 58800 h 110692"/>
                <a:gd name="connsiteX2" fmla="*/ 729 w 172013"/>
                <a:gd name="connsiteY2" fmla="*/ 46474 h 110692"/>
                <a:gd name="connsiteX3" fmla="*/ 13090 w 172013"/>
                <a:gd name="connsiteY3" fmla="*/ 39044 h 110692"/>
                <a:gd name="connsiteX4" fmla="*/ 3350 w 172013"/>
                <a:gd name="connsiteY4" fmla="*/ 31383 h 110692"/>
                <a:gd name="connsiteX5" fmla="*/ 15072 w 172013"/>
                <a:gd name="connsiteY5" fmla="*/ 21205 h 110692"/>
                <a:gd name="connsiteX6" fmla="*/ 29601 w 172013"/>
                <a:gd name="connsiteY6" fmla="*/ 18927 h 110692"/>
                <a:gd name="connsiteX7" fmla="*/ 40118 w 172013"/>
                <a:gd name="connsiteY7" fmla="*/ 25288 h 110692"/>
                <a:gd name="connsiteX8" fmla="*/ 46096 w 172013"/>
                <a:gd name="connsiteY8" fmla="*/ 24801 h 110692"/>
                <a:gd name="connsiteX9" fmla="*/ 49276 w 172013"/>
                <a:gd name="connsiteY9" fmla="*/ 18538 h 110692"/>
                <a:gd name="connsiteX10" fmla="*/ 43920 w 172013"/>
                <a:gd name="connsiteY10" fmla="*/ 4725 h 110692"/>
                <a:gd name="connsiteX11" fmla="*/ 51900 w 172013"/>
                <a:gd name="connsiteY11" fmla="*/ 461 h 110692"/>
                <a:gd name="connsiteX12" fmla="*/ 55706 w 172013"/>
                <a:gd name="connsiteY12" fmla="*/ 6964 h 110692"/>
                <a:gd name="connsiteX13" fmla="*/ 63589 w 172013"/>
                <a:gd name="connsiteY13" fmla="*/ 8481 h 110692"/>
                <a:gd name="connsiteX14" fmla="*/ 83156 w 172013"/>
                <a:gd name="connsiteY14" fmla="*/ 17210 h 110692"/>
                <a:gd name="connsiteX15" fmla="*/ 81022 w 172013"/>
                <a:gd name="connsiteY15" fmla="*/ 24134 h 110692"/>
                <a:gd name="connsiteX16" fmla="*/ 83285 w 172013"/>
                <a:gd name="connsiteY16" fmla="*/ 30572 h 110692"/>
                <a:gd name="connsiteX17" fmla="*/ 86112 w 172013"/>
                <a:gd name="connsiteY17" fmla="*/ 37598 h 110692"/>
                <a:gd name="connsiteX18" fmla="*/ 85224 w 172013"/>
                <a:gd name="connsiteY18" fmla="*/ 41595 h 110692"/>
                <a:gd name="connsiteX19" fmla="*/ 93136 w 172013"/>
                <a:gd name="connsiteY19" fmla="*/ 43529 h 110692"/>
                <a:gd name="connsiteX20" fmla="*/ 97838 w 172013"/>
                <a:gd name="connsiteY20" fmla="*/ 39478 h 110692"/>
                <a:gd name="connsiteX21" fmla="*/ 107077 w 172013"/>
                <a:gd name="connsiteY21" fmla="*/ 37176 h 110692"/>
                <a:gd name="connsiteX22" fmla="*/ 115572 w 172013"/>
                <a:gd name="connsiteY22" fmla="*/ 42487 h 110692"/>
                <a:gd name="connsiteX23" fmla="*/ 130297 w 172013"/>
                <a:gd name="connsiteY23" fmla="*/ 45804 h 110692"/>
                <a:gd name="connsiteX24" fmla="*/ 129301 w 172013"/>
                <a:gd name="connsiteY24" fmla="*/ 50520 h 110692"/>
                <a:gd name="connsiteX25" fmla="*/ 152964 w 172013"/>
                <a:gd name="connsiteY25" fmla="*/ 64177 h 110692"/>
                <a:gd name="connsiteX26" fmla="*/ 158340 w 172013"/>
                <a:gd name="connsiteY26" fmla="*/ 74566 h 110692"/>
                <a:gd name="connsiteX27" fmla="*/ 170044 w 172013"/>
                <a:gd name="connsiteY27" fmla="*/ 75110 h 110692"/>
                <a:gd name="connsiteX28" fmla="*/ 170957 w 172013"/>
                <a:gd name="connsiteY28" fmla="*/ 82405 h 110692"/>
                <a:gd name="connsiteX29" fmla="*/ 158192 w 172013"/>
                <a:gd name="connsiteY29" fmla="*/ 87092 h 110692"/>
                <a:gd name="connsiteX30" fmla="*/ 150117 w 172013"/>
                <a:gd name="connsiteY30" fmla="*/ 93636 h 110692"/>
                <a:gd name="connsiteX31" fmla="*/ 155748 w 172013"/>
                <a:gd name="connsiteY31" fmla="*/ 100511 h 110692"/>
                <a:gd name="connsiteX32" fmla="*/ 143890 w 172013"/>
                <a:gd name="connsiteY32" fmla="*/ 100877 h 110692"/>
                <a:gd name="connsiteX33" fmla="*/ 132174 w 172013"/>
                <a:gd name="connsiteY33" fmla="*/ 89296 h 110692"/>
                <a:gd name="connsiteX34" fmla="*/ 125349 w 172013"/>
                <a:gd name="connsiteY34" fmla="*/ 86845 h 110692"/>
                <a:gd name="connsiteX35" fmla="*/ 120017 w 172013"/>
                <a:gd name="connsiteY35" fmla="*/ 90904 h 110692"/>
                <a:gd name="connsiteX36" fmla="*/ 105858 w 172013"/>
                <a:gd name="connsiteY36" fmla="*/ 92733 h 110692"/>
                <a:gd name="connsiteX37" fmla="*/ 99169 w 172013"/>
                <a:gd name="connsiteY37" fmla="*/ 82229 h 110692"/>
                <a:gd name="connsiteX38" fmla="*/ 96880 w 172013"/>
                <a:gd name="connsiteY38" fmla="*/ 81170 h 110692"/>
                <a:gd name="connsiteX39" fmla="*/ 93186 w 172013"/>
                <a:gd name="connsiteY39" fmla="*/ 80120 h 110692"/>
                <a:gd name="connsiteX40" fmla="*/ 77506 w 172013"/>
                <a:gd name="connsiteY40" fmla="*/ 85224 h 110692"/>
                <a:gd name="connsiteX41" fmla="*/ 73863 w 172013"/>
                <a:gd name="connsiteY41" fmla="*/ 93290 h 110692"/>
                <a:gd name="connsiteX42" fmla="*/ 58242 w 172013"/>
                <a:gd name="connsiteY42" fmla="*/ 97955 h 110692"/>
                <a:gd name="connsiteX43" fmla="*/ 29726 w 172013"/>
                <a:gd name="connsiteY43" fmla="*/ 110511 h 110692"/>
                <a:gd name="connsiteX44" fmla="*/ 15135 w 172013"/>
                <a:gd name="connsiteY44" fmla="*/ 89170 h 110692"/>
                <a:gd name="connsiteX45" fmla="*/ 12840 w 172013"/>
                <a:gd name="connsiteY45" fmla="*/ 70975 h 110692"/>
                <a:gd name="connsiteX0" fmla="*/ 12651 w 171824"/>
                <a:gd name="connsiteY0" fmla="*/ 70975 h 110692"/>
                <a:gd name="connsiteX1" fmla="*/ 2477 w 171824"/>
                <a:gd name="connsiteY1" fmla="*/ 58800 h 110692"/>
                <a:gd name="connsiteX2" fmla="*/ 540 w 171824"/>
                <a:gd name="connsiteY2" fmla="*/ 46474 h 110692"/>
                <a:gd name="connsiteX3" fmla="*/ 190 w 171824"/>
                <a:gd name="connsiteY3" fmla="*/ 39176 h 110692"/>
                <a:gd name="connsiteX4" fmla="*/ 3161 w 171824"/>
                <a:gd name="connsiteY4" fmla="*/ 31383 h 110692"/>
                <a:gd name="connsiteX5" fmla="*/ 14883 w 171824"/>
                <a:gd name="connsiteY5" fmla="*/ 21205 h 110692"/>
                <a:gd name="connsiteX6" fmla="*/ 29412 w 171824"/>
                <a:gd name="connsiteY6" fmla="*/ 18927 h 110692"/>
                <a:gd name="connsiteX7" fmla="*/ 39929 w 171824"/>
                <a:gd name="connsiteY7" fmla="*/ 25288 h 110692"/>
                <a:gd name="connsiteX8" fmla="*/ 45907 w 171824"/>
                <a:gd name="connsiteY8" fmla="*/ 24801 h 110692"/>
                <a:gd name="connsiteX9" fmla="*/ 49087 w 171824"/>
                <a:gd name="connsiteY9" fmla="*/ 18538 h 110692"/>
                <a:gd name="connsiteX10" fmla="*/ 43731 w 171824"/>
                <a:gd name="connsiteY10" fmla="*/ 4725 h 110692"/>
                <a:gd name="connsiteX11" fmla="*/ 51711 w 171824"/>
                <a:gd name="connsiteY11" fmla="*/ 461 h 110692"/>
                <a:gd name="connsiteX12" fmla="*/ 55517 w 171824"/>
                <a:gd name="connsiteY12" fmla="*/ 6964 h 110692"/>
                <a:gd name="connsiteX13" fmla="*/ 63400 w 171824"/>
                <a:gd name="connsiteY13" fmla="*/ 8481 h 110692"/>
                <a:gd name="connsiteX14" fmla="*/ 82967 w 171824"/>
                <a:gd name="connsiteY14" fmla="*/ 17210 h 110692"/>
                <a:gd name="connsiteX15" fmla="*/ 80833 w 171824"/>
                <a:gd name="connsiteY15" fmla="*/ 24134 h 110692"/>
                <a:gd name="connsiteX16" fmla="*/ 83096 w 171824"/>
                <a:gd name="connsiteY16" fmla="*/ 30572 h 110692"/>
                <a:gd name="connsiteX17" fmla="*/ 85923 w 171824"/>
                <a:gd name="connsiteY17" fmla="*/ 37598 h 110692"/>
                <a:gd name="connsiteX18" fmla="*/ 85035 w 171824"/>
                <a:gd name="connsiteY18" fmla="*/ 41595 h 110692"/>
                <a:gd name="connsiteX19" fmla="*/ 92947 w 171824"/>
                <a:gd name="connsiteY19" fmla="*/ 43529 h 110692"/>
                <a:gd name="connsiteX20" fmla="*/ 97649 w 171824"/>
                <a:gd name="connsiteY20" fmla="*/ 39478 h 110692"/>
                <a:gd name="connsiteX21" fmla="*/ 106888 w 171824"/>
                <a:gd name="connsiteY21" fmla="*/ 37176 h 110692"/>
                <a:gd name="connsiteX22" fmla="*/ 115383 w 171824"/>
                <a:gd name="connsiteY22" fmla="*/ 42487 h 110692"/>
                <a:gd name="connsiteX23" fmla="*/ 130108 w 171824"/>
                <a:gd name="connsiteY23" fmla="*/ 45804 h 110692"/>
                <a:gd name="connsiteX24" fmla="*/ 129112 w 171824"/>
                <a:gd name="connsiteY24" fmla="*/ 50520 h 110692"/>
                <a:gd name="connsiteX25" fmla="*/ 152775 w 171824"/>
                <a:gd name="connsiteY25" fmla="*/ 64177 h 110692"/>
                <a:gd name="connsiteX26" fmla="*/ 158151 w 171824"/>
                <a:gd name="connsiteY26" fmla="*/ 74566 h 110692"/>
                <a:gd name="connsiteX27" fmla="*/ 169855 w 171824"/>
                <a:gd name="connsiteY27" fmla="*/ 75110 h 110692"/>
                <a:gd name="connsiteX28" fmla="*/ 170768 w 171824"/>
                <a:gd name="connsiteY28" fmla="*/ 82405 h 110692"/>
                <a:gd name="connsiteX29" fmla="*/ 158003 w 171824"/>
                <a:gd name="connsiteY29" fmla="*/ 87092 h 110692"/>
                <a:gd name="connsiteX30" fmla="*/ 149928 w 171824"/>
                <a:gd name="connsiteY30" fmla="*/ 93636 h 110692"/>
                <a:gd name="connsiteX31" fmla="*/ 155559 w 171824"/>
                <a:gd name="connsiteY31" fmla="*/ 100511 h 110692"/>
                <a:gd name="connsiteX32" fmla="*/ 143701 w 171824"/>
                <a:gd name="connsiteY32" fmla="*/ 100877 h 110692"/>
                <a:gd name="connsiteX33" fmla="*/ 131985 w 171824"/>
                <a:gd name="connsiteY33" fmla="*/ 89296 h 110692"/>
                <a:gd name="connsiteX34" fmla="*/ 125160 w 171824"/>
                <a:gd name="connsiteY34" fmla="*/ 86845 h 110692"/>
                <a:gd name="connsiteX35" fmla="*/ 119828 w 171824"/>
                <a:gd name="connsiteY35" fmla="*/ 90904 h 110692"/>
                <a:gd name="connsiteX36" fmla="*/ 105669 w 171824"/>
                <a:gd name="connsiteY36" fmla="*/ 92733 h 110692"/>
                <a:gd name="connsiteX37" fmla="*/ 98980 w 171824"/>
                <a:gd name="connsiteY37" fmla="*/ 82229 h 110692"/>
                <a:gd name="connsiteX38" fmla="*/ 96691 w 171824"/>
                <a:gd name="connsiteY38" fmla="*/ 81170 h 110692"/>
                <a:gd name="connsiteX39" fmla="*/ 92997 w 171824"/>
                <a:gd name="connsiteY39" fmla="*/ 80120 h 110692"/>
                <a:gd name="connsiteX40" fmla="*/ 77317 w 171824"/>
                <a:gd name="connsiteY40" fmla="*/ 85224 h 110692"/>
                <a:gd name="connsiteX41" fmla="*/ 73674 w 171824"/>
                <a:gd name="connsiteY41" fmla="*/ 93290 h 110692"/>
                <a:gd name="connsiteX42" fmla="*/ 58053 w 171824"/>
                <a:gd name="connsiteY42" fmla="*/ 97955 h 110692"/>
                <a:gd name="connsiteX43" fmla="*/ 29537 w 171824"/>
                <a:gd name="connsiteY43" fmla="*/ 110511 h 110692"/>
                <a:gd name="connsiteX44" fmla="*/ 14946 w 171824"/>
                <a:gd name="connsiteY44" fmla="*/ 89170 h 110692"/>
                <a:gd name="connsiteX45" fmla="*/ 12651 w 171824"/>
                <a:gd name="connsiteY45" fmla="*/ 70975 h 110692"/>
                <a:gd name="connsiteX0" fmla="*/ 29007 w 188180"/>
                <a:gd name="connsiteY0" fmla="*/ 70975 h 110692"/>
                <a:gd name="connsiteX1" fmla="*/ 18833 w 188180"/>
                <a:gd name="connsiteY1" fmla="*/ 58800 h 110692"/>
                <a:gd name="connsiteX2" fmla="*/ 16896 w 188180"/>
                <a:gd name="connsiteY2" fmla="*/ 46474 h 110692"/>
                <a:gd name="connsiteX3" fmla="*/ 16546 w 188180"/>
                <a:gd name="connsiteY3" fmla="*/ 39176 h 110692"/>
                <a:gd name="connsiteX4" fmla="*/ 19517 w 188180"/>
                <a:gd name="connsiteY4" fmla="*/ 31383 h 110692"/>
                <a:gd name="connsiteX5" fmla="*/ 606 w 188180"/>
                <a:gd name="connsiteY5" fmla="*/ 15280 h 110692"/>
                <a:gd name="connsiteX6" fmla="*/ 45768 w 188180"/>
                <a:gd name="connsiteY6" fmla="*/ 18927 h 110692"/>
                <a:gd name="connsiteX7" fmla="*/ 56285 w 188180"/>
                <a:gd name="connsiteY7" fmla="*/ 25288 h 110692"/>
                <a:gd name="connsiteX8" fmla="*/ 62263 w 188180"/>
                <a:gd name="connsiteY8" fmla="*/ 24801 h 110692"/>
                <a:gd name="connsiteX9" fmla="*/ 65443 w 188180"/>
                <a:gd name="connsiteY9" fmla="*/ 18538 h 110692"/>
                <a:gd name="connsiteX10" fmla="*/ 60087 w 188180"/>
                <a:gd name="connsiteY10" fmla="*/ 4725 h 110692"/>
                <a:gd name="connsiteX11" fmla="*/ 68067 w 188180"/>
                <a:gd name="connsiteY11" fmla="*/ 461 h 110692"/>
                <a:gd name="connsiteX12" fmla="*/ 71873 w 188180"/>
                <a:gd name="connsiteY12" fmla="*/ 6964 h 110692"/>
                <a:gd name="connsiteX13" fmla="*/ 79756 w 188180"/>
                <a:gd name="connsiteY13" fmla="*/ 8481 h 110692"/>
                <a:gd name="connsiteX14" fmla="*/ 99323 w 188180"/>
                <a:gd name="connsiteY14" fmla="*/ 17210 h 110692"/>
                <a:gd name="connsiteX15" fmla="*/ 97189 w 188180"/>
                <a:gd name="connsiteY15" fmla="*/ 24134 h 110692"/>
                <a:gd name="connsiteX16" fmla="*/ 99452 w 188180"/>
                <a:gd name="connsiteY16" fmla="*/ 30572 h 110692"/>
                <a:gd name="connsiteX17" fmla="*/ 102279 w 188180"/>
                <a:gd name="connsiteY17" fmla="*/ 37598 h 110692"/>
                <a:gd name="connsiteX18" fmla="*/ 101391 w 188180"/>
                <a:gd name="connsiteY18" fmla="*/ 41595 h 110692"/>
                <a:gd name="connsiteX19" fmla="*/ 109303 w 188180"/>
                <a:gd name="connsiteY19" fmla="*/ 43529 h 110692"/>
                <a:gd name="connsiteX20" fmla="*/ 114005 w 188180"/>
                <a:gd name="connsiteY20" fmla="*/ 39478 h 110692"/>
                <a:gd name="connsiteX21" fmla="*/ 123244 w 188180"/>
                <a:gd name="connsiteY21" fmla="*/ 37176 h 110692"/>
                <a:gd name="connsiteX22" fmla="*/ 131739 w 188180"/>
                <a:gd name="connsiteY22" fmla="*/ 42487 h 110692"/>
                <a:gd name="connsiteX23" fmla="*/ 146464 w 188180"/>
                <a:gd name="connsiteY23" fmla="*/ 45804 h 110692"/>
                <a:gd name="connsiteX24" fmla="*/ 145468 w 188180"/>
                <a:gd name="connsiteY24" fmla="*/ 50520 h 110692"/>
                <a:gd name="connsiteX25" fmla="*/ 169131 w 188180"/>
                <a:gd name="connsiteY25" fmla="*/ 64177 h 110692"/>
                <a:gd name="connsiteX26" fmla="*/ 174507 w 188180"/>
                <a:gd name="connsiteY26" fmla="*/ 74566 h 110692"/>
                <a:gd name="connsiteX27" fmla="*/ 186211 w 188180"/>
                <a:gd name="connsiteY27" fmla="*/ 75110 h 110692"/>
                <a:gd name="connsiteX28" fmla="*/ 187124 w 188180"/>
                <a:gd name="connsiteY28" fmla="*/ 82405 h 110692"/>
                <a:gd name="connsiteX29" fmla="*/ 174359 w 188180"/>
                <a:gd name="connsiteY29" fmla="*/ 87092 h 110692"/>
                <a:gd name="connsiteX30" fmla="*/ 166284 w 188180"/>
                <a:gd name="connsiteY30" fmla="*/ 93636 h 110692"/>
                <a:gd name="connsiteX31" fmla="*/ 171915 w 188180"/>
                <a:gd name="connsiteY31" fmla="*/ 100511 h 110692"/>
                <a:gd name="connsiteX32" fmla="*/ 160057 w 188180"/>
                <a:gd name="connsiteY32" fmla="*/ 100877 h 110692"/>
                <a:gd name="connsiteX33" fmla="*/ 148341 w 188180"/>
                <a:gd name="connsiteY33" fmla="*/ 89296 h 110692"/>
                <a:gd name="connsiteX34" fmla="*/ 141516 w 188180"/>
                <a:gd name="connsiteY34" fmla="*/ 86845 h 110692"/>
                <a:gd name="connsiteX35" fmla="*/ 136184 w 188180"/>
                <a:gd name="connsiteY35" fmla="*/ 90904 h 110692"/>
                <a:gd name="connsiteX36" fmla="*/ 122025 w 188180"/>
                <a:gd name="connsiteY36" fmla="*/ 92733 h 110692"/>
                <a:gd name="connsiteX37" fmla="*/ 115336 w 188180"/>
                <a:gd name="connsiteY37" fmla="*/ 82229 h 110692"/>
                <a:gd name="connsiteX38" fmla="*/ 113047 w 188180"/>
                <a:gd name="connsiteY38" fmla="*/ 81170 h 110692"/>
                <a:gd name="connsiteX39" fmla="*/ 109353 w 188180"/>
                <a:gd name="connsiteY39" fmla="*/ 80120 h 110692"/>
                <a:gd name="connsiteX40" fmla="*/ 93673 w 188180"/>
                <a:gd name="connsiteY40" fmla="*/ 85224 h 110692"/>
                <a:gd name="connsiteX41" fmla="*/ 90030 w 188180"/>
                <a:gd name="connsiteY41" fmla="*/ 93290 h 110692"/>
                <a:gd name="connsiteX42" fmla="*/ 74409 w 188180"/>
                <a:gd name="connsiteY42" fmla="*/ 97955 h 110692"/>
                <a:gd name="connsiteX43" fmla="*/ 45893 w 188180"/>
                <a:gd name="connsiteY43" fmla="*/ 110511 h 110692"/>
                <a:gd name="connsiteX44" fmla="*/ 31302 w 188180"/>
                <a:gd name="connsiteY44" fmla="*/ 89170 h 110692"/>
                <a:gd name="connsiteX45" fmla="*/ 29007 w 188180"/>
                <a:gd name="connsiteY45" fmla="*/ 70975 h 110692"/>
                <a:gd name="connsiteX0" fmla="*/ 28494 w 187667"/>
                <a:gd name="connsiteY0" fmla="*/ 70975 h 110692"/>
                <a:gd name="connsiteX1" fmla="*/ 18320 w 187667"/>
                <a:gd name="connsiteY1" fmla="*/ 58800 h 110692"/>
                <a:gd name="connsiteX2" fmla="*/ 16383 w 187667"/>
                <a:gd name="connsiteY2" fmla="*/ 46474 h 110692"/>
                <a:gd name="connsiteX3" fmla="*/ 16033 w 187667"/>
                <a:gd name="connsiteY3" fmla="*/ 39176 h 110692"/>
                <a:gd name="connsiteX4" fmla="*/ 19004 w 187667"/>
                <a:gd name="connsiteY4" fmla="*/ 31383 h 110692"/>
                <a:gd name="connsiteX5" fmla="*/ 93 w 187667"/>
                <a:gd name="connsiteY5" fmla="*/ 15280 h 110692"/>
                <a:gd name="connsiteX6" fmla="*/ 28175 w 187667"/>
                <a:gd name="connsiteY6" fmla="*/ 2058 h 110692"/>
                <a:gd name="connsiteX7" fmla="*/ 55772 w 187667"/>
                <a:gd name="connsiteY7" fmla="*/ 25288 h 110692"/>
                <a:gd name="connsiteX8" fmla="*/ 61750 w 187667"/>
                <a:gd name="connsiteY8" fmla="*/ 24801 h 110692"/>
                <a:gd name="connsiteX9" fmla="*/ 64930 w 187667"/>
                <a:gd name="connsiteY9" fmla="*/ 18538 h 110692"/>
                <a:gd name="connsiteX10" fmla="*/ 59574 w 187667"/>
                <a:gd name="connsiteY10" fmla="*/ 4725 h 110692"/>
                <a:gd name="connsiteX11" fmla="*/ 67554 w 187667"/>
                <a:gd name="connsiteY11" fmla="*/ 461 h 110692"/>
                <a:gd name="connsiteX12" fmla="*/ 71360 w 187667"/>
                <a:gd name="connsiteY12" fmla="*/ 6964 h 110692"/>
                <a:gd name="connsiteX13" fmla="*/ 79243 w 187667"/>
                <a:gd name="connsiteY13" fmla="*/ 8481 h 110692"/>
                <a:gd name="connsiteX14" fmla="*/ 98810 w 187667"/>
                <a:gd name="connsiteY14" fmla="*/ 17210 h 110692"/>
                <a:gd name="connsiteX15" fmla="*/ 96676 w 187667"/>
                <a:gd name="connsiteY15" fmla="*/ 24134 h 110692"/>
                <a:gd name="connsiteX16" fmla="*/ 98939 w 187667"/>
                <a:gd name="connsiteY16" fmla="*/ 30572 h 110692"/>
                <a:gd name="connsiteX17" fmla="*/ 101766 w 187667"/>
                <a:gd name="connsiteY17" fmla="*/ 37598 h 110692"/>
                <a:gd name="connsiteX18" fmla="*/ 100878 w 187667"/>
                <a:gd name="connsiteY18" fmla="*/ 41595 h 110692"/>
                <a:gd name="connsiteX19" fmla="*/ 108790 w 187667"/>
                <a:gd name="connsiteY19" fmla="*/ 43529 h 110692"/>
                <a:gd name="connsiteX20" fmla="*/ 113492 w 187667"/>
                <a:gd name="connsiteY20" fmla="*/ 39478 h 110692"/>
                <a:gd name="connsiteX21" fmla="*/ 122731 w 187667"/>
                <a:gd name="connsiteY21" fmla="*/ 37176 h 110692"/>
                <a:gd name="connsiteX22" fmla="*/ 131226 w 187667"/>
                <a:gd name="connsiteY22" fmla="*/ 42487 h 110692"/>
                <a:gd name="connsiteX23" fmla="*/ 145951 w 187667"/>
                <a:gd name="connsiteY23" fmla="*/ 45804 h 110692"/>
                <a:gd name="connsiteX24" fmla="*/ 144955 w 187667"/>
                <a:gd name="connsiteY24" fmla="*/ 50520 h 110692"/>
                <a:gd name="connsiteX25" fmla="*/ 168618 w 187667"/>
                <a:gd name="connsiteY25" fmla="*/ 64177 h 110692"/>
                <a:gd name="connsiteX26" fmla="*/ 173994 w 187667"/>
                <a:gd name="connsiteY26" fmla="*/ 74566 h 110692"/>
                <a:gd name="connsiteX27" fmla="*/ 185698 w 187667"/>
                <a:gd name="connsiteY27" fmla="*/ 75110 h 110692"/>
                <a:gd name="connsiteX28" fmla="*/ 186611 w 187667"/>
                <a:gd name="connsiteY28" fmla="*/ 82405 h 110692"/>
                <a:gd name="connsiteX29" fmla="*/ 173846 w 187667"/>
                <a:gd name="connsiteY29" fmla="*/ 87092 h 110692"/>
                <a:gd name="connsiteX30" fmla="*/ 165771 w 187667"/>
                <a:gd name="connsiteY30" fmla="*/ 93636 h 110692"/>
                <a:gd name="connsiteX31" fmla="*/ 171402 w 187667"/>
                <a:gd name="connsiteY31" fmla="*/ 100511 h 110692"/>
                <a:gd name="connsiteX32" fmla="*/ 159544 w 187667"/>
                <a:gd name="connsiteY32" fmla="*/ 100877 h 110692"/>
                <a:gd name="connsiteX33" fmla="*/ 147828 w 187667"/>
                <a:gd name="connsiteY33" fmla="*/ 89296 h 110692"/>
                <a:gd name="connsiteX34" fmla="*/ 141003 w 187667"/>
                <a:gd name="connsiteY34" fmla="*/ 86845 h 110692"/>
                <a:gd name="connsiteX35" fmla="*/ 135671 w 187667"/>
                <a:gd name="connsiteY35" fmla="*/ 90904 h 110692"/>
                <a:gd name="connsiteX36" fmla="*/ 121512 w 187667"/>
                <a:gd name="connsiteY36" fmla="*/ 92733 h 110692"/>
                <a:gd name="connsiteX37" fmla="*/ 114823 w 187667"/>
                <a:gd name="connsiteY37" fmla="*/ 82229 h 110692"/>
                <a:gd name="connsiteX38" fmla="*/ 112534 w 187667"/>
                <a:gd name="connsiteY38" fmla="*/ 81170 h 110692"/>
                <a:gd name="connsiteX39" fmla="*/ 108840 w 187667"/>
                <a:gd name="connsiteY39" fmla="*/ 80120 h 110692"/>
                <a:gd name="connsiteX40" fmla="*/ 93160 w 187667"/>
                <a:gd name="connsiteY40" fmla="*/ 85224 h 110692"/>
                <a:gd name="connsiteX41" fmla="*/ 89517 w 187667"/>
                <a:gd name="connsiteY41" fmla="*/ 93290 h 110692"/>
                <a:gd name="connsiteX42" fmla="*/ 73896 w 187667"/>
                <a:gd name="connsiteY42" fmla="*/ 97955 h 110692"/>
                <a:gd name="connsiteX43" fmla="*/ 45380 w 187667"/>
                <a:gd name="connsiteY43" fmla="*/ 110511 h 110692"/>
                <a:gd name="connsiteX44" fmla="*/ 30789 w 187667"/>
                <a:gd name="connsiteY44" fmla="*/ 89170 h 110692"/>
                <a:gd name="connsiteX45" fmla="*/ 28494 w 187667"/>
                <a:gd name="connsiteY45" fmla="*/ 70975 h 110692"/>
                <a:gd name="connsiteX0" fmla="*/ 28494 w 187667"/>
                <a:gd name="connsiteY0" fmla="*/ 99745 h 139462"/>
                <a:gd name="connsiteX1" fmla="*/ 18320 w 187667"/>
                <a:gd name="connsiteY1" fmla="*/ 87570 h 139462"/>
                <a:gd name="connsiteX2" fmla="*/ 16383 w 187667"/>
                <a:gd name="connsiteY2" fmla="*/ 75244 h 139462"/>
                <a:gd name="connsiteX3" fmla="*/ 16033 w 187667"/>
                <a:gd name="connsiteY3" fmla="*/ 67946 h 139462"/>
                <a:gd name="connsiteX4" fmla="*/ 19004 w 187667"/>
                <a:gd name="connsiteY4" fmla="*/ 60153 h 139462"/>
                <a:gd name="connsiteX5" fmla="*/ 93 w 187667"/>
                <a:gd name="connsiteY5" fmla="*/ 44050 h 139462"/>
                <a:gd name="connsiteX6" fmla="*/ 28175 w 187667"/>
                <a:gd name="connsiteY6" fmla="*/ 30828 h 139462"/>
                <a:gd name="connsiteX7" fmla="*/ 30136 w 187667"/>
                <a:gd name="connsiteY7" fmla="*/ 0 h 139462"/>
                <a:gd name="connsiteX8" fmla="*/ 61750 w 187667"/>
                <a:gd name="connsiteY8" fmla="*/ 53571 h 139462"/>
                <a:gd name="connsiteX9" fmla="*/ 64930 w 187667"/>
                <a:gd name="connsiteY9" fmla="*/ 47308 h 139462"/>
                <a:gd name="connsiteX10" fmla="*/ 59574 w 187667"/>
                <a:gd name="connsiteY10" fmla="*/ 33495 h 139462"/>
                <a:gd name="connsiteX11" fmla="*/ 67554 w 187667"/>
                <a:gd name="connsiteY11" fmla="*/ 29231 h 139462"/>
                <a:gd name="connsiteX12" fmla="*/ 71360 w 187667"/>
                <a:gd name="connsiteY12" fmla="*/ 35734 h 139462"/>
                <a:gd name="connsiteX13" fmla="*/ 79243 w 187667"/>
                <a:gd name="connsiteY13" fmla="*/ 37251 h 139462"/>
                <a:gd name="connsiteX14" fmla="*/ 98810 w 187667"/>
                <a:gd name="connsiteY14" fmla="*/ 45980 h 139462"/>
                <a:gd name="connsiteX15" fmla="*/ 96676 w 187667"/>
                <a:gd name="connsiteY15" fmla="*/ 52904 h 139462"/>
                <a:gd name="connsiteX16" fmla="*/ 98939 w 187667"/>
                <a:gd name="connsiteY16" fmla="*/ 59342 h 139462"/>
                <a:gd name="connsiteX17" fmla="*/ 101766 w 187667"/>
                <a:gd name="connsiteY17" fmla="*/ 66368 h 139462"/>
                <a:gd name="connsiteX18" fmla="*/ 100878 w 187667"/>
                <a:gd name="connsiteY18" fmla="*/ 70365 h 139462"/>
                <a:gd name="connsiteX19" fmla="*/ 108790 w 187667"/>
                <a:gd name="connsiteY19" fmla="*/ 72299 h 139462"/>
                <a:gd name="connsiteX20" fmla="*/ 113492 w 187667"/>
                <a:gd name="connsiteY20" fmla="*/ 68248 h 139462"/>
                <a:gd name="connsiteX21" fmla="*/ 122731 w 187667"/>
                <a:gd name="connsiteY21" fmla="*/ 65946 h 139462"/>
                <a:gd name="connsiteX22" fmla="*/ 131226 w 187667"/>
                <a:gd name="connsiteY22" fmla="*/ 71257 h 139462"/>
                <a:gd name="connsiteX23" fmla="*/ 145951 w 187667"/>
                <a:gd name="connsiteY23" fmla="*/ 74574 h 139462"/>
                <a:gd name="connsiteX24" fmla="*/ 144955 w 187667"/>
                <a:gd name="connsiteY24" fmla="*/ 79290 h 139462"/>
                <a:gd name="connsiteX25" fmla="*/ 168618 w 187667"/>
                <a:gd name="connsiteY25" fmla="*/ 92947 h 139462"/>
                <a:gd name="connsiteX26" fmla="*/ 173994 w 187667"/>
                <a:gd name="connsiteY26" fmla="*/ 103336 h 139462"/>
                <a:gd name="connsiteX27" fmla="*/ 185698 w 187667"/>
                <a:gd name="connsiteY27" fmla="*/ 103880 h 139462"/>
                <a:gd name="connsiteX28" fmla="*/ 186611 w 187667"/>
                <a:gd name="connsiteY28" fmla="*/ 111175 h 139462"/>
                <a:gd name="connsiteX29" fmla="*/ 173846 w 187667"/>
                <a:gd name="connsiteY29" fmla="*/ 115862 h 139462"/>
                <a:gd name="connsiteX30" fmla="*/ 165771 w 187667"/>
                <a:gd name="connsiteY30" fmla="*/ 122406 h 139462"/>
                <a:gd name="connsiteX31" fmla="*/ 171402 w 187667"/>
                <a:gd name="connsiteY31" fmla="*/ 129281 h 139462"/>
                <a:gd name="connsiteX32" fmla="*/ 159544 w 187667"/>
                <a:gd name="connsiteY32" fmla="*/ 129647 h 139462"/>
                <a:gd name="connsiteX33" fmla="*/ 147828 w 187667"/>
                <a:gd name="connsiteY33" fmla="*/ 118066 h 139462"/>
                <a:gd name="connsiteX34" fmla="*/ 141003 w 187667"/>
                <a:gd name="connsiteY34" fmla="*/ 115615 h 139462"/>
                <a:gd name="connsiteX35" fmla="*/ 135671 w 187667"/>
                <a:gd name="connsiteY35" fmla="*/ 119674 h 139462"/>
                <a:gd name="connsiteX36" fmla="*/ 121512 w 187667"/>
                <a:gd name="connsiteY36" fmla="*/ 121503 h 139462"/>
                <a:gd name="connsiteX37" fmla="*/ 114823 w 187667"/>
                <a:gd name="connsiteY37" fmla="*/ 110999 h 139462"/>
                <a:gd name="connsiteX38" fmla="*/ 112534 w 187667"/>
                <a:gd name="connsiteY38" fmla="*/ 109940 h 139462"/>
                <a:gd name="connsiteX39" fmla="*/ 108840 w 187667"/>
                <a:gd name="connsiteY39" fmla="*/ 108890 h 139462"/>
                <a:gd name="connsiteX40" fmla="*/ 93160 w 187667"/>
                <a:gd name="connsiteY40" fmla="*/ 113994 h 139462"/>
                <a:gd name="connsiteX41" fmla="*/ 89517 w 187667"/>
                <a:gd name="connsiteY41" fmla="*/ 122060 h 139462"/>
                <a:gd name="connsiteX42" fmla="*/ 73896 w 187667"/>
                <a:gd name="connsiteY42" fmla="*/ 126725 h 139462"/>
                <a:gd name="connsiteX43" fmla="*/ 45380 w 187667"/>
                <a:gd name="connsiteY43" fmla="*/ 139281 h 139462"/>
                <a:gd name="connsiteX44" fmla="*/ 30789 w 187667"/>
                <a:gd name="connsiteY44" fmla="*/ 117940 h 139462"/>
                <a:gd name="connsiteX45" fmla="*/ 28494 w 187667"/>
                <a:gd name="connsiteY45" fmla="*/ 99745 h 139462"/>
                <a:gd name="connsiteX0" fmla="*/ 28494 w 187667"/>
                <a:gd name="connsiteY0" fmla="*/ 104117 h 143834"/>
                <a:gd name="connsiteX1" fmla="*/ 18320 w 187667"/>
                <a:gd name="connsiteY1" fmla="*/ 91942 h 143834"/>
                <a:gd name="connsiteX2" fmla="*/ 16383 w 187667"/>
                <a:gd name="connsiteY2" fmla="*/ 79616 h 143834"/>
                <a:gd name="connsiteX3" fmla="*/ 16033 w 187667"/>
                <a:gd name="connsiteY3" fmla="*/ 72318 h 143834"/>
                <a:gd name="connsiteX4" fmla="*/ 19004 w 187667"/>
                <a:gd name="connsiteY4" fmla="*/ 64525 h 143834"/>
                <a:gd name="connsiteX5" fmla="*/ 93 w 187667"/>
                <a:gd name="connsiteY5" fmla="*/ 48422 h 143834"/>
                <a:gd name="connsiteX6" fmla="*/ 28175 w 187667"/>
                <a:gd name="connsiteY6" fmla="*/ 35200 h 143834"/>
                <a:gd name="connsiteX7" fmla="*/ 30136 w 187667"/>
                <a:gd name="connsiteY7" fmla="*/ 4372 h 143834"/>
                <a:gd name="connsiteX8" fmla="*/ 45549 w 187667"/>
                <a:gd name="connsiteY8" fmla="*/ 3045 h 143834"/>
                <a:gd name="connsiteX9" fmla="*/ 64930 w 187667"/>
                <a:gd name="connsiteY9" fmla="*/ 51680 h 143834"/>
                <a:gd name="connsiteX10" fmla="*/ 59574 w 187667"/>
                <a:gd name="connsiteY10" fmla="*/ 37867 h 143834"/>
                <a:gd name="connsiteX11" fmla="*/ 67554 w 187667"/>
                <a:gd name="connsiteY11" fmla="*/ 33603 h 143834"/>
                <a:gd name="connsiteX12" fmla="*/ 71360 w 187667"/>
                <a:gd name="connsiteY12" fmla="*/ 40106 h 143834"/>
                <a:gd name="connsiteX13" fmla="*/ 79243 w 187667"/>
                <a:gd name="connsiteY13" fmla="*/ 41623 h 143834"/>
                <a:gd name="connsiteX14" fmla="*/ 98810 w 187667"/>
                <a:gd name="connsiteY14" fmla="*/ 50352 h 143834"/>
                <a:gd name="connsiteX15" fmla="*/ 96676 w 187667"/>
                <a:gd name="connsiteY15" fmla="*/ 57276 h 143834"/>
                <a:gd name="connsiteX16" fmla="*/ 98939 w 187667"/>
                <a:gd name="connsiteY16" fmla="*/ 63714 h 143834"/>
                <a:gd name="connsiteX17" fmla="*/ 101766 w 187667"/>
                <a:gd name="connsiteY17" fmla="*/ 70740 h 143834"/>
                <a:gd name="connsiteX18" fmla="*/ 100878 w 187667"/>
                <a:gd name="connsiteY18" fmla="*/ 74737 h 143834"/>
                <a:gd name="connsiteX19" fmla="*/ 108790 w 187667"/>
                <a:gd name="connsiteY19" fmla="*/ 76671 h 143834"/>
                <a:gd name="connsiteX20" fmla="*/ 113492 w 187667"/>
                <a:gd name="connsiteY20" fmla="*/ 72620 h 143834"/>
                <a:gd name="connsiteX21" fmla="*/ 122731 w 187667"/>
                <a:gd name="connsiteY21" fmla="*/ 70318 h 143834"/>
                <a:gd name="connsiteX22" fmla="*/ 131226 w 187667"/>
                <a:gd name="connsiteY22" fmla="*/ 75629 h 143834"/>
                <a:gd name="connsiteX23" fmla="*/ 145951 w 187667"/>
                <a:gd name="connsiteY23" fmla="*/ 78946 h 143834"/>
                <a:gd name="connsiteX24" fmla="*/ 144955 w 187667"/>
                <a:gd name="connsiteY24" fmla="*/ 83662 h 143834"/>
                <a:gd name="connsiteX25" fmla="*/ 168618 w 187667"/>
                <a:gd name="connsiteY25" fmla="*/ 97319 h 143834"/>
                <a:gd name="connsiteX26" fmla="*/ 173994 w 187667"/>
                <a:gd name="connsiteY26" fmla="*/ 107708 h 143834"/>
                <a:gd name="connsiteX27" fmla="*/ 185698 w 187667"/>
                <a:gd name="connsiteY27" fmla="*/ 108252 h 143834"/>
                <a:gd name="connsiteX28" fmla="*/ 186611 w 187667"/>
                <a:gd name="connsiteY28" fmla="*/ 115547 h 143834"/>
                <a:gd name="connsiteX29" fmla="*/ 173846 w 187667"/>
                <a:gd name="connsiteY29" fmla="*/ 120234 h 143834"/>
                <a:gd name="connsiteX30" fmla="*/ 165771 w 187667"/>
                <a:gd name="connsiteY30" fmla="*/ 126778 h 143834"/>
                <a:gd name="connsiteX31" fmla="*/ 171402 w 187667"/>
                <a:gd name="connsiteY31" fmla="*/ 133653 h 143834"/>
                <a:gd name="connsiteX32" fmla="*/ 159544 w 187667"/>
                <a:gd name="connsiteY32" fmla="*/ 134019 h 143834"/>
                <a:gd name="connsiteX33" fmla="*/ 147828 w 187667"/>
                <a:gd name="connsiteY33" fmla="*/ 122438 h 143834"/>
                <a:gd name="connsiteX34" fmla="*/ 141003 w 187667"/>
                <a:gd name="connsiteY34" fmla="*/ 119987 h 143834"/>
                <a:gd name="connsiteX35" fmla="*/ 135671 w 187667"/>
                <a:gd name="connsiteY35" fmla="*/ 124046 h 143834"/>
                <a:gd name="connsiteX36" fmla="*/ 121512 w 187667"/>
                <a:gd name="connsiteY36" fmla="*/ 125875 h 143834"/>
                <a:gd name="connsiteX37" fmla="*/ 114823 w 187667"/>
                <a:gd name="connsiteY37" fmla="*/ 115371 h 143834"/>
                <a:gd name="connsiteX38" fmla="*/ 112534 w 187667"/>
                <a:gd name="connsiteY38" fmla="*/ 114312 h 143834"/>
                <a:gd name="connsiteX39" fmla="*/ 108840 w 187667"/>
                <a:gd name="connsiteY39" fmla="*/ 113262 h 143834"/>
                <a:gd name="connsiteX40" fmla="*/ 93160 w 187667"/>
                <a:gd name="connsiteY40" fmla="*/ 118366 h 143834"/>
                <a:gd name="connsiteX41" fmla="*/ 89517 w 187667"/>
                <a:gd name="connsiteY41" fmla="*/ 126432 h 143834"/>
                <a:gd name="connsiteX42" fmla="*/ 73896 w 187667"/>
                <a:gd name="connsiteY42" fmla="*/ 131097 h 143834"/>
                <a:gd name="connsiteX43" fmla="*/ 45380 w 187667"/>
                <a:gd name="connsiteY43" fmla="*/ 143653 h 143834"/>
                <a:gd name="connsiteX44" fmla="*/ 30789 w 187667"/>
                <a:gd name="connsiteY44" fmla="*/ 122312 h 143834"/>
                <a:gd name="connsiteX45" fmla="*/ 28494 w 187667"/>
                <a:gd name="connsiteY45" fmla="*/ 104117 h 143834"/>
                <a:gd name="connsiteX0" fmla="*/ 28494 w 187667"/>
                <a:gd name="connsiteY0" fmla="*/ 101152 h 140869"/>
                <a:gd name="connsiteX1" fmla="*/ 18320 w 187667"/>
                <a:gd name="connsiteY1" fmla="*/ 88977 h 140869"/>
                <a:gd name="connsiteX2" fmla="*/ 16383 w 187667"/>
                <a:gd name="connsiteY2" fmla="*/ 76651 h 140869"/>
                <a:gd name="connsiteX3" fmla="*/ 16033 w 187667"/>
                <a:gd name="connsiteY3" fmla="*/ 69353 h 140869"/>
                <a:gd name="connsiteX4" fmla="*/ 19004 w 187667"/>
                <a:gd name="connsiteY4" fmla="*/ 61560 h 140869"/>
                <a:gd name="connsiteX5" fmla="*/ 93 w 187667"/>
                <a:gd name="connsiteY5" fmla="*/ 45457 h 140869"/>
                <a:gd name="connsiteX6" fmla="*/ 28175 w 187667"/>
                <a:gd name="connsiteY6" fmla="*/ 32235 h 140869"/>
                <a:gd name="connsiteX7" fmla="*/ 30136 w 187667"/>
                <a:gd name="connsiteY7" fmla="*/ 1407 h 140869"/>
                <a:gd name="connsiteX8" fmla="*/ 45549 w 187667"/>
                <a:gd name="connsiteY8" fmla="*/ 80 h 140869"/>
                <a:gd name="connsiteX9" fmla="*/ 63174 w 187667"/>
                <a:gd name="connsiteY9" fmla="*/ 4061 h 140869"/>
                <a:gd name="connsiteX10" fmla="*/ 59574 w 187667"/>
                <a:gd name="connsiteY10" fmla="*/ 34902 h 140869"/>
                <a:gd name="connsiteX11" fmla="*/ 67554 w 187667"/>
                <a:gd name="connsiteY11" fmla="*/ 30638 h 140869"/>
                <a:gd name="connsiteX12" fmla="*/ 71360 w 187667"/>
                <a:gd name="connsiteY12" fmla="*/ 37141 h 140869"/>
                <a:gd name="connsiteX13" fmla="*/ 79243 w 187667"/>
                <a:gd name="connsiteY13" fmla="*/ 38658 h 140869"/>
                <a:gd name="connsiteX14" fmla="*/ 98810 w 187667"/>
                <a:gd name="connsiteY14" fmla="*/ 47387 h 140869"/>
                <a:gd name="connsiteX15" fmla="*/ 96676 w 187667"/>
                <a:gd name="connsiteY15" fmla="*/ 54311 h 140869"/>
                <a:gd name="connsiteX16" fmla="*/ 98939 w 187667"/>
                <a:gd name="connsiteY16" fmla="*/ 60749 h 140869"/>
                <a:gd name="connsiteX17" fmla="*/ 101766 w 187667"/>
                <a:gd name="connsiteY17" fmla="*/ 67775 h 140869"/>
                <a:gd name="connsiteX18" fmla="*/ 100878 w 187667"/>
                <a:gd name="connsiteY18" fmla="*/ 71772 h 140869"/>
                <a:gd name="connsiteX19" fmla="*/ 108790 w 187667"/>
                <a:gd name="connsiteY19" fmla="*/ 73706 h 140869"/>
                <a:gd name="connsiteX20" fmla="*/ 113492 w 187667"/>
                <a:gd name="connsiteY20" fmla="*/ 69655 h 140869"/>
                <a:gd name="connsiteX21" fmla="*/ 122731 w 187667"/>
                <a:gd name="connsiteY21" fmla="*/ 67353 h 140869"/>
                <a:gd name="connsiteX22" fmla="*/ 131226 w 187667"/>
                <a:gd name="connsiteY22" fmla="*/ 72664 h 140869"/>
                <a:gd name="connsiteX23" fmla="*/ 145951 w 187667"/>
                <a:gd name="connsiteY23" fmla="*/ 75981 h 140869"/>
                <a:gd name="connsiteX24" fmla="*/ 144955 w 187667"/>
                <a:gd name="connsiteY24" fmla="*/ 80697 h 140869"/>
                <a:gd name="connsiteX25" fmla="*/ 168618 w 187667"/>
                <a:gd name="connsiteY25" fmla="*/ 94354 h 140869"/>
                <a:gd name="connsiteX26" fmla="*/ 173994 w 187667"/>
                <a:gd name="connsiteY26" fmla="*/ 104743 h 140869"/>
                <a:gd name="connsiteX27" fmla="*/ 185698 w 187667"/>
                <a:gd name="connsiteY27" fmla="*/ 105287 h 140869"/>
                <a:gd name="connsiteX28" fmla="*/ 186611 w 187667"/>
                <a:gd name="connsiteY28" fmla="*/ 112582 h 140869"/>
                <a:gd name="connsiteX29" fmla="*/ 173846 w 187667"/>
                <a:gd name="connsiteY29" fmla="*/ 117269 h 140869"/>
                <a:gd name="connsiteX30" fmla="*/ 165771 w 187667"/>
                <a:gd name="connsiteY30" fmla="*/ 123813 h 140869"/>
                <a:gd name="connsiteX31" fmla="*/ 171402 w 187667"/>
                <a:gd name="connsiteY31" fmla="*/ 130688 h 140869"/>
                <a:gd name="connsiteX32" fmla="*/ 159544 w 187667"/>
                <a:gd name="connsiteY32" fmla="*/ 131054 h 140869"/>
                <a:gd name="connsiteX33" fmla="*/ 147828 w 187667"/>
                <a:gd name="connsiteY33" fmla="*/ 119473 h 140869"/>
                <a:gd name="connsiteX34" fmla="*/ 141003 w 187667"/>
                <a:gd name="connsiteY34" fmla="*/ 117022 h 140869"/>
                <a:gd name="connsiteX35" fmla="*/ 135671 w 187667"/>
                <a:gd name="connsiteY35" fmla="*/ 121081 h 140869"/>
                <a:gd name="connsiteX36" fmla="*/ 121512 w 187667"/>
                <a:gd name="connsiteY36" fmla="*/ 122910 h 140869"/>
                <a:gd name="connsiteX37" fmla="*/ 114823 w 187667"/>
                <a:gd name="connsiteY37" fmla="*/ 112406 h 140869"/>
                <a:gd name="connsiteX38" fmla="*/ 112534 w 187667"/>
                <a:gd name="connsiteY38" fmla="*/ 111347 h 140869"/>
                <a:gd name="connsiteX39" fmla="*/ 108840 w 187667"/>
                <a:gd name="connsiteY39" fmla="*/ 110297 h 140869"/>
                <a:gd name="connsiteX40" fmla="*/ 93160 w 187667"/>
                <a:gd name="connsiteY40" fmla="*/ 115401 h 140869"/>
                <a:gd name="connsiteX41" fmla="*/ 89517 w 187667"/>
                <a:gd name="connsiteY41" fmla="*/ 123467 h 140869"/>
                <a:gd name="connsiteX42" fmla="*/ 73896 w 187667"/>
                <a:gd name="connsiteY42" fmla="*/ 128132 h 140869"/>
                <a:gd name="connsiteX43" fmla="*/ 45380 w 187667"/>
                <a:gd name="connsiteY43" fmla="*/ 140688 h 140869"/>
                <a:gd name="connsiteX44" fmla="*/ 30789 w 187667"/>
                <a:gd name="connsiteY44" fmla="*/ 119347 h 140869"/>
                <a:gd name="connsiteX45" fmla="*/ 28494 w 187667"/>
                <a:gd name="connsiteY45" fmla="*/ 101152 h 140869"/>
                <a:gd name="connsiteX0" fmla="*/ 28494 w 187667"/>
                <a:gd name="connsiteY0" fmla="*/ 101124 h 140841"/>
                <a:gd name="connsiteX1" fmla="*/ 18320 w 187667"/>
                <a:gd name="connsiteY1" fmla="*/ 88949 h 140841"/>
                <a:gd name="connsiteX2" fmla="*/ 16383 w 187667"/>
                <a:gd name="connsiteY2" fmla="*/ 76623 h 140841"/>
                <a:gd name="connsiteX3" fmla="*/ 16033 w 187667"/>
                <a:gd name="connsiteY3" fmla="*/ 69325 h 140841"/>
                <a:gd name="connsiteX4" fmla="*/ 19004 w 187667"/>
                <a:gd name="connsiteY4" fmla="*/ 61532 h 140841"/>
                <a:gd name="connsiteX5" fmla="*/ 93 w 187667"/>
                <a:gd name="connsiteY5" fmla="*/ 45429 h 140841"/>
                <a:gd name="connsiteX6" fmla="*/ 28175 w 187667"/>
                <a:gd name="connsiteY6" fmla="*/ 32207 h 140841"/>
                <a:gd name="connsiteX7" fmla="*/ 30136 w 187667"/>
                <a:gd name="connsiteY7" fmla="*/ 1379 h 140841"/>
                <a:gd name="connsiteX8" fmla="*/ 45549 w 187667"/>
                <a:gd name="connsiteY8" fmla="*/ 52 h 140841"/>
                <a:gd name="connsiteX9" fmla="*/ 63174 w 187667"/>
                <a:gd name="connsiteY9" fmla="*/ 4033 h 140841"/>
                <a:gd name="connsiteX10" fmla="*/ 93881 w 187667"/>
                <a:gd name="connsiteY10" fmla="*/ 7915 h 140841"/>
                <a:gd name="connsiteX11" fmla="*/ 67554 w 187667"/>
                <a:gd name="connsiteY11" fmla="*/ 30610 h 140841"/>
                <a:gd name="connsiteX12" fmla="*/ 71360 w 187667"/>
                <a:gd name="connsiteY12" fmla="*/ 37113 h 140841"/>
                <a:gd name="connsiteX13" fmla="*/ 79243 w 187667"/>
                <a:gd name="connsiteY13" fmla="*/ 38630 h 140841"/>
                <a:gd name="connsiteX14" fmla="*/ 98810 w 187667"/>
                <a:gd name="connsiteY14" fmla="*/ 47359 h 140841"/>
                <a:gd name="connsiteX15" fmla="*/ 96676 w 187667"/>
                <a:gd name="connsiteY15" fmla="*/ 54283 h 140841"/>
                <a:gd name="connsiteX16" fmla="*/ 98939 w 187667"/>
                <a:gd name="connsiteY16" fmla="*/ 60721 h 140841"/>
                <a:gd name="connsiteX17" fmla="*/ 101766 w 187667"/>
                <a:gd name="connsiteY17" fmla="*/ 67747 h 140841"/>
                <a:gd name="connsiteX18" fmla="*/ 100878 w 187667"/>
                <a:gd name="connsiteY18" fmla="*/ 71744 h 140841"/>
                <a:gd name="connsiteX19" fmla="*/ 108790 w 187667"/>
                <a:gd name="connsiteY19" fmla="*/ 73678 h 140841"/>
                <a:gd name="connsiteX20" fmla="*/ 113492 w 187667"/>
                <a:gd name="connsiteY20" fmla="*/ 69627 h 140841"/>
                <a:gd name="connsiteX21" fmla="*/ 122731 w 187667"/>
                <a:gd name="connsiteY21" fmla="*/ 67325 h 140841"/>
                <a:gd name="connsiteX22" fmla="*/ 131226 w 187667"/>
                <a:gd name="connsiteY22" fmla="*/ 72636 h 140841"/>
                <a:gd name="connsiteX23" fmla="*/ 145951 w 187667"/>
                <a:gd name="connsiteY23" fmla="*/ 75953 h 140841"/>
                <a:gd name="connsiteX24" fmla="*/ 144955 w 187667"/>
                <a:gd name="connsiteY24" fmla="*/ 80669 h 140841"/>
                <a:gd name="connsiteX25" fmla="*/ 168618 w 187667"/>
                <a:gd name="connsiteY25" fmla="*/ 94326 h 140841"/>
                <a:gd name="connsiteX26" fmla="*/ 173994 w 187667"/>
                <a:gd name="connsiteY26" fmla="*/ 104715 h 140841"/>
                <a:gd name="connsiteX27" fmla="*/ 185698 w 187667"/>
                <a:gd name="connsiteY27" fmla="*/ 105259 h 140841"/>
                <a:gd name="connsiteX28" fmla="*/ 186611 w 187667"/>
                <a:gd name="connsiteY28" fmla="*/ 112554 h 140841"/>
                <a:gd name="connsiteX29" fmla="*/ 173846 w 187667"/>
                <a:gd name="connsiteY29" fmla="*/ 117241 h 140841"/>
                <a:gd name="connsiteX30" fmla="*/ 165771 w 187667"/>
                <a:gd name="connsiteY30" fmla="*/ 123785 h 140841"/>
                <a:gd name="connsiteX31" fmla="*/ 171402 w 187667"/>
                <a:gd name="connsiteY31" fmla="*/ 130660 h 140841"/>
                <a:gd name="connsiteX32" fmla="*/ 159544 w 187667"/>
                <a:gd name="connsiteY32" fmla="*/ 131026 h 140841"/>
                <a:gd name="connsiteX33" fmla="*/ 147828 w 187667"/>
                <a:gd name="connsiteY33" fmla="*/ 119445 h 140841"/>
                <a:gd name="connsiteX34" fmla="*/ 141003 w 187667"/>
                <a:gd name="connsiteY34" fmla="*/ 116994 h 140841"/>
                <a:gd name="connsiteX35" fmla="*/ 135671 w 187667"/>
                <a:gd name="connsiteY35" fmla="*/ 121053 h 140841"/>
                <a:gd name="connsiteX36" fmla="*/ 121512 w 187667"/>
                <a:gd name="connsiteY36" fmla="*/ 122882 h 140841"/>
                <a:gd name="connsiteX37" fmla="*/ 114823 w 187667"/>
                <a:gd name="connsiteY37" fmla="*/ 112378 h 140841"/>
                <a:gd name="connsiteX38" fmla="*/ 112534 w 187667"/>
                <a:gd name="connsiteY38" fmla="*/ 111319 h 140841"/>
                <a:gd name="connsiteX39" fmla="*/ 108840 w 187667"/>
                <a:gd name="connsiteY39" fmla="*/ 110269 h 140841"/>
                <a:gd name="connsiteX40" fmla="*/ 93160 w 187667"/>
                <a:gd name="connsiteY40" fmla="*/ 115373 h 140841"/>
                <a:gd name="connsiteX41" fmla="*/ 89517 w 187667"/>
                <a:gd name="connsiteY41" fmla="*/ 123439 h 140841"/>
                <a:gd name="connsiteX42" fmla="*/ 73896 w 187667"/>
                <a:gd name="connsiteY42" fmla="*/ 128104 h 140841"/>
                <a:gd name="connsiteX43" fmla="*/ 45380 w 187667"/>
                <a:gd name="connsiteY43" fmla="*/ 140660 h 140841"/>
                <a:gd name="connsiteX44" fmla="*/ 30789 w 187667"/>
                <a:gd name="connsiteY44" fmla="*/ 119319 h 140841"/>
                <a:gd name="connsiteX45" fmla="*/ 28494 w 187667"/>
                <a:gd name="connsiteY45" fmla="*/ 101124 h 140841"/>
                <a:gd name="connsiteX0" fmla="*/ 28494 w 187667"/>
                <a:gd name="connsiteY0" fmla="*/ 103136 h 142853"/>
                <a:gd name="connsiteX1" fmla="*/ 18320 w 187667"/>
                <a:gd name="connsiteY1" fmla="*/ 90961 h 142853"/>
                <a:gd name="connsiteX2" fmla="*/ 16383 w 187667"/>
                <a:gd name="connsiteY2" fmla="*/ 78635 h 142853"/>
                <a:gd name="connsiteX3" fmla="*/ 16033 w 187667"/>
                <a:gd name="connsiteY3" fmla="*/ 71337 h 142853"/>
                <a:gd name="connsiteX4" fmla="*/ 19004 w 187667"/>
                <a:gd name="connsiteY4" fmla="*/ 63544 h 142853"/>
                <a:gd name="connsiteX5" fmla="*/ 93 w 187667"/>
                <a:gd name="connsiteY5" fmla="*/ 47441 h 142853"/>
                <a:gd name="connsiteX6" fmla="*/ 28175 w 187667"/>
                <a:gd name="connsiteY6" fmla="*/ 34219 h 142853"/>
                <a:gd name="connsiteX7" fmla="*/ 30136 w 187667"/>
                <a:gd name="connsiteY7" fmla="*/ 3391 h 142853"/>
                <a:gd name="connsiteX8" fmla="*/ 37446 w 187667"/>
                <a:gd name="connsiteY8" fmla="*/ 361 h 142853"/>
                <a:gd name="connsiteX9" fmla="*/ 45549 w 187667"/>
                <a:gd name="connsiteY9" fmla="*/ 2064 h 142853"/>
                <a:gd name="connsiteX10" fmla="*/ 63174 w 187667"/>
                <a:gd name="connsiteY10" fmla="*/ 6045 h 142853"/>
                <a:gd name="connsiteX11" fmla="*/ 93881 w 187667"/>
                <a:gd name="connsiteY11" fmla="*/ 9927 h 142853"/>
                <a:gd name="connsiteX12" fmla="*/ 67554 w 187667"/>
                <a:gd name="connsiteY12" fmla="*/ 32622 h 142853"/>
                <a:gd name="connsiteX13" fmla="*/ 71360 w 187667"/>
                <a:gd name="connsiteY13" fmla="*/ 39125 h 142853"/>
                <a:gd name="connsiteX14" fmla="*/ 79243 w 187667"/>
                <a:gd name="connsiteY14" fmla="*/ 40642 h 142853"/>
                <a:gd name="connsiteX15" fmla="*/ 98810 w 187667"/>
                <a:gd name="connsiteY15" fmla="*/ 49371 h 142853"/>
                <a:gd name="connsiteX16" fmla="*/ 96676 w 187667"/>
                <a:gd name="connsiteY16" fmla="*/ 56295 h 142853"/>
                <a:gd name="connsiteX17" fmla="*/ 98939 w 187667"/>
                <a:gd name="connsiteY17" fmla="*/ 62733 h 142853"/>
                <a:gd name="connsiteX18" fmla="*/ 101766 w 187667"/>
                <a:gd name="connsiteY18" fmla="*/ 69759 h 142853"/>
                <a:gd name="connsiteX19" fmla="*/ 100878 w 187667"/>
                <a:gd name="connsiteY19" fmla="*/ 73756 h 142853"/>
                <a:gd name="connsiteX20" fmla="*/ 108790 w 187667"/>
                <a:gd name="connsiteY20" fmla="*/ 75690 h 142853"/>
                <a:gd name="connsiteX21" fmla="*/ 113492 w 187667"/>
                <a:gd name="connsiteY21" fmla="*/ 71639 h 142853"/>
                <a:gd name="connsiteX22" fmla="*/ 122731 w 187667"/>
                <a:gd name="connsiteY22" fmla="*/ 69337 h 142853"/>
                <a:gd name="connsiteX23" fmla="*/ 131226 w 187667"/>
                <a:gd name="connsiteY23" fmla="*/ 74648 h 142853"/>
                <a:gd name="connsiteX24" fmla="*/ 145951 w 187667"/>
                <a:gd name="connsiteY24" fmla="*/ 77965 h 142853"/>
                <a:gd name="connsiteX25" fmla="*/ 144955 w 187667"/>
                <a:gd name="connsiteY25" fmla="*/ 82681 h 142853"/>
                <a:gd name="connsiteX26" fmla="*/ 168618 w 187667"/>
                <a:gd name="connsiteY26" fmla="*/ 96338 h 142853"/>
                <a:gd name="connsiteX27" fmla="*/ 173994 w 187667"/>
                <a:gd name="connsiteY27" fmla="*/ 106727 h 142853"/>
                <a:gd name="connsiteX28" fmla="*/ 185698 w 187667"/>
                <a:gd name="connsiteY28" fmla="*/ 107271 h 142853"/>
                <a:gd name="connsiteX29" fmla="*/ 186611 w 187667"/>
                <a:gd name="connsiteY29" fmla="*/ 114566 h 142853"/>
                <a:gd name="connsiteX30" fmla="*/ 173846 w 187667"/>
                <a:gd name="connsiteY30" fmla="*/ 119253 h 142853"/>
                <a:gd name="connsiteX31" fmla="*/ 165771 w 187667"/>
                <a:gd name="connsiteY31" fmla="*/ 125797 h 142853"/>
                <a:gd name="connsiteX32" fmla="*/ 171402 w 187667"/>
                <a:gd name="connsiteY32" fmla="*/ 132672 h 142853"/>
                <a:gd name="connsiteX33" fmla="*/ 159544 w 187667"/>
                <a:gd name="connsiteY33" fmla="*/ 133038 h 142853"/>
                <a:gd name="connsiteX34" fmla="*/ 147828 w 187667"/>
                <a:gd name="connsiteY34" fmla="*/ 121457 h 142853"/>
                <a:gd name="connsiteX35" fmla="*/ 141003 w 187667"/>
                <a:gd name="connsiteY35" fmla="*/ 119006 h 142853"/>
                <a:gd name="connsiteX36" fmla="*/ 135671 w 187667"/>
                <a:gd name="connsiteY36" fmla="*/ 123065 h 142853"/>
                <a:gd name="connsiteX37" fmla="*/ 121512 w 187667"/>
                <a:gd name="connsiteY37" fmla="*/ 124894 h 142853"/>
                <a:gd name="connsiteX38" fmla="*/ 114823 w 187667"/>
                <a:gd name="connsiteY38" fmla="*/ 114390 h 142853"/>
                <a:gd name="connsiteX39" fmla="*/ 112534 w 187667"/>
                <a:gd name="connsiteY39" fmla="*/ 113331 h 142853"/>
                <a:gd name="connsiteX40" fmla="*/ 108840 w 187667"/>
                <a:gd name="connsiteY40" fmla="*/ 112281 h 142853"/>
                <a:gd name="connsiteX41" fmla="*/ 93160 w 187667"/>
                <a:gd name="connsiteY41" fmla="*/ 117385 h 142853"/>
                <a:gd name="connsiteX42" fmla="*/ 89517 w 187667"/>
                <a:gd name="connsiteY42" fmla="*/ 125451 h 142853"/>
                <a:gd name="connsiteX43" fmla="*/ 73896 w 187667"/>
                <a:gd name="connsiteY43" fmla="*/ 130116 h 142853"/>
                <a:gd name="connsiteX44" fmla="*/ 45380 w 187667"/>
                <a:gd name="connsiteY44" fmla="*/ 142672 h 142853"/>
                <a:gd name="connsiteX45" fmla="*/ 30789 w 187667"/>
                <a:gd name="connsiteY45" fmla="*/ 121331 h 142853"/>
                <a:gd name="connsiteX46" fmla="*/ 28494 w 187667"/>
                <a:gd name="connsiteY46" fmla="*/ 103136 h 142853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948 w 187667"/>
                <a:gd name="connsiteY7" fmla="*/ 18006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374 w 187667"/>
                <a:gd name="connsiteY7" fmla="*/ 18229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67462 w 187575"/>
                <a:gd name="connsiteY14" fmla="*/ 32293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5952 w 187575"/>
                <a:gd name="connsiteY14" fmla="*/ 26511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71268 w 187575"/>
                <a:gd name="connsiteY16" fmla="*/ 38796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109468 w 187575"/>
                <a:gd name="connsiteY18" fmla="*/ 45707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96584 w 187575"/>
                <a:gd name="connsiteY20" fmla="*/ 55966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13400 w 187575"/>
                <a:gd name="connsiteY22" fmla="*/ 71310 h 142524"/>
                <a:gd name="connsiteX23" fmla="*/ 122639 w 187575"/>
                <a:gd name="connsiteY23" fmla="*/ 69008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22639 w 187575"/>
                <a:gd name="connsiteY22" fmla="*/ 69008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9587 w 187575"/>
                <a:gd name="connsiteY26" fmla="*/ 81363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87575" h="142524">
                  <a:moveTo>
                    <a:pt x="28402" y="102807"/>
                  </a:moveTo>
                  <a:cubicBezTo>
                    <a:pt x="26324" y="97745"/>
                    <a:pt x="20246" y="94715"/>
                    <a:pt x="18228" y="90632"/>
                  </a:cubicBezTo>
                  <a:cubicBezTo>
                    <a:pt x="16210" y="86549"/>
                    <a:pt x="16672" y="81577"/>
                    <a:pt x="16291" y="78306"/>
                  </a:cubicBezTo>
                  <a:cubicBezTo>
                    <a:pt x="15910" y="75035"/>
                    <a:pt x="15504" y="73523"/>
                    <a:pt x="15941" y="71008"/>
                  </a:cubicBezTo>
                  <a:cubicBezTo>
                    <a:pt x="16378" y="68493"/>
                    <a:pt x="21569" y="67198"/>
                    <a:pt x="18912" y="63215"/>
                  </a:cubicBezTo>
                  <a:cubicBezTo>
                    <a:pt x="16255" y="59232"/>
                    <a:pt x="-99" y="51762"/>
                    <a:pt x="1" y="47112"/>
                  </a:cubicBezTo>
                  <a:cubicBezTo>
                    <a:pt x="101" y="42462"/>
                    <a:pt x="14834" y="37518"/>
                    <a:pt x="19514" y="35314"/>
                  </a:cubicBezTo>
                  <a:cubicBezTo>
                    <a:pt x="24194" y="33110"/>
                    <a:pt x="25622" y="36738"/>
                    <a:pt x="28083" y="33890"/>
                  </a:cubicBezTo>
                  <a:cubicBezTo>
                    <a:pt x="30544" y="31043"/>
                    <a:pt x="33955" y="23367"/>
                    <a:pt x="34282" y="18229"/>
                  </a:cubicBezTo>
                  <a:cubicBezTo>
                    <a:pt x="34609" y="13091"/>
                    <a:pt x="28984" y="6167"/>
                    <a:pt x="30044" y="3062"/>
                  </a:cubicBezTo>
                  <a:cubicBezTo>
                    <a:pt x="31104" y="-43"/>
                    <a:pt x="34785" y="253"/>
                    <a:pt x="37354" y="32"/>
                  </a:cubicBezTo>
                  <a:cubicBezTo>
                    <a:pt x="39923" y="-189"/>
                    <a:pt x="41169" y="788"/>
                    <a:pt x="45457" y="1735"/>
                  </a:cubicBezTo>
                  <a:cubicBezTo>
                    <a:pt x="49745" y="2682"/>
                    <a:pt x="55027" y="4406"/>
                    <a:pt x="63082" y="5716"/>
                  </a:cubicBezTo>
                  <a:cubicBezTo>
                    <a:pt x="71137" y="7026"/>
                    <a:pt x="89611" y="7938"/>
                    <a:pt x="93789" y="9598"/>
                  </a:cubicBezTo>
                  <a:cubicBezTo>
                    <a:pt x="97967" y="11258"/>
                    <a:pt x="89456" y="12855"/>
                    <a:pt x="88150" y="15674"/>
                  </a:cubicBezTo>
                  <a:cubicBezTo>
                    <a:pt x="86844" y="18493"/>
                    <a:pt x="85422" y="23676"/>
                    <a:pt x="85952" y="26511"/>
                  </a:cubicBezTo>
                  <a:cubicBezTo>
                    <a:pt x="86482" y="29346"/>
                    <a:pt x="89336" y="31461"/>
                    <a:pt x="91333" y="32684"/>
                  </a:cubicBezTo>
                  <a:cubicBezTo>
                    <a:pt x="93330" y="33907"/>
                    <a:pt x="96659" y="32476"/>
                    <a:pt x="97935" y="33849"/>
                  </a:cubicBezTo>
                  <a:cubicBezTo>
                    <a:pt x="99211" y="35222"/>
                    <a:pt x="97068" y="38947"/>
                    <a:pt x="98990" y="40923"/>
                  </a:cubicBezTo>
                  <a:cubicBezTo>
                    <a:pt x="100912" y="42899"/>
                    <a:pt x="110541" y="42749"/>
                    <a:pt x="109468" y="45707"/>
                  </a:cubicBezTo>
                  <a:cubicBezTo>
                    <a:pt x="110351" y="46088"/>
                    <a:pt x="108461" y="49957"/>
                    <a:pt x="108482" y="52184"/>
                  </a:cubicBezTo>
                  <a:cubicBezTo>
                    <a:pt x="108504" y="54411"/>
                    <a:pt x="117638" y="58355"/>
                    <a:pt x="122322" y="57798"/>
                  </a:cubicBezTo>
                  <a:cubicBezTo>
                    <a:pt x="127006" y="57241"/>
                    <a:pt x="134633" y="48593"/>
                    <a:pt x="136587" y="48842"/>
                  </a:cubicBezTo>
                  <a:cubicBezTo>
                    <a:pt x="138541" y="49091"/>
                    <a:pt x="146011" y="49893"/>
                    <a:pt x="145102" y="54139"/>
                  </a:cubicBezTo>
                  <a:cubicBezTo>
                    <a:pt x="144193" y="58385"/>
                    <a:pt x="140190" y="66828"/>
                    <a:pt x="140316" y="70744"/>
                  </a:cubicBezTo>
                  <a:cubicBezTo>
                    <a:pt x="140442" y="74660"/>
                    <a:pt x="144314" y="75866"/>
                    <a:pt x="145859" y="77636"/>
                  </a:cubicBezTo>
                  <a:cubicBezTo>
                    <a:pt x="147404" y="79406"/>
                    <a:pt x="145809" y="78301"/>
                    <a:pt x="149587" y="81363"/>
                  </a:cubicBezTo>
                  <a:cubicBezTo>
                    <a:pt x="153365" y="84425"/>
                    <a:pt x="164474" y="91837"/>
                    <a:pt x="168526" y="96009"/>
                  </a:cubicBezTo>
                  <a:cubicBezTo>
                    <a:pt x="172579" y="100182"/>
                    <a:pt x="171035" y="104253"/>
                    <a:pt x="173902" y="106398"/>
                  </a:cubicBezTo>
                  <a:cubicBezTo>
                    <a:pt x="176769" y="108543"/>
                    <a:pt x="184262" y="105907"/>
                    <a:pt x="185606" y="106942"/>
                  </a:cubicBezTo>
                  <a:cubicBezTo>
                    <a:pt x="186950" y="107977"/>
                    <a:pt x="188756" y="112280"/>
                    <a:pt x="186519" y="114237"/>
                  </a:cubicBezTo>
                  <a:cubicBezTo>
                    <a:pt x="184282" y="116194"/>
                    <a:pt x="177576" y="117719"/>
                    <a:pt x="173754" y="118924"/>
                  </a:cubicBezTo>
                  <a:cubicBezTo>
                    <a:pt x="169932" y="120129"/>
                    <a:pt x="168594" y="124522"/>
                    <a:pt x="165679" y="125468"/>
                  </a:cubicBezTo>
                  <a:cubicBezTo>
                    <a:pt x="162764" y="126414"/>
                    <a:pt x="172337" y="132085"/>
                    <a:pt x="171310" y="132343"/>
                  </a:cubicBezTo>
                  <a:cubicBezTo>
                    <a:pt x="170284" y="132601"/>
                    <a:pt x="163381" y="134578"/>
                    <a:pt x="159452" y="132709"/>
                  </a:cubicBezTo>
                  <a:cubicBezTo>
                    <a:pt x="155523" y="130840"/>
                    <a:pt x="150826" y="123467"/>
                    <a:pt x="147736" y="121128"/>
                  </a:cubicBezTo>
                  <a:cubicBezTo>
                    <a:pt x="144646" y="118789"/>
                    <a:pt x="143202" y="120195"/>
                    <a:pt x="140911" y="118677"/>
                  </a:cubicBezTo>
                  <a:cubicBezTo>
                    <a:pt x="138620" y="117159"/>
                    <a:pt x="137357" y="123319"/>
                    <a:pt x="135579" y="122736"/>
                  </a:cubicBezTo>
                  <a:cubicBezTo>
                    <a:pt x="133801" y="122153"/>
                    <a:pt x="123682" y="127900"/>
                    <a:pt x="121420" y="124565"/>
                  </a:cubicBezTo>
                  <a:cubicBezTo>
                    <a:pt x="119158" y="121230"/>
                    <a:pt x="116227" y="115988"/>
                    <a:pt x="114731" y="114061"/>
                  </a:cubicBezTo>
                  <a:cubicBezTo>
                    <a:pt x="113235" y="112134"/>
                    <a:pt x="113439" y="113353"/>
                    <a:pt x="112442" y="113002"/>
                  </a:cubicBezTo>
                  <a:cubicBezTo>
                    <a:pt x="111445" y="112651"/>
                    <a:pt x="111977" y="111276"/>
                    <a:pt x="108748" y="111952"/>
                  </a:cubicBezTo>
                  <a:cubicBezTo>
                    <a:pt x="105519" y="112628"/>
                    <a:pt x="96289" y="114861"/>
                    <a:pt x="93068" y="117056"/>
                  </a:cubicBezTo>
                  <a:cubicBezTo>
                    <a:pt x="89848" y="119251"/>
                    <a:pt x="92282" y="122713"/>
                    <a:pt x="89425" y="125122"/>
                  </a:cubicBezTo>
                  <a:cubicBezTo>
                    <a:pt x="86568" y="127531"/>
                    <a:pt x="81160" y="126917"/>
                    <a:pt x="73804" y="129787"/>
                  </a:cubicBezTo>
                  <a:cubicBezTo>
                    <a:pt x="66448" y="132657"/>
                    <a:pt x="52826" y="144094"/>
                    <a:pt x="45288" y="142343"/>
                  </a:cubicBezTo>
                  <a:cubicBezTo>
                    <a:pt x="43632" y="141530"/>
                    <a:pt x="31175" y="120782"/>
                    <a:pt x="30697" y="121002"/>
                  </a:cubicBezTo>
                  <a:cubicBezTo>
                    <a:pt x="28013" y="121493"/>
                    <a:pt x="30480" y="107869"/>
                    <a:pt x="28402" y="102807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1" name="Freeform 19"/>
            <p:cNvSpPr>
              <a:spLocks/>
            </p:cNvSpPr>
            <p:nvPr/>
          </p:nvSpPr>
          <p:spPr bwMode="auto">
            <a:xfrm rot="7535407">
              <a:off x="3088341" y="1894065"/>
              <a:ext cx="962318" cy="1107952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49751"/>
                <a:gd name="connsiteY0" fmla="*/ 62694 h 80122"/>
                <a:gd name="connsiteX1" fmla="*/ 50432 w 149751"/>
                <a:gd name="connsiteY1" fmla="*/ 60437 h 80122"/>
                <a:gd name="connsiteX2" fmla="*/ 42440 w 149751"/>
                <a:gd name="connsiteY2" fmla="*/ 56960 h 80122"/>
                <a:gd name="connsiteX3" fmla="*/ 34448 w 149751"/>
                <a:gd name="connsiteY3" fmla="*/ 52375 h 80122"/>
                <a:gd name="connsiteX4" fmla="*/ 31439 w 149751"/>
                <a:gd name="connsiteY4" fmla="*/ 48969 h 80122"/>
                <a:gd name="connsiteX5" fmla="*/ 24045 w 149751"/>
                <a:gd name="connsiteY5" fmla="*/ 49045 h 80122"/>
                <a:gd name="connsiteX6" fmla="*/ 15112 w 149751"/>
                <a:gd name="connsiteY6" fmla="*/ 45241 h 80122"/>
                <a:gd name="connsiteX7" fmla="*/ 9751 w 149751"/>
                <a:gd name="connsiteY7" fmla="*/ 39044 h 80122"/>
                <a:gd name="connsiteX8" fmla="*/ 11 w 149751"/>
                <a:gd name="connsiteY8" fmla="*/ 31383 h 80122"/>
                <a:gd name="connsiteX9" fmla="*/ 11733 w 149751"/>
                <a:gd name="connsiteY9" fmla="*/ 21205 h 80122"/>
                <a:gd name="connsiteX10" fmla="*/ 26262 w 149751"/>
                <a:gd name="connsiteY10" fmla="*/ 18927 h 80122"/>
                <a:gd name="connsiteX11" fmla="*/ 36779 w 149751"/>
                <a:gd name="connsiteY11" fmla="*/ 25288 h 80122"/>
                <a:gd name="connsiteX12" fmla="*/ 42757 w 149751"/>
                <a:gd name="connsiteY12" fmla="*/ 24801 h 80122"/>
                <a:gd name="connsiteX13" fmla="*/ 45937 w 149751"/>
                <a:gd name="connsiteY13" fmla="*/ 18538 h 80122"/>
                <a:gd name="connsiteX14" fmla="*/ 40581 w 149751"/>
                <a:gd name="connsiteY14" fmla="*/ 4725 h 80122"/>
                <a:gd name="connsiteX15" fmla="*/ 48561 w 149751"/>
                <a:gd name="connsiteY15" fmla="*/ 461 h 80122"/>
                <a:gd name="connsiteX16" fmla="*/ 52367 w 149751"/>
                <a:gd name="connsiteY16" fmla="*/ 6964 h 80122"/>
                <a:gd name="connsiteX17" fmla="*/ 60250 w 149751"/>
                <a:gd name="connsiteY17" fmla="*/ 8481 h 80122"/>
                <a:gd name="connsiteX18" fmla="*/ 79817 w 149751"/>
                <a:gd name="connsiteY18" fmla="*/ 17210 h 80122"/>
                <a:gd name="connsiteX19" fmla="*/ 77683 w 149751"/>
                <a:gd name="connsiteY19" fmla="*/ 24134 h 80122"/>
                <a:gd name="connsiteX20" fmla="*/ 79946 w 149751"/>
                <a:gd name="connsiteY20" fmla="*/ 30572 h 80122"/>
                <a:gd name="connsiteX21" fmla="*/ 82773 w 149751"/>
                <a:gd name="connsiteY21" fmla="*/ 37598 h 80122"/>
                <a:gd name="connsiteX22" fmla="*/ 81885 w 149751"/>
                <a:gd name="connsiteY22" fmla="*/ 41595 h 80122"/>
                <a:gd name="connsiteX23" fmla="*/ 89797 w 149751"/>
                <a:gd name="connsiteY23" fmla="*/ 43529 h 80122"/>
                <a:gd name="connsiteX24" fmla="*/ 94499 w 149751"/>
                <a:gd name="connsiteY24" fmla="*/ 39478 h 80122"/>
                <a:gd name="connsiteX25" fmla="*/ 103738 w 149751"/>
                <a:gd name="connsiteY25" fmla="*/ 37176 h 80122"/>
                <a:gd name="connsiteX26" fmla="*/ 112233 w 149751"/>
                <a:gd name="connsiteY26" fmla="*/ 42487 h 80122"/>
                <a:gd name="connsiteX27" fmla="*/ 126958 w 149751"/>
                <a:gd name="connsiteY27" fmla="*/ 45804 h 80122"/>
                <a:gd name="connsiteX28" fmla="*/ 125962 w 149751"/>
                <a:gd name="connsiteY28" fmla="*/ 50520 h 80122"/>
                <a:gd name="connsiteX29" fmla="*/ 149625 w 149751"/>
                <a:gd name="connsiteY29" fmla="*/ 64177 h 80122"/>
                <a:gd name="connsiteX30" fmla="*/ 114071 w 149751"/>
                <a:gd name="connsiteY30" fmla="*/ 69825 h 80122"/>
                <a:gd name="connsiteX31" fmla="*/ 103104 w 149751"/>
                <a:gd name="connsiteY31" fmla="*/ 70896 h 80122"/>
                <a:gd name="connsiteX32" fmla="*/ 96037 w 149751"/>
                <a:gd name="connsiteY32" fmla="*/ 75381 h 80122"/>
                <a:gd name="connsiteX33" fmla="*/ 89847 w 149751"/>
                <a:gd name="connsiteY33" fmla="*/ 80120 h 80122"/>
                <a:gd name="connsiteX34" fmla="*/ 79146 w 149751"/>
                <a:gd name="connsiteY34" fmla="*/ 74785 h 80122"/>
                <a:gd name="connsiteX35" fmla="*/ 79192 w 149751"/>
                <a:gd name="connsiteY35" fmla="*/ 65444 h 80122"/>
                <a:gd name="connsiteX36" fmla="*/ 75256 w 149751"/>
                <a:gd name="connsiteY36" fmla="*/ 59747 h 80122"/>
                <a:gd name="connsiteX37" fmla="*/ 69257 w 149751"/>
                <a:gd name="connsiteY37" fmla="*/ 60563 h 80122"/>
                <a:gd name="connsiteX38" fmla="*/ 59152 w 149751"/>
                <a:gd name="connsiteY38" fmla="*/ 62694 h 80122"/>
                <a:gd name="connsiteX0" fmla="*/ 59152 w 153418"/>
                <a:gd name="connsiteY0" fmla="*/ 62694 h 90746"/>
                <a:gd name="connsiteX1" fmla="*/ 50432 w 153418"/>
                <a:gd name="connsiteY1" fmla="*/ 60437 h 90746"/>
                <a:gd name="connsiteX2" fmla="*/ 42440 w 153418"/>
                <a:gd name="connsiteY2" fmla="*/ 56960 h 90746"/>
                <a:gd name="connsiteX3" fmla="*/ 34448 w 153418"/>
                <a:gd name="connsiteY3" fmla="*/ 52375 h 90746"/>
                <a:gd name="connsiteX4" fmla="*/ 31439 w 153418"/>
                <a:gd name="connsiteY4" fmla="*/ 48969 h 90746"/>
                <a:gd name="connsiteX5" fmla="*/ 24045 w 153418"/>
                <a:gd name="connsiteY5" fmla="*/ 49045 h 90746"/>
                <a:gd name="connsiteX6" fmla="*/ 15112 w 153418"/>
                <a:gd name="connsiteY6" fmla="*/ 45241 h 90746"/>
                <a:gd name="connsiteX7" fmla="*/ 9751 w 153418"/>
                <a:gd name="connsiteY7" fmla="*/ 39044 h 90746"/>
                <a:gd name="connsiteX8" fmla="*/ 11 w 153418"/>
                <a:gd name="connsiteY8" fmla="*/ 31383 h 90746"/>
                <a:gd name="connsiteX9" fmla="*/ 11733 w 153418"/>
                <a:gd name="connsiteY9" fmla="*/ 21205 h 90746"/>
                <a:gd name="connsiteX10" fmla="*/ 26262 w 153418"/>
                <a:gd name="connsiteY10" fmla="*/ 18927 h 90746"/>
                <a:gd name="connsiteX11" fmla="*/ 36779 w 153418"/>
                <a:gd name="connsiteY11" fmla="*/ 25288 h 90746"/>
                <a:gd name="connsiteX12" fmla="*/ 42757 w 153418"/>
                <a:gd name="connsiteY12" fmla="*/ 24801 h 90746"/>
                <a:gd name="connsiteX13" fmla="*/ 45937 w 153418"/>
                <a:gd name="connsiteY13" fmla="*/ 18538 h 90746"/>
                <a:gd name="connsiteX14" fmla="*/ 40581 w 153418"/>
                <a:gd name="connsiteY14" fmla="*/ 4725 h 90746"/>
                <a:gd name="connsiteX15" fmla="*/ 48561 w 153418"/>
                <a:gd name="connsiteY15" fmla="*/ 461 h 90746"/>
                <a:gd name="connsiteX16" fmla="*/ 52367 w 153418"/>
                <a:gd name="connsiteY16" fmla="*/ 6964 h 90746"/>
                <a:gd name="connsiteX17" fmla="*/ 60250 w 153418"/>
                <a:gd name="connsiteY17" fmla="*/ 8481 h 90746"/>
                <a:gd name="connsiteX18" fmla="*/ 79817 w 153418"/>
                <a:gd name="connsiteY18" fmla="*/ 17210 h 90746"/>
                <a:gd name="connsiteX19" fmla="*/ 77683 w 153418"/>
                <a:gd name="connsiteY19" fmla="*/ 24134 h 90746"/>
                <a:gd name="connsiteX20" fmla="*/ 79946 w 153418"/>
                <a:gd name="connsiteY20" fmla="*/ 30572 h 90746"/>
                <a:gd name="connsiteX21" fmla="*/ 82773 w 153418"/>
                <a:gd name="connsiteY21" fmla="*/ 37598 h 90746"/>
                <a:gd name="connsiteX22" fmla="*/ 81885 w 153418"/>
                <a:gd name="connsiteY22" fmla="*/ 41595 h 90746"/>
                <a:gd name="connsiteX23" fmla="*/ 89797 w 153418"/>
                <a:gd name="connsiteY23" fmla="*/ 43529 h 90746"/>
                <a:gd name="connsiteX24" fmla="*/ 94499 w 153418"/>
                <a:gd name="connsiteY24" fmla="*/ 39478 h 90746"/>
                <a:gd name="connsiteX25" fmla="*/ 103738 w 153418"/>
                <a:gd name="connsiteY25" fmla="*/ 37176 h 90746"/>
                <a:gd name="connsiteX26" fmla="*/ 112233 w 153418"/>
                <a:gd name="connsiteY26" fmla="*/ 42487 h 90746"/>
                <a:gd name="connsiteX27" fmla="*/ 126958 w 153418"/>
                <a:gd name="connsiteY27" fmla="*/ 45804 h 90746"/>
                <a:gd name="connsiteX28" fmla="*/ 125962 w 153418"/>
                <a:gd name="connsiteY28" fmla="*/ 50520 h 90746"/>
                <a:gd name="connsiteX29" fmla="*/ 149625 w 153418"/>
                <a:gd name="connsiteY29" fmla="*/ 64177 h 90746"/>
                <a:gd name="connsiteX30" fmla="*/ 148526 w 153418"/>
                <a:gd name="connsiteY30" fmla="*/ 90697 h 90746"/>
                <a:gd name="connsiteX31" fmla="*/ 103104 w 153418"/>
                <a:gd name="connsiteY31" fmla="*/ 70896 h 90746"/>
                <a:gd name="connsiteX32" fmla="*/ 96037 w 153418"/>
                <a:gd name="connsiteY32" fmla="*/ 75381 h 90746"/>
                <a:gd name="connsiteX33" fmla="*/ 89847 w 153418"/>
                <a:gd name="connsiteY33" fmla="*/ 80120 h 90746"/>
                <a:gd name="connsiteX34" fmla="*/ 79146 w 153418"/>
                <a:gd name="connsiteY34" fmla="*/ 74785 h 90746"/>
                <a:gd name="connsiteX35" fmla="*/ 79192 w 153418"/>
                <a:gd name="connsiteY35" fmla="*/ 65444 h 90746"/>
                <a:gd name="connsiteX36" fmla="*/ 75256 w 153418"/>
                <a:gd name="connsiteY36" fmla="*/ 59747 h 90746"/>
                <a:gd name="connsiteX37" fmla="*/ 69257 w 153418"/>
                <a:gd name="connsiteY37" fmla="*/ 60563 h 90746"/>
                <a:gd name="connsiteX38" fmla="*/ 59152 w 153418"/>
                <a:gd name="connsiteY38" fmla="*/ 62694 h 90746"/>
                <a:gd name="connsiteX0" fmla="*/ 59152 w 166827"/>
                <a:gd name="connsiteY0" fmla="*/ 62694 h 90768"/>
                <a:gd name="connsiteX1" fmla="*/ 50432 w 166827"/>
                <a:gd name="connsiteY1" fmla="*/ 60437 h 90768"/>
                <a:gd name="connsiteX2" fmla="*/ 42440 w 166827"/>
                <a:gd name="connsiteY2" fmla="*/ 56960 h 90768"/>
                <a:gd name="connsiteX3" fmla="*/ 34448 w 166827"/>
                <a:gd name="connsiteY3" fmla="*/ 52375 h 90768"/>
                <a:gd name="connsiteX4" fmla="*/ 31439 w 166827"/>
                <a:gd name="connsiteY4" fmla="*/ 48969 h 90768"/>
                <a:gd name="connsiteX5" fmla="*/ 24045 w 166827"/>
                <a:gd name="connsiteY5" fmla="*/ 49045 h 90768"/>
                <a:gd name="connsiteX6" fmla="*/ 15112 w 166827"/>
                <a:gd name="connsiteY6" fmla="*/ 45241 h 90768"/>
                <a:gd name="connsiteX7" fmla="*/ 9751 w 166827"/>
                <a:gd name="connsiteY7" fmla="*/ 39044 h 90768"/>
                <a:gd name="connsiteX8" fmla="*/ 11 w 166827"/>
                <a:gd name="connsiteY8" fmla="*/ 31383 h 90768"/>
                <a:gd name="connsiteX9" fmla="*/ 11733 w 166827"/>
                <a:gd name="connsiteY9" fmla="*/ 21205 h 90768"/>
                <a:gd name="connsiteX10" fmla="*/ 26262 w 166827"/>
                <a:gd name="connsiteY10" fmla="*/ 18927 h 90768"/>
                <a:gd name="connsiteX11" fmla="*/ 36779 w 166827"/>
                <a:gd name="connsiteY11" fmla="*/ 25288 h 90768"/>
                <a:gd name="connsiteX12" fmla="*/ 42757 w 166827"/>
                <a:gd name="connsiteY12" fmla="*/ 24801 h 90768"/>
                <a:gd name="connsiteX13" fmla="*/ 45937 w 166827"/>
                <a:gd name="connsiteY13" fmla="*/ 18538 h 90768"/>
                <a:gd name="connsiteX14" fmla="*/ 40581 w 166827"/>
                <a:gd name="connsiteY14" fmla="*/ 4725 h 90768"/>
                <a:gd name="connsiteX15" fmla="*/ 48561 w 166827"/>
                <a:gd name="connsiteY15" fmla="*/ 461 h 90768"/>
                <a:gd name="connsiteX16" fmla="*/ 52367 w 166827"/>
                <a:gd name="connsiteY16" fmla="*/ 6964 h 90768"/>
                <a:gd name="connsiteX17" fmla="*/ 60250 w 166827"/>
                <a:gd name="connsiteY17" fmla="*/ 8481 h 90768"/>
                <a:gd name="connsiteX18" fmla="*/ 79817 w 166827"/>
                <a:gd name="connsiteY18" fmla="*/ 17210 h 90768"/>
                <a:gd name="connsiteX19" fmla="*/ 77683 w 166827"/>
                <a:gd name="connsiteY19" fmla="*/ 24134 h 90768"/>
                <a:gd name="connsiteX20" fmla="*/ 79946 w 166827"/>
                <a:gd name="connsiteY20" fmla="*/ 30572 h 90768"/>
                <a:gd name="connsiteX21" fmla="*/ 82773 w 166827"/>
                <a:gd name="connsiteY21" fmla="*/ 37598 h 90768"/>
                <a:gd name="connsiteX22" fmla="*/ 81885 w 166827"/>
                <a:gd name="connsiteY22" fmla="*/ 41595 h 90768"/>
                <a:gd name="connsiteX23" fmla="*/ 89797 w 166827"/>
                <a:gd name="connsiteY23" fmla="*/ 43529 h 90768"/>
                <a:gd name="connsiteX24" fmla="*/ 94499 w 166827"/>
                <a:gd name="connsiteY24" fmla="*/ 39478 h 90768"/>
                <a:gd name="connsiteX25" fmla="*/ 103738 w 166827"/>
                <a:gd name="connsiteY25" fmla="*/ 37176 h 90768"/>
                <a:gd name="connsiteX26" fmla="*/ 112233 w 166827"/>
                <a:gd name="connsiteY26" fmla="*/ 42487 h 90768"/>
                <a:gd name="connsiteX27" fmla="*/ 126958 w 166827"/>
                <a:gd name="connsiteY27" fmla="*/ 45804 h 90768"/>
                <a:gd name="connsiteX28" fmla="*/ 125962 w 166827"/>
                <a:gd name="connsiteY28" fmla="*/ 50520 h 90768"/>
                <a:gd name="connsiteX29" fmla="*/ 149625 w 166827"/>
                <a:gd name="connsiteY29" fmla="*/ 64177 h 90768"/>
                <a:gd name="connsiteX30" fmla="*/ 166825 w 166827"/>
                <a:gd name="connsiteY30" fmla="*/ 77047 h 90768"/>
                <a:gd name="connsiteX31" fmla="*/ 148526 w 166827"/>
                <a:gd name="connsiteY31" fmla="*/ 90697 h 90768"/>
                <a:gd name="connsiteX32" fmla="*/ 103104 w 166827"/>
                <a:gd name="connsiteY32" fmla="*/ 70896 h 90768"/>
                <a:gd name="connsiteX33" fmla="*/ 96037 w 166827"/>
                <a:gd name="connsiteY33" fmla="*/ 75381 h 90768"/>
                <a:gd name="connsiteX34" fmla="*/ 89847 w 166827"/>
                <a:gd name="connsiteY34" fmla="*/ 80120 h 90768"/>
                <a:gd name="connsiteX35" fmla="*/ 79146 w 166827"/>
                <a:gd name="connsiteY35" fmla="*/ 74785 h 90768"/>
                <a:gd name="connsiteX36" fmla="*/ 79192 w 166827"/>
                <a:gd name="connsiteY36" fmla="*/ 65444 h 90768"/>
                <a:gd name="connsiteX37" fmla="*/ 75256 w 166827"/>
                <a:gd name="connsiteY37" fmla="*/ 59747 h 90768"/>
                <a:gd name="connsiteX38" fmla="*/ 69257 w 166827"/>
                <a:gd name="connsiteY38" fmla="*/ 60563 h 90768"/>
                <a:gd name="connsiteX39" fmla="*/ 59152 w 166827"/>
                <a:gd name="connsiteY39" fmla="*/ 62694 h 90768"/>
                <a:gd name="connsiteX0" fmla="*/ 59152 w 167046"/>
                <a:gd name="connsiteY0" fmla="*/ 62694 h 90762"/>
                <a:gd name="connsiteX1" fmla="*/ 50432 w 167046"/>
                <a:gd name="connsiteY1" fmla="*/ 60437 h 90762"/>
                <a:gd name="connsiteX2" fmla="*/ 42440 w 167046"/>
                <a:gd name="connsiteY2" fmla="*/ 56960 h 90762"/>
                <a:gd name="connsiteX3" fmla="*/ 34448 w 167046"/>
                <a:gd name="connsiteY3" fmla="*/ 52375 h 90762"/>
                <a:gd name="connsiteX4" fmla="*/ 31439 w 167046"/>
                <a:gd name="connsiteY4" fmla="*/ 48969 h 90762"/>
                <a:gd name="connsiteX5" fmla="*/ 24045 w 167046"/>
                <a:gd name="connsiteY5" fmla="*/ 49045 h 90762"/>
                <a:gd name="connsiteX6" fmla="*/ 15112 w 167046"/>
                <a:gd name="connsiteY6" fmla="*/ 45241 h 90762"/>
                <a:gd name="connsiteX7" fmla="*/ 9751 w 167046"/>
                <a:gd name="connsiteY7" fmla="*/ 39044 h 90762"/>
                <a:gd name="connsiteX8" fmla="*/ 11 w 167046"/>
                <a:gd name="connsiteY8" fmla="*/ 31383 h 90762"/>
                <a:gd name="connsiteX9" fmla="*/ 11733 w 167046"/>
                <a:gd name="connsiteY9" fmla="*/ 21205 h 90762"/>
                <a:gd name="connsiteX10" fmla="*/ 26262 w 167046"/>
                <a:gd name="connsiteY10" fmla="*/ 18927 h 90762"/>
                <a:gd name="connsiteX11" fmla="*/ 36779 w 167046"/>
                <a:gd name="connsiteY11" fmla="*/ 25288 h 90762"/>
                <a:gd name="connsiteX12" fmla="*/ 42757 w 167046"/>
                <a:gd name="connsiteY12" fmla="*/ 24801 h 90762"/>
                <a:gd name="connsiteX13" fmla="*/ 45937 w 167046"/>
                <a:gd name="connsiteY13" fmla="*/ 18538 h 90762"/>
                <a:gd name="connsiteX14" fmla="*/ 40581 w 167046"/>
                <a:gd name="connsiteY14" fmla="*/ 4725 h 90762"/>
                <a:gd name="connsiteX15" fmla="*/ 48561 w 167046"/>
                <a:gd name="connsiteY15" fmla="*/ 461 h 90762"/>
                <a:gd name="connsiteX16" fmla="*/ 52367 w 167046"/>
                <a:gd name="connsiteY16" fmla="*/ 6964 h 90762"/>
                <a:gd name="connsiteX17" fmla="*/ 60250 w 167046"/>
                <a:gd name="connsiteY17" fmla="*/ 8481 h 90762"/>
                <a:gd name="connsiteX18" fmla="*/ 79817 w 167046"/>
                <a:gd name="connsiteY18" fmla="*/ 17210 h 90762"/>
                <a:gd name="connsiteX19" fmla="*/ 77683 w 167046"/>
                <a:gd name="connsiteY19" fmla="*/ 24134 h 90762"/>
                <a:gd name="connsiteX20" fmla="*/ 79946 w 167046"/>
                <a:gd name="connsiteY20" fmla="*/ 30572 h 90762"/>
                <a:gd name="connsiteX21" fmla="*/ 82773 w 167046"/>
                <a:gd name="connsiteY21" fmla="*/ 37598 h 90762"/>
                <a:gd name="connsiteX22" fmla="*/ 81885 w 167046"/>
                <a:gd name="connsiteY22" fmla="*/ 41595 h 90762"/>
                <a:gd name="connsiteX23" fmla="*/ 89797 w 167046"/>
                <a:gd name="connsiteY23" fmla="*/ 43529 h 90762"/>
                <a:gd name="connsiteX24" fmla="*/ 94499 w 167046"/>
                <a:gd name="connsiteY24" fmla="*/ 39478 h 90762"/>
                <a:gd name="connsiteX25" fmla="*/ 103738 w 167046"/>
                <a:gd name="connsiteY25" fmla="*/ 37176 h 90762"/>
                <a:gd name="connsiteX26" fmla="*/ 112233 w 167046"/>
                <a:gd name="connsiteY26" fmla="*/ 42487 h 90762"/>
                <a:gd name="connsiteX27" fmla="*/ 126958 w 167046"/>
                <a:gd name="connsiteY27" fmla="*/ 45804 h 90762"/>
                <a:gd name="connsiteX28" fmla="*/ 125962 w 167046"/>
                <a:gd name="connsiteY28" fmla="*/ 50520 h 90762"/>
                <a:gd name="connsiteX29" fmla="*/ 149625 w 167046"/>
                <a:gd name="connsiteY29" fmla="*/ 64177 h 90762"/>
                <a:gd name="connsiteX30" fmla="*/ 155001 w 167046"/>
                <a:gd name="connsiteY30" fmla="*/ 74566 h 90762"/>
                <a:gd name="connsiteX31" fmla="*/ 166825 w 167046"/>
                <a:gd name="connsiteY31" fmla="*/ 77047 h 90762"/>
                <a:gd name="connsiteX32" fmla="*/ 148526 w 167046"/>
                <a:gd name="connsiteY32" fmla="*/ 90697 h 90762"/>
                <a:gd name="connsiteX33" fmla="*/ 103104 w 167046"/>
                <a:gd name="connsiteY33" fmla="*/ 70896 h 90762"/>
                <a:gd name="connsiteX34" fmla="*/ 96037 w 167046"/>
                <a:gd name="connsiteY34" fmla="*/ 75381 h 90762"/>
                <a:gd name="connsiteX35" fmla="*/ 89847 w 167046"/>
                <a:gd name="connsiteY35" fmla="*/ 80120 h 90762"/>
                <a:gd name="connsiteX36" fmla="*/ 79146 w 167046"/>
                <a:gd name="connsiteY36" fmla="*/ 74785 h 90762"/>
                <a:gd name="connsiteX37" fmla="*/ 79192 w 167046"/>
                <a:gd name="connsiteY37" fmla="*/ 65444 h 90762"/>
                <a:gd name="connsiteX38" fmla="*/ 75256 w 167046"/>
                <a:gd name="connsiteY38" fmla="*/ 59747 h 90762"/>
                <a:gd name="connsiteX39" fmla="*/ 69257 w 167046"/>
                <a:gd name="connsiteY39" fmla="*/ 60563 h 90762"/>
                <a:gd name="connsiteX40" fmla="*/ 59152 w 167046"/>
                <a:gd name="connsiteY40" fmla="*/ 62694 h 90762"/>
                <a:gd name="connsiteX0" fmla="*/ 59152 w 166928"/>
                <a:gd name="connsiteY0" fmla="*/ 62694 h 90724"/>
                <a:gd name="connsiteX1" fmla="*/ 50432 w 166928"/>
                <a:gd name="connsiteY1" fmla="*/ 60437 h 90724"/>
                <a:gd name="connsiteX2" fmla="*/ 42440 w 166928"/>
                <a:gd name="connsiteY2" fmla="*/ 56960 h 90724"/>
                <a:gd name="connsiteX3" fmla="*/ 34448 w 166928"/>
                <a:gd name="connsiteY3" fmla="*/ 52375 h 90724"/>
                <a:gd name="connsiteX4" fmla="*/ 31439 w 166928"/>
                <a:gd name="connsiteY4" fmla="*/ 48969 h 90724"/>
                <a:gd name="connsiteX5" fmla="*/ 24045 w 166928"/>
                <a:gd name="connsiteY5" fmla="*/ 49045 h 90724"/>
                <a:gd name="connsiteX6" fmla="*/ 15112 w 166928"/>
                <a:gd name="connsiteY6" fmla="*/ 45241 h 90724"/>
                <a:gd name="connsiteX7" fmla="*/ 9751 w 166928"/>
                <a:gd name="connsiteY7" fmla="*/ 39044 h 90724"/>
                <a:gd name="connsiteX8" fmla="*/ 11 w 166928"/>
                <a:gd name="connsiteY8" fmla="*/ 31383 h 90724"/>
                <a:gd name="connsiteX9" fmla="*/ 11733 w 166928"/>
                <a:gd name="connsiteY9" fmla="*/ 21205 h 90724"/>
                <a:gd name="connsiteX10" fmla="*/ 26262 w 166928"/>
                <a:gd name="connsiteY10" fmla="*/ 18927 h 90724"/>
                <a:gd name="connsiteX11" fmla="*/ 36779 w 166928"/>
                <a:gd name="connsiteY11" fmla="*/ 25288 h 90724"/>
                <a:gd name="connsiteX12" fmla="*/ 42757 w 166928"/>
                <a:gd name="connsiteY12" fmla="*/ 24801 h 90724"/>
                <a:gd name="connsiteX13" fmla="*/ 45937 w 166928"/>
                <a:gd name="connsiteY13" fmla="*/ 18538 h 90724"/>
                <a:gd name="connsiteX14" fmla="*/ 40581 w 166928"/>
                <a:gd name="connsiteY14" fmla="*/ 4725 h 90724"/>
                <a:gd name="connsiteX15" fmla="*/ 48561 w 166928"/>
                <a:gd name="connsiteY15" fmla="*/ 461 h 90724"/>
                <a:gd name="connsiteX16" fmla="*/ 52367 w 166928"/>
                <a:gd name="connsiteY16" fmla="*/ 6964 h 90724"/>
                <a:gd name="connsiteX17" fmla="*/ 60250 w 166928"/>
                <a:gd name="connsiteY17" fmla="*/ 8481 h 90724"/>
                <a:gd name="connsiteX18" fmla="*/ 79817 w 166928"/>
                <a:gd name="connsiteY18" fmla="*/ 17210 h 90724"/>
                <a:gd name="connsiteX19" fmla="*/ 77683 w 166928"/>
                <a:gd name="connsiteY19" fmla="*/ 24134 h 90724"/>
                <a:gd name="connsiteX20" fmla="*/ 79946 w 166928"/>
                <a:gd name="connsiteY20" fmla="*/ 30572 h 90724"/>
                <a:gd name="connsiteX21" fmla="*/ 82773 w 166928"/>
                <a:gd name="connsiteY21" fmla="*/ 37598 h 90724"/>
                <a:gd name="connsiteX22" fmla="*/ 81885 w 166928"/>
                <a:gd name="connsiteY22" fmla="*/ 41595 h 90724"/>
                <a:gd name="connsiteX23" fmla="*/ 89797 w 166928"/>
                <a:gd name="connsiteY23" fmla="*/ 43529 h 90724"/>
                <a:gd name="connsiteX24" fmla="*/ 94499 w 166928"/>
                <a:gd name="connsiteY24" fmla="*/ 39478 h 90724"/>
                <a:gd name="connsiteX25" fmla="*/ 103738 w 166928"/>
                <a:gd name="connsiteY25" fmla="*/ 37176 h 90724"/>
                <a:gd name="connsiteX26" fmla="*/ 112233 w 166928"/>
                <a:gd name="connsiteY26" fmla="*/ 42487 h 90724"/>
                <a:gd name="connsiteX27" fmla="*/ 126958 w 166928"/>
                <a:gd name="connsiteY27" fmla="*/ 45804 h 90724"/>
                <a:gd name="connsiteX28" fmla="*/ 125962 w 166928"/>
                <a:gd name="connsiteY28" fmla="*/ 50520 h 90724"/>
                <a:gd name="connsiteX29" fmla="*/ 149625 w 166928"/>
                <a:gd name="connsiteY29" fmla="*/ 64177 h 90724"/>
                <a:gd name="connsiteX30" fmla="*/ 155001 w 166928"/>
                <a:gd name="connsiteY30" fmla="*/ 74566 h 90724"/>
                <a:gd name="connsiteX31" fmla="*/ 166705 w 166928"/>
                <a:gd name="connsiteY31" fmla="*/ 75110 h 90724"/>
                <a:gd name="connsiteX32" fmla="*/ 148526 w 166928"/>
                <a:gd name="connsiteY32" fmla="*/ 90697 h 90724"/>
                <a:gd name="connsiteX33" fmla="*/ 103104 w 166928"/>
                <a:gd name="connsiteY33" fmla="*/ 70896 h 90724"/>
                <a:gd name="connsiteX34" fmla="*/ 96037 w 166928"/>
                <a:gd name="connsiteY34" fmla="*/ 75381 h 90724"/>
                <a:gd name="connsiteX35" fmla="*/ 89847 w 166928"/>
                <a:gd name="connsiteY35" fmla="*/ 80120 h 90724"/>
                <a:gd name="connsiteX36" fmla="*/ 79146 w 166928"/>
                <a:gd name="connsiteY36" fmla="*/ 74785 h 90724"/>
                <a:gd name="connsiteX37" fmla="*/ 79192 w 166928"/>
                <a:gd name="connsiteY37" fmla="*/ 65444 h 90724"/>
                <a:gd name="connsiteX38" fmla="*/ 75256 w 166928"/>
                <a:gd name="connsiteY38" fmla="*/ 59747 h 90724"/>
                <a:gd name="connsiteX39" fmla="*/ 69257 w 166928"/>
                <a:gd name="connsiteY39" fmla="*/ 60563 h 90724"/>
                <a:gd name="connsiteX40" fmla="*/ 59152 w 166928"/>
                <a:gd name="connsiteY40" fmla="*/ 62694 h 90724"/>
                <a:gd name="connsiteX0" fmla="*/ 59152 w 169027"/>
                <a:gd name="connsiteY0" fmla="*/ 62694 h 91003"/>
                <a:gd name="connsiteX1" fmla="*/ 50432 w 169027"/>
                <a:gd name="connsiteY1" fmla="*/ 60437 h 91003"/>
                <a:gd name="connsiteX2" fmla="*/ 42440 w 169027"/>
                <a:gd name="connsiteY2" fmla="*/ 56960 h 91003"/>
                <a:gd name="connsiteX3" fmla="*/ 34448 w 169027"/>
                <a:gd name="connsiteY3" fmla="*/ 52375 h 91003"/>
                <a:gd name="connsiteX4" fmla="*/ 31439 w 169027"/>
                <a:gd name="connsiteY4" fmla="*/ 48969 h 91003"/>
                <a:gd name="connsiteX5" fmla="*/ 24045 w 169027"/>
                <a:gd name="connsiteY5" fmla="*/ 49045 h 91003"/>
                <a:gd name="connsiteX6" fmla="*/ 15112 w 169027"/>
                <a:gd name="connsiteY6" fmla="*/ 45241 h 91003"/>
                <a:gd name="connsiteX7" fmla="*/ 9751 w 169027"/>
                <a:gd name="connsiteY7" fmla="*/ 39044 h 91003"/>
                <a:gd name="connsiteX8" fmla="*/ 11 w 169027"/>
                <a:gd name="connsiteY8" fmla="*/ 31383 h 91003"/>
                <a:gd name="connsiteX9" fmla="*/ 11733 w 169027"/>
                <a:gd name="connsiteY9" fmla="*/ 21205 h 91003"/>
                <a:gd name="connsiteX10" fmla="*/ 26262 w 169027"/>
                <a:gd name="connsiteY10" fmla="*/ 18927 h 91003"/>
                <a:gd name="connsiteX11" fmla="*/ 36779 w 169027"/>
                <a:gd name="connsiteY11" fmla="*/ 25288 h 91003"/>
                <a:gd name="connsiteX12" fmla="*/ 42757 w 169027"/>
                <a:gd name="connsiteY12" fmla="*/ 24801 h 91003"/>
                <a:gd name="connsiteX13" fmla="*/ 45937 w 169027"/>
                <a:gd name="connsiteY13" fmla="*/ 18538 h 91003"/>
                <a:gd name="connsiteX14" fmla="*/ 40581 w 169027"/>
                <a:gd name="connsiteY14" fmla="*/ 4725 h 91003"/>
                <a:gd name="connsiteX15" fmla="*/ 48561 w 169027"/>
                <a:gd name="connsiteY15" fmla="*/ 461 h 91003"/>
                <a:gd name="connsiteX16" fmla="*/ 52367 w 169027"/>
                <a:gd name="connsiteY16" fmla="*/ 6964 h 91003"/>
                <a:gd name="connsiteX17" fmla="*/ 60250 w 169027"/>
                <a:gd name="connsiteY17" fmla="*/ 8481 h 91003"/>
                <a:gd name="connsiteX18" fmla="*/ 79817 w 169027"/>
                <a:gd name="connsiteY18" fmla="*/ 17210 h 91003"/>
                <a:gd name="connsiteX19" fmla="*/ 77683 w 169027"/>
                <a:gd name="connsiteY19" fmla="*/ 24134 h 91003"/>
                <a:gd name="connsiteX20" fmla="*/ 79946 w 169027"/>
                <a:gd name="connsiteY20" fmla="*/ 30572 h 91003"/>
                <a:gd name="connsiteX21" fmla="*/ 82773 w 169027"/>
                <a:gd name="connsiteY21" fmla="*/ 37598 h 91003"/>
                <a:gd name="connsiteX22" fmla="*/ 81885 w 169027"/>
                <a:gd name="connsiteY22" fmla="*/ 41595 h 91003"/>
                <a:gd name="connsiteX23" fmla="*/ 89797 w 169027"/>
                <a:gd name="connsiteY23" fmla="*/ 43529 h 91003"/>
                <a:gd name="connsiteX24" fmla="*/ 94499 w 169027"/>
                <a:gd name="connsiteY24" fmla="*/ 39478 h 91003"/>
                <a:gd name="connsiteX25" fmla="*/ 103738 w 169027"/>
                <a:gd name="connsiteY25" fmla="*/ 37176 h 91003"/>
                <a:gd name="connsiteX26" fmla="*/ 112233 w 169027"/>
                <a:gd name="connsiteY26" fmla="*/ 42487 h 91003"/>
                <a:gd name="connsiteX27" fmla="*/ 126958 w 169027"/>
                <a:gd name="connsiteY27" fmla="*/ 45804 h 91003"/>
                <a:gd name="connsiteX28" fmla="*/ 125962 w 169027"/>
                <a:gd name="connsiteY28" fmla="*/ 50520 h 91003"/>
                <a:gd name="connsiteX29" fmla="*/ 149625 w 169027"/>
                <a:gd name="connsiteY29" fmla="*/ 64177 h 91003"/>
                <a:gd name="connsiteX30" fmla="*/ 155001 w 169027"/>
                <a:gd name="connsiteY30" fmla="*/ 74566 h 91003"/>
                <a:gd name="connsiteX31" fmla="*/ 166705 w 169027"/>
                <a:gd name="connsiteY31" fmla="*/ 75110 h 91003"/>
                <a:gd name="connsiteX32" fmla="*/ 167618 w 169027"/>
                <a:gd name="connsiteY32" fmla="*/ 82405 h 91003"/>
                <a:gd name="connsiteX33" fmla="*/ 148526 w 169027"/>
                <a:gd name="connsiteY33" fmla="*/ 90697 h 91003"/>
                <a:gd name="connsiteX34" fmla="*/ 103104 w 169027"/>
                <a:gd name="connsiteY34" fmla="*/ 70896 h 91003"/>
                <a:gd name="connsiteX35" fmla="*/ 96037 w 169027"/>
                <a:gd name="connsiteY35" fmla="*/ 75381 h 91003"/>
                <a:gd name="connsiteX36" fmla="*/ 89847 w 169027"/>
                <a:gd name="connsiteY36" fmla="*/ 80120 h 91003"/>
                <a:gd name="connsiteX37" fmla="*/ 79146 w 169027"/>
                <a:gd name="connsiteY37" fmla="*/ 74785 h 91003"/>
                <a:gd name="connsiteX38" fmla="*/ 79192 w 169027"/>
                <a:gd name="connsiteY38" fmla="*/ 65444 h 91003"/>
                <a:gd name="connsiteX39" fmla="*/ 75256 w 169027"/>
                <a:gd name="connsiteY39" fmla="*/ 59747 h 91003"/>
                <a:gd name="connsiteX40" fmla="*/ 69257 w 169027"/>
                <a:gd name="connsiteY40" fmla="*/ 60563 h 91003"/>
                <a:gd name="connsiteX41" fmla="*/ 59152 w 169027"/>
                <a:gd name="connsiteY41" fmla="*/ 62694 h 91003"/>
                <a:gd name="connsiteX0" fmla="*/ 59152 w 169027"/>
                <a:gd name="connsiteY0" fmla="*/ 62694 h 87030"/>
                <a:gd name="connsiteX1" fmla="*/ 50432 w 169027"/>
                <a:gd name="connsiteY1" fmla="*/ 60437 h 87030"/>
                <a:gd name="connsiteX2" fmla="*/ 42440 w 169027"/>
                <a:gd name="connsiteY2" fmla="*/ 56960 h 87030"/>
                <a:gd name="connsiteX3" fmla="*/ 34448 w 169027"/>
                <a:gd name="connsiteY3" fmla="*/ 52375 h 87030"/>
                <a:gd name="connsiteX4" fmla="*/ 31439 w 169027"/>
                <a:gd name="connsiteY4" fmla="*/ 48969 h 87030"/>
                <a:gd name="connsiteX5" fmla="*/ 24045 w 169027"/>
                <a:gd name="connsiteY5" fmla="*/ 49045 h 87030"/>
                <a:gd name="connsiteX6" fmla="*/ 15112 w 169027"/>
                <a:gd name="connsiteY6" fmla="*/ 45241 h 87030"/>
                <a:gd name="connsiteX7" fmla="*/ 9751 w 169027"/>
                <a:gd name="connsiteY7" fmla="*/ 39044 h 87030"/>
                <a:gd name="connsiteX8" fmla="*/ 11 w 169027"/>
                <a:gd name="connsiteY8" fmla="*/ 31383 h 87030"/>
                <a:gd name="connsiteX9" fmla="*/ 11733 w 169027"/>
                <a:gd name="connsiteY9" fmla="*/ 21205 h 87030"/>
                <a:gd name="connsiteX10" fmla="*/ 26262 w 169027"/>
                <a:gd name="connsiteY10" fmla="*/ 18927 h 87030"/>
                <a:gd name="connsiteX11" fmla="*/ 36779 w 169027"/>
                <a:gd name="connsiteY11" fmla="*/ 25288 h 87030"/>
                <a:gd name="connsiteX12" fmla="*/ 42757 w 169027"/>
                <a:gd name="connsiteY12" fmla="*/ 24801 h 87030"/>
                <a:gd name="connsiteX13" fmla="*/ 45937 w 169027"/>
                <a:gd name="connsiteY13" fmla="*/ 18538 h 87030"/>
                <a:gd name="connsiteX14" fmla="*/ 40581 w 169027"/>
                <a:gd name="connsiteY14" fmla="*/ 4725 h 87030"/>
                <a:gd name="connsiteX15" fmla="*/ 48561 w 169027"/>
                <a:gd name="connsiteY15" fmla="*/ 461 h 87030"/>
                <a:gd name="connsiteX16" fmla="*/ 52367 w 169027"/>
                <a:gd name="connsiteY16" fmla="*/ 6964 h 87030"/>
                <a:gd name="connsiteX17" fmla="*/ 60250 w 169027"/>
                <a:gd name="connsiteY17" fmla="*/ 8481 h 87030"/>
                <a:gd name="connsiteX18" fmla="*/ 79817 w 169027"/>
                <a:gd name="connsiteY18" fmla="*/ 17210 h 87030"/>
                <a:gd name="connsiteX19" fmla="*/ 77683 w 169027"/>
                <a:gd name="connsiteY19" fmla="*/ 24134 h 87030"/>
                <a:gd name="connsiteX20" fmla="*/ 79946 w 169027"/>
                <a:gd name="connsiteY20" fmla="*/ 30572 h 87030"/>
                <a:gd name="connsiteX21" fmla="*/ 82773 w 169027"/>
                <a:gd name="connsiteY21" fmla="*/ 37598 h 87030"/>
                <a:gd name="connsiteX22" fmla="*/ 81885 w 169027"/>
                <a:gd name="connsiteY22" fmla="*/ 41595 h 87030"/>
                <a:gd name="connsiteX23" fmla="*/ 89797 w 169027"/>
                <a:gd name="connsiteY23" fmla="*/ 43529 h 87030"/>
                <a:gd name="connsiteX24" fmla="*/ 94499 w 169027"/>
                <a:gd name="connsiteY24" fmla="*/ 39478 h 87030"/>
                <a:gd name="connsiteX25" fmla="*/ 103738 w 169027"/>
                <a:gd name="connsiteY25" fmla="*/ 37176 h 87030"/>
                <a:gd name="connsiteX26" fmla="*/ 112233 w 169027"/>
                <a:gd name="connsiteY26" fmla="*/ 42487 h 87030"/>
                <a:gd name="connsiteX27" fmla="*/ 126958 w 169027"/>
                <a:gd name="connsiteY27" fmla="*/ 45804 h 87030"/>
                <a:gd name="connsiteX28" fmla="*/ 125962 w 169027"/>
                <a:gd name="connsiteY28" fmla="*/ 50520 h 87030"/>
                <a:gd name="connsiteX29" fmla="*/ 149625 w 169027"/>
                <a:gd name="connsiteY29" fmla="*/ 64177 h 87030"/>
                <a:gd name="connsiteX30" fmla="*/ 155001 w 169027"/>
                <a:gd name="connsiteY30" fmla="*/ 74566 h 87030"/>
                <a:gd name="connsiteX31" fmla="*/ 166705 w 169027"/>
                <a:gd name="connsiteY31" fmla="*/ 75110 h 87030"/>
                <a:gd name="connsiteX32" fmla="*/ 167618 w 169027"/>
                <a:gd name="connsiteY32" fmla="*/ 82405 h 87030"/>
                <a:gd name="connsiteX33" fmla="*/ 146291 w 169027"/>
                <a:gd name="connsiteY33" fmla="*/ 86467 h 87030"/>
                <a:gd name="connsiteX34" fmla="*/ 103104 w 169027"/>
                <a:gd name="connsiteY34" fmla="*/ 70896 h 87030"/>
                <a:gd name="connsiteX35" fmla="*/ 96037 w 169027"/>
                <a:gd name="connsiteY35" fmla="*/ 75381 h 87030"/>
                <a:gd name="connsiteX36" fmla="*/ 89847 w 169027"/>
                <a:gd name="connsiteY36" fmla="*/ 80120 h 87030"/>
                <a:gd name="connsiteX37" fmla="*/ 79146 w 169027"/>
                <a:gd name="connsiteY37" fmla="*/ 74785 h 87030"/>
                <a:gd name="connsiteX38" fmla="*/ 79192 w 169027"/>
                <a:gd name="connsiteY38" fmla="*/ 65444 h 87030"/>
                <a:gd name="connsiteX39" fmla="*/ 75256 w 169027"/>
                <a:gd name="connsiteY39" fmla="*/ 59747 h 87030"/>
                <a:gd name="connsiteX40" fmla="*/ 69257 w 169027"/>
                <a:gd name="connsiteY40" fmla="*/ 60563 h 87030"/>
                <a:gd name="connsiteX41" fmla="*/ 59152 w 169027"/>
                <a:gd name="connsiteY41" fmla="*/ 62694 h 87030"/>
                <a:gd name="connsiteX0" fmla="*/ 59152 w 168674"/>
                <a:gd name="connsiteY0" fmla="*/ 62694 h 88061"/>
                <a:gd name="connsiteX1" fmla="*/ 50432 w 168674"/>
                <a:gd name="connsiteY1" fmla="*/ 60437 h 88061"/>
                <a:gd name="connsiteX2" fmla="*/ 42440 w 168674"/>
                <a:gd name="connsiteY2" fmla="*/ 56960 h 88061"/>
                <a:gd name="connsiteX3" fmla="*/ 34448 w 168674"/>
                <a:gd name="connsiteY3" fmla="*/ 52375 h 88061"/>
                <a:gd name="connsiteX4" fmla="*/ 31439 w 168674"/>
                <a:gd name="connsiteY4" fmla="*/ 48969 h 88061"/>
                <a:gd name="connsiteX5" fmla="*/ 24045 w 168674"/>
                <a:gd name="connsiteY5" fmla="*/ 49045 h 88061"/>
                <a:gd name="connsiteX6" fmla="*/ 15112 w 168674"/>
                <a:gd name="connsiteY6" fmla="*/ 45241 h 88061"/>
                <a:gd name="connsiteX7" fmla="*/ 9751 w 168674"/>
                <a:gd name="connsiteY7" fmla="*/ 39044 h 88061"/>
                <a:gd name="connsiteX8" fmla="*/ 11 w 168674"/>
                <a:gd name="connsiteY8" fmla="*/ 31383 h 88061"/>
                <a:gd name="connsiteX9" fmla="*/ 11733 w 168674"/>
                <a:gd name="connsiteY9" fmla="*/ 21205 h 88061"/>
                <a:gd name="connsiteX10" fmla="*/ 26262 w 168674"/>
                <a:gd name="connsiteY10" fmla="*/ 18927 h 88061"/>
                <a:gd name="connsiteX11" fmla="*/ 36779 w 168674"/>
                <a:gd name="connsiteY11" fmla="*/ 25288 h 88061"/>
                <a:gd name="connsiteX12" fmla="*/ 42757 w 168674"/>
                <a:gd name="connsiteY12" fmla="*/ 24801 h 88061"/>
                <a:gd name="connsiteX13" fmla="*/ 45937 w 168674"/>
                <a:gd name="connsiteY13" fmla="*/ 18538 h 88061"/>
                <a:gd name="connsiteX14" fmla="*/ 40581 w 168674"/>
                <a:gd name="connsiteY14" fmla="*/ 4725 h 88061"/>
                <a:gd name="connsiteX15" fmla="*/ 48561 w 168674"/>
                <a:gd name="connsiteY15" fmla="*/ 461 h 88061"/>
                <a:gd name="connsiteX16" fmla="*/ 52367 w 168674"/>
                <a:gd name="connsiteY16" fmla="*/ 6964 h 88061"/>
                <a:gd name="connsiteX17" fmla="*/ 60250 w 168674"/>
                <a:gd name="connsiteY17" fmla="*/ 8481 h 88061"/>
                <a:gd name="connsiteX18" fmla="*/ 79817 w 168674"/>
                <a:gd name="connsiteY18" fmla="*/ 17210 h 88061"/>
                <a:gd name="connsiteX19" fmla="*/ 77683 w 168674"/>
                <a:gd name="connsiteY19" fmla="*/ 24134 h 88061"/>
                <a:gd name="connsiteX20" fmla="*/ 79946 w 168674"/>
                <a:gd name="connsiteY20" fmla="*/ 30572 h 88061"/>
                <a:gd name="connsiteX21" fmla="*/ 82773 w 168674"/>
                <a:gd name="connsiteY21" fmla="*/ 37598 h 88061"/>
                <a:gd name="connsiteX22" fmla="*/ 81885 w 168674"/>
                <a:gd name="connsiteY22" fmla="*/ 41595 h 88061"/>
                <a:gd name="connsiteX23" fmla="*/ 89797 w 168674"/>
                <a:gd name="connsiteY23" fmla="*/ 43529 h 88061"/>
                <a:gd name="connsiteX24" fmla="*/ 94499 w 168674"/>
                <a:gd name="connsiteY24" fmla="*/ 39478 h 88061"/>
                <a:gd name="connsiteX25" fmla="*/ 103738 w 168674"/>
                <a:gd name="connsiteY25" fmla="*/ 37176 h 88061"/>
                <a:gd name="connsiteX26" fmla="*/ 112233 w 168674"/>
                <a:gd name="connsiteY26" fmla="*/ 42487 h 88061"/>
                <a:gd name="connsiteX27" fmla="*/ 126958 w 168674"/>
                <a:gd name="connsiteY27" fmla="*/ 45804 h 88061"/>
                <a:gd name="connsiteX28" fmla="*/ 125962 w 168674"/>
                <a:gd name="connsiteY28" fmla="*/ 50520 h 88061"/>
                <a:gd name="connsiteX29" fmla="*/ 149625 w 168674"/>
                <a:gd name="connsiteY29" fmla="*/ 64177 h 88061"/>
                <a:gd name="connsiteX30" fmla="*/ 155001 w 168674"/>
                <a:gd name="connsiteY30" fmla="*/ 74566 h 88061"/>
                <a:gd name="connsiteX31" fmla="*/ 166705 w 168674"/>
                <a:gd name="connsiteY31" fmla="*/ 75110 h 88061"/>
                <a:gd name="connsiteX32" fmla="*/ 167618 w 168674"/>
                <a:gd name="connsiteY32" fmla="*/ 82405 h 88061"/>
                <a:gd name="connsiteX33" fmla="*/ 154853 w 168674"/>
                <a:gd name="connsiteY33" fmla="*/ 87092 h 88061"/>
                <a:gd name="connsiteX34" fmla="*/ 146291 w 168674"/>
                <a:gd name="connsiteY34" fmla="*/ 86467 h 88061"/>
                <a:gd name="connsiteX35" fmla="*/ 103104 w 168674"/>
                <a:gd name="connsiteY35" fmla="*/ 70896 h 88061"/>
                <a:gd name="connsiteX36" fmla="*/ 96037 w 168674"/>
                <a:gd name="connsiteY36" fmla="*/ 75381 h 88061"/>
                <a:gd name="connsiteX37" fmla="*/ 89847 w 168674"/>
                <a:gd name="connsiteY37" fmla="*/ 80120 h 88061"/>
                <a:gd name="connsiteX38" fmla="*/ 79146 w 168674"/>
                <a:gd name="connsiteY38" fmla="*/ 74785 h 88061"/>
                <a:gd name="connsiteX39" fmla="*/ 79192 w 168674"/>
                <a:gd name="connsiteY39" fmla="*/ 65444 h 88061"/>
                <a:gd name="connsiteX40" fmla="*/ 75256 w 168674"/>
                <a:gd name="connsiteY40" fmla="*/ 59747 h 88061"/>
                <a:gd name="connsiteX41" fmla="*/ 69257 w 168674"/>
                <a:gd name="connsiteY41" fmla="*/ 60563 h 88061"/>
                <a:gd name="connsiteX42" fmla="*/ 59152 w 168674"/>
                <a:gd name="connsiteY42" fmla="*/ 62694 h 88061"/>
                <a:gd name="connsiteX0" fmla="*/ 59152 w 168674"/>
                <a:gd name="connsiteY0" fmla="*/ 62694 h 90187"/>
                <a:gd name="connsiteX1" fmla="*/ 50432 w 168674"/>
                <a:gd name="connsiteY1" fmla="*/ 60437 h 90187"/>
                <a:gd name="connsiteX2" fmla="*/ 42440 w 168674"/>
                <a:gd name="connsiteY2" fmla="*/ 56960 h 90187"/>
                <a:gd name="connsiteX3" fmla="*/ 34448 w 168674"/>
                <a:gd name="connsiteY3" fmla="*/ 52375 h 90187"/>
                <a:gd name="connsiteX4" fmla="*/ 31439 w 168674"/>
                <a:gd name="connsiteY4" fmla="*/ 48969 h 90187"/>
                <a:gd name="connsiteX5" fmla="*/ 24045 w 168674"/>
                <a:gd name="connsiteY5" fmla="*/ 49045 h 90187"/>
                <a:gd name="connsiteX6" fmla="*/ 15112 w 168674"/>
                <a:gd name="connsiteY6" fmla="*/ 45241 h 90187"/>
                <a:gd name="connsiteX7" fmla="*/ 9751 w 168674"/>
                <a:gd name="connsiteY7" fmla="*/ 39044 h 90187"/>
                <a:gd name="connsiteX8" fmla="*/ 11 w 168674"/>
                <a:gd name="connsiteY8" fmla="*/ 31383 h 90187"/>
                <a:gd name="connsiteX9" fmla="*/ 11733 w 168674"/>
                <a:gd name="connsiteY9" fmla="*/ 21205 h 90187"/>
                <a:gd name="connsiteX10" fmla="*/ 26262 w 168674"/>
                <a:gd name="connsiteY10" fmla="*/ 18927 h 90187"/>
                <a:gd name="connsiteX11" fmla="*/ 36779 w 168674"/>
                <a:gd name="connsiteY11" fmla="*/ 25288 h 90187"/>
                <a:gd name="connsiteX12" fmla="*/ 42757 w 168674"/>
                <a:gd name="connsiteY12" fmla="*/ 24801 h 90187"/>
                <a:gd name="connsiteX13" fmla="*/ 45937 w 168674"/>
                <a:gd name="connsiteY13" fmla="*/ 18538 h 90187"/>
                <a:gd name="connsiteX14" fmla="*/ 40581 w 168674"/>
                <a:gd name="connsiteY14" fmla="*/ 4725 h 90187"/>
                <a:gd name="connsiteX15" fmla="*/ 48561 w 168674"/>
                <a:gd name="connsiteY15" fmla="*/ 461 h 90187"/>
                <a:gd name="connsiteX16" fmla="*/ 52367 w 168674"/>
                <a:gd name="connsiteY16" fmla="*/ 6964 h 90187"/>
                <a:gd name="connsiteX17" fmla="*/ 60250 w 168674"/>
                <a:gd name="connsiteY17" fmla="*/ 8481 h 90187"/>
                <a:gd name="connsiteX18" fmla="*/ 79817 w 168674"/>
                <a:gd name="connsiteY18" fmla="*/ 17210 h 90187"/>
                <a:gd name="connsiteX19" fmla="*/ 77683 w 168674"/>
                <a:gd name="connsiteY19" fmla="*/ 24134 h 90187"/>
                <a:gd name="connsiteX20" fmla="*/ 79946 w 168674"/>
                <a:gd name="connsiteY20" fmla="*/ 30572 h 90187"/>
                <a:gd name="connsiteX21" fmla="*/ 82773 w 168674"/>
                <a:gd name="connsiteY21" fmla="*/ 37598 h 90187"/>
                <a:gd name="connsiteX22" fmla="*/ 81885 w 168674"/>
                <a:gd name="connsiteY22" fmla="*/ 41595 h 90187"/>
                <a:gd name="connsiteX23" fmla="*/ 89797 w 168674"/>
                <a:gd name="connsiteY23" fmla="*/ 43529 h 90187"/>
                <a:gd name="connsiteX24" fmla="*/ 94499 w 168674"/>
                <a:gd name="connsiteY24" fmla="*/ 39478 h 90187"/>
                <a:gd name="connsiteX25" fmla="*/ 103738 w 168674"/>
                <a:gd name="connsiteY25" fmla="*/ 37176 h 90187"/>
                <a:gd name="connsiteX26" fmla="*/ 112233 w 168674"/>
                <a:gd name="connsiteY26" fmla="*/ 42487 h 90187"/>
                <a:gd name="connsiteX27" fmla="*/ 126958 w 168674"/>
                <a:gd name="connsiteY27" fmla="*/ 45804 h 90187"/>
                <a:gd name="connsiteX28" fmla="*/ 125962 w 168674"/>
                <a:gd name="connsiteY28" fmla="*/ 50520 h 90187"/>
                <a:gd name="connsiteX29" fmla="*/ 149625 w 168674"/>
                <a:gd name="connsiteY29" fmla="*/ 64177 h 90187"/>
                <a:gd name="connsiteX30" fmla="*/ 155001 w 168674"/>
                <a:gd name="connsiteY30" fmla="*/ 74566 h 90187"/>
                <a:gd name="connsiteX31" fmla="*/ 166705 w 168674"/>
                <a:gd name="connsiteY31" fmla="*/ 75110 h 90187"/>
                <a:gd name="connsiteX32" fmla="*/ 167618 w 168674"/>
                <a:gd name="connsiteY32" fmla="*/ 82405 h 90187"/>
                <a:gd name="connsiteX33" fmla="*/ 154853 w 168674"/>
                <a:gd name="connsiteY33" fmla="*/ 87092 h 90187"/>
                <a:gd name="connsiteX34" fmla="*/ 128835 w 168674"/>
                <a:gd name="connsiteY34" fmla="*/ 89296 h 90187"/>
                <a:gd name="connsiteX35" fmla="*/ 103104 w 168674"/>
                <a:gd name="connsiteY35" fmla="*/ 70896 h 90187"/>
                <a:gd name="connsiteX36" fmla="*/ 96037 w 168674"/>
                <a:gd name="connsiteY36" fmla="*/ 75381 h 90187"/>
                <a:gd name="connsiteX37" fmla="*/ 89847 w 168674"/>
                <a:gd name="connsiteY37" fmla="*/ 80120 h 90187"/>
                <a:gd name="connsiteX38" fmla="*/ 79146 w 168674"/>
                <a:gd name="connsiteY38" fmla="*/ 74785 h 90187"/>
                <a:gd name="connsiteX39" fmla="*/ 79192 w 168674"/>
                <a:gd name="connsiteY39" fmla="*/ 65444 h 90187"/>
                <a:gd name="connsiteX40" fmla="*/ 75256 w 168674"/>
                <a:gd name="connsiteY40" fmla="*/ 59747 h 90187"/>
                <a:gd name="connsiteX41" fmla="*/ 69257 w 168674"/>
                <a:gd name="connsiteY41" fmla="*/ 60563 h 90187"/>
                <a:gd name="connsiteX42" fmla="*/ 59152 w 168674"/>
                <a:gd name="connsiteY42" fmla="*/ 62694 h 90187"/>
                <a:gd name="connsiteX0" fmla="*/ 59152 w 168674"/>
                <a:gd name="connsiteY0" fmla="*/ 62694 h 93376"/>
                <a:gd name="connsiteX1" fmla="*/ 50432 w 168674"/>
                <a:gd name="connsiteY1" fmla="*/ 60437 h 93376"/>
                <a:gd name="connsiteX2" fmla="*/ 42440 w 168674"/>
                <a:gd name="connsiteY2" fmla="*/ 56960 h 93376"/>
                <a:gd name="connsiteX3" fmla="*/ 34448 w 168674"/>
                <a:gd name="connsiteY3" fmla="*/ 52375 h 93376"/>
                <a:gd name="connsiteX4" fmla="*/ 31439 w 168674"/>
                <a:gd name="connsiteY4" fmla="*/ 48969 h 93376"/>
                <a:gd name="connsiteX5" fmla="*/ 24045 w 168674"/>
                <a:gd name="connsiteY5" fmla="*/ 49045 h 93376"/>
                <a:gd name="connsiteX6" fmla="*/ 15112 w 168674"/>
                <a:gd name="connsiteY6" fmla="*/ 45241 h 93376"/>
                <a:gd name="connsiteX7" fmla="*/ 9751 w 168674"/>
                <a:gd name="connsiteY7" fmla="*/ 39044 h 93376"/>
                <a:gd name="connsiteX8" fmla="*/ 11 w 168674"/>
                <a:gd name="connsiteY8" fmla="*/ 31383 h 93376"/>
                <a:gd name="connsiteX9" fmla="*/ 11733 w 168674"/>
                <a:gd name="connsiteY9" fmla="*/ 21205 h 93376"/>
                <a:gd name="connsiteX10" fmla="*/ 26262 w 168674"/>
                <a:gd name="connsiteY10" fmla="*/ 18927 h 93376"/>
                <a:gd name="connsiteX11" fmla="*/ 36779 w 168674"/>
                <a:gd name="connsiteY11" fmla="*/ 25288 h 93376"/>
                <a:gd name="connsiteX12" fmla="*/ 42757 w 168674"/>
                <a:gd name="connsiteY12" fmla="*/ 24801 h 93376"/>
                <a:gd name="connsiteX13" fmla="*/ 45937 w 168674"/>
                <a:gd name="connsiteY13" fmla="*/ 18538 h 93376"/>
                <a:gd name="connsiteX14" fmla="*/ 40581 w 168674"/>
                <a:gd name="connsiteY14" fmla="*/ 4725 h 93376"/>
                <a:gd name="connsiteX15" fmla="*/ 48561 w 168674"/>
                <a:gd name="connsiteY15" fmla="*/ 461 h 93376"/>
                <a:gd name="connsiteX16" fmla="*/ 52367 w 168674"/>
                <a:gd name="connsiteY16" fmla="*/ 6964 h 93376"/>
                <a:gd name="connsiteX17" fmla="*/ 60250 w 168674"/>
                <a:gd name="connsiteY17" fmla="*/ 8481 h 93376"/>
                <a:gd name="connsiteX18" fmla="*/ 79817 w 168674"/>
                <a:gd name="connsiteY18" fmla="*/ 17210 h 93376"/>
                <a:gd name="connsiteX19" fmla="*/ 77683 w 168674"/>
                <a:gd name="connsiteY19" fmla="*/ 24134 h 93376"/>
                <a:gd name="connsiteX20" fmla="*/ 79946 w 168674"/>
                <a:gd name="connsiteY20" fmla="*/ 30572 h 93376"/>
                <a:gd name="connsiteX21" fmla="*/ 82773 w 168674"/>
                <a:gd name="connsiteY21" fmla="*/ 37598 h 93376"/>
                <a:gd name="connsiteX22" fmla="*/ 81885 w 168674"/>
                <a:gd name="connsiteY22" fmla="*/ 41595 h 93376"/>
                <a:gd name="connsiteX23" fmla="*/ 89797 w 168674"/>
                <a:gd name="connsiteY23" fmla="*/ 43529 h 93376"/>
                <a:gd name="connsiteX24" fmla="*/ 94499 w 168674"/>
                <a:gd name="connsiteY24" fmla="*/ 39478 h 93376"/>
                <a:gd name="connsiteX25" fmla="*/ 103738 w 168674"/>
                <a:gd name="connsiteY25" fmla="*/ 37176 h 93376"/>
                <a:gd name="connsiteX26" fmla="*/ 112233 w 168674"/>
                <a:gd name="connsiteY26" fmla="*/ 42487 h 93376"/>
                <a:gd name="connsiteX27" fmla="*/ 126958 w 168674"/>
                <a:gd name="connsiteY27" fmla="*/ 45804 h 93376"/>
                <a:gd name="connsiteX28" fmla="*/ 125962 w 168674"/>
                <a:gd name="connsiteY28" fmla="*/ 50520 h 93376"/>
                <a:gd name="connsiteX29" fmla="*/ 149625 w 168674"/>
                <a:gd name="connsiteY29" fmla="*/ 64177 h 93376"/>
                <a:gd name="connsiteX30" fmla="*/ 155001 w 168674"/>
                <a:gd name="connsiteY30" fmla="*/ 74566 h 93376"/>
                <a:gd name="connsiteX31" fmla="*/ 166705 w 168674"/>
                <a:gd name="connsiteY31" fmla="*/ 75110 h 93376"/>
                <a:gd name="connsiteX32" fmla="*/ 167618 w 168674"/>
                <a:gd name="connsiteY32" fmla="*/ 82405 h 93376"/>
                <a:gd name="connsiteX33" fmla="*/ 154853 w 168674"/>
                <a:gd name="connsiteY33" fmla="*/ 87092 h 93376"/>
                <a:gd name="connsiteX34" fmla="*/ 145497 w 168674"/>
                <a:gd name="connsiteY34" fmla="*/ 93285 h 93376"/>
                <a:gd name="connsiteX35" fmla="*/ 128835 w 168674"/>
                <a:gd name="connsiteY35" fmla="*/ 89296 h 93376"/>
                <a:gd name="connsiteX36" fmla="*/ 103104 w 168674"/>
                <a:gd name="connsiteY36" fmla="*/ 70896 h 93376"/>
                <a:gd name="connsiteX37" fmla="*/ 96037 w 168674"/>
                <a:gd name="connsiteY37" fmla="*/ 75381 h 93376"/>
                <a:gd name="connsiteX38" fmla="*/ 89847 w 168674"/>
                <a:gd name="connsiteY38" fmla="*/ 80120 h 93376"/>
                <a:gd name="connsiteX39" fmla="*/ 79146 w 168674"/>
                <a:gd name="connsiteY39" fmla="*/ 74785 h 93376"/>
                <a:gd name="connsiteX40" fmla="*/ 79192 w 168674"/>
                <a:gd name="connsiteY40" fmla="*/ 65444 h 93376"/>
                <a:gd name="connsiteX41" fmla="*/ 75256 w 168674"/>
                <a:gd name="connsiteY41" fmla="*/ 59747 h 93376"/>
                <a:gd name="connsiteX42" fmla="*/ 69257 w 168674"/>
                <a:gd name="connsiteY42" fmla="*/ 60563 h 93376"/>
                <a:gd name="connsiteX43" fmla="*/ 59152 w 168674"/>
                <a:gd name="connsiteY43" fmla="*/ 62694 h 93376"/>
                <a:gd name="connsiteX0" fmla="*/ 59152 w 168674"/>
                <a:gd name="connsiteY0" fmla="*/ 62694 h 93807"/>
                <a:gd name="connsiteX1" fmla="*/ 50432 w 168674"/>
                <a:gd name="connsiteY1" fmla="*/ 60437 h 93807"/>
                <a:gd name="connsiteX2" fmla="*/ 42440 w 168674"/>
                <a:gd name="connsiteY2" fmla="*/ 56960 h 93807"/>
                <a:gd name="connsiteX3" fmla="*/ 34448 w 168674"/>
                <a:gd name="connsiteY3" fmla="*/ 52375 h 93807"/>
                <a:gd name="connsiteX4" fmla="*/ 31439 w 168674"/>
                <a:gd name="connsiteY4" fmla="*/ 48969 h 93807"/>
                <a:gd name="connsiteX5" fmla="*/ 24045 w 168674"/>
                <a:gd name="connsiteY5" fmla="*/ 49045 h 93807"/>
                <a:gd name="connsiteX6" fmla="*/ 15112 w 168674"/>
                <a:gd name="connsiteY6" fmla="*/ 45241 h 93807"/>
                <a:gd name="connsiteX7" fmla="*/ 9751 w 168674"/>
                <a:gd name="connsiteY7" fmla="*/ 39044 h 93807"/>
                <a:gd name="connsiteX8" fmla="*/ 11 w 168674"/>
                <a:gd name="connsiteY8" fmla="*/ 31383 h 93807"/>
                <a:gd name="connsiteX9" fmla="*/ 11733 w 168674"/>
                <a:gd name="connsiteY9" fmla="*/ 21205 h 93807"/>
                <a:gd name="connsiteX10" fmla="*/ 26262 w 168674"/>
                <a:gd name="connsiteY10" fmla="*/ 18927 h 93807"/>
                <a:gd name="connsiteX11" fmla="*/ 36779 w 168674"/>
                <a:gd name="connsiteY11" fmla="*/ 25288 h 93807"/>
                <a:gd name="connsiteX12" fmla="*/ 42757 w 168674"/>
                <a:gd name="connsiteY12" fmla="*/ 24801 h 93807"/>
                <a:gd name="connsiteX13" fmla="*/ 45937 w 168674"/>
                <a:gd name="connsiteY13" fmla="*/ 18538 h 93807"/>
                <a:gd name="connsiteX14" fmla="*/ 40581 w 168674"/>
                <a:gd name="connsiteY14" fmla="*/ 4725 h 93807"/>
                <a:gd name="connsiteX15" fmla="*/ 48561 w 168674"/>
                <a:gd name="connsiteY15" fmla="*/ 461 h 93807"/>
                <a:gd name="connsiteX16" fmla="*/ 52367 w 168674"/>
                <a:gd name="connsiteY16" fmla="*/ 6964 h 93807"/>
                <a:gd name="connsiteX17" fmla="*/ 60250 w 168674"/>
                <a:gd name="connsiteY17" fmla="*/ 8481 h 93807"/>
                <a:gd name="connsiteX18" fmla="*/ 79817 w 168674"/>
                <a:gd name="connsiteY18" fmla="*/ 17210 h 93807"/>
                <a:gd name="connsiteX19" fmla="*/ 77683 w 168674"/>
                <a:gd name="connsiteY19" fmla="*/ 24134 h 93807"/>
                <a:gd name="connsiteX20" fmla="*/ 79946 w 168674"/>
                <a:gd name="connsiteY20" fmla="*/ 30572 h 93807"/>
                <a:gd name="connsiteX21" fmla="*/ 82773 w 168674"/>
                <a:gd name="connsiteY21" fmla="*/ 37598 h 93807"/>
                <a:gd name="connsiteX22" fmla="*/ 81885 w 168674"/>
                <a:gd name="connsiteY22" fmla="*/ 41595 h 93807"/>
                <a:gd name="connsiteX23" fmla="*/ 89797 w 168674"/>
                <a:gd name="connsiteY23" fmla="*/ 43529 h 93807"/>
                <a:gd name="connsiteX24" fmla="*/ 94499 w 168674"/>
                <a:gd name="connsiteY24" fmla="*/ 39478 h 93807"/>
                <a:gd name="connsiteX25" fmla="*/ 103738 w 168674"/>
                <a:gd name="connsiteY25" fmla="*/ 37176 h 93807"/>
                <a:gd name="connsiteX26" fmla="*/ 112233 w 168674"/>
                <a:gd name="connsiteY26" fmla="*/ 42487 h 93807"/>
                <a:gd name="connsiteX27" fmla="*/ 126958 w 168674"/>
                <a:gd name="connsiteY27" fmla="*/ 45804 h 93807"/>
                <a:gd name="connsiteX28" fmla="*/ 125962 w 168674"/>
                <a:gd name="connsiteY28" fmla="*/ 50520 h 93807"/>
                <a:gd name="connsiteX29" fmla="*/ 149625 w 168674"/>
                <a:gd name="connsiteY29" fmla="*/ 64177 h 93807"/>
                <a:gd name="connsiteX30" fmla="*/ 155001 w 168674"/>
                <a:gd name="connsiteY30" fmla="*/ 74566 h 93807"/>
                <a:gd name="connsiteX31" fmla="*/ 166705 w 168674"/>
                <a:gd name="connsiteY31" fmla="*/ 75110 h 93807"/>
                <a:gd name="connsiteX32" fmla="*/ 167618 w 168674"/>
                <a:gd name="connsiteY32" fmla="*/ 82405 h 93807"/>
                <a:gd name="connsiteX33" fmla="*/ 154853 w 168674"/>
                <a:gd name="connsiteY33" fmla="*/ 87092 h 93807"/>
                <a:gd name="connsiteX34" fmla="*/ 145063 w 168674"/>
                <a:gd name="connsiteY34" fmla="*/ 93737 h 93807"/>
                <a:gd name="connsiteX35" fmla="*/ 128835 w 168674"/>
                <a:gd name="connsiteY35" fmla="*/ 89296 h 93807"/>
                <a:gd name="connsiteX36" fmla="*/ 103104 w 168674"/>
                <a:gd name="connsiteY36" fmla="*/ 70896 h 93807"/>
                <a:gd name="connsiteX37" fmla="*/ 96037 w 168674"/>
                <a:gd name="connsiteY37" fmla="*/ 75381 h 93807"/>
                <a:gd name="connsiteX38" fmla="*/ 89847 w 168674"/>
                <a:gd name="connsiteY38" fmla="*/ 80120 h 93807"/>
                <a:gd name="connsiteX39" fmla="*/ 79146 w 168674"/>
                <a:gd name="connsiteY39" fmla="*/ 74785 h 93807"/>
                <a:gd name="connsiteX40" fmla="*/ 79192 w 168674"/>
                <a:gd name="connsiteY40" fmla="*/ 65444 h 93807"/>
                <a:gd name="connsiteX41" fmla="*/ 75256 w 168674"/>
                <a:gd name="connsiteY41" fmla="*/ 59747 h 93807"/>
                <a:gd name="connsiteX42" fmla="*/ 69257 w 168674"/>
                <a:gd name="connsiteY42" fmla="*/ 60563 h 93807"/>
                <a:gd name="connsiteX43" fmla="*/ 59152 w 168674"/>
                <a:gd name="connsiteY43" fmla="*/ 62694 h 93807"/>
                <a:gd name="connsiteX0" fmla="*/ 59152 w 168674"/>
                <a:gd name="connsiteY0" fmla="*/ 62694 h 100569"/>
                <a:gd name="connsiteX1" fmla="*/ 50432 w 168674"/>
                <a:gd name="connsiteY1" fmla="*/ 60437 h 100569"/>
                <a:gd name="connsiteX2" fmla="*/ 42440 w 168674"/>
                <a:gd name="connsiteY2" fmla="*/ 56960 h 100569"/>
                <a:gd name="connsiteX3" fmla="*/ 34448 w 168674"/>
                <a:gd name="connsiteY3" fmla="*/ 52375 h 100569"/>
                <a:gd name="connsiteX4" fmla="*/ 31439 w 168674"/>
                <a:gd name="connsiteY4" fmla="*/ 48969 h 100569"/>
                <a:gd name="connsiteX5" fmla="*/ 24045 w 168674"/>
                <a:gd name="connsiteY5" fmla="*/ 49045 h 100569"/>
                <a:gd name="connsiteX6" fmla="*/ 15112 w 168674"/>
                <a:gd name="connsiteY6" fmla="*/ 45241 h 100569"/>
                <a:gd name="connsiteX7" fmla="*/ 9751 w 168674"/>
                <a:gd name="connsiteY7" fmla="*/ 39044 h 100569"/>
                <a:gd name="connsiteX8" fmla="*/ 11 w 168674"/>
                <a:gd name="connsiteY8" fmla="*/ 31383 h 100569"/>
                <a:gd name="connsiteX9" fmla="*/ 11733 w 168674"/>
                <a:gd name="connsiteY9" fmla="*/ 21205 h 100569"/>
                <a:gd name="connsiteX10" fmla="*/ 26262 w 168674"/>
                <a:gd name="connsiteY10" fmla="*/ 18927 h 100569"/>
                <a:gd name="connsiteX11" fmla="*/ 36779 w 168674"/>
                <a:gd name="connsiteY11" fmla="*/ 25288 h 100569"/>
                <a:gd name="connsiteX12" fmla="*/ 42757 w 168674"/>
                <a:gd name="connsiteY12" fmla="*/ 24801 h 100569"/>
                <a:gd name="connsiteX13" fmla="*/ 45937 w 168674"/>
                <a:gd name="connsiteY13" fmla="*/ 18538 h 100569"/>
                <a:gd name="connsiteX14" fmla="*/ 40581 w 168674"/>
                <a:gd name="connsiteY14" fmla="*/ 4725 h 100569"/>
                <a:gd name="connsiteX15" fmla="*/ 48561 w 168674"/>
                <a:gd name="connsiteY15" fmla="*/ 461 h 100569"/>
                <a:gd name="connsiteX16" fmla="*/ 52367 w 168674"/>
                <a:gd name="connsiteY16" fmla="*/ 6964 h 100569"/>
                <a:gd name="connsiteX17" fmla="*/ 60250 w 168674"/>
                <a:gd name="connsiteY17" fmla="*/ 8481 h 100569"/>
                <a:gd name="connsiteX18" fmla="*/ 79817 w 168674"/>
                <a:gd name="connsiteY18" fmla="*/ 17210 h 100569"/>
                <a:gd name="connsiteX19" fmla="*/ 77683 w 168674"/>
                <a:gd name="connsiteY19" fmla="*/ 24134 h 100569"/>
                <a:gd name="connsiteX20" fmla="*/ 79946 w 168674"/>
                <a:gd name="connsiteY20" fmla="*/ 30572 h 100569"/>
                <a:gd name="connsiteX21" fmla="*/ 82773 w 168674"/>
                <a:gd name="connsiteY21" fmla="*/ 37598 h 100569"/>
                <a:gd name="connsiteX22" fmla="*/ 81885 w 168674"/>
                <a:gd name="connsiteY22" fmla="*/ 41595 h 100569"/>
                <a:gd name="connsiteX23" fmla="*/ 89797 w 168674"/>
                <a:gd name="connsiteY23" fmla="*/ 43529 h 100569"/>
                <a:gd name="connsiteX24" fmla="*/ 94499 w 168674"/>
                <a:gd name="connsiteY24" fmla="*/ 39478 h 100569"/>
                <a:gd name="connsiteX25" fmla="*/ 103738 w 168674"/>
                <a:gd name="connsiteY25" fmla="*/ 37176 h 100569"/>
                <a:gd name="connsiteX26" fmla="*/ 112233 w 168674"/>
                <a:gd name="connsiteY26" fmla="*/ 42487 h 100569"/>
                <a:gd name="connsiteX27" fmla="*/ 126958 w 168674"/>
                <a:gd name="connsiteY27" fmla="*/ 45804 h 100569"/>
                <a:gd name="connsiteX28" fmla="*/ 125962 w 168674"/>
                <a:gd name="connsiteY28" fmla="*/ 50520 h 100569"/>
                <a:gd name="connsiteX29" fmla="*/ 149625 w 168674"/>
                <a:gd name="connsiteY29" fmla="*/ 64177 h 100569"/>
                <a:gd name="connsiteX30" fmla="*/ 155001 w 168674"/>
                <a:gd name="connsiteY30" fmla="*/ 74566 h 100569"/>
                <a:gd name="connsiteX31" fmla="*/ 166705 w 168674"/>
                <a:gd name="connsiteY31" fmla="*/ 75110 h 100569"/>
                <a:gd name="connsiteX32" fmla="*/ 167618 w 168674"/>
                <a:gd name="connsiteY32" fmla="*/ 82405 h 100569"/>
                <a:gd name="connsiteX33" fmla="*/ 154853 w 168674"/>
                <a:gd name="connsiteY33" fmla="*/ 87092 h 100569"/>
                <a:gd name="connsiteX34" fmla="*/ 145063 w 168674"/>
                <a:gd name="connsiteY34" fmla="*/ 93737 h 100569"/>
                <a:gd name="connsiteX35" fmla="*/ 152409 w 168674"/>
                <a:gd name="connsiteY35" fmla="*/ 100511 h 100569"/>
                <a:gd name="connsiteX36" fmla="*/ 128835 w 168674"/>
                <a:gd name="connsiteY36" fmla="*/ 89296 h 100569"/>
                <a:gd name="connsiteX37" fmla="*/ 103104 w 168674"/>
                <a:gd name="connsiteY37" fmla="*/ 70896 h 100569"/>
                <a:gd name="connsiteX38" fmla="*/ 96037 w 168674"/>
                <a:gd name="connsiteY38" fmla="*/ 75381 h 100569"/>
                <a:gd name="connsiteX39" fmla="*/ 89847 w 168674"/>
                <a:gd name="connsiteY39" fmla="*/ 80120 h 100569"/>
                <a:gd name="connsiteX40" fmla="*/ 79146 w 168674"/>
                <a:gd name="connsiteY40" fmla="*/ 74785 h 100569"/>
                <a:gd name="connsiteX41" fmla="*/ 79192 w 168674"/>
                <a:gd name="connsiteY41" fmla="*/ 65444 h 100569"/>
                <a:gd name="connsiteX42" fmla="*/ 75256 w 168674"/>
                <a:gd name="connsiteY42" fmla="*/ 59747 h 100569"/>
                <a:gd name="connsiteX43" fmla="*/ 69257 w 168674"/>
                <a:gd name="connsiteY43" fmla="*/ 60563 h 100569"/>
                <a:gd name="connsiteX44" fmla="*/ 59152 w 168674"/>
                <a:gd name="connsiteY44" fmla="*/ 62694 h 100569"/>
                <a:gd name="connsiteX0" fmla="*/ 59152 w 168674"/>
                <a:gd name="connsiteY0" fmla="*/ 62694 h 100568"/>
                <a:gd name="connsiteX1" fmla="*/ 50432 w 168674"/>
                <a:gd name="connsiteY1" fmla="*/ 60437 h 100568"/>
                <a:gd name="connsiteX2" fmla="*/ 42440 w 168674"/>
                <a:gd name="connsiteY2" fmla="*/ 56960 h 100568"/>
                <a:gd name="connsiteX3" fmla="*/ 34448 w 168674"/>
                <a:gd name="connsiteY3" fmla="*/ 52375 h 100568"/>
                <a:gd name="connsiteX4" fmla="*/ 31439 w 168674"/>
                <a:gd name="connsiteY4" fmla="*/ 48969 h 100568"/>
                <a:gd name="connsiteX5" fmla="*/ 24045 w 168674"/>
                <a:gd name="connsiteY5" fmla="*/ 49045 h 100568"/>
                <a:gd name="connsiteX6" fmla="*/ 15112 w 168674"/>
                <a:gd name="connsiteY6" fmla="*/ 45241 h 100568"/>
                <a:gd name="connsiteX7" fmla="*/ 9751 w 168674"/>
                <a:gd name="connsiteY7" fmla="*/ 39044 h 100568"/>
                <a:gd name="connsiteX8" fmla="*/ 11 w 168674"/>
                <a:gd name="connsiteY8" fmla="*/ 31383 h 100568"/>
                <a:gd name="connsiteX9" fmla="*/ 11733 w 168674"/>
                <a:gd name="connsiteY9" fmla="*/ 21205 h 100568"/>
                <a:gd name="connsiteX10" fmla="*/ 26262 w 168674"/>
                <a:gd name="connsiteY10" fmla="*/ 18927 h 100568"/>
                <a:gd name="connsiteX11" fmla="*/ 36779 w 168674"/>
                <a:gd name="connsiteY11" fmla="*/ 25288 h 100568"/>
                <a:gd name="connsiteX12" fmla="*/ 42757 w 168674"/>
                <a:gd name="connsiteY12" fmla="*/ 24801 h 100568"/>
                <a:gd name="connsiteX13" fmla="*/ 45937 w 168674"/>
                <a:gd name="connsiteY13" fmla="*/ 18538 h 100568"/>
                <a:gd name="connsiteX14" fmla="*/ 40581 w 168674"/>
                <a:gd name="connsiteY14" fmla="*/ 4725 h 100568"/>
                <a:gd name="connsiteX15" fmla="*/ 48561 w 168674"/>
                <a:gd name="connsiteY15" fmla="*/ 461 h 100568"/>
                <a:gd name="connsiteX16" fmla="*/ 52367 w 168674"/>
                <a:gd name="connsiteY16" fmla="*/ 6964 h 100568"/>
                <a:gd name="connsiteX17" fmla="*/ 60250 w 168674"/>
                <a:gd name="connsiteY17" fmla="*/ 8481 h 100568"/>
                <a:gd name="connsiteX18" fmla="*/ 79817 w 168674"/>
                <a:gd name="connsiteY18" fmla="*/ 17210 h 100568"/>
                <a:gd name="connsiteX19" fmla="*/ 77683 w 168674"/>
                <a:gd name="connsiteY19" fmla="*/ 24134 h 100568"/>
                <a:gd name="connsiteX20" fmla="*/ 79946 w 168674"/>
                <a:gd name="connsiteY20" fmla="*/ 30572 h 100568"/>
                <a:gd name="connsiteX21" fmla="*/ 82773 w 168674"/>
                <a:gd name="connsiteY21" fmla="*/ 37598 h 100568"/>
                <a:gd name="connsiteX22" fmla="*/ 81885 w 168674"/>
                <a:gd name="connsiteY22" fmla="*/ 41595 h 100568"/>
                <a:gd name="connsiteX23" fmla="*/ 89797 w 168674"/>
                <a:gd name="connsiteY23" fmla="*/ 43529 h 100568"/>
                <a:gd name="connsiteX24" fmla="*/ 94499 w 168674"/>
                <a:gd name="connsiteY24" fmla="*/ 39478 h 100568"/>
                <a:gd name="connsiteX25" fmla="*/ 103738 w 168674"/>
                <a:gd name="connsiteY25" fmla="*/ 37176 h 100568"/>
                <a:gd name="connsiteX26" fmla="*/ 112233 w 168674"/>
                <a:gd name="connsiteY26" fmla="*/ 42487 h 100568"/>
                <a:gd name="connsiteX27" fmla="*/ 126958 w 168674"/>
                <a:gd name="connsiteY27" fmla="*/ 45804 h 100568"/>
                <a:gd name="connsiteX28" fmla="*/ 125962 w 168674"/>
                <a:gd name="connsiteY28" fmla="*/ 50520 h 100568"/>
                <a:gd name="connsiteX29" fmla="*/ 149625 w 168674"/>
                <a:gd name="connsiteY29" fmla="*/ 64177 h 100568"/>
                <a:gd name="connsiteX30" fmla="*/ 155001 w 168674"/>
                <a:gd name="connsiteY30" fmla="*/ 74566 h 100568"/>
                <a:gd name="connsiteX31" fmla="*/ 166705 w 168674"/>
                <a:gd name="connsiteY31" fmla="*/ 75110 h 100568"/>
                <a:gd name="connsiteX32" fmla="*/ 167618 w 168674"/>
                <a:gd name="connsiteY32" fmla="*/ 82405 h 100568"/>
                <a:gd name="connsiteX33" fmla="*/ 154853 w 168674"/>
                <a:gd name="connsiteY33" fmla="*/ 87092 h 100568"/>
                <a:gd name="connsiteX34" fmla="*/ 146778 w 168674"/>
                <a:gd name="connsiteY34" fmla="*/ 93636 h 100568"/>
                <a:gd name="connsiteX35" fmla="*/ 152409 w 168674"/>
                <a:gd name="connsiteY35" fmla="*/ 100511 h 100568"/>
                <a:gd name="connsiteX36" fmla="*/ 128835 w 168674"/>
                <a:gd name="connsiteY36" fmla="*/ 89296 h 100568"/>
                <a:gd name="connsiteX37" fmla="*/ 103104 w 168674"/>
                <a:gd name="connsiteY37" fmla="*/ 70896 h 100568"/>
                <a:gd name="connsiteX38" fmla="*/ 96037 w 168674"/>
                <a:gd name="connsiteY38" fmla="*/ 75381 h 100568"/>
                <a:gd name="connsiteX39" fmla="*/ 89847 w 168674"/>
                <a:gd name="connsiteY39" fmla="*/ 80120 h 100568"/>
                <a:gd name="connsiteX40" fmla="*/ 79146 w 168674"/>
                <a:gd name="connsiteY40" fmla="*/ 74785 h 100568"/>
                <a:gd name="connsiteX41" fmla="*/ 79192 w 168674"/>
                <a:gd name="connsiteY41" fmla="*/ 65444 h 100568"/>
                <a:gd name="connsiteX42" fmla="*/ 75256 w 168674"/>
                <a:gd name="connsiteY42" fmla="*/ 59747 h 100568"/>
                <a:gd name="connsiteX43" fmla="*/ 69257 w 168674"/>
                <a:gd name="connsiteY43" fmla="*/ 60563 h 100568"/>
                <a:gd name="connsiteX44" fmla="*/ 59152 w 168674"/>
                <a:gd name="connsiteY44" fmla="*/ 62694 h 100568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03104 w 168674"/>
                <a:gd name="connsiteY38" fmla="*/ 70896 h 101672"/>
                <a:gd name="connsiteX39" fmla="*/ 96037 w 168674"/>
                <a:gd name="connsiteY39" fmla="*/ 75381 h 101672"/>
                <a:gd name="connsiteX40" fmla="*/ 89847 w 168674"/>
                <a:gd name="connsiteY40" fmla="*/ 80120 h 101672"/>
                <a:gd name="connsiteX41" fmla="*/ 79146 w 168674"/>
                <a:gd name="connsiteY41" fmla="*/ 74785 h 101672"/>
                <a:gd name="connsiteX42" fmla="*/ 79192 w 168674"/>
                <a:gd name="connsiteY42" fmla="*/ 65444 h 101672"/>
                <a:gd name="connsiteX43" fmla="*/ 75256 w 168674"/>
                <a:gd name="connsiteY43" fmla="*/ 59747 h 101672"/>
                <a:gd name="connsiteX44" fmla="*/ 69257 w 168674"/>
                <a:gd name="connsiteY44" fmla="*/ 60563 h 101672"/>
                <a:gd name="connsiteX45" fmla="*/ 59152 w 168674"/>
                <a:gd name="connsiteY45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03104 w 168674"/>
                <a:gd name="connsiteY39" fmla="*/ 70896 h 101672"/>
                <a:gd name="connsiteX40" fmla="*/ 96037 w 168674"/>
                <a:gd name="connsiteY40" fmla="*/ 75381 h 101672"/>
                <a:gd name="connsiteX41" fmla="*/ 89847 w 168674"/>
                <a:gd name="connsiteY41" fmla="*/ 80120 h 101672"/>
                <a:gd name="connsiteX42" fmla="*/ 79146 w 168674"/>
                <a:gd name="connsiteY42" fmla="*/ 74785 h 101672"/>
                <a:gd name="connsiteX43" fmla="*/ 79192 w 168674"/>
                <a:gd name="connsiteY43" fmla="*/ 65444 h 101672"/>
                <a:gd name="connsiteX44" fmla="*/ 75256 w 168674"/>
                <a:gd name="connsiteY44" fmla="*/ 59747 h 101672"/>
                <a:gd name="connsiteX45" fmla="*/ 69257 w 168674"/>
                <a:gd name="connsiteY45" fmla="*/ 60563 h 101672"/>
                <a:gd name="connsiteX46" fmla="*/ 59152 w 168674"/>
                <a:gd name="connsiteY46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3104 w 168674"/>
                <a:gd name="connsiteY40" fmla="*/ 70896 h 101672"/>
                <a:gd name="connsiteX41" fmla="*/ 96037 w 168674"/>
                <a:gd name="connsiteY41" fmla="*/ 75381 h 101672"/>
                <a:gd name="connsiteX42" fmla="*/ 89847 w 168674"/>
                <a:gd name="connsiteY42" fmla="*/ 80120 h 101672"/>
                <a:gd name="connsiteX43" fmla="*/ 79146 w 168674"/>
                <a:gd name="connsiteY43" fmla="*/ 74785 h 101672"/>
                <a:gd name="connsiteX44" fmla="*/ 79192 w 168674"/>
                <a:gd name="connsiteY44" fmla="*/ 65444 h 101672"/>
                <a:gd name="connsiteX45" fmla="*/ 75256 w 168674"/>
                <a:gd name="connsiteY45" fmla="*/ 59747 h 101672"/>
                <a:gd name="connsiteX46" fmla="*/ 69257 w 168674"/>
                <a:gd name="connsiteY46" fmla="*/ 60563 h 101672"/>
                <a:gd name="connsiteX47" fmla="*/ 59152 w 168674"/>
                <a:gd name="connsiteY47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103104 w 168674"/>
                <a:gd name="connsiteY41" fmla="*/ 70896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3541 w 168674"/>
                <a:gd name="connsiteY42" fmla="*/ 81170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69257 w 168674"/>
                <a:gd name="connsiteY47" fmla="*/ 60563 h 110523"/>
                <a:gd name="connsiteX48" fmla="*/ 59152 w 168674"/>
                <a:gd name="connsiteY48" fmla="*/ 62694 h 110523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59152 w 168674"/>
                <a:gd name="connsiteY48" fmla="*/ 62694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9146 w 168674"/>
                <a:gd name="connsiteY44" fmla="*/ 74785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70524 w 168674"/>
                <a:gd name="connsiteY45" fmla="*/ 93290 h 110511"/>
                <a:gd name="connsiteX46" fmla="*/ 26387 w 168674"/>
                <a:gd name="connsiteY46" fmla="*/ 110511 h 110511"/>
                <a:gd name="connsiteX47" fmla="*/ 11796 w 168674"/>
                <a:gd name="connsiteY47" fmla="*/ 89170 h 110511"/>
                <a:gd name="connsiteX48" fmla="*/ 9501 w 168674"/>
                <a:gd name="connsiteY48" fmla="*/ 70975 h 110511"/>
                <a:gd name="connsiteX0" fmla="*/ 9501 w 168674"/>
                <a:gd name="connsiteY0" fmla="*/ 70975 h 110664"/>
                <a:gd name="connsiteX1" fmla="*/ 50432 w 168674"/>
                <a:gd name="connsiteY1" fmla="*/ 60437 h 110664"/>
                <a:gd name="connsiteX2" fmla="*/ 42440 w 168674"/>
                <a:gd name="connsiteY2" fmla="*/ 56960 h 110664"/>
                <a:gd name="connsiteX3" fmla="*/ 34448 w 168674"/>
                <a:gd name="connsiteY3" fmla="*/ 52375 h 110664"/>
                <a:gd name="connsiteX4" fmla="*/ 31439 w 168674"/>
                <a:gd name="connsiteY4" fmla="*/ 48969 h 110664"/>
                <a:gd name="connsiteX5" fmla="*/ 24045 w 168674"/>
                <a:gd name="connsiteY5" fmla="*/ 49045 h 110664"/>
                <a:gd name="connsiteX6" fmla="*/ 15112 w 168674"/>
                <a:gd name="connsiteY6" fmla="*/ 45241 h 110664"/>
                <a:gd name="connsiteX7" fmla="*/ 9751 w 168674"/>
                <a:gd name="connsiteY7" fmla="*/ 39044 h 110664"/>
                <a:gd name="connsiteX8" fmla="*/ 11 w 168674"/>
                <a:gd name="connsiteY8" fmla="*/ 31383 h 110664"/>
                <a:gd name="connsiteX9" fmla="*/ 11733 w 168674"/>
                <a:gd name="connsiteY9" fmla="*/ 21205 h 110664"/>
                <a:gd name="connsiteX10" fmla="*/ 26262 w 168674"/>
                <a:gd name="connsiteY10" fmla="*/ 18927 h 110664"/>
                <a:gd name="connsiteX11" fmla="*/ 36779 w 168674"/>
                <a:gd name="connsiteY11" fmla="*/ 25288 h 110664"/>
                <a:gd name="connsiteX12" fmla="*/ 42757 w 168674"/>
                <a:gd name="connsiteY12" fmla="*/ 24801 h 110664"/>
                <a:gd name="connsiteX13" fmla="*/ 45937 w 168674"/>
                <a:gd name="connsiteY13" fmla="*/ 18538 h 110664"/>
                <a:gd name="connsiteX14" fmla="*/ 40581 w 168674"/>
                <a:gd name="connsiteY14" fmla="*/ 4725 h 110664"/>
                <a:gd name="connsiteX15" fmla="*/ 48561 w 168674"/>
                <a:gd name="connsiteY15" fmla="*/ 461 h 110664"/>
                <a:gd name="connsiteX16" fmla="*/ 52367 w 168674"/>
                <a:gd name="connsiteY16" fmla="*/ 6964 h 110664"/>
                <a:gd name="connsiteX17" fmla="*/ 60250 w 168674"/>
                <a:gd name="connsiteY17" fmla="*/ 8481 h 110664"/>
                <a:gd name="connsiteX18" fmla="*/ 79817 w 168674"/>
                <a:gd name="connsiteY18" fmla="*/ 17210 h 110664"/>
                <a:gd name="connsiteX19" fmla="*/ 77683 w 168674"/>
                <a:gd name="connsiteY19" fmla="*/ 24134 h 110664"/>
                <a:gd name="connsiteX20" fmla="*/ 79946 w 168674"/>
                <a:gd name="connsiteY20" fmla="*/ 30572 h 110664"/>
                <a:gd name="connsiteX21" fmla="*/ 82773 w 168674"/>
                <a:gd name="connsiteY21" fmla="*/ 37598 h 110664"/>
                <a:gd name="connsiteX22" fmla="*/ 81885 w 168674"/>
                <a:gd name="connsiteY22" fmla="*/ 41595 h 110664"/>
                <a:gd name="connsiteX23" fmla="*/ 89797 w 168674"/>
                <a:gd name="connsiteY23" fmla="*/ 43529 h 110664"/>
                <a:gd name="connsiteX24" fmla="*/ 94499 w 168674"/>
                <a:gd name="connsiteY24" fmla="*/ 39478 h 110664"/>
                <a:gd name="connsiteX25" fmla="*/ 103738 w 168674"/>
                <a:gd name="connsiteY25" fmla="*/ 37176 h 110664"/>
                <a:gd name="connsiteX26" fmla="*/ 112233 w 168674"/>
                <a:gd name="connsiteY26" fmla="*/ 42487 h 110664"/>
                <a:gd name="connsiteX27" fmla="*/ 126958 w 168674"/>
                <a:gd name="connsiteY27" fmla="*/ 45804 h 110664"/>
                <a:gd name="connsiteX28" fmla="*/ 125962 w 168674"/>
                <a:gd name="connsiteY28" fmla="*/ 50520 h 110664"/>
                <a:gd name="connsiteX29" fmla="*/ 149625 w 168674"/>
                <a:gd name="connsiteY29" fmla="*/ 64177 h 110664"/>
                <a:gd name="connsiteX30" fmla="*/ 155001 w 168674"/>
                <a:gd name="connsiteY30" fmla="*/ 74566 h 110664"/>
                <a:gd name="connsiteX31" fmla="*/ 166705 w 168674"/>
                <a:gd name="connsiteY31" fmla="*/ 75110 h 110664"/>
                <a:gd name="connsiteX32" fmla="*/ 167618 w 168674"/>
                <a:gd name="connsiteY32" fmla="*/ 82405 h 110664"/>
                <a:gd name="connsiteX33" fmla="*/ 154853 w 168674"/>
                <a:gd name="connsiteY33" fmla="*/ 87092 h 110664"/>
                <a:gd name="connsiteX34" fmla="*/ 146778 w 168674"/>
                <a:gd name="connsiteY34" fmla="*/ 93636 h 110664"/>
                <a:gd name="connsiteX35" fmla="*/ 152409 w 168674"/>
                <a:gd name="connsiteY35" fmla="*/ 100511 h 110664"/>
                <a:gd name="connsiteX36" fmla="*/ 140551 w 168674"/>
                <a:gd name="connsiteY36" fmla="*/ 100877 h 110664"/>
                <a:gd name="connsiteX37" fmla="*/ 128835 w 168674"/>
                <a:gd name="connsiteY37" fmla="*/ 89296 h 110664"/>
                <a:gd name="connsiteX38" fmla="*/ 122010 w 168674"/>
                <a:gd name="connsiteY38" fmla="*/ 86845 h 110664"/>
                <a:gd name="connsiteX39" fmla="*/ 116678 w 168674"/>
                <a:gd name="connsiteY39" fmla="*/ 90904 h 110664"/>
                <a:gd name="connsiteX40" fmla="*/ 102519 w 168674"/>
                <a:gd name="connsiteY40" fmla="*/ 92733 h 110664"/>
                <a:gd name="connsiteX41" fmla="*/ 95830 w 168674"/>
                <a:gd name="connsiteY41" fmla="*/ 82229 h 110664"/>
                <a:gd name="connsiteX42" fmla="*/ 93541 w 168674"/>
                <a:gd name="connsiteY42" fmla="*/ 81170 h 110664"/>
                <a:gd name="connsiteX43" fmla="*/ 89847 w 168674"/>
                <a:gd name="connsiteY43" fmla="*/ 80120 h 110664"/>
                <a:gd name="connsiteX44" fmla="*/ 74167 w 168674"/>
                <a:gd name="connsiteY44" fmla="*/ 85224 h 110664"/>
                <a:gd name="connsiteX45" fmla="*/ 70524 w 168674"/>
                <a:gd name="connsiteY45" fmla="*/ 93290 h 110664"/>
                <a:gd name="connsiteX46" fmla="*/ 53502 w 168674"/>
                <a:gd name="connsiteY46" fmla="*/ 95667 h 110664"/>
                <a:gd name="connsiteX47" fmla="*/ 26387 w 168674"/>
                <a:gd name="connsiteY47" fmla="*/ 110511 h 110664"/>
                <a:gd name="connsiteX48" fmla="*/ 11796 w 168674"/>
                <a:gd name="connsiteY48" fmla="*/ 89170 h 110664"/>
                <a:gd name="connsiteX49" fmla="*/ 9501 w 168674"/>
                <a:gd name="connsiteY49" fmla="*/ 70975 h 110664"/>
                <a:gd name="connsiteX0" fmla="*/ 9501 w 168674"/>
                <a:gd name="connsiteY0" fmla="*/ 70975 h 110692"/>
                <a:gd name="connsiteX1" fmla="*/ 50432 w 168674"/>
                <a:gd name="connsiteY1" fmla="*/ 60437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1439 w 168674"/>
                <a:gd name="connsiteY3" fmla="*/ 48969 h 110692"/>
                <a:gd name="connsiteX4" fmla="*/ 24045 w 168674"/>
                <a:gd name="connsiteY4" fmla="*/ 49045 h 110692"/>
                <a:gd name="connsiteX5" fmla="*/ 15112 w 168674"/>
                <a:gd name="connsiteY5" fmla="*/ 45241 h 110692"/>
                <a:gd name="connsiteX6" fmla="*/ 9751 w 168674"/>
                <a:gd name="connsiteY6" fmla="*/ 39044 h 110692"/>
                <a:gd name="connsiteX7" fmla="*/ 11 w 168674"/>
                <a:gd name="connsiteY7" fmla="*/ 31383 h 110692"/>
                <a:gd name="connsiteX8" fmla="*/ 11733 w 168674"/>
                <a:gd name="connsiteY8" fmla="*/ 21205 h 110692"/>
                <a:gd name="connsiteX9" fmla="*/ 26262 w 168674"/>
                <a:gd name="connsiteY9" fmla="*/ 18927 h 110692"/>
                <a:gd name="connsiteX10" fmla="*/ 36779 w 168674"/>
                <a:gd name="connsiteY10" fmla="*/ 25288 h 110692"/>
                <a:gd name="connsiteX11" fmla="*/ 42757 w 168674"/>
                <a:gd name="connsiteY11" fmla="*/ 24801 h 110692"/>
                <a:gd name="connsiteX12" fmla="*/ 45937 w 168674"/>
                <a:gd name="connsiteY12" fmla="*/ 18538 h 110692"/>
                <a:gd name="connsiteX13" fmla="*/ 40581 w 168674"/>
                <a:gd name="connsiteY13" fmla="*/ 4725 h 110692"/>
                <a:gd name="connsiteX14" fmla="*/ 48561 w 168674"/>
                <a:gd name="connsiteY14" fmla="*/ 461 h 110692"/>
                <a:gd name="connsiteX15" fmla="*/ 52367 w 168674"/>
                <a:gd name="connsiteY15" fmla="*/ 6964 h 110692"/>
                <a:gd name="connsiteX16" fmla="*/ 60250 w 168674"/>
                <a:gd name="connsiteY16" fmla="*/ 8481 h 110692"/>
                <a:gd name="connsiteX17" fmla="*/ 79817 w 168674"/>
                <a:gd name="connsiteY17" fmla="*/ 17210 h 110692"/>
                <a:gd name="connsiteX18" fmla="*/ 77683 w 168674"/>
                <a:gd name="connsiteY18" fmla="*/ 24134 h 110692"/>
                <a:gd name="connsiteX19" fmla="*/ 79946 w 168674"/>
                <a:gd name="connsiteY19" fmla="*/ 30572 h 110692"/>
                <a:gd name="connsiteX20" fmla="*/ 82773 w 168674"/>
                <a:gd name="connsiteY20" fmla="*/ 37598 h 110692"/>
                <a:gd name="connsiteX21" fmla="*/ 81885 w 168674"/>
                <a:gd name="connsiteY21" fmla="*/ 41595 h 110692"/>
                <a:gd name="connsiteX22" fmla="*/ 89797 w 168674"/>
                <a:gd name="connsiteY22" fmla="*/ 43529 h 110692"/>
                <a:gd name="connsiteX23" fmla="*/ 94499 w 168674"/>
                <a:gd name="connsiteY23" fmla="*/ 39478 h 110692"/>
                <a:gd name="connsiteX24" fmla="*/ 103738 w 168674"/>
                <a:gd name="connsiteY24" fmla="*/ 37176 h 110692"/>
                <a:gd name="connsiteX25" fmla="*/ 112233 w 168674"/>
                <a:gd name="connsiteY25" fmla="*/ 42487 h 110692"/>
                <a:gd name="connsiteX26" fmla="*/ 126958 w 168674"/>
                <a:gd name="connsiteY26" fmla="*/ 45804 h 110692"/>
                <a:gd name="connsiteX27" fmla="*/ 125962 w 168674"/>
                <a:gd name="connsiteY27" fmla="*/ 50520 h 110692"/>
                <a:gd name="connsiteX28" fmla="*/ 149625 w 168674"/>
                <a:gd name="connsiteY28" fmla="*/ 64177 h 110692"/>
                <a:gd name="connsiteX29" fmla="*/ 155001 w 168674"/>
                <a:gd name="connsiteY29" fmla="*/ 74566 h 110692"/>
                <a:gd name="connsiteX30" fmla="*/ 166705 w 168674"/>
                <a:gd name="connsiteY30" fmla="*/ 75110 h 110692"/>
                <a:gd name="connsiteX31" fmla="*/ 167618 w 168674"/>
                <a:gd name="connsiteY31" fmla="*/ 82405 h 110692"/>
                <a:gd name="connsiteX32" fmla="*/ 154853 w 168674"/>
                <a:gd name="connsiteY32" fmla="*/ 87092 h 110692"/>
                <a:gd name="connsiteX33" fmla="*/ 146778 w 168674"/>
                <a:gd name="connsiteY33" fmla="*/ 93636 h 110692"/>
                <a:gd name="connsiteX34" fmla="*/ 152409 w 168674"/>
                <a:gd name="connsiteY34" fmla="*/ 100511 h 110692"/>
                <a:gd name="connsiteX35" fmla="*/ 140551 w 168674"/>
                <a:gd name="connsiteY35" fmla="*/ 100877 h 110692"/>
                <a:gd name="connsiteX36" fmla="*/ 128835 w 168674"/>
                <a:gd name="connsiteY36" fmla="*/ 89296 h 110692"/>
                <a:gd name="connsiteX37" fmla="*/ 122010 w 168674"/>
                <a:gd name="connsiteY37" fmla="*/ 86845 h 110692"/>
                <a:gd name="connsiteX38" fmla="*/ 116678 w 168674"/>
                <a:gd name="connsiteY38" fmla="*/ 90904 h 110692"/>
                <a:gd name="connsiteX39" fmla="*/ 102519 w 168674"/>
                <a:gd name="connsiteY39" fmla="*/ 92733 h 110692"/>
                <a:gd name="connsiteX40" fmla="*/ 95830 w 168674"/>
                <a:gd name="connsiteY40" fmla="*/ 82229 h 110692"/>
                <a:gd name="connsiteX41" fmla="*/ 93541 w 168674"/>
                <a:gd name="connsiteY41" fmla="*/ 81170 h 110692"/>
                <a:gd name="connsiteX42" fmla="*/ 89847 w 168674"/>
                <a:gd name="connsiteY42" fmla="*/ 80120 h 110692"/>
                <a:gd name="connsiteX43" fmla="*/ 74167 w 168674"/>
                <a:gd name="connsiteY43" fmla="*/ 85224 h 110692"/>
                <a:gd name="connsiteX44" fmla="*/ 70524 w 168674"/>
                <a:gd name="connsiteY44" fmla="*/ 93290 h 110692"/>
                <a:gd name="connsiteX45" fmla="*/ 54903 w 168674"/>
                <a:gd name="connsiteY45" fmla="*/ 97955 h 110692"/>
                <a:gd name="connsiteX46" fmla="*/ 26387 w 168674"/>
                <a:gd name="connsiteY46" fmla="*/ 110511 h 110692"/>
                <a:gd name="connsiteX47" fmla="*/ 11796 w 168674"/>
                <a:gd name="connsiteY47" fmla="*/ 89170 h 110692"/>
                <a:gd name="connsiteX48" fmla="*/ 9501 w 168674"/>
                <a:gd name="connsiteY48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31439 w 168674"/>
                <a:gd name="connsiteY2" fmla="*/ 48969 h 110692"/>
                <a:gd name="connsiteX3" fmla="*/ 24045 w 168674"/>
                <a:gd name="connsiteY3" fmla="*/ 49045 h 110692"/>
                <a:gd name="connsiteX4" fmla="*/ 15112 w 168674"/>
                <a:gd name="connsiteY4" fmla="*/ 45241 h 110692"/>
                <a:gd name="connsiteX5" fmla="*/ 9751 w 168674"/>
                <a:gd name="connsiteY5" fmla="*/ 39044 h 110692"/>
                <a:gd name="connsiteX6" fmla="*/ 11 w 168674"/>
                <a:gd name="connsiteY6" fmla="*/ 31383 h 110692"/>
                <a:gd name="connsiteX7" fmla="*/ 11733 w 168674"/>
                <a:gd name="connsiteY7" fmla="*/ 21205 h 110692"/>
                <a:gd name="connsiteX8" fmla="*/ 26262 w 168674"/>
                <a:gd name="connsiteY8" fmla="*/ 18927 h 110692"/>
                <a:gd name="connsiteX9" fmla="*/ 36779 w 168674"/>
                <a:gd name="connsiteY9" fmla="*/ 25288 h 110692"/>
                <a:gd name="connsiteX10" fmla="*/ 42757 w 168674"/>
                <a:gd name="connsiteY10" fmla="*/ 24801 h 110692"/>
                <a:gd name="connsiteX11" fmla="*/ 45937 w 168674"/>
                <a:gd name="connsiteY11" fmla="*/ 18538 h 110692"/>
                <a:gd name="connsiteX12" fmla="*/ 40581 w 168674"/>
                <a:gd name="connsiteY12" fmla="*/ 4725 h 110692"/>
                <a:gd name="connsiteX13" fmla="*/ 48561 w 168674"/>
                <a:gd name="connsiteY13" fmla="*/ 461 h 110692"/>
                <a:gd name="connsiteX14" fmla="*/ 52367 w 168674"/>
                <a:gd name="connsiteY14" fmla="*/ 6964 h 110692"/>
                <a:gd name="connsiteX15" fmla="*/ 60250 w 168674"/>
                <a:gd name="connsiteY15" fmla="*/ 8481 h 110692"/>
                <a:gd name="connsiteX16" fmla="*/ 79817 w 168674"/>
                <a:gd name="connsiteY16" fmla="*/ 17210 h 110692"/>
                <a:gd name="connsiteX17" fmla="*/ 77683 w 168674"/>
                <a:gd name="connsiteY17" fmla="*/ 24134 h 110692"/>
                <a:gd name="connsiteX18" fmla="*/ 79946 w 168674"/>
                <a:gd name="connsiteY18" fmla="*/ 30572 h 110692"/>
                <a:gd name="connsiteX19" fmla="*/ 82773 w 168674"/>
                <a:gd name="connsiteY19" fmla="*/ 37598 h 110692"/>
                <a:gd name="connsiteX20" fmla="*/ 81885 w 168674"/>
                <a:gd name="connsiteY20" fmla="*/ 41595 h 110692"/>
                <a:gd name="connsiteX21" fmla="*/ 89797 w 168674"/>
                <a:gd name="connsiteY21" fmla="*/ 43529 h 110692"/>
                <a:gd name="connsiteX22" fmla="*/ 94499 w 168674"/>
                <a:gd name="connsiteY22" fmla="*/ 39478 h 110692"/>
                <a:gd name="connsiteX23" fmla="*/ 103738 w 168674"/>
                <a:gd name="connsiteY23" fmla="*/ 37176 h 110692"/>
                <a:gd name="connsiteX24" fmla="*/ 112233 w 168674"/>
                <a:gd name="connsiteY24" fmla="*/ 42487 h 110692"/>
                <a:gd name="connsiteX25" fmla="*/ 126958 w 168674"/>
                <a:gd name="connsiteY25" fmla="*/ 45804 h 110692"/>
                <a:gd name="connsiteX26" fmla="*/ 125962 w 168674"/>
                <a:gd name="connsiteY26" fmla="*/ 50520 h 110692"/>
                <a:gd name="connsiteX27" fmla="*/ 149625 w 168674"/>
                <a:gd name="connsiteY27" fmla="*/ 64177 h 110692"/>
                <a:gd name="connsiteX28" fmla="*/ 155001 w 168674"/>
                <a:gd name="connsiteY28" fmla="*/ 74566 h 110692"/>
                <a:gd name="connsiteX29" fmla="*/ 166705 w 168674"/>
                <a:gd name="connsiteY29" fmla="*/ 75110 h 110692"/>
                <a:gd name="connsiteX30" fmla="*/ 167618 w 168674"/>
                <a:gd name="connsiteY30" fmla="*/ 82405 h 110692"/>
                <a:gd name="connsiteX31" fmla="*/ 154853 w 168674"/>
                <a:gd name="connsiteY31" fmla="*/ 87092 h 110692"/>
                <a:gd name="connsiteX32" fmla="*/ 146778 w 168674"/>
                <a:gd name="connsiteY32" fmla="*/ 93636 h 110692"/>
                <a:gd name="connsiteX33" fmla="*/ 152409 w 168674"/>
                <a:gd name="connsiteY33" fmla="*/ 100511 h 110692"/>
                <a:gd name="connsiteX34" fmla="*/ 140551 w 168674"/>
                <a:gd name="connsiteY34" fmla="*/ 100877 h 110692"/>
                <a:gd name="connsiteX35" fmla="*/ 128835 w 168674"/>
                <a:gd name="connsiteY35" fmla="*/ 89296 h 110692"/>
                <a:gd name="connsiteX36" fmla="*/ 122010 w 168674"/>
                <a:gd name="connsiteY36" fmla="*/ 86845 h 110692"/>
                <a:gd name="connsiteX37" fmla="*/ 116678 w 168674"/>
                <a:gd name="connsiteY37" fmla="*/ 90904 h 110692"/>
                <a:gd name="connsiteX38" fmla="*/ 102519 w 168674"/>
                <a:gd name="connsiteY38" fmla="*/ 92733 h 110692"/>
                <a:gd name="connsiteX39" fmla="*/ 95830 w 168674"/>
                <a:gd name="connsiteY39" fmla="*/ 82229 h 110692"/>
                <a:gd name="connsiteX40" fmla="*/ 93541 w 168674"/>
                <a:gd name="connsiteY40" fmla="*/ 81170 h 110692"/>
                <a:gd name="connsiteX41" fmla="*/ 89847 w 168674"/>
                <a:gd name="connsiteY41" fmla="*/ 80120 h 110692"/>
                <a:gd name="connsiteX42" fmla="*/ 74167 w 168674"/>
                <a:gd name="connsiteY42" fmla="*/ 85224 h 110692"/>
                <a:gd name="connsiteX43" fmla="*/ 70524 w 168674"/>
                <a:gd name="connsiteY43" fmla="*/ 93290 h 110692"/>
                <a:gd name="connsiteX44" fmla="*/ 54903 w 168674"/>
                <a:gd name="connsiteY44" fmla="*/ 97955 h 110692"/>
                <a:gd name="connsiteX45" fmla="*/ 26387 w 168674"/>
                <a:gd name="connsiteY45" fmla="*/ 110511 h 110692"/>
                <a:gd name="connsiteX46" fmla="*/ 11796 w 168674"/>
                <a:gd name="connsiteY46" fmla="*/ 89170 h 110692"/>
                <a:gd name="connsiteX47" fmla="*/ 9501 w 168674"/>
                <a:gd name="connsiteY47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24045 w 168674"/>
                <a:gd name="connsiteY2" fmla="*/ 49045 h 110692"/>
                <a:gd name="connsiteX3" fmla="*/ 15112 w 168674"/>
                <a:gd name="connsiteY3" fmla="*/ 45241 h 110692"/>
                <a:gd name="connsiteX4" fmla="*/ 9751 w 168674"/>
                <a:gd name="connsiteY4" fmla="*/ 39044 h 110692"/>
                <a:gd name="connsiteX5" fmla="*/ 11 w 168674"/>
                <a:gd name="connsiteY5" fmla="*/ 31383 h 110692"/>
                <a:gd name="connsiteX6" fmla="*/ 11733 w 168674"/>
                <a:gd name="connsiteY6" fmla="*/ 21205 h 110692"/>
                <a:gd name="connsiteX7" fmla="*/ 26262 w 168674"/>
                <a:gd name="connsiteY7" fmla="*/ 18927 h 110692"/>
                <a:gd name="connsiteX8" fmla="*/ 36779 w 168674"/>
                <a:gd name="connsiteY8" fmla="*/ 25288 h 110692"/>
                <a:gd name="connsiteX9" fmla="*/ 42757 w 168674"/>
                <a:gd name="connsiteY9" fmla="*/ 24801 h 110692"/>
                <a:gd name="connsiteX10" fmla="*/ 45937 w 168674"/>
                <a:gd name="connsiteY10" fmla="*/ 18538 h 110692"/>
                <a:gd name="connsiteX11" fmla="*/ 40581 w 168674"/>
                <a:gd name="connsiteY11" fmla="*/ 4725 h 110692"/>
                <a:gd name="connsiteX12" fmla="*/ 48561 w 168674"/>
                <a:gd name="connsiteY12" fmla="*/ 461 h 110692"/>
                <a:gd name="connsiteX13" fmla="*/ 52367 w 168674"/>
                <a:gd name="connsiteY13" fmla="*/ 6964 h 110692"/>
                <a:gd name="connsiteX14" fmla="*/ 60250 w 168674"/>
                <a:gd name="connsiteY14" fmla="*/ 8481 h 110692"/>
                <a:gd name="connsiteX15" fmla="*/ 79817 w 168674"/>
                <a:gd name="connsiteY15" fmla="*/ 17210 h 110692"/>
                <a:gd name="connsiteX16" fmla="*/ 77683 w 168674"/>
                <a:gd name="connsiteY16" fmla="*/ 24134 h 110692"/>
                <a:gd name="connsiteX17" fmla="*/ 79946 w 168674"/>
                <a:gd name="connsiteY17" fmla="*/ 30572 h 110692"/>
                <a:gd name="connsiteX18" fmla="*/ 82773 w 168674"/>
                <a:gd name="connsiteY18" fmla="*/ 37598 h 110692"/>
                <a:gd name="connsiteX19" fmla="*/ 81885 w 168674"/>
                <a:gd name="connsiteY19" fmla="*/ 41595 h 110692"/>
                <a:gd name="connsiteX20" fmla="*/ 89797 w 168674"/>
                <a:gd name="connsiteY20" fmla="*/ 43529 h 110692"/>
                <a:gd name="connsiteX21" fmla="*/ 94499 w 168674"/>
                <a:gd name="connsiteY21" fmla="*/ 39478 h 110692"/>
                <a:gd name="connsiteX22" fmla="*/ 103738 w 168674"/>
                <a:gd name="connsiteY22" fmla="*/ 37176 h 110692"/>
                <a:gd name="connsiteX23" fmla="*/ 112233 w 168674"/>
                <a:gd name="connsiteY23" fmla="*/ 42487 h 110692"/>
                <a:gd name="connsiteX24" fmla="*/ 126958 w 168674"/>
                <a:gd name="connsiteY24" fmla="*/ 45804 h 110692"/>
                <a:gd name="connsiteX25" fmla="*/ 125962 w 168674"/>
                <a:gd name="connsiteY25" fmla="*/ 50520 h 110692"/>
                <a:gd name="connsiteX26" fmla="*/ 149625 w 168674"/>
                <a:gd name="connsiteY26" fmla="*/ 64177 h 110692"/>
                <a:gd name="connsiteX27" fmla="*/ 155001 w 168674"/>
                <a:gd name="connsiteY27" fmla="*/ 74566 h 110692"/>
                <a:gd name="connsiteX28" fmla="*/ 166705 w 168674"/>
                <a:gd name="connsiteY28" fmla="*/ 75110 h 110692"/>
                <a:gd name="connsiteX29" fmla="*/ 167618 w 168674"/>
                <a:gd name="connsiteY29" fmla="*/ 82405 h 110692"/>
                <a:gd name="connsiteX30" fmla="*/ 154853 w 168674"/>
                <a:gd name="connsiteY30" fmla="*/ 87092 h 110692"/>
                <a:gd name="connsiteX31" fmla="*/ 146778 w 168674"/>
                <a:gd name="connsiteY31" fmla="*/ 93636 h 110692"/>
                <a:gd name="connsiteX32" fmla="*/ 152409 w 168674"/>
                <a:gd name="connsiteY32" fmla="*/ 100511 h 110692"/>
                <a:gd name="connsiteX33" fmla="*/ 140551 w 168674"/>
                <a:gd name="connsiteY33" fmla="*/ 100877 h 110692"/>
                <a:gd name="connsiteX34" fmla="*/ 128835 w 168674"/>
                <a:gd name="connsiteY34" fmla="*/ 89296 h 110692"/>
                <a:gd name="connsiteX35" fmla="*/ 122010 w 168674"/>
                <a:gd name="connsiteY35" fmla="*/ 86845 h 110692"/>
                <a:gd name="connsiteX36" fmla="*/ 116678 w 168674"/>
                <a:gd name="connsiteY36" fmla="*/ 90904 h 110692"/>
                <a:gd name="connsiteX37" fmla="*/ 102519 w 168674"/>
                <a:gd name="connsiteY37" fmla="*/ 92733 h 110692"/>
                <a:gd name="connsiteX38" fmla="*/ 95830 w 168674"/>
                <a:gd name="connsiteY38" fmla="*/ 82229 h 110692"/>
                <a:gd name="connsiteX39" fmla="*/ 93541 w 168674"/>
                <a:gd name="connsiteY39" fmla="*/ 81170 h 110692"/>
                <a:gd name="connsiteX40" fmla="*/ 89847 w 168674"/>
                <a:gd name="connsiteY40" fmla="*/ 80120 h 110692"/>
                <a:gd name="connsiteX41" fmla="*/ 74167 w 168674"/>
                <a:gd name="connsiteY41" fmla="*/ 85224 h 110692"/>
                <a:gd name="connsiteX42" fmla="*/ 70524 w 168674"/>
                <a:gd name="connsiteY42" fmla="*/ 93290 h 110692"/>
                <a:gd name="connsiteX43" fmla="*/ 54903 w 168674"/>
                <a:gd name="connsiteY43" fmla="*/ 97955 h 110692"/>
                <a:gd name="connsiteX44" fmla="*/ 26387 w 168674"/>
                <a:gd name="connsiteY44" fmla="*/ 110511 h 110692"/>
                <a:gd name="connsiteX45" fmla="*/ 11796 w 168674"/>
                <a:gd name="connsiteY45" fmla="*/ 89170 h 110692"/>
                <a:gd name="connsiteX46" fmla="*/ 9501 w 168674"/>
                <a:gd name="connsiteY46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15112 w 168674"/>
                <a:gd name="connsiteY2" fmla="*/ 45241 h 110692"/>
                <a:gd name="connsiteX3" fmla="*/ 9751 w 168674"/>
                <a:gd name="connsiteY3" fmla="*/ 39044 h 110692"/>
                <a:gd name="connsiteX4" fmla="*/ 11 w 168674"/>
                <a:gd name="connsiteY4" fmla="*/ 31383 h 110692"/>
                <a:gd name="connsiteX5" fmla="*/ 11733 w 168674"/>
                <a:gd name="connsiteY5" fmla="*/ 21205 h 110692"/>
                <a:gd name="connsiteX6" fmla="*/ 26262 w 168674"/>
                <a:gd name="connsiteY6" fmla="*/ 18927 h 110692"/>
                <a:gd name="connsiteX7" fmla="*/ 36779 w 168674"/>
                <a:gd name="connsiteY7" fmla="*/ 25288 h 110692"/>
                <a:gd name="connsiteX8" fmla="*/ 42757 w 168674"/>
                <a:gd name="connsiteY8" fmla="*/ 24801 h 110692"/>
                <a:gd name="connsiteX9" fmla="*/ 45937 w 168674"/>
                <a:gd name="connsiteY9" fmla="*/ 18538 h 110692"/>
                <a:gd name="connsiteX10" fmla="*/ 40581 w 168674"/>
                <a:gd name="connsiteY10" fmla="*/ 4725 h 110692"/>
                <a:gd name="connsiteX11" fmla="*/ 48561 w 168674"/>
                <a:gd name="connsiteY11" fmla="*/ 461 h 110692"/>
                <a:gd name="connsiteX12" fmla="*/ 52367 w 168674"/>
                <a:gd name="connsiteY12" fmla="*/ 6964 h 110692"/>
                <a:gd name="connsiteX13" fmla="*/ 60250 w 168674"/>
                <a:gd name="connsiteY13" fmla="*/ 8481 h 110692"/>
                <a:gd name="connsiteX14" fmla="*/ 79817 w 168674"/>
                <a:gd name="connsiteY14" fmla="*/ 17210 h 110692"/>
                <a:gd name="connsiteX15" fmla="*/ 77683 w 168674"/>
                <a:gd name="connsiteY15" fmla="*/ 24134 h 110692"/>
                <a:gd name="connsiteX16" fmla="*/ 79946 w 168674"/>
                <a:gd name="connsiteY16" fmla="*/ 30572 h 110692"/>
                <a:gd name="connsiteX17" fmla="*/ 82773 w 168674"/>
                <a:gd name="connsiteY17" fmla="*/ 37598 h 110692"/>
                <a:gd name="connsiteX18" fmla="*/ 81885 w 168674"/>
                <a:gd name="connsiteY18" fmla="*/ 41595 h 110692"/>
                <a:gd name="connsiteX19" fmla="*/ 89797 w 168674"/>
                <a:gd name="connsiteY19" fmla="*/ 43529 h 110692"/>
                <a:gd name="connsiteX20" fmla="*/ 94499 w 168674"/>
                <a:gd name="connsiteY20" fmla="*/ 39478 h 110692"/>
                <a:gd name="connsiteX21" fmla="*/ 103738 w 168674"/>
                <a:gd name="connsiteY21" fmla="*/ 37176 h 110692"/>
                <a:gd name="connsiteX22" fmla="*/ 112233 w 168674"/>
                <a:gd name="connsiteY22" fmla="*/ 42487 h 110692"/>
                <a:gd name="connsiteX23" fmla="*/ 126958 w 168674"/>
                <a:gd name="connsiteY23" fmla="*/ 45804 h 110692"/>
                <a:gd name="connsiteX24" fmla="*/ 125962 w 168674"/>
                <a:gd name="connsiteY24" fmla="*/ 50520 h 110692"/>
                <a:gd name="connsiteX25" fmla="*/ 149625 w 168674"/>
                <a:gd name="connsiteY25" fmla="*/ 64177 h 110692"/>
                <a:gd name="connsiteX26" fmla="*/ 155001 w 168674"/>
                <a:gd name="connsiteY26" fmla="*/ 74566 h 110692"/>
                <a:gd name="connsiteX27" fmla="*/ 166705 w 168674"/>
                <a:gd name="connsiteY27" fmla="*/ 75110 h 110692"/>
                <a:gd name="connsiteX28" fmla="*/ 167618 w 168674"/>
                <a:gd name="connsiteY28" fmla="*/ 82405 h 110692"/>
                <a:gd name="connsiteX29" fmla="*/ 154853 w 168674"/>
                <a:gd name="connsiteY29" fmla="*/ 87092 h 110692"/>
                <a:gd name="connsiteX30" fmla="*/ 146778 w 168674"/>
                <a:gd name="connsiteY30" fmla="*/ 93636 h 110692"/>
                <a:gd name="connsiteX31" fmla="*/ 152409 w 168674"/>
                <a:gd name="connsiteY31" fmla="*/ 100511 h 110692"/>
                <a:gd name="connsiteX32" fmla="*/ 140551 w 168674"/>
                <a:gd name="connsiteY32" fmla="*/ 100877 h 110692"/>
                <a:gd name="connsiteX33" fmla="*/ 128835 w 168674"/>
                <a:gd name="connsiteY33" fmla="*/ 89296 h 110692"/>
                <a:gd name="connsiteX34" fmla="*/ 122010 w 168674"/>
                <a:gd name="connsiteY34" fmla="*/ 86845 h 110692"/>
                <a:gd name="connsiteX35" fmla="*/ 116678 w 168674"/>
                <a:gd name="connsiteY35" fmla="*/ 90904 h 110692"/>
                <a:gd name="connsiteX36" fmla="*/ 102519 w 168674"/>
                <a:gd name="connsiteY36" fmla="*/ 92733 h 110692"/>
                <a:gd name="connsiteX37" fmla="*/ 95830 w 168674"/>
                <a:gd name="connsiteY37" fmla="*/ 82229 h 110692"/>
                <a:gd name="connsiteX38" fmla="*/ 93541 w 168674"/>
                <a:gd name="connsiteY38" fmla="*/ 81170 h 110692"/>
                <a:gd name="connsiteX39" fmla="*/ 89847 w 168674"/>
                <a:gd name="connsiteY39" fmla="*/ 80120 h 110692"/>
                <a:gd name="connsiteX40" fmla="*/ 74167 w 168674"/>
                <a:gd name="connsiteY40" fmla="*/ 85224 h 110692"/>
                <a:gd name="connsiteX41" fmla="*/ 70524 w 168674"/>
                <a:gd name="connsiteY41" fmla="*/ 93290 h 110692"/>
                <a:gd name="connsiteX42" fmla="*/ 54903 w 168674"/>
                <a:gd name="connsiteY42" fmla="*/ 97955 h 110692"/>
                <a:gd name="connsiteX43" fmla="*/ 26387 w 168674"/>
                <a:gd name="connsiteY43" fmla="*/ 110511 h 110692"/>
                <a:gd name="connsiteX44" fmla="*/ 11796 w 168674"/>
                <a:gd name="connsiteY44" fmla="*/ 89170 h 110692"/>
                <a:gd name="connsiteX45" fmla="*/ 9501 w 168674"/>
                <a:gd name="connsiteY45" fmla="*/ 70975 h 110692"/>
                <a:gd name="connsiteX0" fmla="*/ 12270 w 171443"/>
                <a:gd name="connsiteY0" fmla="*/ 70975 h 110692"/>
                <a:gd name="connsiteX1" fmla="*/ 5933 w 171443"/>
                <a:gd name="connsiteY1" fmla="*/ 60423 h 110692"/>
                <a:gd name="connsiteX2" fmla="*/ 159 w 171443"/>
                <a:gd name="connsiteY2" fmla="*/ 46474 h 110692"/>
                <a:gd name="connsiteX3" fmla="*/ 12520 w 171443"/>
                <a:gd name="connsiteY3" fmla="*/ 39044 h 110692"/>
                <a:gd name="connsiteX4" fmla="*/ 2780 w 171443"/>
                <a:gd name="connsiteY4" fmla="*/ 31383 h 110692"/>
                <a:gd name="connsiteX5" fmla="*/ 14502 w 171443"/>
                <a:gd name="connsiteY5" fmla="*/ 21205 h 110692"/>
                <a:gd name="connsiteX6" fmla="*/ 29031 w 171443"/>
                <a:gd name="connsiteY6" fmla="*/ 18927 h 110692"/>
                <a:gd name="connsiteX7" fmla="*/ 39548 w 171443"/>
                <a:gd name="connsiteY7" fmla="*/ 25288 h 110692"/>
                <a:gd name="connsiteX8" fmla="*/ 45526 w 171443"/>
                <a:gd name="connsiteY8" fmla="*/ 24801 h 110692"/>
                <a:gd name="connsiteX9" fmla="*/ 48706 w 171443"/>
                <a:gd name="connsiteY9" fmla="*/ 18538 h 110692"/>
                <a:gd name="connsiteX10" fmla="*/ 43350 w 171443"/>
                <a:gd name="connsiteY10" fmla="*/ 4725 h 110692"/>
                <a:gd name="connsiteX11" fmla="*/ 51330 w 171443"/>
                <a:gd name="connsiteY11" fmla="*/ 461 h 110692"/>
                <a:gd name="connsiteX12" fmla="*/ 55136 w 171443"/>
                <a:gd name="connsiteY12" fmla="*/ 6964 h 110692"/>
                <a:gd name="connsiteX13" fmla="*/ 63019 w 171443"/>
                <a:gd name="connsiteY13" fmla="*/ 8481 h 110692"/>
                <a:gd name="connsiteX14" fmla="*/ 82586 w 171443"/>
                <a:gd name="connsiteY14" fmla="*/ 17210 h 110692"/>
                <a:gd name="connsiteX15" fmla="*/ 80452 w 171443"/>
                <a:gd name="connsiteY15" fmla="*/ 24134 h 110692"/>
                <a:gd name="connsiteX16" fmla="*/ 82715 w 171443"/>
                <a:gd name="connsiteY16" fmla="*/ 30572 h 110692"/>
                <a:gd name="connsiteX17" fmla="*/ 85542 w 171443"/>
                <a:gd name="connsiteY17" fmla="*/ 37598 h 110692"/>
                <a:gd name="connsiteX18" fmla="*/ 84654 w 171443"/>
                <a:gd name="connsiteY18" fmla="*/ 41595 h 110692"/>
                <a:gd name="connsiteX19" fmla="*/ 92566 w 171443"/>
                <a:gd name="connsiteY19" fmla="*/ 43529 h 110692"/>
                <a:gd name="connsiteX20" fmla="*/ 97268 w 171443"/>
                <a:gd name="connsiteY20" fmla="*/ 39478 h 110692"/>
                <a:gd name="connsiteX21" fmla="*/ 106507 w 171443"/>
                <a:gd name="connsiteY21" fmla="*/ 37176 h 110692"/>
                <a:gd name="connsiteX22" fmla="*/ 115002 w 171443"/>
                <a:gd name="connsiteY22" fmla="*/ 42487 h 110692"/>
                <a:gd name="connsiteX23" fmla="*/ 129727 w 171443"/>
                <a:gd name="connsiteY23" fmla="*/ 45804 h 110692"/>
                <a:gd name="connsiteX24" fmla="*/ 128731 w 171443"/>
                <a:gd name="connsiteY24" fmla="*/ 50520 h 110692"/>
                <a:gd name="connsiteX25" fmla="*/ 152394 w 171443"/>
                <a:gd name="connsiteY25" fmla="*/ 64177 h 110692"/>
                <a:gd name="connsiteX26" fmla="*/ 157770 w 171443"/>
                <a:gd name="connsiteY26" fmla="*/ 74566 h 110692"/>
                <a:gd name="connsiteX27" fmla="*/ 169474 w 171443"/>
                <a:gd name="connsiteY27" fmla="*/ 75110 h 110692"/>
                <a:gd name="connsiteX28" fmla="*/ 170387 w 171443"/>
                <a:gd name="connsiteY28" fmla="*/ 82405 h 110692"/>
                <a:gd name="connsiteX29" fmla="*/ 157622 w 171443"/>
                <a:gd name="connsiteY29" fmla="*/ 87092 h 110692"/>
                <a:gd name="connsiteX30" fmla="*/ 149547 w 171443"/>
                <a:gd name="connsiteY30" fmla="*/ 93636 h 110692"/>
                <a:gd name="connsiteX31" fmla="*/ 155178 w 171443"/>
                <a:gd name="connsiteY31" fmla="*/ 100511 h 110692"/>
                <a:gd name="connsiteX32" fmla="*/ 143320 w 171443"/>
                <a:gd name="connsiteY32" fmla="*/ 100877 h 110692"/>
                <a:gd name="connsiteX33" fmla="*/ 131604 w 171443"/>
                <a:gd name="connsiteY33" fmla="*/ 89296 h 110692"/>
                <a:gd name="connsiteX34" fmla="*/ 124779 w 171443"/>
                <a:gd name="connsiteY34" fmla="*/ 86845 h 110692"/>
                <a:gd name="connsiteX35" fmla="*/ 119447 w 171443"/>
                <a:gd name="connsiteY35" fmla="*/ 90904 h 110692"/>
                <a:gd name="connsiteX36" fmla="*/ 105288 w 171443"/>
                <a:gd name="connsiteY36" fmla="*/ 92733 h 110692"/>
                <a:gd name="connsiteX37" fmla="*/ 98599 w 171443"/>
                <a:gd name="connsiteY37" fmla="*/ 82229 h 110692"/>
                <a:gd name="connsiteX38" fmla="*/ 96310 w 171443"/>
                <a:gd name="connsiteY38" fmla="*/ 81170 h 110692"/>
                <a:gd name="connsiteX39" fmla="*/ 92616 w 171443"/>
                <a:gd name="connsiteY39" fmla="*/ 80120 h 110692"/>
                <a:gd name="connsiteX40" fmla="*/ 76936 w 171443"/>
                <a:gd name="connsiteY40" fmla="*/ 85224 h 110692"/>
                <a:gd name="connsiteX41" fmla="*/ 73293 w 171443"/>
                <a:gd name="connsiteY41" fmla="*/ 93290 h 110692"/>
                <a:gd name="connsiteX42" fmla="*/ 57672 w 171443"/>
                <a:gd name="connsiteY42" fmla="*/ 97955 h 110692"/>
                <a:gd name="connsiteX43" fmla="*/ 29156 w 171443"/>
                <a:gd name="connsiteY43" fmla="*/ 110511 h 110692"/>
                <a:gd name="connsiteX44" fmla="*/ 14565 w 171443"/>
                <a:gd name="connsiteY44" fmla="*/ 89170 h 110692"/>
                <a:gd name="connsiteX45" fmla="*/ 12270 w 171443"/>
                <a:gd name="connsiteY45" fmla="*/ 70975 h 110692"/>
                <a:gd name="connsiteX0" fmla="*/ 12840 w 172013"/>
                <a:gd name="connsiteY0" fmla="*/ 70975 h 110692"/>
                <a:gd name="connsiteX1" fmla="*/ 2666 w 172013"/>
                <a:gd name="connsiteY1" fmla="*/ 58800 h 110692"/>
                <a:gd name="connsiteX2" fmla="*/ 729 w 172013"/>
                <a:gd name="connsiteY2" fmla="*/ 46474 h 110692"/>
                <a:gd name="connsiteX3" fmla="*/ 13090 w 172013"/>
                <a:gd name="connsiteY3" fmla="*/ 39044 h 110692"/>
                <a:gd name="connsiteX4" fmla="*/ 3350 w 172013"/>
                <a:gd name="connsiteY4" fmla="*/ 31383 h 110692"/>
                <a:gd name="connsiteX5" fmla="*/ 15072 w 172013"/>
                <a:gd name="connsiteY5" fmla="*/ 21205 h 110692"/>
                <a:gd name="connsiteX6" fmla="*/ 29601 w 172013"/>
                <a:gd name="connsiteY6" fmla="*/ 18927 h 110692"/>
                <a:gd name="connsiteX7" fmla="*/ 40118 w 172013"/>
                <a:gd name="connsiteY7" fmla="*/ 25288 h 110692"/>
                <a:gd name="connsiteX8" fmla="*/ 46096 w 172013"/>
                <a:gd name="connsiteY8" fmla="*/ 24801 h 110692"/>
                <a:gd name="connsiteX9" fmla="*/ 49276 w 172013"/>
                <a:gd name="connsiteY9" fmla="*/ 18538 h 110692"/>
                <a:gd name="connsiteX10" fmla="*/ 43920 w 172013"/>
                <a:gd name="connsiteY10" fmla="*/ 4725 h 110692"/>
                <a:gd name="connsiteX11" fmla="*/ 51900 w 172013"/>
                <a:gd name="connsiteY11" fmla="*/ 461 h 110692"/>
                <a:gd name="connsiteX12" fmla="*/ 55706 w 172013"/>
                <a:gd name="connsiteY12" fmla="*/ 6964 h 110692"/>
                <a:gd name="connsiteX13" fmla="*/ 63589 w 172013"/>
                <a:gd name="connsiteY13" fmla="*/ 8481 h 110692"/>
                <a:gd name="connsiteX14" fmla="*/ 83156 w 172013"/>
                <a:gd name="connsiteY14" fmla="*/ 17210 h 110692"/>
                <a:gd name="connsiteX15" fmla="*/ 81022 w 172013"/>
                <a:gd name="connsiteY15" fmla="*/ 24134 h 110692"/>
                <a:gd name="connsiteX16" fmla="*/ 83285 w 172013"/>
                <a:gd name="connsiteY16" fmla="*/ 30572 h 110692"/>
                <a:gd name="connsiteX17" fmla="*/ 86112 w 172013"/>
                <a:gd name="connsiteY17" fmla="*/ 37598 h 110692"/>
                <a:gd name="connsiteX18" fmla="*/ 85224 w 172013"/>
                <a:gd name="connsiteY18" fmla="*/ 41595 h 110692"/>
                <a:gd name="connsiteX19" fmla="*/ 93136 w 172013"/>
                <a:gd name="connsiteY19" fmla="*/ 43529 h 110692"/>
                <a:gd name="connsiteX20" fmla="*/ 97838 w 172013"/>
                <a:gd name="connsiteY20" fmla="*/ 39478 h 110692"/>
                <a:gd name="connsiteX21" fmla="*/ 107077 w 172013"/>
                <a:gd name="connsiteY21" fmla="*/ 37176 h 110692"/>
                <a:gd name="connsiteX22" fmla="*/ 115572 w 172013"/>
                <a:gd name="connsiteY22" fmla="*/ 42487 h 110692"/>
                <a:gd name="connsiteX23" fmla="*/ 130297 w 172013"/>
                <a:gd name="connsiteY23" fmla="*/ 45804 h 110692"/>
                <a:gd name="connsiteX24" fmla="*/ 129301 w 172013"/>
                <a:gd name="connsiteY24" fmla="*/ 50520 h 110692"/>
                <a:gd name="connsiteX25" fmla="*/ 152964 w 172013"/>
                <a:gd name="connsiteY25" fmla="*/ 64177 h 110692"/>
                <a:gd name="connsiteX26" fmla="*/ 158340 w 172013"/>
                <a:gd name="connsiteY26" fmla="*/ 74566 h 110692"/>
                <a:gd name="connsiteX27" fmla="*/ 170044 w 172013"/>
                <a:gd name="connsiteY27" fmla="*/ 75110 h 110692"/>
                <a:gd name="connsiteX28" fmla="*/ 170957 w 172013"/>
                <a:gd name="connsiteY28" fmla="*/ 82405 h 110692"/>
                <a:gd name="connsiteX29" fmla="*/ 158192 w 172013"/>
                <a:gd name="connsiteY29" fmla="*/ 87092 h 110692"/>
                <a:gd name="connsiteX30" fmla="*/ 150117 w 172013"/>
                <a:gd name="connsiteY30" fmla="*/ 93636 h 110692"/>
                <a:gd name="connsiteX31" fmla="*/ 155748 w 172013"/>
                <a:gd name="connsiteY31" fmla="*/ 100511 h 110692"/>
                <a:gd name="connsiteX32" fmla="*/ 143890 w 172013"/>
                <a:gd name="connsiteY32" fmla="*/ 100877 h 110692"/>
                <a:gd name="connsiteX33" fmla="*/ 132174 w 172013"/>
                <a:gd name="connsiteY33" fmla="*/ 89296 h 110692"/>
                <a:gd name="connsiteX34" fmla="*/ 125349 w 172013"/>
                <a:gd name="connsiteY34" fmla="*/ 86845 h 110692"/>
                <a:gd name="connsiteX35" fmla="*/ 120017 w 172013"/>
                <a:gd name="connsiteY35" fmla="*/ 90904 h 110692"/>
                <a:gd name="connsiteX36" fmla="*/ 105858 w 172013"/>
                <a:gd name="connsiteY36" fmla="*/ 92733 h 110692"/>
                <a:gd name="connsiteX37" fmla="*/ 99169 w 172013"/>
                <a:gd name="connsiteY37" fmla="*/ 82229 h 110692"/>
                <a:gd name="connsiteX38" fmla="*/ 96880 w 172013"/>
                <a:gd name="connsiteY38" fmla="*/ 81170 h 110692"/>
                <a:gd name="connsiteX39" fmla="*/ 93186 w 172013"/>
                <a:gd name="connsiteY39" fmla="*/ 80120 h 110692"/>
                <a:gd name="connsiteX40" fmla="*/ 77506 w 172013"/>
                <a:gd name="connsiteY40" fmla="*/ 85224 h 110692"/>
                <a:gd name="connsiteX41" fmla="*/ 73863 w 172013"/>
                <a:gd name="connsiteY41" fmla="*/ 93290 h 110692"/>
                <a:gd name="connsiteX42" fmla="*/ 58242 w 172013"/>
                <a:gd name="connsiteY42" fmla="*/ 97955 h 110692"/>
                <a:gd name="connsiteX43" fmla="*/ 29726 w 172013"/>
                <a:gd name="connsiteY43" fmla="*/ 110511 h 110692"/>
                <a:gd name="connsiteX44" fmla="*/ 15135 w 172013"/>
                <a:gd name="connsiteY44" fmla="*/ 89170 h 110692"/>
                <a:gd name="connsiteX45" fmla="*/ 12840 w 172013"/>
                <a:gd name="connsiteY45" fmla="*/ 70975 h 110692"/>
                <a:gd name="connsiteX0" fmla="*/ 12651 w 171824"/>
                <a:gd name="connsiteY0" fmla="*/ 70975 h 110692"/>
                <a:gd name="connsiteX1" fmla="*/ 2477 w 171824"/>
                <a:gd name="connsiteY1" fmla="*/ 58800 h 110692"/>
                <a:gd name="connsiteX2" fmla="*/ 540 w 171824"/>
                <a:gd name="connsiteY2" fmla="*/ 46474 h 110692"/>
                <a:gd name="connsiteX3" fmla="*/ 190 w 171824"/>
                <a:gd name="connsiteY3" fmla="*/ 39176 h 110692"/>
                <a:gd name="connsiteX4" fmla="*/ 3161 w 171824"/>
                <a:gd name="connsiteY4" fmla="*/ 31383 h 110692"/>
                <a:gd name="connsiteX5" fmla="*/ 14883 w 171824"/>
                <a:gd name="connsiteY5" fmla="*/ 21205 h 110692"/>
                <a:gd name="connsiteX6" fmla="*/ 29412 w 171824"/>
                <a:gd name="connsiteY6" fmla="*/ 18927 h 110692"/>
                <a:gd name="connsiteX7" fmla="*/ 39929 w 171824"/>
                <a:gd name="connsiteY7" fmla="*/ 25288 h 110692"/>
                <a:gd name="connsiteX8" fmla="*/ 45907 w 171824"/>
                <a:gd name="connsiteY8" fmla="*/ 24801 h 110692"/>
                <a:gd name="connsiteX9" fmla="*/ 49087 w 171824"/>
                <a:gd name="connsiteY9" fmla="*/ 18538 h 110692"/>
                <a:gd name="connsiteX10" fmla="*/ 43731 w 171824"/>
                <a:gd name="connsiteY10" fmla="*/ 4725 h 110692"/>
                <a:gd name="connsiteX11" fmla="*/ 51711 w 171824"/>
                <a:gd name="connsiteY11" fmla="*/ 461 h 110692"/>
                <a:gd name="connsiteX12" fmla="*/ 55517 w 171824"/>
                <a:gd name="connsiteY12" fmla="*/ 6964 h 110692"/>
                <a:gd name="connsiteX13" fmla="*/ 63400 w 171824"/>
                <a:gd name="connsiteY13" fmla="*/ 8481 h 110692"/>
                <a:gd name="connsiteX14" fmla="*/ 82967 w 171824"/>
                <a:gd name="connsiteY14" fmla="*/ 17210 h 110692"/>
                <a:gd name="connsiteX15" fmla="*/ 80833 w 171824"/>
                <a:gd name="connsiteY15" fmla="*/ 24134 h 110692"/>
                <a:gd name="connsiteX16" fmla="*/ 83096 w 171824"/>
                <a:gd name="connsiteY16" fmla="*/ 30572 h 110692"/>
                <a:gd name="connsiteX17" fmla="*/ 85923 w 171824"/>
                <a:gd name="connsiteY17" fmla="*/ 37598 h 110692"/>
                <a:gd name="connsiteX18" fmla="*/ 85035 w 171824"/>
                <a:gd name="connsiteY18" fmla="*/ 41595 h 110692"/>
                <a:gd name="connsiteX19" fmla="*/ 92947 w 171824"/>
                <a:gd name="connsiteY19" fmla="*/ 43529 h 110692"/>
                <a:gd name="connsiteX20" fmla="*/ 97649 w 171824"/>
                <a:gd name="connsiteY20" fmla="*/ 39478 h 110692"/>
                <a:gd name="connsiteX21" fmla="*/ 106888 w 171824"/>
                <a:gd name="connsiteY21" fmla="*/ 37176 h 110692"/>
                <a:gd name="connsiteX22" fmla="*/ 115383 w 171824"/>
                <a:gd name="connsiteY22" fmla="*/ 42487 h 110692"/>
                <a:gd name="connsiteX23" fmla="*/ 130108 w 171824"/>
                <a:gd name="connsiteY23" fmla="*/ 45804 h 110692"/>
                <a:gd name="connsiteX24" fmla="*/ 129112 w 171824"/>
                <a:gd name="connsiteY24" fmla="*/ 50520 h 110692"/>
                <a:gd name="connsiteX25" fmla="*/ 152775 w 171824"/>
                <a:gd name="connsiteY25" fmla="*/ 64177 h 110692"/>
                <a:gd name="connsiteX26" fmla="*/ 158151 w 171824"/>
                <a:gd name="connsiteY26" fmla="*/ 74566 h 110692"/>
                <a:gd name="connsiteX27" fmla="*/ 169855 w 171824"/>
                <a:gd name="connsiteY27" fmla="*/ 75110 h 110692"/>
                <a:gd name="connsiteX28" fmla="*/ 170768 w 171824"/>
                <a:gd name="connsiteY28" fmla="*/ 82405 h 110692"/>
                <a:gd name="connsiteX29" fmla="*/ 158003 w 171824"/>
                <a:gd name="connsiteY29" fmla="*/ 87092 h 110692"/>
                <a:gd name="connsiteX30" fmla="*/ 149928 w 171824"/>
                <a:gd name="connsiteY30" fmla="*/ 93636 h 110692"/>
                <a:gd name="connsiteX31" fmla="*/ 155559 w 171824"/>
                <a:gd name="connsiteY31" fmla="*/ 100511 h 110692"/>
                <a:gd name="connsiteX32" fmla="*/ 143701 w 171824"/>
                <a:gd name="connsiteY32" fmla="*/ 100877 h 110692"/>
                <a:gd name="connsiteX33" fmla="*/ 131985 w 171824"/>
                <a:gd name="connsiteY33" fmla="*/ 89296 h 110692"/>
                <a:gd name="connsiteX34" fmla="*/ 125160 w 171824"/>
                <a:gd name="connsiteY34" fmla="*/ 86845 h 110692"/>
                <a:gd name="connsiteX35" fmla="*/ 119828 w 171824"/>
                <a:gd name="connsiteY35" fmla="*/ 90904 h 110692"/>
                <a:gd name="connsiteX36" fmla="*/ 105669 w 171824"/>
                <a:gd name="connsiteY36" fmla="*/ 92733 h 110692"/>
                <a:gd name="connsiteX37" fmla="*/ 98980 w 171824"/>
                <a:gd name="connsiteY37" fmla="*/ 82229 h 110692"/>
                <a:gd name="connsiteX38" fmla="*/ 96691 w 171824"/>
                <a:gd name="connsiteY38" fmla="*/ 81170 h 110692"/>
                <a:gd name="connsiteX39" fmla="*/ 92997 w 171824"/>
                <a:gd name="connsiteY39" fmla="*/ 80120 h 110692"/>
                <a:gd name="connsiteX40" fmla="*/ 77317 w 171824"/>
                <a:gd name="connsiteY40" fmla="*/ 85224 h 110692"/>
                <a:gd name="connsiteX41" fmla="*/ 73674 w 171824"/>
                <a:gd name="connsiteY41" fmla="*/ 93290 h 110692"/>
                <a:gd name="connsiteX42" fmla="*/ 58053 w 171824"/>
                <a:gd name="connsiteY42" fmla="*/ 97955 h 110692"/>
                <a:gd name="connsiteX43" fmla="*/ 29537 w 171824"/>
                <a:gd name="connsiteY43" fmla="*/ 110511 h 110692"/>
                <a:gd name="connsiteX44" fmla="*/ 14946 w 171824"/>
                <a:gd name="connsiteY44" fmla="*/ 89170 h 110692"/>
                <a:gd name="connsiteX45" fmla="*/ 12651 w 171824"/>
                <a:gd name="connsiteY45" fmla="*/ 70975 h 110692"/>
                <a:gd name="connsiteX0" fmla="*/ 29007 w 188180"/>
                <a:gd name="connsiteY0" fmla="*/ 70975 h 110692"/>
                <a:gd name="connsiteX1" fmla="*/ 18833 w 188180"/>
                <a:gd name="connsiteY1" fmla="*/ 58800 h 110692"/>
                <a:gd name="connsiteX2" fmla="*/ 16896 w 188180"/>
                <a:gd name="connsiteY2" fmla="*/ 46474 h 110692"/>
                <a:gd name="connsiteX3" fmla="*/ 16546 w 188180"/>
                <a:gd name="connsiteY3" fmla="*/ 39176 h 110692"/>
                <a:gd name="connsiteX4" fmla="*/ 19517 w 188180"/>
                <a:gd name="connsiteY4" fmla="*/ 31383 h 110692"/>
                <a:gd name="connsiteX5" fmla="*/ 606 w 188180"/>
                <a:gd name="connsiteY5" fmla="*/ 15280 h 110692"/>
                <a:gd name="connsiteX6" fmla="*/ 45768 w 188180"/>
                <a:gd name="connsiteY6" fmla="*/ 18927 h 110692"/>
                <a:gd name="connsiteX7" fmla="*/ 56285 w 188180"/>
                <a:gd name="connsiteY7" fmla="*/ 25288 h 110692"/>
                <a:gd name="connsiteX8" fmla="*/ 62263 w 188180"/>
                <a:gd name="connsiteY8" fmla="*/ 24801 h 110692"/>
                <a:gd name="connsiteX9" fmla="*/ 65443 w 188180"/>
                <a:gd name="connsiteY9" fmla="*/ 18538 h 110692"/>
                <a:gd name="connsiteX10" fmla="*/ 60087 w 188180"/>
                <a:gd name="connsiteY10" fmla="*/ 4725 h 110692"/>
                <a:gd name="connsiteX11" fmla="*/ 68067 w 188180"/>
                <a:gd name="connsiteY11" fmla="*/ 461 h 110692"/>
                <a:gd name="connsiteX12" fmla="*/ 71873 w 188180"/>
                <a:gd name="connsiteY12" fmla="*/ 6964 h 110692"/>
                <a:gd name="connsiteX13" fmla="*/ 79756 w 188180"/>
                <a:gd name="connsiteY13" fmla="*/ 8481 h 110692"/>
                <a:gd name="connsiteX14" fmla="*/ 99323 w 188180"/>
                <a:gd name="connsiteY14" fmla="*/ 17210 h 110692"/>
                <a:gd name="connsiteX15" fmla="*/ 97189 w 188180"/>
                <a:gd name="connsiteY15" fmla="*/ 24134 h 110692"/>
                <a:gd name="connsiteX16" fmla="*/ 99452 w 188180"/>
                <a:gd name="connsiteY16" fmla="*/ 30572 h 110692"/>
                <a:gd name="connsiteX17" fmla="*/ 102279 w 188180"/>
                <a:gd name="connsiteY17" fmla="*/ 37598 h 110692"/>
                <a:gd name="connsiteX18" fmla="*/ 101391 w 188180"/>
                <a:gd name="connsiteY18" fmla="*/ 41595 h 110692"/>
                <a:gd name="connsiteX19" fmla="*/ 109303 w 188180"/>
                <a:gd name="connsiteY19" fmla="*/ 43529 h 110692"/>
                <a:gd name="connsiteX20" fmla="*/ 114005 w 188180"/>
                <a:gd name="connsiteY20" fmla="*/ 39478 h 110692"/>
                <a:gd name="connsiteX21" fmla="*/ 123244 w 188180"/>
                <a:gd name="connsiteY21" fmla="*/ 37176 h 110692"/>
                <a:gd name="connsiteX22" fmla="*/ 131739 w 188180"/>
                <a:gd name="connsiteY22" fmla="*/ 42487 h 110692"/>
                <a:gd name="connsiteX23" fmla="*/ 146464 w 188180"/>
                <a:gd name="connsiteY23" fmla="*/ 45804 h 110692"/>
                <a:gd name="connsiteX24" fmla="*/ 145468 w 188180"/>
                <a:gd name="connsiteY24" fmla="*/ 50520 h 110692"/>
                <a:gd name="connsiteX25" fmla="*/ 169131 w 188180"/>
                <a:gd name="connsiteY25" fmla="*/ 64177 h 110692"/>
                <a:gd name="connsiteX26" fmla="*/ 174507 w 188180"/>
                <a:gd name="connsiteY26" fmla="*/ 74566 h 110692"/>
                <a:gd name="connsiteX27" fmla="*/ 186211 w 188180"/>
                <a:gd name="connsiteY27" fmla="*/ 75110 h 110692"/>
                <a:gd name="connsiteX28" fmla="*/ 187124 w 188180"/>
                <a:gd name="connsiteY28" fmla="*/ 82405 h 110692"/>
                <a:gd name="connsiteX29" fmla="*/ 174359 w 188180"/>
                <a:gd name="connsiteY29" fmla="*/ 87092 h 110692"/>
                <a:gd name="connsiteX30" fmla="*/ 166284 w 188180"/>
                <a:gd name="connsiteY30" fmla="*/ 93636 h 110692"/>
                <a:gd name="connsiteX31" fmla="*/ 171915 w 188180"/>
                <a:gd name="connsiteY31" fmla="*/ 100511 h 110692"/>
                <a:gd name="connsiteX32" fmla="*/ 160057 w 188180"/>
                <a:gd name="connsiteY32" fmla="*/ 100877 h 110692"/>
                <a:gd name="connsiteX33" fmla="*/ 148341 w 188180"/>
                <a:gd name="connsiteY33" fmla="*/ 89296 h 110692"/>
                <a:gd name="connsiteX34" fmla="*/ 141516 w 188180"/>
                <a:gd name="connsiteY34" fmla="*/ 86845 h 110692"/>
                <a:gd name="connsiteX35" fmla="*/ 136184 w 188180"/>
                <a:gd name="connsiteY35" fmla="*/ 90904 h 110692"/>
                <a:gd name="connsiteX36" fmla="*/ 122025 w 188180"/>
                <a:gd name="connsiteY36" fmla="*/ 92733 h 110692"/>
                <a:gd name="connsiteX37" fmla="*/ 115336 w 188180"/>
                <a:gd name="connsiteY37" fmla="*/ 82229 h 110692"/>
                <a:gd name="connsiteX38" fmla="*/ 113047 w 188180"/>
                <a:gd name="connsiteY38" fmla="*/ 81170 h 110692"/>
                <a:gd name="connsiteX39" fmla="*/ 109353 w 188180"/>
                <a:gd name="connsiteY39" fmla="*/ 80120 h 110692"/>
                <a:gd name="connsiteX40" fmla="*/ 93673 w 188180"/>
                <a:gd name="connsiteY40" fmla="*/ 85224 h 110692"/>
                <a:gd name="connsiteX41" fmla="*/ 90030 w 188180"/>
                <a:gd name="connsiteY41" fmla="*/ 93290 h 110692"/>
                <a:gd name="connsiteX42" fmla="*/ 74409 w 188180"/>
                <a:gd name="connsiteY42" fmla="*/ 97955 h 110692"/>
                <a:gd name="connsiteX43" fmla="*/ 45893 w 188180"/>
                <a:gd name="connsiteY43" fmla="*/ 110511 h 110692"/>
                <a:gd name="connsiteX44" fmla="*/ 31302 w 188180"/>
                <a:gd name="connsiteY44" fmla="*/ 89170 h 110692"/>
                <a:gd name="connsiteX45" fmla="*/ 29007 w 188180"/>
                <a:gd name="connsiteY45" fmla="*/ 70975 h 110692"/>
                <a:gd name="connsiteX0" fmla="*/ 28494 w 187667"/>
                <a:gd name="connsiteY0" fmla="*/ 70975 h 110692"/>
                <a:gd name="connsiteX1" fmla="*/ 18320 w 187667"/>
                <a:gd name="connsiteY1" fmla="*/ 58800 h 110692"/>
                <a:gd name="connsiteX2" fmla="*/ 16383 w 187667"/>
                <a:gd name="connsiteY2" fmla="*/ 46474 h 110692"/>
                <a:gd name="connsiteX3" fmla="*/ 16033 w 187667"/>
                <a:gd name="connsiteY3" fmla="*/ 39176 h 110692"/>
                <a:gd name="connsiteX4" fmla="*/ 19004 w 187667"/>
                <a:gd name="connsiteY4" fmla="*/ 31383 h 110692"/>
                <a:gd name="connsiteX5" fmla="*/ 93 w 187667"/>
                <a:gd name="connsiteY5" fmla="*/ 15280 h 110692"/>
                <a:gd name="connsiteX6" fmla="*/ 28175 w 187667"/>
                <a:gd name="connsiteY6" fmla="*/ 2058 h 110692"/>
                <a:gd name="connsiteX7" fmla="*/ 55772 w 187667"/>
                <a:gd name="connsiteY7" fmla="*/ 25288 h 110692"/>
                <a:gd name="connsiteX8" fmla="*/ 61750 w 187667"/>
                <a:gd name="connsiteY8" fmla="*/ 24801 h 110692"/>
                <a:gd name="connsiteX9" fmla="*/ 64930 w 187667"/>
                <a:gd name="connsiteY9" fmla="*/ 18538 h 110692"/>
                <a:gd name="connsiteX10" fmla="*/ 59574 w 187667"/>
                <a:gd name="connsiteY10" fmla="*/ 4725 h 110692"/>
                <a:gd name="connsiteX11" fmla="*/ 67554 w 187667"/>
                <a:gd name="connsiteY11" fmla="*/ 461 h 110692"/>
                <a:gd name="connsiteX12" fmla="*/ 71360 w 187667"/>
                <a:gd name="connsiteY12" fmla="*/ 6964 h 110692"/>
                <a:gd name="connsiteX13" fmla="*/ 79243 w 187667"/>
                <a:gd name="connsiteY13" fmla="*/ 8481 h 110692"/>
                <a:gd name="connsiteX14" fmla="*/ 98810 w 187667"/>
                <a:gd name="connsiteY14" fmla="*/ 17210 h 110692"/>
                <a:gd name="connsiteX15" fmla="*/ 96676 w 187667"/>
                <a:gd name="connsiteY15" fmla="*/ 24134 h 110692"/>
                <a:gd name="connsiteX16" fmla="*/ 98939 w 187667"/>
                <a:gd name="connsiteY16" fmla="*/ 30572 h 110692"/>
                <a:gd name="connsiteX17" fmla="*/ 101766 w 187667"/>
                <a:gd name="connsiteY17" fmla="*/ 37598 h 110692"/>
                <a:gd name="connsiteX18" fmla="*/ 100878 w 187667"/>
                <a:gd name="connsiteY18" fmla="*/ 41595 h 110692"/>
                <a:gd name="connsiteX19" fmla="*/ 108790 w 187667"/>
                <a:gd name="connsiteY19" fmla="*/ 43529 h 110692"/>
                <a:gd name="connsiteX20" fmla="*/ 113492 w 187667"/>
                <a:gd name="connsiteY20" fmla="*/ 39478 h 110692"/>
                <a:gd name="connsiteX21" fmla="*/ 122731 w 187667"/>
                <a:gd name="connsiteY21" fmla="*/ 37176 h 110692"/>
                <a:gd name="connsiteX22" fmla="*/ 131226 w 187667"/>
                <a:gd name="connsiteY22" fmla="*/ 42487 h 110692"/>
                <a:gd name="connsiteX23" fmla="*/ 145951 w 187667"/>
                <a:gd name="connsiteY23" fmla="*/ 45804 h 110692"/>
                <a:gd name="connsiteX24" fmla="*/ 144955 w 187667"/>
                <a:gd name="connsiteY24" fmla="*/ 50520 h 110692"/>
                <a:gd name="connsiteX25" fmla="*/ 168618 w 187667"/>
                <a:gd name="connsiteY25" fmla="*/ 64177 h 110692"/>
                <a:gd name="connsiteX26" fmla="*/ 173994 w 187667"/>
                <a:gd name="connsiteY26" fmla="*/ 74566 h 110692"/>
                <a:gd name="connsiteX27" fmla="*/ 185698 w 187667"/>
                <a:gd name="connsiteY27" fmla="*/ 75110 h 110692"/>
                <a:gd name="connsiteX28" fmla="*/ 186611 w 187667"/>
                <a:gd name="connsiteY28" fmla="*/ 82405 h 110692"/>
                <a:gd name="connsiteX29" fmla="*/ 173846 w 187667"/>
                <a:gd name="connsiteY29" fmla="*/ 87092 h 110692"/>
                <a:gd name="connsiteX30" fmla="*/ 165771 w 187667"/>
                <a:gd name="connsiteY30" fmla="*/ 93636 h 110692"/>
                <a:gd name="connsiteX31" fmla="*/ 171402 w 187667"/>
                <a:gd name="connsiteY31" fmla="*/ 100511 h 110692"/>
                <a:gd name="connsiteX32" fmla="*/ 159544 w 187667"/>
                <a:gd name="connsiteY32" fmla="*/ 100877 h 110692"/>
                <a:gd name="connsiteX33" fmla="*/ 147828 w 187667"/>
                <a:gd name="connsiteY33" fmla="*/ 89296 h 110692"/>
                <a:gd name="connsiteX34" fmla="*/ 141003 w 187667"/>
                <a:gd name="connsiteY34" fmla="*/ 86845 h 110692"/>
                <a:gd name="connsiteX35" fmla="*/ 135671 w 187667"/>
                <a:gd name="connsiteY35" fmla="*/ 90904 h 110692"/>
                <a:gd name="connsiteX36" fmla="*/ 121512 w 187667"/>
                <a:gd name="connsiteY36" fmla="*/ 92733 h 110692"/>
                <a:gd name="connsiteX37" fmla="*/ 114823 w 187667"/>
                <a:gd name="connsiteY37" fmla="*/ 82229 h 110692"/>
                <a:gd name="connsiteX38" fmla="*/ 112534 w 187667"/>
                <a:gd name="connsiteY38" fmla="*/ 81170 h 110692"/>
                <a:gd name="connsiteX39" fmla="*/ 108840 w 187667"/>
                <a:gd name="connsiteY39" fmla="*/ 80120 h 110692"/>
                <a:gd name="connsiteX40" fmla="*/ 93160 w 187667"/>
                <a:gd name="connsiteY40" fmla="*/ 85224 h 110692"/>
                <a:gd name="connsiteX41" fmla="*/ 89517 w 187667"/>
                <a:gd name="connsiteY41" fmla="*/ 93290 h 110692"/>
                <a:gd name="connsiteX42" fmla="*/ 73896 w 187667"/>
                <a:gd name="connsiteY42" fmla="*/ 97955 h 110692"/>
                <a:gd name="connsiteX43" fmla="*/ 45380 w 187667"/>
                <a:gd name="connsiteY43" fmla="*/ 110511 h 110692"/>
                <a:gd name="connsiteX44" fmla="*/ 30789 w 187667"/>
                <a:gd name="connsiteY44" fmla="*/ 89170 h 110692"/>
                <a:gd name="connsiteX45" fmla="*/ 28494 w 187667"/>
                <a:gd name="connsiteY45" fmla="*/ 70975 h 110692"/>
                <a:gd name="connsiteX0" fmla="*/ 28494 w 187667"/>
                <a:gd name="connsiteY0" fmla="*/ 99745 h 139462"/>
                <a:gd name="connsiteX1" fmla="*/ 18320 w 187667"/>
                <a:gd name="connsiteY1" fmla="*/ 87570 h 139462"/>
                <a:gd name="connsiteX2" fmla="*/ 16383 w 187667"/>
                <a:gd name="connsiteY2" fmla="*/ 75244 h 139462"/>
                <a:gd name="connsiteX3" fmla="*/ 16033 w 187667"/>
                <a:gd name="connsiteY3" fmla="*/ 67946 h 139462"/>
                <a:gd name="connsiteX4" fmla="*/ 19004 w 187667"/>
                <a:gd name="connsiteY4" fmla="*/ 60153 h 139462"/>
                <a:gd name="connsiteX5" fmla="*/ 93 w 187667"/>
                <a:gd name="connsiteY5" fmla="*/ 44050 h 139462"/>
                <a:gd name="connsiteX6" fmla="*/ 28175 w 187667"/>
                <a:gd name="connsiteY6" fmla="*/ 30828 h 139462"/>
                <a:gd name="connsiteX7" fmla="*/ 30136 w 187667"/>
                <a:gd name="connsiteY7" fmla="*/ 0 h 139462"/>
                <a:gd name="connsiteX8" fmla="*/ 61750 w 187667"/>
                <a:gd name="connsiteY8" fmla="*/ 53571 h 139462"/>
                <a:gd name="connsiteX9" fmla="*/ 64930 w 187667"/>
                <a:gd name="connsiteY9" fmla="*/ 47308 h 139462"/>
                <a:gd name="connsiteX10" fmla="*/ 59574 w 187667"/>
                <a:gd name="connsiteY10" fmla="*/ 33495 h 139462"/>
                <a:gd name="connsiteX11" fmla="*/ 67554 w 187667"/>
                <a:gd name="connsiteY11" fmla="*/ 29231 h 139462"/>
                <a:gd name="connsiteX12" fmla="*/ 71360 w 187667"/>
                <a:gd name="connsiteY12" fmla="*/ 35734 h 139462"/>
                <a:gd name="connsiteX13" fmla="*/ 79243 w 187667"/>
                <a:gd name="connsiteY13" fmla="*/ 37251 h 139462"/>
                <a:gd name="connsiteX14" fmla="*/ 98810 w 187667"/>
                <a:gd name="connsiteY14" fmla="*/ 45980 h 139462"/>
                <a:gd name="connsiteX15" fmla="*/ 96676 w 187667"/>
                <a:gd name="connsiteY15" fmla="*/ 52904 h 139462"/>
                <a:gd name="connsiteX16" fmla="*/ 98939 w 187667"/>
                <a:gd name="connsiteY16" fmla="*/ 59342 h 139462"/>
                <a:gd name="connsiteX17" fmla="*/ 101766 w 187667"/>
                <a:gd name="connsiteY17" fmla="*/ 66368 h 139462"/>
                <a:gd name="connsiteX18" fmla="*/ 100878 w 187667"/>
                <a:gd name="connsiteY18" fmla="*/ 70365 h 139462"/>
                <a:gd name="connsiteX19" fmla="*/ 108790 w 187667"/>
                <a:gd name="connsiteY19" fmla="*/ 72299 h 139462"/>
                <a:gd name="connsiteX20" fmla="*/ 113492 w 187667"/>
                <a:gd name="connsiteY20" fmla="*/ 68248 h 139462"/>
                <a:gd name="connsiteX21" fmla="*/ 122731 w 187667"/>
                <a:gd name="connsiteY21" fmla="*/ 65946 h 139462"/>
                <a:gd name="connsiteX22" fmla="*/ 131226 w 187667"/>
                <a:gd name="connsiteY22" fmla="*/ 71257 h 139462"/>
                <a:gd name="connsiteX23" fmla="*/ 145951 w 187667"/>
                <a:gd name="connsiteY23" fmla="*/ 74574 h 139462"/>
                <a:gd name="connsiteX24" fmla="*/ 144955 w 187667"/>
                <a:gd name="connsiteY24" fmla="*/ 79290 h 139462"/>
                <a:gd name="connsiteX25" fmla="*/ 168618 w 187667"/>
                <a:gd name="connsiteY25" fmla="*/ 92947 h 139462"/>
                <a:gd name="connsiteX26" fmla="*/ 173994 w 187667"/>
                <a:gd name="connsiteY26" fmla="*/ 103336 h 139462"/>
                <a:gd name="connsiteX27" fmla="*/ 185698 w 187667"/>
                <a:gd name="connsiteY27" fmla="*/ 103880 h 139462"/>
                <a:gd name="connsiteX28" fmla="*/ 186611 w 187667"/>
                <a:gd name="connsiteY28" fmla="*/ 111175 h 139462"/>
                <a:gd name="connsiteX29" fmla="*/ 173846 w 187667"/>
                <a:gd name="connsiteY29" fmla="*/ 115862 h 139462"/>
                <a:gd name="connsiteX30" fmla="*/ 165771 w 187667"/>
                <a:gd name="connsiteY30" fmla="*/ 122406 h 139462"/>
                <a:gd name="connsiteX31" fmla="*/ 171402 w 187667"/>
                <a:gd name="connsiteY31" fmla="*/ 129281 h 139462"/>
                <a:gd name="connsiteX32" fmla="*/ 159544 w 187667"/>
                <a:gd name="connsiteY32" fmla="*/ 129647 h 139462"/>
                <a:gd name="connsiteX33" fmla="*/ 147828 w 187667"/>
                <a:gd name="connsiteY33" fmla="*/ 118066 h 139462"/>
                <a:gd name="connsiteX34" fmla="*/ 141003 w 187667"/>
                <a:gd name="connsiteY34" fmla="*/ 115615 h 139462"/>
                <a:gd name="connsiteX35" fmla="*/ 135671 w 187667"/>
                <a:gd name="connsiteY35" fmla="*/ 119674 h 139462"/>
                <a:gd name="connsiteX36" fmla="*/ 121512 w 187667"/>
                <a:gd name="connsiteY36" fmla="*/ 121503 h 139462"/>
                <a:gd name="connsiteX37" fmla="*/ 114823 w 187667"/>
                <a:gd name="connsiteY37" fmla="*/ 110999 h 139462"/>
                <a:gd name="connsiteX38" fmla="*/ 112534 w 187667"/>
                <a:gd name="connsiteY38" fmla="*/ 109940 h 139462"/>
                <a:gd name="connsiteX39" fmla="*/ 108840 w 187667"/>
                <a:gd name="connsiteY39" fmla="*/ 108890 h 139462"/>
                <a:gd name="connsiteX40" fmla="*/ 93160 w 187667"/>
                <a:gd name="connsiteY40" fmla="*/ 113994 h 139462"/>
                <a:gd name="connsiteX41" fmla="*/ 89517 w 187667"/>
                <a:gd name="connsiteY41" fmla="*/ 122060 h 139462"/>
                <a:gd name="connsiteX42" fmla="*/ 73896 w 187667"/>
                <a:gd name="connsiteY42" fmla="*/ 126725 h 139462"/>
                <a:gd name="connsiteX43" fmla="*/ 45380 w 187667"/>
                <a:gd name="connsiteY43" fmla="*/ 139281 h 139462"/>
                <a:gd name="connsiteX44" fmla="*/ 30789 w 187667"/>
                <a:gd name="connsiteY44" fmla="*/ 117940 h 139462"/>
                <a:gd name="connsiteX45" fmla="*/ 28494 w 187667"/>
                <a:gd name="connsiteY45" fmla="*/ 99745 h 139462"/>
                <a:gd name="connsiteX0" fmla="*/ 28494 w 187667"/>
                <a:gd name="connsiteY0" fmla="*/ 104117 h 143834"/>
                <a:gd name="connsiteX1" fmla="*/ 18320 w 187667"/>
                <a:gd name="connsiteY1" fmla="*/ 91942 h 143834"/>
                <a:gd name="connsiteX2" fmla="*/ 16383 w 187667"/>
                <a:gd name="connsiteY2" fmla="*/ 79616 h 143834"/>
                <a:gd name="connsiteX3" fmla="*/ 16033 w 187667"/>
                <a:gd name="connsiteY3" fmla="*/ 72318 h 143834"/>
                <a:gd name="connsiteX4" fmla="*/ 19004 w 187667"/>
                <a:gd name="connsiteY4" fmla="*/ 64525 h 143834"/>
                <a:gd name="connsiteX5" fmla="*/ 93 w 187667"/>
                <a:gd name="connsiteY5" fmla="*/ 48422 h 143834"/>
                <a:gd name="connsiteX6" fmla="*/ 28175 w 187667"/>
                <a:gd name="connsiteY6" fmla="*/ 35200 h 143834"/>
                <a:gd name="connsiteX7" fmla="*/ 30136 w 187667"/>
                <a:gd name="connsiteY7" fmla="*/ 4372 h 143834"/>
                <a:gd name="connsiteX8" fmla="*/ 45549 w 187667"/>
                <a:gd name="connsiteY8" fmla="*/ 3045 h 143834"/>
                <a:gd name="connsiteX9" fmla="*/ 64930 w 187667"/>
                <a:gd name="connsiteY9" fmla="*/ 51680 h 143834"/>
                <a:gd name="connsiteX10" fmla="*/ 59574 w 187667"/>
                <a:gd name="connsiteY10" fmla="*/ 37867 h 143834"/>
                <a:gd name="connsiteX11" fmla="*/ 67554 w 187667"/>
                <a:gd name="connsiteY11" fmla="*/ 33603 h 143834"/>
                <a:gd name="connsiteX12" fmla="*/ 71360 w 187667"/>
                <a:gd name="connsiteY12" fmla="*/ 40106 h 143834"/>
                <a:gd name="connsiteX13" fmla="*/ 79243 w 187667"/>
                <a:gd name="connsiteY13" fmla="*/ 41623 h 143834"/>
                <a:gd name="connsiteX14" fmla="*/ 98810 w 187667"/>
                <a:gd name="connsiteY14" fmla="*/ 50352 h 143834"/>
                <a:gd name="connsiteX15" fmla="*/ 96676 w 187667"/>
                <a:gd name="connsiteY15" fmla="*/ 57276 h 143834"/>
                <a:gd name="connsiteX16" fmla="*/ 98939 w 187667"/>
                <a:gd name="connsiteY16" fmla="*/ 63714 h 143834"/>
                <a:gd name="connsiteX17" fmla="*/ 101766 w 187667"/>
                <a:gd name="connsiteY17" fmla="*/ 70740 h 143834"/>
                <a:gd name="connsiteX18" fmla="*/ 100878 w 187667"/>
                <a:gd name="connsiteY18" fmla="*/ 74737 h 143834"/>
                <a:gd name="connsiteX19" fmla="*/ 108790 w 187667"/>
                <a:gd name="connsiteY19" fmla="*/ 76671 h 143834"/>
                <a:gd name="connsiteX20" fmla="*/ 113492 w 187667"/>
                <a:gd name="connsiteY20" fmla="*/ 72620 h 143834"/>
                <a:gd name="connsiteX21" fmla="*/ 122731 w 187667"/>
                <a:gd name="connsiteY21" fmla="*/ 70318 h 143834"/>
                <a:gd name="connsiteX22" fmla="*/ 131226 w 187667"/>
                <a:gd name="connsiteY22" fmla="*/ 75629 h 143834"/>
                <a:gd name="connsiteX23" fmla="*/ 145951 w 187667"/>
                <a:gd name="connsiteY23" fmla="*/ 78946 h 143834"/>
                <a:gd name="connsiteX24" fmla="*/ 144955 w 187667"/>
                <a:gd name="connsiteY24" fmla="*/ 83662 h 143834"/>
                <a:gd name="connsiteX25" fmla="*/ 168618 w 187667"/>
                <a:gd name="connsiteY25" fmla="*/ 97319 h 143834"/>
                <a:gd name="connsiteX26" fmla="*/ 173994 w 187667"/>
                <a:gd name="connsiteY26" fmla="*/ 107708 h 143834"/>
                <a:gd name="connsiteX27" fmla="*/ 185698 w 187667"/>
                <a:gd name="connsiteY27" fmla="*/ 108252 h 143834"/>
                <a:gd name="connsiteX28" fmla="*/ 186611 w 187667"/>
                <a:gd name="connsiteY28" fmla="*/ 115547 h 143834"/>
                <a:gd name="connsiteX29" fmla="*/ 173846 w 187667"/>
                <a:gd name="connsiteY29" fmla="*/ 120234 h 143834"/>
                <a:gd name="connsiteX30" fmla="*/ 165771 w 187667"/>
                <a:gd name="connsiteY30" fmla="*/ 126778 h 143834"/>
                <a:gd name="connsiteX31" fmla="*/ 171402 w 187667"/>
                <a:gd name="connsiteY31" fmla="*/ 133653 h 143834"/>
                <a:gd name="connsiteX32" fmla="*/ 159544 w 187667"/>
                <a:gd name="connsiteY32" fmla="*/ 134019 h 143834"/>
                <a:gd name="connsiteX33" fmla="*/ 147828 w 187667"/>
                <a:gd name="connsiteY33" fmla="*/ 122438 h 143834"/>
                <a:gd name="connsiteX34" fmla="*/ 141003 w 187667"/>
                <a:gd name="connsiteY34" fmla="*/ 119987 h 143834"/>
                <a:gd name="connsiteX35" fmla="*/ 135671 w 187667"/>
                <a:gd name="connsiteY35" fmla="*/ 124046 h 143834"/>
                <a:gd name="connsiteX36" fmla="*/ 121512 w 187667"/>
                <a:gd name="connsiteY36" fmla="*/ 125875 h 143834"/>
                <a:gd name="connsiteX37" fmla="*/ 114823 w 187667"/>
                <a:gd name="connsiteY37" fmla="*/ 115371 h 143834"/>
                <a:gd name="connsiteX38" fmla="*/ 112534 w 187667"/>
                <a:gd name="connsiteY38" fmla="*/ 114312 h 143834"/>
                <a:gd name="connsiteX39" fmla="*/ 108840 w 187667"/>
                <a:gd name="connsiteY39" fmla="*/ 113262 h 143834"/>
                <a:gd name="connsiteX40" fmla="*/ 93160 w 187667"/>
                <a:gd name="connsiteY40" fmla="*/ 118366 h 143834"/>
                <a:gd name="connsiteX41" fmla="*/ 89517 w 187667"/>
                <a:gd name="connsiteY41" fmla="*/ 126432 h 143834"/>
                <a:gd name="connsiteX42" fmla="*/ 73896 w 187667"/>
                <a:gd name="connsiteY42" fmla="*/ 131097 h 143834"/>
                <a:gd name="connsiteX43" fmla="*/ 45380 w 187667"/>
                <a:gd name="connsiteY43" fmla="*/ 143653 h 143834"/>
                <a:gd name="connsiteX44" fmla="*/ 30789 w 187667"/>
                <a:gd name="connsiteY44" fmla="*/ 122312 h 143834"/>
                <a:gd name="connsiteX45" fmla="*/ 28494 w 187667"/>
                <a:gd name="connsiteY45" fmla="*/ 104117 h 143834"/>
                <a:gd name="connsiteX0" fmla="*/ 28494 w 187667"/>
                <a:gd name="connsiteY0" fmla="*/ 101152 h 140869"/>
                <a:gd name="connsiteX1" fmla="*/ 18320 w 187667"/>
                <a:gd name="connsiteY1" fmla="*/ 88977 h 140869"/>
                <a:gd name="connsiteX2" fmla="*/ 16383 w 187667"/>
                <a:gd name="connsiteY2" fmla="*/ 76651 h 140869"/>
                <a:gd name="connsiteX3" fmla="*/ 16033 w 187667"/>
                <a:gd name="connsiteY3" fmla="*/ 69353 h 140869"/>
                <a:gd name="connsiteX4" fmla="*/ 19004 w 187667"/>
                <a:gd name="connsiteY4" fmla="*/ 61560 h 140869"/>
                <a:gd name="connsiteX5" fmla="*/ 93 w 187667"/>
                <a:gd name="connsiteY5" fmla="*/ 45457 h 140869"/>
                <a:gd name="connsiteX6" fmla="*/ 28175 w 187667"/>
                <a:gd name="connsiteY6" fmla="*/ 32235 h 140869"/>
                <a:gd name="connsiteX7" fmla="*/ 30136 w 187667"/>
                <a:gd name="connsiteY7" fmla="*/ 1407 h 140869"/>
                <a:gd name="connsiteX8" fmla="*/ 45549 w 187667"/>
                <a:gd name="connsiteY8" fmla="*/ 80 h 140869"/>
                <a:gd name="connsiteX9" fmla="*/ 63174 w 187667"/>
                <a:gd name="connsiteY9" fmla="*/ 4061 h 140869"/>
                <a:gd name="connsiteX10" fmla="*/ 59574 w 187667"/>
                <a:gd name="connsiteY10" fmla="*/ 34902 h 140869"/>
                <a:gd name="connsiteX11" fmla="*/ 67554 w 187667"/>
                <a:gd name="connsiteY11" fmla="*/ 30638 h 140869"/>
                <a:gd name="connsiteX12" fmla="*/ 71360 w 187667"/>
                <a:gd name="connsiteY12" fmla="*/ 37141 h 140869"/>
                <a:gd name="connsiteX13" fmla="*/ 79243 w 187667"/>
                <a:gd name="connsiteY13" fmla="*/ 38658 h 140869"/>
                <a:gd name="connsiteX14" fmla="*/ 98810 w 187667"/>
                <a:gd name="connsiteY14" fmla="*/ 47387 h 140869"/>
                <a:gd name="connsiteX15" fmla="*/ 96676 w 187667"/>
                <a:gd name="connsiteY15" fmla="*/ 54311 h 140869"/>
                <a:gd name="connsiteX16" fmla="*/ 98939 w 187667"/>
                <a:gd name="connsiteY16" fmla="*/ 60749 h 140869"/>
                <a:gd name="connsiteX17" fmla="*/ 101766 w 187667"/>
                <a:gd name="connsiteY17" fmla="*/ 67775 h 140869"/>
                <a:gd name="connsiteX18" fmla="*/ 100878 w 187667"/>
                <a:gd name="connsiteY18" fmla="*/ 71772 h 140869"/>
                <a:gd name="connsiteX19" fmla="*/ 108790 w 187667"/>
                <a:gd name="connsiteY19" fmla="*/ 73706 h 140869"/>
                <a:gd name="connsiteX20" fmla="*/ 113492 w 187667"/>
                <a:gd name="connsiteY20" fmla="*/ 69655 h 140869"/>
                <a:gd name="connsiteX21" fmla="*/ 122731 w 187667"/>
                <a:gd name="connsiteY21" fmla="*/ 67353 h 140869"/>
                <a:gd name="connsiteX22" fmla="*/ 131226 w 187667"/>
                <a:gd name="connsiteY22" fmla="*/ 72664 h 140869"/>
                <a:gd name="connsiteX23" fmla="*/ 145951 w 187667"/>
                <a:gd name="connsiteY23" fmla="*/ 75981 h 140869"/>
                <a:gd name="connsiteX24" fmla="*/ 144955 w 187667"/>
                <a:gd name="connsiteY24" fmla="*/ 80697 h 140869"/>
                <a:gd name="connsiteX25" fmla="*/ 168618 w 187667"/>
                <a:gd name="connsiteY25" fmla="*/ 94354 h 140869"/>
                <a:gd name="connsiteX26" fmla="*/ 173994 w 187667"/>
                <a:gd name="connsiteY26" fmla="*/ 104743 h 140869"/>
                <a:gd name="connsiteX27" fmla="*/ 185698 w 187667"/>
                <a:gd name="connsiteY27" fmla="*/ 105287 h 140869"/>
                <a:gd name="connsiteX28" fmla="*/ 186611 w 187667"/>
                <a:gd name="connsiteY28" fmla="*/ 112582 h 140869"/>
                <a:gd name="connsiteX29" fmla="*/ 173846 w 187667"/>
                <a:gd name="connsiteY29" fmla="*/ 117269 h 140869"/>
                <a:gd name="connsiteX30" fmla="*/ 165771 w 187667"/>
                <a:gd name="connsiteY30" fmla="*/ 123813 h 140869"/>
                <a:gd name="connsiteX31" fmla="*/ 171402 w 187667"/>
                <a:gd name="connsiteY31" fmla="*/ 130688 h 140869"/>
                <a:gd name="connsiteX32" fmla="*/ 159544 w 187667"/>
                <a:gd name="connsiteY32" fmla="*/ 131054 h 140869"/>
                <a:gd name="connsiteX33" fmla="*/ 147828 w 187667"/>
                <a:gd name="connsiteY33" fmla="*/ 119473 h 140869"/>
                <a:gd name="connsiteX34" fmla="*/ 141003 w 187667"/>
                <a:gd name="connsiteY34" fmla="*/ 117022 h 140869"/>
                <a:gd name="connsiteX35" fmla="*/ 135671 w 187667"/>
                <a:gd name="connsiteY35" fmla="*/ 121081 h 140869"/>
                <a:gd name="connsiteX36" fmla="*/ 121512 w 187667"/>
                <a:gd name="connsiteY36" fmla="*/ 122910 h 140869"/>
                <a:gd name="connsiteX37" fmla="*/ 114823 w 187667"/>
                <a:gd name="connsiteY37" fmla="*/ 112406 h 140869"/>
                <a:gd name="connsiteX38" fmla="*/ 112534 w 187667"/>
                <a:gd name="connsiteY38" fmla="*/ 111347 h 140869"/>
                <a:gd name="connsiteX39" fmla="*/ 108840 w 187667"/>
                <a:gd name="connsiteY39" fmla="*/ 110297 h 140869"/>
                <a:gd name="connsiteX40" fmla="*/ 93160 w 187667"/>
                <a:gd name="connsiteY40" fmla="*/ 115401 h 140869"/>
                <a:gd name="connsiteX41" fmla="*/ 89517 w 187667"/>
                <a:gd name="connsiteY41" fmla="*/ 123467 h 140869"/>
                <a:gd name="connsiteX42" fmla="*/ 73896 w 187667"/>
                <a:gd name="connsiteY42" fmla="*/ 128132 h 140869"/>
                <a:gd name="connsiteX43" fmla="*/ 45380 w 187667"/>
                <a:gd name="connsiteY43" fmla="*/ 140688 h 140869"/>
                <a:gd name="connsiteX44" fmla="*/ 30789 w 187667"/>
                <a:gd name="connsiteY44" fmla="*/ 119347 h 140869"/>
                <a:gd name="connsiteX45" fmla="*/ 28494 w 187667"/>
                <a:gd name="connsiteY45" fmla="*/ 101152 h 140869"/>
                <a:gd name="connsiteX0" fmla="*/ 28494 w 187667"/>
                <a:gd name="connsiteY0" fmla="*/ 101124 h 140841"/>
                <a:gd name="connsiteX1" fmla="*/ 18320 w 187667"/>
                <a:gd name="connsiteY1" fmla="*/ 88949 h 140841"/>
                <a:gd name="connsiteX2" fmla="*/ 16383 w 187667"/>
                <a:gd name="connsiteY2" fmla="*/ 76623 h 140841"/>
                <a:gd name="connsiteX3" fmla="*/ 16033 w 187667"/>
                <a:gd name="connsiteY3" fmla="*/ 69325 h 140841"/>
                <a:gd name="connsiteX4" fmla="*/ 19004 w 187667"/>
                <a:gd name="connsiteY4" fmla="*/ 61532 h 140841"/>
                <a:gd name="connsiteX5" fmla="*/ 93 w 187667"/>
                <a:gd name="connsiteY5" fmla="*/ 45429 h 140841"/>
                <a:gd name="connsiteX6" fmla="*/ 28175 w 187667"/>
                <a:gd name="connsiteY6" fmla="*/ 32207 h 140841"/>
                <a:gd name="connsiteX7" fmla="*/ 30136 w 187667"/>
                <a:gd name="connsiteY7" fmla="*/ 1379 h 140841"/>
                <a:gd name="connsiteX8" fmla="*/ 45549 w 187667"/>
                <a:gd name="connsiteY8" fmla="*/ 52 h 140841"/>
                <a:gd name="connsiteX9" fmla="*/ 63174 w 187667"/>
                <a:gd name="connsiteY9" fmla="*/ 4033 h 140841"/>
                <a:gd name="connsiteX10" fmla="*/ 93881 w 187667"/>
                <a:gd name="connsiteY10" fmla="*/ 7915 h 140841"/>
                <a:gd name="connsiteX11" fmla="*/ 67554 w 187667"/>
                <a:gd name="connsiteY11" fmla="*/ 30610 h 140841"/>
                <a:gd name="connsiteX12" fmla="*/ 71360 w 187667"/>
                <a:gd name="connsiteY12" fmla="*/ 37113 h 140841"/>
                <a:gd name="connsiteX13" fmla="*/ 79243 w 187667"/>
                <a:gd name="connsiteY13" fmla="*/ 38630 h 140841"/>
                <a:gd name="connsiteX14" fmla="*/ 98810 w 187667"/>
                <a:gd name="connsiteY14" fmla="*/ 47359 h 140841"/>
                <a:gd name="connsiteX15" fmla="*/ 96676 w 187667"/>
                <a:gd name="connsiteY15" fmla="*/ 54283 h 140841"/>
                <a:gd name="connsiteX16" fmla="*/ 98939 w 187667"/>
                <a:gd name="connsiteY16" fmla="*/ 60721 h 140841"/>
                <a:gd name="connsiteX17" fmla="*/ 101766 w 187667"/>
                <a:gd name="connsiteY17" fmla="*/ 67747 h 140841"/>
                <a:gd name="connsiteX18" fmla="*/ 100878 w 187667"/>
                <a:gd name="connsiteY18" fmla="*/ 71744 h 140841"/>
                <a:gd name="connsiteX19" fmla="*/ 108790 w 187667"/>
                <a:gd name="connsiteY19" fmla="*/ 73678 h 140841"/>
                <a:gd name="connsiteX20" fmla="*/ 113492 w 187667"/>
                <a:gd name="connsiteY20" fmla="*/ 69627 h 140841"/>
                <a:gd name="connsiteX21" fmla="*/ 122731 w 187667"/>
                <a:gd name="connsiteY21" fmla="*/ 67325 h 140841"/>
                <a:gd name="connsiteX22" fmla="*/ 131226 w 187667"/>
                <a:gd name="connsiteY22" fmla="*/ 72636 h 140841"/>
                <a:gd name="connsiteX23" fmla="*/ 145951 w 187667"/>
                <a:gd name="connsiteY23" fmla="*/ 75953 h 140841"/>
                <a:gd name="connsiteX24" fmla="*/ 144955 w 187667"/>
                <a:gd name="connsiteY24" fmla="*/ 80669 h 140841"/>
                <a:gd name="connsiteX25" fmla="*/ 168618 w 187667"/>
                <a:gd name="connsiteY25" fmla="*/ 94326 h 140841"/>
                <a:gd name="connsiteX26" fmla="*/ 173994 w 187667"/>
                <a:gd name="connsiteY26" fmla="*/ 104715 h 140841"/>
                <a:gd name="connsiteX27" fmla="*/ 185698 w 187667"/>
                <a:gd name="connsiteY27" fmla="*/ 105259 h 140841"/>
                <a:gd name="connsiteX28" fmla="*/ 186611 w 187667"/>
                <a:gd name="connsiteY28" fmla="*/ 112554 h 140841"/>
                <a:gd name="connsiteX29" fmla="*/ 173846 w 187667"/>
                <a:gd name="connsiteY29" fmla="*/ 117241 h 140841"/>
                <a:gd name="connsiteX30" fmla="*/ 165771 w 187667"/>
                <a:gd name="connsiteY30" fmla="*/ 123785 h 140841"/>
                <a:gd name="connsiteX31" fmla="*/ 171402 w 187667"/>
                <a:gd name="connsiteY31" fmla="*/ 130660 h 140841"/>
                <a:gd name="connsiteX32" fmla="*/ 159544 w 187667"/>
                <a:gd name="connsiteY32" fmla="*/ 131026 h 140841"/>
                <a:gd name="connsiteX33" fmla="*/ 147828 w 187667"/>
                <a:gd name="connsiteY33" fmla="*/ 119445 h 140841"/>
                <a:gd name="connsiteX34" fmla="*/ 141003 w 187667"/>
                <a:gd name="connsiteY34" fmla="*/ 116994 h 140841"/>
                <a:gd name="connsiteX35" fmla="*/ 135671 w 187667"/>
                <a:gd name="connsiteY35" fmla="*/ 121053 h 140841"/>
                <a:gd name="connsiteX36" fmla="*/ 121512 w 187667"/>
                <a:gd name="connsiteY36" fmla="*/ 122882 h 140841"/>
                <a:gd name="connsiteX37" fmla="*/ 114823 w 187667"/>
                <a:gd name="connsiteY37" fmla="*/ 112378 h 140841"/>
                <a:gd name="connsiteX38" fmla="*/ 112534 w 187667"/>
                <a:gd name="connsiteY38" fmla="*/ 111319 h 140841"/>
                <a:gd name="connsiteX39" fmla="*/ 108840 w 187667"/>
                <a:gd name="connsiteY39" fmla="*/ 110269 h 140841"/>
                <a:gd name="connsiteX40" fmla="*/ 93160 w 187667"/>
                <a:gd name="connsiteY40" fmla="*/ 115373 h 140841"/>
                <a:gd name="connsiteX41" fmla="*/ 89517 w 187667"/>
                <a:gd name="connsiteY41" fmla="*/ 123439 h 140841"/>
                <a:gd name="connsiteX42" fmla="*/ 73896 w 187667"/>
                <a:gd name="connsiteY42" fmla="*/ 128104 h 140841"/>
                <a:gd name="connsiteX43" fmla="*/ 45380 w 187667"/>
                <a:gd name="connsiteY43" fmla="*/ 140660 h 140841"/>
                <a:gd name="connsiteX44" fmla="*/ 30789 w 187667"/>
                <a:gd name="connsiteY44" fmla="*/ 119319 h 140841"/>
                <a:gd name="connsiteX45" fmla="*/ 28494 w 187667"/>
                <a:gd name="connsiteY45" fmla="*/ 101124 h 140841"/>
                <a:gd name="connsiteX0" fmla="*/ 28494 w 187667"/>
                <a:gd name="connsiteY0" fmla="*/ 103136 h 142853"/>
                <a:gd name="connsiteX1" fmla="*/ 18320 w 187667"/>
                <a:gd name="connsiteY1" fmla="*/ 90961 h 142853"/>
                <a:gd name="connsiteX2" fmla="*/ 16383 w 187667"/>
                <a:gd name="connsiteY2" fmla="*/ 78635 h 142853"/>
                <a:gd name="connsiteX3" fmla="*/ 16033 w 187667"/>
                <a:gd name="connsiteY3" fmla="*/ 71337 h 142853"/>
                <a:gd name="connsiteX4" fmla="*/ 19004 w 187667"/>
                <a:gd name="connsiteY4" fmla="*/ 63544 h 142853"/>
                <a:gd name="connsiteX5" fmla="*/ 93 w 187667"/>
                <a:gd name="connsiteY5" fmla="*/ 47441 h 142853"/>
                <a:gd name="connsiteX6" fmla="*/ 28175 w 187667"/>
                <a:gd name="connsiteY6" fmla="*/ 34219 h 142853"/>
                <a:gd name="connsiteX7" fmla="*/ 30136 w 187667"/>
                <a:gd name="connsiteY7" fmla="*/ 3391 h 142853"/>
                <a:gd name="connsiteX8" fmla="*/ 37446 w 187667"/>
                <a:gd name="connsiteY8" fmla="*/ 361 h 142853"/>
                <a:gd name="connsiteX9" fmla="*/ 45549 w 187667"/>
                <a:gd name="connsiteY9" fmla="*/ 2064 h 142853"/>
                <a:gd name="connsiteX10" fmla="*/ 63174 w 187667"/>
                <a:gd name="connsiteY10" fmla="*/ 6045 h 142853"/>
                <a:gd name="connsiteX11" fmla="*/ 93881 w 187667"/>
                <a:gd name="connsiteY11" fmla="*/ 9927 h 142853"/>
                <a:gd name="connsiteX12" fmla="*/ 67554 w 187667"/>
                <a:gd name="connsiteY12" fmla="*/ 32622 h 142853"/>
                <a:gd name="connsiteX13" fmla="*/ 71360 w 187667"/>
                <a:gd name="connsiteY13" fmla="*/ 39125 h 142853"/>
                <a:gd name="connsiteX14" fmla="*/ 79243 w 187667"/>
                <a:gd name="connsiteY14" fmla="*/ 40642 h 142853"/>
                <a:gd name="connsiteX15" fmla="*/ 98810 w 187667"/>
                <a:gd name="connsiteY15" fmla="*/ 49371 h 142853"/>
                <a:gd name="connsiteX16" fmla="*/ 96676 w 187667"/>
                <a:gd name="connsiteY16" fmla="*/ 56295 h 142853"/>
                <a:gd name="connsiteX17" fmla="*/ 98939 w 187667"/>
                <a:gd name="connsiteY17" fmla="*/ 62733 h 142853"/>
                <a:gd name="connsiteX18" fmla="*/ 101766 w 187667"/>
                <a:gd name="connsiteY18" fmla="*/ 69759 h 142853"/>
                <a:gd name="connsiteX19" fmla="*/ 100878 w 187667"/>
                <a:gd name="connsiteY19" fmla="*/ 73756 h 142853"/>
                <a:gd name="connsiteX20" fmla="*/ 108790 w 187667"/>
                <a:gd name="connsiteY20" fmla="*/ 75690 h 142853"/>
                <a:gd name="connsiteX21" fmla="*/ 113492 w 187667"/>
                <a:gd name="connsiteY21" fmla="*/ 71639 h 142853"/>
                <a:gd name="connsiteX22" fmla="*/ 122731 w 187667"/>
                <a:gd name="connsiteY22" fmla="*/ 69337 h 142853"/>
                <a:gd name="connsiteX23" fmla="*/ 131226 w 187667"/>
                <a:gd name="connsiteY23" fmla="*/ 74648 h 142853"/>
                <a:gd name="connsiteX24" fmla="*/ 145951 w 187667"/>
                <a:gd name="connsiteY24" fmla="*/ 77965 h 142853"/>
                <a:gd name="connsiteX25" fmla="*/ 144955 w 187667"/>
                <a:gd name="connsiteY25" fmla="*/ 82681 h 142853"/>
                <a:gd name="connsiteX26" fmla="*/ 168618 w 187667"/>
                <a:gd name="connsiteY26" fmla="*/ 96338 h 142853"/>
                <a:gd name="connsiteX27" fmla="*/ 173994 w 187667"/>
                <a:gd name="connsiteY27" fmla="*/ 106727 h 142853"/>
                <a:gd name="connsiteX28" fmla="*/ 185698 w 187667"/>
                <a:gd name="connsiteY28" fmla="*/ 107271 h 142853"/>
                <a:gd name="connsiteX29" fmla="*/ 186611 w 187667"/>
                <a:gd name="connsiteY29" fmla="*/ 114566 h 142853"/>
                <a:gd name="connsiteX30" fmla="*/ 173846 w 187667"/>
                <a:gd name="connsiteY30" fmla="*/ 119253 h 142853"/>
                <a:gd name="connsiteX31" fmla="*/ 165771 w 187667"/>
                <a:gd name="connsiteY31" fmla="*/ 125797 h 142853"/>
                <a:gd name="connsiteX32" fmla="*/ 171402 w 187667"/>
                <a:gd name="connsiteY32" fmla="*/ 132672 h 142853"/>
                <a:gd name="connsiteX33" fmla="*/ 159544 w 187667"/>
                <a:gd name="connsiteY33" fmla="*/ 133038 h 142853"/>
                <a:gd name="connsiteX34" fmla="*/ 147828 w 187667"/>
                <a:gd name="connsiteY34" fmla="*/ 121457 h 142853"/>
                <a:gd name="connsiteX35" fmla="*/ 141003 w 187667"/>
                <a:gd name="connsiteY35" fmla="*/ 119006 h 142853"/>
                <a:gd name="connsiteX36" fmla="*/ 135671 w 187667"/>
                <a:gd name="connsiteY36" fmla="*/ 123065 h 142853"/>
                <a:gd name="connsiteX37" fmla="*/ 121512 w 187667"/>
                <a:gd name="connsiteY37" fmla="*/ 124894 h 142853"/>
                <a:gd name="connsiteX38" fmla="*/ 114823 w 187667"/>
                <a:gd name="connsiteY38" fmla="*/ 114390 h 142853"/>
                <a:gd name="connsiteX39" fmla="*/ 112534 w 187667"/>
                <a:gd name="connsiteY39" fmla="*/ 113331 h 142853"/>
                <a:gd name="connsiteX40" fmla="*/ 108840 w 187667"/>
                <a:gd name="connsiteY40" fmla="*/ 112281 h 142853"/>
                <a:gd name="connsiteX41" fmla="*/ 93160 w 187667"/>
                <a:gd name="connsiteY41" fmla="*/ 117385 h 142853"/>
                <a:gd name="connsiteX42" fmla="*/ 89517 w 187667"/>
                <a:gd name="connsiteY42" fmla="*/ 125451 h 142853"/>
                <a:gd name="connsiteX43" fmla="*/ 73896 w 187667"/>
                <a:gd name="connsiteY43" fmla="*/ 130116 h 142853"/>
                <a:gd name="connsiteX44" fmla="*/ 45380 w 187667"/>
                <a:gd name="connsiteY44" fmla="*/ 142672 h 142853"/>
                <a:gd name="connsiteX45" fmla="*/ 30789 w 187667"/>
                <a:gd name="connsiteY45" fmla="*/ 121331 h 142853"/>
                <a:gd name="connsiteX46" fmla="*/ 28494 w 187667"/>
                <a:gd name="connsiteY46" fmla="*/ 103136 h 142853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948 w 187667"/>
                <a:gd name="connsiteY7" fmla="*/ 18006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374 w 187667"/>
                <a:gd name="connsiteY7" fmla="*/ 18229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67462 w 187575"/>
                <a:gd name="connsiteY14" fmla="*/ 32293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5952 w 187575"/>
                <a:gd name="connsiteY14" fmla="*/ 26511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71268 w 187575"/>
                <a:gd name="connsiteY16" fmla="*/ 38796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109468 w 187575"/>
                <a:gd name="connsiteY18" fmla="*/ 45707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96584 w 187575"/>
                <a:gd name="connsiteY20" fmla="*/ 55966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13400 w 187575"/>
                <a:gd name="connsiteY22" fmla="*/ 71310 h 142524"/>
                <a:gd name="connsiteX23" fmla="*/ 122639 w 187575"/>
                <a:gd name="connsiteY23" fmla="*/ 69008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22639 w 187575"/>
                <a:gd name="connsiteY22" fmla="*/ 69008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9587 w 187575"/>
                <a:gd name="connsiteY26" fmla="*/ 81363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53507"/>
                <a:gd name="connsiteX1" fmla="*/ 18228 w 187575"/>
                <a:gd name="connsiteY1" fmla="*/ 90632 h 153507"/>
                <a:gd name="connsiteX2" fmla="*/ 16291 w 187575"/>
                <a:gd name="connsiteY2" fmla="*/ 78306 h 153507"/>
                <a:gd name="connsiteX3" fmla="*/ 15941 w 187575"/>
                <a:gd name="connsiteY3" fmla="*/ 71008 h 153507"/>
                <a:gd name="connsiteX4" fmla="*/ 18912 w 187575"/>
                <a:gd name="connsiteY4" fmla="*/ 63215 h 153507"/>
                <a:gd name="connsiteX5" fmla="*/ 1 w 187575"/>
                <a:gd name="connsiteY5" fmla="*/ 47112 h 153507"/>
                <a:gd name="connsiteX6" fmla="*/ 19514 w 187575"/>
                <a:gd name="connsiteY6" fmla="*/ 35314 h 153507"/>
                <a:gd name="connsiteX7" fmla="*/ 28083 w 187575"/>
                <a:gd name="connsiteY7" fmla="*/ 33890 h 153507"/>
                <a:gd name="connsiteX8" fmla="*/ 34282 w 187575"/>
                <a:gd name="connsiteY8" fmla="*/ 18229 h 153507"/>
                <a:gd name="connsiteX9" fmla="*/ 30044 w 187575"/>
                <a:gd name="connsiteY9" fmla="*/ 3062 h 153507"/>
                <a:gd name="connsiteX10" fmla="*/ 37354 w 187575"/>
                <a:gd name="connsiteY10" fmla="*/ 32 h 153507"/>
                <a:gd name="connsiteX11" fmla="*/ 45457 w 187575"/>
                <a:gd name="connsiteY11" fmla="*/ 1735 h 153507"/>
                <a:gd name="connsiteX12" fmla="*/ 63082 w 187575"/>
                <a:gd name="connsiteY12" fmla="*/ 5716 h 153507"/>
                <a:gd name="connsiteX13" fmla="*/ 93789 w 187575"/>
                <a:gd name="connsiteY13" fmla="*/ 9598 h 153507"/>
                <a:gd name="connsiteX14" fmla="*/ 88150 w 187575"/>
                <a:gd name="connsiteY14" fmla="*/ 15674 h 153507"/>
                <a:gd name="connsiteX15" fmla="*/ 85952 w 187575"/>
                <a:gd name="connsiteY15" fmla="*/ 26511 h 153507"/>
                <a:gd name="connsiteX16" fmla="*/ 91333 w 187575"/>
                <a:gd name="connsiteY16" fmla="*/ 32684 h 153507"/>
                <a:gd name="connsiteX17" fmla="*/ 97935 w 187575"/>
                <a:gd name="connsiteY17" fmla="*/ 33849 h 153507"/>
                <a:gd name="connsiteX18" fmla="*/ 98990 w 187575"/>
                <a:gd name="connsiteY18" fmla="*/ 40923 h 153507"/>
                <a:gd name="connsiteX19" fmla="*/ 109468 w 187575"/>
                <a:gd name="connsiteY19" fmla="*/ 45707 h 153507"/>
                <a:gd name="connsiteX20" fmla="*/ 108482 w 187575"/>
                <a:gd name="connsiteY20" fmla="*/ 52184 h 153507"/>
                <a:gd name="connsiteX21" fmla="*/ 122322 w 187575"/>
                <a:gd name="connsiteY21" fmla="*/ 57798 h 153507"/>
                <a:gd name="connsiteX22" fmla="*/ 136587 w 187575"/>
                <a:gd name="connsiteY22" fmla="*/ 48842 h 153507"/>
                <a:gd name="connsiteX23" fmla="*/ 145102 w 187575"/>
                <a:gd name="connsiteY23" fmla="*/ 54139 h 153507"/>
                <a:gd name="connsiteX24" fmla="*/ 140316 w 187575"/>
                <a:gd name="connsiteY24" fmla="*/ 70744 h 153507"/>
                <a:gd name="connsiteX25" fmla="*/ 145859 w 187575"/>
                <a:gd name="connsiteY25" fmla="*/ 77636 h 153507"/>
                <a:gd name="connsiteX26" fmla="*/ 149587 w 187575"/>
                <a:gd name="connsiteY26" fmla="*/ 81363 h 153507"/>
                <a:gd name="connsiteX27" fmla="*/ 168526 w 187575"/>
                <a:gd name="connsiteY27" fmla="*/ 96009 h 153507"/>
                <a:gd name="connsiteX28" fmla="*/ 173902 w 187575"/>
                <a:gd name="connsiteY28" fmla="*/ 106398 h 153507"/>
                <a:gd name="connsiteX29" fmla="*/ 185606 w 187575"/>
                <a:gd name="connsiteY29" fmla="*/ 106942 h 153507"/>
                <a:gd name="connsiteX30" fmla="*/ 186519 w 187575"/>
                <a:gd name="connsiteY30" fmla="*/ 114237 h 153507"/>
                <a:gd name="connsiteX31" fmla="*/ 173754 w 187575"/>
                <a:gd name="connsiteY31" fmla="*/ 118924 h 153507"/>
                <a:gd name="connsiteX32" fmla="*/ 165679 w 187575"/>
                <a:gd name="connsiteY32" fmla="*/ 125468 h 153507"/>
                <a:gd name="connsiteX33" fmla="*/ 171310 w 187575"/>
                <a:gd name="connsiteY33" fmla="*/ 132343 h 153507"/>
                <a:gd name="connsiteX34" fmla="*/ 159452 w 187575"/>
                <a:gd name="connsiteY34" fmla="*/ 132709 h 153507"/>
                <a:gd name="connsiteX35" fmla="*/ 147736 w 187575"/>
                <a:gd name="connsiteY35" fmla="*/ 121128 h 153507"/>
                <a:gd name="connsiteX36" fmla="*/ 140911 w 187575"/>
                <a:gd name="connsiteY36" fmla="*/ 118677 h 153507"/>
                <a:gd name="connsiteX37" fmla="*/ 135579 w 187575"/>
                <a:gd name="connsiteY37" fmla="*/ 122736 h 153507"/>
                <a:gd name="connsiteX38" fmla="*/ 121420 w 187575"/>
                <a:gd name="connsiteY38" fmla="*/ 124565 h 153507"/>
                <a:gd name="connsiteX39" fmla="*/ 114731 w 187575"/>
                <a:gd name="connsiteY39" fmla="*/ 114061 h 153507"/>
                <a:gd name="connsiteX40" fmla="*/ 112442 w 187575"/>
                <a:gd name="connsiteY40" fmla="*/ 113002 h 153507"/>
                <a:gd name="connsiteX41" fmla="*/ 108748 w 187575"/>
                <a:gd name="connsiteY41" fmla="*/ 111952 h 153507"/>
                <a:gd name="connsiteX42" fmla="*/ 93068 w 187575"/>
                <a:gd name="connsiteY42" fmla="*/ 117056 h 153507"/>
                <a:gd name="connsiteX43" fmla="*/ 89425 w 187575"/>
                <a:gd name="connsiteY43" fmla="*/ 125122 h 153507"/>
                <a:gd name="connsiteX44" fmla="*/ 73804 w 187575"/>
                <a:gd name="connsiteY44" fmla="*/ 129787 h 153507"/>
                <a:gd name="connsiteX45" fmla="*/ 42621 w 187575"/>
                <a:gd name="connsiteY45" fmla="*/ 153411 h 153507"/>
                <a:gd name="connsiteX46" fmla="*/ 30697 w 187575"/>
                <a:gd name="connsiteY46" fmla="*/ 121002 h 153507"/>
                <a:gd name="connsiteX47" fmla="*/ 28402 w 187575"/>
                <a:gd name="connsiteY47" fmla="*/ 102807 h 153507"/>
                <a:gd name="connsiteX0" fmla="*/ 28402 w 187575"/>
                <a:gd name="connsiteY0" fmla="*/ 102807 h 154292"/>
                <a:gd name="connsiteX1" fmla="*/ 18228 w 187575"/>
                <a:gd name="connsiteY1" fmla="*/ 90632 h 154292"/>
                <a:gd name="connsiteX2" fmla="*/ 16291 w 187575"/>
                <a:gd name="connsiteY2" fmla="*/ 78306 h 154292"/>
                <a:gd name="connsiteX3" fmla="*/ 15941 w 187575"/>
                <a:gd name="connsiteY3" fmla="*/ 71008 h 154292"/>
                <a:gd name="connsiteX4" fmla="*/ 18912 w 187575"/>
                <a:gd name="connsiteY4" fmla="*/ 63215 h 154292"/>
                <a:gd name="connsiteX5" fmla="*/ 1 w 187575"/>
                <a:gd name="connsiteY5" fmla="*/ 47112 h 154292"/>
                <a:gd name="connsiteX6" fmla="*/ 19514 w 187575"/>
                <a:gd name="connsiteY6" fmla="*/ 35314 h 154292"/>
                <a:gd name="connsiteX7" fmla="*/ 28083 w 187575"/>
                <a:gd name="connsiteY7" fmla="*/ 33890 h 154292"/>
                <a:gd name="connsiteX8" fmla="*/ 34282 w 187575"/>
                <a:gd name="connsiteY8" fmla="*/ 18229 h 154292"/>
                <a:gd name="connsiteX9" fmla="*/ 30044 w 187575"/>
                <a:gd name="connsiteY9" fmla="*/ 3062 h 154292"/>
                <a:gd name="connsiteX10" fmla="*/ 37354 w 187575"/>
                <a:gd name="connsiteY10" fmla="*/ 32 h 154292"/>
                <a:gd name="connsiteX11" fmla="*/ 45457 w 187575"/>
                <a:gd name="connsiteY11" fmla="*/ 1735 h 154292"/>
                <a:gd name="connsiteX12" fmla="*/ 63082 w 187575"/>
                <a:gd name="connsiteY12" fmla="*/ 5716 h 154292"/>
                <a:gd name="connsiteX13" fmla="*/ 93789 w 187575"/>
                <a:gd name="connsiteY13" fmla="*/ 9598 h 154292"/>
                <a:gd name="connsiteX14" fmla="*/ 88150 w 187575"/>
                <a:gd name="connsiteY14" fmla="*/ 15674 h 154292"/>
                <a:gd name="connsiteX15" fmla="*/ 85952 w 187575"/>
                <a:gd name="connsiteY15" fmla="*/ 26511 h 154292"/>
                <a:gd name="connsiteX16" fmla="*/ 91333 w 187575"/>
                <a:gd name="connsiteY16" fmla="*/ 32684 h 154292"/>
                <a:gd name="connsiteX17" fmla="*/ 97935 w 187575"/>
                <a:gd name="connsiteY17" fmla="*/ 33849 h 154292"/>
                <a:gd name="connsiteX18" fmla="*/ 98990 w 187575"/>
                <a:gd name="connsiteY18" fmla="*/ 40923 h 154292"/>
                <a:gd name="connsiteX19" fmla="*/ 109468 w 187575"/>
                <a:gd name="connsiteY19" fmla="*/ 45707 h 154292"/>
                <a:gd name="connsiteX20" fmla="*/ 108482 w 187575"/>
                <a:gd name="connsiteY20" fmla="*/ 52184 h 154292"/>
                <a:gd name="connsiteX21" fmla="*/ 122322 w 187575"/>
                <a:gd name="connsiteY21" fmla="*/ 57798 h 154292"/>
                <a:gd name="connsiteX22" fmla="*/ 136587 w 187575"/>
                <a:gd name="connsiteY22" fmla="*/ 48842 h 154292"/>
                <a:gd name="connsiteX23" fmla="*/ 145102 w 187575"/>
                <a:gd name="connsiteY23" fmla="*/ 54139 h 154292"/>
                <a:gd name="connsiteX24" fmla="*/ 140316 w 187575"/>
                <a:gd name="connsiteY24" fmla="*/ 70744 h 154292"/>
                <a:gd name="connsiteX25" fmla="*/ 145859 w 187575"/>
                <a:gd name="connsiteY25" fmla="*/ 77636 h 154292"/>
                <a:gd name="connsiteX26" fmla="*/ 149587 w 187575"/>
                <a:gd name="connsiteY26" fmla="*/ 81363 h 154292"/>
                <a:gd name="connsiteX27" fmla="*/ 168526 w 187575"/>
                <a:gd name="connsiteY27" fmla="*/ 96009 h 154292"/>
                <a:gd name="connsiteX28" fmla="*/ 173902 w 187575"/>
                <a:gd name="connsiteY28" fmla="*/ 106398 h 154292"/>
                <a:gd name="connsiteX29" fmla="*/ 185606 w 187575"/>
                <a:gd name="connsiteY29" fmla="*/ 106942 h 154292"/>
                <a:gd name="connsiteX30" fmla="*/ 186519 w 187575"/>
                <a:gd name="connsiteY30" fmla="*/ 114237 h 154292"/>
                <a:gd name="connsiteX31" fmla="*/ 173754 w 187575"/>
                <a:gd name="connsiteY31" fmla="*/ 118924 h 154292"/>
                <a:gd name="connsiteX32" fmla="*/ 165679 w 187575"/>
                <a:gd name="connsiteY32" fmla="*/ 125468 h 154292"/>
                <a:gd name="connsiteX33" fmla="*/ 171310 w 187575"/>
                <a:gd name="connsiteY33" fmla="*/ 132343 h 154292"/>
                <a:gd name="connsiteX34" fmla="*/ 159452 w 187575"/>
                <a:gd name="connsiteY34" fmla="*/ 132709 h 154292"/>
                <a:gd name="connsiteX35" fmla="*/ 147736 w 187575"/>
                <a:gd name="connsiteY35" fmla="*/ 121128 h 154292"/>
                <a:gd name="connsiteX36" fmla="*/ 140911 w 187575"/>
                <a:gd name="connsiteY36" fmla="*/ 118677 h 154292"/>
                <a:gd name="connsiteX37" fmla="*/ 135579 w 187575"/>
                <a:gd name="connsiteY37" fmla="*/ 122736 h 154292"/>
                <a:gd name="connsiteX38" fmla="*/ 121420 w 187575"/>
                <a:gd name="connsiteY38" fmla="*/ 124565 h 154292"/>
                <a:gd name="connsiteX39" fmla="*/ 114731 w 187575"/>
                <a:gd name="connsiteY39" fmla="*/ 114061 h 154292"/>
                <a:gd name="connsiteX40" fmla="*/ 112442 w 187575"/>
                <a:gd name="connsiteY40" fmla="*/ 113002 h 154292"/>
                <a:gd name="connsiteX41" fmla="*/ 108748 w 187575"/>
                <a:gd name="connsiteY41" fmla="*/ 111952 h 154292"/>
                <a:gd name="connsiteX42" fmla="*/ 93068 w 187575"/>
                <a:gd name="connsiteY42" fmla="*/ 117056 h 154292"/>
                <a:gd name="connsiteX43" fmla="*/ 89425 w 187575"/>
                <a:gd name="connsiteY43" fmla="*/ 125122 h 154292"/>
                <a:gd name="connsiteX44" fmla="*/ 77402 w 187575"/>
                <a:gd name="connsiteY44" fmla="*/ 151347 h 154292"/>
                <a:gd name="connsiteX45" fmla="*/ 42621 w 187575"/>
                <a:gd name="connsiteY45" fmla="*/ 153411 h 154292"/>
                <a:gd name="connsiteX46" fmla="*/ 30697 w 187575"/>
                <a:gd name="connsiteY46" fmla="*/ 121002 h 154292"/>
                <a:gd name="connsiteX47" fmla="*/ 28402 w 187575"/>
                <a:gd name="connsiteY47" fmla="*/ 102807 h 154292"/>
                <a:gd name="connsiteX0" fmla="*/ 28402 w 187575"/>
                <a:gd name="connsiteY0" fmla="*/ 102807 h 189458"/>
                <a:gd name="connsiteX1" fmla="*/ 18228 w 187575"/>
                <a:gd name="connsiteY1" fmla="*/ 90632 h 189458"/>
                <a:gd name="connsiteX2" fmla="*/ 16291 w 187575"/>
                <a:gd name="connsiteY2" fmla="*/ 78306 h 189458"/>
                <a:gd name="connsiteX3" fmla="*/ 15941 w 187575"/>
                <a:gd name="connsiteY3" fmla="*/ 71008 h 189458"/>
                <a:gd name="connsiteX4" fmla="*/ 18912 w 187575"/>
                <a:gd name="connsiteY4" fmla="*/ 63215 h 189458"/>
                <a:gd name="connsiteX5" fmla="*/ 1 w 187575"/>
                <a:gd name="connsiteY5" fmla="*/ 47112 h 189458"/>
                <a:gd name="connsiteX6" fmla="*/ 19514 w 187575"/>
                <a:gd name="connsiteY6" fmla="*/ 35314 h 189458"/>
                <a:gd name="connsiteX7" fmla="*/ 28083 w 187575"/>
                <a:gd name="connsiteY7" fmla="*/ 33890 h 189458"/>
                <a:gd name="connsiteX8" fmla="*/ 34282 w 187575"/>
                <a:gd name="connsiteY8" fmla="*/ 18229 h 189458"/>
                <a:gd name="connsiteX9" fmla="*/ 30044 w 187575"/>
                <a:gd name="connsiteY9" fmla="*/ 3062 h 189458"/>
                <a:gd name="connsiteX10" fmla="*/ 37354 w 187575"/>
                <a:gd name="connsiteY10" fmla="*/ 32 h 189458"/>
                <a:gd name="connsiteX11" fmla="*/ 45457 w 187575"/>
                <a:gd name="connsiteY11" fmla="*/ 1735 h 189458"/>
                <a:gd name="connsiteX12" fmla="*/ 63082 w 187575"/>
                <a:gd name="connsiteY12" fmla="*/ 5716 h 189458"/>
                <a:gd name="connsiteX13" fmla="*/ 93789 w 187575"/>
                <a:gd name="connsiteY13" fmla="*/ 9598 h 189458"/>
                <a:gd name="connsiteX14" fmla="*/ 88150 w 187575"/>
                <a:gd name="connsiteY14" fmla="*/ 15674 h 189458"/>
                <a:gd name="connsiteX15" fmla="*/ 85952 w 187575"/>
                <a:gd name="connsiteY15" fmla="*/ 26511 h 189458"/>
                <a:gd name="connsiteX16" fmla="*/ 91333 w 187575"/>
                <a:gd name="connsiteY16" fmla="*/ 32684 h 189458"/>
                <a:gd name="connsiteX17" fmla="*/ 97935 w 187575"/>
                <a:gd name="connsiteY17" fmla="*/ 33849 h 189458"/>
                <a:gd name="connsiteX18" fmla="*/ 98990 w 187575"/>
                <a:gd name="connsiteY18" fmla="*/ 40923 h 189458"/>
                <a:gd name="connsiteX19" fmla="*/ 109468 w 187575"/>
                <a:gd name="connsiteY19" fmla="*/ 45707 h 189458"/>
                <a:gd name="connsiteX20" fmla="*/ 108482 w 187575"/>
                <a:gd name="connsiteY20" fmla="*/ 52184 h 189458"/>
                <a:gd name="connsiteX21" fmla="*/ 122322 w 187575"/>
                <a:gd name="connsiteY21" fmla="*/ 57798 h 189458"/>
                <a:gd name="connsiteX22" fmla="*/ 136587 w 187575"/>
                <a:gd name="connsiteY22" fmla="*/ 48842 h 189458"/>
                <a:gd name="connsiteX23" fmla="*/ 145102 w 187575"/>
                <a:gd name="connsiteY23" fmla="*/ 54139 h 189458"/>
                <a:gd name="connsiteX24" fmla="*/ 140316 w 187575"/>
                <a:gd name="connsiteY24" fmla="*/ 70744 h 189458"/>
                <a:gd name="connsiteX25" fmla="*/ 145859 w 187575"/>
                <a:gd name="connsiteY25" fmla="*/ 77636 h 189458"/>
                <a:gd name="connsiteX26" fmla="*/ 149587 w 187575"/>
                <a:gd name="connsiteY26" fmla="*/ 81363 h 189458"/>
                <a:gd name="connsiteX27" fmla="*/ 168526 w 187575"/>
                <a:gd name="connsiteY27" fmla="*/ 96009 h 189458"/>
                <a:gd name="connsiteX28" fmla="*/ 173902 w 187575"/>
                <a:gd name="connsiteY28" fmla="*/ 106398 h 189458"/>
                <a:gd name="connsiteX29" fmla="*/ 185606 w 187575"/>
                <a:gd name="connsiteY29" fmla="*/ 106942 h 189458"/>
                <a:gd name="connsiteX30" fmla="*/ 186519 w 187575"/>
                <a:gd name="connsiteY30" fmla="*/ 114237 h 189458"/>
                <a:gd name="connsiteX31" fmla="*/ 173754 w 187575"/>
                <a:gd name="connsiteY31" fmla="*/ 118924 h 189458"/>
                <a:gd name="connsiteX32" fmla="*/ 165679 w 187575"/>
                <a:gd name="connsiteY32" fmla="*/ 125468 h 189458"/>
                <a:gd name="connsiteX33" fmla="*/ 171310 w 187575"/>
                <a:gd name="connsiteY33" fmla="*/ 132343 h 189458"/>
                <a:gd name="connsiteX34" fmla="*/ 159452 w 187575"/>
                <a:gd name="connsiteY34" fmla="*/ 132709 h 189458"/>
                <a:gd name="connsiteX35" fmla="*/ 147736 w 187575"/>
                <a:gd name="connsiteY35" fmla="*/ 121128 h 189458"/>
                <a:gd name="connsiteX36" fmla="*/ 140911 w 187575"/>
                <a:gd name="connsiteY36" fmla="*/ 118677 h 189458"/>
                <a:gd name="connsiteX37" fmla="*/ 135579 w 187575"/>
                <a:gd name="connsiteY37" fmla="*/ 122736 h 189458"/>
                <a:gd name="connsiteX38" fmla="*/ 121420 w 187575"/>
                <a:gd name="connsiteY38" fmla="*/ 124565 h 189458"/>
                <a:gd name="connsiteX39" fmla="*/ 114731 w 187575"/>
                <a:gd name="connsiteY39" fmla="*/ 114061 h 189458"/>
                <a:gd name="connsiteX40" fmla="*/ 112442 w 187575"/>
                <a:gd name="connsiteY40" fmla="*/ 113002 h 189458"/>
                <a:gd name="connsiteX41" fmla="*/ 108748 w 187575"/>
                <a:gd name="connsiteY41" fmla="*/ 111952 h 189458"/>
                <a:gd name="connsiteX42" fmla="*/ 93068 w 187575"/>
                <a:gd name="connsiteY42" fmla="*/ 117056 h 189458"/>
                <a:gd name="connsiteX43" fmla="*/ 116836 w 187575"/>
                <a:gd name="connsiteY43" fmla="*/ 189362 h 189458"/>
                <a:gd name="connsiteX44" fmla="*/ 77402 w 187575"/>
                <a:gd name="connsiteY44" fmla="*/ 151347 h 189458"/>
                <a:gd name="connsiteX45" fmla="*/ 42621 w 187575"/>
                <a:gd name="connsiteY45" fmla="*/ 153411 h 189458"/>
                <a:gd name="connsiteX46" fmla="*/ 30697 w 187575"/>
                <a:gd name="connsiteY46" fmla="*/ 121002 h 189458"/>
                <a:gd name="connsiteX47" fmla="*/ 28402 w 187575"/>
                <a:gd name="connsiteY47" fmla="*/ 102807 h 189458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08748 w 187575"/>
                <a:gd name="connsiteY41" fmla="*/ 111952 h 191344"/>
                <a:gd name="connsiteX42" fmla="*/ 93068 w 187575"/>
                <a:gd name="connsiteY42" fmla="*/ 117056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442"/>
                <a:gd name="connsiteX1" fmla="*/ 18228 w 187575"/>
                <a:gd name="connsiteY1" fmla="*/ 90632 h 191442"/>
                <a:gd name="connsiteX2" fmla="*/ 16291 w 187575"/>
                <a:gd name="connsiteY2" fmla="*/ 78306 h 191442"/>
                <a:gd name="connsiteX3" fmla="*/ 15941 w 187575"/>
                <a:gd name="connsiteY3" fmla="*/ 71008 h 191442"/>
                <a:gd name="connsiteX4" fmla="*/ 18912 w 187575"/>
                <a:gd name="connsiteY4" fmla="*/ 63215 h 191442"/>
                <a:gd name="connsiteX5" fmla="*/ 1 w 187575"/>
                <a:gd name="connsiteY5" fmla="*/ 47112 h 191442"/>
                <a:gd name="connsiteX6" fmla="*/ 19514 w 187575"/>
                <a:gd name="connsiteY6" fmla="*/ 35314 h 191442"/>
                <a:gd name="connsiteX7" fmla="*/ 28083 w 187575"/>
                <a:gd name="connsiteY7" fmla="*/ 33890 h 191442"/>
                <a:gd name="connsiteX8" fmla="*/ 34282 w 187575"/>
                <a:gd name="connsiteY8" fmla="*/ 18229 h 191442"/>
                <a:gd name="connsiteX9" fmla="*/ 30044 w 187575"/>
                <a:gd name="connsiteY9" fmla="*/ 3062 h 191442"/>
                <a:gd name="connsiteX10" fmla="*/ 37354 w 187575"/>
                <a:gd name="connsiteY10" fmla="*/ 32 h 191442"/>
                <a:gd name="connsiteX11" fmla="*/ 45457 w 187575"/>
                <a:gd name="connsiteY11" fmla="*/ 1735 h 191442"/>
                <a:gd name="connsiteX12" fmla="*/ 63082 w 187575"/>
                <a:gd name="connsiteY12" fmla="*/ 5716 h 191442"/>
                <a:gd name="connsiteX13" fmla="*/ 93789 w 187575"/>
                <a:gd name="connsiteY13" fmla="*/ 9598 h 191442"/>
                <a:gd name="connsiteX14" fmla="*/ 88150 w 187575"/>
                <a:gd name="connsiteY14" fmla="*/ 15674 h 191442"/>
                <a:gd name="connsiteX15" fmla="*/ 85952 w 187575"/>
                <a:gd name="connsiteY15" fmla="*/ 26511 h 191442"/>
                <a:gd name="connsiteX16" fmla="*/ 91333 w 187575"/>
                <a:gd name="connsiteY16" fmla="*/ 32684 h 191442"/>
                <a:gd name="connsiteX17" fmla="*/ 97935 w 187575"/>
                <a:gd name="connsiteY17" fmla="*/ 33849 h 191442"/>
                <a:gd name="connsiteX18" fmla="*/ 98990 w 187575"/>
                <a:gd name="connsiteY18" fmla="*/ 40923 h 191442"/>
                <a:gd name="connsiteX19" fmla="*/ 109468 w 187575"/>
                <a:gd name="connsiteY19" fmla="*/ 45707 h 191442"/>
                <a:gd name="connsiteX20" fmla="*/ 108482 w 187575"/>
                <a:gd name="connsiteY20" fmla="*/ 52184 h 191442"/>
                <a:gd name="connsiteX21" fmla="*/ 122322 w 187575"/>
                <a:gd name="connsiteY21" fmla="*/ 57798 h 191442"/>
                <a:gd name="connsiteX22" fmla="*/ 136587 w 187575"/>
                <a:gd name="connsiteY22" fmla="*/ 48842 h 191442"/>
                <a:gd name="connsiteX23" fmla="*/ 145102 w 187575"/>
                <a:gd name="connsiteY23" fmla="*/ 54139 h 191442"/>
                <a:gd name="connsiteX24" fmla="*/ 140316 w 187575"/>
                <a:gd name="connsiteY24" fmla="*/ 70744 h 191442"/>
                <a:gd name="connsiteX25" fmla="*/ 145859 w 187575"/>
                <a:gd name="connsiteY25" fmla="*/ 77636 h 191442"/>
                <a:gd name="connsiteX26" fmla="*/ 149587 w 187575"/>
                <a:gd name="connsiteY26" fmla="*/ 81363 h 191442"/>
                <a:gd name="connsiteX27" fmla="*/ 168526 w 187575"/>
                <a:gd name="connsiteY27" fmla="*/ 96009 h 191442"/>
                <a:gd name="connsiteX28" fmla="*/ 173902 w 187575"/>
                <a:gd name="connsiteY28" fmla="*/ 106398 h 191442"/>
                <a:gd name="connsiteX29" fmla="*/ 185606 w 187575"/>
                <a:gd name="connsiteY29" fmla="*/ 106942 h 191442"/>
                <a:gd name="connsiteX30" fmla="*/ 186519 w 187575"/>
                <a:gd name="connsiteY30" fmla="*/ 114237 h 191442"/>
                <a:gd name="connsiteX31" fmla="*/ 173754 w 187575"/>
                <a:gd name="connsiteY31" fmla="*/ 118924 h 191442"/>
                <a:gd name="connsiteX32" fmla="*/ 165679 w 187575"/>
                <a:gd name="connsiteY32" fmla="*/ 125468 h 191442"/>
                <a:gd name="connsiteX33" fmla="*/ 171310 w 187575"/>
                <a:gd name="connsiteY33" fmla="*/ 132343 h 191442"/>
                <a:gd name="connsiteX34" fmla="*/ 159452 w 187575"/>
                <a:gd name="connsiteY34" fmla="*/ 132709 h 191442"/>
                <a:gd name="connsiteX35" fmla="*/ 147736 w 187575"/>
                <a:gd name="connsiteY35" fmla="*/ 121128 h 191442"/>
                <a:gd name="connsiteX36" fmla="*/ 140911 w 187575"/>
                <a:gd name="connsiteY36" fmla="*/ 118677 h 191442"/>
                <a:gd name="connsiteX37" fmla="*/ 135579 w 187575"/>
                <a:gd name="connsiteY37" fmla="*/ 122736 h 191442"/>
                <a:gd name="connsiteX38" fmla="*/ 121420 w 187575"/>
                <a:gd name="connsiteY38" fmla="*/ 124565 h 191442"/>
                <a:gd name="connsiteX39" fmla="*/ 114731 w 187575"/>
                <a:gd name="connsiteY39" fmla="*/ 114061 h 191442"/>
                <a:gd name="connsiteX40" fmla="*/ 112442 w 187575"/>
                <a:gd name="connsiteY40" fmla="*/ 113002 h 191442"/>
                <a:gd name="connsiteX41" fmla="*/ 108748 w 187575"/>
                <a:gd name="connsiteY41" fmla="*/ 111952 h 191442"/>
                <a:gd name="connsiteX42" fmla="*/ 148716 w 187575"/>
                <a:gd name="connsiteY42" fmla="*/ 186785 h 191442"/>
                <a:gd name="connsiteX43" fmla="*/ 116836 w 187575"/>
                <a:gd name="connsiteY43" fmla="*/ 189362 h 191442"/>
                <a:gd name="connsiteX44" fmla="*/ 92103 w 187575"/>
                <a:gd name="connsiteY44" fmla="*/ 169821 h 191442"/>
                <a:gd name="connsiteX45" fmla="*/ 77402 w 187575"/>
                <a:gd name="connsiteY45" fmla="*/ 151347 h 191442"/>
                <a:gd name="connsiteX46" fmla="*/ 42621 w 187575"/>
                <a:gd name="connsiteY46" fmla="*/ 153411 h 191442"/>
                <a:gd name="connsiteX47" fmla="*/ 30697 w 187575"/>
                <a:gd name="connsiteY47" fmla="*/ 121002 h 191442"/>
                <a:gd name="connsiteX48" fmla="*/ 28402 w 187575"/>
                <a:gd name="connsiteY48" fmla="*/ 102807 h 191442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77663 w 187575"/>
                <a:gd name="connsiteY41" fmla="*/ 169085 h 191344"/>
                <a:gd name="connsiteX42" fmla="*/ 148716 w 187575"/>
                <a:gd name="connsiteY42" fmla="*/ 186785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77663 w 187575"/>
                <a:gd name="connsiteY40" fmla="*/ 169085 h 191344"/>
                <a:gd name="connsiteX41" fmla="*/ 148716 w 187575"/>
                <a:gd name="connsiteY41" fmla="*/ 186785 h 191344"/>
                <a:gd name="connsiteX42" fmla="*/ 116836 w 187575"/>
                <a:gd name="connsiteY42" fmla="*/ 189362 h 191344"/>
                <a:gd name="connsiteX43" fmla="*/ 92103 w 187575"/>
                <a:gd name="connsiteY43" fmla="*/ 169821 h 191344"/>
                <a:gd name="connsiteX44" fmla="*/ 77402 w 187575"/>
                <a:gd name="connsiteY44" fmla="*/ 151347 h 191344"/>
                <a:gd name="connsiteX45" fmla="*/ 42621 w 187575"/>
                <a:gd name="connsiteY45" fmla="*/ 153411 h 191344"/>
                <a:gd name="connsiteX46" fmla="*/ 30697 w 187575"/>
                <a:gd name="connsiteY46" fmla="*/ 121002 h 191344"/>
                <a:gd name="connsiteX47" fmla="*/ 28402 w 187575"/>
                <a:gd name="connsiteY47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77663 w 187575"/>
                <a:gd name="connsiteY39" fmla="*/ 169085 h 191344"/>
                <a:gd name="connsiteX40" fmla="*/ 148716 w 187575"/>
                <a:gd name="connsiteY40" fmla="*/ 186785 h 191344"/>
                <a:gd name="connsiteX41" fmla="*/ 116836 w 187575"/>
                <a:gd name="connsiteY41" fmla="*/ 189362 h 191344"/>
                <a:gd name="connsiteX42" fmla="*/ 92103 w 187575"/>
                <a:gd name="connsiteY42" fmla="*/ 169821 h 191344"/>
                <a:gd name="connsiteX43" fmla="*/ 77402 w 187575"/>
                <a:gd name="connsiteY43" fmla="*/ 151347 h 191344"/>
                <a:gd name="connsiteX44" fmla="*/ 42621 w 187575"/>
                <a:gd name="connsiteY44" fmla="*/ 153411 h 191344"/>
                <a:gd name="connsiteX45" fmla="*/ 30697 w 187575"/>
                <a:gd name="connsiteY45" fmla="*/ 121002 h 191344"/>
                <a:gd name="connsiteX46" fmla="*/ 28402 w 187575"/>
                <a:gd name="connsiteY46" fmla="*/ 102807 h 191344"/>
                <a:gd name="connsiteX0" fmla="*/ 28402 w 210090"/>
                <a:gd name="connsiteY0" fmla="*/ 102807 h 191344"/>
                <a:gd name="connsiteX1" fmla="*/ 18228 w 210090"/>
                <a:gd name="connsiteY1" fmla="*/ 90632 h 191344"/>
                <a:gd name="connsiteX2" fmla="*/ 16291 w 210090"/>
                <a:gd name="connsiteY2" fmla="*/ 78306 h 191344"/>
                <a:gd name="connsiteX3" fmla="*/ 15941 w 210090"/>
                <a:gd name="connsiteY3" fmla="*/ 71008 h 191344"/>
                <a:gd name="connsiteX4" fmla="*/ 18912 w 210090"/>
                <a:gd name="connsiteY4" fmla="*/ 63215 h 191344"/>
                <a:gd name="connsiteX5" fmla="*/ 1 w 210090"/>
                <a:gd name="connsiteY5" fmla="*/ 47112 h 191344"/>
                <a:gd name="connsiteX6" fmla="*/ 19514 w 210090"/>
                <a:gd name="connsiteY6" fmla="*/ 35314 h 191344"/>
                <a:gd name="connsiteX7" fmla="*/ 28083 w 210090"/>
                <a:gd name="connsiteY7" fmla="*/ 33890 h 191344"/>
                <a:gd name="connsiteX8" fmla="*/ 34282 w 210090"/>
                <a:gd name="connsiteY8" fmla="*/ 18229 h 191344"/>
                <a:gd name="connsiteX9" fmla="*/ 30044 w 210090"/>
                <a:gd name="connsiteY9" fmla="*/ 3062 h 191344"/>
                <a:gd name="connsiteX10" fmla="*/ 37354 w 210090"/>
                <a:gd name="connsiteY10" fmla="*/ 32 h 191344"/>
                <a:gd name="connsiteX11" fmla="*/ 45457 w 210090"/>
                <a:gd name="connsiteY11" fmla="*/ 1735 h 191344"/>
                <a:gd name="connsiteX12" fmla="*/ 63082 w 210090"/>
                <a:gd name="connsiteY12" fmla="*/ 5716 h 191344"/>
                <a:gd name="connsiteX13" fmla="*/ 93789 w 210090"/>
                <a:gd name="connsiteY13" fmla="*/ 9598 h 191344"/>
                <a:gd name="connsiteX14" fmla="*/ 88150 w 210090"/>
                <a:gd name="connsiteY14" fmla="*/ 15674 h 191344"/>
                <a:gd name="connsiteX15" fmla="*/ 85952 w 210090"/>
                <a:gd name="connsiteY15" fmla="*/ 26511 h 191344"/>
                <a:gd name="connsiteX16" fmla="*/ 91333 w 210090"/>
                <a:gd name="connsiteY16" fmla="*/ 32684 h 191344"/>
                <a:gd name="connsiteX17" fmla="*/ 97935 w 210090"/>
                <a:gd name="connsiteY17" fmla="*/ 33849 h 191344"/>
                <a:gd name="connsiteX18" fmla="*/ 98990 w 210090"/>
                <a:gd name="connsiteY18" fmla="*/ 40923 h 191344"/>
                <a:gd name="connsiteX19" fmla="*/ 109468 w 210090"/>
                <a:gd name="connsiteY19" fmla="*/ 45707 h 191344"/>
                <a:gd name="connsiteX20" fmla="*/ 108482 w 210090"/>
                <a:gd name="connsiteY20" fmla="*/ 52184 h 191344"/>
                <a:gd name="connsiteX21" fmla="*/ 122322 w 210090"/>
                <a:gd name="connsiteY21" fmla="*/ 57798 h 191344"/>
                <a:gd name="connsiteX22" fmla="*/ 136587 w 210090"/>
                <a:gd name="connsiteY22" fmla="*/ 48842 h 191344"/>
                <a:gd name="connsiteX23" fmla="*/ 145102 w 210090"/>
                <a:gd name="connsiteY23" fmla="*/ 54139 h 191344"/>
                <a:gd name="connsiteX24" fmla="*/ 140316 w 210090"/>
                <a:gd name="connsiteY24" fmla="*/ 70744 h 191344"/>
                <a:gd name="connsiteX25" fmla="*/ 145859 w 210090"/>
                <a:gd name="connsiteY25" fmla="*/ 77636 h 191344"/>
                <a:gd name="connsiteX26" fmla="*/ 149587 w 210090"/>
                <a:gd name="connsiteY26" fmla="*/ 81363 h 191344"/>
                <a:gd name="connsiteX27" fmla="*/ 168526 w 210090"/>
                <a:gd name="connsiteY27" fmla="*/ 96009 h 191344"/>
                <a:gd name="connsiteX28" fmla="*/ 173902 w 210090"/>
                <a:gd name="connsiteY28" fmla="*/ 106398 h 191344"/>
                <a:gd name="connsiteX29" fmla="*/ 185606 w 210090"/>
                <a:gd name="connsiteY29" fmla="*/ 106942 h 191344"/>
                <a:gd name="connsiteX30" fmla="*/ 186519 w 210090"/>
                <a:gd name="connsiteY30" fmla="*/ 114237 h 191344"/>
                <a:gd name="connsiteX31" fmla="*/ 173754 w 210090"/>
                <a:gd name="connsiteY31" fmla="*/ 118924 h 191344"/>
                <a:gd name="connsiteX32" fmla="*/ 165679 w 210090"/>
                <a:gd name="connsiteY32" fmla="*/ 125468 h 191344"/>
                <a:gd name="connsiteX33" fmla="*/ 171310 w 210090"/>
                <a:gd name="connsiteY33" fmla="*/ 132343 h 191344"/>
                <a:gd name="connsiteX34" fmla="*/ 159452 w 210090"/>
                <a:gd name="connsiteY34" fmla="*/ 132709 h 191344"/>
                <a:gd name="connsiteX35" fmla="*/ 147736 w 210090"/>
                <a:gd name="connsiteY35" fmla="*/ 121128 h 191344"/>
                <a:gd name="connsiteX36" fmla="*/ 140911 w 210090"/>
                <a:gd name="connsiteY36" fmla="*/ 118677 h 191344"/>
                <a:gd name="connsiteX37" fmla="*/ 135579 w 210090"/>
                <a:gd name="connsiteY37" fmla="*/ 122736 h 191344"/>
                <a:gd name="connsiteX38" fmla="*/ 208986 w 210090"/>
                <a:gd name="connsiteY38" fmla="*/ 137894 h 191344"/>
                <a:gd name="connsiteX39" fmla="*/ 177663 w 210090"/>
                <a:gd name="connsiteY39" fmla="*/ 169085 h 191344"/>
                <a:gd name="connsiteX40" fmla="*/ 148716 w 210090"/>
                <a:gd name="connsiteY40" fmla="*/ 186785 h 191344"/>
                <a:gd name="connsiteX41" fmla="*/ 116836 w 210090"/>
                <a:gd name="connsiteY41" fmla="*/ 189362 h 191344"/>
                <a:gd name="connsiteX42" fmla="*/ 92103 w 210090"/>
                <a:gd name="connsiteY42" fmla="*/ 169821 h 191344"/>
                <a:gd name="connsiteX43" fmla="*/ 77402 w 210090"/>
                <a:gd name="connsiteY43" fmla="*/ 151347 h 191344"/>
                <a:gd name="connsiteX44" fmla="*/ 42621 w 210090"/>
                <a:gd name="connsiteY44" fmla="*/ 153411 h 191344"/>
                <a:gd name="connsiteX45" fmla="*/ 30697 w 210090"/>
                <a:gd name="connsiteY45" fmla="*/ 121002 h 191344"/>
                <a:gd name="connsiteX46" fmla="*/ 28402 w 210090"/>
                <a:gd name="connsiteY46" fmla="*/ 102807 h 191344"/>
                <a:gd name="connsiteX0" fmla="*/ 28402 w 209868"/>
                <a:gd name="connsiteY0" fmla="*/ 102807 h 191344"/>
                <a:gd name="connsiteX1" fmla="*/ 18228 w 209868"/>
                <a:gd name="connsiteY1" fmla="*/ 90632 h 191344"/>
                <a:gd name="connsiteX2" fmla="*/ 16291 w 209868"/>
                <a:gd name="connsiteY2" fmla="*/ 78306 h 191344"/>
                <a:gd name="connsiteX3" fmla="*/ 15941 w 209868"/>
                <a:gd name="connsiteY3" fmla="*/ 71008 h 191344"/>
                <a:gd name="connsiteX4" fmla="*/ 18912 w 209868"/>
                <a:gd name="connsiteY4" fmla="*/ 63215 h 191344"/>
                <a:gd name="connsiteX5" fmla="*/ 1 w 209868"/>
                <a:gd name="connsiteY5" fmla="*/ 47112 h 191344"/>
                <a:gd name="connsiteX6" fmla="*/ 19514 w 209868"/>
                <a:gd name="connsiteY6" fmla="*/ 35314 h 191344"/>
                <a:gd name="connsiteX7" fmla="*/ 28083 w 209868"/>
                <a:gd name="connsiteY7" fmla="*/ 33890 h 191344"/>
                <a:gd name="connsiteX8" fmla="*/ 34282 w 209868"/>
                <a:gd name="connsiteY8" fmla="*/ 18229 h 191344"/>
                <a:gd name="connsiteX9" fmla="*/ 30044 w 209868"/>
                <a:gd name="connsiteY9" fmla="*/ 3062 h 191344"/>
                <a:gd name="connsiteX10" fmla="*/ 37354 w 209868"/>
                <a:gd name="connsiteY10" fmla="*/ 32 h 191344"/>
                <a:gd name="connsiteX11" fmla="*/ 45457 w 209868"/>
                <a:gd name="connsiteY11" fmla="*/ 1735 h 191344"/>
                <a:gd name="connsiteX12" fmla="*/ 63082 w 209868"/>
                <a:gd name="connsiteY12" fmla="*/ 5716 h 191344"/>
                <a:gd name="connsiteX13" fmla="*/ 93789 w 209868"/>
                <a:gd name="connsiteY13" fmla="*/ 9598 h 191344"/>
                <a:gd name="connsiteX14" fmla="*/ 88150 w 209868"/>
                <a:gd name="connsiteY14" fmla="*/ 15674 h 191344"/>
                <a:gd name="connsiteX15" fmla="*/ 85952 w 209868"/>
                <a:gd name="connsiteY15" fmla="*/ 26511 h 191344"/>
                <a:gd name="connsiteX16" fmla="*/ 91333 w 209868"/>
                <a:gd name="connsiteY16" fmla="*/ 32684 h 191344"/>
                <a:gd name="connsiteX17" fmla="*/ 97935 w 209868"/>
                <a:gd name="connsiteY17" fmla="*/ 33849 h 191344"/>
                <a:gd name="connsiteX18" fmla="*/ 98990 w 209868"/>
                <a:gd name="connsiteY18" fmla="*/ 40923 h 191344"/>
                <a:gd name="connsiteX19" fmla="*/ 109468 w 209868"/>
                <a:gd name="connsiteY19" fmla="*/ 45707 h 191344"/>
                <a:gd name="connsiteX20" fmla="*/ 108482 w 209868"/>
                <a:gd name="connsiteY20" fmla="*/ 52184 h 191344"/>
                <a:gd name="connsiteX21" fmla="*/ 122322 w 209868"/>
                <a:gd name="connsiteY21" fmla="*/ 57798 h 191344"/>
                <a:gd name="connsiteX22" fmla="*/ 136587 w 209868"/>
                <a:gd name="connsiteY22" fmla="*/ 48842 h 191344"/>
                <a:gd name="connsiteX23" fmla="*/ 145102 w 209868"/>
                <a:gd name="connsiteY23" fmla="*/ 54139 h 191344"/>
                <a:gd name="connsiteX24" fmla="*/ 140316 w 209868"/>
                <a:gd name="connsiteY24" fmla="*/ 70744 h 191344"/>
                <a:gd name="connsiteX25" fmla="*/ 145859 w 209868"/>
                <a:gd name="connsiteY25" fmla="*/ 77636 h 191344"/>
                <a:gd name="connsiteX26" fmla="*/ 149587 w 209868"/>
                <a:gd name="connsiteY26" fmla="*/ 81363 h 191344"/>
                <a:gd name="connsiteX27" fmla="*/ 168526 w 209868"/>
                <a:gd name="connsiteY27" fmla="*/ 96009 h 191344"/>
                <a:gd name="connsiteX28" fmla="*/ 173902 w 209868"/>
                <a:gd name="connsiteY28" fmla="*/ 106398 h 191344"/>
                <a:gd name="connsiteX29" fmla="*/ 185606 w 209868"/>
                <a:gd name="connsiteY29" fmla="*/ 106942 h 191344"/>
                <a:gd name="connsiteX30" fmla="*/ 186519 w 209868"/>
                <a:gd name="connsiteY30" fmla="*/ 114237 h 191344"/>
                <a:gd name="connsiteX31" fmla="*/ 173754 w 209868"/>
                <a:gd name="connsiteY31" fmla="*/ 118924 h 191344"/>
                <a:gd name="connsiteX32" fmla="*/ 165679 w 209868"/>
                <a:gd name="connsiteY32" fmla="*/ 125468 h 191344"/>
                <a:gd name="connsiteX33" fmla="*/ 171310 w 209868"/>
                <a:gd name="connsiteY33" fmla="*/ 132343 h 191344"/>
                <a:gd name="connsiteX34" fmla="*/ 159452 w 209868"/>
                <a:gd name="connsiteY34" fmla="*/ 132709 h 191344"/>
                <a:gd name="connsiteX35" fmla="*/ 147736 w 209868"/>
                <a:gd name="connsiteY35" fmla="*/ 121128 h 191344"/>
                <a:gd name="connsiteX36" fmla="*/ 140911 w 209868"/>
                <a:gd name="connsiteY36" fmla="*/ 118677 h 191344"/>
                <a:gd name="connsiteX37" fmla="*/ 208986 w 209868"/>
                <a:gd name="connsiteY37" fmla="*/ 137894 h 191344"/>
                <a:gd name="connsiteX38" fmla="*/ 177663 w 209868"/>
                <a:gd name="connsiteY38" fmla="*/ 169085 h 191344"/>
                <a:gd name="connsiteX39" fmla="*/ 148716 w 209868"/>
                <a:gd name="connsiteY39" fmla="*/ 186785 h 191344"/>
                <a:gd name="connsiteX40" fmla="*/ 116836 w 209868"/>
                <a:gd name="connsiteY40" fmla="*/ 189362 h 191344"/>
                <a:gd name="connsiteX41" fmla="*/ 92103 w 209868"/>
                <a:gd name="connsiteY41" fmla="*/ 169821 h 191344"/>
                <a:gd name="connsiteX42" fmla="*/ 77402 w 209868"/>
                <a:gd name="connsiteY42" fmla="*/ 151347 h 191344"/>
                <a:gd name="connsiteX43" fmla="*/ 42621 w 209868"/>
                <a:gd name="connsiteY43" fmla="*/ 153411 h 191344"/>
                <a:gd name="connsiteX44" fmla="*/ 30697 w 209868"/>
                <a:gd name="connsiteY44" fmla="*/ 121002 h 191344"/>
                <a:gd name="connsiteX45" fmla="*/ 28402 w 209868"/>
                <a:gd name="connsiteY45" fmla="*/ 102807 h 191344"/>
                <a:gd name="connsiteX0" fmla="*/ 28402 w 209609"/>
                <a:gd name="connsiteY0" fmla="*/ 102807 h 191344"/>
                <a:gd name="connsiteX1" fmla="*/ 18228 w 209609"/>
                <a:gd name="connsiteY1" fmla="*/ 90632 h 191344"/>
                <a:gd name="connsiteX2" fmla="*/ 16291 w 209609"/>
                <a:gd name="connsiteY2" fmla="*/ 78306 h 191344"/>
                <a:gd name="connsiteX3" fmla="*/ 15941 w 209609"/>
                <a:gd name="connsiteY3" fmla="*/ 71008 h 191344"/>
                <a:gd name="connsiteX4" fmla="*/ 18912 w 209609"/>
                <a:gd name="connsiteY4" fmla="*/ 63215 h 191344"/>
                <a:gd name="connsiteX5" fmla="*/ 1 w 209609"/>
                <a:gd name="connsiteY5" fmla="*/ 47112 h 191344"/>
                <a:gd name="connsiteX6" fmla="*/ 19514 w 209609"/>
                <a:gd name="connsiteY6" fmla="*/ 35314 h 191344"/>
                <a:gd name="connsiteX7" fmla="*/ 28083 w 209609"/>
                <a:gd name="connsiteY7" fmla="*/ 33890 h 191344"/>
                <a:gd name="connsiteX8" fmla="*/ 34282 w 209609"/>
                <a:gd name="connsiteY8" fmla="*/ 18229 h 191344"/>
                <a:gd name="connsiteX9" fmla="*/ 30044 w 209609"/>
                <a:gd name="connsiteY9" fmla="*/ 3062 h 191344"/>
                <a:gd name="connsiteX10" fmla="*/ 37354 w 209609"/>
                <a:gd name="connsiteY10" fmla="*/ 32 h 191344"/>
                <a:gd name="connsiteX11" fmla="*/ 45457 w 209609"/>
                <a:gd name="connsiteY11" fmla="*/ 1735 h 191344"/>
                <a:gd name="connsiteX12" fmla="*/ 63082 w 209609"/>
                <a:gd name="connsiteY12" fmla="*/ 5716 h 191344"/>
                <a:gd name="connsiteX13" fmla="*/ 93789 w 209609"/>
                <a:gd name="connsiteY13" fmla="*/ 9598 h 191344"/>
                <a:gd name="connsiteX14" fmla="*/ 88150 w 209609"/>
                <a:gd name="connsiteY14" fmla="*/ 15674 h 191344"/>
                <a:gd name="connsiteX15" fmla="*/ 85952 w 209609"/>
                <a:gd name="connsiteY15" fmla="*/ 26511 h 191344"/>
                <a:gd name="connsiteX16" fmla="*/ 91333 w 209609"/>
                <a:gd name="connsiteY16" fmla="*/ 32684 h 191344"/>
                <a:gd name="connsiteX17" fmla="*/ 97935 w 209609"/>
                <a:gd name="connsiteY17" fmla="*/ 33849 h 191344"/>
                <a:gd name="connsiteX18" fmla="*/ 98990 w 209609"/>
                <a:gd name="connsiteY18" fmla="*/ 40923 h 191344"/>
                <a:gd name="connsiteX19" fmla="*/ 109468 w 209609"/>
                <a:gd name="connsiteY19" fmla="*/ 45707 h 191344"/>
                <a:gd name="connsiteX20" fmla="*/ 108482 w 209609"/>
                <a:gd name="connsiteY20" fmla="*/ 52184 h 191344"/>
                <a:gd name="connsiteX21" fmla="*/ 122322 w 209609"/>
                <a:gd name="connsiteY21" fmla="*/ 57798 h 191344"/>
                <a:gd name="connsiteX22" fmla="*/ 136587 w 209609"/>
                <a:gd name="connsiteY22" fmla="*/ 48842 h 191344"/>
                <a:gd name="connsiteX23" fmla="*/ 145102 w 209609"/>
                <a:gd name="connsiteY23" fmla="*/ 54139 h 191344"/>
                <a:gd name="connsiteX24" fmla="*/ 140316 w 209609"/>
                <a:gd name="connsiteY24" fmla="*/ 70744 h 191344"/>
                <a:gd name="connsiteX25" fmla="*/ 145859 w 209609"/>
                <a:gd name="connsiteY25" fmla="*/ 77636 h 191344"/>
                <a:gd name="connsiteX26" fmla="*/ 149587 w 209609"/>
                <a:gd name="connsiteY26" fmla="*/ 81363 h 191344"/>
                <a:gd name="connsiteX27" fmla="*/ 168526 w 209609"/>
                <a:gd name="connsiteY27" fmla="*/ 96009 h 191344"/>
                <a:gd name="connsiteX28" fmla="*/ 173902 w 209609"/>
                <a:gd name="connsiteY28" fmla="*/ 106398 h 191344"/>
                <a:gd name="connsiteX29" fmla="*/ 185606 w 209609"/>
                <a:gd name="connsiteY29" fmla="*/ 106942 h 191344"/>
                <a:gd name="connsiteX30" fmla="*/ 186519 w 209609"/>
                <a:gd name="connsiteY30" fmla="*/ 114237 h 191344"/>
                <a:gd name="connsiteX31" fmla="*/ 173754 w 209609"/>
                <a:gd name="connsiteY31" fmla="*/ 118924 h 191344"/>
                <a:gd name="connsiteX32" fmla="*/ 165679 w 209609"/>
                <a:gd name="connsiteY32" fmla="*/ 125468 h 191344"/>
                <a:gd name="connsiteX33" fmla="*/ 171310 w 209609"/>
                <a:gd name="connsiteY33" fmla="*/ 132343 h 191344"/>
                <a:gd name="connsiteX34" fmla="*/ 159452 w 209609"/>
                <a:gd name="connsiteY34" fmla="*/ 132709 h 191344"/>
                <a:gd name="connsiteX35" fmla="*/ 147736 w 209609"/>
                <a:gd name="connsiteY35" fmla="*/ 121128 h 191344"/>
                <a:gd name="connsiteX36" fmla="*/ 208986 w 209609"/>
                <a:gd name="connsiteY36" fmla="*/ 137894 h 191344"/>
                <a:gd name="connsiteX37" fmla="*/ 177663 w 209609"/>
                <a:gd name="connsiteY37" fmla="*/ 169085 h 191344"/>
                <a:gd name="connsiteX38" fmla="*/ 148716 w 209609"/>
                <a:gd name="connsiteY38" fmla="*/ 186785 h 191344"/>
                <a:gd name="connsiteX39" fmla="*/ 116836 w 209609"/>
                <a:gd name="connsiteY39" fmla="*/ 189362 h 191344"/>
                <a:gd name="connsiteX40" fmla="*/ 92103 w 209609"/>
                <a:gd name="connsiteY40" fmla="*/ 169821 h 191344"/>
                <a:gd name="connsiteX41" fmla="*/ 77402 w 209609"/>
                <a:gd name="connsiteY41" fmla="*/ 151347 h 191344"/>
                <a:gd name="connsiteX42" fmla="*/ 42621 w 209609"/>
                <a:gd name="connsiteY42" fmla="*/ 153411 h 191344"/>
                <a:gd name="connsiteX43" fmla="*/ 30697 w 209609"/>
                <a:gd name="connsiteY43" fmla="*/ 121002 h 191344"/>
                <a:gd name="connsiteX44" fmla="*/ 28402 w 209609"/>
                <a:gd name="connsiteY44" fmla="*/ 102807 h 191344"/>
                <a:gd name="connsiteX0" fmla="*/ 28402 w 209246"/>
                <a:gd name="connsiteY0" fmla="*/ 102807 h 191344"/>
                <a:gd name="connsiteX1" fmla="*/ 18228 w 209246"/>
                <a:gd name="connsiteY1" fmla="*/ 90632 h 191344"/>
                <a:gd name="connsiteX2" fmla="*/ 16291 w 209246"/>
                <a:gd name="connsiteY2" fmla="*/ 78306 h 191344"/>
                <a:gd name="connsiteX3" fmla="*/ 15941 w 209246"/>
                <a:gd name="connsiteY3" fmla="*/ 71008 h 191344"/>
                <a:gd name="connsiteX4" fmla="*/ 18912 w 209246"/>
                <a:gd name="connsiteY4" fmla="*/ 63215 h 191344"/>
                <a:gd name="connsiteX5" fmla="*/ 1 w 209246"/>
                <a:gd name="connsiteY5" fmla="*/ 47112 h 191344"/>
                <a:gd name="connsiteX6" fmla="*/ 19514 w 209246"/>
                <a:gd name="connsiteY6" fmla="*/ 35314 h 191344"/>
                <a:gd name="connsiteX7" fmla="*/ 28083 w 209246"/>
                <a:gd name="connsiteY7" fmla="*/ 33890 h 191344"/>
                <a:gd name="connsiteX8" fmla="*/ 34282 w 209246"/>
                <a:gd name="connsiteY8" fmla="*/ 18229 h 191344"/>
                <a:gd name="connsiteX9" fmla="*/ 30044 w 209246"/>
                <a:gd name="connsiteY9" fmla="*/ 3062 h 191344"/>
                <a:gd name="connsiteX10" fmla="*/ 37354 w 209246"/>
                <a:gd name="connsiteY10" fmla="*/ 32 h 191344"/>
                <a:gd name="connsiteX11" fmla="*/ 45457 w 209246"/>
                <a:gd name="connsiteY11" fmla="*/ 1735 h 191344"/>
                <a:gd name="connsiteX12" fmla="*/ 63082 w 209246"/>
                <a:gd name="connsiteY12" fmla="*/ 5716 h 191344"/>
                <a:gd name="connsiteX13" fmla="*/ 93789 w 209246"/>
                <a:gd name="connsiteY13" fmla="*/ 9598 h 191344"/>
                <a:gd name="connsiteX14" fmla="*/ 88150 w 209246"/>
                <a:gd name="connsiteY14" fmla="*/ 15674 h 191344"/>
                <a:gd name="connsiteX15" fmla="*/ 85952 w 209246"/>
                <a:gd name="connsiteY15" fmla="*/ 26511 h 191344"/>
                <a:gd name="connsiteX16" fmla="*/ 91333 w 209246"/>
                <a:gd name="connsiteY16" fmla="*/ 32684 h 191344"/>
                <a:gd name="connsiteX17" fmla="*/ 97935 w 209246"/>
                <a:gd name="connsiteY17" fmla="*/ 33849 h 191344"/>
                <a:gd name="connsiteX18" fmla="*/ 98990 w 209246"/>
                <a:gd name="connsiteY18" fmla="*/ 40923 h 191344"/>
                <a:gd name="connsiteX19" fmla="*/ 109468 w 209246"/>
                <a:gd name="connsiteY19" fmla="*/ 45707 h 191344"/>
                <a:gd name="connsiteX20" fmla="*/ 108482 w 209246"/>
                <a:gd name="connsiteY20" fmla="*/ 52184 h 191344"/>
                <a:gd name="connsiteX21" fmla="*/ 122322 w 209246"/>
                <a:gd name="connsiteY21" fmla="*/ 57798 h 191344"/>
                <a:gd name="connsiteX22" fmla="*/ 136587 w 209246"/>
                <a:gd name="connsiteY22" fmla="*/ 48842 h 191344"/>
                <a:gd name="connsiteX23" fmla="*/ 145102 w 209246"/>
                <a:gd name="connsiteY23" fmla="*/ 54139 h 191344"/>
                <a:gd name="connsiteX24" fmla="*/ 140316 w 209246"/>
                <a:gd name="connsiteY24" fmla="*/ 70744 h 191344"/>
                <a:gd name="connsiteX25" fmla="*/ 145859 w 209246"/>
                <a:gd name="connsiteY25" fmla="*/ 77636 h 191344"/>
                <a:gd name="connsiteX26" fmla="*/ 149587 w 209246"/>
                <a:gd name="connsiteY26" fmla="*/ 81363 h 191344"/>
                <a:gd name="connsiteX27" fmla="*/ 168526 w 209246"/>
                <a:gd name="connsiteY27" fmla="*/ 96009 h 191344"/>
                <a:gd name="connsiteX28" fmla="*/ 173902 w 209246"/>
                <a:gd name="connsiteY28" fmla="*/ 106398 h 191344"/>
                <a:gd name="connsiteX29" fmla="*/ 185606 w 209246"/>
                <a:gd name="connsiteY29" fmla="*/ 106942 h 191344"/>
                <a:gd name="connsiteX30" fmla="*/ 186519 w 209246"/>
                <a:gd name="connsiteY30" fmla="*/ 114237 h 191344"/>
                <a:gd name="connsiteX31" fmla="*/ 173754 w 209246"/>
                <a:gd name="connsiteY31" fmla="*/ 118924 h 191344"/>
                <a:gd name="connsiteX32" fmla="*/ 165679 w 209246"/>
                <a:gd name="connsiteY32" fmla="*/ 125468 h 191344"/>
                <a:gd name="connsiteX33" fmla="*/ 171310 w 209246"/>
                <a:gd name="connsiteY33" fmla="*/ 132343 h 191344"/>
                <a:gd name="connsiteX34" fmla="*/ 159452 w 209246"/>
                <a:gd name="connsiteY34" fmla="*/ 132709 h 191344"/>
                <a:gd name="connsiteX35" fmla="*/ 208986 w 209246"/>
                <a:gd name="connsiteY35" fmla="*/ 137894 h 191344"/>
                <a:gd name="connsiteX36" fmla="*/ 177663 w 209246"/>
                <a:gd name="connsiteY36" fmla="*/ 169085 h 191344"/>
                <a:gd name="connsiteX37" fmla="*/ 148716 w 209246"/>
                <a:gd name="connsiteY37" fmla="*/ 186785 h 191344"/>
                <a:gd name="connsiteX38" fmla="*/ 116836 w 209246"/>
                <a:gd name="connsiteY38" fmla="*/ 189362 h 191344"/>
                <a:gd name="connsiteX39" fmla="*/ 92103 w 209246"/>
                <a:gd name="connsiteY39" fmla="*/ 169821 h 191344"/>
                <a:gd name="connsiteX40" fmla="*/ 77402 w 209246"/>
                <a:gd name="connsiteY40" fmla="*/ 151347 h 191344"/>
                <a:gd name="connsiteX41" fmla="*/ 42621 w 209246"/>
                <a:gd name="connsiteY41" fmla="*/ 153411 h 191344"/>
                <a:gd name="connsiteX42" fmla="*/ 30697 w 209246"/>
                <a:gd name="connsiteY42" fmla="*/ 121002 h 191344"/>
                <a:gd name="connsiteX43" fmla="*/ 28402 w 209246"/>
                <a:gd name="connsiteY43" fmla="*/ 102807 h 191344"/>
                <a:gd name="connsiteX0" fmla="*/ 28402 w 209022"/>
                <a:gd name="connsiteY0" fmla="*/ 102807 h 191344"/>
                <a:gd name="connsiteX1" fmla="*/ 18228 w 209022"/>
                <a:gd name="connsiteY1" fmla="*/ 90632 h 191344"/>
                <a:gd name="connsiteX2" fmla="*/ 16291 w 209022"/>
                <a:gd name="connsiteY2" fmla="*/ 78306 h 191344"/>
                <a:gd name="connsiteX3" fmla="*/ 15941 w 209022"/>
                <a:gd name="connsiteY3" fmla="*/ 71008 h 191344"/>
                <a:gd name="connsiteX4" fmla="*/ 18912 w 209022"/>
                <a:gd name="connsiteY4" fmla="*/ 63215 h 191344"/>
                <a:gd name="connsiteX5" fmla="*/ 1 w 209022"/>
                <a:gd name="connsiteY5" fmla="*/ 47112 h 191344"/>
                <a:gd name="connsiteX6" fmla="*/ 19514 w 209022"/>
                <a:gd name="connsiteY6" fmla="*/ 35314 h 191344"/>
                <a:gd name="connsiteX7" fmla="*/ 28083 w 209022"/>
                <a:gd name="connsiteY7" fmla="*/ 33890 h 191344"/>
                <a:gd name="connsiteX8" fmla="*/ 34282 w 209022"/>
                <a:gd name="connsiteY8" fmla="*/ 18229 h 191344"/>
                <a:gd name="connsiteX9" fmla="*/ 30044 w 209022"/>
                <a:gd name="connsiteY9" fmla="*/ 3062 h 191344"/>
                <a:gd name="connsiteX10" fmla="*/ 37354 w 209022"/>
                <a:gd name="connsiteY10" fmla="*/ 32 h 191344"/>
                <a:gd name="connsiteX11" fmla="*/ 45457 w 209022"/>
                <a:gd name="connsiteY11" fmla="*/ 1735 h 191344"/>
                <a:gd name="connsiteX12" fmla="*/ 63082 w 209022"/>
                <a:gd name="connsiteY12" fmla="*/ 5716 h 191344"/>
                <a:gd name="connsiteX13" fmla="*/ 93789 w 209022"/>
                <a:gd name="connsiteY13" fmla="*/ 9598 h 191344"/>
                <a:gd name="connsiteX14" fmla="*/ 88150 w 209022"/>
                <a:gd name="connsiteY14" fmla="*/ 15674 h 191344"/>
                <a:gd name="connsiteX15" fmla="*/ 85952 w 209022"/>
                <a:gd name="connsiteY15" fmla="*/ 26511 h 191344"/>
                <a:gd name="connsiteX16" fmla="*/ 91333 w 209022"/>
                <a:gd name="connsiteY16" fmla="*/ 32684 h 191344"/>
                <a:gd name="connsiteX17" fmla="*/ 97935 w 209022"/>
                <a:gd name="connsiteY17" fmla="*/ 33849 h 191344"/>
                <a:gd name="connsiteX18" fmla="*/ 98990 w 209022"/>
                <a:gd name="connsiteY18" fmla="*/ 40923 h 191344"/>
                <a:gd name="connsiteX19" fmla="*/ 109468 w 209022"/>
                <a:gd name="connsiteY19" fmla="*/ 45707 h 191344"/>
                <a:gd name="connsiteX20" fmla="*/ 108482 w 209022"/>
                <a:gd name="connsiteY20" fmla="*/ 52184 h 191344"/>
                <a:gd name="connsiteX21" fmla="*/ 122322 w 209022"/>
                <a:gd name="connsiteY21" fmla="*/ 57798 h 191344"/>
                <a:gd name="connsiteX22" fmla="*/ 136587 w 209022"/>
                <a:gd name="connsiteY22" fmla="*/ 48842 h 191344"/>
                <a:gd name="connsiteX23" fmla="*/ 145102 w 209022"/>
                <a:gd name="connsiteY23" fmla="*/ 54139 h 191344"/>
                <a:gd name="connsiteX24" fmla="*/ 140316 w 209022"/>
                <a:gd name="connsiteY24" fmla="*/ 70744 h 191344"/>
                <a:gd name="connsiteX25" fmla="*/ 145859 w 209022"/>
                <a:gd name="connsiteY25" fmla="*/ 77636 h 191344"/>
                <a:gd name="connsiteX26" fmla="*/ 149587 w 209022"/>
                <a:gd name="connsiteY26" fmla="*/ 81363 h 191344"/>
                <a:gd name="connsiteX27" fmla="*/ 168526 w 209022"/>
                <a:gd name="connsiteY27" fmla="*/ 96009 h 191344"/>
                <a:gd name="connsiteX28" fmla="*/ 173902 w 209022"/>
                <a:gd name="connsiteY28" fmla="*/ 106398 h 191344"/>
                <a:gd name="connsiteX29" fmla="*/ 185606 w 209022"/>
                <a:gd name="connsiteY29" fmla="*/ 106942 h 191344"/>
                <a:gd name="connsiteX30" fmla="*/ 186519 w 209022"/>
                <a:gd name="connsiteY30" fmla="*/ 114237 h 191344"/>
                <a:gd name="connsiteX31" fmla="*/ 173754 w 209022"/>
                <a:gd name="connsiteY31" fmla="*/ 118924 h 191344"/>
                <a:gd name="connsiteX32" fmla="*/ 165679 w 209022"/>
                <a:gd name="connsiteY32" fmla="*/ 125468 h 191344"/>
                <a:gd name="connsiteX33" fmla="*/ 171310 w 209022"/>
                <a:gd name="connsiteY33" fmla="*/ 132343 h 191344"/>
                <a:gd name="connsiteX34" fmla="*/ 208986 w 209022"/>
                <a:gd name="connsiteY34" fmla="*/ 137894 h 191344"/>
                <a:gd name="connsiteX35" fmla="*/ 177663 w 209022"/>
                <a:gd name="connsiteY35" fmla="*/ 169085 h 191344"/>
                <a:gd name="connsiteX36" fmla="*/ 148716 w 209022"/>
                <a:gd name="connsiteY36" fmla="*/ 186785 h 191344"/>
                <a:gd name="connsiteX37" fmla="*/ 116836 w 209022"/>
                <a:gd name="connsiteY37" fmla="*/ 189362 h 191344"/>
                <a:gd name="connsiteX38" fmla="*/ 92103 w 209022"/>
                <a:gd name="connsiteY38" fmla="*/ 169821 h 191344"/>
                <a:gd name="connsiteX39" fmla="*/ 77402 w 209022"/>
                <a:gd name="connsiteY39" fmla="*/ 151347 h 191344"/>
                <a:gd name="connsiteX40" fmla="*/ 42621 w 209022"/>
                <a:gd name="connsiteY40" fmla="*/ 153411 h 191344"/>
                <a:gd name="connsiteX41" fmla="*/ 30697 w 209022"/>
                <a:gd name="connsiteY41" fmla="*/ 121002 h 191344"/>
                <a:gd name="connsiteX42" fmla="*/ 28402 w 209022"/>
                <a:gd name="connsiteY42" fmla="*/ 102807 h 191344"/>
                <a:gd name="connsiteX0" fmla="*/ 28402 w 209106"/>
                <a:gd name="connsiteY0" fmla="*/ 102807 h 191344"/>
                <a:gd name="connsiteX1" fmla="*/ 18228 w 209106"/>
                <a:gd name="connsiteY1" fmla="*/ 90632 h 191344"/>
                <a:gd name="connsiteX2" fmla="*/ 16291 w 209106"/>
                <a:gd name="connsiteY2" fmla="*/ 78306 h 191344"/>
                <a:gd name="connsiteX3" fmla="*/ 15941 w 209106"/>
                <a:gd name="connsiteY3" fmla="*/ 71008 h 191344"/>
                <a:gd name="connsiteX4" fmla="*/ 18912 w 209106"/>
                <a:gd name="connsiteY4" fmla="*/ 63215 h 191344"/>
                <a:gd name="connsiteX5" fmla="*/ 1 w 209106"/>
                <a:gd name="connsiteY5" fmla="*/ 47112 h 191344"/>
                <a:gd name="connsiteX6" fmla="*/ 19514 w 209106"/>
                <a:gd name="connsiteY6" fmla="*/ 35314 h 191344"/>
                <a:gd name="connsiteX7" fmla="*/ 28083 w 209106"/>
                <a:gd name="connsiteY7" fmla="*/ 33890 h 191344"/>
                <a:gd name="connsiteX8" fmla="*/ 34282 w 209106"/>
                <a:gd name="connsiteY8" fmla="*/ 18229 h 191344"/>
                <a:gd name="connsiteX9" fmla="*/ 30044 w 209106"/>
                <a:gd name="connsiteY9" fmla="*/ 3062 h 191344"/>
                <a:gd name="connsiteX10" fmla="*/ 37354 w 209106"/>
                <a:gd name="connsiteY10" fmla="*/ 32 h 191344"/>
                <a:gd name="connsiteX11" fmla="*/ 45457 w 209106"/>
                <a:gd name="connsiteY11" fmla="*/ 1735 h 191344"/>
                <a:gd name="connsiteX12" fmla="*/ 63082 w 209106"/>
                <a:gd name="connsiteY12" fmla="*/ 5716 h 191344"/>
                <a:gd name="connsiteX13" fmla="*/ 93789 w 209106"/>
                <a:gd name="connsiteY13" fmla="*/ 9598 h 191344"/>
                <a:gd name="connsiteX14" fmla="*/ 88150 w 209106"/>
                <a:gd name="connsiteY14" fmla="*/ 15674 h 191344"/>
                <a:gd name="connsiteX15" fmla="*/ 85952 w 209106"/>
                <a:gd name="connsiteY15" fmla="*/ 26511 h 191344"/>
                <a:gd name="connsiteX16" fmla="*/ 91333 w 209106"/>
                <a:gd name="connsiteY16" fmla="*/ 32684 h 191344"/>
                <a:gd name="connsiteX17" fmla="*/ 97935 w 209106"/>
                <a:gd name="connsiteY17" fmla="*/ 33849 h 191344"/>
                <a:gd name="connsiteX18" fmla="*/ 98990 w 209106"/>
                <a:gd name="connsiteY18" fmla="*/ 40923 h 191344"/>
                <a:gd name="connsiteX19" fmla="*/ 109468 w 209106"/>
                <a:gd name="connsiteY19" fmla="*/ 45707 h 191344"/>
                <a:gd name="connsiteX20" fmla="*/ 108482 w 209106"/>
                <a:gd name="connsiteY20" fmla="*/ 52184 h 191344"/>
                <a:gd name="connsiteX21" fmla="*/ 122322 w 209106"/>
                <a:gd name="connsiteY21" fmla="*/ 57798 h 191344"/>
                <a:gd name="connsiteX22" fmla="*/ 136587 w 209106"/>
                <a:gd name="connsiteY22" fmla="*/ 48842 h 191344"/>
                <a:gd name="connsiteX23" fmla="*/ 145102 w 209106"/>
                <a:gd name="connsiteY23" fmla="*/ 54139 h 191344"/>
                <a:gd name="connsiteX24" fmla="*/ 140316 w 209106"/>
                <a:gd name="connsiteY24" fmla="*/ 70744 h 191344"/>
                <a:gd name="connsiteX25" fmla="*/ 145859 w 209106"/>
                <a:gd name="connsiteY25" fmla="*/ 77636 h 191344"/>
                <a:gd name="connsiteX26" fmla="*/ 149587 w 209106"/>
                <a:gd name="connsiteY26" fmla="*/ 81363 h 191344"/>
                <a:gd name="connsiteX27" fmla="*/ 168526 w 209106"/>
                <a:gd name="connsiteY27" fmla="*/ 96009 h 191344"/>
                <a:gd name="connsiteX28" fmla="*/ 173902 w 209106"/>
                <a:gd name="connsiteY28" fmla="*/ 106398 h 191344"/>
                <a:gd name="connsiteX29" fmla="*/ 185606 w 209106"/>
                <a:gd name="connsiteY29" fmla="*/ 106942 h 191344"/>
                <a:gd name="connsiteX30" fmla="*/ 186519 w 209106"/>
                <a:gd name="connsiteY30" fmla="*/ 114237 h 191344"/>
                <a:gd name="connsiteX31" fmla="*/ 173754 w 209106"/>
                <a:gd name="connsiteY31" fmla="*/ 118924 h 191344"/>
                <a:gd name="connsiteX32" fmla="*/ 165679 w 209106"/>
                <a:gd name="connsiteY32" fmla="*/ 125468 h 191344"/>
                <a:gd name="connsiteX33" fmla="*/ 208986 w 209106"/>
                <a:gd name="connsiteY33" fmla="*/ 137894 h 191344"/>
                <a:gd name="connsiteX34" fmla="*/ 177663 w 209106"/>
                <a:gd name="connsiteY34" fmla="*/ 169085 h 191344"/>
                <a:gd name="connsiteX35" fmla="*/ 148716 w 209106"/>
                <a:gd name="connsiteY35" fmla="*/ 186785 h 191344"/>
                <a:gd name="connsiteX36" fmla="*/ 116836 w 209106"/>
                <a:gd name="connsiteY36" fmla="*/ 189362 h 191344"/>
                <a:gd name="connsiteX37" fmla="*/ 92103 w 209106"/>
                <a:gd name="connsiteY37" fmla="*/ 169821 h 191344"/>
                <a:gd name="connsiteX38" fmla="*/ 77402 w 209106"/>
                <a:gd name="connsiteY38" fmla="*/ 151347 h 191344"/>
                <a:gd name="connsiteX39" fmla="*/ 42621 w 209106"/>
                <a:gd name="connsiteY39" fmla="*/ 153411 h 191344"/>
                <a:gd name="connsiteX40" fmla="*/ 30697 w 209106"/>
                <a:gd name="connsiteY40" fmla="*/ 121002 h 191344"/>
                <a:gd name="connsiteX41" fmla="*/ 28402 w 209106"/>
                <a:gd name="connsiteY41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0697 w 209000"/>
                <a:gd name="connsiteY39" fmla="*/ 121002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9498 w 209000"/>
                <a:gd name="connsiteY0" fmla="*/ 133692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9498 w 209000"/>
                <a:gd name="connsiteY40" fmla="*/ 133692 h 191344"/>
                <a:gd name="connsiteX0" fmla="*/ 26846 w 226348"/>
                <a:gd name="connsiteY0" fmla="*/ 133692 h 191344"/>
                <a:gd name="connsiteX1" fmla="*/ 48 w 226348"/>
                <a:gd name="connsiteY1" fmla="*/ 114928 h 191344"/>
                <a:gd name="connsiteX2" fmla="*/ 33639 w 226348"/>
                <a:gd name="connsiteY2" fmla="*/ 78306 h 191344"/>
                <a:gd name="connsiteX3" fmla="*/ 33289 w 226348"/>
                <a:gd name="connsiteY3" fmla="*/ 71008 h 191344"/>
                <a:gd name="connsiteX4" fmla="*/ 36260 w 226348"/>
                <a:gd name="connsiteY4" fmla="*/ 63215 h 191344"/>
                <a:gd name="connsiteX5" fmla="*/ 17349 w 226348"/>
                <a:gd name="connsiteY5" fmla="*/ 47112 h 191344"/>
                <a:gd name="connsiteX6" fmla="*/ 36862 w 226348"/>
                <a:gd name="connsiteY6" fmla="*/ 35314 h 191344"/>
                <a:gd name="connsiteX7" fmla="*/ 45431 w 226348"/>
                <a:gd name="connsiteY7" fmla="*/ 33890 h 191344"/>
                <a:gd name="connsiteX8" fmla="*/ 51630 w 226348"/>
                <a:gd name="connsiteY8" fmla="*/ 18229 h 191344"/>
                <a:gd name="connsiteX9" fmla="*/ 47392 w 226348"/>
                <a:gd name="connsiteY9" fmla="*/ 3062 h 191344"/>
                <a:gd name="connsiteX10" fmla="*/ 54702 w 226348"/>
                <a:gd name="connsiteY10" fmla="*/ 32 h 191344"/>
                <a:gd name="connsiteX11" fmla="*/ 62805 w 226348"/>
                <a:gd name="connsiteY11" fmla="*/ 1735 h 191344"/>
                <a:gd name="connsiteX12" fmla="*/ 80430 w 226348"/>
                <a:gd name="connsiteY12" fmla="*/ 5716 h 191344"/>
                <a:gd name="connsiteX13" fmla="*/ 111137 w 226348"/>
                <a:gd name="connsiteY13" fmla="*/ 9598 h 191344"/>
                <a:gd name="connsiteX14" fmla="*/ 105498 w 226348"/>
                <a:gd name="connsiteY14" fmla="*/ 15674 h 191344"/>
                <a:gd name="connsiteX15" fmla="*/ 103300 w 226348"/>
                <a:gd name="connsiteY15" fmla="*/ 26511 h 191344"/>
                <a:gd name="connsiteX16" fmla="*/ 108681 w 226348"/>
                <a:gd name="connsiteY16" fmla="*/ 32684 h 191344"/>
                <a:gd name="connsiteX17" fmla="*/ 115283 w 226348"/>
                <a:gd name="connsiteY17" fmla="*/ 33849 h 191344"/>
                <a:gd name="connsiteX18" fmla="*/ 116338 w 226348"/>
                <a:gd name="connsiteY18" fmla="*/ 40923 h 191344"/>
                <a:gd name="connsiteX19" fmla="*/ 126816 w 226348"/>
                <a:gd name="connsiteY19" fmla="*/ 45707 h 191344"/>
                <a:gd name="connsiteX20" fmla="*/ 125830 w 226348"/>
                <a:gd name="connsiteY20" fmla="*/ 52184 h 191344"/>
                <a:gd name="connsiteX21" fmla="*/ 139670 w 226348"/>
                <a:gd name="connsiteY21" fmla="*/ 57798 h 191344"/>
                <a:gd name="connsiteX22" fmla="*/ 153935 w 226348"/>
                <a:gd name="connsiteY22" fmla="*/ 48842 h 191344"/>
                <a:gd name="connsiteX23" fmla="*/ 162450 w 226348"/>
                <a:gd name="connsiteY23" fmla="*/ 54139 h 191344"/>
                <a:gd name="connsiteX24" fmla="*/ 157664 w 226348"/>
                <a:gd name="connsiteY24" fmla="*/ 70744 h 191344"/>
                <a:gd name="connsiteX25" fmla="*/ 163207 w 226348"/>
                <a:gd name="connsiteY25" fmla="*/ 77636 h 191344"/>
                <a:gd name="connsiteX26" fmla="*/ 166935 w 226348"/>
                <a:gd name="connsiteY26" fmla="*/ 81363 h 191344"/>
                <a:gd name="connsiteX27" fmla="*/ 185874 w 226348"/>
                <a:gd name="connsiteY27" fmla="*/ 96009 h 191344"/>
                <a:gd name="connsiteX28" fmla="*/ 191250 w 226348"/>
                <a:gd name="connsiteY28" fmla="*/ 106398 h 191344"/>
                <a:gd name="connsiteX29" fmla="*/ 202954 w 226348"/>
                <a:gd name="connsiteY29" fmla="*/ 106942 h 191344"/>
                <a:gd name="connsiteX30" fmla="*/ 203867 w 226348"/>
                <a:gd name="connsiteY30" fmla="*/ 114237 h 191344"/>
                <a:gd name="connsiteX31" fmla="*/ 191102 w 226348"/>
                <a:gd name="connsiteY31" fmla="*/ 118924 h 191344"/>
                <a:gd name="connsiteX32" fmla="*/ 226334 w 226348"/>
                <a:gd name="connsiteY32" fmla="*/ 137894 h 191344"/>
                <a:gd name="connsiteX33" fmla="*/ 195011 w 226348"/>
                <a:gd name="connsiteY33" fmla="*/ 169085 h 191344"/>
                <a:gd name="connsiteX34" fmla="*/ 166064 w 226348"/>
                <a:gd name="connsiteY34" fmla="*/ 186785 h 191344"/>
                <a:gd name="connsiteX35" fmla="*/ 134184 w 226348"/>
                <a:gd name="connsiteY35" fmla="*/ 189362 h 191344"/>
                <a:gd name="connsiteX36" fmla="*/ 109451 w 226348"/>
                <a:gd name="connsiteY36" fmla="*/ 169821 h 191344"/>
                <a:gd name="connsiteX37" fmla="*/ 94750 w 226348"/>
                <a:gd name="connsiteY37" fmla="*/ 151347 h 191344"/>
                <a:gd name="connsiteX38" fmla="*/ 58364 w 226348"/>
                <a:gd name="connsiteY38" fmla="*/ 155835 h 191344"/>
                <a:gd name="connsiteX39" fmla="*/ 53077 w 226348"/>
                <a:gd name="connsiteY39" fmla="*/ 146265 h 191344"/>
                <a:gd name="connsiteX40" fmla="*/ 26846 w 226348"/>
                <a:gd name="connsiteY40" fmla="*/ 133692 h 191344"/>
                <a:gd name="connsiteX0" fmla="*/ 28635 w 228137"/>
                <a:gd name="connsiteY0" fmla="*/ 133692 h 191344"/>
                <a:gd name="connsiteX1" fmla="*/ 1837 w 228137"/>
                <a:gd name="connsiteY1" fmla="*/ 114928 h 191344"/>
                <a:gd name="connsiteX2" fmla="*/ 5973 w 228137"/>
                <a:gd name="connsiteY2" fmla="*/ 101647 h 191344"/>
                <a:gd name="connsiteX3" fmla="*/ 35078 w 228137"/>
                <a:gd name="connsiteY3" fmla="*/ 71008 h 191344"/>
                <a:gd name="connsiteX4" fmla="*/ 38049 w 228137"/>
                <a:gd name="connsiteY4" fmla="*/ 63215 h 191344"/>
                <a:gd name="connsiteX5" fmla="*/ 19138 w 228137"/>
                <a:gd name="connsiteY5" fmla="*/ 47112 h 191344"/>
                <a:gd name="connsiteX6" fmla="*/ 38651 w 228137"/>
                <a:gd name="connsiteY6" fmla="*/ 35314 h 191344"/>
                <a:gd name="connsiteX7" fmla="*/ 47220 w 228137"/>
                <a:gd name="connsiteY7" fmla="*/ 33890 h 191344"/>
                <a:gd name="connsiteX8" fmla="*/ 53419 w 228137"/>
                <a:gd name="connsiteY8" fmla="*/ 18229 h 191344"/>
                <a:gd name="connsiteX9" fmla="*/ 49181 w 228137"/>
                <a:gd name="connsiteY9" fmla="*/ 3062 h 191344"/>
                <a:gd name="connsiteX10" fmla="*/ 56491 w 228137"/>
                <a:gd name="connsiteY10" fmla="*/ 32 h 191344"/>
                <a:gd name="connsiteX11" fmla="*/ 64594 w 228137"/>
                <a:gd name="connsiteY11" fmla="*/ 1735 h 191344"/>
                <a:gd name="connsiteX12" fmla="*/ 82219 w 228137"/>
                <a:gd name="connsiteY12" fmla="*/ 5716 h 191344"/>
                <a:gd name="connsiteX13" fmla="*/ 112926 w 228137"/>
                <a:gd name="connsiteY13" fmla="*/ 9598 h 191344"/>
                <a:gd name="connsiteX14" fmla="*/ 107287 w 228137"/>
                <a:gd name="connsiteY14" fmla="*/ 15674 h 191344"/>
                <a:gd name="connsiteX15" fmla="*/ 105089 w 228137"/>
                <a:gd name="connsiteY15" fmla="*/ 26511 h 191344"/>
                <a:gd name="connsiteX16" fmla="*/ 110470 w 228137"/>
                <a:gd name="connsiteY16" fmla="*/ 32684 h 191344"/>
                <a:gd name="connsiteX17" fmla="*/ 117072 w 228137"/>
                <a:gd name="connsiteY17" fmla="*/ 33849 h 191344"/>
                <a:gd name="connsiteX18" fmla="*/ 118127 w 228137"/>
                <a:gd name="connsiteY18" fmla="*/ 40923 h 191344"/>
                <a:gd name="connsiteX19" fmla="*/ 128605 w 228137"/>
                <a:gd name="connsiteY19" fmla="*/ 45707 h 191344"/>
                <a:gd name="connsiteX20" fmla="*/ 127619 w 228137"/>
                <a:gd name="connsiteY20" fmla="*/ 52184 h 191344"/>
                <a:gd name="connsiteX21" fmla="*/ 141459 w 228137"/>
                <a:gd name="connsiteY21" fmla="*/ 57798 h 191344"/>
                <a:gd name="connsiteX22" fmla="*/ 155724 w 228137"/>
                <a:gd name="connsiteY22" fmla="*/ 48842 h 191344"/>
                <a:gd name="connsiteX23" fmla="*/ 164239 w 228137"/>
                <a:gd name="connsiteY23" fmla="*/ 54139 h 191344"/>
                <a:gd name="connsiteX24" fmla="*/ 159453 w 228137"/>
                <a:gd name="connsiteY24" fmla="*/ 70744 h 191344"/>
                <a:gd name="connsiteX25" fmla="*/ 164996 w 228137"/>
                <a:gd name="connsiteY25" fmla="*/ 77636 h 191344"/>
                <a:gd name="connsiteX26" fmla="*/ 168724 w 228137"/>
                <a:gd name="connsiteY26" fmla="*/ 81363 h 191344"/>
                <a:gd name="connsiteX27" fmla="*/ 187663 w 228137"/>
                <a:gd name="connsiteY27" fmla="*/ 96009 h 191344"/>
                <a:gd name="connsiteX28" fmla="*/ 193039 w 228137"/>
                <a:gd name="connsiteY28" fmla="*/ 106398 h 191344"/>
                <a:gd name="connsiteX29" fmla="*/ 204743 w 228137"/>
                <a:gd name="connsiteY29" fmla="*/ 106942 h 191344"/>
                <a:gd name="connsiteX30" fmla="*/ 205656 w 228137"/>
                <a:gd name="connsiteY30" fmla="*/ 114237 h 191344"/>
                <a:gd name="connsiteX31" fmla="*/ 192891 w 228137"/>
                <a:gd name="connsiteY31" fmla="*/ 118924 h 191344"/>
                <a:gd name="connsiteX32" fmla="*/ 228123 w 228137"/>
                <a:gd name="connsiteY32" fmla="*/ 137894 h 191344"/>
                <a:gd name="connsiteX33" fmla="*/ 196800 w 228137"/>
                <a:gd name="connsiteY33" fmla="*/ 169085 h 191344"/>
                <a:gd name="connsiteX34" fmla="*/ 167853 w 228137"/>
                <a:gd name="connsiteY34" fmla="*/ 186785 h 191344"/>
                <a:gd name="connsiteX35" fmla="*/ 135973 w 228137"/>
                <a:gd name="connsiteY35" fmla="*/ 189362 h 191344"/>
                <a:gd name="connsiteX36" fmla="*/ 111240 w 228137"/>
                <a:gd name="connsiteY36" fmla="*/ 169821 h 191344"/>
                <a:gd name="connsiteX37" fmla="*/ 96539 w 228137"/>
                <a:gd name="connsiteY37" fmla="*/ 151347 h 191344"/>
                <a:gd name="connsiteX38" fmla="*/ 60153 w 228137"/>
                <a:gd name="connsiteY38" fmla="*/ 155835 h 191344"/>
                <a:gd name="connsiteX39" fmla="*/ 54866 w 228137"/>
                <a:gd name="connsiteY39" fmla="*/ 146265 h 191344"/>
                <a:gd name="connsiteX40" fmla="*/ 28635 w 228137"/>
                <a:gd name="connsiteY40" fmla="*/ 133692 h 191344"/>
                <a:gd name="connsiteX0" fmla="*/ 36227 w 235729"/>
                <a:gd name="connsiteY0" fmla="*/ 133692 h 191344"/>
                <a:gd name="connsiteX1" fmla="*/ 9429 w 235729"/>
                <a:gd name="connsiteY1" fmla="*/ 114928 h 191344"/>
                <a:gd name="connsiteX2" fmla="*/ 13565 w 235729"/>
                <a:gd name="connsiteY2" fmla="*/ 101647 h 191344"/>
                <a:gd name="connsiteX3" fmla="*/ 1064 w 235729"/>
                <a:gd name="connsiteY3" fmla="*/ 92743 h 191344"/>
                <a:gd name="connsiteX4" fmla="*/ 45641 w 235729"/>
                <a:gd name="connsiteY4" fmla="*/ 63215 h 191344"/>
                <a:gd name="connsiteX5" fmla="*/ 26730 w 235729"/>
                <a:gd name="connsiteY5" fmla="*/ 47112 h 191344"/>
                <a:gd name="connsiteX6" fmla="*/ 46243 w 235729"/>
                <a:gd name="connsiteY6" fmla="*/ 35314 h 191344"/>
                <a:gd name="connsiteX7" fmla="*/ 54812 w 235729"/>
                <a:gd name="connsiteY7" fmla="*/ 33890 h 191344"/>
                <a:gd name="connsiteX8" fmla="*/ 61011 w 235729"/>
                <a:gd name="connsiteY8" fmla="*/ 18229 h 191344"/>
                <a:gd name="connsiteX9" fmla="*/ 56773 w 235729"/>
                <a:gd name="connsiteY9" fmla="*/ 3062 h 191344"/>
                <a:gd name="connsiteX10" fmla="*/ 64083 w 235729"/>
                <a:gd name="connsiteY10" fmla="*/ 32 h 191344"/>
                <a:gd name="connsiteX11" fmla="*/ 72186 w 235729"/>
                <a:gd name="connsiteY11" fmla="*/ 1735 h 191344"/>
                <a:gd name="connsiteX12" fmla="*/ 89811 w 235729"/>
                <a:gd name="connsiteY12" fmla="*/ 5716 h 191344"/>
                <a:gd name="connsiteX13" fmla="*/ 120518 w 235729"/>
                <a:gd name="connsiteY13" fmla="*/ 9598 h 191344"/>
                <a:gd name="connsiteX14" fmla="*/ 114879 w 235729"/>
                <a:gd name="connsiteY14" fmla="*/ 15674 h 191344"/>
                <a:gd name="connsiteX15" fmla="*/ 112681 w 235729"/>
                <a:gd name="connsiteY15" fmla="*/ 26511 h 191344"/>
                <a:gd name="connsiteX16" fmla="*/ 118062 w 235729"/>
                <a:gd name="connsiteY16" fmla="*/ 32684 h 191344"/>
                <a:gd name="connsiteX17" fmla="*/ 124664 w 235729"/>
                <a:gd name="connsiteY17" fmla="*/ 33849 h 191344"/>
                <a:gd name="connsiteX18" fmla="*/ 125719 w 235729"/>
                <a:gd name="connsiteY18" fmla="*/ 40923 h 191344"/>
                <a:gd name="connsiteX19" fmla="*/ 136197 w 235729"/>
                <a:gd name="connsiteY19" fmla="*/ 45707 h 191344"/>
                <a:gd name="connsiteX20" fmla="*/ 135211 w 235729"/>
                <a:gd name="connsiteY20" fmla="*/ 52184 h 191344"/>
                <a:gd name="connsiteX21" fmla="*/ 149051 w 235729"/>
                <a:gd name="connsiteY21" fmla="*/ 57798 h 191344"/>
                <a:gd name="connsiteX22" fmla="*/ 163316 w 235729"/>
                <a:gd name="connsiteY22" fmla="*/ 48842 h 191344"/>
                <a:gd name="connsiteX23" fmla="*/ 171831 w 235729"/>
                <a:gd name="connsiteY23" fmla="*/ 54139 h 191344"/>
                <a:gd name="connsiteX24" fmla="*/ 167045 w 235729"/>
                <a:gd name="connsiteY24" fmla="*/ 70744 h 191344"/>
                <a:gd name="connsiteX25" fmla="*/ 172588 w 235729"/>
                <a:gd name="connsiteY25" fmla="*/ 77636 h 191344"/>
                <a:gd name="connsiteX26" fmla="*/ 176316 w 235729"/>
                <a:gd name="connsiteY26" fmla="*/ 81363 h 191344"/>
                <a:gd name="connsiteX27" fmla="*/ 195255 w 235729"/>
                <a:gd name="connsiteY27" fmla="*/ 96009 h 191344"/>
                <a:gd name="connsiteX28" fmla="*/ 200631 w 235729"/>
                <a:gd name="connsiteY28" fmla="*/ 106398 h 191344"/>
                <a:gd name="connsiteX29" fmla="*/ 212335 w 235729"/>
                <a:gd name="connsiteY29" fmla="*/ 106942 h 191344"/>
                <a:gd name="connsiteX30" fmla="*/ 213248 w 235729"/>
                <a:gd name="connsiteY30" fmla="*/ 114237 h 191344"/>
                <a:gd name="connsiteX31" fmla="*/ 200483 w 235729"/>
                <a:gd name="connsiteY31" fmla="*/ 118924 h 191344"/>
                <a:gd name="connsiteX32" fmla="*/ 235715 w 235729"/>
                <a:gd name="connsiteY32" fmla="*/ 137894 h 191344"/>
                <a:gd name="connsiteX33" fmla="*/ 204392 w 235729"/>
                <a:gd name="connsiteY33" fmla="*/ 169085 h 191344"/>
                <a:gd name="connsiteX34" fmla="*/ 175445 w 235729"/>
                <a:gd name="connsiteY34" fmla="*/ 186785 h 191344"/>
                <a:gd name="connsiteX35" fmla="*/ 143565 w 235729"/>
                <a:gd name="connsiteY35" fmla="*/ 189362 h 191344"/>
                <a:gd name="connsiteX36" fmla="*/ 118832 w 235729"/>
                <a:gd name="connsiteY36" fmla="*/ 169821 h 191344"/>
                <a:gd name="connsiteX37" fmla="*/ 104131 w 235729"/>
                <a:gd name="connsiteY37" fmla="*/ 151347 h 191344"/>
                <a:gd name="connsiteX38" fmla="*/ 67745 w 235729"/>
                <a:gd name="connsiteY38" fmla="*/ 155835 h 191344"/>
                <a:gd name="connsiteX39" fmla="*/ 62458 w 235729"/>
                <a:gd name="connsiteY39" fmla="*/ 146265 h 191344"/>
                <a:gd name="connsiteX40" fmla="*/ 36227 w 235729"/>
                <a:gd name="connsiteY40" fmla="*/ 133692 h 191344"/>
                <a:gd name="connsiteX0" fmla="*/ 36292 w 235794"/>
                <a:gd name="connsiteY0" fmla="*/ 133692 h 191344"/>
                <a:gd name="connsiteX1" fmla="*/ 9494 w 235794"/>
                <a:gd name="connsiteY1" fmla="*/ 114928 h 191344"/>
                <a:gd name="connsiteX2" fmla="*/ 13630 w 235794"/>
                <a:gd name="connsiteY2" fmla="*/ 101647 h 191344"/>
                <a:gd name="connsiteX3" fmla="*/ 1129 w 235794"/>
                <a:gd name="connsiteY3" fmla="*/ 92743 h 191344"/>
                <a:gd name="connsiteX4" fmla="*/ 3495 w 235794"/>
                <a:gd name="connsiteY4" fmla="*/ 77257 h 191344"/>
                <a:gd name="connsiteX5" fmla="*/ 26795 w 235794"/>
                <a:gd name="connsiteY5" fmla="*/ 47112 h 191344"/>
                <a:gd name="connsiteX6" fmla="*/ 46308 w 235794"/>
                <a:gd name="connsiteY6" fmla="*/ 35314 h 191344"/>
                <a:gd name="connsiteX7" fmla="*/ 54877 w 235794"/>
                <a:gd name="connsiteY7" fmla="*/ 33890 h 191344"/>
                <a:gd name="connsiteX8" fmla="*/ 61076 w 235794"/>
                <a:gd name="connsiteY8" fmla="*/ 18229 h 191344"/>
                <a:gd name="connsiteX9" fmla="*/ 56838 w 235794"/>
                <a:gd name="connsiteY9" fmla="*/ 3062 h 191344"/>
                <a:gd name="connsiteX10" fmla="*/ 64148 w 235794"/>
                <a:gd name="connsiteY10" fmla="*/ 32 h 191344"/>
                <a:gd name="connsiteX11" fmla="*/ 72251 w 235794"/>
                <a:gd name="connsiteY11" fmla="*/ 1735 h 191344"/>
                <a:gd name="connsiteX12" fmla="*/ 89876 w 235794"/>
                <a:gd name="connsiteY12" fmla="*/ 5716 h 191344"/>
                <a:gd name="connsiteX13" fmla="*/ 120583 w 235794"/>
                <a:gd name="connsiteY13" fmla="*/ 9598 h 191344"/>
                <a:gd name="connsiteX14" fmla="*/ 114944 w 235794"/>
                <a:gd name="connsiteY14" fmla="*/ 15674 h 191344"/>
                <a:gd name="connsiteX15" fmla="*/ 112746 w 235794"/>
                <a:gd name="connsiteY15" fmla="*/ 26511 h 191344"/>
                <a:gd name="connsiteX16" fmla="*/ 118127 w 235794"/>
                <a:gd name="connsiteY16" fmla="*/ 32684 h 191344"/>
                <a:gd name="connsiteX17" fmla="*/ 124729 w 235794"/>
                <a:gd name="connsiteY17" fmla="*/ 33849 h 191344"/>
                <a:gd name="connsiteX18" fmla="*/ 125784 w 235794"/>
                <a:gd name="connsiteY18" fmla="*/ 40923 h 191344"/>
                <a:gd name="connsiteX19" fmla="*/ 136262 w 235794"/>
                <a:gd name="connsiteY19" fmla="*/ 45707 h 191344"/>
                <a:gd name="connsiteX20" fmla="*/ 135276 w 235794"/>
                <a:gd name="connsiteY20" fmla="*/ 52184 h 191344"/>
                <a:gd name="connsiteX21" fmla="*/ 149116 w 235794"/>
                <a:gd name="connsiteY21" fmla="*/ 57798 h 191344"/>
                <a:gd name="connsiteX22" fmla="*/ 163381 w 235794"/>
                <a:gd name="connsiteY22" fmla="*/ 48842 h 191344"/>
                <a:gd name="connsiteX23" fmla="*/ 171896 w 235794"/>
                <a:gd name="connsiteY23" fmla="*/ 54139 h 191344"/>
                <a:gd name="connsiteX24" fmla="*/ 167110 w 235794"/>
                <a:gd name="connsiteY24" fmla="*/ 70744 h 191344"/>
                <a:gd name="connsiteX25" fmla="*/ 172653 w 235794"/>
                <a:gd name="connsiteY25" fmla="*/ 77636 h 191344"/>
                <a:gd name="connsiteX26" fmla="*/ 176381 w 235794"/>
                <a:gd name="connsiteY26" fmla="*/ 81363 h 191344"/>
                <a:gd name="connsiteX27" fmla="*/ 195320 w 235794"/>
                <a:gd name="connsiteY27" fmla="*/ 96009 h 191344"/>
                <a:gd name="connsiteX28" fmla="*/ 200696 w 235794"/>
                <a:gd name="connsiteY28" fmla="*/ 106398 h 191344"/>
                <a:gd name="connsiteX29" fmla="*/ 212400 w 235794"/>
                <a:gd name="connsiteY29" fmla="*/ 106942 h 191344"/>
                <a:gd name="connsiteX30" fmla="*/ 213313 w 235794"/>
                <a:gd name="connsiteY30" fmla="*/ 114237 h 191344"/>
                <a:gd name="connsiteX31" fmla="*/ 200548 w 235794"/>
                <a:gd name="connsiteY31" fmla="*/ 118924 h 191344"/>
                <a:gd name="connsiteX32" fmla="*/ 235780 w 235794"/>
                <a:gd name="connsiteY32" fmla="*/ 137894 h 191344"/>
                <a:gd name="connsiteX33" fmla="*/ 204457 w 235794"/>
                <a:gd name="connsiteY33" fmla="*/ 169085 h 191344"/>
                <a:gd name="connsiteX34" fmla="*/ 175510 w 235794"/>
                <a:gd name="connsiteY34" fmla="*/ 186785 h 191344"/>
                <a:gd name="connsiteX35" fmla="*/ 143630 w 235794"/>
                <a:gd name="connsiteY35" fmla="*/ 189362 h 191344"/>
                <a:gd name="connsiteX36" fmla="*/ 118897 w 235794"/>
                <a:gd name="connsiteY36" fmla="*/ 169821 h 191344"/>
                <a:gd name="connsiteX37" fmla="*/ 104196 w 235794"/>
                <a:gd name="connsiteY37" fmla="*/ 151347 h 191344"/>
                <a:gd name="connsiteX38" fmla="*/ 67810 w 235794"/>
                <a:gd name="connsiteY38" fmla="*/ 155835 h 191344"/>
                <a:gd name="connsiteX39" fmla="*/ 62523 w 235794"/>
                <a:gd name="connsiteY39" fmla="*/ 146265 h 191344"/>
                <a:gd name="connsiteX40" fmla="*/ 36292 w 235794"/>
                <a:gd name="connsiteY40" fmla="*/ 133692 h 191344"/>
                <a:gd name="connsiteX0" fmla="*/ 55238 w 254740"/>
                <a:gd name="connsiteY0" fmla="*/ 133692 h 191344"/>
                <a:gd name="connsiteX1" fmla="*/ 28440 w 254740"/>
                <a:gd name="connsiteY1" fmla="*/ 114928 h 191344"/>
                <a:gd name="connsiteX2" fmla="*/ 32576 w 254740"/>
                <a:gd name="connsiteY2" fmla="*/ 101647 h 191344"/>
                <a:gd name="connsiteX3" fmla="*/ 20075 w 254740"/>
                <a:gd name="connsiteY3" fmla="*/ 92743 h 191344"/>
                <a:gd name="connsiteX4" fmla="*/ 22441 w 254740"/>
                <a:gd name="connsiteY4" fmla="*/ 77257 h 191344"/>
                <a:gd name="connsiteX5" fmla="*/ 1267 w 254740"/>
                <a:gd name="connsiteY5" fmla="*/ 61440 h 191344"/>
                <a:gd name="connsiteX6" fmla="*/ 65254 w 254740"/>
                <a:gd name="connsiteY6" fmla="*/ 35314 h 191344"/>
                <a:gd name="connsiteX7" fmla="*/ 73823 w 254740"/>
                <a:gd name="connsiteY7" fmla="*/ 33890 h 191344"/>
                <a:gd name="connsiteX8" fmla="*/ 80022 w 254740"/>
                <a:gd name="connsiteY8" fmla="*/ 18229 h 191344"/>
                <a:gd name="connsiteX9" fmla="*/ 75784 w 254740"/>
                <a:gd name="connsiteY9" fmla="*/ 3062 h 191344"/>
                <a:gd name="connsiteX10" fmla="*/ 83094 w 254740"/>
                <a:gd name="connsiteY10" fmla="*/ 32 h 191344"/>
                <a:gd name="connsiteX11" fmla="*/ 91197 w 254740"/>
                <a:gd name="connsiteY11" fmla="*/ 1735 h 191344"/>
                <a:gd name="connsiteX12" fmla="*/ 108822 w 254740"/>
                <a:gd name="connsiteY12" fmla="*/ 5716 h 191344"/>
                <a:gd name="connsiteX13" fmla="*/ 139529 w 254740"/>
                <a:gd name="connsiteY13" fmla="*/ 9598 h 191344"/>
                <a:gd name="connsiteX14" fmla="*/ 133890 w 254740"/>
                <a:gd name="connsiteY14" fmla="*/ 15674 h 191344"/>
                <a:gd name="connsiteX15" fmla="*/ 131692 w 254740"/>
                <a:gd name="connsiteY15" fmla="*/ 26511 h 191344"/>
                <a:gd name="connsiteX16" fmla="*/ 137073 w 254740"/>
                <a:gd name="connsiteY16" fmla="*/ 32684 h 191344"/>
                <a:gd name="connsiteX17" fmla="*/ 143675 w 254740"/>
                <a:gd name="connsiteY17" fmla="*/ 33849 h 191344"/>
                <a:gd name="connsiteX18" fmla="*/ 144730 w 254740"/>
                <a:gd name="connsiteY18" fmla="*/ 40923 h 191344"/>
                <a:gd name="connsiteX19" fmla="*/ 155208 w 254740"/>
                <a:gd name="connsiteY19" fmla="*/ 45707 h 191344"/>
                <a:gd name="connsiteX20" fmla="*/ 154222 w 254740"/>
                <a:gd name="connsiteY20" fmla="*/ 52184 h 191344"/>
                <a:gd name="connsiteX21" fmla="*/ 168062 w 254740"/>
                <a:gd name="connsiteY21" fmla="*/ 57798 h 191344"/>
                <a:gd name="connsiteX22" fmla="*/ 182327 w 254740"/>
                <a:gd name="connsiteY22" fmla="*/ 48842 h 191344"/>
                <a:gd name="connsiteX23" fmla="*/ 190842 w 254740"/>
                <a:gd name="connsiteY23" fmla="*/ 54139 h 191344"/>
                <a:gd name="connsiteX24" fmla="*/ 186056 w 254740"/>
                <a:gd name="connsiteY24" fmla="*/ 70744 h 191344"/>
                <a:gd name="connsiteX25" fmla="*/ 191599 w 254740"/>
                <a:gd name="connsiteY25" fmla="*/ 77636 h 191344"/>
                <a:gd name="connsiteX26" fmla="*/ 195327 w 254740"/>
                <a:gd name="connsiteY26" fmla="*/ 81363 h 191344"/>
                <a:gd name="connsiteX27" fmla="*/ 214266 w 254740"/>
                <a:gd name="connsiteY27" fmla="*/ 96009 h 191344"/>
                <a:gd name="connsiteX28" fmla="*/ 219642 w 254740"/>
                <a:gd name="connsiteY28" fmla="*/ 106398 h 191344"/>
                <a:gd name="connsiteX29" fmla="*/ 231346 w 254740"/>
                <a:gd name="connsiteY29" fmla="*/ 106942 h 191344"/>
                <a:gd name="connsiteX30" fmla="*/ 232259 w 254740"/>
                <a:gd name="connsiteY30" fmla="*/ 114237 h 191344"/>
                <a:gd name="connsiteX31" fmla="*/ 219494 w 254740"/>
                <a:gd name="connsiteY31" fmla="*/ 118924 h 191344"/>
                <a:gd name="connsiteX32" fmla="*/ 254726 w 254740"/>
                <a:gd name="connsiteY32" fmla="*/ 137894 h 191344"/>
                <a:gd name="connsiteX33" fmla="*/ 223403 w 254740"/>
                <a:gd name="connsiteY33" fmla="*/ 169085 h 191344"/>
                <a:gd name="connsiteX34" fmla="*/ 194456 w 254740"/>
                <a:gd name="connsiteY34" fmla="*/ 186785 h 191344"/>
                <a:gd name="connsiteX35" fmla="*/ 162576 w 254740"/>
                <a:gd name="connsiteY35" fmla="*/ 189362 h 191344"/>
                <a:gd name="connsiteX36" fmla="*/ 137843 w 254740"/>
                <a:gd name="connsiteY36" fmla="*/ 169821 h 191344"/>
                <a:gd name="connsiteX37" fmla="*/ 123142 w 254740"/>
                <a:gd name="connsiteY37" fmla="*/ 151347 h 191344"/>
                <a:gd name="connsiteX38" fmla="*/ 86756 w 254740"/>
                <a:gd name="connsiteY38" fmla="*/ 155835 h 191344"/>
                <a:gd name="connsiteX39" fmla="*/ 81469 w 254740"/>
                <a:gd name="connsiteY39" fmla="*/ 146265 h 191344"/>
                <a:gd name="connsiteX40" fmla="*/ 55238 w 254740"/>
                <a:gd name="connsiteY40" fmla="*/ 133692 h 191344"/>
                <a:gd name="connsiteX0" fmla="*/ 55602 w 255104"/>
                <a:gd name="connsiteY0" fmla="*/ 133692 h 191344"/>
                <a:gd name="connsiteX1" fmla="*/ 28804 w 255104"/>
                <a:gd name="connsiteY1" fmla="*/ 114928 h 191344"/>
                <a:gd name="connsiteX2" fmla="*/ 32940 w 255104"/>
                <a:gd name="connsiteY2" fmla="*/ 101647 h 191344"/>
                <a:gd name="connsiteX3" fmla="*/ 20439 w 255104"/>
                <a:gd name="connsiteY3" fmla="*/ 92743 h 191344"/>
                <a:gd name="connsiteX4" fmla="*/ 19174 w 255104"/>
                <a:gd name="connsiteY4" fmla="*/ 78827 h 191344"/>
                <a:gd name="connsiteX5" fmla="*/ 1631 w 255104"/>
                <a:gd name="connsiteY5" fmla="*/ 61440 h 191344"/>
                <a:gd name="connsiteX6" fmla="*/ 65618 w 255104"/>
                <a:gd name="connsiteY6" fmla="*/ 35314 h 191344"/>
                <a:gd name="connsiteX7" fmla="*/ 74187 w 255104"/>
                <a:gd name="connsiteY7" fmla="*/ 33890 h 191344"/>
                <a:gd name="connsiteX8" fmla="*/ 80386 w 255104"/>
                <a:gd name="connsiteY8" fmla="*/ 18229 h 191344"/>
                <a:gd name="connsiteX9" fmla="*/ 76148 w 255104"/>
                <a:gd name="connsiteY9" fmla="*/ 3062 h 191344"/>
                <a:gd name="connsiteX10" fmla="*/ 83458 w 255104"/>
                <a:gd name="connsiteY10" fmla="*/ 32 h 191344"/>
                <a:gd name="connsiteX11" fmla="*/ 91561 w 255104"/>
                <a:gd name="connsiteY11" fmla="*/ 1735 h 191344"/>
                <a:gd name="connsiteX12" fmla="*/ 109186 w 255104"/>
                <a:gd name="connsiteY12" fmla="*/ 5716 h 191344"/>
                <a:gd name="connsiteX13" fmla="*/ 139893 w 255104"/>
                <a:gd name="connsiteY13" fmla="*/ 9598 h 191344"/>
                <a:gd name="connsiteX14" fmla="*/ 134254 w 255104"/>
                <a:gd name="connsiteY14" fmla="*/ 15674 h 191344"/>
                <a:gd name="connsiteX15" fmla="*/ 132056 w 255104"/>
                <a:gd name="connsiteY15" fmla="*/ 26511 h 191344"/>
                <a:gd name="connsiteX16" fmla="*/ 137437 w 255104"/>
                <a:gd name="connsiteY16" fmla="*/ 32684 h 191344"/>
                <a:gd name="connsiteX17" fmla="*/ 144039 w 255104"/>
                <a:gd name="connsiteY17" fmla="*/ 33849 h 191344"/>
                <a:gd name="connsiteX18" fmla="*/ 145094 w 255104"/>
                <a:gd name="connsiteY18" fmla="*/ 40923 h 191344"/>
                <a:gd name="connsiteX19" fmla="*/ 155572 w 255104"/>
                <a:gd name="connsiteY19" fmla="*/ 45707 h 191344"/>
                <a:gd name="connsiteX20" fmla="*/ 154586 w 255104"/>
                <a:gd name="connsiteY20" fmla="*/ 52184 h 191344"/>
                <a:gd name="connsiteX21" fmla="*/ 168426 w 255104"/>
                <a:gd name="connsiteY21" fmla="*/ 57798 h 191344"/>
                <a:gd name="connsiteX22" fmla="*/ 182691 w 255104"/>
                <a:gd name="connsiteY22" fmla="*/ 48842 h 191344"/>
                <a:gd name="connsiteX23" fmla="*/ 191206 w 255104"/>
                <a:gd name="connsiteY23" fmla="*/ 54139 h 191344"/>
                <a:gd name="connsiteX24" fmla="*/ 186420 w 255104"/>
                <a:gd name="connsiteY24" fmla="*/ 70744 h 191344"/>
                <a:gd name="connsiteX25" fmla="*/ 191963 w 255104"/>
                <a:gd name="connsiteY25" fmla="*/ 77636 h 191344"/>
                <a:gd name="connsiteX26" fmla="*/ 195691 w 255104"/>
                <a:gd name="connsiteY26" fmla="*/ 81363 h 191344"/>
                <a:gd name="connsiteX27" fmla="*/ 214630 w 255104"/>
                <a:gd name="connsiteY27" fmla="*/ 96009 h 191344"/>
                <a:gd name="connsiteX28" fmla="*/ 220006 w 255104"/>
                <a:gd name="connsiteY28" fmla="*/ 106398 h 191344"/>
                <a:gd name="connsiteX29" fmla="*/ 231710 w 255104"/>
                <a:gd name="connsiteY29" fmla="*/ 106942 h 191344"/>
                <a:gd name="connsiteX30" fmla="*/ 232623 w 255104"/>
                <a:gd name="connsiteY30" fmla="*/ 114237 h 191344"/>
                <a:gd name="connsiteX31" fmla="*/ 219858 w 255104"/>
                <a:gd name="connsiteY31" fmla="*/ 118924 h 191344"/>
                <a:gd name="connsiteX32" fmla="*/ 255090 w 255104"/>
                <a:gd name="connsiteY32" fmla="*/ 137894 h 191344"/>
                <a:gd name="connsiteX33" fmla="*/ 223767 w 255104"/>
                <a:gd name="connsiteY33" fmla="*/ 169085 h 191344"/>
                <a:gd name="connsiteX34" fmla="*/ 194820 w 255104"/>
                <a:gd name="connsiteY34" fmla="*/ 186785 h 191344"/>
                <a:gd name="connsiteX35" fmla="*/ 162940 w 255104"/>
                <a:gd name="connsiteY35" fmla="*/ 189362 h 191344"/>
                <a:gd name="connsiteX36" fmla="*/ 138207 w 255104"/>
                <a:gd name="connsiteY36" fmla="*/ 169821 h 191344"/>
                <a:gd name="connsiteX37" fmla="*/ 123506 w 255104"/>
                <a:gd name="connsiteY37" fmla="*/ 151347 h 191344"/>
                <a:gd name="connsiteX38" fmla="*/ 87120 w 255104"/>
                <a:gd name="connsiteY38" fmla="*/ 155835 h 191344"/>
                <a:gd name="connsiteX39" fmla="*/ 81833 w 255104"/>
                <a:gd name="connsiteY39" fmla="*/ 146265 h 191344"/>
                <a:gd name="connsiteX40" fmla="*/ 55602 w 255104"/>
                <a:gd name="connsiteY40" fmla="*/ 133692 h 191344"/>
                <a:gd name="connsiteX0" fmla="*/ 60278 w 259780"/>
                <a:gd name="connsiteY0" fmla="*/ 133692 h 191344"/>
                <a:gd name="connsiteX1" fmla="*/ 33480 w 259780"/>
                <a:gd name="connsiteY1" fmla="*/ 114928 h 191344"/>
                <a:gd name="connsiteX2" fmla="*/ 37616 w 259780"/>
                <a:gd name="connsiteY2" fmla="*/ 101647 h 191344"/>
                <a:gd name="connsiteX3" fmla="*/ 25115 w 259780"/>
                <a:gd name="connsiteY3" fmla="*/ 92743 h 191344"/>
                <a:gd name="connsiteX4" fmla="*/ 23850 w 259780"/>
                <a:gd name="connsiteY4" fmla="*/ 78827 h 191344"/>
                <a:gd name="connsiteX5" fmla="*/ 1421 w 259780"/>
                <a:gd name="connsiteY5" fmla="*/ 60209 h 191344"/>
                <a:gd name="connsiteX6" fmla="*/ 70294 w 259780"/>
                <a:gd name="connsiteY6" fmla="*/ 35314 h 191344"/>
                <a:gd name="connsiteX7" fmla="*/ 78863 w 259780"/>
                <a:gd name="connsiteY7" fmla="*/ 33890 h 191344"/>
                <a:gd name="connsiteX8" fmla="*/ 85062 w 259780"/>
                <a:gd name="connsiteY8" fmla="*/ 18229 h 191344"/>
                <a:gd name="connsiteX9" fmla="*/ 80824 w 259780"/>
                <a:gd name="connsiteY9" fmla="*/ 3062 h 191344"/>
                <a:gd name="connsiteX10" fmla="*/ 88134 w 259780"/>
                <a:gd name="connsiteY10" fmla="*/ 32 h 191344"/>
                <a:gd name="connsiteX11" fmla="*/ 96237 w 259780"/>
                <a:gd name="connsiteY11" fmla="*/ 1735 h 191344"/>
                <a:gd name="connsiteX12" fmla="*/ 113862 w 259780"/>
                <a:gd name="connsiteY12" fmla="*/ 5716 h 191344"/>
                <a:gd name="connsiteX13" fmla="*/ 144569 w 259780"/>
                <a:gd name="connsiteY13" fmla="*/ 9598 h 191344"/>
                <a:gd name="connsiteX14" fmla="*/ 138930 w 259780"/>
                <a:gd name="connsiteY14" fmla="*/ 15674 h 191344"/>
                <a:gd name="connsiteX15" fmla="*/ 136732 w 259780"/>
                <a:gd name="connsiteY15" fmla="*/ 26511 h 191344"/>
                <a:gd name="connsiteX16" fmla="*/ 142113 w 259780"/>
                <a:gd name="connsiteY16" fmla="*/ 32684 h 191344"/>
                <a:gd name="connsiteX17" fmla="*/ 148715 w 259780"/>
                <a:gd name="connsiteY17" fmla="*/ 33849 h 191344"/>
                <a:gd name="connsiteX18" fmla="*/ 149770 w 259780"/>
                <a:gd name="connsiteY18" fmla="*/ 40923 h 191344"/>
                <a:gd name="connsiteX19" fmla="*/ 160248 w 259780"/>
                <a:gd name="connsiteY19" fmla="*/ 45707 h 191344"/>
                <a:gd name="connsiteX20" fmla="*/ 159262 w 259780"/>
                <a:gd name="connsiteY20" fmla="*/ 52184 h 191344"/>
                <a:gd name="connsiteX21" fmla="*/ 173102 w 259780"/>
                <a:gd name="connsiteY21" fmla="*/ 57798 h 191344"/>
                <a:gd name="connsiteX22" fmla="*/ 187367 w 259780"/>
                <a:gd name="connsiteY22" fmla="*/ 48842 h 191344"/>
                <a:gd name="connsiteX23" fmla="*/ 195882 w 259780"/>
                <a:gd name="connsiteY23" fmla="*/ 54139 h 191344"/>
                <a:gd name="connsiteX24" fmla="*/ 191096 w 259780"/>
                <a:gd name="connsiteY24" fmla="*/ 70744 h 191344"/>
                <a:gd name="connsiteX25" fmla="*/ 196639 w 259780"/>
                <a:gd name="connsiteY25" fmla="*/ 77636 h 191344"/>
                <a:gd name="connsiteX26" fmla="*/ 200367 w 259780"/>
                <a:gd name="connsiteY26" fmla="*/ 81363 h 191344"/>
                <a:gd name="connsiteX27" fmla="*/ 219306 w 259780"/>
                <a:gd name="connsiteY27" fmla="*/ 96009 h 191344"/>
                <a:gd name="connsiteX28" fmla="*/ 224682 w 259780"/>
                <a:gd name="connsiteY28" fmla="*/ 106398 h 191344"/>
                <a:gd name="connsiteX29" fmla="*/ 236386 w 259780"/>
                <a:gd name="connsiteY29" fmla="*/ 106942 h 191344"/>
                <a:gd name="connsiteX30" fmla="*/ 237299 w 259780"/>
                <a:gd name="connsiteY30" fmla="*/ 114237 h 191344"/>
                <a:gd name="connsiteX31" fmla="*/ 224534 w 259780"/>
                <a:gd name="connsiteY31" fmla="*/ 118924 h 191344"/>
                <a:gd name="connsiteX32" fmla="*/ 259766 w 259780"/>
                <a:gd name="connsiteY32" fmla="*/ 137894 h 191344"/>
                <a:gd name="connsiteX33" fmla="*/ 228443 w 259780"/>
                <a:gd name="connsiteY33" fmla="*/ 169085 h 191344"/>
                <a:gd name="connsiteX34" fmla="*/ 199496 w 259780"/>
                <a:gd name="connsiteY34" fmla="*/ 186785 h 191344"/>
                <a:gd name="connsiteX35" fmla="*/ 167616 w 259780"/>
                <a:gd name="connsiteY35" fmla="*/ 189362 h 191344"/>
                <a:gd name="connsiteX36" fmla="*/ 142883 w 259780"/>
                <a:gd name="connsiteY36" fmla="*/ 169821 h 191344"/>
                <a:gd name="connsiteX37" fmla="*/ 128182 w 259780"/>
                <a:gd name="connsiteY37" fmla="*/ 151347 h 191344"/>
                <a:gd name="connsiteX38" fmla="*/ 91796 w 259780"/>
                <a:gd name="connsiteY38" fmla="*/ 155835 h 191344"/>
                <a:gd name="connsiteX39" fmla="*/ 86509 w 259780"/>
                <a:gd name="connsiteY39" fmla="*/ 146265 h 191344"/>
                <a:gd name="connsiteX40" fmla="*/ 60278 w 259780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77609 w 258526"/>
                <a:gd name="connsiteY7" fmla="*/ 33890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37057 w 258526"/>
                <a:gd name="connsiteY9" fmla="*/ 13257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248 h 190900"/>
                <a:gd name="connsiteX1" fmla="*/ 32226 w 258526"/>
                <a:gd name="connsiteY1" fmla="*/ 114484 h 190900"/>
                <a:gd name="connsiteX2" fmla="*/ 36362 w 258526"/>
                <a:gd name="connsiteY2" fmla="*/ 101203 h 190900"/>
                <a:gd name="connsiteX3" fmla="*/ 23861 w 258526"/>
                <a:gd name="connsiteY3" fmla="*/ 92299 h 190900"/>
                <a:gd name="connsiteX4" fmla="*/ 22596 w 258526"/>
                <a:gd name="connsiteY4" fmla="*/ 78383 h 190900"/>
                <a:gd name="connsiteX5" fmla="*/ 167 w 258526"/>
                <a:gd name="connsiteY5" fmla="*/ 59765 h 190900"/>
                <a:gd name="connsiteX6" fmla="*/ 13190 w 258526"/>
                <a:gd name="connsiteY6" fmla="*/ 49159 h 190900"/>
                <a:gd name="connsiteX7" fmla="*/ 16977 w 258526"/>
                <a:gd name="connsiteY7" fmla="*/ 31875 h 190900"/>
                <a:gd name="connsiteX8" fmla="*/ 37304 w 258526"/>
                <a:gd name="connsiteY8" fmla="*/ 27745 h 190900"/>
                <a:gd name="connsiteX9" fmla="*/ 37057 w 258526"/>
                <a:gd name="connsiteY9" fmla="*/ 12813 h 190900"/>
                <a:gd name="connsiteX10" fmla="*/ 43820 w 258526"/>
                <a:gd name="connsiteY10" fmla="*/ 47 h 190900"/>
                <a:gd name="connsiteX11" fmla="*/ 94983 w 258526"/>
                <a:gd name="connsiteY11" fmla="*/ 1291 h 190900"/>
                <a:gd name="connsiteX12" fmla="*/ 112608 w 258526"/>
                <a:gd name="connsiteY12" fmla="*/ 5272 h 190900"/>
                <a:gd name="connsiteX13" fmla="*/ 143315 w 258526"/>
                <a:gd name="connsiteY13" fmla="*/ 9154 h 190900"/>
                <a:gd name="connsiteX14" fmla="*/ 137676 w 258526"/>
                <a:gd name="connsiteY14" fmla="*/ 15230 h 190900"/>
                <a:gd name="connsiteX15" fmla="*/ 135478 w 258526"/>
                <a:gd name="connsiteY15" fmla="*/ 26067 h 190900"/>
                <a:gd name="connsiteX16" fmla="*/ 140859 w 258526"/>
                <a:gd name="connsiteY16" fmla="*/ 32240 h 190900"/>
                <a:gd name="connsiteX17" fmla="*/ 147461 w 258526"/>
                <a:gd name="connsiteY17" fmla="*/ 33405 h 190900"/>
                <a:gd name="connsiteX18" fmla="*/ 148516 w 258526"/>
                <a:gd name="connsiteY18" fmla="*/ 40479 h 190900"/>
                <a:gd name="connsiteX19" fmla="*/ 158994 w 258526"/>
                <a:gd name="connsiteY19" fmla="*/ 45263 h 190900"/>
                <a:gd name="connsiteX20" fmla="*/ 158008 w 258526"/>
                <a:gd name="connsiteY20" fmla="*/ 51740 h 190900"/>
                <a:gd name="connsiteX21" fmla="*/ 171848 w 258526"/>
                <a:gd name="connsiteY21" fmla="*/ 57354 h 190900"/>
                <a:gd name="connsiteX22" fmla="*/ 186113 w 258526"/>
                <a:gd name="connsiteY22" fmla="*/ 48398 h 190900"/>
                <a:gd name="connsiteX23" fmla="*/ 194628 w 258526"/>
                <a:gd name="connsiteY23" fmla="*/ 53695 h 190900"/>
                <a:gd name="connsiteX24" fmla="*/ 189842 w 258526"/>
                <a:gd name="connsiteY24" fmla="*/ 70300 h 190900"/>
                <a:gd name="connsiteX25" fmla="*/ 195385 w 258526"/>
                <a:gd name="connsiteY25" fmla="*/ 77192 h 190900"/>
                <a:gd name="connsiteX26" fmla="*/ 199113 w 258526"/>
                <a:gd name="connsiteY26" fmla="*/ 80919 h 190900"/>
                <a:gd name="connsiteX27" fmla="*/ 218052 w 258526"/>
                <a:gd name="connsiteY27" fmla="*/ 95565 h 190900"/>
                <a:gd name="connsiteX28" fmla="*/ 223428 w 258526"/>
                <a:gd name="connsiteY28" fmla="*/ 105954 h 190900"/>
                <a:gd name="connsiteX29" fmla="*/ 235132 w 258526"/>
                <a:gd name="connsiteY29" fmla="*/ 106498 h 190900"/>
                <a:gd name="connsiteX30" fmla="*/ 236045 w 258526"/>
                <a:gd name="connsiteY30" fmla="*/ 113793 h 190900"/>
                <a:gd name="connsiteX31" fmla="*/ 223280 w 258526"/>
                <a:gd name="connsiteY31" fmla="*/ 118480 h 190900"/>
                <a:gd name="connsiteX32" fmla="*/ 258512 w 258526"/>
                <a:gd name="connsiteY32" fmla="*/ 137450 h 190900"/>
                <a:gd name="connsiteX33" fmla="*/ 227189 w 258526"/>
                <a:gd name="connsiteY33" fmla="*/ 168641 h 190900"/>
                <a:gd name="connsiteX34" fmla="*/ 198242 w 258526"/>
                <a:gd name="connsiteY34" fmla="*/ 186341 h 190900"/>
                <a:gd name="connsiteX35" fmla="*/ 166362 w 258526"/>
                <a:gd name="connsiteY35" fmla="*/ 188918 h 190900"/>
                <a:gd name="connsiteX36" fmla="*/ 141629 w 258526"/>
                <a:gd name="connsiteY36" fmla="*/ 169377 h 190900"/>
                <a:gd name="connsiteX37" fmla="*/ 126928 w 258526"/>
                <a:gd name="connsiteY37" fmla="*/ 150903 h 190900"/>
                <a:gd name="connsiteX38" fmla="*/ 90542 w 258526"/>
                <a:gd name="connsiteY38" fmla="*/ 155391 h 190900"/>
                <a:gd name="connsiteX39" fmla="*/ 85255 w 258526"/>
                <a:gd name="connsiteY39" fmla="*/ 145821 h 190900"/>
                <a:gd name="connsiteX40" fmla="*/ 59024 w 258526"/>
                <a:gd name="connsiteY40" fmla="*/ 133248 h 190900"/>
                <a:gd name="connsiteX0" fmla="*/ 59024 w 258526"/>
                <a:gd name="connsiteY0" fmla="*/ 138559 h 196211"/>
                <a:gd name="connsiteX1" fmla="*/ 32226 w 258526"/>
                <a:gd name="connsiteY1" fmla="*/ 119795 h 196211"/>
                <a:gd name="connsiteX2" fmla="*/ 36362 w 258526"/>
                <a:gd name="connsiteY2" fmla="*/ 106514 h 196211"/>
                <a:gd name="connsiteX3" fmla="*/ 23861 w 258526"/>
                <a:gd name="connsiteY3" fmla="*/ 97610 h 196211"/>
                <a:gd name="connsiteX4" fmla="*/ 22596 w 258526"/>
                <a:gd name="connsiteY4" fmla="*/ 83694 h 196211"/>
                <a:gd name="connsiteX5" fmla="*/ 167 w 258526"/>
                <a:gd name="connsiteY5" fmla="*/ 65076 h 196211"/>
                <a:gd name="connsiteX6" fmla="*/ 13190 w 258526"/>
                <a:gd name="connsiteY6" fmla="*/ 54470 h 196211"/>
                <a:gd name="connsiteX7" fmla="*/ 16977 w 258526"/>
                <a:gd name="connsiteY7" fmla="*/ 37186 h 196211"/>
                <a:gd name="connsiteX8" fmla="*/ 37304 w 258526"/>
                <a:gd name="connsiteY8" fmla="*/ 33056 h 196211"/>
                <a:gd name="connsiteX9" fmla="*/ 37057 w 258526"/>
                <a:gd name="connsiteY9" fmla="*/ 18124 h 196211"/>
                <a:gd name="connsiteX10" fmla="*/ 43820 w 258526"/>
                <a:gd name="connsiteY10" fmla="*/ 5358 h 196211"/>
                <a:gd name="connsiteX11" fmla="*/ 41254 w 258526"/>
                <a:gd name="connsiteY11" fmla="*/ 87 h 196211"/>
                <a:gd name="connsiteX12" fmla="*/ 112608 w 258526"/>
                <a:gd name="connsiteY12" fmla="*/ 10583 h 196211"/>
                <a:gd name="connsiteX13" fmla="*/ 143315 w 258526"/>
                <a:gd name="connsiteY13" fmla="*/ 14465 h 196211"/>
                <a:gd name="connsiteX14" fmla="*/ 137676 w 258526"/>
                <a:gd name="connsiteY14" fmla="*/ 20541 h 196211"/>
                <a:gd name="connsiteX15" fmla="*/ 135478 w 258526"/>
                <a:gd name="connsiteY15" fmla="*/ 31378 h 196211"/>
                <a:gd name="connsiteX16" fmla="*/ 140859 w 258526"/>
                <a:gd name="connsiteY16" fmla="*/ 37551 h 196211"/>
                <a:gd name="connsiteX17" fmla="*/ 147461 w 258526"/>
                <a:gd name="connsiteY17" fmla="*/ 38716 h 196211"/>
                <a:gd name="connsiteX18" fmla="*/ 148516 w 258526"/>
                <a:gd name="connsiteY18" fmla="*/ 45790 h 196211"/>
                <a:gd name="connsiteX19" fmla="*/ 158994 w 258526"/>
                <a:gd name="connsiteY19" fmla="*/ 50574 h 196211"/>
                <a:gd name="connsiteX20" fmla="*/ 158008 w 258526"/>
                <a:gd name="connsiteY20" fmla="*/ 57051 h 196211"/>
                <a:gd name="connsiteX21" fmla="*/ 171848 w 258526"/>
                <a:gd name="connsiteY21" fmla="*/ 62665 h 196211"/>
                <a:gd name="connsiteX22" fmla="*/ 186113 w 258526"/>
                <a:gd name="connsiteY22" fmla="*/ 53709 h 196211"/>
                <a:gd name="connsiteX23" fmla="*/ 194628 w 258526"/>
                <a:gd name="connsiteY23" fmla="*/ 59006 h 196211"/>
                <a:gd name="connsiteX24" fmla="*/ 189842 w 258526"/>
                <a:gd name="connsiteY24" fmla="*/ 75611 h 196211"/>
                <a:gd name="connsiteX25" fmla="*/ 195385 w 258526"/>
                <a:gd name="connsiteY25" fmla="*/ 82503 h 196211"/>
                <a:gd name="connsiteX26" fmla="*/ 199113 w 258526"/>
                <a:gd name="connsiteY26" fmla="*/ 86230 h 196211"/>
                <a:gd name="connsiteX27" fmla="*/ 218052 w 258526"/>
                <a:gd name="connsiteY27" fmla="*/ 100876 h 196211"/>
                <a:gd name="connsiteX28" fmla="*/ 223428 w 258526"/>
                <a:gd name="connsiteY28" fmla="*/ 111265 h 196211"/>
                <a:gd name="connsiteX29" fmla="*/ 235132 w 258526"/>
                <a:gd name="connsiteY29" fmla="*/ 111809 h 196211"/>
                <a:gd name="connsiteX30" fmla="*/ 236045 w 258526"/>
                <a:gd name="connsiteY30" fmla="*/ 119104 h 196211"/>
                <a:gd name="connsiteX31" fmla="*/ 223280 w 258526"/>
                <a:gd name="connsiteY31" fmla="*/ 123791 h 196211"/>
                <a:gd name="connsiteX32" fmla="*/ 258512 w 258526"/>
                <a:gd name="connsiteY32" fmla="*/ 142761 h 196211"/>
                <a:gd name="connsiteX33" fmla="*/ 227189 w 258526"/>
                <a:gd name="connsiteY33" fmla="*/ 173952 h 196211"/>
                <a:gd name="connsiteX34" fmla="*/ 198242 w 258526"/>
                <a:gd name="connsiteY34" fmla="*/ 191652 h 196211"/>
                <a:gd name="connsiteX35" fmla="*/ 166362 w 258526"/>
                <a:gd name="connsiteY35" fmla="*/ 194229 h 196211"/>
                <a:gd name="connsiteX36" fmla="*/ 141629 w 258526"/>
                <a:gd name="connsiteY36" fmla="*/ 174688 h 196211"/>
                <a:gd name="connsiteX37" fmla="*/ 126928 w 258526"/>
                <a:gd name="connsiteY37" fmla="*/ 156214 h 196211"/>
                <a:gd name="connsiteX38" fmla="*/ 90542 w 258526"/>
                <a:gd name="connsiteY38" fmla="*/ 160702 h 196211"/>
                <a:gd name="connsiteX39" fmla="*/ 85255 w 258526"/>
                <a:gd name="connsiteY39" fmla="*/ 151132 h 196211"/>
                <a:gd name="connsiteX40" fmla="*/ 59024 w 258526"/>
                <a:gd name="connsiteY40" fmla="*/ 138559 h 196211"/>
                <a:gd name="connsiteX0" fmla="*/ 59024 w 258526"/>
                <a:gd name="connsiteY0" fmla="*/ 138512 h 196164"/>
                <a:gd name="connsiteX1" fmla="*/ 32226 w 258526"/>
                <a:gd name="connsiteY1" fmla="*/ 119748 h 196164"/>
                <a:gd name="connsiteX2" fmla="*/ 36362 w 258526"/>
                <a:gd name="connsiteY2" fmla="*/ 106467 h 196164"/>
                <a:gd name="connsiteX3" fmla="*/ 23861 w 258526"/>
                <a:gd name="connsiteY3" fmla="*/ 97563 h 196164"/>
                <a:gd name="connsiteX4" fmla="*/ 22596 w 258526"/>
                <a:gd name="connsiteY4" fmla="*/ 83647 h 196164"/>
                <a:gd name="connsiteX5" fmla="*/ 167 w 258526"/>
                <a:gd name="connsiteY5" fmla="*/ 65029 h 196164"/>
                <a:gd name="connsiteX6" fmla="*/ 13190 w 258526"/>
                <a:gd name="connsiteY6" fmla="*/ 54423 h 196164"/>
                <a:gd name="connsiteX7" fmla="*/ 16977 w 258526"/>
                <a:gd name="connsiteY7" fmla="*/ 37139 h 196164"/>
                <a:gd name="connsiteX8" fmla="*/ 37304 w 258526"/>
                <a:gd name="connsiteY8" fmla="*/ 33009 h 196164"/>
                <a:gd name="connsiteX9" fmla="*/ 37057 w 258526"/>
                <a:gd name="connsiteY9" fmla="*/ 18077 h 196164"/>
                <a:gd name="connsiteX10" fmla="*/ 41320 w 258526"/>
                <a:gd name="connsiteY10" fmla="*/ 6738 h 196164"/>
                <a:gd name="connsiteX11" fmla="*/ 41254 w 258526"/>
                <a:gd name="connsiteY11" fmla="*/ 40 h 196164"/>
                <a:gd name="connsiteX12" fmla="*/ 112608 w 258526"/>
                <a:gd name="connsiteY12" fmla="*/ 10536 h 196164"/>
                <a:gd name="connsiteX13" fmla="*/ 143315 w 258526"/>
                <a:gd name="connsiteY13" fmla="*/ 14418 h 196164"/>
                <a:gd name="connsiteX14" fmla="*/ 137676 w 258526"/>
                <a:gd name="connsiteY14" fmla="*/ 20494 h 196164"/>
                <a:gd name="connsiteX15" fmla="*/ 135478 w 258526"/>
                <a:gd name="connsiteY15" fmla="*/ 31331 h 196164"/>
                <a:gd name="connsiteX16" fmla="*/ 140859 w 258526"/>
                <a:gd name="connsiteY16" fmla="*/ 37504 h 196164"/>
                <a:gd name="connsiteX17" fmla="*/ 147461 w 258526"/>
                <a:gd name="connsiteY17" fmla="*/ 38669 h 196164"/>
                <a:gd name="connsiteX18" fmla="*/ 148516 w 258526"/>
                <a:gd name="connsiteY18" fmla="*/ 45743 h 196164"/>
                <a:gd name="connsiteX19" fmla="*/ 158994 w 258526"/>
                <a:gd name="connsiteY19" fmla="*/ 50527 h 196164"/>
                <a:gd name="connsiteX20" fmla="*/ 158008 w 258526"/>
                <a:gd name="connsiteY20" fmla="*/ 57004 h 196164"/>
                <a:gd name="connsiteX21" fmla="*/ 171848 w 258526"/>
                <a:gd name="connsiteY21" fmla="*/ 62618 h 196164"/>
                <a:gd name="connsiteX22" fmla="*/ 186113 w 258526"/>
                <a:gd name="connsiteY22" fmla="*/ 53662 h 196164"/>
                <a:gd name="connsiteX23" fmla="*/ 194628 w 258526"/>
                <a:gd name="connsiteY23" fmla="*/ 58959 h 196164"/>
                <a:gd name="connsiteX24" fmla="*/ 189842 w 258526"/>
                <a:gd name="connsiteY24" fmla="*/ 75564 h 196164"/>
                <a:gd name="connsiteX25" fmla="*/ 195385 w 258526"/>
                <a:gd name="connsiteY25" fmla="*/ 82456 h 196164"/>
                <a:gd name="connsiteX26" fmla="*/ 199113 w 258526"/>
                <a:gd name="connsiteY26" fmla="*/ 86183 h 196164"/>
                <a:gd name="connsiteX27" fmla="*/ 218052 w 258526"/>
                <a:gd name="connsiteY27" fmla="*/ 100829 h 196164"/>
                <a:gd name="connsiteX28" fmla="*/ 223428 w 258526"/>
                <a:gd name="connsiteY28" fmla="*/ 111218 h 196164"/>
                <a:gd name="connsiteX29" fmla="*/ 235132 w 258526"/>
                <a:gd name="connsiteY29" fmla="*/ 111762 h 196164"/>
                <a:gd name="connsiteX30" fmla="*/ 236045 w 258526"/>
                <a:gd name="connsiteY30" fmla="*/ 119057 h 196164"/>
                <a:gd name="connsiteX31" fmla="*/ 223280 w 258526"/>
                <a:gd name="connsiteY31" fmla="*/ 123744 h 196164"/>
                <a:gd name="connsiteX32" fmla="*/ 258512 w 258526"/>
                <a:gd name="connsiteY32" fmla="*/ 142714 h 196164"/>
                <a:gd name="connsiteX33" fmla="*/ 227189 w 258526"/>
                <a:gd name="connsiteY33" fmla="*/ 173905 h 196164"/>
                <a:gd name="connsiteX34" fmla="*/ 198242 w 258526"/>
                <a:gd name="connsiteY34" fmla="*/ 191605 h 196164"/>
                <a:gd name="connsiteX35" fmla="*/ 166362 w 258526"/>
                <a:gd name="connsiteY35" fmla="*/ 194182 h 196164"/>
                <a:gd name="connsiteX36" fmla="*/ 141629 w 258526"/>
                <a:gd name="connsiteY36" fmla="*/ 174641 h 196164"/>
                <a:gd name="connsiteX37" fmla="*/ 126928 w 258526"/>
                <a:gd name="connsiteY37" fmla="*/ 156167 h 196164"/>
                <a:gd name="connsiteX38" fmla="*/ 90542 w 258526"/>
                <a:gd name="connsiteY38" fmla="*/ 160655 h 196164"/>
                <a:gd name="connsiteX39" fmla="*/ 85255 w 258526"/>
                <a:gd name="connsiteY39" fmla="*/ 151085 h 196164"/>
                <a:gd name="connsiteX40" fmla="*/ 59024 w 258526"/>
                <a:gd name="connsiteY40" fmla="*/ 138512 h 196164"/>
                <a:gd name="connsiteX0" fmla="*/ 59024 w 258526"/>
                <a:gd name="connsiteY0" fmla="*/ 170590 h 228242"/>
                <a:gd name="connsiteX1" fmla="*/ 32226 w 258526"/>
                <a:gd name="connsiteY1" fmla="*/ 151826 h 228242"/>
                <a:gd name="connsiteX2" fmla="*/ 36362 w 258526"/>
                <a:gd name="connsiteY2" fmla="*/ 138545 h 228242"/>
                <a:gd name="connsiteX3" fmla="*/ 23861 w 258526"/>
                <a:gd name="connsiteY3" fmla="*/ 129641 h 228242"/>
                <a:gd name="connsiteX4" fmla="*/ 22596 w 258526"/>
                <a:gd name="connsiteY4" fmla="*/ 115725 h 228242"/>
                <a:gd name="connsiteX5" fmla="*/ 167 w 258526"/>
                <a:gd name="connsiteY5" fmla="*/ 97107 h 228242"/>
                <a:gd name="connsiteX6" fmla="*/ 13190 w 258526"/>
                <a:gd name="connsiteY6" fmla="*/ 86501 h 228242"/>
                <a:gd name="connsiteX7" fmla="*/ 16977 w 258526"/>
                <a:gd name="connsiteY7" fmla="*/ 69217 h 228242"/>
                <a:gd name="connsiteX8" fmla="*/ 37304 w 258526"/>
                <a:gd name="connsiteY8" fmla="*/ 65087 h 228242"/>
                <a:gd name="connsiteX9" fmla="*/ 37057 w 258526"/>
                <a:gd name="connsiteY9" fmla="*/ 50155 h 228242"/>
                <a:gd name="connsiteX10" fmla="*/ 41320 w 258526"/>
                <a:gd name="connsiteY10" fmla="*/ 38816 h 228242"/>
                <a:gd name="connsiteX11" fmla="*/ 41254 w 258526"/>
                <a:gd name="connsiteY11" fmla="*/ 32118 h 228242"/>
                <a:gd name="connsiteX12" fmla="*/ 59374 w 258526"/>
                <a:gd name="connsiteY12" fmla="*/ 145 h 228242"/>
                <a:gd name="connsiteX13" fmla="*/ 143315 w 258526"/>
                <a:gd name="connsiteY13" fmla="*/ 46496 h 228242"/>
                <a:gd name="connsiteX14" fmla="*/ 137676 w 258526"/>
                <a:gd name="connsiteY14" fmla="*/ 52572 h 228242"/>
                <a:gd name="connsiteX15" fmla="*/ 135478 w 258526"/>
                <a:gd name="connsiteY15" fmla="*/ 63409 h 228242"/>
                <a:gd name="connsiteX16" fmla="*/ 140859 w 258526"/>
                <a:gd name="connsiteY16" fmla="*/ 69582 h 228242"/>
                <a:gd name="connsiteX17" fmla="*/ 147461 w 258526"/>
                <a:gd name="connsiteY17" fmla="*/ 70747 h 228242"/>
                <a:gd name="connsiteX18" fmla="*/ 148516 w 258526"/>
                <a:gd name="connsiteY18" fmla="*/ 77821 h 228242"/>
                <a:gd name="connsiteX19" fmla="*/ 158994 w 258526"/>
                <a:gd name="connsiteY19" fmla="*/ 82605 h 228242"/>
                <a:gd name="connsiteX20" fmla="*/ 158008 w 258526"/>
                <a:gd name="connsiteY20" fmla="*/ 89082 h 228242"/>
                <a:gd name="connsiteX21" fmla="*/ 171848 w 258526"/>
                <a:gd name="connsiteY21" fmla="*/ 94696 h 228242"/>
                <a:gd name="connsiteX22" fmla="*/ 186113 w 258526"/>
                <a:gd name="connsiteY22" fmla="*/ 85740 h 228242"/>
                <a:gd name="connsiteX23" fmla="*/ 194628 w 258526"/>
                <a:gd name="connsiteY23" fmla="*/ 91037 h 228242"/>
                <a:gd name="connsiteX24" fmla="*/ 189842 w 258526"/>
                <a:gd name="connsiteY24" fmla="*/ 107642 h 228242"/>
                <a:gd name="connsiteX25" fmla="*/ 195385 w 258526"/>
                <a:gd name="connsiteY25" fmla="*/ 114534 h 228242"/>
                <a:gd name="connsiteX26" fmla="*/ 199113 w 258526"/>
                <a:gd name="connsiteY26" fmla="*/ 118261 h 228242"/>
                <a:gd name="connsiteX27" fmla="*/ 218052 w 258526"/>
                <a:gd name="connsiteY27" fmla="*/ 132907 h 228242"/>
                <a:gd name="connsiteX28" fmla="*/ 223428 w 258526"/>
                <a:gd name="connsiteY28" fmla="*/ 143296 h 228242"/>
                <a:gd name="connsiteX29" fmla="*/ 235132 w 258526"/>
                <a:gd name="connsiteY29" fmla="*/ 143840 h 228242"/>
                <a:gd name="connsiteX30" fmla="*/ 236045 w 258526"/>
                <a:gd name="connsiteY30" fmla="*/ 151135 h 228242"/>
                <a:gd name="connsiteX31" fmla="*/ 223280 w 258526"/>
                <a:gd name="connsiteY31" fmla="*/ 155822 h 228242"/>
                <a:gd name="connsiteX32" fmla="*/ 258512 w 258526"/>
                <a:gd name="connsiteY32" fmla="*/ 174792 h 228242"/>
                <a:gd name="connsiteX33" fmla="*/ 227189 w 258526"/>
                <a:gd name="connsiteY33" fmla="*/ 205983 h 228242"/>
                <a:gd name="connsiteX34" fmla="*/ 198242 w 258526"/>
                <a:gd name="connsiteY34" fmla="*/ 223683 h 228242"/>
                <a:gd name="connsiteX35" fmla="*/ 166362 w 258526"/>
                <a:gd name="connsiteY35" fmla="*/ 226260 h 228242"/>
                <a:gd name="connsiteX36" fmla="*/ 141629 w 258526"/>
                <a:gd name="connsiteY36" fmla="*/ 206719 h 228242"/>
                <a:gd name="connsiteX37" fmla="*/ 126928 w 258526"/>
                <a:gd name="connsiteY37" fmla="*/ 188245 h 228242"/>
                <a:gd name="connsiteX38" fmla="*/ 90542 w 258526"/>
                <a:gd name="connsiteY38" fmla="*/ 192733 h 228242"/>
                <a:gd name="connsiteX39" fmla="*/ 85255 w 258526"/>
                <a:gd name="connsiteY39" fmla="*/ 183163 h 228242"/>
                <a:gd name="connsiteX40" fmla="*/ 59024 w 258526"/>
                <a:gd name="connsiteY40" fmla="*/ 170590 h 228242"/>
                <a:gd name="connsiteX0" fmla="*/ 59024 w 258526"/>
                <a:gd name="connsiteY0" fmla="*/ 172857 h 230509"/>
                <a:gd name="connsiteX1" fmla="*/ 32226 w 258526"/>
                <a:gd name="connsiteY1" fmla="*/ 154093 h 230509"/>
                <a:gd name="connsiteX2" fmla="*/ 36362 w 258526"/>
                <a:gd name="connsiteY2" fmla="*/ 140812 h 230509"/>
                <a:gd name="connsiteX3" fmla="*/ 23861 w 258526"/>
                <a:gd name="connsiteY3" fmla="*/ 131908 h 230509"/>
                <a:gd name="connsiteX4" fmla="*/ 22596 w 258526"/>
                <a:gd name="connsiteY4" fmla="*/ 117992 h 230509"/>
                <a:gd name="connsiteX5" fmla="*/ 167 w 258526"/>
                <a:gd name="connsiteY5" fmla="*/ 99374 h 230509"/>
                <a:gd name="connsiteX6" fmla="*/ 13190 w 258526"/>
                <a:gd name="connsiteY6" fmla="*/ 88768 h 230509"/>
                <a:gd name="connsiteX7" fmla="*/ 16977 w 258526"/>
                <a:gd name="connsiteY7" fmla="*/ 71484 h 230509"/>
                <a:gd name="connsiteX8" fmla="*/ 37304 w 258526"/>
                <a:gd name="connsiteY8" fmla="*/ 67354 h 230509"/>
                <a:gd name="connsiteX9" fmla="*/ 37057 w 258526"/>
                <a:gd name="connsiteY9" fmla="*/ 52422 h 230509"/>
                <a:gd name="connsiteX10" fmla="*/ 41320 w 258526"/>
                <a:gd name="connsiteY10" fmla="*/ 41083 h 230509"/>
                <a:gd name="connsiteX11" fmla="*/ 41254 w 258526"/>
                <a:gd name="connsiteY11" fmla="*/ 34385 h 230509"/>
                <a:gd name="connsiteX12" fmla="*/ 59374 w 258526"/>
                <a:gd name="connsiteY12" fmla="*/ 2412 h 230509"/>
                <a:gd name="connsiteX13" fmla="*/ 143315 w 258526"/>
                <a:gd name="connsiteY13" fmla="*/ 48763 h 230509"/>
                <a:gd name="connsiteX14" fmla="*/ 137676 w 258526"/>
                <a:gd name="connsiteY14" fmla="*/ 54839 h 230509"/>
                <a:gd name="connsiteX15" fmla="*/ 135478 w 258526"/>
                <a:gd name="connsiteY15" fmla="*/ 65676 h 230509"/>
                <a:gd name="connsiteX16" fmla="*/ 140859 w 258526"/>
                <a:gd name="connsiteY16" fmla="*/ 71849 h 230509"/>
                <a:gd name="connsiteX17" fmla="*/ 147461 w 258526"/>
                <a:gd name="connsiteY17" fmla="*/ 73014 h 230509"/>
                <a:gd name="connsiteX18" fmla="*/ 148516 w 258526"/>
                <a:gd name="connsiteY18" fmla="*/ 80088 h 230509"/>
                <a:gd name="connsiteX19" fmla="*/ 158994 w 258526"/>
                <a:gd name="connsiteY19" fmla="*/ 84872 h 230509"/>
                <a:gd name="connsiteX20" fmla="*/ 158008 w 258526"/>
                <a:gd name="connsiteY20" fmla="*/ 91349 h 230509"/>
                <a:gd name="connsiteX21" fmla="*/ 171848 w 258526"/>
                <a:gd name="connsiteY21" fmla="*/ 96963 h 230509"/>
                <a:gd name="connsiteX22" fmla="*/ 186113 w 258526"/>
                <a:gd name="connsiteY22" fmla="*/ 88007 h 230509"/>
                <a:gd name="connsiteX23" fmla="*/ 194628 w 258526"/>
                <a:gd name="connsiteY23" fmla="*/ 93304 h 230509"/>
                <a:gd name="connsiteX24" fmla="*/ 189842 w 258526"/>
                <a:gd name="connsiteY24" fmla="*/ 109909 h 230509"/>
                <a:gd name="connsiteX25" fmla="*/ 195385 w 258526"/>
                <a:gd name="connsiteY25" fmla="*/ 116801 h 230509"/>
                <a:gd name="connsiteX26" fmla="*/ 199113 w 258526"/>
                <a:gd name="connsiteY26" fmla="*/ 120528 h 230509"/>
                <a:gd name="connsiteX27" fmla="*/ 218052 w 258526"/>
                <a:gd name="connsiteY27" fmla="*/ 135174 h 230509"/>
                <a:gd name="connsiteX28" fmla="*/ 223428 w 258526"/>
                <a:gd name="connsiteY28" fmla="*/ 145563 h 230509"/>
                <a:gd name="connsiteX29" fmla="*/ 235132 w 258526"/>
                <a:gd name="connsiteY29" fmla="*/ 146107 h 230509"/>
                <a:gd name="connsiteX30" fmla="*/ 236045 w 258526"/>
                <a:gd name="connsiteY30" fmla="*/ 153402 h 230509"/>
                <a:gd name="connsiteX31" fmla="*/ 223280 w 258526"/>
                <a:gd name="connsiteY31" fmla="*/ 158089 h 230509"/>
                <a:gd name="connsiteX32" fmla="*/ 258512 w 258526"/>
                <a:gd name="connsiteY32" fmla="*/ 177059 h 230509"/>
                <a:gd name="connsiteX33" fmla="*/ 227189 w 258526"/>
                <a:gd name="connsiteY33" fmla="*/ 208250 h 230509"/>
                <a:gd name="connsiteX34" fmla="*/ 198242 w 258526"/>
                <a:gd name="connsiteY34" fmla="*/ 225950 h 230509"/>
                <a:gd name="connsiteX35" fmla="*/ 166362 w 258526"/>
                <a:gd name="connsiteY35" fmla="*/ 228527 h 230509"/>
                <a:gd name="connsiteX36" fmla="*/ 141629 w 258526"/>
                <a:gd name="connsiteY36" fmla="*/ 208986 h 230509"/>
                <a:gd name="connsiteX37" fmla="*/ 126928 w 258526"/>
                <a:gd name="connsiteY37" fmla="*/ 190512 h 230509"/>
                <a:gd name="connsiteX38" fmla="*/ 90542 w 258526"/>
                <a:gd name="connsiteY38" fmla="*/ 195000 h 230509"/>
                <a:gd name="connsiteX39" fmla="*/ 85255 w 258526"/>
                <a:gd name="connsiteY39" fmla="*/ 185430 h 230509"/>
                <a:gd name="connsiteX40" fmla="*/ 59024 w 258526"/>
                <a:gd name="connsiteY40" fmla="*/ 172857 h 230509"/>
                <a:gd name="connsiteX0" fmla="*/ 59024 w 258526"/>
                <a:gd name="connsiteY0" fmla="*/ 174518 h 232170"/>
                <a:gd name="connsiteX1" fmla="*/ 32226 w 258526"/>
                <a:gd name="connsiteY1" fmla="*/ 155754 h 232170"/>
                <a:gd name="connsiteX2" fmla="*/ 36362 w 258526"/>
                <a:gd name="connsiteY2" fmla="*/ 142473 h 232170"/>
                <a:gd name="connsiteX3" fmla="*/ 23861 w 258526"/>
                <a:gd name="connsiteY3" fmla="*/ 133569 h 232170"/>
                <a:gd name="connsiteX4" fmla="*/ 22596 w 258526"/>
                <a:gd name="connsiteY4" fmla="*/ 119653 h 232170"/>
                <a:gd name="connsiteX5" fmla="*/ 167 w 258526"/>
                <a:gd name="connsiteY5" fmla="*/ 101035 h 232170"/>
                <a:gd name="connsiteX6" fmla="*/ 13190 w 258526"/>
                <a:gd name="connsiteY6" fmla="*/ 90429 h 232170"/>
                <a:gd name="connsiteX7" fmla="*/ 16977 w 258526"/>
                <a:gd name="connsiteY7" fmla="*/ 73145 h 232170"/>
                <a:gd name="connsiteX8" fmla="*/ 37304 w 258526"/>
                <a:gd name="connsiteY8" fmla="*/ 69015 h 232170"/>
                <a:gd name="connsiteX9" fmla="*/ 37057 w 258526"/>
                <a:gd name="connsiteY9" fmla="*/ 54083 h 232170"/>
                <a:gd name="connsiteX10" fmla="*/ 41320 w 258526"/>
                <a:gd name="connsiteY10" fmla="*/ 42744 h 232170"/>
                <a:gd name="connsiteX11" fmla="*/ 41254 w 258526"/>
                <a:gd name="connsiteY11" fmla="*/ 36046 h 232170"/>
                <a:gd name="connsiteX12" fmla="*/ 59374 w 258526"/>
                <a:gd name="connsiteY12" fmla="*/ 4073 h 232170"/>
                <a:gd name="connsiteX13" fmla="*/ 70246 w 258526"/>
                <a:gd name="connsiteY13" fmla="*/ 6213 h 232170"/>
                <a:gd name="connsiteX14" fmla="*/ 137676 w 258526"/>
                <a:gd name="connsiteY14" fmla="*/ 56500 h 232170"/>
                <a:gd name="connsiteX15" fmla="*/ 135478 w 258526"/>
                <a:gd name="connsiteY15" fmla="*/ 67337 h 232170"/>
                <a:gd name="connsiteX16" fmla="*/ 140859 w 258526"/>
                <a:gd name="connsiteY16" fmla="*/ 73510 h 232170"/>
                <a:gd name="connsiteX17" fmla="*/ 147461 w 258526"/>
                <a:gd name="connsiteY17" fmla="*/ 74675 h 232170"/>
                <a:gd name="connsiteX18" fmla="*/ 148516 w 258526"/>
                <a:gd name="connsiteY18" fmla="*/ 81749 h 232170"/>
                <a:gd name="connsiteX19" fmla="*/ 158994 w 258526"/>
                <a:gd name="connsiteY19" fmla="*/ 86533 h 232170"/>
                <a:gd name="connsiteX20" fmla="*/ 158008 w 258526"/>
                <a:gd name="connsiteY20" fmla="*/ 93010 h 232170"/>
                <a:gd name="connsiteX21" fmla="*/ 171848 w 258526"/>
                <a:gd name="connsiteY21" fmla="*/ 98624 h 232170"/>
                <a:gd name="connsiteX22" fmla="*/ 186113 w 258526"/>
                <a:gd name="connsiteY22" fmla="*/ 89668 h 232170"/>
                <a:gd name="connsiteX23" fmla="*/ 194628 w 258526"/>
                <a:gd name="connsiteY23" fmla="*/ 94965 h 232170"/>
                <a:gd name="connsiteX24" fmla="*/ 189842 w 258526"/>
                <a:gd name="connsiteY24" fmla="*/ 111570 h 232170"/>
                <a:gd name="connsiteX25" fmla="*/ 195385 w 258526"/>
                <a:gd name="connsiteY25" fmla="*/ 118462 h 232170"/>
                <a:gd name="connsiteX26" fmla="*/ 199113 w 258526"/>
                <a:gd name="connsiteY26" fmla="*/ 122189 h 232170"/>
                <a:gd name="connsiteX27" fmla="*/ 218052 w 258526"/>
                <a:gd name="connsiteY27" fmla="*/ 136835 h 232170"/>
                <a:gd name="connsiteX28" fmla="*/ 223428 w 258526"/>
                <a:gd name="connsiteY28" fmla="*/ 147224 h 232170"/>
                <a:gd name="connsiteX29" fmla="*/ 235132 w 258526"/>
                <a:gd name="connsiteY29" fmla="*/ 147768 h 232170"/>
                <a:gd name="connsiteX30" fmla="*/ 236045 w 258526"/>
                <a:gd name="connsiteY30" fmla="*/ 155063 h 232170"/>
                <a:gd name="connsiteX31" fmla="*/ 223280 w 258526"/>
                <a:gd name="connsiteY31" fmla="*/ 159750 h 232170"/>
                <a:gd name="connsiteX32" fmla="*/ 258512 w 258526"/>
                <a:gd name="connsiteY32" fmla="*/ 178720 h 232170"/>
                <a:gd name="connsiteX33" fmla="*/ 227189 w 258526"/>
                <a:gd name="connsiteY33" fmla="*/ 209911 h 232170"/>
                <a:gd name="connsiteX34" fmla="*/ 198242 w 258526"/>
                <a:gd name="connsiteY34" fmla="*/ 227611 h 232170"/>
                <a:gd name="connsiteX35" fmla="*/ 166362 w 258526"/>
                <a:gd name="connsiteY35" fmla="*/ 230188 h 232170"/>
                <a:gd name="connsiteX36" fmla="*/ 141629 w 258526"/>
                <a:gd name="connsiteY36" fmla="*/ 210647 h 232170"/>
                <a:gd name="connsiteX37" fmla="*/ 126928 w 258526"/>
                <a:gd name="connsiteY37" fmla="*/ 192173 h 232170"/>
                <a:gd name="connsiteX38" fmla="*/ 90542 w 258526"/>
                <a:gd name="connsiteY38" fmla="*/ 196661 h 232170"/>
                <a:gd name="connsiteX39" fmla="*/ 85255 w 258526"/>
                <a:gd name="connsiteY39" fmla="*/ 187091 h 232170"/>
                <a:gd name="connsiteX40" fmla="*/ 59024 w 258526"/>
                <a:gd name="connsiteY40" fmla="*/ 174518 h 232170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135478 w 258526"/>
                <a:gd name="connsiteY15" fmla="*/ 73405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208003 w 258526"/>
                <a:gd name="connsiteY22" fmla="*/ 71688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194628 w 258526"/>
                <a:gd name="connsiteY24" fmla="*/ 101033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54672 w 258526"/>
                <a:gd name="connsiteY27" fmla="*/ 120665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18052 w 258526"/>
                <a:gd name="connsiteY29" fmla="*/ 142903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42058 w 258526"/>
                <a:gd name="connsiteY32" fmla="*/ 158704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770"/>
                <a:gd name="connsiteY0" fmla="*/ 180586 h 238238"/>
                <a:gd name="connsiteX1" fmla="*/ 32226 w 258770"/>
                <a:gd name="connsiteY1" fmla="*/ 161822 h 238238"/>
                <a:gd name="connsiteX2" fmla="*/ 36362 w 258770"/>
                <a:gd name="connsiteY2" fmla="*/ 148541 h 238238"/>
                <a:gd name="connsiteX3" fmla="*/ 23861 w 258770"/>
                <a:gd name="connsiteY3" fmla="*/ 139637 h 238238"/>
                <a:gd name="connsiteX4" fmla="*/ 22596 w 258770"/>
                <a:gd name="connsiteY4" fmla="*/ 125721 h 238238"/>
                <a:gd name="connsiteX5" fmla="*/ 167 w 258770"/>
                <a:gd name="connsiteY5" fmla="*/ 107103 h 238238"/>
                <a:gd name="connsiteX6" fmla="*/ 13190 w 258770"/>
                <a:gd name="connsiteY6" fmla="*/ 96497 h 238238"/>
                <a:gd name="connsiteX7" fmla="*/ 16977 w 258770"/>
                <a:gd name="connsiteY7" fmla="*/ 79213 h 238238"/>
                <a:gd name="connsiteX8" fmla="*/ 37304 w 258770"/>
                <a:gd name="connsiteY8" fmla="*/ 75083 h 238238"/>
                <a:gd name="connsiteX9" fmla="*/ 37057 w 258770"/>
                <a:gd name="connsiteY9" fmla="*/ 60151 h 238238"/>
                <a:gd name="connsiteX10" fmla="*/ 41320 w 258770"/>
                <a:gd name="connsiteY10" fmla="*/ 48812 h 238238"/>
                <a:gd name="connsiteX11" fmla="*/ 41254 w 258770"/>
                <a:gd name="connsiteY11" fmla="*/ 42114 h 238238"/>
                <a:gd name="connsiteX12" fmla="*/ 59374 w 258770"/>
                <a:gd name="connsiteY12" fmla="*/ 10141 h 238238"/>
                <a:gd name="connsiteX13" fmla="*/ 70246 w 258770"/>
                <a:gd name="connsiteY13" fmla="*/ 12281 h 238238"/>
                <a:gd name="connsiteX14" fmla="*/ 74949 w 258770"/>
                <a:gd name="connsiteY14" fmla="*/ 396 h 238238"/>
                <a:gd name="connsiteX15" fmla="*/ 96213 w 258770"/>
                <a:gd name="connsiteY15" fmla="*/ 7891 h 238238"/>
                <a:gd name="connsiteX16" fmla="*/ 104756 w 258770"/>
                <a:gd name="connsiteY16" fmla="*/ 18289 h 238238"/>
                <a:gd name="connsiteX17" fmla="*/ 149267 w 258770"/>
                <a:gd name="connsiteY17" fmla="*/ 45548 h 238238"/>
                <a:gd name="connsiteX18" fmla="*/ 149758 w 258770"/>
                <a:gd name="connsiteY18" fmla="*/ 80075 h 238238"/>
                <a:gd name="connsiteX19" fmla="*/ 163753 w 258770"/>
                <a:gd name="connsiteY19" fmla="*/ 87373 h 238238"/>
                <a:gd name="connsiteX20" fmla="*/ 182696 w 258770"/>
                <a:gd name="connsiteY20" fmla="*/ 73935 h 238238"/>
                <a:gd name="connsiteX21" fmla="*/ 189792 w 258770"/>
                <a:gd name="connsiteY21" fmla="*/ 67823 h 238238"/>
                <a:gd name="connsiteX22" fmla="*/ 199228 w 258770"/>
                <a:gd name="connsiteY22" fmla="*/ 66780 h 238238"/>
                <a:gd name="connsiteX23" fmla="*/ 208003 w 258770"/>
                <a:gd name="connsiteY23" fmla="*/ 71688 h 238238"/>
                <a:gd name="connsiteX24" fmla="*/ 207650 w 258770"/>
                <a:gd name="connsiteY24" fmla="*/ 82548 h 238238"/>
                <a:gd name="connsiteX25" fmla="*/ 227511 w 258770"/>
                <a:gd name="connsiteY25" fmla="*/ 90111 h 238238"/>
                <a:gd name="connsiteX26" fmla="*/ 231093 w 258770"/>
                <a:gd name="connsiteY26" fmla="*/ 101137 h 238238"/>
                <a:gd name="connsiteX27" fmla="*/ 248464 w 258770"/>
                <a:gd name="connsiteY27" fmla="*/ 101985 h 238238"/>
                <a:gd name="connsiteX28" fmla="*/ 254672 w 258770"/>
                <a:gd name="connsiteY28" fmla="*/ 120665 h 238238"/>
                <a:gd name="connsiteX29" fmla="*/ 242580 w 258770"/>
                <a:gd name="connsiteY29" fmla="*/ 134431 h 238238"/>
                <a:gd name="connsiteX30" fmla="*/ 252536 w 258770"/>
                <a:gd name="connsiteY30" fmla="*/ 138690 h 238238"/>
                <a:gd name="connsiteX31" fmla="*/ 241325 w 258770"/>
                <a:gd name="connsiteY31" fmla="*/ 152312 h 238238"/>
                <a:gd name="connsiteX32" fmla="*/ 242058 w 258770"/>
                <a:gd name="connsiteY32" fmla="*/ 158704 h 238238"/>
                <a:gd name="connsiteX33" fmla="*/ 258512 w 258770"/>
                <a:gd name="connsiteY33" fmla="*/ 184788 h 238238"/>
                <a:gd name="connsiteX34" fmla="*/ 227189 w 258770"/>
                <a:gd name="connsiteY34" fmla="*/ 215979 h 238238"/>
                <a:gd name="connsiteX35" fmla="*/ 198242 w 258770"/>
                <a:gd name="connsiteY35" fmla="*/ 233679 h 238238"/>
                <a:gd name="connsiteX36" fmla="*/ 166362 w 258770"/>
                <a:gd name="connsiteY36" fmla="*/ 236256 h 238238"/>
                <a:gd name="connsiteX37" fmla="*/ 141629 w 258770"/>
                <a:gd name="connsiteY37" fmla="*/ 216715 h 238238"/>
                <a:gd name="connsiteX38" fmla="*/ 126928 w 258770"/>
                <a:gd name="connsiteY38" fmla="*/ 198241 h 238238"/>
                <a:gd name="connsiteX39" fmla="*/ 90542 w 258770"/>
                <a:gd name="connsiteY39" fmla="*/ 202729 h 238238"/>
                <a:gd name="connsiteX40" fmla="*/ 85255 w 258770"/>
                <a:gd name="connsiteY40" fmla="*/ 193159 h 238238"/>
                <a:gd name="connsiteX41" fmla="*/ 59024 w 258770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1325 w 258811"/>
                <a:gd name="connsiteY31" fmla="*/ 15231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220495 w 258811"/>
                <a:gd name="connsiteY35" fmla="*/ 225966 h 238238"/>
                <a:gd name="connsiteX36" fmla="*/ 198242 w 258811"/>
                <a:gd name="connsiteY36" fmla="*/ 233679 h 238238"/>
                <a:gd name="connsiteX37" fmla="*/ 166362 w 258811"/>
                <a:gd name="connsiteY37" fmla="*/ 236256 h 238238"/>
                <a:gd name="connsiteX38" fmla="*/ 141629 w 258811"/>
                <a:gd name="connsiteY38" fmla="*/ 216715 h 238238"/>
                <a:gd name="connsiteX39" fmla="*/ 126928 w 258811"/>
                <a:gd name="connsiteY39" fmla="*/ 198241 h 238238"/>
                <a:gd name="connsiteX40" fmla="*/ 90542 w 258811"/>
                <a:gd name="connsiteY40" fmla="*/ 202729 h 238238"/>
                <a:gd name="connsiteX41" fmla="*/ 85255 w 258811"/>
                <a:gd name="connsiteY41" fmla="*/ 193159 h 238238"/>
                <a:gd name="connsiteX42" fmla="*/ 59024 w 258811"/>
                <a:gd name="connsiteY42" fmla="*/ 180586 h 238238"/>
                <a:gd name="connsiteX0" fmla="*/ 59024 w 258811"/>
                <a:gd name="connsiteY0" fmla="*/ 180586 h 237621"/>
                <a:gd name="connsiteX1" fmla="*/ 32226 w 258811"/>
                <a:gd name="connsiteY1" fmla="*/ 161822 h 237621"/>
                <a:gd name="connsiteX2" fmla="*/ 36362 w 258811"/>
                <a:gd name="connsiteY2" fmla="*/ 148541 h 237621"/>
                <a:gd name="connsiteX3" fmla="*/ 23861 w 258811"/>
                <a:gd name="connsiteY3" fmla="*/ 139637 h 237621"/>
                <a:gd name="connsiteX4" fmla="*/ 22596 w 258811"/>
                <a:gd name="connsiteY4" fmla="*/ 125721 h 237621"/>
                <a:gd name="connsiteX5" fmla="*/ 167 w 258811"/>
                <a:gd name="connsiteY5" fmla="*/ 107103 h 237621"/>
                <a:gd name="connsiteX6" fmla="*/ 13190 w 258811"/>
                <a:gd name="connsiteY6" fmla="*/ 96497 h 237621"/>
                <a:gd name="connsiteX7" fmla="*/ 16977 w 258811"/>
                <a:gd name="connsiteY7" fmla="*/ 79213 h 237621"/>
                <a:gd name="connsiteX8" fmla="*/ 37304 w 258811"/>
                <a:gd name="connsiteY8" fmla="*/ 75083 h 237621"/>
                <a:gd name="connsiteX9" fmla="*/ 37057 w 258811"/>
                <a:gd name="connsiteY9" fmla="*/ 60151 h 237621"/>
                <a:gd name="connsiteX10" fmla="*/ 41320 w 258811"/>
                <a:gd name="connsiteY10" fmla="*/ 48812 h 237621"/>
                <a:gd name="connsiteX11" fmla="*/ 41254 w 258811"/>
                <a:gd name="connsiteY11" fmla="*/ 42114 h 237621"/>
                <a:gd name="connsiteX12" fmla="*/ 59374 w 258811"/>
                <a:gd name="connsiteY12" fmla="*/ 10141 h 237621"/>
                <a:gd name="connsiteX13" fmla="*/ 70246 w 258811"/>
                <a:gd name="connsiteY13" fmla="*/ 12281 h 237621"/>
                <a:gd name="connsiteX14" fmla="*/ 74949 w 258811"/>
                <a:gd name="connsiteY14" fmla="*/ 396 h 237621"/>
                <a:gd name="connsiteX15" fmla="*/ 96213 w 258811"/>
                <a:gd name="connsiteY15" fmla="*/ 7891 h 237621"/>
                <a:gd name="connsiteX16" fmla="*/ 104756 w 258811"/>
                <a:gd name="connsiteY16" fmla="*/ 18289 h 237621"/>
                <a:gd name="connsiteX17" fmla="*/ 149267 w 258811"/>
                <a:gd name="connsiteY17" fmla="*/ 45548 h 237621"/>
                <a:gd name="connsiteX18" fmla="*/ 149758 w 258811"/>
                <a:gd name="connsiteY18" fmla="*/ 80075 h 237621"/>
                <a:gd name="connsiteX19" fmla="*/ 163753 w 258811"/>
                <a:gd name="connsiteY19" fmla="*/ 87373 h 237621"/>
                <a:gd name="connsiteX20" fmla="*/ 182696 w 258811"/>
                <a:gd name="connsiteY20" fmla="*/ 73935 h 237621"/>
                <a:gd name="connsiteX21" fmla="*/ 189792 w 258811"/>
                <a:gd name="connsiteY21" fmla="*/ 67823 h 237621"/>
                <a:gd name="connsiteX22" fmla="*/ 199228 w 258811"/>
                <a:gd name="connsiteY22" fmla="*/ 66780 h 237621"/>
                <a:gd name="connsiteX23" fmla="*/ 208003 w 258811"/>
                <a:gd name="connsiteY23" fmla="*/ 71688 h 237621"/>
                <a:gd name="connsiteX24" fmla="*/ 207650 w 258811"/>
                <a:gd name="connsiteY24" fmla="*/ 82548 h 237621"/>
                <a:gd name="connsiteX25" fmla="*/ 227511 w 258811"/>
                <a:gd name="connsiteY25" fmla="*/ 90111 h 237621"/>
                <a:gd name="connsiteX26" fmla="*/ 231093 w 258811"/>
                <a:gd name="connsiteY26" fmla="*/ 101137 h 237621"/>
                <a:gd name="connsiteX27" fmla="*/ 248464 w 258811"/>
                <a:gd name="connsiteY27" fmla="*/ 101985 h 237621"/>
                <a:gd name="connsiteX28" fmla="*/ 254672 w 258811"/>
                <a:gd name="connsiteY28" fmla="*/ 120665 h 237621"/>
                <a:gd name="connsiteX29" fmla="*/ 242580 w 258811"/>
                <a:gd name="connsiteY29" fmla="*/ 134431 h 237621"/>
                <a:gd name="connsiteX30" fmla="*/ 252536 w 258811"/>
                <a:gd name="connsiteY30" fmla="*/ 138690 h 237621"/>
                <a:gd name="connsiteX31" fmla="*/ 244482 w 258811"/>
                <a:gd name="connsiteY31" fmla="*/ 153022 h 237621"/>
                <a:gd name="connsiteX32" fmla="*/ 244505 w 258811"/>
                <a:gd name="connsiteY32" fmla="*/ 162834 h 237621"/>
                <a:gd name="connsiteX33" fmla="*/ 258512 w 258811"/>
                <a:gd name="connsiteY33" fmla="*/ 184788 h 237621"/>
                <a:gd name="connsiteX34" fmla="*/ 227189 w 258811"/>
                <a:gd name="connsiteY34" fmla="*/ 215979 h 237621"/>
                <a:gd name="connsiteX35" fmla="*/ 220495 w 258811"/>
                <a:gd name="connsiteY35" fmla="*/ 225966 h 237621"/>
                <a:gd name="connsiteX36" fmla="*/ 198242 w 258811"/>
                <a:gd name="connsiteY36" fmla="*/ 233679 h 237621"/>
                <a:gd name="connsiteX37" fmla="*/ 176433 w 258811"/>
                <a:gd name="connsiteY37" fmla="*/ 236542 h 237621"/>
                <a:gd name="connsiteX38" fmla="*/ 166362 w 258811"/>
                <a:gd name="connsiteY38" fmla="*/ 236256 h 237621"/>
                <a:gd name="connsiteX39" fmla="*/ 141629 w 258811"/>
                <a:gd name="connsiteY39" fmla="*/ 216715 h 237621"/>
                <a:gd name="connsiteX40" fmla="*/ 126928 w 258811"/>
                <a:gd name="connsiteY40" fmla="*/ 198241 h 237621"/>
                <a:gd name="connsiteX41" fmla="*/ 90542 w 258811"/>
                <a:gd name="connsiteY41" fmla="*/ 202729 h 237621"/>
                <a:gd name="connsiteX42" fmla="*/ 85255 w 258811"/>
                <a:gd name="connsiteY42" fmla="*/ 193159 h 237621"/>
                <a:gd name="connsiteX43" fmla="*/ 59024 w 258811"/>
                <a:gd name="connsiteY43" fmla="*/ 180586 h 23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58811" h="237621">
                  <a:moveTo>
                    <a:pt x="59024" y="180586"/>
                  </a:moveTo>
                  <a:cubicBezTo>
                    <a:pt x="50186" y="175363"/>
                    <a:pt x="36003" y="167163"/>
                    <a:pt x="32226" y="161822"/>
                  </a:cubicBezTo>
                  <a:cubicBezTo>
                    <a:pt x="28449" y="156481"/>
                    <a:pt x="37756" y="152238"/>
                    <a:pt x="36362" y="148541"/>
                  </a:cubicBezTo>
                  <a:cubicBezTo>
                    <a:pt x="34968" y="144844"/>
                    <a:pt x="26155" y="143440"/>
                    <a:pt x="23861" y="139637"/>
                  </a:cubicBezTo>
                  <a:cubicBezTo>
                    <a:pt x="21567" y="135834"/>
                    <a:pt x="26545" y="131143"/>
                    <a:pt x="22596" y="125721"/>
                  </a:cubicBezTo>
                  <a:cubicBezTo>
                    <a:pt x="18647" y="120299"/>
                    <a:pt x="1735" y="111974"/>
                    <a:pt x="167" y="107103"/>
                  </a:cubicBezTo>
                  <a:cubicBezTo>
                    <a:pt x="-1401" y="102232"/>
                    <a:pt x="8510" y="98701"/>
                    <a:pt x="13190" y="96497"/>
                  </a:cubicBezTo>
                  <a:cubicBezTo>
                    <a:pt x="17870" y="94293"/>
                    <a:pt x="12958" y="82782"/>
                    <a:pt x="16977" y="79213"/>
                  </a:cubicBezTo>
                  <a:cubicBezTo>
                    <a:pt x="20996" y="75644"/>
                    <a:pt x="36977" y="80221"/>
                    <a:pt x="37304" y="75083"/>
                  </a:cubicBezTo>
                  <a:cubicBezTo>
                    <a:pt x="37631" y="69945"/>
                    <a:pt x="35997" y="63256"/>
                    <a:pt x="37057" y="60151"/>
                  </a:cubicBezTo>
                  <a:cubicBezTo>
                    <a:pt x="38117" y="57046"/>
                    <a:pt x="38751" y="49033"/>
                    <a:pt x="41320" y="48812"/>
                  </a:cubicBezTo>
                  <a:cubicBezTo>
                    <a:pt x="43889" y="48591"/>
                    <a:pt x="38245" y="48559"/>
                    <a:pt x="41254" y="42114"/>
                  </a:cubicBezTo>
                  <a:cubicBezTo>
                    <a:pt x="44263" y="35669"/>
                    <a:pt x="54542" y="15113"/>
                    <a:pt x="59374" y="10141"/>
                  </a:cubicBezTo>
                  <a:cubicBezTo>
                    <a:pt x="64206" y="5169"/>
                    <a:pt x="67650" y="13905"/>
                    <a:pt x="70246" y="12281"/>
                  </a:cubicBezTo>
                  <a:cubicBezTo>
                    <a:pt x="72842" y="10657"/>
                    <a:pt x="76255" y="-2423"/>
                    <a:pt x="74949" y="396"/>
                  </a:cubicBezTo>
                  <a:cubicBezTo>
                    <a:pt x="73643" y="3215"/>
                    <a:pt x="91245" y="4909"/>
                    <a:pt x="96213" y="7891"/>
                  </a:cubicBezTo>
                  <a:cubicBezTo>
                    <a:pt x="101181" y="10873"/>
                    <a:pt x="95914" y="12013"/>
                    <a:pt x="104756" y="18289"/>
                  </a:cubicBezTo>
                  <a:cubicBezTo>
                    <a:pt x="113598" y="24565"/>
                    <a:pt x="141767" y="35250"/>
                    <a:pt x="149267" y="45548"/>
                  </a:cubicBezTo>
                  <a:cubicBezTo>
                    <a:pt x="156767" y="55846"/>
                    <a:pt x="147836" y="78099"/>
                    <a:pt x="149758" y="80075"/>
                  </a:cubicBezTo>
                  <a:cubicBezTo>
                    <a:pt x="151680" y="82051"/>
                    <a:pt x="164826" y="84415"/>
                    <a:pt x="163753" y="87373"/>
                  </a:cubicBezTo>
                  <a:cubicBezTo>
                    <a:pt x="164636" y="87754"/>
                    <a:pt x="182675" y="71708"/>
                    <a:pt x="182696" y="73935"/>
                  </a:cubicBezTo>
                  <a:cubicBezTo>
                    <a:pt x="182718" y="76162"/>
                    <a:pt x="187037" y="69016"/>
                    <a:pt x="189792" y="67823"/>
                  </a:cubicBezTo>
                  <a:cubicBezTo>
                    <a:pt x="192547" y="66630"/>
                    <a:pt x="196193" y="66136"/>
                    <a:pt x="199228" y="66780"/>
                  </a:cubicBezTo>
                  <a:cubicBezTo>
                    <a:pt x="202263" y="67424"/>
                    <a:pt x="208740" y="66415"/>
                    <a:pt x="208003" y="71688"/>
                  </a:cubicBezTo>
                  <a:cubicBezTo>
                    <a:pt x="207266" y="76961"/>
                    <a:pt x="208559" y="78302"/>
                    <a:pt x="207650" y="82548"/>
                  </a:cubicBezTo>
                  <a:cubicBezTo>
                    <a:pt x="206741" y="86794"/>
                    <a:pt x="223604" y="87013"/>
                    <a:pt x="227511" y="90111"/>
                  </a:cubicBezTo>
                  <a:cubicBezTo>
                    <a:pt x="231418" y="93209"/>
                    <a:pt x="227601" y="99158"/>
                    <a:pt x="231093" y="101137"/>
                  </a:cubicBezTo>
                  <a:cubicBezTo>
                    <a:pt x="234585" y="103116"/>
                    <a:pt x="244534" y="98730"/>
                    <a:pt x="248464" y="101985"/>
                  </a:cubicBezTo>
                  <a:cubicBezTo>
                    <a:pt x="252394" y="105240"/>
                    <a:pt x="255653" y="115257"/>
                    <a:pt x="254672" y="120665"/>
                  </a:cubicBezTo>
                  <a:cubicBezTo>
                    <a:pt x="253691" y="126073"/>
                    <a:pt x="242936" y="131427"/>
                    <a:pt x="242580" y="134431"/>
                  </a:cubicBezTo>
                  <a:cubicBezTo>
                    <a:pt x="242224" y="137435"/>
                    <a:pt x="249669" y="136545"/>
                    <a:pt x="252536" y="138690"/>
                  </a:cubicBezTo>
                  <a:cubicBezTo>
                    <a:pt x="255403" y="140835"/>
                    <a:pt x="243138" y="151987"/>
                    <a:pt x="244482" y="153022"/>
                  </a:cubicBezTo>
                  <a:cubicBezTo>
                    <a:pt x="245826" y="154057"/>
                    <a:pt x="241641" y="157421"/>
                    <a:pt x="244505" y="162834"/>
                  </a:cubicBezTo>
                  <a:cubicBezTo>
                    <a:pt x="247370" y="168247"/>
                    <a:pt x="260990" y="175242"/>
                    <a:pt x="258512" y="184788"/>
                  </a:cubicBezTo>
                  <a:cubicBezTo>
                    <a:pt x="256034" y="194334"/>
                    <a:pt x="233525" y="209116"/>
                    <a:pt x="227189" y="215979"/>
                  </a:cubicBezTo>
                  <a:cubicBezTo>
                    <a:pt x="220853" y="222842"/>
                    <a:pt x="225319" y="223016"/>
                    <a:pt x="220495" y="225966"/>
                  </a:cubicBezTo>
                  <a:cubicBezTo>
                    <a:pt x="215671" y="228916"/>
                    <a:pt x="205586" y="231916"/>
                    <a:pt x="198242" y="233679"/>
                  </a:cubicBezTo>
                  <a:cubicBezTo>
                    <a:pt x="190898" y="235442"/>
                    <a:pt x="181746" y="236112"/>
                    <a:pt x="176433" y="236542"/>
                  </a:cubicBezTo>
                  <a:cubicBezTo>
                    <a:pt x="171120" y="236972"/>
                    <a:pt x="171566" y="238896"/>
                    <a:pt x="166362" y="236256"/>
                  </a:cubicBezTo>
                  <a:cubicBezTo>
                    <a:pt x="161158" y="233616"/>
                    <a:pt x="148201" y="223051"/>
                    <a:pt x="141629" y="216715"/>
                  </a:cubicBezTo>
                  <a:cubicBezTo>
                    <a:pt x="135057" y="210379"/>
                    <a:pt x="135949" y="200785"/>
                    <a:pt x="126928" y="198241"/>
                  </a:cubicBezTo>
                  <a:cubicBezTo>
                    <a:pt x="117907" y="195697"/>
                    <a:pt x="98080" y="204480"/>
                    <a:pt x="90542" y="202729"/>
                  </a:cubicBezTo>
                  <a:cubicBezTo>
                    <a:pt x="88886" y="201916"/>
                    <a:pt x="85733" y="192939"/>
                    <a:pt x="85255" y="193159"/>
                  </a:cubicBezTo>
                  <a:cubicBezTo>
                    <a:pt x="82571" y="193650"/>
                    <a:pt x="67862" y="185809"/>
                    <a:pt x="59024" y="180586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2" name="Freeform 19"/>
            <p:cNvSpPr>
              <a:spLocks/>
            </p:cNvSpPr>
            <p:nvPr/>
          </p:nvSpPr>
          <p:spPr bwMode="auto">
            <a:xfrm rot="7535407">
              <a:off x="2844419" y="1581779"/>
              <a:ext cx="727617" cy="672722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49751"/>
                <a:gd name="connsiteY0" fmla="*/ 62694 h 80122"/>
                <a:gd name="connsiteX1" fmla="*/ 50432 w 149751"/>
                <a:gd name="connsiteY1" fmla="*/ 60437 h 80122"/>
                <a:gd name="connsiteX2" fmla="*/ 42440 w 149751"/>
                <a:gd name="connsiteY2" fmla="*/ 56960 h 80122"/>
                <a:gd name="connsiteX3" fmla="*/ 34448 w 149751"/>
                <a:gd name="connsiteY3" fmla="*/ 52375 h 80122"/>
                <a:gd name="connsiteX4" fmla="*/ 31439 w 149751"/>
                <a:gd name="connsiteY4" fmla="*/ 48969 h 80122"/>
                <a:gd name="connsiteX5" fmla="*/ 24045 w 149751"/>
                <a:gd name="connsiteY5" fmla="*/ 49045 h 80122"/>
                <a:gd name="connsiteX6" fmla="*/ 15112 w 149751"/>
                <a:gd name="connsiteY6" fmla="*/ 45241 h 80122"/>
                <a:gd name="connsiteX7" fmla="*/ 9751 w 149751"/>
                <a:gd name="connsiteY7" fmla="*/ 39044 h 80122"/>
                <a:gd name="connsiteX8" fmla="*/ 11 w 149751"/>
                <a:gd name="connsiteY8" fmla="*/ 31383 h 80122"/>
                <a:gd name="connsiteX9" fmla="*/ 11733 w 149751"/>
                <a:gd name="connsiteY9" fmla="*/ 21205 h 80122"/>
                <a:gd name="connsiteX10" fmla="*/ 26262 w 149751"/>
                <a:gd name="connsiteY10" fmla="*/ 18927 h 80122"/>
                <a:gd name="connsiteX11" fmla="*/ 36779 w 149751"/>
                <a:gd name="connsiteY11" fmla="*/ 25288 h 80122"/>
                <a:gd name="connsiteX12" fmla="*/ 42757 w 149751"/>
                <a:gd name="connsiteY12" fmla="*/ 24801 h 80122"/>
                <a:gd name="connsiteX13" fmla="*/ 45937 w 149751"/>
                <a:gd name="connsiteY13" fmla="*/ 18538 h 80122"/>
                <a:gd name="connsiteX14" fmla="*/ 40581 w 149751"/>
                <a:gd name="connsiteY14" fmla="*/ 4725 h 80122"/>
                <a:gd name="connsiteX15" fmla="*/ 48561 w 149751"/>
                <a:gd name="connsiteY15" fmla="*/ 461 h 80122"/>
                <a:gd name="connsiteX16" fmla="*/ 52367 w 149751"/>
                <a:gd name="connsiteY16" fmla="*/ 6964 h 80122"/>
                <a:gd name="connsiteX17" fmla="*/ 60250 w 149751"/>
                <a:gd name="connsiteY17" fmla="*/ 8481 h 80122"/>
                <a:gd name="connsiteX18" fmla="*/ 79817 w 149751"/>
                <a:gd name="connsiteY18" fmla="*/ 17210 h 80122"/>
                <a:gd name="connsiteX19" fmla="*/ 77683 w 149751"/>
                <a:gd name="connsiteY19" fmla="*/ 24134 h 80122"/>
                <a:gd name="connsiteX20" fmla="*/ 79946 w 149751"/>
                <a:gd name="connsiteY20" fmla="*/ 30572 h 80122"/>
                <a:gd name="connsiteX21" fmla="*/ 82773 w 149751"/>
                <a:gd name="connsiteY21" fmla="*/ 37598 h 80122"/>
                <a:gd name="connsiteX22" fmla="*/ 81885 w 149751"/>
                <a:gd name="connsiteY22" fmla="*/ 41595 h 80122"/>
                <a:gd name="connsiteX23" fmla="*/ 89797 w 149751"/>
                <a:gd name="connsiteY23" fmla="*/ 43529 h 80122"/>
                <a:gd name="connsiteX24" fmla="*/ 94499 w 149751"/>
                <a:gd name="connsiteY24" fmla="*/ 39478 h 80122"/>
                <a:gd name="connsiteX25" fmla="*/ 103738 w 149751"/>
                <a:gd name="connsiteY25" fmla="*/ 37176 h 80122"/>
                <a:gd name="connsiteX26" fmla="*/ 112233 w 149751"/>
                <a:gd name="connsiteY26" fmla="*/ 42487 h 80122"/>
                <a:gd name="connsiteX27" fmla="*/ 126958 w 149751"/>
                <a:gd name="connsiteY27" fmla="*/ 45804 h 80122"/>
                <a:gd name="connsiteX28" fmla="*/ 125962 w 149751"/>
                <a:gd name="connsiteY28" fmla="*/ 50520 h 80122"/>
                <a:gd name="connsiteX29" fmla="*/ 149625 w 149751"/>
                <a:gd name="connsiteY29" fmla="*/ 64177 h 80122"/>
                <a:gd name="connsiteX30" fmla="*/ 114071 w 149751"/>
                <a:gd name="connsiteY30" fmla="*/ 69825 h 80122"/>
                <a:gd name="connsiteX31" fmla="*/ 103104 w 149751"/>
                <a:gd name="connsiteY31" fmla="*/ 70896 h 80122"/>
                <a:gd name="connsiteX32" fmla="*/ 96037 w 149751"/>
                <a:gd name="connsiteY32" fmla="*/ 75381 h 80122"/>
                <a:gd name="connsiteX33" fmla="*/ 89847 w 149751"/>
                <a:gd name="connsiteY33" fmla="*/ 80120 h 80122"/>
                <a:gd name="connsiteX34" fmla="*/ 79146 w 149751"/>
                <a:gd name="connsiteY34" fmla="*/ 74785 h 80122"/>
                <a:gd name="connsiteX35" fmla="*/ 79192 w 149751"/>
                <a:gd name="connsiteY35" fmla="*/ 65444 h 80122"/>
                <a:gd name="connsiteX36" fmla="*/ 75256 w 149751"/>
                <a:gd name="connsiteY36" fmla="*/ 59747 h 80122"/>
                <a:gd name="connsiteX37" fmla="*/ 69257 w 149751"/>
                <a:gd name="connsiteY37" fmla="*/ 60563 h 80122"/>
                <a:gd name="connsiteX38" fmla="*/ 59152 w 149751"/>
                <a:gd name="connsiteY38" fmla="*/ 62694 h 80122"/>
                <a:gd name="connsiteX0" fmla="*/ 59152 w 153418"/>
                <a:gd name="connsiteY0" fmla="*/ 62694 h 90746"/>
                <a:gd name="connsiteX1" fmla="*/ 50432 w 153418"/>
                <a:gd name="connsiteY1" fmla="*/ 60437 h 90746"/>
                <a:gd name="connsiteX2" fmla="*/ 42440 w 153418"/>
                <a:gd name="connsiteY2" fmla="*/ 56960 h 90746"/>
                <a:gd name="connsiteX3" fmla="*/ 34448 w 153418"/>
                <a:gd name="connsiteY3" fmla="*/ 52375 h 90746"/>
                <a:gd name="connsiteX4" fmla="*/ 31439 w 153418"/>
                <a:gd name="connsiteY4" fmla="*/ 48969 h 90746"/>
                <a:gd name="connsiteX5" fmla="*/ 24045 w 153418"/>
                <a:gd name="connsiteY5" fmla="*/ 49045 h 90746"/>
                <a:gd name="connsiteX6" fmla="*/ 15112 w 153418"/>
                <a:gd name="connsiteY6" fmla="*/ 45241 h 90746"/>
                <a:gd name="connsiteX7" fmla="*/ 9751 w 153418"/>
                <a:gd name="connsiteY7" fmla="*/ 39044 h 90746"/>
                <a:gd name="connsiteX8" fmla="*/ 11 w 153418"/>
                <a:gd name="connsiteY8" fmla="*/ 31383 h 90746"/>
                <a:gd name="connsiteX9" fmla="*/ 11733 w 153418"/>
                <a:gd name="connsiteY9" fmla="*/ 21205 h 90746"/>
                <a:gd name="connsiteX10" fmla="*/ 26262 w 153418"/>
                <a:gd name="connsiteY10" fmla="*/ 18927 h 90746"/>
                <a:gd name="connsiteX11" fmla="*/ 36779 w 153418"/>
                <a:gd name="connsiteY11" fmla="*/ 25288 h 90746"/>
                <a:gd name="connsiteX12" fmla="*/ 42757 w 153418"/>
                <a:gd name="connsiteY12" fmla="*/ 24801 h 90746"/>
                <a:gd name="connsiteX13" fmla="*/ 45937 w 153418"/>
                <a:gd name="connsiteY13" fmla="*/ 18538 h 90746"/>
                <a:gd name="connsiteX14" fmla="*/ 40581 w 153418"/>
                <a:gd name="connsiteY14" fmla="*/ 4725 h 90746"/>
                <a:gd name="connsiteX15" fmla="*/ 48561 w 153418"/>
                <a:gd name="connsiteY15" fmla="*/ 461 h 90746"/>
                <a:gd name="connsiteX16" fmla="*/ 52367 w 153418"/>
                <a:gd name="connsiteY16" fmla="*/ 6964 h 90746"/>
                <a:gd name="connsiteX17" fmla="*/ 60250 w 153418"/>
                <a:gd name="connsiteY17" fmla="*/ 8481 h 90746"/>
                <a:gd name="connsiteX18" fmla="*/ 79817 w 153418"/>
                <a:gd name="connsiteY18" fmla="*/ 17210 h 90746"/>
                <a:gd name="connsiteX19" fmla="*/ 77683 w 153418"/>
                <a:gd name="connsiteY19" fmla="*/ 24134 h 90746"/>
                <a:gd name="connsiteX20" fmla="*/ 79946 w 153418"/>
                <a:gd name="connsiteY20" fmla="*/ 30572 h 90746"/>
                <a:gd name="connsiteX21" fmla="*/ 82773 w 153418"/>
                <a:gd name="connsiteY21" fmla="*/ 37598 h 90746"/>
                <a:gd name="connsiteX22" fmla="*/ 81885 w 153418"/>
                <a:gd name="connsiteY22" fmla="*/ 41595 h 90746"/>
                <a:gd name="connsiteX23" fmla="*/ 89797 w 153418"/>
                <a:gd name="connsiteY23" fmla="*/ 43529 h 90746"/>
                <a:gd name="connsiteX24" fmla="*/ 94499 w 153418"/>
                <a:gd name="connsiteY24" fmla="*/ 39478 h 90746"/>
                <a:gd name="connsiteX25" fmla="*/ 103738 w 153418"/>
                <a:gd name="connsiteY25" fmla="*/ 37176 h 90746"/>
                <a:gd name="connsiteX26" fmla="*/ 112233 w 153418"/>
                <a:gd name="connsiteY26" fmla="*/ 42487 h 90746"/>
                <a:gd name="connsiteX27" fmla="*/ 126958 w 153418"/>
                <a:gd name="connsiteY27" fmla="*/ 45804 h 90746"/>
                <a:gd name="connsiteX28" fmla="*/ 125962 w 153418"/>
                <a:gd name="connsiteY28" fmla="*/ 50520 h 90746"/>
                <a:gd name="connsiteX29" fmla="*/ 149625 w 153418"/>
                <a:gd name="connsiteY29" fmla="*/ 64177 h 90746"/>
                <a:gd name="connsiteX30" fmla="*/ 148526 w 153418"/>
                <a:gd name="connsiteY30" fmla="*/ 90697 h 90746"/>
                <a:gd name="connsiteX31" fmla="*/ 103104 w 153418"/>
                <a:gd name="connsiteY31" fmla="*/ 70896 h 90746"/>
                <a:gd name="connsiteX32" fmla="*/ 96037 w 153418"/>
                <a:gd name="connsiteY32" fmla="*/ 75381 h 90746"/>
                <a:gd name="connsiteX33" fmla="*/ 89847 w 153418"/>
                <a:gd name="connsiteY33" fmla="*/ 80120 h 90746"/>
                <a:gd name="connsiteX34" fmla="*/ 79146 w 153418"/>
                <a:gd name="connsiteY34" fmla="*/ 74785 h 90746"/>
                <a:gd name="connsiteX35" fmla="*/ 79192 w 153418"/>
                <a:gd name="connsiteY35" fmla="*/ 65444 h 90746"/>
                <a:gd name="connsiteX36" fmla="*/ 75256 w 153418"/>
                <a:gd name="connsiteY36" fmla="*/ 59747 h 90746"/>
                <a:gd name="connsiteX37" fmla="*/ 69257 w 153418"/>
                <a:gd name="connsiteY37" fmla="*/ 60563 h 90746"/>
                <a:gd name="connsiteX38" fmla="*/ 59152 w 153418"/>
                <a:gd name="connsiteY38" fmla="*/ 62694 h 90746"/>
                <a:gd name="connsiteX0" fmla="*/ 59152 w 166827"/>
                <a:gd name="connsiteY0" fmla="*/ 62694 h 90768"/>
                <a:gd name="connsiteX1" fmla="*/ 50432 w 166827"/>
                <a:gd name="connsiteY1" fmla="*/ 60437 h 90768"/>
                <a:gd name="connsiteX2" fmla="*/ 42440 w 166827"/>
                <a:gd name="connsiteY2" fmla="*/ 56960 h 90768"/>
                <a:gd name="connsiteX3" fmla="*/ 34448 w 166827"/>
                <a:gd name="connsiteY3" fmla="*/ 52375 h 90768"/>
                <a:gd name="connsiteX4" fmla="*/ 31439 w 166827"/>
                <a:gd name="connsiteY4" fmla="*/ 48969 h 90768"/>
                <a:gd name="connsiteX5" fmla="*/ 24045 w 166827"/>
                <a:gd name="connsiteY5" fmla="*/ 49045 h 90768"/>
                <a:gd name="connsiteX6" fmla="*/ 15112 w 166827"/>
                <a:gd name="connsiteY6" fmla="*/ 45241 h 90768"/>
                <a:gd name="connsiteX7" fmla="*/ 9751 w 166827"/>
                <a:gd name="connsiteY7" fmla="*/ 39044 h 90768"/>
                <a:gd name="connsiteX8" fmla="*/ 11 w 166827"/>
                <a:gd name="connsiteY8" fmla="*/ 31383 h 90768"/>
                <a:gd name="connsiteX9" fmla="*/ 11733 w 166827"/>
                <a:gd name="connsiteY9" fmla="*/ 21205 h 90768"/>
                <a:gd name="connsiteX10" fmla="*/ 26262 w 166827"/>
                <a:gd name="connsiteY10" fmla="*/ 18927 h 90768"/>
                <a:gd name="connsiteX11" fmla="*/ 36779 w 166827"/>
                <a:gd name="connsiteY11" fmla="*/ 25288 h 90768"/>
                <a:gd name="connsiteX12" fmla="*/ 42757 w 166827"/>
                <a:gd name="connsiteY12" fmla="*/ 24801 h 90768"/>
                <a:gd name="connsiteX13" fmla="*/ 45937 w 166827"/>
                <a:gd name="connsiteY13" fmla="*/ 18538 h 90768"/>
                <a:gd name="connsiteX14" fmla="*/ 40581 w 166827"/>
                <a:gd name="connsiteY14" fmla="*/ 4725 h 90768"/>
                <a:gd name="connsiteX15" fmla="*/ 48561 w 166827"/>
                <a:gd name="connsiteY15" fmla="*/ 461 h 90768"/>
                <a:gd name="connsiteX16" fmla="*/ 52367 w 166827"/>
                <a:gd name="connsiteY16" fmla="*/ 6964 h 90768"/>
                <a:gd name="connsiteX17" fmla="*/ 60250 w 166827"/>
                <a:gd name="connsiteY17" fmla="*/ 8481 h 90768"/>
                <a:gd name="connsiteX18" fmla="*/ 79817 w 166827"/>
                <a:gd name="connsiteY18" fmla="*/ 17210 h 90768"/>
                <a:gd name="connsiteX19" fmla="*/ 77683 w 166827"/>
                <a:gd name="connsiteY19" fmla="*/ 24134 h 90768"/>
                <a:gd name="connsiteX20" fmla="*/ 79946 w 166827"/>
                <a:gd name="connsiteY20" fmla="*/ 30572 h 90768"/>
                <a:gd name="connsiteX21" fmla="*/ 82773 w 166827"/>
                <a:gd name="connsiteY21" fmla="*/ 37598 h 90768"/>
                <a:gd name="connsiteX22" fmla="*/ 81885 w 166827"/>
                <a:gd name="connsiteY22" fmla="*/ 41595 h 90768"/>
                <a:gd name="connsiteX23" fmla="*/ 89797 w 166827"/>
                <a:gd name="connsiteY23" fmla="*/ 43529 h 90768"/>
                <a:gd name="connsiteX24" fmla="*/ 94499 w 166827"/>
                <a:gd name="connsiteY24" fmla="*/ 39478 h 90768"/>
                <a:gd name="connsiteX25" fmla="*/ 103738 w 166827"/>
                <a:gd name="connsiteY25" fmla="*/ 37176 h 90768"/>
                <a:gd name="connsiteX26" fmla="*/ 112233 w 166827"/>
                <a:gd name="connsiteY26" fmla="*/ 42487 h 90768"/>
                <a:gd name="connsiteX27" fmla="*/ 126958 w 166827"/>
                <a:gd name="connsiteY27" fmla="*/ 45804 h 90768"/>
                <a:gd name="connsiteX28" fmla="*/ 125962 w 166827"/>
                <a:gd name="connsiteY28" fmla="*/ 50520 h 90768"/>
                <a:gd name="connsiteX29" fmla="*/ 149625 w 166827"/>
                <a:gd name="connsiteY29" fmla="*/ 64177 h 90768"/>
                <a:gd name="connsiteX30" fmla="*/ 166825 w 166827"/>
                <a:gd name="connsiteY30" fmla="*/ 77047 h 90768"/>
                <a:gd name="connsiteX31" fmla="*/ 148526 w 166827"/>
                <a:gd name="connsiteY31" fmla="*/ 90697 h 90768"/>
                <a:gd name="connsiteX32" fmla="*/ 103104 w 166827"/>
                <a:gd name="connsiteY32" fmla="*/ 70896 h 90768"/>
                <a:gd name="connsiteX33" fmla="*/ 96037 w 166827"/>
                <a:gd name="connsiteY33" fmla="*/ 75381 h 90768"/>
                <a:gd name="connsiteX34" fmla="*/ 89847 w 166827"/>
                <a:gd name="connsiteY34" fmla="*/ 80120 h 90768"/>
                <a:gd name="connsiteX35" fmla="*/ 79146 w 166827"/>
                <a:gd name="connsiteY35" fmla="*/ 74785 h 90768"/>
                <a:gd name="connsiteX36" fmla="*/ 79192 w 166827"/>
                <a:gd name="connsiteY36" fmla="*/ 65444 h 90768"/>
                <a:gd name="connsiteX37" fmla="*/ 75256 w 166827"/>
                <a:gd name="connsiteY37" fmla="*/ 59747 h 90768"/>
                <a:gd name="connsiteX38" fmla="*/ 69257 w 166827"/>
                <a:gd name="connsiteY38" fmla="*/ 60563 h 90768"/>
                <a:gd name="connsiteX39" fmla="*/ 59152 w 166827"/>
                <a:gd name="connsiteY39" fmla="*/ 62694 h 90768"/>
                <a:gd name="connsiteX0" fmla="*/ 59152 w 167046"/>
                <a:gd name="connsiteY0" fmla="*/ 62694 h 90762"/>
                <a:gd name="connsiteX1" fmla="*/ 50432 w 167046"/>
                <a:gd name="connsiteY1" fmla="*/ 60437 h 90762"/>
                <a:gd name="connsiteX2" fmla="*/ 42440 w 167046"/>
                <a:gd name="connsiteY2" fmla="*/ 56960 h 90762"/>
                <a:gd name="connsiteX3" fmla="*/ 34448 w 167046"/>
                <a:gd name="connsiteY3" fmla="*/ 52375 h 90762"/>
                <a:gd name="connsiteX4" fmla="*/ 31439 w 167046"/>
                <a:gd name="connsiteY4" fmla="*/ 48969 h 90762"/>
                <a:gd name="connsiteX5" fmla="*/ 24045 w 167046"/>
                <a:gd name="connsiteY5" fmla="*/ 49045 h 90762"/>
                <a:gd name="connsiteX6" fmla="*/ 15112 w 167046"/>
                <a:gd name="connsiteY6" fmla="*/ 45241 h 90762"/>
                <a:gd name="connsiteX7" fmla="*/ 9751 w 167046"/>
                <a:gd name="connsiteY7" fmla="*/ 39044 h 90762"/>
                <a:gd name="connsiteX8" fmla="*/ 11 w 167046"/>
                <a:gd name="connsiteY8" fmla="*/ 31383 h 90762"/>
                <a:gd name="connsiteX9" fmla="*/ 11733 w 167046"/>
                <a:gd name="connsiteY9" fmla="*/ 21205 h 90762"/>
                <a:gd name="connsiteX10" fmla="*/ 26262 w 167046"/>
                <a:gd name="connsiteY10" fmla="*/ 18927 h 90762"/>
                <a:gd name="connsiteX11" fmla="*/ 36779 w 167046"/>
                <a:gd name="connsiteY11" fmla="*/ 25288 h 90762"/>
                <a:gd name="connsiteX12" fmla="*/ 42757 w 167046"/>
                <a:gd name="connsiteY12" fmla="*/ 24801 h 90762"/>
                <a:gd name="connsiteX13" fmla="*/ 45937 w 167046"/>
                <a:gd name="connsiteY13" fmla="*/ 18538 h 90762"/>
                <a:gd name="connsiteX14" fmla="*/ 40581 w 167046"/>
                <a:gd name="connsiteY14" fmla="*/ 4725 h 90762"/>
                <a:gd name="connsiteX15" fmla="*/ 48561 w 167046"/>
                <a:gd name="connsiteY15" fmla="*/ 461 h 90762"/>
                <a:gd name="connsiteX16" fmla="*/ 52367 w 167046"/>
                <a:gd name="connsiteY16" fmla="*/ 6964 h 90762"/>
                <a:gd name="connsiteX17" fmla="*/ 60250 w 167046"/>
                <a:gd name="connsiteY17" fmla="*/ 8481 h 90762"/>
                <a:gd name="connsiteX18" fmla="*/ 79817 w 167046"/>
                <a:gd name="connsiteY18" fmla="*/ 17210 h 90762"/>
                <a:gd name="connsiteX19" fmla="*/ 77683 w 167046"/>
                <a:gd name="connsiteY19" fmla="*/ 24134 h 90762"/>
                <a:gd name="connsiteX20" fmla="*/ 79946 w 167046"/>
                <a:gd name="connsiteY20" fmla="*/ 30572 h 90762"/>
                <a:gd name="connsiteX21" fmla="*/ 82773 w 167046"/>
                <a:gd name="connsiteY21" fmla="*/ 37598 h 90762"/>
                <a:gd name="connsiteX22" fmla="*/ 81885 w 167046"/>
                <a:gd name="connsiteY22" fmla="*/ 41595 h 90762"/>
                <a:gd name="connsiteX23" fmla="*/ 89797 w 167046"/>
                <a:gd name="connsiteY23" fmla="*/ 43529 h 90762"/>
                <a:gd name="connsiteX24" fmla="*/ 94499 w 167046"/>
                <a:gd name="connsiteY24" fmla="*/ 39478 h 90762"/>
                <a:gd name="connsiteX25" fmla="*/ 103738 w 167046"/>
                <a:gd name="connsiteY25" fmla="*/ 37176 h 90762"/>
                <a:gd name="connsiteX26" fmla="*/ 112233 w 167046"/>
                <a:gd name="connsiteY26" fmla="*/ 42487 h 90762"/>
                <a:gd name="connsiteX27" fmla="*/ 126958 w 167046"/>
                <a:gd name="connsiteY27" fmla="*/ 45804 h 90762"/>
                <a:gd name="connsiteX28" fmla="*/ 125962 w 167046"/>
                <a:gd name="connsiteY28" fmla="*/ 50520 h 90762"/>
                <a:gd name="connsiteX29" fmla="*/ 149625 w 167046"/>
                <a:gd name="connsiteY29" fmla="*/ 64177 h 90762"/>
                <a:gd name="connsiteX30" fmla="*/ 155001 w 167046"/>
                <a:gd name="connsiteY30" fmla="*/ 74566 h 90762"/>
                <a:gd name="connsiteX31" fmla="*/ 166825 w 167046"/>
                <a:gd name="connsiteY31" fmla="*/ 77047 h 90762"/>
                <a:gd name="connsiteX32" fmla="*/ 148526 w 167046"/>
                <a:gd name="connsiteY32" fmla="*/ 90697 h 90762"/>
                <a:gd name="connsiteX33" fmla="*/ 103104 w 167046"/>
                <a:gd name="connsiteY33" fmla="*/ 70896 h 90762"/>
                <a:gd name="connsiteX34" fmla="*/ 96037 w 167046"/>
                <a:gd name="connsiteY34" fmla="*/ 75381 h 90762"/>
                <a:gd name="connsiteX35" fmla="*/ 89847 w 167046"/>
                <a:gd name="connsiteY35" fmla="*/ 80120 h 90762"/>
                <a:gd name="connsiteX36" fmla="*/ 79146 w 167046"/>
                <a:gd name="connsiteY36" fmla="*/ 74785 h 90762"/>
                <a:gd name="connsiteX37" fmla="*/ 79192 w 167046"/>
                <a:gd name="connsiteY37" fmla="*/ 65444 h 90762"/>
                <a:gd name="connsiteX38" fmla="*/ 75256 w 167046"/>
                <a:gd name="connsiteY38" fmla="*/ 59747 h 90762"/>
                <a:gd name="connsiteX39" fmla="*/ 69257 w 167046"/>
                <a:gd name="connsiteY39" fmla="*/ 60563 h 90762"/>
                <a:gd name="connsiteX40" fmla="*/ 59152 w 167046"/>
                <a:gd name="connsiteY40" fmla="*/ 62694 h 90762"/>
                <a:gd name="connsiteX0" fmla="*/ 59152 w 166928"/>
                <a:gd name="connsiteY0" fmla="*/ 62694 h 90724"/>
                <a:gd name="connsiteX1" fmla="*/ 50432 w 166928"/>
                <a:gd name="connsiteY1" fmla="*/ 60437 h 90724"/>
                <a:gd name="connsiteX2" fmla="*/ 42440 w 166928"/>
                <a:gd name="connsiteY2" fmla="*/ 56960 h 90724"/>
                <a:gd name="connsiteX3" fmla="*/ 34448 w 166928"/>
                <a:gd name="connsiteY3" fmla="*/ 52375 h 90724"/>
                <a:gd name="connsiteX4" fmla="*/ 31439 w 166928"/>
                <a:gd name="connsiteY4" fmla="*/ 48969 h 90724"/>
                <a:gd name="connsiteX5" fmla="*/ 24045 w 166928"/>
                <a:gd name="connsiteY5" fmla="*/ 49045 h 90724"/>
                <a:gd name="connsiteX6" fmla="*/ 15112 w 166928"/>
                <a:gd name="connsiteY6" fmla="*/ 45241 h 90724"/>
                <a:gd name="connsiteX7" fmla="*/ 9751 w 166928"/>
                <a:gd name="connsiteY7" fmla="*/ 39044 h 90724"/>
                <a:gd name="connsiteX8" fmla="*/ 11 w 166928"/>
                <a:gd name="connsiteY8" fmla="*/ 31383 h 90724"/>
                <a:gd name="connsiteX9" fmla="*/ 11733 w 166928"/>
                <a:gd name="connsiteY9" fmla="*/ 21205 h 90724"/>
                <a:gd name="connsiteX10" fmla="*/ 26262 w 166928"/>
                <a:gd name="connsiteY10" fmla="*/ 18927 h 90724"/>
                <a:gd name="connsiteX11" fmla="*/ 36779 w 166928"/>
                <a:gd name="connsiteY11" fmla="*/ 25288 h 90724"/>
                <a:gd name="connsiteX12" fmla="*/ 42757 w 166928"/>
                <a:gd name="connsiteY12" fmla="*/ 24801 h 90724"/>
                <a:gd name="connsiteX13" fmla="*/ 45937 w 166928"/>
                <a:gd name="connsiteY13" fmla="*/ 18538 h 90724"/>
                <a:gd name="connsiteX14" fmla="*/ 40581 w 166928"/>
                <a:gd name="connsiteY14" fmla="*/ 4725 h 90724"/>
                <a:gd name="connsiteX15" fmla="*/ 48561 w 166928"/>
                <a:gd name="connsiteY15" fmla="*/ 461 h 90724"/>
                <a:gd name="connsiteX16" fmla="*/ 52367 w 166928"/>
                <a:gd name="connsiteY16" fmla="*/ 6964 h 90724"/>
                <a:gd name="connsiteX17" fmla="*/ 60250 w 166928"/>
                <a:gd name="connsiteY17" fmla="*/ 8481 h 90724"/>
                <a:gd name="connsiteX18" fmla="*/ 79817 w 166928"/>
                <a:gd name="connsiteY18" fmla="*/ 17210 h 90724"/>
                <a:gd name="connsiteX19" fmla="*/ 77683 w 166928"/>
                <a:gd name="connsiteY19" fmla="*/ 24134 h 90724"/>
                <a:gd name="connsiteX20" fmla="*/ 79946 w 166928"/>
                <a:gd name="connsiteY20" fmla="*/ 30572 h 90724"/>
                <a:gd name="connsiteX21" fmla="*/ 82773 w 166928"/>
                <a:gd name="connsiteY21" fmla="*/ 37598 h 90724"/>
                <a:gd name="connsiteX22" fmla="*/ 81885 w 166928"/>
                <a:gd name="connsiteY22" fmla="*/ 41595 h 90724"/>
                <a:gd name="connsiteX23" fmla="*/ 89797 w 166928"/>
                <a:gd name="connsiteY23" fmla="*/ 43529 h 90724"/>
                <a:gd name="connsiteX24" fmla="*/ 94499 w 166928"/>
                <a:gd name="connsiteY24" fmla="*/ 39478 h 90724"/>
                <a:gd name="connsiteX25" fmla="*/ 103738 w 166928"/>
                <a:gd name="connsiteY25" fmla="*/ 37176 h 90724"/>
                <a:gd name="connsiteX26" fmla="*/ 112233 w 166928"/>
                <a:gd name="connsiteY26" fmla="*/ 42487 h 90724"/>
                <a:gd name="connsiteX27" fmla="*/ 126958 w 166928"/>
                <a:gd name="connsiteY27" fmla="*/ 45804 h 90724"/>
                <a:gd name="connsiteX28" fmla="*/ 125962 w 166928"/>
                <a:gd name="connsiteY28" fmla="*/ 50520 h 90724"/>
                <a:gd name="connsiteX29" fmla="*/ 149625 w 166928"/>
                <a:gd name="connsiteY29" fmla="*/ 64177 h 90724"/>
                <a:gd name="connsiteX30" fmla="*/ 155001 w 166928"/>
                <a:gd name="connsiteY30" fmla="*/ 74566 h 90724"/>
                <a:gd name="connsiteX31" fmla="*/ 166705 w 166928"/>
                <a:gd name="connsiteY31" fmla="*/ 75110 h 90724"/>
                <a:gd name="connsiteX32" fmla="*/ 148526 w 166928"/>
                <a:gd name="connsiteY32" fmla="*/ 90697 h 90724"/>
                <a:gd name="connsiteX33" fmla="*/ 103104 w 166928"/>
                <a:gd name="connsiteY33" fmla="*/ 70896 h 90724"/>
                <a:gd name="connsiteX34" fmla="*/ 96037 w 166928"/>
                <a:gd name="connsiteY34" fmla="*/ 75381 h 90724"/>
                <a:gd name="connsiteX35" fmla="*/ 89847 w 166928"/>
                <a:gd name="connsiteY35" fmla="*/ 80120 h 90724"/>
                <a:gd name="connsiteX36" fmla="*/ 79146 w 166928"/>
                <a:gd name="connsiteY36" fmla="*/ 74785 h 90724"/>
                <a:gd name="connsiteX37" fmla="*/ 79192 w 166928"/>
                <a:gd name="connsiteY37" fmla="*/ 65444 h 90724"/>
                <a:gd name="connsiteX38" fmla="*/ 75256 w 166928"/>
                <a:gd name="connsiteY38" fmla="*/ 59747 h 90724"/>
                <a:gd name="connsiteX39" fmla="*/ 69257 w 166928"/>
                <a:gd name="connsiteY39" fmla="*/ 60563 h 90724"/>
                <a:gd name="connsiteX40" fmla="*/ 59152 w 166928"/>
                <a:gd name="connsiteY40" fmla="*/ 62694 h 90724"/>
                <a:gd name="connsiteX0" fmla="*/ 59152 w 169027"/>
                <a:gd name="connsiteY0" fmla="*/ 62694 h 91003"/>
                <a:gd name="connsiteX1" fmla="*/ 50432 w 169027"/>
                <a:gd name="connsiteY1" fmla="*/ 60437 h 91003"/>
                <a:gd name="connsiteX2" fmla="*/ 42440 w 169027"/>
                <a:gd name="connsiteY2" fmla="*/ 56960 h 91003"/>
                <a:gd name="connsiteX3" fmla="*/ 34448 w 169027"/>
                <a:gd name="connsiteY3" fmla="*/ 52375 h 91003"/>
                <a:gd name="connsiteX4" fmla="*/ 31439 w 169027"/>
                <a:gd name="connsiteY4" fmla="*/ 48969 h 91003"/>
                <a:gd name="connsiteX5" fmla="*/ 24045 w 169027"/>
                <a:gd name="connsiteY5" fmla="*/ 49045 h 91003"/>
                <a:gd name="connsiteX6" fmla="*/ 15112 w 169027"/>
                <a:gd name="connsiteY6" fmla="*/ 45241 h 91003"/>
                <a:gd name="connsiteX7" fmla="*/ 9751 w 169027"/>
                <a:gd name="connsiteY7" fmla="*/ 39044 h 91003"/>
                <a:gd name="connsiteX8" fmla="*/ 11 w 169027"/>
                <a:gd name="connsiteY8" fmla="*/ 31383 h 91003"/>
                <a:gd name="connsiteX9" fmla="*/ 11733 w 169027"/>
                <a:gd name="connsiteY9" fmla="*/ 21205 h 91003"/>
                <a:gd name="connsiteX10" fmla="*/ 26262 w 169027"/>
                <a:gd name="connsiteY10" fmla="*/ 18927 h 91003"/>
                <a:gd name="connsiteX11" fmla="*/ 36779 w 169027"/>
                <a:gd name="connsiteY11" fmla="*/ 25288 h 91003"/>
                <a:gd name="connsiteX12" fmla="*/ 42757 w 169027"/>
                <a:gd name="connsiteY12" fmla="*/ 24801 h 91003"/>
                <a:gd name="connsiteX13" fmla="*/ 45937 w 169027"/>
                <a:gd name="connsiteY13" fmla="*/ 18538 h 91003"/>
                <a:gd name="connsiteX14" fmla="*/ 40581 w 169027"/>
                <a:gd name="connsiteY14" fmla="*/ 4725 h 91003"/>
                <a:gd name="connsiteX15" fmla="*/ 48561 w 169027"/>
                <a:gd name="connsiteY15" fmla="*/ 461 h 91003"/>
                <a:gd name="connsiteX16" fmla="*/ 52367 w 169027"/>
                <a:gd name="connsiteY16" fmla="*/ 6964 h 91003"/>
                <a:gd name="connsiteX17" fmla="*/ 60250 w 169027"/>
                <a:gd name="connsiteY17" fmla="*/ 8481 h 91003"/>
                <a:gd name="connsiteX18" fmla="*/ 79817 w 169027"/>
                <a:gd name="connsiteY18" fmla="*/ 17210 h 91003"/>
                <a:gd name="connsiteX19" fmla="*/ 77683 w 169027"/>
                <a:gd name="connsiteY19" fmla="*/ 24134 h 91003"/>
                <a:gd name="connsiteX20" fmla="*/ 79946 w 169027"/>
                <a:gd name="connsiteY20" fmla="*/ 30572 h 91003"/>
                <a:gd name="connsiteX21" fmla="*/ 82773 w 169027"/>
                <a:gd name="connsiteY21" fmla="*/ 37598 h 91003"/>
                <a:gd name="connsiteX22" fmla="*/ 81885 w 169027"/>
                <a:gd name="connsiteY22" fmla="*/ 41595 h 91003"/>
                <a:gd name="connsiteX23" fmla="*/ 89797 w 169027"/>
                <a:gd name="connsiteY23" fmla="*/ 43529 h 91003"/>
                <a:gd name="connsiteX24" fmla="*/ 94499 w 169027"/>
                <a:gd name="connsiteY24" fmla="*/ 39478 h 91003"/>
                <a:gd name="connsiteX25" fmla="*/ 103738 w 169027"/>
                <a:gd name="connsiteY25" fmla="*/ 37176 h 91003"/>
                <a:gd name="connsiteX26" fmla="*/ 112233 w 169027"/>
                <a:gd name="connsiteY26" fmla="*/ 42487 h 91003"/>
                <a:gd name="connsiteX27" fmla="*/ 126958 w 169027"/>
                <a:gd name="connsiteY27" fmla="*/ 45804 h 91003"/>
                <a:gd name="connsiteX28" fmla="*/ 125962 w 169027"/>
                <a:gd name="connsiteY28" fmla="*/ 50520 h 91003"/>
                <a:gd name="connsiteX29" fmla="*/ 149625 w 169027"/>
                <a:gd name="connsiteY29" fmla="*/ 64177 h 91003"/>
                <a:gd name="connsiteX30" fmla="*/ 155001 w 169027"/>
                <a:gd name="connsiteY30" fmla="*/ 74566 h 91003"/>
                <a:gd name="connsiteX31" fmla="*/ 166705 w 169027"/>
                <a:gd name="connsiteY31" fmla="*/ 75110 h 91003"/>
                <a:gd name="connsiteX32" fmla="*/ 167618 w 169027"/>
                <a:gd name="connsiteY32" fmla="*/ 82405 h 91003"/>
                <a:gd name="connsiteX33" fmla="*/ 148526 w 169027"/>
                <a:gd name="connsiteY33" fmla="*/ 90697 h 91003"/>
                <a:gd name="connsiteX34" fmla="*/ 103104 w 169027"/>
                <a:gd name="connsiteY34" fmla="*/ 70896 h 91003"/>
                <a:gd name="connsiteX35" fmla="*/ 96037 w 169027"/>
                <a:gd name="connsiteY35" fmla="*/ 75381 h 91003"/>
                <a:gd name="connsiteX36" fmla="*/ 89847 w 169027"/>
                <a:gd name="connsiteY36" fmla="*/ 80120 h 91003"/>
                <a:gd name="connsiteX37" fmla="*/ 79146 w 169027"/>
                <a:gd name="connsiteY37" fmla="*/ 74785 h 91003"/>
                <a:gd name="connsiteX38" fmla="*/ 79192 w 169027"/>
                <a:gd name="connsiteY38" fmla="*/ 65444 h 91003"/>
                <a:gd name="connsiteX39" fmla="*/ 75256 w 169027"/>
                <a:gd name="connsiteY39" fmla="*/ 59747 h 91003"/>
                <a:gd name="connsiteX40" fmla="*/ 69257 w 169027"/>
                <a:gd name="connsiteY40" fmla="*/ 60563 h 91003"/>
                <a:gd name="connsiteX41" fmla="*/ 59152 w 169027"/>
                <a:gd name="connsiteY41" fmla="*/ 62694 h 91003"/>
                <a:gd name="connsiteX0" fmla="*/ 59152 w 169027"/>
                <a:gd name="connsiteY0" fmla="*/ 62694 h 87030"/>
                <a:gd name="connsiteX1" fmla="*/ 50432 w 169027"/>
                <a:gd name="connsiteY1" fmla="*/ 60437 h 87030"/>
                <a:gd name="connsiteX2" fmla="*/ 42440 w 169027"/>
                <a:gd name="connsiteY2" fmla="*/ 56960 h 87030"/>
                <a:gd name="connsiteX3" fmla="*/ 34448 w 169027"/>
                <a:gd name="connsiteY3" fmla="*/ 52375 h 87030"/>
                <a:gd name="connsiteX4" fmla="*/ 31439 w 169027"/>
                <a:gd name="connsiteY4" fmla="*/ 48969 h 87030"/>
                <a:gd name="connsiteX5" fmla="*/ 24045 w 169027"/>
                <a:gd name="connsiteY5" fmla="*/ 49045 h 87030"/>
                <a:gd name="connsiteX6" fmla="*/ 15112 w 169027"/>
                <a:gd name="connsiteY6" fmla="*/ 45241 h 87030"/>
                <a:gd name="connsiteX7" fmla="*/ 9751 w 169027"/>
                <a:gd name="connsiteY7" fmla="*/ 39044 h 87030"/>
                <a:gd name="connsiteX8" fmla="*/ 11 w 169027"/>
                <a:gd name="connsiteY8" fmla="*/ 31383 h 87030"/>
                <a:gd name="connsiteX9" fmla="*/ 11733 w 169027"/>
                <a:gd name="connsiteY9" fmla="*/ 21205 h 87030"/>
                <a:gd name="connsiteX10" fmla="*/ 26262 w 169027"/>
                <a:gd name="connsiteY10" fmla="*/ 18927 h 87030"/>
                <a:gd name="connsiteX11" fmla="*/ 36779 w 169027"/>
                <a:gd name="connsiteY11" fmla="*/ 25288 h 87030"/>
                <a:gd name="connsiteX12" fmla="*/ 42757 w 169027"/>
                <a:gd name="connsiteY12" fmla="*/ 24801 h 87030"/>
                <a:gd name="connsiteX13" fmla="*/ 45937 w 169027"/>
                <a:gd name="connsiteY13" fmla="*/ 18538 h 87030"/>
                <a:gd name="connsiteX14" fmla="*/ 40581 w 169027"/>
                <a:gd name="connsiteY14" fmla="*/ 4725 h 87030"/>
                <a:gd name="connsiteX15" fmla="*/ 48561 w 169027"/>
                <a:gd name="connsiteY15" fmla="*/ 461 h 87030"/>
                <a:gd name="connsiteX16" fmla="*/ 52367 w 169027"/>
                <a:gd name="connsiteY16" fmla="*/ 6964 h 87030"/>
                <a:gd name="connsiteX17" fmla="*/ 60250 w 169027"/>
                <a:gd name="connsiteY17" fmla="*/ 8481 h 87030"/>
                <a:gd name="connsiteX18" fmla="*/ 79817 w 169027"/>
                <a:gd name="connsiteY18" fmla="*/ 17210 h 87030"/>
                <a:gd name="connsiteX19" fmla="*/ 77683 w 169027"/>
                <a:gd name="connsiteY19" fmla="*/ 24134 h 87030"/>
                <a:gd name="connsiteX20" fmla="*/ 79946 w 169027"/>
                <a:gd name="connsiteY20" fmla="*/ 30572 h 87030"/>
                <a:gd name="connsiteX21" fmla="*/ 82773 w 169027"/>
                <a:gd name="connsiteY21" fmla="*/ 37598 h 87030"/>
                <a:gd name="connsiteX22" fmla="*/ 81885 w 169027"/>
                <a:gd name="connsiteY22" fmla="*/ 41595 h 87030"/>
                <a:gd name="connsiteX23" fmla="*/ 89797 w 169027"/>
                <a:gd name="connsiteY23" fmla="*/ 43529 h 87030"/>
                <a:gd name="connsiteX24" fmla="*/ 94499 w 169027"/>
                <a:gd name="connsiteY24" fmla="*/ 39478 h 87030"/>
                <a:gd name="connsiteX25" fmla="*/ 103738 w 169027"/>
                <a:gd name="connsiteY25" fmla="*/ 37176 h 87030"/>
                <a:gd name="connsiteX26" fmla="*/ 112233 w 169027"/>
                <a:gd name="connsiteY26" fmla="*/ 42487 h 87030"/>
                <a:gd name="connsiteX27" fmla="*/ 126958 w 169027"/>
                <a:gd name="connsiteY27" fmla="*/ 45804 h 87030"/>
                <a:gd name="connsiteX28" fmla="*/ 125962 w 169027"/>
                <a:gd name="connsiteY28" fmla="*/ 50520 h 87030"/>
                <a:gd name="connsiteX29" fmla="*/ 149625 w 169027"/>
                <a:gd name="connsiteY29" fmla="*/ 64177 h 87030"/>
                <a:gd name="connsiteX30" fmla="*/ 155001 w 169027"/>
                <a:gd name="connsiteY30" fmla="*/ 74566 h 87030"/>
                <a:gd name="connsiteX31" fmla="*/ 166705 w 169027"/>
                <a:gd name="connsiteY31" fmla="*/ 75110 h 87030"/>
                <a:gd name="connsiteX32" fmla="*/ 167618 w 169027"/>
                <a:gd name="connsiteY32" fmla="*/ 82405 h 87030"/>
                <a:gd name="connsiteX33" fmla="*/ 146291 w 169027"/>
                <a:gd name="connsiteY33" fmla="*/ 86467 h 87030"/>
                <a:gd name="connsiteX34" fmla="*/ 103104 w 169027"/>
                <a:gd name="connsiteY34" fmla="*/ 70896 h 87030"/>
                <a:gd name="connsiteX35" fmla="*/ 96037 w 169027"/>
                <a:gd name="connsiteY35" fmla="*/ 75381 h 87030"/>
                <a:gd name="connsiteX36" fmla="*/ 89847 w 169027"/>
                <a:gd name="connsiteY36" fmla="*/ 80120 h 87030"/>
                <a:gd name="connsiteX37" fmla="*/ 79146 w 169027"/>
                <a:gd name="connsiteY37" fmla="*/ 74785 h 87030"/>
                <a:gd name="connsiteX38" fmla="*/ 79192 w 169027"/>
                <a:gd name="connsiteY38" fmla="*/ 65444 h 87030"/>
                <a:gd name="connsiteX39" fmla="*/ 75256 w 169027"/>
                <a:gd name="connsiteY39" fmla="*/ 59747 h 87030"/>
                <a:gd name="connsiteX40" fmla="*/ 69257 w 169027"/>
                <a:gd name="connsiteY40" fmla="*/ 60563 h 87030"/>
                <a:gd name="connsiteX41" fmla="*/ 59152 w 169027"/>
                <a:gd name="connsiteY41" fmla="*/ 62694 h 87030"/>
                <a:gd name="connsiteX0" fmla="*/ 59152 w 168674"/>
                <a:gd name="connsiteY0" fmla="*/ 62694 h 88061"/>
                <a:gd name="connsiteX1" fmla="*/ 50432 w 168674"/>
                <a:gd name="connsiteY1" fmla="*/ 60437 h 88061"/>
                <a:gd name="connsiteX2" fmla="*/ 42440 w 168674"/>
                <a:gd name="connsiteY2" fmla="*/ 56960 h 88061"/>
                <a:gd name="connsiteX3" fmla="*/ 34448 w 168674"/>
                <a:gd name="connsiteY3" fmla="*/ 52375 h 88061"/>
                <a:gd name="connsiteX4" fmla="*/ 31439 w 168674"/>
                <a:gd name="connsiteY4" fmla="*/ 48969 h 88061"/>
                <a:gd name="connsiteX5" fmla="*/ 24045 w 168674"/>
                <a:gd name="connsiteY5" fmla="*/ 49045 h 88061"/>
                <a:gd name="connsiteX6" fmla="*/ 15112 w 168674"/>
                <a:gd name="connsiteY6" fmla="*/ 45241 h 88061"/>
                <a:gd name="connsiteX7" fmla="*/ 9751 w 168674"/>
                <a:gd name="connsiteY7" fmla="*/ 39044 h 88061"/>
                <a:gd name="connsiteX8" fmla="*/ 11 w 168674"/>
                <a:gd name="connsiteY8" fmla="*/ 31383 h 88061"/>
                <a:gd name="connsiteX9" fmla="*/ 11733 w 168674"/>
                <a:gd name="connsiteY9" fmla="*/ 21205 h 88061"/>
                <a:gd name="connsiteX10" fmla="*/ 26262 w 168674"/>
                <a:gd name="connsiteY10" fmla="*/ 18927 h 88061"/>
                <a:gd name="connsiteX11" fmla="*/ 36779 w 168674"/>
                <a:gd name="connsiteY11" fmla="*/ 25288 h 88061"/>
                <a:gd name="connsiteX12" fmla="*/ 42757 w 168674"/>
                <a:gd name="connsiteY12" fmla="*/ 24801 h 88061"/>
                <a:gd name="connsiteX13" fmla="*/ 45937 w 168674"/>
                <a:gd name="connsiteY13" fmla="*/ 18538 h 88061"/>
                <a:gd name="connsiteX14" fmla="*/ 40581 w 168674"/>
                <a:gd name="connsiteY14" fmla="*/ 4725 h 88061"/>
                <a:gd name="connsiteX15" fmla="*/ 48561 w 168674"/>
                <a:gd name="connsiteY15" fmla="*/ 461 h 88061"/>
                <a:gd name="connsiteX16" fmla="*/ 52367 w 168674"/>
                <a:gd name="connsiteY16" fmla="*/ 6964 h 88061"/>
                <a:gd name="connsiteX17" fmla="*/ 60250 w 168674"/>
                <a:gd name="connsiteY17" fmla="*/ 8481 h 88061"/>
                <a:gd name="connsiteX18" fmla="*/ 79817 w 168674"/>
                <a:gd name="connsiteY18" fmla="*/ 17210 h 88061"/>
                <a:gd name="connsiteX19" fmla="*/ 77683 w 168674"/>
                <a:gd name="connsiteY19" fmla="*/ 24134 h 88061"/>
                <a:gd name="connsiteX20" fmla="*/ 79946 w 168674"/>
                <a:gd name="connsiteY20" fmla="*/ 30572 h 88061"/>
                <a:gd name="connsiteX21" fmla="*/ 82773 w 168674"/>
                <a:gd name="connsiteY21" fmla="*/ 37598 h 88061"/>
                <a:gd name="connsiteX22" fmla="*/ 81885 w 168674"/>
                <a:gd name="connsiteY22" fmla="*/ 41595 h 88061"/>
                <a:gd name="connsiteX23" fmla="*/ 89797 w 168674"/>
                <a:gd name="connsiteY23" fmla="*/ 43529 h 88061"/>
                <a:gd name="connsiteX24" fmla="*/ 94499 w 168674"/>
                <a:gd name="connsiteY24" fmla="*/ 39478 h 88061"/>
                <a:gd name="connsiteX25" fmla="*/ 103738 w 168674"/>
                <a:gd name="connsiteY25" fmla="*/ 37176 h 88061"/>
                <a:gd name="connsiteX26" fmla="*/ 112233 w 168674"/>
                <a:gd name="connsiteY26" fmla="*/ 42487 h 88061"/>
                <a:gd name="connsiteX27" fmla="*/ 126958 w 168674"/>
                <a:gd name="connsiteY27" fmla="*/ 45804 h 88061"/>
                <a:gd name="connsiteX28" fmla="*/ 125962 w 168674"/>
                <a:gd name="connsiteY28" fmla="*/ 50520 h 88061"/>
                <a:gd name="connsiteX29" fmla="*/ 149625 w 168674"/>
                <a:gd name="connsiteY29" fmla="*/ 64177 h 88061"/>
                <a:gd name="connsiteX30" fmla="*/ 155001 w 168674"/>
                <a:gd name="connsiteY30" fmla="*/ 74566 h 88061"/>
                <a:gd name="connsiteX31" fmla="*/ 166705 w 168674"/>
                <a:gd name="connsiteY31" fmla="*/ 75110 h 88061"/>
                <a:gd name="connsiteX32" fmla="*/ 167618 w 168674"/>
                <a:gd name="connsiteY32" fmla="*/ 82405 h 88061"/>
                <a:gd name="connsiteX33" fmla="*/ 154853 w 168674"/>
                <a:gd name="connsiteY33" fmla="*/ 87092 h 88061"/>
                <a:gd name="connsiteX34" fmla="*/ 146291 w 168674"/>
                <a:gd name="connsiteY34" fmla="*/ 86467 h 88061"/>
                <a:gd name="connsiteX35" fmla="*/ 103104 w 168674"/>
                <a:gd name="connsiteY35" fmla="*/ 70896 h 88061"/>
                <a:gd name="connsiteX36" fmla="*/ 96037 w 168674"/>
                <a:gd name="connsiteY36" fmla="*/ 75381 h 88061"/>
                <a:gd name="connsiteX37" fmla="*/ 89847 w 168674"/>
                <a:gd name="connsiteY37" fmla="*/ 80120 h 88061"/>
                <a:gd name="connsiteX38" fmla="*/ 79146 w 168674"/>
                <a:gd name="connsiteY38" fmla="*/ 74785 h 88061"/>
                <a:gd name="connsiteX39" fmla="*/ 79192 w 168674"/>
                <a:gd name="connsiteY39" fmla="*/ 65444 h 88061"/>
                <a:gd name="connsiteX40" fmla="*/ 75256 w 168674"/>
                <a:gd name="connsiteY40" fmla="*/ 59747 h 88061"/>
                <a:gd name="connsiteX41" fmla="*/ 69257 w 168674"/>
                <a:gd name="connsiteY41" fmla="*/ 60563 h 88061"/>
                <a:gd name="connsiteX42" fmla="*/ 59152 w 168674"/>
                <a:gd name="connsiteY42" fmla="*/ 62694 h 88061"/>
                <a:gd name="connsiteX0" fmla="*/ 59152 w 168674"/>
                <a:gd name="connsiteY0" fmla="*/ 62694 h 90187"/>
                <a:gd name="connsiteX1" fmla="*/ 50432 w 168674"/>
                <a:gd name="connsiteY1" fmla="*/ 60437 h 90187"/>
                <a:gd name="connsiteX2" fmla="*/ 42440 w 168674"/>
                <a:gd name="connsiteY2" fmla="*/ 56960 h 90187"/>
                <a:gd name="connsiteX3" fmla="*/ 34448 w 168674"/>
                <a:gd name="connsiteY3" fmla="*/ 52375 h 90187"/>
                <a:gd name="connsiteX4" fmla="*/ 31439 w 168674"/>
                <a:gd name="connsiteY4" fmla="*/ 48969 h 90187"/>
                <a:gd name="connsiteX5" fmla="*/ 24045 w 168674"/>
                <a:gd name="connsiteY5" fmla="*/ 49045 h 90187"/>
                <a:gd name="connsiteX6" fmla="*/ 15112 w 168674"/>
                <a:gd name="connsiteY6" fmla="*/ 45241 h 90187"/>
                <a:gd name="connsiteX7" fmla="*/ 9751 w 168674"/>
                <a:gd name="connsiteY7" fmla="*/ 39044 h 90187"/>
                <a:gd name="connsiteX8" fmla="*/ 11 w 168674"/>
                <a:gd name="connsiteY8" fmla="*/ 31383 h 90187"/>
                <a:gd name="connsiteX9" fmla="*/ 11733 w 168674"/>
                <a:gd name="connsiteY9" fmla="*/ 21205 h 90187"/>
                <a:gd name="connsiteX10" fmla="*/ 26262 w 168674"/>
                <a:gd name="connsiteY10" fmla="*/ 18927 h 90187"/>
                <a:gd name="connsiteX11" fmla="*/ 36779 w 168674"/>
                <a:gd name="connsiteY11" fmla="*/ 25288 h 90187"/>
                <a:gd name="connsiteX12" fmla="*/ 42757 w 168674"/>
                <a:gd name="connsiteY12" fmla="*/ 24801 h 90187"/>
                <a:gd name="connsiteX13" fmla="*/ 45937 w 168674"/>
                <a:gd name="connsiteY13" fmla="*/ 18538 h 90187"/>
                <a:gd name="connsiteX14" fmla="*/ 40581 w 168674"/>
                <a:gd name="connsiteY14" fmla="*/ 4725 h 90187"/>
                <a:gd name="connsiteX15" fmla="*/ 48561 w 168674"/>
                <a:gd name="connsiteY15" fmla="*/ 461 h 90187"/>
                <a:gd name="connsiteX16" fmla="*/ 52367 w 168674"/>
                <a:gd name="connsiteY16" fmla="*/ 6964 h 90187"/>
                <a:gd name="connsiteX17" fmla="*/ 60250 w 168674"/>
                <a:gd name="connsiteY17" fmla="*/ 8481 h 90187"/>
                <a:gd name="connsiteX18" fmla="*/ 79817 w 168674"/>
                <a:gd name="connsiteY18" fmla="*/ 17210 h 90187"/>
                <a:gd name="connsiteX19" fmla="*/ 77683 w 168674"/>
                <a:gd name="connsiteY19" fmla="*/ 24134 h 90187"/>
                <a:gd name="connsiteX20" fmla="*/ 79946 w 168674"/>
                <a:gd name="connsiteY20" fmla="*/ 30572 h 90187"/>
                <a:gd name="connsiteX21" fmla="*/ 82773 w 168674"/>
                <a:gd name="connsiteY21" fmla="*/ 37598 h 90187"/>
                <a:gd name="connsiteX22" fmla="*/ 81885 w 168674"/>
                <a:gd name="connsiteY22" fmla="*/ 41595 h 90187"/>
                <a:gd name="connsiteX23" fmla="*/ 89797 w 168674"/>
                <a:gd name="connsiteY23" fmla="*/ 43529 h 90187"/>
                <a:gd name="connsiteX24" fmla="*/ 94499 w 168674"/>
                <a:gd name="connsiteY24" fmla="*/ 39478 h 90187"/>
                <a:gd name="connsiteX25" fmla="*/ 103738 w 168674"/>
                <a:gd name="connsiteY25" fmla="*/ 37176 h 90187"/>
                <a:gd name="connsiteX26" fmla="*/ 112233 w 168674"/>
                <a:gd name="connsiteY26" fmla="*/ 42487 h 90187"/>
                <a:gd name="connsiteX27" fmla="*/ 126958 w 168674"/>
                <a:gd name="connsiteY27" fmla="*/ 45804 h 90187"/>
                <a:gd name="connsiteX28" fmla="*/ 125962 w 168674"/>
                <a:gd name="connsiteY28" fmla="*/ 50520 h 90187"/>
                <a:gd name="connsiteX29" fmla="*/ 149625 w 168674"/>
                <a:gd name="connsiteY29" fmla="*/ 64177 h 90187"/>
                <a:gd name="connsiteX30" fmla="*/ 155001 w 168674"/>
                <a:gd name="connsiteY30" fmla="*/ 74566 h 90187"/>
                <a:gd name="connsiteX31" fmla="*/ 166705 w 168674"/>
                <a:gd name="connsiteY31" fmla="*/ 75110 h 90187"/>
                <a:gd name="connsiteX32" fmla="*/ 167618 w 168674"/>
                <a:gd name="connsiteY32" fmla="*/ 82405 h 90187"/>
                <a:gd name="connsiteX33" fmla="*/ 154853 w 168674"/>
                <a:gd name="connsiteY33" fmla="*/ 87092 h 90187"/>
                <a:gd name="connsiteX34" fmla="*/ 128835 w 168674"/>
                <a:gd name="connsiteY34" fmla="*/ 89296 h 90187"/>
                <a:gd name="connsiteX35" fmla="*/ 103104 w 168674"/>
                <a:gd name="connsiteY35" fmla="*/ 70896 h 90187"/>
                <a:gd name="connsiteX36" fmla="*/ 96037 w 168674"/>
                <a:gd name="connsiteY36" fmla="*/ 75381 h 90187"/>
                <a:gd name="connsiteX37" fmla="*/ 89847 w 168674"/>
                <a:gd name="connsiteY37" fmla="*/ 80120 h 90187"/>
                <a:gd name="connsiteX38" fmla="*/ 79146 w 168674"/>
                <a:gd name="connsiteY38" fmla="*/ 74785 h 90187"/>
                <a:gd name="connsiteX39" fmla="*/ 79192 w 168674"/>
                <a:gd name="connsiteY39" fmla="*/ 65444 h 90187"/>
                <a:gd name="connsiteX40" fmla="*/ 75256 w 168674"/>
                <a:gd name="connsiteY40" fmla="*/ 59747 h 90187"/>
                <a:gd name="connsiteX41" fmla="*/ 69257 w 168674"/>
                <a:gd name="connsiteY41" fmla="*/ 60563 h 90187"/>
                <a:gd name="connsiteX42" fmla="*/ 59152 w 168674"/>
                <a:gd name="connsiteY42" fmla="*/ 62694 h 90187"/>
                <a:gd name="connsiteX0" fmla="*/ 59152 w 168674"/>
                <a:gd name="connsiteY0" fmla="*/ 62694 h 93376"/>
                <a:gd name="connsiteX1" fmla="*/ 50432 w 168674"/>
                <a:gd name="connsiteY1" fmla="*/ 60437 h 93376"/>
                <a:gd name="connsiteX2" fmla="*/ 42440 w 168674"/>
                <a:gd name="connsiteY2" fmla="*/ 56960 h 93376"/>
                <a:gd name="connsiteX3" fmla="*/ 34448 w 168674"/>
                <a:gd name="connsiteY3" fmla="*/ 52375 h 93376"/>
                <a:gd name="connsiteX4" fmla="*/ 31439 w 168674"/>
                <a:gd name="connsiteY4" fmla="*/ 48969 h 93376"/>
                <a:gd name="connsiteX5" fmla="*/ 24045 w 168674"/>
                <a:gd name="connsiteY5" fmla="*/ 49045 h 93376"/>
                <a:gd name="connsiteX6" fmla="*/ 15112 w 168674"/>
                <a:gd name="connsiteY6" fmla="*/ 45241 h 93376"/>
                <a:gd name="connsiteX7" fmla="*/ 9751 w 168674"/>
                <a:gd name="connsiteY7" fmla="*/ 39044 h 93376"/>
                <a:gd name="connsiteX8" fmla="*/ 11 w 168674"/>
                <a:gd name="connsiteY8" fmla="*/ 31383 h 93376"/>
                <a:gd name="connsiteX9" fmla="*/ 11733 w 168674"/>
                <a:gd name="connsiteY9" fmla="*/ 21205 h 93376"/>
                <a:gd name="connsiteX10" fmla="*/ 26262 w 168674"/>
                <a:gd name="connsiteY10" fmla="*/ 18927 h 93376"/>
                <a:gd name="connsiteX11" fmla="*/ 36779 w 168674"/>
                <a:gd name="connsiteY11" fmla="*/ 25288 h 93376"/>
                <a:gd name="connsiteX12" fmla="*/ 42757 w 168674"/>
                <a:gd name="connsiteY12" fmla="*/ 24801 h 93376"/>
                <a:gd name="connsiteX13" fmla="*/ 45937 w 168674"/>
                <a:gd name="connsiteY13" fmla="*/ 18538 h 93376"/>
                <a:gd name="connsiteX14" fmla="*/ 40581 w 168674"/>
                <a:gd name="connsiteY14" fmla="*/ 4725 h 93376"/>
                <a:gd name="connsiteX15" fmla="*/ 48561 w 168674"/>
                <a:gd name="connsiteY15" fmla="*/ 461 h 93376"/>
                <a:gd name="connsiteX16" fmla="*/ 52367 w 168674"/>
                <a:gd name="connsiteY16" fmla="*/ 6964 h 93376"/>
                <a:gd name="connsiteX17" fmla="*/ 60250 w 168674"/>
                <a:gd name="connsiteY17" fmla="*/ 8481 h 93376"/>
                <a:gd name="connsiteX18" fmla="*/ 79817 w 168674"/>
                <a:gd name="connsiteY18" fmla="*/ 17210 h 93376"/>
                <a:gd name="connsiteX19" fmla="*/ 77683 w 168674"/>
                <a:gd name="connsiteY19" fmla="*/ 24134 h 93376"/>
                <a:gd name="connsiteX20" fmla="*/ 79946 w 168674"/>
                <a:gd name="connsiteY20" fmla="*/ 30572 h 93376"/>
                <a:gd name="connsiteX21" fmla="*/ 82773 w 168674"/>
                <a:gd name="connsiteY21" fmla="*/ 37598 h 93376"/>
                <a:gd name="connsiteX22" fmla="*/ 81885 w 168674"/>
                <a:gd name="connsiteY22" fmla="*/ 41595 h 93376"/>
                <a:gd name="connsiteX23" fmla="*/ 89797 w 168674"/>
                <a:gd name="connsiteY23" fmla="*/ 43529 h 93376"/>
                <a:gd name="connsiteX24" fmla="*/ 94499 w 168674"/>
                <a:gd name="connsiteY24" fmla="*/ 39478 h 93376"/>
                <a:gd name="connsiteX25" fmla="*/ 103738 w 168674"/>
                <a:gd name="connsiteY25" fmla="*/ 37176 h 93376"/>
                <a:gd name="connsiteX26" fmla="*/ 112233 w 168674"/>
                <a:gd name="connsiteY26" fmla="*/ 42487 h 93376"/>
                <a:gd name="connsiteX27" fmla="*/ 126958 w 168674"/>
                <a:gd name="connsiteY27" fmla="*/ 45804 h 93376"/>
                <a:gd name="connsiteX28" fmla="*/ 125962 w 168674"/>
                <a:gd name="connsiteY28" fmla="*/ 50520 h 93376"/>
                <a:gd name="connsiteX29" fmla="*/ 149625 w 168674"/>
                <a:gd name="connsiteY29" fmla="*/ 64177 h 93376"/>
                <a:gd name="connsiteX30" fmla="*/ 155001 w 168674"/>
                <a:gd name="connsiteY30" fmla="*/ 74566 h 93376"/>
                <a:gd name="connsiteX31" fmla="*/ 166705 w 168674"/>
                <a:gd name="connsiteY31" fmla="*/ 75110 h 93376"/>
                <a:gd name="connsiteX32" fmla="*/ 167618 w 168674"/>
                <a:gd name="connsiteY32" fmla="*/ 82405 h 93376"/>
                <a:gd name="connsiteX33" fmla="*/ 154853 w 168674"/>
                <a:gd name="connsiteY33" fmla="*/ 87092 h 93376"/>
                <a:gd name="connsiteX34" fmla="*/ 145497 w 168674"/>
                <a:gd name="connsiteY34" fmla="*/ 93285 h 93376"/>
                <a:gd name="connsiteX35" fmla="*/ 128835 w 168674"/>
                <a:gd name="connsiteY35" fmla="*/ 89296 h 93376"/>
                <a:gd name="connsiteX36" fmla="*/ 103104 w 168674"/>
                <a:gd name="connsiteY36" fmla="*/ 70896 h 93376"/>
                <a:gd name="connsiteX37" fmla="*/ 96037 w 168674"/>
                <a:gd name="connsiteY37" fmla="*/ 75381 h 93376"/>
                <a:gd name="connsiteX38" fmla="*/ 89847 w 168674"/>
                <a:gd name="connsiteY38" fmla="*/ 80120 h 93376"/>
                <a:gd name="connsiteX39" fmla="*/ 79146 w 168674"/>
                <a:gd name="connsiteY39" fmla="*/ 74785 h 93376"/>
                <a:gd name="connsiteX40" fmla="*/ 79192 w 168674"/>
                <a:gd name="connsiteY40" fmla="*/ 65444 h 93376"/>
                <a:gd name="connsiteX41" fmla="*/ 75256 w 168674"/>
                <a:gd name="connsiteY41" fmla="*/ 59747 h 93376"/>
                <a:gd name="connsiteX42" fmla="*/ 69257 w 168674"/>
                <a:gd name="connsiteY42" fmla="*/ 60563 h 93376"/>
                <a:gd name="connsiteX43" fmla="*/ 59152 w 168674"/>
                <a:gd name="connsiteY43" fmla="*/ 62694 h 93376"/>
                <a:gd name="connsiteX0" fmla="*/ 59152 w 168674"/>
                <a:gd name="connsiteY0" fmla="*/ 62694 h 93807"/>
                <a:gd name="connsiteX1" fmla="*/ 50432 w 168674"/>
                <a:gd name="connsiteY1" fmla="*/ 60437 h 93807"/>
                <a:gd name="connsiteX2" fmla="*/ 42440 w 168674"/>
                <a:gd name="connsiteY2" fmla="*/ 56960 h 93807"/>
                <a:gd name="connsiteX3" fmla="*/ 34448 w 168674"/>
                <a:gd name="connsiteY3" fmla="*/ 52375 h 93807"/>
                <a:gd name="connsiteX4" fmla="*/ 31439 w 168674"/>
                <a:gd name="connsiteY4" fmla="*/ 48969 h 93807"/>
                <a:gd name="connsiteX5" fmla="*/ 24045 w 168674"/>
                <a:gd name="connsiteY5" fmla="*/ 49045 h 93807"/>
                <a:gd name="connsiteX6" fmla="*/ 15112 w 168674"/>
                <a:gd name="connsiteY6" fmla="*/ 45241 h 93807"/>
                <a:gd name="connsiteX7" fmla="*/ 9751 w 168674"/>
                <a:gd name="connsiteY7" fmla="*/ 39044 h 93807"/>
                <a:gd name="connsiteX8" fmla="*/ 11 w 168674"/>
                <a:gd name="connsiteY8" fmla="*/ 31383 h 93807"/>
                <a:gd name="connsiteX9" fmla="*/ 11733 w 168674"/>
                <a:gd name="connsiteY9" fmla="*/ 21205 h 93807"/>
                <a:gd name="connsiteX10" fmla="*/ 26262 w 168674"/>
                <a:gd name="connsiteY10" fmla="*/ 18927 h 93807"/>
                <a:gd name="connsiteX11" fmla="*/ 36779 w 168674"/>
                <a:gd name="connsiteY11" fmla="*/ 25288 h 93807"/>
                <a:gd name="connsiteX12" fmla="*/ 42757 w 168674"/>
                <a:gd name="connsiteY12" fmla="*/ 24801 h 93807"/>
                <a:gd name="connsiteX13" fmla="*/ 45937 w 168674"/>
                <a:gd name="connsiteY13" fmla="*/ 18538 h 93807"/>
                <a:gd name="connsiteX14" fmla="*/ 40581 w 168674"/>
                <a:gd name="connsiteY14" fmla="*/ 4725 h 93807"/>
                <a:gd name="connsiteX15" fmla="*/ 48561 w 168674"/>
                <a:gd name="connsiteY15" fmla="*/ 461 h 93807"/>
                <a:gd name="connsiteX16" fmla="*/ 52367 w 168674"/>
                <a:gd name="connsiteY16" fmla="*/ 6964 h 93807"/>
                <a:gd name="connsiteX17" fmla="*/ 60250 w 168674"/>
                <a:gd name="connsiteY17" fmla="*/ 8481 h 93807"/>
                <a:gd name="connsiteX18" fmla="*/ 79817 w 168674"/>
                <a:gd name="connsiteY18" fmla="*/ 17210 h 93807"/>
                <a:gd name="connsiteX19" fmla="*/ 77683 w 168674"/>
                <a:gd name="connsiteY19" fmla="*/ 24134 h 93807"/>
                <a:gd name="connsiteX20" fmla="*/ 79946 w 168674"/>
                <a:gd name="connsiteY20" fmla="*/ 30572 h 93807"/>
                <a:gd name="connsiteX21" fmla="*/ 82773 w 168674"/>
                <a:gd name="connsiteY21" fmla="*/ 37598 h 93807"/>
                <a:gd name="connsiteX22" fmla="*/ 81885 w 168674"/>
                <a:gd name="connsiteY22" fmla="*/ 41595 h 93807"/>
                <a:gd name="connsiteX23" fmla="*/ 89797 w 168674"/>
                <a:gd name="connsiteY23" fmla="*/ 43529 h 93807"/>
                <a:gd name="connsiteX24" fmla="*/ 94499 w 168674"/>
                <a:gd name="connsiteY24" fmla="*/ 39478 h 93807"/>
                <a:gd name="connsiteX25" fmla="*/ 103738 w 168674"/>
                <a:gd name="connsiteY25" fmla="*/ 37176 h 93807"/>
                <a:gd name="connsiteX26" fmla="*/ 112233 w 168674"/>
                <a:gd name="connsiteY26" fmla="*/ 42487 h 93807"/>
                <a:gd name="connsiteX27" fmla="*/ 126958 w 168674"/>
                <a:gd name="connsiteY27" fmla="*/ 45804 h 93807"/>
                <a:gd name="connsiteX28" fmla="*/ 125962 w 168674"/>
                <a:gd name="connsiteY28" fmla="*/ 50520 h 93807"/>
                <a:gd name="connsiteX29" fmla="*/ 149625 w 168674"/>
                <a:gd name="connsiteY29" fmla="*/ 64177 h 93807"/>
                <a:gd name="connsiteX30" fmla="*/ 155001 w 168674"/>
                <a:gd name="connsiteY30" fmla="*/ 74566 h 93807"/>
                <a:gd name="connsiteX31" fmla="*/ 166705 w 168674"/>
                <a:gd name="connsiteY31" fmla="*/ 75110 h 93807"/>
                <a:gd name="connsiteX32" fmla="*/ 167618 w 168674"/>
                <a:gd name="connsiteY32" fmla="*/ 82405 h 93807"/>
                <a:gd name="connsiteX33" fmla="*/ 154853 w 168674"/>
                <a:gd name="connsiteY33" fmla="*/ 87092 h 93807"/>
                <a:gd name="connsiteX34" fmla="*/ 145063 w 168674"/>
                <a:gd name="connsiteY34" fmla="*/ 93737 h 93807"/>
                <a:gd name="connsiteX35" fmla="*/ 128835 w 168674"/>
                <a:gd name="connsiteY35" fmla="*/ 89296 h 93807"/>
                <a:gd name="connsiteX36" fmla="*/ 103104 w 168674"/>
                <a:gd name="connsiteY36" fmla="*/ 70896 h 93807"/>
                <a:gd name="connsiteX37" fmla="*/ 96037 w 168674"/>
                <a:gd name="connsiteY37" fmla="*/ 75381 h 93807"/>
                <a:gd name="connsiteX38" fmla="*/ 89847 w 168674"/>
                <a:gd name="connsiteY38" fmla="*/ 80120 h 93807"/>
                <a:gd name="connsiteX39" fmla="*/ 79146 w 168674"/>
                <a:gd name="connsiteY39" fmla="*/ 74785 h 93807"/>
                <a:gd name="connsiteX40" fmla="*/ 79192 w 168674"/>
                <a:gd name="connsiteY40" fmla="*/ 65444 h 93807"/>
                <a:gd name="connsiteX41" fmla="*/ 75256 w 168674"/>
                <a:gd name="connsiteY41" fmla="*/ 59747 h 93807"/>
                <a:gd name="connsiteX42" fmla="*/ 69257 w 168674"/>
                <a:gd name="connsiteY42" fmla="*/ 60563 h 93807"/>
                <a:gd name="connsiteX43" fmla="*/ 59152 w 168674"/>
                <a:gd name="connsiteY43" fmla="*/ 62694 h 93807"/>
                <a:gd name="connsiteX0" fmla="*/ 59152 w 168674"/>
                <a:gd name="connsiteY0" fmla="*/ 62694 h 100569"/>
                <a:gd name="connsiteX1" fmla="*/ 50432 w 168674"/>
                <a:gd name="connsiteY1" fmla="*/ 60437 h 100569"/>
                <a:gd name="connsiteX2" fmla="*/ 42440 w 168674"/>
                <a:gd name="connsiteY2" fmla="*/ 56960 h 100569"/>
                <a:gd name="connsiteX3" fmla="*/ 34448 w 168674"/>
                <a:gd name="connsiteY3" fmla="*/ 52375 h 100569"/>
                <a:gd name="connsiteX4" fmla="*/ 31439 w 168674"/>
                <a:gd name="connsiteY4" fmla="*/ 48969 h 100569"/>
                <a:gd name="connsiteX5" fmla="*/ 24045 w 168674"/>
                <a:gd name="connsiteY5" fmla="*/ 49045 h 100569"/>
                <a:gd name="connsiteX6" fmla="*/ 15112 w 168674"/>
                <a:gd name="connsiteY6" fmla="*/ 45241 h 100569"/>
                <a:gd name="connsiteX7" fmla="*/ 9751 w 168674"/>
                <a:gd name="connsiteY7" fmla="*/ 39044 h 100569"/>
                <a:gd name="connsiteX8" fmla="*/ 11 w 168674"/>
                <a:gd name="connsiteY8" fmla="*/ 31383 h 100569"/>
                <a:gd name="connsiteX9" fmla="*/ 11733 w 168674"/>
                <a:gd name="connsiteY9" fmla="*/ 21205 h 100569"/>
                <a:gd name="connsiteX10" fmla="*/ 26262 w 168674"/>
                <a:gd name="connsiteY10" fmla="*/ 18927 h 100569"/>
                <a:gd name="connsiteX11" fmla="*/ 36779 w 168674"/>
                <a:gd name="connsiteY11" fmla="*/ 25288 h 100569"/>
                <a:gd name="connsiteX12" fmla="*/ 42757 w 168674"/>
                <a:gd name="connsiteY12" fmla="*/ 24801 h 100569"/>
                <a:gd name="connsiteX13" fmla="*/ 45937 w 168674"/>
                <a:gd name="connsiteY13" fmla="*/ 18538 h 100569"/>
                <a:gd name="connsiteX14" fmla="*/ 40581 w 168674"/>
                <a:gd name="connsiteY14" fmla="*/ 4725 h 100569"/>
                <a:gd name="connsiteX15" fmla="*/ 48561 w 168674"/>
                <a:gd name="connsiteY15" fmla="*/ 461 h 100569"/>
                <a:gd name="connsiteX16" fmla="*/ 52367 w 168674"/>
                <a:gd name="connsiteY16" fmla="*/ 6964 h 100569"/>
                <a:gd name="connsiteX17" fmla="*/ 60250 w 168674"/>
                <a:gd name="connsiteY17" fmla="*/ 8481 h 100569"/>
                <a:gd name="connsiteX18" fmla="*/ 79817 w 168674"/>
                <a:gd name="connsiteY18" fmla="*/ 17210 h 100569"/>
                <a:gd name="connsiteX19" fmla="*/ 77683 w 168674"/>
                <a:gd name="connsiteY19" fmla="*/ 24134 h 100569"/>
                <a:gd name="connsiteX20" fmla="*/ 79946 w 168674"/>
                <a:gd name="connsiteY20" fmla="*/ 30572 h 100569"/>
                <a:gd name="connsiteX21" fmla="*/ 82773 w 168674"/>
                <a:gd name="connsiteY21" fmla="*/ 37598 h 100569"/>
                <a:gd name="connsiteX22" fmla="*/ 81885 w 168674"/>
                <a:gd name="connsiteY22" fmla="*/ 41595 h 100569"/>
                <a:gd name="connsiteX23" fmla="*/ 89797 w 168674"/>
                <a:gd name="connsiteY23" fmla="*/ 43529 h 100569"/>
                <a:gd name="connsiteX24" fmla="*/ 94499 w 168674"/>
                <a:gd name="connsiteY24" fmla="*/ 39478 h 100569"/>
                <a:gd name="connsiteX25" fmla="*/ 103738 w 168674"/>
                <a:gd name="connsiteY25" fmla="*/ 37176 h 100569"/>
                <a:gd name="connsiteX26" fmla="*/ 112233 w 168674"/>
                <a:gd name="connsiteY26" fmla="*/ 42487 h 100569"/>
                <a:gd name="connsiteX27" fmla="*/ 126958 w 168674"/>
                <a:gd name="connsiteY27" fmla="*/ 45804 h 100569"/>
                <a:gd name="connsiteX28" fmla="*/ 125962 w 168674"/>
                <a:gd name="connsiteY28" fmla="*/ 50520 h 100569"/>
                <a:gd name="connsiteX29" fmla="*/ 149625 w 168674"/>
                <a:gd name="connsiteY29" fmla="*/ 64177 h 100569"/>
                <a:gd name="connsiteX30" fmla="*/ 155001 w 168674"/>
                <a:gd name="connsiteY30" fmla="*/ 74566 h 100569"/>
                <a:gd name="connsiteX31" fmla="*/ 166705 w 168674"/>
                <a:gd name="connsiteY31" fmla="*/ 75110 h 100569"/>
                <a:gd name="connsiteX32" fmla="*/ 167618 w 168674"/>
                <a:gd name="connsiteY32" fmla="*/ 82405 h 100569"/>
                <a:gd name="connsiteX33" fmla="*/ 154853 w 168674"/>
                <a:gd name="connsiteY33" fmla="*/ 87092 h 100569"/>
                <a:gd name="connsiteX34" fmla="*/ 145063 w 168674"/>
                <a:gd name="connsiteY34" fmla="*/ 93737 h 100569"/>
                <a:gd name="connsiteX35" fmla="*/ 152409 w 168674"/>
                <a:gd name="connsiteY35" fmla="*/ 100511 h 100569"/>
                <a:gd name="connsiteX36" fmla="*/ 128835 w 168674"/>
                <a:gd name="connsiteY36" fmla="*/ 89296 h 100569"/>
                <a:gd name="connsiteX37" fmla="*/ 103104 w 168674"/>
                <a:gd name="connsiteY37" fmla="*/ 70896 h 100569"/>
                <a:gd name="connsiteX38" fmla="*/ 96037 w 168674"/>
                <a:gd name="connsiteY38" fmla="*/ 75381 h 100569"/>
                <a:gd name="connsiteX39" fmla="*/ 89847 w 168674"/>
                <a:gd name="connsiteY39" fmla="*/ 80120 h 100569"/>
                <a:gd name="connsiteX40" fmla="*/ 79146 w 168674"/>
                <a:gd name="connsiteY40" fmla="*/ 74785 h 100569"/>
                <a:gd name="connsiteX41" fmla="*/ 79192 w 168674"/>
                <a:gd name="connsiteY41" fmla="*/ 65444 h 100569"/>
                <a:gd name="connsiteX42" fmla="*/ 75256 w 168674"/>
                <a:gd name="connsiteY42" fmla="*/ 59747 h 100569"/>
                <a:gd name="connsiteX43" fmla="*/ 69257 w 168674"/>
                <a:gd name="connsiteY43" fmla="*/ 60563 h 100569"/>
                <a:gd name="connsiteX44" fmla="*/ 59152 w 168674"/>
                <a:gd name="connsiteY44" fmla="*/ 62694 h 100569"/>
                <a:gd name="connsiteX0" fmla="*/ 59152 w 168674"/>
                <a:gd name="connsiteY0" fmla="*/ 62694 h 100568"/>
                <a:gd name="connsiteX1" fmla="*/ 50432 w 168674"/>
                <a:gd name="connsiteY1" fmla="*/ 60437 h 100568"/>
                <a:gd name="connsiteX2" fmla="*/ 42440 w 168674"/>
                <a:gd name="connsiteY2" fmla="*/ 56960 h 100568"/>
                <a:gd name="connsiteX3" fmla="*/ 34448 w 168674"/>
                <a:gd name="connsiteY3" fmla="*/ 52375 h 100568"/>
                <a:gd name="connsiteX4" fmla="*/ 31439 w 168674"/>
                <a:gd name="connsiteY4" fmla="*/ 48969 h 100568"/>
                <a:gd name="connsiteX5" fmla="*/ 24045 w 168674"/>
                <a:gd name="connsiteY5" fmla="*/ 49045 h 100568"/>
                <a:gd name="connsiteX6" fmla="*/ 15112 w 168674"/>
                <a:gd name="connsiteY6" fmla="*/ 45241 h 100568"/>
                <a:gd name="connsiteX7" fmla="*/ 9751 w 168674"/>
                <a:gd name="connsiteY7" fmla="*/ 39044 h 100568"/>
                <a:gd name="connsiteX8" fmla="*/ 11 w 168674"/>
                <a:gd name="connsiteY8" fmla="*/ 31383 h 100568"/>
                <a:gd name="connsiteX9" fmla="*/ 11733 w 168674"/>
                <a:gd name="connsiteY9" fmla="*/ 21205 h 100568"/>
                <a:gd name="connsiteX10" fmla="*/ 26262 w 168674"/>
                <a:gd name="connsiteY10" fmla="*/ 18927 h 100568"/>
                <a:gd name="connsiteX11" fmla="*/ 36779 w 168674"/>
                <a:gd name="connsiteY11" fmla="*/ 25288 h 100568"/>
                <a:gd name="connsiteX12" fmla="*/ 42757 w 168674"/>
                <a:gd name="connsiteY12" fmla="*/ 24801 h 100568"/>
                <a:gd name="connsiteX13" fmla="*/ 45937 w 168674"/>
                <a:gd name="connsiteY13" fmla="*/ 18538 h 100568"/>
                <a:gd name="connsiteX14" fmla="*/ 40581 w 168674"/>
                <a:gd name="connsiteY14" fmla="*/ 4725 h 100568"/>
                <a:gd name="connsiteX15" fmla="*/ 48561 w 168674"/>
                <a:gd name="connsiteY15" fmla="*/ 461 h 100568"/>
                <a:gd name="connsiteX16" fmla="*/ 52367 w 168674"/>
                <a:gd name="connsiteY16" fmla="*/ 6964 h 100568"/>
                <a:gd name="connsiteX17" fmla="*/ 60250 w 168674"/>
                <a:gd name="connsiteY17" fmla="*/ 8481 h 100568"/>
                <a:gd name="connsiteX18" fmla="*/ 79817 w 168674"/>
                <a:gd name="connsiteY18" fmla="*/ 17210 h 100568"/>
                <a:gd name="connsiteX19" fmla="*/ 77683 w 168674"/>
                <a:gd name="connsiteY19" fmla="*/ 24134 h 100568"/>
                <a:gd name="connsiteX20" fmla="*/ 79946 w 168674"/>
                <a:gd name="connsiteY20" fmla="*/ 30572 h 100568"/>
                <a:gd name="connsiteX21" fmla="*/ 82773 w 168674"/>
                <a:gd name="connsiteY21" fmla="*/ 37598 h 100568"/>
                <a:gd name="connsiteX22" fmla="*/ 81885 w 168674"/>
                <a:gd name="connsiteY22" fmla="*/ 41595 h 100568"/>
                <a:gd name="connsiteX23" fmla="*/ 89797 w 168674"/>
                <a:gd name="connsiteY23" fmla="*/ 43529 h 100568"/>
                <a:gd name="connsiteX24" fmla="*/ 94499 w 168674"/>
                <a:gd name="connsiteY24" fmla="*/ 39478 h 100568"/>
                <a:gd name="connsiteX25" fmla="*/ 103738 w 168674"/>
                <a:gd name="connsiteY25" fmla="*/ 37176 h 100568"/>
                <a:gd name="connsiteX26" fmla="*/ 112233 w 168674"/>
                <a:gd name="connsiteY26" fmla="*/ 42487 h 100568"/>
                <a:gd name="connsiteX27" fmla="*/ 126958 w 168674"/>
                <a:gd name="connsiteY27" fmla="*/ 45804 h 100568"/>
                <a:gd name="connsiteX28" fmla="*/ 125962 w 168674"/>
                <a:gd name="connsiteY28" fmla="*/ 50520 h 100568"/>
                <a:gd name="connsiteX29" fmla="*/ 149625 w 168674"/>
                <a:gd name="connsiteY29" fmla="*/ 64177 h 100568"/>
                <a:gd name="connsiteX30" fmla="*/ 155001 w 168674"/>
                <a:gd name="connsiteY30" fmla="*/ 74566 h 100568"/>
                <a:gd name="connsiteX31" fmla="*/ 166705 w 168674"/>
                <a:gd name="connsiteY31" fmla="*/ 75110 h 100568"/>
                <a:gd name="connsiteX32" fmla="*/ 167618 w 168674"/>
                <a:gd name="connsiteY32" fmla="*/ 82405 h 100568"/>
                <a:gd name="connsiteX33" fmla="*/ 154853 w 168674"/>
                <a:gd name="connsiteY33" fmla="*/ 87092 h 100568"/>
                <a:gd name="connsiteX34" fmla="*/ 146778 w 168674"/>
                <a:gd name="connsiteY34" fmla="*/ 93636 h 100568"/>
                <a:gd name="connsiteX35" fmla="*/ 152409 w 168674"/>
                <a:gd name="connsiteY35" fmla="*/ 100511 h 100568"/>
                <a:gd name="connsiteX36" fmla="*/ 128835 w 168674"/>
                <a:gd name="connsiteY36" fmla="*/ 89296 h 100568"/>
                <a:gd name="connsiteX37" fmla="*/ 103104 w 168674"/>
                <a:gd name="connsiteY37" fmla="*/ 70896 h 100568"/>
                <a:gd name="connsiteX38" fmla="*/ 96037 w 168674"/>
                <a:gd name="connsiteY38" fmla="*/ 75381 h 100568"/>
                <a:gd name="connsiteX39" fmla="*/ 89847 w 168674"/>
                <a:gd name="connsiteY39" fmla="*/ 80120 h 100568"/>
                <a:gd name="connsiteX40" fmla="*/ 79146 w 168674"/>
                <a:gd name="connsiteY40" fmla="*/ 74785 h 100568"/>
                <a:gd name="connsiteX41" fmla="*/ 79192 w 168674"/>
                <a:gd name="connsiteY41" fmla="*/ 65444 h 100568"/>
                <a:gd name="connsiteX42" fmla="*/ 75256 w 168674"/>
                <a:gd name="connsiteY42" fmla="*/ 59747 h 100568"/>
                <a:gd name="connsiteX43" fmla="*/ 69257 w 168674"/>
                <a:gd name="connsiteY43" fmla="*/ 60563 h 100568"/>
                <a:gd name="connsiteX44" fmla="*/ 59152 w 168674"/>
                <a:gd name="connsiteY44" fmla="*/ 62694 h 100568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03104 w 168674"/>
                <a:gd name="connsiteY38" fmla="*/ 70896 h 101672"/>
                <a:gd name="connsiteX39" fmla="*/ 96037 w 168674"/>
                <a:gd name="connsiteY39" fmla="*/ 75381 h 101672"/>
                <a:gd name="connsiteX40" fmla="*/ 89847 w 168674"/>
                <a:gd name="connsiteY40" fmla="*/ 80120 h 101672"/>
                <a:gd name="connsiteX41" fmla="*/ 79146 w 168674"/>
                <a:gd name="connsiteY41" fmla="*/ 74785 h 101672"/>
                <a:gd name="connsiteX42" fmla="*/ 79192 w 168674"/>
                <a:gd name="connsiteY42" fmla="*/ 65444 h 101672"/>
                <a:gd name="connsiteX43" fmla="*/ 75256 w 168674"/>
                <a:gd name="connsiteY43" fmla="*/ 59747 h 101672"/>
                <a:gd name="connsiteX44" fmla="*/ 69257 w 168674"/>
                <a:gd name="connsiteY44" fmla="*/ 60563 h 101672"/>
                <a:gd name="connsiteX45" fmla="*/ 59152 w 168674"/>
                <a:gd name="connsiteY45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03104 w 168674"/>
                <a:gd name="connsiteY39" fmla="*/ 70896 h 101672"/>
                <a:gd name="connsiteX40" fmla="*/ 96037 w 168674"/>
                <a:gd name="connsiteY40" fmla="*/ 75381 h 101672"/>
                <a:gd name="connsiteX41" fmla="*/ 89847 w 168674"/>
                <a:gd name="connsiteY41" fmla="*/ 80120 h 101672"/>
                <a:gd name="connsiteX42" fmla="*/ 79146 w 168674"/>
                <a:gd name="connsiteY42" fmla="*/ 74785 h 101672"/>
                <a:gd name="connsiteX43" fmla="*/ 79192 w 168674"/>
                <a:gd name="connsiteY43" fmla="*/ 65444 h 101672"/>
                <a:gd name="connsiteX44" fmla="*/ 75256 w 168674"/>
                <a:gd name="connsiteY44" fmla="*/ 59747 h 101672"/>
                <a:gd name="connsiteX45" fmla="*/ 69257 w 168674"/>
                <a:gd name="connsiteY45" fmla="*/ 60563 h 101672"/>
                <a:gd name="connsiteX46" fmla="*/ 59152 w 168674"/>
                <a:gd name="connsiteY46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3104 w 168674"/>
                <a:gd name="connsiteY40" fmla="*/ 70896 h 101672"/>
                <a:gd name="connsiteX41" fmla="*/ 96037 w 168674"/>
                <a:gd name="connsiteY41" fmla="*/ 75381 h 101672"/>
                <a:gd name="connsiteX42" fmla="*/ 89847 w 168674"/>
                <a:gd name="connsiteY42" fmla="*/ 80120 h 101672"/>
                <a:gd name="connsiteX43" fmla="*/ 79146 w 168674"/>
                <a:gd name="connsiteY43" fmla="*/ 74785 h 101672"/>
                <a:gd name="connsiteX44" fmla="*/ 79192 w 168674"/>
                <a:gd name="connsiteY44" fmla="*/ 65444 h 101672"/>
                <a:gd name="connsiteX45" fmla="*/ 75256 w 168674"/>
                <a:gd name="connsiteY45" fmla="*/ 59747 h 101672"/>
                <a:gd name="connsiteX46" fmla="*/ 69257 w 168674"/>
                <a:gd name="connsiteY46" fmla="*/ 60563 h 101672"/>
                <a:gd name="connsiteX47" fmla="*/ 59152 w 168674"/>
                <a:gd name="connsiteY47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103104 w 168674"/>
                <a:gd name="connsiteY41" fmla="*/ 70896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3541 w 168674"/>
                <a:gd name="connsiteY42" fmla="*/ 81170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69257 w 168674"/>
                <a:gd name="connsiteY47" fmla="*/ 60563 h 110523"/>
                <a:gd name="connsiteX48" fmla="*/ 59152 w 168674"/>
                <a:gd name="connsiteY48" fmla="*/ 62694 h 110523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59152 w 168674"/>
                <a:gd name="connsiteY48" fmla="*/ 62694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9146 w 168674"/>
                <a:gd name="connsiteY44" fmla="*/ 74785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70524 w 168674"/>
                <a:gd name="connsiteY45" fmla="*/ 93290 h 110511"/>
                <a:gd name="connsiteX46" fmla="*/ 26387 w 168674"/>
                <a:gd name="connsiteY46" fmla="*/ 110511 h 110511"/>
                <a:gd name="connsiteX47" fmla="*/ 11796 w 168674"/>
                <a:gd name="connsiteY47" fmla="*/ 89170 h 110511"/>
                <a:gd name="connsiteX48" fmla="*/ 9501 w 168674"/>
                <a:gd name="connsiteY48" fmla="*/ 70975 h 110511"/>
                <a:gd name="connsiteX0" fmla="*/ 9501 w 168674"/>
                <a:gd name="connsiteY0" fmla="*/ 70975 h 110664"/>
                <a:gd name="connsiteX1" fmla="*/ 50432 w 168674"/>
                <a:gd name="connsiteY1" fmla="*/ 60437 h 110664"/>
                <a:gd name="connsiteX2" fmla="*/ 42440 w 168674"/>
                <a:gd name="connsiteY2" fmla="*/ 56960 h 110664"/>
                <a:gd name="connsiteX3" fmla="*/ 34448 w 168674"/>
                <a:gd name="connsiteY3" fmla="*/ 52375 h 110664"/>
                <a:gd name="connsiteX4" fmla="*/ 31439 w 168674"/>
                <a:gd name="connsiteY4" fmla="*/ 48969 h 110664"/>
                <a:gd name="connsiteX5" fmla="*/ 24045 w 168674"/>
                <a:gd name="connsiteY5" fmla="*/ 49045 h 110664"/>
                <a:gd name="connsiteX6" fmla="*/ 15112 w 168674"/>
                <a:gd name="connsiteY6" fmla="*/ 45241 h 110664"/>
                <a:gd name="connsiteX7" fmla="*/ 9751 w 168674"/>
                <a:gd name="connsiteY7" fmla="*/ 39044 h 110664"/>
                <a:gd name="connsiteX8" fmla="*/ 11 w 168674"/>
                <a:gd name="connsiteY8" fmla="*/ 31383 h 110664"/>
                <a:gd name="connsiteX9" fmla="*/ 11733 w 168674"/>
                <a:gd name="connsiteY9" fmla="*/ 21205 h 110664"/>
                <a:gd name="connsiteX10" fmla="*/ 26262 w 168674"/>
                <a:gd name="connsiteY10" fmla="*/ 18927 h 110664"/>
                <a:gd name="connsiteX11" fmla="*/ 36779 w 168674"/>
                <a:gd name="connsiteY11" fmla="*/ 25288 h 110664"/>
                <a:gd name="connsiteX12" fmla="*/ 42757 w 168674"/>
                <a:gd name="connsiteY12" fmla="*/ 24801 h 110664"/>
                <a:gd name="connsiteX13" fmla="*/ 45937 w 168674"/>
                <a:gd name="connsiteY13" fmla="*/ 18538 h 110664"/>
                <a:gd name="connsiteX14" fmla="*/ 40581 w 168674"/>
                <a:gd name="connsiteY14" fmla="*/ 4725 h 110664"/>
                <a:gd name="connsiteX15" fmla="*/ 48561 w 168674"/>
                <a:gd name="connsiteY15" fmla="*/ 461 h 110664"/>
                <a:gd name="connsiteX16" fmla="*/ 52367 w 168674"/>
                <a:gd name="connsiteY16" fmla="*/ 6964 h 110664"/>
                <a:gd name="connsiteX17" fmla="*/ 60250 w 168674"/>
                <a:gd name="connsiteY17" fmla="*/ 8481 h 110664"/>
                <a:gd name="connsiteX18" fmla="*/ 79817 w 168674"/>
                <a:gd name="connsiteY18" fmla="*/ 17210 h 110664"/>
                <a:gd name="connsiteX19" fmla="*/ 77683 w 168674"/>
                <a:gd name="connsiteY19" fmla="*/ 24134 h 110664"/>
                <a:gd name="connsiteX20" fmla="*/ 79946 w 168674"/>
                <a:gd name="connsiteY20" fmla="*/ 30572 h 110664"/>
                <a:gd name="connsiteX21" fmla="*/ 82773 w 168674"/>
                <a:gd name="connsiteY21" fmla="*/ 37598 h 110664"/>
                <a:gd name="connsiteX22" fmla="*/ 81885 w 168674"/>
                <a:gd name="connsiteY22" fmla="*/ 41595 h 110664"/>
                <a:gd name="connsiteX23" fmla="*/ 89797 w 168674"/>
                <a:gd name="connsiteY23" fmla="*/ 43529 h 110664"/>
                <a:gd name="connsiteX24" fmla="*/ 94499 w 168674"/>
                <a:gd name="connsiteY24" fmla="*/ 39478 h 110664"/>
                <a:gd name="connsiteX25" fmla="*/ 103738 w 168674"/>
                <a:gd name="connsiteY25" fmla="*/ 37176 h 110664"/>
                <a:gd name="connsiteX26" fmla="*/ 112233 w 168674"/>
                <a:gd name="connsiteY26" fmla="*/ 42487 h 110664"/>
                <a:gd name="connsiteX27" fmla="*/ 126958 w 168674"/>
                <a:gd name="connsiteY27" fmla="*/ 45804 h 110664"/>
                <a:gd name="connsiteX28" fmla="*/ 125962 w 168674"/>
                <a:gd name="connsiteY28" fmla="*/ 50520 h 110664"/>
                <a:gd name="connsiteX29" fmla="*/ 149625 w 168674"/>
                <a:gd name="connsiteY29" fmla="*/ 64177 h 110664"/>
                <a:gd name="connsiteX30" fmla="*/ 155001 w 168674"/>
                <a:gd name="connsiteY30" fmla="*/ 74566 h 110664"/>
                <a:gd name="connsiteX31" fmla="*/ 166705 w 168674"/>
                <a:gd name="connsiteY31" fmla="*/ 75110 h 110664"/>
                <a:gd name="connsiteX32" fmla="*/ 167618 w 168674"/>
                <a:gd name="connsiteY32" fmla="*/ 82405 h 110664"/>
                <a:gd name="connsiteX33" fmla="*/ 154853 w 168674"/>
                <a:gd name="connsiteY33" fmla="*/ 87092 h 110664"/>
                <a:gd name="connsiteX34" fmla="*/ 146778 w 168674"/>
                <a:gd name="connsiteY34" fmla="*/ 93636 h 110664"/>
                <a:gd name="connsiteX35" fmla="*/ 152409 w 168674"/>
                <a:gd name="connsiteY35" fmla="*/ 100511 h 110664"/>
                <a:gd name="connsiteX36" fmla="*/ 140551 w 168674"/>
                <a:gd name="connsiteY36" fmla="*/ 100877 h 110664"/>
                <a:gd name="connsiteX37" fmla="*/ 128835 w 168674"/>
                <a:gd name="connsiteY37" fmla="*/ 89296 h 110664"/>
                <a:gd name="connsiteX38" fmla="*/ 122010 w 168674"/>
                <a:gd name="connsiteY38" fmla="*/ 86845 h 110664"/>
                <a:gd name="connsiteX39" fmla="*/ 116678 w 168674"/>
                <a:gd name="connsiteY39" fmla="*/ 90904 h 110664"/>
                <a:gd name="connsiteX40" fmla="*/ 102519 w 168674"/>
                <a:gd name="connsiteY40" fmla="*/ 92733 h 110664"/>
                <a:gd name="connsiteX41" fmla="*/ 95830 w 168674"/>
                <a:gd name="connsiteY41" fmla="*/ 82229 h 110664"/>
                <a:gd name="connsiteX42" fmla="*/ 93541 w 168674"/>
                <a:gd name="connsiteY42" fmla="*/ 81170 h 110664"/>
                <a:gd name="connsiteX43" fmla="*/ 89847 w 168674"/>
                <a:gd name="connsiteY43" fmla="*/ 80120 h 110664"/>
                <a:gd name="connsiteX44" fmla="*/ 74167 w 168674"/>
                <a:gd name="connsiteY44" fmla="*/ 85224 h 110664"/>
                <a:gd name="connsiteX45" fmla="*/ 70524 w 168674"/>
                <a:gd name="connsiteY45" fmla="*/ 93290 h 110664"/>
                <a:gd name="connsiteX46" fmla="*/ 53502 w 168674"/>
                <a:gd name="connsiteY46" fmla="*/ 95667 h 110664"/>
                <a:gd name="connsiteX47" fmla="*/ 26387 w 168674"/>
                <a:gd name="connsiteY47" fmla="*/ 110511 h 110664"/>
                <a:gd name="connsiteX48" fmla="*/ 11796 w 168674"/>
                <a:gd name="connsiteY48" fmla="*/ 89170 h 110664"/>
                <a:gd name="connsiteX49" fmla="*/ 9501 w 168674"/>
                <a:gd name="connsiteY49" fmla="*/ 70975 h 110664"/>
                <a:gd name="connsiteX0" fmla="*/ 9501 w 168674"/>
                <a:gd name="connsiteY0" fmla="*/ 70975 h 110692"/>
                <a:gd name="connsiteX1" fmla="*/ 50432 w 168674"/>
                <a:gd name="connsiteY1" fmla="*/ 60437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1439 w 168674"/>
                <a:gd name="connsiteY3" fmla="*/ 48969 h 110692"/>
                <a:gd name="connsiteX4" fmla="*/ 24045 w 168674"/>
                <a:gd name="connsiteY4" fmla="*/ 49045 h 110692"/>
                <a:gd name="connsiteX5" fmla="*/ 15112 w 168674"/>
                <a:gd name="connsiteY5" fmla="*/ 45241 h 110692"/>
                <a:gd name="connsiteX6" fmla="*/ 9751 w 168674"/>
                <a:gd name="connsiteY6" fmla="*/ 39044 h 110692"/>
                <a:gd name="connsiteX7" fmla="*/ 11 w 168674"/>
                <a:gd name="connsiteY7" fmla="*/ 31383 h 110692"/>
                <a:gd name="connsiteX8" fmla="*/ 11733 w 168674"/>
                <a:gd name="connsiteY8" fmla="*/ 21205 h 110692"/>
                <a:gd name="connsiteX9" fmla="*/ 26262 w 168674"/>
                <a:gd name="connsiteY9" fmla="*/ 18927 h 110692"/>
                <a:gd name="connsiteX10" fmla="*/ 36779 w 168674"/>
                <a:gd name="connsiteY10" fmla="*/ 25288 h 110692"/>
                <a:gd name="connsiteX11" fmla="*/ 42757 w 168674"/>
                <a:gd name="connsiteY11" fmla="*/ 24801 h 110692"/>
                <a:gd name="connsiteX12" fmla="*/ 45937 w 168674"/>
                <a:gd name="connsiteY12" fmla="*/ 18538 h 110692"/>
                <a:gd name="connsiteX13" fmla="*/ 40581 w 168674"/>
                <a:gd name="connsiteY13" fmla="*/ 4725 h 110692"/>
                <a:gd name="connsiteX14" fmla="*/ 48561 w 168674"/>
                <a:gd name="connsiteY14" fmla="*/ 461 h 110692"/>
                <a:gd name="connsiteX15" fmla="*/ 52367 w 168674"/>
                <a:gd name="connsiteY15" fmla="*/ 6964 h 110692"/>
                <a:gd name="connsiteX16" fmla="*/ 60250 w 168674"/>
                <a:gd name="connsiteY16" fmla="*/ 8481 h 110692"/>
                <a:gd name="connsiteX17" fmla="*/ 79817 w 168674"/>
                <a:gd name="connsiteY17" fmla="*/ 17210 h 110692"/>
                <a:gd name="connsiteX18" fmla="*/ 77683 w 168674"/>
                <a:gd name="connsiteY18" fmla="*/ 24134 h 110692"/>
                <a:gd name="connsiteX19" fmla="*/ 79946 w 168674"/>
                <a:gd name="connsiteY19" fmla="*/ 30572 h 110692"/>
                <a:gd name="connsiteX20" fmla="*/ 82773 w 168674"/>
                <a:gd name="connsiteY20" fmla="*/ 37598 h 110692"/>
                <a:gd name="connsiteX21" fmla="*/ 81885 w 168674"/>
                <a:gd name="connsiteY21" fmla="*/ 41595 h 110692"/>
                <a:gd name="connsiteX22" fmla="*/ 89797 w 168674"/>
                <a:gd name="connsiteY22" fmla="*/ 43529 h 110692"/>
                <a:gd name="connsiteX23" fmla="*/ 94499 w 168674"/>
                <a:gd name="connsiteY23" fmla="*/ 39478 h 110692"/>
                <a:gd name="connsiteX24" fmla="*/ 103738 w 168674"/>
                <a:gd name="connsiteY24" fmla="*/ 37176 h 110692"/>
                <a:gd name="connsiteX25" fmla="*/ 112233 w 168674"/>
                <a:gd name="connsiteY25" fmla="*/ 42487 h 110692"/>
                <a:gd name="connsiteX26" fmla="*/ 126958 w 168674"/>
                <a:gd name="connsiteY26" fmla="*/ 45804 h 110692"/>
                <a:gd name="connsiteX27" fmla="*/ 125962 w 168674"/>
                <a:gd name="connsiteY27" fmla="*/ 50520 h 110692"/>
                <a:gd name="connsiteX28" fmla="*/ 149625 w 168674"/>
                <a:gd name="connsiteY28" fmla="*/ 64177 h 110692"/>
                <a:gd name="connsiteX29" fmla="*/ 155001 w 168674"/>
                <a:gd name="connsiteY29" fmla="*/ 74566 h 110692"/>
                <a:gd name="connsiteX30" fmla="*/ 166705 w 168674"/>
                <a:gd name="connsiteY30" fmla="*/ 75110 h 110692"/>
                <a:gd name="connsiteX31" fmla="*/ 167618 w 168674"/>
                <a:gd name="connsiteY31" fmla="*/ 82405 h 110692"/>
                <a:gd name="connsiteX32" fmla="*/ 154853 w 168674"/>
                <a:gd name="connsiteY32" fmla="*/ 87092 h 110692"/>
                <a:gd name="connsiteX33" fmla="*/ 146778 w 168674"/>
                <a:gd name="connsiteY33" fmla="*/ 93636 h 110692"/>
                <a:gd name="connsiteX34" fmla="*/ 152409 w 168674"/>
                <a:gd name="connsiteY34" fmla="*/ 100511 h 110692"/>
                <a:gd name="connsiteX35" fmla="*/ 140551 w 168674"/>
                <a:gd name="connsiteY35" fmla="*/ 100877 h 110692"/>
                <a:gd name="connsiteX36" fmla="*/ 128835 w 168674"/>
                <a:gd name="connsiteY36" fmla="*/ 89296 h 110692"/>
                <a:gd name="connsiteX37" fmla="*/ 122010 w 168674"/>
                <a:gd name="connsiteY37" fmla="*/ 86845 h 110692"/>
                <a:gd name="connsiteX38" fmla="*/ 116678 w 168674"/>
                <a:gd name="connsiteY38" fmla="*/ 90904 h 110692"/>
                <a:gd name="connsiteX39" fmla="*/ 102519 w 168674"/>
                <a:gd name="connsiteY39" fmla="*/ 92733 h 110692"/>
                <a:gd name="connsiteX40" fmla="*/ 95830 w 168674"/>
                <a:gd name="connsiteY40" fmla="*/ 82229 h 110692"/>
                <a:gd name="connsiteX41" fmla="*/ 93541 w 168674"/>
                <a:gd name="connsiteY41" fmla="*/ 81170 h 110692"/>
                <a:gd name="connsiteX42" fmla="*/ 89847 w 168674"/>
                <a:gd name="connsiteY42" fmla="*/ 80120 h 110692"/>
                <a:gd name="connsiteX43" fmla="*/ 74167 w 168674"/>
                <a:gd name="connsiteY43" fmla="*/ 85224 h 110692"/>
                <a:gd name="connsiteX44" fmla="*/ 70524 w 168674"/>
                <a:gd name="connsiteY44" fmla="*/ 93290 h 110692"/>
                <a:gd name="connsiteX45" fmla="*/ 54903 w 168674"/>
                <a:gd name="connsiteY45" fmla="*/ 97955 h 110692"/>
                <a:gd name="connsiteX46" fmla="*/ 26387 w 168674"/>
                <a:gd name="connsiteY46" fmla="*/ 110511 h 110692"/>
                <a:gd name="connsiteX47" fmla="*/ 11796 w 168674"/>
                <a:gd name="connsiteY47" fmla="*/ 89170 h 110692"/>
                <a:gd name="connsiteX48" fmla="*/ 9501 w 168674"/>
                <a:gd name="connsiteY48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31439 w 168674"/>
                <a:gd name="connsiteY2" fmla="*/ 48969 h 110692"/>
                <a:gd name="connsiteX3" fmla="*/ 24045 w 168674"/>
                <a:gd name="connsiteY3" fmla="*/ 49045 h 110692"/>
                <a:gd name="connsiteX4" fmla="*/ 15112 w 168674"/>
                <a:gd name="connsiteY4" fmla="*/ 45241 h 110692"/>
                <a:gd name="connsiteX5" fmla="*/ 9751 w 168674"/>
                <a:gd name="connsiteY5" fmla="*/ 39044 h 110692"/>
                <a:gd name="connsiteX6" fmla="*/ 11 w 168674"/>
                <a:gd name="connsiteY6" fmla="*/ 31383 h 110692"/>
                <a:gd name="connsiteX7" fmla="*/ 11733 w 168674"/>
                <a:gd name="connsiteY7" fmla="*/ 21205 h 110692"/>
                <a:gd name="connsiteX8" fmla="*/ 26262 w 168674"/>
                <a:gd name="connsiteY8" fmla="*/ 18927 h 110692"/>
                <a:gd name="connsiteX9" fmla="*/ 36779 w 168674"/>
                <a:gd name="connsiteY9" fmla="*/ 25288 h 110692"/>
                <a:gd name="connsiteX10" fmla="*/ 42757 w 168674"/>
                <a:gd name="connsiteY10" fmla="*/ 24801 h 110692"/>
                <a:gd name="connsiteX11" fmla="*/ 45937 w 168674"/>
                <a:gd name="connsiteY11" fmla="*/ 18538 h 110692"/>
                <a:gd name="connsiteX12" fmla="*/ 40581 w 168674"/>
                <a:gd name="connsiteY12" fmla="*/ 4725 h 110692"/>
                <a:gd name="connsiteX13" fmla="*/ 48561 w 168674"/>
                <a:gd name="connsiteY13" fmla="*/ 461 h 110692"/>
                <a:gd name="connsiteX14" fmla="*/ 52367 w 168674"/>
                <a:gd name="connsiteY14" fmla="*/ 6964 h 110692"/>
                <a:gd name="connsiteX15" fmla="*/ 60250 w 168674"/>
                <a:gd name="connsiteY15" fmla="*/ 8481 h 110692"/>
                <a:gd name="connsiteX16" fmla="*/ 79817 w 168674"/>
                <a:gd name="connsiteY16" fmla="*/ 17210 h 110692"/>
                <a:gd name="connsiteX17" fmla="*/ 77683 w 168674"/>
                <a:gd name="connsiteY17" fmla="*/ 24134 h 110692"/>
                <a:gd name="connsiteX18" fmla="*/ 79946 w 168674"/>
                <a:gd name="connsiteY18" fmla="*/ 30572 h 110692"/>
                <a:gd name="connsiteX19" fmla="*/ 82773 w 168674"/>
                <a:gd name="connsiteY19" fmla="*/ 37598 h 110692"/>
                <a:gd name="connsiteX20" fmla="*/ 81885 w 168674"/>
                <a:gd name="connsiteY20" fmla="*/ 41595 h 110692"/>
                <a:gd name="connsiteX21" fmla="*/ 89797 w 168674"/>
                <a:gd name="connsiteY21" fmla="*/ 43529 h 110692"/>
                <a:gd name="connsiteX22" fmla="*/ 94499 w 168674"/>
                <a:gd name="connsiteY22" fmla="*/ 39478 h 110692"/>
                <a:gd name="connsiteX23" fmla="*/ 103738 w 168674"/>
                <a:gd name="connsiteY23" fmla="*/ 37176 h 110692"/>
                <a:gd name="connsiteX24" fmla="*/ 112233 w 168674"/>
                <a:gd name="connsiteY24" fmla="*/ 42487 h 110692"/>
                <a:gd name="connsiteX25" fmla="*/ 126958 w 168674"/>
                <a:gd name="connsiteY25" fmla="*/ 45804 h 110692"/>
                <a:gd name="connsiteX26" fmla="*/ 125962 w 168674"/>
                <a:gd name="connsiteY26" fmla="*/ 50520 h 110692"/>
                <a:gd name="connsiteX27" fmla="*/ 149625 w 168674"/>
                <a:gd name="connsiteY27" fmla="*/ 64177 h 110692"/>
                <a:gd name="connsiteX28" fmla="*/ 155001 w 168674"/>
                <a:gd name="connsiteY28" fmla="*/ 74566 h 110692"/>
                <a:gd name="connsiteX29" fmla="*/ 166705 w 168674"/>
                <a:gd name="connsiteY29" fmla="*/ 75110 h 110692"/>
                <a:gd name="connsiteX30" fmla="*/ 167618 w 168674"/>
                <a:gd name="connsiteY30" fmla="*/ 82405 h 110692"/>
                <a:gd name="connsiteX31" fmla="*/ 154853 w 168674"/>
                <a:gd name="connsiteY31" fmla="*/ 87092 h 110692"/>
                <a:gd name="connsiteX32" fmla="*/ 146778 w 168674"/>
                <a:gd name="connsiteY32" fmla="*/ 93636 h 110692"/>
                <a:gd name="connsiteX33" fmla="*/ 152409 w 168674"/>
                <a:gd name="connsiteY33" fmla="*/ 100511 h 110692"/>
                <a:gd name="connsiteX34" fmla="*/ 140551 w 168674"/>
                <a:gd name="connsiteY34" fmla="*/ 100877 h 110692"/>
                <a:gd name="connsiteX35" fmla="*/ 128835 w 168674"/>
                <a:gd name="connsiteY35" fmla="*/ 89296 h 110692"/>
                <a:gd name="connsiteX36" fmla="*/ 122010 w 168674"/>
                <a:gd name="connsiteY36" fmla="*/ 86845 h 110692"/>
                <a:gd name="connsiteX37" fmla="*/ 116678 w 168674"/>
                <a:gd name="connsiteY37" fmla="*/ 90904 h 110692"/>
                <a:gd name="connsiteX38" fmla="*/ 102519 w 168674"/>
                <a:gd name="connsiteY38" fmla="*/ 92733 h 110692"/>
                <a:gd name="connsiteX39" fmla="*/ 95830 w 168674"/>
                <a:gd name="connsiteY39" fmla="*/ 82229 h 110692"/>
                <a:gd name="connsiteX40" fmla="*/ 93541 w 168674"/>
                <a:gd name="connsiteY40" fmla="*/ 81170 h 110692"/>
                <a:gd name="connsiteX41" fmla="*/ 89847 w 168674"/>
                <a:gd name="connsiteY41" fmla="*/ 80120 h 110692"/>
                <a:gd name="connsiteX42" fmla="*/ 74167 w 168674"/>
                <a:gd name="connsiteY42" fmla="*/ 85224 h 110692"/>
                <a:gd name="connsiteX43" fmla="*/ 70524 w 168674"/>
                <a:gd name="connsiteY43" fmla="*/ 93290 h 110692"/>
                <a:gd name="connsiteX44" fmla="*/ 54903 w 168674"/>
                <a:gd name="connsiteY44" fmla="*/ 97955 h 110692"/>
                <a:gd name="connsiteX45" fmla="*/ 26387 w 168674"/>
                <a:gd name="connsiteY45" fmla="*/ 110511 h 110692"/>
                <a:gd name="connsiteX46" fmla="*/ 11796 w 168674"/>
                <a:gd name="connsiteY46" fmla="*/ 89170 h 110692"/>
                <a:gd name="connsiteX47" fmla="*/ 9501 w 168674"/>
                <a:gd name="connsiteY47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24045 w 168674"/>
                <a:gd name="connsiteY2" fmla="*/ 49045 h 110692"/>
                <a:gd name="connsiteX3" fmla="*/ 15112 w 168674"/>
                <a:gd name="connsiteY3" fmla="*/ 45241 h 110692"/>
                <a:gd name="connsiteX4" fmla="*/ 9751 w 168674"/>
                <a:gd name="connsiteY4" fmla="*/ 39044 h 110692"/>
                <a:gd name="connsiteX5" fmla="*/ 11 w 168674"/>
                <a:gd name="connsiteY5" fmla="*/ 31383 h 110692"/>
                <a:gd name="connsiteX6" fmla="*/ 11733 w 168674"/>
                <a:gd name="connsiteY6" fmla="*/ 21205 h 110692"/>
                <a:gd name="connsiteX7" fmla="*/ 26262 w 168674"/>
                <a:gd name="connsiteY7" fmla="*/ 18927 h 110692"/>
                <a:gd name="connsiteX8" fmla="*/ 36779 w 168674"/>
                <a:gd name="connsiteY8" fmla="*/ 25288 h 110692"/>
                <a:gd name="connsiteX9" fmla="*/ 42757 w 168674"/>
                <a:gd name="connsiteY9" fmla="*/ 24801 h 110692"/>
                <a:gd name="connsiteX10" fmla="*/ 45937 w 168674"/>
                <a:gd name="connsiteY10" fmla="*/ 18538 h 110692"/>
                <a:gd name="connsiteX11" fmla="*/ 40581 w 168674"/>
                <a:gd name="connsiteY11" fmla="*/ 4725 h 110692"/>
                <a:gd name="connsiteX12" fmla="*/ 48561 w 168674"/>
                <a:gd name="connsiteY12" fmla="*/ 461 h 110692"/>
                <a:gd name="connsiteX13" fmla="*/ 52367 w 168674"/>
                <a:gd name="connsiteY13" fmla="*/ 6964 h 110692"/>
                <a:gd name="connsiteX14" fmla="*/ 60250 w 168674"/>
                <a:gd name="connsiteY14" fmla="*/ 8481 h 110692"/>
                <a:gd name="connsiteX15" fmla="*/ 79817 w 168674"/>
                <a:gd name="connsiteY15" fmla="*/ 17210 h 110692"/>
                <a:gd name="connsiteX16" fmla="*/ 77683 w 168674"/>
                <a:gd name="connsiteY16" fmla="*/ 24134 h 110692"/>
                <a:gd name="connsiteX17" fmla="*/ 79946 w 168674"/>
                <a:gd name="connsiteY17" fmla="*/ 30572 h 110692"/>
                <a:gd name="connsiteX18" fmla="*/ 82773 w 168674"/>
                <a:gd name="connsiteY18" fmla="*/ 37598 h 110692"/>
                <a:gd name="connsiteX19" fmla="*/ 81885 w 168674"/>
                <a:gd name="connsiteY19" fmla="*/ 41595 h 110692"/>
                <a:gd name="connsiteX20" fmla="*/ 89797 w 168674"/>
                <a:gd name="connsiteY20" fmla="*/ 43529 h 110692"/>
                <a:gd name="connsiteX21" fmla="*/ 94499 w 168674"/>
                <a:gd name="connsiteY21" fmla="*/ 39478 h 110692"/>
                <a:gd name="connsiteX22" fmla="*/ 103738 w 168674"/>
                <a:gd name="connsiteY22" fmla="*/ 37176 h 110692"/>
                <a:gd name="connsiteX23" fmla="*/ 112233 w 168674"/>
                <a:gd name="connsiteY23" fmla="*/ 42487 h 110692"/>
                <a:gd name="connsiteX24" fmla="*/ 126958 w 168674"/>
                <a:gd name="connsiteY24" fmla="*/ 45804 h 110692"/>
                <a:gd name="connsiteX25" fmla="*/ 125962 w 168674"/>
                <a:gd name="connsiteY25" fmla="*/ 50520 h 110692"/>
                <a:gd name="connsiteX26" fmla="*/ 149625 w 168674"/>
                <a:gd name="connsiteY26" fmla="*/ 64177 h 110692"/>
                <a:gd name="connsiteX27" fmla="*/ 155001 w 168674"/>
                <a:gd name="connsiteY27" fmla="*/ 74566 h 110692"/>
                <a:gd name="connsiteX28" fmla="*/ 166705 w 168674"/>
                <a:gd name="connsiteY28" fmla="*/ 75110 h 110692"/>
                <a:gd name="connsiteX29" fmla="*/ 167618 w 168674"/>
                <a:gd name="connsiteY29" fmla="*/ 82405 h 110692"/>
                <a:gd name="connsiteX30" fmla="*/ 154853 w 168674"/>
                <a:gd name="connsiteY30" fmla="*/ 87092 h 110692"/>
                <a:gd name="connsiteX31" fmla="*/ 146778 w 168674"/>
                <a:gd name="connsiteY31" fmla="*/ 93636 h 110692"/>
                <a:gd name="connsiteX32" fmla="*/ 152409 w 168674"/>
                <a:gd name="connsiteY32" fmla="*/ 100511 h 110692"/>
                <a:gd name="connsiteX33" fmla="*/ 140551 w 168674"/>
                <a:gd name="connsiteY33" fmla="*/ 100877 h 110692"/>
                <a:gd name="connsiteX34" fmla="*/ 128835 w 168674"/>
                <a:gd name="connsiteY34" fmla="*/ 89296 h 110692"/>
                <a:gd name="connsiteX35" fmla="*/ 122010 w 168674"/>
                <a:gd name="connsiteY35" fmla="*/ 86845 h 110692"/>
                <a:gd name="connsiteX36" fmla="*/ 116678 w 168674"/>
                <a:gd name="connsiteY36" fmla="*/ 90904 h 110692"/>
                <a:gd name="connsiteX37" fmla="*/ 102519 w 168674"/>
                <a:gd name="connsiteY37" fmla="*/ 92733 h 110692"/>
                <a:gd name="connsiteX38" fmla="*/ 95830 w 168674"/>
                <a:gd name="connsiteY38" fmla="*/ 82229 h 110692"/>
                <a:gd name="connsiteX39" fmla="*/ 93541 w 168674"/>
                <a:gd name="connsiteY39" fmla="*/ 81170 h 110692"/>
                <a:gd name="connsiteX40" fmla="*/ 89847 w 168674"/>
                <a:gd name="connsiteY40" fmla="*/ 80120 h 110692"/>
                <a:gd name="connsiteX41" fmla="*/ 74167 w 168674"/>
                <a:gd name="connsiteY41" fmla="*/ 85224 h 110692"/>
                <a:gd name="connsiteX42" fmla="*/ 70524 w 168674"/>
                <a:gd name="connsiteY42" fmla="*/ 93290 h 110692"/>
                <a:gd name="connsiteX43" fmla="*/ 54903 w 168674"/>
                <a:gd name="connsiteY43" fmla="*/ 97955 h 110692"/>
                <a:gd name="connsiteX44" fmla="*/ 26387 w 168674"/>
                <a:gd name="connsiteY44" fmla="*/ 110511 h 110692"/>
                <a:gd name="connsiteX45" fmla="*/ 11796 w 168674"/>
                <a:gd name="connsiteY45" fmla="*/ 89170 h 110692"/>
                <a:gd name="connsiteX46" fmla="*/ 9501 w 168674"/>
                <a:gd name="connsiteY46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15112 w 168674"/>
                <a:gd name="connsiteY2" fmla="*/ 45241 h 110692"/>
                <a:gd name="connsiteX3" fmla="*/ 9751 w 168674"/>
                <a:gd name="connsiteY3" fmla="*/ 39044 h 110692"/>
                <a:gd name="connsiteX4" fmla="*/ 11 w 168674"/>
                <a:gd name="connsiteY4" fmla="*/ 31383 h 110692"/>
                <a:gd name="connsiteX5" fmla="*/ 11733 w 168674"/>
                <a:gd name="connsiteY5" fmla="*/ 21205 h 110692"/>
                <a:gd name="connsiteX6" fmla="*/ 26262 w 168674"/>
                <a:gd name="connsiteY6" fmla="*/ 18927 h 110692"/>
                <a:gd name="connsiteX7" fmla="*/ 36779 w 168674"/>
                <a:gd name="connsiteY7" fmla="*/ 25288 h 110692"/>
                <a:gd name="connsiteX8" fmla="*/ 42757 w 168674"/>
                <a:gd name="connsiteY8" fmla="*/ 24801 h 110692"/>
                <a:gd name="connsiteX9" fmla="*/ 45937 w 168674"/>
                <a:gd name="connsiteY9" fmla="*/ 18538 h 110692"/>
                <a:gd name="connsiteX10" fmla="*/ 40581 w 168674"/>
                <a:gd name="connsiteY10" fmla="*/ 4725 h 110692"/>
                <a:gd name="connsiteX11" fmla="*/ 48561 w 168674"/>
                <a:gd name="connsiteY11" fmla="*/ 461 h 110692"/>
                <a:gd name="connsiteX12" fmla="*/ 52367 w 168674"/>
                <a:gd name="connsiteY12" fmla="*/ 6964 h 110692"/>
                <a:gd name="connsiteX13" fmla="*/ 60250 w 168674"/>
                <a:gd name="connsiteY13" fmla="*/ 8481 h 110692"/>
                <a:gd name="connsiteX14" fmla="*/ 79817 w 168674"/>
                <a:gd name="connsiteY14" fmla="*/ 17210 h 110692"/>
                <a:gd name="connsiteX15" fmla="*/ 77683 w 168674"/>
                <a:gd name="connsiteY15" fmla="*/ 24134 h 110692"/>
                <a:gd name="connsiteX16" fmla="*/ 79946 w 168674"/>
                <a:gd name="connsiteY16" fmla="*/ 30572 h 110692"/>
                <a:gd name="connsiteX17" fmla="*/ 82773 w 168674"/>
                <a:gd name="connsiteY17" fmla="*/ 37598 h 110692"/>
                <a:gd name="connsiteX18" fmla="*/ 81885 w 168674"/>
                <a:gd name="connsiteY18" fmla="*/ 41595 h 110692"/>
                <a:gd name="connsiteX19" fmla="*/ 89797 w 168674"/>
                <a:gd name="connsiteY19" fmla="*/ 43529 h 110692"/>
                <a:gd name="connsiteX20" fmla="*/ 94499 w 168674"/>
                <a:gd name="connsiteY20" fmla="*/ 39478 h 110692"/>
                <a:gd name="connsiteX21" fmla="*/ 103738 w 168674"/>
                <a:gd name="connsiteY21" fmla="*/ 37176 h 110692"/>
                <a:gd name="connsiteX22" fmla="*/ 112233 w 168674"/>
                <a:gd name="connsiteY22" fmla="*/ 42487 h 110692"/>
                <a:gd name="connsiteX23" fmla="*/ 126958 w 168674"/>
                <a:gd name="connsiteY23" fmla="*/ 45804 h 110692"/>
                <a:gd name="connsiteX24" fmla="*/ 125962 w 168674"/>
                <a:gd name="connsiteY24" fmla="*/ 50520 h 110692"/>
                <a:gd name="connsiteX25" fmla="*/ 149625 w 168674"/>
                <a:gd name="connsiteY25" fmla="*/ 64177 h 110692"/>
                <a:gd name="connsiteX26" fmla="*/ 155001 w 168674"/>
                <a:gd name="connsiteY26" fmla="*/ 74566 h 110692"/>
                <a:gd name="connsiteX27" fmla="*/ 166705 w 168674"/>
                <a:gd name="connsiteY27" fmla="*/ 75110 h 110692"/>
                <a:gd name="connsiteX28" fmla="*/ 167618 w 168674"/>
                <a:gd name="connsiteY28" fmla="*/ 82405 h 110692"/>
                <a:gd name="connsiteX29" fmla="*/ 154853 w 168674"/>
                <a:gd name="connsiteY29" fmla="*/ 87092 h 110692"/>
                <a:gd name="connsiteX30" fmla="*/ 146778 w 168674"/>
                <a:gd name="connsiteY30" fmla="*/ 93636 h 110692"/>
                <a:gd name="connsiteX31" fmla="*/ 152409 w 168674"/>
                <a:gd name="connsiteY31" fmla="*/ 100511 h 110692"/>
                <a:gd name="connsiteX32" fmla="*/ 140551 w 168674"/>
                <a:gd name="connsiteY32" fmla="*/ 100877 h 110692"/>
                <a:gd name="connsiteX33" fmla="*/ 128835 w 168674"/>
                <a:gd name="connsiteY33" fmla="*/ 89296 h 110692"/>
                <a:gd name="connsiteX34" fmla="*/ 122010 w 168674"/>
                <a:gd name="connsiteY34" fmla="*/ 86845 h 110692"/>
                <a:gd name="connsiteX35" fmla="*/ 116678 w 168674"/>
                <a:gd name="connsiteY35" fmla="*/ 90904 h 110692"/>
                <a:gd name="connsiteX36" fmla="*/ 102519 w 168674"/>
                <a:gd name="connsiteY36" fmla="*/ 92733 h 110692"/>
                <a:gd name="connsiteX37" fmla="*/ 95830 w 168674"/>
                <a:gd name="connsiteY37" fmla="*/ 82229 h 110692"/>
                <a:gd name="connsiteX38" fmla="*/ 93541 w 168674"/>
                <a:gd name="connsiteY38" fmla="*/ 81170 h 110692"/>
                <a:gd name="connsiteX39" fmla="*/ 89847 w 168674"/>
                <a:gd name="connsiteY39" fmla="*/ 80120 h 110692"/>
                <a:gd name="connsiteX40" fmla="*/ 74167 w 168674"/>
                <a:gd name="connsiteY40" fmla="*/ 85224 h 110692"/>
                <a:gd name="connsiteX41" fmla="*/ 70524 w 168674"/>
                <a:gd name="connsiteY41" fmla="*/ 93290 h 110692"/>
                <a:gd name="connsiteX42" fmla="*/ 54903 w 168674"/>
                <a:gd name="connsiteY42" fmla="*/ 97955 h 110692"/>
                <a:gd name="connsiteX43" fmla="*/ 26387 w 168674"/>
                <a:gd name="connsiteY43" fmla="*/ 110511 h 110692"/>
                <a:gd name="connsiteX44" fmla="*/ 11796 w 168674"/>
                <a:gd name="connsiteY44" fmla="*/ 89170 h 110692"/>
                <a:gd name="connsiteX45" fmla="*/ 9501 w 168674"/>
                <a:gd name="connsiteY45" fmla="*/ 70975 h 110692"/>
                <a:gd name="connsiteX0" fmla="*/ 12270 w 171443"/>
                <a:gd name="connsiteY0" fmla="*/ 70975 h 110692"/>
                <a:gd name="connsiteX1" fmla="*/ 5933 w 171443"/>
                <a:gd name="connsiteY1" fmla="*/ 60423 h 110692"/>
                <a:gd name="connsiteX2" fmla="*/ 159 w 171443"/>
                <a:gd name="connsiteY2" fmla="*/ 46474 h 110692"/>
                <a:gd name="connsiteX3" fmla="*/ 12520 w 171443"/>
                <a:gd name="connsiteY3" fmla="*/ 39044 h 110692"/>
                <a:gd name="connsiteX4" fmla="*/ 2780 w 171443"/>
                <a:gd name="connsiteY4" fmla="*/ 31383 h 110692"/>
                <a:gd name="connsiteX5" fmla="*/ 14502 w 171443"/>
                <a:gd name="connsiteY5" fmla="*/ 21205 h 110692"/>
                <a:gd name="connsiteX6" fmla="*/ 29031 w 171443"/>
                <a:gd name="connsiteY6" fmla="*/ 18927 h 110692"/>
                <a:gd name="connsiteX7" fmla="*/ 39548 w 171443"/>
                <a:gd name="connsiteY7" fmla="*/ 25288 h 110692"/>
                <a:gd name="connsiteX8" fmla="*/ 45526 w 171443"/>
                <a:gd name="connsiteY8" fmla="*/ 24801 h 110692"/>
                <a:gd name="connsiteX9" fmla="*/ 48706 w 171443"/>
                <a:gd name="connsiteY9" fmla="*/ 18538 h 110692"/>
                <a:gd name="connsiteX10" fmla="*/ 43350 w 171443"/>
                <a:gd name="connsiteY10" fmla="*/ 4725 h 110692"/>
                <a:gd name="connsiteX11" fmla="*/ 51330 w 171443"/>
                <a:gd name="connsiteY11" fmla="*/ 461 h 110692"/>
                <a:gd name="connsiteX12" fmla="*/ 55136 w 171443"/>
                <a:gd name="connsiteY12" fmla="*/ 6964 h 110692"/>
                <a:gd name="connsiteX13" fmla="*/ 63019 w 171443"/>
                <a:gd name="connsiteY13" fmla="*/ 8481 h 110692"/>
                <a:gd name="connsiteX14" fmla="*/ 82586 w 171443"/>
                <a:gd name="connsiteY14" fmla="*/ 17210 h 110692"/>
                <a:gd name="connsiteX15" fmla="*/ 80452 w 171443"/>
                <a:gd name="connsiteY15" fmla="*/ 24134 h 110692"/>
                <a:gd name="connsiteX16" fmla="*/ 82715 w 171443"/>
                <a:gd name="connsiteY16" fmla="*/ 30572 h 110692"/>
                <a:gd name="connsiteX17" fmla="*/ 85542 w 171443"/>
                <a:gd name="connsiteY17" fmla="*/ 37598 h 110692"/>
                <a:gd name="connsiteX18" fmla="*/ 84654 w 171443"/>
                <a:gd name="connsiteY18" fmla="*/ 41595 h 110692"/>
                <a:gd name="connsiteX19" fmla="*/ 92566 w 171443"/>
                <a:gd name="connsiteY19" fmla="*/ 43529 h 110692"/>
                <a:gd name="connsiteX20" fmla="*/ 97268 w 171443"/>
                <a:gd name="connsiteY20" fmla="*/ 39478 h 110692"/>
                <a:gd name="connsiteX21" fmla="*/ 106507 w 171443"/>
                <a:gd name="connsiteY21" fmla="*/ 37176 h 110692"/>
                <a:gd name="connsiteX22" fmla="*/ 115002 w 171443"/>
                <a:gd name="connsiteY22" fmla="*/ 42487 h 110692"/>
                <a:gd name="connsiteX23" fmla="*/ 129727 w 171443"/>
                <a:gd name="connsiteY23" fmla="*/ 45804 h 110692"/>
                <a:gd name="connsiteX24" fmla="*/ 128731 w 171443"/>
                <a:gd name="connsiteY24" fmla="*/ 50520 h 110692"/>
                <a:gd name="connsiteX25" fmla="*/ 152394 w 171443"/>
                <a:gd name="connsiteY25" fmla="*/ 64177 h 110692"/>
                <a:gd name="connsiteX26" fmla="*/ 157770 w 171443"/>
                <a:gd name="connsiteY26" fmla="*/ 74566 h 110692"/>
                <a:gd name="connsiteX27" fmla="*/ 169474 w 171443"/>
                <a:gd name="connsiteY27" fmla="*/ 75110 h 110692"/>
                <a:gd name="connsiteX28" fmla="*/ 170387 w 171443"/>
                <a:gd name="connsiteY28" fmla="*/ 82405 h 110692"/>
                <a:gd name="connsiteX29" fmla="*/ 157622 w 171443"/>
                <a:gd name="connsiteY29" fmla="*/ 87092 h 110692"/>
                <a:gd name="connsiteX30" fmla="*/ 149547 w 171443"/>
                <a:gd name="connsiteY30" fmla="*/ 93636 h 110692"/>
                <a:gd name="connsiteX31" fmla="*/ 155178 w 171443"/>
                <a:gd name="connsiteY31" fmla="*/ 100511 h 110692"/>
                <a:gd name="connsiteX32" fmla="*/ 143320 w 171443"/>
                <a:gd name="connsiteY32" fmla="*/ 100877 h 110692"/>
                <a:gd name="connsiteX33" fmla="*/ 131604 w 171443"/>
                <a:gd name="connsiteY33" fmla="*/ 89296 h 110692"/>
                <a:gd name="connsiteX34" fmla="*/ 124779 w 171443"/>
                <a:gd name="connsiteY34" fmla="*/ 86845 h 110692"/>
                <a:gd name="connsiteX35" fmla="*/ 119447 w 171443"/>
                <a:gd name="connsiteY35" fmla="*/ 90904 h 110692"/>
                <a:gd name="connsiteX36" fmla="*/ 105288 w 171443"/>
                <a:gd name="connsiteY36" fmla="*/ 92733 h 110692"/>
                <a:gd name="connsiteX37" fmla="*/ 98599 w 171443"/>
                <a:gd name="connsiteY37" fmla="*/ 82229 h 110692"/>
                <a:gd name="connsiteX38" fmla="*/ 96310 w 171443"/>
                <a:gd name="connsiteY38" fmla="*/ 81170 h 110692"/>
                <a:gd name="connsiteX39" fmla="*/ 92616 w 171443"/>
                <a:gd name="connsiteY39" fmla="*/ 80120 h 110692"/>
                <a:gd name="connsiteX40" fmla="*/ 76936 w 171443"/>
                <a:gd name="connsiteY40" fmla="*/ 85224 h 110692"/>
                <a:gd name="connsiteX41" fmla="*/ 73293 w 171443"/>
                <a:gd name="connsiteY41" fmla="*/ 93290 h 110692"/>
                <a:gd name="connsiteX42" fmla="*/ 57672 w 171443"/>
                <a:gd name="connsiteY42" fmla="*/ 97955 h 110692"/>
                <a:gd name="connsiteX43" fmla="*/ 29156 w 171443"/>
                <a:gd name="connsiteY43" fmla="*/ 110511 h 110692"/>
                <a:gd name="connsiteX44" fmla="*/ 14565 w 171443"/>
                <a:gd name="connsiteY44" fmla="*/ 89170 h 110692"/>
                <a:gd name="connsiteX45" fmla="*/ 12270 w 171443"/>
                <a:gd name="connsiteY45" fmla="*/ 70975 h 110692"/>
                <a:gd name="connsiteX0" fmla="*/ 12840 w 172013"/>
                <a:gd name="connsiteY0" fmla="*/ 70975 h 110692"/>
                <a:gd name="connsiteX1" fmla="*/ 2666 w 172013"/>
                <a:gd name="connsiteY1" fmla="*/ 58800 h 110692"/>
                <a:gd name="connsiteX2" fmla="*/ 729 w 172013"/>
                <a:gd name="connsiteY2" fmla="*/ 46474 h 110692"/>
                <a:gd name="connsiteX3" fmla="*/ 13090 w 172013"/>
                <a:gd name="connsiteY3" fmla="*/ 39044 h 110692"/>
                <a:gd name="connsiteX4" fmla="*/ 3350 w 172013"/>
                <a:gd name="connsiteY4" fmla="*/ 31383 h 110692"/>
                <a:gd name="connsiteX5" fmla="*/ 15072 w 172013"/>
                <a:gd name="connsiteY5" fmla="*/ 21205 h 110692"/>
                <a:gd name="connsiteX6" fmla="*/ 29601 w 172013"/>
                <a:gd name="connsiteY6" fmla="*/ 18927 h 110692"/>
                <a:gd name="connsiteX7" fmla="*/ 40118 w 172013"/>
                <a:gd name="connsiteY7" fmla="*/ 25288 h 110692"/>
                <a:gd name="connsiteX8" fmla="*/ 46096 w 172013"/>
                <a:gd name="connsiteY8" fmla="*/ 24801 h 110692"/>
                <a:gd name="connsiteX9" fmla="*/ 49276 w 172013"/>
                <a:gd name="connsiteY9" fmla="*/ 18538 h 110692"/>
                <a:gd name="connsiteX10" fmla="*/ 43920 w 172013"/>
                <a:gd name="connsiteY10" fmla="*/ 4725 h 110692"/>
                <a:gd name="connsiteX11" fmla="*/ 51900 w 172013"/>
                <a:gd name="connsiteY11" fmla="*/ 461 h 110692"/>
                <a:gd name="connsiteX12" fmla="*/ 55706 w 172013"/>
                <a:gd name="connsiteY12" fmla="*/ 6964 h 110692"/>
                <a:gd name="connsiteX13" fmla="*/ 63589 w 172013"/>
                <a:gd name="connsiteY13" fmla="*/ 8481 h 110692"/>
                <a:gd name="connsiteX14" fmla="*/ 83156 w 172013"/>
                <a:gd name="connsiteY14" fmla="*/ 17210 h 110692"/>
                <a:gd name="connsiteX15" fmla="*/ 81022 w 172013"/>
                <a:gd name="connsiteY15" fmla="*/ 24134 h 110692"/>
                <a:gd name="connsiteX16" fmla="*/ 83285 w 172013"/>
                <a:gd name="connsiteY16" fmla="*/ 30572 h 110692"/>
                <a:gd name="connsiteX17" fmla="*/ 86112 w 172013"/>
                <a:gd name="connsiteY17" fmla="*/ 37598 h 110692"/>
                <a:gd name="connsiteX18" fmla="*/ 85224 w 172013"/>
                <a:gd name="connsiteY18" fmla="*/ 41595 h 110692"/>
                <a:gd name="connsiteX19" fmla="*/ 93136 w 172013"/>
                <a:gd name="connsiteY19" fmla="*/ 43529 h 110692"/>
                <a:gd name="connsiteX20" fmla="*/ 97838 w 172013"/>
                <a:gd name="connsiteY20" fmla="*/ 39478 h 110692"/>
                <a:gd name="connsiteX21" fmla="*/ 107077 w 172013"/>
                <a:gd name="connsiteY21" fmla="*/ 37176 h 110692"/>
                <a:gd name="connsiteX22" fmla="*/ 115572 w 172013"/>
                <a:gd name="connsiteY22" fmla="*/ 42487 h 110692"/>
                <a:gd name="connsiteX23" fmla="*/ 130297 w 172013"/>
                <a:gd name="connsiteY23" fmla="*/ 45804 h 110692"/>
                <a:gd name="connsiteX24" fmla="*/ 129301 w 172013"/>
                <a:gd name="connsiteY24" fmla="*/ 50520 h 110692"/>
                <a:gd name="connsiteX25" fmla="*/ 152964 w 172013"/>
                <a:gd name="connsiteY25" fmla="*/ 64177 h 110692"/>
                <a:gd name="connsiteX26" fmla="*/ 158340 w 172013"/>
                <a:gd name="connsiteY26" fmla="*/ 74566 h 110692"/>
                <a:gd name="connsiteX27" fmla="*/ 170044 w 172013"/>
                <a:gd name="connsiteY27" fmla="*/ 75110 h 110692"/>
                <a:gd name="connsiteX28" fmla="*/ 170957 w 172013"/>
                <a:gd name="connsiteY28" fmla="*/ 82405 h 110692"/>
                <a:gd name="connsiteX29" fmla="*/ 158192 w 172013"/>
                <a:gd name="connsiteY29" fmla="*/ 87092 h 110692"/>
                <a:gd name="connsiteX30" fmla="*/ 150117 w 172013"/>
                <a:gd name="connsiteY30" fmla="*/ 93636 h 110692"/>
                <a:gd name="connsiteX31" fmla="*/ 155748 w 172013"/>
                <a:gd name="connsiteY31" fmla="*/ 100511 h 110692"/>
                <a:gd name="connsiteX32" fmla="*/ 143890 w 172013"/>
                <a:gd name="connsiteY32" fmla="*/ 100877 h 110692"/>
                <a:gd name="connsiteX33" fmla="*/ 132174 w 172013"/>
                <a:gd name="connsiteY33" fmla="*/ 89296 h 110692"/>
                <a:gd name="connsiteX34" fmla="*/ 125349 w 172013"/>
                <a:gd name="connsiteY34" fmla="*/ 86845 h 110692"/>
                <a:gd name="connsiteX35" fmla="*/ 120017 w 172013"/>
                <a:gd name="connsiteY35" fmla="*/ 90904 h 110692"/>
                <a:gd name="connsiteX36" fmla="*/ 105858 w 172013"/>
                <a:gd name="connsiteY36" fmla="*/ 92733 h 110692"/>
                <a:gd name="connsiteX37" fmla="*/ 99169 w 172013"/>
                <a:gd name="connsiteY37" fmla="*/ 82229 h 110692"/>
                <a:gd name="connsiteX38" fmla="*/ 96880 w 172013"/>
                <a:gd name="connsiteY38" fmla="*/ 81170 h 110692"/>
                <a:gd name="connsiteX39" fmla="*/ 93186 w 172013"/>
                <a:gd name="connsiteY39" fmla="*/ 80120 h 110692"/>
                <a:gd name="connsiteX40" fmla="*/ 77506 w 172013"/>
                <a:gd name="connsiteY40" fmla="*/ 85224 h 110692"/>
                <a:gd name="connsiteX41" fmla="*/ 73863 w 172013"/>
                <a:gd name="connsiteY41" fmla="*/ 93290 h 110692"/>
                <a:gd name="connsiteX42" fmla="*/ 58242 w 172013"/>
                <a:gd name="connsiteY42" fmla="*/ 97955 h 110692"/>
                <a:gd name="connsiteX43" fmla="*/ 29726 w 172013"/>
                <a:gd name="connsiteY43" fmla="*/ 110511 h 110692"/>
                <a:gd name="connsiteX44" fmla="*/ 15135 w 172013"/>
                <a:gd name="connsiteY44" fmla="*/ 89170 h 110692"/>
                <a:gd name="connsiteX45" fmla="*/ 12840 w 172013"/>
                <a:gd name="connsiteY45" fmla="*/ 70975 h 110692"/>
                <a:gd name="connsiteX0" fmla="*/ 12651 w 171824"/>
                <a:gd name="connsiteY0" fmla="*/ 70975 h 110692"/>
                <a:gd name="connsiteX1" fmla="*/ 2477 w 171824"/>
                <a:gd name="connsiteY1" fmla="*/ 58800 h 110692"/>
                <a:gd name="connsiteX2" fmla="*/ 540 w 171824"/>
                <a:gd name="connsiteY2" fmla="*/ 46474 h 110692"/>
                <a:gd name="connsiteX3" fmla="*/ 190 w 171824"/>
                <a:gd name="connsiteY3" fmla="*/ 39176 h 110692"/>
                <a:gd name="connsiteX4" fmla="*/ 3161 w 171824"/>
                <a:gd name="connsiteY4" fmla="*/ 31383 h 110692"/>
                <a:gd name="connsiteX5" fmla="*/ 14883 w 171824"/>
                <a:gd name="connsiteY5" fmla="*/ 21205 h 110692"/>
                <a:gd name="connsiteX6" fmla="*/ 29412 w 171824"/>
                <a:gd name="connsiteY6" fmla="*/ 18927 h 110692"/>
                <a:gd name="connsiteX7" fmla="*/ 39929 w 171824"/>
                <a:gd name="connsiteY7" fmla="*/ 25288 h 110692"/>
                <a:gd name="connsiteX8" fmla="*/ 45907 w 171824"/>
                <a:gd name="connsiteY8" fmla="*/ 24801 h 110692"/>
                <a:gd name="connsiteX9" fmla="*/ 49087 w 171824"/>
                <a:gd name="connsiteY9" fmla="*/ 18538 h 110692"/>
                <a:gd name="connsiteX10" fmla="*/ 43731 w 171824"/>
                <a:gd name="connsiteY10" fmla="*/ 4725 h 110692"/>
                <a:gd name="connsiteX11" fmla="*/ 51711 w 171824"/>
                <a:gd name="connsiteY11" fmla="*/ 461 h 110692"/>
                <a:gd name="connsiteX12" fmla="*/ 55517 w 171824"/>
                <a:gd name="connsiteY12" fmla="*/ 6964 h 110692"/>
                <a:gd name="connsiteX13" fmla="*/ 63400 w 171824"/>
                <a:gd name="connsiteY13" fmla="*/ 8481 h 110692"/>
                <a:gd name="connsiteX14" fmla="*/ 82967 w 171824"/>
                <a:gd name="connsiteY14" fmla="*/ 17210 h 110692"/>
                <a:gd name="connsiteX15" fmla="*/ 80833 w 171824"/>
                <a:gd name="connsiteY15" fmla="*/ 24134 h 110692"/>
                <a:gd name="connsiteX16" fmla="*/ 83096 w 171824"/>
                <a:gd name="connsiteY16" fmla="*/ 30572 h 110692"/>
                <a:gd name="connsiteX17" fmla="*/ 85923 w 171824"/>
                <a:gd name="connsiteY17" fmla="*/ 37598 h 110692"/>
                <a:gd name="connsiteX18" fmla="*/ 85035 w 171824"/>
                <a:gd name="connsiteY18" fmla="*/ 41595 h 110692"/>
                <a:gd name="connsiteX19" fmla="*/ 92947 w 171824"/>
                <a:gd name="connsiteY19" fmla="*/ 43529 h 110692"/>
                <a:gd name="connsiteX20" fmla="*/ 97649 w 171824"/>
                <a:gd name="connsiteY20" fmla="*/ 39478 h 110692"/>
                <a:gd name="connsiteX21" fmla="*/ 106888 w 171824"/>
                <a:gd name="connsiteY21" fmla="*/ 37176 h 110692"/>
                <a:gd name="connsiteX22" fmla="*/ 115383 w 171824"/>
                <a:gd name="connsiteY22" fmla="*/ 42487 h 110692"/>
                <a:gd name="connsiteX23" fmla="*/ 130108 w 171824"/>
                <a:gd name="connsiteY23" fmla="*/ 45804 h 110692"/>
                <a:gd name="connsiteX24" fmla="*/ 129112 w 171824"/>
                <a:gd name="connsiteY24" fmla="*/ 50520 h 110692"/>
                <a:gd name="connsiteX25" fmla="*/ 152775 w 171824"/>
                <a:gd name="connsiteY25" fmla="*/ 64177 h 110692"/>
                <a:gd name="connsiteX26" fmla="*/ 158151 w 171824"/>
                <a:gd name="connsiteY26" fmla="*/ 74566 h 110692"/>
                <a:gd name="connsiteX27" fmla="*/ 169855 w 171824"/>
                <a:gd name="connsiteY27" fmla="*/ 75110 h 110692"/>
                <a:gd name="connsiteX28" fmla="*/ 170768 w 171824"/>
                <a:gd name="connsiteY28" fmla="*/ 82405 h 110692"/>
                <a:gd name="connsiteX29" fmla="*/ 158003 w 171824"/>
                <a:gd name="connsiteY29" fmla="*/ 87092 h 110692"/>
                <a:gd name="connsiteX30" fmla="*/ 149928 w 171824"/>
                <a:gd name="connsiteY30" fmla="*/ 93636 h 110692"/>
                <a:gd name="connsiteX31" fmla="*/ 155559 w 171824"/>
                <a:gd name="connsiteY31" fmla="*/ 100511 h 110692"/>
                <a:gd name="connsiteX32" fmla="*/ 143701 w 171824"/>
                <a:gd name="connsiteY32" fmla="*/ 100877 h 110692"/>
                <a:gd name="connsiteX33" fmla="*/ 131985 w 171824"/>
                <a:gd name="connsiteY33" fmla="*/ 89296 h 110692"/>
                <a:gd name="connsiteX34" fmla="*/ 125160 w 171824"/>
                <a:gd name="connsiteY34" fmla="*/ 86845 h 110692"/>
                <a:gd name="connsiteX35" fmla="*/ 119828 w 171824"/>
                <a:gd name="connsiteY35" fmla="*/ 90904 h 110692"/>
                <a:gd name="connsiteX36" fmla="*/ 105669 w 171824"/>
                <a:gd name="connsiteY36" fmla="*/ 92733 h 110692"/>
                <a:gd name="connsiteX37" fmla="*/ 98980 w 171824"/>
                <a:gd name="connsiteY37" fmla="*/ 82229 h 110692"/>
                <a:gd name="connsiteX38" fmla="*/ 96691 w 171824"/>
                <a:gd name="connsiteY38" fmla="*/ 81170 h 110692"/>
                <a:gd name="connsiteX39" fmla="*/ 92997 w 171824"/>
                <a:gd name="connsiteY39" fmla="*/ 80120 h 110692"/>
                <a:gd name="connsiteX40" fmla="*/ 77317 w 171824"/>
                <a:gd name="connsiteY40" fmla="*/ 85224 h 110692"/>
                <a:gd name="connsiteX41" fmla="*/ 73674 w 171824"/>
                <a:gd name="connsiteY41" fmla="*/ 93290 h 110692"/>
                <a:gd name="connsiteX42" fmla="*/ 58053 w 171824"/>
                <a:gd name="connsiteY42" fmla="*/ 97955 h 110692"/>
                <a:gd name="connsiteX43" fmla="*/ 29537 w 171824"/>
                <a:gd name="connsiteY43" fmla="*/ 110511 h 110692"/>
                <a:gd name="connsiteX44" fmla="*/ 14946 w 171824"/>
                <a:gd name="connsiteY44" fmla="*/ 89170 h 110692"/>
                <a:gd name="connsiteX45" fmla="*/ 12651 w 171824"/>
                <a:gd name="connsiteY45" fmla="*/ 70975 h 110692"/>
                <a:gd name="connsiteX0" fmla="*/ 29007 w 188180"/>
                <a:gd name="connsiteY0" fmla="*/ 70975 h 110692"/>
                <a:gd name="connsiteX1" fmla="*/ 18833 w 188180"/>
                <a:gd name="connsiteY1" fmla="*/ 58800 h 110692"/>
                <a:gd name="connsiteX2" fmla="*/ 16896 w 188180"/>
                <a:gd name="connsiteY2" fmla="*/ 46474 h 110692"/>
                <a:gd name="connsiteX3" fmla="*/ 16546 w 188180"/>
                <a:gd name="connsiteY3" fmla="*/ 39176 h 110692"/>
                <a:gd name="connsiteX4" fmla="*/ 19517 w 188180"/>
                <a:gd name="connsiteY4" fmla="*/ 31383 h 110692"/>
                <a:gd name="connsiteX5" fmla="*/ 606 w 188180"/>
                <a:gd name="connsiteY5" fmla="*/ 15280 h 110692"/>
                <a:gd name="connsiteX6" fmla="*/ 45768 w 188180"/>
                <a:gd name="connsiteY6" fmla="*/ 18927 h 110692"/>
                <a:gd name="connsiteX7" fmla="*/ 56285 w 188180"/>
                <a:gd name="connsiteY7" fmla="*/ 25288 h 110692"/>
                <a:gd name="connsiteX8" fmla="*/ 62263 w 188180"/>
                <a:gd name="connsiteY8" fmla="*/ 24801 h 110692"/>
                <a:gd name="connsiteX9" fmla="*/ 65443 w 188180"/>
                <a:gd name="connsiteY9" fmla="*/ 18538 h 110692"/>
                <a:gd name="connsiteX10" fmla="*/ 60087 w 188180"/>
                <a:gd name="connsiteY10" fmla="*/ 4725 h 110692"/>
                <a:gd name="connsiteX11" fmla="*/ 68067 w 188180"/>
                <a:gd name="connsiteY11" fmla="*/ 461 h 110692"/>
                <a:gd name="connsiteX12" fmla="*/ 71873 w 188180"/>
                <a:gd name="connsiteY12" fmla="*/ 6964 h 110692"/>
                <a:gd name="connsiteX13" fmla="*/ 79756 w 188180"/>
                <a:gd name="connsiteY13" fmla="*/ 8481 h 110692"/>
                <a:gd name="connsiteX14" fmla="*/ 99323 w 188180"/>
                <a:gd name="connsiteY14" fmla="*/ 17210 h 110692"/>
                <a:gd name="connsiteX15" fmla="*/ 97189 w 188180"/>
                <a:gd name="connsiteY15" fmla="*/ 24134 h 110692"/>
                <a:gd name="connsiteX16" fmla="*/ 99452 w 188180"/>
                <a:gd name="connsiteY16" fmla="*/ 30572 h 110692"/>
                <a:gd name="connsiteX17" fmla="*/ 102279 w 188180"/>
                <a:gd name="connsiteY17" fmla="*/ 37598 h 110692"/>
                <a:gd name="connsiteX18" fmla="*/ 101391 w 188180"/>
                <a:gd name="connsiteY18" fmla="*/ 41595 h 110692"/>
                <a:gd name="connsiteX19" fmla="*/ 109303 w 188180"/>
                <a:gd name="connsiteY19" fmla="*/ 43529 h 110692"/>
                <a:gd name="connsiteX20" fmla="*/ 114005 w 188180"/>
                <a:gd name="connsiteY20" fmla="*/ 39478 h 110692"/>
                <a:gd name="connsiteX21" fmla="*/ 123244 w 188180"/>
                <a:gd name="connsiteY21" fmla="*/ 37176 h 110692"/>
                <a:gd name="connsiteX22" fmla="*/ 131739 w 188180"/>
                <a:gd name="connsiteY22" fmla="*/ 42487 h 110692"/>
                <a:gd name="connsiteX23" fmla="*/ 146464 w 188180"/>
                <a:gd name="connsiteY23" fmla="*/ 45804 h 110692"/>
                <a:gd name="connsiteX24" fmla="*/ 145468 w 188180"/>
                <a:gd name="connsiteY24" fmla="*/ 50520 h 110692"/>
                <a:gd name="connsiteX25" fmla="*/ 169131 w 188180"/>
                <a:gd name="connsiteY25" fmla="*/ 64177 h 110692"/>
                <a:gd name="connsiteX26" fmla="*/ 174507 w 188180"/>
                <a:gd name="connsiteY26" fmla="*/ 74566 h 110692"/>
                <a:gd name="connsiteX27" fmla="*/ 186211 w 188180"/>
                <a:gd name="connsiteY27" fmla="*/ 75110 h 110692"/>
                <a:gd name="connsiteX28" fmla="*/ 187124 w 188180"/>
                <a:gd name="connsiteY28" fmla="*/ 82405 h 110692"/>
                <a:gd name="connsiteX29" fmla="*/ 174359 w 188180"/>
                <a:gd name="connsiteY29" fmla="*/ 87092 h 110692"/>
                <a:gd name="connsiteX30" fmla="*/ 166284 w 188180"/>
                <a:gd name="connsiteY30" fmla="*/ 93636 h 110692"/>
                <a:gd name="connsiteX31" fmla="*/ 171915 w 188180"/>
                <a:gd name="connsiteY31" fmla="*/ 100511 h 110692"/>
                <a:gd name="connsiteX32" fmla="*/ 160057 w 188180"/>
                <a:gd name="connsiteY32" fmla="*/ 100877 h 110692"/>
                <a:gd name="connsiteX33" fmla="*/ 148341 w 188180"/>
                <a:gd name="connsiteY33" fmla="*/ 89296 h 110692"/>
                <a:gd name="connsiteX34" fmla="*/ 141516 w 188180"/>
                <a:gd name="connsiteY34" fmla="*/ 86845 h 110692"/>
                <a:gd name="connsiteX35" fmla="*/ 136184 w 188180"/>
                <a:gd name="connsiteY35" fmla="*/ 90904 h 110692"/>
                <a:gd name="connsiteX36" fmla="*/ 122025 w 188180"/>
                <a:gd name="connsiteY36" fmla="*/ 92733 h 110692"/>
                <a:gd name="connsiteX37" fmla="*/ 115336 w 188180"/>
                <a:gd name="connsiteY37" fmla="*/ 82229 h 110692"/>
                <a:gd name="connsiteX38" fmla="*/ 113047 w 188180"/>
                <a:gd name="connsiteY38" fmla="*/ 81170 h 110692"/>
                <a:gd name="connsiteX39" fmla="*/ 109353 w 188180"/>
                <a:gd name="connsiteY39" fmla="*/ 80120 h 110692"/>
                <a:gd name="connsiteX40" fmla="*/ 93673 w 188180"/>
                <a:gd name="connsiteY40" fmla="*/ 85224 h 110692"/>
                <a:gd name="connsiteX41" fmla="*/ 90030 w 188180"/>
                <a:gd name="connsiteY41" fmla="*/ 93290 h 110692"/>
                <a:gd name="connsiteX42" fmla="*/ 74409 w 188180"/>
                <a:gd name="connsiteY42" fmla="*/ 97955 h 110692"/>
                <a:gd name="connsiteX43" fmla="*/ 45893 w 188180"/>
                <a:gd name="connsiteY43" fmla="*/ 110511 h 110692"/>
                <a:gd name="connsiteX44" fmla="*/ 31302 w 188180"/>
                <a:gd name="connsiteY44" fmla="*/ 89170 h 110692"/>
                <a:gd name="connsiteX45" fmla="*/ 29007 w 188180"/>
                <a:gd name="connsiteY45" fmla="*/ 70975 h 110692"/>
                <a:gd name="connsiteX0" fmla="*/ 28494 w 187667"/>
                <a:gd name="connsiteY0" fmla="*/ 70975 h 110692"/>
                <a:gd name="connsiteX1" fmla="*/ 18320 w 187667"/>
                <a:gd name="connsiteY1" fmla="*/ 58800 h 110692"/>
                <a:gd name="connsiteX2" fmla="*/ 16383 w 187667"/>
                <a:gd name="connsiteY2" fmla="*/ 46474 h 110692"/>
                <a:gd name="connsiteX3" fmla="*/ 16033 w 187667"/>
                <a:gd name="connsiteY3" fmla="*/ 39176 h 110692"/>
                <a:gd name="connsiteX4" fmla="*/ 19004 w 187667"/>
                <a:gd name="connsiteY4" fmla="*/ 31383 h 110692"/>
                <a:gd name="connsiteX5" fmla="*/ 93 w 187667"/>
                <a:gd name="connsiteY5" fmla="*/ 15280 h 110692"/>
                <a:gd name="connsiteX6" fmla="*/ 28175 w 187667"/>
                <a:gd name="connsiteY6" fmla="*/ 2058 h 110692"/>
                <a:gd name="connsiteX7" fmla="*/ 55772 w 187667"/>
                <a:gd name="connsiteY7" fmla="*/ 25288 h 110692"/>
                <a:gd name="connsiteX8" fmla="*/ 61750 w 187667"/>
                <a:gd name="connsiteY8" fmla="*/ 24801 h 110692"/>
                <a:gd name="connsiteX9" fmla="*/ 64930 w 187667"/>
                <a:gd name="connsiteY9" fmla="*/ 18538 h 110692"/>
                <a:gd name="connsiteX10" fmla="*/ 59574 w 187667"/>
                <a:gd name="connsiteY10" fmla="*/ 4725 h 110692"/>
                <a:gd name="connsiteX11" fmla="*/ 67554 w 187667"/>
                <a:gd name="connsiteY11" fmla="*/ 461 h 110692"/>
                <a:gd name="connsiteX12" fmla="*/ 71360 w 187667"/>
                <a:gd name="connsiteY12" fmla="*/ 6964 h 110692"/>
                <a:gd name="connsiteX13" fmla="*/ 79243 w 187667"/>
                <a:gd name="connsiteY13" fmla="*/ 8481 h 110692"/>
                <a:gd name="connsiteX14" fmla="*/ 98810 w 187667"/>
                <a:gd name="connsiteY14" fmla="*/ 17210 h 110692"/>
                <a:gd name="connsiteX15" fmla="*/ 96676 w 187667"/>
                <a:gd name="connsiteY15" fmla="*/ 24134 h 110692"/>
                <a:gd name="connsiteX16" fmla="*/ 98939 w 187667"/>
                <a:gd name="connsiteY16" fmla="*/ 30572 h 110692"/>
                <a:gd name="connsiteX17" fmla="*/ 101766 w 187667"/>
                <a:gd name="connsiteY17" fmla="*/ 37598 h 110692"/>
                <a:gd name="connsiteX18" fmla="*/ 100878 w 187667"/>
                <a:gd name="connsiteY18" fmla="*/ 41595 h 110692"/>
                <a:gd name="connsiteX19" fmla="*/ 108790 w 187667"/>
                <a:gd name="connsiteY19" fmla="*/ 43529 h 110692"/>
                <a:gd name="connsiteX20" fmla="*/ 113492 w 187667"/>
                <a:gd name="connsiteY20" fmla="*/ 39478 h 110692"/>
                <a:gd name="connsiteX21" fmla="*/ 122731 w 187667"/>
                <a:gd name="connsiteY21" fmla="*/ 37176 h 110692"/>
                <a:gd name="connsiteX22" fmla="*/ 131226 w 187667"/>
                <a:gd name="connsiteY22" fmla="*/ 42487 h 110692"/>
                <a:gd name="connsiteX23" fmla="*/ 145951 w 187667"/>
                <a:gd name="connsiteY23" fmla="*/ 45804 h 110692"/>
                <a:gd name="connsiteX24" fmla="*/ 144955 w 187667"/>
                <a:gd name="connsiteY24" fmla="*/ 50520 h 110692"/>
                <a:gd name="connsiteX25" fmla="*/ 168618 w 187667"/>
                <a:gd name="connsiteY25" fmla="*/ 64177 h 110692"/>
                <a:gd name="connsiteX26" fmla="*/ 173994 w 187667"/>
                <a:gd name="connsiteY26" fmla="*/ 74566 h 110692"/>
                <a:gd name="connsiteX27" fmla="*/ 185698 w 187667"/>
                <a:gd name="connsiteY27" fmla="*/ 75110 h 110692"/>
                <a:gd name="connsiteX28" fmla="*/ 186611 w 187667"/>
                <a:gd name="connsiteY28" fmla="*/ 82405 h 110692"/>
                <a:gd name="connsiteX29" fmla="*/ 173846 w 187667"/>
                <a:gd name="connsiteY29" fmla="*/ 87092 h 110692"/>
                <a:gd name="connsiteX30" fmla="*/ 165771 w 187667"/>
                <a:gd name="connsiteY30" fmla="*/ 93636 h 110692"/>
                <a:gd name="connsiteX31" fmla="*/ 171402 w 187667"/>
                <a:gd name="connsiteY31" fmla="*/ 100511 h 110692"/>
                <a:gd name="connsiteX32" fmla="*/ 159544 w 187667"/>
                <a:gd name="connsiteY32" fmla="*/ 100877 h 110692"/>
                <a:gd name="connsiteX33" fmla="*/ 147828 w 187667"/>
                <a:gd name="connsiteY33" fmla="*/ 89296 h 110692"/>
                <a:gd name="connsiteX34" fmla="*/ 141003 w 187667"/>
                <a:gd name="connsiteY34" fmla="*/ 86845 h 110692"/>
                <a:gd name="connsiteX35" fmla="*/ 135671 w 187667"/>
                <a:gd name="connsiteY35" fmla="*/ 90904 h 110692"/>
                <a:gd name="connsiteX36" fmla="*/ 121512 w 187667"/>
                <a:gd name="connsiteY36" fmla="*/ 92733 h 110692"/>
                <a:gd name="connsiteX37" fmla="*/ 114823 w 187667"/>
                <a:gd name="connsiteY37" fmla="*/ 82229 h 110692"/>
                <a:gd name="connsiteX38" fmla="*/ 112534 w 187667"/>
                <a:gd name="connsiteY38" fmla="*/ 81170 h 110692"/>
                <a:gd name="connsiteX39" fmla="*/ 108840 w 187667"/>
                <a:gd name="connsiteY39" fmla="*/ 80120 h 110692"/>
                <a:gd name="connsiteX40" fmla="*/ 93160 w 187667"/>
                <a:gd name="connsiteY40" fmla="*/ 85224 h 110692"/>
                <a:gd name="connsiteX41" fmla="*/ 89517 w 187667"/>
                <a:gd name="connsiteY41" fmla="*/ 93290 h 110692"/>
                <a:gd name="connsiteX42" fmla="*/ 73896 w 187667"/>
                <a:gd name="connsiteY42" fmla="*/ 97955 h 110692"/>
                <a:gd name="connsiteX43" fmla="*/ 45380 w 187667"/>
                <a:gd name="connsiteY43" fmla="*/ 110511 h 110692"/>
                <a:gd name="connsiteX44" fmla="*/ 30789 w 187667"/>
                <a:gd name="connsiteY44" fmla="*/ 89170 h 110692"/>
                <a:gd name="connsiteX45" fmla="*/ 28494 w 187667"/>
                <a:gd name="connsiteY45" fmla="*/ 70975 h 110692"/>
                <a:gd name="connsiteX0" fmla="*/ 28494 w 187667"/>
                <a:gd name="connsiteY0" fmla="*/ 99745 h 139462"/>
                <a:gd name="connsiteX1" fmla="*/ 18320 w 187667"/>
                <a:gd name="connsiteY1" fmla="*/ 87570 h 139462"/>
                <a:gd name="connsiteX2" fmla="*/ 16383 w 187667"/>
                <a:gd name="connsiteY2" fmla="*/ 75244 h 139462"/>
                <a:gd name="connsiteX3" fmla="*/ 16033 w 187667"/>
                <a:gd name="connsiteY3" fmla="*/ 67946 h 139462"/>
                <a:gd name="connsiteX4" fmla="*/ 19004 w 187667"/>
                <a:gd name="connsiteY4" fmla="*/ 60153 h 139462"/>
                <a:gd name="connsiteX5" fmla="*/ 93 w 187667"/>
                <a:gd name="connsiteY5" fmla="*/ 44050 h 139462"/>
                <a:gd name="connsiteX6" fmla="*/ 28175 w 187667"/>
                <a:gd name="connsiteY6" fmla="*/ 30828 h 139462"/>
                <a:gd name="connsiteX7" fmla="*/ 30136 w 187667"/>
                <a:gd name="connsiteY7" fmla="*/ 0 h 139462"/>
                <a:gd name="connsiteX8" fmla="*/ 61750 w 187667"/>
                <a:gd name="connsiteY8" fmla="*/ 53571 h 139462"/>
                <a:gd name="connsiteX9" fmla="*/ 64930 w 187667"/>
                <a:gd name="connsiteY9" fmla="*/ 47308 h 139462"/>
                <a:gd name="connsiteX10" fmla="*/ 59574 w 187667"/>
                <a:gd name="connsiteY10" fmla="*/ 33495 h 139462"/>
                <a:gd name="connsiteX11" fmla="*/ 67554 w 187667"/>
                <a:gd name="connsiteY11" fmla="*/ 29231 h 139462"/>
                <a:gd name="connsiteX12" fmla="*/ 71360 w 187667"/>
                <a:gd name="connsiteY12" fmla="*/ 35734 h 139462"/>
                <a:gd name="connsiteX13" fmla="*/ 79243 w 187667"/>
                <a:gd name="connsiteY13" fmla="*/ 37251 h 139462"/>
                <a:gd name="connsiteX14" fmla="*/ 98810 w 187667"/>
                <a:gd name="connsiteY14" fmla="*/ 45980 h 139462"/>
                <a:gd name="connsiteX15" fmla="*/ 96676 w 187667"/>
                <a:gd name="connsiteY15" fmla="*/ 52904 h 139462"/>
                <a:gd name="connsiteX16" fmla="*/ 98939 w 187667"/>
                <a:gd name="connsiteY16" fmla="*/ 59342 h 139462"/>
                <a:gd name="connsiteX17" fmla="*/ 101766 w 187667"/>
                <a:gd name="connsiteY17" fmla="*/ 66368 h 139462"/>
                <a:gd name="connsiteX18" fmla="*/ 100878 w 187667"/>
                <a:gd name="connsiteY18" fmla="*/ 70365 h 139462"/>
                <a:gd name="connsiteX19" fmla="*/ 108790 w 187667"/>
                <a:gd name="connsiteY19" fmla="*/ 72299 h 139462"/>
                <a:gd name="connsiteX20" fmla="*/ 113492 w 187667"/>
                <a:gd name="connsiteY20" fmla="*/ 68248 h 139462"/>
                <a:gd name="connsiteX21" fmla="*/ 122731 w 187667"/>
                <a:gd name="connsiteY21" fmla="*/ 65946 h 139462"/>
                <a:gd name="connsiteX22" fmla="*/ 131226 w 187667"/>
                <a:gd name="connsiteY22" fmla="*/ 71257 h 139462"/>
                <a:gd name="connsiteX23" fmla="*/ 145951 w 187667"/>
                <a:gd name="connsiteY23" fmla="*/ 74574 h 139462"/>
                <a:gd name="connsiteX24" fmla="*/ 144955 w 187667"/>
                <a:gd name="connsiteY24" fmla="*/ 79290 h 139462"/>
                <a:gd name="connsiteX25" fmla="*/ 168618 w 187667"/>
                <a:gd name="connsiteY25" fmla="*/ 92947 h 139462"/>
                <a:gd name="connsiteX26" fmla="*/ 173994 w 187667"/>
                <a:gd name="connsiteY26" fmla="*/ 103336 h 139462"/>
                <a:gd name="connsiteX27" fmla="*/ 185698 w 187667"/>
                <a:gd name="connsiteY27" fmla="*/ 103880 h 139462"/>
                <a:gd name="connsiteX28" fmla="*/ 186611 w 187667"/>
                <a:gd name="connsiteY28" fmla="*/ 111175 h 139462"/>
                <a:gd name="connsiteX29" fmla="*/ 173846 w 187667"/>
                <a:gd name="connsiteY29" fmla="*/ 115862 h 139462"/>
                <a:gd name="connsiteX30" fmla="*/ 165771 w 187667"/>
                <a:gd name="connsiteY30" fmla="*/ 122406 h 139462"/>
                <a:gd name="connsiteX31" fmla="*/ 171402 w 187667"/>
                <a:gd name="connsiteY31" fmla="*/ 129281 h 139462"/>
                <a:gd name="connsiteX32" fmla="*/ 159544 w 187667"/>
                <a:gd name="connsiteY32" fmla="*/ 129647 h 139462"/>
                <a:gd name="connsiteX33" fmla="*/ 147828 w 187667"/>
                <a:gd name="connsiteY33" fmla="*/ 118066 h 139462"/>
                <a:gd name="connsiteX34" fmla="*/ 141003 w 187667"/>
                <a:gd name="connsiteY34" fmla="*/ 115615 h 139462"/>
                <a:gd name="connsiteX35" fmla="*/ 135671 w 187667"/>
                <a:gd name="connsiteY35" fmla="*/ 119674 h 139462"/>
                <a:gd name="connsiteX36" fmla="*/ 121512 w 187667"/>
                <a:gd name="connsiteY36" fmla="*/ 121503 h 139462"/>
                <a:gd name="connsiteX37" fmla="*/ 114823 w 187667"/>
                <a:gd name="connsiteY37" fmla="*/ 110999 h 139462"/>
                <a:gd name="connsiteX38" fmla="*/ 112534 w 187667"/>
                <a:gd name="connsiteY38" fmla="*/ 109940 h 139462"/>
                <a:gd name="connsiteX39" fmla="*/ 108840 w 187667"/>
                <a:gd name="connsiteY39" fmla="*/ 108890 h 139462"/>
                <a:gd name="connsiteX40" fmla="*/ 93160 w 187667"/>
                <a:gd name="connsiteY40" fmla="*/ 113994 h 139462"/>
                <a:gd name="connsiteX41" fmla="*/ 89517 w 187667"/>
                <a:gd name="connsiteY41" fmla="*/ 122060 h 139462"/>
                <a:gd name="connsiteX42" fmla="*/ 73896 w 187667"/>
                <a:gd name="connsiteY42" fmla="*/ 126725 h 139462"/>
                <a:gd name="connsiteX43" fmla="*/ 45380 w 187667"/>
                <a:gd name="connsiteY43" fmla="*/ 139281 h 139462"/>
                <a:gd name="connsiteX44" fmla="*/ 30789 w 187667"/>
                <a:gd name="connsiteY44" fmla="*/ 117940 h 139462"/>
                <a:gd name="connsiteX45" fmla="*/ 28494 w 187667"/>
                <a:gd name="connsiteY45" fmla="*/ 99745 h 139462"/>
                <a:gd name="connsiteX0" fmla="*/ 28494 w 187667"/>
                <a:gd name="connsiteY0" fmla="*/ 104117 h 143834"/>
                <a:gd name="connsiteX1" fmla="*/ 18320 w 187667"/>
                <a:gd name="connsiteY1" fmla="*/ 91942 h 143834"/>
                <a:gd name="connsiteX2" fmla="*/ 16383 w 187667"/>
                <a:gd name="connsiteY2" fmla="*/ 79616 h 143834"/>
                <a:gd name="connsiteX3" fmla="*/ 16033 w 187667"/>
                <a:gd name="connsiteY3" fmla="*/ 72318 h 143834"/>
                <a:gd name="connsiteX4" fmla="*/ 19004 w 187667"/>
                <a:gd name="connsiteY4" fmla="*/ 64525 h 143834"/>
                <a:gd name="connsiteX5" fmla="*/ 93 w 187667"/>
                <a:gd name="connsiteY5" fmla="*/ 48422 h 143834"/>
                <a:gd name="connsiteX6" fmla="*/ 28175 w 187667"/>
                <a:gd name="connsiteY6" fmla="*/ 35200 h 143834"/>
                <a:gd name="connsiteX7" fmla="*/ 30136 w 187667"/>
                <a:gd name="connsiteY7" fmla="*/ 4372 h 143834"/>
                <a:gd name="connsiteX8" fmla="*/ 45549 w 187667"/>
                <a:gd name="connsiteY8" fmla="*/ 3045 h 143834"/>
                <a:gd name="connsiteX9" fmla="*/ 64930 w 187667"/>
                <a:gd name="connsiteY9" fmla="*/ 51680 h 143834"/>
                <a:gd name="connsiteX10" fmla="*/ 59574 w 187667"/>
                <a:gd name="connsiteY10" fmla="*/ 37867 h 143834"/>
                <a:gd name="connsiteX11" fmla="*/ 67554 w 187667"/>
                <a:gd name="connsiteY11" fmla="*/ 33603 h 143834"/>
                <a:gd name="connsiteX12" fmla="*/ 71360 w 187667"/>
                <a:gd name="connsiteY12" fmla="*/ 40106 h 143834"/>
                <a:gd name="connsiteX13" fmla="*/ 79243 w 187667"/>
                <a:gd name="connsiteY13" fmla="*/ 41623 h 143834"/>
                <a:gd name="connsiteX14" fmla="*/ 98810 w 187667"/>
                <a:gd name="connsiteY14" fmla="*/ 50352 h 143834"/>
                <a:gd name="connsiteX15" fmla="*/ 96676 w 187667"/>
                <a:gd name="connsiteY15" fmla="*/ 57276 h 143834"/>
                <a:gd name="connsiteX16" fmla="*/ 98939 w 187667"/>
                <a:gd name="connsiteY16" fmla="*/ 63714 h 143834"/>
                <a:gd name="connsiteX17" fmla="*/ 101766 w 187667"/>
                <a:gd name="connsiteY17" fmla="*/ 70740 h 143834"/>
                <a:gd name="connsiteX18" fmla="*/ 100878 w 187667"/>
                <a:gd name="connsiteY18" fmla="*/ 74737 h 143834"/>
                <a:gd name="connsiteX19" fmla="*/ 108790 w 187667"/>
                <a:gd name="connsiteY19" fmla="*/ 76671 h 143834"/>
                <a:gd name="connsiteX20" fmla="*/ 113492 w 187667"/>
                <a:gd name="connsiteY20" fmla="*/ 72620 h 143834"/>
                <a:gd name="connsiteX21" fmla="*/ 122731 w 187667"/>
                <a:gd name="connsiteY21" fmla="*/ 70318 h 143834"/>
                <a:gd name="connsiteX22" fmla="*/ 131226 w 187667"/>
                <a:gd name="connsiteY22" fmla="*/ 75629 h 143834"/>
                <a:gd name="connsiteX23" fmla="*/ 145951 w 187667"/>
                <a:gd name="connsiteY23" fmla="*/ 78946 h 143834"/>
                <a:gd name="connsiteX24" fmla="*/ 144955 w 187667"/>
                <a:gd name="connsiteY24" fmla="*/ 83662 h 143834"/>
                <a:gd name="connsiteX25" fmla="*/ 168618 w 187667"/>
                <a:gd name="connsiteY25" fmla="*/ 97319 h 143834"/>
                <a:gd name="connsiteX26" fmla="*/ 173994 w 187667"/>
                <a:gd name="connsiteY26" fmla="*/ 107708 h 143834"/>
                <a:gd name="connsiteX27" fmla="*/ 185698 w 187667"/>
                <a:gd name="connsiteY27" fmla="*/ 108252 h 143834"/>
                <a:gd name="connsiteX28" fmla="*/ 186611 w 187667"/>
                <a:gd name="connsiteY28" fmla="*/ 115547 h 143834"/>
                <a:gd name="connsiteX29" fmla="*/ 173846 w 187667"/>
                <a:gd name="connsiteY29" fmla="*/ 120234 h 143834"/>
                <a:gd name="connsiteX30" fmla="*/ 165771 w 187667"/>
                <a:gd name="connsiteY30" fmla="*/ 126778 h 143834"/>
                <a:gd name="connsiteX31" fmla="*/ 171402 w 187667"/>
                <a:gd name="connsiteY31" fmla="*/ 133653 h 143834"/>
                <a:gd name="connsiteX32" fmla="*/ 159544 w 187667"/>
                <a:gd name="connsiteY32" fmla="*/ 134019 h 143834"/>
                <a:gd name="connsiteX33" fmla="*/ 147828 w 187667"/>
                <a:gd name="connsiteY33" fmla="*/ 122438 h 143834"/>
                <a:gd name="connsiteX34" fmla="*/ 141003 w 187667"/>
                <a:gd name="connsiteY34" fmla="*/ 119987 h 143834"/>
                <a:gd name="connsiteX35" fmla="*/ 135671 w 187667"/>
                <a:gd name="connsiteY35" fmla="*/ 124046 h 143834"/>
                <a:gd name="connsiteX36" fmla="*/ 121512 w 187667"/>
                <a:gd name="connsiteY36" fmla="*/ 125875 h 143834"/>
                <a:gd name="connsiteX37" fmla="*/ 114823 w 187667"/>
                <a:gd name="connsiteY37" fmla="*/ 115371 h 143834"/>
                <a:gd name="connsiteX38" fmla="*/ 112534 w 187667"/>
                <a:gd name="connsiteY38" fmla="*/ 114312 h 143834"/>
                <a:gd name="connsiteX39" fmla="*/ 108840 w 187667"/>
                <a:gd name="connsiteY39" fmla="*/ 113262 h 143834"/>
                <a:gd name="connsiteX40" fmla="*/ 93160 w 187667"/>
                <a:gd name="connsiteY40" fmla="*/ 118366 h 143834"/>
                <a:gd name="connsiteX41" fmla="*/ 89517 w 187667"/>
                <a:gd name="connsiteY41" fmla="*/ 126432 h 143834"/>
                <a:gd name="connsiteX42" fmla="*/ 73896 w 187667"/>
                <a:gd name="connsiteY42" fmla="*/ 131097 h 143834"/>
                <a:gd name="connsiteX43" fmla="*/ 45380 w 187667"/>
                <a:gd name="connsiteY43" fmla="*/ 143653 h 143834"/>
                <a:gd name="connsiteX44" fmla="*/ 30789 w 187667"/>
                <a:gd name="connsiteY44" fmla="*/ 122312 h 143834"/>
                <a:gd name="connsiteX45" fmla="*/ 28494 w 187667"/>
                <a:gd name="connsiteY45" fmla="*/ 104117 h 143834"/>
                <a:gd name="connsiteX0" fmla="*/ 28494 w 187667"/>
                <a:gd name="connsiteY0" fmla="*/ 101152 h 140869"/>
                <a:gd name="connsiteX1" fmla="*/ 18320 w 187667"/>
                <a:gd name="connsiteY1" fmla="*/ 88977 h 140869"/>
                <a:gd name="connsiteX2" fmla="*/ 16383 w 187667"/>
                <a:gd name="connsiteY2" fmla="*/ 76651 h 140869"/>
                <a:gd name="connsiteX3" fmla="*/ 16033 w 187667"/>
                <a:gd name="connsiteY3" fmla="*/ 69353 h 140869"/>
                <a:gd name="connsiteX4" fmla="*/ 19004 w 187667"/>
                <a:gd name="connsiteY4" fmla="*/ 61560 h 140869"/>
                <a:gd name="connsiteX5" fmla="*/ 93 w 187667"/>
                <a:gd name="connsiteY5" fmla="*/ 45457 h 140869"/>
                <a:gd name="connsiteX6" fmla="*/ 28175 w 187667"/>
                <a:gd name="connsiteY6" fmla="*/ 32235 h 140869"/>
                <a:gd name="connsiteX7" fmla="*/ 30136 w 187667"/>
                <a:gd name="connsiteY7" fmla="*/ 1407 h 140869"/>
                <a:gd name="connsiteX8" fmla="*/ 45549 w 187667"/>
                <a:gd name="connsiteY8" fmla="*/ 80 h 140869"/>
                <a:gd name="connsiteX9" fmla="*/ 63174 w 187667"/>
                <a:gd name="connsiteY9" fmla="*/ 4061 h 140869"/>
                <a:gd name="connsiteX10" fmla="*/ 59574 w 187667"/>
                <a:gd name="connsiteY10" fmla="*/ 34902 h 140869"/>
                <a:gd name="connsiteX11" fmla="*/ 67554 w 187667"/>
                <a:gd name="connsiteY11" fmla="*/ 30638 h 140869"/>
                <a:gd name="connsiteX12" fmla="*/ 71360 w 187667"/>
                <a:gd name="connsiteY12" fmla="*/ 37141 h 140869"/>
                <a:gd name="connsiteX13" fmla="*/ 79243 w 187667"/>
                <a:gd name="connsiteY13" fmla="*/ 38658 h 140869"/>
                <a:gd name="connsiteX14" fmla="*/ 98810 w 187667"/>
                <a:gd name="connsiteY14" fmla="*/ 47387 h 140869"/>
                <a:gd name="connsiteX15" fmla="*/ 96676 w 187667"/>
                <a:gd name="connsiteY15" fmla="*/ 54311 h 140869"/>
                <a:gd name="connsiteX16" fmla="*/ 98939 w 187667"/>
                <a:gd name="connsiteY16" fmla="*/ 60749 h 140869"/>
                <a:gd name="connsiteX17" fmla="*/ 101766 w 187667"/>
                <a:gd name="connsiteY17" fmla="*/ 67775 h 140869"/>
                <a:gd name="connsiteX18" fmla="*/ 100878 w 187667"/>
                <a:gd name="connsiteY18" fmla="*/ 71772 h 140869"/>
                <a:gd name="connsiteX19" fmla="*/ 108790 w 187667"/>
                <a:gd name="connsiteY19" fmla="*/ 73706 h 140869"/>
                <a:gd name="connsiteX20" fmla="*/ 113492 w 187667"/>
                <a:gd name="connsiteY20" fmla="*/ 69655 h 140869"/>
                <a:gd name="connsiteX21" fmla="*/ 122731 w 187667"/>
                <a:gd name="connsiteY21" fmla="*/ 67353 h 140869"/>
                <a:gd name="connsiteX22" fmla="*/ 131226 w 187667"/>
                <a:gd name="connsiteY22" fmla="*/ 72664 h 140869"/>
                <a:gd name="connsiteX23" fmla="*/ 145951 w 187667"/>
                <a:gd name="connsiteY23" fmla="*/ 75981 h 140869"/>
                <a:gd name="connsiteX24" fmla="*/ 144955 w 187667"/>
                <a:gd name="connsiteY24" fmla="*/ 80697 h 140869"/>
                <a:gd name="connsiteX25" fmla="*/ 168618 w 187667"/>
                <a:gd name="connsiteY25" fmla="*/ 94354 h 140869"/>
                <a:gd name="connsiteX26" fmla="*/ 173994 w 187667"/>
                <a:gd name="connsiteY26" fmla="*/ 104743 h 140869"/>
                <a:gd name="connsiteX27" fmla="*/ 185698 w 187667"/>
                <a:gd name="connsiteY27" fmla="*/ 105287 h 140869"/>
                <a:gd name="connsiteX28" fmla="*/ 186611 w 187667"/>
                <a:gd name="connsiteY28" fmla="*/ 112582 h 140869"/>
                <a:gd name="connsiteX29" fmla="*/ 173846 w 187667"/>
                <a:gd name="connsiteY29" fmla="*/ 117269 h 140869"/>
                <a:gd name="connsiteX30" fmla="*/ 165771 w 187667"/>
                <a:gd name="connsiteY30" fmla="*/ 123813 h 140869"/>
                <a:gd name="connsiteX31" fmla="*/ 171402 w 187667"/>
                <a:gd name="connsiteY31" fmla="*/ 130688 h 140869"/>
                <a:gd name="connsiteX32" fmla="*/ 159544 w 187667"/>
                <a:gd name="connsiteY32" fmla="*/ 131054 h 140869"/>
                <a:gd name="connsiteX33" fmla="*/ 147828 w 187667"/>
                <a:gd name="connsiteY33" fmla="*/ 119473 h 140869"/>
                <a:gd name="connsiteX34" fmla="*/ 141003 w 187667"/>
                <a:gd name="connsiteY34" fmla="*/ 117022 h 140869"/>
                <a:gd name="connsiteX35" fmla="*/ 135671 w 187667"/>
                <a:gd name="connsiteY35" fmla="*/ 121081 h 140869"/>
                <a:gd name="connsiteX36" fmla="*/ 121512 w 187667"/>
                <a:gd name="connsiteY36" fmla="*/ 122910 h 140869"/>
                <a:gd name="connsiteX37" fmla="*/ 114823 w 187667"/>
                <a:gd name="connsiteY37" fmla="*/ 112406 h 140869"/>
                <a:gd name="connsiteX38" fmla="*/ 112534 w 187667"/>
                <a:gd name="connsiteY38" fmla="*/ 111347 h 140869"/>
                <a:gd name="connsiteX39" fmla="*/ 108840 w 187667"/>
                <a:gd name="connsiteY39" fmla="*/ 110297 h 140869"/>
                <a:gd name="connsiteX40" fmla="*/ 93160 w 187667"/>
                <a:gd name="connsiteY40" fmla="*/ 115401 h 140869"/>
                <a:gd name="connsiteX41" fmla="*/ 89517 w 187667"/>
                <a:gd name="connsiteY41" fmla="*/ 123467 h 140869"/>
                <a:gd name="connsiteX42" fmla="*/ 73896 w 187667"/>
                <a:gd name="connsiteY42" fmla="*/ 128132 h 140869"/>
                <a:gd name="connsiteX43" fmla="*/ 45380 w 187667"/>
                <a:gd name="connsiteY43" fmla="*/ 140688 h 140869"/>
                <a:gd name="connsiteX44" fmla="*/ 30789 w 187667"/>
                <a:gd name="connsiteY44" fmla="*/ 119347 h 140869"/>
                <a:gd name="connsiteX45" fmla="*/ 28494 w 187667"/>
                <a:gd name="connsiteY45" fmla="*/ 101152 h 140869"/>
                <a:gd name="connsiteX0" fmla="*/ 28494 w 187667"/>
                <a:gd name="connsiteY0" fmla="*/ 101124 h 140841"/>
                <a:gd name="connsiteX1" fmla="*/ 18320 w 187667"/>
                <a:gd name="connsiteY1" fmla="*/ 88949 h 140841"/>
                <a:gd name="connsiteX2" fmla="*/ 16383 w 187667"/>
                <a:gd name="connsiteY2" fmla="*/ 76623 h 140841"/>
                <a:gd name="connsiteX3" fmla="*/ 16033 w 187667"/>
                <a:gd name="connsiteY3" fmla="*/ 69325 h 140841"/>
                <a:gd name="connsiteX4" fmla="*/ 19004 w 187667"/>
                <a:gd name="connsiteY4" fmla="*/ 61532 h 140841"/>
                <a:gd name="connsiteX5" fmla="*/ 93 w 187667"/>
                <a:gd name="connsiteY5" fmla="*/ 45429 h 140841"/>
                <a:gd name="connsiteX6" fmla="*/ 28175 w 187667"/>
                <a:gd name="connsiteY6" fmla="*/ 32207 h 140841"/>
                <a:gd name="connsiteX7" fmla="*/ 30136 w 187667"/>
                <a:gd name="connsiteY7" fmla="*/ 1379 h 140841"/>
                <a:gd name="connsiteX8" fmla="*/ 45549 w 187667"/>
                <a:gd name="connsiteY8" fmla="*/ 52 h 140841"/>
                <a:gd name="connsiteX9" fmla="*/ 63174 w 187667"/>
                <a:gd name="connsiteY9" fmla="*/ 4033 h 140841"/>
                <a:gd name="connsiteX10" fmla="*/ 93881 w 187667"/>
                <a:gd name="connsiteY10" fmla="*/ 7915 h 140841"/>
                <a:gd name="connsiteX11" fmla="*/ 67554 w 187667"/>
                <a:gd name="connsiteY11" fmla="*/ 30610 h 140841"/>
                <a:gd name="connsiteX12" fmla="*/ 71360 w 187667"/>
                <a:gd name="connsiteY12" fmla="*/ 37113 h 140841"/>
                <a:gd name="connsiteX13" fmla="*/ 79243 w 187667"/>
                <a:gd name="connsiteY13" fmla="*/ 38630 h 140841"/>
                <a:gd name="connsiteX14" fmla="*/ 98810 w 187667"/>
                <a:gd name="connsiteY14" fmla="*/ 47359 h 140841"/>
                <a:gd name="connsiteX15" fmla="*/ 96676 w 187667"/>
                <a:gd name="connsiteY15" fmla="*/ 54283 h 140841"/>
                <a:gd name="connsiteX16" fmla="*/ 98939 w 187667"/>
                <a:gd name="connsiteY16" fmla="*/ 60721 h 140841"/>
                <a:gd name="connsiteX17" fmla="*/ 101766 w 187667"/>
                <a:gd name="connsiteY17" fmla="*/ 67747 h 140841"/>
                <a:gd name="connsiteX18" fmla="*/ 100878 w 187667"/>
                <a:gd name="connsiteY18" fmla="*/ 71744 h 140841"/>
                <a:gd name="connsiteX19" fmla="*/ 108790 w 187667"/>
                <a:gd name="connsiteY19" fmla="*/ 73678 h 140841"/>
                <a:gd name="connsiteX20" fmla="*/ 113492 w 187667"/>
                <a:gd name="connsiteY20" fmla="*/ 69627 h 140841"/>
                <a:gd name="connsiteX21" fmla="*/ 122731 w 187667"/>
                <a:gd name="connsiteY21" fmla="*/ 67325 h 140841"/>
                <a:gd name="connsiteX22" fmla="*/ 131226 w 187667"/>
                <a:gd name="connsiteY22" fmla="*/ 72636 h 140841"/>
                <a:gd name="connsiteX23" fmla="*/ 145951 w 187667"/>
                <a:gd name="connsiteY23" fmla="*/ 75953 h 140841"/>
                <a:gd name="connsiteX24" fmla="*/ 144955 w 187667"/>
                <a:gd name="connsiteY24" fmla="*/ 80669 h 140841"/>
                <a:gd name="connsiteX25" fmla="*/ 168618 w 187667"/>
                <a:gd name="connsiteY25" fmla="*/ 94326 h 140841"/>
                <a:gd name="connsiteX26" fmla="*/ 173994 w 187667"/>
                <a:gd name="connsiteY26" fmla="*/ 104715 h 140841"/>
                <a:gd name="connsiteX27" fmla="*/ 185698 w 187667"/>
                <a:gd name="connsiteY27" fmla="*/ 105259 h 140841"/>
                <a:gd name="connsiteX28" fmla="*/ 186611 w 187667"/>
                <a:gd name="connsiteY28" fmla="*/ 112554 h 140841"/>
                <a:gd name="connsiteX29" fmla="*/ 173846 w 187667"/>
                <a:gd name="connsiteY29" fmla="*/ 117241 h 140841"/>
                <a:gd name="connsiteX30" fmla="*/ 165771 w 187667"/>
                <a:gd name="connsiteY30" fmla="*/ 123785 h 140841"/>
                <a:gd name="connsiteX31" fmla="*/ 171402 w 187667"/>
                <a:gd name="connsiteY31" fmla="*/ 130660 h 140841"/>
                <a:gd name="connsiteX32" fmla="*/ 159544 w 187667"/>
                <a:gd name="connsiteY32" fmla="*/ 131026 h 140841"/>
                <a:gd name="connsiteX33" fmla="*/ 147828 w 187667"/>
                <a:gd name="connsiteY33" fmla="*/ 119445 h 140841"/>
                <a:gd name="connsiteX34" fmla="*/ 141003 w 187667"/>
                <a:gd name="connsiteY34" fmla="*/ 116994 h 140841"/>
                <a:gd name="connsiteX35" fmla="*/ 135671 w 187667"/>
                <a:gd name="connsiteY35" fmla="*/ 121053 h 140841"/>
                <a:gd name="connsiteX36" fmla="*/ 121512 w 187667"/>
                <a:gd name="connsiteY36" fmla="*/ 122882 h 140841"/>
                <a:gd name="connsiteX37" fmla="*/ 114823 w 187667"/>
                <a:gd name="connsiteY37" fmla="*/ 112378 h 140841"/>
                <a:gd name="connsiteX38" fmla="*/ 112534 w 187667"/>
                <a:gd name="connsiteY38" fmla="*/ 111319 h 140841"/>
                <a:gd name="connsiteX39" fmla="*/ 108840 w 187667"/>
                <a:gd name="connsiteY39" fmla="*/ 110269 h 140841"/>
                <a:gd name="connsiteX40" fmla="*/ 93160 w 187667"/>
                <a:gd name="connsiteY40" fmla="*/ 115373 h 140841"/>
                <a:gd name="connsiteX41" fmla="*/ 89517 w 187667"/>
                <a:gd name="connsiteY41" fmla="*/ 123439 h 140841"/>
                <a:gd name="connsiteX42" fmla="*/ 73896 w 187667"/>
                <a:gd name="connsiteY42" fmla="*/ 128104 h 140841"/>
                <a:gd name="connsiteX43" fmla="*/ 45380 w 187667"/>
                <a:gd name="connsiteY43" fmla="*/ 140660 h 140841"/>
                <a:gd name="connsiteX44" fmla="*/ 30789 w 187667"/>
                <a:gd name="connsiteY44" fmla="*/ 119319 h 140841"/>
                <a:gd name="connsiteX45" fmla="*/ 28494 w 187667"/>
                <a:gd name="connsiteY45" fmla="*/ 101124 h 140841"/>
                <a:gd name="connsiteX0" fmla="*/ 28494 w 187667"/>
                <a:gd name="connsiteY0" fmla="*/ 103136 h 142853"/>
                <a:gd name="connsiteX1" fmla="*/ 18320 w 187667"/>
                <a:gd name="connsiteY1" fmla="*/ 90961 h 142853"/>
                <a:gd name="connsiteX2" fmla="*/ 16383 w 187667"/>
                <a:gd name="connsiteY2" fmla="*/ 78635 h 142853"/>
                <a:gd name="connsiteX3" fmla="*/ 16033 w 187667"/>
                <a:gd name="connsiteY3" fmla="*/ 71337 h 142853"/>
                <a:gd name="connsiteX4" fmla="*/ 19004 w 187667"/>
                <a:gd name="connsiteY4" fmla="*/ 63544 h 142853"/>
                <a:gd name="connsiteX5" fmla="*/ 93 w 187667"/>
                <a:gd name="connsiteY5" fmla="*/ 47441 h 142853"/>
                <a:gd name="connsiteX6" fmla="*/ 28175 w 187667"/>
                <a:gd name="connsiteY6" fmla="*/ 34219 h 142853"/>
                <a:gd name="connsiteX7" fmla="*/ 30136 w 187667"/>
                <a:gd name="connsiteY7" fmla="*/ 3391 h 142853"/>
                <a:gd name="connsiteX8" fmla="*/ 37446 w 187667"/>
                <a:gd name="connsiteY8" fmla="*/ 361 h 142853"/>
                <a:gd name="connsiteX9" fmla="*/ 45549 w 187667"/>
                <a:gd name="connsiteY9" fmla="*/ 2064 h 142853"/>
                <a:gd name="connsiteX10" fmla="*/ 63174 w 187667"/>
                <a:gd name="connsiteY10" fmla="*/ 6045 h 142853"/>
                <a:gd name="connsiteX11" fmla="*/ 93881 w 187667"/>
                <a:gd name="connsiteY11" fmla="*/ 9927 h 142853"/>
                <a:gd name="connsiteX12" fmla="*/ 67554 w 187667"/>
                <a:gd name="connsiteY12" fmla="*/ 32622 h 142853"/>
                <a:gd name="connsiteX13" fmla="*/ 71360 w 187667"/>
                <a:gd name="connsiteY13" fmla="*/ 39125 h 142853"/>
                <a:gd name="connsiteX14" fmla="*/ 79243 w 187667"/>
                <a:gd name="connsiteY14" fmla="*/ 40642 h 142853"/>
                <a:gd name="connsiteX15" fmla="*/ 98810 w 187667"/>
                <a:gd name="connsiteY15" fmla="*/ 49371 h 142853"/>
                <a:gd name="connsiteX16" fmla="*/ 96676 w 187667"/>
                <a:gd name="connsiteY16" fmla="*/ 56295 h 142853"/>
                <a:gd name="connsiteX17" fmla="*/ 98939 w 187667"/>
                <a:gd name="connsiteY17" fmla="*/ 62733 h 142853"/>
                <a:gd name="connsiteX18" fmla="*/ 101766 w 187667"/>
                <a:gd name="connsiteY18" fmla="*/ 69759 h 142853"/>
                <a:gd name="connsiteX19" fmla="*/ 100878 w 187667"/>
                <a:gd name="connsiteY19" fmla="*/ 73756 h 142853"/>
                <a:gd name="connsiteX20" fmla="*/ 108790 w 187667"/>
                <a:gd name="connsiteY20" fmla="*/ 75690 h 142853"/>
                <a:gd name="connsiteX21" fmla="*/ 113492 w 187667"/>
                <a:gd name="connsiteY21" fmla="*/ 71639 h 142853"/>
                <a:gd name="connsiteX22" fmla="*/ 122731 w 187667"/>
                <a:gd name="connsiteY22" fmla="*/ 69337 h 142853"/>
                <a:gd name="connsiteX23" fmla="*/ 131226 w 187667"/>
                <a:gd name="connsiteY23" fmla="*/ 74648 h 142853"/>
                <a:gd name="connsiteX24" fmla="*/ 145951 w 187667"/>
                <a:gd name="connsiteY24" fmla="*/ 77965 h 142853"/>
                <a:gd name="connsiteX25" fmla="*/ 144955 w 187667"/>
                <a:gd name="connsiteY25" fmla="*/ 82681 h 142853"/>
                <a:gd name="connsiteX26" fmla="*/ 168618 w 187667"/>
                <a:gd name="connsiteY26" fmla="*/ 96338 h 142853"/>
                <a:gd name="connsiteX27" fmla="*/ 173994 w 187667"/>
                <a:gd name="connsiteY27" fmla="*/ 106727 h 142853"/>
                <a:gd name="connsiteX28" fmla="*/ 185698 w 187667"/>
                <a:gd name="connsiteY28" fmla="*/ 107271 h 142853"/>
                <a:gd name="connsiteX29" fmla="*/ 186611 w 187667"/>
                <a:gd name="connsiteY29" fmla="*/ 114566 h 142853"/>
                <a:gd name="connsiteX30" fmla="*/ 173846 w 187667"/>
                <a:gd name="connsiteY30" fmla="*/ 119253 h 142853"/>
                <a:gd name="connsiteX31" fmla="*/ 165771 w 187667"/>
                <a:gd name="connsiteY31" fmla="*/ 125797 h 142853"/>
                <a:gd name="connsiteX32" fmla="*/ 171402 w 187667"/>
                <a:gd name="connsiteY32" fmla="*/ 132672 h 142853"/>
                <a:gd name="connsiteX33" fmla="*/ 159544 w 187667"/>
                <a:gd name="connsiteY33" fmla="*/ 133038 h 142853"/>
                <a:gd name="connsiteX34" fmla="*/ 147828 w 187667"/>
                <a:gd name="connsiteY34" fmla="*/ 121457 h 142853"/>
                <a:gd name="connsiteX35" fmla="*/ 141003 w 187667"/>
                <a:gd name="connsiteY35" fmla="*/ 119006 h 142853"/>
                <a:gd name="connsiteX36" fmla="*/ 135671 w 187667"/>
                <a:gd name="connsiteY36" fmla="*/ 123065 h 142853"/>
                <a:gd name="connsiteX37" fmla="*/ 121512 w 187667"/>
                <a:gd name="connsiteY37" fmla="*/ 124894 h 142853"/>
                <a:gd name="connsiteX38" fmla="*/ 114823 w 187667"/>
                <a:gd name="connsiteY38" fmla="*/ 114390 h 142853"/>
                <a:gd name="connsiteX39" fmla="*/ 112534 w 187667"/>
                <a:gd name="connsiteY39" fmla="*/ 113331 h 142853"/>
                <a:gd name="connsiteX40" fmla="*/ 108840 w 187667"/>
                <a:gd name="connsiteY40" fmla="*/ 112281 h 142853"/>
                <a:gd name="connsiteX41" fmla="*/ 93160 w 187667"/>
                <a:gd name="connsiteY41" fmla="*/ 117385 h 142853"/>
                <a:gd name="connsiteX42" fmla="*/ 89517 w 187667"/>
                <a:gd name="connsiteY42" fmla="*/ 125451 h 142853"/>
                <a:gd name="connsiteX43" fmla="*/ 73896 w 187667"/>
                <a:gd name="connsiteY43" fmla="*/ 130116 h 142853"/>
                <a:gd name="connsiteX44" fmla="*/ 45380 w 187667"/>
                <a:gd name="connsiteY44" fmla="*/ 142672 h 142853"/>
                <a:gd name="connsiteX45" fmla="*/ 30789 w 187667"/>
                <a:gd name="connsiteY45" fmla="*/ 121331 h 142853"/>
                <a:gd name="connsiteX46" fmla="*/ 28494 w 187667"/>
                <a:gd name="connsiteY46" fmla="*/ 103136 h 142853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948 w 187667"/>
                <a:gd name="connsiteY7" fmla="*/ 18006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374 w 187667"/>
                <a:gd name="connsiteY7" fmla="*/ 18229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67462 w 187575"/>
                <a:gd name="connsiteY14" fmla="*/ 32293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5952 w 187575"/>
                <a:gd name="connsiteY14" fmla="*/ 26511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71268 w 187575"/>
                <a:gd name="connsiteY16" fmla="*/ 38796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109468 w 187575"/>
                <a:gd name="connsiteY18" fmla="*/ 45707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96584 w 187575"/>
                <a:gd name="connsiteY20" fmla="*/ 55966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13400 w 187575"/>
                <a:gd name="connsiteY22" fmla="*/ 71310 h 142524"/>
                <a:gd name="connsiteX23" fmla="*/ 122639 w 187575"/>
                <a:gd name="connsiteY23" fmla="*/ 69008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22639 w 187575"/>
                <a:gd name="connsiteY22" fmla="*/ 69008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9587 w 187575"/>
                <a:gd name="connsiteY26" fmla="*/ 81363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53507"/>
                <a:gd name="connsiteX1" fmla="*/ 18228 w 187575"/>
                <a:gd name="connsiteY1" fmla="*/ 90632 h 153507"/>
                <a:gd name="connsiteX2" fmla="*/ 16291 w 187575"/>
                <a:gd name="connsiteY2" fmla="*/ 78306 h 153507"/>
                <a:gd name="connsiteX3" fmla="*/ 15941 w 187575"/>
                <a:gd name="connsiteY3" fmla="*/ 71008 h 153507"/>
                <a:gd name="connsiteX4" fmla="*/ 18912 w 187575"/>
                <a:gd name="connsiteY4" fmla="*/ 63215 h 153507"/>
                <a:gd name="connsiteX5" fmla="*/ 1 w 187575"/>
                <a:gd name="connsiteY5" fmla="*/ 47112 h 153507"/>
                <a:gd name="connsiteX6" fmla="*/ 19514 w 187575"/>
                <a:gd name="connsiteY6" fmla="*/ 35314 h 153507"/>
                <a:gd name="connsiteX7" fmla="*/ 28083 w 187575"/>
                <a:gd name="connsiteY7" fmla="*/ 33890 h 153507"/>
                <a:gd name="connsiteX8" fmla="*/ 34282 w 187575"/>
                <a:gd name="connsiteY8" fmla="*/ 18229 h 153507"/>
                <a:gd name="connsiteX9" fmla="*/ 30044 w 187575"/>
                <a:gd name="connsiteY9" fmla="*/ 3062 h 153507"/>
                <a:gd name="connsiteX10" fmla="*/ 37354 w 187575"/>
                <a:gd name="connsiteY10" fmla="*/ 32 h 153507"/>
                <a:gd name="connsiteX11" fmla="*/ 45457 w 187575"/>
                <a:gd name="connsiteY11" fmla="*/ 1735 h 153507"/>
                <a:gd name="connsiteX12" fmla="*/ 63082 w 187575"/>
                <a:gd name="connsiteY12" fmla="*/ 5716 h 153507"/>
                <a:gd name="connsiteX13" fmla="*/ 93789 w 187575"/>
                <a:gd name="connsiteY13" fmla="*/ 9598 h 153507"/>
                <a:gd name="connsiteX14" fmla="*/ 88150 w 187575"/>
                <a:gd name="connsiteY14" fmla="*/ 15674 h 153507"/>
                <a:gd name="connsiteX15" fmla="*/ 85952 w 187575"/>
                <a:gd name="connsiteY15" fmla="*/ 26511 h 153507"/>
                <a:gd name="connsiteX16" fmla="*/ 91333 w 187575"/>
                <a:gd name="connsiteY16" fmla="*/ 32684 h 153507"/>
                <a:gd name="connsiteX17" fmla="*/ 97935 w 187575"/>
                <a:gd name="connsiteY17" fmla="*/ 33849 h 153507"/>
                <a:gd name="connsiteX18" fmla="*/ 98990 w 187575"/>
                <a:gd name="connsiteY18" fmla="*/ 40923 h 153507"/>
                <a:gd name="connsiteX19" fmla="*/ 109468 w 187575"/>
                <a:gd name="connsiteY19" fmla="*/ 45707 h 153507"/>
                <a:gd name="connsiteX20" fmla="*/ 108482 w 187575"/>
                <a:gd name="connsiteY20" fmla="*/ 52184 h 153507"/>
                <a:gd name="connsiteX21" fmla="*/ 122322 w 187575"/>
                <a:gd name="connsiteY21" fmla="*/ 57798 h 153507"/>
                <a:gd name="connsiteX22" fmla="*/ 136587 w 187575"/>
                <a:gd name="connsiteY22" fmla="*/ 48842 h 153507"/>
                <a:gd name="connsiteX23" fmla="*/ 145102 w 187575"/>
                <a:gd name="connsiteY23" fmla="*/ 54139 h 153507"/>
                <a:gd name="connsiteX24" fmla="*/ 140316 w 187575"/>
                <a:gd name="connsiteY24" fmla="*/ 70744 h 153507"/>
                <a:gd name="connsiteX25" fmla="*/ 145859 w 187575"/>
                <a:gd name="connsiteY25" fmla="*/ 77636 h 153507"/>
                <a:gd name="connsiteX26" fmla="*/ 149587 w 187575"/>
                <a:gd name="connsiteY26" fmla="*/ 81363 h 153507"/>
                <a:gd name="connsiteX27" fmla="*/ 168526 w 187575"/>
                <a:gd name="connsiteY27" fmla="*/ 96009 h 153507"/>
                <a:gd name="connsiteX28" fmla="*/ 173902 w 187575"/>
                <a:gd name="connsiteY28" fmla="*/ 106398 h 153507"/>
                <a:gd name="connsiteX29" fmla="*/ 185606 w 187575"/>
                <a:gd name="connsiteY29" fmla="*/ 106942 h 153507"/>
                <a:gd name="connsiteX30" fmla="*/ 186519 w 187575"/>
                <a:gd name="connsiteY30" fmla="*/ 114237 h 153507"/>
                <a:gd name="connsiteX31" fmla="*/ 173754 w 187575"/>
                <a:gd name="connsiteY31" fmla="*/ 118924 h 153507"/>
                <a:gd name="connsiteX32" fmla="*/ 165679 w 187575"/>
                <a:gd name="connsiteY32" fmla="*/ 125468 h 153507"/>
                <a:gd name="connsiteX33" fmla="*/ 171310 w 187575"/>
                <a:gd name="connsiteY33" fmla="*/ 132343 h 153507"/>
                <a:gd name="connsiteX34" fmla="*/ 159452 w 187575"/>
                <a:gd name="connsiteY34" fmla="*/ 132709 h 153507"/>
                <a:gd name="connsiteX35" fmla="*/ 147736 w 187575"/>
                <a:gd name="connsiteY35" fmla="*/ 121128 h 153507"/>
                <a:gd name="connsiteX36" fmla="*/ 140911 w 187575"/>
                <a:gd name="connsiteY36" fmla="*/ 118677 h 153507"/>
                <a:gd name="connsiteX37" fmla="*/ 135579 w 187575"/>
                <a:gd name="connsiteY37" fmla="*/ 122736 h 153507"/>
                <a:gd name="connsiteX38" fmla="*/ 121420 w 187575"/>
                <a:gd name="connsiteY38" fmla="*/ 124565 h 153507"/>
                <a:gd name="connsiteX39" fmla="*/ 114731 w 187575"/>
                <a:gd name="connsiteY39" fmla="*/ 114061 h 153507"/>
                <a:gd name="connsiteX40" fmla="*/ 112442 w 187575"/>
                <a:gd name="connsiteY40" fmla="*/ 113002 h 153507"/>
                <a:gd name="connsiteX41" fmla="*/ 108748 w 187575"/>
                <a:gd name="connsiteY41" fmla="*/ 111952 h 153507"/>
                <a:gd name="connsiteX42" fmla="*/ 93068 w 187575"/>
                <a:gd name="connsiteY42" fmla="*/ 117056 h 153507"/>
                <a:gd name="connsiteX43" fmla="*/ 89425 w 187575"/>
                <a:gd name="connsiteY43" fmla="*/ 125122 h 153507"/>
                <a:gd name="connsiteX44" fmla="*/ 73804 w 187575"/>
                <a:gd name="connsiteY44" fmla="*/ 129787 h 153507"/>
                <a:gd name="connsiteX45" fmla="*/ 42621 w 187575"/>
                <a:gd name="connsiteY45" fmla="*/ 153411 h 153507"/>
                <a:gd name="connsiteX46" fmla="*/ 30697 w 187575"/>
                <a:gd name="connsiteY46" fmla="*/ 121002 h 153507"/>
                <a:gd name="connsiteX47" fmla="*/ 28402 w 187575"/>
                <a:gd name="connsiteY47" fmla="*/ 102807 h 153507"/>
                <a:gd name="connsiteX0" fmla="*/ 28402 w 187575"/>
                <a:gd name="connsiteY0" fmla="*/ 102807 h 154292"/>
                <a:gd name="connsiteX1" fmla="*/ 18228 w 187575"/>
                <a:gd name="connsiteY1" fmla="*/ 90632 h 154292"/>
                <a:gd name="connsiteX2" fmla="*/ 16291 w 187575"/>
                <a:gd name="connsiteY2" fmla="*/ 78306 h 154292"/>
                <a:gd name="connsiteX3" fmla="*/ 15941 w 187575"/>
                <a:gd name="connsiteY3" fmla="*/ 71008 h 154292"/>
                <a:gd name="connsiteX4" fmla="*/ 18912 w 187575"/>
                <a:gd name="connsiteY4" fmla="*/ 63215 h 154292"/>
                <a:gd name="connsiteX5" fmla="*/ 1 w 187575"/>
                <a:gd name="connsiteY5" fmla="*/ 47112 h 154292"/>
                <a:gd name="connsiteX6" fmla="*/ 19514 w 187575"/>
                <a:gd name="connsiteY6" fmla="*/ 35314 h 154292"/>
                <a:gd name="connsiteX7" fmla="*/ 28083 w 187575"/>
                <a:gd name="connsiteY7" fmla="*/ 33890 h 154292"/>
                <a:gd name="connsiteX8" fmla="*/ 34282 w 187575"/>
                <a:gd name="connsiteY8" fmla="*/ 18229 h 154292"/>
                <a:gd name="connsiteX9" fmla="*/ 30044 w 187575"/>
                <a:gd name="connsiteY9" fmla="*/ 3062 h 154292"/>
                <a:gd name="connsiteX10" fmla="*/ 37354 w 187575"/>
                <a:gd name="connsiteY10" fmla="*/ 32 h 154292"/>
                <a:gd name="connsiteX11" fmla="*/ 45457 w 187575"/>
                <a:gd name="connsiteY11" fmla="*/ 1735 h 154292"/>
                <a:gd name="connsiteX12" fmla="*/ 63082 w 187575"/>
                <a:gd name="connsiteY12" fmla="*/ 5716 h 154292"/>
                <a:gd name="connsiteX13" fmla="*/ 93789 w 187575"/>
                <a:gd name="connsiteY13" fmla="*/ 9598 h 154292"/>
                <a:gd name="connsiteX14" fmla="*/ 88150 w 187575"/>
                <a:gd name="connsiteY14" fmla="*/ 15674 h 154292"/>
                <a:gd name="connsiteX15" fmla="*/ 85952 w 187575"/>
                <a:gd name="connsiteY15" fmla="*/ 26511 h 154292"/>
                <a:gd name="connsiteX16" fmla="*/ 91333 w 187575"/>
                <a:gd name="connsiteY16" fmla="*/ 32684 h 154292"/>
                <a:gd name="connsiteX17" fmla="*/ 97935 w 187575"/>
                <a:gd name="connsiteY17" fmla="*/ 33849 h 154292"/>
                <a:gd name="connsiteX18" fmla="*/ 98990 w 187575"/>
                <a:gd name="connsiteY18" fmla="*/ 40923 h 154292"/>
                <a:gd name="connsiteX19" fmla="*/ 109468 w 187575"/>
                <a:gd name="connsiteY19" fmla="*/ 45707 h 154292"/>
                <a:gd name="connsiteX20" fmla="*/ 108482 w 187575"/>
                <a:gd name="connsiteY20" fmla="*/ 52184 h 154292"/>
                <a:gd name="connsiteX21" fmla="*/ 122322 w 187575"/>
                <a:gd name="connsiteY21" fmla="*/ 57798 h 154292"/>
                <a:gd name="connsiteX22" fmla="*/ 136587 w 187575"/>
                <a:gd name="connsiteY22" fmla="*/ 48842 h 154292"/>
                <a:gd name="connsiteX23" fmla="*/ 145102 w 187575"/>
                <a:gd name="connsiteY23" fmla="*/ 54139 h 154292"/>
                <a:gd name="connsiteX24" fmla="*/ 140316 w 187575"/>
                <a:gd name="connsiteY24" fmla="*/ 70744 h 154292"/>
                <a:gd name="connsiteX25" fmla="*/ 145859 w 187575"/>
                <a:gd name="connsiteY25" fmla="*/ 77636 h 154292"/>
                <a:gd name="connsiteX26" fmla="*/ 149587 w 187575"/>
                <a:gd name="connsiteY26" fmla="*/ 81363 h 154292"/>
                <a:gd name="connsiteX27" fmla="*/ 168526 w 187575"/>
                <a:gd name="connsiteY27" fmla="*/ 96009 h 154292"/>
                <a:gd name="connsiteX28" fmla="*/ 173902 w 187575"/>
                <a:gd name="connsiteY28" fmla="*/ 106398 h 154292"/>
                <a:gd name="connsiteX29" fmla="*/ 185606 w 187575"/>
                <a:gd name="connsiteY29" fmla="*/ 106942 h 154292"/>
                <a:gd name="connsiteX30" fmla="*/ 186519 w 187575"/>
                <a:gd name="connsiteY30" fmla="*/ 114237 h 154292"/>
                <a:gd name="connsiteX31" fmla="*/ 173754 w 187575"/>
                <a:gd name="connsiteY31" fmla="*/ 118924 h 154292"/>
                <a:gd name="connsiteX32" fmla="*/ 165679 w 187575"/>
                <a:gd name="connsiteY32" fmla="*/ 125468 h 154292"/>
                <a:gd name="connsiteX33" fmla="*/ 171310 w 187575"/>
                <a:gd name="connsiteY33" fmla="*/ 132343 h 154292"/>
                <a:gd name="connsiteX34" fmla="*/ 159452 w 187575"/>
                <a:gd name="connsiteY34" fmla="*/ 132709 h 154292"/>
                <a:gd name="connsiteX35" fmla="*/ 147736 w 187575"/>
                <a:gd name="connsiteY35" fmla="*/ 121128 h 154292"/>
                <a:gd name="connsiteX36" fmla="*/ 140911 w 187575"/>
                <a:gd name="connsiteY36" fmla="*/ 118677 h 154292"/>
                <a:gd name="connsiteX37" fmla="*/ 135579 w 187575"/>
                <a:gd name="connsiteY37" fmla="*/ 122736 h 154292"/>
                <a:gd name="connsiteX38" fmla="*/ 121420 w 187575"/>
                <a:gd name="connsiteY38" fmla="*/ 124565 h 154292"/>
                <a:gd name="connsiteX39" fmla="*/ 114731 w 187575"/>
                <a:gd name="connsiteY39" fmla="*/ 114061 h 154292"/>
                <a:gd name="connsiteX40" fmla="*/ 112442 w 187575"/>
                <a:gd name="connsiteY40" fmla="*/ 113002 h 154292"/>
                <a:gd name="connsiteX41" fmla="*/ 108748 w 187575"/>
                <a:gd name="connsiteY41" fmla="*/ 111952 h 154292"/>
                <a:gd name="connsiteX42" fmla="*/ 93068 w 187575"/>
                <a:gd name="connsiteY42" fmla="*/ 117056 h 154292"/>
                <a:gd name="connsiteX43" fmla="*/ 89425 w 187575"/>
                <a:gd name="connsiteY43" fmla="*/ 125122 h 154292"/>
                <a:gd name="connsiteX44" fmla="*/ 77402 w 187575"/>
                <a:gd name="connsiteY44" fmla="*/ 151347 h 154292"/>
                <a:gd name="connsiteX45" fmla="*/ 42621 w 187575"/>
                <a:gd name="connsiteY45" fmla="*/ 153411 h 154292"/>
                <a:gd name="connsiteX46" fmla="*/ 30697 w 187575"/>
                <a:gd name="connsiteY46" fmla="*/ 121002 h 154292"/>
                <a:gd name="connsiteX47" fmla="*/ 28402 w 187575"/>
                <a:gd name="connsiteY47" fmla="*/ 102807 h 154292"/>
                <a:gd name="connsiteX0" fmla="*/ 28402 w 187575"/>
                <a:gd name="connsiteY0" fmla="*/ 102807 h 189458"/>
                <a:gd name="connsiteX1" fmla="*/ 18228 w 187575"/>
                <a:gd name="connsiteY1" fmla="*/ 90632 h 189458"/>
                <a:gd name="connsiteX2" fmla="*/ 16291 w 187575"/>
                <a:gd name="connsiteY2" fmla="*/ 78306 h 189458"/>
                <a:gd name="connsiteX3" fmla="*/ 15941 w 187575"/>
                <a:gd name="connsiteY3" fmla="*/ 71008 h 189458"/>
                <a:gd name="connsiteX4" fmla="*/ 18912 w 187575"/>
                <a:gd name="connsiteY4" fmla="*/ 63215 h 189458"/>
                <a:gd name="connsiteX5" fmla="*/ 1 w 187575"/>
                <a:gd name="connsiteY5" fmla="*/ 47112 h 189458"/>
                <a:gd name="connsiteX6" fmla="*/ 19514 w 187575"/>
                <a:gd name="connsiteY6" fmla="*/ 35314 h 189458"/>
                <a:gd name="connsiteX7" fmla="*/ 28083 w 187575"/>
                <a:gd name="connsiteY7" fmla="*/ 33890 h 189458"/>
                <a:gd name="connsiteX8" fmla="*/ 34282 w 187575"/>
                <a:gd name="connsiteY8" fmla="*/ 18229 h 189458"/>
                <a:gd name="connsiteX9" fmla="*/ 30044 w 187575"/>
                <a:gd name="connsiteY9" fmla="*/ 3062 h 189458"/>
                <a:gd name="connsiteX10" fmla="*/ 37354 w 187575"/>
                <a:gd name="connsiteY10" fmla="*/ 32 h 189458"/>
                <a:gd name="connsiteX11" fmla="*/ 45457 w 187575"/>
                <a:gd name="connsiteY11" fmla="*/ 1735 h 189458"/>
                <a:gd name="connsiteX12" fmla="*/ 63082 w 187575"/>
                <a:gd name="connsiteY12" fmla="*/ 5716 h 189458"/>
                <a:gd name="connsiteX13" fmla="*/ 93789 w 187575"/>
                <a:gd name="connsiteY13" fmla="*/ 9598 h 189458"/>
                <a:gd name="connsiteX14" fmla="*/ 88150 w 187575"/>
                <a:gd name="connsiteY14" fmla="*/ 15674 h 189458"/>
                <a:gd name="connsiteX15" fmla="*/ 85952 w 187575"/>
                <a:gd name="connsiteY15" fmla="*/ 26511 h 189458"/>
                <a:gd name="connsiteX16" fmla="*/ 91333 w 187575"/>
                <a:gd name="connsiteY16" fmla="*/ 32684 h 189458"/>
                <a:gd name="connsiteX17" fmla="*/ 97935 w 187575"/>
                <a:gd name="connsiteY17" fmla="*/ 33849 h 189458"/>
                <a:gd name="connsiteX18" fmla="*/ 98990 w 187575"/>
                <a:gd name="connsiteY18" fmla="*/ 40923 h 189458"/>
                <a:gd name="connsiteX19" fmla="*/ 109468 w 187575"/>
                <a:gd name="connsiteY19" fmla="*/ 45707 h 189458"/>
                <a:gd name="connsiteX20" fmla="*/ 108482 w 187575"/>
                <a:gd name="connsiteY20" fmla="*/ 52184 h 189458"/>
                <a:gd name="connsiteX21" fmla="*/ 122322 w 187575"/>
                <a:gd name="connsiteY21" fmla="*/ 57798 h 189458"/>
                <a:gd name="connsiteX22" fmla="*/ 136587 w 187575"/>
                <a:gd name="connsiteY22" fmla="*/ 48842 h 189458"/>
                <a:gd name="connsiteX23" fmla="*/ 145102 w 187575"/>
                <a:gd name="connsiteY23" fmla="*/ 54139 h 189458"/>
                <a:gd name="connsiteX24" fmla="*/ 140316 w 187575"/>
                <a:gd name="connsiteY24" fmla="*/ 70744 h 189458"/>
                <a:gd name="connsiteX25" fmla="*/ 145859 w 187575"/>
                <a:gd name="connsiteY25" fmla="*/ 77636 h 189458"/>
                <a:gd name="connsiteX26" fmla="*/ 149587 w 187575"/>
                <a:gd name="connsiteY26" fmla="*/ 81363 h 189458"/>
                <a:gd name="connsiteX27" fmla="*/ 168526 w 187575"/>
                <a:gd name="connsiteY27" fmla="*/ 96009 h 189458"/>
                <a:gd name="connsiteX28" fmla="*/ 173902 w 187575"/>
                <a:gd name="connsiteY28" fmla="*/ 106398 h 189458"/>
                <a:gd name="connsiteX29" fmla="*/ 185606 w 187575"/>
                <a:gd name="connsiteY29" fmla="*/ 106942 h 189458"/>
                <a:gd name="connsiteX30" fmla="*/ 186519 w 187575"/>
                <a:gd name="connsiteY30" fmla="*/ 114237 h 189458"/>
                <a:gd name="connsiteX31" fmla="*/ 173754 w 187575"/>
                <a:gd name="connsiteY31" fmla="*/ 118924 h 189458"/>
                <a:gd name="connsiteX32" fmla="*/ 165679 w 187575"/>
                <a:gd name="connsiteY32" fmla="*/ 125468 h 189458"/>
                <a:gd name="connsiteX33" fmla="*/ 171310 w 187575"/>
                <a:gd name="connsiteY33" fmla="*/ 132343 h 189458"/>
                <a:gd name="connsiteX34" fmla="*/ 159452 w 187575"/>
                <a:gd name="connsiteY34" fmla="*/ 132709 h 189458"/>
                <a:gd name="connsiteX35" fmla="*/ 147736 w 187575"/>
                <a:gd name="connsiteY35" fmla="*/ 121128 h 189458"/>
                <a:gd name="connsiteX36" fmla="*/ 140911 w 187575"/>
                <a:gd name="connsiteY36" fmla="*/ 118677 h 189458"/>
                <a:gd name="connsiteX37" fmla="*/ 135579 w 187575"/>
                <a:gd name="connsiteY37" fmla="*/ 122736 h 189458"/>
                <a:gd name="connsiteX38" fmla="*/ 121420 w 187575"/>
                <a:gd name="connsiteY38" fmla="*/ 124565 h 189458"/>
                <a:gd name="connsiteX39" fmla="*/ 114731 w 187575"/>
                <a:gd name="connsiteY39" fmla="*/ 114061 h 189458"/>
                <a:gd name="connsiteX40" fmla="*/ 112442 w 187575"/>
                <a:gd name="connsiteY40" fmla="*/ 113002 h 189458"/>
                <a:gd name="connsiteX41" fmla="*/ 108748 w 187575"/>
                <a:gd name="connsiteY41" fmla="*/ 111952 h 189458"/>
                <a:gd name="connsiteX42" fmla="*/ 93068 w 187575"/>
                <a:gd name="connsiteY42" fmla="*/ 117056 h 189458"/>
                <a:gd name="connsiteX43" fmla="*/ 116836 w 187575"/>
                <a:gd name="connsiteY43" fmla="*/ 189362 h 189458"/>
                <a:gd name="connsiteX44" fmla="*/ 77402 w 187575"/>
                <a:gd name="connsiteY44" fmla="*/ 151347 h 189458"/>
                <a:gd name="connsiteX45" fmla="*/ 42621 w 187575"/>
                <a:gd name="connsiteY45" fmla="*/ 153411 h 189458"/>
                <a:gd name="connsiteX46" fmla="*/ 30697 w 187575"/>
                <a:gd name="connsiteY46" fmla="*/ 121002 h 189458"/>
                <a:gd name="connsiteX47" fmla="*/ 28402 w 187575"/>
                <a:gd name="connsiteY47" fmla="*/ 102807 h 189458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08748 w 187575"/>
                <a:gd name="connsiteY41" fmla="*/ 111952 h 191344"/>
                <a:gd name="connsiteX42" fmla="*/ 93068 w 187575"/>
                <a:gd name="connsiteY42" fmla="*/ 117056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442"/>
                <a:gd name="connsiteX1" fmla="*/ 18228 w 187575"/>
                <a:gd name="connsiteY1" fmla="*/ 90632 h 191442"/>
                <a:gd name="connsiteX2" fmla="*/ 16291 w 187575"/>
                <a:gd name="connsiteY2" fmla="*/ 78306 h 191442"/>
                <a:gd name="connsiteX3" fmla="*/ 15941 w 187575"/>
                <a:gd name="connsiteY3" fmla="*/ 71008 h 191442"/>
                <a:gd name="connsiteX4" fmla="*/ 18912 w 187575"/>
                <a:gd name="connsiteY4" fmla="*/ 63215 h 191442"/>
                <a:gd name="connsiteX5" fmla="*/ 1 w 187575"/>
                <a:gd name="connsiteY5" fmla="*/ 47112 h 191442"/>
                <a:gd name="connsiteX6" fmla="*/ 19514 w 187575"/>
                <a:gd name="connsiteY6" fmla="*/ 35314 h 191442"/>
                <a:gd name="connsiteX7" fmla="*/ 28083 w 187575"/>
                <a:gd name="connsiteY7" fmla="*/ 33890 h 191442"/>
                <a:gd name="connsiteX8" fmla="*/ 34282 w 187575"/>
                <a:gd name="connsiteY8" fmla="*/ 18229 h 191442"/>
                <a:gd name="connsiteX9" fmla="*/ 30044 w 187575"/>
                <a:gd name="connsiteY9" fmla="*/ 3062 h 191442"/>
                <a:gd name="connsiteX10" fmla="*/ 37354 w 187575"/>
                <a:gd name="connsiteY10" fmla="*/ 32 h 191442"/>
                <a:gd name="connsiteX11" fmla="*/ 45457 w 187575"/>
                <a:gd name="connsiteY11" fmla="*/ 1735 h 191442"/>
                <a:gd name="connsiteX12" fmla="*/ 63082 w 187575"/>
                <a:gd name="connsiteY12" fmla="*/ 5716 h 191442"/>
                <a:gd name="connsiteX13" fmla="*/ 93789 w 187575"/>
                <a:gd name="connsiteY13" fmla="*/ 9598 h 191442"/>
                <a:gd name="connsiteX14" fmla="*/ 88150 w 187575"/>
                <a:gd name="connsiteY14" fmla="*/ 15674 h 191442"/>
                <a:gd name="connsiteX15" fmla="*/ 85952 w 187575"/>
                <a:gd name="connsiteY15" fmla="*/ 26511 h 191442"/>
                <a:gd name="connsiteX16" fmla="*/ 91333 w 187575"/>
                <a:gd name="connsiteY16" fmla="*/ 32684 h 191442"/>
                <a:gd name="connsiteX17" fmla="*/ 97935 w 187575"/>
                <a:gd name="connsiteY17" fmla="*/ 33849 h 191442"/>
                <a:gd name="connsiteX18" fmla="*/ 98990 w 187575"/>
                <a:gd name="connsiteY18" fmla="*/ 40923 h 191442"/>
                <a:gd name="connsiteX19" fmla="*/ 109468 w 187575"/>
                <a:gd name="connsiteY19" fmla="*/ 45707 h 191442"/>
                <a:gd name="connsiteX20" fmla="*/ 108482 w 187575"/>
                <a:gd name="connsiteY20" fmla="*/ 52184 h 191442"/>
                <a:gd name="connsiteX21" fmla="*/ 122322 w 187575"/>
                <a:gd name="connsiteY21" fmla="*/ 57798 h 191442"/>
                <a:gd name="connsiteX22" fmla="*/ 136587 w 187575"/>
                <a:gd name="connsiteY22" fmla="*/ 48842 h 191442"/>
                <a:gd name="connsiteX23" fmla="*/ 145102 w 187575"/>
                <a:gd name="connsiteY23" fmla="*/ 54139 h 191442"/>
                <a:gd name="connsiteX24" fmla="*/ 140316 w 187575"/>
                <a:gd name="connsiteY24" fmla="*/ 70744 h 191442"/>
                <a:gd name="connsiteX25" fmla="*/ 145859 w 187575"/>
                <a:gd name="connsiteY25" fmla="*/ 77636 h 191442"/>
                <a:gd name="connsiteX26" fmla="*/ 149587 w 187575"/>
                <a:gd name="connsiteY26" fmla="*/ 81363 h 191442"/>
                <a:gd name="connsiteX27" fmla="*/ 168526 w 187575"/>
                <a:gd name="connsiteY27" fmla="*/ 96009 h 191442"/>
                <a:gd name="connsiteX28" fmla="*/ 173902 w 187575"/>
                <a:gd name="connsiteY28" fmla="*/ 106398 h 191442"/>
                <a:gd name="connsiteX29" fmla="*/ 185606 w 187575"/>
                <a:gd name="connsiteY29" fmla="*/ 106942 h 191442"/>
                <a:gd name="connsiteX30" fmla="*/ 186519 w 187575"/>
                <a:gd name="connsiteY30" fmla="*/ 114237 h 191442"/>
                <a:gd name="connsiteX31" fmla="*/ 173754 w 187575"/>
                <a:gd name="connsiteY31" fmla="*/ 118924 h 191442"/>
                <a:gd name="connsiteX32" fmla="*/ 165679 w 187575"/>
                <a:gd name="connsiteY32" fmla="*/ 125468 h 191442"/>
                <a:gd name="connsiteX33" fmla="*/ 171310 w 187575"/>
                <a:gd name="connsiteY33" fmla="*/ 132343 h 191442"/>
                <a:gd name="connsiteX34" fmla="*/ 159452 w 187575"/>
                <a:gd name="connsiteY34" fmla="*/ 132709 h 191442"/>
                <a:gd name="connsiteX35" fmla="*/ 147736 w 187575"/>
                <a:gd name="connsiteY35" fmla="*/ 121128 h 191442"/>
                <a:gd name="connsiteX36" fmla="*/ 140911 w 187575"/>
                <a:gd name="connsiteY36" fmla="*/ 118677 h 191442"/>
                <a:gd name="connsiteX37" fmla="*/ 135579 w 187575"/>
                <a:gd name="connsiteY37" fmla="*/ 122736 h 191442"/>
                <a:gd name="connsiteX38" fmla="*/ 121420 w 187575"/>
                <a:gd name="connsiteY38" fmla="*/ 124565 h 191442"/>
                <a:gd name="connsiteX39" fmla="*/ 114731 w 187575"/>
                <a:gd name="connsiteY39" fmla="*/ 114061 h 191442"/>
                <a:gd name="connsiteX40" fmla="*/ 112442 w 187575"/>
                <a:gd name="connsiteY40" fmla="*/ 113002 h 191442"/>
                <a:gd name="connsiteX41" fmla="*/ 108748 w 187575"/>
                <a:gd name="connsiteY41" fmla="*/ 111952 h 191442"/>
                <a:gd name="connsiteX42" fmla="*/ 148716 w 187575"/>
                <a:gd name="connsiteY42" fmla="*/ 186785 h 191442"/>
                <a:gd name="connsiteX43" fmla="*/ 116836 w 187575"/>
                <a:gd name="connsiteY43" fmla="*/ 189362 h 191442"/>
                <a:gd name="connsiteX44" fmla="*/ 92103 w 187575"/>
                <a:gd name="connsiteY44" fmla="*/ 169821 h 191442"/>
                <a:gd name="connsiteX45" fmla="*/ 77402 w 187575"/>
                <a:gd name="connsiteY45" fmla="*/ 151347 h 191442"/>
                <a:gd name="connsiteX46" fmla="*/ 42621 w 187575"/>
                <a:gd name="connsiteY46" fmla="*/ 153411 h 191442"/>
                <a:gd name="connsiteX47" fmla="*/ 30697 w 187575"/>
                <a:gd name="connsiteY47" fmla="*/ 121002 h 191442"/>
                <a:gd name="connsiteX48" fmla="*/ 28402 w 187575"/>
                <a:gd name="connsiteY48" fmla="*/ 102807 h 191442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77663 w 187575"/>
                <a:gd name="connsiteY41" fmla="*/ 169085 h 191344"/>
                <a:gd name="connsiteX42" fmla="*/ 148716 w 187575"/>
                <a:gd name="connsiteY42" fmla="*/ 186785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77663 w 187575"/>
                <a:gd name="connsiteY40" fmla="*/ 169085 h 191344"/>
                <a:gd name="connsiteX41" fmla="*/ 148716 w 187575"/>
                <a:gd name="connsiteY41" fmla="*/ 186785 h 191344"/>
                <a:gd name="connsiteX42" fmla="*/ 116836 w 187575"/>
                <a:gd name="connsiteY42" fmla="*/ 189362 h 191344"/>
                <a:gd name="connsiteX43" fmla="*/ 92103 w 187575"/>
                <a:gd name="connsiteY43" fmla="*/ 169821 h 191344"/>
                <a:gd name="connsiteX44" fmla="*/ 77402 w 187575"/>
                <a:gd name="connsiteY44" fmla="*/ 151347 h 191344"/>
                <a:gd name="connsiteX45" fmla="*/ 42621 w 187575"/>
                <a:gd name="connsiteY45" fmla="*/ 153411 h 191344"/>
                <a:gd name="connsiteX46" fmla="*/ 30697 w 187575"/>
                <a:gd name="connsiteY46" fmla="*/ 121002 h 191344"/>
                <a:gd name="connsiteX47" fmla="*/ 28402 w 187575"/>
                <a:gd name="connsiteY47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77663 w 187575"/>
                <a:gd name="connsiteY39" fmla="*/ 169085 h 191344"/>
                <a:gd name="connsiteX40" fmla="*/ 148716 w 187575"/>
                <a:gd name="connsiteY40" fmla="*/ 186785 h 191344"/>
                <a:gd name="connsiteX41" fmla="*/ 116836 w 187575"/>
                <a:gd name="connsiteY41" fmla="*/ 189362 h 191344"/>
                <a:gd name="connsiteX42" fmla="*/ 92103 w 187575"/>
                <a:gd name="connsiteY42" fmla="*/ 169821 h 191344"/>
                <a:gd name="connsiteX43" fmla="*/ 77402 w 187575"/>
                <a:gd name="connsiteY43" fmla="*/ 151347 h 191344"/>
                <a:gd name="connsiteX44" fmla="*/ 42621 w 187575"/>
                <a:gd name="connsiteY44" fmla="*/ 153411 h 191344"/>
                <a:gd name="connsiteX45" fmla="*/ 30697 w 187575"/>
                <a:gd name="connsiteY45" fmla="*/ 121002 h 191344"/>
                <a:gd name="connsiteX46" fmla="*/ 28402 w 187575"/>
                <a:gd name="connsiteY46" fmla="*/ 102807 h 191344"/>
                <a:gd name="connsiteX0" fmla="*/ 28402 w 210090"/>
                <a:gd name="connsiteY0" fmla="*/ 102807 h 191344"/>
                <a:gd name="connsiteX1" fmla="*/ 18228 w 210090"/>
                <a:gd name="connsiteY1" fmla="*/ 90632 h 191344"/>
                <a:gd name="connsiteX2" fmla="*/ 16291 w 210090"/>
                <a:gd name="connsiteY2" fmla="*/ 78306 h 191344"/>
                <a:gd name="connsiteX3" fmla="*/ 15941 w 210090"/>
                <a:gd name="connsiteY3" fmla="*/ 71008 h 191344"/>
                <a:gd name="connsiteX4" fmla="*/ 18912 w 210090"/>
                <a:gd name="connsiteY4" fmla="*/ 63215 h 191344"/>
                <a:gd name="connsiteX5" fmla="*/ 1 w 210090"/>
                <a:gd name="connsiteY5" fmla="*/ 47112 h 191344"/>
                <a:gd name="connsiteX6" fmla="*/ 19514 w 210090"/>
                <a:gd name="connsiteY6" fmla="*/ 35314 h 191344"/>
                <a:gd name="connsiteX7" fmla="*/ 28083 w 210090"/>
                <a:gd name="connsiteY7" fmla="*/ 33890 h 191344"/>
                <a:gd name="connsiteX8" fmla="*/ 34282 w 210090"/>
                <a:gd name="connsiteY8" fmla="*/ 18229 h 191344"/>
                <a:gd name="connsiteX9" fmla="*/ 30044 w 210090"/>
                <a:gd name="connsiteY9" fmla="*/ 3062 h 191344"/>
                <a:gd name="connsiteX10" fmla="*/ 37354 w 210090"/>
                <a:gd name="connsiteY10" fmla="*/ 32 h 191344"/>
                <a:gd name="connsiteX11" fmla="*/ 45457 w 210090"/>
                <a:gd name="connsiteY11" fmla="*/ 1735 h 191344"/>
                <a:gd name="connsiteX12" fmla="*/ 63082 w 210090"/>
                <a:gd name="connsiteY12" fmla="*/ 5716 h 191344"/>
                <a:gd name="connsiteX13" fmla="*/ 93789 w 210090"/>
                <a:gd name="connsiteY13" fmla="*/ 9598 h 191344"/>
                <a:gd name="connsiteX14" fmla="*/ 88150 w 210090"/>
                <a:gd name="connsiteY14" fmla="*/ 15674 h 191344"/>
                <a:gd name="connsiteX15" fmla="*/ 85952 w 210090"/>
                <a:gd name="connsiteY15" fmla="*/ 26511 h 191344"/>
                <a:gd name="connsiteX16" fmla="*/ 91333 w 210090"/>
                <a:gd name="connsiteY16" fmla="*/ 32684 h 191344"/>
                <a:gd name="connsiteX17" fmla="*/ 97935 w 210090"/>
                <a:gd name="connsiteY17" fmla="*/ 33849 h 191344"/>
                <a:gd name="connsiteX18" fmla="*/ 98990 w 210090"/>
                <a:gd name="connsiteY18" fmla="*/ 40923 h 191344"/>
                <a:gd name="connsiteX19" fmla="*/ 109468 w 210090"/>
                <a:gd name="connsiteY19" fmla="*/ 45707 h 191344"/>
                <a:gd name="connsiteX20" fmla="*/ 108482 w 210090"/>
                <a:gd name="connsiteY20" fmla="*/ 52184 h 191344"/>
                <a:gd name="connsiteX21" fmla="*/ 122322 w 210090"/>
                <a:gd name="connsiteY21" fmla="*/ 57798 h 191344"/>
                <a:gd name="connsiteX22" fmla="*/ 136587 w 210090"/>
                <a:gd name="connsiteY22" fmla="*/ 48842 h 191344"/>
                <a:gd name="connsiteX23" fmla="*/ 145102 w 210090"/>
                <a:gd name="connsiteY23" fmla="*/ 54139 h 191344"/>
                <a:gd name="connsiteX24" fmla="*/ 140316 w 210090"/>
                <a:gd name="connsiteY24" fmla="*/ 70744 h 191344"/>
                <a:gd name="connsiteX25" fmla="*/ 145859 w 210090"/>
                <a:gd name="connsiteY25" fmla="*/ 77636 h 191344"/>
                <a:gd name="connsiteX26" fmla="*/ 149587 w 210090"/>
                <a:gd name="connsiteY26" fmla="*/ 81363 h 191344"/>
                <a:gd name="connsiteX27" fmla="*/ 168526 w 210090"/>
                <a:gd name="connsiteY27" fmla="*/ 96009 h 191344"/>
                <a:gd name="connsiteX28" fmla="*/ 173902 w 210090"/>
                <a:gd name="connsiteY28" fmla="*/ 106398 h 191344"/>
                <a:gd name="connsiteX29" fmla="*/ 185606 w 210090"/>
                <a:gd name="connsiteY29" fmla="*/ 106942 h 191344"/>
                <a:gd name="connsiteX30" fmla="*/ 186519 w 210090"/>
                <a:gd name="connsiteY30" fmla="*/ 114237 h 191344"/>
                <a:gd name="connsiteX31" fmla="*/ 173754 w 210090"/>
                <a:gd name="connsiteY31" fmla="*/ 118924 h 191344"/>
                <a:gd name="connsiteX32" fmla="*/ 165679 w 210090"/>
                <a:gd name="connsiteY32" fmla="*/ 125468 h 191344"/>
                <a:gd name="connsiteX33" fmla="*/ 171310 w 210090"/>
                <a:gd name="connsiteY33" fmla="*/ 132343 h 191344"/>
                <a:gd name="connsiteX34" fmla="*/ 159452 w 210090"/>
                <a:gd name="connsiteY34" fmla="*/ 132709 h 191344"/>
                <a:gd name="connsiteX35" fmla="*/ 147736 w 210090"/>
                <a:gd name="connsiteY35" fmla="*/ 121128 h 191344"/>
                <a:gd name="connsiteX36" fmla="*/ 140911 w 210090"/>
                <a:gd name="connsiteY36" fmla="*/ 118677 h 191344"/>
                <a:gd name="connsiteX37" fmla="*/ 135579 w 210090"/>
                <a:gd name="connsiteY37" fmla="*/ 122736 h 191344"/>
                <a:gd name="connsiteX38" fmla="*/ 208986 w 210090"/>
                <a:gd name="connsiteY38" fmla="*/ 137894 h 191344"/>
                <a:gd name="connsiteX39" fmla="*/ 177663 w 210090"/>
                <a:gd name="connsiteY39" fmla="*/ 169085 h 191344"/>
                <a:gd name="connsiteX40" fmla="*/ 148716 w 210090"/>
                <a:gd name="connsiteY40" fmla="*/ 186785 h 191344"/>
                <a:gd name="connsiteX41" fmla="*/ 116836 w 210090"/>
                <a:gd name="connsiteY41" fmla="*/ 189362 h 191344"/>
                <a:gd name="connsiteX42" fmla="*/ 92103 w 210090"/>
                <a:gd name="connsiteY42" fmla="*/ 169821 h 191344"/>
                <a:gd name="connsiteX43" fmla="*/ 77402 w 210090"/>
                <a:gd name="connsiteY43" fmla="*/ 151347 h 191344"/>
                <a:gd name="connsiteX44" fmla="*/ 42621 w 210090"/>
                <a:gd name="connsiteY44" fmla="*/ 153411 h 191344"/>
                <a:gd name="connsiteX45" fmla="*/ 30697 w 210090"/>
                <a:gd name="connsiteY45" fmla="*/ 121002 h 191344"/>
                <a:gd name="connsiteX46" fmla="*/ 28402 w 210090"/>
                <a:gd name="connsiteY46" fmla="*/ 102807 h 191344"/>
                <a:gd name="connsiteX0" fmla="*/ 28402 w 209868"/>
                <a:gd name="connsiteY0" fmla="*/ 102807 h 191344"/>
                <a:gd name="connsiteX1" fmla="*/ 18228 w 209868"/>
                <a:gd name="connsiteY1" fmla="*/ 90632 h 191344"/>
                <a:gd name="connsiteX2" fmla="*/ 16291 w 209868"/>
                <a:gd name="connsiteY2" fmla="*/ 78306 h 191344"/>
                <a:gd name="connsiteX3" fmla="*/ 15941 w 209868"/>
                <a:gd name="connsiteY3" fmla="*/ 71008 h 191344"/>
                <a:gd name="connsiteX4" fmla="*/ 18912 w 209868"/>
                <a:gd name="connsiteY4" fmla="*/ 63215 h 191344"/>
                <a:gd name="connsiteX5" fmla="*/ 1 w 209868"/>
                <a:gd name="connsiteY5" fmla="*/ 47112 h 191344"/>
                <a:gd name="connsiteX6" fmla="*/ 19514 w 209868"/>
                <a:gd name="connsiteY6" fmla="*/ 35314 h 191344"/>
                <a:gd name="connsiteX7" fmla="*/ 28083 w 209868"/>
                <a:gd name="connsiteY7" fmla="*/ 33890 h 191344"/>
                <a:gd name="connsiteX8" fmla="*/ 34282 w 209868"/>
                <a:gd name="connsiteY8" fmla="*/ 18229 h 191344"/>
                <a:gd name="connsiteX9" fmla="*/ 30044 w 209868"/>
                <a:gd name="connsiteY9" fmla="*/ 3062 h 191344"/>
                <a:gd name="connsiteX10" fmla="*/ 37354 w 209868"/>
                <a:gd name="connsiteY10" fmla="*/ 32 h 191344"/>
                <a:gd name="connsiteX11" fmla="*/ 45457 w 209868"/>
                <a:gd name="connsiteY11" fmla="*/ 1735 h 191344"/>
                <a:gd name="connsiteX12" fmla="*/ 63082 w 209868"/>
                <a:gd name="connsiteY12" fmla="*/ 5716 h 191344"/>
                <a:gd name="connsiteX13" fmla="*/ 93789 w 209868"/>
                <a:gd name="connsiteY13" fmla="*/ 9598 h 191344"/>
                <a:gd name="connsiteX14" fmla="*/ 88150 w 209868"/>
                <a:gd name="connsiteY14" fmla="*/ 15674 h 191344"/>
                <a:gd name="connsiteX15" fmla="*/ 85952 w 209868"/>
                <a:gd name="connsiteY15" fmla="*/ 26511 h 191344"/>
                <a:gd name="connsiteX16" fmla="*/ 91333 w 209868"/>
                <a:gd name="connsiteY16" fmla="*/ 32684 h 191344"/>
                <a:gd name="connsiteX17" fmla="*/ 97935 w 209868"/>
                <a:gd name="connsiteY17" fmla="*/ 33849 h 191344"/>
                <a:gd name="connsiteX18" fmla="*/ 98990 w 209868"/>
                <a:gd name="connsiteY18" fmla="*/ 40923 h 191344"/>
                <a:gd name="connsiteX19" fmla="*/ 109468 w 209868"/>
                <a:gd name="connsiteY19" fmla="*/ 45707 h 191344"/>
                <a:gd name="connsiteX20" fmla="*/ 108482 w 209868"/>
                <a:gd name="connsiteY20" fmla="*/ 52184 h 191344"/>
                <a:gd name="connsiteX21" fmla="*/ 122322 w 209868"/>
                <a:gd name="connsiteY21" fmla="*/ 57798 h 191344"/>
                <a:gd name="connsiteX22" fmla="*/ 136587 w 209868"/>
                <a:gd name="connsiteY22" fmla="*/ 48842 h 191344"/>
                <a:gd name="connsiteX23" fmla="*/ 145102 w 209868"/>
                <a:gd name="connsiteY23" fmla="*/ 54139 h 191344"/>
                <a:gd name="connsiteX24" fmla="*/ 140316 w 209868"/>
                <a:gd name="connsiteY24" fmla="*/ 70744 h 191344"/>
                <a:gd name="connsiteX25" fmla="*/ 145859 w 209868"/>
                <a:gd name="connsiteY25" fmla="*/ 77636 h 191344"/>
                <a:gd name="connsiteX26" fmla="*/ 149587 w 209868"/>
                <a:gd name="connsiteY26" fmla="*/ 81363 h 191344"/>
                <a:gd name="connsiteX27" fmla="*/ 168526 w 209868"/>
                <a:gd name="connsiteY27" fmla="*/ 96009 h 191344"/>
                <a:gd name="connsiteX28" fmla="*/ 173902 w 209868"/>
                <a:gd name="connsiteY28" fmla="*/ 106398 h 191344"/>
                <a:gd name="connsiteX29" fmla="*/ 185606 w 209868"/>
                <a:gd name="connsiteY29" fmla="*/ 106942 h 191344"/>
                <a:gd name="connsiteX30" fmla="*/ 186519 w 209868"/>
                <a:gd name="connsiteY30" fmla="*/ 114237 h 191344"/>
                <a:gd name="connsiteX31" fmla="*/ 173754 w 209868"/>
                <a:gd name="connsiteY31" fmla="*/ 118924 h 191344"/>
                <a:gd name="connsiteX32" fmla="*/ 165679 w 209868"/>
                <a:gd name="connsiteY32" fmla="*/ 125468 h 191344"/>
                <a:gd name="connsiteX33" fmla="*/ 171310 w 209868"/>
                <a:gd name="connsiteY33" fmla="*/ 132343 h 191344"/>
                <a:gd name="connsiteX34" fmla="*/ 159452 w 209868"/>
                <a:gd name="connsiteY34" fmla="*/ 132709 h 191344"/>
                <a:gd name="connsiteX35" fmla="*/ 147736 w 209868"/>
                <a:gd name="connsiteY35" fmla="*/ 121128 h 191344"/>
                <a:gd name="connsiteX36" fmla="*/ 140911 w 209868"/>
                <a:gd name="connsiteY36" fmla="*/ 118677 h 191344"/>
                <a:gd name="connsiteX37" fmla="*/ 208986 w 209868"/>
                <a:gd name="connsiteY37" fmla="*/ 137894 h 191344"/>
                <a:gd name="connsiteX38" fmla="*/ 177663 w 209868"/>
                <a:gd name="connsiteY38" fmla="*/ 169085 h 191344"/>
                <a:gd name="connsiteX39" fmla="*/ 148716 w 209868"/>
                <a:gd name="connsiteY39" fmla="*/ 186785 h 191344"/>
                <a:gd name="connsiteX40" fmla="*/ 116836 w 209868"/>
                <a:gd name="connsiteY40" fmla="*/ 189362 h 191344"/>
                <a:gd name="connsiteX41" fmla="*/ 92103 w 209868"/>
                <a:gd name="connsiteY41" fmla="*/ 169821 h 191344"/>
                <a:gd name="connsiteX42" fmla="*/ 77402 w 209868"/>
                <a:gd name="connsiteY42" fmla="*/ 151347 h 191344"/>
                <a:gd name="connsiteX43" fmla="*/ 42621 w 209868"/>
                <a:gd name="connsiteY43" fmla="*/ 153411 h 191344"/>
                <a:gd name="connsiteX44" fmla="*/ 30697 w 209868"/>
                <a:gd name="connsiteY44" fmla="*/ 121002 h 191344"/>
                <a:gd name="connsiteX45" fmla="*/ 28402 w 209868"/>
                <a:gd name="connsiteY45" fmla="*/ 102807 h 191344"/>
                <a:gd name="connsiteX0" fmla="*/ 28402 w 209609"/>
                <a:gd name="connsiteY0" fmla="*/ 102807 h 191344"/>
                <a:gd name="connsiteX1" fmla="*/ 18228 w 209609"/>
                <a:gd name="connsiteY1" fmla="*/ 90632 h 191344"/>
                <a:gd name="connsiteX2" fmla="*/ 16291 w 209609"/>
                <a:gd name="connsiteY2" fmla="*/ 78306 h 191344"/>
                <a:gd name="connsiteX3" fmla="*/ 15941 w 209609"/>
                <a:gd name="connsiteY3" fmla="*/ 71008 h 191344"/>
                <a:gd name="connsiteX4" fmla="*/ 18912 w 209609"/>
                <a:gd name="connsiteY4" fmla="*/ 63215 h 191344"/>
                <a:gd name="connsiteX5" fmla="*/ 1 w 209609"/>
                <a:gd name="connsiteY5" fmla="*/ 47112 h 191344"/>
                <a:gd name="connsiteX6" fmla="*/ 19514 w 209609"/>
                <a:gd name="connsiteY6" fmla="*/ 35314 h 191344"/>
                <a:gd name="connsiteX7" fmla="*/ 28083 w 209609"/>
                <a:gd name="connsiteY7" fmla="*/ 33890 h 191344"/>
                <a:gd name="connsiteX8" fmla="*/ 34282 w 209609"/>
                <a:gd name="connsiteY8" fmla="*/ 18229 h 191344"/>
                <a:gd name="connsiteX9" fmla="*/ 30044 w 209609"/>
                <a:gd name="connsiteY9" fmla="*/ 3062 h 191344"/>
                <a:gd name="connsiteX10" fmla="*/ 37354 w 209609"/>
                <a:gd name="connsiteY10" fmla="*/ 32 h 191344"/>
                <a:gd name="connsiteX11" fmla="*/ 45457 w 209609"/>
                <a:gd name="connsiteY11" fmla="*/ 1735 h 191344"/>
                <a:gd name="connsiteX12" fmla="*/ 63082 w 209609"/>
                <a:gd name="connsiteY12" fmla="*/ 5716 h 191344"/>
                <a:gd name="connsiteX13" fmla="*/ 93789 w 209609"/>
                <a:gd name="connsiteY13" fmla="*/ 9598 h 191344"/>
                <a:gd name="connsiteX14" fmla="*/ 88150 w 209609"/>
                <a:gd name="connsiteY14" fmla="*/ 15674 h 191344"/>
                <a:gd name="connsiteX15" fmla="*/ 85952 w 209609"/>
                <a:gd name="connsiteY15" fmla="*/ 26511 h 191344"/>
                <a:gd name="connsiteX16" fmla="*/ 91333 w 209609"/>
                <a:gd name="connsiteY16" fmla="*/ 32684 h 191344"/>
                <a:gd name="connsiteX17" fmla="*/ 97935 w 209609"/>
                <a:gd name="connsiteY17" fmla="*/ 33849 h 191344"/>
                <a:gd name="connsiteX18" fmla="*/ 98990 w 209609"/>
                <a:gd name="connsiteY18" fmla="*/ 40923 h 191344"/>
                <a:gd name="connsiteX19" fmla="*/ 109468 w 209609"/>
                <a:gd name="connsiteY19" fmla="*/ 45707 h 191344"/>
                <a:gd name="connsiteX20" fmla="*/ 108482 w 209609"/>
                <a:gd name="connsiteY20" fmla="*/ 52184 h 191344"/>
                <a:gd name="connsiteX21" fmla="*/ 122322 w 209609"/>
                <a:gd name="connsiteY21" fmla="*/ 57798 h 191344"/>
                <a:gd name="connsiteX22" fmla="*/ 136587 w 209609"/>
                <a:gd name="connsiteY22" fmla="*/ 48842 h 191344"/>
                <a:gd name="connsiteX23" fmla="*/ 145102 w 209609"/>
                <a:gd name="connsiteY23" fmla="*/ 54139 h 191344"/>
                <a:gd name="connsiteX24" fmla="*/ 140316 w 209609"/>
                <a:gd name="connsiteY24" fmla="*/ 70744 h 191344"/>
                <a:gd name="connsiteX25" fmla="*/ 145859 w 209609"/>
                <a:gd name="connsiteY25" fmla="*/ 77636 h 191344"/>
                <a:gd name="connsiteX26" fmla="*/ 149587 w 209609"/>
                <a:gd name="connsiteY26" fmla="*/ 81363 h 191344"/>
                <a:gd name="connsiteX27" fmla="*/ 168526 w 209609"/>
                <a:gd name="connsiteY27" fmla="*/ 96009 h 191344"/>
                <a:gd name="connsiteX28" fmla="*/ 173902 w 209609"/>
                <a:gd name="connsiteY28" fmla="*/ 106398 h 191344"/>
                <a:gd name="connsiteX29" fmla="*/ 185606 w 209609"/>
                <a:gd name="connsiteY29" fmla="*/ 106942 h 191344"/>
                <a:gd name="connsiteX30" fmla="*/ 186519 w 209609"/>
                <a:gd name="connsiteY30" fmla="*/ 114237 h 191344"/>
                <a:gd name="connsiteX31" fmla="*/ 173754 w 209609"/>
                <a:gd name="connsiteY31" fmla="*/ 118924 h 191344"/>
                <a:gd name="connsiteX32" fmla="*/ 165679 w 209609"/>
                <a:gd name="connsiteY32" fmla="*/ 125468 h 191344"/>
                <a:gd name="connsiteX33" fmla="*/ 171310 w 209609"/>
                <a:gd name="connsiteY33" fmla="*/ 132343 h 191344"/>
                <a:gd name="connsiteX34" fmla="*/ 159452 w 209609"/>
                <a:gd name="connsiteY34" fmla="*/ 132709 h 191344"/>
                <a:gd name="connsiteX35" fmla="*/ 147736 w 209609"/>
                <a:gd name="connsiteY35" fmla="*/ 121128 h 191344"/>
                <a:gd name="connsiteX36" fmla="*/ 208986 w 209609"/>
                <a:gd name="connsiteY36" fmla="*/ 137894 h 191344"/>
                <a:gd name="connsiteX37" fmla="*/ 177663 w 209609"/>
                <a:gd name="connsiteY37" fmla="*/ 169085 h 191344"/>
                <a:gd name="connsiteX38" fmla="*/ 148716 w 209609"/>
                <a:gd name="connsiteY38" fmla="*/ 186785 h 191344"/>
                <a:gd name="connsiteX39" fmla="*/ 116836 w 209609"/>
                <a:gd name="connsiteY39" fmla="*/ 189362 h 191344"/>
                <a:gd name="connsiteX40" fmla="*/ 92103 w 209609"/>
                <a:gd name="connsiteY40" fmla="*/ 169821 h 191344"/>
                <a:gd name="connsiteX41" fmla="*/ 77402 w 209609"/>
                <a:gd name="connsiteY41" fmla="*/ 151347 h 191344"/>
                <a:gd name="connsiteX42" fmla="*/ 42621 w 209609"/>
                <a:gd name="connsiteY42" fmla="*/ 153411 h 191344"/>
                <a:gd name="connsiteX43" fmla="*/ 30697 w 209609"/>
                <a:gd name="connsiteY43" fmla="*/ 121002 h 191344"/>
                <a:gd name="connsiteX44" fmla="*/ 28402 w 209609"/>
                <a:gd name="connsiteY44" fmla="*/ 102807 h 191344"/>
                <a:gd name="connsiteX0" fmla="*/ 28402 w 209246"/>
                <a:gd name="connsiteY0" fmla="*/ 102807 h 191344"/>
                <a:gd name="connsiteX1" fmla="*/ 18228 w 209246"/>
                <a:gd name="connsiteY1" fmla="*/ 90632 h 191344"/>
                <a:gd name="connsiteX2" fmla="*/ 16291 w 209246"/>
                <a:gd name="connsiteY2" fmla="*/ 78306 h 191344"/>
                <a:gd name="connsiteX3" fmla="*/ 15941 w 209246"/>
                <a:gd name="connsiteY3" fmla="*/ 71008 h 191344"/>
                <a:gd name="connsiteX4" fmla="*/ 18912 w 209246"/>
                <a:gd name="connsiteY4" fmla="*/ 63215 h 191344"/>
                <a:gd name="connsiteX5" fmla="*/ 1 w 209246"/>
                <a:gd name="connsiteY5" fmla="*/ 47112 h 191344"/>
                <a:gd name="connsiteX6" fmla="*/ 19514 w 209246"/>
                <a:gd name="connsiteY6" fmla="*/ 35314 h 191344"/>
                <a:gd name="connsiteX7" fmla="*/ 28083 w 209246"/>
                <a:gd name="connsiteY7" fmla="*/ 33890 h 191344"/>
                <a:gd name="connsiteX8" fmla="*/ 34282 w 209246"/>
                <a:gd name="connsiteY8" fmla="*/ 18229 h 191344"/>
                <a:gd name="connsiteX9" fmla="*/ 30044 w 209246"/>
                <a:gd name="connsiteY9" fmla="*/ 3062 h 191344"/>
                <a:gd name="connsiteX10" fmla="*/ 37354 w 209246"/>
                <a:gd name="connsiteY10" fmla="*/ 32 h 191344"/>
                <a:gd name="connsiteX11" fmla="*/ 45457 w 209246"/>
                <a:gd name="connsiteY11" fmla="*/ 1735 h 191344"/>
                <a:gd name="connsiteX12" fmla="*/ 63082 w 209246"/>
                <a:gd name="connsiteY12" fmla="*/ 5716 h 191344"/>
                <a:gd name="connsiteX13" fmla="*/ 93789 w 209246"/>
                <a:gd name="connsiteY13" fmla="*/ 9598 h 191344"/>
                <a:gd name="connsiteX14" fmla="*/ 88150 w 209246"/>
                <a:gd name="connsiteY14" fmla="*/ 15674 h 191344"/>
                <a:gd name="connsiteX15" fmla="*/ 85952 w 209246"/>
                <a:gd name="connsiteY15" fmla="*/ 26511 h 191344"/>
                <a:gd name="connsiteX16" fmla="*/ 91333 w 209246"/>
                <a:gd name="connsiteY16" fmla="*/ 32684 h 191344"/>
                <a:gd name="connsiteX17" fmla="*/ 97935 w 209246"/>
                <a:gd name="connsiteY17" fmla="*/ 33849 h 191344"/>
                <a:gd name="connsiteX18" fmla="*/ 98990 w 209246"/>
                <a:gd name="connsiteY18" fmla="*/ 40923 h 191344"/>
                <a:gd name="connsiteX19" fmla="*/ 109468 w 209246"/>
                <a:gd name="connsiteY19" fmla="*/ 45707 h 191344"/>
                <a:gd name="connsiteX20" fmla="*/ 108482 w 209246"/>
                <a:gd name="connsiteY20" fmla="*/ 52184 h 191344"/>
                <a:gd name="connsiteX21" fmla="*/ 122322 w 209246"/>
                <a:gd name="connsiteY21" fmla="*/ 57798 h 191344"/>
                <a:gd name="connsiteX22" fmla="*/ 136587 w 209246"/>
                <a:gd name="connsiteY22" fmla="*/ 48842 h 191344"/>
                <a:gd name="connsiteX23" fmla="*/ 145102 w 209246"/>
                <a:gd name="connsiteY23" fmla="*/ 54139 h 191344"/>
                <a:gd name="connsiteX24" fmla="*/ 140316 w 209246"/>
                <a:gd name="connsiteY24" fmla="*/ 70744 h 191344"/>
                <a:gd name="connsiteX25" fmla="*/ 145859 w 209246"/>
                <a:gd name="connsiteY25" fmla="*/ 77636 h 191344"/>
                <a:gd name="connsiteX26" fmla="*/ 149587 w 209246"/>
                <a:gd name="connsiteY26" fmla="*/ 81363 h 191344"/>
                <a:gd name="connsiteX27" fmla="*/ 168526 w 209246"/>
                <a:gd name="connsiteY27" fmla="*/ 96009 h 191344"/>
                <a:gd name="connsiteX28" fmla="*/ 173902 w 209246"/>
                <a:gd name="connsiteY28" fmla="*/ 106398 h 191344"/>
                <a:gd name="connsiteX29" fmla="*/ 185606 w 209246"/>
                <a:gd name="connsiteY29" fmla="*/ 106942 h 191344"/>
                <a:gd name="connsiteX30" fmla="*/ 186519 w 209246"/>
                <a:gd name="connsiteY30" fmla="*/ 114237 h 191344"/>
                <a:gd name="connsiteX31" fmla="*/ 173754 w 209246"/>
                <a:gd name="connsiteY31" fmla="*/ 118924 h 191344"/>
                <a:gd name="connsiteX32" fmla="*/ 165679 w 209246"/>
                <a:gd name="connsiteY32" fmla="*/ 125468 h 191344"/>
                <a:gd name="connsiteX33" fmla="*/ 171310 w 209246"/>
                <a:gd name="connsiteY33" fmla="*/ 132343 h 191344"/>
                <a:gd name="connsiteX34" fmla="*/ 159452 w 209246"/>
                <a:gd name="connsiteY34" fmla="*/ 132709 h 191344"/>
                <a:gd name="connsiteX35" fmla="*/ 208986 w 209246"/>
                <a:gd name="connsiteY35" fmla="*/ 137894 h 191344"/>
                <a:gd name="connsiteX36" fmla="*/ 177663 w 209246"/>
                <a:gd name="connsiteY36" fmla="*/ 169085 h 191344"/>
                <a:gd name="connsiteX37" fmla="*/ 148716 w 209246"/>
                <a:gd name="connsiteY37" fmla="*/ 186785 h 191344"/>
                <a:gd name="connsiteX38" fmla="*/ 116836 w 209246"/>
                <a:gd name="connsiteY38" fmla="*/ 189362 h 191344"/>
                <a:gd name="connsiteX39" fmla="*/ 92103 w 209246"/>
                <a:gd name="connsiteY39" fmla="*/ 169821 h 191344"/>
                <a:gd name="connsiteX40" fmla="*/ 77402 w 209246"/>
                <a:gd name="connsiteY40" fmla="*/ 151347 h 191344"/>
                <a:gd name="connsiteX41" fmla="*/ 42621 w 209246"/>
                <a:gd name="connsiteY41" fmla="*/ 153411 h 191344"/>
                <a:gd name="connsiteX42" fmla="*/ 30697 w 209246"/>
                <a:gd name="connsiteY42" fmla="*/ 121002 h 191344"/>
                <a:gd name="connsiteX43" fmla="*/ 28402 w 209246"/>
                <a:gd name="connsiteY43" fmla="*/ 102807 h 191344"/>
                <a:gd name="connsiteX0" fmla="*/ 28402 w 209022"/>
                <a:gd name="connsiteY0" fmla="*/ 102807 h 191344"/>
                <a:gd name="connsiteX1" fmla="*/ 18228 w 209022"/>
                <a:gd name="connsiteY1" fmla="*/ 90632 h 191344"/>
                <a:gd name="connsiteX2" fmla="*/ 16291 w 209022"/>
                <a:gd name="connsiteY2" fmla="*/ 78306 h 191344"/>
                <a:gd name="connsiteX3" fmla="*/ 15941 w 209022"/>
                <a:gd name="connsiteY3" fmla="*/ 71008 h 191344"/>
                <a:gd name="connsiteX4" fmla="*/ 18912 w 209022"/>
                <a:gd name="connsiteY4" fmla="*/ 63215 h 191344"/>
                <a:gd name="connsiteX5" fmla="*/ 1 w 209022"/>
                <a:gd name="connsiteY5" fmla="*/ 47112 h 191344"/>
                <a:gd name="connsiteX6" fmla="*/ 19514 w 209022"/>
                <a:gd name="connsiteY6" fmla="*/ 35314 h 191344"/>
                <a:gd name="connsiteX7" fmla="*/ 28083 w 209022"/>
                <a:gd name="connsiteY7" fmla="*/ 33890 h 191344"/>
                <a:gd name="connsiteX8" fmla="*/ 34282 w 209022"/>
                <a:gd name="connsiteY8" fmla="*/ 18229 h 191344"/>
                <a:gd name="connsiteX9" fmla="*/ 30044 w 209022"/>
                <a:gd name="connsiteY9" fmla="*/ 3062 h 191344"/>
                <a:gd name="connsiteX10" fmla="*/ 37354 w 209022"/>
                <a:gd name="connsiteY10" fmla="*/ 32 h 191344"/>
                <a:gd name="connsiteX11" fmla="*/ 45457 w 209022"/>
                <a:gd name="connsiteY11" fmla="*/ 1735 h 191344"/>
                <a:gd name="connsiteX12" fmla="*/ 63082 w 209022"/>
                <a:gd name="connsiteY12" fmla="*/ 5716 h 191344"/>
                <a:gd name="connsiteX13" fmla="*/ 93789 w 209022"/>
                <a:gd name="connsiteY13" fmla="*/ 9598 h 191344"/>
                <a:gd name="connsiteX14" fmla="*/ 88150 w 209022"/>
                <a:gd name="connsiteY14" fmla="*/ 15674 h 191344"/>
                <a:gd name="connsiteX15" fmla="*/ 85952 w 209022"/>
                <a:gd name="connsiteY15" fmla="*/ 26511 h 191344"/>
                <a:gd name="connsiteX16" fmla="*/ 91333 w 209022"/>
                <a:gd name="connsiteY16" fmla="*/ 32684 h 191344"/>
                <a:gd name="connsiteX17" fmla="*/ 97935 w 209022"/>
                <a:gd name="connsiteY17" fmla="*/ 33849 h 191344"/>
                <a:gd name="connsiteX18" fmla="*/ 98990 w 209022"/>
                <a:gd name="connsiteY18" fmla="*/ 40923 h 191344"/>
                <a:gd name="connsiteX19" fmla="*/ 109468 w 209022"/>
                <a:gd name="connsiteY19" fmla="*/ 45707 h 191344"/>
                <a:gd name="connsiteX20" fmla="*/ 108482 w 209022"/>
                <a:gd name="connsiteY20" fmla="*/ 52184 h 191344"/>
                <a:gd name="connsiteX21" fmla="*/ 122322 w 209022"/>
                <a:gd name="connsiteY21" fmla="*/ 57798 h 191344"/>
                <a:gd name="connsiteX22" fmla="*/ 136587 w 209022"/>
                <a:gd name="connsiteY22" fmla="*/ 48842 h 191344"/>
                <a:gd name="connsiteX23" fmla="*/ 145102 w 209022"/>
                <a:gd name="connsiteY23" fmla="*/ 54139 h 191344"/>
                <a:gd name="connsiteX24" fmla="*/ 140316 w 209022"/>
                <a:gd name="connsiteY24" fmla="*/ 70744 h 191344"/>
                <a:gd name="connsiteX25" fmla="*/ 145859 w 209022"/>
                <a:gd name="connsiteY25" fmla="*/ 77636 h 191344"/>
                <a:gd name="connsiteX26" fmla="*/ 149587 w 209022"/>
                <a:gd name="connsiteY26" fmla="*/ 81363 h 191344"/>
                <a:gd name="connsiteX27" fmla="*/ 168526 w 209022"/>
                <a:gd name="connsiteY27" fmla="*/ 96009 h 191344"/>
                <a:gd name="connsiteX28" fmla="*/ 173902 w 209022"/>
                <a:gd name="connsiteY28" fmla="*/ 106398 h 191344"/>
                <a:gd name="connsiteX29" fmla="*/ 185606 w 209022"/>
                <a:gd name="connsiteY29" fmla="*/ 106942 h 191344"/>
                <a:gd name="connsiteX30" fmla="*/ 186519 w 209022"/>
                <a:gd name="connsiteY30" fmla="*/ 114237 h 191344"/>
                <a:gd name="connsiteX31" fmla="*/ 173754 w 209022"/>
                <a:gd name="connsiteY31" fmla="*/ 118924 h 191344"/>
                <a:gd name="connsiteX32" fmla="*/ 165679 w 209022"/>
                <a:gd name="connsiteY32" fmla="*/ 125468 h 191344"/>
                <a:gd name="connsiteX33" fmla="*/ 171310 w 209022"/>
                <a:gd name="connsiteY33" fmla="*/ 132343 h 191344"/>
                <a:gd name="connsiteX34" fmla="*/ 208986 w 209022"/>
                <a:gd name="connsiteY34" fmla="*/ 137894 h 191344"/>
                <a:gd name="connsiteX35" fmla="*/ 177663 w 209022"/>
                <a:gd name="connsiteY35" fmla="*/ 169085 h 191344"/>
                <a:gd name="connsiteX36" fmla="*/ 148716 w 209022"/>
                <a:gd name="connsiteY36" fmla="*/ 186785 h 191344"/>
                <a:gd name="connsiteX37" fmla="*/ 116836 w 209022"/>
                <a:gd name="connsiteY37" fmla="*/ 189362 h 191344"/>
                <a:gd name="connsiteX38" fmla="*/ 92103 w 209022"/>
                <a:gd name="connsiteY38" fmla="*/ 169821 h 191344"/>
                <a:gd name="connsiteX39" fmla="*/ 77402 w 209022"/>
                <a:gd name="connsiteY39" fmla="*/ 151347 h 191344"/>
                <a:gd name="connsiteX40" fmla="*/ 42621 w 209022"/>
                <a:gd name="connsiteY40" fmla="*/ 153411 h 191344"/>
                <a:gd name="connsiteX41" fmla="*/ 30697 w 209022"/>
                <a:gd name="connsiteY41" fmla="*/ 121002 h 191344"/>
                <a:gd name="connsiteX42" fmla="*/ 28402 w 209022"/>
                <a:gd name="connsiteY42" fmla="*/ 102807 h 191344"/>
                <a:gd name="connsiteX0" fmla="*/ 28402 w 209106"/>
                <a:gd name="connsiteY0" fmla="*/ 102807 h 191344"/>
                <a:gd name="connsiteX1" fmla="*/ 18228 w 209106"/>
                <a:gd name="connsiteY1" fmla="*/ 90632 h 191344"/>
                <a:gd name="connsiteX2" fmla="*/ 16291 w 209106"/>
                <a:gd name="connsiteY2" fmla="*/ 78306 h 191344"/>
                <a:gd name="connsiteX3" fmla="*/ 15941 w 209106"/>
                <a:gd name="connsiteY3" fmla="*/ 71008 h 191344"/>
                <a:gd name="connsiteX4" fmla="*/ 18912 w 209106"/>
                <a:gd name="connsiteY4" fmla="*/ 63215 h 191344"/>
                <a:gd name="connsiteX5" fmla="*/ 1 w 209106"/>
                <a:gd name="connsiteY5" fmla="*/ 47112 h 191344"/>
                <a:gd name="connsiteX6" fmla="*/ 19514 w 209106"/>
                <a:gd name="connsiteY6" fmla="*/ 35314 h 191344"/>
                <a:gd name="connsiteX7" fmla="*/ 28083 w 209106"/>
                <a:gd name="connsiteY7" fmla="*/ 33890 h 191344"/>
                <a:gd name="connsiteX8" fmla="*/ 34282 w 209106"/>
                <a:gd name="connsiteY8" fmla="*/ 18229 h 191344"/>
                <a:gd name="connsiteX9" fmla="*/ 30044 w 209106"/>
                <a:gd name="connsiteY9" fmla="*/ 3062 h 191344"/>
                <a:gd name="connsiteX10" fmla="*/ 37354 w 209106"/>
                <a:gd name="connsiteY10" fmla="*/ 32 h 191344"/>
                <a:gd name="connsiteX11" fmla="*/ 45457 w 209106"/>
                <a:gd name="connsiteY11" fmla="*/ 1735 h 191344"/>
                <a:gd name="connsiteX12" fmla="*/ 63082 w 209106"/>
                <a:gd name="connsiteY12" fmla="*/ 5716 h 191344"/>
                <a:gd name="connsiteX13" fmla="*/ 93789 w 209106"/>
                <a:gd name="connsiteY13" fmla="*/ 9598 h 191344"/>
                <a:gd name="connsiteX14" fmla="*/ 88150 w 209106"/>
                <a:gd name="connsiteY14" fmla="*/ 15674 h 191344"/>
                <a:gd name="connsiteX15" fmla="*/ 85952 w 209106"/>
                <a:gd name="connsiteY15" fmla="*/ 26511 h 191344"/>
                <a:gd name="connsiteX16" fmla="*/ 91333 w 209106"/>
                <a:gd name="connsiteY16" fmla="*/ 32684 h 191344"/>
                <a:gd name="connsiteX17" fmla="*/ 97935 w 209106"/>
                <a:gd name="connsiteY17" fmla="*/ 33849 h 191344"/>
                <a:gd name="connsiteX18" fmla="*/ 98990 w 209106"/>
                <a:gd name="connsiteY18" fmla="*/ 40923 h 191344"/>
                <a:gd name="connsiteX19" fmla="*/ 109468 w 209106"/>
                <a:gd name="connsiteY19" fmla="*/ 45707 h 191344"/>
                <a:gd name="connsiteX20" fmla="*/ 108482 w 209106"/>
                <a:gd name="connsiteY20" fmla="*/ 52184 h 191344"/>
                <a:gd name="connsiteX21" fmla="*/ 122322 w 209106"/>
                <a:gd name="connsiteY21" fmla="*/ 57798 h 191344"/>
                <a:gd name="connsiteX22" fmla="*/ 136587 w 209106"/>
                <a:gd name="connsiteY22" fmla="*/ 48842 h 191344"/>
                <a:gd name="connsiteX23" fmla="*/ 145102 w 209106"/>
                <a:gd name="connsiteY23" fmla="*/ 54139 h 191344"/>
                <a:gd name="connsiteX24" fmla="*/ 140316 w 209106"/>
                <a:gd name="connsiteY24" fmla="*/ 70744 h 191344"/>
                <a:gd name="connsiteX25" fmla="*/ 145859 w 209106"/>
                <a:gd name="connsiteY25" fmla="*/ 77636 h 191344"/>
                <a:gd name="connsiteX26" fmla="*/ 149587 w 209106"/>
                <a:gd name="connsiteY26" fmla="*/ 81363 h 191344"/>
                <a:gd name="connsiteX27" fmla="*/ 168526 w 209106"/>
                <a:gd name="connsiteY27" fmla="*/ 96009 h 191344"/>
                <a:gd name="connsiteX28" fmla="*/ 173902 w 209106"/>
                <a:gd name="connsiteY28" fmla="*/ 106398 h 191344"/>
                <a:gd name="connsiteX29" fmla="*/ 185606 w 209106"/>
                <a:gd name="connsiteY29" fmla="*/ 106942 h 191344"/>
                <a:gd name="connsiteX30" fmla="*/ 186519 w 209106"/>
                <a:gd name="connsiteY30" fmla="*/ 114237 h 191344"/>
                <a:gd name="connsiteX31" fmla="*/ 173754 w 209106"/>
                <a:gd name="connsiteY31" fmla="*/ 118924 h 191344"/>
                <a:gd name="connsiteX32" fmla="*/ 165679 w 209106"/>
                <a:gd name="connsiteY32" fmla="*/ 125468 h 191344"/>
                <a:gd name="connsiteX33" fmla="*/ 208986 w 209106"/>
                <a:gd name="connsiteY33" fmla="*/ 137894 h 191344"/>
                <a:gd name="connsiteX34" fmla="*/ 177663 w 209106"/>
                <a:gd name="connsiteY34" fmla="*/ 169085 h 191344"/>
                <a:gd name="connsiteX35" fmla="*/ 148716 w 209106"/>
                <a:gd name="connsiteY35" fmla="*/ 186785 h 191344"/>
                <a:gd name="connsiteX36" fmla="*/ 116836 w 209106"/>
                <a:gd name="connsiteY36" fmla="*/ 189362 h 191344"/>
                <a:gd name="connsiteX37" fmla="*/ 92103 w 209106"/>
                <a:gd name="connsiteY37" fmla="*/ 169821 h 191344"/>
                <a:gd name="connsiteX38" fmla="*/ 77402 w 209106"/>
                <a:gd name="connsiteY38" fmla="*/ 151347 h 191344"/>
                <a:gd name="connsiteX39" fmla="*/ 42621 w 209106"/>
                <a:gd name="connsiteY39" fmla="*/ 153411 h 191344"/>
                <a:gd name="connsiteX40" fmla="*/ 30697 w 209106"/>
                <a:gd name="connsiteY40" fmla="*/ 121002 h 191344"/>
                <a:gd name="connsiteX41" fmla="*/ 28402 w 209106"/>
                <a:gd name="connsiteY41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0697 w 209000"/>
                <a:gd name="connsiteY39" fmla="*/ 121002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9498 w 209000"/>
                <a:gd name="connsiteY0" fmla="*/ 133692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9498 w 209000"/>
                <a:gd name="connsiteY40" fmla="*/ 133692 h 191344"/>
                <a:gd name="connsiteX0" fmla="*/ 26846 w 226348"/>
                <a:gd name="connsiteY0" fmla="*/ 133692 h 191344"/>
                <a:gd name="connsiteX1" fmla="*/ 48 w 226348"/>
                <a:gd name="connsiteY1" fmla="*/ 114928 h 191344"/>
                <a:gd name="connsiteX2" fmla="*/ 33639 w 226348"/>
                <a:gd name="connsiteY2" fmla="*/ 78306 h 191344"/>
                <a:gd name="connsiteX3" fmla="*/ 33289 w 226348"/>
                <a:gd name="connsiteY3" fmla="*/ 71008 h 191344"/>
                <a:gd name="connsiteX4" fmla="*/ 36260 w 226348"/>
                <a:gd name="connsiteY4" fmla="*/ 63215 h 191344"/>
                <a:gd name="connsiteX5" fmla="*/ 17349 w 226348"/>
                <a:gd name="connsiteY5" fmla="*/ 47112 h 191344"/>
                <a:gd name="connsiteX6" fmla="*/ 36862 w 226348"/>
                <a:gd name="connsiteY6" fmla="*/ 35314 h 191344"/>
                <a:gd name="connsiteX7" fmla="*/ 45431 w 226348"/>
                <a:gd name="connsiteY7" fmla="*/ 33890 h 191344"/>
                <a:gd name="connsiteX8" fmla="*/ 51630 w 226348"/>
                <a:gd name="connsiteY8" fmla="*/ 18229 h 191344"/>
                <a:gd name="connsiteX9" fmla="*/ 47392 w 226348"/>
                <a:gd name="connsiteY9" fmla="*/ 3062 h 191344"/>
                <a:gd name="connsiteX10" fmla="*/ 54702 w 226348"/>
                <a:gd name="connsiteY10" fmla="*/ 32 h 191344"/>
                <a:gd name="connsiteX11" fmla="*/ 62805 w 226348"/>
                <a:gd name="connsiteY11" fmla="*/ 1735 h 191344"/>
                <a:gd name="connsiteX12" fmla="*/ 80430 w 226348"/>
                <a:gd name="connsiteY12" fmla="*/ 5716 h 191344"/>
                <a:gd name="connsiteX13" fmla="*/ 111137 w 226348"/>
                <a:gd name="connsiteY13" fmla="*/ 9598 h 191344"/>
                <a:gd name="connsiteX14" fmla="*/ 105498 w 226348"/>
                <a:gd name="connsiteY14" fmla="*/ 15674 h 191344"/>
                <a:gd name="connsiteX15" fmla="*/ 103300 w 226348"/>
                <a:gd name="connsiteY15" fmla="*/ 26511 h 191344"/>
                <a:gd name="connsiteX16" fmla="*/ 108681 w 226348"/>
                <a:gd name="connsiteY16" fmla="*/ 32684 h 191344"/>
                <a:gd name="connsiteX17" fmla="*/ 115283 w 226348"/>
                <a:gd name="connsiteY17" fmla="*/ 33849 h 191344"/>
                <a:gd name="connsiteX18" fmla="*/ 116338 w 226348"/>
                <a:gd name="connsiteY18" fmla="*/ 40923 h 191344"/>
                <a:gd name="connsiteX19" fmla="*/ 126816 w 226348"/>
                <a:gd name="connsiteY19" fmla="*/ 45707 h 191344"/>
                <a:gd name="connsiteX20" fmla="*/ 125830 w 226348"/>
                <a:gd name="connsiteY20" fmla="*/ 52184 h 191344"/>
                <a:gd name="connsiteX21" fmla="*/ 139670 w 226348"/>
                <a:gd name="connsiteY21" fmla="*/ 57798 h 191344"/>
                <a:gd name="connsiteX22" fmla="*/ 153935 w 226348"/>
                <a:gd name="connsiteY22" fmla="*/ 48842 h 191344"/>
                <a:gd name="connsiteX23" fmla="*/ 162450 w 226348"/>
                <a:gd name="connsiteY23" fmla="*/ 54139 h 191344"/>
                <a:gd name="connsiteX24" fmla="*/ 157664 w 226348"/>
                <a:gd name="connsiteY24" fmla="*/ 70744 h 191344"/>
                <a:gd name="connsiteX25" fmla="*/ 163207 w 226348"/>
                <a:gd name="connsiteY25" fmla="*/ 77636 h 191344"/>
                <a:gd name="connsiteX26" fmla="*/ 166935 w 226348"/>
                <a:gd name="connsiteY26" fmla="*/ 81363 h 191344"/>
                <a:gd name="connsiteX27" fmla="*/ 185874 w 226348"/>
                <a:gd name="connsiteY27" fmla="*/ 96009 h 191344"/>
                <a:gd name="connsiteX28" fmla="*/ 191250 w 226348"/>
                <a:gd name="connsiteY28" fmla="*/ 106398 h 191344"/>
                <a:gd name="connsiteX29" fmla="*/ 202954 w 226348"/>
                <a:gd name="connsiteY29" fmla="*/ 106942 h 191344"/>
                <a:gd name="connsiteX30" fmla="*/ 203867 w 226348"/>
                <a:gd name="connsiteY30" fmla="*/ 114237 h 191344"/>
                <a:gd name="connsiteX31" fmla="*/ 191102 w 226348"/>
                <a:gd name="connsiteY31" fmla="*/ 118924 h 191344"/>
                <a:gd name="connsiteX32" fmla="*/ 226334 w 226348"/>
                <a:gd name="connsiteY32" fmla="*/ 137894 h 191344"/>
                <a:gd name="connsiteX33" fmla="*/ 195011 w 226348"/>
                <a:gd name="connsiteY33" fmla="*/ 169085 h 191344"/>
                <a:gd name="connsiteX34" fmla="*/ 166064 w 226348"/>
                <a:gd name="connsiteY34" fmla="*/ 186785 h 191344"/>
                <a:gd name="connsiteX35" fmla="*/ 134184 w 226348"/>
                <a:gd name="connsiteY35" fmla="*/ 189362 h 191344"/>
                <a:gd name="connsiteX36" fmla="*/ 109451 w 226348"/>
                <a:gd name="connsiteY36" fmla="*/ 169821 h 191344"/>
                <a:gd name="connsiteX37" fmla="*/ 94750 w 226348"/>
                <a:gd name="connsiteY37" fmla="*/ 151347 h 191344"/>
                <a:gd name="connsiteX38" fmla="*/ 58364 w 226348"/>
                <a:gd name="connsiteY38" fmla="*/ 155835 h 191344"/>
                <a:gd name="connsiteX39" fmla="*/ 53077 w 226348"/>
                <a:gd name="connsiteY39" fmla="*/ 146265 h 191344"/>
                <a:gd name="connsiteX40" fmla="*/ 26846 w 226348"/>
                <a:gd name="connsiteY40" fmla="*/ 133692 h 191344"/>
                <a:gd name="connsiteX0" fmla="*/ 28635 w 228137"/>
                <a:gd name="connsiteY0" fmla="*/ 133692 h 191344"/>
                <a:gd name="connsiteX1" fmla="*/ 1837 w 228137"/>
                <a:gd name="connsiteY1" fmla="*/ 114928 h 191344"/>
                <a:gd name="connsiteX2" fmla="*/ 5973 w 228137"/>
                <a:gd name="connsiteY2" fmla="*/ 101647 h 191344"/>
                <a:gd name="connsiteX3" fmla="*/ 35078 w 228137"/>
                <a:gd name="connsiteY3" fmla="*/ 71008 h 191344"/>
                <a:gd name="connsiteX4" fmla="*/ 38049 w 228137"/>
                <a:gd name="connsiteY4" fmla="*/ 63215 h 191344"/>
                <a:gd name="connsiteX5" fmla="*/ 19138 w 228137"/>
                <a:gd name="connsiteY5" fmla="*/ 47112 h 191344"/>
                <a:gd name="connsiteX6" fmla="*/ 38651 w 228137"/>
                <a:gd name="connsiteY6" fmla="*/ 35314 h 191344"/>
                <a:gd name="connsiteX7" fmla="*/ 47220 w 228137"/>
                <a:gd name="connsiteY7" fmla="*/ 33890 h 191344"/>
                <a:gd name="connsiteX8" fmla="*/ 53419 w 228137"/>
                <a:gd name="connsiteY8" fmla="*/ 18229 h 191344"/>
                <a:gd name="connsiteX9" fmla="*/ 49181 w 228137"/>
                <a:gd name="connsiteY9" fmla="*/ 3062 h 191344"/>
                <a:gd name="connsiteX10" fmla="*/ 56491 w 228137"/>
                <a:gd name="connsiteY10" fmla="*/ 32 h 191344"/>
                <a:gd name="connsiteX11" fmla="*/ 64594 w 228137"/>
                <a:gd name="connsiteY11" fmla="*/ 1735 h 191344"/>
                <a:gd name="connsiteX12" fmla="*/ 82219 w 228137"/>
                <a:gd name="connsiteY12" fmla="*/ 5716 h 191344"/>
                <a:gd name="connsiteX13" fmla="*/ 112926 w 228137"/>
                <a:gd name="connsiteY13" fmla="*/ 9598 h 191344"/>
                <a:gd name="connsiteX14" fmla="*/ 107287 w 228137"/>
                <a:gd name="connsiteY14" fmla="*/ 15674 h 191344"/>
                <a:gd name="connsiteX15" fmla="*/ 105089 w 228137"/>
                <a:gd name="connsiteY15" fmla="*/ 26511 h 191344"/>
                <a:gd name="connsiteX16" fmla="*/ 110470 w 228137"/>
                <a:gd name="connsiteY16" fmla="*/ 32684 h 191344"/>
                <a:gd name="connsiteX17" fmla="*/ 117072 w 228137"/>
                <a:gd name="connsiteY17" fmla="*/ 33849 h 191344"/>
                <a:gd name="connsiteX18" fmla="*/ 118127 w 228137"/>
                <a:gd name="connsiteY18" fmla="*/ 40923 h 191344"/>
                <a:gd name="connsiteX19" fmla="*/ 128605 w 228137"/>
                <a:gd name="connsiteY19" fmla="*/ 45707 h 191344"/>
                <a:gd name="connsiteX20" fmla="*/ 127619 w 228137"/>
                <a:gd name="connsiteY20" fmla="*/ 52184 h 191344"/>
                <a:gd name="connsiteX21" fmla="*/ 141459 w 228137"/>
                <a:gd name="connsiteY21" fmla="*/ 57798 h 191344"/>
                <a:gd name="connsiteX22" fmla="*/ 155724 w 228137"/>
                <a:gd name="connsiteY22" fmla="*/ 48842 h 191344"/>
                <a:gd name="connsiteX23" fmla="*/ 164239 w 228137"/>
                <a:gd name="connsiteY23" fmla="*/ 54139 h 191344"/>
                <a:gd name="connsiteX24" fmla="*/ 159453 w 228137"/>
                <a:gd name="connsiteY24" fmla="*/ 70744 h 191344"/>
                <a:gd name="connsiteX25" fmla="*/ 164996 w 228137"/>
                <a:gd name="connsiteY25" fmla="*/ 77636 h 191344"/>
                <a:gd name="connsiteX26" fmla="*/ 168724 w 228137"/>
                <a:gd name="connsiteY26" fmla="*/ 81363 h 191344"/>
                <a:gd name="connsiteX27" fmla="*/ 187663 w 228137"/>
                <a:gd name="connsiteY27" fmla="*/ 96009 h 191344"/>
                <a:gd name="connsiteX28" fmla="*/ 193039 w 228137"/>
                <a:gd name="connsiteY28" fmla="*/ 106398 h 191344"/>
                <a:gd name="connsiteX29" fmla="*/ 204743 w 228137"/>
                <a:gd name="connsiteY29" fmla="*/ 106942 h 191344"/>
                <a:gd name="connsiteX30" fmla="*/ 205656 w 228137"/>
                <a:gd name="connsiteY30" fmla="*/ 114237 h 191344"/>
                <a:gd name="connsiteX31" fmla="*/ 192891 w 228137"/>
                <a:gd name="connsiteY31" fmla="*/ 118924 h 191344"/>
                <a:gd name="connsiteX32" fmla="*/ 228123 w 228137"/>
                <a:gd name="connsiteY32" fmla="*/ 137894 h 191344"/>
                <a:gd name="connsiteX33" fmla="*/ 196800 w 228137"/>
                <a:gd name="connsiteY33" fmla="*/ 169085 h 191344"/>
                <a:gd name="connsiteX34" fmla="*/ 167853 w 228137"/>
                <a:gd name="connsiteY34" fmla="*/ 186785 h 191344"/>
                <a:gd name="connsiteX35" fmla="*/ 135973 w 228137"/>
                <a:gd name="connsiteY35" fmla="*/ 189362 h 191344"/>
                <a:gd name="connsiteX36" fmla="*/ 111240 w 228137"/>
                <a:gd name="connsiteY36" fmla="*/ 169821 h 191344"/>
                <a:gd name="connsiteX37" fmla="*/ 96539 w 228137"/>
                <a:gd name="connsiteY37" fmla="*/ 151347 h 191344"/>
                <a:gd name="connsiteX38" fmla="*/ 60153 w 228137"/>
                <a:gd name="connsiteY38" fmla="*/ 155835 h 191344"/>
                <a:gd name="connsiteX39" fmla="*/ 54866 w 228137"/>
                <a:gd name="connsiteY39" fmla="*/ 146265 h 191344"/>
                <a:gd name="connsiteX40" fmla="*/ 28635 w 228137"/>
                <a:gd name="connsiteY40" fmla="*/ 133692 h 191344"/>
                <a:gd name="connsiteX0" fmla="*/ 36227 w 235729"/>
                <a:gd name="connsiteY0" fmla="*/ 133692 h 191344"/>
                <a:gd name="connsiteX1" fmla="*/ 9429 w 235729"/>
                <a:gd name="connsiteY1" fmla="*/ 114928 h 191344"/>
                <a:gd name="connsiteX2" fmla="*/ 13565 w 235729"/>
                <a:gd name="connsiteY2" fmla="*/ 101647 h 191344"/>
                <a:gd name="connsiteX3" fmla="*/ 1064 w 235729"/>
                <a:gd name="connsiteY3" fmla="*/ 92743 h 191344"/>
                <a:gd name="connsiteX4" fmla="*/ 45641 w 235729"/>
                <a:gd name="connsiteY4" fmla="*/ 63215 h 191344"/>
                <a:gd name="connsiteX5" fmla="*/ 26730 w 235729"/>
                <a:gd name="connsiteY5" fmla="*/ 47112 h 191344"/>
                <a:gd name="connsiteX6" fmla="*/ 46243 w 235729"/>
                <a:gd name="connsiteY6" fmla="*/ 35314 h 191344"/>
                <a:gd name="connsiteX7" fmla="*/ 54812 w 235729"/>
                <a:gd name="connsiteY7" fmla="*/ 33890 h 191344"/>
                <a:gd name="connsiteX8" fmla="*/ 61011 w 235729"/>
                <a:gd name="connsiteY8" fmla="*/ 18229 h 191344"/>
                <a:gd name="connsiteX9" fmla="*/ 56773 w 235729"/>
                <a:gd name="connsiteY9" fmla="*/ 3062 h 191344"/>
                <a:gd name="connsiteX10" fmla="*/ 64083 w 235729"/>
                <a:gd name="connsiteY10" fmla="*/ 32 h 191344"/>
                <a:gd name="connsiteX11" fmla="*/ 72186 w 235729"/>
                <a:gd name="connsiteY11" fmla="*/ 1735 h 191344"/>
                <a:gd name="connsiteX12" fmla="*/ 89811 w 235729"/>
                <a:gd name="connsiteY12" fmla="*/ 5716 h 191344"/>
                <a:gd name="connsiteX13" fmla="*/ 120518 w 235729"/>
                <a:gd name="connsiteY13" fmla="*/ 9598 h 191344"/>
                <a:gd name="connsiteX14" fmla="*/ 114879 w 235729"/>
                <a:gd name="connsiteY14" fmla="*/ 15674 h 191344"/>
                <a:gd name="connsiteX15" fmla="*/ 112681 w 235729"/>
                <a:gd name="connsiteY15" fmla="*/ 26511 h 191344"/>
                <a:gd name="connsiteX16" fmla="*/ 118062 w 235729"/>
                <a:gd name="connsiteY16" fmla="*/ 32684 h 191344"/>
                <a:gd name="connsiteX17" fmla="*/ 124664 w 235729"/>
                <a:gd name="connsiteY17" fmla="*/ 33849 h 191344"/>
                <a:gd name="connsiteX18" fmla="*/ 125719 w 235729"/>
                <a:gd name="connsiteY18" fmla="*/ 40923 h 191344"/>
                <a:gd name="connsiteX19" fmla="*/ 136197 w 235729"/>
                <a:gd name="connsiteY19" fmla="*/ 45707 h 191344"/>
                <a:gd name="connsiteX20" fmla="*/ 135211 w 235729"/>
                <a:gd name="connsiteY20" fmla="*/ 52184 h 191344"/>
                <a:gd name="connsiteX21" fmla="*/ 149051 w 235729"/>
                <a:gd name="connsiteY21" fmla="*/ 57798 h 191344"/>
                <a:gd name="connsiteX22" fmla="*/ 163316 w 235729"/>
                <a:gd name="connsiteY22" fmla="*/ 48842 h 191344"/>
                <a:gd name="connsiteX23" fmla="*/ 171831 w 235729"/>
                <a:gd name="connsiteY23" fmla="*/ 54139 h 191344"/>
                <a:gd name="connsiteX24" fmla="*/ 167045 w 235729"/>
                <a:gd name="connsiteY24" fmla="*/ 70744 h 191344"/>
                <a:gd name="connsiteX25" fmla="*/ 172588 w 235729"/>
                <a:gd name="connsiteY25" fmla="*/ 77636 h 191344"/>
                <a:gd name="connsiteX26" fmla="*/ 176316 w 235729"/>
                <a:gd name="connsiteY26" fmla="*/ 81363 h 191344"/>
                <a:gd name="connsiteX27" fmla="*/ 195255 w 235729"/>
                <a:gd name="connsiteY27" fmla="*/ 96009 h 191344"/>
                <a:gd name="connsiteX28" fmla="*/ 200631 w 235729"/>
                <a:gd name="connsiteY28" fmla="*/ 106398 h 191344"/>
                <a:gd name="connsiteX29" fmla="*/ 212335 w 235729"/>
                <a:gd name="connsiteY29" fmla="*/ 106942 h 191344"/>
                <a:gd name="connsiteX30" fmla="*/ 213248 w 235729"/>
                <a:gd name="connsiteY30" fmla="*/ 114237 h 191344"/>
                <a:gd name="connsiteX31" fmla="*/ 200483 w 235729"/>
                <a:gd name="connsiteY31" fmla="*/ 118924 h 191344"/>
                <a:gd name="connsiteX32" fmla="*/ 235715 w 235729"/>
                <a:gd name="connsiteY32" fmla="*/ 137894 h 191344"/>
                <a:gd name="connsiteX33" fmla="*/ 204392 w 235729"/>
                <a:gd name="connsiteY33" fmla="*/ 169085 h 191344"/>
                <a:gd name="connsiteX34" fmla="*/ 175445 w 235729"/>
                <a:gd name="connsiteY34" fmla="*/ 186785 h 191344"/>
                <a:gd name="connsiteX35" fmla="*/ 143565 w 235729"/>
                <a:gd name="connsiteY35" fmla="*/ 189362 h 191344"/>
                <a:gd name="connsiteX36" fmla="*/ 118832 w 235729"/>
                <a:gd name="connsiteY36" fmla="*/ 169821 h 191344"/>
                <a:gd name="connsiteX37" fmla="*/ 104131 w 235729"/>
                <a:gd name="connsiteY37" fmla="*/ 151347 h 191344"/>
                <a:gd name="connsiteX38" fmla="*/ 67745 w 235729"/>
                <a:gd name="connsiteY38" fmla="*/ 155835 h 191344"/>
                <a:gd name="connsiteX39" fmla="*/ 62458 w 235729"/>
                <a:gd name="connsiteY39" fmla="*/ 146265 h 191344"/>
                <a:gd name="connsiteX40" fmla="*/ 36227 w 235729"/>
                <a:gd name="connsiteY40" fmla="*/ 133692 h 191344"/>
                <a:gd name="connsiteX0" fmla="*/ 36292 w 235794"/>
                <a:gd name="connsiteY0" fmla="*/ 133692 h 191344"/>
                <a:gd name="connsiteX1" fmla="*/ 9494 w 235794"/>
                <a:gd name="connsiteY1" fmla="*/ 114928 h 191344"/>
                <a:gd name="connsiteX2" fmla="*/ 13630 w 235794"/>
                <a:gd name="connsiteY2" fmla="*/ 101647 h 191344"/>
                <a:gd name="connsiteX3" fmla="*/ 1129 w 235794"/>
                <a:gd name="connsiteY3" fmla="*/ 92743 h 191344"/>
                <a:gd name="connsiteX4" fmla="*/ 3495 w 235794"/>
                <a:gd name="connsiteY4" fmla="*/ 77257 h 191344"/>
                <a:gd name="connsiteX5" fmla="*/ 26795 w 235794"/>
                <a:gd name="connsiteY5" fmla="*/ 47112 h 191344"/>
                <a:gd name="connsiteX6" fmla="*/ 46308 w 235794"/>
                <a:gd name="connsiteY6" fmla="*/ 35314 h 191344"/>
                <a:gd name="connsiteX7" fmla="*/ 54877 w 235794"/>
                <a:gd name="connsiteY7" fmla="*/ 33890 h 191344"/>
                <a:gd name="connsiteX8" fmla="*/ 61076 w 235794"/>
                <a:gd name="connsiteY8" fmla="*/ 18229 h 191344"/>
                <a:gd name="connsiteX9" fmla="*/ 56838 w 235794"/>
                <a:gd name="connsiteY9" fmla="*/ 3062 h 191344"/>
                <a:gd name="connsiteX10" fmla="*/ 64148 w 235794"/>
                <a:gd name="connsiteY10" fmla="*/ 32 h 191344"/>
                <a:gd name="connsiteX11" fmla="*/ 72251 w 235794"/>
                <a:gd name="connsiteY11" fmla="*/ 1735 h 191344"/>
                <a:gd name="connsiteX12" fmla="*/ 89876 w 235794"/>
                <a:gd name="connsiteY12" fmla="*/ 5716 h 191344"/>
                <a:gd name="connsiteX13" fmla="*/ 120583 w 235794"/>
                <a:gd name="connsiteY13" fmla="*/ 9598 h 191344"/>
                <a:gd name="connsiteX14" fmla="*/ 114944 w 235794"/>
                <a:gd name="connsiteY14" fmla="*/ 15674 h 191344"/>
                <a:gd name="connsiteX15" fmla="*/ 112746 w 235794"/>
                <a:gd name="connsiteY15" fmla="*/ 26511 h 191344"/>
                <a:gd name="connsiteX16" fmla="*/ 118127 w 235794"/>
                <a:gd name="connsiteY16" fmla="*/ 32684 h 191344"/>
                <a:gd name="connsiteX17" fmla="*/ 124729 w 235794"/>
                <a:gd name="connsiteY17" fmla="*/ 33849 h 191344"/>
                <a:gd name="connsiteX18" fmla="*/ 125784 w 235794"/>
                <a:gd name="connsiteY18" fmla="*/ 40923 h 191344"/>
                <a:gd name="connsiteX19" fmla="*/ 136262 w 235794"/>
                <a:gd name="connsiteY19" fmla="*/ 45707 h 191344"/>
                <a:gd name="connsiteX20" fmla="*/ 135276 w 235794"/>
                <a:gd name="connsiteY20" fmla="*/ 52184 h 191344"/>
                <a:gd name="connsiteX21" fmla="*/ 149116 w 235794"/>
                <a:gd name="connsiteY21" fmla="*/ 57798 h 191344"/>
                <a:gd name="connsiteX22" fmla="*/ 163381 w 235794"/>
                <a:gd name="connsiteY22" fmla="*/ 48842 h 191344"/>
                <a:gd name="connsiteX23" fmla="*/ 171896 w 235794"/>
                <a:gd name="connsiteY23" fmla="*/ 54139 h 191344"/>
                <a:gd name="connsiteX24" fmla="*/ 167110 w 235794"/>
                <a:gd name="connsiteY24" fmla="*/ 70744 h 191344"/>
                <a:gd name="connsiteX25" fmla="*/ 172653 w 235794"/>
                <a:gd name="connsiteY25" fmla="*/ 77636 h 191344"/>
                <a:gd name="connsiteX26" fmla="*/ 176381 w 235794"/>
                <a:gd name="connsiteY26" fmla="*/ 81363 h 191344"/>
                <a:gd name="connsiteX27" fmla="*/ 195320 w 235794"/>
                <a:gd name="connsiteY27" fmla="*/ 96009 h 191344"/>
                <a:gd name="connsiteX28" fmla="*/ 200696 w 235794"/>
                <a:gd name="connsiteY28" fmla="*/ 106398 h 191344"/>
                <a:gd name="connsiteX29" fmla="*/ 212400 w 235794"/>
                <a:gd name="connsiteY29" fmla="*/ 106942 h 191344"/>
                <a:gd name="connsiteX30" fmla="*/ 213313 w 235794"/>
                <a:gd name="connsiteY30" fmla="*/ 114237 h 191344"/>
                <a:gd name="connsiteX31" fmla="*/ 200548 w 235794"/>
                <a:gd name="connsiteY31" fmla="*/ 118924 h 191344"/>
                <a:gd name="connsiteX32" fmla="*/ 235780 w 235794"/>
                <a:gd name="connsiteY32" fmla="*/ 137894 h 191344"/>
                <a:gd name="connsiteX33" fmla="*/ 204457 w 235794"/>
                <a:gd name="connsiteY33" fmla="*/ 169085 h 191344"/>
                <a:gd name="connsiteX34" fmla="*/ 175510 w 235794"/>
                <a:gd name="connsiteY34" fmla="*/ 186785 h 191344"/>
                <a:gd name="connsiteX35" fmla="*/ 143630 w 235794"/>
                <a:gd name="connsiteY35" fmla="*/ 189362 h 191344"/>
                <a:gd name="connsiteX36" fmla="*/ 118897 w 235794"/>
                <a:gd name="connsiteY36" fmla="*/ 169821 h 191344"/>
                <a:gd name="connsiteX37" fmla="*/ 104196 w 235794"/>
                <a:gd name="connsiteY37" fmla="*/ 151347 h 191344"/>
                <a:gd name="connsiteX38" fmla="*/ 67810 w 235794"/>
                <a:gd name="connsiteY38" fmla="*/ 155835 h 191344"/>
                <a:gd name="connsiteX39" fmla="*/ 62523 w 235794"/>
                <a:gd name="connsiteY39" fmla="*/ 146265 h 191344"/>
                <a:gd name="connsiteX40" fmla="*/ 36292 w 235794"/>
                <a:gd name="connsiteY40" fmla="*/ 133692 h 191344"/>
                <a:gd name="connsiteX0" fmla="*/ 55238 w 254740"/>
                <a:gd name="connsiteY0" fmla="*/ 133692 h 191344"/>
                <a:gd name="connsiteX1" fmla="*/ 28440 w 254740"/>
                <a:gd name="connsiteY1" fmla="*/ 114928 h 191344"/>
                <a:gd name="connsiteX2" fmla="*/ 32576 w 254740"/>
                <a:gd name="connsiteY2" fmla="*/ 101647 h 191344"/>
                <a:gd name="connsiteX3" fmla="*/ 20075 w 254740"/>
                <a:gd name="connsiteY3" fmla="*/ 92743 h 191344"/>
                <a:gd name="connsiteX4" fmla="*/ 22441 w 254740"/>
                <a:gd name="connsiteY4" fmla="*/ 77257 h 191344"/>
                <a:gd name="connsiteX5" fmla="*/ 1267 w 254740"/>
                <a:gd name="connsiteY5" fmla="*/ 61440 h 191344"/>
                <a:gd name="connsiteX6" fmla="*/ 65254 w 254740"/>
                <a:gd name="connsiteY6" fmla="*/ 35314 h 191344"/>
                <a:gd name="connsiteX7" fmla="*/ 73823 w 254740"/>
                <a:gd name="connsiteY7" fmla="*/ 33890 h 191344"/>
                <a:gd name="connsiteX8" fmla="*/ 80022 w 254740"/>
                <a:gd name="connsiteY8" fmla="*/ 18229 h 191344"/>
                <a:gd name="connsiteX9" fmla="*/ 75784 w 254740"/>
                <a:gd name="connsiteY9" fmla="*/ 3062 h 191344"/>
                <a:gd name="connsiteX10" fmla="*/ 83094 w 254740"/>
                <a:gd name="connsiteY10" fmla="*/ 32 h 191344"/>
                <a:gd name="connsiteX11" fmla="*/ 91197 w 254740"/>
                <a:gd name="connsiteY11" fmla="*/ 1735 h 191344"/>
                <a:gd name="connsiteX12" fmla="*/ 108822 w 254740"/>
                <a:gd name="connsiteY12" fmla="*/ 5716 h 191344"/>
                <a:gd name="connsiteX13" fmla="*/ 139529 w 254740"/>
                <a:gd name="connsiteY13" fmla="*/ 9598 h 191344"/>
                <a:gd name="connsiteX14" fmla="*/ 133890 w 254740"/>
                <a:gd name="connsiteY14" fmla="*/ 15674 h 191344"/>
                <a:gd name="connsiteX15" fmla="*/ 131692 w 254740"/>
                <a:gd name="connsiteY15" fmla="*/ 26511 h 191344"/>
                <a:gd name="connsiteX16" fmla="*/ 137073 w 254740"/>
                <a:gd name="connsiteY16" fmla="*/ 32684 h 191344"/>
                <a:gd name="connsiteX17" fmla="*/ 143675 w 254740"/>
                <a:gd name="connsiteY17" fmla="*/ 33849 h 191344"/>
                <a:gd name="connsiteX18" fmla="*/ 144730 w 254740"/>
                <a:gd name="connsiteY18" fmla="*/ 40923 h 191344"/>
                <a:gd name="connsiteX19" fmla="*/ 155208 w 254740"/>
                <a:gd name="connsiteY19" fmla="*/ 45707 h 191344"/>
                <a:gd name="connsiteX20" fmla="*/ 154222 w 254740"/>
                <a:gd name="connsiteY20" fmla="*/ 52184 h 191344"/>
                <a:gd name="connsiteX21" fmla="*/ 168062 w 254740"/>
                <a:gd name="connsiteY21" fmla="*/ 57798 h 191344"/>
                <a:gd name="connsiteX22" fmla="*/ 182327 w 254740"/>
                <a:gd name="connsiteY22" fmla="*/ 48842 h 191344"/>
                <a:gd name="connsiteX23" fmla="*/ 190842 w 254740"/>
                <a:gd name="connsiteY23" fmla="*/ 54139 h 191344"/>
                <a:gd name="connsiteX24" fmla="*/ 186056 w 254740"/>
                <a:gd name="connsiteY24" fmla="*/ 70744 h 191344"/>
                <a:gd name="connsiteX25" fmla="*/ 191599 w 254740"/>
                <a:gd name="connsiteY25" fmla="*/ 77636 h 191344"/>
                <a:gd name="connsiteX26" fmla="*/ 195327 w 254740"/>
                <a:gd name="connsiteY26" fmla="*/ 81363 h 191344"/>
                <a:gd name="connsiteX27" fmla="*/ 214266 w 254740"/>
                <a:gd name="connsiteY27" fmla="*/ 96009 h 191344"/>
                <a:gd name="connsiteX28" fmla="*/ 219642 w 254740"/>
                <a:gd name="connsiteY28" fmla="*/ 106398 h 191344"/>
                <a:gd name="connsiteX29" fmla="*/ 231346 w 254740"/>
                <a:gd name="connsiteY29" fmla="*/ 106942 h 191344"/>
                <a:gd name="connsiteX30" fmla="*/ 232259 w 254740"/>
                <a:gd name="connsiteY30" fmla="*/ 114237 h 191344"/>
                <a:gd name="connsiteX31" fmla="*/ 219494 w 254740"/>
                <a:gd name="connsiteY31" fmla="*/ 118924 h 191344"/>
                <a:gd name="connsiteX32" fmla="*/ 254726 w 254740"/>
                <a:gd name="connsiteY32" fmla="*/ 137894 h 191344"/>
                <a:gd name="connsiteX33" fmla="*/ 223403 w 254740"/>
                <a:gd name="connsiteY33" fmla="*/ 169085 h 191344"/>
                <a:gd name="connsiteX34" fmla="*/ 194456 w 254740"/>
                <a:gd name="connsiteY34" fmla="*/ 186785 h 191344"/>
                <a:gd name="connsiteX35" fmla="*/ 162576 w 254740"/>
                <a:gd name="connsiteY35" fmla="*/ 189362 h 191344"/>
                <a:gd name="connsiteX36" fmla="*/ 137843 w 254740"/>
                <a:gd name="connsiteY36" fmla="*/ 169821 h 191344"/>
                <a:gd name="connsiteX37" fmla="*/ 123142 w 254740"/>
                <a:gd name="connsiteY37" fmla="*/ 151347 h 191344"/>
                <a:gd name="connsiteX38" fmla="*/ 86756 w 254740"/>
                <a:gd name="connsiteY38" fmla="*/ 155835 h 191344"/>
                <a:gd name="connsiteX39" fmla="*/ 81469 w 254740"/>
                <a:gd name="connsiteY39" fmla="*/ 146265 h 191344"/>
                <a:gd name="connsiteX40" fmla="*/ 55238 w 254740"/>
                <a:gd name="connsiteY40" fmla="*/ 133692 h 191344"/>
                <a:gd name="connsiteX0" fmla="*/ 55602 w 255104"/>
                <a:gd name="connsiteY0" fmla="*/ 133692 h 191344"/>
                <a:gd name="connsiteX1" fmla="*/ 28804 w 255104"/>
                <a:gd name="connsiteY1" fmla="*/ 114928 h 191344"/>
                <a:gd name="connsiteX2" fmla="*/ 32940 w 255104"/>
                <a:gd name="connsiteY2" fmla="*/ 101647 h 191344"/>
                <a:gd name="connsiteX3" fmla="*/ 20439 w 255104"/>
                <a:gd name="connsiteY3" fmla="*/ 92743 h 191344"/>
                <a:gd name="connsiteX4" fmla="*/ 19174 w 255104"/>
                <a:gd name="connsiteY4" fmla="*/ 78827 h 191344"/>
                <a:gd name="connsiteX5" fmla="*/ 1631 w 255104"/>
                <a:gd name="connsiteY5" fmla="*/ 61440 h 191344"/>
                <a:gd name="connsiteX6" fmla="*/ 65618 w 255104"/>
                <a:gd name="connsiteY6" fmla="*/ 35314 h 191344"/>
                <a:gd name="connsiteX7" fmla="*/ 74187 w 255104"/>
                <a:gd name="connsiteY7" fmla="*/ 33890 h 191344"/>
                <a:gd name="connsiteX8" fmla="*/ 80386 w 255104"/>
                <a:gd name="connsiteY8" fmla="*/ 18229 h 191344"/>
                <a:gd name="connsiteX9" fmla="*/ 76148 w 255104"/>
                <a:gd name="connsiteY9" fmla="*/ 3062 h 191344"/>
                <a:gd name="connsiteX10" fmla="*/ 83458 w 255104"/>
                <a:gd name="connsiteY10" fmla="*/ 32 h 191344"/>
                <a:gd name="connsiteX11" fmla="*/ 91561 w 255104"/>
                <a:gd name="connsiteY11" fmla="*/ 1735 h 191344"/>
                <a:gd name="connsiteX12" fmla="*/ 109186 w 255104"/>
                <a:gd name="connsiteY12" fmla="*/ 5716 h 191344"/>
                <a:gd name="connsiteX13" fmla="*/ 139893 w 255104"/>
                <a:gd name="connsiteY13" fmla="*/ 9598 h 191344"/>
                <a:gd name="connsiteX14" fmla="*/ 134254 w 255104"/>
                <a:gd name="connsiteY14" fmla="*/ 15674 h 191344"/>
                <a:gd name="connsiteX15" fmla="*/ 132056 w 255104"/>
                <a:gd name="connsiteY15" fmla="*/ 26511 h 191344"/>
                <a:gd name="connsiteX16" fmla="*/ 137437 w 255104"/>
                <a:gd name="connsiteY16" fmla="*/ 32684 h 191344"/>
                <a:gd name="connsiteX17" fmla="*/ 144039 w 255104"/>
                <a:gd name="connsiteY17" fmla="*/ 33849 h 191344"/>
                <a:gd name="connsiteX18" fmla="*/ 145094 w 255104"/>
                <a:gd name="connsiteY18" fmla="*/ 40923 h 191344"/>
                <a:gd name="connsiteX19" fmla="*/ 155572 w 255104"/>
                <a:gd name="connsiteY19" fmla="*/ 45707 h 191344"/>
                <a:gd name="connsiteX20" fmla="*/ 154586 w 255104"/>
                <a:gd name="connsiteY20" fmla="*/ 52184 h 191344"/>
                <a:gd name="connsiteX21" fmla="*/ 168426 w 255104"/>
                <a:gd name="connsiteY21" fmla="*/ 57798 h 191344"/>
                <a:gd name="connsiteX22" fmla="*/ 182691 w 255104"/>
                <a:gd name="connsiteY22" fmla="*/ 48842 h 191344"/>
                <a:gd name="connsiteX23" fmla="*/ 191206 w 255104"/>
                <a:gd name="connsiteY23" fmla="*/ 54139 h 191344"/>
                <a:gd name="connsiteX24" fmla="*/ 186420 w 255104"/>
                <a:gd name="connsiteY24" fmla="*/ 70744 h 191344"/>
                <a:gd name="connsiteX25" fmla="*/ 191963 w 255104"/>
                <a:gd name="connsiteY25" fmla="*/ 77636 h 191344"/>
                <a:gd name="connsiteX26" fmla="*/ 195691 w 255104"/>
                <a:gd name="connsiteY26" fmla="*/ 81363 h 191344"/>
                <a:gd name="connsiteX27" fmla="*/ 214630 w 255104"/>
                <a:gd name="connsiteY27" fmla="*/ 96009 h 191344"/>
                <a:gd name="connsiteX28" fmla="*/ 220006 w 255104"/>
                <a:gd name="connsiteY28" fmla="*/ 106398 h 191344"/>
                <a:gd name="connsiteX29" fmla="*/ 231710 w 255104"/>
                <a:gd name="connsiteY29" fmla="*/ 106942 h 191344"/>
                <a:gd name="connsiteX30" fmla="*/ 232623 w 255104"/>
                <a:gd name="connsiteY30" fmla="*/ 114237 h 191344"/>
                <a:gd name="connsiteX31" fmla="*/ 219858 w 255104"/>
                <a:gd name="connsiteY31" fmla="*/ 118924 h 191344"/>
                <a:gd name="connsiteX32" fmla="*/ 255090 w 255104"/>
                <a:gd name="connsiteY32" fmla="*/ 137894 h 191344"/>
                <a:gd name="connsiteX33" fmla="*/ 223767 w 255104"/>
                <a:gd name="connsiteY33" fmla="*/ 169085 h 191344"/>
                <a:gd name="connsiteX34" fmla="*/ 194820 w 255104"/>
                <a:gd name="connsiteY34" fmla="*/ 186785 h 191344"/>
                <a:gd name="connsiteX35" fmla="*/ 162940 w 255104"/>
                <a:gd name="connsiteY35" fmla="*/ 189362 h 191344"/>
                <a:gd name="connsiteX36" fmla="*/ 138207 w 255104"/>
                <a:gd name="connsiteY36" fmla="*/ 169821 h 191344"/>
                <a:gd name="connsiteX37" fmla="*/ 123506 w 255104"/>
                <a:gd name="connsiteY37" fmla="*/ 151347 h 191344"/>
                <a:gd name="connsiteX38" fmla="*/ 87120 w 255104"/>
                <a:gd name="connsiteY38" fmla="*/ 155835 h 191344"/>
                <a:gd name="connsiteX39" fmla="*/ 81833 w 255104"/>
                <a:gd name="connsiteY39" fmla="*/ 146265 h 191344"/>
                <a:gd name="connsiteX40" fmla="*/ 55602 w 255104"/>
                <a:gd name="connsiteY40" fmla="*/ 133692 h 191344"/>
                <a:gd name="connsiteX0" fmla="*/ 60278 w 259780"/>
                <a:gd name="connsiteY0" fmla="*/ 133692 h 191344"/>
                <a:gd name="connsiteX1" fmla="*/ 33480 w 259780"/>
                <a:gd name="connsiteY1" fmla="*/ 114928 h 191344"/>
                <a:gd name="connsiteX2" fmla="*/ 37616 w 259780"/>
                <a:gd name="connsiteY2" fmla="*/ 101647 h 191344"/>
                <a:gd name="connsiteX3" fmla="*/ 25115 w 259780"/>
                <a:gd name="connsiteY3" fmla="*/ 92743 h 191344"/>
                <a:gd name="connsiteX4" fmla="*/ 23850 w 259780"/>
                <a:gd name="connsiteY4" fmla="*/ 78827 h 191344"/>
                <a:gd name="connsiteX5" fmla="*/ 1421 w 259780"/>
                <a:gd name="connsiteY5" fmla="*/ 60209 h 191344"/>
                <a:gd name="connsiteX6" fmla="*/ 70294 w 259780"/>
                <a:gd name="connsiteY6" fmla="*/ 35314 h 191344"/>
                <a:gd name="connsiteX7" fmla="*/ 78863 w 259780"/>
                <a:gd name="connsiteY7" fmla="*/ 33890 h 191344"/>
                <a:gd name="connsiteX8" fmla="*/ 85062 w 259780"/>
                <a:gd name="connsiteY8" fmla="*/ 18229 h 191344"/>
                <a:gd name="connsiteX9" fmla="*/ 80824 w 259780"/>
                <a:gd name="connsiteY9" fmla="*/ 3062 h 191344"/>
                <a:gd name="connsiteX10" fmla="*/ 88134 w 259780"/>
                <a:gd name="connsiteY10" fmla="*/ 32 h 191344"/>
                <a:gd name="connsiteX11" fmla="*/ 96237 w 259780"/>
                <a:gd name="connsiteY11" fmla="*/ 1735 h 191344"/>
                <a:gd name="connsiteX12" fmla="*/ 113862 w 259780"/>
                <a:gd name="connsiteY12" fmla="*/ 5716 h 191344"/>
                <a:gd name="connsiteX13" fmla="*/ 144569 w 259780"/>
                <a:gd name="connsiteY13" fmla="*/ 9598 h 191344"/>
                <a:gd name="connsiteX14" fmla="*/ 138930 w 259780"/>
                <a:gd name="connsiteY14" fmla="*/ 15674 h 191344"/>
                <a:gd name="connsiteX15" fmla="*/ 136732 w 259780"/>
                <a:gd name="connsiteY15" fmla="*/ 26511 h 191344"/>
                <a:gd name="connsiteX16" fmla="*/ 142113 w 259780"/>
                <a:gd name="connsiteY16" fmla="*/ 32684 h 191344"/>
                <a:gd name="connsiteX17" fmla="*/ 148715 w 259780"/>
                <a:gd name="connsiteY17" fmla="*/ 33849 h 191344"/>
                <a:gd name="connsiteX18" fmla="*/ 149770 w 259780"/>
                <a:gd name="connsiteY18" fmla="*/ 40923 h 191344"/>
                <a:gd name="connsiteX19" fmla="*/ 160248 w 259780"/>
                <a:gd name="connsiteY19" fmla="*/ 45707 h 191344"/>
                <a:gd name="connsiteX20" fmla="*/ 159262 w 259780"/>
                <a:gd name="connsiteY20" fmla="*/ 52184 h 191344"/>
                <a:gd name="connsiteX21" fmla="*/ 173102 w 259780"/>
                <a:gd name="connsiteY21" fmla="*/ 57798 h 191344"/>
                <a:gd name="connsiteX22" fmla="*/ 187367 w 259780"/>
                <a:gd name="connsiteY22" fmla="*/ 48842 h 191344"/>
                <a:gd name="connsiteX23" fmla="*/ 195882 w 259780"/>
                <a:gd name="connsiteY23" fmla="*/ 54139 h 191344"/>
                <a:gd name="connsiteX24" fmla="*/ 191096 w 259780"/>
                <a:gd name="connsiteY24" fmla="*/ 70744 h 191344"/>
                <a:gd name="connsiteX25" fmla="*/ 196639 w 259780"/>
                <a:gd name="connsiteY25" fmla="*/ 77636 h 191344"/>
                <a:gd name="connsiteX26" fmla="*/ 200367 w 259780"/>
                <a:gd name="connsiteY26" fmla="*/ 81363 h 191344"/>
                <a:gd name="connsiteX27" fmla="*/ 219306 w 259780"/>
                <a:gd name="connsiteY27" fmla="*/ 96009 h 191344"/>
                <a:gd name="connsiteX28" fmla="*/ 224682 w 259780"/>
                <a:gd name="connsiteY28" fmla="*/ 106398 h 191344"/>
                <a:gd name="connsiteX29" fmla="*/ 236386 w 259780"/>
                <a:gd name="connsiteY29" fmla="*/ 106942 h 191344"/>
                <a:gd name="connsiteX30" fmla="*/ 237299 w 259780"/>
                <a:gd name="connsiteY30" fmla="*/ 114237 h 191344"/>
                <a:gd name="connsiteX31" fmla="*/ 224534 w 259780"/>
                <a:gd name="connsiteY31" fmla="*/ 118924 h 191344"/>
                <a:gd name="connsiteX32" fmla="*/ 259766 w 259780"/>
                <a:gd name="connsiteY32" fmla="*/ 137894 h 191344"/>
                <a:gd name="connsiteX33" fmla="*/ 228443 w 259780"/>
                <a:gd name="connsiteY33" fmla="*/ 169085 h 191344"/>
                <a:gd name="connsiteX34" fmla="*/ 199496 w 259780"/>
                <a:gd name="connsiteY34" fmla="*/ 186785 h 191344"/>
                <a:gd name="connsiteX35" fmla="*/ 167616 w 259780"/>
                <a:gd name="connsiteY35" fmla="*/ 189362 h 191344"/>
                <a:gd name="connsiteX36" fmla="*/ 142883 w 259780"/>
                <a:gd name="connsiteY36" fmla="*/ 169821 h 191344"/>
                <a:gd name="connsiteX37" fmla="*/ 128182 w 259780"/>
                <a:gd name="connsiteY37" fmla="*/ 151347 h 191344"/>
                <a:gd name="connsiteX38" fmla="*/ 91796 w 259780"/>
                <a:gd name="connsiteY38" fmla="*/ 155835 h 191344"/>
                <a:gd name="connsiteX39" fmla="*/ 86509 w 259780"/>
                <a:gd name="connsiteY39" fmla="*/ 146265 h 191344"/>
                <a:gd name="connsiteX40" fmla="*/ 60278 w 259780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77609 w 258526"/>
                <a:gd name="connsiteY7" fmla="*/ 33890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37057 w 258526"/>
                <a:gd name="connsiteY9" fmla="*/ 13257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248 h 190900"/>
                <a:gd name="connsiteX1" fmla="*/ 32226 w 258526"/>
                <a:gd name="connsiteY1" fmla="*/ 114484 h 190900"/>
                <a:gd name="connsiteX2" fmla="*/ 36362 w 258526"/>
                <a:gd name="connsiteY2" fmla="*/ 101203 h 190900"/>
                <a:gd name="connsiteX3" fmla="*/ 23861 w 258526"/>
                <a:gd name="connsiteY3" fmla="*/ 92299 h 190900"/>
                <a:gd name="connsiteX4" fmla="*/ 22596 w 258526"/>
                <a:gd name="connsiteY4" fmla="*/ 78383 h 190900"/>
                <a:gd name="connsiteX5" fmla="*/ 167 w 258526"/>
                <a:gd name="connsiteY5" fmla="*/ 59765 h 190900"/>
                <a:gd name="connsiteX6" fmla="*/ 13190 w 258526"/>
                <a:gd name="connsiteY6" fmla="*/ 49159 h 190900"/>
                <a:gd name="connsiteX7" fmla="*/ 16977 w 258526"/>
                <a:gd name="connsiteY7" fmla="*/ 31875 h 190900"/>
                <a:gd name="connsiteX8" fmla="*/ 37304 w 258526"/>
                <a:gd name="connsiteY8" fmla="*/ 27745 h 190900"/>
                <a:gd name="connsiteX9" fmla="*/ 37057 w 258526"/>
                <a:gd name="connsiteY9" fmla="*/ 12813 h 190900"/>
                <a:gd name="connsiteX10" fmla="*/ 43820 w 258526"/>
                <a:gd name="connsiteY10" fmla="*/ 47 h 190900"/>
                <a:gd name="connsiteX11" fmla="*/ 94983 w 258526"/>
                <a:gd name="connsiteY11" fmla="*/ 1291 h 190900"/>
                <a:gd name="connsiteX12" fmla="*/ 112608 w 258526"/>
                <a:gd name="connsiteY12" fmla="*/ 5272 h 190900"/>
                <a:gd name="connsiteX13" fmla="*/ 143315 w 258526"/>
                <a:gd name="connsiteY13" fmla="*/ 9154 h 190900"/>
                <a:gd name="connsiteX14" fmla="*/ 137676 w 258526"/>
                <a:gd name="connsiteY14" fmla="*/ 15230 h 190900"/>
                <a:gd name="connsiteX15" fmla="*/ 135478 w 258526"/>
                <a:gd name="connsiteY15" fmla="*/ 26067 h 190900"/>
                <a:gd name="connsiteX16" fmla="*/ 140859 w 258526"/>
                <a:gd name="connsiteY16" fmla="*/ 32240 h 190900"/>
                <a:gd name="connsiteX17" fmla="*/ 147461 w 258526"/>
                <a:gd name="connsiteY17" fmla="*/ 33405 h 190900"/>
                <a:gd name="connsiteX18" fmla="*/ 148516 w 258526"/>
                <a:gd name="connsiteY18" fmla="*/ 40479 h 190900"/>
                <a:gd name="connsiteX19" fmla="*/ 158994 w 258526"/>
                <a:gd name="connsiteY19" fmla="*/ 45263 h 190900"/>
                <a:gd name="connsiteX20" fmla="*/ 158008 w 258526"/>
                <a:gd name="connsiteY20" fmla="*/ 51740 h 190900"/>
                <a:gd name="connsiteX21" fmla="*/ 171848 w 258526"/>
                <a:gd name="connsiteY21" fmla="*/ 57354 h 190900"/>
                <a:gd name="connsiteX22" fmla="*/ 186113 w 258526"/>
                <a:gd name="connsiteY22" fmla="*/ 48398 h 190900"/>
                <a:gd name="connsiteX23" fmla="*/ 194628 w 258526"/>
                <a:gd name="connsiteY23" fmla="*/ 53695 h 190900"/>
                <a:gd name="connsiteX24" fmla="*/ 189842 w 258526"/>
                <a:gd name="connsiteY24" fmla="*/ 70300 h 190900"/>
                <a:gd name="connsiteX25" fmla="*/ 195385 w 258526"/>
                <a:gd name="connsiteY25" fmla="*/ 77192 h 190900"/>
                <a:gd name="connsiteX26" fmla="*/ 199113 w 258526"/>
                <a:gd name="connsiteY26" fmla="*/ 80919 h 190900"/>
                <a:gd name="connsiteX27" fmla="*/ 218052 w 258526"/>
                <a:gd name="connsiteY27" fmla="*/ 95565 h 190900"/>
                <a:gd name="connsiteX28" fmla="*/ 223428 w 258526"/>
                <a:gd name="connsiteY28" fmla="*/ 105954 h 190900"/>
                <a:gd name="connsiteX29" fmla="*/ 235132 w 258526"/>
                <a:gd name="connsiteY29" fmla="*/ 106498 h 190900"/>
                <a:gd name="connsiteX30" fmla="*/ 236045 w 258526"/>
                <a:gd name="connsiteY30" fmla="*/ 113793 h 190900"/>
                <a:gd name="connsiteX31" fmla="*/ 223280 w 258526"/>
                <a:gd name="connsiteY31" fmla="*/ 118480 h 190900"/>
                <a:gd name="connsiteX32" fmla="*/ 258512 w 258526"/>
                <a:gd name="connsiteY32" fmla="*/ 137450 h 190900"/>
                <a:gd name="connsiteX33" fmla="*/ 227189 w 258526"/>
                <a:gd name="connsiteY33" fmla="*/ 168641 h 190900"/>
                <a:gd name="connsiteX34" fmla="*/ 198242 w 258526"/>
                <a:gd name="connsiteY34" fmla="*/ 186341 h 190900"/>
                <a:gd name="connsiteX35" fmla="*/ 166362 w 258526"/>
                <a:gd name="connsiteY35" fmla="*/ 188918 h 190900"/>
                <a:gd name="connsiteX36" fmla="*/ 141629 w 258526"/>
                <a:gd name="connsiteY36" fmla="*/ 169377 h 190900"/>
                <a:gd name="connsiteX37" fmla="*/ 126928 w 258526"/>
                <a:gd name="connsiteY37" fmla="*/ 150903 h 190900"/>
                <a:gd name="connsiteX38" fmla="*/ 90542 w 258526"/>
                <a:gd name="connsiteY38" fmla="*/ 155391 h 190900"/>
                <a:gd name="connsiteX39" fmla="*/ 85255 w 258526"/>
                <a:gd name="connsiteY39" fmla="*/ 145821 h 190900"/>
                <a:gd name="connsiteX40" fmla="*/ 59024 w 258526"/>
                <a:gd name="connsiteY40" fmla="*/ 133248 h 190900"/>
                <a:gd name="connsiteX0" fmla="*/ 59024 w 258526"/>
                <a:gd name="connsiteY0" fmla="*/ 138559 h 196211"/>
                <a:gd name="connsiteX1" fmla="*/ 32226 w 258526"/>
                <a:gd name="connsiteY1" fmla="*/ 119795 h 196211"/>
                <a:gd name="connsiteX2" fmla="*/ 36362 w 258526"/>
                <a:gd name="connsiteY2" fmla="*/ 106514 h 196211"/>
                <a:gd name="connsiteX3" fmla="*/ 23861 w 258526"/>
                <a:gd name="connsiteY3" fmla="*/ 97610 h 196211"/>
                <a:gd name="connsiteX4" fmla="*/ 22596 w 258526"/>
                <a:gd name="connsiteY4" fmla="*/ 83694 h 196211"/>
                <a:gd name="connsiteX5" fmla="*/ 167 w 258526"/>
                <a:gd name="connsiteY5" fmla="*/ 65076 h 196211"/>
                <a:gd name="connsiteX6" fmla="*/ 13190 w 258526"/>
                <a:gd name="connsiteY6" fmla="*/ 54470 h 196211"/>
                <a:gd name="connsiteX7" fmla="*/ 16977 w 258526"/>
                <a:gd name="connsiteY7" fmla="*/ 37186 h 196211"/>
                <a:gd name="connsiteX8" fmla="*/ 37304 w 258526"/>
                <a:gd name="connsiteY8" fmla="*/ 33056 h 196211"/>
                <a:gd name="connsiteX9" fmla="*/ 37057 w 258526"/>
                <a:gd name="connsiteY9" fmla="*/ 18124 h 196211"/>
                <a:gd name="connsiteX10" fmla="*/ 43820 w 258526"/>
                <a:gd name="connsiteY10" fmla="*/ 5358 h 196211"/>
                <a:gd name="connsiteX11" fmla="*/ 41254 w 258526"/>
                <a:gd name="connsiteY11" fmla="*/ 87 h 196211"/>
                <a:gd name="connsiteX12" fmla="*/ 112608 w 258526"/>
                <a:gd name="connsiteY12" fmla="*/ 10583 h 196211"/>
                <a:gd name="connsiteX13" fmla="*/ 143315 w 258526"/>
                <a:gd name="connsiteY13" fmla="*/ 14465 h 196211"/>
                <a:gd name="connsiteX14" fmla="*/ 137676 w 258526"/>
                <a:gd name="connsiteY14" fmla="*/ 20541 h 196211"/>
                <a:gd name="connsiteX15" fmla="*/ 135478 w 258526"/>
                <a:gd name="connsiteY15" fmla="*/ 31378 h 196211"/>
                <a:gd name="connsiteX16" fmla="*/ 140859 w 258526"/>
                <a:gd name="connsiteY16" fmla="*/ 37551 h 196211"/>
                <a:gd name="connsiteX17" fmla="*/ 147461 w 258526"/>
                <a:gd name="connsiteY17" fmla="*/ 38716 h 196211"/>
                <a:gd name="connsiteX18" fmla="*/ 148516 w 258526"/>
                <a:gd name="connsiteY18" fmla="*/ 45790 h 196211"/>
                <a:gd name="connsiteX19" fmla="*/ 158994 w 258526"/>
                <a:gd name="connsiteY19" fmla="*/ 50574 h 196211"/>
                <a:gd name="connsiteX20" fmla="*/ 158008 w 258526"/>
                <a:gd name="connsiteY20" fmla="*/ 57051 h 196211"/>
                <a:gd name="connsiteX21" fmla="*/ 171848 w 258526"/>
                <a:gd name="connsiteY21" fmla="*/ 62665 h 196211"/>
                <a:gd name="connsiteX22" fmla="*/ 186113 w 258526"/>
                <a:gd name="connsiteY22" fmla="*/ 53709 h 196211"/>
                <a:gd name="connsiteX23" fmla="*/ 194628 w 258526"/>
                <a:gd name="connsiteY23" fmla="*/ 59006 h 196211"/>
                <a:gd name="connsiteX24" fmla="*/ 189842 w 258526"/>
                <a:gd name="connsiteY24" fmla="*/ 75611 h 196211"/>
                <a:gd name="connsiteX25" fmla="*/ 195385 w 258526"/>
                <a:gd name="connsiteY25" fmla="*/ 82503 h 196211"/>
                <a:gd name="connsiteX26" fmla="*/ 199113 w 258526"/>
                <a:gd name="connsiteY26" fmla="*/ 86230 h 196211"/>
                <a:gd name="connsiteX27" fmla="*/ 218052 w 258526"/>
                <a:gd name="connsiteY27" fmla="*/ 100876 h 196211"/>
                <a:gd name="connsiteX28" fmla="*/ 223428 w 258526"/>
                <a:gd name="connsiteY28" fmla="*/ 111265 h 196211"/>
                <a:gd name="connsiteX29" fmla="*/ 235132 w 258526"/>
                <a:gd name="connsiteY29" fmla="*/ 111809 h 196211"/>
                <a:gd name="connsiteX30" fmla="*/ 236045 w 258526"/>
                <a:gd name="connsiteY30" fmla="*/ 119104 h 196211"/>
                <a:gd name="connsiteX31" fmla="*/ 223280 w 258526"/>
                <a:gd name="connsiteY31" fmla="*/ 123791 h 196211"/>
                <a:gd name="connsiteX32" fmla="*/ 258512 w 258526"/>
                <a:gd name="connsiteY32" fmla="*/ 142761 h 196211"/>
                <a:gd name="connsiteX33" fmla="*/ 227189 w 258526"/>
                <a:gd name="connsiteY33" fmla="*/ 173952 h 196211"/>
                <a:gd name="connsiteX34" fmla="*/ 198242 w 258526"/>
                <a:gd name="connsiteY34" fmla="*/ 191652 h 196211"/>
                <a:gd name="connsiteX35" fmla="*/ 166362 w 258526"/>
                <a:gd name="connsiteY35" fmla="*/ 194229 h 196211"/>
                <a:gd name="connsiteX36" fmla="*/ 141629 w 258526"/>
                <a:gd name="connsiteY36" fmla="*/ 174688 h 196211"/>
                <a:gd name="connsiteX37" fmla="*/ 126928 w 258526"/>
                <a:gd name="connsiteY37" fmla="*/ 156214 h 196211"/>
                <a:gd name="connsiteX38" fmla="*/ 90542 w 258526"/>
                <a:gd name="connsiteY38" fmla="*/ 160702 h 196211"/>
                <a:gd name="connsiteX39" fmla="*/ 85255 w 258526"/>
                <a:gd name="connsiteY39" fmla="*/ 151132 h 196211"/>
                <a:gd name="connsiteX40" fmla="*/ 59024 w 258526"/>
                <a:gd name="connsiteY40" fmla="*/ 138559 h 196211"/>
                <a:gd name="connsiteX0" fmla="*/ 59024 w 258526"/>
                <a:gd name="connsiteY0" fmla="*/ 138512 h 196164"/>
                <a:gd name="connsiteX1" fmla="*/ 32226 w 258526"/>
                <a:gd name="connsiteY1" fmla="*/ 119748 h 196164"/>
                <a:gd name="connsiteX2" fmla="*/ 36362 w 258526"/>
                <a:gd name="connsiteY2" fmla="*/ 106467 h 196164"/>
                <a:gd name="connsiteX3" fmla="*/ 23861 w 258526"/>
                <a:gd name="connsiteY3" fmla="*/ 97563 h 196164"/>
                <a:gd name="connsiteX4" fmla="*/ 22596 w 258526"/>
                <a:gd name="connsiteY4" fmla="*/ 83647 h 196164"/>
                <a:gd name="connsiteX5" fmla="*/ 167 w 258526"/>
                <a:gd name="connsiteY5" fmla="*/ 65029 h 196164"/>
                <a:gd name="connsiteX6" fmla="*/ 13190 w 258526"/>
                <a:gd name="connsiteY6" fmla="*/ 54423 h 196164"/>
                <a:gd name="connsiteX7" fmla="*/ 16977 w 258526"/>
                <a:gd name="connsiteY7" fmla="*/ 37139 h 196164"/>
                <a:gd name="connsiteX8" fmla="*/ 37304 w 258526"/>
                <a:gd name="connsiteY8" fmla="*/ 33009 h 196164"/>
                <a:gd name="connsiteX9" fmla="*/ 37057 w 258526"/>
                <a:gd name="connsiteY9" fmla="*/ 18077 h 196164"/>
                <a:gd name="connsiteX10" fmla="*/ 41320 w 258526"/>
                <a:gd name="connsiteY10" fmla="*/ 6738 h 196164"/>
                <a:gd name="connsiteX11" fmla="*/ 41254 w 258526"/>
                <a:gd name="connsiteY11" fmla="*/ 40 h 196164"/>
                <a:gd name="connsiteX12" fmla="*/ 112608 w 258526"/>
                <a:gd name="connsiteY12" fmla="*/ 10536 h 196164"/>
                <a:gd name="connsiteX13" fmla="*/ 143315 w 258526"/>
                <a:gd name="connsiteY13" fmla="*/ 14418 h 196164"/>
                <a:gd name="connsiteX14" fmla="*/ 137676 w 258526"/>
                <a:gd name="connsiteY14" fmla="*/ 20494 h 196164"/>
                <a:gd name="connsiteX15" fmla="*/ 135478 w 258526"/>
                <a:gd name="connsiteY15" fmla="*/ 31331 h 196164"/>
                <a:gd name="connsiteX16" fmla="*/ 140859 w 258526"/>
                <a:gd name="connsiteY16" fmla="*/ 37504 h 196164"/>
                <a:gd name="connsiteX17" fmla="*/ 147461 w 258526"/>
                <a:gd name="connsiteY17" fmla="*/ 38669 h 196164"/>
                <a:gd name="connsiteX18" fmla="*/ 148516 w 258526"/>
                <a:gd name="connsiteY18" fmla="*/ 45743 h 196164"/>
                <a:gd name="connsiteX19" fmla="*/ 158994 w 258526"/>
                <a:gd name="connsiteY19" fmla="*/ 50527 h 196164"/>
                <a:gd name="connsiteX20" fmla="*/ 158008 w 258526"/>
                <a:gd name="connsiteY20" fmla="*/ 57004 h 196164"/>
                <a:gd name="connsiteX21" fmla="*/ 171848 w 258526"/>
                <a:gd name="connsiteY21" fmla="*/ 62618 h 196164"/>
                <a:gd name="connsiteX22" fmla="*/ 186113 w 258526"/>
                <a:gd name="connsiteY22" fmla="*/ 53662 h 196164"/>
                <a:gd name="connsiteX23" fmla="*/ 194628 w 258526"/>
                <a:gd name="connsiteY23" fmla="*/ 58959 h 196164"/>
                <a:gd name="connsiteX24" fmla="*/ 189842 w 258526"/>
                <a:gd name="connsiteY24" fmla="*/ 75564 h 196164"/>
                <a:gd name="connsiteX25" fmla="*/ 195385 w 258526"/>
                <a:gd name="connsiteY25" fmla="*/ 82456 h 196164"/>
                <a:gd name="connsiteX26" fmla="*/ 199113 w 258526"/>
                <a:gd name="connsiteY26" fmla="*/ 86183 h 196164"/>
                <a:gd name="connsiteX27" fmla="*/ 218052 w 258526"/>
                <a:gd name="connsiteY27" fmla="*/ 100829 h 196164"/>
                <a:gd name="connsiteX28" fmla="*/ 223428 w 258526"/>
                <a:gd name="connsiteY28" fmla="*/ 111218 h 196164"/>
                <a:gd name="connsiteX29" fmla="*/ 235132 w 258526"/>
                <a:gd name="connsiteY29" fmla="*/ 111762 h 196164"/>
                <a:gd name="connsiteX30" fmla="*/ 236045 w 258526"/>
                <a:gd name="connsiteY30" fmla="*/ 119057 h 196164"/>
                <a:gd name="connsiteX31" fmla="*/ 223280 w 258526"/>
                <a:gd name="connsiteY31" fmla="*/ 123744 h 196164"/>
                <a:gd name="connsiteX32" fmla="*/ 258512 w 258526"/>
                <a:gd name="connsiteY32" fmla="*/ 142714 h 196164"/>
                <a:gd name="connsiteX33" fmla="*/ 227189 w 258526"/>
                <a:gd name="connsiteY33" fmla="*/ 173905 h 196164"/>
                <a:gd name="connsiteX34" fmla="*/ 198242 w 258526"/>
                <a:gd name="connsiteY34" fmla="*/ 191605 h 196164"/>
                <a:gd name="connsiteX35" fmla="*/ 166362 w 258526"/>
                <a:gd name="connsiteY35" fmla="*/ 194182 h 196164"/>
                <a:gd name="connsiteX36" fmla="*/ 141629 w 258526"/>
                <a:gd name="connsiteY36" fmla="*/ 174641 h 196164"/>
                <a:gd name="connsiteX37" fmla="*/ 126928 w 258526"/>
                <a:gd name="connsiteY37" fmla="*/ 156167 h 196164"/>
                <a:gd name="connsiteX38" fmla="*/ 90542 w 258526"/>
                <a:gd name="connsiteY38" fmla="*/ 160655 h 196164"/>
                <a:gd name="connsiteX39" fmla="*/ 85255 w 258526"/>
                <a:gd name="connsiteY39" fmla="*/ 151085 h 196164"/>
                <a:gd name="connsiteX40" fmla="*/ 59024 w 258526"/>
                <a:gd name="connsiteY40" fmla="*/ 138512 h 196164"/>
                <a:gd name="connsiteX0" fmla="*/ 59024 w 258526"/>
                <a:gd name="connsiteY0" fmla="*/ 170590 h 228242"/>
                <a:gd name="connsiteX1" fmla="*/ 32226 w 258526"/>
                <a:gd name="connsiteY1" fmla="*/ 151826 h 228242"/>
                <a:gd name="connsiteX2" fmla="*/ 36362 w 258526"/>
                <a:gd name="connsiteY2" fmla="*/ 138545 h 228242"/>
                <a:gd name="connsiteX3" fmla="*/ 23861 w 258526"/>
                <a:gd name="connsiteY3" fmla="*/ 129641 h 228242"/>
                <a:gd name="connsiteX4" fmla="*/ 22596 w 258526"/>
                <a:gd name="connsiteY4" fmla="*/ 115725 h 228242"/>
                <a:gd name="connsiteX5" fmla="*/ 167 w 258526"/>
                <a:gd name="connsiteY5" fmla="*/ 97107 h 228242"/>
                <a:gd name="connsiteX6" fmla="*/ 13190 w 258526"/>
                <a:gd name="connsiteY6" fmla="*/ 86501 h 228242"/>
                <a:gd name="connsiteX7" fmla="*/ 16977 w 258526"/>
                <a:gd name="connsiteY7" fmla="*/ 69217 h 228242"/>
                <a:gd name="connsiteX8" fmla="*/ 37304 w 258526"/>
                <a:gd name="connsiteY8" fmla="*/ 65087 h 228242"/>
                <a:gd name="connsiteX9" fmla="*/ 37057 w 258526"/>
                <a:gd name="connsiteY9" fmla="*/ 50155 h 228242"/>
                <a:gd name="connsiteX10" fmla="*/ 41320 w 258526"/>
                <a:gd name="connsiteY10" fmla="*/ 38816 h 228242"/>
                <a:gd name="connsiteX11" fmla="*/ 41254 w 258526"/>
                <a:gd name="connsiteY11" fmla="*/ 32118 h 228242"/>
                <a:gd name="connsiteX12" fmla="*/ 59374 w 258526"/>
                <a:gd name="connsiteY12" fmla="*/ 145 h 228242"/>
                <a:gd name="connsiteX13" fmla="*/ 143315 w 258526"/>
                <a:gd name="connsiteY13" fmla="*/ 46496 h 228242"/>
                <a:gd name="connsiteX14" fmla="*/ 137676 w 258526"/>
                <a:gd name="connsiteY14" fmla="*/ 52572 h 228242"/>
                <a:gd name="connsiteX15" fmla="*/ 135478 w 258526"/>
                <a:gd name="connsiteY15" fmla="*/ 63409 h 228242"/>
                <a:gd name="connsiteX16" fmla="*/ 140859 w 258526"/>
                <a:gd name="connsiteY16" fmla="*/ 69582 h 228242"/>
                <a:gd name="connsiteX17" fmla="*/ 147461 w 258526"/>
                <a:gd name="connsiteY17" fmla="*/ 70747 h 228242"/>
                <a:gd name="connsiteX18" fmla="*/ 148516 w 258526"/>
                <a:gd name="connsiteY18" fmla="*/ 77821 h 228242"/>
                <a:gd name="connsiteX19" fmla="*/ 158994 w 258526"/>
                <a:gd name="connsiteY19" fmla="*/ 82605 h 228242"/>
                <a:gd name="connsiteX20" fmla="*/ 158008 w 258526"/>
                <a:gd name="connsiteY20" fmla="*/ 89082 h 228242"/>
                <a:gd name="connsiteX21" fmla="*/ 171848 w 258526"/>
                <a:gd name="connsiteY21" fmla="*/ 94696 h 228242"/>
                <a:gd name="connsiteX22" fmla="*/ 186113 w 258526"/>
                <a:gd name="connsiteY22" fmla="*/ 85740 h 228242"/>
                <a:gd name="connsiteX23" fmla="*/ 194628 w 258526"/>
                <a:gd name="connsiteY23" fmla="*/ 91037 h 228242"/>
                <a:gd name="connsiteX24" fmla="*/ 189842 w 258526"/>
                <a:gd name="connsiteY24" fmla="*/ 107642 h 228242"/>
                <a:gd name="connsiteX25" fmla="*/ 195385 w 258526"/>
                <a:gd name="connsiteY25" fmla="*/ 114534 h 228242"/>
                <a:gd name="connsiteX26" fmla="*/ 199113 w 258526"/>
                <a:gd name="connsiteY26" fmla="*/ 118261 h 228242"/>
                <a:gd name="connsiteX27" fmla="*/ 218052 w 258526"/>
                <a:gd name="connsiteY27" fmla="*/ 132907 h 228242"/>
                <a:gd name="connsiteX28" fmla="*/ 223428 w 258526"/>
                <a:gd name="connsiteY28" fmla="*/ 143296 h 228242"/>
                <a:gd name="connsiteX29" fmla="*/ 235132 w 258526"/>
                <a:gd name="connsiteY29" fmla="*/ 143840 h 228242"/>
                <a:gd name="connsiteX30" fmla="*/ 236045 w 258526"/>
                <a:gd name="connsiteY30" fmla="*/ 151135 h 228242"/>
                <a:gd name="connsiteX31" fmla="*/ 223280 w 258526"/>
                <a:gd name="connsiteY31" fmla="*/ 155822 h 228242"/>
                <a:gd name="connsiteX32" fmla="*/ 258512 w 258526"/>
                <a:gd name="connsiteY32" fmla="*/ 174792 h 228242"/>
                <a:gd name="connsiteX33" fmla="*/ 227189 w 258526"/>
                <a:gd name="connsiteY33" fmla="*/ 205983 h 228242"/>
                <a:gd name="connsiteX34" fmla="*/ 198242 w 258526"/>
                <a:gd name="connsiteY34" fmla="*/ 223683 h 228242"/>
                <a:gd name="connsiteX35" fmla="*/ 166362 w 258526"/>
                <a:gd name="connsiteY35" fmla="*/ 226260 h 228242"/>
                <a:gd name="connsiteX36" fmla="*/ 141629 w 258526"/>
                <a:gd name="connsiteY36" fmla="*/ 206719 h 228242"/>
                <a:gd name="connsiteX37" fmla="*/ 126928 w 258526"/>
                <a:gd name="connsiteY37" fmla="*/ 188245 h 228242"/>
                <a:gd name="connsiteX38" fmla="*/ 90542 w 258526"/>
                <a:gd name="connsiteY38" fmla="*/ 192733 h 228242"/>
                <a:gd name="connsiteX39" fmla="*/ 85255 w 258526"/>
                <a:gd name="connsiteY39" fmla="*/ 183163 h 228242"/>
                <a:gd name="connsiteX40" fmla="*/ 59024 w 258526"/>
                <a:gd name="connsiteY40" fmla="*/ 170590 h 228242"/>
                <a:gd name="connsiteX0" fmla="*/ 59024 w 258526"/>
                <a:gd name="connsiteY0" fmla="*/ 172857 h 230509"/>
                <a:gd name="connsiteX1" fmla="*/ 32226 w 258526"/>
                <a:gd name="connsiteY1" fmla="*/ 154093 h 230509"/>
                <a:gd name="connsiteX2" fmla="*/ 36362 w 258526"/>
                <a:gd name="connsiteY2" fmla="*/ 140812 h 230509"/>
                <a:gd name="connsiteX3" fmla="*/ 23861 w 258526"/>
                <a:gd name="connsiteY3" fmla="*/ 131908 h 230509"/>
                <a:gd name="connsiteX4" fmla="*/ 22596 w 258526"/>
                <a:gd name="connsiteY4" fmla="*/ 117992 h 230509"/>
                <a:gd name="connsiteX5" fmla="*/ 167 w 258526"/>
                <a:gd name="connsiteY5" fmla="*/ 99374 h 230509"/>
                <a:gd name="connsiteX6" fmla="*/ 13190 w 258526"/>
                <a:gd name="connsiteY6" fmla="*/ 88768 h 230509"/>
                <a:gd name="connsiteX7" fmla="*/ 16977 w 258526"/>
                <a:gd name="connsiteY7" fmla="*/ 71484 h 230509"/>
                <a:gd name="connsiteX8" fmla="*/ 37304 w 258526"/>
                <a:gd name="connsiteY8" fmla="*/ 67354 h 230509"/>
                <a:gd name="connsiteX9" fmla="*/ 37057 w 258526"/>
                <a:gd name="connsiteY9" fmla="*/ 52422 h 230509"/>
                <a:gd name="connsiteX10" fmla="*/ 41320 w 258526"/>
                <a:gd name="connsiteY10" fmla="*/ 41083 h 230509"/>
                <a:gd name="connsiteX11" fmla="*/ 41254 w 258526"/>
                <a:gd name="connsiteY11" fmla="*/ 34385 h 230509"/>
                <a:gd name="connsiteX12" fmla="*/ 59374 w 258526"/>
                <a:gd name="connsiteY12" fmla="*/ 2412 h 230509"/>
                <a:gd name="connsiteX13" fmla="*/ 143315 w 258526"/>
                <a:gd name="connsiteY13" fmla="*/ 48763 h 230509"/>
                <a:gd name="connsiteX14" fmla="*/ 137676 w 258526"/>
                <a:gd name="connsiteY14" fmla="*/ 54839 h 230509"/>
                <a:gd name="connsiteX15" fmla="*/ 135478 w 258526"/>
                <a:gd name="connsiteY15" fmla="*/ 65676 h 230509"/>
                <a:gd name="connsiteX16" fmla="*/ 140859 w 258526"/>
                <a:gd name="connsiteY16" fmla="*/ 71849 h 230509"/>
                <a:gd name="connsiteX17" fmla="*/ 147461 w 258526"/>
                <a:gd name="connsiteY17" fmla="*/ 73014 h 230509"/>
                <a:gd name="connsiteX18" fmla="*/ 148516 w 258526"/>
                <a:gd name="connsiteY18" fmla="*/ 80088 h 230509"/>
                <a:gd name="connsiteX19" fmla="*/ 158994 w 258526"/>
                <a:gd name="connsiteY19" fmla="*/ 84872 h 230509"/>
                <a:gd name="connsiteX20" fmla="*/ 158008 w 258526"/>
                <a:gd name="connsiteY20" fmla="*/ 91349 h 230509"/>
                <a:gd name="connsiteX21" fmla="*/ 171848 w 258526"/>
                <a:gd name="connsiteY21" fmla="*/ 96963 h 230509"/>
                <a:gd name="connsiteX22" fmla="*/ 186113 w 258526"/>
                <a:gd name="connsiteY22" fmla="*/ 88007 h 230509"/>
                <a:gd name="connsiteX23" fmla="*/ 194628 w 258526"/>
                <a:gd name="connsiteY23" fmla="*/ 93304 h 230509"/>
                <a:gd name="connsiteX24" fmla="*/ 189842 w 258526"/>
                <a:gd name="connsiteY24" fmla="*/ 109909 h 230509"/>
                <a:gd name="connsiteX25" fmla="*/ 195385 w 258526"/>
                <a:gd name="connsiteY25" fmla="*/ 116801 h 230509"/>
                <a:gd name="connsiteX26" fmla="*/ 199113 w 258526"/>
                <a:gd name="connsiteY26" fmla="*/ 120528 h 230509"/>
                <a:gd name="connsiteX27" fmla="*/ 218052 w 258526"/>
                <a:gd name="connsiteY27" fmla="*/ 135174 h 230509"/>
                <a:gd name="connsiteX28" fmla="*/ 223428 w 258526"/>
                <a:gd name="connsiteY28" fmla="*/ 145563 h 230509"/>
                <a:gd name="connsiteX29" fmla="*/ 235132 w 258526"/>
                <a:gd name="connsiteY29" fmla="*/ 146107 h 230509"/>
                <a:gd name="connsiteX30" fmla="*/ 236045 w 258526"/>
                <a:gd name="connsiteY30" fmla="*/ 153402 h 230509"/>
                <a:gd name="connsiteX31" fmla="*/ 223280 w 258526"/>
                <a:gd name="connsiteY31" fmla="*/ 158089 h 230509"/>
                <a:gd name="connsiteX32" fmla="*/ 258512 w 258526"/>
                <a:gd name="connsiteY32" fmla="*/ 177059 h 230509"/>
                <a:gd name="connsiteX33" fmla="*/ 227189 w 258526"/>
                <a:gd name="connsiteY33" fmla="*/ 208250 h 230509"/>
                <a:gd name="connsiteX34" fmla="*/ 198242 w 258526"/>
                <a:gd name="connsiteY34" fmla="*/ 225950 h 230509"/>
                <a:gd name="connsiteX35" fmla="*/ 166362 w 258526"/>
                <a:gd name="connsiteY35" fmla="*/ 228527 h 230509"/>
                <a:gd name="connsiteX36" fmla="*/ 141629 w 258526"/>
                <a:gd name="connsiteY36" fmla="*/ 208986 h 230509"/>
                <a:gd name="connsiteX37" fmla="*/ 126928 w 258526"/>
                <a:gd name="connsiteY37" fmla="*/ 190512 h 230509"/>
                <a:gd name="connsiteX38" fmla="*/ 90542 w 258526"/>
                <a:gd name="connsiteY38" fmla="*/ 195000 h 230509"/>
                <a:gd name="connsiteX39" fmla="*/ 85255 w 258526"/>
                <a:gd name="connsiteY39" fmla="*/ 185430 h 230509"/>
                <a:gd name="connsiteX40" fmla="*/ 59024 w 258526"/>
                <a:gd name="connsiteY40" fmla="*/ 172857 h 230509"/>
                <a:gd name="connsiteX0" fmla="*/ 59024 w 258526"/>
                <a:gd name="connsiteY0" fmla="*/ 174518 h 232170"/>
                <a:gd name="connsiteX1" fmla="*/ 32226 w 258526"/>
                <a:gd name="connsiteY1" fmla="*/ 155754 h 232170"/>
                <a:gd name="connsiteX2" fmla="*/ 36362 w 258526"/>
                <a:gd name="connsiteY2" fmla="*/ 142473 h 232170"/>
                <a:gd name="connsiteX3" fmla="*/ 23861 w 258526"/>
                <a:gd name="connsiteY3" fmla="*/ 133569 h 232170"/>
                <a:gd name="connsiteX4" fmla="*/ 22596 w 258526"/>
                <a:gd name="connsiteY4" fmla="*/ 119653 h 232170"/>
                <a:gd name="connsiteX5" fmla="*/ 167 w 258526"/>
                <a:gd name="connsiteY5" fmla="*/ 101035 h 232170"/>
                <a:gd name="connsiteX6" fmla="*/ 13190 w 258526"/>
                <a:gd name="connsiteY6" fmla="*/ 90429 h 232170"/>
                <a:gd name="connsiteX7" fmla="*/ 16977 w 258526"/>
                <a:gd name="connsiteY7" fmla="*/ 73145 h 232170"/>
                <a:gd name="connsiteX8" fmla="*/ 37304 w 258526"/>
                <a:gd name="connsiteY8" fmla="*/ 69015 h 232170"/>
                <a:gd name="connsiteX9" fmla="*/ 37057 w 258526"/>
                <a:gd name="connsiteY9" fmla="*/ 54083 h 232170"/>
                <a:gd name="connsiteX10" fmla="*/ 41320 w 258526"/>
                <a:gd name="connsiteY10" fmla="*/ 42744 h 232170"/>
                <a:gd name="connsiteX11" fmla="*/ 41254 w 258526"/>
                <a:gd name="connsiteY11" fmla="*/ 36046 h 232170"/>
                <a:gd name="connsiteX12" fmla="*/ 59374 w 258526"/>
                <a:gd name="connsiteY12" fmla="*/ 4073 h 232170"/>
                <a:gd name="connsiteX13" fmla="*/ 70246 w 258526"/>
                <a:gd name="connsiteY13" fmla="*/ 6213 h 232170"/>
                <a:gd name="connsiteX14" fmla="*/ 137676 w 258526"/>
                <a:gd name="connsiteY14" fmla="*/ 56500 h 232170"/>
                <a:gd name="connsiteX15" fmla="*/ 135478 w 258526"/>
                <a:gd name="connsiteY15" fmla="*/ 67337 h 232170"/>
                <a:gd name="connsiteX16" fmla="*/ 140859 w 258526"/>
                <a:gd name="connsiteY16" fmla="*/ 73510 h 232170"/>
                <a:gd name="connsiteX17" fmla="*/ 147461 w 258526"/>
                <a:gd name="connsiteY17" fmla="*/ 74675 h 232170"/>
                <a:gd name="connsiteX18" fmla="*/ 148516 w 258526"/>
                <a:gd name="connsiteY18" fmla="*/ 81749 h 232170"/>
                <a:gd name="connsiteX19" fmla="*/ 158994 w 258526"/>
                <a:gd name="connsiteY19" fmla="*/ 86533 h 232170"/>
                <a:gd name="connsiteX20" fmla="*/ 158008 w 258526"/>
                <a:gd name="connsiteY20" fmla="*/ 93010 h 232170"/>
                <a:gd name="connsiteX21" fmla="*/ 171848 w 258526"/>
                <a:gd name="connsiteY21" fmla="*/ 98624 h 232170"/>
                <a:gd name="connsiteX22" fmla="*/ 186113 w 258526"/>
                <a:gd name="connsiteY22" fmla="*/ 89668 h 232170"/>
                <a:gd name="connsiteX23" fmla="*/ 194628 w 258526"/>
                <a:gd name="connsiteY23" fmla="*/ 94965 h 232170"/>
                <a:gd name="connsiteX24" fmla="*/ 189842 w 258526"/>
                <a:gd name="connsiteY24" fmla="*/ 111570 h 232170"/>
                <a:gd name="connsiteX25" fmla="*/ 195385 w 258526"/>
                <a:gd name="connsiteY25" fmla="*/ 118462 h 232170"/>
                <a:gd name="connsiteX26" fmla="*/ 199113 w 258526"/>
                <a:gd name="connsiteY26" fmla="*/ 122189 h 232170"/>
                <a:gd name="connsiteX27" fmla="*/ 218052 w 258526"/>
                <a:gd name="connsiteY27" fmla="*/ 136835 h 232170"/>
                <a:gd name="connsiteX28" fmla="*/ 223428 w 258526"/>
                <a:gd name="connsiteY28" fmla="*/ 147224 h 232170"/>
                <a:gd name="connsiteX29" fmla="*/ 235132 w 258526"/>
                <a:gd name="connsiteY29" fmla="*/ 147768 h 232170"/>
                <a:gd name="connsiteX30" fmla="*/ 236045 w 258526"/>
                <a:gd name="connsiteY30" fmla="*/ 155063 h 232170"/>
                <a:gd name="connsiteX31" fmla="*/ 223280 w 258526"/>
                <a:gd name="connsiteY31" fmla="*/ 159750 h 232170"/>
                <a:gd name="connsiteX32" fmla="*/ 258512 w 258526"/>
                <a:gd name="connsiteY32" fmla="*/ 178720 h 232170"/>
                <a:gd name="connsiteX33" fmla="*/ 227189 w 258526"/>
                <a:gd name="connsiteY33" fmla="*/ 209911 h 232170"/>
                <a:gd name="connsiteX34" fmla="*/ 198242 w 258526"/>
                <a:gd name="connsiteY34" fmla="*/ 227611 h 232170"/>
                <a:gd name="connsiteX35" fmla="*/ 166362 w 258526"/>
                <a:gd name="connsiteY35" fmla="*/ 230188 h 232170"/>
                <a:gd name="connsiteX36" fmla="*/ 141629 w 258526"/>
                <a:gd name="connsiteY36" fmla="*/ 210647 h 232170"/>
                <a:gd name="connsiteX37" fmla="*/ 126928 w 258526"/>
                <a:gd name="connsiteY37" fmla="*/ 192173 h 232170"/>
                <a:gd name="connsiteX38" fmla="*/ 90542 w 258526"/>
                <a:gd name="connsiteY38" fmla="*/ 196661 h 232170"/>
                <a:gd name="connsiteX39" fmla="*/ 85255 w 258526"/>
                <a:gd name="connsiteY39" fmla="*/ 187091 h 232170"/>
                <a:gd name="connsiteX40" fmla="*/ 59024 w 258526"/>
                <a:gd name="connsiteY40" fmla="*/ 174518 h 232170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135478 w 258526"/>
                <a:gd name="connsiteY15" fmla="*/ 73405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208003 w 258526"/>
                <a:gd name="connsiteY22" fmla="*/ 71688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194628 w 258526"/>
                <a:gd name="connsiteY24" fmla="*/ 101033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54672 w 258526"/>
                <a:gd name="connsiteY27" fmla="*/ 120665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18052 w 258526"/>
                <a:gd name="connsiteY29" fmla="*/ 142903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42058 w 258526"/>
                <a:gd name="connsiteY32" fmla="*/ 158704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770"/>
                <a:gd name="connsiteY0" fmla="*/ 180586 h 238238"/>
                <a:gd name="connsiteX1" fmla="*/ 32226 w 258770"/>
                <a:gd name="connsiteY1" fmla="*/ 161822 h 238238"/>
                <a:gd name="connsiteX2" fmla="*/ 36362 w 258770"/>
                <a:gd name="connsiteY2" fmla="*/ 148541 h 238238"/>
                <a:gd name="connsiteX3" fmla="*/ 23861 w 258770"/>
                <a:gd name="connsiteY3" fmla="*/ 139637 h 238238"/>
                <a:gd name="connsiteX4" fmla="*/ 22596 w 258770"/>
                <a:gd name="connsiteY4" fmla="*/ 125721 h 238238"/>
                <a:gd name="connsiteX5" fmla="*/ 167 w 258770"/>
                <a:gd name="connsiteY5" fmla="*/ 107103 h 238238"/>
                <a:gd name="connsiteX6" fmla="*/ 13190 w 258770"/>
                <a:gd name="connsiteY6" fmla="*/ 96497 h 238238"/>
                <a:gd name="connsiteX7" fmla="*/ 16977 w 258770"/>
                <a:gd name="connsiteY7" fmla="*/ 79213 h 238238"/>
                <a:gd name="connsiteX8" fmla="*/ 37304 w 258770"/>
                <a:gd name="connsiteY8" fmla="*/ 75083 h 238238"/>
                <a:gd name="connsiteX9" fmla="*/ 37057 w 258770"/>
                <a:gd name="connsiteY9" fmla="*/ 60151 h 238238"/>
                <a:gd name="connsiteX10" fmla="*/ 41320 w 258770"/>
                <a:gd name="connsiteY10" fmla="*/ 48812 h 238238"/>
                <a:gd name="connsiteX11" fmla="*/ 41254 w 258770"/>
                <a:gd name="connsiteY11" fmla="*/ 42114 h 238238"/>
                <a:gd name="connsiteX12" fmla="*/ 59374 w 258770"/>
                <a:gd name="connsiteY12" fmla="*/ 10141 h 238238"/>
                <a:gd name="connsiteX13" fmla="*/ 70246 w 258770"/>
                <a:gd name="connsiteY13" fmla="*/ 12281 h 238238"/>
                <a:gd name="connsiteX14" fmla="*/ 74949 w 258770"/>
                <a:gd name="connsiteY14" fmla="*/ 396 h 238238"/>
                <a:gd name="connsiteX15" fmla="*/ 96213 w 258770"/>
                <a:gd name="connsiteY15" fmla="*/ 7891 h 238238"/>
                <a:gd name="connsiteX16" fmla="*/ 104756 w 258770"/>
                <a:gd name="connsiteY16" fmla="*/ 18289 h 238238"/>
                <a:gd name="connsiteX17" fmla="*/ 149267 w 258770"/>
                <a:gd name="connsiteY17" fmla="*/ 45548 h 238238"/>
                <a:gd name="connsiteX18" fmla="*/ 149758 w 258770"/>
                <a:gd name="connsiteY18" fmla="*/ 80075 h 238238"/>
                <a:gd name="connsiteX19" fmla="*/ 163753 w 258770"/>
                <a:gd name="connsiteY19" fmla="*/ 87373 h 238238"/>
                <a:gd name="connsiteX20" fmla="*/ 182696 w 258770"/>
                <a:gd name="connsiteY20" fmla="*/ 73935 h 238238"/>
                <a:gd name="connsiteX21" fmla="*/ 189792 w 258770"/>
                <a:gd name="connsiteY21" fmla="*/ 67823 h 238238"/>
                <a:gd name="connsiteX22" fmla="*/ 199228 w 258770"/>
                <a:gd name="connsiteY22" fmla="*/ 66780 h 238238"/>
                <a:gd name="connsiteX23" fmla="*/ 208003 w 258770"/>
                <a:gd name="connsiteY23" fmla="*/ 71688 h 238238"/>
                <a:gd name="connsiteX24" fmla="*/ 207650 w 258770"/>
                <a:gd name="connsiteY24" fmla="*/ 82548 h 238238"/>
                <a:gd name="connsiteX25" fmla="*/ 227511 w 258770"/>
                <a:gd name="connsiteY25" fmla="*/ 90111 h 238238"/>
                <a:gd name="connsiteX26" fmla="*/ 231093 w 258770"/>
                <a:gd name="connsiteY26" fmla="*/ 101137 h 238238"/>
                <a:gd name="connsiteX27" fmla="*/ 248464 w 258770"/>
                <a:gd name="connsiteY27" fmla="*/ 101985 h 238238"/>
                <a:gd name="connsiteX28" fmla="*/ 254672 w 258770"/>
                <a:gd name="connsiteY28" fmla="*/ 120665 h 238238"/>
                <a:gd name="connsiteX29" fmla="*/ 242580 w 258770"/>
                <a:gd name="connsiteY29" fmla="*/ 134431 h 238238"/>
                <a:gd name="connsiteX30" fmla="*/ 252536 w 258770"/>
                <a:gd name="connsiteY30" fmla="*/ 138690 h 238238"/>
                <a:gd name="connsiteX31" fmla="*/ 241325 w 258770"/>
                <a:gd name="connsiteY31" fmla="*/ 152312 h 238238"/>
                <a:gd name="connsiteX32" fmla="*/ 242058 w 258770"/>
                <a:gd name="connsiteY32" fmla="*/ 158704 h 238238"/>
                <a:gd name="connsiteX33" fmla="*/ 258512 w 258770"/>
                <a:gd name="connsiteY33" fmla="*/ 184788 h 238238"/>
                <a:gd name="connsiteX34" fmla="*/ 227189 w 258770"/>
                <a:gd name="connsiteY34" fmla="*/ 215979 h 238238"/>
                <a:gd name="connsiteX35" fmla="*/ 198242 w 258770"/>
                <a:gd name="connsiteY35" fmla="*/ 233679 h 238238"/>
                <a:gd name="connsiteX36" fmla="*/ 166362 w 258770"/>
                <a:gd name="connsiteY36" fmla="*/ 236256 h 238238"/>
                <a:gd name="connsiteX37" fmla="*/ 141629 w 258770"/>
                <a:gd name="connsiteY37" fmla="*/ 216715 h 238238"/>
                <a:gd name="connsiteX38" fmla="*/ 126928 w 258770"/>
                <a:gd name="connsiteY38" fmla="*/ 198241 h 238238"/>
                <a:gd name="connsiteX39" fmla="*/ 90542 w 258770"/>
                <a:gd name="connsiteY39" fmla="*/ 202729 h 238238"/>
                <a:gd name="connsiteX40" fmla="*/ 85255 w 258770"/>
                <a:gd name="connsiteY40" fmla="*/ 193159 h 238238"/>
                <a:gd name="connsiteX41" fmla="*/ 59024 w 258770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1325 w 258811"/>
                <a:gd name="connsiteY31" fmla="*/ 15231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220495 w 258811"/>
                <a:gd name="connsiteY35" fmla="*/ 225966 h 238238"/>
                <a:gd name="connsiteX36" fmla="*/ 198242 w 258811"/>
                <a:gd name="connsiteY36" fmla="*/ 233679 h 238238"/>
                <a:gd name="connsiteX37" fmla="*/ 166362 w 258811"/>
                <a:gd name="connsiteY37" fmla="*/ 236256 h 238238"/>
                <a:gd name="connsiteX38" fmla="*/ 141629 w 258811"/>
                <a:gd name="connsiteY38" fmla="*/ 216715 h 238238"/>
                <a:gd name="connsiteX39" fmla="*/ 126928 w 258811"/>
                <a:gd name="connsiteY39" fmla="*/ 198241 h 238238"/>
                <a:gd name="connsiteX40" fmla="*/ 90542 w 258811"/>
                <a:gd name="connsiteY40" fmla="*/ 202729 h 238238"/>
                <a:gd name="connsiteX41" fmla="*/ 85255 w 258811"/>
                <a:gd name="connsiteY41" fmla="*/ 193159 h 238238"/>
                <a:gd name="connsiteX42" fmla="*/ 59024 w 258811"/>
                <a:gd name="connsiteY42" fmla="*/ 180586 h 238238"/>
                <a:gd name="connsiteX0" fmla="*/ 59024 w 258811"/>
                <a:gd name="connsiteY0" fmla="*/ 180586 h 237621"/>
                <a:gd name="connsiteX1" fmla="*/ 32226 w 258811"/>
                <a:gd name="connsiteY1" fmla="*/ 161822 h 237621"/>
                <a:gd name="connsiteX2" fmla="*/ 36362 w 258811"/>
                <a:gd name="connsiteY2" fmla="*/ 148541 h 237621"/>
                <a:gd name="connsiteX3" fmla="*/ 23861 w 258811"/>
                <a:gd name="connsiteY3" fmla="*/ 139637 h 237621"/>
                <a:gd name="connsiteX4" fmla="*/ 22596 w 258811"/>
                <a:gd name="connsiteY4" fmla="*/ 125721 h 237621"/>
                <a:gd name="connsiteX5" fmla="*/ 167 w 258811"/>
                <a:gd name="connsiteY5" fmla="*/ 107103 h 237621"/>
                <a:gd name="connsiteX6" fmla="*/ 13190 w 258811"/>
                <a:gd name="connsiteY6" fmla="*/ 96497 h 237621"/>
                <a:gd name="connsiteX7" fmla="*/ 16977 w 258811"/>
                <a:gd name="connsiteY7" fmla="*/ 79213 h 237621"/>
                <a:gd name="connsiteX8" fmla="*/ 37304 w 258811"/>
                <a:gd name="connsiteY8" fmla="*/ 75083 h 237621"/>
                <a:gd name="connsiteX9" fmla="*/ 37057 w 258811"/>
                <a:gd name="connsiteY9" fmla="*/ 60151 h 237621"/>
                <a:gd name="connsiteX10" fmla="*/ 41320 w 258811"/>
                <a:gd name="connsiteY10" fmla="*/ 48812 h 237621"/>
                <a:gd name="connsiteX11" fmla="*/ 41254 w 258811"/>
                <a:gd name="connsiteY11" fmla="*/ 42114 h 237621"/>
                <a:gd name="connsiteX12" fmla="*/ 59374 w 258811"/>
                <a:gd name="connsiteY12" fmla="*/ 10141 h 237621"/>
                <a:gd name="connsiteX13" fmla="*/ 70246 w 258811"/>
                <a:gd name="connsiteY13" fmla="*/ 12281 h 237621"/>
                <a:gd name="connsiteX14" fmla="*/ 74949 w 258811"/>
                <a:gd name="connsiteY14" fmla="*/ 396 h 237621"/>
                <a:gd name="connsiteX15" fmla="*/ 96213 w 258811"/>
                <a:gd name="connsiteY15" fmla="*/ 7891 h 237621"/>
                <a:gd name="connsiteX16" fmla="*/ 104756 w 258811"/>
                <a:gd name="connsiteY16" fmla="*/ 18289 h 237621"/>
                <a:gd name="connsiteX17" fmla="*/ 149267 w 258811"/>
                <a:gd name="connsiteY17" fmla="*/ 45548 h 237621"/>
                <a:gd name="connsiteX18" fmla="*/ 149758 w 258811"/>
                <a:gd name="connsiteY18" fmla="*/ 80075 h 237621"/>
                <a:gd name="connsiteX19" fmla="*/ 163753 w 258811"/>
                <a:gd name="connsiteY19" fmla="*/ 87373 h 237621"/>
                <a:gd name="connsiteX20" fmla="*/ 182696 w 258811"/>
                <a:gd name="connsiteY20" fmla="*/ 73935 h 237621"/>
                <a:gd name="connsiteX21" fmla="*/ 189792 w 258811"/>
                <a:gd name="connsiteY21" fmla="*/ 67823 h 237621"/>
                <a:gd name="connsiteX22" fmla="*/ 199228 w 258811"/>
                <a:gd name="connsiteY22" fmla="*/ 66780 h 237621"/>
                <a:gd name="connsiteX23" fmla="*/ 208003 w 258811"/>
                <a:gd name="connsiteY23" fmla="*/ 71688 h 237621"/>
                <a:gd name="connsiteX24" fmla="*/ 207650 w 258811"/>
                <a:gd name="connsiteY24" fmla="*/ 82548 h 237621"/>
                <a:gd name="connsiteX25" fmla="*/ 227511 w 258811"/>
                <a:gd name="connsiteY25" fmla="*/ 90111 h 237621"/>
                <a:gd name="connsiteX26" fmla="*/ 231093 w 258811"/>
                <a:gd name="connsiteY26" fmla="*/ 101137 h 237621"/>
                <a:gd name="connsiteX27" fmla="*/ 248464 w 258811"/>
                <a:gd name="connsiteY27" fmla="*/ 101985 h 237621"/>
                <a:gd name="connsiteX28" fmla="*/ 254672 w 258811"/>
                <a:gd name="connsiteY28" fmla="*/ 120665 h 237621"/>
                <a:gd name="connsiteX29" fmla="*/ 242580 w 258811"/>
                <a:gd name="connsiteY29" fmla="*/ 134431 h 237621"/>
                <a:gd name="connsiteX30" fmla="*/ 252536 w 258811"/>
                <a:gd name="connsiteY30" fmla="*/ 138690 h 237621"/>
                <a:gd name="connsiteX31" fmla="*/ 244482 w 258811"/>
                <a:gd name="connsiteY31" fmla="*/ 153022 h 237621"/>
                <a:gd name="connsiteX32" fmla="*/ 244505 w 258811"/>
                <a:gd name="connsiteY32" fmla="*/ 162834 h 237621"/>
                <a:gd name="connsiteX33" fmla="*/ 258512 w 258811"/>
                <a:gd name="connsiteY33" fmla="*/ 184788 h 237621"/>
                <a:gd name="connsiteX34" fmla="*/ 227189 w 258811"/>
                <a:gd name="connsiteY34" fmla="*/ 215979 h 237621"/>
                <a:gd name="connsiteX35" fmla="*/ 220495 w 258811"/>
                <a:gd name="connsiteY35" fmla="*/ 225966 h 237621"/>
                <a:gd name="connsiteX36" fmla="*/ 198242 w 258811"/>
                <a:gd name="connsiteY36" fmla="*/ 233679 h 237621"/>
                <a:gd name="connsiteX37" fmla="*/ 176433 w 258811"/>
                <a:gd name="connsiteY37" fmla="*/ 236542 h 237621"/>
                <a:gd name="connsiteX38" fmla="*/ 166362 w 258811"/>
                <a:gd name="connsiteY38" fmla="*/ 236256 h 237621"/>
                <a:gd name="connsiteX39" fmla="*/ 141629 w 258811"/>
                <a:gd name="connsiteY39" fmla="*/ 216715 h 237621"/>
                <a:gd name="connsiteX40" fmla="*/ 126928 w 258811"/>
                <a:gd name="connsiteY40" fmla="*/ 198241 h 237621"/>
                <a:gd name="connsiteX41" fmla="*/ 90542 w 258811"/>
                <a:gd name="connsiteY41" fmla="*/ 202729 h 237621"/>
                <a:gd name="connsiteX42" fmla="*/ 85255 w 258811"/>
                <a:gd name="connsiteY42" fmla="*/ 193159 h 237621"/>
                <a:gd name="connsiteX43" fmla="*/ 59024 w 258811"/>
                <a:gd name="connsiteY43" fmla="*/ 180586 h 237621"/>
                <a:gd name="connsiteX0" fmla="*/ 31314 w 258811"/>
                <a:gd name="connsiteY0" fmla="*/ 212336 h 237621"/>
                <a:gd name="connsiteX1" fmla="*/ 32226 w 258811"/>
                <a:gd name="connsiteY1" fmla="*/ 161822 h 237621"/>
                <a:gd name="connsiteX2" fmla="*/ 36362 w 258811"/>
                <a:gd name="connsiteY2" fmla="*/ 148541 h 237621"/>
                <a:gd name="connsiteX3" fmla="*/ 23861 w 258811"/>
                <a:gd name="connsiteY3" fmla="*/ 139637 h 237621"/>
                <a:gd name="connsiteX4" fmla="*/ 22596 w 258811"/>
                <a:gd name="connsiteY4" fmla="*/ 125721 h 237621"/>
                <a:gd name="connsiteX5" fmla="*/ 167 w 258811"/>
                <a:gd name="connsiteY5" fmla="*/ 107103 h 237621"/>
                <a:gd name="connsiteX6" fmla="*/ 13190 w 258811"/>
                <a:gd name="connsiteY6" fmla="*/ 96497 h 237621"/>
                <a:gd name="connsiteX7" fmla="*/ 16977 w 258811"/>
                <a:gd name="connsiteY7" fmla="*/ 79213 h 237621"/>
                <a:gd name="connsiteX8" fmla="*/ 37304 w 258811"/>
                <a:gd name="connsiteY8" fmla="*/ 75083 h 237621"/>
                <a:gd name="connsiteX9" fmla="*/ 37057 w 258811"/>
                <a:gd name="connsiteY9" fmla="*/ 60151 h 237621"/>
                <a:gd name="connsiteX10" fmla="*/ 41320 w 258811"/>
                <a:gd name="connsiteY10" fmla="*/ 48812 h 237621"/>
                <a:gd name="connsiteX11" fmla="*/ 41254 w 258811"/>
                <a:gd name="connsiteY11" fmla="*/ 42114 h 237621"/>
                <a:gd name="connsiteX12" fmla="*/ 59374 w 258811"/>
                <a:gd name="connsiteY12" fmla="*/ 10141 h 237621"/>
                <a:gd name="connsiteX13" fmla="*/ 70246 w 258811"/>
                <a:gd name="connsiteY13" fmla="*/ 12281 h 237621"/>
                <a:gd name="connsiteX14" fmla="*/ 74949 w 258811"/>
                <a:gd name="connsiteY14" fmla="*/ 396 h 237621"/>
                <a:gd name="connsiteX15" fmla="*/ 96213 w 258811"/>
                <a:gd name="connsiteY15" fmla="*/ 7891 h 237621"/>
                <a:gd name="connsiteX16" fmla="*/ 104756 w 258811"/>
                <a:gd name="connsiteY16" fmla="*/ 18289 h 237621"/>
                <a:gd name="connsiteX17" fmla="*/ 149267 w 258811"/>
                <a:gd name="connsiteY17" fmla="*/ 45548 h 237621"/>
                <a:gd name="connsiteX18" fmla="*/ 149758 w 258811"/>
                <a:gd name="connsiteY18" fmla="*/ 80075 h 237621"/>
                <a:gd name="connsiteX19" fmla="*/ 163753 w 258811"/>
                <a:gd name="connsiteY19" fmla="*/ 87373 h 237621"/>
                <a:gd name="connsiteX20" fmla="*/ 182696 w 258811"/>
                <a:gd name="connsiteY20" fmla="*/ 73935 h 237621"/>
                <a:gd name="connsiteX21" fmla="*/ 189792 w 258811"/>
                <a:gd name="connsiteY21" fmla="*/ 67823 h 237621"/>
                <a:gd name="connsiteX22" fmla="*/ 199228 w 258811"/>
                <a:gd name="connsiteY22" fmla="*/ 66780 h 237621"/>
                <a:gd name="connsiteX23" fmla="*/ 208003 w 258811"/>
                <a:gd name="connsiteY23" fmla="*/ 71688 h 237621"/>
                <a:gd name="connsiteX24" fmla="*/ 207650 w 258811"/>
                <a:gd name="connsiteY24" fmla="*/ 82548 h 237621"/>
                <a:gd name="connsiteX25" fmla="*/ 227511 w 258811"/>
                <a:gd name="connsiteY25" fmla="*/ 90111 h 237621"/>
                <a:gd name="connsiteX26" fmla="*/ 231093 w 258811"/>
                <a:gd name="connsiteY26" fmla="*/ 101137 h 237621"/>
                <a:gd name="connsiteX27" fmla="*/ 248464 w 258811"/>
                <a:gd name="connsiteY27" fmla="*/ 101985 h 237621"/>
                <a:gd name="connsiteX28" fmla="*/ 254672 w 258811"/>
                <a:gd name="connsiteY28" fmla="*/ 120665 h 237621"/>
                <a:gd name="connsiteX29" fmla="*/ 242580 w 258811"/>
                <a:gd name="connsiteY29" fmla="*/ 134431 h 237621"/>
                <a:gd name="connsiteX30" fmla="*/ 252536 w 258811"/>
                <a:gd name="connsiteY30" fmla="*/ 138690 h 237621"/>
                <a:gd name="connsiteX31" fmla="*/ 244482 w 258811"/>
                <a:gd name="connsiteY31" fmla="*/ 153022 h 237621"/>
                <a:gd name="connsiteX32" fmla="*/ 244505 w 258811"/>
                <a:gd name="connsiteY32" fmla="*/ 162834 h 237621"/>
                <a:gd name="connsiteX33" fmla="*/ 258512 w 258811"/>
                <a:gd name="connsiteY33" fmla="*/ 184788 h 237621"/>
                <a:gd name="connsiteX34" fmla="*/ 227189 w 258811"/>
                <a:gd name="connsiteY34" fmla="*/ 215979 h 237621"/>
                <a:gd name="connsiteX35" fmla="*/ 220495 w 258811"/>
                <a:gd name="connsiteY35" fmla="*/ 225966 h 237621"/>
                <a:gd name="connsiteX36" fmla="*/ 198242 w 258811"/>
                <a:gd name="connsiteY36" fmla="*/ 233679 h 237621"/>
                <a:gd name="connsiteX37" fmla="*/ 176433 w 258811"/>
                <a:gd name="connsiteY37" fmla="*/ 236542 h 237621"/>
                <a:gd name="connsiteX38" fmla="*/ 166362 w 258811"/>
                <a:gd name="connsiteY38" fmla="*/ 236256 h 237621"/>
                <a:gd name="connsiteX39" fmla="*/ 141629 w 258811"/>
                <a:gd name="connsiteY39" fmla="*/ 216715 h 237621"/>
                <a:gd name="connsiteX40" fmla="*/ 126928 w 258811"/>
                <a:gd name="connsiteY40" fmla="*/ 198241 h 237621"/>
                <a:gd name="connsiteX41" fmla="*/ 90542 w 258811"/>
                <a:gd name="connsiteY41" fmla="*/ 202729 h 237621"/>
                <a:gd name="connsiteX42" fmla="*/ 85255 w 258811"/>
                <a:gd name="connsiteY42" fmla="*/ 193159 h 237621"/>
                <a:gd name="connsiteX43" fmla="*/ 31314 w 258811"/>
                <a:gd name="connsiteY43" fmla="*/ 212336 h 237621"/>
                <a:gd name="connsiteX0" fmla="*/ 32841 w 260338"/>
                <a:gd name="connsiteY0" fmla="*/ 212336 h 237621"/>
                <a:gd name="connsiteX1" fmla="*/ 26 w 260338"/>
                <a:gd name="connsiteY1" fmla="*/ 198001 h 237621"/>
                <a:gd name="connsiteX2" fmla="*/ 37889 w 260338"/>
                <a:gd name="connsiteY2" fmla="*/ 148541 h 237621"/>
                <a:gd name="connsiteX3" fmla="*/ 25388 w 260338"/>
                <a:gd name="connsiteY3" fmla="*/ 139637 h 237621"/>
                <a:gd name="connsiteX4" fmla="*/ 24123 w 260338"/>
                <a:gd name="connsiteY4" fmla="*/ 125721 h 237621"/>
                <a:gd name="connsiteX5" fmla="*/ 1694 w 260338"/>
                <a:gd name="connsiteY5" fmla="*/ 107103 h 237621"/>
                <a:gd name="connsiteX6" fmla="*/ 14717 w 260338"/>
                <a:gd name="connsiteY6" fmla="*/ 96497 h 237621"/>
                <a:gd name="connsiteX7" fmla="*/ 18504 w 260338"/>
                <a:gd name="connsiteY7" fmla="*/ 79213 h 237621"/>
                <a:gd name="connsiteX8" fmla="*/ 38831 w 260338"/>
                <a:gd name="connsiteY8" fmla="*/ 75083 h 237621"/>
                <a:gd name="connsiteX9" fmla="*/ 38584 w 260338"/>
                <a:gd name="connsiteY9" fmla="*/ 60151 h 237621"/>
                <a:gd name="connsiteX10" fmla="*/ 42847 w 260338"/>
                <a:gd name="connsiteY10" fmla="*/ 48812 h 237621"/>
                <a:gd name="connsiteX11" fmla="*/ 42781 w 260338"/>
                <a:gd name="connsiteY11" fmla="*/ 42114 h 237621"/>
                <a:gd name="connsiteX12" fmla="*/ 60901 w 260338"/>
                <a:gd name="connsiteY12" fmla="*/ 10141 h 237621"/>
                <a:gd name="connsiteX13" fmla="*/ 71773 w 260338"/>
                <a:gd name="connsiteY13" fmla="*/ 12281 h 237621"/>
                <a:gd name="connsiteX14" fmla="*/ 76476 w 260338"/>
                <a:gd name="connsiteY14" fmla="*/ 396 h 237621"/>
                <a:gd name="connsiteX15" fmla="*/ 97740 w 260338"/>
                <a:gd name="connsiteY15" fmla="*/ 7891 h 237621"/>
                <a:gd name="connsiteX16" fmla="*/ 106283 w 260338"/>
                <a:gd name="connsiteY16" fmla="*/ 18289 h 237621"/>
                <a:gd name="connsiteX17" fmla="*/ 150794 w 260338"/>
                <a:gd name="connsiteY17" fmla="*/ 45548 h 237621"/>
                <a:gd name="connsiteX18" fmla="*/ 151285 w 260338"/>
                <a:gd name="connsiteY18" fmla="*/ 80075 h 237621"/>
                <a:gd name="connsiteX19" fmla="*/ 165280 w 260338"/>
                <a:gd name="connsiteY19" fmla="*/ 87373 h 237621"/>
                <a:gd name="connsiteX20" fmla="*/ 184223 w 260338"/>
                <a:gd name="connsiteY20" fmla="*/ 73935 h 237621"/>
                <a:gd name="connsiteX21" fmla="*/ 191319 w 260338"/>
                <a:gd name="connsiteY21" fmla="*/ 67823 h 237621"/>
                <a:gd name="connsiteX22" fmla="*/ 200755 w 260338"/>
                <a:gd name="connsiteY22" fmla="*/ 66780 h 237621"/>
                <a:gd name="connsiteX23" fmla="*/ 209530 w 260338"/>
                <a:gd name="connsiteY23" fmla="*/ 71688 h 237621"/>
                <a:gd name="connsiteX24" fmla="*/ 209177 w 260338"/>
                <a:gd name="connsiteY24" fmla="*/ 82548 h 237621"/>
                <a:gd name="connsiteX25" fmla="*/ 229038 w 260338"/>
                <a:gd name="connsiteY25" fmla="*/ 90111 h 237621"/>
                <a:gd name="connsiteX26" fmla="*/ 232620 w 260338"/>
                <a:gd name="connsiteY26" fmla="*/ 101137 h 237621"/>
                <a:gd name="connsiteX27" fmla="*/ 249991 w 260338"/>
                <a:gd name="connsiteY27" fmla="*/ 101985 h 237621"/>
                <a:gd name="connsiteX28" fmla="*/ 256199 w 260338"/>
                <a:gd name="connsiteY28" fmla="*/ 120665 h 237621"/>
                <a:gd name="connsiteX29" fmla="*/ 244107 w 260338"/>
                <a:gd name="connsiteY29" fmla="*/ 134431 h 237621"/>
                <a:gd name="connsiteX30" fmla="*/ 254063 w 260338"/>
                <a:gd name="connsiteY30" fmla="*/ 138690 h 237621"/>
                <a:gd name="connsiteX31" fmla="*/ 246009 w 260338"/>
                <a:gd name="connsiteY31" fmla="*/ 153022 h 237621"/>
                <a:gd name="connsiteX32" fmla="*/ 246032 w 260338"/>
                <a:gd name="connsiteY32" fmla="*/ 162834 h 237621"/>
                <a:gd name="connsiteX33" fmla="*/ 260039 w 260338"/>
                <a:gd name="connsiteY33" fmla="*/ 184788 h 237621"/>
                <a:gd name="connsiteX34" fmla="*/ 228716 w 260338"/>
                <a:gd name="connsiteY34" fmla="*/ 215979 h 237621"/>
                <a:gd name="connsiteX35" fmla="*/ 222022 w 260338"/>
                <a:gd name="connsiteY35" fmla="*/ 225966 h 237621"/>
                <a:gd name="connsiteX36" fmla="*/ 199769 w 260338"/>
                <a:gd name="connsiteY36" fmla="*/ 233679 h 237621"/>
                <a:gd name="connsiteX37" fmla="*/ 177960 w 260338"/>
                <a:gd name="connsiteY37" fmla="*/ 236542 h 237621"/>
                <a:gd name="connsiteX38" fmla="*/ 167889 w 260338"/>
                <a:gd name="connsiteY38" fmla="*/ 236256 h 237621"/>
                <a:gd name="connsiteX39" fmla="*/ 143156 w 260338"/>
                <a:gd name="connsiteY39" fmla="*/ 216715 h 237621"/>
                <a:gd name="connsiteX40" fmla="*/ 128455 w 260338"/>
                <a:gd name="connsiteY40" fmla="*/ 198241 h 237621"/>
                <a:gd name="connsiteX41" fmla="*/ 92069 w 260338"/>
                <a:gd name="connsiteY41" fmla="*/ 202729 h 237621"/>
                <a:gd name="connsiteX42" fmla="*/ 86782 w 260338"/>
                <a:gd name="connsiteY42" fmla="*/ 193159 h 237621"/>
                <a:gd name="connsiteX43" fmla="*/ 32841 w 260338"/>
                <a:gd name="connsiteY43" fmla="*/ 212336 h 237621"/>
                <a:gd name="connsiteX0" fmla="*/ 35377 w 262874"/>
                <a:gd name="connsiteY0" fmla="*/ 212336 h 237621"/>
                <a:gd name="connsiteX1" fmla="*/ 2562 w 262874"/>
                <a:gd name="connsiteY1" fmla="*/ 198001 h 237621"/>
                <a:gd name="connsiteX2" fmla="*/ 5023 w 262874"/>
                <a:gd name="connsiteY2" fmla="*/ 164761 h 237621"/>
                <a:gd name="connsiteX3" fmla="*/ 27924 w 262874"/>
                <a:gd name="connsiteY3" fmla="*/ 139637 h 237621"/>
                <a:gd name="connsiteX4" fmla="*/ 26659 w 262874"/>
                <a:gd name="connsiteY4" fmla="*/ 125721 h 237621"/>
                <a:gd name="connsiteX5" fmla="*/ 4230 w 262874"/>
                <a:gd name="connsiteY5" fmla="*/ 107103 h 237621"/>
                <a:gd name="connsiteX6" fmla="*/ 17253 w 262874"/>
                <a:gd name="connsiteY6" fmla="*/ 96497 h 237621"/>
                <a:gd name="connsiteX7" fmla="*/ 21040 w 262874"/>
                <a:gd name="connsiteY7" fmla="*/ 79213 h 237621"/>
                <a:gd name="connsiteX8" fmla="*/ 41367 w 262874"/>
                <a:gd name="connsiteY8" fmla="*/ 75083 h 237621"/>
                <a:gd name="connsiteX9" fmla="*/ 41120 w 262874"/>
                <a:gd name="connsiteY9" fmla="*/ 60151 h 237621"/>
                <a:gd name="connsiteX10" fmla="*/ 45383 w 262874"/>
                <a:gd name="connsiteY10" fmla="*/ 48812 h 237621"/>
                <a:gd name="connsiteX11" fmla="*/ 45317 w 262874"/>
                <a:gd name="connsiteY11" fmla="*/ 42114 h 237621"/>
                <a:gd name="connsiteX12" fmla="*/ 63437 w 262874"/>
                <a:gd name="connsiteY12" fmla="*/ 10141 h 237621"/>
                <a:gd name="connsiteX13" fmla="*/ 74309 w 262874"/>
                <a:gd name="connsiteY13" fmla="*/ 12281 h 237621"/>
                <a:gd name="connsiteX14" fmla="*/ 79012 w 262874"/>
                <a:gd name="connsiteY14" fmla="*/ 396 h 237621"/>
                <a:gd name="connsiteX15" fmla="*/ 100276 w 262874"/>
                <a:gd name="connsiteY15" fmla="*/ 7891 h 237621"/>
                <a:gd name="connsiteX16" fmla="*/ 108819 w 262874"/>
                <a:gd name="connsiteY16" fmla="*/ 18289 h 237621"/>
                <a:gd name="connsiteX17" fmla="*/ 153330 w 262874"/>
                <a:gd name="connsiteY17" fmla="*/ 45548 h 237621"/>
                <a:gd name="connsiteX18" fmla="*/ 153821 w 262874"/>
                <a:gd name="connsiteY18" fmla="*/ 80075 h 237621"/>
                <a:gd name="connsiteX19" fmla="*/ 167816 w 262874"/>
                <a:gd name="connsiteY19" fmla="*/ 87373 h 237621"/>
                <a:gd name="connsiteX20" fmla="*/ 186759 w 262874"/>
                <a:gd name="connsiteY20" fmla="*/ 73935 h 237621"/>
                <a:gd name="connsiteX21" fmla="*/ 193855 w 262874"/>
                <a:gd name="connsiteY21" fmla="*/ 67823 h 237621"/>
                <a:gd name="connsiteX22" fmla="*/ 203291 w 262874"/>
                <a:gd name="connsiteY22" fmla="*/ 66780 h 237621"/>
                <a:gd name="connsiteX23" fmla="*/ 212066 w 262874"/>
                <a:gd name="connsiteY23" fmla="*/ 71688 h 237621"/>
                <a:gd name="connsiteX24" fmla="*/ 211713 w 262874"/>
                <a:gd name="connsiteY24" fmla="*/ 82548 h 237621"/>
                <a:gd name="connsiteX25" fmla="*/ 231574 w 262874"/>
                <a:gd name="connsiteY25" fmla="*/ 90111 h 237621"/>
                <a:gd name="connsiteX26" fmla="*/ 235156 w 262874"/>
                <a:gd name="connsiteY26" fmla="*/ 101137 h 237621"/>
                <a:gd name="connsiteX27" fmla="*/ 252527 w 262874"/>
                <a:gd name="connsiteY27" fmla="*/ 101985 h 237621"/>
                <a:gd name="connsiteX28" fmla="*/ 258735 w 262874"/>
                <a:gd name="connsiteY28" fmla="*/ 120665 h 237621"/>
                <a:gd name="connsiteX29" fmla="*/ 246643 w 262874"/>
                <a:gd name="connsiteY29" fmla="*/ 134431 h 237621"/>
                <a:gd name="connsiteX30" fmla="*/ 256599 w 262874"/>
                <a:gd name="connsiteY30" fmla="*/ 138690 h 237621"/>
                <a:gd name="connsiteX31" fmla="*/ 248545 w 262874"/>
                <a:gd name="connsiteY31" fmla="*/ 153022 h 237621"/>
                <a:gd name="connsiteX32" fmla="*/ 248568 w 262874"/>
                <a:gd name="connsiteY32" fmla="*/ 162834 h 237621"/>
                <a:gd name="connsiteX33" fmla="*/ 262575 w 262874"/>
                <a:gd name="connsiteY33" fmla="*/ 184788 h 237621"/>
                <a:gd name="connsiteX34" fmla="*/ 231252 w 262874"/>
                <a:gd name="connsiteY34" fmla="*/ 215979 h 237621"/>
                <a:gd name="connsiteX35" fmla="*/ 224558 w 262874"/>
                <a:gd name="connsiteY35" fmla="*/ 225966 h 237621"/>
                <a:gd name="connsiteX36" fmla="*/ 202305 w 262874"/>
                <a:gd name="connsiteY36" fmla="*/ 233679 h 237621"/>
                <a:gd name="connsiteX37" fmla="*/ 180496 w 262874"/>
                <a:gd name="connsiteY37" fmla="*/ 236542 h 237621"/>
                <a:gd name="connsiteX38" fmla="*/ 170425 w 262874"/>
                <a:gd name="connsiteY38" fmla="*/ 236256 h 237621"/>
                <a:gd name="connsiteX39" fmla="*/ 145692 w 262874"/>
                <a:gd name="connsiteY39" fmla="*/ 216715 h 237621"/>
                <a:gd name="connsiteX40" fmla="*/ 130991 w 262874"/>
                <a:gd name="connsiteY40" fmla="*/ 198241 h 237621"/>
                <a:gd name="connsiteX41" fmla="*/ 94605 w 262874"/>
                <a:gd name="connsiteY41" fmla="*/ 202729 h 237621"/>
                <a:gd name="connsiteX42" fmla="*/ 89318 w 262874"/>
                <a:gd name="connsiteY42" fmla="*/ 193159 h 237621"/>
                <a:gd name="connsiteX43" fmla="*/ 35377 w 262874"/>
                <a:gd name="connsiteY43" fmla="*/ 212336 h 237621"/>
                <a:gd name="connsiteX0" fmla="*/ 43895 w 271392"/>
                <a:gd name="connsiteY0" fmla="*/ 212336 h 237621"/>
                <a:gd name="connsiteX1" fmla="*/ 11080 w 271392"/>
                <a:gd name="connsiteY1" fmla="*/ 198001 h 237621"/>
                <a:gd name="connsiteX2" fmla="*/ 13541 w 271392"/>
                <a:gd name="connsiteY2" fmla="*/ 164761 h 237621"/>
                <a:gd name="connsiteX3" fmla="*/ 562 w 271392"/>
                <a:gd name="connsiteY3" fmla="*/ 151150 h 237621"/>
                <a:gd name="connsiteX4" fmla="*/ 35177 w 271392"/>
                <a:gd name="connsiteY4" fmla="*/ 125721 h 237621"/>
                <a:gd name="connsiteX5" fmla="*/ 12748 w 271392"/>
                <a:gd name="connsiteY5" fmla="*/ 107103 h 237621"/>
                <a:gd name="connsiteX6" fmla="*/ 25771 w 271392"/>
                <a:gd name="connsiteY6" fmla="*/ 96497 h 237621"/>
                <a:gd name="connsiteX7" fmla="*/ 29558 w 271392"/>
                <a:gd name="connsiteY7" fmla="*/ 79213 h 237621"/>
                <a:gd name="connsiteX8" fmla="*/ 49885 w 271392"/>
                <a:gd name="connsiteY8" fmla="*/ 75083 h 237621"/>
                <a:gd name="connsiteX9" fmla="*/ 49638 w 271392"/>
                <a:gd name="connsiteY9" fmla="*/ 60151 h 237621"/>
                <a:gd name="connsiteX10" fmla="*/ 53901 w 271392"/>
                <a:gd name="connsiteY10" fmla="*/ 48812 h 237621"/>
                <a:gd name="connsiteX11" fmla="*/ 53835 w 271392"/>
                <a:gd name="connsiteY11" fmla="*/ 42114 h 237621"/>
                <a:gd name="connsiteX12" fmla="*/ 71955 w 271392"/>
                <a:gd name="connsiteY12" fmla="*/ 10141 h 237621"/>
                <a:gd name="connsiteX13" fmla="*/ 82827 w 271392"/>
                <a:gd name="connsiteY13" fmla="*/ 12281 h 237621"/>
                <a:gd name="connsiteX14" fmla="*/ 87530 w 271392"/>
                <a:gd name="connsiteY14" fmla="*/ 396 h 237621"/>
                <a:gd name="connsiteX15" fmla="*/ 108794 w 271392"/>
                <a:gd name="connsiteY15" fmla="*/ 7891 h 237621"/>
                <a:gd name="connsiteX16" fmla="*/ 117337 w 271392"/>
                <a:gd name="connsiteY16" fmla="*/ 18289 h 237621"/>
                <a:gd name="connsiteX17" fmla="*/ 161848 w 271392"/>
                <a:gd name="connsiteY17" fmla="*/ 45548 h 237621"/>
                <a:gd name="connsiteX18" fmla="*/ 162339 w 271392"/>
                <a:gd name="connsiteY18" fmla="*/ 80075 h 237621"/>
                <a:gd name="connsiteX19" fmla="*/ 176334 w 271392"/>
                <a:gd name="connsiteY19" fmla="*/ 87373 h 237621"/>
                <a:gd name="connsiteX20" fmla="*/ 195277 w 271392"/>
                <a:gd name="connsiteY20" fmla="*/ 73935 h 237621"/>
                <a:gd name="connsiteX21" fmla="*/ 202373 w 271392"/>
                <a:gd name="connsiteY21" fmla="*/ 67823 h 237621"/>
                <a:gd name="connsiteX22" fmla="*/ 211809 w 271392"/>
                <a:gd name="connsiteY22" fmla="*/ 66780 h 237621"/>
                <a:gd name="connsiteX23" fmla="*/ 220584 w 271392"/>
                <a:gd name="connsiteY23" fmla="*/ 71688 h 237621"/>
                <a:gd name="connsiteX24" fmla="*/ 220231 w 271392"/>
                <a:gd name="connsiteY24" fmla="*/ 82548 h 237621"/>
                <a:gd name="connsiteX25" fmla="*/ 240092 w 271392"/>
                <a:gd name="connsiteY25" fmla="*/ 90111 h 237621"/>
                <a:gd name="connsiteX26" fmla="*/ 243674 w 271392"/>
                <a:gd name="connsiteY26" fmla="*/ 101137 h 237621"/>
                <a:gd name="connsiteX27" fmla="*/ 261045 w 271392"/>
                <a:gd name="connsiteY27" fmla="*/ 101985 h 237621"/>
                <a:gd name="connsiteX28" fmla="*/ 267253 w 271392"/>
                <a:gd name="connsiteY28" fmla="*/ 120665 h 237621"/>
                <a:gd name="connsiteX29" fmla="*/ 255161 w 271392"/>
                <a:gd name="connsiteY29" fmla="*/ 134431 h 237621"/>
                <a:gd name="connsiteX30" fmla="*/ 265117 w 271392"/>
                <a:gd name="connsiteY30" fmla="*/ 138690 h 237621"/>
                <a:gd name="connsiteX31" fmla="*/ 257063 w 271392"/>
                <a:gd name="connsiteY31" fmla="*/ 153022 h 237621"/>
                <a:gd name="connsiteX32" fmla="*/ 257086 w 271392"/>
                <a:gd name="connsiteY32" fmla="*/ 162834 h 237621"/>
                <a:gd name="connsiteX33" fmla="*/ 271093 w 271392"/>
                <a:gd name="connsiteY33" fmla="*/ 184788 h 237621"/>
                <a:gd name="connsiteX34" fmla="*/ 239770 w 271392"/>
                <a:gd name="connsiteY34" fmla="*/ 215979 h 237621"/>
                <a:gd name="connsiteX35" fmla="*/ 233076 w 271392"/>
                <a:gd name="connsiteY35" fmla="*/ 225966 h 237621"/>
                <a:gd name="connsiteX36" fmla="*/ 210823 w 271392"/>
                <a:gd name="connsiteY36" fmla="*/ 233679 h 237621"/>
                <a:gd name="connsiteX37" fmla="*/ 189014 w 271392"/>
                <a:gd name="connsiteY37" fmla="*/ 236542 h 237621"/>
                <a:gd name="connsiteX38" fmla="*/ 178943 w 271392"/>
                <a:gd name="connsiteY38" fmla="*/ 236256 h 237621"/>
                <a:gd name="connsiteX39" fmla="*/ 154210 w 271392"/>
                <a:gd name="connsiteY39" fmla="*/ 216715 h 237621"/>
                <a:gd name="connsiteX40" fmla="*/ 139509 w 271392"/>
                <a:gd name="connsiteY40" fmla="*/ 198241 h 237621"/>
                <a:gd name="connsiteX41" fmla="*/ 103123 w 271392"/>
                <a:gd name="connsiteY41" fmla="*/ 202729 h 237621"/>
                <a:gd name="connsiteX42" fmla="*/ 97836 w 271392"/>
                <a:gd name="connsiteY42" fmla="*/ 193159 h 237621"/>
                <a:gd name="connsiteX43" fmla="*/ 43895 w 271392"/>
                <a:gd name="connsiteY43" fmla="*/ 212336 h 237621"/>
                <a:gd name="connsiteX0" fmla="*/ 84823 w 312320"/>
                <a:gd name="connsiteY0" fmla="*/ 212336 h 237621"/>
                <a:gd name="connsiteX1" fmla="*/ 52008 w 312320"/>
                <a:gd name="connsiteY1" fmla="*/ 198001 h 237621"/>
                <a:gd name="connsiteX2" fmla="*/ 54469 w 312320"/>
                <a:gd name="connsiteY2" fmla="*/ 164761 h 237621"/>
                <a:gd name="connsiteX3" fmla="*/ 41490 w 312320"/>
                <a:gd name="connsiteY3" fmla="*/ 151150 h 237621"/>
                <a:gd name="connsiteX4" fmla="*/ 86 w 312320"/>
                <a:gd name="connsiteY4" fmla="*/ 141217 h 237621"/>
                <a:gd name="connsiteX5" fmla="*/ 53676 w 312320"/>
                <a:gd name="connsiteY5" fmla="*/ 107103 h 237621"/>
                <a:gd name="connsiteX6" fmla="*/ 66699 w 312320"/>
                <a:gd name="connsiteY6" fmla="*/ 96497 h 237621"/>
                <a:gd name="connsiteX7" fmla="*/ 70486 w 312320"/>
                <a:gd name="connsiteY7" fmla="*/ 79213 h 237621"/>
                <a:gd name="connsiteX8" fmla="*/ 90813 w 312320"/>
                <a:gd name="connsiteY8" fmla="*/ 75083 h 237621"/>
                <a:gd name="connsiteX9" fmla="*/ 90566 w 312320"/>
                <a:gd name="connsiteY9" fmla="*/ 60151 h 237621"/>
                <a:gd name="connsiteX10" fmla="*/ 94829 w 312320"/>
                <a:gd name="connsiteY10" fmla="*/ 48812 h 237621"/>
                <a:gd name="connsiteX11" fmla="*/ 94763 w 312320"/>
                <a:gd name="connsiteY11" fmla="*/ 42114 h 237621"/>
                <a:gd name="connsiteX12" fmla="*/ 112883 w 312320"/>
                <a:gd name="connsiteY12" fmla="*/ 10141 h 237621"/>
                <a:gd name="connsiteX13" fmla="*/ 123755 w 312320"/>
                <a:gd name="connsiteY13" fmla="*/ 12281 h 237621"/>
                <a:gd name="connsiteX14" fmla="*/ 128458 w 312320"/>
                <a:gd name="connsiteY14" fmla="*/ 396 h 237621"/>
                <a:gd name="connsiteX15" fmla="*/ 149722 w 312320"/>
                <a:gd name="connsiteY15" fmla="*/ 7891 h 237621"/>
                <a:gd name="connsiteX16" fmla="*/ 158265 w 312320"/>
                <a:gd name="connsiteY16" fmla="*/ 18289 h 237621"/>
                <a:gd name="connsiteX17" fmla="*/ 202776 w 312320"/>
                <a:gd name="connsiteY17" fmla="*/ 45548 h 237621"/>
                <a:gd name="connsiteX18" fmla="*/ 203267 w 312320"/>
                <a:gd name="connsiteY18" fmla="*/ 80075 h 237621"/>
                <a:gd name="connsiteX19" fmla="*/ 217262 w 312320"/>
                <a:gd name="connsiteY19" fmla="*/ 87373 h 237621"/>
                <a:gd name="connsiteX20" fmla="*/ 236205 w 312320"/>
                <a:gd name="connsiteY20" fmla="*/ 73935 h 237621"/>
                <a:gd name="connsiteX21" fmla="*/ 243301 w 312320"/>
                <a:gd name="connsiteY21" fmla="*/ 67823 h 237621"/>
                <a:gd name="connsiteX22" fmla="*/ 252737 w 312320"/>
                <a:gd name="connsiteY22" fmla="*/ 66780 h 237621"/>
                <a:gd name="connsiteX23" fmla="*/ 261512 w 312320"/>
                <a:gd name="connsiteY23" fmla="*/ 71688 h 237621"/>
                <a:gd name="connsiteX24" fmla="*/ 261159 w 312320"/>
                <a:gd name="connsiteY24" fmla="*/ 82548 h 237621"/>
                <a:gd name="connsiteX25" fmla="*/ 281020 w 312320"/>
                <a:gd name="connsiteY25" fmla="*/ 90111 h 237621"/>
                <a:gd name="connsiteX26" fmla="*/ 284602 w 312320"/>
                <a:gd name="connsiteY26" fmla="*/ 101137 h 237621"/>
                <a:gd name="connsiteX27" fmla="*/ 301973 w 312320"/>
                <a:gd name="connsiteY27" fmla="*/ 101985 h 237621"/>
                <a:gd name="connsiteX28" fmla="*/ 308181 w 312320"/>
                <a:gd name="connsiteY28" fmla="*/ 120665 h 237621"/>
                <a:gd name="connsiteX29" fmla="*/ 296089 w 312320"/>
                <a:gd name="connsiteY29" fmla="*/ 134431 h 237621"/>
                <a:gd name="connsiteX30" fmla="*/ 306045 w 312320"/>
                <a:gd name="connsiteY30" fmla="*/ 138690 h 237621"/>
                <a:gd name="connsiteX31" fmla="*/ 297991 w 312320"/>
                <a:gd name="connsiteY31" fmla="*/ 153022 h 237621"/>
                <a:gd name="connsiteX32" fmla="*/ 298014 w 312320"/>
                <a:gd name="connsiteY32" fmla="*/ 162834 h 237621"/>
                <a:gd name="connsiteX33" fmla="*/ 312021 w 312320"/>
                <a:gd name="connsiteY33" fmla="*/ 184788 h 237621"/>
                <a:gd name="connsiteX34" fmla="*/ 280698 w 312320"/>
                <a:gd name="connsiteY34" fmla="*/ 215979 h 237621"/>
                <a:gd name="connsiteX35" fmla="*/ 274004 w 312320"/>
                <a:gd name="connsiteY35" fmla="*/ 225966 h 237621"/>
                <a:gd name="connsiteX36" fmla="*/ 251751 w 312320"/>
                <a:gd name="connsiteY36" fmla="*/ 233679 h 237621"/>
                <a:gd name="connsiteX37" fmla="*/ 229942 w 312320"/>
                <a:gd name="connsiteY37" fmla="*/ 236542 h 237621"/>
                <a:gd name="connsiteX38" fmla="*/ 219871 w 312320"/>
                <a:gd name="connsiteY38" fmla="*/ 236256 h 237621"/>
                <a:gd name="connsiteX39" fmla="*/ 195138 w 312320"/>
                <a:gd name="connsiteY39" fmla="*/ 216715 h 237621"/>
                <a:gd name="connsiteX40" fmla="*/ 180437 w 312320"/>
                <a:gd name="connsiteY40" fmla="*/ 198241 h 237621"/>
                <a:gd name="connsiteX41" fmla="*/ 144051 w 312320"/>
                <a:gd name="connsiteY41" fmla="*/ 202729 h 237621"/>
                <a:gd name="connsiteX42" fmla="*/ 138764 w 312320"/>
                <a:gd name="connsiteY42" fmla="*/ 193159 h 237621"/>
                <a:gd name="connsiteX43" fmla="*/ 84823 w 312320"/>
                <a:gd name="connsiteY43" fmla="*/ 212336 h 237621"/>
                <a:gd name="connsiteX0" fmla="*/ 93505 w 321002"/>
                <a:gd name="connsiteY0" fmla="*/ 212336 h 237621"/>
                <a:gd name="connsiteX1" fmla="*/ 60690 w 321002"/>
                <a:gd name="connsiteY1" fmla="*/ 198001 h 237621"/>
                <a:gd name="connsiteX2" fmla="*/ 63151 w 321002"/>
                <a:gd name="connsiteY2" fmla="*/ 164761 h 237621"/>
                <a:gd name="connsiteX3" fmla="*/ 50172 w 321002"/>
                <a:gd name="connsiteY3" fmla="*/ 151150 h 237621"/>
                <a:gd name="connsiteX4" fmla="*/ 8768 w 321002"/>
                <a:gd name="connsiteY4" fmla="*/ 141217 h 237621"/>
                <a:gd name="connsiteX5" fmla="*/ 5927 w 321002"/>
                <a:gd name="connsiteY5" fmla="*/ 112417 h 237621"/>
                <a:gd name="connsiteX6" fmla="*/ 75381 w 321002"/>
                <a:gd name="connsiteY6" fmla="*/ 96497 h 237621"/>
                <a:gd name="connsiteX7" fmla="*/ 79168 w 321002"/>
                <a:gd name="connsiteY7" fmla="*/ 79213 h 237621"/>
                <a:gd name="connsiteX8" fmla="*/ 99495 w 321002"/>
                <a:gd name="connsiteY8" fmla="*/ 75083 h 237621"/>
                <a:gd name="connsiteX9" fmla="*/ 99248 w 321002"/>
                <a:gd name="connsiteY9" fmla="*/ 60151 h 237621"/>
                <a:gd name="connsiteX10" fmla="*/ 103511 w 321002"/>
                <a:gd name="connsiteY10" fmla="*/ 48812 h 237621"/>
                <a:gd name="connsiteX11" fmla="*/ 103445 w 321002"/>
                <a:gd name="connsiteY11" fmla="*/ 42114 h 237621"/>
                <a:gd name="connsiteX12" fmla="*/ 121565 w 321002"/>
                <a:gd name="connsiteY12" fmla="*/ 10141 h 237621"/>
                <a:gd name="connsiteX13" fmla="*/ 132437 w 321002"/>
                <a:gd name="connsiteY13" fmla="*/ 12281 h 237621"/>
                <a:gd name="connsiteX14" fmla="*/ 137140 w 321002"/>
                <a:gd name="connsiteY14" fmla="*/ 396 h 237621"/>
                <a:gd name="connsiteX15" fmla="*/ 158404 w 321002"/>
                <a:gd name="connsiteY15" fmla="*/ 7891 h 237621"/>
                <a:gd name="connsiteX16" fmla="*/ 166947 w 321002"/>
                <a:gd name="connsiteY16" fmla="*/ 18289 h 237621"/>
                <a:gd name="connsiteX17" fmla="*/ 211458 w 321002"/>
                <a:gd name="connsiteY17" fmla="*/ 45548 h 237621"/>
                <a:gd name="connsiteX18" fmla="*/ 211949 w 321002"/>
                <a:gd name="connsiteY18" fmla="*/ 80075 h 237621"/>
                <a:gd name="connsiteX19" fmla="*/ 225944 w 321002"/>
                <a:gd name="connsiteY19" fmla="*/ 87373 h 237621"/>
                <a:gd name="connsiteX20" fmla="*/ 244887 w 321002"/>
                <a:gd name="connsiteY20" fmla="*/ 73935 h 237621"/>
                <a:gd name="connsiteX21" fmla="*/ 251983 w 321002"/>
                <a:gd name="connsiteY21" fmla="*/ 67823 h 237621"/>
                <a:gd name="connsiteX22" fmla="*/ 261419 w 321002"/>
                <a:gd name="connsiteY22" fmla="*/ 66780 h 237621"/>
                <a:gd name="connsiteX23" fmla="*/ 270194 w 321002"/>
                <a:gd name="connsiteY23" fmla="*/ 71688 h 237621"/>
                <a:gd name="connsiteX24" fmla="*/ 269841 w 321002"/>
                <a:gd name="connsiteY24" fmla="*/ 82548 h 237621"/>
                <a:gd name="connsiteX25" fmla="*/ 289702 w 321002"/>
                <a:gd name="connsiteY25" fmla="*/ 90111 h 237621"/>
                <a:gd name="connsiteX26" fmla="*/ 293284 w 321002"/>
                <a:gd name="connsiteY26" fmla="*/ 101137 h 237621"/>
                <a:gd name="connsiteX27" fmla="*/ 310655 w 321002"/>
                <a:gd name="connsiteY27" fmla="*/ 101985 h 237621"/>
                <a:gd name="connsiteX28" fmla="*/ 316863 w 321002"/>
                <a:gd name="connsiteY28" fmla="*/ 120665 h 237621"/>
                <a:gd name="connsiteX29" fmla="*/ 304771 w 321002"/>
                <a:gd name="connsiteY29" fmla="*/ 134431 h 237621"/>
                <a:gd name="connsiteX30" fmla="*/ 314727 w 321002"/>
                <a:gd name="connsiteY30" fmla="*/ 138690 h 237621"/>
                <a:gd name="connsiteX31" fmla="*/ 306673 w 321002"/>
                <a:gd name="connsiteY31" fmla="*/ 153022 h 237621"/>
                <a:gd name="connsiteX32" fmla="*/ 306696 w 321002"/>
                <a:gd name="connsiteY32" fmla="*/ 162834 h 237621"/>
                <a:gd name="connsiteX33" fmla="*/ 320703 w 321002"/>
                <a:gd name="connsiteY33" fmla="*/ 184788 h 237621"/>
                <a:gd name="connsiteX34" fmla="*/ 289380 w 321002"/>
                <a:gd name="connsiteY34" fmla="*/ 215979 h 237621"/>
                <a:gd name="connsiteX35" fmla="*/ 282686 w 321002"/>
                <a:gd name="connsiteY35" fmla="*/ 225966 h 237621"/>
                <a:gd name="connsiteX36" fmla="*/ 260433 w 321002"/>
                <a:gd name="connsiteY36" fmla="*/ 233679 h 237621"/>
                <a:gd name="connsiteX37" fmla="*/ 238624 w 321002"/>
                <a:gd name="connsiteY37" fmla="*/ 236542 h 237621"/>
                <a:gd name="connsiteX38" fmla="*/ 228553 w 321002"/>
                <a:gd name="connsiteY38" fmla="*/ 236256 h 237621"/>
                <a:gd name="connsiteX39" fmla="*/ 203820 w 321002"/>
                <a:gd name="connsiteY39" fmla="*/ 216715 h 237621"/>
                <a:gd name="connsiteX40" fmla="*/ 189119 w 321002"/>
                <a:gd name="connsiteY40" fmla="*/ 198241 h 237621"/>
                <a:gd name="connsiteX41" fmla="*/ 152733 w 321002"/>
                <a:gd name="connsiteY41" fmla="*/ 202729 h 237621"/>
                <a:gd name="connsiteX42" fmla="*/ 147446 w 321002"/>
                <a:gd name="connsiteY42" fmla="*/ 193159 h 237621"/>
                <a:gd name="connsiteX43" fmla="*/ 93505 w 32100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75828 w 317662"/>
                <a:gd name="connsiteY7" fmla="*/ 79213 h 237621"/>
                <a:gd name="connsiteX8" fmla="*/ 96155 w 317662"/>
                <a:gd name="connsiteY8" fmla="*/ 75083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96155 w 317662"/>
                <a:gd name="connsiteY8" fmla="*/ 75083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54543 w 317662"/>
                <a:gd name="connsiteY8" fmla="*/ 30108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54543 w 317662"/>
                <a:gd name="connsiteY8" fmla="*/ 30108 h 237621"/>
                <a:gd name="connsiteX9" fmla="*/ 69398 w 317662"/>
                <a:gd name="connsiteY9" fmla="*/ 5562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5401 h 240686"/>
                <a:gd name="connsiteX1" fmla="*/ 57350 w 317662"/>
                <a:gd name="connsiteY1" fmla="*/ 201066 h 240686"/>
                <a:gd name="connsiteX2" fmla="*/ 59811 w 317662"/>
                <a:gd name="connsiteY2" fmla="*/ 167826 h 240686"/>
                <a:gd name="connsiteX3" fmla="*/ 46832 w 317662"/>
                <a:gd name="connsiteY3" fmla="*/ 154215 h 240686"/>
                <a:gd name="connsiteX4" fmla="*/ 5428 w 317662"/>
                <a:gd name="connsiteY4" fmla="*/ 144282 h 240686"/>
                <a:gd name="connsiteX5" fmla="*/ 2587 w 317662"/>
                <a:gd name="connsiteY5" fmla="*/ 115482 h 240686"/>
                <a:gd name="connsiteX6" fmla="*/ 24938 w 317662"/>
                <a:gd name="connsiteY6" fmla="*/ 105528 h 240686"/>
                <a:gd name="connsiteX7" fmla="*/ 19584 w 317662"/>
                <a:gd name="connsiteY7" fmla="*/ 44657 h 240686"/>
                <a:gd name="connsiteX8" fmla="*/ 54543 w 317662"/>
                <a:gd name="connsiteY8" fmla="*/ 33173 h 240686"/>
                <a:gd name="connsiteX9" fmla="*/ 69398 w 317662"/>
                <a:gd name="connsiteY9" fmla="*/ 8627 h 240686"/>
                <a:gd name="connsiteX10" fmla="*/ 98577 w 317662"/>
                <a:gd name="connsiteY10" fmla="*/ 0 h 240686"/>
                <a:gd name="connsiteX11" fmla="*/ 100105 w 317662"/>
                <a:gd name="connsiteY11" fmla="*/ 45179 h 240686"/>
                <a:gd name="connsiteX12" fmla="*/ 118225 w 317662"/>
                <a:gd name="connsiteY12" fmla="*/ 13206 h 240686"/>
                <a:gd name="connsiteX13" fmla="*/ 129097 w 317662"/>
                <a:gd name="connsiteY13" fmla="*/ 15346 h 240686"/>
                <a:gd name="connsiteX14" fmla="*/ 133800 w 317662"/>
                <a:gd name="connsiteY14" fmla="*/ 3461 h 240686"/>
                <a:gd name="connsiteX15" fmla="*/ 155064 w 317662"/>
                <a:gd name="connsiteY15" fmla="*/ 10956 h 240686"/>
                <a:gd name="connsiteX16" fmla="*/ 163607 w 317662"/>
                <a:gd name="connsiteY16" fmla="*/ 21354 h 240686"/>
                <a:gd name="connsiteX17" fmla="*/ 208118 w 317662"/>
                <a:gd name="connsiteY17" fmla="*/ 48613 h 240686"/>
                <a:gd name="connsiteX18" fmla="*/ 208609 w 317662"/>
                <a:gd name="connsiteY18" fmla="*/ 83140 h 240686"/>
                <a:gd name="connsiteX19" fmla="*/ 222604 w 317662"/>
                <a:gd name="connsiteY19" fmla="*/ 90438 h 240686"/>
                <a:gd name="connsiteX20" fmla="*/ 241547 w 317662"/>
                <a:gd name="connsiteY20" fmla="*/ 77000 h 240686"/>
                <a:gd name="connsiteX21" fmla="*/ 248643 w 317662"/>
                <a:gd name="connsiteY21" fmla="*/ 70888 h 240686"/>
                <a:gd name="connsiteX22" fmla="*/ 258079 w 317662"/>
                <a:gd name="connsiteY22" fmla="*/ 69845 h 240686"/>
                <a:gd name="connsiteX23" fmla="*/ 266854 w 317662"/>
                <a:gd name="connsiteY23" fmla="*/ 74753 h 240686"/>
                <a:gd name="connsiteX24" fmla="*/ 266501 w 317662"/>
                <a:gd name="connsiteY24" fmla="*/ 85613 h 240686"/>
                <a:gd name="connsiteX25" fmla="*/ 286362 w 317662"/>
                <a:gd name="connsiteY25" fmla="*/ 93176 h 240686"/>
                <a:gd name="connsiteX26" fmla="*/ 289944 w 317662"/>
                <a:gd name="connsiteY26" fmla="*/ 104202 h 240686"/>
                <a:gd name="connsiteX27" fmla="*/ 307315 w 317662"/>
                <a:gd name="connsiteY27" fmla="*/ 105050 h 240686"/>
                <a:gd name="connsiteX28" fmla="*/ 313523 w 317662"/>
                <a:gd name="connsiteY28" fmla="*/ 123730 h 240686"/>
                <a:gd name="connsiteX29" fmla="*/ 301431 w 317662"/>
                <a:gd name="connsiteY29" fmla="*/ 137496 h 240686"/>
                <a:gd name="connsiteX30" fmla="*/ 311387 w 317662"/>
                <a:gd name="connsiteY30" fmla="*/ 141755 h 240686"/>
                <a:gd name="connsiteX31" fmla="*/ 303333 w 317662"/>
                <a:gd name="connsiteY31" fmla="*/ 156087 h 240686"/>
                <a:gd name="connsiteX32" fmla="*/ 303356 w 317662"/>
                <a:gd name="connsiteY32" fmla="*/ 165899 h 240686"/>
                <a:gd name="connsiteX33" fmla="*/ 317363 w 317662"/>
                <a:gd name="connsiteY33" fmla="*/ 187853 h 240686"/>
                <a:gd name="connsiteX34" fmla="*/ 286040 w 317662"/>
                <a:gd name="connsiteY34" fmla="*/ 219044 h 240686"/>
                <a:gd name="connsiteX35" fmla="*/ 279346 w 317662"/>
                <a:gd name="connsiteY35" fmla="*/ 229031 h 240686"/>
                <a:gd name="connsiteX36" fmla="*/ 257093 w 317662"/>
                <a:gd name="connsiteY36" fmla="*/ 236744 h 240686"/>
                <a:gd name="connsiteX37" fmla="*/ 235284 w 317662"/>
                <a:gd name="connsiteY37" fmla="*/ 239607 h 240686"/>
                <a:gd name="connsiteX38" fmla="*/ 225213 w 317662"/>
                <a:gd name="connsiteY38" fmla="*/ 239321 h 240686"/>
                <a:gd name="connsiteX39" fmla="*/ 200480 w 317662"/>
                <a:gd name="connsiteY39" fmla="*/ 219780 h 240686"/>
                <a:gd name="connsiteX40" fmla="*/ 185779 w 317662"/>
                <a:gd name="connsiteY40" fmla="*/ 201306 h 240686"/>
                <a:gd name="connsiteX41" fmla="*/ 149393 w 317662"/>
                <a:gd name="connsiteY41" fmla="*/ 205794 h 240686"/>
                <a:gd name="connsiteX42" fmla="*/ 144106 w 317662"/>
                <a:gd name="connsiteY42" fmla="*/ 196224 h 240686"/>
                <a:gd name="connsiteX43" fmla="*/ 90165 w 317662"/>
                <a:gd name="connsiteY43" fmla="*/ 215401 h 240686"/>
                <a:gd name="connsiteX0" fmla="*/ 90165 w 317662"/>
                <a:gd name="connsiteY0" fmla="*/ 215464 h 240749"/>
                <a:gd name="connsiteX1" fmla="*/ 57350 w 317662"/>
                <a:gd name="connsiteY1" fmla="*/ 201129 h 240749"/>
                <a:gd name="connsiteX2" fmla="*/ 59811 w 317662"/>
                <a:gd name="connsiteY2" fmla="*/ 167889 h 240749"/>
                <a:gd name="connsiteX3" fmla="*/ 46832 w 317662"/>
                <a:gd name="connsiteY3" fmla="*/ 154278 h 240749"/>
                <a:gd name="connsiteX4" fmla="*/ 5428 w 317662"/>
                <a:gd name="connsiteY4" fmla="*/ 144345 h 240749"/>
                <a:gd name="connsiteX5" fmla="*/ 2587 w 317662"/>
                <a:gd name="connsiteY5" fmla="*/ 115545 h 240749"/>
                <a:gd name="connsiteX6" fmla="*/ 24938 w 317662"/>
                <a:gd name="connsiteY6" fmla="*/ 105591 h 240749"/>
                <a:gd name="connsiteX7" fmla="*/ 19584 w 317662"/>
                <a:gd name="connsiteY7" fmla="*/ 44720 h 240749"/>
                <a:gd name="connsiteX8" fmla="*/ 54543 w 317662"/>
                <a:gd name="connsiteY8" fmla="*/ 33236 h 240749"/>
                <a:gd name="connsiteX9" fmla="*/ 69398 w 317662"/>
                <a:gd name="connsiteY9" fmla="*/ 8690 h 240749"/>
                <a:gd name="connsiteX10" fmla="*/ 98577 w 317662"/>
                <a:gd name="connsiteY10" fmla="*/ 63 h 240749"/>
                <a:gd name="connsiteX11" fmla="*/ 118225 w 317662"/>
                <a:gd name="connsiteY11" fmla="*/ 13269 h 240749"/>
                <a:gd name="connsiteX12" fmla="*/ 129097 w 317662"/>
                <a:gd name="connsiteY12" fmla="*/ 15409 h 240749"/>
                <a:gd name="connsiteX13" fmla="*/ 133800 w 317662"/>
                <a:gd name="connsiteY13" fmla="*/ 3524 h 240749"/>
                <a:gd name="connsiteX14" fmla="*/ 155064 w 317662"/>
                <a:gd name="connsiteY14" fmla="*/ 11019 h 240749"/>
                <a:gd name="connsiteX15" fmla="*/ 163607 w 317662"/>
                <a:gd name="connsiteY15" fmla="*/ 21417 h 240749"/>
                <a:gd name="connsiteX16" fmla="*/ 208118 w 317662"/>
                <a:gd name="connsiteY16" fmla="*/ 48676 h 240749"/>
                <a:gd name="connsiteX17" fmla="*/ 208609 w 317662"/>
                <a:gd name="connsiteY17" fmla="*/ 83203 h 240749"/>
                <a:gd name="connsiteX18" fmla="*/ 222604 w 317662"/>
                <a:gd name="connsiteY18" fmla="*/ 90501 h 240749"/>
                <a:gd name="connsiteX19" fmla="*/ 241547 w 317662"/>
                <a:gd name="connsiteY19" fmla="*/ 77063 h 240749"/>
                <a:gd name="connsiteX20" fmla="*/ 248643 w 317662"/>
                <a:gd name="connsiteY20" fmla="*/ 70951 h 240749"/>
                <a:gd name="connsiteX21" fmla="*/ 258079 w 317662"/>
                <a:gd name="connsiteY21" fmla="*/ 69908 h 240749"/>
                <a:gd name="connsiteX22" fmla="*/ 266854 w 317662"/>
                <a:gd name="connsiteY22" fmla="*/ 74816 h 240749"/>
                <a:gd name="connsiteX23" fmla="*/ 266501 w 317662"/>
                <a:gd name="connsiteY23" fmla="*/ 85676 h 240749"/>
                <a:gd name="connsiteX24" fmla="*/ 286362 w 317662"/>
                <a:gd name="connsiteY24" fmla="*/ 93239 h 240749"/>
                <a:gd name="connsiteX25" fmla="*/ 289944 w 317662"/>
                <a:gd name="connsiteY25" fmla="*/ 104265 h 240749"/>
                <a:gd name="connsiteX26" fmla="*/ 307315 w 317662"/>
                <a:gd name="connsiteY26" fmla="*/ 105113 h 240749"/>
                <a:gd name="connsiteX27" fmla="*/ 313523 w 317662"/>
                <a:gd name="connsiteY27" fmla="*/ 123793 h 240749"/>
                <a:gd name="connsiteX28" fmla="*/ 301431 w 317662"/>
                <a:gd name="connsiteY28" fmla="*/ 137559 h 240749"/>
                <a:gd name="connsiteX29" fmla="*/ 311387 w 317662"/>
                <a:gd name="connsiteY29" fmla="*/ 141818 h 240749"/>
                <a:gd name="connsiteX30" fmla="*/ 303333 w 317662"/>
                <a:gd name="connsiteY30" fmla="*/ 156150 h 240749"/>
                <a:gd name="connsiteX31" fmla="*/ 303356 w 317662"/>
                <a:gd name="connsiteY31" fmla="*/ 165962 h 240749"/>
                <a:gd name="connsiteX32" fmla="*/ 317363 w 317662"/>
                <a:gd name="connsiteY32" fmla="*/ 187916 h 240749"/>
                <a:gd name="connsiteX33" fmla="*/ 286040 w 317662"/>
                <a:gd name="connsiteY33" fmla="*/ 219107 h 240749"/>
                <a:gd name="connsiteX34" fmla="*/ 279346 w 317662"/>
                <a:gd name="connsiteY34" fmla="*/ 229094 h 240749"/>
                <a:gd name="connsiteX35" fmla="*/ 257093 w 317662"/>
                <a:gd name="connsiteY35" fmla="*/ 236807 h 240749"/>
                <a:gd name="connsiteX36" fmla="*/ 235284 w 317662"/>
                <a:gd name="connsiteY36" fmla="*/ 239670 h 240749"/>
                <a:gd name="connsiteX37" fmla="*/ 225213 w 317662"/>
                <a:gd name="connsiteY37" fmla="*/ 239384 h 240749"/>
                <a:gd name="connsiteX38" fmla="*/ 200480 w 317662"/>
                <a:gd name="connsiteY38" fmla="*/ 219843 h 240749"/>
                <a:gd name="connsiteX39" fmla="*/ 185779 w 317662"/>
                <a:gd name="connsiteY39" fmla="*/ 201369 h 240749"/>
                <a:gd name="connsiteX40" fmla="*/ 149393 w 317662"/>
                <a:gd name="connsiteY40" fmla="*/ 205857 h 240749"/>
                <a:gd name="connsiteX41" fmla="*/ 144106 w 317662"/>
                <a:gd name="connsiteY41" fmla="*/ 196287 h 240749"/>
                <a:gd name="connsiteX42" fmla="*/ 90165 w 317662"/>
                <a:gd name="connsiteY42" fmla="*/ 215464 h 240749"/>
                <a:gd name="connsiteX0" fmla="*/ 90165 w 317662"/>
                <a:gd name="connsiteY0" fmla="*/ 215526 h 240811"/>
                <a:gd name="connsiteX1" fmla="*/ 57350 w 317662"/>
                <a:gd name="connsiteY1" fmla="*/ 201191 h 240811"/>
                <a:gd name="connsiteX2" fmla="*/ 59811 w 317662"/>
                <a:gd name="connsiteY2" fmla="*/ 167951 h 240811"/>
                <a:gd name="connsiteX3" fmla="*/ 46832 w 317662"/>
                <a:gd name="connsiteY3" fmla="*/ 154340 h 240811"/>
                <a:gd name="connsiteX4" fmla="*/ 5428 w 317662"/>
                <a:gd name="connsiteY4" fmla="*/ 144407 h 240811"/>
                <a:gd name="connsiteX5" fmla="*/ 2587 w 317662"/>
                <a:gd name="connsiteY5" fmla="*/ 115607 h 240811"/>
                <a:gd name="connsiteX6" fmla="*/ 24938 w 317662"/>
                <a:gd name="connsiteY6" fmla="*/ 105653 h 240811"/>
                <a:gd name="connsiteX7" fmla="*/ 19584 w 317662"/>
                <a:gd name="connsiteY7" fmla="*/ 44782 h 240811"/>
                <a:gd name="connsiteX8" fmla="*/ 54543 w 317662"/>
                <a:gd name="connsiteY8" fmla="*/ 33298 h 240811"/>
                <a:gd name="connsiteX9" fmla="*/ 69398 w 317662"/>
                <a:gd name="connsiteY9" fmla="*/ 8752 h 240811"/>
                <a:gd name="connsiteX10" fmla="*/ 98577 w 317662"/>
                <a:gd name="connsiteY10" fmla="*/ 125 h 240811"/>
                <a:gd name="connsiteX11" fmla="*/ 129097 w 317662"/>
                <a:gd name="connsiteY11" fmla="*/ 15471 h 240811"/>
                <a:gd name="connsiteX12" fmla="*/ 133800 w 317662"/>
                <a:gd name="connsiteY12" fmla="*/ 3586 h 240811"/>
                <a:gd name="connsiteX13" fmla="*/ 155064 w 317662"/>
                <a:gd name="connsiteY13" fmla="*/ 11081 h 240811"/>
                <a:gd name="connsiteX14" fmla="*/ 163607 w 317662"/>
                <a:gd name="connsiteY14" fmla="*/ 21479 h 240811"/>
                <a:gd name="connsiteX15" fmla="*/ 208118 w 317662"/>
                <a:gd name="connsiteY15" fmla="*/ 48738 h 240811"/>
                <a:gd name="connsiteX16" fmla="*/ 208609 w 317662"/>
                <a:gd name="connsiteY16" fmla="*/ 83265 h 240811"/>
                <a:gd name="connsiteX17" fmla="*/ 222604 w 317662"/>
                <a:gd name="connsiteY17" fmla="*/ 90563 h 240811"/>
                <a:gd name="connsiteX18" fmla="*/ 241547 w 317662"/>
                <a:gd name="connsiteY18" fmla="*/ 77125 h 240811"/>
                <a:gd name="connsiteX19" fmla="*/ 248643 w 317662"/>
                <a:gd name="connsiteY19" fmla="*/ 71013 h 240811"/>
                <a:gd name="connsiteX20" fmla="*/ 258079 w 317662"/>
                <a:gd name="connsiteY20" fmla="*/ 69970 h 240811"/>
                <a:gd name="connsiteX21" fmla="*/ 266854 w 317662"/>
                <a:gd name="connsiteY21" fmla="*/ 74878 h 240811"/>
                <a:gd name="connsiteX22" fmla="*/ 266501 w 317662"/>
                <a:gd name="connsiteY22" fmla="*/ 85738 h 240811"/>
                <a:gd name="connsiteX23" fmla="*/ 286362 w 317662"/>
                <a:gd name="connsiteY23" fmla="*/ 93301 h 240811"/>
                <a:gd name="connsiteX24" fmla="*/ 289944 w 317662"/>
                <a:gd name="connsiteY24" fmla="*/ 104327 h 240811"/>
                <a:gd name="connsiteX25" fmla="*/ 307315 w 317662"/>
                <a:gd name="connsiteY25" fmla="*/ 105175 h 240811"/>
                <a:gd name="connsiteX26" fmla="*/ 313523 w 317662"/>
                <a:gd name="connsiteY26" fmla="*/ 123855 h 240811"/>
                <a:gd name="connsiteX27" fmla="*/ 301431 w 317662"/>
                <a:gd name="connsiteY27" fmla="*/ 137621 h 240811"/>
                <a:gd name="connsiteX28" fmla="*/ 311387 w 317662"/>
                <a:gd name="connsiteY28" fmla="*/ 141880 h 240811"/>
                <a:gd name="connsiteX29" fmla="*/ 303333 w 317662"/>
                <a:gd name="connsiteY29" fmla="*/ 156212 h 240811"/>
                <a:gd name="connsiteX30" fmla="*/ 303356 w 317662"/>
                <a:gd name="connsiteY30" fmla="*/ 166024 h 240811"/>
                <a:gd name="connsiteX31" fmla="*/ 317363 w 317662"/>
                <a:gd name="connsiteY31" fmla="*/ 187978 h 240811"/>
                <a:gd name="connsiteX32" fmla="*/ 286040 w 317662"/>
                <a:gd name="connsiteY32" fmla="*/ 219169 h 240811"/>
                <a:gd name="connsiteX33" fmla="*/ 279346 w 317662"/>
                <a:gd name="connsiteY33" fmla="*/ 229156 h 240811"/>
                <a:gd name="connsiteX34" fmla="*/ 257093 w 317662"/>
                <a:gd name="connsiteY34" fmla="*/ 236869 h 240811"/>
                <a:gd name="connsiteX35" fmla="*/ 235284 w 317662"/>
                <a:gd name="connsiteY35" fmla="*/ 239732 h 240811"/>
                <a:gd name="connsiteX36" fmla="*/ 225213 w 317662"/>
                <a:gd name="connsiteY36" fmla="*/ 239446 h 240811"/>
                <a:gd name="connsiteX37" fmla="*/ 200480 w 317662"/>
                <a:gd name="connsiteY37" fmla="*/ 219905 h 240811"/>
                <a:gd name="connsiteX38" fmla="*/ 185779 w 317662"/>
                <a:gd name="connsiteY38" fmla="*/ 201431 h 240811"/>
                <a:gd name="connsiteX39" fmla="*/ 149393 w 317662"/>
                <a:gd name="connsiteY39" fmla="*/ 205919 h 240811"/>
                <a:gd name="connsiteX40" fmla="*/ 144106 w 317662"/>
                <a:gd name="connsiteY40" fmla="*/ 196349 h 240811"/>
                <a:gd name="connsiteX41" fmla="*/ 90165 w 317662"/>
                <a:gd name="connsiteY41" fmla="*/ 215526 h 240811"/>
                <a:gd name="connsiteX0" fmla="*/ 90165 w 317662"/>
                <a:gd name="connsiteY0" fmla="*/ 215576 h 240861"/>
                <a:gd name="connsiteX1" fmla="*/ 57350 w 317662"/>
                <a:gd name="connsiteY1" fmla="*/ 201241 h 240861"/>
                <a:gd name="connsiteX2" fmla="*/ 59811 w 317662"/>
                <a:gd name="connsiteY2" fmla="*/ 168001 h 240861"/>
                <a:gd name="connsiteX3" fmla="*/ 46832 w 317662"/>
                <a:gd name="connsiteY3" fmla="*/ 154390 h 240861"/>
                <a:gd name="connsiteX4" fmla="*/ 5428 w 317662"/>
                <a:gd name="connsiteY4" fmla="*/ 144457 h 240861"/>
                <a:gd name="connsiteX5" fmla="*/ 2587 w 317662"/>
                <a:gd name="connsiteY5" fmla="*/ 115657 h 240861"/>
                <a:gd name="connsiteX6" fmla="*/ 24938 w 317662"/>
                <a:gd name="connsiteY6" fmla="*/ 105703 h 240861"/>
                <a:gd name="connsiteX7" fmla="*/ 19584 w 317662"/>
                <a:gd name="connsiteY7" fmla="*/ 44832 h 240861"/>
                <a:gd name="connsiteX8" fmla="*/ 54543 w 317662"/>
                <a:gd name="connsiteY8" fmla="*/ 33348 h 240861"/>
                <a:gd name="connsiteX9" fmla="*/ 69398 w 317662"/>
                <a:gd name="connsiteY9" fmla="*/ 8802 h 240861"/>
                <a:gd name="connsiteX10" fmla="*/ 98577 w 317662"/>
                <a:gd name="connsiteY10" fmla="*/ 175 h 240861"/>
                <a:gd name="connsiteX11" fmla="*/ 133800 w 317662"/>
                <a:gd name="connsiteY11" fmla="*/ 3636 h 240861"/>
                <a:gd name="connsiteX12" fmla="*/ 155064 w 317662"/>
                <a:gd name="connsiteY12" fmla="*/ 11131 h 240861"/>
                <a:gd name="connsiteX13" fmla="*/ 163607 w 317662"/>
                <a:gd name="connsiteY13" fmla="*/ 21529 h 240861"/>
                <a:gd name="connsiteX14" fmla="*/ 208118 w 317662"/>
                <a:gd name="connsiteY14" fmla="*/ 48788 h 240861"/>
                <a:gd name="connsiteX15" fmla="*/ 208609 w 317662"/>
                <a:gd name="connsiteY15" fmla="*/ 83315 h 240861"/>
                <a:gd name="connsiteX16" fmla="*/ 222604 w 317662"/>
                <a:gd name="connsiteY16" fmla="*/ 90613 h 240861"/>
                <a:gd name="connsiteX17" fmla="*/ 241547 w 317662"/>
                <a:gd name="connsiteY17" fmla="*/ 77175 h 240861"/>
                <a:gd name="connsiteX18" fmla="*/ 248643 w 317662"/>
                <a:gd name="connsiteY18" fmla="*/ 71063 h 240861"/>
                <a:gd name="connsiteX19" fmla="*/ 258079 w 317662"/>
                <a:gd name="connsiteY19" fmla="*/ 70020 h 240861"/>
                <a:gd name="connsiteX20" fmla="*/ 266854 w 317662"/>
                <a:gd name="connsiteY20" fmla="*/ 74928 h 240861"/>
                <a:gd name="connsiteX21" fmla="*/ 266501 w 317662"/>
                <a:gd name="connsiteY21" fmla="*/ 85788 h 240861"/>
                <a:gd name="connsiteX22" fmla="*/ 286362 w 317662"/>
                <a:gd name="connsiteY22" fmla="*/ 93351 h 240861"/>
                <a:gd name="connsiteX23" fmla="*/ 289944 w 317662"/>
                <a:gd name="connsiteY23" fmla="*/ 104377 h 240861"/>
                <a:gd name="connsiteX24" fmla="*/ 307315 w 317662"/>
                <a:gd name="connsiteY24" fmla="*/ 105225 h 240861"/>
                <a:gd name="connsiteX25" fmla="*/ 313523 w 317662"/>
                <a:gd name="connsiteY25" fmla="*/ 123905 h 240861"/>
                <a:gd name="connsiteX26" fmla="*/ 301431 w 317662"/>
                <a:gd name="connsiteY26" fmla="*/ 137671 h 240861"/>
                <a:gd name="connsiteX27" fmla="*/ 311387 w 317662"/>
                <a:gd name="connsiteY27" fmla="*/ 141930 h 240861"/>
                <a:gd name="connsiteX28" fmla="*/ 303333 w 317662"/>
                <a:gd name="connsiteY28" fmla="*/ 156262 h 240861"/>
                <a:gd name="connsiteX29" fmla="*/ 303356 w 317662"/>
                <a:gd name="connsiteY29" fmla="*/ 166074 h 240861"/>
                <a:gd name="connsiteX30" fmla="*/ 317363 w 317662"/>
                <a:gd name="connsiteY30" fmla="*/ 188028 h 240861"/>
                <a:gd name="connsiteX31" fmla="*/ 286040 w 317662"/>
                <a:gd name="connsiteY31" fmla="*/ 219219 h 240861"/>
                <a:gd name="connsiteX32" fmla="*/ 279346 w 317662"/>
                <a:gd name="connsiteY32" fmla="*/ 229206 h 240861"/>
                <a:gd name="connsiteX33" fmla="*/ 257093 w 317662"/>
                <a:gd name="connsiteY33" fmla="*/ 236919 h 240861"/>
                <a:gd name="connsiteX34" fmla="*/ 235284 w 317662"/>
                <a:gd name="connsiteY34" fmla="*/ 239782 h 240861"/>
                <a:gd name="connsiteX35" fmla="*/ 225213 w 317662"/>
                <a:gd name="connsiteY35" fmla="*/ 239496 h 240861"/>
                <a:gd name="connsiteX36" fmla="*/ 200480 w 317662"/>
                <a:gd name="connsiteY36" fmla="*/ 219955 h 240861"/>
                <a:gd name="connsiteX37" fmla="*/ 185779 w 317662"/>
                <a:gd name="connsiteY37" fmla="*/ 201481 h 240861"/>
                <a:gd name="connsiteX38" fmla="*/ 149393 w 317662"/>
                <a:gd name="connsiteY38" fmla="*/ 205969 h 240861"/>
                <a:gd name="connsiteX39" fmla="*/ 144106 w 317662"/>
                <a:gd name="connsiteY39" fmla="*/ 196399 h 240861"/>
                <a:gd name="connsiteX40" fmla="*/ 90165 w 317662"/>
                <a:gd name="connsiteY40" fmla="*/ 215576 h 240861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55064 w 317662"/>
                <a:gd name="connsiteY12" fmla="*/ 18766 h 248496"/>
                <a:gd name="connsiteX13" fmla="*/ 163607 w 317662"/>
                <a:gd name="connsiteY13" fmla="*/ 29164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163607 w 317662"/>
                <a:gd name="connsiteY13" fmla="*/ 29164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48643 w 317662"/>
                <a:gd name="connsiteY17" fmla="*/ 78698 h 248496"/>
                <a:gd name="connsiteX18" fmla="*/ 258079 w 317662"/>
                <a:gd name="connsiteY18" fmla="*/ 77655 h 248496"/>
                <a:gd name="connsiteX19" fmla="*/ 266854 w 317662"/>
                <a:gd name="connsiteY19" fmla="*/ 82563 h 248496"/>
                <a:gd name="connsiteX20" fmla="*/ 266501 w 317662"/>
                <a:gd name="connsiteY20" fmla="*/ 93423 h 248496"/>
                <a:gd name="connsiteX21" fmla="*/ 286362 w 317662"/>
                <a:gd name="connsiteY21" fmla="*/ 100986 h 248496"/>
                <a:gd name="connsiteX22" fmla="*/ 289944 w 317662"/>
                <a:gd name="connsiteY22" fmla="*/ 112012 h 248496"/>
                <a:gd name="connsiteX23" fmla="*/ 307315 w 317662"/>
                <a:gd name="connsiteY23" fmla="*/ 112860 h 248496"/>
                <a:gd name="connsiteX24" fmla="*/ 313523 w 317662"/>
                <a:gd name="connsiteY24" fmla="*/ 131540 h 248496"/>
                <a:gd name="connsiteX25" fmla="*/ 301431 w 317662"/>
                <a:gd name="connsiteY25" fmla="*/ 145306 h 248496"/>
                <a:gd name="connsiteX26" fmla="*/ 311387 w 317662"/>
                <a:gd name="connsiteY26" fmla="*/ 149565 h 248496"/>
                <a:gd name="connsiteX27" fmla="*/ 303333 w 317662"/>
                <a:gd name="connsiteY27" fmla="*/ 163897 h 248496"/>
                <a:gd name="connsiteX28" fmla="*/ 303356 w 317662"/>
                <a:gd name="connsiteY28" fmla="*/ 173709 h 248496"/>
                <a:gd name="connsiteX29" fmla="*/ 317363 w 317662"/>
                <a:gd name="connsiteY29" fmla="*/ 195663 h 248496"/>
                <a:gd name="connsiteX30" fmla="*/ 286040 w 317662"/>
                <a:gd name="connsiteY30" fmla="*/ 226854 h 248496"/>
                <a:gd name="connsiteX31" fmla="*/ 279346 w 317662"/>
                <a:gd name="connsiteY31" fmla="*/ 236841 h 248496"/>
                <a:gd name="connsiteX32" fmla="*/ 257093 w 317662"/>
                <a:gd name="connsiteY32" fmla="*/ 244554 h 248496"/>
                <a:gd name="connsiteX33" fmla="*/ 235284 w 317662"/>
                <a:gd name="connsiteY33" fmla="*/ 247417 h 248496"/>
                <a:gd name="connsiteX34" fmla="*/ 225213 w 317662"/>
                <a:gd name="connsiteY34" fmla="*/ 247131 h 248496"/>
                <a:gd name="connsiteX35" fmla="*/ 200480 w 317662"/>
                <a:gd name="connsiteY35" fmla="*/ 227590 h 248496"/>
                <a:gd name="connsiteX36" fmla="*/ 185779 w 317662"/>
                <a:gd name="connsiteY36" fmla="*/ 209116 h 248496"/>
                <a:gd name="connsiteX37" fmla="*/ 149393 w 317662"/>
                <a:gd name="connsiteY37" fmla="*/ 213604 h 248496"/>
                <a:gd name="connsiteX38" fmla="*/ 144106 w 317662"/>
                <a:gd name="connsiteY38" fmla="*/ 204034 h 248496"/>
                <a:gd name="connsiteX39" fmla="*/ 90165 w 317662"/>
                <a:gd name="connsiteY39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58079 w 317662"/>
                <a:gd name="connsiteY17" fmla="*/ 77655 h 248496"/>
                <a:gd name="connsiteX18" fmla="*/ 266854 w 317662"/>
                <a:gd name="connsiteY18" fmla="*/ 82563 h 248496"/>
                <a:gd name="connsiteX19" fmla="*/ 266501 w 317662"/>
                <a:gd name="connsiteY19" fmla="*/ 93423 h 248496"/>
                <a:gd name="connsiteX20" fmla="*/ 286362 w 317662"/>
                <a:gd name="connsiteY20" fmla="*/ 100986 h 248496"/>
                <a:gd name="connsiteX21" fmla="*/ 289944 w 317662"/>
                <a:gd name="connsiteY21" fmla="*/ 112012 h 248496"/>
                <a:gd name="connsiteX22" fmla="*/ 307315 w 317662"/>
                <a:gd name="connsiteY22" fmla="*/ 112860 h 248496"/>
                <a:gd name="connsiteX23" fmla="*/ 313523 w 317662"/>
                <a:gd name="connsiteY23" fmla="*/ 131540 h 248496"/>
                <a:gd name="connsiteX24" fmla="*/ 301431 w 317662"/>
                <a:gd name="connsiteY24" fmla="*/ 145306 h 248496"/>
                <a:gd name="connsiteX25" fmla="*/ 311387 w 317662"/>
                <a:gd name="connsiteY25" fmla="*/ 149565 h 248496"/>
                <a:gd name="connsiteX26" fmla="*/ 303333 w 317662"/>
                <a:gd name="connsiteY26" fmla="*/ 163897 h 248496"/>
                <a:gd name="connsiteX27" fmla="*/ 303356 w 317662"/>
                <a:gd name="connsiteY27" fmla="*/ 173709 h 248496"/>
                <a:gd name="connsiteX28" fmla="*/ 317363 w 317662"/>
                <a:gd name="connsiteY28" fmla="*/ 195663 h 248496"/>
                <a:gd name="connsiteX29" fmla="*/ 286040 w 317662"/>
                <a:gd name="connsiteY29" fmla="*/ 226854 h 248496"/>
                <a:gd name="connsiteX30" fmla="*/ 279346 w 317662"/>
                <a:gd name="connsiteY30" fmla="*/ 236841 h 248496"/>
                <a:gd name="connsiteX31" fmla="*/ 257093 w 317662"/>
                <a:gd name="connsiteY31" fmla="*/ 244554 h 248496"/>
                <a:gd name="connsiteX32" fmla="*/ 235284 w 317662"/>
                <a:gd name="connsiteY32" fmla="*/ 247417 h 248496"/>
                <a:gd name="connsiteX33" fmla="*/ 225213 w 317662"/>
                <a:gd name="connsiteY33" fmla="*/ 247131 h 248496"/>
                <a:gd name="connsiteX34" fmla="*/ 200480 w 317662"/>
                <a:gd name="connsiteY34" fmla="*/ 227590 h 248496"/>
                <a:gd name="connsiteX35" fmla="*/ 185779 w 317662"/>
                <a:gd name="connsiteY35" fmla="*/ 209116 h 248496"/>
                <a:gd name="connsiteX36" fmla="*/ 149393 w 317662"/>
                <a:gd name="connsiteY36" fmla="*/ 213604 h 248496"/>
                <a:gd name="connsiteX37" fmla="*/ 144106 w 317662"/>
                <a:gd name="connsiteY37" fmla="*/ 204034 h 248496"/>
                <a:gd name="connsiteX38" fmla="*/ 90165 w 317662"/>
                <a:gd name="connsiteY38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66854 w 317662"/>
                <a:gd name="connsiteY17" fmla="*/ 82563 h 248496"/>
                <a:gd name="connsiteX18" fmla="*/ 266501 w 317662"/>
                <a:gd name="connsiteY18" fmla="*/ 93423 h 248496"/>
                <a:gd name="connsiteX19" fmla="*/ 286362 w 317662"/>
                <a:gd name="connsiteY19" fmla="*/ 100986 h 248496"/>
                <a:gd name="connsiteX20" fmla="*/ 289944 w 317662"/>
                <a:gd name="connsiteY20" fmla="*/ 112012 h 248496"/>
                <a:gd name="connsiteX21" fmla="*/ 307315 w 317662"/>
                <a:gd name="connsiteY21" fmla="*/ 112860 h 248496"/>
                <a:gd name="connsiteX22" fmla="*/ 313523 w 317662"/>
                <a:gd name="connsiteY22" fmla="*/ 131540 h 248496"/>
                <a:gd name="connsiteX23" fmla="*/ 301431 w 317662"/>
                <a:gd name="connsiteY23" fmla="*/ 145306 h 248496"/>
                <a:gd name="connsiteX24" fmla="*/ 311387 w 317662"/>
                <a:gd name="connsiteY24" fmla="*/ 149565 h 248496"/>
                <a:gd name="connsiteX25" fmla="*/ 303333 w 317662"/>
                <a:gd name="connsiteY25" fmla="*/ 163897 h 248496"/>
                <a:gd name="connsiteX26" fmla="*/ 303356 w 317662"/>
                <a:gd name="connsiteY26" fmla="*/ 173709 h 248496"/>
                <a:gd name="connsiteX27" fmla="*/ 317363 w 317662"/>
                <a:gd name="connsiteY27" fmla="*/ 195663 h 248496"/>
                <a:gd name="connsiteX28" fmla="*/ 286040 w 317662"/>
                <a:gd name="connsiteY28" fmla="*/ 226854 h 248496"/>
                <a:gd name="connsiteX29" fmla="*/ 279346 w 317662"/>
                <a:gd name="connsiteY29" fmla="*/ 236841 h 248496"/>
                <a:gd name="connsiteX30" fmla="*/ 257093 w 317662"/>
                <a:gd name="connsiteY30" fmla="*/ 244554 h 248496"/>
                <a:gd name="connsiteX31" fmla="*/ 235284 w 317662"/>
                <a:gd name="connsiteY31" fmla="*/ 247417 h 248496"/>
                <a:gd name="connsiteX32" fmla="*/ 225213 w 317662"/>
                <a:gd name="connsiteY32" fmla="*/ 247131 h 248496"/>
                <a:gd name="connsiteX33" fmla="*/ 200480 w 317662"/>
                <a:gd name="connsiteY33" fmla="*/ 227590 h 248496"/>
                <a:gd name="connsiteX34" fmla="*/ 185779 w 317662"/>
                <a:gd name="connsiteY34" fmla="*/ 209116 h 248496"/>
                <a:gd name="connsiteX35" fmla="*/ 149393 w 317662"/>
                <a:gd name="connsiteY35" fmla="*/ 213604 h 248496"/>
                <a:gd name="connsiteX36" fmla="*/ 144106 w 317662"/>
                <a:gd name="connsiteY36" fmla="*/ 204034 h 248496"/>
                <a:gd name="connsiteX37" fmla="*/ 90165 w 317662"/>
                <a:gd name="connsiteY37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49393 w 317662"/>
                <a:gd name="connsiteY34" fmla="*/ 213604 h 248496"/>
                <a:gd name="connsiteX35" fmla="*/ 144106 w 317662"/>
                <a:gd name="connsiteY35" fmla="*/ 204034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49393 w 317662"/>
                <a:gd name="connsiteY34" fmla="*/ 213604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53068 w 317662"/>
                <a:gd name="connsiteY34" fmla="*/ 227442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68580 w 317662"/>
                <a:gd name="connsiteY33" fmla="*/ 242836 h 248496"/>
                <a:gd name="connsiteX34" fmla="*/ 153068 w 317662"/>
                <a:gd name="connsiteY34" fmla="*/ 227442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83753"/>
                <a:gd name="connsiteX1" fmla="*/ 57350 w 317662"/>
                <a:gd name="connsiteY1" fmla="*/ 208876 h 283753"/>
                <a:gd name="connsiteX2" fmla="*/ 59811 w 317662"/>
                <a:gd name="connsiteY2" fmla="*/ 175636 h 283753"/>
                <a:gd name="connsiteX3" fmla="*/ 46832 w 317662"/>
                <a:gd name="connsiteY3" fmla="*/ 162025 h 283753"/>
                <a:gd name="connsiteX4" fmla="*/ 5428 w 317662"/>
                <a:gd name="connsiteY4" fmla="*/ 152092 h 283753"/>
                <a:gd name="connsiteX5" fmla="*/ 2587 w 317662"/>
                <a:gd name="connsiteY5" fmla="*/ 123292 h 283753"/>
                <a:gd name="connsiteX6" fmla="*/ 24938 w 317662"/>
                <a:gd name="connsiteY6" fmla="*/ 113338 h 283753"/>
                <a:gd name="connsiteX7" fmla="*/ 19584 w 317662"/>
                <a:gd name="connsiteY7" fmla="*/ 52467 h 283753"/>
                <a:gd name="connsiteX8" fmla="*/ 54543 w 317662"/>
                <a:gd name="connsiteY8" fmla="*/ 40983 h 283753"/>
                <a:gd name="connsiteX9" fmla="*/ 69398 w 317662"/>
                <a:gd name="connsiteY9" fmla="*/ 16437 h 283753"/>
                <a:gd name="connsiteX10" fmla="*/ 98577 w 317662"/>
                <a:gd name="connsiteY10" fmla="*/ 7810 h 283753"/>
                <a:gd name="connsiteX11" fmla="*/ 133906 w 317662"/>
                <a:gd name="connsiteY11" fmla="*/ 255 h 283753"/>
                <a:gd name="connsiteX12" fmla="*/ 166279 w 317662"/>
                <a:gd name="connsiteY12" fmla="*/ 17345 h 283753"/>
                <a:gd name="connsiteX13" fmla="*/ 208013 w 317662"/>
                <a:gd name="connsiteY13" fmla="*/ 39677 h 283753"/>
                <a:gd name="connsiteX14" fmla="*/ 226418 w 317662"/>
                <a:gd name="connsiteY14" fmla="*/ 55939 h 283753"/>
                <a:gd name="connsiteX15" fmla="*/ 302547 w 317662"/>
                <a:gd name="connsiteY15" fmla="*/ 52278 h 283753"/>
                <a:gd name="connsiteX16" fmla="*/ 266854 w 317662"/>
                <a:gd name="connsiteY16" fmla="*/ 82563 h 283753"/>
                <a:gd name="connsiteX17" fmla="*/ 266501 w 317662"/>
                <a:gd name="connsiteY17" fmla="*/ 93423 h 283753"/>
                <a:gd name="connsiteX18" fmla="*/ 286362 w 317662"/>
                <a:gd name="connsiteY18" fmla="*/ 100986 h 283753"/>
                <a:gd name="connsiteX19" fmla="*/ 289944 w 317662"/>
                <a:gd name="connsiteY19" fmla="*/ 112012 h 283753"/>
                <a:gd name="connsiteX20" fmla="*/ 307315 w 317662"/>
                <a:gd name="connsiteY20" fmla="*/ 112860 h 283753"/>
                <a:gd name="connsiteX21" fmla="*/ 313523 w 317662"/>
                <a:gd name="connsiteY21" fmla="*/ 131540 h 283753"/>
                <a:gd name="connsiteX22" fmla="*/ 301431 w 317662"/>
                <a:gd name="connsiteY22" fmla="*/ 145306 h 283753"/>
                <a:gd name="connsiteX23" fmla="*/ 311387 w 317662"/>
                <a:gd name="connsiteY23" fmla="*/ 149565 h 283753"/>
                <a:gd name="connsiteX24" fmla="*/ 303333 w 317662"/>
                <a:gd name="connsiteY24" fmla="*/ 163897 h 283753"/>
                <a:gd name="connsiteX25" fmla="*/ 303356 w 317662"/>
                <a:gd name="connsiteY25" fmla="*/ 173709 h 283753"/>
                <a:gd name="connsiteX26" fmla="*/ 317363 w 317662"/>
                <a:gd name="connsiteY26" fmla="*/ 195663 h 283753"/>
                <a:gd name="connsiteX27" fmla="*/ 286040 w 317662"/>
                <a:gd name="connsiteY27" fmla="*/ 226854 h 283753"/>
                <a:gd name="connsiteX28" fmla="*/ 279346 w 317662"/>
                <a:gd name="connsiteY28" fmla="*/ 236841 h 283753"/>
                <a:gd name="connsiteX29" fmla="*/ 257093 w 317662"/>
                <a:gd name="connsiteY29" fmla="*/ 244554 h 283753"/>
                <a:gd name="connsiteX30" fmla="*/ 235284 w 317662"/>
                <a:gd name="connsiteY30" fmla="*/ 247417 h 283753"/>
                <a:gd name="connsiteX31" fmla="*/ 225213 w 317662"/>
                <a:gd name="connsiteY31" fmla="*/ 247131 h 283753"/>
                <a:gd name="connsiteX32" fmla="*/ 199126 w 317662"/>
                <a:gd name="connsiteY32" fmla="*/ 283141 h 283753"/>
                <a:gd name="connsiteX33" fmla="*/ 168580 w 317662"/>
                <a:gd name="connsiteY33" fmla="*/ 242836 h 283753"/>
                <a:gd name="connsiteX34" fmla="*/ 153068 w 317662"/>
                <a:gd name="connsiteY34" fmla="*/ 227442 h 283753"/>
                <a:gd name="connsiteX35" fmla="*/ 124899 w 317662"/>
                <a:gd name="connsiteY35" fmla="*/ 236908 h 283753"/>
                <a:gd name="connsiteX36" fmla="*/ 90165 w 317662"/>
                <a:gd name="connsiteY36" fmla="*/ 223211 h 283753"/>
                <a:gd name="connsiteX0" fmla="*/ 90165 w 317662"/>
                <a:gd name="connsiteY0" fmla="*/ 223211 h 284447"/>
                <a:gd name="connsiteX1" fmla="*/ 57350 w 317662"/>
                <a:gd name="connsiteY1" fmla="*/ 208876 h 284447"/>
                <a:gd name="connsiteX2" fmla="*/ 59811 w 317662"/>
                <a:gd name="connsiteY2" fmla="*/ 175636 h 284447"/>
                <a:gd name="connsiteX3" fmla="*/ 46832 w 317662"/>
                <a:gd name="connsiteY3" fmla="*/ 162025 h 284447"/>
                <a:gd name="connsiteX4" fmla="*/ 5428 w 317662"/>
                <a:gd name="connsiteY4" fmla="*/ 152092 h 284447"/>
                <a:gd name="connsiteX5" fmla="*/ 2587 w 317662"/>
                <a:gd name="connsiteY5" fmla="*/ 123292 h 284447"/>
                <a:gd name="connsiteX6" fmla="*/ 24938 w 317662"/>
                <a:gd name="connsiteY6" fmla="*/ 113338 h 284447"/>
                <a:gd name="connsiteX7" fmla="*/ 19584 w 317662"/>
                <a:gd name="connsiteY7" fmla="*/ 52467 h 284447"/>
                <a:gd name="connsiteX8" fmla="*/ 54543 w 317662"/>
                <a:gd name="connsiteY8" fmla="*/ 40983 h 284447"/>
                <a:gd name="connsiteX9" fmla="*/ 69398 w 317662"/>
                <a:gd name="connsiteY9" fmla="*/ 16437 h 284447"/>
                <a:gd name="connsiteX10" fmla="*/ 98577 w 317662"/>
                <a:gd name="connsiteY10" fmla="*/ 7810 h 284447"/>
                <a:gd name="connsiteX11" fmla="*/ 133906 w 317662"/>
                <a:gd name="connsiteY11" fmla="*/ 255 h 284447"/>
                <a:gd name="connsiteX12" fmla="*/ 166279 w 317662"/>
                <a:gd name="connsiteY12" fmla="*/ 17345 h 284447"/>
                <a:gd name="connsiteX13" fmla="*/ 208013 w 317662"/>
                <a:gd name="connsiteY13" fmla="*/ 39677 h 284447"/>
                <a:gd name="connsiteX14" fmla="*/ 226418 w 317662"/>
                <a:gd name="connsiteY14" fmla="*/ 55939 h 284447"/>
                <a:gd name="connsiteX15" fmla="*/ 302547 w 317662"/>
                <a:gd name="connsiteY15" fmla="*/ 52278 h 284447"/>
                <a:gd name="connsiteX16" fmla="*/ 266854 w 317662"/>
                <a:gd name="connsiteY16" fmla="*/ 82563 h 284447"/>
                <a:gd name="connsiteX17" fmla="*/ 266501 w 317662"/>
                <a:gd name="connsiteY17" fmla="*/ 93423 h 284447"/>
                <a:gd name="connsiteX18" fmla="*/ 286362 w 317662"/>
                <a:gd name="connsiteY18" fmla="*/ 100986 h 284447"/>
                <a:gd name="connsiteX19" fmla="*/ 289944 w 317662"/>
                <a:gd name="connsiteY19" fmla="*/ 112012 h 284447"/>
                <a:gd name="connsiteX20" fmla="*/ 307315 w 317662"/>
                <a:gd name="connsiteY20" fmla="*/ 112860 h 284447"/>
                <a:gd name="connsiteX21" fmla="*/ 313523 w 317662"/>
                <a:gd name="connsiteY21" fmla="*/ 131540 h 284447"/>
                <a:gd name="connsiteX22" fmla="*/ 301431 w 317662"/>
                <a:gd name="connsiteY22" fmla="*/ 145306 h 284447"/>
                <a:gd name="connsiteX23" fmla="*/ 311387 w 317662"/>
                <a:gd name="connsiteY23" fmla="*/ 149565 h 284447"/>
                <a:gd name="connsiteX24" fmla="*/ 303333 w 317662"/>
                <a:gd name="connsiteY24" fmla="*/ 163897 h 284447"/>
                <a:gd name="connsiteX25" fmla="*/ 303356 w 317662"/>
                <a:gd name="connsiteY25" fmla="*/ 173709 h 284447"/>
                <a:gd name="connsiteX26" fmla="*/ 317363 w 317662"/>
                <a:gd name="connsiteY26" fmla="*/ 195663 h 284447"/>
                <a:gd name="connsiteX27" fmla="*/ 286040 w 317662"/>
                <a:gd name="connsiteY27" fmla="*/ 226854 h 284447"/>
                <a:gd name="connsiteX28" fmla="*/ 279346 w 317662"/>
                <a:gd name="connsiteY28" fmla="*/ 236841 h 284447"/>
                <a:gd name="connsiteX29" fmla="*/ 257093 w 317662"/>
                <a:gd name="connsiteY29" fmla="*/ 244554 h 284447"/>
                <a:gd name="connsiteX30" fmla="*/ 235284 w 317662"/>
                <a:gd name="connsiteY30" fmla="*/ 247417 h 284447"/>
                <a:gd name="connsiteX31" fmla="*/ 233626 w 317662"/>
                <a:gd name="connsiteY31" fmla="*/ 273206 h 284447"/>
                <a:gd name="connsiteX32" fmla="*/ 199126 w 317662"/>
                <a:gd name="connsiteY32" fmla="*/ 283141 h 284447"/>
                <a:gd name="connsiteX33" fmla="*/ 168580 w 317662"/>
                <a:gd name="connsiteY33" fmla="*/ 242836 h 284447"/>
                <a:gd name="connsiteX34" fmla="*/ 153068 w 317662"/>
                <a:gd name="connsiteY34" fmla="*/ 227442 h 284447"/>
                <a:gd name="connsiteX35" fmla="*/ 124899 w 317662"/>
                <a:gd name="connsiteY35" fmla="*/ 236908 h 284447"/>
                <a:gd name="connsiteX36" fmla="*/ 90165 w 317662"/>
                <a:gd name="connsiteY36" fmla="*/ 223211 h 28444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279346 w 317662"/>
                <a:gd name="connsiteY28" fmla="*/ 236841 h 286017"/>
                <a:gd name="connsiteX29" fmla="*/ 257093 w 317662"/>
                <a:gd name="connsiteY29" fmla="*/ 24455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279346 w 317662"/>
                <a:gd name="connsiteY28" fmla="*/ 236841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300026 w 317662"/>
                <a:gd name="connsiteY28" fmla="*/ 252926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309296 w 317662"/>
                <a:gd name="connsiteY27" fmla="*/ 223542 h 286017"/>
                <a:gd name="connsiteX28" fmla="*/ 300026 w 317662"/>
                <a:gd name="connsiteY28" fmla="*/ 252926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69263"/>
                <a:gd name="connsiteY0" fmla="*/ 223211 h 286017"/>
                <a:gd name="connsiteX1" fmla="*/ 57350 w 369263"/>
                <a:gd name="connsiteY1" fmla="*/ 208876 h 286017"/>
                <a:gd name="connsiteX2" fmla="*/ 59811 w 369263"/>
                <a:gd name="connsiteY2" fmla="*/ 175636 h 286017"/>
                <a:gd name="connsiteX3" fmla="*/ 46832 w 369263"/>
                <a:gd name="connsiteY3" fmla="*/ 162025 h 286017"/>
                <a:gd name="connsiteX4" fmla="*/ 5428 w 369263"/>
                <a:gd name="connsiteY4" fmla="*/ 152092 h 286017"/>
                <a:gd name="connsiteX5" fmla="*/ 2587 w 369263"/>
                <a:gd name="connsiteY5" fmla="*/ 123292 h 286017"/>
                <a:gd name="connsiteX6" fmla="*/ 24938 w 369263"/>
                <a:gd name="connsiteY6" fmla="*/ 113338 h 286017"/>
                <a:gd name="connsiteX7" fmla="*/ 19584 w 369263"/>
                <a:gd name="connsiteY7" fmla="*/ 52467 h 286017"/>
                <a:gd name="connsiteX8" fmla="*/ 54543 w 369263"/>
                <a:gd name="connsiteY8" fmla="*/ 40983 h 286017"/>
                <a:gd name="connsiteX9" fmla="*/ 69398 w 369263"/>
                <a:gd name="connsiteY9" fmla="*/ 16437 h 286017"/>
                <a:gd name="connsiteX10" fmla="*/ 98577 w 369263"/>
                <a:gd name="connsiteY10" fmla="*/ 7810 h 286017"/>
                <a:gd name="connsiteX11" fmla="*/ 133906 w 369263"/>
                <a:gd name="connsiteY11" fmla="*/ 255 h 286017"/>
                <a:gd name="connsiteX12" fmla="*/ 166279 w 369263"/>
                <a:gd name="connsiteY12" fmla="*/ 17345 h 286017"/>
                <a:gd name="connsiteX13" fmla="*/ 208013 w 369263"/>
                <a:gd name="connsiteY13" fmla="*/ 39677 h 286017"/>
                <a:gd name="connsiteX14" fmla="*/ 226418 w 369263"/>
                <a:gd name="connsiteY14" fmla="*/ 55939 h 286017"/>
                <a:gd name="connsiteX15" fmla="*/ 302547 w 369263"/>
                <a:gd name="connsiteY15" fmla="*/ 52278 h 286017"/>
                <a:gd name="connsiteX16" fmla="*/ 266854 w 369263"/>
                <a:gd name="connsiteY16" fmla="*/ 82563 h 286017"/>
                <a:gd name="connsiteX17" fmla="*/ 266501 w 369263"/>
                <a:gd name="connsiteY17" fmla="*/ 93423 h 286017"/>
                <a:gd name="connsiteX18" fmla="*/ 286362 w 369263"/>
                <a:gd name="connsiteY18" fmla="*/ 100986 h 286017"/>
                <a:gd name="connsiteX19" fmla="*/ 289944 w 369263"/>
                <a:gd name="connsiteY19" fmla="*/ 112012 h 286017"/>
                <a:gd name="connsiteX20" fmla="*/ 307315 w 369263"/>
                <a:gd name="connsiteY20" fmla="*/ 112860 h 286017"/>
                <a:gd name="connsiteX21" fmla="*/ 313523 w 369263"/>
                <a:gd name="connsiteY21" fmla="*/ 131540 h 286017"/>
                <a:gd name="connsiteX22" fmla="*/ 301431 w 369263"/>
                <a:gd name="connsiteY22" fmla="*/ 145306 h 286017"/>
                <a:gd name="connsiteX23" fmla="*/ 311387 w 369263"/>
                <a:gd name="connsiteY23" fmla="*/ 149565 h 286017"/>
                <a:gd name="connsiteX24" fmla="*/ 303333 w 369263"/>
                <a:gd name="connsiteY24" fmla="*/ 163897 h 286017"/>
                <a:gd name="connsiteX25" fmla="*/ 303356 w 369263"/>
                <a:gd name="connsiteY25" fmla="*/ 173709 h 286017"/>
                <a:gd name="connsiteX26" fmla="*/ 369195 w 369263"/>
                <a:gd name="connsiteY26" fmla="*/ 194966 h 286017"/>
                <a:gd name="connsiteX27" fmla="*/ 309296 w 369263"/>
                <a:gd name="connsiteY27" fmla="*/ 223542 h 286017"/>
                <a:gd name="connsiteX28" fmla="*/ 300026 w 369263"/>
                <a:gd name="connsiteY28" fmla="*/ 252926 h 286017"/>
                <a:gd name="connsiteX29" fmla="*/ 268688 w 369263"/>
                <a:gd name="connsiteY29" fmla="*/ 265824 h 286017"/>
                <a:gd name="connsiteX30" fmla="*/ 254928 w 369263"/>
                <a:gd name="connsiteY30" fmla="*/ 286005 h 286017"/>
                <a:gd name="connsiteX31" fmla="*/ 233626 w 369263"/>
                <a:gd name="connsiteY31" fmla="*/ 273206 h 286017"/>
                <a:gd name="connsiteX32" fmla="*/ 199126 w 369263"/>
                <a:gd name="connsiteY32" fmla="*/ 283141 h 286017"/>
                <a:gd name="connsiteX33" fmla="*/ 168580 w 369263"/>
                <a:gd name="connsiteY33" fmla="*/ 242836 h 286017"/>
                <a:gd name="connsiteX34" fmla="*/ 153068 w 369263"/>
                <a:gd name="connsiteY34" fmla="*/ 227442 h 286017"/>
                <a:gd name="connsiteX35" fmla="*/ 124899 w 369263"/>
                <a:gd name="connsiteY35" fmla="*/ 236908 h 286017"/>
                <a:gd name="connsiteX36" fmla="*/ 90165 w 369263"/>
                <a:gd name="connsiteY36" fmla="*/ 223211 h 286017"/>
                <a:gd name="connsiteX0" fmla="*/ 90165 w 369263"/>
                <a:gd name="connsiteY0" fmla="*/ 223211 h 286017"/>
                <a:gd name="connsiteX1" fmla="*/ 57350 w 369263"/>
                <a:gd name="connsiteY1" fmla="*/ 208876 h 286017"/>
                <a:gd name="connsiteX2" fmla="*/ 59811 w 369263"/>
                <a:gd name="connsiteY2" fmla="*/ 175636 h 286017"/>
                <a:gd name="connsiteX3" fmla="*/ 46832 w 369263"/>
                <a:gd name="connsiteY3" fmla="*/ 162025 h 286017"/>
                <a:gd name="connsiteX4" fmla="*/ 5428 w 369263"/>
                <a:gd name="connsiteY4" fmla="*/ 152092 h 286017"/>
                <a:gd name="connsiteX5" fmla="*/ 2587 w 369263"/>
                <a:gd name="connsiteY5" fmla="*/ 123292 h 286017"/>
                <a:gd name="connsiteX6" fmla="*/ 24938 w 369263"/>
                <a:gd name="connsiteY6" fmla="*/ 113338 h 286017"/>
                <a:gd name="connsiteX7" fmla="*/ 19584 w 369263"/>
                <a:gd name="connsiteY7" fmla="*/ 52467 h 286017"/>
                <a:gd name="connsiteX8" fmla="*/ 54543 w 369263"/>
                <a:gd name="connsiteY8" fmla="*/ 40983 h 286017"/>
                <a:gd name="connsiteX9" fmla="*/ 69398 w 369263"/>
                <a:gd name="connsiteY9" fmla="*/ 16437 h 286017"/>
                <a:gd name="connsiteX10" fmla="*/ 98577 w 369263"/>
                <a:gd name="connsiteY10" fmla="*/ 7810 h 286017"/>
                <a:gd name="connsiteX11" fmla="*/ 133906 w 369263"/>
                <a:gd name="connsiteY11" fmla="*/ 255 h 286017"/>
                <a:gd name="connsiteX12" fmla="*/ 166279 w 369263"/>
                <a:gd name="connsiteY12" fmla="*/ 17345 h 286017"/>
                <a:gd name="connsiteX13" fmla="*/ 208013 w 369263"/>
                <a:gd name="connsiteY13" fmla="*/ 39677 h 286017"/>
                <a:gd name="connsiteX14" fmla="*/ 226418 w 369263"/>
                <a:gd name="connsiteY14" fmla="*/ 55939 h 286017"/>
                <a:gd name="connsiteX15" fmla="*/ 302547 w 369263"/>
                <a:gd name="connsiteY15" fmla="*/ 52278 h 286017"/>
                <a:gd name="connsiteX16" fmla="*/ 266854 w 369263"/>
                <a:gd name="connsiteY16" fmla="*/ 82563 h 286017"/>
                <a:gd name="connsiteX17" fmla="*/ 266501 w 369263"/>
                <a:gd name="connsiteY17" fmla="*/ 93423 h 286017"/>
                <a:gd name="connsiteX18" fmla="*/ 286362 w 369263"/>
                <a:gd name="connsiteY18" fmla="*/ 100986 h 286017"/>
                <a:gd name="connsiteX19" fmla="*/ 289944 w 369263"/>
                <a:gd name="connsiteY19" fmla="*/ 112012 h 286017"/>
                <a:gd name="connsiteX20" fmla="*/ 307315 w 369263"/>
                <a:gd name="connsiteY20" fmla="*/ 112860 h 286017"/>
                <a:gd name="connsiteX21" fmla="*/ 313523 w 369263"/>
                <a:gd name="connsiteY21" fmla="*/ 131540 h 286017"/>
                <a:gd name="connsiteX22" fmla="*/ 301431 w 369263"/>
                <a:gd name="connsiteY22" fmla="*/ 145306 h 286017"/>
                <a:gd name="connsiteX23" fmla="*/ 311387 w 369263"/>
                <a:gd name="connsiteY23" fmla="*/ 149565 h 286017"/>
                <a:gd name="connsiteX24" fmla="*/ 303333 w 369263"/>
                <a:gd name="connsiteY24" fmla="*/ 163897 h 286017"/>
                <a:gd name="connsiteX25" fmla="*/ 303356 w 369263"/>
                <a:gd name="connsiteY25" fmla="*/ 173709 h 286017"/>
                <a:gd name="connsiteX26" fmla="*/ 369195 w 369263"/>
                <a:gd name="connsiteY26" fmla="*/ 194966 h 286017"/>
                <a:gd name="connsiteX27" fmla="*/ 315555 w 369263"/>
                <a:gd name="connsiteY27" fmla="*/ 224950 h 286017"/>
                <a:gd name="connsiteX28" fmla="*/ 300026 w 369263"/>
                <a:gd name="connsiteY28" fmla="*/ 252926 h 286017"/>
                <a:gd name="connsiteX29" fmla="*/ 268688 w 369263"/>
                <a:gd name="connsiteY29" fmla="*/ 265824 h 286017"/>
                <a:gd name="connsiteX30" fmla="*/ 254928 w 369263"/>
                <a:gd name="connsiteY30" fmla="*/ 286005 h 286017"/>
                <a:gd name="connsiteX31" fmla="*/ 233626 w 369263"/>
                <a:gd name="connsiteY31" fmla="*/ 273206 h 286017"/>
                <a:gd name="connsiteX32" fmla="*/ 199126 w 369263"/>
                <a:gd name="connsiteY32" fmla="*/ 283141 h 286017"/>
                <a:gd name="connsiteX33" fmla="*/ 168580 w 369263"/>
                <a:gd name="connsiteY33" fmla="*/ 242836 h 286017"/>
                <a:gd name="connsiteX34" fmla="*/ 153068 w 369263"/>
                <a:gd name="connsiteY34" fmla="*/ 227442 h 286017"/>
                <a:gd name="connsiteX35" fmla="*/ 124899 w 369263"/>
                <a:gd name="connsiteY35" fmla="*/ 236908 h 286017"/>
                <a:gd name="connsiteX36" fmla="*/ 90165 w 369263"/>
                <a:gd name="connsiteY36" fmla="*/ 223211 h 286017"/>
                <a:gd name="connsiteX0" fmla="*/ 90165 w 384539"/>
                <a:gd name="connsiteY0" fmla="*/ 223211 h 286017"/>
                <a:gd name="connsiteX1" fmla="*/ 57350 w 384539"/>
                <a:gd name="connsiteY1" fmla="*/ 208876 h 286017"/>
                <a:gd name="connsiteX2" fmla="*/ 59811 w 384539"/>
                <a:gd name="connsiteY2" fmla="*/ 175636 h 286017"/>
                <a:gd name="connsiteX3" fmla="*/ 46832 w 384539"/>
                <a:gd name="connsiteY3" fmla="*/ 162025 h 286017"/>
                <a:gd name="connsiteX4" fmla="*/ 5428 w 384539"/>
                <a:gd name="connsiteY4" fmla="*/ 152092 h 286017"/>
                <a:gd name="connsiteX5" fmla="*/ 2587 w 384539"/>
                <a:gd name="connsiteY5" fmla="*/ 123292 h 286017"/>
                <a:gd name="connsiteX6" fmla="*/ 24938 w 384539"/>
                <a:gd name="connsiteY6" fmla="*/ 113338 h 286017"/>
                <a:gd name="connsiteX7" fmla="*/ 19584 w 384539"/>
                <a:gd name="connsiteY7" fmla="*/ 52467 h 286017"/>
                <a:gd name="connsiteX8" fmla="*/ 54543 w 384539"/>
                <a:gd name="connsiteY8" fmla="*/ 40983 h 286017"/>
                <a:gd name="connsiteX9" fmla="*/ 69398 w 384539"/>
                <a:gd name="connsiteY9" fmla="*/ 16437 h 286017"/>
                <a:gd name="connsiteX10" fmla="*/ 98577 w 384539"/>
                <a:gd name="connsiteY10" fmla="*/ 7810 h 286017"/>
                <a:gd name="connsiteX11" fmla="*/ 133906 w 384539"/>
                <a:gd name="connsiteY11" fmla="*/ 255 h 286017"/>
                <a:gd name="connsiteX12" fmla="*/ 166279 w 384539"/>
                <a:gd name="connsiteY12" fmla="*/ 17345 h 286017"/>
                <a:gd name="connsiteX13" fmla="*/ 208013 w 384539"/>
                <a:gd name="connsiteY13" fmla="*/ 39677 h 286017"/>
                <a:gd name="connsiteX14" fmla="*/ 226418 w 384539"/>
                <a:gd name="connsiteY14" fmla="*/ 55939 h 286017"/>
                <a:gd name="connsiteX15" fmla="*/ 302547 w 384539"/>
                <a:gd name="connsiteY15" fmla="*/ 52278 h 286017"/>
                <a:gd name="connsiteX16" fmla="*/ 266854 w 384539"/>
                <a:gd name="connsiteY16" fmla="*/ 82563 h 286017"/>
                <a:gd name="connsiteX17" fmla="*/ 266501 w 384539"/>
                <a:gd name="connsiteY17" fmla="*/ 93423 h 286017"/>
                <a:gd name="connsiteX18" fmla="*/ 286362 w 384539"/>
                <a:gd name="connsiteY18" fmla="*/ 100986 h 286017"/>
                <a:gd name="connsiteX19" fmla="*/ 289944 w 384539"/>
                <a:gd name="connsiteY19" fmla="*/ 112012 h 286017"/>
                <a:gd name="connsiteX20" fmla="*/ 307315 w 384539"/>
                <a:gd name="connsiteY20" fmla="*/ 112860 h 286017"/>
                <a:gd name="connsiteX21" fmla="*/ 313523 w 384539"/>
                <a:gd name="connsiteY21" fmla="*/ 131540 h 286017"/>
                <a:gd name="connsiteX22" fmla="*/ 301431 w 384539"/>
                <a:gd name="connsiteY22" fmla="*/ 145306 h 286017"/>
                <a:gd name="connsiteX23" fmla="*/ 311387 w 384539"/>
                <a:gd name="connsiteY23" fmla="*/ 149565 h 286017"/>
                <a:gd name="connsiteX24" fmla="*/ 303333 w 384539"/>
                <a:gd name="connsiteY24" fmla="*/ 163897 h 286017"/>
                <a:gd name="connsiteX25" fmla="*/ 384185 w 384539"/>
                <a:gd name="connsiteY25" fmla="*/ 131563 h 286017"/>
                <a:gd name="connsiteX26" fmla="*/ 369195 w 384539"/>
                <a:gd name="connsiteY26" fmla="*/ 194966 h 286017"/>
                <a:gd name="connsiteX27" fmla="*/ 315555 w 384539"/>
                <a:gd name="connsiteY27" fmla="*/ 224950 h 286017"/>
                <a:gd name="connsiteX28" fmla="*/ 300026 w 384539"/>
                <a:gd name="connsiteY28" fmla="*/ 252926 h 286017"/>
                <a:gd name="connsiteX29" fmla="*/ 268688 w 384539"/>
                <a:gd name="connsiteY29" fmla="*/ 265824 h 286017"/>
                <a:gd name="connsiteX30" fmla="*/ 254928 w 384539"/>
                <a:gd name="connsiteY30" fmla="*/ 286005 h 286017"/>
                <a:gd name="connsiteX31" fmla="*/ 233626 w 384539"/>
                <a:gd name="connsiteY31" fmla="*/ 273206 h 286017"/>
                <a:gd name="connsiteX32" fmla="*/ 199126 w 384539"/>
                <a:gd name="connsiteY32" fmla="*/ 283141 h 286017"/>
                <a:gd name="connsiteX33" fmla="*/ 168580 w 384539"/>
                <a:gd name="connsiteY33" fmla="*/ 242836 h 286017"/>
                <a:gd name="connsiteX34" fmla="*/ 153068 w 384539"/>
                <a:gd name="connsiteY34" fmla="*/ 227442 h 286017"/>
                <a:gd name="connsiteX35" fmla="*/ 124899 w 384539"/>
                <a:gd name="connsiteY35" fmla="*/ 236908 h 286017"/>
                <a:gd name="connsiteX36" fmla="*/ 90165 w 384539"/>
                <a:gd name="connsiteY36" fmla="*/ 223211 h 286017"/>
                <a:gd name="connsiteX0" fmla="*/ 90165 w 386599"/>
                <a:gd name="connsiteY0" fmla="*/ 223211 h 286017"/>
                <a:gd name="connsiteX1" fmla="*/ 57350 w 386599"/>
                <a:gd name="connsiteY1" fmla="*/ 208876 h 286017"/>
                <a:gd name="connsiteX2" fmla="*/ 59811 w 386599"/>
                <a:gd name="connsiteY2" fmla="*/ 175636 h 286017"/>
                <a:gd name="connsiteX3" fmla="*/ 46832 w 386599"/>
                <a:gd name="connsiteY3" fmla="*/ 162025 h 286017"/>
                <a:gd name="connsiteX4" fmla="*/ 5428 w 386599"/>
                <a:gd name="connsiteY4" fmla="*/ 152092 h 286017"/>
                <a:gd name="connsiteX5" fmla="*/ 2587 w 386599"/>
                <a:gd name="connsiteY5" fmla="*/ 123292 h 286017"/>
                <a:gd name="connsiteX6" fmla="*/ 24938 w 386599"/>
                <a:gd name="connsiteY6" fmla="*/ 113338 h 286017"/>
                <a:gd name="connsiteX7" fmla="*/ 19584 w 386599"/>
                <a:gd name="connsiteY7" fmla="*/ 52467 h 286017"/>
                <a:gd name="connsiteX8" fmla="*/ 54543 w 386599"/>
                <a:gd name="connsiteY8" fmla="*/ 40983 h 286017"/>
                <a:gd name="connsiteX9" fmla="*/ 69398 w 386599"/>
                <a:gd name="connsiteY9" fmla="*/ 16437 h 286017"/>
                <a:gd name="connsiteX10" fmla="*/ 98577 w 386599"/>
                <a:gd name="connsiteY10" fmla="*/ 7810 h 286017"/>
                <a:gd name="connsiteX11" fmla="*/ 133906 w 386599"/>
                <a:gd name="connsiteY11" fmla="*/ 255 h 286017"/>
                <a:gd name="connsiteX12" fmla="*/ 166279 w 386599"/>
                <a:gd name="connsiteY12" fmla="*/ 17345 h 286017"/>
                <a:gd name="connsiteX13" fmla="*/ 208013 w 386599"/>
                <a:gd name="connsiteY13" fmla="*/ 39677 h 286017"/>
                <a:gd name="connsiteX14" fmla="*/ 226418 w 386599"/>
                <a:gd name="connsiteY14" fmla="*/ 55939 h 286017"/>
                <a:gd name="connsiteX15" fmla="*/ 302547 w 386599"/>
                <a:gd name="connsiteY15" fmla="*/ 52278 h 286017"/>
                <a:gd name="connsiteX16" fmla="*/ 266854 w 386599"/>
                <a:gd name="connsiteY16" fmla="*/ 82563 h 286017"/>
                <a:gd name="connsiteX17" fmla="*/ 266501 w 386599"/>
                <a:gd name="connsiteY17" fmla="*/ 93423 h 286017"/>
                <a:gd name="connsiteX18" fmla="*/ 286362 w 386599"/>
                <a:gd name="connsiteY18" fmla="*/ 100986 h 286017"/>
                <a:gd name="connsiteX19" fmla="*/ 289944 w 386599"/>
                <a:gd name="connsiteY19" fmla="*/ 112012 h 286017"/>
                <a:gd name="connsiteX20" fmla="*/ 307315 w 386599"/>
                <a:gd name="connsiteY20" fmla="*/ 112860 h 286017"/>
                <a:gd name="connsiteX21" fmla="*/ 313523 w 386599"/>
                <a:gd name="connsiteY21" fmla="*/ 131540 h 286017"/>
                <a:gd name="connsiteX22" fmla="*/ 301431 w 386599"/>
                <a:gd name="connsiteY22" fmla="*/ 145306 h 286017"/>
                <a:gd name="connsiteX23" fmla="*/ 311387 w 386599"/>
                <a:gd name="connsiteY23" fmla="*/ 149565 h 286017"/>
                <a:gd name="connsiteX24" fmla="*/ 384185 w 386599"/>
                <a:gd name="connsiteY24" fmla="*/ 131563 h 286017"/>
                <a:gd name="connsiteX25" fmla="*/ 369195 w 386599"/>
                <a:gd name="connsiteY25" fmla="*/ 194966 h 286017"/>
                <a:gd name="connsiteX26" fmla="*/ 315555 w 386599"/>
                <a:gd name="connsiteY26" fmla="*/ 224950 h 286017"/>
                <a:gd name="connsiteX27" fmla="*/ 300026 w 386599"/>
                <a:gd name="connsiteY27" fmla="*/ 252926 h 286017"/>
                <a:gd name="connsiteX28" fmla="*/ 268688 w 386599"/>
                <a:gd name="connsiteY28" fmla="*/ 265824 h 286017"/>
                <a:gd name="connsiteX29" fmla="*/ 254928 w 386599"/>
                <a:gd name="connsiteY29" fmla="*/ 286005 h 286017"/>
                <a:gd name="connsiteX30" fmla="*/ 233626 w 386599"/>
                <a:gd name="connsiteY30" fmla="*/ 273206 h 286017"/>
                <a:gd name="connsiteX31" fmla="*/ 199126 w 386599"/>
                <a:gd name="connsiteY31" fmla="*/ 283141 h 286017"/>
                <a:gd name="connsiteX32" fmla="*/ 168580 w 386599"/>
                <a:gd name="connsiteY32" fmla="*/ 242836 h 286017"/>
                <a:gd name="connsiteX33" fmla="*/ 153068 w 386599"/>
                <a:gd name="connsiteY33" fmla="*/ 227442 h 286017"/>
                <a:gd name="connsiteX34" fmla="*/ 124899 w 386599"/>
                <a:gd name="connsiteY34" fmla="*/ 236908 h 286017"/>
                <a:gd name="connsiteX35" fmla="*/ 90165 w 386599"/>
                <a:gd name="connsiteY35" fmla="*/ 223211 h 286017"/>
                <a:gd name="connsiteX0" fmla="*/ 90165 w 387208"/>
                <a:gd name="connsiteY0" fmla="*/ 223211 h 286017"/>
                <a:gd name="connsiteX1" fmla="*/ 57350 w 387208"/>
                <a:gd name="connsiteY1" fmla="*/ 208876 h 286017"/>
                <a:gd name="connsiteX2" fmla="*/ 59811 w 387208"/>
                <a:gd name="connsiteY2" fmla="*/ 175636 h 286017"/>
                <a:gd name="connsiteX3" fmla="*/ 46832 w 387208"/>
                <a:gd name="connsiteY3" fmla="*/ 162025 h 286017"/>
                <a:gd name="connsiteX4" fmla="*/ 5428 w 387208"/>
                <a:gd name="connsiteY4" fmla="*/ 152092 h 286017"/>
                <a:gd name="connsiteX5" fmla="*/ 2587 w 387208"/>
                <a:gd name="connsiteY5" fmla="*/ 123292 h 286017"/>
                <a:gd name="connsiteX6" fmla="*/ 24938 w 387208"/>
                <a:gd name="connsiteY6" fmla="*/ 113338 h 286017"/>
                <a:gd name="connsiteX7" fmla="*/ 19584 w 387208"/>
                <a:gd name="connsiteY7" fmla="*/ 52467 h 286017"/>
                <a:gd name="connsiteX8" fmla="*/ 54543 w 387208"/>
                <a:gd name="connsiteY8" fmla="*/ 40983 h 286017"/>
                <a:gd name="connsiteX9" fmla="*/ 69398 w 387208"/>
                <a:gd name="connsiteY9" fmla="*/ 16437 h 286017"/>
                <a:gd name="connsiteX10" fmla="*/ 98577 w 387208"/>
                <a:gd name="connsiteY10" fmla="*/ 7810 h 286017"/>
                <a:gd name="connsiteX11" fmla="*/ 133906 w 387208"/>
                <a:gd name="connsiteY11" fmla="*/ 255 h 286017"/>
                <a:gd name="connsiteX12" fmla="*/ 166279 w 387208"/>
                <a:gd name="connsiteY12" fmla="*/ 17345 h 286017"/>
                <a:gd name="connsiteX13" fmla="*/ 208013 w 387208"/>
                <a:gd name="connsiteY13" fmla="*/ 39677 h 286017"/>
                <a:gd name="connsiteX14" fmla="*/ 226418 w 387208"/>
                <a:gd name="connsiteY14" fmla="*/ 55939 h 286017"/>
                <a:gd name="connsiteX15" fmla="*/ 302547 w 387208"/>
                <a:gd name="connsiteY15" fmla="*/ 52278 h 286017"/>
                <a:gd name="connsiteX16" fmla="*/ 266854 w 387208"/>
                <a:gd name="connsiteY16" fmla="*/ 82563 h 286017"/>
                <a:gd name="connsiteX17" fmla="*/ 266501 w 387208"/>
                <a:gd name="connsiteY17" fmla="*/ 93423 h 286017"/>
                <a:gd name="connsiteX18" fmla="*/ 286362 w 387208"/>
                <a:gd name="connsiteY18" fmla="*/ 100986 h 286017"/>
                <a:gd name="connsiteX19" fmla="*/ 289944 w 387208"/>
                <a:gd name="connsiteY19" fmla="*/ 112012 h 286017"/>
                <a:gd name="connsiteX20" fmla="*/ 307315 w 387208"/>
                <a:gd name="connsiteY20" fmla="*/ 112860 h 286017"/>
                <a:gd name="connsiteX21" fmla="*/ 313523 w 387208"/>
                <a:gd name="connsiteY21" fmla="*/ 131540 h 286017"/>
                <a:gd name="connsiteX22" fmla="*/ 301431 w 387208"/>
                <a:gd name="connsiteY22" fmla="*/ 145306 h 286017"/>
                <a:gd name="connsiteX23" fmla="*/ 384185 w 387208"/>
                <a:gd name="connsiteY23" fmla="*/ 131563 h 286017"/>
                <a:gd name="connsiteX24" fmla="*/ 369195 w 387208"/>
                <a:gd name="connsiteY24" fmla="*/ 194966 h 286017"/>
                <a:gd name="connsiteX25" fmla="*/ 315555 w 387208"/>
                <a:gd name="connsiteY25" fmla="*/ 224950 h 286017"/>
                <a:gd name="connsiteX26" fmla="*/ 300026 w 387208"/>
                <a:gd name="connsiteY26" fmla="*/ 252926 h 286017"/>
                <a:gd name="connsiteX27" fmla="*/ 268688 w 387208"/>
                <a:gd name="connsiteY27" fmla="*/ 265824 h 286017"/>
                <a:gd name="connsiteX28" fmla="*/ 254928 w 387208"/>
                <a:gd name="connsiteY28" fmla="*/ 286005 h 286017"/>
                <a:gd name="connsiteX29" fmla="*/ 233626 w 387208"/>
                <a:gd name="connsiteY29" fmla="*/ 273206 h 286017"/>
                <a:gd name="connsiteX30" fmla="*/ 199126 w 387208"/>
                <a:gd name="connsiteY30" fmla="*/ 283141 h 286017"/>
                <a:gd name="connsiteX31" fmla="*/ 168580 w 387208"/>
                <a:gd name="connsiteY31" fmla="*/ 242836 h 286017"/>
                <a:gd name="connsiteX32" fmla="*/ 153068 w 387208"/>
                <a:gd name="connsiteY32" fmla="*/ 227442 h 286017"/>
                <a:gd name="connsiteX33" fmla="*/ 124899 w 387208"/>
                <a:gd name="connsiteY33" fmla="*/ 236908 h 286017"/>
                <a:gd name="connsiteX34" fmla="*/ 90165 w 387208"/>
                <a:gd name="connsiteY34" fmla="*/ 223211 h 286017"/>
                <a:gd name="connsiteX0" fmla="*/ 90165 w 386472"/>
                <a:gd name="connsiteY0" fmla="*/ 223211 h 286017"/>
                <a:gd name="connsiteX1" fmla="*/ 57350 w 386472"/>
                <a:gd name="connsiteY1" fmla="*/ 208876 h 286017"/>
                <a:gd name="connsiteX2" fmla="*/ 59811 w 386472"/>
                <a:gd name="connsiteY2" fmla="*/ 175636 h 286017"/>
                <a:gd name="connsiteX3" fmla="*/ 46832 w 386472"/>
                <a:gd name="connsiteY3" fmla="*/ 162025 h 286017"/>
                <a:gd name="connsiteX4" fmla="*/ 5428 w 386472"/>
                <a:gd name="connsiteY4" fmla="*/ 152092 h 286017"/>
                <a:gd name="connsiteX5" fmla="*/ 2587 w 386472"/>
                <a:gd name="connsiteY5" fmla="*/ 123292 h 286017"/>
                <a:gd name="connsiteX6" fmla="*/ 24938 w 386472"/>
                <a:gd name="connsiteY6" fmla="*/ 113338 h 286017"/>
                <a:gd name="connsiteX7" fmla="*/ 19584 w 386472"/>
                <a:gd name="connsiteY7" fmla="*/ 52467 h 286017"/>
                <a:gd name="connsiteX8" fmla="*/ 54543 w 386472"/>
                <a:gd name="connsiteY8" fmla="*/ 40983 h 286017"/>
                <a:gd name="connsiteX9" fmla="*/ 69398 w 386472"/>
                <a:gd name="connsiteY9" fmla="*/ 16437 h 286017"/>
                <a:gd name="connsiteX10" fmla="*/ 98577 w 386472"/>
                <a:gd name="connsiteY10" fmla="*/ 7810 h 286017"/>
                <a:gd name="connsiteX11" fmla="*/ 133906 w 386472"/>
                <a:gd name="connsiteY11" fmla="*/ 255 h 286017"/>
                <a:gd name="connsiteX12" fmla="*/ 166279 w 386472"/>
                <a:gd name="connsiteY12" fmla="*/ 17345 h 286017"/>
                <a:gd name="connsiteX13" fmla="*/ 208013 w 386472"/>
                <a:gd name="connsiteY13" fmla="*/ 39677 h 286017"/>
                <a:gd name="connsiteX14" fmla="*/ 226418 w 386472"/>
                <a:gd name="connsiteY14" fmla="*/ 55939 h 286017"/>
                <a:gd name="connsiteX15" fmla="*/ 302547 w 386472"/>
                <a:gd name="connsiteY15" fmla="*/ 52278 h 286017"/>
                <a:gd name="connsiteX16" fmla="*/ 266854 w 386472"/>
                <a:gd name="connsiteY16" fmla="*/ 82563 h 286017"/>
                <a:gd name="connsiteX17" fmla="*/ 266501 w 386472"/>
                <a:gd name="connsiteY17" fmla="*/ 93423 h 286017"/>
                <a:gd name="connsiteX18" fmla="*/ 286362 w 386472"/>
                <a:gd name="connsiteY18" fmla="*/ 100986 h 286017"/>
                <a:gd name="connsiteX19" fmla="*/ 289944 w 386472"/>
                <a:gd name="connsiteY19" fmla="*/ 112012 h 286017"/>
                <a:gd name="connsiteX20" fmla="*/ 307315 w 386472"/>
                <a:gd name="connsiteY20" fmla="*/ 112860 h 286017"/>
                <a:gd name="connsiteX21" fmla="*/ 313523 w 386472"/>
                <a:gd name="connsiteY21" fmla="*/ 131540 h 286017"/>
                <a:gd name="connsiteX22" fmla="*/ 384185 w 386472"/>
                <a:gd name="connsiteY22" fmla="*/ 131563 h 286017"/>
                <a:gd name="connsiteX23" fmla="*/ 369195 w 386472"/>
                <a:gd name="connsiteY23" fmla="*/ 194966 h 286017"/>
                <a:gd name="connsiteX24" fmla="*/ 315555 w 386472"/>
                <a:gd name="connsiteY24" fmla="*/ 224950 h 286017"/>
                <a:gd name="connsiteX25" fmla="*/ 300026 w 386472"/>
                <a:gd name="connsiteY25" fmla="*/ 252926 h 286017"/>
                <a:gd name="connsiteX26" fmla="*/ 268688 w 386472"/>
                <a:gd name="connsiteY26" fmla="*/ 265824 h 286017"/>
                <a:gd name="connsiteX27" fmla="*/ 254928 w 386472"/>
                <a:gd name="connsiteY27" fmla="*/ 286005 h 286017"/>
                <a:gd name="connsiteX28" fmla="*/ 233626 w 386472"/>
                <a:gd name="connsiteY28" fmla="*/ 273206 h 286017"/>
                <a:gd name="connsiteX29" fmla="*/ 199126 w 386472"/>
                <a:gd name="connsiteY29" fmla="*/ 283141 h 286017"/>
                <a:gd name="connsiteX30" fmla="*/ 168580 w 386472"/>
                <a:gd name="connsiteY30" fmla="*/ 242836 h 286017"/>
                <a:gd name="connsiteX31" fmla="*/ 153068 w 386472"/>
                <a:gd name="connsiteY31" fmla="*/ 227442 h 286017"/>
                <a:gd name="connsiteX32" fmla="*/ 124899 w 386472"/>
                <a:gd name="connsiteY32" fmla="*/ 236908 h 286017"/>
                <a:gd name="connsiteX33" fmla="*/ 90165 w 386472"/>
                <a:gd name="connsiteY33" fmla="*/ 223211 h 286017"/>
                <a:gd name="connsiteX0" fmla="*/ 90165 w 386472"/>
                <a:gd name="connsiteY0" fmla="*/ 223211 h 286017"/>
                <a:gd name="connsiteX1" fmla="*/ 57350 w 386472"/>
                <a:gd name="connsiteY1" fmla="*/ 208876 h 286017"/>
                <a:gd name="connsiteX2" fmla="*/ 59811 w 386472"/>
                <a:gd name="connsiteY2" fmla="*/ 175636 h 286017"/>
                <a:gd name="connsiteX3" fmla="*/ 46832 w 386472"/>
                <a:gd name="connsiteY3" fmla="*/ 162025 h 286017"/>
                <a:gd name="connsiteX4" fmla="*/ 5428 w 386472"/>
                <a:gd name="connsiteY4" fmla="*/ 152092 h 286017"/>
                <a:gd name="connsiteX5" fmla="*/ 2587 w 386472"/>
                <a:gd name="connsiteY5" fmla="*/ 123292 h 286017"/>
                <a:gd name="connsiteX6" fmla="*/ 24938 w 386472"/>
                <a:gd name="connsiteY6" fmla="*/ 113338 h 286017"/>
                <a:gd name="connsiteX7" fmla="*/ 19584 w 386472"/>
                <a:gd name="connsiteY7" fmla="*/ 52467 h 286017"/>
                <a:gd name="connsiteX8" fmla="*/ 54543 w 386472"/>
                <a:gd name="connsiteY8" fmla="*/ 40983 h 286017"/>
                <a:gd name="connsiteX9" fmla="*/ 69398 w 386472"/>
                <a:gd name="connsiteY9" fmla="*/ 16437 h 286017"/>
                <a:gd name="connsiteX10" fmla="*/ 98577 w 386472"/>
                <a:gd name="connsiteY10" fmla="*/ 7810 h 286017"/>
                <a:gd name="connsiteX11" fmla="*/ 133906 w 386472"/>
                <a:gd name="connsiteY11" fmla="*/ 255 h 286017"/>
                <a:gd name="connsiteX12" fmla="*/ 166279 w 386472"/>
                <a:gd name="connsiteY12" fmla="*/ 17345 h 286017"/>
                <a:gd name="connsiteX13" fmla="*/ 208013 w 386472"/>
                <a:gd name="connsiteY13" fmla="*/ 39677 h 286017"/>
                <a:gd name="connsiteX14" fmla="*/ 226418 w 386472"/>
                <a:gd name="connsiteY14" fmla="*/ 55939 h 286017"/>
                <a:gd name="connsiteX15" fmla="*/ 302547 w 386472"/>
                <a:gd name="connsiteY15" fmla="*/ 52278 h 286017"/>
                <a:gd name="connsiteX16" fmla="*/ 266854 w 386472"/>
                <a:gd name="connsiteY16" fmla="*/ 82563 h 286017"/>
                <a:gd name="connsiteX17" fmla="*/ 266501 w 386472"/>
                <a:gd name="connsiteY17" fmla="*/ 93423 h 286017"/>
                <a:gd name="connsiteX18" fmla="*/ 286362 w 386472"/>
                <a:gd name="connsiteY18" fmla="*/ 100986 h 286017"/>
                <a:gd name="connsiteX19" fmla="*/ 289944 w 386472"/>
                <a:gd name="connsiteY19" fmla="*/ 112012 h 286017"/>
                <a:gd name="connsiteX20" fmla="*/ 313523 w 386472"/>
                <a:gd name="connsiteY20" fmla="*/ 131540 h 286017"/>
                <a:gd name="connsiteX21" fmla="*/ 384185 w 386472"/>
                <a:gd name="connsiteY21" fmla="*/ 131563 h 286017"/>
                <a:gd name="connsiteX22" fmla="*/ 369195 w 386472"/>
                <a:gd name="connsiteY22" fmla="*/ 194966 h 286017"/>
                <a:gd name="connsiteX23" fmla="*/ 315555 w 386472"/>
                <a:gd name="connsiteY23" fmla="*/ 224950 h 286017"/>
                <a:gd name="connsiteX24" fmla="*/ 300026 w 386472"/>
                <a:gd name="connsiteY24" fmla="*/ 252926 h 286017"/>
                <a:gd name="connsiteX25" fmla="*/ 268688 w 386472"/>
                <a:gd name="connsiteY25" fmla="*/ 265824 h 286017"/>
                <a:gd name="connsiteX26" fmla="*/ 254928 w 386472"/>
                <a:gd name="connsiteY26" fmla="*/ 286005 h 286017"/>
                <a:gd name="connsiteX27" fmla="*/ 233626 w 386472"/>
                <a:gd name="connsiteY27" fmla="*/ 273206 h 286017"/>
                <a:gd name="connsiteX28" fmla="*/ 199126 w 386472"/>
                <a:gd name="connsiteY28" fmla="*/ 283141 h 286017"/>
                <a:gd name="connsiteX29" fmla="*/ 168580 w 386472"/>
                <a:gd name="connsiteY29" fmla="*/ 242836 h 286017"/>
                <a:gd name="connsiteX30" fmla="*/ 153068 w 386472"/>
                <a:gd name="connsiteY30" fmla="*/ 227442 h 286017"/>
                <a:gd name="connsiteX31" fmla="*/ 124899 w 386472"/>
                <a:gd name="connsiteY31" fmla="*/ 236908 h 286017"/>
                <a:gd name="connsiteX32" fmla="*/ 90165 w 386472"/>
                <a:gd name="connsiteY32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286362 w 387936"/>
                <a:gd name="connsiteY18" fmla="*/ 100986 h 286017"/>
                <a:gd name="connsiteX19" fmla="*/ 289944 w 387936"/>
                <a:gd name="connsiteY19" fmla="*/ 112012 h 286017"/>
                <a:gd name="connsiteX20" fmla="*/ 384185 w 387936"/>
                <a:gd name="connsiteY20" fmla="*/ 131563 h 286017"/>
                <a:gd name="connsiteX21" fmla="*/ 369195 w 387936"/>
                <a:gd name="connsiteY21" fmla="*/ 194966 h 286017"/>
                <a:gd name="connsiteX22" fmla="*/ 315555 w 387936"/>
                <a:gd name="connsiteY22" fmla="*/ 224950 h 286017"/>
                <a:gd name="connsiteX23" fmla="*/ 300026 w 387936"/>
                <a:gd name="connsiteY23" fmla="*/ 252926 h 286017"/>
                <a:gd name="connsiteX24" fmla="*/ 268688 w 387936"/>
                <a:gd name="connsiteY24" fmla="*/ 265824 h 286017"/>
                <a:gd name="connsiteX25" fmla="*/ 254928 w 387936"/>
                <a:gd name="connsiteY25" fmla="*/ 286005 h 286017"/>
                <a:gd name="connsiteX26" fmla="*/ 233626 w 387936"/>
                <a:gd name="connsiteY26" fmla="*/ 273206 h 286017"/>
                <a:gd name="connsiteX27" fmla="*/ 199126 w 387936"/>
                <a:gd name="connsiteY27" fmla="*/ 283141 h 286017"/>
                <a:gd name="connsiteX28" fmla="*/ 168580 w 387936"/>
                <a:gd name="connsiteY28" fmla="*/ 242836 h 286017"/>
                <a:gd name="connsiteX29" fmla="*/ 153068 w 387936"/>
                <a:gd name="connsiteY29" fmla="*/ 227442 h 286017"/>
                <a:gd name="connsiteX30" fmla="*/ 124899 w 387936"/>
                <a:gd name="connsiteY30" fmla="*/ 236908 h 286017"/>
                <a:gd name="connsiteX31" fmla="*/ 90165 w 387936"/>
                <a:gd name="connsiteY31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286362 w 387936"/>
                <a:gd name="connsiteY18" fmla="*/ 100986 h 286017"/>
                <a:gd name="connsiteX19" fmla="*/ 340342 w 387936"/>
                <a:gd name="connsiteY19" fmla="*/ 97193 h 286017"/>
                <a:gd name="connsiteX20" fmla="*/ 384185 w 387936"/>
                <a:gd name="connsiteY20" fmla="*/ 131563 h 286017"/>
                <a:gd name="connsiteX21" fmla="*/ 369195 w 387936"/>
                <a:gd name="connsiteY21" fmla="*/ 194966 h 286017"/>
                <a:gd name="connsiteX22" fmla="*/ 315555 w 387936"/>
                <a:gd name="connsiteY22" fmla="*/ 224950 h 286017"/>
                <a:gd name="connsiteX23" fmla="*/ 300026 w 387936"/>
                <a:gd name="connsiteY23" fmla="*/ 252926 h 286017"/>
                <a:gd name="connsiteX24" fmla="*/ 268688 w 387936"/>
                <a:gd name="connsiteY24" fmla="*/ 265824 h 286017"/>
                <a:gd name="connsiteX25" fmla="*/ 254928 w 387936"/>
                <a:gd name="connsiteY25" fmla="*/ 286005 h 286017"/>
                <a:gd name="connsiteX26" fmla="*/ 233626 w 387936"/>
                <a:gd name="connsiteY26" fmla="*/ 273206 h 286017"/>
                <a:gd name="connsiteX27" fmla="*/ 199126 w 387936"/>
                <a:gd name="connsiteY27" fmla="*/ 283141 h 286017"/>
                <a:gd name="connsiteX28" fmla="*/ 168580 w 387936"/>
                <a:gd name="connsiteY28" fmla="*/ 242836 h 286017"/>
                <a:gd name="connsiteX29" fmla="*/ 153068 w 387936"/>
                <a:gd name="connsiteY29" fmla="*/ 227442 h 286017"/>
                <a:gd name="connsiteX30" fmla="*/ 124899 w 387936"/>
                <a:gd name="connsiteY30" fmla="*/ 236908 h 286017"/>
                <a:gd name="connsiteX31" fmla="*/ 90165 w 387936"/>
                <a:gd name="connsiteY31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340342 w 387936"/>
                <a:gd name="connsiteY18" fmla="*/ 97193 h 286017"/>
                <a:gd name="connsiteX19" fmla="*/ 384185 w 387936"/>
                <a:gd name="connsiteY19" fmla="*/ 131563 h 286017"/>
                <a:gd name="connsiteX20" fmla="*/ 369195 w 387936"/>
                <a:gd name="connsiteY20" fmla="*/ 194966 h 286017"/>
                <a:gd name="connsiteX21" fmla="*/ 315555 w 387936"/>
                <a:gd name="connsiteY21" fmla="*/ 224950 h 286017"/>
                <a:gd name="connsiteX22" fmla="*/ 300026 w 387936"/>
                <a:gd name="connsiteY22" fmla="*/ 252926 h 286017"/>
                <a:gd name="connsiteX23" fmla="*/ 268688 w 387936"/>
                <a:gd name="connsiteY23" fmla="*/ 265824 h 286017"/>
                <a:gd name="connsiteX24" fmla="*/ 254928 w 387936"/>
                <a:gd name="connsiteY24" fmla="*/ 286005 h 286017"/>
                <a:gd name="connsiteX25" fmla="*/ 233626 w 387936"/>
                <a:gd name="connsiteY25" fmla="*/ 273206 h 286017"/>
                <a:gd name="connsiteX26" fmla="*/ 199126 w 387936"/>
                <a:gd name="connsiteY26" fmla="*/ 283141 h 286017"/>
                <a:gd name="connsiteX27" fmla="*/ 168580 w 387936"/>
                <a:gd name="connsiteY27" fmla="*/ 242836 h 286017"/>
                <a:gd name="connsiteX28" fmla="*/ 153068 w 387936"/>
                <a:gd name="connsiteY28" fmla="*/ 227442 h 286017"/>
                <a:gd name="connsiteX29" fmla="*/ 124899 w 387936"/>
                <a:gd name="connsiteY29" fmla="*/ 236908 h 286017"/>
                <a:gd name="connsiteX30" fmla="*/ 90165 w 387936"/>
                <a:gd name="connsiteY30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340342 w 387936"/>
                <a:gd name="connsiteY17" fmla="*/ 97193 h 286017"/>
                <a:gd name="connsiteX18" fmla="*/ 384185 w 387936"/>
                <a:gd name="connsiteY18" fmla="*/ 131563 h 286017"/>
                <a:gd name="connsiteX19" fmla="*/ 369195 w 387936"/>
                <a:gd name="connsiteY19" fmla="*/ 194966 h 286017"/>
                <a:gd name="connsiteX20" fmla="*/ 315555 w 387936"/>
                <a:gd name="connsiteY20" fmla="*/ 224950 h 286017"/>
                <a:gd name="connsiteX21" fmla="*/ 300026 w 387936"/>
                <a:gd name="connsiteY21" fmla="*/ 252926 h 286017"/>
                <a:gd name="connsiteX22" fmla="*/ 268688 w 387936"/>
                <a:gd name="connsiteY22" fmla="*/ 265824 h 286017"/>
                <a:gd name="connsiteX23" fmla="*/ 254928 w 387936"/>
                <a:gd name="connsiteY23" fmla="*/ 286005 h 286017"/>
                <a:gd name="connsiteX24" fmla="*/ 233626 w 387936"/>
                <a:gd name="connsiteY24" fmla="*/ 273206 h 286017"/>
                <a:gd name="connsiteX25" fmla="*/ 199126 w 387936"/>
                <a:gd name="connsiteY25" fmla="*/ 283141 h 286017"/>
                <a:gd name="connsiteX26" fmla="*/ 168580 w 387936"/>
                <a:gd name="connsiteY26" fmla="*/ 242836 h 286017"/>
                <a:gd name="connsiteX27" fmla="*/ 153068 w 387936"/>
                <a:gd name="connsiteY27" fmla="*/ 227442 h 286017"/>
                <a:gd name="connsiteX28" fmla="*/ 124899 w 387936"/>
                <a:gd name="connsiteY28" fmla="*/ 236908 h 286017"/>
                <a:gd name="connsiteX29" fmla="*/ 90165 w 387936"/>
                <a:gd name="connsiteY29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340342 w 387936"/>
                <a:gd name="connsiteY16" fmla="*/ 97193 h 286017"/>
                <a:gd name="connsiteX17" fmla="*/ 384185 w 387936"/>
                <a:gd name="connsiteY17" fmla="*/ 131563 h 286017"/>
                <a:gd name="connsiteX18" fmla="*/ 369195 w 387936"/>
                <a:gd name="connsiteY18" fmla="*/ 194966 h 286017"/>
                <a:gd name="connsiteX19" fmla="*/ 315555 w 387936"/>
                <a:gd name="connsiteY19" fmla="*/ 224950 h 286017"/>
                <a:gd name="connsiteX20" fmla="*/ 300026 w 387936"/>
                <a:gd name="connsiteY20" fmla="*/ 252926 h 286017"/>
                <a:gd name="connsiteX21" fmla="*/ 268688 w 387936"/>
                <a:gd name="connsiteY21" fmla="*/ 265824 h 286017"/>
                <a:gd name="connsiteX22" fmla="*/ 254928 w 387936"/>
                <a:gd name="connsiteY22" fmla="*/ 286005 h 286017"/>
                <a:gd name="connsiteX23" fmla="*/ 233626 w 387936"/>
                <a:gd name="connsiteY23" fmla="*/ 273206 h 286017"/>
                <a:gd name="connsiteX24" fmla="*/ 199126 w 387936"/>
                <a:gd name="connsiteY24" fmla="*/ 283141 h 286017"/>
                <a:gd name="connsiteX25" fmla="*/ 168580 w 387936"/>
                <a:gd name="connsiteY25" fmla="*/ 242836 h 286017"/>
                <a:gd name="connsiteX26" fmla="*/ 153068 w 387936"/>
                <a:gd name="connsiteY26" fmla="*/ 227442 h 286017"/>
                <a:gd name="connsiteX27" fmla="*/ 124899 w 387936"/>
                <a:gd name="connsiteY27" fmla="*/ 236908 h 286017"/>
                <a:gd name="connsiteX28" fmla="*/ 90165 w 387936"/>
                <a:gd name="connsiteY28" fmla="*/ 223211 h 286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87936" h="286017">
                  <a:moveTo>
                    <a:pt x="90165" y="223211"/>
                  </a:moveTo>
                  <a:cubicBezTo>
                    <a:pt x="78907" y="218539"/>
                    <a:pt x="62409" y="216805"/>
                    <a:pt x="57350" y="208876"/>
                  </a:cubicBezTo>
                  <a:cubicBezTo>
                    <a:pt x="52291" y="200947"/>
                    <a:pt x="61564" y="183444"/>
                    <a:pt x="59811" y="175636"/>
                  </a:cubicBezTo>
                  <a:cubicBezTo>
                    <a:pt x="58058" y="167828"/>
                    <a:pt x="55896" y="165949"/>
                    <a:pt x="46832" y="162025"/>
                  </a:cubicBezTo>
                  <a:cubicBezTo>
                    <a:pt x="37768" y="158101"/>
                    <a:pt x="12802" y="158548"/>
                    <a:pt x="5428" y="152092"/>
                  </a:cubicBezTo>
                  <a:cubicBezTo>
                    <a:pt x="-1946" y="145637"/>
                    <a:pt x="-665" y="129751"/>
                    <a:pt x="2587" y="123292"/>
                  </a:cubicBezTo>
                  <a:cubicBezTo>
                    <a:pt x="5839" y="116833"/>
                    <a:pt x="20258" y="115542"/>
                    <a:pt x="24938" y="113338"/>
                  </a:cubicBezTo>
                  <a:cubicBezTo>
                    <a:pt x="29618" y="111134"/>
                    <a:pt x="14650" y="64526"/>
                    <a:pt x="19584" y="52467"/>
                  </a:cubicBezTo>
                  <a:cubicBezTo>
                    <a:pt x="24518" y="40408"/>
                    <a:pt x="54216" y="46121"/>
                    <a:pt x="54543" y="40983"/>
                  </a:cubicBezTo>
                  <a:cubicBezTo>
                    <a:pt x="54870" y="35845"/>
                    <a:pt x="68338" y="19542"/>
                    <a:pt x="69398" y="16437"/>
                  </a:cubicBezTo>
                  <a:cubicBezTo>
                    <a:pt x="70458" y="13332"/>
                    <a:pt x="87843" y="8671"/>
                    <a:pt x="98577" y="7810"/>
                  </a:cubicBezTo>
                  <a:cubicBezTo>
                    <a:pt x="109311" y="6949"/>
                    <a:pt x="124491" y="-1571"/>
                    <a:pt x="133906" y="255"/>
                  </a:cubicBezTo>
                  <a:cubicBezTo>
                    <a:pt x="143321" y="2081"/>
                    <a:pt x="153928" y="10775"/>
                    <a:pt x="166279" y="17345"/>
                  </a:cubicBezTo>
                  <a:cubicBezTo>
                    <a:pt x="178630" y="23915"/>
                    <a:pt x="197990" y="33245"/>
                    <a:pt x="208013" y="39677"/>
                  </a:cubicBezTo>
                  <a:cubicBezTo>
                    <a:pt x="218036" y="46109"/>
                    <a:pt x="210662" y="53839"/>
                    <a:pt x="226418" y="55939"/>
                  </a:cubicBezTo>
                  <a:cubicBezTo>
                    <a:pt x="242174" y="58039"/>
                    <a:pt x="283560" y="45402"/>
                    <a:pt x="302547" y="52278"/>
                  </a:cubicBezTo>
                  <a:cubicBezTo>
                    <a:pt x="321534" y="59154"/>
                    <a:pt x="326736" y="83979"/>
                    <a:pt x="340342" y="97193"/>
                  </a:cubicBezTo>
                  <a:cubicBezTo>
                    <a:pt x="353948" y="110407"/>
                    <a:pt x="370977" y="117737"/>
                    <a:pt x="384185" y="131563"/>
                  </a:cubicBezTo>
                  <a:cubicBezTo>
                    <a:pt x="397394" y="145389"/>
                    <a:pt x="371673" y="185420"/>
                    <a:pt x="369195" y="194966"/>
                  </a:cubicBezTo>
                  <a:cubicBezTo>
                    <a:pt x="366717" y="204512"/>
                    <a:pt x="327083" y="215290"/>
                    <a:pt x="315555" y="224950"/>
                  </a:cubicBezTo>
                  <a:cubicBezTo>
                    <a:pt x="304027" y="234610"/>
                    <a:pt x="304850" y="249976"/>
                    <a:pt x="300026" y="252926"/>
                  </a:cubicBezTo>
                  <a:cubicBezTo>
                    <a:pt x="295202" y="255876"/>
                    <a:pt x="276204" y="260311"/>
                    <a:pt x="268688" y="265824"/>
                  </a:cubicBezTo>
                  <a:cubicBezTo>
                    <a:pt x="261172" y="271337"/>
                    <a:pt x="260241" y="285575"/>
                    <a:pt x="254928" y="286005"/>
                  </a:cubicBezTo>
                  <a:cubicBezTo>
                    <a:pt x="249615" y="286435"/>
                    <a:pt x="238830" y="275846"/>
                    <a:pt x="233626" y="273206"/>
                  </a:cubicBezTo>
                  <a:cubicBezTo>
                    <a:pt x="228422" y="270566"/>
                    <a:pt x="205698" y="289477"/>
                    <a:pt x="199126" y="283141"/>
                  </a:cubicBezTo>
                  <a:cubicBezTo>
                    <a:pt x="192554" y="276805"/>
                    <a:pt x="177601" y="245380"/>
                    <a:pt x="168580" y="242836"/>
                  </a:cubicBezTo>
                  <a:cubicBezTo>
                    <a:pt x="159559" y="240292"/>
                    <a:pt x="160606" y="229193"/>
                    <a:pt x="153068" y="227442"/>
                  </a:cubicBezTo>
                  <a:cubicBezTo>
                    <a:pt x="151412" y="226629"/>
                    <a:pt x="125377" y="236688"/>
                    <a:pt x="124899" y="236908"/>
                  </a:cubicBezTo>
                  <a:cubicBezTo>
                    <a:pt x="122215" y="237399"/>
                    <a:pt x="101423" y="227883"/>
                    <a:pt x="90165" y="223211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3" name="Freeform 19"/>
            <p:cNvSpPr>
              <a:spLocks/>
            </p:cNvSpPr>
            <p:nvPr/>
          </p:nvSpPr>
          <p:spPr bwMode="auto">
            <a:xfrm rot="4921782">
              <a:off x="2489549" y="828790"/>
              <a:ext cx="955208" cy="964524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49751"/>
                <a:gd name="connsiteY0" fmla="*/ 62694 h 80122"/>
                <a:gd name="connsiteX1" fmla="*/ 50432 w 149751"/>
                <a:gd name="connsiteY1" fmla="*/ 60437 h 80122"/>
                <a:gd name="connsiteX2" fmla="*/ 42440 w 149751"/>
                <a:gd name="connsiteY2" fmla="*/ 56960 h 80122"/>
                <a:gd name="connsiteX3" fmla="*/ 34448 w 149751"/>
                <a:gd name="connsiteY3" fmla="*/ 52375 h 80122"/>
                <a:gd name="connsiteX4" fmla="*/ 31439 w 149751"/>
                <a:gd name="connsiteY4" fmla="*/ 48969 h 80122"/>
                <a:gd name="connsiteX5" fmla="*/ 24045 w 149751"/>
                <a:gd name="connsiteY5" fmla="*/ 49045 h 80122"/>
                <a:gd name="connsiteX6" fmla="*/ 15112 w 149751"/>
                <a:gd name="connsiteY6" fmla="*/ 45241 h 80122"/>
                <a:gd name="connsiteX7" fmla="*/ 9751 w 149751"/>
                <a:gd name="connsiteY7" fmla="*/ 39044 h 80122"/>
                <a:gd name="connsiteX8" fmla="*/ 11 w 149751"/>
                <a:gd name="connsiteY8" fmla="*/ 31383 h 80122"/>
                <a:gd name="connsiteX9" fmla="*/ 11733 w 149751"/>
                <a:gd name="connsiteY9" fmla="*/ 21205 h 80122"/>
                <a:gd name="connsiteX10" fmla="*/ 26262 w 149751"/>
                <a:gd name="connsiteY10" fmla="*/ 18927 h 80122"/>
                <a:gd name="connsiteX11" fmla="*/ 36779 w 149751"/>
                <a:gd name="connsiteY11" fmla="*/ 25288 h 80122"/>
                <a:gd name="connsiteX12" fmla="*/ 42757 w 149751"/>
                <a:gd name="connsiteY12" fmla="*/ 24801 h 80122"/>
                <a:gd name="connsiteX13" fmla="*/ 45937 w 149751"/>
                <a:gd name="connsiteY13" fmla="*/ 18538 h 80122"/>
                <a:gd name="connsiteX14" fmla="*/ 40581 w 149751"/>
                <a:gd name="connsiteY14" fmla="*/ 4725 h 80122"/>
                <a:gd name="connsiteX15" fmla="*/ 48561 w 149751"/>
                <a:gd name="connsiteY15" fmla="*/ 461 h 80122"/>
                <a:gd name="connsiteX16" fmla="*/ 52367 w 149751"/>
                <a:gd name="connsiteY16" fmla="*/ 6964 h 80122"/>
                <a:gd name="connsiteX17" fmla="*/ 60250 w 149751"/>
                <a:gd name="connsiteY17" fmla="*/ 8481 h 80122"/>
                <a:gd name="connsiteX18" fmla="*/ 79817 w 149751"/>
                <a:gd name="connsiteY18" fmla="*/ 17210 h 80122"/>
                <a:gd name="connsiteX19" fmla="*/ 77683 w 149751"/>
                <a:gd name="connsiteY19" fmla="*/ 24134 h 80122"/>
                <a:gd name="connsiteX20" fmla="*/ 79946 w 149751"/>
                <a:gd name="connsiteY20" fmla="*/ 30572 h 80122"/>
                <a:gd name="connsiteX21" fmla="*/ 82773 w 149751"/>
                <a:gd name="connsiteY21" fmla="*/ 37598 h 80122"/>
                <a:gd name="connsiteX22" fmla="*/ 81885 w 149751"/>
                <a:gd name="connsiteY22" fmla="*/ 41595 h 80122"/>
                <a:gd name="connsiteX23" fmla="*/ 89797 w 149751"/>
                <a:gd name="connsiteY23" fmla="*/ 43529 h 80122"/>
                <a:gd name="connsiteX24" fmla="*/ 94499 w 149751"/>
                <a:gd name="connsiteY24" fmla="*/ 39478 h 80122"/>
                <a:gd name="connsiteX25" fmla="*/ 103738 w 149751"/>
                <a:gd name="connsiteY25" fmla="*/ 37176 h 80122"/>
                <a:gd name="connsiteX26" fmla="*/ 112233 w 149751"/>
                <a:gd name="connsiteY26" fmla="*/ 42487 h 80122"/>
                <a:gd name="connsiteX27" fmla="*/ 126958 w 149751"/>
                <a:gd name="connsiteY27" fmla="*/ 45804 h 80122"/>
                <a:gd name="connsiteX28" fmla="*/ 125962 w 149751"/>
                <a:gd name="connsiteY28" fmla="*/ 50520 h 80122"/>
                <a:gd name="connsiteX29" fmla="*/ 149625 w 149751"/>
                <a:gd name="connsiteY29" fmla="*/ 64177 h 80122"/>
                <a:gd name="connsiteX30" fmla="*/ 114071 w 149751"/>
                <a:gd name="connsiteY30" fmla="*/ 69825 h 80122"/>
                <a:gd name="connsiteX31" fmla="*/ 103104 w 149751"/>
                <a:gd name="connsiteY31" fmla="*/ 70896 h 80122"/>
                <a:gd name="connsiteX32" fmla="*/ 96037 w 149751"/>
                <a:gd name="connsiteY32" fmla="*/ 75381 h 80122"/>
                <a:gd name="connsiteX33" fmla="*/ 89847 w 149751"/>
                <a:gd name="connsiteY33" fmla="*/ 80120 h 80122"/>
                <a:gd name="connsiteX34" fmla="*/ 79146 w 149751"/>
                <a:gd name="connsiteY34" fmla="*/ 74785 h 80122"/>
                <a:gd name="connsiteX35" fmla="*/ 79192 w 149751"/>
                <a:gd name="connsiteY35" fmla="*/ 65444 h 80122"/>
                <a:gd name="connsiteX36" fmla="*/ 75256 w 149751"/>
                <a:gd name="connsiteY36" fmla="*/ 59747 h 80122"/>
                <a:gd name="connsiteX37" fmla="*/ 69257 w 149751"/>
                <a:gd name="connsiteY37" fmla="*/ 60563 h 80122"/>
                <a:gd name="connsiteX38" fmla="*/ 59152 w 149751"/>
                <a:gd name="connsiteY38" fmla="*/ 62694 h 80122"/>
                <a:gd name="connsiteX0" fmla="*/ 59152 w 153418"/>
                <a:gd name="connsiteY0" fmla="*/ 62694 h 90746"/>
                <a:gd name="connsiteX1" fmla="*/ 50432 w 153418"/>
                <a:gd name="connsiteY1" fmla="*/ 60437 h 90746"/>
                <a:gd name="connsiteX2" fmla="*/ 42440 w 153418"/>
                <a:gd name="connsiteY2" fmla="*/ 56960 h 90746"/>
                <a:gd name="connsiteX3" fmla="*/ 34448 w 153418"/>
                <a:gd name="connsiteY3" fmla="*/ 52375 h 90746"/>
                <a:gd name="connsiteX4" fmla="*/ 31439 w 153418"/>
                <a:gd name="connsiteY4" fmla="*/ 48969 h 90746"/>
                <a:gd name="connsiteX5" fmla="*/ 24045 w 153418"/>
                <a:gd name="connsiteY5" fmla="*/ 49045 h 90746"/>
                <a:gd name="connsiteX6" fmla="*/ 15112 w 153418"/>
                <a:gd name="connsiteY6" fmla="*/ 45241 h 90746"/>
                <a:gd name="connsiteX7" fmla="*/ 9751 w 153418"/>
                <a:gd name="connsiteY7" fmla="*/ 39044 h 90746"/>
                <a:gd name="connsiteX8" fmla="*/ 11 w 153418"/>
                <a:gd name="connsiteY8" fmla="*/ 31383 h 90746"/>
                <a:gd name="connsiteX9" fmla="*/ 11733 w 153418"/>
                <a:gd name="connsiteY9" fmla="*/ 21205 h 90746"/>
                <a:gd name="connsiteX10" fmla="*/ 26262 w 153418"/>
                <a:gd name="connsiteY10" fmla="*/ 18927 h 90746"/>
                <a:gd name="connsiteX11" fmla="*/ 36779 w 153418"/>
                <a:gd name="connsiteY11" fmla="*/ 25288 h 90746"/>
                <a:gd name="connsiteX12" fmla="*/ 42757 w 153418"/>
                <a:gd name="connsiteY12" fmla="*/ 24801 h 90746"/>
                <a:gd name="connsiteX13" fmla="*/ 45937 w 153418"/>
                <a:gd name="connsiteY13" fmla="*/ 18538 h 90746"/>
                <a:gd name="connsiteX14" fmla="*/ 40581 w 153418"/>
                <a:gd name="connsiteY14" fmla="*/ 4725 h 90746"/>
                <a:gd name="connsiteX15" fmla="*/ 48561 w 153418"/>
                <a:gd name="connsiteY15" fmla="*/ 461 h 90746"/>
                <a:gd name="connsiteX16" fmla="*/ 52367 w 153418"/>
                <a:gd name="connsiteY16" fmla="*/ 6964 h 90746"/>
                <a:gd name="connsiteX17" fmla="*/ 60250 w 153418"/>
                <a:gd name="connsiteY17" fmla="*/ 8481 h 90746"/>
                <a:gd name="connsiteX18" fmla="*/ 79817 w 153418"/>
                <a:gd name="connsiteY18" fmla="*/ 17210 h 90746"/>
                <a:gd name="connsiteX19" fmla="*/ 77683 w 153418"/>
                <a:gd name="connsiteY19" fmla="*/ 24134 h 90746"/>
                <a:gd name="connsiteX20" fmla="*/ 79946 w 153418"/>
                <a:gd name="connsiteY20" fmla="*/ 30572 h 90746"/>
                <a:gd name="connsiteX21" fmla="*/ 82773 w 153418"/>
                <a:gd name="connsiteY21" fmla="*/ 37598 h 90746"/>
                <a:gd name="connsiteX22" fmla="*/ 81885 w 153418"/>
                <a:gd name="connsiteY22" fmla="*/ 41595 h 90746"/>
                <a:gd name="connsiteX23" fmla="*/ 89797 w 153418"/>
                <a:gd name="connsiteY23" fmla="*/ 43529 h 90746"/>
                <a:gd name="connsiteX24" fmla="*/ 94499 w 153418"/>
                <a:gd name="connsiteY24" fmla="*/ 39478 h 90746"/>
                <a:gd name="connsiteX25" fmla="*/ 103738 w 153418"/>
                <a:gd name="connsiteY25" fmla="*/ 37176 h 90746"/>
                <a:gd name="connsiteX26" fmla="*/ 112233 w 153418"/>
                <a:gd name="connsiteY26" fmla="*/ 42487 h 90746"/>
                <a:gd name="connsiteX27" fmla="*/ 126958 w 153418"/>
                <a:gd name="connsiteY27" fmla="*/ 45804 h 90746"/>
                <a:gd name="connsiteX28" fmla="*/ 125962 w 153418"/>
                <a:gd name="connsiteY28" fmla="*/ 50520 h 90746"/>
                <a:gd name="connsiteX29" fmla="*/ 149625 w 153418"/>
                <a:gd name="connsiteY29" fmla="*/ 64177 h 90746"/>
                <a:gd name="connsiteX30" fmla="*/ 148526 w 153418"/>
                <a:gd name="connsiteY30" fmla="*/ 90697 h 90746"/>
                <a:gd name="connsiteX31" fmla="*/ 103104 w 153418"/>
                <a:gd name="connsiteY31" fmla="*/ 70896 h 90746"/>
                <a:gd name="connsiteX32" fmla="*/ 96037 w 153418"/>
                <a:gd name="connsiteY32" fmla="*/ 75381 h 90746"/>
                <a:gd name="connsiteX33" fmla="*/ 89847 w 153418"/>
                <a:gd name="connsiteY33" fmla="*/ 80120 h 90746"/>
                <a:gd name="connsiteX34" fmla="*/ 79146 w 153418"/>
                <a:gd name="connsiteY34" fmla="*/ 74785 h 90746"/>
                <a:gd name="connsiteX35" fmla="*/ 79192 w 153418"/>
                <a:gd name="connsiteY35" fmla="*/ 65444 h 90746"/>
                <a:gd name="connsiteX36" fmla="*/ 75256 w 153418"/>
                <a:gd name="connsiteY36" fmla="*/ 59747 h 90746"/>
                <a:gd name="connsiteX37" fmla="*/ 69257 w 153418"/>
                <a:gd name="connsiteY37" fmla="*/ 60563 h 90746"/>
                <a:gd name="connsiteX38" fmla="*/ 59152 w 153418"/>
                <a:gd name="connsiteY38" fmla="*/ 62694 h 90746"/>
                <a:gd name="connsiteX0" fmla="*/ 59152 w 166827"/>
                <a:gd name="connsiteY0" fmla="*/ 62694 h 90768"/>
                <a:gd name="connsiteX1" fmla="*/ 50432 w 166827"/>
                <a:gd name="connsiteY1" fmla="*/ 60437 h 90768"/>
                <a:gd name="connsiteX2" fmla="*/ 42440 w 166827"/>
                <a:gd name="connsiteY2" fmla="*/ 56960 h 90768"/>
                <a:gd name="connsiteX3" fmla="*/ 34448 w 166827"/>
                <a:gd name="connsiteY3" fmla="*/ 52375 h 90768"/>
                <a:gd name="connsiteX4" fmla="*/ 31439 w 166827"/>
                <a:gd name="connsiteY4" fmla="*/ 48969 h 90768"/>
                <a:gd name="connsiteX5" fmla="*/ 24045 w 166827"/>
                <a:gd name="connsiteY5" fmla="*/ 49045 h 90768"/>
                <a:gd name="connsiteX6" fmla="*/ 15112 w 166827"/>
                <a:gd name="connsiteY6" fmla="*/ 45241 h 90768"/>
                <a:gd name="connsiteX7" fmla="*/ 9751 w 166827"/>
                <a:gd name="connsiteY7" fmla="*/ 39044 h 90768"/>
                <a:gd name="connsiteX8" fmla="*/ 11 w 166827"/>
                <a:gd name="connsiteY8" fmla="*/ 31383 h 90768"/>
                <a:gd name="connsiteX9" fmla="*/ 11733 w 166827"/>
                <a:gd name="connsiteY9" fmla="*/ 21205 h 90768"/>
                <a:gd name="connsiteX10" fmla="*/ 26262 w 166827"/>
                <a:gd name="connsiteY10" fmla="*/ 18927 h 90768"/>
                <a:gd name="connsiteX11" fmla="*/ 36779 w 166827"/>
                <a:gd name="connsiteY11" fmla="*/ 25288 h 90768"/>
                <a:gd name="connsiteX12" fmla="*/ 42757 w 166827"/>
                <a:gd name="connsiteY12" fmla="*/ 24801 h 90768"/>
                <a:gd name="connsiteX13" fmla="*/ 45937 w 166827"/>
                <a:gd name="connsiteY13" fmla="*/ 18538 h 90768"/>
                <a:gd name="connsiteX14" fmla="*/ 40581 w 166827"/>
                <a:gd name="connsiteY14" fmla="*/ 4725 h 90768"/>
                <a:gd name="connsiteX15" fmla="*/ 48561 w 166827"/>
                <a:gd name="connsiteY15" fmla="*/ 461 h 90768"/>
                <a:gd name="connsiteX16" fmla="*/ 52367 w 166827"/>
                <a:gd name="connsiteY16" fmla="*/ 6964 h 90768"/>
                <a:gd name="connsiteX17" fmla="*/ 60250 w 166827"/>
                <a:gd name="connsiteY17" fmla="*/ 8481 h 90768"/>
                <a:gd name="connsiteX18" fmla="*/ 79817 w 166827"/>
                <a:gd name="connsiteY18" fmla="*/ 17210 h 90768"/>
                <a:gd name="connsiteX19" fmla="*/ 77683 w 166827"/>
                <a:gd name="connsiteY19" fmla="*/ 24134 h 90768"/>
                <a:gd name="connsiteX20" fmla="*/ 79946 w 166827"/>
                <a:gd name="connsiteY20" fmla="*/ 30572 h 90768"/>
                <a:gd name="connsiteX21" fmla="*/ 82773 w 166827"/>
                <a:gd name="connsiteY21" fmla="*/ 37598 h 90768"/>
                <a:gd name="connsiteX22" fmla="*/ 81885 w 166827"/>
                <a:gd name="connsiteY22" fmla="*/ 41595 h 90768"/>
                <a:gd name="connsiteX23" fmla="*/ 89797 w 166827"/>
                <a:gd name="connsiteY23" fmla="*/ 43529 h 90768"/>
                <a:gd name="connsiteX24" fmla="*/ 94499 w 166827"/>
                <a:gd name="connsiteY24" fmla="*/ 39478 h 90768"/>
                <a:gd name="connsiteX25" fmla="*/ 103738 w 166827"/>
                <a:gd name="connsiteY25" fmla="*/ 37176 h 90768"/>
                <a:gd name="connsiteX26" fmla="*/ 112233 w 166827"/>
                <a:gd name="connsiteY26" fmla="*/ 42487 h 90768"/>
                <a:gd name="connsiteX27" fmla="*/ 126958 w 166827"/>
                <a:gd name="connsiteY27" fmla="*/ 45804 h 90768"/>
                <a:gd name="connsiteX28" fmla="*/ 125962 w 166827"/>
                <a:gd name="connsiteY28" fmla="*/ 50520 h 90768"/>
                <a:gd name="connsiteX29" fmla="*/ 149625 w 166827"/>
                <a:gd name="connsiteY29" fmla="*/ 64177 h 90768"/>
                <a:gd name="connsiteX30" fmla="*/ 166825 w 166827"/>
                <a:gd name="connsiteY30" fmla="*/ 77047 h 90768"/>
                <a:gd name="connsiteX31" fmla="*/ 148526 w 166827"/>
                <a:gd name="connsiteY31" fmla="*/ 90697 h 90768"/>
                <a:gd name="connsiteX32" fmla="*/ 103104 w 166827"/>
                <a:gd name="connsiteY32" fmla="*/ 70896 h 90768"/>
                <a:gd name="connsiteX33" fmla="*/ 96037 w 166827"/>
                <a:gd name="connsiteY33" fmla="*/ 75381 h 90768"/>
                <a:gd name="connsiteX34" fmla="*/ 89847 w 166827"/>
                <a:gd name="connsiteY34" fmla="*/ 80120 h 90768"/>
                <a:gd name="connsiteX35" fmla="*/ 79146 w 166827"/>
                <a:gd name="connsiteY35" fmla="*/ 74785 h 90768"/>
                <a:gd name="connsiteX36" fmla="*/ 79192 w 166827"/>
                <a:gd name="connsiteY36" fmla="*/ 65444 h 90768"/>
                <a:gd name="connsiteX37" fmla="*/ 75256 w 166827"/>
                <a:gd name="connsiteY37" fmla="*/ 59747 h 90768"/>
                <a:gd name="connsiteX38" fmla="*/ 69257 w 166827"/>
                <a:gd name="connsiteY38" fmla="*/ 60563 h 90768"/>
                <a:gd name="connsiteX39" fmla="*/ 59152 w 166827"/>
                <a:gd name="connsiteY39" fmla="*/ 62694 h 90768"/>
                <a:gd name="connsiteX0" fmla="*/ 59152 w 167046"/>
                <a:gd name="connsiteY0" fmla="*/ 62694 h 90762"/>
                <a:gd name="connsiteX1" fmla="*/ 50432 w 167046"/>
                <a:gd name="connsiteY1" fmla="*/ 60437 h 90762"/>
                <a:gd name="connsiteX2" fmla="*/ 42440 w 167046"/>
                <a:gd name="connsiteY2" fmla="*/ 56960 h 90762"/>
                <a:gd name="connsiteX3" fmla="*/ 34448 w 167046"/>
                <a:gd name="connsiteY3" fmla="*/ 52375 h 90762"/>
                <a:gd name="connsiteX4" fmla="*/ 31439 w 167046"/>
                <a:gd name="connsiteY4" fmla="*/ 48969 h 90762"/>
                <a:gd name="connsiteX5" fmla="*/ 24045 w 167046"/>
                <a:gd name="connsiteY5" fmla="*/ 49045 h 90762"/>
                <a:gd name="connsiteX6" fmla="*/ 15112 w 167046"/>
                <a:gd name="connsiteY6" fmla="*/ 45241 h 90762"/>
                <a:gd name="connsiteX7" fmla="*/ 9751 w 167046"/>
                <a:gd name="connsiteY7" fmla="*/ 39044 h 90762"/>
                <a:gd name="connsiteX8" fmla="*/ 11 w 167046"/>
                <a:gd name="connsiteY8" fmla="*/ 31383 h 90762"/>
                <a:gd name="connsiteX9" fmla="*/ 11733 w 167046"/>
                <a:gd name="connsiteY9" fmla="*/ 21205 h 90762"/>
                <a:gd name="connsiteX10" fmla="*/ 26262 w 167046"/>
                <a:gd name="connsiteY10" fmla="*/ 18927 h 90762"/>
                <a:gd name="connsiteX11" fmla="*/ 36779 w 167046"/>
                <a:gd name="connsiteY11" fmla="*/ 25288 h 90762"/>
                <a:gd name="connsiteX12" fmla="*/ 42757 w 167046"/>
                <a:gd name="connsiteY12" fmla="*/ 24801 h 90762"/>
                <a:gd name="connsiteX13" fmla="*/ 45937 w 167046"/>
                <a:gd name="connsiteY13" fmla="*/ 18538 h 90762"/>
                <a:gd name="connsiteX14" fmla="*/ 40581 w 167046"/>
                <a:gd name="connsiteY14" fmla="*/ 4725 h 90762"/>
                <a:gd name="connsiteX15" fmla="*/ 48561 w 167046"/>
                <a:gd name="connsiteY15" fmla="*/ 461 h 90762"/>
                <a:gd name="connsiteX16" fmla="*/ 52367 w 167046"/>
                <a:gd name="connsiteY16" fmla="*/ 6964 h 90762"/>
                <a:gd name="connsiteX17" fmla="*/ 60250 w 167046"/>
                <a:gd name="connsiteY17" fmla="*/ 8481 h 90762"/>
                <a:gd name="connsiteX18" fmla="*/ 79817 w 167046"/>
                <a:gd name="connsiteY18" fmla="*/ 17210 h 90762"/>
                <a:gd name="connsiteX19" fmla="*/ 77683 w 167046"/>
                <a:gd name="connsiteY19" fmla="*/ 24134 h 90762"/>
                <a:gd name="connsiteX20" fmla="*/ 79946 w 167046"/>
                <a:gd name="connsiteY20" fmla="*/ 30572 h 90762"/>
                <a:gd name="connsiteX21" fmla="*/ 82773 w 167046"/>
                <a:gd name="connsiteY21" fmla="*/ 37598 h 90762"/>
                <a:gd name="connsiteX22" fmla="*/ 81885 w 167046"/>
                <a:gd name="connsiteY22" fmla="*/ 41595 h 90762"/>
                <a:gd name="connsiteX23" fmla="*/ 89797 w 167046"/>
                <a:gd name="connsiteY23" fmla="*/ 43529 h 90762"/>
                <a:gd name="connsiteX24" fmla="*/ 94499 w 167046"/>
                <a:gd name="connsiteY24" fmla="*/ 39478 h 90762"/>
                <a:gd name="connsiteX25" fmla="*/ 103738 w 167046"/>
                <a:gd name="connsiteY25" fmla="*/ 37176 h 90762"/>
                <a:gd name="connsiteX26" fmla="*/ 112233 w 167046"/>
                <a:gd name="connsiteY26" fmla="*/ 42487 h 90762"/>
                <a:gd name="connsiteX27" fmla="*/ 126958 w 167046"/>
                <a:gd name="connsiteY27" fmla="*/ 45804 h 90762"/>
                <a:gd name="connsiteX28" fmla="*/ 125962 w 167046"/>
                <a:gd name="connsiteY28" fmla="*/ 50520 h 90762"/>
                <a:gd name="connsiteX29" fmla="*/ 149625 w 167046"/>
                <a:gd name="connsiteY29" fmla="*/ 64177 h 90762"/>
                <a:gd name="connsiteX30" fmla="*/ 155001 w 167046"/>
                <a:gd name="connsiteY30" fmla="*/ 74566 h 90762"/>
                <a:gd name="connsiteX31" fmla="*/ 166825 w 167046"/>
                <a:gd name="connsiteY31" fmla="*/ 77047 h 90762"/>
                <a:gd name="connsiteX32" fmla="*/ 148526 w 167046"/>
                <a:gd name="connsiteY32" fmla="*/ 90697 h 90762"/>
                <a:gd name="connsiteX33" fmla="*/ 103104 w 167046"/>
                <a:gd name="connsiteY33" fmla="*/ 70896 h 90762"/>
                <a:gd name="connsiteX34" fmla="*/ 96037 w 167046"/>
                <a:gd name="connsiteY34" fmla="*/ 75381 h 90762"/>
                <a:gd name="connsiteX35" fmla="*/ 89847 w 167046"/>
                <a:gd name="connsiteY35" fmla="*/ 80120 h 90762"/>
                <a:gd name="connsiteX36" fmla="*/ 79146 w 167046"/>
                <a:gd name="connsiteY36" fmla="*/ 74785 h 90762"/>
                <a:gd name="connsiteX37" fmla="*/ 79192 w 167046"/>
                <a:gd name="connsiteY37" fmla="*/ 65444 h 90762"/>
                <a:gd name="connsiteX38" fmla="*/ 75256 w 167046"/>
                <a:gd name="connsiteY38" fmla="*/ 59747 h 90762"/>
                <a:gd name="connsiteX39" fmla="*/ 69257 w 167046"/>
                <a:gd name="connsiteY39" fmla="*/ 60563 h 90762"/>
                <a:gd name="connsiteX40" fmla="*/ 59152 w 167046"/>
                <a:gd name="connsiteY40" fmla="*/ 62694 h 90762"/>
                <a:gd name="connsiteX0" fmla="*/ 59152 w 166928"/>
                <a:gd name="connsiteY0" fmla="*/ 62694 h 90724"/>
                <a:gd name="connsiteX1" fmla="*/ 50432 w 166928"/>
                <a:gd name="connsiteY1" fmla="*/ 60437 h 90724"/>
                <a:gd name="connsiteX2" fmla="*/ 42440 w 166928"/>
                <a:gd name="connsiteY2" fmla="*/ 56960 h 90724"/>
                <a:gd name="connsiteX3" fmla="*/ 34448 w 166928"/>
                <a:gd name="connsiteY3" fmla="*/ 52375 h 90724"/>
                <a:gd name="connsiteX4" fmla="*/ 31439 w 166928"/>
                <a:gd name="connsiteY4" fmla="*/ 48969 h 90724"/>
                <a:gd name="connsiteX5" fmla="*/ 24045 w 166928"/>
                <a:gd name="connsiteY5" fmla="*/ 49045 h 90724"/>
                <a:gd name="connsiteX6" fmla="*/ 15112 w 166928"/>
                <a:gd name="connsiteY6" fmla="*/ 45241 h 90724"/>
                <a:gd name="connsiteX7" fmla="*/ 9751 w 166928"/>
                <a:gd name="connsiteY7" fmla="*/ 39044 h 90724"/>
                <a:gd name="connsiteX8" fmla="*/ 11 w 166928"/>
                <a:gd name="connsiteY8" fmla="*/ 31383 h 90724"/>
                <a:gd name="connsiteX9" fmla="*/ 11733 w 166928"/>
                <a:gd name="connsiteY9" fmla="*/ 21205 h 90724"/>
                <a:gd name="connsiteX10" fmla="*/ 26262 w 166928"/>
                <a:gd name="connsiteY10" fmla="*/ 18927 h 90724"/>
                <a:gd name="connsiteX11" fmla="*/ 36779 w 166928"/>
                <a:gd name="connsiteY11" fmla="*/ 25288 h 90724"/>
                <a:gd name="connsiteX12" fmla="*/ 42757 w 166928"/>
                <a:gd name="connsiteY12" fmla="*/ 24801 h 90724"/>
                <a:gd name="connsiteX13" fmla="*/ 45937 w 166928"/>
                <a:gd name="connsiteY13" fmla="*/ 18538 h 90724"/>
                <a:gd name="connsiteX14" fmla="*/ 40581 w 166928"/>
                <a:gd name="connsiteY14" fmla="*/ 4725 h 90724"/>
                <a:gd name="connsiteX15" fmla="*/ 48561 w 166928"/>
                <a:gd name="connsiteY15" fmla="*/ 461 h 90724"/>
                <a:gd name="connsiteX16" fmla="*/ 52367 w 166928"/>
                <a:gd name="connsiteY16" fmla="*/ 6964 h 90724"/>
                <a:gd name="connsiteX17" fmla="*/ 60250 w 166928"/>
                <a:gd name="connsiteY17" fmla="*/ 8481 h 90724"/>
                <a:gd name="connsiteX18" fmla="*/ 79817 w 166928"/>
                <a:gd name="connsiteY18" fmla="*/ 17210 h 90724"/>
                <a:gd name="connsiteX19" fmla="*/ 77683 w 166928"/>
                <a:gd name="connsiteY19" fmla="*/ 24134 h 90724"/>
                <a:gd name="connsiteX20" fmla="*/ 79946 w 166928"/>
                <a:gd name="connsiteY20" fmla="*/ 30572 h 90724"/>
                <a:gd name="connsiteX21" fmla="*/ 82773 w 166928"/>
                <a:gd name="connsiteY21" fmla="*/ 37598 h 90724"/>
                <a:gd name="connsiteX22" fmla="*/ 81885 w 166928"/>
                <a:gd name="connsiteY22" fmla="*/ 41595 h 90724"/>
                <a:gd name="connsiteX23" fmla="*/ 89797 w 166928"/>
                <a:gd name="connsiteY23" fmla="*/ 43529 h 90724"/>
                <a:gd name="connsiteX24" fmla="*/ 94499 w 166928"/>
                <a:gd name="connsiteY24" fmla="*/ 39478 h 90724"/>
                <a:gd name="connsiteX25" fmla="*/ 103738 w 166928"/>
                <a:gd name="connsiteY25" fmla="*/ 37176 h 90724"/>
                <a:gd name="connsiteX26" fmla="*/ 112233 w 166928"/>
                <a:gd name="connsiteY26" fmla="*/ 42487 h 90724"/>
                <a:gd name="connsiteX27" fmla="*/ 126958 w 166928"/>
                <a:gd name="connsiteY27" fmla="*/ 45804 h 90724"/>
                <a:gd name="connsiteX28" fmla="*/ 125962 w 166928"/>
                <a:gd name="connsiteY28" fmla="*/ 50520 h 90724"/>
                <a:gd name="connsiteX29" fmla="*/ 149625 w 166928"/>
                <a:gd name="connsiteY29" fmla="*/ 64177 h 90724"/>
                <a:gd name="connsiteX30" fmla="*/ 155001 w 166928"/>
                <a:gd name="connsiteY30" fmla="*/ 74566 h 90724"/>
                <a:gd name="connsiteX31" fmla="*/ 166705 w 166928"/>
                <a:gd name="connsiteY31" fmla="*/ 75110 h 90724"/>
                <a:gd name="connsiteX32" fmla="*/ 148526 w 166928"/>
                <a:gd name="connsiteY32" fmla="*/ 90697 h 90724"/>
                <a:gd name="connsiteX33" fmla="*/ 103104 w 166928"/>
                <a:gd name="connsiteY33" fmla="*/ 70896 h 90724"/>
                <a:gd name="connsiteX34" fmla="*/ 96037 w 166928"/>
                <a:gd name="connsiteY34" fmla="*/ 75381 h 90724"/>
                <a:gd name="connsiteX35" fmla="*/ 89847 w 166928"/>
                <a:gd name="connsiteY35" fmla="*/ 80120 h 90724"/>
                <a:gd name="connsiteX36" fmla="*/ 79146 w 166928"/>
                <a:gd name="connsiteY36" fmla="*/ 74785 h 90724"/>
                <a:gd name="connsiteX37" fmla="*/ 79192 w 166928"/>
                <a:gd name="connsiteY37" fmla="*/ 65444 h 90724"/>
                <a:gd name="connsiteX38" fmla="*/ 75256 w 166928"/>
                <a:gd name="connsiteY38" fmla="*/ 59747 h 90724"/>
                <a:gd name="connsiteX39" fmla="*/ 69257 w 166928"/>
                <a:gd name="connsiteY39" fmla="*/ 60563 h 90724"/>
                <a:gd name="connsiteX40" fmla="*/ 59152 w 166928"/>
                <a:gd name="connsiteY40" fmla="*/ 62694 h 90724"/>
                <a:gd name="connsiteX0" fmla="*/ 59152 w 169027"/>
                <a:gd name="connsiteY0" fmla="*/ 62694 h 91003"/>
                <a:gd name="connsiteX1" fmla="*/ 50432 w 169027"/>
                <a:gd name="connsiteY1" fmla="*/ 60437 h 91003"/>
                <a:gd name="connsiteX2" fmla="*/ 42440 w 169027"/>
                <a:gd name="connsiteY2" fmla="*/ 56960 h 91003"/>
                <a:gd name="connsiteX3" fmla="*/ 34448 w 169027"/>
                <a:gd name="connsiteY3" fmla="*/ 52375 h 91003"/>
                <a:gd name="connsiteX4" fmla="*/ 31439 w 169027"/>
                <a:gd name="connsiteY4" fmla="*/ 48969 h 91003"/>
                <a:gd name="connsiteX5" fmla="*/ 24045 w 169027"/>
                <a:gd name="connsiteY5" fmla="*/ 49045 h 91003"/>
                <a:gd name="connsiteX6" fmla="*/ 15112 w 169027"/>
                <a:gd name="connsiteY6" fmla="*/ 45241 h 91003"/>
                <a:gd name="connsiteX7" fmla="*/ 9751 w 169027"/>
                <a:gd name="connsiteY7" fmla="*/ 39044 h 91003"/>
                <a:gd name="connsiteX8" fmla="*/ 11 w 169027"/>
                <a:gd name="connsiteY8" fmla="*/ 31383 h 91003"/>
                <a:gd name="connsiteX9" fmla="*/ 11733 w 169027"/>
                <a:gd name="connsiteY9" fmla="*/ 21205 h 91003"/>
                <a:gd name="connsiteX10" fmla="*/ 26262 w 169027"/>
                <a:gd name="connsiteY10" fmla="*/ 18927 h 91003"/>
                <a:gd name="connsiteX11" fmla="*/ 36779 w 169027"/>
                <a:gd name="connsiteY11" fmla="*/ 25288 h 91003"/>
                <a:gd name="connsiteX12" fmla="*/ 42757 w 169027"/>
                <a:gd name="connsiteY12" fmla="*/ 24801 h 91003"/>
                <a:gd name="connsiteX13" fmla="*/ 45937 w 169027"/>
                <a:gd name="connsiteY13" fmla="*/ 18538 h 91003"/>
                <a:gd name="connsiteX14" fmla="*/ 40581 w 169027"/>
                <a:gd name="connsiteY14" fmla="*/ 4725 h 91003"/>
                <a:gd name="connsiteX15" fmla="*/ 48561 w 169027"/>
                <a:gd name="connsiteY15" fmla="*/ 461 h 91003"/>
                <a:gd name="connsiteX16" fmla="*/ 52367 w 169027"/>
                <a:gd name="connsiteY16" fmla="*/ 6964 h 91003"/>
                <a:gd name="connsiteX17" fmla="*/ 60250 w 169027"/>
                <a:gd name="connsiteY17" fmla="*/ 8481 h 91003"/>
                <a:gd name="connsiteX18" fmla="*/ 79817 w 169027"/>
                <a:gd name="connsiteY18" fmla="*/ 17210 h 91003"/>
                <a:gd name="connsiteX19" fmla="*/ 77683 w 169027"/>
                <a:gd name="connsiteY19" fmla="*/ 24134 h 91003"/>
                <a:gd name="connsiteX20" fmla="*/ 79946 w 169027"/>
                <a:gd name="connsiteY20" fmla="*/ 30572 h 91003"/>
                <a:gd name="connsiteX21" fmla="*/ 82773 w 169027"/>
                <a:gd name="connsiteY21" fmla="*/ 37598 h 91003"/>
                <a:gd name="connsiteX22" fmla="*/ 81885 w 169027"/>
                <a:gd name="connsiteY22" fmla="*/ 41595 h 91003"/>
                <a:gd name="connsiteX23" fmla="*/ 89797 w 169027"/>
                <a:gd name="connsiteY23" fmla="*/ 43529 h 91003"/>
                <a:gd name="connsiteX24" fmla="*/ 94499 w 169027"/>
                <a:gd name="connsiteY24" fmla="*/ 39478 h 91003"/>
                <a:gd name="connsiteX25" fmla="*/ 103738 w 169027"/>
                <a:gd name="connsiteY25" fmla="*/ 37176 h 91003"/>
                <a:gd name="connsiteX26" fmla="*/ 112233 w 169027"/>
                <a:gd name="connsiteY26" fmla="*/ 42487 h 91003"/>
                <a:gd name="connsiteX27" fmla="*/ 126958 w 169027"/>
                <a:gd name="connsiteY27" fmla="*/ 45804 h 91003"/>
                <a:gd name="connsiteX28" fmla="*/ 125962 w 169027"/>
                <a:gd name="connsiteY28" fmla="*/ 50520 h 91003"/>
                <a:gd name="connsiteX29" fmla="*/ 149625 w 169027"/>
                <a:gd name="connsiteY29" fmla="*/ 64177 h 91003"/>
                <a:gd name="connsiteX30" fmla="*/ 155001 w 169027"/>
                <a:gd name="connsiteY30" fmla="*/ 74566 h 91003"/>
                <a:gd name="connsiteX31" fmla="*/ 166705 w 169027"/>
                <a:gd name="connsiteY31" fmla="*/ 75110 h 91003"/>
                <a:gd name="connsiteX32" fmla="*/ 167618 w 169027"/>
                <a:gd name="connsiteY32" fmla="*/ 82405 h 91003"/>
                <a:gd name="connsiteX33" fmla="*/ 148526 w 169027"/>
                <a:gd name="connsiteY33" fmla="*/ 90697 h 91003"/>
                <a:gd name="connsiteX34" fmla="*/ 103104 w 169027"/>
                <a:gd name="connsiteY34" fmla="*/ 70896 h 91003"/>
                <a:gd name="connsiteX35" fmla="*/ 96037 w 169027"/>
                <a:gd name="connsiteY35" fmla="*/ 75381 h 91003"/>
                <a:gd name="connsiteX36" fmla="*/ 89847 w 169027"/>
                <a:gd name="connsiteY36" fmla="*/ 80120 h 91003"/>
                <a:gd name="connsiteX37" fmla="*/ 79146 w 169027"/>
                <a:gd name="connsiteY37" fmla="*/ 74785 h 91003"/>
                <a:gd name="connsiteX38" fmla="*/ 79192 w 169027"/>
                <a:gd name="connsiteY38" fmla="*/ 65444 h 91003"/>
                <a:gd name="connsiteX39" fmla="*/ 75256 w 169027"/>
                <a:gd name="connsiteY39" fmla="*/ 59747 h 91003"/>
                <a:gd name="connsiteX40" fmla="*/ 69257 w 169027"/>
                <a:gd name="connsiteY40" fmla="*/ 60563 h 91003"/>
                <a:gd name="connsiteX41" fmla="*/ 59152 w 169027"/>
                <a:gd name="connsiteY41" fmla="*/ 62694 h 91003"/>
                <a:gd name="connsiteX0" fmla="*/ 59152 w 169027"/>
                <a:gd name="connsiteY0" fmla="*/ 62694 h 87030"/>
                <a:gd name="connsiteX1" fmla="*/ 50432 w 169027"/>
                <a:gd name="connsiteY1" fmla="*/ 60437 h 87030"/>
                <a:gd name="connsiteX2" fmla="*/ 42440 w 169027"/>
                <a:gd name="connsiteY2" fmla="*/ 56960 h 87030"/>
                <a:gd name="connsiteX3" fmla="*/ 34448 w 169027"/>
                <a:gd name="connsiteY3" fmla="*/ 52375 h 87030"/>
                <a:gd name="connsiteX4" fmla="*/ 31439 w 169027"/>
                <a:gd name="connsiteY4" fmla="*/ 48969 h 87030"/>
                <a:gd name="connsiteX5" fmla="*/ 24045 w 169027"/>
                <a:gd name="connsiteY5" fmla="*/ 49045 h 87030"/>
                <a:gd name="connsiteX6" fmla="*/ 15112 w 169027"/>
                <a:gd name="connsiteY6" fmla="*/ 45241 h 87030"/>
                <a:gd name="connsiteX7" fmla="*/ 9751 w 169027"/>
                <a:gd name="connsiteY7" fmla="*/ 39044 h 87030"/>
                <a:gd name="connsiteX8" fmla="*/ 11 w 169027"/>
                <a:gd name="connsiteY8" fmla="*/ 31383 h 87030"/>
                <a:gd name="connsiteX9" fmla="*/ 11733 w 169027"/>
                <a:gd name="connsiteY9" fmla="*/ 21205 h 87030"/>
                <a:gd name="connsiteX10" fmla="*/ 26262 w 169027"/>
                <a:gd name="connsiteY10" fmla="*/ 18927 h 87030"/>
                <a:gd name="connsiteX11" fmla="*/ 36779 w 169027"/>
                <a:gd name="connsiteY11" fmla="*/ 25288 h 87030"/>
                <a:gd name="connsiteX12" fmla="*/ 42757 w 169027"/>
                <a:gd name="connsiteY12" fmla="*/ 24801 h 87030"/>
                <a:gd name="connsiteX13" fmla="*/ 45937 w 169027"/>
                <a:gd name="connsiteY13" fmla="*/ 18538 h 87030"/>
                <a:gd name="connsiteX14" fmla="*/ 40581 w 169027"/>
                <a:gd name="connsiteY14" fmla="*/ 4725 h 87030"/>
                <a:gd name="connsiteX15" fmla="*/ 48561 w 169027"/>
                <a:gd name="connsiteY15" fmla="*/ 461 h 87030"/>
                <a:gd name="connsiteX16" fmla="*/ 52367 w 169027"/>
                <a:gd name="connsiteY16" fmla="*/ 6964 h 87030"/>
                <a:gd name="connsiteX17" fmla="*/ 60250 w 169027"/>
                <a:gd name="connsiteY17" fmla="*/ 8481 h 87030"/>
                <a:gd name="connsiteX18" fmla="*/ 79817 w 169027"/>
                <a:gd name="connsiteY18" fmla="*/ 17210 h 87030"/>
                <a:gd name="connsiteX19" fmla="*/ 77683 w 169027"/>
                <a:gd name="connsiteY19" fmla="*/ 24134 h 87030"/>
                <a:gd name="connsiteX20" fmla="*/ 79946 w 169027"/>
                <a:gd name="connsiteY20" fmla="*/ 30572 h 87030"/>
                <a:gd name="connsiteX21" fmla="*/ 82773 w 169027"/>
                <a:gd name="connsiteY21" fmla="*/ 37598 h 87030"/>
                <a:gd name="connsiteX22" fmla="*/ 81885 w 169027"/>
                <a:gd name="connsiteY22" fmla="*/ 41595 h 87030"/>
                <a:gd name="connsiteX23" fmla="*/ 89797 w 169027"/>
                <a:gd name="connsiteY23" fmla="*/ 43529 h 87030"/>
                <a:gd name="connsiteX24" fmla="*/ 94499 w 169027"/>
                <a:gd name="connsiteY24" fmla="*/ 39478 h 87030"/>
                <a:gd name="connsiteX25" fmla="*/ 103738 w 169027"/>
                <a:gd name="connsiteY25" fmla="*/ 37176 h 87030"/>
                <a:gd name="connsiteX26" fmla="*/ 112233 w 169027"/>
                <a:gd name="connsiteY26" fmla="*/ 42487 h 87030"/>
                <a:gd name="connsiteX27" fmla="*/ 126958 w 169027"/>
                <a:gd name="connsiteY27" fmla="*/ 45804 h 87030"/>
                <a:gd name="connsiteX28" fmla="*/ 125962 w 169027"/>
                <a:gd name="connsiteY28" fmla="*/ 50520 h 87030"/>
                <a:gd name="connsiteX29" fmla="*/ 149625 w 169027"/>
                <a:gd name="connsiteY29" fmla="*/ 64177 h 87030"/>
                <a:gd name="connsiteX30" fmla="*/ 155001 w 169027"/>
                <a:gd name="connsiteY30" fmla="*/ 74566 h 87030"/>
                <a:gd name="connsiteX31" fmla="*/ 166705 w 169027"/>
                <a:gd name="connsiteY31" fmla="*/ 75110 h 87030"/>
                <a:gd name="connsiteX32" fmla="*/ 167618 w 169027"/>
                <a:gd name="connsiteY32" fmla="*/ 82405 h 87030"/>
                <a:gd name="connsiteX33" fmla="*/ 146291 w 169027"/>
                <a:gd name="connsiteY33" fmla="*/ 86467 h 87030"/>
                <a:gd name="connsiteX34" fmla="*/ 103104 w 169027"/>
                <a:gd name="connsiteY34" fmla="*/ 70896 h 87030"/>
                <a:gd name="connsiteX35" fmla="*/ 96037 w 169027"/>
                <a:gd name="connsiteY35" fmla="*/ 75381 h 87030"/>
                <a:gd name="connsiteX36" fmla="*/ 89847 w 169027"/>
                <a:gd name="connsiteY36" fmla="*/ 80120 h 87030"/>
                <a:gd name="connsiteX37" fmla="*/ 79146 w 169027"/>
                <a:gd name="connsiteY37" fmla="*/ 74785 h 87030"/>
                <a:gd name="connsiteX38" fmla="*/ 79192 w 169027"/>
                <a:gd name="connsiteY38" fmla="*/ 65444 h 87030"/>
                <a:gd name="connsiteX39" fmla="*/ 75256 w 169027"/>
                <a:gd name="connsiteY39" fmla="*/ 59747 h 87030"/>
                <a:gd name="connsiteX40" fmla="*/ 69257 w 169027"/>
                <a:gd name="connsiteY40" fmla="*/ 60563 h 87030"/>
                <a:gd name="connsiteX41" fmla="*/ 59152 w 169027"/>
                <a:gd name="connsiteY41" fmla="*/ 62694 h 87030"/>
                <a:gd name="connsiteX0" fmla="*/ 59152 w 168674"/>
                <a:gd name="connsiteY0" fmla="*/ 62694 h 88061"/>
                <a:gd name="connsiteX1" fmla="*/ 50432 w 168674"/>
                <a:gd name="connsiteY1" fmla="*/ 60437 h 88061"/>
                <a:gd name="connsiteX2" fmla="*/ 42440 w 168674"/>
                <a:gd name="connsiteY2" fmla="*/ 56960 h 88061"/>
                <a:gd name="connsiteX3" fmla="*/ 34448 w 168674"/>
                <a:gd name="connsiteY3" fmla="*/ 52375 h 88061"/>
                <a:gd name="connsiteX4" fmla="*/ 31439 w 168674"/>
                <a:gd name="connsiteY4" fmla="*/ 48969 h 88061"/>
                <a:gd name="connsiteX5" fmla="*/ 24045 w 168674"/>
                <a:gd name="connsiteY5" fmla="*/ 49045 h 88061"/>
                <a:gd name="connsiteX6" fmla="*/ 15112 w 168674"/>
                <a:gd name="connsiteY6" fmla="*/ 45241 h 88061"/>
                <a:gd name="connsiteX7" fmla="*/ 9751 w 168674"/>
                <a:gd name="connsiteY7" fmla="*/ 39044 h 88061"/>
                <a:gd name="connsiteX8" fmla="*/ 11 w 168674"/>
                <a:gd name="connsiteY8" fmla="*/ 31383 h 88061"/>
                <a:gd name="connsiteX9" fmla="*/ 11733 w 168674"/>
                <a:gd name="connsiteY9" fmla="*/ 21205 h 88061"/>
                <a:gd name="connsiteX10" fmla="*/ 26262 w 168674"/>
                <a:gd name="connsiteY10" fmla="*/ 18927 h 88061"/>
                <a:gd name="connsiteX11" fmla="*/ 36779 w 168674"/>
                <a:gd name="connsiteY11" fmla="*/ 25288 h 88061"/>
                <a:gd name="connsiteX12" fmla="*/ 42757 w 168674"/>
                <a:gd name="connsiteY12" fmla="*/ 24801 h 88061"/>
                <a:gd name="connsiteX13" fmla="*/ 45937 w 168674"/>
                <a:gd name="connsiteY13" fmla="*/ 18538 h 88061"/>
                <a:gd name="connsiteX14" fmla="*/ 40581 w 168674"/>
                <a:gd name="connsiteY14" fmla="*/ 4725 h 88061"/>
                <a:gd name="connsiteX15" fmla="*/ 48561 w 168674"/>
                <a:gd name="connsiteY15" fmla="*/ 461 h 88061"/>
                <a:gd name="connsiteX16" fmla="*/ 52367 w 168674"/>
                <a:gd name="connsiteY16" fmla="*/ 6964 h 88061"/>
                <a:gd name="connsiteX17" fmla="*/ 60250 w 168674"/>
                <a:gd name="connsiteY17" fmla="*/ 8481 h 88061"/>
                <a:gd name="connsiteX18" fmla="*/ 79817 w 168674"/>
                <a:gd name="connsiteY18" fmla="*/ 17210 h 88061"/>
                <a:gd name="connsiteX19" fmla="*/ 77683 w 168674"/>
                <a:gd name="connsiteY19" fmla="*/ 24134 h 88061"/>
                <a:gd name="connsiteX20" fmla="*/ 79946 w 168674"/>
                <a:gd name="connsiteY20" fmla="*/ 30572 h 88061"/>
                <a:gd name="connsiteX21" fmla="*/ 82773 w 168674"/>
                <a:gd name="connsiteY21" fmla="*/ 37598 h 88061"/>
                <a:gd name="connsiteX22" fmla="*/ 81885 w 168674"/>
                <a:gd name="connsiteY22" fmla="*/ 41595 h 88061"/>
                <a:gd name="connsiteX23" fmla="*/ 89797 w 168674"/>
                <a:gd name="connsiteY23" fmla="*/ 43529 h 88061"/>
                <a:gd name="connsiteX24" fmla="*/ 94499 w 168674"/>
                <a:gd name="connsiteY24" fmla="*/ 39478 h 88061"/>
                <a:gd name="connsiteX25" fmla="*/ 103738 w 168674"/>
                <a:gd name="connsiteY25" fmla="*/ 37176 h 88061"/>
                <a:gd name="connsiteX26" fmla="*/ 112233 w 168674"/>
                <a:gd name="connsiteY26" fmla="*/ 42487 h 88061"/>
                <a:gd name="connsiteX27" fmla="*/ 126958 w 168674"/>
                <a:gd name="connsiteY27" fmla="*/ 45804 h 88061"/>
                <a:gd name="connsiteX28" fmla="*/ 125962 w 168674"/>
                <a:gd name="connsiteY28" fmla="*/ 50520 h 88061"/>
                <a:gd name="connsiteX29" fmla="*/ 149625 w 168674"/>
                <a:gd name="connsiteY29" fmla="*/ 64177 h 88061"/>
                <a:gd name="connsiteX30" fmla="*/ 155001 w 168674"/>
                <a:gd name="connsiteY30" fmla="*/ 74566 h 88061"/>
                <a:gd name="connsiteX31" fmla="*/ 166705 w 168674"/>
                <a:gd name="connsiteY31" fmla="*/ 75110 h 88061"/>
                <a:gd name="connsiteX32" fmla="*/ 167618 w 168674"/>
                <a:gd name="connsiteY32" fmla="*/ 82405 h 88061"/>
                <a:gd name="connsiteX33" fmla="*/ 154853 w 168674"/>
                <a:gd name="connsiteY33" fmla="*/ 87092 h 88061"/>
                <a:gd name="connsiteX34" fmla="*/ 146291 w 168674"/>
                <a:gd name="connsiteY34" fmla="*/ 86467 h 88061"/>
                <a:gd name="connsiteX35" fmla="*/ 103104 w 168674"/>
                <a:gd name="connsiteY35" fmla="*/ 70896 h 88061"/>
                <a:gd name="connsiteX36" fmla="*/ 96037 w 168674"/>
                <a:gd name="connsiteY36" fmla="*/ 75381 h 88061"/>
                <a:gd name="connsiteX37" fmla="*/ 89847 w 168674"/>
                <a:gd name="connsiteY37" fmla="*/ 80120 h 88061"/>
                <a:gd name="connsiteX38" fmla="*/ 79146 w 168674"/>
                <a:gd name="connsiteY38" fmla="*/ 74785 h 88061"/>
                <a:gd name="connsiteX39" fmla="*/ 79192 w 168674"/>
                <a:gd name="connsiteY39" fmla="*/ 65444 h 88061"/>
                <a:gd name="connsiteX40" fmla="*/ 75256 w 168674"/>
                <a:gd name="connsiteY40" fmla="*/ 59747 h 88061"/>
                <a:gd name="connsiteX41" fmla="*/ 69257 w 168674"/>
                <a:gd name="connsiteY41" fmla="*/ 60563 h 88061"/>
                <a:gd name="connsiteX42" fmla="*/ 59152 w 168674"/>
                <a:gd name="connsiteY42" fmla="*/ 62694 h 88061"/>
                <a:gd name="connsiteX0" fmla="*/ 59152 w 168674"/>
                <a:gd name="connsiteY0" fmla="*/ 62694 h 90187"/>
                <a:gd name="connsiteX1" fmla="*/ 50432 w 168674"/>
                <a:gd name="connsiteY1" fmla="*/ 60437 h 90187"/>
                <a:gd name="connsiteX2" fmla="*/ 42440 w 168674"/>
                <a:gd name="connsiteY2" fmla="*/ 56960 h 90187"/>
                <a:gd name="connsiteX3" fmla="*/ 34448 w 168674"/>
                <a:gd name="connsiteY3" fmla="*/ 52375 h 90187"/>
                <a:gd name="connsiteX4" fmla="*/ 31439 w 168674"/>
                <a:gd name="connsiteY4" fmla="*/ 48969 h 90187"/>
                <a:gd name="connsiteX5" fmla="*/ 24045 w 168674"/>
                <a:gd name="connsiteY5" fmla="*/ 49045 h 90187"/>
                <a:gd name="connsiteX6" fmla="*/ 15112 w 168674"/>
                <a:gd name="connsiteY6" fmla="*/ 45241 h 90187"/>
                <a:gd name="connsiteX7" fmla="*/ 9751 w 168674"/>
                <a:gd name="connsiteY7" fmla="*/ 39044 h 90187"/>
                <a:gd name="connsiteX8" fmla="*/ 11 w 168674"/>
                <a:gd name="connsiteY8" fmla="*/ 31383 h 90187"/>
                <a:gd name="connsiteX9" fmla="*/ 11733 w 168674"/>
                <a:gd name="connsiteY9" fmla="*/ 21205 h 90187"/>
                <a:gd name="connsiteX10" fmla="*/ 26262 w 168674"/>
                <a:gd name="connsiteY10" fmla="*/ 18927 h 90187"/>
                <a:gd name="connsiteX11" fmla="*/ 36779 w 168674"/>
                <a:gd name="connsiteY11" fmla="*/ 25288 h 90187"/>
                <a:gd name="connsiteX12" fmla="*/ 42757 w 168674"/>
                <a:gd name="connsiteY12" fmla="*/ 24801 h 90187"/>
                <a:gd name="connsiteX13" fmla="*/ 45937 w 168674"/>
                <a:gd name="connsiteY13" fmla="*/ 18538 h 90187"/>
                <a:gd name="connsiteX14" fmla="*/ 40581 w 168674"/>
                <a:gd name="connsiteY14" fmla="*/ 4725 h 90187"/>
                <a:gd name="connsiteX15" fmla="*/ 48561 w 168674"/>
                <a:gd name="connsiteY15" fmla="*/ 461 h 90187"/>
                <a:gd name="connsiteX16" fmla="*/ 52367 w 168674"/>
                <a:gd name="connsiteY16" fmla="*/ 6964 h 90187"/>
                <a:gd name="connsiteX17" fmla="*/ 60250 w 168674"/>
                <a:gd name="connsiteY17" fmla="*/ 8481 h 90187"/>
                <a:gd name="connsiteX18" fmla="*/ 79817 w 168674"/>
                <a:gd name="connsiteY18" fmla="*/ 17210 h 90187"/>
                <a:gd name="connsiteX19" fmla="*/ 77683 w 168674"/>
                <a:gd name="connsiteY19" fmla="*/ 24134 h 90187"/>
                <a:gd name="connsiteX20" fmla="*/ 79946 w 168674"/>
                <a:gd name="connsiteY20" fmla="*/ 30572 h 90187"/>
                <a:gd name="connsiteX21" fmla="*/ 82773 w 168674"/>
                <a:gd name="connsiteY21" fmla="*/ 37598 h 90187"/>
                <a:gd name="connsiteX22" fmla="*/ 81885 w 168674"/>
                <a:gd name="connsiteY22" fmla="*/ 41595 h 90187"/>
                <a:gd name="connsiteX23" fmla="*/ 89797 w 168674"/>
                <a:gd name="connsiteY23" fmla="*/ 43529 h 90187"/>
                <a:gd name="connsiteX24" fmla="*/ 94499 w 168674"/>
                <a:gd name="connsiteY24" fmla="*/ 39478 h 90187"/>
                <a:gd name="connsiteX25" fmla="*/ 103738 w 168674"/>
                <a:gd name="connsiteY25" fmla="*/ 37176 h 90187"/>
                <a:gd name="connsiteX26" fmla="*/ 112233 w 168674"/>
                <a:gd name="connsiteY26" fmla="*/ 42487 h 90187"/>
                <a:gd name="connsiteX27" fmla="*/ 126958 w 168674"/>
                <a:gd name="connsiteY27" fmla="*/ 45804 h 90187"/>
                <a:gd name="connsiteX28" fmla="*/ 125962 w 168674"/>
                <a:gd name="connsiteY28" fmla="*/ 50520 h 90187"/>
                <a:gd name="connsiteX29" fmla="*/ 149625 w 168674"/>
                <a:gd name="connsiteY29" fmla="*/ 64177 h 90187"/>
                <a:gd name="connsiteX30" fmla="*/ 155001 w 168674"/>
                <a:gd name="connsiteY30" fmla="*/ 74566 h 90187"/>
                <a:gd name="connsiteX31" fmla="*/ 166705 w 168674"/>
                <a:gd name="connsiteY31" fmla="*/ 75110 h 90187"/>
                <a:gd name="connsiteX32" fmla="*/ 167618 w 168674"/>
                <a:gd name="connsiteY32" fmla="*/ 82405 h 90187"/>
                <a:gd name="connsiteX33" fmla="*/ 154853 w 168674"/>
                <a:gd name="connsiteY33" fmla="*/ 87092 h 90187"/>
                <a:gd name="connsiteX34" fmla="*/ 128835 w 168674"/>
                <a:gd name="connsiteY34" fmla="*/ 89296 h 90187"/>
                <a:gd name="connsiteX35" fmla="*/ 103104 w 168674"/>
                <a:gd name="connsiteY35" fmla="*/ 70896 h 90187"/>
                <a:gd name="connsiteX36" fmla="*/ 96037 w 168674"/>
                <a:gd name="connsiteY36" fmla="*/ 75381 h 90187"/>
                <a:gd name="connsiteX37" fmla="*/ 89847 w 168674"/>
                <a:gd name="connsiteY37" fmla="*/ 80120 h 90187"/>
                <a:gd name="connsiteX38" fmla="*/ 79146 w 168674"/>
                <a:gd name="connsiteY38" fmla="*/ 74785 h 90187"/>
                <a:gd name="connsiteX39" fmla="*/ 79192 w 168674"/>
                <a:gd name="connsiteY39" fmla="*/ 65444 h 90187"/>
                <a:gd name="connsiteX40" fmla="*/ 75256 w 168674"/>
                <a:gd name="connsiteY40" fmla="*/ 59747 h 90187"/>
                <a:gd name="connsiteX41" fmla="*/ 69257 w 168674"/>
                <a:gd name="connsiteY41" fmla="*/ 60563 h 90187"/>
                <a:gd name="connsiteX42" fmla="*/ 59152 w 168674"/>
                <a:gd name="connsiteY42" fmla="*/ 62694 h 90187"/>
                <a:gd name="connsiteX0" fmla="*/ 59152 w 168674"/>
                <a:gd name="connsiteY0" fmla="*/ 62694 h 93376"/>
                <a:gd name="connsiteX1" fmla="*/ 50432 w 168674"/>
                <a:gd name="connsiteY1" fmla="*/ 60437 h 93376"/>
                <a:gd name="connsiteX2" fmla="*/ 42440 w 168674"/>
                <a:gd name="connsiteY2" fmla="*/ 56960 h 93376"/>
                <a:gd name="connsiteX3" fmla="*/ 34448 w 168674"/>
                <a:gd name="connsiteY3" fmla="*/ 52375 h 93376"/>
                <a:gd name="connsiteX4" fmla="*/ 31439 w 168674"/>
                <a:gd name="connsiteY4" fmla="*/ 48969 h 93376"/>
                <a:gd name="connsiteX5" fmla="*/ 24045 w 168674"/>
                <a:gd name="connsiteY5" fmla="*/ 49045 h 93376"/>
                <a:gd name="connsiteX6" fmla="*/ 15112 w 168674"/>
                <a:gd name="connsiteY6" fmla="*/ 45241 h 93376"/>
                <a:gd name="connsiteX7" fmla="*/ 9751 w 168674"/>
                <a:gd name="connsiteY7" fmla="*/ 39044 h 93376"/>
                <a:gd name="connsiteX8" fmla="*/ 11 w 168674"/>
                <a:gd name="connsiteY8" fmla="*/ 31383 h 93376"/>
                <a:gd name="connsiteX9" fmla="*/ 11733 w 168674"/>
                <a:gd name="connsiteY9" fmla="*/ 21205 h 93376"/>
                <a:gd name="connsiteX10" fmla="*/ 26262 w 168674"/>
                <a:gd name="connsiteY10" fmla="*/ 18927 h 93376"/>
                <a:gd name="connsiteX11" fmla="*/ 36779 w 168674"/>
                <a:gd name="connsiteY11" fmla="*/ 25288 h 93376"/>
                <a:gd name="connsiteX12" fmla="*/ 42757 w 168674"/>
                <a:gd name="connsiteY12" fmla="*/ 24801 h 93376"/>
                <a:gd name="connsiteX13" fmla="*/ 45937 w 168674"/>
                <a:gd name="connsiteY13" fmla="*/ 18538 h 93376"/>
                <a:gd name="connsiteX14" fmla="*/ 40581 w 168674"/>
                <a:gd name="connsiteY14" fmla="*/ 4725 h 93376"/>
                <a:gd name="connsiteX15" fmla="*/ 48561 w 168674"/>
                <a:gd name="connsiteY15" fmla="*/ 461 h 93376"/>
                <a:gd name="connsiteX16" fmla="*/ 52367 w 168674"/>
                <a:gd name="connsiteY16" fmla="*/ 6964 h 93376"/>
                <a:gd name="connsiteX17" fmla="*/ 60250 w 168674"/>
                <a:gd name="connsiteY17" fmla="*/ 8481 h 93376"/>
                <a:gd name="connsiteX18" fmla="*/ 79817 w 168674"/>
                <a:gd name="connsiteY18" fmla="*/ 17210 h 93376"/>
                <a:gd name="connsiteX19" fmla="*/ 77683 w 168674"/>
                <a:gd name="connsiteY19" fmla="*/ 24134 h 93376"/>
                <a:gd name="connsiteX20" fmla="*/ 79946 w 168674"/>
                <a:gd name="connsiteY20" fmla="*/ 30572 h 93376"/>
                <a:gd name="connsiteX21" fmla="*/ 82773 w 168674"/>
                <a:gd name="connsiteY21" fmla="*/ 37598 h 93376"/>
                <a:gd name="connsiteX22" fmla="*/ 81885 w 168674"/>
                <a:gd name="connsiteY22" fmla="*/ 41595 h 93376"/>
                <a:gd name="connsiteX23" fmla="*/ 89797 w 168674"/>
                <a:gd name="connsiteY23" fmla="*/ 43529 h 93376"/>
                <a:gd name="connsiteX24" fmla="*/ 94499 w 168674"/>
                <a:gd name="connsiteY24" fmla="*/ 39478 h 93376"/>
                <a:gd name="connsiteX25" fmla="*/ 103738 w 168674"/>
                <a:gd name="connsiteY25" fmla="*/ 37176 h 93376"/>
                <a:gd name="connsiteX26" fmla="*/ 112233 w 168674"/>
                <a:gd name="connsiteY26" fmla="*/ 42487 h 93376"/>
                <a:gd name="connsiteX27" fmla="*/ 126958 w 168674"/>
                <a:gd name="connsiteY27" fmla="*/ 45804 h 93376"/>
                <a:gd name="connsiteX28" fmla="*/ 125962 w 168674"/>
                <a:gd name="connsiteY28" fmla="*/ 50520 h 93376"/>
                <a:gd name="connsiteX29" fmla="*/ 149625 w 168674"/>
                <a:gd name="connsiteY29" fmla="*/ 64177 h 93376"/>
                <a:gd name="connsiteX30" fmla="*/ 155001 w 168674"/>
                <a:gd name="connsiteY30" fmla="*/ 74566 h 93376"/>
                <a:gd name="connsiteX31" fmla="*/ 166705 w 168674"/>
                <a:gd name="connsiteY31" fmla="*/ 75110 h 93376"/>
                <a:gd name="connsiteX32" fmla="*/ 167618 w 168674"/>
                <a:gd name="connsiteY32" fmla="*/ 82405 h 93376"/>
                <a:gd name="connsiteX33" fmla="*/ 154853 w 168674"/>
                <a:gd name="connsiteY33" fmla="*/ 87092 h 93376"/>
                <a:gd name="connsiteX34" fmla="*/ 145497 w 168674"/>
                <a:gd name="connsiteY34" fmla="*/ 93285 h 93376"/>
                <a:gd name="connsiteX35" fmla="*/ 128835 w 168674"/>
                <a:gd name="connsiteY35" fmla="*/ 89296 h 93376"/>
                <a:gd name="connsiteX36" fmla="*/ 103104 w 168674"/>
                <a:gd name="connsiteY36" fmla="*/ 70896 h 93376"/>
                <a:gd name="connsiteX37" fmla="*/ 96037 w 168674"/>
                <a:gd name="connsiteY37" fmla="*/ 75381 h 93376"/>
                <a:gd name="connsiteX38" fmla="*/ 89847 w 168674"/>
                <a:gd name="connsiteY38" fmla="*/ 80120 h 93376"/>
                <a:gd name="connsiteX39" fmla="*/ 79146 w 168674"/>
                <a:gd name="connsiteY39" fmla="*/ 74785 h 93376"/>
                <a:gd name="connsiteX40" fmla="*/ 79192 w 168674"/>
                <a:gd name="connsiteY40" fmla="*/ 65444 h 93376"/>
                <a:gd name="connsiteX41" fmla="*/ 75256 w 168674"/>
                <a:gd name="connsiteY41" fmla="*/ 59747 h 93376"/>
                <a:gd name="connsiteX42" fmla="*/ 69257 w 168674"/>
                <a:gd name="connsiteY42" fmla="*/ 60563 h 93376"/>
                <a:gd name="connsiteX43" fmla="*/ 59152 w 168674"/>
                <a:gd name="connsiteY43" fmla="*/ 62694 h 93376"/>
                <a:gd name="connsiteX0" fmla="*/ 59152 w 168674"/>
                <a:gd name="connsiteY0" fmla="*/ 62694 h 93807"/>
                <a:gd name="connsiteX1" fmla="*/ 50432 w 168674"/>
                <a:gd name="connsiteY1" fmla="*/ 60437 h 93807"/>
                <a:gd name="connsiteX2" fmla="*/ 42440 w 168674"/>
                <a:gd name="connsiteY2" fmla="*/ 56960 h 93807"/>
                <a:gd name="connsiteX3" fmla="*/ 34448 w 168674"/>
                <a:gd name="connsiteY3" fmla="*/ 52375 h 93807"/>
                <a:gd name="connsiteX4" fmla="*/ 31439 w 168674"/>
                <a:gd name="connsiteY4" fmla="*/ 48969 h 93807"/>
                <a:gd name="connsiteX5" fmla="*/ 24045 w 168674"/>
                <a:gd name="connsiteY5" fmla="*/ 49045 h 93807"/>
                <a:gd name="connsiteX6" fmla="*/ 15112 w 168674"/>
                <a:gd name="connsiteY6" fmla="*/ 45241 h 93807"/>
                <a:gd name="connsiteX7" fmla="*/ 9751 w 168674"/>
                <a:gd name="connsiteY7" fmla="*/ 39044 h 93807"/>
                <a:gd name="connsiteX8" fmla="*/ 11 w 168674"/>
                <a:gd name="connsiteY8" fmla="*/ 31383 h 93807"/>
                <a:gd name="connsiteX9" fmla="*/ 11733 w 168674"/>
                <a:gd name="connsiteY9" fmla="*/ 21205 h 93807"/>
                <a:gd name="connsiteX10" fmla="*/ 26262 w 168674"/>
                <a:gd name="connsiteY10" fmla="*/ 18927 h 93807"/>
                <a:gd name="connsiteX11" fmla="*/ 36779 w 168674"/>
                <a:gd name="connsiteY11" fmla="*/ 25288 h 93807"/>
                <a:gd name="connsiteX12" fmla="*/ 42757 w 168674"/>
                <a:gd name="connsiteY12" fmla="*/ 24801 h 93807"/>
                <a:gd name="connsiteX13" fmla="*/ 45937 w 168674"/>
                <a:gd name="connsiteY13" fmla="*/ 18538 h 93807"/>
                <a:gd name="connsiteX14" fmla="*/ 40581 w 168674"/>
                <a:gd name="connsiteY14" fmla="*/ 4725 h 93807"/>
                <a:gd name="connsiteX15" fmla="*/ 48561 w 168674"/>
                <a:gd name="connsiteY15" fmla="*/ 461 h 93807"/>
                <a:gd name="connsiteX16" fmla="*/ 52367 w 168674"/>
                <a:gd name="connsiteY16" fmla="*/ 6964 h 93807"/>
                <a:gd name="connsiteX17" fmla="*/ 60250 w 168674"/>
                <a:gd name="connsiteY17" fmla="*/ 8481 h 93807"/>
                <a:gd name="connsiteX18" fmla="*/ 79817 w 168674"/>
                <a:gd name="connsiteY18" fmla="*/ 17210 h 93807"/>
                <a:gd name="connsiteX19" fmla="*/ 77683 w 168674"/>
                <a:gd name="connsiteY19" fmla="*/ 24134 h 93807"/>
                <a:gd name="connsiteX20" fmla="*/ 79946 w 168674"/>
                <a:gd name="connsiteY20" fmla="*/ 30572 h 93807"/>
                <a:gd name="connsiteX21" fmla="*/ 82773 w 168674"/>
                <a:gd name="connsiteY21" fmla="*/ 37598 h 93807"/>
                <a:gd name="connsiteX22" fmla="*/ 81885 w 168674"/>
                <a:gd name="connsiteY22" fmla="*/ 41595 h 93807"/>
                <a:gd name="connsiteX23" fmla="*/ 89797 w 168674"/>
                <a:gd name="connsiteY23" fmla="*/ 43529 h 93807"/>
                <a:gd name="connsiteX24" fmla="*/ 94499 w 168674"/>
                <a:gd name="connsiteY24" fmla="*/ 39478 h 93807"/>
                <a:gd name="connsiteX25" fmla="*/ 103738 w 168674"/>
                <a:gd name="connsiteY25" fmla="*/ 37176 h 93807"/>
                <a:gd name="connsiteX26" fmla="*/ 112233 w 168674"/>
                <a:gd name="connsiteY26" fmla="*/ 42487 h 93807"/>
                <a:gd name="connsiteX27" fmla="*/ 126958 w 168674"/>
                <a:gd name="connsiteY27" fmla="*/ 45804 h 93807"/>
                <a:gd name="connsiteX28" fmla="*/ 125962 w 168674"/>
                <a:gd name="connsiteY28" fmla="*/ 50520 h 93807"/>
                <a:gd name="connsiteX29" fmla="*/ 149625 w 168674"/>
                <a:gd name="connsiteY29" fmla="*/ 64177 h 93807"/>
                <a:gd name="connsiteX30" fmla="*/ 155001 w 168674"/>
                <a:gd name="connsiteY30" fmla="*/ 74566 h 93807"/>
                <a:gd name="connsiteX31" fmla="*/ 166705 w 168674"/>
                <a:gd name="connsiteY31" fmla="*/ 75110 h 93807"/>
                <a:gd name="connsiteX32" fmla="*/ 167618 w 168674"/>
                <a:gd name="connsiteY32" fmla="*/ 82405 h 93807"/>
                <a:gd name="connsiteX33" fmla="*/ 154853 w 168674"/>
                <a:gd name="connsiteY33" fmla="*/ 87092 h 93807"/>
                <a:gd name="connsiteX34" fmla="*/ 145063 w 168674"/>
                <a:gd name="connsiteY34" fmla="*/ 93737 h 93807"/>
                <a:gd name="connsiteX35" fmla="*/ 128835 w 168674"/>
                <a:gd name="connsiteY35" fmla="*/ 89296 h 93807"/>
                <a:gd name="connsiteX36" fmla="*/ 103104 w 168674"/>
                <a:gd name="connsiteY36" fmla="*/ 70896 h 93807"/>
                <a:gd name="connsiteX37" fmla="*/ 96037 w 168674"/>
                <a:gd name="connsiteY37" fmla="*/ 75381 h 93807"/>
                <a:gd name="connsiteX38" fmla="*/ 89847 w 168674"/>
                <a:gd name="connsiteY38" fmla="*/ 80120 h 93807"/>
                <a:gd name="connsiteX39" fmla="*/ 79146 w 168674"/>
                <a:gd name="connsiteY39" fmla="*/ 74785 h 93807"/>
                <a:gd name="connsiteX40" fmla="*/ 79192 w 168674"/>
                <a:gd name="connsiteY40" fmla="*/ 65444 h 93807"/>
                <a:gd name="connsiteX41" fmla="*/ 75256 w 168674"/>
                <a:gd name="connsiteY41" fmla="*/ 59747 h 93807"/>
                <a:gd name="connsiteX42" fmla="*/ 69257 w 168674"/>
                <a:gd name="connsiteY42" fmla="*/ 60563 h 93807"/>
                <a:gd name="connsiteX43" fmla="*/ 59152 w 168674"/>
                <a:gd name="connsiteY43" fmla="*/ 62694 h 93807"/>
                <a:gd name="connsiteX0" fmla="*/ 59152 w 168674"/>
                <a:gd name="connsiteY0" fmla="*/ 62694 h 100569"/>
                <a:gd name="connsiteX1" fmla="*/ 50432 w 168674"/>
                <a:gd name="connsiteY1" fmla="*/ 60437 h 100569"/>
                <a:gd name="connsiteX2" fmla="*/ 42440 w 168674"/>
                <a:gd name="connsiteY2" fmla="*/ 56960 h 100569"/>
                <a:gd name="connsiteX3" fmla="*/ 34448 w 168674"/>
                <a:gd name="connsiteY3" fmla="*/ 52375 h 100569"/>
                <a:gd name="connsiteX4" fmla="*/ 31439 w 168674"/>
                <a:gd name="connsiteY4" fmla="*/ 48969 h 100569"/>
                <a:gd name="connsiteX5" fmla="*/ 24045 w 168674"/>
                <a:gd name="connsiteY5" fmla="*/ 49045 h 100569"/>
                <a:gd name="connsiteX6" fmla="*/ 15112 w 168674"/>
                <a:gd name="connsiteY6" fmla="*/ 45241 h 100569"/>
                <a:gd name="connsiteX7" fmla="*/ 9751 w 168674"/>
                <a:gd name="connsiteY7" fmla="*/ 39044 h 100569"/>
                <a:gd name="connsiteX8" fmla="*/ 11 w 168674"/>
                <a:gd name="connsiteY8" fmla="*/ 31383 h 100569"/>
                <a:gd name="connsiteX9" fmla="*/ 11733 w 168674"/>
                <a:gd name="connsiteY9" fmla="*/ 21205 h 100569"/>
                <a:gd name="connsiteX10" fmla="*/ 26262 w 168674"/>
                <a:gd name="connsiteY10" fmla="*/ 18927 h 100569"/>
                <a:gd name="connsiteX11" fmla="*/ 36779 w 168674"/>
                <a:gd name="connsiteY11" fmla="*/ 25288 h 100569"/>
                <a:gd name="connsiteX12" fmla="*/ 42757 w 168674"/>
                <a:gd name="connsiteY12" fmla="*/ 24801 h 100569"/>
                <a:gd name="connsiteX13" fmla="*/ 45937 w 168674"/>
                <a:gd name="connsiteY13" fmla="*/ 18538 h 100569"/>
                <a:gd name="connsiteX14" fmla="*/ 40581 w 168674"/>
                <a:gd name="connsiteY14" fmla="*/ 4725 h 100569"/>
                <a:gd name="connsiteX15" fmla="*/ 48561 w 168674"/>
                <a:gd name="connsiteY15" fmla="*/ 461 h 100569"/>
                <a:gd name="connsiteX16" fmla="*/ 52367 w 168674"/>
                <a:gd name="connsiteY16" fmla="*/ 6964 h 100569"/>
                <a:gd name="connsiteX17" fmla="*/ 60250 w 168674"/>
                <a:gd name="connsiteY17" fmla="*/ 8481 h 100569"/>
                <a:gd name="connsiteX18" fmla="*/ 79817 w 168674"/>
                <a:gd name="connsiteY18" fmla="*/ 17210 h 100569"/>
                <a:gd name="connsiteX19" fmla="*/ 77683 w 168674"/>
                <a:gd name="connsiteY19" fmla="*/ 24134 h 100569"/>
                <a:gd name="connsiteX20" fmla="*/ 79946 w 168674"/>
                <a:gd name="connsiteY20" fmla="*/ 30572 h 100569"/>
                <a:gd name="connsiteX21" fmla="*/ 82773 w 168674"/>
                <a:gd name="connsiteY21" fmla="*/ 37598 h 100569"/>
                <a:gd name="connsiteX22" fmla="*/ 81885 w 168674"/>
                <a:gd name="connsiteY22" fmla="*/ 41595 h 100569"/>
                <a:gd name="connsiteX23" fmla="*/ 89797 w 168674"/>
                <a:gd name="connsiteY23" fmla="*/ 43529 h 100569"/>
                <a:gd name="connsiteX24" fmla="*/ 94499 w 168674"/>
                <a:gd name="connsiteY24" fmla="*/ 39478 h 100569"/>
                <a:gd name="connsiteX25" fmla="*/ 103738 w 168674"/>
                <a:gd name="connsiteY25" fmla="*/ 37176 h 100569"/>
                <a:gd name="connsiteX26" fmla="*/ 112233 w 168674"/>
                <a:gd name="connsiteY26" fmla="*/ 42487 h 100569"/>
                <a:gd name="connsiteX27" fmla="*/ 126958 w 168674"/>
                <a:gd name="connsiteY27" fmla="*/ 45804 h 100569"/>
                <a:gd name="connsiteX28" fmla="*/ 125962 w 168674"/>
                <a:gd name="connsiteY28" fmla="*/ 50520 h 100569"/>
                <a:gd name="connsiteX29" fmla="*/ 149625 w 168674"/>
                <a:gd name="connsiteY29" fmla="*/ 64177 h 100569"/>
                <a:gd name="connsiteX30" fmla="*/ 155001 w 168674"/>
                <a:gd name="connsiteY30" fmla="*/ 74566 h 100569"/>
                <a:gd name="connsiteX31" fmla="*/ 166705 w 168674"/>
                <a:gd name="connsiteY31" fmla="*/ 75110 h 100569"/>
                <a:gd name="connsiteX32" fmla="*/ 167618 w 168674"/>
                <a:gd name="connsiteY32" fmla="*/ 82405 h 100569"/>
                <a:gd name="connsiteX33" fmla="*/ 154853 w 168674"/>
                <a:gd name="connsiteY33" fmla="*/ 87092 h 100569"/>
                <a:gd name="connsiteX34" fmla="*/ 145063 w 168674"/>
                <a:gd name="connsiteY34" fmla="*/ 93737 h 100569"/>
                <a:gd name="connsiteX35" fmla="*/ 152409 w 168674"/>
                <a:gd name="connsiteY35" fmla="*/ 100511 h 100569"/>
                <a:gd name="connsiteX36" fmla="*/ 128835 w 168674"/>
                <a:gd name="connsiteY36" fmla="*/ 89296 h 100569"/>
                <a:gd name="connsiteX37" fmla="*/ 103104 w 168674"/>
                <a:gd name="connsiteY37" fmla="*/ 70896 h 100569"/>
                <a:gd name="connsiteX38" fmla="*/ 96037 w 168674"/>
                <a:gd name="connsiteY38" fmla="*/ 75381 h 100569"/>
                <a:gd name="connsiteX39" fmla="*/ 89847 w 168674"/>
                <a:gd name="connsiteY39" fmla="*/ 80120 h 100569"/>
                <a:gd name="connsiteX40" fmla="*/ 79146 w 168674"/>
                <a:gd name="connsiteY40" fmla="*/ 74785 h 100569"/>
                <a:gd name="connsiteX41" fmla="*/ 79192 w 168674"/>
                <a:gd name="connsiteY41" fmla="*/ 65444 h 100569"/>
                <a:gd name="connsiteX42" fmla="*/ 75256 w 168674"/>
                <a:gd name="connsiteY42" fmla="*/ 59747 h 100569"/>
                <a:gd name="connsiteX43" fmla="*/ 69257 w 168674"/>
                <a:gd name="connsiteY43" fmla="*/ 60563 h 100569"/>
                <a:gd name="connsiteX44" fmla="*/ 59152 w 168674"/>
                <a:gd name="connsiteY44" fmla="*/ 62694 h 100569"/>
                <a:gd name="connsiteX0" fmla="*/ 59152 w 168674"/>
                <a:gd name="connsiteY0" fmla="*/ 62694 h 100568"/>
                <a:gd name="connsiteX1" fmla="*/ 50432 w 168674"/>
                <a:gd name="connsiteY1" fmla="*/ 60437 h 100568"/>
                <a:gd name="connsiteX2" fmla="*/ 42440 w 168674"/>
                <a:gd name="connsiteY2" fmla="*/ 56960 h 100568"/>
                <a:gd name="connsiteX3" fmla="*/ 34448 w 168674"/>
                <a:gd name="connsiteY3" fmla="*/ 52375 h 100568"/>
                <a:gd name="connsiteX4" fmla="*/ 31439 w 168674"/>
                <a:gd name="connsiteY4" fmla="*/ 48969 h 100568"/>
                <a:gd name="connsiteX5" fmla="*/ 24045 w 168674"/>
                <a:gd name="connsiteY5" fmla="*/ 49045 h 100568"/>
                <a:gd name="connsiteX6" fmla="*/ 15112 w 168674"/>
                <a:gd name="connsiteY6" fmla="*/ 45241 h 100568"/>
                <a:gd name="connsiteX7" fmla="*/ 9751 w 168674"/>
                <a:gd name="connsiteY7" fmla="*/ 39044 h 100568"/>
                <a:gd name="connsiteX8" fmla="*/ 11 w 168674"/>
                <a:gd name="connsiteY8" fmla="*/ 31383 h 100568"/>
                <a:gd name="connsiteX9" fmla="*/ 11733 w 168674"/>
                <a:gd name="connsiteY9" fmla="*/ 21205 h 100568"/>
                <a:gd name="connsiteX10" fmla="*/ 26262 w 168674"/>
                <a:gd name="connsiteY10" fmla="*/ 18927 h 100568"/>
                <a:gd name="connsiteX11" fmla="*/ 36779 w 168674"/>
                <a:gd name="connsiteY11" fmla="*/ 25288 h 100568"/>
                <a:gd name="connsiteX12" fmla="*/ 42757 w 168674"/>
                <a:gd name="connsiteY12" fmla="*/ 24801 h 100568"/>
                <a:gd name="connsiteX13" fmla="*/ 45937 w 168674"/>
                <a:gd name="connsiteY13" fmla="*/ 18538 h 100568"/>
                <a:gd name="connsiteX14" fmla="*/ 40581 w 168674"/>
                <a:gd name="connsiteY14" fmla="*/ 4725 h 100568"/>
                <a:gd name="connsiteX15" fmla="*/ 48561 w 168674"/>
                <a:gd name="connsiteY15" fmla="*/ 461 h 100568"/>
                <a:gd name="connsiteX16" fmla="*/ 52367 w 168674"/>
                <a:gd name="connsiteY16" fmla="*/ 6964 h 100568"/>
                <a:gd name="connsiteX17" fmla="*/ 60250 w 168674"/>
                <a:gd name="connsiteY17" fmla="*/ 8481 h 100568"/>
                <a:gd name="connsiteX18" fmla="*/ 79817 w 168674"/>
                <a:gd name="connsiteY18" fmla="*/ 17210 h 100568"/>
                <a:gd name="connsiteX19" fmla="*/ 77683 w 168674"/>
                <a:gd name="connsiteY19" fmla="*/ 24134 h 100568"/>
                <a:gd name="connsiteX20" fmla="*/ 79946 w 168674"/>
                <a:gd name="connsiteY20" fmla="*/ 30572 h 100568"/>
                <a:gd name="connsiteX21" fmla="*/ 82773 w 168674"/>
                <a:gd name="connsiteY21" fmla="*/ 37598 h 100568"/>
                <a:gd name="connsiteX22" fmla="*/ 81885 w 168674"/>
                <a:gd name="connsiteY22" fmla="*/ 41595 h 100568"/>
                <a:gd name="connsiteX23" fmla="*/ 89797 w 168674"/>
                <a:gd name="connsiteY23" fmla="*/ 43529 h 100568"/>
                <a:gd name="connsiteX24" fmla="*/ 94499 w 168674"/>
                <a:gd name="connsiteY24" fmla="*/ 39478 h 100568"/>
                <a:gd name="connsiteX25" fmla="*/ 103738 w 168674"/>
                <a:gd name="connsiteY25" fmla="*/ 37176 h 100568"/>
                <a:gd name="connsiteX26" fmla="*/ 112233 w 168674"/>
                <a:gd name="connsiteY26" fmla="*/ 42487 h 100568"/>
                <a:gd name="connsiteX27" fmla="*/ 126958 w 168674"/>
                <a:gd name="connsiteY27" fmla="*/ 45804 h 100568"/>
                <a:gd name="connsiteX28" fmla="*/ 125962 w 168674"/>
                <a:gd name="connsiteY28" fmla="*/ 50520 h 100568"/>
                <a:gd name="connsiteX29" fmla="*/ 149625 w 168674"/>
                <a:gd name="connsiteY29" fmla="*/ 64177 h 100568"/>
                <a:gd name="connsiteX30" fmla="*/ 155001 w 168674"/>
                <a:gd name="connsiteY30" fmla="*/ 74566 h 100568"/>
                <a:gd name="connsiteX31" fmla="*/ 166705 w 168674"/>
                <a:gd name="connsiteY31" fmla="*/ 75110 h 100568"/>
                <a:gd name="connsiteX32" fmla="*/ 167618 w 168674"/>
                <a:gd name="connsiteY32" fmla="*/ 82405 h 100568"/>
                <a:gd name="connsiteX33" fmla="*/ 154853 w 168674"/>
                <a:gd name="connsiteY33" fmla="*/ 87092 h 100568"/>
                <a:gd name="connsiteX34" fmla="*/ 146778 w 168674"/>
                <a:gd name="connsiteY34" fmla="*/ 93636 h 100568"/>
                <a:gd name="connsiteX35" fmla="*/ 152409 w 168674"/>
                <a:gd name="connsiteY35" fmla="*/ 100511 h 100568"/>
                <a:gd name="connsiteX36" fmla="*/ 128835 w 168674"/>
                <a:gd name="connsiteY36" fmla="*/ 89296 h 100568"/>
                <a:gd name="connsiteX37" fmla="*/ 103104 w 168674"/>
                <a:gd name="connsiteY37" fmla="*/ 70896 h 100568"/>
                <a:gd name="connsiteX38" fmla="*/ 96037 w 168674"/>
                <a:gd name="connsiteY38" fmla="*/ 75381 h 100568"/>
                <a:gd name="connsiteX39" fmla="*/ 89847 w 168674"/>
                <a:gd name="connsiteY39" fmla="*/ 80120 h 100568"/>
                <a:gd name="connsiteX40" fmla="*/ 79146 w 168674"/>
                <a:gd name="connsiteY40" fmla="*/ 74785 h 100568"/>
                <a:gd name="connsiteX41" fmla="*/ 79192 w 168674"/>
                <a:gd name="connsiteY41" fmla="*/ 65444 h 100568"/>
                <a:gd name="connsiteX42" fmla="*/ 75256 w 168674"/>
                <a:gd name="connsiteY42" fmla="*/ 59747 h 100568"/>
                <a:gd name="connsiteX43" fmla="*/ 69257 w 168674"/>
                <a:gd name="connsiteY43" fmla="*/ 60563 h 100568"/>
                <a:gd name="connsiteX44" fmla="*/ 59152 w 168674"/>
                <a:gd name="connsiteY44" fmla="*/ 62694 h 100568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03104 w 168674"/>
                <a:gd name="connsiteY38" fmla="*/ 70896 h 101672"/>
                <a:gd name="connsiteX39" fmla="*/ 96037 w 168674"/>
                <a:gd name="connsiteY39" fmla="*/ 75381 h 101672"/>
                <a:gd name="connsiteX40" fmla="*/ 89847 w 168674"/>
                <a:gd name="connsiteY40" fmla="*/ 80120 h 101672"/>
                <a:gd name="connsiteX41" fmla="*/ 79146 w 168674"/>
                <a:gd name="connsiteY41" fmla="*/ 74785 h 101672"/>
                <a:gd name="connsiteX42" fmla="*/ 79192 w 168674"/>
                <a:gd name="connsiteY42" fmla="*/ 65444 h 101672"/>
                <a:gd name="connsiteX43" fmla="*/ 75256 w 168674"/>
                <a:gd name="connsiteY43" fmla="*/ 59747 h 101672"/>
                <a:gd name="connsiteX44" fmla="*/ 69257 w 168674"/>
                <a:gd name="connsiteY44" fmla="*/ 60563 h 101672"/>
                <a:gd name="connsiteX45" fmla="*/ 59152 w 168674"/>
                <a:gd name="connsiteY45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03104 w 168674"/>
                <a:gd name="connsiteY39" fmla="*/ 70896 h 101672"/>
                <a:gd name="connsiteX40" fmla="*/ 96037 w 168674"/>
                <a:gd name="connsiteY40" fmla="*/ 75381 h 101672"/>
                <a:gd name="connsiteX41" fmla="*/ 89847 w 168674"/>
                <a:gd name="connsiteY41" fmla="*/ 80120 h 101672"/>
                <a:gd name="connsiteX42" fmla="*/ 79146 w 168674"/>
                <a:gd name="connsiteY42" fmla="*/ 74785 h 101672"/>
                <a:gd name="connsiteX43" fmla="*/ 79192 w 168674"/>
                <a:gd name="connsiteY43" fmla="*/ 65444 h 101672"/>
                <a:gd name="connsiteX44" fmla="*/ 75256 w 168674"/>
                <a:gd name="connsiteY44" fmla="*/ 59747 h 101672"/>
                <a:gd name="connsiteX45" fmla="*/ 69257 w 168674"/>
                <a:gd name="connsiteY45" fmla="*/ 60563 h 101672"/>
                <a:gd name="connsiteX46" fmla="*/ 59152 w 168674"/>
                <a:gd name="connsiteY46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3104 w 168674"/>
                <a:gd name="connsiteY40" fmla="*/ 70896 h 101672"/>
                <a:gd name="connsiteX41" fmla="*/ 96037 w 168674"/>
                <a:gd name="connsiteY41" fmla="*/ 75381 h 101672"/>
                <a:gd name="connsiteX42" fmla="*/ 89847 w 168674"/>
                <a:gd name="connsiteY42" fmla="*/ 80120 h 101672"/>
                <a:gd name="connsiteX43" fmla="*/ 79146 w 168674"/>
                <a:gd name="connsiteY43" fmla="*/ 74785 h 101672"/>
                <a:gd name="connsiteX44" fmla="*/ 79192 w 168674"/>
                <a:gd name="connsiteY44" fmla="*/ 65444 h 101672"/>
                <a:gd name="connsiteX45" fmla="*/ 75256 w 168674"/>
                <a:gd name="connsiteY45" fmla="*/ 59747 h 101672"/>
                <a:gd name="connsiteX46" fmla="*/ 69257 w 168674"/>
                <a:gd name="connsiteY46" fmla="*/ 60563 h 101672"/>
                <a:gd name="connsiteX47" fmla="*/ 59152 w 168674"/>
                <a:gd name="connsiteY47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103104 w 168674"/>
                <a:gd name="connsiteY41" fmla="*/ 70896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3541 w 168674"/>
                <a:gd name="connsiteY42" fmla="*/ 81170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69257 w 168674"/>
                <a:gd name="connsiteY47" fmla="*/ 60563 h 110523"/>
                <a:gd name="connsiteX48" fmla="*/ 59152 w 168674"/>
                <a:gd name="connsiteY48" fmla="*/ 62694 h 110523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59152 w 168674"/>
                <a:gd name="connsiteY48" fmla="*/ 62694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9146 w 168674"/>
                <a:gd name="connsiteY44" fmla="*/ 74785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70524 w 168674"/>
                <a:gd name="connsiteY45" fmla="*/ 93290 h 110511"/>
                <a:gd name="connsiteX46" fmla="*/ 26387 w 168674"/>
                <a:gd name="connsiteY46" fmla="*/ 110511 h 110511"/>
                <a:gd name="connsiteX47" fmla="*/ 11796 w 168674"/>
                <a:gd name="connsiteY47" fmla="*/ 89170 h 110511"/>
                <a:gd name="connsiteX48" fmla="*/ 9501 w 168674"/>
                <a:gd name="connsiteY48" fmla="*/ 70975 h 110511"/>
                <a:gd name="connsiteX0" fmla="*/ 9501 w 168674"/>
                <a:gd name="connsiteY0" fmla="*/ 70975 h 110664"/>
                <a:gd name="connsiteX1" fmla="*/ 50432 w 168674"/>
                <a:gd name="connsiteY1" fmla="*/ 60437 h 110664"/>
                <a:gd name="connsiteX2" fmla="*/ 42440 w 168674"/>
                <a:gd name="connsiteY2" fmla="*/ 56960 h 110664"/>
                <a:gd name="connsiteX3" fmla="*/ 34448 w 168674"/>
                <a:gd name="connsiteY3" fmla="*/ 52375 h 110664"/>
                <a:gd name="connsiteX4" fmla="*/ 31439 w 168674"/>
                <a:gd name="connsiteY4" fmla="*/ 48969 h 110664"/>
                <a:gd name="connsiteX5" fmla="*/ 24045 w 168674"/>
                <a:gd name="connsiteY5" fmla="*/ 49045 h 110664"/>
                <a:gd name="connsiteX6" fmla="*/ 15112 w 168674"/>
                <a:gd name="connsiteY6" fmla="*/ 45241 h 110664"/>
                <a:gd name="connsiteX7" fmla="*/ 9751 w 168674"/>
                <a:gd name="connsiteY7" fmla="*/ 39044 h 110664"/>
                <a:gd name="connsiteX8" fmla="*/ 11 w 168674"/>
                <a:gd name="connsiteY8" fmla="*/ 31383 h 110664"/>
                <a:gd name="connsiteX9" fmla="*/ 11733 w 168674"/>
                <a:gd name="connsiteY9" fmla="*/ 21205 h 110664"/>
                <a:gd name="connsiteX10" fmla="*/ 26262 w 168674"/>
                <a:gd name="connsiteY10" fmla="*/ 18927 h 110664"/>
                <a:gd name="connsiteX11" fmla="*/ 36779 w 168674"/>
                <a:gd name="connsiteY11" fmla="*/ 25288 h 110664"/>
                <a:gd name="connsiteX12" fmla="*/ 42757 w 168674"/>
                <a:gd name="connsiteY12" fmla="*/ 24801 h 110664"/>
                <a:gd name="connsiteX13" fmla="*/ 45937 w 168674"/>
                <a:gd name="connsiteY13" fmla="*/ 18538 h 110664"/>
                <a:gd name="connsiteX14" fmla="*/ 40581 w 168674"/>
                <a:gd name="connsiteY14" fmla="*/ 4725 h 110664"/>
                <a:gd name="connsiteX15" fmla="*/ 48561 w 168674"/>
                <a:gd name="connsiteY15" fmla="*/ 461 h 110664"/>
                <a:gd name="connsiteX16" fmla="*/ 52367 w 168674"/>
                <a:gd name="connsiteY16" fmla="*/ 6964 h 110664"/>
                <a:gd name="connsiteX17" fmla="*/ 60250 w 168674"/>
                <a:gd name="connsiteY17" fmla="*/ 8481 h 110664"/>
                <a:gd name="connsiteX18" fmla="*/ 79817 w 168674"/>
                <a:gd name="connsiteY18" fmla="*/ 17210 h 110664"/>
                <a:gd name="connsiteX19" fmla="*/ 77683 w 168674"/>
                <a:gd name="connsiteY19" fmla="*/ 24134 h 110664"/>
                <a:gd name="connsiteX20" fmla="*/ 79946 w 168674"/>
                <a:gd name="connsiteY20" fmla="*/ 30572 h 110664"/>
                <a:gd name="connsiteX21" fmla="*/ 82773 w 168674"/>
                <a:gd name="connsiteY21" fmla="*/ 37598 h 110664"/>
                <a:gd name="connsiteX22" fmla="*/ 81885 w 168674"/>
                <a:gd name="connsiteY22" fmla="*/ 41595 h 110664"/>
                <a:gd name="connsiteX23" fmla="*/ 89797 w 168674"/>
                <a:gd name="connsiteY23" fmla="*/ 43529 h 110664"/>
                <a:gd name="connsiteX24" fmla="*/ 94499 w 168674"/>
                <a:gd name="connsiteY24" fmla="*/ 39478 h 110664"/>
                <a:gd name="connsiteX25" fmla="*/ 103738 w 168674"/>
                <a:gd name="connsiteY25" fmla="*/ 37176 h 110664"/>
                <a:gd name="connsiteX26" fmla="*/ 112233 w 168674"/>
                <a:gd name="connsiteY26" fmla="*/ 42487 h 110664"/>
                <a:gd name="connsiteX27" fmla="*/ 126958 w 168674"/>
                <a:gd name="connsiteY27" fmla="*/ 45804 h 110664"/>
                <a:gd name="connsiteX28" fmla="*/ 125962 w 168674"/>
                <a:gd name="connsiteY28" fmla="*/ 50520 h 110664"/>
                <a:gd name="connsiteX29" fmla="*/ 149625 w 168674"/>
                <a:gd name="connsiteY29" fmla="*/ 64177 h 110664"/>
                <a:gd name="connsiteX30" fmla="*/ 155001 w 168674"/>
                <a:gd name="connsiteY30" fmla="*/ 74566 h 110664"/>
                <a:gd name="connsiteX31" fmla="*/ 166705 w 168674"/>
                <a:gd name="connsiteY31" fmla="*/ 75110 h 110664"/>
                <a:gd name="connsiteX32" fmla="*/ 167618 w 168674"/>
                <a:gd name="connsiteY32" fmla="*/ 82405 h 110664"/>
                <a:gd name="connsiteX33" fmla="*/ 154853 w 168674"/>
                <a:gd name="connsiteY33" fmla="*/ 87092 h 110664"/>
                <a:gd name="connsiteX34" fmla="*/ 146778 w 168674"/>
                <a:gd name="connsiteY34" fmla="*/ 93636 h 110664"/>
                <a:gd name="connsiteX35" fmla="*/ 152409 w 168674"/>
                <a:gd name="connsiteY35" fmla="*/ 100511 h 110664"/>
                <a:gd name="connsiteX36" fmla="*/ 140551 w 168674"/>
                <a:gd name="connsiteY36" fmla="*/ 100877 h 110664"/>
                <a:gd name="connsiteX37" fmla="*/ 128835 w 168674"/>
                <a:gd name="connsiteY37" fmla="*/ 89296 h 110664"/>
                <a:gd name="connsiteX38" fmla="*/ 122010 w 168674"/>
                <a:gd name="connsiteY38" fmla="*/ 86845 h 110664"/>
                <a:gd name="connsiteX39" fmla="*/ 116678 w 168674"/>
                <a:gd name="connsiteY39" fmla="*/ 90904 h 110664"/>
                <a:gd name="connsiteX40" fmla="*/ 102519 w 168674"/>
                <a:gd name="connsiteY40" fmla="*/ 92733 h 110664"/>
                <a:gd name="connsiteX41" fmla="*/ 95830 w 168674"/>
                <a:gd name="connsiteY41" fmla="*/ 82229 h 110664"/>
                <a:gd name="connsiteX42" fmla="*/ 93541 w 168674"/>
                <a:gd name="connsiteY42" fmla="*/ 81170 h 110664"/>
                <a:gd name="connsiteX43" fmla="*/ 89847 w 168674"/>
                <a:gd name="connsiteY43" fmla="*/ 80120 h 110664"/>
                <a:gd name="connsiteX44" fmla="*/ 74167 w 168674"/>
                <a:gd name="connsiteY44" fmla="*/ 85224 h 110664"/>
                <a:gd name="connsiteX45" fmla="*/ 70524 w 168674"/>
                <a:gd name="connsiteY45" fmla="*/ 93290 h 110664"/>
                <a:gd name="connsiteX46" fmla="*/ 53502 w 168674"/>
                <a:gd name="connsiteY46" fmla="*/ 95667 h 110664"/>
                <a:gd name="connsiteX47" fmla="*/ 26387 w 168674"/>
                <a:gd name="connsiteY47" fmla="*/ 110511 h 110664"/>
                <a:gd name="connsiteX48" fmla="*/ 11796 w 168674"/>
                <a:gd name="connsiteY48" fmla="*/ 89170 h 110664"/>
                <a:gd name="connsiteX49" fmla="*/ 9501 w 168674"/>
                <a:gd name="connsiteY49" fmla="*/ 70975 h 110664"/>
                <a:gd name="connsiteX0" fmla="*/ 9501 w 168674"/>
                <a:gd name="connsiteY0" fmla="*/ 70975 h 110692"/>
                <a:gd name="connsiteX1" fmla="*/ 50432 w 168674"/>
                <a:gd name="connsiteY1" fmla="*/ 60437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1439 w 168674"/>
                <a:gd name="connsiteY3" fmla="*/ 48969 h 110692"/>
                <a:gd name="connsiteX4" fmla="*/ 24045 w 168674"/>
                <a:gd name="connsiteY4" fmla="*/ 49045 h 110692"/>
                <a:gd name="connsiteX5" fmla="*/ 15112 w 168674"/>
                <a:gd name="connsiteY5" fmla="*/ 45241 h 110692"/>
                <a:gd name="connsiteX6" fmla="*/ 9751 w 168674"/>
                <a:gd name="connsiteY6" fmla="*/ 39044 h 110692"/>
                <a:gd name="connsiteX7" fmla="*/ 11 w 168674"/>
                <a:gd name="connsiteY7" fmla="*/ 31383 h 110692"/>
                <a:gd name="connsiteX8" fmla="*/ 11733 w 168674"/>
                <a:gd name="connsiteY8" fmla="*/ 21205 h 110692"/>
                <a:gd name="connsiteX9" fmla="*/ 26262 w 168674"/>
                <a:gd name="connsiteY9" fmla="*/ 18927 h 110692"/>
                <a:gd name="connsiteX10" fmla="*/ 36779 w 168674"/>
                <a:gd name="connsiteY10" fmla="*/ 25288 h 110692"/>
                <a:gd name="connsiteX11" fmla="*/ 42757 w 168674"/>
                <a:gd name="connsiteY11" fmla="*/ 24801 h 110692"/>
                <a:gd name="connsiteX12" fmla="*/ 45937 w 168674"/>
                <a:gd name="connsiteY12" fmla="*/ 18538 h 110692"/>
                <a:gd name="connsiteX13" fmla="*/ 40581 w 168674"/>
                <a:gd name="connsiteY13" fmla="*/ 4725 h 110692"/>
                <a:gd name="connsiteX14" fmla="*/ 48561 w 168674"/>
                <a:gd name="connsiteY14" fmla="*/ 461 h 110692"/>
                <a:gd name="connsiteX15" fmla="*/ 52367 w 168674"/>
                <a:gd name="connsiteY15" fmla="*/ 6964 h 110692"/>
                <a:gd name="connsiteX16" fmla="*/ 60250 w 168674"/>
                <a:gd name="connsiteY16" fmla="*/ 8481 h 110692"/>
                <a:gd name="connsiteX17" fmla="*/ 79817 w 168674"/>
                <a:gd name="connsiteY17" fmla="*/ 17210 h 110692"/>
                <a:gd name="connsiteX18" fmla="*/ 77683 w 168674"/>
                <a:gd name="connsiteY18" fmla="*/ 24134 h 110692"/>
                <a:gd name="connsiteX19" fmla="*/ 79946 w 168674"/>
                <a:gd name="connsiteY19" fmla="*/ 30572 h 110692"/>
                <a:gd name="connsiteX20" fmla="*/ 82773 w 168674"/>
                <a:gd name="connsiteY20" fmla="*/ 37598 h 110692"/>
                <a:gd name="connsiteX21" fmla="*/ 81885 w 168674"/>
                <a:gd name="connsiteY21" fmla="*/ 41595 h 110692"/>
                <a:gd name="connsiteX22" fmla="*/ 89797 w 168674"/>
                <a:gd name="connsiteY22" fmla="*/ 43529 h 110692"/>
                <a:gd name="connsiteX23" fmla="*/ 94499 w 168674"/>
                <a:gd name="connsiteY23" fmla="*/ 39478 h 110692"/>
                <a:gd name="connsiteX24" fmla="*/ 103738 w 168674"/>
                <a:gd name="connsiteY24" fmla="*/ 37176 h 110692"/>
                <a:gd name="connsiteX25" fmla="*/ 112233 w 168674"/>
                <a:gd name="connsiteY25" fmla="*/ 42487 h 110692"/>
                <a:gd name="connsiteX26" fmla="*/ 126958 w 168674"/>
                <a:gd name="connsiteY26" fmla="*/ 45804 h 110692"/>
                <a:gd name="connsiteX27" fmla="*/ 125962 w 168674"/>
                <a:gd name="connsiteY27" fmla="*/ 50520 h 110692"/>
                <a:gd name="connsiteX28" fmla="*/ 149625 w 168674"/>
                <a:gd name="connsiteY28" fmla="*/ 64177 h 110692"/>
                <a:gd name="connsiteX29" fmla="*/ 155001 w 168674"/>
                <a:gd name="connsiteY29" fmla="*/ 74566 h 110692"/>
                <a:gd name="connsiteX30" fmla="*/ 166705 w 168674"/>
                <a:gd name="connsiteY30" fmla="*/ 75110 h 110692"/>
                <a:gd name="connsiteX31" fmla="*/ 167618 w 168674"/>
                <a:gd name="connsiteY31" fmla="*/ 82405 h 110692"/>
                <a:gd name="connsiteX32" fmla="*/ 154853 w 168674"/>
                <a:gd name="connsiteY32" fmla="*/ 87092 h 110692"/>
                <a:gd name="connsiteX33" fmla="*/ 146778 w 168674"/>
                <a:gd name="connsiteY33" fmla="*/ 93636 h 110692"/>
                <a:gd name="connsiteX34" fmla="*/ 152409 w 168674"/>
                <a:gd name="connsiteY34" fmla="*/ 100511 h 110692"/>
                <a:gd name="connsiteX35" fmla="*/ 140551 w 168674"/>
                <a:gd name="connsiteY35" fmla="*/ 100877 h 110692"/>
                <a:gd name="connsiteX36" fmla="*/ 128835 w 168674"/>
                <a:gd name="connsiteY36" fmla="*/ 89296 h 110692"/>
                <a:gd name="connsiteX37" fmla="*/ 122010 w 168674"/>
                <a:gd name="connsiteY37" fmla="*/ 86845 h 110692"/>
                <a:gd name="connsiteX38" fmla="*/ 116678 w 168674"/>
                <a:gd name="connsiteY38" fmla="*/ 90904 h 110692"/>
                <a:gd name="connsiteX39" fmla="*/ 102519 w 168674"/>
                <a:gd name="connsiteY39" fmla="*/ 92733 h 110692"/>
                <a:gd name="connsiteX40" fmla="*/ 95830 w 168674"/>
                <a:gd name="connsiteY40" fmla="*/ 82229 h 110692"/>
                <a:gd name="connsiteX41" fmla="*/ 93541 w 168674"/>
                <a:gd name="connsiteY41" fmla="*/ 81170 h 110692"/>
                <a:gd name="connsiteX42" fmla="*/ 89847 w 168674"/>
                <a:gd name="connsiteY42" fmla="*/ 80120 h 110692"/>
                <a:gd name="connsiteX43" fmla="*/ 74167 w 168674"/>
                <a:gd name="connsiteY43" fmla="*/ 85224 h 110692"/>
                <a:gd name="connsiteX44" fmla="*/ 70524 w 168674"/>
                <a:gd name="connsiteY44" fmla="*/ 93290 h 110692"/>
                <a:gd name="connsiteX45" fmla="*/ 54903 w 168674"/>
                <a:gd name="connsiteY45" fmla="*/ 97955 h 110692"/>
                <a:gd name="connsiteX46" fmla="*/ 26387 w 168674"/>
                <a:gd name="connsiteY46" fmla="*/ 110511 h 110692"/>
                <a:gd name="connsiteX47" fmla="*/ 11796 w 168674"/>
                <a:gd name="connsiteY47" fmla="*/ 89170 h 110692"/>
                <a:gd name="connsiteX48" fmla="*/ 9501 w 168674"/>
                <a:gd name="connsiteY48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31439 w 168674"/>
                <a:gd name="connsiteY2" fmla="*/ 48969 h 110692"/>
                <a:gd name="connsiteX3" fmla="*/ 24045 w 168674"/>
                <a:gd name="connsiteY3" fmla="*/ 49045 h 110692"/>
                <a:gd name="connsiteX4" fmla="*/ 15112 w 168674"/>
                <a:gd name="connsiteY4" fmla="*/ 45241 h 110692"/>
                <a:gd name="connsiteX5" fmla="*/ 9751 w 168674"/>
                <a:gd name="connsiteY5" fmla="*/ 39044 h 110692"/>
                <a:gd name="connsiteX6" fmla="*/ 11 w 168674"/>
                <a:gd name="connsiteY6" fmla="*/ 31383 h 110692"/>
                <a:gd name="connsiteX7" fmla="*/ 11733 w 168674"/>
                <a:gd name="connsiteY7" fmla="*/ 21205 h 110692"/>
                <a:gd name="connsiteX8" fmla="*/ 26262 w 168674"/>
                <a:gd name="connsiteY8" fmla="*/ 18927 h 110692"/>
                <a:gd name="connsiteX9" fmla="*/ 36779 w 168674"/>
                <a:gd name="connsiteY9" fmla="*/ 25288 h 110692"/>
                <a:gd name="connsiteX10" fmla="*/ 42757 w 168674"/>
                <a:gd name="connsiteY10" fmla="*/ 24801 h 110692"/>
                <a:gd name="connsiteX11" fmla="*/ 45937 w 168674"/>
                <a:gd name="connsiteY11" fmla="*/ 18538 h 110692"/>
                <a:gd name="connsiteX12" fmla="*/ 40581 w 168674"/>
                <a:gd name="connsiteY12" fmla="*/ 4725 h 110692"/>
                <a:gd name="connsiteX13" fmla="*/ 48561 w 168674"/>
                <a:gd name="connsiteY13" fmla="*/ 461 h 110692"/>
                <a:gd name="connsiteX14" fmla="*/ 52367 w 168674"/>
                <a:gd name="connsiteY14" fmla="*/ 6964 h 110692"/>
                <a:gd name="connsiteX15" fmla="*/ 60250 w 168674"/>
                <a:gd name="connsiteY15" fmla="*/ 8481 h 110692"/>
                <a:gd name="connsiteX16" fmla="*/ 79817 w 168674"/>
                <a:gd name="connsiteY16" fmla="*/ 17210 h 110692"/>
                <a:gd name="connsiteX17" fmla="*/ 77683 w 168674"/>
                <a:gd name="connsiteY17" fmla="*/ 24134 h 110692"/>
                <a:gd name="connsiteX18" fmla="*/ 79946 w 168674"/>
                <a:gd name="connsiteY18" fmla="*/ 30572 h 110692"/>
                <a:gd name="connsiteX19" fmla="*/ 82773 w 168674"/>
                <a:gd name="connsiteY19" fmla="*/ 37598 h 110692"/>
                <a:gd name="connsiteX20" fmla="*/ 81885 w 168674"/>
                <a:gd name="connsiteY20" fmla="*/ 41595 h 110692"/>
                <a:gd name="connsiteX21" fmla="*/ 89797 w 168674"/>
                <a:gd name="connsiteY21" fmla="*/ 43529 h 110692"/>
                <a:gd name="connsiteX22" fmla="*/ 94499 w 168674"/>
                <a:gd name="connsiteY22" fmla="*/ 39478 h 110692"/>
                <a:gd name="connsiteX23" fmla="*/ 103738 w 168674"/>
                <a:gd name="connsiteY23" fmla="*/ 37176 h 110692"/>
                <a:gd name="connsiteX24" fmla="*/ 112233 w 168674"/>
                <a:gd name="connsiteY24" fmla="*/ 42487 h 110692"/>
                <a:gd name="connsiteX25" fmla="*/ 126958 w 168674"/>
                <a:gd name="connsiteY25" fmla="*/ 45804 h 110692"/>
                <a:gd name="connsiteX26" fmla="*/ 125962 w 168674"/>
                <a:gd name="connsiteY26" fmla="*/ 50520 h 110692"/>
                <a:gd name="connsiteX27" fmla="*/ 149625 w 168674"/>
                <a:gd name="connsiteY27" fmla="*/ 64177 h 110692"/>
                <a:gd name="connsiteX28" fmla="*/ 155001 w 168674"/>
                <a:gd name="connsiteY28" fmla="*/ 74566 h 110692"/>
                <a:gd name="connsiteX29" fmla="*/ 166705 w 168674"/>
                <a:gd name="connsiteY29" fmla="*/ 75110 h 110692"/>
                <a:gd name="connsiteX30" fmla="*/ 167618 w 168674"/>
                <a:gd name="connsiteY30" fmla="*/ 82405 h 110692"/>
                <a:gd name="connsiteX31" fmla="*/ 154853 w 168674"/>
                <a:gd name="connsiteY31" fmla="*/ 87092 h 110692"/>
                <a:gd name="connsiteX32" fmla="*/ 146778 w 168674"/>
                <a:gd name="connsiteY32" fmla="*/ 93636 h 110692"/>
                <a:gd name="connsiteX33" fmla="*/ 152409 w 168674"/>
                <a:gd name="connsiteY33" fmla="*/ 100511 h 110692"/>
                <a:gd name="connsiteX34" fmla="*/ 140551 w 168674"/>
                <a:gd name="connsiteY34" fmla="*/ 100877 h 110692"/>
                <a:gd name="connsiteX35" fmla="*/ 128835 w 168674"/>
                <a:gd name="connsiteY35" fmla="*/ 89296 h 110692"/>
                <a:gd name="connsiteX36" fmla="*/ 122010 w 168674"/>
                <a:gd name="connsiteY36" fmla="*/ 86845 h 110692"/>
                <a:gd name="connsiteX37" fmla="*/ 116678 w 168674"/>
                <a:gd name="connsiteY37" fmla="*/ 90904 h 110692"/>
                <a:gd name="connsiteX38" fmla="*/ 102519 w 168674"/>
                <a:gd name="connsiteY38" fmla="*/ 92733 h 110692"/>
                <a:gd name="connsiteX39" fmla="*/ 95830 w 168674"/>
                <a:gd name="connsiteY39" fmla="*/ 82229 h 110692"/>
                <a:gd name="connsiteX40" fmla="*/ 93541 w 168674"/>
                <a:gd name="connsiteY40" fmla="*/ 81170 h 110692"/>
                <a:gd name="connsiteX41" fmla="*/ 89847 w 168674"/>
                <a:gd name="connsiteY41" fmla="*/ 80120 h 110692"/>
                <a:gd name="connsiteX42" fmla="*/ 74167 w 168674"/>
                <a:gd name="connsiteY42" fmla="*/ 85224 h 110692"/>
                <a:gd name="connsiteX43" fmla="*/ 70524 w 168674"/>
                <a:gd name="connsiteY43" fmla="*/ 93290 h 110692"/>
                <a:gd name="connsiteX44" fmla="*/ 54903 w 168674"/>
                <a:gd name="connsiteY44" fmla="*/ 97955 h 110692"/>
                <a:gd name="connsiteX45" fmla="*/ 26387 w 168674"/>
                <a:gd name="connsiteY45" fmla="*/ 110511 h 110692"/>
                <a:gd name="connsiteX46" fmla="*/ 11796 w 168674"/>
                <a:gd name="connsiteY46" fmla="*/ 89170 h 110692"/>
                <a:gd name="connsiteX47" fmla="*/ 9501 w 168674"/>
                <a:gd name="connsiteY47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24045 w 168674"/>
                <a:gd name="connsiteY2" fmla="*/ 49045 h 110692"/>
                <a:gd name="connsiteX3" fmla="*/ 15112 w 168674"/>
                <a:gd name="connsiteY3" fmla="*/ 45241 h 110692"/>
                <a:gd name="connsiteX4" fmla="*/ 9751 w 168674"/>
                <a:gd name="connsiteY4" fmla="*/ 39044 h 110692"/>
                <a:gd name="connsiteX5" fmla="*/ 11 w 168674"/>
                <a:gd name="connsiteY5" fmla="*/ 31383 h 110692"/>
                <a:gd name="connsiteX6" fmla="*/ 11733 w 168674"/>
                <a:gd name="connsiteY6" fmla="*/ 21205 h 110692"/>
                <a:gd name="connsiteX7" fmla="*/ 26262 w 168674"/>
                <a:gd name="connsiteY7" fmla="*/ 18927 h 110692"/>
                <a:gd name="connsiteX8" fmla="*/ 36779 w 168674"/>
                <a:gd name="connsiteY8" fmla="*/ 25288 h 110692"/>
                <a:gd name="connsiteX9" fmla="*/ 42757 w 168674"/>
                <a:gd name="connsiteY9" fmla="*/ 24801 h 110692"/>
                <a:gd name="connsiteX10" fmla="*/ 45937 w 168674"/>
                <a:gd name="connsiteY10" fmla="*/ 18538 h 110692"/>
                <a:gd name="connsiteX11" fmla="*/ 40581 w 168674"/>
                <a:gd name="connsiteY11" fmla="*/ 4725 h 110692"/>
                <a:gd name="connsiteX12" fmla="*/ 48561 w 168674"/>
                <a:gd name="connsiteY12" fmla="*/ 461 h 110692"/>
                <a:gd name="connsiteX13" fmla="*/ 52367 w 168674"/>
                <a:gd name="connsiteY13" fmla="*/ 6964 h 110692"/>
                <a:gd name="connsiteX14" fmla="*/ 60250 w 168674"/>
                <a:gd name="connsiteY14" fmla="*/ 8481 h 110692"/>
                <a:gd name="connsiteX15" fmla="*/ 79817 w 168674"/>
                <a:gd name="connsiteY15" fmla="*/ 17210 h 110692"/>
                <a:gd name="connsiteX16" fmla="*/ 77683 w 168674"/>
                <a:gd name="connsiteY16" fmla="*/ 24134 h 110692"/>
                <a:gd name="connsiteX17" fmla="*/ 79946 w 168674"/>
                <a:gd name="connsiteY17" fmla="*/ 30572 h 110692"/>
                <a:gd name="connsiteX18" fmla="*/ 82773 w 168674"/>
                <a:gd name="connsiteY18" fmla="*/ 37598 h 110692"/>
                <a:gd name="connsiteX19" fmla="*/ 81885 w 168674"/>
                <a:gd name="connsiteY19" fmla="*/ 41595 h 110692"/>
                <a:gd name="connsiteX20" fmla="*/ 89797 w 168674"/>
                <a:gd name="connsiteY20" fmla="*/ 43529 h 110692"/>
                <a:gd name="connsiteX21" fmla="*/ 94499 w 168674"/>
                <a:gd name="connsiteY21" fmla="*/ 39478 h 110692"/>
                <a:gd name="connsiteX22" fmla="*/ 103738 w 168674"/>
                <a:gd name="connsiteY22" fmla="*/ 37176 h 110692"/>
                <a:gd name="connsiteX23" fmla="*/ 112233 w 168674"/>
                <a:gd name="connsiteY23" fmla="*/ 42487 h 110692"/>
                <a:gd name="connsiteX24" fmla="*/ 126958 w 168674"/>
                <a:gd name="connsiteY24" fmla="*/ 45804 h 110692"/>
                <a:gd name="connsiteX25" fmla="*/ 125962 w 168674"/>
                <a:gd name="connsiteY25" fmla="*/ 50520 h 110692"/>
                <a:gd name="connsiteX26" fmla="*/ 149625 w 168674"/>
                <a:gd name="connsiteY26" fmla="*/ 64177 h 110692"/>
                <a:gd name="connsiteX27" fmla="*/ 155001 w 168674"/>
                <a:gd name="connsiteY27" fmla="*/ 74566 h 110692"/>
                <a:gd name="connsiteX28" fmla="*/ 166705 w 168674"/>
                <a:gd name="connsiteY28" fmla="*/ 75110 h 110692"/>
                <a:gd name="connsiteX29" fmla="*/ 167618 w 168674"/>
                <a:gd name="connsiteY29" fmla="*/ 82405 h 110692"/>
                <a:gd name="connsiteX30" fmla="*/ 154853 w 168674"/>
                <a:gd name="connsiteY30" fmla="*/ 87092 h 110692"/>
                <a:gd name="connsiteX31" fmla="*/ 146778 w 168674"/>
                <a:gd name="connsiteY31" fmla="*/ 93636 h 110692"/>
                <a:gd name="connsiteX32" fmla="*/ 152409 w 168674"/>
                <a:gd name="connsiteY32" fmla="*/ 100511 h 110692"/>
                <a:gd name="connsiteX33" fmla="*/ 140551 w 168674"/>
                <a:gd name="connsiteY33" fmla="*/ 100877 h 110692"/>
                <a:gd name="connsiteX34" fmla="*/ 128835 w 168674"/>
                <a:gd name="connsiteY34" fmla="*/ 89296 h 110692"/>
                <a:gd name="connsiteX35" fmla="*/ 122010 w 168674"/>
                <a:gd name="connsiteY35" fmla="*/ 86845 h 110692"/>
                <a:gd name="connsiteX36" fmla="*/ 116678 w 168674"/>
                <a:gd name="connsiteY36" fmla="*/ 90904 h 110692"/>
                <a:gd name="connsiteX37" fmla="*/ 102519 w 168674"/>
                <a:gd name="connsiteY37" fmla="*/ 92733 h 110692"/>
                <a:gd name="connsiteX38" fmla="*/ 95830 w 168674"/>
                <a:gd name="connsiteY38" fmla="*/ 82229 h 110692"/>
                <a:gd name="connsiteX39" fmla="*/ 93541 w 168674"/>
                <a:gd name="connsiteY39" fmla="*/ 81170 h 110692"/>
                <a:gd name="connsiteX40" fmla="*/ 89847 w 168674"/>
                <a:gd name="connsiteY40" fmla="*/ 80120 h 110692"/>
                <a:gd name="connsiteX41" fmla="*/ 74167 w 168674"/>
                <a:gd name="connsiteY41" fmla="*/ 85224 h 110692"/>
                <a:gd name="connsiteX42" fmla="*/ 70524 w 168674"/>
                <a:gd name="connsiteY42" fmla="*/ 93290 h 110692"/>
                <a:gd name="connsiteX43" fmla="*/ 54903 w 168674"/>
                <a:gd name="connsiteY43" fmla="*/ 97955 h 110692"/>
                <a:gd name="connsiteX44" fmla="*/ 26387 w 168674"/>
                <a:gd name="connsiteY44" fmla="*/ 110511 h 110692"/>
                <a:gd name="connsiteX45" fmla="*/ 11796 w 168674"/>
                <a:gd name="connsiteY45" fmla="*/ 89170 h 110692"/>
                <a:gd name="connsiteX46" fmla="*/ 9501 w 168674"/>
                <a:gd name="connsiteY46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15112 w 168674"/>
                <a:gd name="connsiteY2" fmla="*/ 45241 h 110692"/>
                <a:gd name="connsiteX3" fmla="*/ 9751 w 168674"/>
                <a:gd name="connsiteY3" fmla="*/ 39044 h 110692"/>
                <a:gd name="connsiteX4" fmla="*/ 11 w 168674"/>
                <a:gd name="connsiteY4" fmla="*/ 31383 h 110692"/>
                <a:gd name="connsiteX5" fmla="*/ 11733 w 168674"/>
                <a:gd name="connsiteY5" fmla="*/ 21205 h 110692"/>
                <a:gd name="connsiteX6" fmla="*/ 26262 w 168674"/>
                <a:gd name="connsiteY6" fmla="*/ 18927 h 110692"/>
                <a:gd name="connsiteX7" fmla="*/ 36779 w 168674"/>
                <a:gd name="connsiteY7" fmla="*/ 25288 h 110692"/>
                <a:gd name="connsiteX8" fmla="*/ 42757 w 168674"/>
                <a:gd name="connsiteY8" fmla="*/ 24801 h 110692"/>
                <a:gd name="connsiteX9" fmla="*/ 45937 w 168674"/>
                <a:gd name="connsiteY9" fmla="*/ 18538 h 110692"/>
                <a:gd name="connsiteX10" fmla="*/ 40581 w 168674"/>
                <a:gd name="connsiteY10" fmla="*/ 4725 h 110692"/>
                <a:gd name="connsiteX11" fmla="*/ 48561 w 168674"/>
                <a:gd name="connsiteY11" fmla="*/ 461 h 110692"/>
                <a:gd name="connsiteX12" fmla="*/ 52367 w 168674"/>
                <a:gd name="connsiteY12" fmla="*/ 6964 h 110692"/>
                <a:gd name="connsiteX13" fmla="*/ 60250 w 168674"/>
                <a:gd name="connsiteY13" fmla="*/ 8481 h 110692"/>
                <a:gd name="connsiteX14" fmla="*/ 79817 w 168674"/>
                <a:gd name="connsiteY14" fmla="*/ 17210 h 110692"/>
                <a:gd name="connsiteX15" fmla="*/ 77683 w 168674"/>
                <a:gd name="connsiteY15" fmla="*/ 24134 h 110692"/>
                <a:gd name="connsiteX16" fmla="*/ 79946 w 168674"/>
                <a:gd name="connsiteY16" fmla="*/ 30572 h 110692"/>
                <a:gd name="connsiteX17" fmla="*/ 82773 w 168674"/>
                <a:gd name="connsiteY17" fmla="*/ 37598 h 110692"/>
                <a:gd name="connsiteX18" fmla="*/ 81885 w 168674"/>
                <a:gd name="connsiteY18" fmla="*/ 41595 h 110692"/>
                <a:gd name="connsiteX19" fmla="*/ 89797 w 168674"/>
                <a:gd name="connsiteY19" fmla="*/ 43529 h 110692"/>
                <a:gd name="connsiteX20" fmla="*/ 94499 w 168674"/>
                <a:gd name="connsiteY20" fmla="*/ 39478 h 110692"/>
                <a:gd name="connsiteX21" fmla="*/ 103738 w 168674"/>
                <a:gd name="connsiteY21" fmla="*/ 37176 h 110692"/>
                <a:gd name="connsiteX22" fmla="*/ 112233 w 168674"/>
                <a:gd name="connsiteY22" fmla="*/ 42487 h 110692"/>
                <a:gd name="connsiteX23" fmla="*/ 126958 w 168674"/>
                <a:gd name="connsiteY23" fmla="*/ 45804 h 110692"/>
                <a:gd name="connsiteX24" fmla="*/ 125962 w 168674"/>
                <a:gd name="connsiteY24" fmla="*/ 50520 h 110692"/>
                <a:gd name="connsiteX25" fmla="*/ 149625 w 168674"/>
                <a:gd name="connsiteY25" fmla="*/ 64177 h 110692"/>
                <a:gd name="connsiteX26" fmla="*/ 155001 w 168674"/>
                <a:gd name="connsiteY26" fmla="*/ 74566 h 110692"/>
                <a:gd name="connsiteX27" fmla="*/ 166705 w 168674"/>
                <a:gd name="connsiteY27" fmla="*/ 75110 h 110692"/>
                <a:gd name="connsiteX28" fmla="*/ 167618 w 168674"/>
                <a:gd name="connsiteY28" fmla="*/ 82405 h 110692"/>
                <a:gd name="connsiteX29" fmla="*/ 154853 w 168674"/>
                <a:gd name="connsiteY29" fmla="*/ 87092 h 110692"/>
                <a:gd name="connsiteX30" fmla="*/ 146778 w 168674"/>
                <a:gd name="connsiteY30" fmla="*/ 93636 h 110692"/>
                <a:gd name="connsiteX31" fmla="*/ 152409 w 168674"/>
                <a:gd name="connsiteY31" fmla="*/ 100511 h 110692"/>
                <a:gd name="connsiteX32" fmla="*/ 140551 w 168674"/>
                <a:gd name="connsiteY32" fmla="*/ 100877 h 110692"/>
                <a:gd name="connsiteX33" fmla="*/ 128835 w 168674"/>
                <a:gd name="connsiteY33" fmla="*/ 89296 h 110692"/>
                <a:gd name="connsiteX34" fmla="*/ 122010 w 168674"/>
                <a:gd name="connsiteY34" fmla="*/ 86845 h 110692"/>
                <a:gd name="connsiteX35" fmla="*/ 116678 w 168674"/>
                <a:gd name="connsiteY35" fmla="*/ 90904 h 110692"/>
                <a:gd name="connsiteX36" fmla="*/ 102519 w 168674"/>
                <a:gd name="connsiteY36" fmla="*/ 92733 h 110692"/>
                <a:gd name="connsiteX37" fmla="*/ 95830 w 168674"/>
                <a:gd name="connsiteY37" fmla="*/ 82229 h 110692"/>
                <a:gd name="connsiteX38" fmla="*/ 93541 w 168674"/>
                <a:gd name="connsiteY38" fmla="*/ 81170 h 110692"/>
                <a:gd name="connsiteX39" fmla="*/ 89847 w 168674"/>
                <a:gd name="connsiteY39" fmla="*/ 80120 h 110692"/>
                <a:gd name="connsiteX40" fmla="*/ 74167 w 168674"/>
                <a:gd name="connsiteY40" fmla="*/ 85224 h 110692"/>
                <a:gd name="connsiteX41" fmla="*/ 70524 w 168674"/>
                <a:gd name="connsiteY41" fmla="*/ 93290 h 110692"/>
                <a:gd name="connsiteX42" fmla="*/ 54903 w 168674"/>
                <a:gd name="connsiteY42" fmla="*/ 97955 h 110692"/>
                <a:gd name="connsiteX43" fmla="*/ 26387 w 168674"/>
                <a:gd name="connsiteY43" fmla="*/ 110511 h 110692"/>
                <a:gd name="connsiteX44" fmla="*/ 11796 w 168674"/>
                <a:gd name="connsiteY44" fmla="*/ 89170 h 110692"/>
                <a:gd name="connsiteX45" fmla="*/ 9501 w 168674"/>
                <a:gd name="connsiteY45" fmla="*/ 70975 h 110692"/>
                <a:gd name="connsiteX0" fmla="*/ 12270 w 171443"/>
                <a:gd name="connsiteY0" fmla="*/ 70975 h 110692"/>
                <a:gd name="connsiteX1" fmla="*/ 5933 w 171443"/>
                <a:gd name="connsiteY1" fmla="*/ 60423 h 110692"/>
                <a:gd name="connsiteX2" fmla="*/ 159 w 171443"/>
                <a:gd name="connsiteY2" fmla="*/ 46474 h 110692"/>
                <a:gd name="connsiteX3" fmla="*/ 12520 w 171443"/>
                <a:gd name="connsiteY3" fmla="*/ 39044 h 110692"/>
                <a:gd name="connsiteX4" fmla="*/ 2780 w 171443"/>
                <a:gd name="connsiteY4" fmla="*/ 31383 h 110692"/>
                <a:gd name="connsiteX5" fmla="*/ 14502 w 171443"/>
                <a:gd name="connsiteY5" fmla="*/ 21205 h 110692"/>
                <a:gd name="connsiteX6" fmla="*/ 29031 w 171443"/>
                <a:gd name="connsiteY6" fmla="*/ 18927 h 110692"/>
                <a:gd name="connsiteX7" fmla="*/ 39548 w 171443"/>
                <a:gd name="connsiteY7" fmla="*/ 25288 h 110692"/>
                <a:gd name="connsiteX8" fmla="*/ 45526 w 171443"/>
                <a:gd name="connsiteY8" fmla="*/ 24801 h 110692"/>
                <a:gd name="connsiteX9" fmla="*/ 48706 w 171443"/>
                <a:gd name="connsiteY9" fmla="*/ 18538 h 110692"/>
                <a:gd name="connsiteX10" fmla="*/ 43350 w 171443"/>
                <a:gd name="connsiteY10" fmla="*/ 4725 h 110692"/>
                <a:gd name="connsiteX11" fmla="*/ 51330 w 171443"/>
                <a:gd name="connsiteY11" fmla="*/ 461 h 110692"/>
                <a:gd name="connsiteX12" fmla="*/ 55136 w 171443"/>
                <a:gd name="connsiteY12" fmla="*/ 6964 h 110692"/>
                <a:gd name="connsiteX13" fmla="*/ 63019 w 171443"/>
                <a:gd name="connsiteY13" fmla="*/ 8481 h 110692"/>
                <a:gd name="connsiteX14" fmla="*/ 82586 w 171443"/>
                <a:gd name="connsiteY14" fmla="*/ 17210 h 110692"/>
                <a:gd name="connsiteX15" fmla="*/ 80452 w 171443"/>
                <a:gd name="connsiteY15" fmla="*/ 24134 h 110692"/>
                <a:gd name="connsiteX16" fmla="*/ 82715 w 171443"/>
                <a:gd name="connsiteY16" fmla="*/ 30572 h 110692"/>
                <a:gd name="connsiteX17" fmla="*/ 85542 w 171443"/>
                <a:gd name="connsiteY17" fmla="*/ 37598 h 110692"/>
                <a:gd name="connsiteX18" fmla="*/ 84654 w 171443"/>
                <a:gd name="connsiteY18" fmla="*/ 41595 h 110692"/>
                <a:gd name="connsiteX19" fmla="*/ 92566 w 171443"/>
                <a:gd name="connsiteY19" fmla="*/ 43529 h 110692"/>
                <a:gd name="connsiteX20" fmla="*/ 97268 w 171443"/>
                <a:gd name="connsiteY20" fmla="*/ 39478 h 110692"/>
                <a:gd name="connsiteX21" fmla="*/ 106507 w 171443"/>
                <a:gd name="connsiteY21" fmla="*/ 37176 h 110692"/>
                <a:gd name="connsiteX22" fmla="*/ 115002 w 171443"/>
                <a:gd name="connsiteY22" fmla="*/ 42487 h 110692"/>
                <a:gd name="connsiteX23" fmla="*/ 129727 w 171443"/>
                <a:gd name="connsiteY23" fmla="*/ 45804 h 110692"/>
                <a:gd name="connsiteX24" fmla="*/ 128731 w 171443"/>
                <a:gd name="connsiteY24" fmla="*/ 50520 h 110692"/>
                <a:gd name="connsiteX25" fmla="*/ 152394 w 171443"/>
                <a:gd name="connsiteY25" fmla="*/ 64177 h 110692"/>
                <a:gd name="connsiteX26" fmla="*/ 157770 w 171443"/>
                <a:gd name="connsiteY26" fmla="*/ 74566 h 110692"/>
                <a:gd name="connsiteX27" fmla="*/ 169474 w 171443"/>
                <a:gd name="connsiteY27" fmla="*/ 75110 h 110692"/>
                <a:gd name="connsiteX28" fmla="*/ 170387 w 171443"/>
                <a:gd name="connsiteY28" fmla="*/ 82405 h 110692"/>
                <a:gd name="connsiteX29" fmla="*/ 157622 w 171443"/>
                <a:gd name="connsiteY29" fmla="*/ 87092 h 110692"/>
                <a:gd name="connsiteX30" fmla="*/ 149547 w 171443"/>
                <a:gd name="connsiteY30" fmla="*/ 93636 h 110692"/>
                <a:gd name="connsiteX31" fmla="*/ 155178 w 171443"/>
                <a:gd name="connsiteY31" fmla="*/ 100511 h 110692"/>
                <a:gd name="connsiteX32" fmla="*/ 143320 w 171443"/>
                <a:gd name="connsiteY32" fmla="*/ 100877 h 110692"/>
                <a:gd name="connsiteX33" fmla="*/ 131604 w 171443"/>
                <a:gd name="connsiteY33" fmla="*/ 89296 h 110692"/>
                <a:gd name="connsiteX34" fmla="*/ 124779 w 171443"/>
                <a:gd name="connsiteY34" fmla="*/ 86845 h 110692"/>
                <a:gd name="connsiteX35" fmla="*/ 119447 w 171443"/>
                <a:gd name="connsiteY35" fmla="*/ 90904 h 110692"/>
                <a:gd name="connsiteX36" fmla="*/ 105288 w 171443"/>
                <a:gd name="connsiteY36" fmla="*/ 92733 h 110692"/>
                <a:gd name="connsiteX37" fmla="*/ 98599 w 171443"/>
                <a:gd name="connsiteY37" fmla="*/ 82229 h 110692"/>
                <a:gd name="connsiteX38" fmla="*/ 96310 w 171443"/>
                <a:gd name="connsiteY38" fmla="*/ 81170 h 110692"/>
                <a:gd name="connsiteX39" fmla="*/ 92616 w 171443"/>
                <a:gd name="connsiteY39" fmla="*/ 80120 h 110692"/>
                <a:gd name="connsiteX40" fmla="*/ 76936 w 171443"/>
                <a:gd name="connsiteY40" fmla="*/ 85224 h 110692"/>
                <a:gd name="connsiteX41" fmla="*/ 73293 w 171443"/>
                <a:gd name="connsiteY41" fmla="*/ 93290 h 110692"/>
                <a:gd name="connsiteX42" fmla="*/ 57672 w 171443"/>
                <a:gd name="connsiteY42" fmla="*/ 97955 h 110692"/>
                <a:gd name="connsiteX43" fmla="*/ 29156 w 171443"/>
                <a:gd name="connsiteY43" fmla="*/ 110511 h 110692"/>
                <a:gd name="connsiteX44" fmla="*/ 14565 w 171443"/>
                <a:gd name="connsiteY44" fmla="*/ 89170 h 110692"/>
                <a:gd name="connsiteX45" fmla="*/ 12270 w 171443"/>
                <a:gd name="connsiteY45" fmla="*/ 70975 h 110692"/>
                <a:gd name="connsiteX0" fmla="*/ 12840 w 172013"/>
                <a:gd name="connsiteY0" fmla="*/ 70975 h 110692"/>
                <a:gd name="connsiteX1" fmla="*/ 2666 w 172013"/>
                <a:gd name="connsiteY1" fmla="*/ 58800 h 110692"/>
                <a:gd name="connsiteX2" fmla="*/ 729 w 172013"/>
                <a:gd name="connsiteY2" fmla="*/ 46474 h 110692"/>
                <a:gd name="connsiteX3" fmla="*/ 13090 w 172013"/>
                <a:gd name="connsiteY3" fmla="*/ 39044 h 110692"/>
                <a:gd name="connsiteX4" fmla="*/ 3350 w 172013"/>
                <a:gd name="connsiteY4" fmla="*/ 31383 h 110692"/>
                <a:gd name="connsiteX5" fmla="*/ 15072 w 172013"/>
                <a:gd name="connsiteY5" fmla="*/ 21205 h 110692"/>
                <a:gd name="connsiteX6" fmla="*/ 29601 w 172013"/>
                <a:gd name="connsiteY6" fmla="*/ 18927 h 110692"/>
                <a:gd name="connsiteX7" fmla="*/ 40118 w 172013"/>
                <a:gd name="connsiteY7" fmla="*/ 25288 h 110692"/>
                <a:gd name="connsiteX8" fmla="*/ 46096 w 172013"/>
                <a:gd name="connsiteY8" fmla="*/ 24801 h 110692"/>
                <a:gd name="connsiteX9" fmla="*/ 49276 w 172013"/>
                <a:gd name="connsiteY9" fmla="*/ 18538 h 110692"/>
                <a:gd name="connsiteX10" fmla="*/ 43920 w 172013"/>
                <a:gd name="connsiteY10" fmla="*/ 4725 h 110692"/>
                <a:gd name="connsiteX11" fmla="*/ 51900 w 172013"/>
                <a:gd name="connsiteY11" fmla="*/ 461 h 110692"/>
                <a:gd name="connsiteX12" fmla="*/ 55706 w 172013"/>
                <a:gd name="connsiteY12" fmla="*/ 6964 h 110692"/>
                <a:gd name="connsiteX13" fmla="*/ 63589 w 172013"/>
                <a:gd name="connsiteY13" fmla="*/ 8481 h 110692"/>
                <a:gd name="connsiteX14" fmla="*/ 83156 w 172013"/>
                <a:gd name="connsiteY14" fmla="*/ 17210 h 110692"/>
                <a:gd name="connsiteX15" fmla="*/ 81022 w 172013"/>
                <a:gd name="connsiteY15" fmla="*/ 24134 h 110692"/>
                <a:gd name="connsiteX16" fmla="*/ 83285 w 172013"/>
                <a:gd name="connsiteY16" fmla="*/ 30572 h 110692"/>
                <a:gd name="connsiteX17" fmla="*/ 86112 w 172013"/>
                <a:gd name="connsiteY17" fmla="*/ 37598 h 110692"/>
                <a:gd name="connsiteX18" fmla="*/ 85224 w 172013"/>
                <a:gd name="connsiteY18" fmla="*/ 41595 h 110692"/>
                <a:gd name="connsiteX19" fmla="*/ 93136 w 172013"/>
                <a:gd name="connsiteY19" fmla="*/ 43529 h 110692"/>
                <a:gd name="connsiteX20" fmla="*/ 97838 w 172013"/>
                <a:gd name="connsiteY20" fmla="*/ 39478 h 110692"/>
                <a:gd name="connsiteX21" fmla="*/ 107077 w 172013"/>
                <a:gd name="connsiteY21" fmla="*/ 37176 h 110692"/>
                <a:gd name="connsiteX22" fmla="*/ 115572 w 172013"/>
                <a:gd name="connsiteY22" fmla="*/ 42487 h 110692"/>
                <a:gd name="connsiteX23" fmla="*/ 130297 w 172013"/>
                <a:gd name="connsiteY23" fmla="*/ 45804 h 110692"/>
                <a:gd name="connsiteX24" fmla="*/ 129301 w 172013"/>
                <a:gd name="connsiteY24" fmla="*/ 50520 h 110692"/>
                <a:gd name="connsiteX25" fmla="*/ 152964 w 172013"/>
                <a:gd name="connsiteY25" fmla="*/ 64177 h 110692"/>
                <a:gd name="connsiteX26" fmla="*/ 158340 w 172013"/>
                <a:gd name="connsiteY26" fmla="*/ 74566 h 110692"/>
                <a:gd name="connsiteX27" fmla="*/ 170044 w 172013"/>
                <a:gd name="connsiteY27" fmla="*/ 75110 h 110692"/>
                <a:gd name="connsiteX28" fmla="*/ 170957 w 172013"/>
                <a:gd name="connsiteY28" fmla="*/ 82405 h 110692"/>
                <a:gd name="connsiteX29" fmla="*/ 158192 w 172013"/>
                <a:gd name="connsiteY29" fmla="*/ 87092 h 110692"/>
                <a:gd name="connsiteX30" fmla="*/ 150117 w 172013"/>
                <a:gd name="connsiteY30" fmla="*/ 93636 h 110692"/>
                <a:gd name="connsiteX31" fmla="*/ 155748 w 172013"/>
                <a:gd name="connsiteY31" fmla="*/ 100511 h 110692"/>
                <a:gd name="connsiteX32" fmla="*/ 143890 w 172013"/>
                <a:gd name="connsiteY32" fmla="*/ 100877 h 110692"/>
                <a:gd name="connsiteX33" fmla="*/ 132174 w 172013"/>
                <a:gd name="connsiteY33" fmla="*/ 89296 h 110692"/>
                <a:gd name="connsiteX34" fmla="*/ 125349 w 172013"/>
                <a:gd name="connsiteY34" fmla="*/ 86845 h 110692"/>
                <a:gd name="connsiteX35" fmla="*/ 120017 w 172013"/>
                <a:gd name="connsiteY35" fmla="*/ 90904 h 110692"/>
                <a:gd name="connsiteX36" fmla="*/ 105858 w 172013"/>
                <a:gd name="connsiteY36" fmla="*/ 92733 h 110692"/>
                <a:gd name="connsiteX37" fmla="*/ 99169 w 172013"/>
                <a:gd name="connsiteY37" fmla="*/ 82229 h 110692"/>
                <a:gd name="connsiteX38" fmla="*/ 96880 w 172013"/>
                <a:gd name="connsiteY38" fmla="*/ 81170 h 110692"/>
                <a:gd name="connsiteX39" fmla="*/ 93186 w 172013"/>
                <a:gd name="connsiteY39" fmla="*/ 80120 h 110692"/>
                <a:gd name="connsiteX40" fmla="*/ 77506 w 172013"/>
                <a:gd name="connsiteY40" fmla="*/ 85224 h 110692"/>
                <a:gd name="connsiteX41" fmla="*/ 73863 w 172013"/>
                <a:gd name="connsiteY41" fmla="*/ 93290 h 110692"/>
                <a:gd name="connsiteX42" fmla="*/ 58242 w 172013"/>
                <a:gd name="connsiteY42" fmla="*/ 97955 h 110692"/>
                <a:gd name="connsiteX43" fmla="*/ 29726 w 172013"/>
                <a:gd name="connsiteY43" fmla="*/ 110511 h 110692"/>
                <a:gd name="connsiteX44" fmla="*/ 15135 w 172013"/>
                <a:gd name="connsiteY44" fmla="*/ 89170 h 110692"/>
                <a:gd name="connsiteX45" fmla="*/ 12840 w 172013"/>
                <a:gd name="connsiteY45" fmla="*/ 70975 h 110692"/>
                <a:gd name="connsiteX0" fmla="*/ 12651 w 171824"/>
                <a:gd name="connsiteY0" fmla="*/ 70975 h 110692"/>
                <a:gd name="connsiteX1" fmla="*/ 2477 w 171824"/>
                <a:gd name="connsiteY1" fmla="*/ 58800 h 110692"/>
                <a:gd name="connsiteX2" fmla="*/ 540 w 171824"/>
                <a:gd name="connsiteY2" fmla="*/ 46474 h 110692"/>
                <a:gd name="connsiteX3" fmla="*/ 190 w 171824"/>
                <a:gd name="connsiteY3" fmla="*/ 39176 h 110692"/>
                <a:gd name="connsiteX4" fmla="*/ 3161 w 171824"/>
                <a:gd name="connsiteY4" fmla="*/ 31383 h 110692"/>
                <a:gd name="connsiteX5" fmla="*/ 14883 w 171824"/>
                <a:gd name="connsiteY5" fmla="*/ 21205 h 110692"/>
                <a:gd name="connsiteX6" fmla="*/ 29412 w 171824"/>
                <a:gd name="connsiteY6" fmla="*/ 18927 h 110692"/>
                <a:gd name="connsiteX7" fmla="*/ 39929 w 171824"/>
                <a:gd name="connsiteY7" fmla="*/ 25288 h 110692"/>
                <a:gd name="connsiteX8" fmla="*/ 45907 w 171824"/>
                <a:gd name="connsiteY8" fmla="*/ 24801 h 110692"/>
                <a:gd name="connsiteX9" fmla="*/ 49087 w 171824"/>
                <a:gd name="connsiteY9" fmla="*/ 18538 h 110692"/>
                <a:gd name="connsiteX10" fmla="*/ 43731 w 171824"/>
                <a:gd name="connsiteY10" fmla="*/ 4725 h 110692"/>
                <a:gd name="connsiteX11" fmla="*/ 51711 w 171824"/>
                <a:gd name="connsiteY11" fmla="*/ 461 h 110692"/>
                <a:gd name="connsiteX12" fmla="*/ 55517 w 171824"/>
                <a:gd name="connsiteY12" fmla="*/ 6964 h 110692"/>
                <a:gd name="connsiteX13" fmla="*/ 63400 w 171824"/>
                <a:gd name="connsiteY13" fmla="*/ 8481 h 110692"/>
                <a:gd name="connsiteX14" fmla="*/ 82967 w 171824"/>
                <a:gd name="connsiteY14" fmla="*/ 17210 h 110692"/>
                <a:gd name="connsiteX15" fmla="*/ 80833 w 171824"/>
                <a:gd name="connsiteY15" fmla="*/ 24134 h 110692"/>
                <a:gd name="connsiteX16" fmla="*/ 83096 w 171824"/>
                <a:gd name="connsiteY16" fmla="*/ 30572 h 110692"/>
                <a:gd name="connsiteX17" fmla="*/ 85923 w 171824"/>
                <a:gd name="connsiteY17" fmla="*/ 37598 h 110692"/>
                <a:gd name="connsiteX18" fmla="*/ 85035 w 171824"/>
                <a:gd name="connsiteY18" fmla="*/ 41595 h 110692"/>
                <a:gd name="connsiteX19" fmla="*/ 92947 w 171824"/>
                <a:gd name="connsiteY19" fmla="*/ 43529 h 110692"/>
                <a:gd name="connsiteX20" fmla="*/ 97649 w 171824"/>
                <a:gd name="connsiteY20" fmla="*/ 39478 h 110692"/>
                <a:gd name="connsiteX21" fmla="*/ 106888 w 171824"/>
                <a:gd name="connsiteY21" fmla="*/ 37176 h 110692"/>
                <a:gd name="connsiteX22" fmla="*/ 115383 w 171824"/>
                <a:gd name="connsiteY22" fmla="*/ 42487 h 110692"/>
                <a:gd name="connsiteX23" fmla="*/ 130108 w 171824"/>
                <a:gd name="connsiteY23" fmla="*/ 45804 h 110692"/>
                <a:gd name="connsiteX24" fmla="*/ 129112 w 171824"/>
                <a:gd name="connsiteY24" fmla="*/ 50520 h 110692"/>
                <a:gd name="connsiteX25" fmla="*/ 152775 w 171824"/>
                <a:gd name="connsiteY25" fmla="*/ 64177 h 110692"/>
                <a:gd name="connsiteX26" fmla="*/ 158151 w 171824"/>
                <a:gd name="connsiteY26" fmla="*/ 74566 h 110692"/>
                <a:gd name="connsiteX27" fmla="*/ 169855 w 171824"/>
                <a:gd name="connsiteY27" fmla="*/ 75110 h 110692"/>
                <a:gd name="connsiteX28" fmla="*/ 170768 w 171824"/>
                <a:gd name="connsiteY28" fmla="*/ 82405 h 110692"/>
                <a:gd name="connsiteX29" fmla="*/ 158003 w 171824"/>
                <a:gd name="connsiteY29" fmla="*/ 87092 h 110692"/>
                <a:gd name="connsiteX30" fmla="*/ 149928 w 171824"/>
                <a:gd name="connsiteY30" fmla="*/ 93636 h 110692"/>
                <a:gd name="connsiteX31" fmla="*/ 155559 w 171824"/>
                <a:gd name="connsiteY31" fmla="*/ 100511 h 110692"/>
                <a:gd name="connsiteX32" fmla="*/ 143701 w 171824"/>
                <a:gd name="connsiteY32" fmla="*/ 100877 h 110692"/>
                <a:gd name="connsiteX33" fmla="*/ 131985 w 171824"/>
                <a:gd name="connsiteY33" fmla="*/ 89296 h 110692"/>
                <a:gd name="connsiteX34" fmla="*/ 125160 w 171824"/>
                <a:gd name="connsiteY34" fmla="*/ 86845 h 110692"/>
                <a:gd name="connsiteX35" fmla="*/ 119828 w 171824"/>
                <a:gd name="connsiteY35" fmla="*/ 90904 h 110692"/>
                <a:gd name="connsiteX36" fmla="*/ 105669 w 171824"/>
                <a:gd name="connsiteY36" fmla="*/ 92733 h 110692"/>
                <a:gd name="connsiteX37" fmla="*/ 98980 w 171824"/>
                <a:gd name="connsiteY37" fmla="*/ 82229 h 110692"/>
                <a:gd name="connsiteX38" fmla="*/ 96691 w 171824"/>
                <a:gd name="connsiteY38" fmla="*/ 81170 h 110692"/>
                <a:gd name="connsiteX39" fmla="*/ 92997 w 171824"/>
                <a:gd name="connsiteY39" fmla="*/ 80120 h 110692"/>
                <a:gd name="connsiteX40" fmla="*/ 77317 w 171824"/>
                <a:gd name="connsiteY40" fmla="*/ 85224 h 110692"/>
                <a:gd name="connsiteX41" fmla="*/ 73674 w 171824"/>
                <a:gd name="connsiteY41" fmla="*/ 93290 h 110692"/>
                <a:gd name="connsiteX42" fmla="*/ 58053 w 171824"/>
                <a:gd name="connsiteY42" fmla="*/ 97955 h 110692"/>
                <a:gd name="connsiteX43" fmla="*/ 29537 w 171824"/>
                <a:gd name="connsiteY43" fmla="*/ 110511 h 110692"/>
                <a:gd name="connsiteX44" fmla="*/ 14946 w 171824"/>
                <a:gd name="connsiteY44" fmla="*/ 89170 h 110692"/>
                <a:gd name="connsiteX45" fmla="*/ 12651 w 171824"/>
                <a:gd name="connsiteY45" fmla="*/ 70975 h 110692"/>
                <a:gd name="connsiteX0" fmla="*/ 29007 w 188180"/>
                <a:gd name="connsiteY0" fmla="*/ 70975 h 110692"/>
                <a:gd name="connsiteX1" fmla="*/ 18833 w 188180"/>
                <a:gd name="connsiteY1" fmla="*/ 58800 h 110692"/>
                <a:gd name="connsiteX2" fmla="*/ 16896 w 188180"/>
                <a:gd name="connsiteY2" fmla="*/ 46474 h 110692"/>
                <a:gd name="connsiteX3" fmla="*/ 16546 w 188180"/>
                <a:gd name="connsiteY3" fmla="*/ 39176 h 110692"/>
                <a:gd name="connsiteX4" fmla="*/ 19517 w 188180"/>
                <a:gd name="connsiteY4" fmla="*/ 31383 h 110692"/>
                <a:gd name="connsiteX5" fmla="*/ 606 w 188180"/>
                <a:gd name="connsiteY5" fmla="*/ 15280 h 110692"/>
                <a:gd name="connsiteX6" fmla="*/ 45768 w 188180"/>
                <a:gd name="connsiteY6" fmla="*/ 18927 h 110692"/>
                <a:gd name="connsiteX7" fmla="*/ 56285 w 188180"/>
                <a:gd name="connsiteY7" fmla="*/ 25288 h 110692"/>
                <a:gd name="connsiteX8" fmla="*/ 62263 w 188180"/>
                <a:gd name="connsiteY8" fmla="*/ 24801 h 110692"/>
                <a:gd name="connsiteX9" fmla="*/ 65443 w 188180"/>
                <a:gd name="connsiteY9" fmla="*/ 18538 h 110692"/>
                <a:gd name="connsiteX10" fmla="*/ 60087 w 188180"/>
                <a:gd name="connsiteY10" fmla="*/ 4725 h 110692"/>
                <a:gd name="connsiteX11" fmla="*/ 68067 w 188180"/>
                <a:gd name="connsiteY11" fmla="*/ 461 h 110692"/>
                <a:gd name="connsiteX12" fmla="*/ 71873 w 188180"/>
                <a:gd name="connsiteY12" fmla="*/ 6964 h 110692"/>
                <a:gd name="connsiteX13" fmla="*/ 79756 w 188180"/>
                <a:gd name="connsiteY13" fmla="*/ 8481 h 110692"/>
                <a:gd name="connsiteX14" fmla="*/ 99323 w 188180"/>
                <a:gd name="connsiteY14" fmla="*/ 17210 h 110692"/>
                <a:gd name="connsiteX15" fmla="*/ 97189 w 188180"/>
                <a:gd name="connsiteY15" fmla="*/ 24134 h 110692"/>
                <a:gd name="connsiteX16" fmla="*/ 99452 w 188180"/>
                <a:gd name="connsiteY16" fmla="*/ 30572 h 110692"/>
                <a:gd name="connsiteX17" fmla="*/ 102279 w 188180"/>
                <a:gd name="connsiteY17" fmla="*/ 37598 h 110692"/>
                <a:gd name="connsiteX18" fmla="*/ 101391 w 188180"/>
                <a:gd name="connsiteY18" fmla="*/ 41595 h 110692"/>
                <a:gd name="connsiteX19" fmla="*/ 109303 w 188180"/>
                <a:gd name="connsiteY19" fmla="*/ 43529 h 110692"/>
                <a:gd name="connsiteX20" fmla="*/ 114005 w 188180"/>
                <a:gd name="connsiteY20" fmla="*/ 39478 h 110692"/>
                <a:gd name="connsiteX21" fmla="*/ 123244 w 188180"/>
                <a:gd name="connsiteY21" fmla="*/ 37176 h 110692"/>
                <a:gd name="connsiteX22" fmla="*/ 131739 w 188180"/>
                <a:gd name="connsiteY22" fmla="*/ 42487 h 110692"/>
                <a:gd name="connsiteX23" fmla="*/ 146464 w 188180"/>
                <a:gd name="connsiteY23" fmla="*/ 45804 h 110692"/>
                <a:gd name="connsiteX24" fmla="*/ 145468 w 188180"/>
                <a:gd name="connsiteY24" fmla="*/ 50520 h 110692"/>
                <a:gd name="connsiteX25" fmla="*/ 169131 w 188180"/>
                <a:gd name="connsiteY25" fmla="*/ 64177 h 110692"/>
                <a:gd name="connsiteX26" fmla="*/ 174507 w 188180"/>
                <a:gd name="connsiteY26" fmla="*/ 74566 h 110692"/>
                <a:gd name="connsiteX27" fmla="*/ 186211 w 188180"/>
                <a:gd name="connsiteY27" fmla="*/ 75110 h 110692"/>
                <a:gd name="connsiteX28" fmla="*/ 187124 w 188180"/>
                <a:gd name="connsiteY28" fmla="*/ 82405 h 110692"/>
                <a:gd name="connsiteX29" fmla="*/ 174359 w 188180"/>
                <a:gd name="connsiteY29" fmla="*/ 87092 h 110692"/>
                <a:gd name="connsiteX30" fmla="*/ 166284 w 188180"/>
                <a:gd name="connsiteY30" fmla="*/ 93636 h 110692"/>
                <a:gd name="connsiteX31" fmla="*/ 171915 w 188180"/>
                <a:gd name="connsiteY31" fmla="*/ 100511 h 110692"/>
                <a:gd name="connsiteX32" fmla="*/ 160057 w 188180"/>
                <a:gd name="connsiteY32" fmla="*/ 100877 h 110692"/>
                <a:gd name="connsiteX33" fmla="*/ 148341 w 188180"/>
                <a:gd name="connsiteY33" fmla="*/ 89296 h 110692"/>
                <a:gd name="connsiteX34" fmla="*/ 141516 w 188180"/>
                <a:gd name="connsiteY34" fmla="*/ 86845 h 110692"/>
                <a:gd name="connsiteX35" fmla="*/ 136184 w 188180"/>
                <a:gd name="connsiteY35" fmla="*/ 90904 h 110692"/>
                <a:gd name="connsiteX36" fmla="*/ 122025 w 188180"/>
                <a:gd name="connsiteY36" fmla="*/ 92733 h 110692"/>
                <a:gd name="connsiteX37" fmla="*/ 115336 w 188180"/>
                <a:gd name="connsiteY37" fmla="*/ 82229 h 110692"/>
                <a:gd name="connsiteX38" fmla="*/ 113047 w 188180"/>
                <a:gd name="connsiteY38" fmla="*/ 81170 h 110692"/>
                <a:gd name="connsiteX39" fmla="*/ 109353 w 188180"/>
                <a:gd name="connsiteY39" fmla="*/ 80120 h 110692"/>
                <a:gd name="connsiteX40" fmla="*/ 93673 w 188180"/>
                <a:gd name="connsiteY40" fmla="*/ 85224 h 110692"/>
                <a:gd name="connsiteX41" fmla="*/ 90030 w 188180"/>
                <a:gd name="connsiteY41" fmla="*/ 93290 h 110692"/>
                <a:gd name="connsiteX42" fmla="*/ 74409 w 188180"/>
                <a:gd name="connsiteY42" fmla="*/ 97955 h 110692"/>
                <a:gd name="connsiteX43" fmla="*/ 45893 w 188180"/>
                <a:gd name="connsiteY43" fmla="*/ 110511 h 110692"/>
                <a:gd name="connsiteX44" fmla="*/ 31302 w 188180"/>
                <a:gd name="connsiteY44" fmla="*/ 89170 h 110692"/>
                <a:gd name="connsiteX45" fmla="*/ 29007 w 188180"/>
                <a:gd name="connsiteY45" fmla="*/ 70975 h 110692"/>
                <a:gd name="connsiteX0" fmla="*/ 28494 w 187667"/>
                <a:gd name="connsiteY0" fmla="*/ 70975 h 110692"/>
                <a:gd name="connsiteX1" fmla="*/ 18320 w 187667"/>
                <a:gd name="connsiteY1" fmla="*/ 58800 h 110692"/>
                <a:gd name="connsiteX2" fmla="*/ 16383 w 187667"/>
                <a:gd name="connsiteY2" fmla="*/ 46474 h 110692"/>
                <a:gd name="connsiteX3" fmla="*/ 16033 w 187667"/>
                <a:gd name="connsiteY3" fmla="*/ 39176 h 110692"/>
                <a:gd name="connsiteX4" fmla="*/ 19004 w 187667"/>
                <a:gd name="connsiteY4" fmla="*/ 31383 h 110692"/>
                <a:gd name="connsiteX5" fmla="*/ 93 w 187667"/>
                <a:gd name="connsiteY5" fmla="*/ 15280 h 110692"/>
                <a:gd name="connsiteX6" fmla="*/ 28175 w 187667"/>
                <a:gd name="connsiteY6" fmla="*/ 2058 h 110692"/>
                <a:gd name="connsiteX7" fmla="*/ 55772 w 187667"/>
                <a:gd name="connsiteY7" fmla="*/ 25288 h 110692"/>
                <a:gd name="connsiteX8" fmla="*/ 61750 w 187667"/>
                <a:gd name="connsiteY8" fmla="*/ 24801 h 110692"/>
                <a:gd name="connsiteX9" fmla="*/ 64930 w 187667"/>
                <a:gd name="connsiteY9" fmla="*/ 18538 h 110692"/>
                <a:gd name="connsiteX10" fmla="*/ 59574 w 187667"/>
                <a:gd name="connsiteY10" fmla="*/ 4725 h 110692"/>
                <a:gd name="connsiteX11" fmla="*/ 67554 w 187667"/>
                <a:gd name="connsiteY11" fmla="*/ 461 h 110692"/>
                <a:gd name="connsiteX12" fmla="*/ 71360 w 187667"/>
                <a:gd name="connsiteY12" fmla="*/ 6964 h 110692"/>
                <a:gd name="connsiteX13" fmla="*/ 79243 w 187667"/>
                <a:gd name="connsiteY13" fmla="*/ 8481 h 110692"/>
                <a:gd name="connsiteX14" fmla="*/ 98810 w 187667"/>
                <a:gd name="connsiteY14" fmla="*/ 17210 h 110692"/>
                <a:gd name="connsiteX15" fmla="*/ 96676 w 187667"/>
                <a:gd name="connsiteY15" fmla="*/ 24134 h 110692"/>
                <a:gd name="connsiteX16" fmla="*/ 98939 w 187667"/>
                <a:gd name="connsiteY16" fmla="*/ 30572 h 110692"/>
                <a:gd name="connsiteX17" fmla="*/ 101766 w 187667"/>
                <a:gd name="connsiteY17" fmla="*/ 37598 h 110692"/>
                <a:gd name="connsiteX18" fmla="*/ 100878 w 187667"/>
                <a:gd name="connsiteY18" fmla="*/ 41595 h 110692"/>
                <a:gd name="connsiteX19" fmla="*/ 108790 w 187667"/>
                <a:gd name="connsiteY19" fmla="*/ 43529 h 110692"/>
                <a:gd name="connsiteX20" fmla="*/ 113492 w 187667"/>
                <a:gd name="connsiteY20" fmla="*/ 39478 h 110692"/>
                <a:gd name="connsiteX21" fmla="*/ 122731 w 187667"/>
                <a:gd name="connsiteY21" fmla="*/ 37176 h 110692"/>
                <a:gd name="connsiteX22" fmla="*/ 131226 w 187667"/>
                <a:gd name="connsiteY22" fmla="*/ 42487 h 110692"/>
                <a:gd name="connsiteX23" fmla="*/ 145951 w 187667"/>
                <a:gd name="connsiteY23" fmla="*/ 45804 h 110692"/>
                <a:gd name="connsiteX24" fmla="*/ 144955 w 187667"/>
                <a:gd name="connsiteY24" fmla="*/ 50520 h 110692"/>
                <a:gd name="connsiteX25" fmla="*/ 168618 w 187667"/>
                <a:gd name="connsiteY25" fmla="*/ 64177 h 110692"/>
                <a:gd name="connsiteX26" fmla="*/ 173994 w 187667"/>
                <a:gd name="connsiteY26" fmla="*/ 74566 h 110692"/>
                <a:gd name="connsiteX27" fmla="*/ 185698 w 187667"/>
                <a:gd name="connsiteY27" fmla="*/ 75110 h 110692"/>
                <a:gd name="connsiteX28" fmla="*/ 186611 w 187667"/>
                <a:gd name="connsiteY28" fmla="*/ 82405 h 110692"/>
                <a:gd name="connsiteX29" fmla="*/ 173846 w 187667"/>
                <a:gd name="connsiteY29" fmla="*/ 87092 h 110692"/>
                <a:gd name="connsiteX30" fmla="*/ 165771 w 187667"/>
                <a:gd name="connsiteY30" fmla="*/ 93636 h 110692"/>
                <a:gd name="connsiteX31" fmla="*/ 171402 w 187667"/>
                <a:gd name="connsiteY31" fmla="*/ 100511 h 110692"/>
                <a:gd name="connsiteX32" fmla="*/ 159544 w 187667"/>
                <a:gd name="connsiteY32" fmla="*/ 100877 h 110692"/>
                <a:gd name="connsiteX33" fmla="*/ 147828 w 187667"/>
                <a:gd name="connsiteY33" fmla="*/ 89296 h 110692"/>
                <a:gd name="connsiteX34" fmla="*/ 141003 w 187667"/>
                <a:gd name="connsiteY34" fmla="*/ 86845 h 110692"/>
                <a:gd name="connsiteX35" fmla="*/ 135671 w 187667"/>
                <a:gd name="connsiteY35" fmla="*/ 90904 h 110692"/>
                <a:gd name="connsiteX36" fmla="*/ 121512 w 187667"/>
                <a:gd name="connsiteY36" fmla="*/ 92733 h 110692"/>
                <a:gd name="connsiteX37" fmla="*/ 114823 w 187667"/>
                <a:gd name="connsiteY37" fmla="*/ 82229 h 110692"/>
                <a:gd name="connsiteX38" fmla="*/ 112534 w 187667"/>
                <a:gd name="connsiteY38" fmla="*/ 81170 h 110692"/>
                <a:gd name="connsiteX39" fmla="*/ 108840 w 187667"/>
                <a:gd name="connsiteY39" fmla="*/ 80120 h 110692"/>
                <a:gd name="connsiteX40" fmla="*/ 93160 w 187667"/>
                <a:gd name="connsiteY40" fmla="*/ 85224 h 110692"/>
                <a:gd name="connsiteX41" fmla="*/ 89517 w 187667"/>
                <a:gd name="connsiteY41" fmla="*/ 93290 h 110692"/>
                <a:gd name="connsiteX42" fmla="*/ 73896 w 187667"/>
                <a:gd name="connsiteY42" fmla="*/ 97955 h 110692"/>
                <a:gd name="connsiteX43" fmla="*/ 45380 w 187667"/>
                <a:gd name="connsiteY43" fmla="*/ 110511 h 110692"/>
                <a:gd name="connsiteX44" fmla="*/ 30789 w 187667"/>
                <a:gd name="connsiteY44" fmla="*/ 89170 h 110692"/>
                <a:gd name="connsiteX45" fmla="*/ 28494 w 187667"/>
                <a:gd name="connsiteY45" fmla="*/ 70975 h 110692"/>
                <a:gd name="connsiteX0" fmla="*/ 28494 w 187667"/>
                <a:gd name="connsiteY0" fmla="*/ 99745 h 139462"/>
                <a:gd name="connsiteX1" fmla="*/ 18320 w 187667"/>
                <a:gd name="connsiteY1" fmla="*/ 87570 h 139462"/>
                <a:gd name="connsiteX2" fmla="*/ 16383 w 187667"/>
                <a:gd name="connsiteY2" fmla="*/ 75244 h 139462"/>
                <a:gd name="connsiteX3" fmla="*/ 16033 w 187667"/>
                <a:gd name="connsiteY3" fmla="*/ 67946 h 139462"/>
                <a:gd name="connsiteX4" fmla="*/ 19004 w 187667"/>
                <a:gd name="connsiteY4" fmla="*/ 60153 h 139462"/>
                <a:gd name="connsiteX5" fmla="*/ 93 w 187667"/>
                <a:gd name="connsiteY5" fmla="*/ 44050 h 139462"/>
                <a:gd name="connsiteX6" fmla="*/ 28175 w 187667"/>
                <a:gd name="connsiteY6" fmla="*/ 30828 h 139462"/>
                <a:gd name="connsiteX7" fmla="*/ 30136 w 187667"/>
                <a:gd name="connsiteY7" fmla="*/ 0 h 139462"/>
                <a:gd name="connsiteX8" fmla="*/ 61750 w 187667"/>
                <a:gd name="connsiteY8" fmla="*/ 53571 h 139462"/>
                <a:gd name="connsiteX9" fmla="*/ 64930 w 187667"/>
                <a:gd name="connsiteY9" fmla="*/ 47308 h 139462"/>
                <a:gd name="connsiteX10" fmla="*/ 59574 w 187667"/>
                <a:gd name="connsiteY10" fmla="*/ 33495 h 139462"/>
                <a:gd name="connsiteX11" fmla="*/ 67554 w 187667"/>
                <a:gd name="connsiteY11" fmla="*/ 29231 h 139462"/>
                <a:gd name="connsiteX12" fmla="*/ 71360 w 187667"/>
                <a:gd name="connsiteY12" fmla="*/ 35734 h 139462"/>
                <a:gd name="connsiteX13" fmla="*/ 79243 w 187667"/>
                <a:gd name="connsiteY13" fmla="*/ 37251 h 139462"/>
                <a:gd name="connsiteX14" fmla="*/ 98810 w 187667"/>
                <a:gd name="connsiteY14" fmla="*/ 45980 h 139462"/>
                <a:gd name="connsiteX15" fmla="*/ 96676 w 187667"/>
                <a:gd name="connsiteY15" fmla="*/ 52904 h 139462"/>
                <a:gd name="connsiteX16" fmla="*/ 98939 w 187667"/>
                <a:gd name="connsiteY16" fmla="*/ 59342 h 139462"/>
                <a:gd name="connsiteX17" fmla="*/ 101766 w 187667"/>
                <a:gd name="connsiteY17" fmla="*/ 66368 h 139462"/>
                <a:gd name="connsiteX18" fmla="*/ 100878 w 187667"/>
                <a:gd name="connsiteY18" fmla="*/ 70365 h 139462"/>
                <a:gd name="connsiteX19" fmla="*/ 108790 w 187667"/>
                <a:gd name="connsiteY19" fmla="*/ 72299 h 139462"/>
                <a:gd name="connsiteX20" fmla="*/ 113492 w 187667"/>
                <a:gd name="connsiteY20" fmla="*/ 68248 h 139462"/>
                <a:gd name="connsiteX21" fmla="*/ 122731 w 187667"/>
                <a:gd name="connsiteY21" fmla="*/ 65946 h 139462"/>
                <a:gd name="connsiteX22" fmla="*/ 131226 w 187667"/>
                <a:gd name="connsiteY22" fmla="*/ 71257 h 139462"/>
                <a:gd name="connsiteX23" fmla="*/ 145951 w 187667"/>
                <a:gd name="connsiteY23" fmla="*/ 74574 h 139462"/>
                <a:gd name="connsiteX24" fmla="*/ 144955 w 187667"/>
                <a:gd name="connsiteY24" fmla="*/ 79290 h 139462"/>
                <a:gd name="connsiteX25" fmla="*/ 168618 w 187667"/>
                <a:gd name="connsiteY25" fmla="*/ 92947 h 139462"/>
                <a:gd name="connsiteX26" fmla="*/ 173994 w 187667"/>
                <a:gd name="connsiteY26" fmla="*/ 103336 h 139462"/>
                <a:gd name="connsiteX27" fmla="*/ 185698 w 187667"/>
                <a:gd name="connsiteY27" fmla="*/ 103880 h 139462"/>
                <a:gd name="connsiteX28" fmla="*/ 186611 w 187667"/>
                <a:gd name="connsiteY28" fmla="*/ 111175 h 139462"/>
                <a:gd name="connsiteX29" fmla="*/ 173846 w 187667"/>
                <a:gd name="connsiteY29" fmla="*/ 115862 h 139462"/>
                <a:gd name="connsiteX30" fmla="*/ 165771 w 187667"/>
                <a:gd name="connsiteY30" fmla="*/ 122406 h 139462"/>
                <a:gd name="connsiteX31" fmla="*/ 171402 w 187667"/>
                <a:gd name="connsiteY31" fmla="*/ 129281 h 139462"/>
                <a:gd name="connsiteX32" fmla="*/ 159544 w 187667"/>
                <a:gd name="connsiteY32" fmla="*/ 129647 h 139462"/>
                <a:gd name="connsiteX33" fmla="*/ 147828 w 187667"/>
                <a:gd name="connsiteY33" fmla="*/ 118066 h 139462"/>
                <a:gd name="connsiteX34" fmla="*/ 141003 w 187667"/>
                <a:gd name="connsiteY34" fmla="*/ 115615 h 139462"/>
                <a:gd name="connsiteX35" fmla="*/ 135671 w 187667"/>
                <a:gd name="connsiteY35" fmla="*/ 119674 h 139462"/>
                <a:gd name="connsiteX36" fmla="*/ 121512 w 187667"/>
                <a:gd name="connsiteY36" fmla="*/ 121503 h 139462"/>
                <a:gd name="connsiteX37" fmla="*/ 114823 w 187667"/>
                <a:gd name="connsiteY37" fmla="*/ 110999 h 139462"/>
                <a:gd name="connsiteX38" fmla="*/ 112534 w 187667"/>
                <a:gd name="connsiteY38" fmla="*/ 109940 h 139462"/>
                <a:gd name="connsiteX39" fmla="*/ 108840 w 187667"/>
                <a:gd name="connsiteY39" fmla="*/ 108890 h 139462"/>
                <a:gd name="connsiteX40" fmla="*/ 93160 w 187667"/>
                <a:gd name="connsiteY40" fmla="*/ 113994 h 139462"/>
                <a:gd name="connsiteX41" fmla="*/ 89517 w 187667"/>
                <a:gd name="connsiteY41" fmla="*/ 122060 h 139462"/>
                <a:gd name="connsiteX42" fmla="*/ 73896 w 187667"/>
                <a:gd name="connsiteY42" fmla="*/ 126725 h 139462"/>
                <a:gd name="connsiteX43" fmla="*/ 45380 w 187667"/>
                <a:gd name="connsiteY43" fmla="*/ 139281 h 139462"/>
                <a:gd name="connsiteX44" fmla="*/ 30789 w 187667"/>
                <a:gd name="connsiteY44" fmla="*/ 117940 h 139462"/>
                <a:gd name="connsiteX45" fmla="*/ 28494 w 187667"/>
                <a:gd name="connsiteY45" fmla="*/ 99745 h 139462"/>
                <a:gd name="connsiteX0" fmla="*/ 28494 w 187667"/>
                <a:gd name="connsiteY0" fmla="*/ 104117 h 143834"/>
                <a:gd name="connsiteX1" fmla="*/ 18320 w 187667"/>
                <a:gd name="connsiteY1" fmla="*/ 91942 h 143834"/>
                <a:gd name="connsiteX2" fmla="*/ 16383 w 187667"/>
                <a:gd name="connsiteY2" fmla="*/ 79616 h 143834"/>
                <a:gd name="connsiteX3" fmla="*/ 16033 w 187667"/>
                <a:gd name="connsiteY3" fmla="*/ 72318 h 143834"/>
                <a:gd name="connsiteX4" fmla="*/ 19004 w 187667"/>
                <a:gd name="connsiteY4" fmla="*/ 64525 h 143834"/>
                <a:gd name="connsiteX5" fmla="*/ 93 w 187667"/>
                <a:gd name="connsiteY5" fmla="*/ 48422 h 143834"/>
                <a:gd name="connsiteX6" fmla="*/ 28175 w 187667"/>
                <a:gd name="connsiteY6" fmla="*/ 35200 h 143834"/>
                <a:gd name="connsiteX7" fmla="*/ 30136 w 187667"/>
                <a:gd name="connsiteY7" fmla="*/ 4372 h 143834"/>
                <a:gd name="connsiteX8" fmla="*/ 45549 w 187667"/>
                <a:gd name="connsiteY8" fmla="*/ 3045 h 143834"/>
                <a:gd name="connsiteX9" fmla="*/ 64930 w 187667"/>
                <a:gd name="connsiteY9" fmla="*/ 51680 h 143834"/>
                <a:gd name="connsiteX10" fmla="*/ 59574 w 187667"/>
                <a:gd name="connsiteY10" fmla="*/ 37867 h 143834"/>
                <a:gd name="connsiteX11" fmla="*/ 67554 w 187667"/>
                <a:gd name="connsiteY11" fmla="*/ 33603 h 143834"/>
                <a:gd name="connsiteX12" fmla="*/ 71360 w 187667"/>
                <a:gd name="connsiteY12" fmla="*/ 40106 h 143834"/>
                <a:gd name="connsiteX13" fmla="*/ 79243 w 187667"/>
                <a:gd name="connsiteY13" fmla="*/ 41623 h 143834"/>
                <a:gd name="connsiteX14" fmla="*/ 98810 w 187667"/>
                <a:gd name="connsiteY14" fmla="*/ 50352 h 143834"/>
                <a:gd name="connsiteX15" fmla="*/ 96676 w 187667"/>
                <a:gd name="connsiteY15" fmla="*/ 57276 h 143834"/>
                <a:gd name="connsiteX16" fmla="*/ 98939 w 187667"/>
                <a:gd name="connsiteY16" fmla="*/ 63714 h 143834"/>
                <a:gd name="connsiteX17" fmla="*/ 101766 w 187667"/>
                <a:gd name="connsiteY17" fmla="*/ 70740 h 143834"/>
                <a:gd name="connsiteX18" fmla="*/ 100878 w 187667"/>
                <a:gd name="connsiteY18" fmla="*/ 74737 h 143834"/>
                <a:gd name="connsiteX19" fmla="*/ 108790 w 187667"/>
                <a:gd name="connsiteY19" fmla="*/ 76671 h 143834"/>
                <a:gd name="connsiteX20" fmla="*/ 113492 w 187667"/>
                <a:gd name="connsiteY20" fmla="*/ 72620 h 143834"/>
                <a:gd name="connsiteX21" fmla="*/ 122731 w 187667"/>
                <a:gd name="connsiteY21" fmla="*/ 70318 h 143834"/>
                <a:gd name="connsiteX22" fmla="*/ 131226 w 187667"/>
                <a:gd name="connsiteY22" fmla="*/ 75629 h 143834"/>
                <a:gd name="connsiteX23" fmla="*/ 145951 w 187667"/>
                <a:gd name="connsiteY23" fmla="*/ 78946 h 143834"/>
                <a:gd name="connsiteX24" fmla="*/ 144955 w 187667"/>
                <a:gd name="connsiteY24" fmla="*/ 83662 h 143834"/>
                <a:gd name="connsiteX25" fmla="*/ 168618 w 187667"/>
                <a:gd name="connsiteY25" fmla="*/ 97319 h 143834"/>
                <a:gd name="connsiteX26" fmla="*/ 173994 w 187667"/>
                <a:gd name="connsiteY26" fmla="*/ 107708 h 143834"/>
                <a:gd name="connsiteX27" fmla="*/ 185698 w 187667"/>
                <a:gd name="connsiteY27" fmla="*/ 108252 h 143834"/>
                <a:gd name="connsiteX28" fmla="*/ 186611 w 187667"/>
                <a:gd name="connsiteY28" fmla="*/ 115547 h 143834"/>
                <a:gd name="connsiteX29" fmla="*/ 173846 w 187667"/>
                <a:gd name="connsiteY29" fmla="*/ 120234 h 143834"/>
                <a:gd name="connsiteX30" fmla="*/ 165771 w 187667"/>
                <a:gd name="connsiteY30" fmla="*/ 126778 h 143834"/>
                <a:gd name="connsiteX31" fmla="*/ 171402 w 187667"/>
                <a:gd name="connsiteY31" fmla="*/ 133653 h 143834"/>
                <a:gd name="connsiteX32" fmla="*/ 159544 w 187667"/>
                <a:gd name="connsiteY32" fmla="*/ 134019 h 143834"/>
                <a:gd name="connsiteX33" fmla="*/ 147828 w 187667"/>
                <a:gd name="connsiteY33" fmla="*/ 122438 h 143834"/>
                <a:gd name="connsiteX34" fmla="*/ 141003 w 187667"/>
                <a:gd name="connsiteY34" fmla="*/ 119987 h 143834"/>
                <a:gd name="connsiteX35" fmla="*/ 135671 w 187667"/>
                <a:gd name="connsiteY35" fmla="*/ 124046 h 143834"/>
                <a:gd name="connsiteX36" fmla="*/ 121512 w 187667"/>
                <a:gd name="connsiteY36" fmla="*/ 125875 h 143834"/>
                <a:gd name="connsiteX37" fmla="*/ 114823 w 187667"/>
                <a:gd name="connsiteY37" fmla="*/ 115371 h 143834"/>
                <a:gd name="connsiteX38" fmla="*/ 112534 w 187667"/>
                <a:gd name="connsiteY38" fmla="*/ 114312 h 143834"/>
                <a:gd name="connsiteX39" fmla="*/ 108840 w 187667"/>
                <a:gd name="connsiteY39" fmla="*/ 113262 h 143834"/>
                <a:gd name="connsiteX40" fmla="*/ 93160 w 187667"/>
                <a:gd name="connsiteY40" fmla="*/ 118366 h 143834"/>
                <a:gd name="connsiteX41" fmla="*/ 89517 w 187667"/>
                <a:gd name="connsiteY41" fmla="*/ 126432 h 143834"/>
                <a:gd name="connsiteX42" fmla="*/ 73896 w 187667"/>
                <a:gd name="connsiteY42" fmla="*/ 131097 h 143834"/>
                <a:gd name="connsiteX43" fmla="*/ 45380 w 187667"/>
                <a:gd name="connsiteY43" fmla="*/ 143653 h 143834"/>
                <a:gd name="connsiteX44" fmla="*/ 30789 w 187667"/>
                <a:gd name="connsiteY44" fmla="*/ 122312 h 143834"/>
                <a:gd name="connsiteX45" fmla="*/ 28494 w 187667"/>
                <a:gd name="connsiteY45" fmla="*/ 104117 h 143834"/>
                <a:gd name="connsiteX0" fmla="*/ 28494 w 187667"/>
                <a:gd name="connsiteY0" fmla="*/ 101152 h 140869"/>
                <a:gd name="connsiteX1" fmla="*/ 18320 w 187667"/>
                <a:gd name="connsiteY1" fmla="*/ 88977 h 140869"/>
                <a:gd name="connsiteX2" fmla="*/ 16383 w 187667"/>
                <a:gd name="connsiteY2" fmla="*/ 76651 h 140869"/>
                <a:gd name="connsiteX3" fmla="*/ 16033 w 187667"/>
                <a:gd name="connsiteY3" fmla="*/ 69353 h 140869"/>
                <a:gd name="connsiteX4" fmla="*/ 19004 w 187667"/>
                <a:gd name="connsiteY4" fmla="*/ 61560 h 140869"/>
                <a:gd name="connsiteX5" fmla="*/ 93 w 187667"/>
                <a:gd name="connsiteY5" fmla="*/ 45457 h 140869"/>
                <a:gd name="connsiteX6" fmla="*/ 28175 w 187667"/>
                <a:gd name="connsiteY6" fmla="*/ 32235 h 140869"/>
                <a:gd name="connsiteX7" fmla="*/ 30136 w 187667"/>
                <a:gd name="connsiteY7" fmla="*/ 1407 h 140869"/>
                <a:gd name="connsiteX8" fmla="*/ 45549 w 187667"/>
                <a:gd name="connsiteY8" fmla="*/ 80 h 140869"/>
                <a:gd name="connsiteX9" fmla="*/ 63174 w 187667"/>
                <a:gd name="connsiteY9" fmla="*/ 4061 h 140869"/>
                <a:gd name="connsiteX10" fmla="*/ 59574 w 187667"/>
                <a:gd name="connsiteY10" fmla="*/ 34902 h 140869"/>
                <a:gd name="connsiteX11" fmla="*/ 67554 w 187667"/>
                <a:gd name="connsiteY11" fmla="*/ 30638 h 140869"/>
                <a:gd name="connsiteX12" fmla="*/ 71360 w 187667"/>
                <a:gd name="connsiteY12" fmla="*/ 37141 h 140869"/>
                <a:gd name="connsiteX13" fmla="*/ 79243 w 187667"/>
                <a:gd name="connsiteY13" fmla="*/ 38658 h 140869"/>
                <a:gd name="connsiteX14" fmla="*/ 98810 w 187667"/>
                <a:gd name="connsiteY14" fmla="*/ 47387 h 140869"/>
                <a:gd name="connsiteX15" fmla="*/ 96676 w 187667"/>
                <a:gd name="connsiteY15" fmla="*/ 54311 h 140869"/>
                <a:gd name="connsiteX16" fmla="*/ 98939 w 187667"/>
                <a:gd name="connsiteY16" fmla="*/ 60749 h 140869"/>
                <a:gd name="connsiteX17" fmla="*/ 101766 w 187667"/>
                <a:gd name="connsiteY17" fmla="*/ 67775 h 140869"/>
                <a:gd name="connsiteX18" fmla="*/ 100878 w 187667"/>
                <a:gd name="connsiteY18" fmla="*/ 71772 h 140869"/>
                <a:gd name="connsiteX19" fmla="*/ 108790 w 187667"/>
                <a:gd name="connsiteY19" fmla="*/ 73706 h 140869"/>
                <a:gd name="connsiteX20" fmla="*/ 113492 w 187667"/>
                <a:gd name="connsiteY20" fmla="*/ 69655 h 140869"/>
                <a:gd name="connsiteX21" fmla="*/ 122731 w 187667"/>
                <a:gd name="connsiteY21" fmla="*/ 67353 h 140869"/>
                <a:gd name="connsiteX22" fmla="*/ 131226 w 187667"/>
                <a:gd name="connsiteY22" fmla="*/ 72664 h 140869"/>
                <a:gd name="connsiteX23" fmla="*/ 145951 w 187667"/>
                <a:gd name="connsiteY23" fmla="*/ 75981 h 140869"/>
                <a:gd name="connsiteX24" fmla="*/ 144955 w 187667"/>
                <a:gd name="connsiteY24" fmla="*/ 80697 h 140869"/>
                <a:gd name="connsiteX25" fmla="*/ 168618 w 187667"/>
                <a:gd name="connsiteY25" fmla="*/ 94354 h 140869"/>
                <a:gd name="connsiteX26" fmla="*/ 173994 w 187667"/>
                <a:gd name="connsiteY26" fmla="*/ 104743 h 140869"/>
                <a:gd name="connsiteX27" fmla="*/ 185698 w 187667"/>
                <a:gd name="connsiteY27" fmla="*/ 105287 h 140869"/>
                <a:gd name="connsiteX28" fmla="*/ 186611 w 187667"/>
                <a:gd name="connsiteY28" fmla="*/ 112582 h 140869"/>
                <a:gd name="connsiteX29" fmla="*/ 173846 w 187667"/>
                <a:gd name="connsiteY29" fmla="*/ 117269 h 140869"/>
                <a:gd name="connsiteX30" fmla="*/ 165771 w 187667"/>
                <a:gd name="connsiteY30" fmla="*/ 123813 h 140869"/>
                <a:gd name="connsiteX31" fmla="*/ 171402 w 187667"/>
                <a:gd name="connsiteY31" fmla="*/ 130688 h 140869"/>
                <a:gd name="connsiteX32" fmla="*/ 159544 w 187667"/>
                <a:gd name="connsiteY32" fmla="*/ 131054 h 140869"/>
                <a:gd name="connsiteX33" fmla="*/ 147828 w 187667"/>
                <a:gd name="connsiteY33" fmla="*/ 119473 h 140869"/>
                <a:gd name="connsiteX34" fmla="*/ 141003 w 187667"/>
                <a:gd name="connsiteY34" fmla="*/ 117022 h 140869"/>
                <a:gd name="connsiteX35" fmla="*/ 135671 w 187667"/>
                <a:gd name="connsiteY35" fmla="*/ 121081 h 140869"/>
                <a:gd name="connsiteX36" fmla="*/ 121512 w 187667"/>
                <a:gd name="connsiteY36" fmla="*/ 122910 h 140869"/>
                <a:gd name="connsiteX37" fmla="*/ 114823 w 187667"/>
                <a:gd name="connsiteY37" fmla="*/ 112406 h 140869"/>
                <a:gd name="connsiteX38" fmla="*/ 112534 w 187667"/>
                <a:gd name="connsiteY38" fmla="*/ 111347 h 140869"/>
                <a:gd name="connsiteX39" fmla="*/ 108840 w 187667"/>
                <a:gd name="connsiteY39" fmla="*/ 110297 h 140869"/>
                <a:gd name="connsiteX40" fmla="*/ 93160 w 187667"/>
                <a:gd name="connsiteY40" fmla="*/ 115401 h 140869"/>
                <a:gd name="connsiteX41" fmla="*/ 89517 w 187667"/>
                <a:gd name="connsiteY41" fmla="*/ 123467 h 140869"/>
                <a:gd name="connsiteX42" fmla="*/ 73896 w 187667"/>
                <a:gd name="connsiteY42" fmla="*/ 128132 h 140869"/>
                <a:gd name="connsiteX43" fmla="*/ 45380 w 187667"/>
                <a:gd name="connsiteY43" fmla="*/ 140688 h 140869"/>
                <a:gd name="connsiteX44" fmla="*/ 30789 w 187667"/>
                <a:gd name="connsiteY44" fmla="*/ 119347 h 140869"/>
                <a:gd name="connsiteX45" fmla="*/ 28494 w 187667"/>
                <a:gd name="connsiteY45" fmla="*/ 101152 h 140869"/>
                <a:gd name="connsiteX0" fmla="*/ 28494 w 187667"/>
                <a:gd name="connsiteY0" fmla="*/ 101124 h 140841"/>
                <a:gd name="connsiteX1" fmla="*/ 18320 w 187667"/>
                <a:gd name="connsiteY1" fmla="*/ 88949 h 140841"/>
                <a:gd name="connsiteX2" fmla="*/ 16383 w 187667"/>
                <a:gd name="connsiteY2" fmla="*/ 76623 h 140841"/>
                <a:gd name="connsiteX3" fmla="*/ 16033 w 187667"/>
                <a:gd name="connsiteY3" fmla="*/ 69325 h 140841"/>
                <a:gd name="connsiteX4" fmla="*/ 19004 w 187667"/>
                <a:gd name="connsiteY4" fmla="*/ 61532 h 140841"/>
                <a:gd name="connsiteX5" fmla="*/ 93 w 187667"/>
                <a:gd name="connsiteY5" fmla="*/ 45429 h 140841"/>
                <a:gd name="connsiteX6" fmla="*/ 28175 w 187667"/>
                <a:gd name="connsiteY6" fmla="*/ 32207 h 140841"/>
                <a:gd name="connsiteX7" fmla="*/ 30136 w 187667"/>
                <a:gd name="connsiteY7" fmla="*/ 1379 h 140841"/>
                <a:gd name="connsiteX8" fmla="*/ 45549 w 187667"/>
                <a:gd name="connsiteY8" fmla="*/ 52 h 140841"/>
                <a:gd name="connsiteX9" fmla="*/ 63174 w 187667"/>
                <a:gd name="connsiteY9" fmla="*/ 4033 h 140841"/>
                <a:gd name="connsiteX10" fmla="*/ 93881 w 187667"/>
                <a:gd name="connsiteY10" fmla="*/ 7915 h 140841"/>
                <a:gd name="connsiteX11" fmla="*/ 67554 w 187667"/>
                <a:gd name="connsiteY11" fmla="*/ 30610 h 140841"/>
                <a:gd name="connsiteX12" fmla="*/ 71360 w 187667"/>
                <a:gd name="connsiteY12" fmla="*/ 37113 h 140841"/>
                <a:gd name="connsiteX13" fmla="*/ 79243 w 187667"/>
                <a:gd name="connsiteY13" fmla="*/ 38630 h 140841"/>
                <a:gd name="connsiteX14" fmla="*/ 98810 w 187667"/>
                <a:gd name="connsiteY14" fmla="*/ 47359 h 140841"/>
                <a:gd name="connsiteX15" fmla="*/ 96676 w 187667"/>
                <a:gd name="connsiteY15" fmla="*/ 54283 h 140841"/>
                <a:gd name="connsiteX16" fmla="*/ 98939 w 187667"/>
                <a:gd name="connsiteY16" fmla="*/ 60721 h 140841"/>
                <a:gd name="connsiteX17" fmla="*/ 101766 w 187667"/>
                <a:gd name="connsiteY17" fmla="*/ 67747 h 140841"/>
                <a:gd name="connsiteX18" fmla="*/ 100878 w 187667"/>
                <a:gd name="connsiteY18" fmla="*/ 71744 h 140841"/>
                <a:gd name="connsiteX19" fmla="*/ 108790 w 187667"/>
                <a:gd name="connsiteY19" fmla="*/ 73678 h 140841"/>
                <a:gd name="connsiteX20" fmla="*/ 113492 w 187667"/>
                <a:gd name="connsiteY20" fmla="*/ 69627 h 140841"/>
                <a:gd name="connsiteX21" fmla="*/ 122731 w 187667"/>
                <a:gd name="connsiteY21" fmla="*/ 67325 h 140841"/>
                <a:gd name="connsiteX22" fmla="*/ 131226 w 187667"/>
                <a:gd name="connsiteY22" fmla="*/ 72636 h 140841"/>
                <a:gd name="connsiteX23" fmla="*/ 145951 w 187667"/>
                <a:gd name="connsiteY23" fmla="*/ 75953 h 140841"/>
                <a:gd name="connsiteX24" fmla="*/ 144955 w 187667"/>
                <a:gd name="connsiteY24" fmla="*/ 80669 h 140841"/>
                <a:gd name="connsiteX25" fmla="*/ 168618 w 187667"/>
                <a:gd name="connsiteY25" fmla="*/ 94326 h 140841"/>
                <a:gd name="connsiteX26" fmla="*/ 173994 w 187667"/>
                <a:gd name="connsiteY26" fmla="*/ 104715 h 140841"/>
                <a:gd name="connsiteX27" fmla="*/ 185698 w 187667"/>
                <a:gd name="connsiteY27" fmla="*/ 105259 h 140841"/>
                <a:gd name="connsiteX28" fmla="*/ 186611 w 187667"/>
                <a:gd name="connsiteY28" fmla="*/ 112554 h 140841"/>
                <a:gd name="connsiteX29" fmla="*/ 173846 w 187667"/>
                <a:gd name="connsiteY29" fmla="*/ 117241 h 140841"/>
                <a:gd name="connsiteX30" fmla="*/ 165771 w 187667"/>
                <a:gd name="connsiteY30" fmla="*/ 123785 h 140841"/>
                <a:gd name="connsiteX31" fmla="*/ 171402 w 187667"/>
                <a:gd name="connsiteY31" fmla="*/ 130660 h 140841"/>
                <a:gd name="connsiteX32" fmla="*/ 159544 w 187667"/>
                <a:gd name="connsiteY32" fmla="*/ 131026 h 140841"/>
                <a:gd name="connsiteX33" fmla="*/ 147828 w 187667"/>
                <a:gd name="connsiteY33" fmla="*/ 119445 h 140841"/>
                <a:gd name="connsiteX34" fmla="*/ 141003 w 187667"/>
                <a:gd name="connsiteY34" fmla="*/ 116994 h 140841"/>
                <a:gd name="connsiteX35" fmla="*/ 135671 w 187667"/>
                <a:gd name="connsiteY35" fmla="*/ 121053 h 140841"/>
                <a:gd name="connsiteX36" fmla="*/ 121512 w 187667"/>
                <a:gd name="connsiteY36" fmla="*/ 122882 h 140841"/>
                <a:gd name="connsiteX37" fmla="*/ 114823 w 187667"/>
                <a:gd name="connsiteY37" fmla="*/ 112378 h 140841"/>
                <a:gd name="connsiteX38" fmla="*/ 112534 w 187667"/>
                <a:gd name="connsiteY38" fmla="*/ 111319 h 140841"/>
                <a:gd name="connsiteX39" fmla="*/ 108840 w 187667"/>
                <a:gd name="connsiteY39" fmla="*/ 110269 h 140841"/>
                <a:gd name="connsiteX40" fmla="*/ 93160 w 187667"/>
                <a:gd name="connsiteY40" fmla="*/ 115373 h 140841"/>
                <a:gd name="connsiteX41" fmla="*/ 89517 w 187667"/>
                <a:gd name="connsiteY41" fmla="*/ 123439 h 140841"/>
                <a:gd name="connsiteX42" fmla="*/ 73896 w 187667"/>
                <a:gd name="connsiteY42" fmla="*/ 128104 h 140841"/>
                <a:gd name="connsiteX43" fmla="*/ 45380 w 187667"/>
                <a:gd name="connsiteY43" fmla="*/ 140660 h 140841"/>
                <a:gd name="connsiteX44" fmla="*/ 30789 w 187667"/>
                <a:gd name="connsiteY44" fmla="*/ 119319 h 140841"/>
                <a:gd name="connsiteX45" fmla="*/ 28494 w 187667"/>
                <a:gd name="connsiteY45" fmla="*/ 101124 h 140841"/>
                <a:gd name="connsiteX0" fmla="*/ 28494 w 187667"/>
                <a:gd name="connsiteY0" fmla="*/ 103136 h 142853"/>
                <a:gd name="connsiteX1" fmla="*/ 18320 w 187667"/>
                <a:gd name="connsiteY1" fmla="*/ 90961 h 142853"/>
                <a:gd name="connsiteX2" fmla="*/ 16383 w 187667"/>
                <a:gd name="connsiteY2" fmla="*/ 78635 h 142853"/>
                <a:gd name="connsiteX3" fmla="*/ 16033 w 187667"/>
                <a:gd name="connsiteY3" fmla="*/ 71337 h 142853"/>
                <a:gd name="connsiteX4" fmla="*/ 19004 w 187667"/>
                <a:gd name="connsiteY4" fmla="*/ 63544 h 142853"/>
                <a:gd name="connsiteX5" fmla="*/ 93 w 187667"/>
                <a:gd name="connsiteY5" fmla="*/ 47441 h 142853"/>
                <a:gd name="connsiteX6" fmla="*/ 28175 w 187667"/>
                <a:gd name="connsiteY6" fmla="*/ 34219 h 142853"/>
                <a:gd name="connsiteX7" fmla="*/ 30136 w 187667"/>
                <a:gd name="connsiteY7" fmla="*/ 3391 h 142853"/>
                <a:gd name="connsiteX8" fmla="*/ 37446 w 187667"/>
                <a:gd name="connsiteY8" fmla="*/ 361 h 142853"/>
                <a:gd name="connsiteX9" fmla="*/ 45549 w 187667"/>
                <a:gd name="connsiteY9" fmla="*/ 2064 h 142853"/>
                <a:gd name="connsiteX10" fmla="*/ 63174 w 187667"/>
                <a:gd name="connsiteY10" fmla="*/ 6045 h 142853"/>
                <a:gd name="connsiteX11" fmla="*/ 93881 w 187667"/>
                <a:gd name="connsiteY11" fmla="*/ 9927 h 142853"/>
                <a:gd name="connsiteX12" fmla="*/ 67554 w 187667"/>
                <a:gd name="connsiteY12" fmla="*/ 32622 h 142853"/>
                <a:gd name="connsiteX13" fmla="*/ 71360 w 187667"/>
                <a:gd name="connsiteY13" fmla="*/ 39125 h 142853"/>
                <a:gd name="connsiteX14" fmla="*/ 79243 w 187667"/>
                <a:gd name="connsiteY14" fmla="*/ 40642 h 142853"/>
                <a:gd name="connsiteX15" fmla="*/ 98810 w 187667"/>
                <a:gd name="connsiteY15" fmla="*/ 49371 h 142853"/>
                <a:gd name="connsiteX16" fmla="*/ 96676 w 187667"/>
                <a:gd name="connsiteY16" fmla="*/ 56295 h 142853"/>
                <a:gd name="connsiteX17" fmla="*/ 98939 w 187667"/>
                <a:gd name="connsiteY17" fmla="*/ 62733 h 142853"/>
                <a:gd name="connsiteX18" fmla="*/ 101766 w 187667"/>
                <a:gd name="connsiteY18" fmla="*/ 69759 h 142853"/>
                <a:gd name="connsiteX19" fmla="*/ 100878 w 187667"/>
                <a:gd name="connsiteY19" fmla="*/ 73756 h 142853"/>
                <a:gd name="connsiteX20" fmla="*/ 108790 w 187667"/>
                <a:gd name="connsiteY20" fmla="*/ 75690 h 142853"/>
                <a:gd name="connsiteX21" fmla="*/ 113492 w 187667"/>
                <a:gd name="connsiteY21" fmla="*/ 71639 h 142853"/>
                <a:gd name="connsiteX22" fmla="*/ 122731 w 187667"/>
                <a:gd name="connsiteY22" fmla="*/ 69337 h 142853"/>
                <a:gd name="connsiteX23" fmla="*/ 131226 w 187667"/>
                <a:gd name="connsiteY23" fmla="*/ 74648 h 142853"/>
                <a:gd name="connsiteX24" fmla="*/ 145951 w 187667"/>
                <a:gd name="connsiteY24" fmla="*/ 77965 h 142853"/>
                <a:gd name="connsiteX25" fmla="*/ 144955 w 187667"/>
                <a:gd name="connsiteY25" fmla="*/ 82681 h 142853"/>
                <a:gd name="connsiteX26" fmla="*/ 168618 w 187667"/>
                <a:gd name="connsiteY26" fmla="*/ 96338 h 142853"/>
                <a:gd name="connsiteX27" fmla="*/ 173994 w 187667"/>
                <a:gd name="connsiteY27" fmla="*/ 106727 h 142853"/>
                <a:gd name="connsiteX28" fmla="*/ 185698 w 187667"/>
                <a:gd name="connsiteY28" fmla="*/ 107271 h 142853"/>
                <a:gd name="connsiteX29" fmla="*/ 186611 w 187667"/>
                <a:gd name="connsiteY29" fmla="*/ 114566 h 142853"/>
                <a:gd name="connsiteX30" fmla="*/ 173846 w 187667"/>
                <a:gd name="connsiteY30" fmla="*/ 119253 h 142853"/>
                <a:gd name="connsiteX31" fmla="*/ 165771 w 187667"/>
                <a:gd name="connsiteY31" fmla="*/ 125797 h 142853"/>
                <a:gd name="connsiteX32" fmla="*/ 171402 w 187667"/>
                <a:gd name="connsiteY32" fmla="*/ 132672 h 142853"/>
                <a:gd name="connsiteX33" fmla="*/ 159544 w 187667"/>
                <a:gd name="connsiteY33" fmla="*/ 133038 h 142853"/>
                <a:gd name="connsiteX34" fmla="*/ 147828 w 187667"/>
                <a:gd name="connsiteY34" fmla="*/ 121457 h 142853"/>
                <a:gd name="connsiteX35" fmla="*/ 141003 w 187667"/>
                <a:gd name="connsiteY35" fmla="*/ 119006 h 142853"/>
                <a:gd name="connsiteX36" fmla="*/ 135671 w 187667"/>
                <a:gd name="connsiteY36" fmla="*/ 123065 h 142853"/>
                <a:gd name="connsiteX37" fmla="*/ 121512 w 187667"/>
                <a:gd name="connsiteY37" fmla="*/ 124894 h 142853"/>
                <a:gd name="connsiteX38" fmla="*/ 114823 w 187667"/>
                <a:gd name="connsiteY38" fmla="*/ 114390 h 142853"/>
                <a:gd name="connsiteX39" fmla="*/ 112534 w 187667"/>
                <a:gd name="connsiteY39" fmla="*/ 113331 h 142853"/>
                <a:gd name="connsiteX40" fmla="*/ 108840 w 187667"/>
                <a:gd name="connsiteY40" fmla="*/ 112281 h 142853"/>
                <a:gd name="connsiteX41" fmla="*/ 93160 w 187667"/>
                <a:gd name="connsiteY41" fmla="*/ 117385 h 142853"/>
                <a:gd name="connsiteX42" fmla="*/ 89517 w 187667"/>
                <a:gd name="connsiteY42" fmla="*/ 125451 h 142853"/>
                <a:gd name="connsiteX43" fmla="*/ 73896 w 187667"/>
                <a:gd name="connsiteY43" fmla="*/ 130116 h 142853"/>
                <a:gd name="connsiteX44" fmla="*/ 45380 w 187667"/>
                <a:gd name="connsiteY44" fmla="*/ 142672 h 142853"/>
                <a:gd name="connsiteX45" fmla="*/ 30789 w 187667"/>
                <a:gd name="connsiteY45" fmla="*/ 121331 h 142853"/>
                <a:gd name="connsiteX46" fmla="*/ 28494 w 187667"/>
                <a:gd name="connsiteY46" fmla="*/ 103136 h 142853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948 w 187667"/>
                <a:gd name="connsiteY7" fmla="*/ 18006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374 w 187667"/>
                <a:gd name="connsiteY7" fmla="*/ 18229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67462 w 187575"/>
                <a:gd name="connsiteY14" fmla="*/ 32293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5952 w 187575"/>
                <a:gd name="connsiteY14" fmla="*/ 26511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71268 w 187575"/>
                <a:gd name="connsiteY16" fmla="*/ 38796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109468 w 187575"/>
                <a:gd name="connsiteY18" fmla="*/ 45707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96584 w 187575"/>
                <a:gd name="connsiteY20" fmla="*/ 55966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13400 w 187575"/>
                <a:gd name="connsiteY22" fmla="*/ 71310 h 142524"/>
                <a:gd name="connsiteX23" fmla="*/ 122639 w 187575"/>
                <a:gd name="connsiteY23" fmla="*/ 69008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22639 w 187575"/>
                <a:gd name="connsiteY22" fmla="*/ 69008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9587 w 187575"/>
                <a:gd name="connsiteY26" fmla="*/ 81363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53507"/>
                <a:gd name="connsiteX1" fmla="*/ 18228 w 187575"/>
                <a:gd name="connsiteY1" fmla="*/ 90632 h 153507"/>
                <a:gd name="connsiteX2" fmla="*/ 16291 w 187575"/>
                <a:gd name="connsiteY2" fmla="*/ 78306 h 153507"/>
                <a:gd name="connsiteX3" fmla="*/ 15941 w 187575"/>
                <a:gd name="connsiteY3" fmla="*/ 71008 h 153507"/>
                <a:gd name="connsiteX4" fmla="*/ 18912 w 187575"/>
                <a:gd name="connsiteY4" fmla="*/ 63215 h 153507"/>
                <a:gd name="connsiteX5" fmla="*/ 1 w 187575"/>
                <a:gd name="connsiteY5" fmla="*/ 47112 h 153507"/>
                <a:gd name="connsiteX6" fmla="*/ 19514 w 187575"/>
                <a:gd name="connsiteY6" fmla="*/ 35314 h 153507"/>
                <a:gd name="connsiteX7" fmla="*/ 28083 w 187575"/>
                <a:gd name="connsiteY7" fmla="*/ 33890 h 153507"/>
                <a:gd name="connsiteX8" fmla="*/ 34282 w 187575"/>
                <a:gd name="connsiteY8" fmla="*/ 18229 h 153507"/>
                <a:gd name="connsiteX9" fmla="*/ 30044 w 187575"/>
                <a:gd name="connsiteY9" fmla="*/ 3062 h 153507"/>
                <a:gd name="connsiteX10" fmla="*/ 37354 w 187575"/>
                <a:gd name="connsiteY10" fmla="*/ 32 h 153507"/>
                <a:gd name="connsiteX11" fmla="*/ 45457 w 187575"/>
                <a:gd name="connsiteY11" fmla="*/ 1735 h 153507"/>
                <a:gd name="connsiteX12" fmla="*/ 63082 w 187575"/>
                <a:gd name="connsiteY12" fmla="*/ 5716 h 153507"/>
                <a:gd name="connsiteX13" fmla="*/ 93789 w 187575"/>
                <a:gd name="connsiteY13" fmla="*/ 9598 h 153507"/>
                <a:gd name="connsiteX14" fmla="*/ 88150 w 187575"/>
                <a:gd name="connsiteY14" fmla="*/ 15674 h 153507"/>
                <a:gd name="connsiteX15" fmla="*/ 85952 w 187575"/>
                <a:gd name="connsiteY15" fmla="*/ 26511 h 153507"/>
                <a:gd name="connsiteX16" fmla="*/ 91333 w 187575"/>
                <a:gd name="connsiteY16" fmla="*/ 32684 h 153507"/>
                <a:gd name="connsiteX17" fmla="*/ 97935 w 187575"/>
                <a:gd name="connsiteY17" fmla="*/ 33849 h 153507"/>
                <a:gd name="connsiteX18" fmla="*/ 98990 w 187575"/>
                <a:gd name="connsiteY18" fmla="*/ 40923 h 153507"/>
                <a:gd name="connsiteX19" fmla="*/ 109468 w 187575"/>
                <a:gd name="connsiteY19" fmla="*/ 45707 h 153507"/>
                <a:gd name="connsiteX20" fmla="*/ 108482 w 187575"/>
                <a:gd name="connsiteY20" fmla="*/ 52184 h 153507"/>
                <a:gd name="connsiteX21" fmla="*/ 122322 w 187575"/>
                <a:gd name="connsiteY21" fmla="*/ 57798 h 153507"/>
                <a:gd name="connsiteX22" fmla="*/ 136587 w 187575"/>
                <a:gd name="connsiteY22" fmla="*/ 48842 h 153507"/>
                <a:gd name="connsiteX23" fmla="*/ 145102 w 187575"/>
                <a:gd name="connsiteY23" fmla="*/ 54139 h 153507"/>
                <a:gd name="connsiteX24" fmla="*/ 140316 w 187575"/>
                <a:gd name="connsiteY24" fmla="*/ 70744 h 153507"/>
                <a:gd name="connsiteX25" fmla="*/ 145859 w 187575"/>
                <a:gd name="connsiteY25" fmla="*/ 77636 h 153507"/>
                <a:gd name="connsiteX26" fmla="*/ 149587 w 187575"/>
                <a:gd name="connsiteY26" fmla="*/ 81363 h 153507"/>
                <a:gd name="connsiteX27" fmla="*/ 168526 w 187575"/>
                <a:gd name="connsiteY27" fmla="*/ 96009 h 153507"/>
                <a:gd name="connsiteX28" fmla="*/ 173902 w 187575"/>
                <a:gd name="connsiteY28" fmla="*/ 106398 h 153507"/>
                <a:gd name="connsiteX29" fmla="*/ 185606 w 187575"/>
                <a:gd name="connsiteY29" fmla="*/ 106942 h 153507"/>
                <a:gd name="connsiteX30" fmla="*/ 186519 w 187575"/>
                <a:gd name="connsiteY30" fmla="*/ 114237 h 153507"/>
                <a:gd name="connsiteX31" fmla="*/ 173754 w 187575"/>
                <a:gd name="connsiteY31" fmla="*/ 118924 h 153507"/>
                <a:gd name="connsiteX32" fmla="*/ 165679 w 187575"/>
                <a:gd name="connsiteY32" fmla="*/ 125468 h 153507"/>
                <a:gd name="connsiteX33" fmla="*/ 171310 w 187575"/>
                <a:gd name="connsiteY33" fmla="*/ 132343 h 153507"/>
                <a:gd name="connsiteX34" fmla="*/ 159452 w 187575"/>
                <a:gd name="connsiteY34" fmla="*/ 132709 h 153507"/>
                <a:gd name="connsiteX35" fmla="*/ 147736 w 187575"/>
                <a:gd name="connsiteY35" fmla="*/ 121128 h 153507"/>
                <a:gd name="connsiteX36" fmla="*/ 140911 w 187575"/>
                <a:gd name="connsiteY36" fmla="*/ 118677 h 153507"/>
                <a:gd name="connsiteX37" fmla="*/ 135579 w 187575"/>
                <a:gd name="connsiteY37" fmla="*/ 122736 h 153507"/>
                <a:gd name="connsiteX38" fmla="*/ 121420 w 187575"/>
                <a:gd name="connsiteY38" fmla="*/ 124565 h 153507"/>
                <a:gd name="connsiteX39" fmla="*/ 114731 w 187575"/>
                <a:gd name="connsiteY39" fmla="*/ 114061 h 153507"/>
                <a:gd name="connsiteX40" fmla="*/ 112442 w 187575"/>
                <a:gd name="connsiteY40" fmla="*/ 113002 h 153507"/>
                <a:gd name="connsiteX41" fmla="*/ 108748 w 187575"/>
                <a:gd name="connsiteY41" fmla="*/ 111952 h 153507"/>
                <a:gd name="connsiteX42" fmla="*/ 93068 w 187575"/>
                <a:gd name="connsiteY42" fmla="*/ 117056 h 153507"/>
                <a:gd name="connsiteX43" fmla="*/ 89425 w 187575"/>
                <a:gd name="connsiteY43" fmla="*/ 125122 h 153507"/>
                <a:gd name="connsiteX44" fmla="*/ 73804 w 187575"/>
                <a:gd name="connsiteY44" fmla="*/ 129787 h 153507"/>
                <a:gd name="connsiteX45" fmla="*/ 42621 w 187575"/>
                <a:gd name="connsiteY45" fmla="*/ 153411 h 153507"/>
                <a:gd name="connsiteX46" fmla="*/ 30697 w 187575"/>
                <a:gd name="connsiteY46" fmla="*/ 121002 h 153507"/>
                <a:gd name="connsiteX47" fmla="*/ 28402 w 187575"/>
                <a:gd name="connsiteY47" fmla="*/ 102807 h 153507"/>
                <a:gd name="connsiteX0" fmla="*/ 28402 w 187575"/>
                <a:gd name="connsiteY0" fmla="*/ 102807 h 154292"/>
                <a:gd name="connsiteX1" fmla="*/ 18228 w 187575"/>
                <a:gd name="connsiteY1" fmla="*/ 90632 h 154292"/>
                <a:gd name="connsiteX2" fmla="*/ 16291 w 187575"/>
                <a:gd name="connsiteY2" fmla="*/ 78306 h 154292"/>
                <a:gd name="connsiteX3" fmla="*/ 15941 w 187575"/>
                <a:gd name="connsiteY3" fmla="*/ 71008 h 154292"/>
                <a:gd name="connsiteX4" fmla="*/ 18912 w 187575"/>
                <a:gd name="connsiteY4" fmla="*/ 63215 h 154292"/>
                <a:gd name="connsiteX5" fmla="*/ 1 w 187575"/>
                <a:gd name="connsiteY5" fmla="*/ 47112 h 154292"/>
                <a:gd name="connsiteX6" fmla="*/ 19514 w 187575"/>
                <a:gd name="connsiteY6" fmla="*/ 35314 h 154292"/>
                <a:gd name="connsiteX7" fmla="*/ 28083 w 187575"/>
                <a:gd name="connsiteY7" fmla="*/ 33890 h 154292"/>
                <a:gd name="connsiteX8" fmla="*/ 34282 w 187575"/>
                <a:gd name="connsiteY8" fmla="*/ 18229 h 154292"/>
                <a:gd name="connsiteX9" fmla="*/ 30044 w 187575"/>
                <a:gd name="connsiteY9" fmla="*/ 3062 h 154292"/>
                <a:gd name="connsiteX10" fmla="*/ 37354 w 187575"/>
                <a:gd name="connsiteY10" fmla="*/ 32 h 154292"/>
                <a:gd name="connsiteX11" fmla="*/ 45457 w 187575"/>
                <a:gd name="connsiteY11" fmla="*/ 1735 h 154292"/>
                <a:gd name="connsiteX12" fmla="*/ 63082 w 187575"/>
                <a:gd name="connsiteY12" fmla="*/ 5716 h 154292"/>
                <a:gd name="connsiteX13" fmla="*/ 93789 w 187575"/>
                <a:gd name="connsiteY13" fmla="*/ 9598 h 154292"/>
                <a:gd name="connsiteX14" fmla="*/ 88150 w 187575"/>
                <a:gd name="connsiteY14" fmla="*/ 15674 h 154292"/>
                <a:gd name="connsiteX15" fmla="*/ 85952 w 187575"/>
                <a:gd name="connsiteY15" fmla="*/ 26511 h 154292"/>
                <a:gd name="connsiteX16" fmla="*/ 91333 w 187575"/>
                <a:gd name="connsiteY16" fmla="*/ 32684 h 154292"/>
                <a:gd name="connsiteX17" fmla="*/ 97935 w 187575"/>
                <a:gd name="connsiteY17" fmla="*/ 33849 h 154292"/>
                <a:gd name="connsiteX18" fmla="*/ 98990 w 187575"/>
                <a:gd name="connsiteY18" fmla="*/ 40923 h 154292"/>
                <a:gd name="connsiteX19" fmla="*/ 109468 w 187575"/>
                <a:gd name="connsiteY19" fmla="*/ 45707 h 154292"/>
                <a:gd name="connsiteX20" fmla="*/ 108482 w 187575"/>
                <a:gd name="connsiteY20" fmla="*/ 52184 h 154292"/>
                <a:gd name="connsiteX21" fmla="*/ 122322 w 187575"/>
                <a:gd name="connsiteY21" fmla="*/ 57798 h 154292"/>
                <a:gd name="connsiteX22" fmla="*/ 136587 w 187575"/>
                <a:gd name="connsiteY22" fmla="*/ 48842 h 154292"/>
                <a:gd name="connsiteX23" fmla="*/ 145102 w 187575"/>
                <a:gd name="connsiteY23" fmla="*/ 54139 h 154292"/>
                <a:gd name="connsiteX24" fmla="*/ 140316 w 187575"/>
                <a:gd name="connsiteY24" fmla="*/ 70744 h 154292"/>
                <a:gd name="connsiteX25" fmla="*/ 145859 w 187575"/>
                <a:gd name="connsiteY25" fmla="*/ 77636 h 154292"/>
                <a:gd name="connsiteX26" fmla="*/ 149587 w 187575"/>
                <a:gd name="connsiteY26" fmla="*/ 81363 h 154292"/>
                <a:gd name="connsiteX27" fmla="*/ 168526 w 187575"/>
                <a:gd name="connsiteY27" fmla="*/ 96009 h 154292"/>
                <a:gd name="connsiteX28" fmla="*/ 173902 w 187575"/>
                <a:gd name="connsiteY28" fmla="*/ 106398 h 154292"/>
                <a:gd name="connsiteX29" fmla="*/ 185606 w 187575"/>
                <a:gd name="connsiteY29" fmla="*/ 106942 h 154292"/>
                <a:gd name="connsiteX30" fmla="*/ 186519 w 187575"/>
                <a:gd name="connsiteY30" fmla="*/ 114237 h 154292"/>
                <a:gd name="connsiteX31" fmla="*/ 173754 w 187575"/>
                <a:gd name="connsiteY31" fmla="*/ 118924 h 154292"/>
                <a:gd name="connsiteX32" fmla="*/ 165679 w 187575"/>
                <a:gd name="connsiteY32" fmla="*/ 125468 h 154292"/>
                <a:gd name="connsiteX33" fmla="*/ 171310 w 187575"/>
                <a:gd name="connsiteY33" fmla="*/ 132343 h 154292"/>
                <a:gd name="connsiteX34" fmla="*/ 159452 w 187575"/>
                <a:gd name="connsiteY34" fmla="*/ 132709 h 154292"/>
                <a:gd name="connsiteX35" fmla="*/ 147736 w 187575"/>
                <a:gd name="connsiteY35" fmla="*/ 121128 h 154292"/>
                <a:gd name="connsiteX36" fmla="*/ 140911 w 187575"/>
                <a:gd name="connsiteY36" fmla="*/ 118677 h 154292"/>
                <a:gd name="connsiteX37" fmla="*/ 135579 w 187575"/>
                <a:gd name="connsiteY37" fmla="*/ 122736 h 154292"/>
                <a:gd name="connsiteX38" fmla="*/ 121420 w 187575"/>
                <a:gd name="connsiteY38" fmla="*/ 124565 h 154292"/>
                <a:gd name="connsiteX39" fmla="*/ 114731 w 187575"/>
                <a:gd name="connsiteY39" fmla="*/ 114061 h 154292"/>
                <a:gd name="connsiteX40" fmla="*/ 112442 w 187575"/>
                <a:gd name="connsiteY40" fmla="*/ 113002 h 154292"/>
                <a:gd name="connsiteX41" fmla="*/ 108748 w 187575"/>
                <a:gd name="connsiteY41" fmla="*/ 111952 h 154292"/>
                <a:gd name="connsiteX42" fmla="*/ 93068 w 187575"/>
                <a:gd name="connsiteY42" fmla="*/ 117056 h 154292"/>
                <a:gd name="connsiteX43" fmla="*/ 89425 w 187575"/>
                <a:gd name="connsiteY43" fmla="*/ 125122 h 154292"/>
                <a:gd name="connsiteX44" fmla="*/ 77402 w 187575"/>
                <a:gd name="connsiteY44" fmla="*/ 151347 h 154292"/>
                <a:gd name="connsiteX45" fmla="*/ 42621 w 187575"/>
                <a:gd name="connsiteY45" fmla="*/ 153411 h 154292"/>
                <a:gd name="connsiteX46" fmla="*/ 30697 w 187575"/>
                <a:gd name="connsiteY46" fmla="*/ 121002 h 154292"/>
                <a:gd name="connsiteX47" fmla="*/ 28402 w 187575"/>
                <a:gd name="connsiteY47" fmla="*/ 102807 h 154292"/>
                <a:gd name="connsiteX0" fmla="*/ 28402 w 187575"/>
                <a:gd name="connsiteY0" fmla="*/ 102807 h 189458"/>
                <a:gd name="connsiteX1" fmla="*/ 18228 w 187575"/>
                <a:gd name="connsiteY1" fmla="*/ 90632 h 189458"/>
                <a:gd name="connsiteX2" fmla="*/ 16291 w 187575"/>
                <a:gd name="connsiteY2" fmla="*/ 78306 h 189458"/>
                <a:gd name="connsiteX3" fmla="*/ 15941 w 187575"/>
                <a:gd name="connsiteY3" fmla="*/ 71008 h 189458"/>
                <a:gd name="connsiteX4" fmla="*/ 18912 w 187575"/>
                <a:gd name="connsiteY4" fmla="*/ 63215 h 189458"/>
                <a:gd name="connsiteX5" fmla="*/ 1 w 187575"/>
                <a:gd name="connsiteY5" fmla="*/ 47112 h 189458"/>
                <a:gd name="connsiteX6" fmla="*/ 19514 w 187575"/>
                <a:gd name="connsiteY6" fmla="*/ 35314 h 189458"/>
                <a:gd name="connsiteX7" fmla="*/ 28083 w 187575"/>
                <a:gd name="connsiteY7" fmla="*/ 33890 h 189458"/>
                <a:gd name="connsiteX8" fmla="*/ 34282 w 187575"/>
                <a:gd name="connsiteY8" fmla="*/ 18229 h 189458"/>
                <a:gd name="connsiteX9" fmla="*/ 30044 w 187575"/>
                <a:gd name="connsiteY9" fmla="*/ 3062 h 189458"/>
                <a:gd name="connsiteX10" fmla="*/ 37354 w 187575"/>
                <a:gd name="connsiteY10" fmla="*/ 32 h 189458"/>
                <a:gd name="connsiteX11" fmla="*/ 45457 w 187575"/>
                <a:gd name="connsiteY11" fmla="*/ 1735 h 189458"/>
                <a:gd name="connsiteX12" fmla="*/ 63082 w 187575"/>
                <a:gd name="connsiteY12" fmla="*/ 5716 h 189458"/>
                <a:gd name="connsiteX13" fmla="*/ 93789 w 187575"/>
                <a:gd name="connsiteY13" fmla="*/ 9598 h 189458"/>
                <a:gd name="connsiteX14" fmla="*/ 88150 w 187575"/>
                <a:gd name="connsiteY14" fmla="*/ 15674 h 189458"/>
                <a:gd name="connsiteX15" fmla="*/ 85952 w 187575"/>
                <a:gd name="connsiteY15" fmla="*/ 26511 h 189458"/>
                <a:gd name="connsiteX16" fmla="*/ 91333 w 187575"/>
                <a:gd name="connsiteY16" fmla="*/ 32684 h 189458"/>
                <a:gd name="connsiteX17" fmla="*/ 97935 w 187575"/>
                <a:gd name="connsiteY17" fmla="*/ 33849 h 189458"/>
                <a:gd name="connsiteX18" fmla="*/ 98990 w 187575"/>
                <a:gd name="connsiteY18" fmla="*/ 40923 h 189458"/>
                <a:gd name="connsiteX19" fmla="*/ 109468 w 187575"/>
                <a:gd name="connsiteY19" fmla="*/ 45707 h 189458"/>
                <a:gd name="connsiteX20" fmla="*/ 108482 w 187575"/>
                <a:gd name="connsiteY20" fmla="*/ 52184 h 189458"/>
                <a:gd name="connsiteX21" fmla="*/ 122322 w 187575"/>
                <a:gd name="connsiteY21" fmla="*/ 57798 h 189458"/>
                <a:gd name="connsiteX22" fmla="*/ 136587 w 187575"/>
                <a:gd name="connsiteY22" fmla="*/ 48842 h 189458"/>
                <a:gd name="connsiteX23" fmla="*/ 145102 w 187575"/>
                <a:gd name="connsiteY23" fmla="*/ 54139 h 189458"/>
                <a:gd name="connsiteX24" fmla="*/ 140316 w 187575"/>
                <a:gd name="connsiteY24" fmla="*/ 70744 h 189458"/>
                <a:gd name="connsiteX25" fmla="*/ 145859 w 187575"/>
                <a:gd name="connsiteY25" fmla="*/ 77636 h 189458"/>
                <a:gd name="connsiteX26" fmla="*/ 149587 w 187575"/>
                <a:gd name="connsiteY26" fmla="*/ 81363 h 189458"/>
                <a:gd name="connsiteX27" fmla="*/ 168526 w 187575"/>
                <a:gd name="connsiteY27" fmla="*/ 96009 h 189458"/>
                <a:gd name="connsiteX28" fmla="*/ 173902 w 187575"/>
                <a:gd name="connsiteY28" fmla="*/ 106398 h 189458"/>
                <a:gd name="connsiteX29" fmla="*/ 185606 w 187575"/>
                <a:gd name="connsiteY29" fmla="*/ 106942 h 189458"/>
                <a:gd name="connsiteX30" fmla="*/ 186519 w 187575"/>
                <a:gd name="connsiteY30" fmla="*/ 114237 h 189458"/>
                <a:gd name="connsiteX31" fmla="*/ 173754 w 187575"/>
                <a:gd name="connsiteY31" fmla="*/ 118924 h 189458"/>
                <a:gd name="connsiteX32" fmla="*/ 165679 w 187575"/>
                <a:gd name="connsiteY32" fmla="*/ 125468 h 189458"/>
                <a:gd name="connsiteX33" fmla="*/ 171310 w 187575"/>
                <a:gd name="connsiteY33" fmla="*/ 132343 h 189458"/>
                <a:gd name="connsiteX34" fmla="*/ 159452 w 187575"/>
                <a:gd name="connsiteY34" fmla="*/ 132709 h 189458"/>
                <a:gd name="connsiteX35" fmla="*/ 147736 w 187575"/>
                <a:gd name="connsiteY35" fmla="*/ 121128 h 189458"/>
                <a:gd name="connsiteX36" fmla="*/ 140911 w 187575"/>
                <a:gd name="connsiteY36" fmla="*/ 118677 h 189458"/>
                <a:gd name="connsiteX37" fmla="*/ 135579 w 187575"/>
                <a:gd name="connsiteY37" fmla="*/ 122736 h 189458"/>
                <a:gd name="connsiteX38" fmla="*/ 121420 w 187575"/>
                <a:gd name="connsiteY38" fmla="*/ 124565 h 189458"/>
                <a:gd name="connsiteX39" fmla="*/ 114731 w 187575"/>
                <a:gd name="connsiteY39" fmla="*/ 114061 h 189458"/>
                <a:gd name="connsiteX40" fmla="*/ 112442 w 187575"/>
                <a:gd name="connsiteY40" fmla="*/ 113002 h 189458"/>
                <a:gd name="connsiteX41" fmla="*/ 108748 w 187575"/>
                <a:gd name="connsiteY41" fmla="*/ 111952 h 189458"/>
                <a:gd name="connsiteX42" fmla="*/ 93068 w 187575"/>
                <a:gd name="connsiteY42" fmla="*/ 117056 h 189458"/>
                <a:gd name="connsiteX43" fmla="*/ 116836 w 187575"/>
                <a:gd name="connsiteY43" fmla="*/ 189362 h 189458"/>
                <a:gd name="connsiteX44" fmla="*/ 77402 w 187575"/>
                <a:gd name="connsiteY44" fmla="*/ 151347 h 189458"/>
                <a:gd name="connsiteX45" fmla="*/ 42621 w 187575"/>
                <a:gd name="connsiteY45" fmla="*/ 153411 h 189458"/>
                <a:gd name="connsiteX46" fmla="*/ 30697 w 187575"/>
                <a:gd name="connsiteY46" fmla="*/ 121002 h 189458"/>
                <a:gd name="connsiteX47" fmla="*/ 28402 w 187575"/>
                <a:gd name="connsiteY47" fmla="*/ 102807 h 189458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08748 w 187575"/>
                <a:gd name="connsiteY41" fmla="*/ 111952 h 191344"/>
                <a:gd name="connsiteX42" fmla="*/ 93068 w 187575"/>
                <a:gd name="connsiteY42" fmla="*/ 117056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442"/>
                <a:gd name="connsiteX1" fmla="*/ 18228 w 187575"/>
                <a:gd name="connsiteY1" fmla="*/ 90632 h 191442"/>
                <a:gd name="connsiteX2" fmla="*/ 16291 w 187575"/>
                <a:gd name="connsiteY2" fmla="*/ 78306 h 191442"/>
                <a:gd name="connsiteX3" fmla="*/ 15941 w 187575"/>
                <a:gd name="connsiteY3" fmla="*/ 71008 h 191442"/>
                <a:gd name="connsiteX4" fmla="*/ 18912 w 187575"/>
                <a:gd name="connsiteY4" fmla="*/ 63215 h 191442"/>
                <a:gd name="connsiteX5" fmla="*/ 1 w 187575"/>
                <a:gd name="connsiteY5" fmla="*/ 47112 h 191442"/>
                <a:gd name="connsiteX6" fmla="*/ 19514 w 187575"/>
                <a:gd name="connsiteY6" fmla="*/ 35314 h 191442"/>
                <a:gd name="connsiteX7" fmla="*/ 28083 w 187575"/>
                <a:gd name="connsiteY7" fmla="*/ 33890 h 191442"/>
                <a:gd name="connsiteX8" fmla="*/ 34282 w 187575"/>
                <a:gd name="connsiteY8" fmla="*/ 18229 h 191442"/>
                <a:gd name="connsiteX9" fmla="*/ 30044 w 187575"/>
                <a:gd name="connsiteY9" fmla="*/ 3062 h 191442"/>
                <a:gd name="connsiteX10" fmla="*/ 37354 w 187575"/>
                <a:gd name="connsiteY10" fmla="*/ 32 h 191442"/>
                <a:gd name="connsiteX11" fmla="*/ 45457 w 187575"/>
                <a:gd name="connsiteY11" fmla="*/ 1735 h 191442"/>
                <a:gd name="connsiteX12" fmla="*/ 63082 w 187575"/>
                <a:gd name="connsiteY12" fmla="*/ 5716 h 191442"/>
                <a:gd name="connsiteX13" fmla="*/ 93789 w 187575"/>
                <a:gd name="connsiteY13" fmla="*/ 9598 h 191442"/>
                <a:gd name="connsiteX14" fmla="*/ 88150 w 187575"/>
                <a:gd name="connsiteY14" fmla="*/ 15674 h 191442"/>
                <a:gd name="connsiteX15" fmla="*/ 85952 w 187575"/>
                <a:gd name="connsiteY15" fmla="*/ 26511 h 191442"/>
                <a:gd name="connsiteX16" fmla="*/ 91333 w 187575"/>
                <a:gd name="connsiteY16" fmla="*/ 32684 h 191442"/>
                <a:gd name="connsiteX17" fmla="*/ 97935 w 187575"/>
                <a:gd name="connsiteY17" fmla="*/ 33849 h 191442"/>
                <a:gd name="connsiteX18" fmla="*/ 98990 w 187575"/>
                <a:gd name="connsiteY18" fmla="*/ 40923 h 191442"/>
                <a:gd name="connsiteX19" fmla="*/ 109468 w 187575"/>
                <a:gd name="connsiteY19" fmla="*/ 45707 h 191442"/>
                <a:gd name="connsiteX20" fmla="*/ 108482 w 187575"/>
                <a:gd name="connsiteY20" fmla="*/ 52184 h 191442"/>
                <a:gd name="connsiteX21" fmla="*/ 122322 w 187575"/>
                <a:gd name="connsiteY21" fmla="*/ 57798 h 191442"/>
                <a:gd name="connsiteX22" fmla="*/ 136587 w 187575"/>
                <a:gd name="connsiteY22" fmla="*/ 48842 h 191442"/>
                <a:gd name="connsiteX23" fmla="*/ 145102 w 187575"/>
                <a:gd name="connsiteY23" fmla="*/ 54139 h 191442"/>
                <a:gd name="connsiteX24" fmla="*/ 140316 w 187575"/>
                <a:gd name="connsiteY24" fmla="*/ 70744 h 191442"/>
                <a:gd name="connsiteX25" fmla="*/ 145859 w 187575"/>
                <a:gd name="connsiteY25" fmla="*/ 77636 h 191442"/>
                <a:gd name="connsiteX26" fmla="*/ 149587 w 187575"/>
                <a:gd name="connsiteY26" fmla="*/ 81363 h 191442"/>
                <a:gd name="connsiteX27" fmla="*/ 168526 w 187575"/>
                <a:gd name="connsiteY27" fmla="*/ 96009 h 191442"/>
                <a:gd name="connsiteX28" fmla="*/ 173902 w 187575"/>
                <a:gd name="connsiteY28" fmla="*/ 106398 h 191442"/>
                <a:gd name="connsiteX29" fmla="*/ 185606 w 187575"/>
                <a:gd name="connsiteY29" fmla="*/ 106942 h 191442"/>
                <a:gd name="connsiteX30" fmla="*/ 186519 w 187575"/>
                <a:gd name="connsiteY30" fmla="*/ 114237 h 191442"/>
                <a:gd name="connsiteX31" fmla="*/ 173754 w 187575"/>
                <a:gd name="connsiteY31" fmla="*/ 118924 h 191442"/>
                <a:gd name="connsiteX32" fmla="*/ 165679 w 187575"/>
                <a:gd name="connsiteY32" fmla="*/ 125468 h 191442"/>
                <a:gd name="connsiteX33" fmla="*/ 171310 w 187575"/>
                <a:gd name="connsiteY33" fmla="*/ 132343 h 191442"/>
                <a:gd name="connsiteX34" fmla="*/ 159452 w 187575"/>
                <a:gd name="connsiteY34" fmla="*/ 132709 h 191442"/>
                <a:gd name="connsiteX35" fmla="*/ 147736 w 187575"/>
                <a:gd name="connsiteY35" fmla="*/ 121128 h 191442"/>
                <a:gd name="connsiteX36" fmla="*/ 140911 w 187575"/>
                <a:gd name="connsiteY36" fmla="*/ 118677 h 191442"/>
                <a:gd name="connsiteX37" fmla="*/ 135579 w 187575"/>
                <a:gd name="connsiteY37" fmla="*/ 122736 h 191442"/>
                <a:gd name="connsiteX38" fmla="*/ 121420 w 187575"/>
                <a:gd name="connsiteY38" fmla="*/ 124565 h 191442"/>
                <a:gd name="connsiteX39" fmla="*/ 114731 w 187575"/>
                <a:gd name="connsiteY39" fmla="*/ 114061 h 191442"/>
                <a:gd name="connsiteX40" fmla="*/ 112442 w 187575"/>
                <a:gd name="connsiteY40" fmla="*/ 113002 h 191442"/>
                <a:gd name="connsiteX41" fmla="*/ 108748 w 187575"/>
                <a:gd name="connsiteY41" fmla="*/ 111952 h 191442"/>
                <a:gd name="connsiteX42" fmla="*/ 148716 w 187575"/>
                <a:gd name="connsiteY42" fmla="*/ 186785 h 191442"/>
                <a:gd name="connsiteX43" fmla="*/ 116836 w 187575"/>
                <a:gd name="connsiteY43" fmla="*/ 189362 h 191442"/>
                <a:gd name="connsiteX44" fmla="*/ 92103 w 187575"/>
                <a:gd name="connsiteY44" fmla="*/ 169821 h 191442"/>
                <a:gd name="connsiteX45" fmla="*/ 77402 w 187575"/>
                <a:gd name="connsiteY45" fmla="*/ 151347 h 191442"/>
                <a:gd name="connsiteX46" fmla="*/ 42621 w 187575"/>
                <a:gd name="connsiteY46" fmla="*/ 153411 h 191442"/>
                <a:gd name="connsiteX47" fmla="*/ 30697 w 187575"/>
                <a:gd name="connsiteY47" fmla="*/ 121002 h 191442"/>
                <a:gd name="connsiteX48" fmla="*/ 28402 w 187575"/>
                <a:gd name="connsiteY48" fmla="*/ 102807 h 191442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77663 w 187575"/>
                <a:gd name="connsiteY41" fmla="*/ 169085 h 191344"/>
                <a:gd name="connsiteX42" fmla="*/ 148716 w 187575"/>
                <a:gd name="connsiteY42" fmla="*/ 186785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77663 w 187575"/>
                <a:gd name="connsiteY40" fmla="*/ 169085 h 191344"/>
                <a:gd name="connsiteX41" fmla="*/ 148716 w 187575"/>
                <a:gd name="connsiteY41" fmla="*/ 186785 h 191344"/>
                <a:gd name="connsiteX42" fmla="*/ 116836 w 187575"/>
                <a:gd name="connsiteY42" fmla="*/ 189362 h 191344"/>
                <a:gd name="connsiteX43" fmla="*/ 92103 w 187575"/>
                <a:gd name="connsiteY43" fmla="*/ 169821 h 191344"/>
                <a:gd name="connsiteX44" fmla="*/ 77402 w 187575"/>
                <a:gd name="connsiteY44" fmla="*/ 151347 h 191344"/>
                <a:gd name="connsiteX45" fmla="*/ 42621 w 187575"/>
                <a:gd name="connsiteY45" fmla="*/ 153411 h 191344"/>
                <a:gd name="connsiteX46" fmla="*/ 30697 w 187575"/>
                <a:gd name="connsiteY46" fmla="*/ 121002 h 191344"/>
                <a:gd name="connsiteX47" fmla="*/ 28402 w 187575"/>
                <a:gd name="connsiteY47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77663 w 187575"/>
                <a:gd name="connsiteY39" fmla="*/ 169085 h 191344"/>
                <a:gd name="connsiteX40" fmla="*/ 148716 w 187575"/>
                <a:gd name="connsiteY40" fmla="*/ 186785 h 191344"/>
                <a:gd name="connsiteX41" fmla="*/ 116836 w 187575"/>
                <a:gd name="connsiteY41" fmla="*/ 189362 h 191344"/>
                <a:gd name="connsiteX42" fmla="*/ 92103 w 187575"/>
                <a:gd name="connsiteY42" fmla="*/ 169821 h 191344"/>
                <a:gd name="connsiteX43" fmla="*/ 77402 w 187575"/>
                <a:gd name="connsiteY43" fmla="*/ 151347 h 191344"/>
                <a:gd name="connsiteX44" fmla="*/ 42621 w 187575"/>
                <a:gd name="connsiteY44" fmla="*/ 153411 h 191344"/>
                <a:gd name="connsiteX45" fmla="*/ 30697 w 187575"/>
                <a:gd name="connsiteY45" fmla="*/ 121002 h 191344"/>
                <a:gd name="connsiteX46" fmla="*/ 28402 w 187575"/>
                <a:gd name="connsiteY46" fmla="*/ 102807 h 191344"/>
                <a:gd name="connsiteX0" fmla="*/ 28402 w 210090"/>
                <a:gd name="connsiteY0" fmla="*/ 102807 h 191344"/>
                <a:gd name="connsiteX1" fmla="*/ 18228 w 210090"/>
                <a:gd name="connsiteY1" fmla="*/ 90632 h 191344"/>
                <a:gd name="connsiteX2" fmla="*/ 16291 w 210090"/>
                <a:gd name="connsiteY2" fmla="*/ 78306 h 191344"/>
                <a:gd name="connsiteX3" fmla="*/ 15941 w 210090"/>
                <a:gd name="connsiteY3" fmla="*/ 71008 h 191344"/>
                <a:gd name="connsiteX4" fmla="*/ 18912 w 210090"/>
                <a:gd name="connsiteY4" fmla="*/ 63215 h 191344"/>
                <a:gd name="connsiteX5" fmla="*/ 1 w 210090"/>
                <a:gd name="connsiteY5" fmla="*/ 47112 h 191344"/>
                <a:gd name="connsiteX6" fmla="*/ 19514 w 210090"/>
                <a:gd name="connsiteY6" fmla="*/ 35314 h 191344"/>
                <a:gd name="connsiteX7" fmla="*/ 28083 w 210090"/>
                <a:gd name="connsiteY7" fmla="*/ 33890 h 191344"/>
                <a:gd name="connsiteX8" fmla="*/ 34282 w 210090"/>
                <a:gd name="connsiteY8" fmla="*/ 18229 h 191344"/>
                <a:gd name="connsiteX9" fmla="*/ 30044 w 210090"/>
                <a:gd name="connsiteY9" fmla="*/ 3062 h 191344"/>
                <a:gd name="connsiteX10" fmla="*/ 37354 w 210090"/>
                <a:gd name="connsiteY10" fmla="*/ 32 h 191344"/>
                <a:gd name="connsiteX11" fmla="*/ 45457 w 210090"/>
                <a:gd name="connsiteY11" fmla="*/ 1735 h 191344"/>
                <a:gd name="connsiteX12" fmla="*/ 63082 w 210090"/>
                <a:gd name="connsiteY12" fmla="*/ 5716 h 191344"/>
                <a:gd name="connsiteX13" fmla="*/ 93789 w 210090"/>
                <a:gd name="connsiteY13" fmla="*/ 9598 h 191344"/>
                <a:gd name="connsiteX14" fmla="*/ 88150 w 210090"/>
                <a:gd name="connsiteY14" fmla="*/ 15674 h 191344"/>
                <a:gd name="connsiteX15" fmla="*/ 85952 w 210090"/>
                <a:gd name="connsiteY15" fmla="*/ 26511 h 191344"/>
                <a:gd name="connsiteX16" fmla="*/ 91333 w 210090"/>
                <a:gd name="connsiteY16" fmla="*/ 32684 h 191344"/>
                <a:gd name="connsiteX17" fmla="*/ 97935 w 210090"/>
                <a:gd name="connsiteY17" fmla="*/ 33849 h 191344"/>
                <a:gd name="connsiteX18" fmla="*/ 98990 w 210090"/>
                <a:gd name="connsiteY18" fmla="*/ 40923 h 191344"/>
                <a:gd name="connsiteX19" fmla="*/ 109468 w 210090"/>
                <a:gd name="connsiteY19" fmla="*/ 45707 h 191344"/>
                <a:gd name="connsiteX20" fmla="*/ 108482 w 210090"/>
                <a:gd name="connsiteY20" fmla="*/ 52184 h 191344"/>
                <a:gd name="connsiteX21" fmla="*/ 122322 w 210090"/>
                <a:gd name="connsiteY21" fmla="*/ 57798 h 191344"/>
                <a:gd name="connsiteX22" fmla="*/ 136587 w 210090"/>
                <a:gd name="connsiteY22" fmla="*/ 48842 h 191344"/>
                <a:gd name="connsiteX23" fmla="*/ 145102 w 210090"/>
                <a:gd name="connsiteY23" fmla="*/ 54139 h 191344"/>
                <a:gd name="connsiteX24" fmla="*/ 140316 w 210090"/>
                <a:gd name="connsiteY24" fmla="*/ 70744 h 191344"/>
                <a:gd name="connsiteX25" fmla="*/ 145859 w 210090"/>
                <a:gd name="connsiteY25" fmla="*/ 77636 h 191344"/>
                <a:gd name="connsiteX26" fmla="*/ 149587 w 210090"/>
                <a:gd name="connsiteY26" fmla="*/ 81363 h 191344"/>
                <a:gd name="connsiteX27" fmla="*/ 168526 w 210090"/>
                <a:gd name="connsiteY27" fmla="*/ 96009 h 191344"/>
                <a:gd name="connsiteX28" fmla="*/ 173902 w 210090"/>
                <a:gd name="connsiteY28" fmla="*/ 106398 h 191344"/>
                <a:gd name="connsiteX29" fmla="*/ 185606 w 210090"/>
                <a:gd name="connsiteY29" fmla="*/ 106942 h 191344"/>
                <a:gd name="connsiteX30" fmla="*/ 186519 w 210090"/>
                <a:gd name="connsiteY30" fmla="*/ 114237 h 191344"/>
                <a:gd name="connsiteX31" fmla="*/ 173754 w 210090"/>
                <a:gd name="connsiteY31" fmla="*/ 118924 h 191344"/>
                <a:gd name="connsiteX32" fmla="*/ 165679 w 210090"/>
                <a:gd name="connsiteY32" fmla="*/ 125468 h 191344"/>
                <a:gd name="connsiteX33" fmla="*/ 171310 w 210090"/>
                <a:gd name="connsiteY33" fmla="*/ 132343 h 191344"/>
                <a:gd name="connsiteX34" fmla="*/ 159452 w 210090"/>
                <a:gd name="connsiteY34" fmla="*/ 132709 h 191344"/>
                <a:gd name="connsiteX35" fmla="*/ 147736 w 210090"/>
                <a:gd name="connsiteY35" fmla="*/ 121128 h 191344"/>
                <a:gd name="connsiteX36" fmla="*/ 140911 w 210090"/>
                <a:gd name="connsiteY36" fmla="*/ 118677 h 191344"/>
                <a:gd name="connsiteX37" fmla="*/ 135579 w 210090"/>
                <a:gd name="connsiteY37" fmla="*/ 122736 h 191344"/>
                <a:gd name="connsiteX38" fmla="*/ 208986 w 210090"/>
                <a:gd name="connsiteY38" fmla="*/ 137894 h 191344"/>
                <a:gd name="connsiteX39" fmla="*/ 177663 w 210090"/>
                <a:gd name="connsiteY39" fmla="*/ 169085 h 191344"/>
                <a:gd name="connsiteX40" fmla="*/ 148716 w 210090"/>
                <a:gd name="connsiteY40" fmla="*/ 186785 h 191344"/>
                <a:gd name="connsiteX41" fmla="*/ 116836 w 210090"/>
                <a:gd name="connsiteY41" fmla="*/ 189362 h 191344"/>
                <a:gd name="connsiteX42" fmla="*/ 92103 w 210090"/>
                <a:gd name="connsiteY42" fmla="*/ 169821 h 191344"/>
                <a:gd name="connsiteX43" fmla="*/ 77402 w 210090"/>
                <a:gd name="connsiteY43" fmla="*/ 151347 h 191344"/>
                <a:gd name="connsiteX44" fmla="*/ 42621 w 210090"/>
                <a:gd name="connsiteY44" fmla="*/ 153411 h 191344"/>
                <a:gd name="connsiteX45" fmla="*/ 30697 w 210090"/>
                <a:gd name="connsiteY45" fmla="*/ 121002 h 191344"/>
                <a:gd name="connsiteX46" fmla="*/ 28402 w 210090"/>
                <a:gd name="connsiteY46" fmla="*/ 102807 h 191344"/>
                <a:gd name="connsiteX0" fmla="*/ 28402 w 209868"/>
                <a:gd name="connsiteY0" fmla="*/ 102807 h 191344"/>
                <a:gd name="connsiteX1" fmla="*/ 18228 w 209868"/>
                <a:gd name="connsiteY1" fmla="*/ 90632 h 191344"/>
                <a:gd name="connsiteX2" fmla="*/ 16291 w 209868"/>
                <a:gd name="connsiteY2" fmla="*/ 78306 h 191344"/>
                <a:gd name="connsiteX3" fmla="*/ 15941 w 209868"/>
                <a:gd name="connsiteY3" fmla="*/ 71008 h 191344"/>
                <a:gd name="connsiteX4" fmla="*/ 18912 w 209868"/>
                <a:gd name="connsiteY4" fmla="*/ 63215 h 191344"/>
                <a:gd name="connsiteX5" fmla="*/ 1 w 209868"/>
                <a:gd name="connsiteY5" fmla="*/ 47112 h 191344"/>
                <a:gd name="connsiteX6" fmla="*/ 19514 w 209868"/>
                <a:gd name="connsiteY6" fmla="*/ 35314 h 191344"/>
                <a:gd name="connsiteX7" fmla="*/ 28083 w 209868"/>
                <a:gd name="connsiteY7" fmla="*/ 33890 h 191344"/>
                <a:gd name="connsiteX8" fmla="*/ 34282 w 209868"/>
                <a:gd name="connsiteY8" fmla="*/ 18229 h 191344"/>
                <a:gd name="connsiteX9" fmla="*/ 30044 w 209868"/>
                <a:gd name="connsiteY9" fmla="*/ 3062 h 191344"/>
                <a:gd name="connsiteX10" fmla="*/ 37354 w 209868"/>
                <a:gd name="connsiteY10" fmla="*/ 32 h 191344"/>
                <a:gd name="connsiteX11" fmla="*/ 45457 w 209868"/>
                <a:gd name="connsiteY11" fmla="*/ 1735 h 191344"/>
                <a:gd name="connsiteX12" fmla="*/ 63082 w 209868"/>
                <a:gd name="connsiteY12" fmla="*/ 5716 h 191344"/>
                <a:gd name="connsiteX13" fmla="*/ 93789 w 209868"/>
                <a:gd name="connsiteY13" fmla="*/ 9598 h 191344"/>
                <a:gd name="connsiteX14" fmla="*/ 88150 w 209868"/>
                <a:gd name="connsiteY14" fmla="*/ 15674 h 191344"/>
                <a:gd name="connsiteX15" fmla="*/ 85952 w 209868"/>
                <a:gd name="connsiteY15" fmla="*/ 26511 h 191344"/>
                <a:gd name="connsiteX16" fmla="*/ 91333 w 209868"/>
                <a:gd name="connsiteY16" fmla="*/ 32684 h 191344"/>
                <a:gd name="connsiteX17" fmla="*/ 97935 w 209868"/>
                <a:gd name="connsiteY17" fmla="*/ 33849 h 191344"/>
                <a:gd name="connsiteX18" fmla="*/ 98990 w 209868"/>
                <a:gd name="connsiteY18" fmla="*/ 40923 h 191344"/>
                <a:gd name="connsiteX19" fmla="*/ 109468 w 209868"/>
                <a:gd name="connsiteY19" fmla="*/ 45707 h 191344"/>
                <a:gd name="connsiteX20" fmla="*/ 108482 w 209868"/>
                <a:gd name="connsiteY20" fmla="*/ 52184 h 191344"/>
                <a:gd name="connsiteX21" fmla="*/ 122322 w 209868"/>
                <a:gd name="connsiteY21" fmla="*/ 57798 h 191344"/>
                <a:gd name="connsiteX22" fmla="*/ 136587 w 209868"/>
                <a:gd name="connsiteY22" fmla="*/ 48842 h 191344"/>
                <a:gd name="connsiteX23" fmla="*/ 145102 w 209868"/>
                <a:gd name="connsiteY23" fmla="*/ 54139 h 191344"/>
                <a:gd name="connsiteX24" fmla="*/ 140316 w 209868"/>
                <a:gd name="connsiteY24" fmla="*/ 70744 h 191344"/>
                <a:gd name="connsiteX25" fmla="*/ 145859 w 209868"/>
                <a:gd name="connsiteY25" fmla="*/ 77636 h 191344"/>
                <a:gd name="connsiteX26" fmla="*/ 149587 w 209868"/>
                <a:gd name="connsiteY26" fmla="*/ 81363 h 191344"/>
                <a:gd name="connsiteX27" fmla="*/ 168526 w 209868"/>
                <a:gd name="connsiteY27" fmla="*/ 96009 h 191344"/>
                <a:gd name="connsiteX28" fmla="*/ 173902 w 209868"/>
                <a:gd name="connsiteY28" fmla="*/ 106398 h 191344"/>
                <a:gd name="connsiteX29" fmla="*/ 185606 w 209868"/>
                <a:gd name="connsiteY29" fmla="*/ 106942 h 191344"/>
                <a:gd name="connsiteX30" fmla="*/ 186519 w 209868"/>
                <a:gd name="connsiteY30" fmla="*/ 114237 h 191344"/>
                <a:gd name="connsiteX31" fmla="*/ 173754 w 209868"/>
                <a:gd name="connsiteY31" fmla="*/ 118924 h 191344"/>
                <a:gd name="connsiteX32" fmla="*/ 165679 w 209868"/>
                <a:gd name="connsiteY32" fmla="*/ 125468 h 191344"/>
                <a:gd name="connsiteX33" fmla="*/ 171310 w 209868"/>
                <a:gd name="connsiteY33" fmla="*/ 132343 h 191344"/>
                <a:gd name="connsiteX34" fmla="*/ 159452 w 209868"/>
                <a:gd name="connsiteY34" fmla="*/ 132709 h 191344"/>
                <a:gd name="connsiteX35" fmla="*/ 147736 w 209868"/>
                <a:gd name="connsiteY35" fmla="*/ 121128 h 191344"/>
                <a:gd name="connsiteX36" fmla="*/ 140911 w 209868"/>
                <a:gd name="connsiteY36" fmla="*/ 118677 h 191344"/>
                <a:gd name="connsiteX37" fmla="*/ 208986 w 209868"/>
                <a:gd name="connsiteY37" fmla="*/ 137894 h 191344"/>
                <a:gd name="connsiteX38" fmla="*/ 177663 w 209868"/>
                <a:gd name="connsiteY38" fmla="*/ 169085 h 191344"/>
                <a:gd name="connsiteX39" fmla="*/ 148716 w 209868"/>
                <a:gd name="connsiteY39" fmla="*/ 186785 h 191344"/>
                <a:gd name="connsiteX40" fmla="*/ 116836 w 209868"/>
                <a:gd name="connsiteY40" fmla="*/ 189362 h 191344"/>
                <a:gd name="connsiteX41" fmla="*/ 92103 w 209868"/>
                <a:gd name="connsiteY41" fmla="*/ 169821 h 191344"/>
                <a:gd name="connsiteX42" fmla="*/ 77402 w 209868"/>
                <a:gd name="connsiteY42" fmla="*/ 151347 h 191344"/>
                <a:gd name="connsiteX43" fmla="*/ 42621 w 209868"/>
                <a:gd name="connsiteY43" fmla="*/ 153411 h 191344"/>
                <a:gd name="connsiteX44" fmla="*/ 30697 w 209868"/>
                <a:gd name="connsiteY44" fmla="*/ 121002 h 191344"/>
                <a:gd name="connsiteX45" fmla="*/ 28402 w 209868"/>
                <a:gd name="connsiteY45" fmla="*/ 102807 h 191344"/>
                <a:gd name="connsiteX0" fmla="*/ 28402 w 209609"/>
                <a:gd name="connsiteY0" fmla="*/ 102807 h 191344"/>
                <a:gd name="connsiteX1" fmla="*/ 18228 w 209609"/>
                <a:gd name="connsiteY1" fmla="*/ 90632 h 191344"/>
                <a:gd name="connsiteX2" fmla="*/ 16291 w 209609"/>
                <a:gd name="connsiteY2" fmla="*/ 78306 h 191344"/>
                <a:gd name="connsiteX3" fmla="*/ 15941 w 209609"/>
                <a:gd name="connsiteY3" fmla="*/ 71008 h 191344"/>
                <a:gd name="connsiteX4" fmla="*/ 18912 w 209609"/>
                <a:gd name="connsiteY4" fmla="*/ 63215 h 191344"/>
                <a:gd name="connsiteX5" fmla="*/ 1 w 209609"/>
                <a:gd name="connsiteY5" fmla="*/ 47112 h 191344"/>
                <a:gd name="connsiteX6" fmla="*/ 19514 w 209609"/>
                <a:gd name="connsiteY6" fmla="*/ 35314 h 191344"/>
                <a:gd name="connsiteX7" fmla="*/ 28083 w 209609"/>
                <a:gd name="connsiteY7" fmla="*/ 33890 h 191344"/>
                <a:gd name="connsiteX8" fmla="*/ 34282 w 209609"/>
                <a:gd name="connsiteY8" fmla="*/ 18229 h 191344"/>
                <a:gd name="connsiteX9" fmla="*/ 30044 w 209609"/>
                <a:gd name="connsiteY9" fmla="*/ 3062 h 191344"/>
                <a:gd name="connsiteX10" fmla="*/ 37354 w 209609"/>
                <a:gd name="connsiteY10" fmla="*/ 32 h 191344"/>
                <a:gd name="connsiteX11" fmla="*/ 45457 w 209609"/>
                <a:gd name="connsiteY11" fmla="*/ 1735 h 191344"/>
                <a:gd name="connsiteX12" fmla="*/ 63082 w 209609"/>
                <a:gd name="connsiteY12" fmla="*/ 5716 h 191344"/>
                <a:gd name="connsiteX13" fmla="*/ 93789 w 209609"/>
                <a:gd name="connsiteY13" fmla="*/ 9598 h 191344"/>
                <a:gd name="connsiteX14" fmla="*/ 88150 w 209609"/>
                <a:gd name="connsiteY14" fmla="*/ 15674 h 191344"/>
                <a:gd name="connsiteX15" fmla="*/ 85952 w 209609"/>
                <a:gd name="connsiteY15" fmla="*/ 26511 h 191344"/>
                <a:gd name="connsiteX16" fmla="*/ 91333 w 209609"/>
                <a:gd name="connsiteY16" fmla="*/ 32684 h 191344"/>
                <a:gd name="connsiteX17" fmla="*/ 97935 w 209609"/>
                <a:gd name="connsiteY17" fmla="*/ 33849 h 191344"/>
                <a:gd name="connsiteX18" fmla="*/ 98990 w 209609"/>
                <a:gd name="connsiteY18" fmla="*/ 40923 h 191344"/>
                <a:gd name="connsiteX19" fmla="*/ 109468 w 209609"/>
                <a:gd name="connsiteY19" fmla="*/ 45707 h 191344"/>
                <a:gd name="connsiteX20" fmla="*/ 108482 w 209609"/>
                <a:gd name="connsiteY20" fmla="*/ 52184 h 191344"/>
                <a:gd name="connsiteX21" fmla="*/ 122322 w 209609"/>
                <a:gd name="connsiteY21" fmla="*/ 57798 h 191344"/>
                <a:gd name="connsiteX22" fmla="*/ 136587 w 209609"/>
                <a:gd name="connsiteY22" fmla="*/ 48842 h 191344"/>
                <a:gd name="connsiteX23" fmla="*/ 145102 w 209609"/>
                <a:gd name="connsiteY23" fmla="*/ 54139 h 191344"/>
                <a:gd name="connsiteX24" fmla="*/ 140316 w 209609"/>
                <a:gd name="connsiteY24" fmla="*/ 70744 h 191344"/>
                <a:gd name="connsiteX25" fmla="*/ 145859 w 209609"/>
                <a:gd name="connsiteY25" fmla="*/ 77636 h 191344"/>
                <a:gd name="connsiteX26" fmla="*/ 149587 w 209609"/>
                <a:gd name="connsiteY26" fmla="*/ 81363 h 191344"/>
                <a:gd name="connsiteX27" fmla="*/ 168526 w 209609"/>
                <a:gd name="connsiteY27" fmla="*/ 96009 h 191344"/>
                <a:gd name="connsiteX28" fmla="*/ 173902 w 209609"/>
                <a:gd name="connsiteY28" fmla="*/ 106398 h 191344"/>
                <a:gd name="connsiteX29" fmla="*/ 185606 w 209609"/>
                <a:gd name="connsiteY29" fmla="*/ 106942 h 191344"/>
                <a:gd name="connsiteX30" fmla="*/ 186519 w 209609"/>
                <a:gd name="connsiteY30" fmla="*/ 114237 h 191344"/>
                <a:gd name="connsiteX31" fmla="*/ 173754 w 209609"/>
                <a:gd name="connsiteY31" fmla="*/ 118924 h 191344"/>
                <a:gd name="connsiteX32" fmla="*/ 165679 w 209609"/>
                <a:gd name="connsiteY32" fmla="*/ 125468 h 191344"/>
                <a:gd name="connsiteX33" fmla="*/ 171310 w 209609"/>
                <a:gd name="connsiteY33" fmla="*/ 132343 h 191344"/>
                <a:gd name="connsiteX34" fmla="*/ 159452 w 209609"/>
                <a:gd name="connsiteY34" fmla="*/ 132709 h 191344"/>
                <a:gd name="connsiteX35" fmla="*/ 147736 w 209609"/>
                <a:gd name="connsiteY35" fmla="*/ 121128 h 191344"/>
                <a:gd name="connsiteX36" fmla="*/ 208986 w 209609"/>
                <a:gd name="connsiteY36" fmla="*/ 137894 h 191344"/>
                <a:gd name="connsiteX37" fmla="*/ 177663 w 209609"/>
                <a:gd name="connsiteY37" fmla="*/ 169085 h 191344"/>
                <a:gd name="connsiteX38" fmla="*/ 148716 w 209609"/>
                <a:gd name="connsiteY38" fmla="*/ 186785 h 191344"/>
                <a:gd name="connsiteX39" fmla="*/ 116836 w 209609"/>
                <a:gd name="connsiteY39" fmla="*/ 189362 h 191344"/>
                <a:gd name="connsiteX40" fmla="*/ 92103 w 209609"/>
                <a:gd name="connsiteY40" fmla="*/ 169821 h 191344"/>
                <a:gd name="connsiteX41" fmla="*/ 77402 w 209609"/>
                <a:gd name="connsiteY41" fmla="*/ 151347 h 191344"/>
                <a:gd name="connsiteX42" fmla="*/ 42621 w 209609"/>
                <a:gd name="connsiteY42" fmla="*/ 153411 h 191344"/>
                <a:gd name="connsiteX43" fmla="*/ 30697 w 209609"/>
                <a:gd name="connsiteY43" fmla="*/ 121002 h 191344"/>
                <a:gd name="connsiteX44" fmla="*/ 28402 w 209609"/>
                <a:gd name="connsiteY44" fmla="*/ 102807 h 191344"/>
                <a:gd name="connsiteX0" fmla="*/ 28402 w 209246"/>
                <a:gd name="connsiteY0" fmla="*/ 102807 h 191344"/>
                <a:gd name="connsiteX1" fmla="*/ 18228 w 209246"/>
                <a:gd name="connsiteY1" fmla="*/ 90632 h 191344"/>
                <a:gd name="connsiteX2" fmla="*/ 16291 w 209246"/>
                <a:gd name="connsiteY2" fmla="*/ 78306 h 191344"/>
                <a:gd name="connsiteX3" fmla="*/ 15941 w 209246"/>
                <a:gd name="connsiteY3" fmla="*/ 71008 h 191344"/>
                <a:gd name="connsiteX4" fmla="*/ 18912 w 209246"/>
                <a:gd name="connsiteY4" fmla="*/ 63215 h 191344"/>
                <a:gd name="connsiteX5" fmla="*/ 1 w 209246"/>
                <a:gd name="connsiteY5" fmla="*/ 47112 h 191344"/>
                <a:gd name="connsiteX6" fmla="*/ 19514 w 209246"/>
                <a:gd name="connsiteY6" fmla="*/ 35314 h 191344"/>
                <a:gd name="connsiteX7" fmla="*/ 28083 w 209246"/>
                <a:gd name="connsiteY7" fmla="*/ 33890 h 191344"/>
                <a:gd name="connsiteX8" fmla="*/ 34282 w 209246"/>
                <a:gd name="connsiteY8" fmla="*/ 18229 h 191344"/>
                <a:gd name="connsiteX9" fmla="*/ 30044 w 209246"/>
                <a:gd name="connsiteY9" fmla="*/ 3062 h 191344"/>
                <a:gd name="connsiteX10" fmla="*/ 37354 w 209246"/>
                <a:gd name="connsiteY10" fmla="*/ 32 h 191344"/>
                <a:gd name="connsiteX11" fmla="*/ 45457 w 209246"/>
                <a:gd name="connsiteY11" fmla="*/ 1735 h 191344"/>
                <a:gd name="connsiteX12" fmla="*/ 63082 w 209246"/>
                <a:gd name="connsiteY12" fmla="*/ 5716 h 191344"/>
                <a:gd name="connsiteX13" fmla="*/ 93789 w 209246"/>
                <a:gd name="connsiteY13" fmla="*/ 9598 h 191344"/>
                <a:gd name="connsiteX14" fmla="*/ 88150 w 209246"/>
                <a:gd name="connsiteY14" fmla="*/ 15674 h 191344"/>
                <a:gd name="connsiteX15" fmla="*/ 85952 w 209246"/>
                <a:gd name="connsiteY15" fmla="*/ 26511 h 191344"/>
                <a:gd name="connsiteX16" fmla="*/ 91333 w 209246"/>
                <a:gd name="connsiteY16" fmla="*/ 32684 h 191344"/>
                <a:gd name="connsiteX17" fmla="*/ 97935 w 209246"/>
                <a:gd name="connsiteY17" fmla="*/ 33849 h 191344"/>
                <a:gd name="connsiteX18" fmla="*/ 98990 w 209246"/>
                <a:gd name="connsiteY18" fmla="*/ 40923 h 191344"/>
                <a:gd name="connsiteX19" fmla="*/ 109468 w 209246"/>
                <a:gd name="connsiteY19" fmla="*/ 45707 h 191344"/>
                <a:gd name="connsiteX20" fmla="*/ 108482 w 209246"/>
                <a:gd name="connsiteY20" fmla="*/ 52184 h 191344"/>
                <a:gd name="connsiteX21" fmla="*/ 122322 w 209246"/>
                <a:gd name="connsiteY21" fmla="*/ 57798 h 191344"/>
                <a:gd name="connsiteX22" fmla="*/ 136587 w 209246"/>
                <a:gd name="connsiteY22" fmla="*/ 48842 h 191344"/>
                <a:gd name="connsiteX23" fmla="*/ 145102 w 209246"/>
                <a:gd name="connsiteY23" fmla="*/ 54139 h 191344"/>
                <a:gd name="connsiteX24" fmla="*/ 140316 w 209246"/>
                <a:gd name="connsiteY24" fmla="*/ 70744 h 191344"/>
                <a:gd name="connsiteX25" fmla="*/ 145859 w 209246"/>
                <a:gd name="connsiteY25" fmla="*/ 77636 h 191344"/>
                <a:gd name="connsiteX26" fmla="*/ 149587 w 209246"/>
                <a:gd name="connsiteY26" fmla="*/ 81363 h 191344"/>
                <a:gd name="connsiteX27" fmla="*/ 168526 w 209246"/>
                <a:gd name="connsiteY27" fmla="*/ 96009 h 191344"/>
                <a:gd name="connsiteX28" fmla="*/ 173902 w 209246"/>
                <a:gd name="connsiteY28" fmla="*/ 106398 h 191344"/>
                <a:gd name="connsiteX29" fmla="*/ 185606 w 209246"/>
                <a:gd name="connsiteY29" fmla="*/ 106942 h 191344"/>
                <a:gd name="connsiteX30" fmla="*/ 186519 w 209246"/>
                <a:gd name="connsiteY30" fmla="*/ 114237 h 191344"/>
                <a:gd name="connsiteX31" fmla="*/ 173754 w 209246"/>
                <a:gd name="connsiteY31" fmla="*/ 118924 h 191344"/>
                <a:gd name="connsiteX32" fmla="*/ 165679 w 209246"/>
                <a:gd name="connsiteY32" fmla="*/ 125468 h 191344"/>
                <a:gd name="connsiteX33" fmla="*/ 171310 w 209246"/>
                <a:gd name="connsiteY33" fmla="*/ 132343 h 191344"/>
                <a:gd name="connsiteX34" fmla="*/ 159452 w 209246"/>
                <a:gd name="connsiteY34" fmla="*/ 132709 h 191344"/>
                <a:gd name="connsiteX35" fmla="*/ 208986 w 209246"/>
                <a:gd name="connsiteY35" fmla="*/ 137894 h 191344"/>
                <a:gd name="connsiteX36" fmla="*/ 177663 w 209246"/>
                <a:gd name="connsiteY36" fmla="*/ 169085 h 191344"/>
                <a:gd name="connsiteX37" fmla="*/ 148716 w 209246"/>
                <a:gd name="connsiteY37" fmla="*/ 186785 h 191344"/>
                <a:gd name="connsiteX38" fmla="*/ 116836 w 209246"/>
                <a:gd name="connsiteY38" fmla="*/ 189362 h 191344"/>
                <a:gd name="connsiteX39" fmla="*/ 92103 w 209246"/>
                <a:gd name="connsiteY39" fmla="*/ 169821 h 191344"/>
                <a:gd name="connsiteX40" fmla="*/ 77402 w 209246"/>
                <a:gd name="connsiteY40" fmla="*/ 151347 h 191344"/>
                <a:gd name="connsiteX41" fmla="*/ 42621 w 209246"/>
                <a:gd name="connsiteY41" fmla="*/ 153411 h 191344"/>
                <a:gd name="connsiteX42" fmla="*/ 30697 w 209246"/>
                <a:gd name="connsiteY42" fmla="*/ 121002 h 191344"/>
                <a:gd name="connsiteX43" fmla="*/ 28402 w 209246"/>
                <a:gd name="connsiteY43" fmla="*/ 102807 h 191344"/>
                <a:gd name="connsiteX0" fmla="*/ 28402 w 209022"/>
                <a:gd name="connsiteY0" fmla="*/ 102807 h 191344"/>
                <a:gd name="connsiteX1" fmla="*/ 18228 w 209022"/>
                <a:gd name="connsiteY1" fmla="*/ 90632 h 191344"/>
                <a:gd name="connsiteX2" fmla="*/ 16291 w 209022"/>
                <a:gd name="connsiteY2" fmla="*/ 78306 h 191344"/>
                <a:gd name="connsiteX3" fmla="*/ 15941 w 209022"/>
                <a:gd name="connsiteY3" fmla="*/ 71008 h 191344"/>
                <a:gd name="connsiteX4" fmla="*/ 18912 w 209022"/>
                <a:gd name="connsiteY4" fmla="*/ 63215 h 191344"/>
                <a:gd name="connsiteX5" fmla="*/ 1 w 209022"/>
                <a:gd name="connsiteY5" fmla="*/ 47112 h 191344"/>
                <a:gd name="connsiteX6" fmla="*/ 19514 w 209022"/>
                <a:gd name="connsiteY6" fmla="*/ 35314 h 191344"/>
                <a:gd name="connsiteX7" fmla="*/ 28083 w 209022"/>
                <a:gd name="connsiteY7" fmla="*/ 33890 h 191344"/>
                <a:gd name="connsiteX8" fmla="*/ 34282 w 209022"/>
                <a:gd name="connsiteY8" fmla="*/ 18229 h 191344"/>
                <a:gd name="connsiteX9" fmla="*/ 30044 w 209022"/>
                <a:gd name="connsiteY9" fmla="*/ 3062 h 191344"/>
                <a:gd name="connsiteX10" fmla="*/ 37354 w 209022"/>
                <a:gd name="connsiteY10" fmla="*/ 32 h 191344"/>
                <a:gd name="connsiteX11" fmla="*/ 45457 w 209022"/>
                <a:gd name="connsiteY11" fmla="*/ 1735 h 191344"/>
                <a:gd name="connsiteX12" fmla="*/ 63082 w 209022"/>
                <a:gd name="connsiteY12" fmla="*/ 5716 h 191344"/>
                <a:gd name="connsiteX13" fmla="*/ 93789 w 209022"/>
                <a:gd name="connsiteY13" fmla="*/ 9598 h 191344"/>
                <a:gd name="connsiteX14" fmla="*/ 88150 w 209022"/>
                <a:gd name="connsiteY14" fmla="*/ 15674 h 191344"/>
                <a:gd name="connsiteX15" fmla="*/ 85952 w 209022"/>
                <a:gd name="connsiteY15" fmla="*/ 26511 h 191344"/>
                <a:gd name="connsiteX16" fmla="*/ 91333 w 209022"/>
                <a:gd name="connsiteY16" fmla="*/ 32684 h 191344"/>
                <a:gd name="connsiteX17" fmla="*/ 97935 w 209022"/>
                <a:gd name="connsiteY17" fmla="*/ 33849 h 191344"/>
                <a:gd name="connsiteX18" fmla="*/ 98990 w 209022"/>
                <a:gd name="connsiteY18" fmla="*/ 40923 h 191344"/>
                <a:gd name="connsiteX19" fmla="*/ 109468 w 209022"/>
                <a:gd name="connsiteY19" fmla="*/ 45707 h 191344"/>
                <a:gd name="connsiteX20" fmla="*/ 108482 w 209022"/>
                <a:gd name="connsiteY20" fmla="*/ 52184 h 191344"/>
                <a:gd name="connsiteX21" fmla="*/ 122322 w 209022"/>
                <a:gd name="connsiteY21" fmla="*/ 57798 h 191344"/>
                <a:gd name="connsiteX22" fmla="*/ 136587 w 209022"/>
                <a:gd name="connsiteY22" fmla="*/ 48842 h 191344"/>
                <a:gd name="connsiteX23" fmla="*/ 145102 w 209022"/>
                <a:gd name="connsiteY23" fmla="*/ 54139 h 191344"/>
                <a:gd name="connsiteX24" fmla="*/ 140316 w 209022"/>
                <a:gd name="connsiteY24" fmla="*/ 70744 h 191344"/>
                <a:gd name="connsiteX25" fmla="*/ 145859 w 209022"/>
                <a:gd name="connsiteY25" fmla="*/ 77636 h 191344"/>
                <a:gd name="connsiteX26" fmla="*/ 149587 w 209022"/>
                <a:gd name="connsiteY26" fmla="*/ 81363 h 191344"/>
                <a:gd name="connsiteX27" fmla="*/ 168526 w 209022"/>
                <a:gd name="connsiteY27" fmla="*/ 96009 h 191344"/>
                <a:gd name="connsiteX28" fmla="*/ 173902 w 209022"/>
                <a:gd name="connsiteY28" fmla="*/ 106398 h 191344"/>
                <a:gd name="connsiteX29" fmla="*/ 185606 w 209022"/>
                <a:gd name="connsiteY29" fmla="*/ 106942 h 191344"/>
                <a:gd name="connsiteX30" fmla="*/ 186519 w 209022"/>
                <a:gd name="connsiteY30" fmla="*/ 114237 h 191344"/>
                <a:gd name="connsiteX31" fmla="*/ 173754 w 209022"/>
                <a:gd name="connsiteY31" fmla="*/ 118924 h 191344"/>
                <a:gd name="connsiteX32" fmla="*/ 165679 w 209022"/>
                <a:gd name="connsiteY32" fmla="*/ 125468 h 191344"/>
                <a:gd name="connsiteX33" fmla="*/ 171310 w 209022"/>
                <a:gd name="connsiteY33" fmla="*/ 132343 h 191344"/>
                <a:gd name="connsiteX34" fmla="*/ 208986 w 209022"/>
                <a:gd name="connsiteY34" fmla="*/ 137894 h 191344"/>
                <a:gd name="connsiteX35" fmla="*/ 177663 w 209022"/>
                <a:gd name="connsiteY35" fmla="*/ 169085 h 191344"/>
                <a:gd name="connsiteX36" fmla="*/ 148716 w 209022"/>
                <a:gd name="connsiteY36" fmla="*/ 186785 h 191344"/>
                <a:gd name="connsiteX37" fmla="*/ 116836 w 209022"/>
                <a:gd name="connsiteY37" fmla="*/ 189362 h 191344"/>
                <a:gd name="connsiteX38" fmla="*/ 92103 w 209022"/>
                <a:gd name="connsiteY38" fmla="*/ 169821 h 191344"/>
                <a:gd name="connsiteX39" fmla="*/ 77402 w 209022"/>
                <a:gd name="connsiteY39" fmla="*/ 151347 h 191344"/>
                <a:gd name="connsiteX40" fmla="*/ 42621 w 209022"/>
                <a:gd name="connsiteY40" fmla="*/ 153411 h 191344"/>
                <a:gd name="connsiteX41" fmla="*/ 30697 w 209022"/>
                <a:gd name="connsiteY41" fmla="*/ 121002 h 191344"/>
                <a:gd name="connsiteX42" fmla="*/ 28402 w 209022"/>
                <a:gd name="connsiteY42" fmla="*/ 102807 h 191344"/>
                <a:gd name="connsiteX0" fmla="*/ 28402 w 209106"/>
                <a:gd name="connsiteY0" fmla="*/ 102807 h 191344"/>
                <a:gd name="connsiteX1" fmla="*/ 18228 w 209106"/>
                <a:gd name="connsiteY1" fmla="*/ 90632 h 191344"/>
                <a:gd name="connsiteX2" fmla="*/ 16291 w 209106"/>
                <a:gd name="connsiteY2" fmla="*/ 78306 h 191344"/>
                <a:gd name="connsiteX3" fmla="*/ 15941 w 209106"/>
                <a:gd name="connsiteY3" fmla="*/ 71008 h 191344"/>
                <a:gd name="connsiteX4" fmla="*/ 18912 w 209106"/>
                <a:gd name="connsiteY4" fmla="*/ 63215 h 191344"/>
                <a:gd name="connsiteX5" fmla="*/ 1 w 209106"/>
                <a:gd name="connsiteY5" fmla="*/ 47112 h 191344"/>
                <a:gd name="connsiteX6" fmla="*/ 19514 w 209106"/>
                <a:gd name="connsiteY6" fmla="*/ 35314 h 191344"/>
                <a:gd name="connsiteX7" fmla="*/ 28083 w 209106"/>
                <a:gd name="connsiteY7" fmla="*/ 33890 h 191344"/>
                <a:gd name="connsiteX8" fmla="*/ 34282 w 209106"/>
                <a:gd name="connsiteY8" fmla="*/ 18229 h 191344"/>
                <a:gd name="connsiteX9" fmla="*/ 30044 w 209106"/>
                <a:gd name="connsiteY9" fmla="*/ 3062 h 191344"/>
                <a:gd name="connsiteX10" fmla="*/ 37354 w 209106"/>
                <a:gd name="connsiteY10" fmla="*/ 32 h 191344"/>
                <a:gd name="connsiteX11" fmla="*/ 45457 w 209106"/>
                <a:gd name="connsiteY11" fmla="*/ 1735 h 191344"/>
                <a:gd name="connsiteX12" fmla="*/ 63082 w 209106"/>
                <a:gd name="connsiteY12" fmla="*/ 5716 h 191344"/>
                <a:gd name="connsiteX13" fmla="*/ 93789 w 209106"/>
                <a:gd name="connsiteY13" fmla="*/ 9598 h 191344"/>
                <a:gd name="connsiteX14" fmla="*/ 88150 w 209106"/>
                <a:gd name="connsiteY14" fmla="*/ 15674 h 191344"/>
                <a:gd name="connsiteX15" fmla="*/ 85952 w 209106"/>
                <a:gd name="connsiteY15" fmla="*/ 26511 h 191344"/>
                <a:gd name="connsiteX16" fmla="*/ 91333 w 209106"/>
                <a:gd name="connsiteY16" fmla="*/ 32684 h 191344"/>
                <a:gd name="connsiteX17" fmla="*/ 97935 w 209106"/>
                <a:gd name="connsiteY17" fmla="*/ 33849 h 191344"/>
                <a:gd name="connsiteX18" fmla="*/ 98990 w 209106"/>
                <a:gd name="connsiteY18" fmla="*/ 40923 h 191344"/>
                <a:gd name="connsiteX19" fmla="*/ 109468 w 209106"/>
                <a:gd name="connsiteY19" fmla="*/ 45707 h 191344"/>
                <a:gd name="connsiteX20" fmla="*/ 108482 w 209106"/>
                <a:gd name="connsiteY20" fmla="*/ 52184 h 191344"/>
                <a:gd name="connsiteX21" fmla="*/ 122322 w 209106"/>
                <a:gd name="connsiteY21" fmla="*/ 57798 h 191344"/>
                <a:gd name="connsiteX22" fmla="*/ 136587 w 209106"/>
                <a:gd name="connsiteY22" fmla="*/ 48842 h 191344"/>
                <a:gd name="connsiteX23" fmla="*/ 145102 w 209106"/>
                <a:gd name="connsiteY23" fmla="*/ 54139 h 191344"/>
                <a:gd name="connsiteX24" fmla="*/ 140316 w 209106"/>
                <a:gd name="connsiteY24" fmla="*/ 70744 h 191344"/>
                <a:gd name="connsiteX25" fmla="*/ 145859 w 209106"/>
                <a:gd name="connsiteY25" fmla="*/ 77636 h 191344"/>
                <a:gd name="connsiteX26" fmla="*/ 149587 w 209106"/>
                <a:gd name="connsiteY26" fmla="*/ 81363 h 191344"/>
                <a:gd name="connsiteX27" fmla="*/ 168526 w 209106"/>
                <a:gd name="connsiteY27" fmla="*/ 96009 h 191344"/>
                <a:gd name="connsiteX28" fmla="*/ 173902 w 209106"/>
                <a:gd name="connsiteY28" fmla="*/ 106398 h 191344"/>
                <a:gd name="connsiteX29" fmla="*/ 185606 w 209106"/>
                <a:gd name="connsiteY29" fmla="*/ 106942 h 191344"/>
                <a:gd name="connsiteX30" fmla="*/ 186519 w 209106"/>
                <a:gd name="connsiteY30" fmla="*/ 114237 h 191344"/>
                <a:gd name="connsiteX31" fmla="*/ 173754 w 209106"/>
                <a:gd name="connsiteY31" fmla="*/ 118924 h 191344"/>
                <a:gd name="connsiteX32" fmla="*/ 165679 w 209106"/>
                <a:gd name="connsiteY32" fmla="*/ 125468 h 191344"/>
                <a:gd name="connsiteX33" fmla="*/ 208986 w 209106"/>
                <a:gd name="connsiteY33" fmla="*/ 137894 h 191344"/>
                <a:gd name="connsiteX34" fmla="*/ 177663 w 209106"/>
                <a:gd name="connsiteY34" fmla="*/ 169085 h 191344"/>
                <a:gd name="connsiteX35" fmla="*/ 148716 w 209106"/>
                <a:gd name="connsiteY35" fmla="*/ 186785 h 191344"/>
                <a:gd name="connsiteX36" fmla="*/ 116836 w 209106"/>
                <a:gd name="connsiteY36" fmla="*/ 189362 h 191344"/>
                <a:gd name="connsiteX37" fmla="*/ 92103 w 209106"/>
                <a:gd name="connsiteY37" fmla="*/ 169821 h 191344"/>
                <a:gd name="connsiteX38" fmla="*/ 77402 w 209106"/>
                <a:gd name="connsiteY38" fmla="*/ 151347 h 191344"/>
                <a:gd name="connsiteX39" fmla="*/ 42621 w 209106"/>
                <a:gd name="connsiteY39" fmla="*/ 153411 h 191344"/>
                <a:gd name="connsiteX40" fmla="*/ 30697 w 209106"/>
                <a:gd name="connsiteY40" fmla="*/ 121002 h 191344"/>
                <a:gd name="connsiteX41" fmla="*/ 28402 w 209106"/>
                <a:gd name="connsiteY41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0697 w 209000"/>
                <a:gd name="connsiteY39" fmla="*/ 121002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9498 w 209000"/>
                <a:gd name="connsiteY0" fmla="*/ 133692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9498 w 209000"/>
                <a:gd name="connsiteY40" fmla="*/ 133692 h 191344"/>
                <a:gd name="connsiteX0" fmla="*/ 26846 w 226348"/>
                <a:gd name="connsiteY0" fmla="*/ 133692 h 191344"/>
                <a:gd name="connsiteX1" fmla="*/ 48 w 226348"/>
                <a:gd name="connsiteY1" fmla="*/ 114928 h 191344"/>
                <a:gd name="connsiteX2" fmla="*/ 33639 w 226348"/>
                <a:gd name="connsiteY2" fmla="*/ 78306 h 191344"/>
                <a:gd name="connsiteX3" fmla="*/ 33289 w 226348"/>
                <a:gd name="connsiteY3" fmla="*/ 71008 h 191344"/>
                <a:gd name="connsiteX4" fmla="*/ 36260 w 226348"/>
                <a:gd name="connsiteY4" fmla="*/ 63215 h 191344"/>
                <a:gd name="connsiteX5" fmla="*/ 17349 w 226348"/>
                <a:gd name="connsiteY5" fmla="*/ 47112 h 191344"/>
                <a:gd name="connsiteX6" fmla="*/ 36862 w 226348"/>
                <a:gd name="connsiteY6" fmla="*/ 35314 h 191344"/>
                <a:gd name="connsiteX7" fmla="*/ 45431 w 226348"/>
                <a:gd name="connsiteY7" fmla="*/ 33890 h 191344"/>
                <a:gd name="connsiteX8" fmla="*/ 51630 w 226348"/>
                <a:gd name="connsiteY8" fmla="*/ 18229 h 191344"/>
                <a:gd name="connsiteX9" fmla="*/ 47392 w 226348"/>
                <a:gd name="connsiteY9" fmla="*/ 3062 h 191344"/>
                <a:gd name="connsiteX10" fmla="*/ 54702 w 226348"/>
                <a:gd name="connsiteY10" fmla="*/ 32 h 191344"/>
                <a:gd name="connsiteX11" fmla="*/ 62805 w 226348"/>
                <a:gd name="connsiteY11" fmla="*/ 1735 h 191344"/>
                <a:gd name="connsiteX12" fmla="*/ 80430 w 226348"/>
                <a:gd name="connsiteY12" fmla="*/ 5716 h 191344"/>
                <a:gd name="connsiteX13" fmla="*/ 111137 w 226348"/>
                <a:gd name="connsiteY13" fmla="*/ 9598 h 191344"/>
                <a:gd name="connsiteX14" fmla="*/ 105498 w 226348"/>
                <a:gd name="connsiteY14" fmla="*/ 15674 h 191344"/>
                <a:gd name="connsiteX15" fmla="*/ 103300 w 226348"/>
                <a:gd name="connsiteY15" fmla="*/ 26511 h 191344"/>
                <a:gd name="connsiteX16" fmla="*/ 108681 w 226348"/>
                <a:gd name="connsiteY16" fmla="*/ 32684 h 191344"/>
                <a:gd name="connsiteX17" fmla="*/ 115283 w 226348"/>
                <a:gd name="connsiteY17" fmla="*/ 33849 h 191344"/>
                <a:gd name="connsiteX18" fmla="*/ 116338 w 226348"/>
                <a:gd name="connsiteY18" fmla="*/ 40923 h 191344"/>
                <a:gd name="connsiteX19" fmla="*/ 126816 w 226348"/>
                <a:gd name="connsiteY19" fmla="*/ 45707 h 191344"/>
                <a:gd name="connsiteX20" fmla="*/ 125830 w 226348"/>
                <a:gd name="connsiteY20" fmla="*/ 52184 h 191344"/>
                <a:gd name="connsiteX21" fmla="*/ 139670 w 226348"/>
                <a:gd name="connsiteY21" fmla="*/ 57798 h 191344"/>
                <a:gd name="connsiteX22" fmla="*/ 153935 w 226348"/>
                <a:gd name="connsiteY22" fmla="*/ 48842 h 191344"/>
                <a:gd name="connsiteX23" fmla="*/ 162450 w 226348"/>
                <a:gd name="connsiteY23" fmla="*/ 54139 h 191344"/>
                <a:gd name="connsiteX24" fmla="*/ 157664 w 226348"/>
                <a:gd name="connsiteY24" fmla="*/ 70744 h 191344"/>
                <a:gd name="connsiteX25" fmla="*/ 163207 w 226348"/>
                <a:gd name="connsiteY25" fmla="*/ 77636 h 191344"/>
                <a:gd name="connsiteX26" fmla="*/ 166935 w 226348"/>
                <a:gd name="connsiteY26" fmla="*/ 81363 h 191344"/>
                <a:gd name="connsiteX27" fmla="*/ 185874 w 226348"/>
                <a:gd name="connsiteY27" fmla="*/ 96009 h 191344"/>
                <a:gd name="connsiteX28" fmla="*/ 191250 w 226348"/>
                <a:gd name="connsiteY28" fmla="*/ 106398 h 191344"/>
                <a:gd name="connsiteX29" fmla="*/ 202954 w 226348"/>
                <a:gd name="connsiteY29" fmla="*/ 106942 h 191344"/>
                <a:gd name="connsiteX30" fmla="*/ 203867 w 226348"/>
                <a:gd name="connsiteY30" fmla="*/ 114237 h 191344"/>
                <a:gd name="connsiteX31" fmla="*/ 191102 w 226348"/>
                <a:gd name="connsiteY31" fmla="*/ 118924 h 191344"/>
                <a:gd name="connsiteX32" fmla="*/ 226334 w 226348"/>
                <a:gd name="connsiteY32" fmla="*/ 137894 h 191344"/>
                <a:gd name="connsiteX33" fmla="*/ 195011 w 226348"/>
                <a:gd name="connsiteY33" fmla="*/ 169085 h 191344"/>
                <a:gd name="connsiteX34" fmla="*/ 166064 w 226348"/>
                <a:gd name="connsiteY34" fmla="*/ 186785 h 191344"/>
                <a:gd name="connsiteX35" fmla="*/ 134184 w 226348"/>
                <a:gd name="connsiteY35" fmla="*/ 189362 h 191344"/>
                <a:gd name="connsiteX36" fmla="*/ 109451 w 226348"/>
                <a:gd name="connsiteY36" fmla="*/ 169821 h 191344"/>
                <a:gd name="connsiteX37" fmla="*/ 94750 w 226348"/>
                <a:gd name="connsiteY37" fmla="*/ 151347 h 191344"/>
                <a:gd name="connsiteX38" fmla="*/ 58364 w 226348"/>
                <a:gd name="connsiteY38" fmla="*/ 155835 h 191344"/>
                <a:gd name="connsiteX39" fmla="*/ 53077 w 226348"/>
                <a:gd name="connsiteY39" fmla="*/ 146265 h 191344"/>
                <a:gd name="connsiteX40" fmla="*/ 26846 w 226348"/>
                <a:gd name="connsiteY40" fmla="*/ 133692 h 191344"/>
                <a:gd name="connsiteX0" fmla="*/ 28635 w 228137"/>
                <a:gd name="connsiteY0" fmla="*/ 133692 h 191344"/>
                <a:gd name="connsiteX1" fmla="*/ 1837 w 228137"/>
                <a:gd name="connsiteY1" fmla="*/ 114928 h 191344"/>
                <a:gd name="connsiteX2" fmla="*/ 5973 w 228137"/>
                <a:gd name="connsiteY2" fmla="*/ 101647 h 191344"/>
                <a:gd name="connsiteX3" fmla="*/ 35078 w 228137"/>
                <a:gd name="connsiteY3" fmla="*/ 71008 h 191344"/>
                <a:gd name="connsiteX4" fmla="*/ 38049 w 228137"/>
                <a:gd name="connsiteY4" fmla="*/ 63215 h 191344"/>
                <a:gd name="connsiteX5" fmla="*/ 19138 w 228137"/>
                <a:gd name="connsiteY5" fmla="*/ 47112 h 191344"/>
                <a:gd name="connsiteX6" fmla="*/ 38651 w 228137"/>
                <a:gd name="connsiteY6" fmla="*/ 35314 h 191344"/>
                <a:gd name="connsiteX7" fmla="*/ 47220 w 228137"/>
                <a:gd name="connsiteY7" fmla="*/ 33890 h 191344"/>
                <a:gd name="connsiteX8" fmla="*/ 53419 w 228137"/>
                <a:gd name="connsiteY8" fmla="*/ 18229 h 191344"/>
                <a:gd name="connsiteX9" fmla="*/ 49181 w 228137"/>
                <a:gd name="connsiteY9" fmla="*/ 3062 h 191344"/>
                <a:gd name="connsiteX10" fmla="*/ 56491 w 228137"/>
                <a:gd name="connsiteY10" fmla="*/ 32 h 191344"/>
                <a:gd name="connsiteX11" fmla="*/ 64594 w 228137"/>
                <a:gd name="connsiteY11" fmla="*/ 1735 h 191344"/>
                <a:gd name="connsiteX12" fmla="*/ 82219 w 228137"/>
                <a:gd name="connsiteY12" fmla="*/ 5716 h 191344"/>
                <a:gd name="connsiteX13" fmla="*/ 112926 w 228137"/>
                <a:gd name="connsiteY13" fmla="*/ 9598 h 191344"/>
                <a:gd name="connsiteX14" fmla="*/ 107287 w 228137"/>
                <a:gd name="connsiteY14" fmla="*/ 15674 h 191344"/>
                <a:gd name="connsiteX15" fmla="*/ 105089 w 228137"/>
                <a:gd name="connsiteY15" fmla="*/ 26511 h 191344"/>
                <a:gd name="connsiteX16" fmla="*/ 110470 w 228137"/>
                <a:gd name="connsiteY16" fmla="*/ 32684 h 191344"/>
                <a:gd name="connsiteX17" fmla="*/ 117072 w 228137"/>
                <a:gd name="connsiteY17" fmla="*/ 33849 h 191344"/>
                <a:gd name="connsiteX18" fmla="*/ 118127 w 228137"/>
                <a:gd name="connsiteY18" fmla="*/ 40923 h 191344"/>
                <a:gd name="connsiteX19" fmla="*/ 128605 w 228137"/>
                <a:gd name="connsiteY19" fmla="*/ 45707 h 191344"/>
                <a:gd name="connsiteX20" fmla="*/ 127619 w 228137"/>
                <a:gd name="connsiteY20" fmla="*/ 52184 h 191344"/>
                <a:gd name="connsiteX21" fmla="*/ 141459 w 228137"/>
                <a:gd name="connsiteY21" fmla="*/ 57798 h 191344"/>
                <a:gd name="connsiteX22" fmla="*/ 155724 w 228137"/>
                <a:gd name="connsiteY22" fmla="*/ 48842 h 191344"/>
                <a:gd name="connsiteX23" fmla="*/ 164239 w 228137"/>
                <a:gd name="connsiteY23" fmla="*/ 54139 h 191344"/>
                <a:gd name="connsiteX24" fmla="*/ 159453 w 228137"/>
                <a:gd name="connsiteY24" fmla="*/ 70744 h 191344"/>
                <a:gd name="connsiteX25" fmla="*/ 164996 w 228137"/>
                <a:gd name="connsiteY25" fmla="*/ 77636 h 191344"/>
                <a:gd name="connsiteX26" fmla="*/ 168724 w 228137"/>
                <a:gd name="connsiteY26" fmla="*/ 81363 h 191344"/>
                <a:gd name="connsiteX27" fmla="*/ 187663 w 228137"/>
                <a:gd name="connsiteY27" fmla="*/ 96009 h 191344"/>
                <a:gd name="connsiteX28" fmla="*/ 193039 w 228137"/>
                <a:gd name="connsiteY28" fmla="*/ 106398 h 191344"/>
                <a:gd name="connsiteX29" fmla="*/ 204743 w 228137"/>
                <a:gd name="connsiteY29" fmla="*/ 106942 h 191344"/>
                <a:gd name="connsiteX30" fmla="*/ 205656 w 228137"/>
                <a:gd name="connsiteY30" fmla="*/ 114237 h 191344"/>
                <a:gd name="connsiteX31" fmla="*/ 192891 w 228137"/>
                <a:gd name="connsiteY31" fmla="*/ 118924 h 191344"/>
                <a:gd name="connsiteX32" fmla="*/ 228123 w 228137"/>
                <a:gd name="connsiteY32" fmla="*/ 137894 h 191344"/>
                <a:gd name="connsiteX33" fmla="*/ 196800 w 228137"/>
                <a:gd name="connsiteY33" fmla="*/ 169085 h 191344"/>
                <a:gd name="connsiteX34" fmla="*/ 167853 w 228137"/>
                <a:gd name="connsiteY34" fmla="*/ 186785 h 191344"/>
                <a:gd name="connsiteX35" fmla="*/ 135973 w 228137"/>
                <a:gd name="connsiteY35" fmla="*/ 189362 h 191344"/>
                <a:gd name="connsiteX36" fmla="*/ 111240 w 228137"/>
                <a:gd name="connsiteY36" fmla="*/ 169821 h 191344"/>
                <a:gd name="connsiteX37" fmla="*/ 96539 w 228137"/>
                <a:gd name="connsiteY37" fmla="*/ 151347 h 191344"/>
                <a:gd name="connsiteX38" fmla="*/ 60153 w 228137"/>
                <a:gd name="connsiteY38" fmla="*/ 155835 h 191344"/>
                <a:gd name="connsiteX39" fmla="*/ 54866 w 228137"/>
                <a:gd name="connsiteY39" fmla="*/ 146265 h 191344"/>
                <a:gd name="connsiteX40" fmla="*/ 28635 w 228137"/>
                <a:gd name="connsiteY40" fmla="*/ 133692 h 191344"/>
                <a:gd name="connsiteX0" fmla="*/ 36227 w 235729"/>
                <a:gd name="connsiteY0" fmla="*/ 133692 h 191344"/>
                <a:gd name="connsiteX1" fmla="*/ 9429 w 235729"/>
                <a:gd name="connsiteY1" fmla="*/ 114928 h 191344"/>
                <a:gd name="connsiteX2" fmla="*/ 13565 w 235729"/>
                <a:gd name="connsiteY2" fmla="*/ 101647 h 191344"/>
                <a:gd name="connsiteX3" fmla="*/ 1064 w 235729"/>
                <a:gd name="connsiteY3" fmla="*/ 92743 h 191344"/>
                <a:gd name="connsiteX4" fmla="*/ 45641 w 235729"/>
                <a:gd name="connsiteY4" fmla="*/ 63215 h 191344"/>
                <a:gd name="connsiteX5" fmla="*/ 26730 w 235729"/>
                <a:gd name="connsiteY5" fmla="*/ 47112 h 191344"/>
                <a:gd name="connsiteX6" fmla="*/ 46243 w 235729"/>
                <a:gd name="connsiteY6" fmla="*/ 35314 h 191344"/>
                <a:gd name="connsiteX7" fmla="*/ 54812 w 235729"/>
                <a:gd name="connsiteY7" fmla="*/ 33890 h 191344"/>
                <a:gd name="connsiteX8" fmla="*/ 61011 w 235729"/>
                <a:gd name="connsiteY8" fmla="*/ 18229 h 191344"/>
                <a:gd name="connsiteX9" fmla="*/ 56773 w 235729"/>
                <a:gd name="connsiteY9" fmla="*/ 3062 h 191344"/>
                <a:gd name="connsiteX10" fmla="*/ 64083 w 235729"/>
                <a:gd name="connsiteY10" fmla="*/ 32 h 191344"/>
                <a:gd name="connsiteX11" fmla="*/ 72186 w 235729"/>
                <a:gd name="connsiteY11" fmla="*/ 1735 h 191344"/>
                <a:gd name="connsiteX12" fmla="*/ 89811 w 235729"/>
                <a:gd name="connsiteY12" fmla="*/ 5716 h 191344"/>
                <a:gd name="connsiteX13" fmla="*/ 120518 w 235729"/>
                <a:gd name="connsiteY13" fmla="*/ 9598 h 191344"/>
                <a:gd name="connsiteX14" fmla="*/ 114879 w 235729"/>
                <a:gd name="connsiteY14" fmla="*/ 15674 h 191344"/>
                <a:gd name="connsiteX15" fmla="*/ 112681 w 235729"/>
                <a:gd name="connsiteY15" fmla="*/ 26511 h 191344"/>
                <a:gd name="connsiteX16" fmla="*/ 118062 w 235729"/>
                <a:gd name="connsiteY16" fmla="*/ 32684 h 191344"/>
                <a:gd name="connsiteX17" fmla="*/ 124664 w 235729"/>
                <a:gd name="connsiteY17" fmla="*/ 33849 h 191344"/>
                <a:gd name="connsiteX18" fmla="*/ 125719 w 235729"/>
                <a:gd name="connsiteY18" fmla="*/ 40923 h 191344"/>
                <a:gd name="connsiteX19" fmla="*/ 136197 w 235729"/>
                <a:gd name="connsiteY19" fmla="*/ 45707 h 191344"/>
                <a:gd name="connsiteX20" fmla="*/ 135211 w 235729"/>
                <a:gd name="connsiteY20" fmla="*/ 52184 h 191344"/>
                <a:gd name="connsiteX21" fmla="*/ 149051 w 235729"/>
                <a:gd name="connsiteY21" fmla="*/ 57798 h 191344"/>
                <a:gd name="connsiteX22" fmla="*/ 163316 w 235729"/>
                <a:gd name="connsiteY22" fmla="*/ 48842 h 191344"/>
                <a:gd name="connsiteX23" fmla="*/ 171831 w 235729"/>
                <a:gd name="connsiteY23" fmla="*/ 54139 h 191344"/>
                <a:gd name="connsiteX24" fmla="*/ 167045 w 235729"/>
                <a:gd name="connsiteY24" fmla="*/ 70744 h 191344"/>
                <a:gd name="connsiteX25" fmla="*/ 172588 w 235729"/>
                <a:gd name="connsiteY25" fmla="*/ 77636 h 191344"/>
                <a:gd name="connsiteX26" fmla="*/ 176316 w 235729"/>
                <a:gd name="connsiteY26" fmla="*/ 81363 h 191344"/>
                <a:gd name="connsiteX27" fmla="*/ 195255 w 235729"/>
                <a:gd name="connsiteY27" fmla="*/ 96009 h 191344"/>
                <a:gd name="connsiteX28" fmla="*/ 200631 w 235729"/>
                <a:gd name="connsiteY28" fmla="*/ 106398 h 191344"/>
                <a:gd name="connsiteX29" fmla="*/ 212335 w 235729"/>
                <a:gd name="connsiteY29" fmla="*/ 106942 h 191344"/>
                <a:gd name="connsiteX30" fmla="*/ 213248 w 235729"/>
                <a:gd name="connsiteY30" fmla="*/ 114237 h 191344"/>
                <a:gd name="connsiteX31" fmla="*/ 200483 w 235729"/>
                <a:gd name="connsiteY31" fmla="*/ 118924 h 191344"/>
                <a:gd name="connsiteX32" fmla="*/ 235715 w 235729"/>
                <a:gd name="connsiteY32" fmla="*/ 137894 h 191344"/>
                <a:gd name="connsiteX33" fmla="*/ 204392 w 235729"/>
                <a:gd name="connsiteY33" fmla="*/ 169085 h 191344"/>
                <a:gd name="connsiteX34" fmla="*/ 175445 w 235729"/>
                <a:gd name="connsiteY34" fmla="*/ 186785 h 191344"/>
                <a:gd name="connsiteX35" fmla="*/ 143565 w 235729"/>
                <a:gd name="connsiteY35" fmla="*/ 189362 h 191344"/>
                <a:gd name="connsiteX36" fmla="*/ 118832 w 235729"/>
                <a:gd name="connsiteY36" fmla="*/ 169821 h 191344"/>
                <a:gd name="connsiteX37" fmla="*/ 104131 w 235729"/>
                <a:gd name="connsiteY37" fmla="*/ 151347 h 191344"/>
                <a:gd name="connsiteX38" fmla="*/ 67745 w 235729"/>
                <a:gd name="connsiteY38" fmla="*/ 155835 h 191344"/>
                <a:gd name="connsiteX39" fmla="*/ 62458 w 235729"/>
                <a:gd name="connsiteY39" fmla="*/ 146265 h 191344"/>
                <a:gd name="connsiteX40" fmla="*/ 36227 w 235729"/>
                <a:gd name="connsiteY40" fmla="*/ 133692 h 191344"/>
                <a:gd name="connsiteX0" fmla="*/ 36292 w 235794"/>
                <a:gd name="connsiteY0" fmla="*/ 133692 h 191344"/>
                <a:gd name="connsiteX1" fmla="*/ 9494 w 235794"/>
                <a:gd name="connsiteY1" fmla="*/ 114928 h 191344"/>
                <a:gd name="connsiteX2" fmla="*/ 13630 w 235794"/>
                <a:gd name="connsiteY2" fmla="*/ 101647 h 191344"/>
                <a:gd name="connsiteX3" fmla="*/ 1129 w 235794"/>
                <a:gd name="connsiteY3" fmla="*/ 92743 h 191344"/>
                <a:gd name="connsiteX4" fmla="*/ 3495 w 235794"/>
                <a:gd name="connsiteY4" fmla="*/ 77257 h 191344"/>
                <a:gd name="connsiteX5" fmla="*/ 26795 w 235794"/>
                <a:gd name="connsiteY5" fmla="*/ 47112 h 191344"/>
                <a:gd name="connsiteX6" fmla="*/ 46308 w 235794"/>
                <a:gd name="connsiteY6" fmla="*/ 35314 h 191344"/>
                <a:gd name="connsiteX7" fmla="*/ 54877 w 235794"/>
                <a:gd name="connsiteY7" fmla="*/ 33890 h 191344"/>
                <a:gd name="connsiteX8" fmla="*/ 61076 w 235794"/>
                <a:gd name="connsiteY8" fmla="*/ 18229 h 191344"/>
                <a:gd name="connsiteX9" fmla="*/ 56838 w 235794"/>
                <a:gd name="connsiteY9" fmla="*/ 3062 h 191344"/>
                <a:gd name="connsiteX10" fmla="*/ 64148 w 235794"/>
                <a:gd name="connsiteY10" fmla="*/ 32 h 191344"/>
                <a:gd name="connsiteX11" fmla="*/ 72251 w 235794"/>
                <a:gd name="connsiteY11" fmla="*/ 1735 h 191344"/>
                <a:gd name="connsiteX12" fmla="*/ 89876 w 235794"/>
                <a:gd name="connsiteY12" fmla="*/ 5716 h 191344"/>
                <a:gd name="connsiteX13" fmla="*/ 120583 w 235794"/>
                <a:gd name="connsiteY13" fmla="*/ 9598 h 191344"/>
                <a:gd name="connsiteX14" fmla="*/ 114944 w 235794"/>
                <a:gd name="connsiteY14" fmla="*/ 15674 h 191344"/>
                <a:gd name="connsiteX15" fmla="*/ 112746 w 235794"/>
                <a:gd name="connsiteY15" fmla="*/ 26511 h 191344"/>
                <a:gd name="connsiteX16" fmla="*/ 118127 w 235794"/>
                <a:gd name="connsiteY16" fmla="*/ 32684 h 191344"/>
                <a:gd name="connsiteX17" fmla="*/ 124729 w 235794"/>
                <a:gd name="connsiteY17" fmla="*/ 33849 h 191344"/>
                <a:gd name="connsiteX18" fmla="*/ 125784 w 235794"/>
                <a:gd name="connsiteY18" fmla="*/ 40923 h 191344"/>
                <a:gd name="connsiteX19" fmla="*/ 136262 w 235794"/>
                <a:gd name="connsiteY19" fmla="*/ 45707 h 191344"/>
                <a:gd name="connsiteX20" fmla="*/ 135276 w 235794"/>
                <a:gd name="connsiteY20" fmla="*/ 52184 h 191344"/>
                <a:gd name="connsiteX21" fmla="*/ 149116 w 235794"/>
                <a:gd name="connsiteY21" fmla="*/ 57798 h 191344"/>
                <a:gd name="connsiteX22" fmla="*/ 163381 w 235794"/>
                <a:gd name="connsiteY22" fmla="*/ 48842 h 191344"/>
                <a:gd name="connsiteX23" fmla="*/ 171896 w 235794"/>
                <a:gd name="connsiteY23" fmla="*/ 54139 h 191344"/>
                <a:gd name="connsiteX24" fmla="*/ 167110 w 235794"/>
                <a:gd name="connsiteY24" fmla="*/ 70744 h 191344"/>
                <a:gd name="connsiteX25" fmla="*/ 172653 w 235794"/>
                <a:gd name="connsiteY25" fmla="*/ 77636 h 191344"/>
                <a:gd name="connsiteX26" fmla="*/ 176381 w 235794"/>
                <a:gd name="connsiteY26" fmla="*/ 81363 h 191344"/>
                <a:gd name="connsiteX27" fmla="*/ 195320 w 235794"/>
                <a:gd name="connsiteY27" fmla="*/ 96009 h 191344"/>
                <a:gd name="connsiteX28" fmla="*/ 200696 w 235794"/>
                <a:gd name="connsiteY28" fmla="*/ 106398 h 191344"/>
                <a:gd name="connsiteX29" fmla="*/ 212400 w 235794"/>
                <a:gd name="connsiteY29" fmla="*/ 106942 h 191344"/>
                <a:gd name="connsiteX30" fmla="*/ 213313 w 235794"/>
                <a:gd name="connsiteY30" fmla="*/ 114237 h 191344"/>
                <a:gd name="connsiteX31" fmla="*/ 200548 w 235794"/>
                <a:gd name="connsiteY31" fmla="*/ 118924 h 191344"/>
                <a:gd name="connsiteX32" fmla="*/ 235780 w 235794"/>
                <a:gd name="connsiteY32" fmla="*/ 137894 h 191344"/>
                <a:gd name="connsiteX33" fmla="*/ 204457 w 235794"/>
                <a:gd name="connsiteY33" fmla="*/ 169085 h 191344"/>
                <a:gd name="connsiteX34" fmla="*/ 175510 w 235794"/>
                <a:gd name="connsiteY34" fmla="*/ 186785 h 191344"/>
                <a:gd name="connsiteX35" fmla="*/ 143630 w 235794"/>
                <a:gd name="connsiteY35" fmla="*/ 189362 h 191344"/>
                <a:gd name="connsiteX36" fmla="*/ 118897 w 235794"/>
                <a:gd name="connsiteY36" fmla="*/ 169821 h 191344"/>
                <a:gd name="connsiteX37" fmla="*/ 104196 w 235794"/>
                <a:gd name="connsiteY37" fmla="*/ 151347 h 191344"/>
                <a:gd name="connsiteX38" fmla="*/ 67810 w 235794"/>
                <a:gd name="connsiteY38" fmla="*/ 155835 h 191344"/>
                <a:gd name="connsiteX39" fmla="*/ 62523 w 235794"/>
                <a:gd name="connsiteY39" fmla="*/ 146265 h 191344"/>
                <a:gd name="connsiteX40" fmla="*/ 36292 w 235794"/>
                <a:gd name="connsiteY40" fmla="*/ 133692 h 191344"/>
                <a:gd name="connsiteX0" fmla="*/ 55238 w 254740"/>
                <a:gd name="connsiteY0" fmla="*/ 133692 h 191344"/>
                <a:gd name="connsiteX1" fmla="*/ 28440 w 254740"/>
                <a:gd name="connsiteY1" fmla="*/ 114928 h 191344"/>
                <a:gd name="connsiteX2" fmla="*/ 32576 w 254740"/>
                <a:gd name="connsiteY2" fmla="*/ 101647 h 191344"/>
                <a:gd name="connsiteX3" fmla="*/ 20075 w 254740"/>
                <a:gd name="connsiteY3" fmla="*/ 92743 h 191344"/>
                <a:gd name="connsiteX4" fmla="*/ 22441 w 254740"/>
                <a:gd name="connsiteY4" fmla="*/ 77257 h 191344"/>
                <a:gd name="connsiteX5" fmla="*/ 1267 w 254740"/>
                <a:gd name="connsiteY5" fmla="*/ 61440 h 191344"/>
                <a:gd name="connsiteX6" fmla="*/ 65254 w 254740"/>
                <a:gd name="connsiteY6" fmla="*/ 35314 h 191344"/>
                <a:gd name="connsiteX7" fmla="*/ 73823 w 254740"/>
                <a:gd name="connsiteY7" fmla="*/ 33890 h 191344"/>
                <a:gd name="connsiteX8" fmla="*/ 80022 w 254740"/>
                <a:gd name="connsiteY8" fmla="*/ 18229 h 191344"/>
                <a:gd name="connsiteX9" fmla="*/ 75784 w 254740"/>
                <a:gd name="connsiteY9" fmla="*/ 3062 h 191344"/>
                <a:gd name="connsiteX10" fmla="*/ 83094 w 254740"/>
                <a:gd name="connsiteY10" fmla="*/ 32 h 191344"/>
                <a:gd name="connsiteX11" fmla="*/ 91197 w 254740"/>
                <a:gd name="connsiteY11" fmla="*/ 1735 h 191344"/>
                <a:gd name="connsiteX12" fmla="*/ 108822 w 254740"/>
                <a:gd name="connsiteY12" fmla="*/ 5716 h 191344"/>
                <a:gd name="connsiteX13" fmla="*/ 139529 w 254740"/>
                <a:gd name="connsiteY13" fmla="*/ 9598 h 191344"/>
                <a:gd name="connsiteX14" fmla="*/ 133890 w 254740"/>
                <a:gd name="connsiteY14" fmla="*/ 15674 h 191344"/>
                <a:gd name="connsiteX15" fmla="*/ 131692 w 254740"/>
                <a:gd name="connsiteY15" fmla="*/ 26511 h 191344"/>
                <a:gd name="connsiteX16" fmla="*/ 137073 w 254740"/>
                <a:gd name="connsiteY16" fmla="*/ 32684 h 191344"/>
                <a:gd name="connsiteX17" fmla="*/ 143675 w 254740"/>
                <a:gd name="connsiteY17" fmla="*/ 33849 h 191344"/>
                <a:gd name="connsiteX18" fmla="*/ 144730 w 254740"/>
                <a:gd name="connsiteY18" fmla="*/ 40923 h 191344"/>
                <a:gd name="connsiteX19" fmla="*/ 155208 w 254740"/>
                <a:gd name="connsiteY19" fmla="*/ 45707 h 191344"/>
                <a:gd name="connsiteX20" fmla="*/ 154222 w 254740"/>
                <a:gd name="connsiteY20" fmla="*/ 52184 h 191344"/>
                <a:gd name="connsiteX21" fmla="*/ 168062 w 254740"/>
                <a:gd name="connsiteY21" fmla="*/ 57798 h 191344"/>
                <a:gd name="connsiteX22" fmla="*/ 182327 w 254740"/>
                <a:gd name="connsiteY22" fmla="*/ 48842 h 191344"/>
                <a:gd name="connsiteX23" fmla="*/ 190842 w 254740"/>
                <a:gd name="connsiteY23" fmla="*/ 54139 h 191344"/>
                <a:gd name="connsiteX24" fmla="*/ 186056 w 254740"/>
                <a:gd name="connsiteY24" fmla="*/ 70744 h 191344"/>
                <a:gd name="connsiteX25" fmla="*/ 191599 w 254740"/>
                <a:gd name="connsiteY25" fmla="*/ 77636 h 191344"/>
                <a:gd name="connsiteX26" fmla="*/ 195327 w 254740"/>
                <a:gd name="connsiteY26" fmla="*/ 81363 h 191344"/>
                <a:gd name="connsiteX27" fmla="*/ 214266 w 254740"/>
                <a:gd name="connsiteY27" fmla="*/ 96009 h 191344"/>
                <a:gd name="connsiteX28" fmla="*/ 219642 w 254740"/>
                <a:gd name="connsiteY28" fmla="*/ 106398 h 191344"/>
                <a:gd name="connsiteX29" fmla="*/ 231346 w 254740"/>
                <a:gd name="connsiteY29" fmla="*/ 106942 h 191344"/>
                <a:gd name="connsiteX30" fmla="*/ 232259 w 254740"/>
                <a:gd name="connsiteY30" fmla="*/ 114237 h 191344"/>
                <a:gd name="connsiteX31" fmla="*/ 219494 w 254740"/>
                <a:gd name="connsiteY31" fmla="*/ 118924 h 191344"/>
                <a:gd name="connsiteX32" fmla="*/ 254726 w 254740"/>
                <a:gd name="connsiteY32" fmla="*/ 137894 h 191344"/>
                <a:gd name="connsiteX33" fmla="*/ 223403 w 254740"/>
                <a:gd name="connsiteY33" fmla="*/ 169085 h 191344"/>
                <a:gd name="connsiteX34" fmla="*/ 194456 w 254740"/>
                <a:gd name="connsiteY34" fmla="*/ 186785 h 191344"/>
                <a:gd name="connsiteX35" fmla="*/ 162576 w 254740"/>
                <a:gd name="connsiteY35" fmla="*/ 189362 h 191344"/>
                <a:gd name="connsiteX36" fmla="*/ 137843 w 254740"/>
                <a:gd name="connsiteY36" fmla="*/ 169821 h 191344"/>
                <a:gd name="connsiteX37" fmla="*/ 123142 w 254740"/>
                <a:gd name="connsiteY37" fmla="*/ 151347 h 191344"/>
                <a:gd name="connsiteX38" fmla="*/ 86756 w 254740"/>
                <a:gd name="connsiteY38" fmla="*/ 155835 h 191344"/>
                <a:gd name="connsiteX39" fmla="*/ 81469 w 254740"/>
                <a:gd name="connsiteY39" fmla="*/ 146265 h 191344"/>
                <a:gd name="connsiteX40" fmla="*/ 55238 w 254740"/>
                <a:gd name="connsiteY40" fmla="*/ 133692 h 191344"/>
                <a:gd name="connsiteX0" fmla="*/ 55602 w 255104"/>
                <a:gd name="connsiteY0" fmla="*/ 133692 h 191344"/>
                <a:gd name="connsiteX1" fmla="*/ 28804 w 255104"/>
                <a:gd name="connsiteY1" fmla="*/ 114928 h 191344"/>
                <a:gd name="connsiteX2" fmla="*/ 32940 w 255104"/>
                <a:gd name="connsiteY2" fmla="*/ 101647 h 191344"/>
                <a:gd name="connsiteX3" fmla="*/ 20439 w 255104"/>
                <a:gd name="connsiteY3" fmla="*/ 92743 h 191344"/>
                <a:gd name="connsiteX4" fmla="*/ 19174 w 255104"/>
                <a:gd name="connsiteY4" fmla="*/ 78827 h 191344"/>
                <a:gd name="connsiteX5" fmla="*/ 1631 w 255104"/>
                <a:gd name="connsiteY5" fmla="*/ 61440 h 191344"/>
                <a:gd name="connsiteX6" fmla="*/ 65618 w 255104"/>
                <a:gd name="connsiteY6" fmla="*/ 35314 h 191344"/>
                <a:gd name="connsiteX7" fmla="*/ 74187 w 255104"/>
                <a:gd name="connsiteY7" fmla="*/ 33890 h 191344"/>
                <a:gd name="connsiteX8" fmla="*/ 80386 w 255104"/>
                <a:gd name="connsiteY8" fmla="*/ 18229 h 191344"/>
                <a:gd name="connsiteX9" fmla="*/ 76148 w 255104"/>
                <a:gd name="connsiteY9" fmla="*/ 3062 h 191344"/>
                <a:gd name="connsiteX10" fmla="*/ 83458 w 255104"/>
                <a:gd name="connsiteY10" fmla="*/ 32 h 191344"/>
                <a:gd name="connsiteX11" fmla="*/ 91561 w 255104"/>
                <a:gd name="connsiteY11" fmla="*/ 1735 h 191344"/>
                <a:gd name="connsiteX12" fmla="*/ 109186 w 255104"/>
                <a:gd name="connsiteY12" fmla="*/ 5716 h 191344"/>
                <a:gd name="connsiteX13" fmla="*/ 139893 w 255104"/>
                <a:gd name="connsiteY13" fmla="*/ 9598 h 191344"/>
                <a:gd name="connsiteX14" fmla="*/ 134254 w 255104"/>
                <a:gd name="connsiteY14" fmla="*/ 15674 h 191344"/>
                <a:gd name="connsiteX15" fmla="*/ 132056 w 255104"/>
                <a:gd name="connsiteY15" fmla="*/ 26511 h 191344"/>
                <a:gd name="connsiteX16" fmla="*/ 137437 w 255104"/>
                <a:gd name="connsiteY16" fmla="*/ 32684 h 191344"/>
                <a:gd name="connsiteX17" fmla="*/ 144039 w 255104"/>
                <a:gd name="connsiteY17" fmla="*/ 33849 h 191344"/>
                <a:gd name="connsiteX18" fmla="*/ 145094 w 255104"/>
                <a:gd name="connsiteY18" fmla="*/ 40923 h 191344"/>
                <a:gd name="connsiteX19" fmla="*/ 155572 w 255104"/>
                <a:gd name="connsiteY19" fmla="*/ 45707 h 191344"/>
                <a:gd name="connsiteX20" fmla="*/ 154586 w 255104"/>
                <a:gd name="connsiteY20" fmla="*/ 52184 h 191344"/>
                <a:gd name="connsiteX21" fmla="*/ 168426 w 255104"/>
                <a:gd name="connsiteY21" fmla="*/ 57798 h 191344"/>
                <a:gd name="connsiteX22" fmla="*/ 182691 w 255104"/>
                <a:gd name="connsiteY22" fmla="*/ 48842 h 191344"/>
                <a:gd name="connsiteX23" fmla="*/ 191206 w 255104"/>
                <a:gd name="connsiteY23" fmla="*/ 54139 h 191344"/>
                <a:gd name="connsiteX24" fmla="*/ 186420 w 255104"/>
                <a:gd name="connsiteY24" fmla="*/ 70744 h 191344"/>
                <a:gd name="connsiteX25" fmla="*/ 191963 w 255104"/>
                <a:gd name="connsiteY25" fmla="*/ 77636 h 191344"/>
                <a:gd name="connsiteX26" fmla="*/ 195691 w 255104"/>
                <a:gd name="connsiteY26" fmla="*/ 81363 h 191344"/>
                <a:gd name="connsiteX27" fmla="*/ 214630 w 255104"/>
                <a:gd name="connsiteY27" fmla="*/ 96009 h 191344"/>
                <a:gd name="connsiteX28" fmla="*/ 220006 w 255104"/>
                <a:gd name="connsiteY28" fmla="*/ 106398 h 191344"/>
                <a:gd name="connsiteX29" fmla="*/ 231710 w 255104"/>
                <a:gd name="connsiteY29" fmla="*/ 106942 h 191344"/>
                <a:gd name="connsiteX30" fmla="*/ 232623 w 255104"/>
                <a:gd name="connsiteY30" fmla="*/ 114237 h 191344"/>
                <a:gd name="connsiteX31" fmla="*/ 219858 w 255104"/>
                <a:gd name="connsiteY31" fmla="*/ 118924 h 191344"/>
                <a:gd name="connsiteX32" fmla="*/ 255090 w 255104"/>
                <a:gd name="connsiteY32" fmla="*/ 137894 h 191344"/>
                <a:gd name="connsiteX33" fmla="*/ 223767 w 255104"/>
                <a:gd name="connsiteY33" fmla="*/ 169085 h 191344"/>
                <a:gd name="connsiteX34" fmla="*/ 194820 w 255104"/>
                <a:gd name="connsiteY34" fmla="*/ 186785 h 191344"/>
                <a:gd name="connsiteX35" fmla="*/ 162940 w 255104"/>
                <a:gd name="connsiteY35" fmla="*/ 189362 h 191344"/>
                <a:gd name="connsiteX36" fmla="*/ 138207 w 255104"/>
                <a:gd name="connsiteY36" fmla="*/ 169821 h 191344"/>
                <a:gd name="connsiteX37" fmla="*/ 123506 w 255104"/>
                <a:gd name="connsiteY37" fmla="*/ 151347 h 191344"/>
                <a:gd name="connsiteX38" fmla="*/ 87120 w 255104"/>
                <a:gd name="connsiteY38" fmla="*/ 155835 h 191344"/>
                <a:gd name="connsiteX39" fmla="*/ 81833 w 255104"/>
                <a:gd name="connsiteY39" fmla="*/ 146265 h 191344"/>
                <a:gd name="connsiteX40" fmla="*/ 55602 w 255104"/>
                <a:gd name="connsiteY40" fmla="*/ 133692 h 191344"/>
                <a:gd name="connsiteX0" fmla="*/ 60278 w 259780"/>
                <a:gd name="connsiteY0" fmla="*/ 133692 h 191344"/>
                <a:gd name="connsiteX1" fmla="*/ 33480 w 259780"/>
                <a:gd name="connsiteY1" fmla="*/ 114928 h 191344"/>
                <a:gd name="connsiteX2" fmla="*/ 37616 w 259780"/>
                <a:gd name="connsiteY2" fmla="*/ 101647 h 191344"/>
                <a:gd name="connsiteX3" fmla="*/ 25115 w 259780"/>
                <a:gd name="connsiteY3" fmla="*/ 92743 h 191344"/>
                <a:gd name="connsiteX4" fmla="*/ 23850 w 259780"/>
                <a:gd name="connsiteY4" fmla="*/ 78827 h 191344"/>
                <a:gd name="connsiteX5" fmla="*/ 1421 w 259780"/>
                <a:gd name="connsiteY5" fmla="*/ 60209 h 191344"/>
                <a:gd name="connsiteX6" fmla="*/ 70294 w 259780"/>
                <a:gd name="connsiteY6" fmla="*/ 35314 h 191344"/>
                <a:gd name="connsiteX7" fmla="*/ 78863 w 259780"/>
                <a:gd name="connsiteY7" fmla="*/ 33890 h 191344"/>
                <a:gd name="connsiteX8" fmla="*/ 85062 w 259780"/>
                <a:gd name="connsiteY8" fmla="*/ 18229 h 191344"/>
                <a:gd name="connsiteX9" fmla="*/ 80824 w 259780"/>
                <a:gd name="connsiteY9" fmla="*/ 3062 h 191344"/>
                <a:gd name="connsiteX10" fmla="*/ 88134 w 259780"/>
                <a:gd name="connsiteY10" fmla="*/ 32 h 191344"/>
                <a:gd name="connsiteX11" fmla="*/ 96237 w 259780"/>
                <a:gd name="connsiteY11" fmla="*/ 1735 h 191344"/>
                <a:gd name="connsiteX12" fmla="*/ 113862 w 259780"/>
                <a:gd name="connsiteY12" fmla="*/ 5716 h 191344"/>
                <a:gd name="connsiteX13" fmla="*/ 144569 w 259780"/>
                <a:gd name="connsiteY13" fmla="*/ 9598 h 191344"/>
                <a:gd name="connsiteX14" fmla="*/ 138930 w 259780"/>
                <a:gd name="connsiteY14" fmla="*/ 15674 h 191344"/>
                <a:gd name="connsiteX15" fmla="*/ 136732 w 259780"/>
                <a:gd name="connsiteY15" fmla="*/ 26511 h 191344"/>
                <a:gd name="connsiteX16" fmla="*/ 142113 w 259780"/>
                <a:gd name="connsiteY16" fmla="*/ 32684 h 191344"/>
                <a:gd name="connsiteX17" fmla="*/ 148715 w 259780"/>
                <a:gd name="connsiteY17" fmla="*/ 33849 h 191344"/>
                <a:gd name="connsiteX18" fmla="*/ 149770 w 259780"/>
                <a:gd name="connsiteY18" fmla="*/ 40923 h 191344"/>
                <a:gd name="connsiteX19" fmla="*/ 160248 w 259780"/>
                <a:gd name="connsiteY19" fmla="*/ 45707 h 191344"/>
                <a:gd name="connsiteX20" fmla="*/ 159262 w 259780"/>
                <a:gd name="connsiteY20" fmla="*/ 52184 h 191344"/>
                <a:gd name="connsiteX21" fmla="*/ 173102 w 259780"/>
                <a:gd name="connsiteY21" fmla="*/ 57798 h 191344"/>
                <a:gd name="connsiteX22" fmla="*/ 187367 w 259780"/>
                <a:gd name="connsiteY22" fmla="*/ 48842 h 191344"/>
                <a:gd name="connsiteX23" fmla="*/ 195882 w 259780"/>
                <a:gd name="connsiteY23" fmla="*/ 54139 h 191344"/>
                <a:gd name="connsiteX24" fmla="*/ 191096 w 259780"/>
                <a:gd name="connsiteY24" fmla="*/ 70744 h 191344"/>
                <a:gd name="connsiteX25" fmla="*/ 196639 w 259780"/>
                <a:gd name="connsiteY25" fmla="*/ 77636 h 191344"/>
                <a:gd name="connsiteX26" fmla="*/ 200367 w 259780"/>
                <a:gd name="connsiteY26" fmla="*/ 81363 h 191344"/>
                <a:gd name="connsiteX27" fmla="*/ 219306 w 259780"/>
                <a:gd name="connsiteY27" fmla="*/ 96009 h 191344"/>
                <a:gd name="connsiteX28" fmla="*/ 224682 w 259780"/>
                <a:gd name="connsiteY28" fmla="*/ 106398 h 191344"/>
                <a:gd name="connsiteX29" fmla="*/ 236386 w 259780"/>
                <a:gd name="connsiteY29" fmla="*/ 106942 h 191344"/>
                <a:gd name="connsiteX30" fmla="*/ 237299 w 259780"/>
                <a:gd name="connsiteY30" fmla="*/ 114237 h 191344"/>
                <a:gd name="connsiteX31" fmla="*/ 224534 w 259780"/>
                <a:gd name="connsiteY31" fmla="*/ 118924 h 191344"/>
                <a:gd name="connsiteX32" fmla="*/ 259766 w 259780"/>
                <a:gd name="connsiteY32" fmla="*/ 137894 h 191344"/>
                <a:gd name="connsiteX33" fmla="*/ 228443 w 259780"/>
                <a:gd name="connsiteY33" fmla="*/ 169085 h 191344"/>
                <a:gd name="connsiteX34" fmla="*/ 199496 w 259780"/>
                <a:gd name="connsiteY34" fmla="*/ 186785 h 191344"/>
                <a:gd name="connsiteX35" fmla="*/ 167616 w 259780"/>
                <a:gd name="connsiteY35" fmla="*/ 189362 h 191344"/>
                <a:gd name="connsiteX36" fmla="*/ 142883 w 259780"/>
                <a:gd name="connsiteY36" fmla="*/ 169821 h 191344"/>
                <a:gd name="connsiteX37" fmla="*/ 128182 w 259780"/>
                <a:gd name="connsiteY37" fmla="*/ 151347 h 191344"/>
                <a:gd name="connsiteX38" fmla="*/ 91796 w 259780"/>
                <a:gd name="connsiteY38" fmla="*/ 155835 h 191344"/>
                <a:gd name="connsiteX39" fmla="*/ 86509 w 259780"/>
                <a:gd name="connsiteY39" fmla="*/ 146265 h 191344"/>
                <a:gd name="connsiteX40" fmla="*/ 60278 w 259780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77609 w 258526"/>
                <a:gd name="connsiteY7" fmla="*/ 33890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37057 w 258526"/>
                <a:gd name="connsiteY9" fmla="*/ 13257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248 h 190900"/>
                <a:gd name="connsiteX1" fmla="*/ 32226 w 258526"/>
                <a:gd name="connsiteY1" fmla="*/ 114484 h 190900"/>
                <a:gd name="connsiteX2" fmla="*/ 36362 w 258526"/>
                <a:gd name="connsiteY2" fmla="*/ 101203 h 190900"/>
                <a:gd name="connsiteX3" fmla="*/ 23861 w 258526"/>
                <a:gd name="connsiteY3" fmla="*/ 92299 h 190900"/>
                <a:gd name="connsiteX4" fmla="*/ 22596 w 258526"/>
                <a:gd name="connsiteY4" fmla="*/ 78383 h 190900"/>
                <a:gd name="connsiteX5" fmla="*/ 167 w 258526"/>
                <a:gd name="connsiteY5" fmla="*/ 59765 h 190900"/>
                <a:gd name="connsiteX6" fmla="*/ 13190 w 258526"/>
                <a:gd name="connsiteY6" fmla="*/ 49159 h 190900"/>
                <a:gd name="connsiteX7" fmla="*/ 16977 w 258526"/>
                <a:gd name="connsiteY7" fmla="*/ 31875 h 190900"/>
                <a:gd name="connsiteX8" fmla="*/ 37304 w 258526"/>
                <a:gd name="connsiteY8" fmla="*/ 27745 h 190900"/>
                <a:gd name="connsiteX9" fmla="*/ 37057 w 258526"/>
                <a:gd name="connsiteY9" fmla="*/ 12813 h 190900"/>
                <a:gd name="connsiteX10" fmla="*/ 43820 w 258526"/>
                <a:gd name="connsiteY10" fmla="*/ 47 h 190900"/>
                <a:gd name="connsiteX11" fmla="*/ 94983 w 258526"/>
                <a:gd name="connsiteY11" fmla="*/ 1291 h 190900"/>
                <a:gd name="connsiteX12" fmla="*/ 112608 w 258526"/>
                <a:gd name="connsiteY12" fmla="*/ 5272 h 190900"/>
                <a:gd name="connsiteX13" fmla="*/ 143315 w 258526"/>
                <a:gd name="connsiteY13" fmla="*/ 9154 h 190900"/>
                <a:gd name="connsiteX14" fmla="*/ 137676 w 258526"/>
                <a:gd name="connsiteY14" fmla="*/ 15230 h 190900"/>
                <a:gd name="connsiteX15" fmla="*/ 135478 w 258526"/>
                <a:gd name="connsiteY15" fmla="*/ 26067 h 190900"/>
                <a:gd name="connsiteX16" fmla="*/ 140859 w 258526"/>
                <a:gd name="connsiteY16" fmla="*/ 32240 h 190900"/>
                <a:gd name="connsiteX17" fmla="*/ 147461 w 258526"/>
                <a:gd name="connsiteY17" fmla="*/ 33405 h 190900"/>
                <a:gd name="connsiteX18" fmla="*/ 148516 w 258526"/>
                <a:gd name="connsiteY18" fmla="*/ 40479 h 190900"/>
                <a:gd name="connsiteX19" fmla="*/ 158994 w 258526"/>
                <a:gd name="connsiteY19" fmla="*/ 45263 h 190900"/>
                <a:gd name="connsiteX20" fmla="*/ 158008 w 258526"/>
                <a:gd name="connsiteY20" fmla="*/ 51740 h 190900"/>
                <a:gd name="connsiteX21" fmla="*/ 171848 w 258526"/>
                <a:gd name="connsiteY21" fmla="*/ 57354 h 190900"/>
                <a:gd name="connsiteX22" fmla="*/ 186113 w 258526"/>
                <a:gd name="connsiteY22" fmla="*/ 48398 h 190900"/>
                <a:gd name="connsiteX23" fmla="*/ 194628 w 258526"/>
                <a:gd name="connsiteY23" fmla="*/ 53695 h 190900"/>
                <a:gd name="connsiteX24" fmla="*/ 189842 w 258526"/>
                <a:gd name="connsiteY24" fmla="*/ 70300 h 190900"/>
                <a:gd name="connsiteX25" fmla="*/ 195385 w 258526"/>
                <a:gd name="connsiteY25" fmla="*/ 77192 h 190900"/>
                <a:gd name="connsiteX26" fmla="*/ 199113 w 258526"/>
                <a:gd name="connsiteY26" fmla="*/ 80919 h 190900"/>
                <a:gd name="connsiteX27" fmla="*/ 218052 w 258526"/>
                <a:gd name="connsiteY27" fmla="*/ 95565 h 190900"/>
                <a:gd name="connsiteX28" fmla="*/ 223428 w 258526"/>
                <a:gd name="connsiteY28" fmla="*/ 105954 h 190900"/>
                <a:gd name="connsiteX29" fmla="*/ 235132 w 258526"/>
                <a:gd name="connsiteY29" fmla="*/ 106498 h 190900"/>
                <a:gd name="connsiteX30" fmla="*/ 236045 w 258526"/>
                <a:gd name="connsiteY30" fmla="*/ 113793 h 190900"/>
                <a:gd name="connsiteX31" fmla="*/ 223280 w 258526"/>
                <a:gd name="connsiteY31" fmla="*/ 118480 h 190900"/>
                <a:gd name="connsiteX32" fmla="*/ 258512 w 258526"/>
                <a:gd name="connsiteY32" fmla="*/ 137450 h 190900"/>
                <a:gd name="connsiteX33" fmla="*/ 227189 w 258526"/>
                <a:gd name="connsiteY33" fmla="*/ 168641 h 190900"/>
                <a:gd name="connsiteX34" fmla="*/ 198242 w 258526"/>
                <a:gd name="connsiteY34" fmla="*/ 186341 h 190900"/>
                <a:gd name="connsiteX35" fmla="*/ 166362 w 258526"/>
                <a:gd name="connsiteY35" fmla="*/ 188918 h 190900"/>
                <a:gd name="connsiteX36" fmla="*/ 141629 w 258526"/>
                <a:gd name="connsiteY36" fmla="*/ 169377 h 190900"/>
                <a:gd name="connsiteX37" fmla="*/ 126928 w 258526"/>
                <a:gd name="connsiteY37" fmla="*/ 150903 h 190900"/>
                <a:gd name="connsiteX38" fmla="*/ 90542 w 258526"/>
                <a:gd name="connsiteY38" fmla="*/ 155391 h 190900"/>
                <a:gd name="connsiteX39" fmla="*/ 85255 w 258526"/>
                <a:gd name="connsiteY39" fmla="*/ 145821 h 190900"/>
                <a:gd name="connsiteX40" fmla="*/ 59024 w 258526"/>
                <a:gd name="connsiteY40" fmla="*/ 133248 h 190900"/>
                <a:gd name="connsiteX0" fmla="*/ 59024 w 258526"/>
                <a:gd name="connsiteY0" fmla="*/ 138559 h 196211"/>
                <a:gd name="connsiteX1" fmla="*/ 32226 w 258526"/>
                <a:gd name="connsiteY1" fmla="*/ 119795 h 196211"/>
                <a:gd name="connsiteX2" fmla="*/ 36362 w 258526"/>
                <a:gd name="connsiteY2" fmla="*/ 106514 h 196211"/>
                <a:gd name="connsiteX3" fmla="*/ 23861 w 258526"/>
                <a:gd name="connsiteY3" fmla="*/ 97610 h 196211"/>
                <a:gd name="connsiteX4" fmla="*/ 22596 w 258526"/>
                <a:gd name="connsiteY4" fmla="*/ 83694 h 196211"/>
                <a:gd name="connsiteX5" fmla="*/ 167 w 258526"/>
                <a:gd name="connsiteY5" fmla="*/ 65076 h 196211"/>
                <a:gd name="connsiteX6" fmla="*/ 13190 w 258526"/>
                <a:gd name="connsiteY6" fmla="*/ 54470 h 196211"/>
                <a:gd name="connsiteX7" fmla="*/ 16977 w 258526"/>
                <a:gd name="connsiteY7" fmla="*/ 37186 h 196211"/>
                <a:gd name="connsiteX8" fmla="*/ 37304 w 258526"/>
                <a:gd name="connsiteY8" fmla="*/ 33056 h 196211"/>
                <a:gd name="connsiteX9" fmla="*/ 37057 w 258526"/>
                <a:gd name="connsiteY9" fmla="*/ 18124 h 196211"/>
                <a:gd name="connsiteX10" fmla="*/ 43820 w 258526"/>
                <a:gd name="connsiteY10" fmla="*/ 5358 h 196211"/>
                <a:gd name="connsiteX11" fmla="*/ 41254 w 258526"/>
                <a:gd name="connsiteY11" fmla="*/ 87 h 196211"/>
                <a:gd name="connsiteX12" fmla="*/ 112608 w 258526"/>
                <a:gd name="connsiteY12" fmla="*/ 10583 h 196211"/>
                <a:gd name="connsiteX13" fmla="*/ 143315 w 258526"/>
                <a:gd name="connsiteY13" fmla="*/ 14465 h 196211"/>
                <a:gd name="connsiteX14" fmla="*/ 137676 w 258526"/>
                <a:gd name="connsiteY14" fmla="*/ 20541 h 196211"/>
                <a:gd name="connsiteX15" fmla="*/ 135478 w 258526"/>
                <a:gd name="connsiteY15" fmla="*/ 31378 h 196211"/>
                <a:gd name="connsiteX16" fmla="*/ 140859 w 258526"/>
                <a:gd name="connsiteY16" fmla="*/ 37551 h 196211"/>
                <a:gd name="connsiteX17" fmla="*/ 147461 w 258526"/>
                <a:gd name="connsiteY17" fmla="*/ 38716 h 196211"/>
                <a:gd name="connsiteX18" fmla="*/ 148516 w 258526"/>
                <a:gd name="connsiteY18" fmla="*/ 45790 h 196211"/>
                <a:gd name="connsiteX19" fmla="*/ 158994 w 258526"/>
                <a:gd name="connsiteY19" fmla="*/ 50574 h 196211"/>
                <a:gd name="connsiteX20" fmla="*/ 158008 w 258526"/>
                <a:gd name="connsiteY20" fmla="*/ 57051 h 196211"/>
                <a:gd name="connsiteX21" fmla="*/ 171848 w 258526"/>
                <a:gd name="connsiteY21" fmla="*/ 62665 h 196211"/>
                <a:gd name="connsiteX22" fmla="*/ 186113 w 258526"/>
                <a:gd name="connsiteY22" fmla="*/ 53709 h 196211"/>
                <a:gd name="connsiteX23" fmla="*/ 194628 w 258526"/>
                <a:gd name="connsiteY23" fmla="*/ 59006 h 196211"/>
                <a:gd name="connsiteX24" fmla="*/ 189842 w 258526"/>
                <a:gd name="connsiteY24" fmla="*/ 75611 h 196211"/>
                <a:gd name="connsiteX25" fmla="*/ 195385 w 258526"/>
                <a:gd name="connsiteY25" fmla="*/ 82503 h 196211"/>
                <a:gd name="connsiteX26" fmla="*/ 199113 w 258526"/>
                <a:gd name="connsiteY26" fmla="*/ 86230 h 196211"/>
                <a:gd name="connsiteX27" fmla="*/ 218052 w 258526"/>
                <a:gd name="connsiteY27" fmla="*/ 100876 h 196211"/>
                <a:gd name="connsiteX28" fmla="*/ 223428 w 258526"/>
                <a:gd name="connsiteY28" fmla="*/ 111265 h 196211"/>
                <a:gd name="connsiteX29" fmla="*/ 235132 w 258526"/>
                <a:gd name="connsiteY29" fmla="*/ 111809 h 196211"/>
                <a:gd name="connsiteX30" fmla="*/ 236045 w 258526"/>
                <a:gd name="connsiteY30" fmla="*/ 119104 h 196211"/>
                <a:gd name="connsiteX31" fmla="*/ 223280 w 258526"/>
                <a:gd name="connsiteY31" fmla="*/ 123791 h 196211"/>
                <a:gd name="connsiteX32" fmla="*/ 258512 w 258526"/>
                <a:gd name="connsiteY32" fmla="*/ 142761 h 196211"/>
                <a:gd name="connsiteX33" fmla="*/ 227189 w 258526"/>
                <a:gd name="connsiteY33" fmla="*/ 173952 h 196211"/>
                <a:gd name="connsiteX34" fmla="*/ 198242 w 258526"/>
                <a:gd name="connsiteY34" fmla="*/ 191652 h 196211"/>
                <a:gd name="connsiteX35" fmla="*/ 166362 w 258526"/>
                <a:gd name="connsiteY35" fmla="*/ 194229 h 196211"/>
                <a:gd name="connsiteX36" fmla="*/ 141629 w 258526"/>
                <a:gd name="connsiteY36" fmla="*/ 174688 h 196211"/>
                <a:gd name="connsiteX37" fmla="*/ 126928 w 258526"/>
                <a:gd name="connsiteY37" fmla="*/ 156214 h 196211"/>
                <a:gd name="connsiteX38" fmla="*/ 90542 w 258526"/>
                <a:gd name="connsiteY38" fmla="*/ 160702 h 196211"/>
                <a:gd name="connsiteX39" fmla="*/ 85255 w 258526"/>
                <a:gd name="connsiteY39" fmla="*/ 151132 h 196211"/>
                <a:gd name="connsiteX40" fmla="*/ 59024 w 258526"/>
                <a:gd name="connsiteY40" fmla="*/ 138559 h 196211"/>
                <a:gd name="connsiteX0" fmla="*/ 59024 w 258526"/>
                <a:gd name="connsiteY0" fmla="*/ 138512 h 196164"/>
                <a:gd name="connsiteX1" fmla="*/ 32226 w 258526"/>
                <a:gd name="connsiteY1" fmla="*/ 119748 h 196164"/>
                <a:gd name="connsiteX2" fmla="*/ 36362 w 258526"/>
                <a:gd name="connsiteY2" fmla="*/ 106467 h 196164"/>
                <a:gd name="connsiteX3" fmla="*/ 23861 w 258526"/>
                <a:gd name="connsiteY3" fmla="*/ 97563 h 196164"/>
                <a:gd name="connsiteX4" fmla="*/ 22596 w 258526"/>
                <a:gd name="connsiteY4" fmla="*/ 83647 h 196164"/>
                <a:gd name="connsiteX5" fmla="*/ 167 w 258526"/>
                <a:gd name="connsiteY5" fmla="*/ 65029 h 196164"/>
                <a:gd name="connsiteX6" fmla="*/ 13190 w 258526"/>
                <a:gd name="connsiteY6" fmla="*/ 54423 h 196164"/>
                <a:gd name="connsiteX7" fmla="*/ 16977 w 258526"/>
                <a:gd name="connsiteY7" fmla="*/ 37139 h 196164"/>
                <a:gd name="connsiteX8" fmla="*/ 37304 w 258526"/>
                <a:gd name="connsiteY8" fmla="*/ 33009 h 196164"/>
                <a:gd name="connsiteX9" fmla="*/ 37057 w 258526"/>
                <a:gd name="connsiteY9" fmla="*/ 18077 h 196164"/>
                <a:gd name="connsiteX10" fmla="*/ 41320 w 258526"/>
                <a:gd name="connsiteY10" fmla="*/ 6738 h 196164"/>
                <a:gd name="connsiteX11" fmla="*/ 41254 w 258526"/>
                <a:gd name="connsiteY11" fmla="*/ 40 h 196164"/>
                <a:gd name="connsiteX12" fmla="*/ 112608 w 258526"/>
                <a:gd name="connsiteY12" fmla="*/ 10536 h 196164"/>
                <a:gd name="connsiteX13" fmla="*/ 143315 w 258526"/>
                <a:gd name="connsiteY13" fmla="*/ 14418 h 196164"/>
                <a:gd name="connsiteX14" fmla="*/ 137676 w 258526"/>
                <a:gd name="connsiteY14" fmla="*/ 20494 h 196164"/>
                <a:gd name="connsiteX15" fmla="*/ 135478 w 258526"/>
                <a:gd name="connsiteY15" fmla="*/ 31331 h 196164"/>
                <a:gd name="connsiteX16" fmla="*/ 140859 w 258526"/>
                <a:gd name="connsiteY16" fmla="*/ 37504 h 196164"/>
                <a:gd name="connsiteX17" fmla="*/ 147461 w 258526"/>
                <a:gd name="connsiteY17" fmla="*/ 38669 h 196164"/>
                <a:gd name="connsiteX18" fmla="*/ 148516 w 258526"/>
                <a:gd name="connsiteY18" fmla="*/ 45743 h 196164"/>
                <a:gd name="connsiteX19" fmla="*/ 158994 w 258526"/>
                <a:gd name="connsiteY19" fmla="*/ 50527 h 196164"/>
                <a:gd name="connsiteX20" fmla="*/ 158008 w 258526"/>
                <a:gd name="connsiteY20" fmla="*/ 57004 h 196164"/>
                <a:gd name="connsiteX21" fmla="*/ 171848 w 258526"/>
                <a:gd name="connsiteY21" fmla="*/ 62618 h 196164"/>
                <a:gd name="connsiteX22" fmla="*/ 186113 w 258526"/>
                <a:gd name="connsiteY22" fmla="*/ 53662 h 196164"/>
                <a:gd name="connsiteX23" fmla="*/ 194628 w 258526"/>
                <a:gd name="connsiteY23" fmla="*/ 58959 h 196164"/>
                <a:gd name="connsiteX24" fmla="*/ 189842 w 258526"/>
                <a:gd name="connsiteY24" fmla="*/ 75564 h 196164"/>
                <a:gd name="connsiteX25" fmla="*/ 195385 w 258526"/>
                <a:gd name="connsiteY25" fmla="*/ 82456 h 196164"/>
                <a:gd name="connsiteX26" fmla="*/ 199113 w 258526"/>
                <a:gd name="connsiteY26" fmla="*/ 86183 h 196164"/>
                <a:gd name="connsiteX27" fmla="*/ 218052 w 258526"/>
                <a:gd name="connsiteY27" fmla="*/ 100829 h 196164"/>
                <a:gd name="connsiteX28" fmla="*/ 223428 w 258526"/>
                <a:gd name="connsiteY28" fmla="*/ 111218 h 196164"/>
                <a:gd name="connsiteX29" fmla="*/ 235132 w 258526"/>
                <a:gd name="connsiteY29" fmla="*/ 111762 h 196164"/>
                <a:gd name="connsiteX30" fmla="*/ 236045 w 258526"/>
                <a:gd name="connsiteY30" fmla="*/ 119057 h 196164"/>
                <a:gd name="connsiteX31" fmla="*/ 223280 w 258526"/>
                <a:gd name="connsiteY31" fmla="*/ 123744 h 196164"/>
                <a:gd name="connsiteX32" fmla="*/ 258512 w 258526"/>
                <a:gd name="connsiteY32" fmla="*/ 142714 h 196164"/>
                <a:gd name="connsiteX33" fmla="*/ 227189 w 258526"/>
                <a:gd name="connsiteY33" fmla="*/ 173905 h 196164"/>
                <a:gd name="connsiteX34" fmla="*/ 198242 w 258526"/>
                <a:gd name="connsiteY34" fmla="*/ 191605 h 196164"/>
                <a:gd name="connsiteX35" fmla="*/ 166362 w 258526"/>
                <a:gd name="connsiteY35" fmla="*/ 194182 h 196164"/>
                <a:gd name="connsiteX36" fmla="*/ 141629 w 258526"/>
                <a:gd name="connsiteY36" fmla="*/ 174641 h 196164"/>
                <a:gd name="connsiteX37" fmla="*/ 126928 w 258526"/>
                <a:gd name="connsiteY37" fmla="*/ 156167 h 196164"/>
                <a:gd name="connsiteX38" fmla="*/ 90542 w 258526"/>
                <a:gd name="connsiteY38" fmla="*/ 160655 h 196164"/>
                <a:gd name="connsiteX39" fmla="*/ 85255 w 258526"/>
                <a:gd name="connsiteY39" fmla="*/ 151085 h 196164"/>
                <a:gd name="connsiteX40" fmla="*/ 59024 w 258526"/>
                <a:gd name="connsiteY40" fmla="*/ 138512 h 196164"/>
                <a:gd name="connsiteX0" fmla="*/ 59024 w 258526"/>
                <a:gd name="connsiteY0" fmla="*/ 170590 h 228242"/>
                <a:gd name="connsiteX1" fmla="*/ 32226 w 258526"/>
                <a:gd name="connsiteY1" fmla="*/ 151826 h 228242"/>
                <a:gd name="connsiteX2" fmla="*/ 36362 w 258526"/>
                <a:gd name="connsiteY2" fmla="*/ 138545 h 228242"/>
                <a:gd name="connsiteX3" fmla="*/ 23861 w 258526"/>
                <a:gd name="connsiteY3" fmla="*/ 129641 h 228242"/>
                <a:gd name="connsiteX4" fmla="*/ 22596 w 258526"/>
                <a:gd name="connsiteY4" fmla="*/ 115725 h 228242"/>
                <a:gd name="connsiteX5" fmla="*/ 167 w 258526"/>
                <a:gd name="connsiteY5" fmla="*/ 97107 h 228242"/>
                <a:gd name="connsiteX6" fmla="*/ 13190 w 258526"/>
                <a:gd name="connsiteY6" fmla="*/ 86501 h 228242"/>
                <a:gd name="connsiteX7" fmla="*/ 16977 w 258526"/>
                <a:gd name="connsiteY7" fmla="*/ 69217 h 228242"/>
                <a:gd name="connsiteX8" fmla="*/ 37304 w 258526"/>
                <a:gd name="connsiteY8" fmla="*/ 65087 h 228242"/>
                <a:gd name="connsiteX9" fmla="*/ 37057 w 258526"/>
                <a:gd name="connsiteY9" fmla="*/ 50155 h 228242"/>
                <a:gd name="connsiteX10" fmla="*/ 41320 w 258526"/>
                <a:gd name="connsiteY10" fmla="*/ 38816 h 228242"/>
                <a:gd name="connsiteX11" fmla="*/ 41254 w 258526"/>
                <a:gd name="connsiteY11" fmla="*/ 32118 h 228242"/>
                <a:gd name="connsiteX12" fmla="*/ 59374 w 258526"/>
                <a:gd name="connsiteY12" fmla="*/ 145 h 228242"/>
                <a:gd name="connsiteX13" fmla="*/ 143315 w 258526"/>
                <a:gd name="connsiteY13" fmla="*/ 46496 h 228242"/>
                <a:gd name="connsiteX14" fmla="*/ 137676 w 258526"/>
                <a:gd name="connsiteY14" fmla="*/ 52572 h 228242"/>
                <a:gd name="connsiteX15" fmla="*/ 135478 w 258526"/>
                <a:gd name="connsiteY15" fmla="*/ 63409 h 228242"/>
                <a:gd name="connsiteX16" fmla="*/ 140859 w 258526"/>
                <a:gd name="connsiteY16" fmla="*/ 69582 h 228242"/>
                <a:gd name="connsiteX17" fmla="*/ 147461 w 258526"/>
                <a:gd name="connsiteY17" fmla="*/ 70747 h 228242"/>
                <a:gd name="connsiteX18" fmla="*/ 148516 w 258526"/>
                <a:gd name="connsiteY18" fmla="*/ 77821 h 228242"/>
                <a:gd name="connsiteX19" fmla="*/ 158994 w 258526"/>
                <a:gd name="connsiteY19" fmla="*/ 82605 h 228242"/>
                <a:gd name="connsiteX20" fmla="*/ 158008 w 258526"/>
                <a:gd name="connsiteY20" fmla="*/ 89082 h 228242"/>
                <a:gd name="connsiteX21" fmla="*/ 171848 w 258526"/>
                <a:gd name="connsiteY21" fmla="*/ 94696 h 228242"/>
                <a:gd name="connsiteX22" fmla="*/ 186113 w 258526"/>
                <a:gd name="connsiteY22" fmla="*/ 85740 h 228242"/>
                <a:gd name="connsiteX23" fmla="*/ 194628 w 258526"/>
                <a:gd name="connsiteY23" fmla="*/ 91037 h 228242"/>
                <a:gd name="connsiteX24" fmla="*/ 189842 w 258526"/>
                <a:gd name="connsiteY24" fmla="*/ 107642 h 228242"/>
                <a:gd name="connsiteX25" fmla="*/ 195385 w 258526"/>
                <a:gd name="connsiteY25" fmla="*/ 114534 h 228242"/>
                <a:gd name="connsiteX26" fmla="*/ 199113 w 258526"/>
                <a:gd name="connsiteY26" fmla="*/ 118261 h 228242"/>
                <a:gd name="connsiteX27" fmla="*/ 218052 w 258526"/>
                <a:gd name="connsiteY27" fmla="*/ 132907 h 228242"/>
                <a:gd name="connsiteX28" fmla="*/ 223428 w 258526"/>
                <a:gd name="connsiteY28" fmla="*/ 143296 h 228242"/>
                <a:gd name="connsiteX29" fmla="*/ 235132 w 258526"/>
                <a:gd name="connsiteY29" fmla="*/ 143840 h 228242"/>
                <a:gd name="connsiteX30" fmla="*/ 236045 w 258526"/>
                <a:gd name="connsiteY30" fmla="*/ 151135 h 228242"/>
                <a:gd name="connsiteX31" fmla="*/ 223280 w 258526"/>
                <a:gd name="connsiteY31" fmla="*/ 155822 h 228242"/>
                <a:gd name="connsiteX32" fmla="*/ 258512 w 258526"/>
                <a:gd name="connsiteY32" fmla="*/ 174792 h 228242"/>
                <a:gd name="connsiteX33" fmla="*/ 227189 w 258526"/>
                <a:gd name="connsiteY33" fmla="*/ 205983 h 228242"/>
                <a:gd name="connsiteX34" fmla="*/ 198242 w 258526"/>
                <a:gd name="connsiteY34" fmla="*/ 223683 h 228242"/>
                <a:gd name="connsiteX35" fmla="*/ 166362 w 258526"/>
                <a:gd name="connsiteY35" fmla="*/ 226260 h 228242"/>
                <a:gd name="connsiteX36" fmla="*/ 141629 w 258526"/>
                <a:gd name="connsiteY36" fmla="*/ 206719 h 228242"/>
                <a:gd name="connsiteX37" fmla="*/ 126928 w 258526"/>
                <a:gd name="connsiteY37" fmla="*/ 188245 h 228242"/>
                <a:gd name="connsiteX38" fmla="*/ 90542 w 258526"/>
                <a:gd name="connsiteY38" fmla="*/ 192733 h 228242"/>
                <a:gd name="connsiteX39" fmla="*/ 85255 w 258526"/>
                <a:gd name="connsiteY39" fmla="*/ 183163 h 228242"/>
                <a:gd name="connsiteX40" fmla="*/ 59024 w 258526"/>
                <a:gd name="connsiteY40" fmla="*/ 170590 h 228242"/>
                <a:gd name="connsiteX0" fmla="*/ 59024 w 258526"/>
                <a:gd name="connsiteY0" fmla="*/ 172857 h 230509"/>
                <a:gd name="connsiteX1" fmla="*/ 32226 w 258526"/>
                <a:gd name="connsiteY1" fmla="*/ 154093 h 230509"/>
                <a:gd name="connsiteX2" fmla="*/ 36362 w 258526"/>
                <a:gd name="connsiteY2" fmla="*/ 140812 h 230509"/>
                <a:gd name="connsiteX3" fmla="*/ 23861 w 258526"/>
                <a:gd name="connsiteY3" fmla="*/ 131908 h 230509"/>
                <a:gd name="connsiteX4" fmla="*/ 22596 w 258526"/>
                <a:gd name="connsiteY4" fmla="*/ 117992 h 230509"/>
                <a:gd name="connsiteX5" fmla="*/ 167 w 258526"/>
                <a:gd name="connsiteY5" fmla="*/ 99374 h 230509"/>
                <a:gd name="connsiteX6" fmla="*/ 13190 w 258526"/>
                <a:gd name="connsiteY6" fmla="*/ 88768 h 230509"/>
                <a:gd name="connsiteX7" fmla="*/ 16977 w 258526"/>
                <a:gd name="connsiteY7" fmla="*/ 71484 h 230509"/>
                <a:gd name="connsiteX8" fmla="*/ 37304 w 258526"/>
                <a:gd name="connsiteY8" fmla="*/ 67354 h 230509"/>
                <a:gd name="connsiteX9" fmla="*/ 37057 w 258526"/>
                <a:gd name="connsiteY9" fmla="*/ 52422 h 230509"/>
                <a:gd name="connsiteX10" fmla="*/ 41320 w 258526"/>
                <a:gd name="connsiteY10" fmla="*/ 41083 h 230509"/>
                <a:gd name="connsiteX11" fmla="*/ 41254 w 258526"/>
                <a:gd name="connsiteY11" fmla="*/ 34385 h 230509"/>
                <a:gd name="connsiteX12" fmla="*/ 59374 w 258526"/>
                <a:gd name="connsiteY12" fmla="*/ 2412 h 230509"/>
                <a:gd name="connsiteX13" fmla="*/ 143315 w 258526"/>
                <a:gd name="connsiteY13" fmla="*/ 48763 h 230509"/>
                <a:gd name="connsiteX14" fmla="*/ 137676 w 258526"/>
                <a:gd name="connsiteY14" fmla="*/ 54839 h 230509"/>
                <a:gd name="connsiteX15" fmla="*/ 135478 w 258526"/>
                <a:gd name="connsiteY15" fmla="*/ 65676 h 230509"/>
                <a:gd name="connsiteX16" fmla="*/ 140859 w 258526"/>
                <a:gd name="connsiteY16" fmla="*/ 71849 h 230509"/>
                <a:gd name="connsiteX17" fmla="*/ 147461 w 258526"/>
                <a:gd name="connsiteY17" fmla="*/ 73014 h 230509"/>
                <a:gd name="connsiteX18" fmla="*/ 148516 w 258526"/>
                <a:gd name="connsiteY18" fmla="*/ 80088 h 230509"/>
                <a:gd name="connsiteX19" fmla="*/ 158994 w 258526"/>
                <a:gd name="connsiteY19" fmla="*/ 84872 h 230509"/>
                <a:gd name="connsiteX20" fmla="*/ 158008 w 258526"/>
                <a:gd name="connsiteY20" fmla="*/ 91349 h 230509"/>
                <a:gd name="connsiteX21" fmla="*/ 171848 w 258526"/>
                <a:gd name="connsiteY21" fmla="*/ 96963 h 230509"/>
                <a:gd name="connsiteX22" fmla="*/ 186113 w 258526"/>
                <a:gd name="connsiteY22" fmla="*/ 88007 h 230509"/>
                <a:gd name="connsiteX23" fmla="*/ 194628 w 258526"/>
                <a:gd name="connsiteY23" fmla="*/ 93304 h 230509"/>
                <a:gd name="connsiteX24" fmla="*/ 189842 w 258526"/>
                <a:gd name="connsiteY24" fmla="*/ 109909 h 230509"/>
                <a:gd name="connsiteX25" fmla="*/ 195385 w 258526"/>
                <a:gd name="connsiteY25" fmla="*/ 116801 h 230509"/>
                <a:gd name="connsiteX26" fmla="*/ 199113 w 258526"/>
                <a:gd name="connsiteY26" fmla="*/ 120528 h 230509"/>
                <a:gd name="connsiteX27" fmla="*/ 218052 w 258526"/>
                <a:gd name="connsiteY27" fmla="*/ 135174 h 230509"/>
                <a:gd name="connsiteX28" fmla="*/ 223428 w 258526"/>
                <a:gd name="connsiteY28" fmla="*/ 145563 h 230509"/>
                <a:gd name="connsiteX29" fmla="*/ 235132 w 258526"/>
                <a:gd name="connsiteY29" fmla="*/ 146107 h 230509"/>
                <a:gd name="connsiteX30" fmla="*/ 236045 w 258526"/>
                <a:gd name="connsiteY30" fmla="*/ 153402 h 230509"/>
                <a:gd name="connsiteX31" fmla="*/ 223280 w 258526"/>
                <a:gd name="connsiteY31" fmla="*/ 158089 h 230509"/>
                <a:gd name="connsiteX32" fmla="*/ 258512 w 258526"/>
                <a:gd name="connsiteY32" fmla="*/ 177059 h 230509"/>
                <a:gd name="connsiteX33" fmla="*/ 227189 w 258526"/>
                <a:gd name="connsiteY33" fmla="*/ 208250 h 230509"/>
                <a:gd name="connsiteX34" fmla="*/ 198242 w 258526"/>
                <a:gd name="connsiteY34" fmla="*/ 225950 h 230509"/>
                <a:gd name="connsiteX35" fmla="*/ 166362 w 258526"/>
                <a:gd name="connsiteY35" fmla="*/ 228527 h 230509"/>
                <a:gd name="connsiteX36" fmla="*/ 141629 w 258526"/>
                <a:gd name="connsiteY36" fmla="*/ 208986 h 230509"/>
                <a:gd name="connsiteX37" fmla="*/ 126928 w 258526"/>
                <a:gd name="connsiteY37" fmla="*/ 190512 h 230509"/>
                <a:gd name="connsiteX38" fmla="*/ 90542 w 258526"/>
                <a:gd name="connsiteY38" fmla="*/ 195000 h 230509"/>
                <a:gd name="connsiteX39" fmla="*/ 85255 w 258526"/>
                <a:gd name="connsiteY39" fmla="*/ 185430 h 230509"/>
                <a:gd name="connsiteX40" fmla="*/ 59024 w 258526"/>
                <a:gd name="connsiteY40" fmla="*/ 172857 h 230509"/>
                <a:gd name="connsiteX0" fmla="*/ 59024 w 258526"/>
                <a:gd name="connsiteY0" fmla="*/ 174518 h 232170"/>
                <a:gd name="connsiteX1" fmla="*/ 32226 w 258526"/>
                <a:gd name="connsiteY1" fmla="*/ 155754 h 232170"/>
                <a:gd name="connsiteX2" fmla="*/ 36362 w 258526"/>
                <a:gd name="connsiteY2" fmla="*/ 142473 h 232170"/>
                <a:gd name="connsiteX3" fmla="*/ 23861 w 258526"/>
                <a:gd name="connsiteY3" fmla="*/ 133569 h 232170"/>
                <a:gd name="connsiteX4" fmla="*/ 22596 w 258526"/>
                <a:gd name="connsiteY4" fmla="*/ 119653 h 232170"/>
                <a:gd name="connsiteX5" fmla="*/ 167 w 258526"/>
                <a:gd name="connsiteY5" fmla="*/ 101035 h 232170"/>
                <a:gd name="connsiteX6" fmla="*/ 13190 w 258526"/>
                <a:gd name="connsiteY6" fmla="*/ 90429 h 232170"/>
                <a:gd name="connsiteX7" fmla="*/ 16977 w 258526"/>
                <a:gd name="connsiteY7" fmla="*/ 73145 h 232170"/>
                <a:gd name="connsiteX8" fmla="*/ 37304 w 258526"/>
                <a:gd name="connsiteY8" fmla="*/ 69015 h 232170"/>
                <a:gd name="connsiteX9" fmla="*/ 37057 w 258526"/>
                <a:gd name="connsiteY9" fmla="*/ 54083 h 232170"/>
                <a:gd name="connsiteX10" fmla="*/ 41320 w 258526"/>
                <a:gd name="connsiteY10" fmla="*/ 42744 h 232170"/>
                <a:gd name="connsiteX11" fmla="*/ 41254 w 258526"/>
                <a:gd name="connsiteY11" fmla="*/ 36046 h 232170"/>
                <a:gd name="connsiteX12" fmla="*/ 59374 w 258526"/>
                <a:gd name="connsiteY12" fmla="*/ 4073 h 232170"/>
                <a:gd name="connsiteX13" fmla="*/ 70246 w 258526"/>
                <a:gd name="connsiteY13" fmla="*/ 6213 h 232170"/>
                <a:gd name="connsiteX14" fmla="*/ 137676 w 258526"/>
                <a:gd name="connsiteY14" fmla="*/ 56500 h 232170"/>
                <a:gd name="connsiteX15" fmla="*/ 135478 w 258526"/>
                <a:gd name="connsiteY15" fmla="*/ 67337 h 232170"/>
                <a:gd name="connsiteX16" fmla="*/ 140859 w 258526"/>
                <a:gd name="connsiteY16" fmla="*/ 73510 h 232170"/>
                <a:gd name="connsiteX17" fmla="*/ 147461 w 258526"/>
                <a:gd name="connsiteY17" fmla="*/ 74675 h 232170"/>
                <a:gd name="connsiteX18" fmla="*/ 148516 w 258526"/>
                <a:gd name="connsiteY18" fmla="*/ 81749 h 232170"/>
                <a:gd name="connsiteX19" fmla="*/ 158994 w 258526"/>
                <a:gd name="connsiteY19" fmla="*/ 86533 h 232170"/>
                <a:gd name="connsiteX20" fmla="*/ 158008 w 258526"/>
                <a:gd name="connsiteY20" fmla="*/ 93010 h 232170"/>
                <a:gd name="connsiteX21" fmla="*/ 171848 w 258526"/>
                <a:gd name="connsiteY21" fmla="*/ 98624 h 232170"/>
                <a:gd name="connsiteX22" fmla="*/ 186113 w 258526"/>
                <a:gd name="connsiteY22" fmla="*/ 89668 h 232170"/>
                <a:gd name="connsiteX23" fmla="*/ 194628 w 258526"/>
                <a:gd name="connsiteY23" fmla="*/ 94965 h 232170"/>
                <a:gd name="connsiteX24" fmla="*/ 189842 w 258526"/>
                <a:gd name="connsiteY24" fmla="*/ 111570 h 232170"/>
                <a:gd name="connsiteX25" fmla="*/ 195385 w 258526"/>
                <a:gd name="connsiteY25" fmla="*/ 118462 h 232170"/>
                <a:gd name="connsiteX26" fmla="*/ 199113 w 258526"/>
                <a:gd name="connsiteY26" fmla="*/ 122189 h 232170"/>
                <a:gd name="connsiteX27" fmla="*/ 218052 w 258526"/>
                <a:gd name="connsiteY27" fmla="*/ 136835 h 232170"/>
                <a:gd name="connsiteX28" fmla="*/ 223428 w 258526"/>
                <a:gd name="connsiteY28" fmla="*/ 147224 h 232170"/>
                <a:gd name="connsiteX29" fmla="*/ 235132 w 258526"/>
                <a:gd name="connsiteY29" fmla="*/ 147768 h 232170"/>
                <a:gd name="connsiteX30" fmla="*/ 236045 w 258526"/>
                <a:gd name="connsiteY30" fmla="*/ 155063 h 232170"/>
                <a:gd name="connsiteX31" fmla="*/ 223280 w 258526"/>
                <a:gd name="connsiteY31" fmla="*/ 159750 h 232170"/>
                <a:gd name="connsiteX32" fmla="*/ 258512 w 258526"/>
                <a:gd name="connsiteY32" fmla="*/ 178720 h 232170"/>
                <a:gd name="connsiteX33" fmla="*/ 227189 w 258526"/>
                <a:gd name="connsiteY33" fmla="*/ 209911 h 232170"/>
                <a:gd name="connsiteX34" fmla="*/ 198242 w 258526"/>
                <a:gd name="connsiteY34" fmla="*/ 227611 h 232170"/>
                <a:gd name="connsiteX35" fmla="*/ 166362 w 258526"/>
                <a:gd name="connsiteY35" fmla="*/ 230188 h 232170"/>
                <a:gd name="connsiteX36" fmla="*/ 141629 w 258526"/>
                <a:gd name="connsiteY36" fmla="*/ 210647 h 232170"/>
                <a:gd name="connsiteX37" fmla="*/ 126928 w 258526"/>
                <a:gd name="connsiteY37" fmla="*/ 192173 h 232170"/>
                <a:gd name="connsiteX38" fmla="*/ 90542 w 258526"/>
                <a:gd name="connsiteY38" fmla="*/ 196661 h 232170"/>
                <a:gd name="connsiteX39" fmla="*/ 85255 w 258526"/>
                <a:gd name="connsiteY39" fmla="*/ 187091 h 232170"/>
                <a:gd name="connsiteX40" fmla="*/ 59024 w 258526"/>
                <a:gd name="connsiteY40" fmla="*/ 174518 h 232170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135478 w 258526"/>
                <a:gd name="connsiteY15" fmla="*/ 73405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208003 w 258526"/>
                <a:gd name="connsiteY22" fmla="*/ 71688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194628 w 258526"/>
                <a:gd name="connsiteY24" fmla="*/ 101033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54672 w 258526"/>
                <a:gd name="connsiteY27" fmla="*/ 120665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18052 w 258526"/>
                <a:gd name="connsiteY29" fmla="*/ 142903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42058 w 258526"/>
                <a:gd name="connsiteY32" fmla="*/ 158704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770"/>
                <a:gd name="connsiteY0" fmla="*/ 180586 h 238238"/>
                <a:gd name="connsiteX1" fmla="*/ 32226 w 258770"/>
                <a:gd name="connsiteY1" fmla="*/ 161822 h 238238"/>
                <a:gd name="connsiteX2" fmla="*/ 36362 w 258770"/>
                <a:gd name="connsiteY2" fmla="*/ 148541 h 238238"/>
                <a:gd name="connsiteX3" fmla="*/ 23861 w 258770"/>
                <a:gd name="connsiteY3" fmla="*/ 139637 h 238238"/>
                <a:gd name="connsiteX4" fmla="*/ 22596 w 258770"/>
                <a:gd name="connsiteY4" fmla="*/ 125721 h 238238"/>
                <a:gd name="connsiteX5" fmla="*/ 167 w 258770"/>
                <a:gd name="connsiteY5" fmla="*/ 107103 h 238238"/>
                <a:gd name="connsiteX6" fmla="*/ 13190 w 258770"/>
                <a:gd name="connsiteY6" fmla="*/ 96497 h 238238"/>
                <a:gd name="connsiteX7" fmla="*/ 16977 w 258770"/>
                <a:gd name="connsiteY7" fmla="*/ 79213 h 238238"/>
                <a:gd name="connsiteX8" fmla="*/ 37304 w 258770"/>
                <a:gd name="connsiteY8" fmla="*/ 75083 h 238238"/>
                <a:gd name="connsiteX9" fmla="*/ 37057 w 258770"/>
                <a:gd name="connsiteY9" fmla="*/ 60151 h 238238"/>
                <a:gd name="connsiteX10" fmla="*/ 41320 w 258770"/>
                <a:gd name="connsiteY10" fmla="*/ 48812 h 238238"/>
                <a:gd name="connsiteX11" fmla="*/ 41254 w 258770"/>
                <a:gd name="connsiteY11" fmla="*/ 42114 h 238238"/>
                <a:gd name="connsiteX12" fmla="*/ 59374 w 258770"/>
                <a:gd name="connsiteY12" fmla="*/ 10141 h 238238"/>
                <a:gd name="connsiteX13" fmla="*/ 70246 w 258770"/>
                <a:gd name="connsiteY13" fmla="*/ 12281 h 238238"/>
                <a:gd name="connsiteX14" fmla="*/ 74949 w 258770"/>
                <a:gd name="connsiteY14" fmla="*/ 396 h 238238"/>
                <a:gd name="connsiteX15" fmla="*/ 96213 w 258770"/>
                <a:gd name="connsiteY15" fmla="*/ 7891 h 238238"/>
                <a:gd name="connsiteX16" fmla="*/ 104756 w 258770"/>
                <a:gd name="connsiteY16" fmla="*/ 18289 h 238238"/>
                <a:gd name="connsiteX17" fmla="*/ 149267 w 258770"/>
                <a:gd name="connsiteY17" fmla="*/ 45548 h 238238"/>
                <a:gd name="connsiteX18" fmla="*/ 149758 w 258770"/>
                <a:gd name="connsiteY18" fmla="*/ 80075 h 238238"/>
                <a:gd name="connsiteX19" fmla="*/ 163753 w 258770"/>
                <a:gd name="connsiteY19" fmla="*/ 87373 h 238238"/>
                <a:gd name="connsiteX20" fmla="*/ 182696 w 258770"/>
                <a:gd name="connsiteY20" fmla="*/ 73935 h 238238"/>
                <a:gd name="connsiteX21" fmla="*/ 189792 w 258770"/>
                <a:gd name="connsiteY21" fmla="*/ 67823 h 238238"/>
                <a:gd name="connsiteX22" fmla="*/ 199228 w 258770"/>
                <a:gd name="connsiteY22" fmla="*/ 66780 h 238238"/>
                <a:gd name="connsiteX23" fmla="*/ 208003 w 258770"/>
                <a:gd name="connsiteY23" fmla="*/ 71688 h 238238"/>
                <a:gd name="connsiteX24" fmla="*/ 207650 w 258770"/>
                <a:gd name="connsiteY24" fmla="*/ 82548 h 238238"/>
                <a:gd name="connsiteX25" fmla="*/ 227511 w 258770"/>
                <a:gd name="connsiteY25" fmla="*/ 90111 h 238238"/>
                <a:gd name="connsiteX26" fmla="*/ 231093 w 258770"/>
                <a:gd name="connsiteY26" fmla="*/ 101137 h 238238"/>
                <a:gd name="connsiteX27" fmla="*/ 248464 w 258770"/>
                <a:gd name="connsiteY27" fmla="*/ 101985 h 238238"/>
                <a:gd name="connsiteX28" fmla="*/ 254672 w 258770"/>
                <a:gd name="connsiteY28" fmla="*/ 120665 h 238238"/>
                <a:gd name="connsiteX29" fmla="*/ 242580 w 258770"/>
                <a:gd name="connsiteY29" fmla="*/ 134431 h 238238"/>
                <a:gd name="connsiteX30" fmla="*/ 252536 w 258770"/>
                <a:gd name="connsiteY30" fmla="*/ 138690 h 238238"/>
                <a:gd name="connsiteX31" fmla="*/ 241325 w 258770"/>
                <a:gd name="connsiteY31" fmla="*/ 152312 h 238238"/>
                <a:gd name="connsiteX32" fmla="*/ 242058 w 258770"/>
                <a:gd name="connsiteY32" fmla="*/ 158704 h 238238"/>
                <a:gd name="connsiteX33" fmla="*/ 258512 w 258770"/>
                <a:gd name="connsiteY33" fmla="*/ 184788 h 238238"/>
                <a:gd name="connsiteX34" fmla="*/ 227189 w 258770"/>
                <a:gd name="connsiteY34" fmla="*/ 215979 h 238238"/>
                <a:gd name="connsiteX35" fmla="*/ 198242 w 258770"/>
                <a:gd name="connsiteY35" fmla="*/ 233679 h 238238"/>
                <a:gd name="connsiteX36" fmla="*/ 166362 w 258770"/>
                <a:gd name="connsiteY36" fmla="*/ 236256 h 238238"/>
                <a:gd name="connsiteX37" fmla="*/ 141629 w 258770"/>
                <a:gd name="connsiteY37" fmla="*/ 216715 h 238238"/>
                <a:gd name="connsiteX38" fmla="*/ 126928 w 258770"/>
                <a:gd name="connsiteY38" fmla="*/ 198241 h 238238"/>
                <a:gd name="connsiteX39" fmla="*/ 90542 w 258770"/>
                <a:gd name="connsiteY39" fmla="*/ 202729 h 238238"/>
                <a:gd name="connsiteX40" fmla="*/ 85255 w 258770"/>
                <a:gd name="connsiteY40" fmla="*/ 193159 h 238238"/>
                <a:gd name="connsiteX41" fmla="*/ 59024 w 258770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1325 w 258811"/>
                <a:gd name="connsiteY31" fmla="*/ 15231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220495 w 258811"/>
                <a:gd name="connsiteY35" fmla="*/ 225966 h 238238"/>
                <a:gd name="connsiteX36" fmla="*/ 198242 w 258811"/>
                <a:gd name="connsiteY36" fmla="*/ 233679 h 238238"/>
                <a:gd name="connsiteX37" fmla="*/ 166362 w 258811"/>
                <a:gd name="connsiteY37" fmla="*/ 236256 h 238238"/>
                <a:gd name="connsiteX38" fmla="*/ 141629 w 258811"/>
                <a:gd name="connsiteY38" fmla="*/ 216715 h 238238"/>
                <a:gd name="connsiteX39" fmla="*/ 126928 w 258811"/>
                <a:gd name="connsiteY39" fmla="*/ 198241 h 238238"/>
                <a:gd name="connsiteX40" fmla="*/ 90542 w 258811"/>
                <a:gd name="connsiteY40" fmla="*/ 202729 h 238238"/>
                <a:gd name="connsiteX41" fmla="*/ 85255 w 258811"/>
                <a:gd name="connsiteY41" fmla="*/ 193159 h 238238"/>
                <a:gd name="connsiteX42" fmla="*/ 59024 w 258811"/>
                <a:gd name="connsiteY42" fmla="*/ 180586 h 238238"/>
                <a:gd name="connsiteX0" fmla="*/ 59024 w 258811"/>
                <a:gd name="connsiteY0" fmla="*/ 180586 h 237621"/>
                <a:gd name="connsiteX1" fmla="*/ 32226 w 258811"/>
                <a:gd name="connsiteY1" fmla="*/ 161822 h 237621"/>
                <a:gd name="connsiteX2" fmla="*/ 36362 w 258811"/>
                <a:gd name="connsiteY2" fmla="*/ 148541 h 237621"/>
                <a:gd name="connsiteX3" fmla="*/ 23861 w 258811"/>
                <a:gd name="connsiteY3" fmla="*/ 139637 h 237621"/>
                <a:gd name="connsiteX4" fmla="*/ 22596 w 258811"/>
                <a:gd name="connsiteY4" fmla="*/ 125721 h 237621"/>
                <a:gd name="connsiteX5" fmla="*/ 167 w 258811"/>
                <a:gd name="connsiteY5" fmla="*/ 107103 h 237621"/>
                <a:gd name="connsiteX6" fmla="*/ 13190 w 258811"/>
                <a:gd name="connsiteY6" fmla="*/ 96497 h 237621"/>
                <a:gd name="connsiteX7" fmla="*/ 16977 w 258811"/>
                <a:gd name="connsiteY7" fmla="*/ 79213 h 237621"/>
                <a:gd name="connsiteX8" fmla="*/ 37304 w 258811"/>
                <a:gd name="connsiteY8" fmla="*/ 75083 h 237621"/>
                <a:gd name="connsiteX9" fmla="*/ 37057 w 258811"/>
                <a:gd name="connsiteY9" fmla="*/ 60151 h 237621"/>
                <a:gd name="connsiteX10" fmla="*/ 41320 w 258811"/>
                <a:gd name="connsiteY10" fmla="*/ 48812 h 237621"/>
                <a:gd name="connsiteX11" fmla="*/ 41254 w 258811"/>
                <a:gd name="connsiteY11" fmla="*/ 42114 h 237621"/>
                <a:gd name="connsiteX12" fmla="*/ 59374 w 258811"/>
                <a:gd name="connsiteY12" fmla="*/ 10141 h 237621"/>
                <a:gd name="connsiteX13" fmla="*/ 70246 w 258811"/>
                <a:gd name="connsiteY13" fmla="*/ 12281 h 237621"/>
                <a:gd name="connsiteX14" fmla="*/ 74949 w 258811"/>
                <a:gd name="connsiteY14" fmla="*/ 396 h 237621"/>
                <a:gd name="connsiteX15" fmla="*/ 96213 w 258811"/>
                <a:gd name="connsiteY15" fmla="*/ 7891 h 237621"/>
                <a:gd name="connsiteX16" fmla="*/ 104756 w 258811"/>
                <a:gd name="connsiteY16" fmla="*/ 18289 h 237621"/>
                <a:gd name="connsiteX17" fmla="*/ 149267 w 258811"/>
                <a:gd name="connsiteY17" fmla="*/ 45548 h 237621"/>
                <a:gd name="connsiteX18" fmla="*/ 149758 w 258811"/>
                <a:gd name="connsiteY18" fmla="*/ 80075 h 237621"/>
                <a:gd name="connsiteX19" fmla="*/ 163753 w 258811"/>
                <a:gd name="connsiteY19" fmla="*/ 87373 h 237621"/>
                <a:gd name="connsiteX20" fmla="*/ 182696 w 258811"/>
                <a:gd name="connsiteY20" fmla="*/ 73935 h 237621"/>
                <a:gd name="connsiteX21" fmla="*/ 189792 w 258811"/>
                <a:gd name="connsiteY21" fmla="*/ 67823 h 237621"/>
                <a:gd name="connsiteX22" fmla="*/ 199228 w 258811"/>
                <a:gd name="connsiteY22" fmla="*/ 66780 h 237621"/>
                <a:gd name="connsiteX23" fmla="*/ 208003 w 258811"/>
                <a:gd name="connsiteY23" fmla="*/ 71688 h 237621"/>
                <a:gd name="connsiteX24" fmla="*/ 207650 w 258811"/>
                <a:gd name="connsiteY24" fmla="*/ 82548 h 237621"/>
                <a:gd name="connsiteX25" fmla="*/ 227511 w 258811"/>
                <a:gd name="connsiteY25" fmla="*/ 90111 h 237621"/>
                <a:gd name="connsiteX26" fmla="*/ 231093 w 258811"/>
                <a:gd name="connsiteY26" fmla="*/ 101137 h 237621"/>
                <a:gd name="connsiteX27" fmla="*/ 248464 w 258811"/>
                <a:gd name="connsiteY27" fmla="*/ 101985 h 237621"/>
                <a:gd name="connsiteX28" fmla="*/ 254672 w 258811"/>
                <a:gd name="connsiteY28" fmla="*/ 120665 h 237621"/>
                <a:gd name="connsiteX29" fmla="*/ 242580 w 258811"/>
                <a:gd name="connsiteY29" fmla="*/ 134431 h 237621"/>
                <a:gd name="connsiteX30" fmla="*/ 252536 w 258811"/>
                <a:gd name="connsiteY30" fmla="*/ 138690 h 237621"/>
                <a:gd name="connsiteX31" fmla="*/ 244482 w 258811"/>
                <a:gd name="connsiteY31" fmla="*/ 153022 h 237621"/>
                <a:gd name="connsiteX32" fmla="*/ 244505 w 258811"/>
                <a:gd name="connsiteY32" fmla="*/ 162834 h 237621"/>
                <a:gd name="connsiteX33" fmla="*/ 258512 w 258811"/>
                <a:gd name="connsiteY33" fmla="*/ 184788 h 237621"/>
                <a:gd name="connsiteX34" fmla="*/ 227189 w 258811"/>
                <a:gd name="connsiteY34" fmla="*/ 215979 h 237621"/>
                <a:gd name="connsiteX35" fmla="*/ 220495 w 258811"/>
                <a:gd name="connsiteY35" fmla="*/ 225966 h 237621"/>
                <a:gd name="connsiteX36" fmla="*/ 198242 w 258811"/>
                <a:gd name="connsiteY36" fmla="*/ 233679 h 237621"/>
                <a:gd name="connsiteX37" fmla="*/ 176433 w 258811"/>
                <a:gd name="connsiteY37" fmla="*/ 236542 h 237621"/>
                <a:gd name="connsiteX38" fmla="*/ 166362 w 258811"/>
                <a:gd name="connsiteY38" fmla="*/ 236256 h 237621"/>
                <a:gd name="connsiteX39" fmla="*/ 141629 w 258811"/>
                <a:gd name="connsiteY39" fmla="*/ 216715 h 237621"/>
                <a:gd name="connsiteX40" fmla="*/ 126928 w 258811"/>
                <a:gd name="connsiteY40" fmla="*/ 198241 h 237621"/>
                <a:gd name="connsiteX41" fmla="*/ 90542 w 258811"/>
                <a:gd name="connsiteY41" fmla="*/ 202729 h 237621"/>
                <a:gd name="connsiteX42" fmla="*/ 85255 w 258811"/>
                <a:gd name="connsiteY42" fmla="*/ 193159 h 237621"/>
                <a:gd name="connsiteX43" fmla="*/ 59024 w 258811"/>
                <a:gd name="connsiteY43" fmla="*/ 180586 h 237621"/>
                <a:gd name="connsiteX0" fmla="*/ 31314 w 258811"/>
                <a:gd name="connsiteY0" fmla="*/ 212336 h 237621"/>
                <a:gd name="connsiteX1" fmla="*/ 32226 w 258811"/>
                <a:gd name="connsiteY1" fmla="*/ 161822 h 237621"/>
                <a:gd name="connsiteX2" fmla="*/ 36362 w 258811"/>
                <a:gd name="connsiteY2" fmla="*/ 148541 h 237621"/>
                <a:gd name="connsiteX3" fmla="*/ 23861 w 258811"/>
                <a:gd name="connsiteY3" fmla="*/ 139637 h 237621"/>
                <a:gd name="connsiteX4" fmla="*/ 22596 w 258811"/>
                <a:gd name="connsiteY4" fmla="*/ 125721 h 237621"/>
                <a:gd name="connsiteX5" fmla="*/ 167 w 258811"/>
                <a:gd name="connsiteY5" fmla="*/ 107103 h 237621"/>
                <a:gd name="connsiteX6" fmla="*/ 13190 w 258811"/>
                <a:gd name="connsiteY6" fmla="*/ 96497 h 237621"/>
                <a:gd name="connsiteX7" fmla="*/ 16977 w 258811"/>
                <a:gd name="connsiteY7" fmla="*/ 79213 h 237621"/>
                <a:gd name="connsiteX8" fmla="*/ 37304 w 258811"/>
                <a:gd name="connsiteY8" fmla="*/ 75083 h 237621"/>
                <a:gd name="connsiteX9" fmla="*/ 37057 w 258811"/>
                <a:gd name="connsiteY9" fmla="*/ 60151 h 237621"/>
                <a:gd name="connsiteX10" fmla="*/ 41320 w 258811"/>
                <a:gd name="connsiteY10" fmla="*/ 48812 h 237621"/>
                <a:gd name="connsiteX11" fmla="*/ 41254 w 258811"/>
                <a:gd name="connsiteY11" fmla="*/ 42114 h 237621"/>
                <a:gd name="connsiteX12" fmla="*/ 59374 w 258811"/>
                <a:gd name="connsiteY12" fmla="*/ 10141 h 237621"/>
                <a:gd name="connsiteX13" fmla="*/ 70246 w 258811"/>
                <a:gd name="connsiteY13" fmla="*/ 12281 h 237621"/>
                <a:gd name="connsiteX14" fmla="*/ 74949 w 258811"/>
                <a:gd name="connsiteY14" fmla="*/ 396 h 237621"/>
                <a:gd name="connsiteX15" fmla="*/ 96213 w 258811"/>
                <a:gd name="connsiteY15" fmla="*/ 7891 h 237621"/>
                <a:gd name="connsiteX16" fmla="*/ 104756 w 258811"/>
                <a:gd name="connsiteY16" fmla="*/ 18289 h 237621"/>
                <a:gd name="connsiteX17" fmla="*/ 149267 w 258811"/>
                <a:gd name="connsiteY17" fmla="*/ 45548 h 237621"/>
                <a:gd name="connsiteX18" fmla="*/ 149758 w 258811"/>
                <a:gd name="connsiteY18" fmla="*/ 80075 h 237621"/>
                <a:gd name="connsiteX19" fmla="*/ 163753 w 258811"/>
                <a:gd name="connsiteY19" fmla="*/ 87373 h 237621"/>
                <a:gd name="connsiteX20" fmla="*/ 182696 w 258811"/>
                <a:gd name="connsiteY20" fmla="*/ 73935 h 237621"/>
                <a:gd name="connsiteX21" fmla="*/ 189792 w 258811"/>
                <a:gd name="connsiteY21" fmla="*/ 67823 h 237621"/>
                <a:gd name="connsiteX22" fmla="*/ 199228 w 258811"/>
                <a:gd name="connsiteY22" fmla="*/ 66780 h 237621"/>
                <a:gd name="connsiteX23" fmla="*/ 208003 w 258811"/>
                <a:gd name="connsiteY23" fmla="*/ 71688 h 237621"/>
                <a:gd name="connsiteX24" fmla="*/ 207650 w 258811"/>
                <a:gd name="connsiteY24" fmla="*/ 82548 h 237621"/>
                <a:gd name="connsiteX25" fmla="*/ 227511 w 258811"/>
                <a:gd name="connsiteY25" fmla="*/ 90111 h 237621"/>
                <a:gd name="connsiteX26" fmla="*/ 231093 w 258811"/>
                <a:gd name="connsiteY26" fmla="*/ 101137 h 237621"/>
                <a:gd name="connsiteX27" fmla="*/ 248464 w 258811"/>
                <a:gd name="connsiteY27" fmla="*/ 101985 h 237621"/>
                <a:gd name="connsiteX28" fmla="*/ 254672 w 258811"/>
                <a:gd name="connsiteY28" fmla="*/ 120665 h 237621"/>
                <a:gd name="connsiteX29" fmla="*/ 242580 w 258811"/>
                <a:gd name="connsiteY29" fmla="*/ 134431 h 237621"/>
                <a:gd name="connsiteX30" fmla="*/ 252536 w 258811"/>
                <a:gd name="connsiteY30" fmla="*/ 138690 h 237621"/>
                <a:gd name="connsiteX31" fmla="*/ 244482 w 258811"/>
                <a:gd name="connsiteY31" fmla="*/ 153022 h 237621"/>
                <a:gd name="connsiteX32" fmla="*/ 244505 w 258811"/>
                <a:gd name="connsiteY32" fmla="*/ 162834 h 237621"/>
                <a:gd name="connsiteX33" fmla="*/ 258512 w 258811"/>
                <a:gd name="connsiteY33" fmla="*/ 184788 h 237621"/>
                <a:gd name="connsiteX34" fmla="*/ 227189 w 258811"/>
                <a:gd name="connsiteY34" fmla="*/ 215979 h 237621"/>
                <a:gd name="connsiteX35" fmla="*/ 220495 w 258811"/>
                <a:gd name="connsiteY35" fmla="*/ 225966 h 237621"/>
                <a:gd name="connsiteX36" fmla="*/ 198242 w 258811"/>
                <a:gd name="connsiteY36" fmla="*/ 233679 h 237621"/>
                <a:gd name="connsiteX37" fmla="*/ 176433 w 258811"/>
                <a:gd name="connsiteY37" fmla="*/ 236542 h 237621"/>
                <a:gd name="connsiteX38" fmla="*/ 166362 w 258811"/>
                <a:gd name="connsiteY38" fmla="*/ 236256 h 237621"/>
                <a:gd name="connsiteX39" fmla="*/ 141629 w 258811"/>
                <a:gd name="connsiteY39" fmla="*/ 216715 h 237621"/>
                <a:gd name="connsiteX40" fmla="*/ 126928 w 258811"/>
                <a:gd name="connsiteY40" fmla="*/ 198241 h 237621"/>
                <a:gd name="connsiteX41" fmla="*/ 90542 w 258811"/>
                <a:gd name="connsiteY41" fmla="*/ 202729 h 237621"/>
                <a:gd name="connsiteX42" fmla="*/ 85255 w 258811"/>
                <a:gd name="connsiteY42" fmla="*/ 193159 h 237621"/>
                <a:gd name="connsiteX43" fmla="*/ 31314 w 258811"/>
                <a:gd name="connsiteY43" fmla="*/ 212336 h 237621"/>
                <a:gd name="connsiteX0" fmla="*/ 32841 w 260338"/>
                <a:gd name="connsiteY0" fmla="*/ 212336 h 237621"/>
                <a:gd name="connsiteX1" fmla="*/ 26 w 260338"/>
                <a:gd name="connsiteY1" fmla="*/ 198001 h 237621"/>
                <a:gd name="connsiteX2" fmla="*/ 37889 w 260338"/>
                <a:gd name="connsiteY2" fmla="*/ 148541 h 237621"/>
                <a:gd name="connsiteX3" fmla="*/ 25388 w 260338"/>
                <a:gd name="connsiteY3" fmla="*/ 139637 h 237621"/>
                <a:gd name="connsiteX4" fmla="*/ 24123 w 260338"/>
                <a:gd name="connsiteY4" fmla="*/ 125721 h 237621"/>
                <a:gd name="connsiteX5" fmla="*/ 1694 w 260338"/>
                <a:gd name="connsiteY5" fmla="*/ 107103 h 237621"/>
                <a:gd name="connsiteX6" fmla="*/ 14717 w 260338"/>
                <a:gd name="connsiteY6" fmla="*/ 96497 h 237621"/>
                <a:gd name="connsiteX7" fmla="*/ 18504 w 260338"/>
                <a:gd name="connsiteY7" fmla="*/ 79213 h 237621"/>
                <a:gd name="connsiteX8" fmla="*/ 38831 w 260338"/>
                <a:gd name="connsiteY8" fmla="*/ 75083 h 237621"/>
                <a:gd name="connsiteX9" fmla="*/ 38584 w 260338"/>
                <a:gd name="connsiteY9" fmla="*/ 60151 h 237621"/>
                <a:gd name="connsiteX10" fmla="*/ 42847 w 260338"/>
                <a:gd name="connsiteY10" fmla="*/ 48812 h 237621"/>
                <a:gd name="connsiteX11" fmla="*/ 42781 w 260338"/>
                <a:gd name="connsiteY11" fmla="*/ 42114 h 237621"/>
                <a:gd name="connsiteX12" fmla="*/ 60901 w 260338"/>
                <a:gd name="connsiteY12" fmla="*/ 10141 h 237621"/>
                <a:gd name="connsiteX13" fmla="*/ 71773 w 260338"/>
                <a:gd name="connsiteY13" fmla="*/ 12281 h 237621"/>
                <a:gd name="connsiteX14" fmla="*/ 76476 w 260338"/>
                <a:gd name="connsiteY14" fmla="*/ 396 h 237621"/>
                <a:gd name="connsiteX15" fmla="*/ 97740 w 260338"/>
                <a:gd name="connsiteY15" fmla="*/ 7891 h 237621"/>
                <a:gd name="connsiteX16" fmla="*/ 106283 w 260338"/>
                <a:gd name="connsiteY16" fmla="*/ 18289 h 237621"/>
                <a:gd name="connsiteX17" fmla="*/ 150794 w 260338"/>
                <a:gd name="connsiteY17" fmla="*/ 45548 h 237621"/>
                <a:gd name="connsiteX18" fmla="*/ 151285 w 260338"/>
                <a:gd name="connsiteY18" fmla="*/ 80075 h 237621"/>
                <a:gd name="connsiteX19" fmla="*/ 165280 w 260338"/>
                <a:gd name="connsiteY19" fmla="*/ 87373 h 237621"/>
                <a:gd name="connsiteX20" fmla="*/ 184223 w 260338"/>
                <a:gd name="connsiteY20" fmla="*/ 73935 h 237621"/>
                <a:gd name="connsiteX21" fmla="*/ 191319 w 260338"/>
                <a:gd name="connsiteY21" fmla="*/ 67823 h 237621"/>
                <a:gd name="connsiteX22" fmla="*/ 200755 w 260338"/>
                <a:gd name="connsiteY22" fmla="*/ 66780 h 237621"/>
                <a:gd name="connsiteX23" fmla="*/ 209530 w 260338"/>
                <a:gd name="connsiteY23" fmla="*/ 71688 h 237621"/>
                <a:gd name="connsiteX24" fmla="*/ 209177 w 260338"/>
                <a:gd name="connsiteY24" fmla="*/ 82548 h 237621"/>
                <a:gd name="connsiteX25" fmla="*/ 229038 w 260338"/>
                <a:gd name="connsiteY25" fmla="*/ 90111 h 237621"/>
                <a:gd name="connsiteX26" fmla="*/ 232620 w 260338"/>
                <a:gd name="connsiteY26" fmla="*/ 101137 h 237621"/>
                <a:gd name="connsiteX27" fmla="*/ 249991 w 260338"/>
                <a:gd name="connsiteY27" fmla="*/ 101985 h 237621"/>
                <a:gd name="connsiteX28" fmla="*/ 256199 w 260338"/>
                <a:gd name="connsiteY28" fmla="*/ 120665 h 237621"/>
                <a:gd name="connsiteX29" fmla="*/ 244107 w 260338"/>
                <a:gd name="connsiteY29" fmla="*/ 134431 h 237621"/>
                <a:gd name="connsiteX30" fmla="*/ 254063 w 260338"/>
                <a:gd name="connsiteY30" fmla="*/ 138690 h 237621"/>
                <a:gd name="connsiteX31" fmla="*/ 246009 w 260338"/>
                <a:gd name="connsiteY31" fmla="*/ 153022 h 237621"/>
                <a:gd name="connsiteX32" fmla="*/ 246032 w 260338"/>
                <a:gd name="connsiteY32" fmla="*/ 162834 h 237621"/>
                <a:gd name="connsiteX33" fmla="*/ 260039 w 260338"/>
                <a:gd name="connsiteY33" fmla="*/ 184788 h 237621"/>
                <a:gd name="connsiteX34" fmla="*/ 228716 w 260338"/>
                <a:gd name="connsiteY34" fmla="*/ 215979 h 237621"/>
                <a:gd name="connsiteX35" fmla="*/ 222022 w 260338"/>
                <a:gd name="connsiteY35" fmla="*/ 225966 h 237621"/>
                <a:gd name="connsiteX36" fmla="*/ 199769 w 260338"/>
                <a:gd name="connsiteY36" fmla="*/ 233679 h 237621"/>
                <a:gd name="connsiteX37" fmla="*/ 177960 w 260338"/>
                <a:gd name="connsiteY37" fmla="*/ 236542 h 237621"/>
                <a:gd name="connsiteX38" fmla="*/ 167889 w 260338"/>
                <a:gd name="connsiteY38" fmla="*/ 236256 h 237621"/>
                <a:gd name="connsiteX39" fmla="*/ 143156 w 260338"/>
                <a:gd name="connsiteY39" fmla="*/ 216715 h 237621"/>
                <a:gd name="connsiteX40" fmla="*/ 128455 w 260338"/>
                <a:gd name="connsiteY40" fmla="*/ 198241 h 237621"/>
                <a:gd name="connsiteX41" fmla="*/ 92069 w 260338"/>
                <a:gd name="connsiteY41" fmla="*/ 202729 h 237621"/>
                <a:gd name="connsiteX42" fmla="*/ 86782 w 260338"/>
                <a:gd name="connsiteY42" fmla="*/ 193159 h 237621"/>
                <a:gd name="connsiteX43" fmla="*/ 32841 w 260338"/>
                <a:gd name="connsiteY43" fmla="*/ 212336 h 237621"/>
                <a:gd name="connsiteX0" fmla="*/ 35377 w 262874"/>
                <a:gd name="connsiteY0" fmla="*/ 212336 h 237621"/>
                <a:gd name="connsiteX1" fmla="*/ 2562 w 262874"/>
                <a:gd name="connsiteY1" fmla="*/ 198001 h 237621"/>
                <a:gd name="connsiteX2" fmla="*/ 5023 w 262874"/>
                <a:gd name="connsiteY2" fmla="*/ 164761 h 237621"/>
                <a:gd name="connsiteX3" fmla="*/ 27924 w 262874"/>
                <a:gd name="connsiteY3" fmla="*/ 139637 h 237621"/>
                <a:gd name="connsiteX4" fmla="*/ 26659 w 262874"/>
                <a:gd name="connsiteY4" fmla="*/ 125721 h 237621"/>
                <a:gd name="connsiteX5" fmla="*/ 4230 w 262874"/>
                <a:gd name="connsiteY5" fmla="*/ 107103 h 237621"/>
                <a:gd name="connsiteX6" fmla="*/ 17253 w 262874"/>
                <a:gd name="connsiteY6" fmla="*/ 96497 h 237621"/>
                <a:gd name="connsiteX7" fmla="*/ 21040 w 262874"/>
                <a:gd name="connsiteY7" fmla="*/ 79213 h 237621"/>
                <a:gd name="connsiteX8" fmla="*/ 41367 w 262874"/>
                <a:gd name="connsiteY8" fmla="*/ 75083 h 237621"/>
                <a:gd name="connsiteX9" fmla="*/ 41120 w 262874"/>
                <a:gd name="connsiteY9" fmla="*/ 60151 h 237621"/>
                <a:gd name="connsiteX10" fmla="*/ 45383 w 262874"/>
                <a:gd name="connsiteY10" fmla="*/ 48812 h 237621"/>
                <a:gd name="connsiteX11" fmla="*/ 45317 w 262874"/>
                <a:gd name="connsiteY11" fmla="*/ 42114 h 237621"/>
                <a:gd name="connsiteX12" fmla="*/ 63437 w 262874"/>
                <a:gd name="connsiteY12" fmla="*/ 10141 h 237621"/>
                <a:gd name="connsiteX13" fmla="*/ 74309 w 262874"/>
                <a:gd name="connsiteY13" fmla="*/ 12281 h 237621"/>
                <a:gd name="connsiteX14" fmla="*/ 79012 w 262874"/>
                <a:gd name="connsiteY14" fmla="*/ 396 h 237621"/>
                <a:gd name="connsiteX15" fmla="*/ 100276 w 262874"/>
                <a:gd name="connsiteY15" fmla="*/ 7891 h 237621"/>
                <a:gd name="connsiteX16" fmla="*/ 108819 w 262874"/>
                <a:gd name="connsiteY16" fmla="*/ 18289 h 237621"/>
                <a:gd name="connsiteX17" fmla="*/ 153330 w 262874"/>
                <a:gd name="connsiteY17" fmla="*/ 45548 h 237621"/>
                <a:gd name="connsiteX18" fmla="*/ 153821 w 262874"/>
                <a:gd name="connsiteY18" fmla="*/ 80075 h 237621"/>
                <a:gd name="connsiteX19" fmla="*/ 167816 w 262874"/>
                <a:gd name="connsiteY19" fmla="*/ 87373 h 237621"/>
                <a:gd name="connsiteX20" fmla="*/ 186759 w 262874"/>
                <a:gd name="connsiteY20" fmla="*/ 73935 h 237621"/>
                <a:gd name="connsiteX21" fmla="*/ 193855 w 262874"/>
                <a:gd name="connsiteY21" fmla="*/ 67823 h 237621"/>
                <a:gd name="connsiteX22" fmla="*/ 203291 w 262874"/>
                <a:gd name="connsiteY22" fmla="*/ 66780 h 237621"/>
                <a:gd name="connsiteX23" fmla="*/ 212066 w 262874"/>
                <a:gd name="connsiteY23" fmla="*/ 71688 h 237621"/>
                <a:gd name="connsiteX24" fmla="*/ 211713 w 262874"/>
                <a:gd name="connsiteY24" fmla="*/ 82548 h 237621"/>
                <a:gd name="connsiteX25" fmla="*/ 231574 w 262874"/>
                <a:gd name="connsiteY25" fmla="*/ 90111 h 237621"/>
                <a:gd name="connsiteX26" fmla="*/ 235156 w 262874"/>
                <a:gd name="connsiteY26" fmla="*/ 101137 h 237621"/>
                <a:gd name="connsiteX27" fmla="*/ 252527 w 262874"/>
                <a:gd name="connsiteY27" fmla="*/ 101985 h 237621"/>
                <a:gd name="connsiteX28" fmla="*/ 258735 w 262874"/>
                <a:gd name="connsiteY28" fmla="*/ 120665 h 237621"/>
                <a:gd name="connsiteX29" fmla="*/ 246643 w 262874"/>
                <a:gd name="connsiteY29" fmla="*/ 134431 h 237621"/>
                <a:gd name="connsiteX30" fmla="*/ 256599 w 262874"/>
                <a:gd name="connsiteY30" fmla="*/ 138690 h 237621"/>
                <a:gd name="connsiteX31" fmla="*/ 248545 w 262874"/>
                <a:gd name="connsiteY31" fmla="*/ 153022 h 237621"/>
                <a:gd name="connsiteX32" fmla="*/ 248568 w 262874"/>
                <a:gd name="connsiteY32" fmla="*/ 162834 h 237621"/>
                <a:gd name="connsiteX33" fmla="*/ 262575 w 262874"/>
                <a:gd name="connsiteY33" fmla="*/ 184788 h 237621"/>
                <a:gd name="connsiteX34" fmla="*/ 231252 w 262874"/>
                <a:gd name="connsiteY34" fmla="*/ 215979 h 237621"/>
                <a:gd name="connsiteX35" fmla="*/ 224558 w 262874"/>
                <a:gd name="connsiteY35" fmla="*/ 225966 h 237621"/>
                <a:gd name="connsiteX36" fmla="*/ 202305 w 262874"/>
                <a:gd name="connsiteY36" fmla="*/ 233679 h 237621"/>
                <a:gd name="connsiteX37" fmla="*/ 180496 w 262874"/>
                <a:gd name="connsiteY37" fmla="*/ 236542 h 237621"/>
                <a:gd name="connsiteX38" fmla="*/ 170425 w 262874"/>
                <a:gd name="connsiteY38" fmla="*/ 236256 h 237621"/>
                <a:gd name="connsiteX39" fmla="*/ 145692 w 262874"/>
                <a:gd name="connsiteY39" fmla="*/ 216715 h 237621"/>
                <a:gd name="connsiteX40" fmla="*/ 130991 w 262874"/>
                <a:gd name="connsiteY40" fmla="*/ 198241 h 237621"/>
                <a:gd name="connsiteX41" fmla="*/ 94605 w 262874"/>
                <a:gd name="connsiteY41" fmla="*/ 202729 h 237621"/>
                <a:gd name="connsiteX42" fmla="*/ 89318 w 262874"/>
                <a:gd name="connsiteY42" fmla="*/ 193159 h 237621"/>
                <a:gd name="connsiteX43" fmla="*/ 35377 w 262874"/>
                <a:gd name="connsiteY43" fmla="*/ 212336 h 237621"/>
                <a:gd name="connsiteX0" fmla="*/ 43895 w 271392"/>
                <a:gd name="connsiteY0" fmla="*/ 212336 h 237621"/>
                <a:gd name="connsiteX1" fmla="*/ 11080 w 271392"/>
                <a:gd name="connsiteY1" fmla="*/ 198001 h 237621"/>
                <a:gd name="connsiteX2" fmla="*/ 13541 w 271392"/>
                <a:gd name="connsiteY2" fmla="*/ 164761 h 237621"/>
                <a:gd name="connsiteX3" fmla="*/ 562 w 271392"/>
                <a:gd name="connsiteY3" fmla="*/ 151150 h 237621"/>
                <a:gd name="connsiteX4" fmla="*/ 35177 w 271392"/>
                <a:gd name="connsiteY4" fmla="*/ 125721 h 237621"/>
                <a:gd name="connsiteX5" fmla="*/ 12748 w 271392"/>
                <a:gd name="connsiteY5" fmla="*/ 107103 h 237621"/>
                <a:gd name="connsiteX6" fmla="*/ 25771 w 271392"/>
                <a:gd name="connsiteY6" fmla="*/ 96497 h 237621"/>
                <a:gd name="connsiteX7" fmla="*/ 29558 w 271392"/>
                <a:gd name="connsiteY7" fmla="*/ 79213 h 237621"/>
                <a:gd name="connsiteX8" fmla="*/ 49885 w 271392"/>
                <a:gd name="connsiteY8" fmla="*/ 75083 h 237621"/>
                <a:gd name="connsiteX9" fmla="*/ 49638 w 271392"/>
                <a:gd name="connsiteY9" fmla="*/ 60151 h 237621"/>
                <a:gd name="connsiteX10" fmla="*/ 53901 w 271392"/>
                <a:gd name="connsiteY10" fmla="*/ 48812 h 237621"/>
                <a:gd name="connsiteX11" fmla="*/ 53835 w 271392"/>
                <a:gd name="connsiteY11" fmla="*/ 42114 h 237621"/>
                <a:gd name="connsiteX12" fmla="*/ 71955 w 271392"/>
                <a:gd name="connsiteY12" fmla="*/ 10141 h 237621"/>
                <a:gd name="connsiteX13" fmla="*/ 82827 w 271392"/>
                <a:gd name="connsiteY13" fmla="*/ 12281 h 237621"/>
                <a:gd name="connsiteX14" fmla="*/ 87530 w 271392"/>
                <a:gd name="connsiteY14" fmla="*/ 396 h 237621"/>
                <a:gd name="connsiteX15" fmla="*/ 108794 w 271392"/>
                <a:gd name="connsiteY15" fmla="*/ 7891 h 237621"/>
                <a:gd name="connsiteX16" fmla="*/ 117337 w 271392"/>
                <a:gd name="connsiteY16" fmla="*/ 18289 h 237621"/>
                <a:gd name="connsiteX17" fmla="*/ 161848 w 271392"/>
                <a:gd name="connsiteY17" fmla="*/ 45548 h 237621"/>
                <a:gd name="connsiteX18" fmla="*/ 162339 w 271392"/>
                <a:gd name="connsiteY18" fmla="*/ 80075 h 237621"/>
                <a:gd name="connsiteX19" fmla="*/ 176334 w 271392"/>
                <a:gd name="connsiteY19" fmla="*/ 87373 h 237621"/>
                <a:gd name="connsiteX20" fmla="*/ 195277 w 271392"/>
                <a:gd name="connsiteY20" fmla="*/ 73935 h 237621"/>
                <a:gd name="connsiteX21" fmla="*/ 202373 w 271392"/>
                <a:gd name="connsiteY21" fmla="*/ 67823 h 237621"/>
                <a:gd name="connsiteX22" fmla="*/ 211809 w 271392"/>
                <a:gd name="connsiteY22" fmla="*/ 66780 h 237621"/>
                <a:gd name="connsiteX23" fmla="*/ 220584 w 271392"/>
                <a:gd name="connsiteY23" fmla="*/ 71688 h 237621"/>
                <a:gd name="connsiteX24" fmla="*/ 220231 w 271392"/>
                <a:gd name="connsiteY24" fmla="*/ 82548 h 237621"/>
                <a:gd name="connsiteX25" fmla="*/ 240092 w 271392"/>
                <a:gd name="connsiteY25" fmla="*/ 90111 h 237621"/>
                <a:gd name="connsiteX26" fmla="*/ 243674 w 271392"/>
                <a:gd name="connsiteY26" fmla="*/ 101137 h 237621"/>
                <a:gd name="connsiteX27" fmla="*/ 261045 w 271392"/>
                <a:gd name="connsiteY27" fmla="*/ 101985 h 237621"/>
                <a:gd name="connsiteX28" fmla="*/ 267253 w 271392"/>
                <a:gd name="connsiteY28" fmla="*/ 120665 h 237621"/>
                <a:gd name="connsiteX29" fmla="*/ 255161 w 271392"/>
                <a:gd name="connsiteY29" fmla="*/ 134431 h 237621"/>
                <a:gd name="connsiteX30" fmla="*/ 265117 w 271392"/>
                <a:gd name="connsiteY30" fmla="*/ 138690 h 237621"/>
                <a:gd name="connsiteX31" fmla="*/ 257063 w 271392"/>
                <a:gd name="connsiteY31" fmla="*/ 153022 h 237621"/>
                <a:gd name="connsiteX32" fmla="*/ 257086 w 271392"/>
                <a:gd name="connsiteY32" fmla="*/ 162834 h 237621"/>
                <a:gd name="connsiteX33" fmla="*/ 271093 w 271392"/>
                <a:gd name="connsiteY33" fmla="*/ 184788 h 237621"/>
                <a:gd name="connsiteX34" fmla="*/ 239770 w 271392"/>
                <a:gd name="connsiteY34" fmla="*/ 215979 h 237621"/>
                <a:gd name="connsiteX35" fmla="*/ 233076 w 271392"/>
                <a:gd name="connsiteY35" fmla="*/ 225966 h 237621"/>
                <a:gd name="connsiteX36" fmla="*/ 210823 w 271392"/>
                <a:gd name="connsiteY36" fmla="*/ 233679 h 237621"/>
                <a:gd name="connsiteX37" fmla="*/ 189014 w 271392"/>
                <a:gd name="connsiteY37" fmla="*/ 236542 h 237621"/>
                <a:gd name="connsiteX38" fmla="*/ 178943 w 271392"/>
                <a:gd name="connsiteY38" fmla="*/ 236256 h 237621"/>
                <a:gd name="connsiteX39" fmla="*/ 154210 w 271392"/>
                <a:gd name="connsiteY39" fmla="*/ 216715 h 237621"/>
                <a:gd name="connsiteX40" fmla="*/ 139509 w 271392"/>
                <a:gd name="connsiteY40" fmla="*/ 198241 h 237621"/>
                <a:gd name="connsiteX41" fmla="*/ 103123 w 271392"/>
                <a:gd name="connsiteY41" fmla="*/ 202729 h 237621"/>
                <a:gd name="connsiteX42" fmla="*/ 97836 w 271392"/>
                <a:gd name="connsiteY42" fmla="*/ 193159 h 237621"/>
                <a:gd name="connsiteX43" fmla="*/ 43895 w 271392"/>
                <a:gd name="connsiteY43" fmla="*/ 212336 h 237621"/>
                <a:gd name="connsiteX0" fmla="*/ 84823 w 312320"/>
                <a:gd name="connsiteY0" fmla="*/ 212336 h 237621"/>
                <a:gd name="connsiteX1" fmla="*/ 52008 w 312320"/>
                <a:gd name="connsiteY1" fmla="*/ 198001 h 237621"/>
                <a:gd name="connsiteX2" fmla="*/ 54469 w 312320"/>
                <a:gd name="connsiteY2" fmla="*/ 164761 h 237621"/>
                <a:gd name="connsiteX3" fmla="*/ 41490 w 312320"/>
                <a:gd name="connsiteY3" fmla="*/ 151150 h 237621"/>
                <a:gd name="connsiteX4" fmla="*/ 86 w 312320"/>
                <a:gd name="connsiteY4" fmla="*/ 141217 h 237621"/>
                <a:gd name="connsiteX5" fmla="*/ 53676 w 312320"/>
                <a:gd name="connsiteY5" fmla="*/ 107103 h 237621"/>
                <a:gd name="connsiteX6" fmla="*/ 66699 w 312320"/>
                <a:gd name="connsiteY6" fmla="*/ 96497 h 237621"/>
                <a:gd name="connsiteX7" fmla="*/ 70486 w 312320"/>
                <a:gd name="connsiteY7" fmla="*/ 79213 h 237621"/>
                <a:gd name="connsiteX8" fmla="*/ 90813 w 312320"/>
                <a:gd name="connsiteY8" fmla="*/ 75083 h 237621"/>
                <a:gd name="connsiteX9" fmla="*/ 90566 w 312320"/>
                <a:gd name="connsiteY9" fmla="*/ 60151 h 237621"/>
                <a:gd name="connsiteX10" fmla="*/ 94829 w 312320"/>
                <a:gd name="connsiteY10" fmla="*/ 48812 h 237621"/>
                <a:gd name="connsiteX11" fmla="*/ 94763 w 312320"/>
                <a:gd name="connsiteY11" fmla="*/ 42114 h 237621"/>
                <a:gd name="connsiteX12" fmla="*/ 112883 w 312320"/>
                <a:gd name="connsiteY12" fmla="*/ 10141 h 237621"/>
                <a:gd name="connsiteX13" fmla="*/ 123755 w 312320"/>
                <a:gd name="connsiteY13" fmla="*/ 12281 h 237621"/>
                <a:gd name="connsiteX14" fmla="*/ 128458 w 312320"/>
                <a:gd name="connsiteY14" fmla="*/ 396 h 237621"/>
                <a:gd name="connsiteX15" fmla="*/ 149722 w 312320"/>
                <a:gd name="connsiteY15" fmla="*/ 7891 h 237621"/>
                <a:gd name="connsiteX16" fmla="*/ 158265 w 312320"/>
                <a:gd name="connsiteY16" fmla="*/ 18289 h 237621"/>
                <a:gd name="connsiteX17" fmla="*/ 202776 w 312320"/>
                <a:gd name="connsiteY17" fmla="*/ 45548 h 237621"/>
                <a:gd name="connsiteX18" fmla="*/ 203267 w 312320"/>
                <a:gd name="connsiteY18" fmla="*/ 80075 h 237621"/>
                <a:gd name="connsiteX19" fmla="*/ 217262 w 312320"/>
                <a:gd name="connsiteY19" fmla="*/ 87373 h 237621"/>
                <a:gd name="connsiteX20" fmla="*/ 236205 w 312320"/>
                <a:gd name="connsiteY20" fmla="*/ 73935 h 237621"/>
                <a:gd name="connsiteX21" fmla="*/ 243301 w 312320"/>
                <a:gd name="connsiteY21" fmla="*/ 67823 h 237621"/>
                <a:gd name="connsiteX22" fmla="*/ 252737 w 312320"/>
                <a:gd name="connsiteY22" fmla="*/ 66780 h 237621"/>
                <a:gd name="connsiteX23" fmla="*/ 261512 w 312320"/>
                <a:gd name="connsiteY23" fmla="*/ 71688 h 237621"/>
                <a:gd name="connsiteX24" fmla="*/ 261159 w 312320"/>
                <a:gd name="connsiteY24" fmla="*/ 82548 h 237621"/>
                <a:gd name="connsiteX25" fmla="*/ 281020 w 312320"/>
                <a:gd name="connsiteY25" fmla="*/ 90111 h 237621"/>
                <a:gd name="connsiteX26" fmla="*/ 284602 w 312320"/>
                <a:gd name="connsiteY26" fmla="*/ 101137 h 237621"/>
                <a:gd name="connsiteX27" fmla="*/ 301973 w 312320"/>
                <a:gd name="connsiteY27" fmla="*/ 101985 h 237621"/>
                <a:gd name="connsiteX28" fmla="*/ 308181 w 312320"/>
                <a:gd name="connsiteY28" fmla="*/ 120665 h 237621"/>
                <a:gd name="connsiteX29" fmla="*/ 296089 w 312320"/>
                <a:gd name="connsiteY29" fmla="*/ 134431 h 237621"/>
                <a:gd name="connsiteX30" fmla="*/ 306045 w 312320"/>
                <a:gd name="connsiteY30" fmla="*/ 138690 h 237621"/>
                <a:gd name="connsiteX31" fmla="*/ 297991 w 312320"/>
                <a:gd name="connsiteY31" fmla="*/ 153022 h 237621"/>
                <a:gd name="connsiteX32" fmla="*/ 298014 w 312320"/>
                <a:gd name="connsiteY32" fmla="*/ 162834 h 237621"/>
                <a:gd name="connsiteX33" fmla="*/ 312021 w 312320"/>
                <a:gd name="connsiteY33" fmla="*/ 184788 h 237621"/>
                <a:gd name="connsiteX34" fmla="*/ 280698 w 312320"/>
                <a:gd name="connsiteY34" fmla="*/ 215979 h 237621"/>
                <a:gd name="connsiteX35" fmla="*/ 274004 w 312320"/>
                <a:gd name="connsiteY35" fmla="*/ 225966 h 237621"/>
                <a:gd name="connsiteX36" fmla="*/ 251751 w 312320"/>
                <a:gd name="connsiteY36" fmla="*/ 233679 h 237621"/>
                <a:gd name="connsiteX37" fmla="*/ 229942 w 312320"/>
                <a:gd name="connsiteY37" fmla="*/ 236542 h 237621"/>
                <a:gd name="connsiteX38" fmla="*/ 219871 w 312320"/>
                <a:gd name="connsiteY38" fmla="*/ 236256 h 237621"/>
                <a:gd name="connsiteX39" fmla="*/ 195138 w 312320"/>
                <a:gd name="connsiteY39" fmla="*/ 216715 h 237621"/>
                <a:gd name="connsiteX40" fmla="*/ 180437 w 312320"/>
                <a:gd name="connsiteY40" fmla="*/ 198241 h 237621"/>
                <a:gd name="connsiteX41" fmla="*/ 144051 w 312320"/>
                <a:gd name="connsiteY41" fmla="*/ 202729 h 237621"/>
                <a:gd name="connsiteX42" fmla="*/ 138764 w 312320"/>
                <a:gd name="connsiteY42" fmla="*/ 193159 h 237621"/>
                <a:gd name="connsiteX43" fmla="*/ 84823 w 312320"/>
                <a:gd name="connsiteY43" fmla="*/ 212336 h 237621"/>
                <a:gd name="connsiteX0" fmla="*/ 93505 w 321002"/>
                <a:gd name="connsiteY0" fmla="*/ 212336 h 237621"/>
                <a:gd name="connsiteX1" fmla="*/ 60690 w 321002"/>
                <a:gd name="connsiteY1" fmla="*/ 198001 h 237621"/>
                <a:gd name="connsiteX2" fmla="*/ 63151 w 321002"/>
                <a:gd name="connsiteY2" fmla="*/ 164761 h 237621"/>
                <a:gd name="connsiteX3" fmla="*/ 50172 w 321002"/>
                <a:gd name="connsiteY3" fmla="*/ 151150 h 237621"/>
                <a:gd name="connsiteX4" fmla="*/ 8768 w 321002"/>
                <a:gd name="connsiteY4" fmla="*/ 141217 h 237621"/>
                <a:gd name="connsiteX5" fmla="*/ 5927 w 321002"/>
                <a:gd name="connsiteY5" fmla="*/ 112417 h 237621"/>
                <a:gd name="connsiteX6" fmla="*/ 75381 w 321002"/>
                <a:gd name="connsiteY6" fmla="*/ 96497 h 237621"/>
                <a:gd name="connsiteX7" fmla="*/ 79168 w 321002"/>
                <a:gd name="connsiteY7" fmla="*/ 79213 h 237621"/>
                <a:gd name="connsiteX8" fmla="*/ 99495 w 321002"/>
                <a:gd name="connsiteY8" fmla="*/ 75083 h 237621"/>
                <a:gd name="connsiteX9" fmla="*/ 99248 w 321002"/>
                <a:gd name="connsiteY9" fmla="*/ 60151 h 237621"/>
                <a:gd name="connsiteX10" fmla="*/ 103511 w 321002"/>
                <a:gd name="connsiteY10" fmla="*/ 48812 h 237621"/>
                <a:gd name="connsiteX11" fmla="*/ 103445 w 321002"/>
                <a:gd name="connsiteY11" fmla="*/ 42114 h 237621"/>
                <a:gd name="connsiteX12" fmla="*/ 121565 w 321002"/>
                <a:gd name="connsiteY12" fmla="*/ 10141 h 237621"/>
                <a:gd name="connsiteX13" fmla="*/ 132437 w 321002"/>
                <a:gd name="connsiteY13" fmla="*/ 12281 h 237621"/>
                <a:gd name="connsiteX14" fmla="*/ 137140 w 321002"/>
                <a:gd name="connsiteY14" fmla="*/ 396 h 237621"/>
                <a:gd name="connsiteX15" fmla="*/ 158404 w 321002"/>
                <a:gd name="connsiteY15" fmla="*/ 7891 h 237621"/>
                <a:gd name="connsiteX16" fmla="*/ 166947 w 321002"/>
                <a:gd name="connsiteY16" fmla="*/ 18289 h 237621"/>
                <a:gd name="connsiteX17" fmla="*/ 211458 w 321002"/>
                <a:gd name="connsiteY17" fmla="*/ 45548 h 237621"/>
                <a:gd name="connsiteX18" fmla="*/ 211949 w 321002"/>
                <a:gd name="connsiteY18" fmla="*/ 80075 h 237621"/>
                <a:gd name="connsiteX19" fmla="*/ 225944 w 321002"/>
                <a:gd name="connsiteY19" fmla="*/ 87373 h 237621"/>
                <a:gd name="connsiteX20" fmla="*/ 244887 w 321002"/>
                <a:gd name="connsiteY20" fmla="*/ 73935 h 237621"/>
                <a:gd name="connsiteX21" fmla="*/ 251983 w 321002"/>
                <a:gd name="connsiteY21" fmla="*/ 67823 h 237621"/>
                <a:gd name="connsiteX22" fmla="*/ 261419 w 321002"/>
                <a:gd name="connsiteY22" fmla="*/ 66780 h 237621"/>
                <a:gd name="connsiteX23" fmla="*/ 270194 w 321002"/>
                <a:gd name="connsiteY23" fmla="*/ 71688 h 237621"/>
                <a:gd name="connsiteX24" fmla="*/ 269841 w 321002"/>
                <a:gd name="connsiteY24" fmla="*/ 82548 h 237621"/>
                <a:gd name="connsiteX25" fmla="*/ 289702 w 321002"/>
                <a:gd name="connsiteY25" fmla="*/ 90111 h 237621"/>
                <a:gd name="connsiteX26" fmla="*/ 293284 w 321002"/>
                <a:gd name="connsiteY26" fmla="*/ 101137 h 237621"/>
                <a:gd name="connsiteX27" fmla="*/ 310655 w 321002"/>
                <a:gd name="connsiteY27" fmla="*/ 101985 h 237621"/>
                <a:gd name="connsiteX28" fmla="*/ 316863 w 321002"/>
                <a:gd name="connsiteY28" fmla="*/ 120665 h 237621"/>
                <a:gd name="connsiteX29" fmla="*/ 304771 w 321002"/>
                <a:gd name="connsiteY29" fmla="*/ 134431 h 237621"/>
                <a:gd name="connsiteX30" fmla="*/ 314727 w 321002"/>
                <a:gd name="connsiteY30" fmla="*/ 138690 h 237621"/>
                <a:gd name="connsiteX31" fmla="*/ 306673 w 321002"/>
                <a:gd name="connsiteY31" fmla="*/ 153022 h 237621"/>
                <a:gd name="connsiteX32" fmla="*/ 306696 w 321002"/>
                <a:gd name="connsiteY32" fmla="*/ 162834 h 237621"/>
                <a:gd name="connsiteX33" fmla="*/ 320703 w 321002"/>
                <a:gd name="connsiteY33" fmla="*/ 184788 h 237621"/>
                <a:gd name="connsiteX34" fmla="*/ 289380 w 321002"/>
                <a:gd name="connsiteY34" fmla="*/ 215979 h 237621"/>
                <a:gd name="connsiteX35" fmla="*/ 282686 w 321002"/>
                <a:gd name="connsiteY35" fmla="*/ 225966 h 237621"/>
                <a:gd name="connsiteX36" fmla="*/ 260433 w 321002"/>
                <a:gd name="connsiteY36" fmla="*/ 233679 h 237621"/>
                <a:gd name="connsiteX37" fmla="*/ 238624 w 321002"/>
                <a:gd name="connsiteY37" fmla="*/ 236542 h 237621"/>
                <a:gd name="connsiteX38" fmla="*/ 228553 w 321002"/>
                <a:gd name="connsiteY38" fmla="*/ 236256 h 237621"/>
                <a:gd name="connsiteX39" fmla="*/ 203820 w 321002"/>
                <a:gd name="connsiteY39" fmla="*/ 216715 h 237621"/>
                <a:gd name="connsiteX40" fmla="*/ 189119 w 321002"/>
                <a:gd name="connsiteY40" fmla="*/ 198241 h 237621"/>
                <a:gd name="connsiteX41" fmla="*/ 152733 w 321002"/>
                <a:gd name="connsiteY41" fmla="*/ 202729 h 237621"/>
                <a:gd name="connsiteX42" fmla="*/ 147446 w 321002"/>
                <a:gd name="connsiteY42" fmla="*/ 193159 h 237621"/>
                <a:gd name="connsiteX43" fmla="*/ 93505 w 32100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75828 w 317662"/>
                <a:gd name="connsiteY7" fmla="*/ 79213 h 237621"/>
                <a:gd name="connsiteX8" fmla="*/ 96155 w 317662"/>
                <a:gd name="connsiteY8" fmla="*/ 75083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96155 w 317662"/>
                <a:gd name="connsiteY8" fmla="*/ 75083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54543 w 317662"/>
                <a:gd name="connsiteY8" fmla="*/ 30108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54543 w 317662"/>
                <a:gd name="connsiteY8" fmla="*/ 30108 h 237621"/>
                <a:gd name="connsiteX9" fmla="*/ 69398 w 317662"/>
                <a:gd name="connsiteY9" fmla="*/ 5562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5401 h 240686"/>
                <a:gd name="connsiteX1" fmla="*/ 57350 w 317662"/>
                <a:gd name="connsiteY1" fmla="*/ 201066 h 240686"/>
                <a:gd name="connsiteX2" fmla="*/ 59811 w 317662"/>
                <a:gd name="connsiteY2" fmla="*/ 167826 h 240686"/>
                <a:gd name="connsiteX3" fmla="*/ 46832 w 317662"/>
                <a:gd name="connsiteY3" fmla="*/ 154215 h 240686"/>
                <a:gd name="connsiteX4" fmla="*/ 5428 w 317662"/>
                <a:gd name="connsiteY4" fmla="*/ 144282 h 240686"/>
                <a:gd name="connsiteX5" fmla="*/ 2587 w 317662"/>
                <a:gd name="connsiteY5" fmla="*/ 115482 h 240686"/>
                <a:gd name="connsiteX6" fmla="*/ 24938 w 317662"/>
                <a:gd name="connsiteY6" fmla="*/ 105528 h 240686"/>
                <a:gd name="connsiteX7" fmla="*/ 19584 w 317662"/>
                <a:gd name="connsiteY7" fmla="*/ 44657 h 240686"/>
                <a:gd name="connsiteX8" fmla="*/ 54543 w 317662"/>
                <a:gd name="connsiteY8" fmla="*/ 33173 h 240686"/>
                <a:gd name="connsiteX9" fmla="*/ 69398 w 317662"/>
                <a:gd name="connsiteY9" fmla="*/ 8627 h 240686"/>
                <a:gd name="connsiteX10" fmla="*/ 98577 w 317662"/>
                <a:gd name="connsiteY10" fmla="*/ 0 h 240686"/>
                <a:gd name="connsiteX11" fmla="*/ 100105 w 317662"/>
                <a:gd name="connsiteY11" fmla="*/ 45179 h 240686"/>
                <a:gd name="connsiteX12" fmla="*/ 118225 w 317662"/>
                <a:gd name="connsiteY12" fmla="*/ 13206 h 240686"/>
                <a:gd name="connsiteX13" fmla="*/ 129097 w 317662"/>
                <a:gd name="connsiteY13" fmla="*/ 15346 h 240686"/>
                <a:gd name="connsiteX14" fmla="*/ 133800 w 317662"/>
                <a:gd name="connsiteY14" fmla="*/ 3461 h 240686"/>
                <a:gd name="connsiteX15" fmla="*/ 155064 w 317662"/>
                <a:gd name="connsiteY15" fmla="*/ 10956 h 240686"/>
                <a:gd name="connsiteX16" fmla="*/ 163607 w 317662"/>
                <a:gd name="connsiteY16" fmla="*/ 21354 h 240686"/>
                <a:gd name="connsiteX17" fmla="*/ 208118 w 317662"/>
                <a:gd name="connsiteY17" fmla="*/ 48613 h 240686"/>
                <a:gd name="connsiteX18" fmla="*/ 208609 w 317662"/>
                <a:gd name="connsiteY18" fmla="*/ 83140 h 240686"/>
                <a:gd name="connsiteX19" fmla="*/ 222604 w 317662"/>
                <a:gd name="connsiteY19" fmla="*/ 90438 h 240686"/>
                <a:gd name="connsiteX20" fmla="*/ 241547 w 317662"/>
                <a:gd name="connsiteY20" fmla="*/ 77000 h 240686"/>
                <a:gd name="connsiteX21" fmla="*/ 248643 w 317662"/>
                <a:gd name="connsiteY21" fmla="*/ 70888 h 240686"/>
                <a:gd name="connsiteX22" fmla="*/ 258079 w 317662"/>
                <a:gd name="connsiteY22" fmla="*/ 69845 h 240686"/>
                <a:gd name="connsiteX23" fmla="*/ 266854 w 317662"/>
                <a:gd name="connsiteY23" fmla="*/ 74753 h 240686"/>
                <a:gd name="connsiteX24" fmla="*/ 266501 w 317662"/>
                <a:gd name="connsiteY24" fmla="*/ 85613 h 240686"/>
                <a:gd name="connsiteX25" fmla="*/ 286362 w 317662"/>
                <a:gd name="connsiteY25" fmla="*/ 93176 h 240686"/>
                <a:gd name="connsiteX26" fmla="*/ 289944 w 317662"/>
                <a:gd name="connsiteY26" fmla="*/ 104202 h 240686"/>
                <a:gd name="connsiteX27" fmla="*/ 307315 w 317662"/>
                <a:gd name="connsiteY27" fmla="*/ 105050 h 240686"/>
                <a:gd name="connsiteX28" fmla="*/ 313523 w 317662"/>
                <a:gd name="connsiteY28" fmla="*/ 123730 h 240686"/>
                <a:gd name="connsiteX29" fmla="*/ 301431 w 317662"/>
                <a:gd name="connsiteY29" fmla="*/ 137496 h 240686"/>
                <a:gd name="connsiteX30" fmla="*/ 311387 w 317662"/>
                <a:gd name="connsiteY30" fmla="*/ 141755 h 240686"/>
                <a:gd name="connsiteX31" fmla="*/ 303333 w 317662"/>
                <a:gd name="connsiteY31" fmla="*/ 156087 h 240686"/>
                <a:gd name="connsiteX32" fmla="*/ 303356 w 317662"/>
                <a:gd name="connsiteY32" fmla="*/ 165899 h 240686"/>
                <a:gd name="connsiteX33" fmla="*/ 317363 w 317662"/>
                <a:gd name="connsiteY33" fmla="*/ 187853 h 240686"/>
                <a:gd name="connsiteX34" fmla="*/ 286040 w 317662"/>
                <a:gd name="connsiteY34" fmla="*/ 219044 h 240686"/>
                <a:gd name="connsiteX35" fmla="*/ 279346 w 317662"/>
                <a:gd name="connsiteY35" fmla="*/ 229031 h 240686"/>
                <a:gd name="connsiteX36" fmla="*/ 257093 w 317662"/>
                <a:gd name="connsiteY36" fmla="*/ 236744 h 240686"/>
                <a:gd name="connsiteX37" fmla="*/ 235284 w 317662"/>
                <a:gd name="connsiteY37" fmla="*/ 239607 h 240686"/>
                <a:gd name="connsiteX38" fmla="*/ 225213 w 317662"/>
                <a:gd name="connsiteY38" fmla="*/ 239321 h 240686"/>
                <a:gd name="connsiteX39" fmla="*/ 200480 w 317662"/>
                <a:gd name="connsiteY39" fmla="*/ 219780 h 240686"/>
                <a:gd name="connsiteX40" fmla="*/ 185779 w 317662"/>
                <a:gd name="connsiteY40" fmla="*/ 201306 h 240686"/>
                <a:gd name="connsiteX41" fmla="*/ 149393 w 317662"/>
                <a:gd name="connsiteY41" fmla="*/ 205794 h 240686"/>
                <a:gd name="connsiteX42" fmla="*/ 144106 w 317662"/>
                <a:gd name="connsiteY42" fmla="*/ 196224 h 240686"/>
                <a:gd name="connsiteX43" fmla="*/ 90165 w 317662"/>
                <a:gd name="connsiteY43" fmla="*/ 215401 h 240686"/>
                <a:gd name="connsiteX0" fmla="*/ 90165 w 317662"/>
                <a:gd name="connsiteY0" fmla="*/ 215464 h 240749"/>
                <a:gd name="connsiteX1" fmla="*/ 57350 w 317662"/>
                <a:gd name="connsiteY1" fmla="*/ 201129 h 240749"/>
                <a:gd name="connsiteX2" fmla="*/ 59811 w 317662"/>
                <a:gd name="connsiteY2" fmla="*/ 167889 h 240749"/>
                <a:gd name="connsiteX3" fmla="*/ 46832 w 317662"/>
                <a:gd name="connsiteY3" fmla="*/ 154278 h 240749"/>
                <a:gd name="connsiteX4" fmla="*/ 5428 w 317662"/>
                <a:gd name="connsiteY4" fmla="*/ 144345 h 240749"/>
                <a:gd name="connsiteX5" fmla="*/ 2587 w 317662"/>
                <a:gd name="connsiteY5" fmla="*/ 115545 h 240749"/>
                <a:gd name="connsiteX6" fmla="*/ 24938 w 317662"/>
                <a:gd name="connsiteY6" fmla="*/ 105591 h 240749"/>
                <a:gd name="connsiteX7" fmla="*/ 19584 w 317662"/>
                <a:gd name="connsiteY7" fmla="*/ 44720 h 240749"/>
                <a:gd name="connsiteX8" fmla="*/ 54543 w 317662"/>
                <a:gd name="connsiteY8" fmla="*/ 33236 h 240749"/>
                <a:gd name="connsiteX9" fmla="*/ 69398 w 317662"/>
                <a:gd name="connsiteY9" fmla="*/ 8690 h 240749"/>
                <a:gd name="connsiteX10" fmla="*/ 98577 w 317662"/>
                <a:gd name="connsiteY10" fmla="*/ 63 h 240749"/>
                <a:gd name="connsiteX11" fmla="*/ 118225 w 317662"/>
                <a:gd name="connsiteY11" fmla="*/ 13269 h 240749"/>
                <a:gd name="connsiteX12" fmla="*/ 129097 w 317662"/>
                <a:gd name="connsiteY12" fmla="*/ 15409 h 240749"/>
                <a:gd name="connsiteX13" fmla="*/ 133800 w 317662"/>
                <a:gd name="connsiteY13" fmla="*/ 3524 h 240749"/>
                <a:gd name="connsiteX14" fmla="*/ 155064 w 317662"/>
                <a:gd name="connsiteY14" fmla="*/ 11019 h 240749"/>
                <a:gd name="connsiteX15" fmla="*/ 163607 w 317662"/>
                <a:gd name="connsiteY15" fmla="*/ 21417 h 240749"/>
                <a:gd name="connsiteX16" fmla="*/ 208118 w 317662"/>
                <a:gd name="connsiteY16" fmla="*/ 48676 h 240749"/>
                <a:gd name="connsiteX17" fmla="*/ 208609 w 317662"/>
                <a:gd name="connsiteY17" fmla="*/ 83203 h 240749"/>
                <a:gd name="connsiteX18" fmla="*/ 222604 w 317662"/>
                <a:gd name="connsiteY18" fmla="*/ 90501 h 240749"/>
                <a:gd name="connsiteX19" fmla="*/ 241547 w 317662"/>
                <a:gd name="connsiteY19" fmla="*/ 77063 h 240749"/>
                <a:gd name="connsiteX20" fmla="*/ 248643 w 317662"/>
                <a:gd name="connsiteY20" fmla="*/ 70951 h 240749"/>
                <a:gd name="connsiteX21" fmla="*/ 258079 w 317662"/>
                <a:gd name="connsiteY21" fmla="*/ 69908 h 240749"/>
                <a:gd name="connsiteX22" fmla="*/ 266854 w 317662"/>
                <a:gd name="connsiteY22" fmla="*/ 74816 h 240749"/>
                <a:gd name="connsiteX23" fmla="*/ 266501 w 317662"/>
                <a:gd name="connsiteY23" fmla="*/ 85676 h 240749"/>
                <a:gd name="connsiteX24" fmla="*/ 286362 w 317662"/>
                <a:gd name="connsiteY24" fmla="*/ 93239 h 240749"/>
                <a:gd name="connsiteX25" fmla="*/ 289944 w 317662"/>
                <a:gd name="connsiteY25" fmla="*/ 104265 h 240749"/>
                <a:gd name="connsiteX26" fmla="*/ 307315 w 317662"/>
                <a:gd name="connsiteY26" fmla="*/ 105113 h 240749"/>
                <a:gd name="connsiteX27" fmla="*/ 313523 w 317662"/>
                <a:gd name="connsiteY27" fmla="*/ 123793 h 240749"/>
                <a:gd name="connsiteX28" fmla="*/ 301431 w 317662"/>
                <a:gd name="connsiteY28" fmla="*/ 137559 h 240749"/>
                <a:gd name="connsiteX29" fmla="*/ 311387 w 317662"/>
                <a:gd name="connsiteY29" fmla="*/ 141818 h 240749"/>
                <a:gd name="connsiteX30" fmla="*/ 303333 w 317662"/>
                <a:gd name="connsiteY30" fmla="*/ 156150 h 240749"/>
                <a:gd name="connsiteX31" fmla="*/ 303356 w 317662"/>
                <a:gd name="connsiteY31" fmla="*/ 165962 h 240749"/>
                <a:gd name="connsiteX32" fmla="*/ 317363 w 317662"/>
                <a:gd name="connsiteY32" fmla="*/ 187916 h 240749"/>
                <a:gd name="connsiteX33" fmla="*/ 286040 w 317662"/>
                <a:gd name="connsiteY33" fmla="*/ 219107 h 240749"/>
                <a:gd name="connsiteX34" fmla="*/ 279346 w 317662"/>
                <a:gd name="connsiteY34" fmla="*/ 229094 h 240749"/>
                <a:gd name="connsiteX35" fmla="*/ 257093 w 317662"/>
                <a:gd name="connsiteY35" fmla="*/ 236807 h 240749"/>
                <a:gd name="connsiteX36" fmla="*/ 235284 w 317662"/>
                <a:gd name="connsiteY36" fmla="*/ 239670 h 240749"/>
                <a:gd name="connsiteX37" fmla="*/ 225213 w 317662"/>
                <a:gd name="connsiteY37" fmla="*/ 239384 h 240749"/>
                <a:gd name="connsiteX38" fmla="*/ 200480 w 317662"/>
                <a:gd name="connsiteY38" fmla="*/ 219843 h 240749"/>
                <a:gd name="connsiteX39" fmla="*/ 185779 w 317662"/>
                <a:gd name="connsiteY39" fmla="*/ 201369 h 240749"/>
                <a:gd name="connsiteX40" fmla="*/ 149393 w 317662"/>
                <a:gd name="connsiteY40" fmla="*/ 205857 h 240749"/>
                <a:gd name="connsiteX41" fmla="*/ 144106 w 317662"/>
                <a:gd name="connsiteY41" fmla="*/ 196287 h 240749"/>
                <a:gd name="connsiteX42" fmla="*/ 90165 w 317662"/>
                <a:gd name="connsiteY42" fmla="*/ 215464 h 240749"/>
                <a:gd name="connsiteX0" fmla="*/ 90165 w 317662"/>
                <a:gd name="connsiteY0" fmla="*/ 215526 h 240811"/>
                <a:gd name="connsiteX1" fmla="*/ 57350 w 317662"/>
                <a:gd name="connsiteY1" fmla="*/ 201191 h 240811"/>
                <a:gd name="connsiteX2" fmla="*/ 59811 w 317662"/>
                <a:gd name="connsiteY2" fmla="*/ 167951 h 240811"/>
                <a:gd name="connsiteX3" fmla="*/ 46832 w 317662"/>
                <a:gd name="connsiteY3" fmla="*/ 154340 h 240811"/>
                <a:gd name="connsiteX4" fmla="*/ 5428 w 317662"/>
                <a:gd name="connsiteY4" fmla="*/ 144407 h 240811"/>
                <a:gd name="connsiteX5" fmla="*/ 2587 w 317662"/>
                <a:gd name="connsiteY5" fmla="*/ 115607 h 240811"/>
                <a:gd name="connsiteX6" fmla="*/ 24938 w 317662"/>
                <a:gd name="connsiteY6" fmla="*/ 105653 h 240811"/>
                <a:gd name="connsiteX7" fmla="*/ 19584 w 317662"/>
                <a:gd name="connsiteY7" fmla="*/ 44782 h 240811"/>
                <a:gd name="connsiteX8" fmla="*/ 54543 w 317662"/>
                <a:gd name="connsiteY8" fmla="*/ 33298 h 240811"/>
                <a:gd name="connsiteX9" fmla="*/ 69398 w 317662"/>
                <a:gd name="connsiteY9" fmla="*/ 8752 h 240811"/>
                <a:gd name="connsiteX10" fmla="*/ 98577 w 317662"/>
                <a:gd name="connsiteY10" fmla="*/ 125 h 240811"/>
                <a:gd name="connsiteX11" fmla="*/ 129097 w 317662"/>
                <a:gd name="connsiteY11" fmla="*/ 15471 h 240811"/>
                <a:gd name="connsiteX12" fmla="*/ 133800 w 317662"/>
                <a:gd name="connsiteY12" fmla="*/ 3586 h 240811"/>
                <a:gd name="connsiteX13" fmla="*/ 155064 w 317662"/>
                <a:gd name="connsiteY13" fmla="*/ 11081 h 240811"/>
                <a:gd name="connsiteX14" fmla="*/ 163607 w 317662"/>
                <a:gd name="connsiteY14" fmla="*/ 21479 h 240811"/>
                <a:gd name="connsiteX15" fmla="*/ 208118 w 317662"/>
                <a:gd name="connsiteY15" fmla="*/ 48738 h 240811"/>
                <a:gd name="connsiteX16" fmla="*/ 208609 w 317662"/>
                <a:gd name="connsiteY16" fmla="*/ 83265 h 240811"/>
                <a:gd name="connsiteX17" fmla="*/ 222604 w 317662"/>
                <a:gd name="connsiteY17" fmla="*/ 90563 h 240811"/>
                <a:gd name="connsiteX18" fmla="*/ 241547 w 317662"/>
                <a:gd name="connsiteY18" fmla="*/ 77125 h 240811"/>
                <a:gd name="connsiteX19" fmla="*/ 248643 w 317662"/>
                <a:gd name="connsiteY19" fmla="*/ 71013 h 240811"/>
                <a:gd name="connsiteX20" fmla="*/ 258079 w 317662"/>
                <a:gd name="connsiteY20" fmla="*/ 69970 h 240811"/>
                <a:gd name="connsiteX21" fmla="*/ 266854 w 317662"/>
                <a:gd name="connsiteY21" fmla="*/ 74878 h 240811"/>
                <a:gd name="connsiteX22" fmla="*/ 266501 w 317662"/>
                <a:gd name="connsiteY22" fmla="*/ 85738 h 240811"/>
                <a:gd name="connsiteX23" fmla="*/ 286362 w 317662"/>
                <a:gd name="connsiteY23" fmla="*/ 93301 h 240811"/>
                <a:gd name="connsiteX24" fmla="*/ 289944 w 317662"/>
                <a:gd name="connsiteY24" fmla="*/ 104327 h 240811"/>
                <a:gd name="connsiteX25" fmla="*/ 307315 w 317662"/>
                <a:gd name="connsiteY25" fmla="*/ 105175 h 240811"/>
                <a:gd name="connsiteX26" fmla="*/ 313523 w 317662"/>
                <a:gd name="connsiteY26" fmla="*/ 123855 h 240811"/>
                <a:gd name="connsiteX27" fmla="*/ 301431 w 317662"/>
                <a:gd name="connsiteY27" fmla="*/ 137621 h 240811"/>
                <a:gd name="connsiteX28" fmla="*/ 311387 w 317662"/>
                <a:gd name="connsiteY28" fmla="*/ 141880 h 240811"/>
                <a:gd name="connsiteX29" fmla="*/ 303333 w 317662"/>
                <a:gd name="connsiteY29" fmla="*/ 156212 h 240811"/>
                <a:gd name="connsiteX30" fmla="*/ 303356 w 317662"/>
                <a:gd name="connsiteY30" fmla="*/ 166024 h 240811"/>
                <a:gd name="connsiteX31" fmla="*/ 317363 w 317662"/>
                <a:gd name="connsiteY31" fmla="*/ 187978 h 240811"/>
                <a:gd name="connsiteX32" fmla="*/ 286040 w 317662"/>
                <a:gd name="connsiteY32" fmla="*/ 219169 h 240811"/>
                <a:gd name="connsiteX33" fmla="*/ 279346 w 317662"/>
                <a:gd name="connsiteY33" fmla="*/ 229156 h 240811"/>
                <a:gd name="connsiteX34" fmla="*/ 257093 w 317662"/>
                <a:gd name="connsiteY34" fmla="*/ 236869 h 240811"/>
                <a:gd name="connsiteX35" fmla="*/ 235284 w 317662"/>
                <a:gd name="connsiteY35" fmla="*/ 239732 h 240811"/>
                <a:gd name="connsiteX36" fmla="*/ 225213 w 317662"/>
                <a:gd name="connsiteY36" fmla="*/ 239446 h 240811"/>
                <a:gd name="connsiteX37" fmla="*/ 200480 w 317662"/>
                <a:gd name="connsiteY37" fmla="*/ 219905 h 240811"/>
                <a:gd name="connsiteX38" fmla="*/ 185779 w 317662"/>
                <a:gd name="connsiteY38" fmla="*/ 201431 h 240811"/>
                <a:gd name="connsiteX39" fmla="*/ 149393 w 317662"/>
                <a:gd name="connsiteY39" fmla="*/ 205919 h 240811"/>
                <a:gd name="connsiteX40" fmla="*/ 144106 w 317662"/>
                <a:gd name="connsiteY40" fmla="*/ 196349 h 240811"/>
                <a:gd name="connsiteX41" fmla="*/ 90165 w 317662"/>
                <a:gd name="connsiteY41" fmla="*/ 215526 h 240811"/>
                <a:gd name="connsiteX0" fmla="*/ 90165 w 317662"/>
                <a:gd name="connsiteY0" fmla="*/ 215576 h 240861"/>
                <a:gd name="connsiteX1" fmla="*/ 57350 w 317662"/>
                <a:gd name="connsiteY1" fmla="*/ 201241 h 240861"/>
                <a:gd name="connsiteX2" fmla="*/ 59811 w 317662"/>
                <a:gd name="connsiteY2" fmla="*/ 168001 h 240861"/>
                <a:gd name="connsiteX3" fmla="*/ 46832 w 317662"/>
                <a:gd name="connsiteY3" fmla="*/ 154390 h 240861"/>
                <a:gd name="connsiteX4" fmla="*/ 5428 w 317662"/>
                <a:gd name="connsiteY4" fmla="*/ 144457 h 240861"/>
                <a:gd name="connsiteX5" fmla="*/ 2587 w 317662"/>
                <a:gd name="connsiteY5" fmla="*/ 115657 h 240861"/>
                <a:gd name="connsiteX6" fmla="*/ 24938 w 317662"/>
                <a:gd name="connsiteY6" fmla="*/ 105703 h 240861"/>
                <a:gd name="connsiteX7" fmla="*/ 19584 w 317662"/>
                <a:gd name="connsiteY7" fmla="*/ 44832 h 240861"/>
                <a:gd name="connsiteX8" fmla="*/ 54543 w 317662"/>
                <a:gd name="connsiteY8" fmla="*/ 33348 h 240861"/>
                <a:gd name="connsiteX9" fmla="*/ 69398 w 317662"/>
                <a:gd name="connsiteY9" fmla="*/ 8802 h 240861"/>
                <a:gd name="connsiteX10" fmla="*/ 98577 w 317662"/>
                <a:gd name="connsiteY10" fmla="*/ 175 h 240861"/>
                <a:gd name="connsiteX11" fmla="*/ 133800 w 317662"/>
                <a:gd name="connsiteY11" fmla="*/ 3636 h 240861"/>
                <a:gd name="connsiteX12" fmla="*/ 155064 w 317662"/>
                <a:gd name="connsiteY12" fmla="*/ 11131 h 240861"/>
                <a:gd name="connsiteX13" fmla="*/ 163607 w 317662"/>
                <a:gd name="connsiteY13" fmla="*/ 21529 h 240861"/>
                <a:gd name="connsiteX14" fmla="*/ 208118 w 317662"/>
                <a:gd name="connsiteY14" fmla="*/ 48788 h 240861"/>
                <a:gd name="connsiteX15" fmla="*/ 208609 w 317662"/>
                <a:gd name="connsiteY15" fmla="*/ 83315 h 240861"/>
                <a:gd name="connsiteX16" fmla="*/ 222604 w 317662"/>
                <a:gd name="connsiteY16" fmla="*/ 90613 h 240861"/>
                <a:gd name="connsiteX17" fmla="*/ 241547 w 317662"/>
                <a:gd name="connsiteY17" fmla="*/ 77175 h 240861"/>
                <a:gd name="connsiteX18" fmla="*/ 248643 w 317662"/>
                <a:gd name="connsiteY18" fmla="*/ 71063 h 240861"/>
                <a:gd name="connsiteX19" fmla="*/ 258079 w 317662"/>
                <a:gd name="connsiteY19" fmla="*/ 70020 h 240861"/>
                <a:gd name="connsiteX20" fmla="*/ 266854 w 317662"/>
                <a:gd name="connsiteY20" fmla="*/ 74928 h 240861"/>
                <a:gd name="connsiteX21" fmla="*/ 266501 w 317662"/>
                <a:gd name="connsiteY21" fmla="*/ 85788 h 240861"/>
                <a:gd name="connsiteX22" fmla="*/ 286362 w 317662"/>
                <a:gd name="connsiteY22" fmla="*/ 93351 h 240861"/>
                <a:gd name="connsiteX23" fmla="*/ 289944 w 317662"/>
                <a:gd name="connsiteY23" fmla="*/ 104377 h 240861"/>
                <a:gd name="connsiteX24" fmla="*/ 307315 w 317662"/>
                <a:gd name="connsiteY24" fmla="*/ 105225 h 240861"/>
                <a:gd name="connsiteX25" fmla="*/ 313523 w 317662"/>
                <a:gd name="connsiteY25" fmla="*/ 123905 h 240861"/>
                <a:gd name="connsiteX26" fmla="*/ 301431 w 317662"/>
                <a:gd name="connsiteY26" fmla="*/ 137671 h 240861"/>
                <a:gd name="connsiteX27" fmla="*/ 311387 w 317662"/>
                <a:gd name="connsiteY27" fmla="*/ 141930 h 240861"/>
                <a:gd name="connsiteX28" fmla="*/ 303333 w 317662"/>
                <a:gd name="connsiteY28" fmla="*/ 156262 h 240861"/>
                <a:gd name="connsiteX29" fmla="*/ 303356 w 317662"/>
                <a:gd name="connsiteY29" fmla="*/ 166074 h 240861"/>
                <a:gd name="connsiteX30" fmla="*/ 317363 w 317662"/>
                <a:gd name="connsiteY30" fmla="*/ 188028 h 240861"/>
                <a:gd name="connsiteX31" fmla="*/ 286040 w 317662"/>
                <a:gd name="connsiteY31" fmla="*/ 219219 h 240861"/>
                <a:gd name="connsiteX32" fmla="*/ 279346 w 317662"/>
                <a:gd name="connsiteY32" fmla="*/ 229206 h 240861"/>
                <a:gd name="connsiteX33" fmla="*/ 257093 w 317662"/>
                <a:gd name="connsiteY33" fmla="*/ 236919 h 240861"/>
                <a:gd name="connsiteX34" fmla="*/ 235284 w 317662"/>
                <a:gd name="connsiteY34" fmla="*/ 239782 h 240861"/>
                <a:gd name="connsiteX35" fmla="*/ 225213 w 317662"/>
                <a:gd name="connsiteY35" fmla="*/ 239496 h 240861"/>
                <a:gd name="connsiteX36" fmla="*/ 200480 w 317662"/>
                <a:gd name="connsiteY36" fmla="*/ 219955 h 240861"/>
                <a:gd name="connsiteX37" fmla="*/ 185779 w 317662"/>
                <a:gd name="connsiteY37" fmla="*/ 201481 h 240861"/>
                <a:gd name="connsiteX38" fmla="*/ 149393 w 317662"/>
                <a:gd name="connsiteY38" fmla="*/ 205969 h 240861"/>
                <a:gd name="connsiteX39" fmla="*/ 144106 w 317662"/>
                <a:gd name="connsiteY39" fmla="*/ 196399 h 240861"/>
                <a:gd name="connsiteX40" fmla="*/ 90165 w 317662"/>
                <a:gd name="connsiteY40" fmla="*/ 215576 h 240861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55064 w 317662"/>
                <a:gd name="connsiteY12" fmla="*/ 18766 h 248496"/>
                <a:gd name="connsiteX13" fmla="*/ 163607 w 317662"/>
                <a:gd name="connsiteY13" fmla="*/ 29164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163607 w 317662"/>
                <a:gd name="connsiteY13" fmla="*/ 29164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48643 w 317662"/>
                <a:gd name="connsiteY17" fmla="*/ 78698 h 248496"/>
                <a:gd name="connsiteX18" fmla="*/ 258079 w 317662"/>
                <a:gd name="connsiteY18" fmla="*/ 77655 h 248496"/>
                <a:gd name="connsiteX19" fmla="*/ 266854 w 317662"/>
                <a:gd name="connsiteY19" fmla="*/ 82563 h 248496"/>
                <a:gd name="connsiteX20" fmla="*/ 266501 w 317662"/>
                <a:gd name="connsiteY20" fmla="*/ 93423 h 248496"/>
                <a:gd name="connsiteX21" fmla="*/ 286362 w 317662"/>
                <a:gd name="connsiteY21" fmla="*/ 100986 h 248496"/>
                <a:gd name="connsiteX22" fmla="*/ 289944 w 317662"/>
                <a:gd name="connsiteY22" fmla="*/ 112012 h 248496"/>
                <a:gd name="connsiteX23" fmla="*/ 307315 w 317662"/>
                <a:gd name="connsiteY23" fmla="*/ 112860 h 248496"/>
                <a:gd name="connsiteX24" fmla="*/ 313523 w 317662"/>
                <a:gd name="connsiteY24" fmla="*/ 131540 h 248496"/>
                <a:gd name="connsiteX25" fmla="*/ 301431 w 317662"/>
                <a:gd name="connsiteY25" fmla="*/ 145306 h 248496"/>
                <a:gd name="connsiteX26" fmla="*/ 311387 w 317662"/>
                <a:gd name="connsiteY26" fmla="*/ 149565 h 248496"/>
                <a:gd name="connsiteX27" fmla="*/ 303333 w 317662"/>
                <a:gd name="connsiteY27" fmla="*/ 163897 h 248496"/>
                <a:gd name="connsiteX28" fmla="*/ 303356 w 317662"/>
                <a:gd name="connsiteY28" fmla="*/ 173709 h 248496"/>
                <a:gd name="connsiteX29" fmla="*/ 317363 w 317662"/>
                <a:gd name="connsiteY29" fmla="*/ 195663 h 248496"/>
                <a:gd name="connsiteX30" fmla="*/ 286040 w 317662"/>
                <a:gd name="connsiteY30" fmla="*/ 226854 h 248496"/>
                <a:gd name="connsiteX31" fmla="*/ 279346 w 317662"/>
                <a:gd name="connsiteY31" fmla="*/ 236841 h 248496"/>
                <a:gd name="connsiteX32" fmla="*/ 257093 w 317662"/>
                <a:gd name="connsiteY32" fmla="*/ 244554 h 248496"/>
                <a:gd name="connsiteX33" fmla="*/ 235284 w 317662"/>
                <a:gd name="connsiteY33" fmla="*/ 247417 h 248496"/>
                <a:gd name="connsiteX34" fmla="*/ 225213 w 317662"/>
                <a:gd name="connsiteY34" fmla="*/ 247131 h 248496"/>
                <a:gd name="connsiteX35" fmla="*/ 200480 w 317662"/>
                <a:gd name="connsiteY35" fmla="*/ 227590 h 248496"/>
                <a:gd name="connsiteX36" fmla="*/ 185779 w 317662"/>
                <a:gd name="connsiteY36" fmla="*/ 209116 h 248496"/>
                <a:gd name="connsiteX37" fmla="*/ 149393 w 317662"/>
                <a:gd name="connsiteY37" fmla="*/ 213604 h 248496"/>
                <a:gd name="connsiteX38" fmla="*/ 144106 w 317662"/>
                <a:gd name="connsiteY38" fmla="*/ 204034 h 248496"/>
                <a:gd name="connsiteX39" fmla="*/ 90165 w 317662"/>
                <a:gd name="connsiteY39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58079 w 317662"/>
                <a:gd name="connsiteY17" fmla="*/ 77655 h 248496"/>
                <a:gd name="connsiteX18" fmla="*/ 266854 w 317662"/>
                <a:gd name="connsiteY18" fmla="*/ 82563 h 248496"/>
                <a:gd name="connsiteX19" fmla="*/ 266501 w 317662"/>
                <a:gd name="connsiteY19" fmla="*/ 93423 h 248496"/>
                <a:gd name="connsiteX20" fmla="*/ 286362 w 317662"/>
                <a:gd name="connsiteY20" fmla="*/ 100986 h 248496"/>
                <a:gd name="connsiteX21" fmla="*/ 289944 w 317662"/>
                <a:gd name="connsiteY21" fmla="*/ 112012 h 248496"/>
                <a:gd name="connsiteX22" fmla="*/ 307315 w 317662"/>
                <a:gd name="connsiteY22" fmla="*/ 112860 h 248496"/>
                <a:gd name="connsiteX23" fmla="*/ 313523 w 317662"/>
                <a:gd name="connsiteY23" fmla="*/ 131540 h 248496"/>
                <a:gd name="connsiteX24" fmla="*/ 301431 w 317662"/>
                <a:gd name="connsiteY24" fmla="*/ 145306 h 248496"/>
                <a:gd name="connsiteX25" fmla="*/ 311387 w 317662"/>
                <a:gd name="connsiteY25" fmla="*/ 149565 h 248496"/>
                <a:gd name="connsiteX26" fmla="*/ 303333 w 317662"/>
                <a:gd name="connsiteY26" fmla="*/ 163897 h 248496"/>
                <a:gd name="connsiteX27" fmla="*/ 303356 w 317662"/>
                <a:gd name="connsiteY27" fmla="*/ 173709 h 248496"/>
                <a:gd name="connsiteX28" fmla="*/ 317363 w 317662"/>
                <a:gd name="connsiteY28" fmla="*/ 195663 h 248496"/>
                <a:gd name="connsiteX29" fmla="*/ 286040 w 317662"/>
                <a:gd name="connsiteY29" fmla="*/ 226854 h 248496"/>
                <a:gd name="connsiteX30" fmla="*/ 279346 w 317662"/>
                <a:gd name="connsiteY30" fmla="*/ 236841 h 248496"/>
                <a:gd name="connsiteX31" fmla="*/ 257093 w 317662"/>
                <a:gd name="connsiteY31" fmla="*/ 244554 h 248496"/>
                <a:gd name="connsiteX32" fmla="*/ 235284 w 317662"/>
                <a:gd name="connsiteY32" fmla="*/ 247417 h 248496"/>
                <a:gd name="connsiteX33" fmla="*/ 225213 w 317662"/>
                <a:gd name="connsiteY33" fmla="*/ 247131 h 248496"/>
                <a:gd name="connsiteX34" fmla="*/ 200480 w 317662"/>
                <a:gd name="connsiteY34" fmla="*/ 227590 h 248496"/>
                <a:gd name="connsiteX35" fmla="*/ 185779 w 317662"/>
                <a:gd name="connsiteY35" fmla="*/ 209116 h 248496"/>
                <a:gd name="connsiteX36" fmla="*/ 149393 w 317662"/>
                <a:gd name="connsiteY36" fmla="*/ 213604 h 248496"/>
                <a:gd name="connsiteX37" fmla="*/ 144106 w 317662"/>
                <a:gd name="connsiteY37" fmla="*/ 204034 h 248496"/>
                <a:gd name="connsiteX38" fmla="*/ 90165 w 317662"/>
                <a:gd name="connsiteY38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66854 w 317662"/>
                <a:gd name="connsiteY17" fmla="*/ 82563 h 248496"/>
                <a:gd name="connsiteX18" fmla="*/ 266501 w 317662"/>
                <a:gd name="connsiteY18" fmla="*/ 93423 h 248496"/>
                <a:gd name="connsiteX19" fmla="*/ 286362 w 317662"/>
                <a:gd name="connsiteY19" fmla="*/ 100986 h 248496"/>
                <a:gd name="connsiteX20" fmla="*/ 289944 w 317662"/>
                <a:gd name="connsiteY20" fmla="*/ 112012 h 248496"/>
                <a:gd name="connsiteX21" fmla="*/ 307315 w 317662"/>
                <a:gd name="connsiteY21" fmla="*/ 112860 h 248496"/>
                <a:gd name="connsiteX22" fmla="*/ 313523 w 317662"/>
                <a:gd name="connsiteY22" fmla="*/ 131540 h 248496"/>
                <a:gd name="connsiteX23" fmla="*/ 301431 w 317662"/>
                <a:gd name="connsiteY23" fmla="*/ 145306 h 248496"/>
                <a:gd name="connsiteX24" fmla="*/ 311387 w 317662"/>
                <a:gd name="connsiteY24" fmla="*/ 149565 h 248496"/>
                <a:gd name="connsiteX25" fmla="*/ 303333 w 317662"/>
                <a:gd name="connsiteY25" fmla="*/ 163897 h 248496"/>
                <a:gd name="connsiteX26" fmla="*/ 303356 w 317662"/>
                <a:gd name="connsiteY26" fmla="*/ 173709 h 248496"/>
                <a:gd name="connsiteX27" fmla="*/ 317363 w 317662"/>
                <a:gd name="connsiteY27" fmla="*/ 195663 h 248496"/>
                <a:gd name="connsiteX28" fmla="*/ 286040 w 317662"/>
                <a:gd name="connsiteY28" fmla="*/ 226854 h 248496"/>
                <a:gd name="connsiteX29" fmla="*/ 279346 w 317662"/>
                <a:gd name="connsiteY29" fmla="*/ 236841 h 248496"/>
                <a:gd name="connsiteX30" fmla="*/ 257093 w 317662"/>
                <a:gd name="connsiteY30" fmla="*/ 244554 h 248496"/>
                <a:gd name="connsiteX31" fmla="*/ 235284 w 317662"/>
                <a:gd name="connsiteY31" fmla="*/ 247417 h 248496"/>
                <a:gd name="connsiteX32" fmla="*/ 225213 w 317662"/>
                <a:gd name="connsiteY32" fmla="*/ 247131 h 248496"/>
                <a:gd name="connsiteX33" fmla="*/ 200480 w 317662"/>
                <a:gd name="connsiteY33" fmla="*/ 227590 h 248496"/>
                <a:gd name="connsiteX34" fmla="*/ 185779 w 317662"/>
                <a:gd name="connsiteY34" fmla="*/ 209116 h 248496"/>
                <a:gd name="connsiteX35" fmla="*/ 149393 w 317662"/>
                <a:gd name="connsiteY35" fmla="*/ 213604 h 248496"/>
                <a:gd name="connsiteX36" fmla="*/ 144106 w 317662"/>
                <a:gd name="connsiteY36" fmla="*/ 204034 h 248496"/>
                <a:gd name="connsiteX37" fmla="*/ 90165 w 317662"/>
                <a:gd name="connsiteY37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49393 w 317662"/>
                <a:gd name="connsiteY34" fmla="*/ 213604 h 248496"/>
                <a:gd name="connsiteX35" fmla="*/ 144106 w 317662"/>
                <a:gd name="connsiteY35" fmla="*/ 204034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49393 w 317662"/>
                <a:gd name="connsiteY34" fmla="*/ 213604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53068 w 317662"/>
                <a:gd name="connsiteY34" fmla="*/ 227442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68580 w 317662"/>
                <a:gd name="connsiteY33" fmla="*/ 242836 h 248496"/>
                <a:gd name="connsiteX34" fmla="*/ 153068 w 317662"/>
                <a:gd name="connsiteY34" fmla="*/ 227442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83753"/>
                <a:gd name="connsiteX1" fmla="*/ 57350 w 317662"/>
                <a:gd name="connsiteY1" fmla="*/ 208876 h 283753"/>
                <a:gd name="connsiteX2" fmla="*/ 59811 w 317662"/>
                <a:gd name="connsiteY2" fmla="*/ 175636 h 283753"/>
                <a:gd name="connsiteX3" fmla="*/ 46832 w 317662"/>
                <a:gd name="connsiteY3" fmla="*/ 162025 h 283753"/>
                <a:gd name="connsiteX4" fmla="*/ 5428 w 317662"/>
                <a:gd name="connsiteY4" fmla="*/ 152092 h 283753"/>
                <a:gd name="connsiteX5" fmla="*/ 2587 w 317662"/>
                <a:gd name="connsiteY5" fmla="*/ 123292 h 283753"/>
                <a:gd name="connsiteX6" fmla="*/ 24938 w 317662"/>
                <a:gd name="connsiteY6" fmla="*/ 113338 h 283753"/>
                <a:gd name="connsiteX7" fmla="*/ 19584 w 317662"/>
                <a:gd name="connsiteY7" fmla="*/ 52467 h 283753"/>
                <a:gd name="connsiteX8" fmla="*/ 54543 w 317662"/>
                <a:gd name="connsiteY8" fmla="*/ 40983 h 283753"/>
                <a:gd name="connsiteX9" fmla="*/ 69398 w 317662"/>
                <a:gd name="connsiteY9" fmla="*/ 16437 h 283753"/>
                <a:gd name="connsiteX10" fmla="*/ 98577 w 317662"/>
                <a:gd name="connsiteY10" fmla="*/ 7810 h 283753"/>
                <a:gd name="connsiteX11" fmla="*/ 133906 w 317662"/>
                <a:gd name="connsiteY11" fmla="*/ 255 h 283753"/>
                <a:gd name="connsiteX12" fmla="*/ 166279 w 317662"/>
                <a:gd name="connsiteY12" fmla="*/ 17345 h 283753"/>
                <a:gd name="connsiteX13" fmla="*/ 208013 w 317662"/>
                <a:gd name="connsiteY13" fmla="*/ 39677 h 283753"/>
                <a:gd name="connsiteX14" fmla="*/ 226418 w 317662"/>
                <a:gd name="connsiteY14" fmla="*/ 55939 h 283753"/>
                <a:gd name="connsiteX15" fmla="*/ 302547 w 317662"/>
                <a:gd name="connsiteY15" fmla="*/ 52278 h 283753"/>
                <a:gd name="connsiteX16" fmla="*/ 266854 w 317662"/>
                <a:gd name="connsiteY16" fmla="*/ 82563 h 283753"/>
                <a:gd name="connsiteX17" fmla="*/ 266501 w 317662"/>
                <a:gd name="connsiteY17" fmla="*/ 93423 h 283753"/>
                <a:gd name="connsiteX18" fmla="*/ 286362 w 317662"/>
                <a:gd name="connsiteY18" fmla="*/ 100986 h 283753"/>
                <a:gd name="connsiteX19" fmla="*/ 289944 w 317662"/>
                <a:gd name="connsiteY19" fmla="*/ 112012 h 283753"/>
                <a:gd name="connsiteX20" fmla="*/ 307315 w 317662"/>
                <a:gd name="connsiteY20" fmla="*/ 112860 h 283753"/>
                <a:gd name="connsiteX21" fmla="*/ 313523 w 317662"/>
                <a:gd name="connsiteY21" fmla="*/ 131540 h 283753"/>
                <a:gd name="connsiteX22" fmla="*/ 301431 w 317662"/>
                <a:gd name="connsiteY22" fmla="*/ 145306 h 283753"/>
                <a:gd name="connsiteX23" fmla="*/ 311387 w 317662"/>
                <a:gd name="connsiteY23" fmla="*/ 149565 h 283753"/>
                <a:gd name="connsiteX24" fmla="*/ 303333 w 317662"/>
                <a:gd name="connsiteY24" fmla="*/ 163897 h 283753"/>
                <a:gd name="connsiteX25" fmla="*/ 303356 w 317662"/>
                <a:gd name="connsiteY25" fmla="*/ 173709 h 283753"/>
                <a:gd name="connsiteX26" fmla="*/ 317363 w 317662"/>
                <a:gd name="connsiteY26" fmla="*/ 195663 h 283753"/>
                <a:gd name="connsiteX27" fmla="*/ 286040 w 317662"/>
                <a:gd name="connsiteY27" fmla="*/ 226854 h 283753"/>
                <a:gd name="connsiteX28" fmla="*/ 279346 w 317662"/>
                <a:gd name="connsiteY28" fmla="*/ 236841 h 283753"/>
                <a:gd name="connsiteX29" fmla="*/ 257093 w 317662"/>
                <a:gd name="connsiteY29" fmla="*/ 244554 h 283753"/>
                <a:gd name="connsiteX30" fmla="*/ 235284 w 317662"/>
                <a:gd name="connsiteY30" fmla="*/ 247417 h 283753"/>
                <a:gd name="connsiteX31" fmla="*/ 225213 w 317662"/>
                <a:gd name="connsiteY31" fmla="*/ 247131 h 283753"/>
                <a:gd name="connsiteX32" fmla="*/ 199126 w 317662"/>
                <a:gd name="connsiteY32" fmla="*/ 283141 h 283753"/>
                <a:gd name="connsiteX33" fmla="*/ 168580 w 317662"/>
                <a:gd name="connsiteY33" fmla="*/ 242836 h 283753"/>
                <a:gd name="connsiteX34" fmla="*/ 153068 w 317662"/>
                <a:gd name="connsiteY34" fmla="*/ 227442 h 283753"/>
                <a:gd name="connsiteX35" fmla="*/ 124899 w 317662"/>
                <a:gd name="connsiteY35" fmla="*/ 236908 h 283753"/>
                <a:gd name="connsiteX36" fmla="*/ 90165 w 317662"/>
                <a:gd name="connsiteY36" fmla="*/ 223211 h 283753"/>
                <a:gd name="connsiteX0" fmla="*/ 90165 w 317662"/>
                <a:gd name="connsiteY0" fmla="*/ 223211 h 284447"/>
                <a:gd name="connsiteX1" fmla="*/ 57350 w 317662"/>
                <a:gd name="connsiteY1" fmla="*/ 208876 h 284447"/>
                <a:gd name="connsiteX2" fmla="*/ 59811 w 317662"/>
                <a:gd name="connsiteY2" fmla="*/ 175636 h 284447"/>
                <a:gd name="connsiteX3" fmla="*/ 46832 w 317662"/>
                <a:gd name="connsiteY3" fmla="*/ 162025 h 284447"/>
                <a:gd name="connsiteX4" fmla="*/ 5428 w 317662"/>
                <a:gd name="connsiteY4" fmla="*/ 152092 h 284447"/>
                <a:gd name="connsiteX5" fmla="*/ 2587 w 317662"/>
                <a:gd name="connsiteY5" fmla="*/ 123292 h 284447"/>
                <a:gd name="connsiteX6" fmla="*/ 24938 w 317662"/>
                <a:gd name="connsiteY6" fmla="*/ 113338 h 284447"/>
                <a:gd name="connsiteX7" fmla="*/ 19584 w 317662"/>
                <a:gd name="connsiteY7" fmla="*/ 52467 h 284447"/>
                <a:gd name="connsiteX8" fmla="*/ 54543 w 317662"/>
                <a:gd name="connsiteY8" fmla="*/ 40983 h 284447"/>
                <a:gd name="connsiteX9" fmla="*/ 69398 w 317662"/>
                <a:gd name="connsiteY9" fmla="*/ 16437 h 284447"/>
                <a:gd name="connsiteX10" fmla="*/ 98577 w 317662"/>
                <a:gd name="connsiteY10" fmla="*/ 7810 h 284447"/>
                <a:gd name="connsiteX11" fmla="*/ 133906 w 317662"/>
                <a:gd name="connsiteY11" fmla="*/ 255 h 284447"/>
                <a:gd name="connsiteX12" fmla="*/ 166279 w 317662"/>
                <a:gd name="connsiteY12" fmla="*/ 17345 h 284447"/>
                <a:gd name="connsiteX13" fmla="*/ 208013 w 317662"/>
                <a:gd name="connsiteY13" fmla="*/ 39677 h 284447"/>
                <a:gd name="connsiteX14" fmla="*/ 226418 w 317662"/>
                <a:gd name="connsiteY14" fmla="*/ 55939 h 284447"/>
                <a:gd name="connsiteX15" fmla="*/ 302547 w 317662"/>
                <a:gd name="connsiteY15" fmla="*/ 52278 h 284447"/>
                <a:gd name="connsiteX16" fmla="*/ 266854 w 317662"/>
                <a:gd name="connsiteY16" fmla="*/ 82563 h 284447"/>
                <a:gd name="connsiteX17" fmla="*/ 266501 w 317662"/>
                <a:gd name="connsiteY17" fmla="*/ 93423 h 284447"/>
                <a:gd name="connsiteX18" fmla="*/ 286362 w 317662"/>
                <a:gd name="connsiteY18" fmla="*/ 100986 h 284447"/>
                <a:gd name="connsiteX19" fmla="*/ 289944 w 317662"/>
                <a:gd name="connsiteY19" fmla="*/ 112012 h 284447"/>
                <a:gd name="connsiteX20" fmla="*/ 307315 w 317662"/>
                <a:gd name="connsiteY20" fmla="*/ 112860 h 284447"/>
                <a:gd name="connsiteX21" fmla="*/ 313523 w 317662"/>
                <a:gd name="connsiteY21" fmla="*/ 131540 h 284447"/>
                <a:gd name="connsiteX22" fmla="*/ 301431 w 317662"/>
                <a:gd name="connsiteY22" fmla="*/ 145306 h 284447"/>
                <a:gd name="connsiteX23" fmla="*/ 311387 w 317662"/>
                <a:gd name="connsiteY23" fmla="*/ 149565 h 284447"/>
                <a:gd name="connsiteX24" fmla="*/ 303333 w 317662"/>
                <a:gd name="connsiteY24" fmla="*/ 163897 h 284447"/>
                <a:gd name="connsiteX25" fmla="*/ 303356 w 317662"/>
                <a:gd name="connsiteY25" fmla="*/ 173709 h 284447"/>
                <a:gd name="connsiteX26" fmla="*/ 317363 w 317662"/>
                <a:gd name="connsiteY26" fmla="*/ 195663 h 284447"/>
                <a:gd name="connsiteX27" fmla="*/ 286040 w 317662"/>
                <a:gd name="connsiteY27" fmla="*/ 226854 h 284447"/>
                <a:gd name="connsiteX28" fmla="*/ 279346 w 317662"/>
                <a:gd name="connsiteY28" fmla="*/ 236841 h 284447"/>
                <a:gd name="connsiteX29" fmla="*/ 257093 w 317662"/>
                <a:gd name="connsiteY29" fmla="*/ 244554 h 284447"/>
                <a:gd name="connsiteX30" fmla="*/ 235284 w 317662"/>
                <a:gd name="connsiteY30" fmla="*/ 247417 h 284447"/>
                <a:gd name="connsiteX31" fmla="*/ 233626 w 317662"/>
                <a:gd name="connsiteY31" fmla="*/ 273206 h 284447"/>
                <a:gd name="connsiteX32" fmla="*/ 199126 w 317662"/>
                <a:gd name="connsiteY32" fmla="*/ 283141 h 284447"/>
                <a:gd name="connsiteX33" fmla="*/ 168580 w 317662"/>
                <a:gd name="connsiteY33" fmla="*/ 242836 h 284447"/>
                <a:gd name="connsiteX34" fmla="*/ 153068 w 317662"/>
                <a:gd name="connsiteY34" fmla="*/ 227442 h 284447"/>
                <a:gd name="connsiteX35" fmla="*/ 124899 w 317662"/>
                <a:gd name="connsiteY35" fmla="*/ 236908 h 284447"/>
                <a:gd name="connsiteX36" fmla="*/ 90165 w 317662"/>
                <a:gd name="connsiteY36" fmla="*/ 223211 h 28444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279346 w 317662"/>
                <a:gd name="connsiteY28" fmla="*/ 236841 h 286017"/>
                <a:gd name="connsiteX29" fmla="*/ 257093 w 317662"/>
                <a:gd name="connsiteY29" fmla="*/ 24455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279346 w 317662"/>
                <a:gd name="connsiteY28" fmla="*/ 236841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300026 w 317662"/>
                <a:gd name="connsiteY28" fmla="*/ 252926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309296 w 317662"/>
                <a:gd name="connsiteY27" fmla="*/ 223542 h 286017"/>
                <a:gd name="connsiteX28" fmla="*/ 300026 w 317662"/>
                <a:gd name="connsiteY28" fmla="*/ 252926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69263"/>
                <a:gd name="connsiteY0" fmla="*/ 223211 h 286017"/>
                <a:gd name="connsiteX1" fmla="*/ 57350 w 369263"/>
                <a:gd name="connsiteY1" fmla="*/ 208876 h 286017"/>
                <a:gd name="connsiteX2" fmla="*/ 59811 w 369263"/>
                <a:gd name="connsiteY2" fmla="*/ 175636 h 286017"/>
                <a:gd name="connsiteX3" fmla="*/ 46832 w 369263"/>
                <a:gd name="connsiteY3" fmla="*/ 162025 h 286017"/>
                <a:gd name="connsiteX4" fmla="*/ 5428 w 369263"/>
                <a:gd name="connsiteY4" fmla="*/ 152092 h 286017"/>
                <a:gd name="connsiteX5" fmla="*/ 2587 w 369263"/>
                <a:gd name="connsiteY5" fmla="*/ 123292 h 286017"/>
                <a:gd name="connsiteX6" fmla="*/ 24938 w 369263"/>
                <a:gd name="connsiteY6" fmla="*/ 113338 h 286017"/>
                <a:gd name="connsiteX7" fmla="*/ 19584 w 369263"/>
                <a:gd name="connsiteY7" fmla="*/ 52467 h 286017"/>
                <a:gd name="connsiteX8" fmla="*/ 54543 w 369263"/>
                <a:gd name="connsiteY8" fmla="*/ 40983 h 286017"/>
                <a:gd name="connsiteX9" fmla="*/ 69398 w 369263"/>
                <a:gd name="connsiteY9" fmla="*/ 16437 h 286017"/>
                <a:gd name="connsiteX10" fmla="*/ 98577 w 369263"/>
                <a:gd name="connsiteY10" fmla="*/ 7810 h 286017"/>
                <a:gd name="connsiteX11" fmla="*/ 133906 w 369263"/>
                <a:gd name="connsiteY11" fmla="*/ 255 h 286017"/>
                <a:gd name="connsiteX12" fmla="*/ 166279 w 369263"/>
                <a:gd name="connsiteY12" fmla="*/ 17345 h 286017"/>
                <a:gd name="connsiteX13" fmla="*/ 208013 w 369263"/>
                <a:gd name="connsiteY13" fmla="*/ 39677 h 286017"/>
                <a:gd name="connsiteX14" fmla="*/ 226418 w 369263"/>
                <a:gd name="connsiteY14" fmla="*/ 55939 h 286017"/>
                <a:gd name="connsiteX15" fmla="*/ 302547 w 369263"/>
                <a:gd name="connsiteY15" fmla="*/ 52278 h 286017"/>
                <a:gd name="connsiteX16" fmla="*/ 266854 w 369263"/>
                <a:gd name="connsiteY16" fmla="*/ 82563 h 286017"/>
                <a:gd name="connsiteX17" fmla="*/ 266501 w 369263"/>
                <a:gd name="connsiteY17" fmla="*/ 93423 h 286017"/>
                <a:gd name="connsiteX18" fmla="*/ 286362 w 369263"/>
                <a:gd name="connsiteY18" fmla="*/ 100986 h 286017"/>
                <a:gd name="connsiteX19" fmla="*/ 289944 w 369263"/>
                <a:gd name="connsiteY19" fmla="*/ 112012 h 286017"/>
                <a:gd name="connsiteX20" fmla="*/ 307315 w 369263"/>
                <a:gd name="connsiteY20" fmla="*/ 112860 h 286017"/>
                <a:gd name="connsiteX21" fmla="*/ 313523 w 369263"/>
                <a:gd name="connsiteY21" fmla="*/ 131540 h 286017"/>
                <a:gd name="connsiteX22" fmla="*/ 301431 w 369263"/>
                <a:gd name="connsiteY22" fmla="*/ 145306 h 286017"/>
                <a:gd name="connsiteX23" fmla="*/ 311387 w 369263"/>
                <a:gd name="connsiteY23" fmla="*/ 149565 h 286017"/>
                <a:gd name="connsiteX24" fmla="*/ 303333 w 369263"/>
                <a:gd name="connsiteY24" fmla="*/ 163897 h 286017"/>
                <a:gd name="connsiteX25" fmla="*/ 303356 w 369263"/>
                <a:gd name="connsiteY25" fmla="*/ 173709 h 286017"/>
                <a:gd name="connsiteX26" fmla="*/ 369195 w 369263"/>
                <a:gd name="connsiteY26" fmla="*/ 194966 h 286017"/>
                <a:gd name="connsiteX27" fmla="*/ 309296 w 369263"/>
                <a:gd name="connsiteY27" fmla="*/ 223542 h 286017"/>
                <a:gd name="connsiteX28" fmla="*/ 300026 w 369263"/>
                <a:gd name="connsiteY28" fmla="*/ 252926 h 286017"/>
                <a:gd name="connsiteX29" fmla="*/ 268688 w 369263"/>
                <a:gd name="connsiteY29" fmla="*/ 265824 h 286017"/>
                <a:gd name="connsiteX30" fmla="*/ 254928 w 369263"/>
                <a:gd name="connsiteY30" fmla="*/ 286005 h 286017"/>
                <a:gd name="connsiteX31" fmla="*/ 233626 w 369263"/>
                <a:gd name="connsiteY31" fmla="*/ 273206 h 286017"/>
                <a:gd name="connsiteX32" fmla="*/ 199126 w 369263"/>
                <a:gd name="connsiteY32" fmla="*/ 283141 h 286017"/>
                <a:gd name="connsiteX33" fmla="*/ 168580 w 369263"/>
                <a:gd name="connsiteY33" fmla="*/ 242836 h 286017"/>
                <a:gd name="connsiteX34" fmla="*/ 153068 w 369263"/>
                <a:gd name="connsiteY34" fmla="*/ 227442 h 286017"/>
                <a:gd name="connsiteX35" fmla="*/ 124899 w 369263"/>
                <a:gd name="connsiteY35" fmla="*/ 236908 h 286017"/>
                <a:gd name="connsiteX36" fmla="*/ 90165 w 369263"/>
                <a:gd name="connsiteY36" fmla="*/ 223211 h 286017"/>
                <a:gd name="connsiteX0" fmla="*/ 90165 w 369263"/>
                <a:gd name="connsiteY0" fmla="*/ 223211 h 286017"/>
                <a:gd name="connsiteX1" fmla="*/ 57350 w 369263"/>
                <a:gd name="connsiteY1" fmla="*/ 208876 h 286017"/>
                <a:gd name="connsiteX2" fmla="*/ 59811 w 369263"/>
                <a:gd name="connsiteY2" fmla="*/ 175636 h 286017"/>
                <a:gd name="connsiteX3" fmla="*/ 46832 w 369263"/>
                <a:gd name="connsiteY3" fmla="*/ 162025 h 286017"/>
                <a:gd name="connsiteX4" fmla="*/ 5428 w 369263"/>
                <a:gd name="connsiteY4" fmla="*/ 152092 h 286017"/>
                <a:gd name="connsiteX5" fmla="*/ 2587 w 369263"/>
                <a:gd name="connsiteY5" fmla="*/ 123292 h 286017"/>
                <a:gd name="connsiteX6" fmla="*/ 24938 w 369263"/>
                <a:gd name="connsiteY6" fmla="*/ 113338 h 286017"/>
                <a:gd name="connsiteX7" fmla="*/ 19584 w 369263"/>
                <a:gd name="connsiteY7" fmla="*/ 52467 h 286017"/>
                <a:gd name="connsiteX8" fmla="*/ 54543 w 369263"/>
                <a:gd name="connsiteY8" fmla="*/ 40983 h 286017"/>
                <a:gd name="connsiteX9" fmla="*/ 69398 w 369263"/>
                <a:gd name="connsiteY9" fmla="*/ 16437 h 286017"/>
                <a:gd name="connsiteX10" fmla="*/ 98577 w 369263"/>
                <a:gd name="connsiteY10" fmla="*/ 7810 h 286017"/>
                <a:gd name="connsiteX11" fmla="*/ 133906 w 369263"/>
                <a:gd name="connsiteY11" fmla="*/ 255 h 286017"/>
                <a:gd name="connsiteX12" fmla="*/ 166279 w 369263"/>
                <a:gd name="connsiteY12" fmla="*/ 17345 h 286017"/>
                <a:gd name="connsiteX13" fmla="*/ 208013 w 369263"/>
                <a:gd name="connsiteY13" fmla="*/ 39677 h 286017"/>
                <a:gd name="connsiteX14" fmla="*/ 226418 w 369263"/>
                <a:gd name="connsiteY14" fmla="*/ 55939 h 286017"/>
                <a:gd name="connsiteX15" fmla="*/ 302547 w 369263"/>
                <a:gd name="connsiteY15" fmla="*/ 52278 h 286017"/>
                <a:gd name="connsiteX16" fmla="*/ 266854 w 369263"/>
                <a:gd name="connsiteY16" fmla="*/ 82563 h 286017"/>
                <a:gd name="connsiteX17" fmla="*/ 266501 w 369263"/>
                <a:gd name="connsiteY17" fmla="*/ 93423 h 286017"/>
                <a:gd name="connsiteX18" fmla="*/ 286362 w 369263"/>
                <a:gd name="connsiteY18" fmla="*/ 100986 h 286017"/>
                <a:gd name="connsiteX19" fmla="*/ 289944 w 369263"/>
                <a:gd name="connsiteY19" fmla="*/ 112012 h 286017"/>
                <a:gd name="connsiteX20" fmla="*/ 307315 w 369263"/>
                <a:gd name="connsiteY20" fmla="*/ 112860 h 286017"/>
                <a:gd name="connsiteX21" fmla="*/ 313523 w 369263"/>
                <a:gd name="connsiteY21" fmla="*/ 131540 h 286017"/>
                <a:gd name="connsiteX22" fmla="*/ 301431 w 369263"/>
                <a:gd name="connsiteY22" fmla="*/ 145306 h 286017"/>
                <a:gd name="connsiteX23" fmla="*/ 311387 w 369263"/>
                <a:gd name="connsiteY23" fmla="*/ 149565 h 286017"/>
                <a:gd name="connsiteX24" fmla="*/ 303333 w 369263"/>
                <a:gd name="connsiteY24" fmla="*/ 163897 h 286017"/>
                <a:gd name="connsiteX25" fmla="*/ 303356 w 369263"/>
                <a:gd name="connsiteY25" fmla="*/ 173709 h 286017"/>
                <a:gd name="connsiteX26" fmla="*/ 369195 w 369263"/>
                <a:gd name="connsiteY26" fmla="*/ 194966 h 286017"/>
                <a:gd name="connsiteX27" fmla="*/ 315555 w 369263"/>
                <a:gd name="connsiteY27" fmla="*/ 224950 h 286017"/>
                <a:gd name="connsiteX28" fmla="*/ 300026 w 369263"/>
                <a:gd name="connsiteY28" fmla="*/ 252926 h 286017"/>
                <a:gd name="connsiteX29" fmla="*/ 268688 w 369263"/>
                <a:gd name="connsiteY29" fmla="*/ 265824 h 286017"/>
                <a:gd name="connsiteX30" fmla="*/ 254928 w 369263"/>
                <a:gd name="connsiteY30" fmla="*/ 286005 h 286017"/>
                <a:gd name="connsiteX31" fmla="*/ 233626 w 369263"/>
                <a:gd name="connsiteY31" fmla="*/ 273206 h 286017"/>
                <a:gd name="connsiteX32" fmla="*/ 199126 w 369263"/>
                <a:gd name="connsiteY32" fmla="*/ 283141 h 286017"/>
                <a:gd name="connsiteX33" fmla="*/ 168580 w 369263"/>
                <a:gd name="connsiteY33" fmla="*/ 242836 h 286017"/>
                <a:gd name="connsiteX34" fmla="*/ 153068 w 369263"/>
                <a:gd name="connsiteY34" fmla="*/ 227442 h 286017"/>
                <a:gd name="connsiteX35" fmla="*/ 124899 w 369263"/>
                <a:gd name="connsiteY35" fmla="*/ 236908 h 286017"/>
                <a:gd name="connsiteX36" fmla="*/ 90165 w 369263"/>
                <a:gd name="connsiteY36" fmla="*/ 223211 h 286017"/>
                <a:gd name="connsiteX0" fmla="*/ 90165 w 384539"/>
                <a:gd name="connsiteY0" fmla="*/ 223211 h 286017"/>
                <a:gd name="connsiteX1" fmla="*/ 57350 w 384539"/>
                <a:gd name="connsiteY1" fmla="*/ 208876 h 286017"/>
                <a:gd name="connsiteX2" fmla="*/ 59811 w 384539"/>
                <a:gd name="connsiteY2" fmla="*/ 175636 h 286017"/>
                <a:gd name="connsiteX3" fmla="*/ 46832 w 384539"/>
                <a:gd name="connsiteY3" fmla="*/ 162025 h 286017"/>
                <a:gd name="connsiteX4" fmla="*/ 5428 w 384539"/>
                <a:gd name="connsiteY4" fmla="*/ 152092 h 286017"/>
                <a:gd name="connsiteX5" fmla="*/ 2587 w 384539"/>
                <a:gd name="connsiteY5" fmla="*/ 123292 h 286017"/>
                <a:gd name="connsiteX6" fmla="*/ 24938 w 384539"/>
                <a:gd name="connsiteY6" fmla="*/ 113338 h 286017"/>
                <a:gd name="connsiteX7" fmla="*/ 19584 w 384539"/>
                <a:gd name="connsiteY7" fmla="*/ 52467 h 286017"/>
                <a:gd name="connsiteX8" fmla="*/ 54543 w 384539"/>
                <a:gd name="connsiteY8" fmla="*/ 40983 h 286017"/>
                <a:gd name="connsiteX9" fmla="*/ 69398 w 384539"/>
                <a:gd name="connsiteY9" fmla="*/ 16437 h 286017"/>
                <a:gd name="connsiteX10" fmla="*/ 98577 w 384539"/>
                <a:gd name="connsiteY10" fmla="*/ 7810 h 286017"/>
                <a:gd name="connsiteX11" fmla="*/ 133906 w 384539"/>
                <a:gd name="connsiteY11" fmla="*/ 255 h 286017"/>
                <a:gd name="connsiteX12" fmla="*/ 166279 w 384539"/>
                <a:gd name="connsiteY12" fmla="*/ 17345 h 286017"/>
                <a:gd name="connsiteX13" fmla="*/ 208013 w 384539"/>
                <a:gd name="connsiteY13" fmla="*/ 39677 h 286017"/>
                <a:gd name="connsiteX14" fmla="*/ 226418 w 384539"/>
                <a:gd name="connsiteY14" fmla="*/ 55939 h 286017"/>
                <a:gd name="connsiteX15" fmla="*/ 302547 w 384539"/>
                <a:gd name="connsiteY15" fmla="*/ 52278 h 286017"/>
                <a:gd name="connsiteX16" fmla="*/ 266854 w 384539"/>
                <a:gd name="connsiteY16" fmla="*/ 82563 h 286017"/>
                <a:gd name="connsiteX17" fmla="*/ 266501 w 384539"/>
                <a:gd name="connsiteY17" fmla="*/ 93423 h 286017"/>
                <a:gd name="connsiteX18" fmla="*/ 286362 w 384539"/>
                <a:gd name="connsiteY18" fmla="*/ 100986 h 286017"/>
                <a:gd name="connsiteX19" fmla="*/ 289944 w 384539"/>
                <a:gd name="connsiteY19" fmla="*/ 112012 h 286017"/>
                <a:gd name="connsiteX20" fmla="*/ 307315 w 384539"/>
                <a:gd name="connsiteY20" fmla="*/ 112860 h 286017"/>
                <a:gd name="connsiteX21" fmla="*/ 313523 w 384539"/>
                <a:gd name="connsiteY21" fmla="*/ 131540 h 286017"/>
                <a:gd name="connsiteX22" fmla="*/ 301431 w 384539"/>
                <a:gd name="connsiteY22" fmla="*/ 145306 h 286017"/>
                <a:gd name="connsiteX23" fmla="*/ 311387 w 384539"/>
                <a:gd name="connsiteY23" fmla="*/ 149565 h 286017"/>
                <a:gd name="connsiteX24" fmla="*/ 303333 w 384539"/>
                <a:gd name="connsiteY24" fmla="*/ 163897 h 286017"/>
                <a:gd name="connsiteX25" fmla="*/ 384185 w 384539"/>
                <a:gd name="connsiteY25" fmla="*/ 131563 h 286017"/>
                <a:gd name="connsiteX26" fmla="*/ 369195 w 384539"/>
                <a:gd name="connsiteY26" fmla="*/ 194966 h 286017"/>
                <a:gd name="connsiteX27" fmla="*/ 315555 w 384539"/>
                <a:gd name="connsiteY27" fmla="*/ 224950 h 286017"/>
                <a:gd name="connsiteX28" fmla="*/ 300026 w 384539"/>
                <a:gd name="connsiteY28" fmla="*/ 252926 h 286017"/>
                <a:gd name="connsiteX29" fmla="*/ 268688 w 384539"/>
                <a:gd name="connsiteY29" fmla="*/ 265824 h 286017"/>
                <a:gd name="connsiteX30" fmla="*/ 254928 w 384539"/>
                <a:gd name="connsiteY30" fmla="*/ 286005 h 286017"/>
                <a:gd name="connsiteX31" fmla="*/ 233626 w 384539"/>
                <a:gd name="connsiteY31" fmla="*/ 273206 h 286017"/>
                <a:gd name="connsiteX32" fmla="*/ 199126 w 384539"/>
                <a:gd name="connsiteY32" fmla="*/ 283141 h 286017"/>
                <a:gd name="connsiteX33" fmla="*/ 168580 w 384539"/>
                <a:gd name="connsiteY33" fmla="*/ 242836 h 286017"/>
                <a:gd name="connsiteX34" fmla="*/ 153068 w 384539"/>
                <a:gd name="connsiteY34" fmla="*/ 227442 h 286017"/>
                <a:gd name="connsiteX35" fmla="*/ 124899 w 384539"/>
                <a:gd name="connsiteY35" fmla="*/ 236908 h 286017"/>
                <a:gd name="connsiteX36" fmla="*/ 90165 w 384539"/>
                <a:gd name="connsiteY36" fmla="*/ 223211 h 286017"/>
                <a:gd name="connsiteX0" fmla="*/ 90165 w 386599"/>
                <a:gd name="connsiteY0" fmla="*/ 223211 h 286017"/>
                <a:gd name="connsiteX1" fmla="*/ 57350 w 386599"/>
                <a:gd name="connsiteY1" fmla="*/ 208876 h 286017"/>
                <a:gd name="connsiteX2" fmla="*/ 59811 w 386599"/>
                <a:gd name="connsiteY2" fmla="*/ 175636 h 286017"/>
                <a:gd name="connsiteX3" fmla="*/ 46832 w 386599"/>
                <a:gd name="connsiteY3" fmla="*/ 162025 h 286017"/>
                <a:gd name="connsiteX4" fmla="*/ 5428 w 386599"/>
                <a:gd name="connsiteY4" fmla="*/ 152092 h 286017"/>
                <a:gd name="connsiteX5" fmla="*/ 2587 w 386599"/>
                <a:gd name="connsiteY5" fmla="*/ 123292 h 286017"/>
                <a:gd name="connsiteX6" fmla="*/ 24938 w 386599"/>
                <a:gd name="connsiteY6" fmla="*/ 113338 h 286017"/>
                <a:gd name="connsiteX7" fmla="*/ 19584 w 386599"/>
                <a:gd name="connsiteY7" fmla="*/ 52467 h 286017"/>
                <a:gd name="connsiteX8" fmla="*/ 54543 w 386599"/>
                <a:gd name="connsiteY8" fmla="*/ 40983 h 286017"/>
                <a:gd name="connsiteX9" fmla="*/ 69398 w 386599"/>
                <a:gd name="connsiteY9" fmla="*/ 16437 h 286017"/>
                <a:gd name="connsiteX10" fmla="*/ 98577 w 386599"/>
                <a:gd name="connsiteY10" fmla="*/ 7810 h 286017"/>
                <a:gd name="connsiteX11" fmla="*/ 133906 w 386599"/>
                <a:gd name="connsiteY11" fmla="*/ 255 h 286017"/>
                <a:gd name="connsiteX12" fmla="*/ 166279 w 386599"/>
                <a:gd name="connsiteY12" fmla="*/ 17345 h 286017"/>
                <a:gd name="connsiteX13" fmla="*/ 208013 w 386599"/>
                <a:gd name="connsiteY13" fmla="*/ 39677 h 286017"/>
                <a:gd name="connsiteX14" fmla="*/ 226418 w 386599"/>
                <a:gd name="connsiteY14" fmla="*/ 55939 h 286017"/>
                <a:gd name="connsiteX15" fmla="*/ 302547 w 386599"/>
                <a:gd name="connsiteY15" fmla="*/ 52278 h 286017"/>
                <a:gd name="connsiteX16" fmla="*/ 266854 w 386599"/>
                <a:gd name="connsiteY16" fmla="*/ 82563 h 286017"/>
                <a:gd name="connsiteX17" fmla="*/ 266501 w 386599"/>
                <a:gd name="connsiteY17" fmla="*/ 93423 h 286017"/>
                <a:gd name="connsiteX18" fmla="*/ 286362 w 386599"/>
                <a:gd name="connsiteY18" fmla="*/ 100986 h 286017"/>
                <a:gd name="connsiteX19" fmla="*/ 289944 w 386599"/>
                <a:gd name="connsiteY19" fmla="*/ 112012 h 286017"/>
                <a:gd name="connsiteX20" fmla="*/ 307315 w 386599"/>
                <a:gd name="connsiteY20" fmla="*/ 112860 h 286017"/>
                <a:gd name="connsiteX21" fmla="*/ 313523 w 386599"/>
                <a:gd name="connsiteY21" fmla="*/ 131540 h 286017"/>
                <a:gd name="connsiteX22" fmla="*/ 301431 w 386599"/>
                <a:gd name="connsiteY22" fmla="*/ 145306 h 286017"/>
                <a:gd name="connsiteX23" fmla="*/ 311387 w 386599"/>
                <a:gd name="connsiteY23" fmla="*/ 149565 h 286017"/>
                <a:gd name="connsiteX24" fmla="*/ 384185 w 386599"/>
                <a:gd name="connsiteY24" fmla="*/ 131563 h 286017"/>
                <a:gd name="connsiteX25" fmla="*/ 369195 w 386599"/>
                <a:gd name="connsiteY25" fmla="*/ 194966 h 286017"/>
                <a:gd name="connsiteX26" fmla="*/ 315555 w 386599"/>
                <a:gd name="connsiteY26" fmla="*/ 224950 h 286017"/>
                <a:gd name="connsiteX27" fmla="*/ 300026 w 386599"/>
                <a:gd name="connsiteY27" fmla="*/ 252926 h 286017"/>
                <a:gd name="connsiteX28" fmla="*/ 268688 w 386599"/>
                <a:gd name="connsiteY28" fmla="*/ 265824 h 286017"/>
                <a:gd name="connsiteX29" fmla="*/ 254928 w 386599"/>
                <a:gd name="connsiteY29" fmla="*/ 286005 h 286017"/>
                <a:gd name="connsiteX30" fmla="*/ 233626 w 386599"/>
                <a:gd name="connsiteY30" fmla="*/ 273206 h 286017"/>
                <a:gd name="connsiteX31" fmla="*/ 199126 w 386599"/>
                <a:gd name="connsiteY31" fmla="*/ 283141 h 286017"/>
                <a:gd name="connsiteX32" fmla="*/ 168580 w 386599"/>
                <a:gd name="connsiteY32" fmla="*/ 242836 h 286017"/>
                <a:gd name="connsiteX33" fmla="*/ 153068 w 386599"/>
                <a:gd name="connsiteY33" fmla="*/ 227442 h 286017"/>
                <a:gd name="connsiteX34" fmla="*/ 124899 w 386599"/>
                <a:gd name="connsiteY34" fmla="*/ 236908 h 286017"/>
                <a:gd name="connsiteX35" fmla="*/ 90165 w 386599"/>
                <a:gd name="connsiteY35" fmla="*/ 223211 h 286017"/>
                <a:gd name="connsiteX0" fmla="*/ 90165 w 387208"/>
                <a:gd name="connsiteY0" fmla="*/ 223211 h 286017"/>
                <a:gd name="connsiteX1" fmla="*/ 57350 w 387208"/>
                <a:gd name="connsiteY1" fmla="*/ 208876 h 286017"/>
                <a:gd name="connsiteX2" fmla="*/ 59811 w 387208"/>
                <a:gd name="connsiteY2" fmla="*/ 175636 h 286017"/>
                <a:gd name="connsiteX3" fmla="*/ 46832 w 387208"/>
                <a:gd name="connsiteY3" fmla="*/ 162025 h 286017"/>
                <a:gd name="connsiteX4" fmla="*/ 5428 w 387208"/>
                <a:gd name="connsiteY4" fmla="*/ 152092 h 286017"/>
                <a:gd name="connsiteX5" fmla="*/ 2587 w 387208"/>
                <a:gd name="connsiteY5" fmla="*/ 123292 h 286017"/>
                <a:gd name="connsiteX6" fmla="*/ 24938 w 387208"/>
                <a:gd name="connsiteY6" fmla="*/ 113338 h 286017"/>
                <a:gd name="connsiteX7" fmla="*/ 19584 w 387208"/>
                <a:gd name="connsiteY7" fmla="*/ 52467 h 286017"/>
                <a:gd name="connsiteX8" fmla="*/ 54543 w 387208"/>
                <a:gd name="connsiteY8" fmla="*/ 40983 h 286017"/>
                <a:gd name="connsiteX9" fmla="*/ 69398 w 387208"/>
                <a:gd name="connsiteY9" fmla="*/ 16437 h 286017"/>
                <a:gd name="connsiteX10" fmla="*/ 98577 w 387208"/>
                <a:gd name="connsiteY10" fmla="*/ 7810 h 286017"/>
                <a:gd name="connsiteX11" fmla="*/ 133906 w 387208"/>
                <a:gd name="connsiteY11" fmla="*/ 255 h 286017"/>
                <a:gd name="connsiteX12" fmla="*/ 166279 w 387208"/>
                <a:gd name="connsiteY12" fmla="*/ 17345 h 286017"/>
                <a:gd name="connsiteX13" fmla="*/ 208013 w 387208"/>
                <a:gd name="connsiteY13" fmla="*/ 39677 h 286017"/>
                <a:gd name="connsiteX14" fmla="*/ 226418 w 387208"/>
                <a:gd name="connsiteY14" fmla="*/ 55939 h 286017"/>
                <a:gd name="connsiteX15" fmla="*/ 302547 w 387208"/>
                <a:gd name="connsiteY15" fmla="*/ 52278 h 286017"/>
                <a:gd name="connsiteX16" fmla="*/ 266854 w 387208"/>
                <a:gd name="connsiteY16" fmla="*/ 82563 h 286017"/>
                <a:gd name="connsiteX17" fmla="*/ 266501 w 387208"/>
                <a:gd name="connsiteY17" fmla="*/ 93423 h 286017"/>
                <a:gd name="connsiteX18" fmla="*/ 286362 w 387208"/>
                <a:gd name="connsiteY18" fmla="*/ 100986 h 286017"/>
                <a:gd name="connsiteX19" fmla="*/ 289944 w 387208"/>
                <a:gd name="connsiteY19" fmla="*/ 112012 h 286017"/>
                <a:gd name="connsiteX20" fmla="*/ 307315 w 387208"/>
                <a:gd name="connsiteY20" fmla="*/ 112860 h 286017"/>
                <a:gd name="connsiteX21" fmla="*/ 313523 w 387208"/>
                <a:gd name="connsiteY21" fmla="*/ 131540 h 286017"/>
                <a:gd name="connsiteX22" fmla="*/ 301431 w 387208"/>
                <a:gd name="connsiteY22" fmla="*/ 145306 h 286017"/>
                <a:gd name="connsiteX23" fmla="*/ 384185 w 387208"/>
                <a:gd name="connsiteY23" fmla="*/ 131563 h 286017"/>
                <a:gd name="connsiteX24" fmla="*/ 369195 w 387208"/>
                <a:gd name="connsiteY24" fmla="*/ 194966 h 286017"/>
                <a:gd name="connsiteX25" fmla="*/ 315555 w 387208"/>
                <a:gd name="connsiteY25" fmla="*/ 224950 h 286017"/>
                <a:gd name="connsiteX26" fmla="*/ 300026 w 387208"/>
                <a:gd name="connsiteY26" fmla="*/ 252926 h 286017"/>
                <a:gd name="connsiteX27" fmla="*/ 268688 w 387208"/>
                <a:gd name="connsiteY27" fmla="*/ 265824 h 286017"/>
                <a:gd name="connsiteX28" fmla="*/ 254928 w 387208"/>
                <a:gd name="connsiteY28" fmla="*/ 286005 h 286017"/>
                <a:gd name="connsiteX29" fmla="*/ 233626 w 387208"/>
                <a:gd name="connsiteY29" fmla="*/ 273206 h 286017"/>
                <a:gd name="connsiteX30" fmla="*/ 199126 w 387208"/>
                <a:gd name="connsiteY30" fmla="*/ 283141 h 286017"/>
                <a:gd name="connsiteX31" fmla="*/ 168580 w 387208"/>
                <a:gd name="connsiteY31" fmla="*/ 242836 h 286017"/>
                <a:gd name="connsiteX32" fmla="*/ 153068 w 387208"/>
                <a:gd name="connsiteY32" fmla="*/ 227442 h 286017"/>
                <a:gd name="connsiteX33" fmla="*/ 124899 w 387208"/>
                <a:gd name="connsiteY33" fmla="*/ 236908 h 286017"/>
                <a:gd name="connsiteX34" fmla="*/ 90165 w 387208"/>
                <a:gd name="connsiteY34" fmla="*/ 223211 h 286017"/>
                <a:gd name="connsiteX0" fmla="*/ 90165 w 386472"/>
                <a:gd name="connsiteY0" fmla="*/ 223211 h 286017"/>
                <a:gd name="connsiteX1" fmla="*/ 57350 w 386472"/>
                <a:gd name="connsiteY1" fmla="*/ 208876 h 286017"/>
                <a:gd name="connsiteX2" fmla="*/ 59811 w 386472"/>
                <a:gd name="connsiteY2" fmla="*/ 175636 h 286017"/>
                <a:gd name="connsiteX3" fmla="*/ 46832 w 386472"/>
                <a:gd name="connsiteY3" fmla="*/ 162025 h 286017"/>
                <a:gd name="connsiteX4" fmla="*/ 5428 w 386472"/>
                <a:gd name="connsiteY4" fmla="*/ 152092 h 286017"/>
                <a:gd name="connsiteX5" fmla="*/ 2587 w 386472"/>
                <a:gd name="connsiteY5" fmla="*/ 123292 h 286017"/>
                <a:gd name="connsiteX6" fmla="*/ 24938 w 386472"/>
                <a:gd name="connsiteY6" fmla="*/ 113338 h 286017"/>
                <a:gd name="connsiteX7" fmla="*/ 19584 w 386472"/>
                <a:gd name="connsiteY7" fmla="*/ 52467 h 286017"/>
                <a:gd name="connsiteX8" fmla="*/ 54543 w 386472"/>
                <a:gd name="connsiteY8" fmla="*/ 40983 h 286017"/>
                <a:gd name="connsiteX9" fmla="*/ 69398 w 386472"/>
                <a:gd name="connsiteY9" fmla="*/ 16437 h 286017"/>
                <a:gd name="connsiteX10" fmla="*/ 98577 w 386472"/>
                <a:gd name="connsiteY10" fmla="*/ 7810 h 286017"/>
                <a:gd name="connsiteX11" fmla="*/ 133906 w 386472"/>
                <a:gd name="connsiteY11" fmla="*/ 255 h 286017"/>
                <a:gd name="connsiteX12" fmla="*/ 166279 w 386472"/>
                <a:gd name="connsiteY12" fmla="*/ 17345 h 286017"/>
                <a:gd name="connsiteX13" fmla="*/ 208013 w 386472"/>
                <a:gd name="connsiteY13" fmla="*/ 39677 h 286017"/>
                <a:gd name="connsiteX14" fmla="*/ 226418 w 386472"/>
                <a:gd name="connsiteY14" fmla="*/ 55939 h 286017"/>
                <a:gd name="connsiteX15" fmla="*/ 302547 w 386472"/>
                <a:gd name="connsiteY15" fmla="*/ 52278 h 286017"/>
                <a:gd name="connsiteX16" fmla="*/ 266854 w 386472"/>
                <a:gd name="connsiteY16" fmla="*/ 82563 h 286017"/>
                <a:gd name="connsiteX17" fmla="*/ 266501 w 386472"/>
                <a:gd name="connsiteY17" fmla="*/ 93423 h 286017"/>
                <a:gd name="connsiteX18" fmla="*/ 286362 w 386472"/>
                <a:gd name="connsiteY18" fmla="*/ 100986 h 286017"/>
                <a:gd name="connsiteX19" fmla="*/ 289944 w 386472"/>
                <a:gd name="connsiteY19" fmla="*/ 112012 h 286017"/>
                <a:gd name="connsiteX20" fmla="*/ 307315 w 386472"/>
                <a:gd name="connsiteY20" fmla="*/ 112860 h 286017"/>
                <a:gd name="connsiteX21" fmla="*/ 313523 w 386472"/>
                <a:gd name="connsiteY21" fmla="*/ 131540 h 286017"/>
                <a:gd name="connsiteX22" fmla="*/ 384185 w 386472"/>
                <a:gd name="connsiteY22" fmla="*/ 131563 h 286017"/>
                <a:gd name="connsiteX23" fmla="*/ 369195 w 386472"/>
                <a:gd name="connsiteY23" fmla="*/ 194966 h 286017"/>
                <a:gd name="connsiteX24" fmla="*/ 315555 w 386472"/>
                <a:gd name="connsiteY24" fmla="*/ 224950 h 286017"/>
                <a:gd name="connsiteX25" fmla="*/ 300026 w 386472"/>
                <a:gd name="connsiteY25" fmla="*/ 252926 h 286017"/>
                <a:gd name="connsiteX26" fmla="*/ 268688 w 386472"/>
                <a:gd name="connsiteY26" fmla="*/ 265824 h 286017"/>
                <a:gd name="connsiteX27" fmla="*/ 254928 w 386472"/>
                <a:gd name="connsiteY27" fmla="*/ 286005 h 286017"/>
                <a:gd name="connsiteX28" fmla="*/ 233626 w 386472"/>
                <a:gd name="connsiteY28" fmla="*/ 273206 h 286017"/>
                <a:gd name="connsiteX29" fmla="*/ 199126 w 386472"/>
                <a:gd name="connsiteY29" fmla="*/ 283141 h 286017"/>
                <a:gd name="connsiteX30" fmla="*/ 168580 w 386472"/>
                <a:gd name="connsiteY30" fmla="*/ 242836 h 286017"/>
                <a:gd name="connsiteX31" fmla="*/ 153068 w 386472"/>
                <a:gd name="connsiteY31" fmla="*/ 227442 h 286017"/>
                <a:gd name="connsiteX32" fmla="*/ 124899 w 386472"/>
                <a:gd name="connsiteY32" fmla="*/ 236908 h 286017"/>
                <a:gd name="connsiteX33" fmla="*/ 90165 w 386472"/>
                <a:gd name="connsiteY33" fmla="*/ 223211 h 286017"/>
                <a:gd name="connsiteX0" fmla="*/ 90165 w 386472"/>
                <a:gd name="connsiteY0" fmla="*/ 223211 h 286017"/>
                <a:gd name="connsiteX1" fmla="*/ 57350 w 386472"/>
                <a:gd name="connsiteY1" fmla="*/ 208876 h 286017"/>
                <a:gd name="connsiteX2" fmla="*/ 59811 w 386472"/>
                <a:gd name="connsiteY2" fmla="*/ 175636 h 286017"/>
                <a:gd name="connsiteX3" fmla="*/ 46832 w 386472"/>
                <a:gd name="connsiteY3" fmla="*/ 162025 h 286017"/>
                <a:gd name="connsiteX4" fmla="*/ 5428 w 386472"/>
                <a:gd name="connsiteY4" fmla="*/ 152092 h 286017"/>
                <a:gd name="connsiteX5" fmla="*/ 2587 w 386472"/>
                <a:gd name="connsiteY5" fmla="*/ 123292 h 286017"/>
                <a:gd name="connsiteX6" fmla="*/ 24938 w 386472"/>
                <a:gd name="connsiteY6" fmla="*/ 113338 h 286017"/>
                <a:gd name="connsiteX7" fmla="*/ 19584 w 386472"/>
                <a:gd name="connsiteY7" fmla="*/ 52467 h 286017"/>
                <a:gd name="connsiteX8" fmla="*/ 54543 w 386472"/>
                <a:gd name="connsiteY8" fmla="*/ 40983 h 286017"/>
                <a:gd name="connsiteX9" fmla="*/ 69398 w 386472"/>
                <a:gd name="connsiteY9" fmla="*/ 16437 h 286017"/>
                <a:gd name="connsiteX10" fmla="*/ 98577 w 386472"/>
                <a:gd name="connsiteY10" fmla="*/ 7810 h 286017"/>
                <a:gd name="connsiteX11" fmla="*/ 133906 w 386472"/>
                <a:gd name="connsiteY11" fmla="*/ 255 h 286017"/>
                <a:gd name="connsiteX12" fmla="*/ 166279 w 386472"/>
                <a:gd name="connsiteY12" fmla="*/ 17345 h 286017"/>
                <a:gd name="connsiteX13" fmla="*/ 208013 w 386472"/>
                <a:gd name="connsiteY13" fmla="*/ 39677 h 286017"/>
                <a:gd name="connsiteX14" fmla="*/ 226418 w 386472"/>
                <a:gd name="connsiteY14" fmla="*/ 55939 h 286017"/>
                <a:gd name="connsiteX15" fmla="*/ 302547 w 386472"/>
                <a:gd name="connsiteY15" fmla="*/ 52278 h 286017"/>
                <a:gd name="connsiteX16" fmla="*/ 266854 w 386472"/>
                <a:gd name="connsiteY16" fmla="*/ 82563 h 286017"/>
                <a:gd name="connsiteX17" fmla="*/ 266501 w 386472"/>
                <a:gd name="connsiteY17" fmla="*/ 93423 h 286017"/>
                <a:gd name="connsiteX18" fmla="*/ 286362 w 386472"/>
                <a:gd name="connsiteY18" fmla="*/ 100986 h 286017"/>
                <a:gd name="connsiteX19" fmla="*/ 289944 w 386472"/>
                <a:gd name="connsiteY19" fmla="*/ 112012 h 286017"/>
                <a:gd name="connsiteX20" fmla="*/ 313523 w 386472"/>
                <a:gd name="connsiteY20" fmla="*/ 131540 h 286017"/>
                <a:gd name="connsiteX21" fmla="*/ 384185 w 386472"/>
                <a:gd name="connsiteY21" fmla="*/ 131563 h 286017"/>
                <a:gd name="connsiteX22" fmla="*/ 369195 w 386472"/>
                <a:gd name="connsiteY22" fmla="*/ 194966 h 286017"/>
                <a:gd name="connsiteX23" fmla="*/ 315555 w 386472"/>
                <a:gd name="connsiteY23" fmla="*/ 224950 h 286017"/>
                <a:gd name="connsiteX24" fmla="*/ 300026 w 386472"/>
                <a:gd name="connsiteY24" fmla="*/ 252926 h 286017"/>
                <a:gd name="connsiteX25" fmla="*/ 268688 w 386472"/>
                <a:gd name="connsiteY25" fmla="*/ 265824 h 286017"/>
                <a:gd name="connsiteX26" fmla="*/ 254928 w 386472"/>
                <a:gd name="connsiteY26" fmla="*/ 286005 h 286017"/>
                <a:gd name="connsiteX27" fmla="*/ 233626 w 386472"/>
                <a:gd name="connsiteY27" fmla="*/ 273206 h 286017"/>
                <a:gd name="connsiteX28" fmla="*/ 199126 w 386472"/>
                <a:gd name="connsiteY28" fmla="*/ 283141 h 286017"/>
                <a:gd name="connsiteX29" fmla="*/ 168580 w 386472"/>
                <a:gd name="connsiteY29" fmla="*/ 242836 h 286017"/>
                <a:gd name="connsiteX30" fmla="*/ 153068 w 386472"/>
                <a:gd name="connsiteY30" fmla="*/ 227442 h 286017"/>
                <a:gd name="connsiteX31" fmla="*/ 124899 w 386472"/>
                <a:gd name="connsiteY31" fmla="*/ 236908 h 286017"/>
                <a:gd name="connsiteX32" fmla="*/ 90165 w 386472"/>
                <a:gd name="connsiteY32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286362 w 387936"/>
                <a:gd name="connsiteY18" fmla="*/ 100986 h 286017"/>
                <a:gd name="connsiteX19" fmla="*/ 289944 w 387936"/>
                <a:gd name="connsiteY19" fmla="*/ 112012 h 286017"/>
                <a:gd name="connsiteX20" fmla="*/ 384185 w 387936"/>
                <a:gd name="connsiteY20" fmla="*/ 131563 h 286017"/>
                <a:gd name="connsiteX21" fmla="*/ 369195 w 387936"/>
                <a:gd name="connsiteY21" fmla="*/ 194966 h 286017"/>
                <a:gd name="connsiteX22" fmla="*/ 315555 w 387936"/>
                <a:gd name="connsiteY22" fmla="*/ 224950 h 286017"/>
                <a:gd name="connsiteX23" fmla="*/ 300026 w 387936"/>
                <a:gd name="connsiteY23" fmla="*/ 252926 h 286017"/>
                <a:gd name="connsiteX24" fmla="*/ 268688 w 387936"/>
                <a:gd name="connsiteY24" fmla="*/ 265824 h 286017"/>
                <a:gd name="connsiteX25" fmla="*/ 254928 w 387936"/>
                <a:gd name="connsiteY25" fmla="*/ 286005 h 286017"/>
                <a:gd name="connsiteX26" fmla="*/ 233626 w 387936"/>
                <a:gd name="connsiteY26" fmla="*/ 273206 h 286017"/>
                <a:gd name="connsiteX27" fmla="*/ 199126 w 387936"/>
                <a:gd name="connsiteY27" fmla="*/ 283141 h 286017"/>
                <a:gd name="connsiteX28" fmla="*/ 168580 w 387936"/>
                <a:gd name="connsiteY28" fmla="*/ 242836 h 286017"/>
                <a:gd name="connsiteX29" fmla="*/ 153068 w 387936"/>
                <a:gd name="connsiteY29" fmla="*/ 227442 h 286017"/>
                <a:gd name="connsiteX30" fmla="*/ 124899 w 387936"/>
                <a:gd name="connsiteY30" fmla="*/ 236908 h 286017"/>
                <a:gd name="connsiteX31" fmla="*/ 90165 w 387936"/>
                <a:gd name="connsiteY31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286362 w 387936"/>
                <a:gd name="connsiteY18" fmla="*/ 100986 h 286017"/>
                <a:gd name="connsiteX19" fmla="*/ 340342 w 387936"/>
                <a:gd name="connsiteY19" fmla="*/ 97193 h 286017"/>
                <a:gd name="connsiteX20" fmla="*/ 384185 w 387936"/>
                <a:gd name="connsiteY20" fmla="*/ 131563 h 286017"/>
                <a:gd name="connsiteX21" fmla="*/ 369195 w 387936"/>
                <a:gd name="connsiteY21" fmla="*/ 194966 h 286017"/>
                <a:gd name="connsiteX22" fmla="*/ 315555 w 387936"/>
                <a:gd name="connsiteY22" fmla="*/ 224950 h 286017"/>
                <a:gd name="connsiteX23" fmla="*/ 300026 w 387936"/>
                <a:gd name="connsiteY23" fmla="*/ 252926 h 286017"/>
                <a:gd name="connsiteX24" fmla="*/ 268688 w 387936"/>
                <a:gd name="connsiteY24" fmla="*/ 265824 h 286017"/>
                <a:gd name="connsiteX25" fmla="*/ 254928 w 387936"/>
                <a:gd name="connsiteY25" fmla="*/ 286005 h 286017"/>
                <a:gd name="connsiteX26" fmla="*/ 233626 w 387936"/>
                <a:gd name="connsiteY26" fmla="*/ 273206 h 286017"/>
                <a:gd name="connsiteX27" fmla="*/ 199126 w 387936"/>
                <a:gd name="connsiteY27" fmla="*/ 283141 h 286017"/>
                <a:gd name="connsiteX28" fmla="*/ 168580 w 387936"/>
                <a:gd name="connsiteY28" fmla="*/ 242836 h 286017"/>
                <a:gd name="connsiteX29" fmla="*/ 153068 w 387936"/>
                <a:gd name="connsiteY29" fmla="*/ 227442 h 286017"/>
                <a:gd name="connsiteX30" fmla="*/ 124899 w 387936"/>
                <a:gd name="connsiteY30" fmla="*/ 236908 h 286017"/>
                <a:gd name="connsiteX31" fmla="*/ 90165 w 387936"/>
                <a:gd name="connsiteY31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340342 w 387936"/>
                <a:gd name="connsiteY18" fmla="*/ 97193 h 286017"/>
                <a:gd name="connsiteX19" fmla="*/ 384185 w 387936"/>
                <a:gd name="connsiteY19" fmla="*/ 131563 h 286017"/>
                <a:gd name="connsiteX20" fmla="*/ 369195 w 387936"/>
                <a:gd name="connsiteY20" fmla="*/ 194966 h 286017"/>
                <a:gd name="connsiteX21" fmla="*/ 315555 w 387936"/>
                <a:gd name="connsiteY21" fmla="*/ 224950 h 286017"/>
                <a:gd name="connsiteX22" fmla="*/ 300026 w 387936"/>
                <a:gd name="connsiteY22" fmla="*/ 252926 h 286017"/>
                <a:gd name="connsiteX23" fmla="*/ 268688 w 387936"/>
                <a:gd name="connsiteY23" fmla="*/ 265824 h 286017"/>
                <a:gd name="connsiteX24" fmla="*/ 254928 w 387936"/>
                <a:gd name="connsiteY24" fmla="*/ 286005 h 286017"/>
                <a:gd name="connsiteX25" fmla="*/ 233626 w 387936"/>
                <a:gd name="connsiteY25" fmla="*/ 273206 h 286017"/>
                <a:gd name="connsiteX26" fmla="*/ 199126 w 387936"/>
                <a:gd name="connsiteY26" fmla="*/ 283141 h 286017"/>
                <a:gd name="connsiteX27" fmla="*/ 168580 w 387936"/>
                <a:gd name="connsiteY27" fmla="*/ 242836 h 286017"/>
                <a:gd name="connsiteX28" fmla="*/ 153068 w 387936"/>
                <a:gd name="connsiteY28" fmla="*/ 227442 h 286017"/>
                <a:gd name="connsiteX29" fmla="*/ 124899 w 387936"/>
                <a:gd name="connsiteY29" fmla="*/ 236908 h 286017"/>
                <a:gd name="connsiteX30" fmla="*/ 90165 w 387936"/>
                <a:gd name="connsiteY30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340342 w 387936"/>
                <a:gd name="connsiteY17" fmla="*/ 97193 h 286017"/>
                <a:gd name="connsiteX18" fmla="*/ 384185 w 387936"/>
                <a:gd name="connsiteY18" fmla="*/ 131563 h 286017"/>
                <a:gd name="connsiteX19" fmla="*/ 369195 w 387936"/>
                <a:gd name="connsiteY19" fmla="*/ 194966 h 286017"/>
                <a:gd name="connsiteX20" fmla="*/ 315555 w 387936"/>
                <a:gd name="connsiteY20" fmla="*/ 224950 h 286017"/>
                <a:gd name="connsiteX21" fmla="*/ 300026 w 387936"/>
                <a:gd name="connsiteY21" fmla="*/ 252926 h 286017"/>
                <a:gd name="connsiteX22" fmla="*/ 268688 w 387936"/>
                <a:gd name="connsiteY22" fmla="*/ 265824 h 286017"/>
                <a:gd name="connsiteX23" fmla="*/ 254928 w 387936"/>
                <a:gd name="connsiteY23" fmla="*/ 286005 h 286017"/>
                <a:gd name="connsiteX24" fmla="*/ 233626 w 387936"/>
                <a:gd name="connsiteY24" fmla="*/ 273206 h 286017"/>
                <a:gd name="connsiteX25" fmla="*/ 199126 w 387936"/>
                <a:gd name="connsiteY25" fmla="*/ 283141 h 286017"/>
                <a:gd name="connsiteX26" fmla="*/ 168580 w 387936"/>
                <a:gd name="connsiteY26" fmla="*/ 242836 h 286017"/>
                <a:gd name="connsiteX27" fmla="*/ 153068 w 387936"/>
                <a:gd name="connsiteY27" fmla="*/ 227442 h 286017"/>
                <a:gd name="connsiteX28" fmla="*/ 124899 w 387936"/>
                <a:gd name="connsiteY28" fmla="*/ 236908 h 286017"/>
                <a:gd name="connsiteX29" fmla="*/ 90165 w 387936"/>
                <a:gd name="connsiteY29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340342 w 387936"/>
                <a:gd name="connsiteY16" fmla="*/ 97193 h 286017"/>
                <a:gd name="connsiteX17" fmla="*/ 384185 w 387936"/>
                <a:gd name="connsiteY17" fmla="*/ 131563 h 286017"/>
                <a:gd name="connsiteX18" fmla="*/ 369195 w 387936"/>
                <a:gd name="connsiteY18" fmla="*/ 194966 h 286017"/>
                <a:gd name="connsiteX19" fmla="*/ 315555 w 387936"/>
                <a:gd name="connsiteY19" fmla="*/ 224950 h 286017"/>
                <a:gd name="connsiteX20" fmla="*/ 300026 w 387936"/>
                <a:gd name="connsiteY20" fmla="*/ 252926 h 286017"/>
                <a:gd name="connsiteX21" fmla="*/ 268688 w 387936"/>
                <a:gd name="connsiteY21" fmla="*/ 265824 h 286017"/>
                <a:gd name="connsiteX22" fmla="*/ 254928 w 387936"/>
                <a:gd name="connsiteY22" fmla="*/ 286005 h 286017"/>
                <a:gd name="connsiteX23" fmla="*/ 233626 w 387936"/>
                <a:gd name="connsiteY23" fmla="*/ 273206 h 286017"/>
                <a:gd name="connsiteX24" fmla="*/ 199126 w 387936"/>
                <a:gd name="connsiteY24" fmla="*/ 283141 h 286017"/>
                <a:gd name="connsiteX25" fmla="*/ 168580 w 387936"/>
                <a:gd name="connsiteY25" fmla="*/ 242836 h 286017"/>
                <a:gd name="connsiteX26" fmla="*/ 153068 w 387936"/>
                <a:gd name="connsiteY26" fmla="*/ 227442 h 286017"/>
                <a:gd name="connsiteX27" fmla="*/ 124899 w 387936"/>
                <a:gd name="connsiteY27" fmla="*/ 236908 h 286017"/>
                <a:gd name="connsiteX28" fmla="*/ 90165 w 387936"/>
                <a:gd name="connsiteY28" fmla="*/ 223211 h 286017"/>
                <a:gd name="connsiteX0" fmla="*/ 100067 w 397838"/>
                <a:gd name="connsiteY0" fmla="*/ 223211 h 286017"/>
                <a:gd name="connsiteX1" fmla="*/ 67252 w 397838"/>
                <a:gd name="connsiteY1" fmla="*/ 208876 h 286017"/>
                <a:gd name="connsiteX2" fmla="*/ 69713 w 397838"/>
                <a:gd name="connsiteY2" fmla="*/ 175636 h 286017"/>
                <a:gd name="connsiteX3" fmla="*/ 56734 w 397838"/>
                <a:gd name="connsiteY3" fmla="*/ 162025 h 286017"/>
                <a:gd name="connsiteX4" fmla="*/ 2314 w 397838"/>
                <a:gd name="connsiteY4" fmla="*/ 167813 h 286017"/>
                <a:gd name="connsiteX5" fmla="*/ 12489 w 397838"/>
                <a:gd name="connsiteY5" fmla="*/ 123292 h 286017"/>
                <a:gd name="connsiteX6" fmla="*/ 34840 w 397838"/>
                <a:gd name="connsiteY6" fmla="*/ 113338 h 286017"/>
                <a:gd name="connsiteX7" fmla="*/ 29486 w 397838"/>
                <a:gd name="connsiteY7" fmla="*/ 52467 h 286017"/>
                <a:gd name="connsiteX8" fmla="*/ 64445 w 397838"/>
                <a:gd name="connsiteY8" fmla="*/ 40983 h 286017"/>
                <a:gd name="connsiteX9" fmla="*/ 79300 w 397838"/>
                <a:gd name="connsiteY9" fmla="*/ 16437 h 286017"/>
                <a:gd name="connsiteX10" fmla="*/ 108479 w 397838"/>
                <a:gd name="connsiteY10" fmla="*/ 7810 h 286017"/>
                <a:gd name="connsiteX11" fmla="*/ 143808 w 397838"/>
                <a:gd name="connsiteY11" fmla="*/ 255 h 286017"/>
                <a:gd name="connsiteX12" fmla="*/ 176181 w 397838"/>
                <a:gd name="connsiteY12" fmla="*/ 17345 h 286017"/>
                <a:gd name="connsiteX13" fmla="*/ 217915 w 397838"/>
                <a:gd name="connsiteY13" fmla="*/ 39677 h 286017"/>
                <a:gd name="connsiteX14" fmla="*/ 236320 w 397838"/>
                <a:gd name="connsiteY14" fmla="*/ 55939 h 286017"/>
                <a:gd name="connsiteX15" fmla="*/ 312449 w 397838"/>
                <a:gd name="connsiteY15" fmla="*/ 52278 h 286017"/>
                <a:gd name="connsiteX16" fmla="*/ 350244 w 397838"/>
                <a:gd name="connsiteY16" fmla="*/ 97193 h 286017"/>
                <a:gd name="connsiteX17" fmla="*/ 394087 w 397838"/>
                <a:gd name="connsiteY17" fmla="*/ 131563 h 286017"/>
                <a:gd name="connsiteX18" fmla="*/ 379097 w 397838"/>
                <a:gd name="connsiteY18" fmla="*/ 194966 h 286017"/>
                <a:gd name="connsiteX19" fmla="*/ 325457 w 397838"/>
                <a:gd name="connsiteY19" fmla="*/ 224950 h 286017"/>
                <a:gd name="connsiteX20" fmla="*/ 309928 w 397838"/>
                <a:gd name="connsiteY20" fmla="*/ 252926 h 286017"/>
                <a:gd name="connsiteX21" fmla="*/ 278590 w 397838"/>
                <a:gd name="connsiteY21" fmla="*/ 265824 h 286017"/>
                <a:gd name="connsiteX22" fmla="*/ 264830 w 397838"/>
                <a:gd name="connsiteY22" fmla="*/ 286005 h 286017"/>
                <a:gd name="connsiteX23" fmla="*/ 243528 w 397838"/>
                <a:gd name="connsiteY23" fmla="*/ 273206 h 286017"/>
                <a:gd name="connsiteX24" fmla="*/ 209028 w 397838"/>
                <a:gd name="connsiteY24" fmla="*/ 283141 h 286017"/>
                <a:gd name="connsiteX25" fmla="*/ 178482 w 397838"/>
                <a:gd name="connsiteY25" fmla="*/ 242836 h 286017"/>
                <a:gd name="connsiteX26" fmla="*/ 162970 w 397838"/>
                <a:gd name="connsiteY26" fmla="*/ 227442 h 286017"/>
                <a:gd name="connsiteX27" fmla="*/ 134801 w 397838"/>
                <a:gd name="connsiteY27" fmla="*/ 236908 h 286017"/>
                <a:gd name="connsiteX28" fmla="*/ 100067 w 397838"/>
                <a:gd name="connsiteY28" fmla="*/ 223211 h 286017"/>
                <a:gd name="connsiteX0" fmla="*/ 98612 w 396383"/>
                <a:gd name="connsiteY0" fmla="*/ 223211 h 286017"/>
                <a:gd name="connsiteX1" fmla="*/ 65797 w 396383"/>
                <a:gd name="connsiteY1" fmla="*/ 208876 h 286017"/>
                <a:gd name="connsiteX2" fmla="*/ 68258 w 396383"/>
                <a:gd name="connsiteY2" fmla="*/ 175636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33346 w 396383"/>
                <a:gd name="connsiteY27" fmla="*/ 236908 h 286017"/>
                <a:gd name="connsiteX28" fmla="*/ 98612 w 396383"/>
                <a:gd name="connsiteY28" fmla="*/ 223211 h 286017"/>
                <a:gd name="connsiteX0" fmla="*/ 98612 w 396383"/>
                <a:gd name="connsiteY0" fmla="*/ 223211 h 286017"/>
                <a:gd name="connsiteX1" fmla="*/ 65797 w 396383"/>
                <a:gd name="connsiteY1" fmla="*/ 208876 h 286017"/>
                <a:gd name="connsiteX2" fmla="*/ 31584 w 396383"/>
                <a:gd name="connsiteY2" fmla="*/ 203437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33346 w 396383"/>
                <a:gd name="connsiteY27" fmla="*/ 236908 h 286017"/>
                <a:gd name="connsiteX28" fmla="*/ 98612 w 396383"/>
                <a:gd name="connsiteY28" fmla="*/ 223211 h 286017"/>
                <a:gd name="connsiteX0" fmla="*/ 98612 w 396383"/>
                <a:gd name="connsiteY0" fmla="*/ 223211 h 286017"/>
                <a:gd name="connsiteX1" fmla="*/ 63686 w 396383"/>
                <a:gd name="connsiteY1" fmla="*/ 220908 h 286017"/>
                <a:gd name="connsiteX2" fmla="*/ 31584 w 396383"/>
                <a:gd name="connsiteY2" fmla="*/ 203437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33346 w 396383"/>
                <a:gd name="connsiteY27" fmla="*/ 236908 h 286017"/>
                <a:gd name="connsiteX28" fmla="*/ 98612 w 396383"/>
                <a:gd name="connsiteY28" fmla="*/ 223211 h 286017"/>
                <a:gd name="connsiteX0" fmla="*/ 91511 w 396383"/>
                <a:gd name="connsiteY0" fmla="*/ 246136 h 286017"/>
                <a:gd name="connsiteX1" fmla="*/ 63686 w 396383"/>
                <a:gd name="connsiteY1" fmla="*/ 220908 h 286017"/>
                <a:gd name="connsiteX2" fmla="*/ 31584 w 396383"/>
                <a:gd name="connsiteY2" fmla="*/ 203437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33346 w 396383"/>
                <a:gd name="connsiteY27" fmla="*/ 236908 h 286017"/>
                <a:gd name="connsiteX28" fmla="*/ 91511 w 396383"/>
                <a:gd name="connsiteY28" fmla="*/ 246136 h 286017"/>
                <a:gd name="connsiteX0" fmla="*/ 91511 w 396383"/>
                <a:gd name="connsiteY0" fmla="*/ 246136 h 286017"/>
                <a:gd name="connsiteX1" fmla="*/ 63686 w 396383"/>
                <a:gd name="connsiteY1" fmla="*/ 220908 h 286017"/>
                <a:gd name="connsiteX2" fmla="*/ 31584 w 396383"/>
                <a:gd name="connsiteY2" fmla="*/ 203437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23126 w 396383"/>
                <a:gd name="connsiteY27" fmla="*/ 271751 h 286017"/>
                <a:gd name="connsiteX28" fmla="*/ 91511 w 396383"/>
                <a:gd name="connsiteY28" fmla="*/ 246136 h 286017"/>
                <a:gd name="connsiteX0" fmla="*/ 91511 w 396383"/>
                <a:gd name="connsiteY0" fmla="*/ 246136 h 286284"/>
                <a:gd name="connsiteX1" fmla="*/ 63686 w 396383"/>
                <a:gd name="connsiteY1" fmla="*/ 220908 h 286284"/>
                <a:gd name="connsiteX2" fmla="*/ 31584 w 396383"/>
                <a:gd name="connsiteY2" fmla="*/ 203437 h 286284"/>
                <a:gd name="connsiteX3" fmla="*/ 32385 w 396383"/>
                <a:gd name="connsiteY3" fmla="*/ 187275 h 286284"/>
                <a:gd name="connsiteX4" fmla="*/ 859 w 396383"/>
                <a:gd name="connsiteY4" fmla="*/ 167813 h 286284"/>
                <a:gd name="connsiteX5" fmla="*/ 11034 w 396383"/>
                <a:gd name="connsiteY5" fmla="*/ 123292 h 286284"/>
                <a:gd name="connsiteX6" fmla="*/ 33385 w 396383"/>
                <a:gd name="connsiteY6" fmla="*/ 113338 h 286284"/>
                <a:gd name="connsiteX7" fmla="*/ 28031 w 396383"/>
                <a:gd name="connsiteY7" fmla="*/ 52467 h 286284"/>
                <a:gd name="connsiteX8" fmla="*/ 62990 w 396383"/>
                <a:gd name="connsiteY8" fmla="*/ 40983 h 286284"/>
                <a:gd name="connsiteX9" fmla="*/ 77845 w 396383"/>
                <a:gd name="connsiteY9" fmla="*/ 16437 h 286284"/>
                <a:gd name="connsiteX10" fmla="*/ 107024 w 396383"/>
                <a:gd name="connsiteY10" fmla="*/ 7810 h 286284"/>
                <a:gd name="connsiteX11" fmla="*/ 142353 w 396383"/>
                <a:gd name="connsiteY11" fmla="*/ 255 h 286284"/>
                <a:gd name="connsiteX12" fmla="*/ 174726 w 396383"/>
                <a:gd name="connsiteY12" fmla="*/ 17345 h 286284"/>
                <a:gd name="connsiteX13" fmla="*/ 216460 w 396383"/>
                <a:gd name="connsiteY13" fmla="*/ 39677 h 286284"/>
                <a:gd name="connsiteX14" fmla="*/ 234865 w 396383"/>
                <a:gd name="connsiteY14" fmla="*/ 55939 h 286284"/>
                <a:gd name="connsiteX15" fmla="*/ 310994 w 396383"/>
                <a:gd name="connsiteY15" fmla="*/ 52278 h 286284"/>
                <a:gd name="connsiteX16" fmla="*/ 348789 w 396383"/>
                <a:gd name="connsiteY16" fmla="*/ 97193 h 286284"/>
                <a:gd name="connsiteX17" fmla="*/ 392632 w 396383"/>
                <a:gd name="connsiteY17" fmla="*/ 131563 h 286284"/>
                <a:gd name="connsiteX18" fmla="*/ 377642 w 396383"/>
                <a:gd name="connsiteY18" fmla="*/ 194966 h 286284"/>
                <a:gd name="connsiteX19" fmla="*/ 324002 w 396383"/>
                <a:gd name="connsiteY19" fmla="*/ 224950 h 286284"/>
                <a:gd name="connsiteX20" fmla="*/ 308473 w 396383"/>
                <a:gd name="connsiteY20" fmla="*/ 252926 h 286284"/>
                <a:gd name="connsiteX21" fmla="*/ 277135 w 396383"/>
                <a:gd name="connsiteY21" fmla="*/ 265824 h 286284"/>
                <a:gd name="connsiteX22" fmla="*/ 263375 w 396383"/>
                <a:gd name="connsiteY22" fmla="*/ 286005 h 286284"/>
                <a:gd name="connsiteX23" fmla="*/ 242073 w 396383"/>
                <a:gd name="connsiteY23" fmla="*/ 273206 h 286284"/>
                <a:gd name="connsiteX24" fmla="*/ 207573 w 396383"/>
                <a:gd name="connsiteY24" fmla="*/ 283141 h 286284"/>
                <a:gd name="connsiteX25" fmla="*/ 177027 w 396383"/>
                <a:gd name="connsiteY25" fmla="*/ 242836 h 286284"/>
                <a:gd name="connsiteX26" fmla="*/ 146064 w 396383"/>
                <a:gd name="connsiteY26" fmla="*/ 286237 h 286284"/>
                <a:gd name="connsiteX27" fmla="*/ 123126 w 396383"/>
                <a:gd name="connsiteY27" fmla="*/ 271751 h 286284"/>
                <a:gd name="connsiteX28" fmla="*/ 91511 w 396383"/>
                <a:gd name="connsiteY28" fmla="*/ 246136 h 286284"/>
                <a:gd name="connsiteX0" fmla="*/ 91511 w 396383"/>
                <a:gd name="connsiteY0" fmla="*/ 246136 h 294918"/>
                <a:gd name="connsiteX1" fmla="*/ 63686 w 396383"/>
                <a:gd name="connsiteY1" fmla="*/ 220908 h 294918"/>
                <a:gd name="connsiteX2" fmla="*/ 31584 w 396383"/>
                <a:gd name="connsiteY2" fmla="*/ 203437 h 294918"/>
                <a:gd name="connsiteX3" fmla="*/ 32385 w 396383"/>
                <a:gd name="connsiteY3" fmla="*/ 187275 h 294918"/>
                <a:gd name="connsiteX4" fmla="*/ 859 w 396383"/>
                <a:gd name="connsiteY4" fmla="*/ 167813 h 294918"/>
                <a:gd name="connsiteX5" fmla="*/ 11034 w 396383"/>
                <a:gd name="connsiteY5" fmla="*/ 123292 h 294918"/>
                <a:gd name="connsiteX6" fmla="*/ 33385 w 396383"/>
                <a:gd name="connsiteY6" fmla="*/ 113338 h 294918"/>
                <a:gd name="connsiteX7" fmla="*/ 28031 w 396383"/>
                <a:gd name="connsiteY7" fmla="*/ 52467 h 294918"/>
                <a:gd name="connsiteX8" fmla="*/ 62990 w 396383"/>
                <a:gd name="connsiteY8" fmla="*/ 40983 h 294918"/>
                <a:gd name="connsiteX9" fmla="*/ 77845 w 396383"/>
                <a:gd name="connsiteY9" fmla="*/ 16437 h 294918"/>
                <a:gd name="connsiteX10" fmla="*/ 107024 w 396383"/>
                <a:gd name="connsiteY10" fmla="*/ 7810 h 294918"/>
                <a:gd name="connsiteX11" fmla="*/ 142353 w 396383"/>
                <a:gd name="connsiteY11" fmla="*/ 255 h 294918"/>
                <a:gd name="connsiteX12" fmla="*/ 174726 w 396383"/>
                <a:gd name="connsiteY12" fmla="*/ 17345 h 294918"/>
                <a:gd name="connsiteX13" fmla="*/ 216460 w 396383"/>
                <a:gd name="connsiteY13" fmla="*/ 39677 h 294918"/>
                <a:gd name="connsiteX14" fmla="*/ 234865 w 396383"/>
                <a:gd name="connsiteY14" fmla="*/ 55939 h 294918"/>
                <a:gd name="connsiteX15" fmla="*/ 310994 w 396383"/>
                <a:gd name="connsiteY15" fmla="*/ 52278 h 294918"/>
                <a:gd name="connsiteX16" fmla="*/ 348789 w 396383"/>
                <a:gd name="connsiteY16" fmla="*/ 97193 h 294918"/>
                <a:gd name="connsiteX17" fmla="*/ 392632 w 396383"/>
                <a:gd name="connsiteY17" fmla="*/ 131563 h 294918"/>
                <a:gd name="connsiteX18" fmla="*/ 377642 w 396383"/>
                <a:gd name="connsiteY18" fmla="*/ 194966 h 294918"/>
                <a:gd name="connsiteX19" fmla="*/ 324002 w 396383"/>
                <a:gd name="connsiteY19" fmla="*/ 224950 h 294918"/>
                <a:gd name="connsiteX20" fmla="*/ 308473 w 396383"/>
                <a:gd name="connsiteY20" fmla="*/ 252926 h 294918"/>
                <a:gd name="connsiteX21" fmla="*/ 277135 w 396383"/>
                <a:gd name="connsiteY21" fmla="*/ 265824 h 294918"/>
                <a:gd name="connsiteX22" fmla="*/ 263375 w 396383"/>
                <a:gd name="connsiteY22" fmla="*/ 286005 h 294918"/>
                <a:gd name="connsiteX23" fmla="*/ 242073 w 396383"/>
                <a:gd name="connsiteY23" fmla="*/ 273206 h 294918"/>
                <a:gd name="connsiteX24" fmla="*/ 207573 w 396383"/>
                <a:gd name="connsiteY24" fmla="*/ 283141 h 294918"/>
                <a:gd name="connsiteX25" fmla="*/ 177027 w 396383"/>
                <a:gd name="connsiteY25" fmla="*/ 242836 h 294918"/>
                <a:gd name="connsiteX26" fmla="*/ 146064 w 396383"/>
                <a:gd name="connsiteY26" fmla="*/ 286237 h 294918"/>
                <a:gd name="connsiteX27" fmla="*/ 122376 w 396383"/>
                <a:gd name="connsiteY27" fmla="*/ 294248 h 294918"/>
                <a:gd name="connsiteX28" fmla="*/ 123126 w 396383"/>
                <a:gd name="connsiteY28" fmla="*/ 271751 h 294918"/>
                <a:gd name="connsiteX29" fmla="*/ 91511 w 396383"/>
                <a:gd name="connsiteY29" fmla="*/ 246136 h 294918"/>
                <a:gd name="connsiteX0" fmla="*/ 91511 w 396383"/>
                <a:gd name="connsiteY0" fmla="*/ 246136 h 294255"/>
                <a:gd name="connsiteX1" fmla="*/ 63686 w 396383"/>
                <a:gd name="connsiteY1" fmla="*/ 220908 h 294255"/>
                <a:gd name="connsiteX2" fmla="*/ 31584 w 396383"/>
                <a:gd name="connsiteY2" fmla="*/ 203437 h 294255"/>
                <a:gd name="connsiteX3" fmla="*/ 32385 w 396383"/>
                <a:gd name="connsiteY3" fmla="*/ 187275 h 294255"/>
                <a:gd name="connsiteX4" fmla="*/ 859 w 396383"/>
                <a:gd name="connsiteY4" fmla="*/ 167813 h 294255"/>
                <a:gd name="connsiteX5" fmla="*/ 11034 w 396383"/>
                <a:gd name="connsiteY5" fmla="*/ 123292 h 294255"/>
                <a:gd name="connsiteX6" fmla="*/ 33385 w 396383"/>
                <a:gd name="connsiteY6" fmla="*/ 113338 h 294255"/>
                <a:gd name="connsiteX7" fmla="*/ 28031 w 396383"/>
                <a:gd name="connsiteY7" fmla="*/ 52467 h 294255"/>
                <a:gd name="connsiteX8" fmla="*/ 62990 w 396383"/>
                <a:gd name="connsiteY8" fmla="*/ 40983 h 294255"/>
                <a:gd name="connsiteX9" fmla="*/ 77845 w 396383"/>
                <a:gd name="connsiteY9" fmla="*/ 16437 h 294255"/>
                <a:gd name="connsiteX10" fmla="*/ 107024 w 396383"/>
                <a:gd name="connsiteY10" fmla="*/ 7810 h 294255"/>
                <a:gd name="connsiteX11" fmla="*/ 142353 w 396383"/>
                <a:gd name="connsiteY11" fmla="*/ 255 h 294255"/>
                <a:gd name="connsiteX12" fmla="*/ 174726 w 396383"/>
                <a:gd name="connsiteY12" fmla="*/ 17345 h 294255"/>
                <a:gd name="connsiteX13" fmla="*/ 216460 w 396383"/>
                <a:gd name="connsiteY13" fmla="*/ 39677 h 294255"/>
                <a:gd name="connsiteX14" fmla="*/ 234865 w 396383"/>
                <a:gd name="connsiteY14" fmla="*/ 55939 h 294255"/>
                <a:gd name="connsiteX15" fmla="*/ 310994 w 396383"/>
                <a:gd name="connsiteY15" fmla="*/ 52278 h 294255"/>
                <a:gd name="connsiteX16" fmla="*/ 348789 w 396383"/>
                <a:gd name="connsiteY16" fmla="*/ 97193 h 294255"/>
                <a:gd name="connsiteX17" fmla="*/ 392632 w 396383"/>
                <a:gd name="connsiteY17" fmla="*/ 131563 h 294255"/>
                <a:gd name="connsiteX18" fmla="*/ 377642 w 396383"/>
                <a:gd name="connsiteY18" fmla="*/ 194966 h 294255"/>
                <a:gd name="connsiteX19" fmla="*/ 324002 w 396383"/>
                <a:gd name="connsiteY19" fmla="*/ 224950 h 294255"/>
                <a:gd name="connsiteX20" fmla="*/ 308473 w 396383"/>
                <a:gd name="connsiteY20" fmla="*/ 252926 h 294255"/>
                <a:gd name="connsiteX21" fmla="*/ 277135 w 396383"/>
                <a:gd name="connsiteY21" fmla="*/ 265824 h 294255"/>
                <a:gd name="connsiteX22" fmla="*/ 263375 w 396383"/>
                <a:gd name="connsiteY22" fmla="*/ 286005 h 294255"/>
                <a:gd name="connsiteX23" fmla="*/ 242073 w 396383"/>
                <a:gd name="connsiteY23" fmla="*/ 273206 h 294255"/>
                <a:gd name="connsiteX24" fmla="*/ 207573 w 396383"/>
                <a:gd name="connsiteY24" fmla="*/ 283141 h 294255"/>
                <a:gd name="connsiteX25" fmla="*/ 177027 w 396383"/>
                <a:gd name="connsiteY25" fmla="*/ 242836 h 294255"/>
                <a:gd name="connsiteX26" fmla="*/ 146064 w 396383"/>
                <a:gd name="connsiteY26" fmla="*/ 286237 h 294255"/>
                <a:gd name="connsiteX27" fmla="*/ 122376 w 396383"/>
                <a:gd name="connsiteY27" fmla="*/ 294248 h 294255"/>
                <a:gd name="connsiteX28" fmla="*/ 110849 w 396383"/>
                <a:gd name="connsiteY28" fmla="*/ 283966 h 294255"/>
                <a:gd name="connsiteX29" fmla="*/ 123126 w 396383"/>
                <a:gd name="connsiteY29" fmla="*/ 271751 h 294255"/>
                <a:gd name="connsiteX30" fmla="*/ 91511 w 396383"/>
                <a:gd name="connsiteY30" fmla="*/ 246136 h 294255"/>
                <a:gd name="connsiteX0" fmla="*/ 91511 w 396383"/>
                <a:gd name="connsiteY0" fmla="*/ 246136 h 295000"/>
                <a:gd name="connsiteX1" fmla="*/ 63686 w 396383"/>
                <a:gd name="connsiteY1" fmla="*/ 220908 h 295000"/>
                <a:gd name="connsiteX2" fmla="*/ 31584 w 396383"/>
                <a:gd name="connsiteY2" fmla="*/ 203437 h 295000"/>
                <a:gd name="connsiteX3" fmla="*/ 32385 w 396383"/>
                <a:gd name="connsiteY3" fmla="*/ 187275 h 295000"/>
                <a:gd name="connsiteX4" fmla="*/ 859 w 396383"/>
                <a:gd name="connsiteY4" fmla="*/ 167813 h 295000"/>
                <a:gd name="connsiteX5" fmla="*/ 11034 w 396383"/>
                <a:gd name="connsiteY5" fmla="*/ 123292 h 295000"/>
                <a:gd name="connsiteX6" fmla="*/ 33385 w 396383"/>
                <a:gd name="connsiteY6" fmla="*/ 113338 h 295000"/>
                <a:gd name="connsiteX7" fmla="*/ 28031 w 396383"/>
                <a:gd name="connsiteY7" fmla="*/ 52467 h 295000"/>
                <a:gd name="connsiteX8" fmla="*/ 62990 w 396383"/>
                <a:gd name="connsiteY8" fmla="*/ 40983 h 295000"/>
                <a:gd name="connsiteX9" fmla="*/ 77845 w 396383"/>
                <a:gd name="connsiteY9" fmla="*/ 16437 h 295000"/>
                <a:gd name="connsiteX10" fmla="*/ 107024 w 396383"/>
                <a:gd name="connsiteY10" fmla="*/ 7810 h 295000"/>
                <a:gd name="connsiteX11" fmla="*/ 142353 w 396383"/>
                <a:gd name="connsiteY11" fmla="*/ 255 h 295000"/>
                <a:gd name="connsiteX12" fmla="*/ 174726 w 396383"/>
                <a:gd name="connsiteY12" fmla="*/ 17345 h 295000"/>
                <a:gd name="connsiteX13" fmla="*/ 216460 w 396383"/>
                <a:gd name="connsiteY13" fmla="*/ 39677 h 295000"/>
                <a:gd name="connsiteX14" fmla="*/ 234865 w 396383"/>
                <a:gd name="connsiteY14" fmla="*/ 55939 h 295000"/>
                <a:gd name="connsiteX15" fmla="*/ 310994 w 396383"/>
                <a:gd name="connsiteY15" fmla="*/ 52278 h 295000"/>
                <a:gd name="connsiteX16" fmla="*/ 348789 w 396383"/>
                <a:gd name="connsiteY16" fmla="*/ 97193 h 295000"/>
                <a:gd name="connsiteX17" fmla="*/ 392632 w 396383"/>
                <a:gd name="connsiteY17" fmla="*/ 131563 h 295000"/>
                <a:gd name="connsiteX18" fmla="*/ 377642 w 396383"/>
                <a:gd name="connsiteY18" fmla="*/ 194966 h 295000"/>
                <a:gd name="connsiteX19" fmla="*/ 324002 w 396383"/>
                <a:gd name="connsiteY19" fmla="*/ 224950 h 295000"/>
                <a:gd name="connsiteX20" fmla="*/ 308473 w 396383"/>
                <a:gd name="connsiteY20" fmla="*/ 252926 h 295000"/>
                <a:gd name="connsiteX21" fmla="*/ 277135 w 396383"/>
                <a:gd name="connsiteY21" fmla="*/ 265824 h 295000"/>
                <a:gd name="connsiteX22" fmla="*/ 263375 w 396383"/>
                <a:gd name="connsiteY22" fmla="*/ 286005 h 295000"/>
                <a:gd name="connsiteX23" fmla="*/ 242073 w 396383"/>
                <a:gd name="connsiteY23" fmla="*/ 273206 h 295000"/>
                <a:gd name="connsiteX24" fmla="*/ 207573 w 396383"/>
                <a:gd name="connsiteY24" fmla="*/ 283141 h 295000"/>
                <a:gd name="connsiteX25" fmla="*/ 202777 w 396383"/>
                <a:gd name="connsiteY25" fmla="*/ 294781 h 295000"/>
                <a:gd name="connsiteX26" fmla="*/ 146064 w 396383"/>
                <a:gd name="connsiteY26" fmla="*/ 286237 h 295000"/>
                <a:gd name="connsiteX27" fmla="*/ 122376 w 396383"/>
                <a:gd name="connsiteY27" fmla="*/ 294248 h 295000"/>
                <a:gd name="connsiteX28" fmla="*/ 110849 w 396383"/>
                <a:gd name="connsiteY28" fmla="*/ 283966 h 295000"/>
                <a:gd name="connsiteX29" fmla="*/ 123126 w 396383"/>
                <a:gd name="connsiteY29" fmla="*/ 271751 h 295000"/>
                <a:gd name="connsiteX30" fmla="*/ 91511 w 396383"/>
                <a:gd name="connsiteY30" fmla="*/ 246136 h 295000"/>
                <a:gd name="connsiteX0" fmla="*/ 91511 w 396383"/>
                <a:gd name="connsiteY0" fmla="*/ 246136 h 302502"/>
                <a:gd name="connsiteX1" fmla="*/ 63686 w 396383"/>
                <a:gd name="connsiteY1" fmla="*/ 220908 h 302502"/>
                <a:gd name="connsiteX2" fmla="*/ 31584 w 396383"/>
                <a:gd name="connsiteY2" fmla="*/ 203437 h 302502"/>
                <a:gd name="connsiteX3" fmla="*/ 32385 w 396383"/>
                <a:gd name="connsiteY3" fmla="*/ 187275 h 302502"/>
                <a:gd name="connsiteX4" fmla="*/ 859 w 396383"/>
                <a:gd name="connsiteY4" fmla="*/ 167813 h 302502"/>
                <a:gd name="connsiteX5" fmla="*/ 11034 w 396383"/>
                <a:gd name="connsiteY5" fmla="*/ 123292 h 302502"/>
                <a:gd name="connsiteX6" fmla="*/ 33385 w 396383"/>
                <a:gd name="connsiteY6" fmla="*/ 113338 h 302502"/>
                <a:gd name="connsiteX7" fmla="*/ 28031 w 396383"/>
                <a:gd name="connsiteY7" fmla="*/ 52467 h 302502"/>
                <a:gd name="connsiteX8" fmla="*/ 62990 w 396383"/>
                <a:gd name="connsiteY8" fmla="*/ 40983 h 302502"/>
                <a:gd name="connsiteX9" fmla="*/ 77845 w 396383"/>
                <a:gd name="connsiteY9" fmla="*/ 16437 h 302502"/>
                <a:gd name="connsiteX10" fmla="*/ 107024 w 396383"/>
                <a:gd name="connsiteY10" fmla="*/ 7810 h 302502"/>
                <a:gd name="connsiteX11" fmla="*/ 142353 w 396383"/>
                <a:gd name="connsiteY11" fmla="*/ 255 h 302502"/>
                <a:gd name="connsiteX12" fmla="*/ 174726 w 396383"/>
                <a:gd name="connsiteY12" fmla="*/ 17345 h 302502"/>
                <a:gd name="connsiteX13" fmla="*/ 216460 w 396383"/>
                <a:gd name="connsiteY13" fmla="*/ 39677 h 302502"/>
                <a:gd name="connsiteX14" fmla="*/ 234865 w 396383"/>
                <a:gd name="connsiteY14" fmla="*/ 55939 h 302502"/>
                <a:gd name="connsiteX15" fmla="*/ 310994 w 396383"/>
                <a:gd name="connsiteY15" fmla="*/ 52278 h 302502"/>
                <a:gd name="connsiteX16" fmla="*/ 348789 w 396383"/>
                <a:gd name="connsiteY16" fmla="*/ 97193 h 302502"/>
                <a:gd name="connsiteX17" fmla="*/ 392632 w 396383"/>
                <a:gd name="connsiteY17" fmla="*/ 131563 h 302502"/>
                <a:gd name="connsiteX18" fmla="*/ 377642 w 396383"/>
                <a:gd name="connsiteY18" fmla="*/ 194966 h 302502"/>
                <a:gd name="connsiteX19" fmla="*/ 324002 w 396383"/>
                <a:gd name="connsiteY19" fmla="*/ 224950 h 302502"/>
                <a:gd name="connsiteX20" fmla="*/ 308473 w 396383"/>
                <a:gd name="connsiteY20" fmla="*/ 252926 h 302502"/>
                <a:gd name="connsiteX21" fmla="*/ 277135 w 396383"/>
                <a:gd name="connsiteY21" fmla="*/ 265824 h 302502"/>
                <a:gd name="connsiteX22" fmla="*/ 263375 w 396383"/>
                <a:gd name="connsiteY22" fmla="*/ 286005 h 302502"/>
                <a:gd name="connsiteX23" fmla="*/ 242073 w 396383"/>
                <a:gd name="connsiteY23" fmla="*/ 273206 h 302502"/>
                <a:gd name="connsiteX24" fmla="*/ 220709 w 396383"/>
                <a:gd name="connsiteY24" fmla="*/ 301781 h 302502"/>
                <a:gd name="connsiteX25" fmla="*/ 202777 w 396383"/>
                <a:gd name="connsiteY25" fmla="*/ 294781 h 302502"/>
                <a:gd name="connsiteX26" fmla="*/ 146064 w 396383"/>
                <a:gd name="connsiteY26" fmla="*/ 286237 h 302502"/>
                <a:gd name="connsiteX27" fmla="*/ 122376 w 396383"/>
                <a:gd name="connsiteY27" fmla="*/ 294248 h 302502"/>
                <a:gd name="connsiteX28" fmla="*/ 110849 w 396383"/>
                <a:gd name="connsiteY28" fmla="*/ 283966 h 302502"/>
                <a:gd name="connsiteX29" fmla="*/ 123126 w 396383"/>
                <a:gd name="connsiteY29" fmla="*/ 271751 h 302502"/>
                <a:gd name="connsiteX30" fmla="*/ 91511 w 396383"/>
                <a:gd name="connsiteY30" fmla="*/ 246136 h 302502"/>
                <a:gd name="connsiteX0" fmla="*/ 91511 w 396383"/>
                <a:gd name="connsiteY0" fmla="*/ 246136 h 311421"/>
                <a:gd name="connsiteX1" fmla="*/ 63686 w 396383"/>
                <a:gd name="connsiteY1" fmla="*/ 220908 h 311421"/>
                <a:gd name="connsiteX2" fmla="*/ 31584 w 396383"/>
                <a:gd name="connsiteY2" fmla="*/ 203437 h 311421"/>
                <a:gd name="connsiteX3" fmla="*/ 32385 w 396383"/>
                <a:gd name="connsiteY3" fmla="*/ 187275 h 311421"/>
                <a:gd name="connsiteX4" fmla="*/ 859 w 396383"/>
                <a:gd name="connsiteY4" fmla="*/ 167813 h 311421"/>
                <a:gd name="connsiteX5" fmla="*/ 11034 w 396383"/>
                <a:gd name="connsiteY5" fmla="*/ 123292 h 311421"/>
                <a:gd name="connsiteX6" fmla="*/ 33385 w 396383"/>
                <a:gd name="connsiteY6" fmla="*/ 113338 h 311421"/>
                <a:gd name="connsiteX7" fmla="*/ 28031 w 396383"/>
                <a:gd name="connsiteY7" fmla="*/ 52467 h 311421"/>
                <a:gd name="connsiteX8" fmla="*/ 62990 w 396383"/>
                <a:gd name="connsiteY8" fmla="*/ 40983 h 311421"/>
                <a:gd name="connsiteX9" fmla="*/ 77845 w 396383"/>
                <a:gd name="connsiteY9" fmla="*/ 16437 h 311421"/>
                <a:gd name="connsiteX10" fmla="*/ 107024 w 396383"/>
                <a:gd name="connsiteY10" fmla="*/ 7810 h 311421"/>
                <a:gd name="connsiteX11" fmla="*/ 142353 w 396383"/>
                <a:gd name="connsiteY11" fmla="*/ 255 h 311421"/>
                <a:gd name="connsiteX12" fmla="*/ 174726 w 396383"/>
                <a:gd name="connsiteY12" fmla="*/ 17345 h 311421"/>
                <a:gd name="connsiteX13" fmla="*/ 216460 w 396383"/>
                <a:gd name="connsiteY13" fmla="*/ 39677 h 311421"/>
                <a:gd name="connsiteX14" fmla="*/ 234865 w 396383"/>
                <a:gd name="connsiteY14" fmla="*/ 55939 h 311421"/>
                <a:gd name="connsiteX15" fmla="*/ 310994 w 396383"/>
                <a:gd name="connsiteY15" fmla="*/ 52278 h 311421"/>
                <a:gd name="connsiteX16" fmla="*/ 348789 w 396383"/>
                <a:gd name="connsiteY16" fmla="*/ 97193 h 311421"/>
                <a:gd name="connsiteX17" fmla="*/ 392632 w 396383"/>
                <a:gd name="connsiteY17" fmla="*/ 131563 h 311421"/>
                <a:gd name="connsiteX18" fmla="*/ 377642 w 396383"/>
                <a:gd name="connsiteY18" fmla="*/ 194966 h 311421"/>
                <a:gd name="connsiteX19" fmla="*/ 324002 w 396383"/>
                <a:gd name="connsiteY19" fmla="*/ 224950 h 311421"/>
                <a:gd name="connsiteX20" fmla="*/ 308473 w 396383"/>
                <a:gd name="connsiteY20" fmla="*/ 252926 h 311421"/>
                <a:gd name="connsiteX21" fmla="*/ 277135 w 396383"/>
                <a:gd name="connsiteY21" fmla="*/ 265824 h 311421"/>
                <a:gd name="connsiteX22" fmla="*/ 263375 w 396383"/>
                <a:gd name="connsiteY22" fmla="*/ 286005 h 311421"/>
                <a:gd name="connsiteX23" fmla="*/ 242073 w 396383"/>
                <a:gd name="connsiteY23" fmla="*/ 273206 h 311421"/>
                <a:gd name="connsiteX24" fmla="*/ 221172 w 396383"/>
                <a:gd name="connsiteY24" fmla="*/ 310829 h 311421"/>
                <a:gd name="connsiteX25" fmla="*/ 202777 w 396383"/>
                <a:gd name="connsiteY25" fmla="*/ 294781 h 311421"/>
                <a:gd name="connsiteX26" fmla="*/ 146064 w 396383"/>
                <a:gd name="connsiteY26" fmla="*/ 286237 h 311421"/>
                <a:gd name="connsiteX27" fmla="*/ 122376 w 396383"/>
                <a:gd name="connsiteY27" fmla="*/ 294248 h 311421"/>
                <a:gd name="connsiteX28" fmla="*/ 110849 w 396383"/>
                <a:gd name="connsiteY28" fmla="*/ 283966 h 311421"/>
                <a:gd name="connsiteX29" fmla="*/ 123126 w 396383"/>
                <a:gd name="connsiteY29" fmla="*/ 271751 h 311421"/>
                <a:gd name="connsiteX30" fmla="*/ 91511 w 396383"/>
                <a:gd name="connsiteY30" fmla="*/ 246136 h 311421"/>
                <a:gd name="connsiteX0" fmla="*/ 91511 w 396383"/>
                <a:gd name="connsiteY0" fmla="*/ 246136 h 311846"/>
                <a:gd name="connsiteX1" fmla="*/ 63686 w 396383"/>
                <a:gd name="connsiteY1" fmla="*/ 220908 h 311846"/>
                <a:gd name="connsiteX2" fmla="*/ 31584 w 396383"/>
                <a:gd name="connsiteY2" fmla="*/ 203437 h 311846"/>
                <a:gd name="connsiteX3" fmla="*/ 32385 w 396383"/>
                <a:gd name="connsiteY3" fmla="*/ 187275 h 311846"/>
                <a:gd name="connsiteX4" fmla="*/ 859 w 396383"/>
                <a:gd name="connsiteY4" fmla="*/ 167813 h 311846"/>
                <a:gd name="connsiteX5" fmla="*/ 11034 w 396383"/>
                <a:gd name="connsiteY5" fmla="*/ 123292 h 311846"/>
                <a:gd name="connsiteX6" fmla="*/ 33385 w 396383"/>
                <a:gd name="connsiteY6" fmla="*/ 113338 h 311846"/>
                <a:gd name="connsiteX7" fmla="*/ 28031 w 396383"/>
                <a:gd name="connsiteY7" fmla="*/ 52467 h 311846"/>
                <a:gd name="connsiteX8" fmla="*/ 62990 w 396383"/>
                <a:gd name="connsiteY8" fmla="*/ 40983 h 311846"/>
                <a:gd name="connsiteX9" fmla="*/ 77845 w 396383"/>
                <a:gd name="connsiteY9" fmla="*/ 16437 h 311846"/>
                <a:gd name="connsiteX10" fmla="*/ 107024 w 396383"/>
                <a:gd name="connsiteY10" fmla="*/ 7810 h 311846"/>
                <a:gd name="connsiteX11" fmla="*/ 142353 w 396383"/>
                <a:gd name="connsiteY11" fmla="*/ 255 h 311846"/>
                <a:gd name="connsiteX12" fmla="*/ 174726 w 396383"/>
                <a:gd name="connsiteY12" fmla="*/ 17345 h 311846"/>
                <a:gd name="connsiteX13" fmla="*/ 216460 w 396383"/>
                <a:gd name="connsiteY13" fmla="*/ 39677 h 311846"/>
                <a:gd name="connsiteX14" fmla="*/ 234865 w 396383"/>
                <a:gd name="connsiteY14" fmla="*/ 55939 h 311846"/>
                <a:gd name="connsiteX15" fmla="*/ 310994 w 396383"/>
                <a:gd name="connsiteY15" fmla="*/ 52278 h 311846"/>
                <a:gd name="connsiteX16" fmla="*/ 348789 w 396383"/>
                <a:gd name="connsiteY16" fmla="*/ 97193 h 311846"/>
                <a:gd name="connsiteX17" fmla="*/ 392632 w 396383"/>
                <a:gd name="connsiteY17" fmla="*/ 131563 h 311846"/>
                <a:gd name="connsiteX18" fmla="*/ 377642 w 396383"/>
                <a:gd name="connsiteY18" fmla="*/ 194966 h 311846"/>
                <a:gd name="connsiteX19" fmla="*/ 324002 w 396383"/>
                <a:gd name="connsiteY19" fmla="*/ 224950 h 311846"/>
                <a:gd name="connsiteX20" fmla="*/ 308473 w 396383"/>
                <a:gd name="connsiteY20" fmla="*/ 252926 h 311846"/>
                <a:gd name="connsiteX21" fmla="*/ 277135 w 396383"/>
                <a:gd name="connsiteY21" fmla="*/ 265824 h 311846"/>
                <a:gd name="connsiteX22" fmla="*/ 263375 w 396383"/>
                <a:gd name="connsiteY22" fmla="*/ 286005 h 311846"/>
                <a:gd name="connsiteX23" fmla="*/ 248611 w 396383"/>
                <a:gd name="connsiteY23" fmla="*/ 294382 h 311846"/>
                <a:gd name="connsiteX24" fmla="*/ 221172 w 396383"/>
                <a:gd name="connsiteY24" fmla="*/ 310829 h 311846"/>
                <a:gd name="connsiteX25" fmla="*/ 202777 w 396383"/>
                <a:gd name="connsiteY25" fmla="*/ 294781 h 311846"/>
                <a:gd name="connsiteX26" fmla="*/ 146064 w 396383"/>
                <a:gd name="connsiteY26" fmla="*/ 286237 h 311846"/>
                <a:gd name="connsiteX27" fmla="*/ 122376 w 396383"/>
                <a:gd name="connsiteY27" fmla="*/ 294248 h 311846"/>
                <a:gd name="connsiteX28" fmla="*/ 110849 w 396383"/>
                <a:gd name="connsiteY28" fmla="*/ 283966 h 311846"/>
                <a:gd name="connsiteX29" fmla="*/ 123126 w 396383"/>
                <a:gd name="connsiteY29" fmla="*/ 271751 h 311846"/>
                <a:gd name="connsiteX30" fmla="*/ 91511 w 396383"/>
                <a:gd name="connsiteY30" fmla="*/ 246136 h 311846"/>
                <a:gd name="connsiteX0" fmla="*/ 91511 w 396383"/>
                <a:gd name="connsiteY0" fmla="*/ 246136 h 314305"/>
                <a:gd name="connsiteX1" fmla="*/ 63686 w 396383"/>
                <a:gd name="connsiteY1" fmla="*/ 220908 h 314305"/>
                <a:gd name="connsiteX2" fmla="*/ 31584 w 396383"/>
                <a:gd name="connsiteY2" fmla="*/ 203437 h 314305"/>
                <a:gd name="connsiteX3" fmla="*/ 32385 w 396383"/>
                <a:gd name="connsiteY3" fmla="*/ 187275 h 314305"/>
                <a:gd name="connsiteX4" fmla="*/ 859 w 396383"/>
                <a:gd name="connsiteY4" fmla="*/ 167813 h 314305"/>
                <a:gd name="connsiteX5" fmla="*/ 11034 w 396383"/>
                <a:gd name="connsiteY5" fmla="*/ 123292 h 314305"/>
                <a:gd name="connsiteX6" fmla="*/ 33385 w 396383"/>
                <a:gd name="connsiteY6" fmla="*/ 113338 h 314305"/>
                <a:gd name="connsiteX7" fmla="*/ 28031 w 396383"/>
                <a:gd name="connsiteY7" fmla="*/ 52467 h 314305"/>
                <a:gd name="connsiteX8" fmla="*/ 62990 w 396383"/>
                <a:gd name="connsiteY8" fmla="*/ 40983 h 314305"/>
                <a:gd name="connsiteX9" fmla="*/ 77845 w 396383"/>
                <a:gd name="connsiteY9" fmla="*/ 16437 h 314305"/>
                <a:gd name="connsiteX10" fmla="*/ 107024 w 396383"/>
                <a:gd name="connsiteY10" fmla="*/ 7810 h 314305"/>
                <a:gd name="connsiteX11" fmla="*/ 142353 w 396383"/>
                <a:gd name="connsiteY11" fmla="*/ 255 h 314305"/>
                <a:gd name="connsiteX12" fmla="*/ 174726 w 396383"/>
                <a:gd name="connsiteY12" fmla="*/ 17345 h 314305"/>
                <a:gd name="connsiteX13" fmla="*/ 216460 w 396383"/>
                <a:gd name="connsiteY13" fmla="*/ 39677 h 314305"/>
                <a:gd name="connsiteX14" fmla="*/ 234865 w 396383"/>
                <a:gd name="connsiteY14" fmla="*/ 55939 h 314305"/>
                <a:gd name="connsiteX15" fmla="*/ 310994 w 396383"/>
                <a:gd name="connsiteY15" fmla="*/ 52278 h 314305"/>
                <a:gd name="connsiteX16" fmla="*/ 348789 w 396383"/>
                <a:gd name="connsiteY16" fmla="*/ 97193 h 314305"/>
                <a:gd name="connsiteX17" fmla="*/ 392632 w 396383"/>
                <a:gd name="connsiteY17" fmla="*/ 131563 h 314305"/>
                <a:gd name="connsiteX18" fmla="*/ 377642 w 396383"/>
                <a:gd name="connsiteY18" fmla="*/ 194966 h 314305"/>
                <a:gd name="connsiteX19" fmla="*/ 324002 w 396383"/>
                <a:gd name="connsiteY19" fmla="*/ 224950 h 314305"/>
                <a:gd name="connsiteX20" fmla="*/ 308473 w 396383"/>
                <a:gd name="connsiteY20" fmla="*/ 252926 h 314305"/>
                <a:gd name="connsiteX21" fmla="*/ 281037 w 396383"/>
                <a:gd name="connsiteY21" fmla="*/ 313695 h 314305"/>
                <a:gd name="connsiteX22" fmla="*/ 263375 w 396383"/>
                <a:gd name="connsiteY22" fmla="*/ 286005 h 314305"/>
                <a:gd name="connsiteX23" fmla="*/ 248611 w 396383"/>
                <a:gd name="connsiteY23" fmla="*/ 294382 h 314305"/>
                <a:gd name="connsiteX24" fmla="*/ 221172 w 396383"/>
                <a:gd name="connsiteY24" fmla="*/ 310829 h 314305"/>
                <a:gd name="connsiteX25" fmla="*/ 202777 w 396383"/>
                <a:gd name="connsiteY25" fmla="*/ 294781 h 314305"/>
                <a:gd name="connsiteX26" fmla="*/ 146064 w 396383"/>
                <a:gd name="connsiteY26" fmla="*/ 286237 h 314305"/>
                <a:gd name="connsiteX27" fmla="*/ 122376 w 396383"/>
                <a:gd name="connsiteY27" fmla="*/ 294248 h 314305"/>
                <a:gd name="connsiteX28" fmla="*/ 110849 w 396383"/>
                <a:gd name="connsiteY28" fmla="*/ 283966 h 314305"/>
                <a:gd name="connsiteX29" fmla="*/ 123126 w 396383"/>
                <a:gd name="connsiteY29" fmla="*/ 271751 h 314305"/>
                <a:gd name="connsiteX30" fmla="*/ 91511 w 396383"/>
                <a:gd name="connsiteY30" fmla="*/ 246136 h 314305"/>
                <a:gd name="connsiteX0" fmla="*/ 91511 w 396383"/>
                <a:gd name="connsiteY0" fmla="*/ 246136 h 340484"/>
                <a:gd name="connsiteX1" fmla="*/ 63686 w 396383"/>
                <a:gd name="connsiteY1" fmla="*/ 220908 h 340484"/>
                <a:gd name="connsiteX2" fmla="*/ 31584 w 396383"/>
                <a:gd name="connsiteY2" fmla="*/ 203437 h 340484"/>
                <a:gd name="connsiteX3" fmla="*/ 32385 w 396383"/>
                <a:gd name="connsiteY3" fmla="*/ 187275 h 340484"/>
                <a:gd name="connsiteX4" fmla="*/ 859 w 396383"/>
                <a:gd name="connsiteY4" fmla="*/ 167813 h 340484"/>
                <a:gd name="connsiteX5" fmla="*/ 11034 w 396383"/>
                <a:gd name="connsiteY5" fmla="*/ 123292 h 340484"/>
                <a:gd name="connsiteX6" fmla="*/ 33385 w 396383"/>
                <a:gd name="connsiteY6" fmla="*/ 113338 h 340484"/>
                <a:gd name="connsiteX7" fmla="*/ 28031 w 396383"/>
                <a:gd name="connsiteY7" fmla="*/ 52467 h 340484"/>
                <a:gd name="connsiteX8" fmla="*/ 62990 w 396383"/>
                <a:gd name="connsiteY8" fmla="*/ 40983 h 340484"/>
                <a:gd name="connsiteX9" fmla="*/ 77845 w 396383"/>
                <a:gd name="connsiteY9" fmla="*/ 16437 h 340484"/>
                <a:gd name="connsiteX10" fmla="*/ 107024 w 396383"/>
                <a:gd name="connsiteY10" fmla="*/ 7810 h 340484"/>
                <a:gd name="connsiteX11" fmla="*/ 142353 w 396383"/>
                <a:gd name="connsiteY11" fmla="*/ 255 h 340484"/>
                <a:gd name="connsiteX12" fmla="*/ 174726 w 396383"/>
                <a:gd name="connsiteY12" fmla="*/ 17345 h 340484"/>
                <a:gd name="connsiteX13" fmla="*/ 216460 w 396383"/>
                <a:gd name="connsiteY13" fmla="*/ 39677 h 340484"/>
                <a:gd name="connsiteX14" fmla="*/ 234865 w 396383"/>
                <a:gd name="connsiteY14" fmla="*/ 55939 h 340484"/>
                <a:gd name="connsiteX15" fmla="*/ 310994 w 396383"/>
                <a:gd name="connsiteY15" fmla="*/ 52278 h 340484"/>
                <a:gd name="connsiteX16" fmla="*/ 348789 w 396383"/>
                <a:gd name="connsiteY16" fmla="*/ 97193 h 340484"/>
                <a:gd name="connsiteX17" fmla="*/ 392632 w 396383"/>
                <a:gd name="connsiteY17" fmla="*/ 131563 h 340484"/>
                <a:gd name="connsiteX18" fmla="*/ 377642 w 396383"/>
                <a:gd name="connsiteY18" fmla="*/ 194966 h 340484"/>
                <a:gd name="connsiteX19" fmla="*/ 324002 w 396383"/>
                <a:gd name="connsiteY19" fmla="*/ 224950 h 340484"/>
                <a:gd name="connsiteX20" fmla="*/ 313662 w 396383"/>
                <a:gd name="connsiteY20" fmla="*/ 340196 h 340484"/>
                <a:gd name="connsiteX21" fmla="*/ 281037 w 396383"/>
                <a:gd name="connsiteY21" fmla="*/ 313695 h 340484"/>
                <a:gd name="connsiteX22" fmla="*/ 263375 w 396383"/>
                <a:gd name="connsiteY22" fmla="*/ 286005 h 340484"/>
                <a:gd name="connsiteX23" fmla="*/ 248611 w 396383"/>
                <a:gd name="connsiteY23" fmla="*/ 294382 h 340484"/>
                <a:gd name="connsiteX24" fmla="*/ 221172 w 396383"/>
                <a:gd name="connsiteY24" fmla="*/ 310829 h 340484"/>
                <a:gd name="connsiteX25" fmla="*/ 202777 w 396383"/>
                <a:gd name="connsiteY25" fmla="*/ 294781 h 340484"/>
                <a:gd name="connsiteX26" fmla="*/ 146064 w 396383"/>
                <a:gd name="connsiteY26" fmla="*/ 286237 h 340484"/>
                <a:gd name="connsiteX27" fmla="*/ 122376 w 396383"/>
                <a:gd name="connsiteY27" fmla="*/ 294248 h 340484"/>
                <a:gd name="connsiteX28" fmla="*/ 110849 w 396383"/>
                <a:gd name="connsiteY28" fmla="*/ 283966 h 340484"/>
                <a:gd name="connsiteX29" fmla="*/ 123126 w 396383"/>
                <a:gd name="connsiteY29" fmla="*/ 271751 h 340484"/>
                <a:gd name="connsiteX30" fmla="*/ 91511 w 396383"/>
                <a:gd name="connsiteY30" fmla="*/ 246136 h 340484"/>
                <a:gd name="connsiteX0" fmla="*/ 91511 w 396383"/>
                <a:gd name="connsiteY0" fmla="*/ 246136 h 375040"/>
                <a:gd name="connsiteX1" fmla="*/ 63686 w 396383"/>
                <a:gd name="connsiteY1" fmla="*/ 220908 h 375040"/>
                <a:gd name="connsiteX2" fmla="*/ 31584 w 396383"/>
                <a:gd name="connsiteY2" fmla="*/ 203437 h 375040"/>
                <a:gd name="connsiteX3" fmla="*/ 32385 w 396383"/>
                <a:gd name="connsiteY3" fmla="*/ 187275 h 375040"/>
                <a:gd name="connsiteX4" fmla="*/ 859 w 396383"/>
                <a:gd name="connsiteY4" fmla="*/ 167813 h 375040"/>
                <a:gd name="connsiteX5" fmla="*/ 11034 w 396383"/>
                <a:gd name="connsiteY5" fmla="*/ 123292 h 375040"/>
                <a:gd name="connsiteX6" fmla="*/ 33385 w 396383"/>
                <a:gd name="connsiteY6" fmla="*/ 113338 h 375040"/>
                <a:gd name="connsiteX7" fmla="*/ 28031 w 396383"/>
                <a:gd name="connsiteY7" fmla="*/ 52467 h 375040"/>
                <a:gd name="connsiteX8" fmla="*/ 62990 w 396383"/>
                <a:gd name="connsiteY8" fmla="*/ 40983 h 375040"/>
                <a:gd name="connsiteX9" fmla="*/ 77845 w 396383"/>
                <a:gd name="connsiteY9" fmla="*/ 16437 h 375040"/>
                <a:gd name="connsiteX10" fmla="*/ 107024 w 396383"/>
                <a:gd name="connsiteY10" fmla="*/ 7810 h 375040"/>
                <a:gd name="connsiteX11" fmla="*/ 142353 w 396383"/>
                <a:gd name="connsiteY11" fmla="*/ 255 h 375040"/>
                <a:gd name="connsiteX12" fmla="*/ 174726 w 396383"/>
                <a:gd name="connsiteY12" fmla="*/ 17345 h 375040"/>
                <a:gd name="connsiteX13" fmla="*/ 216460 w 396383"/>
                <a:gd name="connsiteY13" fmla="*/ 39677 h 375040"/>
                <a:gd name="connsiteX14" fmla="*/ 234865 w 396383"/>
                <a:gd name="connsiteY14" fmla="*/ 55939 h 375040"/>
                <a:gd name="connsiteX15" fmla="*/ 310994 w 396383"/>
                <a:gd name="connsiteY15" fmla="*/ 52278 h 375040"/>
                <a:gd name="connsiteX16" fmla="*/ 348789 w 396383"/>
                <a:gd name="connsiteY16" fmla="*/ 97193 h 375040"/>
                <a:gd name="connsiteX17" fmla="*/ 392632 w 396383"/>
                <a:gd name="connsiteY17" fmla="*/ 131563 h 375040"/>
                <a:gd name="connsiteX18" fmla="*/ 377642 w 396383"/>
                <a:gd name="connsiteY18" fmla="*/ 194966 h 375040"/>
                <a:gd name="connsiteX19" fmla="*/ 368458 w 396383"/>
                <a:gd name="connsiteY19" fmla="*/ 368946 h 375040"/>
                <a:gd name="connsiteX20" fmla="*/ 313662 w 396383"/>
                <a:gd name="connsiteY20" fmla="*/ 340196 h 375040"/>
                <a:gd name="connsiteX21" fmla="*/ 281037 w 396383"/>
                <a:gd name="connsiteY21" fmla="*/ 313695 h 375040"/>
                <a:gd name="connsiteX22" fmla="*/ 263375 w 396383"/>
                <a:gd name="connsiteY22" fmla="*/ 286005 h 375040"/>
                <a:gd name="connsiteX23" fmla="*/ 248611 w 396383"/>
                <a:gd name="connsiteY23" fmla="*/ 294382 h 375040"/>
                <a:gd name="connsiteX24" fmla="*/ 221172 w 396383"/>
                <a:gd name="connsiteY24" fmla="*/ 310829 h 375040"/>
                <a:gd name="connsiteX25" fmla="*/ 202777 w 396383"/>
                <a:gd name="connsiteY25" fmla="*/ 294781 h 375040"/>
                <a:gd name="connsiteX26" fmla="*/ 146064 w 396383"/>
                <a:gd name="connsiteY26" fmla="*/ 286237 h 375040"/>
                <a:gd name="connsiteX27" fmla="*/ 122376 w 396383"/>
                <a:gd name="connsiteY27" fmla="*/ 294248 h 375040"/>
                <a:gd name="connsiteX28" fmla="*/ 110849 w 396383"/>
                <a:gd name="connsiteY28" fmla="*/ 283966 h 375040"/>
                <a:gd name="connsiteX29" fmla="*/ 123126 w 396383"/>
                <a:gd name="connsiteY29" fmla="*/ 271751 h 375040"/>
                <a:gd name="connsiteX30" fmla="*/ 91511 w 396383"/>
                <a:gd name="connsiteY30" fmla="*/ 246136 h 375040"/>
                <a:gd name="connsiteX0" fmla="*/ 91511 w 395826"/>
                <a:gd name="connsiteY0" fmla="*/ 246136 h 369018"/>
                <a:gd name="connsiteX1" fmla="*/ 63686 w 395826"/>
                <a:gd name="connsiteY1" fmla="*/ 220908 h 369018"/>
                <a:gd name="connsiteX2" fmla="*/ 31584 w 395826"/>
                <a:gd name="connsiteY2" fmla="*/ 203437 h 369018"/>
                <a:gd name="connsiteX3" fmla="*/ 32385 w 395826"/>
                <a:gd name="connsiteY3" fmla="*/ 187275 h 369018"/>
                <a:gd name="connsiteX4" fmla="*/ 859 w 395826"/>
                <a:gd name="connsiteY4" fmla="*/ 167813 h 369018"/>
                <a:gd name="connsiteX5" fmla="*/ 11034 w 395826"/>
                <a:gd name="connsiteY5" fmla="*/ 123292 h 369018"/>
                <a:gd name="connsiteX6" fmla="*/ 33385 w 395826"/>
                <a:gd name="connsiteY6" fmla="*/ 113338 h 369018"/>
                <a:gd name="connsiteX7" fmla="*/ 28031 w 395826"/>
                <a:gd name="connsiteY7" fmla="*/ 52467 h 369018"/>
                <a:gd name="connsiteX8" fmla="*/ 62990 w 395826"/>
                <a:gd name="connsiteY8" fmla="*/ 40983 h 369018"/>
                <a:gd name="connsiteX9" fmla="*/ 77845 w 395826"/>
                <a:gd name="connsiteY9" fmla="*/ 16437 h 369018"/>
                <a:gd name="connsiteX10" fmla="*/ 107024 w 395826"/>
                <a:gd name="connsiteY10" fmla="*/ 7810 h 369018"/>
                <a:gd name="connsiteX11" fmla="*/ 142353 w 395826"/>
                <a:gd name="connsiteY11" fmla="*/ 255 h 369018"/>
                <a:gd name="connsiteX12" fmla="*/ 174726 w 395826"/>
                <a:gd name="connsiteY12" fmla="*/ 17345 h 369018"/>
                <a:gd name="connsiteX13" fmla="*/ 216460 w 395826"/>
                <a:gd name="connsiteY13" fmla="*/ 39677 h 369018"/>
                <a:gd name="connsiteX14" fmla="*/ 234865 w 395826"/>
                <a:gd name="connsiteY14" fmla="*/ 55939 h 369018"/>
                <a:gd name="connsiteX15" fmla="*/ 310994 w 395826"/>
                <a:gd name="connsiteY15" fmla="*/ 52278 h 369018"/>
                <a:gd name="connsiteX16" fmla="*/ 348789 w 395826"/>
                <a:gd name="connsiteY16" fmla="*/ 97193 h 369018"/>
                <a:gd name="connsiteX17" fmla="*/ 392632 w 395826"/>
                <a:gd name="connsiteY17" fmla="*/ 131563 h 369018"/>
                <a:gd name="connsiteX18" fmla="*/ 371504 w 395826"/>
                <a:gd name="connsiteY18" fmla="*/ 329224 h 369018"/>
                <a:gd name="connsiteX19" fmla="*/ 368458 w 395826"/>
                <a:gd name="connsiteY19" fmla="*/ 368946 h 369018"/>
                <a:gd name="connsiteX20" fmla="*/ 313662 w 395826"/>
                <a:gd name="connsiteY20" fmla="*/ 340196 h 369018"/>
                <a:gd name="connsiteX21" fmla="*/ 281037 w 395826"/>
                <a:gd name="connsiteY21" fmla="*/ 313695 h 369018"/>
                <a:gd name="connsiteX22" fmla="*/ 263375 w 395826"/>
                <a:gd name="connsiteY22" fmla="*/ 286005 h 369018"/>
                <a:gd name="connsiteX23" fmla="*/ 248611 w 395826"/>
                <a:gd name="connsiteY23" fmla="*/ 294382 h 369018"/>
                <a:gd name="connsiteX24" fmla="*/ 221172 w 395826"/>
                <a:gd name="connsiteY24" fmla="*/ 310829 h 369018"/>
                <a:gd name="connsiteX25" fmla="*/ 202777 w 395826"/>
                <a:gd name="connsiteY25" fmla="*/ 294781 h 369018"/>
                <a:gd name="connsiteX26" fmla="*/ 146064 w 395826"/>
                <a:gd name="connsiteY26" fmla="*/ 286237 h 369018"/>
                <a:gd name="connsiteX27" fmla="*/ 122376 w 395826"/>
                <a:gd name="connsiteY27" fmla="*/ 294248 h 369018"/>
                <a:gd name="connsiteX28" fmla="*/ 110849 w 395826"/>
                <a:gd name="connsiteY28" fmla="*/ 283966 h 369018"/>
                <a:gd name="connsiteX29" fmla="*/ 123126 w 395826"/>
                <a:gd name="connsiteY29" fmla="*/ 271751 h 369018"/>
                <a:gd name="connsiteX30" fmla="*/ 91511 w 395826"/>
                <a:gd name="connsiteY30" fmla="*/ 246136 h 369018"/>
                <a:gd name="connsiteX0" fmla="*/ 91511 w 413143"/>
                <a:gd name="connsiteY0" fmla="*/ 246136 h 369018"/>
                <a:gd name="connsiteX1" fmla="*/ 63686 w 413143"/>
                <a:gd name="connsiteY1" fmla="*/ 220908 h 369018"/>
                <a:gd name="connsiteX2" fmla="*/ 31584 w 413143"/>
                <a:gd name="connsiteY2" fmla="*/ 203437 h 369018"/>
                <a:gd name="connsiteX3" fmla="*/ 32385 w 413143"/>
                <a:gd name="connsiteY3" fmla="*/ 187275 h 369018"/>
                <a:gd name="connsiteX4" fmla="*/ 859 w 413143"/>
                <a:gd name="connsiteY4" fmla="*/ 167813 h 369018"/>
                <a:gd name="connsiteX5" fmla="*/ 11034 w 413143"/>
                <a:gd name="connsiteY5" fmla="*/ 123292 h 369018"/>
                <a:gd name="connsiteX6" fmla="*/ 33385 w 413143"/>
                <a:gd name="connsiteY6" fmla="*/ 113338 h 369018"/>
                <a:gd name="connsiteX7" fmla="*/ 28031 w 413143"/>
                <a:gd name="connsiteY7" fmla="*/ 52467 h 369018"/>
                <a:gd name="connsiteX8" fmla="*/ 62990 w 413143"/>
                <a:gd name="connsiteY8" fmla="*/ 40983 h 369018"/>
                <a:gd name="connsiteX9" fmla="*/ 77845 w 413143"/>
                <a:gd name="connsiteY9" fmla="*/ 16437 h 369018"/>
                <a:gd name="connsiteX10" fmla="*/ 107024 w 413143"/>
                <a:gd name="connsiteY10" fmla="*/ 7810 h 369018"/>
                <a:gd name="connsiteX11" fmla="*/ 142353 w 413143"/>
                <a:gd name="connsiteY11" fmla="*/ 255 h 369018"/>
                <a:gd name="connsiteX12" fmla="*/ 174726 w 413143"/>
                <a:gd name="connsiteY12" fmla="*/ 17345 h 369018"/>
                <a:gd name="connsiteX13" fmla="*/ 216460 w 413143"/>
                <a:gd name="connsiteY13" fmla="*/ 39677 h 369018"/>
                <a:gd name="connsiteX14" fmla="*/ 234865 w 413143"/>
                <a:gd name="connsiteY14" fmla="*/ 55939 h 369018"/>
                <a:gd name="connsiteX15" fmla="*/ 310994 w 413143"/>
                <a:gd name="connsiteY15" fmla="*/ 52278 h 369018"/>
                <a:gd name="connsiteX16" fmla="*/ 348789 w 413143"/>
                <a:gd name="connsiteY16" fmla="*/ 97193 h 369018"/>
                <a:gd name="connsiteX17" fmla="*/ 392632 w 413143"/>
                <a:gd name="connsiteY17" fmla="*/ 131563 h 369018"/>
                <a:gd name="connsiteX18" fmla="*/ 412708 w 413143"/>
                <a:gd name="connsiteY18" fmla="*/ 305400 h 369018"/>
                <a:gd name="connsiteX19" fmla="*/ 371504 w 413143"/>
                <a:gd name="connsiteY19" fmla="*/ 329224 h 369018"/>
                <a:gd name="connsiteX20" fmla="*/ 368458 w 413143"/>
                <a:gd name="connsiteY20" fmla="*/ 368946 h 369018"/>
                <a:gd name="connsiteX21" fmla="*/ 313662 w 413143"/>
                <a:gd name="connsiteY21" fmla="*/ 340196 h 369018"/>
                <a:gd name="connsiteX22" fmla="*/ 281037 w 413143"/>
                <a:gd name="connsiteY22" fmla="*/ 313695 h 369018"/>
                <a:gd name="connsiteX23" fmla="*/ 263375 w 413143"/>
                <a:gd name="connsiteY23" fmla="*/ 286005 h 369018"/>
                <a:gd name="connsiteX24" fmla="*/ 248611 w 413143"/>
                <a:gd name="connsiteY24" fmla="*/ 294382 h 369018"/>
                <a:gd name="connsiteX25" fmla="*/ 221172 w 413143"/>
                <a:gd name="connsiteY25" fmla="*/ 310829 h 369018"/>
                <a:gd name="connsiteX26" fmla="*/ 202777 w 413143"/>
                <a:gd name="connsiteY26" fmla="*/ 294781 h 369018"/>
                <a:gd name="connsiteX27" fmla="*/ 146064 w 413143"/>
                <a:gd name="connsiteY27" fmla="*/ 286237 h 369018"/>
                <a:gd name="connsiteX28" fmla="*/ 122376 w 413143"/>
                <a:gd name="connsiteY28" fmla="*/ 294248 h 369018"/>
                <a:gd name="connsiteX29" fmla="*/ 110849 w 413143"/>
                <a:gd name="connsiteY29" fmla="*/ 283966 h 369018"/>
                <a:gd name="connsiteX30" fmla="*/ 123126 w 413143"/>
                <a:gd name="connsiteY30" fmla="*/ 271751 h 369018"/>
                <a:gd name="connsiteX31" fmla="*/ 91511 w 413143"/>
                <a:gd name="connsiteY31" fmla="*/ 246136 h 369018"/>
                <a:gd name="connsiteX0" fmla="*/ 91511 w 418902"/>
                <a:gd name="connsiteY0" fmla="*/ 246136 h 369018"/>
                <a:gd name="connsiteX1" fmla="*/ 63686 w 418902"/>
                <a:gd name="connsiteY1" fmla="*/ 220908 h 369018"/>
                <a:gd name="connsiteX2" fmla="*/ 31584 w 418902"/>
                <a:gd name="connsiteY2" fmla="*/ 203437 h 369018"/>
                <a:gd name="connsiteX3" fmla="*/ 32385 w 418902"/>
                <a:gd name="connsiteY3" fmla="*/ 187275 h 369018"/>
                <a:gd name="connsiteX4" fmla="*/ 859 w 418902"/>
                <a:gd name="connsiteY4" fmla="*/ 167813 h 369018"/>
                <a:gd name="connsiteX5" fmla="*/ 11034 w 418902"/>
                <a:gd name="connsiteY5" fmla="*/ 123292 h 369018"/>
                <a:gd name="connsiteX6" fmla="*/ 33385 w 418902"/>
                <a:gd name="connsiteY6" fmla="*/ 113338 h 369018"/>
                <a:gd name="connsiteX7" fmla="*/ 28031 w 418902"/>
                <a:gd name="connsiteY7" fmla="*/ 52467 h 369018"/>
                <a:gd name="connsiteX8" fmla="*/ 62990 w 418902"/>
                <a:gd name="connsiteY8" fmla="*/ 40983 h 369018"/>
                <a:gd name="connsiteX9" fmla="*/ 77845 w 418902"/>
                <a:gd name="connsiteY9" fmla="*/ 16437 h 369018"/>
                <a:gd name="connsiteX10" fmla="*/ 107024 w 418902"/>
                <a:gd name="connsiteY10" fmla="*/ 7810 h 369018"/>
                <a:gd name="connsiteX11" fmla="*/ 142353 w 418902"/>
                <a:gd name="connsiteY11" fmla="*/ 255 h 369018"/>
                <a:gd name="connsiteX12" fmla="*/ 174726 w 418902"/>
                <a:gd name="connsiteY12" fmla="*/ 17345 h 369018"/>
                <a:gd name="connsiteX13" fmla="*/ 216460 w 418902"/>
                <a:gd name="connsiteY13" fmla="*/ 39677 h 369018"/>
                <a:gd name="connsiteX14" fmla="*/ 234865 w 418902"/>
                <a:gd name="connsiteY14" fmla="*/ 55939 h 369018"/>
                <a:gd name="connsiteX15" fmla="*/ 310994 w 418902"/>
                <a:gd name="connsiteY15" fmla="*/ 52278 h 369018"/>
                <a:gd name="connsiteX16" fmla="*/ 348789 w 418902"/>
                <a:gd name="connsiteY16" fmla="*/ 97193 h 369018"/>
                <a:gd name="connsiteX17" fmla="*/ 392632 w 418902"/>
                <a:gd name="connsiteY17" fmla="*/ 131563 h 369018"/>
                <a:gd name="connsiteX18" fmla="*/ 412708 w 418902"/>
                <a:gd name="connsiteY18" fmla="*/ 305400 h 369018"/>
                <a:gd name="connsiteX19" fmla="*/ 371504 w 418902"/>
                <a:gd name="connsiteY19" fmla="*/ 329224 h 369018"/>
                <a:gd name="connsiteX20" fmla="*/ 368458 w 418902"/>
                <a:gd name="connsiteY20" fmla="*/ 368946 h 369018"/>
                <a:gd name="connsiteX21" fmla="*/ 313662 w 418902"/>
                <a:gd name="connsiteY21" fmla="*/ 340196 h 369018"/>
                <a:gd name="connsiteX22" fmla="*/ 281037 w 418902"/>
                <a:gd name="connsiteY22" fmla="*/ 313695 h 369018"/>
                <a:gd name="connsiteX23" fmla="*/ 263375 w 418902"/>
                <a:gd name="connsiteY23" fmla="*/ 286005 h 369018"/>
                <a:gd name="connsiteX24" fmla="*/ 248611 w 418902"/>
                <a:gd name="connsiteY24" fmla="*/ 294382 h 369018"/>
                <a:gd name="connsiteX25" fmla="*/ 221172 w 418902"/>
                <a:gd name="connsiteY25" fmla="*/ 310829 h 369018"/>
                <a:gd name="connsiteX26" fmla="*/ 202777 w 418902"/>
                <a:gd name="connsiteY26" fmla="*/ 294781 h 369018"/>
                <a:gd name="connsiteX27" fmla="*/ 146064 w 418902"/>
                <a:gd name="connsiteY27" fmla="*/ 286237 h 369018"/>
                <a:gd name="connsiteX28" fmla="*/ 122376 w 418902"/>
                <a:gd name="connsiteY28" fmla="*/ 294248 h 369018"/>
                <a:gd name="connsiteX29" fmla="*/ 110849 w 418902"/>
                <a:gd name="connsiteY29" fmla="*/ 283966 h 369018"/>
                <a:gd name="connsiteX30" fmla="*/ 123126 w 418902"/>
                <a:gd name="connsiteY30" fmla="*/ 271751 h 369018"/>
                <a:gd name="connsiteX31" fmla="*/ 91511 w 418902"/>
                <a:gd name="connsiteY31" fmla="*/ 246136 h 369018"/>
                <a:gd name="connsiteX0" fmla="*/ 91511 w 418902"/>
                <a:gd name="connsiteY0" fmla="*/ 246136 h 369018"/>
                <a:gd name="connsiteX1" fmla="*/ 63686 w 418902"/>
                <a:gd name="connsiteY1" fmla="*/ 220908 h 369018"/>
                <a:gd name="connsiteX2" fmla="*/ 31584 w 418902"/>
                <a:gd name="connsiteY2" fmla="*/ 203437 h 369018"/>
                <a:gd name="connsiteX3" fmla="*/ 32385 w 418902"/>
                <a:gd name="connsiteY3" fmla="*/ 187275 h 369018"/>
                <a:gd name="connsiteX4" fmla="*/ 859 w 418902"/>
                <a:gd name="connsiteY4" fmla="*/ 167813 h 369018"/>
                <a:gd name="connsiteX5" fmla="*/ 11034 w 418902"/>
                <a:gd name="connsiteY5" fmla="*/ 123292 h 369018"/>
                <a:gd name="connsiteX6" fmla="*/ 33385 w 418902"/>
                <a:gd name="connsiteY6" fmla="*/ 113338 h 369018"/>
                <a:gd name="connsiteX7" fmla="*/ 28031 w 418902"/>
                <a:gd name="connsiteY7" fmla="*/ 52467 h 369018"/>
                <a:gd name="connsiteX8" fmla="*/ 62990 w 418902"/>
                <a:gd name="connsiteY8" fmla="*/ 40983 h 369018"/>
                <a:gd name="connsiteX9" fmla="*/ 77845 w 418902"/>
                <a:gd name="connsiteY9" fmla="*/ 16437 h 369018"/>
                <a:gd name="connsiteX10" fmla="*/ 107024 w 418902"/>
                <a:gd name="connsiteY10" fmla="*/ 7810 h 369018"/>
                <a:gd name="connsiteX11" fmla="*/ 142353 w 418902"/>
                <a:gd name="connsiteY11" fmla="*/ 255 h 369018"/>
                <a:gd name="connsiteX12" fmla="*/ 174726 w 418902"/>
                <a:gd name="connsiteY12" fmla="*/ 17345 h 369018"/>
                <a:gd name="connsiteX13" fmla="*/ 216460 w 418902"/>
                <a:gd name="connsiteY13" fmla="*/ 39677 h 369018"/>
                <a:gd name="connsiteX14" fmla="*/ 234865 w 418902"/>
                <a:gd name="connsiteY14" fmla="*/ 55939 h 369018"/>
                <a:gd name="connsiteX15" fmla="*/ 310994 w 418902"/>
                <a:gd name="connsiteY15" fmla="*/ 52278 h 369018"/>
                <a:gd name="connsiteX16" fmla="*/ 348789 w 418902"/>
                <a:gd name="connsiteY16" fmla="*/ 97193 h 369018"/>
                <a:gd name="connsiteX17" fmla="*/ 392632 w 418902"/>
                <a:gd name="connsiteY17" fmla="*/ 131563 h 369018"/>
                <a:gd name="connsiteX18" fmla="*/ 412708 w 418902"/>
                <a:gd name="connsiteY18" fmla="*/ 305400 h 369018"/>
                <a:gd name="connsiteX19" fmla="*/ 371504 w 418902"/>
                <a:gd name="connsiteY19" fmla="*/ 329224 h 369018"/>
                <a:gd name="connsiteX20" fmla="*/ 368458 w 418902"/>
                <a:gd name="connsiteY20" fmla="*/ 368946 h 369018"/>
                <a:gd name="connsiteX21" fmla="*/ 313662 w 418902"/>
                <a:gd name="connsiteY21" fmla="*/ 340196 h 369018"/>
                <a:gd name="connsiteX22" fmla="*/ 281037 w 418902"/>
                <a:gd name="connsiteY22" fmla="*/ 313695 h 369018"/>
                <a:gd name="connsiteX23" fmla="*/ 263375 w 418902"/>
                <a:gd name="connsiteY23" fmla="*/ 286005 h 369018"/>
                <a:gd name="connsiteX24" fmla="*/ 248611 w 418902"/>
                <a:gd name="connsiteY24" fmla="*/ 294382 h 369018"/>
                <a:gd name="connsiteX25" fmla="*/ 221172 w 418902"/>
                <a:gd name="connsiteY25" fmla="*/ 310829 h 369018"/>
                <a:gd name="connsiteX26" fmla="*/ 202777 w 418902"/>
                <a:gd name="connsiteY26" fmla="*/ 294781 h 369018"/>
                <a:gd name="connsiteX27" fmla="*/ 146064 w 418902"/>
                <a:gd name="connsiteY27" fmla="*/ 286237 h 369018"/>
                <a:gd name="connsiteX28" fmla="*/ 122376 w 418902"/>
                <a:gd name="connsiteY28" fmla="*/ 294248 h 369018"/>
                <a:gd name="connsiteX29" fmla="*/ 110849 w 418902"/>
                <a:gd name="connsiteY29" fmla="*/ 283966 h 369018"/>
                <a:gd name="connsiteX30" fmla="*/ 123126 w 418902"/>
                <a:gd name="connsiteY30" fmla="*/ 271751 h 369018"/>
                <a:gd name="connsiteX31" fmla="*/ 91511 w 418902"/>
                <a:gd name="connsiteY31" fmla="*/ 246136 h 369018"/>
                <a:gd name="connsiteX0" fmla="*/ 91511 w 452263"/>
                <a:gd name="connsiteY0" fmla="*/ 246136 h 369018"/>
                <a:gd name="connsiteX1" fmla="*/ 63686 w 452263"/>
                <a:gd name="connsiteY1" fmla="*/ 220908 h 369018"/>
                <a:gd name="connsiteX2" fmla="*/ 31584 w 452263"/>
                <a:gd name="connsiteY2" fmla="*/ 203437 h 369018"/>
                <a:gd name="connsiteX3" fmla="*/ 32385 w 452263"/>
                <a:gd name="connsiteY3" fmla="*/ 187275 h 369018"/>
                <a:gd name="connsiteX4" fmla="*/ 859 w 452263"/>
                <a:gd name="connsiteY4" fmla="*/ 167813 h 369018"/>
                <a:gd name="connsiteX5" fmla="*/ 11034 w 452263"/>
                <a:gd name="connsiteY5" fmla="*/ 123292 h 369018"/>
                <a:gd name="connsiteX6" fmla="*/ 33385 w 452263"/>
                <a:gd name="connsiteY6" fmla="*/ 113338 h 369018"/>
                <a:gd name="connsiteX7" fmla="*/ 28031 w 452263"/>
                <a:gd name="connsiteY7" fmla="*/ 52467 h 369018"/>
                <a:gd name="connsiteX8" fmla="*/ 62990 w 452263"/>
                <a:gd name="connsiteY8" fmla="*/ 40983 h 369018"/>
                <a:gd name="connsiteX9" fmla="*/ 77845 w 452263"/>
                <a:gd name="connsiteY9" fmla="*/ 16437 h 369018"/>
                <a:gd name="connsiteX10" fmla="*/ 107024 w 452263"/>
                <a:gd name="connsiteY10" fmla="*/ 7810 h 369018"/>
                <a:gd name="connsiteX11" fmla="*/ 142353 w 452263"/>
                <a:gd name="connsiteY11" fmla="*/ 255 h 369018"/>
                <a:gd name="connsiteX12" fmla="*/ 174726 w 452263"/>
                <a:gd name="connsiteY12" fmla="*/ 17345 h 369018"/>
                <a:gd name="connsiteX13" fmla="*/ 216460 w 452263"/>
                <a:gd name="connsiteY13" fmla="*/ 39677 h 369018"/>
                <a:gd name="connsiteX14" fmla="*/ 234865 w 452263"/>
                <a:gd name="connsiteY14" fmla="*/ 55939 h 369018"/>
                <a:gd name="connsiteX15" fmla="*/ 310994 w 452263"/>
                <a:gd name="connsiteY15" fmla="*/ 52278 h 369018"/>
                <a:gd name="connsiteX16" fmla="*/ 348789 w 452263"/>
                <a:gd name="connsiteY16" fmla="*/ 97193 h 369018"/>
                <a:gd name="connsiteX17" fmla="*/ 392632 w 452263"/>
                <a:gd name="connsiteY17" fmla="*/ 131563 h 369018"/>
                <a:gd name="connsiteX18" fmla="*/ 452037 w 452263"/>
                <a:gd name="connsiteY18" fmla="*/ 297524 h 369018"/>
                <a:gd name="connsiteX19" fmla="*/ 412708 w 452263"/>
                <a:gd name="connsiteY19" fmla="*/ 305400 h 369018"/>
                <a:gd name="connsiteX20" fmla="*/ 371504 w 452263"/>
                <a:gd name="connsiteY20" fmla="*/ 329224 h 369018"/>
                <a:gd name="connsiteX21" fmla="*/ 368458 w 452263"/>
                <a:gd name="connsiteY21" fmla="*/ 368946 h 369018"/>
                <a:gd name="connsiteX22" fmla="*/ 313662 w 452263"/>
                <a:gd name="connsiteY22" fmla="*/ 340196 h 369018"/>
                <a:gd name="connsiteX23" fmla="*/ 281037 w 452263"/>
                <a:gd name="connsiteY23" fmla="*/ 313695 h 369018"/>
                <a:gd name="connsiteX24" fmla="*/ 263375 w 452263"/>
                <a:gd name="connsiteY24" fmla="*/ 286005 h 369018"/>
                <a:gd name="connsiteX25" fmla="*/ 248611 w 452263"/>
                <a:gd name="connsiteY25" fmla="*/ 294382 h 369018"/>
                <a:gd name="connsiteX26" fmla="*/ 221172 w 452263"/>
                <a:gd name="connsiteY26" fmla="*/ 310829 h 369018"/>
                <a:gd name="connsiteX27" fmla="*/ 202777 w 452263"/>
                <a:gd name="connsiteY27" fmla="*/ 294781 h 369018"/>
                <a:gd name="connsiteX28" fmla="*/ 146064 w 452263"/>
                <a:gd name="connsiteY28" fmla="*/ 286237 h 369018"/>
                <a:gd name="connsiteX29" fmla="*/ 122376 w 452263"/>
                <a:gd name="connsiteY29" fmla="*/ 294248 h 369018"/>
                <a:gd name="connsiteX30" fmla="*/ 110849 w 452263"/>
                <a:gd name="connsiteY30" fmla="*/ 283966 h 369018"/>
                <a:gd name="connsiteX31" fmla="*/ 123126 w 452263"/>
                <a:gd name="connsiteY31" fmla="*/ 271751 h 369018"/>
                <a:gd name="connsiteX32" fmla="*/ 91511 w 452263"/>
                <a:gd name="connsiteY32" fmla="*/ 246136 h 369018"/>
                <a:gd name="connsiteX0" fmla="*/ 91511 w 463043"/>
                <a:gd name="connsiteY0" fmla="*/ 246136 h 369018"/>
                <a:gd name="connsiteX1" fmla="*/ 63686 w 463043"/>
                <a:gd name="connsiteY1" fmla="*/ 220908 h 369018"/>
                <a:gd name="connsiteX2" fmla="*/ 31584 w 463043"/>
                <a:gd name="connsiteY2" fmla="*/ 203437 h 369018"/>
                <a:gd name="connsiteX3" fmla="*/ 32385 w 463043"/>
                <a:gd name="connsiteY3" fmla="*/ 187275 h 369018"/>
                <a:gd name="connsiteX4" fmla="*/ 859 w 463043"/>
                <a:gd name="connsiteY4" fmla="*/ 167813 h 369018"/>
                <a:gd name="connsiteX5" fmla="*/ 11034 w 463043"/>
                <a:gd name="connsiteY5" fmla="*/ 123292 h 369018"/>
                <a:gd name="connsiteX6" fmla="*/ 33385 w 463043"/>
                <a:gd name="connsiteY6" fmla="*/ 113338 h 369018"/>
                <a:gd name="connsiteX7" fmla="*/ 28031 w 463043"/>
                <a:gd name="connsiteY7" fmla="*/ 52467 h 369018"/>
                <a:gd name="connsiteX8" fmla="*/ 62990 w 463043"/>
                <a:gd name="connsiteY8" fmla="*/ 40983 h 369018"/>
                <a:gd name="connsiteX9" fmla="*/ 77845 w 463043"/>
                <a:gd name="connsiteY9" fmla="*/ 16437 h 369018"/>
                <a:gd name="connsiteX10" fmla="*/ 107024 w 463043"/>
                <a:gd name="connsiteY10" fmla="*/ 7810 h 369018"/>
                <a:gd name="connsiteX11" fmla="*/ 142353 w 463043"/>
                <a:gd name="connsiteY11" fmla="*/ 255 h 369018"/>
                <a:gd name="connsiteX12" fmla="*/ 174726 w 463043"/>
                <a:gd name="connsiteY12" fmla="*/ 17345 h 369018"/>
                <a:gd name="connsiteX13" fmla="*/ 216460 w 463043"/>
                <a:gd name="connsiteY13" fmla="*/ 39677 h 369018"/>
                <a:gd name="connsiteX14" fmla="*/ 234865 w 463043"/>
                <a:gd name="connsiteY14" fmla="*/ 55939 h 369018"/>
                <a:gd name="connsiteX15" fmla="*/ 310994 w 463043"/>
                <a:gd name="connsiteY15" fmla="*/ 52278 h 369018"/>
                <a:gd name="connsiteX16" fmla="*/ 348789 w 463043"/>
                <a:gd name="connsiteY16" fmla="*/ 97193 h 369018"/>
                <a:gd name="connsiteX17" fmla="*/ 392632 w 463043"/>
                <a:gd name="connsiteY17" fmla="*/ 131563 h 369018"/>
                <a:gd name="connsiteX18" fmla="*/ 459320 w 463043"/>
                <a:gd name="connsiteY18" fmla="*/ 244360 h 369018"/>
                <a:gd name="connsiteX19" fmla="*/ 452037 w 463043"/>
                <a:gd name="connsiteY19" fmla="*/ 297524 h 369018"/>
                <a:gd name="connsiteX20" fmla="*/ 412708 w 463043"/>
                <a:gd name="connsiteY20" fmla="*/ 305400 h 369018"/>
                <a:gd name="connsiteX21" fmla="*/ 371504 w 463043"/>
                <a:gd name="connsiteY21" fmla="*/ 329224 h 369018"/>
                <a:gd name="connsiteX22" fmla="*/ 368458 w 463043"/>
                <a:gd name="connsiteY22" fmla="*/ 368946 h 369018"/>
                <a:gd name="connsiteX23" fmla="*/ 313662 w 463043"/>
                <a:gd name="connsiteY23" fmla="*/ 340196 h 369018"/>
                <a:gd name="connsiteX24" fmla="*/ 281037 w 463043"/>
                <a:gd name="connsiteY24" fmla="*/ 313695 h 369018"/>
                <a:gd name="connsiteX25" fmla="*/ 263375 w 463043"/>
                <a:gd name="connsiteY25" fmla="*/ 286005 h 369018"/>
                <a:gd name="connsiteX26" fmla="*/ 248611 w 463043"/>
                <a:gd name="connsiteY26" fmla="*/ 294382 h 369018"/>
                <a:gd name="connsiteX27" fmla="*/ 221172 w 463043"/>
                <a:gd name="connsiteY27" fmla="*/ 310829 h 369018"/>
                <a:gd name="connsiteX28" fmla="*/ 202777 w 463043"/>
                <a:gd name="connsiteY28" fmla="*/ 294781 h 369018"/>
                <a:gd name="connsiteX29" fmla="*/ 146064 w 463043"/>
                <a:gd name="connsiteY29" fmla="*/ 286237 h 369018"/>
                <a:gd name="connsiteX30" fmla="*/ 122376 w 463043"/>
                <a:gd name="connsiteY30" fmla="*/ 294248 h 369018"/>
                <a:gd name="connsiteX31" fmla="*/ 110849 w 463043"/>
                <a:gd name="connsiteY31" fmla="*/ 283966 h 369018"/>
                <a:gd name="connsiteX32" fmla="*/ 123126 w 463043"/>
                <a:gd name="connsiteY32" fmla="*/ 271751 h 369018"/>
                <a:gd name="connsiteX33" fmla="*/ 91511 w 463043"/>
                <a:gd name="connsiteY33" fmla="*/ 246136 h 369018"/>
                <a:gd name="connsiteX0" fmla="*/ 91511 w 459964"/>
                <a:gd name="connsiteY0" fmla="*/ 246136 h 369018"/>
                <a:gd name="connsiteX1" fmla="*/ 63686 w 459964"/>
                <a:gd name="connsiteY1" fmla="*/ 220908 h 369018"/>
                <a:gd name="connsiteX2" fmla="*/ 31584 w 459964"/>
                <a:gd name="connsiteY2" fmla="*/ 203437 h 369018"/>
                <a:gd name="connsiteX3" fmla="*/ 32385 w 459964"/>
                <a:gd name="connsiteY3" fmla="*/ 187275 h 369018"/>
                <a:gd name="connsiteX4" fmla="*/ 859 w 459964"/>
                <a:gd name="connsiteY4" fmla="*/ 167813 h 369018"/>
                <a:gd name="connsiteX5" fmla="*/ 11034 w 459964"/>
                <a:gd name="connsiteY5" fmla="*/ 123292 h 369018"/>
                <a:gd name="connsiteX6" fmla="*/ 33385 w 459964"/>
                <a:gd name="connsiteY6" fmla="*/ 113338 h 369018"/>
                <a:gd name="connsiteX7" fmla="*/ 28031 w 459964"/>
                <a:gd name="connsiteY7" fmla="*/ 52467 h 369018"/>
                <a:gd name="connsiteX8" fmla="*/ 62990 w 459964"/>
                <a:gd name="connsiteY8" fmla="*/ 40983 h 369018"/>
                <a:gd name="connsiteX9" fmla="*/ 77845 w 459964"/>
                <a:gd name="connsiteY9" fmla="*/ 16437 h 369018"/>
                <a:gd name="connsiteX10" fmla="*/ 107024 w 459964"/>
                <a:gd name="connsiteY10" fmla="*/ 7810 h 369018"/>
                <a:gd name="connsiteX11" fmla="*/ 142353 w 459964"/>
                <a:gd name="connsiteY11" fmla="*/ 255 h 369018"/>
                <a:gd name="connsiteX12" fmla="*/ 174726 w 459964"/>
                <a:gd name="connsiteY12" fmla="*/ 17345 h 369018"/>
                <a:gd name="connsiteX13" fmla="*/ 216460 w 459964"/>
                <a:gd name="connsiteY13" fmla="*/ 39677 h 369018"/>
                <a:gd name="connsiteX14" fmla="*/ 234865 w 459964"/>
                <a:gd name="connsiteY14" fmla="*/ 55939 h 369018"/>
                <a:gd name="connsiteX15" fmla="*/ 310994 w 459964"/>
                <a:gd name="connsiteY15" fmla="*/ 52278 h 369018"/>
                <a:gd name="connsiteX16" fmla="*/ 348789 w 459964"/>
                <a:gd name="connsiteY16" fmla="*/ 97193 h 369018"/>
                <a:gd name="connsiteX17" fmla="*/ 392632 w 459964"/>
                <a:gd name="connsiteY17" fmla="*/ 131563 h 369018"/>
                <a:gd name="connsiteX18" fmla="*/ 424860 w 459964"/>
                <a:gd name="connsiteY18" fmla="*/ 206981 h 369018"/>
                <a:gd name="connsiteX19" fmla="*/ 459320 w 459964"/>
                <a:gd name="connsiteY19" fmla="*/ 244360 h 369018"/>
                <a:gd name="connsiteX20" fmla="*/ 452037 w 459964"/>
                <a:gd name="connsiteY20" fmla="*/ 297524 h 369018"/>
                <a:gd name="connsiteX21" fmla="*/ 412708 w 459964"/>
                <a:gd name="connsiteY21" fmla="*/ 305400 h 369018"/>
                <a:gd name="connsiteX22" fmla="*/ 371504 w 459964"/>
                <a:gd name="connsiteY22" fmla="*/ 329224 h 369018"/>
                <a:gd name="connsiteX23" fmla="*/ 368458 w 459964"/>
                <a:gd name="connsiteY23" fmla="*/ 368946 h 369018"/>
                <a:gd name="connsiteX24" fmla="*/ 313662 w 459964"/>
                <a:gd name="connsiteY24" fmla="*/ 340196 h 369018"/>
                <a:gd name="connsiteX25" fmla="*/ 281037 w 459964"/>
                <a:gd name="connsiteY25" fmla="*/ 313695 h 369018"/>
                <a:gd name="connsiteX26" fmla="*/ 263375 w 459964"/>
                <a:gd name="connsiteY26" fmla="*/ 286005 h 369018"/>
                <a:gd name="connsiteX27" fmla="*/ 248611 w 459964"/>
                <a:gd name="connsiteY27" fmla="*/ 294382 h 369018"/>
                <a:gd name="connsiteX28" fmla="*/ 221172 w 459964"/>
                <a:gd name="connsiteY28" fmla="*/ 310829 h 369018"/>
                <a:gd name="connsiteX29" fmla="*/ 202777 w 459964"/>
                <a:gd name="connsiteY29" fmla="*/ 294781 h 369018"/>
                <a:gd name="connsiteX30" fmla="*/ 146064 w 459964"/>
                <a:gd name="connsiteY30" fmla="*/ 286237 h 369018"/>
                <a:gd name="connsiteX31" fmla="*/ 122376 w 459964"/>
                <a:gd name="connsiteY31" fmla="*/ 294248 h 369018"/>
                <a:gd name="connsiteX32" fmla="*/ 110849 w 459964"/>
                <a:gd name="connsiteY32" fmla="*/ 283966 h 369018"/>
                <a:gd name="connsiteX33" fmla="*/ 123126 w 459964"/>
                <a:gd name="connsiteY33" fmla="*/ 271751 h 369018"/>
                <a:gd name="connsiteX34" fmla="*/ 91511 w 459964"/>
                <a:gd name="connsiteY34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48789 w 459593"/>
                <a:gd name="connsiteY16" fmla="*/ 97193 h 369018"/>
                <a:gd name="connsiteX17" fmla="*/ 392632 w 459593"/>
                <a:gd name="connsiteY17" fmla="*/ 131563 h 369018"/>
                <a:gd name="connsiteX18" fmla="*/ 424860 w 459593"/>
                <a:gd name="connsiteY18" fmla="*/ 206981 h 369018"/>
                <a:gd name="connsiteX19" fmla="*/ 450911 w 459593"/>
                <a:gd name="connsiteY19" fmla="*/ 222157 h 369018"/>
                <a:gd name="connsiteX20" fmla="*/ 459320 w 459593"/>
                <a:gd name="connsiteY20" fmla="*/ 244360 h 369018"/>
                <a:gd name="connsiteX21" fmla="*/ 452037 w 459593"/>
                <a:gd name="connsiteY21" fmla="*/ 297524 h 369018"/>
                <a:gd name="connsiteX22" fmla="*/ 412708 w 459593"/>
                <a:gd name="connsiteY22" fmla="*/ 305400 h 369018"/>
                <a:gd name="connsiteX23" fmla="*/ 371504 w 459593"/>
                <a:gd name="connsiteY23" fmla="*/ 329224 h 369018"/>
                <a:gd name="connsiteX24" fmla="*/ 368458 w 459593"/>
                <a:gd name="connsiteY24" fmla="*/ 368946 h 369018"/>
                <a:gd name="connsiteX25" fmla="*/ 313662 w 459593"/>
                <a:gd name="connsiteY25" fmla="*/ 340196 h 369018"/>
                <a:gd name="connsiteX26" fmla="*/ 281037 w 459593"/>
                <a:gd name="connsiteY26" fmla="*/ 313695 h 369018"/>
                <a:gd name="connsiteX27" fmla="*/ 263375 w 459593"/>
                <a:gd name="connsiteY27" fmla="*/ 286005 h 369018"/>
                <a:gd name="connsiteX28" fmla="*/ 248611 w 459593"/>
                <a:gd name="connsiteY28" fmla="*/ 294382 h 369018"/>
                <a:gd name="connsiteX29" fmla="*/ 221172 w 459593"/>
                <a:gd name="connsiteY29" fmla="*/ 310829 h 369018"/>
                <a:gd name="connsiteX30" fmla="*/ 202777 w 459593"/>
                <a:gd name="connsiteY30" fmla="*/ 294781 h 369018"/>
                <a:gd name="connsiteX31" fmla="*/ 146064 w 459593"/>
                <a:gd name="connsiteY31" fmla="*/ 286237 h 369018"/>
                <a:gd name="connsiteX32" fmla="*/ 122376 w 459593"/>
                <a:gd name="connsiteY32" fmla="*/ 294248 h 369018"/>
                <a:gd name="connsiteX33" fmla="*/ 110849 w 459593"/>
                <a:gd name="connsiteY33" fmla="*/ 283966 h 369018"/>
                <a:gd name="connsiteX34" fmla="*/ 123126 w 459593"/>
                <a:gd name="connsiteY34" fmla="*/ 271751 h 369018"/>
                <a:gd name="connsiteX35" fmla="*/ 91511 w 459593"/>
                <a:gd name="connsiteY35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48789 w 459593"/>
                <a:gd name="connsiteY16" fmla="*/ 97193 h 369018"/>
                <a:gd name="connsiteX17" fmla="*/ 392632 w 459593"/>
                <a:gd name="connsiteY17" fmla="*/ 131563 h 369018"/>
                <a:gd name="connsiteX18" fmla="*/ 430273 w 459593"/>
                <a:gd name="connsiteY18" fmla="*/ 152791 h 369018"/>
                <a:gd name="connsiteX19" fmla="*/ 424860 w 459593"/>
                <a:gd name="connsiteY19" fmla="*/ 206981 h 369018"/>
                <a:gd name="connsiteX20" fmla="*/ 450911 w 459593"/>
                <a:gd name="connsiteY20" fmla="*/ 222157 h 369018"/>
                <a:gd name="connsiteX21" fmla="*/ 459320 w 459593"/>
                <a:gd name="connsiteY21" fmla="*/ 244360 h 369018"/>
                <a:gd name="connsiteX22" fmla="*/ 452037 w 459593"/>
                <a:gd name="connsiteY22" fmla="*/ 297524 h 369018"/>
                <a:gd name="connsiteX23" fmla="*/ 412708 w 459593"/>
                <a:gd name="connsiteY23" fmla="*/ 305400 h 369018"/>
                <a:gd name="connsiteX24" fmla="*/ 371504 w 459593"/>
                <a:gd name="connsiteY24" fmla="*/ 329224 h 369018"/>
                <a:gd name="connsiteX25" fmla="*/ 368458 w 459593"/>
                <a:gd name="connsiteY25" fmla="*/ 368946 h 369018"/>
                <a:gd name="connsiteX26" fmla="*/ 313662 w 459593"/>
                <a:gd name="connsiteY26" fmla="*/ 340196 h 369018"/>
                <a:gd name="connsiteX27" fmla="*/ 281037 w 459593"/>
                <a:gd name="connsiteY27" fmla="*/ 313695 h 369018"/>
                <a:gd name="connsiteX28" fmla="*/ 263375 w 459593"/>
                <a:gd name="connsiteY28" fmla="*/ 286005 h 369018"/>
                <a:gd name="connsiteX29" fmla="*/ 248611 w 459593"/>
                <a:gd name="connsiteY29" fmla="*/ 294382 h 369018"/>
                <a:gd name="connsiteX30" fmla="*/ 221172 w 459593"/>
                <a:gd name="connsiteY30" fmla="*/ 310829 h 369018"/>
                <a:gd name="connsiteX31" fmla="*/ 202777 w 459593"/>
                <a:gd name="connsiteY31" fmla="*/ 294781 h 369018"/>
                <a:gd name="connsiteX32" fmla="*/ 146064 w 459593"/>
                <a:gd name="connsiteY32" fmla="*/ 286237 h 369018"/>
                <a:gd name="connsiteX33" fmla="*/ 122376 w 459593"/>
                <a:gd name="connsiteY33" fmla="*/ 294248 h 369018"/>
                <a:gd name="connsiteX34" fmla="*/ 110849 w 459593"/>
                <a:gd name="connsiteY34" fmla="*/ 283966 h 369018"/>
                <a:gd name="connsiteX35" fmla="*/ 123126 w 459593"/>
                <a:gd name="connsiteY35" fmla="*/ 271751 h 369018"/>
                <a:gd name="connsiteX36" fmla="*/ 91511 w 459593"/>
                <a:gd name="connsiteY36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48789 w 459593"/>
                <a:gd name="connsiteY16" fmla="*/ 97193 h 369018"/>
                <a:gd name="connsiteX17" fmla="*/ 386559 w 459593"/>
                <a:gd name="connsiteY17" fmla="*/ 98022 h 369018"/>
                <a:gd name="connsiteX18" fmla="*/ 392632 w 459593"/>
                <a:gd name="connsiteY18" fmla="*/ 131563 h 369018"/>
                <a:gd name="connsiteX19" fmla="*/ 430273 w 459593"/>
                <a:gd name="connsiteY19" fmla="*/ 152791 h 369018"/>
                <a:gd name="connsiteX20" fmla="*/ 424860 w 459593"/>
                <a:gd name="connsiteY20" fmla="*/ 206981 h 369018"/>
                <a:gd name="connsiteX21" fmla="*/ 450911 w 459593"/>
                <a:gd name="connsiteY21" fmla="*/ 222157 h 369018"/>
                <a:gd name="connsiteX22" fmla="*/ 459320 w 459593"/>
                <a:gd name="connsiteY22" fmla="*/ 244360 h 369018"/>
                <a:gd name="connsiteX23" fmla="*/ 452037 w 459593"/>
                <a:gd name="connsiteY23" fmla="*/ 297524 h 369018"/>
                <a:gd name="connsiteX24" fmla="*/ 412708 w 459593"/>
                <a:gd name="connsiteY24" fmla="*/ 305400 h 369018"/>
                <a:gd name="connsiteX25" fmla="*/ 371504 w 459593"/>
                <a:gd name="connsiteY25" fmla="*/ 329224 h 369018"/>
                <a:gd name="connsiteX26" fmla="*/ 368458 w 459593"/>
                <a:gd name="connsiteY26" fmla="*/ 368946 h 369018"/>
                <a:gd name="connsiteX27" fmla="*/ 313662 w 459593"/>
                <a:gd name="connsiteY27" fmla="*/ 340196 h 369018"/>
                <a:gd name="connsiteX28" fmla="*/ 281037 w 459593"/>
                <a:gd name="connsiteY28" fmla="*/ 313695 h 369018"/>
                <a:gd name="connsiteX29" fmla="*/ 263375 w 459593"/>
                <a:gd name="connsiteY29" fmla="*/ 286005 h 369018"/>
                <a:gd name="connsiteX30" fmla="*/ 248611 w 459593"/>
                <a:gd name="connsiteY30" fmla="*/ 294382 h 369018"/>
                <a:gd name="connsiteX31" fmla="*/ 221172 w 459593"/>
                <a:gd name="connsiteY31" fmla="*/ 310829 h 369018"/>
                <a:gd name="connsiteX32" fmla="*/ 202777 w 459593"/>
                <a:gd name="connsiteY32" fmla="*/ 294781 h 369018"/>
                <a:gd name="connsiteX33" fmla="*/ 146064 w 459593"/>
                <a:gd name="connsiteY33" fmla="*/ 286237 h 369018"/>
                <a:gd name="connsiteX34" fmla="*/ 122376 w 459593"/>
                <a:gd name="connsiteY34" fmla="*/ 294248 h 369018"/>
                <a:gd name="connsiteX35" fmla="*/ 110849 w 459593"/>
                <a:gd name="connsiteY35" fmla="*/ 283966 h 369018"/>
                <a:gd name="connsiteX36" fmla="*/ 123126 w 459593"/>
                <a:gd name="connsiteY36" fmla="*/ 271751 h 369018"/>
                <a:gd name="connsiteX37" fmla="*/ 91511 w 459593"/>
                <a:gd name="connsiteY37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48789 w 459593"/>
                <a:gd name="connsiteY16" fmla="*/ 97193 h 369018"/>
                <a:gd name="connsiteX17" fmla="*/ 386559 w 459593"/>
                <a:gd name="connsiteY17" fmla="*/ 98022 h 369018"/>
                <a:gd name="connsiteX18" fmla="*/ 400518 w 459593"/>
                <a:gd name="connsiteY18" fmla="*/ 127537 h 369018"/>
                <a:gd name="connsiteX19" fmla="*/ 430273 w 459593"/>
                <a:gd name="connsiteY19" fmla="*/ 152791 h 369018"/>
                <a:gd name="connsiteX20" fmla="*/ 424860 w 459593"/>
                <a:gd name="connsiteY20" fmla="*/ 206981 h 369018"/>
                <a:gd name="connsiteX21" fmla="*/ 450911 w 459593"/>
                <a:gd name="connsiteY21" fmla="*/ 222157 h 369018"/>
                <a:gd name="connsiteX22" fmla="*/ 459320 w 459593"/>
                <a:gd name="connsiteY22" fmla="*/ 244360 h 369018"/>
                <a:gd name="connsiteX23" fmla="*/ 452037 w 459593"/>
                <a:gd name="connsiteY23" fmla="*/ 297524 h 369018"/>
                <a:gd name="connsiteX24" fmla="*/ 412708 w 459593"/>
                <a:gd name="connsiteY24" fmla="*/ 305400 h 369018"/>
                <a:gd name="connsiteX25" fmla="*/ 371504 w 459593"/>
                <a:gd name="connsiteY25" fmla="*/ 329224 h 369018"/>
                <a:gd name="connsiteX26" fmla="*/ 368458 w 459593"/>
                <a:gd name="connsiteY26" fmla="*/ 368946 h 369018"/>
                <a:gd name="connsiteX27" fmla="*/ 313662 w 459593"/>
                <a:gd name="connsiteY27" fmla="*/ 340196 h 369018"/>
                <a:gd name="connsiteX28" fmla="*/ 281037 w 459593"/>
                <a:gd name="connsiteY28" fmla="*/ 313695 h 369018"/>
                <a:gd name="connsiteX29" fmla="*/ 263375 w 459593"/>
                <a:gd name="connsiteY29" fmla="*/ 286005 h 369018"/>
                <a:gd name="connsiteX30" fmla="*/ 248611 w 459593"/>
                <a:gd name="connsiteY30" fmla="*/ 294382 h 369018"/>
                <a:gd name="connsiteX31" fmla="*/ 221172 w 459593"/>
                <a:gd name="connsiteY31" fmla="*/ 310829 h 369018"/>
                <a:gd name="connsiteX32" fmla="*/ 202777 w 459593"/>
                <a:gd name="connsiteY32" fmla="*/ 294781 h 369018"/>
                <a:gd name="connsiteX33" fmla="*/ 146064 w 459593"/>
                <a:gd name="connsiteY33" fmla="*/ 286237 h 369018"/>
                <a:gd name="connsiteX34" fmla="*/ 122376 w 459593"/>
                <a:gd name="connsiteY34" fmla="*/ 294248 h 369018"/>
                <a:gd name="connsiteX35" fmla="*/ 110849 w 459593"/>
                <a:gd name="connsiteY35" fmla="*/ 283966 h 369018"/>
                <a:gd name="connsiteX36" fmla="*/ 123126 w 459593"/>
                <a:gd name="connsiteY36" fmla="*/ 271751 h 369018"/>
                <a:gd name="connsiteX37" fmla="*/ 91511 w 459593"/>
                <a:gd name="connsiteY37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66794 w 459593"/>
                <a:gd name="connsiteY16" fmla="*/ 70579 h 369018"/>
                <a:gd name="connsiteX17" fmla="*/ 386559 w 459593"/>
                <a:gd name="connsiteY17" fmla="*/ 98022 h 369018"/>
                <a:gd name="connsiteX18" fmla="*/ 400518 w 459593"/>
                <a:gd name="connsiteY18" fmla="*/ 127537 h 369018"/>
                <a:gd name="connsiteX19" fmla="*/ 430273 w 459593"/>
                <a:gd name="connsiteY19" fmla="*/ 152791 h 369018"/>
                <a:gd name="connsiteX20" fmla="*/ 424860 w 459593"/>
                <a:gd name="connsiteY20" fmla="*/ 206981 h 369018"/>
                <a:gd name="connsiteX21" fmla="*/ 450911 w 459593"/>
                <a:gd name="connsiteY21" fmla="*/ 222157 h 369018"/>
                <a:gd name="connsiteX22" fmla="*/ 459320 w 459593"/>
                <a:gd name="connsiteY22" fmla="*/ 244360 h 369018"/>
                <a:gd name="connsiteX23" fmla="*/ 452037 w 459593"/>
                <a:gd name="connsiteY23" fmla="*/ 297524 h 369018"/>
                <a:gd name="connsiteX24" fmla="*/ 412708 w 459593"/>
                <a:gd name="connsiteY24" fmla="*/ 305400 h 369018"/>
                <a:gd name="connsiteX25" fmla="*/ 371504 w 459593"/>
                <a:gd name="connsiteY25" fmla="*/ 329224 h 369018"/>
                <a:gd name="connsiteX26" fmla="*/ 368458 w 459593"/>
                <a:gd name="connsiteY26" fmla="*/ 368946 h 369018"/>
                <a:gd name="connsiteX27" fmla="*/ 313662 w 459593"/>
                <a:gd name="connsiteY27" fmla="*/ 340196 h 369018"/>
                <a:gd name="connsiteX28" fmla="*/ 281037 w 459593"/>
                <a:gd name="connsiteY28" fmla="*/ 313695 h 369018"/>
                <a:gd name="connsiteX29" fmla="*/ 263375 w 459593"/>
                <a:gd name="connsiteY29" fmla="*/ 286005 h 369018"/>
                <a:gd name="connsiteX30" fmla="*/ 248611 w 459593"/>
                <a:gd name="connsiteY30" fmla="*/ 294382 h 369018"/>
                <a:gd name="connsiteX31" fmla="*/ 221172 w 459593"/>
                <a:gd name="connsiteY31" fmla="*/ 310829 h 369018"/>
                <a:gd name="connsiteX32" fmla="*/ 202777 w 459593"/>
                <a:gd name="connsiteY32" fmla="*/ 294781 h 369018"/>
                <a:gd name="connsiteX33" fmla="*/ 146064 w 459593"/>
                <a:gd name="connsiteY33" fmla="*/ 286237 h 369018"/>
                <a:gd name="connsiteX34" fmla="*/ 122376 w 459593"/>
                <a:gd name="connsiteY34" fmla="*/ 294248 h 369018"/>
                <a:gd name="connsiteX35" fmla="*/ 110849 w 459593"/>
                <a:gd name="connsiteY35" fmla="*/ 283966 h 369018"/>
                <a:gd name="connsiteX36" fmla="*/ 123126 w 459593"/>
                <a:gd name="connsiteY36" fmla="*/ 271751 h 369018"/>
                <a:gd name="connsiteX37" fmla="*/ 91511 w 459593"/>
                <a:gd name="connsiteY37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414376 w 459593"/>
                <a:gd name="connsiteY15" fmla="*/ 41739 h 369018"/>
                <a:gd name="connsiteX16" fmla="*/ 366794 w 459593"/>
                <a:gd name="connsiteY16" fmla="*/ 70579 h 369018"/>
                <a:gd name="connsiteX17" fmla="*/ 386559 w 459593"/>
                <a:gd name="connsiteY17" fmla="*/ 98022 h 369018"/>
                <a:gd name="connsiteX18" fmla="*/ 400518 w 459593"/>
                <a:gd name="connsiteY18" fmla="*/ 127537 h 369018"/>
                <a:gd name="connsiteX19" fmla="*/ 430273 w 459593"/>
                <a:gd name="connsiteY19" fmla="*/ 152791 h 369018"/>
                <a:gd name="connsiteX20" fmla="*/ 424860 w 459593"/>
                <a:gd name="connsiteY20" fmla="*/ 206981 h 369018"/>
                <a:gd name="connsiteX21" fmla="*/ 450911 w 459593"/>
                <a:gd name="connsiteY21" fmla="*/ 222157 h 369018"/>
                <a:gd name="connsiteX22" fmla="*/ 459320 w 459593"/>
                <a:gd name="connsiteY22" fmla="*/ 244360 h 369018"/>
                <a:gd name="connsiteX23" fmla="*/ 452037 w 459593"/>
                <a:gd name="connsiteY23" fmla="*/ 297524 h 369018"/>
                <a:gd name="connsiteX24" fmla="*/ 412708 w 459593"/>
                <a:gd name="connsiteY24" fmla="*/ 305400 h 369018"/>
                <a:gd name="connsiteX25" fmla="*/ 371504 w 459593"/>
                <a:gd name="connsiteY25" fmla="*/ 329224 h 369018"/>
                <a:gd name="connsiteX26" fmla="*/ 368458 w 459593"/>
                <a:gd name="connsiteY26" fmla="*/ 368946 h 369018"/>
                <a:gd name="connsiteX27" fmla="*/ 313662 w 459593"/>
                <a:gd name="connsiteY27" fmla="*/ 340196 h 369018"/>
                <a:gd name="connsiteX28" fmla="*/ 281037 w 459593"/>
                <a:gd name="connsiteY28" fmla="*/ 313695 h 369018"/>
                <a:gd name="connsiteX29" fmla="*/ 263375 w 459593"/>
                <a:gd name="connsiteY29" fmla="*/ 286005 h 369018"/>
                <a:gd name="connsiteX30" fmla="*/ 248611 w 459593"/>
                <a:gd name="connsiteY30" fmla="*/ 294382 h 369018"/>
                <a:gd name="connsiteX31" fmla="*/ 221172 w 459593"/>
                <a:gd name="connsiteY31" fmla="*/ 310829 h 369018"/>
                <a:gd name="connsiteX32" fmla="*/ 202777 w 459593"/>
                <a:gd name="connsiteY32" fmla="*/ 294781 h 369018"/>
                <a:gd name="connsiteX33" fmla="*/ 146064 w 459593"/>
                <a:gd name="connsiteY33" fmla="*/ 286237 h 369018"/>
                <a:gd name="connsiteX34" fmla="*/ 122376 w 459593"/>
                <a:gd name="connsiteY34" fmla="*/ 294248 h 369018"/>
                <a:gd name="connsiteX35" fmla="*/ 110849 w 459593"/>
                <a:gd name="connsiteY35" fmla="*/ 283966 h 369018"/>
                <a:gd name="connsiteX36" fmla="*/ 123126 w 459593"/>
                <a:gd name="connsiteY36" fmla="*/ 271751 h 369018"/>
                <a:gd name="connsiteX37" fmla="*/ 91511 w 459593"/>
                <a:gd name="connsiteY37" fmla="*/ 246136 h 369018"/>
                <a:gd name="connsiteX0" fmla="*/ 91511 w 459593"/>
                <a:gd name="connsiteY0" fmla="*/ 258226 h 381108"/>
                <a:gd name="connsiteX1" fmla="*/ 63686 w 459593"/>
                <a:gd name="connsiteY1" fmla="*/ 232998 h 381108"/>
                <a:gd name="connsiteX2" fmla="*/ 31584 w 459593"/>
                <a:gd name="connsiteY2" fmla="*/ 215527 h 381108"/>
                <a:gd name="connsiteX3" fmla="*/ 32385 w 459593"/>
                <a:gd name="connsiteY3" fmla="*/ 199365 h 381108"/>
                <a:gd name="connsiteX4" fmla="*/ 859 w 459593"/>
                <a:gd name="connsiteY4" fmla="*/ 179903 h 381108"/>
                <a:gd name="connsiteX5" fmla="*/ 11034 w 459593"/>
                <a:gd name="connsiteY5" fmla="*/ 135382 h 381108"/>
                <a:gd name="connsiteX6" fmla="*/ 33385 w 459593"/>
                <a:gd name="connsiteY6" fmla="*/ 125428 h 381108"/>
                <a:gd name="connsiteX7" fmla="*/ 28031 w 459593"/>
                <a:gd name="connsiteY7" fmla="*/ 64557 h 381108"/>
                <a:gd name="connsiteX8" fmla="*/ 62990 w 459593"/>
                <a:gd name="connsiteY8" fmla="*/ 53073 h 381108"/>
                <a:gd name="connsiteX9" fmla="*/ 77845 w 459593"/>
                <a:gd name="connsiteY9" fmla="*/ 28527 h 381108"/>
                <a:gd name="connsiteX10" fmla="*/ 107024 w 459593"/>
                <a:gd name="connsiteY10" fmla="*/ 19900 h 381108"/>
                <a:gd name="connsiteX11" fmla="*/ 142353 w 459593"/>
                <a:gd name="connsiteY11" fmla="*/ 12345 h 381108"/>
                <a:gd name="connsiteX12" fmla="*/ 174726 w 459593"/>
                <a:gd name="connsiteY12" fmla="*/ 29435 h 381108"/>
                <a:gd name="connsiteX13" fmla="*/ 216460 w 459593"/>
                <a:gd name="connsiteY13" fmla="*/ 51767 h 381108"/>
                <a:gd name="connsiteX14" fmla="*/ 234865 w 459593"/>
                <a:gd name="connsiteY14" fmla="*/ 68029 h 381108"/>
                <a:gd name="connsiteX15" fmla="*/ 367932 w 459593"/>
                <a:gd name="connsiteY15" fmla="*/ 78 h 381108"/>
                <a:gd name="connsiteX16" fmla="*/ 414376 w 459593"/>
                <a:gd name="connsiteY16" fmla="*/ 53829 h 381108"/>
                <a:gd name="connsiteX17" fmla="*/ 366794 w 459593"/>
                <a:gd name="connsiteY17" fmla="*/ 82669 h 381108"/>
                <a:gd name="connsiteX18" fmla="*/ 386559 w 459593"/>
                <a:gd name="connsiteY18" fmla="*/ 110112 h 381108"/>
                <a:gd name="connsiteX19" fmla="*/ 400518 w 459593"/>
                <a:gd name="connsiteY19" fmla="*/ 139627 h 381108"/>
                <a:gd name="connsiteX20" fmla="*/ 430273 w 459593"/>
                <a:gd name="connsiteY20" fmla="*/ 164881 h 381108"/>
                <a:gd name="connsiteX21" fmla="*/ 424860 w 459593"/>
                <a:gd name="connsiteY21" fmla="*/ 219071 h 381108"/>
                <a:gd name="connsiteX22" fmla="*/ 450911 w 459593"/>
                <a:gd name="connsiteY22" fmla="*/ 234247 h 381108"/>
                <a:gd name="connsiteX23" fmla="*/ 459320 w 459593"/>
                <a:gd name="connsiteY23" fmla="*/ 256450 h 381108"/>
                <a:gd name="connsiteX24" fmla="*/ 452037 w 459593"/>
                <a:gd name="connsiteY24" fmla="*/ 309614 h 381108"/>
                <a:gd name="connsiteX25" fmla="*/ 412708 w 459593"/>
                <a:gd name="connsiteY25" fmla="*/ 317490 h 381108"/>
                <a:gd name="connsiteX26" fmla="*/ 371504 w 459593"/>
                <a:gd name="connsiteY26" fmla="*/ 341314 h 381108"/>
                <a:gd name="connsiteX27" fmla="*/ 368458 w 459593"/>
                <a:gd name="connsiteY27" fmla="*/ 381036 h 381108"/>
                <a:gd name="connsiteX28" fmla="*/ 313662 w 459593"/>
                <a:gd name="connsiteY28" fmla="*/ 352286 h 381108"/>
                <a:gd name="connsiteX29" fmla="*/ 281037 w 459593"/>
                <a:gd name="connsiteY29" fmla="*/ 325785 h 381108"/>
                <a:gd name="connsiteX30" fmla="*/ 263375 w 459593"/>
                <a:gd name="connsiteY30" fmla="*/ 298095 h 381108"/>
                <a:gd name="connsiteX31" fmla="*/ 248611 w 459593"/>
                <a:gd name="connsiteY31" fmla="*/ 306472 h 381108"/>
                <a:gd name="connsiteX32" fmla="*/ 221172 w 459593"/>
                <a:gd name="connsiteY32" fmla="*/ 322919 h 381108"/>
                <a:gd name="connsiteX33" fmla="*/ 202777 w 459593"/>
                <a:gd name="connsiteY33" fmla="*/ 306871 h 381108"/>
                <a:gd name="connsiteX34" fmla="*/ 146064 w 459593"/>
                <a:gd name="connsiteY34" fmla="*/ 298327 h 381108"/>
                <a:gd name="connsiteX35" fmla="*/ 122376 w 459593"/>
                <a:gd name="connsiteY35" fmla="*/ 306338 h 381108"/>
                <a:gd name="connsiteX36" fmla="*/ 110849 w 459593"/>
                <a:gd name="connsiteY36" fmla="*/ 296056 h 381108"/>
                <a:gd name="connsiteX37" fmla="*/ 123126 w 459593"/>
                <a:gd name="connsiteY37" fmla="*/ 283841 h 381108"/>
                <a:gd name="connsiteX38" fmla="*/ 91511 w 459593"/>
                <a:gd name="connsiteY38" fmla="*/ 258226 h 381108"/>
                <a:gd name="connsiteX0" fmla="*/ 91511 w 459593"/>
                <a:gd name="connsiteY0" fmla="*/ 282938 h 405820"/>
                <a:gd name="connsiteX1" fmla="*/ 63686 w 459593"/>
                <a:gd name="connsiteY1" fmla="*/ 257710 h 405820"/>
                <a:gd name="connsiteX2" fmla="*/ 31584 w 459593"/>
                <a:gd name="connsiteY2" fmla="*/ 240239 h 405820"/>
                <a:gd name="connsiteX3" fmla="*/ 32385 w 459593"/>
                <a:gd name="connsiteY3" fmla="*/ 224077 h 405820"/>
                <a:gd name="connsiteX4" fmla="*/ 859 w 459593"/>
                <a:gd name="connsiteY4" fmla="*/ 204615 h 405820"/>
                <a:gd name="connsiteX5" fmla="*/ 11034 w 459593"/>
                <a:gd name="connsiteY5" fmla="*/ 160094 h 405820"/>
                <a:gd name="connsiteX6" fmla="*/ 33385 w 459593"/>
                <a:gd name="connsiteY6" fmla="*/ 150140 h 405820"/>
                <a:gd name="connsiteX7" fmla="*/ 28031 w 459593"/>
                <a:gd name="connsiteY7" fmla="*/ 89269 h 405820"/>
                <a:gd name="connsiteX8" fmla="*/ 62990 w 459593"/>
                <a:gd name="connsiteY8" fmla="*/ 77785 h 405820"/>
                <a:gd name="connsiteX9" fmla="*/ 77845 w 459593"/>
                <a:gd name="connsiteY9" fmla="*/ 53239 h 405820"/>
                <a:gd name="connsiteX10" fmla="*/ 107024 w 459593"/>
                <a:gd name="connsiteY10" fmla="*/ 44612 h 405820"/>
                <a:gd name="connsiteX11" fmla="*/ 142353 w 459593"/>
                <a:gd name="connsiteY11" fmla="*/ 37057 h 405820"/>
                <a:gd name="connsiteX12" fmla="*/ 174726 w 459593"/>
                <a:gd name="connsiteY12" fmla="*/ 54147 h 405820"/>
                <a:gd name="connsiteX13" fmla="*/ 216460 w 459593"/>
                <a:gd name="connsiteY13" fmla="*/ 76479 h 405820"/>
                <a:gd name="connsiteX14" fmla="*/ 234865 w 459593"/>
                <a:gd name="connsiteY14" fmla="*/ 92741 h 405820"/>
                <a:gd name="connsiteX15" fmla="*/ 354353 w 459593"/>
                <a:gd name="connsiteY15" fmla="*/ 2828 h 405820"/>
                <a:gd name="connsiteX16" fmla="*/ 367932 w 459593"/>
                <a:gd name="connsiteY16" fmla="*/ 24790 h 405820"/>
                <a:gd name="connsiteX17" fmla="*/ 414376 w 459593"/>
                <a:gd name="connsiteY17" fmla="*/ 78541 h 405820"/>
                <a:gd name="connsiteX18" fmla="*/ 366794 w 459593"/>
                <a:gd name="connsiteY18" fmla="*/ 107381 h 405820"/>
                <a:gd name="connsiteX19" fmla="*/ 386559 w 459593"/>
                <a:gd name="connsiteY19" fmla="*/ 134824 h 405820"/>
                <a:gd name="connsiteX20" fmla="*/ 400518 w 459593"/>
                <a:gd name="connsiteY20" fmla="*/ 164339 h 405820"/>
                <a:gd name="connsiteX21" fmla="*/ 430273 w 459593"/>
                <a:gd name="connsiteY21" fmla="*/ 189593 h 405820"/>
                <a:gd name="connsiteX22" fmla="*/ 424860 w 459593"/>
                <a:gd name="connsiteY22" fmla="*/ 243783 h 405820"/>
                <a:gd name="connsiteX23" fmla="*/ 450911 w 459593"/>
                <a:gd name="connsiteY23" fmla="*/ 258959 h 405820"/>
                <a:gd name="connsiteX24" fmla="*/ 459320 w 459593"/>
                <a:gd name="connsiteY24" fmla="*/ 281162 h 405820"/>
                <a:gd name="connsiteX25" fmla="*/ 452037 w 459593"/>
                <a:gd name="connsiteY25" fmla="*/ 334326 h 405820"/>
                <a:gd name="connsiteX26" fmla="*/ 412708 w 459593"/>
                <a:gd name="connsiteY26" fmla="*/ 342202 h 405820"/>
                <a:gd name="connsiteX27" fmla="*/ 371504 w 459593"/>
                <a:gd name="connsiteY27" fmla="*/ 366026 h 405820"/>
                <a:gd name="connsiteX28" fmla="*/ 368458 w 459593"/>
                <a:gd name="connsiteY28" fmla="*/ 405748 h 405820"/>
                <a:gd name="connsiteX29" fmla="*/ 313662 w 459593"/>
                <a:gd name="connsiteY29" fmla="*/ 376998 h 405820"/>
                <a:gd name="connsiteX30" fmla="*/ 281037 w 459593"/>
                <a:gd name="connsiteY30" fmla="*/ 350497 h 405820"/>
                <a:gd name="connsiteX31" fmla="*/ 263375 w 459593"/>
                <a:gd name="connsiteY31" fmla="*/ 322807 h 405820"/>
                <a:gd name="connsiteX32" fmla="*/ 248611 w 459593"/>
                <a:gd name="connsiteY32" fmla="*/ 331184 h 405820"/>
                <a:gd name="connsiteX33" fmla="*/ 221172 w 459593"/>
                <a:gd name="connsiteY33" fmla="*/ 347631 h 405820"/>
                <a:gd name="connsiteX34" fmla="*/ 202777 w 459593"/>
                <a:gd name="connsiteY34" fmla="*/ 331583 h 405820"/>
                <a:gd name="connsiteX35" fmla="*/ 146064 w 459593"/>
                <a:gd name="connsiteY35" fmla="*/ 323039 h 405820"/>
                <a:gd name="connsiteX36" fmla="*/ 122376 w 459593"/>
                <a:gd name="connsiteY36" fmla="*/ 331050 h 405820"/>
                <a:gd name="connsiteX37" fmla="*/ 110849 w 459593"/>
                <a:gd name="connsiteY37" fmla="*/ 320768 h 405820"/>
                <a:gd name="connsiteX38" fmla="*/ 123126 w 459593"/>
                <a:gd name="connsiteY38" fmla="*/ 308553 h 405820"/>
                <a:gd name="connsiteX39" fmla="*/ 91511 w 459593"/>
                <a:gd name="connsiteY39" fmla="*/ 282938 h 40582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42353 w 459593"/>
                <a:gd name="connsiteY11" fmla="*/ 41317 h 410080"/>
                <a:gd name="connsiteX12" fmla="*/ 174726 w 459593"/>
                <a:gd name="connsiteY12" fmla="*/ 58407 h 410080"/>
                <a:gd name="connsiteX13" fmla="*/ 216460 w 459593"/>
                <a:gd name="connsiteY13" fmla="*/ 80739 h 410080"/>
                <a:gd name="connsiteX14" fmla="*/ 234865 w 459593"/>
                <a:gd name="connsiteY14" fmla="*/ 97001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42353 w 459593"/>
                <a:gd name="connsiteY11" fmla="*/ 41317 h 410080"/>
                <a:gd name="connsiteX12" fmla="*/ 174726 w 459593"/>
                <a:gd name="connsiteY12" fmla="*/ 58407 h 410080"/>
                <a:gd name="connsiteX13" fmla="*/ 216460 w 459593"/>
                <a:gd name="connsiteY13" fmla="*/ 80739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42353 w 459593"/>
                <a:gd name="connsiteY11" fmla="*/ 41317 h 410080"/>
                <a:gd name="connsiteX12" fmla="*/ 174726 w 459593"/>
                <a:gd name="connsiteY12" fmla="*/ 58407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42353 w 459593"/>
                <a:gd name="connsiteY11" fmla="*/ 41317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37200 w 459593"/>
                <a:gd name="connsiteY10" fmla="*/ 11349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113654 w 459593"/>
                <a:gd name="connsiteY9" fmla="*/ 28783 h 410080"/>
                <a:gd name="connsiteX10" fmla="*/ 137200 w 459593"/>
                <a:gd name="connsiteY10" fmla="*/ 11349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78159 w 459593"/>
                <a:gd name="connsiteY8" fmla="*/ 24855 h 410080"/>
                <a:gd name="connsiteX9" fmla="*/ 113654 w 459593"/>
                <a:gd name="connsiteY9" fmla="*/ 28783 h 410080"/>
                <a:gd name="connsiteX10" fmla="*/ 137200 w 459593"/>
                <a:gd name="connsiteY10" fmla="*/ 11349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19563 w 459593"/>
                <a:gd name="connsiteY7" fmla="*/ 13254 h 410080"/>
                <a:gd name="connsiteX8" fmla="*/ 78159 w 459593"/>
                <a:gd name="connsiteY8" fmla="*/ 24855 h 410080"/>
                <a:gd name="connsiteX9" fmla="*/ 113654 w 459593"/>
                <a:gd name="connsiteY9" fmla="*/ 28783 h 410080"/>
                <a:gd name="connsiteX10" fmla="*/ 137200 w 459593"/>
                <a:gd name="connsiteY10" fmla="*/ 11349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116303 w 484385"/>
                <a:gd name="connsiteY0" fmla="*/ 287198 h 410080"/>
                <a:gd name="connsiteX1" fmla="*/ 88478 w 484385"/>
                <a:gd name="connsiteY1" fmla="*/ 261970 h 410080"/>
                <a:gd name="connsiteX2" fmla="*/ 56376 w 484385"/>
                <a:gd name="connsiteY2" fmla="*/ 244499 h 410080"/>
                <a:gd name="connsiteX3" fmla="*/ 57177 w 484385"/>
                <a:gd name="connsiteY3" fmla="*/ 228337 h 410080"/>
                <a:gd name="connsiteX4" fmla="*/ 25651 w 484385"/>
                <a:gd name="connsiteY4" fmla="*/ 208875 h 410080"/>
                <a:gd name="connsiteX5" fmla="*/ 35826 w 484385"/>
                <a:gd name="connsiteY5" fmla="*/ 164354 h 410080"/>
                <a:gd name="connsiteX6" fmla="*/ 420 w 484385"/>
                <a:gd name="connsiteY6" fmla="*/ 150405 h 410080"/>
                <a:gd name="connsiteX7" fmla="*/ 44355 w 484385"/>
                <a:gd name="connsiteY7" fmla="*/ 13254 h 410080"/>
                <a:gd name="connsiteX8" fmla="*/ 102951 w 484385"/>
                <a:gd name="connsiteY8" fmla="*/ 24855 h 410080"/>
                <a:gd name="connsiteX9" fmla="*/ 138446 w 484385"/>
                <a:gd name="connsiteY9" fmla="*/ 28783 h 410080"/>
                <a:gd name="connsiteX10" fmla="*/ 161992 w 484385"/>
                <a:gd name="connsiteY10" fmla="*/ 11349 h 410080"/>
                <a:gd name="connsiteX11" fmla="*/ 181006 w 484385"/>
                <a:gd name="connsiteY11" fmla="*/ 20783 h 410080"/>
                <a:gd name="connsiteX12" fmla="*/ 205775 w 484385"/>
                <a:gd name="connsiteY12" fmla="*/ 40295 h 410080"/>
                <a:gd name="connsiteX13" fmla="*/ 249159 w 484385"/>
                <a:gd name="connsiteY13" fmla="*/ 41547 h 410080"/>
                <a:gd name="connsiteX14" fmla="*/ 293716 w 484385"/>
                <a:gd name="connsiteY14" fmla="*/ 19838 h 410080"/>
                <a:gd name="connsiteX15" fmla="*/ 359611 w 484385"/>
                <a:gd name="connsiteY15" fmla="*/ 7360 h 410080"/>
                <a:gd name="connsiteX16" fmla="*/ 379145 w 484385"/>
                <a:gd name="connsiteY16" fmla="*/ 7088 h 410080"/>
                <a:gd name="connsiteX17" fmla="*/ 392724 w 484385"/>
                <a:gd name="connsiteY17" fmla="*/ 29050 h 410080"/>
                <a:gd name="connsiteX18" fmla="*/ 439168 w 484385"/>
                <a:gd name="connsiteY18" fmla="*/ 82801 h 410080"/>
                <a:gd name="connsiteX19" fmla="*/ 391586 w 484385"/>
                <a:gd name="connsiteY19" fmla="*/ 111641 h 410080"/>
                <a:gd name="connsiteX20" fmla="*/ 411351 w 484385"/>
                <a:gd name="connsiteY20" fmla="*/ 139084 h 410080"/>
                <a:gd name="connsiteX21" fmla="*/ 425310 w 484385"/>
                <a:gd name="connsiteY21" fmla="*/ 168599 h 410080"/>
                <a:gd name="connsiteX22" fmla="*/ 455065 w 484385"/>
                <a:gd name="connsiteY22" fmla="*/ 193853 h 410080"/>
                <a:gd name="connsiteX23" fmla="*/ 449652 w 484385"/>
                <a:gd name="connsiteY23" fmla="*/ 248043 h 410080"/>
                <a:gd name="connsiteX24" fmla="*/ 475703 w 484385"/>
                <a:gd name="connsiteY24" fmla="*/ 263219 h 410080"/>
                <a:gd name="connsiteX25" fmla="*/ 484112 w 484385"/>
                <a:gd name="connsiteY25" fmla="*/ 285422 h 410080"/>
                <a:gd name="connsiteX26" fmla="*/ 476829 w 484385"/>
                <a:gd name="connsiteY26" fmla="*/ 338586 h 410080"/>
                <a:gd name="connsiteX27" fmla="*/ 437500 w 484385"/>
                <a:gd name="connsiteY27" fmla="*/ 346462 h 410080"/>
                <a:gd name="connsiteX28" fmla="*/ 396296 w 484385"/>
                <a:gd name="connsiteY28" fmla="*/ 370286 h 410080"/>
                <a:gd name="connsiteX29" fmla="*/ 393250 w 484385"/>
                <a:gd name="connsiteY29" fmla="*/ 410008 h 410080"/>
                <a:gd name="connsiteX30" fmla="*/ 338454 w 484385"/>
                <a:gd name="connsiteY30" fmla="*/ 381258 h 410080"/>
                <a:gd name="connsiteX31" fmla="*/ 305829 w 484385"/>
                <a:gd name="connsiteY31" fmla="*/ 354757 h 410080"/>
                <a:gd name="connsiteX32" fmla="*/ 288167 w 484385"/>
                <a:gd name="connsiteY32" fmla="*/ 327067 h 410080"/>
                <a:gd name="connsiteX33" fmla="*/ 273403 w 484385"/>
                <a:gd name="connsiteY33" fmla="*/ 335444 h 410080"/>
                <a:gd name="connsiteX34" fmla="*/ 245964 w 484385"/>
                <a:gd name="connsiteY34" fmla="*/ 351891 h 410080"/>
                <a:gd name="connsiteX35" fmla="*/ 227569 w 484385"/>
                <a:gd name="connsiteY35" fmla="*/ 335843 h 410080"/>
                <a:gd name="connsiteX36" fmla="*/ 170856 w 484385"/>
                <a:gd name="connsiteY36" fmla="*/ 327299 h 410080"/>
                <a:gd name="connsiteX37" fmla="*/ 147168 w 484385"/>
                <a:gd name="connsiteY37" fmla="*/ 335310 h 410080"/>
                <a:gd name="connsiteX38" fmla="*/ 135641 w 484385"/>
                <a:gd name="connsiteY38" fmla="*/ 325028 h 410080"/>
                <a:gd name="connsiteX39" fmla="*/ 147918 w 484385"/>
                <a:gd name="connsiteY39" fmla="*/ 312813 h 410080"/>
                <a:gd name="connsiteX40" fmla="*/ 116303 w 484385"/>
                <a:gd name="connsiteY40" fmla="*/ 287198 h 410080"/>
                <a:gd name="connsiteX0" fmla="*/ 116290 w 484372"/>
                <a:gd name="connsiteY0" fmla="*/ 287198 h 410080"/>
                <a:gd name="connsiteX1" fmla="*/ 88465 w 484372"/>
                <a:gd name="connsiteY1" fmla="*/ 261970 h 410080"/>
                <a:gd name="connsiteX2" fmla="*/ 56363 w 484372"/>
                <a:gd name="connsiteY2" fmla="*/ 244499 h 410080"/>
                <a:gd name="connsiteX3" fmla="*/ 57164 w 484372"/>
                <a:gd name="connsiteY3" fmla="*/ 228337 h 410080"/>
                <a:gd name="connsiteX4" fmla="*/ 25638 w 484372"/>
                <a:gd name="connsiteY4" fmla="*/ 208875 h 410080"/>
                <a:gd name="connsiteX5" fmla="*/ 35813 w 484372"/>
                <a:gd name="connsiteY5" fmla="*/ 164354 h 410080"/>
                <a:gd name="connsiteX6" fmla="*/ 407 w 484372"/>
                <a:gd name="connsiteY6" fmla="*/ 150405 h 410080"/>
                <a:gd name="connsiteX7" fmla="*/ 39994 w 484372"/>
                <a:gd name="connsiteY7" fmla="*/ 127883 h 410080"/>
                <a:gd name="connsiteX8" fmla="*/ 44342 w 484372"/>
                <a:gd name="connsiteY8" fmla="*/ 13254 h 410080"/>
                <a:gd name="connsiteX9" fmla="*/ 102938 w 484372"/>
                <a:gd name="connsiteY9" fmla="*/ 24855 h 410080"/>
                <a:gd name="connsiteX10" fmla="*/ 138433 w 484372"/>
                <a:gd name="connsiteY10" fmla="*/ 28783 h 410080"/>
                <a:gd name="connsiteX11" fmla="*/ 161979 w 484372"/>
                <a:gd name="connsiteY11" fmla="*/ 11349 h 410080"/>
                <a:gd name="connsiteX12" fmla="*/ 180993 w 484372"/>
                <a:gd name="connsiteY12" fmla="*/ 20783 h 410080"/>
                <a:gd name="connsiteX13" fmla="*/ 205762 w 484372"/>
                <a:gd name="connsiteY13" fmla="*/ 40295 h 410080"/>
                <a:gd name="connsiteX14" fmla="*/ 249146 w 484372"/>
                <a:gd name="connsiteY14" fmla="*/ 41547 h 410080"/>
                <a:gd name="connsiteX15" fmla="*/ 293703 w 484372"/>
                <a:gd name="connsiteY15" fmla="*/ 19838 h 410080"/>
                <a:gd name="connsiteX16" fmla="*/ 359598 w 484372"/>
                <a:gd name="connsiteY16" fmla="*/ 7360 h 410080"/>
                <a:gd name="connsiteX17" fmla="*/ 379132 w 484372"/>
                <a:gd name="connsiteY17" fmla="*/ 7088 h 410080"/>
                <a:gd name="connsiteX18" fmla="*/ 392711 w 484372"/>
                <a:gd name="connsiteY18" fmla="*/ 29050 h 410080"/>
                <a:gd name="connsiteX19" fmla="*/ 439155 w 484372"/>
                <a:gd name="connsiteY19" fmla="*/ 82801 h 410080"/>
                <a:gd name="connsiteX20" fmla="*/ 391573 w 484372"/>
                <a:gd name="connsiteY20" fmla="*/ 111641 h 410080"/>
                <a:gd name="connsiteX21" fmla="*/ 411338 w 484372"/>
                <a:gd name="connsiteY21" fmla="*/ 139084 h 410080"/>
                <a:gd name="connsiteX22" fmla="*/ 425297 w 484372"/>
                <a:gd name="connsiteY22" fmla="*/ 168599 h 410080"/>
                <a:gd name="connsiteX23" fmla="*/ 455052 w 484372"/>
                <a:gd name="connsiteY23" fmla="*/ 193853 h 410080"/>
                <a:gd name="connsiteX24" fmla="*/ 449639 w 484372"/>
                <a:gd name="connsiteY24" fmla="*/ 248043 h 410080"/>
                <a:gd name="connsiteX25" fmla="*/ 475690 w 484372"/>
                <a:gd name="connsiteY25" fmla="*/ 263219 h 410080"/>
                <a:gd name="connsiteX26" fmla="*/ 484099 w 484372"/>
                <a:gd name="connsiteY26" fmla="*/ 285422 h 410080"/>
                <a:gd name="connsiteX27" fmla="*/ 476816 w 484372"/>
                <a:gd name="connsiteY27" fmla="*/ 338586 h 410080"/>
                <a:gd name="connsiteX28" fmla="*/ 437487 w 484372"/>
                <a:gd name="connsiteY28" fmla="*/ 346462 h 410080"/>
                <a:gd name="connsiteX29" fmla="*/ 396283 w 484372"/>
                <a:gd name="connsiteY29" fmla="*/ 370286 h 410080"/>
                <a:gd name="connsiteX30" fmla="*/ 393237 w 484372"/>
                <a:gd name="connsiteY30" fmla="*/ 410008 h 410080"/>
                <a:gd name="connsiteX31" fmla="*/ 338441 w 484372"/>
                <a:gd name="connsiteY31" fmla="*/ 381258 h 410080"/>
                <a:gd name="connsiteX32" fmla="*/ 305816 w 484372"/>
                <a:gd name="connsiteY32" fmla="*/ 354757 h 410080"/>
                <a:gd name="connsiteX33" fmla="*/ 288154 w 484372"/>
                <a:gd name="connsiteY33" fmla="*/ 327067 h 410080"/>
                <a:gd name="connsiteX34" fmla="*/ 273390 w 484372"/>
                <a:gd name="connsiteY34" fmla="*/ 335444 h 410080"/>
                <a:gd name="connsiteX35" fmla="*/ 245951 w 484372"/>
                <a:gd name="connsiteY35" fmla="*/ 351891 h 410080"/>
                <a:gd name="connsiteX36" fmla="*/ 227556 w 484372"/>
                <a:gd name="connsiteY36" fmla="*/ 335843 h 410080"/>
                <a:gd name="connsiteX37" fmla="*/ 170843 w 484372"/>
                <a:gd name="connsiteY37" fmla="*/ 327299 h 410080"/>
                <a:gd name="connsiteX38" fmla="*/ 147155 w 484372"/>
                <a:gd name="connsiteY38" fmla="*/ 335310 h 410080"/>
                <a:gd name="connsiteX39" fmla="*/ 135628 w 484372"/>
                <a:gd name="connsiteY39" fmla="*/ 325028 h 410080"/>
                <a:gd name="connsiteX40" fmla="*/ 147905 w 484372"/>
                <a:gd name="connsiteY40" fmla="*/ 312813 h 410080"/>
                <a:gd name="connsiteX41" fmla="*/ 116290 w 484372"/>
                <a:gd name="connsiteY41" fmla="*/ 287198 h 410080"/>
                <a:gd name="connsiteX0" fmla="*/ 115944 w 484026"/>
                <a:gd name="connsiteY0" fmla="*/ 287198 h 410080"/>
                <a:gd name="connsiteX1" fmla="*/ 88119 w 484026"/>
                <a:gd name="connsiteY1" fmla="*/ 261970 h 410080"/>
                <a:gd name="connsiteX2" fmla="*/ 56017 w 484026"/>
                <a:gd name="connsiteY2" fmla="*/ 244499 h 410080"/>
                <a:gd name="connsiteX3" fmla="*/ 56818 w 484026"/>
                <a:gd name="connsiteY3" fmla="*/ 228337 h 410080"/>
                <a:gd name="connsiteX4" fmla="*/ 25292 w 484026"/>
                <a:gd name="connsiteY4" fmla="*/ 208875 h 410080"/>
                <a:gd name="connsiteX5" fmla="*/ 35467 w 484026"/>
                <a:gd name="connsiteY5" fmla="*/ 164354 h 410080"/>
                <a:gd name="connsiteX6" fmla="*/ 61 w 484026"/>
                <a:gd name="connsiteY6" fmla="*/ 150405 h 410080"/>
                <a:gd name="connsiteX7" fmla="*/ 23977 w 484026"/>
                <a:gd name="connsiteY7" fmla="*/ 123680 h 410080"/>
                <a:gd name="connsiteX8" fmla="*/ 39648 w 484026"/>
                <a:gd name="connsiteY8" fmla="*/ 127883 h 410080"/>
                <a:gd name="connsiteX9" fmla="*/ 43996 w 484026"/>
                <a:gd name="connsiteY9" fmla="*/ 13254 h 410080"/>
                <a:gd name="connsiteX10" fmla="*/ 102592 w 484026"/>
                <a:gd name="connsiteY10" fmla="*/ 24855 h 410080"/>
                <a:gd name="connsiteX11" fmla="*/ 138087 w 484026"/>
                <a:gd name="connsiteY11" fmla="*/ 28783 h 410080"/>
                <a:gd name="connsiteX12" fmla="*/ 161633 w 484026"/>
                <a:gd name="connsiteY12" fmla="*/ 11349 h 410080"/>
                <a:gd name="connsiteX13" fmla="*/ 180647 w 484026"/>
                <a:gd name="connsiteY13" fmla="*/ 20783 h 410080"/>
                <a:gd name="connsiteX14" fmla="*/ 205416 w 484026"/>
                <a:gd name="connsiteY14" fmla="*/ 40295 h 410080"/>
                <a:gd name="connsiteX15" fmla="*/ 248800 w 484026"/>
                <a:gd name="connsiteY15" fmla="*/ 41547 h 410080"/>
                <a:gd name="connsiteX16" fmla="*/ 293357 w 484026"/>
                <a:gd name="connsiteY16" fmla="*/ 19838 h 410080"/>
                <a:gd name="connsiteX17" fmla="*/ 359252 w 484026"/>
                <a:gd name="connsiteY17" fmla="*/ 7360 h 410080"/>
                <a:gd name="connsiteX18" fmla="*/ 378786 w 484026"/>
                <a:gd name="connsiteY18" fmla="*/ 7088 h 410080"/>
                <a:gd name="connsiteX19" fmla="*/ 392365 w 484026"/>
                <a:gd name="connsiteY19" fmla="*/ 29050 h 410080"/>
                <a:gd name="connsiteX20" fmla="*/ 438809 w 484026"/>
                <a:gd name="connsiteY20" fmla="*/ 82801 h 410080"/>
                <a:gd name="connsiteX21" fmla="*/ 391227 w 484026"/>
                <a:gd name="connsiteY21" fmla="*/ 111641 h 410080"/>
                <a:gd name="connsiteX22" fmla="*/ 410992 w 484026"/>
                <a:gd name="connsiteY22" fmla="*/ 139084 h 410080"/>
                <a:gd name="connsiteX23" fmla="*/ 424951 w 484026"/>
                <a:gd name="connsiteY23" fmla="*/ 168599 h 410080"/>
                <a:gd name="connsiteX24" fmla="*/ 454706 w 484026"/>
                <a:gd name="connsiteY24" fmla="*/ 193853 h 410080"/>
                <a:gd name="connsiteX25" fmla="*/ 449293 w 484026"/>
                <a:gd name="connsiteY25" fmla="*/ 248043 h 410080"/>
                <a:gd name="connsiteX26" fmla="*/ 475344 w 484026"/>
                <a:gd name="connsiteY26" fmla="*/ 263219 h 410080"/>
                <a:gd name="connsiteX27" fmla="*/ 483753 w 484026"/>
                <a:gd name="connsiteY27" fmla="*/ 285422 h 410080"/>
                <a:gd name="connsiteX28" fmla="*/ 476470 w 484026"/>
                <a:gd name="connsiteY28" fmla="*/ 338586 h 410080"/>
                <a:gd name="connsiteX29" fmla="*/ 437141 w 484026"/>
                <a:gd name="connsiteY29" fmla="*/ 346462 h 410080"/>
                <a:gd name="connsiteX30" fmla="*/ 395937 w 484026"/>
                <a:gd name="connsiteY30" fmla="*/ 370286 h 410080"/>
                <a:gd name="connsiteX31" fmla="*/ 392891 w 484026"/>
                <a:gd name="connsiteY31" fmla="*/ 410008 h 410080"/>
                <a:gd name="connsiteX32" fmla="*/ 338095 w 484026"/>
                <a:gd name="connsiteY32" fmla="*/ 381258 h 410080"/>
                <a:gd name="connsiteX33" fmla="*/ 305470 w 484026"/>
                <a:gd name="connsiteY33" fmla="*/ 354757 h 410080"/>
                <a:gd name="connsiteX34" fmla="*/ 287808 w 484026"/>
                <a:gd name="connsiteY34" fmla="*/ 327067 h 410080"/>
                <a:gd name="connsiteX35" fmla="*/ 273044 w 484026"/>
                <a:gd name="connsiteY35" fmla="*/ 335444 h 410080"/>
                <a:gd name="connsiteX36" fmla="*/ 245605 w 484026"/>
                <a:gd name="connsiteY36" fmla="*/ 351891 h 410080"/>
                <a:gd name="connsiteX37" fmla="*/ 227210 w 484026"/>
                <a:gd name="connsiteY37" fmla="*/ 335843 h 410080"/>
                <a:gd name="connsiteX38" fmla="*/ 170497 w 484026"/>
                <a:gd name="connsiteY38" fmla="*/ 327299 h 410080"/>
                <a:gd name="connsiteX39" fmla="*/ 146809 w 484026"/>
                <a:gd name="connsiteY39" fmla="*/ 335310 h 410080"/>
                <a:gd name="connsiteX40" fmla="*/ 135282 w 484026"/>
                <a:gd name="connsiteY40" fmla="*/ 325028 h 410080"/>
                <a:gd name="connsiteX41" fmla="*/ 147559 w 484026"/>
                <a:gd name="connsiteY41" fmla="*/ 312813 h 410080"/>
                <a:gd name="connsiteX42" fmla="*/ 115944 w 484026"/>
                <a:gd name="connsiteY42" fmla="*/ 287198 h 410080"/>
                <a:gd name="connsiteX0" fmla="*/ 115944 w 484026"/>
                <a:gd name="connsiteY0" fmla="*/ 287198 h 410080"/>
                <a:gd name="connsiteX1" fmla="*/ 88119 w 484026"/>
                <a:gd name="connsiteY1" fmla="*/ 261970 h 410080"/>
                <a:gd name="connsiteX2" fmla="*/ 56017 w 484026"/>
                <a:gd name="connsiteY2" fmla="*/ 244499 h 410080"/>
                <a:gd name="connsiteX3" fmla="*/ 56818 w 484026"/>
                <a:gd name="connsiteY3" fmla="*/ 228337 h 410080"/>
                <a:gd name="connsiteX4" fmla="*/ 25292 w 484026"/>
                <a:gd name="connsiteY4" fmla="*/ 208875 h 410080"/>
                <a:gd name="connsiteX5" fmla="*/ 35467 w 484026"/>
                <a:gd name="connsiteY5" fmla="*/ 164354 h 410080"/>
                <a:gd name="connsiteX6" fmla="*/ 61 w 484026"/>
                <a:gd name="connsiteY6" fmla="*/ 150405 h 410080"/>
                <a:gd name="connsiteX7" fmla="*/ 23977 w 484026"/>
                <a:gd name="connsiteY7" fmla="*/ 123680 h 410080"/>
                <a:gd name="connsiteX8" fmla="*/ 30072 w 484026"/>
                <a:gd name="connsiteY8" fmla="*/ 100643 h 410080"/>
                <a:gd name="connsiteX9" fmla="*/ 43996 w 484026"/>
                <a:gd name="connsiteY9" fmla="*/ 13254 h 410080"/>
                <a:gd name="connsiteX10" fmla="*/ 102592 w 484026"/>
                <a:gd name="connsiteY10" fmla="*/ 24855 h 410080"/>
                <a:gd name="connsiteX11" fmla="*/ 138087 w 484026"/>
                <a:gd name="connsiteY11" fmla="*/ 28783 h 410080"/>
                <a:gd name="connsiteX12" fmla="*/ 161633 w 484026"/>
                <a:gd name="connsiteY12" fmla="*/ 11349 h 410080"/>
                <a:gd name="connsiteX13" fmla="*/ 180647 w 484026"/>
                <a:gd name="connsiteY13" fmla="*/ 20783 h 410080"/>
                <a:gd name="connsiteX14" fmla="*/ 205416 w 484026"/>
                <a:gd name="connsiteY14" fmla="*/ 40295 h 410080"/>
                <a:gd name="connsiteX15" fmla="*/ 248800 w 484026"/>
                <a:gd name="connsiteY15" fmla="*/ 41547 h 410080"/>
                <a:gd name="connsiteX16" fmla="*/ 293357 w 484026"/>
                <a:gd name="connsiteY16" fmla="*/ 19838 h 410080"/>
                <a:gd name="connsiteX17" fmla="*/ 359252 w 484026"/>
                <a:gd name="connsiteY17" fmla="*/ 7360 h 410080"/>
                <a:gd name="connsiteX18" fmla="*/ 378786 w 484026"/>
                <a:gd name="connsiteY18" fmla="*/ 7088 h 410080"/>
                <a:gd name="connsiteX19" fmla="*/ 392365 w 484026"/>
                <a:gd name="connsiteY19" fmla="*/ 29050 h 410080"/>
                <a:gd name="connsiteX20" fmla="*/ 438809 w 484026"/>
                <a:gd name="connsiteY20" fmla="*/ 82801 h 410080"/>
                <a:gd name="connsiteX21" fmla="*/ 391227 w 484026"/>
                <a:gd name="connsiteY21" fmla="*/ 111641 h 410080"/>
                <a:gd name="connsiteX22" fmla="*/ 410992 w 484026"/>
                <a:gd name="connsiteY22" fmla="*/ 139084 h 410080"/>
                <a:gd name="connsiteX23" fmla="*/ 424951 w 484026"/>
                <a:gd name="connsiteY23" fmla="*/ 168599 h 410080"/>
                <a:gd name="connsiteX24" fmla="*/ 454706 w 484026"/>
                <a:gd name="connsiteY24" fmla="*/ 193853 h 410080"/>
                <a:gd name="connsiteX25" fmla="*/ 449293 w 484026"/>
                <a:gd name="connsiteY25" fmla="*/ 248043 h 410080"/>
                <a:gd name="connsiteX26" fmla="*/ 475344 w 484026"/>
                <a:gd name="connsiteY26" fmla="*/ 263219 h 410080"/>
                <a:gd name="connsiteX27" fmla="*/ 483753 w 484026"/>
                <a:gd name="connsiteY27" fmla="*/ 285422 h 410080"/>
                <a:gd name="connsiteX28" fmla="*/ 476470 w 484026"/>
                <a:gd name="connsiteY28" fmla="*/ 338586 h 410080"/>
                <a:gd name="connsiteX29" fmla="*/ 437141 w 484026"/>
                <a:gd name="connsiteY29" fmla="*/ 346462 h 410080"/>
                <a:gd name="connsiteX30" fmla="*/ 395937 w 484026"/>
                <a:gd name="connsiteY30" fmla="*/ 370286 h 410080"/>
                <a:gd name="connsiteX31" fmla="*/ 392891 w 484026"/>
                <a:gd name="connsiteY31" fmla="*/ 410008 h 410080"/>
                <a:gd name="connsiteX32" fmla="*/ 338095 w 484026"/>
                <a:gd name="connsiteY32" fmla="*/ 381258 h 410080"/>
                <a:gd name="connsiteX33" fmla="*/ 305470 w 484026"/>
                <a:gd name="connsiteY33" fmla="*/ 354757 h 410080"/>
                <a:gd name="connsiteX34" fmla="*/ 287808 w 484026"/>
                <a:gd name="connsiteY34" fmla="*/ 327067 h 410080"/>
                <a:gd name="connsiteX35" fmla="*/ 273044 w 484026"/>
                <a:gd name="connsiteY35" fmla="*/ 335444 h 410080"/>
                <a:gd name="connsiteX36" fmla="*/ 245605 w 484026"/>
                <a:gd name="connsiteY36" fmla="*/ 351891 h 410080"/>
                <a:gd name="connsiteX37" fmla="*/ 227210 w 484026"/>
                <a:gd name="connsiteY37" fmla="*/ 335843 h 410080"/>
                <a:gd name="connsiteX38" fmla="*/ 170497 w 484026"/>
                <a:gd name="connsiteY38" fmla="*/ 327299 h 410080"/>
                <a:gd name="connsiteX39" fmla="*/ 146809 w 484026"/>
                <a:gd name="connsiteY39" fmla="*/ 335310 h 410080"/>
                <a:gd name="connsiteX40" fmla="*/ 135282 w 484026"/>
                <a:gd name="connsiteY40" fmla="*/ 325028 h 410080"/>
                <a:gd name="connsiteX41" fmla="*/ 147559 w 484026"/>
                <a:gd name="connsiteY41" fmla="*/ 312813 h 410080"/>
                <a:gd name="connsiteX42" fmla="*/ 115944 w 484026"/>
                <a:gd name="connsiteY42" fmla="*/ 287198 h 410080"/>
                <a:gd name="connsiteX0" fmla="*/ 140455 w 508537"/>
                <a:gd name="connsiteY0" fmla="*/ 287198 h 410080"/>
                <a:gd name="connsiteX1" fmla="*/ 112630 w 508537"/>
                <a:gd name="connsiteY1" fmla="*/ 261970 h 410080"/>
                <a:gd name="connsiteX2" fmla="*/ 80528 w 508537"/>
                <a:gd name="connsiteY2" fmla="*/ 244499 h 410080"/>
                <a:gd name="connsiteX3" fmla="*/ 81329 w 508537"/>
                <a:gd name="connsiteY3" fmla="*/ 228337 h 410080"/>
                <a:gd name="connsiteX4" fmla="*/ 49803 w 508537"/>
                <a:gd name="connsiteY4" fmla="*/ 208875 h 410080"/>
                <a:gd name="connsiteX5" fmla="*/ 59978 w 508537"/>
                <a:gd name="connsiteY5" fmla="*/ 164354 h 410080"/>
                <a:gd name="connsiteX6" fmla="*/ 24572 w 508537"/>
                <a:gd name="connsiteY6" fmla="*/ 150405 h 410080"/>
                <a:gd name="connsiteX7" fmla="*/ 48488 w 508537"/>
                <a:gd name="connsiteY7" fmla="*/ 123680 h 410080"/>
                <a:gd name="connsiteX8" fmla="*/ 54583 w 508537"/>
                <a:gd name="connsiteY8" fmla="*/ 100643 h 410080"/>
                <a:gd name="connsiteX9" fmla="*/ 67 w 508537"/>
                <a:gd name="connsiteY9" fmla="*/ 78200 h 410080"/>
                <a:gd name="connsiteX10" fmla="*/ 68507 w 508537"/>
                <a:gd name="connsiteY10" fmla="*/ 13254 h 410080"/>
                <a:gd name="connsiteX11" fmla="*/ 127103 w 508537"/>
                <a:gd name="connsiteY11" fmla="*/ 24855 h 410080"/>
                <a:gd name="connsiteX12" fmla="*/ 162598 w 508537"/>
                <a:gd name="connsiteY12" fmla="*/ 28783 h 410080"/>
                <a:gd name="connsiteX13" fmla="*/ 186144 w 508537"/>
                <a:gd name="connsiteY13" fmla="*/ 11349 h 410080"/>
                <a:gd name="connsiteX14" fmla="*/ 205158 w 508537"/>
                <a:gd name="connsiteY14" fmla="*/ 20783 h 410080"/>
                <a:gd name="connsiteX15" fmla="*/ 229927 w 508537"/>
                <a:gd name="connsiteY15" fmla="*/ 40295 h 410080"/>
                <a:gd name="connsiteX16" fmla="*/ 273311 w 508537"/>
                <a:gd name="connsiteY16" fmla="*/ 41547 h 410080"/>
                <a:gd name="connsiteX17" fmla="*/ 317868 w 508537"/>
                <a:gd name="connsiteY17" fmla="*/ 19838 h 410080"/>
                <a:gd name="connsiteX18" fmla="*/ 383763 w 508537"/>
                <a:gd name="connsiteY18" fmla="*/ 7360 h 410080"/>
                <a:gd name="connsiteX19" fmla="*/ 403297 w 508537"/>
                <a:gd name="connsiteY19" fmla="*/ 7088 h 410080"/>
                <a:gd name="connsiteX20" fmla="*/ 416876 w 508537"/>
                <a:gd name="connsiteY20" fmla="*/ 29050 h 410080"/>
                <a:gd name="connsiteX21" fmla="*/ 463320 w 508537"/>
                <a:gd name="connsiteY21" fmla="*/ 82801 h 410080"/>
                <a:gd name="connsiteX22" fmla="*/ 415738 w 508537"/>
                <a:gd name="connsiteY22" fmla="*/ 111641 h 410080"/>
                <a:gd name="connsiteX23" fmla="*/ 435503 w 508537"/>
                <a:gd name="connsiteY23" fmla="*/ 139084 h 410080"/>
                <a:gd name="connsiteX24" fmla="*/ 449462 w 508537"/>
                <a:gd name="connsiteY24" fmla="*/ 168599 h 410080"/>
                <a:gd name="connsiteX25" fmla="*/ 479217 w 508537"/>
                <a:gd name="connsiteY25" fmla="*/ 193853 h 410080"/>
                <a:gd name="connsiteX26" fmla="*/ 473804 w 508537"/>
                <a:gd name="connsiteY26" fmla="*/ 248043 h 410080"/>
                <a:gd name="connsiteX27" fmla="*/ 499855 w 508537"/>
                <a:gd name="connsiteY27" fmla="*/ 263219 h 410080"/>
                <a:gd name="connsiteX28" fmla="*/ 508264 w 508537"/>
                <a:gd name="connsiteY28" fmla="*/ 285422 h 410080"/>
                <a:gd name="connsiteX29" fmla="*/ 500981 w 508537"/>
                <a:gd name="connsiteY29" fmla="*/ 338586 h 410080"/>
                <a:gd name="connsiteX30" fmla="*/ 461652 w 508537"/>
                <a:gd name="connsiteY30" fmla="*/ 346462 h 410080"/>
                <a:gd name="connsiteX31" fmla="*/ 420448 w 508537"/>
                <a:gd name="connsiteY31" fmla="*/ 370286 h 410080"/>
                <a:gd name="connsiteX32" fmla="*/ 417402 w 508537"/>
                <a:gd name="connsiteY32" fmla="*/ 410008 h 410080"/>
                <a:gd name="connsiteX33" fmla="*/ 362606 w 508537"/>
                <a:gd name="connsiteY33" fmla="*/ 381258 h 410080"/>
                <a:gd name="connsiteX34" fmla="*/ 329981 w 508537"/>
                <a:gd name="connsiteY34" fmla="*/ 354757 h 410080"/>
                <a:gd name="connsiteX35" fmla="*/ 312319 w 508537"/>
                <a:gd name="connsiteY35" fmla="*/ 327067 h 410080"/>
                <a:gd name="connsiteX36" fmla="*/ 297555 w 508537"/>
                <a:gd name="connsiteY36" fmla="*/ 335444 h 410080"/>
                <a:gd name="connsiteX37" fmla="*/ 270116 w 508537"/>
                <a:gd name="connsiteY37" fmla="*/ 351891 h 410080"/>
                <a:gd name="connsiteX38" fmla="*/ 251721 w 508537"/>
                <a:gd name="connsiteY38" fmla="*/ 335843 h 410080"/>
                <a:gd name="connsiteX39" fmla="*/ 195008 w 508537"/>
                <a:gd name="connsiteY39" fmla="*/ 327299 h 410080"/>
                <a:gd name="connsiteX40" fmla="*/ 171320 w 508537"/>
                <a:gd name="connsiteY40" fmla="*/ 335310 h 410080"/>
                <a:gd name="connsiteX41" fmla="*/ 159793 w 508537"/>
                <a:gd name="connsiteY41" fmla="*/ 325028 h 410080"/>
                <a:gd name="connsiteX42" fmla="*/ 172070 w 508537"/>
                <a:gd name="connsiteY42" fmla="*/ 312813 h 410080"/>
                <a:gd name="connsiteX43" fmla="*/ 140455 w 508537"/>
                <a:gd name="connsiteY43" fmla="*/ 287198 h 410080"/>
                <a:gd name="connsiteX0" fmla="*/ 141416 w 509498"/>
                <a:gd name="connsiteY0" fmla="*/ 287198 h 410080"/>
                <a:gd name="connsiteX1" fmla="*/ 113591 w 509498"/>
                <a:gd name="connsiteY1" fmla="*/ 261970 h 410080"/>
                <a:gd name="connsiteX2" fmla="*/ 81489 w 509498"/>
                <a:gd name="connsiteY2" fmla="*/ 244499 h 410080"/>
                <a:gd name="connsiteX3" fmla="*/ 82290 w 509498"/>
                <a:gd name="connsiteY3" fmla="*/ 228337 h 410080"/>
                <a:gd name="connsiteX4" fmla="*/ 50764 w 509498"/>
                <a:gd name="connsiteY4" fmla="*/ 208875 h 410080"/>
                <a:gd name="connsiteX5" fmla="*/ 60939 w 509498"/>
                <a:gd name="connsiteY5" fmla="*/ 164354 h 410080"/>
                <a:gd name="connsiteX6" fmla="*/ 25533 w 509498"/>
                <a:gd name="connsiteY6" fmla="*/ 150405 h 410080"/>
                <a:gd name="connsiteX7" fmla="*/ 49449 w 509498"/>
                <a:gd name="connsiteY7" fmla="*/ 123680 h 410080"/>
                <a:gd name="connsiteX8" fmla="*/ 55544 w 509498"/>
                <a:gd name="connsiteY8" fmla="*/ 100643 h 410080"/>
                <a:gd name="connsiteX9" fmla="*/ 1028 w 509498"/>
                <a:gd name="connsiteY9" fmla="*/ 78200 h 410080"/>
                <a:gd name="connsiteX10" fmla="*/ 20019 w 509498"/>
                <a:gd name="connsiteY10" fmla="*/ 45971 h 410080"/>
                <a:gd name="connsiteX11" fmla="*/ 69468 w 509498"/>
                <a:gd name="connsiteY11" fmla="*/ 13254 h 410080"/>
                <a:gd name="connsiteX12" fmla="*/ 128064 w 509498"/>
                <a:gd name="connsiteY12" fmla="*/ 24855 h 410080"/>
                <a:gd name="connsiteX13" fmla="*/ 163559 w 509498"/>
                <a:gd name="connsiteY13" fmla="*/ 28783 h 410080"/>
                <a:gd name="connsiteX14" fmla="*/ 187105 w 509498"/>
                <a:gd name="connsiteY14" fmla="*/ 11349 h 410080"/>
                <a:gd name="connsiteX15" fmla="*/ 206119 w 509498"/>
                <a:gd name="connsiteY15" fmla="*/ 20783 h 410080"/>
                <a:gd name="connsiteX16" fmla="*/ 230888 w 509498"/>
                <a:gd name="connsiteY16" fmla="*/ 40295 h 410080"/>
                <a:gd name="connsiteX17" fmla="*/ 274272 w 509498"/>
                <a:gd name="connsiteY17" fmla="*/ 41547 h 410080"/>
                <a:gd name="connsiteX18" fmla="*/ 318829 w 509498"/>
                <a:gd name="connsiteY18" fmla="*/ 19838 h 410080"/>
                <a:gd name="connsiteX19" fmla="*/ 384724 w 509498"/>
                <a:gd name="connsiteY19" fmla="*/ 7360 h 410080"/>
                <a:gd name="connsiteX20" fmla="*/ 404258 w 509498"/>
                <a:gd name="connsiteY20" fmla="*/ 7088 h 410080"/>
                <a:gd name="connsiteX21" fmla="*/ 417837 w 509498"/>
                <a:gd name="connsiteY21" fmla="*/ 29050 h 410080"/>
                <a:gd name="connsiteX22" fmla="*/ 464281 w 509498"/>
                <a:gd name="connsiteY22" fmla="*/ 82801 h 410080"/>
                <a:gd name="connsiteX23" fmla="*/ 416699 w 509498"/>
                <a:gd name="connsiteY23" fmla="*/ 111641 h 410080"/>
                <a:gd name="connsiteX24" fmla="*/ 436464 w 509498"/>
                <a:gd name="connsiteY24" fmla="*/ 139084 h 410080"/>
                <a:gd name="connsiteX25" fmla="*/ 450423 w 509498"/>
                <a:gd name="connsiteY25" fmla="*/ 168599 h 410080"/>
                <a:gd name="connsiteX26" fmla="*/ 480178 w 509498"/>
                <a:gd name="connsiteY26" fmla="*/ 193853 h 410080"/>
                <a:gd name="connsiteX27" fmla="*/ 474765 w 509498"/>
                <a:gd name="connsiteY27" fmla="*/ 248043 h 410080"/>
                <a:gd name="connsiteX28" fmla="*/ 500816 w 509498"/>
                <a:gd name="connsiteY28" fmla="*/ 263219 h 410080"/>
                <a:gd name="connsiteX29" fmla="*/ 509225 w 509498"/>
                <a:gd name="connsiteY29" fmla="*/ 285422 h 410080"/>
                <a:gd name="connsiteX30" fmla="*/ 501942 w 509498"/>
                <a:gd name="connsiteY30" fmla="*/ 338586 h 410080"/>
                <a:gd name="connsiteX31" fmla="*/ 462613 w 509498"/>
                <a:gd name="connsiteY31" fmla="*/ 346462 h 410080"/>
                <a:gd name="connsiteX32" fmla="*/ 421409 w 509498"/>
                <a:gd name="connsiteY32" fmla="*/ 370286 h 410080"/>
                <a:gd name="connsiteX33" fmla="*/ 418363 w 509498"/>
                <a:gd name="connsiteY33" fmla="*/ 410008 h 410080"/>
                <a:gd name="connsiteX34" fmla="*/ 363567 w 509498"/>
                <a:gd name="connsiteY34" fmla="*/ 381258 h 410080"/>
                <a:gd name="connsiteX35" fmla="*/ 330942 w 509498"/>
                <a:gd name="connsiteY35" fmla="*/ 354757 h 410080"/>
                <a:gd name="connsiteX36" fmla="*/ 313280 w 509498"/>
                <a:gd name="connsiteY36" fmla="*/ 327067 h 410080"/>
                <a:gd name="connsiteX37" fmla="*/ 298516 w 509498"/>
                <a:gd name="connsiteY37" fmla="*/ 335444 h 410080"/>
                <a:gd name="connsiteX38" fmla="*/ 271077 w 509498"/>
                <a:gd name="connsiteY38" fmla="*/ 351891 h 410080"/>
                <a:gd name="connsiteX39" fmla="*/ 252682 w 509498"/>
                <a:gd name="connsiteY39" fmla="*/ 335843 h 410080"/>
                <a:gd name="connsiteX40" fmla="*/ 195969 w 509498"/>
                <a:gd name="connsiteY40" fmla="*/ 327299 h 410080"/>
                <a:gd name="connsiteX41" fmla="*/ 172281 w 509498"/>
                <a:gd name="connsiteY41" fmla="*/ 335310 h 410080"/>
                <a:gd name="connsiteX42" fmla="*/ 160754 w 509498"/>
                <a:gd name="connsiteY42" fmla="*/ 325028 h 410080"/>
                <a:gd name="connsiteX43" fmla="*/ 173031 w 509498"/>
                <a:gd name="connsiteY43" fmla="*/ 312813 h 410080"/>
                <a:gd name="connsiteX44" fmla="*/ 141416 w 509498"/>
                <a:gd name="connsiteY44" fmla="*/ 287198 h 410080"/>
                <a:gd name="connsiteX0" fmla="*/ 141197 w 509279"/>
                <a:gd name="connsiteY0" fmla="*/ 287198 h 410080"/>
                <a:gd name="connsiteX1" fmla="*/ 113372 w 509279"/>
                <a:gd name="connsiteY1" fmla="*/ 261970 h 410080"/>
                <a:gd name="connsiteX2" fmla="*/ 81270 w 509279"/>
                <a:gd name="connsiteY2" fmla="*/ 244499 h 410080"/>
                <a:gd name="connsiteX3" fmla="*/ 82071 w 509279"/>
                <a:gd name="connsiteY3" fmla="*/ 228337 h 410080"/>
                <a:gd name="connsiteX4" fmla="*/ 50545 w 509279"/>
                <a:gd name="connsiteY4" fmla="*/ 208875 h 410080"/>
                <a:gd name="connsiteX5" fmla="*/ 60720 w 509279"/>
                <a:gd name="connsiteY5" fmla="*/ 164354 h 410080"/>
                <a:gd name="connsiteX6" fmla="*/ 25314 w 509279"/>
                <a:gd name="connsiteY6" fmla="*/ 150405 h 410080"/>
                <a:gd name="connsiteX7" fmla="*/ 49230 w 509279"/>
                <a:gd name="connsiteY7" fmla="*/ 123680 h 410080"/>
                <a:gd name="connsiteX8" fmla="*/ 55325 w 509279"/>
                <a:gd name="connsiteY8" fmla="*/ 100643 h 410080"/>
                <a:gd name="connsiteX9" fmla="*/ 809 w 509279"/>
                <a:gd name="connsiteY9" fmla="*/ 78200 h 410080"/>
                <a:gd name="connsiteX10" fmla="*/ 19800 w 509279"/>
                <a:gd name="connsiteY10" fmla="*/ 45971 h 410080"/>
                <a:gd name="connsiteX11" fmla="*/ 50217 w 509279"/>
                <a:gd name="connsiteY11" fmla="*/ 36282 h 410080"/>
                <a:gd name="connsiteX12" fmla="*/ 69249 w 509279"/>
                <a:gd name="connsiteY12" fmla="*/ 13254 h 410080"/>
                <a:gd name="connsiteX13" fmla="*/ 127845 w 509279"/>
                <a:gd name="connsiteY13" fmla="*/ 24855 h 410080"/>
                <a:gd name="connsiteX14" fmla="*/ 163340 w 509279"/>
                <a:gd name="connsiteY14" fmla="*/ 28783 h 410080"/>
                <a:gd name="connsiteX15" fmla="*/ 186886 w 509279"/>
                <a:gd name="connsiteY15" fmla="*/ 11349 h 410080"/>
                <a:gd name="connsiteX16" fmla="*/ 205900 w 509279"/>
                <a:gd name="connsiteY16" fmla="*/ 20783 h 410080"/>
                <a:gd name="connsiteX17" fmla="*/ 230669 w 509279"/>
                <a:gd name="connsiteY17" fmla="*/ 40295 h 410080"/>
                <a:gd name="connsiteX18" fmla="*/ 274053 w 509279"/>
                <a:gd name="connsiteY18" fmla="*/ 41547 h 410080"/>
                <a:gd name="connsiteX19" fmla="*/ 318610 w 509279"/>
                <a:gd name="connsiteY19" fmla="*/ 19838 h 410080"/>
                <a:gd name="connsiteX20" fmla="*/ 384505 w 509279"/>
                <a:gd name="connsiteY20" fmla="*/ 7360 h 410080"/>
                <a:gd name="connsiteX21" fmla="*/ 404039 w 509279"/>
                <a:gd name="connsiteY21" fmla="*/ 7088 h 410080"/>
                <a:gd name="connsiteX22" fmla="*/ 417618 w 509279"/>
                <a:gd name="connsiteY22" fmla="*/ 29050 h 410080"/>
                <a:gd name="connsiteX23" fmla="*/ 464062 w 509279"/>
                <a:gd name="connsiteY23" fmla="*/ 82801 h 410080"/>
                <a:gd name="connsiteX24" fmla="*/ 416480 w 509279"/>
                <a:gd name="connsiteY24" fmla="*/ 111641 h 410080"/>
                <a:gd name="connsiteX25" fmla="*/ 436245 w 509279"/>
                <a:gd name="connsiteY25" fmla="*/ 139084 h 410080"/>
                <a:gd name="connsiteX26" fmla="*/ 450204 w 509279"/>
                <a:gd name="connsiteY26" fmla="*/ 168599 h 410080"/>
                <a:gd name="connsiteX27" fmla="*/ 479959 w 509279"/>
                <a:gd name="connsiteY27" fmla="*/ 193853 h 410080"/>
                <a:gd name="connsiteX28" fmla="*/ 474546 w 509279"/>
                <a:gd name="connsiteY28" fmla="*/ 248043 h 410080"/>
                <a:gd name="connsiteX29" fmla="*/ 500597 w 509279"/>
                <a:gd name="connsiteY29" fmla="*/ 263219 h 410080"/>
                <a:gd name="connsiteX30" fmla="*/ 509006 w 509279"/>
                <a:gd name="connsiteY30" fmla="*/ 285422 h 410080"/>
                <a:gd name="connsiteX31" fmla="*/ 501723 w 509279"/>
                <a:gd name="connsiteY31" fmla="*/ 338586 h 410080"/>
                <a:gd name="connsiteX32" fmla="*/ 462394 w 509279"/>
                <a:gd name="connsiteY32" fmla="*/ 346462 h 410080"/>
                <a:gd name="connsiteX33" fmla="*/ 421190 w 509279"/>
                <a:gd name="connsiteY33" fmla="*/ 370286 h 410080"/>
                <a:gd name="connsiteX34" fmla="*/ 418144 w 509279"/>
                <a:gd name="connsiteY34" fmla="*/ 410008 h 410080"/>
                <a:gd name="connsiteX35" fmla="*/ 363348 w 509279"/>
                <a:gd name="connsiteY35" fmla="*/ 381258 h 410080"/>
                <a:gd name="connsiteX36" fmla="*/ 330723 w 509279"/>
                <a:gd name="connsiteY36" fmla="*/ 354757 h 410080"/>
                <a:gd name="connsiteX37" fmla="*/ 313061 w 509279"/>
                <a:gd name="connsiteY37" fmla="*/ 327067 h 410080"/>
                <a:gd name="connsiteX38" fmla="*/ 298297 w 509279"/>
                <a:gd name="connsiteY38" fmla="*/ 335444 h 410080"/>
                <a:gd name="connsiteX39" fmla="*/ 270858 w 509279"/>
                <a:gd name="connsiteY39" fmla="*/ 351891 h 410080"/>
                <a:gd name="connsiteX40" fmla="*/ 252463 w 509279"/>
                <a:gd name="connsiteY40" fmla="*/ 335843 h 410080"/>
                <a:gd name="connsiteX41" fmla="*/ 195750 w 509279"/>
                <a:gd name="connsiteY41" fmla="*/ 327299 h 410080"/>
                <a:gd name="connsiteX42" fmla="*/ 172062 w 509279"/>
                <a:gd name="connsiteY42" fmla="*/ 335310 h 410080"/>
                <a:gd name="connsiteX43" fmla="*/ 160535 w 509279"/>
                <a:gd name="connsiteY43" fmla="*/ 325028 h 410080"/>
                <a:gd name="connsiteX44" fmla="*/ 172812 w 509279"/>
                <a:gd name="connsiteY44" fmla="*/ 312813 h 410080"/>
                <a:gd name="connsiteX45" fmla="*/ 141197 w 509279"/>
                <a:gd name="connsiteY45" fmla="*/ 287198 h 410080"/>
                <a:gd name="connsiteX0" fmla="*/ 141197 w 509279"/>
                <a:gd name="connsiteY0" fmla="*/ 287198 h 410080"/>
                <a:gd name="connsiteX1" fmla="*/ 113372 w 509279"/>
                <a:gd name="connsiteY1" fmla="*/ 261970 h 410080"/>
                <a:gd name="connsiteX2" fmla="*/ 81270 w 509279"/>
                <a:gd name="connsiteY2" fmla="*/ 244499 h 410080"/>
                <a:gd name="connsiteX3" fmla="*/ 82071 w 509279"/>
                <a:gd name="connsiteY3" fmla="*/ 228337 h 410080"/>
                <a:gd name="connsiteX4" fmla="*/ 50545 w 509279"/>
                <a:gd name="connsiteY4" fmla="*/ 208875 h 410080"/>
                <a:gd name="connsiteX5" fmla="*/ 60720 w 509279"/>
                <a:gd name="connsiteY5" fmla="*/ 164354 h 410080"/>
                <a:gd name="connsiteX6" fmla="*/ 25314 w 509279"/>
                <a:gd name="connsiteY6" fmla="*/ 150405 h 410080"/>
                <a:gd name="connsiteX7" fmla="*/ 49230 w 509279"/>
                <a:gd name="connsiteY7" fmla="*/ 123680 h 410080"/>
                <a:gd name="connsiteX8" fmla="*/ 55325 w 509279"/>
                <a:gd name="connsiteY8" fmla="*/ 100643 h 410080"/>
                <a:gd name="connsiteX9" fmla="*/ 809 w 509279"/>
                <a:gd name="connsiteY9" fmla="*/ 78200 h 410080"/>
                <a:gd name="connsiteX10" fmla="*/ 19800 w 509279"/>
                <a:gd name="connsiteY10" fmla="*/ 45971 h 410080"/>
                <a:gd name="connsiteX11" fmla="*/ 50217 w 509279"/>
                <a:gd name="connsiteY11" fmla="*/ 36282 h 410080"/>
                <a:gd name="connsiteX12" fmla="*/ 69249 w 509279"/>
                <a:gd name="connsiteY12" fmla="*/ 13254 h 410080"/>
                <a:gd name="connsiteX13" fmla="*/ 87293 w 509279"/>
                <a:gd name="connsiteY13" fmla="*/ 347 h 410080"/>
                <a:gd name="connsiteX14" fmla="*/ 127845 w 509279"/>
                <a:gd name="connsiteY14" fmla="*/ 24855 h 410080"/>
                <a:gd name="connsiteX15" fmla="*/ 163340 w 509279"/>
                <a:gd name="connsiteY15" fmla="*/ 28783 h 410080"/>
                <a:gd name="connsiteX16" fmla="*/ 186886 w 509279"/>
                <a:gd name="connsiteY16" fmla="*/ 11349 h 410080"/>
                <a:gd name="connsiteX17" fmla="*/ 205900 w 509279"/>
                <a:gd name="connsiteY17" fmla="*/ 20783 h 410080"/>
                <a:gd name="connsiteX18" fmla="*/ 230669 w 509279"/>
                <a:gd name="connsiteY18" fmla="*/ 40295 h 410080"/>
                <a:gd name="connsiteX19" fmla="*/ 274053 w 509279"/>
                <a:gd name="connsiteY19" fmla="*/ 41547 h 410080"/>
                <a:gd name="connsiteX20" fmla="*/ 318610 w 509279"/>
                <a:gd name="connsiteY20" fmla="*/ 19838 h 410080"/>
                <a:gd name="connsiteX21" fmla="*/ 384505 w 509279"/>
                <a:gd name="connsiteY21" fmla="*/ 7360 h 410080"/>
                <a:gd name="connsiteX22" fmla="*/ 404039 w 509279"/>
                <a:gd name="connsiteY22" fmla="*/ 7088 h 410080"/>
                <a:gd name="connsiteX23" fmla="*/ 417618 w 509279"/>
                <a:gd name="connsiteY23" fmla="*/ 29050 h 410080"/>
                <a:gd name="connsiteX24" fmla="*/ 464062 w 509279"/>
                <a:gd name="connsiteY24" fmla="*/ 82801 h 410080"/>
                <a:gd name="connsiteX25" fmla="*/ 416480 w 509279"/>
                <a:gd name="connsiteY25" fmla="*/ 111641 h 410080"/>
                <a:gd name="connsiteX26" fmla="*/ 436245 w 509279"/>
                <a:gd name="connsiteY26" fmla="*/ 139084 h 410080"/>
                <a:gd name="connsiteX27" fmla="*/ 450204 w 509279"/>
                <a:gd name="connsiteY27" fmla="*/ 168599 h 410080"/>
                <a:gd name="connsiteX28" fmla="*/ 479959 w 509279"/>
                <a:gd name="connsiteY28" fmla="*/ 193853 h 410080"/>
                <a:gd name="connsiteX29" fmla="*/ 474546 w 509279"/>
                <a:gd name="connsiteY29" fmla="*/ 248043 h 410080"/>
                <a:gd name="connsiteX30" fmla="*/ 500597 w 509279"/>
                <a:gd name="connsiteY30" fmla="*/ 263219 h 410080"/>
                <a:gd name="connsiteX31" fmla="*/ 509006 w 509279"/>
                <a:gd name="connsiteY31" fmla="*/ 285422 h 410080"/>
                <a:gd name="connsiteX32" fmla="*/ 501723 w 509279"/>
                <a:gd name="connsiteY32" fmla="*/ 338586 h 410080"/>
                <a:gd name="connsiteX33" fmla="*/ 462394 w 509279"/>
                <a:gd name="connsiteY33" fmla="*/ 346462 h 410080"/>
                <a:gd name="connsiteX34" fmla="*/ 421190 w 509279"/>
                <a:gd name="connsiteY34" fmla="*/ 370286 h 410080"/>
                <a:gd name="connsiteX35" fmla="*/ 418144 w 509279"/>
                <a:gd name="connsiteY35" fmla="*/ 410008 h 410080"/>
                <a:gd name="connsiteX36" fmla="*/ 363348 w 509279"/>
                <a:gd name="connsiteY36" fmla="*/ 381258 h 410080"/>
                <a:gd name="connsiteX37" fmla="*/ 330723 w 509279"/>
                <a:gd name="connsiteY37" fmla="*/ 354757 h 410080"/>
                <a:gd name="connsiteX38" fmla="*/ 313061 w 509279"/>
                <a:gd name="connsiteY38" fmla="*/ 327067 h 410080"/>
                <a:gd name="connsiteX39" fmla="*/ 298297 w 509279"/>
                <a:gd name="connsiteY39" fmla="*/ 335444 h 410080"/>
                <a:gd name="connsiteX40" fmla="*/ 270858 w 509279"/>
                <a:gd name="connsiteY40" fmla="*/ 351891 h 410080"/>
                <a:gd name="connsiteX41" fmla="*/ 252463 w 509279"/>
                <a:gd name="connsiteY41" fmla="*/ 335843 h 410080"/>
                <a:gd name="connsiteX42" fmla="*/ 195750 w 509279"/>
                <a:gd name="connsiteY42" fmla="*/ 327299 h 410080"/>
                <a:gd name="connsiteX43" fmla="*/ 172062 w 509279"/>
                <a:gd name="connsiteY43" fmla="*/ 335310 h 410080"/>
                <a:gd name="connsiteX44" fmla="*/ 160535 w 509279"/>
                <a:gd name="connsiteY44" fmla="*/ 325028 h 410080"/>
                <a:gd name="connsiteX45" fmla="*/ 172812 w 509279"/>
                <a:gd name="connsiteY45" fmla="*/ 312813 h 410080"/>
                <a:gd name="connsiteX46" fmla="*/ 141197 w 509279"/>
                <a:gd name="connsiteY46" fmla="*/ 287198 h 410080"/>
                <a:gd name="connsiteX0" fmla="*/ 141197 w 509279"/>
                <a:gd name="connsiteY0" fmla="*/ 287198 h 410080"/>
                <a:gd name="connsiteX1" fmla="*/ 113372 w 509279"/>
                <a:gd name="connsiteY1" fmla="*/ 261970 h 410080"/>
                <a:gd name="connsiteX2" fmla="*/ 81270 w 509279"/>
                <a:gd name="connsiteY2" fmla="*/ 244499 h 410080"/>
                <a:gd name="connsiteX3" fmla="*/ 82071 w 509279"/>
                <a:gd name="connsiteY3" fmla="*/ 228337 h 410080"/>
                <a:gd name="connsiteX4" fmla="*/ 50545 w 509279"/>
                <a:gd name="connsiteY4" fmla="*/ 208875 h 410080"/>
                <a:gd name="connsiteX5" fmla="*/ 60720 w 509279"/>
                <a:gd name="connsiteY5" fmla="*/ 164354 h 410080"/>
                <a:gd name="connsiteX6" fmla="*/ 25314 w 509279"/>
                <a:gd name="connsiteY6" fmla="*/ 150405 h 410080"/>
                <a:gd name="connsiteX7" fmla="*/ 49230 w 509279"/>
                <a:gd name="connsiteY7" fmla="*/ 123680 h 410080"/>
                <a:gd name="connsiteX8" fmla="*/ 47559 w 509279"/>
                <a:gd name="connsiteY8" fmla="*/ 98140 h 410080"/>
                <a:gd name="connsiteX9" fmla="*/ 809 w 509279"/>
                <a:gd name="connsiteY9" fmla="*/ 78200 h 410080"/>
                <a:gd name="connsiteX10" fmla="*/ 19800 w 509279"/>
                <a:gd name="connsiteY10" fmla="*/ 45971 h 410080"/>
                <a:gd name="connsiteX11" fmla="*/ 50217 w 509279"/>
                <a:gd name="connsiteY11" fmla="*/ 36282 h 410080"/>
                <a:gd name="connsiteX12" fmla="*/ 69249 w 509279"/>
                <a:gd name="connsiteY12" fmla="*/ 13254 h 410080"/>
                <a:gd name="connsiteX13" fmla="*/ 87293 w 509279"/>
                <a:gd name="connsiteY13" fmla="*/ 347 h 410080"/>
                <a:gd name="connsiteX14" fmla="*/ 127845 w 509279"/>
                <a:gd name="connsiteY14" fmla="*/ 24855 h 410080"/>
                <a:gd name="connsiteX15" fmla="*/ 163340 w 509279"/>
                <a:gd name="connsiteY15" fmla="*/ 28783 h 410080"/>
                <a:gd name="connsiteX16" fmla="*/ 186886 w 509279"/>
                <a:gd name="connsiteY16" fmla="*/ 11349 h 410080"/>
                <a:gd name="connsiteX17" fmla="*/ 205900 w 509279"/>
                <a:gd name="connsiteY17" fmla="*/ 20783 h 410080"/>
                <a:gd name="connsiteX18" fmla="*/ 230669 w 509279"/>
                <a:gd name="connsiteY18" fmla="*/ 40295 h 410080"/>
                <a:gd name="connsiteX19" fmla="*/ 274053 w 509279"/>
                <a:gd name="connsiteY19" fmla="*/ 41547 h 410080"/>
                <a:gd name="connsiteX20" fmla="*/ 318610 w 509279"/>
                <a:gd name="connsiteY20" fmla="*/ 19838 h 410080"/>
                <a:gd name="connsiteX21" fmla="*/ 384505 w 509279"/>
                <a:gd name="connsiteY21" fmla="*/ 7360 h 410080"/>
                <a:gd name="connsiteX22" fmla="*/ 404039 w 509279"/>
                <a:gd name="connsiteY22" fmla="*/ 7088 h 410080"/>
                <a:gd name="connsiteX23" fmla="*/ 417618 w 509279"/>
                <a:gd name="connsiteY23" fmla="*/ 29050 h 410080"/>
                <a:gd name="connsiteX24" fmla="*/ 464062 w 509279"/>
                <a:gd name="connsiteY24" fmla="*/ 82801 h 410080"/>
                <a:gd name="connsiteX25" fmla="*/ 416480 w 509279"/>
                <a:gd name="connsiteY25" fmla="*/ 111641 h 410080"/>
                <a:gd name="connsiteX26" fmla="*/ 436245 w 509279"/>
                <a:gd name="connsiteY26" fmla="*/ 139084 h 410080"/>
                <a:gd name="connsiteX27" fmla="*/ 450204 w 509279"/>
                <a:gd name="connsiteY27" fmla="*/ 168599 h 410080"/>
                <a:gd name="connsiteX28" fmla="*/ 479959 w 509279"/>
                <a:gd name="connsiteY28" fmla="*/ 193853 h 410080"/>
                <a:gd name="connsiteX29" fmla="*/ 474546 w 509279"/>
                <a:gd name="connsiteY29" fmla="*/ 248043 h 410080"/>
                <a:gd name="connsiteX30" fmla="*/ 500597 w 509279"/>
                <a:gd name="connsiteY30" fmla="*/ 263219 h 410080"/>
                <a:gd name="connsiteX31" fmla="*/ 509006 w 509279"/>
                <a:gd name="connsiteY31" fmla="*/ 285422 h 410080"/>
                <a:gd name="connsiteX32" fmla="*/ 501723 w 509279"/>
                <a:gd name="connsiteY32" fmla="*/ 338586 h 410080"/>
                <a:gd name="connsiteX33" fmla="*/ 462394 w 509279"/>
                <a:gd name="connsiteY33" fmla="*/ 346462 h 410080"/>
                <a:gd name="connsiteX34" fmla="*/ 421190 w 509279"/>
                <a:gd name="connsiteY34" fmla="*/ 370286 h 410080"/>
                <a:gd name="connsiteX35" fmla="*/ 418144 w 509279"/>
                <a:gd name="connsiteY35" fmla="*/ 410008 h 410080"/>
                <a:gd name="connsiteX36" fmla="*/ 363348 w 509279"/>
                <a:gd name="connsiteY36" fmla="*/ 381258 h 410080"/>
                <a:gd name="connsiteX37" fmla="*/ 330723 w 509279"/>
                <a:gd name="connsiteY37" fmla="*/ 354757 h 410080"/>
                <a:gd name="connsiteX38" fmla="*/ 313061 w 509279"/>
                <a:gd name="connsiteY38" fmla="*/ 327067 h 410080"/>
                <a:gd name="connsiteX39" fmla="*/ 298297 w 509279"/>
                <a:gd name="connsiteY39" fmla="*/ 335444 h 410080"/>
                <a:gd name="connsiteX40" fmla="*/ 270858 w 509279"/>
                <a:gd name="connsiteY40" fmla="*/ 351891 h 410080"/>
                <a:gd name="connsiteX41" fmla="*/ 252463 w 509279"/>
                <a:gd name="connsiteY41" fmla="*/ 335843 h 410080"/>
                <a:gd name="connsiteX42" fmla="*/ 195750 w 509279"/>
                <a:gd name="connsiteY42" fmla="*/ 327299 h 410080"/>
                <a:gd name="connsiteX43" fmla="*/ 172062 w 509279"/>
                <a:gd name="connsiteY43" fmla="*/ 335310 h 410080"/>
                <a:gd name="connsiteX44" fmla="*/ 160535 w 509279"/>
                <a:gd name="connsiteY44" fmla="*/ 325028 h 410080"/>
                <a:gd name="connsiteX45" fmla="*/ 172812 w 509279"/>
                <a:gd name="connsiteY45" fmla="*/ 312813 h 410080"/>
                <a:gd name="connsiteX46" fmla="*/ 141197 w 509279"/>
                <a:gd name="connsiteY46" fmla="*/ 287198 h 41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9279" h="410080">
                  <a:moveTo>
                    <a:pt x="141197" y="287198"/>
                  </a:moveTo>
                  <a:cubicBezTo>
                    <a:pt x="131290" y="278724"/>
                    <a:pt x="123360" y="269086"/>
                    <a:pt x="113372" y="261970"/>
                  </a:cubicBezTo>
                  <a:cubicBezTo>
                    <a:pt x="103384" y="254854"/>
                    <a:pt x="86487" y="250105"/>
                    <a:pt x="81270" y="244499"/>
                  </a:cubicBezTo>
                  <a:cubicBezTo>
                    <a:pt x="76053" y="238894"/>
                    <a:pt x="87192" y="234274"/>
                    <a:pt x="82071" y="228337"/>
                  </a:cubicBezTo>
                  <a:cubicBezTo>
                    <a:pt x="76950" y="222400"/>
                    <a:pt x="54104" y="219539"/>
                    <a:pt x="50545" y="208875"/>
                  </a:cubicBezTo>
                  <a:cubicBezTo>
                    <a:pt x="46986" y="198211"/>
                    <a:pt x="64925" y="174099"/>
                    <a:pt x="60720" y="164354"/>
                  </a:cubicBezTo>
                  <a:cubicBezTo>
                    <a:pt x="56515" y="154609"/>
                    <a:pt x="26572" y="154112"/>
                    <a:pt x="25314" y="150405"/>
                  </a:cubicBezTo>
                  <a:cubicBezTo>
                    <a:pt x="24056" y="146698"/>
                    <a:pt x="42632" y="127434"/>
                    <a:pt x="49230" y="123680"/>
                  </a:cubicBezTo>
                  <a:cubicBezTo>
                    <a:pt x="55828" y="119926"/>
                    <a:pt x="45799" y="108166"/>
                    <a:pt x="47559" y="98140"/>
                  </a:cubicBezTo>
                  <a:cubicBezTo>
                    <a:pt x="49319" y="88114"/>
                    <a:pt x="5509" y="87448"/>
                    <a:pt x="809" y="78200"/>
                  </a:cubicBezTo>
                  <a:cubicBezTo>
                    <a:pt x="-3891" y="68952"/>
                    <a:pt x="13151" y="54634"/>
                    <a:pt x="19800" y="45971"/>
                  </a:cubicBezTo>
                  <a:cubicBezTo>
                    <a:pt x="26449" y="37308"/>
                    <a:pt x="41976" y="41735"/>
                    <a:pt x="50217" y="36282"/>
                  </a:cubicBezTo>
                  <a:cubicBezTo>
                    <a:pt x="58459" y="30829"/>
                    <a:pt x="63070" y="19243"/>
                    <a:pt x="69249" y="13254"/>
                  </a:cubicBezTo>
                  <a:cubicBezTo>
                    <a:pt x="75428" y="7265"/>
                    <a:pt x="77527" y="-1587"/>
                    <a:pt x="87293" y="347"/>
                  </a:cubicBezTo>
                  <a:cubicBezTo>
                    <a:pt x="97059" y="2281"/>
                    <a:pt x="114557" y="22637"/>
                    <a:pt x="127845" y="24855"/>
                  </a:cubicBezTo>
                  <a:cubicBezTo>
                    <a:pt x="141133" y="27073"/>
                    <a:pt x="162280" y="31888"/>
                    <a:pt x="163340" y="28783"/>
                  </a:cubicBezTo>
                  <a:cubicBezTo>
                    <a:pt x="164400" y="25678"/>
                    <a:pt x="176152" y="12210"/>
                    <a:pt x="186886" y="11349"/>
                  </a:cubicBezTo>
                  <a:cubicBezTo>
                    <a:pt x="197620" y="10488"/>
                    <a:pt x="196485" y="18957"/>
                    <a:pt x="205900" y="20783"/>
                  </a:cubicBezTo>
                  <a:cubicBezTo>
                    <a:pt x="215315" y="22609"/>
                    <a:pt x="219310" y="36834"/>
                    <a:pt x="230669" y="40295"/>
                  </a:cubicBezTo>
                  <a:cubicBezTo>
                    <a:pt x="242028" y="43756"/>
                    <a:pt x="259396" y="44956"/>
                    <a:pt x="274053" y="41547"/>
                  </a:cubicBezTo>
                  <a:cubicBezTo>
                    <a:pt x="288710" y="38138"/>
                    <a:pt x="300201" y="25536"/>
                    <a:pt x="318610" y="19838"/>
                  </a:cubicBezTo>
                  <a:cubicBezTo>
                    <a:pt x="337019" y="14140"/>
                    <a:pt x="364590" y="22345"/>
                    <a:pt x="384505" y="7360"/>
                  </a:cubicBezTo>
                  <a:cubicBezTo>
                    <a:pt x="404420" y="-7625"/>
                    <a:pt x="400224" y="4481"/>
                    <a:pt x="404039" y="7088"/>
                  </a:cubicBezTo>
                  <a:cubicBezTo>
                    <a:pt x="407854" y="9695"/>
                    <a:pt x="405167" y="21610"/>
                    <a:pt x="417618" y="29050"/>
                  </a:cubicBezTo>
                  <a:cubicBezTo>
                    <a:pt x="430070" y="36490"/>
                    <a:pt x="461244" y="78378"/>
                    <a:pt x="464062" y="82801"/>
                  </a:cubicBezTo>
                  <a:cubicBezTo>
                    <a:pt x="466880" y="87224"/>
                    <a:pt x="421116" y="102261"/>
                    <a:pt x="416480" y="111641"/>
                  </a:cubicBezTo>
                  <a:cubicBezTo>
                    <a:pt x="411844" y="121022"/>
                    <a:pt x="428938" y="133356"/>
                    <a:pt x="436245" y="139084"/>
                  </a:cubicBezTo>
                  <a:cubicBezTo>
                    <a:pt x="443552" y="144812"/>
                    <a:pt x="440270" y="161901"/>
                    <a:pt x="450204" y="168599"/>
                  </a:cubicBezTo>
                  <a:cubicBezTo>
                    <a:pt x="460138" y="175297"/>
                    <a:pt x="474588" y="181283"/>
                    <a:pt x="479959" y="193853"/>
                  </a:cubicBezTo>
                  <a:cubicBezTo>
                    <a:pt x="485330" y="206423"/>
                    <a:pt x="468102" y="239963"/>
                    <a:pt x="474546" y="248043"/>
                  </a:cubicBezTo>
                  <a:cubicBezTo>
                    <a:pt x="480990" y="256123"/>
                    <a:pt x="494854" y="256989"/>
                    <a:pt x="500597" y="263219"/>
                  </a:cubicBezTo>
                  <a:cubicBezTo>
                    <a:pt x="506340" y="269449"/>
                    <a:pt x="507648" y="273684"/>
                    <a:pt x="509006" y="285422"/>
                  </a:cubicBezTo>
                  <a:cubicBezTo>
                    <a:pt x="510364" y="297160"/>
                    <a:pt x="506457" y="330119"/>
                    <a:pt x="501723" y="338586"/>
                  </a:cubicBezTo>
                  <a:cubicBezTo>
                    <a:pt x="496989" y="347054"/>
                    <a:pt x="470324" y="338385"/>
                    <a:pt x="462394" y="346462"/>
                  </a:cubicBezTo>
                  <a:cubicBezTo>
                    <a:pt x="441572" y="361117"/>
                    <a:pt x="422671" y="358219"/>
                    <a:pt x="421190" y="370286"/>
                  </a:cubicBezTo>
                  <a:cubicBezTo>
                    <a:pt x="419709" y="382353"/>
                    <a:pt x="427784" y="408179"/>
                    <a:pt x="418144" y="410008"/>
                  </a:cubicBezTo>
                  <a:cubicBezTo>
                    <a:pt x="408504" y="411837"/>
                    <a:pt x="368172" y="378308"/>
                    <a:pt x="363348" y="381258"/>
                  </a:cubicBezTo>
                  <a:cubicBezTo>
                    <a:pt x="358524" y="384208"/>
                    <a:pt x="339104" y="363789"/>
                    <a:pt x="330723" y="354757"/>
                  </a:cubicBezTo>
                  <a:cubicBezTo>
                    <a:pt x="322342" y="345725"/>
                    <a:pt x="318374" y="326637"/>
                    <a:pt x="313061" y="327067"/>
                  </a:cubicBezTo>
                  <a:cubicBezTo>
                    <a:pt x="307748" y="327497"/>
                    <a:pt x="303501" y="338084"/>
                    <a:pt x="298297" y="335444"/>
                  </a:cubicBezTo>
                  <a:cubicBezTo>
                    <a:pt x="293093" y="332804"/>
                    <a:pt x="277430" y="358227"/>
                    <a:pt x="270858" y="351891"/>
                  </a:cubicBezTo>
                  <a:cubicBezTo>
                    <a:pt x="264286" y="345555"/>
                    <a:pt x="261484" y="338387"/>
                    <a:pt x="252463" y="335843"/>
                  </a:cubicBezTo>
                  <a:cubicBezTo>
                    <a:pt x="243442" y="333299"/>
                    <a:pt x="202354" y="321313"/>
                    <a:pt x="195750" y="327299"/>
                  </a:cubicBezTo>
                  <a:cubicBezTo>
                    <a:pt x="189146" y="333285"/>
                    <a:pt x="175919" y="335464"/>
                    <a:pt x="172062" y="335310"/>
                  </a:cubicBezTo>
                  <a:cubicBezTo>
                    <a:pt x="168205" y="335156"/>
                    <a:pt x="160410" y="328777"/>
                    <a:pt x="160535" y="325028"/>
                  </a:cubicBezTo>
                  <a:cubicBezTo>
                    <a:pt x="160660" y="321279"/>
                    <a:pt x="178047" y="319343"/>
                    <a:pt x="172812" y="312813"/>
                  </a:cubicBezTo>
                  <a:cubicBezTo>
                    <a:pt x="170128" y="313304"/>
                    <a:pt x="151104" y="295672"/>
                    <a:pt x="141197" y="287198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4" name="Freeform 19"/>
            <p:cNvSpPr>
              <a:spLocks/>
            </p:cNvSpPr>
            <p:nvPr/>
          </p:nvSpPr>
          <p:spPr bwMode="auto">
            <a:xfrm rot="2677143">
              <a:off x="3225449" y="730339"/>
              <a:ext cx="1147142" cy="1242602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49751"/>
                <a:gd name="connsiteY0" fmla="*/ 62694 h 80122"/>
                <a:gd name="connsiteX1" fmla="*/ 50432 w 149751"/>
                <a:gd name="connsiteY1" fmla="*/ 60437 h 80122"/>
                <a:gd name="connsiteX2" fmla="*/ 42440 w 149751"/>
                <a:gd name="connsiteY2" fmla="*/ 56960 h 80122"/>
                <a:gd name="connsiteX3" fmla="*/ 34448 w 149751"/>
                <a:gd name="connsiteY3" fmla="*/ 52375 h 80122"/>
                <a:gd name="connsiteX4" fmla="*/ 31439 w 149751"/>
                <a:gd name="connsiteY4" fmla="*/ 48969 h 80122"/>
                <a:gd name="connsiteX5" fmla="*/ 24045 w 149751"/>
                <a:gd name="connsiteY5" fmla="*/ 49045 h 80122"/>
                <a:gd name="connsiteX6" fmla="*/ 15112 w 149751"/>
                <a:gd name="connsiteY6" fmla="*/ 45241 h 80122"/>
                <a:gd name="connsiteX7" fmla="*/ 9751 w 149751"/>
                <a:gd name="connsiteY7" fmla="*/ 39044 h 80122"/>
                <a:gd name="connsiteX8" fmla="*/ 11 w 149751"/>
                <a:gd name="connsiteY8" fmla="*/ 31383 h 80122"/>
                <a:gd name="connsiteX9" fmla="*/ 11733 w 149751"/>
                <a:gd name="connsiteY9" fmla="*/ 21205 h 80122"/>
                <a:gd name="connsiteX10" fmla="*/ 26262 w 149751"/>
                <a:gd name="connsiteY10" fmla="*/ 18927 h 80122"/>
                <a:gd name="connsiteX11" fmla="*/ 36779 w 149751"/>
                <a:gd name="connsiteY11" fmla="*/ 25288 h 80122"/>
                <a:gd name="connsiteX12" fmla="*/ 42757 w 149751"/>
                <a:gd name="connsiteY12" fmla="*/ 24801 h 80122"/>
                <a:gd name="connsiteX13" fmla="*/ 45937 w 149751"/>
                <a:gd name="connsiteY13" fmla="*/ 18538 h 80122"/>
                <a:gd name="connsiteX14" fmla="*/ 40581 w 149751"/>
                <a:gd name="connsiteY14" fmla="*/ 4725 h 80122"/>
                <a:gd name="connsiteX15" fmla="*/ 48561 w 149751"/>
                <a:gd name="connsiteY15" fmla="*/ 461 h 80122"/>
                <a:gd name="connsiteX16" fmla="*/ 52367 w 149751"/>
                <a:gd name="connsiteY16" fmla="*/ 6964 h 80122"/>
                <a:gd name="connsiteX17" fmla="*/ 60250 w 149751"/>
                <a:gd name="connsiteY17" fmla="*/ 8481 h 80122"/>
                <a:gd name="connsiteX18" fmla="*/ 79817 w 149751"/>
                <a:gd name="connsiteY18" fmla="*/ 17210 h 80122"/>
                <a:gd name="connsiteX19" fmla="*/ 77683 w 149751"/>
                <a:gd name="connsiteY19" fmla="*/ 24134 h 80122"/>
                <a:gd name="connsiteX20" fmla="*/ 79946 w 149751"/>
                <a:gd name="connsiteY20" fmla="*/ 30572 h 80122"/>
                <a:gd name="connsiteX21" fmla="*/ 82773 w 149751"/>
                <a:gd name="connsiteY21" fmla="*/ 37598 h 80122"/>
                <a:gd name="connsiteX22" fmla="*/ 81885 w 149751"/>
                <a:gd name="connsiteY22" fmla="*/ 41595 h 80122"/>
                <a:gd name="connsiteX23" fmla="*/ 89797 w 149751"/>
                <a:gd name="connsiteY23" fmla="*/ 43529 h 80122"/>
                <a:gd name="connsiteX24" fmla="*/ 94499 w 149751"/>
                <a:gd name="connsiteY24" fmla="*/ 39478 h 80122"/>
                <a:gd name="connsiteX25" fmla="*/ 103738 w 149751"/>
                <a:gd name="connsiteY25" fmla="*/ 37176 h 80122"/>
                <a:gd name="connsiteX26" fmla="*/ 112233 w 149751"/>
                <a:gd name="connsiteY26" fmla="*/ 42487 h 80122"/>
                <a:gd name="connsiteX27" fmla="*/ 126958 w 149751"/>
                <a:gd name="connsiteY27" fmla="*/ 45804 h 80122"/>
                <a:gd name="connsiteX28" fmla="*/ 125962 w 149751"/>
                <a:gd name="connsiteY28" fmla="*/ 50520 h 80122"/>
                <a:gd name="connsiteX29" fmla="*/ 149625 w 149751"/>
                <a:gd name="connsiteY29" fmla="*/ 64177 h 80122"/>
                <a:gd name="connsiteX30" fmla="*/ 114071 w 149751"/>
                <a:gd name="connsiteY30" fmla="*/ 69825 h 80122"/>
                <a:gd name="connsiteX31" fmla="*/ 103104 w 149751"/>
                <a:gd name="connsiteY31" fmla="*/ 70896 h 80122"/>
                <a:gd name="connsiteX32" fmla="*/ 96037 w 149751"/>
                <a:gd name="connsiteY32" fmla="*/ 75381 h 80122"/>
                <a:gd name="connsiteX33" fmla="*/ 89847 w 149751"/>
                <a:gd name="connsiteY33" fmla="*/ 80120 h 80122"/>
                <a:gd name="connsiteX34" fmla="*/ 79146 w 149751"/>
                <a:gd name="connsiteY34" fmla="*/ 74785 h 80122"/>
                <a:gd name="connsiteX35" fmla="*/ 79192 w 149751"/>
                <a:gd name="connsiteY35" fmla="*/ 65444 h 80122"/>
                <a:gd name="connsiteX36" fmla="*/ 75256 w 149751"/>
                <a:gd name="connsiteY36" fmla="*/ 59747 h 80122"/>
                <a:gd name="connsiteX37" fmla="*/ 69257 w 149751"/>
                <a:gd name="connsiteY37" fmla="*/ 60563 h 80122"/>
                <a:gd name="connsiteX38" fmla="*/ 59152 w 149751"/>
                <a:gd name="connsiteY38" fmla="*/ 62694 h 80122"/>
                <a:gd name="connsiteX0" fmla="*/ 59152 w 153418"/>
                <a:gd name="connsiteY0" fmla="*/ 62694 h 90746"/>
                <a:gd name="connsiteX1" fmla="*/ 50432 w 153418"/>
                <a:gd name="connsiteY1" fmla="*/ 60437 h 90746"/>
                <a:gd name="connsiteX2" fmla="*/ 42440 w 153418"/>
                <a:gd name="connsiteY2" fmla="*/ 56960 h 90746"/>
                <a:gd name="connsiteX3" fmla="*/ 34448 w 153418"/>
                <a:gd name="connsiteY3" fmla="*/ 52375 h 90746"/>
                <a:gd name="connsiteX4" fmla="*/ 31439 w 153418"/>
                <a:gd name="connsiteY4" fmla="*/ 48969 h 90746"/>
                <a:gd name="connsiteX5" fmla="*/ 24045 w 153418"/>
                <a:gd name="connsiteY5" fmla="*/ 49045 h 90746"/>
                <a:gd name="connsiteX6" fmla="*/ 15112 w 153418"/>
                <a:gd name="connsiteY6" fmla="*/ 45241 h 90746"/>
                <a:gd name="connsiteX7" fmla="*/ 9751 w 153418"/>
                <a:gd name="connsiteY7" fmla="*/ 39044 h 90746"/>
                <a:gd name="connsiteX8" fmla="*/ 11 w 153418"/>
                <a:gd name="connsiteY8" fmla="*/ 31383 h 90746"/>
                <a:gd name="connsiteX9" fmla="*/ 11733 w 153418"/>
                <a:gd name="connsiteY9" fmla="*/ 21205 h 90746"/>
                <a:gd name="connsiteX10" fmla="*/ 26262 w 153418"/>
                <a:gd name="connsiteY10" fmla="*/ 18927 h 90746"/>
                <a:gd name="connsiteX11" fmla="*/ 36779 w 153418"/>
                <a:gd name="connsiteY11" fmla="*/ 25288 h 90746"/>
                <a:gd name="connsiteX12" fmla="*/ 42757 w 153418"/>
                <a:gd name="connsiteY12" fmla="*/ 24801 h 90746"/>
                <a:gd name="connsiteX13" fmla="*/ 45937 w 153418"/>
                <a:gd name="connsiteY13" fmla="*/ 18538 h 90746"/>
                <a:gd name="connsiteX14" fmla="*/ 40581 w 153418"/>
                <a:gd name="connsiteY14" fmla="*/ 4725 h 90746"/>
                <a:gd name="connsiteX15" fmla="*/ 48561 w 153418"/>
                <a:gd name="connsiteY15" fmla="*/ 461 h 90746"/>
                <a:gd name="connsiteX16" fmla="*/ 52367 w 153418"/>
                <a:gd name="connsiteY16" fmla="*/ 6964 h 90746"/>
                <a:gd name="connsiteX17" fmla="*/ 60250 w 153418"/>
                <a:gd name="connsiteY17" fmla="*/ 8481 h 90746"/>
                <a:gd name="connsiteX18" fmla="*/ 79817 w 153418"/>
                <a:gd name="connsiteY18" fmla="*/ 17210 h 90746"/>
                <a:gd name="connsiteX19" fmla="*/ 77683 w 153418"/>
                <a:gd name="connsiteY19" fmla="*/ 24134 h 90746"/>
                <a:gd name="connsiteX20" fmla="*/ 79946 w 153418"/>
                <a:gd name="connsiteY20" fmla="*/ 30572 h 90746"/>
                <a:gd name="connsiteX21" fmla="*/ 82773 w 153418"/>
                <a:gd name="connsiteY21" fmla="*/ 37598 h 90746"/>
                <a:gd name="connsiteX22" fmla="*/ 81885 w 153418"/>
                <a:gd name="connsiteY22" fmla="*/ 41595 h 90746"/>
                <a:gd name="connsiteX23" fmla="*/ 89797 w 153418"/>
                <a:gd name="connsiteY23" fmla="*/ 43529 h 90746"/>
                <a:gd name="connsiteX24" fmla="*/ 94499 w 153418"/>
                <a:gd name="connsiteY24" fmla="*/ 39478 h 90746"/>
                <a:gd name="connsiteX25" fmla="*/ 103738 w 153418"/>
                <a:gd name="connsiteY25" fmla="*/ 37176 h 90746"/>
                <a:gd name="connsiteX26" fmla="*/ 112233 w 153418"/>
                <a:gd name="connsiteY26" fmla="*/ 42487 h 90746"/>
                <a:gd name="connsiteX27" fmla="*/ 126958 w 153418"/>
                <a:gd name="connsiteY27" fmla="*/ 45804 h 90746"/>
                <a:gd name="connsiteX28" fmla="*/ 125962 w 153418"/>
                <a:gd name="connsiteY28" fmla="*/ 50520 h 90746"/>
                <a:gd name="connsiteX29" fmla="*/ 149625 w 153418"/>
                <a:gd name="connsiteY29" fmla="*/ 64177 h 90746"/>
                <a:gd name="connsiteX30" fmla="*/ 148526 w 153418"/>
                <a:gd name="connsiteY30" fmla="*/ 90697 h 90746"/>
                <a:gd name="connsiteX31" fmla="*/ 103104 w 153418"/>
                <a:gd name="connsiteY31" fmla="*/ 70896 h 90746"/>
                <a:gd name="connsiteX32" fmla="*/ 96037 w 153418"/>
                <a:gd name="connsiteY32" fmla="*/ 75381 h 90746"/>
                <a:gd name="connsiteX33" fmla="*/ 89847 w 153418"/>
                <a:gd name="connsiteY33" fmla="*/ 80120 h 90746"/>
                <a:gd name="connsiteX34" fmla="*/ 79146 w 153418"/>
                <a:gd name="connsiteY34" fmla="*/ 74785 h 90746"/>
                <a:gd name="connsiteX35" fmla="*/ 79192 w 153418"/>
                <a:gd name="connsiteY35" fmla="*/ 65444 h 90746"/>
                <a:gd name="connsiteX36" fmla="*/ 75256 w 153418"/>
                <a:gd name="connsiteY36" fmla="*/ 59747 h 90746"/>
                <a:gd name="connsiteX37" fmla="*/ 69257 w 153418"/>
                <a:gd name="connsiteY37" fmla="*/ 60563 h 90746"/>
                <a:gd name="connsiteX38" fmla="*/ 59152 w 153418"/>
                <a:gd name="connsiteY38" fmla="*/ 62694 h 90746"/>
                <a:gd name="connsiteX0" fmla="*/ 59152 w 166827"/>
                <a:gd name="connsiteY0" fmla="*/ 62694 h 90768"/>
                <a:gd name="connsiteX1" fmla="*/ 50432 w 166827"/>
                <a:gd name="connsiteY1" fmla="*/ 60437 h 90768"/>
                <a:gd name="connsiteX2" fmla="*/ 42440 w 166827"/>
                <a:gd name="connsiteY2" fmla="*/ 56960 h 90768"/>
                <a:gd name="connsiteX3" fmla="*/ 34448 w 166827"/>
                <a:gd name="connsiteY3" fmla="*/ 52375 h 90768"/>
                <a:gd name="connsiteX4" fmla="*/ 31439 w 166827"/>
                <a:gd name="connsiteY4" fmla="*/ 48969 h 90768"/>
                <a:gd name="connsiteX5" fmla="*/ 24045 w 166827"/>
                <a:gd name="connsiteY5" fmla="*/ 49045 h 90768"/>
                <a:gd name="connsiteX6" fmla="*/ 15112 w 166827"/>
                <a:gd name="connsiteY6" fmla="*/ 45241 h 90768"/>
                <a:gd name="connsiteX7" fmla="*/ 9751 w 166827"/>
                <a:gd name="connsiteY7" fmla="*/ 39044 h 90768"/>
                <a:gd name="connsiteX8" fmla="*/ 11 w 166827"/>
                <a:gd name="connsiteY8" fmla="*/ 31383 h 90768"/>
                <a:gd name="connsiteX9" fmla="*/ 11733 w 166827"/>
                <a:gd name="connsiteY9" fmla="*/ 21205 h 90768"/>
                <a:gd name="connsiteX10" fmla="*/ 26262 w 166827"/>
                <a:gd name="connsiteY10" fmla="*/ 18927 h 90768"/>
                <a:gd name="connsiteX11" fmla="*/ 36779 w 166827"/>
                <a:gd name="connsiteY11" fmla="*/ 25288 h 90768"/>
                <a:gd name="connsiteX12" fmla="*/ 42757 w 166827"/>
                <a:gd name="connsiteY12" fmla="*/ 24801 h 90768"/>
                <a:gd name="connsiteX13" fmla="*/ 45937 w 166827"/>
                <a:gd name="connsiteY13" fmla="*/ 18538 h 90768"/>
                <a:gd name="connsiteX14" fmla="*/ 40581 w 166827"/>
                <a:gd name="connsiteY14" fmla="*/ 4725 h 90768"/>
                <a:gd name="connsiteX15" fmla="*/ 48561 w 166827"/>
                <a:gd name="connsiteY15" fmla="*/ 461 h 90768"/>
                <a:gd name="connsiteX16" fmla="*/ 52367 w 166827"/>
                <a:gd name="connsiteY16" fmla="*/ 6964 h 90768"/>
                <a:gd name="connsiteX17" fmla="*/ 60250 w 166827"/>
                <a:gd name="connsiteY17" fmla="*/ 8481 h 90768"/>
                <a:gd name="connsiteX18" fmla="*/ 79817 w 166827"/>
                <a:gd name="connsiteY18" fmla="*/ 17210 h 90768"/>
                <a:gd name="connsiteX19" fmla="*/ 77683 w 166827"/>
                <a:gd name="connsiteY19" fmla="*/ 24134 h 90768"/>
                <a:gd name="connsiteX20" fmla="*/ 79946 w 166827"/>
                <a:gd name="connsiteY20" fmla="*/ 30572 h 90768"/>
                <a:gd name="connsiteX21" fmla="*/ 82773 w 166827"/>
                <a:gd name="connsiteY21" fmla="*/ 37598 h 90768"/>
                <a:gd name="connsiteX22" fmla="*/ 81885 w 166827"/>
                <a:gd name="connsiteY22" fmla="*/ 41595 h 90768"/>
                <a:gd name="connsiteX23" fmla="*/ 89797 w 166827"/>
                <a:gd name="connsiteY23" fmla="*/ 43529 h 90768"/>
                <a:gd name="connsiteX24" fmla="*/ 94499 w 166827"/>
                <a:gd name="connsiteY24" fmla="*/ 39478 h 90768"/>
                <a:gd name="connsiteX25" fmla="*/ 103738 w 166827"/>
                <a:gd name="connsiteY25" fmla="*/ 37176 h 90768"/>
                <a:gd name="connsiteX26" fmla="*/ 112233 w 166827"/>
                <a:gd name="connsiteY26" fmla="*/ 42487 h 90768"/>
                <a:gd name="connsiteX27" fmla="*/ 126958 w 166827"/>
                <a:gd name="connsiteY27" fmla="*/ 45804 h 90768"/>
                <a:gd name="connsiteX28" fmla="*/ 125962 w 166827"/>
                <a:gd name="connsiteY28" fmla="*/ 50520 h 90768"/>
                <a:gd name="connsiteX29" fmla="*/ 149625 w 166827"/>
                <a:gd name="connsiteY29" fmla="*/ 64177 h 90768"/>
                <a:gd name="connsiteX30" fmla="*/ 166825 w 166827"/>
                <a:gd name="connsiteY30" fmla="*/ 77047 h 90768"/>
                <a:gd name="connsiteX31" fmla="*/ 148526 w 166827"/>
                <a:gd name="connsiteY31" fmla="*/ 90697 h 90768"/>
                <a:gd name="connsiteX32" fmla="*/ 103104 w 166827"/>
                <a:gd name="connsiteY32" fmla="*/ 70896 h 90768"/>
                <a:gd name="connsiteX33" fmla="*/ 96037 w 166827"/>
                <a:gd name="connsiteY33" fmla="*/ 75381 h 90768"/>
                <a:gd name="connsiteX34" fmla="*/ 89847 w 166827"/>
                <a:gd name="connsiteY34" fmla="*/ 80120 h 90768"/>
                <a:gd name="connsiteX35" fmla="*/ 79146 w 166827"/>
                <a:gd name="connsiteY35" fmla="*/ 74785 h 90768"/>
                <a:gd name="connsiteX36" fmla="*/ 79192 w 166827"/>
                <a:gd name="connsiteY36" fmla="*/ 65444 h 90768"/>
                <a:gd name="connsiteX37" fmla="*/ 75256 w 166827"/>
                <a:gd name="connsiteY37" fmla="*/ 59747 h 90768"/>
                <a:gd name="connsiteX38" fmla="*/ 69257 w 166827"/>
                <a:gd name="connsiteY38" fmla="*/ 60563 h 90768"/>
                <a:gd name="connsiteX39" fmla="*/ 59152 w 166827"/>
                <a:gd name="connsiteY39" fmla="*/ 62694 h 90768"/>
                <a:gd name="connsiteX0" fmla="*/ 59152 w 167046"/>
                <a:gd name="connsiteY0" fmla="*/ 62694 h 90762"/>
                <a:gd name="connsiteX1" fmla="*/ 50432 w 167046"/>
                <a:gd name="connsiteY1" fmla="*/ 60437 h 90762"/>
                <a:gd name="connsiteX2" fmla="*/ 42440 w 167046"/>
                <a:gd name="connsiteY2" fmla="*/ 56960 h 90762"/>
                <a:gd name="connsiteX3" fmla="*/ 34448 w 167046"/>
                <a:gd name="connsiteY3" fmla="*/ 52375 h 90762"/>
                <a:gd name="connsiteX4" fmla="*/ 31439 w 167046"/>
                <a:gd name="connsiteY4" fmla="*/ 48969 h 90762"/>
                <a:gd name="connsiteX5" fmla="*/ 24045 w 167046"/>
                <a:gd name="connsiteY5" fmla="*/ 49045 h 90762"/>
                <a:gd name="connsiteX6" fmla="*/ 15112 w 167046"/>
                <a:gd name="connsiteY6" fmla="*/ 45241 h 90762"/>
                <a:gd name="connsiteX7" fmla="*/ 9751 w 167046"/>
                <a:gd name="connsiteY7" fmla="*/ 39044 h 90762"/>
                <a:gd name="connsiteX8" fmla="*/ 11 w 167046"/>
                <a:gd name="connsiteY8" fmla="*/ 31383 h 90762"/>
                <a:gd name="connsiteX9" fmla="*/ 11733 w 167046"/>
                <a:gd name="connsiteY9" fmla="*/ 21205 h 90762"/>
                <a:gd name="connsiteX10" fmla="*/ 26262 w 167046"/>
                <a:gd name="connsiteY10" fmla="*/ 18927 h 90762"/>
                <a:gd name="connsiteX11" fmla="*/ 36779 w 167046"/>
                <a:gd name="connsiteY11" fmla="*/ 25288 h 90762"/>
                <a:gd name="connsiteX12" fmla="*/ 42757 w 167046"/>
                <a:gd name="connsiteY12" fmla="*/ 24801 h 90762"/>
                <a:gd name="connsiteX13" fmla="*/ 45937 w 167046"/>
                <a:gd name="connsiteY13" fmla="*/ 18538 h 90762"/>
                <a:gd name="connsiteX14" fmla="*/ 40581 w 167046"/>
                <a:gd name="connsiteY14" fmla="*/ 4725 h 90762"/>
                <a:gd name="connsiteX15" fmla="*/ 48561 w 167046"/>
                <a:gd name="connsiteY15" fmla="*/ 461 h 90762"/>
                <a:gd name="connsiteX16" fmla="*/ 52367 w 167046"/>
                <a:gd name="connsiteY16" fmla="*/ 6964 h 90762"/>
                <a:gd name="connsiteX17" fmla="*/ 60250 w 167046"/>
                <a:gd name="connsiteY17" fmla="*/ 8481 h 90762"/>
                <a:gd name="connsiteX18" fmla="*/ 79817 w 167046"/>
                <a:gd name="connsiteY18" fmla="*/ 17210 h 90762"/>
                <a:gd name="connsiteX19" fmla="*/ 77683 w 167046"/>
                <a:gd name="connsiteY19" fmla="*/ 24134 h 90762"/>
                <a:gd name="connsiteX20" fmla="*/ 79946 w 167046"/>
                <a:gd name="connsiteY20" fmla="*/ 30572 h 90762"/>
                <a:gd name="connsiteX21" fmla="*/ 82773 w 167046"/>
                <a:gd name="connsiteY21" fmla="*/ 37598 h 90762"/>
                <a:gd name="connsiteX22" fmla="*/ 81885 w 167046"/>
                <a:gd name="connsiteY22" fmla="*/ 41595 h 90762"/>
                <a:gd name="connsiteX23" fmla="*/ 89797 w 167046"/>
                <a:gd name="connsiteY23" fmla="*/ 43529 h 90762"/>
                <a:gd name="connsiteX24" fmla="*/ 94499 w 167046"/>
                <a:gd name="connsiteY24" fmla="*/ 39478 h 90762"/>
                <a:gd name="connsiteX25" fmla="*/ 103738 w 167046"/>
                <a:gd name="connsiteY25" fmla="*/ 37176 h 90762"/>
                <a:gd name="connsiteX26" fmla="*/ 112233 w 167046"/>
                <a:gd name="connsiteY26" fmla="*/ 42487 h 90762"/>
                <a:gd name="connsiteX27" fmla="*/ 126958 w 167046"/>
                <a:gd name="connsiteY27" fmla="*/ 45804 h 90762"/>
                <a:gd name="connsiteX28" fmla="*/ 125962 w 167046"/>
                <a:gd name="connsiteY28" fmla="*/ 50520 h 90762"/>
                <a:gd name="connsiteX29" fmla="*/ 149625 w 167046"/>
                <a:gd name="connsiteY29" fmla="*/ 64177 h 90762"/>
                <a:gd name="connsiteX30" fmla="*/ 155001 w 167046"/>
                <a:gd name="connsiteY30" fmla="*/ 74566 h 90762"/>
                <a:gd name="connsiteX31" fmla="*/ 166825 w 167046"/>
                <a:gd name="connsiteY31" fmla="*/ 77047 h 90762"/>
                <a:gd name="connsiteX32" fmla="*/ 148526 w 167046"/>
                <a:gd name="connsiteY32" fmla="*/ 90697 h 90762"/>
                <a:gd name="connsiteX33" fmla="*/ 103104 w 167046"/>
                <a:gd name="connsiteY33" fmla="*/ 70896 h 90762"/>
                <a:gd name="connsiteX34" fmla="*/ 96037 w 167046"/>
                <a:gd name="connsiteY34" fmla="*/ 75381 h 90762"/>
                <a:gd name="connsiteX35" fmla="*/ 89847 w 167046"/>
                <a:gd name="connsiteY35" fmla="*/ 80120 h 90762"/>
                <a:gd name="connsiteX36" fmla="*/ 79146 w 167046"/>
                <a:gd name="connsiteY36" fmla="*/ 74785 h 90762"/>
                <a:gd name="connsiteX37" fmla="*/ 79192 w 167046"/>
                <a:gd name="connsiteY37" fmla="*/ 65444 h 90762"/>
                <a:gd name="connsiteX38" fmla="*/ 75256 w 167046"/>
                <a:gd name="connsiteY38" fmla="*/ 59747 h 90762"/>
                <a:gd name="connsiteX39" fmla="*/ 69257 w 167046"/>
                <a:gd name="connsiteY39" fmla="*/ 60563 h 90762"/>
                <a:gd name="connsiteX40" fmla="*/ 59152 w 167046"/>
                <a:gd name="connsiteY40" fmla="*/ 62694 h 90762"/>
                <a:gd name="connsiteX0" fmla="*/ 59152 w 166928"/>
                <a:gd name="connsiteY0" fmla="*/ 62694 h 90724"/>
                <a:gd name="connsiteX1" fmla="*/ 50432 w 166928"/>
                <a:gd name="connsiteY1" fmla="*/ 60437 h 90724"/>
                <a:gd name="connsiteX2" fmla="*/ 42440 w 166928"/>
                <a:gd name="connsiteY2" fmla="*/ 56960 h 90724"/>
                <a:gd name="connsiteX3" fmla="*/ 34448 w 166928"/>
                <a:gd name="connsiteY3" fmla="*/ 52375 h 90724"/>
                <a:gd name="connsiteX4" fmla="*/ 31439 w 166928"/>
                <a:gd name="connsiteY4" fmla="*/ 48969 h 90724"/>
                <a:gd name="connsiteX5" fmla="*/ 24045 w 166928"/>
                <a:gd name="connsiteY5" fmla="*/ 49045 h 90724"/>
                <a:gd name="connsiteX6" fmla="*/ 15112 w 166928"/>
                <a:gd name="connsiteY6" fmla="*/ 45241 h 90724"/>
                <a:gd name="connsiteX7" fmla="*/ 9751 w 166928"/>
                <a:gd name="connsiteY7" fmla="*/ 39044 h 90724"/>
                <a:gd name="connsiteX8" fmla="*/ 11 w 166928"/>
                <a:gd name="connsiteY8" fmla="*/ 31383 h 90724"/>
                <a:gd name="connsiteX9" fmla="*/ 11733 w 166928"/>
                <a:gd name="connsiteY9" fmla="*/ 21205 h 90724"/>
                <a:gd name="connsiteX10" fmla="*/ 26262 w 166928"/>
                <a:gd name="connsiteY10" fmla="*/ 18927 h 90724"/>
                <a:gd name="connsiteX11" fmla="*/ 36779 w 166928"/>
                <a:gd name="connsiteY11" fmla="*/ 25288 h 90724"/>
                <a:gd name="connsiteX12" fmla="*/ 42757 w 166928"/>
                <a:gd name="connsiteY12" fmla="*/ 24801 h 90724"/>
                <a:gd name="connsiteX13" fmla="*/ 45937 w 166928"/>
                <a:gd name="connsiteY13" fmla="*/ 18538 h 90724"/>
                <a:gd name="connsiteX14" fmla="*/ 40581 w 166928"/>
                <a:gd name="connsiteY14" fmla="*/ 4725 h 90724"/>
                <a:gd name="connsiteX15" fmla="*/ 48561 w 166928"/>
                <a:gd name="connsiteY15" fmla="*/ 461 h 90724"/>
                <a:gd name="connsiteX16" fmla="*/ 52367 w 166928"/>
                <a:gd name="connsiteY16" fmla="*/ 6964 h 90724"/>
                <a:gd name="connsiteX17" fmla="*/ 60250 w 166928"/>
                <a:gd name="connsiteY17" fmla="*/ 8481 h 90724"/>
                <a:gd name="connsiteX18" fmla="*/ 79817 w 166928"/>
                <a:gd name="connsiteY18" fmla="*/ 17210 h 90724"/>
                <a:gd name="connsiteX19" fmla="*/ 77683 w 166928"/>
                <a:gd name="connsiteY19" fmla="*/ 24134 h 90724"/>
                <a:gd name="connsiteX20" fmla="*/ 79946 w 166928"/>
                <a:gd name="connsiteY20" fmla="*/ 30572 h 90724"/>
                <a:gd name="connsiteX21" fmla="*/ 82773 w 166928"/>
                <a:gd name="connsiteY21" fmla="*/ 37598 h 90724"/>
                <a:gd name="connsiteX22" fmla="*/ 81885 w 166928"/>
                <a:gd name="connsiteY22" fmla="*/ 41595 h 90724"/>
                <a:gd name="connsiteX23" fmla="*/ 89797 w 166928"/>
                <a:gd name="connsiteY23" fmla="*/ 43529 h 90724"/>
                <a:gd name="connsiteX24" fmla="*/ 94499 w 166928"/>
                <a:gd name="connsiteY24" fmla="*/ 39478 h 90724"/>
                <a:gd name="connsiteX25" fmla="*/ 103738 w 166928"/>
                <a:gd name="connsiteY25" fmla="*/ 37176 h 90724"/>
                <a:gd name="connsiteX26" fmla="*/ 112233 w 166928"/>
                <a:gd name="connsiteY26" fmla="*/ 42487 h 90724"/>
                <a:gd name="connsiteX27" fmla="*/ 126958 w 166928"/>
                <a:gd name="connsiteY27" fmla="*/ 45804 h 90724"/>
                <a:gd name="connsiteX28" fmla="*/ 125962 w 166928"/>
                <a:gd name="connsiteY28" fmla="*/ 50520 h 90724"/>
                <a:gd name="connsiteX29" fmla="*/ 149625 w 166928"/>
                <a:gd name="connsiteY29" fmla="*/ 64177 h 90724"/>
                <a:gd name="connsiteX30" fmla="*/ 155001 w 166928"/>
                <a:gd name="connsiteY30" fmla="*/ 74566 h 90724"/>
                <a:gd name="connsiteX31" fmla="*/ 166705 w 166928"/>
                <a:gd name="connsiteY31" fmla="*/ 75110 h 90724"/>
                <a:gd name="connsiteX32" fmla="*/ 148526 w 166928"/>
                <a:gd name="connsiteY32" fmla="*/ 90697 h 90724"/>
                <a:gd name="connsiteX33" fmla="*/ 103104 w 166928"/>
                <a:gd name="connsiteY33" fmla="*/ 70896 h 90724"/>
                <a:gd name="connsiteX34" fmla="*/ 96037 w 166928"/>
                <a:gd name="connsiteY34" fmla="*/ 75381 h 90724"/>
                <a:gd name="connsiteX35" fmla="*/ 89847 w 166928"/>
                <a:gd name="connsiteY35" fmla="*/ 80120 h 90724"/>
                <a:gd name="connsiteX36" fmla="*/ 79146 w 166928"/>
                <a:gd name="connsiteY36" fmla="*/ 74785 h 90724"/>
                <a:gd name="connsiteX37" fmla="*/ 79192 w 166928"/>
                <a:gd name="connsiteY37" fmla="*/ 65444 h 90724"/>
                <a:gd name="connsiteX38" fmla="*/ 75256 w 166928"/>
                <a:gd name="connsiteY38" fmla="*/ 59747 h 90724"/>
                <a:gd name="connsiteX39" fmla="*/ 69257 w 166928"/>
                <a:gd name="connsiteY39" fmla="*/ 60563 h 90724"/>
                <a:gd name="connsiteX40" fmla="*/ 59152 w 166928"/>
                <a:gd name="connsiteY40" fmla="*/ 62694 h 90724"/>
                <a:gd name="connsiteX0" fmla="*/ 59152 w 169027"/>
                <a:gd name="connsiteY0" fmla="*/ 62694 h 91003"/>
                <a:gd name="connsiteX1" fmla="*/ 50432 w 169027"/>
                <a:gd name="connsiteY1" fmla="*/ 60437 h 91003"/>
                <a:gd name="connsiteX2" fmla="*/ 42440 w 169027"/>
                <a:gd name="connsiteY2" fmla="*/ 56960 h 91003"/>
                <a:gd name="connsiteX3" fmla="*/ 34448 w 169027"/>
                <a:gd name="connsiteY3" fmla="*/ 52375 h 91003"/>
                <a:gd name="connsiteX4" fmla="*/ 31439 w 169027"/>
                <a:gd name="connsiteY4" fmla="*/ 48969 h 91003"/>
                <a:gd name="connsiteX5" fmla="*/ 24045 w 169027"/>
                <a:gd name="connsiteY5" fmla="*/ 49045 h 91003"/>
                <a:gd name="connsiteX6" fmla="*/ 15112 w 169027"/>
                <a:gd name="connsiteY6" fmla="*/ 45241 h 91003"/>
                <a:gd name="connsiteX7" fmla="*/ 9751 w 169027"/>
                <a:gd name="connsiteY7" fmla="*/ 39044 h 91003"/>
                <a:gd name="connsiteX8" fmla="*/ 11 w 169027"/>
                <a:gd name="connsiteY8" fmla="*/ 31383 h 91003"/>
                <a:gd name="connsiteX9" fmla="*/ 11733 w 169027"/>
                <a:gd name="connsiteY9" fmla="*/ 21205 h 91003"/>
                <a:gd name="connsiteX10" fmla="*/ 26262 w 169027"/>
                <a:gd name="connsiteY10" fmla="*/ 18927 h 91003"/>
                <a:gd name="connsiteX11" fmla="*/ 36779 w 169027"/>
                <a:gd name="connsiteY11" fmla="*/ 25288 h 91003"/>
                <a:gd name="connsiteX12" fmla="*/ 42757 w 169027"/>
                <a:gd name="connsiteY12" fmla="*/ 24801 h 91003"/>
                <a:gd name="connsiteX13" fmla="*/ 45937 w 169027"/>
                <a:gd name="connsiteY13" fmla="*/ 18538 h 91003"/>
                <a:gd name="connsiteX14" fmla="*/ 40581 w 169027"/>
                <a:gd name="connsiteY14" fmla="*/ 4725 h 91003"/>
                <a:gd name="connsiteX15" fmla="*/ 48561 w 169027"/>
                <a:gd name="connsiteY15" fmla="*/ 461 h 91003"/>
                <a:gd name="connsiteX16" fmla="*/ 52367 w 169027"/>
                <a:gd name="connsiteY16" fmla="*/ 6964 h 91003"/>
                <a:gd name="connsiteX17" fmla="*/ 60250 w 169027"/>
                <a:gd name="connsiteY17" fmla="*/ 8481 h 91003"/>
                <a:gd name="connsiteX18" fmla="*/ 79817 w 169027"/>
                <a:gd name="connsiteY18" fmla="*/ 17210 h 91003"/>
                <a:gd name="connsiteX19" fmla="*/ 77683 w 169027"/>
                <a:gd name="connsiteY19" fmla="*/ 24134 h 91003"/>
                <a:gd name="connsiteX20" fmla="*/ 79946 w 169027"/>
                <a:gd name="connsiteY20" fmla="*/ 30572 h 91003"/>
                <a:gd name="connsiteX21" fmla="*/ 82773 w 169027"/>
                <a:gd name="connsiteY21" fmla="*/ 37598 h 91003"/>
                <a:gd name="connsiteX22" fmla="*/ 81885 w 169027"/>
                <a:gd name="connsiteY22" fmla="*/ 41595 h 91003"/>
                <a:gd name="connsiteX23" fmla="*/ 89797 w 169027"/>
                <a:gd name="connsiteY23" fmla="*/ 43529 h 91003"/>
                <a:gd name="connsiteX24" fmla="*/ 94499 w 169027"/>
                <a:gd name="connsiteY24" fmla="*/ 39478 h 91003"/>
                <a:gd name="connsiteX25" fmla="*/ 103738 w 169027"/>
                <a:gd name="connsiteY25" fmla="*/ 37176 h 91003"/>
                <a:gd name="connsiteX26" fmla="*/ 112233 w 169027"/>
                <a:gd name="connsiteY26" fmla="*/ 42487 h 91003"/>
                <a:gd name="connsiteX27" fmla="*/ 126958 w 169027"/>
                <a:gd name="connsiteY27" fmla="*/ 45804 h 91003"/>
                <a:gd name="connsiteX28" fmla="*/ 125962 w 169027"/>
                <a:gd name="connsiteY28" fmla="*/ 50520 h 91003"/>
                <a:gd name="connsiteX29" fmla="*/ 149625 w 169027"/>
                <a:gd name="connsiteY29" fmla="*/ 64177 h 91003"/>
                <a:gd name="connsiteX30" fmla="*/ 155001 w 169027"/>
                <a:gd name="connsiteY30" fmla="*/ 74566 h 91003"/>
                <a:gd name="connsiteX31" fmla="*/ 166705 w 169027"/>
                <a:gd name="connsiteY31" fmla="*/ 75110 h 91003"/>
                <a:gd name="connsiteX32" fmla="*/ 167618 w 169027"/>
                <a:gd name="connsiteY32" fmla="*/ 82405 h 91003"/>
                <a:gd name="connsiteX33" fmla="*/ 148526 w 169027"/>
                <a:gd name="connsiteY33" fmla="*/ 90697 h 91003"/>
                <a:gd name="connsiteX34" fmla="*/ 103104 w 169027"/>
                <a:gd name="connsiteY34" fmla="*/ 70896 h 91003"/>
                <a:gd name="connsiteX35" fmla="*/ 96037 w 169027"/>
                <a:gd name="connsiteY35" fmla="*/ 75381 h 91003"/>
                <a:gd name="connsiteX36" fmla="*/ 89847 w 169027"/>
                <a:gd name="connsiteY36" fmla="*/ 80120 h 91003"/>
                <a:gd name="connsiteX37" fmla="*/ 79146 w 169027"/>
                <a:gd name="connsiteY37" fmla="*/ 74785 h 91003"/>
                <a:gd name="connsiteX38" fmla="*/ 79192 w 169027"/>
                <a:gd name="connsiteY38" fmla="*/ 65444 h 91003"/>
                <a:gd name="connsiteX39" fmla="*/ 75256 w 169027"/>
                <a:gd name="connsiteY39" fmla="*/ 59747 h 91003"/>
                <a:gd name="connsiteX40" fmla="*/ 69257 w 169027"/>
                <a:gd name="connsiteY40" fmla="*/ 60563 h 91003"/>
                <a:gd name="connsiteX41" fmla="*/ 59152 w 169027"/>
                <a:gd name="connsiteY41" fmla="*/ 62694 h 91003"/>
                <a:gd name="connsiteX0" fmla="*/ 59152 w 169027"/>
                <a:gd name="connsiteY0" fmla="*/ 62694 h 87030"/>
                <a:gd name="connsiteX1" fmla="*/ 50432 w 169027"/>
                <a:gd name="connsiteY1" fmla="*/ 60437 h 87030"/>
                <a:gd name="connsiteX2" fmla="*/ 42440 w 169027"/>
                <a:gd name="connsiteY2" fmla="*/ 56960 h 87030"/>
                <a:gd name="connsiteX3" fmla="*/ 34448 w 169027"/>
                <a:gd name="connsiteY3" fmla="*/ 52375 h 87030"/>
                <a:gd name="connsiteX4" fmla="*/ 31439 w 169027"/>
                <a:gd name="connsiteY4" fmla="*/ 48969 h 87030"/>
                <a:gd name="connsiteX5" fmla="*/ 24045 w 169027"/>
                <a:gd name="connsiteY5" fmla="*/ 49045 h 87030"/>
                <a:gd name="connsiteX6" fmla="*/ 15112 w 169027"/>
                <a:gd name="connsiteY6" fmla="*/ 45241 h 87030"/>
                <a:gd name="connsiteX7" fmla="*/ 9751 w 169027"/>
                <a:gd name="connsiteY7" fmla="*/ 39044 h 87030"/>
                <a:gd name="connsiteX8" fmla="*/ 11 w 169027"/>
                <a:gd name="connsiteY8" fmla="*/ 31383 h 87030"/>
                <a:gd name="connsiteX9" fmla="*/ 11733 w 169027"/>
                <a:gd name="connsiteY9" fmla="*/ 21205 h 87030"/>
                <a:gd name="connsiteX10" fmla="*/ 26262 w 169027"/>
                <a:gd name="connsiteY10" fmla="*/ 18927 h 87030"/>
                <a:gd name="connsiteX11" fmla="*/ 36779 w 169027"/>
                <a:gd name="connsiteY11" fmla="*/ 25288 h 87030"/>
                <a:gd name="connsiteX12" fmla="*/ 42757 w 169027"/>
                <a:gd name="connsiteY12" fmla="*/ 24801 h 87030"/>
                <a:gd name="connsiteX13" fmla="*/ 45937 w 169027"/>
                <a:gd name="connsiteY13" fmla="*/ 18538 h 87030"/>
                <a:gd name="connsiteX14" fmla="*/ 40581 w 169027"/>
                <a:gd name="connsiteY14" fmla="*/ 4725 h 87030"/>
                <a:gd name="connsiteX15" fmla="*/ 48561 w 169027"/>
                <a:gd name="connsiteY15" fmla="*/ 461 h 87030"/>
                <a:gd name="connsiteX16" fmla="*/ 52367 w 169027"/>
                <a:gd name="connsiteY16" fmla="*/ 6964 h 87030"/>
                <a:gd name="connsiteX17" fmla="*/ 60250 w 169027"/>
                <a:gd name="connsiteY17" fmla="*/ 8481 h 87030"/>
                <a:gd name="connsiteX18" fmla="*/ 79817 w 169027"/>
                <a:gd name="connsiteY18" fmla="*/ 17210 h 87030"/>
                <a:gd name="connsiteX19" fmla="*/ 77683 w 169027"/>
                <a:gd name="connsiteY19" fmla="*/ 24134 h 87030"/>
                <a:gd name="connsiteX20" fmla="*/ 79946 w 169027"/>
                <a:gd name="connsiteY20" fmla="*/ 30572 h 87030"/>
                <a:gd name="connsiteX21" fmla="*/ 82773 w 169027"/>
                <a:gd name="connsiteY21" fmla="*/ 37598 h 87030"/>
                <a:gd name="connsiteX22" fmla="*/ 81885 w 169027"/>
                <a:gd name="connsiteY22" fmla="*/ 41595 h 87030"/>
                <a:gd name="connsiteX23" fmla="*/ 89797 w 169027"/>
                <a:gd name="connsiteY23" fmla="*/ 43529 h 87030"/>
                <a:gd name="connsiteX24" fmla="*/ 94499 w 169027"/>
                <a:gd name="connsiteY24" fmla="*/ 39478 h 87030"/>
                <a:gd name="connsiteX25" fmla="*/ 103738 w 169027"/>
                <a:gd name="connsiteY25" fmla="*/ 37176 h 87030"/>
                <a:gd name="connsiteX26" fmla="*/ 112233 w 169027"/>
                <a:gd name="connsiteY26" fmla="*/ 42487 h 87030"/>
                <a:gd name="connsiteX27" fmla="*/ 126958 w 169027"/>
                <a:gd name="connsiteY27" fmla="*/ 45804 h 87030"/>
                <a:gd name="connsiteX28" fmla="*/ 125962 w 169027"/>
                <a:gd name="connsiteY28" fmla="*/ 50520 h 87030"/>
                <a:gd name="connsiteX29" fmla="*/ 149625 w 169027"/>
                <a:gd name="connsiteY29" fmla="*/ 64177 h 87030"/>
                <a:gd name="connsiteX30" fmla="*/ 155001 w 169027"/>
                <a:gd name="connsiteY30" fmla="*/ 74566 h 87030"/>
                <a:gd name="connsiteX31" fmla="*/ 166705 w 169027"/>
                <a:gd name="connsiteY31" fmla="*/ 75110 h 87030"/>
                <a:gd name="connsiteX32" fmla="*/ 167618 w 169027"/>
                <a:gd name="connsiteY32" fmla="*/ 82405 h 87030"/>
                <a:gd name="connsiteX33" fmla="*/ 146291 w 169027"/>
                <a:gd name="connsiteY33" fmla="*/ 86467 h 87030"/>
                <a:gd name="connsiteX34" fmla="*/ 103104 w 169027"/>
                <a:gd name="connsiteY34" fmla="*/ 70896 h 87030"/>
                <a:gd name="connsiteX35" fmla="*/ 96037 w 169027"/>
                <a:gd name="connsiteY35" fmla="*/ 75381 h 87030"/>
                <a:gd name="connsiteX36" fmla="*/ 89847 w 169027"/>
                <a:gd name="connsiteY36" fmla="*/ 80120 h 87030"/>
                <a:gd name="connsiteX37" fmla="*/ 79146 w 169027"/>
                <a:gd name="connsiteY37" fmla="*/ 74785 h 87030"/>
                <a:gd name="connsiteX38" fmla="*/ 79192 w 169027"/>
                <a:gd name="connsiteY38" fmla="*/ 65444 h 87030"/>
                <a:gd name="connsiteX39" fmla="*/ 75256 w 169027"/>
                <a:gd name="connsiteY39" fmla="*/ 59747 h 87030"/>
                <a:gd name="connsiteX40" fmla="*/ 69257 w 169027"/>
                <a:gd name="connsiteY40" fmla="*/ 60563 h 87030"/>
                <a:gd name="connsiteX41" fmla="*/ 59152 w 169027"/>
                <a:gd name="connsiteY41" fmla="*/ 62694 h 87030"/>
                <a:gd name="connsiteX0" fmla="*/ 59152 w 168674"/>
                <a:gd name="connsiteY0" fmla="*/ 62694 h 88061"/>
                <a:gd name="connsiteX1" fmla="*/ 50432 w 168674"/>
                <a:gd name="connsiteY1" fmla="*/ 60437 h 88061"/>
                <a:gd name="connsiteX2" fmla="*/ 42440 w 168674"/>
                <a:gd name="connsiteY2" fmla="*/ 56960 h 88061"/>
                <a:gd name="connsiteX3" fmla="*/ 34448 w 168674"/>
                <a:gd name="connsiteY3" fmla="*/ 52375 h 88061"/>
                <a:gd name="connsiteX4" fmla="*/ 31439 w 168674"/>
                <a:gd name="connsiteY4" fmla="*/ 48969 h 88061"/>
                <a:gd name="connsiteX5" fmla="*/ 24045 w 168674"/>
                <a:gd name="connsiteY5" fmla="*/ 49045 h 88061"/>
                <a:gd name="connsiteX6" fmla="*/ 15112 w 168674"/>
                <a:gd name="connsiteY6" fmla="*/ 45241 h 88061"/>
                <a:gd name="connsiteX7" fmla="*/ 9751 w 168674"/>
                <a:gd name="connsiteY7" fmla="*/ 39044 h 88061"/>
                <a:gd name="connsiteX8" fmla="*/ 11 w 168674"/>
                <a:gd name="connsiteY8" fmla="*/ 31383 h 88061"/>
                <a:gd name="connsiteX9" fmla="*/ 11733 w 168674"/>
                <a:gd name="connsiteY9" fmla="*/ 21205 h 88061"/>
                <a:gd name="connsiteX10" fmla="*/ 26262 w 168674"/>
                <a:gd name="connsiteY10" fmla="*/ 18927 h 88061"/>
                <a:gd name="connsiteX11" fmla="*/ 36779 w 168674"/>
                <a:gd name="connsiteY11" fmla="*/ 25288 h 88061"/>
                <a:gd name="connsiteX12" fmla="*/ 42757 w 168674"/>
                <a:gd name="connsiteY12" fmla="*/ 24801 h 88061"/>
                <a:gd name="connsiteX13" fmla="*/ 45937 w 168674"/>
                <a:gd name="connsiteY13" fmla="*/ 18538 h 88061"/>
                <a:gd name="connsiteX14" fmla="*/ 40581 w 168674"/>
                <a:gd name="connsiteY14" fmla="*/ 4725 h 88061"/>
                <a:gd name="connsiteX15" fmla="*/ 48561 w 168674"/>
                <a:gd name="connsiteY15" fmla="*/ 461 h 88061"/>
                <a:gd name="connsiteX16" fmla="*/ 52367 w 168674"/>
                <a:gd name="connsiteY16" fmla="*/ 6964 h 88061"/>
                <a:gd name="connsiteX17" fmla="*/ 60250 w 168674"/>
                <a:gd name="connsiteY17" fmla="*/ 8481 h 88061"/>
                <a:gd name="connsiteX18" fmla="*/ 79817 w 168674"/>
                <a:gd name="connsiteY18" fmla="*/ 17210 h 88061"/>
                <a:gd name="connsiteX19" fmla="*/ 77683 w 168674"/>
                <a:gd name="connsiteY19" fmla="*/ 24134 h 88061"/>
                <a:gd name="connsiteX20" fmla="*/ 79946 w 168674"/>
                <a:gd name="connsiteY20" fmla="*/ 30572 h 88061"/>
                <a:gd name="connsiteX21" fmla="*/ 82773 w 168674"/>
                <a:gd name="connsiteY21" fmla="*/ 37598 h 88061"/>
                <a:gd name="connsiteX22" fmla="*/ 81885 w 168674"/>
                <a:gd name="connsiteY22" fmla="*/ 41595 h 88061"/>
                <a:gd name="connsiteX23" fmla="*/ 89797 w 168674"/>
                <a:gd name="connsiteY23" fmla="*/ 43529 h 88061"/>
                <a:gd name="connsiteX24" fmla="*/ 94499 w 168674"/>
                <a:gd name="connsiteY24" fmla="*/ 39478 h 88061"/>
                <a:gd name="connsiteX25" fmla="*/ 103738 w 168674"/>
                <a:gd name="connsiteY25" fmla="*/ 37176 h 88061"/>
                <a:gd name="connsiteX26" fmla="*/ 112233 w 168674"/>
                <a:gd name="connsiteY26" fmla="*/ 42487 h 88061"/>
                <a:gd name="connsiteX27" fmla="*/ 126958 w 168674"/>
                <a:gd name="connsiteY27" fmla="*/ 45804 h 88061"/>
                <a:gd name="connsiteX28" fmla="*/ 125962 w 168674"/>
                <a:gd name="connsiteY28" fmla="*/ 50520 h 88061"/>
                <a:gd name="connsiteX29" fmla="*/ 149625 w 168674"/>
                <a:gd name="connsiteY29" fmla="*/ 64177 h 88061"/>
                <a:gd name="connsiteX30" fmla="*/ 155001 w 168674"/>
                <a:gd name="connsiteY30" fmla="*/ 74566 h 88061"/>
                <a:gd name="connsiteX31" fmla="*/ 166705 w 168674"/>
                <a:gd name="connsiteY31" fmla="*/ 75110 h 88061"/>
                <a:gd name="connsiteX32" fmla="*/ 167618 w 168674"/>
                <a:gd name="connsiteY32" fmla="*/ 82405 h 88061"/>
                <a:gd name="connsiteX33" fmla="*/ 154853 w 168674"/>
                <a:gd name="connsiteY33" fmla="*/ 87092 h 88061"/>
                <a:gd name="connsiteX34" fmla="*/ 146291 w 168674"/>
                <a:gd name="connsiteY34" fmla="*/ 86467 h 88061"/>
                <a:gd name="connsiteX35" fmla="*/ 103104 w 168674"/>
                <a:gd name="connsiteY35" fmla="*/ 70896 h 88061"/>
                <a:gd name="connsiteX36" fmla="*/ 96037 w 168674"/>
                <a:gd name="connsiteY36" fmla="*/ 75381 h 88061"/>
                <a:gd name="connsiteX37" fmla="*/ 89847 w 168674"/>
                <a:gd name="connsiteY37" fmla="*/ 80120 h 88061"/>
                <a:gd name="connsiteX38" fmla="*/ 79146 w 168674"/>
                <a:gd name="connsiteY38" fmla="*/ 74785 h 88061"/>
                <a:gd name="connsiteX39" fmla="*/ 79192 w 168674"/>
                <a:gd name="connsiteY39" fmla="*/ 65444 h 88061"/>
                <a:gd name="connsiteX40" fmla="*/ 75256 w 168674"/>
                <a:gd name="connsiteY40" fmla="*/ 59747 h 88061"/>
                <a:gd name="connsiteX41" fmla="*/ 69257 w 168674"/>
                <a:gd name="connsiteY41" fmla="*/ 60563 h 88061"/>
                <a:gd name="connsiteX42" fmla="*/ 59152 w 168674"/>
                <a:gd name="connsiteY42" fmla="*/ 62694 h 88061"/>
                <a:gd name="connsiteX0" fmla="*/ 59152 w 168674"/>
                <a:gd name="connsiteY0" fmla="*/ 62694 h 90187"/>
                <a:gd name="connsiteX1" fmla="*/ 50432 w 168674"/>
                <a:gd name="connsiteY1" fmla="*/ 60437 h 90187"/>
                <a:gd name="connsiteX2" fmla="*/ 42440 w 168674"/>
                <a:gd name="connsiteY2" fmla="*/ 56960 h 90187"/>
                <a:gd name="connsiteX3" fmla="*/ 34448 w 168674"/>
                <a:gd name="connsiteY3" fmla="*/ 52375 h 90187"/>
                <a:gd name="connsiteX4" fmla="*/ 31439 w 168674"/>
                <a:gd name="connsiteY4" fmla="*/ 48969 h 90187"/>
                <a:gd name="connsiteX5" fmla="*/ 24045 w 168674"/>
                <a:gd name="connsiteY5" fmla="*/ 49045 h 90187"/>
                <a:gd name="connsiteX6" fmla="*/ 15112 w 168674"/>
                <a:gd name="connsiteY6" fmla="*/ 45241 h 90187"/>
                <a:gd name="connsiteX7" fmla="*/ 9751 w 168674"/>
                <a:gd name="connsiteY7" fmla="*/ 39044 h 90187"/>
                <a:gd name="connsiteX8" fmla="*/ 11 w 168674"/>
                <a:gd name="connsiteY8" fmla="*/ 31383 h 90187"/>
                <a:gd name="connsiteX9" fmla="*/ 11733 w 168674"/>
                <a:gd name="connsiteY9" fmla="*/ 21205 h 90187"/>
                <a:gd name="connsiteX10" fmla="*/ 26262 w 168674"/>
                <a:gd name="connsiteY10" fmla="*/ 18927 h 90187"/>
                <a:gd name="connsiteX11" fmla="*/ 36779 w 168674"/>
                <a:gd name="connsiteY11" fmla="*/ 25288 h 90187"/>
                <a:gd name="connsiteX12" fmla="*/ 42757 w 168674"/>
                <a:gd name="connsiteY12" fmla="*/ 24801 h 90187"/>
                <a:gd name="connsiteX13" fmla="*/ 45937 w 168674"/>
                <a:gd name="connsiteY13" fmla="*/ 18538 h 90187"/>
                <a:gd name="connsiteX14" fmla="*/ 40581 w 168674"/>
                <a:gd name="connsiteY14" fmla="*/ 4725 h 90187"/>
                <a:gd name="connsiteX15" fmla="*/ 48561 w 168674"/>
                <a:gd name="connsiteY15" fmla="*/ 461 h 90187"/>
                <a:gd name="connsiteX16" fmla="*/ 52367 w 168674"/>
                <a:gd name="connsiteY16" fmla="*/ 6964 h 90187"/>
                <a:gd name="connsiteX17" fmla="*/ 60250 w 168674"/>
                <a:gd name="connsiteY17" fmla="*/ 8481 h 90187"/>
                <a:gd name="connsiteX18" fmla="*/ 79817 w 168674"/>
                <a:gd name="connsiteY18" fmla="*/ 17210 h 90187"/>
                <a:gd name="connsiteX19" fmla="*/ 77683 w 168674"/>
                <a:gd name="connsiteY19" fmla="*/ 24134 h 90187"/>
                <a:gd name="connsiteX20" fmla="*/ 79946 w 168674"/>
                <a:gd name="connsiteY20" fmla="*/ 30572 h 90187"/>
                <a:gd name="connsiteX21" fmla="*/ 82773 w 168674"/>
                <a:gd name="connsiteY21" fmla="*/ 37598 h 90187"/>
                <a:gd name="connsiteX22" fmla="*/ 81885 w 168674"/>
                <a:gd name="connsiteY22" fmla="*/ 41595 h 90187"/>
                <a:gd name="connsiteX23" fmla="*/ 89797 w 168674"/>
                <a:gd name="connsiteY23" fmla="*/ 43529 h 90187"/>
                <a:gd name="connsiteX24" fmla="*/ 94499 w 168674"/>
                <a:gd name="connsiteY24" fmla="*/ 39478 h 90187"/>
                <a:gd name="connsiteX25" fmla="*/ 103738 w 168674"/>
                <a:gd name="connsiteY25" fmla="*/ 37176 h 90187"/>
                <a:gd name="connsiteX26" fmla="*/ 112233 w 168674"/>
                <a:gd name="connsiteY26" fmla="*/ 42487 h 90187"/>
                <a:gd name="connsiteX27" fmla="*/ 126958 w 168674"/>
                <a:gd name="connsiteY27" fmla="*/ 45804 h 90187"/>
                <a:gd name="connsiteX28" fmla="*/ 125962 w 168674"/>
                <a:gd name="connsiteY28" fmla="*/ 50520 h 90187"/>
                <a:gd name="connsiteX29" fmla="*/ 149625 w 168674"/>
                <a:gd name="connsiteY29" fmla="*/ 64177 h 90187"/>
                <a:gd name="connsiteX30" fmla="*/ 155001 w 168674"/>
                <a:gd name="connsiteY30" fmla="*/ 74566 h 90187"/>
                <a:gd name="connsiteX31" fmla="*/ 166705 w 168674"/>
                <a:gd name="connsiteY31" fmla="*/ 75110 h 90187"/>
                <a:gd name="connsiteX32" fmla="*/ 167618 w 168674"/>
                <a:gd name="connsiteY32" fmla="*/ 82405 h 90187"/>
                <a:gd name="connsiteX33" fmla="*/ 154853 w 168674"/>
                <a:gd name="connsiteY33" fmla="*/ 87092 h 90187"/>
                <a:gd name="connsiteX34" fmla="*/ 128835 w 168674"/>
                <a:gd name="connsiteY34" fmla="*/ 89296 h 90187"/>
                <a:gd name="connsiteX35" fmla="*/ 103104 w 168674"/>
                <a:gd name="connsiteY35" fmla="*/ 70896 h 90187"/>
                <a:gd name="connsiteX36" fmla="*/ 96037 w 168674"/>
                <a:gd name="connsiteY36" fmla="*/ 75381 h 90187"/>
                <a:gd name="connsiteX37" fmla="*/ 89847 w 168674"/>
                <a:gd name="connsiteY37" fmla="*/ 80120 h 90187"/>
                <a:gd name="connsiteX38" fmla="*/ 79146 w 168674"/>
                <a:gd name="connsiteY38" fmla="*/ 74785 h 90187"/>
                <a:gd name="connsiteX39" fmla="*/ 79192 w 168674"/>
                <a:gd name="connsiteY39" fmla="*/ 65444 h 90187"/>
                <a:gd name="connsiteX40" fmla="*/ 75256 w 168674"/>
                <a:gd name="connsiteY40" fmla="*/ 59747 h 90187"/>
                <a:gd name="connsiteX41" fmla="*/ 69257 w 168674"/>
                <a:gd name="connsiteY41" fmla="*/ 60563 h 90187"/>
                <a:gd name="connsiteX42" fmla="*/ 59152 w 168674"/>
                <a:gd name="connsiteY42" fmla="*/ 62694 h 90187"/>
                <a:gd name="connsiteX0" fmla="*/ 59152 w 168674"/>
                <a:gd name="connsiteY0" fmla="*/ 62694 h 93376"/>
                <a:gd name="connsiteX1" fmla="*/ 50432 w 168674"/>
                <a:gd name="connsiteY1" fmla="*/ 60437 h 93376"/>
                <a:gd name="connsiteX2" fmla="*/ 42440 w 168674"/>
                <a:gd name="connsiteY2" fmla="*/ 56960 h 93376"/>
                <a:gd name="connsiteX3" fmla="*/ 34448 w 168674"/>
                <a:gd name="connsiteY3" fmla="*/ 52375 h 93376"/>
                <a:gd name="connsiteX4" fmla="*/ 31439 w 168674"/>
                <a:gd name="connsiteY4" fmla="*/ 48969 h 93376"/>
                <a:gd name="connsiteX5" fmla="*/ 24045 w 168674"/>
                <a:gd name="connsiteY5" fmla="*/ 49045 h 93376"/>
                <a:gd name="connsiteX6" fmla="*/ 15112 w 168674"/>
                <a:gd name="connsiteY6" fmla="*/ 45241 h 93376"/>
                <a:gd name="connsiteX7" fmla="*/ 9751 w 168674"/>
                <a:gd name="connsiteY7" fmla="*/ 39044 h 93376"/>
                <a:gd name="connsiteX8" fmla="*/ 11 w 168674"/>
                <a:gd name="connsiteY8" fmla="*/ 31383 h 93376"/>
                <a:gd name="connsiteX9" fmla="*/ 11733 w 168674"/>
                <a:gd name="connsiteY9" fmla="*/ 21205 h 93376"/>
                <a:gd name="connsiteX10" fmla="*/ 26262 w 168674"/>
                <a:gd name="connsiteY10" fmla="*/ 18927 h 93376"/>
                <a:gd name="connsiteX11" fmla="*/ 36779 w 168674"/>
                <a:gd name="connsiteY11" fmla="*/ 25288 h 93376"/>
                <a:gd name="connsiteX12" fmla="*/ 42757 w 168674"/>
                <a:gd name="connsiteY12" fmla="*/ 24801 h 93376"/>
                <a:gd name="connsiteX13" fmla="*/ 45937 w 168674"/>
                <a:gd name="connsiteY13" fmla="*/ 18538 h 93376"/>
                <a:gd name="connsiteX14" fmla="*/ 40581 w 168674"/>
                <a:gd name="connsiteY14" fmla="*/ 4725 h 93376"/>
                <a:gd name="connsiteX15" fmla="*/ 48561 w 168674"/>
                <a:gd name="connsiteY15" fmla="*/ 461 h 93376"/>
                <a:gd name="connsiteX16" fmla="*/ 52367 w 168674"/>
                <a:gd name="connsiteY16" fmla="*/ 6964 h 93376"/>
                <a:gd name="connsiteX17" fmla="*/ 60250 w 168674"/>
                <a:gd name="connsiteY17" fmla="*/ 8481 h 93376"/>
                <a:gd name="connsiteX18" fmla="*/ 79817 w 168674"/>
                <a:gd name="connsiteY18" fmla="*/ 17210 h 93376"/>
                <a:gd name="connsiteX19" fmla="*/ 77683 w 168674"/>
                <a:gd name="connsiteY19" fmla="*/ 24134 h 93376"/>
                <a:gd name="connsiteX20" fmla="*/ 79946 w 168674"/>
                <a:gd name="connsiteY20" fmla="*/ 30572 h 93376"/>
                <a:gd name="connsiteX21" fmla="*/ 82773 w 168674"/>
                <a:gd name="connsiteY21" fmla="*/ 37598 h 93376"/>
                <a:gd name="connsiteX22" fmla="*/ 81885 w 168674"/>
                <a:gd name="connsiteY22" fmla="*/ 41595 h 93376"/>
                <a:gd name="connsiteX23" fmla="*/ 89797 w 168674"/>
                <a:gd name="connsiteY23" fmla="*/ 43529 h 93376"/>
                <a:gd name="connsiteX24" fmla="*/ 94499 w 168674"/>
                <a:gd name="connsiteY24" fmla="*/ 39478 h 93376"/>
                <a:gd name="connsiteX25" fmla="*/ 103738 w 168674"/>
                <a:gd name="connsiteY25" fmla="*/ 37176 h 93376"/>
                <a:gd name="connsiteX26" fmla="*/ 112233 w 168674"/>
                <a:gd name="connsiteY26" fmla="*/ 42487 h 93376"/>
                <a:gd name="connsiteX27" fmla="*/ 126958 w 168674"/>
                <a:gd name="connsiteY27" fmla="*/ 45804 h 93376"/>
                <a:gd name="connsiteX28" fmla="*/ 125962 w 168674"/>
                <a:gd name="connsiteY28" fmla="*/ 50520 h 93376"/>
                <a:gd name="connsiteX29" fmla="*/ 149625 w 168674"/>
                <a:gd name="connsiteY29" fmla="*/ 64177 h 93376"/>
                <a:gd name="connsiteX30" fmla="*/ 155001 w 168674"/>
                <a:gd name="connsiteY30" fmla="*/ 74566 h 93376"/>
                <a:gd name="connsiteX31" fmla="*/ 166705 w 168674"/>
                <a:gd name="connsiteY31" fmla="*/ 75110 h 93376"/>
                <a:gd name="connsiteX32" fmla="*/ 167618 w 168674"/>
                <a:gd name="connsiteY32" fmla="*/ 82405 h 93376"/>
                <a:gd name="connsiteX33" fmla="*/ 154853 w 168674"/>
                <a:gd name="connsiteY33" fmla="*/ 87092 h 93376"/>
                <a:gd name="connsiteX34" fmla="*/ 145497 w 168674"/>
                <a:gd name="connsiteY34" fmla="*/ 93285 h 93376"/>
                <a:gd name="connsiteX35" fmla="*/ 128835 w 168674"/>
                <a:gd name="connsiteY35" fmla="*/ 89296 h 93376"/>
                <a:gd name="connsiteX36" fmla="*/ 103104 w 168674"/>
                <a:gd name="connsiteY36" fmla="*/ 70896 h 93376"/>
                <a:gd name="connsiteX37" fmla="*/ 96037 w 168674"/>
                <a:gd name="connsiteY37" fmla="*/ 75381 h 93376"/>
                <a:gd name="connsiteX38" fmla="*/ 89847 w 168674"/>
                <a:gd name="connsiteY38" fmla="*/ 80120 h 93376"/>
                <a:gd name="connsiteX39" fmla="*/ 79146 w 168674"/>
                <a:gd name="connsiteY39" fmla="*/ 74785 h 93376"/>
                <a:gd name="connsiteX40" fmla="*/ 79192 w 168674"/>
                <a:gd name="connsiteY40" fmla="*/ 65444 h 93376"/>
                <a:gd name="connsiteX41" fmla="*/ 75256 w 168674"/>
                <a:gd name="connsiteY41" fmla="*/ 59747 h 93376"/>
                <a:gd name="connsiteX42" fmla="*/ 69257 w 168674"/>
                <a:gd name="connsiteY42" fmla="*/ 60563 h 93376"/>
                <a:gd name="connsiteX43" fmla="*/ 59152 w 168674"/>
                <a:gd name="connsiteY43" fmla="*/ 62694 h 93376"/>
                <a:gd name="connsiteX0" fmla="*/ 59152 w 168674"/>
                <a:gd name="connsiteY0" fmla="*/ 62694 h 93807"/>
                <a:gd name="connsiteX1" fmla="*/ 50432 w 168674"/>
                <a:gd name="connsiteY1" fmla="*/ 60437 h 93807"/>
                <a:gd name="connsiteX2" fmla="*/ 42440 w 168674"/>
                <a:gd name="connsiteY2" fmla="*/ 56960 h 93807"/>
                <a:gd name="connsiteX3" fmla="*/ 34448 w 168674"/>
                <a:gd name="connsiteY3" fmla="*/ 52375 h 93807"/>
                <a:gd name="connsiteX4" fmla="*/ 31439 w 168674"/>
                <a:gd name="connsiteY4" fmla="*/ 48969 h 93807"/>
                <a:gd name="connsiteX5" fmla="*/ 24045 w 168674"/>
                <a:gd name="connsiteY5" fmla="*/ 49045 h 93807"/>
                <a:gd name="connsiteX6" fmla="*/ 15112 w 168674"/>
                <a:gd name="connsiteY6" fmla="*/ 45241 h 93807"/>
                <a:gd name="connsiteX7" fmla="*/ 9751 w 168674"/>
                <a:gd name="connsiteY7" fmla="*/ 39044 h 93807"/>
                <a:gd name="connsiteX8" fmla="*/ 11 w 168674"/>
                <a:gd name="connsiteY8" fmla="*/ 31383 h 93807"/>
                <a:gd name="connsiteX9" fmla="*/ 11733 w 168674"/>
                <a:gd name="connsiteY9" fmla="*/ 21205 h 93807"/>
                <a:gd name="connsiteX10" fmla="*/ 26262 w 168674"/>
                <a:gd name="connsiteY10" fmla="*/ 18927 h 93807"/>
                <a:gd name="connsiteX11" fmla="*/ 36779 w 168674"/>
                <a:gd name="connsiteY11" fmla="*/ 25288 h 93807"/>
                <a:gd name="connsiteX12" fmla="*/ 42757 w 168674"/>
                <a:gd name="connsiteY12" fmla="*/ 24801 h 93807"/>
                <a:gd name="connsiteX13" fmla="*/ 45937 w 168674"/>
                <a:gd name="connsiteY13" fmla="*/ 18538 h 93807"/>
                <a:gd name="connsiteX14" fmla="*/ 40581 w 168674"/>
                <a:gd name="connsiteY14" fmla="*/ 4725 h 93807"/>
                <a:gd name="connsiteX15" fmla="*/ 48561 w 168674"/>
                <a:gd name="connsiteY15" fmla="*/ 461 h 93807"/>
                <a:gd name="connsiteX16" fmla="*/ 52367 w 168674"/>
                <a:gd name="connsiteY16" fmla="*/ 6964 h 93807"/>
                <a:gd name="connsiteX17" fmla="*/ 60250 w 168674"/>
                <a:gd name="connsiteY17" fmla="*/ 8481 h 93807"/>
                <a:gd name="connsiteX18" fmla="*/ 79817 w 168674"/>
                <a:gd name="connsiteY18" fmla="*/ 17210 h 93807"/>
                <a:gd name="connsiteX19" fmla="*/ 77683 w 168674"/>
                <a:gd name="connsiteY19" fmla="*/ 24134 h 93807"/>
                <a:gd name="connsiteX20" fmla="*/ 79946 w 168674"/>
                <a:gd name="connsiteY20" fmla="*/ 30572 h 93807"/>
                <a:gd name="connsiteX21" fmla="*/ 82773 w 168674"/>
                <a:gd name="connsiteY21" fmla="*/ 37598 h 93807"/>
                <a:gd name="connsiteX22" fmla="*/ 81885 w 168674"/>
                <a:gd name="connsiteY22" fmla="*/ 41595 h 93807"/>
                <a:gd name="connsiteX23" fmla="*/ 89797 w 168674"/>
                <a:gd name="connsiteY23" fmla="*/ 43529 h 93807"/>
                <a:gd name="connsiteX24" fmla="*/ 94499 w 168674"/>
                <a:gd name="connsiteY24" fmla="*/ 39478 h 93807"/>
                <a:gd name="connsiteX25" fmla="*/ 103738 w 168674"/>
                <a:gd name="connsiteY25" fmla="*/ 37176 h 93807"/>
                <a:gd name="connsiteX26" fmla="*/ 112233 w 168674"/>
                <a:gd name="connsiteY26" fmla="*/ 42487 h 93807"/>
                <a:gd name="connsiteX27" fmla="*/ 126958 w 168674"/>
                <a:gd name="connsiteY27" fmla="*/ 45804 h 93807"/>
                <a:gd name="connsiteX28" fmla="*/ 125962 w 168674"/>
                <a:gd name="connsiteY28" fmla="*/ 50520 h 93807"/>
                <a:gd name="connsiteX29" fmla="*/ 149625 w 168674"/>
                <a:gd name="connsiteY29" fmla="*/ 64177 h 93807"/>
                <a:gd name="connsiteX30" fmla="*/ 155001 w 168674"/>
                <a:gd name="connsiteY30" fmla="*/ 74566 h 93807"/>
                <a:gd name="connsiteX31" fmla="*/ 166705 w 168674"/>
                <a:gd name="connsiteY31" fmla="*/ 75110 h 93807"/>
                <a:gd name="connsiteX32" fmla="*/ 167618 w 168674"/>
                <a:gd name="connsiteY32" fmla="*/ 82405 h 93807"/>
                <a:gd name="connsiteX33" fmla="*/ 154853 w 168674"/>
                <a:gd name="connsiteY33" fmla="*/ 87092 h 93807"/>
                <a:gd name="connsiteX34" fmla="*/ 145063 w 168674"/>
                <a:gd name="connsiteY34" fmla="*/ 93737 h 93807"/>
                <a:gd name="connsiteX35" fmla="*/ 128835 w 168674"/>
                <a:gd name="connsiteY35" fmla="*/ 89296 h 93807"/>
                <a:gd name="connsiteX36" fmla="*/ 103104 w 168674"/>
                <a:gd name="connsiteY36" fmla="*/ 70896 h 93807"/>
                <a:gd name="connsiteX37" fmla="*/ 96037 w 168674"/>
                <a:gd name="connsiteY37" fmla="*/ 75381 h 93807"/>
                <a:gd name="connsiteX38" fmla="*/ 89847 w 168674"/>
                <a:gd name="connsiteY38" fmla="*/ 80120 h 93807"/>
                <a:gd name="connsiteX39" fmla="*/ 79146 w 168674"/>
                <a:gd name="connsiteY39" fmla="*/ 74785 h 93807"/>
                <a:gd name="connsiteX40" fmla="*/ 79192 w 168674"/>
                <a:gd name="connsiteY40" fmla="*/ 65444 h 93807"/>
                <a:gd name="connsiteX41" fmla="*/ 75256 w 168674"/>
                <a:gd name="connsiteY41" fmla="*/ 59747 h 93807"/>
                <a:gd name="connsiteX42" fmla="*/ 69257 w 168674"/>
                <a:gd name="connsiteY42" fmla="*/ 60563 h 93807"/>
                <a:gd name="connsiteX43" fmla="*/ 59152 w 168674"/>
                <a:gd name="connsiteY43" fmla="*/ 62694 h 93807"/>
                <a:gd name="connsiteX0" fmla="*/ 59152 w 168674"/>
                <a:gd name="connsiteY0" fmla="*/ 62694 h 100569"/>
                <a:gd name="connsiteX1" fmla="*/ 50432 w 168674"/>
                <a:gd name="connsiteY1" fmla="*/ 60437 h 100569"/>
                <a:gd name="connsiteX2" fmla="*/ 42440 w 168674"/>
                <a:gd name="connsiteY2" fmla="*/ 56960 h 100569"/>
                <a:gd name="connsiteX3" fmla="*/ 34448 w 168674"/>
                <a:gd name="connsiteY3" fmla="*/ 52375 h 100569"/>
                <a:gd name="connsiteX4" fmla="*/ 31439 w 168674"/>
                <a:gd name="connsiteY4" fmla="*/ 48969 h 100569"/>
                <a:gd name="connsiteX5" fmla="*/ 24045 w 168674"/>
                <a:gd name="connsiteY5" fmla="*/ 49045 h 100569"/>
                <a:gd name="connsiteX6" fmla="*/ 15112 w 168674"/>
                <a:gd name="connsiteY6" fmla="*/ 45241 h 100569"/>
                <a:gd name="connsiteX7" fmla="*/ 9751 w 168674"/>
                <a:gd name="connsiteY7" fmla="*/ 39044 h 100569"/>
                <a:gd name="connsiteX8" fmla="*/ 11 w 168674"/>
                <a:gd name="connsiteY8" fmla="*/ 31383 h 100569"/>
                <a:gd name="connsiteX9" fmla="*/ 11733 w 168674"/>
                <a:gd name="connsiteY9" fmla="*/ 21205 h 100569"/>
                <a:gd name="connsiteX10" fmla="*/ 26262 w 168674"/>
                <a:gd name="connsiteY10" fmla="*/ 18927 h 100569"/>
                <a:gd name="connsiteX11" fmla="*/ 36779 w 168674"/>
                <a:gd name="connsiteY11" fmla="*/ 25288 h 100569"/>
                <a:gd name="connsiteX12" fmla="*/ 42757 w 168674"/>
                <a:gd name="connsiteY12" fmla="*/ 24801 h 100569"/>
                <a:gd name="connsiteX13" fmla="*/ 45937 w 168674"/>
                <a:gd name="connsiteY13" fmla="*/ 18538 h 100569"/>
                <a:gd name="connsiteX14" fmla="*/ 40581 w 168674"/>
                <a:gd name="connsiteY14" fmla="*/ 4725 h 100569"/>
                <a:gd name="connsiteX15" fmla="*/ 48561 w 168674"/>
                <a:gd name="connsiteY15" fmla="*/ 461 h 100569"/>
                <a:gd name="connsiteX16" fmla="*/ 52367 w 168674"/>
                <a:gd name="connsiteY16" fmla="*/ 6964 h 100569"/>
                <a:gd name="connsiteX17" fmla="*/ 60250 w 168674"/>
                <a:gd name="connsiteY17" fmla="*/ 8481 h 100569"/>
                <a:gd name="connsiteX18" fmla="*/ 79817 w 168674"/>
                <a:gd name="connsiteY18" fmla="*/ 17210 h 100569"/>
                <a:gd name="connsiteX19" fmla="*/ 77683 w 168674"/>
                <a:gd name="connsiteY19" fmla="*/ 24134 h 100569"/>
                <a:gd name="connsiteX20" fmla="*/ 79946 w 168674"/>
                <a:gd name="connsiteY20" fmla="*/ 30572 h 100569"/>
                <a:gd name="connsiteX21" fmla="*/ 82773 w 168674"/>
                <a:gd name="connsiteY21" fmla="*/ 37598 h 100569"/>
                <a:gd name="connsiteX22" fmla="*/ 81885 w 168674"/>
                <a:gd name="connsiteY22" fmla="*/ 41595 h 100569"/>
                <a:gd name="connsiteX23" fmla="*/ 89797 w 168674"/>
                <a:gd name="connsiteY23" fmla="*/ 43529 h 100569"/>
                <a:gd name="connsiteX24" fmla="*/ 94499 w 168674"/>
                <a:gd name="connsiteY24" fmla="*/ 39478 h 100569"/>
                <a:gd name="connsiteX25" fmla="*/ 103738 w 168674"/>
                <a:gd name="connsiteY25" fmla="*/ 37176 h 100569"/>
                <a:gd name="connsiteX26" fmla="*/ 112233 w 168674"/>
                <a:gd name="connsiteY26" fmla="*/ 42487 h 100569"/>
                <a:gd name="connsiteX27" fmla="*/ 126958 w 168674"/>
                <a:gd name="connsiteY27" fmla="*/ 45804 h 100569"/>
                <a:gd name="connsiteX28" fmla="*/ 125962 w 168674"/>
                <a:gd name="connsiteY28" fmla="*/ 50520 h 100569"/>
                <a:gd name="connsiteX29" fmla="*/ 149625 w 168674"/>
                <a:gd name="connsiteY29" fmla="*/ 64177 h 100569"/>
                <a:gd name="connsiteX30" fmla="*/ 155001 w 168674"/>
                <a:gd name="connsiteY30" fmla="*/ 74566 h 100569"/>
                <a:gd name="connsiteX31" fmla="*/ 166705 w 168674"/>
                <a:gd name="connsiteY31" fmla="*/ 75110 h 100569"/>
                <a:gd name="connsiteX32" fmla="*/ 167618 w 168674"/>
                <a:gd name="connsiteY32" fmla="*/ 82405 h 100569"/>
                <a:gd name="connsiteX33" fmla="*/ 154853 w 168674"/>
                <a:gd name="connsiteY33" fmla="*/ 87092 h 100569"/>
                <a:gd name="connsiteX34" fmla="*/ 145063 w 168674"/>
                <a:gd name="connsiteY34" fmla="*/ 93737 h 100569"/>
                <a:gd name="connsiteX35" fmla="*/ 152409 w 168674"/>
                <a:gd name="connsiteY35" fmla="*/ 100511 h 100569"/>
                <a:gd name="connsiteX36" fmla="*/ 128835 w 168674"/>
                <a:gd name="connsiteY36" fmla="*/ 89296 h 100569"/>
                <a:gd name="connsiteX37" fmla="*/ 103104 w 168674"/>
                <a:gd name="connsiteY37" fmla="*/ 70896 h 100569"/>
                <a:gd name="connsiteX38" fmla="*/ 96037 w 168674"/>
                <a:gd name="connsiteY38" fmla="*/ 75381 h 100569"/>
                <a:gd name="connsiteX39" fmla="*/ 89847 w 168674"/>
                <a:gd name="connsiteY39" fmla="*/ 80120 h 100569"/>
                <a:gd name="connsiteX40" fmla="*/ 79146 w 168674"/>
                <a:gd name="connsiteY40" fmla="*/ 74785 h 100569"/>
                <a:gd name="connsiteX41" fmla="*/ 79192 w 168674"/>
                <a:gd name="connsiteY41" fmla="*/ 65444 h 100569"/>
                <a:gd name="connsiteX42" fmla="*/ 75256 w 168674"/>
                <a:gd name="connsiteY42" fmla="*/ 59747 h 100569"/>
                <a:gd name="connsiteX43" fmla="*/ 69257 w 168674"/>
                <a:gd name="connsiteY43" fmla="*/ 60563 h 100569"/>
                <a:gd name="connsiteX44" fmla="*/ 59152 w 168674"/>
                <a:gd name="connsiteY44" fmla="*/ 62694 h 100569"/>
                <a:gd name="connsiteX0" fmla="*/ 59152 w 168674"/>
                <a:gd name="connsiteY0" fmla="*/ 62694 h 100568"/>
                <a:gd name="connsiteX1" fmla="*/ 50432 w 168674"/>
                <a:gd name="connsiteY1" fmla="*/ 60437 h 100568"/>
                <a:gd name="connsiteX2" fmla="*/ 42440 w 168674"/>
                <a:gd name="connsiteY2" fmla="*/ 56960 h 100568"/>
                <a:gd name="connsiteX3" fmla="*/ 34448 w 168674"/>
                <a:gd name="connsiteY3" fmla="*/ 52375 h 100568"/>
                <a:gd name="connsiteX4" fmla="*/ 31439 w 168674"/>
                <a:gd name="connsiteY4" fmla="*/ 48969 h 100568"/>
                <a:gd name="connsiteX5" fmla="*/ 24045 w 168674"/>
                <a:gd name="connsiteY5" fmla="*/ 49045 h 100568"/>
                <a:gd name="connsiteX6" fmla="*/ 15112 w 168674"/>
                <a:gd name="connsiteY6" fmla="*/ 45241 h 100568"/>
                <a:gd name="connsiteX7" fmla="*/ 9751 w 168674"/>
                <a:gd name="connsiteY7" fmla="*/ 39044 h 100568"/>
                <a:gd name="connsiteX8" fmla="*/ 11 w 168674"/>
                <a:gd name="connsiteY8" fmla="*/ 31383 h 100568"/>
                <a:gd name="connsiteX9" fmla="*/ 11733 w 168674"/>
                <a:gd name="connsiteY9" fmla="*/ 21205 h 100568"/>
                <a:gd name="connsiteX10" fmla="*/ 26262 w 168674"/>
                <a:gd name="connsiteY10" fmla="*/ 18927 h 100568"/>
                <a:gd name="connsiteX11" fmla="*/ 36779 w 168674"/>
                <a:gd name="connsiteY11" fmla="*/ 25288 h 100568"/>
                <a:gd name="connsiteX12" fmla="*/ 42757 w 168674"/>
                <a:gd name="connsiteY12" fmla="*/ 24801 h 100568"/>
                <a:gd name="connsiteX13" fmla="*/ 45937 w 168674"/>
                <a:gd name="connsiteY13" fmla="*/ 18538 h 100568"/>
                <a:gd name="connsiteX14" fmla="*/ 40581 w 168674"/>
                <a:gd name="connsiteY14" fmla="*/ 4725 h 100568"/>
                <a:gd name="connsiteX15" fmla="*/ 48561 w 168674"/>
                <a:gd name="connsiteY15" fmla="*/ 461 h 100568"/>
                <a:gd name="connsiteX16" fmla="*/ 52367 w 168674"/>
                <a:gd name="connsiteY16" fmla="*/ 6964 h 100568"/>
                <a:gd name="connsiteX17" fmla="*/ 60250 w 168674"/>
                <a:gd name="connsiteY17" fmla="*/ 8481 h 100568"/>
                <a:gd name="connsiteX18" fmla="*/ 79817 w 168674"/>
                <a:gd name="connsiteY18" fmla="*/ 17210 h 100568"/>
                <a:gd name="connsiteX19" fmla="*/ 77683 w 168674"/>
                <a:gd name="connsiteY19" fmla="*/ 24134 h 100568"/>
                <a:gd name="connsiteX20" fmla="*/ 79946 w 168674"/>
                <a:gd name="connsiteY20" fmla="*/ 30572 h 100568"/>
                <a:gd name="connsiteX21" fmla="*/ 82773 w 168674"/>
                <a:gd name="connsiteY21" fmla="*/ 37598 h 100568"/>
                <a:gd name="connsiteX22" fmla="*/ 81885 w 168674"/>
                <a:gd name="connsiteY22" fmla="*/ 41595 h 100568"/>
                <a:gd name="connsiteX23" fmla="*/ 89797 w 168674"/>
                <a:gd name="connsiteY23" fmla="*/ 43529 h 100568"/>
                <a:gd name="connsiteX24" fmla="*/ 94499 w 168674"/>
                <a:gd name="connsiteY24" fmla="*/ 39478 h 100568"/>
                <a:gd name="connsiteX25" fmla="*/ 103738 w 168674"/>
                <a:gd name="connsiteY25" fmla="*/ 37176 h 100568"/>
                <a:gd name="connsiteX26" fmla="*/ 112233 w 168674"/>
                <a:gd name="connsiteY26" fmla="*/ 42487 h 100568"/>
                <a:gd name="connsiteX27" fmla="*/ 126958 w 168674"/>
                <a:gd name="connsiteY27" fmla="*/ 45804 h 100568"/>
                <a:gd name="connsiteX28" fmla="*/ 125962 w 168674"/>
                <a:gd name="connsiteY28" fmla="*/ 50520 h 100568"/>
                <a:gd name="connsiteX29" fmla="*/ 149625 w 168674"/>
                <a:gd name="connsiteY29" fmla="*/ 64177 h 100568"/>
                <a:gd name="connsiteX30" fmla="*/ 155001 w 168674"/>
                <a:gd name="connsiteY30" fmla="*/ 74566 h 100568"/>
                <a:gd name="connsiteX31" fmla="*/ 166705 w 168674"/>
                <a:gd name="connsiteY31" fmla="*/ 75110 h 100568"/>
                <a:gd name="connsiteX32" fmla="*/ 167618 w 168674"/>
                <a:gd name="connsiteY32" fmla="*/ 82405 h 100568"/>
                <a:gd name="connsiteX33" fmla="*/ 154853 w 168674"/>
                <a:gd name="connsiteY33" fmla="*/ 87092 h 100568"/>
                <a:gd name="connsiteX34" fmla="*/ 146778 w 168674"/>
                <a:gd name="connsiteY34" fmla="*/ 93636 h 100568"/>
                <a:gd name="connsiteX35" fmla="*/ 152409 w 168674"/>
                <a:gd name="connsiteY35" fmla="*/ 100511 h 100568"/>
                <a:gd name="connsiteX36" fmla="*/ 128835 w 168674"/>
                <a:gd name="connsiteY36" fmla="*/ 89296 h 100568"/>
                <a:gd name="connsiteX37" fmla="*/ 103104 w 168674"/>
                <a:gd name="connsiteY37" fmla="*/ 70896 h 100568"/>
                <a:gd name="connsiteX38" fmla="*/ 96037 w 168674"/>
                <a:gd name="connsiteY38" fmla="*/ 75381 h 100568"/>
                <a:gd name="connsiteX39" fmla="*/ 89847 w 168674"/>
                <a:gd name="connsiteY39" fmla="*/ 80120 h 100568"/>
                <a:gd name="connsiteX40" fmla="*/ 79146 w 168674"/>
                <a:gd name="connsiteY40" fmla="*/ 74785 h 100568"/>
                <a:gd name="connsiteX41" fmla="*/ 79192 w 168674"/>
                <a:gd name="connsiteY41" fmla="*/ 65444 h 100568"/>
                <a:gd name="connsiteX42" fmla="*/ 75256 w 168674"/>
                <a:gd name="connsiteY42" fmla="*/ 59747 h 100568"/>
                <a:gd name="connsiteX43" fmla="*/ 69257 w 168674"/>
                <a:gd name="connsiteY43" fmla="*/ 60563 h 100568"/>
                <a:gd name="connsiteX44" fmla="*/ 59152 w 168674"/>
                <a:gd name="connsiteY44" fmla="*/ 62694 h 100568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03104 w 168674"/>
                <a:gd name="connsiteY38" fmla="*/ 70896 h 101672"/>
                <a:gd name="connsiteX39" fmla="*/ 96037 w 168674"/>
                <a:gd name="connsiteY39" fmla="*/ 75381 h 101672"/>
                <a:gd name="connsiteX40" fmla="*/ 89847 w 168674"/>
                <a:gd name="connsiteY40" fmla="*/ 80120 h 101672"/>
                <a:gd name="connsiteX41" fmla="*/ 79146 w 168674"/>
                <a:gd name="connsiteY41" fmla="*/ 74785 h 101672"/>
                <a:gd name="connsiteX42" fmla="*/ 79192 w 168674"/>
                <a:gd name="connsiteY42" fmla="*/ 65444 h 101672"/>
                <a:gd name="connsiteX43" fmla="*/ 75256 w 168674"/>
                <a:gd name="connsiteY43" fmla="*/ 59747 h 101672"/>
                <a:gd name="connsiteX44" fmla="*/ 69257 w 168674"/>
                <a:gd name="connsiteY44" fmla="*/ 60563 h 101672"/>
                <a:gd name="connsiteX45" fmla="*/ 59152 w 168674"/>
                <a:gd name="connsiteY45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03104 w 168674"/>
                <a:gd name="connsiteY39" fmla="*/ 70896 h 101672"/>
                <a:gd name="connsiteX40" fmla="*/ 96037 w 168674"/>
                <a:gd name="connsiteY40" fmla="*/ 75381 h 101672"/>
                <a:gd name="connsiteX41" fmla="*/ 89847 w 168674"/>
                <a:gd name="connsiteY41" fmla="*/ 80120 h 101672"/>
                <a:gd name="connsiteX42" fmla="*/ 79146 w 168674"/>
                <a:gd name="connsiteY42" fmla="*/ 74785 h 101672"/>
                <a:gd name="connsiteX43" fmla="*/ 79192 w 168674"/>
                <a:gd name="connsiteY43" fmla="*/ 65444 h 101672"/>
                <a:gd name="connsiteX44" fmla="*/ 75256 w 168674"/>
                <a:gd name="connsiteY44" fmla="*/ 59747 h 101672"/>
                <a:gd name="connsiteX45" fmla="*/ 69257 w 168674"/>
                <a:gd name="connsiteY45" fmla="*/ 60563 h 101672"/>
                <a:gd name="connsiteX46" fmla="*/ 59152 w 168674"/>
                <a:gd name="connsiteY46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3104 w 168674"/>
                <a:gd name="connsiteY40" fmla="*/ 70896 h 101672"/>
                <a:gd name="connsiteX41" fmla="*/ 96037 w 168674"/>
                <a:gd name="connsiteY41" fmla="*/ 75381 h 101672"/>
                <a:gd name="connsiteX42" fmla="*/ 89847 w 168674"/>
                <a:gd name="connsiteY42" fmla="*/ 80120 h 101672"/>
                <a:gd name="connsiteX43" fmla="*/ 79146 w 168674"/>
                <a:gd name="connsiteY43" fmla="*/ 74785 h 101672"/>
                <a:gd name="connsiteX44" fmla="*/ 79192 w 168674"/>
                <a:gd name="connsiteY44" fmla="*/ 65444 h 101672"/>
                <a:gd name="connsiteX45" fmla="*/ 75256 w 168674"/>
                <a:gd name="connsiteY45" fmla="*/ 59747 h 101672"/>
                <a:gd name="connsiteX46" fmla="*/ 69257 w 168674"/>
                <a:gd name="connsiteY46" fmla="*/ 60563 h 101672"/>
                <a:gd name="connsiteX47" fmla="*/ 59152 w 168674"/>
                <a:gd name="connsiteY47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103104 w 168674"/>
                <a:gd name="connsiteY41" fmla="*/ 70896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3541 w 168674"/>
                <a:gd name="connsiteY42" fmla="*/ 81170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69257 w 168674"/>
                <a:gd name="connsiteY47" fmla="*/ 60563 h 110523"/>
                <a:gd name="connsiteX48" fmla="*/ 59152 w 168674"/>
                <a:gd name="connsiteY48" fmla="*/ 62694 h 110523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59152 w 168674"/>
                <a:gd name="connsiteY48" fmla="*/ 62694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9146 w 168674"/>
                <a:gd name="connsiteY44" fmla="*/ 74785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70524 w 168674"/>
                <a:gd name="connsiteY45" fmla="*/ 93290 h 110511"/>
                <a:gd name="connsiteX46" fmla="*/ 26387 w 168674"/>
                <a:gd name="connsiteY46" fmla="*/ 110511 h 110511"/>
                <a:gd name="connsiteX47" fmla="*/ 11796 w 168674"/>
                <a:gd name="connsiteY47" fmla="*/ 89170 h 110511"/>
                <a:gd name="connsiteX48" fmla="*/ 9501 w 168674"/>
                <a:gd name="connsiteY48" fmla="*/ 70975 h 110511"/>
                <a:gd name="connsiteX0" fmla="*/ 9501 w 168674"/>
                <a:gd name="connsiteY0" fmla="*/ 70975 h 110664"/>
                <a:gd name="connsiteX1" fmla="*/ 50432 w 168674"/>
                <a:gd name="connsiteY1" fmla="*/ 60437 h 110664"/>
                <a:gd name="connsiteX2" fmla="*/ 42440 w 168674"/>
                <a:gd name="connsiteY2" fmla="*/ 56960 h 110664"/>
                <a:gd name="connsiteX3" fmla="*/ 34448 w 168674"/>
                <a:gd name="connsiteY3" fmla="*/ 52375 h 110664"/>
                <a:gd name="connsiteX4" fmla="*/ 31439 w 168674"/>
                <a:gd name="connsiteY4" fmla="*/ 48969 h 110664"/>
                <a:gd name="connsiteX5" fmla="*/ 24045 w 168674"/>
                <a:gd name="connsiteY5" fmla="*/ 49045 h 110664"/>
                <a:gd name="connsiteX6" fmla="*/ 15112 w 168674"/>
                <a:gd name="connsiteY6" fmla="*/ 45241 h 110664"/>
                <a:gd name="connsiteX7" fmla="*/ 9751 w 168674"/>
                <a:gd name="connsiteY7" fmla="*/ 39044 h 110664"/>
                <a:gd name="connsiteX8" fmla="*/ 11 w 168674"/>
                <a:gd name="connsiteY8" fmla="*/ 31383 h 110664"/>
                <a:gd name="connsiteX9" fmla="*/ 11733 w 168674"/>
                <a:gd name="connsiteY9" fmla="*/ 21205 h 110664"/>
                <a:gd name="connsiteX10" fmla="*/ 26262 w 168674"/>
                <a:gd name="connsiteY10" fmla="*/ 18927 h 110664"/>
                <a:gd name="connsiteX11" fmla="*/ 36779 w 168674"/>
                <a:gd name="connsiteY11" fmla="*/ 25288 h 110664"/>
                <a:gd name="connsiteX12" fmla="*/ 42757 w 168674"/>
                <a:gd name="connsiteY12" fmla="*/ 24801 h 110664"/>
                <a:gd name="connsiteX13" fmla="*/ 45937 w 168674"/>
                <a:gd name="connsiteY13" fmla="*/ 18538 h 110664"/>
                <a:gd name="connsiteX14" fmla="*/ 40581 w 168674"/>
                <a:gd name="connsiteY14" fmla="*/ 4725 h 110664"/>
                <a:gd name="connsiteX15" fmla="*/ 48561 w 168674"/>
                <a:gd name="connsiteY15" fmla="*/ 461 h 110664"/>
                <a:gd name="connsiteX16" fmla="*/ 52367 w 168674"/>
                <a:gd name="connsiteY16" fmla="*/ 6964 h 110664"/>
                <a:gd name="connsiteX17" fmla="*/ 60250 w 168674"/>
                <a:gd name="connsiteY17" fmla="*/ 8481 h 110664"/>
                <a:gd name="connsiteX18" fmla="*/ 79817 w 168674"/>
                <a:gd name="connsiteY18" fmla="*/ 17210 h 110664"/>
                <a:gd name="connsiteX19" fmla="*/ 77683 w 168674"/>
                <a:gd name="connsiteY19" fmla="*/ 24134 h 110664"/>
                <a:gd name="connsiteX20" fmla="*/ 79946 w 168674"/>
                <a:gd name="connsiteY20" fmla="*/ 30572 h 110664"/>
                <a:gd name="connsiteX21" fmla="*/ 82773 w 168674"/>
                <a:gd name="connsiteY21" fmla="*/ 37598 h 110664"/>
                <a:gd name="connsiteX22" fmla="*/ 81885 w 168674"/>
                <a:gd name="connsiteY22" fmla="*/ 41595 h 110664"/>
                <a:gd name="connsiteX23" fmla="*/ 89797 w 168674"/>
                <a:gd name="connsiteY23" fmla="*/ 43529 h 110664"/>
                <a:gd name="connsiteX24" fmla="*/ 94499 w 168674"/>
                <a:gd name="connsiteY24" fmla="*/ 39478 h 110664"/>
                <a:gd name="connsiteX25" fmla="*/ 103738 w 168674"/>
                <a:gd name="connsiteY25" fmla="*/ 37176 h 110664"/>
                <a:gd name="connsiteX26" fmla="*/ 112233 w 168674"/>
                <a:gd name="connsiteY26" fmla="*/ 42487 h 110664"/>
                <a:gd name="connsiteX27" fmla="*/ 126958 w 168674"/>
                <a:gd name="connsiteY27" fmla="*/ 45804 h 110664"/>
                <a:gd name="connsiteX28" fmla="*/ 125962 w 168674"/>
                <a:gd name="connsiteY28" fmla="*/ 50520 h 110664"/>
                <a:gd name="connsiteX29" fmla="*/ 149625 w 168674"/>
                <a:gd name="connsiteY29" fmla="*/ 64177 h 110664"/>
                <a:gd name="connsiteX30" fmla="*/ 155001 w 168674"/>
                <a:gd name="connsiteY30" fmla="*/ 74566 h 110664"/>
                <a:gd name="connsiteX31" fmla="*/ 166705 w 168674"/>
                <a:gd name="connsiteY31" fmla="*/ 75110 h 110664"/>
                <a:gd name="connsiteX32" fmla="*/ 167618 w 168674"/>
                <a:gd name="connsiteY32" fmla="*/ 82405 h 110664"/>
                <a:gd name="connsiteX33" fmla="*/ 154853 w 168674"/>
                <a:gd name="connsiteY33" fmla="*/ 87092 h 110664"/>
                <a:gd name="connsiteX34" fmla="*/ 146778 w 168674"/>
                <a:gd name="connsiteY34" fmla="*/ 93636 h 110664"/>
                <a:gd name="connsiteX35" fmla="*/ 152409 w 168674"/>
                <a:gd name="connsiteY35" fmla="*/ 100511 h 110664"/>
                <a:gd name="connsiteX36" fmla="*/ 140551 w 168674"/>
                <a:gd name="connsiteY36" fmla="*/ 100877 h 110664"/>
                <a:gd name="connsiteX37" fmla="*/ 128835 w 168674"/>
                <a:gd name="connsiteY37" fmla="*/ 89296 h 110664"/>
                <a:gd name="connsiteX38" fmla="*/ 122010 w 168674"/>
                <a:gd name="connsiteY38" fmla="*/ 86845 h 110664"/>
                <a:gd name="connsiteX39" fmla="*/ 116678 w 168674"/>
                <a:gd name="connsiteY39" fmla="*/ 90904 h 110664"/>
                <a:gd name="connsiteX40" fmla="*/ 102519 w 168674"/>
                <a:gd name="connsiteY40" fmla="*/ 92733 h 110664"/>
                <a:gd name="connsiteX41" fmla="*/ 95830 w 168674"/>
                <a:gd name="connsiteY41" fmla="*/ 82229 h 110664"/>
                <a:gd name="connsiteX42" fmla="*/ 93541 w 168674"/>
                <a:gd name="connsiteY42" fmla="*/ 81170 h 110664"/>
                <a:gd name="connsiteX43" fmla="*/ 89847 w 168674"/>
                <a:gd name="connsiteY43" fmla="*/ 80120 h 110664"/>
                <a:gd name="connsiteX44" fmla="*/ 74167 w 168674"/>
                <a:gd name="connsiteY44" fmla="*/ 85224 h 110664"/>
                <a:gd name="connsiteX45" fmla="*/ 70524 w 168674"/>
                <a:gd name="connsiteY45" fmla="*/ 93290 h 110664"/>
                <a:gd name="connsiteX46" fmla="*/ 53502 w 168674"/>
                <a:gd name="connsiteY46" fmla="*/ 95667 h 110664"/>
                <a:gd name="connsiteX47" fmla="*/ 26387 w 168674"/>
                <a:gd name="connsiteY47" fmla="*/ 110511 h 110664"/>
                <a:gd name="connsiteX48" fmla="*/ 11796 w 168674"/>
                <a:gd name="connsiteY48" fmla="*/ 89170 h 110664"/>
                <a:gd name="connsiteX49" fmla="*/ 9501 w 168674"/>
                <a:gd name="connsiteY49" fmla="*/ 70975 h 110664"/>
                <a:gd name="connsiteX0" fmla="*/ 9501 w 168674"/>
                <a:gd name="connsiteY0" fmla="*/ 70975 h 110692"/>
                <a:gd name="connsiteX1" fmla="*/ 50432 w 168674"/>
                <a:gd name="connsiteY1" fmla="*/ 60437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1439 w 168674"/>
                <a:gd name="connsiteY3" fmla="*/ 48969 h 110692"/>
                <a:gd name="connsiteX4" fmla="*/ 24045 w 168674"/>
                <a:gd name="connsiteY4" fmla="*/ 49045 h 110692"/>
                <a:gd name="connsiteX5" fmla="*/ 15112 w 168674"/>
                <a:gd name="connsiteY5" fmla="*/ 45241 h 110692"/>
                <a:gd name="connsiteX6" fmla="*/ 9751 w 168674"/>
                <a:gd name="connsiteY6" fmla="*/ 39044 h 110692"/>
                <a:gd name="connsiteX7" fmla="*/ 11 w 168674"/>
                <a:gd name="connsiteY7" fmla="*/ 31383 h 110692"/>
                <a:gd name="connsiteX8" fmla="*/ 11733 w 168674"/>
                <a:gd name="connsiteY8" fmla="*/ 21205 h 110692"/>
                <a:gd name="connsiteX9" fmla="*/ 26262 w 168674"/>
                <a:gd name="connsiteY9" fmla="*/ 18927 h 110692"/>
                <a:gd name="connsiteX10" fmla="*/ 36779 w 168674"/>
                <a:gd name="connsiteY10" fmla="*/ 25288 h 110692"/>
                <a:gd name="connsiteX11" fmla="*/ 42757 w 168674"/>
                <a:gd name="connsiteY11" fmla="*/ 24801 h 110692"/>
                <a:gd name="connsiteX12" fmla="*/ 45937 w 168674"/>
                <a:gd name="connsiteY12" fmla="*/ 18538 h 110692"/>
                <a:gd name="connsiteX13" fmla="*/ 40581 w 168674"/>
                <a:gd name="connsiteY13" fmla="*/ 4725 h 110692"/>
                <a:gd name="connsiteX14" fmla="*/ 48561 w 168674"/>
                <a:gd name="connsiteY14" fmla="*/ 461 h 110692"/>
                <a:gd name="connsiteX15" fmla="*/ 52367 w 168674"/>
                <a:gd name="connsiteY15" fmla="*/ 6964 h 110692"/>
                <a:gd name="connsiteX16" fmla="*/ 60250 w 168674"/>
                <a:gd name="connsiteY16" fmla="*/ 8481 h 110692"/>
                <a:gd name="connsiteX17" fmla="*/ 79817 w 168674"/>
                <a:gd name="connsiteY17" fmla="*/ 17210 h 110692"/>
                <a:gd name="connsiteX18" fmla="*/ 77683 w 168674"/>
                <a:gd name="connsiteY18" fmla="*/ 24134 h 110692"/>
                <a:gd name="connsiteX19" fmla="*/ 79946 w 168674"/>
                <a:gd name="connsiteY19" fmla="*/ 30572 h 110692"/>
                <a:gd name="connsiteX20" fmla="*/ 82773 w 168674"/>
                <a:gd name="connsiteY20" fmla="*/ 37598 h 110692"/>
                <a:gd name="connsiteX21" fmla="*/ 81885 w 168674"/>
                <a:gd name="connsiteY21" fmla="*/ 41595 h 110692"/>
                <a:gd name="connsiteX22" fmla="*/ 89797 w 168674"/>
                <a:gd name="connsiteY22" fmla="*/ 43529 h 110692"/>
                <a:gd name="connsiteX23" fmla="*/ 94499 w 168674"/>
                <a:gd name="connsiteY23" fmla="*/ 39478 h 110692"/>
                <a:gd name="connsiteX24" fmla="*/ 103738 w 168674"/>
                <a:gd name="connsiteY24" fmla="*/ 37176 h 110692"/>
                <a:gd name="connsiteX25" fmla="*/ 112233 w 168674"/>
                <a:gd name="connsiteY25" fmla="*/ 42487 h 110692"/>
                <a:gd name="connsiteX26" fmla="*/ 126958 w 168674"/>
                <a:gd name="connsiteY26" fmla="*/ 45804 h 110692"/>
                <a:gd name="connsiteX27" fmla="*/ 125962 w 168674"/>
                <a:gd name="connsiteY27" fmla="*/ 50520 h 110692"/>
                <a:gd name="connsiteX28" fmla="*/ 149625 w 168674"/>
                <a:gd name="connsiteY28" fmla="*/ 64177 h 110692"/>
                <a:gd name="connsiteX29" fmla="*/ 155001 w 168674"/>
                <a:gd name="connsiteY29" fmla="*/ 74566 h 110692"/>
                <a:gd name="connsiteX30" fmla="*/ 166705 w 168674"/>
                <a:gd name="connsiteY30" fmla="*/ 75110 h 110692"/>
                <a:gd name="connsiteX31" fmla="*/ 167618 w 168674"/>
                <a:gd name="connsiteY31" fmla="*/ 82405 h 110692"/>
                <a:gd name="connsiteX32" fmla="*/ 154853 w 168674"/>
                <a:gd name="connsiteY32" fmla="*/ 87092 h 110692"/>
                <a:gd name="connsiteX33" fmla="*/ 146778 w 168674"/>
                <a:gd name="connsiteY33" fmla="*/ 93636 h 110692"/>
                <a:gd name="connsiteX34" fmla="*/ 152409 w 168674"/>
                <a:gd name="connsiteY34" fmla="*/ 100511 h 110692"/>
                <a:gd name="connsiteX35" fmla="*/ 140551 w 168674"/>
                <a:gd name="connsiteY35" fmla="*/ 100877 h 110692"/>
                <a:gd name="connsiteX36" fmla="*/ 128835 w 168674"/>
                <a:gd name="connsiteY36" fmla="*/ 89296 h 110692"/>
                <a:gd name="connsiteX37" fmla="*/ 122010 w 168674"/>
                <a:gd name="connsiteY37" fmla="*/ 86845 h 110692"/>
                <a:gd name="connsiteX38" fmla="*/ 116678 w 168674"/>
                <a:gd name="connsiteY38" fmla="*/ 90904 h 110692"/>
                <a:gd name="connsiteX39" fmla="*/ 102519 w 168674"/>
                <a:gd name="connsiteY39" fmla="*/ 92733 h 110692"/>
                <a:gd name="connsiteX40" fmla="*/ 95830 w 168674"/>
                <a:gd name="connsiteY40" fmla="*/ 82229 h 110692"/>
                <a:gd name="connsiteX41" fmla="*/ 93541 w 168674"/>
                <a:gd name="connsiteY41" fmla="*/ 81170 h 110692"/>
                <a:gd name="connsiteX42" fmla="*/ 89847 w 168674"/>
                <a:gd name="connsiteY42" fmla="*/ 80120 h 110692"/>
                <a:gd name="connsiteX43" fmla="*/ 74167 w 168674"/>
                <a:gd name="connsiteY43" fmla="*/ 85224 h 110692"/>
                <a:gd name="connsiteX44" fmla="*/ 70524 w 168674"/>
                <a:gd name="connsiteY44" fmla="*/ 93290 h 110692"/>
                <a:gd name="connsiteX45" fmla="*/ 54903 w 168674"/>
                <a:gd name="connsiteY45" fmla="*/ 97955 h 110692"/>
                <a:gd name="connsiteX46" fmla="*/ 26387 w 168674"/>
                <a:gd name="connsiteY46" fmla="*/ 110511 h 110692"/>
                <a:gd name="connsiteX47" fmla="*/ 11796 w 168674"/>
                <a:gd name="connsiteY47" fmla="*/ 89170 h 110692"/>
                <a:gd name="connsiteX48" fmla="*/ 9501 w 168674"/>
                <a:gd name="connsiteY48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31439 w 168674"/>
                <a:gd name="connsiteY2" fmla="*/ 48969 h 110692"/>
                <a:gd name="connsiteX3" fmla="*/ 24045 w 168674"/>
                <a:gd name="connsiteY3" fmla="*/ 49045 h 110692"/>
                <a:gd name="connsiteX4" fmla="*/ 15112 w 168674"/>
                <a:gd name="connsiteY4" fmla="*/ 45241 h 110692"/>
                <a:gd name="connsiteX5" fmla="*/ 9751 w 168674"/>
                <a:gd name="connsiteY5" fmla="*/ 39044 h 110692"/>
                <a:gd name="connsiteX6" fmla="*/ 11 w 168674"/>
                <a:gd name="connsiteY6" fmla="*/ 31383 h 110692"/>
                <a:gd name="connsiteX7" fmla="*/ 11733 w 168674"/>
                <a:gd name="connsiteY7" fmla="*/ 21205 h 110692"/>
                <a:gd name="connsiteX8" fmla="*/ 26262 w 168674"/>
                <a:gd name="connsiteY8" fmla="*/ 18927 h 110692"/>
                <a:gd name="connsiteX9" fmla="*/ 36779 w 168674"/>
                <a:gd name="connsiteY9" fmla="*/ 25288 h 110692"/>
                <a:gd name="connsiteX10" fmla="*/ 42757 w 168674"/>
                <a:gd name="connsiteY10" fmla="*/ 24801 h 110692"/>
                <a:gd name="connsiteX11" fmla="*/ 45937 w 168674"/>
                <a:gd name="connsiteY11" fmla="*/ 18538 h 110692"/>
                <a:gd name="connsiteX12" fmla="*/ 40581 w 168674"/>
                <a:gd name="connsiteY12" fmla="*/ 4725 h 110692"/>
                <a:gd name="connsiteX13" fmla="*/ 48561 w 168674"/>
                <a:gd name="connsiteY13" fmla="*/ 461 h 110692"/>
                <a:gd name="connsiteX14" fmla="*/ 52367 w 168674"/>
                <a:gd name="connsiteY14" fmla="*/ 6964 h 110692"/>
                <a:gd name="connsiteX15" fmla="*/ 60250 w 168674"/>
                <a:gd name="connsiteY15" fmla="*/ 8481 h 110692"/>
                <a:gd name="connsiteX16" fmla="*/ 79817 w 168674"/>
                <a:gd name="connsiteY16" fmla="*/ 17210 h 110692"/>
                <a:gd name="connsiteX17" fmla="*/ 77683 w 168674"/>
                <a:gd name="connsiteY17" fmla="*/ 24134 h 110692"/>
                <a:gd name="connsiteX18" fmla="*/ 79946 w 168674"/>
                <a:gd name="connsiteY18" fmla="*/ 30572 h 110692"/>
                <a:gd name="connsiteX19" fmla="*/ 82773 w 168674"/>
                <a:gd name="connsiteY19" fmla="*/ 37598 h 110692"/>
                <a:gd name="connsiteX20" fmla="*/ 81885 w 168674"/>
                <a:gd name="connsiteY20" fmla="*/ 41595 h 110692"/>
                <a:gd name="connsiteX21" fmla="*/ 89797 w 168674"/>
                <a:gd name="connsiteY21" fmla="*/ 43529 h 110692"/>
                <a:gd name="connsiteX22" fmla="*/ 94499 w 168674"/>
                <a:gd name="connsiteY22" fmla="*/ 39478 h 110692"/>
                <a:gd name="connsiteX23" fmla="*/ 103738 w 168674"/>
                <a:gd name="connsiteY23" fmla="*/ 37176 h 110692"/>
                <a:gd name="connsiteX24" fmla="*/ 112233 w 168674"/>
                <a:gd name="connsiteY24" fmla="*/ 42487 h 110692"/>
                <a:gd name="connsiteX25" fmla="*/ 126958 w 168674"/>
                <a:gd name="connsiteY25" fmla="*/ 45804 h 110692"/>
                <a:gd name="connsiteX26" fmla="*/ 125962 w 168674"/>
                <a:gd name="connsiteY26" fmla="*/ 50520 h 110692"/>
                <a:gd name="connsiteX27" fmla="*/ 149625 w 168674"/>
                <a:gd name="connsiteY27" fmla="*/ 64177 h 110692"/>
                <a:gd name="connsiteX28" fmla="*/ 155001 w 168674"/>
                <a:gd name="connsiteY28" fmla="*/ 74566 h 110692"/>
                <a:gd name="connsiteX29" fmla="*/ 166705 w 168674"/>
                <a:gd name="connsiteY29" fmla="*/ 75110 h 110692"/>
                <a:gd name="connsiteX30" fmla="*/ 167618 w 168674"/>
                <a:gd name="connsiteY30" fmla="*/ 82405 h 110692"/>
                <a:gd name="connsiteX31" fmla="*/ 154853 w 168674"/>
                <a:gd name="connsiteY31" fmla="*/ 87092 h 110692"/>
                <a:gd name="connsiteX32" fmla="*/ 146778 w 168674"/>
                <a:gd name="connsiteY32" fmla="*/ 93636 h 110692"/>
                <a:gd name="connsiteX33" fmla="*/ 152409 w 168674"/>
                <a:gd name="connsiteY33" fmla="*/ 100511 h 110692"/>
                <a:gd name="connsiteX34" fmla="*/ 140551 w 168674"/>
                <a:gd name="connsiteY34" fmla="*/ 100877 h 110692"/>
                <a:gd name="connsiteX35" fmla="*/ 128835 w 168674"/>
                <a:gd name="connsiteY35" fmla="*/ 89296 h 110692"/>
                <a:gd name="connsiteX36" fmla="*/ 122010 w 168674"/>
                <a:gd name="connsiteY36" fmla="*/ 86845 h 110692"/>
                <a:gd name="connsiteX37" fmla="*/ 116678 w 168674"/>
                <a:gd name="connsiteY37" fmla="*/ 90904 h 110692"/>
                <a:gd name="connsiteX38" fmla="*/ 102519 w 168674"/>
                <a:gd name="connsiteY38" fmla="*/ 92733 h 110692"/>
                <a:gd name="connsiteX39" fmla="*/ 95830 w 168674"/>
                <a:gd name="connsiteY39" fmla="*/ 82229 h 110692"/>
                <a:gd name="connsiteX40" fmla="*/ 93541 w 168674"/>
                <a:gd name="connsiteY40" fmla="*/ 81170 h 110692"/>
                <a:gd name="connsiteX41" fmla="*/ 89847 w 168674"/>
                <a:gd name="connsiteY41" fmla="*/ 80120 h 110692"/>
                <a:gd name="connsiteX42" fmla="*/ 74167 w 168674"/>
                <a:gd name="connsiteY42" fmla="*/ 85224 h 110692"/>
                <a:gd name="connsiteX43" fmla="*/ 70524 w 168674"/>
                <a:gd name="connsiteY43" fmla="*/ 93290 h 110692"/>
                <a:gd name="connsiteX44" fmla="*/ 54903 w 168674"/>
                <a:gd name="connsiteY44" fmla="*/ 97955 h 110692"/>
                <a:gd name="connsiteX45" fmla="*/ 26387 w 168674"/>
                <a:gd name="connsiteY45" fmla="*/ 110511 h 110692"/>
                <a:gd name="connsiteX46" fmla="*/ 11796 w 168674"/>
                <a:gd name="connsiteY46" fmla="*/ 89170 h 110692"/>
                <a:gd name="connsiteX47" fmla="*/ 9501 w 168674"/>
                <a:gd name="connsiteY47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24045 w 168674"/>
                <a:gd name="connsiteY2" fmla="*/ 49045 h 110692"/>
                <a:gd name="connsiteX3" fmla="*/ 15112 w 168674"/>
                <a:gd name="connsiteY3" fmla="*/ 45241 h 110692"/>
                <a:gd name="connsiteX4" fmla="*/ 9751 w 168674"/>
                <a:gd name="connsiteY4" fmla="*/ 39044 h 110692"/>
                <a:gd name="connsiteX5" fmla="*/ 11 w 168674"/>
                <a:gd name="connsiteY5" fmla="*/ 31383 h 110692"/>
                <a:gd name="connsiteX6" fmla="*/ 11733 w 168674"/>
                <a:gd name="connsiteY6" fmla="*/ 21205 h 110692"/>
                <a:gd name="connsiteX7" fmla="*/ 26262 w 168674"/>
                <a:gd name="connsiteY7" fmla="*/ 18927 h 110692"/>
                <a:gd name="connsiteX8" fmla="*/ 36779 w 168674"/>
                <a:gd name="connsiteY8" fmla="*/ 25288 h 110692"/>
                <a:gd name="connsiteX9" fmla="*/ 42757 w 168674"/>
                <a:gd name="connsiteY9" fmla="*/ 24801 h 110692"/>
                <a:gd name="connsiteX10" fmla="*/ 45937 w 168674"/>
                <a:gd name="connsiteY10" fmla="*/ 18538 h 110692"/>
                <a:gd name="connsiteX11" fmla="*/ 40581 w 168674"/>
                <a:gd name="connsiteY11" fmla="*/ 4725 h 110692"/>
                <a:gd name="connsiteX12" fmla="*/ 48561 w 168674"/>
                <a:gd name="connsiteY12" fmla="*/ 461 h 110692"/>
                <a:gd name="connsiteX13" fmla="*/ 52367 w 168674"/>
                <a:gd name="connsiteY13" fmla="*/ 6964 h 110692"/>
                <a:gd name="connsiteX14" fmla="*/ 60250 w 168674"/>
                <a:gd name="connsiteY14" fmla="*/ 8481 h 110692"/>
                <a:gd name="connsiteX15" fmla="*/ 79817 w 168674"/>
                <a:gd name="connsiteY15" fmla="*/ 17210 h 110692"/>
                <a:gd name="connsiteX16" fmla="*/ 77683 w 168674"/>
                <a:gd name="connsiteY16" fmla="*/ 24134 h 110692"/>
                <a:gd name="connsiteX17" fmla="*/ 79946 w 168674"/>
                <a:gd name="connsiteY17" fmla="*/ 30572 h 110692"/>
                <a:gd name="connsiteX18" fmla="*/ 82773 w 168674"/>
                <a:gd name="connsiteY18" fmla="*/ 37598 h 110692"/>
                <a:gd name="connsiteX19" fmla="*/ 81885 w 168674"/>
                <a:gd name="connsiteY19" fmla="*/ 41595 h 110692"/>
                <a:gd name="connsiteX20" fmla="*/ 89797 w 168674"/>
                <a:gd name="connsiteY20" fmla="*/ 43529 h 110692"/>
                <a:gd name="connsiteX21" fmla="*/ 94499 w 168674"/>
                <a:gd name="connsiteY21" fmla="*/ 39478 h 110692"/>
                <a:gd name="connsiteX22" fmla="*/ 103738 w 168674"/>
                <a:gd name="connsiteY22" fmla="*/ 37176 h 110692"/>
                <a:gd name="connsiteX23" fmla="*/ 112233 w 168674"/>
                <a:gd name="connsiteY23" fmla="*/ 42487 h 110692"/>
                <a:gd name="connsiteX24" fmla="*/ 126958 w 168674"/>
                <a:gd name="connsiteY24" fmla="*/ 45804 h 110692"/>
                <a:gd name="connsiteX25" fmla="*/ 125962 w 168674"/>
                <a:gd name="connsiteY25" fmla="*/ 50520 h 110692"/>
                <a:gd name="connsiteX26" fmla="*/ 149625 w 168674"/>
                <a:gd name="connsiteY26" fmla="*/ 64177 h 110692"/>
                <a:gd name="connsiteX27" fmla="*/ 155001 w 168674"/>
                <a:gd name="connsiteY27" fmla="*/ 74566 h 110692"/>
                <a:gd name="connsiteX28" fmla="*/ 166705 w 168674"/>
                <a:gd name="connsiteY28" fmla="*/ 75110 h 110692"/>
                <a:gd name="connsiteX29" fmla="*/ 167618 w 168674"/>
                <a:gd name="connsiteY29" fmla="*/ 82405 h 110692"/>
                <a:gd name="connsiteX30" fmla="*/ 154853 w 168674"/>
                <a:gd name="connsiteY30" fmla="*/ 87092 h 110692"/>
                <a:gd name="connsiteX31" fmla="*/ 146778 w 168674"/>
                <a:gd name="connsiteY31" fmla="*/ 93636 h 110692"/>
                <a:gd name="connsiteX32" fmla="*/ 152409 w 168674"/>
                <a:gd name="connsiteY32" fmla="*/ 100511 h 110692"/>
                <a:gd name="connsiteX33" fmla="*/ 140551 w 168674"/>
                <a:gd name="connsiteY33" fmla="*/ 100877 h 110692"/>
                <a:gd name="connsiteX34" fmla="*/ 128835 w 168674"/>
                <a:gd name="connsiteY34" fmla="*/ 89296 h 110692"/>
                <a:gd name="connsiteX35" fmla="*/ 122010 w 168674"/>
                <a:gd name="connsiteY35" fmla="*/ 86845 h 110692"/>
                <a:gd name="connsiteX36" fmla="*/ 116678 w 168674"/>
                <a:gd name="connsiteY36" fmla="*/ 90904 h 110692"/>
                <a:gd name="connsiteX37" fmla="*/ 102519 w 168674"/>
                <a:gd name="connsiteY37" fmla="*/ 92733 h 110692"/>
                <a:gd name="connsiteX38" fmla="*/ 95830 w 168674"/>
                <a:gd name="connsiteY38" fmla="*/ 82229 h 110692"/>
                <a:gd name="connsiteX39" fmla="*/ 93541 w 168674"/>
                <a:gd name="connsiteY39" fmla="*/ 81170 h 110692"/>
                <a:gd name="connsiteX40" fmla="*/ 89847 w 168674"/>
                <a:gd name="connsiteY40" fmla="*/ 80120 h 110692"/>
                <a:gd name="connsiteX41" fmla="*/ 74167 w 168674"/>
                <a:gd name="connsiteY41" fmla="*/ 85224 h 110692"/>
                <a:gd name="connsiteX42" fmla="*/ 70524 w 168674"/>
                <a:gd name="connsiteY42" fmla="*/ 93290 h 110692"/>
                <a:gd name="connsiteX43" fmla="*/ 54903 w 168674"/>
                <a:gd name="connsiteY43" fmla="*/ 97955 h 110692"/>
                <a:gd name="connsiteX44" fmla="*/ 26387 w 168674"/>
                <a:gd name="connsiteY44" fmla="*/ 110511 h 110692"/>
                <a:gd name="connsiteX45" fmla="*/ 11796 w 168674"/>
                <a:gd name="connsiteY45" fmla="*/ 89170 h 110692"/>
                <a:gd name="connsiteX46" fmla="*/ 9501 w 168674"/>
                <a:gd name="connsiteY46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15112 w 168674"/>
                <a:gd name="connsiteY2" fmla="*/ 45241 h 110692"/>
                <a:gd name="connsiteX3" fmla="*/ 9751 w 168674"/>
                <a:gd name="connsiteY3" fmla="*/ 39044 h 110692"/>
                <a:gd name="connsiteX4" fmla="*/ 11 w 168674"/>
                <a:gd name="connsiteY4" fmla="*/ 31383 h 110692"/>
                <a:gd name="connsiteX5" fmla="*/ 11733 w 168674"/>
                <a:gd name="connsiteY5" fmla="*/ 21205 h 110692"/>
                <a:gd name="connsiteX6" fmla="*/ 26262 w 168674"/>
                <a:gd name="connsiteY6" fmla="*/ 18927 h 110692"/>
                <a:gd name="connsiteX7" fmla="*/ 36779 w 168674"/>
                <a:gd name="connsiteY7" fmla="*/ 25288 h 110692"/>
                <a:gd name="connsiteX8" fmla="*/ 42757 w 168674"/>
                <a:gd name="connsiteY8" fmla="*/ 24801 h 110692"/>
                <a:gd name="connsiteX9" fmla="*/ 45937 w 168674"/>
                <a:gd name="connsiteY9" fmla="*/ 18538 h 110692"/>
                <a:gd name="connsiteX10" fmla="*/ 40581 w 168674"/>
                <a:gd name="connsiteY10" fmla="*/ 4725 h 110692"/>
                <a:gd name="connsiteX11" fmla="*/ 48561 w 168674"/>
                <a:gd name="connsiteY11" fmla="*/ 461 h 110692"/>
                <a:gd name="connsiteX12" fmla="*/ 52367 w 168674"/>
                <a:gd name="connsiteY12" fmla="*/ 6964 h 110692"/>
                <a:gd name="connsiteX13" fmla="*/ 60250 w 168674"/>
                <a:gd name="connsiteY13" fmla="*/ 8481 h 110692"/>
                <a:gd name="connsiteX14" fmla="*/ 79817 w 168674"/>
                <a:gd name="connsiteY14" fmla="*/ 17210 h 110692"/>
                <a:gd name="connsiteX15" fmla="*/ 77683 w 168674"/>
                <a:gd name="connsiteY15" fmla="*/ 24134 h 110692"/>
                <a:gd name="connsiteX16" fmla="*/ 79946 w 168674"/>
                <a:gd name="connsiteY16" fmla="*/ 30572 h 110692"/>
                <a:gd name="connsiteX17" fmla="*/ 82773 w 168674"/>
                <a:gd name="connsiteY17" fmla="*/ 37598 h 110692"/>
                <a:gd name="connsiteX18" fmla="*/ 81885 w 168674"/>
                <a:gd name="connsiteY18" fmla="*/ 41595 h 110692"/>
                <a:gd name="connsiteX19" fmla="*/ 89797 w 168674"/>
                <a:gd name="connsiteY19" fmla="*/ 43529 h 110692"/>
                <a:gd name="connsiteX20" fmla="*/ 94499 w 168674"/>
                <a:gd name="connsiteY20" fmla="*/ 39478 h 110692"/>
                <a:gd name="connsiteX21" fmla="*/ 103738 w 168674"/>
                <a:gd name="connsiteY21" fmla="*/ 37176 h 110692"/>
                <a:gd name="connsiteX22" fmla="*/ 112233 w 168674"/>
                <a:gd name="connsiteY22" fmla="*/ 42487 h 110692"/>
                <a:gd name="connsiteX23" fmla="*/ 126958 w 168674"/>
                <a:gd name="connsiteY23" fmla="*/ 45804 h 110692"/>
                <a:gd name="connsiteX24" fmla="*/ 125962 w 168674"/>
                <a:gd name="connsiteY24" fmla="*/ 50520 h 110692"/>
                <a:gd name="connsiteX25" fmla="*/ 149625 w 168674"/>
                <a:gd name="connsiteY25" fmla="*/ 64177 h 110692"/>
                <a:gd name="connsiteX26" fmla="*/ 155001 w 168674"/>
                <a:gd name="connsiteY26" fmla="*/ 74566 h 110692"/>
                <a:gd name="connsiteX27" fmla="*/ 166705 w 168674"/>
                <a:gd name="connsiteY27" fmla="*/ 75110 h 110692"/>
                <a:gd name="connsiteX28" fmla="*/ 167618 w 168674"/>
                <a:gd name="connsiteY28" fmla="*/ 82405 h 110692"/>
                <a:gd name="connsiteX29" fmla="*/ 154853 w 168674"/>
                <a:gd name="connsiteY29" fmla="*/ 87092 h 110692"/>
                <a:gd name="connsiteX30" fmla="*/ 146778 w 168674"/>
                <a:gd name="connsiteY30" fmla="*/ 93636 h 110692"/>
                <a:gd name="connsiteX31" fmla="*/ 152409 w 168674"/>
                <a:gd name="connsiteY31" fmla="*/ 100511 h 110692"/>
                <a:gd name="connsiteX32" fmla="*/ 140551 w 168674"/>
                <a:gd name="connsiteY32" fmla="*/ 100877 h 110692"/>
                <a:gd name="connsiteX33" fmla="*/ 128835 w 168674"/>
                <a:gd name="connsiteY33" fmla="*/ 89296 h 110692"/>
                <a:gd name="connsiteX34" fmla="*/ 122010 w 168674"/>
                <a:gd name="connsiteY34" fmla="*/ 86845 h 110692"/>
                <a:gd name="connsiteX35" fmla="*/ 116678 w 168674"/>
                <a:gd name="connsiteY35" fmla="*/ 90904 h 110692"/>
                <a:gd name="connsiteX36" fmla="*/ 102519 w 168674"/>
                <a:gd name="connsiteY36" fmla="*/ 92733 h 110692"/>
                <a:gd name="connsiteX37" fmla="*/ 95830 w 168674"/>
                <a:gd name="connsiteY37" fmla="*/ 82229 h 110692"/>
                <a:gd name="connsiteX38" fmla="*/ 93541 w 168674"/>
                <a:gd name="connsiteY38" fmla="*/ 81170 h 110692"/>
                <a:gd name="connsiteX39" fmla="*/ 89847 w 168674"/>
                <a:gd name="connsiteY39" fmla="*/ 80120 h 110692"/>
                <a:gd name="connsiteX40" fmla="*/ 74167 w 168674"/>
                <a:gd name="connsiteY40" fmla="*/ 85224 h 110692"/>
                <a:gd name="connsiteX41" fmla="*/ 70524 w 168674"/>
                <a:gd name="connsiteY41" fmla="*/ 93290 h 110692"/>
                <a:gd name="connsiteX42" fmla="*/ 54903 w 168674"/>
                <a:gd name="connsiteY42" fmla="*/ 97955 h 110692"/>
                <a:gd name="connsiteX43" fmla="*/ 26387 w 168674"/>
                <a:gd name="connsiteY43" fmla="*/ 110511 h 110692"/>
                <a:gd name="connsiteX44" fmla="*/ 11796 w 168674"/>
                <a:gd name="connsiteY44" fmla="*/ 89170 h 110692"/>
                <a:gd name="connsiteX45" fmla="*/ 9501 w 168674"/>
                <a:gd name="connsiteY45" fmla="*/ 70975 h 110692"/>
                <a:gd name="connsiteX0" fmla="*/ 12270 w 171443"/>
                <a:gd name="connsiteY0" fmla="*/ 70975 h 110692"/>
                <a:gd name="connsiteX1" fmla="*/ 5933 w 171443"/>
                <a:gd name="connsiteY1" fmla="*/ 60423 h 110692"/>
                <a:gd name="connsiteX2" fmla="*/ 159 w 171443"/>
                <a:gd name="connsiteY2" fmla="*/ 46474 h 110692"/>
                <a:gd name="connsiteX3" fmla="*/ 12520 w 171443"/>
                <a:gd name="connsiteY3" fmla="*/ 39044 h 110692"/>
                <a:gd name="connsiteX4" fmla="*/ 2780 w 171443"/>
                <a:gd name="connsiteY4" fmla="*/ 31383 h 110692"/>
                <a:gd name="connsiteX5" fmla="*/ 14502 w 171443"/>
                <a:gd name="connsiteY5" fmla="*/ 21205 h 110692"/>
                <a:gd name="connsiteX6" fmla="*/ 29031 w 171443"/>
                <a:gd name="connsiteY6" fmla="*/ 18927 h 110692"/>
                <a:gd name="connsiteX7" fmla="*/ 39548 w 171443"/>
                <a:gd name="connsiteY7" fmla="*/ 25288 h 110692"/>
                <a:gd name="connsiteX8" fmla="*/ 45526 w 171443"/>
                <a:gd name="connsiteY8" fmla="*/ 24801 h 110692"/>
                <a:gd name="connsiteX9" fmla="*/ 48706 w 171443"/>
                <a:gd name="connsiteY9" fmla="*/ 18538 h 110692"/>
                <a:gd name="connsiteX10" fmla="*/ 43350 w 171443"/>
                <a:gd name="connsiteY10" fmla="*/ 4725 h 110692"/>
                <a:gd name="connsiteX11" fmla="*/ 51330 w 171443"/>
                <a:gd name="connsiteY11" fmla="*/ 461 h 110692"/>
                <a:gd name="connsiteX12" fmla="*/ 55136 w 171443"/>
                <a:gd name="connsiteY12" fmla="*/ 6964 h 110692"/>
                <a:gd name="connsiteX13" fmla="*/ 63019 w 171443"/>
                <a:gd name="connsiteY13" fmla="*/ 8481 h 110692"/>
                <a:gd name="connsiteX14" fmla="*/ 82586 w 171443"/>
                <a:gd name="connsiteY14" fmla="*/ 17210 h 110692"/>
                <a:gd name="connsiteX15" fmla="*/ 80452 w 171443"/>
                <a:gd name="connsiteY15" fmla="*/ 24134 h 110692"/>
                <a:gd name="connsiteX16" fmla="*/ 82715 w 171443"/>
                <a:gd name="connsiteY16" fmla="*/ 30572 h 110692"/>
                <a:gd name="connsiteX17" fmla="*/ 85542 w 171443"/>
                <a:gd name="connsiteY17" fmla="*/ 37598 h 110692"/>
                <a:gd name="connsiteX18" fmla="*/ 84654 w 171443"/>
                <a:gd name="connsiteY18" fmla="*/ 41595 h 110692"/>
                <a:gd name="connsiteX19" fmla="*/ 92566 w 171443"/>
                <a:gd name="connsiteY19" fmla="*/ 43529 h 110692"/>
                <a:gd name="connsiteX20" fmla="*/ 97268 w 171443"/>
                <a:gd name="connsiteY20" fmla="*/ 39478 h 110692"/>
                <a:gd name="connsiteX21" fmla="*/ 106507 w 171443"/>
                <a:gd name="connsiteY21" fmla="*/ 37176 h 110692"/>
                <a:gd name="connsiteX22" fmla="*/ 115002 w 171443"/>
                <a:gd name="connsiteY22" fmla="*/ 42487 h 110692"/>
                <a:gd name="connsiteX23" fmla="*/ 129727 w 171443"/>
                <a:gd name="connsiteY23" fmla="*/ 45804 h 110692"/>
                <a:gd name="connsiteX24" fmla="*/ 128731 w 171443"/>
                <a:gd name="connsiteY24" fmla="*/ 50520 h 110692"/>
                <a:gd name="connsiteX25" fmla="*/ 152394 w 171443"/>
                <a:gd name="connsiteY25" fmla="*/ 64177 h 110692"/>
                <a:gd name="connsiteX26" fmla="*/ 157770 w 171443"/>
                <a:gd name="connsiteY26" fmla="*/ 74566 h 110692"/>
                <a:gd name="connsiteX27" fmla="*/ 169474 w 171443"/>
                <a:gd name="connsiteY27" fmla="*/ 75110 h 110692"/>
                <a:gd name="connsiteX28" fmla="*/ 170387 w 171443"/>
                <a:gd name="connsiteY28" fmla="*/ 82405 h 110692"/>
                <a:gd name="connsiteX29" fmla="*/ 157622 w 171443"/>
                <a:gd name="connsiteY29" fmla="*/ 87092 h 110692"/>
                <a:gd name="connsiteX30" fmla="*/ 149547 w 171443"/>
                <a:gd name="connsiteY30" fmla="*/ 93636 h 110692"/>
                <a:gd name="connsiteX31" fmla="*/ 155178 w 171443"/>
                <a:gd name="connsiteY31" fmla="*/ 100511 h 110692"/>
                <a:gd name="connsiteX32" fmla="*/ 143320 w 171443"/>
                <a:gd name="connsiteY32" fmla="*/ 100877 h 110692"/>
                <a:gd name="connsiteX33" fmla="*/ 131604 w 171443"/>
                <a:gd name="connsiteY33" fmla="*/ 89296 h 110692"/>
                <a:gd name="connsiteX34" fmla="*/ 124779 w 171443"/>
                <a:gd name="connsiteY34" fmla="*/ 86845 h 110692"/>
                <a:gd name="connsiteX35" fmla="*/ 119447 w 171443"/>
                <a:gd name="connsiteY35" fmla="*/ 90904 h 110692"/>
                <a:gd name="connsiteX36" fmla="*/ 105288 w 171443"/>
                <a:gd name="connsiteY36" fmla="*/ 92733 h 110692"/>
                <a:gd name="connsiteX37" fmla="*/ 98599 w 171443"/>
                <a:gd name="connsiteY37" fmla="*/ 82229 h 110692"/>
                <a:gd name="connsiteX38" fmla="*/ 96310 w 171443"/>
                <a:gd name="connsiteY38" fmla="*/ 81170 h 110692"/>
                <a:gd name="connsiteX39" fmla="*/ 92616 w 171443"/>
                <a:gd name="connsiteY39" fmla="*/ 80120 h 110692"/>
                <a:gd name="connsiteX40" fmla="*/ 76936 w 171443"/>
                <a:gd name="connsiteY40" fmla="*/ 85224 h 110692"/>
                <a:gd name="connsiteX41" fmla="*/ 73293 w 171443"/>
                <a:gd name="connsiteY41" fmla="*/ 93290 h 110692"/>
                <a:gd name="connsiteX42" fmla="*/ 57672 w 171443"/>
                <a:gd name="connsiteY42" fmla="*/ 97955 h 110692"/>
                <a:gd name="connsiteX43" fmla="*/ 29156 w 171443"/>
                <a:gd name="connsiteY43" fmla="*/ 110511 h 110692"/>
                <a:gd name="connsiteX44" fmla="*/ 14565 w 171443"/>
                <a:gd name="connsiteY44" fmla="*/ 89170 h 110692"/>
                <a:gd name="connsiteX45" fmla="*/ 12270 w 171443"/>
                <a:gd name="connsiteY45" fmla="*/ 70975 h 110692"/>
                <a:gd name="connsiteX0" fmla="*/ 12840 w 172013"/>
                <a:gd name="connsiteY0" fmla="*/ 70975 h 110692"/>
                <a:gd name="connsiteX1" fmla="*/ 2666 w 172013"/>
                <a:gd name="connsiteY1" fmla="*/ 58800 h 110692"/>
                <a:gd name="connsiteX2" fmla="*/ 729 w 172013"/>
                <a:gd name="connsiteY2" fmla="*/ 46474 h 110692"/>
                <a:gd name="connsiteX3" fmla="*/ 13090 w 172013"/>
                <a:gd name="connsiteY3" fmla="*/ 39044 h 110692"/>
                <a:gd name="connsiteX4" fmla="*/ 3350 w 172013"/>
                <a:gd name="connsiteY4" fmla="*/ 31383 h 110692"/>
                <a:gd name="connsiteX5" fmla="*/ 15072 w 172013"/>
                <a:gd name="connsiteY5" fmla="*/ 21205 h 110692"/>
                <a:gd name="connsiteX6" fmla="*/ 29601 w 172013"/>
                <a:gd name="connsiteY6" fmla="*/ 18927 h 110692"/>
                <a:gd name="connsiteX7" fmla="*/ 40118 w 172013"/>
                <a:gd name="connsiteY7" fmla="*/ 25288 h 110692"/>
                <a:gd name="connsiteX8" fmla="*/ 46096 w 172013"/>
                <a:gd name="connsiteY8" fmla="*/ 24801 h 110692"/>
                <a:gd name="connsiteX9" fmla="*/ 49276 w 172013"/>
                <a:gd name="connsiteY9" fmla="*/ 18538 h 110692"/>
                <a:gd name="connsiteX10" fmla="*/ 43920 w 172013"/>
                <a:gd name="connsiteY10" fmla="*/ 4725 h 110692"/>
                <a:gd name="connsiteX11" fmla="*/ 51900 w 172013"/>
                <a:gd name="connsiteY11" fmla="*/ 461 h 110692"/>
                <a:gd name="connsiteX12" fmla="*/ 55706 w 172013"/>
                <a:gd name="connsiteY12" fmla="*/ 6964 h 110692"/>
                <a:gd name="connsiteX13" fmla="*/ 63589 w 172013"/>
                <a:gd name="connsiteY13" fmla="*/ 8481 h 110692"/>
                <a:gd name="connsiteX14" fmla="*/ 83156 w 172013"/>
                <a:gd name="connsiteY14" fmla="*/ 17210 h 110692"/>
                <a:gd name="connsiteX15" fmla="*/ 81022 w 172013"/>
                <a:gd name="connsiteY15" fmla="*/ 24134 h 110692"/>
                <a:gd name="connsiteX16" fmla="*/ 83285 w 172013"/>
                <a:gd name="connsiteY16" fmla="*/ 30572 h 110692"/>
                <a:gd name="connsiteX17" fmla="*/ 86112 w 172013"/>
                <a:gd name="connsiteY17" fmla="*/ 37598 h 110692"/>
                <a:gd name="connsiteX18" fmla="*/ 85224 w 172013"/>
                <a:gd name="connsiteY18" fmla="*/ 41595 h 110692"/>
                <a:gd name="connsiteX19" fmla="*/ 93136 w 172013"/>
                <a:gd name="connsiteY19" fmla="*/ 43529 h 110692"/>
                <a:gd name="connsiteX20" fmla="*/ 97838 w 172013"/>
                <a:gd name="connsiteY20" fmla="*/ 39478 h 110692"/>
                <a:gd name="connsiteX21" fmla="*/ 107077 w 172013"/>
                <a:gd name="connsiteY21" fmla="*/ 37176 h 110692"/>
                <a:gd name="connsiteX22" fmla="*/ 115572 w 172013"/>
                <a:gd name="connsiteY22" fmla="*/ 42487 h 110692"/>
                <a:gd name="connsiteX23" fmla="*/ 130297 w 172013"/>
                <a:gd name="connsiteY23" fmla="*/ 45804 h 110692"/>
                <a:gd name="connsiteX24" fmla="*/ 129301 w 172013"/>
                <a:gd name="connsiteY24" fmla="*/ 50520 h 110692"/>
                <a:gd name="connsiteX25" fmla="*/ 152964 w 172013"/>
                <a:gd name="connsiteY25" fmla="*/ 64177 h 110692"/>
                <a:gd name="connsiteX26" fmla="*/ 158340 w 172013"/>
                <a:gd name="connsiteY26" fmla="*/ 74566 h 110692"/>
                <a:gd name="connsiteX27" fmla="*/ 170044 w 172013"/>
                <a:gd name="connsiteY27" fmla="*/ 75110 h 110692"/>
                <a:gd name="connsiteX28" fmla="*/ 170957 w 172013"/>
                <a:gd name="connsiteY28" fmla="*/ 82405 h 110692"/>
                <a:gd name="connsiteX29" fmla="*/ 158192 w 172013"/>
                <a:gd name="connsiteY29" fmla="*/ 87092 h 110692"/>
                <a:gd name="connsiteX30" fmla="*/ 150117 w 172013"/>
                <a:gd name="connsiteY30" fmla="*/ 93636 h 110692"/>
                <a:gd name="connsiteX31" fmla="*/ 155748 w 172013"/>
                <a:gd name="connsiteY31" fmla="*/ 100511 h 110692"/>
                <a:gd name="connsiteX32" fmla="*/ 143890 w 172013"/>
                <a:gd name="connsiteY32" fmla="*/ 100877 h 110692"/>
                <a:gd name="connsiteX33" fmla="*/ 132174 w 172013"/>
                <a:gd name="connsiteY33" fmla="*/ 89296 h 110692"/>
                <a:gd name="connsiteX34" fmla="*/ 125349 w 172013"/>
                <a:gd name="connsiteY34" fmla="*/ 86845 h 110692"/>
                <a:gd name="connsiteX35" fmla="*/ 120017 w 172013"/>
                <a:gd name="connsiteY35" fmla="*/ 90904 h 110692"/>
                <a:gd name="connsiteX36" fmla="*/ 105858 w 172013"/>
                <a:gd name="connsiteY36" fmla="*/ 92733 h 110692"/>
                <a:gd name="connsiteX37" fmla="*/ 99169 w 172013"/>
                <a:gd name="connsiteY37" fmla="*/ 82229 h 110692"/>
                <a:gd name="connsiteX38" fmla="*/ 96880 w 172013"/>
                <a:gd name="connsiteY38" fmla="*/ 81170 h 110692"/>
                <a:gd name="connsiteX39" fmla="*/ 93186 w 172013"/>
                <a:gd name="connsiteY39" fmla="*/ 80120 h 110692"/>
                <a:gd name="connsiteX40" fmla="*/ 77506 w 172013"/>
                <a:gd name="connsiteY40" fmla="*/ 85224 h 110692"/>
                <a:gd name="connsiteX41" fmla="*/ 73863 w 172013"/>
                <a:gd name="connsiteY41" fmla="*/ 93290 h 110692"/>
                <a:gd name="connsiteX42" fmla="*/ 58242 w 172013"/>
                <a:gd name="connsiteY42" fmla="*/ 97955 h 110692"/>
                <a:gd name="connsiteX43" fmla="*/ 29726 w 172013"/>
                <a:gd name="connsiteY43" fmla="*/ 110511 h 110692"/>
                <a:gd name="connsiteX44" fmla="*/ 15135 w 172013"/>
                <a:gd name="connsiteY44" fmla="*/ 89170 h 110692"/>
                <a:gd name="connsiteX45" fmla="*/ 12840 w 172013"/>
                <a:gd name="connsiteY45" fmla="*/ 70975 h 110692"/>
                <a:gd name="connsiteX0" fmla="*/ 12651 w 171824"/>
                <a:gd name="connsiteY0" fmla="*/ 70975 h 110692"/>
                <a:gd name="connsiteX1" fmla="*/ 2477 w 171824"/>
                <a:gd name="connsiteY1" fmla="*/ 58800 h 110692"/>
                <a:gd name="connsiteX2" fmla="*/ 540 w 171824"/>
                <a:gd name="connsiteY2" fmla="*/ 46474 h 110692"/>
                <a:gd name="connsiteX3" fmla="*/ 190 w 171824"/>
                <a:gd name="connsiteY3" fmla="*/ 39176 h 110692"/>
                <a:gd name="connsiteX4" fmla="*/ 3161 w 171824"/>
                <a:gd name="connsiteY4" fmla="*/ 31383 h 110692"/>
                <a:gd name="connsiteX5" fmla="*/ 14883 w 171824"/>
                <a:gd name="connsiteY5" fmla="*/ 21205 h 110692"/>
                <a:gd name="connsiteX6" fmla="*/ 29412 w 171824"/>
                <a:gd name="connsiteY6" fmla="*/ 18927 h 110692"/>
                <a:gd name="connsiteX7" fmla="*/ 39929 w 171824"/>
                <a:gd name="connsiteY7" fmla="*/ 25288 h 110692"/>
                <a:gd name="connsiteX8" fmla="*/ 45907 w 171824"/>
                <a:gd name="connsiteY8" fmla="*/ 24801 h 110692"/>
                <a:gd name="connsiteX9" fmla="*/ 49087 w 171824"/>
                <a:gd name="connsiteY9" fmla="*/ 18538 h 110692"/>
                <a:gd name="connsiteX10" fmla="*/ 43731 w 171824"/>
                <a:gd name="connsiteY10" fmla="*/ 4725 h 110692"/>
                <a:gd name="connsiteX11" fmla="*/ 51711 w 171824"/>
                <a:gd name="connsiteY11" fmla="*/ 461 h 110692"/>
                <a:gd name="connsiteX12" fmla="*/ 55517 w 171824"/>
                <a:gd name="connsiteY12" fmla="*/ 6964 h 110692"/>
                <a:gd name="connsiteX13" fmla="*/ 63400 w 171824"/>
                <a:gd name="connsiteY13" fmla="*/ 8481 h 110692"/>
                <a:gd name="connsiteX14" fmla="*/ 82967 w 171824"/>
                <a:gd name="connsiteY14" fmla="*/ 17210 h 110692"/>
                <a:gd name="connsiteX15" fmla="*/ 80833 w 171824"/>
                <a:gd name="connsiteY15" fmla="*/ 24134 h 110692"/>
                <a:gd name="connsiteX16" fmla="*/ 83096 w 171824"/>
                <a:gd name="connsiteY16" fmla="*/ 30572 h 110692"/>
                <a:gd name="connsiteX17" fmla="*/ 85923 w 171824"/>
                <a:gd name="connsiteY17" fmla="*/ 37598 h 110692"/>
                <a:gd name="connsiteX18" fmla="*/ 85035 w 171824"/>
                <a:gd name="connsiteY18" fmla="*/ 41595 h 110692"/>
                <a:gd name="connsiteX19" fmla="*/ 92947 w 171824"/>
                <a:gd name="connsiteY19" fmla="*/ 43529 h 110692"/>
                <a:gd name="connsiteX20" fmla="*/ 97649 w 171824"/>
                <a:gd name="connsiteY20" fmla="*/ 39478 h 110692"/>
                <a:gd name="connsiteX21" fmla="*/ 106888 w 171824"/>
                <a:gd name="connsiteY21" fmla="*/ 37176 h 110692"/>
                <a:gd name="connsiteX22" fmla="*/ 115383 w 171824"/>
                <a:gd name="connsiteY22" fmla="*/ 42487 h 110692"/>
                <a:gd name="connsiteX23" fmla="*/ 130108 w 171824"/>
                <a:gd name="connsiteY23" fmla="*/ 45804 h 110692"/>
                <a:gd name="connsiteX24" fmla="*/ 129112 w 171824"/>
                <a:gd name="connsiteY24" fmla="*/ 50520 h 110692"/>
                <a:gd name="connsiteX25" fmla="*/ 152775 w 171824"/>
                <a:gd name="connsiteY25" fmla="*/ 64177 h 110692"/>
                <a:gd name="connsiteX26" fmla="*/ 158151 w 171824"/>
                <a:gd name="connsiteY26" fmla="*/ 74566 h 110692"/>
                <a:gd name="connsiteX27" fmla="*/ 169855 w 171824"/>
                <a:gd name="connsiteY27" fmla="*/ 75110 h 110692"/>
                <a:gd name="connsiteX28" fmla="*/ 170768 w 171824"/>
                <a:gd name="connsiteY28" fmla="*/ 82405 h 110692"/>
                <a:gd name="connsiteX29" fmla="*/ 158003 w 171824"/>
                <a:gd name="connsiteY29" fmla="*/ 87092 h 110692"/>
                <a:gd name="connsiteX30" fmla="*/ 149928 w 171824"/>
                <a:gd name="connsiteY30" fmla="*/ 93636 h 110692"/>
                <a:gd name="connsiteX31" fmla="*/ 155559 w 171824"/>
                <a:gd name="connsiteY31" fmla="*/ 100511 h 110692"/>
                <a:gd name="connsiteX32" fmla="*/ 143701 w 171824"/>
                <a:gd name="connsiteY32" fmla="*/ 100877 h 110692"/>
                <a:gd name="connsiteX33" fmla="*/ 131985 w 171824"/>
                <a:gd name="connsiteY33" fmla="*/ 89296 h 110692"/>
                <a:gd name="connsiteX34" fmla="*/ 125160 w 171824"/>
                <a:gd name="connsiteY34" fmla="*/ 86845 h 110692"/>
                <a:gd name="connsiteX35" fmla="*/ 119828 w 171824"/>
                <a:gd name="connsiteY35" fmla="*/ 90904 h 110692"/>
                <a:gd name="connsiteX36" fmla="*/ 105669 w 171824"/>
                <a:gd name="connsiteY36" fmla="*/ 92733 h 110692"/>
                <a:gd name="connsiteX37" fmla="*/ 98980 w 171824"/>
                <a:gd name="connsiteY37" fmla="*/ 82229 h 110692"/>
                <a:gd name="connsiteX38" fmla="*/ 96691 w 171824"/>
                <a:gd name="connsiteY38" fmla="*/ 81170 h 110692"/>
                <a:gd name="connsiteX39" fmla="*/ 92997 w 171824"/>
                <a:gd name="connsiteY39" fmla="*/ 80120 h 110692"/>
                <a:gd name="connsiteX40" fmla="*/ 77317 w 171824"/>
                <a:gd name="connsiteY40" fmla="*/ 85224 h 110692"/>
                <a:gd name="connsiteX41" fmla="*/ 73674 w 171824"/>
                <a:gd name="connsiteY41" fmla="*/ 93290 h 110692"/>
                <a:gd name="connsiteX42" fmla="*/ 58053 w 171824"/>
                <a:gd name="connsiteY42" fmla="*/ 97955 h 110692"/>
                <a:gd name="connsiteX43" fmla="*/ 29537 w 171824"/>
                <a:gd name="connsiteY43" fmla="*/ 110511 h 110692"/>
                <a:gd name="connsiteX44" fmla="*/ 14946 w 171824"/>
                <a:gd name="connsiteY44" fmla="*/ 89170 h 110692"/>
                <a:gd name="connsiteX45" fmla="*/ 12651 w 171824"/>
                <a:gd name="connsiteY45" fmla="*/ 70975 h 110692"/>
                <a:gd name="connsiteX0" fmla="*/ 29007 w 188180"/>
                <a:gd name="connsiteY0" fmla="*/ 70975 h 110692"/>
                <a:gd name="connsiteX1" fmla="*/ 18833 w 188180"/>
                <a:gd name="connsiteY1" fmla="*/ 58800 h 110692"/>
                <a:gd name="connsiteX2" fmla="*/ 16896 w 188180"/>
                <a:gd name="connsiteY2" fmla="*/ 46474 h 110692"/>
                <a:gd name="connsiteX3" fmla="*/ 16546 w 188180"/>
                <a:gd name="connsiteY3" fmla="*/ 39176 h 110692"/>
                <a:gd name="connsiteX4" fmla="*/ 19517 w 188180"/>
                <a:gd name="connsiteY4" fmla="*/ 31383 h 110692"/>
                <a:gd name="connsiteX5" fmla="*/ 606 w 188180"/>
                <a:gd name="connsiteY5" fmla="*/ 15280 h 110692"/>
                <a:gd name="connsiteX6" fmla="*/ 45768 w 188180"/>
                <a:gd name="connsiteY6" fmla="*/ 18927 h 110692"/>
                <a:gd name="connsiteX7" fmla="*/ 56285 w 188180"/>
                <a:gd name="connsiteY7" fmla="*/ 25288 h 110692"/>
                <a:gd name="connsiteX8" fmla="*/ 62263 w 188180"/>
                <a:gd name="connsiteY8" fmla="*/ 24801 h 110692"/>
                <a:gd name="connsiteX9" fmla="*/ 65443 w 188180"/>
                <a:gd name="connsiteY9" fmla="*/ 18538 h 110692"/>
                <a:gd name="connsiteX10" fmla="*/ 60087 w 188180"/>
                <a:gd name="connsiteY10" fmla="*/ 4725 h 110692"/>
                <a:gd name="connsiteX11" fmla="*/ 68067 w 188180"/>
                <a:gd name="connsiteY11" fmla="*/ 461 h 110692"/>
                <a:gd name="connsiteX12" fmla="*/ 71873 w 188180"/>
                <a:gd name="connsiteY12" fmla="*/ 6964 h 110692"/>
                <a:gd name="connsiteX13" fmla="*/ 79756 w 188180"/>
                <a:gd name="connsiteY13" fmla="*/ 8481 h 110692"/>
                <a:gd name="connsiteX14" fmla="*/ 99323 w 188180"/>
                <a:gd name="connsiteY14" fmla="*/ 17210 h 110692"/>
                <a:gd name="connsiteX15" fmla="*/ 97189 w 188180"/>
                <a:gd name="connsiteY15" fmla="*/ 24134 h 110692"/>
                <a:gd name="connsiteX16" fmla="*/ 99452 w 188180"/>
                <a:gd name="connsiteY16" fmla="*/ 30572 h 110692"/>
                <a:gd name="connsiteX17" fmla="*/ 102279 w 188180"/>
                <a:gd name="connsiteY17" fmla="*/ 37598 h 110692"/>
                <a:gd name="connsiteX18" fmla="*/ 101391 w 188180"/>
                <a:gd name="connsiteY18" fmla="*/ 41595 h 110692"/>
                <a:gd name="connsiteX19" fmla="*/ 109303 w 188180"/>
                <a:gd name="connsiteY19" fmla="*/ 43529 h 110692"/>
                <a:gd name="connsiteX20" fmla="*/ 114005 w 188180"/>
                <a:gd name="connsiteY20" fmla="*/ 39478 h 110692"/>
                <a:gd name="connsiteX21" fmla="*/ 123244 w 188180"/>
                <a:gd name="connsiteY21" fmla="*/ 37176 h 110692"/>
                <a:gd name="connsiteX22" fmla="*/ 131739 w 188180"/>
                <a:gd name="connsiteY22" fmla="*/ 42487 h 110692"/>
                <a:gd name="connsiteX23" fmla="*/ 146464 w 188180"/>
                <a:gd name="connsiteY23" fmla="*/ 45804 h 110692"/>
                <a:gd name="connsiteX24" fmla="*/ 145468 w 188180"/>
                <a:gd name="connsiteY24" fmla="*/ 50520 h 110692"/>
                <a:gd name="connsiteX25" fmla="*/ 169131 w 188180"/>
                <a:gd name="connsiteY25" fmla="*/ 64177 h 110692"/>
                <a:gd name="connsiteX26" fmla="*/ 174507 w 188180"/>
                <a:gd name="connsiteY26" fmla="*/ 74566 h 110692"/>
                <a:gd name="connsiteX27" fmla="*/ 186211 w 188180"/>
                <a:gd name="connsiteY27" fmla="*/ 75110 h 110692"/>
                <a:gd name="connsiteX28" fmla="*/ 187124 w 188180"/>
                <a:gd name="connsiteY28" fmla="*/ 82405 h 110692"/>
                <a:gd name="connsiteX29" fmla="*/ 174359 w 188180"/>
                <a:gd name="connsiteY29" fmla="*/ 87092 h 110692"/>
                <a:gd name="connsiteX30" fmla="*/ 166284 w 188180"/>
                <a:gd name="connsiteY30" fmla="*/ 93636 h 110692"/>
                <a:gd name="connsiteX31" fmla="*/ 171915 w 188180"/>
                <a:gd name="connsiteY31" fmla="*/ 100511 h 110692"/>
                <a:gd name="connsiteX32" fmla="*/ 160057 w 188180"/>
                <a:gd name="connsiteY32" fmla="*/ 100877 h 110692"/>
                <a:gd name="connsiteX33" fmla="*/ 148341 w 188180"/>
                <a:gd name="connsiteY33" fmla="*/ 89296 h 110692"/>
                <a:gd name="connsiteX34" fmla="*/ 141516 w 188180"/>
                <a:gd name="connsiteY34" fmla="*/ 86845 h 110692"/>
                <a:gd name="connsiteX35" fmla="*/ 136184 w 188180"/>
                <a:gd name="connsiteY35" fmla="*/ 90904 h 110692"/>
                <a:gd name="connsiteX36" fmla="*/ 122025 w 188180"/>
                <a:gd name="connsiteY36" fmla="*/ 92733 h 110692"/>
                <a:gd name="connsiteX37" fmla="*/ 115336 w 188180"/>
                <a:gd name="connsiteY37" fmla="*/ 82229 h 110692"/>
                <a:gd name="connsiteX38" fmla="*/ 113047 w 188180"/>
                <a:gd name="connsiteY38" fmla="*/ 81170 h 110692"/>
                <a:gd name="connsiteX39" fmla="*/ 109353 w 188180"/>
                <a:gd name="connsiteY39" fmla="*/ 80120 h 110692"/>
                <a:gd name="connsiteX40" fmla="*/ 93673 w 188180"/>
                <a:gd name="connsiteY40" fmla="*/ 85224 h 110692"/>
                <a:gd name="connsiteX41" fmla="*/ 90030 w 188180"/>
                <a:gd name="connsiteY41" fmla="*/ 93290 h 110692"/>
                <a:gd name="connsiteX42" fmla="*/ 74409 w 188180"/>
                <a:gd name="connsiteY42" fmla="*/ 97955 h 110692"/>
                <a:gd name="connsiteX43" fmla="*/ 45893 w 188180"/>
                <a:gd name="connsiteY43" fmla="*/ 110511 h 110692"/>
                <a:gd name="connsiteX44" fmla="*/ 31302 w 188180"/>
                <a:gd name="connsiteY44" fmla="*/ 89170 h 110692"/>
                <a:gd name="connsiteX45" fmla="*/ 29007 w 188180"/>
                <a:gd name="connsiteY45" fmla="*/ 70975 h 110692"/>
                <a:gd name="connsiteX0" fmla="*/ 28494 w 187667"/>
                <a:gd name="connsiteY0" fmla="*/ 70975 h 110692"/>
                <a:gd name="connsiteX1" fmla="*/ 18320 w 187667"/>
                <a:gd name="connsiteY1" fmla="*/ 58800 h 110692"/>
                <a:gd name="connsiteX2" fmla="*/ 16383 w 187667"/>
                <a:gd name="connsiteY2" fmla="*/ 46474 h 110692"/>
                <a:gd name="connsiteX3" fmla="*/ 16033 w 187667"/>
                <a:gd name="connsiteY3" fmla="*/ 39176 h 110692"/>
                <a:gd name="connsiteX4" fmla="*/ 19004 w 187667"/>
                <a:gd name="connsiteY4" fmla="*/ 31383 h 110692"/>
                <a:gd name="connsiteX5" fmla="*/ 93 w 187667"/>
                <a:gd name="connsiteY5" fmla="*/ 15280 h 110692"/>
                <a:gd name="connsiteX6" fmla="*/ 28175 w 187667"/>
                <a:gd name="connsiteY6" fmla="*/ 2058 h 110692"/>
                <a:gd name="connsiteX7" fmla="*/ 55772 w 187667"/>
                <a:gd name="connsiteY7" fmla="*/ 25288 h 110692"/>
                <a:gd name="connsiteX8" fmla="*/ 61750 w 187667"/>
                <a:gd name="connsiteY8" fmla="*/ 24801 h 110692"/>
                <a:gd name="connsiteX9" fmla="*/ 64930 w 187667"/>
                <a:gd name="connsiteY9" fmla="*/ 18538 h 110692"/>
                <a:gd name="connsiteX10" fmla="*/ 59574 w 187667"/>
                <a:gd name="connsiteY10" fmla="*/ 4725 h 110692"/>
                <a:gd name="connsiteX11" fmla="*/ 67554 w 187667"/>
                <a:gd name="connsiteY11" fmla="*/ 461 h 110692"/>
                <a:gd name="connsiteX12" fmla="*/ 71360 w 187667"/>
                <a:gd name="connsiteY12" fmla="*/ 6964 h 110692"/>
                <a:gd name="connsiteX13" fmla="*/ 79243 w 187667"/>
                <a:gd name="connsiteY13" fmla="*/ 8481 h 110692"/>
                <a:gd name="connsiteX14" fmla="*/ 98810 w 187667"/>
                <a:gd name="connsiteY14" fmla="*/ 17210 h 110692"/>
                <a:gd name="connsiteX15" fmla="*/ 96676 w 187667"/>
                <a:gd name="connsiteY15" fmla="*/ 24134 h 110692"/>
                <a:gd name="connsiteX16" fmla="*/ 98939 w 187667"/>
                <a:gd name="connsiteY16" fmla="*/ 30572 h 110692"/>
                <a:gd name="connsiteX17" fmla="*/ 101766 w 187667"/>
                <a:gd name="connsiteY17" fmla="*/ 37598 h 110692"/>
                <a:gd name="connsiteX18" fmla="*/ 100878 w 187667"/>
                <a:gd name="connsiteY18" fmla="*/ 41595 h 110692"/>
                <a:gd name="connsiteX19" fmla="*/ 108790 w 187667"/>
                <a:gd name="connsiteY19" fmla="*/ 43529 h 110692"/>
                <a:gd name="connsiteX20" fmla="*/ 113492 w 187667"/>
                <a:gd name="connsiteY20" fmla="*/ 39478 h 110692"/>
                <a:gd name="connsiteX21" fmla="*/ 122731 w 187667"/>
                <a:gd name="connsiteY21" fmla="*/ 37176 h 110692"/>
                <a:gd name="connsiteX22" fmla="*/ 131226 w 187667"/>
                <a:gd name="connsiteY22" fmla="*/ 42487 h 110692"/>
                <a:gd name="connsiteX23" fmla="*/ 145951 w 187667"/>
                <a:gd name="connsiteY23" fmla="*/ 45804 h 110692"/>
                <a:gd name="connsiteX24" fmla="*/ 144955 w 187667"/>
                <a:gd name="connsiteY24" fmla="*/ 50520 h 110692"/>
                <a:gd name="connsiteX25" fmla="*/ 168618 w 187667"/>
                <a:gd name="connsiteY25" fmla="*/ 64177 h 110692"/>
                <a:gd name="connsiteX26" fmla="*/ 173994 w 187667"/>
                <a:gd name="connsiteY26" fmla="*/ 74566 h 110692"/>
                <a:gd name="connsiteX27" fmla="*/ 185698 w 187667"/>
                <a:gd name="connsiteY27" fmla="*/ 75110 h 110692"/>
                <a:gd name="connsiteX28" fmla="*/ 186611 w 187667"/>
                <a:gd name="connsiteY28" fmla="*/ 82405 h 110692"/>
                <a:gd name="connsiteX29" fmla="*/ 173846 w 187667"/>
                <a:gd name="connsiteY29" fmla="*/ 87092 h 110692"/>
                <a:gd name="connsiteX30" fmla="*/ 165771 w 187667"/>
                <a:gd name="connsiteY30" fmla="*/ 93636 h 110692"/>
                <a:gd name="connsiteX31" fmla="*/ 171402 w 187667"/>
                <a:gd name="connsiteY31" fmla="*/ 100511 h 110692"/>
                <a:gd name="connsiteX32" fmla="*/ 159544 w 187667"/>
                <a:gd name="connsiteY32" fmla="*/ 100877 h 110692"/>
                <a:gd name="connsiteX33" fmla="*/ 147828 w 187667"/>
                <a:gd name="connsiteY33" fmla="*/ 89296 h 110692"/>
                <a:gd name="connsiteX34" fmla="*/ 141003 w 187667"/>
                <a:gd name="connsiteY34" fmla="*/ 86845 h 110692"/>
                <a:gd name="connsiteX35" fmla="*/ 135671 w 187667"/>
                <a:gd name="connsiteY35" fmla="*/ 90904 h 110692"/>
                <a:gd name="connsiteX36" fmla="*/ 121512 w 187667"/>
                <a:gd name="connsiteY36" fmla="*/ 92733 h 110692"/>
                <a:gd name="connsiteX37" fmla="*/ 114823 w 187667"/>
                <a:gd name="connsiteY37" fmla="*/ 82229 h 110692"/>
                <a:gd name="connsiteX38" fmla="*/ 112534 w 187667"/>
                <a:gd name="connsiteY38" fmla="*/ 81170 h 110692"/>
                <a:gd name="connsiteX39" fmla="*/ 108840 w 187667"/>
                <a:gd name="connsiteY39" fmla="*/ 80120 h 110692"/>
                <a:gd name="connsiteX40" fmla="*/ 93160 w 187667"/>
                <a:gd name="connsiteY40" fmla="*/ 85224 h 110692"/>
                <a:gd name="connsiteX41" fmla="*/ 89517 w 187667"/>
                <a:gd name="connsiteY41" fmla="*/ 93290 h 110692"/>
                <a:gd name="connsiteX42" fmla="*/ 73896 w 187667"/>
                <a:gd name="connsiteY42" fmla="*/ 97955 h 110692"/>
                <a:gd name="connsiteX43" fmla="*/ 45380 w 187667"/>
                <a:gd name="connsiteY43" fmla="*/ 110511 h 110692"/>
                <a:gd name="connsiteX44" fmla="*/ 30789 w 187667"/>
                <a:gd name="connsiteY44" fmla="*/ 89170 h 110692"/>
                <a:gd name="connsiteX45" fmla="*/ 28494 w 187667"/>
                <a:gd name="connsiteY45" fmla="*/ 70975 h 110692"/>
                <a:gd name="connsiteX0" fmla="*/ 28494 w 187667"/>
                <a:gd name="connsiteY0" fmla="*/ 99745 h 139462"/>
                <a:gd name="connsiteX1" fmla="*/ 18320 w 187667"/>
                <a:gd name="connsiteY1" fmla="*/ 87570 h 139462"/>
                <a:gd name="connsiteX2" fmla="*/ 16383 w 187667"/>
                <a:gd name="connsiteY2" fmla="*/ 75244 h 139462"/>
                <a:gd name="connsiteX3" fmla="*/ 16033 w 187667"/>
                <a:gd name="connsiteY3" fmla="*/ 67946 h 139462"/>
                <a:gd name="connsiteX4" fmla="*/ 19004 w 187667"/>
                <a:gd name="connsiteY4" fmla="*/ 60153 h 139462"/>
                <a:gd name="connsiteX5" fmla="*/ 93 w 187667"/>
                <a:gd name="connsiteY5" fmla="*/ 44050 h 139462"/>
                <a:gd name="connsiteX6" fmla="*/ 28175 w 187667"/>
                <a:gd name="connsiteY6" fmla="*/ 30828 h 139462"/>
                <a:gd name="connsiteX7" fmla="*/ 30136 w 187667"/>
                <a:gd name="connsiteY7" fmla="*/ 0 h 139462"/>
                <a:gd name="connsiteX8" fmla="*/ 61750 w 187667"/>
                <a:gd name="connsiteY8" fmla="*/ 53571 h 139462"/>
                <a:gd name="connsiteX9" fmla="*/ 64930 w 187667"/>
                <a:gd name="connsiteY9" fmla="*/ 47308 h 139462"/>
                <a:gd name="connsiteX10" fmla="*/ 59574 w 187667"/>
                <a:gd name="connsiteY10" fmla="*/ 33495 h 139462"/>
                <a:gd name="connsiteX11" fmla="*/ 67554 w 187667"/>
                <a:gd name="connsiteY11" fmla="*/ 29231 h 139462"/>
                <a:gd name="connsiteX12" fmla="*/ 71360 w 187667"/>
                <a:gd name="connsiteY12" fmla="*/ 35734 h 139462"/>
                <a:gd name="connsiteX13" fmla="*/ 79243 w 187667"/>
                <a:gd name="connsiteY13" fmla="*/ 37251 h 139462"/>
                <a:gd name="connsiteX14" fmla="*/ 98810 w 187667"/>
                <a:gd name="connsiteY14" fmla="*/ 45980 h 139462"/>
                <a:gd name="connsiteX15" fmla="*/ 96676 w 187667"/>
                <a:gd name="connsiteY15" fmla="*/ 52904 h 139462"/>
                <a:gd name="connsiteX16" fmla="*/ 98939 w 187667"/>
                <a:gd name="connsiteY16" fmla="*/ 59342 h 139462"/>
                <a:gd name="connsiteX17" fmla="*/ 101766 w 187667"/>
                <a:gd name="connsiteY17" fmla="*/ 66368 h 139462"/>
                <a:gd name="connsiteX18" fmla="*/ 100878 w 187667"/>
                <a:gd name="connsiteY18" fmla="*/ 70365 h 139462"/>
                <a:gd name="connsiteX19" fmla="*/ 108790 w 187667"/>
                <a:gd name="connsiteY19" fmla="*/ 72299 h 139462"/>
                <a:gd name="connsiteX20" fmla="*/ 113492 w 187667"/>
                <a:gd name="connsiteY20" fmla="*/ 68248 h 139462"/>
                <a:gd name="connsiteX21" fmla="*/ 122731 w 187667"/>
                <a:gd name="connsiteY21" fmla="*/ 65946 h 139462"/>
                <a:gd name="connsiteX22" fmla="*/ 131226 w 187667"/>
                <a:gd name="connsiteY22" fmla="*/ 71257 h 139462"/>
                <a:gd name="connsiteX23" fmla="*/ 145951 w 187667"/>
                <a:gd name="connsiteY23" fmla="*/ 74574 h 139462"/>
                <a:gd name="connsiteX24" fmla="*/ 144955 w 187667"/>
                <a:gd name="connsiteY24" fmla="*/ 79290 h 139462"/>
                <a:gd name="connsiteX25" fmla="*/ 168618 w 187667"/>
                <a:gd name="connsiteY25" fmla="*/ 92947 h 139462"/>
                <a:gd name="connsiteX26" fmla="*/ 173994 w 187667"/>
                <a:gd name="connsiteY26" fmla="*/ 103336 h 139462"/>
                <a:gd name="connsiteX27" fmla="*/ 185698 w 187667"/>
                <a:gd name="connsiteY27" fmla="*/ 103880 h 139462"/>
                <a:gd name="connsiteX28" fmla="*/ 186611 w 187667"/>
                <a:gd name="connsiteY28" fmla="*/ 111175 h 139462"/>
                <a:gd name="connsiteX29" fmla="*/ 173846 w 187667"/>
                <a:gd name="connsiteY29" fmla="*/ 115862 h 139462"/>
                <a:gd name="connsiteX30" fmla="*/ 165771 w 187667"/>
                <a:gd name="connsiteY30" fmla="*/ 122406 h 139462"/>
                <a:gd name="connsiteX31" fmla="*/ 171402 w 187667"/>
                <a:gd name="connsiteY31" fmla="*/ 129281 h 139462"/>
                <a:gd name="connsiteX32" fmla="*/ 159544 w 187667"/>
                <a:gd name="connsiteY32" fmla="*/ 129647 h 139462"/>
                <a:gd name="connsiteX33" fmla="*/ 147828 w 187667"/>
                <a:gd name="connsiteY33" fmla="*/ 118066 h 139462"/>
                <a:gd name="connsiteX34" fmla="*/ 141003 w 187667"/>
                <a:gd name="connsiteY34" fmla="*/ 115615 h 139462"/>
                <a:gd name="connsiteX35" fmla="*/ 135671 w 187667"/>
                <a:gd name="connsiteY35" fmla="*/ 119674 h 139462"/>
                <a:gd name="connsiteX36" fmla="*/ 121512 w 187667"/>
                <a:gd name="connsiteY36" fmla="*/ 121503 h 139462"/>
                <a:gd name="connsiteX37" fmla="*/ 114823 w 187667"/>
                <a:gd name="connsiteY37" fmla="*/ 110999 h 139462"/>
                <a:gd name="connsiteX38" fmla="*/ 112534 w 187667"/>
                <a:gd name="connsiteY38" fmla="*/ 109940 h 139462"/>
                <a:gd name="connsiteX39" fmla="*/ 108840 w 187667"/>
                <a:gd name="connsiteY39" fmla="*/ 108890 h 139462"/>
                <a:gd name="connsiteX40" fmla="*/ 93160 w 187667"/>
                <a:gd name="connsiteY40" fmla="*/ 113994 h 139462"/>
                <a:gd name="connsiteX41" fmla="*/ 89517 w 187667"/>
                <a:gd name="connsiteY41" fmla="*/ 122060 h 139462"/>
                <a:gd name="connsiteX42" fmla="*/ 73896 w 187667"/>
                <a:gd name="connsiteY42" fmla="*/ 126725 h 139462"/>
                <a:gd name="connsiteX43" fmla="*/ 45380 w 187667"/>
                <a:gd name="connsiteY43" fmla="*/ 139281 h 139462"/>
                <a:gd name="connsiteX44" fmla="*/ 30789 w 187667"/>
                <a:gd name="connsiteY44" fmla="*/ 117940 h 139462"/>
                <a:gd name="connsiteX45" fmla="*/ 28494 w 187667"/>
                <a:gd name="connsiteY45" fmla="*/ 99745 h 139462"/>
                <a:gd name="connsiteX0" fmla="*/ 28494 w 187667"/>
                <a:gd name="connsiteY0" fmla="*/ 104117 h 143834"/>
                <a:gd name="connsiteX1" fmla="*/ 18320 w 187667"/>
                <a:gd name="connsiteY1" fmla="*/ 91942 h 143834"/>
                <a:gd name="connsiteX2" fmla="*/ 16383 w 187667"/>
                <a:gd name="connsiteY2" fmla="*/ 79616 h 143834"/>
                <a:gd name="connsiteX3" fmla="*/ 16033 w 187667"/>
                <a:gd name="connsiteY3" fmla="*/ 72318 h 143834"/>
                <a:gd name="connsiteX4" fmla="*/ 19004 w 187667"/>
                <a:gd name="connsiteY4" fmla="*/ 64525 h 143834"/>
                <a:gd name="connsiteX5" fmla="*/ 93 w 187667"/>
                <a:gd name="connsiteY5" fmla="*/ 48422 h 143834"/>
                <a:gd name="connsiteX6" fmla="*/ 28175 w 187667"/>
                <a:gd name="connsiteY6" fmla="*/ 35200 h 143834"/>
                <a:gd name="connsiteX7" fmla="*/ 30136 w 187667"/>
                <a:gd name="connsiteY7" fmla="*/ 4372 h 143834"/>
                <a:gd name="connsiteX8" fmla="*/ 45549 w 187667"/>
                <a:gd name="connsiteY8" fmla="*/ 3045 h 143834"/>
                <a:gd name="connsiteX9" fmla="*/ 64930 w 187667"/>
                <a:gd name="connsiteY9" fmla="*/ 51680 h 143834"/>
                <a:gd name="connsiteX10" fmla="*/ 59574 w 187667"/>
                <a:gd name="connsiteY10" fmla="*/ 37867 h 143834"/>
                <a:gd name="connsiteX11" fmla="*/ 67554 w 187667"/>
                <a:gd name="connsiteY11" fmla="*/ 33603 h 143834"/>
                <a:gd name="connsiteX12" fmla="*/ 71360 w 187667"/>
                <a:gd name="connsiteY12" fmla="*/ 40106 h 143834"/>
                <a:gd name="connsiteX13" fmla="*/ 79243 w 187667"/>
                <a:gd name="connsiteY13" fmla="*/ 41623 h 143834"/>
                <a:gd name="connsiteX14" fmla="*/ 98810 w 187667"/>
                <a:gd name="connsiteY14" fmla="*/ 50352 h 143834"/>
                <a:gd name="connsiteX15" fmla="*/ 96676 w 187667"/>
                <a:gd name="connsiteY15" fmla="*/ 57276 h 143834"/>
                <a:gd name="connsiteX16" fmla="*/ 98939 w 187667"/>
                <a:gd name="connsiteY16" fmla="*/ 63714 h 143834"/>
                <a:gd name="connsiteX17" fmla="*/ 101766 w 187667"/>
                <a:gd name="connsiteY17" fmla="*/ 70740 h 143834"/>
                <a:gd name="connsiteX18" fmla="*/ 100878 w 187667"/>
                <a:gd name="connsiteY18" fmla="*/ 74737 h 143834"/>
                <a:gd name="connsiteX19" fmla="*/ 108790 w 187667"/>
                <a:gd name="connsiteY19" fmla="*/ 76671 h 143834"/>
                <a:gd name="connsiteX20" fmla="*/ 113492 w 187667"/>
                <a:gd name="connsiteY20" fmla="*/ 72620 h 143834"/>
                <a:gd name="connsiteX21" fmla="*/ 122731 w 187667"/>
                <a:gd name="connsiteY21" fmla="*/ 70318 h 143834"/>
                <a:gd name="connsiteX22" fmla="*/ 131226 w 187667"/>
                <a:gd name="connsiteY22" fmla="*/ 75629 h 143834"/>
                <a:gd name="connsiteX23" fmla="*/ 145951 w 187667"/>
                <a:gd name="connsiteY23" fmla="*/ 78946 h 143834"/>
                <a:gd name="connsiteX24" fmla="*/ 144955 w 187667"/>
                <a:gd name="connsiteY24" fmla="*/ 83662 h 143834"/>
                <a:gd name="connsiteX25" fmla="*/ 168618 w 187667"/>
                <a:gd name="connsiteY25" fmla="*/ 97319 h 143834"/>
                <a:gd name="connsiteX26" fmla="*/ 173994 w 187667"/>
                <a:gd name="connsiteY26" fmla="*/ 107708 h 143834"/>
                <a:gd name="connsiteX27" fmla="*/ 185698 w 187667"/>
                <a:gd name="connsiteY27" fmla="*/ 108252 h 143834"/>
                <a:gd name="connsiteX28" fmla="*/ 186611 w 187667"/>
                <a:gd name="connsiteY28" fmla="*/ 115547 h 143834"/>
                <a:gd name="connsiteX29" fmla="*/ 173846 w 187667"/>
                <a:gd name="connsiteY29" fmla="*/ 120234 h 143834"/>
                <a:gd name="connsiteX30" fmla="*/ 165771 w 187667"/>
                <a:gd name="connsiteY30" fmla="*/ 126778 h 143834"/>
                <a:gd name="connsiteX31" fmla="*/ 171402 w 187667"/>
                <a:gd name="connsiteY31" fmla="*/ 133653 h 143834"/>
                <a:gd name="connsiteX32" fmla="*/ 159544 w 187667"/>
                <a:gd name="connsiteY32" fmla="*/ 134019 h 143834"/>
                <a:gd name="connsiteX33" fmla="*/ 147828 w 187667"/>
                <a:gd name="connsiteY33" fmla="*/ 122438 h 143834"/>
                <a:gd name="connsiteX34" fmla="*/ 141003 w 187667"/>
                <a:gd name="connsiteY34" fmla="*/ 119987 h 143834"/>
                <a:gd name="connsiteX35" fmla="*/ 135671 w 187667"/>
                <a:gd name="connsiteY35" fmla="*/ 124046 h 143834"/>
                <a:gd name="connsiteX36" fmla="*/ 121512 w 187667"/>
                <a:gd name="connsiteY36" fmla="*/ 125875 h 143834"/>
                <a:gd name="connsiteX37" fmla="*/ 114823 w 187667"/>
                <a:gd name="connsiteY37" fmla="*/ 115371 h 143834"/>
                <a:gd name="connsiteX38" fmla="*/ 112534 w 187667"/>
                <a:gd name="connsiteY38" fmla="*/ 114312 h 143834"/>
                <a:gd name="connsiteX39" fmla="*/ 108840 w 187667"/>
                <a:gd name="connsiteY39" fmla="*/ 113262 h 143834"/>
                <a:gd name="connsiteX40" fmla="*/ 93160 w 187667"/>
                <a:gd name="connsiteY40" fmla="*/ 118366 h 143834"/>
                <a:gd name="connsiteX41" fmla="*/ 89517 w 187667"/>
                <a:gd name="connsiteY41" fmla="*/ 126432 h 143834"/>
                <a:gd name="connsiteX42" fmla="*/ 73896 w 187667"/>
                <a:gd name="connsiteY42" fmla="*/ 131097 h 143834"/>
                <a:gd name="connsiteX43" fmla="*/ 45380 w 187667"/>
                <a:gd name="connsiteY43" fmla="*/ 143653 h 143834"/>
                <a:gd name="connsiteX44" fmla="*/ 30789 w 187667"/>
                <a:gd name="connsiteY44" fmla="*/ 122312 h 143834"/>
                <a:gd name="connsiteX45" fmla="*/ 28494 w 187667"/>
                <a:gd name="connsiteY45" fmla="*/ 104117 h 143834"/>
                <a:gd name="connsiteX0" fmla="*/ 28494 w 187667"/>
                <a:gd name="connsiteY0" fmla="*/ 101152 h 140869"/>
                <a:gd name="connsiteX1" fmla="*/ 18320 w 187667"/>
                <a:gd name="connsiteY1" fmla="*/ 88977 h 140869"/>
                <a:gd name="connsiteX2" fmla="*/ 16383 w 187667"/>
                <a:gd name="connsiteY2" fmla="*/ 76651 h 140869"/>
                <a:gd name="connsiteX3" fmla="*/ 16033 w 187667"/>
                <a:gd name="connsiteY3" fmla="*/ 69353 h 140869"/>
                <a:gd name="connsiteX4" fmla="*/ 19004 w 187667"/>
                <a:gd name="connsiteY4" fmla="*/ 61560 h 140869"/>
                <a:gd name="connsiteX5" fmla="*/ 93 w 187667"/>
                <a:gd name="connsiteY5" fmla="*/ 45457 h 140869"/>
                <a:gd name="connsiteX6" fmla="*/ 28175 w 187667"/>
                <a:gd name="connsiteY6" fmla="*/ 32235 h 140869"/>
                <a:gd name="connsiteX7" fmla="*/ 30136 w 187667"/>
                <a:gd name="connsiteY7" fmla="*/ 1407 h 140869"/>
                <a:gd name="connsiteX8" fmla="*/ 45549 w 187667"/>
                <a:gd name="connsiteY8" fmla="*/ 80 h 140869"/>
                <a:gd name="connsiteX9" fmla="*/ 63174 w 187667"/>
                <a:gd name="connsiteY9" fmla="*/ 4061 h 140869"/>
                <a:gd name="connsiteX10" fmla="*/ 59574 w 187667"/>
                <a:gd name="connsiteY10" fmla="*/ 34902 h 140869"/>
                <a:gd name="connsiteX11" fmla="*/ 67554 w 187667"/>
                <a:gd name="connsiteY11" fmla="*/ 30638 h 140869"/>
                <a:gd name="connsiteX12" fmla="*/ 71360 w 187667"/>
                <a:gd name="connsiteY12" fmla="*/ 37141 h 140869"/>
                <a:gd name="connsiteX13" fmla="*/ 79243 w 187667"/>
                <a:gd name="connsiteY13" fmla="*/ 38658 h 140869"/>
                <a:gd name="connsiteX14" fmla="*/ 98810 w 187667"/>
                <a:gd name="connsiteY14" fmla="*/ 47387 h 140869"/>
                <a:gd name="connsiteX15" fmla="*/ 96676 w 187667"/>
                <a:gd name="connsiteY15" fmla="*/ 54311 h 140869"/>
                <a:gd name="connsiteX16" fmla="*/ 98939 w 187667"/>
                <a:gd name="connsiteY16" fmla="*/ 60749 h 140869"/>
                <a:gd name="connsiteX17" fmla="*/ 101766 w 187667"/>
                <a:gd name="connsiteY17" fmla="*/ 67775 h 140869"/>
                <a:gd name="connsiteX18" fmla="*/ 100878 w 187667"/>
                <a:gd name="connsiteY18" fmla="*/ 71772 h 140869"/>
                <a:gd name="connsiteX19" fmla="*/ 108790 w 187667"/>
                <a:gd name="connsiteY19" fmla="*/ 73706 h 140869"/>
                <a:gd name="connsiteX20" fmla="*/ 113492 w 187667"/>
                <a:gd name="connsiteY20" fmla="*/ 69655 h 140869"/>
                <a:gd name="connsiteX21" fmla="*/ 122731 w 187667"/>
                <a:gd name="connsiteY21" fmla="*/ 67353 h 140869"/>
                <a:gd name="connsiteX22" fmla="*/ 131226 w 187667"/>
                <a:gd name="connsiteY22" fmla="*/ 72664 h 140869"/>
                <a:gd name="connsiteX23" fmla="*/ 145951 w 187667"/>
                <a:gd name="connsiteY23" fmla="*/ 75981 h 140869"/>
                <a:gd name="connsiteX24" fmla="*/ 144955 w 187667"/>
                <a:gd name="connsiteY24" fmla="*/ 80697 h 140869"/>
                <a:gd name="connsiteX25" fmla="*/ 168618 w 187667"/>
                <a:gd name="connsiteY25" fmla="*/ 94354 h 140869"/>
                <a:gd name="connsiteX26" fmla="*/ 173994 w 187667"/>
                <a:gd name="connsiteY26" fmla="*/ 104743 h 140869"/>
                <a:gd name="connsiteX27" fmla="*/ 185698 w 187667"/>
                <a:gd name="connsiteY27" fmla="*/ 105287 h 140869"/>
                <a:gd name="connsiteX28" fmla="*/ 186611 w 187667"/>
                <a:gd name="connsiteY28" fmla="*/ 112582 h 140869"/>
                <a:gd name="connsiteX29" fmla="*/ 173846 w 187667"/>
                <a:gd name="connsiteY29" fmla="*/ 117269 h 140869"/>
                <a:gd name="connsiteX30" fmla="*/ 165771 w 187667"/>
                <a:gd name="connsiteY30" fmla="*/ 123813 h 140869"/>
                <a:gd name="connsiteX31" fmla="*/ 171402 w 187667"/>
                <a:gd name="connsiteY31" fmla="*/ 130688 h 140869"/>
                <a:gd name="connsiteX32" fmla="*/ 159544 w 187667"/>
                <a:gd name="connsiteY32" fmla="*/ 131054 h 140869"/>
                <a:gd name="connsiteX33" fmla="*/ 147828 w 187667"/>
                <a:gd name="connsiteY33" fmla="*/ 119473 h 140869"/>
                <a:gd name="connsiteX34" fmla="*/ 141003 w 187667"/>
                <a:gd name="connsiteY34" fmla="*/ 117022 h 140869"/>
                <a:gd name="connsiteX35" fmla="*/ 135671 w 187667"/>
                <a:gd name="connsiteY35" fmla="*/ 121081 h 140869"/>
                <a:gd name="connsiteX36" fmla="*/ 121512 w 187667"/>
                <a:gd name="connsiteY36" fmla="*/ 122910 h 140869"/>
                <a:gd name="connsiteX37" fmla="*/ 114823 w 187667"/>
                <a:gd name="connsiteY37" fmla="*/ 112406 h 140869"/>
                <a:gd name="connsiteX38" fmla="*/ 112534 w 187667"/>
                <a:gd name="connsiteY38" fmla="*/ 111347 h 140869"/>
                <a:gd name="connsiteX39" fmla="*/ 108840 w 187667"/>
                <a:gd name="connsiteY39" fmla="*/ 110297 h 140869"/>
                <a:gd name="connsiteX40" fmla="*/ 93160 w 187667"/>
                <a:gd name="connsiteY40" fmla="*/ 115401 h 140869"/>
                <a:gd name="connsiteX41" fmla="*/ 89517 w 187667"/>
                <a:gd name="connsiteY41" fmla="*/ 123467 h 140869"/>
                <a:gd name="connsiteX42" fmla="*/ 73896 w 187667"/>
                <a:gd name="connsiteY42" fmla="*/ 128132 h 140869"/>
                <a:gd name="connsiteX43" fmla="*/ 45380 w 187667"/>
                <a:gd name="connsiteY43" fmla="*/ 140688 h 140869"/>
                <a:gd name="connsiteX44" fmla="*/ 30789 w 187667"/>
                <a:gd name="connsiteY44" fmla="*/ 119347 h 140869"/>
                <a:gd name="connsiteX45" fmla="*/ 28494 w 187667"/>
                <a:gd name="connsiteY45" fmla="*/ 101152 h 140869"/>
                <a:gd name="connsiteX0" fmla="*/ 28494 w 187667"/>
                <a:gd name="connsiteY0" fmla="*/ 101124 h 140841"/>
                <a:gd name="connsiteX1" fmla="*/ 18320 w 187667"/>
                <a:gd name="connsiteY1" fmla="*/ 88949 h 140841"/>
                <a:gd name="connsiteX2" fmla="*/ 16383 w 187667"/>
                <a:gd name="connsiteY2" fmla="*/ 76623 h 140841"/>
                <a:gd name="connsiteX3" fmla="*/ 16033 w 187667"/>
                <a:gd name="connsiteY3" fmla="*/ 69325 h 140841"/>
                <a:gd name="connsiteX4" fmla="*/ 19004 w 187667"/>
                <a:gd name="connsiteY4" fmla="*/ 61532 h 140841"/>
                <a:gd name="connsiteX5" fmla="*/ 93 w 187667"/>
                <a:gd name="connsiteY5" fmla="*/ 45429 h 140841"/>
                <a:gd name="connsiteX6" fmla="*/ 28175 w 187667"/>
                <a:gd name="connsiteY6" fmla="*/ 32207 h 140841"/>
                <a:gd name="connsiteX7" fmla="*/ 30136 w 187667"/>
                <a:gd name="connsiteY7" fmla="*/ 1379 h 140841"/>
                <a:gd name="connsiteX8" fmla="*/ 45549 w 187667"/>
                <a:gd name="connsiteY8" fmla="*/ 52 h 140841"/>
                <a:gd name="connsiteX9" fmla="*/ 63174 w 187667"/>
                <a:gd name="connsiteY9" fmla="*/ 4033 h 140841"/>
                <a:gd name="connsiteX10" fmla="*/ 93881 w 187667"/>
                <a:gd name="connsiteY10" fmla="*/ 7915 h 140841"/>
                <a:gd name="connsiteX11" fmla="*/ 67554 w 187667"/>
                <a:gd name="connsiteY11" fmla="*/ 30610 h 140841"/>
                <a:gd name="connsiteX12" fmla="*/ 71360 w 187667"/>
                <a:gd name="connsiteY12" fmla="*/ 37113 h 140841"/>
                <a:gd name="connsiteX13" fmla="*/ 79243 w 187667"/>
                <a:gd name="connsiteY13" fmla="*/ 38630 h 140841"/>
                <a:gd name="connsiteX14" fmla="*/ 98810 w 187667"/>
                <a:gd name="connsiteY14" fmla="*/ 47359 h 140841"/>
                <a:gd name="connsiteX15" fmla="*/ 96676 w 187667"/>
                <a:gd name="connsiteY15" fmla="*/ 54283 h 140841"/>
                <a:gd name="connsiteX16" fmla="*/ 98939 w 187667"/>
                <a:gd name="connsiteY16" fmla="*/ 60721 h 140841"/>
                <a:gd name="connsiteX17" fmla="*/ 101766 w 187667"/>
                <a:gd name="connsiteY17" fmla="*/ 67747 h 140841"/>
                <a:gd name="connsiteX18" fmla="*/ 100878 w 187667"/>
                <a:gd name="connsiteY18" fmla="*/ 71744 h 140841"/>
                <a:gd name="connsiteX19" fmla="*/ 108790 w 187667"/>
                <a:gd name="connsiteY19" fmla="*/ 73678 h 140841"/>
                <a:gd name="connsiteX20" fmla="*/ 113492 w 187667"/>
                <a:gd name="connsiteY20" fmla="*/ 69627 h 140841"/>
                <a:gd name="connsiteX21" fmla="*/ 122731 w 187667"/>
                <a:gd name="connsiteY21" fmla="*/ 67325 h 140841"/>
                <a:gd name="connsiteX22" fmla="*/ 131226 w 187667"/>
                <a:gd name="connsiteY22" fmla="*/ 72636 h 140841"/>
                <a:gd name="connsiteX23" fmla="*/ 145951 w 187667"/>
                <a:gd name="connsiteY23" fmla="*/ 75953 h 140841"/>
                <a:gd name="connsiteX24" fmla="*/ 144955 w 187667"/>
                <a:gd name="connsiteY24" fmla="*/ 80669 h 140841"/>
                <a:gd name="connsiteX25" fmla="*/ 168618 w 187667"/>
                <a:gd name="connsiteY25" fmla="*/ 94326 h 140841"/>
                <a:gd name="connsiteX26" fmla="*/ 173994 w 187667"/>
                <a:gd name="connsiteY26" fmla="*/ 104715 h 140841"/>
                <a:gd name="connsiteX27" fmla="*/ 185698 w 187667"/>
                <a:gd name="connsiteY27" fmla="*/ 105259 h 140841"/>
                <a:gd name="connsiteX28" fmla="*/ 186611 w 187667"/>
                <a:gd name="connsiteY28" fmla="*/ 112554 h 140841"/>
                <a:gd name="connsiteX29" fmla="*/ 173846 w 187667"/>
                <a:gd name="connsiteY29" fmla="*/ 117241 h 140841"/>
                <a:gd name="connsiteX30" fmla="*/ 165771 w 187667"/>
                <a:gd name="connsiteY30" fmla="*/ 123785 h 140841"/>
                <a:gd name="connsiteX31" fmla="*/ 171402 w 187667"/>
                <a:gd name="connsiteY31" fmla="*/ 130660 h 140841"/>
                <a:gd name="connsiteX32" fmla="*/ 159544 w 187667"/>
                <a:gd name="connsiteY32" fmla="*/ 131026 h 140841"/>
                <a:gd name="connsiteX33" fmla="*/ 147828 w 187667"/>
                <a:gd name="connsiteY33" fmla="*/ 119445 h 140841"/>
                <a:gd name="connsiteX34" fmla="*/ 141003 w 187667"/>
                <a:gd name="connsiteY34" fmla="*/ 116994 h 140841"/>
                <a:gd name="connsiteX35" fmla="*/ 135671 w 187667"/>
                <a:gd name="connsiteY35" fmla="*/ 121053 h 140841"/>
                <a:gd name="connsiteX36" fmla="*/ 121512 w 187667"/>
                <a:gd name="connsiteY36" fmla="*/ 122882 h 140841"/>
                <a:gd name="connsiteX37" fmla="*/ 114823 w 187667"/>
                <a:gd name="connsiteY37" fmla="*/ 112378 h 140841"/>
                <a:gd name="connsiteX38" fmla="*/ 112534 w 187667"/>
                <a:gd name="connsiteY38" fmla="*/ 111319 h 140841"/>
                <a:gd name="connsiteX39" fmla="*/ 108840 w 187667"/>
                <a:gd name="connsiteY39" fmla="*/ 110269 h 140841"/>
                <a:gd name="connsiteX40" fmla="*/ 93160 w 187667"/>
                <a:gd name="connsiteY40" fmla="*/ 115373 h 140841"/>
                <a:gd name="connsiteX41" fmla="*/ 89517 w 187667"/>
                <a:gd name="connsiteY41" fmla="*/ 123439 h 140841"/>
                <a:gd name="connsiteX42" fmla="*/ 73896 w 187667"/>
                <a:gd name="connsiteY42" fmla="*/ 128104 h 140841"/>
                <a:gd name="connsiteX43" fmla="*/ 45380 w 187667"/>
                <a:gd name="connsiteY43" fmla="*/ 140660 h 140841"/>
                <a:gd name="connsiteX44" fmla="*/ 30789 w 187667"/>
                <a:gd name="connsiteY44" fmla="*/ 119319 h 140841"/>
                <a:gd name="connsiteX45" fmla="*/ 28494 w 187667"/>
                <a:gd name="connsiteY45" fmla="*/ 101124 h 140841"/>
                <a:gd name="connsiteX0" fmla="*/ 28494 w 187667"/>
                <a:gd name="connsiteY0" fmla="*/ 103136 h 142853"/>
                <a:gd name="connsiteX1" fmla="*/ 18320 w 187667"/>
                <a:gd name="connsiteY1" fmla="*/ 90961 h 142853"/>
                <a:gd name="connsiteX2" fmla="*/ 16383 w 187667"/>
                <a:gd name="connsiteY2" fmla="*/ 78635 h 142853"/>
                <a:gd name="connsiteX3" fmla="*/ 16033 w 187667"/>
                <a:gd name="connsiteY3" fmla="*/ 71337 h 142853"/>
                <a:gd name="connsiteX4" fmla="*/ 19004 w 187667"/>
                <a:gd name="connsiteY4" fmla="*/ 63544 h 142853"/>
                <a:gd name="connsiteX5" fmla="*/ 93 w 187667"/>
                <a:gd name="connsiteY5" fmla="*/ 47441 h 142853"/>
                <a:gd name="connsiteX6" fmla="*/ 28175 w 187667"/>
                <a:gd name="connsiteY6" fmla="*/ 34219 h 142853"/>
                <a:gd name="connsiteX7" fmla="*/ 30136 w 187667"/>
                <a:gd name="connsiteY7" fmla="*/ 3391 h 142853"/>
                <a:gd name="connsiteX8" fmla="*/ 37446 w 187667"/>
                <a:gd name="connsiteY8" fmla="*/ 361 h 142853"/>
                <a:gd name="connsiteX9" fmla="*/ 45549 w 187667"/>
                <a:gd name="connsiteY9" fmla="*/ 2064 h 142853"/>
                <a:gd name="connsiteX10" fmla="*/ 63174 w 187667"/>
                <a:gd name="connsiteY10" fmla="*/ 6045 h 142853"/>
                <a:gd name="connsiteX11" fmla="*/ 93881 w 187667"/>
                <a:gd name="connsiteY11" fmla="*/ 9927 h 142853"/>
                <a:gd name="connsiteX12" fmla="*/ 67554 w 187667"/>
                <a:gd name="connsiteY12" fmla="*/ 32622 h 142853"/>
                <a:gd name="connsiteX13" fmla="*/ 71360 w 187667"/>
                <a:gd name="connsiteY13" fmla="*/ 39125 h 142853"/>
                <a:gd name="connsiteX14" fmla="*/ 79243 w 187667"/>
                <a:gd name="connsiteY14" fmla="*/ 40642 h 142853"/>
                <a:gd name="connsiteX15" fmla="*/ 98810 w 187667"/>
                <a:gd name="connsiteY15" fmla="*/ 49371 h 142853"/>
                <a:gd name="connsiteX16" fmla="*/ 96676 w 187667"/>
                <a:gd name="connsiteY16" fmla="*/ 56295 h 142853"/>
                <a:gd name="connsiteX17" fmla="*/ 98939 w 187667"/>
                <a:gd name="connsiteY17" fmla="*/ 62733 h 142853"/>
                <a:gd name="connsiteX18" fmla="*/ 101766 w 187667"/>
                <a:gd name="connsiteY18" fmla="*/ 69759 h 142853"/>
                <a:gd name="connsiteX19" fmla="*/ 100878 w 187667"/>
                <a:gd name="connsiteY19" fmla="*/ 73756 h 142853"/>
                <a:gd name="connsiteX20" fmla="*/ 108790 w 187667"/>
                <a:gd name="connsiteY20" fmla="*/ 75690 h 142853"/>
                <a:gd name="connsiteX21" fmla="*/ 113492 w 187667"/>
                <a:gd name="connsiteY21" fmla="*/ 71639 h 142853"/>
                <a:gd name="connsiteX22" fmla="*/ 122731 w 187667"/>
                <a:gd name="connsiteY22" fmla="*/ 69337 h 142853"/>
                <a:gd name="connsiteX23" fmla="*/ 131226 w 187667"/>
                <a:gd name="connsiteY23" fmla="*/ 74648 h 142853"/>
                <a:gd name="connsiteX24" fmla="*/ 145951 w 187667"/>
                <a:gd name="connsiteY24" fmla="*/ 77965 h 142853"/>
                <a:gd name="connsiteX25" fmla="*/ 144955 w 187667"/>
                <a:gd name="connsiteY25" fmla="*/ 82681 h 142853"/>
                <a:gd name="connsiteX26" fmla="*/ 168618 w 187667"/>
                <a:gd name="connsiteY26" fmla="*/ 96338 h 142853"/>
                <a:gd name="connsiteX27" fmla="*/ 173994 w 187667"/>
                <a:gd name="connsiteY27" fmla="*/ 106727 h 142853"/>
                <a:gd name="connsiteX28" fmla="*/ 185698 w 187667"/>
                <a:gd name="connsiteY28" fmla="*/ 107271 h 142853"/>
                <a:gd name="connsiteX29" fmla="*/ 186611 w 187667"/>
                <a:gd name="connsiteY29" fmla="*/ 114566 h 142853"/>
                <a:gd name="connsiteX30" fmla="*/ 173846 w 187667"/>
                <a:gd name="connsiteY30" fmla="*/ 119253 h 142853"/>
                <a:gd name="connsiteX31" fmla="*/ 165771 w 187667"/>
                <a:gd name="connsiteY31" fmla="*/ 125797 h 142853"/>
                <a:gd name="connsiteX32" fmla="*/ 171402 w 187667"/>
                <a:gd name="connsiteY32" fmla="*/ 132672 h 142853"/>
                <a:gd name="connsiteX33" fmla="*/ 159544 w 187667"/>
                <a:gd name="connsiteY33" fmla="*/ 133038 h 142853"/>
                <a:gd name="connsiteX34" fmla="*/ 147828 w 187667"/>
                <a:gd name="connsiteY34" fmla="*/ 121457 h 142853"/>
                <a:gd name="connsiteX35" fmla="*/ 141003 w 187667"/>
                <a:gd name="connsiteY35" fmla="*/ 119006 h 142853"/>
                <a:gd name="connsiteX36" fmla="*/ 135671 w 187667"/>
                <a:gd name="connsiteY36" fmla="*/ 123065 h 142853"/>
                <a:gd name="connsiteX37" fmla="*/ 121512 w 187667"/>
                <a:gd name="connsiteY37" fmla="*/ 124894 h 142853"/>
                <a:gd name="connsiteX38" fmla="*/ 114823 w 187667"/>
                <a:gd name="connsiteY38" fmla="*/ 114390 h 142853"/>
                <a:gd name="connsiteX39" fmla="*/ 112534 w 187667"/>
                <a:gd name="connsiteY39" fmla="*/ 113331 h 142853"/>
                <a:gd name="connsiteX40" fmla="*/ 108840 w 187667"/>
                <a:gd name="connsiteY40" fmla="*/ 112281 h 142853"/>
                <a:gd name="connsiteX41" fmla="*/ 93160 w 187667"/>
                <a:gd name="connsiteY41" fmla="*/ 117385 h 142853"/>
                <a:gd name="connsiteX42" fmla="*/ 89517 w 187667"/>
                <a:gd name="connsiteY42" fmla="*/ 125451 h 142853"/>
                <a:gd name="connsiteX43" fmla="*/ 73896 w 187667"/>
                <a:gd name="connsiteY43" fmla="*/ 130116 h 142853"/>
                <a:gd name="connsiteX44" fmla="*/ 45380 w 187667"/>
                <a:gd name="connsiteY44" fmla="*/ 142672 h 142853"/>
                <a:gd name="connsiteX45" fmla="*/ 30789 w 187667"/>
                <a:gd name="connsiteY45" fmla="*/ 121331 h 142853"/>
                <a:gd name="connsiteX46" fmla="*/ 28494 w 187667"/>
                <a:gd name="connsiteY46" fmla="*/ 103136 h 142853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948 w 187667"/>
                <a:gd name="connsiteY7" fmla="*/ 18006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374 w 187667"/>
                <a:gd name="connsiteY7" fmla="*/ 18229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67462 w 187575"/>
                <a:gd name="connsiteY14" fmla="*/ 32293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5952 w 187575"/>
                <a:gd name="connsiteY14" fmla="*/ 26511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71268 w 187575"/>
                <a:gd name="connsiteY16" fmla="*/ 38796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109468 w 187575"/>
                <a:gd name="connsiteY18" fmla="*/ 45707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96584 w 187575"/>
                <a:gd name="connsiteY20" fmla="*/ 55966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13400 w 187575"/>
                <a:gd name="connsiteY22" fmla="*/ 71310 h 142524"/>
                <a:gd name="connsiteX23" fmla="*/ 122639 w 187575"/>
                <a:gd name="connsiteY23" fmla="*/ 69008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22639 w 187575"/>
                <a:gd name="connsiteY22" fmla="*/ 69008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9587 w 187575"/>
                <a:gd name="connsiteY26" fmla="*/ 81363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53507"/>
                <a:gd name="connsiteX1" fmla="*/ 18228 w 187575"/>
                <a:gd name="connsiteY1" fmla="*/ 90632 h 153507"/>
                <a:gd name="connsiteX2" fmla="*/ 16291 w 187575"/>
                <a:gd name="connsiteY2" fmla="*/ 78306 h 153507"/>
                <a:gd name="connsiteX3" fmla="*/ 15941 w 187575"/>
                <a:gd name="connsiteY3" fmla="*/ 71008 h 153507"/>
                <a:gd name="connsiteX4" fmla="*/ 18912 w 187575"/>
                <a:gd name="connsiteY4" fmla="*/ 63215 h 153507"/>
                <a:gd name="connsiteX5" fmla="*/ 1 w 187575"/>
                <a:gd name="connsiteY5" fmla="*/ 47112 h 153507"/>
                <a:gd name="connsiteX6" fmla="*/ 19514 w 187575"/>
                <a:gd name="connsiteY6" fmla="*/ 35314 h 153507"/>
                <a:gd name="connsiteX7" fmla="*/ 28083 w 187575"/>
                <a:gd name="connsiteY7" fmla="*/ 33890 h 153507"/>
                <a:gd name="connsiteX8" fmla="*/ 34282 w 187575"/>
                <a:gd name="connsiteY8" fmla="*/ 18229 h 153507"/>
                <a:gd name="connsiteX9" fmla="*/ 30044 w 187575"/>
                <a:gd name="connsiteY9" fmla="*/ 3062 h 153507"/>
                <a:gd name="connsiteX10" fmla="*/ 37354 w 187575"/>
                <a:gd name="connsiteY10" fmla="*/ 32 h 153507"/>
                <a:gd name="connsiteX11" fmla="*/ 45457 w 187575"/>
                <a:gd name="connsiteY11" fmla="*/ 1735 h 153507"/>
                <a:gd name="connsiteX12" fmla="*/ 63082 w 187575"/>
                <a:gd name="connsiteY12" fmla="*/ 5716 h 153507"/>
                <a:gd name="connsiteX13" fmla="*/ 93789 w 187575"/>
                <a:gd name="connsiteY13" fmla="*/ 9598 h 153507"/>
                <a:gd name="connsiteX14" fmla="*/ 88150 w 187575"/>
                <a:gd name="connsiteY14" fmla="*/ 15674 h 153507"/>
                <a:gd name="connsiteX15" fmla="*/ 85952 w 187575"/>
                <a:gd name="connsiteY15" fmla="*/ 26511 h 153507"/>
                <a:gd name="connsiteX16" fmla="*/ 91333 w 187575"/>
                <a:gd name="connsiteY16" fmla="*/ 32684 h 153507"/>
                <a:gd name="connsiteX17" fmla="*/ 97935 w 187575"/>
                <a:gd name="connsiteY17" fmla="*/ 33849 h 153507"/>
                <a:gd name="connsiteX18" fmla="*/ 98990 w 187575"/>
                <a:gd name="connsiteY18" fmla="*/ 40923 h 153507"/>
                <a:gd name="connsiteX19" fmla="*/ 109468 w 187575"/>
                <a:gd name="connsiteY19" fmla="*/ 45707 h 153507"/>
                <a:gd name="connsiteX20" fmla="*/ 108482 w 187575"/>
                <a:gd name="connsiteY20" fmla="*/ 52184 h 153507"/>
                <a:gd name="connsiteX21" fmla="*/ 122322 w 187575"/>
                <a:gd name="connsiteY21" fmla="*/ 57798 h 153507"/>
                <a:gd name="connsiteX22" fmla="*/ 136587 w 187575"/>
                <a:gd name="connsiteY22" fmla="*/ 48842 h 153507"/>
                <a:gd name="connsiteX23" fmla="*/ 145102 w 187575"/>
                <a:gd name="connsiteY23" fmla="*/ 54139 h 153507"/>
                <a:gd name="connsiteX24" fmla="*/ 140316 w 187575"/>
                <a:gd name="connsiteY24" fmla="*/ 70744 h 153507"/>
                <a:gd name="connsiteX25" fmla="*/ 145859 w 187575"/>
                <a:gd name="connsiteY25" fmla="*/ 77636 h 153507"/>
                <a:gd name="connsiteX26" fmla="*/ 149587 w 187575"/>
                <a:gd name="connsiteY26" fmla="*/ 81363 h 153507"/>
                <a:gd name="connsiteX27" fmla="*/ 168526 w 187575"/>
                <a:gd name="connsiteY27" fmla="*/ 96009 h 153507"/>
                <a:gd name="connsiteX28" fmla="*/ 173902 w 187575"/>
                <a:gd name="connsiteY28" fmla="*/ 106398 h 153507"/>
                <a:gd name="connsiteX29" fmla="*/ 185606 w 187575"/>
                <a:gd name="connsiteY29" fmla="*/ 106942 h 153507"/>
                <a:gd name="connsiteX30" fmla="*/ 186519 w 187575"/>
                <a:gd name="connsiteY30" fmla="*/ 114237 h 153507"/>
                <a:gd name="connsiteX31" fmla="*/ 173754 w 187575"/>
                <a:gd name="connsiteY31" fmla="*/ 118924 h 153507"/>
                <a:gd name="connsiteX32" fmla="*/ 165679 w 187575"/>
                <a:gd name="connsiteY32" fmla="*/ 125468 h 153507"/>
                <a:gd name="connsiteX33" fmla="*/ 171310 w 187575"/>
                <a:gd name="connsiteY33" fmla="*/ 132343 h 153507"/>
                <a:gd name="connsiteX34" fmla="*/ 159452 w 187575"/>
                <a:gd name="connsiteY34" fmla="*/ 132709 h 153507"/>
                <a:gd name="connsiteX35" fmla="*/ 147736 w 187575"/>
                <a:gd name="connsiteY35" fmla="*/ 121128 h 153507"/>
                <a:gd name="connsiteX36" fmla="*/ 140911 w 187575"/>
                <a:gd name="connsiteY36" fmla="*/ 118677 h 153507"/>
                <a:gd name="connsiteX37" fmla="*/ 135579 w 187575"/>
                <a:gd name="connsiteY37" fmla="*/ 122736 h 153507"/>
                <a:gd name="connsiteX38" fmla="*/ 121420 w 187575"/>
                <a:gd name="connsiteY38" fmla="*/ 124565 h 153507"/>
                <a:gd name="connsiteX39" fmla="*/ 114731 w 187575"/>
                <a:gd name="connsiteY39" fmla="*/ 114061 h 153507"/>
                <a:gd name="connsiteX40" fmla="*/ 112442 w 187575"/>
                <a:gd name="connsiteY40" fmla="*/ 113002 h 153507"/>
                <a:gd name="connsiteX41" fmla="*/ 108748 w 187575"/>
                <a:gd name="connsiteY41" fmla="*/ 111952 h 153507"/>
                <a:gd name="connsiteX42" fmla="*/ 93068 w 187575"/>
                <a:gd name="connsiteY42" fmla="*/ 117056 h 153507"/>
                <a:gd name="connsiteX43" fmla="*/ 89425 w 187575"/>
                <a:gd name="connsiteY43" fmla="*/ 125122 h 153507"/>
                <a:gd name="connsiteX44" fmla="*/ 73804 w 187575"/>
                <a:gd name="connsiteY44" fmla="*/ 129787 h 153507"/>
                <a:gd name="connsiteX45" fmla="*/ 42621 w 187575"/>
                <a:gd name="connsiteY45" fmla="*/ 153411 h 153507"/>
                <a:gd name="connsiteX46" fmla="*/ 30697 w 187575"/>
                <a:gd name="connsiteY46" fmla="*/ 121002 h 153507"/>
                <a:gd name="connsiteX47" fmla="*/ 28402 w 187575"/>
                <a:gd name="connsiteY47" fmla="*/ 102807 h 153507"/>
                <a:gd name="connsiteX0" fmla="*/ 28402 w 187575"/>
                <a:gd name="connsiteY0" fmla="*/ 102807 h 154292"/>
                <a:gd name="connsiteX1" fmla="*/ 18228 w 187575"/>
                <a:gd name="connsiteY1" fmla="*/ 90632 h 154292"/>
                <a:gd name="connsiteX2" fmla="*/ 16291 w 187575"/>
                <a:gd name="connsiteY2" fmla="*/ 78306 h 154292"/>
                <a:gd name="connsiteX3" fmla="*/ 15941 w 187575"/>
                <a:gd name="connsiteY3" fmla="*/ 71008 h 154292"/>
                <a:gd name="connsiteX4" fmla="*/ 18912 w 187575"/>
                <a:gd name="connsiteY4" fmla="*/ 63215 h 154292"/>
                <a:gd name="connsiteX5" fmla="*/ 1 w 187575"/>
                <a:gd name="connsiteY5" fmla="*/ 47112 h 154292"/>
                <a:gd name="connsiteX6" fmla="*/ 19514 w 187575"/>
                <a:gd name="connsiteY6" fmla="*/ 35314 h 154292"/>
                <a:gd name="connsiteX7" fmla="*/ 28083 w 187575"/>
                <a:gd name="connsiteY7" fmla="*/ 33890 h 154292"/>
                <a:gd name="connsiteX8" fmla="*/ 34282 w 187575"/>
                <a:gd name="connsiteY8" fmla="*/ 18229 h 154292"/>
                <a:gd name="connsiteX9" fmla="*/ 30044 w 187575"/>
                <a:gd name="connsiteY9" fmla="*/ 3062 h 154292"/>
                <a:gd name="connsiteX10" fmla="*/ 37354 w 187575"/>
                <a:gd name="connsiteY10" fmla="*/ 32 h 154292"/>
                <a:gd name="connsiteX11" fmla="*/ 45457 w 187575"/>
                <a:gd name="connsiteY11" fmla="*/ 1735 h 154292"/>
                <a:gd name="connsiteX12" fmla="*/ 63082 w 187575"/>
                <a:gd name="connsiteY12" fmla="*/ 5716 h 154292"/>
                <a:gd name="connsiteX13" fmla="*/ 93789 w 187575"/>
                <a:gd name="connsiteY13" fmla="*/ 9598 h 154292"/>
                <a:gd name="connsiteX14" fmla="*/ 88150 w 187575"/>
                <a:gd name="connsiteY14" fmla="*/ 15674 h 154292"/>
                <a:gd name="connsiteX15" fmla="*/ 85952 w 187575"/>
                <a:gd name="connsiteY15" fmla="*/ 26511 h 154292"/>
                <a:gd name="connsiteX16" fmla="*/ 91333 w 187575"/>
                <a:gd name="connsiteY16" fmla="*/ 32684 h 154292"/>
                <a:gd name="connsiteX17" fmla="*/ 97935 w 187575"/>
                <a:gd name="connsiteY17" fmla="*/ 33849 h 154292"/>
                <a:gd name="connsiteX18" fmla="*/ 98990 w 187575"/>
                <a:gd name="connsiteY18" fmla="*/ 40923 h 154292"/>
                <a:gd name="connsiteX19" fmla="*/ 109468 w 187575"/>
                <a:gd name="connsiteY19" fmla="*/ 45707 h 154292"/>
                <a:gd name="connsiteX20" fmla="*/ 108482 w 187575"/>
                <a:gd name="connsiteY20" fmla="*/ 52184 h 154292"/>
                <a:gd name="connsiteX21" fmla="*/ 122322 w 187575"/>
                <a:gd name="connsiteY21" fmla="*/ 57798 h 154292"/>
                <a:gd name="connsiteX22" fmla="*/ 136587 w 187575"/>
                <a:gd name="connsiteY22" fmla="*/ 48842 h 154292"/>
                <a:gd name="connsiteX23" fmla="*/ 145102 w 187575"/>
                <a:gd name="connsiteY23" fmla="*/ 54139 h 154292"/>
                <a:gd name="connsiteX24" fmla="*/ 140316 w 187575"/>
                <a:gd name="connsiteY24" fmla="*/ 70744 h 154292"/>
                <a:gd name="connsiteX25" fmla="*/ 145859 w 187575"/>
                <a:gd name="connsiteY25" fmla="*/ 77636 h 154292"/>
                <a:gd name="connsiteX26" fmla="*/ 149587 w 187575"/>
                <a:gd name="connsiteY26" fmla="*/ 81363 h 154292"/>
                <a:gd name="connsiteX27" fmla="*/ 168526 w 187575"/>
                <a:gd name="connsiteY27" fmla="*/ 96009 h 154292"/>
                <a:gd name="connsiteX28" fmla="*/ 173902 w 187575"/>
                <a:gd name="connsiteY28" fmla="*/ 106398 h 154292"/>
                <a:gd name="connsiteX29" fmla="*/ 185606 w 187575"/>
                <a:gd name="connsiteY29" fmla="*/ 106942 h 154292"/>
                <a:gd name="connsiteX30" fmla="*/ 186519 w 187575"/>
                <a:gd name="connsiteY30" fmla="*/ 114237 h 154292"/>
                <a:gd name="connsiteX31" fmla="*/ 173754 w 187575"/>
                <a:gd name="connsiteY31" fmla="*/ 118924 h 154292"/>
                <a:gd name="connsiteX32" fmla="*/ 165679 w 187575"/>
                <a:gd name="connsiteY32" fmla="*/ 125468 h 154292"/>
                <a:gd name="connsiteX33" fmla="*/ 171310 w 187575"/>
                <a:gd name="connsiteY33" fmla="*/ 132343 h 154292"/>
                <a:gd name="connsiteX34" fmla="*/ 159452 w 187575"/>
                <a:gd name="connsiteY34" fmla="*/ 132709 h 154292"/>
                <a:gd name="connsiteX35" fmla="*/ 147736 w 187575"/>
                <a:gd name="connsiteY35" fmla="*/ 121128 h 154292"/>
                <a:gd name="connsiteX36" fmla="*/ 140911 w 187575"/>
                <a:gd name="connsiteY36" fmla="*/ 118677 h 154292"/>
                <a:gd name="connsiteX37" fmla="*/ 135579 w 187575"/>
                <a:gd name="connsiteY37" fmla="*/ 122736 h 154292"/>
                <a:gd name="connsiteX38" fmla="*/ 121420 w 187575"/>
                <a:gd name="connsiteY38" fmla="*/ 124565 h 154292"/>
                <a:gd name="connsiteX39" fmla="*/ 114731 w 187575"/>
                <a:gd name="connsiteY39" fmla="*/ 114061 h 154292"/>
                <a:gd name="connsiteX40" fmla="*/ 112442 w 187575"/>
                <a:gd name="connsiteY40" fmla="*/ 113002 h 154292"/>
                <a:gd name="connsiteX41" fmla="*/ 108748 w 187575"/>
                <a:gd name="connsiteY41" fmla="*/ 111952 h 154292"/>
                <a:gd name="connsiteX42" fmla="*/ 93068 w 187575"/>
                <a:gd name="connsiteY42" fmla="*/ 117056 h 154292"/>
                <a:gd name="connsiteX43" fmla="*/ 89425 w 187575"/>
                <a:gd name="connsiteY43" fmla="*/ 125122 h 154292"/>
                <a:gd name="connsiteX44" fmla="*/ 77402 w 187575"/>
                <a:gd name="connsiteY44" fmla="*/ 151347 h 154292"/>
                <a:gd name="connsiteX45" fmla="*/ 42621 w 187575"/>
                <a:gd name="connsiteY45" fmla="*/ 153411 h 154292"/>
                <a:gd name="connsiteX46" fmla="*/ 30697 w 187575"/>
                <a:gd name="connsiteY46" fmla="*/ 121002 h 154292"/>
                <a:gd name="connsiteX47" fmla="*/ 28402 w 187575"/>
                <a:gd name="connsiteY47" fmla="*/ 102807 h 154292"/>
                <a:gd name="connsiteX0" fmla="*/ 28402 w 187575"/>
                <a:gd name="connsiteY0" fmla="*/ 102807 h 189458"/>
                <a:gd name="connsiteX1" fmla="*/ 18228 w 187575"/>
                <a:gd name="connsiteY1" fmla="*/ 90632 h 189458"/>
                <a:gd name="connsiteX2" fmla="*/ 16291 w 187575"/>
                <a:gd name="connsiteY2" fmla="*/ 78306 h 189458"/>
                <a:gd name="connsiteX3" fmla="*/ 15941 w 187575"/>
                <a:gd name="connsiteY3" fmla="*/ 71008 h 189458"/>
                <a:gd name="connsiteX4" fmla="*/ 18912 w 187575"/>
                <a:gd name="connsiteY4" fmla="*/ 63215 h 189458"/>
                <a:gd name="connsiteX5" fmla="*/ 1 w 187575"/>
                <a:gd name="connsiteY5" fmla="*/ 47112 h 189458"/>
                <a:gd name="connsiteX6" fmla="*/ 19514 w 187575"/>
                <a:gd name="connsiteY6" fmla="*/ 35314 h 189458"/>
                <a:gd name="connsiteX7" fmla="*/ 28083 w 187575"/>
                <a:gd name="connsiteY7" fmla="*/ 33890 h 189458"/>
                <a:gd name="connsiteX8" fmla="*/ 34282 w 187575"/>
                <a:gd name="connsiteY8" fmla="*/ 18229 h 189458"/>
                <a:gd name="connsiteX9" fmla="*/ 30044 w 187575"/>
                <a:gd name="connsiteY9" fmla="*/ 3062 h 189458"/>
                <a:gd name="connsiteX10" fmla="*/ 37354 w 187575"/>
                <a:gd name="connsiteY10" fmla="*/ 32 h 189458"/>
                <a:gd name="connsiteX11" fmla="*/ 45457 w 187575"/>
                <a:gd name="connsiteY11" fmla="*/ 1735 h 189458"/>
                <a:gd name="connsiteX12" fmla="*/ 63082 w 187575"/>
                <a:gd name="connsiteY12" fmla="*/ 5716 h 189458"/>
                <a:gd name="connsiteX13" fmla="*/ 93789 w 187575"/>
                <a:gd name="connsiteY13" fmla="*/ 9598 h 189458"/>
                <a:gd name="connsiteX14" fmla="*/ 88150 w 187575"/>
                <a:gd name="connsiteY14" fmla="*/ 15674 h 189458"/>
                <a:gd name="connsiteX15" fmla="*/ 85952 w 187575"/>
                <a:gd name="connsiteY15" fmla="*/ 26511 h 189458"/>
                <a:gd name="connsiteX16" fmla="*/ 91333 w 187575"/>
                <a:gd name="connsiteY16" fmla="*/ 32684 h 189458"/>
                <a:gd name="connsiteX17" fmla="*/ 97935 w 187575"/>
                <a:gd name="connsiteY17" fmla="*/ 33849 h 189458"/>
                <a:gd name="connsiteX18" fmla="*/ 98990 w 187575"/>
                <a:gd name="connsiteY18" fmla="*/ 40923 h 189458"/>
                <a:gd name="connsiteX19" fmla="*/ 109468 w 187575"/>
                <a:gd name="connsiteY19" fmla="*/ 45707 h 189458"/>
                <a:gd name="connsiteX20" fmla="*/ 108482 w 187575"/>
                <a:gd name="connsiteY20" fmla="*/ 52184 h 189458"/>
                <a:gd name="connsiteX21" fmla="*/ 122322 w 187575"/>
                <a:gd name="connsiteY21" fmla="*/ 57798 h 189458"/>
                <a:gd name="connsiteX22" fmla="*/ 136587 w 187575"/>
                <a:gd name="connsiteY22" fmla="*/ 48842 h 189458"/>
                <a:gd name="connsiteX23" fmla="*/ 145102 w 187575"/>
                <a:gd name="connsiteY23" fmla="*/ 54139 h 189458"/>
                <a:gd name="connsiteX24" fmla="*/ 140316 w 187575"/>
                <a:gd name="connsiteY24" fmla="*/ 70744 h 189458"/>
                <a:gd name="connsiteX25" fmla="*/ 145859 w 187575"/>
                <a:gd name="connsiteY25" fmla="*/ 77636 h 189458"/>
                <a:gd name="connsiteX26" fmla="*/ 149587 w 187575"/>
                <a:gd name="connsiteY26" fmla="*/ 81363 h 189458"/>
                <a:gd name="connsiteX27" fmla="*/ 168526 w 187575"/>
                <a:gd name="connsiteY27" fmla="*/ 96009 h 189458"/>
                <a:gd name="connsiteX28" fmla="*/ 173902 w 187575"/>
                <a:gd name="connsiteY28" fmla="*/ 106398 h 189458"/>
                <a:gd name="connsiteX29" fmla="*/ 185606 w 187575"/>
                <a:gd name="connsiteY29" fmla="*/ 106942 h 189458"/>
                <a:gd name="connsiteX30" fmla="*/ 186519 w 187575"/>
                <a:gd name="connsiteY30" fmla="*/ 114237 h 189458"/>
                <a:gd name="connsiteX31" fmla="*/ 173754 w 187575"/>
                <a:gd name="connsiteY31" fmla="*/ 118924 h 189458"/>
                <a:gd name="connsiteX32" fmla="*/ 165679 w 187575"/>
                <a:gd name="connsiteY32" fmla="*/ 125468 h 189458"/>
                <a:gd name="connsiteX33" fmla="*/ 171310 w 187575"/>
                <a:gd name="connsiteY33" fmla="*/ 132343 h 189458"/>
                <a:gd name="connsiteX34" fmla="*/ 159452 w 187575"/>
                <a:gd name="connsiteY34" fmla="*/ 132709 h 189458"/>
                <a:gd name="connsiteX35" fmla="*/ 147736 w 187575"/>
                <a:gd name="connsiteY35" fmla="*/ 121128 h 189458"/>
                <a:gd name="connsiteX36" fmla="*/ 140911 w 187575"/>
                <a:gd name="connsiteY36" fmla="*/ 118677 h 189458"/>
                <a:gd name="connsiteX37" fmla="*/ 135579 w 187575"/>
                <a:gd name="connsiteY37" fmla="*/ 122736 h 189458"/>
                <a:gd name="connsiteX38" fmla="*/ 121420 w 187575"/>
                <a:gd name="connsiteY38" fmla="*/ 124565 h 189458"/>
                <a:gd name="connsiteX39" fmla="*/ 114731 w 187575"/>
                <a:gd name="connsiteY39" fmla="*/ 114061 h 189458"/>
                <a:gd name="connsiteX40" fmla="*/ 112442 w 187575"/>
                <a:gd name="connsiteY40" fmla="*/ 113002 h 189458"/>
                <a:gd name="connsiteX41" fmla="*/ 108748 w 187575"/>
                <a:gd name="connsiteY41" fmla="*/ 111952 h 189458"/>
                <a:gd name="connsiteX42" fmla="*/ 93068 w 187575"/>
                <a:gd name="connsiteY42" fmla="*/ 117056 h 189458"/>
                <a:gd name="connsiteX43" fmla="*/ 116836 w 187575"/>
                <a:gd name="connsiteY43" fmla="*/ 189362 h 189458"/>
                <a:gd name="connsiteX44" fmla="*/ 77402 w 187575"/>
                <a:gd name="connsiteY44" fmla="*/ 151347 h 189458"/>
                <a:gd name="connsiteX45" fmla="*/ 42621 w 187575"/>
                <a:gd name="connsiteY45" fmla="*/ 153411 h 189458"/>
                <a:gd name="connsiteX46" fmla="*/ 30697 w 187575"/>
                <a:gd name="connsiteY46" fmla="*/ 121002 h 189458"/>
                <a:gd name="connsiteX47" fmla="*/ 28402 w 187575"/>
                <a:gd name="connsiteY47" fmla="*/ 102807 h 189458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08748 w 187575"/>
                <a:gd name="connsiteY41" fmla="*/ 111952 h 191344"/>
                <a:gd name="connsiteX42" fmla="*/ 93068 w 187575"/>
                <a:gd name="connsiteY42" fmla="*/ 117056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442"/>
                <a:gd name="connsiteX1" fmla="*/ 18228 w 187575"/>
                <a:gd name="connsiteY1" fmla="*/ 90632 h 191442"/>
                <a:gd name="connsiteX2" fmla="*/ 16291 w 187575"/>
                <a:gd name="connsiteY2" fmla="*/ 78306 h 191442"/>
                <a:gd name="connsiteX3" fmla="*/ 15941 w 187575"/>
                <a:gd name="connsiteY3" fmla="*/ 71008 h 191442"/>
                <a:gd name="connsiteX4" fmla="*/ 18912 w 187575"/>
                <a:gd name="connsiteY4" fmla="*/ 63215 h 191442"/>
                <a:gd name="connsiteX5" fmla="*/ 1 w 187575"/>
                <a:gd name="connsiteY5" fmla="*/ 47112 h 191442"/>
                <a:gd name="connsiteX6" fmla="*/ 19514 w 187575"/>
                <a:gd name="connsiteY6" fmla="*/ 35314 h 191442"/>
                <a:gd name="connsiteX7" fmla="*/ 28083 w 187575"/>
                <a:gd name="connsiteY7" fmla="*/ 33890 h 191442"/>
                <a:gd name="connsiteX8" fmla="*/ 34282 w 187575"/>
                <a:gd name="connsiteY8" fmla="*/ 18229 h 191442"/>
                <a:gd name="connsiteX9" fmla="*/ 30044 w 187575"/>
                <a:gd name="connsiteY9" fmla="*/ 3062 h 191442"/>
                <a:gd name="connsiteX10" fmla="*/ 37354 w 187575"/>
                <a:gd name="connsiteY10" fmla="*/ 32 h 191442"/>
                <a:gd name="connsiteX11" fmla="*/ 45457 w 187575"/>
                <a:gd name="connsiteY11" fmla="*/ 1735 h 191442"/>
                <a:gd name="connsiteX12" fmla="*/ 63082 w 187575"/>
                <a:gd name="connsiteY12" fmla="*/ 5716 h 191442"/>
                <a:gd name="connsiteX13" fmla="*/ 93789 w 187575"/>
                <a:gd name="connsiteY13" fmla="*/ 9598 h 191442"/>
                <a:gd name="connsiteX14" fmla="*/ 88150 w 187575"/>
                <a:gd name="connsiteY14" fmla="*/ 15674 h 191442"/>
                <a:gd name="connsiteX15" fmla="*/ 85952 w 187575"/>
                <a:gd name="connsiteY15" fmla="*/ 26511 h 191442"/>
                <a:gd name="connsiteX16" fmla="*/ 91333 w 187575"/>
                <a:gd name="connsiteY16" fmla="*/ 32684 h 191442"/>
                <a:gd name="connsiteX17" fmla="*/ 97935 w 187575"/>
                <a:gd name="connsiteY17" fmla="*/ 33849 h 191442"/>
                <a:gd name="connsiteX18" fmla="*/ 98990 w 187575"/>
                <a:gd name="connsiteY18" fmla="*/ 40923 h 191442"/>
                <a:gd name="connsiteX19" fmla="*/ 109468 w 187575"/>
                <a:gd name="connsiteY19" fmla="*/ 45707 h 191442"/>
                <a:gd name="connsiteX20" fmla="*/ 108482 w 187575"/>
                <a:gd name="connsiteY20" fmla="*/ 52184 h 191442"/>
                <a:gd name="connsiteX21" fmla="*/ 122322 w 187575"/>
                <a:gd name="connsiteY21" fmla="*/ 57798 h 191442"/>
                <a:gd name="connsiteX22" fmla="*/ 136587 w 187575"/>
                <a:gd name="connsiteY22" fmla="*/ 48842 h 191442"/>
                <a:gd name="connsiteX23" fmla="*/ 145102 w 187575"/>
                <a:gd name="connsiteY23" fmla="*/ 54139 h 191442"/>
                <a:gd name="connsiteX24" fmla="*/ 140316 w 187575"/>
                <a:gd name="connsiteY24" fmla="*/ 70744 h 191442"/>
                <a:gd name="connsiteX25" fmla="*/ 145859 w 187575"/>
                <a:gd name="connsiteY25" fmla="*/ 77636 h 191442"/>
                <a:gd name="connsiteX26" fmla="*/ 149587 w 187575"/>
                <a:gd name="connsiteY26" fmla="*/ 81363 h 191442"/>
                <a:gd name="connsiteX27" fmla="*/ 168526 w 187575"/>
                <a:gd name="connsiteY27" fmla="*/ 96009 h 191442"/>
                <a:gd name="connsiteX28" fmla="*/ 173902 w 187575"/>
                <a:gd name="connsiteY28" fmla="*/ 106398 h 191442"/>
                <a:gd name="connsiteX29" fmla="*/ 185606 w 187575"/>
                <a:gd name="connsiteY29" fmla="*/ 106942 h 191442"/>
                <a:gd name="connsiteX30" fmla="*/ 186519 w 187575"/>
                <a:gd name="connsiteY30" fmla="*/ 114237 h 191442"/>
                <a:gd name="connsiteX31" fmla="*/ 173754 w 187575"/>
                <a:gd name="connsiteY31" fmla="*/ 118924 h 191442"/>
                <a:gd name="connsiteX32" fmla="*/ 165679 w 187575"/>
                <a:gd name="connsiteY32" fmla="*/ 125468 h 191442"/>
                <a:gd name="connsiteX33" fmla="*/ 171310 w 187575"/>
                <a:gd name="connsiteY33" fmla="*/ 132343 h 191442"/>
                <a:gd name="connsiteX34" fmla="*/ 159452 w 187575"/>
                <a:gd name="connsiteY34" fmla="*/ 132709 h 191442"/>
                <a:gd name="connsiteX35" fmla="*/ 147736 w 187575"/>
                <a:gd name="connsiteY35" fmla="*/ 121128 h 191442"/>
                <a:gd name="connsiteX36" fmla="*/ 140911 w 187575"/>
                <a:gd name="connsiteY36" fmla="*/ 118677 h 191442"/>
                <a:gd name="connsiteX37" fmla="*/ 135579 w 187575"/>
                <a:gd name="connsiteY37" fmla="*/ 122736 h 191442"/>
                <a:gd name="connsiteX38" fmla="*/ 121420 w 187575"/>
                <a:gd name="connsiteY38" fmla="*/ 124565 h 191442"/>
                <a:gd name="connsiteX39" fmla="*/ 114731 w 187575"/>
                <a:gd name="connsiteY39" fmla="*/ 114061 h 191442"/>
                <a:gd name="connsiteX40" fmla="*/ 112442 w 187575"/>
                <a:gd name="connsiteY40" fmla="*/ 113002 h 191442"/>
                <a:gd name="connsiteX41" fmla="*/ 108748 w 187575"/>
                <a:gd name="connsiteY41" fmla="*/ 111952 h 191442"/>
                <a:gd name="connsiteX42" fmla="*/ 148716 w 187575"/>
                <a:gd name="connsiteY42" fmla="*/ 186785 h 191442"/>
                <a:gd name="connsiteX43" fmla="*/ 116836 w 187575"/>
                <a:gd name="connsiteY43" fmla="*/ 189362 h 191442"/>
                <a:gd name="connsiteX44" fmla="*/ 92103 w 187575"/>
                <a:gd name="connsiteY44" fmla="*/ 169821 h 191442"/>
                <a:gd name="connsiteX45" fmla="*/ 77402 w 187575"/>
                <a:gd name="connsiteY45" fmla="*/ 151347 h 191442"/>
                <a:gd name="connsiteX46" fmla="*/ 42621 w 187575"/>
                <a:gd name="connsiteY46" fmla="*/ 153411 h 191442"/>
                <a:gd name="connsiteX47" fmla="*/ 30697 w 187575"/>
                <a:gd name="connsiteY47" fmla="*/ 121002 h 191442"/>
                <a:gd name="connsiteX48" fmla="*/ 28402 w 187575"/>
                <a:gd name="connsiteY48" fmla="*/ 102807 h 191442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77663 w 187575"/>
                <a:gd name="connsiteY41" fmla="*/ 169085 h 191344"/>
                <a:gd name="connsiteX42" fmla="*/ 148716 w 187575"/>
                <a:gd name="connsiteY42" fmla="*/ 186785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77663 w 187575"/>
                <a:gd name="connsiteY40" fmla="*/ 169085 h 191344"/>
                <a:gd name="connsiteX41" fmla="*/ 148716 w 187575"/>
                <a:gd name="connsiteY41" fmla="*/ 186785 h 191344"/>
                <a:gd name="connsiteX42" fmla="*/ 116836 w 187575"/>
                <a:gd name="connsiteY42" fmla="*/ 189362 h 191344"/>
                <a:gd name="connsiteX43" fmla="*/ 92103 w 187575"/>
                <a:gd name="connsiteY43" fmla="*/ 169821 h 191344"/>
                <a:gd name="connsiteX44" fmla="*/ 77402 w 187575"/>
                <a:gd name="connsiteY44" fmla="*/ 151347 h 191344"/>
                <a:gd name="connsiteX45" fmla="*/ 42621 w 187575"/>
                <a:gd name="connsiteY45" fmla="*/ 153411 h 191344"/>
                <a:gd name="connsiteX46" fmla="*/ 30697 w 187575"/>
                <a:gd name="connsiteY46" fmla="*/ 121002 h 191344"/>
                <a:gd name="connsiteX47" fmla="*/ 28402 w 187575"/>
                <a:gd name="connsiteY47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77663 w 187575"/>
                <a:gd name="connsiteY39" fmla="*/ 169085 h 191344"/>
                <a:gd name="connsiteX40" fmla="*/ 148716 w 187575"/>
                <a:gd name="connsiteY40" fmla="*/ 186785 h 191344"/>
                <a:gd name="connsiteX41" fmla="*/ 116836 w 187575"/>
                <a:gd name="connsiteY41" fmla="*/ 189362 h 191344"/>
                <a:gd name="connsiteX42" fmla="*/ 92103 w 187575"/>
                <a:gd name="connsiteY42" fmla="*/ 169821 h 191344"/>
                <a:gd name="connsiteX43" fmla="*/ 77402 w 187575"/>
                <a:gd name="connsiteY43" fmla="*/ 151347 h 191344"/>
                <a:gd name="connsiteX44" fmla="*/ 42621 w 187575"/>
                <a:gd name="connsiteY44" fmla="*/ 153411 h 191344"/>
                <a:gd name="connsiteX45" fmla="*/ 30697 w 187575"/>
                <a:gd name="connsiteY45" fmla="*/ 121002 h 191344"/>
                <a:gd name="connsiteX46" fmla="*/ 28402 w 187575"/>
                <a:gd name="connsiteY46" fmla="*/ 102807 h 191344"/>
                <a:gd name="connsiteX0" fmla="*/ 28402 w 210090"/>
                <a:gd name="connsiteY0" fmla="*/ 102807 h 191344"/>
                <a:gd name="connsiteX1" fmla="*/ 18228 w 210090"/>
                <a:gd name="connsiteY1" fmla="*/ 90632 h 191344"/>
                <a:gd name="connsiteX2" fmla="*/ 16291 w 210090"/>
                <a:gd name="connsiteY2" fmla="*/ 78306 h 191344"/>
                <a:gd name="connsiteX3" fmla="*/ 15941 w 210090"/>
                <a:gd name="connsiteY3" fmla="*/ 71008 h 191344"/>
                <a:gd name="connsiteX4" fmla="*/ 18912 w 210090"/>
                <a:gd name="connsiteY4" fmla="*/ 63215 h 191344"/>
                <a:gd name="connsiteX5" fmla="*/ 1 w 210090"/>
                <a:gd name="connsiteY5" fmla="*/ 47112 h 191344"/>
                <a:gd name="connsiteX6" fmla="*/ 19514 w 210090"/>
                <a:gd name="connsiteY6" fmla="*/ 35314 h 191344"/>
                <a:gd name="connsiteX7" fmla="*/ 28083 w 210090"/>
                <a:gd name="connsiteY7" fmla="*/ 33890 h 191344"/>
                <a:gd name="connsiteX8" fmla="*/ 34282 w 210090"/>
                <a:gd name="connsiteY8" fmla="*/ 18229 h 191344"/>
                <a:gd name="connsiteX9" fmla="*/ 30044 w 210090"/>
                <a:gd name="connsiteY9" fmla="*/ 3062 h 191344"/>
                <a:gd name="connsiteX10" fmla="*/ 37354 w 210090"/>
                <a:gd name="connsiteY10" fmla="*/ 32 h 191344"/>
                <a:gd name="connsiteX11" fmla="*/ 45457 w 210090"/>
                <a:gd name="connsiteY11" fmla="*/ 1735 h 191344"/>
                <a:gd name="connsiteX12" fmla="*/ 63082 w 210090"/>
                <a:gd name="connsiteY12" fmla="*/ 5716 h 191344"/>
                <a:gd name="connsiteX13" fmla="*/ 93789 w 210090"/>
                <a:gd name="connsiteY13" fmla="*/ 9598 h 191344"/>
                <a:gd name="connsiteX14" fmla="*/ 88150 w 210090"/>
                <a:gd name="connsiteY14" fmla="*/ 15674 h 191344"/>
                <a:gd name="connsiteX15" fmla="*/ 85952 w 210090"/>
                <a:gd name="connsiteY15" fmla="*/ 26511 h 191344"/>
                <a:gd name="connsiteX16" fmla="*/ 91333 w 210090"/>
                <a:gd name="connsiteY16" fmla="*/ 32684 h 191344"/>
                <a:gd name="connsiteX17" fmla="*/ 97935 w 210090"/>
                <a:gd name="connsiteY17" fmla="*/ 33849 h 191344"/>
                <a:gd name="connsiteX18" fmla="*/ 98990 w 210090"/>
                <a:gd name="connsiteY18" fmla="*/ 40923 h 191344"/>
                <a:gd name="connsiteX19" fmla="*/ 109468 w 210090"/>
                <a:gd name="connsiteY19" fmla="*/ 45707 h 191344"/>
                <a:gd name="connsiteX20" fmla="*/ 108482 w 210090"/>
                <a:gd name="connsiteY20" fmla="*/ 52184 h 191344"/>
                <a:gd name="connsiteX21" fmla="*/ 122322 w 210090"/>
                <a:gd name="connsiteY21" fmla="*/ 57798 h 191344"/>
                <a:gd name="connsiteX22" fmla="*/ 136587 w 210090"/>
                <a:gd name="connsiteY22" fmla="*/ 48842 h 191344"/>
                <a:gd name="connsiteX23" fmla="*/ 145102 w 210090"/>
                <a:gd name="connsiteY23" fmla="*/ 54139 h 191344"/>
                <a:gd name="connsiteX24" fmla="*/ 140316 w 210090"/>
                <a:gd name="connsiteY24" fmla="*/ 70744 h 191344"/>
                <a:gd name="connsiteX25" fmla="*/ 145859 w 210090"/>
                <a:gd name="connsiteY25" fmla="*/ 77636 h 191344"/>
                <a:gd name="connsiteX26" fmla="*/ 149587 w 210090"/>
                <a:gd name="connsiteY26" fmla="*/ 81363 h 191344"/>
                <a:gd name="connsiteX27" fmla="*/ 168526 w 210090"/>
                <a:gd name="connsiteY27" fmla="*/ 96009 h 191344"/>
                <a:gd name="connsiteX28" fmla="*/ 173902 w 210090"/>
                <a:gd name="connsiteY28" fmla="*/ 106398 h 191344"/>
                <a:gd name="connsiteX29" fmla="*/ 185606 w 210090"/>
                <a:gd name="connsiteY29" fmla="*/ 106942 h 191344"/>
                <a:gd name="connsiteX30" fmla="*/ 186519 w 210090"/>
                <a:gd name="connsiteY30" fmla="*/ 114237 h 191344"/>
                <a:gd name="connsiteX31" fmla="*/ 173754 w 210090"/>
                <a:gd name="connsiteY31" fmla="*/ 118924 h 191344"/>
                <a:gd name="connsiteX32" fmla="*/ 165679 w 210090"/>
                <a:gd name="connsiteY32" fmla="*/ 125468 h 191344"/>
                <a:gd name="connsiteX33" fmla="*/ 171310 w 210090"/>
                <a:gd name="connsiteY33" fmla="*/ 132343 h 191344"/>
                <a:gd name="connsiteX34" fmla="*/ 159452 w 210090"/>
                <a:gd name="connsiteY34" fmla="*/ 132709 h 191344"/>
                <a:gd name="connsiteX35" fmla="*/ 147736 w 210090"/>
                <a:gd name="connsiteY35" fmla="*/ 121128 h 191344"/>
                <a:gd name="connsiteX36" fmla="*/ 140911 w 210090"/>
                <a:gd name="connsiteY36" fmla="*/ 118677 h 191344"/>
                <a:gd name="connsiteX37" fmla="*/ 135579 w 210090"/>
                <a:gd name="connsiteY37" fmla="*/ 122736 h 191344"/>
                <a:gd name="connsiteX38" fmla="*/ 208986 w 210090"/>
                <a:gd name="connsiteY38" fmla="*/ 137894 h 191344"/>
                <a:gd name="connsiteX39" fmla="*/ 177663 w 210090"/>
                <a:gd name="connsiteY39" fmla="*/ 169085 h 191344"/>
                <a:gd name="connsiteX40" fmla="*/ 148716 w 210090"/>
                <a:gd name="connsiteY40" fmla="*/ 186785 h 191344"/>
                <a:gd name="connsiteX41" fmla="*/ 116836 w 210090"/>
                <a:gd name="connsiteY41" fmla="*/ 189362 h 191344"/>
                <a:gd name="connsiteX42" fmla="*/ 92103 w 210090"/>
                <a:gd name="connsiteY42" fmla="*/ 169821 h 191344"/>
                <a:gd name="connsiteX43" fmla="*/ 77402 w 210090"/>
                <a:gd name="connsiteY43" fmla="*/ 151347 h 191344"/>
                <a:gd name="connsiteX44" fmla="*/ 42621 w 210090"/>
                <a:gd name="connsiteY44" fmla="*/ 153411 h 191344"/>
                <a:gd name="connsiteX45" fmla="*/ 30697 w 210090"/>
                <a:gd name="connsiteY45" fmla="*/ 121002 h 191344"/>
                <a:gd name="connsiteX46" fmla="*/ 28402 w 210090"/>
                <a:gd name="connsiteY46" fmla="*/ 102807 h 191344"/>
                <a:gd name="connsiteX0" fmla="*/ 28402 w 209868"/>
                <a:gd name="connsiteY0" fmla="*/ 102807 h 191344"/>
                <a:gd name="connsiteX1" fmla="*/ 18228 w 209868"/>
                <a:gd name="connsiteY1" fmla="*/ 90632 h 191344"/>
                <a:gd name="connsiteX2" fmla="*/ 16291 w 209868"/>
                <a:gd name="connsiteY2" fmla="*/ 78306 h 191344"/>
                <a:gd name="connsiteX3" fmla="*/ 15941 w 209868"/>
                <a:gd name="connsiteY3" fmla="*/ 71008 h 191344"/>
                <a:gd name="connsiteX4" fmla="*/ 18912 w 209868"/>
                <a:gd name="connsiteY4" fmla="*/ 63215 h 191344"/>
                <a:gd name="connsiteX5" fmla="*/ 1 w 209868"/>
                <a:gd name="connsiteY5" fmla="*/ 47112 h 191344"/>
                <a:gd name="connsiteX6" fmla="*/ 19514 w 209868"/>
                <a:gd name="connsiteY6" fmla="*/ 35314 h 191344"/>
                <a:gd name="connsiteX7" fmla="*/ 28083 w 209868"/>
                <a:gd name="connsiteY7" fmla="*/ 33890 h 191344"/>
                <a:gd name="connsiteX8" fmla="*/ 34282 w 209868"/>
                <a:gd name="connsiteY8" fmla="*/ 18229 h 191344"/>
                <a:gd name="connsiteX9" fmla="*/ 30044 w 209868"/>
                <a:gd name="connsiteY9" fmla="*/ 3062 h 191344"/>
                <a:gd name="connsiteX10" fmla="*/ 37354 w 209868"/>
                <a:gd name="connsiteY10" fmla="*/ 32 h 191344"/>
                <a:gd name="connsiteX11" fmla="*/ 45457 w 209868"/>
                <a:gd name="connsiteY11" fmla="*/ 1735 h 191344"/>
                <a:gd name="connsiteX12" fmla="*/ 63082 w 209868"/>
                <a:gd name="connsiteY12" fmla="*/ 5716 h 191344"/>
                <a:gd name="connsiteX13" fmla="*/ 93789 w 209868"/>
                <a:gd name="connsiteY13" fmla="*/ 9598 h 191344"/>
                <a:gd name="connsiteX14" fmla="*/ 88150 w 209868"/>
                <a:gd name="connsiteY14" fmla="*/ 15674 h 191344"/>
                <a:gd name="connsiteX15" fmla="*/ 85952 w 209868"/>
                <a:gd name="connsiteY15" fmla="*/ 26511 h 191344"/>
                <a:gd name="connsiteX16" fmla="*/ 91333 w 209868"/>
                <a:gd name="connsiteY16" fmla="*/ 32684 h 191344"/>
                <a:gd name="connsiteX17" fmla="*/ 97935 w 209868"/>
                <a:gd name="connsiteY17" fmla="*/ 33849 h 191344"/>
                <a:gd name="connsiteX18" fmla="*/ 98990 w 209868"/>
                <a:gd name="connsiteY18" fmla="*/ 40923 h 191344"/>
                <a:gd name="connsiteX19" fmla="*/ 109468 w 209868"/>
                <a:gd name="connsiteY19" fmla="*/ 45707 h 191344"/>
                <a:gd name="connsiteX20" fmla="*/ 108482 w 209868"/>
                <a:gd name="connsiteY20" fmla="*/ 52184 h 191344"/>
                <a:gd name="connsiteX21" fmla="*/ 122322 w 209868"/>
                <a:gd name="connsiteY21" fmla="*/ 57798 h 191344"/>
                <a:gd name="connsiteX22" fmla="*/ 136587 w 209868"/>
                <a:gd name="connsiteY22" fmla="*/ 48842 h 191344"/>
                <a:gd name="connsiteX23" fmla="*/ 145102 w 209868"/>
                <a:gd name="connsiteY23" fmla="*/ 54139 h 191344"/>
                <a:gd name="connsiteX24" fmla="*/ 140316 w 209868"/>
                <a:gd name="connsiteY24" fmla="*/ 70744 h 191344"/>
                <a:gd name="connsiteX25" fmla="*/ 145859 w 209868"/>
                <a:gd name="connsiteY25" fmla="*/ 77636 h 191344"/>
                <a:gd name="connsiteX26" fmla="*/ 149587 w 209868"/>
                <a:gd name="connsiteY26" fmla="*/ 81363 h 191344"/>
                <a:gd name="connsiteX27" fmla="*/ 168526 w 209868"/>
                <a:gd name="connsiteY27" fmla="*/ 96009 h 191344"/>
                <a:gd name="connsiteX28" fmla="*/ 173902 w 209868"/>
                <a:gd name="connsiteY28" fmla="*/ 106398 h 191344"/>
                <a:gd name="connsiteX29" fmla="*/ 185606 w 209868"/>
                <a:gd name="connsiteY29" fmla="*/ 106942 h 191344"/>
                <a:gd name="connsiteX30" fmla="*/ 186519 w 209868"/>
                <a:gd name="connsiteY30" fmla="*/ 114237 h 191344"/>
                <a:gd name="connsiteX31" fmla="*/ 173754 w 209868"/>
                <a:gd name="connsiteY31" fmla="*/ 118924 h 191344"/>
                <a:gd name="connsiteX32" fmla="*/ 165679 w 209868"/>
                <a:gd name="connsiteY32" fmla="*/ 125468 h 191344"/>
                <a:gd name="connsiteX33" fmla="*/ 171310 w 209868"/>
                <a:gd name="connsiteY33" fmla="*/ 132343 h 191344"/>
                <a:gd name="connsiteX34" fmla="*/ 159452 w 209868"/>
                <a:gd name="connsiteY34" fmla="*/ 132709 h 191344"/>
                <a:gd name="connsiteX35" fmla="*/ 147736 w 209868"/>
                <a:gd name="connsiteY35" fmla="*/ 121128 h 191344"/>
                <a:gd name="connsiteX36" fmla="*/ 140911 w 209868"/>
                <a:gd name="connsiteY36" fmla="*/ 118677 h 191344"/>
                <a:gd name="connsiteX37" fmla="*/ 208986 w 209868"/>
                <a:gd name="connsiteY37" fmla="*/ 137894 h 191344"/>
                <a:gd name="connsiteX38" fmla="*/ 177663 w 209868"/>
                <a:gd name="connsiteY38" fmla="*/ 169085 h 191344"/>
                <a:gd name="connsiteX39" fmla="*/ 148716 w 209868"/>
                <a:gd name="connsiteY39" fmla="*/ 186785 h 191344"/>
                <a:gd name="connsiteX40" fmla="*/ 116836 w 209868"/>
                <a:gd name="connsiteY40" fmla="*/ 189362 h 191344"/>
                <a:gd name="connsiteX41" fmla="*/ 92103 w 209868"/>
                <a:gd name="connsiteY41" fmla="*/ 169821 h 191344"/>
                <a:gd name="connsiteX42" fmla="*/ 77402 w 209868"/>
                <a:gd name="connsiteY42" fmla="*/ 151347 h 191344"/>
                <a:gd name="connsiteX43" fmla="*/ 42621 w 209868"/>
                <a:gd name="connsiteY43" fmla="*/ 153411 h 191344"/>
                <a:gd name="connsiteX44" fmla="*/ 30697 w 209868"/>
                <a:gd name="connsiteY44" fmla="*/ 121002 h 191344"/>
                <a:gd name="connsiteX45" fmla="*/ 28402 w 209868"/>
                <a:gd name="connsiteY45" fmla="*/ 102807 h 191344"/>
                <a:gd name="connsiteX0" fmla="*/ 28402 w 209609"/>
                <a:gd name="connsiteY0" fmla="*/ 102807 h 191344"/>
                <a:gd name="connsiteX1" fmla="*/ 18228 w 209609"/>
                <a:gd name="connsiteY1" fmla="*/ 90632 h 191344"/>
                <a:gd name="connsiteX2" fmla="*/ 16291 w 209609"/>
                <a:gd name="connsiteY2" fmla="*/ 78306 h 191344"/>
                <a:gd name="connsiteX3" fmla="*/ 15941 w 209609"/>
                <a:gd name="connsiteY3" fmla="*/ 71008 h 191344"/>
                <a:gd name="connsiteX4" fmla="*/ 18912 w 209609"/>
                <a:gd name="connsiteY4" fmla="*/ 63215 h 191344"/>
                <a:gd name="connsiteX5" fmla="*/ 1 w 209609"/>
                <a:gd name="connsiteY5" fmla="*/ 47112 h 191344"/>
                <a:gd name="connsiteX6" fmla="*/ 19514 w 209609"/>
                <a:gd name="connsiteY6" fmla="*/ 35314 h 191344"/>
                <a:gd name="connsiteX7" fmla="*/ 28083 w 209609"/>
                <a:gd name="connsiteY7" fmla="*/ 33890 h 191344"/>
                <a:gd name="connsiteX8" fmla="*/ 34282 w 209609"/>
                <a:gd name="connsiteY8" fmla="*/ 18229 h 191344"/>
                <a:gd name="connsiteX9" fmla="*/ 30044 w 209609"/>
                <a:gd name="connsiteY9" fmla="*/ 3062 h 191344"/>
                <a:gd name="connsiteX10" fmla="*/ 37354 w 209609"/>
                <a:gd name="connsiteY10" fmla="*/ 32 h 191344"/>
                <a:gd name="connsiteX11" fmla="*/ 45457 w 209609"/>
                <a:gd name="connsiteY11" fmla="*/ 1735 h 191344"/>
                <a:gd name="connsiteX12" fmla="*/ 63082 w 209609"/>
                <a:gd name="connsiteY12" fmla="*/ 5716 h 191344"/>
                <a:gd name="connsiteX13" fmla="*/ 93789 w 209609"/>
                <a:gd name="connsiteY13" fmla="*/ 9598 h 191344"/>
                <a:gd name="connsiteX14" fmla="*/ 88150 w 209609"/>
                <a:gd name="connsiteY14" fmla="*/ 15674 h 191344"/>
                <a:gd name="connsiteX15" fmla="*/ 85952 w 209609"/>
                <a:gd name="connsiteY15" fmla="*/ 26511 h 191344"/>
                <a:gd name="connsiteX16" fmla="*/ 91333 w 209609"/>
                <a:gd name="connsiteY16" fmla="*/ 32684 h 191344"/>
                <a:gd name="connsiteX17" fmla="*/ 97935 w 209609"/>
                <a:gd name="connsiteY17" fmla="*/ 33849 h 191344"/>
                <a:gd name="connsiteX18" fmla="*/ 98990 w 209609"/>
                <a:gd name="connsiteY18" fmla="*/ 40923 h 191344"/>
                <a:gd name="connsiteX19" fmla="*/ 109468 w 209609"/>
                <a:gd name="connsiteY19" fmla="*/ 45707 h 191344"/>
                <a:gd name="connsiteX20" fmla="*/ 108482 w 209609"/>
                <a:gd name="connsiteY20" fmla="*/ 52184 h 191344"/>
                <a:gd name="connsiteX21" fmla="*/ 122322 w 209609"/>
                <a:gd name="connsiteY21" fmla="*/ 57798 h 191344"/>
                <a:gd name="connsiteX22" fmla="*/ 136587 w 209609"/>
                <a:gd name="connsiteY22" fmla="*/ 48842 h 191344"/>
                <a:gd name="connsiteX23" fmla="*/ 145102 w 209609"/>
                <a:gd name="connsiteY23" fmla="*/ 54139 h 191344"/>
                <a:gd name="connsiteX24" fmla="*/ 140316 w 209609"/>
                <a:gd name="connsiteY24" fmla="*/ 70744 h 191344"/>
                <a:gd name="connsiteX25" fmla="*/ 145859 w 209609"/>
                <a:gd name="connsiteY25" fmla="*/ 77636 h 191344"/>
                <a:gd name="connsiteX26" fmla="*/ 149587 w 209609"/>
                <a:gd name="connsiteY26" fmla="*/ 81363 h 191344"/>
                <a:gd name="connsiteX27" fmla="*/ 168526 w 209609"/>
                <a:gd name="connsiteY27" fmla="*/ 96009 h 191344"/>
                <a:gd name="connsiteX28" fmla="*/ 173902 w 209609"/>
                <a:gd name="connsiteY28" fmla="*/ 106398 h 191344"/>
                <a:gd name="connsiteX29" fmla="*/ 185606 w 209609"/>
                <a:gd name="connsiteY29" fmla="*/ 106942 h 191344"/>
                <a:gd name="connsiteX30" fmla="*/ 186519 w 209609"/>
                <a:gd name="connsiteY30" fmla="*/ 114237 h 191344"/>
                <a:gd name="connsiteX31" fmla="*/ 173754 w 209609"/>
                <a:gd name="connsiteY31" fmla="*/ 118924 h 191344"/>
                <a:gd name="connsiteX32" fmla="*/ 165679 w 209609"/>
                <a:gd name="connsiteY32" fmla="*/ 125468 h 191344"/>
                <a:gd name="connsiteX33" fmla="*/ 171310 w 209609"/>
                <a:gd name="connsiteY33" fmla="*/ 132343 h 191344"/>
                <a:gd name="connsiteX34" fmla="*/ 159452 w 209609"/>
                <a:gd name="connsiteY34" fmla="*/ 132709 h 191344"/>
                <a:gd name="connsiteX35" fmla="*/ 147736 w 209609"/>
                <a:gd name="connsiteY35" fmla="*/ 121128 h 191344"/>
                <a:gd name="connsiteX36" fmla="*/ 208986 w 209609"/>
                <a:gd name="connsiteY36" fmla="*/ 137894 h 191344"/>
                <a:gd name="connsiteX37" fmla="*/ 177663 w 209609"/>
                <a:gd name="connsiteY37" fmla="*/ 169085 h 191344"/>
                <a:gd name="connsiteX38" fmla="*/ 148716 w 209609"/>
                <a:gd name="connsiteY38" fmla="*/ 186785 h 191344"/>
                <a:gd name="connsiteX39" fmla="*/ 116836 w 209609"/>
                <a:gd name="connsiteY39" fmla="*/ 189362 h 191344"/>
                <a:gd name="connsiteX40" fmla="*/ 92103 w 209609"/>
                <a:gd name="connsiteY40" fmla="*/ 169821 h 191344"/>
                <a:gd name="connsiteX41" fmla="*/ 77402 w 209609"/>
                <a:gd name="connsiteY41" fmla="*/ 151347 h 191344"/>
                <a:gd name="connsiteX42" fmla="*/ 42621 w 209609"/>
                <a:gd name="connsiteY42" fmla="*/ 153411 h 191344"/>
                <a:gd name="connsiteX43" fmla="*/ 30697 w 209609"/>
                <a:gd name="connsiteY43" fmla="*/ 121002 h 191344"/>
                <a:gd name="connsiteX44" fmla="*/ 28402 w 209609"/>
                <a:gd name="connsiteY44" fmla="*/ 102807 h 191344"/>
                <a:gd name="connsiteX0" fmla="*/ 28402 w 209246"/>
                <a:gd name="connsiteY0" fmla="*/ 102807 h 191344"/>
                <a:gd name="connsiteX1" fmla="*/ 18228 w 209246"/>
                <a:gd name="connsiteY1" fmla="*/ 90632 h 191344"/>
                <a:gd name="connsiteX2" fmla="*/ 16291 w 209246"/>
                <a:gd name="connsiteY2" fmla="*/ 78306 h 191344"/>
                <a:gd name="connsiteX3" fmla="*/ 15941 w 209246"/>
                <a:gd name="connsiteY3" fmla="*/ 71008 h 191344"/>
                <a:gd name="connsiteX4" fmla="*/ 18912 w 209246"/>
                <a:gd name="connsiteY4" fmla="*/ 63215 h 191344"/>
                <a:gd name="connsiteX5" fmla="*/ 1 w 209246"/>
                <a:gd name="connsiteY5" fmla="*/ 47112 h 191344"/>
                <a:gd name="connsiteX6" fmla="*/ 19514 w 209246"/>
                <a:gd name="connsiteY6" fmla="*/ 35314 h 191344"/>
                <a:gd name="connsiteX7" fmla="*/ 28083 w 209246"/>
                <a:gd name="connsiteY7" fmla="*/ 33890 h 191344"/>
                <a:gd name="connsiteX8" fmla="*/ 34282 w 209246"/>
                <a:gd name="connsiteY8" fmla="*/ 18229 h 191344"/>
                <a:gd name="connsiteX9" fmla="*/ 30044 w 209246"/>
                <a:gd name="connsiteY9" fmla="*/ 3062 h 191344"/>
                <a:gd name="connsiteX10" fmla="*/ 37354 w 209246"/>
                <a:gd name="connsiteY10" fmla="*/ 32 h 191344"/>
                <a:gd name="connsiteX11" fmla="*/ 45457 w 209246"/>
                <a:gd name="connsiteY11" fmla="*/ 1735 h 191344"/>
                <a:gd name="connsiteX12" fmla="*/ 63082 w 209246"/>
                <a:gd name="connsiteY12" fmla="*/ 5716 h 191344"/>
                <a:gd name="connsiteX13" fmla="*/ 93789 w 209246"/>
                <a:gd name="connsiteY13" fmla="*/ 9598 h 191344"/>
                <a:gd name="connsiteX14" fmla="*/ 88150 w 209246"/>
                <a:gd name="connsiteY14" fmla="*/ 15674 h 191344"/>
                <a:gd name="connsiteX15" fmla="*/ 85952 w 209246"/>
                <a:gd name="connsiteY15" fmla="*/ 26511 h 191344"/>
                <a:gd name="connsiteX16" fmla="*/ 91333 w 209246"/>
                <a:gd name="connsiteY16" fmla="*/ 32684 h 191344"/>
                <a:gd name="connsiteX17" fmla="*/ 97935 w 209246"/>
                <a:gd name="connsiteY17" fmla="*/ 33849 h 191344"/>
                <a:gd name="connsiteX18" fmla="*/ 98990 w 209246"/>
                <a:gd name="connsiteY18" fmla="*/ 40923 h 191344"/>
                <a:gd name="connsiteX19" fmla="*/ 109468 w 209246"/>
                <a:gd name="connsiteY19" fmla="*/ 45707 h 191344"/>
                <a:gd name="connsiteX20" fmla="*/ 108482 w 209246"/>
                <a:gd name="connsiteY20" fmla="*/ 52184 h 191344"/>
                <a:gd name="connsiteX21" fmla="*/ 122322 w 209246"/>
                <a:gd name="connsiteY21" fmla="*/ 57798 h 191344"/>
                <a:gd name="connsiteX22" fmla="*/ 136587 w 209246"/>
                <a:gd name="connsiteY22" fmla="*/ 48842 h 191344"/>
                <a:gd name="connsiteX23" fmla="*/ 145102 w 209246"/>
                <a:gd name="connsiteY23" fmla="*/ 54139 h 191344"/>
                <a:gd name="connsiteX24" fmla="*/ 140316 w 209246"/>
                <a:gd name="connsiteY24" fmla="*/ 70744 h 191344"/>
                <a:gd name="connsiteX25" fmla="*/ 145859 w 209246"/>
                <a:gd name="connsiteY25" fmla="*/ 77636 h 191344"/>
                <a:gd name="connsiteX26" fmla="*/ 149587 w 209246"/>
                <a:gd name="connsiteY26" fmla="*/ 81363 h 191344"/>
                <a:gd name="connsiteX27" fmla="*/ 168526 w 209246"/>
                <a:gd name="connsiteY27" fmla="*/ 96009 h 191344"/>
                <a:gd name="connsiteX28" fmla="*/ 173902 w 209246"/>
                <a:gd name="connsiteY28" fmla="*/ 106398 h 191344"/>
                <a:gd name="connsiteX29" fmla="*/ 185606 w 209246"/>
                <a:gd name="connsiteY29" fmla="*/ 106942 h 191344"/>
                <a:gd name="connsiteX30" fmla="*/ 186519 w 209246"/>
                <a:gd name="connsiteY30" fmla="*/ 114237 h 191344"/>
                <a:gd name="connsiteX31" fmla="*/ 173754 w 209246"/>
                <a:gd name="connsiteY31" fmla="*/ 118924 h 191344"/>
                <a:gd name="connsiteX32" fmla="*/ 165679 w 209246"/>
                <a:gd name="connsiteY32" fmla="*/ 125468 h 191344"/>
                <a:gd name="connsiteX33" fmla="*/ 171310 w 209246"/>
                <a:gd name="connsiteY33" fmla="*/ 132343 h 191344"/>
                <a:gd name="connsiteX34" fmla="*/ 159452 w 209246"/>
                <a:gd name="connsiteY34" fmla="*/ 132709 h 191344"/>
                <a:gd name="connsiteX35" fmla="*/ 208986 w 209246"/>
                <a:gd name="connsiteY35" fmla="*/ 137894 h 191344"/>
                <a:gd name="connsiteX36" fmla="*/ 177663 w 209246"/>
                <a:gd name="connsiteY36" fmla="*/ 169085 h 191344"/>
                <a:gd name="connsiteX37" fmla="*/ 148716 w 209246"/>
                <a:gd name="connsiteY37" fmla="*/ 186785 h 191344"/>
                <a:gd name="connsiteX38" fmla="*/ 116836 w 209246"/>
                <a:gd name="connsiteY38" fmla="*/ 189362 h 191344"/>
                <a:gd name="connsiteX39" fmla="*/ 92103 w 209246"/>
                <a:gd name="connsiteY39" fmla="*/ 169821 h 191344"/>
                <a:gd name="connsiteX40" fmla="*/ 77402 w 209246"/>
                <a:gd name="connsiteY40" fmla="*/ 151347 h 191344"/>
                <a:gd name="connsiteX41" fmla="*/ 42621 w 209246"/>
                <a:gd name="connsiteY41" fmla="*/ 153411 h 191344"/>
                <a:gd name="connsiteX42" fmla="*/ 30697 w 209246"/>
                <a:gd name="connsiteY42" fmla="*/ 121002 h 191344"/>
                <a:gd name="connsiteX43" fmla="*/ 28402 w 209246"/>
                <a:gd name="connsiteY43" fmla="*/ 102807 h 191344"/>
                <a:gd name="connsiteX0" fmla="*/ 28402 w 209022"/>
                <a:gd name="connsiteY0" fmla="*/ 102807 h 191344"/>
                <a:gd name="connsiteX1" fmla="*/ 18228 w 209022"/>
                <a:gd name="connsiteY1" fmla="*/ 90632 h 191344"/>
                <a:gd name="connsiteX2" fmla="*/ 16291 w 209022"/>
                <a:gd name="connsiteY2" fmla="*/ 78306 h 191344"/>
                <a:gd name="connsiteX3" fmla="*/ 15941 w 209022"/>
                <a:gd name="connsiteY3" fmla="*/ 71008 h 191344"/>
                <a:gd name="connsiteX4" fmla="*/ 18912 w 209022"/>
                <a:gd name="connsiteY4" fmla="*/ 63215 h 191344"/>
                <a:gd name="connsiteX5" fmla="*/ 1 w 209022"/>
                <a:gd name="connsiteY5" fmla="*/ 47112 h 191344"/>
                <a:gd name="connsiteX6" fmla="*/ 19514 w 209022"/>
                <a:gd name="connsiteY6" fmla="*/ 35314 h 191344"/>
                <a:gd name="connsiteX7" fmla="*/ 28083 w 209022"/>
                <a:gd name="connsiteY7" fmla="*/ 33890 h 191344"/>
                <a:gd name="connsiteX8" fmla="*/ 34282 w 209022"/>
                <a:gd name="connsiteY8" fmla="*/ 18229 h 191344"/>
                <a:gd name="connsiteX9" fmla="*/ 30044 w 209022"/>
                <a:gd name="connsiteY9" fmla="*/ 3062 h 191344"/>
                <a:gd name="connsiteX10" fmla="*/ 37354 w 209022"/>
                <a:gd name="connsiteY10" fmla="*/ 32 h 191344"/>
                <a:gd name="connsiteX11" fmla="*/ 45457 w 209022"/>
                <a:gd name="connsiteY11" fmla="*/ 1735 h 191344"/>
                <a:gd name="connsiteX12" fmla="*/ 63082 w 209022"/>
                <a:gd name="connsiteY12" fmla="*/ 5716 h 191344"/>
                <a:gd name="connsiteX13" fmla="*/ 93789 w 209022"/>
                <a:gd name="connsiteY13" fmla="*/ 9598 h 191344"/>
                <a:gd name="connsiteX14" fmla="*/ 88150 w 209022"/>
                <a:gd name="connsiteY14" fmla="*/ 15674 h 191344"/>
                <a:gd name="connsiteX15" fmla="*/ 85952 w 209022"/>
                <a:gd name="connsiteY15" fmla="*/ 26511 h 191344"/>
                <a:gd name="connsiteX16" fmla="*/ 91333 w 209022"/>
                <a:gd name="connsiteY16" fmla="*/ 32684 h 191344"/>
                <a:gd name="connsiteX17" fmla="*/ 97935 w 209022"/>
                <a:gd name="connsiteY17" fmla="*/ 33849 h 191344"/>
                <a:gd name="connsiteX18" fmla="*/ 98990 w 209022"/>
                <a:gd name="connsiteY18" fmla="*/ 40923 h 191344"/>
                <a:gd name="connsiteX19" fmla="*/ 109468 w 209022"/>
                <a:gd name="connsiteY19" fmla="*/ 45707 h 191344"/>
                <a:gd name="connsiteX20" fmla="*/ 108482 w 209022"/>
                <a:gd name="connsiteY20" fmla="*/ 52184 h 191344"/>
                <a:gd name="connsiteX21" fmla="*/ 122322 w 209022"/>
                <a:gd name="connsiteY21" fmla="*/ 57798 h 191344"/>
                <a:gd name="connsiteX22" fmla="*/ 136587 w 209022"/>
                <a:gd name="connsiteY22" fmla="*/ 48842 h 191344"/>
                <a:gd name="connsiteX23" fmla="*/ 145102 w 209022"/>
                <a:gd name="connsiteY23" fmla="*/ 54139 h 191344"/>
                <a:gd name="connsiteX24" fmla="*/ 140316 w 209022"/>
                <a:gd name="connsiteY24" fmla="*/ 70744 h 191344"/>
                <a:gd name="connsiteX25" fmla="*/ 145859 w 209022"/>
                <a:gd name="connsiteY25" fmla="*/ 77636 h 191344"/>
                <a:gd name="connsiteX26" fmla="*/ 149587 w 209022"/>
                <a:gd name="connsiteY26" fmla="*/ 81363 h 191344"/>
                <a:gd name="connsiteX27" fmla="*/ 168526 w 209022"/>
                <a:gd name="connsiteY27" fmla="*/ 96009 h 191344"/>
                <a:gd name="connsiteX28" fmla="*/ 173902 w 209022"/>
                <a:gd name="connsiteY28" fmla="*/ 106398 h 191344"/>
                <a:gd name="connsiteX29" fmla="*/ 185606 w 209022"/>
                <a:gd name="connsiteY29" fmla="*/ 106942 h 191344"/>
                <a:gd name="connsiteX30" fmla="*/ 186519 w 209022"/>
                <a:gd name="connsiteY30" fmla="*/ 114237 h 191344"/>
                <a:gd name="connsiteX31" fmla="*/ 173754 w 209022"/>
                <a:gd name="connsiteY31" fmla="*/ 118924 h 191344"/>
                <a:gd name="connsiteX32" fmla="*/ 165679 w 209022"/>
                <a:gd name="connsiteY32" fmla="*/ 125468 h 191344"/>
                <a:gd name="connsiteX33" fmla="*/ 171310 w 209022"/>
                <a:gd name="connsiteY33" fmla="*/ 132343 h 191344"/>
                <a:gd name="connsiteX34" fmla="*/ 208986 w 209022"/>
                <a:gd name="connsiteY34" fmla="*/ 137894 h 191344"/>
                <a:gd name="connsiteX35" fmla="*/ 177663 w 209022"/>
                <a:gd name="connsiteY35" fmla="*/ 169085 h 191344"/>
                <a:gd name="connsiteX36" fmla="*/ 148716 w 209022"/>
                <a:gd name="connsiteY36" fmla="*/ 186785 h 191344"/>
                <a:gd name="connsiteX37" fmla="*/ 116836 w 209022"/>
                <a:gd name="connsiteY37" fmla="*/ 189362 h 191344"/>
                <a:gd name="connsiteX38" fmla="*/ 92103 w 209022"/>
                <a:gd name="connsiteY38" fmla="*/ 169821 h 191344"/>
                <a:gd name="connsiteX39" fmla="*/ 77402 w 209022"/>
                <a:gd name="connsiteY39" fmla="*/ 151347 h 191344"/>
                <a:gd name="connsiteX40" fmla="*/ 42621 w 209022"/>
                <a:gd name="connsiteY40" fmla="*/ 153411 h 191344"/>
                <a:gd name="connsiteX41" fmla="*/ 30697 w 209022"/>
                <a:gd name="connsiteY41" fmla="*/ 121002 h 191344"/>
                <a:gd name="connsiteX42" fmla="*/ 28402 w 209022"/>
                <a:gd name="connsiteY42" fmla="*/ 102807 h 191344"/>
                <a:gd name="connsiteX0" fmla="*/ 28402 w 209106"/>
                <a:gd name="connsiteY0" fmla="*/ 102807 h 191344"/>
                <a:gd name="connsiteX1" fmla="*/ 18228 w 209106"/>
                <a:gd name="connsiteY1" fmla="*/ 90632 h 191344"/>
                <a:gd name="connsiteX2" fmla="*/ 16291 w 209106"/>
                <a:gd name="connsiteY2" fmla="*/ 78306 h 191344"/>
                <a:gd name="connsiteX3" fmla="*/ 15941 w 209106"/>
                <a:gd name="connsiteY3" fmla="*/ 71008 h 191344"/>
                <a:gd name="connsiteX4" fmla="*/ 18912 w 209106"/>
                <a:gd name="connsiteY4" fmla="*/ 63215 h 191344"/>
                <a:gd name="connsiteX5" fmla="*/ 1 w 209106"/>
                <a:gd name="connsiteY5" fmla="*/ 47112 h 191344"/>
                <a:gd name="connsiteX6" fmla="*/ 19514 w 209106"/>
                <a:gd name="connsiteY6" fmla="*/ 35314 h 191344"/>
                <a:gd name="connsiteX7" fmla="*/ 28083 w 209106"/>
                <a:gd name="connsiteY7" fmla="*/ 33890 h 191344"/>
                <a:gd name="connsiteX8" fmla="*/ 34282 w 209106"/>
                <a:gd name="connsiteY8" fmla="*/ 18229 h 191344"/>
                <a:gd name="connsiteX9" fmla="*/ 30044 w 209106"/>
                <a:gd name="connsiteY9" fmla="*/ 3062 h 191344"/>
                <a:gd name="connsiteX10" fmla="*/ 37354 w 209106"/>
                <a:gd name="connsiteY10" fmla="*/ 32 h 191344"/>
                <a:gd name="connsiteX11" fmla="*/ 45457 w 209106"/>
                <a:gd name="connsiteY11" fmla="*/ 1735 h 191344"/>
                <a:gd name="connsiteX12" fmla="*/ 63082 w 209106"/>
                <a:gd name="connsiteY12" fmla="*/ 5716 h 191344"/>
                <a:gd name="connsiteX13" fmla="*/ 93789 w 209106"/>
                <a:gd name="connsiteY13" fmla="*/ 9598 h 191344"/>
                <a:gd name="connsiteX14" fmla="*/ 88150 w 209106"/>
                <a:gd name="connsiteY14" fmla="*/ 15674 h 191344"/>
                <a:gd name="connsiteX15" fmla="*/ 85952 w 209106"/>
                <a:gd name="connsiteY15" fmla="*/ 26511 h 191344"/>
                <a:gd name="connsiteX16" fmla="*/ 91333 w 209106"/>
                <a:gd name="connsiteY16" fmla="*/ 32684 h 191344"/>
                <a:gd name="connsiteX17" fmla="*/ 97935 w 209106"/>
                <a:gd name="connsiteY17" fmla="*/ 33849 h 191344"/>
                <a:gd name="connsiteX18" fmla="*/ 98990 w 209106"/>
                <a:gd name="connsiteY18" fmla="*/ 40923 h 191344"/>
                <a:gd name="connsiteX19" fmla="*/ 109468 w 209106"/>
                <a:gd name="connsiteY19" fmla="*/ 45707 h 191344"/>
                <a:gd name="connsiteX20" fmla="*/ 108482 w 209106"/>
                <a:gd name="connsiteY20" fmla="*/ 52184 h 191344"/>
                <a:gd name="connsiteX21" fmla="*/ 122322 w 209106"/>
                <a:gd name="connsiteY21" fmla="*/ 57798 h 191344"/>
                <a:gd name="connsiteX22" fmla="*/ 136587 w 209106"/>
                <a:gd name="connsiteY22" fmla="*/ 48842 h 191344"/>
                <a:gd name="connsiteX23" fmla="*/ 145102 w 209106"/>
                <a:gd name="connsiteY23" fmla="*/ 54139 h 191344"/>
                <a:gd name="connsiteX24" fmla="*/ 140316 w 209106"/>
                <a:gd name="connsiteY24" fmla="*/ 70744 h 191344"/>
                <a:gd name="connsiteX25" fmla="*/ 145859 w 209106"/>
                <a:gd name="connsiteY25" fmla="*/ 77636 h 191344"/>
                <a:gd name="connsiteX26" fmla="*/ 149587 w 209106"/>
                <a:gd name="connsiteY26" fmla="*/ 81363 h 191344"/>
                <a:gd name="connsiteX27" fmla="*/ 168526 w 209106"/>
                <a:gd name="connsiteY27" fmla="*/ 96009 h 191344"/>
                <a:gd name="connsiteX28" fmla="*/ 173902 w 209106"/>
                <a:gd name="connsiteY28" fmla="*/ 106398 h 191344"/>
                <a:gd name="connsiteX29" fmla="*/ 185606 w 209106"/>
                <a:gd name="connsiteY29" fmla="*/ 106942 h 191344"/>
                <a:gd name="connsiteX30" fmla="*/ 186519 w 209106"/>
                <a:gd name="connsiteY30" fmla="*/ 114237 h 191344"/>
                <a:gd name="connsiteX31" fmla="*/ 173754 w 209106"/>
                <a:gd name="connsiteY31" fmla="*/ 118924 h 191344"/>
                <a:gd name="connsiteX32" fmla="*/ 165679 w 209106"/>
                <a:gd name="connsiteY32" fmla="*/ 125468 h 191344"/>
                <a:gd name="connsiteX33" fmla="*/ 208986 w 209106"/>
                <a:gd name="connsiteY33" fmla="*/ 137894 h 191344"/>
                <a:gd name="connsiteX34" fmla="*/ 177663 w 209106"/>
                <a:gd name="connsiteY34" fmla="*/ 169085 h 191344"/>
                <a:gd name="connsiteX35" fmla="*/ 148716 w 209106"/>
                <a:gd name="connsiteY35" fmla="*/ 186785 h 191344"/>
                <a:gd name="connsiteX36" fmla="*/ 116836 w 209106"/>
                <a:gd name="connsiteY36" fmla="*/ 189362 h 191344"/>
                <a:gd name="connsiteX37" fmla="*/ 92103 w 209106"/>
                <a:gd name="connsiteY37" fmla="*/ 169821 h 191344"/>
                <a:gd name="connsiteX38" fmla="*/ 77402 w 209106"/>
                <a:gd name="connsiteY38" fmla="*/ 151347 h 191344"/>
                <a:gd name="connsiteX39" fmla="*/ 42621 w 209106"/>
                <a:gd name="connsiteY39" fmla="*/ 153411 h 191344"/>
                <a:gd name="connsiteX40" fmla="*/ 30697 w 209106"/>
                <a:gd name="connsiteY40" fmla="*/ 121002 h 191344"/>
                <a:gd name="connsiteX41" fmla="*/ 28402 w 209106"/>
                <a:gd name="connsiteY41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0697 w 209000"/>
                <a:gd name="connsiteY39" fmla="*/ 121002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9498 w 209000"/>
                <a:gd name="connsiteY0" fmla="*/ 133692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9498 w 209000"/>
                <a:gd name="connsiteY40" fmla="*/ 133692 h 191344"/>
                <a:gd name="connsiteX0" fmla="*/ 26846 w 226348"/>
                <a:gd name="connsiteY0" fmla="*/ 133692 h 191344"/>
                <a:gd name="connsiteX1" fmla="*/ 48 w 226348"/>
                <a:gd name="connsiteY1" fmla="*/ 114928 h 191344"/>
                <a:gd name="connsiteX2" fmla="*/ 33639 w 226348"/>
                <a:gd name="connsiteY2" fmla="*/ 78306 h 191344"/>
                <a:gd name="connsiteX3" fmla="*/ 33289 w 226348"/>
                <a:gd name="connsiteY3" fmla="*/ 71008 h 191344"/>
                <a:gd name="connsiteX4" fmla="*/ 36260 w 226348"/>
                <a:gd name="connsiteY4" fmla="*/ 63215 h 191344"/>
                <a:gd name="connsiteX5" fmla="*/ 17349 w 226348"/>
                <a:gd name="connsiteY5" fmla="*/ 47112 h 191344"/>
                <a:gd name="connsiteX6" fmla="*/ 36862 w 226348"/>
                <a:gd name="connsiteY6" fmla="*/ 35314 h 191344"/>
                <a:gd name="connsiteX7" fmla="*/ 45431 w 226348"/>
                <a:gd name="connsiteY7" fmla="*/ 33890 h 191344"/>
                <a:gd name="connsiteX8" fmla="*/ 51630 w 226348"/>
                <a:gd name="connsiteY8" fmla="*/ 18229 h 191344"/>
                <a:gd name="connsiteX9" fmla="*/ 47392 w 226348"/>
                <a:gd name="connsiteY9" fmla="*/ 3062 h 191344"/>
                <a:gd name="connsiteX10" fmla="*/ 54702 w 226348"/>
                <a:gd name="connsiteY10" fmla="*/ 32 h 191344"/>
                <a:gd name="connsiteX11" fmla="*/ 62805 w 226348"/>
                <a:gd name="connsiteY11" fmla="*/ 1735 h 191344"/>
                <a:gd name="connsiteX12" fmla="*/ 80430 w 226348"/>
                <a:gd name="connsiteY12" fmla="*/ 5716 h 191344"/>
                <a:gd name="connsiteX13" fmla="*/ 111137 w 226348"/>
                <a:gd name="connsiteY13" fmla="*/ 9598 h 191344"/>
                <a:gd name="connsiteX14" fmla="*/ 105498 w 226348"/>
                <a:gd name="connsiteY14" fmla="*/ 15674 h 191344"/>
                <a:gd name="connsiteX15" fmla="*/ 103300 w 226348"/>
                <a:gd name="connsiteY15" fmla="*/ 26511 h 191344"/>
                <a:gd name="connsiteX16" fmla="*/ 108681 w 226348"/>
                <a:gd name="connsiteY16" fmla="*/ 32684 h 191344"/>
                <a:gd name="connsiteX17" fmla="*/ 115283 w 226348"/>
                <a:gd name="connsiteY17" fmla="*/ 33849 h 191344"/>
                <a:gd name="connsiteX18" fmla="*/ 116338 w 226348"/>
                <a:gd name="connsiteY18" fmla="*/ 40923 h 191344"/>
                <a:gd name="connsiteX19" fmla="*/ 126816 w 226348"/>
                <a:gd name="connsiteY19" fmla="*/ 45707 h 191344"/>
                <a:gd name="connsiteX20" fmla="*/ 125830 w 226348"/>
                <a:gd name="connsiteY20" fmla="*/ 52184 h 191344"/>
                <a:gd name="connsiteX21" fmla="*/ 139670 w 226348"/>
                <a:gd name="connsiteY21" fmla="*/ 57798 h 191344"/>
                <a:gd name="connsiteX22" fmla="*/ 153935 w 226348"/>
                <a:gd name="connsiteY22" fmla="*/ 48842 h 191344"/>
                <a:gd name="connsiteX23" fmla="*/ 162450 w 226348"/>
                <a:gd name="connsiteY23" fmla="*/ 54139 h 191344"/>
                <a:gd name="connsiteX24" fmla="*/ 157664 w 226348"/>
                <a:gd name="connsiteY24" fmla="*/ 70744 h 191344"/>
                <a:gd name="connsiteX25" fmla="*/ 163207 w 226348"/>
                <a:gd name="connsiteY25" fmla="*/ 77636 h 191344"/>
                <a:gd name="connsiteX26" fmla="*/ 166935 w 226348"/>
                <a:gd name="connsiteY26" fmla="*/ 81363 h 191344"/>
                <a:gd name="connsiteX27" fmla="*/ 185874 w 226348"/>
                <a:gd name="connsiteY27" fmla="*/ 96009 h 191344"/>
                <a:gd name="connsiteX28" fmla="*/ 191250 w 226348"/>
                <a:gd name="connsiteY28" fmla="*/ 106398 h 191344"/>
                <a:gd name="connsiteX29" fmla="*/ 202954 w 226348"/>
                <a:gd name="connsiteY29" fmla="*/ 106942 h 191344"/>
                <a:gd name="connsiteX30" fmla="*/ 203867 w 226348"/>
                <a:gd name="connsiteY30" fmla="*/ 114237 h 191344"/>
                <a:gd name="connsiteX31" fmla="*/ 191102 w 226348"/>
                <a:gd name="connsiteY31" fmla="*/ 118924 h 191344"/>
                <a:gd name="connsiteX32" fmla="*/ 226334 w 226348"/>
                <a:gd name="connsiteY32" fmla="*/ 137894 h 191344"/>
                <a:gd name="connsiteX33" fmla="*/ 195011 w 226348"/>
                <a:gd name="connsiteY33" fmla="*/ 169085 h 191344"/>
                <a:gd name="connsiteX34" fmla="*/ 166064 w 226348"/>
                <a:gd name="connsiteY34" fmla="*/ 186785 h 191344"/>
                <a:gd name="connsiteX35" fmla="*/ 134184 w 226348"/>
                <a:gd name="connsiteY35" fmla="*/ 189362 h 191344"/>
                <a:gd name="connsiteX36" fmla="*/ 109451 w 226348"/>
                <a:gd name="connsiteY36" fmla="*/ 169821 h 191344"/>
                <a:gd name="connsiteX37" fmla="*/ 94750 w 226348"/>
                <a:gd name="connsiteY37" fmla="*/ 151347 h 191344"/>
                <a:gd name="connsiteX38" fmla="*/ 58364 w 226348"/>
                <a:gd name="connsiteY38" fmla="*/ 155835 h 191344"/>
                <a:gd name="connsiteX39" fmla="*/ 53077 w 226348"/>
                <a:gd name="connsiteY39" fmla="*/ 146265 h 191344"/>
                <a:gd name="connsiteX40" fmla="*/ 26846 w 226348"/>
                <a:gd name="connsiteY40" fmla="*/ 133692 h 191344"/>
                <a:gd name="connsiteX0" fmla="*/ 28635 w 228137"/>
                <a:gd name="connsiteY0" fmla="*/ 133692 h 191344"/>
                <a:gd name="connsiteX1" fmla="*/ 1837 w 228137"/>
                <a:gd name="connsiteY1" fmla="*/ 114928 h 191344"/>
                <a:gd name="connsiteX2" fmla="*/ 5973 w 228137"/>
                <a:gd name="connsiteY2" fmla="*/ 101647 h 191344"/>
                <a:gd name="connsiteX3" fmla="*/ 35078 w 228137"/>
                <a:gd name="connsiteY3" fmla="*/ 71008 h 191344"/>
                <a:gd name="connsiteX4" fmla="*/ 38049 w 228137"/>
                <a:gd name="connsiteY4" fmla="*/ 63215 h 191344"/>
                <a:gd name="connsiteX5" fmla="*/ 19138 w 228137"/>
                <a:gd name="connsiteY5" fmla="*/ 47112 h 191344"/>
                <a:gd name="connsiteX6" fmla="*/ 38651 w 228137"/>
                <a:gd name="connsiteY6" fmla="*/ 35314 h 191344"/>
                <a:gd name="connsiteX7" fmla="*/ 47220 w 228137"/>
                <a:gd name="connsiteY7" fmla="*/ 33890 h 191344"/>
                <a:gd name="connsiteX8" fmla="*/ 53419 w 228137"/>
                <a:gd name="connsiteY8" fmla="*/ 18229 h 191344"/>
                <a:gd name="connsiteX9" fmla="*/ 49181 w 228137"/>
                <a:gd name="connsiteY9" fmla="*/ 3062 h 191344"/>
                <a:gd name="connsiteX10" fmla="*/ 56491 w 228137"/>
                <a:gd name="connsiteY10" fmla="*/ 32 h 191344"/>
                <a:gd name="connsiteX11" fmla="*/ 64594 w 228137"/>
                <a:gd name="connsiteY11" fmla="*/ 1735 h 191344"/>
                <a:gd name="connsiteX12" fmla="*/ 82219 w 228137"/>
                <a:gd name="connsiteY12" fmla="*/ 5716 h 191344"/>
                <a:gd name="connsiteX13" fmla="*/ 112926 w 228137"/>
                <a:gd name="connsiteY13" fmla="*/ 9598 h 191344"/>
                <a:gd name="connsiteX14" fmla="*/ 107287 w 228137"/>
                <a:gd name="connsiteY14" fmla="*/ 15674 h 191344"/>
                <a:gd name="connsiteX15" fmla="*/ 105089 w 228137"/>
                <a:gd name="connsiteY15" fmla="*/ 26511 h 191344"/>
                <a:gd name="connsiteX16" fmla="*/ 110470 w 228137"/>
                <a:gd name="connsiteY16" fmla="*/ 32684 h 191344"/>
                <a:gd name="connsiteX17" fmla="*/ 117072 w 228137"/>
                <a:gd name="connsiteY17" fmla="*/ 33849 h 191344"/>
                <a:gd name="connsiteX18" fmla="*/ 118127 w 228137"/>
                <a:gd name="connsiteY18" fmla="*/ 40923 h 191344"/>
                <a:gd name="connsiteX19" fmla="*/ 128605 w 228137"/>
                <a:gd name="connsiteY19" fmla="*/ 45707 h 191344"/>
                <a:gd name="connsiteX20" fmla="*/ 127619 w 228137"/>
                <a:gd name="connsiteY20" fmla="*/ 52184 h 191344"/>
                <a:gd name="connsiteX21" fmla="*/ 141459 w 228137"/>
                <a:gd name="connsiteY21" fmla="*/ 57798 h 191344"/>
                <a:gd name="connsiteX22" fmla="*/ 155724 w 228137"/>
                <a:gd name="connsiteY22" fmla="*/ 48842 h 191344"/>
                <a:gd name="connsiteX23" fmla="*/ 164239 w 228137"/>
                <a:gd name="connsiteY23" fmla="*/ 54139 h 191344"/>
                <a:gd name="connsiteX24" fmla="*/ 159453 w 228137"/>
                <a:gd name="connsiteY24" fmla="*/ 70744 h 191344"/>
                <a:gd name="connsiteX25" fmla="*/ 164996 w 228137"/>
                <a:gd name="connsiteY25" fmla="*/ 77636 h 191344"/>
                <a:gd name="connsiteX26" fmla="*/ 168724 w 228137"/>
                <a:gd name="connsiteY26" fmla="*/ 81363 h 191344"/>
                <a:gd name="connsiteX27" fmla="*/ 187663 w 228137"/>
                <a:gd name="connsiteY27" fmla="*/ 96009 h 191344"/>
                <a:gd name="connsiteX28" fmla="*/ 193039 w 228137"/>
                <a:gd name="connsiteY28" fmla="*/ 106398 h 191344"/>
                <a:gd name="connsiteX29" fmla="*/ 204743 w 228137"/>
                <a:gd name="connsiteY29" fmla="*/ 106942 h 191344"/>
                <a:gd name="connsiteX30" fmla="*/ 205656 w 228137"/>
                <a:gd name="connsiteY30" fmla="*/ 114237 h 191344"/>
                <a:gd name="connsiteX31" fmla="*/ 192891 w 228137"/>
                <a:gd name="connsiteY31" fmla="*/ 118924 h 191344"/>
                <a:gd name="connsiteX32" fmla="*/ 228123 w 228137"/>
                <a:gd name="connsiteY32" fmla="*/ 137894 h 191344"/>
                <a:gd name="connsiteX33" fmla="*/ 196800 w 228137"/>
                <a:gd name="connsiteY33" fmla="*/ 169085 h 191344"/>
                <a:gd name="connsiteX34" fmla="*/ 167853 w 228137"/>
                <a:gd name="connsiteY34" fmla="*/ 186785 h 191344"/>
                <a:gd name="connsiteX35" fmla="*/ 135973 w 228137"/>
                <a:gd name="connsiteY35" fmla="*/ 189362 h 191344"/>
                <a:gd name="connsiteX36" fmla="*/ 111240 w 228137"/>
                <a:gd name="connsiteY36" fmla="*/ 169821 h 191344"/>
                <a:gd name="connsiteX37" fmla="*/ 96539 w 228137"/>
                <a:gd name="connsiteY37" fmla="*/ 151347 h 191344"/>
                <a:gd name="connsiteX38" fmla="*/ 60153 w 228137"/>
                <a:gd name="connsiteY38" fmla="*/ 155835 h 191344"/>
                <a:gd name="connsiteX39" fmla="*/ 54866 w 228137"/>
                <a:gd name="connsiteY39" fmla="*/ 146265 h 191344"/>
                <a:gd name="connsiteX40" fmla="*/ 28635 w 228137"/>
                <a:gd name="connsiteY40" fmla="*/ 133692 h 191344"/>
                <a:gd name="connsiteX0" fmla="*/ 36227 w 235729"/>
                <a:gd name="connsiteY0" fmla="*/ 133692 h 191344"/>
                <a:gd name="connsiteX1" fmla="*/ 9429 w 235729"/>
                <a:gd name="connsiteY1" fmla="*/ 114928 h 191344"/>
                <a:gd name="connsiteX2" fmla="*/ 13565 w 235729"/>
                <a:gd name="connsiteY2" fmla="*/ 101647 h 191344"/>
                <a:gd name="connsiteX3" fmla="*/ 1064 w 235729"/>
                <a:gd name="connsiteY3" fmla="*/ 92743 h 191344"/>
                <a:gd name="connsiteX4" fmla="*/ 45641 w 235729"/>
                <a:gd name="connsiteY4" fmla="*/ 63215 h 191344"/>
                <a:gd name="connsiteX5" fmla="*/ 26730 w 235729"/>
                <a:gd name="connsiteY5" fmla="*/ 47112 h 191344"/>
                <a:gd name="connsiteX6" fmla="*/ 46243 w 235729"/>
                <a:gd name="connsiteY6" fmla="*/ 35314 h 191344"/>
                <a:gd name="connsiteX7" fmla="*/ 54812 w 235729"/>
                <a:gd name="connsiteY7" fmla="*/ 33890 h 191344"/>
                <a:gd name="connsiteX8" fmla="*/ 61011 w 235729"/>
                <a:gd name="connsiteY8" fmla="*/ 18229 h 191344"/>
                <a:gd name="connsiteX9" fmla="*/ 56773 w 235729"/>
                <a:gd name="connsiteY9" fmla="*/ 3062 h 191344"/>
                <a:gd name="connsiteX10" fmla="*/ 64083 w 235729"/>
                <a:gd name="connsiteY10" fmla="*/ 32 h 191344"/>
                <a:gd name="connsiteX11" fmla="*/ 72186 w 235729"/>
                <a:gd name="connsiteY11" fmla="*/ 1735 h 191344"/>
                <a:gd name="connsiteX12" fmla="*/ 89811 w 235729"/>
                <a:gd name="connsiteY12" fmla="*/ 5716 h 191344"/>
                <a:gd name="connsiteX13" fmla="*/ 120518 w 235729"/>
                <a:gd name="connsiteY13" fmla="*/ 9598 h 191344"/>
                <a:gd name="connsiteX14" fmla="*/ 114879 w 235729"/>
                <a:gd name="connsiteY14" fmla="*/ 15674 h 191344"/>
                <a:gd name="connsiteX15" fmla="*/ 112681 w 235729"/>
                <a:gd name="connsiteY15" fmla="*/ 26511 h 191344"/>
                <a:gd name="connsiteX16" fmla="*/ 118062 w 235729"/>
                <a:gd name="connsiteY16" fmla="*/ 32684 h 191344"/>
                <a:gd name="connsiteX17" fmla="*/ 124664 w 235729"/>
                <a:gd name="connsiteY17" fmla="*/ 33849 h 191344"/>
                <a:gd name="connsiteX18" fmla="*/ 125719 w 235729"/>
                <a:gd name="connsiteY18" fmla="*/ 40923 h 191344"/>
                <a:gd name="connsiteX19" fmla="*/ 136197 w 235729"/>
                <a:gd name="connsiteY19" fmla="*/ 45707 h 191344"/>
                <a:gd name="connsiteX20" fmla="*/ 135211 w 235729"/>
                <a:gd name="connsiteY20" fmla="*/ 52184 h 191344"/>
                <a:gd name="connsiteX21" fmla="*/ 149051 w 235729"/>
                <a:gd name="connsiteY21" fmla="*/ 57798 h 191344"/>
                <a:gd name="connsiteX22" fmla="*/ 163316 w 235729"/>
                <a:gd name="connsiteY22" fmla="*/ 48842 h 191344"/>
                <a:gd name="connsiteX23" fmla="*/ 171831 w 235729"/>
                <a:gd name="connsiteY23" fmla="*/ 54139 h 191344"/>
                <a:gd name="connsiteX24" fmla="*/ 167045 w 235729"/>
                <a:gd name="connsiteY24" fmla="*/ 70744 h 191344"/>
                <a:gd name="connsiteX25" fmla="*/ 172588 w 235729"/>
                <a:gd name="connsiteY25" fmla="*/ 77636 h 191344"/>
                <a:gd name="connsiteX26" fmla="*/ 176316 w 235729"/>
                <a:gd name="connsiteY26" fmla="*/ 81363 h 191344"/>
                <a:gd name="connsiteX27" fmla="*/ 195255 w 235729"/>
                <a:gd name="connsiteY27" fmla="*/ 96009 h 191344"/>
                <a:gd name="connsiteX28" fmla="*/ 200631 w 235729"/>
                <a:gd name="connsiteY28" fmla="*/ 106398 h 191344"/>
                <a:gd name="connsiteX29" fmla="*/ 212335 w 235729"/>
                <a:gd name="connsiteY29" fmla="*/ 106942 h 191344"/>
                <a:gd name="connsiteX30" fmla="*/ 213248 w 235729"/>
                <a:gd name="connsiteY30" fmla="*/ 114237 h 191344"/>
                <a:gd name="connsiteX31" fmla="*/ 200483 w 235729"/>
                <a:gd name="connsiteY31" fmla="*/ 118924 h 191344"/>
                <a:gd name="connsiteX32" fmla="*/ 235715 w 235729"/>
                <a:gd name="connsiteY32" fmla="*/ 137894 h 191344"/>
                <a:gd name="connsiteX33" fmla="*/ 204392 w 235729"/>
                <a:gd name="connsiteY33" fmla="*/ 169085 h 191344"/>
                <a:gd name="connsiteX34" fmla="*/ 175445 w 235729"/>
                <a:gd name="connsiteY34" fmla="*/ 186785 h 191344"/>
                <a:gd name="connsiteX35" fmla="*/ 143565 w 235729"/>
                <a:gd name="connsiteY35" fmla="*/ 189362 h 191344"/>
                <a:gd name="connsiteX36" fmla="*/ 118832 w 235729"/>
                <a:gd name="connsiteY36" fmla="*/ 169821 h 191344"/>
                <a:gd name="connsiteX37" fmla="*/ 104131 w 235729"/>
                <a:gd name="connsiteY37" fmla="*/ 151347 h 191344"/>
                <a:gd name="connsiteX38" fmla="*/ 67745 w 235729"/>
                <a:gd name="connsiteY38" fmla="*/ 155835 h 191344"/>
                <a:gd name="connsiteX39" fmla="*/ 62458 w 235729"/>
                <a:gd name="connsiteY39" fmla="*/ 146265 h 191344"/>
                <a:gd name="connsiteX40" fmla="*/ 36227 w 235729"/>
                <a:gd name="connsiteY40" fmla="*/ 133692 h 191344"/>
                <a:gd name="connsiteX0" fmla="*/ 36292 w 235794"/>
                <a:gd name="connsiteY0" fmla="*/ 133692 h 191344"/>
                <a:gd name="connsiteX1" fmla="*/ 9494 w 235794"/>
                <a:gd name="connsiteY1" fmla="*/ 114928 h 191344"/>
                <a:gd name="connsiteX2" fmla="*/ 13630 w 235794"/>
                <a:gd name="connsiteY2" fmla="*/ 101647 h 191344"/>
                <a:gd name="connsiteX3" fmla="*/ 1129 w 235794"/>
                <a:gd name="connsiteY3" fmla="*/ 92743 h 191344"/>
                <a:gd name="connsiteX4" fmla="*/ 3495 w 235794"/>
                <a:gd name="connsiteY4" fmla="*/ 77257 h 191344"/>
                <a:gd name="connsiteX5" fmla="*/ 26795 w 235794"/>
                <a:gd name="connsiteY5" fmla="*/ 47112 h 191344"/>
                <a:gd name="connsiteX6" fmla="*/ 46308 w 235794"/>
                <a:gd name="connsiteY6" fmla="*/ 35314 h 191344"/>
                <a:gd name="connsiteX7" fmla="*/ 54877 w 235794"/>
                <a:gd name="connsiteY7" fmla="*/ 33890 h 191344"/>
                <a:gd name="connsiteX8" fmla="*/ 61076 w 235794"/>
                <a:gd name="connsiteY8" fmla="*/ 18229 h 191344"/>
                <a:gd name="connsiteX9" fmla="*/ 56838 w 235794"/>
                <a:gd name="connsiteY9" fmla="*/ 3062 h 191344"/>
                <a:gd name="connsiteX10" fmla="*/ 64148 w 235794"/>
                <a:gd name="connsiteY10" fmla="*/ 32 h 191344"/>
                <a:gd name="connsiteX11" fmla="*/ 72251 w 235794"/>
                <a:gd name="connsiteY11" fmla="*/ 1735 h 191344"/>
                <a:gd name="connsiteX12" fmla="*/ 89876 w 235794"/>
                <a:gd name="connsiteY12" fmla="*/ 5716 h 191344"/>
                <a:gd name="connsiteX13" fmla="*/ 120583 w 235794"/>
                <a:gd name="connsiteY13" fmla="*/ 9598 h 191344"/>
                <a:gd name="connsiteX14" fmla="*/ 114944 w 235794"/>
                <a:gd name="connsiteY14" fmla="*/ 15674 h 191344"/>
                <a:gd name="connsiteX15" fmla="*/ 112746 w 235794"/>
                <a:gd name="connsiteY15" fmla="*/ 26511 h 191344"/>
                <a:gd name="connsiteX16" fmla="*/ 118127 w 235794"/>
                <a:gd name="connsiteY16" fmla="*/ 32684 h 191344"/>
                <a:gd name="connsiteX17" fmla="*/ 124729 w 235794"/>
                <a:gd name="connsiteY17" fmla="*/ 33849 h 191344"/>
                <a:gd name="connsiteX18" fmla="*/ 125784 w 235794"/>
                <a:gd name="connsiteY18" fmla="*/ 40923 h 191344"/>
                <a:gd name="connsiteX19" fmla="*/ 136262 w 235794"/>
                <a:gd name="connsiteY19" fmla="*/ 45707 h 191344"/>
                <a:gd name="connsiteX20" fmla="*/ 135276 w 235794"/>
                <a:gd name="connsiteY20" fmla="*/ 52184 h 191344"/>
                <a:gd name="connsiteX21" fmla="*/ 149116 w 235794"/>
                <a:gd name="connsiteY21" fmla="*/ 57798 h 191344"/>
                <a:gd name="connsiteX22" fmla="*/ 163381 w 235794"/>
                <a:gd name="connsiteY22" fmla="*/ 48842 h 191344"/>
                <a:gd name="connsiteX23" fmla="*/ 171896 w 235794"/>
                <a:gd name="connsiteY23" fmla="*/ 54139 h 191344"/>
                <a:gd name="connsiteX24" fmla="*/ 167110 w 235794"/>
                <a:gd name="connsiteY24" fmla="*/ 70744 h 191344"/>
                <a:gd name="connsiteX25" fmla="*/ 172653 w 235794"/>
                <a:gd name="connsiteY25" fmla="*/ 77636 h 191344"/>
                <a:gd name="connsiteX26" fmla="*/ 176381 w 235794"/>
                <a:gd name="connsiteY26" fmla="*/ 81363 h 191344"/>
                <a:gd name="connsiteX27" fmla="*/ 195320 w 235794"/>
                <a:gd name="connsiteY27" fmla="*/ 96009 h 191344"/>
                <a:gd name="connsiteX28" fmla="*/ 200696 w 235794"/>
                <a:gd name="connsiteY28" fmla="*/ 106398 h 191344"/>
                <a:gd name="connsiteX29" fmla="*/ 212400 w 235794"/>
                <a:gd name="connsiteY29" fmla="*/ 106942 h 191344"/>
                <a:gd name="connsiteX30" fmla="*/ 213313 w 235794"/>
                <a:gd name="connsiteY30" fmla="*/ 114237 h 191344"/>
                <a:gd name="connsiteX31" fmla="*/ 200548 w 235794"/>
                <a:gd name="connsiteY31" fmla="*/ 118924 h 191344"/>
                <a:gd name="connsiteX32" fmla="*/ 235780 w 235794"/>
                <a:gd name="connsiteY32" fmla="*/ 137894 h 191344"/>
                <a:gd name="connsiteX33" fmla="*/ 204457 w 235794"/>
                <a:gd name="connsiteY33" fmla="*/ 169085 h 191344"/>
                <a:gd name="connsiteX34" fmla="*/ 175510 w 235794"/>
                <a:gd name="connsiteY34" fmla="*/ 186785 h 191344"/>
                <a:gd name="connsiteX35" fmla="*/ 143630 w 235794"/>
                <a:gd name="connsiteY35" fmla="*/ 189362 h 191344"/>
                <a:gd name="connsiteX36" fmla="*/ 118897 w 235794"/>
                <a:gd name="connsiteY36" fmla="*/ 169821 h 191344"/>
                <a:gd name="connsiteX37" fmla="*/ 104196 w 235794"/>
                <a:gd name="connsiteY37" fmla="*/ 151347 h 191344"/>
                <a:gd name="connsiteX38" fmla="*/ 67810 w 235794"/>
                <a:gd name="connsiteY38" fmla="*/ 155835 h 191344"/>
                <a:gd name="connsiteX39" fmla="*/ 62523 w 235794"/>
                <a:gd name="connsiteY39" fmla="*/ 146265 h 191344"/>
                <a:gd name="connsiteX40" fmla="*/ 36292 w 235794"/>
                <a:gd name="connsiteY40" fmla="*/ 133692 h 191344"/>
                <a:gd name="connsiteX0" fmla="*/ 55238 w 254740"/>
                <a:gd name="connsiteY0" fmla="*/ 133692 h 191344"/>
                <a:gd name="connsiteX1" fmla="*/ 28440 w 254740"/>
                <a:gd name="connsiteY1" fmla="*/ 114928 h 191344"/>
                <a:gd name="connsiteX2" fmla="*/ 32576 w 254740"/>
                <a:gd name="connsiteY2" fmla="*/ 101647 h 191344"/>
                <a:gd name="connsiteX3" fmla="*/ 20075 w 254740"/>
                <a:gd name="connsiteY3" fmla="*/ 92743 h 191344"/>
                <a:gd name="connsiteX4" fmla="*/ 22441 w 254740"/>
                <a:gd name="connsiteY4" fmla="*/ 77257 h 191344"/>
                <a:gd name="connsiteX5" fmla="*/ 1267 w 254740"/>
                <a:gd name="connsiteY5" fmla="*/ 61440 h 191344"/>
                <a:gd name="connsiteX6" fmla="*/ 65254 w 254740"/>
                <a:gd name="connsiteY6" fmla="*/ 35314 h 191344"/>
                <a:gd name="connsiteX7" fmla="*/ 73823 w 254740"/>
                <a:gd name="connsiteY7" fmla="*/ 33890 h 191344"/>
                <a:gd name="connsiteX8" fmla="*/ 80022 w 254740"/>
                <a:gd name="connsiteY8" fmla="*/ 18229 h 191344"/>
                <a:gd name="connsiteX9" fmla="*/ 75784 w 254740"/>
                <a:gd name="connsiteY9" fmla="*/ 3062 h 191344"/>
                <a:gd name="connsiteX10" fmla="*/ 83094 w 254740"/>
                <a:gd name="connsiteY10" fmla="*/ 32 h 191344"/>
                <a:gd name="connsiteX11" fmla="*/ 91197 w 254740"/>
                <a:gd name="connsiteY11" fmla="*/ 1735 h 191344"/>
                <a:gd name="connsiteX12" fmla="*/ 108822 w 254740"/>
                <a:gd name="connsiteY12" fmla="*/ 5716 h 191344"/>
                <a:gd name="connsiteX13" fmla="*/ 139529 w 254740"/>
                <a:gd name="connsiteY13" fmla="*/ 9598 h 191344"/>
                <a:gd name="connsiteX14" fmla="*/ 133890 w 254740"/>
                <a:gd name="connsiteY14" fmla="*/ 15674 h 191344"/>
                <a:gd name="connsiteX15" fmla="*/ 131692 w 254740"/>
                <a:gd name="connsiteY15" fmla="*/ 26511 h 191344"/>
                <a:gd name="connsiteX16" fmla="*/ 137073 w 254740"/>
                <a:gd name="connsiteY16" fmla="*/ 32684 h 191344"/>
                <a:gd name="connsiteX17" fmla="*/ 143675 w 254740"/>
                <a:gd name="connsiteY17" fmla="*/ 33849 h 191344"/>
                <a:gd name="connsiteX18" fmla="*/ 144730 w 254740"/>
                <a:gd name="connsiteY18" fmla="*/ 40923 h 191344"/>
                <a:gd name="connsiteX19" fmla="*/ 155208 w 254740"/>
                <a:gd name="connsiteY19" fmla="*/ 45707 h 191344"/>
                <a:gd name="connsiteX20" fmla="*/ 154222 w 254740"/>
                <a:gd name="connsiteY20" fmla="*/ 52184 h 191344"/>
                <a:gd name="connsiteX21" fmla="*/ 168062 w 254740"/>
                <a:gd name="connsiteY21" fmla="*/ 57798 h 191344"/>
                <a:gd name="connsiteX22" fmla="*/ 182327 w 254740"/>
                <a:gd name="connsiteY22" fmla="*/ 48842 h 191344"/>
                <a:gd name="connsiteX23" fmla="*/ 190842 w 254740"/>
                <a:gd name="connsiteY23" fmla="*/ 54139 h 191344"/>
                <a:gd name="connsiteX24" fmla="*/ 186056 w 254740"/>
                <a:gd name="connsiteY24" fmla="*/ 70744 h 191344"/>
                <a:gd name="connsiteX25" fmla="*/ 191599 w 254740"/>
                <a:gd name="connsiteY25" fmla="*/ 77636 h 191344"/>
                <a:gd name="connsiteX26" fmla="*/ 195327 w 254740"/>
                <a:gd name="connsiteY26" fmla="*/ 81363 h 191344"/>
                <a:gd name="connsiteX27" fmla="*/ 214266 w 254740"/>
                <a:gd name="connsiteY27" fmla="*/ 96009 h 191344"/>
                <a:gd name="connsiteX28" fmla="*/ 219642 w 254740"/>
                <a:gd name="connsiteY28" fmla="*/ 106398 h 191344"/>
                <a:gd name="connsiteX29" fmla="*/ 231346 w 254740"/>
                <a:gd name="connsiteY29" fmla="*/ 106942 h 191344"/>
                <a:gd name="connsiteX30" fmla="*/ 232259 w 254740"/>
                <a:gd name="connsiteY30" fmla="*/ 114237 h 191344"/>
                <a:gd name="connsiteX31" fmla="*/ 219494 w 254740"/>
                <a:gd name="connsiteY31" fmla="*/ 118924 h 191344"/>
                <a:gd name="connsiteX32" fmla="*/ 254726 w 254740"/>
                <a:gd name="connsiteY32" fmla="*/ 137894 h 191344"/>
                <a:gd name="connsiteX33" fmla="*/ 223403 w 254740"/>
                <a:gd name="connsiteY33" fmla="*/ 169085 h 191344"/>
                <a:gd name="connsiteX34" fmla="*/ 194456 w 254740"/>
                <a:gd name="connsiteY34" fmla="*/ 186785 h 191344"/>
                <a:gd name="connsiteX35" fmla="*/ 162576 w 254740"/>
                <a:gd name="connsiteY35" fmla="*/ 189362 h 191344"/>
                <a:gd name="connsiteX36" fmla="*/ 137843 w 254740"/>
                <a:gd name="connsiteY36" fmla="*/ 169821 h 191344"/>
                <a:gd name="connsiteX37" fmla="*/ 123142 w 254740"/>
                <a:gd name="connsiteY37" fmla="*/ 151347 h 191344"/>
                <a:gd name="connsiteX38" fmla="*/ 86756 w 254740"/>
                <a:gd name="connsiteY38" fmla="*/ 155835 h 191344"/>
                <a:gd name="connsiteX39" fmla="*/ 81469 w 254740"/>
                <a:gd name="connsiteY39" fmla="*/ 146265 h 191344"/>
                <a:gd name="connsiteX40" fmla="*/ 55238 w 254740"/>
                <a:gd name="connsiteY40" fmla="*/ 133692 h 191344"/>
                <a:gd name="connsiteX0" fmla="*/ 55602 w 255104"/>
                <a:gd name="connsiteY0" fmla="*/ 133692 h 191344"/>
                <a:gd name="connsiteX1" fmla="*/ 28804 w 255104"/>
                <a:gd name="connsiteY1" fmla="*/ 114928 h 191344"/>
                <a:gd name="connsiteX2" fmla="*/ 32940 w 255104"/>
                <a:gd name="connsiteY2" fmla="*/ 101647 h 191344"/>
                <a:gd name="connsiteX3" fmla="*/ 20439 w 255104"/>
                <a:gd name="connsiteY3" fmla="*/ 92743 h 191344"/>
                <a:gd name="connsiteX4" fmla="*/ 19174 w 255104"/>
                <a:gd name="connsiteY4" fmla="*/ 78827 h 191344"/>
                <a:gd name="connsiteX5" fmla="*/ 1631 w 255104"/>
                <a:gd name="connsiteY5" fmla="*/ 61440 h 191344"/>
                <a:gd name="connsiteX6" fmla="*/ 65618 w 255104"/>
                <a:gd name="connsiteY6" fmla="*/ 35314 h 191344"/>
                <a:gd name="connsiteX7" fmla="*/ 74187 w 255104"/>
                <a:gd name="connsiteY7" fmla="*/ 33890 h 191344"/>
                <a:gd name="connsiteX8" fmla="*/ 80386 w 255104"/>
                <a:gd name="connsiteY8" fmla="*/ 18229 h 191344"/>
                <a:gd name="connsiteX9" fmla="*/ 76148 w 255104"/>
                <a:gd name="connsiteY9" fmla="*/ 3062 h 191344"/>
                <a:gd name="connsiteX10" fmla="*/ 83458 w 255104"/>
                <a:gd name="connsiteY10" fmla="*/ 32 h 191344"/>
                <a:gd name="connsiteX11" fmla="*/ 91561 w 255104"/>
                <a:gd name="connsiteY11" fmla="*/ 1735 h 191344"/>
                <a:gd name="connsiteX12" fmla="*/ 109186 w 255104"/>
                <a:gd name="connsiteY12" fmla="*/ 5716 h 191344"/>
                <a:gd name="connsiteX13" fmla="*/ 139893 w 255104"/>
                <a:gd name="connsiteY13" fmla="*/ 9598 h 191344"/>
                <a:gd name="connsiteX14" fmla="*/ 134254 w 255104"/>
                <a:gd name="connsiteY14" fmla="*/ 15674 h 191344"/>
                <a:gd name="connsiteX15" fmla="*/ 132056 w 255104"/>
                <a:gd name="connsiteY15" fmla="*/ 26511 h 191344"/>
                <a:gd name="connsiteX16" fmla="*/ 137437 w 255104"/>
                <a:gd name="connsiteY16" fmla="*/ 32684 h 191344"/>
                <a:gd name="connsiteX17" fmla="*/ 144039 w 255104"/>
                <a:gd name="connsiteY17" fmla="*/ 33849 h 191344"/>
                <a:gd name="connsiteX18" fmla="*/ 145094 w 255104"/>
                <a:gd name="connsiteY18" fmla="*/ 40923 h 191344"/>
                <a:gd name="connsiteX19" fmla="*/ 155572 w 255104"/>
                <a:gd name="connsiteY19" fmla="*/ 45707 h 191344"/>
                <a:gd name="connsiteX20" fmla="*/ 154586 w 255104"/>
                <a:gd name="connsiteY20" fmla="*/ 52184 h 191344"/>
                <a:gd name="connsiteX21" fmla="*/ 168426 w 255104"/>
                <a:gd name="connsiteY21" fmla="*/ 57798 h 191344"/>
                <a:gd name="connsiteX22" fmla="*/ 182691 w 255104"/>
                <a:gd name="connsiteY22" fmla="*/ 48842 h 191344"/>
                <a:gd name="connsiteX23" fmla="*/ 191206 w 255104"/>
                <a:gd name="connsiteY23" fmla="*/ 54139 h 191344"/>
                <a:gd name="connsiteX24" fmla="*/ 186420 w 255104"/>
                <a:gd name="connsiteY24" fmla="*/ 70744 h 191344"/>
                <a:gd name="connsiteX25" fmla="*/ 191963 w 255104"/>
                <a:gd name="connsiteY25" fmla="*/ 77636 h 191344"/>
                <a:gd name="connsiteX26" fmla="*/ 195691 w 255104"/>
                <a:gd name="connsiteY26" fmla="*/ 81363 h 191344"/>
                <a:gd name="connsiteX27" fmla="*/ 214630 w 255104"/>
                <a:gd name="connsiteY27" fmla="*/ 96009 h 191344"/>
                <a:gd name="connsiteX28" fmla="*/ 220006 w 255104"/>
                <a:gd name="connsiteY28" fmla="*/ 106398 h 191344"/>
                <a:gd name="connsiteX29" fmla="*/ 231710 w 255104"/>
                <a:gd name="connsiteY29" fmla="*/ 106942 h 191344"/>
                <a:gd name="connsiteX30" fmla="*/ 232623 w 255104"/>
                <a:gd name="connsiteY30" fmla="*/ 114237 h 191344"/>
                <a:gd name="connsiteX31" fmla="*/ 219858 w 255104"/>
                <a:gd name="connsiteY31" fmla="*/ 118924 h 191344"/>
                <a:gd name="connsiteX32" fmla="*/ 255090 w 255104"/>
                <a:gd name="connsiteY32" fmla="*/ 137894 h 191344"/>
                <a:gd name="connsiteX33" fmla="*/ 223767 w 255104"/>
                <a:gd name="connsiteY33" fmla="*/ 169085 h 191344"/>
                <a:gd name="connsiteX34" fmla="*/ 194820 w 255104"/>
                <a:gd name="connsiteY34" fmla="*/ 186785 h 191344"/>
                <a:gd name="connsiteX35" fmla="*/ 162940 w 255104"/>
                <a:gd name="connsiteY35" fmla="*/ 189362 h 191344"/>
                <a:gd name="connsiteX36" fmla="*/ 138207 w 255104"/>
                <a:gd name="connsiteY36" fmla="*/ 169821 h 191344"/>
                <a:gd name="connsiteX37" fmla="*/ 123506 w 255104"/>
                <a:gd name="connsiteY37" fmla="*/ 151347 h 191344"/>
                <a:gd name="connsiteX38" fmla="*/ 87120 w 255104"/>
                <a:gd name="connsiteY38" fmla="*/ 155835 h 191344"/>
                <a:gd name="connsiteX39" fmla="*/ 81833 w 255104"/>
                <a:gd name="connsiteY39" fmla="*/ 146265 h 191344"/>
                <a:gd name="connsiteX40" fmla="*/ 55602 w 255104"/>
                <a:gd name="connsiteY40" fmla="*/ 133692 h 191344"/>
                <a:gd name="connsiteX0" fmla="*/ 60278 w 259780"/>
                <a:gd name="connsiteY0" fmla="*/ 133692 h 191344"/>
                <a:gd name="connsiteX1" fmla="*/ 33480 w 259780"/>
                <a:gd name="connsiteY1" fmla="*/ 114928 h 191344"/>
                <a:gd name="connsiteX2" fmla="*/ 37616 w 259780"/>
                <a:gd name="connsiteY2" fmla="*/ 101647 h 191344"/>
                <a:gd name="connsiteX3" fmla="*/ 25115 w 259780"/>
                <a:gd name="connsiteY3" fmla="*/ 92743 h 191344"/>
                <a:gd name="connsiteX4" fmla="*/ 23850 w 259780"/>
                <a:gd name="connsiteY4" fmla="*/ 78827 h 191344"/>
                <a:gd name="connsiteX5" fmla="*/ 1421 w 259780"/>
                <a:gd name="connsiteY5" fmla="*/ 60209 h 191344"/>
                <a:gd name="connsiteX6" fmla="*/ 70294 w 259780"/>
                <a:gd name="connsiteY6" fmla="*/ 35314 h 191344"/>
                <a:gd name="connsiteX7" fmla="*/ 78863 w 259780"/>
                <a:gd name="connsiteY7" fmla="*/ 33890 h 191344"/>
                <a:gd name="connsiteX8" fmla="*/ 85062 w 259780"/>
                <a:gd name="connsiteY8" fmla="*/ 18229 h 191344"/>
                <a:gd name="connsiteX9" fmla="*/ 80824 w 259780"/>
                <a:gd name="connsiteY9" fmla="*/ 3062 h 191344"/>
                <a:gd name="connsiteX10" fmla="*/ 88134 w 259780"/>
                <a:gd name="connsiteY10" fmla="*/ 32 h 191344"/>
                <a:gd name="connsiteX11" fmla="*/ 96237 w 259780"/>
                <a:gd name="connsiteY11" fmla="*/ 1735 h 191344"/>
                <a:gd name="connsiteX12" fmla="*/ 113862 w 259780"/>
                <a:gd name="connsiteY12" fmla="*/ 5716 h 191344"/>
                <a:gd name="connsiteX13" fmla="*/ 144569 w 259780"/>
                <a:gd name="connsiteY13" fmla="*/ 9598 h 191344"/>
                <a:gd name="connsiteX14" fmla="*/ 138930 w 259780"/>
                <a:gd name="connsiteY14" fmla="*/ 15674 h 191344"/>
                <a:gd name="connsiteX15" fmla="*/ 136732 w 259780"/>
                <a:gd name="connsiteY15" fmla="*/ 26511 h 191344"/>
                <a:gd name="connsiteX16" fmla="*/ 142113 w 259780"/>
                <a:gd name="connsiteY16" fmla="*/ 32684 h 191344"/>
                <a:gd name="connsiteX17" fmla="*/ 148715 w 259780"/>
                <a:gd name="connsiteY17" fmla="*/ 33849 h 191344"/>
                <a:gd name="connsiteX18" fmla="*/ 149770 w 259780"/>
                <a:gd name="connsiteY18" fmla="*/ 40923 h 191344"/>
                <a:gd name="connsiteX19" fmla="*/ 160248 w 259780"/>
                <a:gd name="connsiteY19" fmla="*/ 45707 h 191344"/>
                <a:gd name="connsiteX20" fmla="*/ 159262 w 259780"/>
                <a:gd name="connsiteY20" fmla="*/ 52184 h 191344"/>
                <a:gd name="connsiteX21" fmla="*/ 173102 w 259780"/>
                <a:gd name="connsiteY21" fmla="*/ 57798 h 191344"/>
                <a:gd name="connsiteX22" fmla="*/ 187367 w 259780"/>
                <a:gd name="connsiteY22" fmla="*/ 48842 h 191344"/>
                <a:gd name="connsiteX23" fmla="*/ 195882 w 259780"/>
                <a:gd name="connsiteY23" fmla="*/ 54139 h 191344"/>
                <a:gd name="connsiteX24" fmla="*/ 191096 w 259780"/>
                <a:gd name="connsiteY24" fmla="*/ 70744 h 191344"/>
                <a:gd name="connsiteX25" fmla="*/ 196639 w 259780"/>
                <a:gd name="connsiteY25" fmla="*/ 77636 h 191344"/>
                <a:gd name="connsiteX26" fmla="*/ 200367 w 259780"/>
                <a:gd name="connsiteY26" fmla="*/ 81363 h 191344"/>
                <a:gd name="connsiteX27" fmla="*/ 219306 w 259780"/>
                <a:gd name="connsiteY27" fmla="*/ 96009 h 191344"/>
                <a:gd name="connsiteX28" fmla="*/ 224682 w 259780"/>
                <a:gd name="connsiteY28" fmla="*/ 106398 h 191344"/>
                <a:gd name="connsiteX29" fmla="*/ 236386 w 259780"/>
                <a:gd name="connsiteY29" fmla="*/ 106942 h 191344"/>
                <a:gd name="connsiteX30" fmla="*/ 237299 w 259780"/>
                <a:gd name="connsiteY30" fmla="*/ 114237 h 191344"/>
                <a:gd name="connsiteX31" fmla="*/ 224534 w 259780"/>
                <a:gd name="connsiteY31" fmla="*/ 118924 h 191344"/>
                <a:gd name="connsiteX32" fmla="*/ 259766 w 259780"/>
                <a:gd name="connsiteY32" fmla="*/ 137894 h 191344"/>
                <a:gd name="connsiteX33" fmla="*/ 228443 w 259780"/>
                <a:gd name="connsiteY33" fmla="*/ 169085 h 191344"/>
                <a:gd name="connsiteX34" fmla="*/ 199496 w 259780"/>
                <a:gd name="connsiteY34" fmla="*/ 186785 h 191344"/>
                <a:gd name="connsiteX35" fmla="*/ 167616 w 259780"/>
                <a:gd name="connsiteY35" fmla="*/ 189362 h 191344"/>
                <a:gd name="connsiteX36" fmla="*/ 142883 w 259780"/>
                <a:gd name="connsiteY36" fmla="*/ 169821 h 191344"/>
                <a:gd name="connsiteX37" fmla="*/ 128182 w 259780"/>
                <a:gd name="connsiteY37" fmla="*/ 151347 h 191344"/>
                <a:gd name="connsiteX38" fmla="*/ 91796 w 259780"/>
                <a:gd name="connsiteY38" fmla="*/ 155835 h 191344"/>
                <a:gd name="connsiteX39" fmla="*/ 86509 w 259780"/>
                <a:gd name="connsiteY39" fmla="*/ 146265 h 191344"/>
                <a:gd name="connsiteX40" fmla="*/ 60278 w 259780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77609 w 258526"/>
                <a:gd name="connsiteY7" fmla="*/ 33890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37057 w 258526"/>
                <a:gd name="connsiteY9" fmla="*/ 13257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248 h 190900"/>
                <a:gd name="connsiteX1" fmla="*/ 32226 w 258526"/>
                <a:gd name="connsiteY1" fmla="*/ 114484 h 190900"/>
                <a:gd name="connsiteX2" fmla="*/ 36362 w 258526"/>
                <a:gd name="connsiteY2" fmla="*/ 101203 h 190900"/>
                <a:gd name="connsiteX3" fmla="*/ 23861 w 258526"/>
                <a:gd name="connsiteY3" fmla="*/ 92299 h 190900"/>
                <a:gd name="connsiteX4" fmla="*/ 22596 w 258526"/>
                <a:gd name="connsiteY4" fmla="*/ 78383 h 190900"/>
                <a:gd name="connsiteX5" fmla="*/ 167 w 258526"/>
                <a:gd name="connsiteY5" fmla="*/ 59765 h 190900"/>
                <a:gd name="connsiteX6" fmla="*/ 13190 w 258526"/>
                <a:gd name="connsiteY6" fmla="*/ 49159 h 190900"/>
                <a:gd name="connsiteX7" fmla="*/ 16977 w 258526"/>
                <a:gd name="connsiteY7" fmla="*/ 31875 h 190900"/>
                <a:gd name="connsiteX8" fmla="*/ 37304 w 258526"/>
                <a:gd name="connsiteY8" fmla="*/ 27745 h 190900"/>
                <a:gd name="connsiteX9" fmla="*/ 37057 w 258526"/>
                <a:gd name="connsiteY9" fmla="*/ 12813 h 190900"/>
                <a:gd name="connsiteX10" fmla="*/ 43820 w 258526"/>
                <a:gd name="connsiteY10" fmla="*/ 47 h 190900"/>
                <a:gd name="connsiteX11" fmla="*/ 94983 w 258526"/>
                <a:gd name="connsiteY11" fmla="*/ 1291 h 190900"/>
                <a:gd name="connsiteX12" fmla="*/ 112608 w 258526"/>
                <a:gd name="connsiteY12" fmla="*/ 5272 h 190900"/>
                <a:gd name="connsiteX13" fmla="*/ 143315 w 258526"/>
                <a:gd name="connsiteY13" fmla="*/ 9154 h 190900"/>
                <a:gd name="connsiteX14" fmla="*/ 137676 w 258526"/>
                <a:gd name="connsiteY14" fmla="*/ 15230 h 190900"/>
                <a:gd name="connsiteX15" fmla="*/ 135478 w 258526"/>
                <a:gd name="connsiteY15" fmla="*/ 26067 h 190900"/>
                <a:gd name="connsiteX16" fmla="*/ 140859 w 258526"/>
                <a:gd name="connsiteY16" fmla="*/ 32240 h 190900"/>
                <a:gd name="connsiteX17" fmla="*/ 147461 w 258526"/>
                <a:gd name="connsiteY17" fmla="*/ 33405 h 190900"/>
                <a:gd name="connsiteX18" fmla="*/ 148516 w 258526"/>
                <a:gd name="connsiteY18" fmla="*/ 40479 h 190900"/>
                <a:gd name="connsiteX19" fmla="*/ 158994 w 258526"/>
                <a:gd name="connsiteY19" fmla="*/ 45263 h 190900"/>
                <a:gd name="connsiteX20" fmla="*/ 158008 w 258526"/>
                <a:gd name="connsiteY20" fmla="*/ 51740 h 190900"/>
                <a:gd name="connsiteX21" fmla="*/ 171848 w 258526"/>
                <a:gd name="connsiteY21" fmla="*/ 57354 h 190900"/>
                <a:gd name="connsiteX22" fmla="*/ 186113 w 258526"/>
                <a:gd name="connsiteY22" fmla="*/ 48398 h 190900"/>
                <a:gd name="connsiteX23" fmla="*/ 194628 w 258526"/>
                <a:gd name="connsiteY23" fmla="*/ 53695 h 190900"/>
                <a:gd name="connsiteX24" fmla="*/ 189842 w 258526"/>
                <a:gd name="connsiteY24" fmla="*/ 70300 h 190900"/>
                <a:gd name="connsiteX25" fmla="*/ 195385 w 258526"/>
                <a:gd name="connsiteY25" fmla="*/ 77192 h 190900"/>
                <a:gd name="connsiteX26" fmla="*/ 199113 w 258526"/>
                <a:gd name="connsiteY26" fmla="*/ 80919 h 190900"/>
                <a:gd name="connsiteX27" fmla="*/ 218052 w 258526"/>
                <a:gd name="connsiteY27" fmla="*/ 95565 h 190900"/>
                <a:gd name="connsiteX28" fmla="*/ 223428 w 258526"/>
                <a:gd name="connsiteY28" fmla="*/ 105954 h 190900"/>
                <a:gd name="connsiteX29" fmla="*/ 235132 w 258526"/>
                <a:gd name="connsiteY29" fmla="*/ 106498 h 190900"/>
                <a:gd name="connsiteX30" fmla="*/ 236045 w 258526"/>
                <a:gd name="connsiteY30" fmla="*/ 113793 h 190900"/>
                <a:gd name="connsiteX31" fmla="*/ 223280 w 258526"/>
                <a:gd name="connsiteY31" fmla="*/ 118480 h 190900"/>
                <a:gd name="connsiteX32" fmla="*/ 258512 w 258526"/>
                <a:gd name="connsiteY32" fmla="*/ 137450 h 190900"/>
                <a:gd name="connsiteX33" fmla="*/ 227189 w 258526"/>
                <a:gd name="connsiteY33" fmla="*/ 168641 h 190900"/>
                <a:gd name="connsiteX34" fmla="*/ 198242 w 258526"/>
                <a:gd name="connsiteY34" fmla="*/ 186341 h 190900"/>
                <a:gd name="connsiteX35" fmla="*/ 166362 w 258526"/>
                <a:gd name="connsiteY35" fmla="*/ 188918 h 190900"/>
                <a:gd name="connsiteX36" fmla="*/ 141629 w 258526"/>
                <a:gd name="connsiteY36" fmla="*/ 169377 h 190900"/>
                <a:gd name="connsiteX37" fmla="*/ 126928 w 258526"/>
                <a:gd name="connsiteY37" fmla="*/ 150903 h 190900"/>
                <a:gd name="connsiteX38" fmla="*/ 90542 w 258526"/>
                <a:gd name="connsiteY38" fmla="*/ 155391 h 190900"/>
                <a:gd name="connsiteX39" fmla="*/ 85255 w 258526"/>
                <a:gd name="connsiteY39" fmla="*/ 145821 h 190900"/>
                <a:gd name="connsiteX40" fmla="*/ 59024 w 258526"/>
                <a:gd name="connsiteY40" fmla="*/ 133248 h 190900"/>
                <a:gd name="connsiteX0" fmla="*/ 59024 w 258526"/>
                <a:gd name="connsiteY0" fmla="*/ 138559 h 196211"/>
                <a:gd name="connsiteX1" fmla="*/ 32226 w 258526"/>
                <a:gd name="connsiteY1" fmla="*/ 119795 h 196211"/>
                <a:gd name="connsiteX2" fmla="*/ 36362 w 258526"/>
                <a:gd name="connsiteY2" fmla="*/ 106514 h 196211"/>
                <a:gd name="connsiteX3" fmla="*/ 23861 w 258526"/>
                <a:gd name="connsiteY3" fmla="*/ 97610 h 196211"/>
                <a:gd name="connsiteX4" fmla="*/ 22596 w 258526"/>
                <a:gd name="connsiteY4" fmla="*/ 83694 h 196211"/>
                <a:gd name="connsiteX5" fmla="*/ 167 w 258526"/>
                <a:gd name="connsiteY5" fmla="*/ 65076 h 196211"/>
                <a:gd name="connsiteX6" fmla="*/ 13190 w 258526"/>
                <a:gd name="connsiteY6" fmla="*/ 54470 h 196211"/>
                <a:gd name="connsiteX7" fmla="*/ 16977 w 258526"/>
                <a:gd name="connsiteY7" fmla="*/ 37186 h 196211"/>
                <a:gd name="connsiteX8" fmla="*/ 37304 w 258526"/>
                <a:gd name="connsiteY8" fmla="*/ 33056 h 196211"/>
                <a:gd name="connsiteX9" fmla="*/ 37057 w 258526"/>
                <a:gd name="connsiteY9" fmla="*/ 18124 h 196211"/>
                <a:gd name="connsiteX10" fmla="*/ 43820 w 258526"/>
                <a:gd name="connsiteY10" fmla="*/ 5358 h 196211"/>
                <a:gd name="connsiteX11" fmla="*/ 41254 w 258526"/>
                <a:gd name="connsiteY11" fmla="*/ 87 h 196211"/>
                <a:gd name="connsiteX12" fmla="*/ 112608 w 258526"/>
                <a:gd name="connsiteY12" fmla="*/ 10583 h 196211"/>
                <a:gd name="connsiteX13" fmla="*/ 143315 w 258526"/>
                <a:gd name="connsiteY13" fmla="*/ 14465 h 196211"/>
                <a:gd name="connsiteX14" fmla="*/ 137676 w 258526"/>
                <a:gd name="connsiteY14" fmla="*/ 20541 h 196211"/>
                <a:gd name="connsiteX15" fmla="*/ 135478 w 258526"/>
                <a:gd name="connsiteY15" fmla="*/ 31378 h 196211"/>
                <a:gd name="connsiteX16" fmla="*/ 140859 w 258526"/>
                <a:gd name="connsiteY16" fmla="*/ 37551 h 196211"/>
                <a:gd name="connsiteX17" fmla="*/ 147461 w 258526"/>
                <a:gd name="connsiteY17" fmla="*/ 38716 h 196211"/>
                <a:gd name="connsiteX18" fmla="*/ 148516 w 258526"/>
                <a:gd name="connsiteY18" fmla="*/ 45790 h 196211"/>
                <a:gd name="connsiteX19" fmla="*/ 158994 w 258526"/>
                <a:gd name="connsiteY19" fmla="*/ 50574 h 196211"/>
                <a:gd name="connsiteX20" fmla="*/ 158008 w 258526"/>
                <a:gd name="connsiteY20" fmla="*/ 57051 h 196211"/>
                <a:gd name="connsiteX21" fmla="*/ 171848 w 258526"/>
                <a:gd name="connsiteY21" fmla="*/ 62665 h 196211"/>
                <a:gd name="connsiteX22" fmla="*/ 186113 w 258526"/>
                <a:gd name="connsiteY22" fmla="*/ 53709 h 196211"/>
                <a:gd name="connsiteX23" fmla="*/ 194628 w 258526"/>
                <a:gd name="connsiteY23" fmla="*/ 59006 h 196211"/>
                <a:gd name="connsiteX24" fmla="*/ 189842 w 258526"/>
                <a:gd name="connsiteY24" fmla="*/ 75611 h 196211"/>
                <a:gd name="connsiteX25" fmla="*/ 195385 w 258526"/>
                <a:gd name="connsiteY25" fmla="*/ 82503 h 196211"/>
                <a:gd name="connsiteX26" fmla="*/ 199113 w 258526"/>
                <a:gd name="connsiteY26" fmla="*/ 86230 h 196211"/>
                <a:gd name="connsiteX27" fmla="*/ 218052 w 258526"/>
                <a:gd name="connsiteY27" fmla="*/ 100876 h 196211"/>
                <a:gd name="connsiteX28" fmla="*/ 223428 w 258526"/>
                <a:gd name="connsiteY28" fmla="*/ 111265 h 196211"/>
                <a:gd name="connsiteX29" fmla="*/ 235132 w 258526"/>
                <a:gd name="connsiteY29" fmla="*/ 111809 h 196211"/>
                <a:gd name="connsiteX30" fmla="*/ 236045 w 258526"/>
                <a:gd name="connsiteY30" fmla="*/ 119104 h 196211"/>
                <a:gd name="connsiteX31" fmla="*/ 223280 w 258526"/>
                <a:gd name="connsiteY31" fmla="*/ 123791 h 196211"/>
                <a:gd name="connsiteX32" fmla="*/ 258512 w 258526"/>
                <a:gd name="connsiteY32" fmla="*/ 142761 h 196211"/>
                <a:gd name="connsiteX33" fmla="*/ 227189 w 258526"/>
                <a:gd name="connsiteY33" fmla="*/ 173952 h 196211"/>
                <a:gd name="connsiteX34" fmla="*/ 198242 w 258526"/>
                <a:gd name="connsiteY34" fmla="*/ 191652 h 196211"/>
                <a:gd name="connsiteX35" fmla="*/ 166362 w 258526"/>
                <a:gd name="connsiteY35" fmla="*/ 194229 h 196211"/>
                <a:gd name="connsiteX36" fmla="*/ 141629 w 258526"/>
                <a:gd name="connsiteY36" fmla="*/ 174688 h 196211"/>
                <a:gd name="connsiteX37" fmla="*/ 126928 w 258526"/>
                <a:gd name="connsiteY37" fmla="*/ 156214 h 196211"/>
                <a:gd name="connsiteX38" fmla="*/ 90542 w 258526"/>
                <a:gd name="connsiteY38" fmla="*/ 160702 h 196211"/>
                <a:gd name="connsiteX39" fmla="*/ 85255 w 258526"/>
                <a:gd name="connsiteY39" fmla="*/ 151132 h 196211"/>
                <a:gd name="connsiteX40" fmla="*/ 59024 w 258526"/>
                <a:gd name="connsiteY40" fmla="*/ 138559 h 196211"/>
                <a:gd name="connsiteX0" fmla="*/ 59024 w 258526"/>
                <a:gd name="connsiteY0" fmla="*/ 138512 h 196164"/>
                <a:gd name="connsiteX1" fmla="*/ 32226 w 258526"/>
                <a:gd name="connsiteY1" fmla="*/ 119748 h 196164"/>
                <a:gd name="connsiteX2" fmla="*/ 36362 w 258526"/>
                <a:gd name="connsiteY2" fmla="*/ 106467 h 196164"/>
                <a:gd name="connsiteX3" fmla="*/ 23861 w 258526"/>
                <a:gd name="connsiteY3" fmla="*/ 97563 h 196164"/>
                <a:gd name="connsiteX4" fmla="*/ 22596 w 258526"/>
                <a:gd name="connsiteY4" fmla="*/ 83647 h 196164"/>
                <a:gd name="connsiteX5" fmla="*/ 167 w 258526"/>
                <a:gd name="connsiteY5" fmla="*/ 65029 h 196164"/>
                <a:gd name="connsiteX6" fmla="*/ 13190 w 258526"/>
                <a:gd name="connsiteY6" fmla="*/ 54423 h 196164"/>
                <a:gd name="connsiteX7" fmla="*/ 16977 w 258526"/>
                <a:gd name="connsiteY7" fmla="*/ 37139 h 196164"/>
                <a:gd name="connsiteX8" fmla="*/ 37304 w 258526"/>
                <a:gd name="connsiteY8" fmla="*/ 33009 h 196164"/>
                <a:gd name="connsiteX9" fmla="*/ 37057 w 258526"/>
                <a:gd name="connsiteY9" fmla="*/ 18077 h 196164"/>
                <a:gd name="connsiteX10" fmla="*/ 41320 w 258526"/>
                <a:gd name="connsiteY10" fmla="*/ 6738 h 196164"/>
                <a:gd name="connsiteX11" fmla="*/ 41254 w 258526"/>
                <a:gd name="connsiteY11" fmla="*/ 40 h 196164"/>
                <a:gd name="connsiteX12" fmla="*/ 112608 w 258526"/>
                <a:gd name="connsiteY12" fmla="*/ 10536 h 196164"/>
                <a:gd name="connsiteX13" fmla="*/ 143315 w 258526"/>
                <a:gd name="connsiteY13" fmla="*/ 14418 h 196164"/>
                <a:gd name="connsiteX14" fmla="*/ 137676 w 258526"/>
                <a:gd name="connsiteY14" fmla="*/ 20494 h 196164"/>
                <a:gd name="connsiteX15" fmla="*/ 135478 w 258526"/>
                <a:gd name="connsiteY15" fmla="*/ 31331 h 196164"/>
                <a:gd name="connsiteX16" fmla="*/ 140859 w 258526"/>
                <a:gd name="connsiteY16" fmla="*/ 37504 h 196164"/>
                <a:gd name="connsiteX17" fmla="*/ 147461 w 258526"/>
                <a:gd name="connsiteY17" fmla="*/ 38669 h 196164"/>
                <a:gd name="connsiteX18" fmla="*/ 148516 w 258526"/>
                <a:gd name="connsiteY18" fmla="*/ 45743 h 196164"/>
                <a:gd name="connsiteX19" fmla="*/ 158994 w 258526"/>
                <a:gd name="connsiteY19" fmla="*/ 50527 h 196164"/>
                <a:gd name="connsiteX20" fmla="*/ 158008 w 258526"/>
                <a:gd name="connsiteY20" fmla="*/ 57004 h 196164"/>
                <a:gd name="connsiteX21" fmla="*/ 171848 w 258526"/>
                <a:gd name="connsiteY21" fmla="*/ 62618 h 196164"/>
                <a:gd name="connsiteX22" fmla="*/ 186113 w 258526"/>
                <a:gd name="connsiteY22" fmla="*/ 53662 h 196164"/>
                <a:gd name="connsiteX23" fmla="*/ 194628 w 258526"/>
                <a:gd name="connsiteY23" fmla="*/ 58959 h 196164"/>
                <a:gd name="connsiteX24" fmla="*/ 189842 w 258526"/>
                <a:gd name="connsiteY24" fmla="*/ 75564 h 196164"/>
                <a:gd name="connsiteX25" fmla="*/ 195385 w 258526"/>
                <a:gd name="connsiteY25" fmla="*/ 82456 h 196164"/>
                <a:gd name="connsiteX26" fmla="*/ 199113 w 258526"/>
                <a:gd name="connsiteY26" fmla="*/ 86183 h 196164"/>
                <a:gd name="connsiteX27" fmla="*/ 218052 w 258526"/>
                <a:gd name="connsiteY27" fmla="*/ 100829 h 196164"/>
                <a:gd name="connsiteX28" fmla="*/ 223428 w 258526"/>
                <a:gd name="connsiteY28" fmla="*/ 111218 h 196164"/>
                <a:gd name="connsiteX29" fmla="*/ 235132 w 258526"/>
                <a:gd name="connsiteY29" fmla="*/ 111762 h 196164"/>
                <a:gd name="connsiteX30" fmla="*/ 236045 w 258526"/>
                <a:gd name="connsiteY30" fmla="*/ 119057 h 196164"/>
                <a:gd name="connsiteX31" fmla="*/ 223280 w 258526"/>
                <a:gd name="connsiteY31" fmla="*/ 123744 h 196164"/>
                <a:gd name="connsiteX32" fmla="*/ 258512 w 258526"/>
                <a:gd name="connsiteY32" fmla="*/ 142714 h 196164"/>
                <a:gd name="connsiteX33" fmla="*/ 227189 w 258526"/>
                <a:gd name="connsiteY33" fmla="*/ 173905 h 196164"/>
                <a:gd name="connsiteX34" fmla="*/ 198242 w 258526"/>
                <a:gd name="connsiteY34" fmla="*/ 191605 h 196164"/>
                <a:gd name="connsiteX35" fmla="*/ 166362 w 258526"/>
                <a:gd name="connsiteY35" fmla="*/ 194182 h 196164"/>
                <a:gd name="connsiteX36" fmla="*/ 141629 w 258526"/>
                <a:gd name="connsiteY36" fmla="*/ 174641 h 196164"/>
                <a:gd name="connsiteX37" fmla="*/ 126928 w 258526"/>
                <a:gd name="connsiteY37" fmla="*/ 156167 h 196164"/>
                <a:gd name="connsiteX38" fmla="*/ 90542 w 258526"/>
                <a:gd name="connsiteY38" fmla="*/ 160655 h 196164"/>
                <a:gd name="connsiteX39" fmla="*/ 85255 w 258526"/>
                <a:gd name="connsiteY39" fmla="*/ 151085 h 196164"/>
                <a:gd name="connsiteX40" fmla="*/ 59024 w 258526"/>
                <a:gd name="connsiteY40" fmla="*/ 138512 h 196164"/>
                <a:gd name="connsiteX0" fmla="*/ 59024 w 258526"/>
                <a:gd name="connsiteY0" fmla="*/ 170590 h 228242"/>
                <a:gd name="connsiteX1" fmla="*/ 32226 w 258526"/>
                <a:gd name="connsiteY1" fmla="*/ 151826 h 228242"/>
                <a:gd name="connsiteX2" fmla="*/ 36362 w 258526"/>
                <a:gd name="connsiteY2" fmla="*/ 138545 h 228242"/>
                <a:gd name="connsiteX3" fmla="*/ 23861 w 258526"/>
                <a:gd name="connsiteY3" fmla="*/ 129641 h 228242"/>
                <a:gd name="connsiteX4" fmla="*/ 22596 w 258526"/>
                <a:gd name="connsiteY4" fmla="*/ 115725 h 228242"/>
                <a:gd name="connsiteX5" fmla="*/ 167 w 258526"/>
                <a:gd name="connsiteY5" fmla="*/ 97107 h 228242"/>
                <a:gd name="connsiteX6" fmla="*/ 13190 w 258526"/>
                <a:gd name="connsiteY6" fmla="*/ 86501 h 228242"/>
                <a:gd name="connsiteX7" fmla="*/ 16977 w 258526"/>
                <a:gd name="connsiteY7" fmla="*/ 69217 h 228242"/>
                <a:gd name="connsiteX8" fmla="*/ 37304 w 258526"/>
                <a:gd name="connsiteY8" fmla="*/ 65087 h 228242"/>
                <a:gd name="connsiteX9" fmla="*/ 37057 w 258526"/>
                <a:gd name="connsiteY9" fmla="*/ 50155 h 228242"/>
                <a:gd name="connsiteX10" fmla="*/ 41320 w 258526"/>
                <a:gd name="connsiteY10" fmla="*/ 38816 h 228242"/>
                <a:gd name="connsiteX11" fmla="*/ 41254 w 258526"/>
                <a:gd name="connsiteY11" fmla="*/ 32118 h 228242"/>
                <a:gd name="connsiteX12" fmla="*/ 59374 w 258526"/>
                <a:gd name="connsiteY12" fmla="*/ 145 h 228242"/>
                <a:gd name="connsiteX13" fmla="*/ 143315 w 258526"/>
                <a:gd name="connsiteY13" fmla="*/ 46496 h 228242"/>
                <a:gd name="connsiteX14" fmla="*/ 137676 w 258526"/>
                <a:gd name="connsiteY14" fmla="*/ 52572 h 228242"/>
                <a:gd name="connsiteX15" fmla="*/ 135478 w 258526"/>
                <a:gd name="connsiteY15" fmla="*/ 63409 h 228242"/>
                <a:gd name="connsiteX16" fmla="*/ 140859 w 258526"/>
                <a:gd name="connsiteY16" fmla="*/ 69582 h 228242"/>
                <a:gd name="connsiteX17" fmla="*/ 147461 w 258526"/>
                <a:gd name="connsiteY17" fmla="*/ 70747 h 228242"/>
                <a:gd name="connsiteX18" fmla="*/ 148516 w 258526"/>
                <a:gd name="connsiteY18" fmla="*/ 77821 h 228242"/>
                <a:gd name="connsiteX19" fmla="*/ 158994 w 258526"/>
                <a:gd name="connsiteY19" fmla="*/ 82605 h 228242"/>
                <a:gd name="connsiteX20" fmla="*/ 158008 w 258526"/>
                <a:gd name="connsiteY20" fmla="*/ 89082 h 228242"/>
                <a:gd name="connsiteX21" fmla="*/ 171848 w 258526"/>
                <a:gd name="connsiteY21" fmla="*/ 94696 h 228242"/>
                <a:gd name="connsiteX22" fmla="*/ 186113 w 258526"/>
                <a:gd name="connsiteY22" fmla="*/ 85740 h 228242"/>
                <a:gd name="connsiteX23" fmla="*/ 194628 w 258526"/>
                <a:gd name="connsiteY23" fmla="*/ 91037 h 228242"/>
                <a:gd name="connsiteX24" fmla="*/ 189842 w 258526"/>
                <a:gd name="connsiteY24" fmla="*/ 107642 h 228242"/>
                <a:gd name="connsiteX25" fmla="*/ 195385 w 258526"/>
                <a:gd name="connsiteY25" fmla="*/ 114534 h 228242"/>
                <a:gd name="connsiteX26" fmla="*/ 199113 w 258526"/>
                <a:gd name="connsiteY26" fmla="*/ 118261 h 228242"/>
                <a:gd name="connsiteX27" fmla="*/ 218052 w 258526"/>
                <a:gd name="connsiteY27" fmla="*/ 132907 h 228242"/>
                <a:gd name="connsiteX28" fmla="*/ 223428 w 258526"/>
                <a:gd name="connsiteY28" fmla="*/ 143296 h 228242"/>
                <a:gd name="connsiteX29" fmla="*/ 235132 w 258526"/>
                <a:gd name="connsiteY29" fmla="*/ 143840 h 228242"/>
                <a:gd name="connsiteX30" fmla="*/ 236045 w 258526"/>
                <a:gd name="connsiteY30" fmla="*/ 151135 h 228242"/>
                <a:gd name="connsiteX31" fmla="*/ 223280 w 258526"/>
                <a:gd name="connsiteY31" fmla="*/ 155822 h 228242"/>
                <a:gd name="connsiteX32" fmla="*/ 258512 w 258526"/>
                <a:gd name="connsiteY32" fmla="*/ 174792 h 228242"/>
                <a:gd name="connsiteX33" fmla="*/ 227189 w 258526"/>
                <a:gd name="connsiteY33" fmla="*/ 205983 h 228242"/>
                <a:gd name="connsiteX34" fmla="*/ 198242 w 258526"/>
                <a:gd name="connsiteY34" fmla="*/ 223683 h 228242"/>
                <a:gd name="connsiteX35" fmla="*/ 166362 w 258526"/>
                <a:gd name="connsiteY35" fmla="*/ 226260 h 228242"/>
                <a:gd name="connsiteX36" fmla="*/ 141629 w 258526"/>
                <a:gd name="connsiteY36" fmla="*/ 206719 h 228242"/>
                <a:gd name="connsiteX37" fmla="*/ 126928 w 258526"/>
                <a:gd name="connsiteY37" fmla="*/ 188245 h 228242"/>
                <a:gd name="connsiteX38" fmla="*/ 90542 w 258526"/>
                <a:gd name="connsiteY38" fmla="*/ 192733 h 228242"/>
                <a:gd name="connsiteX39" fmla="*/ 85255 w 258526"/>
                <a:gd name="connsiteY39" fmla="*/ 183163 h 228242"/>
                <a:gd name="connsiteX40" fmla="*/ 59024 w 258526"/>
                <a:gd name="connsiteY40" fmla="*/ 170590 h 228242"/>
                <a:gd name="connsiteX0" fmla="*/ 59024 w 258526"/>
                <a:gd name="connsiteY0" fmla="*/ 172857 h 230509"/>
                <a:gd name="connsiteX1" fmla="*/ 32226 w 258526"/>
                <a:gd name="connsiteY1" fmla="*/ 154093 h 230509"/>
                <a:gd name="connsiteX2" fmla="*/ 36362 w 258526"/>
                <a:gd name="connsiteY2" fmla="*/ 140812 h 230509"/>
                <a:gd name="connsiteX3" fmla="*/ 23861 w 258526"/>
                <a:gd name="connsiteY3" fmla="*/ 131908 h 230509"/>
                <a:gd name="connsiteX4" fmla="*/ 22596 w 258526"/>
                <a:gd name="connsiteY4" fmla="*/ 117992 h 230509"/>
                <a:gd name="connsiteX5" fmla="*/ 167 w 258526"/>
                <a:gd name="connsiteY5" fmla="*/ 99374 h 230509"/>
                <a:gd name="connsiteX6" fmla="*/ 13190 w 258526"/>
                <a:gd name="connsiteY6" fmla="*/ 88768 h 230509"/>
                <a:gd name="connsiteX7" fmla="*/ 16977 w 258526"/>
                <a:gd name="connsiteY7" fmla="*/ 71484 h 230509"/>
                <a:gd name="connsiteX8" fmla="*/ 37304 w 258526"/>
                <a:gd name="connsiteY8" fmla="*/ 67354 h 230509"/>
                <a:gd name="connsiteX9" fmla="*/ 37057 w 258526"/>
                <a:gd name="connsiteY9" fmla="*/ 52422 h 230509"/>
                <a:gd name="connsiteX10" fmla="*/ 41320 w 258526"/>
                <a:gd name="connsiteY10" fmla="*/ 41083 h 230509"/>
                <a:gd name="connsiteX11" fmla="*/ 41254 w 258526"/>
                <a:gd name="connsiteY11" fmla="*/ 34385 h 230509"/>
                <a:gd name="connsiteX12" fmla="*/ 59374 w 258526"/>
                <a:gd name="connsiteY12" fmla="*/ 2412 h 230509"/>
                <a:gd name="connsiteX13" fmla="*/ 143315 w 258526"/>
                <a:gd name="connsiteY13" fmla="*/ 48763 h 230509"/>
                <a:gd name="connsiteX14" fmla="*/ 137676 w 258526"/>
                <a:gd name="connsiteY14" fmla="*/ 54839 h 230509"/>
                <a:gd name="connsiteX15" fmla="*/ 135478 w 258526"/>
                <a:gd name="connsiteY15" fmla="*/ 65676 h 230509"/>
                <a:gd name="connsiteX16" fmla="*/ 140859 w 258526"/>
                <a:gd name="connsiteY16" fmla="*/ 71849 h 230509"/>
                <a:gd name="connsiteX17" fmla="*/ 147461 w 258526"/>
                <a:gd name="connsiteY17" fmla="*/ 73014 h 230509"/>
                <a:gd name="connsiteX18" fmla="*/ 148516 w 258526"/>
                <a:gd name="connsiteY18" fmla="*/ 80088 h 230509"/>
                <a:gd name="connsiteX19" fmla="*/ 158994 w 258526"/>
                <a:gd name="connsiteY19" fmla="*/ 84872 h 230509"/>
                <a:gd name="connsiteX20" fmla="*/ 158008 w 258526"/>
                <a:gd name="connsiteY20" fmla="*/ 91349 h 230509"/>
                <a:gd name="connsiteX21" fmla="*/ 171848 w 258526"/>
                <a:gd name="connsiteY21" fmla="*/ 96963 h 230509"/>
                <a:gd name="connsiteX22" fmla="*/ 186113 w 258526"/>
                <a:gd name="connsiteY22" fmla="*/ 88007 h 230509"/>
                <a:gd name="connsiteX23" fmla="*/ 194628 w 258526"/>
                <a:gd name="connsiteY23" fmla="*/ 93304 h 230509"/>
                <a:gd name="connsiteX24" fmla="*/ 189842 w 258526"/>
                <a:gd name="connsiteY24" fmla="*/ 109909 h 230509"/>
                <a:gd name="connsiteX25" fmla="*/ 195385 w 258526"/>
                <a:gd name="connsiteY25" fmla="*/ 116801 h 230509"/>
                <a:gd name="connsiteX26" fmla="*/ 199113 w 258526"/>
                <a:gd name="connsiteY26" fmla="*/ 120528 h 230509"/>
                <a:gd name="connsiteX27" fmla="*/ 218052 w 258526"/>
                <a:gd name="connsiteY27" fmla="*/ 135174 h 230509"/>
                <a:gd name="connsiteX28" fmla="*/ 223428 w 258526"/>
                <a:gd name="connsiteY28" fmla="*/ 145563 h 230509"/>
                <a:gd name="connsiteX29" fmla="*/ 235132 w 258526"/>
                <a:gd name="connsiteY29" fmla="*/ 146107 h 230509"/>
                <a:gd name="connsiteX30" fmla="*/ 236045 w 258526"/>
                <a:gd name="connsiteY30" fmla="*/ 153402 h 230509"/>
                <a:gd name="connsiteX31" fmla="*/ 223280 w 258526"/>
                <a:gd name="connsiteY31" fmla="*/ 158089 h 230509"/>
                <a:gd name="connsiteX32" fmla="*/ 258512 w 258526"/>
                <a:gd name="connsiteY32" fmla="*/ 177059 h 230509"/>
                <a:gd name="connsiteX33" fmla="*/ 227189 w 258526"/>
                <a:gd name="connsiteY33" fmla="*/ 208250 h 230509"/>
                <a:gd name="connsiteX34" fmla="*/ 198242 w 258526"/>
                <a:gd name="connsiteY34" fmla="*/ 225950 h 230509"/>
                <a:gd name="connsiteX35" fmla="*/ 166362 w 258526"/>
                <a:gd name="connsiteY35" fmla="*/ 228527 h 230509"/>
                <a:gd name="connsiteX36" fmla="*/ 141629 w 258526"/>
                <a:gd name="connsiteY36" fmla="*/ 208986 h 230509"/>
                <a:gd name="connsiteX37" fmla="*/ 126928 w 258526"/>
                <a:gd name="connsiteY37" fmla="*/ 190512 h 230509"/>
                <a:gd name="connsiteX38" fmla="*/ 90542 w 258526"/>
                <a:gd name="connsiteY38" fmla="*/ 195000 h 230509"/>
                <a:gd name="connsiteX39" fmla="*/ 85255 w 258526"/>
                <a:gd name="connsiteY39" fmla="*/ 185430 h 230509"/>
                <a:gd name="connsiteX40" fmla="*/ 59024 w 258526"/>
                <a:gd name="connsiteY40" fmla="*/ 172857 h 230509"/>
                <a:gd name="connsiteX0" fmla="*/ 59024 w 258526"/>
                <a:gd name="connsiteY0" fmla="*/ 174518 h 232170"/>
                <a:gd name="connsiteX1" fmla="*/ 32226 w 258526"/>
                <a:gd name="connsiteY1" fmla="*/ 155754 h 232170"/>
                <a:gd name="connsiteX2" fmla="*/ 36362 w 258526"/>
                <a:gd name="connsiteY2" fmla="*/ 142473 h 232170"/>
                <a:gd name="connsiteX3" fmla="*/ 23861 w 258526"/>
                <a:gd name="connsiteY3" fmla="*/ 133569 h 232170"/>
                <a:gd name="connsiteX4" fmla="*/ 22596 w 258526"/>
                <a:gd name="connsiteY4" fmla="*/ 119653 h 232170"/>
                <a:gd name="connsiteX5" fmla="*/ 167 w 258526"/>
                <a:gd name="connsiteY5" fmla="*/ 101035 h 232170"/>
                <a:gd name="connsiteX6" fmla="*/ 13190 w 258526"/>
                <a:gd name="connsiteY6" fmla="*/ 90429 h 232170"/>
                <a:gd name="connsiteX7" fmla="*/ 16977 w 258526"/>
                <a:gd name="connsiteY7" fmla="*/ 73145 h 232170"/>
                <a:gd name="connsiteX8" fmla="*/ 37304 w 258526"/>
                <a:gd name="connsiteY8" fmla="*/ 69015 h 232170"/>
                <a:gd name="connsiteX9" fmla="*/ 37057 w 258526"/>
                <a:gd name="connsiteY9" fmla="*/ 54083 h 232170"/>
                <a:gd name="connsiteX10" fmla="*/ 41320 w 258526"/>
                <a:gd name="connsiteY10" fmla="*/ 42744 h 232170"/>
                <a:gd name="connsiteX11" fmla="*/ 41254 w 258526"/>
                <a:gd name="connsiteY11" fmla="*/ 36046 h 232170"/>
                <a:gd name="connsiteX12" fmla="*/ 59374 w 258526"/>
                <a:gd name="connsiteY12" fmla="*/ 4073 h 232170"/>
                <a:gd name="connsiteX13" fmla="*/ 70246 w 258526"/>
                <a:gd name="connsiteY13" fmla="*/ 6213 h 232170"/>
                <a:gd name="connsiteX14" fmla="*/ 137676 w 258526"/>
                <a:gd name="connsiteY14" fmla="*/ 56500 h 232170"/>
                <a:gd name="connsiteX15" fmla="*/ 135478 w 258526"/>
                <a:gd name="connsiteY15" fmla="*/ 67337 h 232170"/>
                <a:gd name="connsiteX16" fmla="*/ 140859 w 258526"/>
                <a:gd name="connsiteY16" fmla="*/ 73510 h 232170"/>
                <a:gd name="connsiteX17" fmla="*/ 147461 w 258526"/>
                <a:gd name="connsiteY17" fmla="*/ 74675 h 232170"/>
                <a:gd name="connsiteX18" fmla="*/ 148516 w 258526"/>
                <a:gd name="connsiteY18" fmla="*/ 81749 h 232170"/>
                <a:gd name="connsiteX19" fmla="*/ 158994 w 258526"/>
                <a:gd name="connsiteY19" fmla="*/ 86533 h 232170"/>
                <a:gd name="connsiteX20" fmla="*/ 158008 w 258526"/>
                <a:gd name="connsiteY20" fmla="*/ 93010 h 232170"/>
                <a:gd name="connsiteX21" fmla="*/ 171848 w 258526"/>
                <a:gd name="connsiteY21" fmla="*/ 98624 h 232170"/>
                <a:gd name="connsiteX22" fmla="*/ 186113 w 258526"/>
                <a:gd name="connsiteY22" fmla="*/ 89668 h 232170"/>
                <a:gd name="connsiteX23" fmla="*/ 194628 w 258526"/>
                <a:gd name="connsiteY23" fmla="*/ 94965 h 232170"/>
                <a:gd name="connsiteX24" fmla="*/ 189842 w 258526"/>
                <a:gd name="connsiteY24" fmla="*/ 111570 h 232170"/>
                <a:gd name="connsiteX25" fmla="*/ 195385 w 258526"/>
                <a:gd name="connsiteY25" fmla="*/ 118462 h 232170"/>
                <a:gd name="connsiteX26" fmla="*/ 199113 w 258526"/>
                <a:gd name="connsiteY26" fmla="*/ 122189 h 232170"/>
                <a:gd name="connsiteX27" fmla="*/ 218052 w 258526"/>
                <a:gd name="connsiteY27" fmla="*/ 136835 h 232170"/>
                <a:gd name="connsiteX28" fmla="*/ 223428 w 258526"/>
                <a:gd name="connsiteY28" fmla="*/ 147224 h 232170"/>
                <a:gd name="connsiteX29" fmla="*/ 235132 w 258526"/>
                <a:gd name="connsiteY29" fmla="*/ 147768 h 232170"/>
                <a:gd name="connsiteX30" fmla="*/ 236045 w 258526"/>
                <a:gd name="connsiteY30" fmla="*/ 155063 h 232170"/>
                <a:gd name="connsiteX31" fmla="*/ 223280 w 258526"/>
                <a:gd name="connsiteY31" fmla="*/ 159750 h 232170"/>
                <a:gd name="connsiteX32" fmla="*/ 258512 w 258526"/>
                <a:gd name="connsiteY32" fmla="*/ 178720 h 232170"/>
                <a:gd name="connsiteX33" fmla="*/ 227189 w 258526"/>
                <a:gd name="connsiteY33" fmla="*/ 209911 h 232170"/>
                <a:gd name="connsiteX34" fmla="*/ 198242 w 258526"/>
                <a:gd name="connsiteY34" fmla="*/ 227611 h 232170"/>
                <a:gd name="connsiteX35" fmla="*/ 166362 w 258526"/>
                <a:gd name="connsiteY35" fmla="*/ 230188 h 232170"/>
                <a:gd name="connsiteX36" fmla="*/ 141629 w 258526"/>
                <a:gd name="connsiteY36" fmla="*/ 210647 h 232170"/>
                <a:gd name="connsiteX37" fmla="*/ 126928 w 258526"/>
                <a:gd name="connsiteY37" fmla="*/ 192173 h 232170"/>
                <a:gd name="connsiteX38" fmla="*/ 90542 w 258526"/>
                <a:gd name="connsiteY38" fmla="*/ 196661 h 232170"/>
                <a:gd name="connsiteX39" fmla="*/ 85255 w 258526"/>
                <a:gd name="connsiteY39" fmla="*/ 187091 h 232170"/>
                <a:gd name="connsiteX40" fmla="*/ 59024 w 258526"/>
                <a:gd name="connsiteY40" fmla="*/ 174518 h 232170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135478 w 258526"/>
                <a:gd name="connsiteY15" fmla="*/ 73405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208003 w 258526"/>
                <a:gd name="connsiteY22" fmla="*/ 71688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194628 w 258526"/>
                <a:gd name="connsiteY24" fmla="*/ 101033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54672 w 258526"/>
                <a:gd name="connsiteY27" fmla="*/ 120665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18052 w 258526"/>
                <a:gd name="connsiteY29" fmla="*/ 142903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42058 w 258526"/>
                <a:gd name="connsiteY32" fmla="*/ 158704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770"/>
                <a:gd name="connsiteY0" fmla="*/ 180586 h 238238"/>
                <a:gd name="connsiteX1" fmla="*/ 32226 w 258770"/>
                <a:gd name="connsiteY1" fmla="*/ 161822 h 238238"/>
                <a:gd name="connsiteX2" fmla="*/ 36362 w 258770"/>
                <a:gd name="connsiteY2" fmla="*/ 148541 h 238238"/>
                <a:gd name="connsiteX3" fmla="*/ 23861 w 258770"/>
                <a:gd name="connsiteY3" fmla="*/ 139637 h 238238"/>
                <a:gd name="connsiteX4" fmla="*/ 22596 w 258770"/>
                <a:gd name="connsiteY4" fmla="*/ 125721 h 238238"/>
                <a:gd name="connsiteX5" fmla="*/ 167 w 258770"/>
                <a:gd name="connsiteY5" fmla="*/ 107103 h 238238"/>
                <a:gd name="connsiteX6" fmla="*/ 13190 w 258770"/>
                <a:gd name="connsiteY6" fmla="*/ 96497 h 238238"/>
                <a:gd name="connsiteX7" fmla="*/ 16977 w 258770"/>
                <a:gd name="connsiteY7" fmla="*/ 79213 h 238238"/>
                <a:gd name="connsiteX8" fmla="*/ 37304 w 258770"/>
                <a:gd name="connsiteY8" fmla="*/ 75083 h 238238"/>
                <a:gd name="connsiteX9" fmla="*/ 37057 w 258770"/>
                <a:gd name="connsiteY9" fmla="*/ 60151 h 238238"/>
                <a:gd name="connsiteX10" fmla="*/ 41320 w 258770"/>
                <a:gd name="connsiteY10" fmla="*/ 48812 h 238238"/>
                <a:gd name="connsiteX11" fmla="*/ 41254 w 258770"/>
                <a:gd name="connsiteY11" fmla="*/ 42114 h 238238"/>
                <a:gd name="connsiteX12" fmla="*/ 59374 w 258770"/>
                <a:gd name="connsiteY12" fmla="*/ 10141 h 238238"/>
                <a:gd name="connsiteX13" fmla="*/ 70246 w 258770"/>
                <a:gd name="connsiteY13" fmla="*/ 12281 h 238238"/>
                <a:gd name="connsiteX14" fmla="*/ 74949 w 258770"/>
                <a:gd name="connsiteY14" fmla="*/ 396 h 238238"/>
                <a:gd name="connsiteX15" fmla="*/ 96213 w 258770"/>
                <a:gd name="connsiteY15" fmla="*/ 7891 h 238238"/>
                <a:gd name="connsiteX16" fmla="*/ 104756 w 258770"/>
                <a:gd name="connsiteY16" fmla="*/ 18289 h 238238"/>
                <a:gd name="connsiteX17" fmla="*/ 149267 w 258770"/>
                <a:gd name="connsiteY17" fmla="*/ 45548 h 238238"/>
                <a:gd name="connsiteX18" fmla="*/ 149758 w 258770"/>
                <a:gd name="connsiteY18" fmla="*/ 80075 h 238238"/>
                <a:gd name="connsiteX19" fmla="*/ 163753 w 258770"/>
                <a:gd name="connsiteY19" fmla="*/ 87373 h 238238"/>
                <a:gd name="connsiteX20" fmla="*/ 182696 w 258770"/>
                <a:gd name="connsiteY20" fmla="*/ 73935 h 238238"/>
                <a:gd name="connsiteX21" fmla="*/ 189792 w 258770"/>
                <a:gd name="connsiteY21" fmla="*/ 67823 h 238238"/>
                <a:gd name="connsiteX22" fmla="*/ 199228 w 258770"/>
                <a:gd name="connsiteY22" fmla="*/ 66780 h 238238"/>
                <a:gd name="connsiteX23" fmla="*/ 208003 w 258770"/>
                <a:gd name="connsiteY23" fmla="*/ 71688 h 238238"/>
                <a:gd name="connsiteX24" fmla="*/ 207650 w 258770"/>
                <a:gd name="connsiteY24" fmla="*/ 82548 h 238238"/>
                <a:gd name="connsiteX25" fmla="*/ 227511 w 258770"/>
                <a:gd name="connsiteY25" fmla="*/ 90111 h 238238"/>
                <a:gd name="connsiteX26" fmla="*/ 231093 w 258770"/>
                <a:gd name="connsiteY26" fmla="*/ 101137 h 238238"/>
                <a:gd name="connsiteX27" fmla="*/ 248464 w 258770"/>
                <a:gd name="connsiteY27" fmla="*/ 101985 h 238238"/>
                <a:gd name="connsiteX28" fmla="*/ 254672 w 258770"/>
                <a:gd name="connsiteY28" fmla="*/ 120665 h 238238"/>
                <a:gd name="connsiteX29" fmla="*/ 242580 w 258770"/>
                <a:gd name="connsiteY29" fmla="*/ 134431 h 238238"/>
                <a:gd name="connsiteX30" fmla="*/ 252536 w 258770"/>
                <a:gd name="connsiteY30" fmla="*/ 138690 h 238238"/>
                <a:gd name="connsiteX31" fmla="*/ 241325 w 258770"/>
                <a:gd name="connsiteY31" fmla="*/ 152312 h 238238"/>
                <a:gd name="connsiteX32" fmla="*/ 242058 w 258770"/>
                <a:gd name="connsiteY32" fmla="*/ 158704 h 238238"/>
                <a:gd name="connsiteX33" fmla="*/ 258512 w 258770"/>
                <a:gd name="connsiteY33" fmla="*/ 184788 h 238238"/>
                <a:gd name="connsiteX34" fmla="*/ 227189 w 258770"/>
                <a:gd name="connsiteY34" fmla="*/ 215979 h 238238"/>
                <a:gd name="connsiteX35" fmla="*/ 198242 w 258770"/>
                <a:gd name="connsiteY35" fmla="*/ 233679 h 238238"/>
                <a:gd name="connsiteX36" fmla="*/ 166362 w 258770"/>
                <a:gd name="connsiteY36" fmla="*/ 236256 h 238238"/>
                <a:gd name="connsiteX37" fmla="*/ 141629 w 258770"/>
                <a:gd name="connsiteY37" fmla="*/ 216715 h 238238"/>
                <a:gd name="connsiteX38" fmla="*/ 126928 w 258770"/>
                <a:gd name="connsiteY38" fmla="*/ 198241 h 238238"/>
                <a:gd name="connsiteX39" fmla="*/ 90542 w 258770"/>
                <a:gd name="connsiteY39" fmla="*/ 202729 h 238238"/>
                <a:gd name="connsiteX40" fmla="*/ 85255 w 258770"/>
                <a:gd name="connsiteY40" fmla="*/ 193159 h 238238"/>
                <a:gd name="connsiteX41" fmla="*/ 59024 w 258770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1325 w 258811"/>
                <a:gd name="connsiteY31" fmla="*/ 15231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220495 w 258811"/>
                <a:gd name="connsiteY35" fmla="*/ 225966 h 238238"/>
                <a:gd name="connsiteX36" fmla="*/ 198242 w 258811"/>
                <a:gd name="connsiteY36" fmla="*/ 233679 h 238238"/>
                <a:gd name="connsiteX37" fmla="*/ 166362 w 258811"/>
                <a:gd name="connsiteY37" fmla="*/ 236256 h 238238"/>
                <a:gd name="connsiteX38" fmla="*/ 141629 w 258811"/>
                <a:gd name="connsiteY38" fmla="*/ 216715 h 238238"/>
                <a:gd name="connsiteX39" fmla="*/ 126928 w 258811"/>
                <a:gd name="connsiteY39" fmla="*/ 198241 h 238238"/>
                <a:gd name="connsiteX40" fmla="*/ 90542 w 258811"/>
                <a:gd name="connsiteY40" fmla="*/ 202729 h 238238"/>
                <a:gd name="connsiteX41" fmla="*/ 85255 w 258811"/>
                <a:gd name="connsiteY41" fmla="*/ 193159 h 238238"/>
                <a:gd name="connsiteX42" fmla="*/ 59024 w 258811"/>
                <a:gd name="connsiteY42" fmla="*/ 180586 h 238238"/>
                <a:gd name="connsiteX0" fmla="*/ 59024 w 258811"/>
                <a:gd name="connsiteY0" fmla="*/ 180586 h 237621"/>
                <a:gd name="connsiteX1" fmla="*/ 32226 w 258811"/>
                <a:gd name="connsiteY1" fmla="*/ 161822 h 237621"/>
                <a:gd name="connsiteX2" fmla="*/ 36362 w 258811"/>
                <a:gd name="connsiteY2" fmla="*/ 148541 h 237621"/>
                <a:gd name="connsiteX3" fmla="*/ 23861 w 258811"/>
                <a:gd name="connsiteY3" fmla="*/ 139637 h 237621"/>
                <a:gd name="connsiteX4" fmla="*/ 22596 w 258811"/>
                <a:gd name="connsiteY4" fmla="*/ 125721 h 237621"/>
                <a:gd name="connsiteX5" fmla="*/ 167 w 258811"/>
                <a:gd name="connsiteY5" fmla="*/ 107103 h 237621"/>
                <a:gd name="connsiteX6" fmla="*/ 13190 w 258811"/>
                <a:gd name="connsiteY6" fmla="*/ 96497 h 237621"/>
                <a:gd name="connsiteX7" fmla="*/ 16977 w 258811"/>
                <a:gd name="connsiteY7" fmla="*/ 79213 h 237621"/>
                <a:gd name="connsiteX8" fmla="*/ 37304 w 258811"/>
                <a:gd name="connsiteY8" fmla="*/ 75083 h 237621"/>
                <a:gd name="connsiteX9" fmla="*/ 37057 w 258811"/>
                <a:gd name="connsiteY9" fmla="*/ 60151 h 237621"/>
                <a:gd name="connsiteX10" fmla="*/ 41320 w 258811"/>
                <a:gd name="connsiteY10" fmla="*/ 48812 h 237621"/>
                <a:gd name="connsiteX11" fmla="*/ 41254 w 258811"/>
                <a:gd name="connsiteY11" fmla="*/ 42114 h 237621"/>
                <a:gd name="connsiteX12" fmla="*/ 59374 w 258811"/>
                <a:gd name="connsiteY12" fmla="*/ 10141 h 237621"/>
                <a:gd name="connsiteX13" fmla="*/ 70246 w 258811"/>
                <a:gd name="connsiteY13" fmla="*/ 12281 h 237621"/>
                <a:gd name="connsiteX14" fmla="*/ 74949 w 258811"/>
                <a:gd name="connsiteY14" fmla="*/ 396 h 237621"/>
                <a:gd name="connsiteX15" fmla="*/ 96213 w 258811"/>
                <a:gd name="connsiteY15" fmla="*/ 7891 h 237621"/>
                <a:gd name="connsiteX16" fmla="*/ 104756 w 258811"/>
                <a:gd name="connsiteY16" fmla="*/ 18289 h 237621"/>
                <a:gd name="connsiteX17" fmla="*/ 149267 w 258811"/>
                <a:gd name="connsiteY17" fmla="*/ 45548 h 237621"/>
                <a:gd name="connsiteX18" fmla="*/ 149758 w 258811"/>
                <a:gd name="connsiteY18" fmla="*/ 80075 h 237621"/>
                <a:gd name="connsiteX19" fmla="*/ 163753 w 258811"/>
                <a:gd name="connsiteY19" fmla="*/ 87373 h 237621"/>
                <a:gd name="connsiteX20" fmla="*/ 182696 w 258811"/>
                <a:gd name="connsiteY20" fmla="*/ 73935 h 237621"/>
                <a:gd name="connsiteX21" fmla="*/ 189792 w 258811"/>
                <a:gd name="connsiteY21" fmla="*/ 67823 h 237621"/>
                <a:gd name="connsiteX22" fmla="*/ 199228 w 258811"/>
                <a:gd name="connsiteY22" fmla="*/ 66780 h 237621"/>
                <a:gd name="connsiteX23" fmla="*/ 208003 w 258811"/>
                <a:gd name="connsiteY23" fmla="*/ 71688 h 237621"/>
                <a:gd name="connsiteX24" fmla="*/ 207650 w 258811"/>
                <a:gd name="connsiteY24" fmla="*/ 82548 h 237621"/>
                <a:gd name="connsiteX25" fmla="*/ 227511 w 258811"/>
                <a:gd name="connsiteY25" fmla="*/ 90111 h 237621"/>
                <a:gd name="connsiteX26" fmla="*/ 231093 w 258811"/>
                <a:gd name="connsiteY26" fmla="*/ 101137 h 237621"/>
                <a:gd name="connsiteX27" fmla="*/ 248464 w 258811"/>
                <a:gd name="connsiteY27" fmla="*/ 101985 h 237621"/>
                <a:gd name="connsiteX28" fmla="*/ 254672 w 258811"/>
                <a:gd name="connsiteY28" fmla="*/ 120665 h 237621"/>
                <a:gd name="connsiteX29" fmla="*/ 242580 w 258811"/>
                <a:gd name="connsiteY29" fmla="*/ 134431 h 237621"/>
                <a:gd name="connsiteX30" fmla="*/ 252536 w 258811"/>
                <a:gd name="connsiteY30" fmla="*/ 138690 h 237621"/>
                <a:gd name="connsiteX31" fmla="*/ 244482 w 258811"/>
                <a:gd name="connsiteY31" fmla="*/ 153022 h 237621"/>
                <a:gd name="connsiteX32" fmla="*/ 244505 w 258811"/>
                <a:gd name="connsiteY32" fmla="*/ 162834 h 237621"/>
                <a:gd name="connsiteX33" fmla="*/ 258512 w 258811"/>
                <a:gd name="connsiteY33" fmla="*/ 184788 h 237621"/>
                <a:gd name="connsiteX34" fmla="*/ 227189 w 258811"/>
                <a:gd name="connsiteY34" fmla="*/ 215979 h 237621"/>
                <a:gd name="connsiteX35" fmla="*/ 220495 w 258811"/>
                <a:gd name="connsiteY35" fmla="*/ 225966 h 237621"/>
                <a:gd name="connsiteX36" fmla="*/ 198242 w 258811"/>
                <a:gd name="connsiteY36" fmla="*/ 233679 h 237621"/>
                <a:gd name="connsiteX37" fmla="*/ 176433 w 258811"/>
                <a:gd name="connsiteY37" fmla="*/ 236542 h 237621"/>
                <a:gd name="connsiteX38" fmla="*/ 166362 w 258811"/>
                <a:gd name="connsiteY38" fmla="*/ 236256 h 237621"/>
                <a:gd name="connsiteX39" fmla="*/ 141629 w 258811"/>
                <a:gd name="connsiteY39" fmla="*/ 216715 h 237621"/>
                <a:gd name="connsiteX40" fmla="*/ 126928 w 258811"/>
                <a:gd name="connsiteY40" fmla="*/ 198241 h 237621"/>
                <a:gd name="connsiteX41" fmla="*/ 90542 w 258811"/>
                <a:gd name="connsiteY41" fmla="*/ 202729 h 237621"/>
                <a:gd name="connsiteX42" fmla="*/ 85255 w 258811"/>
                <a:gd name="connsiteY42" fmla="*/ 193159 h 237621"/>
                <a:gd name="connsiteX43" fmla="*/ 59024 w 258811"/>
                <a:gd name="connsiteY43" fmla="*/ 180586 h 237621"/>
                <a:gd name="connsiteX0" fmla="*/ 31314 w 258811"/>
                <a:gd name="connsiteY0" fmla="*/ 212336 h 237621"/>
                <a:gd name="connsiteX1" fmla="*/ 32226 w 258811"/>
                <a:gd name="connsiteY1" fmla="*/ 161822 h 237621"/>
                <a:gd name="connsiteX2" fmla="*/ 36362 w 258811"/>
                <a:gd name="connsiteY2" fmla="*/ 148541 h 237621"/>
                <a:gd name="connsiteX3" fmla="*/ 23861 w 258811"/>
                <a:gd name="connsiteY3" fmla="*/ 139637 h 237621"/>
                <a:gd name="connsiteX4" fmla="*/ 22596 w 258811"/>
                <a:gd name="connsiteY4" fmla="*/ 125721 h 237621"/>
                <a:gd name="connsiteX5" fmla="*/ 167 w 258811"/>
                <a:gd name="connsiteY5" fmla="*/ 107103 h 237621"/>
                <a:gd name="connsiteX6" fmla="*/ 13190 w 258811"/>
                <a:gd name="connsiteY6" fmla="*/ 96497 h 237621"/>
                <a:gd name="connsiteX7" fmla="*/ 16977 w 258811"/>
                <a:gd name="connsiteY7" fmla="*/ 79213 h 237621"/>
                <a:gd name="connsiteX8" fmla="*/ 37304 w 258811"/>
                <a:gd name="connsiteY8" fmla="*/ 75083 h 237621"/>
                <a:gd name="connsiteX9" fmla="*/ 37057 w 258811"/>
                <a:gd name="connsiteY9" fmla="*/ 60151 h 237621"/>
                <a:gd name="connsiteX10" fmla="*/ 41320 w 258811"/>
                <a:gd name="connsiteY10" fmla="*/ 48812 h 237621"/>
                <a:gd name="connsiteX11" fmla="*/ 41254 w 258811"/>
                <a:gd name="connsiteY11" fmla="*/ 42114 h 237621"/>
                <a:gd name="connsiteX12" fmla="*/ 59374 w 258811"/>
                <a:gd name="connsiteY12" fmla="*/ 10141 h 237621"/>
                <a:gd name="connsiteX13" fmla="*/ 70246 w 258811"/>
                <a:gd name="connsiteY13" fmla="*/ 12281 h 237621"/>
                <a:gd name="connsiteX14" fmla="*/ 74949 w 258811"/>
                <a:gd name="connsiteY14" fmla="*/ 396 h 237621"/>
                <a:gd name="connsiteX15" fmla="*/ 96213 w 258811"/>
                <a:gd name="connsiteY15" fmla="*/ 7891 h 237621"/>
                <a:gd name="connsiteX16" fmla="*/ 104756 w 258811"/>
                <a:gd name="connsiteY16" fmla="*/ 18289 h 237621"/>
                <a:gd name="connsiteX17" fmla="*/ 149267 w 258811"/>
                <a:gd name="connsiteY17" fmla="*/ 45548 h 237621"/>
                <a:gd name="connsiteX18" fmla="*/ 149758 w 258811"/>
                <a:gd name="connsiteY18" fmla="*/ 80075 h 237621"/>
                <a:gd name="connsiteX19" fmla="*/ 163753 w 258811"/>
                <a:gd name="connsiteY19" fmla="*/ 87373 h 237621"/>
                <a:gd name="connsiteX20" fmla="*/ 182696 w 258811"/>
                <a:gd name="connsiteY20" fmla="*/ 73935 h 237621"/>
                <a:gd name="connsiteX21" fmla="*/ 189792 w 258811"/>
                <a:gd name="connsiteY21" fmla="*/ 67823 h 237621"/>
                <a:gd name="connsiteX22" fmla="*/ 199228 w 258811"/>
                <a:gd name="connsiteY22" fmla="*/ 66780 h 237621"/>
                <a:gd name="connsiteX23" fmla="*/ 208003 w 258811"/>
                <a:gd name="connsiteY23" fmla="*/ 71688 h 237621"/>
                <a:gd name="connsiteX24" fmla="*/ 207650 w 258811"/>
                <a:gd name="connsiteY24" fmla="*/ 82548 h 237621"/>
                <a:gd name="connsiteX25" fmla="*/ 227511 w 258811"/>
                <a:gd name="connsiteY25" fmla="*/ 90111 h 237621"/>
                <a:gd name="connsiteX26" fmla="*/ 231093 w 258811"/>
                <a:gd name="connsiteY26" fmla="*/ 101137 h 237621"/>
                <a:gd name="connsiteX27" fmla="*/ 248464 w 258811"/>
                <a:gd name="connsiteY27" fmla="*/ 101985 h 237621"/>
                <a:gd name="connsiteX28" fmla="*/ 254672 w 258811"/>
                <a:gd name="connsiteY28" fmla="*/ 120665 h 237621"/>
                <a:gd name="connsiteX29" fmla="*/ 242580 w 258811"/>
                <a:gd name="connsiteY29" fmla="*/ 134431 h 237621"/>
                <a:gd name="connsiteX30" fmla="*/ 252536 w 258811"/>
                <a:gd name="connsiteY30" fmla="*/ 138690 h 237621"/>
                <a:gd name="connsiteX31" fmla="*/ 244482 w 258811"/>
                <a:gd name="connsiteY31" fmla="*/ 153022 h 237621"/>
                <a:gd name="connsiteX32" fmla="*/ 244505 w 258811"/>
                <a:gd name="connsiteY32" fmla="*/ 162834 h 237621"/>
                <a:gd name="connsiteX33" fmla="*/ 258512 w 258811"/>
                <a:gd name="connsiteY33" fmla="*/ 184788 h 237621"/>
                <a:gd name="connsiteX34" fmla="*/ 227189 w 258811"/>
                <a:gd name="connsiteY34" fmla="*/ 215979 h 237621"/>
                <a:gd name="connsiteX35" fmla="*/ 220495 w 258811"/>
                <a:gd name="connsiteY35" fmla="*/ 225966 h 237621"/>
                <a:gd name="connsiteX36" fmla="*/ 198242 w 258811"/>
                <a:gd name="connsiteY36" fmla="*/ 233679 h 237621"/>
                <a:gd name="connsiteX37" fmla="*/ 176433 w 258811"/>
                <a:gd name="connsiteY37" fmla="*/ 236542 h 237621"/>
                <a:gd name="connsiteX38" fmla="*/ 166362 w 258811"/>
                <a:gd name="connsiteY38" fmla="*/ 236256 h 237621"/>
                <a:gd name="connsiteX39" fmla="*/ 141629 w 258811"/>
                <a:gd name="connsiteY39" fmla="*/ 216715 h 237621"/>
                <a:gd name="connsiteX40" fmla="*/ 126928 w 258811"/>
                <a:gd name="connsiteY40" fmla="*/ 198241 h 237621"/>
                <a:gd name="connsiteX41" fmla="*/ 90542 w 258811"/>
                <a:gd name="connsiteY41" fmla="*/ 202729 h 237621"/>
                <a:gd name="connsiteX42" fmla="*/ 85255 w 258811"/>
                <a:gd name="connsiteY42" fmla="*/ 193159 h 237621"/>
                <a:gd name="connsiteX43" fmla="*/ 31314 w 258811"/>
                <a:gd name="connsiteY43" fmla="*/ 212336 h 237621"/>
                <a:gd name="connsiteX0" fmla="*/ 32841 w 260338"/>
                <a:gd name="connsiteY0" fmla="*/ 212336 h 237621"/>
                <a:gd name="connsiteX1" fmla="*/ 26 w 260338"/>
                <a:gd name="connsiteY1" fmla="*/ 198001 h 237621"/>
                <a:gd name="connsiteX2" fmla="*/ 37889 w 260338"/>
                <a:gd name="connsiteY2" fmla="*/ 148541 h 237621"/>
                <a:gd name="connsiteX3" fmla="*/ 25388 w 260338"/>
                <a:gd name="connsiteY3" fmla="*/ 139637 h 237621"/>
                <a:gd name="connsiteX4" fmla="*/ 24123 w 260338"/>
                <a:gd name="connsiteY4" fmla="*/ 125721 h 237621"/>
                <a:gd name="connsiteX5" fmla="*/ 1694 w 260338"/>
                <a:gd name="connsiteY5" fmla="*/ 107103 h 237621"/>
                <a:gd name="connsiteX6" fmla="*/ 14717 w 260338"/>
                <a:gd name="connsiteY6" fmla="*/ 96497 h 237621"/>
                <a:gd name="connsiteX7" fmla="*/ 18504 w 260338"/>
                <a:gd name="connsiteY7" fmla="*/ 79213 h 237621"/>
                <a:gd name="connsiteX8" fmla="*/ 38831 w 260338"/>
                <a:gd name="connsiteY8" fmla="*/ 75083 h 237621"/>
                <a:gd name="connsiteX9" fmla="*/ 38584 w 260338"/>
                <a:gd name="connsiteY9" fmla="*/ 60151 h 237621"/>
                <a:gd name="connsiteX10" fmla="*/ 42847 w 260338"/>
                <a:gd name="connsiteY10" fmla="*/ 48812 h 237621"/>
                <a:gd name="connsiteX11" fmla="*/ 42781 w 260338"/>
                <a:gd name="connsiteY11" fmla="*/ 42114 h 237621"/>
                <a:gd name="connsiteX12" fmla="*/ 60901 w 260338"/>
                <a:gd name="connsiteY12" fmla="*/ 10141 h 237621"/>
                <a:gd name="connsiteX13" fmla="*/ 71773 w 260338"/>
                <a:gd name="connsiteY13" fmla="*/ 12281 h 237621"/>
                <a:gd name="connsiteX14" fmla="*/ 76476 w 260338"/>
                <a:gd name="connsiteY14" fmla="*/ 396 h 237621"/>
                <a:gd name="connsiteX15" fmla="*/ 97740 w 260338"/>
                <a:gd name="connsiteY15" fmla="*/ 7891 h 237621"/>
                <a:gd name="connsiteX16" fmla="*/ 106283 w 260338"/>
                <a:gd name="connsiteY16" fmla="*/ 18289 h 237621"/>
                <a:gd name="connsiteX17" fmla="*/ 150794 w 260338"/>
                <a:gd name="connsiteY17" fmla="*/ 45548 h 237621"/>
                <a:gd name="connsiteX18" fmla="*/ 151285 w 260338"/>
                <a:gd name="connsiteY18" fmla="*/ 80075 h 237621"/>
                <a:gd name="connsiteX19" fmla="*/ 165280 w 260338"/>
                <a:gd name="connsiteY19" fmla="*/ 87373 h 237621"/>
                <a:gd name="connsiteX20" fmla="*/ 184223 w 260338"/>
                <a:gd name="connsiteY20" fmla="*/ 73935 h 237621"/>
                <a:gd name="connsiteX21" fmla="*/ 191319 w 260338"/>
                <a:gd name="connsiteY21" fmla="*/ 67823 h 237621"/>
                <a:gd name="connsiteX22" fmla="*/ 200755 w 260338"/>
                <a:gd name="connsiteY22" fmla="*/ 66780 h 237621"/>
                <a:gd name="connsiteX23" fmla="*/ 209530 w 260338"/>
                <a:gd name="connsiteY23" fmla="*/ 71688 h 237621"/>
                <a:gd name="connsiteX24" fmla="*/ 209177 w 260338"/>
                <a:gd name="connsiteY24" fmla="*/ 82548 h 237621"/>
                <a:gd name="connsiteX25" fmla="*/ 229038 w 260338"/>
                <a:gd name="connsiteY25" fmla="*/ 90111 h 237621"/>
                <a:gd name="connsiteX26" fmla="*/ 232620 w 260338"/>
                <a:gd name="connsiteY26" fmla="*/ 101137 h 237621"/>
                <a:gd name="connsiteX27" fmla="*/ 249991 w 260338"/>
                <a:gd name="connsiteY27" fmla="*/ 101985 h 237621"/>
                <a:gd name="connsiteX28" fmla="*/ 256199 w 260338"/>
                <a:gd name="connsiteY28" fmla="*/ 120665 h 237621"/>
                <a:gd name="connsiteX29" fmla="*/ 244107 w 260338"/>
                <a:gd name="connsiteY29" fmla="*/ 134431 h 237621"/>
                <a:gd name="connsiteX30" fmla="*/ 254063 w 260338"/>
                <a:gd name="connsiteY30" fmla="*/ 138690 h 237621"/>
                <a:gd name="connsiteX31" fmla="*/ 246009 w 260338"/>
                <a:gd name="connsiteY31" fmla="*/ 153022 h 237621"/>
                <a:gd name="connsiteX32" fmla="*/ 246032 w 260338"/>
                <a:gd name="connsiteY32" fmla="*/ 162834 h 237621"/>
                <a:gd name="connsiteX33" fmla="*/ 260039 w 260338"/>
                <a:gd name="connsiteY33" fmla="*/ 184788 h 237621"/>
                <a:gd name="connsiteX34" fmla="*/ 228716 w 260338"/>
                <a:gd name="connsiteY34" fmla="*/ 215979 h 237621"/>
                <a:gd name="connsiteX35" fmla="*/ 222022 w 260338"/>
                <a:gd name="connsiteY35" fmla="*/ 225966 h 237621"/>
                <a:gd name="connsiteX36" fmla="*/ 199769 w 260338"/>
                <a:gd name="connsiteY36" fmla="*/ 233679 h 237621"/>
                <a:gd name="connsiteX37" fmla="*/ 177960 w 260338"/>
                <a:gd name="connsiteY37" fmla="*/ 236542 h 237621"/>
                <a:gd name="connsiteX38" fmla="*/ 167889 w 260338"/>
                <a:gd name="connsiteY38" fmla="*/ 236256 h 237621"/>
                <a:gd name="connsiteX39" fmla="*/ 143156 w 260338"/>
                <a:gd name="connsiteY39" fmla="*/ 216715 h 237621"/>
                <a:gd name="connsiteX40" fmla="*/ 128455 w 260338"/>
                <a:gd name="connsiteY40" fmla="*/ 198241 h 237621"/>
                <a:gd name="connsiteX41" fmla="*/ 92069 w 260338"/>
                <a:gd name="connsiteY41" fmla="*/ 202729 h 237621"/>
                <a:gd name="connsiteX42" fmla="*/ 86782 w 260338"/>
                <a:gd name="connsiteY42" fmla="*/ 193159 h 237621"/>
                <a:gd name="connsiteX43" fmla="*/ 32841 w 260338"/>
                <a:gd name="connsiteY43" fmla="*/ 212336 h 237621"/>
                <a:gd name="connsiteX0" fmla="*/ 35377 w 262874"/>
                <a:gd name="connsiteY0" fmla="*/ 212336 h 237621"/>
                <a:gd name="connsiteX1" fmla="*/ 2562 w 262874"/>
                <a:gd name="connsiteY1" fmla="*/ 198001 h 237621"/>
                <a:gd name="connsiteX2" fmla="*/ 5023 w 262874"/>
                <a:gd name="connsiteY2" fmla="*/ 164761 h 237621"/>
                <a:gd name="connsiteX3" fmla="*/ 27924 w 262874"/>
                <a:gd name="connsiteY3" fmla="*/ 139637 h 237621"/>
                <a:gd name="connsiteX4" fmla="*/ 26659 w 262874"/>
                <a:gd name="connsiteY4" fmla="*/ 125721 h 237621"/>
                <a:gd name="connsiteX5" fmla="*/ 4230 w 262874"/>
                <a:gd name="connsiteY5" fmla="*/ 107103 h 237621"/>
                <a:gd name="connsiteX6" fmla="*/ 17253 w 262874"/>
                <a:gd name="connsiteY6" fmla="*/ 96497 h 237621"/>
                <a:gd name="connsiteX7" fmla="*/ 21040 w 262874"/>
                <a:gd name="connsiteY7" fmla="*/ 79213 h 237621"/>
                <a:gd name="connsiteX8" fmla="*/ 41367 w 262874"/>
                <a:gd name="connsiteY8" fmla="*/ 75083 h 237621"/>
                <a:gd name="connsiteX9" fmla="*/ 41120 w 262874"/>
                <a:gd name="connsiteY9" fmla="*/ 60151 h 237621"/>
                <a:gd name="connsiteX10" fmla="*/ 45383 w 262874"/>
                <a:gd name="connsiteY10" fmla="*/ 48812 h 237621"/>
                <a:gd name="connsiteX11" fmla="*/ 45317 w 262874"/>
                <a:gd name="connsiteY11" fmla="*/ 42114 h 237621"/>
                <a:gd name="connsiteX12" fmla="*/ 63437 w 262874"/>
                <a:gd name="connsiteY12" fmla="*/ 10141 h 237621"/>
                <a:gd name="connsiteX13" fmla="*/ 74309 w 262874"/>
                <a:gd name="connsiteY13" fmla="*/ 12281 h 237621"/>
                <a:gd name="connsiteX14" fmla="*/ 79012 w 262874"/>
                <a:gd name="connsiteY14" fmla="*/ 396 h 237621"/>
                <a:gd name="connsiteX15" fmla="*/ 100276 w 262874"/>
                <a:gd name="connsiteY15" fmla="*/ 7891 h 237621"/>
                <a:gd name="connsiteX16" fmla="*/ 108819 w 262874"/>
                <a:gd name="connsiteY16" fmla="*/ 18289 h 237621"/>
                <a:gd name="connsiteX17" fmla="*/ 153330 w 262874"/>
                <a:gd name="connsiteY17" fmla="*/ 45548 h 237621"/>
                <a:gd name="connsiteX18" fmla="*/ 153821 w 262874"/>
                <a:gd name="connsiteY18" fmla="*/ 80075 h 237621"/>
                <a:gd name="connsiteX19" fmla="*/ 167816 w 262874"/>
                <a:gd name="connsiteY19" fmla="*/ 87373 h 237621"/>
                <a:gd name="connsiteX20" fmla="*/ 186759 w 262874"/>
                <a:gd name="connsiteY20" fmla="*/ 73935 h 237621"/>
                <a:gd name="connsiteX21" fmla="*/ 193855 w 262874"/>
                <a:gd name="connsiteY21" fmla="*/ 67823 h 237621"/>
                <a:gd name="connsiteX22" fmla="*/ 203291 w 262874"/>
                <a:gd name="connsiteY22" fmla="*/ 66780 h 237621"/>
                <a:gd name="connsiteX23" fmla="*/ 212066 w 262874"/>
                <a:gd name="connsiteY23" fmla="*/ 71688 h 237621"/>
                <a:gd name="connsiteX24" fmla="*/ 211713 w 262874"/>
                <a:gd name="connsiteY24" fmla="*/ 82548 h 237621"/>
                <a:gd name="connsiteX25" fmla="*/ 231574 w 262874"/>
                <a:gd name="connsiteY25" fmla="*/ 90111 h 237621"/>
                <a:gd name="connsiteX26" fmla="*/ 235156 w 262874"/>
                <a:gd name="connsiteY26" fmla="*/ 101137 h 237621"/>
                <a:gd name="connsiteX27" fmla="*/ 252527 w 262874"/>
                <a:gd name="connsiteY27" fmla="*/ 101985 h 237621"/>
                <a:gd name="connsiteX28" fmla="*/ 258735 w 262874"/>
                <a:gd name="connsiteY28" fmla="*/ 120665 h 237621"/>
                <a:gd name="connsiteX29" fmla="*/ 246643 w 262874"/>
                <a:gd name="connsiteY29" fmla="*/ 134431 h 237621"/>
                <a:gd name="connsiteX30" fmla="*/ 256599 w 262874"/>
                <a:gd name="connsiteY30" fmla="*/ 138690 h 237621"/>
                <a:gd name="connsiteX31" fmla="*/ 248545 w 262874"/>
                <a:gd name="connsiteY31" fmla="*/ 153022 h 237621"/>
                <a:gd name="connsiteX32" fmla="*/ 248568 w 262874"/>
                <a:gd name="connsiteY32" fmla="*/ 162834 h 237621"/>
                <a:gd name="connsiteX33" fmla="*/ 262575 w 262874"/>
                <a:gd name="connsiteY33" fmla="*/ 184788 h 237621"/>
                <a:gd name="connsiteX34" fmla="*/ 231252 w 262874"/>
                <a:gd name="connsiteY34" fmla="*/ 215979 h 237621"/>
                <a:gd name="connsiteX35" fmla="*/ 224558 w 262874"/>
                <a:gd name="connsiteY35" fmla="*/ 225966 h 237621"/>
                <a:gd name="connsiteX36" fmla="*/ 202305 w 262874"/>
                <a:gd name="connsiteY36" fmla="*/ 233679 h 237621"/>
                <a:gd name="connsiteX37" fmla="*/ 180496 w 262874"/>
                <a:gd name="connsiteY37" fmla="*/ 236542 h 237621"/>
                <a:gd name="connsiteX38" fmla="*/ 170425 w 262874"/>
                <a:gd name="connsiteY38" fmla="*/ 236256 h 237621"/>
                <a:gd name="connsiteX39" fmla="*/ 145692 w 262874"/>
                <a:gd name="connsiteY39" fmla="*/ 216715 h 237621"/>
                <a:gd name="connsiteX40" fmla="*/ 130991 w 262874"/>
                <a:gd name="connsiteY40" fmla="*/ 198241 h 237621"/>
                <a:gd name="connsiteX41" fmla="*/ 94605 w 262874"/>
                <a:gd name="connsiteY41" fmla="*/ 202729 h 237621"/>
                <a:gd name="connsiteX42" fmla="*/ 89318 w 262874"/>
                <a:gd name="connsiteY42" fmla="*/ 193159 h 237621"/>
                <a:gd name="connsiteX43" fmla="*/ 35377 w 262874"/>
                <a:gd name="connsiteY43" fmla="*/ 212336 h 237621"/>
                <a:gd name="connsiteX0" fmla="*/ 43895 w 271392"/>
                <a:gd name="connsiteY0" fmla="*/ 212336 h 237621"/>
                <a:gd name="connsiteX1" fmla="*/ 11080 w 271392"/>
                <a:gd name="connsiteY1" fmla="*/ 198001 h 237621"/>
                <a:gd name="connsiteX2" fmla="*/ 13541 w 271392"/>
                <a:gd name="connsiteY2" fmla="*/ 164761 h 237621"/>
                <a:gd name="connsiteX3" fmla="*/ 562 w 271392"/>
                <a:gd name="connsiteY3" fmla="*/ 151150 h 237621"/>
                <a:gd name="connsiteX4" fmla="*/ 35177 w 271392"/>
                <a:gd name="connsiteY4" fmla="*/ 125721 h 237621"/>
                <a:gd name="connsiteX5" fmla="*/ 12748 w 271392"/>
                <a:gd name="connsiteY5" fmla="*/ 107103 h 237621"/>
                <a:gd name="connsiteX6" fmla="*/ 25771 w 271392"/>
                <a:gd name="connsiteY6" fmla="*/ 96497 h 237621"/>
                <a:gd name="connsiteX7" fmla="*/ 29558 w 271392"/>
                <a:gd name="connsiteY7" fmla="*/ 79213 h 237621"/>
                <a:gd name="connsiteX8" fmla="*/ 49885 w 271392"/>
                <a:gd name="connsiteY8" fmla="*/ 75083 h 237621"/>
                <a:gd name="connsiteX9" fmla="*/ 49638 w 271392"/>
                <a:gd name="connsiteY9" fmla="*/ 60151 h 237621"/>
                <a:gd name="connsiteX10" fmla="*/ 53901 w 271392"/>
                <a:gd name="connsiteY10" fmla="*/ 48812 h 237621"/>
                <a:gd name="connsiteX11" fmla="*/ 53835 w 271392"/>
                <a:gd name="connsiteY11" fmla="*/ 42114 h 237621"/>
                <a:gd name="connsiteX12" fmla="*/ 71955 w 271392"/>
                <a:gd name="connsiteY12" fmla="*/ 10141 h 237621"/>
                <a:gd name="connsiteX13" fmla="*/ 82827 w 271392"/>
                <a:gd name="connsiteY13" fmla="*/ 12281 h 237621"/>
                <a:gd name="connsiteX14" fmla="*/ 87530 w 271392"/>
                <a:gd name="connsiteY14" fmla="*/ 396 h 237621"/>
                <a:gd name="connsiteX15" fmla="*/ 108794 w 271392"/>
                <a:gd name="connsiteY15" fmla="*/ 7891 h 237621"/>
                <a:gd name="connsiteX16" fmla="*/ 117337 w 271392"/>
                <a:gd name="connsiteY16" fmla="*/ 18289 h 237621"/>
                <a:gd name="connsiteX17" fmla="*/ 161848 w 271392"/>
                <a:gd name="connsiteY17" fmla="*/ 45548 h 237621"/>
                <a:gd name="connsiteX18" fmla="*/ 162339 w 271392"/>
                <a:gd name="connsiteY18" fmla="*/ 80075 h 237621"/>
                <a:gd name="connsiteX19" fmla="*/ 176334 w 271392"/>
                <a:gd name="connsiteY19" fmla="*/ 87373 h 237621"/>
                <a:gd name="connsiteX20" fmla="*/ 195277 w 271392"/>
                <a:gd name="connsiteY20" fmla="*/ 73935 h 237621"/>
                <a:gd name="connsiteX21" fmla="*/ 202373 w 271392"/>
                <a:gd name="connsiteY21" fmla="*/ 67823 h 237621"/>
                <a:gd name="connsiteX22" fmla="*/ 211809 w 271392"/>
                <a:gd name="connsiteY22" fmla="*/ 66780 h 237621"/>
                <a:gd name="connsiteX23" fmla="*/ 220584 w 271392"/>
                <a:gd name="connsiteY23" fmla="*/ 71688 h 237621"/>
                <a:gd name="connsiteX24" fmla="*/ 220231 w 271392"/>
                <a:gd name="connsiteY24" fmla="*/ 82548 h 237621"/>
                <a:gd name="connsiteX25" fmla="*/ 240092 w 271392"/>
                <a:gd name="connsiteY25" fmla="*/ 90111 h 237621"/>
                <a:gd name="connsiteX26" fmla="*/ 243674 w 271392"/>
                <a:gd name="connsiteY26" fmla="*/ 101137 h 237621"/>
                <a:gd name="connsiteX27" fmla="*/ 261045 w 271392"/>
                <a:gd name="connsiteY27" fmla="*/ 101985 h 237621"/>
                <a:gd name="connsiteX28" fmla="*/ 267253 w 271392"/>
                <a:gd name="connsiteY28" fmla="*/ 120665 h 237621"/>
                <a:gd name="connsiteX29" fmla="*/ 255161 w 271392"/>
                <a:gd name="connsiteY29" fmla="*/ 134431 h 237621"/>
                <a:gd name="connsiteX30" fmla="*/ 265117 w 271392"/>
                <a:gd name="connsiteY30" fmla="*/ 138690 h 237621"/>
                <a:gd name="connsiteX31" fmla="*/ 257063 w 271392"/>
                <a:gd name="connsiteY31" fmla="*/ 153022 h 237621"/>
                <a:gd name="connsiteX32" fmla="*/ 257086 w 271392"/>
                <a:gd name="connsiteY32" fmla="*/ 162834 h 237621"/>
                <a:gd name="connsiteX33" fmla="*/ 271093 w 271392"/>
                <a:gd name="connsiteY33" fmla="*/ 184788 h 237621"/>
                <a:gd name="connsiteX34" fmla="*/ 239770 w 271392"/>
                <a:gd name="connsiteY34" fmla="*/ 215979 h 237621"/>
                <a:gd name="connsiteX35" fmla="*/ 233076 w 271392"/>
                <a:gd name="connsiteY35" fmla="*/ 225966 h 237621"/>
                <a:gd name="connsiteX36" fmla="*/ 210823 w 271392"/>
                <a:gd name="connsiteY36" fmla="*/ 233679 h 237621"/>
                <a:gd name="connsiteX37" fmla="*/ 189014 w 271392"/>
                <a:gd name="connsiteY37" fmla="*/ 236542 h 237621"/>
                <a:gd name="connsiteX38" fmla="*/ 178943 w 271392"/>
                <a:gd name="connsiteY38" fmla="*/ 236256 h 237621"/>
                <a:gd name="connsiteX39" fmla="*/ 154210 w 271392"/>
                <a:gd name="connsiteY39" fmla="*/ 216715 h 237621"/>
                <a:gd name="connsiteX40" fmla="*/ 139509 w 271392"/>
                <a:gd name="connsiteY40" fmla="*/ 198241 h 237621"/>
                <a:gd name="connsiteX41" fmla="*/ 103123 w 271392"/>
                <a:gd name="connsiteY41" fmla="*/ 202729 h 237621"/>
                <a:gd name="connsiteX42" fmla="*/ 97836 w 271392"/>
                <a:gd name="connsiteY42" fmla="*/ 193159 h 237621"/>
                <a:gd name="connsiteX43" fmla="*/ 43895 w 271392"/>
                <a:gd name="connsiteY43" fmla="*/ 212336 h 237621"/>
                <a:gd name="connsiteX0" fmla="*/ 84823 w 312320"/>
                <a:gd name="connsiteY0" fmla="*/ 212336 h 237621"/>
                <a:gd name="connsiteX1" fmla="*/ 52008 w 312320"/>
                <a:gd name="connsiteY1" fmla="*/ 198001 h 237621"/>
                <a:gd name="connsiteX2" fmla="*/ 54469 w 312320"/>
                <a:gd name="connsiteY2" fmla="*/ 164761 h 237621"/>
                <a:gd name="connsiteX3" fmla="*/ 41490 w 312320"/>
                <a:gd name="connsiteY3" fmla="*/ 151150 h 237621"/>
                <a:gd name="connsiteX4" fmla="*/ 86 w 312320"/>
                <a:gd name="connsiteY4" fmla="*/ 141217 h 237621"/>
                <a:gd name="connsiteX5" fmla="*/ 53676 w 312320"/>
                <a:gd name="connsiteY5" fmla="*/ 107103 h 237621"/>
                <a:gd name="connsiteX6" fmla="*/ 66699 w 312320"/>
                <a:gd name="connsiteY6" fmla="*/ 96497 h 237621"/>
                <a:gd name="connsiteX7" fmla="*/ 70486 w 312320"/>
                <a:gd name="connsiteY7" fmla="*/ 79213 h 237621"/>
                <a:gd name="connsiteX8" fmla="*/ 90813 w 312320"/>
                <a:gd name="connsiteY8" fmla="*/ 75083 h 237621"/>
                <a:gd name="connsiteX9" fmla="*/ 90566 w 312320"/>
                <a:gd name="connsiteY9" fmla="*/ 60151 h 237621"/>
                <a:gd name="connsiteX10" fmla="*/ 94829 w 312320"/>
                <a:gd name="connsiteY10" fmla="*/ 48812 h 237621"/>
                <a:gd name="connsiteX11" fmla="*/ 94763 w 312320"/>
                <a:gd name="connsiteY11" fmla="*/ 42114 h 237621"/>
                <a:gd name="connsiteX12" fmla="*/ 112883 w 312320"/>
                <a:gd name="connsiteY12" fmla="*/ 10141 h 237621"/>
                <a:gd name="connsiteX13" fmla="*/ 123755 w 312320"/>
                <a:gd name="connsiteY13" fmla="*/ 12281 h 237621"/>
                <a:gd name="connsiteX14" fmla="*/ 128458 w 312320"/>
                <a:gd name="connsiteY14" fmla="*/ 396 h 237621"/>
                <a:gd name="connsiteX15" fmla="*/ 149722 w 312320"/>
                <a:gd name="connsiteY15" fmla="*/ 7891 h 237621"/>
                <a:gd name="connsiteX16" fmla="*/ 158265 w 312320"/>
                <a:gd name="connsiteY16" fmla="*/ 18289 h 237621"/>
                <a:gd name="connsiteX17" fmla="*/ 202776 w 312320"/>
                <a:gd name="connsiteY17" fmla="*/ 45548 h 237621"/>
                <a:gd name="connsiteX18" fmla="*/ 203267 w 312320"/>
                <a:gd name="connsiteY18" fmla="*/ 80075 h 237621"/>
                <a:gd name="connsiteX19" fmla="*/ 217262 w 312320"/>
                <a:gd name="connsiteY19" fmla="*/ 87373 h 237621"/>
                <a:gd name="connsiteX20" fmla="*/ 236205 w 312320"/>
                <a:gd name="connsiteY20" fmla="*/ 73935 h 237621"/>
                <a:gd name="connsiteX21" fmla="*/ 243301 w 312320"/>
                <a:gd name="connsiteY21" fmla="*/ 67823 h 237621"/>
                <a:gd name="connsiteX22" fmla="*/ 252737 w 312320"/>
                <a:gd name="connsiteY22" fmla="*/ 66780 h 237621"/>
                <a:gd name="connsiteX23" fmla="*/ 261512 w 312320"/>
                <a:gd name="connsiteY23" fmla="*/ 71688 h 237621"/>
                <a:gd name="connsiteX24" fmla="*/ 261159 w 312320"/>
                <a:gd name="connsiteY24" fmla="*/ 82548 h 237621"/>
                <a:gd name="connsiteX25" fmla="*/ 281020 w 312320"/>
                <a:gd name="connsiteY25" fmla="*/ 90111 h 237621"/>
                <a:gd name="connsiteX26" fmla="*/ 284602 w 312320"/>
                <a:gd name="connsiteY26" fmla="*/ 101137 h 237621"/>
                <a:gd name="connsiteX27" fmla="*/ 301973 w 312320"/>
                <a:gd name="connsiteY27" fmla="*/ 101985 h 237621"/>
                <a:gd name="connsiteX28" fmla="*/ 308181 w 312320"/>
                <a:gd name="connsiteY28" fmla="*/ 120665 h 237621"/>
                <a:gd name="connsiteX29" fmla="*/ 296089 w 312320"/>
                <a:gd name="connsiteY29" fmla="*/ 134431 h 237621"/>
                <a:gd name="connsiteX30" fmla="*/ 306045 w 312320"/>
                <a:gd name="connsiteY30" fmla="*/ 138690 h 237621"/>
                <a:gd name="connsiteX31" fmla="*/ 297991 w 312320"/>
                <a:gd name="connsiteY31" fmla="*/ 153022 h 237621"/>
                <a:gd name="connsiteX32" fmla="*/ 298014 w 312320"/>
                <a:gd name="connsiteY32" fmla="*/ 162834 h 237621"/>
                <a:gd name="connsiteX33" fmla="*/ 312021 w 312320"/>
                <a:gd name="connsiteY33" fmla="*/ 184788 h 237621"/>
                <a:gd name="connsiteX34" fmla="*/ 280698 w 312320"/>
                <a:gd name="connsiteY34" fmla="*/ 215979 h 237621"/>
                <a:gd name="connsiteX35" fmla="*/ 274004 w 312320"/>
                <a:gd name="connsiteY35" fmla="*/ 225966 h 237621"/>
                <a:gd name="connsiteX36" fmla="*/ 251751 w 312320"/>
                <a:gd name="connsiteY36" fmla="*/ 233679 h 237621"/>
                <a:gd name="connsiteX37" fmla="*/ 229942 w 312320"/>
                <a:gd name="connsiteY37" fmla="*/ 236542 h 237621"/>
                <a:gd name="connsiteX38" fmla="*/ 219871 w 312320"/>
                <a:gd name="connsiteY38" fmla="*/ 236256 h 237621"/>
                <a:gd name="connsiteX39" fmla="*/ 195138 w 312320"/>
                <a:gd name="connsiteY39" fmla="*/ 216715 h 237621"/>
                <a:gd name="connsiteX40" fmla="*/ 180437 w 312320"/>
                <a:gd name="connsiteY40" fmla="*/ 198241 h 237621"/>
                <a:gd name="connsiteX41" fmla="*/ 144051 w 312320"/>
                <a:gd name="connsiteY41" fmla="*/ 202729 h 237621"/>
                <a:gd name="connsiteX42" fmla="*/ 138764 w 312320"/>
                <a:gd name="connsiteY42" fmla="*/ 193159 h 237621"/>
                <a:gd name="connsiteX43" fmla="*/ 84823 w 312320"/>
                <a:gd name="connsiteY43" fmla="*/ 212336 h 237621"/>
                <a:gd name="connsiteX0" fmla="*/ 93505 w 321002"/>
                <a:gd name="connsiteY0" fmla="*/ 212336 h 237621"/>
                <a:gd name="connsiteX1" fmla="*/ 60690 w 321002"/>
                <a:gd name="connsiteY1" fmla="*/ 198001 h 237621"/>
                <a:gd name="connsiteX2" fmla="*/ 63151 w 321002"/>
                <a:gd name="connsiteY2" fmla="*/ 164761 h 237621"/>
                <a:gd name="connsiteX3" fmla="*/ 50172 w 321002"/>
                <a:gd name="connsiteY3" fmla="*/ 151150 h 237621"/>
                <a:gd name="connsiteX4" fmla="*/ 8768 w 321002"/>
                <a:gd name="connsiteY4" fmla="*/ 141217 h 237621"/>
                <a:gd name="connsiteX5" fmla="*/ 5927 w 321002"/>
                <a:gd name="connsiteY5" fmla="*/ 112417 h 237621"/>
                <a:gd name="connsiteX6" fmla="*/ 75381 w 321002"/>
                <a:gd name="connsiteY6" fmla="*/ 96497 h 237621"/>
                <a:gd name="connsiteX7" fmla="*/ 79168 w 321002"/>
                <a:gd name="connsiteY7" fmla="*/ 79213 h 237621"/>
                <a:gd name="connsiteX8" fmla="*/ 99495 w 321002"/>
                <a:gd name="connsiteY8" fmla="*/ 75083 h 237621"/>
                <a:gd name="connsiteX9" fmla="*/ 99248 w 321002"/>
                <a:gd name="connsiteY9" fmla="*/ 60151 h 237621"/>
                <a:gd name="connsiteX10" fmla="*/ 103511 w 321002"/>
                <a:gd name="connsiteY10" fmla="*/ 48812 h 237621"/>
                <a:gd name="connsiteX11" fmla="*/ 103445 w 321002"/>
                <a:gd name="connsiteY11" fmla="*/ 42114 h 237621"/>
                <a:gd name="connsiteX12" fmla="*/ 121565 w 321002"/>
                <a:gd name="connsiteY12" fmla="*/ 10141 h 237621"/>
                <a:gd name="connsiteX13" fmla="*/ 132437 w 321002"/>
                <a:gd name="connsiteY13" fmla="*/ 12281 h 237621"/>
                <a:gd name="connsiteX14" fmla="*/ 137140 w 321002"/>
                <a:gd name="connsiteY14" fmla="*/ 396 h 237621"/>
                <a:gd name="connsiteX15" fmla="*/ 158404 w 321002"/>
                <a:gd name="connsiteY15" fmla="*/ 7891 h 237621"/>
                <a:gd name="connsiteX16" fmla="*/ 166947 w 321002"/>
                <a:gd name="connsiteY16" fmla="*/ 18289 h 237621"/>
                <a:gd name="connsiteX17" fmla="*/ 211458 w 321002"/>
                <a:gd name="connsiteY17" fmla="*/ 45548 h 237621"/>
                <a:gd name="connsiteX18" fmla="*/ 211949 w 321002"/>
                <a:gd name="connsiteY18" fmla="*/ 80075 h 237621"/>
                <a:gd name="connsiteX19" fmla="*/ 225944 w 321002"/>
                <a:gd name="connsiteY19" fmla="*/ 87373 h 237621"/>
                <a:gd name="connsiteX20" fmla="*/ 244887 w 321002"/>
                <a:gd name="connsiteY20" fmla="*/ 73935 h 237621"/>
                <a:gd name="connsiteX21" fmla="*/ 251983 w 321002"/>
                <a:gd name="connsiteY21" fmla="*/ 67823 h 237621"/>
                <a:gd name="connsiteX22" fmla="*/ 261419 w 321002"/>
                <a:gd name="connsiteY22" fmla="*/ 66780 h 237621"/>
                <a:gd name="connsiteX23" fmla="*/ 270194 w 321002"/>
                <a:gd name="connsiteY23" fmla="*/ 71688 h 237621"/>
                <a:gd name="connsiteX24" fmla="*/ 269841 w 321002"/>
                <a:gd name="connsiteY24" fmla="*/ 82548 h 237621"/>
                <a:gd name="connsiteX25" fmla="*/ 289702 w 321002"/>
                <a:gd name="connsiteY25" fmla="*/ 90111 h 237621"/>
                <a:gd name="connsiteX26" fmla="*/ 293284 w 321002"/>
                <a:gd name="connsiteY26" fmla="*/ 101137 h 237621"/>
                <a:gd name="connsiteX27" fmla="*/ 310655 w 321002"/>
                <a:gd name="connsiteY27" fmla="*/ 101985 h 237621"/>
                <a:gd name="connsiteX28" fmla="*/ 316863 w 321002"/>
                <a:gd name="connsiteY28" fmla="*/ 120665 h 237621"/>
                <a:gd name="connsiteX29" fmla="*/ 304771 w 321002"/>
                <a:gd name="connsiteY29" fmla="*/ 134431 h 237621"/>
                <a:gd name="connsiteX30" fmla="*/ 314727 w 321002"/>
                <a:gd name="connsiteY30" fmla="*/ 138690 h 237621"/>
                <a:gd name="connsiteX31" fmla="*/ 306673 w 321002"/>
                <a:gd name="connsiteY31" fmla="*/ 153022 h 237621"/>
                <a:gd name="connsiteX32" fmla="*/ 306696 w 321002"/>
                <a:gd name="connsiteY32" fmla="*/ 162834 h 237621"/>
                <a:gd name="connsiteX33" fmla="*/ 320703 w 321002"/>
                <a:gd name="connsiteY33" fmla="*/ 184788 h 237621"/>
                <a:gd name="connsiteX34" fmla="*/ 289380 w 321002"/>
                <a:gd name="connsiteY34" fmla="*/ 215979 h 237621"/>
                <a:gd name="connsiteX35" fmla="*/ 282686 w 321002"/>
                <a:gd name="connsiteY35" fmla="*/ 225966 h 237621"/>
                <a:gd name="connsiteX36" fmla="*/ 260433 w 321002"/>
                <a:gd name="connsiteY36" fmla="*/ 233679 h 237621"/>
                <a:gd name="connsiteX37" fmla="*/ 238624 w 321002"/>
                <a:gd name="connsiteY37" fmla="*/ 236542 h 237621"/>
                <a:gd name="connsiteX38" fmla="*/ 228553 w 321002"/>
                <a:gd name="connsiteY38" fmla="*/ 236256 h 237621"/>
                <a:gd name="connsiteX39" fmla="*/ 203820 w 321002"/>
                <a:gd name="connsiteY39" fmla="*/ 216715 h 237621"/>
                <a:gd name="connsiteX40" fmla="*/ 189119 w 321002"/>
                <a:gd name="connsiteY40" fmla="*/ 198241 h 237621"/>
                <a:gd name="connsiteX41" fmla="*/ 152733 w 321002"/>
                <a:gd name="connsiteY41" fmla="*/ 202729 h 237621"/>
                <a:gd name="connsiteX42" fmla="*/ 147446 w 321002"/>
                <a:gd name="connsiteY42" fmla="*/ 193159 h 237621"/>
                <a:gd name="connsiteX43" fmla="*/ 93505 w 32100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75828 w 317662"/>
                <a:gd name="connsiteY7" fmla="*/ 79213 h 237621"/>
                <a:gd name="connsiteX8" fmla="*/ 96155 w 317662"/>
                <a:gd name="connsiteY8" fmla="*/ 75083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96155 w 317662"/>
                <a:gd name="connsiteY8" fmla="*/ 75083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54543 w 317662"/>
                <a:gd name="connsiteY8" fmla="*/ 30108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54543 w 317662"/>
                <a:gd name="connsiteY8" fmla="*/ 30108 h 237621"/>
                <a:gd name="connsiteX9" fmla="*/ 69398 w 317662"/>
                <a:gd name="connsiteY9" fmla="*/ 5562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5401 h 240686"/>
                <a:gd name="connsiteX1" fmla="*/ 57350 w 317662"/>
                <a:gd name="connsiteY1" fmla="*/ 201066 h 240686"/>
                <a:gd name="connsiteX2" fmla="*/ 59811 w 317662"/>
                <a:gd name="connsiteY2" fmla="*/ 167826 h 240686"/>
                <a:gd name="connsiteX3" fmla="*/ 46832 w 317662"/>
                <a:gd name="connsiteY3" fmla="*/ 154215 h 240686"/>
                <a:gd name="connsiteX4" fmla="*/ 5428 w 317662"/>
                <a:gd name="connsiteY4" fmla="*/ 144282 h 240686"/>
                <a:gd name="connsiteX5" fmla="*/ 2587 w 317662"/>
                <a:gd name="connsiteY5" fmla="*/ 115482 h 240686"/>
                <a:gd name="connsiteX6" fmla="*/ 24938 w 317662"/>
                <a:gd name="connsiteY6" fmla="*/ 105528 h 240686"/>
                <a:gd name="connsiteX7" fmla="*/ 19584 w 317662"/>
                <a:gd name="connsiteY7" fmla="*/ 44657 h 240686"/>
                <a:gd name="connsiteX8" fmla="*/ 54543 w 317662"/>
                <a:gd name="connsiteY8" fmla="*/ 33173 h 240686"/>
                <a:gd name="connsiteX9" fmla="*/ 69398 w 317662"/>
                <a:gd name="connsiteY9" fmla="*/ 8627 h 240686"/>
                <a:gd name="connsiteX10" fmla="*/ 98577 w 317662"/>
                <a:gd name="connsiteY10" fmla="*/ 0 h 240686"/>
                <a:gd name="connsiteX11" fmla="*/ 100105 w 317662"/>
                <a:gd name="connsiteY11" fmla="*/ 45179 h 240686"/>
                <a:gd name="connsiteX12" fmla="*/ 118225 w 317662"/>
                <a:gd name="connsiteY12" fmla="*/ 13206 h 240686"/>
                <a:gd name="connsiteX13" fmla="*/ 129097 w 317662"/>
                <a:gd name="connsiteY13" fmla="*/ 15346 h 240686"/>
                <a:gd name="connsiteX14" fmla="*/ 133800 w 317662"/>
                <a:gd name="connsiteY14" fmla="*/ 3461 h 240686"/>
                <a:gd name="connsiteX15" fmla="*/ 155064 w 317662"/>
                <a:gd name="connsiteY15" fmla="*/ 10956 h 240686"/>
                <a:gd name="connsiteX16" fmla="*/ 163607 w 317662"/>
                <a:gd name="connsiteY16" fmla="*/ 21354 h 240686"/>
                <a:gd name="connsiteX17" fmla="*/ 208118 w 317662"/>
                <a:gd name="connsiteY17" fmla="*/ 48613 h 240686"/>
                <a:gd name="connsiteX18" fmla="*/ 208609 w 317662"/>
                <a:gd name="connsiteY18" fmla="*/ 83140 h 240686"/>
                <a:gd name="connsiteX19" fmla="*/ 222604 w 317662"/>
                <a:gd name="connsiteY19" fmla="*/ 90438 h 240686"/>
                <a:gd name="connsiteX20" fmla="*/ 241547 w 317662"/>
                <a:gd name="connsiteY20" fmla="*/ 77000 h 240686"/>
                <a:gd name="connsiteX21" fmla="*/ 248643 w 317662"/>
                <a:gd name="connsiteY21" fmla="*/ 70888 h 240686"/>
                <a:gd name="connsiteX22" fmla="*/ 258079 w 317662"/>
                <a:gd name="connsiteY22" fmla="*/ 69845 h 240686"/>
                <a:gd name="connsiteX23" fmla="*/ 266854 w 317662"/>
                <a:gd name="connsiteY23" fmla="*/ 74753 h 240686"/>
                <a:gd name="connsiteX24" fmla="*/ 266501 w 317662"/>
                <a:gd name="connsiteY24" fmla="*/ 85613 h 240686"/>
                <a:gd name="connsiteX25" fmla="*/ 286362 w 317662"/>
                <a:gd name="connsiteY25" fmla="*/ 93176 h 240686"/>
                <a:gd name="connsiteX26" fmla="*/ 289944 w 317662"/>
                <a:gd name="connsiteY26" fmla="*/ 104202 h 240686"/>
                <a:gd name="connsiteX27" fmla="*/ 307315 w 317662"/>
                <a:gd name="connsiteY27" fmla="*/ 105050 h 240686"/>
                <a:gd name="connsiteX28" fmla="*/ 313523 w 317662"/>
                <a:gd name="connsiteY28" fmla="*/ 123730 h 240686"/>
                <a:gd name="connsiteX29" fmla="*/ 301431 w 317662"/>
                <a:gd name="connsiteY29" fmla="*/ 137496 h 240686"/>
                <a:gd name="connsiteX30" fmla="*/ 311387 w 317662"/>
                <a:gd name="connsiteY30" fmla="*/ 141755 h 240686"/>
                <a:gd name="connsiteX31" fmla="*/ 303333 w 317662"/>
                <a:gd name="connsiteY31" fmla="*/ 156087 h 240686"/>
                <a:gd name="connsiteX32" fmla="*/ 303356 w 317662"/>
                <a:gd name="connsiteY32" fmla="*/ 165899 h 240686"/>
                <a:gd name="connsiteX33" fmla="*/ 317363 w 317662"/>
                <a:gd name="connsiteY33" fmla="*/ 187853 h 240686"/>
                <a:gd name="connsiteX34" fmla="*/ 286040 w 317662"/>
                <a:gd name="connsiteY34" fmla="*/ 219044 h 240686"/>
                <a:gd name="connsiteX35" fmla="*/ 279346 w 317662"/>
                <a:gd name="connsiteY35" fmla="*/ 229031 h 240686"/>
                <a:gd name="connsiteX36" fmla="*/ 257093 w 317662"/>
                <a:gd name="connsiteY36" fmla="*/ 236744 h 240686"/>
                <a:gd name="connsiteX37" fmla="*/ 235284 w 317662"/>
                <a:gd name="connsiteY37" fmla="*/ 239607 h 240686"/>
                <a:gd name="connsiteX38" fmla="*/ 225213 w 317662"/>
                <a:gd name="connsiteY38" fmla="*/ 239321 h 240686"/>
                <a:gd name="connsiteX39" fmla="*/ 200480 w 317662"/>
                <a:gd name="connsiteY39" fmla="*/ 219780 h 240686"/>
                <a:gd name="connsiteX40" fmla="*/ 185779 w 317662"/>
                <a:gd name="connsiteY40" fmla="*/ 201306 h 240686"/>
                <a:gd name="connsiteX41" fmla="*/ 149393 w 317662"/>
                <a:gd name="connsiteY41" fmla="*/ 205794 h 240686"/>
                <a:gd name="connsiteX42" fmla="*/ 144106 w 317662"/>
                <a:gd name="connsiteY42" fmla="*/ 196224 h 240686"/>
                <a:gd name="connsiteX43" fmla="*/ 90165 w 317662"/>
                <a:gd name="connsiteY43" fmla="*/ 215401 h 240686"/>
                <a:gd name="connsiteX0" fmla="*/ 90165 w 317662"/>
                <a:gd name="connsiteY0" fmla="*/ 215464 h 240749"/>
                <a:gd name="connsiteX1" fmla="*/ 57350 w 317662"/>
                <a:gd name="connsiteY1" fmla="*/ 201129 h 240749"/>
                <a:gd name="connsiteX2" fmla="*/ 59811 w 317662"/>
                <a:gd name="connsiteY2" fmla="*/ 167889 h 240749"/>
                <a:gd name="connsiteX3" fmla="*/ 46832 w 317662"/>
                <a:gd name="connsiteY3" fmla="*/ 154278 h 240749"/>
                <a:gd name="connsiteX4" fmla="*/ 5428 w 317662"/>
                <a:gd name="connsiteY4" fmla="*/ 144345 h 240749"/>
                <a:gd name="connsiteX5" fmla="*/ 2587 w 317662"/>
                <a:gd name="connsiteY5" fmla="*/ 115545 h 240749"/>
                <a:gd name="connsiteX6" fmla="*/ 24938 w 317662"/>
                <a:gd name="connsiteY6" fmla="*/ 105591 h 240749"/>
                <a:gd name="connsiteX7" fmla="*/ 19584 w 317662"/>
                <a:gd name="connsiteY7" fmla="*/ 44720 h 240749"/>
                <a:gd name="connsiteX8" fmla="*/ 54543 w 317662"/>
                <a:gd name="connsiteY8" fmla="*/ 33236 h 240749"/>
                <a:gd name="connsiteX9" fmla="*/ 69398 w 317662"/>
                <a:gd name="connsiteY9" fmla="*/ 8690 h 240749"/>
                <a:gd name="connsiteX10" fmla="*/ 98577 w 317662"/>
                <a:gd name="connsiteY10" fmla="*/ 63 h 240749"/>
                <a:gd name="connsiteX11" fmla="*/ 118225 w 317662"/>
                <a:gd name="connsiteY11" fmla="*/ 13269 h 240749"/>
                <a:gd name="connsiteX12" fmla="*/ 129097 w 317662"/>
                <a:gd name="connsiteY12" fmla="*/ 15409 h 240749"/>
                <a:gd name="connsiteX13" fmla="*/ 133800 w 317662"/>
                <a:gd name="connsiteY13" fmla="*/ 3524 h 240749"/>
                <a:gd name="connsiteX14" fmla="*/ 155064 w 317662"/>
                <a:gd name="connsiteY14" fmla="*/ 11019 h 240749"/>
                <a:gd name="connsiteX15" fmla="*/ 163607 w 317662"/>
                <a:gd name="connsiteY15" fmla="*/ 21417 h 240749"/>
                <a:gd name="connsiteX16" fmla="*/ 208118 w 317662"/>
                <a:gd name="connsiteY16" fmla="*/ 48676 h 240749"/>
                <a:gd name="connsiteX17" fmla="*/ 208609 w 317662"/>
                <a:gd name="connsiteY17" fmla="*/ 83203 h 240749"/>
                <a:gd name="connsiteX18" fmla="*/ 222604 w 317662"/>
                <a:gd name="connsiteY18" fmla="*/ 90501 h 240749"/>
                <a:gd name="connsiteX19" fmla="*/ 241547 w 317662"/>
                <a:gd name="connsiteY19" fmla="*/ 77063 h 240749"/>
                <a:gd name="connsiteX20" fmla="*/ 248643 w 317662"/>
                <a:gd name="connsiteY20" fmla="*/ 70951 h 240749"/>
                <a:gd name="connsiteX21" fmla="*/ 258079 w 317662"/>
                <a:gd name="connsiteY21" fmla="*/ 69908 h 240749"/>
                <a:gd name="connsiteX22" fmla="*/ 266854 w 317662"/>
                <a:gd name="connsiteY22" fmla="*/ 74816 h 240749"/>
                <a:gd name="connsiteX23" fmla="*/ 266501 w 317662"/>
                <a:gd name="connsiteY23" fmla="*/ 85676 h 240749"/>
                <a:gd name="connsiteX24" fmla="*/ 286362 w 317662"/>
                <a:gd name="connsiteY24" fmla="*/ 93239 h 240749"/>
                <a:gd name="connsiteX25" fmla="*/ 289944 w 317662"/>
                <a:gd name="connsiteY25" fmla="*/ 104265 h 240749"/>
                <a:gd name="connsiteX26" fmla="*/ 307315 w 317662"/>
                <a:gd name="connsiteY26" fmla="*/ 105113 h 240749"/>
                <a:gd name="connsiteX27" fmla="*/ 313523 w 317662"/>
                <a:gd name="connsiteY27" fmla="*/ 123793 h 240749"/>
                <a:gd name="connsiteX28" fmla="*/ 301431 w 317662"/>
                <a:gd name="connsiteY28" fmla="*/ 137559 h 240749"/>
                <a:gd name="connsiteX29" fmla="*/ 311387 w 317662"/>
                <a:gd name="connsiteY29" fmla="*/ 141818 h 240749"/>
                <a:gd name="connsiteX30" fmla="*/ 303333 w 317662"/>
                <a:gd name="connsiteY30" fmla="*/ 156150 h 240749"/>
                <a:gd name="connsiteX31" fmla="*/ 303356 w 317662"/>
                <a:gd name="connsiteY31" fmla="*/ 165962 h 240749"/>
                <a:gd name="connsiteX32" fmla="*/ 317363 w 317662"/>
                <a:gd name="connsiteY32" fmla="*/ 187916 h 240749"/>
                <a:gd name="connsiteX33" fmla="*/ 286040 w 317662"/>
                <a:gd name="connsiteY33" fmla="*/ 219107 h 240749"/>
                <a:gd name="connsiteX34" fmla="*/ 279346 w 317662"/>
                <a:gd name="connsiteY34" fmla="*/ 229094 h 240749"/>
                <a:gd name="connsiteX35" fmla="*/ 257093 w 317662"/>
                <a:gd name="connsiteY35" fmla="*/ 236807 h 240749"/>
                <a:gd name="connsiteX36" fmla="*/ 235284 w 317662"/>
                <a:gd name="connsiteY36" fmla="*/ 239670 h 240749"/>
                <a:gd name="connsiteX37" fmla="*/ 225213 w 317662"/>
                <a:gd name="connsiteY37" fmla="*/ 239384 h 240749"/>
                <a:gd name="connsiteX38" fmla="*/ 200480 w 317662"/>
                <a:gd name="connsiteY38" fmla="*/ 219843 h 240749"/>
                <a:gd name="connsiteX39" fmla="*/ 185779 w 317662"/>
                <a:gd name="connsiteY39" fmla="*/ 201369 h 240749"/>
                <a:gd name="connsiteX40" fmla="*/ 149393 w 317662"/>
                <a:gd name="connsiteY40" fmla="*/ 205857 h 240749"/>
                <a:gd name="connsiteX41" fmla="*/ 144106 w 317662"/>
                <a:gd name="connsiteY41" fmla="*/ 196287 h 240749"/>
                <a:gd name="connsiteX42" fmla="*/ 90165 w 317662"/>
                <a:gd name="connsiteY42" fmla="*/ 215464 h 240749"/>
                <a:gd name="connsiteX0" fmla="*/ 90165 w 317662"/>
                <a:gd name="connsiteY0" fmla="*/ 215526 h 240811"/>
                <a:gd name="connsiteX1" fmla="*/ 57350 w 317662"/>
                <a:gd name="connsiteY1" fmla="*/ 201191 h 240811"/>
                <a:gd name="connsiteX2" fmla="*/ 59811 w 317662"/>
                <a:gd name="connsiteY2" fmla="*/ 167951 h 240811"/>
                <a:gd name="connsiteX3" fmla="*/ 46832 w 317662"/>
                <a:gd name="connsiteY3" fmla="*/ 154340 h 240811"/>
                <a:gd name="connsiteX4" fmla="*/ 5428 w 317662"/>
                <a:gd name="connsiteY4" fmla="*/ 144407 h 240811"/>
                <a:gd name="connsiteX5" fmla="*/ 2587 w 317662"/>
                <a:gd name="connsiteY5" fmla="*/ 115607 h 240811"/>
                <a:gd name="connsiteX6" fmla="*/ 24938 w 317662"/>
                <a:gd name="connsiteY6" fmla="*/ 105653 h 240811"/>
                <a:gd name="connsiteX7" fmla="*/ 19584 w 317662"/>
                <a:gd name="connsiteY7" fmla="*/ 44782 h 240811"/>
                <a:gd name="connsiteX8" fmla="*/ 54543 w 317662"/>
                <a:gd name="connsiteY8" fmla="*/ 33298 h 240811"/>
                <a:gd name="connsiteX9" fmla="*/ 69398 w 317662"/>
                <a:gd name="connsiteY9" fmla="*/ 8752 h 240811"/>
                <a:gd name="connsiteX10" fmla="*/ 98577 w 317662"/>
                <a:gd name="connsiteY10" fmla="*/ 125 h 240811"/>
                <a:gd name="connsiteX11" fmla="*/ 129097 w 317662"/>
                <a:gd name="connsiteY11" fmla="*/ 15471 h 240811"/>
                <a:gd name="connsiteX12" fmla="*/ 133800 w 317662"/>
                <a:gd name="connsiteY12" fmla="*/ 3586 h 240811"/>
                <a:gd name="connsiteX13" fmla="*/ 155064 w 317662"/>
                <a:gd name="connsiteY13" fmla="*/ 11081 h 240811"/>
                <a:gd name="connsiteX14" fmla="*/ 163607 w 317662"/>
                <a:gd name="connsiteY14" fmla="*/ 21479 h 240811"/>
                <a:gd name="connsiteX15" fmla="*/ 208118 w 317662"/>
                <a:gd name="connsiteY15" fmla="*/ 48738 h 240811"/>
                <a:gd name="connsiteX16" fmla="*/ 208609 w 317662"/>
                <a:gd name="connsiteY16" fmla="*/ 83265 h 240811"/>
                <a:gd name="connsiteX17" fmla="*/ 222604 w 317662"/>
                <a:gd name="connsiteY17" fmla="*/ 90563 h 240811"/>
                <a:gd name="connsiteX18" fmla="*/ 241547 w 317662"/>
                <a:gd name="connsiteY18" fmla="*/ 77125 h 240811"/>
                <a:gd name="connsiteX19" fmla="*/ 248643 w 317662"/>
                <a:gd name="connsiteY19" fmla="*/ 71013 h 240811"/>
                <a:gd name="connsiteX20" fmla="*/ 258079 w 317662"/>
                <a:gd name="connsiteY20" fmla="*/ 69970 h 240811"/>
                <a:gd name="connsiteX21" fmla="*/ 266854 w 317662"/>
                <a:gd name="connsiteY21" fmla="*/ 74878 h 240811"/>
                <a:gd name="connsiteX22" fmla="*/ 266501 w 317662"/>
                <a:gd name="connsiteY22" fmla="*/ 85738 h 240811"/>
                <a:gd name="connsiteX23" fmla="*/ 286362 w 317662"/>
                <a:gd name="connsiteY23" fmla="*/ 93301 h 240811"/>
                <a:gd name="connsiteX24" fmla="*/ 289944 w 317662"/>
                <a:gd name="connsiteY24" fmla="*/ 104327 h 240811"/>
                <a:gd name="connsiteX25" fmla="*/ 307315 w 317662"/>
                <a:gd name="connsiteY25" fmla="*/ 105175 h 240811"/>
                <a:gd name="connsiteX26" fmla="*/ 313523 w 317662"/>
                <a:gd name="connsiteY26" fmla="*/ 123855 h 240811"/>
                <a:gd name="connsiteX27" fmla="*/ 301431 w 317662"/>
                <a:gd name="connsiteY27" fmla="*/ 137621 h 240811"/>
                <a:gd name="connsiteX28" fmla="*/ 311387 w 317662"/>
                <a:gd name="connsiteY28" fmla="*/ 141880 h 240811"/>
                <a:gd name="connsiteX29" fmla="*/ 303333 w 317662"/>
                <a:gd name="connsiteY29" fmla="*/ 156212 h 240811"/>
                <a:gd name="connsiteX30" fmla="*/ 303356 w 317662"/>
                <a:gd name="connsiteY30" fmla="*/ 166024 h 240811"/>
                <a:gd name="connsiteX31" fmla="*/ 317363 w 317662"/>
                <a:gd name="connsiteY31" fmla="*/ 187978 h 240811"/>
                <a:gd name="connsiteX32" fmla="*/ 286040 w 317662"/>
                <a:gd name="connsiteY32" fmla="*/ 219169 h 240811"/>
                <a:gd name="connsiteX33" fmla="*/ 279346 w 317662"/>
                <a:gd name="connsiteY33" fmla="*/ 229156 h 240811"/>
                <a:gd name="connsiteX34" fmla="*/ 257093 w 317662"/>
                <a:gd name="connsiteY34" fmla="*/ 236869 h 240811"/>
                <a:gd name="connsiteX35" fmla="*/ 235284 w 317662"/>
                <a:gd name="connsiteY35" fmla="*/ 239732 h 240811"/>
                <a:gd name="connsiteX36" fmla="*/ 225213 w 317662"/>
                <a:gd name="connsiteY36" fmla="*/ 239446 h 240811"/>
                <a:gd name="connsiteX37" fmla="*/ 200480 w 317662"/>
                <a:gd name="connsiteY37" fmla="*/ 219905 h 240811"/>
                <a:gd name="connsiteX38" fmla="*/ 185779 w 317662"/>
                <a:gd name="connsiteY38" fmla="*/ 201431 h 240811"/>
                <a:gd name="connsiteX39" fmla="*/ 149393 w 317662"/>
                <a:gd name="connsiteY39" fmla="*/ 205919 h 240811"/>
                <a:gd name="connsiteX40" fmla="*/ 144106 w 317662"/>
                <a:gd name="connsiteY40" fmla="*/ 196349 h 240811"/>
                <a:gd name="connsiteX41" fmla="*/ 90165 w 317662"/>
                <a:gd name="connsiteY41" fmla="*/ 215526 h 240811"/>
                <a:gd name="connsiteX0" fmla="*/ 90165 w 317662"/>
                <a:gd name="connsiteY0" fmla="*/ 215576 h 240861"/>
                <a:gd name="connsiteX1" fmla="*/ 57350 w 317662"/>
                <a:gd name="connsiteY1" fmla="*/ 201241 h 240861"/>
                <a:gd name="connsiteX2" fmla="*/ 59811 w 317662"/>
                <a:gd name="connsiteY2" fmla="*/ 168001 h 240861"/>
                <a:gd name="connsiteX3" fmla="*/ 46832 w 317662"/>
                <a:gd name="connsiteY3" fmla="*/ 154390 h 240861"/>
                <a:gd name="connsiteX4" fmla="*/ 5428 w 317662"/>
                <a:gd name="connsiteY4" fmla="*/ 144457 h 240861"/>
                <a:gd name="connsiteX5" fmla="*/ 2587 w 317662"/>
                <a:gd name="connsiteY5" fmla="*/ 115657 h 240861"/>
                <a:gd name="connsiteX6" fmla="*/ 24938 w 317662"/>
                <a:gd name="connsiteY6" fmla="*/ 105703 h 240861"/>
                <a:gd name="connsiteX7" fmla="*/ 19584 w 317662"/>
                <a:gd name="connsiteY7" fmla="*/ 44832 h 240861"/>
                <a:gd name="connsiteX8" fmla="*/ 54543 w 317662"/>
                <a:gd name="connsiteY8" fmla="*/ 33348 h 240861"/>
                <a:gd name="connsiteX9" fmla="*/ 69398 w 317662"/>
                <a:gd name="connsiteY9" fmla="*/ 8802 h 240861"/>
                <a:gd name="connsiteX10" fmla="*/ 98577 w 317662"/>
                <a:gd name="connsiteY10" fmla="*/ 175 h 240861"/>
                <a:gd name="connsiteX11" fmla="*/ 133800 w 317662"/>
                <a:gd name="connsiteY11" fmla="*/ 3636 h 240861"/>
                <a:gd name="connsiteX12" fmla="*/ 155064 w 317662"/>
                <a:gd name="connsiteY12" fmla="*/ 11131 h 240861"/>
                <a:gd name="connsiteX13" fmla="*/ 163607 w 317662"/>
                <a:gd name="connsiteY13" fmla="*/ 21529 h 240861"/>
                <a:gd name="connsiteX14" fmla="*/ 208118 w 317662"/>
                <a:gd name="connsiteY14" fmla="*/ 48788 h 240861"/>
                <a:gd name="connsiteX15" fmla="*/ 208609 w 317662"/>
                <a:gd name="connsiteY15" fmla="*/ 83315 h 240861"/>
                <a:gd name="connsiteX16" fmla="*/ 222604 w 317662"/>
                <a:gd name="connsiteY16" fmla="*/ 90613 h 240861"/>
                <a:gd name="connsiteX17" fmla="*/ 241547 w 317662"/>
                <a:gd name="connsiteY17" fmla="*/ 77175 h 240861"/>
                <a:gd name="connsiteX18" fmla="*/ 248643 w 317662"/>
                <a:gd name="connsiteY18" fmla="*/ 71063 h 240861"/>
                <a:gd name="connsiteX19" fmla="*/ 258079 w 317662"/>
                <a:gd name="connsiteY19" fmla="*/ 70020 h 240861"/>
                <a:gd name="connsiteX20" fmla="*/ 266854 w 317662"/>
                <a:gd name="connsiteY20" fmla="*/ 74928 h 240861"/>
                <a:gd name="connsiteX21" fmla="*/ 266501 w 317662"/>
                <a:gd name="connsiteY21" fmla="*/ 85788 h 240861"/>
                <a:gd name="connsiteX22" fmla="*/ 286362 w 317662"/>
                <a:gd name="connsiteY22" fmla="*/ 93351 h 240861"/>
                <a:gd name="connsiteX23" fmla="*/ 289944 w 317662"/>
                <a:gd name="connsiteY23" fmla="*/ 104377 h 240861"/>
                <a:gd name="connsiteX24" fmla="*/ 307315 w 317662"/>
                <a:gd name="connsiteY24" fmla="*/ 105225 h 240861"/>
                <a:gd name="connsiteX25" fmla="*/ 313523 w 317662"/>
                <a:gd name="connsiteY25" fmla="*/ 123905 h 240861"/>
                <a:gd name="connsiteX26" fmla="*/ 301431 w 317662"/>
                <a:gd name="connsiteY26" fmla="*/ 137671 h 240861"/>
                <a:gd name="connsiteX27" fmla="*/ 311387 w 317662"/>
                <a:gd name="connsiteY27" fmla="*/ 141930 h 240861"/>
                <a:gd name="connsiteX28" fmla="*/ 303333 w 317662"/>
                <a:gd name="connsiteY28" fmla="*/ 156262 h 240861"/>
                <a:gd name="connsiteX29" fmla="*/ 303356 w 317662"/>
                <a:gd name="connsiteY29" fmla="*/ 166074 h 240861"/>
                <a:gd name="connsiteX30" fmla="*/ 317363 w 317662"/>
                <a:gd name="connsiteY30" fmla="*/ 188028 h 240861"/>
                <a:gd name="connsiteX31" fmla="*/ 286040 w 317662"/>
                <a:gd name="connsiteY31" fmla="*/ 219219 h 240861"/>
                <a:gd name="connsiteX32" fmla="*/ 279346 w 317662"/>
                <a:gd name="connsiteY32" fmla="*/ 229206 h 240861"/>
                <a:gd name="connsiteX33" fmla="*/ 257093 w 317662"/>
                <a:gd name="connsiteY33" fmla="*/ 236919 h 240861"/>
                <a:gd name="connsiteX34" fmla="*/ 235284 w 317662"/>
                <a:gd name="connsiteY34" fmla="*/ 239782 h 240861"/>
                <a:gd name="connsiteX35" fmla="*/ 225213 w 317662"/>
                <a:gd name="connsiteY35" fmla="*/ 239496 h 240861"/>
                <a:gd name="connsiteX36" fmla="*/ 200480 w 317662"/>
                <a:gd name="connsiteY36" fmla="*/ 219955 h 240861"/>
                <a:gd name="connsiteX37" fmla="*/ 185779 w 317662"/>
                <a:gd name="connsiteY37" fmla="*/ 201481 h 240861"/>
                <a:gd name="connsiteX38" fmla="*/ 149393 w 317662"/>
                <a:gd name="connsiteY38" fmla="*/ 205969 h 240861"/>
                <a:gd name="connsiteX39" fmla="*/ 144106 w 317662"/>
                <a:gd name="connsiteY39" fmla="*/ 196399 h 240861"/>
                <a:gd name="connsiteX40" fmla="*/ 90165 w 317662"/>
                <a:gd name="connsiteY40" fmla="*/ 215576 h 240861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55064 w 317662"/>
                <a:gd name="connsiteY12" fmla="*/ 18766 h 248496"/>
                <a:gd name="connsiteX13" fmla="*/ 163607 w 317662"/>
                <a:gd name="connsiteY13" fmla="*/ 29164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163607 w 317662"/>
                <a:gd name="connsiteY13" fmla="*/ 29164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48643 w 317662"/>
                <a:gd name="connsiteY17" fmla="*/ 78698 h 248496"/>
                <a:gd name="connsiteX18" fmla="*/ 258079 w 317662"/>
                <a:gd name="connsiteY18" fmla="*/ 77655 h 248496"/>
                <a:gd name="connsiteX19" fmla="*/ 266854 w 317662"/>
                <a:gd name="connsiteY19" fmla="*/ 82563 h 248496"/>
                <a:gd name="connsiteX20" fmla="*/ 266501 w 317662"/>
                <a:gd name="connsiteY20" fmla="*/ 93423 h 248496"/>
                <a:gd name="connsiteX21" fmla="*/ 286362 w 317662"/>
                <a:gd name="connsiteY21" fmla="*/ 100986 h 248496"/>
                <a:gd name="connsiteX22" fmla="*/ 289944 w 317662"/>
                <a:gd name="connsiteY22" fmla="*/ 112012 h 248496"/>
                <a:gd name="connsiteX23" fmla="*/ 307315 w 317662"/>
                <a:gd name="connsiteY23" fmla="*/ 112860 h 248496"/>
                <a:gd name="connsiteX24" fmla="*/ 313523 w 317662"/>
                <a:gd name="connsiteY24" fmla="*/ 131540 h 248496"/>
                <a:gd name="connsiteX25" fmla="*/ 301431 w 317662"/>
                <a:gd name="connsiteY25" fmla="*/ 145306 h 248496"/>
                <a:gd name="connsiteX26" fmla="*/ 311387 w 317662"/>
                <a:gd name="connsiteY26" fmla="*/ 149565 h 248496"/>
                <a:gd name="connsiteX27" fmla="*/ 303333 w 317662"/>
                <a:gd name="connsiteY27" fmla="*/ 163897 h 248496"/>
                <a:gd name="connsiteX28" fmla="*/ 303356 w 317662"/>
                <a:gd name="connsiteY28" fmla="*/ 173709 h 248496"/>
                <a:gd name="connsiteX29" fmla="*/ 317363 w 317662"/>
                <a:gd name="connsiteY29" fmla="*/ 195663 h 248496"/>
                <a:gd name="connsiteX30" fmla="*/ 286040 w 317662"/>
                <a:gd name="connsiteY30" fmla="*/ 226854 h 248496"/>
                <a:gd name="connsiteX31" fmla="*/ 279346 w 317662"/>
                <a:gd name="connsiteY31" fmla="*/ 236841 h 248496"/>
                <a:gd name="connsiteX32" fmla="*/ 257093 w 317662"/>
                <a:gd name="connsiteY32" fmla="*/ 244554 h 248496"/>
                <a:gd name="connsiteX33" fmla="*/ 235284 w 317662"/>
                <a:gd name="connsiteY33" fmla="*/ 247417 h 248496"/>
                <a:gd name="connsiteX34" fmla="*/ 225213 w 317662"/>
                <a:gd name="connsiteY34" fmla="*/ 247131 h 248496"/>
                <a:gd name="connsiteX35" fmla="*/ 200480 w 317662"/>
                <a:gd name="connsiteY35" fmla="*/ 227590 h 248496"/>
                <a:gd name="connsiteX36" fmla="*/ 185779 w 317662"/>
                <a:gd name="connsiteY36" fmla="*/ 209116 h 248496"/>
                <a:gd name="connsiteX37" fmla="*/ 149393 w 317662"/>
                <a:gd name="connsiteY37" fmla="*/ 213604 h 248496"/>
                <a:gd name="connsiteX38" fmla="*/ 144106 w 317662"/>
                <a:gd name="connsiteY38" fmla="*/ 204034 h 248496"/>
                <a:gd name="connsiteX39" fmla="*/ 90165 w 317662"/>
                <a:gd name="connsiteY39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58079 w 317662"/>
                <a:gd name="connsiteY17" fmla="*/ 77655 h 248496"/>
                <a:gd name="connsiteX18" fmla="*/ 266854 w 317662"/>
                <a:gd name="connsiteY18" fmla="*/ 82563 h 248496"/>
                <a:gd name="connsiteX19" fmla="*/ 266501 w 317662"/>
                <a:gd name="connsiteY19" fmla="*/ 93423 h 248496"/>
                <a:gd name="connsiteX20" fmla="*/ 286362 w 317662"/>
                <a:gd name="connsiteY20" fmla="*/ 100986 h 248496"/>
                <a:gd name="connsiteX21" fmla="*/ 289944 w 317662"/>
                <a:gd name="connsiteY21" fmla="*/ 112012 h 248496"/>
                <a:gd name="connsiteX22" fmla="*/ 307315 w 317662"/>
                <a:gd name="connsiteY22" fmla="*/ 112860 h 248496"/>
                <a:gd name="connsiteX23" fmla="*/ 313523 w 317662"/>
                <a:gd name="connsiteY23" fmla="*/ 131540 h 248496"/>
                <a:gd name="connsiteX24" fmla="*/ 301431 w 317662"/>
                <a:gd name="connsiteY24" fmla="*/ 145306 h 248496"/>
                <a:gd name="connsiteX25" fmla="*/ 311387 w 317662"/>
                <a:gd name="connsiteY25" fmla="*/ 149565 h 248496"/>
                <a:gd name="connsiteX26" fmla="*/ 303333 w 317662"/>
                <a:gd name="connsiteY26" fmla="*/ 163897 h 248496"/>
                <a:gd name="connsiteX27" fmla="*/ 303356 w 317662"/>
                <a:gd name="connsiteY27" fmla="*/ 173709 h 248496"/>
                <a:gd name="connsiteX28" fmla="*/ 317363 w 317662"/>
                <a:gd name="connsiteY28" fmla="*/ 195663 h 248496"/>
                <a:gd name="connsiteX29" fmla="*/ 286040 w 317662"/>
                <a:gd name="connsiteY29" fmla="*/ 226854 h 248496"/>
                <a:gd name="connsiteX30" fmla="*/ 279346 w 317662"/>
                <a:gd name="connsiteY30" fmla="*/ 236841 h 248496"/>
                <a:gd name="connsiteX31" fmla="*/ 257093 w 317662"/>
                <a:gd name="connsiteY31" fmla="*/ 244554 h 248496"/>
                <a:gd name="connsiteX32" fmla="*/ 235284 w 317662"/>
                <a:gd name="connsiteY32" fmla="*/ 247417 h 248496"/>
                <a:gd name="connsiteX33" fmla="*/ 225213 w 317662"/>
                <a:gd name="connsiteY33" fmla="*/ 247131 h 248496"/>
                <a:gd name="connsiteX34" fmla="*/ 200480 w 317662"/>
                <a:gd name="connsiteY34" fmla="*/ 227590 h 248496"/>
                <a:gd name="connsiteX35" fmla="*/ 185779 w 317662"/>
                <a:gd name="connsiteY35" fmla="*/ 209116 h 248496"/>
                <a:gd name="connsiteX36" fmla="*/ 149393 w 317662"/>
                <a:gd name="connsiteY36" fmla="*/ 213604 h 248496"/>
                <a:gd name="connsiteX37" fmla="*/ 144106 w 317662"/>
                <a:gd name="connsiteY37" fmla="*/ 204034 h 248496"/>
                <a:gd name="connsiteX38" fmla="*/ 90165 w 317662"/>
                <a:gd name="connsiteY38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66854 w 317662"/>
                <a:gd name="connsiteY17" fmla="*/ 82563 h 248496"/>
                <a:gd name="connsiteX18" fmla="*/ 266501 w 317662"/>
                <a:gd name="connsiteY18" fmla="*/ 93423 h 248496"/>
                <a:gd name="connsiteX19" fmla="*/ 286362 w 317662"/>
                <a:gd name="connsiteY19" fmla="*/ 100986 h 248496"/>
                <a:gd name="connsiteX20" fmla="*/ 289944 w 317662"/>
                <a:gd name="connsiteY20" fmla="*/ 112012 h 248496"/>
                <a:gd name="connsiteX21" fmla="*/ 307315 w 317662"/>
                <a:gd name="connsiteY21" fmla="*/ 112860 h 248496"/>
                <a:gd name="connsiteX22" fmla="*/ 313523 w 317662"/>
                <a:gd name="connsiteY22" fmla="*/ 131540 h 248496"/>
                <a:gd name="connsiteX23" fmla="*/ 301431 w 317662"/>
                <a:gd name="connsiteY23" fmla="*/ 145306 h 248496"/>
                <a:gd name="connsiteX24" fmla="*/ 311387 w 317662"/>
                <a:gd name="connsiteY24" fmla="*/ 149565 h 248496"/>
                <a:gd name="connsiteX25" fmla="*/ 303333 w 317662"/>
                <a:gd name="connsiteY25" fmla="*/ 163897 h 248496"/>
                <a:gd name="connsiteX26" fmla="*/ 303356 w 317662"/>
                <a:gd name="connsiteY26" fmla="*/ 173709 h 248496"/>
                <a:gd name="connsiteX27" fmla="*/ 317363 w 317662"/>
                <a:gd name="connsiteY27" fmla="*/ 195663 h 248496"/>
                <a:gd name="connsiteX28" fmla="*/ 286040 w 317662"/>
                <a:gd name="connsiteY28" fmla="*/ 226854 h 248496"/>
                <a:gd name="connsiteX29" fmla="*/ 279346 w 317662"/>
                <a:gd name="connsiteY29" fmla="*/ 236841 h 248496"/>
                <a:gd name="connsiteX30" fmla="*/ 257093 w 317662"/>
                <a:gd name="connsiteY30" fmla="*/ 244554 h 248496"/>
                <a:gd name="connsiteX31" fmla="*/ 235284 w 317662"/>
                <a:gd name="connsiteY31" fmla="*/ 247417 h 248496"/>
                <a:gd name="connsiteX32" fmla="*/ 225213 w 317662"/>
                <a:gd name="connsiteY32" fmla="*/ 247131 h 248496"/>
                <a:gd name="connsiteX33" fmla="*/ 200480 w 317662"/>
                <a:gd name="connsiteY33" fmla="*/ 227590 h 248496"/>
                <a:gd name="connsiteX34" fmla="*/ 185779 w 317662"/>
                <a:gd name="connsiteY34" fmla="*/ 209116 h 248496"/>
                <a:gd name="connsiteX35" fmla="*/ 149393 w 317662"/>
                <a:gd name="connsiteY35" fmla="*/ 213604 h 248496"/>
                <a:gd name="connsiteX36" fmla="*/ 144106 w 317662"/>
                <a:gd name="connsiteY36" fmla="*/ 204034 h 248496"/>
                <a:gd name="connsiteX37" fmla="*/ 90165 w 317662"/>
                <a:gd name="connsiteY37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49393 w 317662"/>
                <a:gd name="connsiteY34" fmla="*/ 213604 h 248496"/>
                <a:gd name="connsiteX35" fmla="*/ 144106 w 317662"/>
                <a:gd name="connsiteY35" fmla="*/ 204034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49393 w 317662"/>
                <a:gd name="connsiteY34" fmla="*/ 213604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53068 w 317662"/>
                <a:gd name="connsiteY34" fmla="*/ 227442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68580 w 317662"/>
                <a:gd name="connsiteY33" fmla="*/ 242836 h 248496"/>
                <a:gd name="connsiteX34" fmla="*/ 153068 w 317662"/>
                <a:gd name="connsiteY34" fmla="*/ 227442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83753"/>
                <a:gd name="connsiteX1" fmla="*/ 57350 w 317662"/>
                <a:gd name="connsiteY1" fmla="*/ 208876 h 283753"/>
                <a:gd name="connsiteX2" fmla="*/ 59811 w 317662"/>
                <a:gd name="connsiteY2" fmla="*/ 175636 h 283753"/>
                <a:gd name="connsiteX3" fmla="*/ 46832 w 317662"/>
                <a:gd name="connsiteY3" fmla="*/ 162025 h 283753"/>
                <a:gd name="connsiteX4" fmla="*/ 5428 w 317662"/>
                <a:gd name="connsiteY4" fmla="*/ 152092 h 283753"/>
                <a:gd name="connsiteX5" fmla="*/ 2587 w 317662"/>
                <a:gd name="connsiteY5" fmla="*/ 123292 h 283753"/>
                <a:gd name="connsiteX6" fmla="*/ 24938 w 317662"/>
                <a:gd name="connsiteY6" fmla="*/ 113338 h 283753"/>
                <a:gd name="connsiteX7" fmla="*/ 19584 w 317662"/>
                <a:gd name="connsiteY7" fmla="*/ 52467 h 283753"/>
                <a:gd name="connsiteX8" fmla="*/ 54543 w 317662"/>
                <a:gd name="connsiteY8" fmla="*/ 40983 h 283753"/>
                <a:gd name="connsiteX9" fmla="*/ 69398 w 317662"/>
                <a:gd name="connsiteY9" fmla="*/ 16437 h 283753"/>
                <a:gd name="connsiteX10" fmla="*/ 98577 w 317662"/>
                <a:gd name="connsiteY10" fmla="*/ 7810 h 283753"/>
                <a:gd name="connsiteX11" fmla="*/ 133906 w 317662"/>
                <a:gd name="connsiteY11" fmla="*/ 255 h 283753"/>
                <a:gd name="connsiteX12" fmla="*/ 166279 w 317662"/>
                <a:gd name="connsiteY12" fmla="*/ 17345 h 283753"/>
                <a:gd name="connsiteX13" fmla="*/ 208013 w 317662"/>
                <a:gd name="connsiteY13" fmla="*/ 39677 h 283753"/>
                <a:gd name="connsiteX14" fmla="*/ 226418 w 317662"/>
                <a:gd name="connsiteY14" fmla="*/ 55939 h 283753"/>
                <a:gd name="connsiteX15" fmla="*/ 302547 w 317662"/>
                <a:gd name="connsiteY15" fmla="*/ 52278 h 283753"/>
                <a:gd name="connsiteX16" fmla="*/ 266854 w 317662"/>
                <a:gd name="connsiteY16" fmla="*/ 82563 h 283753"/>
                <a:gd name="connsiteX17" fmla="*/ 266501 w 317662"/>
                <a:gd name="connsiteY17" fmla="*/ 93423 h 283753"/>
                <a:gd name="connsiteX18" fmla="*/ 286362 w 317662"/>
                <a:gd name="connsiteY18" fmla="*/ 100986 h 283753"/>
                <a:gd name="connsiteX19" fmla="*/ 289944 w 317662"/>
                <a:gd name="connsiteY19" fmla="*/ 112012 h 283753"/>
                <a:gd name="connsiteX20" fmla="*/ 307315 w 317662"/>
                <a:gd name="connsiteY20" fmla="*/ 112860 h 283753"/>
                <a:gd name="connsiteX21" fmla="*/ 313523 w 317662"/>
                <a:gd name="connsiteY21" fmla="*/ 131540 h 283753"/>
                <a:gd name="connsiteX22" fmla="*/ 301431 w 317662"/>
                <a:gd name="connsiteY22" fmla="*/ 145306 h 283753"/>
                <a:gd name="connsiteX23" fmla="*/ 311387 w 317662"/>
                <a:gd name="connsiteY23" fmla="*/ 149565 h 283753"/>
                <a:gd name="connsiteX24" fmla="*/ 303333 w 317662"/>
                <a:gd name="connsiteY24" fmla="*/ 163897 h 283753"/>
                <a:gd name="connsiteX25" fmla="*/ 303356 w 317662"/>
                <a:gd name="connsiteY25" fmla="*/ 173709 h 283753"/>
                <a:gd name="connsiteX26" fmla="*/ 317363 w 317662"/>
                <a:gd name="connsiteY26" fmla="*/ 195663 h 283753"/>
                <a:gd name="connsiteX27" fmla="*/ 286040 w 317662"/>
                <a:gd name="connsiteY27" fmla="*/ 226854 h 283753"/>
                <a:gd name="connsiteX28" fmla="*/ 279346 w 317662"/>
                <a:gd name="connsiteY28" fmla="*/ 236841 h 283753"/>
                <a:gd name="connsiteX29" fmla="*/ 257093 w 317662"/>
                <a:gd name="connsiteY29" fmla="*/ 244554 h 283753"/>
                <a:gd name="connsiteX30" fmla="*/ 235284 w 317662"/>
                <a:gd name="connsiteY30" fmla="*/ 247417 h 283753"/>
                <a:gd name="connsiteX31" fmla="*/ 225213 w 317662"/>
                <a:gd name="connsiteY31" fmla="*/ 247131 h 283753"/>
                <a:gd name="connsiteX32" fmla="*/ 199126 w 317662"/>
                <a:gd name="connsiteY32" fmla="*/ 283141 h 283753"/>
                <a:gd name="connsiteX33" fmla="*/ 168580 w 317662"/>
                <a:gd name="connsiteY33" fmla="*/ 242836 h 283753"/>
                <a:gd name="connsiteX34" fmla="*/ 153068 w 317662"/>
                <a:gd name="connsiteY34" fmla="*/ 227442 h 283753"/>
                <a:gd name="connsiteX35" fmla="*/ 124899 w 317662"/>
                <a:gd name="connsiteY35" fmla="*/ 236908 h 283753"/>
                <a:gd name="connsiteX36" fmla="*/ 90165 w 317662"/>
                <a:gd name="connsiteY36" fmla="*/ 223211 h 283753"/>
                <a:gd name="connsiteX0" fmla="*/ 90165 w 317662"/>
                <a:gd name="connsiteY0" fmla="*/ 223211 h 284447"/>
                <a:gd name="connsiteX1" fmla="*/ 57350 w 317662"/>
                <a:gd name="connsiteY1" fmla="*/ 208876 h 284447"/>
                <a:gd name="connsiteX2" fmla="*/ 59811 w 317662"/>
                <a:gd name="connsiteY2" fmla="*/ 175636 h 284447"/>
                <a:gd name="connsiteX3" fmla="*/ 46832 w 317662"/>
                <a:gd name="connsiteY3" fmla="*/ 162025 h 284447"/>
                <a:gd name="connsiteX4" fmla="*/ 5428 w 317662"/>
                <a:gd name="connsiteY4" fmla="*/ 152092 h 284447"/>
                <a:gd name="connsiteX5" fmla="*/ 2587 w 317662"/>
                <a:gd name="connsiteY5" fmla="*/ 123292 h 284447"/>
                <a:gd name="connsiteX6" fmla="*/ 24938 w 317662"/>
                <a:gd name="connsiteY6" fmla="*/ 113338 h 284447"/>
                <a:gd name="connsiteX7" fmla="*/ 19584 w 317662"/>
                <a:gd name="connsiteY7" fmla="*/ 52467 h 284447"/>
                <a:gd name="connsiteX8" fmla="*/ 54543 w 317662"/>
                <a:gd name="connsiteY8" fmla="*/ 40983 h 284447"/>
                <a:gd name="connsiteX9" fmla="*/ 69398 w 317662"/>
                <a:gd name="connsiteY9" fmla="*/ 16437 h 284447"/>
                <a:gd name="connsiteX10" fmla="*/ 98577 w 317662"/>
                <a:gd name="connsiteY10" fmla="*/ 7810 h 284447"/>
                <a:gd name="connsiteX11" fmla="*/ 133906 w 317662"/>
                <a:gd name="connsiteY11" fmla="*/ 255 h 284447"/>
                <a:gd name="connsiteX12" fmla="*/ 166279 w 317662"/>
                <a:gd name="connsiteY12" fmla="*/ 17345 h 284447"/>
                <a:gd name="connsiteX13" fmla="*/ 208013 w 317662"/>
                <a:gd name="connsiteY13" fmla="*/ 39677 h 284447"/>
                <a:gd name="connsiteX14" fmla="*/ 226418 w 317662"/>
                <a:gd name="connsiteY14" fmla="*/ 55939 h 284447"/>
                <a:gd name="connsiteX15" fmla="*/ 302547 w 317662"/>
                <a:gd name="connsiteY15" fmla="*/ 52278 h 284447"/>
                <a:gd name="connsiteX16" fmla="*/ 266854 w 317662"/>
                <a:gd name="connsiteY16" fmla="*/ 82563 h 284447"/>
                <a:gd name="connsiteX17" fmla="*/ 266501 w 317662"/>
                <a:gd name="connsiteY17" fmla="*/ 93423 h 284447"/>
                <a:gd name="connsiteX18" fmla="*/ 286362 w 317662"/>
                <a:gd name="connsiteY18" fmla="*/ 100986 h 284447"/>
                <a:gd name="connsiteX19" fmla="*/ 289944 w 317662"/>
                <a:gd name="connsiteY19" fmla="*/ 112012 h 284447"/>
                <a:gd name="connsiteX20" fmla="*/ 307315 w 317662"/>
                <a:gd name="connsiteY20" fmla="*/ 112860 h 284447"/>
                <a:gd name="connsiteX21" fmla="*/ 313523 w 317662"/>
                <a:gd name="connsiteY21" fmla="*/ 131540 h 284447"/>
                <a:gd name="connsiteX22" fmla="*/ 301431 w 317662"/>
                <a:gd name="connsiteY22" fmla="*/ 145306 h 284447"/>
                <a:gd name="connsiteX23" fmla="*/ 311387 w 317662"/>
                <a:gd name="connsiteY23" fmla="*/ 149565 h 284447"/>
                <a:gd name="connsiteX24" fmla="*/ 303333 w 317662"/>
                <a:gd name="connsiteY24" fmla="*/ 163897 h 284447"/>
                <a:gd name="connsiteX25" fmla="*/ 303356 w 317662"/>
                <a:gd name="connsiteY25" fmla="*/ 173709 h 284447"/>
                <a:gd name="connsiteX26" fmla="*/ 317363 w 317662"/>
                <a:gd name="connsiteY26" fmla="*/ 195663 h 284447"/>
                <a:gd name="connsiteX27" fmla="*/ 286040 w 317662"/>
                <a:gd name="connsiteY27" fmla="*/ 226854 h 284447"/>
                <a:gd name="connsiteX28" fmla="*/ 279346 w 317662"/>
                <a:gd name="connsiteY28" fmla="*/ 236841 h 284447"/>
                <a:gd name="connsiteX29" fmla="*/ 257093 w 317662"/>
                <a:gd name="connsiteY29" fmla="*/ 244554 h 284447"/>
                <a:gd name="connsiteX30" fmla="*/ 235284 w 317662"/>
                <a:gd name="connsiteY30" fmla="*/ 247417 h 284447"/>
                <a:gd name="connsiteX31" fmla="*/ 233626 w 317662"/>
                <a:gd name="connsiteY31" fmla="*/ 273206 h 284447"/>
                <a:gd name="connsiteX32" fmla="*/ 199126 w 317662"/>
                <a:gd name="connsiteY32" fmla="*/ 283141 h 284447"/>
                <a:gd name="connsiteX33" fmla="*/ 168580 w 317662"/>
                <a:gd name="connsiteY33" fmla="*/ 242836 h 284447"/>
                <a:gd name="connsiteX34" fmla="*/ 153068 w 317662"/>
                <a:gd name="connsiteY34" fmla="*/ 227442 h 284447"/>
                <a:gd name="connsiteX35" fmla="*/ 124899 w 317662"/>
                <a:gd name="connsiteY35" fmla="*/ 236908 h 284447"/>
                <a:gd name="connsiteX36" fmla="*/ 90165 w 317662"/>
                <a:gd name="connsiteY36" fmla="*/ 223211 h 28444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279346 w 317662"/>
                <a:gd name="connsiteY28" fmla="*/ 236841 h 286017"/>
                <a:gd name="connsiteX29" fmla="*/ 257093 w 317662"/>
                <a:gd name="connsiteY29" fmla="*/ 24455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279346 w 317662"/>
                <a:gd name="connsiteY28" fmla="*/ 236841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300026 w 317662"/>
                <a:gd name="connsiteY28" fmla="*/ 252926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309296 w 317662"/>
                <a:gd name="connsiteY27" fmla="*/ 223542 h 286017"/>
                <a:gd name="connsiteX28" fmla="*/ 300026 w 317662"/>
                <a:gd name="connsiteY28" fmla="*/ 252926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69263"/>
                <a:gd name="connsiteY0" fmla="*/ 223211 h 286017"/>
                <a:gd name="connsiteX1" fmla="*/ 57350 w 369263"/>
                <a:gd name="connsiteY1" fmla="*/ 208876 h 286017"/>
                <a:gd name="connsiteX2" fmla="*/ 59811 w 369263"/>
                <a:gd name="connsiteY2" fmla="*/ 175636 h 286017"/>
                <a:gd name="connsiteX3" fmla="*/ 46832 w 369263"/>
                <a:gd name="connsiteY3" fmla="*/ 162025 h 286017"/>
                <a:gd name="connsiteX4" fmla="*/ 5428 w 369263"/>
                <a:gd name="connsiteY4" fmla="*/ 152092 h 286017"/>
                <a:gd name="connsiteX5" fmla="*/ 2587 w 369263"/>
                <a:gd name="connsiteY5" fmla="*/ 123292 h 286017"/>
                <a:gd name="connsiteX6" fmla="*/ 24938 w 369263"/>
                <a:gd name="connsiteY6" fmla="*/ 113338 h 286017"/>
                <a:gd name="connsiteX7" fmla="*/ 19584 w 369263"/>
                <a:gd name="connsiteY7" fmla="*/ 52467 h 286017"/>
                <a:gd name="connsiteX8" fmla="*/ 54543 w 369263"/>
                <a:gd name="connsiteY8" fmla="*/ 40983 h 286017"/>
                <a:gd name="connsiteX9" fmla="*/ 69398 w 369263"/>
                <a:gd name="connsiteY9" fmla="*/ 16437 h 286017"/>
                <a:gd name="connsiteX10" fmla="*/ 98577 w 369263"/>
                <a:gd name="connsiteY10" fmla="*/ 7810 h 286017"/>
                <a:gd name="connsiteX11" fmla="*/ 133906 w 369263"/>
                <a:gd name="connsiteY11" fmla="*/ 255 h 286017"/>
                <a:gd name="connsiteX12" fmla="*/ 166279 w 369263"/>
                <a:gd name="connsiteY12" fmla="*/ 17345 h 286017"/>
                <a:gd name="connsiteX13" fmla="*/ 208013 w 369263"/>
                <a:gd name="connsiteY13" fmla="*/ 39677 h 286017"/>
                <a:gd name="connsiteX14" fmla="*/ 226418 w 369263"/>
                <a:gd name="connsiteY14" fmla="*/ 55939 h 286017"/>
                <a:gd name="connsiteX15" fmla="*/ 302547 w 369263"/>
                <a:gd name="connsiteY15" fmla="*/ 52278 h 286017"/>
                <a:gd name="connsiteX16" fmla="*/ 266854 w 369263"/>
                <a:gd name="connsiteY16" fmla="*/ 82563 h 286017"/>
                <a:gd name="connsiteX17" fmla="*/ 266501 w 369263"/>
                <a:gd name="connsiteY17" fmla="*/ 93423 h 286017"/>
                <a:gd name="connsiteX18" fmla="*/ 286362 w 369263"/>
                <a:gd name="connsiteY18" fmla="*/ 100986 h 286017"/>
                <a:gd name="connsiteX19" fmla="*/ 289944 w 369263"/>
                <a:gd name="connsiteY19" fmla="*/ 112012 h 286017"/>
                <a:gd name="connsiteX20" fmla="*/ 307315 w 369263"/>
                <a:gd name="connsiteY20" fmla="*/ 112860 h 286017"/>
                <a:gd name="connsiteX21" fmla="*/ 313523 w 369263"/>
                <a:gd name="connsiteY21" fmla="*/ 131540 h 286017"/>
                <a:gd name="connsiteX22" fmla="*/ 301431 w 369263"/>
                <a:gd name="connsiteY22" fmla="*/ 145306 h 286017"/>
                <a:gd name="connsiteX23" fmla="*/ 311387 w 369263"/>
                <a:gd name="connsiteY23" fmla="*/ 149565 h 286017"/>
                <a:gd name="connsiteX24" fmla="*/ 303333 w 369263"/>
                <a:gd name="connsiteY24" fmla="*/ 163897 h 286017"/>
                <a:gd name="connsiteX25" fmla="*/ 303356 w 369263"/>
                <a:gd name="connsiteY25" fmla="*/ 173709 h 286017"/>
                <a:gd name="connsiteX26" fmla="*/ 369195 w 369263"/>
                <a:gd name="connsiteY26" fmla="*/ 194966 h 286017"/>
                <a:gd name="connsiteX27" fmla="*/ 309296 w 369263"/>
                <a:gd name="connsiteY27" fmla="*/ 223542 h 286017"/>
                <a:gd name="connsiteX28" fmla="*/ 300026 w 369263"/>
                <a:gd name="connsiteY28" fmla="*/ 252926 h 286017"/>
                <a:gd name="connsiteX29" fmla="*/ 268688 w 369263"/>
                <a:gd name="connsiteY29" fmla="*/ 265824 h 286017"/>
                <a:gd name="connsiteX30" fmla="*/ 254928 w 369263"/>
                <a:gd name="connsiteY30" fmla="*/ 286005 h 286017"/>
                <a:gd name="connsiteX31" fmla="*/ 233626 w 369263"/>
                <a:gd name="connsiteY31" fmla="*/ 273206 h 286017"/>
                <a:gd name="connsiteX32" fmla="*/ 199126 w 369263"/>
                <a:gd name="connsiteY32" fmla="*/ 283141 h 286017"/>
                <a:gd name="connsiteX33" fmla="*/ 168580 w 369263"/>
                <a:gd name="connsiteY33" fmla="*/ 242836 h 286017"/>
                <a:gd name="connsiteX34" fmla="*/ 153068 w 369263"/>
                <a:gd name="connsiteY34" fmla="*/ 227442 h 286017"/>
                <a:gd name="connsiteX35" fmla="*/ 124899 w 369263"/>
                <a:gd name="connsiteY35" fmla="*/ 236908 h 286017"/>
                <a:gd name="connsiteX36" fmla="*/ 90165 w 369263"/>
                <a:gd name="connsiteY36" fmla="*/ 223211 h 286017"/>
                <a:gd name="connsiteX0" fmla="*/ 90165 w 369263"/>
                <a:gd name="connsiteY0" fmla="*/ 223211 h 286017"/>
                <a:gd name="connsiteX1" fmla="*/ 57350 w 369263"/>
                <a:gd name="connsiteY1" fmla="*/ 208876 h 286017"/>
                <a:gd name="connsiteX2" fmla="*/ 59811 w 369263"/>
                <a:gd name="connsiteY2" fmla="*/ 175636 h 286017"/>
                <a:gd name="connsiteX3" fmla="*/ 46832 w 369263"/>
                <a:gd name="connsiteY3" fmla="*/ 162025 h 286017"/>
                <a:gd name="connsiteX4" fmla="*/ 5428 w 369263"/>
                <a:gd name="connsiteY4" fmla="*/ 152092 h 286017"/>
                <a:gd name="connsiteX5" fmla="*/ 2587 w 369263"/>
                <a:gd name="connsiteY5" fmla="*/ 123292 h 286017"/>
                <a:gd name="connsiteX6" fmla="*/ 24938 w 369263"/>
                <a:gd name="connsiteY6" fmla="*/ 113338 h 286017"/>
                <a:gd name="connsiteX7" fmla="*/ 19584 w 369263"/>
                <a:gd name="connsiteY7" fmla="*/ 52467 h 286017"/>
                <a:gd name="connsiteX8" fmla="*/ 54543 w 369263"/>
                <a:gd name="connsiteY8" fmla="*/ 40983 h 286017"/>
                <a:gd name="connsiteX9" fmla="*/ 69398 w 369263"/>
                <a:gd name="connsiteY9" fmla="*/ 16437 h 286017"/>
                <a:gd name="connsiteX10" fmla="*/ 98577 w 369263"/>
                <a:gd name="connsiteY10" fmla="*/ 7810 h 286017"/>
                <a:gd name="connsiteX11" fmla="*/ 133906 w 369263"/>
                <a:gd name="connsiteY11" fmla="*/ 255 h 286017"/>
                <a:gd name="connsiteX12" fmla="*/ 166279 w 369263"/>
                <a:gd name="connsiteY12" fmla="*/ 17345 h 286017"/>
                <a:gd name="connsiteX13" fmla="*/ 208013 w 369263"/>
                <a:gd name="connsiteY13" fmla="*/ 39677 h 286017"/>
                <a:gd name="connsiteX14" fmla="*/ 226418 w 369263"/>
                <a:gd name="connsiteY14" fmla="*/ 55939 h 286017"/>
                <a:gd name="connsiteX15" fmla="*/ 302547 w 369263"/>
                <a:gd name="connsiteY15" fmla="*/ 52278 h 286017"/>
                <a:gd name="connsiteX16" fmla="*/ 266854 w 369263"/>
                <a:gd name="connsiteY16" fmla="*/ 82563 h 286017"/>
                <a:gd name="connsiteX17" fmla="*/ 266501 w 369263"/>
                <a:gd name="connsiteY17" fmla="*/ 93423 h 286017"/>
                <a:gd name="connsiteX18" fmla="*/ 286362 w 369263"/>
                <a:gd name="connsiteY18" fmla="*/ 100986 h 286017"/>
                <a:gd name="connsiteX19" fmla="*/ 289944 w 369263"/>
                <a:gd name="connsiteY19" fmla="*/ 112012 h 286017"/>
                <a:gd name="connsiteX20" fmla="*/ 307315 w 369263"/>
                <a:gd name="connsiteY20" fmla="*/ 112860 h 286017"/>
                <a:gd name="connsiteX21" fmla="*/ 313523 w 369263"/>
                <a:gd name="connsiteY21" fmla="*/ 131540 h 286017"/>
                <a:gd name="connsiteX22" fmla="*/ 301431 w 369263"/>
                <a:gd name="connsiteY22" fmla="*/ 145306 h 286017"/>
                <a:gd name="connsiteX23" fmla="*/ 311387 w 369263"/>
                <a:gd name="connsiteY23" fmla="*/ 149565 h 286017"/>
                <a:gd name="connsiteX24" fmla="*/ 303333 w 369263"/>
                <a:gd name="connsiteY24" fmla="*/ 163897 h 286017"/>
                <a:gd name="connsiteX25" fmla="*/ 303356 w 369263"/>
                <a:gd name="connsiteY25" fmla="*/ 173709 h 286017"/>
                <a:gd name="connsiteX26" fmla="*/ 369195 w 369263"/>
                <a:gd name="connsiteY26" fmla="*/ 194966 h 286017"/>
                <a:gd name="connsiteX27" fmla="*/ 315555 w 369263"/>
                <a:gd name="connsiteY27" fmla="*/ 224950 h 286017"/>
                <a:gd name="connsiteX28" fmla="*/ 300026 w 369263"/>
                <a:gd name="connsiteY28" fmla="*/ 252926 h 286017"/>
                <a:gd name="connsiteX29" fmla="*/ 268688 w 369263"/>
                <a:gd name="connsiteY29" fmla="*/ 265824 h 286017"/>
                <a:gd name="connsiteX30" fmla="*/ 254928 w 369263"/>
                <a:gd name="connsiteY30" fmla="*/ 286005 h 286017"/>
                <a:gd name="connsiteX31" fmla="*/ 233626 w 369263"/>
                <a:gd name="connsiteY31" fmla="*/ 273206 h 286017"/>
                <a:gd name="connsiteX32" fmla="*/ 199126 w 369263"/>
                <a:gd name="connsiteY32" fmla="*/ 283141 h 286017"/>
                <a:gd name="connsiteX33" fmla="*/ 168580 w 369263"/>
                <a:gd name="connsiteY33" fmla="*/ 242836 h 286017"/>
                <a:gd name="connsiteX34" fmla="*/ 153068 w 369263"/>
                <a:gd name="connsiteY34" fmla="*/ 227442 h 286017"/>
                <a:gd name="connsiteX35" fmla="*/ 124899 w 369263"/>
                <a:gd name="connsiteY35" fmla="*/ 236908 h 286017"/>
                <a:gd name="connsiteX36" fmla="*/ 90165 w 369263"/>
                <a:gd name="connsiteY36" fmla="*/ 223211 h 286017"/>
                <a:gd name="connsiteX0" fmla="*/ 90165 w 384539"/>
                <a:gd name="connsiteY0" fmla="*/ 223211 h 286017"/>
                <a:gd name="connsiteX1" fmla="*/ 57350 w 384539"/>
                <a:gd name="connsiteY1" fmla="*/ 208876 h 286017"/>
                <a:gd name="connsiteX2" fmla="*/ 59811 w 384539"/>
                <a:gd name="connsiteY2" fmla="*/ 175636 h 286017"/>
                <a:gd name="connsiteX3" fmla="*/ 46832 w 384539"/>
                <a:gd name="connsiteY3" fmla="*/ 162025 h 286017"/>
                <a:gd name="connsiteX4" fmla="*/ 5428 w 384539"/>
                <a:gd name="connsiteY4" fmla="*/ 152092 h 286017"/>
                <a:gd name="connsiteX5" fmla="*/ 2587 w 384539"/>
                <a:gd name="connsiteY5" fmla="*/ 123292 h 286017"/>
                <a:gd name="connsiteX6" fmla="*/ 24938 w 384539"/>
                <a:gd name="connsiteY6" fmla="*/ 113338 h 286017"/>
                <a:gd name="connsiteX7" fmla="*/ 19584 w 384539"/>
                <a:gd name="connsiteY7" fmla="*/ 52467 h 286017"/>
                <a:gd name="connsiteX8" fmla="*/ 54543 w 384539"/>
                <a:gd name="connsiteY8" fmla="*/ 40983 h 286017"/>
                <a:gd name="connsiteX9" fmla="*/ 69398 w 384539"/>
                <a:gd name="connsiteY9" fmla="*/ 16437 h 286017"/>
                <a:gd name="connsiteX10" fmla="*/ 98577 w 384539"/>
                <a:gd name="connsiteY10" fmla="*/ 7810 h 286017"/>
                <a:gd name="connsiteX11" fmla="*/ 133906 w 384539"/>
                <a:gd name="connsiteY11" fmla="*/ 255 h 286017"/>
                <a:gd name="connsiteX12" fmla="*/ 166279 w 384539"/>
                <a:gd name="connsiteY12" fmla="*/ 17345 h 286017"/>
                <a:gd name="connsiteX13" fmla="*/ 208013 w 384539"/>
                <a:gd name="connsiteY13" fmla="*/ 39677 h 286017"/>
                <a:gd name="connsiteX14" fmla="*/ 226418 w 384539"/>
                <a:gd name="connsiteY14" fmla="*/ 55939 h 286017"/>
                <a:gd name="connsiteX15" fmla="*/ 302547 w 384539"/>
                <a:gd name="connsiteY15" fmla="*/ 52278 h 286017"/>
                <a:gd name="connsiteX16" fmla="*/ 266854 w 384539"/>
                <a:gd name="connsiteY16" fmla="*/ 82563 h 286017"/>
                <a:gd name="connsiteX17" fmla="*/ 266501 w 384539"/>
                <a:gd name="connsiteY17" fmla="*/ 93423 h 286017"/>
                <a:gd name="connsiteX18" fmla="*/ 286362 w 384539"/>
                <a:gd name="connsiteY18" fmla="*/ 100986 h 286017"/>
                <a:gd name="connsiteX19" fmla="*/ 289944 w 384539"/>
                <a:gd name="connsiteY19" fmla="*/ 112012 h 286017"/>
                <a:gd name="connsiteX20" fmla="*/ 307315 w 384539"/>
                <a:gd name="connsiteY20" fmla="*/ 112860 h 286017"/>
                <a:gd name="connsiteX21" fmla="*/ 313523 w 384539"/>
                <a:gd name="connsiteY21" fmla="*/ 131540 h 286017"/>
                <a:gd name="connsiteX22" fmla="*/ 301431 w 384539"/>
                <a:gd name="connsiteY22" fmla="*/ 145306 h 286017"/>
                <a:gd name="connsiteX23" fmla="*/ 311387 w 384539"/>
                <a:gd name="connsiteY23" fmla="*/ 149565 h 286017"/>
                <a:gd name="connsiteX24" fmla="*/ 303333 w 384539"/>
                <a:gd name="connsiteY24" fmla="*/ 163897 h 286017"/>
                <a:gd name="connsiteX25" fmla="*/ 384185 w 384539"/>
                <a:gd name="connsiteY25" fmla="*/ 131563 h 286017"/>
                <a:gd name="connsiteX26" fmla="*/ 369195 w 384539"/>
                <a:gd name="connsiteY26" fmla="*/ 194966 h 286017"/>
                <a:gd name="connsiteX27" fmla="*/ 315555 w 384539"/>
                <a:gd name="connsiteY27" fmla="*/ 224950 h 286017"/>
                <a:gd name="connsiteX28" fmla="*/ 300026 w 384539"/>
                <a:gd name="connsiteY28" fmla="*/ 252926 h 286017"/>
                <a:gd name="connsiteX29" fmla="*/ 268688 w 384539"/>
                <a:gd name="connsiteY29" fmla="*/ 265824 h 286017"/>
                <a:gd name="connsiteX30" fmla="*/ 254928 w 384539"/>
                <a:gd name="connsiteY30" fmla="*/ 286005 h 286017"/>
                <a:gd name="connsiteX31" fmla="*/ 233626 w 384539"/>
                <a:gd name="connsiteY31" fmla="*/ 273206 h 286017"/>
                <a:gd name="connsiteX32" fmla="*/ 199126 w 384539"/>
                <a:gd name="connsiteY32" fmla="*/ 283141 h 286017"/>
                <a:gd name="connsiteX33" fmla="*/ 168580 w 384539"/>
                <a:gd name="connsiteY33" fmla="*/ 242836 h 286017"/>
                <a:gd name="connsiteX34" fmla="*/ 153068 w 384539"/>
                <a:gd name="connsiteY34" fmla="*/ 227442 h 286017"/>
                <a:gd name="connsiteX35" fmla="*/ 124899 w 384539"/>
                <a:gd name="connsiteY35" fmla="*/ 236908 h 286017"/>
                <a:gd name="connsiteX36" fmla="*/ 90165 w 384539"/>
                <a:gd name="connsiteY36" fmla="*/ 223211 h 286017"/>
                <a:gd name="connsiteX0" fmla="*/ 90165 w 386599"/>
                <a:gd name="connsiteY0" fmla="*/ 223211 h 286017"/>
                <a:gd name="connsiteX1" fmla="*/ 57350 w 386599"/>
                <a:gd name="connsiteY1" fmla="*/ 208876 h 286017"/>
                <a:gd name="connsiteX2" fmla="*/ 59811 w 386599"/>
                <a:gd name="connsiteY2" fmla="*/ 175636 h 286017"/>
                <a:gd name="connsiteX3" fmla="*/ 46832 w 386599"/>
                <a:gd name="connsiteY3" fmla="*/ 162025 h 286017"/>
                <a:gd name="connsiteX4" fmla="*/ 5428 w 386599"/>
                <a:gd name="connsiteY4" fmla="*/ 152092 h 286017"/>
                <a:gd name="connsiteX5" fmla="*/ 2587 w 386599"/>
                <a:gd name="connsiteY5" fmla="*/ 123292 h 286017"/>
                <a:gd name="connsiteX6" fmla="*/ 24938 w 386599"/>
                <a:gd name="connsiteY6" fmla="*/ 113338 h 286017"/>
                <a:gd name="connsiteX7" fmla="*/ 19584 w 386599"/>
                <a:gd name="connsiteY7" fmla="*/ 52467 h 286017"/>
                <a:gd name="connsiteX8" fmla="*/ 54543 w 386599"/>
                <a:gd name="connsiteY8" fmla="*/ 40983 h 286017"/>
                <a:gd name="connsiteX9" fmla="*/ 69398 w 386599"/>
                <a:gd name="connsiteY9" fmla="*/ 16437 h 286017"/>
                <a:gd name="connsiteX10" fmla="*/ 98577 w 386599"/>
                <a:gd name="connsiteY10" fmla="*/ 7810 h 286017"/>
                <a:gd name="connsiteX11" fmla="*/ 133906 w 386599"/>
                <a:gd name="connsiteY11" fmla="*/ 255 h 286017"/>
                <a:gd name="connsiteX12" fmla="*/ 166279 w 386599"/>
                <a:gd name="connsiteY12" fmla="*/ 17345 h 286017"/>
                <a:gd name="connsiteX13" fmla="*/ 208013 w 386599"/>
                <a:gd name="connsiteY13" fmla="*/ 39677 h 286017"/>
                <a:gd name="connsiteX14" fmla="*/ 226418 w 386599"/>
                <a:gd name="connsiteY14" fmla="*/ 55939 h 286017"/>
                <a:gd name="connsiteX15" fmla="*/ 302547 w 386599"/>
                <a:gd name="connsiteY15" fmla="*/ 52278 h 286017"/>
                <a:gd name="connsiteX16" fmla="*/ 266854 w 386599"/>
                <a:gd name="connsiteY16" fmla="*/ 82563 h 286017"/>
                <a:gd name="connsiteX17" fmla="*/ 266501 w 386599"/>
                <a:gd name="connsiteY17" fmla="*/ 93423 h 286017"/>
                <a:gd name="connsiteX18" fmla="*/ 286362 w 386599"/>
                <a:gd name="connsiteY18" fmla="*/ 100986 h 286017"/>
                <a:gd name="connsiteX19" fmla="*/ 289944 w 386599"/>
                <a:gd name="connsiteY19" fmla="*/ 112012 h 286017"/>
                <a:gd name="connsiteX20" fmla="*/ 307315 w 386599"/>
                <a:gd name="connsiteY20" fmla="*/ 112860 h 286017"/>
                <a:gd name="connsiteX21" fmla="*/ 313523 w 386599"/>
                <a:gd name="connsiteY21" fmla="*/ 131540 h 286017"/>
                <a:gd name="connsiteX22" fmla="*/ 301431 w 386599"/>
                <a:gd name="connsiteY22" fmla="*/ 145306 h 286017"/>
                <a:gd name="connsiteX23" fmla="*/ 311387 w 386599"/>
                <a:gd name="connsiteY23" fmla="*/ 149565 h 286017"/>
                <a:gd name="connsiteX24" fmla="*/ 384185 w 386599"/>
                <a:gd name="connsiteY24" fmla="*/ 131563 h 286017"/>
                <a:gd name="connsiteX25" fmla="*/ 369195 w 386599"/>
                <a:gd name="connsiteY25" fmla="*/ 194966 h 286017"/>
                <a:gd name="connsiteX26" fmla="*/ 315555 w 386599"/>
                <a:gd name="connsiteY26" fmla="*/ 224950 h 286017"/>
                <a:gd name="connsiteX27" fmla="*/ 300026 w 386599"/>
                <a:gd name="connsiteY27" fmla="*/ 252926 h 286017"/>
                <a:gd name="connsiteX28" fmla="*/ 268688 w 386599"/>
                <a:gd name="connsiteY28" fmla="*/ 265824 h 286017"/>
                <a:gd name="connsiteX29" fmla="*/ 254928 w 386599"/>
                <a:gd name="connsiteY29" fmla="*/ 286005 h 286017"/>
                <a:gd name="connsiteX30" fmla="*/ 233626 w 386599"/>
                <a:gd name="connsiteY30" fmla="*/ 273206 h 286017"/>
                <a:gd name="connsiteX31" fmla="*/ 199126 w 386599"/>
                <a:gd name="connsiteY31" fmla="*/ 283141 h 286017"/>
                <a:gd name="connsiteX32" fmla="*/ 168580 w 386599"/>
                <a:gd name="connsiteY32" fmla="*/ 242836 h 286017"/>
                <a:gd name="connsiteX33" fmla="*/ 153068 w 386599"/>
                <a:gd name="connsiteY33" fmla="*/ 227442 h 286017"/>
                <a:gd name="connsiteX34" fmla="*/ 124899 w 386599"/>
                <a:gd name="connsiteY34" fmla="*/ 236908 h 286017"/>
                <a:gd name="connsiteX35" fmla="*/ 90165 w 386599"/>
                <a:gd name="connsiteY35" fmla="*/ 223211 h 286017"/>
                <a:gd name="connsiteX0" fmla="*/ 90165 w 387208"/>
                <a:gd name="connsiteY0" fmla="*/ 223211 h 286017"/>
                <a:gd name="connsiteX1" fmla="*/ 57350 w 387208"/>
                <a:gd name="connsiteY1" fmla="*/ 208876 h 286017"/>
                <a:gd name="connsiteX2" fmla="*/ 59811 w 387208"/>
                <a:gd name="connsiteY2" fmla="*/ 175636 h 286017"/>
                <a:gd name="connsiteX3" fmla="*/ 46832 w 387208"/>
                <a:gd name="connsiteY3" fmla="*/ 162025 h 286017"/>
                <a:gd name="connsiteX4" fmla="*/ 5428 w 387208"/>
                <a:gd name="connsiteY4" fmla="*/ 152092 h 286017"/>
                <a:gd name="connsiteX5" fmla="*/ 2587 w 387208"/>
                <a:gd name="connsiteY5" fmla="*/ 123292 h 286017"/>
                <a:gd name="connsiteX6" fmla="*/ 24938 w 387208"/>
                <a:gd name="connsiteY6" fmla="*/ 113338 h 286017"/>
                <a:gd name="connsiteX7" fmla="*/ 19584 w 387208"/>
                <a:gd name="connsiteY7" fmla="*/ 52467 h 286017"/>
                <a:gd name="connsiteX8" fmla="*/ 54543 w 387208"/>
                <a:gd name="connsiteY8" fmla="*/ 40983 h 286017"/>
                <a:gd name="connsiteX9" fmla="*/ 69398 w 387208"/>
                <a:gd name="connsiteY9" fmla="*/ 16437 h 286017"/>
                <a:gd name="connsiteX10" fmla="*/ 98577 w 387208"/>
                <a:gd name="connsiteY10" fmla="*/ 7810 h 286017"/>
                <a:gd name="connsiteX11" fmla="*/ 133906 w 387208"/>
                <a:gd name="connsiteY11" fmla="*/ 255 h 286017"/>
                <a:gd name="connsiteX12" fmla="*/ 166279 w 387208"/>
                <a:gd name="connsiteY12" fmla="*/ 17345 h 286017"/>
                <a:gd name="connsiteX13" fmla="*/ 208013 w 387208"/>
                <a:gd name="connsiteY13" fmla="*/ 39677 h 286017"/>
                <a:gd name="connsiteX14" fmla="*/ 226418 w 387208"/>
                <a:gd name="connsiteY14" fmla="*/ 55939 h 286017"/>
                <a:gd name="connsiteX15" fmla="*/ 302547 w 387208"/>
                <a:gd name="connsiteY15" fmla="*/ 52278 h 286017"/>
                <a:gd name="connsiteX16" fmla="*/ 266854 w 387208"/>
                <a:gd name="connsiteY16" fmla="*/ 82563 h 286017"/>
                <a:gd name="connsiteX17" fmla="*/ 266501 w 387208"/>
                <a:gd name="connsiteY17" fmla="*/ 93423 h 286017"/>
                <a:gd name="connsiteX18" fmla="*/ 286362 w 387208"/>
                <a:gd name="connsiteY18" fmla="*/ 100986 h 286017"/>
                <a:gd name="connsiteX19" fmla="*/ 289944 w 387208"/>
                <a:gd name="connsiteY19" fmla="*/ 112012 h 286017"/>
                <a:gd name="connsiteX20" fmla="*/ 307315 w 387208"/>
                <a:gd name="connsiteY20" fmla="*/ 112860 h 286017"/>
                <a:gd name="connsiteX21" fmla="*/ 313523 w 387208"/>
                <a:gd name="connsiteY21" fmla="*/ 131540 h 286017"/>
                <a:gd name="connsiteX22" fmla="*/ 301431 w 387208"/>
                <a:gd name="connsiteY22" fmla="*/ 145306 h 286017"/>
                <a:gd name="connsiteX23" fmla="*/ 384185 w 387208"/>
                <a:gd name="connsiteY23" fmla="*/ 131563 h 286017"/>
                <a:gd name="connsiteX24" fmla="*/ 369195 w 387208"/>
                <a:gd name="connsiteY24" fmla="*/ 194966 h 286017"/>
                <a:gd name="connsiteX25" fmla="*/ 315555 w 387208"/>
                <a:gd name="connsiteY25" fmla="*/ 224950 h 286017"/>
                <a:gd name="connsiteX26" fmla="*/ 300026 w 387208"/>
                <a:gd name="connsiteY26" fmla="*/ 252926 h 286017"/>
                <a:gd name="connsiteX27" fmla="*/ 268688 w 387208"/>
                <a:gd name="connsiteY27" fmla="*/ 265824 h 286017"/>
                <a:gd name="connsiteX28" fmla="*/ 254928 w 387208"/>
                <a:gd name="connsiteY28" fmla="*/ 286005 h 286017"/>
                <a:gd name="connsiteX29" fmla="*/ 233626 w 387208"/>
                <a:gd name="connsiteY29" fmla="*/ 273206 h 286017"/>
                <a:gd name="connsiteX30" fmla="*/ 199126 w 387208"/>
                <a:gd name="connsiteY30" fmla="*/ 283141 h 286017"/>
                <a:gd name="connsiteX31" fmla="*/ 168580 w 387208"/>
                <a:gd name="connsiteY31" fmla="*/ 242836 h 286017"/>
                <a:gd name="connsiteX32" fmla="*/ 153068 w 387208"/>
                <a:gd name="connsiteY32" fmla="*/ 227442 h 286017"/>
                <a:gd name="connsiteX33" fmla="*/ 124899 w 387208"/>
                <a:gd name="connsiteY33" fmla="*/ 236908 h 286017"/>
                <a:gd name="connsiteX34" fmla="*/ 90165 w 387208"/>
                <a:gd name="connsiteY34" fmla="*/ 223211 h 286017"/>
                <a:gd name="connsiteX0" fmla="*/ 90165 w 386472"/>
                <a:gd name="connsiteY0" fmla="*/ 223211 h 286017"/>
                <a:gd name="connsiteX1" fmla="*/ 57350 w 386472"/>
                <a:gd name="connsiteY1" fmla="*/ 208876 h 286017"/>
                <a:gd name="connsiteX2" fmla="*/ 59811 w 386472"/>
                <a:gd name="connsiteY2" fmla="*/ 175636 h 286017"/>
                <a:gd name="connsiteX3" fmla="*/ 46832 w 386472"/>
                <a:gd name="connsiteY3" fmla="*/ 162025 h 286017"/>
                <a:gd name="connsiteX4" fmla="*/ 5428 w 386472"/>
                <a:gd name="connsiteY4" fmla="*/ 152092 h 286017"/>
                <a:gd name="connsiteX5" fmla="*/ 2587 w 386472"/>
                <a:gd name="connsiteY5" fmla="*/ 123292 h 286017"/>
                <a:gd name="connsiteX6" fmla="*/ 24938 w 386472"/>
                <a:gd name="connsiteY6" fmla="*/ 113338 h 286017"/>
                <a:gd name="connsiteX7" fmla="*/ 19584 w 386472"/>
                <a:gd name="connsiteY7" fmla="*/ 52467 h 286017"/>
                <a:gd name="connsiteX8" fmla="*/ 54543 w 386472"/>
                <a:gd name="connsiteY8" fmla="*/ 40983 h 286017"/>
                <a:gd name="connsiteX9" fmla="*/ 69398 w 386472"/>
                <a:gd name="connsiteY9" fmla="*/ 16437 h 286017"/>
                <a:gd name="connsiteX10" fmla="*/ 98577 w 386472"/>
                <a:gd name="connsiteY10" fmla="*/ 7810 h 286017"/>
                <a:gd name="connsiteX11" fmla="*/ 133906 w 386472"/>
                <a:gd name="connsiteY11" fmla="*/ 255 h 286017"/>
                <a:gd name="connsiteX12" fmla="*/ 166279 w 386472"/>
                <a:gd name="connsiteY12" fmla="*/ 17345 h 286017"/>
                <a:gd name="connsiteX13" fmla="*/ 208013 w 386472"/>
                <a:gd name="connsiteY13" fmla="*/ 39677 h 286017"/>
                <a:gd name="connsiteX14" fmla="*/ 226418 w 386472"/>
                <a:gd name="connsiteY14" fmla="*/ 55939 h 286017"/>
                <a:gd name="connsiteX15" fmla="*/ 302547 w 386472"/>
                <a:gd name="connsiteY15" fmla="*/ 52278 h 286017"/>
                <a:gd name="connsiteX16" fmla="*/ 266854 w 386472"/>
                <a:gd name="connsiteY16" fmla="*/ 82563 h 286017"/>
                <a:gd name="connsiteX17" fmla="*/ 266501 w 386472"/>
                <a:gd name="connsiteY17" fmla="*/ 93423 h 286017"/>
                <a:gd name="connsiteX18" fmla="*/ 286362 w 386472"/>
                <a:gd name="connsiteY18" fmla="*/ 100986 h 286017"/>
                <a:gd name="connsiteX19" fmla="*/ 289944 w 386472"/>
                <a:gd name="connsiteY19" fmla="*/ 112012 h 286017"/>
                <a:gd name="connsiteX20" fmla="*/ 307315 w 386472"/>
                <a:gd name="connsiteY20" fmla="*/ 112860 h 286017"/>
                <a:gd name="connsiteX21" fmla="*/ 313523 w 386472"/>
                <a:gd name="connsiteY21" fmla="*/ 131540 h 286017"/>
                <a:gd name="connsiteX22" fmla="*/ 384185 w 386472"/>
                <a:gd name="connsiteY22" fmla="*/ 131563 h 286017"/>
                <a:gd name="connsiteX23" fmla="*/ 369195 w 386472"/>
                <a:gd name="connsiteY23" fmla="*/ 194966 h 286017"/>
                <a:gd name="connsiteX24" fmla="*/ 315555 w 386472"/>
                <a:gd name="connsiteY24" fmla="*/ 224950 h 286017"/>
                <a:gd name="connsiteX25" fmla="*/ 300026 w 386472"/>
                <a:gd name="connsiteY25" fmla="*/ 252926 h 286017"/>
                <a:gd name="connsiteX26" fmla="*/ 268688 w 386472"/>
                <a:gd name="connsiteY26" fmla="*/ 265824 h 286017"/>
                <a:gd name="connsiteX27" fmla="*/ 254928 w 386472"/>
                <a:gd name="connsiteY27" fmla="*/ 286005 h 286017"/>
                <a:gd name="connsiteX28" fmla="*/ 233626 w 386472"/>
                <a:gd name="connsiteY28" fmla="*/ 273206 h 286017"/>
                <a:gd name="connsiteX29" fmla="*/ 199126 w 386472"/>
                <a:gd name="connsiteY29" fmla="*/ 283141 h 286017"/>
                <a:gd name="connsiteX30" fmla="*/ 168580 w 386472"/>
                <a:gd name="connsiteY30" fmla="*/ 242836 h 286017"/>
                <a:gd name="connsiteX31" fmla="*/ 153068 w 386472"/>
                <a:gd name="connsiteY31" fmla="*/ 227442 h 286017"/>
                <a:gd name="connsiteX32" fmla="*/ 124899 w 386472"/>
                <a:gd name="connsiteY32" fmla="*/ 236908 h 286017"/>
                <a:gd name="connsiteX33" fmla="*/ 90165 w 386472"/>
                <a:gd name="connsiteY33" fmla="*/ 223211 h 286017"/>
                <a:gd name="connsiteX0" fmla="*/ 90165 w 386472"/>
                <a:gd name="connsiteY0" fmla="*/ 223211 h 286017"/>
                <a:gd name="connsiteX1" fmla="*/ 57350 w 386472"/>
                <a:gd name="connsiteY1" fmla="*/ 208876 h 286017"/>
                <a:gd name="connsiteX2" fmla="*/ 59811 w 386472"/>
                <a:gd name="connsiteY2" fmla="*/ 175636 h 286017"/>
                <a:gd name="connsiteX3" fmla="*/ 46832 w 386472"/>
                <a:gd name="connsiteY3" fmla="*/ 162025 h 286017"/>
                <a:gd name="connsiteX4" fmla="*/ 5428 w 386472"/>
                <a:gd name="connsiteY4" fmla="*/ 152092 h 286017"/>
                <a:gd name="connsiteX5" fmla="*/ 2587 w 386472"/>
                <a:gd name="connsiteY5" fmla="*/ 123292 h 286017"/>
                <a:gd name="connsiteX6" fmla="*/ 24938 w 386472"/>
                <a:gd name="connsiteY6" fmla="*/ 113338 h 286017"/>
                <a:gd name="connsiteX7" fmla="*/ 19584 w 386472"/>
                <a:gd name="connsiteY7" fmla="*/ 52467 h 286017"/>
                <a:gd name="connsiteX8" fmla="*/ 54543 w 386472"/>
                <a:gd name="connsiteY8" fmla="*/ 40983 h 286017"/>
                <a:gd name="connsiteX9" fmla="*/ 69398 w 386472"/>
                <a:gd name="connsiteY9" fmla="*/ 16437 h 286017"/>
                <a:gd name="connsiteX10" fmla="*/ 98577 w 386472"/>
                <a:gd name="connsiteY10" fmla="*/ 7810 h 286017"/>
                <a:gd name="connsiteX11" fmla="*/ 133906 w 386472"/>
                <a:gd name="connsiteY11" fmla="*/ 255 h 286017"/>
                <a:gd name="connsiteX12" fmla="*/ 166279 w 386472"/>
                <a:gd name="connsiteY12" fmla="*/ 17345 h 286017"/>
                <a:gd name="connsiteX13" fmla="*/ 208013 w 386472"/>
                <a:gd name="connsiteY13" fmla="*/ 39677 h 286017"/>
                <a:gd name="connsiteX14" fmla="*/ 226418 w 386472"/>
                <a:gd name="connsiteY14" fmla="*/ 55939 h 286017"/>
                <a:gd name="connsiteX15" fmla="*/ 302547 w 386472"/>
                <a:gd name="connsiteY15" fmla="*/ 52278 h 286017"/>
                <a:gd name="connsiteX16" fmla="*/ 266854 w 386472"/>
                <a:gd name="connsiteY16" fmla="*/ 82563 h 286017"/>
                <a:gd name="connsiteX17" fmla="*/ 266501 w 386472"/>
                <a:gd name="connsiteY17" fmla="*/ 93423 h 286017"/>
                <a:gd name="connsiteX18" fmla="*/ 286362 w 386472"/>
                <a:gd name="connsiteY18" fmla="*/ 100986 h 286017"/>
                <a:gd name="connsiteX19" fmla="*/ 289944 w 386472"/>
                <a:gd name="connsiteY19" fmla="*/ 112012 h 286017"/>
                <a:gd name="connsiteX20" fmla="*/ 313523 w 386472"/>
                <a:gd name="connsiteY20" fmla="*/ 131540 h 286017"/>
                <a:gd name="connsiteX21" fmla="*/ 384185 w 386472"/>
                <a:gd name="connsiteY21" fmla="*/ 131563 h 286017"/>
                <a:gd name="connsiteX22" fmla="*/ 369195 w 386472"/>
                <a:gd name="connsiteY22" fmla="*/ 194966 h 286017"/>
                <a:gd name="connsiteX23" fmla="*/ 315555 w 386472"/>
                <a:gd name="connsiteY23" fmla="*/ 224950 h 286017"/>
                <a:gd name="connsiteX24" fmla="*/ 300026 w 386472"/>
                <a:gd name="connsiteY24" fmla="*/ 252926 h 286017"/>
                <a:gd name="connsiteX25" fmla="*/ 268688 w 386472"/>
                <a:gd name="connsiteY25" fmla="*/ 265824 h 286017"/>
                <a:gd name="connsiteX26" fmla="*/ 254928 w 386472"/>
                <a:gd name="connsiteY26" fmla="*/ 286005 h 286017"/>
                <a:gd name="connsiteX27" fmla="*/ 233626 w 386472"/>
                <a:gd name="connsiteY27" fmla="*/ 273206 h 286017"/>
                <a:gd name="connsiteX28" fmla="*/ 199126 w 386472"/>
                <a:gd name="connsiteY28" fmla="*/ 283141 h 286017"/>
                <a:gd name="connsiteX29" fmla="*/ 168580 w 386472"/>
                <a:gd name="connsiteY29" fmla="*/ 242836 h 286017"/>
                <a:gd name="connsiteX30" fmla="*/ 153068 w 386472"/>
                <a:gd name="connsiteY30" fmla="*/ 227442 h 286017"/>
                <a:gd name="connsiteX31" fmla="*/ 124899 w 386472"/>
                <a:gd name="connsiteY31" fmla="*/ 236908 h 286017"/>
                <a:gd name="connsiteX32" fmla="*/ 90165 w 386472"/>
                <a:gd name="connsiteY32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286362 w 387936"/>
                <a:gd name="connsiteY18" fmla="*/ 100986 h 286017"/>
                <a:gd name="connsiteX19" fmla="*/ 289944 w 387936"/>
                <a:gd name="connsiteY19" fmla="*/ 112012 h 286017"/>
                <a:gd name="connsiteX20" fmla="*/ 384185 w 387936"/>
                <a:gd name="connsiteY20" fmla="*/ 131563 h 286017"/>
                <a:gd name="connsiteX21" fmla="*/ 369195 w 387936"/>
                <a:gd name="connsiteY21" fmla="*/ 194966 h 286017"/>
                <a:gd name="connsiteX22" fmla="*/ 315555 w 387936"/>
                <a:gd name="connsiteY22" fmla="*/ 224950 h 286017"/>
                <a:gd name="connsiteX23" fmla="*/ 300026 w 387936"/>
                <a:gd name="connsiteY23" fmla="*/ 252926 h 286017"/>
                <a:gd name="connsiteX24" fmla="*/ 268688 w 387936"/>
                <a:gd name="connsiteY24" fmla="*/ 265824 h 286017"/>
                <a:gd name="connsiteX25" fmla="*/ 254928 w 387936"/>
                <a:gd name="connsiteY25" fmla="*/ 286005 h 286017"/>
                <a:gd name="connsiteX26" fmla="*/ 233626 w 387936"/>
                <a:gd name="connsiteY26" fmla="*/ 273206 h 286017"/>
                <a:gd name="connsiteX27" fmla="*/ 199126 w 387936"/>
                <a:gd name="connsiteY27" fmla="*/ 283141 h 286017"/>
                <a:gd name="connsiteX28" fmla="*/ 168580 w 387936"/>
                <a:gd name="connsiteY28" fmla="*/ 242836 h 286017"/>
                <a:gd name="connsiteX29" fmla="*/ 153068 w 387936"/>
                <a:gd name="connsiteY29" fmla="*/ 227442 h 286017"/>
                <a:gd name="connsiteX30" fmla="*/ 124899 w 387936"/>
                <a:gd name="connsiteY30" fmla="*/ 236908 h 286017"/>
                <a:gd name="connsiteX31" fmla="*/ 90165 w 387936"/>
                <a:gd name="connsiteY31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286362 w 387936"/>
                <a:gd name="connsiteY18" fmla="*/ 100986 h 286017"/>
                <a:gd name="connsiteX19" fmla="*/ 340342 w 387936"/>
                <a:gd name="connsiteY19" fmla="*/ 97193 h 286017"/>
                <a:gd name="connsiteX20" fmla="*/ 384185 w 387936"/>
                <a:gd name="connsiteY20" fmla="*/ 131563 h 286017"/>
                <a:gd name="connsiteX21" fmla="*/ 369195 w 387936"/>
                <a:gd name="connsiteY21" fmla="*/ 194966 h 286017"/>
                <a:gd name="connsiteX22" fmla="*/ 315555 w 387936"/>
                <a:gd name="connsiteY22" fmla="*/ 224950 h 286017"/>
                <a:gd name="connsiteX23" fmla="*/ 300026 w 387936"/>
                <a:gd name="connsiteY23" fmla="*/ 252926 h 286017"/>
                <a:gd name="connsiteX24" fmla="*/ 268688 w 387936"/>
                <a:gd name="connsiteY24" fmla="*/ 265824 h 286017"/>
                <a:gd name="connsiteX25" fmla="*/ 254928 w 387936"/>
                <a:gd name="connsiteY25" fmla="*/ 286005 h 286017"/>
                <a:gd name="connsiteX26" fmla="*/ 233626 w 387936"/>
                <a:gd name="connsiteY26" fmla="*/ 273206 h 286017"/>
                <a:gd name="connsiteX27" fmla="*/ 199126 w 387936"/>
                <a:gd name="connsiteY27" fmla="*/ 283141 h 286017"/>
                <a:gd name="connsiteX28" fmla="*/ 168580 w 387936"/>
                <a:gd name="connsiteY28" fmla="*/ 242836 h 286017"/>
                <a:gd name="connsiteX29" fmla="*/ 153068 w 387936"/>
                <a:gd name="connsiteY29" fmla="*/ 227442 h 286017"/>
                <a:gd name="connsiteX30" fmla="*/ 124899 w 387936"/>
                <a:gd name="connsiteY30" fmla="*/ 236908 h 286017"/>
                <a:gd name="connsiteX31" fmla="*/ 90165 w 387936"/>
                <a:gd name="connsiteY31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340342 w 387936"/>
                <a:gd name="connsiteY18" fmla="*/ 97193 h 286017"/>
                <a:gd name="connsiteX19" fmla="*/ 384185 w 387936"/>
                <a:gd name="connsiteY19" fmla="*/ 131563 h 286017"/>
                <a:gd name="connsiteX20" fmla="*/ 369195 w 387936"/>
                <a:gd name="connsiteY20" fmla="*/ 194966 h 286017"/>
                <a:gd name="connsiteX21" fmla="*/ 315555 w 387936"/>
                <a:gd name="connsiteY21" fmla="*/ 224950 h 286017"/>
                <a:gd name="connsiteX22" fmla="*/ 300026 w 387936"/>
                <a:gd name="connsiteY22" fmla="*/ 252926 h 286017"/>
                <a:gd name="connsiteX23" fmla="*/ 268688 w 387936"/>
                <a:gd name="connsiteY23" fmla="*/ 265824 h 286017"/>
                <a:gd name="connsiteX24" fmla="*/ 254928 w 387936"/>
                <a:gd name="connsiteY24" fmla="*/ 286005 h 286017"/>
                <a:gd name="connsiteX25" fmla="*/ 233626 w 387936"/>
                <a:gd name="connsiteY25" fmla="*/ 273206 h 286017"/>
                <a:gd name="connsiteX26" fmla="*/ 199126 w 387936"/>
                <a:gd name="connsiteY26" fmla="*/ 283141 h 286017"/>
                <a:gd name="connsiteX27" fmla="*/ 168580 w 387936"/>
                <a:gd name="connsiteY27" fmla="*/ 242836 h 286017"/>
                <a:gd name="connsiteX28" fmla="*/ 153068 w 387936"/>
                <a:gd name="connsiteY28" fmla="*/ 227442 h 286017"/>
                <a:gd name="connsiteX29" fmla="*/ 124899 w 387936"/>
                <a:gd name="connsiteY29" fmla="*/ 236908 h 286017"/>
                <a:gd name="connsiteX30" fmla="*/ 90165 w 387936"/>
                <a:gd name="connsiteY30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340342 w 387936"/>
                <a:gd name="connsiteY17" fmla="*/ 97193 h 286017"/>
                <a:gd name="connsiteX18" fmla="*/ 384185 w 387936"/>
                <a:gd name="connsiteY18" fmla="*/ 131563 h 286017"/>
                <a:gd name="connsiteX19" fmla="*/ 369195 w 387936"/>
                <a:gd name="connsiteY19" fmla="*/ 194966 h 286017"/>
                <a:gd name="connsiteX20" fmla="*/ 315555 w 387936"/>
                <a:gd name="connsiteY20" fmla="*/ 224950 h 286017"/>
                <a:gd name="connsiteX21" fmla="*/ 300026 w 387936"/>
                <a:gd name="connsiteY21" fmla="*/ 252926 h 286017"/>
                <a:gd name="connsiteX22" fmla="*/ 268688 w 387936"/>
                <a:gd name="connsiteY22" fmla="*/ 265824 h 286017"/>
                <a:gd name="connsiteX23" fmla="*/ 254928 w 387936"/>
                <a:gd name="connsiteY23" fmla="*/ 286005 h 286017"/>
                <a:gd name="connsiteX24" fmla="*/ 233626 w 387936"/>
                <a:gd name="connsiteY24" fmla="*/ 273206 h 286017"/>
                <a:gd name="connsiteX25" fmla="*/ 199126 w 387936"/>
                <a:gd name="connsiteY25" fmla="*/ 283141 h 286017"/>
                <a:gd name="connsiteX26" fmla="*/ 168580 w 387936"/>
                <a:gd name="connsiteY26" fmla="*/ 242836 h 286017"/>
                <a:gd name="connsiteX27" fmla="*/ 153068 w 387936"/>
                <a:gd name="connsiteY27" fmla="*/ 227442 h 286017"/>
                <a:gd name="connsiteX28" fmla="*/ 124899 w 387936"/>
                <a:gd name="connsiteY28" fmla="*/ 236908 h 286017"/>
                <a:gd name="connsiteX29" fmla="*/ 90165 w 387936"/>
                <a:gd name="connsiteY29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340342 w 387936"/>
                <a:gd name="connsiteY16" fmla="*/ 97193 h 286017"/>
                <a:gd name="connsiteX17" fmla="*/ 384185 w 387936"/>
                <a:gd name="connsiteY17" fmla="*/ 131563 h 286017"/>
                <a:gd name="connsiteX18" fmla="*/ 369195 w 387936"/>
                <a:gd name="connsiteY18" fmla="*/ 194966 h 286017"/>
                <a:gd name="connsiteX19" fmla="*/ 315555 w 387936"/>
                <a:gd name="connsiteY19" fmla="*/ 224950 h 286017"/>
                <a:gd name="connsiteX20" fmla="*/ 300026 w 387936"/>
                <a:gd name="connsiteY20" fmla="*/ 252926 h 286017"/>
                <a:gd name="connsiteX21" fmla="*/ 268688 w 387936"/>
                <a:gd name="connsiteY21" fmla="*/ 265824 h 286017"/>
                <a:gd name="connsiteX22" fmla="*/ 254928 w 387936"/>
                <a:gd name="connsiteY22" fmla="*/ 286005 h 286017"/>
                <a:gd name="connsiteX23" fmla="*/ 233626 w 387936"/>
                <a:gd name="connsiteY23" fmla="*/ 273206 h 286017"/>
                <a:gd name="connsiteX24" fmla="*/ 199126 w 387936"/>
                <a:gd name="connsiteY24" fmla="*/ 283141 h 286017"/>
                <a:gd name="connsiteX25" fmla="*/ 168580 w 387936"/>
                <a:gd name="connsiteY25" fmla="*/ 242836 h 286017"/>
                <a:gd name="connsiteX26" fmla="*/ 153068 w 387936"/>
                <a:gd name="connsiteY26" fmla="*/ 227442 h 286017"/>
                <a:gd name="connsiteX27" fmla="*/ 124899 w 387936"/>
                <a:gd name="connsiteY27" fmla="*/ 236908 h 286017"/>
                <a:gd name="connsiteX28" fmla="*/ 90165 w 387936"/>
                <a:gd name="connsiteY28" fmla="*/ 223211 h 286017"/>
                <a:gd name="connsiteX0" fmla="*/ 100067 w 397838"/>
                <a:gd name="connsiteY0" fmla="*/ 223211 h 286017"/>
                <a:gd name="connsiteX1" fmla="*/ 67252 w 397838"/>
                <a:gd name="connsiteY1" fmla="*/ 208876 h 286017"/>
                <a:gd name="connsiteX2" fmla="*/ 69713 w 397838"/>
                <a:gd name="connsiteY2" fmla="*/ 175636 h 286017"/>
                <a:gd name="connsiteX3" fmla="*/ 56734 w 397838"/>
                <a:gd name="connsiteY3" fmla="*/ 162025 h 286017"/>
                <a:gd name="connsiteX4" fmla="*/ 2314 w 397838"/>
                <a:gd name="connsiteY4" fmla="*/ 167813 h 286017"/>
                <a:gd name="connsiteX5" fmla="*/ 12489 w 397838"/>
                <a:gd name="connsiteY5" fmla="*/ 123292 h 286017"/>
                <a:gd name="connsiteX6" fmla="*/ 34840 w 397838"/>
                <a:gd name="connsiteY6" fmla="*/ 113338 h 286017"/>
                <a:gd name="connsiteX7" fmla="*/ 29486 w 397838"/>
                <a:gd name="connsiteY7" fmla="*/ 52467 h 286017"/>
                <a:gd name="connsiteX8" fmla="*/ 64445 w 397838"/>
                <a:gd name="connsiteY8" fmla="*/ 40983 h 286017"/>
                <a:gd name="connsiteX9" fmla="*/ 79300 w 397838"/>
                <a:gd name="connsiteY9" fmla="*/ 16437 h 286017"/>
                <a:gd name="connsiteX10" fmla="*/ 108479 w 397838"/>
                <a:gd name="connsiteY10" fmla="*/ 7810 h 286017"/>
                <a:gd name="connsiteX11" fmla="*/ 143808 w 397838"/>
                <a:gd name="connsiteY11" fmla="*/ 255 h 286017"/>
                <a:gd name="connsiteX12" fmla="*/ 176181 w 397838"/>
                <a:gd name="connsiteY12" fmla="*/ 17345 h 286017"/>
                <a:gd name="connsiteX13" fmla="*/ 217915 w 397838"/>
                <a:gd name="connsiteY13" fmla="*/ 39677 h 286017"/>
                <a:gd name="connsiteX14" fmla="*/ 236320 w 397838"/>
                <a:gd name="connsiteY14" fmla="*/ 55939 h 286017"/>
                <a:gd name="connsiteX15" fmla="*/ 312449 w 397838"/>
                <a:gd name="connsiteY15" fmla="*/ 52278 h 286017"/>
                <a:gd name="connsiteX16" fmla="*/ 350244 w 397838"/>
                <a:gd name="connsiteY16" fmla="*/ 97193 h 286017"/>
                <a:gd name="connsiteX17" fmla="*/ 394087 w 397838"/>
                <a:gd name="connsiteY17" fmla="*/ 131563 h 286017"/>
                <a:gd name="connsiteX18" fmla="*/ 379097 w 397838"/>
                <a:gd name="connsiteY18" fmla="*/ 194966 h 286017"/>
                <a:gd name="connsiteX19" fmla="*/ 325457 w 397838"/>
                <a:gd name="connsiteY19" fmla="*/ 224950 h 286017"/>
                <a:gd name="connsiteX20" fmla="*/ 309928 w 397838"/>
                <a:gd name="connsiteY20" fmla="*/ 252926 h 286017"/>
                <a:gd name="connsiteX21" fmla="*/ 278590 w 397838"/>
                <a:gd name="connsiteY21" fmla="*/ 265824 h 286017"/>
                <a:gd name="connsiteX22" fmla="*/ 264830 w 397838"/>
                <a:gd name="connsiteY22" fmla="*/ 286005 h 286017"/>
                <a:gd name="connsiteX23" fmla="*/ 243528 w 397838"/>
                <a:gd name="connsiteY23" fmla="*/ 273206 h 286017"/>
                <a:gd name="connsiteX24" fmla="*/ 209028 w 397838"/>
                <a:gd name="connsiteY24" fmla="*/ 283141 h 286017"/>
                <a:gd name="connsiteX25" fmla="*/ 178482 w 397838"/>
                <a:gd name="connsiteY25" fmla="*/ 242836 h 286017"/>
                <a:gd name="connsiteX26" fmla="*/ 162970 w 397838"/>
                <a:gd name="connsiteY26" fmla="*/ 227442 h 286017"/>
                <a:gd name="connsiteX27" fmla="*/ 134801 w 397838"/>
                <a:gd name="connsiteY27" fmla="*/ 236908 h 286017"/>
                <a:gd name="connsiteX28" fmla="*/ 100067 w 397838"/>
                <a:gd name="connsiteY28" fmla="*/ 223211 h 286017"/>
                <a:gd name="connsiteX0" fmla="*/ 98612 w 396383"/>
                <a:gd name="connsiteY0" fmla="*/ 223211 h 286017"/>
                <a:gd name="connsiteX1" fmla="*/ 65797 w 396383"/>
                <a:gd name="connsiteY1" fmla="*/ 208876 h 286017"/>
                <a:gd name="connsiteX2" fmla="*/ 68258 w 396383"/>
                <a:gd name="connsiteY2" fmla="*/ 175636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33346 w 396383"/>
                <a:gd name="connsiteY27" fmla="*/ 236908 h 286017"/>
                <a:gd name="connsiteX28" fmla="*/ 98612 w 396383"/>
                <a:gd name="connsiteY28" fmla="*/ 223211 h 286017"/>
                <a:gd name="connsiteX0" fmla="*/ 98612 w 396383"/>
                <a:gd name="connsiteY0" fmla="*/ 223211 h 286017"/>
                <a:gd name="connsiteX1" fmla="*/ 65797 w 396383"/>
                <a:gd name="connsiteY1" fmla="*/ 208876 h 286017"/>
                <a:gd name="connsiteX2" fmla="*/ 31584 w 396383"/>
                <a:gd name="connsiteY2" fmla="*/ 203437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33346 w 396383"/>
                <a:gd name="connsiteY27" fmla="*/ 236908 h 286017"/>
                <a:gd name="connsiteX28" fmla="*/ 98612 w 396383"/>
                <a:gd name="connsiteY28" fmla="*/ 223211 h 286017"/>
                <a:gd name="connsiteX0" fmla="*/ 98612 w 396383"/>
                <a:gd name="connsiteY0" fmla="*/ 223211 h 286017"/>
                <a:gd name="connsiteX1" fmla="*/ 63686 w 396383"/>
                <a:gd name="connsiteY1" fmla="*/ 220908 h 286017"/>
                <a:gd name="connsiteX2" fmla="*/ 31584 w 396383"/>
                <a:gd name="connsiteY2" fmla="*/ 203437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33346 w 396383"/>
                <a:gd name="connsiteY27" fmla="*/ 236908 h 286017"/>
                <a:gd name="connsiteX28" fmla="*/ 98612 w 396383"/>
                <a:gd name="connsiteY28" fmla="*/ 223211 h 286017"/>
                <a:gd name="connsiteX0" fmla="*/ 91511 w 396383"/>
                <a:gd name="connsiteY0" fmla="*/ 246136 h 286017"/>
                <a:gd name="connsiteX1" fmla="*/ 63686 w 396383"/>
                <a:gd name="connsiteY1" fmla="*/ 220908 h 286017"/>
                <a:gd name="connsiteX2" fmla="*/ 31584 w 396383"/>
                <a:gd name="connsiteY2" fmla="*/ 203437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33346 w 396383"/>
                <a:gd name="connsiteY27" fmla="*/ 236908 h 286017"/>
                <a:gd name="connsiteX28" fmla="*/ 91511 w 396383"/>
                <a:gd name="connsiteY28" fmla="*/ 246136 h 286017"/>
                <a:gd name="connsiteX0" fmla="*/ 91511 w 396383"/>
                <a:gd name="connsiteY0" fmla="*/ 246136 h 286017"/>
                <a:gd name="connsiteX1" fmla="*/ 63686 w 396383"/>
                <a:gd name="connsiteY1" fmla="*/ 220908 h 286017"/>
                <a:gd name="connsiteX2" fmla="*/ 31584 w 396383"/>
                <a:gd name="connsiteY2" fmla="*/ 203437 h 286017"/>
                <a:gd name="connsiteX3" fmla="*/ 32385 w 396383"/>
                <a:gd name="connsiteY3" fmla="*/ 187275 h 286017"/>
                <a:gd name="connsiteX4" fmla="*/ 859 w 396383"/>
                <a:gd name="connsiteY4" fmla="*/ 167813 h 286017"/>
                <a:gd name="connsiteX5" fmla="*/ 11034 w 396383"/>
                <a:gd name="connsiteY5" fmla="*/ 123292 h 286017"/>
                <a:gd name="connsiteX6" fmla="*/ 33385 w 396383"/>
                <a:gd name="connsiteY6" fmla="*/ 113338 h 286017"/>
                <a:gd name="connsiteX7" fmla="*/ 28031 w 396383"/>
                <a:gd name="connsiteY7" fmla="*/ 52467 h 286017"/>
                <a:gd name="connsiteX8" fmla="*/ 62990 w 396383"/>
                <a:gd name="connsiteY8" fmla="*/ 40983 h 286017"/>
                <a:gd name="connsiteX9" fmla="*/ 77845 w 396383"/>
                <a:gd name="connsiteY9" fmla="*/ 16437 h 286017"/>
                <a:gd name="connsiteX10" fmla="*/ 107024 w 396383"/>
                <a:gd name="connsiteY10" fmla="*/ 7810 h 286017"/>
                <a:gd name="connsiteX11" fmla="*/ 142353 w 396383"/>
                <a:gd name="connsiteY11" fmla="*/ 255 h 286017"/>
                <a:gd name="connsiteX12" fmla="*/ 174726 w 396383"/>
                <a:gd name="connsiteY12" fmla="*/ 17345 h 286017"/>
                <a:gd name="connsiteX13" fmla="*/ 216460 w 396383"/>
                <a:gd name="connsiteY13" fmla="*/ 39677 h 286017"/>
                <a:gd name="connsiteX14" fmla="*/ 234865 w 396383"/>
                <a:gd name="connsiteY14" fmla="*/ 55939 h 286017"/>
                <a:gd name="connsiteX15" fmla="*/ 310994 w 396383"/>
                <a:gd name="connsiteY15" fmla="*/ 52278 h 286017"/>
                <a:gd name="connsiteX16" fmla="*/ 348789 w 396383"/>
                <a:gd name="connsiteY16" fmla="*/ 97193 h 286017"/>
                <a:gd name="connsiteX17" fmla="*/ 392632 w 396383"/>
                <a:gd name="connsiteY17" fmla="*/ 131563 h 286017"/>
                <a:gd name="connsiteX18" fmla="*/ 377642 w 396383"/>
                <a:gd name="connsiteY18" fmla="*/ 194966 h 286017"/>
                <a:gd name="connsiteX19" fmla="*/ 324002 w 396383"/>
                <a:gd name="connsiteY19" fmla="*/ 224950 h 286017"/>
                <a:gd name="connsiteX20" fmla="*/ 308473 w 396383"/>
                <a:gd name="connsiteY20" fmla="*/ 252926 h 286017"/>
                <a:gd name="connsiteX21" fmla="*/ 277135 w 396383"/>
                <a:gd name="connsiteY21" fmla="*/ 265824 h 286017"/>
                <a:gd name="connsiteX22" fmla="*/ 263375 w 396383"/>
                <a:gd name="connsiteY22" fmla="*/ 286005 h 286017"/>
                <a:gd name="connsiteX23" fmla="*/ 242073 w 396383"/>
                <a:gd name="connsiteY23" fmla="*/ 273206 h 286017"/>
                <a:gd name="connsiteX24" fmla="*/ 207573 w 396383"/>
                <a:gd name="connsiteY24" fmla="*/ 283141 h 286017"/>
                <a:gd name="connsiteX25" fmla="*/ 177027 w 396383"/>
                <a:gd name="connsiteY25" fmla="*/ 242836 h 286017"/>
                <a:gd name="connsiteX26" fmla="*/ 161515 w 396383"/>
                <a:gd name="connsiteY26" fmla="*/ 227442 h 286017"/>
                <a:gd name="connsiteX27" fmla="*/ 123126 w 396383"/>
                <a:gd name="connsiteY27" fmla="*/ 271751 h 286017"/>
                <a:gd name="connsiteX28" fmla="*/ 91511 w 396383"/>
                <a:gd name="connsiteY28" fmla="*/ 246136 h 286017"/>
                <a:gd name="connsiteX0" fmla="*/ 91511 w 396383"/>
                <a:gd name="connsiteY0" fmla="*/ 246136 h 286284"/>
                <a:gd name="connsiteX1" fmla="*/ 63686 w 396383"/>
                <a:gd name="connsiteY1" fmla="*/ 220908 h 286284"/>
                <a:gd name="connsiteX2" fmla="*/ 31584 w 396383"/>
                <a:gd name="connsiteY2" fmla="*/ 203437 h 286284"/>
                <a:gd name="connsiteX3" fmla="*/ 32385 w 396383"/>
                <a:gd name="connsiteY3" fmla="*/ 187275 h 286284"/>
                <a:gd name="connsiteX4" fmla="*/ 859 w 396383"/>
                <a:gd name="connsiteY4" fmla="*/ 167813 h 286284"/>
                <a:gd name="connsiteX5" fmla="*/ 11034 w 396383"/>
                <a:gd name="connsiteY5" fmla="*/ 123292 h 286284"/>
                <a:gd name="connsiteX6" fmla="*/ 33385 w 396383"/>
                <a:gd name="connsiteY6" fmla="*/ 113338 h 286284"/>
                <a:gd name="connsiteX7" fmla="*/ 28031 w 396383"/>
                <a:gd name="connsiteY7" fmla="*/ 52467 h 286284"/>
                <a:gd name="connsiteX8" fmla="*/ 62990 w 396383"/>
                <a:gd name="connsiteY8" fmla="*/ 40983 h 286284"/>
                <a:gd name="connsiteX9" fmla="*/ 77845 w 396383"/>
                <a:gd name="connsiteY9" fmla="*/ 16437 h 286284"/>
                <a:gd name="connsiteX10" fmla="*/ 107024 w 396383"/>
                <a:gd name="connsiteY10" fmla="*/ 7810 h 286284"/>
                <a:gd name="connsiteX11" fmla="*/ 142353 w 396383"/>
                <a:gd name="connsiteY11" fmla="*/ 255 h 286284"/>
                <a:gd name="connsiteX12" fmla="*/ 174726 w 396383"/>
                <a:gd name="connsiteY12" fmla="*/ 17345 h 286284"/>
                <a:gd name="connsiteX13" fmla="*/ 216460 w 396383"/>
                <a:gd name="connsiteY13" fmla="*/ 39677 h 286284"/>
                <a:gd name="connsiteX14" fmla="*/ 234865 w 396383"/>
                <a:gd name="connsiteY14" fmla="*/ 55939 h 286284"/>
                <a:gd name="connsiteX15" fmla="*/ 310994 w 396383"/>
                <a:gd name="connsiteY15" fmla="*/ 52278 h 286284"/>
                <a:gd name="connsiteX16" fmla="*/ 348789 w 396383"/>
                <a:gd name="connsiteY16" fmla="*/ 97193 h 286284"/>
                <a:gd name="connsiteX17" fmla="*/ 392632 w 396383"/>
                <a:gd name="connsiteY17" fmla="*/ 131563 h 286284"/>
                <a:gd name="connsiteX18" fmla="*/ 377642 w 396383"/>
                <a:gd name="connsiteY18" fmla="*/ 194966 h 286284"/>
                <a:gd name="connsiteX19" fmla="*/ 324002 w 396383"/>
                <a:gd name="connsiteY19" fmla="*/ 224950 h 286284"/>
                <a:gd name="connsiteX20" fmla="*/ 308473 w 396383"/>
                <a:gd name="connsiteY20" fmla="*/ 252926 h 286284"/>
                <a:gd name="connsiteX21" fmla="*/ 277135 w 396383"/>
                <a:gd name="connsiteY21" fmla="*/ 265824 h 286284"/>
                <a:gd name="connsiteX22" fmla="*/ 263375 w 396383"/>
                <a:gd name="connsiteY22" fmla="*/ 286005 h 286284"/>
                <a:gd name="connsiteX23" fmla="*/ 242073 w 396383"/>
                <a:gd name="connsiteY23" fmla="*/ 273206 h 286284"/>
                <a:gd name="connsiteX24" fmla="*/ 207573 w 396383"/>
                <a:gd name="connsiteY24" fmla="*/ 283141 h 286284"/>
                <a:gd name="connsiteX25" fmla="*/ 177027 w 396383"/>
                <a:gd name="connsiteY25" fmla="*/ 242836 h 286284"/>
                <a:gd name="connsiteX26" fmla="*/ 146064 w 396383"/>
                <a:gd name="connsiteY26" fmla="*/ 286237 h 286284"/>
                <a:gd name="connsiteX27" fmla="*/ 123126 w 396383"/>
                <a:gd name="connsiteY27" fmla="*/ 271751 h 286284"/>
                <a:gd name="connsiteX28" fmla="*/ 91511 w 396383"/>
                <a:gd name="connsiteY28" fmla="*/ 246136 h 286284"/>
                <a:gd name="connsiteX0" fmla="*/ 91511 w 396383"/>
                <a:gd name="connsiteY0" fmla="*/ 246136 h 294918"/>
                <a:gd name="connsiteX1" fmla="*/ 63686 w 396383"/>
                <a:gd name="connsiteY1" fmla="*/ 220908 h 294918"/>
                <a:gd name="connsiteX2" fmla="*/ 31584 w 396383"/>
                <a:gd name="connsiteY2" fmla="*/ 203437 h 294918"/>
                <a:gd name="connsiteX3" fmla="*/ 32385 w 396383"/>
                <a:gd name="connsiteY3" fmla="*/ 187275 h 294918"/>
                <a:gd name="connsiteX4" fmla="*/ 859 w 396383"/>
                <a:gd name="connsiteY4" fmla="*/ 167813 h 294918"/>
                <a:gd name="connsiteX5" fmla="*/ 11034 w 396383"/>
                <a:gd name="connsiteY5" fmla="*/ 123292 h 294918"/>
                <a:gd name="connsiteX6" fmla="*/ 33385 w 396383"/>
                <a:gd name="connsiteY6" fmla="*/ 113338 h 294918"/>
                <a:gd name="connsiteX7" fmla="*/ 28031 w 396383"/>
                <a:gd name="connsiteY7" fmla="*/ 52467 h 294918"/>
                <a:gd name="connsiteX8" fmla="*/ 62990 w 396383"/>
                <a:gd name="connsiteY8" fmla="*/ 40983 h 294918"/>
                <a:gd name="connsiteX9" fmla="*/ 77845 w 396383"/>
                <a:gd name="connsiteY9" fmla="*/ 16437 h 294918"/>
                <a:gd name="connsiteX10" fmla="*/ 107024 w 396383"/>
                <a:gd name="connsiteY10" fmla="*/ 7810 h 294918"/>
                <a:gd name="connsiteX11" fmla="*/ 142353 w 396383"/>
                <a:gd name="connsiteY11" fmla="*/ 255 h 294918"/>
                <a:gd name="connsiteX12" fmla="*/ 174726 w 396383"/>
                <a:gd name="connsiteY12" fmla="*/ 17345 h 294918"/>
                <a:gd name="connsiteX13" fmla="*/ 216460 w 396383"/>
                <a:gd name="connsiteY13" fmla="*/ 39677 h 294918"/>
                <a:gd name="connsiteX14" fmla="*/ 234865 w 396383"/>
                <a:gd name="connsiteY14" fmla="*/ 55939 h 294918"/>
                <a:gd name="connsiteX15" fmla="*/ 310994 w 396383"/>
                <a:gd name="connsiteY15" fmla="*/ 52278 h 294918"/>
                <a:gd name="connsiteX16" fmla="*/ 348789 w 396383"/>
                <a:gd name="connsiteY16" fmla="*/ 97193 h 294918"/>
                <a:gd name="connsiteX17" fmla="*/ 392632 w 396383"/>
                <a:gd name="connsiteY17" fmla="*/ 131563 h 294918"/>
                <a:gd name="connsiteX18" fmla="*/ 377642 w 396383"/>
                <a:gd name="connsiteY18" fmla="*/ 194966 h 294918"/>
                <a:gd name="connsiteX19" fmla="*/ 324002 w 396383"/>
                <a:gd name="connsiteY19" fmla="*/ 224950 h 294918"/>
                <a:gd name="connsiteX20" fmla="*/ 308473 w 396383"/>
                <a:gd name="connsiteY20" fmla="*/ 252926 h 294918"/>
                <a:gd name="connsiteX21" fmla="*/ 277135 w 396383"/>
                <a:gd name="connsiteY21" fmla="*/ 265824 h 294918"/>
                <a:gd name="connsiteX22" fmla="*/ 263375 w 396383"/>
                <a:gd name="connsiteY22" fmla="*/ 286005 h 294918"/>
                <a:gd name="connsiteX23" fmla="*/ 242073 w 396383"/>
                <a:gd name="connsiteY23" fmla="*/ 273206 h 294918"/>
                <a:gd name="connsiteX24" fmla="*/ 207573 w 396383"/>
                <a:gd name="connsiteY24" fmla="*/ 283141 h 294918"/>
                <a:gd name="connsiteX25" fmla="*/ 177027 w 396383"/>
                <a:gd name="connsiteY25" fmla="*/ 242836 h 294918"/>
                <a:gd name="connsiteX26" fmla="*/ 146064 w 396383"/>
                <a:gd name="connsiteY26" fmla="*/ 286237 h 294918"/>
                <a:gd name="connsiteX27" fmla="*/ 122376 w 396383"/>
                <a:gd name="connsiteY27" fmla="*/ 294248 h 294918"/>
                <a:gd name="connsiteX28" fmla="*/ 123126 w 396383"/>
                <a:gd name="connsiteY28" fmla="*/ 271751 h 294918"/>
                <a:gd name="connsiteX29" fmla="*/ 91511 w 396383"/>
                <a:gd name="connsiteY29" fmla="*/ 246136 h 294918"/>
                <a:gd name="connsiteX0" fmla="*/ 91511 w 396383"/>
                <a:gd name="connsiteY0" fmla="*/ 246136 h 294255"/>
                <a:gd name="connsiteX1" fmla="*/ 63686 w 396383"/>
                <a:gd name="connsiteY1" fmla="*/ 220908 h 294255"/>
                <a:gd name="connsiteX2" fmla="*/ 31584 w 396383"/>
                <a:gd name="connsiteY2" fmla="*/ 203437 h 294255"/>
                <a:gd name="connsiteX3" fmla="*/ 32385 w 396383"/>
                <a:gd name="connsiteY3" fmla="*/ 187275 h 294255"/>
                <a:gd name="connsiteX4" fmla="*/ 859 w 396383"/>
                <a:gd name="connsiteY4" fmla="*/ 167813 h 294255"/>
                <a:gd name="connsiteX5" fmla="*/ 11034 w 396383"/>
                <a:gd name="connsiteY5" fmla="*/ 123292 h 294255"/>
                <a:gd name="connsiteX6" fmla="*/ 33385 w 396383"/>
                <a:gd name="connsiteY6" fmla="*/ 113338 h 294255"/>
                <a:gd name="connsiteX7" fmla="*/ 28031 w 396383"/>
                <a:gd name="connsiteY7" fmla="*/ 52467 h 294255"/>
                <a:gd name="connsiteX8" fmla="*/ 62990 w 396383"/>
                <a:gd name="connsiteY8" fmla="*/ 40983 h 294255"/>
                <a:gd name="connsiteX9" fmla="*/ 77845 w 396383"/>
                <a:gd name="connsiteY9" fmla="*/ 16437 h 294255"/>
                <a:gd name="connsiteX10" fmla="*/ 107024 w 396383"/>
                <a:gd name="connsiteY10" fmla="*/ 7810 h 294255"/>
                <a:gd name="connsiteX11" fmla="*/ 142353 w 396383"/>
                <a:gd name="connsiteY11" fmla="*/ 255 h 294255"/>
                <a:gd name="connsiteX12" fmla="*/ 174726 w 396383"/>
                <a:gd name="connsiteY12" fmla="*/ 17345 h 294255"/>
                <a:gd name="connsiteX13" fmla="*/ 216460 w 396383"/>
                <a:gd name="connsiteY13" fmla="*/ 39677 h 294255"/>
                <a:gd name="connsiteX14" fmla="*/ 234865 w 396383"/>
                <a:gd name="connsiteY14" fmla="*/ 55939 h 294255"/>
                <a:gd name="connsiteX15" fmla="*/ 310994 w 396383"/>
                <a:gd name="connsiteY15" fmla="*/ 52278 h 294255"/>
                <a:gd name="connsiteX16" fmla="*/ 348789 w 396383"/>
                <a:gd name="connsiteY16" fmla="*/ 97193 h 294255"/>
                <a:gd name="connsiteX17" fmla="*/ 392632 w 396383"/>
                <a:gd name="connsiteY17" fmla="*/ 131563 h 294255"/>
                <a:gd name="connsiteX18" fmla="*/ 377642 w 396383"/>
                <a:gd name="connsiteY18" fmla="*/ 194966 h 294255"/>
                <a:gd name="connsiteX19" fmla="*/ 324002 w 396383"/>
                <a:gd name="connsiteY19" fmla="*/ 224950 h 294255"/>
                <a:gd name="connsiteX20" fmla="*/ 308473 w 396383"/>
                <a:gd name="connsiteY20" fmla="*/ 252926 h 294255"/>
                <a:gd name="connsiteX21" fmla="*/ 277135 w 396383"/>
                <a:gd name="connsiteY21" fmla="*/ 265824 h 294255"/>
                <a:gd name="connsiteX22" fmla="*/ 263375 w 396383"/>
                <a:gd name="connsiteY22" fmla="*/ 286005 h 294255"/>
                <a:gd name="connsiteX23" fmla="*/ 242073 w 396383"/>
                <a:gd name="connsiteY23" fmla="*/ 273206 h 294255"/>
                <a:gd name="connsiteX24" fmla="*/ 207573 w 396383"/>
                <a:gd name="connsiteY24" fmla="*/ 283141 h 294255"/>
                <a:gd name="connsiteX25" fmla="*/ 177027 w 396383"/>
                <a:gd name="connsiteY25" fmla="*/ 242836 h 294255"/>
                <a:gd name="connsiteX26" fmla="*/ 146064 w 396383"/>
                <a:gd name="connsiteY26" fmla="*/ 286237 h 294255"/>
                <a:gd name="connsiteX27" fmla="*/ 122376 w 396383"/>
                <a:gd name="connsiteY27" fmla="*/ 294248 h 294255"/>
                <a:gd name="connsiteX28" fmla="*/ 110849 w 396383"/>
                <a:gd name="connsiteY28" fmla="*/ 283966 h 294255"/>
                <a:gd name="connsiteX29" fmla="*/ 123126 w 396383"/>
                <a:gd name="connsiteY29" fmla="*/ 271751 h 294255"/>
                <a:gd name="connsiteX30" fmla="*/ 91511 w 396383"/>
                <a:gd name="connsiteY30" fmla="*/ 246136 h 294255"/>
                <a:gd name="connsiteX0" fmla="*/ 91511 w 396383"/>
                <a:gd name="connsiteY0" fmla="*/ 246136 h 295000"/>
                <a:gd name="connsiteX1" fmla="*/ 63686 w 396383"/>
                <a:gd name="connsiteY1" fmla="*/ 220908 h 295000"/>
                <a:gd name="connsiteX2" fmla="*/ 31584 w 396383"/>
                <a:gd name="connsiteY2" fmla="*/ 203437 h 295000"/>
                <a:gd name="connsiteX3" fmla="*/ 32385 w 396383"/>
                <a:gd name="connsiteY3" fmla="*/ 187275 h 295000"/>
                <a:gd name="connsiteX4" fmla="*/ 859 w 396383"/>
                <a:gd name="connsiteY4" fmla="*/ 167813 h 295000"/>
                <a:gd name="connsiteX5" fmla="*/ 11034 w 396383"/>
                <a:gd name="connsiteY5" fmla="*/ 123292 h 295000"/>
                <a:gd name="connsiteX6" fmla="*/ 33385 w 396383"/>
                <a:gd name="connsiteY6" fmla="*/ 113338 h 295000"/>
                <a:gd name="connsiteX7" fmla="*/ 28031 w 396383"/>
                <a:gd name="connsiteY7" fmla="*/ 52467 h 295000"/>
                <a:gd name="connsiteX8" fmla="*/ 62990 w 396383"/>
                <a:gd name="connsiteY8" fmla="*/ 40983 h 295000"/>
                <a:gd name="connsiteX9" fmla="*/ 77845 w 396383"/>
                <a:gd name="connsiteY9" fmla="*/ 16437 h 295000"/>
                <a:gd name="connsiteX10" fmla="*/ 107024 w 396383"/>
                <a:gd name="connsiteY10" fmla="*/ 7810 h 295000"/>
                <a:gd name="connsiteX11" fmla="*/ 142353 w 396383"/>
                <a:gd name="connsiteY11" fmla="*/ 255 h 295000"/>
                <a:gd name="connsiteX12" fmla="*/ 174726 w 396383"/>
                <a:gd name="connsiteY12" fmla="*/ 17345 h 295000"/>
                <a:gd name="connsiteX13" fmla="*/ 216460 w 396383"/>
                <a:gd name="connsiteY13" fmla="*/ 39677 h 295000"/>
                <a:gd name="connsiteX14" fmla="*/ 234865 w 396383"/>
                <a:gd name="connsiteY14" fmla="*/ 55939 h 295000"/>
                <a:gd name="connsiteX15" fmla="*/ 310994 w 396383"/>
                <a:gd name="connsiteY15" fmla="*/ 52278 h 295000"/>
                <a:gd name="connsiteX16" fmla="*/ 348789 w 396383"/>
                <a:gd name="connsiteY16" fmla="*/ 97193 h 295000"/>
                <a:gd name="connsiteX17" fmla="*/ 392632 w 396383"/>
                <a:gd name="connsiteY17" fmla="*/ 131563 h 295000"/>
                <a:gd name="connsiteX18" fmla="*/ 377642 w 396383"/>
                <a:gd name="connsiteY18" fmla="*/ 194966 h 295000"/>
                <a:gd name="connsiteX19" fmla="*/ 324002 w 396383"/>
                <a:gd name="connsiteY19" fmla="*/ 224950 h 295000"/>
                <a:gd name="connsiteX20" fmla="*/ 308473 w 396383"/>
                <a:gd name="connsiteY20" fmla="*/ 252926 h 295000"/>
                <a:gd name="connsiteX21" fmla="*/ 277135 w 396383"/>
                <a:gd name="connsiteY21" fmla="*/ 265824 h 295000"/>
                <a:gd name="connsiteX22" fmla="*/ 263375 w 396383"/>
                <a:gd name="connsiteY22" fmla="*/ 286005 h 295000"/>
                <a:gd name="connsiteX23" fmla="*/ 242073 w 396383"/>
                <a:gd name="connsiteY23" fmla="*/ 273206 h 295000"/>
                <a:gd name="connsiteX24" fmla="*/ 207573 w 396383"/>
                <a:gd name="connsiteY24" fmla="*/ 283141 h 295000"/>
                <a:gd name="connsiteX25" fmla="*/ 202777 w 396383"/>
                <a:gd name="connsiteY25" fmla="*/ 294781 h 295000"/>
                <a:gd name="connsiteX26" fmla="*/ 146064 w 396383"/>
                <a:gd name="connsiteY26" fmla="*/ 286237 h 295000"/>
                <a:gd name="connsiteX27" fmla="*/ 122376 w 396383"/>
                <a:gd name="connsiteY27" fmla="*/ 294248 h 295000"/>
                <a:gd name="connsiteX28" fmla="*/ 110849 w 396383"/>
                <a:gd name="connsiteY28" fmla="*/ 283966 h 295000"/>
                <a:gd name="connsiteX29" fmla="*/ 123126 w 396383"/>
                <a:gd name="connsiteY29" fmla="*/ 271751 h 295000"/>
                <a:gd name="connsiteX30" fmla="*/ 91511 w 396383"/>
                <a:gd name="connsiteY30" fmla="*/ 246136 h 295000"/>
                <a:gd name="connsiteX0" fmla="*/ 91511 w 396383"/>
                <a:gd name="connsiteY0" fmla="*/ 246136 h 302502"/>
                <a:gd name="connsiteX1" fmla="*/ 63686 w 396383"/>
                <a:gd name="connsiteY1" fmla="*/ 220908 h 302502"/>
                <a:gd name="connsiteX2" fmla="*/ 31584 w 396383"/>
                <a:gd name="connsiteY2" fmla="*/ 203437 h 302502"/>
                <a:gd name="connsiteX3" fmla="*/ 32385 w 396383"/>
                <a:gd name="connsiteY3" fmla="*/ 187275 h 302502"/>
                <a:gd name="connsiteX4" fmla="*/ 859 w 396383"/>
                <a:gd name="connsiteY4" fmla="*/ 167813 h 302502"/>
                <a:gd name="connsiteX5" fmla="*/ 11034 w 396383"/>
                <a:gd name="connsiteY5" fmla="*/ 123292 h 302502"/>
                <a:gd name="connsiteX6" fmla="*/ 33385 w 396383"/>
                <a:gd name="connsiteY6" fmla="*/ 113338 h 302502"/>
                <a:gd name="connsiteX7" fmla="*/ 28031 w 396383"/>
                <a:gd name="connsiteY7" fmla="*/ 52467 h 302502"/>
                <a:gd name="connsiteX8" fmla="*/ 62990 w 396383"/>
                <a:gd name="connsiteY8" fmla="*/ 40983 h 302502"/>
                <a:gd name="connsiteX9" fmla="*/ 77845 w 396383"/>
                <a:gd name="connsiteY9" fmla="*/ 16437 h 302502"/>
                <a:gd name="connsiteX10" fmla="*/ 107024 w 396383"/>
                <a:gd name="connsiteY10" fmla="*/ 7810 h 302502"/>
                <a:gd name="connsiteX11" fmla="*/ 142353 w 396383"/>
                <a:gd name="connsiteY11" fmla="*/ 255 h 302502"/>
                <a:gd name="connsiteX12" fmla="*/ 174726 w 396383"/>
                <a:gd name="connsiteY12" fmla="*/ 17345 h 302502"/>
                <a:gd name="connsiteX13" fmla="*/ 216460 w 396383"/>
                <a:gd name="connsiteY13" fmla="*/ 39677 h 302502"/>
                <a:gd name="connsiteX14" fmla="*/ 234865 w 396383"/>
                <a:gd name="connsiteY14" fmla="*/ 55939 h 302502"/>
                <a:gd name="connsiteX15" fmla="*/ 310994 w 396383"/>
                <a:gd name="connsiteY15" fmla="*/ 52278 h 302502"/>
                <a:gd name="connsiteX16" fmla="*/ 348789 w 396383"/>
                <a:gd name="connsiteY16" fmla="*/ 97193 h 302502"/>
                <a:gd name="connsiteX17" fmla="*/ 392632 w 396383"/>
                <a:gd name="connsiteY17" fmla="*/ 131563 h 302502"/>
                <a:gd name="connsiteX18" fmla="*/ 377642 w 396383"/>
                <a:gd name="connsiteY18" fmla="*/ 194966 h 302502"/>
                <a:gd name="connsiteX19" fmla="*/ 324002 w 396383"/>
                <a:gd name="connsiteY19" fmla="*/ 224950 h 302502"/>
                <a:gd name="connsiteX20" fmla="*/ 308473 w 396383"/>
                <a:gd name="connsiteY20" fmla="*/ 252926 h 302502"/>
                <a:gd name="connsiteX21" fmla="*/ 277135 w 396383"/>
                <a:gd name="connsiteY21" fmla="*/ 265824 h 302502"/>
                <a:gd name="connsiteX22" fmla="*/ 263375 w 396383"/>
                <a:gd name="connsiteY22" fmla="*/ 286005 h 302502"/>
                <a:gd name="connsiteX23" fmla="*/ 242073 w 396383"/>
                <a:gd name="connsiteY23" fmla="*/ 273206 h 302502"/>
                <a:gd name="connsiteX24" fmla="*/ 220709 w 396383"/>
                <a:gd name="connsiteY24" fmla="*/ 301781 h 302502"/>
                <a:gd name="connsiteX25" fmla="*/ 202777 w 396383"/>
                <a:gd name="connsiteY25" fmla="*/ 294781 h 302502"/>
                <a:gd name="connsiteX26" fmla="*/ 146064 w 396383"/>
                <a:gd name="connsiteY26" fmla="*/ 286237 h 302502"/>
                <a:gd name="connsiteX27" fmla="*/ 122376 w 396383"/>
                <a:gd name="connsiteY27" fmla="*/ 294248 h 302502"/>
                <a:gd name="connsiteX28" fmla="*/ 110849 w 396383"/>
                <a:gd name="connsiteY28" fmla="*/ 283966 h 302502"/>
                <a:gd name="connsiteX29" fmla="*/ 123126 w 396383"/>
                <a:gd name="connsiteY29" fmla="*/ 271751 h 302502"/>
                <a:gd name="connsiteX30" fmla="*/ 91511 w 396383"/>
                <a:gd name="connsiteY30" fmla="*/ 246136 h 302502"/>
                <a:gd name="connsiteX0" fmla="*/ 91511 w 396383"/>
                <a:gd name="connsiteY0" fmla="*/ 246136 h 311421"/>
                <a:gd name="connsiteX1" fmla="*/ 63686 w 396383"/>
                <a:gd name="connsiteY1" fmla="*/ 220908 h 311421"/>
                <a:gd name="connsiteX2" fmla="*/ 31584 w 396383"/>
                <a:gd name="connsiteY2" fmla="*/ 203437 h 311421"/>
                <a:gd name="connsiteX3" fmla="*/ 32385 w 396383"/>
                <a:gd name="connsiteY3" fmla="*/ 187275 h 311421"/>
                <a:gd name="connsiteX4" fmla="*/ 859 w 396383"/>
                <a:gd name="connsiteY4" fmla="*/ 167813 h 311421"/>
                <a:gd name="connsiteX5" fmla="*/ 11034 w 396383"/>
                <a:gd name="connsiteY5" fmla="*/ 123292 h 311421"/>
                <a:gd name="connsiteX6" fmla="*/ 33385 w 396383"/>
                <a:gd name="connsiteY6" fmla="*/ 113338 h 311421"/>
                <a:gd name="connsiteX7" fmla="*/ 28031 w 396383"/>
                <a:gd name="connsiteY7" fmla="*/ 52467 h 311421"/>
                <a:gd name="connsiteX8" fmla="*/ 62990 w 396383"/>
                <a:gd name="connsiteY8" fmla="*/ 40983 h 311421"/>
                <a:gd name="connsiteX9" fmla="*/ 77845 w 396383"/>
                <a:gd name="connsiteY9" fmla="*/ 16437 h 311421"/>
                <a:gd name="connsiteX10" fmla="*/ 107024 w 396383"/>
                <a:gd name="connsiteY10" fmla="*/ 7810 h 311421"/>
                <a:gd name="connsiteX11" fmla="*/ 142353 w 396383"/>
                <a:gd name="connsiteY11" fmla="*/ 255 h 311421"/>
                <a:gd name="connsiteX12" fmla="*/ 174726 w 396383"/>
                <a:gd name="connsiteY12" fmla="*/ 17345 h 311421"/>
                <a:gd name="connsiteX13" fmla="*/ 216460 w 396383"/>
                <a:gd name="connsiteY13" fmla="*/ 39677 h 311421"/>
                <a:gd name="connsiteX14" fmla="*/ 234865 w 396383"/>
                <a:gd name="connsiteY14" fmla="*/ 55939 h 311421"/>
                <a:gd name="connsiteX15" fmla="*/ 310994 w 396383"/>
                <a:gd name="connsiteY15" fmla="*/ 52278 h 311421"/>
                <a:gd name="connsiteX16" fmla="*/ 348789 w 396383"/>
                <a:gd name="connsiteY16" fmla="*/ 97193 h 311421"/>
                <a:gd name="connsiteX17" fmla="*/ 392632 w 396383"/>
                <a:gd name="connsiteY17" fmla="*/ 131563 h 311421"/>
                <a:gd name="connsiteX18" fmla="*/ 377642 w 396383"/>
                <a:gd name="connsiteY18" fmla="*/ 194966 h 311421"/>
                <a:gd name="connsiteX19" fmla="*/ 324002 w 396383"/>
                <a:gd name="connsiteY19" fmla="*/ 224950 h 311421"/>
                <a:gd name="connsiteX20" fmla="*/ 308473 w 396383"/>
                <a:gd name="connsiteY20" fmla="*/ 252926 h 311421"/>
                <a:gd name="connsiteX21" fmla="*/ 277135 w 396383"/>
                <a:gd name="connsiteY21" fmla="*/ 265824 h 311421"/>
                <a:gd name="connsiteX22" fmla="*/ 263375 w 396383"/>
                <a:gd name="connsiteY22" fmla="*/ 286005 h 311421"/>
                <a:gd name="connsiteX23" fmla="*/ 242073 w 396383"/>
                <a:gd name="connsiteY23" fmla="*/ 273206 h 311421"/>
                <a:gd name="connsiteX24" fmla="*/ 221172 w 396383"/>
                <a:gd name="connsiteY24" fmla="*/ 310829 h 311421"/>
                <a:gd name="connsiteX25" fmla="*/ 202777 w 396383"/>
                <a:gd name="connsiteY25" fmla="*/ 294781 h 311421"/>
                <a:gd name="connsiteX26" fmla="*/ 146064 w 396383"/>
                <a:gd name="connsiteY26" fmla="*/ 286237 h 311421"/>
                <a:gd name="connsiteX27" fmla="*/ 122376 w 396383"/>
                <a:gd name="connsiteY27" fmla="*/ 294248 h 311421"/>
                <a:gd name="connsiteX28" fmla="*/ 110849 w 396383"/>
                <a:gd name="connsiteY28" fmla="*/ 283966 h 311421"/>
                <a:gd name="connsiteX29" fmla="*/ 123126 w 396383"/>
                <a:gd name="connsiteY29" fmla="*/ 271751 h 311421"/>
                <a:gd name="connsiteX30" fmla="*/ 91511 w 396383"/>
                <a:gd name="connsiteY30" fmla="*/ 246136 h 311421"/>
                <a:gd name="connsiteX0" fmla="*/ 91511 w 396383"/>
                <a:gd name="connsiteY0" fmla="*/ 246136 h 311846"/>
                <a:gd name="connsiteX1" fmla="*/ 63686 w 396383"/>
                <a:gd name="connsiteY1" fmla="*/ 220908 h 311846"/>
                <a:gd name="connsiteX2" fmla="*/ 31584 w 396383"/>
                <a:gd name="connsiteY2" fmla="*/ 203437 h 311846"/>
                <a:gd name="connsiteX3" fmla="*/ 32385 w 396383"/>
                <a:gd name="connsiteY3" fmla="*/ 187275 h 311846"/>
                <a:gd name="connsiteX4" fmla="*/ 859 w 396383"/>
                <a:gd name="connsiteY4" fmla="*/ 167813 h 311846"/>
                <a:gd name="connsiteX5" fmla="*/ 11034 w 396383"/>
                <a:gd name="connsiteY5" fmla="*/ 123292 h 311846"/>
                <a:gd name="connsiteX6" fmla="*/ 33385 w 396383"/>
                <a:gd name="connsiteY6" fmla="*/ 113338 h 311846"/>
                <a:gd name="connsiteX7" fmla="*/ 28031 w 396383"/>
                <a:gd name="connsiteY7" fmla="*/ 52467 h 311846"/>
                <a:gd name="connsiteX8" fmla="*/ 62990 w 396383"/>
                <a:gd name="connsiteY8" fmla="*/ 40983 h 311846"/>
                <a:gd name="connsiteX9" fmla="*/ 77845 w 396383"/>
                <a:gd name="connsiteY9" fmla="*/ 16437 h 311846"/>
                <a:gd name="connsiteX10" fmla="*/ 107024 w 396383"/>
                <a:gd name="connsiteY10" fmla="*/ 7810 h 311846"/>
                <a:gd name="connsiteX11" fmla="*/ 142353 w 396383"/>
                <a:gd name="connsiteY11" fmla="*/ 255 h 311846"/>
                <a:gd name="connsiteX12" fmla="*/ 174726 w 396383"/>
                <a:gd name="connsiteY12" fmla="*/ 17345 h 311846"/>
                <a:gd name="connsiteX13" fmla="*/ 216460 w 396383"/>
                <a:gd name="connsiteY13" fmla="*/ 39677 h 311846"/>
                <a:gd name="connsiteX14" fmla="*/ 234865 w 396383"/>
                <a:gd name="connsiteY14" fmla="*/ 55939 h 311846"/>
                <a:gd name="connsiteX15" fmla="*/ 310994 w 396383"/>
                <a:gd name="connsiteY15" fmla="*/ 52278 h 311846"/>
                <a:gd name="connsiteX16" fmla="*/ 348789 w 396383"/>
                <a:gd name="connsiteY16" fmla="*/ 97193 h 311846"/>
                <a:gd name="connsiteX17" fmla="*/ 392632 w 396383"/>
                <a:gd name="connsiteY17" fmla="*/ 131563 h 311846"/>
                <a:gd name="connsiteX18" fmla="*/ 377642 w 396383"/>
                <a:gd name="connsiteY18" fmla="*/ 194966 h 311846"/>
                <a:gd name="connsiteX19" fmla="*/ 324002 w 396383"/>
                <a:gd name="connsiteY19" fmla="*/ 224950 h 311846"/>
                <a:gd name="connsiteX20" fmla="*/ 308473 w 396383"/>
                <a:gd name="connsiteY20" fmla="*/ 252926 h 311846"/>
                <a:gd name="connsiteX21" fmla="*/ 277135 w 396383"/>
                <a:gd name="connsiteY21" fmla="*/ 265824 h 311846"/>
                <a:gd name="connsiteX22" fmla="*/ 263375 w 396383"/>
                <a:gd name="connsiteY22" fmla="*/ 286005 h 311846"/>
                <a:gd name="connsiteX23" fmla="*/ 248611 w 396383"/>
                <a:gd name="connsiteY23" fmla="*/ 294382 h 311846"/>
                <a:gd name="connsiteX24" fmla="*/ 221172 w 396383"/>
                <a:gd name="connsiteY24" fmla="*/ 310829 h 311846"/>
                <a:gd name="connsiteX25" fmla="*/ 202777 w 396383"/>
                <a:gd name="connsiteY25" fmla="*/ 294781 h 311846"/>
                <a:gd name="connsiteX26" fmla="*/ 146064 w 396383"/>
                <a:gd name="connsiteY26" fmla="*/ 286237 h 311846"/>
                <a:gd name="connsiteX27" fmla="*/ 122376 w 396383"/>
                <a:gd name="connsiteY27" fmla="*/ 294248 h 311846"/>
                <a:gd name="connsiteX28" fmla="*/ 110849 w 396383"/>
                <a:gd name="connsiteY28" fmla="*/ 283966 h 311846"/>
                <a:gd name="connsiteX29" fmla="*/ 123126 w 396383"/>
                <a:gd name="connsiteY29" fmla="*/ 271751 h 311846"/>
                <a:gd name="connsiteX30" fmla="*/ 91511 w 396383"/>
                <a:gd name="connsiteY30" fmla="*/ 246136 h 311846"/>
                <a:gd name="connsiteX0" fmla="*/ 91511 w 396383"/>
                <a:gd name="connsiteY0" fmla="*/ 246136 h 314305"/>
                <a:gd name="connsiteX1" fmla="*/ 63686 w 396383"/>
                <a:gd name="connsiteY1" fmla="*/ 220908 h 314305"/>
                <a:gd name="connsiteX2" fmla="*/ 31584 w 396383"/>
                <a:gd name="connsiteY2" fmla="*/ 203437 h 314305"/>
                <a:gd name="connsiteX3" fmla="*/ 32385 w 396383"/>
                <a:gd name="connsiteY3" fmla="*/ 187275 h 314305"/>
                <a:gd name="connsiteX4" fmla="*/ 859 w 396383"/>
                <a:gd name="connsiteY4" fmla="*/ 167813 h 314305"/>
                <a:gd name="connsiteX5" fmla="*/ 11034 w 396383"/>
                <a:gd name="connsiteY5" fmla="*/ 123292 h 314305"/>
                <a:gd name="connsiteX6" fmla="*/ 33385 w 396383"/>
                <a:gd name="connsiteY6" fmla="*/ 113338 h 314305"/>
                <a:gd name="connsiteX7" fmla="*/ 28031 w 396383"/>
                <a:gd name="connsiteY7" fmla="*/ 52467 h 314305"/>
                <a:gd name="connsiteX8" fmla="*/ 62990 w 396383"/>
                <a:gd name="connsiteY8" fmla="*/ 40983 h 314305"/>
                <a:gd name="connsiteX9" fmla="*/ 77845 w 396383"/>
                <a:gd name="connsiteY9" fmla="*/ 16437 h 314305"/>
                <a:gd name="connsiteX10" fmla="*/ 107024 w 396383"/>
                <a:gd name="connsiteY10" fmla="*/ 7810 h 314305"/>
                <a:gd name="connsiteX11" fmla="*/ 142353 w 396383"/>
                <a:gd name="connsiteY11" fmla="*/ 255 h 314305"/>
                <a:gd name="connsiteX12" fmla="*/ 174726 w 396383"/>
                <a:gd name="connsiteY12" fmla="*/ 17345 h 314305"/>
                <a:gd name="connsiteX13" fmla="*/ 216460 w 396383"/>
                <a:gd name="connsiteY13" fmla="*/ 39677 h 314305"/>
                <a:gd name="connsiteX14" fmla="*/ 234865 w 396383"/>
                <a:gd name="connsiteY14" fmla="*/ 55939 h 314305"/>
                <a:gd name="connsiteX15" fmla="*/ 310994 w 396383"/>
                <a:gd name="connsiteY15" fmla="*/ 52278 h 314305"/>
                <a:gd name="connsiteX16" fmla="*/ 348789 w 396383"/>
                <a:gd name="connsiteY16" fmla="*/ 97193 h 314305"/>
                <a:gd name="connsiteX17" fmla="*/ 392632 w 396383"/>
                <a:gd name="connsiteY17" fmla="*/ 131563 h 314305"/>
                <a:gd name="connsiteX18" fmla="*/ 377642 w 396383"/>
                <a:gd name="connsiteY18" fmla="*/ 194966 h 314305"/>
                <a:gd name="connsiteX19" fmla="*/ 324002 w 396383"/>
                <a:gd name="connsiteY19" fmla="*/ 224950 h 314305"/>
                <a:gd name="connsiteX20" fmla="*/ 308473 w 396383"/>
                <a:gd name="connsiteY20" fmla="*/ 252926 h 314305"/>
                <a:gd name="connsiteX21" fmla="*/ 281037 w 396383"/>
                <a:gd name="connsiteY21" fmla="*/ 313695 h 314305"/>
                <a:gd name="connsiteX22" fmla="*/ 263375 w 396383"/>
                <a:gd name="connsiteY22" fmla="*/ 286005 h 314305"/>
                <a:gd name="connsiteX23" fmla="*/ 248611 w 396383"/>
                <a:gd name="connsiteY23" fmla="*/ 294382 h 314305"/>
                <a:gd name="connsiteX24" fmla="*/ 221172 w 396383"/>
                <a:gd name="connsiteY24" fmla="*/ 310829 h 314305"/>
                <a:gd name="connsiteX25" fmla="*/ 202777 w 396383"/>
                <a:gd name="connsiteY25" fmla="*/ 294781 h 314305"/>
                <a:gd name="connsiteX26" fmla="*/ 146064 w 396383"/>
                <a:gd name="connsiteY26" fmla="*/ 286237 h 314305"/>
                <a:gd name="connsiteX27" fmla="*/ 122376 w 396383"/>
                <a:gd name="connsiteY27" fmla="*/ 294248 h 314305"/>
                <a:gd name="connsiteX28" fmla="*/ 110849 w 396383"/>
                <a:gd name="connsiteY28" fmla="*/ 283966 h 314305"/>
                <a:gd name="connsiteX29" fmla="*/ 123126 w 396383"/>
                <a:gd name="connsiteY29" fmla="*/ 271751 h 314305"/>
                <a:gd name="connsiteX30" fmla="*/ 91511 w 396383"/>
                <a:gd name="connsiteY30" fmla="*/ 246136 h 314305"/>
                <a:gd name="connsiteX0" fmla="*/ 91511 w 396383"/>
                <a:gd name="connsiteY0" fmla="*/ 246136 h 340484"/>
                <a:gd name="connsiteX1" fmla="*/ 63686 w 396383"/>
                <a:gd name="connsiteY1" fmla="*/ 220908 h 340484"/>
                <a:gd name="connsiteX2" fmla="*/ 31584 w 396383"/>
                <a:gd name="connsiteY2" fmla="*/ 203437 h 340484"/>
                <a:gd name="connsiteX3" fmla="*/ 32385 w 396383"/>
                <a:gd name="connsiteY3" fmla="*/ 187275 h 340484"/>
                <a:gd name="connsiteX4" fmla="*/ 859 w 396383"/>
                <a:gd name="connsiteY4" fmla="*/ 167813 h 340484"/>
                <a:gd name="connsiteX5" fmla="*/ 11034 w 396383"/>
                <a:gd name="connsiteY5" fmla="*/ 123292 h 340484"/>
                <a:gd name="connsiteX6" fmla="*/ 33385 w 396383"/>
                <a:gd name="connsiteY6" fmla="*/ 113338 h 340484"/>
                <a:gd name="connsiteX7" fmla="*/ 28031 w 396383"/>
                <a:gd name="connsiteY7" fmla="*/ 52467 h 340484"/>
                <a:gd name="connsiteX8" fmla="*/ 62990 w 396383"/>
                <a:gd name="connsiteY8" fmla="*/ 40983 h 340484"/>
                <a:gd name="connsiteX9" fmla="*/ 77845 w 396383"/>
                <a:gd name="connsiteY9" fmla="*/ 16437 h 340484"/>
                <a:gd name="connsiteX10" fmla="*/ 107024 w 396383"/>
                <a:gd name="connsiteY10" fmla="*/ 7810 h 340484"/>
                <a:gd name="connsiteX11" fmla="*/ 142353 w 396383"/>
                <a:gd name="connsiteY11" fmla="*/ 255 h 340484"/>
                <a:gd name="connsiteX12" fmla="*/ 174726 w 396383"/>
                <a:gd name="connsiteY12" fmla="*/ 17345 h 340484"/>
                <a:gd name="connsiteX13" fmla="*/ 216460 w 396383"/>
                <a:gd name="connsiteY13" fmla="*/ 39677 h 340484"/>
                <a:gd name="connsiteX14" fmla="*/ 234865 w 396383"/>
                <a:gd name="connsiteY14" fmla="*/ 55939 h 340484"/>
                <a:gd name="connsiteX15" fmla="*/ 310994 w 396383"/>
                <a:gd name="connsiteY15" fmla="*/ 52278 h 340484"/>
                <a:gd name="connsiteX16" fmla="*/ 348789 w 396383"/>
                <a:gd name="connsiteY16" fmla="*/ 97193 h 340484"/>
                <a:gd name="connsiteX17" fmla="*/ 392632 w 396383"/>
                <a:gd name="connsiteY17" fmla="*/ 131563 h 340484"/>
                <a:gd name="connsiteX18" fmla="*/ 377642 w 396383"/>
                <a:gd name="connsiteY18" fmla="*/ 194966 h 340484"/>
                <a:gd name="connsiteX19" fmla="*/ 324002 w 396383"/>
                <a:gd name="connsiteY19" fmla="*/ 224950 h 340484"/>
                <a:gd name="connsiteX20" fmla="*/ 313662 w 396383"/>
                <a:gd name="connsiteY20" fmla="*/ 340196 h 340484"/>
                <a:gd name="connsiteX21" fmla="*/ 281037 w 396383"/>
                <a:gd name="connsiteY21" fmla="*/ 313695 h 340484"/>
                <a:gd name="connsiteX22" fmla="*/ 263375 w 396383"/>
                <a:gd name="connsiteY22" fmla="*/ 286005 h 340484"/>
                <a:gd name="connsiteX23" fmla="*/ 248611 w 396383"/>
                <a:gd name="connsiteY23" fmla="*/ 294382 h 340484"/>
                <a:gd name="connsiteX24" fmla="*/ 221172 w 396383"/>
                <a:gd name="connsiteY24" fmla="*/ 310829 h 340484"/>
                <a:gd name="connsiteX25" fmla="*/ 202777 w 396383"/>
                <a:gd name="connsiteY25" fmla="*/ 294781 h 340484"/>
                <a:gd name="connsiteX26" fmla="*/ 146064 w 396383"/>
                <a:gd name="connsiteY26" fmla="*/ 286237 h 340484"/>
                <a:gd name="connsiteX27" fmla="*/ 122376 w 396383"/>
                <a:gd name="connsiteY27" fmla="*/ 294248 h 340484"/>
                <a:gd name="connsiteX28" fmla="*/ 110849 w 396383"/>
                <a:gd name="connsiteY28" fmla="*/ 283966 h 340484"/>
                <a:gd name="connsiteX29" fmla="*/ 123126 w 396383"/>
                <a:gd name="connsiteY29" fmla="*/ 271751 h 340484"/>
                <a:gd name="connsiteX30" fmla="*/ 91511 w 396383"/>
                <a:gd name="connsiteY30" fmla="*/ 246136 h 340484"/>
                <a:gd name="connsiteX0" fmla="*/ 91511 w 396383"/>
                <a:gd name="connsiteY0" fmla="*/ 246136 h 375040"/>
                <a:gd name="connsiteX1" fmla="*/ 63686 w 396383"/>
                <a:gd name="connsiteY1" fmla="*/ 220908 h 375040"/>
                <a:gd name="connsiteX2" fmla="*/ 31584 w 396383"/>
                <a:gd name="connsiteY2" fmla="*/ 203437 h 375040"/>
                <a:gd name="connsiteX3" fmla="*/ 32385 w 396383"/>
                <a:gd name="connsiteY3" fmla="*/ 187275 h 375040"/>
                <a:gd name="connsiteX4" fmla="*/ 859 w 396383"/>
                <a:gd name="connsiteY4" fmla="*/ 167813 h 375040"/>
                <a:gd name="connsiteX5" fmla="*/ 11034 w 396383"/>
                <a:gd name="connsiteY5" fmla="*/ 123292 h 375040"/>
                <a:gd name="connsiteX6" fmla="*/ 33385 w 396383"/>
                <a:gd name="connsiteY6" fmla="*/ 113338 h 375040"/>
                <a:gd name="connsiteX7" fmla="*/ 28031 w 396383"/>
                <a:gd name="connsiteY7" fmla="*/ 52467 h 375040"/>
                <a:gd name="connsiteX8" fmla="*/ 62990 w 396383"/>
                <a:gd name="connsiteY8" fmla="*/ 40983 h 375040"/>
                <a:gd name="connsiteX9" fmla="*/ 77845 w 396383"/>
                <a:gd name="connsiteY9" fmla="*/ 16437 h 375040"/>
                <a:gd name="connsiteX10" fmla="*/ 107024 w 396383"/>
                <a:gd name="connsiteY10" fmla="*/ 7810 h 375040"/>
                <a:gd name="connsiteX11" fmla="*/ 142353 w 396383"/>
                <a:gd name="connsiteY11" fmla="*/ 255 h 375040"/>
                <a:gd name="connsiteX12" fmla="*/ 174726 w 396383"/>
                <a:gd name="connsiteY12" fmla="*/ 17345 h 375040"/>
                <a:gd name="connsiteX13" fmla="*/ 216460 w 396383"/>
                <a:gd name="connsiteY13" fmla="*/ 39677 h 375040"/>
                <a:gd name="connsiteX14" fmla="*/ 234865 w 396383"/>
                <a:gd name="connsiteY14" fmla="*/ 55939 h 375040"/>
                <a:gd name="connsiteX15" fmla="*/ 310994 w 396383"/>
                <a:gd name="connsiteY15" fmla="*/ 52278 h 375040"/>
                <a:gd name="connsiteX16" fmla="*/ 348789 w 396383"/>
                <a:gd name="connsiteY16" fmla="*/ 97193 h 375040"/>
                <a:gd name="connsiteX17" fmla="*/ 392632 w 396383"/>
                <a:gd name="connsiteY17" fmla="*/ 131563 h 375040"/>
                <a:gd name="connsiteX18" fmla="*/ 377642 w 396383"/>
                <a:gd name="connsiteY18" fmla="*/ 194966 h 375040"/>
                <a:gd name="connsiteX19" fmla="*/ 368458 w 396383"/>
                <a:gd name="connsiteY19" fmla="*/ 368946 h 375040"/>
                <a:gd name="connsiteX20" fmla="*/ 313662 w 396383"/>
                <a:gd name="connsiteY20" fmla="*/ 340196 h 375040"/>
                <a:gd name="connsiteX21" fmla="*/ 281037 w 396383"/>
                <a:gd name="connsiteY21" fmla="*/ 313695 h 375040"/>
                <a:gd name="connsiteX22" fmla="*/ 263375 w 396383"/>
                <a:gd name="connsiteY22" fmla="*/ 286005 h 375040"/>
                <a:gd name="connsiteX23" fmla="*/ 248611 w 396383"/>
                <a:gd name="connsiteY23" fmla="*/ 294382 h 375040"/>
                <a:gd name="connsiteX24" fmla="*/ 221172 w 396383"/>
                <a:gd name="connsiteY24" fmla="*/ 310829 h 375040"/>
                <a:gd name="connsiteX25" fmla="*/ 202777 w 396383"/>
                <a:gd name="connsiteY25" fmla="*/ 294781 h 375040"/>
                <a:gd name="connsiteX26" fmla="*/ 146064 w 396383"/>
                <a:gd name="connsiteY26" fmla="*/ 286237 h 375040"/>
                <a:gd name="connsiteX27" fmla="*/ 122376 w 396383"/>
                <a:gd name="connsiteY27" fmla="*/ 294248 h 375040"/>
                <a:gd name="connsiteX28" fmla="*/ 110849 w 396383"/>
                <a:gd name="connsiteY28" fmla="*/ 283966 h 375040"/>
                <a:gd name="connsiteX29" fmla="*/ 123126 w 396383"/>
                <a:gd name="connsiteY29" fmla="*/ 271751 h 375040"/>
                <a:gd name="connsiteX30" fmla="*/ 91511 w 396383"/>
                <a:gd name="connsiteY30" fmla="*/ 246136 h 375040"/>
                <a:gd name="connsiteX0" fmla="*/ 91511 w 395826"/>
                <a:gd name="connsiteY0" fmla="*/ 246136 h 369018"/>
                <a:gd name="connsiteX1" fmla="*/ 63686 w 395826"/>
                <a:gd name="connsiteY1" fmla="*/ 220908 h 369018"/>
                <a:gd name="connsiteX2" fmla="*/ 31584 w 395826"/>
                <a:gd name="connsiteY2" fmla="*/ 203437 h 369018"/>
                <a:gd name="connsiteX3" fmla="*/ 32385 w 395826"/>
                <a:gd name="connsiteY3" fmla="*/ 187275 h 369018"/>
                <a:gd name="connsiteX4" fmla="*/ 859 w 395826"/>
                <a:gd name="connsiteY4" fmla="*/ 167813 h 369018"/>
                <a:gd name="connsiteX5" fmla="*/ 11034 w 395826"/>
                <a:gd name="connsiteY5" fmla="*/ 123292 h 369018"/>
                <a:gd name="connsiteX6" fmla="*/ 33385 w 395826"/>
                <a:gd name="connsiteY6" fmla="*/ 113338 h 369018"/>
                <a:gd name="connsiteX7" fmla="*/ 28031 w 395826"/>
                <a:gd name="connsiteY7" fmla="*/ 52467 h 369018"/>
                <a:gd name="connsiteX8" fmla="*/ 62990 w 395826"/>
                <a:gd name="connsiteY8" fmla="*/ 40983 h 369018"/>
                <a:gd name="connsiteX9" fmla="*/ 77845 w 395826"/>
                <a:gd name="connsiteY9" fmla="*/ 16437 h 369018"/>
                <a:gd name="connsiteX10" fmla="*/ 107024 w 395826"/>
                <a:gd name="connsiteY10" fmla="*/ 7810 h 369018"/>
                <a:gd name="connsiteX11" fmla="*/ 142353 w 395826"/>
                <a:gd name="connsiteY11" fmla="*/ 255 h 369018"/>
                <a:gd name="connsiteX12" fmla="*/ 174726 w 395826"/>
                <a:gd name="connsiteY12" fmla="*/ 17345 h 369018"/>
                <a:gd name="connsiteX13" fmla="*/ 216460 w 395826"/>
                <a:gd name="connsiteY13" fmla="*/ 39677 h 369018"/>
                <a:gd name="connsiteX14" fmla="*/ 234865 w 395826"/>
                <a:gd name="connsiteY14" fmla="*/ 55939 h 369018"/>
                <a:gd name="connsiteX15" fmla="*/ 310994 w 395826"/>
                <a:gd name="connsiteY15" fmla="*/ 52278 h 369018"/>
                <a:gd name="connsiteX16" fmla="*/ 348789 w 395826"/>
                <a:gd name="connsiteY16" fmla="*/ 97193 h 369018"/>
                <a:gd name="connsiteX17" fmla="*/ 392632 w 395826"/>
                <a:gd name="connsiteY17" fmla="*/ 131563 h 369018"/>
                <a:gd name="connsiteX18" fmla="*/ 371504 w 395826"/>
                <a:gd name="connsiteY18" fmla="*/ 329224 h 369018"/>
                <a:gd name="connsiteX19" fmla="*/ 368458 w 395826"/>
                <a:gd name="connsiteY19" fmla="*/ 368946 h 369018"/>
                <a:gd name="connsiteX20" fmla="*/ 313662 w 395826"/>
                <a:gd name="connsiteY20" fmla="*/ 340196 h 369018"/>
                <a:gd name="connsiteX21" fmla="*/ 281037 w 395826"/>
                <a:gd name="connsiteY21" fmla="*/ 313695 h 369018"/>
                <a:gd name="connsiteX22" fmla="*/ 263375 w 395826"/>
                <a:gd name="connsiteY22" fmla="*/ 286005 h 369018"/>
                <a:gd name="connsiteX23" fmla="*/ 248611 w 395826"/>
                <a:gd name="connsiteY23" fmla="*/ 294382 h 369018"/>
                <a:gd name="connsiteX24" fmla="*/ 221172 w 395826"/>
                <a:gd name="connsiteY24" fmla="*/ 310829 h 369018"/>
                <a:gd name="connsiteX25" fmla="*/ 202777 w 395826"/>
                <a:gd name="connsiteY25" fmla="*/ 294781 h 369018"/>
                <a:gd name="connsiteX26" fmla="*/ 146064 w 395826"/>
                <a:gd name="connsiteY26" fmla="*/ 286237 h 369018"/>
                <a:gd name="connsiteX27" fmla="*/ 122376 w 395826"/>
                <a:gd name="connsiteY27" fmla="*/ 294248 h 369018"/>
                <a:gd name="connsiteX28" fmla="*/ 110849 w 395826"/>
                <a:gd name="connsiteY28" fmla="*/ 283966 h 369018"/>
                <a:gd name="connsiteX29" fmla="*/ 123126 w 395826"/>
                <a:gd name="connsiteY29" fmla="*/ 271751 h 369018"/>
                <a:gd name="connsiteX30" fmla="*/ 91511 w 395826"/>
                <a:gd name="connsiteY30" fmla="*/ 246136 h 369018"/>
                <a:gd name="connsiteX0" fmla="*/ 91511 w 413143"/>
                <a:gd name="connsiteY0" fmla="*/ 246136 h 369018"/>
                <a:gd name="connsiteX1" fmla="*/ 63686 w 413143"/>
                <a:gd name="connsiteY1" fmla="*/ 220908 h 369018"/>
                <a:gd name="connsiteX2" fmla="*/ 31584 w 413143"/>
                <a:gd name="connsiteY2" fmla="*/ 203437 h 369018"/>
                <a:gd name="connsiteX3" fmla="*/ 32385 w 413143"/>
                <a:gd name="connsiteY3" fmla="*/ 187275 h 369018"/>
                <a:gd name="connsiteX4" fmla="*/ 859 w 413143"/>
                <a:gd name="connsiteY4" fmla="*/ 167813 h 369018"/>
                <a:gd name="connsiteX5" fmla="*/ 11034 w 413143"/>
                <a:gd name="connsiteY5" fmla="*/ 123292 h 369018"/>
                <a:gd name="connsiteX6" fmla="*/ 33385 w 413143"/>
                <a:gd name="connsiteY6" fmla="*/ 113338 h 369018"/>
                <a:gd name="connsiteX7" fmla="*/ 28031 w 413143"/>
                <a:gd name="connsiteY7" fmla="*/ 52467 h 369018"/>
                <a:gd name="connsiteX8" fmla="*/ 62990 w 413143"/>
                <a:gd name="connsiteY8" fmla="*/ 40983 h 369018"/>
                <a:gd name="connsiteX9" fmla="*/ 77845 w 413143"/>
                <a:gd name="connsiteY9" fmla="*/ 16437 h 369018"/>
                <a:gd name="connsiteX10" fmla="*/ 107024 w 413143"/>
                <a:gd name="connsiteY10" fmla="*/ 7810 h 369018"/>
                <a:gd name="connsiteX11" fmla="*/ 142353 w 413143"/>
                <a:gd name="connsiteY11" fmla="*/ 255 h 369018"/>
                <a:gd name="connsiteX12" fmla="*/ 174726 w 413143"/>
                <a:gd name="connsiteY12" fmla="*/ 17345 h 369018"/>
                <a:gd name="connsiteX13" fmla="*/ 216460 w 413143"/>
                <a:gd name="connsiteY13" fmla="*/ 39677 h 369018"/>
                <a:gd name="connsiteX14" fmla="*/ 234865 w 413143"/>
                <a:gd name="connsiteY14" fmla="*/ 55939 h 369018"/>
                <a:gd name="connsiteX15" fmla="*/ 310994 w 413143"/>
                <a:gd name="connsiteY15" fmla="*/ 52278 h 369018"/>
                <a:gd name="connsiteX16" fmla="*/ 348789 w 413143"/>
                <a:gd name="connsiteY16" fmla="*/ 97193 h 369018"/>
                <a:gd name="connsiteX17" fmla="*/ 392632 w 413143"/>
                <a:gd name="connsiteY17" fmla="*/ 131563 h 369018"/>
                <a:gd name="connsiteX18" fmla="*/ 412708 w 413143"/>
                <a:gd name="connsiteY18" fmla="*/ 305400 h 369018"/>
                <a:gd name="connsiteX19" fmla="*/ 371504 w 413143"/>
                <a:gd name="connsiteY19" fmla="*/ 329224 h 369018"/>
                <a:gd name="connsiteX20" fmla="*/ 368458 w 413143"/>
                <a:gd name="connsiteY20" fmla="*/ 368946 h 369018"/>
                <a:gd name="connsiteX21" fmla="*/ 313662 w 413143"/>
                <a:gd name="connsiteY21" fmla="*/ 340196 h 369018"/>
                <a:gd name="connsiteX22" fmla="*/ 281037 w 413143"/>
                <a:gd name="connsiteY22" fmla="*/ 313695 h 369018"/>
                <a:gd name="connsiteX23" fmla="*/ 263375 w 413143"/>
                <a:gd name="connsiteY23" fmla="*/ 286005 h 369018"/>
                <a:gd name="connsiteX24" fmla="*/ 248611 w 413143"/>
                <a:gd name="connsiteY24" fmla="*/ 294382 h 369018"/>
                <a:gd name="connsiteX25" fmla="*/ 221172 w 413143"/>
                <a:gd name="connsiteY25" fmla="*/ 310829 h 369018"/>
                <a:gd name="connsiteX26" fmla="*/ 202777 w 413143"/>
                <a:gd name="connsiteY26" fmla="*/ 294781 h 369018"/>
                <a:gd name="connsiteX27" fmla="*/ 146064 w 413143"/>
                <a:gd name="connsiteY27" fmla="*/ 286237 h 369018"/>
                <a:gd name="connsiteX28" fmla="*/ 122376 w 413143"/>
                <a:gd name="connsiteY28" fmla="*/ 294248 h 369018"/>
                <a:gd name="connsiteX29" fmla="*/ 110849 w 413143"/>
                <a:gd name="connsiteY29" fmla="*/ 283966 h 369018"/>
                <a:gd name="connsiteX30" fmla="*/ 123126 w 413143"/>
                <a:gd name="connsiteY30" fmla="*/ 271751 h 369018"/>
                <a:gd name="connsiteX31" fmla="*/ 91511 w 413143"/>
                <a:gd name="connsiteY31" fmla="*/ 246136 h 369018"/>
                <a:gd name="connsiteX0" fmla="*/ 91511 w 418902"/>
                <a:gd name="connsiteY0" fmla="*/ 246136 h 369018"/>
                <a:gd name="connsiteX1" fmla="*/ 63686 w 418902"/>
                <a:gd name="connsiteY1" fmla="*/ 220908 h 369018"/>
                <a:gd name="connsiteX2" fmla="*/ 31584 w 418902"/>
                <a:gd name="connsiteY2" fmla="*/ 203437 h 369018"/>
                <a:gd name="connsiteX3" fmla="*/ 32385 w 418902"/>
                <a:gd name="connsiteY3" fmla="*/ 187275 h 369018"/>
                <a:gd name="connsiteX4" fmla="*/ 859 w 418902"/>
                <a:gd name="connsiteY4" fmla="*/ 167813 h 369018"/>
                <a:gd name="connsiteX5" fmla="*/ 11034 w 418902"/>
                <a:gd name="connsiteY5" fmla="*/ 123292 h 369018"/>
                <a:gd name="connsiteX6" fmla="*/ 33385 w 418902"/>
                <a:gd name="connsiteY6" fmla="*/ 113338 h 369018"/>
                <a:gd name="connsiteX7" fmla="*/ 28031 w 418902"/>
                <a:gd name="connsiteY7" fmla="*/ 52467 h 369018"/>
                <a:gd name="connsiteX8" fmla="*/ 62990 w 418902"/>
                <a:gd name="connsiteY8" fmla="*/ 40983 h 369018"/>
                <a:gd name="connsiteX9" fmla="*/ 77845 w 418902"/>
                <a:gd name="connsiteY9" fmla="*/ 16437 h 369018"/>
                <a:gd name="connsiteX10" fmla="*/ 107024 w 418902"/>
                <a:gd name="connsiteY10" fmla="*/ 7810 h 369018"/>
                <a:gd name="connsiteX11" fmla="*/ 142353 w 418902"/>
                <a:gd name="connsiteY11" fmla="*/ 255 h 369018"/>
                <a:gd name="connsiteX12" fmla="*/ 174726 w 418902"/>
                <a:gd name="connsiteY12" fmla="*/ 17345 h 369018"/>
                <a:gd name="connsiteX13" fmla="*/ 216460 w 418902"/>
                <a:gd name="connsiteY13" fmla="*/ 39677 h 369018"/>
                <a:gd name="connsiteX14" fmla="*/ 234865 w 418902"/>
                <a:gd name="connsiteY14" fmla="*/ 55939 h 369018"/>
                <a:gd name="connsiteX15" fmla="*/ 310994 w 418902"/>
                <a:gd name="connsiteY15" fmla="*/ 52278 h 369018"/>
                <a:gd name="connsiteX16" fmla="*/ 348789 w 418902"/>
                <a:gd name="connsiteY16" fmla="*/ 97193 h 369018"/>
                <a:gd name="connsiteX17" fmla="*/ 392632 w 418902"/>
                <a:gd name="connsiteY17" fmla="*/ 131563 h 369018"/>
                <a:gd name="connsiteX18" fmla="*/ 412708 w 418902"/>
                <a:gd name="connsiteY18" fmla="*/ 305400 h 369018"/>
                <a:gd name="connsiteX19" fmla="*/ 371504 w 418902"/>
                <a:gd name="connsiteY19" fmla="*/ 329224 h 369018"/>
                <a:gd name="connsiteX20" fmla="*/ 368458 w 418902"/>
                <a:gd name="connsiteY20" fmla="*/ 368946 h 369018"/>
                <a:gd name="connsiteX21" fmla="*/ 313662 w 418902"/>
                <a:gd name="connsiteY21" fmla="*/ 340196 h 369018"/>
                <a:gd name="connsiteX22" fmla="*/ 281037 w 418902"/>
                <a:gd name="connsiteY22" fmla="*/ 313695 h 369018"/>
                <a:gd name="connsiteX23" fmla="*/ 263375 w 418902"/>
                <a:gd name="connsiteY23" fmla="*/ 286005 h 369018"/>
                <a:gd name="connsiteX24" fmla="*/ 248611 w 418902"/>
                <a:gd name="connsiteY24" fmla="*/ 294382 h 369018"/>
                <a:gd name="connsiteX25" fmla="*/ 221172 w 418902"/>
                <a:gd name="connsiteY25" fmla="*/ 310829 h 369018"/>
                <a:gd name="connsiteX26" fmla="*/ 202777 w 418902"/>
                <a:gd name="connsiteY26" fmla="*/ 294781 h 369018"/>
                <a:gd name="connsiteX27" fmla="*/ 146064 w 418902"/>
                <a:gd name="connsiteY27" fmla="*/ 286237 h 369018"/>
                <a:gd name="connsiteX28" fmla="*/ 122376 w 418902"/>
                <a:gd name="connsiteY28" fmla="*/ 294248 h 369018"/>
                <a:gd name="connsiteX29" fmla="*/ 110849 w 418902"/>
                <a:gd name="connsiteY29" fmla="*/ 283966 h 369018"/>
                <a:gd name="connsiteX30" fmla="*/ 123126 w 418902"/>
                <a:gd name="connsiteY30" fmla="*/ 271751 h 369018"/>
                <a:gd name="connsiteX31" fmla="*/ 91511 w 418902"/>
                <a:gd name="connsiteY31" fmla="*/ 246136 h 369018"/>
                <a:gd name="connsiteX0" fmla="*/ 91511 w 418902"/>
                <a:gd name="connsiteY0" fmla="*/ 246136 h 369018"/>
                <a:gd name="connsiteX1" fmla="*/ 63686 w 418902"/>
                <a:gd name="connsiteY1" fmla="*/ 220908 h 369018"/>
                <a:gd name="connsiteX2" fmla="*/ 31584 w 418902"/>
                <a:gd name="connsiteY2" fmla="*/ 203437 h 369018"/>
                <a:gd name="connsiteX3" fmla="*/ 32385 w 418902"/>
                <a:gd name="connsiteY3" fmla="*/ 187275 h 369018"/>
                <a:gd name="connsiteX4" fmla="*/ 859 w 418902"/>
                <a:gd name="connsiteY4" fmla="*/ 167813 h 369018"/>
                <a:gd name="connsiteX5" fmla="*/ 11034 w 418902"/>
                <a:gd name="connsiteY5" fmla="*/ 123292 h 369018"/>
                <a:gd name="connsiteX6" fmla="*/ 33385 w 418902"/>
                <a:gd name="connsiteY6" fmla="*/ 113338 h 369018"/>
                <a:gd name="connsiteX7" fmla="*/ 28031 w 418902"/>
                <a:gd name="connsiteY7" fmla="*/ 52467 h 369018"/>
                <a:gd name="connsiteX8" fmla="*/ 62990 w 418902"/>
                <a:gd name="connsiteY8" fmla="*/ 40983 h 369018"/>
                <a:gd name="connsiteX9" fmla="*/ 77845 w 418902"/>
                <a:gd name="connsiteY9" fmla="*/ 16437 h 369018"/>
                <a:gd name="connsiteX10" fmla="*/ 107024 w 418902"/>
                <a:gd name="connsiteY10" fmla="*/ 7810 h 369018"/>
                <a:gd name="connsiteX11" fmla="*/ 142353 w 418902"/>
                <a:gd name="connsiteY11" fmla="*/ 255 h 369018"/>
                <a:gd name="connsiteX12" fmla="*/ 174726 w 418902"/>
                <a:gd name="connsiteY12" fmla="*/ 17345 h 369018"/>
                <a:gd name="connsiteX13" fmla="*/ 216460 w 418902"/>
                <a:gd name="connsiteY13" fmla="*/ 39677 h 369018"/>
                <a:gd name="connsiteX14" fmla="*/ 234865 w 418902"/>
                <a:gd name="connsiteY14" fmla="*/ 55939 h 369018"/>
                <a:gd name="connsiteX15" fmla="*/ 310994 w 418902"/>
                <a:gd name="connsiteY15" fmla="*/ 52278 h 369018"/>
                <a:gd name="connsiteX16" fmla="*/ 348789 w 418902"/>
                <a:gd name="connsiteY16" fmla="*/ 97193 h 369018"/>
                <a:gd name="connsiteX17" fmla="*/ 392632 w 418902"/>
                <a:gd name="connsiteY17" fmla="*/ 131563 h 369018"/>
                <a:gd name="connsiteX18" fmla="*/ 412708 w 418902"/>
                <a:gd name="connsiteY18" fmla="*/ 305400 h 369018"/>
                <a:gd name="connsiteX19" fmla="*/ 371504 w 418902"/>
                <a:gd name="connsiteY19" fmla="*/ 329224 h 369018"/>
                <a:gd name="connsiteX20" fmla="*/ 368458 w 418902"/>
                <a:gd name="connsiteY20" fmla="*/ 368946 h 369018"/>
                <a:gd name="connsiteX21" fmla="*/ 313662 w 418902"/>
                <a:gd name="connsiteY21" fmla="*/ 340196 h 369018"/>
                <a:gd name="connsiteX22" fmla="*/ 281037 w 418902"/>
                <a:gd name="connsiteY22" fmla="*/ 313695 h 369018"/>
                <a:gd name="connsiteX23" fmla="*/ 263375 w 418902"/>
                <a:gd name="connsiteY23" fmla="*/ 286005 h 369018"/>
                <a:gd name="connsiteX24" fmla="*/ 248611 w 418902"/>
                <a:gd name="connsiteY24" fmla="*/ 294382 h 369018"/>
                <a:gd name="connsiteX25" fmla="*/ 221172 w 418902"/>
                <a:gd name="connsiteY25" fmla="*/ 310829 h 369018"/>
                <a:gd name="connsiteX26" fmla="*/ 202777 w 418902"/>
                <a:gd name="connsiteY26" fmla="*/ 294781 h 369018"/>
                <a:gd name="connsiteX27" fmla="*/ 146064 w 418902"/>
                <a:gd name="connsiteY27" fmla="*/ 286237 h 369018"/>
                <a:gd name="connsiteX28" fmla="*/ 122376 w 418902"/>
                <a:gd name="connsiteY28" fmla="*/ 294248 h 369018"/>
                <a:gd name="connsiteX29" fmla="*/ 110849 w 418902"/>
                <a:gd name="connsiteY29" fmla="*/ 283966 h 369018"/>
                <a:gd name="connsiteX30" fmla="*/ 123126 w 418902"/>
                <a:gd name="connsiteY30" fmla="*/ 271751 h 369018"/>
                <a:gd name="connsiteX31" fmla="*/ 91511 w 418902"/>
                <a:gd name="connsiteY31" fmla="*/ 246136 h 369018"/>
                <a:gd name="connsiteX0" fmla="*/ 91511 w 452263"/>
                <a:gd name="connsiteY0" fmla="*/ 246136 h 369018"/>
                <a:gd name="connsiteX1" fmla="*/ 63686 w 452263"/>
                <a:gd name="connsiteY1" fmla="*/ 220908 h 369018"/>
                <a:gd name="connsiteX2" fmla="*/ 31584 w 452263"/>
                <a:gd name="connsiteY2" fmla="*/ 203437 h 369018"/>
                <a:gd name="connsiteX3" fmla="*/ 32385 w 452263"/>
                <a:gd name="connsiteY3" fmla="*/ 187275 h 369018"/>
                <a:gd name="connsiteX4" fmla="*/ 859 w 452263"/>
                <a:gd name="connsiteY4" fmla="*/ 167813 h 369018"/>
                <a:gd name="connsiteX5" fmla="*/ 11034 w 452263"/>
                <a:gd name="connsiteY5" fmla="*/ 123292 h 369018"/>
                <a:gd name="connsiteX6" fmla="*/ 33385 w 452263"/>
                <a:gd name="connsiteY6" fmla="*/ 113338 h 369018"/>
                <a:gd name="connsiteX7" fmla="*/ 28031 w 452263"/>
                <a:gd name="connsiteY7" fmla="*/ 52467 h 369018"/>
                <a:gd name="connsiteX8" fmla="*/ 62990 w 452263"/>
                <a:gd name="connsiteY8" fmla="*/ 40983 h 369018"/>
                <a:gd name="connsiteX9" fmla="*/ 77845 w 452263"/>
                <a:gd name="connsiteY9" fmla="*/ 16437 h 369018"/>
                <a:gd name="connsiteX10" fmla="*/ 107024 w 452263"/>
                <a:gd name="connsiteY10" fmla="*/ 7810 h 369018"/>
                <a:gd name="connsiteX11" fmla="*/ 142353 w 452263"/>
                <a:gd name="connsiteY11" fmla="*/ 255 h 369018"/>
                <a:gd name="connsiteX12" fmla="*/ 174726 w 452263"/>
                <a:gd name="connsiteY12" fmla="*/ 17345 h 369018"/>
                <a:gd name="connsiteX13" fmla="*/ 216460 w 452263"/>
                <a:gd name="connsiteY13" fmla="*/ 39677 h 369018"/>
                <a:gd name="connsiteX14" fmla="*/ 234865 w 452263"/>
                <a:gd name="connsiteY14" fmla="*/ 55939 h 369018"/>
                <a:gd name="connsiteX15" fmla="*/ 310994 w 452263"/>
                <a:gd name="connsiteY15" fmla="*/ 52278 h 369018"/>
                <a:gd name="connsiteX16" fmla="*/ 348789 w 452263"/>
                <a:gd name="connsiteY16" fmla="*/ 97193 h 369018"/>
                <a:gd name="connsiteX17" fmla="*/ 392632 w 452263"/>
                <a:gd name="connsiteY17" fmla="*/ 131563 h 369018"/>
                <a:gd name="connsiteX18" fmla="*/ 452037 w 452263"/>
                <a:gd name="connsiteY18" fmla="*/ 297524 h 369018"/>
                <a:gd name="connsiteX19" fmla="*/ 412708 w 452263"/>
                <a:gd name="connsiteY19" fmla="*/ 305400 h 369018"/>
                <a:gd name="connsiteX20" fmla="*/ 371504 w 452263"/>
                <a:gd name="connsiteY20" fmla="*/ 329224 h 369018"/>
                <a:gd name="connsiteX21" fmla="*/ 368458 w 452263"/>
                <a:gd name="connsiteY21" fmla="*/ 368946 h 369018"/>
                <a:gd name="connsiteX22" fmla="*/ 313662 w 452263"/>
                <a:gd name="connsiteY22" fmla="*/ 340196 h 369018"/>
                <a:gd name="connsiteX23" fmla="*/ 281037 w 452263"/>
                <a:gd name="connsiteY23" fmla="*/ 313695 h 369018"/>
                <a:gd name="connsiteX24" fmla="*/ 263375 w 452263"/>
                <a:gd name="connsiteY24" fmla="*/ 286005 h 369018"/>
                <a:gd name="connsiteX25" fmla="*/ 248611 w 452263"/>
                <a:gd name="connsiteY25" fmla="*/ 294382 h 369018"/>
                <a:gd name="connsiteX26" fmla="*/ 221172 w 452263"/>
                <a:gd name="connsiteY26" fmla="*/ 310829 h 369018"/>
                <a:gd name="connsiteX27" fmla="*/ 202777 w 452263"/>
                <a:gd name="connsiteY27" fmla="*/ 294781 h 369018"/>
                <a:gd name="connsiteX28" fmla="*/ 146064 w 452263"/>
                <a:gd name="connsiteY28" fmla="*/ 286237 h 369018"/>
                <a:gd name="connsiteX29" fmla="*/ 122376 w 452263"/>
                <a:gd name="connsiteY29" fmla="*/ 294248 h 369018"/>
                <a:gd name="connsiteX30" fmla="*/ 110849 w 452263"/>
                <a:gd name="connsiteY30" fmla="*/ 283966 h 369018"/>
                <a:gd name="connsiteX31" fmla="*/ 123126 w 452263"/>
                <a:gd name="connsiteY31" fmla="*/ 271751 h 369018"/>
                <a:gd name="connsiteX32" fmla="*/ 91511 w 452263"/>
                <a:gd name="connsiteY32" fmla="*/ 246136 h 369018"/>
                <a:gd name="connsiteX0" fmla="*/ 91511 w 463043"/>
                <a:gd name="connsiteY0" fmla="*/ 246136 h 369018"/>
                <a:gd name="connsiteX1" fmla="*/ 63686 w 463043"/>
                <a:gd name="connsiteY1" fmla="*/ 220908 h 369018"/>
                <a:gd name="connsiteX2" fmla="*/ 31584 w 463043"/>
                <a:gd name="connsiteY2" fmla="*/ 203437 h 369018"/>
                <a:gd name="connsiteX3" fmla="*/ 32385 w 463043"/>
                <a:gd name="connsiteY3" fmla="*/ 187275 h 369018"/>
                <a:gd name="connsiteX4" fmla="*/ 859 w 463043"/>
                <a:gd name="connsiteY4" fmla="*/ 167813 h 369018"/>
                <a:gd name="connsiteX5" fmla="*/ 11034 w 463043"/>
                <a:gd name="connsiteY5" fmla="*/ 123292 h 369018"/>
                <a:gd name="connsiteX6" fmla="*/ 33385 w 463043"/>
                <a:gd name="connsiteY6" fmla="*/ 113338 h 369018"/>
                <a:gd name="connsiteX7" fmla="*/ 28031 w 463043"/>
                <a:gd name="connsiteY7" fmla="*/ 52467 h 369018"/>
                <a:gd name="connsiteX8" fmla="*/ 62990 w 463043"/>
                <a:gd name="connsiteY8" fmla="*/ 40983 h 369018"/>
                <a:gd name="connsiteX9" fmla="*/ 77845 w 463043"/>
                <a:gd name="connsiteY9" fmla="*/ 16437 h 369018"/>
                <a:gd name="connsiteX10" fmla="*/ 107024 w 463043"/>
                <a:gd name="connsiteY10" fmla="*/ 7810 h 369018"/>
                <a:gd name="connsiteX11" fmla="*/ 142353 w 463043"/>
                <a:gd name="connsiteY11" fmla="*/ 255 h 369018"/>
                <a:gd name="connsiteX12" fmla="*/ 174726 w 463043"/>
                <a:gd name="connsiteY12" fmla="*/ 17345 h 369018"/>
                <a:gd name="connsiteX13" fmla="*/ 216460 w 463043"/>
                <a:gd name="connsiteY13" fmla="*/ 39677 h 369018"/>
                <a:gd name="connsiteX14" fmla="*/ 234865 w 463043"/>
                <a:gd name="connsiteY14" fmla="*/ 55939 h 369018"/>
                <a:gd name="connsiteX15" fmla="*/ 310994 w 463043"/>
                <a:gd name="connsiteY15" fmla="*/ 52278 h 369018"/>
                <a:gd name="connsiteX16" fmla="*/ 348789 w 463043"/>
                <a:gd name="connsiteY16" fmla="*/ 97193 h 369018"/>
                <a:gd name="connsiteX17" fmla="*/ 392632 w 463043"/>
                <a:gd name="connsiteY17" fmla="*/ 131563 h 369018"/>
                <a:gd name="connsiteX18" fmla="*/ 459320 w 463043"/>
                <a:gd name="connsiteY18" fmla="*/ 244360 h 369018"/>
                <a:gd name="connsiteX19" fmla="*/ 452037 w 463043"/>
                <a:gd name="connsiteY19" fmla="*/ 297524 h 369018"/>
                <a:gd name="connsiteX20" fmla="*/ 412708 w 463043"/>
                <a:gd name="connsiteY20" fmla="*/ 305400 h 369018"/>
                <a:gd name="connsiteX21" fmla="*/ 371504 w 463043"/>
                <a:gd name="connsiteY21" fmla="*/ 329224 h 369018"/>
                <a:gd name="connsiteX22" fmla="*/ 368458 w 463043"/>
                <a:gd name="connsiteY22" fmla="*/ 368946 h 369018"/>
                <a:gd name="connsiteX23" fmla="*/ 313662 w 463043"/>
                <a:gd name="connsiteY23" fmla="*/ 340196 h 369018"/>
                <a:gd name="connsiteX24" fmla="*/ 281037 w 463043"/>
                <a:gd name="connsiteY24" fmla="*/ 313695 h 369018"/>
                <a:gd name="connsiteX25" fmla="*/ 263375 w 463043"/>
                <a:gd name="connsiteY25" fmla="*/ 286005 h 369018"/>
                <a:gd name="connsiteX26" fmla="*/ 248611 w 463043"/>
                <a:gd name="connsiteY26" fmla="*/ 294382 h 369018"/>
                <a:gd name="connsiteX27" fmla="*/ 221172 w 463043"/>
                <a:gd name="connsiteY27" fmla="*/ 310829 h 369018"/>
                <a:gd name="connsiteX28" fmla="*/ 202777 w 463043"/>
                <a:gd name="connsiteY28" fmla="*/ 294781 h 369018"/>
                <a:gd name="connsiteX29" fmla="*/ 146064 w 463043"/>
                <a:gd name="connsiteY29" fmla="*/ 286237 h 369018"/>
                <a:gd name="connsiteX30" fmla="*/ 122376 w 463043"/>
                <a:gd name="connsiteY30" fmla="*/ 294248 h 369018"/>
                <a:gd name="connsiteX31" fmla="*/ 110849 w 463043"/>
                <a:gd name="connsiteY31" fmla="*/ 283966 h 369018"/>
                <a:gd name="connsiteX32" fmla="*/ 123126 w 463043"/>
                <a:gd name="connsiteY32" fmla="*/ 271751 h 369018"/>
                <a:gd name="connsiteX33" fmla="*/ 91511 w 463043"/>
                <a:gd name="connsiteY33" fmla="*/ 246136 h 369018"/>
                <a:gd name="connsiteX0" fmla="*/ 91511 w 459964"/>
                <a:gd name="connsiteY0" fmla="*/ 246136 h 369018"/>
                <a:gd name="connsiteX1" fmla="*/ 63686 w 459964"/>
                <a:gd name="connsiteY1" fmla="*/ 220908 h 369018"/>
                <a:gd name="connsiteX2" fmla="*/ 31584 w 459964"/>
                <a:gd name="connsiteY2" fmla="*/ 203437 h 369018"/>
                <a:gd name="connsiteX3" fmla="*/ 32385 w 459964"/>
                <a:gd name="connsiteY3" fmla="*/ 187275 h 369018"/>
                <a:gd name="connsiteX4" fmla="*/ 859 w 459964"/>
                <a:gd name="connsiteY4" fmla="*/ 167813 h 369018"/>
                <a:gd name="connsiteX5" fmla="*/ 11034 w 459964"/>
                <a:gd name="connsiteY5" fmla="*/ 123292 h 369018"/>
                <a:gd name="connsiteX6" fmla="*/ 33385 w 459964"/>
                <a:gd name="connsiteY6" fmla="*/ 113338 h 369018"/>
                <a:gd name="connsiteX7" fmla="*/ 28031 w 459964"/>
                <a:gd name="connsiteY7" fmla="*/ 52467 h 369018"/>
                <a:gd name="connsiteX8" fmla="*/ 62990 w 459964"/>
                <a:gd name="connsiteY8" fmla="*/ 40983 h 369018"/>
                <a:gd name="connsiteX9" fmla="*/ 77845 w 459964"/>
                <a:gd name="connsiteY9" fmla="*/ 16437 h 369018"/>
                <a:gd name="connsiteX10" fmla="*/ 107024 w 459964"/>
                <a:gd name="connsiteY10" fmla="*/ 7810 h 369018"/>
                <a:gd name="connsiteX11" fmla="*/ 142353 w 459964"/>
                <a:gd name="connsiteY11" fmla="*/ 255 h 369018"/>
                <a:gd name="connsiteX12" fmla="*/ 174726 w 459964"/>
                <a:gd name="connsiteY12" fmla="*/ 17345 h 369018"/>
                <a:gd name="connsiteX13" fmla="*/ 216460 w 459964"/>
                <a:gd name="connsiteY13" fmla="*/ 39677 h 369018"/>
                <a:gd name="connsiteX14" fmla="*/ 234865 w 459964"/>
                <a:gd name="connsiteY14" fmla="*/ 55939 h 369018"/>
                <a:gd name="connsiteX15" fmla="*/ 310994 w 459964"/>
                <a:gd name="connsiteY15" fmla="*/ 52278 h 369018"/>
                <a:gd name="connsiteX16" fmla="*/ 348789 w 459964"/>
                <a:gd name="connsiteY16" fmla="*/ 97193 h 369018"/>
                <a:gd name="connsiteX17" fmla="*/ 392632 w 459964"/>
                <a:gd name="connsiteY17" fmla="*/ 131563 h 369018"/>
                <a:gd name="connsiteX18" fmla="*/ 424860 w 459964"/>
                <a:gd name="connsiteY18" fmla="*/ 206981 h 369018"/>
                <a:gd name="connsiteX19" fmla="*/ 459320 w 459964"/>
                <a:gd name="connsiteY19" fmla="*/ 244360 h 369018"/>
                <a:gd name="connsiteX20" fmla="*/ 452037 w 459964"/>
                <a:gd name="connsiteY20" fmla="*/ 297524 h 369018"/>
                <a:gd name="connsiteX21" fmla="*/ 412708 w 459964"/>
                <a:gd name="connsiteY21" fmla="*/ 305400 h 369018"/>
                <a:gd name="connsiteX22" fmla="*/ 371504 w 459964"/>
                <a:gd name="connsiteY22" fmla="*/ 329224 h 369018"/>
                <a:gd name="connsiteX23" fmla="*/ 368458 w 459964"/>
                <a:gd name="connsiteY23" fmla="*/ 368946 h 369018"/>
                <a:gd name="connsiteX24" fmla="*/ 313662 w 459964"/>
                <a:gd name="connsiteY24" fmla="*/ 340196 h 369018"/>
                <a:gd name="connsiteX25" fmla="*/ 281037 w 459964"/>
                <a:gd name="connsiteY25" fmla="*/ 313695 h 369018"/>
                <a:gd name="connsiteX26" fmla="*/ 263375 w 459964"/>
                <a:gd name="connsiteY26" fmla="*/ 286005 h 369018"/>
                <a:gd name="connsiteX27" fmla="*/ 248611 w 459964"/>
                <a:gd name="connsiteY27" fmla="*/ 294382 h 369018"/>
                <a:gd name="connsiteX28" fmla="*/ 221172 w 459964"/>
                <a:gd name="connsiteY28" fmla="*/ 310829 h 369018"/>
                <a:gd name="connsiteX29" fmla="*/ 202777 w 459964"/>
                <a:gd name="connsiteY29" fmla="*/ 294781 h 369018"/>
                <a:gd name="connsiteX30" fmla="*/ 146064 w 459964"/>
                <a:gd name="connsiteY30" fmla="*/ 286237 h 369018"/>
                <a:gd name="connsiteX31" fmla="*/ 122376 w 459964"/>
                <a:gd name="connsiteY31" fmla="*/ 294248 h 369018"/>
                <a:gd name="connsiteX32" fmla="*/ 110849 w 459964"/>
                <a:gd name="connsiteY32" fmla="*/ 283966 h 369018"/>
                <a:gd name="connsiteX33" fmla="*/ 123126 w 459964"/>
                <a:gd name="connsiteY33" fmla="*/ 271751 h 369018"/>
                <a:gd name="connsiteX34" fmla="*/ 91511 w 459964"/>
                <a:gd name="connsiteY34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48789 w 459593"/>
                <a:gd name="connsiteY16" fmla="*/ 97193 h 369018"/>
                <a:gd name="connsiteX17" fmla="*/ 392632 w 459593"/>
                <a:gd name="connsiteY17" fmla="*/ 131563 h 369018"/>
                <a:gd name="connsiteX18" fmla="*/ 424860 w 459593"/>
                <a:gd name="connsiteY18" fmla="*/ 206981 h 369018"/>
                <a:gd name="connsiteX19" fmla="*/ 450911 w 459593"/>
                <a:gd name="connsiteY19" fmla="*/ 222157 h 369018"/>
                <a:gd name="connsiteX20" fmla="*/ 459320 w 459593"/>
                <a:gd name="connsiteY20" fmla="*/ 244360 h 369018"/>
                <a:gd name="connsiteX21" fmla="*/ 452037 w 459593"/>
                <a:gd name="connsiteY21" fmla="*/ 297524 h 369018"/>
                <a:gd name="connsiteX22" fmla="*/ 412708 w 459593"/>
                <a:gd name="connsiteY22" fmla="*/ 305400 h 369018"/>
                <a:gd name="connsiteX23" fmla="*/ 371504 w 459593"/>
                <a:gd name="connsiteY23" fmla="*/ 329224 h 369018"/>
                <a:gd name="connsiteX24" fmla="*/ 368458 w 459593"/>
                <a:gd name="connsiteY24" fmla="*/ 368946 h 369018"/>
                <a:gd name="connsiteX25" fmla="*/ 313662 w 459593"/>
                <a:gd name="connsiteY25" fmla="*/ 340196 h 369018"/>
                <a:gd name="connsiteX26" fmla="*/ 281037 w 459593"/>
                <a:gd name="connsiteY26" fmla="*/ 313695 h 369018"/>
                <a:gd name="connsiteX27" fmla="*/ 263375 w 459593"/>
                <a:gd name="connsiteY27" fmla="*/ 286005 h 369018"/>
                <a:gd name="connsiteX28" fmla="*/ 248611 w 459593"/>
                <a:gd name="connsiteY28" fmla="*/ 294382 h 369018"/>
                <a:gd name="connsiteX29" fmla="*/ 221172 w 459593"/>
                <a:gd name="connsiteY29" fmla="*/ 310829 h 369018"/>
                <a:gd name="connsiteX30" fmla="*/ 202777 w 459593"/>
                <a:gd name="connsiteY30" fmla="*/ 294781 h 369018"/>
                <a:gd name="connsiteX31" fmla="*/ 146064 w 459593"/>
                <a:gd name="connsiteY31" fmla="*/ 286237 h 369018"/>
                <a:gd name="connsiteX32" fmla="*/ 122376 w 459593"/>
                <a:gd name="connsiteY32" fmla="*/ 294248 h 369018"/>
                <a:gd name="connsiteX33" fmla="*/ 110849 w 459593"/>
                <a:gd name="connsiteY33" fmla="*/ 283966 h 369018"/>
                <a:gd name="connsiteX34" fmla="*/ 123126 w 459593"/>
                <a:gd name="connsiteY34" fmla="*/ 271751 h 369018"/>
                <a:gd name="connsiteX35" fmla="*/ 91511 w 459593"/>
                <a:gd name="connsiteY35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48789 w 459593"/>
                <a:gd name="connsiteY16" fmla="*/ 97193 h 369018"/>
                <a:gd name="connsiteX17" fmla="*/ 392632 w 459593"/>
                <a:gd name="connsiteY17" fmla="*/ 131563 h 369018"/>
                <a:gd name="connsiteX18" fmla="*/ 430273 w 459593"/>
                <a:gd name="connsiteY18" fmla="*/ 152791 h 369018"/>
                <a:gd name="connsiteX19" fmla="*/ 424860 w 459593"/>
                <a:gd name="connsiteY19" fmla="*/ 206981 h 369018"/>
                <a:gd name="connsiteX20" fmla="*/ 450911 w 459593"/>
                <a:gd name="connsiteY20" fmla="*/ 222157 h 369018"/>
                <a:gd name="connsiteX21" fmla="*/ 459320 w 459593"/>
                <a:gd name="connsiteY21" fmla="*/ 244360 h 369018"/>
                <a:gd name="connsiteX22" fmla="*/ 452037 w 459593"/>
                <a:gd name="connsiteY22" fmla="*/ 297524 h 369018"/>
                <a:gd name="connsiteX23" fmla="*/ 412708 w 459593"/>
                <a:gd name="connsiteY23" fmla="*/ 305400 h 369018"/>
                <a:gd name="connsiteX24" fmla="*/ 371504 w 459593"/>
                <a:gd name="connsiteY24" fmla="*/ 329224 h 369018"/>
                <a:gd name="connsiteX25" fmla="*/ 368458 w 459593"/>
                <a:gd name="connsiteY25" fmla="*/ 368946 h 369018"/>
                <a:gd name="connsiteX26" fmla="*/ 313662 w 459593"/>
                <a:gd name="connsiteY26" fmla="*/ 340196 h 369018"/>
                <a:gd name="connsiteX27" fmla="*/ 281037 w 459593"/>
                <a:gd name="connsiteY27" fmla="*/ 313695 h 369018"/>
                <a:gd name="connsiteX28" fmla="*/ 263375 w 459593"/>
                <a:gd name="connsiteY28" fmla="*/ 286005 h 369018"/>
                <a:gd name="connsiteX29" fmla="*/ 248611 w 459593"/>
                <a:gd name="connsiteY29" fmla="*/ 294382 h 369018"/>
                <a:gd name="connsiteX30" fmla="*/ 221172 w 459593"/>
                <a:gd name="connsiteY30" fmla="*/ 310829 h 369018"/>
                <a:gd name="connsiteX31" fmla="*/ 202777 w 459593"/>
                <a:gd name="connsiteY31" fmla="*/ 294781 h 369018"/>
                <a:gd name="connsiteX32" fmla="*/ 146064 w 459593"/>
                <a:gd name="connsiteY32" fmla="*/ 286237 h 369018"/>
                <a:gd name="connsiteX33" fmla="*/ 122376 w 459593"/>
                <a:gd name="connsiteY33" fmla="*/ 294248 h 369018"/>
                <a:gd name="connsiteX34" fmla="*/ 110849 w 459593"/>
                <a:gd name="connsiteY34" fmla="*/ 283966 h 369018"/>
                <a:gd name="connsiteX35" fmla="*/ 123126 w 459593"/>
                <a:gd name="connsiteY35" fmla="*/ 271751 h 369018"/>
                <a:gd name="connsiteX36" fmla="*/ 91511 w 459593"/>
                <a:gd name="connsiteY36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48789 w 459593"/>
                <a:gd name="connsiteY16" fmla="*/ 97193 h 369018"/>
                <a:gd name="connsiteX17" fmla="*/ 386559 w 459593"/>
                <a:gd name="connsiteY17" fmla="*/ 98022 h 369018"/>
                <a:gd name="connsiteX18" fmla="*/ 392632 w 459593"/>
                <a:gd name="connsiteY18" fmla="*/ 131563 h 369018"/>
                <a:gd name="connsiteX19" fmla="*/ 430273 w 459593"/>
                <a:gd name="connsiteY19" fmla="*/ 152791 h 369018"/>
                <a:gd name="connsiteX20" fmla="*/ 424860 w 459593"/>
                <a:gd name="connsiteY20" fmla="*/ 206981 h 369018"/>
                <a:gd name="connsiteX21" fmla="*/ 450911 w 459593"/>
                <a:gd name="connsiteY21" fmla="*/ 222157 h 369018"/>
                <a:gd name="connsiteX22" fmla="*/ 459320 w 459593"/>
                <a:gd name="connsiteY22" fmla="*/ 244360 h 369018"/>
                <a:gd name="connsiteX23" fmla="*/ 452037 w 459593"/>
                <a:gd name="connsiteY23" fmla="*/ 297524 h 369018"/>
                <a:gd name="connsiteX24" fmla="*/ 412708 w 459593"/>
                <a:gd name="connsiteY24" fmla="*/ 305400 h 369018"/>
                <a:gd name="connsiteX25" fmla="*/ 371504 w 459593"/>
                <a:gd name="connsiteY25" fmla="*/ 329224 h 369018"/>
                <a:gd name="connsiteX26" fmla="*/ 368458 w 459593"/>
                <a:gd name="connsiteY26" fmla="*/ 368946 h 369018"/>
                <a:gd name="connsiteX27" fmla="*/ 313662 w 459593"/>
                <a:gd name="connsiteY27" fmla="*/ 340196 h 369018"/>
                <a:gd name="connsiteX28" fmla="*/ 281037 w 459593"/>
                <a:gd name="connsiteY28" fmla="*/ 313695 h 369018"/>
                <a:gd name="connsiteX29" fmla="*/ 263375 w 459593"/>
                <a:gd name="connsiteY29" fmla="*/ 286005 h 369018"/>
                <a:gd name="connsiteX30" fmla="*/ 248611 w 459593"/>
                <a:gd name="connsiteY30" fmla="*/ 294382 h 369018"/>
                <a:gd name="connsiteX31" fmla="*/ 221172 w 459593"/>
                <a:gd name="connsiteY31" fmla="*/ 310829 h 369018"/>
                <a:gd name="connsiteX32" fmla="*/ 202777 w 459593"/>
                <a:gd name="connsiteY32" fmla="*/ 294781 h 369018"/>
                <a:gd name="connsiteX33" fmla="*/ 146064 w 459593"/>
                <a:gd name="connsiteY33" fmla="*/ 286237 h 369018"/>
                <a:gd name="connsiteX34" fmla="*/ 122376 w 459593"/>
                <a:gd name="connsiteY34" fmla="*/ 294248 h 369018"/>
                <a:gd name="connsiteX35" fmla="*/ 110849 w 459593"/>
                <a:gd name="connsiteY35" fmla="*/ 283966 h 369018"/>
                <a:gd name="connsiteX36" fmla="*/ 123126 w 459593"/>
                <a:gd name="connsiteY36" fmla="*/ 271751 h 369018"/>
                <a:gd name="connsiteX37" fmla="*/ 91511 w 459593"/>
                <a:gd name="connsiteY37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48789 w 459593"/>
                <a:gd name="connsiteY16" fmla="*/ 97193 h 369018"/>
                <a:gd name="connsiteX17" fmla="*/ 386559 w 459593"/>
                <a:gd name="connsiteY17" fmla="*/ 98022 h 369018"/>
                <a:gd name="connsiteX18" fmla="*/ 400518 w 459593"/>
                <a:gd name="connsiteY18" fmla="*/ 127537 h 369018"/>
                <a:gd name="connsiteX19" fmla="*/ 430273 w 459593"/>
                <a:gd name="connsiteY19" fmla="*/ 152791 h 369018"/>
                <a:gd name="connsiteX20" fmla="*/ 424860 w 459593"/>
                <a:gd name="connsiteY20" fmla="*/ 206981 h 369018"/>
                <a:gd name="connsiteX21" fmla="*/ 450911 w 459593"/>
                <a:gd name="connsiteY21" fmla="*/ 222157 h 369018"/>
                <a:gd name="connsiteX22" fmla="*/ 459320 w 459593"/>
                <a:gd name="connsiteY22" fmla="*/ 244360 h 369018"/>
                <a:gd name="connsiteX23" fmla="*/ 452037 w 459593"/>
                <a:gd name="connsiteY23" fmla="*/ 297524 h 369018"/>
                <a:gd name="connsiteX24" fmla="*/ 412708 w 459593"/>
                <a:gd name="connsiteY24" fmla="*/ 305400 h 369018"/>
                <a:gd name="connsiteX25" fmla="*/ 371504 w 459593"/>
                <a:gd name="connsiteY25" fmla="*/ 329224 h 369018"/>
                <a:gd name="connsiteX26" fmla="*/ 368458 w 459593"/>
                <a:gd name="connsiteY26" fmla="*/ 368946 h 369018"/>
                <a:gd name="connsiteX27" fmla="*/ 313662 w 459593"/>
                <a:gd name="connsiteY27" fmla="*/ 340196 h 369018"/>
                <a:gd name="connsiteX28" fmla="*/ 281037 w 459593"/>
                <a:gd name="connsiteY28" fmla="*/ 313695 h 369018"/>
                <a:gd name="connsiteX29" fmla="*/ 263375 w 459593"/>
                <a:gd name="connsiteY29" fmla="*/ 286005 h 369018"/>
                <a:gd name="connsiteX30" fmla="*/ 248611 w 459593"/>
                <a:gd name="connsiteY30" fmla="*/ 294382 h 369018"/>
                <a:gd name="connsiteX31" fmla="*/ 221172 w 459593"/>
                <a:gd name="connsiteY31" fmla="*/ 310829 h 369018"/>
                <a:gd name="connsiteX32" fmla="*/ 202777 w 459593"/>
                <a:gd name="connsiteY32" fmla="*/ 294781 h 369018"/>
                <a:gd name="connsiteX33" fmla="*/ 146064 w 459593"/>
                <a:gd name="connsiteY33" fmla="*/ 286237 h 369018"/>
                <a:gd name="connsiteX34" fmla="*/ 122376 w 459593"/>
                <a:gd name="connsiteY34" fmla="*/ 294248 h 369018"/>
                <a:gd name="connsiteX35" fmla="*/ 110849 w 459593"/>
                <a:gd name="connsiteY35" fmla="*/ 283966 h 369018"/>
                <a:gd name="connsiteX36" fmla="*/ 123126 w 459593"/>
                <a:gd name="connsiteY36" fmla="*/ 271751 h 369018"/>
                <a:gd name="connsiteX37" fmla="*/ 91511 w 459593"/>
                <a:gd name="connsiteY37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310994 w 459593"/>
                <a:gd name="connsiteY15" fmla="*/ 52278 h 369018"/>
                <a:gd name="connsiteX16" fmla="*/ 366794 w 459593"/>
                <a:gd name="connsiteY16" fmla="*/ 70579 h 369018"/>
                <a:gd name="connsiteX17" fmla="*/ 386559 w 459593"/>
                <a:gd name="connsiteY17" fmla="*/ 98022 h 369018"/>
                <a:gd name="connsiteX18" fmla="*/ 400518 w 459593"/>
                <a:gd name="connsiteY18" fmla="*/ 127537 h 369018"/>
                <a:gd name="connsiteX19" fmla="*/ 430273 w 459593"/>
                <a:gd name="connsiteY19" fmla="*/ 152791 h 369018"/>
                <a:gd name="connsiteX20" fmla="*/ 424860 w 459593"/>
                <a:gd name="connsiteY20" fmla="*/ 206981 h 369018"/>
                <a:gd name="connsiteX21" fmla="*/ 450911 w 459593"/>
                <a:gd name="connsiteY21" fmla="*/ 222157 h 369018"/>
                <a:gd name="connsiteX22" fmla="*/ 459320 w 459593"/>
                <a:gd name="connsiteY22" fmla="*/ 244360 h 369018"/>
                <a:gd name="connsiteX23" fmla="*/ 452037 w 459593"/>
                <a:gd name="connsiteY23" fmla="*/ 297524 h 369018"/>
                <a:gd name="connsiteX24" fmla="*/ 412708 w 459593"/>
                <a:gd name="connsiteY24" fmla="*/ 305400 h 369018"/>
                <a:gd name="connsiteX25" fmla="*/ 371504 w 459593"/>
                <a:gd name="connsiteY25" fmla="*/ 329224 h 369018"/>
                <a:gd name="connsiteX26" fmla="*/ 368458 w 459593"/>
                <a:gd name="connsiteY26" fmla="*/ 368946 h 369018"/>
                <a:gd name="connsiteX27" fmla="*/ 313662 w 459593"/>
                <a:gd name="connsiteY27" fmla="*/ 340196 h 369018"/>
                <a:gd name="connsiteX28" fmla="*/ 281037 w 459593"/>
                <a:gd name="connsiteY28" fmla="*/ 313695 h 369018"/>
                <a:gd name="connsiteX29" fmla="*/ 263375 w 459593"/>
                <a:gd name="connsiteY29" fmla="*/ 286005 h 369018"/>
                <a:gd name="connsiteX30" fmla="*/ 248611 w 459593"/>
                <a:gd name="connsiteY30" fmla="*/ 294382 h 369018"/>
                <a:gd name="connsiteX31" fmla="*/ 221172 w 459593"/>
                <a:gd name="connsiteY31" fmla="*/ 310829 h 369018"/>
                <a:gd name="connsiteX32" fmla="*/ 202777 w 459593"/>
                <a:gd name="connsiteY32" fmla="*/ 294781 h 369018"/>
                <a:gd name="connsiteX33" fmla="*/ 146064 w 459593"/>
                <a:gd name="connsiteY33" fmla="*/ 286237 h 369018"/>
                <a:gd name="connsiteX34" fmla="*/ 122376 w 459593"/>
                <a:gd name="connsiteY34" fmla="*/ 294248 h 369018"/>
                <a:gd name="connsiteX35" fmla="*/ 110849 w 459593"/>
                <a:gd name="connsiteY35" fmla="*/ 283966 h 369018"/>
                <a:gd name="connsiteX36" fmla="*/ 123126 w 459593"/>
                <a:gd name="connsiteY36" fmla="*/ 271751 h 369018"/>
                <a:gd name="connsiteX37" fmla="*/ 91511 w 459593"/>
                <a:gd name="connsiteY37" fmla="*/ 246136 h 369018"/>
                <a:gd name="connsiteX0" fmla="*/ 91511 w 459593"/>
                <a:gd name="connsiteY0" fmla="*/ 246136 h 369018"/>
                <a:gd name="connsiteX1" fmla="*/ 63686 w 459593"/>
                <a:gd name="connsiteY1" fmla="*/ 220908 h 369018"/>
                <a:gd name="connsiteX2" fmla="*/ 31584 w 459593"/>
                <a:gd name="connsiteY2" fmla="*/ 203437 h 369018"/>
                <a:gd name="connsiteX3" fmla="*/ 32385 w 459593"/>
                <a:gd name="connsiteY3" fmla="*/ 187275 h 369018"/>
                <a:gd name="connsiteX4" fmla="*/ 859 w 459593"/>
                <a:gd name="connsiteY4" fmla="*/ 167813 h 369018"/>
                <a:gd name="connsiteX5" fmla="*/ 11034 w 459593"/>
                <a:gd name="connsiteY5" fmla="*/ 123292 h 369018"/>
                <a:gd name="connsiteX6" fmla="*/ 33385 w 459593"/>
                <a:gd name="connsiteY6" fmla="*/ 113338 h 369018"/>
                <a:gd name="connsiteX7" fmla="*/ 28031 w 459593"/>
                <a:gd name="connsiteY7" fmla="*/ 52467 h 369018"/>
                <a:gd name="connsiteX8" fmla="*/ 62990 w 459593"/>
                <a:gd name="connsiteY8" fmla="*/ 40983 h 369018"/>
                <a:gd name="connsiteX9" fmla="*/ 77845 w 459593"/>
                <a:gd name="connsiteY9" fmla="*/ 16437 h 369018"/>
                <a:gd name="connsiteX10" fmla="*/ 107024 w 459593"/>
                <a:gd name="connsiteY10" fmla="*/ 7810 h 369018"/>
                <a:gd name="connsiteX11" fmla="*/ 142353 w 459593"/>
                <a:gd name="connsiteY11" fmla="*/ 255 h 369018"/>
                <a:gd name="connsiteX12" fmla="*/ 174726 w 459593"/>
                <a:gd name="connsiteY12" fmla="*/ 17345 h 369018"/>
                <a:gd name="connsiteX13" fmla="*/ 216460 w 459593"/>
                <a:gd name="connsiteY13" fmla="*/ 39677 h 369018"/>
                <a:gd name="connsiteX14" fmla="*/ 234865 w 459593"/>
                <a:gd name="connsiteY14" fmla="*/ 55939 h 369018"/>
                <a:gd name="connsiteX15" fmla="*/ 414376 w 459593"/>
                <a:gd name="connsiteY15" fmla="*/ 41739 h 369018"/>
                <a:gd name="connsiteX16" fmla="*/ 366794 w 459593"/>
                <a:gd name="connsiteY16" fmla="*/ 70579 h 369018"/>
                <a:gd name="connsiteX17" fmla="*/ 386559 w 459593"/>
                <a:gd name="connsiteY17" fmla="*/ 98022 h 369018"/>
                <a:gd name="connsiteX18" fmla="*/ 400518 w 459593"/>
                <a:gd name="connsiteY18" fmla="*/ 127537 h 369018"/>
                <a:gd name="connsiteX19" fmla="*/ 430273 w 459593"/>
                <a:gd name="connsiteY19" fmla="*/ 152791 h 369018"/>
                <a:gd name="connsiteX20" fmla="*/ 424860 w 459593"/>
                <a:gd name="connsiteY20" fmla="*/ 206981 h 369018"/>
                <a:gd name="connsiteX21" fmla="*/ 450911 w 459593"/>
                <a:gd name="connsiteY21" fmla="*/ 222157 h 369018"/>
                <a:gd name="connsiteX22" fmla="*/ 459320 w 459593"/>
                <a:gd name="connsiteY22" fmla="*/ 244360 h 369018"/>
                <a:gd name="connsiteX23" fmla="*/ 452037 w 459593"/>
                <a:gd name="connsiteY23" fmla="*/ 297524 h 369018"/>
                <a:gd name="connsiteX24" fmla="*/ 412708 w 459593"/>
                <a:gd name="connsiteY24" fmla="*/ 305400 h 369018"/>
                <a:gd name="connsiteX25" fmla="*/ 371504 w 459593"/>
                <a:gd name="connsiteY25" fmla="*/ 329224 h 369018"/>
                <a:gd name="connsiteX26" fmla="*/ 368458 w 459593"/>
                <a:gd name="connsiteY26" fmla="*/ 368946 h 369018"/>
                <a:gd name="connsiteX27" fmla="*/ 313662 w 459593"/>
                <a:gd name="connsiteY27" fmla="*/ 340196 h 369018"/>
                <a:gd name="connsiteX28" fmla="*/ 281037 w 459593"/>
                <a:gd name="connsiteY28" fmla="*/ 313695 h 369018"/>
                <a:gd name="connsiteX29" fmla="*/ 263375 w 459593"/>
                <a:gd name="connsiteY29" fmla="*/ 286005 h 369018"/>
                <a:gd name="connsiteX30" fmla="*/ 248611 w 459593"/>
                <a:gd name="connsiteY30" fmla="*/ 294382 h 369018"/>
                <a:gd name="connsiteX31" fmla="*/ 221172 w 459593"/>
                <a:gd name="connsiteY31" fmla="*/ 310829 h 369018"/>
                <a:gd name="connsiteX32" fmla="*/ 202777 w 459593"/>
                <a:gd name="connsiteY32" fmla="*/ 294781 h 369018"/>
                <a:gd name="connsiteX33" fmla="*/ 146064 w 459593"/>
                <a:gd name="connsiteY33" fmla="*/ 286237 h 369018"/>
                <a:gd name="connsiteX34" fmla="*/ 122376 w 459593"/>
                <a:gd name="connsiteY34" fmla="*/ 294248 h 369018"/>
                <a:gd name="connsiteX35" fmla="*/ 110849 w 459593"/>
                <a:gd name="connsiteY35" fmla="*/ 283966 h 369018"/>
                <a:gd name="connsiteX36" fmla="*/ 123126 w 459593"/>
                <a:gd name="connsiteY36" fmla="*/ 271751 h 369018"/>
                <a:gd name="connsiteX37" fmla="*/ 91511 w 459593"/>
                <a:gd name="connsiteY37" fmla="*/ 246136 h 369018"/>
                <a:gd name="connsiteX0" fmla="*/ 91511 w 459593"/>
                <a:gd name="connsiteY0" fmla="*/ 258226 h 381108"/>
                <a:gd name="connsiteX1" fmla="*/ 63686 w 459593"/>
                <a:gd name="connsiteY1" fmla="*/ 232998 h 381108"/>
                <a:gd name="connsiteX2" fmla="*/ 31584 w 459593"/>
                <a:gd name="connsiteY2" fmla="*/ 215527 h 381108"/>
                <a:gd name="connsiteX3" fmla="*/ 32385 w 459593"/>
                <a:gd name="connsiteY3" fmla="*/ 199365 h 381108"/>
                <a:gd name="connsiteX4" fmla="*/ 859 w 459593"/>
                <a:gd name="connsiteY4" fmla="*/ 179903 h 381108"/>
                <a:gd name="connsiteX5" fmla="*/ 11034 w 459593"/>
                <a:gd name="connsiteY5" fmla="*/ 135382 h 381108"/>
                <a:gd name="connsiteX6" fmla="*/ 33385 w 459593"/>
                <a:gd name="connsiteY6" fmla="*/ 125428 h 381108"/>
                <a:gd name="connsiteX7" fmla="*/ 28031 w 459593"/>
                <a:gd name="connsiteY7" fmla="*/ 64557 h 381108"/>
                <a:gd name="connsiteX8" fmla="*/ 62990 w 459593"/>
                <a:gd name="connsiteY8" fmla="*/ 53073 h 381108"/>
                <a:gd name="connsiteX9" fmla="*/ 77845 w 459593"/>
                <a:gd name="connsiteY9" fmla="*/ 28527 h 381108"/>
                <a:gd name="connsiteX10" fmla="*/ 107024 w 459593"/>
                <a:gd name="connsiteY10" fmla="*/ 19900 h 381108"/>
                <a:gd name="connsiteX11" fmla="*/ 142353 w 459593"/>
                <a:gd name="connsiteY11" fmla="*/ 12345 h 381108"/>
                <a:gd name="connsiteX12" fmla="*/ 174726 w 459593"/>
                <a:gd name="connsiteY12" fmla="*/ 29435 h 381108"/>
                <a:gd name="connsiteX13" fmla="*/ 216460 w 459593"/>
                <a:gd name="connsiteY13" fmla="*/ 51767 h 381108"/>
                <a:gd name="connsiteX14" fmla="*/ 234865 w 459593"/>
                <a:gd name="connsiteY14" fmla="*/ 68029 h 381108"/>
                <a:gd name="connsiteX15" fmla="*/ 367932 w 459593"/>
                <a:gd name="connsiteY15" fmla="*/ 78 h 381108"/>
                <a:gd name="connsiteX16" fmla="*/ 414376 w 459593"/>
                <a:gd name="connsiteY16" fmla="*/ 53829 h 381108"/>
                <a:gd name="connsiteX17" fmla="*/ 366794 w 459593"/>
                <a:gd name="connsiteY17" fmla="*/ 82669 h 381108"/>
                <a:gd name="connsiteX18" fmla="*/ 386559 w 459593"/>
                <a:gd name="connsiteY18" fmla="*/ 110112 h 381108"/>
                <a:gd name="connsiteX19" fmla="*/ 400518 w 459593"/>
                <a:gd name="connsiteY19" fmla="*/ 139627 h 381108"/>
                <a:gd name="connsiteX20" fmla="*/ 430273 w 459593"/>
                <a:gd name="connsiteY20" fmla="*/ 164881 h 381108"/>
                <a:gd name="connsiteX21" fmla="*/ 424860 w 459593"/>
                <a:gd name="connsiteY21" fmla="*/ 219071 h 381108"/>
                <a:gd name="connsiteX22" fmla="*/ 450911 w 459593"/>
                <a:gd name="connsiteY22" fmla="*/ 234247 h 381108"/>
                <a:gd name="connsiteX23" fmla="*/ 459320 w 459593"/>
                <a:gd name="connsiteY23" fmla="*/ 256450 h 381108"/>
                <a:gd name="connsiteX24" fmla="*/ 452037 w 459593"/>
                <a:gd name="connsiteY24" fmla="*/ 309614 h 381108"/>
                <a:gd name="connsiteX25" fmla="*/ 412708 w 459593"/>
                <a:gd name="connsiteY25" fmla="*/ 317490 h 381108"/>
                <a:gd name="connsiteX26" fmla="*/ 371504 w 459593"/>
                <a:gd name="connsiteY26" fmla="*/ 341314 h 381108"/>
                <a:gd name="connsiteX27" fmla="*/ 368458 w 459593"/>
                <a:gd name="connsiteY27" fmla="*/ 381036 h 381108"/>
                <a:gd name="connsiteX28" fmla="*/ 313662 w 459593"/>
                <a:gd name="connsiteY28" fmla="*/ 352286 h 381108"/>
                <a:gd name="connsiteX29" fmla="*/ 281037 w 459593"/>
                <a:gd name="connsiteY29" fmla="*/ 325785 h 381108"/>
                <a:gd name="connsiteX30" fmla="*/ 263375 w 459593"/>
                <a:gd name="connsiteY30" fmla="*/ 298095 h 381108"/>
                <a:gd name="connsiteX31" fmla="*/ 248611 w 459593"/>
                <a:gd name="connsiteY31" fmla="*/ 306472 h 381108"/>
                <a:gd name="connsiteX32" fmla="*/ 221172 w 459593"/>
                <a:gd name="connsiteY32" fmla="*/ 322919 h 381108"/>
                <a:gd name="connsiteX33" fmla="*/ 202777 w 459593"/>
                <a:gd name="connsiteY33" fmla="*/ 306871 h 381108"/>
                <a:gd name="connsiteX34" fmla="*/ 146064 w 459593"/>
                <a:gd name="connsiteY34" fmla="*/ 298327 h 381108"/>
                <a:gd name="connsiteX35" fmla="*/ 122376 w 459593"/>
                <a:gd name="connsiteY35" fmla="*/ 306338 h 381108"/>
                <a:gd name="connsiteX36" fmla="*/ 110849 w 459593"/>
                <a:gd name="connsiteY36" fmla="*/ 296056 h 381108"/>
                <a:gd name="connsiteX37" fmla="*/ 123126 w 459593"/>
                <a:gd name="connsiteY37" fmla="*/ 283841 h 381108"/>
                <a:gd name="connsiteX38" fmla="*/ 91511 w 459593"/>
                <a:gd name="connsiteY38" fmla="*/ 258226 h 381108"/>
                <a:gd name="connsiteX0" fmla="*/ 91511 w 459593"/>
                <a:gd name="connsiteY0" fmla="*/ 282938 h 405820"/>
                <a:gd name="connsiteX1" fmla="*/ 63686 w 459593"/>
                <a:gd name="connsiteY1" fmla="*/ 257710 h 405820"/>
                <a:gd name="connsiteX2" fmla="*/ 31584 w 459593"/>
                <a:gd name="connsiteY2" fmla="*/ 240239 h 405820"/>
                <a:gd name="connsiteX3" fmla="*/ 32385 w 459593"/>
                <a:gd name="connsiteY3" fmla="*/ 224077 h 405820"/>
                <a:gd name="connsiteX4" fmla="*/ 859 w 459593"/>
                <a:gd name="connsiteY4" fmla="*/ 204615 h 405820"/>
                <a:gd name="connsiteX5" fmla="*/ 11034 w 459593"/>
                <a:gd name="connsiteY5" fmla="*/ 160094 h 405820"/>
                <a:gd name="connsiteX6" fmla="*/ 33385 w 459593"/>
                <a:gd name="connsiteY6" fmla="*/ 150140 h 405820"/>
                <a:gd name="connsiteX7" fmla="*/ 28031 w 459593"/>
                <a:gd name="connsiteY7" fmla="*/ 89269 h 405820"/>
                <a:gd name="connsiteX8" fmla="*/ 62990 w 459593"/>
                <a:gd name="connsiteY8" fmla="*/ 77785 h 405820"/>
                <a:gd name="connsiteX9" fmla="*/ 77845 w 459593"/>
                <a:gd name="connsiteY9" fmla="*/ 53239 h 405820"/>
                <a:gd name="connsiteX10" fmla="*/ 107024 w 459593"/>
                <a:gd name="connsiteY10" fmla="*/ 44612 h 405820"/>
                <a:gd name="connsiteX11" fmla="*/ 142353 w 459593"/>
                <a:gd name="connsiteY11" fmla="*/ 37057 h 405820"/>
                <a:gd name="connsiteX12" fmla="*/ 174726 w 459593"/>
                <a:gd name="connsiteY12" fmla="*/ 54147 h 405820"/>
                <a:gd name="connsiteX13" fmla="*/ 216460 w 459593"/>
                <a:gd name="connsiteY13" fmla="*/ 76479 h 405820"/>
                <a:gd name="connsiteX14" fmla="*/ 234865 w 459593"/>
                <a:gd name="connsiteY14" fmla="*/ 92741 h 405820"/>
                <a:gd name="connsiteX15" fmla="*/ 354353 w 459593"/>
                <a:gd name="connsiteY15" fmla="*/ 2828 h 405820"/>
                <a:gd name="connsiteX16" fmla="*/ 367932 w 459593"/>
                <a:gd name="connsiteY16" fmla="*/ 24790 h 405820"/>
                <a:gd name="connsiteX17" fmla="*/ 414376 w 459593"/>
                <a:gd name="connsiteY17" fmla="*/ 78541 h 405820"/>
                <a:gd name="connsiteX18" fmla="*/ 366794 w 459593"/>
                <a:gd name="connsiteY18" fmla="*/ 107381 h 405820"/>
                <a:gd name="connsiteX19" fmla="*/ 386559 w 459593"/>
                <a:gd name="connsiteY19" fmla="*/ 134824 h 405820"/>
                <a:gd name="connsiteX20" fmla="*/ 400518 w 459593"/>
                <a:gd name="connsiteY20" fmla="*/ 164339 h 405820"/>
                <a:gd name="connsiteX21" fmla="*/ 430273 w 459593"/>
                <a:gd name="connsiteY21" fmla="*/ 189593 h 405820"/>
                <a:gd name="connsiteX22" fmla="*/ 424860 w 459593"/>
                <a:gd name="connsiteY22" fmla="*/ 243783 h 405820"/>
                <a:gd name="connsiteX23" fmla="*/ 450911 w 459593"/>
                <a:gd name="connsiteY23" fmla="*/ 258959 h 405820"/>
                <a:gd name="connsiteX24" fmla="*/ 459320 w 459593"/>
                <a:gd name="connsiteY24" fmla="*/ 281162 h 405820"/>
                <a:gd name="connsiteX25" fmla="*/ 452037 w 459593"/>
                <a:gd name="connsiteY25" fmla="*/ 334326 h 405820"/>
                <a:gd name="connsiteX26" fmla="*/ 412708 w 459593"/>
                <a:gd name="connsiteY26" fmla="*/ 342202 h 405820"/>
                <a:gd name="connsiteX27" fmla="*/ 371504 w 459593"/>
                <a:gd name="connsiteY27" fmla="*/ 366026 h 405820"/>
                <a:gd name="connsiteX28" fmla="*/ 368458 w 459593"/>
                <a:gd name="connsiteY28" fmla="*/ 405748 h 405820"/>
                <a:gd name="connsiteX29" fmla="*/ 313662 w 459593"/>
                <a:gd name="connsiteY29" fmla="*/ 376998 h 405820"/>
                <a:gd name="connsiteX30" fmla="*/ 281037 w 459593"/>
                <a:gd name="connsiteY30" fmla="*/ 350497 h 405820"/>
                <a:gd name="connsiteX31" fmla="*/ 263375 w 459593"/>
                <a:gd name="connsiteY31" fmla="*/ 322807 h 405820"/>
                <a:gd name="connsiteX32" fmla="*/ 248611 w 459593"/>
                <a:gd name="connsiteY32" fmla="*/ 331184 h 405820"/>
                <a:gd name="connsiteX33" fmla="*/ 221172 w 459593"/>
                <a:gd name="connsiteY33" fmla="*/ 347631 h 405820"/>
                <a:gd name="connsiteX34" fmla="*/ 202777 w 459593"/>
                <a:gd name="connsiteY34" fmla="*/ 331583 h 405820"/>
                <a:gd name="connsiteX35" fmla="*/ 146064 w 459593"/>
                <a:gd name="connsiteY35" fmla="*/ 323039 h 405820"/>
                <a:gd name="connsiteX36" fmla="*/ 122376 w 459593"/>
                <a:gd name="connsiteY36" fmla="*/ 331050 h 405820"/>
                <a:gd name="connsiteX37" fmla="*/ 110849 w 459593"/>
                <a:gd name="connsiteY37" fmla="*/ 320768 h 405820"/>
                <a:gd name="connsiteX38" fmla="*/ 123126 w 459593"/>
                <a:gd name="connsiteY38" fmla="*/ 308553 h 405820"/>
                <a:gd name="connsiteX39" fmla="*/ 91511 w 459593"/>
                <a:gd name="connsiteY39" fmla="*/ 282938 h 40582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42353 w 459593"/>
                <a:gd name="connsiteY11" fmla="*/ 41317 h 410080"/>
                <a:gd name="connsiteX12" fmla="*/ 174726 w 459593"/>
                <a:gd name="connsiteY12" fmla="*/ 58407 h 410080"/>
                <a:gd name="connsiteX13" fmla="*/ 216460 w 459593"/>
                <a:gd name="connsiteY13" fmla="*/ 80739 h 410080"/>
                <a:gd name="connsiteX14" fmla="*/ 234865 w 459593"/>
                <a:gd name="connsiteY14" fmla="*/ 97001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42353 w 459593"/>
                <a:gd name="connsiteY11" fmla="*/ 41317 h 410080"/>
                <a:gd name="connsiteX12" fmla="*/ 174726 w 459593"/>
                <a:gd name="connsiteY12" fmla="*/ 58407 h 410080"/>
                <a:gd name="connsiteX13" fmla="*/ 216460 w 459593"/>
                <a:gd name="connsiteY13" fmla="*/ 80739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42353 w 459593"/>
                <a:gd name="connsiteY11" fmla="*/ 41317 h 410080"/>
                <a:gd name="connsiteX12" fmla="*/ 174726 w 459593"/>
                <a:gd name="connsiteY12" fmla="*/ 58407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42353 w 459593"/>
                <a:gd name="connsiteY11" fmla="*/ 41317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07024 w 459593"/>
                <a:gd name="connsiteY10" fmla="*/ 48872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77845 w 459593"/>
                <a:gd name="connsiteY9" fmla="*/ 57499 h 410080"/>
                <a:gd name="connsiteX10" fmla="*/ 137200 w 459593"/>
                <a:gd name="connsiteY10" fmla="*/ 11349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62990 w 459593"/>
                <a:gd name="connsiteY8" fmla="*/ 82045 h 410080"/>
                <a:gd name="connsiteX9" fmla="*/ 113654 w 459593"/>
                <a:gd name="connsiteY9" fmla="*/ 28783 h 410080"/>
                <a:gd name="connsiteX10" fmla="*/ 137200 w 459593"/>
                <a:gd name="connsiteY10" fmla="*/ 11349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28031 w 459593"/>
                <a:gd name="connsiteY7" fmla="*/ 93529 h 410080"/>
                <a:gd name="connsiteX8" fmla="*/ 78159 w 459593"/>
                <a:gd name="connsiteY8" fmla="*/ 24855 h 410080"/>
                <a:gd name="connsiteX9" fmla="*/ 113654 w 459593"/>
                <a:gd name="connsiteY9" fmla="*/ 28783 h 410080"/>
                <a:gd name="connsiteX10" fmla="*/ 137200 w 459593"/>
                <a:gd name="connsiteY10" fmla="*/ 11349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91511 w 459593"/>
                <a:gd name="connsiteY0" fmla="*/ 287198 h 410080"/>
                <a:gd name="connsiteX1" fmla="*/ 63686 w 459593"/>
                <a:gd name="connsiteY1" fmla="*/ 261970 h 410080"/>
                <a:gd name="connsiteX2" fmla="*/ 31584 w 459593"/>
                <a:gd name="connsiteY2" fmla="*/ 244499 h 410080"/>
                <a:gd name="connsiteX3" fmla="*/ 32385 w 459593"/>
                <a:gd name="connsiteY3" fmla="*/ 228337 h 410080"/>
                <a:gd name="connsiteX4" fmla="*/ 859 w 459593"/>
                <a:gd name="connsiteY4" fmla="*/ 208875 h 410080"/>
                <a:gd name="connsiteX5" fmla="*/ 11034 w 459593"/>
                <a:gd name="connsiteY5" fmla="*/ 164354 h 410080"/>
                <a:gd name="connsiteX6" fmla="*/ 33385 w 459593"/>
                <a:gd name="connsiteY6" fmla="*/ 154400 h 410080"/>
                <a:gd name="connsiteX7" fmla="*/ 19563 w 459593"/>
                <a:gd name="connsiteY7" fmla="*/ 13254 h 410080"/>
                <a:gd name="connsiteX8" fmla="*/ 78159 w 459593"/>
                <a:gd name="connsiteY8" fmla="*/ 24855 h 410080"/>
                <a:gd name="connsiteX9" fmla="*/ 113654 w 459593"/>
                <a:gd name="connsiteY9" fmla="*/ 28783 h 410080"/>
                <a:gd name="connsiteX10" fmla="*/ 137200 w 459593"/>
                <a:gd name="connsiteY10" fmla="*/ 11349 h 410080"/>
                <a:gd name="connsiteX11" fmla="*/ 156214 w 459593"/>
                <a:gd name="connsiteY11" fmla="*/ 20783 h 410080"/>
                <a:gd name="connsiteX12" fmla="*/ 180983 w 459593"/>
                <a:gd name="connsiteY12" fmla="*/ 40295 h 410080"/>
                <a:gd name="connsiteX13" fmla="*/ 224367 w 459593"/>
                <a:gd name="connsiteY13" fmla="*/ 41547 h 410080"/>
                <a:gd name="connsiteX14" fmla="*/ 268924 w 459593"/>
                <a:gd name="connsiteY14" fmla="*/ 19838 h 410080"/>
                <a:gd name="connsiteX15" fmla="*/ 334819 w 459593"/>
                <a:gd name="connsiteY15" fmla="*/ 7360 h 410080"/>
                <a:gd name="connsiteX16" fmla="*/ 354353 w 459593"/>
                <a:gd name="connsiteY16" fmla="*/ 7088 h 410080"/>
                <a:gd name="connsiteX17" fmla="*/ 367932 w 459593"/>
                <a:gd name="connsiteY17" fmla="*/ 29050 h 410080"/>
                <a:gd name="connsiteX18" fmla="*/ 414376 w 459593"/>
                <a:gd name="connsiteY18" fmla="*/ 82801 h 410080"/>
                <a:gd name="connsiteX19" fmla="*/ 366794 w 459593"/>
                <a:gd name="connsiteY19" fmla="*/ 111641 h 410080"/>
                <a:gd name="connsiteX20" fmla="*/ 386559 w 459593"/>
                <a:gd name="connsiteY20" fmla="*/ 139084 h 410080"/>
                <a:gd name="connsiteX21" fmla="*/ 400518 w 459593"/>
                <a:gd name="connsiteY21" fmla="*/ 168599 h 410080"/>
                <a:gd name="connsiteX22" fmla="*/ 430273 w 459593"/>
                <a:gd name="connsiteY22" fmla="*/ 193853 h 410080"/>
                <a:gd name="connsiteX23" fmla="*/ 424860 w 459593"/>
                <a:gd name="connsiteY23" fmla="*/ 248043 h 410080"/>
                <a:gd name="connsiteX24" fmla="*/ 450911 w 459593"/>
                <a:gd name="connsiteY24" fmla="*/ 263219 h 410080"/>
                <a:gd name="connsiteX25" fmla="*/ 459320 w 459593"/>
                <a:gd name="connsiteY25" fmla="*/ 285422 h 410080"/>
                <a:gd name="connsiteX26" fmla="*/ 452037 w 459593"/>
                <a:gd name="connsiteY26" fmla="*/ 338586 h 410080"/>
                <a:gd name="connsiteX27" fmla="*/ 412708 w 459593"/>
                <a:gd name="connsiteY27" fmla="*/ 346462 h 410080"/>
                <a:gd name="connsiteX28" fmla="*/ 371504 w 459593"/>
                <a:gd name="connsiteY28" fmla="*/ 370286 h 410080"/>
                <a:gd name="connsiteX29" fmla="*/ 368458 w 459593"/>
                <a:gd name="connsiteY29" fmla="*/ 410008 h 410080"/>
                <a:gd name="connsiteX30" fmla="*/ 313662 w 459593"/>
                <a:gd name="connsiteY30" fmla="*/ 381258 h 410080"/>
                <a:gd name="connsiteX31" fmla="*/ 281037 w 459593"/>
                <a:gd name="connsiteY31" fmla="*/ 354757 h 410080"/>
                <a:gd name="connsiteX32" fmla="*/ 263375 w 459593"/>
                <a:gd name="connsiteY32" fmla="*/ 327067 h 410080"/>
                <a:gd name="connsiteX33" fmla="*/ 248611 w 459593"/>
                <a:gd name="connsiteY33" fmla="*/ 335444 h 410080"/>
                <a:gd name="connsiteX34" fmla="*/ 221172 w 459593"/>
                <a:gd name="connsiteY34" fmla="*/ 351891 h 410080"/>
                <a:gd name="connsiteX35" fmla="*/ 202777 w 459593"/>
                <a:gd name="connsiteY35" fmla="*/ 335843 h 410080"/>
                <a:gd name="connsiteX36" fmla="*/ 146064 w 459593"/>
                <a:gd name="connsiteY36" fmla="*/ 327299 h 410080"/>
                <a:gd name="connsiteX37" fmla="*/ 122376 w 459593"/>
                <a:gd name="connsiteY37" fmla="*/ 335310 h 410080"/>
                <a:gd name="connsiteX38" fmla="*/ 110849 w 459593"/>
                <a:gd name="connsiteY38" fmla="*/ 325028 h 410080"/>
                <a:gd name="connsiteX39" fmla="*/ 123126 w 459593"/>
                <a:gd name="connsiteY39" fmla="*/ 312813 h 410080"/>
                <a:gd name="connsiteX40" fmla="*/ 91511 w 459593"/>
                <a:gd name="connsiteY40" fmla="*/ 287198 h 410080"/>
                <a:gd name="connsiteX0" fmla="*/ 116303 w 484385"/>
                <a:gd name="connsiteY0" fmla="*/ 287198 h 410080"/>
                <a:gd name="connsiteX1" fmla="*/ 88478 w 484385"/>
                <a:gd name="connsiteY1" fmla="*/ 261970 h 410080"/>
                <a:gd name="connsiteX2" fmla="*/ 56376 w 484385"/>
                <a:gd name="connsiteY2" fmla="*/ 244499 h 410080"/>
                <a:gd name="connsiteX3" fmla="*/ 57177 w 484385"/>
                <a:gd name="connsiteY3" fmla="*/ 228337 h 410080"/>
                <a:gd name="connsiteX4" fmla="*/ 25651 w 484385"/>
                <a:gd name="connsiteY4" fmla="*/ 208875 h 410080"/>
                <a:gd name="connsiteX5" fmla="*/ 35826 w 484385"/>
                <a:gd name="connsiteY5" fmla="*/ 164354 h 410080"/>
                <a:gd name="connsiteX6" fmla="*/ 420 w 484385"/>
                <a:gd name="connsiteY6" fmla="*/ 150405 h 410080"/>
                <a:gd name="connsiteX7" fmla="*/ 44355 w 484385"/>
                <a:gd name="connsiteY7" fmla="*/ 13254 h 410080"/>
                <a:gd name="connsiteX8" fmla="*/ 102951 w 484385"/>
                <a:gd name="connsiteY8" fmla="*/ 24855 h 410080"/>
                <a:gd name="connsiteX9" fmla="*/ 138446 w 484385"/>
                <a:gd name="connsiteY9" fmla="*/ 28783 h 410080"/>
                <a:gd name="connsiteX10" fmla="*/ 161992 w 484385"/>
                <a:gd name="connsiteY10" fmla="*/ 11349 h 410080"/>
                <a:gd name="connsiteX11" fmla="*/ 181006 w 484385"/>
                <a:gd name="connsiteY11" fmla="*/ 20783 h 410080"/>
                <a:gd name="connsiteX12" fmla="*/ 205775 w 484385"/>
                <a:gd name="connsiteY12" fmla="*/ 40295 h 410080"/>
                <a:gd name="connsiteX13" fmla="*/ 249159 w 484385"/>
                <a:gd name="connsiteY13" fmla="*/ 41547 h 410080"/>
                <a:gd name="connsiteX14" fmla="*/ 293716 w 484385"/>
                <a:gd name="connsiteY14" fmla="*/ 19838 h 410080"/>
                <a:gd name="connsiteX15" fmla="*/ 359611 w 484385"/>
                <a:gd name="connsiteY15" fmla="*/ 7360 h 410080"/>
                <a:gd name="connsiteX16" fmla="*/ 379145 w 484385"/>
                <a:gd name="connsiteY16" fmla="*/ 7088 h 410080"/>
                <a:gd name="connsiteX17" fmla="*/ 392724 w 484385"/>
                <a:gd name="connsiteY17" fmla="*/ 29050 h 410080"/>
                <a:gd name="connsiteX18" fmla="*/ 439168 w 484385"/>
                <a:gd name="connsiteY18" fmla="*/ 82801 h 410080"/>
                <a:gd name="connsiteX19" fmla="*/ 391586 w 484385"/>
                <a:gd name="connsiteY19" fmla="*/ 111641 h 410080"/>
                <a:gd name="connsiteX20" fmla="*/ 411351 w 484385"/>
                <a:gd name="connsiteY20" fmla="*/ 139084 h 410080"/>
                <a:gd name="connsiteX21" fmla="*/ 425310 w 484385"/>
                <a:gd name="connsiteY21" fmla="*/ 168599 h 410080"/>
                <a:gd name="connsiteX22" fmla="*/ 455065 w 484385"/>
                <a:gd name="connsiteY22" fmla="*/ 193853 h 410080"/>
                <a:gd name="connsiteX23" fmla="*/ 449652 w 484385"/>
                <a:gd name="connsiteY23" fmla="*/ 248043 h 410080"/>
                <a:gd name="connsiteX24" fmla="*/ 475703 w 484385"/>
                <a:gd name="connsiteY24" fmla="*/ 263219 h 410080"/>
                <a:gd name="connsiteX25" fmla="*/ 484112 w 484385"/>
                <a:gd name="connsiteY25" fmla="*/ 285422 h 410080"/>
                <a:gd name="connsiteX26" fmla="*/ 476829 w 484385"/>
                <a:gd name="connsiteY26" fmla="*/ 338586 h 410080"/>
                <a:gd name="connsiteX27" fmla="*/ 437500 w 484385"/>
                <a:gd name="connsiteY27" fmla="*/ 346462 h 410080"/>
                <a:gd name="connsiteX28" fmla="*/ 396296 w 484385"/>
                <a:gd name="connsiteY28" fmla="*/ 370286 h 410080"/>
                <a:gd name="connsiteX29" fmla="*/ 393250 w 484385"/>
                <a:gd name="connsiteY29" fmla="*/ 410008 h 410080"/>
                <a:gd name="connsiteX30" fmla="*/ 338454 w 484385"/>
                <a:gd name="connsiteY30" fmla="*/ 381258 h 410080"/>
                <a:gd name="connsiteX31" fmla="*/ 305829 w 484385"/>
                <a:gd name="connsiteY31" fmla="*/ 354757 h 410080"/>
                <a:gd name="connsiteX32" fmla="*/ 288167 w 484385"/>
                <a:gd name="connsiteY32" fmla="*/ 327067 h 410080"/>
                <a:gd name="connsiteX33" fmla="*/ 273403 w 484385"/>
                <a:gd name="connsiteY33" fmla="*/ 335444 h 410080"/>
                <a:gd name="connsiteX34" fmla="*/ 245964 w 484385"/>
                <a:gd name="connsiteY34" fmla="*/ 351891 h 410080"/>
                <a:gd name="connsiteX35" fmla="*/ 227569 w 484385"/>
                <a:gd name="connsiteY35" fmla="*/ 335843 h 410080"/>
                <a:gd name="connsiteX36" fmla="*/ 170856 w 484385"/>
                <a:gd name="connsiteY36" fmla="*/ 327299 h 410080"/>
                <a:gd name="connsiteX37" fmla="*/ 147168 w 484385"/>
                <a:gd name="connsiteY37" fmla="*/ 335310 h 410080"/>
                <a:gd name="connsiteX38" fmla="*/ 135641 w 484385"/>
                <a:gd name="connsiteY38" fmla="*/ 325028 h 410080"/>
                <a:gd name="connsiteX39" fmla="*/ 147918 w 484385"/>
                <a:gd name="connsiteY39" fmla="*/ 312813 h 410080"/>
                <a:gd name="connsiteX40" fmla="*/ 116303 w 484385"/>
                <a:gd name="connsiteY40" fmla="*/ 287198 h 410080"/>
                <a:gd name="connsiteX0" fmla="*/ 116290 w 484372"/>
                <a:gd name="connsiteY0" fmla="*/ 287198 h 410080"/>
                <a:gd name="connsiteX1" fmla="*/ 88465 w 484372"/>
                <a:gd name="connsiteY1" fmla="*/ 261970 h 410080"/>
                <a:gd name="connsiteX2" fmla="*/ 56363 w 484372"/>
                <a:gd name="connsiteY2" fmla="*/ 244499 h 410080"/>
                <a:gd name="connsiteX3" fmla="*/ 57164 w 484372"/>
                <a:gd name="connsiteY3" fmla="*/ 228337 h 410080"/>
                <a:gd name="connsiteX4" fmla="*/ 25638 w 484372"/>
                <a:gd name="connsiteY4" fmla="*/ 208875 h 410080"/>
                <a:gd name="connsiteX5" fmla="*/ 35813 w 484372"/>
                <a:gd name="connsiteY5" fmla="*/ 164354 h 410080"/>
                <a:gd name="connsiteX6" fmla="*/ 407 w 484372"/>
                <a:gd name="connsiteY6" fmla="*/ 150405 h 410080"/>
                <a:gd name="connsiteX7" fmla="*/ 39994 w 484372"/>
                <a:gd name="connsiteY7" fmla="*/ 127883 h 410080"/>
                <a:gd name="connsiteX8" fmla="*/ 44342 w 484372"/>
                <a:gd name="connsiteY8" fmla="*/ 13254 h 410080"/>
                <a:gd name="connsiteX9" fmla="*/ 102938 w 484372"/>
                <a:gd name="connsiteY9" fmla="*/ 24855 h 410080"/>
                <a:gd name="connsiteX10" fmla="*/ 138433 w 484372"/>
                <a:gd name="connsiteY10" fmla="*/ 28783 h 410080"/>
                <a:gd name="connsiteX11" fmla="*/ 161979 w 484372"/>
                <a:gd name="connsiteY11" fmla="*/ 11349 h 410080"/>
                <a:gd name="connsiteX12" fmla="*/ 180993 w 484372"/>
                <a:gd name="connsiteY12" fmla="*/ 20783 h 410080"/>
                <a:gd name="connsiteX13" fmla="*/ 205762 w 484372"/>
                <a:gd name="connsiteY13" fmla="*/ 40295 h 410080"/>
                <a:gd name="connsiteX14" fmla="*/ 249146 w 484372"/>
                <a:gd name="connsiteY14" fmla="*/ 41547 h 410080"/>
                <a:gd name="connsiteX15" fmla="*/ 293703 w 484372"/>
                <a:gd name="connsiteY15" fmla="*/ 19838 h 410080"/>
                <a:gd name="connsiteX16" fmla="*/ 359598 w 484372"/>
                <a:gd name="connsiteY16" fmla="*/ 7360 h 410080"/>
                <a:gd name="connsiteX17" fmla="*/ 379132 w 484372"/>
                <a:gd name="connsiteY17" fmla="*/ 7088 h 410080"/>
                <a:gd name="connsiteX18" fmla="*/ 392711 w 484372"/>
                <a:gd name="connsiteY18" fmla="*/ 29050 h 410080"/>
                <a:gd name="connsiteX19" fmla="*/ 439155 w 484372"/>
                <a:gd name="connsiteY19" fmla="*/ 82801 h 410080"/>
                <a:gd name="connsiteX20" fmla="*/ 391573 w 484372"/>
                <a:gd name="connsiteY20" fmla="*/ 111641 h 410080"/>
                <a:gd name="connsiteX21" fmla="*/ 411338 w 484372"/>
                <a:gd name="connsiteY21" fmla="*/ 139084 h 410080"/>
                <a:gd name="connsiteX22" fmla="*/ 425297 w 484372"/>
                <a:gd name="connsiteY22" fmla="*/ 168599 h 410080"/>
                <a:gd name="connsiteX23" fmla="*/ 455052 w 484372"/>
                <a:gd name="connsiteY23" fmla="*/ 193853 h 410080"/>
                <a:gd name="connsiteX24" fmla="*/ 449639 w 484372"/>
                <a:gd name="connsiteY24" fmla="*/ 248043 h 410080"/>
                <a:gd name="connsiteX25" fmla="*/ 475690 w 484372"/>
                <a:gd name="connsiteY25" fmla="*/ 263219 h 410080"/>
                <a:gd name="connsiteX26" fmla="*/ 484099 w 484372"/>
                <a:gd name="connsiteY26" fmla="*/ 285422 h 410080"/>
                <a:gd name="connsiteX27" fmla="*/ 476816 w 484372"/>
                <a:gd name="connsiteY27" fmla="*/ 338586 h 410080"/>
                <a:gd name="connsiteX28" fmla="*/ 437487 w 484372"/>
                <a:gd name="connsiteY28" fmla="*/ 346462 h 410080"/>
                <a:gd name="connsiteX29" fmla="*/ 396283 w 484372"/>
                <a:gd name="connsiteY29" fmla="*/ 370286 h 410080"/>
                <a:gd name="connsiteX30" fmla="*/ 393237 w 484372"/>
                <a:gd name="connsiteY30" fmla="*/ 410008 h 410080"/>
                <a:gd name="connsiteX31" fmla="*/ 338441 w 484372"/>
                <a:gd name="connsiteY31" fmla="*/ 381258 h 410080"/>
                <a:gd name="connsiteX32" fmla="*/ 305816 w 484372"/>
                <a:gd name="connsiteY32" fmla="*/ 354757 h 410080"/>
                <a:gd name="connsiteX33" fmla="*/ 288154 w 484372"/>
                <a:gd name="connsiteY33" fmla="*/ 327067 h 410080"/>
                <a:gd name="connsiteX34" fmla="*/ 273390 w 484372"/>
                <a:gd name="connsiteY34" fmla="*/ 335444 h 410080"/>
                <a:gd name="connsiteX35" fmla="*/ 245951 w 484372"/>
                <a:gd name="connsiteY35" fmla="*/ 351891 h 410080"/>
                <a:gd name="connsiteX36" fmla="*/ 227556 w 484372"/>
                <a:gd name="connsiteY36" fmla="*/ 335843 h 410080"/>
                <a:gd name="connsiteX37" fmla="*/ 170843 w 484372"/>
                <a:gd name="connsiteY37" fmla="*/ 327299 h 410080"/>
                <a:gd name="connsiteX38" fmla="*/ 147155 w 484372"/>
                <a:gd name="connsiteY38" fmla="*/ 335310 h 410080"/>
                <a:gd name="connsiteX39" fmla="*/ 135628 w 484372"/>
                <a:gd name="connsiteY39" fmla="*/ 325028 h 410080"/>
                <a:gd name="connsiteX40" fmla="*/ 147905 w 484372"/>
                <a:gd name="connsiteY40" fmla="*/ 312813 h 410080"/>
                <a:gd name="connsiteX41" fmla="*/ 116290 w 484372"/>
                <a:gd name="connsiteY41" fmla="*/ 287198 h 410080"/>
                <a:gd name="connsiteX0" fmla="*/ 115944 w 484026"/>
                <a:gd name="connsiteY0" fmla="*/ 287198 h 410080"/>
                <a:gd name="connsiteX1" fmla="*/ 88119 w 484026"/>
                <a:gd name="connsiteY1" fmla="*/ 261970 h 410080"/>
                <a:gd name="connsiteX2" fmla="*/ 56017 w 484026"/>
                <a:gd name="connsiteY2" fmla="*/ 244499 h 410080"/>
                <a:gd name="connsiteX3" fmla="*/ 56818 w 484026"/>
                <a:gd name="connsiteY3" fmla="*/ 228337 h 410080"/>
                <a:gd name="connsiteX4" fmla="*/ 25292 w 484026"/>
                <a:gd name="connsiteY4" fmla="*/ 208875 h 410080"/>
                <a:gd name="connsiteX5" fmla="*/ 35467 w 484026"/>
                <a:gd name="connsiteY5" fmla="*/ 164354 h 410080"/>
                <a:gd name="connsiteX6" fmla="*/ 61 w 484026"/>
                <a:gd name="connsiteY6" fmla="*/ 150405 h 410080"/>
                <a:gd name="connsiteX7" fmla="*/ 23977 w 484026"/>
                <a:gd name="connsiteY7" fmla="*/ 123680 h 410080"/>
                <a:gd name="connsiteX8" fmla="*/ 39648 w 484026"/>
                <a:gd name="connsiteY8" fmla="*/ 127883 h 410080"/>
                <a:gd name="connsiteX9" fmla="*/ 43996 w 484026"/>
                <a:gd name="connsiteY9" fmla="*/ 13254 h 410080"/>
                <a:gd name="connsiteX10" fmla="*/ 102592 w 484026"/>
                <a:gd name="connsiteY10" fmla="*/ 24855 h 410080"/>
                <a:gd name="connsiteX11" fmla="*/ 138087 w 484026"/>
                <a:gd name="connsiteY11" fmla="*/ 28783 h 410080"/>
                <a:gd name="connsiteX12" fmla="*/ 161633 w 484026"/>
                <a:gd name="connsiteY12" fmla="*/ 11349 h 410080"/>
                <a:gd name="connsiteX13" fmla="*/ 180647 w 484026"/>
                <a:gd name="connsiteY13" fmla="*/ 20783 h 410080"/>
                <a:gd name="connsiteX14" fmla="*/ 205416 w 484026"/>
                <a:gd name="connsiteY14" fmla="*/ 40295 h 410080"/>
                <a:gd name="connsiteX15" fmla="*/ 248800 w 484026"/>
                <a:gd name="connsiteY15" fmla="*/ 41547 h 410080"/>
                <a:gd name="connsiteX16" fmla="*/ 293357 w 484026"/>
                <a:gd name="connsiteY16" fmla="*/ 19838 h 410080"/>
                <a:gd name="connsiteX17" fmla="*/ 359252 w 484026"/>
                <a:gd name="connsiteY17" fmla="*/ 7360 h 410080"/>
                <a:gd name="connsiteX18" fmla="*/ 378786 w 484026"/>
                <a:gd name="connsiteY18" fmla="*/ 7088 h 410080"/>
                <a:gd name="connsiteX19" fmla="*/ 392365 w 484026"/>
                <a:gd name="connsiteY19" fmla="*/ 29050 h 410080"/>
                <a:gd name="connsiteX20" fmla="*/ 438809 w 484026"/>
                <a:gd name="connsiteY20" fmla="*/ 82801 h 410080"/>
                <a:gd name="connsiteX21" fmla="*/ 391227 w 484026"/>
                <a:gd name="connsiteY21" fmla="*/ 111641 h 410080"/>
                <a:gd name="connsiteX22" fmla="*/ 410992 w 484026"/>
                <a:gd name="connsiteY22" fmla="*/ 139084 h 410080"/>
                <a:gd name="connsiteX23" fmla="*/ 424951 w 484026"/>
                <a:gd name="connsiteY23" fmla="*/ 168599 h 410080"/>
                <a:gd name="connsiteX24" fmla="*/ 454706 w 484026"/>
                <a:gd name="connsiteY24" fmla="*/ 193853 h 410080"/>
                <a:gd name="connsiteX25" fmla="*/ 449293 w 484026"/>
                <a:gd name="connsiteY25" fmla="*/ 248043 h 410080"/>
                <a:gd name="connsiteX26" fmla="*/ 475344 w 484026"/>
                <a:gd name="connsiteY26" fmla="*/ 263219 h 410080"/>
                <a:gd name="connsiteX27" fmla="*/ 483753 w 484026"/>
                <a:gd name="connsiteY27" fmla="*/ 285422 h 410080"/>
                <a:gd name="connsiteX28" fmla="*/ 476470 w 484026"/>
                <a:gd name="connsiteY28" fmla="*/ 338586 h 410080"/>
                <a:gd name="connsiteX29" fmla="*/ 437141 w 484026"/>
                <a:gd name="connsiteY29" fmla="*/ 346462 h 410080"/>
                <a:gd name="connsiteX30" fmla="*/ 395937 w 484026"/>
                <a:gd name="connsiteY30" fmla="*/ 370286 h 410080"/>
                <a:gd name="connsiteX31" fmla="*/ 392891 w 484026"/>
                <a:gd name="connsiteY31" fmla="*/ 410008 h 410080"/>
                <a:gd name="connsiteX32" fmla="*/ 338095 w 484026"/>
                <a:gd name="connsiteY32" fmla="*/ 381258 h 410080"/>
                <a:gd name="connsiteX33" fmla="*/ 305470 w 484026"/>
                <a:gd name="connsiteY33" fmla="*/ 354757 h 410080"/>
                <a:gd name="connsiteX34" fmla="*/ 287808 w 484026"/>
                <a:gd name="connsiteY34" fmla="*/ 327067 h 410080"/>
                <a:gd name="connsiteX35" fmla="*/ 273044 w 484026"/>
                <a:gd name="connsiteY35" fmla="*/ 335444 h 410080"/>
                <a:gd name="connsiteX36" fmla="*/ 245605 w 484026"/>
                <a:gd name="connsiteY36" fmla="*/ 351891 h 410080"/>
                <a:gd name="connsiteX37" fmla="*/ 227210 w 484026"/>
                <a:gd name="connsiteY37" fmla="*/ 335843 h 410080"/>
                <a:gd name="connsiteX38" fmla="*/ 170497 w 484026"/>
                <a:gd name="connsiteY38" fmla="*/ 327299 h 410080"/>
                <a:gd name="connsiteX39" fmla="*/ 146809 w 484026"/>
                <a:gd name="connsiteY39" fmla="*/ 335310 h 410080"/>
                <a:gd name="connsiteX40" fmla="*/ 135282 w 484026"/>
                <a:gd name="connsiteY40" fmla="*/ 325028 h 410080"/>
                <a:gd name="connsiteX41" fmla="*/ 147559 w 484026"/>
                <a:gd name="connsiteY41" fmla="*/ 312813 h 410080"/>
                <a:gd name="connsiteX42" fmla="*/ 115944 w 484026"/>
                <a:gd name="connsiteY42" fmla="*/ 287198 h 410080"/>
                <a:gd name="connsiteX0" fmla="*/ 115944 w 484026"/>
                <a:gd name="connsiteY0" fmla="*/ 287198 h 410080"/>
                <a:gd name="connsiteX1" fmla="*/ 88119 w 484026"/>
                <a:gd name="connsiteY1" fmla="*/ 261970 h 410080"/>
                <a:gd name="connsiteX2" fmla="*/ 56017 w 484026"/>
                <a:gd name="connsiteY2" fmla="*/ 244499 h 410080"/>
                <a:gd name="connsiteX3" fmla="*/ 56818 w 484026"/>
                <a:gd name="connsiteY3" fmla="*/ 228337 h 410080"/>
                <a:gd name="connsiteX4" fmla="*/ 25292 w 484026"/>
                <a:gd name="connsiteY4" fmla="*/ 208875 h 410080"/>
                <a:gd name="connsiteX5" fmla="*/ 35467 w 484026"/>
                <a:gd name="connsiteY5" fmla="*/ 164354 h 410080"/>
                <a:gd name="connsiteX6" fmla="*/ 61 w 484026"/>
                <a:gd name="connsiteY6" fmla="*/ 150405 h 410080"/>
                <a:gd name="connsiteX7" fmla="*/ 23977 w 484026"/>
                <a:gd name="connsiteY7" fmla="*/ 123680 h 410080"/>
                <a:gd name="connsiteX8" fmla="*/ 30072 w 484026"/>
                <a:gd name="connsiteY8" fmla="*/ 100643 h 410080"/>
                <a:gd name="connsiteX9" fmla="*/ 43996 w 484026"/>
                <a:gd name="connsiteY9" fmla="*/ 13254 h 410080"/>
                <a:gd name="connsiteX10" fmla="*/ 102592 w 484026"/>
                <a:gd name="connsiteY10" fmla="*/ 24855 h 410080"/>
                <a:gd name="connsiteX11" fmla="*/ 138087 w 484026"/>
                <a:gd name="connsiteY11" fmla="*/ 28783 h 410080"/>
                <a:gd name="connsiteX12" fmla="*/ 161633 w 484026"/>
                <a:gd name="connsiteY12" fmla="*/ 11349 h 410080"/>
                <a:gd name="connsiteX13" fmla="*/ 180647 w 484026"/>
                <a:gd name="connsiteY13" fmla="*/ 20783 h 410080"/>
                <a:gd name="connsiteX14" fmla="*/ 205416 w 484026"/>
                <a:gd name="connsiteY14" fmla="*/ 40295 h 410080"/>
                <a:gd name="connsiteX15" fmla="*/ 248800 w 484026"/>
                <a:gd name="connsiteY15" fmla="*/ 41547 h 410080"/>
                <a:gd name="connsiteX16" fmla="*/ 293357 w 484026"/>
                <a:gd name="connsiteY16" fmla="*/ 19838 h 410080"/>
                <a:gd name="connsiteX17" fmla="*/ 359252 w 484026"/>
                <a:gd name="connsiteY17" fmla="*/ 7360 h 410080"/>
                <a:gd name="connsiteX18" fmla="*/ 378786 w 484026"/>
                <a:gd name="connsiteY18" fmla="*/ 7088 h 410080"/>
                <a:gd name="connsiteX19" fmla="*/ 392365 w 484026"/>
                <a:gd name="connsiteY19" fmla="*/ 29050 h 410080"/>
                <a:gd name="connsiteX20" fmla="*/ 438809 w 484026"/>
                <a:gd name="connsiteY20" fmla="*/ 82801 h 410080"/>
                <a:gd name="connsiteX21" fmla="*/ 391227 w 484026"/>
                <a:gd name="connsiteY21" fmla="*/ 111641 h 410080"/>
                <a:gd name="connsiteX22" fmla="*/ 410992 w 484026"/>
                <a:gd name="connsiteY22" fmla="*/ 139084 h 410080"/>
                <a:gd name="connsiteX23" fmla="*/ 424951 w 484026"/>
                <a:gd name="connsiteY23" fmla="*/ 168599 h 410080"/>
                <a:gd name="connsiteX24" fmla="*/ 454706 w 484026"/>
                <a:gd name="connsiteY24" fmla="*/ 193853 h 410080"/>
                <a:gd name="connsiteX25" fmla="*/ 449293 w 484026"/>
                <a:gd name="connsiteY25" fmla="*/ 248043 h 410080"/>
                <a:gd name="connsiteX26" fmla="*/ 475344 w 484026"/>
                <a:gd name="connsiteY26" fmla="*/ 263219 h 410080"/>
                <a:gd name="connsiteX27" fmla="*/ 483753 w 484026"/>
                <a:gd name="connsiteY27" fmla="*/ 285422 h 410080"/>
                <a:gd name="connsiteX28" fmla="*/ 476470 w 484026"/>
                <a:gd name="connsiteY28" fmla="*/ 338586 h 410080"/>
                <a:gd name="connsiteX29" fmla="*/ 437141 w 484026"/>
                <a:gd name="connsiteY29" fmla="*/ 346462 h 410080"/>
                <a:gd name="connsiteX30" fmla="*/ 395937 w 484026"/>
                <a:gd name="connsiteY30" fmla="*/ 370286 h 410080"/>
                <a:gd name="connsiteX31" fmla="*/ 392891 w 484026"/>
                <a:gd name="connsiteY31" fmla="*/ 410008 h 410080"/>
                <a:gd name="connsiteX32" fmla="*/ 338095 w 484026"/>
                <a:gd name="connsiteY32" fmla="*/ 381258 h 410080"/>
                <a:gd name="connsiteX33" fmla="*/ 305470 w 484026"/>
                <a:gd name="connsiteY33" fmla="*/ 354757 h 410080"/>
                <a:gd name="connsiteX34" fmla="*/ 287808 w 484026"/>
                <a:gd name="connsiteY34" fmla="*/ 327067 h 410080"/>
                <a:gd name="connsiteX35" fmla="*/ 273044 w 484026"/>
                <a:gd name="connsiteY35" fmla="*/ 335444 h 410080"/>
                <a:gd name="connsiteX36" fmla="*/ 245605 w 484026"/>
                <a:gd name="connsiteY36" fmla="*/ 351891 h 410080"/>
                <a:gd name="connsiteX37" fmla="*/ 227210 w 484026"/>
                <a:gd name="connsiteY37" fmla="*/ 335843 h 410080"/>
                <a:gd name="connsiteX38" fmla="*/ 170497 w 484026"/>
                <a:gd name="connsiteY38" fmla="*/ 327299 h 410080"/>
                <a:gd name="connsiteX39" fmla="*/ 146809 w 484026"/>
                <a:gd name="connsiteY39" fmla="*/ 335310 h 410080"/>
                <a:gd name="connsiteX40" fmla="*/ 135282 w 484026"/>
                <a:gd name="connsiteY40" fmla="*/ 325028 h 410080"/>
                <a:gd name="connsiteX41" fmla="*/ 147559 w 484026"/>
                <a:gd name="connsiteY41" fmla="*/ 312813 h 410080"/>
                <a:gd name="connsiteX42" fmla="*/ 115944 w 484026"/>
                <a:gd name="connsiteY42" fmla="*/ 287198 h 410080"/>
                <a:gd name="connsiteX0" fmla="*/ 140455 w 508537"/>
                <a:gd name="connsiteY0" fmla="*/ 287198 h 410080"/>
                <a:gd name="connsiteX1" fmla="*/ 112630 w 508537"/>
                <a:gd name="connsiteY1" fmla="*/ 261970 h 410080"/>
                <a:gd name="connsiteX2" fmla="*/ 80528 w 508537"/>
                <a:gd name="connsiteY2" fmla="*/ 244499 h 410080"/>
                <a:gd name="connsiteX3" fmla="*/ 81329 w 508537"/>
                <a:gd name="connsiteY3" fmla="*/ 228337 h 410080"/>
                <a:gd name="connsiteX4" fmla="*/ 49803 w 508537"/>
                <a:gd name="connsiteY4" fmla="*/ 208875 h 410080"/>
                <a:gd name="connsiteX5" fmla="*/ 59978 w 508537"/>
                <a:gd name="connsiteY5" fmla="*/ 164354 h 410080"/>
                <a:gd name="connsiteX6" fmla="*/ 24572 w 508537"/>
                <a:gd name="connsiteY6" fmla="*/ 150405 h 410080"/>
                <a:gd name="connsiteX7" fmla="*/ 48488 w 508537"/>
                <a:gd name="connsiteY7" fmla="*/ 123680 h 410080"/>
                <a:gd name="connsiteX8" fmla="*/ 54583 w 508537"/>
                <a:gd name="connsiteY8" fmla="*/ 100643 h 410080"/>
                <a:gd name="connsiteX9" fmla="*/ 67 w 508537"/>
                <a:gd name="connsiteY9" fmla="*/ 78200 h 410080"/>
                <a:gd name="connsiteX10" fmla="*/ 68507 w 508537"/>
                <a:gd name="connsiteY10" fmla="*/ 13254 h 410080"/>
                <a:gd name="connsiteX11" fmla="*/ 127103 w 508537"/>
                <a:gd name="connsiteY11" fmla="*/ 24855 h 410080"/>
                <a:gd name="connsiteX12" fmla="*/ 162598 w 508537"/>
                <a:gd name="connsiteY12" fmla="*/ 28783 h 410080"/>
                <a:gd name="connsiteX13" fmla="*/ 186144 w 508537"/>
                <a:gd name="connsiteY13" fmla="*/ 11349 h 410080"/>
                <a:gd name="connsiteX14" fmla="*/ 205158 w 508537"/>
                <a:gd name="connsiteY14" fmla="*/ 20783 h 410080"/>
                <a:gd name="connsiteX15" fmla="*/ 229927 w 508537"/>
                <a:gd name="connsiteY15" fmla="*/ 40295 h 410080"/>
                <a:gd name="connsiteX16" fmla="*/ 273311 w 508537"/>
                <a:gd name="connsiteY16" fmla="*/ 41547 h 410080"/>
                <a:gd name="connsiteX17" fmla="*/ 317868 w 508537"/>
                <a:gd name="connsiteY17" fmla="*/ 19838 h 410080"/>
                <a:gd name="connsiteX18" fmla="*/ 383763 w 508537"/>
                <a:gd name="connsiteY18" fmla="*/ 7360 h 410080"/>
                <a:gd name="connsiteX19" fmla="*/ 403297 w 508537"/>
                <a:gd name="connsiteY19" fmla="*/ 7088 h 410080"/>
                <a:gd name="connsiteX20" fmla="*/ 416876 w 508537"/>
                <a:gd name="connsiteY20" fmla="*/ 29050 h 410080"/>
                <a:gd name="connsiteX21" fmla="*/ 463320 w 508537"/>
                <a:gd name="connsiteY21" fmla="*/ 82801 h 410080"/>
                <a:gd name="connsiteX22" fmla="*/ 415738 w 508537"/>
                <a:gd name="connsiteY22" fmla="*/ 111641 h 410080"/>
                <a:gd name="connsiteX23" fmla="*/ 435503 w 508537"/>
                <a:gd name="connsiteY23" fmla="*/ 139084 h 410080"/>
                <a:gd name="connsiteX24" fmla="*/ 449462 w 508537"/>
                <a:gd name="connsiteY24" fmla="*/ 168599 h 410080"/>
                <a:gd name="connsiteX25" fmla="*/ 479217 w 508537"/>
                <a:gd name="connsiteY25" fmla="*/ 193853 h 410080"/>
                <a:gd name="connsiteX26" fmla="*/ 473804 w 508537"/>
                <a:gd name="connsiteY26" fmla="*/ 248043 h 410080"/>
                <a:gd name="connsiteX27" fmla="*/ 499855 w 508537"/>
                <a:gd name="connsiteY27" fmla="*/ 263219 h 410080"/>
                <a:gd name="connsiteX28" fmla="*/ 508264 w 508537"/>
                <a:gd name="connsiteY28" fmla="*/ 285422 h 410080"/>
                <a:gd name="connsiteX29" fmla="*/ 500981 w 508537"/>
                <a:gd name="connsiteY29" fmla="*/ 338586 h 410080"/>
                <a:gd name="connsiteX30" fmla="*/ 461652 w 508537"/>
                <a:gd name="connsiteY30" fmla="*/ 346462 h 410080"/>
                <a:gd name="connsiteX31" fmla="*/ 420448 w 508537"/>
                <a:gd name="connsiteY31" fmla="*/ 370286 h 410080"/>
                <a:gd name="connsiteX32" fmla="*/ 417402 w 508537"/>
                <a:gd name="connsiteY32" fmla="*/ 410008 h 410080"/>
                <a:gd name="connsiteX33" fmla="*/ 362606 w 508537"/>
                <a:gd name="connsiteY33" fmla="*/ 381258 h 410080"/>
                <a:gd name="connsiteX34" fmla="*/ 329981 w 508537"/>
                <a:gd name="connsiteY34" fmla="*/ 354757 h 410080"/>
                <a:gd name="connsiteX35" fmla="*/ 312319 w 508537"/>
                <a:gd name="connsiteY35" fmla="*/ 327067 h 410080"/>
                <a:gd name="connsiteX36" fmla="*/ 297555 w 508537"/>
                <a:gd name="connsiteY36" fmla="*/ 335444 h 410080"/>
                <a:gd name="connsiteX37" fmla="*/ 270116 w 508537"/>
                <a:gd name="connsiteY37" fmla="*/ 351891 h 410080"/>
                <a:gd name="connsiteX38" fmla="*/ 251721 w 508537"/>
                <a:gd name="connsiteY38" fmla="*/ 335843 h 410080"/>
                <a:gd name="connsiteX39" fmla="*/ 195008 w 508537"/>
                <a:gd name="connsiteY39" fmla="*/ 327299 h 410080"/>
                <a:gd name="connsiteX40" fmla="*/ 171320 w 508537"/>
                <a:gd name="connsiteY40" fmla="*/ 335310 h 410080"/>
                <a:gd name="connsiteX41" fmla="*/ 159793 w 508537"/>
                <a:gd name="connsiteY41" fmla="*/ 325028 h 410080"/>
                <a:gd name="connsiteX42" fmla="*/ 172070 w 508537"/>
                <a:gd name="connsiteY42" fmla="*/ 312813 h 410080"/>
                <a:gd name="connsiteX43" fmla="*/ 140455 w 508537"/>
                <a:gd name="connsiteY43" fmla="*/ 287198 h 410080"/>
                <a:gd name="connsiteX0" fmla="*/ 141416 w 509498"/>
                <a:gd name="connsiteY0" fmla="*/ 287198 h 410080"/>
                <a:gd name="connsiteX1" fmla="*/ 113591 w 509498"/>
                <a:gd name="connsiteY1" fmla="*/ 261970 h 410080"/>
                <a:gd name="connsiteX2" fmla="*/ 81489 w 509498"/>
                <a:gd name="connsiteY2" fmla="*/ 244499 h 410080"/>
                <a:gd name="connsiteX3" fmla="*/ 82290 w 509498"/>
                <a:gd name="connsiteY3" fmla="*/ 228337 h 410080"/>
                <a:gd name="connsiteX4" fmla="*/ 50764 w 509498"/>
                <a:gd name="connsiteY4" fmla="*/ 208875 h 410080"/>
                <a:gd name="connsiteX5" fmla="*/ 60939 w 509498"/>
                <a:gd name="connsiteY5" fmla="*/ 164354 h 410080"/>
                <a:gd name="connsiteX6" fmla="*/ 25533 w 509498"/>
                <a:gd name="connsiteY6" fmla="*/ 150405 h 410080"/>
                <a:gd name="connsiteX7" fmla="*/ 49449 w 509498"/>
                <a:gd name="connsiteY7" fmla="*/ 123680 h 410080"/>
                <a:gd name="connsiteX8" fmla="*/ 55544 w 509498"/>
                <a:gd name="connsiteY8" fmla="*/ 100643 h 410080"/>
                <a:gd name="connsiteX9" fmla="*/ 1028 w 509498"/>
                <a:gd name="connsiteY9" fmla="*/ 78200 h 410080"/>
                <a:gd name="connsiteX10" fmla="*/ 20019 w 509498"/>
                <a:gd name="connsiteY10" fmla="*/ 45971 h 410080"/>
                <a:gd name="connsiteX11" fmla="*/ 69468 w 509498"/>
                <a:gd name="connsiteY11" fmla="*/ 13254 h 410080"/>
                <a:gd name="connsiteX12" fmla="*/ 128064 w 509498"/>
                <a:gd name="connsiteY12" fmla="*/ 24855 h 410080"/>
                <a:gd name="connsiteX13" fmla="*/ 163559 w 509498"/>
                <a:gd name="connsiteY13" fmla="*/ 28783 h 410080"/>
                <a:gd name="connsiteX14" fmla="*/ 187105 w 509498"/>
                <a:gd name="connsiteY14" fmla="*/ 11349 h 410080"/>
                <a:gd name="connsiteX15" fmla="*/ 206119 w 509498"/>
                <a:gd name="connsiteY15" fmla="*/ 20783 h 410080"/>
                <a:gd name="connsiteX16" fmla="*/ 230888 w 509498"/>
                <a:gd name="connsiteY16" fmla="*/ 40295 h 410080"/>
                <a:gd name="connsiteX17" fmla="*/ 274272 w 509498"/>
                <a:gd name="connsiteY17" fmla="*/ 41547 h 410080"/>
                <a:gd name="connsiteX18" fmla="*/ 318829 w 509498"/>
                <a:gd name="connsiteY18" fmla="*/ 19838 h 410080"/>
                <a:gd name="connsiteX19" fmla="*/ 384724 w 509498"/>
                <a:gd name="connsiteY19" fmla="*/ 7360 h 410080"/>
                <a:gd name="connsiteX20" fmla="*/ 404258 w 509498"/>
                <a:gd name="connsiteY20" fmla="*/ 7088 h 410080"/>
                <a:gd name="connsiteX21" fmla="*/ 417837 w 509498"/>
                <a:gd name="connsiteY21" fmla="*/ 29050 h 410080"/>
                <a:gd name="connsiteX22" fmla="*/ 464281 w 509498"/>
                <a:gd name="connsiteY22" fmla="*/ 82801 h 410080"/>
                <a:gd name="connsiteX23" fmla="*/ 416699 w 509498"/>
                <a:gd name="connsiteY23" fmla="*/ 111641 h 410080"/>
                <a:gd name="connsiteX24" fmla="*/ 436464 w 509498"/>
                <a:gd name="connsiteY24" fmla="*/ 139084 h 410080"/>
                <a:gd name="connsiteX25" fmla="*/ 450423 w 509498"/>
                <a:gd name="connsiteY25" fmla="*/ 168599 h 410080"/>
                <a:gd name="connsiteX26" fmla="*/ 480178 w 509498"/>
                <a:gd name="connsiteY26" fmla="*/ 193853 h 410080"/>
                <a:gd name="connsiteX27" fmla="*/ 474765 w 509498"/>
                <a:gd name="connsiteY27" fmla="*/ 248043 h 410080"/>
                <a:gd name="connsiteX28" fmla="*/ 500816 w 509498"/>
                <a:gd name="connsiteY28" fmla="*/ 263219 h 410080"/>
                <a:gd name="connsiteX29" fmla="*/ 509225 w 509498"/>
                <a:gd name="connsiteY29" fmla="*/ 285422 h 410080"/>
                <a:gd name="connsiteX30" fmla="*/ 501942 w 509498"/>
                <a:gd name="connsiteY30" fmla="*/ 338586 h 410080"/>
                <a:gd name="connsiteX31" fmla="*/ 462613 w 509498"/>
                <a:gd name="connsiteY31" fmla="*/ 346462 h 410080"/>
                <a:gd name="connsiteX32" fmla="*/ 421409 w 509498"/>
                <a:gd name="connsiteY32" fmla="*/ 370286 h 410080"/>
                <a:gd name="connsiteX33" fmla="*/ 418363 w 509498"/>
                <a:gd name="connsiteY33" fmla="*/ 410008 h 410080"/>
                <a:gd name="connsiteX34" fmla="*/ 363567 w 509498"/>
                <a:gd name="connsiteY34" fmla="*/ 381258 h 410080"/>
                <a:gd name="connsiteX35" fmla="*/ 330942 w 509498"/>
                <a:gd name="connsiteY35" fmla="*/ 354757 h 410080"/>
                <a:gd name="connsiteX36" fmla="*/ 313280 w 509498"/>
                <a:gd name="connsiteY36" fmla="*/ 327067 h 410080"/>
                <a:gd name="connsiteX37" fmla="*/ 298516 w 509498"/>
                <a:gd name="connsiteY37" fmla="*/ 335444 h 410080"/>
                <a:gd name="connsiteX38" fmla="*/ 271077 w 509498"/>
                <a:gd name="connsiteY38" fmla="*/ 351891 h 410080"/>
                <a:gd name="connsiteX39" fmla="*/ 252682 w 509498"/>
                <a:gd name="connsiteY39" fmla="*/ 335843 h 410080"/>
                <a:gd name="connsiteX40" fmla="*/ 195969 w 509498"/>
                <a:gd name="connsiteY40" fmla="*/ 327299 h 410080"/>
                <a:gd name="connsiteX41" fmla="*/ 172281 w 509498"/>
                <a:gd name="connsiteY41" fmla="*/ 335310 h 410080"/>
                <a:gd name="connsiteX42" fmla="*/ 160754 w 509498"/>
                <a:gd name="connsiteY42" fmla="*/ 325028 h 410080"/>
                <a:gd name="connsiteX43" fmla="*/ 173031 w 509498"/>
                <a:gd name="connsiteY43" fmla="*/ 312813 h 410080"/>
                <a:gd name="connsiteX44" fmla="*/ 141416 w 509498"/>
                <a:gd name="connsiteY44" fmla="*/ 287198 h 410080"/>
                <a:gd name="connsiteX0" fmla="*/ 141197 w 509279"/>
                <a:gd name="connsiteY0" fmla="*/ 287198 h 410080"/>
                <a:gd name="connsiteX1" fmla="*/ 113372 w 509279"/>
                <a:gd name="connsiteY1" fmla="*/ 261970 h 410080"/>
                <a:gd name="connsiteX2" fmla="*/ 81270 w 509279"/>
                <a:gd name="connsiteY2" fmla="*/ 244499 h 410080"/>
                <a:gd name="connsiteX3" fmla="*/ 82071 w 509279"/>
                <a:gd name="connsiteY3" fmla="*/ 228337 h 410080"/>
                <a:gd name="connsiteX4" fmla="*/ 50545 w 509279"/>
                <a:gd name="connsiteY4" fmla="*/ 208875 h 410080"/>
                <a:gd name="connsiteX5" fmla="*/ 60720 w 509279"/>
                <a:gd name="connsiteY5" fmla="*/ 164354 h 410080"/>
                <a:gd name="connsiteX6" fmla="*/ 25314 w 509279"/>
                <a:gd name="connsiteY6" fmla="*/ 150405 h 410080"/>
                <a:gd name="connsiteX7" fmla="*/ 49230 w 509279"/>
                <a:gd name="connsiteY7" fmla="*/ 123680 h 410080"/>
                <a:gd name="connsiteX8" fmla="*/ 55325 w 509279"/>
                <a:gd name="connsiteY8" fmla="*/ 100643 h 410080"/>
                <a:gd name="connsiteX9" fmla="*/ 809 w 509279"/>
                <a:gd name="connsiteY9" fmla="*/ 78200 h 410080"/>
                <a:gd name="connsiteX10" fmla="*/ 19800 w 509279"/>
                <a:gd name="connsiteY10" fmla="*/ 45971 h 410080"/>
                <a:gd name="connsiteX11" fmla="*/ 50217 w 509279"/>
                <a:gd name="connsiteY11" fmla="*/ 36282 h 410080"/>
                <a:gd name="connsiteX12" fmla="*/ 69249 w 509279"/>
                <a:gd name="connsiteY12" fmla="*/ 13254 h 410080"/>
                <a:gd name="connsiteX13" fmla="*/ 127845 w 509279"/>
                <a:gd name="connsiteY13" fmla="*/ 24855 h 410080"/>
                <a:gd name="connsiteX14" fmla="*/ 163340 w 509279"/>
                <a:gd name="connsiteY14" fmla="*/ 28783 h 410080"/>
                <a:gd name="connsiteX15" fmla="*/ 186886 w 509279"/>
                <a:gd name="connsiteY15" fmla="*/ 11349 h 410080"/>
                <a:gd name="connsiteX16" fmla="*/ 205900 w 509279"/>
                <a:gd name="connsiteY16" fmla="*/ 20783 h 410080"/>
                <a:gd name="connsiteX17" fmla="*/ 230669 w 509279"/>
                <a:gd name="connsiteY17" fmla="*/ 40295 h 410080"/>
                <a:gd name="connsiteX18" fmla="*/ 274053 w 509279"/>
                <a:gd name="connsiteY18" fmla="*/ 41547 h 410080"/>
                <a:gd name="connsiteX19" fmla="*/ 318610 w 509279"/>
                <a:gd name="connsiteY19" fmla="*/ 19838 h 410080"/>
                <a:gd name="connsiteX20" fmla="*/ 384505 w 509279"/>
                <a:gd name="connsiteY20" fmla="*/ 7360 h 410080"/>
                <a:gd name="connsiteX21" fmla="*/ 404039 w 509279"/>
                <a:gd name="connsiteY21" fmla="*/ 7088 h 410080"/>
                <a:gd name="connsiteX22" fmla="*/ 417618 w 509279"/>
                <a:gd name="connsiteY22" fmla="*/ 29050 h 410080"/>
                <a:gd name="connsiteX23" fmla="*/ 464062 w 509279"/>
                <a:gd name="connsiteY23" fmla="*/ 82801 h 410080"/>
                <a:gd name="connsiteX24" fmla="*/ 416480 w 509279"/>
                <a:gd name="connsiteY24" fmla="*/ 111641 h 410080"/>
                <a:gd name="connsiteX25" fmla="*/ 436245 w 509279"/>
                <a:gd name="connsiteY25" fmla="*/ 139084 h 410080"/>
                <a:gd name="connsiteX26" fmla="*/ 450204 w 509279"/>
                <a:gd name="connsiteY26" fmla="*/ 168599 h 410080"/>
                <a:gd name="connsiteX27" fmla="*/ 479959 w 509279"/>
                <a:gd name="connsiteY27" fmla="*/ 193853 h 410080"/>
                <a:gd name="connsiteX28" fmla="*/ 474546 w 509279"/>
                <a:gd name="connsiteY28" fmla="*/ 248043 h 410080"/>
                <a:gd name="connsiteX29" fmla="*/ 500597 w 509279"/>
                <a:gd name="connsiteY29" fmla="*/ 263219 h 410080"/>
                <a:gd name="connsiteX30" fmla="*/ 509006 w 509279"/>
                <a:gd name="connsiteY30" fmla="*/ 285422 h 410080"/>
                <a:gd name="connsiteX31" fmla="*/ 501723 w 509279"/>
                <a:gd name="connsiteY31" fmla="*/ 338586 h 410080"/>
                <a:gd name="connsiteX32" fmla="*/ 462394 w 509279"/>
                <a:gd name="connsiteY32" fmla="*/ 346462 h 410080"/>
                <a:gd name="connsiteX33" fmla="*/ 421190 w 509279"/>
                <a:gd name="connsiteY33" fmla="*/ 370286 h 410080"/>
                <a:gd name="connsiteX34" fmla="*/ 418144 w 509279"/>
                <a:gd name="connsiteY34" fmla="*/ 410008 h 410080"/>
                <a:gd name="connsiteX35" fmla="*/ 363348 w 509279"/>
                <a:gd name="connsiteY35" fmla="*/ 381258 h 410080"/>
                <a:gd name="connsiteX36" fmla="*/ 330723 w 509279"/>
                <a:gd name="connsiteY36" fmla="*/ 354757 h 410080"/>
                <a:gd name="connsiteX37" fmla="*/ 313061 w 509279"/>
                <a:gd name="connsiteY37" fmla="*/ 327067 h 410080"/>
                <a:gd name="connsiteX38" fmla="*/ 298297 w 509279"/>
                <a:gd name="connsiteY38" fmla="*/ 335444 h 410080"/>
                <a:gd name="connsiteX39" fmla="*/ 270858 w 509279"/>
                <a:gd name="connsiteY39" fmla="*/ 351891 h 410080"/>
                <a:gd name="connsiteX40" fmla="*/ 252463 w 509279"/>
                <a:gd name="connsiteY40" fmla="*/ 335843 h 410080"/>
                <a:gd name="connsiteX41" fmla="*/ 195750 w 509279"/>
                <a:gd name="connsiteY41" fmla="*/ 327299 h 410080"/>
                <a:gd name="connsiteX42" fmla="*/ 172062 w 509279"/>
                <a:gd name="connsiteY42" fmla="*/ 335310 h 410080"/>
                <a:gd name="connsiteX43" fmla="*/ 160535 w 509279"/>
                <a:gd name="connsiteY43" fmla="*/ 325028 h 410080"/>
                <a:gd name="connsiteX44" fmla="*/ 172812 w 509279"/>
                <a:gd name="connsiteY44" fmla="*/ 312813 h 410080"/>
                <a:gd name="connsiteX45" fmla="*/ 141197 w 509279"/>
                <a:gd name="connsiteY45" fmla="*/ 287198 h 410080"/>
                <a:gd name="connsiteX0" fmla="*/ 141197 w 509279"/>
                <a:gd name="connsiteY0" fmla="*/ 287198 h 410080"/>
                <a:gd name="connsiteX1" fmla="*/ 113372 w 509279"/>
                <a:gd name="connsiteY1" fmla="*/ 261970 h 410080"/>
                <a:gd name="connsiteX2" fmla="*/ 81270 w 509279"/>
                <a:gd name="connsiteY2" fmla="*/ 244499 h 410080"/>
                <a:gd name="connsiteX3" fmla="*/ 82071 w 509279"/>
                <a:gd name="connsiteY3" fmla="*/ 228337 h 410080"/>
                <a:gd name="connsiteX4" fmla="*/ 50545 w 509279"/>
                <a:gd name="connsiteY4" fmla="*/ 208875 h 410080"/>
                <a:gd name="connsiteX5" fmla="*/ 60720 w 509279"/>
                <a:gd name="connsiteY5" fmla="*/ 164354 h 410080"/>
                <a:gd name="connsiteX6" fmla="*/ 25314 w 509279"/>
                <a:gd name="connsiteY6" fmla="*/ 150405 h 410080"/>
                <a:gd name="connsiteX7" fmla="*/ 49230 w 509279"/>
                <a:gd name="connsiteY7" fmla="*/ 123680 h 410080"/>
                <a:gd name="connsiteX8" fmla="*/ 55325 w 509279"/>
                <a:gd name="connsiteY8" fmla="*/ 100643 h 410080"/>
                <a:gd name="connsiteX9" fmla="*/ 809 w 509279"/>
                <a:gd name="connsiteY9" fmla="*/ 78200 h 410080"/>
                <a:gd name="connsiteX10" fmla="*/ 19800 w 509279"/>
                <a:gd name="connsiteY10" fmla="*/ 45971 h 410080"/>
                <a:gd name="connsiteX11" fmla="*/ 50217 w 509279"/>
                <a:gd name="connsiteY11" fmla="*/ 36282 h 410080"/>
                <a:gd name="connsiteX12" fmla="*/ 69249 w 509279"/>
                <a:gd name="connsiteY12" fmla="*/ 13254 h 410080"/>
                <a:gd name="connsiteX13" fmla="*/ 87293 w 509279"/>
                <a:gd name="connsiteY13" fmla="*/ 347 h 410080"/>
                <a:gd name="connsiteX14" fmla="*/ 127845 w 509279"/>
                <a:gd name="connsiteY14" fmla="*/ 24855 h 410080"/>
                <a:gd name="connsiteX15" fmla="*/ 163340 w 509279"/>
                <a:gd name="connsiteY15" fmla="*/ 28783 h 410080"/>
                <a:gd name="connsiteX16" fmla="*/ 186886 w 509279"/>
                <a:gd name="connsiteY16" fmla="*/ 11349 h 410080"/>
                <a:gd name="connsiteX17" fmla="*/ 205900 w 509279"/>
                <a:gd name="connsiteY17" fmla="*/ 20783 h 410080"/>
                <a:gd name="connsiteX18" fmla="*/ 230669 w 509279"/>
                <a:gd name="connsiteY18" fmla="*/ 40295 h 410080"/>
                <a:gd name="connsiteX19" fmla="*/ 274053 w 509279"/>
                <a:gd name="connsiteY19" fmla="*/ 41547 h 410080"/>
                <a:gd name="connsiteX20" fmla="*/ 318610 w 509279"/>
                <a:gd name="connsiteY20" fmla="*/ 19838 h 410080"/>
                <a:gd name="connsiteX21" fmla="*/ 384505 w 509279"/>
                <a:gd name="connsiteY21" fmla="*/ 7360 h 410080"/>
                <a:gd name="connsiteX22" fmla="*/ 404039 w 509279"/>
                <a:gd name="connsiteY22" fmla="*/ 7088 h 410080"/>
                <a:gd name="connsiteX23" fmla="*/ 417618 w 509279"/>
                <a:gd name="connsiteY23" fmla="*/ 29050 h 410080"/>
                <a:gd name="connsiteX24" fmla="*/ 464062 w 509279"/>
                <a:gd name="connsiteY24" fmla="*/ 82801 h 410080"/>
                <a:gd name="connsiteX25" fmla="*/ 416480 w 509279"/>
                <a:gd name="connsiteY25" fmla="*/ 111641 h 410080"/>
                <a:gd name="connsiteX26" fmla="*/ 436245 w 509279"/>
                <a:gd name="connsiteY26" fmla="*/ 139084 h 410080"/>
                <a:gd name="connsiteX27" fmla="*/ 450204 w 509279"/>
                <a:gd name="connsiteY27" fmla="*/ 168599 h 410080"/>
                <a:gd name="connsiteX28" fmla="*/ 479959 w 509279"/>
                <a:gd name="connsiteY28" fmla="*/ 193853 h 410080"/>
                <a:gd name="connsiteX29" fmla="*/ 474546 w 509279"/>
                <a:gd name="connsiteY29" fmla="*/ 248043 h 410080"/>
                <a:gd name="connsiteX30" fmla="*/ 500597 w 509279"/>
                <a:gd name="connsiteY30" fmla="*/ 263219 h 410080"/>
                <a:gd name="connsiteX31" fmla="*/ 509006 w 509279"/>
                <a:gd name="connsiteY31" fmla="*/ 285422 h 410080"/>
                <a:gd name="connsiteX32" fmla="*/ 501723 w 509279"/>
                <a:gd name="connsiteY32" fmla="*/ 338586 h 410080"/>
                <a:gd name="connsiteX33" fmla="*/ 462394 w 509279"/>
                <a:gd name="connsiteY33" fmla="*/ 346462 h 410080"/>
                <a:gd name="connsiteX34" fmla="*/ 421190 w 509279"/>
                <a:gd name="connsiteY34" fmla="*/ 370286 h 410080"/>
                <a:gd name="connsiteX35" fmla="*/ 418144 w 509279"/>
                <a:gd name="connsiteY35" fmla="*/ 410008 h 410080"/>
                <a:gd name="connsiteX36" fmla="*/ 363348 w 509279"/>
                <a:gd name="connsiteY36" fmla="*/ 381258 h 410080"/>
                <a:gd name="connsiteX37" fmla="*/ 330723 w 509279"/>
                <a:gd name="connsiteY37" fmla="*/ 354757 h 410080"/>
                <a:gd name="connsiteX38" fmla="*/ 313061 w 509279"/>
                <a:gd name="connsiteY38" fmla="*/ 327067 h 410080"/>
                <a:gd name="connsiteX39" fmla="*/ 298297 w 509279"/>
                <a:gd name="connsiteY39" fmla="*/ 335444 h 410080"/>
                <a:gd name="connsiteX40" fmla="*/ 270858 w 509279"/>
                <a:gd name="connsiteY40" fmla="*/ 351891 h 410080"/>
                <a:gd name="connsiteX41" fmla="*/ 252463 w 509279"/>
                <a:gd name="connsiteY41" fmla="*/ 335843 h 410080"/>
                <a:gd name="connsiteX42" fmla="*/ 195750 w 509279"/>
                <a:gd name="connsiteY42" fmla="*/ 327299 h 410080"/>
                <a:gd name="connsiteX43" fmla="*/ 172062 w 509279"/>
                <a:gd name="connsiteY43" fmla="*/ 335310 h 410080"/>
                <a:gd name="connsiteX44" fmla="*/ 160535 w 509279"/>
                <a:gd name="connsiteY44" fmla="*/ 325028 h 410080"/>
                <a:gd name="connsiteX45" fmla="*/ 172812 w 509279"/>
                <a:gd name="connsiteY45" fmla="*/ 312813 h 410080"/>
                <a:gd name="connsiteX46" fmla="*/ 141197 w 509279"/>
                <a:gd name="connsiteY46" fmla="*/ 287198 h 410080"/>
                <a:gd name="connsiteX0" fmla="*/ 141197 w 509279"/>
                <a:gd name="connsiteY0" fmla="*/ 287198 h 410080"/>
                <a:gd name="connsiteX1" fmla="*/ 113372 w 509279"/>
                <a:gd name="connsiteY1" fmla="*/ 261970 h 410080"/>
                <a:gd name="connsiteX2" fmla="*/ 81270 w 509279"/>
                <a:gd name="connsiteY2" fmla="*/ 244499 h 410080"/>
                <a:gd name="connsiteX3" fmla="*/ 82071 w 509279"/>
                <a:gd name="connsiteY3" fmla="*/ 228337 h 410080"/>
                <a:gd name="connsiteX4" fmla="*/ 50545 w 509279"/>
                <a:gd name="connsiteY4" fmla="*/ 208875 h 410080"/>
                <a:gd name="connsiteX5" fmla="*/ 60720 w 509279"/>
                <a:gd name="connsiteY5" fmla="*/ 164354 h 410080"/>
                <a:gd name="connsiteX6" fmla="*/ 25314 w 509279"/>
                <a:gd name="connsiteY6" fmla="*/ 150405 h 410080"/>
                <a:gd name="connsiteX7" fmla="*/ 49230 w 509279"/>
                <a:gd name="connsiteY7" fmla="*/ 123680 h 410080"/>
                <a:gd name="connsiteX8" fmla="*/ 47559 w 509279"/>
                <a:gd name="connsiteY8" fmla="*/ 98140 h 410080"/>
                <a:gd name="connsiteX9" fmla="*/ 809 w 509279"/>
                <a:gd name="connsiteY9" fmla="*/ 78200 h 410080"/>
                <a:gd name="connsiteX10" fmla="*/ 19800 w 509279"/>
                <a:gd name="connsiteY10" fmla="*/ 45971 h 410080"/>
                <a:gd name="connsiteX11" fmla="*/ 50217 w 509279"/>
                <a:gd name="connsiteY11" fmla="*/ 36282 h 410080"/>
                <a:gd name="connsiteX12" fmla="*/ 69249 w 509279"/>
                <a:gd name="connsiteY12" fmla="*/ 13254 h 410080"/>
                <a:gd name="connsiteX13" fmla="*/ 87293 w 509279"/>
                <a:gd name="connsiteY13" fmla="*/ 347 h 410080"/>
                <a:gd name="connsiteX14" fmla="*/ 127845 w 509279"/>
                <a:gd name="connsiteY14" fmla="*/ 24855 h 410080"/>
                <a:gd name="connsiteX15" fmla="*/ 163340 w 509279"/>
                <a:gd name="connsiteY15" fmla="*/ 28783 h 410080"/>
                <a:gd name="connsiteX16" fmla="*/ 186886 w 509279"/>
                <a:gd name="connsiteY16" fmla="*/ 11349 h 410080"/>
                <a:gd name="connsiteX17" fmla="*/ 205900 w 509279"/>
                <a:gd name="connsiteY17" fmla="*/ 20783 h 410080"/>
                <a:gd name="connsiteX18" fmla="*/ 230669 w 509279"/>
                <a:gd name="connsiteY18" fmla="*/ 40295 h 410080"/>
                <a:gd name="connsiteX19" fmla="*/ 274053 w 509279"/>
                <a:gd name="connsiteY19" fmla="*/ 41547 h 410080"/>
                <a:gd name="connsiteX20" fmla="*/ 318610 w 509279"/>
                <a:gd name="connsiteY20" fmla="*/ 19838 h 410080"/>
                <a:gd name="connsiteX21" fmla="*/ 384505 w 509279"/>
                <a:gd name="connsiteY21" fmla="*/ 7360 h 410080"/>
                <a:gd name="connsiteX22" fmla="*/ 404039 w 509279"/>
                <a:gd name="connsiteY22" fmla="*/ 7088 h 410080"/>
                <a:gd name="connsiteX23" fmla="*/ 417618 w 509279"/>
                <a:gd name="connsiteY23" fmla="*/ 29050 h 410080"/>
                <a:gd name="connsiteX24" fmla="*/ 464062 w 509279"/>
                <a:gd name="connsiteY24" fmla="*/ 82801 h 410080"/>
                <a:gd name="connsiteX25" fmla="*/ 416480 w 509279"/>
                <a:gd name="connsiteY25" fmla="*/ 111641 h 410080"/>
                <a:gd name="connsiteX26" fmla="*/ 436245 w 509279"/>
                <a:gd name="connsiteY26" fmla="*/ 139084 h 410080"/>
                <a:gd name="connsiteX27" fmla="*/ 450204 w 509279"/>
                <a:gd name="connsiteY27" fmla="*/ 168599 h 410080"/>
                <a:gd name="connsiteX28" fmla="*/ 479959 w 509279"/>
                <a:gd name="connsiteY28" fmla="*/ 193853 h 410080"/>
                <a:gd name="connsiteX29" fmla="*/ 474546 w 509279"/>
                <a:gd name="connsiteY29" fmla="*/ 248043 h 410080"/>
                <a:gd name="connsiteX30" fmla="*/ 500597 w 509279"/>
                <a:gd name="connsiteY30" fmla="*/ 263219 h 410080"/>
                <a:gd name="connsiteX31" fmla="*/ 509006 w 509279"/>
                <a:gd name="connsiteY31" fmla="*/ 285422 h 410080"/>
                <a:gd name="connsiteX32" fmla="*/ 501723 w 509279"/>
                <a:gd name="connsiteY32" fmla="*/ 338586 h 410080"/>
                <a:gd name="connsiteX33" fmla="*/ 462394 w 509279"/>
                <a:gd name="connsiteY33" fmla="*/ 346462 h 410080"/>
                <a:gd name="connsiteX34" fmla="*/ 421190 w 509279"/>
                <a:gd name="connsiteY34" fmla="*/ 370286 h 410080"/>
                <a:gd name="connsiteX35" fmla="*/ 418144 w 509279"/>
                <a:gd name="connsiteY35" fmla="*/ 410008 h 410080"/>
                <a:gd name="connsiteX36" fmla="*/ 363348 w 509279"/>
                <a:gd name="connsiteY36" fmla="*/ 381258 h 410080"/>
                <a:gd name="connsiteX37" fmla="*/ 330723 w 509279"/>
                <a:gd name="connsiteY37" fmla="*/ 354757 h 410080"/>
                <a:gd name="connsiteX38" fmla="*/ 313061 w 509279"/>
                <a:gd name="connsiteY38" fmla="*/ 327067 h 410080"/>
                <a:gd name="connsiteX39" fmla="*/ 298297 w 509279"/>
                <a:gd name="connsiteY39" fmla="*/ 335444 h 410080"/>
                <a:gd name="connsiteX40" fmla="*/ 270858 w 509279"/>
                <a:gd name="connsiteY40" fmla="*/ 351891 h 410080"/>
                <a:gd name="connsiteX41" fmla="*/ 252463 w 509279"/>
                <a:gd name="connsiteY41" fmla="*/ 335843 h 410080"/>
                <a:gd name="connsiteX42" fmla="*/ 195750 w 509279"/>
                <a:gd name="connsiteY42" fmla="*/ 327299 h 410080"/>
                <a:gd name="connsiteX43" fmla="*/ 172062 w 509279"/>
                <a:gd name="connsiteY43" fmla="*/ 335310 h 410080"/>
                <a:gd name="connsiteX44" fmla="*/ 160535 w 509279"/>
                <a:gd name="connsiteY44" fmla="*/ 325028 h 410080"/>
                <a:gd name="connsiteX45" fmla="*/ 172812 w 509279"/>
                <a:gd name="connsiteY45" fmla="*/ 312813 h 410080"/>
                <a:gd name="connsiteX46" fmla="*/ 141197 w 509279"/>
                <a:gd name="connsiteY46" fmla="*/ 287198 h 410080"/>
                <a:gd name="connsiteX0" fmla="*/ 233442 w 601524"/>
                <a:gd name="connsiteY0" fmla="*/ 317915 h 440797"/>
                <a:gd name="connsiteX1" fmla="*/ 205617 w 601524"/>
                <a:gd name="connsiteY1" fmla="*/ 292687 h 440797"/>
                <a:gd name="connsiteX2" fmla="*/ 173515 w 601524"/>
                <a:gd name="connsiteY2" fmla="*/ 275216 h 440797"/>
                <a:gd name="connsiteX3" fmla="*/ 174316 w 601524"/>
                <a:gd name="connsiteY3" fmla="*/ 259054 h 440797"/>
                <a:gd name="connsiteX4" fmla="*/ 142790 w 601524"/>
                <a:gd name="connsiteY4" fmla="*/ 239592 h 440797"/>
                <a:gd name="connsiteX5" fmla="*/ 152965 w 601524"/>
                <a:gd name="connsiteY5" fmla="*/ 195071 h 440797"/>
                <a:gd name="connsiteX6" fmla="*/ 117559 w 601524"/>
                <a:gd name="connsiteY6" fmla="*/ 181122 h 440797"/>
                <a:gd name="connsiteX7" fmla="*/ 141475 w 601524"/>
                <a:gd name="connsiteY7" fmla="*/ 154397 h 440797"/>
                <a:gd name="connsiteX8" fmla="*/ 139804 w 601524"/>
                <a:gd name="connsiteY8" fmla="*/ 128857 h 440797"/>
                <a:gd name="connsiteX9" fmla="*/ 93054 w 601524"/>
                <a:gd name="connsiteY9" fmla="*/ 108917 h 440797"/>
                <a:gd name="connsiteX10" fmla="*/ 334 w 601524"/>
                <a:gd name="connsiteY10" fmla="*/ 653 h 440797"/>
                <a:gd name="connsiteX11" fmla="*/ 142462 w 601524"/>
                <a:gd name="connsiteY11" fmla="*/ 66999 h 440797"/>
                <a:gd name="connsiteX12" fmla="*/ 161494 w 601524"/>
                <a:gd name="connsiteY12" fmla="*/ 43971 h 440797"/>
                <a:gd name="connsiteX13" fmla="*/ 179538 w 601524"/>
                <a:gd name="connsiteY13" fmla="*/ 31064 h 440797"/>
                <a:gd name="connsiteX14" fmla="*/ 220090 w 601524"/>
                <a:gd name="connsiteY14" fmla="*/ 55572 h 440797"/>
                <a:gd name="connsiteX15" fmla="*/ 255585 w 601524"/>
                <a:gd name="connsiteY15" fmla="*/ 59500 h 440797"/>
                <a:gd name="connsiteX16" fmla="*/ 279131 w 601524"/>
                <a:gd name="connsiteY16" fmla="*/ 42066 h 440797"/>
                <a:gd name="connsiteX17" fmla="*/ 298145 w 601524"/>
                <a:gd name="connsiteY17" fmla="*/ 51500 h 440797"/>
                <a:gd name="connsiteX18" fmla="*/ 322914 w 601524"/>
                <a:gd name="connsiteY18" fmla="*/ 71012 h 440797"/>
                <a:gd name="connsiteX19" fmla="*/ 366298 w 601524"/>
                <a:gd name="connsiteY19" fmla="*/ 72264 h 440797"/>
                <a:gd name="connsiteX20" fmla="*/ 410855 w 601524"/>
                <a:gd name="connsiteY20" fmla="*/ 50555 h 440797"/>
                <a:gd name="connsiteX21" fmla="*/ 476750 w 601524"/>
                <a:gd name="connsiteY21" fmla="*/ 38077 h 440797"/>
                <a:gd name="connsiteX22" fmla="*/ 496284 w 601524"/>
                <a:gd name="connsiteY22" fmla="*/ 37805 h 440797"/>
                <a:gd name="connsiteX23" fmla="*/ 509863 w 601524"/>
                <a:gd name="connsiteY23" fmla="*/ 59767 h 440797"/>
                <a:gd name="connsiteX24" fmla="*/ 556307 w 601524"/>
                <a:gd name="connsiteY24" fmla="*/ 113518 h 440797"/>
                <a:gd name="connsiteX25" fmla="*/ 508725 w 601524"/>
                <a:gd name="connsiteY25" fmla="*/ 142358 h 440797"/>
                <a:gd name="connsiteX26" fmla="*/ 528490 w 601524"/>
                <a:gd name="connsiteY26" fmla="*/ 169801 h 440797"/>
                <a:gd name="connsiteX27" fmla="*/ 542449 w 601524"/>
                <a:gd name="connsiteY27" fmla="*/ 199316 h 440797"/>
                <a:gd name="connsiteX28" fmla="*/ 572204 w 601524"/>
                <a:gd name="connsiteY28" fmla="*/ 224570 h 440797"/>
                <a:gd name="connsiteX29" fmla="*/ 566791 w 601524"/>
                <a:gd name="connsiteY29" fmla="*/ 278760 h 440797"/>
                <a:gd name="connsiteX30" fmla="*/ 592842 w 601524"/>
                <a:gd name="connsiteY30" fmla="*/ 293936 h 440797"/>
                <a:gd name="connsiteX31" fmla="*/ 601251 w 601524"/>
                <a:gd name="connsiteY31" fmla="*/ 316139 h 440797"/>
                <a:gd name="connsiteX32" fmla="*/ 593968 w 601524"/>
                <a:gd name="connsiteY32" fmla="*/ 369303 h 440797"/>
                <a:gd name="connsiteX33" fmla="*/ 554639 w 601524"/>
                <a:gd name="connsiteY33" fmla="*/ 377179 h 440797"/>
                <a:gd name="connsiteX34" fmla="*/ 513435 w 601524"/>
                <a:gd name="connsiteY34" fmla="*/ 401003 h 440797"/>
                <a:gd name="connsiteX35" fmla="*/ 510389 w 601524"/>
                <a:gd name="connsiteY35" fmla="*/ 440725 h 440797"/>
                <a:gd name="connsiteX36" fmla="*/ 455593 w 601524"/>
                <a:gd name="connsiteY36" fmla="*/ 411975 h 440797"/>
                <a:gd name="connsiteX37" fmla="*/ 422968 w 601524"/>
                <a:gd name="connsiteY37" fmla="*/ 385474 h 440797"/>
                <a:gd name="connsiteX38" fmla="*/ 405306 w 601524"/>
                <a:gd name="connsiteY38" fmla="*/ 357784 h 440797"/>
                <a:gd name="connsiteX39" fmla="*/ 390542 w 601524"/>
                <a:gd name="connsiteY39" fmla="*/ 366161 h 440797"/>
                <a:gd name="connsiteX40" fmla="*/ 363103 w 601524"/>
                <a:gd name="connsiteY40" fmla="*/ 382608 h 440797"/>
                <a:gd name="connsiteX41" fmla="*/ 344708 w 601524"/>
                <a:gd name="connsiteY41" fmla="*/ 366560 h 440797"/>
                <a:gd name="connsiteX42" fmla="*/ 287995 w 601524"/>
                <a:gd name="connsiteY42" fmla="*/ 358016 h 440797"/>
                <a:gd name="connsiteX43" fmla="*/ 264307 w 601524"/>
                <a:gd name="connsiteY43" fmla="*/ 366027 h 440797"/>
                <a:gd name="connsiteX44" fmla="*/ 252780 w 601524"/>
                <a:gd name="connsiteY44" fmla="*/ 355745 h 440797"/>
                <a:gd name="connsiteX45" fmla="*/ 265057 w 601524"/>
                <a:gd name="connsiteY45" fmla="*/ 343530 h 440797"/>
                <a:gd name="connsiteX46" fmla="*/ 233442 w 601524"/>
                <a:gd name="connsiteY46" fmla="*/ 317915 h 440797"/>
                <a:gd name="connsiteX0" fmla="*/ 233909 w 601991"/>
                <a:gd name="connsiteY0" fmla="*/ 317915 h 440797"/>
                <a:gd name="connsiteX1" fmla="*/ 206084 w 601991"/>
                <a:gd name="connsiteY1" fmla="*/ 292687 h 440797"/>
                <a:gd name="connsiteX2" fmla="*/ 173982 w 601991"/>
                <a:gd name="connsiteY2" fmla="*/ 275216 h 440797"/>
                <a:gd name="connsiteX3" fmla="*/ 174783 w 601991"/>
                <a:gd name="connsiteY3" fmla="*/ 259054 h 440797"/>
                <a:gd name="connsiteX4" fmla="*/ 143257 w 601991"/>
                <a:gd name="connsiteY4" fmla="*/ 239592 h 440797"/>
                <a:gd name="connsiteX5" fmla="*/ 153432 w 601991"/>
                <a:gd name="connsiteY5" fmla="*/ 195071 h 440797"/>
                <a:gd name="connsiteX6" fmla="*/ 118026 w 601991"/>
                <a:gd name="connsiteY6" fmla="*/ 181122 h 440797"/>
                <a:gd name="connsiteX7" fmla="*/ 141942 w 601991"/>
                <a:gd name="connsiteY7" fmla="*/ 154397 h 440797"/>
                <a:gd name="connsiteX8" fmla="*/ 140271 w 601991"/>
                <a:gd name="connsiteY8" fmla="*/ 128857 h 440797"/>
                <a:gd name="connsiteX9" fmla="*/ 35636 w 601991"/>
                <a:gd name="connsiteY9" fmla="*/ 77962 h 440797"/>
                <a:gd name="connsiteX10" fmla="*/ 801 w 601991"/>
                <a:gd name="connsiteY10" fmla="*/ 653 h 440797"/>
                <a:gd name="connsiteX11" fmla="*/ 142929 w 601991"/>
                <a:gd name="connsiteY11" fmla="*/ 66999 h 440797"/>
                <a:gd name="connsiteX12" fmla="*/ 161961 w 601991"/>
                <a:gd name="connsiteY12" fmla="*/ 43971 h 440797"/>
                <a:gd name="connsiteX13" fmla="*/ 180005 w 601991"/>
                <a:gd name="connsiteY13" fmla="*/ 31064 h 440797"/>
                <a:gd name="connsiteX14" fmla="*/ 220557 w 601991"/>
                <a:gd name="connsiteY14" fmla="*/ 55572 h 440797"/>
                <a:gd name="connsiteX15" fmla="*/ 256052 w 601991"/>
                <a:gd name="connsiteY15" fmla="*/ 59500 h 440797"/>
                <a:gd name="connsiteX16" fmla="*/ 279598 w 601991"/>
                <a:gd name="connsiteY16" fmla="*/ 42066 h 440797"/>
                <a:gd name="connsiteX17" fmla="*/ 298612 w 601991"/>
                <a:gd name="connsiteY17" fmla="*/ 51500 h 440797"/>
                <a:gd name="connsiteX18" fmla="*/ 323381 w 601991"/>
                <a:gd name="connsiteY18" fmla="*/ 71012 h 440797"/>
                <a:gd name="connsiteX19" fmla="*/ 366765 w 601991"/>
                <a:gd name="connsiteY19" fmla="*/ 72264 h 440797"/>
                <a:gd name="connsiteX20" fmla="*/ 411322 w 601991"/>
                <a:gd name="connsiteY20" fmla="*/ 50555 h 440797"/>
                <a:gd name="connsiteX21" fmla="*/ 477217 w 601991"/>
                <a:gd name="connsiteY21" fmla="*/ 38077 h 440797"/>
                <a:gd name="connsiteX22" fmla="*/ 496751 w 601991"/>
                <a:gd name="connsiteY22" fmla="*/ 37805 h 440797"/>
                <a:gd name="connsiteX23" fmla="*/ 510330 w 601991"/>
                <a:gd name="connsiteY23" fmla="*/ 59767 h 440797"/>
                <a:gd name="connsiteX24" fmla="*/ 556774 w 601991"/>
                <a:gd name="connsiteY24" fmla="*/ 113518 h 440797"/>
                <a:gd name="connsiteX25" fmla="*/ 509192 w 601991"/>
                <a:gd name="connsiteY25" fmla="*/ 142358 h 440797"/>
                <a:gd name="connsiteX26" fmla="*/ 528957 w 601991"/>
                <a:gd name="connsiteY26" fmla="*/ 169801 h 440797"/>
                <a:gd name="connsiteX27" fmla="*/ 542916 w 601991"/>
                <a:gd name="connsiteY27" fmla="*/ 199316 h 440797"/>
                <a:gd name="connsiteX28" fmla="*/ 572671 w 601991"/>
                <a:gd name="connsiteY28" fmla="*/ 224570 h 440797"/>
                <a:gd name="connsiteX29" fmla="*/ 567258 w 601991"/>
                <a:gd name="connsiteY29" fmla="*/ 278760 h 440797"/>
                <a:gd name="connsiteX30" fmla="*/ 593309 w 601991"/>
                <a:gd name="connsiteY30" fmla="*/ 293936 h 440797"/>
                <a:gd name="connsiteX31" fmla="*/ 601718 w 601991"/>
                <a:gd name="connsiteY31" fmla="*/ 316139 h 440797"/>
                <a:gd name="connsiteX32" fmla="*/ 594435 w 601991"/>
                <a:gd name="connsiteY32" fmla="*/ 369303 h 440797"/>
                <a:gd name="connsiteX33" fmla="*/ 555106 w 601991"/>
                <a:gd name="connsiteY33" fmla="*/ 377179 h 440797"/>
                <a:gd name="connsiteX34" fmla="*/ 513902 w 601991"/>
                <a:gd name="connsiteY34" fmla="*/ 401003 h 440797"/>
                <a:gd name="connsiteX35" fmla="*/ 510856 w 601991"/>
                <a:gd name="connsiteY35" fmla="*/ 440725 h 440797"/>
                <a:gd name="connsiteX36" fmla="*/ 456060 w 601991"/>
                <a:gd name="connsiteY36" fmla="*/ 411975 h 440797"/>
                <a:gd name="connsiteX37" fmla="*/ 423435 w 601991"/>
                <a:gd name="connsiteY37" fmla="*/ 385474 h 440797"/>
                <a:gd name="connsiteX38" fmla="*/ 405773 w 601991"/>
                <a:gd name="connsiteY38" fmla="*/ 357784 h 440797"/>
                <a:gd name="connsiteX39" fmla="*/ 391009 w 601991"/>
                <a:gd name="connsiteY39" fmla="*/ 366161 h 440797"/>
                <a:gd name="connsiteX40" fmla="*/ 363570 w 601991"/>
                <a:gd name="connsiteY40" fmla="*/ 382608 h 440797"/>
                <a:gd name="connsiteX41" fmla="*/ 345175 w 601991"/>
                <a:gd name="connsiteY41" fmla="*/ 366560 h 440797"/>
                <a:gd name="connsiteX42" fmla="*/ 288462 w 601991"/>
                <a:gd name="connsiteY42" fmla="*/ 358016 h 440797"/>
                <a:gd name="connsiteX43" fmla="*/ 264774 w 601991"/>
                <a:gd name="connsiteY43" fmla="*/ 366027 h 440797"/>
                <a:gd name="connsiteX44" fmla="*/ 253247 w 601991"/>
                <a:gd name="connsiteY44" fmla="*/ 355745 h 440797"/>
                <a:gd name="connsiteX45" fmla="*/ 265524 w 601991"/>
                <a:gd name="connsiteY45" fmla="*/ 343530 h 440797"/>
                <a:gd name="connsiteX46" fmla="*/ 233909 w 601991"/>
                <a:gd name="connsiteY46" fmla="*/ 317915 h 440797"/>
                <a:gd name="connsiteX0" fmla="*/ 261984 w 630066"/>
                <a:gd name="connsiteY0" fmla="*/ 317915 h 440797"/>
                <a:gd name="connsiteX1" fmla="*/ 234159 w 630066"/>
                <a:gd name="connsiteY1" fmla="*/ 292687 h 440797"/>
                <a:gd name="connsiteX2" fmla="*/ 202057 w 630066"/>
                <a:gd name="connsiteY2" fmla="*/ 275216 h 440797"/>
                <a:gd name="connsiteX3" fmla="*/ 202858 w 630066"/>
                <a:gd name="connsiteY3" fmla="*/ 259054 h 440797"/>
                <a:gd name="connsiteX4" fmla="*/ 171332 w 630066"/>
                <a:gd name="connsiteY4" fmla="*/ 239592 h 440797"/>
                <a:gd name="connsiteX5" fmla="*/ 181507 w 630066"/>
                <a:gd name="connsiteY5" fmla="*/ 195071 h 440797"/>
                <a:gd name="connsiteX6" fmla="*/ 146101 w 630066"/>
                <a:gd name="connsiteY6" fmla="*/ 181122 h 440797"/>
                <a:gd name="connsiteX7" fmla="*/ 170017 w 630066"/>
                <a:gd name="connsiteY7" fmla="*/ 154397 h 440797"/>
                <a:gd name="connsiteX8" fmla="*/ 12 w 630066"/>
                <a:gd name="connsiteY8" fmla="*/ 106747 h 440797"/>
                <a:gd name="connsiteX9" fmla="*/ 63711 w 630066"/>
                <a:gd name="connsiteY9" fmla="*/ 77962 h 440797"/>
                <a:gd name="connsiteX10" fmla="*/ 28876 w 630066"/>
                <a:gd name="connsiteY10" fmla="*/ 653 h 440797"/>
                <a:gd name="connsiteX11" fmla="*/ 171004 w 630066"/>
                <a:gd name="connsiteY11" fmla="*/ 66999 h 440797"/>
                <a:gd name="connsiteX12" fmla="*/ 190036 w 630066"/>
                <a:gd name="connsiteY12" fmla="*/ 43971 h 440797"/>
                <a:gd name="connsiteX13" fmla="*/ 208080 w 630066"/>
                <a:gd name="connsiteY13" fmla="*/ 31064 h 440797"/>
                <a:gd name="connsiteX14" fmla="*/ 248632 w 630066"/>
                <a:gd name="connsiteY14" fmla="*/ 55572 h 440797"/>
                <a:gd name="connsiteX15" fmla="*/ 284127 w 630066"/>
                <a:gd name="connsiteY15" fmla="*/ 59500 h 440797"/>
                <a:gd name="connsiteX16" fmla="*/ 307673 w 630066"/>
                <a:gd name="connsiteY16" fmla="*/ 42066 h 440797"/>
                <a:gd name="connsiteX17" fmla="*/ 326687 w 630066"/>
                <a:gd name="connsiteY17" fmla="*/ 51500 h 440797"/>
                <a:gd name="connsiteX18" fmla="*/ 351456 w 630066"/>
                <a:gd name="connsiteY18" fmla="*/ 71012 h 440797"/>
                <a:gd name="connsiteX19" fmla="*/ 394840 w 630066"/>
                <a:gd name="connsiteY19" fmla="*/ 72264 h 440797"/>
                <a:gd name="connsiteX20" fmla="*/ 439397 w 630066"/>
                <a:gd name="connsiteY20" fmla="*/ 50555 h 440797"/>
                <a:gd name="connsiteX21" fmla="*/ 505292 w 630066"/>
                <a:gd name="connsiteY21" fmla="*/ 38077 h 440797"/>
                <a:gd name="connsiteX22" fmla="*/ 524826 w 630066"/>
                <a:gd name="connsiteY22" fmla="*/ 37805 h 440797"/>
                <a:gd name="connsiteX23" fmla="*/ 538405 w 630066"/>
                <a:gd name="connsiteY23" fmla="*/ 59767 h 440797"/>
                <a:gd name="connsiteX24" fmla="*/ 584849 w 630066"/>
                <a:gd name="connsiteY24" fmla="*/ 113518 h 440797"/>
                <a:gd name="connsiteX25" fmla="*/ 537267 w 630066"/>
                <a:gd name="connsiteY25" fmla="*/ 142358 h 440797"/>
                <a:gd name="connsiteX26" fmla="*/ 557032 w 630066"/>
                <a:gd name="connsiteY26" fmla="*/ 169801 h 440797"/>
                <a:gd name="connsiteX27" fmla="*/ 570991 w 630066"/>
                <a:gd name="connsiteY27" fmla="*/ 199316 h 440797"/>
                <a:gd name="connsiteX28" fmla="*/ 600746 w 630066"/>
                <a:gd name="connsiteY28" fmla="*/ 224570 h 440797"/>
                <a:gd name="connsiteX29" fmla="*/ 595333 w 630066"/>
                <a:gd name="connsiteY29" fmla="*/ 278760 h 440797"/>
                <a:gd name="connsiteX30" fmla="*/ 621384 w 630066"/>
                <a:gd name="connsiteY30" fmla="*/ 293936 h 440797"/>
                <a:gd name="connsiteX31" fmla="*/ 629793 w 630066"/>
                <a:gd name="connsiteY31" fmla="*/ 316139 h 440797"/>
                <a:gd name="connsiteX32" fmla="*/ 622510 w 630066"/>
                <a:gd name="connsiteY32" fmla="*/ 369303 h 440797"/>
                <a:gd name="connsiteX33" fmla="*/ 583181 w 630066"/>
                <a:gd name="connsiteY33" fmla="*/ 377179 h 440797"/>
                <a:gd name="connsiteX34" fmla="*/ 541977 w 630066"/>
                <a:gd name="connsiteY34" fmla="*/ 401003 h 440797"/>
                <a:gd name="connsiteX35" fmla="*/ 538931 w 630066"/>
                <a:gd name="connsiteY35" fmla="*/ 440725 h 440797"/>
                <a:gd name="connsiteX36" fmla="*/ 484135 w 630066"/>
                <a:gd name="connsiteY36" fmla="*/ 411975 h 440797"/>
                <a:gd name="connsiteX37" fmla="*/ 451510 w 630066"/>
                <a:gd name="connsiteY37" fmla="*/ 385474 h 440797"/>
                <a:gd name="connsiteX38" fmla="*/ 433848 w 630066"/>
                <a:gd name="connsiteY38" fmla="*/ 357784 h 440797"/>
                <a:gd name="connsiteX39" fmla="*/ 419084 w 630066"/>
                <a:gd name="connsiteY39" fmla="*/ 366161 h 440797"/>
                <a:gd name="connsiteX40" fmla="*/ 391645 w 630066"/>
                <a:gd name="connsiteY40" fmla="*/ 382608 h 440797"/>
                <a:gd name="connsiteX41" fmla="*/ 373250 w 630066"/>
                <a:gd name="connsiteY41" fmla="*/ 366560 h 440797"/>
                <a:gd name="connsiteX42" fmla="*/ 316537 w 630066"/>
                <a:gd name="connsiteY42" fmla="*/ 358016 h 440797"/>
                <a:gd name="connsiteX43" fmla="*/ 292849 w 630066"/>
                <a:gd name="connsiteY43" fmla="*/ 366027 h 440797"/>
                <a:gd name="connsiteX44" fmla="*/ 281322 w 630066"/>
                <a:gd name="connsiteY44" fmla="*/ 355745 h 440797"/>
                <a:gd name="connsiteX45" fmla="*/ 293599 w 630066"/>
                <a:gd name="connsiteY45" fmla="*/ 343530 h 440797"/>
                <a:gd name="connsiteX46" fmla="*/ 261984 w 630066"/>
                <a:gd name="connsiteY46" fmla="*/ 317915 h 440797"/>
                <a:gd name="connsiteX0" fmla="*/ 270430 w 638512"/>
                <a:gd name="connsiteY0" fmla="*/ 317915 h 440797"/>
                <a:gd name="connsiteX1" fmla="*/ 242605 w 638512"/>
                <a:gd name="connsiteY1" fmla="*/ 292687 h 440797"/>
                <a:gd name="connsiteX2" fmla="*/ 210503 w 638512"/>
                <a:gd name="connsiteY2" fmla="*/ 275216 h 440797"/>
                <a:gd name="connsiteX3" fmla="*/ 211304 w 638512"/>
                <a:gd name="connsiteY3" fmla="*/ 259054 h 440797"/>
                <a:gd name="connsiteX4" fmla="*/ 179778 w 638512"/>
                <a:gd name="connsiteY4" fmla="*/ 239592 h 440797"/>
                <a:gd name="connsiteX5" fmla="*/ 189953 w 638512"/>
                <a:gd name="connsiteY5" fmla="*/ 195071 h 440797"/>
                <a:gd name="connsiteX6" fmla="*/ 154547 w 638512"/>
                <a:gd name="connsiteY6" fmla="*/ 181122 h 440797"/>
                <a:gd name="connsiteX7" fmla="*/ 198 w 638512"/>
                <a:gd name="connsiteY7" fmla="*/ 141664 h 440797"/>
                <a:gd name="connsiteX8" fmla="*/ 8458 w 638512"/>
                <a:gd name="connsiteY8" fmla="*/ 106747 h 440797"/>
                <a:gd name="connsiteX9" fmla="*/ 72157 w 638512"/>
                <a:gd name="connsiteY9" fmla="*/ 77962 h 440797"/>
                <a:gd name="connsiteX10" fmla="*/ 37322 w 638512"/>
                <a:gd name="connsiteY10" fmla="*/ 653 h 440797"/>
                <a:gd name="connsiteX11" fmla="*/ 179450 w 638512"/>
                <a:gd name="connsiteY11" fmla="*/ 66999 h 440797"/>
                <a:gd name="connsiteX12" fmla="*/ 198482 w 638512"/>
                <a:gd name="connsiteY12" fmla="*/ 43971 h 440797"/>
                <a:gd name="connsiteX13" fmla="*/ 216526 w 638512"/>
                <a:gd name="connsiteY13" fmla="*/ 31064 h 440797"/>
                <a:gd name="connsiteX14" fmla="*/ 257078 w 638512"/>
                <a:gd name="connsiteY14" fmla="*/ 55572 h 440797"/>
                <a:gd name="connsiteX15" fmla="*/ 292573 w 638512"/>
                <a:gd name="connsiteY15" fmla="*/ 59500 h 440797"/>
                <a:gd name="connsiteX16" fmla="*/ 316119 w 638512"/>
                <a:gd name="connsiteY16" fmla="*/ 42066 h 440797"/>
                <a:gd name="connsiteX17" fmla="*/ 335133 w 638512"/>
                <a:gd name="connsiteY17" fmla="*/ 51500 h 440797"/>
                <a:gd name="connsiteX18" fmla="*/ 359902 w 638512"/>
                <a:gd name="connsiteY18" fmla="*/ 71012 h 440797"/>
                <a:gd name="connsiteX19" fmla="*/ 403286 w 638512"/>
                <a:gd name="connsiteY19" fmla="*/ 72264 h 440797"/>
                <a:gd name="connsiteX20" fmla="*/ 447843 w 638512"/>
                <a:gd name="connsiteY20" fmla="*/ 50555 h 440797"/>
                <a:gd name="connsiteX21" fmla="*/ 513738 w 638512"/>
                <a:gd name="connsiteY21" fmla="*/ 38077 h 440797"/>
                <a:gd name="connsiteX22" fmla="*/ 533272 w 638512"/>
                <a:gd name="connsiteY22" fmla="*/ 37805 h 440797"/>
                <a:gd name="connsiteX23" fmla="*/ 546851 w 638512"/>
                <a:gd name="connsiteY23" fmla="*/ 59767 h 440797"/>
                <a:gd name="connsiteX24" fmla="*/ 593295 w 638512"/>
                <a:gd name="connsiteY24" fmla="*/ 113518 h 440797"/>
                <a:gd name="connsiteX25" fmla="*/ 545713 w 638512"/>
                <a:gd name="connsiteY25" fmla="*/ 142358 h 440797"/>
                <a:gd name="connsiteX26" fmla="*/ 565478 w 638512"/>
                <a:gd name="connsiteY26" fmla="*/ 169801 h 440797"/>
                <a:gd name="connsiteX27" fmla="*/ 579437 w 638512"/>
                <a:gd name="connsiteY27" fmla="*/ 199316 h 440797"/>
                <a:gd name="connsiteX28" fmla="*/ 609192 w 638512"/>
                <a:gd name="connsiteY28" fmla="*/ 224570 h 440797"/>
                <a:gd name="connsiteX29" fmla="*/ 603779 w 638512"/>
                <a:gd name="connsiteY29" fmla="*/ 278760 h 440797"/>
                <a:gd name="connsiteX30" fmla="*/ 629830 w 638512"/>
                <a:gd name="connsiteY30" fmla="*/ 293936 h 440797"/>
                <a:gd name="connsiteX31" fmla="*/ 638239 w 638512"/>
                <a:gd name="connsiteY31" fmla="*/ 316139 h 440797"/>
                <a:gd name="connsiteX32" fmla="*/ 630956 w 638512"/>
                <a:gd name="connsiteY32" fmla="*/ 369303 h 440797"/>
                <a:gd name="connsiteX33" fmla="*/ 591627 w 638512"/>
                <a:gd name="connsiteY33" fmla="*/ 377179 h 440797"/>
                <a:gd name="connsiteX34" fmla="*/ 550423 w 638512"/>
                <a:gd name="connsiteY34" fmla="*/ 401003 h 440797"/>
                <a:gd name="connsiteX35" fmla="*/ 547377 w 638512"/>
                <a:gd name="connsiteY35" fmla="*/ 440725 h 440797"/>
                <a:gd name="connsiteX36" fmla="*/ 492581 w 638512"/>
                <a:gd name="connsiteY36" fmla="*/ 411975 h 440797"/>
                <a:gd name="connsiteX37" fmla="*/ 459956 w 638512"/>
                <a:gd name="connsiteY37" fmla="*/ 385474 h 440797"/>
                <a:gd name="connsiteX38" fmla="*/ 442294 w 638512"/>
                <a:gd name="connsiteY38" fmla="*/ 357784 h 440797"/>
                <a:gd name="connsiteX39" fmla="*/ 427530 w 638512"/>
                <a:gd name="connsiteY39" fmla="*/ 366161 h 440797"/>
                <a:gd name="connsiteX40" fmla="*/ 400091 w 638512"/>
                <a:gd name="connsiteY40" fmla="*/ 382608 h 440797"/>
                <a:gd name="connsiteX41" fmla="*/ 381696 w 638512"/>
                <a:gd name="connsiteY41" fmla="*/ 366560 h 440797"/>
                <a:gd name="connsiteX42" fmla="*/ 324983 w 638512"/>
                <a:gd name="connsiteY42" fmla="*/ 358016 h 440797"/>
                <a:gd name="connsiteX43" fmla="*/ 301295 w 638512"/>
                <a:gd name="connsiteY43" fmla="*/ 366027 h 440797"/>
                <a:gd name="connsiteX44" fmla="*/ 289768 w 638512"/>
                <a:gd name="connsiteY44" fmla="*/ 355745 h 440797"/>
                <a:gd name="connsiteX45" fmla="*/ 302045 w 638512"/>
                <a:gd name="connsiteY45" fmla="*/ 343530 h 440797"/>
                <a:gd name="connsiteX46" fmla="*/ 270430 w 638512"/>
                <a:gd name="connsiteY46" fmla="*/ 317915 h 440797"/>
                <a:gd name="connsiteX0" fmla="*/ 314604 w 682686"/>
                <a:gd name="connsiteY0" fmla="*/ 317915 h 440797"/>
                <a:gd name="connsiteX1" fmla="*/ 286779 w 682686"/>
                <a:gd name="connsiteY1" fmla="*/ 292687 h 440797"/>
                <a:gd name="connsiteX2" fmla="*/ 254677 w 682686"/>
                <a:gd name="connsiteY2" fmla="*/ 275216 h 440797"/>
                <a:gd name="connsiteX3" fmla="*/ 255478 w 682686"/>
                <a:gd name="connsiteY3" fmla="*/ 259054 h 440797"/>
                <a:gd name="connsiteX4" fmla="*/ 223952 w 682686"/>
                <a:gd name="connsiteY4" fmla="*/ 239592 h 440797"/>
                <a:gd name="connsiteX5" fmla="*/ 234127 w 682686"/>
                <a:gd name="connsiteY5" fmla="*/ 195071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69157 w 682686"/>
                <a:gd name="connsiteY42" fmla="*/ 358016 h 440797"/>
                <a:gd name="connsiteX43" fmla="*/ 345469 w 682686"/>
                <a:gd name="connsiteY43" fmla="*/ 366027 h 440797"/>
                <a:gd name="connsiteX44" fmla="*/ 333942 w 682686"/>
                <a:gd name="connsiteY44" fmla="*/ 355745 h 440797"/>
                <a:gd name="connsiteX45" fmla="*/ 346219 w 682686"/>
                <a:gd name="connsiteY45" fmla="*/ 343530 h 440797"/>
                <a:gd name="connsiteX46" fmla="*/ 314604 w 682686"/>
                <a:gd name="connsiteY46" fmla="*/ 317915 h 440797"/>
                <a:gd name="connsiteX0" fmla="*/ 314604 w 682686"/>
                <a:gd name="connsiteY0" fmla="*/ 317915 h 440797"/>
                <a:gd name="connsiteX1" fmla="*/ 286779 w 682686"/>
                <a:gd name="connsiteY1" fmla="*/ 292687 h 440797"/>
                <a:gd name="connsiteX2" fmla="*/ 254677 w 682686"/>
                <a:gd name="connsiteY2" fmla="*/ 275216 h 440797"/>
                <a:gd name="connsiteX3" fmla="*/ 255478 w 682686"/>
                <a:gd name="connsiteY3" fmla="*/ 259054 h 440797"/>
                <a:gd name="connsiteX4" fmla="*/ 223952 w 682686"/>
                <a:gd name="connsiteY4" fmla="*/ 239592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69157 w 682686"/>
                <a:gd name="connsiteY42" fmla="*/ 358016 h 440797"/>
                <a:gd name="connsiteX43" fmla="*/ 345469 w 682686"/>
                <a:gd name="connsiteY43" fmla="*/ 366027 h 440797"/>
                <a:gd name="connsiteX44" fmla="*/ 333942 w 682686"/>
                <a:gd name="connsiteY44" fmla="*/ 355745 h 440797"/>
                <a:gd name="connsiteX45" fmla="*/ 346219 w 682686"/>
                <a:gd name="connsiteY45" fmla="*/ 343530 h 440797"/>
                <a:gd name="connsiteX46" fmla="*/ 314604 w 682686"/>
                <a:gd name="connsiteY46" fmla="*/ 317915 h 440797"/>
                <a:gd name="connsiteX0" fmla="*/ 314604 w 682686"/>
                <a:gd name="connsiteY0" fmla="*/ 317915 h 440797"/>
                <a:gd name="connsiteX1" fmla="*/ 286779 w 682686"/>
                <a:gd name="connsiteY1" fmla="*/ 292687 h 440797"/>
                <a:gd name="connsiteX2" fmla="*/ 254677 w 682686"/>
                <a:gd name="connsiteY2" fmla="*/ 275216 h 440797"/>
                <a:gd name="connsiteX3" fmla="*/ 255478 w 682686"/>
                <a:gd name="connsiteY3" fmla="*/ 259054 h 440797"/>
                <a:gd name="connsiteX4" fmla="*/ 105778 w 682686"/>
                <a:gd name="connsiteY4" fmla="*/ 229535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69157 w 682686"/>
                <a:gd name="connsiteY42" fmla="*/ 358016 h 440797"/>
                <a:gd name="connsiteX43" fmla="*/ 345469 w 682686"/>
                <a:gd name="connsiteY43" fmla="*/ 366027 h 440797"/>
                <a:gd name="connsiteX44" fmla="*/ 333942 w 682686"/>
                <a:gd name="connsiteY44" fmla="*/ 355745 h 440797"/>
                <a:gd name="connsiteX45" fmla="*/ 346219 w 682686"/>
                <a:gd name="connsiteY45" fmla="*/ 343530 h 440797"/>
                <a:gd name="connsiteX46" fmla="*/ 314604 w 682686"/>
                <a:gd name="connsiteY46" fmla="*/ 317915 h 440797"/>
                <a:gd name="connsiteX0" fmla="*/ 314604 w 682686"/>
                <a:gd name="connsiteY0" fmla="*/ 317915 h 440797"/>
                <a:gd name="connsiteX1" fmla="*/ 286779 w 682686"/>
                <a:gd name="connsiteY1" fmla="*/ 292687 h 440797"/>
                <a:gd name="connsiteX2" fmla="*/ 254677 w 682686"/>
                <a:gd name="connsiteY2" fmla="*/ 275216 h 440797"/>
                <a:gd name="connsiteX3" fmla="*/ 138843 w 682686"/>
                <a:gd name="connsiteY3" fmla="*/ 300872 h 440797"/>
                <a:gd name="connsiteX4" fmla="*/ 105778 w 682686"/>
                <a:gd name="connsiteY4" fmla="*/ 229535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69157 w 682686"/>
                <a:gd name="connsiteY42" fmla="*/ 358016 h 440797"/>
                <a:gd name="connsiteX43" fmla="*/ 345469 w 682686"/>
                <a:gd name="connsiteY43" fmla="*/ 366027 h 440797"/>
                <a:gd name="connsiteX44" fmla="*/ 333942 w 682686"/>
                <a:gd name="connsiteY44" fmla="*/ 355745 h 440797"/>
                <a:gd name="connsiteX45" fmla="*/ 346219 w 682686"/>
                <a:gd name="connsiteY45" fmla="*/ 343530 h 440797"/>
                <a:gd name="connsiteX46" fmla="*/ 314604 w 682686"/>
                <a:gd name="connsiteY46" fmla="*/ 317915 h 440797"/>
                <a:gd name="connsiteX0" fmla="*/ 314604 w 682686"/>
                <a:gd name="connsiteY0" fmla="*/ 317915 h 440797"/>
                <a:gd name="connsiteX1" fmla="*/ 286779 w 682686"/>
                <a:gd name="connsiteY1" fmla="*/ 292687 h 440797"/>
                <a:gd name="connsiteX2" fmla="*/ 239483 w 682686"/>
                <a:gd name="connsiteY2" fmla="*/ 324645 h 440797"/>
                <a:gd name="connsiteX3" fmla="*/ 138843 w 682686"/>
                <a:gd name="connsiteY3" fmla="*/ 300872 h 440797"/>
                <a:gd name="connsiteX4" fmla="*/ 105778 w 682686"/>
                <a:gd name="connsiteY4" fmla="*/ 229535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69157 w 682686"/>
                <a:gd name="connsiteY42" fmla="*/ 358016 h 440797"/>
                <a:gd name="connsiteX43" fmla="*/ 345469 w 682686"/>
                <a:gd name="connsiteY43" fmla="*/ 366027 h 440797"/>
                <a:gd name="connsiteX44" fmla="*/ 333942 w 682686"/>
                <a:gd name="connsiteY44" fmla="*/ 355745 h 440797"/>
                <a:gd name="connsiteX45" fmla="*/ 346219 w 682686"/>
                <a:gd name="connsiteY45" fmla="*/ 343530 h 440797"/>
                <a:gd name="connsiteX46" fmla="*/ 314604 w 682686"/>
                <a:gd name="connsiteY46" fmla="*/ 317915 h 440797"/>
                <a:gd name="connsiteX0" fmla="*/ 314604 w 682686"/>
                <a:gd name="connsiteY0" fmla="*/ 317915 h 440797"/>
                <a:gd name="connsiteX1" fmla="*/ 284350 w 682686"/>
                <a:gd name="connsiteY1" fmla="*/ 347684 h 440797"/>
                <a:gd name="connsiteX2" fmla="*/ 239483 w 682686"/>
                <a:gd name="connsiteY2" fmla="*/ 324645 h 440797"/>
                <a:gd name="connsiteX3" fmla="*/ 138843 w 682686"/>
                <a:gd name="connsiteY3" fmla="*/ 300872 h 440797"/>
                <a:gd name="connsiteX4" fmla="*/ 105778 w 682686"/>
                <a:gd name="connsiteY4" fmla="*/ 229535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69157 w 682686"/>
                <a:gd name="connsiteY42" fmla="*/ 358016 h 440797"/>
                <a:gd name="connsiteX43" fmla="*/ 345469 w 682686"/>
                <a:gd name="connsiteY43" fmla="*/ 366027 h 440797"/>
                <a:gd name="connsiteX44" fmla="*/ 333942 w 682686"/>
                <a:gd name="connsiteY44" fmla="*/ 355745 h 440797"/>
                <a:gd name="connsiteX45" fmla="*/ 346219 w 682686"/>
                <a:gd name="connsiteY45" fmla="*/ 343530 h 440797"/>
                <a:gd name="connsiteX46" fmla="*/ 314604 w 682686"/>
                <a:gd name="connsiteY46" fmla="*/ 317915 h 440797"/>
                <a:gd name="connsiteX0" fmla="*/ 346219 w 682686"/>
                <a:gd name="connsiteY0" fmla="*/ 343530 h 440797"/>
                <a:gd name="connsiteX1" fmla="*/ 284350 w 682686"/>
                <a:gd name="connsiteY1" fmla="*/ 347684 h 440797"/>
                <a:gd name="connsiteX2" fmla="*/ 239483 w 682686"/>
                <a:gd name="connsiteY2" fmla="*/ 324645 h 440797"/>
                <a:gd name="connsiteX3" fmla="*/ 138843 w 682686"/>
                <a:gd name="connsiteY3" fmla="*/ 300872 h 440797"/>
                <a:gd name="connsiteX4" fmla="*/ 105778 w 682686"/>
                <a:gd name="connsiteY4" fmla="*/ 229535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69157 w 682686"/>
                <a:gd name="connsiteY42" fmla="*/ 358016 h 440797"/>
                <a:gd name="connsiteX43" fmla="*/ 345469 w 682686"/>
                <a:gd name="connsiteY43" fmla="*/ 366027 h 440797"/>
                <a:gd name="connsiteX44" fmla="*/ 333942 w 682686"/>
                <a:gd name="connsiteY44" fmla="*/ 355745 h 440797"/>
                <a:gd name="connsiteX45" fmla="*/ 346219 w 682686"/>
                <a:gd name="connsiteY45" fmla="*/ 343530 h 440797"/>
                <a:gd name="connsiteX0" fmla="*/ 333942 w 682686"/>
                <a:gd name="connsiteY0" fmla="*/ 355745 h 440797"/>
                <a:gd name="connsiteX1" fmla="*/ 284350 w 682686"/>
                <a:gd name="connsiteY1" fmla="*/ 347684 h 440797"/>
                <a:gd name="connsiteX2" fmla="*/ 239483 w 682686"/>
                <a:gd name="connsiteY2" fmla="*/ 324645 h 440797"/>
                <a:gd name="connsiteX3" fmla="*/ 138843 w 682686"/>
                <a:gd name="connsiteY3" fmla="*/ 300872 h 440797"/>
                <a:gd name="connsiteX4" fmla="*/ 105778 w 682686"/>
                <a:gd name="connsiteY4" fmla="*/ 229535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69157 w 682686"/>
                <a:gd name="connsiteY42" fmla="*/ 358016 h 440797"/>
                <a:gd name="connsiteX43" fmla="*/ 345469 w 682686"/>
                <a:gd name="connsiteY43" fmla="*/ 366027 h 440797"/>
                <a:gd name="connsiteX44" fmla="*/ 333942 w 682686"/>
                <a:gd name="connsiteY44" fmla="*/ 355745 h 440797"/>
                <a:gd name="connsiteX0" fmla="*/ 333942 w 682686"/>
                <a:gd name="connsiteY0" fmla="*/ 355745 h 440797"/>
                <a:gd name="connsiteX1" fmla="*/ 284350 w 682686"/>
                <a:gd name="connsiteY1" fmla="*/ 347684 h 440797"/>
                <a:gd name="connsiteX2" fmla="*/ 239483 w 682686"/>
                <a:gd name="connsiteY2" fmla="*/ 324645 h 440797"/>
                <a:gd name="connsiteX3" fmla="*/ 138843 w 682686"/>
                <a:gd name="connsiteY3" fmla="*/ 300872 h 440797"/>
                <a:gd name="connsiteX4" fmla="*/ 105778 w 682686"/>
                <a:gd name="connsiteY4" fmla="*/ 229535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69157 w 682686"/>
                <a:gd name="connsiteY42" fmla="*/ 358016 h 440797"/>
                <a:gd name="connsiteX43" fmla="*/ 333942 w 682686"/>
                <a:gd name="connsiteY43" fmla="*/ 355745 h 440797"/>
                <a:gd name="connsiteX0" fmla="*/ 333942 w 682686"/>
                <a:gd name="connsiteY0" fmla="*/ 355745 h 440797"/>
                <a:gd name="connsiteX1" fmla="*/ 284350 w 682686"/>
                <a:gd name="connsiteY1" fmla="*/ 347684 h 440797"/>
                <a:gd name="connsiteX2" fmla="*/ 239483 w 682686"/>
                <a:gd name="connsiteY2" fmla="*/ 324645 h 440797"/>
                <a:gd name="connsiteX3" fmla="*/ 138843 w 682686"/>
                <a:gd name="connsiteY3" fmla="*/ 300872 h 440797"/>
                <a:gd name="connsiteX4" fmla="*/ 105778 w 682686"/>
                <a:gd name="connsiteY4" fmla="*/ 229535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425870 w 682686"/>
                <a:gd name="connsiteY41" fmla="*/ 366560 h 440797"/>
                <a:gd name="connsiteX42" fmla="*/ 351795 w 682686"/>
                <a:gd name="connsiteY42" fmla="*/ 431009 h 440797"/>
                <a:gd name="connsiteX43" fmla="*/ 333942 w 682686"/>
                <a:gd name="connsiteY43" fmla="*/ 355745 h 440797"/>
                <a:gd name="connsiteX0" fmla="*/ 333942 w 682686"/>
                <a:gd name="connsiteY0" fmla="*/ 355745 h 440797"/>
                <a:gd name="connsiteX1" fmla="*/ 284350 w 682686"/>
                <a:gd name="connsiteY1" fmla="*/ 347684 h 440797"/>
                <a:gd name="connsiteX2" fmla="*/ 239483 w 682686"/>
                <a:gd name="connsiteY2" fmla="*/ 324645 h 440797"/>
                <a:gd name="connsiteX3" fmla="*/ 138843 w 682686"/>
                <a:gd name="connsiteY3" fmla="*/ 300872 h 440797"/>
                <a:gd name="connsiteX4" fmla="*/ 105778 w 682686"/>
                <a:gd name="connsiteY4" fmla="*/ 229535 h 440797"/>
                <a:gd name="connsiteX5" fmla="*/ 43760 w 682686"/>
                <a:gd name="connsiteY5" fmla="*/ 215279 h 440797"/>
                <a:gd name="connsiteX6" fmla="*/ 29 w 682686"/>
                <a:gd name="connsiteY6" fmla="*/ 136061 h 440797"/>
                <a:gd name="connsiteX7" fmla="*/ 44372 w 682686"/>
                <a:gd name="connsiteY7" fmla="*/ 141664 h 440797"/>
                <a:gd name="connsiteX8" fmla="*/ 52632 w 682686"/>
                <a:gd name="connsiteY8" fmla="*/ 106747 h 440797"/>
                <a:gd name="connsiteX9" fmla="*/ 116331 w 682686"/>
                <a:gd name="connsiteY9" fmla="*/ 77962 h 440797"/>
                <a:gd name="connsiteX10" fmla="*/ 81496 w 682686"/>
                <a:gd name="connsiteY10" fmla="*/ 653 h 440797"/>
                <a:gd name="connsiteX11" fmla="*/ 223624 w 682686"/>
                <a:gd name="connsiteY11" fmla="*/ 66999 h 440797"/>
                <a:gd name="connsiteX12" fmla="*/ 242656 w 682686"/>
                <a:gd name="connsiteY12" fmla="*/ 43971 h 440797"/>
                <a:gd name="connsiteX13" fmla="*/ 260700 w 682686"/>
                <a:gd name="connsiteY13" fmla="*/ 31064 h 440797"/>
                <a:gd name="connsiteX14" fmla="*/ 301252 w 682686"/>
                <a:gd name="connsiteY14" fmla="*/ 55572 h 440797"/>
                <a:gd name="connsiteX15" fmla="*/ 336747 w 682686"/>
                <a:gd name="connsiteY15" fmla="*/ 59500 h 440797"/>
                <a:gd name="connsiteX16" fmla="*/ 360293 w 682686"/>
                <a:gd name="connsiteY16" fmla="*/ 42066 h 440797"/>
                <a:gd name="connsiteX17" fmla="*/ 379307 w 682686"/>
                <a:gd name="connsiteY17" fmla="*/ 51500 h 440797"/>
                <a:gd name="connsiteX18" fmla="*/ 404076 w 682686"/>
                <a:gd name="connsiteY18" fmla="*/ 71012 h 440797"/>
                <a:gd name="connsiteX19" fmla="*/ 447460 w 682686"/>
                <a:gd name="connsiteY19" fmla="*/ 72264 h 440797"/>
                <a:gd name="connsiteX20" fmla="*/ 492017 w 682686"/>
                <a:gd name="connsiteY20" fmla="*/ 50555 h 440797"/>
                <a:gd name="connsiteX21" fmla="*/ 557912 w 682686"/>
                <a:gd name="connsiteY21" fmla="*/ 38077 h 440797"/>
                <a:gd name="connsiteX22" fmla="*/ 577446 w 682686"/>
                <a:gd name="connsiteY22" fmla="*/ 37805 h 440797"/>
                <a:gd name="connsiteX23" fmla="*/ 591025 w 682686"/>
                <a:gd name="connsiteY23" fmla="*/ 59767 h 440797"/>
                <a:gd name="connsiteX24" fmla="*/ 637469 w 682686"/>
                <a:gd name="connsiteY24" fmla="*/ 113518 h 440797"/>
                <a:gd name="connsiteX25" fmla="*/ 589887 w 682686"/>
                <a:gd name="connsiteY25" fmla="*/ 142358 h 440797"/>
                <a:gd name="connsiteX26" fmla="*/ 609652 w 682686"/>
                <a:gd name="connsiteY26" fmla="*/ 169801 h 440797"/>
                <a:gd name="connsiteX27" fmla="*/ 623611 w 682686"/>
                <a:gd name="connsiteY27" fmla="*/ 199316 h 440797"/>
                <a:gd name="connsiteX28" fmla="*/ 653366 w 682686"/>
                <a:gd name="connsiteY28" fmla="*/ 224570 h 440797"/>
                <a:gd name="connsiteX29" fmla="*/ 647953 w 682686"/>
                <a:gd name="connsiteY29" fmla="*/ 278760 h 440797"/>
                <a:gd name="connsiteX30" fmla="*/ 674004 w 682686"/>
                <a:gd name="connsiteY30" fmla="*/ 293936 h 440797"/>
                <a:gd name="connsiteX31" fmla="*/ 682413 w 682686"/>
                <a:gd name="connsiteY31" fmla="*/ 316139 h 440797"/>
                <a:gd name="connsiteX32" fmla="*/ 675130 w 682686"/>
                <a:gd name="connsiteY32" fmla="*/ 369303 h 440797"/>
                <a:gd name="connsiteX33" fmla="*/ 635801 w 682686"/>
                <a:gd name="connsiteY33" fmla="*/ 377179 h 440797"/>
                <a:gd name="connsiteX34" fmla="*/ 594597 w 682686"/>
                <a:gd name="connsiteY34" fmla="*/ 401003 h 440797"/>
                <a:gd name="connsiteX35" fmla="*/ 591551 w 682686"/>
                <a:gd name="connsiteY35" fmla="*/ 440725 h 440797"/>
                <a:gd name="connsiteX36" fmla="*/ 536755 w 682686"/>
                <a:gd name="connsiteY36" fmla="*/ 411975 h 440797"/>
                <a:gd name="connsiteX37" fmla="*/ 504130 w 682686"/>
                <a:gd name="connsiteY37" fmla="*/ 385474 h 440797"/>
                <a:gd name="connsiteX38" fmla="*/ 486468 w 682686"/>
                <a:gd name="connsiteY38" fmla="*/ 357784 h 440797"/>
                <a:gd name="connsiteX39" fmla="*/ 471704 w 682686"/>
                <a:gd name="connsiteY39" fmla="*/ 366161 h 440797"/>
                <a:gd name="connsiteX40" fmla="*/ 444265 w 682686"/>
                <a:gd name="connsiteY40" fmla="*/ 382608 h 440797"/>
                <a:gd name="connsiteX41" fmla="*/ 397806 w 682686"/>
                <a:gd name="connsiteY41" fmla="*/ 422993 h 440797"/>
                <a:gd name="connsiteX42" fmla="*/ 351795 w 682686"/>
                <a:gd name="connsiteY42" fmla="*/ 431009 h 440797"/>
                <a:gd name="connsiteX43" fmla="*/ 333942 w 682686"/>
                <a:gd name="connsiteY43" fmla="*/ 355745 h 440797"/>
                <a:gd name="connsiteX0" fmla="*/ 333942 w 682686"/>
                <a:gd name="connsiteY0" fmla="*/ 355745 h 444948"/>
                <a:gd name="connsiteX1" fmla="*/ 284350 w 682686"/>
                <a:gd name="connsiteY1" fmla="*/ 347684 h 444948"/>
                <a:gd name="connsiteX2" fmla="*/ 239483 w 682686"/>
                <a:gd name="connsiteY2" fmla="*/ 324645 h 444948"/>
                <a:gd name="connsiteX3" fmla="*/ 138843 w 682686"/>
                <a:gd name="connsiteY3" fmla="*/ 300872 h 444948"/>
                <a:gd name="connsiteX4" fmla="*/ 105778 w 682686"/>
                <a:gd name="connsiteY4" fmla="*/ 229535 h 444948"/>
                <a:gd name="connsiteX5" fmla="*/ 43760 w 682686"/>
                <a:gd name="connsiteY5" fmla="*/ 215279 h 444948"/>
                <a:gd name="connsiteX6" fmla="*/ 29 w 682686"/>
                <a:gd name="connsiteY6" fmla="*/ 136061 h 444948"/>
                <a:gd name="connsiteX7" fmla="*/ 44372 w 682686"/>
                <a:gd name="connsiteY7" fmla="*/ 141664 h 444948"/>
                <a:gd name="connsiteX8" fmla="*/ 52632 w 682686"/>
                <a:gd name="connsiteY8" fmla="*/ 106747 h 444948"/>
                <a:gd name="connsiteX9" fmla="*/ 116331 w 682686"/>
                <a:gd name="connsiteY9" fmla="*/ 77962 h 444948"/>
                <a:gd name="connsiteX10" fmla="*/ 81496 w 682686"/>
                <a:gd name="connsiteY10" fmla="*/ 653 h 444948"/>
                <a:gd name="connsiteX11" fmla="*/ 223624 w 682686"/>
                <a:gd name="connsiteY11" fmla="*/ 66999 h 444948"/>
                <a:gd name="connsiteX12" fmla="*/ 242656 w 682686"/>
                <a:gd name="connsiteY12" fmla="*/ 43971 h 444948"/>
                <a:gd name="connsiteX13" fmla="*/ 260700 w 682686"/>
                <a:gd name="connsiteY13" fmla="*/ 31064 h 444948"/>
                <a:gd name="connsiteX14" fmla="*/ 301252 w 682686"/>
                <a:gd name="connsiteY14" fmla="*/ 55572 h 444948"/>
                <a:gd name="connsiteX15" fmla="*/ 336747 w 682686"/>
                <a:gd name="connsiteY15" fmla="*/ 59500 h 444948"/>
                <a:gd name="connsiteX16" fmla="*/ 360293 w 682686"/>
                <a:gd name="connsiteY16" fmla="*/ 42066 h 444948"/>
                <a:gd name="connsiteX17" fmla="*/ 379307 w 682686"/>
                <a:gd name="connsiteY17" fmla="*/ 51500 h 444948"/>
                <a:gd name="connsiteX18" fmla="*/ 404076 w 682686"/>
                <a:gd name="connsiteY18" fmla="*/ 71012 h 444948"/>
                <a:gd name="connsiteX19" fmla="*/ 447460 w 682686"/>
                <a:gd name="connsiteY19" fmla="*/ 72264 h 444948"/>
                <a:gd name="connsiteX20" fmla="*/ 492017 w 682686"/>
                <a:gd name="connsiteY20" fmla="*/ 50555 h 444948"/>
                <a:gd name="connsiteX21" fmla="*/ 557912 w 682686"/>
                <a:gd name="connsiteY21" fmla="*/ 38077 h 444948"/>
                <a:gd name="connsiteX22" fmla="*/ 577446 w 682686"/>
                <a:gd name="connsiteY22" fmla="*/ 37805 h 444948"/>
                <a:gd name="connsiteX23" fmla="*/ 591025 w 682686"/>
                <a:gd name="connsiteY23" fmla="*/ 59767 h 444948"/>
                <a:gd name="connsiteX24" fmla="*/ 637469 w 682686"/>
                <a:gd name="connsiteY24" fmla="*/ 113518 h 444948"/>
                <a:gd name="connsiteX25" fmla="*/ 589887 w 682686"/>
                <a:gd name="connsiteY25" fmla="*/ 142358 h 444948"/>
                <a:gd name="connsiteX26" fmla="*/ 609652 w 682686"/>
                <a:gd name="connsiteY26" fmla="*/ 169801 h 444948"/>
                <a:gd name="connsiteX27" fmla="*/ 623611 w 682686"/>
                <a:gd name="connsiteY27" fmla="*/ 199316 h 444948"/>
                <a:gd name="connsiteX28" fmla="*/ 653366 w 682686"/>
                <a:gd name="connsiteY28" fmla="*/ 224570 h 444948"/>
                <a:gd name="connsiteX29" fmla="*/ 647953 w 682686"/>
                <a:gd name="connsiteY29" fmla="*/ 278760 h 444948"/>
                <a:gd name="connsiteX30" fmla="*/ 674004 w 682686"/>
                <a:gd name="connsiteY30" fmla="*/ 293936 h 444948"/>
                <a:gd name="connsiteX31" fmla="*/ 682413 w 682686"/>
                <a:gd name="connsiteY31" fmla="*/ 316139 h 444948"/>
                <a:gd name="connsiteX32" fmla="*/ 675130 w 682686"/>
                <a:gd name="connsiteY32" fmla="*/ 369303 h 444948"/>
                <a:gd name="connsiteX33" fmla="*/ 635801 w 682686"/>
                <a:gd name="connsiteY33" fmla="*/ 377179 h 444948"/>
                <a:gd name="connsiteX34" fmla="*/ 594597 w 682686"/>
                <a:gd name="connsiteY34" fmla="*/ 401003 h 444948"/>
                <a:gd name="connsiteX35" fmla="*/ 591551 w 682686"/>
                <a:gd name="connsiteY35" fmla="*/ 440725 h 444948"/>
                <a:gd name="connsiteX36" fmla="*/ 536755 w 682686"/>
                <a:gd name="connsiteY36" fmla="*/ 411975 h 444948"/>
                <a:gd name="connsiteX37" fmla="*/ 504130 w 682686"/>
                <a:gd name="connsiteY37" fmla="*/ 385474 h 444948"/>
                <a:gd name="connsiteX38" fmla="*/ 486468 w 682686"/>
                <a:gd name="connsiteY38" fmla="*/ 357784 h 444948"/>
                <a:gd name="connsiteX39" fmla="*/ 471704 w 682686"/>
                <a:gd name="connsiteY39" fmla="*/ 366161 h 444948"/>
                <a:gd name="connsiteX40" fmla="*/ 430936 w 682686"/>
                <a:gd name="connsiteY40" fmla="*/ 444620 h 444948"/>
                <a:gd name="connsiteX41" fmla="*/ 397806 w 682686"/>
                <a:gd name="connsiteY41" fmla="*/ 422993 h 444948"/>
                <a:gd name="connsiteX42" fmla="*/ 351795 w 682686"/>
                <a:gd name="connsiteY42" fmla="*/ 431009 h 444948"/>
                <a:gd name="connsiteX43" fmla="*/ 333942 w 682686"/>
                <a:gd name="connsiteY43" fmla="*/ 355745 h 444948"/>
                <a:gd name="connsiteX0" fmla="*/ 333942 w 682686"/>
                <a:gd name="connsiteY0" fmla="*/ 355745 h 445548"/>
                <a:gd name="connsiteX1" fmla="*/ 284350 w 682686"/>
                <a:gd name="connsiteY1" fmla="*/ 347684 h 445548"/>
                <a:gd name="connsiteX2" fmla="*/ 239483 w 682686"/>
                <a:gd name="connsiteY2" fmla="*/ 324645 h 445548"/>
                <a:gd name="connsiteX3" fmla="*/ 138843 w 682686"/>
                <a:gd name="connsiteY3" fmla="*/ 300872 h 445548"/>
                <a:gd name="connsiteX4" fmla="*/ 105778 w 682686"/>
                <a:gd name="connsiteY4" fmla="*/ 229535 h 445548"/>
                <a:gd name="connsiteX5" fmla="*/ 43760 w 682686"/>
                <a:gd name="connsiteY5" fmla="*/ 215279 h 445548"/>
                <a:gd name="connsiteX6" fmla="*/ 29 w 682686"/>
                <a:gd name="connsiteY6" fmla="*/ 136061 h 445548"/>
                <a:gd name="connsiteX7" fmla="*/ 44372 w 682686"/>
                <a:gd name="connsiteY7" fmla="*/ 141664 h 445548"/>
                <a:gd name="connsiteX8" fmla="*/ 52632 w 682686"/>
                <a:gd name="connsiteY8" fmla="*/ 106747 h 445548"/>
                <a:gd name="connsiteX9" fmla="*/ 116331 w 682686"/>
                <a:gd name="connsiteY9" fmla="*/ 77962 h 445548"/>
                <a:gd name="connsiteX10" fmla="*/ 81496 w 682686"/>
                <a:gd name="connsiteY10" fmla="*/ 653 h 445548"/>
                <a:gd name="connsiteX11" fmla="*/ 223624 w 682686"/>
                <a:gd name="connsiteY11" fmla="*/ 66999 h 445548"/>
                <a:gd name="connsiteX12" fmla="*/ 242656 w 682686"/>
                <a:gd name="connsiteY12" fmla="*/ 43971 h 445548"/>
                <a:gd name="connsiteX13" fmla="*/ 260700 w 682686"/>
                <a:gd name="connsiteY13" fmla="*/ 31064 h 445548"/>
                <a:gd name="connsiteX14" fmla="*/ 301252 w 682686"/>
                <a:gd name="connsiteY14" fmla="*/ 55572 h 445548"/>
                <a:gd name="connsiteX15" fmla="*/ 336747 w 682686"/>
                <a:gd name="connsiteY15" fmla="*/ 59500 h 445548"/>
                <a:gd name="connsiteX16" fmla="*/ 360293 w 682686"/>
                <a:gd name="connsiteY16" fmla="*/ 42066 h 445548"/>
                <a:gd name="connsiteX17" fmla="*/ 379307 w 682686"/>
                <a:gd name="connsiteY17" fmla="*/ 51500 h 445548"/>
                <a:gd name="connsiteX18" fmla="*/ 404076 w 682686"/>
                <a:gd name="connsiteY18" fmla="*/ 71012 h 445548"/>
                <a:gd name="connsiteX19" fmla="*/ 447460 w 682686"/>
                <a:gd name="connsiteY19" fmla="*/ 72264 h 445548"/>
                <a:gd name="connsiteX20" fmla="*/ 492017 w 682686"/>
                <a:gd name="connsiteY20" fmla="*/ 50555 h 445548"/>
                <a:gd name="connsiteX21" fmla="*/ 557912 w 682686"/>
                <a:gd name="connsiteY21" fmla="*/ 38077 h 445548"/>
                <a:gd name="connsiteX22" fmla="*/ 577446 w 682686"/>
                <a:gd name="connsiteY22" fmla="*/ 37805 h 445548"/>
                <a:gd name="connsiteX23" fmla="*/ 591025 w 682686"/>
                <a:gd name="connsiteY23" fmla="*/ 59767 h 445548"/>
                <a:gd name="connsiteX24" fmla="*/ 637469 w 682686"/>
                <a:gd name="connsiteY24" fmla="*/ 113518 h 445548"/>
                <a:gd name="connsiteX25" fmla="*/ 589887 w 682686"/>
                <a:gd name="connsiteY25" fmla="*/ 142358 h 445548"/>
                <a:gd name="connsiteX26" fmla="*/ 609652 w 682686"/>
                <a:gd name="connsiteY26" fmla="*/ 169801 h 445548"/>
                <a:gd name="connsiteX27" fmla="*/ 623611 w 682686"/>
                <a:gd name="connsiteY27" fmla="*/ 199316 h 445548"/>
                <a:gd name="connsiteX28" fmla="*/ 653366 w 682686"/>
                <a:gd name="connsiteY28" fmla="*/ 224570 h 445548"/>
                <a:gd name="connsiteX29" fmla="*/ 647953 w 682686"/>
                <a:gd name="connsiteY29" fmla="*/ 278760 h 445548"/>
                <a:gd name="connsiteX30" fmla="*/ 674004 w 682686"/>
                <a:gd name="connsiteY30" fmla="*/ 293936 h 445548"/>
                <a:gd name="connsiteX31" fmla="*/ 682413 w 682686"/>
                <a:gd name="connsiteY31" fmla="*/ 316139 h 445548"/>
                <a:gd name="connsiteX32" fmla="*/ 675130 w 682686"/>
                <a:gd name="connsiteY32" fmla="*/ 369303 h 445548"/>
                <a:gd name="connsiteX33" fmla="*/ 635801 w 682686"/>
                <a:gd name="connsiteY33" fmla="*/ 377179 h 445548"/>
                <a:gd name="connsiteX34" fmla="*/ 594597 w 682686"/>
                <a:gd name="connsiteY34" fmla="*/ 401003 h 445548"/>
                <a:gd name="connsiteX35" fmla="*/ 591551 w 682686"/>
                <a:gd name="connsiteY35" fmla="*/ 440725 h 445548"/>
                <a:gd name="connsiteX36" fmla="*/ 536755 w 682686"/>
                <a:gd name="connsiteY36" fmla="*/ 411975 h 445548"/>
                <a:gd name="connsiteX37" fmla="*/ 504130 w 682686"/>
                <a:gd name="connsiteY37" fmla="*/ 385474 h 445548"/>
                <a:gd name="connsiteX38" fmla="*/ 486468 w 682686"/>
                <a:gd name="connsiteY38" fmla="*/ 357784 h 445548"/>
                <a:gd name="connsiteX39" fmla="*/ 513587 w 682686"/>
                <a:gd name="connsiteY39" fmla="*/ 425323 h 445548"/>
                <a:gd name="connsiteX40" fmla="*/ 430936 w 682686"/>
                <a:gd name="connsiteY40" fmla="*/ 444620 h 445548"/>
                <a:gd name="connsiteX41" fmla="*/ 397806 w 682686"/>
                <a:gd name="connsiteY41" fmla="*/ 422993 h 445548"/>
                <a:gd name="connsiteX42" fmla="*/ 351795 w 682686"/>
                <a:gd name="connsiteY42" fmla="*/ 431009 h 445548"/>
                <a:gd name="connsiteX43" fmla="*/ 333942 w 682686"/>
                <a:gd name="connsiteY43" fmla="*/ 355745 h 445548"/>
                <a:gd name="connsiteX0" fmla="*/ 333942 w 682686"/>
                <a:gd name="connsiteY0" fmla="*/ 355745 h 446077"/>
                <a:gd name="connsiteX1" fmla="*/ 284350 w 682686"/>
                <a:gd name="connsiteY1" fmla="*/ 347684 h 446077"/>
                <a:gd name="connsiteX2" fmla="*/ 239483 w 682686"/>
                <a:gd name="connsiteY2" fmla="*/ 324645 h 446077"/>
                <a:gd name="connsiteX3" fmla="*/ 138843 w 682686"/>
                <a:gd name="connsiteY3" fmla="*/ 300872 h 446077"/>
                <a:gd name="connsiteX4" fmla="*/ 105778 w 682686"/>
                <a:gd name="connsiteY4" fmla="*/ 229535 h 446077"/>
                <a:gd name="connsiteX5" fmla="*/ 43760 w 682686"/>
                <a:gd name="connsiteY5" fmla="*/ 215279 h 446077"/>
                <a:gd name="connsiteX6" fmla="*/ 29 w 682686"/>
                <a:gd name="connsiteY6" fmla="*/ 136061 h 446077"/>
                <a:gd name="connsiteX7" fmla="*/ 44372 w 682686"/>
                <a:gd name="connsiteY7" fmla="*/ 141664 h 446077"/>
                <a:gd name="connsiteX8" fmla="*/ 52632 w 682686"/>
                <a:gd name="connsiteY8" fmla="*/ 106747 h 446077"/>
                <a:gd name="connsiteX9" fmla="*/ 116331 w 682686"/>
                <a:gd name="connsiteY9" fmla="*/ 77962 h 446077"/>
                <a:gd name="connsiteX10" fmla="*/ 81496 w 682686"/>
                <a:gd name="connsiteY10" fmla="*/ 653 h 446077"/>
                <a:gd name="connsiteX11" fmla="*/ 223624 w 682686"/>
                <a:gd name="connsiteY11" fmla="*/ 66999 h 446077"/>
                <a:gd name="connsiteX12" fmla="*/ 242656 w 682686"/>
                <a:gd name="connsiteY12" fmla="*/ 43971 h 446077"/>
                <a:gd name="connsiteX13" fmla="*/ 260700 w 682686"/>
                <a:gd name="connsiteY13" fmla="*/ 31064 h 446077"/>
                <a:gd name="connsiteX14" fmla="*/ 301252 w 682686"/>
                <a:gd name="connsiteY14" fmla="*/ 55572 h 446077"/>
                <a:gd name="connsiteX15" fmla="*/ 336747 w 682686"/>
                <a:gd name="connsiteY15" fmla="*/ 59500 h 446077"/>
                <a:gd name="connsiteX16" fmla="*/ 360293 w 682686"/>
                <a:gd name="connsiteY16" fmla="*/ 42066 h 446077"/>
                <a:gd name="connsiteX17" fmla="*/ 379307 w 682686"/>
                <a:gd name="connsiteY17" fmla="*/ 51500 h 446077"/>
                <a:gd name="connsiteX18" fmla="*/ 404076 w 682686"/>
                <a:gd name="connsiteY18" fmla="*/ 71012 h 446077"/>
                <a:gd name="connsiteX19" fmla="*/ 447460 w 682686"/>
                <a:gd name="connsiteY19" fmla="*/ 72264 h 446077"/>
                <a:gd name="connsiteX20" fmla="*/ 492017 w 682686"/>
                <a:gd name="connsiteY20" fmla="*/ 50555 h 446077"/>
                <a:gd name="connsiteX21" fmla="*/ 557912 w 682686"/>
                <a:gd name="connsiteY21" fmla="*/ 38077 h 446077"/>
                <a:gd name="connsiteX22" fmla="*/ 577446 w 682686"/>
                <a:gd name="connsiteY22" fmla="*/ 37805 h 446077"/>
                <a:gd name="connsiteX23" fmla="*/ 591025 w 682686"/>
                <a:gd name="connsiteY23" fmla="*/ 59767 h 446077"/>
                <a:gd name="connsiteX24" fmla="*/ 637469 w 682686"/>
                <a:gd name="connsiteY24" fmla="*/ 113518 h 446077"/>
                <a:gd name="connsiteX25" fmla="*/ 589887 w 682686"/>
                <a:gd name="connsiteY25" fmla="*/ 142358 h 446077"/>
                <a:gd name="connsiteX26" fmla="*/ 609652 w 682686"/>
                <a:gd name="connsiteY26" fmla="*/ 169801 h 446077"/>
                <a:gd name="connsiteX27" fmla="*/ 623611 w 682686"/>
                <a:gd name="connsiteY27" fmla="*/ 199316 h 446077"/>
                <a:gd name="connsiteX28" fmla="*/ 653366 w 682686"/>
                <a:gd name="connsiteY28" fmla="*/ 224570 h 446077"/>
                <a:gd name="connsiteX29" fmla="*/ 647953 w 682686"/>
                <a:gd name="connsiteY29" fmla="*/ 278760 h 446077"/>
                <a:gd name="connsiteX30" fmla="*/ 674004 w 682686"/>
                <a:gd name="connsiteY30" fmla="*/ 293936 h 446077"/>
                <a:gd name="connsiteX31" fmla="*/ 682413 w 682686"/>
                <a:gd name="connsiteY31" fmla="*/ 316139 h 446077"/>
                <a:gd name="connsiteX32" fmla="*/ 675130 w 682686"/>
                <a:gd name="connsiteY32" fmla="*/ 369303 h 446077"/>
                <a:gd name="connsiteX33" fmla="*/ 635801 w 682686"/>
                <a:gd name="connsiteY33" fmla="*/ 377179 h 446077"/>
                <a:gd name="connsiteX34" fmla="*/ 594597 w 682686"/>
                <a:gd name="connsiteY34" fmla="*/ 401003 h 446077"/>
                <a:gd name="connsiteX35" fmla="*/ 591551 w 682686"/>
                <a:gd name="connsiteY35" fmla="*/ 440725 h 446077"/>
                <a:gd name="connsiteX36" fmla="*/ 536755 w 682686"/>
                <a:gd name="connsiteY36" fmla="*/ 411975 h 446077"/>
                <a:gd name="connsiteX37" fmla="*/ 504130 w 682686"/>
                <a:gd name="connsiteY37" fmla="*/ 385474 h 446077"/>
                <a:gd name="connsiteX38" fmla="*/ 513587 w 682686"/>
                <a:gd name="connsiteY38" fmla="*/ 425323 h 446077"/>
                <a:gd name="connsiteX39" fmla="*/ 430936 w 682686"/>
                <a:gd name="connsiteY39" fmla="*/ 444620 h 446077"/>
                <a:gd name="connsiteX40" fmla="*/ 397806 w 682686"/>
                <a:gd name="connsiteY40" fmla="*/ 422993 h 446077"/>
                <a:gd name="connsiteX41" fmla="*/ 351795 w 682686"/>
                <a:gd name="connsiteY41" fmla="*/ 431009 h 446077"/>
                <a:gd name="connsiteX42" fmla="*/ 333942 w 682686"/>
                <a:gd name="connsiteY42" fmla="*/ 355745 h 446077"/>
                <a:gd name="connsiteX0" fmla="*/ 333942 w 682686"/>
                <a:gd name="connsiteY0" fmla="*/ 355745 h 445837"/>
                <a:gd name="connsiteX1" fmla="*/ 284350 w 682686"/>
                <a:gd name="connsiteY1" fmla="*/ 347684 h 445837"/>
                <a:gd name="connsiteX2" fmla="*/ 239483 w 682686"/>
                <a:gd name="connsiteY2" fmla="*/ 324645 h 445837"/>
                <a:gd name="connsiteX3" fmla="*/ 138843 w 682686"/>
                <a:gd name="connsiteY3" fmla="*/ 300872 h 445837"/>
                <a:gd name="connsiteX4" fmla="*/ 105778 w 682686"/>
                <a:gd name="connsiteY4" fmla="*/ 229535 h 445837"/>
                <a:gd name="connsiteX5" fmla="*/ 43760 w 682686"/>
                <a:gd name="connsiteY5" fmla="*/ 215279 h 445837"/>
                <a:gd name="connsiteX6" fmla="*/ 29 w 682686"/>
                <a:gd name="connsiteY6" fmla="*/ 136061 h 445837"/>
                <a:gd name="connsiteX7" fmla="*/ 44372 w 682686"/>
                <a:gd name="connsiteY7" fmla="*/ 141664 h 445837"/>
                <a:gd name="connsiteX8" fmla="*/ 52632 w 682686"/>
                <a:gd name="connsiteY8" fmla="*/ 106747 h 445837"/>
                <a:gd name="connsiteX9" fmla="*/ 116331 w 682686"/>
                <a:gd name="connsiteY9" fmla="*/ 77962 h 445837"/>
                <a:gd name="connsiteX10" fmla="*/ 81496 w 682686"/>
                <a:gd name="connsiteY10" fmla="*/ 653 h 445837"/>
                <a:gd name="connsiteX11" fmla="*/ 223624 w 682686"/>
                <a:gd name="connsiteY11" fmla="*/ 66999 h 445837"/>
                <a:gd name="connsiteX12" fmla="*/ 242656 w 682686"/>
                <a:gd name="connsiteY12" fmla="*/ 43971 h 445837"/>
                <a:gd name="connsiteX13" fmla="*/ 260700 w 682686"/>
                <a:gd name="connsiteY13" fmla="*/ 31064 h 445837"/>
                <a:gd name="connsiteX14" fmla="*/ 301252 w 682686"/>
                <a:gd name="connsiteY14" fmla="*/ 55572 h 445837"/>
                <a:gd name="connsiteX15" fmla="*/ 336747 w 682686"/>
                <a:gd name="connsiteY15" fmla="*/ 59500 h 445837"/>
                <a:gd name="connsiteX16" fmla="*/ 360293 w 682686"/>
                <a:gd name="connsiteY16" fmla="*/ 42066 h 445837"/>
                <a:gd name="connsiteX17" fmla="*/ 379307 w 682686"/>
                <a:gd name="connsiteY17" fmla="*/ 51500 h 445837"/>
                <a:gd name="connsiteX18" fmla="*/ 404076 w 682686"/>
                <a:gd name="connsiteY18" fmla="*/ 71012 h 445837"/>
                <a:gd name="connsiteX19" fmla="*/ 447460 w 682686"/>
                <a:gd name="connsiteY19" fmla="*/ 72264 h 445837"/>
                <a:gd name="connsiteX20" fmla="*/ 492017 w 682686"/>
                <a:gd name="connsiteY20" fmla="*/ 50555 h 445837"/>
                <a:gd name="connsiteX21" fmla="*/ 557912 w 682686"/>
                <a:gd name="connsiteY21" fmla="*/ 38077 h 445837"/>
                <a:gd name="connsiteX22" fmla="*/ 577446 w 682686"/>
                <a:gd name="connsiteY22" fmla="*/ 37805 h 445837"/>
                <a:gd name="connsiteX23" fmla="*/ 591025 w 682686"/>
                <a:gd name="connsiteY23" fmla="*/ 59767 h 445837"/>
                <a:gd name="connsiteX24" fmla="*/ 637469 w 682686"/>
                <a:gd name="connsiteY24" fmla="*/ 113518 h 445837"/>
                <a:gd name="connsiteX25" fmla="*/ 589887 w 682686"/>
                <a:gd name="connsiteY25" fmla="*/ 142358 h 445837"/>
                <a:gd name="connsiteX26" fmla="*/ 609652 w 682686"/>
                <a:gd name="connsiteY26" fmla="*/ 169801 h 445837"/>
                <a:gd name="connsiteX27" fmla="*/ 623611 w 682686"/>
                <a:gd name="connsiteY27" fmla="*/ 199316 h 445837"/>
                <a:gd name="connsiteX28" fmla="*/ 653366 w 682686"/>
                <a:gd name="connsiteY28" fmla="*/ 224570 h 445837"/>
                <a:gd name="connsiteX29" fmla="*/ 647953 w 682686"/>
                <a:gd name="connsiteY29" fmla="*/ 278760 h 445837"/>
                <a:gd name="connsiteX30" fmla="*/ 674004 w 682686"/>
                <a:gd name="connsiteY30" fmla="*/ 293936 h 445837"/>
                <a:gd name="connsiteX31" fmla="*/ 682413 w 682686"/>
                <a:gd name="connsiteY31" fmla="*/ 316139 h 445837"/>
                <a:gd name="connsiteX32" fmla="*/ 675130 w 682686"/>
                <a:gd name="connsiteY32" fmla="*/ 369303 h 445837"/>
                <a:gd name="connsiteX33" fmla="*/ 635801 w 682686"/>
                <a:gd name="connsiteY33" fmla="*/ 377179 h 445837"/>
                <a:gd name="connsiteX34" fmla="*/ 594597 w 682686"/>
                <a:gd name="connsiteY34" fmla="*/ 401003 h 445837"/>
                <a:gd name="connsiteX35" fmla="*/ 591551 w 682686"/>
                <a:gd name="connsiteY35" fmla="*/ 440725 h 445837"/>
                <a:gd name="connsiteX36" fmla="*/ 536755 w 682686"/>
                <a:gd name="connsiteY36" fmla="*/ 411975 h 445837"/>
                <a:gd name="connsiteX37" fmla="*/ 513587 w 682686"/>
                <a:gd name="connsiteY37" fmla="*/ 425323 h 445837"/>
                <a:gd name="connsiteX38" fmla="*/ 430936 w 682686"/>
                <a:gd name="connsiteY38" fmla="*/ 444620 h 445837"/>
                <a:gd name="connsiteX39" fmla="*/ 397806 w 682686"/>
                <a:gd name="connsiteY39" fmla="*/ 422993 h 445837"/>
                <a:gd name="connsiteX40" fmla="*/ 351795 w 682686"/>
                <a:gd name="connsiteY40" fmla="*/ 431009 h 445837"/>
                <a:gd name="connsiteX41" fmla="*/ 333942 w 682686"/>
                <a:gd name="connsiteY41" fmla="*/ 355745 h 445837"/>
                <a:gd name="connsiteX0" fmla="*/ 333942 w 682686"/>
                <a:gd name="connsiteY0" fmla="*/ 355745 h 445648"/>
                <a:gd name="connsiteX1" fmla="*/ 284350 w 682686"/>
                <a:gd name="connsiteY1" fmla="*/ 347684 h 445648"/>
                <a:gd name="connsiteX2" fmla="*/ 239483 w 682686"/>
                <a:gd name="connsiteY2" fmla="*/ 324645 h 445648"/>
                <a:gd name="connsiteX3" fmla="*/ 138843 w 682686"/>
                <a:gd name="connsiteY3" fmla="*/ 300872 h 445648"/>
                <a:gd name="connsiteX4" fmla="*/ 105778 w 682686"/>
                <a:gd name="connsiteY4" fmla="*/ 229535 h 445648"/>
                <a:gd name="connsiteX5" fmla="*/ 43760 w 682686"/>
                <a:gd name="connsiteY5" fmla="*/ 215279 h 445648"/>
                <a:gd name="connsiteX6" fmla="*/ 29 w 682686"/>
                <a:gd name="connsiteY6" fmla="*/ 136061 h 445648"/>
                <a:gd name="connsiteX7" fmla="*/ 44372 w 682686"/>
                <a:gd name="connsiteY7" fmla="*/ 141664 h 445648"/>
                <a:gd name="connsiteX8" fmla="*/ 52632 w 682686"/>
                <a:gd name="connsiteY8" fmla="*/ 106747 h 445648"/>
                <a:gd name="connsiteX9" fmla="*/ 116331 w 682686"/>
                <a:gd name="connsiteY9" fmla="*/ 77962 h 445648"/>
                <a:gd name="connsiteX10" fmla="*/ 81496 w 682686"/>
                <a:gd name="connsiteY10" fmla="*/ 653 h 445648"/>
                <a:gd name="connsiteX11" fmla="*/ 223624 w 682686"/>
                <a:gd name="connsiteY11" fmla="*/ 66999 h 445648"/>
                <a:gd name="connsiteX12" fmla="*/ 242656 w 682686"/>
                <a:gd name="connsiteY12" fmla="*/ 43971 h 445648"/>
                <a:gd name="connsiteX13" fmla="*/ 260700 w 682686"/>
                <a:gd name="connsiteY13" fmla="*/ 31064 h 445648"/>
                <a:gd name="connsiteX14" fmla="*/ 301252 w 682686"/>
                <a:gd name="connsiteY14" fmla="*/ 55572 h 445648"/>
                <a:gd name="connsiteX15" fmla="*/ 336747 w 682686"/>
                <a:gd name="connsiteY15" fmla="*/ 59500 h 445648"/>
                <a:gd name="connsiteX16" fmla="*/ 360293 w 682686"/>
                <a:gd name="connsiteY16" fmla="*/ 42066 h 445648"/>
                <a:gd name="connsiteX17" fmla="*/ 379307 w 682686"/>
                <a:gd name="connsiteY17" fmla="*/ 51500 h 445648"/>
                <a:gd name="connsiteX18" fmla="*/ 404076 w 682686"/>
                <a:gd name="connsiteY18" fmla="*/ 71012 h 445648"/>
                <a:gd name="connsiteX19" fmla="*/ 447460 w 682686"/>
                <a:gd name="connsiteY19" fmla="*/ 72264 h 445648"/>
                <a:gd name="connsiteX20" fmla="*/ 492017 w 682686"/>
                <a:gd name="connsiteY20" fmla="*/ 50555 h 445648"/>
                <a:gd name="connsiteX21" fmla="*/ 557912 w 682686"/>
                <a:gd name="connsiteY21" fmla="*/ 38077 h 445648"/>
                <a:gd name="connsiteX22" fmla="*/ 577446 w 682686"/>
                <a:gd name="connsiteY22" fmla="*/ 37805 h 445648"/>
                <a:gd name="connsiteX23" fmla="*/ 591025 w 682686"/>
                <a:gd name="connsiteY23" fmla="*/ 59767 h 445648"/>
                <a:gd name="connsiteX24" fmla="*/ 637469 w 682686"/>
                <a:gd name="connsiteY24" fmla="*/ 113518 h 445648"/>
                <a:gd name="connsiteX25" fmla="*/ 589887 w 682686"/>
                <a:gd name="connsiteY25" fmla="*/ 142358 h 445648"/>
                <a:gd name="connsiteX26" fmla="*/ 609652 w 682686"/>
                <a:gd name="connsiteY26" fmla="*/ 169801 h 445648"/>
                <a:gd name="connsiteX27" fmla="*/ 623611 w 682686"/>
                <a:gd name="connsiteY27" fmla="*/ 199316 h 445648"/>
                <a:gd name="connsiteX28" fmla="*/ 653366 w 682686"/>
                <a:gd name="connsiteY28" fmla="*/ 224570 h 445648"/>
                <a:gd name="connsiteX29" fmla="*/ 647953 w 682686"/>
                <a:gd name="connsiteY29" fmla="*/ 278760 h 445648"/>
                <a:gd name="connsiteX30" fmla="*/ 674004 w 682686"/>
                <a:gd name="connsiteY30" fmla="*/ 293936 h 445648"/>
                <a:gd name="connsiteX31" fmla="*/ 682413 w 682686"/>
                <a:gd name="connsiteY31" fmla="*/ 316139 h 445648"/>
                <a:gd name="connsiteX32" fmla="*/ 675130 w 682686"/>
                <a:gd name="connsiteY32" fmla="*/ 369303 h 445648"/>
                <a:gd name="connsiteX33" fmla="*/ 635801 w 682686"/>
                <a:gd name="connsiteY33" fmla="*/ 377179 h 445648"/>
                <a:gd name="connsiteX34" fmla="*/ 594597 w 682686"/>
                <a:gd name="connsiteY34" fmla="*/ 401003 h 445648"/>
                <a:gd name="connsiteX35" fmla="*/ 591551 w 682686"/>
                <a:gd name="connsiteY35" fmla="*/ 440725 h 445648"/>
                <a:gd name="connsiteX36" fmla="*/ 513587 w 682686"/>
                <a:gd name="connsiteY36" fmla="*/ 425323 h 445648"/>
                <a:gd name="connsiteX37" fmla="*/ 430936 w 682686"/>
                <a:gd name="connsiteY37" fmla="*/ 444620 h 445648"/>
                <a:gd name="connsiteX38" fmla="*/ 397806 w 682686"/>
                <a:gd name="connsiteY38" fmla="*/ 422993 h 445648"/>
                <a:gd name="connsiteX39" fmla="*/ 351795 w 682686"/>
                <a:gd name="connsiteY39" fmla="*/ 431009 h 445648"/>
                <a:gd name="connsiteX40" fmla="*/ 333942 w 682686"/>
                <a:gd name="connsiteY40" fmla="*/ 355745 h 445648"/>
                <a:gd name="connsiteX0" fmla="*/ 333942 w 682686"/>
                <a:gd name="connsiteY0" fmla="*/ 355745 h 463674"/>
                <a:gd name="connsiteX1" fmla="*/ 284350 w 682686"/>
                <a:gd name="connsiteY1" fmla="*/ 347684 h 463674"/>
                <a:gd name="connsiteX2" fmla="*/ 239483 w 682686"/>
                <a:gd name="connsiteY2" fmla="*/ 324645 h 463674"/>
                <a:gd name="connsiteX3" fmla="*/ 138843 w 682686"/>
                <a:gd name="connsiteY3" fmla="*/ 300872 h 463674"/>
                <a:gd name="connsiteX4" fmla="*/ 105778 w 682686"/>
                <a:gd name="connsiteY4" fmla="*/ 229535 h 463674"/>
                <a:gd name="connsiteX5" fmla="*/ 43760 w 682686"/>
                <a:gd name="connsiteY5" fmla="*/ 215279 h 463674"/>
                <a:gd name="connsiteX6" fmla="*/ 29 w 682686"/>
                <a:gd name="connsiteY6" fmla="*/ 136061 h 463674"/>
                <a:gd name="connsiteX7" fmla="*/ 44372 w 682686"/>
                <a:gd name="connsiteY7" fmla="*/ 141664 h 463674"/>
                <a:gd name="connsiteX8" fmla="*/ 52632 w 682686"/>
                <a:gd name="connsiteY8" fmla="*/ 106747 h 463674"/>
                <a:gd name="connsiteX9" fmla="*/ 116331 w 682686"/>
                <a:gd name="connsiteY9" fmla="*/ 77962 h 463674"/>
                <a:gd name="connsiteX10" fmla="*/ 81496 w 682686"/>
                <a:gd name="connsiteY10" fmla="*/ 653 h 463674"/>
                <a:gd name="connsiteX11" fmla="*/ 223624 w 682686"/>
                <a:gd name="connsiteY11" fmla="*/ 66999 h 463674"/>
                <a:gd name="connsiteX12" fmla="*/ 242656 w 682686"/>
                <a:gd name="connsiteY12" fmla="*/ 43971 h 463674"/>
                <a:gd name="connsiteX13" fmla="*/ 260700 w 682686"/>
                <a:gd name="connsiteY13" fmla="*/ 31064 h 463674"/>
                <a:gd name="connsiteX14" fmla="*/ 301252 w 682686"/>
                <a:gd name="connsiteY14" fmla="*/ 55572 h 463674"/>
                <a:gd name="connsiteX15" fmla="*/ 336747 w 682686"/>
                <a:gd name="connsiteY15" fmla="*/ 59500 h 463674"/>
                <a:gd name="connsiteX16" fmla="*/ 360293 w 682686"/>
                <a:gd name="connsiteY16" fmla="*/ 42066 h 463674"/>
                <a:gd name="connsiteX17" fmla="*/ 379307 w 682686"/>
                <a:gd name="connsiteY17" fmla="*/ 51500 h 463674"/>
                <a:gd name="connsiteX18" fmla="*/ 404076 w 682686"/>
                <a:gd name="connsiteY18" fmla="*/ 71012 h 463674"/>
                <a:gd name="connsiteX19" fmla="*/ 447460 w 682686"/>
                <a:gd name="connsiteY19" fmla="*/ 72264 h 463674"/>
                <a:gd name="connsiteX20" fmla="*/ 492017 w 682686"/>
                <a:gd name="connsiteY20" fmla="*/ 50555 h 463674"/>
                <a:gd name="connsiteX21" fmla="*/ 557912 w 682686"/>
                <a:gd name="connsiteY21" fmla="*/ 38077 h 463674"/>
                <a:gd name="connsiteX22" fmla="*/ 577446 w 682686"/>
                <a:gd name="connsiteY22" fmla="*/ 37805 h 463674"/>
                <a:gd name="connsiteX23" fmla="*/ 591025 w 682686"/>
                <a:gd name="connsiteY23" fmla="*/ 59767 h 463674"/>
                <a:gd name="connsiteX24" fmla="*/ 637469 w 682686"/>
                <a:gd name="connsiteY24" fmla="*/ 113518 h 463674"/>
                <a:gd name="connsiteX25" fmla="*/ 589887 w 682686"/>
                <a:gd name="connsiteY25" fmla="*/ 142358 h 463674"/>
                <a:gd name="connsiteX26" fmla="*/ 609652 w 682686"/>
                <a:gd name="connsiteY26" fmla="*/ 169801 h 463674"/>
                <a:gd name="connsiteX27" fmla="*/ 623611 w 682686"/>
                <a:gd name="connsiteY27" fmla="*/ 199316 h 463674"/>
                <a:gd name="connsiteX28" fmla="*/ 653366 w 682686"/>
                <a:gd name="connsiteY28" fmla="*/ 224570 h 463674"/>
                <a:gd name="connsiteX29" fmla="*/ 647953 w 682686"/>
                <a:gd name="connsiteY29" fmla="*/ 278760 h 463674"/>
                <a:gd name="connsiteX30" fmla="*/ 674004 w 682686"/>
                <a:gd name="connsiteY30" fmla="*/ 293936 h 463674"/>
                <a:gd name="connsiteX31" fmla="*/ 682413 w 682686"/>
                <a:gd name="connsiteY31" fmla="*/ 316139 h 463674"/>
                <a:gd name="connsiteX32" fmla="*/ 675130 w 682686"/>
                <a:gd name="connsiteY32" fmla="*/ 369303 h 463674"/>
                <a:gd name="connsiteX33" fmla="*/ 635801 w 682686"/>
                <a:gd name="connsiteY33" fmla="*/ 377179 h 463674"/>
                <a:gd name="connsiteX34" fmla="*/ 594597 w 682686"/>
                <a:gd name="connsiteY34" fmla="*/ 401003 h 463674"/>
                <a:gd name="connsiteX35" fmla="*/ 570667 w 682686"/>
                <a:gd name="connsiteY35" fmla="*/ 463404 h 463674"/>
                <a:gd name="connsiteX36" fmla="*/ 513587 w 682686"/>
                <a:gd name="connsiteY36" fmla="*/ 425323 h 463674"/>
                <a:gd name="connsiteX37" fmla="*/ 430936 w 682686"/>
                <a:gd name="connsiteY37" fmla="*/ 444620 h 463674"/>
                <a:gd name="connsiteX38" fmla="*/ 397806 w 682686"/>
                <a:gd name="connsiteY38" fmla="*/ 422993 h 463674"/>
                <a:gd name="connsiteX39" fmla="*/ 351795 w 682686"/>
                <a:gd name="connsiteY39" fmla="*/ 431009 h 463674"/>
                <a:gd name="connsiteX40" fmla="*/ 333942 w 682686"/>
                <a:gd name="connsiteY40" fmla="*/ 355745 h 463674"/>
                <a:gd name="connsiteX0" fmla="*/ 333942 w 682686"/>
                <a:gd name="connsiteY0" fmla="*/ 355745 h 529423"/>
                <a:gd name="connsiteX1" fmla="*/ 284350 w 682686"/>
                <a:gd name="connsiteY1" fmla="*/ 347684 h 529423"/>
                <a:gd name="connsiteX2" fmla="*/ 239483 w 682686"/>
                <a:gd name="connsiteY2" fmla="*/ 324645 h 529423"/>
                <a:gd name="connsiteX3" fmla="*/ 138843 w 682686"/>
                <a:gd name="connsiteY3" fmla="*/ 300872 h 529423"/>
                <a:gd name="connsiteX4" fmla="*/ 105778 w 682686"/>
                <a:gd name="connsiteY4" fmla="*/ 229535 h 529423"/>
                <a:gd name="connsiteX5" fmla="*/ 43760 w 682686"/>
                <a:gd name="connsiteY5" fmla="*/ 215279 h 529423"/>
                <a:gd name="connsiteX6" fmla="*/ 29 w 682686"/>
                <a:gd name="connsiteY6" fmla="*/ 136061 h 529423"/>
                <a:gd name="connsiteX7" fmla="*/ 44372 w 682686"/>
                <a:gd name="connsiteY7" fmla="*/ 141664 h 529423"/>
                <a:gd name="connsiteX8" fmla="*/ 52632 w 682686"/>
                <a:gd name="connsiteY8" fmla="*/ 106747 h 529423"/>
                <a:gd name="connsiteX9" fmla="*/ 116331 w 682686"/>
                <a:gd name="connsiteY9" fmla="*/ 77962 h 529423"/>
                <a:gd name="connsiteX10" fmla="*/ 81496 w 682686"/>
                <a:gd name="connsiteY10" fmla="*/ 653 h 529423"/>
                <a:gd name="connsiteX11" fmla="*/ 223624 w 682686"/>
                <a:gd name="connsiteY11" fmla="*/ 66999 h 529423"/>
                <a:gd name="connsiteX12" fmla="*/ 242656 w 682686"/>
                <a:gd name="connsiteY12" fmla="*/ 43971 h 529423"/>
                <a:gd name="connsiteX13" fmla="*/ 260700 w 682686"/>
                <a:gd name="connsiteY13" fmla="*/ 31064 h 529423"/>
                <a:gd name="connsiteX14" fmla="*/ 301252 w 682686"/>
                <a:gd name="connsiteY14" fmla="*/ 55572 h 529423"/>
                <a:gd name="connsiteX15" fmla="*/ 336747 w 682686"/>
                <a:gd name="connsiteY15" fmla="*/ 59500 h 529423"/>
                <a:gd name="connsiteX16" fmla="*/ 360293 w 682686"/>
                <a:gd name="connsiteY16" fmla="*/ 42066 h 529423"/>
                <a:gd name="connsiteX17" fmla="*/ 379307 w 682686"/>
                <a:gd name="connsiteY17" fmla="*/ 51500 h 529423"/>
                <a:gd name="connsiteX18" fmla="*/ 404076 w 682686"/>
                <a:gd name="connsiteY18" fmla="*/ 71012 h 529423"/>
                <a:gd name="connsiteX19" fmla="*/ 447460 w 682686"/>
                <a:gd name="connsiteY19" fmla="*/ 72264 h 529423"/>
                <a:gd name="connsiteX20" fmla="*/ 492017 w 682686"/>
                <a:gd name="connsiteY20" fmla="*/ 50555 h 529423"/>
                <a:gd name="connsiteX21" fmla="*/ 557912 w 682686"/>
                <a:gd name="connsiteY21" fmla="*/ 38077 h 529423"/>
                <a:gd name="connsiteX22" fmla="*/ 577446 w 682686"/>
                <a:gd name="connsiteY22" fmla="*/ 37805 h 529423"/>
                <a:gd name="connsiteX23" fmla="*/ 591025 w 682686"/>
                <a:gd name="connsiteY23" fmla="*/ 59767 h 529423"/>
                <a:gd name="connsiteX24" fmla="*/ 637469 w 682686"/>
                <a:gd name="connsiteY24" fmla="*/ 113518 h 529423"/>
                <a:gd name="connsiteX25" fmla="*/ 589887 w 682686"/>
                <a:gd name="connsiteY25" fmla="*/ 142358 h 529423"/>
                <a:gd name="connsiteX26" fmla="*/ 609652 w 682686"/>
                <a:gd name="connsiteY26" fmla="*/ 169801 h 529423"/>
                <a:gd name="connsiteX27" fmla="*/ 623611 w 682686"/>
                <a:gd name="connsiteY27" fmla="*/ 199316 h 529423"/>
                <a:gd name="connsiteX28" fmla="*/ 653366 w 682686"/>
                <a:gd name="connsiteY28" fmla="*/ 224570 h 529423"/>
                <a:gd name="connsiteX29" fmla="*/ 647953 w 682686"/>
                <a:gd name="connsiteY29" fmla="*/ 278760 h 529423"/>
                <a:gd name="connsiteX30" fmla="*/ 674004 w 682686"/>
                <a:gd name="connsiteY30" fmla="*/ 293936 h 529423"/>
                <a:gd name="connsiteX31" fmla="*/ 682413 w 682686"/>
                <a:gd name="connsiteY31" fmla="*/ 316139 h 529423"/>
                <a:gd name="connsiteX32" fmla="*/ 675130 w 682686"/>
                <a:gd name="connsiteY32" fmla="*/ 369303 h 529423"/>
                <a:gd name="connsiteX33" fmla="*/ 635801 w 682686"/>
                <a:gd name="connsiteY33" fmla="*/ 377179 h 529423"/>
                <a:gd name="connsiteX34" fmla="*/ 649713 w 682686"/>
                <a:gd name="connsiteY34" fmla="*/ 527819 h 529423"/>
                <a:gd name="connsiteX35" fmla="*/ 570667 w 682686"/>
                <a:gd name="connsiteY35" fmla="*/ 463404 h 529423"/>
                <a:gd name="connsiteX36" fmla="*/ 513587 w 682686"/>
                <a:gd name="connsiteY36" fmla="*/ 425323 h 529423"/>
                <a:gd name="connsiteX37" fmla="*/ 430936 w 682686"/>
                <a:gd name="connsiteY37" fmla="*/ 444620 h 529423"/>
                <a:gd name="connsiteX38" fmla="*/ 397806 w 682686"/>
                <a:gd name="connsiteY38" fmla="*/ 422993 h 529423"/>
                <a:gd name="connsiteX39" fmla="*/ 351795 w 682686"/>
                <a:gd name="connsiteY39" fmla="*/ 431009 h 529423"/>
                <a:gd name="connsiteX40" fmla="*/ 333942 w 682686"/>
                <a:gd name="connsiteY40" fmla="*/ 355745 h 529423"/>
                <a:gd name="connsiteX0" fmla="*/ 333942 w 716303"/>
                <a:gd name="connsiteY0" fmla="*/ 355745 h 529423"/>
                <a:gd name="connsiteX1" fmla="*/ 284350 w 716303"/>
                <a:gd name="connsiteY1" fmla="*/ 347684 h 529423"/>
                <a:gd name="connsiteX2" fmla="*/ 239483 w 716303"/>
                <a:gd name="connsiteY2" fmla="*/ 324645 h 529423"/>
                <a:gd name="connsiteX3" fmla="*/ 138843 w 716303"/>
                <a:gd name="connsiteY3" fmla="*/ 300872 h 529423"/>
                <a:gd name="connsiteX4" fmla="*/ 105778 w 716303"/>
                <a:gd name="connsiteY4" fmla="*/ 229535 h 529423"/>
                <a:gd name="connsiteX5" fmla="*/ 43760 w 716303"/>
                <a:gd name="connsiteY5" fmla="*/ 215279 h 529423"/>
                <a:gd name="connsiteX6" fmla="*/ 29 w 716303"/>
                <a:gd name="connsiteY6" fmla="*/ 136061 h 529423"/>
                <a:gd name="connsiteX7" fmla="*/ 44372 w 716303"/>
                <a:gd name="connsiteY7" fmla="*/ 141664 h 529423"/>
                <a:gd name="connsiteX8" fmla="*/ 52632 w 716303"/>
                <a:gd name="connsiteY8" fmla="*/ 106747 h 529423"/>
                <a:gd name="connsiteX9" fmla="*/ 116331 w 716303"/>
                <a:gd name="connsiteY9" fmla="*/ 77962 h 529423"/>
                <a:gd name="connsiteX10" fmla="*/ 81496 w 716303"/>
                <a:gd name="connsiteY10" fmla="*/ 653 h 529423"/>
                <a:gd name="connsiteX11" fmla="*/ 223624 w 716303"/>
                <a:gd name="connsiteY11" fmla="*/ 66999 h 529423"/>
                <a:gd name="connsiteX12" fmla="*/ 242656 w 716303"/>
                <a:gd name="connsiteY12" fmla="*/ 43971 h 529423"/>
                <a:gd name="connsiteX13" fmla="*/ 260700 w 716303"/>
                <a:gd name="connsiteY13" fmla="*/ 31064 h 529423"/>
                <a:gd name="connsiteX14" fmla="*/ 301252 w 716303"/>
                <a:gd name="connsiteY14" fmla="*/ 55572 h 529423"/>
                <a:gd name="connsiteX15" fmla="*/ 336747 w 716303"/>
                <a:gd name="connsiteY15" fmla="*/ 59500 h 529423"/>
                <a:gd name="connsiteX16" fmla="*/ 360293 w 716303"/>
                <a:gd name="connsiteY16" fmla="*/ 42066 h 529423"/>
                <a:gd name="connsiteX17" fmla="*/ 379307 w 716303"/>
                <a:gd name="connsiteY17" fmla="*/ 51500 h 529423"/>
                <a:gd name="connsiteX18" fmla="*/ 404076 w 716303"/>
                <a:gd name="connsiteY18" fmla="*/ 71012 h 529423"/>
                <a:gd name="connsiteX19" fmla="*/ 447460 w 716303"/>
                <a:gd name="connsiteY19" fmla="*/ 72264 h 529423"/>
                <a:gd name="connsiteX20" fmla="*/ 492017 w 716303"/>
                <a:gd name="connsiteY20" fmla="*/ 50555 h 529423"/>
                <a:gd name="connsiteX21" fmla="*/ 557912 w 716303"/>
                <a:gd name="connsiteY21" fmla="*/ 38077 h 529423"/>
                <a:gd name="connsiteX22" fmla="*/ 577446 w 716303"/>
                <a:gd name="connsiteY22" fmla="*/ 37805 h 529423"/>
                <a:gd name="connsiteX23" fmla="*/ 591025 w 716303"/>
                <a:gd name="connsiteY23" fmla="*/ 59767 h 529423"/>
                <a:gd name="connsiteX24" fmla="*/ 637469 w 716303"/>
                <a:gd name="connsiteY24" fmla="*/ 113518 h 529423"/>
                <a:gd name="connsiteX25" fmla="*/ 589887 w 716303"/>
                <a:gd name="connsiteY25" fmla="*/ 142358 h 529423"/>
                <a:gd name="connsiteX26" fmla="*/ 609652 w 716303"/>
                <a:gd name="connsiteY26" fmla="*/ 169801 h 529423"/>
                <a:gd name="connsiteX27" fmla="*/ 623611 w 716303"/>
                <a:gd name="connsiteY27" fmla="*/ 199316 h 529423"/>
                <a:gd name="connsiteX28" fmla="*/ 653366 w 716303"/>
                <a:gd name="connsiteY28" fmla="*/ 224570 h 529423"/>
                <a:gd name="connsiteX29" fmla="*/ 647953 w 716303"/>
                <a:gd name="connsiteY29" fmla="*/ 278760 h 529423"/>
                <a:gd name="connsiteX30" fmla="*/ 674004 w 716303"/>
                <a:gd name="connsiteY30" fmla="*/ 293936 h 529423"/>
                <a:gd name="connsiteX31" fmla="*/ 682413 w 716303"/>
                <a:gd name="connsiteY31" fmla="*/ 316139 h 529423"/>
                <a:gd name="connsiteX32" fmla="*/ 675130 w 716303"/>
                <a:gd name="connsiteY32" fmla="*/ 369303 h 529423"/>
                <a:gd name="connsiteX33" fmla="*/ 715494 w 716303"/>
                <a:gd name="connsiteY33" fmla="*/ 511198 h 529423"/>
                <a:gd name="connsiteX34" fmla="*/ 649713 w 716303"/>
                <a:gd name="connsiteY34" fmla="*/ 527819 h 529423"/>
                <a:gd name="connsiteX35" fmla="*/ 570667 w 716303"/>
                <a:gd name="connsiteY35" fmla="*/ 463404 h 529423"/>
                <a:gd name="connsiteX36" fmla="*/ 513587 w 716303"/>
                <a:gd name="connsiteY36" fmla="*/ 425323 h 529423"/>
                <a:gd name="connsiteX37" fmla="*/ 430936 w 716303"/>
                <a:gd name="connsiteY37" fmla="*/ 444620 h 529423"/>
                <a:gd name="connsiteX38" fmla="*/ 397806 w 716303"/>
                <a:gd name="connsiteY38" fmla="*/ 422993 h 529423"/>
                <a:gd name="connsiteX39" fmla="*/ 351795 w 716303"/>
                <a:gd name="connsiteY39" fmla="*/ 431009 h 529423"/>
                <a:gd name="connsiteX40" fmla="*/ 333942 w 716303"/>
                <a:gd name="connsiteY40" fmla="*/ 355745 h 529423"/>
                <a:gd name="connsiteX0" fmla="*/ 333942 w 778819"/>
                <a:gd name="connsiteY0" fmla="*/ 355745 h 529423"/>
                <a:gd name="connsiteX1" fmla="*/ 284350 w 778819"/>
                <a:gd name="connsiteY1" fmla="*/ 347684 h 529423"/>
                <a:gd name="connsiteX2" fmla="*/ 239483 w 778819"/>
                <a:gd name="connsiteY2" fmla="*/ 324645 h 529423"/>
                <a:gd name="connsiteX3" fmla="*/ 138843 w 778819"/>
                <a:gd name="connsiteY3" fmla="*/ 300872 h 529423"/>
                <a:gd name="connsiteX4" fmla="*/ 105778 w 778819"/>
                <a:gd name="connsiteY4" fmla="*/ 229535 h 529423"/>
                <a:gd name="connsiteX5" fmla="*/ 43760 w 778819"/>
                <a:gd name="connsiteY5" fmla="*/ 215279 h 529423"/>
                <a:gd name="connsiteX6" fmla="*/ 29 w 778819"/>
                <a:gd name="connsiteY6" fmla="*/ 136061 h 529423"/>
                <a:gd name="connsiteX7" fmla="*/ 44372 w 778819"/>
                <a:gd name="connsiteY7" fmla="*/ 141664 h 529423"/>
                <a:gd name="connsiteX8" fmla="*/ 52632 w 778819"/>
                <a:gd name="connsiteY8" fmla="*/ 106747 h 529423"/>
                <a:gd name="connsiteX9" fmla="*/ 116331 w 778819"/>
                <a:gd name="connsiteY9" fmla="*/ 77962 h 529423"/>
                <a:gd name="connsiteX10" fmla="*/ 81496 w 778819"/>
                <a:gd name="connsiteY10" fmla="*/ 653 h 529423"/>
                <a:gd name="connsiteX11" fmla="*/ 223624 w 778819"/>
                <a:gd name="connsiteY11" fmla="*/ 66999 h 529423"/>
                <a:gd name="connsiteX12" fmla="*/ 242656 w 778819"/>
                <a:gd name="connsiteY12" fmla="*/ 43971 h 529423"/>
                <a:gd name="connsiteX13" fmla="*/ 260700 w 778819"/>
                <a:gd name="connsiteY13" fmla="*/ 31064 h 529423"/>
                <a:gd name="connsiteX14" fmla="*/ 301252 w 778819"/>
                <a:gd name="connsiteY14" fmla="*/ 55572 h 529423"/>
                <a:gd name="connsiteX15" fmla="*/ 336747 w 778819"/>
                <a:gd name="connsiteY15" fmla="*/ 59500 h 529423"/>
                <a:gd name="connsiteX16" fmla="*/ 360293 w 778819"/>
                <a:gd name="connsiteY16" fmla="*/ 42066 h 529423"/>
                <a:gd name="connsiteX17" fmla="*/ 379307 w 778819"/>
                <a:gd name="connsiteY17" fmla="*/ 51500 h 529423"/>
                <a:gd name="connsiteX18" fmla="*/ 404076 w 778819"/>
                <a:gd name="connsiteY18" fmla="*/ 71012 h 529423"/>
                <a:gd name="connsiteX19" fmla="*/ 447460 w 778819"/>
                <a:gd name="connsiteY19" fmla="*/ 72264 h 529423"/>
                <a:gd name="connsiteX20" fmla="*/ 492017 w 778819"/>
                <a:gd name="connsiteY20" fmla="*/ 50555 h 529423"/>
                <a:gd name="connsiteX21" fmla="*/ 557912 w 778819"/>
                <a:gd name="connsiteY21" fmla="*/ 38077 h 529423"/>
                <a:gd name="connsiteX22" fmla="*/ 577446 w 778819"/>
                <a:gd name="connsiteY22" fmla="*/ 37805 h 529423"/>
                <a:gd name="connsiteX23" fmla="*/ 591025 w 778819"/>
                <a:gd name="connsiteY23" fmla="*/ 59767 h 529423"/>
                <a:gd name="connsiteX24" fmla="*/ 637469 w 778819"/>
                <a:gd name="connsiteY24" fmla="*/ 113518 h 529423"/>
                <a:gd name="connsiteX25" fmla="*/ 589887 w 778819"/>
                <a:gd name="connsiteY25" fmla="*/ 142358 h 529423"/>
                <a:gd name="connsiteX26" fmla="*/ 609652 w 778819"/>
                <a:gd name="connsiteY26" fmla="*/ 169801 h 529423"/>
                <a:gd name="connsiteX27" fmla="*/ 623611 w 778819"/>
                <a:gd name="connsiteY27" fmla="*/ 199316 h 529423"/>
                <a:gd name="connsiteX28" fmla="*/ 653366 w 778819"/>
                <a:gd name="connsiteY28" fmla="*/ 224570 h 529423"/>
                <a:gd name="connsiteX29" fmla="*/ 647953 w 778819"/>
                <a:gd name="connsiteY29" fmla="*/ 278760 h 529423"/>
                <a:gd name="connsiteX30" fmla="*/ 674004 w 778819"/>
                <a:gd name="connsiteY30" fmla="*/ 293936 h 529423"/>
                <a:gd name="connsiteX31" fmla="*/ 682413 w 778819"/>
                <a:gd name="connsiteY31" fmla="*/ 316139 h 529423"/>
                <a:gd name="connsiteX32" fmla="*/ 778656 w 778819"/>
                <a:gd name="connsiteY32" fmla="*/ 481443 h 529423"/>
                <a:gd name="connsiteX33" fmla="*/ 715494 w 778819"/>
                <a:gd name="connsiteY33" fmla="*/ 511198 h 529423"/>
                <a:gd name="connsiteX34" fmla="*/ 649713 w 778819"/>
                <a:gd name="connsiteY34" fmla="*/ 527819 h 529423"/>
                <a:gd name="connsiteX35" fmla="*/ 570667 w 778819"/>
                <a:gd name="connsiteY35" fmla="*/ 463404 h 529423"/>
                <a:gd name="connsiteX36" fmla="*/ 513587 w 778819"/>
                <a:gd name="connsiteY36" fmla="*/ 425323 h 529423"/>
                <a:gd name="connsiteX37" fmla="*/ 430936 w 778819"/>
                <a:gd name="connsiteY37" fmla="*/ 444620 h 529423"/>
                <a:gd name="connsiteX38" fmla="*/ 397806 w 778819"/>
                <a:gd name="connsiteY38" fmla="*/ 422993 h 529423"/>
                <a:gd name="connsiteX39" fmla="*/ 351795 w 778819"/>
                <a:gd name="connsiteY39" fmla="*/ 431009 h 529423"/>
                <a:gd name="connsiteX40" fmla="*/ 333942 w 778819"/>
                <a:gd name="connsiteY40" fmla="*/ 355745 h 529423"/>
                <a:gd name="connsiteX0" fmla="*/ 333942 w 833252"/>
                <a:gd name="connsiteY0" fmla="*/ 355745 h 529423"/>
                <a:gd name="connsiteX1" fmla="*/ 284350 w 833252"/>
                <a:gd name="connsiteY1" fmla="*/ 347684 h 529423"/>
                <a:gd name="connsiteX2" fmla="*/ 239483 w 833252"/>
                <a:gd name="connsiteY2" fmla="*/ 324645 h 529423"/>
                <a:gd name="connsiteX3" fmla="*/ 138843 w 833252"/>
                <a:gd name="connsiteY3" fmla="*/ 300872 h 529423"/>
                <a:gd name="connsiteX4" fmla="*/ 105778 w 833252"/>
                <a:gd name="connsiteY4" fmla="*/ 229535 h 529423"/>
                <a:gd name="connsiteX5" fmla="*/ 43760 w 833252"/>
                <a:gd name="connsiteY5" fmla="*/ 215279 h 529423"/>
                <a:gd name="connsiteX6" fmla="*/ 29 w 833252"/>
                <a:gd name="connsiteY6" fmla="*/ 136061 h 529423"/>
                <a:gd name="connsiteX7" fmla="*/ 44372 w 833252"/>
                <a:gd name="connsiteY7" fmla="*/ 141664 h 529423"/>
                <a:gd name="connsiteX8" fmla="*/ 52632 w 833252"/>
                <a:gd name="connsiteY8" fmla="*/ 106747 h 529423"/>
                <a:gd name="connsiteX9" fmla="*/ 116331 w 833252"/>
                <a:gd name="connsiteY9" fmla="*/ 77962 h 529423"/>
                <a:gd name="connsiteX10" fmla="*/ 81496 w 833252"/>
                <a:gd name="connsiteY10" fmla="*/ 653 h 529423"/>
                <a:gd name="connsiteX11" fmla="*/ 223624 w 833252"/>
                <a:gd name="connsiteY11" fmla="*/ 66999 h 529423"/>
                <a:gd name="connsiteX12" fmla="*/ 242656 w 833252"/>
                <a:gd name="connsiteY12" fmla="*/ 43971 h 529423"/>
                <a:gd name="connsiteX13" fmla="*/ 260700 w 833252"/>
                <a:gd name="connsiteY13" fmla="*/ 31064 h 529423"/>
                <a:gd name="connsiteX14" fmla="*/ 301252 w 833252"/>
                <a:gd name="connsiteY14" fmla="*/ 55572 h 529423"/>
                <a:gd name="connsiteX15" fmla="*/ 336747 w 833252"/>
                <a:gd name="connsiteY15" fmla="*/ 59500 h 529423"/>
                <a:gd name="connsiteX16" fmla="*/ 360293 w 833252"/>
                <a:gd name="connsiteY16" fmla="*/ 42066 h 529423"/>
                <a:gd name="connsiteX17" fmla="*/ 379307 w 833252"/>
                <a:gd name="connsiteY17" fmla="*/ 51500 h 529423"/>
                <a:gd name="connsiteX18" fmla="*/ 404076 w 833252"/>
                <a:gd name="connsiteY18" fmla="*/ 71012 h 529423"/>
                <a:gd name="connsiteX19" fmla="*/ 447460 w 833252"/>
                <a:gd name="connsiteY19" fmla="*/ 72264 h 529423"/>
                <a:gd name="connsiteX20" fmla="*/ 492017 w 833252"/>
                <a:gd name="connsiteY20" fmla="*/ 50555 h 529423"/>
                <a:gd name="connsiteX21" fmla="*/ 557912 w 833252"/>
                <a:gd name="connsiteY21" fmla="*/ 38077 h 529423"/>
                <a:gd name="connsiteX22" fmla="*/ 577446 w 833252"/>
                <a:gd name="connsiteY22" fmla="*/ 37805 h 529423"/>
                <a:gd name="connsiteX23" fmla="*/ 591025 w 833252"/>
                <a:gd name="connsiteY23" fmla="*/ 59767 h 529423"/>
                <a:gd name="connsiteX24" fmla="*/ 637469 w 833252"/>
                <a:gd name="connsiteY24" fmla="*/ 113518 h 529423"/>
                <a:gd name="connsiteX25" fmla="*/ 589887 w 833252"/>
                <a:gd name="connsiteY25" fmla="*/ 142358 h 529423"/>
                <a:gd name="connsiteX26" fmla="*/ 609652 w 833252"/>
                <a:gd name="connsiteY26" fmla="*/ 169801 h 529423"/>
                <a:gd name="connsiteX27" fmla="*/ 623611 w 833252"/>
                <a:gd name="connsiteY27" fmla="*/ 199316 h 529423"/>
                <a:gd name="connsiteX28" fmla="*/ 653366 w 833252"/>
                <a:gd name="connsiteY28" fmla="*/ 224570 h 529423"/>
                <a:gd name="connsiteX29" fmla="*/ 647953 w 833252"/>
                <a:gd name="connsiteY29" fmla="*/ 278760 h 529423"/>
                <a:gd name="connsiteX30" fmla="*/ 674004 w 833252"/>
                <a:gd name="connsiteY30" fmla="*/ 293936 h 529423"/>
                <a:gd name="connsiteX31" fmla="*/ 833226 w 833252"/>
                <a:gd name="connsiteY31" fmla="*/ 430103 h 529423"/>
                <a:gd name="connsiteX32" fmla="*/ 778656 w 833252"/>
                <a:gd name="connsiteY32" fmla="*/ 481443 h 529423"/>
                <a:gd name="connsiteX33" fmla="*/ 715494 w 833252"/>
                <a:gd name="connsiteY33" fmla="*/ 511198 h 529423"/>
                <a:gd name="connsiteX34" fmla="*/ 649713 w 833252"/>
                <a:gd name="connsiteY34" fmla="*/ 527819 h 529423"/>
                <a:gd name="connsiteX35" fmla="*/ 570667 w 833252"/>
                <a:gd name="connsiteY35" fmla="*/ 463404 h 529423"/>
                <a:gd name="connsiteX36" fmla="*/ 513587 w 833252"/>
                <a:gd name="connsiteY36" fmla="*/ 425323 h 529423"/>
                <a:gd name="connsiteX37" fmla="*/ 430936 w 833252"/>
                <a:gd name="connsiteY37" fmla="*/ 444620 h 529423"/>
                <a:gd name="connsiteX38" fmla="*/ 397806 w 833252"/>
                <a:gd name="connsiteY38" fmla="*/ 422993 h 529423"/>
                <a:gd name="connsiteX39" fmla="*/ 351795 w 833252"/>
                <a:gd name="connsiteY39" fmla="*/ 431009 h 529423"/>
                <a:gd name="connsiteX40" fmla="*/ 333942 w 833252"/>
                <a:gd name="connsiteY40" fmla="*/ 355745 h 529423"/>
                <a:gd name="connsiteX0" fmla="*/ 333942 w 833252"/>
                <a:gd name="connsiteY0" fmla="*/ 355745 h 529423"/>
                <a:gd name="connsiteX1" fmla="*/ 284350 w 833252"/>
                <a:gd name="connsiteY1" fmla="*/ 347684 h 529423"/>
                <a:gd name="connsiteX2" fmla="*/ 239483 w 833252"/>
                <a:gd name="connsiteY2" fmla="*/ 324645 h 529423"/>
                <a:gd name="connsiteX3" fmla="*/ 138843 w 833252"/>
                <a:gd name="connsiteY3" fmla="*/ 300872 h 529423"/>
                <a:gd name="connsiteX4" fmla="*/ 105778 w 833252"/>
                <a:gd name="connsiteY4" fmla="*/ 229535 h 529423"/>
                <a:gd name="connsiteX5" fmla="*/ 43760 w 833252"/>
                <a:gd name="connsiteY5" fmla="*/ 215279 h 529423"/>
                <a:gd name="connsiteX6" fmla="*/ 29 w 833252"/>
                <a:gd name="connsiteY6" fmla="*/ 136061 h 529423"/>
                <a:gd name="connsiteX7" fmla="*/ 44372 w 833252"/>
                <a:gd name="connsiteY7" fmla="*/ 141664 h 529423"/>
                <a:gd name="connsiteX8" fmla="*/ 52632 w 833252"/>
                <a:gd name="connsiteY8" fmla="*/ 106747 h 529423"/>
                <a:gd name="connsiteX9" fmla="*/ 116331 w 833252"/>
                <a:gd name="connsiteY9" fmla="*/ 77962 h 529423"/>
                <a:gd name="connsiteX10" fmla="*/ 81496 w 833252"/>
                <a:gd name="connsiteY10" fmla="*/ 653 h 529423"/>
                <a:gd name="connsiteX11" fmla="*/ 223624 w 833252"/>
                <a:gd name="connsiteY11" fmla="*/ 66999 h 529423"/>
                <a:gd name="connsiteX12" fmla="*/ 242656 w 833252"/>
                <a:gd name="connsiteY12" fmla="*/ 43971 h 529423"/>
                <a:gd name="connsiteX13" fmla="*/ 260700 w 833252"/>
                <a:gd name="connsiteY13" fmla="*/ 31064 h 529423"/>
                <a:gd name="connsiteX14" fmla="*/ 301252 w 833252"/>
                <a:gd name="connsiteY14" fmla="*/ 55572 h 529423"/>
                <a:gd name="connsiteX15" fmla="*/ 336747 w 833252"/>
                <a:gd name="connsiteY15" fmla="*/ 59500 h 529423"/>
                <a:gd name="connsiteX16" fmla="*/ 360293 w 833252"/>
                <a:gd name="connsiteY16" fmla="*/ 42066 h 529423"/>
                <a:gd name="connsiteX17" fmla="*/ 379307 w 833252"/>
                <a:gd name="connsiteY17" fmla="*/ 51500 h 529423"/>
                <a:gd name="connsiteX18" fmla="*/ 404076 w 833252"/>
                <a:gd name="connsiteY18" fmla="*/ 71012 h 529423"/>
                <a:gd name="connsiteX19" fmla="*/ 447460 w 833252"/>
                <a:gd name="connsiteY19" fmla="*/ 72264 h 529423"/>
                <a:gd name="connsiteX20" fmla="*/ 492017 w 833252"/>
                <a:gd name="connsiteY20" fmla="*/ 50555 h 529423"/>
                <a:gd name="connsiteX21" fmla="*/ 557912 w 833252"/>
                <a:gd name="connsiteY21" fmla="*/ 38077 h 529423"/>
                <a:gd name="connsiteX22" fmla="*/ 577446 w 833252"/>
                <a:gd name="connsiteY22" fmla="*/ 37805 h 529423"/>
                <a:gd name="connsiteX23" fmla="*/ 591025 w 833252"/>
                <a:gd name="connsiteY23" fmla="*/ 59767 h 529423"/>
                <a:gd name="connsiteX24" fmla="*/ 637469 w 833252"/>
                <a:gd name="connsiteY24" fmla="*/ 113518 h 529423"/>
                <a:gd name="connsiteX25" fmla="*/ 589887 w 833252"/>
                <a:gd name="connsiteY25" fmla="*/ 142358 h 529423"/>
                <a:gd name="connsiteX26" fmla="*/ 609652 w 833252"/>
                <a:gd name="connsiteY26" fmla="*/ 169801 h 529423"/>
                <a:gd name="connsiteX27" fmla="*/ 623611 w 833252"/>
                <a:gd name="connsiteY27" fmla="*/ 199316 h 529423"/>
                <a:gd name="connsiteX28" fmla="*/ 653366 w 833252"/>
                <a:gd name="connsiteY28" fmla="*/ 224570 h 529423"/>
                <a:gd name="connsiteX29" fmla="*/ 647953 w 833252"/>
                <a:gd name="connsiteY29" fmla="*/ 278760 h 529423"/>
                <a:gd name="connsiteX30" fmla="*/ 828969 w 833252"/>
                <a:gd name="connsiteY30" fmla="*/ 382775 h 529423"/>
                <a:gd name="connsiteX31" fmla="*/ 833226 w 833252"/>
                <a:gd name="connsiteY31" fmla="*/ 430103 h 529423"/>
                <a:gd name="connsiteX32" fmla="*/ 778656 w 833252"/>
                <a:gd name="connsiteY32" fmla="*/ 481443 h 529423"/>
                <a:gd name="connsiteX33" fmla="*/ 715494 w 833252"/>
                <a:gd name="connsiteY33" fmla="*/ 511198 h 529423"/>
                <a:gd name="connsiteX34" fmla="*/ 649713 w 833252"/>
                <a:gd name="connsiteY34" fmla="*/ 527819 h 529423"/>
                <a:gd name="connsiteX35" fmla="*/ 570667 w 833252"/>
                <a:gd name="connsiteY35" fmla="*/ 463404 h 529423"/>
                <a:gd name="connsiteX36" fmla="*/ 513587 w 833252"/>
                <a:gd name="connsiteY36" fmla="*/ 425323 h 529423"/>
                <a:gd name="connsiteX37" fmla="*/ 430936 w 833252"/>
                <a:gd name="connsiteY37" fmla="*/ 444620 h 529423"/>
                <a:gd name="connsiteX38" fmla="*/ 397806 w 833252"/>
                <a:gd name="connsiteY38" fmla="*/ 422993 h 529423"/>
                <a:gd name="connsiteX39" fmla="*/ 351795 w 833252"/>
                <a:gd name="connsiteY39" fmla="*/ 431009 h 529423"/>
                <a:gd name="connsiteX40" fmla="*/ 333942 w 833252"/>
                <a:gd name="connsiteY40" fmla="*/ 355745 h 529423"/>
                <a:gd name="connsiteX0" fmla="*/ 333942 w 847781"/>
                <a:gd name="connsiteY0" fmla="*/ 355745 h 529423"/>
                <a:gd name="connsiteX1" fmla="*/ 284350 w 847781"/>
                <a:gd name="connsiteY1" fmla="*/ 347684 h 529423"/>
                <a:gd name="connsiteX2" fmla="*/ 239483 w 847781"/>
                <a:gd name="connsiteY2" fmla="*/ 324645 h 529423"/>
                <a:gd name="connsiteX3" fmla="*/ 138843 w 847781"/>
                <a:gd name="connsiteY3" fmla="*/ 300872 h 529423"/>
                <a:gd name="connsiteX4" fmla="*/ 105778 w 847781"/>
                <a:gd name="connsiteY4" fmla="*/ 229535 h 529423"/>
                <a:gd name="connsiteX5" fmla="*/ 43760 w 847781"/>
                <a:gd name="connsiteY5" fmla="*/ 215279 h 529423"/>
                <a:gd name="connsiteX6" fmla="*/ 29 w 847781"/>
                <a:gd name="connsiteY6" fmla="*/ 136061 h 529423"/>
                <a:gd name="connsiteX7" fmla="*/ 44372 w 847781"/>
                <a:gd name="connsiteY7" fmla="*/ 141664 h 529423"/>
                <a:gd name="connsiteX8" fmla="*/ 52632 w 847781"/>
                <a:gd name="connsiteY8" fmla="*/ 106747 h 529423"/>
                <a:gd name="connsiteX9" fmla="*/ 116331 w 847781"/>
                <a:gd name="connsiteY9" fmla="*/ 77962 h 529423"/>
                <a:gd name="connsiteX10" fmla="*/ 81496 w 847781"/>
                <a:gd name="connsiteY10" fmla="*/ 653 h 529423"/>
                <a:gd name="connsiteX11" fmla="*/ 223624 w 847781"/>
                <a:gd name="connsiteY11" fmla="*/ 66999 h 529423"/>
                <a:gd name="connsiteX12" fmla="*/ 242656 w 847781"/>
                <a:gd name="connsiteY12" fmla="*/ 43971 h 529423"/>
                <a:gd name="connsiteX13" fmla="*/ 260700 w 847781"/>
                <a:gd name="connsiteY13" fmla="*/ 31064 h 529423"/>
                <a:gd name="connsiteX14" fmla="*/ 301252 w 847781"/>
                <a:gd name="connsiteY14" fmla="*/ 55572 h 529423"/>
                <a:gd name="connsiteX15" fmla="*/ 336747 w 847781"/>
                <a:gd name="connsiteY15" fmla="*/ 59500 h 529423"/>
                <a:gd name="connsiteX16" fmla="*/ 360293 w 847781"/>
                <a:gd name="connsiteY16" fmla="*/ 42066 h 529423"/>
                <a:gd name="connsiteX17" fmla="*/ 379307 w 847781"/>
                <a:gd name="connsiteY17" fmla="*/ 51500 h 529423"/>
                <a:gd name="connsiteX18" fmla="*/ 404076 w 847781"/>
                <a:gd name="connsiteY18" fmla="*/ 71012 h 529423"/>
                <a:gd name="connsiteX19" fmla="*/ 447460 w 847781"/>
                <a:gd name="connsiteY19" fmla="*/ 72264 h 529423"/>
                <a:gd name="connsiteX20" fmla="*/ 492017 w 847781"/>
                <a:gd name="connsiteY20" fmla="*/ 50555 h 529423"/>
                <a:gd name="connsiteX21" fmla="*/ 557912 w 847781"/>
                <a:gd name="connsiteY21" fmla="*/ 38077 h 529423"/>
                <a:gd name="connsiteX22" fmla="*/ 577446 w 847781"/>
                <a:gd name="connsiteY22" fmla="*/ 37805 h 529423"/>
                <a:gd name="connsiteX23" fmla="*/ 591025 w 847781"/>
                <a:gd name="connsiteY23" fmla="*/ 59767 h 529423"/>
                <a:gd name="connsiteX24" fmla="*/ 637469 w 847781"/>
                <a:gd name="connsiteY24" fmla="*/ 113518 h 529423"/>
                <a:gd name="connsiteX25" fmla="*/ 589887 w 847781"/>
                <a:gd name="connsiteY25" fmla="*/ 142358 h 529423"/>
                <a:gd name="connsiteX26" fmla="*/ 609652 w 847781"/>
                <a:gd name="connsiteY26" fmla="*/ 169801 h 529423"/>
                <a:gd name="connsiteX27" fmla="*/ 623611 w 847781"/>
                <a:gd name="connsiteY27" fmla="*/ 199316 h 529423"/>
                <a:gd name="connsiteX28" fmla="*/ 653366 w 847781"/>
                <a:gd name="connsiteY28" fmla="*/ 224570 h 529423"/>
                <a:gd name="connsiteX29" fmla="*/ 647953 w 847781"/>
                <a:gd name="connsiteY29" fmla="*/ 278760 h 529423"/>
                <a:gd name="connsiteX30" fmla="*/ 837101 w 847781"/>
                <a:gd name="connsiteY30" fmla="*/ 355988 h 529423"/>
                <a:gd name="connsiteX31" fmla="*/ 828969 w 847781"/>
                <a:gd name="connsiteY31" fmla="*/ 382775 h 529423"/>
                <a:gd name="connsiteX32" fmla="*/ 833226 w 847781"/>
                <a:gd name="connsiteY32" fmla="*/ 430103 h 529423"/>
                <a:gd name="connsiteX33" fmla="*/ 778656 w 847781"/>
                <a:gd name="connsiteY33" fmla="*/ 481443 h 529423"/>
                <a:gd name="connsiteX34" fmla="*/ 715494 w 847781"/>
                <a:gd name="connsiteY34" fmla="*/ 511198 h 529423"/>
                <a:gd name="connsiteX35" fmla="*/ 649713 w 847781"/>
                <a:gd name="connsiteY35" fmla="*/ 527819 h 529423"/>
                <a:gd name="connsiteX36" fmla="*/ 570667 w 847781"/>
                <a:gd name="connsiteY36" fmla="*/ 463404 h 529423"/>
                <a:gd name="connsiteX37" fmla="*/ 513587 w 847781"/>
                <a:gd name="connsiteY37" fmla="*/ 425323 h 529423"/>
                <a:gd name="connsiteX38" fmla="*/ 430936 w 847781"/>
                <a:gd name="connsiteY38" fmla="*/ 444620 h 529423"/>
                <a:gd name="connsiteX39" fmla="*/ 397806 w 847781"/>
                <a:gd name="connsiteY39" fmla="*/ 422993 h 529423"/>
                <a:gd name="connsiteX40" fmla="*/ 351795 w 847781"/>
                <a:gd name="connsiteY40" fmla="*/ 431009 h 529423"/>
                <a:gd name="connsiteX41" fmla="*/ 333942 w 847781"/>
                <a:gd name="connsiteY41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37469 w 839220"/>
                <a:gd name="connsiteY24" fmla="*/ 113518 h 529423"/>
                <a:gd name="connsiteX25" fmla="*/ 589887 w 839220"/>
                <a:gd name="connsiteY25" fmla="*/ 142358 h 529423"/>
                <a:gd name="connsiteX26" fmla="*/ 609652 w 839220"/>
                <a:gd name="connsiteY26" fmla="*/ 169801 h 529423"/>
                <a:gd name="connsiteX27" fmla="*/ 623611 w 839220"/>
                <a:gd name="connsiteY27" fmla="*/ 199316 h 529423"/>
                <a:gd name="connsiteX28" fmla="*/ 653366 w 839220"/>
                <a:gd name="connsiteY28" fmla="*/ 224570 h 529423"/>
                <a:gd name="connsiteX29" fmla="*/ 647953 w 839220"/>
                <a:gd name="connsiteY29" fmla="*/ 278760 h 529423"/>
                <a:gd name="connsiteX30" fmla="*/ 772468 w 839220"/>
                <a:gd name="connsiteY30" fmla="*/ 306922 h 529423"/>
                <a:gd name="connsiteX31" fmla="*/ 837101 w 839220"/>
                <a:gd name="connsiteY31" fmla="*/ 355988 h 529423"/>
                <a:gd name="connsiteX32" fmla="*/ 828969 w 839220"/>
                <a:gd name="connsiteY32" fmla="*/ 382775 h 529423"/>
                <a:gd name="connsiteX33" fmla="*/ 833226 w 839220"/>
                <a:gd name="connsiteY33" fmla="*/ 430103 h 529423"/>
                <a:gd name="connsiteX34" fmla="*/ 778656 w 839220"/>
                <a:gd name="connsiteY34" fmla="*/ 481443 h 529423"/>
                <a:gd name="connsiteX35" fmla="*/ 715494 w 839220"/>
                <a:gd name="connsiteY35" fmla="*/ 511198 h 529423"/>
                <a:gd name="connsiteX36" fmla="*/ 649713 w 839220"/>
                <a:gd name="connsiteY36" fmla="*/ 527819 h 529423"/>
                <a:gd name="connsiteX37" fmla="*/ 570667 w 839220"/>
                <a:gd name="connsiteY37" fmla="*/ 463404 h 529423"/>
                <a:gd name="connsiteX38" fmla="*/ 513587 w 839220"/>
                <a:gd name="connsiteY38" fmla="*/ 425323 h 529423"/>
                <a:gd name="connsiteX39" fmla="*/ 430936 w 839220"/>
                <a:gd name="connsiteY39" fmla="*/ 444620 h 529423"/>
                <a:gd name="connsiteX40" fmla="*/ 397806 w 839220"/>
                <a:gd name="connsiteY40" fmla="*/ 422993 h 529423"/>
                <a:gd name="connsiteX41" fmla="*/ 351795 w 839220"/>
                <a:gd name="connsiteY41" fmla="*/ 431009 h 529423"/>
                <a:gd name="connsiteX42" fmla="*/ 333942 w 839220"/>
                <a:gd name="connsiteY42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37469 w 839220"/>
                <a:gd name="connsiteY24" fmla="*/ 113518 h 529423"/>
                <a:gd name="connsiteX25" fmla="*/ 589887 w 839220"/>
                <a:gd name="connsiteY25" fmla="*/ 142358 h 529423"/>
                <a:gd name="connsiteX26" fmla="*/ 609652 w 839220"/>
                <a:gd name="connsiteY26" fmla="*/ 169801 h 529423"/>
                <a:gd name="connsiteX27" fmla="*/ 623611 w 839220"/>
                <a:gd name="connsiteY27" fmla="*/ 199316 h 529423"/>
                <a:gd name="connsiteX28" fmla="*/ 653366 w 839220"/>
                <a:gd name="connsiteY28" fmla="*/ 224570 h 529423"/>
                <a:gd name="connsiteX29" fmla="*/ 716802 w 839220"/>
                <a:gd name="connsiteY29" fmla="*/ 294842 h 529423"/>
                <a:gd name="connsiteX30" fmla="*/ 772468 w 839220"/>
                <a:gd name="connsiteY30" fmla="*/ 306922 h 529423"/>
                <a:gd name="connsiteX31" fmla="*/ 837101 w 839220"/>
                <a:gd name="connsiteY31" fmla="*/ 355988 h 529423"/>
                <a:gd name="connsiteX32" fmla="*/ 828969 w 839220"/>
                <a:gd name="connsiteY32" fmla="*/ 382775 h 529423"/>
                <a:gd name="connsiteX33" fmla="*/ 833226 w 839220"/>
                <a:gd name="connsiteY33" fmla="*/ 430103 h 529423"/>
                <a:gd name="connsiteX34" fmla="*/ 778656 w 839220"/>
                <a:gd name="connsiteY34" fmla="*/ 481443 h 529423"/>
                <a:gd name="connsiteX35" fmla="*/ 715494 w 839220"/>
                <a:gd name="connsiteY35" fmla="*/ 511198 h 529423"/>
                <a:gd name="connsiteX36" fmla="*/ 649713 w 839220"/>
                <a:gd name="connsiteY36" fmla="*/ 527819 h 529423"/>
                <a:gd name="connsiteX37" fmla="*/ 570667 w 839220"/>
                <a:gd name="connsiteY37" fmla="*/ 463404 h 529423"/>
                <a:gd name="connsiteX38" fmla="*/ 513587 w 839220"/>
                <a:gd name="connsiteY38" fmla="*/ 425323 h 529423"/>
                <a:gd name="connsiteX39" fmla="*/ 430936 w 839220"/>
                <a:gd name="connsiteY39" fmla="*/ 444620 h 529423"/>
                <a:gd name="connsiteX40" fmla="*/ 397806 w 839220"/>
                <a:gd name="connsiteY40" fmla="*/ 422993 h 529423"/>
                <a:gd name="connsiteX41" fmla="*/ 351795 w 839220"/>
                <a:gd name="connsiteY41" fmla="*/ 431009 h 529423"/>
                <a:gd name="connsiteX42" fmla="*/ 333942 w 839220"/>
                <a:gd name="connsiteY42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37469 w 839220"/>
                <a:gd name="connsiteY24" fmla="*/ 113518 h 529423"/>
                <a:gd name="connsiteX25" fmla="*/ 589887 w 839220"/>
                <a:gd name="connsiteY25" fmla="*/ 142358 h 529423"/>
                <a:gd name="connsiteX26" fmla="*/ 609652 w 839220"/>
                <a:gd name="connsiteY26" fmla="*/ 169801 h 529423"/>
                <a:gd name="connsiteX27" fmla="*/ 623611 w 839220"/>
                <a:gd name="connsiteY27" fmla="*/ 199316 h 529423"/>
                <a:gd name="connsiteX28" fmla="*/ 706357 w 839220"/>
                <a:gd name="connsiteY28" fmla="*/ 251570 h 529423"/>
                <a:gd name="connsiteX29" fmla="*/ 716802 w 839220"/>
                <a:gd name="connsiteY29" fmla="*/ 294842 h 529423"/>
                <a:gd name="connsiteX30" fmla="*/ 772468 w 839220"/>
                <a:gd name="connsiteY30" fmla="*/ 306922 h 529423"/>
                <a:gd name="connsiteX31" fmla="*/ 837101 w 839220"/>
                <a:gd name="connsiteY31" fmla="*/ 355988 h 529423"/>
                <a:gd name="connsiteX32" fmla="*/ 828969 w 839220"/>
                <a:gd name="connsiteY32" fmla="*/ 382775 h 529423"/>
                <a:gd name="connsiteX33" fmla="*/ 833226 w 839220"/>
                <a:gd name="connsiteY33" fmla="*/ 430103 h 529423"/>
                <a:gd name="connsiteX34" fmla="*/ 778656 w 839220"/>
                <a:gd name="connsiteY34" fmla="*/ 481443 h 529423"/>
                <a:gd name="connsiteX35" fmla="*/ 715494 w 839220"/>
                <a:gd name="connsiteY35" fmla="*/ 511198 h 529423"/>
                <a:gd name="connsiteX36" fmla="*/ 649713 w 839220"/>
                <a:gd name="connsiteY36" fmla="*/ 527819 h 529423"/>
                <a:gd name="connsiteX37" fmla="*/ 570667 w 839220"/>
                <a:gd name="connsiteY37" fmla="*/ 463404 h 529423"/>
                <a:gd name="connsiteX38" fmla="*/ 513587 w 839220"/>
                <a:gd name="connsiteY38" fmla="*/ 425323 h 529423"/>
                <a:gd name="connsiteX39" fmla="*/ 430936 w 839220"/>
                <a:gd name="connsiteY39" fmla="*/ 444620 h 529423"/>
                <a:gd name="connsiteX40" fmla="*/ 397806 w 839220"/>
                <a:gd name="connsiteY40" fmla="*/ 422993 h 529423"/>
                <a:gd name="connsiteX41" fmla="*/ 351795 w 839220"/>
                <a:gd name="connsiteY41" fmla="*/ 431009 h 529423"/>
                <a:gd name="connsiteX42" fmla="*/ 333942 w 839220"/>
                <a:gd name="connsiteY42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37469 w 839220"/>
                <a:gd name="connsiteY24" fmla="*/ 113518 h 529423"/>
                <a:gd name="connsiteX25" fmla="*/ 589887 w 839220"/>
                <a:gd name="connsiteY25" fmla="*/ 142358 h 529423"/>
                <a:gd name="connsiteX26" fmla="*/ 609652 w 839220"/>
                <a:gd name="connsiteY26" fmla="*/ 169801 h 529423"/>
                <a:gd name="connsiteX27" fmla="*/ 623611 w 839220"/>
                <a:gd name="connsiteY27" fmla="*/ 199316 h 529423"/>
                <a:gd name="connsiteX28" fmla="*/ 742791 w 839220"/>
                <a:gd name="connsiteY28" fmla="*/ 202245 h 529423"/>
                <a:gd name="connsiteX29" fmla="*/ 706357 w 839220"/>
                <a:gd name="connsiteY29" fmla="*/ 251570 h 529423"/>
                <a:gd name="connsiteX30" fmla="*/ 716802 w 839220"/>
                <a:gd name="connsiteY30" fmla="*/ 294842 h 529423"/>
                <a:gd name="connsiteX31" fmla="*/ 772468 w 839220"/>
                <a:gd name="connsiteY31" fmla="*/ 306922 h 529423"/>
                <a:gd name="connsiteX32" fmla="*/ 837101 w 839220"/>
                <a:gd name="connsiteY32" fmla="*/ 355988 h 529423"/>
                <a:gd name="connsiteX33" fmla="*/ 828969 w 839220"/>
                <a:gd name="connsiteY33" fmla="*/ 382775 h 529423"/>
                <a:gd name="connsiteX34" fmla="*/ 833226 w 839220"/>
                <a:gd name="connsiteY34" fmla="*/ 430103 h 529423"/>
                <a:gd name="connsiteX35" fmla="*/ 778656 w 839220"/>
                <a:gd name="connsiteY35" fmla="*/ 481443 h 529423"/>
                <a:gd name="connsiteX36" fmla="*/ 715494 w 839220"/>
                <a:gd name="connsiteY36" fmla="*/ 511198 h 529423"/>
                <a:gd name="connsiteX37" fmla="*/ 649713 w 839220"/>
                <a:gd name="connsiteY37" fmla="*/ 527819 h 529423"/>
                <a:gd name="connsiteX38" fmla="*/ 570667 w 839220"/>
                <a:gd name="connsiteY38" fmla="*/ 463404 h 529423"/>
                <a:gd name="connsiteX39" fmla="*/ 513587 w 839220"/>
                <a:gd name="connsiteY39" fmla="*/ 425323 h 529423"/>
                <a:gd name="connsiteX40" fmla="*/ 430936 w 839220"/>
                <a:gd name="connsiteY40" fmla="*/ 444620 h 529423"/>
                <a:gd name="connsiteX41" fmla="*/ 397806 w 839220"/>
                <a:gd name="connsiteY41" fmla="*/ 422993 h 529423"/>
                <a:gd name="connsiteX42" fmla="*/ 351795 w 839220"/>
                <a:gd name="connsiteY42" fmla="*/ 431009 h 529423"/>
                <a:gd name="connsiteX43" fmla="*/ 333942 w 839220"/>
                <a:gd name="connsiteY43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37469 w 839220"/>
                <a:gd name="connsiteY24" fmla="*/ 113518 h 529423"/>
                <a:gd name="connsiteX25" fmla="*/ 589887 w 839220"/>
                <a:gd name="connsiteY25" fmla="*/ 142358 h 529423"/>
                <a:gd name="connsiteX26" fmla="*/ 609652 w 839220"/>
                <a:gd name="connsiteY26" fmla="*/ 169801 h 529423"/>
                <a:gd name="connsiteX27" fmla="*/ 623611 w 839220"/>
                <a:gd name="connsiteY27" fmla="*/ 199316 h 529423"/>
                <a:gd name="connsiteX28" fmla="*/ 742791 w 839220"/>
                <a:gd name="connsiteY28" fmla="*/ 202245 h 529423"/>
                <a:gd name="connsiteX29" fmla="*/ 712283 w 839220"/>
                <a:gd name="connsiteY29" fmla="*/ 250030 h 529423"/>
                <a:gd name="connsiteX30" fmla="*/ 716802 w 839220"/>
                <a:gd name="connsiteY30" fmla="*/ 294842 h 529423"/>
                <a:gd name="connsiteX31" fmla="*/ 772468 w 839220"/>
                <a:gd name="connsiteY31" fmla="*/ 306922 h 529423"/>
                <a:gd name="connsiteX32" fmla="*/ 837101 w 839220"/>
                <a:gd name="connsiteY32" fmla="*/ 355988 h 529423"/>
                <a:gd name="connsiteX33" fmla="*/ 828969 w 839220"/>
                <a:gd name="connsiteY33" fmla="*/ 382775 h 529423"/>
                <a:gd name="connsiteX34" fmla="*/ 833226 w 839220"/>
                <a:gd name="connsiteY34" fmla="*/ 430103 h 529423"/>
                <a:gd name="connsiteX35" fmla="*/ 778656 w 839220"/>
                <a:gd name="connsiteY35" fmla="*/ 481443 h 529423"/>
                <a:gd name="connsiteX36" fmla="*/ 715494 w 839220"/>
                <a:gd name="connsiteY36" fmla="*/ 511198 h 529423"/>
                <a:gd name="connsiteX37" fmla="*/ 649713 w 839220"/>
                <a:gd name="connsiteY37" fmla="*/ 527819 h 529423"/>
                <a:gd name="connsiteX38" fmla="*/ 570667 w 839220"/>
                <a:gd name="connsiteY38" fmla="*/ 463404 h 529423"/>
                <a:gd name="connsiteX39" fmla="*/ 513587 w 839220"/>
                <a:gd name="connsiteY39" fmla="*/ 425323 h 529423"/>
                <a:gd name="connsiteX40" fmla="*/ 430936 w 839220"/>
                <a:gd name="connsiteY40" fmla="*/ 444620 h 529423"/>
                <a:gd name="connsiteX41" fmla="*/ 397806 w 839220"/>
                <a:gd name="connsiteY41" fmla="*/ 422993 h 529423"/>
                <a:gd name="connsiteX42" fmla="*/ 351795 w 839220"/>
                <a:gd name="connsiteY42" fmla="*/ 431009 h 529423"/>
                <a:gd name="connsiteX43" fmla="*/ 333942 w 839220"/>
                <a:gd name="connsiteY43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37469 w 839220"/>
                <a:gd name="connsiteY24" fmla="*/ 113518 h 529423"/>
                <a:gd name="connsiteX25" fmla="*/ 589887 w 839220"/>
                <a:gd name="connsiteY25" fmla="*/ 142358 h 529423"/>
                <a:gd name="connsiteX26" fmla="*/ 609652 w 839220"/>
                <a:gd name="connsiteY26" fmla="*/ 169801 h 529423"/>
                <a:gd name="connsiteX27" fmla="*/ 690883 w 839220"/>
                <a:gd name="connsiteY27" fmla="*/ 168239 h 529423"/>
                <a:gd name="connsiteX28" fmla="*/ 742791 w 839220"/>
                <a:gd name="connsiteY28" fmla="*/ 202245 h 529423"/>
                <a:gd name="connsiteX29" fmla="*/ 712283 w 839220"/>
                <a:gd name="connsiteY29" fmla="*/ 250030 h 529423"/>
                <a:gd name="connsiteX30" fmla="*/ 716802 w 839220"/>
                <a:gd name="connsiteY30" fmla="*/ 294842 h 529423"/>
                <a:gd name="connsiteX31" fmla="*/ 772468 w 839220"/>
                <a:gd name="connsiteY31" fmla="*/ 306922 h 529423"/>
                <a:gd name="connsiteX32" fmla="*/ 837101 w 839220"/>
                <a:gd name="connsiteY32" fmla="*/ 355988 h 529423"/>
                <a:gd name="connsiteX33" fmla="*/ 828969 w 839220"/>
                <a:gd name="connsiteY33" fmla="*/ 382775 h 529423"/>
                <a:gd name="connsiteX34" fmla="*/ 833226 w 839220"/>
                <a:gd name="connsiteY34" fmla="*/ 430103 h 529423"/>
                <a:gd name="connsiteX35" fmla="*/ 778656 w 839220"/>
                <a:gd name="connsiteY35" fmla="*/ 481443 h 529423"/>
                <a:gd name="connsiteX36" fmla="*/ 715494 w 839220"/>
                <a:gd name="connsiteY36" fmla="*/ 511198 h 529423"/>
                <a:gd name="connsiteX37" fmla="*/ 649713 w 839220"/>
                <a:gd name="connsiteY37" fmla="*/ 527819 h 529423"/>
                <a:gd name="connsiteX38" fmla="*/ 570667 w 839220"/>
                <a:gd name="connsiteY38" fmla="*/ 463404 h 529423"/>
                <a:gd name="connsiteX39" fmla="*/ 513587 w 839220"/>
                <a:gd name="connsiteY39" fmla="*/ 425323 h 529423"/>
                <a:gd name="connsiteX40" fmla="*/ 430936 w 839220"/>
                <a:gd name="connsiteY40" fmla="*/ 444620 h 529423"/>
                <a:gd name="connsiteX41" fmla="*/ 397806 w 839220"/>
                <a:gd name="connsiteY41" fmla="*/ 422993 h 529423"/>
                <a:gd name="connsiteX42" fmla="*/ 351795 w 839220"/>
                <a:gd name="connsiteY42" fmla="*/ 431009 h 529423"/>
                <a:gd name="connsiteX43" fmla="*/ 333942 w 839220"/>
                <a:gd name="connsiteY43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37469 w 839220"/>
                <a:gd name="connsiteY24" fmla="*/ 113518 h 529423"/>
                <a:gd name="connsiteX25" fmla="*/ 589887 w 839220"/>
                <a:gd name="connsiteY25" fmla="*/ 142358 h 529423"/>
                <a:gd name="connsiteX26" fmla="*/ 680826 w 839220"/>
                <a:gd name="connsiteY26" fmla="*/ 143459 h 529423"/>
                <a:gd name="connsiteX27" fmla="*/ 690883 w 839220"/>
                <a:gd name="connsiteY27" fmla="*/ 168239 h 529423"/>
                <a:gd name="connsiteX28" fmla="*/ 742791 w 839220"/>
                <a:gd name="connsiteY28" fmla="*/ 202245 h 529423"/>
                <a:gd name="connsiteX29" fmla="*/ 712283 w 839220"/>
                <a:gd name="connsiteY29" fmla="*/ 250030 h 529423"/>
                <a:gd name="connsiteX30" fmla="*/ 716802 w 839220"/>
                <a:gd name="connsiteY30" fmla="*/ 294842 h 529423"/>
                <a:gd name="connsiteX31" fmla="*/ 772468 w 839220"/>
                <a:gd name="connsiteY31" fmla="*/ 306922 h 529423"/>
                <a:gd name="connsiteX32" fmla="*/ 837101 w 839220"/>
                <a:gd name="connsiteY32" fmla="*/ 355988 h 529423"/>
                <a:gd name="connsiteX33" fmla="*/ 828969 w 839220"/>
                <a:gd name="connsiteY33" fmla="*/ 382775 h 529423"/>
                <a:gd name="connsiteX34" fmla="*/ 833226 w 839220"/>
                <a:gd name="connsiteY34" fmla="*/ 430103 h 529423"/>
                <a:gd name="connsiteX35" fmla="*/ 778656 w 839220"/>
                <a:gd name="connsiteY35" fmla="*/ 481443 h 529423"/>
                <a:gd name="connsiteX36" fmla="*/ 715494 w 839220"/>
                <a:gd name="connsiteY36" fmla="*/ 511198 h 529423"/>
                <a:gd name="connsiteX37" fmla="*/ 649713 w 839220"/>
                <a:gd name="connsiteY37" fmla="*/ 527819 h 529423"/>
                <a:gd name="connsiteX38" fmla="*/ 570667 w 839220"/>
                <a:gd name="connsiteY38" fmla="*/ 463404 h 529423"/>
                <a:gd name="connsiteX39" fmla="*/ 513587 w 839220"/>
                <a:gd name="connsiteY39" fmla="*/ 425323 h 529423"/>
                <a:gd name="connsiteX40" fmla="*/ 430936 w 839220"/>
                <a:gd name="connsiteY40" fmla="*/ 444620 h 529423"/>
                <a:gd name="connsiteX41" fmla="*/ 397806 w 839220"/>
                <a:gd name="connsiteY41" fmla="*/ 422993 h 529423"/>
                <a:gd name="connsiteX42" fmla="*/ 351795 w 839220"/>
                <a:gd name="connsiteY42" fmla="*/ 431009 h 529423"/>
                <a:gd name="connsiteX43" fmla="*/ 333942 w 839220"/>
                <a:gd name="connsiteY43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37469 w 839220"/>
                <a:gd name="connsiteY24" fmla="*/ 113518 h 529423"/>
                <a:gd name="connsiteX25" fmla="*/ 721336 w 839220"/>
                <a:gd name="connsiteY25" fmla="*/ 96689 h 529423"/>
                <a:gd name="connsiteX26" fmla="*/ 680826 w 839220"/>
                <a:gd name="connsiteY26" fmla="*/ 143459 h 529423"/>
                <a:gd name="connsiteX27" fmla="*/ 690883 w 839220"/>
                <a:gd name="connsiteY27" fmla="*/ 168239 h 529423"/>
                <a:gd name="connsiteX28" fmla="*/ 742791 w 839220"/>
                <a:gd name="connsiteY28" fmla="*/ 202245 h 529423"/>
                <a:gd name="connsiteX29" fmla="*/ 712283 w 839220"/>
                <a:gd name="connsiteY29" fmla="*/ 250030 h 529423"/>
                <a:gd name="connsiteX30" fmla="*/ 716802 w 839220"/>
                <a:gd name="connsiteY30" fmla="*/ 294842 h 529423"/>
                <a:gd name="connsiteX31" fmla="*/ 772468 w 839220"/>
                <a:gd name="connsiteY31" fmla="*/ 306922 h 529423"/>
                <a:gd name="connsiteX32" fmla="*/ 837101 w 839220"/>
                <a:gd name="connsiteY32" fmla="*/ 355988 h 529423"/>
                <a:gd name="connsiteX33" fmla="*/ 828969 w 839220"/>
                <a:gd name="connsiteY33" fmla="*/ 382775 h 529423"/>
                <a:gd name="connsiteX34" fmla="*/ 833226 w 839220"/>
                <a:gd name="connsiteY34" fmla="*/ 430103 h 529423"/>
                <a:gd name="connsiteX35" fmla="*/ 778656 w 839220"/>
                <a:gd name="connsiteY35" fmla="*/ 481443 h 529423"/>
                <a:gd name="connsiteX36" fmla="*/ 715494 w 839220"/>
                <a:gd name="connsiteY36" fmla="*/ 511198 h 529423"/>
                <a:gd name="connsiteX37" fmla="*/ 649713 w 839220"/>
                <a:gd name="connsiteY37" fmla="*/ 527819 h 529423"/>
                <a:gd name="connsiteX38" fmla="*/ 570667 w 839220"/>
                <a:gd name="connsiteY38" fmla="*/ 463404 h 529423"/>
                <a:gd name="connsiteX39" fmla="*/ 513587 w 839220"/>
                <a:gd name="connsiteY39" fmla="*/ 425323 h 529423"/>
                <a:gd name="connsiteX40" fmla="*/ 430936 w 839220"/>
                <a:gd name="connsiteY40" fmla="*/ 444620 h 529423"/>
                <a:gd name="connsiteX41" fmla="*/ 397806 w 839220"/>
                <a:gd name="connsiteY41" fmla="*/ 422993 h 529423"/>
                <a:gd name="connsiteX42" fmla="*/ 351795 w 839220"/>
                <a:gd name="connsiteY42" fmla="*/ 431009 h 529423"/>
                <a:gd name="connsiteX43" fmla="*/ 333942 w 839220"/>
                <a:gd name="connsiteY43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96272 w 839220"/>
                <a:gd name="connsiteY24" fmla="*/ 34458 h 529423"/>
                <a:gd name="connsiteX25" fmla="*/ 721336 w 839220"/>
                <a:gd name="connsiteY25" fmla="*/ 96689 h 529423"/>
                <a:gd name="connsiteX26" fmla="*/ 680826 w 839220"/>
                <a:gd name="connsiteY26" fmla="*/ 143459 h 529423"/>
                <a:gd name="connsiteX27" fmla="*/ 690883 w 839220"/>
                <a:gd name="connsiteY27" fmla="*/ 168239 h 529423"/>
                <a:gd name="connsiteX28" fmla="*/ 742791 w 839220"/>
                <a:gd name="connsiteY28" fmla="*/ 202245 h 529423"/>
                <a:gd name="connsiteX29" fmla="*/ 712283 w 839220"/>
                <a:gd name="connsiteY29" fmla="*/ 250030 h 529423"/>
                <a:gd name="connsiteX30" fmla="*/ 716802 w 839220"/>
                <a:gd name="connsiteY30" fmla="*/ 294842 h 529423"/>
                <a:gd name="connsiteX31" fmla="*/ 772468 w 839220"/>
                <a:gd name="connsiteY31" fmla="*/ 306922 h 529423"/>
                <a:gd name="connsiteX32" fmla="*/ 837101 w 839220"/>
                <a:gd name="connsiteY32" fmla="*/ 355988 h 529423"/>
                <a:gd name="connsiteX33" fmla="*/ 828969 w 839220"/>
                <a:gd name="connsiteY33" fmla="*/ 382775 h 529423"/>
                <a:gd name="connsiteX34" fmla="*/ 833226 w 839220"/>
                <a:gd name="connsiteY34" fmla="*/ 430103 h 529423"/>
                <a:gd name="connsiteX35" fmla="*/ 778656 w 839220"/>
                <a:gd name="connsiteY35" fmla="*/ 481443 h 529423"/>
                <a:gd name="connsiteX36" fmla="*/ 715494 w 839220"/>
                <a:gd name="connsiteY36" fmla="*/ 511198 h 529423"/>
                <a:gd name="connsiteX37" fmla="*/ 649713 w 839220"/>
                <a:gd name="connsiteY37" fmla="*/ 527819 h 529423"/>
                <a:gd name="connsiteX38" fmla="*/ 570667 w 839220"/>
                <a:gd name="connsiteY38" fmla="*/ 463404 h 529423"/>
                <a:gd name="connsiteX39" fmla="*/ 513587 w 839220"/>
                <a:gd name="connsiteY39" fmla="*/ 425323 h 529423"/>
                <a:gd name="connsiteX40" fmla="*/ 430936 w 839220"/>
                <a:gd name="connsiteY40" fmla="*/ 444620 h 529423"/>
                <a:gd name="connsiteX41" fmla="*/ 397806 w 839220"/>
                <a:gd name="connsiteY41" fmla="*/ 422993 h 529423"/>
                <a:gd name="connsiteX42" fmla="*/ 351795 w 839220"/>
                <a:gd name="connsiteY42" fmla="*/ 431009 h 529423"/>
                <a:gd name="connsiteX43" fmla="*/ 333942 w 839220"/>
                <a:gd name="connsiteY43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591025 w 839220"/>
                <a:gd name="connsiteY23" fmla="*/ 59767 h 529423"/>
                <a:gd name="connsiteX24" fmla="*/ 653782 w 839220"/>
                <a:gd name="connsiteY24" fmla="*/ 3736 h 529423"/>
                <a:gd name="connsiteX25" fmla="*/ 696272 w 839220"/>
                <a:gd name="connsiteY25" fmla="*/ 34458 h 529423"/>
                <a:gd name="connsiteX26" fmla="*/ 721336 w 839220"/>
                <a:gd name="connsiteY26" fmla="*/ 96689 h 529423"/>
                <a:gd name="connsiteX27" fmla="*/ 680826 w 839220"/>
                <a:gd name="connsiteY27" fmla="*/ 143459 h 529423"/>
                <a:gd name="connsiteX28" fmla="*/ 690883 w 839220"/>
                <a:gd name="connsiteY28" fmla="*/ 168239 h 529423"/>
                <a:gd name="connsiteX29" fmla="*/ 742791 w 839220"/>
                <a:gd name="connsiteY29" fmla="*/ 202245 h 529423"/>
                <a:gd name="connsiteX30" fmla="*/ 712283 w 839220"/>
                <a:gd name="connsiteY30" fmla="*/ 250030 h 529423"/>
                <a:gd name="connsiteX31" fmla="*/ 716802 w 839220"/>
                <a:gd name="connsiteY31" fmla="*/ 294842 h 529423"/>
                <a:gd name="connsiteX32" fmla="*/ 772468 w 839220"/>
                <a:gd name="connsiteY32" fmla="*/ 306922 h 529423"/>
                <a:gd name="connsiteX33" fmla="*/ 837101 w 839220"/>
                <a:gd name="connsiteY33" fmla="*/ 355988 h 529423"/>
                <a:gd name="connsiteX34" fmla="*/ 828969 w 839220"/>
                <a:gd name="connsiteY34" fmla="*/ 382775 h 529423"/>
                <a:gd name="connsiteX35" fmla="*/ 833226 w 839220"/>
                <a:gd name="connsiteY35" fmla="*/ 430103 h 529423"/>
                <a:gd name="connsiteX36" fmla="*/ 778656 w 839220"/>
                <a:gd name="connsiteY36" fmla="*/ 481443 h 529423"/>
                <a:gd name="connsiteX37" fmla="*/ 715494 w 839220"/>
                <a:gd name="connsiteY37" fmla="*/ 511198 h 529423"/>
                <a:gd name="connsiteX38" fmla="*/ 649713 w 839220"/>
                <a:gd name="connsiteY38" fmla="*/ 527819 h 529423"/>
                <a:gd name="connsiteX39" fmla="*/ 570667 w 839220"/>
                <a:gd name="connsiteY39" fmla="*/ 463404 h 529423"/>
                <a:gd name="connsiteX40" fmla="*/ 513587 w 839220"/>
                <a:gd name="connsiteY40" fmla="*/ 425323 h 529423"/>
                <a:gd name="connsiteX41" fmla="*/ 430936 w 839220"/>
                <a:gd name="connsiteY41" fmla="*/ 444620 h 529423"/>
                <a:gd name="connsiteX42" fmla="*/ 397806 w 839220"/>
                <a:gd name="connsiteY42" fmla="*/ 422993 h 529423"/>
                <a:gd name="connsiteX43" fmla="*/ 351795 w 839220"/>
                <a:gd name="connsiteY43" fmla="*/ 431009 h 529423"/>
                <a:gd name="connsiteX44" fmla="*/ 333942 w 839220"/>
                <a:gd name="connsiteY44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7912 w 839220"/>
                <a:gd name="connsiteY21" fmla="*/ 38077 h 529423"/>
                <a:gd name="connsiteX22" fmla="*/ 577446 w 839220"/>
                <a:gd name="connsiteY22" fmla="*/ 37805 h 529423"/>
                <a:gd name="connsiteX23" fmla="*/ 603048 w 839220"/>
                <a:gd name="connsiteY23" fmla="*/ 36255 h 529423"/>
                <a:gd name="connsiteX24" fmla="*/ 653782 w 839220"/>
                <a:gd name="connsiteY24" fmla="*/ 3736 h 529423"/>
                <a:gd name="connsiteX25" fmla="*/ 696272 w 839220"/>
                <a:gd name="connsiteY25" fmla="*/ 34458 h 529423"/>
                <a:gd name="connsiteX26" fmla="*/ 721336 w 839220"/>
                <a:gd name="connsiteY26" fmla="*/ 96689 h 529423"/>
                <a:gd name="connsiteX27" fmla="*/ 680826 w 839220"/>
                <a:gd name="connsiteY27" fmla="*/ 143459 h 529423"/>
                <a:gd name="connsiteX28" fmla="*/ 690883 w 839220"/>
                <a:gd name="connsiteY28" fmla="*/ 168239 h 529423"/>
                <a:gd name="connsiteX29" fmla="*/ 742791 w 839220"/>
                <a:gd name="connsiteY29" fmla="*/ 202245 h 529423"/>
                <a:gd name="connsiteX30" fmla="*/ 712283 w 839220"/>
                <a:gd name="connsiteY30" fmla="*/ 250030 h 529423"/>
                <a:gd name="connsiteX31" fmla="*/ 716802 w 839220"/>
                <a:gd name="connsiteY31" fmla="*/ 294842 h 529423"/>
                <a:gd name="connsiteX32" fmla="*/ 772468 w 839220"/>
                <a:gd name="connsiteY32" fmla="*/ 306922 h 529423"/>
                <a:gd name="connsiteX33" fmla="*/ 837101 w 839220"/>
                <a:gd name="connsiteY33" fmla="*/ 355988 h 529423"/>
                <a:gd name="connsiteX34" fmla="*/ 828969 w 839220"/>
                <a:gd name="connsiteY34" fmla="*/ 382775 h 529423"/>
                <a:gd name="connsiteX35" fmla="*/ 833226 w 839220"/>
                <a:gd name="connsiteY35" fmla="*/ 430103 h 529423"/>
                <a:gd name="connsiteX36" fmla="*/ 778656 w 839220"/>
                <a:gd name="connsiteY36" fmla="*/ 481443 h 529423"/>
                <a:gd name="connsiteX37" fmla="*/ 715494 w 839220"/>
                <a:gd name="connsiteY37" fmla="*/ 511198 h 529423"/>
                <a:gd name="connsiteX38" fmla="*/ 649713 w 839220"/>
                <a:gd name="connsiteY38" fmla="*/ 527819 h 529423"/>
                <a:gd name="connsiteX39" fmla="*/ 570667 w 839220"/>
                <a:gd name="connsiteY39" fmla="*/ 463404 h 529423"/>
                <a:gd name="connsiteX40" fmla="*/ 513587 w 839220"/>
                <a:gd name="connsiteY40" fmla="*/ 425323 h 529423"/>
                <a:gd name="connsiteX41" fmla="*/ 430936 w 839220"/>
                <a:gd name="connsiteY41" fmla="*/ 444620 h 529423"/>
                <a:gd name="connsiteX42" fmla="*/ 397806 w 839220"/>
                <a:gd name="connsiteY42" fmla="*/ 422993 h 529423"/>
                <a:gd name="connsiteX43" fmla="*/ 351795 w 839220"/>
                <a:gd name="connsiteY43" fmla="*/ 431009 h 529423"/>
                <a:gd name="connsiteX44" fmla="*/ 333942 w 839220"/>
                <a:gd name="connsiteY44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492017 w 839220"/>
                <a:gd name="connsiteY20" fmla="*/ 50555 h 529423"/>
                <a:gd name="connsiteX21" fmla="*/ 553122 w 839220"/>
                <a:gd name="connsiteY21" fmla="*/ 21549 h 529423"/>
                <a:gd name="connsiteX22" fmla="*/ 577446 w 839220"/>
                <a:gd name="connsiteY22" fmla="*/ 37805 h 529423"/>
                <a:gd name="connsiteX23" fmla="*/ 603048 w 839220"/>
                <a:gd name="connsiteY23" fmla="*/ 36255 h 529423"/>
                <a:gd name="connsiteX24" fmla="*/ 653782 w 839220"/>
                <a:gd name="connsiteY24" fmla="*/ 3736 h 529423"/>
                <a:gd name="connsiteX25" fmla="*/ 696272 w 839220"/>
                <a:gd name="connsiteY25" fmla="*/ 34458 h 529423"/>
                <a:gd name="connsiteX26" fmla="*/ 721336 w 839220"/>
                <a:gd name="connsiteY26" fmla="*/ 96689 h 529423"/>
                <a:gd name="connsiteX27" fmla="*/ 680826 w 839220"/>
                <a:gd name="connsiteY27" fmla="*/ 143459 h 529423"/>
                <a:gd name="connsiteX28" fmla="*/ 690883 w 839220"/>
                <a:gd name="connsiteY28" fmla="*/ 168239 h 529423"/>
                <a:gd name="connsiteX29" fmla="*/ 742791 w 839220"/>
                <a:gd name="connsiteY29" fmla="*/ 202245 h 529423"/>
                <a:gd name="connsiteX30" fmla="*/ 712283 w 839220"/>
                <a:gd name="connsiteY30" fmla="*/ 250030 h 529423"/>
                <a:gd name="connsiteX31" fmla="*/ 716802 w 839220"/>
                <a:gd name="connsiteY31" fmla="*/ 294842 h 529423"/>
                <a:gd name="connsiteX32" fmla="*/ 772468 w 839220"/>
                <a:gd name="connsiteY32" fmla="*/ 306922 h 529423"/>
                <a:gd name="connsiteX33" fmla="*/ 837101 w 839220"/>
                <a:gd name="connsiteY33" fmla="*/ 355988 h 529423"/>
                <a:gd name="connsiteX34" fmla="*/ 828969 w 839220"/>
                <a:gd name="connsiteY34" fmla="*/ 382775 h 529423"/>
                <a:gd name="connsiteX35" fmla="*/ 833226 w 839220"/>
                <a:gd name="connsiteY35" fmla="*/ 430103 h 529423"/>
                <a:gd name="connsiteX36" fmla="*/ 778656 w 839220"/>
                <a:gd name="connsiteY36" fmla="*/ 481443 h 529423"/>
                <a:gd name="connsiteX37" fmla="*/ 715494 w 839220"/>
                <a:gd name="connsiteY37" fmla="*/ 511198 h 529423"/>
                <a:gd name="connsiteX38" fmla="*/ 649713 w 839220"/>
                <a:gd name="connsiteY38" fmla="*/ 527819 h 529423"/>
                <a:gd name="connsiteX39" fmla="*/ 570667 w 839220"/>
                <a:gd name="connsiteY39" fmla="*/ 463404 h 529423"/>
                <a:gd name="connsiteX40" fmla="*/ 513587 w 839220"/>
                <a:gd name="connsiteY40" fmla="*/ 425323 h 529423"/>
                <a:gd name="connsiteX41" fmla="*/ 430936 w 839220"/>
                <a:gd name="connsiteY41" fmla="*/ 444620 h 529423"/>
                <a:gd name="connsiteX42" fmla="*/ 397806 w 839220"/>
                <a:gd name="connsiteY42" fmla="*/ 422993 h 529423"/>
                <a:gd name="connsiteX43" fmla="*/ 351795 w 839220"/>
                <a:gd name="connsiteY43" fmla="*/ 431009 h 529423"/>
                <a:gd name="connsiteX44" fmla="*/ 333942 w 839220"/>
                <a:gd name="connsiteY44" fmla="*/ 355745 h 529423"/>
                <a:gd name="connsiteX0" fmla="*/ 333942 w 839220"/>
                <a:gd name="connsiteY0" fmla="*/ 355745 h 529423"/>
                <a:gd name="connsiteX1" fmla="*/ 284350 w 839220"/>
                <a:gd name="connsiteY1" fmla="*/ 347684 h 529423"/>
                <a:gd name="connsiteX2" fmla="*/ 239483 w 839220"/>
                <a:gd name="connsiteY2" fmla="*/ 324645 h 529423"/>
                <a:gd name="connsiteX3" fmla="*/ 138843 w 839220"/>
                <a:gd name="connsiteY3" fmla="*/ 300872 h 529423"/>
                <a:gd name="connsiteX4" fmla="*/ 105778 w 839220"/>
                <a:gd name="connsiteY4" fmla="*/ 229535 h 529423"/>
                <a:gd name="connsiteX5" fmla="*/ 43760 w 839220"/>
                <a:gd name="connsiteY5" fmla="*/ 215279 h 529423"/>
                <a:gd name="connsiteX6" fmla="*/ 29 w 839220"/>
                <a:gd name="connsiteY6" fmla="*/ 136061 h 529423"/>
                <a:gd name="connsiteX7" fmla="*/ 44372 w 839220"/>
                <a:gd name="connsiteY7" fmla="*/ 141664 h 529423"/>
                <a:gd name="connsiteX8" fmla="*/ 52632 w 839220"/>
                <a:gd name="connsiteY8" fmla="*/ 106747 h 529423"/>
                <a:gd name="connsiteX9" fmla="*/ 116331 w 839220"/>
                <a:gd name="connsiteY9" fmla="*/ 77962 h 529423"/>
                <a:gd name="connsiteX10" fmla="*/ 81496 w 839220"/>
                <a:gd name="connsiteY10" fmla="*/ 653 h 529423"/>
                <a:gd name="connsiteX11" fmla="*/ 223624 w 839220"/>
                <a:gd name="connsiteY11" fmla="*/ 66999 h 529423"/>
                <a:gd name="connsiteX12" fmla="*/ 242656 w 839220"/>
                <a:gd name="connsiteY12" fmla="*/ 43971 h 529423"/>
                <a:gd name="connsiteX13" fmla="*/ 260700 w 839220"/>
                <a:gd name="connsiteY13" fmla="*/ 31064 h 529423"/>
                <a:gd name="connsiteX14" fmla="*/ 301252 w 839220"/>
                <a:gd name="connsiteY14" fmla="*/ 55572 h 529423"/>
                <a:gd name="connsiteX15" fmla="*/ 336747 w 839220"/>
                <a:gd name="connsiteY15" fmla="*/ 59500 h 529423"/>
                <a:gd name="connsiteX16" fmla="*/ 360293 w 839220"/>
                <a:gd name="connsiteY16" fmla="*/ 42066 h 529423"/>
                <a:gd name="connsiteX17" fmla="*/ 379307 w 839220"/>
                <a:gd name="connsiteY17" fmla="*/ 51500 h 529423"/>
                <a:gd name="connsiteX18" fmla="*/ 404076 w 839220"/>
                <a:gd name="connsiteY18" fmla="*/ 71012 h 529423"/>
                <a:gd name="connsiteX19" fmla="*/ 447460 w 839220"/>
                <a:gd name="connsiteY19" fmla="*/ 72264 h 529423"/>
                <a:gd name="connsiteX20" fmla="*/ 516960 w 839220"/>
                <a:gd name="connsiteY20" fmla="*/ 13752 h 529423"/>
                <a:gd name="connsiteX21" fmla="*/ 553122 w 839220"/>
                <a:gd name="connsiteY21" fmla="*/ 21549 h 529423"/>
                <a:gd name="connsiteX22" fmla="*/ 577446 w 839220"/>
                <a:gd name="connsiteY22" fmla="*/ 37805 h 529423"/>
                <a:gd name="connsiteX23" fmla="*/ 603048 w 839220"/>
                <a:gd name="connsiteY23" fmla="*/ 36255 h 529423"/>
                <a:gd name="connsiteX24" fmla="*/ 653782 w 839220"/>
                <a:gd name="connsiteY24" fmla="*/ 3736 h 529423"/>
                <a:gd name="connsiteX25" fmla="*/ 696272 w 839220"/>
                <a:gd name="connsiteY25" fmla="*/ 34458 h 529423"/>
                <a:gd name="connsiteX26" fmla="*/ 721336 w 839220"/>
                <a:gd name="connsiteY26" fmla="*/ 96689 h 529423"/>
                <a:gd name="connsiteX27" fmla="*/ 680826 w 839220"/>
                <a:gd name="connsiteY27" fmla="*/ 143459 h 529423"/>
                <a:gd name="connsiteX28" fmla="*/ 690883 w 839220"/>
                <a:gd name="connsiteY28" fmla="*/ 168239 h 529423"/>
                <a:gd name="connsiteX29" fmla="*/ 742791 w 839220"/>
                <a:gd name="connsiteY29" fmla="*/ 202245 h 529423"/>
                <a:gd name="connsiteX30" fmla="*/ 712283 w 839220"/>
                <a:gd name="connsiteY30" fmla="*/ 250030 h 529423"/>
                <a:gd name="connsiteX31" fmla="*/ 716802 w 839220"/>
                <a:gd name="connsiteY31" fmla="*/ 294842 h 529423"/>
                <a:gd name="connsiteX32" fmla="*/ 772468 w 839220"/>
                <a:gd name="connsiteY32" fmla="*/ 306922 h 529423"/>
                <a:gd name="connsiteX33" fmla="*/ 837101 w 839220"/>
                <a:gd name="connsiteY33" fmla="*/ 355988 h 529423"/>
                <a:gd name="connsiteX34" fmla="*/ 828969 w 839220"/>
                <a:gd name="connsiteY34" fmla="*/ 382775 h 529423"/>
                <a:gd name="connsiteX35" fmla="*/ 833226 w 839220"/>
                <a:gd name="connsiteY35" fmla="*/ 430103 h 529423"/>
                <a:gd name="connsiteX36" fmla="*/ 778656 w 839220"/>
                <a:gd name="connsiteY36" fmla="*/ 481443 h 529423"/>
                <a:gd name="connsiteX37" fmla="*/ 715494 w 839220"/>
                <a:gd name="connsiteY37" fmla="*/ 511198 h 529423"/>
                <a:gd name="connsiteX38" fmla="*/ 649713 w 839220"/>
                <a:gd name="connsiteY38" fmla="*/ 527819 h 529423"/>
                <a:gd name="connsiteX39" fmla="*/ 570667 w 839220"/>
                <a:gd name="connsiteY39" fmla="*/ 463404 h 529423"/>
                <a:gd name="connsiteX40" fmla="*/ 513587 w 839220"/>
                <a:gd name="connsiteY40" fmla="*/ 425323 h 529423"/>
                <a:gd name="connsiteX41" fmla="*/ 430936 w 839220"/>
                <a:gd name="connsiteY41" fmla="*/ 444620 h 529423"/>
                <a:gd name="connsiteX42" fmla="*/ 397806 w 839220"/>
                <a:gd name="connsiteY42" fmla="*/ 422993 h 529423"/>
                <a:gd name="connsiteX43" fmla="*/ 351795 w 839220"/>
                <a:gd name="connsiteY43" fmla="*/ 431009 h 529423"/>
                <a:gd name="connsiteX44" fmla="*/ 333942 w 839220"/>
                <a:gd name="connsiteY44" fmla="*/ 355745 h 529423"/>
                <a:gd name="connsiteX0" fmla="*/ 333942 w 839220"/>
                <a:gd name="connsiteY0" fmla="*/ 423150 h 596828"/>
                <a:gd name="connsiteX1" fmla="*/ 284350 w 839220"/>
                <a:gd name="connsiteY1" fmla="*/ 415089 h 596828"/>
                <a:gd name="connsiteX2" fmla="*/ 239483 w 839220"/>
                <a:gd name="connsiteY2" fmla="*/ 392050 h 596828"/>
                <a:gd name="connsiteX3" fmla="*/ 138843 w 839220"/>
                <a:gd name="connsiteY3" fmla="*/ 368277 h 596828"/>
                <a:gd name="connsiteX4" fmla="*/ 105778 w 839220"/>
                <a:gd name="connsiteY4" fmla="*/ 296940 h 596828"/>
                <a:gd name="connsiteX5" fmla="*/ 43760 w 839220"/>
                <a:gd name="connsiteY5" fmla="*/ 282684 h 596828"/>
                <a:gd name="connsiteX6" fmla="*/ 29 w 839220"/>
                <a:gd name="connsiteY6" fmla="*/ 203466 h 596828"/>
                <a:gd name="connsiteX7" fmla="*/ 44372 w 839220"/>
                <a:gd name="connsiteY7" fmla="*/ 209069 h 596828"/>
                <a:gd name="connsiteX8" fmla="*/ 52632 w 839220"/>
                <a:gd name="connsiteY8" fmla="*/ 174152 h 596828"/>
                <a:gd name="connsiteX9" fmla="*/ 116331 w 839220"/>
                <a:gd name="connsiteY9" fmla="*/ 145367 h 596828"/>
                <a:gd name="connsiteX10" fmla="*/ 81496 w 839220"/>
                <a:gd name="connsiteY10" fmla="*/ 68058 h 596828"/>
                <a:gd name="connsiteX11" fmla="*/ 223624 w 839220"/>
                <a:gd name="connsiteY11" fmla="*/ 134404 h 596828"/>
                <a:gd name="connsiteX12" fmla="*/ 242656 w 839220"/>
                <a:gd name="connsiteY12" fmla="*/ 111376 h 596828"/>
                <a:gd name="connsiteX13" fmla="*/ 260700 w 839220"/>
                <a:gd name="connsiteY13" fmla="*/ 98469 h 596828"/>
                <a:gd name="connsiteX14" fmla="*/ 301252 w 839220"/>
                <a:gd name="connsiteY14" fmla="*/ 122977 h 596828"/>
                <a:gd name="connsiteX15" fmla="*/ 336747 w 839220"/>
                <a:gd name="connsiteY15" fmla="*/ 126905 h 596828"/>
                <a:gd name="connsiteX16" fmla="*/ 360293 w 839220"/>
                <a:gd name="connsiteY16" fmla="*/ 109471 h 596828"/>
                <a:gd name="connsiteX17" fmla="*/ 379307 w 839220"/>
                <a:gd name="connsiteY17" fmla="*/ 118905 h 596828"/>
                <a:gd name="connsiteX18" fmla="*/ 404076 w 839220"/>
                <a:gd name="connsiteY18" fmla="*/ 138417 h 596828"/>
                <a:gd name="connsiteX19" fmla="*/ 496906 w 839220"/>
                <a:gd name="connsiteY19" fmla="*/ 834 h 596828"/>
                <a:gd name="connsiteX20" fmla="*/ 516960 w 839220"/>
                <a:gd name="connsiteY20" fmla="*/ 81157 h 596828"/>
                <a:gd name="connsiteX21" fmla="*/ 553122 w 839220"/>
                <a:gd name="connsiteY21" fmla="*/ 88954 h 596828"/>
                <a:gd name="connsiteX22" fmla="*/ 577446 w 839220"/>
                <a:gd name="connsiteY22" fmla="*/ 105210 h 596828"/>
                <a:gd name="connsiteX23" fmla="*/ 603048 w 839220"/>
                <a:gd name="connsiteY23" fmla="*/ 103660 h 596828"/>
                <a:gd name="connsiteX24" fmla="*/ 653782 w 839220"/>
                <a:gd name="connsiteY24" fmla="*/ 71141 h 596828"/>
                <a:gd name="connsiteX25" fmla="*/ 696272 w 839220"/>
                <a:gd name="connsiteY25" fmla="*/ 101863 h 596828"/>
                <a:gd name="connsiteX26" fmla="*/ 721336 w 839220"/>
                <a:gd name="connsiteY26" fmla="*/ 164094 h 596828"/>
                <a:gd name="connsiteX27" fmla="*/ 680826 w 839220"/>
                <a:gd name="connsiteY27" fmla="*/ 210864 h 596828"/>
                <a:gd name="connsiteX28" fmla="*/ 690883 w 839220"/>
                <a:gd name="connsiteY28" fmla="*/ 235644 h 596828"/>
                <a:gd name="connsiteX29" fmla="*/ 742791 w 839220"/>
                <a:gd name="connsiteY29" fmla="*/ 269650 h 596828"/>
                <a:gd name="connsiteX30" fmla="*/ 712283 w 839220"/>
                <a:gd name="connsiteY30" fmla="*/ 317435 h 596828"/>
                <a:gd name="connsiteX31" fmla="*/ 716802 w 839220"/>
                <a:gd name="connsiteY31" fmla="*/ 362247 h 596828"/>
                <a:gd name="connsiteX32" fmla="*/ 772468 w 839220"/>
                <a:gd name="connsiteY32" fmla="*/ 374327 h 596828"/>
                <a:gd name="connsiteX33" fmla="*/ 837101 w 839220"/>
                <a:gd name="connsiteY33" fmla="*/ 423393 h 596828"/>
                <a:gd name="connsiteX34" fmla="*/ 828969 w 839220"/>
                <a:gd name="connsiteY34" fmla="*/ 450180 h 596828"/>
                <a:gd name="connsiteX35" fmla="*/ 833226 w 839220"/>
                <a:gd name="connsiteY35" fmla="*/ 497508 h 596828"/>
                <a:gd name="connsiteX36" fmla="*/ 778656 w 839220"/>
                <a:gd name="connsiteY36" fmla="*/ 548848 h 596828"/>
                <a:gd name="connsiteX37" fmla="*/ 715494 w 839220"/>
                <a:gd name="connsiteY37" fmla="*/ 578603 h 596828"/>
                <a:gd name="connsiteX38" fmla="*/ 649713 w 839220"/>
                <a:gd name="connsiteY38" fmla="*/ 595224 h 596828"/>
                <a:gd name="connsiteX39" fmla="*/ 570667 w 839220"/>
                <a:gd name="connsiteY39" fmla="*/ 530809 h 596828"/>
                <a:gd name="connsiteX40" fmla="*/ 513587 w 839220"/>
                <a:gd name="connsiteY40" fmla="*/ 492728 h 596828"/>
                <a:gd name="connsiteX41" fmla="*/ 430936 w 839220"/>
                <a:gd name="connsiteY41" fmla="*/ 512025 h 596828"/>
                <a:gd name="connsiteX42" fmla="*/ 397806 w 839220"/>
                <a:gd name="connsiteY42" fmla="*/ 490398 h 596828"/>
                <a:gd name="connsiteX43" fmla="*/ 351795 w 839220"/>
                <a:gd name="connsiteY43" fmla="*/ 498414 h 596828"/>
                <a:gd name="connsiteX44" fmla="*/ 333942 w 839220"/>
                <a:gd name="connsiteY44" fmla="*/ 423150 h 596828"/>
                <a:gd name="connsiteX0" fmla="*/ 333942 w 839220"/>
                <a:gd name="connsiteY0" fmla="*/ 423545 h 597223"/>
                <a:gd name="connsiteX1" fmla="*/ 284350 w 839220"/>
                <a:gd name="connsiteY1" fmla="*/ 415484 h 597223"/>
                <a:gd name="connsiteX2" fmla="*/ 239483 w 839220"/>
                <a:gd name="connsiteY2" fmla="*/ 392445 h 597223"/>
                <a:gd name="connsiteX3" fmla="*/ 138843 w 839220"/>
                <a:gd name="connsiteY3" fmla="*/ 368672 h 597223"/>
                <a:gd name="connsiteX4" fmla="*/ 105778 w 839220"/>
                <a:gd name="connsiteY4" fmla="*/ 297335 h 597223"/>
                <a:gd name="connsiteX5" fmla="*/ 43760 w 839220"/>
                <a:gd name="connsiteY5" fmla="*/ 283079 h 597223"/>
                <a:gd name="connsiteX6" fmla="*/ 29 w 839220"/>
                <a:gd name="connsiteY6" fmla="*/ 203861 h 597223"/>
                <a:gd name="connsiteX7" fmla="*/ 44372 w 839220"/>
                <a:gd name="connsiteY7" fmla="*/ 209464 h 597223"/>
                <a:gd name="connsiteX8" fmla="*/ 52632 w 839220"/>
                <a:gd name="connsiteY8" fmla="*/ 174547 h 597223"/>
                <a:gd name="connsiteX9" fmla="*/ 116331 w 839220"/>
                <a:gd name="connsiteY9" fmla="*/ 145762 h 597223"/>
                <a:gd name="connsiteX10" fmla="*/ 81496 w 839220"/>
                <a:gd name="connsiteY10" fmla="*/ 68453 h 597223"/>
                <a:gd name="connsiteX11" fmla="*/ 223624 w 839220"/>
                <a:gd name="connsiteY11" fmla="*/ 134799 h 597223"/>
                <a:gd name="connsiteX12" fmla="*/ 242656 w 839220"/>
                <a:gd name="connsiteY12" fmla="*/ 111771 h 597223"/>
                <a:gd name="connsiteX13" fmla="*/ 260700 w 839220"/>
                <a:gd name="connsiteY13" fmla="*/ 98864 h 597223"/>
                <a:gd name="connsiteX14" fmla="*/ 301252 w 839220"/>
                <a:gd name="connsiteY14" fmla="*/ 123372 h 597223"/>
                <a:gd name="connsiteX15" fmla="*/ 336747 w 839220"/>
                <a:gd name="connsiteY15" fmla="*/ 127300 h 597223"/>
                <a:gd name="connsiteX16" fmla="*/ 360293 w 839220"/>
                <a:gd name="connsiteY16" fmla="*/ 109866 h 597223"/>
                <a:gd name="connsiteX17" fmla="*/ 379307 w 839220"/>
                <a:gd name="connsiteY17" fmla="*/ 119300 h 597223"/>
                <a:gd name="connsiteX18" fmla="*/ 404076 w 839220"/>
                <a:gd name="connsiteY18" fmla="*/ 138812 h 597223"/>
                <a:gd name="connsiteX19" fmla="*/ 496906 w 839220"/>
                <a:gd name="connsiteY19" fmla="*/ 1229 h 597223"/>
                <a:gd name="connsiteX20" fmla="*/ 530834 w 839220"/>
                <a:gd name="connsiteY20" fmla="*/ 72195 h 597223"/>
                <a:gd name="connsiteX21" fmla="*/ 553122 w 839220"/>
                <a:gd name="connsiteY21" fmla="*/ 89349 h 597223"/>
                <a:gd name="connsiteX22" fmla="*/ 577446 w 839220"/>
                <a:gd name="connsiteY22" fmla="*/ 105605 h 597223"/>
                <a:gd name="connsiteX23" fmla="*/ 603048 w 839220"/>
                <a:gd name="connsiteY23" fmla="*/ 104055 h 597223"/>
                <a:gd name="connsiteX24" fmla="*/ 653782 w 839220"/>
                <a:gd name="connsiteY24" fmla="*/ 71536 h 597223"/>
                <a:gd name="connsiteX25" fmla="*/ 696272 w 839220"/>
                <a:gd name="connsiteY25" fmla="*/ 102258 h 597223"/>
                <a:gd name="connsiteX26" fmla="*/ 721336 w 839220"/>
                <a:gd name="connsiteY26" fmla="*/ 164489 h 597223"/>
                <a:gd name="connsiteX27" fmla="*/ 680826 w 839220"/>
                <a:gd name="connsiteY27" fmla="*/ 211259 h 597223"/>
                <a:gd name="connsiteX28" fmla="*/ 690883 w 839220"/>
                <a:gd name="connsiteY28" fmla="*/ 236039 h 597223"/>
                <a:gd name="connsiteX29" fmla="*/ 742791 w 839220"/>
                <a:gd name="connsiteY29" fmla="*/ 270045 h 597223"/>
                <a:gd name="connsiteX30" fmla="*/ 712283 w 839220"/>
                <a:gd name="connsiteY30" fmla="*/ 317830 h 597223"/>
                <a:gd name="connsiteX31" fmla="*/ 716802 w 839220"/>
                <a:gd name="connsiteY31" fmla="*/ 362642 h 597223"/>
                <a:gd name="connsiteX32" fmla="*/ 772468 w 839220"/>
                <a:gd name="connsiteY32" fmla="*/ 374722 h 597223"/>
                <a:gd name="connsiteX33" fmla="*/ 837101 w 839220"/>
                <a:gd name="connsiteY33" fmla="*/ 423788 h 597223"/>
                <a:gd name="connsiteX34" fmla="*/ 828969 w 839220"/>
                <a:gd name="connsiteY34" fmla="*/ 450575 h 597223"/>
                <a:gd name="connsiteX35" fmla="*/ 833226 w 839220"/>
                <a:gd name="connsiteY35" fmla="*/ 497903 h 597223"/>
                <a:gd name="connsiteX36" fmla="*/ 778656 w 839220"/>
                <a:gd name="connsiteY36" fmla="*/ 549243 h 597223"/>
                <a:gd name="connsiteX37" fmla="*/ 715494 w 839220"/>
                <a:gd name="connsiteY37" fmla="*/ 578998 h 597223"/>
                <a:gd name="connsiteX38" fmla="*/ 649713 w 839220"/>
                <a:gd name="connsiteY38" fmla="*/ 595619 h 597223"/>
                <a:gd name="connsiteX39" fmla="*/ 570667 w 839220"/>
                <a:gd name="connsiteY39" fmla="*/ 531204 h 597223"/>
                <a:gd name="connsiteX40" fmla="*/ 513587 w 839220"/>
                <a:gd name="connsiteY40" fmla="*/ 493123 h 597223"/>
                <a:gd name="connsiteX41" fmla="*/ 430936 w 839220"/>
                <a:gd name="connsiteY41" fmla="*/ 512420 h 597223"/>
                <a:gd name="connsiteX42" fmla="*/ 397806 w 839220"/>
                <a:gd name="connsiteY42" fmla="*/ 490793 h 597223"/>
                <a:gd name="connsiteX43" fmla="*/ 351795 w 839220"/>
                <a:gd name="connsiteY43" fmla="*/ 498809 h 597223"/>
                <a:gd name="connsiteX44" fmla="*/ 333942 w 839220"/>
                <a:gd name="connsiteY44" fmla="*/ 423545 h 597223"/>
                <a:gd name="connsiteX0" fmla="*/ 333942 w 839220"/>
                <a:gd name="connsiteY0" fmla="*/ 464969 h 638647"/>
                <a:gd name="connsiteX1" fmla="*/ 284350 w 839220"/>
                <a:gd name="connsiteY1" fmla="*/ 456908 h 638647"/>
                <a:gd name="connsiteX2" fmla="*/ 239483 w 839220"/>
                <a:gd name="connsiteY2" fmla="*/ 433869 h 638647"/>
                <a:gd name="connsiteX3" fmla="*/ 138843 w 839220"/>
                <a:gd name="connsiteY3" fmla="*/ 410096 h 638647"/>
                <a:gd name="connsiteX4" fmla="*/ 105778 w 839220"/>
                <a:gd name="connsiteY4" fmla="*/ 338759 h 638647"/>
                <a:gd name="connsiteX5" fmla="*/ 43760 w 839220"/>
                <a:gd name="connsiteY5" fmla="*/ 324503 h 638647"/>
                <a:gd name="connsiteX6" fmla="*/ 29 w 839220"/>
                <a:gd name="connsiteY6" fmla="*/ 245285 h 638647"/>
                <a:gd name="connsiteX7" fmla="*/ 44372 w 839220"/>
                <a:gd name="connsiteY7" fmla="*/ 250888 h 638647"/>
                <a:gd name="connsiteX8" fmla="*/ 52632 w 839220"/>
                <a:gd name="connsiteY8" fmla="*/ 215971 h 638647"/>
                <a:gd name="connsiteX9" fmla="*/ 116331 w 839220"/>
                <a:gd name="connsiteY9" fmla="*/ 187186 h 638647"/>
                <a:gd name="connsiteX10" fmla="*/ 81496 w 839220"/>
                <a:gd name="connsiteY10" fmla="*/ 109877 h 638647"/>
                <a:gd name="connsiteX11" fmla="*/ 223624 w 839220"/>
                <a:gd name="connsiteY11" fmla="*/ 176223 h 638647"/>
                <a:gd name="connsiteX12" fmla="*/ 242656 w 839220"/>
                <a:gd name="connsiteY12" fmla="*/ 153195 h 638647"/>
                <a:gd name="connsiteX13" fmla="*/ 260700 w 839220"/>
                <a:gd name="connsiteY13" fmla="*/ 140288 h 638647"/>
                <a:gd name="connsiteX14" fmla="*/ 301252 w 839220"/>
                <a:gd name="connsiteY14" fmla="*/ 164796 h 638647"/>
                <a:gd name="connsiteX15" fmla="*/ 336747 w 839220"/>
                <a:gd name="connsiteY15" fmla="*/ 168724 h 638647"/>
                <a:gd name="connsiteX16" fmla="*/ 360293 w 839220"/>
                <a:gd name="connsiteY16" fmla="*/ 151290 h 638647"/>
                <a:gd name="connsiteX17" fmla="*/ 379307 w 839220"/>
                <a:gd name="connsiteY17" fmla="*/ 160724 h 638647"/>
                <a:gd name="connsiteX18" fmla="*/ 485357 w 839220"/>
                <a:gd name="connsiteY18" fmla="*/ 5420 h 638647"/>
                <a:gd name="connsiteX19" fmla="*/ 496906 w 839220"/>
                <a:gd name="connsiteY19" fmla="*/ 42653 h 638647"/>
                <a:gd name="connsiteX20" fmla="*/ 530834 w 839220"/>
                <a:gd name="connsiteY20" fmla="*/ 113619 h 638647"/>
                <a:gd name="connsiteX21" fmla="*/ 553122 w 839220"/>
                <a:gd name="connsiteY21" fmla="*/ 130773 h 638647"/>
                <a:gd name="connsiteX22" fmla="*/ 577446 w 839220"/>
                <a:gd name="connsiteY22" fmla="*/ 147029 h 638647"/>
                <a:gd name="connsiteX23" fmla="*/ 603048 w 839220"/>
                <a:gd name="connsiteY23" fmla="*/ 145479 h 638647"/>
                <a:gd name="connsiteX24" fmla="*/ 653782 w 839220"/>
                <a:gd name="connsiteY24" fmla="*/ 112960 h 638647"/>
                <a:gd name="connsiteX25" fmla="*/ 696272 w 839220"/>
                <a:gd name="connsiteY25" fmla="*/ 143682 h 638647"/>
                <a:gd name="connsiteX26" fmla="*/ 721336 w 839220"/>
                <a:gd name="connsiteY26" fmla="*/ 205913 h 638647"/>
                <a:gd name="connsiteX27" fmla="*/ 680826 w 839220"/>
                <a:gd name="connsiteY27" fmla="*/ 252683 h 638647"/>
                <a:gd name="connsiteX28" fmla="*/ 690883 w 839220"/>
                <a:gd name="connsiteY28" fmla="*/ 277463 h 638647"/>
                <a:gd name="connsiteX29" fmla="*/ 742791 w 839220"/>
                <a:gd name="connsiteY29" fmla="*/ 311469 h 638647"/>
                <a:gd name="connsiteX30" fmla="*/ 712283 w 839220"/>
                <a:gd name="connsiteY30" fmla="*/ 359254 h 638647"/>
                <a:gd name="connsiteX31" fmla="*/ 716802 w 839220"/>
                <a:gd name="connsiteY31" fmla="*/ 404066 h 638647"/>
                <a:gd name="connsiteX32" fmla="*/ 772468 w 839220"/>
                <a:gd name="connsiteY32" fmla="*/ 416146 h 638647"/>
                <a:gd name="connsiteX33" fmla="*/ 837101 w 839220"/>
                <a:gd name="connsiteY33" fmla="*/ 465212 h 638647"/>
                <a:gd name="connsiteX34" fmla="*/ 828969 w 839220"/>
                <a:gd name="connsiteY34" fmla="*/ 491999 h 638647"/>
                <a:gd name="connsiteX35" fmla="*/ 833226 w 839220"/>
                <a:gd name="connsiteY35" fmla="*/ 539327 h 638647"/>
                <a:gd name="connsiteX36" fmla="*/ 778656 w 839220"/>
                <a:gd name="connsiteY36" fmla="*/ 590667 h 638647"/>
                <a:gd name="connsiteX37" fmla="*/ 715494 w 839220"/>
                <a:gd name="connsiteY37" fmla="*/ 620422 h 638647"/>
                <a:gd name="connsiteX38" fmla="*/ 649713 w 839220"/>
                <a:gd name="connsiteY38" fmla="*/ 637043 h 638647"/>
                <a:gd name="connsiteX39" fmla="*/ 570667 w 839220"/>
                <a:gd name="connsiteY39" fmla="*/ 572628 h 638647"/>
                <a:gd name="connsiteX40" fmla="*/ 513587 w 839220"/>
                <a:gd name="connsiteY40" fmla="*/ 534547 h 638647"/>
                <a:gd name="connsiteX41" fmla="*/ 430936 w 839220"/>
                <a:gd name="connsiteY41" fmla="*/ 553844 h 638647"/>
                <a:gd name="connsiteX42" fmla="*/ 397806 w 839220"/>
                <a:gd name="connsiteY42" fmla="*/ 532217 h 638647"/>
                <a:gd name="connsiteX43" fmla="*/ 351795 w 839220"/>
                <a:gd name="connsiteY43" fmla="*/ 540233 h 638647"/>
                <a:gd name="connsiteX44" fmla="*/ 333942 w 839220"/>
                <a:gd name="connsiteY44" fmla="*/ 464969 h 638647"/>
                <a:gd name="connsiteX0" fmla="*/ 333942 w 839220"/>
                <a:gd name="connsiteY0" fmla="*/ 495965 h 669643"/>
                <a:gd name="connsiteX1" fmla="*/ 284350 w 839220"/>
                <a:gd name="connsiteY1" fmla="*/ 487904 h 669643"/>
                <a:gd name="connsiteX2" fmla="*/ 239483 w 839220"/>
                <a:gd name="connsiteY2" fmla="*/ 464865 h 669643"/>
                <a:gd name="connsiteX3" fmla="*/ 138843 w 839220"/>
                <a:gd name="connsiteY3" fmla="*/ 441092 h 669643"/>
                <a:gd name="connsiteX4" fmla="*/ 105778 w 839220"/>
                <a:gd name="connsiteY4" fmla="*/ 369755 h 669643"/>
                <a:gd name="connsiteX5" fmla="*/ 43760 w 839220"/>
                <a:gd name="connsiteY5" fmla="*/ 355499 h 669643"/>
                <a:gd name="connsiteX6" fmla="*/ 29 w 839220"/>
                <a:gd name="connsiteY6" fmla="*/ 276281 h 669643"/>
                <a:gd name="connsiteX7" fmla="*/ 44372 w 839220"/>
                <a:gd name="connsiteY7" fmla="*/ 281884 h 669643"/>
                <a:gd name="connsiteX8" fmla="*/ 52632 w 839220"/>
                <a:gd name="connsiteY8" fmla="*/ 246967 h 669643"/>
                <a:gd name="connsiteX9" fmla="*/ 116331 w 839220"/>
                <a:gd name="connsiteY9" fmla="*/ 218182 h 669643"/>
                <a:gd name="connsiteX10" fmla="*/ 81496 w 839220"/>
                <a:gd name="connsiteY10" fmla="*/ 140873 h 669643"/>
                <a:gd name="connsiteX11" fmla="*/ 223624 w 839220"/>
                <a:gd name="connsiteY11" fmla="*/ 207219 h 669643"/>
                <a:gd name="connsiteX12" fmla="*/ 242656 w 839220"/>
                <a:gd name="connsiteY12" fmla="*/ 184191 h 669643"/>
                <a:gd name="connsiteX13" fmla="*/ 260700 w 839220"/>
                <a:gd name="connsiteY13" fmla="*/ 171284 h 669643"/>
                <a:gd name="connsiteX14" fmla="*/ 301252 w 839220"/>
                <a:gd name="connsiteY14" fmla="*/ 195792 h 669643"/>
                <a:gd name="connsiteX15" fmla="*/ 336747 w 839220"/>
                <a:gd name="connsiteY15" fmla="*/ 199720 h 669643"/>
                <a:gd name="connsiteX16" fmla="*/ 360293 w 839220"/>
                <a:gd name="connsiteY16" fmla="*/ 182286 h 669643"/>
                <a:gd name="connsiteX17" fmla="*/ 535626 w 839220"/>
                <a:gd name="connsiteY17" fmla="*/ 13 h 669643"/>
                <a:gd name="connsiteX18" fmla="*/ 485357 w 839220"/>
                <a:gd name="connsiteY18" fmla="*/ 36416 h 669643"/>
                <a:gd name="connsiteX19" fmla="*/ 496906 w 839220"/>
                <a:gd name="connsiteY19" fmla="*/ 73649 h 669643"/>
                <a:gd name="connsiteX20" fmla="*/ 530834 w 839220"/>
                <a:gd name="connsiteY20" fmla="*/ 144615 h 669643"/>
                <a:gd name="connsiteX21" fmla="*/ 553122 w 839220"/>
                <a:gd name="connsiteY21" fmla="*/ 161769 h 669643"/>
                <a:gd name="connsiteX22" fmla="*/ 577446 w 839220"/>
                <a:gd name="connsiteY22" fmla="*/ 178025 h 669643"/>
                <a:gd name="connsiteX23" fmla="*/ 603048 w 839220"/>
                <a:gd name="connsiteY23" fmla="*/ 176475 h 669643"/>
                <a:gd name="connsiteX24" fmla="*/ 653782 w 839220"/>
                <a:gd name="connsiteY24" fmla="*/ 143956 h 669643"/>
                <a:gd name="connsiteX25" fmla="*/ 696272 w 839220"/>
                <a:gd name="connsiteY25" fmla="*/ 174678 h 669643"/>
                <a:gd name="connsiteX26" fmla="*/ 721336 w 839220"/>
                <a:gd name="connsiteY26" fmla="*/ 236909 h 669643"/>
                <a:gd name="connsiteX27" fmla="*/ 680826 w 839220"/>
                <a:gd name="connsiteY27" fmla="*/ 283679 h 669643"/>
                <a:gd name="connsiteX28" fmla="*/ 690883 w 839220"/>
                <a:gd name="connsiteY28" fmla="*/ 308459 h 669643"/>
                <a:gd name="connsiteX29" fmla="*/ 742791 w 839220"/>
                <a:gd name="connsiteY29" fmla="*/ 342465 h 669643"/>
                <a:gd name="connsiteX30" fmla="*/ 712283 w 839220"/>
                <a:gd name="connsiteY30" fmla="*/ 390250 h 669643"/>
                <a:gd name="connsiteX31" fmla="*/ 716802 w 839220"/>
                <a:gd name="connsiteY31" fmla="*/ 435062 h 669643"/>
                <a:gd name="connsiteX32" fmla="*/ 772468 w 839220"/>
                <a:gd name="connsiteY32" fmla="*/ 447142 h 669643"/>
                <a:gd name="connsiteX33" fmla="*/ 837101 w 839220"/>
                <a:gd name="connsiteY33" fmla="*/ 496208 h 669643"/>
                <a:gd name="connsiteX34" fmla="*/ 828969 w 839220"/>
                <a:gd name="connsiteY34" fmla="*/ 522995 h 669643"/>
                <a:gd name="connsiteX35" fmla="*/ 833226 w 839220"/>
                <a:gd name="connsiteY35" fmla="*/ 570323 h 669643"/>
                <a:gd name="connsiteX36" fmla="*/ 778656 w 839220"/>
                <a:gd name="connsiteY36" fmla="*/ 621663 h 669643"/>
                <a:gd name="connsiteX37" fmla="*/ 715494 w 839220"/>
                <a:gd name="connsiteY37" fmla="*/ 651418 h 669643"/>
                <a:gd name="connsiteX38" fmla="*/ 649713 w 839220"/>
                <a:gd name="connsiteY38" fmla="*/ 668039 h 669643"/>
                <a:gd name="connsiteX39" fmla="*/ 570667 w 839220"/>
                <a:gd name="connsiteY39" fmla="*/ 603624 h 669643"/>
                <a:gd name="connsiteX40" fmla="*/ 513587 w 839220"/>
                <a:gd name="connsiteY40" fmla="*/ 565543 h 669643"/>
                <a:gd name="connsiteX41" fmla="*/ 430936 w 839220"/>
                <a:gd name="connsiteY41" fmla="*/ 584840 h 669643"/>
                <a:gd name="connsiteX42" fmla="*/ 397806 w 839220"/>
                <a:gd name="connsiteY42" fmla="*/ 563213 h 669643"/>
                <a:gd name="connsiteX43" fmla="*/ 351795 w 839220"/>
                <a:gd name="connsiteY43" fmla="*/ 571229 h 669643"/>
                <a:gd name="connsiteX44" fmla="*/ 333942 w 839220"/>
                <a:gd name="connsiteY44" fmla="*/ 495965 h 669643"/>
                <a:gd name="connsiteX0" fmla="*/ 333942 w 839220"/>
                <a:gd name="connsiteY0" fmla="*/ 530528 h 704206"/>
                <a:gd name="connsiteX1" fmla="*/ 284350 w 839220"/>
                <a:gd name="connsiteY1" fmla="*/ 522467 h 704206"/>
                <a:gd name="connsiteX2" fmla="*/ 239483 w 839220"/>
                <a:gd name="connsiteY2" fmla="*/ 499428 h 704206"/>
                <a:gd name="connsiteX3" fmla="*/ 138843 w 839220"/>
                <a:gd name="connsiteY3" fmla="*/ 475655 h 704206"/>
                <a:gd name="connsiteX4" fmla="*/ 105778 w 839220"/>
                <a:gd name="connsiteY4" fmla="*/ 404318 h 704206"/>
                <a:gd name="connsiteX5" fmla="*/ 43760 w 839220"/>
                <a:gd name="connsiteY5" fmla="*/ 390062 h 704206"/>
                <a:gd name="connsiteX6" fmla="*/ 29 w 839220"/>
                <a:gd name="connsiteY6" fmla="*/ 310844 h 704206"/>
                <a:gd name="connsiteX7" fmla="*/ 44372 w 839220"/>
                <a:gd name="connsiteY7" fmla="*/ 316447 h 704206"/>
                <a:gd name="connsiteX8" fmla="*/ 52632 w 839220"/>
                <a:gd name="connsiteY8" fmla="*/ 281530 h 704206"/>
                <a:gd name="connsiteX9" fmla="*/ 116331 w 839220"/>
                <a:gd name="connsiteY9" fmla="*/ 252745 h 704206"/>
                <a:gd name="connsiteX10" fmla="*/ 81496 w 839220"/>
                <a:gd name="connsiteY10" fmla="*/ 175436 h 704206"/>
                <a:gd name="connsiteX11" fmla="*/ 223624 w 839220"/>
                <a:gd name="connsiteY11" fmla="*/ 241782 h 704206"/>
                <a:gd name="connsiteX12" fmla="*/ 242656 w 839220"/>
                <a:gd name="connsiteY12" fmla="*/ 218754 h 704206"/>
                <a:gd name="connsiteX13" fmla="*/ 260700 w 839220"/>
                <a:gd name="connsiteY13" fmla="*/ 205847 h 704206"/>
                <a:gd name="connsiteX14" fmla="*/ 301252 w 839220"/>
                <a:gd name="connsiteY14" fmla="*/ 230355 h 704206"/>
                <a:gd name="connsiteX15" fmla="*/ 336747 w 839220"/>
                <a:gd name="connsiteY15" fmla="*/ 234283 h 704206"/>
                <a:gd name="connsiteX16" fmla="*/ 520763 w 839220"/>
                <a:gd name="connsiteY16" fmla="*/ 16 h 704206"/>
                <a:gd name="connsiteX17" fmla="*/ 535626 w 839220"/>
                <a:gd name="connsiteY17" fmla="*/ 34576 h 704206"/>
                <a:gd name="connsiteX18" fmla="*/ 485357 w 839220"/>
                <a:gd name="connsiteY18" fmla="*/ 70979 h 704206"/>
                <a:gd name="connsiteX19" fmla="*/ 496906 w 839220"/>
                <a:gd name="connsiteY19" fmla="*/ 108212 h 704206"/>
                <a:gd name="connsiteX20" fmla="*/ 530834 w 839220"/>
                <a:gd name="connsiteY20" fmla="*/ 179178 h 704206"/>
                <a:gd name="connsiteX21" fmla="*/ 553122 w 839220"/>
                <a:gd name="connsiteY21" fmla="*/ 196332 h 704206"/>
                <a:gd name="connsiteX22" fmla="*/ 577446 w 839220"/>
                <a:gd name="connsiteY22" fmla="*/ 212588 h 704206"/>
                <a:gd name="connsiteX23" fmla="*/ 603048 w 839220"/>
                <a:gd name="connsiteY23" fmla="*/ 211038 h 704206"/>
                <a:gd name="connsiteX24" fmla="*/ 653782 w 839220"/>
                <a:gd name="connsiteY24" fmla="*/ 178519 h 704206"/>
                <a:gd name="connsiteX25" fmla="*/ 696272 w 839220"/>
                <a:gd name="connsiteY25" fmla="*/ 209241 h 704206"/>
                <a:gd name="connsiteX26" fmla="*/ 721336 w 839220"/>
                <a:gd name="connsiteY26" fmla="*/ 271472 h 704206"/>
                <a:gd name="connsiteX27" fmla="*/ 680826 w 839220"/>
                <a:gd name="connsiteY27" fmla="*/ 318242 h 704206"/>
                <a:gd name="connsiteX28" fmla="*/ 690883 w 839220"/>
                <a:gd name="connsiteY28" fmla="*/ 343022 h 704206"/>
                <a:gd name="connsiteX29" fmla="*/ 742791 w 839220"/>
                <a:gd name="connsiteY29" fmla="*/ 377028 h 704206"/>
                <a:gd name="connsiteX30" fmla="*/ 712283 w 839220"/>
                <a:gd name="connsiteY30" fmla="*/ 424813 h 704206"/>
                <a:gd name="connsiteX31" fmla="*/ 716802 w 839220"/>
                <a:gd name="connsiteY31" fmla="*/ 469625 h 704206"/>
                <a:gd name="connsiteX32" fmla="*/ 772468 w 839220"/>
                <a:gd name="connsiteY32" fmla="*/ 481705 h 704206"/>
                <a:gd name="connsiteX33" fmla="*/ 837101 w 839220"/>
                <a:gd name="connsiteY33" fmla="*/ 530771 h 704206"/>
                <a:gd name="connsiteX34" fmla="*/ 828969 w 839220"/>
                <a:gd name="connsiteY34" fmla="*/ 557558 h 704206"/>
                <a:gd name="connsiteX35" fmla="*/ 833226 w 839220"/>
                <a:gd name="connsiteY35" fmla="*/ 604886 h 704206"/>
                <a:gd name="connsiteX36" fmla="*/ 778656 w 839220"/>
                <a:gd name="connsiteY36" fmla="*/ 656226 h 704206"/>
                <a:gd name="connsiteX37" fmla="*/ 715494 w 839220"/>
                <a:gd name="connsiteY37" fmla="*/ 685981 h 704206"/>
                <a:gd name="connsiteX38" fmla="*/ 649713 w 839220"/>
                <a:gd name="connsiteY38" fmla="*/ 702602 h 704206"/>
                <a:gd name="connsiteX39" fmla="*/ 570667 w 839220"/>
                <a:gd name="connsiteY39" fmla="*/ 638187 h 704206"/>
                <a:gd name="connsiteX40" fmla="*/ 513587 w 839220"/>
                <a:gd name="connsiteY40" fmla="*/ 600106 h 704206"/>
                <a:gd name="connsiteX41" fmla="*/ 430936 w 839220"/>
                <a:gd name="connsiteY41" fmla="*/ 619403 h 704206"/>
                <a:gd name="connsiteX42" fmla="*/ 397806 w 839220"/>
                <a:gd name="connsiteY42" fmla="*/ 597776 h 704206"/>
                <a:gd name="connsiteX43" fmla="*/ 351795 w 839220"/>
                <a:gd name="connsiteY43" fmla="*/ 605792 h 704206"/>
                <a:gd name="connsiteX44" fmla="*/ 333942 w 839220"/>
                <a:gd name="connsiteY44" fmla="*/ 530528 h 704206"/>
                <a:gd name="connsiteX0" fmla="*/ 333942 w 839220"/>
                <a:gd name="connsiteY0" fmla="*/ 551217 h 724895"/>
                <a:gd name="connsiteX1" fmla="*/ 284350 w 839220"/>
                <a:gd name="connsiteY1" fmla="*/ 543156 h 724895"/>
                <a:gd name="connsiteX2" fmla="*/ 239483 w 839220"/>
                <a:gd name="connsiteY2" fmla="*/ 520117 h 724895"/>
                <a:gd name="connsiteX3" fmla="*/ 138843 w 839220"/>
                <a:gd name="connsiteY3" fmla="*/ 496344 h 724895"/>
                <a:gd name="connsiteX4" fmla="*/ 105778 w 839220"/>
                <a:gd name="connsiteY4" fmla="*/ 425007 h 724895"/>
                <a:gd name="connsiteX5" fmla="*/ 43760 w 839220"/>
                <a:gd name="connsiteY5" fmla="*/ 410751 h 724895"/>
                <a:gd name="connsiteX6" fmla="*/ 29 w 839220"/>
                <a:gd name="connsiteY6" fmla="*/ 331533 h 724895"/>
                <a:gd name="connsiteX7" fmla="*/ 44372 w 839220"/>
                <a:gd name="connsiteY7" fmla="*/ 337136 h 724895"/>
                <a:gd name="connsiteX8" fmla="*/ 52632 w 839220"/>
                <a:gd name="connsiteY8" fmla="*/ 302219 h 724895"/>
                <a:gd name="connsiteX9" fmla="*/ 116331 w 839220"/>
                <a:gd name="connsiteY9" fmla="*/ 273434 h 724895"/>
                <a:gd name="connsiteX10" fmla="*/ 81496 w 839220"/>
                <a:gd name="connsiteY10" fmla="*/ 196125 h 724895"/>
                <a:gd name="connsiteX11" fmla="*/ 223624 w 839220"/>
                <a:gd name="connsiteY11" fmla="*/ 262471 h 724895"/>
                <a:gd name="connsiteX12" fmla="*/ 242656 w 839220"/>
                <a:gd name="connsiteY12" fmla="*/ 239443 h 724895"/>
                <a:gd name="connsiteX13" fmla="*/ 260700 w 839220"/>
                <a:gd name="connsiteY13" fmla="*/ 226536 h 724895"/>
                <a:gd name="connsiteX14" fmla="*/ 301252 w 839220"/>
                <a:gd name="connsiteY14" fmla="*/ 251044 h 724895"/>
                <a:gd name="connsiteX15" fmla="*/ 469939 w 839220"/>
                <a:gd name="connsiteY15" fmla="*/ 273 h 724895"/>
                <a:gd name="connsiteX16" fmla="*/ 520763 w 839220"/>
                <a:gd name="connsiteY16" fmla="*/ 20705 h 724895"/>
                <a:gd name="connsiteX17" fmla="*/ 535626 w 839220"/>
                <a:gd name="connsiteY17" fmla="*/ 55265 h 724895"/>
                <a:gd name="connsiteX18" fmla="*/ 485357 w 839220"/>
                <a:gd name="connsiteY18" fmla="*/ 91668 h 724895"/>
                <a:gd name="connsiteX19" fmla="*/ 496906 w 839220"/>
                <a:gd name="connsiteY19" fmla="*/ 128901 h 724895"/>
                <a:gd name="connsiteX20" fmla="*/ 530834 w 839220"/>
                <a:gd name="connsiteY20" fmla="*/ 199867 h 724895"/>
                <a:gd name="connsiteX21" fmla="*/ 553122 w 839220"/>
                <a:gd name="connsiteY21" fmla="*/ 217021 h 724895"/>
                <a:gd name="connsiteX22" fmla="*/ 577446 w 839220"/>
                <a:gd name="connsiteY22" fmla="*/ 233277 h 724895"/>
                <a:gd name="connsiteX23" fmla="*/ 603048 w 839220"/>
                <a:gd name="connsiteY23" fmla="*/ 231727 h 724895"/>
                <a:gd name="connsiteX24" fmla="*/ 653782 w 839220"/>
                <a:gd name="connsiteY24" fmla="*/ 199208 h 724895"/>
                <a:gd name="connsiteX25" fmla="*/ 696272 w 839220"/>
                <a:gd name="connsiteY25" fmla="*/ 229930 h 724895"/>
                <a:gd name="connsiteX26" fmla="*/ 721336 w 839220"/>
                <a:gd name="connsiteY26" fmla="*/ 292161 h 724895"/>
                <a:gd name="connsiteX27" fmla="*/ 680826 w 839220"/>
                <a:gd name="connsiteY27" fmla="*/ 338931 h 724895"/>
                <a:gd name="connsiteX28" fmla="*/ 690883 w 839220"/>
                <a:gd name="connsiteY28" fmla="*/ 363711 h 724895"/>
                <a:gd name="connsiteX29" fmla="*/ 742791 w 839220"/>
                <a:gd name="connsiteY29" fmla="*/ 397717 h 724895"/>
                <a:gd name="connsiteX30" fmla="*/ 712283 w 839220"/>
                <a:gd name="connsiteY30" fmla="*/ 445502 h 724895"/>
                <a:gd name="connsiteX31" fmla="*/ 716802 w 839220"/>
                <a:gd name="connsiteY31" fmla="*/ 490314 h 724895"/>
                <a:gd name="connsiteX32" fmla="*/ 772468 w 839220"/>
                <a:gd name="connsiteY32" fmla="*/ 502394 h 724895"/>
                <a:gd name="connsiteX33" fmla="*/ 837101 w 839220"/>
                <a:gd name="connsiteY33" fmla="*/ 551460 h 724895"/>
                <a:gd name="connsiteX34" fmla="*/ 828969 w 839220"/>
                <a:gd name="connsiteY34" fmla="*/ 578247 h 724895"/>
                <a:gd name="connsiteX35" fmla="*/ 833226 w 839220"/>
                <a:gd name="connsiteY35" fmla="*/ 625575 h 724895"/>
                <a:gd name="connsiteX36" fmla="*/ 778656 w 839220"/>
                <a:gd name="connsiteY36" fmla="*/ 676915 h 724895"/>
                <a:gd name="connsiteX37" fmla="*/ 715494 w 839220"/>
                <a:gd name="connsiteY37" fmla="*/ 706670 h 724895"/>
                <a:gd name="connsiteX38" fmla="*/ 649713 w 839220"/>
                <a:gd name="connsiteY38" fmla="*/ 723291 h 724895"/>
                <a:gd name="connsiteX39" fmla="*/ 570667 w 839220"/>
                <a:gd name="connsiteY39" fmla="*/ 658876 h 724895"/>
                <a:gd name="connsiteX40" fmla="*/ 513587 w 839220"/>
                <a:gd name="connsiteY40" fmla="*/ 620795 h 724895"/>
                <a:gd name="connsiteX41" fmla="*/ 430936 w 839220"/>
                <a:gd name="connsiteY41" fmla="*/ 640092 h 724895"/>
                <a:gd name="connsiteX42" fmla="*/ 397806 w 839220"/>
                <a:gd name="connsiteY42" fmla="*/ 618465 h 724895"/>
                <a:gd name="connsiteX43" fmla="*/ 351795 w 839220"/>
                <a:gd name="connsiteY43" fmla="*/ 626481 h 724895"/>
                <a:gd name="connsiteX44" fmla="*/ 333942 w 839220"/>
                <a:gd name="connsiteY44" fmla="*/ 551217 h 724895"/>
                <a:gd name="connsiteX0" fmla="*/ 333942 w 839220"/>
                <a:gd name="connsiteY0" fmla="*/ 551239 h 724917"/>
                <a:gd name="connsiteX1" fmla="*/ 284350 w 839220"/>
                <a:gd name="connsiteY1" fmla="*/ 543178 h 724917"/>
                <a:gd name="connsiteX2" fmla="*/ 239483 w 839220"/>
                <a:gd name="connsiteY2" fmla="*/ 520139 h 724917"/>
                <a:gd name="connsiteX3" fmla="*/ 138843 w 839220"/>
                <a:gd name="connsiteY3" fmla="*/ 496366 h 724917"/>
                <a:gd name="connsiteX4" fmla="*/ 105778 w 839220"/>
                <a:gd name="connsiteY4" fmla="*/ 425029 h 724917"/>
                <a:gd name="connsiteX5" fmla="*/ 43760 w 839220"/>
                <a:gd name="connsiteY5" fmla="*/ 410773 h 724917"/>
                <a:gd name="connsiteX6" fmla="*/ 29 w 839220"/>
                <a:gd name="connsiteY6" fmla="*/ 331555 h 724917"/>
                <a:gd name="connsiteX7" fmla="*/ 44372 w 839220"/>
                <a:gd name="connsiteY7" fmla="*/ 337158 h 724917"/>
                <a:gd name="connsiteX8" fmla="*/ 52632 w 839220"/>
                <a:gd name="connsiteY8" fmla="*/ 302241 h 724917"/>
                <a:gd name="connsiteX9" fmla="*/ 116331 w 839220"/>
                <a:gd name="connsiteY9" fmla="*/ 273456 h 724917"/>
                <a:gd name="connsiteX10" fmla="*/ 81496 w 839220"/>
                <a:gd name="connsiteY10" fmla="*/ 196147 h 724917"/>
                <a:gd name="connsiteX11" fmla="*/ 223624 w 839220"/>
                <a:gd name="connsiteY11" fmla="*/ 262493 h 724917"/>
                <a:gd name="connsiteX12" fmla="*/ 242656 w 839220"/>
                <a:gd name="connsiteY12" fmla="*/ 239465 h 724917"/>
                <a:gd name="connsiteX13" fmla="*/ 260700 w 839220"/>
                <a:gd name="connsiteY13" fmla="*/ 226558 h 724917"/>
                <a:gd name="connsiteX14" fmla="*/ 301252 w 839220"/>
                <a:gd name="connsiteY14" fmla="*/ 251066 h 724917"/>
                <a:gd name="connsiteX15" fmla="*/ 437396 w 839220"/>
                <a:gd name="connsiteY15" fmla="*/ 30694 h 724917"/>
                <a:gd name="connsiteX16" fmla="*/ 469939 w 839220"/>
                <a:gd name="connsiteY16" fmla="*/ 295 h 724917"/>
                <a:gd name="connsiteX17" fmla="*/ 520763 w 839220"/>
                <a:gd name="connsiteY17" fmla="*/ 20727 h 724917"/>
                <a:gd name="connsiteX18" fmla="*/ 535626 w 839220"/>
                <a:gd name="connsiteY18" fmla="*/ 55287 h 724917"/>
                <a:gd name="connsiteX19" fmla="*/ 485357 w 839220"/>
                <a:gd name="connsiteY19" fmla="*/ 91690 h 724917"/>
                <a:gd name="connsiteX20" fmla="*/ 496906 w 839220"/>
                <a:gd name="connsiteY20" fmla="*/ 128923 h 724917"/>
                <a:gd name="connsiteX21" fmla="*/ 530834 w 839220"/>
                <a:gd name="connsiteY21" fmla="*/ 199889 h 724917"/>
                <a:gd name="connsiteX22" fmla="*/ 553122 w 839220"/>
                <a:gd name="connsiteY22" fmla="*/ 217043 h 724917"/>
                <a:gd name="connsiteX23" fmla="*/ 577446 w 839220"/>
                <a:gd name="connsiteY23" fmla="*/ 233299 h 724917"/>
                <a:gd name="connsiteX24" fmla="*/ 603048 w 839220"/>
                <a:gd name="connsiteY24" fmla="*/ 231749 h 724917"/>
                <a:gd name="connsiteX25" fmla="*/ 653782 w 839220"/>
                <a:gd name="connsiteY25" fmla="*/ 199230 h 724917"/>
                <a:gd name="connsiteX26" fmla="*/ 696272 w 839220"/>
                <a:gd name="connsiteY26" fmla="*/ 229952 h 724917"/>
                <a:gd name="connsiteX27" fmla="*/ 721336 w 839220"/>
                <a:gd name="connsiteY27" fmla="*/ 292183 h 724917"/>
                <a:gd name="connsiteX28" fmla="*/ 680826 w 839220"/>
                <a:gd name="connsiteY28" fmla="*/ 338953 h 724917"/>
                <a:gd name="connsiteX29" fmla="*/ 690883 w 839220"/>
                <a:gd name="connsiteY29" fmla="*/ 363733 h 724917"/>
                <a:gd name="connsiteX30" fmla="*/ 742791 w 839220"/>
                <a:gd name="connsiteY30" fmla="*/ 397739 h 724917"/>
                <a:gd name="connsiteX31" fmla="*/ 712283 w 839220"/>
                <a:gd name="connsiteY31" fmla="*/ 445524 h 724917"/>
                <a:gd name="connsiteX32" fmla="*/ 716802 w 839220"/>
                <a:gd name="connsiteY32" fmla="*/ 490336 h 724917"/>
                <a:gd name="connsiteX33" fmla="*/ 772468 w 839220"/>
                <a:gd name="connsiteY33" fmla="*/ 502416 h 724917"/>
                <a:gd name="connsiteX34" fmla="*/ 837101 w 839220"/>
                <a:gd name="connsiteY34" fmla="*/ 551482 h 724917"/>
                <a:gd name="connsiteX35" fmla="*/ 828969 w 839220"/>
                <a:gd name="connsiteY35" fmla="*/ 578269 h 724917"/>
                <a:gd name="connsiteX36" fmla="*/ 833226 w 839220"/>
                <a:gd name="connsiteY36" fmla="*/ 625597 h 724917"/>
                <a:gd name="connsiteX37" fmla="*/ 778656 w 839220"/>
                <a:gd name="connsiteY37" fmla="*/ 676937 h 724917"/>
                <a:gd name="connsiteX38" fmla="*/ 715494 w 839220"/>
                <a:gd name="connsiteY38" fmla="*/ 706692 h 724917"/>
                <a:gd name="connsiteX39" fmla="*/ 649713 w 839220"/>
                <a:gd name="connsiteY39" fmla="*/ 723313 h 724917"/>
                <a:gd name="connsiteX40" fmla="*/ 570667 w 839220"/>
                <a:gd name="connsiteY40" fmla="*/ 658898 h 724917"/>
                <a:gd name="connsiteX41" fmla="*/ 513587 w 839220"/>
                <a:gd name="connsiteY41" fmla="*/ 620817 h 724917"/>
                <a:gd name="connsiteX42" fmla="*/ 430936 w 839220"/>
                <a:gd name="connsiteY42" fmla="*/ 640114 h 724917"/>
                <a:gd name="connsiteX43" fmla="*/ 397806 w 839220"/>
                <a:gd name="connsiteY43" fmla="*/ 618487 h 724917"/>
                <a:gd name="connsiteX44" fmla="*/ 351795 w 839220"/>
                <a:gd name="connsiteY44" fmla="*/ 626503 h 724917"/>
                <a:gd name="connsiteX45" fmla="*/ 333942 w 839220"/>
                <a:gd name="connsiteY45" fmla="*/ 551239 h 724917"/>
                <a:gd name="connsiteX0" fmla="*/ 333942 w 839220"/>
                <a:gd name="connsiteY0" fmla="*/ 551239 h 724917"/>
                <a:gd name="connsiteX1" fmla="*/ 284350 w 839220"/>
                <a:gd name="connsiteY1" fmla="*/ 543178 h 724917"/>
                <a:gd name="connsiteX2" fmla="*/ 239483 w 839220"/>
                <a:gd name="connsiteY2" fmla="*/ 520139 h 724917"/>
                <a:gd name="connsiteX3" fmla="*/ 138843 w 839220"/>
                <a:gd name="connsiteY3" fmla="*/ 496366 h 724917"/>
                <a:gd name="connsiteX4" fmla="*/ 105778 w 839220"/>
                <a:gd name="connsiteY4" fmla="*/ 425029 h 724917"/>
                <a:gd name="connsiteX5" fmla="*/ 43760 w 839220"/>
                <a:gd name="connsiteY5" fmla="*/ 410773 h 724917"/>
                <a:gd name="connsiteX6" fmla="*/ 29 w 839220"/>
                <a:gd name="connsiteY6" fmla="*/ 331555 h 724917"/>
                <a:gd name="connsiteX7" fmla="*/ 44372 w 839220"/>
                <a:gd name="connsiteY7" fmla="*/ 337158 h 724917"/>
                <a:gd name="connsiteX8" fmla="*/ 52632 w 839220"/>
                <a:gd name="connsiteY8" fmla="*/ 302241 h 724917"/>
                <a:gd name="connsiteX9" fmla="*/ 116331 w 839220"/>
                <a:gd name="connsiteY9" fmla="*/ 273456 h 724917"/>
                <a:gd name="connsiteX10" fmla="*/ 81496 w 839220"/>
                <a:gd name="connsiteY10" fmla="*/ 196147 h 724917"/>
                <a:gd name="connsiteX11" fmla="*/ 223624 w 839220"/>
                <a:gd name="connsiteY11" fmla="*/ 262493 h 724917"/>
                <a:gd name="connsiteX12" fmla="*/ 242656 w 839220"/>
                <a:gd name="connsiteY12" fmla="*/ 239465 h 724917"/>
                <a:gd name="connsiteX13" fmla="*/ 260700 w 839220"/>
                <a:gd name="connsiteY13" fmla="*/ 226558 h 724917"/>
                <a:gd name="connsiteX14" fmla="*/ 405114 w 839220"/>
                <a:gd name="connsiteY14" fmla="*/ 86586 h 724917"/>
                <a:gd name="connsiteX15" fmla="*/ 437396 w 839220"/>
                <a:gd name="connsiteY15" fmla="*/ 30694 h 724917"/>
                <a:gd name="connsiteX16" fmla="*/ 469939 w 839220"/>
                <a:gd name="connsiteY16" fmla="*/ 295 h 724917"/>
                <a:gd name="connsiteX17" fmla="*/ 520763 w 839220"/>
                <a:gd name="connsiteY17" fmla="*/ 20727 h 724917"/>
                <a:gd name="connsiteX18" fmla="*/ 535626 w 839220"/>
                <a:gd name="connsiteY18" fmla="*/ 55287 h 724917"/>
                <a:gd name="connsiteX19" fmla="*/ 485357 w 839220"/>
                <a:gd name="connsiteY19" fmla="*/ 91690 h 724917"/>
                <a:gd name="connsiteX20" fmla="*/ 496906 w 839220"/>
                <a:gd name="connsiteY20" fmla="*/ 128923 h 724917"/>
                <a:gd name="connsiteX21" fmla="*/ 530834 w 839220"/>
                <a:gd name="connsiteY21" fmla="*/ 199889 h 724917"/>
                <a:gd name="connsiteX22" fmla="*/ 553122 w 839220"/>
                <a:gd name="connsiteY22" fmla="*/ 217043 h 724917"/>
                <a:gd name="connsiteX23" fmla="*/ 577446 w 839220"/>
                <a:gd name="connsiteY23" fmla="*/ 233299 h 724917"/>
                <a:gd name="connsiteX24" fmla="*/ 603048 w 839220"/>
                <a:gd name="connsiteY24" fmla="*/ 231749 h 724917"/>
                <a:gd name="connsiteX25" fmla="*/ 653782 w 839220"/>
                <a:gd name="connsiteY25" fmla="*/ 199230 h 724917"/>
                <a:gd name="connsiteX26" fmla="*/ 696272 w 839220"/>
                <a:gd name="connsiteY26" fmla="*/ 229952 h 724917"/>
                <a:gd name="connsiteX27" fmla="*/ 721336 w 839220"/>
                <a:gd name="connsiteY27" fmla="*/ 292183 h 724917"/>
                <a:gd name="connsiteX28" fmla="*/ 680826 w 839220"/>
                <a:gd name="connsiteY28" fmla="*/ 338953 h 724917"/>
                <a:gd name="connsiteX29" fmla="*/ 690883 w 839220"/>
                <a:gd name="connsiteY29" fmla="*/ 363733 h 724917"/>
                <a:gd name="connsiteX30" fmla="*/ 742791 w 839220"/>
                <a:gd name="connsiteY30" fmla="*/ 397739 h 724917"/>
                <a:gd name="connsiteX31" fmla="*/ 712283 w 839220"/>
                <a:gd name="connsiteY31" fmla="*/ 445524 h 724917"/>
                <a:gd name="connsiteX32" fmla="*/ 716802 w 839220"/>
                <a:gd name="connsiteY32" fmla="*/ 490336 h 724917"/>
                <a:gd name="connsiteX33" fmla="*/ 772468 w 839220"/>
                <a:gd name="connsiteY33" fmla="*/ 502416 h 724917"/>
                <a:gd name="connsiteX34" fmla="*/ 837101 w 839220"/>
                <a:gd name="connsiteY34" fmla="*/ 551482 h 724917"/>
                <a:gd name="connsiteX35" fmla="*/ 828969 w 839220"/>
                <a:gd name="connsiteY35" fmla="*/ 578269 h 724917"/>
                <a:gd name="connsiteX36" fmla="*/ 833226 w 839220"/>
                <a:gd name="connsiteY36" fmla="*/ 625597 h 724917"/>
                <a:gd name="connsiteX37" fmla="*/ 778656 w 839220"/>
                <a:gd name="connsiteY37" fmla="*/ 676937 h 724917"/>
                <a:gd name="connsiteX38" fmla="*/ 715494 w 839220"/>
                <a:gd name="connsiteY38" fmla="*/ 706692 h 724917"/>
                <a:gd name="connsiteX39" fmla="*/ 649713 w 839220"/>
                <a:gd name="connsiteY39" fmla="*/ 723313 h 724917"/>
                <a:gd name="connsiteX40" fmla="*/ 570667 w 839220"/>
                <a:gd name="connsiteY40" fmla="*/ 658898 h 724917"/>
                <a:gd name="connsiteX41" fmla="*/ 513587 w 839220"/>
                <a:gd name="connsiteY41" fmla="*/ 620817 h 724917"/>
                <a:gd name="connsiteX42" fmla="*/ 430936 w 839220"/>
                <a:gd name="connsiteY42" fmla="*/ 640114 h 724917"/>
                <a:gd name="connsiteX43" fmla="*/ 397806 w 839220"/>
                <a:gd name="connsiteY43" fmla="*/ 618487 h 724917"/>
                <a:gd name="connsiteX44" fmla="*/ 351795 w 839220"/>
                <a:gd name="connsiteY44" fmla="*/ 626503 h 724917"/>
                <a:gd name="connsiteX45" fmla="*/ 333942 w 839220"/>
                <a:gd name="connsiteY45" fmla="*/ 551239 h 724917"/>
                <a:gd name="connsiteX0" fmla="*/ 333942 w 839220"/>
                <a:gd name="connsiteY0" fmla="*/ 551239 h 724917"/>
                <a:gd name="connsiteX1" fmla="*/ 284350 w 839220"/>
                <a:gd name="connsiteY1" fmla="*/ 543178 h 724917"/>
                <a:gd name="connsiteX2" fmla="*/ 239483 w 839220"/>
                <a:gd name="connsiteY2" fmla="*/ 520139 h 724917"/>
                <a:gd name="connsiteX3" fmla="*/ 138843 w 839220"/>
                <a:gd name="connsiteY3" fmla="*/ 496366 h 724917"/>
                <a:gd name="connsiteX4" fmla="*/ 105778 w 839220"/>
                <a:gd name="connsiteY4" fmla="*/ 425029 h 724917"/>
                <a:gd name="connsiteX5" fmla="*/ 43760 w 839220"/>
                <a:gd name="connsiteY5" fmla="*/ 410773 h 724917"/>
                <a:gd name="connsiteX6" fmla="*/ 29 w 839220"/>
                <a:gd name="connsiteY6" fmla="*/ 331555 h 724917"/>
                <a:gd name="connsiteX7" fmla="*/ 44372 w 839220"/>
                <a:gd name="connsiteY7" fmla="*/ 337158 h 724917"/>
                <a:gd name="connsiteX8" fmla="*/ 52632 w 839220"/>
                <a:gd name="connsiteY8" fmla="*/ 302241 h 724917"/>
                <a:gd name="connsiteX9" fmla="*/ 116331 w 839220"/>
                <a:gd name="connsiteY9" fmla="*/ 273456 h 724917"/>
                <a:gd name="connsiteX10" fmla="*/ 81496 w 839220"/>
                <a:gd name="connsiteY10" fmla="*/ 196147 h 724917"/>
                <a:gd name="connsiteX11" fmla="*/ 223624 w 839220"/>
                <a:gd name="connsiteY11" fmla="*/ 262493 h 724917"/>
                <a:gd name="connsiteX12" fmla="*/ 242656 w 839220"/>
                <a:gd name="connsiteY12" fmla="*/ 239465 h 724917"/>
                <a:gd name="connsiteX13" fmla="*/ 339277 w 839220"/>
                <a:gd name="connsiteY13" fmla="*/ 139744 h 724917"/>
                <a:gd name="connsiteX14" fmla="*/ 405114 w 839220"/>
                <a:gd name="connsiteY14" fmla="*/ 86586 h 724917"/>
                <a:gd name="connsiteX15" fmla="*/ 437396 w 839220"/>
                <a:gd name="connsiteY15" fmla="*/ 30694 h 724917"/>
                <a:gd name="connsiteX16" fmla="*/ 469939 w 839220"/>
                <a:gd name="connsiteY16" fmla="*/ 295 h 724917"/>
                <a:gd name="connsiteX17" fmla="*/ 520763 w 839220"/>
                <a:gd name="connsiteY17" fmla="*/ 20727 h 724917"/>
                <a:gd name="connsiteX18" fmla="*/ 535626 w 839220"/>
                <a:gd name="connsiteY18" fmla="*/ 55287 h 724917"/>
                <a:gd name="connsiteX19" fmla="*/ 485357 w 839220"/>
                <a:gd name="connsiteY19" fmla="*/ 91690 h 724917"/>
                <a:gd name="connsiteX20" fmla="*/ 496906 w 839220"/>
                <a:gd name="connsiteY20" fmla="*/ 128923 h 724917"/>
                <a:gd name="connsiteX21" fmla="*/ 530834 w 839220"/>
                <a:gd name="connsiteY21" fmla="*/ 199889 h 724917"/>
                <a:gd name="connsiteX22" fmla="*/ 553122 w 839220"/>
                <a:gd name="connsiteY22" fmla="*/ 217043 h 724917"/>
                <a:gd name="connsiteX23" fmla="*/ 577446 w 839220"/>
                <a:gd name="connsiteY23" fmla="*/ 233299 h 724917"/>
                <a:gd name="connsiteX24" fmla="*/ 603048 w 839220"/>
                <a:gd name="connsiteY24" fmla="*/ 231749 h 724917"/>
                <a:gd name="connsiteX25" fmla="*/ 653782 w 839220"/>
                <a:gd name="connsiteY25" fmla="*/ 199230 h 724917"/>
                <a:gd name="connsiteX26" fmla="*/ 696272 w 839220"/>
                <a:gd name="connsiteY26" fmla="*/ 229952 h 724917"/>
                <a:gd name="connsiteX27" fmla="*/ 721336 w 839220"/>
                <a:gd name="connsiteY27" fmla="*/ 292183 h 724917"/>
                <a:gd name="connsiteX28" fmla="*/ 680826 w 839220"/>
                <a:gd name="connsiteY28" fmla="*/ 338953 h 724917"/>
                <a:gd name="connsiteX29" fmla="*/ 690883 w 839220"/>
                <a:gd name="connsiteY29" fmla="*/ 363733 h 724917"/>
                <a:gd name="connsiteX30" fmla="*/ 742791 w 839220"/>
                <a:gd name="connsiteY30" fmla="*/ 397739 h 724917"/>
                <a:gd name="connsiteX31" fmla="*/ 712283 w 839220"/>
                <a:gd name="connsiteY31" fmla="*/ 445524 h 724917"/>
                <a:gd name="connsiteX32" fmla="*/ 716802 w 839220"/>
                <a:gd name="connsiteY32" fmla="*/ 490336 h 724917"/>
                <a:gd name="connsiteX33" fmla="*/ 772468 w 839220"/>
                <a:gd name="connsiteY33" fmla="*/ 502416 h 724917"/>
                <a:gd name="connsiteX34" fmla="*/ 837101 w 839220"/>
                <a:gd name="connsiteY34" fmla="*/ 551482 h 724917"/>
                <a:gd name="connsiteX35" fmla="*/ 828969 w 839220"/>
                <a:gd name="connsiteY35" fmla="*/ 578269 h 724917"/>
                <a:gd name="connsiteX36" fmla="*/ 833226 w 839220"/>
                <a:gd name="connsiteY36" fmla="*/ 625597 h 724917"/>
                <a:gd name="connsiteX37" fmla="*/ 778656 w 839220"/>
                <a:gd name="connsiteY37" fmla="*/ 676937 h 724917"/>
                <a:gd name="connsiteX38" fmla="*/ 715494 w 839220"/>
                <a:gd name="connsiteY38" fmla="*/ 706692 h 724917"/>
                <a:gd name="connsiteX39" fmla="*/ 649713 w 839220"/>
                <a:gd name="connsiteY39" fmla="*/ 723313 h 724917"/>
                <a:gd name="connsiteX40" fmla="*/ 570667 w 839220"/>
                <a:gd name="connsiteY40" fmla="*/ 658898 h 724917"/>
                <a:gd name="connsiteX41" fmla="*/ 513587 w 839220"/>
                <a:gd name="connsiteY41" fmla="*/ 620817 h 724917"/>
                <a:gd name="connsiteX42" fmla="*/ 430936 w 839220"/>
                <a:gd name="connsiteY42" fmla="*/ 640114 h 724917"/>
                <a:gd name="connsiteX43" fmla="*/ 397806 w 839220"/>
                <a:gd name="connsiteY43" fmla="*/ 618487 h 724917"/>
                <a:gd name="connsiteX44" fmla="*/ 351795 w 839220"/>
                <a:gd name="connsiteY44" fmla="*/ 626503 h 724917"/>
                <a:gd name="connsiteX45" fmla="*/ 333942 w 839220"/>
                <a:gd name="connsiteY45" fmla="*/ 551239 h 724917"/>
                <a:gd name="connsiteX0" fmla="*/ 333942 w 839220"/>
                <a:gd name="connsiteY0" fmla="*/ 551239 h 724917"/>
                <a:gd name="connsiteX1" fmla="*/ 284350 w 839220"/>
                <a:gd name="connsiteY1" fmla="*/ 543178 h 724917"/>
                <a:gd name="connsiteX2" fmla="*/ 239483 w 839220"/>
                <a:gd name="connsiteY2" fmla="*/ 520139 h 724917"/>
                <a:gd name="connsiteX3" fmla="*/ 138843 w 839220"/>
                <a:gd name="connsiteY3" fmla="*/ 496366 h 724917"/>
                <a:gd name="connsiteX4" fmla="*/ 105778 w 839220"/>
                <a:gd name="connsiteY4" fmla="*/ 425029 h 724917"/>
                <a:gd name="connsiteX5" fmla="*/ 43760 w 839220"/>
                <a:gd name="connsiteY5" fmla="*/ 410773 h 724917"/>
                <a:gd name="connsiteX6" fmla="*/ 29 w 839220"/>
                <a:gd name="connsiteY6" fmla="*/ 331555 h 724917"/>
                <a:gd name="connsiteX7" fmla="*/ 44372 w 839220"/>
                <a:gd name="connsiteY7" fmla="*/ 337158 h 724917"/>
                <a:gd name="connsiteX8" fmla="*/ 52632 w 839220"/>
                <a:gd name="connsiteY8" fmla="*/ 302241 h 724917"/>
                <a:gd name="connsiteX9" fmla="*/ 116331 w 839220"/>
                <a:gd name="connsiteY9" fmla="*/ 273456 h 724917"/>
                <a:gd name="connsiteX10" fmla="*/ 81496 w 839220"/>
                <a:gd name="connsiteY10" fmla="*/ 196147 h 724917"/>
                <a:gd name="connsiteX11" fmla="*/ 223624 w 839220"/>
                <a:gd name="connsiteY11" fmla="*/ 262493 h 724917"/>
                <a:gd name="connsiteX12" fmla="*/ 242656 w 839220"/>
                <a:gd name="connsiteY12" fmla="*/ 239465 h 724917"/>
                <a:gd name="connsiteX13" fmla="*/ 339277 w 839220"/>
                <a:gd name="connsiteY13" fmla="*/ 139744 h 724917"/>
                <a:gd name="connsiteX14" fmla="*/ 351054 w 839220"/>
                <a:gd name="connsiteY14" fmla="*/ 103322 h 724917"/>
                <a:gd name="connsiteX15" fmla="*/ 405114 w 839220"/>
                <a:gd name="connsiteY15" fmla="*/ 86586 h 724917"/>
                <a:gd name="connsiteX16" fmla="*/ 437396 w 839220"/>
                <a:gd name="connsiteY16" fmla="*/ 30694 h 724917"/>
                <a:gd name="connsiteX17" fmla="*/ 469939 w 839220"/>
                <a:gd name="connsiteY17" fmla="*/ 295 h 724917"/>
                <a:gd name="connsiteX18" fmla="*/ 520763 w 839220"/>
                <a:gd name="connsiteY18" fmla="*/ 20727 h 724917"/>
                <a:gd name="connsiteX19" fmla="*/ 535626 w 839220"/>
                <a:gd name="connsiteY19" fmla="*/ 55287 h 724917"/>
                <a:gd name="connsiteX20" fmla="*/ 485357 w 839220"/>
                <a:gd name="connsiteY20" fmla="*/ 91690 h 724917"/>
                <a:gd name="connsiteX21" fmla="*/ 496906 w 839220"/>
                <a:gd name="connsiteY21" fmla="*/ 128923 h 724917"/>
                <a:gd name="connsiteX22" fmla="*/ 530834 w 839220"/>
                <a:gd name="connsiteY22" fmla="*/ 199889 h 724917"/>
                <a:gd name="connsiteX23" fmla="*/ 553122 w 839220"/>
                <a:gd name="connsiteY23" fmla="*/ 217043 h 724917"/>
                <a:gd name="connsiteX24" fmla="*/ 577446 w 839220"/>
                <a:gd name="connsiteY24" fmla="*/ 233299 h 724917"/>
                <a:gd name="connsiteX25" fmla="*/ 603048 w 839220"/>
                <a:gd name="connsiteY25" fmla="*/ 231749 h 724917"/>
                <a:gd name="connsiteX26" fmla="*/ 653782 w 839220"/>
                <a:gd name="connsiteY26" fmla="*/ 199230 h 724917"/>
                <a:gd name="connsiteX27" fmla="*/ 696272 w 839220"/>
                <a:gd name="connsiteY27" fmla="*/ 229952 h 724917"/>
                <a:gd name="connsiteX28" fmla="*/ 721336 w 839220"/>
                <a:gd name="connsiteY28" fmla="*/ 292183 h 724917"/>
                <a:gd name="connsiteX29" fmla="*/ 680826 w 839220"/>
                <a:gd name="connsiteY29" fmla="*/ 338953 h 724917"/>
                <a:gd name="connsiteX30" fmla="*/ 690883 w 839220"/>
                <a:gd name="connsiteY30" fmla="*/ 363733 h 724917"/>
                <a:gd name="connsiteX31" fmla="*/ 742791 w 839220"/>
                <a:gd name="connsiteY31" fmla="*/ 397739 h 724917"/>
                <a:gd name="connsiteX32" fmla="*/ 712283 w 839220"/>
                <a:gd name="connsiteY32" fmla="*/ 445524 h 724917"/>
                <a:gd name="connsiteX33" fmla="*/ 716802 w 839220"/>
                <a:gd name="connsiteY33" fmla="*/ 490336 h 724917"/>
                <a:gd name="connsiteX34" fmla="*/ 772468 w 839220"/>
                <a:gd name="connsiteY34" fmla="*/ 502416 h 724917"/>
                <a:gd name="connsiteX35" fmla="*/ 837101 w 839220"/>
                <a:gd name="connsiteY35" fmla="*/ 551482 h 724917"/>
                <a:gd name="connsiteX36" fmla="*/ 828969 w 839220"/>
                <a:gd name="connsiteY36" fmla="*/ 578269 h 724917"/>
                <a:gd name="connsiteX37" fmla="*/ 833226 w 839220"/>
                <a:gd name="connsiteY37" fmla="*/ 625597 h 724917"/>
                <a:gd name="connsiteX38" fmla="*/ 778656 w 839220"/>
                <a:gd name="connsiteY38" fmla="*/ 676937 h 724917"/>
                <a:gd name="connsiteX39" fmla="*/ 715494 w 839220"/>
                <a:gd name="connsiteY39" fmla="*/ 706692 h 724917"/>
                <a:gd name="connsiteX40" fmla="*/ 649713 w 839220"/>
                <a:gd name="connsiteY40" fmla="*/ 723313 h 724917"/>
                <a:gd name="connsiteX41" fmla="*/ 570667 w 839220"/>
                <a:gd name="connsiteY41" fmla="*/ 658898 h 724917"/>
                <a:gd name="connsiteX42" fmla="*/ 513587 w 839220"/>
                <a:gd name="connsiteY42" fmla="*/ 620817 h 724917"/>
                <a:gd name="connsiteX43" fmla="*/ 430936 w 839220"/>
                <a:gd name="connsiteY43" fmla="*/ 640114 h 724917"/>
                <a:gd name="connsiteX44" fmla="*/ 397806 w 839220"/>
                <a:gd name="connsiteY44" fmla="*/ 618487 h 724917"/>
                <a:gd name="connsiteX45" fmla="*/ 351795 w 839220"/>
                <a:gd name="connsiteY45" fmla="*/ 626503 h 724917"/>
                <a:gd name="connsiteX46" fmla="*/ 333942 w 839220"/>
                <a:gd name="connsiteY46" fmla="*/ 551239 h 724917"/>
                <a:gd name="connsiteX0" fmla="*/ 333942 w 839220"/>
                <a:gd name="connsiteY0" fmla="*/ 551239 h 724917"/>
                <a:gd name="connsiteX1" fmla="*/ 284350 w 839220"/>
                <a:gd name="connsiteY1" fmla="*/ 543178 h 724917"/>
                <a:gd name="connsiteX2" fmla="*/ 239483 w 839220"/>
                <a:gd name="connsiteY2" fmla="*/ 520139 h 724917"/>
                <a:gd name="connsiteX3" fmla="*/ 138843 w 839220"/>
                <a:gd name="connsiteY3" fmla="*/ 496366 h 724917"/>
                <a:gd name="connsiteX4" fmla="*/ 105778 w 839220"/>
                <a:gd name="connsiteY4" fmla="*/ 425029 h 724917"/>
                <a:gd name="connsiteX5" fmla="*/ 43760 w 839220"/>
                <a:gd name="connsiteY5" fmla="*/ 410773 h 724917"/>
                <a:gd name="connsiteX6" fmla="*/ 29 w 839220"/>
                <a:gd name="connsiteY6" fmla="*/ 331555 h 724917"/>
                <a:gd name="connsiteX7" fmla="*/ 44372 w 839220"/>
                <a:gd name="connsiteY7" fmla="*/ 337158 h 724917"/>
                <a:gd name="connsiteX8" fmla="*/ 52632 w 839220"/>
                <a:gd name="connsiteY8" fmla="*/ 302241 h 724917"/>
                <a:gd name="connsiteX9" fmla="*/ 116331 w 839220"/>
                <a:gd name="connsiteY9" fmla="*/ 273456 h 724917"/>
                <a:gd name="connsiteX10" fmla="*/ 81496 w 839220"/>
                <a:gd name="connsiteY10" fmla="*/ 196147 h 724917"/>
                <a:gd name="connsiteX11" fmla="*/ 223624 w 839220"/>
                <a:gd name="connsiteY11" fmla="*/ 262493 h 724917"/>
                <a:gd name="connsiteX12" fmla="*/ 267889 w 839220"/>
                <a:gd name="connsiteY12" fmla="*/ 168086 h 724917"/>
                <a:gd name="connsiteX13" fmla="*/ 339277 w 839220"/>
                <a:gd name="connsiteY13" fmla="*/ 139744 h 724917"/>
                <a:gd name="connsiteX14" fmla="*/ 351054 w 839220"/>
                <a:gd name="connsiteY14" fmla="*/ 103322 h 724917"/>
                <a:gd name="connsiteX15" fmla="*/ 405114 w 839220"/>
                <a:gd name="connsiteY15" fmla="*/ 86586 h 724917"/>
                <a:gd name="connsiteX16" fmla="*/ 437396 w 839220"/>
                <a:gd name="connsiteY16" fmla="*/ 30694 h 724917"/>
                <a:gd name="connsiteX17" fmla="*/ 469939 w 839220"/>
                <a:gd name="connsiteY17" fmla="*/ 295 h 724917"/>
                <a:gd name="connsiteX18" fmla="*/ 520763 w 839220"/>
                <a:gd name="connsiteY18" fmla="*/ 20727 h 724917"/>
                <a:gd name="connsiteX19" fmla="*/ 535626 w 839220"/>
                <a:gd name="connsiteY19" fmla="*/ 55287 h 724917"/>
                <a:gd name="connsiteX20" fmla="*/ 485357 w 839220"/>
                <a:gd name="connsiteY20" fmla="*/ 91690 h 724917"/>
                <a:gd name="connsiteX21" fmla="*/ 496906 w 839220"/>
                <a:gd name="connsiteY21" fmla="*/ 128923 h 724917"/>
                <a:gd name="connsiteX22" fmla="*/ 530834 w 839220"/>
                <a:gd name="connsiteY22" fmla="*/ 199889 h 724917"/>
                <a:gd name="connsiteX23" fmla="*/ 553122 w 839220"/>
                <a:gd name="connsiteY23" fmla="*/ 217043 h 724917"/>
                <a:gd name="connsiteX24" fmla="*/ 577446 w 839220"/>
                <a:gd name="connsiteY24" fmla="*/ 233299 h 724917"/>
                <a:gd name="connsiteX25" fmla="*/ 603048 w 839220"/>
                <a:gd name="connsiteY25" fmla="*/ 231749 h 724917"/>
                <a:gd name="connsiteX26" fmla="*/ 653782 w 839220"/>
                <a:gd name="connsiteY26" fmla="*/ 199230 h 724917"/>
                <a:gd name="connsiteX27" fmla="*/ 696272 w 839220"/>
                <a:gd name="connsiteY27" fmla="*/ 229952 h 724917"/>
                <a:gd name="connsiteX28" fmla="*/ 721336 w 839220"/>
                <a:gd name="connsiteY28" fmla="*/ 292183 h 724917"/>
                <a:gd name="connsiteX29" fmla="*/ 680826 w 839220"/>
                <a:gd name="connsiteY29" fmla="*/ 338953 h 724917"/>
                <a:gd name="connsiteX30" fmla="*/ 690883 w 839220"/>
                <a:gd name="connsiteY30" fmla="*/ 363733 h 724917"/>
                <a:gd name="connsiteX31" fmla="*/ 742791 w 839220"/>
                <a:gd name="connsiteY31" fmla="*/ 397739 h 724917"/>
                <a:gd name="connsiteX32" fmla="*/ 712283 w 839220"/>
                <a:gd name="connsiteY32" fmla="*/ 445524 h 724917"/>
                <a:gd name="connsiteX33" fmla="*/ 716802 w 839220"/>
                <a:gd name="connsiteY33" fmla="*/ 490336 h 724917"/>
                <a:gd name="connsiteX34" fmla="*/ 772468 w 839220"/>
                <a:gd name="connsiteY34" fmla="*/ 502416 h 724917"/>
                <a:gd name="connsiteX35" fmla="*/ 837101 w 839220"/>
                <a:gd name="connsiteY35" fmla="*/ 551482 h 724917"/>
                <a:gd name="connsiteX36" fmla="*/ 828969 w 839220"/>
                <a:gd name="connsiteY36" fmla="*/ 578269 h 724917"/>
                <a:gd name="connsiteX37" fmla="*/ 833226 w 839220"/>
                <a:gd name="connsiteY37" fmla="*/ 625597 h 724917"/>
                <a:gd name="connsiteX38" fmla="*/ 778656 w 839220"/>
                <a:gd name="connsiteY38" fmla="*/ 676937 h 724917"/>
                <a:gd name="connsiteX39" fmla="*/ 715494 w 839220"/>
                <a:gd name="connsiteY39" fmla="*/ 706692 h 724917"/>
                <a:gd name="connsiteX40" fmla="*/ 649713 w 839220"/>
                <a:gd name="connsiteY40" fmla="*/ 723313 h 724917"/>
                <a:gd name="connsiteX41" fmla="*/ 570667 w 839220"/>
                <a:gd name="connsiteY41" fmla="*/ 658898 h 724917"/>
                <a:gd name="connsiteX42" fmla="*/ 513587 w 839220"/>
                <a:gd name="connsiteY42" fmla="*/ 620817 h 724917"/>
                <a:gd name="connsiteX43" fmla="*/ 430936 w 839220"/>
                <a:gd name="connsiteY43" fmla="*/ 640114 h 724917"/>
                <a:gd name="connsiteX44" fmla="*/ 397806 w 839220"/>
                <a:gd name="connsiteY44" fmla="*/ 618487 h 724917"/>
                <a:gd name="connsiteX45" fmla="*/ 351795 w 839220"/>
                <a:gd name="connsiteY45" fmla="*/ 626503 h 724917"/>
                <a:gd name="connsiteX46" fmla="*/ 333942 w 839220"/>
                <a:gd name="connsiteY46" fmla="*/ 551239 h 724917"/>
                <a:gd name="connsiteX0" fmla="*/ 333942 w 839220"/>
                <a:gd name="connsiteY0" fmla="*/ 551239 h 724917"/>
                <a:gd name="connsiteX1" fmla="*/ 284350 w 839220"/>
                <a:gd name="connsiteY1" fmla="*/ 543178 h 724917"/>
                <a:gd name="connsiteX2" fmla="*/ 239483 w 839220"/>
                <a:gd name="connsiteY2" fmla="*/ 520139 h 724917"/>
                <a:gd name="connsiteX3" fmla="*/ 138843 w 839220"/>
                <a:gd name="connsiteY3" fmla="*/ 496366 h 724917"/>
                <a:gd name="connsiteX4" fmla="*/ 105778 w 839220"/>
                <a:gd name="connsiteY4" fmla="*/ 425029 h 724917"/>
                <a:gd name="connsiteX5" fmla="*/ 43760 w 839220"/>
                <a:gd name="connsiteY5" fmla="*/ 410773 h 724917"/>
                <a:gd name="connsiteX6" fmla="*/ 29 w 839220"/>
                <a:gd name="connsiteY6" fmla="*/ 331555 h 724917"/>
                <a:gd name="connsiteX7" fmla="*/ 44372 w 839220"/>
                <a:gd name="connsiteY7" fmla="*/ 337158 h 724917"/>
                <a:gd name="connsiteX8" fmla="*/ 52632 w 839220"/>
                <a:gd name="connsiteY8" fmla="*/ 302241 h 724917"/>
                <a:gd name="connsiteX9" fmla="*/ 116331 w 839220"/>
                <a:gd name="connsiteY9" fmla="*/ 273456 h 724917"/>
                <a:gd name="connsiteX10" fmla="*/ 81496 w 839220"/>
                <a:gd name="connsiteY10" fmla="*/ 196147 h 724917"/>
                <a:gd name="connsiteX11" fmla="*/ 210028 w 839220"/>
                <a:gd name="connsiteY11" fmla="*/ 120180 h 724917"/>
                <a:gd name="connsiteX12" fmla="*/ 267889 w 839220"/>
                <a:gd name="connsiteY12" fmla="*/ 168086 h 724917"/>
                <a:gd name="connsiteX13" fmla="*/ 339277 w 839220"/>
                <a:gd name="connsiteY13" fmla="*/ 139744 h 724917"/>
                <a:gd name="connsiteX14" fmla="*/ 351054 w 839220"/>
                <a:gd name="connsiteY14" fmla="*/ 103322 h 724917"/>
                <a:gd name="connsiteX15" fmla="*/ 405114 w 839220"/>
                <a:gd name="connsiteY15" fmla="*/ 86586 h 724917"/>
                <a:gd name="connsiteX16" fmla="*/ 437396 w 839220"/>
                <a:gd name="connsiteY16" fmla="*/ 30694 h 724917"/>
                <a:gd name="connsiteX17" fmla="*/ 469939 w 839220"/>
                <a:gd name="connsiteY17" fmla="*/ 295 h 724917"/>
                <a:gd name="connsiteX18" fmla="*/ 520763 w 839220"/>
                <a:gd name="connsiteY18" fmla="*/ 20727 h 724917"/>
                <a:gd name="connsiteX19" fmla="*/ 535626 w 839220"/>
                <a:gd name="connsiteY19" fmla="*/ 55287 h 724917"/>
                <a:gd name="connsiteX20" fmla="*/ 485357 w 839220"/>
                <a:gd name="connsiteY20" fmla="*/ 91690 h 724917"/>
                <a:gd name="connsiteX21" fmla="*/ 496906 w 839220"/>
                <a:gd name="connsiteY21" fmla="*/ 128923 h 724917"/>
                <a:gd name="connsiteX22" fmla="*/ 530834 w 839220"/>
                <a:gd name="connsiteY22" fmla="*/ 199889 h 724917"/>
                <a:gd name="connsiteX23" fmla="*/ 553122 w 839220"/>
                <a:gd name="connsiteY23" fmla="*/ 217043 h 724917"/>
                <a:gd name="connsiteX24" fmla="*/ 577446 w 839220"/>
                <a:gd name="connsiteY24" fmla="*/ 233299 h 724917"/>
                <a:gd name="connsiteX25" fmla="*/ 603048 w 839220"/>
                <a:gd name="connsiteY25" fmla="*/ 231749 h 724917"/>
                <a:gd name="connsiteX26" fmla="*/ 653782 w 839220"/>
                <a:gd name="connsiteY26" fmla="*/ 199230 h 724917"/>
                <a:gd name="connsiteX27" fmla="*/ 696272 w 839220"/>
                <a:gd name="connsiteY27" fmla="*/ 229952 h 724917"/>
                <a:gd name="connsiteX28" fmla="*/ 721336 w 839220"/>
                <a:gd name="connsiteY28" fmla="*/ 292183 h 724917"/>
                <a:gd name="connsiteX29" fmla="*/ 680826 w 839220"/>
                <a:gd name="connsiteY29" fmla="*/ 338953 h 724917"/>
                <a:gd name="connsiteX30" fmla="*/ 690883 w 839220"/>
                <a:gd name="connsiteY30" fmla="*/ 363733 h 724917"/>
                <a:gd name="connsiteX31" fmla="*/ 742791 w 839220"/>
                <a:gd name="connsiteY31" fmla="*/ 397739 h 724917"/>
                <a:gd name="connsiteX32" fmla="*/ 712283 w 839220"/>
                <a:gd name="connsiteY32" fmla="*/ 445524 h 724917"/>
                <a:gd name="connsiteX33" fmla="*/ 716802 w 839220"/>
                <a:gd name="connsiteY33" fmla="*/ 490336 h 724917"/>
                <a:gd name="connsiteX34" fmla="*/ 772468 w 839220"/>
                <a:gd name="connsiteY34" fmla="*/ 502416 h 724917"/>
                <a:gd name="connsiteX35" fmla="*/ 837101 w 839220"/>
                <a:gd name="connsiteY35" fmla="*/ 551482 h 724917"/>
                <a:gd name="connsiteX36" fmla="*/ 828969 w 839220"/>
                <a:gd name="connsiteY36" fmla="*/ 578269 h 724917"/>
                <a:gd name="connsiteX37" fmla="*/ 833226 w 839220"/>
                <a:gd name="connsiteY37" fmla="*/ 625597 h 724917"/>
                <a:gd name="connsiteX38" fmla="*/ 778656 w 839220"/>
                <a:gd name="connsiteY38" fmla="*/ 676937 h 724917"/>
                <a:gd name="connsiteX39" fmla="*/ 715494 w 839220"/>
                <a:gd name="connsiteY39" fmla="*/ 706692 h 724917"/>
                <a:gd name="connsiteX40" fmla="*/ 649713 w 839220"/>
                <a:gd name="connsiteY40" fmla="*/ 723313 h 724917"/>
                <a:gd name="connsiteX41" fmla="*/ 570667 w 839220"/>
                <a:gd name="connsiteY41" fmla="*/ 658898 h 724917"/>
                <a:gd name="connsiteX42" fmla="*/ 513587 w 839220"/>
                <a:gd name="connsiteY42" fmla="*/ 620817 h 724917"/>
                <a:gd name="connsiteX43" fmla="*/ 430936 w 839220"/>
                <a:gd name="connsiteY43" fmla="*/ 640114 h 724917"/>
                <a:gd name="connsiteX44" fmla="*/ 397806 w 839220"/>
                <a:gd name="connsiteY44" fmla="*/ 618487 h 724917"/>
                <a:gd name="connsiteX45" fmla="*/ 351795 w 839220"/>
                <a:gd name="connsiteY45" fmla="*/ 626503 h 724917"/>
                <a:gd name="connsiteX46" fmla="*/ 333942 w 839220"/>
                <a:gd name="connsiteY46" fmla="*/ 551239 h 724917"/>
                <a:gd name="connsiteX0" fmla="*/ 333942 w 839220"/>
                <a:gd name="connsiteY0" fmla="*/ 551239 h 724917"/>
                <a:gd name="connsiteX1" fmla="*/ 284350 w 839220"/>
                <a:gd name="connsiteY1" fmla="*/ 543178 h 724917"/>
                <a:gd name="connsiteX2" fmla="*/ 239483 w 839220"/>
                <a:gd name="connsiteY2" fmla="*/ 520139 h 724917"/>
                <a:gd name="connsiteX3" fmla="*/ 138843 w 839220"/>
                <a:gd name="connsiteY3" fmla="*/ 496366 h 724917"/>
                <a:gd name="connsiteX4" fmla="*/ 105778 w 839220"/>
                <a:gd name="connsiteY4" fmla="*/ 425029 h 724917"/>
                <a:gd name="connsiteX5" fmla="*/ 43760 w 839220"/>
                <a:gd name="connsiteY5" fmla="*/ 410773 h 724917"/>
                <a:gd name="connsiteX6" fmla="*/ 29 w 839220"/>
                <a:gd name="connsiteY6" fmla="*/ 331555 h 724917"/>
                <a:gd name="connsiteX7" fmla="*/ 44372 w 839220"/>
                <a:gd name="connsiteY7" fmla="*/ 337158 h 724917"/>
                <a:gd name="connsiteX8" fmla="*/ 52632 w 839220"/>
                <a:gd name="connsiteY8" fmla="*/ 302241 h 724917"/>
                <a:gd name="connsiteX9" fmla="*/ 116331 w 839220"/>
                <a:gd name="connsiteY9" fmla="*/ 273456 h 724917"/>
                <a:gd name="connsiteX10" fmla="*/ 81496 w 839220"/>
                <a:gd name="connsiteY10" fmla="*/ 196147 h 724917"/>
                <a:gd name="connsiteX11" fmla="*/ 149670 w 839220"/>
                <a:gd name="connsiteY11" fmla="*/ 144691 h 724917"/>
                <a:gd name="connsiteX12" fmla="*/ 210028 w 839220"/>
                <a:gd name="connsiteY12" fmla="*/ 120180 h 724917"/>
                <a:gd name="connsiteX13" fmla="*/ 267889 w 839220"/>
                <a:gd name="connsiteY13" fmla="*/ 168086 h 724917"/>
                <a:gd name="connsiteX14" fmla="*/ 339277 w 839220"/>
                <a:gd name="connsiteY14" fmla="*/ 139744 h 724917"/>
                <a:gd name="connsiteX15" fmla="*/ 351054 w 839220"/>
                <a:gd name="connsiteY15" fmla="*/ 103322 h 724917"/>
                <a:gd name="connsiteX16" fmla="*/ 405114 w 839220"/>
                <a:gd name="connsiteY16" fmla="*/ 86586 h 724917"/>
                <a:gd name="connsiteX17" fmla="*/ 437396 w 839220"/>
                <a:gd name="connsiteY17" fmla="*/ 30694 h 724917"/>
                <a:gd name="connsiteX18" fmla="*/ 469939 w 839220"/>
                <a:gd name="connsiteY18" fmla="*/ 295 h 724917"/>
                <a:gd name="connsiteX19" fmla="*/ 520763 w 839220"/>
                <a:gd name="connsiteY19" fmla="*/ 20727 h 724917"/>
                <a:gd name="connsiteX20" fmla="*/ 535626 w 839220"/>
                <a:gd name="connsiteY20" fmla="*/ 55287 h 724917"/>
                <a:gd name="connsiteX21" fmla="*/ 485357 w 839220"/>
                <a:gd name="connsiteY21" fmla="*/ 91690 h 724917"/>
                <a:gd name="connsiteX22" fmla="*/ 496906 w 839220"/>
                <a:gd name="connsiteY22" fmla="*/ 128923 h 724917"/>
                <a:gd name="connsiteX23" fmla="*/ 530834 w 839220"/>
                <a:gd name="connsiteY23" fmla="*/ 199889 h 724917"/>
                <a:gd name="connsiteX24" fmla="*/ 553122 w 839220"/>
                <a:gd name="connsiteY24" fmla="*/ 217043 h 724917"/>
                <a:gd name="connsiteX25" fmla="*/ 577446 w 839220"/>
                <a:gd name="connsiteY25" fmla="*/ 233299 h 724917"/>
                <a:gd name="connsiteX26" fmla="*/ 603048 w 839220"/>
                <a:gd name="connsiteY26" fmla="*/ 231749 h 724917"/>
                <a:gd name="connsiteX27" fmla="*/ 653782 w 839220"/>
                <a:gd name="connsiteY27" fmla="*/ 199230 h 724917"/>
                <a:gd name="connsiteX28" fmla="*/ 696272 w 839220"/>
                <a:gd name="connsiteY28" fmla="*/ 229952 h 724917"/>
                <a:gd name="connsiteX29" fmla="*/ 721336 w 839220"/>
                <a:gd name="connsiteY29" fmla="*/ 292183 h 724917"/>
                <a:gd name="connsiteX30" fmla="*/ 680826 w 839220"/>
                <a:gd name="connsiteY30" fmla="*/ 338953 h 724917"/>
                <a:gd name="connsiteX31" fmla="*/ 690883 w 839220"/>
                <a:gd name="connsiteY31" fmla="*/ 363733 h 724917"/>
                <a:gd name="connsiteX32" fmla="*/ 742791 w 839220"/>
                <a:gd name="connsiteY32" fmla="*/ 397739 h 724917"/>
                <a:gd name="connsiteX33" fmla="*/ 712283 w 839220"/>
                <a:gd name="connsiteY33" fmla="*/ 445524 h 724917"/>
                <a:gd name="connsiteX34" fmla="*/ 716802 w 839220"/>
                <a:gd name="connsiteY34" fmla="*/ 490336 h 724917"/>
                <a:gd name="connsiteX35" fmla="*/ 772468 w 839220"/>
                <a:gd name="connsiteY35" fmla="*/ 502416 h 724917"/>
                <a:gd name="connsiteX36" fmla="*/ 837101 w 839220"/>
                <a:gd name="connsiteY36" fmla="*/ 551482 h 724917"/>
                <a:gd name="connsiteX37" fmla="*/ 828969 w 839220"/>
                <a:gd name="connsiteY37" fmla="*/ 578269 h 724917"/>
                <a:gd name="connsiteX38" fmla="*/ 833226 w 839220"/>
                <a:gd name="connsiteY38" fmla="*/ 625597 h 724917"/>
                <a:gd name="connsiteX39" fmla="*/ 778656 w 839220"/>
                <a:gd name="connsiteY39" fmla="*/ 676937 h 724917"/>
                <a:gd name="connsiteX40" fmla="*/ 715494 w 839220"/>
                <a:gd name="connsiteY40" fmla="*/ 706692 h 724917"/>
                <a:gd name="connsiteX41" fmla="*/ 649713 w 839220"/>
                <a:gd name="connsiteY41" fmla="*/ 723313 h 724917"/>
                <a:gd name="connsiteX42" fmla="*/ 570667 w 839220"/>
                <a:gd name="connsiteY42" fmla="*/ 658898 h 724917"/>
                <a:gd name="connsiteX43" fmla="*/ 513587 w 839220"/>
                <a:gd name="connsiteY43" fmla="*/ 620817 h 724917"/>
                <a:gd name="connsiteX44" fmla="*/ 430936 w 839220"/>
                <a:gd name="connsiteY44" fmla="*/ 640114 h 724917"/>
                <a:gd name="connsiteX45" fmla="*/ 397806 w 839220"/>
                <a:gd name="connsiteY45" fmla="*/ 618487 h 724917"/>
                <a:gd name="connsiteX46" fmla="*/ 351795 w 839220"/>
                <a:gd name="connsiteY46" fmla="*/ 626503 h 724917"/>
                <a:gd name="connsiteX47" fmla="*/ 333942 w 839220"/>
                <a:gd name="connsiteY47" fmla="*/ 551239 h 724917"/>
                <a:gd name="connsiteX0" fmla="*/ 333942 w 839220"/>
                <a:gd name="connsiteY0" fmla="*/ 551239 h 724917"/>
                <a:gd name="connsiteX1" fmla="*/ 284350 w 839220"/>
                <a:gd name="connsiteY1" fmla="*/ 543178 h 724917"/>
                <a:gd name="connsiteX2" fmla="*/ 239483 w 839220"/>
                <a:gd name="connsiteY2" fmla="*/ 520139 h 724917"/>
                <a:gd name="connsiteX3" fmla="*/ 138843 w 839220"/>
                <a:gd name="connsiteY3" fmla="*/ 496366 h 724917"/>
                <a:gd name="connsiteX4" fmla="*/ 105778 w 839220"/>
                <a:gd name="connsiteY4" fmla="*/ 425029 h 724917"/>
                <a:gd name="connsiteX5" fmla="*/ 43760 w 839220"/>
                <a:gd name="connsiteY5" fmla="*/ 410773 h 724917"/>
                <a:gd name="connsiteX6" fmla="*/ 29 w 839220"/>
                <a:gd name="connsiteY6" fmla="*/ 331555 h 724917"/>
                <a:gd name="connsiteX7" fmla="*/ 44372 w 839220"/>
                <a:gd name="connsiteY7" fmla="*/ 337158 h 724917"/>
                <a:gd name="connsiteX8" fmla="*/ 52632 w 839220"/>
                <a:gd name="connsiteY8" fmla="*/ 302241 h 724917"/>
                <a:gd name="connsiteX9" fmla="*/ 116331 w 839220"/>
                <a:gd name="connsiteY9" fmla="*/ 273456 h 724917"/>
                <a:gd name="connsiteX10" fmla="*/ 81496 w 839220"/>
                <a:gd name="connsiteY10" fmla="*/ 196147 h 724917"/>
                <a:gd name="connsiteX11" fmla="*/ 149670 w 839220"/>
                <a:gd name="connsiteY11" fmla="*/ 144691 h 724917"/>
                <a:gd name="connsiteX12" fmla="*/ 210028 w 839220"/>
                <a:gd name="connsiteY12" fmla="*/ 120180 h 724917"/>
                <a:gd name="connsiteX13" fmla="*/ 270943 w 839220"/>
                <a:gd name="connsiteY13" fmla="*/ 156314 h 724917"/>
                <a:gd name="connsiteX14" fmla="*/ 339277 w 839220"/>
                <a:gd name="connsiteY14" fmla="*/ 139744 h 724917"/>
                <a:gd name="connsiteX15" fmla="*/ 351054 w 839220"/>
                <a:gd name="connsiteY15" fmla="*/ 103322 h 724917"/>
                <a:gd name="connsiteX16" fmla="*/ 405114 w 839220"/>
                <a:gd name="connsiteY16" fmla="*/ 86586 h 724917"/>
                <a:gd name="connsiteX17" fmla="*/ 437396 w 839220"/>
                <a:gd name="connsiteY17" fmla="*/ 30694 h 724917"/>
                <a:gd name="connsiteX18" fmla="*/ 469939 w 839220"/>
                <a:gd name="connsiteY18" fmla="*/ 295 h 724917"/>
                <a:gd name="connsiteX19" fmla="*/ 520763 w 839220"/>
                <a:gd name="connsiteY19" fmla="*/ 20727 h 724917"/>
                <a:gd name="connsiteX20" fmla="*/ 535626 w 839220"/>
                <a:gd name="connsiteY20" fmla="*/ 55287 h 724917"/>
                <a:gd name="connsiteX21" fmla="*/ 485357 w 839220"/>
                <a:gd name="connsiteY21" fmla="*/ 91690 h 724917"/>
                <a:gd name="connsiteX22" fmla="*/ 496906 w 839220"/>
                <a:gd name="connsiteY22" fmla="*/ 128923 h 724917"/>
                <a:gd name="connsiteX23" fmla="*/ 530834 w 839220"/>
                <a:gd name="connsiteY23" fmla="*/ 199889 h 724917"/>
                <a:gd name="connsiteX24" fmla="*/ 553122 w 839220"/>
                <a:gd name="connsiteY24" fmla="*/ 217043 h 724917"/>
                <a:gd name="connsiteX25" fmla="*/ 577446 w 839220"/>
                <a:gd name="connsiteY25" fmla="*/ 233299 h 724917"/>
                <a:gd name="connsiteX26" fmla="*/ 603048 w 839220"/>
                <a:gd name="connsiteY26" fmla="*/ 231749 h 724917"/>
                <a:gd name="connsiteX27" fmla="*/ 653782 w 839220"/>
                <a:gd name="connsiteY27" fmla="*/ 199230 h 724917"/>
                <a:gd name="connsiteX28" fmla="*/ 696272 w 839220"/>
                <a:gd name="connsiteY28" fmla="*/ 229952 h 724917"/>
                <a:gd name="connsiteX29" fmla="*/ 721336 w 839220"/>
                <a:gd name="connsiteY29" fmla="*/ 292183 h 724917"/>
                <a:gd name="connsiteX30" fmla="*/ 680826 w 839220"/>
                <a:gd name="connsiteY30" fmla="*/ 338953 h 724917"/>
                <a:gd name="connsiteX31" fmla="*/ 690883 w 839220"/>
                <a:gd name="connsiteY31" fmla="*/ 363733 h 724917"/>
                <a:gd name="connsiteX32" fmla="*/ 742791 w 839220"/>
                <a:gd name="connsiteY32" fmla="*/ 397739 h 724917"/>
                <a:gd name="connsiteX33" fmla="*/ 712283 w 839220"/>
                <a:gd name="connsiteY33" fmla="*/ 445524 h 724917"/>
                <a:gd name="connsiteX34" fmla="*/ 716802 w 839220"/>
                <a:gd name="connsiteY34" fmla="*/ 490336 h 724917"/>
                <a:gd name="connsiteX35" fmla="*/ 772468 w 839220"/>
                <a:gd name="connsiteY35" fmla="*/ 502416 h 724917"/>
                <a:gd name="connsiteX36" fmla="*/ 837101 w 839220"/>
                <a:gd name="connsiteY36" fmla="*/ 551482 h 724917"/>
                <a:gd name="connsiteX37" fmla="*/ 828969 w 839220"/>
                <a:gd name="connsiteY37" fmla="*/ 578269 h 724917"/>
                <a:gd name="connsiteX38" fmla="*/ 833226 w 839220"/>
                <a:gd name="connsiteY38" fmla="*/ 625597 h 724917"/>
                <a:gd name="connsiteX39" fmla="*/ 778656 w 839220"/>
                <a:gd name="connsiteY39" fmla="*/ 676937 h 724917"/>
                <a:gd name="connsiteX40" fmla="*/ 715494 w 839220"/>
                <a:gd name="connsiteY40" fmla="*/ 706692 h 724917"/>
                <a:gd name="connsiteX41" fmla="*/ 649713 w 839220"/>
                <a:gd name="connsiteY41" fmla="*/ 723313 h 724917"/>
                <a:gd name="connsiteX42" fmla="*/ 570667 w 839220"/>
                <a:gd name="connsiteY42" fmla="*/ 658898 h 724917"/>
                <a:gd name="connsiteX43" fmla="*/ 513587 w 839220"/>
                <a:gd name="connsiteY43" fmla="*/ 620817 h 724917"/>
                <a:gd name="connsiteX44" fmla="*/ 430936 w 839220"/>
                <a:gd name="connsiteY44" fmla="*/ 640114 h 724917"/>
                <a:gd name="connsiteX45" fmla="*/ 397806 w 839220"/>
                <a:gd name="connsiteY45" fmla="*/ 618487 h 724917"/>
                <a:gd name="connsiteX46" fmla="*/ 351795 w 839220"/>
                <a:gd name="connsiteY46" fmla="*/ 626503 h 724917"/>
                <a:gd name="connsiteX47" fmla="*/ 333942 w 839220"/>
                <a:gd name="connsiteY47" fmla="*/ 551239 h 72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839220" h="724917">
                  <a:moveTo>
                    <a:pt x="333942" y="551239"/>
                  </a:moveTo>
                  <a:cubicBezTo>
                    <a:pt x="319808" y="549517"/>
                    <a:pt x="300093" y="548361"/>
                    <a:pt x="284350" y="543178"/>
                  </a:cubicBezTo>
                  <a:cubicBezTo>
                    <a:pt x="268607" y="537995"/>
                    <a:pt x="263734" y="527941"/>
                    <a:pt x="239483" y="520139"/>
                  </a:cubicBezTo>
                  <a:cubicBezTo>
                    <a:pt x="215232" y="512337"/>
                    <a:pt x="161127" y="512218"/>
                    <a:pt x="138843" y="496366"/>
                  </a:cubicBezTo>
                  <a:cubicBezTo>
                    <a:pt x="116559" y="480514"/>
                    <a:pt x="121625" y="439294"/>
                    <a:pt x="105778" y="425029"/>
                  </a:cubicBezTo>
                  <a:cubicBezTo>
                    <a:pt x="89931" y="410764"/>
                    <a:pt x="61385" y="426352"/>
                    <a:pt x="43760" y="410773"/>
                  </a:cubicBezTo>
                  <a:cubicBezTo>
                    <a:pt x="26135" y="395194"/>
                    <a:pt x="1287" y="335262"/>
                    <a:pt x="29" y="331555"/>
                  </a:cubicBezTo>
                  <a:cubicBezTo>
                    <a:pt x="-1229" y="327848"/>
                    <a:pt x="37774" y="340912"/>
                    <a:pt x="44372" y="337158"/>
                  </a:cubicBezTo>
                  <a:cubicBezTo>
                    <a:pt x="50970" y="333404"/>
                    <a:pt x="50872" y="312267"/>
                    <a:pt x="52632" y="302241"/>
                  </a:cubicBezTo>
                  <a:cubicBezTo>
                    <a:pt x="54392" y="292215"/>
                    <a:pt x="121031" y="282704"/>
                    <a:pt x="116331" y="273456"/>
                  </a:cubicBezTo>
                  <a:cubicBezTo>
                    <a:pt x="111631" y="264208"/>
                    <a:pt x="74963" y="216555"/>
                    <a:pt x="81496" y="196147"/>
                  </a:cubicBezTo>
                  <a:cubicBezTo>
                    <a:pt x="88029" y="175739"/>
                    <a:pt x="128248" y="157352"/>
                    <a:pt x="149670" y="144691"/>
                  </a:cubicBezTo>
                  <a:cubicBezTo>
                    <a:pt x="171092" y="132030"/>
                    <a:pt x="191302" y="117334"/>
                    <a:pt x="210028" y="120180"/>
                  </a:cubicBezTo>
                  <a:cubicBezTo>
                    <a:pt x="228754" y="123026"/>
                    <a:pt x="249402" y="153053"/>
                    <a:pt x="270943" y="156314"/>
                  </a:cubicBezTo>
                  <a:cubicBezTo>
                    <a:pt x="292485" y="159575"/>
                    <a:pt x="317123" y="160186"/>
                    <a:pt x="339277" y="139744"/>
                  </a:cubicBezTo>
                  <a:cubicBezTo>
                    <a:pt x="361431" y="119302"/>
                    <a:pt x="340081" y="112182"/>
                    <a:pt x="351054" y="103322"/>
                  </a:cubicBezTo>
                  <a:cubicBezTo>
                    <a:pt x="362027" y="94462"/>
                    <a:pt x="394811" y="100939"/>
                    <a:pt x="405114" y="86586"/>
                  </a:cubicBezTo>
                  <a:cubicBezTo>
                    <a:pt x="415417" y="72233"/>
                    <a:pt x="409282" y="72489"/>
                    <a:pt x="437396" y="30694"/>
                  </a:cubicBezTo>
                  <a:cubicBezTo>
                    <a:pt x="465511" y="-11101"/>
                    <a:pt x="457345" y="3535"/>
                    <a:pt x="469939" y="295"/>
                  </a:cubicBezTo>
                  <a:cubicBezTo>
                    <a:pt x="482533" y="-2945"/>
                    <a:pt x="510029" y="21588"/>
                    <a:pt x="520763" y="20727"/>
                  </a:cubicBezTo>
                  <a:cubicBezTo>
                    <a:pt x="531497" y="19866"/>
                    <a:pt x="526211" y="53461"/>
                    <a:pt x="535626" y="55287"/>
                  </a:cubicBezTo>
                  <a:cubicBezTo>
                    <a:pt x="545041" y="57113"/>
                    <a:pt x="491810" y="79417"/>
                    <a:pt x="485357" y="91690"/>
                  </a:cubicBezTo>
                  <a:cubicBezTo>
                    <a:pt x="478904" y="103963"/>
                    <a:pt x="489327" y="110890"/>
                    <a:pt x="496906" y="128923"/>
                  </a:cubicBezTo>
                  <a:cubicBezTo>
                    <a:pt x="504485" y="146956"/>
                    <a:pt x="521465" y="185202"/>
                    <a:pt x="530834" y="199889"/>
                  </a:cubicBezTo>
                  <a:cubicBezTo>
                    <a:pt x="540203" y="214576"/>
                    <a:pt x="533207" y="232028"/>
                    <a:pt x="553122" y="217043"/>
                  </a:cubicBezTo>
                  <a:cubicBezTo>
                    <a:pt x="573037" y="202058"/>
                    <a:pt x="573631" y="230692"/>
                    <a:pt x="577446" y="233299"/>
                  </a:cubicBezTo>
                  <a:cubicBezTo>
                    <a:pt x="581261" y="235906"/>
                    <a:pt x="589564" y="230220"/>
                    <a:pt x="603048" y="231749"/>
                  </a:cubicBezTo>
                  <a:cubicBezTo>
                    <a:pt x="616532" y="233278"/>
                    <a:pt x="636241" y="203448"/>
                    <a:pt x="653782" y="199230"/>
                  </a:cubicBezTo>
                  <a:cubicBezTo>
                    <a:pt x="671323" y="195012"/>
                    <a:pt x="685774" y="221668"/>
                    <a:pt x="696272" y="229952"/>
                  </a:cubicBezTo>
                  <a:cubicBezTo>
                    <a:pt x="706770" y="238236"/>
                    <a:pt x="723910" y="274016"/>
                    <a:pt x="721336" y="292183"/>
                  </a:cubicBezTo>
                  <a:cubicBezTo>
                    <a:pt x="718762" y="310350"/>
                    <a:pt x="673519" y="333225"/>
                    <a:pt x="680826" y="338953"/>
                  </a:cubicBezTo>
                  <a:cubicBezTo>
                    <a:pt x="688133" y="344681"/>
                    <a:pt x="681210" y="354201"/>
                    <a:pt x="690883" y="363733"/>
                  </a:cubicBezTo>
                  <a:cubicBezTo>
                    <a:pt x="700556" y="373265"/>
                    <a:pt x="729000" y="389030"/>
                    <a:pt x="742791" y="397739"/>
                  </a:cubicBezTo>
                  <a:cubicBezTo>
                    <a:pt x="756582" y="406448"/>
                    <a:pt x="704097" y="434216"/>
                    <a:pt x="712283" y="445524"/>
                  </a:cubicBezTo>
                  <a:cubicBezTo>
                    <a:pt x="720469" y="456832"/>
                    <a:pt x="696495" y="472286"/>
                    <a:pt x="716802" y="490336"/>
                  </a:cubicBezTo>
                  <a:cubicBezTo>
                    <a:pt x="737109" y="508386"/>
                    <a:pt x="740943" y="489545"/>
                    <a:pt x="772468" y="502416"/>
                  </a:cubicBezTo>
                  <a:cubicBezTo>
                    <a:pt x="803993" y="515287"/>
                    <a:pt x="828141" y="543165"/>
                    <a:pt x="837101" y="551482"/>
                  </a:cubicBezTo>
                  <a:cubicBezTo>
                    <a:pt x="846061" y="559799"/>
                    <a:pt x="823358" y="567717"/>
                    <a:pt x="828969" y="578269"/>
                  </a:cubicBezTo>
                  <a:cubicBezTo>
                    <a:pt x="834580" y="588821"/>
                    <a:pt x="831868" y="613859"/>
                    <a:pt x="833226" y="625597"/>
                  </a:cubicBezTo>
                  <a:cubicBezTo>
                    <a:pt x="834584" y="637335"/>
                    <a:pt x="783390" y="668470"/>
                    <a:pt x="778656" y="676937"/>
                  </a:cubicBezTo>
                  <a:cubicBezTo>
                    <a:pt x="773922" y="685405"/>
                    <a:pt x="723424" y="698615"/>
                    <a:pt x="715494" y="706692"/>
                  </a:cubicBezTo>
                  <a:cubicBezTo>
                    <a:pt x="694672" y="721347"/>
                    <a:pt x="651194" y="711246"/>
                    <a:pt x="649713" y="723313"/>
                  </a:cubicBezTo>
                  <a:cubicBezTo>
                    <a:pt x="648232" y="735380"/>
                    <a:pt x="593355" y="675981"/>
                    <a:pt x="570667" y="658898"/>
                  </a:cubicBezTo>
                  <a:cubicBezTo>
                    <a:pt x="547979" y="641815"/>
                    <a:pt x="540356" y="620168"/>
                    <a:pt x="513587" y="620817"/>
                  </a:cubicBezTo>
                  <a:cubicBezTo>
                    <a:pt x="486818" y="621466"/>
                    <a:pt x="437508" y="646450"/>
                    <a:pt x="430936" y="640114"/>
                  </a:cubicBezTo>
                  <a:cubicBezTo>
                    <a:pt x="424364" y="633778"/>
                    <a:pt x="406827" y="621031"/>
                    <a:pt x="397806" y="618487"/>
                  </a:cubicBezTo>
                  <a:cubicBezTo>
                    <a:pt x="388785" y="615943"/>
                    <a:pt x="358399" y="620517"/>
                    <a:pt x="351795" y="626503"/>
                  </a:cubicBezTo>
                  <a:cubicBezTo>
                    <a:pt x="336474" y="624700"/>
                    <a:pt x="348076" y="552961"/>
                    <a:pt x="333942" y="55123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5" name="Freeform 19"/>
            <p:cNvSpPr>
              <a:spLocks/>
            </p:cNvSpPr>
            <p:nvPr/>
          </p:nvSpPr>
          <p:spPr bwMode="auto">
            <a:xfrm>
              <a:off x="7116720" y="1908792"/>
              <a:ext cx="1253880" cy="1162032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16345 w 40324"/>
                <a:gd name="connsiteY0" fmla="*/ 30137 h 31084"/>
                <a:gd name="connsiteX1" fmla="*/ 15436 w 40324"/>
                <a:gd name="connsiteY1" fmla="*/ 27978 h 31084"/>
                <a:gd name="connsiteX2" fmla="*/ 12063 w 40324"/>
                <a:gd name="connsiteY2" fmla="*/ 27761 h 31084"/>
                <a:gd name="connsiteX3" fmla="*/ 12173 w 40324"/>
                <a:gd name="connsiteY3" fmla="*/ 29050 h 31084"/>
                <a:gd name="connsiteX4" fmla="*/ 10334 w 40324"/>
                <a:gd name="connsiteY4" fmla="*/ 29439 h 31084"/>
                <a:gd name="connsiteX5" fmla="*/ 9054 w 40324"/>
                <a:gd name="connsiteY5" fmla="*/ 28547 h 31084"/>
                <a:gd name="connsiteX6" fmla="*/ 7671 w 40324"/>
                <a:gd name="connsiteY6" fmla="*/ 27092 h 31084"/>
                <a:gd name="connsiteX7" fmla="*/ 6000 w 40324"/>
                <a:gd name="connsiteY7" fmla="*/ 25743 h 31084"/>
                <a:gd name="connsiteX8" fmla="*/ 6482 w 40324"/>
                <a:gd name="connsiteY8" fmla="*/ 24955 h 31084"/>
                <a:gd name="connsiteX9" fmla="*/ 5634 w 40324"/>
                <a:gd name="connsiteY9" fmla="*/ 24467 h 31084"/>
                <a:gd name="connsiteX10" fmla="*/ 5115 w 40324"/>
                <a:gd name="connsiteY10" fmla="*/ 22075 h 31084"/>
                <a:gd name="connsiteX11" fmla="*/ 5576 w 40324"/>
                <a:gd name="connsiteY11" fmla="*/ 20488 h 31084"/>
                <a:gd name="connsiteX12" fmla="*/ 2834 w 40324"/>
                <a:gd name="connsiteY12" fmla="*/ 16353 h 31084"/>
                <a:gd name="connsiteX13" fmla="*/ 80 w 40324"/>
                <a:gd name="connsiteY13" fmla="*/ 15039 h 31084"/>
                <a:gd name="connsiteX14" fmla="*/ 5855 w 40324"/>
                <a:gd name="connsiteY14" fmla="*/ 8212 h 31084"/>
                <a:gd name="connsiteX15" fmla="*/ 7386 w 40324"/>
                <a:gd name="connsiteY15" fmla="*/ 8799 h 31084"/>
                <a:gd name="connsiteX16" fmla="*/ 8801 w 40324"/>
                <a:gd name="connsiteY16" fmla="*/ 7573 h 31084"/>
                <a:gd name="connsiteX17" fmla="*/ 7955 w 40324"/>
                <a:gd name="connsiteY17" fmla="*/ 6513 h 31084"/>
                <a:gd name="connsiteX18" fmla="*/ 8591 w 40324"/>
                <a:gd name="connsiteY18" fmla="*/ 5536 h 31084"/>
                <a:gd name="connsiteX19" fmla="*/ 9743 w 40324"/>
                <a:gd name="connsiteY19" fmla="*/ 5724 h 31084"/>
                <a:gd name="connsiteX20" fmla="*/ 10154 w 40324"/>
                <a:gd name="connsiteY20" fmla="*/ 114 h 31084"/>
                <a:gd name="connsiteX21" fmla="*/ 17243 w 40324"/>
                <a:gd name="connsiteY21" fmla="*/ 2072 h 31084"/>
                <a:gd name="connsiteX22" fmla="*/ 21312 w 40324"/>
                <a:gd name="connsiteY22" fmla="*/ 3506 h 31084"/>
                <a:gd name="connsiteX23" fmla="*/ 20952 w 40324"/>
                <a:gd name="connsiteY23" fmla="*/ 4241 h 31084"/>
                <a:gd name="connsiteX24" fmla="*/ 22882 w 40324"/>
                <a:gd name="connsiteY24" fmla="*/ 4436 h 31084"/>
                <a:gd name="connsiteX25" fmla="*/ 24422 w 40324"/>
                <a:gd name="connsiteY25" fmla="*/ 3828 h 31084"/>
                <a:gd name="connsiteX26" fmla="*/ 25006 w 40324"/>
                <a:gd name="connsiteY26" fmla="*/ 4873 h 31084"/>
                <a:gd name="connsiteX27" fmla="*/ 27134 w 40324"/>
                <a:gd name="connsiteY27" fmla="*/ 5449 h 31084"/>
                <a:gd name="connsiteX28" fmla="*/ 27998 w 40324"/>
                <a:gd name="connsiteY28" fmla="*/ 4173 h 31084"/>
                <a:gd name="connsiteX29" fmla="*/ 29273 w 40324"/>
                <a:gd name="connsiteY29" fmla="*/ 4429 h 31084"/>
                <a:gd name="connsiteX30" fmla="*/ 29241 w 40324"/>
                <a:gd name="connsiteY30" fmla="*/ 5229 h 31084"/>
                <a:gd name="connsiteX31" fmla="*/ 29125 w 40324"/>
                <a:gd name="connsiteY31" fmla="*/ 7629 h 31084"/>
                <a:gd name="connsiteX32" fmla="*/ 32070 w 40324"/>
                <a:gd name="connsiteY32" fmla="*/ 7937 h 31084"/>
                <a:gd name="connsiteX33" fmla="*/ 35076 w 40324"/>
                <a:gd name="connsiteY33" fmla="*/ 6963 h 31084"/>
                <a:gd name="connsiteX34" fmla="*/ 36579 w 40324"/>
                <a:gd name="connsiteY34" fmla="*/ 10186 h 31084"/>
                <a:gd name="connsiteX35" fmla="*/ 37897 w 40324"/>
                <a:gd name="connsiteY35" fmla="*/ 10271 h 31084"/>
                <a:gd name="connsiteX36" fmla="*/ 38389 w 40324"/>
                <a:gd name="connsiteY36" fmla="*/ 10921 h 31084"/>
                <a:gd name="connsiteX37" fmla="*/ 38067 w 40324"/>
                <a:gd name="connsiteY37" fmla="*/ 12002 h 31084"/>
                <a:gd name="connsiteX38" fmla="*/ 39127 w 40324"/>
                <a:gd name="connsiteY38" fmla="*/ 13263 h 31084"/>
                <a:gd name="connsiteX39" fmla="*/ 39066 w 40324"/>
                <a:gd name="connsiteY39" fmla="*/ 14489 h 31084"/>
                <a:gd name="connsiteX40" fmla="*/ 40324 w 40324"/>
                <a:gd name="connsiteY40" fmla="*/ 16033 h 31084"/>
                <a:gd name="connsiteX41" fmla="*/ 38975 w 40324"/>
                <a:gd name="connsiteY41" fmla="*/ 16425 h 31084"/>
                <a:gd name="connsiteX42" fmla="*/ 38154 w 40324"/>
                <a:gd name="connsiteY42" fmla="*/ 16969 h 31084"/>
                <a:gd name="connsiteX43" fmla="*/ 37904 w 40324"/>
                <a:gd name="connsiteY43" fmla="*/ 18217 h 31084"/>
                <a:gd name="connsiteX44" fmla="*/ 38886 w 40324"/>
                <a:gd name="connsiteY44" fmla="*/ 20258 h 31084"/>
                <a:gd name="connsiteX45" fmla="*/ 38118 w 40324"/>
                <a:gd name="connsiteY45" fmla="*/ 20741 h 31084"/>
                <a:gd name="connsiteX46" fmla="*/ 35912 w 40324"/>
                <a:gd name="connsiteY46" fmla="*/ 20633 h 31084"/>
                <a:gd name="connsiteX47" fmla="*/ 35619 w 40324"/>
                <a:gd name="connsiteY47" fmla="*/ 21490 h 31084"/>
                <a:gd name="connsiteX48" fmla="*/ 33016 w 40324"/>
                <a:gd name="connsiteY48" fmla="*/ 21260 h 31084"/>
                <a:gd name="connsiteX49" fmla="*/ 31701 w 40324"/>
                <a:gd name="connsiteY49" fmla="*/ 25405 h 31084"/>
                <a:gd name="connsiteX50" fmla="*/ 28048 w 40324"/>
                <a:gd name="connsiteY50" fmla="*/ 26447 h 31084"/>
                <a:gd name="connsiteX51" fmla="*/ 26422 w 40324"/>
                <a:gd name="connsiteY51" fmla="*/ 27394 h 31084"/>
                <a:gd name="connsiteX52" fmla="*/ 23424 w 40324"/>
                <a:gd name="connsiteY52" fmla="*/ 28536 h 31084"/>
                <a:gd name="connsiteX53" fmla="*/ 21654 w 40324"/>
                <a:gd name="connsiteY53" fmla="*/ 29397 h 31084"/>
                <a:gd name="connsiteX54" fmla="*/ 19762 w 40324"/>
                <a:gd name="connsiteY54" fmla="*/ 30726 h 31084"/>
                <a:gd name="connsiteX55" fmla="*/ 17294 w 40324"/>
                <a:gd name="connsiteY55" fmla="*/ 31055 h 31084"/>
                <a:gd name="connsiteX56" fmla="*/ 16345 w 40324"/>
                <a:gd name="connsiteY56" fmla="*/ 30137 h 31084"/>
                <a:gd name="connsiteX0" fmla="*/ 16345 w 40324"/>
                <a:gd name="connsiteY0" fmla="*/ 30995 h 31942"/>
                <a:gd name="connsiteX1" fmla="*/ 15436 w 40324"/>
                <a:gd name="connsiteY1" fmla="*/ 28836 h 31942"/>
                <a:gd name="connsiteX2" fmla="*/ 12063 w 40324"/>
                <a:gd name="connsiteY2" fmla="*/ 28619 h 31942"/>
                <a:gd name="connsiteX3" fmla="*/ 12173 w 40324"/>
                <a:gd name="connsiteY3" fmla="*/ 29908 h 31942"/>
                <a:gd name="connsiteX4" fmla="*/ 10334 w 40324"/>
                <a:gd name="connsiteY4" fmla="*/ 30297 h 31942"/>
                <a:gd name="connsiteX5" fmla="*/ 9054 w 40324"/>
                <a:gd name="connsiteY5" fmla="*/ 29405 h 31942"/>
                <a:gd name="connsiteX6" fmla="*/ 7671 w 40324"/>
                <a:gd name="connsiteY6" fmla="*/ 27950 h 31942"/>
                <a:gd name="connsiteX7" fmla="*/ 6000 w 40324"/>
                <a:gd name="connsiteY7" fmla="*/ 26601 h 31942"/>
                <a:gd name="connsiteX8" fmla="*/ 6482 w 40324"/>
                <a:gd name="connsiteY8" fmla="*/ 25813 h 31942"/>
                <a:gd name="connsiteX9" fmla="*/ 5634 w 40324"/>
                <a:gd name="connsiteY9" fmla="*/ 25325 h 31942"/>
                <a:gd name="connsiteX10" fmla="*/ 5115 w 40324"/>
                <a:gd name="connsiteY10" fmla="*/ 22933 h 31942"/>
                <a:gd name="connsiteX11" fmla="*/ 5576 w 40324"/>
                <a:gd name="connsiteY11" fmla="*/ 21346 h 31942"/>
                <a:gd name="connsiteX12" fmla="*/ 2834 w 40324"/>
                <a:gd name="connsiteY12" fmla="*/ 17211 h 31942"/>
                <a:gd name="connsiteX13" fmla="*/ 80 w 40324"/>
                <a:gd name="connsiteY13" fmla="*/ 15897 h 31942"/>
                <a:gd name="connsiteX14" fmla="*/ 5855 w 40324"/>
                <a:gd name="connsiteY14" fmla="*/ 9070 h 31942"/>
                <a:gd name="connsiteX15" fmla="*/ 7386 w 40324"/>
                <a:gd name="connsiteY15" fmla="*/ 9657 h 31942"/>
                <a:gd name="connsiteX16" fmla="*/ 8801 w 40324"/>
                <a:gd name="connsiteY16" fmla="*/ 8431 h 31942"/>
                <a:gd name="connsiteX17" fmla="*/ 7955 w 40324"/>
                <a:gd name="connsiteY17" fmla="*/ 7371 h 31942"/>
                <a:gd name="connsiteX18" fmla="*/ 8591 w 40324"/>
                <a:gd name="connsiteY18" fmla="*/ 6394 h 31942"/>
                <a:gd name="connsiteX19" fmla="*/ 9743 w 40324"/>
                <a:gd name="connsiteY19" fmla="*/ 6582 h 31942"/>
                <a:gd name="connsiteX20" fmla="*/ 10154 w 40324"/>
                <a:gd name="connsiteY20" fmla="*/ 972 h 31942"/>
                <a:gd name="connsiteX21" fmla="*/ 20185 w 40324"/>
                <a:gd name="connsiteY21" fmla="*/ 316 h 31942"/>
                <a:gd name="connsiteX22" fmla="*/ 21312 w 40324"/>
                <a:gd name="connsiteY22" fmla="*/ 4364 h 31942"/>
                <a:gd name="connsiteX23" fmla="*/ 20952 w 40324"/>
                <a:gd name="connsiteY23" fmla="*/ 5099 h 31942"/>
                <a:gd name="connsiteX24" fmla="*/ 22882 w 40324"/>
                <a:gd name="connsiteY24" fmla="*/ 5294 h 31942"/>
                <a:gd name="connsiteX25" fmla="*/ 24422 w 40324"/>
                <a:gd name="connsiteY25" fmla="*/ 4686 h 31942"/>
                <a:gd name="connsiteX26" fmla="*/ 25006 w 40324"/>
                <a:gd name="connsiteY26" fmla="*/ 5731 h 31942"/>
                <a:gd name="connsiteX27" fmla="*/ 27134 w 40324"/>
                <a:gd name="connsiteY27" fmla="*/ 6307 h 31942"/>
                <a:gd name="connsiteX28" fmla="*/ 27998 w 40324"/>
                <a:gd name="connsiteY28" fmla="*/ 5031 h 31942"/>
                <a:gd name="connsiteX29" fmla="*/ 29273 w 40324"/>
                <a:gd name="connsiteY29" fmla="*/ 5287 h 31942"/>
                <a:gd name="connsiteX30" fmla="*/ 29241 w 40324"/>
                <a:gd name="connsiteY30" fmla="*/ 6087 h 31942"/>
                <a:gd name="connsiteX31" fmla="*/ 29125 w 40324"/>
                <a:gd name="connsiteY31" fmla="*/ 8487 h 31942"/>
                <a:gd name="connsiteX32" fmla="*/ 32070 w 40324"/>
                <a:gd name="connsiteY32" fmla="*/ 8795 h 31942"/>
                <a:gd name="connsiteX33" fmla="*/ 35076 w 40324"/>
                <a:gd name="connsiteY33" fmla="*/ 7821 h 31942"/>
                <a:gd name="connsiteX34" fmla="*/ 36579 w 40324"/>
                <a:gd name="connsiteY34" fmla="*/ 11044 h 31942"/>
                <a:gd name="connsiteX35" fmla="*/ 37897 w 40324"/>
                <a:gd name="connsiteY35" fmla="*/ 11129 h 31942"/>
                <a:gd name="connsiteX36" fmla="*/ 38389 w 40324"/>
                <a:gd name="connsiteY36" fmla="*/ 11779 h 31942"/>
                <a:gd name="connsiteX37" fmla="*/ 38067 w 40324"/>
                <a:gd name="connsiteY37" fmla="*/ 12860 h 31942"/>
                <a:gd name="connsiteX38" fmla="*/ 39127 w 40324"/>
                <a:gd name="connsiteY38" fmla="*/ 14121 h 31942"/>
                <a:gd name="connsiteX39" fmla="*/ 39066 w 40324"/>
                <a:gd name="connsiteY39" fmla="*/ 15347 h 31942"/>
                <a:gd name="connsiteX40" fmla="*/ 40324 w 40324"/>
                <a:gd name="connsiteY40" fmla="*/ 16891 h 31942"/>
                <a:gd name="connsiteX41" fmla="*/ 38975 w 40324"/>
                <a:gd name="connsiteY41" fmla="*/ 17283 h 31942"/>
                <a:gd name="connsiteX42" fmla="*/ 38154 w 40324"/>
                <a:gd name="connsiteY42" fmla="*/ 17827 h 31942"/>
                <a:gd name="connsiteX43" fmla="*/ 37904 w 40324"/>
                <a:gd name="connsiteY43" fmla="*/ 19075 h 31942"/>
                <a:gd name="connsiteX44" fmla="*/ 38886 w 40324"/>
                <a:gd name="connsiteY44" fmla="*/ 21116 h 31942"/>
                <a:gd name="connsiteX45" fmla="*/ 38118 w 40324"/>
                <a:gd name="connsiteY45" fmla="*/ 21599 h 31942"/>
                <a:gd name="connsiteX46" fmla="*/ 35912 w 40324"/>
                <a:gd name="connsiteY46" fmla="*/ 21491 h 31942"/>
                <a:gd name="connsiteX47" fmla="*/ 35619 w 40324"/>
                <a:gd name="connsiteY47" fmla="*/ 22348 h 31942"/>
                <a:gd name="connsiteX48" fmla="*/ 33016 w 40324"/>
                <a:gd name="connsiteY48" fmla="*/ 22118 h 31942"/>
                <a:gd name="connsiteX49" fmla="*/ 31701 w 40324"/>
                <a:gd name="connsiteY49" fmla="*/ 26263 h 31942"/>
                <a:gd name="connsiteX50" fmla="*/ 28048 w 40324"/>
                <a:gd name="connsiteY50" fmla="*/ 27305 h 31942"/>
                <a:gd name="connsiteX51" fmla="*/ 26422 w 40324"/>
                <a:gd name="connsiteY51" fmla="*/ 28252 h 31942"/>
                <a:gd name="connsiteX52" fmla="*/ 23424 w 40324"/>
                <a:gd name="connsiteY52" fmla="*/ 29394 h 31942"/>
                <a:gd name="connsiteX53" fmla="*/ 21654 w 40324"/>
                <a:gd name="connsiteY53" fmla="*/ 30255 h 31942"/>
                <a:gd name="connsiteX54" fmla="*/ 19762 w 40324"/>
                <a:gd name="connsiteY54" fmla="*/ 31584 h 31942"/>
                <a:gd name="connsiteX55" fmla="*/ 17294 w 40324"/>
                <a:gd name="connsiteY55" fmla="*/ 31913 h 31942"/>
                <a:gd name="connsiteX56" fmla="*/ 16345 w 40324"/>
                <a:gd name="connsiteY56" fmla="*/ 30995 h 31942"/>
                <a:gd name="connsiteX0" fmla="*/ 16345 w 40324"/>
                <a:gd name="connsiteY0" fmla="*/ 30777 h 31724"/>
                <a:gd name="connsiteX1" fmla="*/ 15436 w 40324"/>
                <a:gd name="connsiteY1" fmla="*/ 28618 h 31724"/>
                <a:gd name="connsiteX2" fmla="*/ 12063 w 40324"/>
                <a:gd name="connsiteY2" fmla="*/ 28401 h 31724"/>
                <a:gd name="connsiteX3" fmla="*/ 12173 w 40324"/>
                <a:gd name="connsiteY3" fmla="*/ 29690 h 31724"/>
                <a:gd name="connsiteX4" fmla="*/ 10334 w 40324"/>
                <a:gd name="connsiteY4" fmla="*/ 30079 h 31724"/>
                <a:gd name="connsiteX5" fmla="*/ 9054 w 40324"/>
                <a:gd name="connsiteY5" fmla="*/ 29187 h 31724"/>
                <a:gd name="connsiteX6" fmla="*/ 7671 w 40324"/>
                <a:gd name="connsiteY6" fmla="*/ 27732 h 31724"/>
                <a:gd name="connsiteX7" fmla="*/ 6000 w 40324"/>
                <a:gd name="connsiteY7" fmla="*/ 26383 h 31724"/>
                <a:gd name="connsiteX8" fmla="*/ 6482 w 40324"/>
                <a:gd name="connsiteY8" fmla="*/ 25595 h 31724"/>
                <a:gd name="connsiteX9" fmla="*/ 5634 w 40324"/>
                <a:gd name="connsiteY9" fmla="*/ 25107 h 31724"/>
                <a:gd name="connsiteX10" fmla="*/ 5115 w 40324"/>
                <a:gd name="connsiteY10" fmla="*/ 22715 h 31724"/>
                <a:gd name="connsiteX11" fmla="*/ 5576 w 40324"/>
                <a:gd name="connsiteY11" fmla="*/ 21128 h 31724"/>
                <a:gd name="connsiteX12" fmla="*/ 2834 w 40324"/>
                <a:gd name="connsiteY12" fmla="*/ 16993 h 31724"/>
                <a:gd name="connsiteX13" fmla="*/ 80 w 40324"/>
                <a:gd name="connsiteY13" fmla="*/ 15679 h 31724"/>
                <a:gd name="connsiteX14" fmla="*/ 5855 w 40324"/>
                <a:gd name="connsiteY14" fmla="*/ 8852 h 31724"/>
                <a:gd name="connsiteX15" fmla="*/ 7386 w 40324"/>
                <a:gd name="connsiteY15" fmla="*/ 9439 h 31724"/>
                <a:gd name="connsiteX16" fmla="*/ 8801 w 40324"/>
                <a:gd name="connsiteY16" fmla="*/ 8213 h 31724"/>
                <a:gd name="connsiteX17" fmla="*/ 7955 w 40324"/>
                <a:gd name="connsiteY17" fmla="*/ 7153 h 31724"/>
                <a:gd name="connsiteX18" fmla="*/ 8591 w 40324"/>
                <a:gd name="connsiteY18" fmla="*/ 6176 h 31724"/>
                <a:gd name="connsiteX19" fmla="*/ 9743 w 40324"/>
                <a:gd name="connsiteY19" fmla="*/ 6364 h 31724"/>
                <a:gd name="connsiteX20" fmla="*/ 10154 w 40324"/>
                <a:gd name="connsiteY20" fmla="*/ 754 h 31724"/>
                <a:gd name="connsiteX21" fmla="*/ 20185 w 40324"/>
                <a:gd name="connsiteY21" fmla="*/ 98 h 31724"/>
                <a:gd name="connsiteX22" fmla="*/ 22489 w 40324"/>
                <a:gd name="connsiteY22" fmla="*/ 1130 h 31724"/>
                <a:gd name="connsiteX23" fmla="*/ 20952 w 40324"/>
                <a:gd name="connsiteY23" fmla="*/ 4881 h 31724"/>
                <a:gd name="connsiteX24" fmla="*/ 22882 w 40324"/>
                <a:gd name="connsiteY24" fmla="*/ 5076 h 31724"/>
                <a:gd name="connsiteX25" fmla="*/ 24422 w 40324"/>
                <a:gd name="connsiteY25" fmla="*/ 4468 h 31724"/>
                <a:gd name="connsiteX26" fmla="*/ 25006 w 40324"/>
                <a:gd name="connsiteY26" fmla="*/ 5513 h 31724"/>
                <a:gd name="connsiteX27" fmla="*/ 27134 w 40324"/>
                <a:gd name="connsiteY27" fmla="*/ 6089 h 31724"/>
                <a:gd name="connsiteX28" fmla="*/ 27998 w 40324"/>
                <a:gd name="connsiteY28" fmla="*/ 4813 h 31724"/>
                <a:gd name="connsiteX29" fmla="*/ 29273 w 40324"/>
                <a:gd name="connsiteY29" fmla="*/ 5069 h 31724"/>
                <a:gd name="connsiteX30" fmla="*/ 29241 w 40324"/>
                <a:gd name="connsiteY30" fmla="*/ 5869 h 31724"/>
                <a:gd name="connsiteX31" fmla="*/ 29125 w 40324"/>
                <a:gd name="connsiteY31" fmla="*/ 8269 h 31724"/>
                <a:gd name="connsiteX32" fmla="*/ 32070 w 40324"/>
                <a:gd name="connsiteY32" fmla="*/ 8577 h 31724"/>
                <a:gd name="connsiteX33" fmla="*/ 35076 w 40324"/>
                <a:gd name="connsiteY33" fmla="*/ 7603 h 31724"/>
                <a:gd name="connsiteX34" fmla="*/ 36579 w 40324"/>
                <a:gd name="connsiteY34" fmla="*/ 10826 h 31724"/>
                <a:gd name="connsiteX35" fmla="*/ 37897 w 40324"/>
                <a:gd name="connsiteY35" fmla="*/ 10911 h 31724"/>
                <a:gd name="connsiteX36" fmla="*/ 38389 w 40324"/>
                <a:gd name="connsiteY36" fmla="*/ 11561 h 31724"/>
                <a:gd name="connsiteX37" fmla="*/ 38067 w 40324"/>
                <a:gd name="connsiteY37" fmla="*/ 12642 h 31724"/>
                <a:gd name="connsiteX38" fmla="*/ 39127 w 40324"/>
                <a:gd name="connsiteY38" fmla="*/ 13903 h 31724"/>
                <a:gd name="connsiteX39" fmla="*/ 39066 w 40324"/>
                <a:gd name="connsiteY39" fmla="*/ 15129 h 31724"/>
                <a:gd name="connsiteX40" fmla="*/ 40324 w 40324"/>
                <a:gd name="connsiteY40" fmla="*/ 16673 h 31724"/>
                <a:gd name="connsiteX41" fmla="*/ 38975 w 40324"/>
                <a:gd name="connsiteY41" fmla="*/ 17065 h 31724"/>
                <a:gd name="connsiteX42" fmla="*/ 38154 w 40324"/>
                <a:gd name="connsiteY42" fmla="*/ 17609 h 31724"/>
                <a:gd name="connsiteX43" fmla="*/ 37904 w 40324"/>
                <a:gd name="connsiteY43" fmla="*/ 18857 h 31724"/>
                <a:gd name="connsiteX44" fmla="*/ 38886 w 40324"/>
                <a:gd name="connsiteY44" fmla="*/ 20898 h 31724"/>
                <a:gd name="connsiteX45" fmla="*/ 38118 w 40324"/>
                <a:gd name="connsiteY45" fmla="*/ 21381 h 31724"/>
                <a:gd name="connsiteX46" fmla="*/ 35912 w 40324"/>
                <a:gd name="connsiteY46" fmla="*/ 21273 h 31724"/>
                <a:gd name="connsiteX47" fmla="*/ 35619 w 40324"/>
                <a:gd name="connsiteY47" fmla="*/ 22130 h 31724"/>
                <a:gd name="connsiteX48" fmla="*/ 33016 w 40324"/>
                <a:gd name="connsiteY48" fmla="*/ 21900 h 31724"/>
                <a:gd name="connsiteX49" fmla="*/ 31701 w 40324"/>
                <a:gd name="connsiteY49" fmla="*/ 26045 h 31724"/>
                <a:gd name="connsiteX50" fmla="*/ 28048 w 40324"/>
                <a:gd name="connsiteY50" fmla="*/ 27087 h 31724"/>
                <a:gd name="connsiteX51" fmla="*/ 26422 w 40324"/>
                <a:gd name="connsiteY51" fmla="*/ 28034 h 31724"/>
                <a:gd name="connsiteX52" fmla="*/ 23424 w 40324"/>
                <a:gd name="connsiteY52" fmla="*/ 29176 h 31724"/>
                <a:gd name="connsiteX53" fmla="*/ 21654 w 40324"/>
                <a:gd name="connsiteY53" fmla="*/ 30037 h 31724"/>
                <a:gd name="connsiteX54" fmla="*/ 19762 w 40324"/>
                <a:gd name="connsiteY54" fmla="*/ 31366 h 31724"/>
                <a:gd name="connsiteX55" fmla="*/ 17294 w 40324"/>
                <a:gd name="connsiteY55" fmla="*/ 31695 h 31724"/>
                <a:gd name="connsiteX56" fmla="*/ 16345 w 40324"/>
                <a:gd name="connsiteY56" fmla="*/ 30777 h 31724"/>
                <a:gd name="connsiteX0" fmla="*/ 16345 w 40324"/>
                <a:gd name="connsiteY0" fmla="*/ 30777 h 31724"/>
                <a:gd name="connsiteX1" fmla="*/ 15436 w 40324"/>
                <a:gd name="connsiteY1" fmla="*/ 28618 h 31724"/>
                <a:gd name="connsiteX2" fmla="*/ 12063 w 40324"/>
                <a:gd name="connsiteY2" fmla="*/ 28401 h 31724"/>
                <a:gd name="connsiteX3" fmla="*/ 12173 w 40324"/>
                <a:gd name="connsiteY3" fmla="*/ 29690 h 31724"/>
                <a:gd name="connsiteX4" fmla="*/ 10334 w 40324"/>
                <a:gd name="connsiteY4" fmla="*/ 30079 h 31724"/>
                <a:gd name="connsiteX5" fmla="*/ 9054 w 40324"/>
                <a:gd name="connsiteY5" fmla="*/ 29187 h 31724"/>
                <a:gd name="connsiteX6" fmla="*/ 7671 w 40324"/>
                <a:gd name="connsiteY6" fmla="*/ 27732 h 31724"/>
                <a:gd name="connsiteX7" fmla="*/ 6000 w 40324"/>
                <a:gd name="connsiteY7" fmla="*/ 26383 h 31724"/>
                <a:gd name="connsiteX8" fmla="*/ 6482 w 40324"/>
                <a:gd name="connsiteY8" fmla="*/ 25595 h 31724"/>
                <a:gd name="connsiteX9" fmla="*/ 5634 w 40324"/>
                <a:gd name="connsiteY9" fmla="*/ 25107 h 31724"/>
                <a:gd name="connsiteX10" fmla="*/ 5115 w 40324"/>
                <a:gd name="connsiteY10" fmla="*/ 22715 h 31724"/>
                <a:gd name="connsiteX11" fmla="*/ 5576 w 40324"/>
                <a:gd name="connsiteY11" fmla="*/ 21128 h 31724"/>
                <a:gd name="connsiteX12" fmla="*/ 2834 w 40324"/>
                <a:gd name="connsiteY12" fmla="*/ 16993 h 31724"/>
                <a:gd name="connsiteX13" fmla="*/ 80 w 40324"/>
                <a:gd name="connsiteY13" fmla="*/ 15679 h 31724"/>
                <a:gd name="connsiteX14" fmla="*/ 5855 w 40324"/>
                <a:gd name="connsiteY14" fmla="*/ 8852 h 31724"/>
                <a:gd name="connsiteX15" fmla="*/ 7386 w 40324"/>
                <a:gd name="connsiteY15" fmla="*/ 9439 h 31724"/>
                <a:gd name="connsiteX16" fmla="*/ 8801 w 40324"/>
                <a:gd name="connsiteY16" fmla="*/ 8213 h 31724"/>
                <a:gd name="connsiteX17" fmla="*/ 7955 w 40324"/>
                <a:gd name="connsiteY17" fmla="*/ 7153 h 31724"/>
                <a:gd name="connsiteX18" fmla="*/ 8591 w 40324"/>
                <a:gd name="connsiteY18" fmla="*/ 6176 h 31724"/>
                <a:gd name="connsiteX19" fmla="*/ 9743 w 40324"/>
                <a:gd name="connsiteY19" fmla="*/ 6364 h 31724"/>
                <a:gd name="connsiteX20" fmla="*/ 10154 w 40324"/>
                <a:gd name="connsiteY20" fmla="*/ 754 h 31724"/>
                <a:gd name="connsiteX21" fmla="*/ 20185 w 40324"/>
                <a:gd name="connsiteY21" fmla="*/ 98 h 31724"/>
                <a:gd name="connsiteX22" fmla="*/ 22489 w 40324"/>
                <a:gd name="connsiteY22" fmla="*/ 1130 h 31724"/>
                <a:gd name="connsiteX23" fmla="*/ 21961 w 40324"/>
                <a:gd name="connsiteY23" fmla="*/ 3742 h 31724"/>
                <a:gd name="connsiteX24" fmla="*/ 22882 w 40324"/>
                <a:gd name="connsiteY24" fmla="*/ 5076 h 31724"/>
                <a:gd name="connsiteX25" fmla="*/ 24422 w 40324"/>
                <a:gd name="connsiteY25" fmla="*/ 4468 h 31724"/>
                <a:gd name="connsiteX26" fmla="*/ 25006 w 40324"/>
                <a:gd name="connsiteY26" fmla="*/ 5513 h 31724"/>
                <a:gd name="connsiteX27" fmla="*/ 27134 w 40324"/>
                <a:gd name="connsiteY27" fmla="*/ 6089 h 31724"/>
                <a:gd name="connsiteX28" fmla="*/ 27998 w 40324"/>
                <a:gd name="connsiteY28" fmla="*/ 4813 h 31724"/>
                <a:gd name="connsiteX29" fmla="*/ 29273 w 40324"/>
                <a:gd name="connsiteY29" fmla="*/ 5069 h 31724"/>
                <a:gd name="connsiteX30" fmla="*/ 29241 w 40324"/>
                <a:gd name="connsiteY30" fmla="*/ 5869 h 31724"/>
                <a:gd name="connsiteX31" fmla="*/ 29125 w 40324"/>
                <a:gd name="connsiteY31" fmla="*/ 8269 h 31724"/>
                <a:gd name="connsiteX32" fmla="*/ 32070 w 40324"/>
                <a:gd name="connsiteY32" fmla="*/ 8577 h 31724"/>
                <a:gd name="connsiteX33" fmla="*/ 35076 w 40324"/>
                <a:gd name="connsiteY33" fmla="*/ 7603 h 31724"/>
                <a:gd name="connsiteX34" fmla="*/ 36579 w 40324"/>
                <a:gd name="connsiteY34" fmla="*/ 10826 h 31724"/>
                <a:gd name="connsiteX35" fmla="*/ 37897 w 40324"/>
                <a:gd name="connsiteY35" fmla="*/ 10911 h 31724"/>
                <a:gd name="connsiteX36" fmla="*/ 38389 w 40324"/>
                <a:gd name="connsiteY36" fmla="*/ 11561 h 31724"/>
                <a:gd name="connsiteX37" fmla="*/ 38067 w 40324"/>
                <a:gd name="connsiteY37" fmla="*/ 12642 h 31724"/>
                <a:gd name="connsiteX38" fmla="*/ 39127 w 40324"/>
                <a:gd name="connsiteY38" fmla="*/ 13903 h 31724"/>
                <a:gd name="connsiteX39" fmla="*/ 39066 w 40324"/>
                <a:gd name="connsiteY39" fmla="*/ 15129 h 31724"/>
                <a:gd name="connsiteX40" fmla="*/ 40324 w 40324"/>
                <a:gd name="connsiteY40" fmla="*/ 16673 h 31724"/>
                <a:gd name="connsiteX41" fmla="*/ 38975 w 40324"/>
                <a:gd name="connsiteY41" fmla="*/ 17065 h 31724"/>
                <a:gd name="connsiteX42" fmla="*/ 38154 w 40324"/>
                <a:gd name="connsiteY42" fmla="*/ 17609 h 31724"/>
                <a:gd name="connsiteX43" fmla="*/ 37904 w 40324"/>
                <a:gd name="connsiteY43" fmla="*/ 18857 h 31724"/>
                <a:gd name="connsiteX44" fmla="*/ 38886 w 40324"/>
                <a:gd name="connsiteY44" fmla="*/ 20898 h 31724"/>
                <a:gd name="connsiteX45" fmla="*/ 38118 w 40324"/>
                <a:gd name="connsiteY45" fmla="*/ 21381 h 31724"/>
                <a:gd name="connsiteX46" fmla="*/ 35912 w 40324"/>
                <a:gd name="connsiteY46" fmla="*/ 21273 h 31724"/>
                <a:gd name="connsiteX47" fmla="*/ 35619 w 40324"/>
                <a:gd name="connsiteY47" fmla="*/ 22130 h 31724"/>
                <a:gd name="connsiteX48" fmla="*/ 33016 w 40324"/>
                <a:gd name="connsiteY48" fmla="*/ 21900 h 31724"/>
                <a:gd name="connsiteX49" fmla="*/ 31701 w 40324"/>
                <a:gd name="connsiteY49" fmla="*/ 26045 h 31724"/>
                <a:gd name="connsiteX50" fmla="*/ 28048 w 40324"/>
                <a:gd name="connsiteY50" fmla="*/ 27087 h 31724"/>
                <a:gd name="connsiteX51" fmla="*/ 26422 w 40324"/>
                <a:gd name="connsiteY51" fmla="*/ 28034 h 31724"/>
                <a:gd name="connsiteX52" fmla="*/ 23424 w 40324"/>
                <a:gd name="connsiteY52" fmla="*/ 29176 h 31724"/>
                <a:gd name="connsiteX53" fmla="*/ 21654 w 40324"/>
                <a:gd name="connsiteY53" fmla="*/ 30037 h 31724"/>
                <a:gd name="connsiteX54" fmla="*/ 19762 w 40324"/>
                <a:gd name="connsiteY54" fmla="*/ 31366 h 31724"/>
                <a:gd name="connsiteX55" fmla="*/ 17294 w 40324"/>
                <a:gd name="connsiteY55" fmla="*/ 31695 h 31724"/>
                <a:gd name="connsiteX56" fmla="*/ 16345 w 40324"/>
                <a:gd name="connsiteY56" fmla="*/ 30777 h 31724"/>
                <a:gd name="connsiteX0" fmla="*/ 16345 w 40324"/>
                <a:gd name="connsiteY0" fmla="*/ 30686 h 31633"/>
                <a:gd name="connsiteX1" fmla="*/ 15436 w 40324"/>
                <a:gd name="connsiteY1" fmla="*/ 28527 h 31633"/>
                <a:gd name="connsiteX2" fmla="*/ 12063 w 40324"/>
                <a:gd name="connsiteY2" fmla="*/ 28310 h 31633"/>
                <a:gd name="connsiteX3" fmla="*/ 12173 w 40324"/>
                <a:gd name="connsiteY3" fmla="*/ 29599 h 31633"/>
                <a:gd name="connsiteX4" fmla="*/ 10334 w 40324"/>
                <a:gd name="connsiteY4" fmla="*/ 29988 h 31633"/>
                <a:gd name="connsiteX5" fmla="*/ 9054 w 40324"/>
                <a:gd name="connsiteY5" fmla="*/ 29096 h 31633"/>
                <a:gd name="connsiteX6" fmla="*/ 7671 w 40324"/>
                <a:gd name="connsiteY6" fmla="*/ 27641 h 31633"/>
                <a:gd name="connsiteX7" fmla="*/ 6000 w 40324"/>
                <a:gd name="connsiteY7" fmla="*/ 26292 h 31633"/>
                <a:gd name="connsiteX8" fmla="*/ 6482 w 40324"/>
                <a:gd name="connsiteY8" fmla="*/ 25504 h 31633"/>
                <a:gd name="connsiteX9" fmla="*/ 5634 w 40324"/>
                <a:gd name="connsiteY9" fmla="*/ 25016 h 31633"/>
                <a:gd name="connsiteX10" fmla="*/ 5115 w 40324"/>
                <a:gd name="connsiteY10" fmla="*/ 22624 h 31633"/>
                <a:gd name="connsiteX11" fmla="*/ 5576 w 40324"/>
                <a:gd name="connsiteY11" fmla="*/ 21037 h 31633"/>
                <a:gd name="connsiteX12" fmla="*/ 2834 w 40324"/>
                <a:gd name="connsiteY12" fmla="*/ 16902 h 31633"/>
                <a:gd name="connsiteX13" fmla="*/ 80 w 40324"/>
                <a:gd name="connsiteY13" fmla="*/ 15588 h 31633"/>
                <a:gd name="connsiteX14" fmla="*/ 5855 w 40324"/>
                <a:gd name="connsiteY14" fmla="*/ 8761 h 31633"/>
                <a:gd name="connsiteX15" fmla="*/ 7386 w 40324"/>
                <a:gd name="connsiteY15" fmla="*/ 9348 h 31633"/>
                <a:gd name="connsiteX16" fmla="*/ 8801 w 40324"/>
                <a:gd name="connsiteY16" fmla="*/ 8122 h 31633"/>
                <a:gd name="connsiteX17" fmla="*/ 7955 w 40324"/>
                <a:gd name="connsiteY17" fmla="*/ 7062 h 31633"/>
                <a:gd name="connsiteX18" fmla="*/ 8591 w 40324"/>
                <a:gd name="connsiteY18" fmla="*/ 6085 h 31633"/>
                <a:gd name="connsiteX19" fmla="*/ 6465 w 40324"/>
                <a:gd name="connsiteY19" fmla="*/ 1917 h 31633"/>
                <a:gd name="connsiteX20" fmla="*/ 10154 w 40324"/>
                <a:gd name="connsiteY20" fmla="*/ 663 h 31633"/>
                <a:gd name="connsiteX21" fmla="*/ 20185 w 40324"/>
                <a:gd name="connsiteY21" fmla="*/ 7 h 31633"/>
                <a:gd name="connsiteX22" fmla="*/ 22489 w 40324"/>
                <a:gd name="connsiteY22" fmla="*/ 1039 h 31633"/>
                <a:gd name="connsiteX23" fmla="*/ 21961 w 40324"/>
                <a:gd name="connsiteY23" fmla="*/ 3651 h 31633"/>
                <a:gd name="connsiteX24" fmla="*/ 22882 w 40324"/>
                <a:gd name="connsiteY24" fmla="*/ 4985 h 31633"/>
                <a:gd name="connsiteX25" fmla="*/ 24422 w 40324"/>
                <a:gd name="connsiteY25" fmla="*/ 4377 h 31633"/>
                <a:gd name="connsiteX26" fmla="*/ 25006 w 40324"/>
                <a:gd name="connsiteY26" fmla="*/ 5422 h 31633"/>
                <a:gd name="connsiteX27" fmla="*/ 27134 w 40324"/>
                <a:gd name="connsiteY27" fmla="*/ 5998 h 31633"/>
                <a:gd name="connsiteX28" fmla="*/ 27998 w 40324"/>
                <a:gd name="connsiteY28" fmla="*/ 4722 h 31633"/>
                <a:gd name="connsiteX29" fmla="*/ 29273 w 40324"/>
                <a:gd name="connsiteY29" fmla="*/ 4978 h 31633"/>
                <a:gd name="connsiteX30" fmla="*/ 29241 w 40324"/>
                <a:gd name="connsiteY30" fmla="*/ 5778 h 31633"/>
                <a:gd name="connsiteX31" fmla="*/ 29125 w 40324"/>
                <a:gd name="connsiteY31" fmla="*/ 8178 h 31633"/>
                <a:gd name="connsiteX32" fmla="*/ 32070 w 40324"/>
                <a:gd name="connsiteY32" fmla="*/ 8486 h 31633"/>
                <a:gd name="connsiteX33" fmla="*/ 35076 w 40324"/>
                <a:gd name="connsiteY33" fmla="*/ 7512 h 31633"/>
                <a:gd name="connsiteX34" fmla="*/ 36579 w 40324"/>
                <a:gd name="connsiteY34" fmla="*/ 10735 h 31633"/>
                <a:gd name="connsiteX35" fmla="*/ 37897 w 40324"/>
                <a:gd name="connsiteY35" fmla="*/ 10820 h 31633"/>
                <a:gd name="connsiteX36" fmla="*/ 38389 w 40324"/>
                <a:gd name="connsiteY36" fmla="*/ 11470 h 31633"/>
                <a:gd name="connsiteX37" fmla="*/ 38067 w 40324"/>
                <a:gd name="connsiteY37" fmla="*/ 12551 h 31633"/>
                <a:gd name="connsiteX38" fmla="*/ 39127 w 40324"/>
                <a:gd name="connsiteY38" fmla="*/ 13812 h 31633"/>
                <a:gd name="connsiteX39" fmla="*/ 39066 w 40324"/>
                <a:gd name="connsiteY39" fmla="*/ 15038 h 31633"/>
                <a:gd name="connsiteX40" fmla="*/ 40324 w 40324"/>
                <a:gd name="connsiteY40" fmla="*/ 16582 h 31633"/>
                <a:gd name="connsiteX41" fmla="*/ 38975 w 40324"/>
                <a:gd name="connsiteY41" fmla="*/ 16974 h 31633"/>
                <a:gd name="connsiteX42" fmla="*/ 38154 w 40324"/>
                <a:gd name="connsiteY42" fmla="*/ 17518 h 31633"/>
                <a:gd name="connsiteX43" fmla="*/ 37904 w 40324"/>
                <a:gd name="connsiteY43" fmla="*/ 18766 h 31633"/>
                <a:gd name="connsiteX44" fmla="*/ 38886 w 40324"/>
                <a:gd name="connsiteY44" fmla="*/ 20807 h 31633"/>
                <a:gd name="connsiteX45" fmla="*/ 38118 w 40324"/>
                <a:gd name="connsiteY45" fmla="*/ 21290 h 31633"/>
                <a:gd name="connsiteX46" fmla="*/ 35912 w 40324"/>
                <a:gd name="connsiteY46" fmla="*/ 21182 h 31633"/>
                <a:gd name="connsiteX47" fmla="*/ 35619 w 40324"/>
                <a:gd name="connsiteY47" fmla="*/ 22039 h 31633"/>
                <a:gd name="connsiteX48" fmla="*/ 33016 w 40324"/>
                <a:gd name="connsiteY48" fmla="*/ 21809 h 31633"/>
                <a:gd name="connsiteX49" fmla="*/ 31701 w 40324"/>
                <a:gd name="connsiteY49" fmla="*/ 25954 h 31633"/>
                <a:gd name="connsiteX50" fmla="*/ 28048 w 40324"/>
                <a:gd name="connsiteY50" fmla="*/ 26996 h 31633"/>
                <a:gd name="connsiteX51" fmla="*/ 26422 w 40324"/>
                <a:gd name="connsiteY51" fmla="*/ 27943 h 31633"/>
                <a:gd name="connsiteX52" fmla="*/ 23424 w 40324"/>
                <a:gd name="connsiteY52" fmla="*/ 29085 h 31633"/>
                <a:gd name="connsiteX53" fmla="*/ 21654 w 40324"/>
                <a:gd name="connsiteY53" fmla="*/ 29946 h 31633"/>
                <a:gd name="connsiteX54" fmla="*/ 19762 w 40324"/>
                <a:gd name="connsiteY54" fmla="*/ 31275 h 31633"/>
                <a:gd name="connsiteX55" fmla="*/ 17294 w 40324"/>
                <a:gd name="connsiteY55" fmla="*/ 31604 h 31633"/>
                <a:gd name="connsiteX56" fmla="*/ 16345 w 40324"/>
                <a:gd name="connsiteY56" fmla="*/ 30686 h 31633"/>
                <a:gd name="connsiteX0" fmla="*/ 16345 w 40324"/>
                <a:gd name="connsiteY0" fmla="*/ 30686 h 31633"/>
                <a:gd name="connsiteX1" fmla="*/ 15436 w 40324"/>
                <a:gd name="connsiteY1" fmla="*/ 28527 h 31633"/>
                <a:gd name="connsiteX2" fmla="*/ 12063 w 40324"/>
                <a:gd name="connsiteY2" fmla="*/ 28310 h 31633"/>
                <a:gd name="connsiteX3" fmla="*/ 12173 w 40324"/>
                <a:gd name="connsiteY3" fmla="*/ 29599 h 31633"/>
                <a:gd name="connsiteX4" fmla="*/ 10334 w 40324"/>
                <a:gd name="connsiteY4" fmla="*/ 29988 h 31633"/>
                <a:gd name="connsiteX5" fmla="*/ 9054 w 40324"/>
                <a:gd name="connsiteY5" fmla="*/ 29096 h 31633"/>
                <a:gd name="connsiteX6" fmla="*/ 7671 w 40324"/>
                <a:gd name="connsiteY6" fmla="*/ 27641 h 31633"/>
                <a:gd name="connsiteX7" fmla="*/ 6000 w 40324"/>
                <a:gd name="connsiteY7" fmla="*/ 26292 h 31633"/>
                <a:gd name="connsiteX8" fmla="*/ 6482 w 40324"/>
                <a:gd name="connsiteY8" fmla="*/ 25504 h 31633"/>
                <a:gd name="connsiteX9" fmla="*/ 5634 w 40324"/>
                <a:gd name="connsiteY9" fmla="*/ 25016 h 31633"/>
                <a:gd name="connsiteX10" fmla="*/ 5115 w 40324"/>
                <a:gd name="connsiteY10" fmla="*/ 22624 h 31633"/>
                <a:gd name="connsiteX11" fmla="*/ 5576 w 40324"/>
                <a:gd name="connsiteY11" fmla="*/ 21037 h 31633"/>
                <a:gd name="connsiteX12" fmla="*/ 2834 w 40324"/>
                <a:gd name="connsiteY12" fmla="*/ 16902 h 31633"/>
                <a:gd name="connsiteX13" fmla="*/ 80 w 40324"/>
                <a:gd name="connsiteY13" fmla="*/ 15588 h 31633"/>
                <a:gd name="connsiteX14" fmla="*/ 5855 w 40324"/>
                <a:gd name="connsiteY14" fmla="*/ 8761 h 31633"/>
                <a:gd name="connsiteX15" fmla="*/ 7386 w 40324"/>
                <a:gd name="connsiteY15" fmla="*/ 9348 h 31633"/>
                <a:gd name="connsiteX16" fmla="*/ 8801 w 40324"/>
                <a:gd name="connsiteY16" fmla="*/ 8122 h 31633"/>
                <a:gd name="connsiteX17" fmla="*/ 7955 w 40324"/>
                <a:gd name="connsiteY17" fmla="*/ 7062 h 31633"/>
                <a:gd name="connsiteX18" fmla="*/ 5649 w 40324"/>
                <a:gd name="connsiteY18" fmla="*/ 455 h 31633"/>
                <a:gd name="connsiteX19" fmla="*/ 6465 w 40324"/>
                <a:gd name="connsiteY19" fmla="*/ 1917 h 31633"/>
                <a:gd name="connsiteX20" fmla="*/ 10154 w 40324"/>
                <a:gd name="connsiteY20" fmla="*/ 663 h 31633"/>
                <a:gd name="connsiteX21" fmla="*/ 20185 w 40324"/>
                <a:gd name="connsiteY21" fmla="*/ 7 h 31633"/>
                <a:gd name="connsiteX22" fmla="*/ 22489 w 40324"/>
                <a:gd name="connsiteY22" fmla="*/ 1039 h 31633"/>
                <a:gd name="connsiteX23" fmla="*/ 21961 w 40324"/>
                <a:gd name="connsiteY23" fmla="*/ 3651 h 31633"/>
                <a:gd name="connsiteX24" fmla="*/ 22882 w 40324"/>
                <a:gd name="connsiteY24" fmla="*/ 4985 h 31633"/>
                <a:gd name="connsiteX25" fmla="*/ 24422 w 40324"/>
                <a:gd name="connsiteY25" fmla="*/ 4377 h 31633"/>
                <a:gd name="connsiteX26" fmla="*/ 25006 w 40324"/>
                <a:gd name="connsiteY26" fmla="*/ 5422 h 31633"/>
                <a:gd name="connsiteX27" fmla="*/ 27134 w 40324"/>
                <a:gd name="connsiteY27" fmla="*/ 5998 h 31633"/>
                <a:gd name="connsiteX28" fmla="*/ 27998 w 40324"/>
                <a:gd name="connsiteY28" fmla="*/ 4722 h 31633"/>
                <a:gd name="connsiteX29" fmla="*/ 29273 w 40324"/>
                <a:gd name="connsiteY29" fmla="*/ 4978 h 31633"/>
                <a:gd name="connsiteX30" fmla="*/ 29241 w 40324"/>
                <a:gd name="connsiteY30" fmla="*/ 5778 h 31633"/>
                <a:gd name="connsiteX31" fmla="*/ 29125 w 40324"/>
                <a:gd name="connsiteY31" fmla="*/ 8178 h 31633"/>
                <a:gd name="connsiteX32" fmla="*/ 32070 w 40324"/>
                <a:gd name="connsiteY32" fmla="*/ 8486 h 31633"/>
                <a:gd name="connsiteX33" fmla="*/ 35076 w 40324"/>
                <a:gd name="connsiteY33" fmla="*/ 7512 h 31633"/>
                <a:gd name="connsiteX34" fmla="*/ 36579 w 40324"/>
                <a:gd name="connsiteY34" fmla="*/ 10735 h 31633"/>
                <a:gd name="connsiteX35" fmla="*/ 37897 w 40324"/>
                <a:gd name="connsiteY35" fmla="*/ 10820 h 31633"/>
                <a:gd name="connsiteX36" fmla="*/ 38389 w 40324"/>
                <a:gd name="connsiteY36" fmla="*/ 11470 h 31633"/>
                <a:gd name="connsiteX37" fmla="*/ 38067 w 40324"/>
                <a:gd name="connsiteY37" fmla="*/ 12551 h 31633"/>
                <a:gd name="connsiteX38" fmla="*/ 39127 w 40324"/>
                <a:gd name="connsiteY38" fmla="*/ 13812 h 31633"/>
                <a:gd name="connsiteX39" fmla="*/ 39066 w 40324"/>
                <a:gd name="connsiteY39" fmla="*/ 15038 h 31633"/>
                <a:gd name="connsiteX40" fmla="*/ 40324 w 40324"/>
                <a:gd name="connsiteY40" fmla="*/ 16582 h 31633"/>
                <a:gd name="connsiteX41" fmla="*/ 38975 w 40324"/>
                <a:gd name="connsiteY41" fmla="*/ 16974 h 31633"/>
                <a:gd name="connsiteX42" fmla="*/ 38154 w 40324"/>
                <a:gd name="connsiteY42" fmla="*/ 17518 h 31633"/>
                <a:gd name="connsiteX43" fmla="*/ 37904 w 40324"/>
                <a:gd name="connsiteY43" fmla="*/ 18766 h 31633"/>
                <a:gd name="connsiteX44" fmla="*/ 38886 w 40324"/>
                <a:gd name="connsiteY44" fmla="*/ 20807 h 31633"/>
                <a:gd name="connsiteX45" fmla="*/ 38118 w 40324"/>
                <a:gd name="connsiteY45" fmla="*/ 21290 h 31633"/>
                <a:gd name="connsiteX46" fmla="*/ 35912 w 40324"/>
                <a:gd name="connsiteY46" fmla="*/ 21182 h 31633"/>
                <a:gd name="connsiteX47" fmla="*/ 35619 w 40324"/>
                <a:gd name="connsiteY47" fmla="*/ 22039 h 31633"/>
                <a:gd name="connsiteX48" fmla="*/ 33016 w 40324"/>
                <a:gd name="connsiteY48" fmla="*/ 21809 h 31633"/>
                <a:gd name="connsiteX49" fmla="*/ 31701 w 40324"/>
                <a:gd name="connsiteY49" fmla="*/ 25954 h 31633"/>
                <a:gd name="connsiteX50" fmla="*/ 28048 w 40324"/>
                <a:gd name="connsiteY50" fmla="*/ 26996 h 31633"/>
                <a:gd name="connsiteX51" fmla="*/ 26422 w 40324"/>
                <a:gd name="connsiteY51" fmla="*/ 27943 h 31633"/>
                <a:gd name="connsiteX52" fmla="*/ 23424 w 40324"/>
                <a:gd name="connsiteY52" fmla="*/ 29085 h 31633"/>
                <a:gd name="connsiteX53" fmla="*/ 21654 w 40324"/>
                <a:gd name="connsiteY53" fmla="*/ 29946 h 31633"/>
                <a:gd name="connsiteX54" fmla="*/ 19762 w 40324"/>
                <a:gd name="connsiteY54" fmla="*/ 31275 h 31633"/>
                <a:gd name="connsiteX55" fmla="*/ 17294 w 40324"/>
                <a:gd name="connsiteY55" fmla="*/ 31604 h 31633"/>
                <a:gd name="connsiteX56" fmla="*/ 16345 w 40324"/>
                <a:gd name="connsiteY56" fmla="*/ 30686 h 31633"/>
                <a:gd name="connsiteX0" fmla="*/ 16714 w 40693"/>
                <a:gd name="connsiteY0" fmla="*/ 30686 h 31633"/>
                <a:gd name="connsiteX1" fmla="*/ 15805 w 40693"/>
                <a:gd name="connsiteY1" fmla="*/ 28527 h 31633"/>
                <a:gd name="connsiteX2" fmla="*/ 12432 w 40693"/>
                <a:gd name="connsiteY2" fmla="*/ 28310 h 31633"/>
                <a:gd name="connsiteX3" fmla="*/ 12542 w 40693"/>
                <a:gd name="connsiteY3" fmla="*/ 29599 h 31633"/>
                <a:gd name="connsiteX4" fmla="*/ 10703 w 40693"/>
                <a:gd name="connsiteY4" fmla="*/ 29988 h 31633"/>
                <a:gd name="connsiteX5" fmla="*/ 9423 w 40693"/>
                <a:gd name="connsiteY5" fmla="*/ 29096 h 31633"/>
                <a:gd name="connsiteX6" fmla="*/ 8040 w 40693"/>
                <a:gd name="connsiteY6" fmla="*/ 27641 h 31633"/>
                <a:gd name="connsiteX7" fmla="*/ 6369 w 40693"/>
                <a:gd name="connsiteY7" fmla="*/ 26292 h 31633"/>
                <a:gd name="connsiteX8" fmla="*/ 6851 w 40693"/>
                <a:gd name="connsiteY8" fmla="*/ 25504 h 31633"/>
                <a:gd name="connsiteX9" fmla="*/ 6003 w 40693"/>
                <a:gd name="connsiteY9" fmla="*/ 25016 h 31633"/>
                <a:gd name="connsiteX10" fmla="*/ 5484 w 40693"/>
                <a:gd name="connsiteY10" fmla="*/ 22624 h 31633"/>
                <a:gd name="connsiteX11" fmla="*/ 5945 w 40693"/>
                <a:gd name="connsiteY11" fmla="*/ 21037 h 31633"/>
                <a:gd name="connsiteX12" fmla="*/ 3203 w 40693"/>
                <a:gd name="connsiteY12" fmla="*/ 16902 h 31633"/>
                <a:gd name="connsiteX13" fmla="*/ 449 w 40693"/>
                <a:gd name="connsiteY13" fmla="*/ 15588 h 31633"/>
                <a:gd name="connsiteX14" fmla="*/ 6224 w 40693"/>
                <a:gd name="connsiteY14" fmla="*/ 8761 h 31633"/>
                <a:gd name="connsiteX15" fmla="*/ 7755 w 40693"/>
                <a:gd name="connsiteY15" fmla="*/ 9348 h 31633"/>
                <a:gd name="connsiteX16" fmla="*/ 9170 w 40693"/>
                <a:gd name="connsiteY16" fmla="*/ 8122 h 31633"/>
                <a:gd name="connsiteX17" fmla="*/ 3 w 40693"/>
                <a:gd name="connsiteY17" fmla="*/ 963 h 31633"/>
                <a:gd name="connsiteX18" fmla="*/ 6018 w 40693"/>
                <a:gd name="connsiteY18" fmla="*/ 455 h 31633"/>
                <a:gd name="connsiteX19" fmla="*/ 6834 w 40693"/>
                <a:gd name="connsiteY19" fmla="*/ 1917 h 31633"/>
                <a:gd name="connsiteX20" fmla="*/ 10523 w 40693"/>
                <a:gd name="connsiteY20" fmla="*/ 663 h 31633"/>
                <a:gd name="connsiteX21" fmla="*/ 20554 w 40693"/>
                <a:gd name="connsiteY21" fmla="*/ 7 h 31633"/>
                <a:gd name="connsiteX22" fmla="*/ 22858 w 40693"/>
                <a:gd name="connsiteY22" fmla="*/ 1039 h 31633"/>
                <a:gd name="connsiteX23" fmla="*/ 22330 w 40693"/>
                <a:gd name="connsiteY23" fmla="*/ 3651 h 31633"/>
                <a:gd name="connsiteX24" fmla="*/ 23251 w 40693"/>
                <a:gd name="connsiteY24" fmla="*/ 4985 h 31633"/>
                <a:gd name="connsiteX25" fmla="*/ 24791 w 40693"/>
                <a:gd name="connsiteY25" fmla="*/ 4377 h 31633"/>
                <a:gd name="connsiteX26" fmla="*/ 25375 w 40693"/>
                <a:gd name="connsiteY26" fmla="*/ 5422 h 31633"/>
                <a:gd name="connsiteX27" fmla="*/ 27503 w 40693"/>
                <a:gd name="connsiteY27" fmla="*/ 5998 h 31633"/>
                <a:gd name="connsiteX28" fmla="*/ 28367 w 40693"/>
                <a:gd name="connsiteY28" fmla="*/ 4722 h 31633"/>
                <a:gd name="connsiteX29" fmla="*/ 29642 w 40693"/>
                <a:gd name="connsiteY29" fmla="*/ 4978 h 31633"/>
                <a:gd name="connsiteX30" fmla="*/ 29610 w 40693"/>
                <a:gd name="connsiteY30" fmla="*/ 5778 h 31633"/>
                <a:gd name="connsiteX31" fmla="*/ 29494 w 40693"/>
                <a:gd name="connsiteY31" fmla="*/ 8178 h 31633"/>
                <a:gd name="connsiteX32" fmla="*/ 32439 w 40693"/>
                <a:gd name="connsiteY32" fmla="*/ 8486 h 31633"/>
                <a:gd name="connsiteX33" fmla="*/ 35445 w 40693"/>
                <a:gd name="connsiteY33" fmla="*/ 7512 h 31633"/>
                <a:gd name="connsiteX34" fmla="*/ 36948 w 40693"/>
                <a:gd name="connsiteY34" fmla="*/ 10735 h 31633"/>
                <a:gd name="connsiteX35" fmla="*/ 38266 w 40693"/>
                <a:gd name="connsiteY35" fmla="*/ 10820 h 31633"/>
                <a:gd name="connsiteX36" fmla="*/ 38758 w 40693"/>
                <a:gd name="connsiteY36" fmla="*/ 11470 h 31633"/>
                <a:gd name="connsiteX37" fmla="*/ 38436 w 40693"/>
                <a:gd name="connsiteY37" fmla="*/ 12551 h 31633"/>
                <a:gd name="connsiteX38" fmla="*/ 39496 w 40693"/>
                <a:gd name="connsiteY38" fmla="*/ 13812 h 31633"/>
                <a:gd name="connsiteX39" fmla="*/ 39435 w 40693"/>
                <a:gd name="connsiteY39" fmla="*/ 15038 h 31633"/>
                <a:gd name="connsiteX40" fmla="*/ 40693 w 40693"/>
                <a:gd name="connsiteY40" fmla="*/ 16582 h 31633"/>
                <a:gd name="connsiteX41" fmla="*/ 39344 w 40693"/>
                <a:gd name="connsiteY41" fmla="*/ 16974 h 31633"/>
                <a:gd name="connsiteX42" fmla="*/ 38523 w 40693"/>
                <a:gd name="connsiteY42" fmla="*/ 17518 h 31633"/>
                <a:gd name="connsiteX43" fmla="*/ 38273 w 40693"/>
                <a:gd name="connsiteY43" fmla="*/ 18766 h 31633"/>
                <a:gd name="connsiteX44" fmla="*/ 39255 w 40693"/>
                <a:gd name="connsiteY44" fmla="*/ 20807 h 31633"/>
                <a:gd name="connsiteX45" fmla="*/ 38487 w 40693"/>
                <a:gd name="connsiteY45" fmla="*/ 21290 h 31633"/>
                <a:gd name="connsiteX46" fmla="*/ 36281 w 40693"/>
                <a:gd name="connsiteY46" fmla="*/ 21182 h 31633"/>
                <a:gd name="connsiteX47" fmla="*/ 35988 w 40693"/>
                <a:gd name="connsiteY47" fmla="*/ 22039 h 31633"/>
                <a:gd name="connsiteX48" fmla="*/ 33385 w 40693"/>
                <a:gd name="connsiteY48" fmla="*/ 21809 h 31633"/>
                <a:gd name="connsiteX49" fmla="*/ 32070 w 40693"/>
                <a:gd name="connsiteY49" fmla="*/ 25954 h 31633"/>
                <a:gd name="connsiteX50" fmla="*/ 28417 w 40693"/>
                <a:gd name="connsiteY50" fmla="*/ 26996 h 31633"/>
                <a:gd name="connsiteX51" fmla="*/ 26791 w 40693"/>
                <a:gd name="connsiteY51" fmla="*/ 27943 h 31633"/>
                <a:gd name="connsiteX52" fmla="*/ 23793 w 40693"/>
                <a:gd name="connsiteY52" fmla="*/ 29085 h 31633"/>
                <a:gd name="connsiteX53" fmla="*/ 22023 w 40693"/>
                <a:gd name="connsiteY53" fmla="*/ 29946 h 31633"/>
                <a:gd name="connsiteX54" fmla="*/ 20131 w 40693"/>
                <a:gd name="connsiteY54" fmla="*/ 31275 h 31633"/>
                <a:gd name="connsiteX55" fmla="*/ 17663 w 40693"/>
                <a:gd name="connsiteY55" fmla="*/ 31604 h 31633"/>
                <a:gd name="connsiteX56" fmla="*/ 16714 w 40693"/>
                <a:gd name="connsiteY56" fmla="*/ 30686 h 31633"/>
                <a:gd name="connsiteX0" fmla="*/ 17230 w 41209"/>
                <a:gd name="connsiteY0" fmla="*/ 30686 h 31633"/>
                <a:gd name="connsiteX1" fmla="*/ 16321 w 41209"/>
                <a:gd name="connsiteY1" fmla="*/ 28527 h 31633"/>
                <a:gd name="connsiteX2" fmla="*/ 12948 w 41209"/>
                <a:gd name="connsiteY2" fmla="*/ 28310 h 31633"/>
                <a:gd name="connsiteX3" fmla="*/ 13058 w 41209"/>
                <a:gd name="connsiteY3" fmla="*/ 29599 h 31633"/>
                <a:gd name="connsiteX4" fmla="*/ 11219 w 41209"/>
                <a:gd name="connsiteY4" fmla="*/ 29988 h 31633"/>
                <a:gd name="connsiteX5" fmla="*/ 9939 w 41209"/>
                <a:gd name="connsiteY5" fmla="*/ 29096 h 31633"/>
                <a:gd name="connsiteX6" fmla="*/ 8556 w 41209"/>
                <a:gd name="connsiteY6" fmla="*/ 27641 h 31633"/>
                <a:gd name="connsiteX7" fmla="*/ 6885 w 41209"/>
                <a:gd name="connsiteY7" fmla="*/ 26292 h 31633"/>
                <a:gd name="connsiteX8" fmla="*/ 7367 w 41209"/>
                <a:gd name="connsiteY8" fmla="*/ 25504 h 31633"/>
                <a:gd name="connsiteX9" fmla="*/ 6519 w 41209"/>
                <a:gd name="connsiteY9" fmla="*/ 25016 h 31633"/>
                <a:gd name="connsiteX10" fmla="*/ 6000 w 41209"/>
                <a:gd name="connsiteY10" fmla="*/ 22624 h 31633"/>
                <a:gd name="connsiteX11" fmla="*/ 6461 w 41209"/>
                <a:gd name="connsiteY11" fmla="*/ 21037 h 31633"/>
                <a:gd name="connsiteX12" fmla="*/ 3719 w 41209"/>
                <a:gd name="connsiteY12" fmla="*/ 16902 h 31633"/>
                <a:gd name="connsiteX13" fmla="*/ 965 w 41209"/>
                <a:gd name="connsiteY13" fmla="*/ 15588 h 31633"/>
                <a:gd name="connsiteX14" fmla="*/ 6740 w 41209"/>
                <a:gd name="connsiteY14" fmla="*/ 8761 h 31633"/>
                <a:gd name="connsiteX15" fmla="*/ 8271 w 41209"/>
                <a:gd name="connsiteY15" fmla="*/ 9348 h 31633"/>
                <a:gd name="connsiteX16" fmla="*/ 609 w 41209"/>
                <a:gd name="connsiteY16" fmla="*/ 3095 h 31633"/>
                <a:gd name="connsiteX17" fmla="*/ 519 w 41209"/>
                <a:gd name="connsiteY17" fmla="*/ 963 h 31633"/>
                <a:gd name="connsiteX18" fmla="*/ 6534 w 41209"/>
                <a:gd name="connsiteY18" fmla="*/ 455 h 31633"/>
                <a:gd name="connsiteX19" fmla="*/ 7350 w 41209"/>
                <a:gd name="connsiteY19" fmla="*/ 1917 h 31633"/>
                <a:gd name="connsiteX20" fmla="*/ 11039 w 41209"/>
                <a:gd name="connsiteY20" fmla="*/ 663 h 31633"/>
                <a:gd name="connsiteX21" fmla="*/ 21070 w 41209"/>
                <a:gd name="connsiteY21" fmla="*/ 7 h 31633"/>
                <a:gd name="connsiteX22" fmla="*/ 23374 w 41209"/>
                <a:gd name="connsiteY22" fmla="*/ 1039 h 31633"/>
                <a:gd name="connsiteX23" fmla="*/ 22846 w 41209"/>
                <a:gd name="connsiteY23" fmla="*/ 3651 h 31633"/>
                <a:gd name="connsiteX24" fmla="*/ 23767 w 41209"/>
                <a:gd name="connsiteY24" fmla="*/ 4985 h 31633"/>
                <a:gd name="connsiteX25" fmla="*/ 25307 w 41209"/>
                <a:gd name="connsiteY25" fmla="*/ 4377 h 31633"/>
                <a:gd name="connsiteX26" fmla="*/ 25891 w 41209"/>
                <a:gd name="connsiteY26" fmla="*/ 5422 h 31633"/>
                <a:gd name="connsiteX27" fmla="*/ 28019 w 41209"/>
                <a:gd name="connsiteY27" fmla="*/ 5998 h 31633"/>
                <a:gd name="connsiteX28" fmla="*/ 28883 w 41209"/>
                <a:gd name="connsiteY28" fmla="*/ 4722 h 31633"/>
                <a:gd name="connsiteX29" fmla="*/ 30158 w 41209"/>
                <a:gd name="connsiteY29" fmla="*/ 4978 h 31633"/>
                <a:gd name="connsiteX30" fmla="*/ 30126 w 41209"/>
                <a:gd name="connsiteY30" fmla="*/ 5778 h 31633"/>
                <a:gd name="connsiteX31" fmla="*/ 30010 w 41209"/>
                <a:gd name="connsiteY31" fmla="*/ 8178 h 31633"/>
                <a:gd name="connsiteX32" fmla="*/ 32955 w 41209"/>
                <a:gd name="connsiteY32" fmla="*/ 8486 h 31633"/>
                <a:gd name="connsiteX33" fmla="*/ 35961 w 41209"/>
                <a:gd name="connsiteY33" fmla="*/ 7512 h 31633"/>
                <a:gd name="connsiteX34" fmla="*/ 37464 w 41209"/>
                <a:gd name="connsiteY34" fmla="*/ 10735 h 31633"/>
                <a:gd name="connsiteX35" fmla="*/ 38782 w 41209"/>
                <a:gd name="connsiteY35" fmla="*/ 10820 h 31633"/>
                <a:gd name="connsiteX36" fmla="*/ 39274 w 41209"/>
                <a:gd name="connsiteY36" fmla="*/ 11470 h 31633"/>
                <a:gd name="connsiteX37" fmla="*/ 38952 w 41209"/>
                <a:gd name="connsiteY37" fmla="*/ 12551 h 31633"/>
                <a:gd name="connsiteX38" fmla="*/ 40012 w 41209"/>
                <a:gd name="connsiteY38" fmla="*/ 13812 h 31633"/>
                <a:gd name="connsiteX39" fmla="*/ 39951 w 41209"/>
                <a:gd name="connsiteY39" fmla="*/ 15038 h 31633"/>
                <a:gd name="connsiteX40" fmla="*/ 41209 w 41209"/>
                <a:gd name="connsiteY40" fmla="*/ 16582 h 31633"/>
                <a:gd name="connsiteX41" fmla="*/ 39860 w 41209"/>
                <a:gd name="connsiteY41" fmla="*/ 16974 h 31633"/>
                <a:gd name="connsiteX42" fmla="*/ 39039 w 41209"/>
                <a:gd name="connsiteY42" fmla="*/ 17518 h 31633"/>
                <a:gd name="connsiteX43" fmla="*/ 38789 w 41209"/>
                <a:gd name="connsiteY43" fmla="*/ 18766 h 31633"/>
                <a:gd name="connsiteX44" fmla="*/ 39771 w 41209"/>
                <a:gd name="connsiteY44" fmla="*/ 20807 h 31633"/>
                <a:gd name="connsiteX45" fmla="*/ 39003 w 41209"/>
                <a:gd name="connsiteY45" fmla="*/ 21290 h 31633"/>
                <a:gd name="connsiteX46" fmla="*/ 36797 w 41209"/>
                <a:gd name="connsiteY46" fmla="*/ 21182 h 31633"/>
                <a:gd name="connsiteX47" fmla="*/ 36504 w 41209"/>
                <a:gd name="connsiteY47" fmla="*/ 22039 h 31633"/>
                <a:gd name="connsiteX48" fmla="*/ 33901 w 41209"/>
                <a:gd name="connsiteY48" fmla="*/ 21809 h 31633"/>
                <a:gd name="connsiteX49" fmla="*/ 32586 w 41209"/>
                <a:gd name="connsiteY49" fmla="*/ 25954 h 31633"/>
                <a:gd name="connsiteX50" fmla="*/ 28933 w 41209"/>
                <a:gd name="connsiteY50" fmla="*/ 26996 h 31633"/>
                <a:gd name="connsiteX51" fmla="*/ 27307 w 41209"/>
                <a:gd name="connsiteY51" fmla="*/ 27943 h 31633"/>
                <a:gd name="connsiteX52" fmla="*/ 24309 w 41209"/>
                <a:gd name="connsiteY52" fmla="*/ 29085 h 31633"/>
                <a:gd name="connsiteX53" fmla="*/ 22539 w 41209"/>
                <a:gd name="connsiteY53" fmla="*/ 29946 h 31633"/>
                <a:gd name="connsiteX54" fmla="*/ 20647 w 41209"/>
                <a:gd name="connsiteY54" fmla="*/ 31275 h 31633"/>
                <a:gd name="connsiteX55" fmla="*/ 18179 w 41209"/>
                <a:gd name="connsiteY55" fmla="*/ 31604 h 31633"/>
                <a:gd name="connsiteX56" fmla="*/ 17230 w 41209"/>
                <a:gd name="connsiteY56" fmla="*/ 30686 h 31633"/>
                <a:gd name="connsiteX0" fmla="*/ 16759 w 40738"/>
                <a:gd name="connsiteY0" fmla="*/ 30686 h 31633"/>
                <a:gd name="connsiteX1" fmla="*/ 15850 w 40738"/>
                <a:gd name="connsiteY1" fmla="*/ 28527 h 31633"/>
                <a:gd name="connsiteX2" fmla="*/ 12477 w 40738"/>
                <a:gd name="connsiteY2" fmla="*/ 28310 h 31633"/>
                <a:gd name="connsiteX3" fmla="*/ 12587 w 40738"/>
                <a:gd name="connsiteY3" fmla="*/ 29599 h 31633"/>
                <a:gd name="connsiteX4" fmla="*/ 10748 w 40738"/>
                <a:gd name="connsiteY4" fmla="*/ 29988 h 31633"/>
                <a:gd name="connsiteX5" fmla="*/ 9468 w 40738"/>
                <a:gd name="connsiteY5" fmla="*/ 29096 h 31633"/>
                <a:gd name="connsiteX6" fmla="*/ 8085 w 40738"/>
                <a:gd name="connsiteY6" fmla="*/ 27641 h 31633"/>
                <a:gd name="connsiteX7" fmla="*/ 6414 w 40738"/>
                <a:gd name="connsiteY7" fmla="*/ 26292 h 31633"/>
                <a:gd name="connsiteX8" fmla="*/ 6896 w 40738"/>
                <a:gd name="connsiteY8" fmla="*/ 25504 h 31633"/>
                <a:gd name="connsiteX9" fmla="*/ 6048 w 40738"/>
                <a:gd name="connsiteY9" fmla="*/ 25016 h 31633"/>
                <a:gd name="connsiteX10" fmla="*/ 5529 w 40738"/>
                <a:gd name="connsiteY10" fmla="*/ 22624 h 31633"/>
                <a:gd name="connsiteX11" fmla="*/ 5990 w 40738"/>
                <a:gd name="connsiteY11" fmla="*/ 21037 h 31633"/>
                <a:gd name="connsiteX12" fmla="*/ 3248 w 40738"/>
                <a:gd name="connsiteY12" fmla="*/ 16902 h 31633"/>
                <a:gd name="connsiteX13" fmla="*/ 494 w 40738"/>
                <a:gd name="connsiteY13" fmla="*/ 15588 h 31633"/>
                <a:gd name="connsiteX14" fmla="*/ 6269 w 40738"/>
                <a:gd name="connsiteY14" fmla="*/ 8761 h 31633"/>
                <a:gd name="connsiteX15" fmla="*/ 1244 w 40738"/>
                <a:gd name="connsiteY15" fmla="*/ 4254 h 31633"/>
                <a:gd name="connsiteX16" fmla="*/ 138 w 40738"/>
                <a:gd name="connsiteY16" fmla="*/ 3095 h 31633"/>
                <a:gd name="connsiteX17" fmla="*/ 48 w 40738"/>
                <a:gd name="connsiteY17" fmla="*/ 963 h 31633"/>
                <a:gd name="connsiteX18" fmla="*/ 6063 w 40738"/>
                <a:gd name="connsiteY18" fmla="*/ 455 h 31633"/>
                <a:gd name="connsiteX19" fmla="*/ 6879 w 40738"/>
                <a:gd name="connsiteY19" fmla="*/ 1917 h 31633"/>
                <a:gd name="connsiteX20" fmla="*/ 10568 w 40738"/>
                <a:gd name="connsiteY20" fmla="*/ 663 h 31633"/>
                <a:gd name="connsiteX21" fmla="*/ 20599 w 40738"/>
                <a:gd name="connsiteY21" fmla="*/ 7 h 31633"/>
                <a:gd name="connsiteX22" fmla="*/ 22903 w 40738"/>
                <a:gd name="connsiteY22" fmla="*/ 1039 h 31633"/>
                <a:gd name="connsiteX23" fmla="*/ 22375 w 40738"/>
                <a:gd name="connsiteY23" fmla="*/ 3651 h 31633"/>
                <a:gd name="connsiteX24" fmla="*/ 23296 w 40738"/>
                <a:gd name="connsiteY24" fmla="*/ 4985 h 31633"/>
                <a:gd name="connsiteX25" fmla="*/ 24836 w 40738"/>
                <a:gd name="connsiteY25" fmla="*/ 4377 h 31633"/>
                <a:gd name="connsiteX26" fmla="*/ 25420 w 40738"/>
                <a:gd name="connsiteY26" fmla="*/ 5422 h 31633"/>
                <a:gd name="connsiteX27" fmla="*/ 27548 w 40738"/>
                <a:gd name="connsiteY27" fmla="*/ 5998 h 31633"/>
                <a:gd name="connsiteX28" fmla="*/ 28412 w 40738"/>
                <a:gd name="connsiteY28" fmla="*/ 4722 h 31633"/>
                <a:gd name="connsiteX29" fmla="*/ 29687 w 40738"/>
                <a:gd name="connsiteY29" fmla="*/ 4978 h 31633"/>
                <a:gd name="connsiteX30" fmla="*/ 29655 w 40738"/>
                <a:gd name="connsiteY30" fmla="*/ 5778 h 31633"/>
                <a:gd name="connsiteX31" fmla="*/ 29539 w 40738"/>
                <a:gd name="connsiteY31" fmla="*/ 8178 h 31633"/>
                <a:gd name="connsiteX32" fmla="*/ 32484 w 40738"/>
                <a:gd name="connsiteY32" fmla="*/ 8486 h 31633"/>
                <a:gd name="connsiteX33" fmla="*/ 35490 w 40738"/>
                <a:gd name="connsiteY33" fmla="*/ 7512 h 31633"/>
                <a:gd name="connsiteX34" fmla="*/ 36993 w 40738"/>
                <a:gd name="connsiteY34" fmla="*/ 10735 h 31633"/>
                <a:gd name="connsiteX35" fmla="*/ 38311 w 40738"/>
                <a:gd name="connsiteY35" fmla="*/ 10820 h 31633"/>
                <a:gd name="connsiteX36" fmla="*/ 38803 w 40738"/>
                <a:gd name="connsiteY36" fmla="*/ 11470 h 31633"/>
                <a:gd name="connsiteX37" fmla="*/ 38481 w 40738"/>
                <a:gd name="connsiteY37" fmla="*/ 12551 h 31633"/>
                <a:gd name="connsiteX38" fmla="*/ 39541 w 40738"/>
                <a:gd name="connsiteY38" fmla="*/ 13812 h 31633"/>
                <a:gd name="connsiteX39" fmla="*/ 39480 w 40738"/>
                <a:gd name="connsiteY39" fmla="*/ 15038 h 31633"/>
                <a:gd name="connsiteX40" fmla="*/ 40738 w 40738"/>
                <a:gd name="connsiteY40" fmla="*/ 16582 h 31633"/>
                <a:gd name="connsiteX41" fmla="*/ 39389 w 40738"/>
                <a:gd name="connsiteY41" fmla="*/ 16974 h 31633"/>
                <a:gd name="connsiteX42" fmla="*/ 38568 w 40738"/>
                <a:gd name="connsiteY42" fmla="*/ 17518 h 31633"/>
                <a:gd name="connsiteX43" fmla="*/ 38318 w 40738"/>
                <a:gd name="connsiteY43" fmla="*/ 18766 h 31633"/>
                <a:gd name="connsiteX44" fmla="*/ 39300 w 40738"/>
                <a:gd name="connsiteY44" fmla="*/ 20807 h 31633"/>
                <a:gd name="connsiteX45" fmla="*/ 38532 w 40738"/>
                <a:gd name="connsiteY45" fmla="*/ 21290 h 31633"/>
                <a:gd name="connsiteX46" fmla="*/ 36326 w 40738"/>
                <a:gd name="connsiteY46" fmla="*/ 21182 h 31633"/>
                <a:gd name="connsiteX47" fmla="*/ 36033 w 40738"/>
                <a:gd name="connsiteY47" fmla="*/ 22039 h 31633"/>
                <a:gd name="connsiteX48" fmla="*/ 33430 w 40738"/>
                <a:gd name="connsiteY48" fmla="*/ 21809 h 31633"/>
                <a:gd name="connsiteX49" fmla="*/ 32115 w 40738"/>
                <a:gd name="connsiteY49" fmla="*/ 25954 h 31633"/>
                <a:gd name="connsiteX50" fmla="*/ 28462 w 40738"/>
                <a:gd name="connsiteY50" fmla="*/ 26996 h 31633"/>
                <a:gd name="connsiteX51" fmla="*/ 26836 w 40738"/>
                <a:gd name="connsiteY51" fmla="*/ 27943 h 31633"/>
                <a:gd name="connsiteX52" fmla="*/ 23838 w 40738"/>
                <a:gd name="connsiteY52" fmla="*/ 29085 h 31633"/>
                <a:gd name="connsiteX53" fmla="*/ 22068 w 40738"/>
                <a:gd name="connsiteY53" fmla="*/ 29946 h 31633"/>
                <a:gd name="connsiteX54" fmla="*/ 20176 w 40738"/>
                <a:gd name="connsiteY54" fmla="*/ 31275 h 31633"/>
                <a:gd name="connsiteX55" fmla="*/ 17708 w 40738"/>
                <a:gd name="connsiteY55" fmla="*/ 31604 h 31633"/>
                <a:gd name="connsiteX56" fmla="*/ 16759 w 40738"/>
                <a:gd name="connsiteY56" fmla="*/ 30686 h 31633"/>
                <a:gd name="connsiteX0" fmla="*/ 16759 w 40738"/>
                <a:gd name="connsiteY0" fmla="*/ 30686 h 31633"/>
                <a:gd name="connsiteX1" fmla="*/ 15850 w 40738"/>
                <a:gd name="connsiteY1" fmla="*/ 28527 h 31633"/>
                <a:gd name="connsiteX2" fmla="*/ 12477 w 40738"/>
                <a:gd name="connsiteY2" fmla="*/ 28310 h 31633"/>
                <a:gd name="connsiteX3" fmla="*/ 12587 w 40738"/>
                <a:gd name="connsiteY3" fmla="*/ 29599 h 31633"/>
                <a:gd name="connsiteX4" fmla="*/ 10748 w 40738"/>
                <a:gd name="connsiteY4" fmla="*/ 29988 h 31633"/>
                <a:gd name="connsiteX5" fmla="*/ 9468 w 40738"/>
                <a:gd name="connsiteY5" fmla="*/ 29096 h 31633"/>
                <a:gd name="connsiteX6" fmla="*/ 8085 w 40738"/>
                <a:gd name="connsiteY6" fmla="*/ 27641 h 31633"/>
                <a:gd name="connsiteX7" fmla="*/ 6414 w 40738"/>
                <a:gd name="connsiteY7" fmla="*/ 26292 h 31633"/>
                <a:gd name="connsiteX8" fmla="*/ 6896 w 40738"/>
                <a:gd name="connsiteY8" fmla="*/ 25504 h 31633"/>
                <a:gd name="connsiteX9" fmla="*/ 6048 w 40738"/>
                <a:gd name="connsiteY9" fmla="*/ 25016 h 31633"/>
                <a:gd name="connsiteX10" fmla="*/ 5529 w 40738"/>
                <a:gd name="connsiteY10" fmla="*/ 22624 h 31633"/>
                <a:gd name="connsiteX11" fmla="*/ 5990 w 40738"/>
                <a:gd name="connsiteY11" fmla="*/ 21037 h 31633"/>
                <a:gd name="connsiteX12" fmla="*/ 3248 w 40738"/>
                <a:gd name="connsiteY12" fmla="*/ 16902 h 31633"/>
                <a:gd name="connsiteX13" fmla="*/ 494 w 40738"/>
                <a:gd name="connsiteY13" fmla="*/ 15588 h 31633"/>
                <a:gd name="connsiteX14" fmla="*/ 638 w 40738"/>
                <a:gd name="connsiteY14" fmla="*/ 5678 h 31633"/>
                <a:gd name="connsiteX15" fmla="*/ 1244 w 40738"/>
                <a:gd name="connsiteY15" fmla="*/ 4254 h 31633"/>
                <a:gd name="connsiteX16" fmla="*/ 138 w 40738"/>
                <a:gd name="connsiteY16" fmla="*/ 3095 h 31633"/>
                <a:gd name="connsiteX17" fmla="*/ 48 w 40738"/>
                <a:gd name="connsiteY17" fmla="*/ 963 h 31633"/>
                <a:gd name="connsiteX18" fmla="*/ 6063 w 40738"/>
                <a:gd name="connsiteY18" fmla="*/ 455 h 31633"/>
                <a:gd name="connsiteX19" fmla="*/ 6879 w 40738"/>
                <a:gd name="connsiteY19" fmla="*/ 1917 h 31633"/>
                <a:gd name="connsiteX20" fmla="*/ 10568 w 40738"/>
                <a:gd name="connsiteY20" fmla="*/ 663 h 31633"/>
                <a:gd name="connsiteX21" fmla="*/ 20599 w 40738"/>
                <a:gd name="connsiteY21" fmla="*/ 7 h 31633"/>
                <a:gd name="connsiteX22" fmla="*/ 22903 w 40738"/>
                <a:gd name="connsiteY22" fmla="*/ 1039 h 31633"/>
                <a:gd name="connsiteX23" fmla="*/ 22375 w 40738"/>
                <a:gd name="connsiteY23" fmla="*/ 3651 h 31633"/>
                <a:gd name="connsiteX24" fmla="*/ 23296 w 40738"/>
                <a:gd name="connsiteY24" fmla="*/ 4985 h 31633"/>
                <a:gd name="connsiteX25" fmla="*/ 24836 w 40738"/>
                <a:gd name="connsiteY25" fmla="*/ 4377 h 31633"/>
                <a:gd name="connsiteX26" fmla="*/ 25420 w 40738"/>
                <a:gd name="connsiteY26" fmla="*/ 5422 h 31633"/>
                <a:gd name="connsiteX27" fmla="*/ 27548 w 40738"/>
                <a:gd name="connsiteY27" fmla="*/ 5998 h 31633"/>
                <a:gd name="connsiteX28" fmla="*/ 28412 w 40738"/>
                <a:gd name="connsiteY28" fmla="*/ 4722 h 31633"/>
                <a:gd name="connsiteX29" fmla="*/ 29687 w 40738"/>
                <a:gd name="connsiteY29" fmla="*/ 4978 h 31633"/>
                <a:gd name="connsiteX30" fmla="*/ 29655 w 40738"/>
                <a:gd name="connsiteY30" fmla="*/ 5778 h 31633"/>
                <a:gd name="connsiteX31" fmla="*/ 29539 w 40738"/>
                <a:gd name="connsiteY31" fmla="*/ 8178 h 31633"/>
                <a:gd name="connsiteX32" fmla="*/ 32484 w 40738"/>
                <a:gd name="connsiteY32" fmla="*/ 8486 h 31633"/>
                <a:gd name="connsiteX33" fmla="*/ 35490 w 40738"/>
                <a:gd name="connsiteY33" fmla="*/ 7512 h 31633"/>
                <a:gd name="connsiteX34" fmla="*/ 36993 w 40738"/>
                <a:gd name="connsiteY34" fmla="*/ 10735 h 31633"/>
                <a:gd name="connsiteX35" fmla="*/ 38311 w 40738"/>
                <a:gd name="connsiteY35" fmla="*/ 10820 h 31633"/>
                <a:gd name="connsiteX36" fmla="*/ 38803 w 40738"/>
                <a:gd name="connsiteY36" fmla="*/ 11470 h 31633"/>
                <a:gd name="connsiteX37" fmla="*/ 38481 w 40738"/>
                <a:gd name="connsiteY37" fmla="*/ 12551 h 31633"/>
                <a:gd name="connsiteX38" fmla="*/ 39541 w 40738"/>
                <a:gd name="connsiteY38" fmla="*/ 13812 h 31633"/>
                <a:gd name="connsiteX39" fmla="*/ 39480 w 40738"/>
                <a:gd name="connsiteY39" fmla="*/ 15038 h 31633"/>
                <a:gd name="connsiteX40" fmla="*/ 40738 w 40738"/>
                <a:gd name="connsiteY40" fmla="*/ 16582 h 31633"/>
                <a:gd name="connsiteX41" fmla="*/ 39389 w 40738"/>
                <a:gd name="connsiteY41" fmla="*/ 16974 h 31633"/>
                <a:gd name="connsiteX42" fmla="*/ 38568 w 40738"/>
                <a:gd name="connsiteY42" fmla="*/ 17518 h 31633"/>
                <a:gd name="connsiteX43" fmla="*/ 38318 w 40738"/>
                <a:gd name="connsiteY43" fmla="*/ 18766 h 31633"/>
                <a:gd name="connsiteX44" fmla="*/ 39300 w 40738"/>
                <a:gd name="connsiteY44" fmla="*/ 20807 h 31633"/>
                <a:gd name="connsiteX45" fmla="*/ 38532 w 40738"/>
                <a:gd name="connsiteY45" fmla="*/ 21290 h 31633"/>
                <a:gd name="connsiteX46" fmla="*/ 36326 w 40738"/>
                <a:gd name="connsiteY46" fmla="*/ 21182 h 31633"/>
                <a:gd name="connsiteX47" fmla="*/ 36033 w 40738"/>
                <a:gd name="connsiteY47" fmla="*/ 22039 h 31633"/>
                <a:gd name="connsiteX48" fmla="*/ 33430 w 40738"/>
                <a:gd name="connsiteY48" fmla="*/ 21809 h 31633"/>
                <a:gd name="connsiteX49" fmla="*/ 32115 w 40738"/>
                <a:gd name="connsiteY49" fmla="*/ 25954 h 31633"/>
                <a:gd name="connsiteX50" fmla="*/ 28462 w 40738"/>
                <a:gd name="connsiteY50" fmla="*/ 26996 h 31633"/>
                <a:gd name="connsiteX51" fmla="*/ 26836 w 40738"/>
                <a:gd name="connsiteY51" fmla="*/ 27943 h 31633"/>
                <a:gd name="connsiteX52" fmla="*/ 23838 w 40738"/>
                <a:gd name="connsiteY52" fmla="*/ 29085 h 31633"/>
                <a:gd name="connsiteX53" fmla="*/ 22068 w 40738"/>
                <a:gd name="connsiteY53" fmla="*/ 29946 h 31633"/>
                <a:gd name="connsiteX54" fmla="*/ 20176 w 40738"/>
                <a:gd name="connsiteY54" fmla="*/ 31275 h 31633"/>
                <a:gd name="connsiteX55" fmla="*/ 17708 w 40738"/>
                <a:gd name="connsiteY55" fmla="*/ 31604 h 31633"/>
                <a:gd name="connsiteX56" fmla="*/ 16759 w 40738"/>
                <a:gd name="connsiteY56" fmla="*/ 30686 h 31633"/>
                <a:gd name="connsiteX0" fmla="*/ 18918 w 42897"/>
                <a:gd name="connsiteY0" fmla="*/ 30686 h 31633"/>
                <a:gd name="connsiteX1" fmla="*/ 18009 w 42897"/>
                <a:gd name="connsiteY1" fmla="*/ 28527 h 31633"/>
                <a:gd name="connsiteX2" fmla="*/ 14636 w 42897"/>
                <a:gd name="connsiteY2" fmla="*/ 28310 h 31633"/>
                <a:gd name="connsiteX3" fmla="*/ 14746 w 42897"/>
                <a:gd name="connsiteY3" fmla="*/ 29599 h 31633"/>
                <a:gd name="connsiteX4" fmla="*/ 12907 w 42897"/>
                <a:gd name="connsiteY4" fmla="*/ 29988 h 31633"/>
                <a:gd name="connsiteX5" fmla="*/ 11627 w 42897"/>
                <a:gd name="connsiteY5" fmla="*/ 29096 h 31633"/>
                <a:gd name="connsiteX6" fmla="*/ 10244 w 42897"/>
                <a:gd name="connsiteY6" fmla="*/ 27641 h 31633"/>
                <a:gd name="connsiteX7" fmla="*/ 8573 w 42897"/>
                <a:gd name="connsiteY7" fmla="*/ 26292 h 31633"/>
                <a:gd name="connsiteX8" fmla="*/ 9055 w 42897"/>
                <a:gd name="connsiteY8" fmla="*/ 25504 h 31633"/>
                <a:gd name="connsiteX9" fmla="*/ 8207 w 42897"/>
                <a:gd name="connsiteY9" fmla="*/ 25016 h 31633"/>
                <a:gd name="connsiteX10" fmla="*/ 7688 w 42897"/>
                <a:gd name="connsiteY10" fmla="*/ 22624 h 31633"/>
                <a:gd name="connsiteX11" fmla="*/ 8149 w 42897"/>
                <a:gd name="connsiteY11" fmla="*/ 21037 h 31633"/>
                <a:gd name="connsiteX12" fmla="*/ 5407 w 42897"/>
                <a:gd name="connsiteY12" fmla="*/ 16902 h 31633"/>
                <a:gd name="connsiteX13" fmla="*/ 48 w 42897"/>
                <a:gd name="connsiteY13" fmla="*/ 19676 h 31633"/>
                <a:gd name="connsiteX14" fmla="*/ 2797 w 42897"/>
                <a:gd name="connsiteY14" fmla="*/ 5678 h 31633"/>
                <a:gd name="connsiteX15" fmla="*/ 3403 w 42897"/>
                <a:gd name="connsiteY15" fmla="*/ 4254 h 31633"/>
                <a:gd name="connsiteX16" fmla="*/ 2297 w 42897"/>
                <a:gd name="connsiteY16" fmla="*/ 3095 h 31633"/>
                <a:gd name="connsiteX17" fmla="*/ 2207 w 42897"/>
                <a:gd name="connsiteY17" fmla="*/ 963 h 31633"/>
                <a:gd name="connsiteX18" fmla="*/ 8222 w 42897"/>
                <a:gd name="connsiteY18" fmla="*/ 455 h 31633"/>
                <a:gd name="connsiteX19" fmla="*/ 9038 w 42897"/>
                <a:gd name="connsiteY19" fmla="*/ 1917 h 31633"/>
                <a:gd name="connsiteX20" fmla="*/ 12727 w 42897"/>
                <a:gd name="connsiteY20" fmla="*/ 663 h 31633"/>
                <a:gd name="connsiteX21" fmla="*/ 22758 w 42897"/>
                <a:gd name="connsiteY21" fmla="*/ 7 h 31633"/>
                <a:gd name="connsiteX22" fmla="*/ 25062 w 42897"/>
                <a:gd name="connsiteY22" fmla="*/ 1039 h 31633"/>
                <a:gd name="connsiteX23" fmla="*/ 24534 w 42897"/>
                <a:gd name="connsiteY23" fmla="*/ 3651 h 31633"/>
                <a:gd name="connsiteX24" fmla="*/ 25455 w 42897"/>
                <a:gd name="connsiteY24" fmla="*/ 4985 h 31633"/>
                <a:gd name="connsiteX25" fmla="*/ 26995 w 42897"/>
                <a:gd name="connsiteY25" fmla="*/ 4377 h 31633"/>
                <a:gd name="connsiteX26" fmla="*/ 27579 w 42897"/>
                <a:gd name="connsiteY26" fmla="*/ 5422 h 31633"/>
                <a:gd name="connsiteX27" fmla="*/ 29707 w 42897"/>
                <a:gd name="connsiteY27" fmla="*/ 5998 h 31633"/>
                <a:gd name="connsiteX28" fmla="*/ 30571 w 42897"/>
                <a:gd name="connsiteY28" fmla="*/ 4722 h 31633"/>
                <a:gd name="connsiteX29" fmla="*/ 31846 w 42897"/>
                <a:gd name="connsiteY29" fmla="*/ 4978 h 31633"/>
                <a:gd name="connsiteX30" fmla="*/ 31814 w 42897"/>
                <a:gd name="connsiteY30" fmla="*/ 5778 h 31633"/>
                <a:gd name="connsiteX31" fmla="*/ 31698 w 42897"/>
                <a:gd name="connsiteY31" fmla="*/ 8178 h 31633"/>
                <a:gd name="connsiteX32" fmla="*/ 34643 w 42897"/>
                <a:gd name="connsiteY32" fmla="*/ 8486 h 31633"/>
                <a:gd name="connsiteX33" fmla="*/ 37649 w 42897"/>
                <a:gd name="connsiteY33" fmla="*/ 7512 h 31633"/>
                <a:gd name="connsiteX34" fmla="*/ 39152 w 42897"/>
                <a:gd name="connsiteY34" fmla="*/ 10735 h 31633"/>
                <a:gd name="connsiteX35" fmla="*/ 40470 w 42897"/>
                <a:gd name="connsiteY35" fmla="*/ 10820 h 31633"/>
                <a:gd name="connsiteX36" fmla="*/ 40962 w 42897"/>
                <a:gd name="connsiteY36" fmla="*/ 11470 h 31633"/>
                <a:gd name="connsiteX37" fmla="*/ 40640 w 42897"/>
                <a:gd name="connsiteY37" fmla="*/ 12551 h 31633"/>
                <a:gd name="connsiteX38" fmla="*/ 41700 w 42897"/>
                <a:gd name="connsiteY38" fmla="*/ 13812 h 31633"/>
                <a:gd name="connsiteX39" fmla="*/ 41639 w 42897"/>
                <a:gd name="connsiteY39" fmla="*/ 15038 h 31633"/>
                <a:gd name="connsiteX40" fmla="*/ 42897 w 42897"/>
                <a:gd name="connsiteY40" fmla="*/ 16582 h 31633"/>
                <a:gd name="connsiteX41" fmla="*/ 41548 w 42897"/>
                <a:gd name="connsiteY41" fmla="*/ 16974 h 31633"/>
                <a:gd name="connsiteX42" fmla="*/ 40727 w 42897"/>
                <a:gd name="connsiteY42" fmla="*/ 17518 h 31633"/>
                <a:gd name="connsiteX43" fmla="*/ 40477 w 42897"/>
                <a:gd name="connsiteY43" fmla="*/ 18766 h 31633"/>
                <a:gd name="connsiteX44" fmla="*/ 41459 w 42897"/>
                <a:gd name="connsiteY44" fmla="*/ 20807 h 31633"/>
                <a:gd name="connsiteX45" fmla="*/ 40691 w 42897"/>
                <a:gd name="connsiteY45" fmla="*/ 21290 h 31633"/>
                <a:gd name="connsiteX46" fmla="*/ 38485 w 42897"/>
                <a:gd name="connsiteY46" fmla="*/ 21182 h 31633"/>
                <a:gd name="connsiteX47" fmla="*/ 38192 w 42897"/>
                <a:gd name="connsiteY47" fmla="*/ 22039 h 31633"/>
                <a:gd name="connsiteX48" fmla="*/ 35589 w 42897"/>
                <a:gd name="connsiteY48" fmla="*/ 21809 h 31633"/>
                <a:gd name="connsiteX49" fmla="*/ 34274 w 42897"/>
                <a:gd name="connsiteY49" fmla="*/ 25954 h 31633"/>
                <a:gd name="connsiteX50" fmla="*/ 30621 w 42897"/>
                <a:gd name="connsiteY50" fmla="*/ 26996 h 31633"/>
                <a:gd name="connsiteX51" fmla="*/ 28995 w 42897"/>
                <a:gd name="connsiteY51" fmla="*/ 27943 h 31633"/>
                <a:gd name="connsiteX52" fmla="*/ 25997 w 42897"/>
                <a:gd name="connsiteY52" fmla="*/ 29085 h 31633"/>
                <a:gd name="connsiteX53" fmla="*/ 24227 w 42897"/>
                <a:gd name="connsiteY53" fmla="*/ 29946 h 31633"/>
                <a:gd name="connsiteX54" fmla="*/ 22335 w 42897"/>
                <a:gd name="connsiteY54" fmla="*/ 31275 h 31633"/>
                <a:gd name="connsiteX55" fmla="*/ 19867 w 42897"/>
                <a:gd name="connsiteY55" fmla="*/ 31604 h 31633"/>
                <a:gd name="connsiteX56" fmla="*/ 18918 w 42897"/>
                <a:gd name="connsiteY56" fmla="*/ 30686 h 31633"/>
                <a:gd name="connsiteX0" fmla="*/ 22258 w 46237"/>
                <a:gd name="connsiteY0" fmla="*/ 30686 h 31633"/>
                <a:gd name="connsiteX1" fmla="*/ 21349 w 46237"/>
                <a:gd name="connsiteY1" fmla="*/ 28527 h 31633"/>
                <a:gd name="connsiteX2" fmla="*/ 17976 w 46237"/>
                <a:gd name="connsiteY2" fmla="*/ 28310 h 31633"/>
                <a:gd name="connsiteX3" fmla="*/ 18086 w 46237"/>
                <a:gd name="connsiteY3" fmla="*/ 29599 h 31633"/>
                <a:gd name="connsiteX4" fmla="*/ 16247 w 46237"/>
                <a:gd name="connsiteY4" fmla="*/ 29988 h 31633"/>
                <a:gd name="connsiteX5" fmla="*/ 14967 w 46237"/>
                <a:gd name="connsiteY5" fmla="*/ 29096 h 31633"/>
                <a:gd name="connsiteX6" fmla="*/ 13584 w 46237"/>
                <a:gd name="connsiteY6" fmla="*/ 27641 h 31633"/>
                <a:gd name="connsiteX7" fmla="*/ 11913 w 46237"/>
                <a:gd name="connsiteY7" fmla="*/ 26292 h 31633"/>
                <a:gd name="connsiteX8" fmla="*/ 12395 w 46237"/>
                <a:gd name="connsiteY8" fmla="*/ 25504 h 31633"/>
                <a:gd name="connsiteX9" fmla="*/ 11547 w 46237"/>
                <a:gd name="connsiteY9" fmla="*/ 25016 h 31633"/>
                <a:gd name="connsiteX10" fmla="*/ 11028 w 46237"/>
                <a:gd name="connsiteY10" fmla="*/ 22624 h 31633"/>
                <a:gd name="connsiteX11" fmla="*/ 11489 w 46237"/>
                <a:gd name="connsiteY11" fmla="*/ 21037 h 31633"/>
                <a:gd name="connsiteX12" fmla="*/ 8747 w 46237"/>
                <a:gd name="connsiteY12" fmla="*/ 16902 h 31633"/>
                <a:gd name="connsiteX13" fmla="*/ 3388 w 46237"/>
                <a:gd name="connsiteY13" fmla="*/ 19676 h 31633"/>
                <a:gd name="connsiteX14" fmla="*/ 58 w 46237"/>
                <a:gd name="connsiteY14" fmla="*/ 5598 h 31633"/>
                <a:gd name="connsiteX15" fmla="*/ 6137 w 46237"/>
                <a:gd name="connsiteY15" fmla="*/ 5678 h 31633"/>
                <a:gd name="connsiteX16" fmla="*/ 6743 w 46237"/>
                <a:gd name="connsiteY16" fmla="*/ 4254 h 31633"/>
                <a:gd name="connsiteX17" fmla="*/ 5637 w 46237"/>
                <a:gd name="connsiteY17" fmla="*/ 3095 h 31633"/>
                <a:gd name="connsiteX18" fmla="*/ 5547 w 46237"/>
                <a:gd name="connsiteY18" fmla="*/ 963 h 31633"/>
                <a:gd name="connsiteX19" fmla="*/ 11562 w 46237"/>
                <a:gd name="connsiteY19" fmla="*/ 455 h 31633"/>
                <a:gd name="connsiteX20" fmla="*/ 12378 w 46237"/>
                <a:gd name="connsiteY20" fmla="*/ 1917 h 31633"/>
                <a:gd name="connsiteX21" fmla="*/ 16067 w 46237"/>
                <a:gd name="connsiteY21" fmla="*/ 663 h 31633"/>
                <a:gd name="connsiteX22" fmla="*/ 26098 w 46237"/>
                <a:gd name="connsiteY22" fmla="*/ 7 h 31633"/>
                <a:gd name="connsiteX23" fmla="*/ 28402 w 46237"/>
                <a:gd name="connsiteY23" fmla="*/ 1039 h 31633"/>
                <a:gd name="connsiteX24" fmla="*/ 27874 w 46237"/>
                <a:gd name="connsiteY24" fmla="*/ 3651 h 31633"/>
                <a:gd name="connsiteX25" fmla="*/ 28795 w 46237"/>
                <a:gd name="connsiteY25" fmla="*/ 4985 h 31633"/>
                <a:gd name="connsiteX26" fmla="*/ 30335 w 46237"/>
                <a:gd name="connsiteY26" fmla="*/ 4377 h 31633"/>
                <a:gd name="connsiteX27" fmla="*/ 30919 w 46237"/>
                <a:gd name="connsiteY27" fmla="*/ 5422 h 31633"/>
                <a:gd name="connsiteX28" fmla="*/ 33047 w 46237"/>
                <a:gd name="connsiteY28" fmla="*/ 5998 h 31633"/>
                <a:gd name="connsiteX29" fmla="*/ 33911 w 46237"/>
                <a:gd name="connsiteY29" fmla="*/ 4722 h 31633"/>
                <a:gd name="connsiteX30" fmla="*/ 35186 w 46237"/>
                <a:gd name="connsiteY30" fmla="*/ 4978 h 31633"/>
                <a:gd name="connsiteX31" fmla="*/ 35154 w 46237"/>
                <a:gd name="connsiteY31" fmla="*/ 5778 h 31633"/>
                <a:gd name="connsiteX32" fmla="*/ 35038 w 46237"/>
                <a:gd name="connsiteY32" fmla="*/ 8178 h 31633"/>
                <a:gd name="connsiteX33" fmla="*/ 37983 w 46237"/>
                <a:gd name="connsiteY33" fmla="*/ 8486 h 31633"/>
                <a:gd name="connsiteX34" fmla="*/ 40989 w 46237"/>
                <a:gd name="connsiteY34" fmla="*/ 7512 h 31633"/>
                <a:gd name="connsiteX35" fmla="*/ 42492 w 46237"/>
                <a:gd name="connsiteY35" fmla="*/ 10735 h 31633"/>
                <a:gd name="connsiteX36" fmla="*/ 43810 w 46237"/>
                <a:gd name="connsiteY36" fmla="*/ 10820 h 31633"/>
                <a:gd name="connsiteX37" fmla="*/ 44302 w 46237"/>
                <a:gd name="connsiteY37" fmla="*/ 11470 h 31633"/>
                <a:gd name="connsiteX38" fmla="*/ 43980 w 46237"/>
                <a:gd name="connsiteY38" fmla="*/ 12551 h 31633"/>
                <a:gd name="connsiteX39" fmla="*/ 45040 w 46237"/>
                <a:gd name="connsiteY39" fmla="*/ 13812 h 31633"/>
                <a:gd name="connsiteX40" fmla="*/ 44979 w 46237"/>
                <a:gd name="connsiteY40" fmla="*/ 15038 h 31633"/>
                <a:gd name="connsiteX41" fmla="*/ 46237 w 46237"/>
                <a:gd name="connsiteY41" fmla="*/ 16582 h 31633"/>
                <a:gd name="connsiteX42" fmla="*/ 44888 w 46237"/>
                <a:gd name="connsiteY42" fmla="*/ 16974 h 31633"/>
                <a:gd name="connsiteX43" fmla="*/ 44067 w 46237"/>
                <a:gd name="connsiteY43" fmla="*/ 17518 h 31633"/>
                <a:gd name="connsiteX44" fmla="*/ 43817 w 46237"/>
                <a:gd name="connsiteY44" fmla="*/ 18766 h 31633"/>
                <a:gd name="connsiteX45" fmla="*/ 44799 w 46237"/>
                <a:gd name="connsiteY45" fmla="*/ 20807 h 31633"/>
                <a:gd name="connsiteX46" fmla="*/ 44031 w 46237"/>
                <a:gd name="connsiteY46" fmla="*/ 21290 h 31633"/>
                <a:gd name="connsiteX47" fmla="*/ 41825 w 46237"/>
                <a:gd name="connsiteY47" fmla="*/ 21182 h 31633"/>
                <a:gd name="connsiteX48" fmla="*/ 41532 w 46237"/>
                <a:gd name="connsiteY48" fmla="*/ 22039 h 31633"/>
                <a:gd name="connsiteX49" fmla="*/ 38929 w 46237"/>
                <a:gd name="connsiteY49" fmla="*/ 21809 h 31633"/>
                <a:gd name="connsiteX50" fmla="*/ 37614 w 46237"/>
                <a:gd name="connsiteY50" fmla="*/ 25954 h 31633"/>
                <a:gd name="connsiteX51" fmla="*/ 33961 w 46237"/>
                <a:gd name="connsiteY51" fmla="*/ 26996 h 31633"/>
                <a:gd name="connsiteX52" fmla="*/ 32335 w 46237"/>
                <a:gd name="connsiteY52" fmla="*/ 27943 h 31633"/>
                <a:gd name="connsiteX53" fmla="*/ 29337 w 46237"/>
                <a:gd name="connsiteY53" fmla="*/ 29085 h 31633"/>
                <a:gd name="connsiteX54" fmla="*/ 27567 w 46237"/>
                <a:gd name="connsiteY54" fmla="*/ 29946 h 31633"/>
                <a:gd name="connsiteX55" fmla="*/ 25675 w 46237"/>
                <a:gd name="connsiteY55" fmla="*/ 31275 h 31633"/>
                <a:gd name="connsiteX56" fmla="*/ 23207 w 46237"/>
                <a:gd name="connsiteY56" fmla="*/ 31604 h 31633"/>
                <a:gd name="connsiteX57" fmla="*/ 22258 w 46237"/>
                <a:gd name="connsiteY57" fmla="*/ 30686 h 31633"/>
                <a:gd name="connsiteX0" fmla="*/ 22200 w 46179"/>
                <a:gd name="connsiteY0" fmla="*/ 30686 h 31633"/>
                <a:gd name="connsiteX1" fmla="*/ 21291 w 46179"/>
                <a:gd name="connsiteY1" fmla="*/ 28527 h 31633"/>
                <a:gd name="connsiteX2" fmla="*/ 17918 w 46179"/>
                <a:gd name="connsiteY2" fmla="*/ 28310 h 31633"/>
                <a:gd name="connsiteX3" fmla="*/ 18028 w 46179"/>
                <a:gd name="connsiteY3" fmla="*/ 29599 h 31633"/>
                <a:gd name="connsiteX4" fmla="*/ 16189 w 46179"/>
                <a:gd name="connsiteY4" fmla="*/ 29988 h 31633"/>
                <a:gd name="connsiteX5" fmla="*/ 14909 w 46179"/>
                <a:gd name="connsiteY5" fmla="*/ 29096 h 31633"/>
                <a:gd name="connsiteX6" fmla="*/ 13526 w 46179"/>
                <a:gd name="connsiteY6" fmla="*/ 27641 h 31633"/>
                <a:gd name="connsiteX7" fmla="*/ 11855 w 46179"/>
                <a:gd name="connsiteY7" fmla="*/ 26292 h 31633"/>
                <a:gd name="connsiteX8" fmla="*/ 12337 w 46179"/>
                <a:gd name="connsiteY8" fmla="*/ 25504 h 31633"/>
                <a:gd name="connsiteX9" fmla="*/ 11489 w 46179"/>
                <a:gd name="connsiteY9" fmla="*/ 25016 h 31633"/>
                <a:gd name="connsiteX10" fmla="*/ 10970 w 46179"/>
                <a:gd name="connsiteY10" fmla="*/ 22624 h 31633"/>
                <a:gd name="connsiteX11" fmla="*/ 11431 w 46179"/>
                <a:gd name="connsiteY11" fmla="*/ 21037 h 31633"/>
                <a:gd name="connsiteX12" fmla="*/ 8689 w 46179"/>
                <a:gd name="connsiteY12" fmla="*/ 16902 h 31633"/>
                <a:gd name="connsiteX13" fmla="*/ 3330 w 46179"/>
                <a:gd name="connsiteY13" fmla="*/ 19676 h 31633"/>
                <a:gd name="connsiteX14" fmla="*/ 0 w 46179"/>
                <a:gd name="connsiteY14" fmla="*/ 5598 h 31633"/>
                <a:gd name="connsiteX15" fmla="*/ 6079 w 46179"/>
                <a:gd name="connsiteY15" fmla="*/ 5678 h 31633"/>
                <a:gd name="connsiteX16" fmla="*/ 6685 w 46179"/>
                <a:gd name="connsiteY16" fmla="*/ 4254 h 31633"/>
                <a:gd name="connsiteX17" fmla="*/ 5579 w 46179"/>
                <a:gd name="connsiteY17" fmla="*/ 3095 h 31633"/>
                <a:gd name="connsiteX18" fmla="*/ 5489 w 46179"/>
                <a:gd name="connsiteY18" fmla="*/ 963 h 31633"/>
                <a:gd name="connsiteX19" fmla="*/ 11504 w 46179"/>
                <a:gd name="connsiteY19" fmla="*/ 455 h 31633"/>
                <a:gd name="connsiteX20" fmla="*/ 12320 w 46179"/>
                <a:gd name="connsiteY20" fmla="*/ 1917 h 31633"/>
                <a:gd name="connsiteX21" fmla="*/ 16009 w 46179"/>
                <a:gd name="connsiteY21" fmla="*/ 663 h 31633"/>
                <a:gd name="connsiteX22" fmla="*/ 26040 w 46179"/>
                <a:gd name="connsiteY22" fmla="*/ 7 h 31633"/>
                <a:gd name="connsiteX23" fmla="*/ 28344 w 46179"/>
                <a:gd name="connsiteY23" fmla="*/ 1039 h 31633"/>
                <a:gd name="connsiteX24" fmla="*/ 27816 w 46179"/>
                <a:gd name="connsiteY24" fmla="*/ 3651 h 31633"/>
                <a:gd name="connsiteX25" fmla="*/ 28737 w 46179"/>
                <a:gd name="connsiteY25" fmla="*/ 4985 h 31633"/>
                <a:gd name="connsiteX26" fmla="*/ 30277 w 46179"/>
                <a:gd name="connsiteY26" fmla="*/ 4377 h 31633"/>
                <a:gd name="connsiteX27" fmla="*/ 30861 w 46179"/>
                <a:gd name="connsiteY27" fmla="*/ 5422 h 31633"/>
                <a:gd name="connsiteX28" fmla="*/ 32989 w 46179"/>
                <a:gd name="connsiteY28" fmla="*/ 5998 h 31633"/>
                <a:gd name="connsiteX29" fmla="*/ 33853 w 46179"/>
                <a:gd name="connsiteY29" fmla="*/ 4722 h 31633"/>
                <a:gd name="connsiteX30" fmla="*/ 35128 w 46179"/>
                <a:gd name="connsiteY30" fmla="*/ 4978 h 31633"/>
                <a:gd name="connsiteX31" fmla="*/ 35096 w 46179"/>
                <a:gd name="connsiteY31" fmla="*/ 5778 h 31633"/>
                <a:gd name="connsiteX32" fmla="*/ 34980 w 46179"/>
                <a:gd name="connsiteY32" fmla="*/ 8178 h 31633"/>
                <a:gd name="connsiteX33" fmla="*/ 37925 w 46179"/>
                <a:gd name="connsiteY33" fmla="*/ 8486 h 31633"/>
                <a:gd name="connsiteX34" fmla="*/ 40931 w 46179"/>
                <a:gd name="connsiteY34" fmla="*/ 7512 h 31633"/>
                <a:gd name="connsiteX35" fmla="*/ 42434 w 46179"/>
                <a:gd name="connsiteY35" fmla="*/ 10735 h 31633"/>
                <a:gd name="connsiteX36" fmla="*/ 43752 w 46179"/>
                <a:gd name="connsiteY36" fmla="*/ 10820 h 31633"/>
                <a:gd name="connsiteX37" fmla="*/ 44244 w 46179"/>
                <a:gd name="connsiteY37" fmla="*/ 11470 h 31633"/>
                <a:gd name="connsiteX38" fmla="*/ 43922 w 46179"/>
                <a:gd name="connsiteY38" fmla="*/ 12551 h 31633"/>
                <a:gd name="connsiteX39" fmla="*/ 44982 w 46179"/>
                <a:gd name="connsiteY39" fmla="*/ 13812 h 31633"/>
                <a:gd name="connsiteX40" fmla="*/ 44921 w 46179"/>
                <a:gd name="connsiteY40" fmla="*/ 15038 h 31633"/>
                <a:gd name="connsiteX41" fmla="*/ 46179 w 46179"/>
                <a:gd name="connsiteY41" fmla="*/ 16582 h 31633"/>
                <a:gd name="connsiteX42" fmla="*/ 44830 w 46179"/>
                <a:gd name="connsiteY42" fmla="*/ 16974 h 31633"/>
                <a:gd name="connsiteX43" fmla="*/ 44009 w 46179"/>
                <a:gd name="connsiteY43" fmla="*/ 17518 h 31633"/>
                <a:gd name="connsiteX44" fmla="*/ 43759 w 46179"/>
                <a:gd name="connsiteY44" fmla="*/ 18766 h 31633"/>
                <a:gd name="connsiteX45" fmla="*/ 44741 w 46179"/>
                <a:gd name="connsiteY45" fmla="*/ 20807 h 31633"/>
                <a:gd name="connsiteX46" fmla="*/ 43973 w 46179"/>
                <a:gd name="connsiteY46" fmla="*/ 21290 h 31633"/>
                <a:gd name="connsiteX47" fmla="*/ 41767 w 46179"/>
                <a:gd name="connsiteY47" fmla="*/ 21182 h 31633"/>
                <a:gd name="connsiteX48" fmla="*/ 41474 w 46179"/>
                <a:gd name="connsiteY48" fmla="*/ 22039 h 31633"/>
                <a:gd name="connsiteX49" fmla="*/ 38871 w 46179"/>
                <a:gd name="connsiteY49" fmla="*/ 21809 h 31633"/>
                <a:gd name="connsiteX50" fmla="*/ 37556 w 46179"/>
                <a:gd name="connsiteY50" fmla="*/ 25954 h 31633"/>
                <a:gd name="connsiteX51" fmla="*/ 33903 w 46179"/>
                <a:gd name="connsiteY51" fmla="*/ 26996 h 31633"/>
                <a:gd name="connsiteX52" fmla="*/ 32277 w 46179"/>
                <a:gd name="connsiteY52" fmla="*/ 27943 h 31633"/>
                <a:gd name="connsiteX53" fmla="*/ 29279 w 46179"/>
                <a:gd name="connsiteY53" fmla="*/ 29085 h 31633"/>
                <a:gd name="connsiteX54" fmla="*/ 27509 w 46179"/>
                <a:gd name="connsiteY54" fmla="*/ 29946 h 31633"/>
                <a:gd name="connsiteX55" fmla="*/ 25617 w 46179"/>
                <a:gd name="connsiteY55" fmla="*/ 31275 h 31633"/>
                <a:gd name="connsiteX56" fmla="*/ 23149 w 46179"/>
                <a:gd name="connsiteY56" fmla="*/ 31604 h 31633"/>
                <a:gd name="connsiteX57" fmla="*/ 22200 w 46179"/>
                <a:gd name="connsiteY57" fmla="*/ 30686 h 31633"/>
                <a:gd name="connsiteX0" fmla="*/ 22230 w 46209"/>
                <a:gd name="connsiteY0" fmla="*/ 30686 h 31633"/>
                <a:gd name="connsiteX1" fmla="*/ 21321 w 46209"/>
                <a:gd name="connsiteY1" fmla="*/ 28527 h 31633"/>
                <a:gd name="connsiteX2" fmla="*/ 17948 w 46209"/>
                <a:gd name="connsiteY2" fmla="*/ 28310 h 31633"/>
                <a:gd name="connsiteX3" fmla="*/ 18058 w 46209"/>
                <a:gd name="connsiteY3" fmla="*/ 29599 h 31633"/>
                <a:gd name="connsiteX4" fmla="*/ 16219 w 46209"/>
                <a:gd name="connsiteY4" fmla="*/ 29988 h 31633"/>
                <a:gd name="connsiteX5" fmla="*/ 14939 w 46209"/>
                <a:gd name="connsiteY5" fmla="*/ 29096 h 31633"/>
                <a:gd name="connsiteX6" fmla="*/ 13556 w 46209"/>
                <a:gd name="connsiteY6" fmla="*/ 27641 h 31633"/>
                <a:gd name="connsiteX7" fmla="*/ 11885 w 46209"/>
                <a:gd name="connsiteY7" fmla="*/ 26292 h 31633"/>
                <a:gd name="connsiteX8" fmla="*/ 12367 w 46209"/>
                <a:gd name="connsiteY8" fmla="*/ 25504 h 31633"/>
                <a:gd name="connsiteX9" fmla="*/ 11519 w 46209"/>
                <a:gd name="connsiteY9" fmla="*/ 25016 h 31633"/>
                <a:gd name="connsiteX10" fmla="*/ 11000 w 46209"/>
                <a:gd name="connsiteY10" fmla="*/ 22624 h 31633"/>
                <a:gd name="connsiteX11" fmla="*/ 11461 w 46209"/>
                <a:gd name="connsiteY11" fmla="*/ 21037 h 31633"/>
                <a:gd name="connsiteX12" fmla="*/ 8719 w 46209"/>
                <a:gd name="connsiteY12" fmla="*/ 16902 h 31633"/>
                <a:gd name="connsiteX13" fmla="*/ 3360 w 46209"/>
                <a:gd name="connsiteY13" fmla="*/ 19676 h 31633"/>
                <a:gd name="connsiteX14" fmla="*/ 5493 w 46209"/>
                <a:gd name="connsiteY14" fmla="*/ 7742 h 31633"/>
                <a:gd name="connsiteX15" fmla="*/ 30 w 46209"/>
                <a:gd name="connsiteY15" fmla="*/ 5598 h 31633"/>
                <a:gd name="connsiteX16" fmla="*/ 6109 w 46209"/>
                <a:gd name="connsiteY16" fmla="*/ 5678 h 31633"/>
                <a:gd name="connsiteX17" fmla="*/ 6715 w 46209"/>
                <a:gd name="connsiteY17" fmla="*/ 4254 h 31633"/>
                <a:gd name="connsiteX18" fmla="*/ 5609 w 46209"/>
                <a:gd name="connsiteY18" fmla="*/ 3095 h 31633"/>
                <a:gd name="connsiteX19" fmla="*/ 5519 w 46209"/>
                <a:gd name="connsiteY19" fmla="*/ 963 h 31633"/>
                <a:gd name="connsiteX20" fmla="*/ 11534 w 46209"/>
                <a:gd name="connsiteY20" fmla="*/ 455 h 31633"/>
                <a:gd name="connsiteX21" fmla="*/ 12350 w 46209"/>
                <a:gd name="connsiteY21" fmla="*/ 1917 h 31633"/>
                <a:gd name="connsiteX22" fmla="*/ 16039 w 46209"/>
                <a:gd name="connsiteY22" fmla="*/ 663 h 31633"/>
                <a:gd name="connsiteX23" fmla="*/ 26070 w 46209"/>
                <a:gd name="connsiteY23" fmla="*/ 7 h 31633"/>
                <a:gd name="connsiteX24" fmla="*/ 28374 w 46209"/>
                <a:gd name="connsiteY24" fmla="*/ 1039 h 31633"/>
                <a:gd name="connsiteX25" fmla="*/ 27846 w 46209"/>
                <a:gd name="connsiteY25" fmla="*/ 3651 h 31633"/>
                <a:gd name="connsiteX26" fmla="*/ 28767 w 46209"/>
                <a:gd name="connsiteY26" fmla="*/ 4985 h 31633"/>
                <a:gd name="connsiteX27" fmla="*/ 30307 w 46209"/>
                <a:gd name="connsiteY27" fmla="*/ 4377 h 31633"/>
                <a:gd name="connsiteX28" fmla="*/ 30891 w 46209"/>
                <a:gd name="connsiteY28" fmla="*/ 5422 h 31633"/>
                <a:gd name="connsiteX29" fmla="*/ 33019 w 46209"/>
                <a:gd name="connsiteY29" fmla="*/ 5998 h 31633"/>
                <a:gd name="connsiteX30" fmla="*/ 33883 w 46209"/>
                <a:gd name="connsiteY30" fmla="*/ 4722 h 31633"/>
                <a:gd name="connsiteX31" fmla="*/ 35158 w 46209"/>
                <a:gd name="connsiteY31" fmla="*/ 4978 h 31633"/>
                <a:gd name="connsiteX32" fmla="*/ 35126 w 46209"/>
                <a:gd name="connsiteY32" fmla="*/ 5778 h 31633"/>
                <a:gd name="connsiteX33" fmla="*/ 35010 w 46209"/>
                <a:gd name="connsiteY33" fmla="*/ 8178 h 31633"/>
                <a:gd name="connsiteX34" fmla="*/ 37955 w 46209"/>
                <a:gd name="connsiteY34" fmla="*/ 8486 h 31633"/>
                <a:gd name="connsiteX35" fmla="*/ 40961 w 46209"/>
                <a:gd name="connsiteY35" fmla="*/ 7512 h 31633"/>
                <a:gd name="connsiteX36" fmla="*/ 42464 w 46209"/>
                <a:gd name="connsiteY36" fmla="*/ 10735 h 31633"/>
                <a:gd name="connsiteX37" fmla="*/ 43782 w 46209"/>
                <a:gd name="connsiteY37" fmla="*/ 10820 h 31633"/>
                <a:gd name="connsiteX38" fmla="*/ 44274 w 46209"/>
                <a:gd name="connsiteY38" fmla="*/ 11470 h 31633"/>
                <a:gd name="connsiteX39" fmla="*/ 43952 w 46209"/>
                <a:gd name="connsiteY39" fmla="*/ 12551 h 31633"/>
                <a:gd name="connsiteX40" fmla="*/ 45012 w 46209"/>
                <a:gd name="connsiteY40" fmla="*/ 13812 h 31633"/>
                <a:gd name="connsiteX41" fmla="*/ 44951 w 46209"/>
                <a:gd name="connsiteY41" fmla="*/ 15038 h 31633"/>
                <a:gd name="connsiteX42" fmla="*/ 46209 w 46209"/>
                <a:gd name="connsiteY42" fmla="*/ 16582 h 31633"/>
                <a:gd name="connsiteX43" fmla="*/ 44860 w 46209"/>
                <a:gd name="connsiteY43" fmla="*/ 16974 h 31633"/>
                <a:gd name="connsiteX44" fmla="*/ 44039 w 46209"/>
                <a:gd name="connsiteY44" fmla="*/ 17518 h 31633"/>
                <a:gd name="connsiteX45" fmla="*/ 43789 w 46209"/>
                <a:gd name="connsiteY45" fmla="*/ 18766 h 31633"/>
                <a:gd name="connsiteX46" fmla="*/ 44771 w 46209"/>
                <a:gd name="connsiteY46" fmla="*/ 20807 h 31633"/>
                <a:gd name="connsiteX47" fmla="*/ 44003 w 46209"/>
                <a:gd name="connsiteY47" fmla="*/ 21290 h 31633"/>
                <a:gd name="connsiteX48" fmla="*/ 41797 w 46209"/>
                <a:gd name="connsiteY48" fmla="*/ 21182 h 31633"/>
                <a:gd name="connsiteX49" fmla="*/ 41504 w 46209"/>
                <a:gd name="connsiteY49" fmla="*/ 22039 h 31633"/>
                <a:gd name="connsiteX50" fmla="*/ 38901 w 46209"/>
                <a:gd name="connsiteY50" fmla="*/ 21809 h 31633"/>
                <a:gd name="connsiteX51" fmla="*/ 37586 w 46209"/>
                <a:gd name="connsiteY51" fmla="*/ 25954 h 31633"/>
                <a:gd name="connsiteX52" fmla="*/ 33933 w 46209"/>
                <a:gd name="connsiteY52" fmla="*/ 26996 h 31633"/>
                <a:gd name="connsiteX53" fmla="*/ 32307 w 46209"/>
                <a:gd name="connsiteY53" fmla="*/ 27943 h 31633"/>
                <a:gd name="connsiteX54" fmla="*/ 29309 w 46209"/>
                <a:gd name="connsiteY54" fmla="*/ 29085 h 31633"/>
                <a:gd name="connsiteX55" fmla="*/ 27539 w 46209"/>
                <a:gd name="connsiteY55" fmla="*/ 29946 h 31633"/>
                <a:gd name="connsiteX56" fmla="*/ 25647 w 46209"/>
                <a:gd name="connsiteY56" fmla="*/ 31275 h 31633"/>
                <a:gd name="connsiteX57" fmla="*/ 23179 w 46209"/>
                <a:gd name="connsiteY57" fmla="*/ 31604 h 31633"/>
                <a:gd name="connsiteX58" fmla="*/ 22230 w 46209"/>
                <a:gd name="connsiteY58" fmla="*/ 30686 h 31633"/>
                <a:gd name="connsiteX0" fmla="*/ 22480 w 46459"/>
                <a:gd name="connsiteY0" fmla="*/ 30686 h 31633"/>
                <a:gd name="connsiteX1" fmla="*/ 21571 w 46459"/>
                <a:gd name="connsiteY1" fmla="*/ 28527 h 31633"/>
                <a:gd name="connsiteX2" fmla="*/ 18198 w 46459"/>
                <a:gd name="connsiteY2" fmla="*/ 28310 h 31633"/>
                <a:gd name="connsiteX3" fmla="*/ 18308 w 46459"/>
                <a:gd name="connsiteY3" fmla="*/ 29599 h 31633"/>
                <a:gd name="connsiteX4" fmla="*/ 16469 w 46459"/>
                <a:gd name="connsiteY4" fmla="*/ 29988 h 31633"/>
                <a:gd name="connsiteX5" fmla="*/ 15189 w 46459"/>
                <a:gd name="connsiteY5" fmla="*/ 29096 h 31633"/>
                <a:gd name="connsiteX6" fmla="*/ 13806 w 46459"/>
                <a:gd name="connsiteY6" fmla="*/ 27641 h 31633"/>
                <a:gd name="connsiteX7" fmla="*/ 12135 w 46459"/>
                <a:gd name="connsiteY7" fmla="*/ 26292 h 31633"/>
                <a:gd name="connsiteX8" fmla="*/ 12617 w 46459"/>
                <a:gd name="connsiteY8" fmla="*/ 25504 h 31633"/>
                <a:gd name="connsiteX9" fmla="*/ 11769 w 46459"/>
                <a:gd name="connsiteY9" fmla="*/ 25016 h 31633"/>
                <a:gd name="connsiteX10" fmla="*/ 11250 w 46459"/>
                <a:gd name="connsiteY10" fmla="*/ 22624 h 31633"/>
                <a:gd name="connsiteX11" fmla="*/ 11711 w 46459"/>
                <a:gd name="connsiteY11" fmla="*/ 21037 h 31633"/>
                <a:gd name="connsiteX12" fmla="*/ 8969 w 46459"/>
                <a:gd name="connsiteY12" fmla="*/ 16902 h 31633"/>
                <a:gd name="connsiteX13" fmla="*/ 3610 w 46459"/>
                <a:gd name="connsiteY13" fmla="*/ 19676 h 31633"/>
                <a:gd name="connsiteX14" fmla="*/ 5743 w 46459"/>
                <a:gd name="connsiteY14" fmla="*/ 7742 h 31633"/>
                <a:gd name="connsiteX15" fmla="*/ 1289 w 46459"/>
                <a:gd name="connsiteY15" fmla="*/ 6938 h 31633"/>
                <a:gd name="connsiteX16" fmla="*/ 280 w 46459"/>
                <a:gd name="connsiteY16" fmla="*/ 5598 h 31633"/>
                <a:gd name="connsiteX17" fmla="*/ 6359 w 46459"/>
                <a:gd name="connsiteY17" fmla="*/ 5678 h 31633"/>
                <a:gd name="connsiteX18" fmla="*/ 6965 w 46459"/>
                <a:gd name="connsiteY18" fmla="*/ 4254 h 31633"/>
                <a:gd name="connsiteX19" fmla="*/ 5859 w 46459"/>
                <a:gd name="connsiteY19" fmla="*/ 3095 h 31633"/>
                <a:gd name="connsiteX20" fmla="*/ 5769 w 46459"/>
                <a:gd name="connsiteY20" fmla="*/ 963 h 31633"/>
                <a:gd name="connsiteX21" fmla="*/ 11784 w 46459"/>
                <a:gd name="connsiteY21" fmla="*/ 455 h 31633"/>
                <a:gd name="connsiteX22" fmla="*/ 12600 w 46459"/>
                <a:gd name="connsiteY22" fmla="*/ 1917 h 31633"/>
                <a:gd name="connsiteX23" fmla="*/ 16289 w 46459"/>
                <a:gd name="connsiteY23" fmla="*/ 663 h 31633"/>
                <a:gd name="connsiteX24" fmla="*/ 26320 w 46459"/>
                <a:gd name="connsiteY24" fmla="*/ 7 h 31633"/>
                <a:gd name="connsiteX25" fmla="*/ 28624 w 46459"/>
                <a:gd name="connsiteY25" fmla="*/ 1039 h 31633"/>
                <a:gd name="connsiteX26" fmla="*/ 28096 w 46459"/>
                <a:gd name="connsiteY26" fmla="*/ 3651 h 31633"/>
                <a:gd name="connsiteX27" fmla="*/ 29017 w 46459"/>
                <a:gd name="connsiteY27" fmla="*/ 4985 h 31633"/>
                <a:gd name="connsiteX28" fmla="*/ 30557 w 46459"/>
                <a:gd name="connsiteY28" fmla="*/ 4377 h 31633"/>
                <a:gd name="connsiteX29" fmla="*/ 31141 w 46459"/>
                <a:gd name="connsiteY29" fmla="*/ 5422 h 31633"/>
                <a:gd name="connsiteX30" fmla="*/ 33269 w 46459"/>
                <a:gd name="connsiteY30" fmla="*/ 5998 h 31633"/>
                <a:gd name="connsiteX31" fmla="*/ 34133 w 46459"/>
                <a:gd name="connsiteY31" fmla="*/ 4722 h 31633"/>
                <a:gd name="connsiteX32" fmla="*/ 35408 w 46459"/>
                <a:gd name="connsiteY32" fmla="*/ 4978 h 31633"/>
                <a:gd name="connsiteX33" fmla="*/ 35376 w 46459"/>
                <a:gd name="connsiteY33" fmla="*/ 5778 h 31633"/>
                <a:gd name="connsiteX34" fmla="*/ 35260 w 46459"/>
                <a:gd name="connsiteY34" fmla="*/ 8178 h 31633"/>
                <a:gd name="connsiteX35" fmla="*/ 38205 w 46459"/>
                <a:gd name="connsiteY35" fmla="*/ 8486 h 31633"/>
                <a:gd name="connsiteX36" fmla="*/ 41211 w 46459"/>
                <a:gd name="connsiteY36" fmla="*/ 7512 h 31633"/>
                <a:gd name="connsiteX37" fmla="*/ 42714 w 46459"/>
                <a:gd name="connsiteY37" fmla="*/ 10735 h 31633"/>
                <a:gd name="connsiteX38" fmla="*/ 44032 w 46459"/>
                <a:gd name="connsiteY38" fmla="*/ 10820 h 31633"/>
                <a:gd name="connsiteX39" fmla="*/ 44524 w 46459"/>
                <a:gd name="connsiteY39" fmla="*/ 11470 h 31633"/>
                <a:gd name="connsiteX40" fmla="*/ 44202 w 46459"/>
                <a:gd name="connsiteY40" fmla="*/ 12551 h 31633"/>
                <a:gd name="connsiteX41" fmla="*/ 45262 w 46459"/>
                <a:gd name="connsiteY41" fmla="*/ 13812 h 31633"/>
                <a:gd name="connsiteX42" fmla="*/ 45201 w 46459"/>
                <a:gd name="connsiteY42" fmla="*/ 15038 h 31633"/>
                <a:gd name="connsiteX43" fmla="*/ 46459 w 46459"/>
                <a:gd name="connsiteY43" fmla="*/ 16582 h 31633"/>
                <a:gd name="connsiteX44" fmla="*/ 45110 w 46459"/>
                <a:gd name="connsiteY44" fmla="*/ 16974 h 31633"/>
                <a:gd name="connsiteX45" fmla="*/ 44289 w 46459"/>
                <a:gd name="connsiteY45" fmla="*/ 17518 h 31633"/>
                <a:gd name="connsiteX46" fmla="*/ 44039 w 46459"/>
                <a:gd name="connsiteY46" fmla="*/ 18766 h 31633"/>
                <a:gd name="connsiteX47" fmla="*/ 45021 w 46459"/>
                <a:gd name="connsiteY47" fmla="*/ 20807 h 31633"/>
                <a:gd name="connsiteX48" fmla="*/ 44253 w 46459"/>
                <a:gd name="connsiteY48" fmla="*/ 21290 h 31633"/>
                <a:gd name="connsiteX49" fmla="*/ 42047 w 46459"/>
                <a:gd name="connsiteY49" fmla="*/ 21182 h 31633"/>
                <a:gd name="connsiteX50" fmla="*/ 41754 w 46459"/>
                <a:gd name="connsiteY50" fmla="*/ 22039 h 31633"/>
                <a:gd name="connsiteX51" fmla="*/ 39151 w 46459"/>
                <a:gd name="connsiteY51" fmla="*/ 21809 h 31633"/>
                <a:gd name="connsiteX52" fmla="*/ 37836 w 46459"/>
                <a:gd name="connsiteY52" fmla="*/ 25954 h 31633"/>
                <a:gd name="connsiteX53" fmla="*/ 34183 w 46459"/>
                <a:gd name="connsiteY53" fmla="*/ 26996 h 31633"/>
                <a:gd name="connsiteX54" fmla="*/ 32557 w 46459"/>
                <a:gd name="connsiteY54" fmla="*/ 27943 h 31633"/>
                <a:gd name="connsiteX55" fmla="*/ 29559 w 46459"/>
                <a:gd name="connsiteY55" fmla="*/ 29085 h 31633"/>
                <a:gd name="connsiteX56" fmla="*/ 27789 w 46459"/>
                <a:gd name="connsiteY56" fmla="*/ 29946 h 31633"/>
                <a:gd name="connsiteX57" fmla="*/ 25897 w 46459"/>
                <a:gd name="connsiteY57" fmla="*/ 31275 h 31633"/>
                <a:gd name="connsiteX58" fmla="*/ 23429 w 46459"/>
                <a:gd name="connsiteY58" fmla="*/ 31604 h 31633"/>
                <a:gd name="connsiteX59" fmla="*/ 22480 w 46459"/>
                <a:gd name="connsiteY59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2123 w 46447"/>
                <a:gd name="connsiteY7" fmla="*/ 26292 h 31633"/>
                <a:gd name="connsiteX8" fmla="*/ 12605 w 46447"/>
                <a:gd name="connsiteY8" fmla="*/ 25504 h 31633"/>
                <a:gd name="connsiteX9" fmla="*/ 11757 w 46447"/>
                <a:gd name="connsiteY9" fmla="*/ 25016 h 31633"/>
                <a:gd name="connsiteX10" fmla="*/ 11238 w 46447"/>
                <a:gd name="connsiteY10" fmla="*/ 22624 h 31633"/>
                <a:gd name="connsiteX11" fmla="*/ 11699 w 46447"/>
                <a:gd name="connsiteY11" fmla="*/ 21037 h 31633"/>
                <a:gd name="connsiteX12" fmla="*/ 8957 w 46447"/>
                <a:gd name="connsiteY12" fmla="*/ 16902 h 31633"/>
                <a:gd name="connsiteX13" fmla="*/ 3598 w 46447"/>
                <a:gd name="connsiteY13" fmla="*/ 19676 h 31633"/>
                <a:gd name="connsiteX14" fmla="*/ 5731 w 46447"/>
                <a:gd name="connsiteY14" fmla="*/ 7742 h 31633"/>
                <a:gd name="connsiteX15" fmla="*/ 3882 w 46447"/>
                <a:gd name="connsiteY15" fmla="*/ 7005 h 31633"/>
                <a:gd name="connsiteX16" fmla="*/ 1277 w 46447"/>
                <a:gd name="connsiteY16" fmla="*/ 6938 h 31633"/>
                <a:gd name="connsiteX17" fmla="*/ 268 w 46447"/>
                <a:gd name="connsiteY17" fmla="*/ 5598 h 31633"/>
                <a:gd name="connsiteX18" fmla="*/ 6347 w 46447"/>
                <a:gd name="connsiteY18" fmla="*/ 5678 h 31633"/>
                <a:gd name="connsiteX19" fmla="*/ 6953 w 46447"/>
                <a:gd name="connsiteY19" fmla="*/ 4254 h 31633"/>
                <a:gd name="connsiteX20" fmla="*/ 5847 w 46447"/>
                <a:gd name="connsiteY20" fmla="*/ 3095 h 31633"/>
                <a:gd name="connsiteX21" fmla="*/ 5757 w 46447"/>
                <a:gd name="connsiteY21" fmla="*/ 963 h 31633"/>
                <a:gd name="connsiteX22" fmla="*/ 11772 w 46447"/>
                <a:gd name="connsiteY22" fmla="*/ 455 h 31633"/>
                <a:gd name="connsiteX23" fmla="*/ 12588 w 46447"/>
                <a:gd name="connsiteY23" fmla="*/ 1917 h 31633"/>
                <a:gd name="connsiteX24" fmla="*/ 16277 w 46447"/>
                <a:gd name="connsiteY24" fmla="*/ 663 h 31633"/>
                <a:gd name="connsiteX25" fmla="*/ 26308 w 46447"/>
                <a:gd name="connsiteY25" fmla="*/ 7 h 31633"/>
                <a:gd name="connsiteX26" fmla="*/ 28612 w 46447"/>
                <a:gd name="connsiteY26" fmla="*/ 1039 h 31633"/>
                <a:gd name="connsiteX27" fmla="*/ 28084 w 46447"/>
                <a:gd name="connsiteY27" fmla="*/ 3651 h 31633"/>
                <a:gd name="connsiteX28" fmla="*/ 29005 w 46447"/>
                <a:gd name="connsiteY28" fmla="*/ 4985 h 31633"/>
                <a:gd name="connsiteX29" fmla="*/ 30545 w 46447"/>
                <a:gd name="connsiteY29" fmla="*/ 4377 h 31633"/>
                <a:gd name="connsiteX30" fmla="*/ 31129 w 46447"/>
                <a:gd name="connsiteY30" fmla="*/ 5422 h 31633"/>
                <a:gd name="connsiteX31" fmla="*/ 33257 w 46447"/>
                <a:gd name="connsiteY31" fmla="*/ 5998 h 31633"/>
                <a:gd name="connsiteX32" fmla="*/ 34121 w 46447"/>
                <a:gd name="connsiteY32" fmla="*/ 4722 h 31633"/>
                <a:gd name="connsiteX33" fmla="*/ 35396 w 46447"/>
                <a:gd name="connsiteY33" fmla="*/ 4978 h 31633"/>
                <a:gd name="connsiteX34" fmla="*/ 35364 w 46447"/>
                <a:gd name="connsiteY34" fmla="*/ 5778 h 31633"/>
                <a:gd name="connsiteX35" fmla="*/ 35248 w 46447"/>
                <a:gd name="connsiteY35" fmla="*/ 8178 h 31633"/>
                <a:gd name="connsiteX36" fmla="*/ 38193 w 46447"/>
                <a:gd name="connsiteY36" fmla="*/ 8486 h 31633"/>
                <a:gd name="connsiteX37" fmla="*/ 41199 w 46447"/>
                <a:gd name="connsiteY37" fmla="*/ 7512 h 31633"/>
                <a:gd name="connsiteX38" fmla="*/ 42702 w 46447"/>
                <a:gd name="connsiteY38" fmla="*/ 10735 h 31633"/>
                <a:gd name="connsiteX39" fmla="*/ 44020 w 46447"/>
                <a:gd name="connsiteY39" fmla="*/ 10820 h 31633"/>
                <a:gd name="connsiteX40" fmla="*/ 44512 w 46447"/>
                <a:gd name="connsiteY40" fmla="*/ 11470 h 31633"/>
                <a:gd name="connsiteX41" fmla="*/ 44190 w 46447"/>
                <a:gd name="connsiteY41" fmla="*/ 12551 h 31633"/>
                <a:gd name="connsiteX42" fmla="*/ 45250 w 46447"/>
                <a:gd name="connsiteY42" fmla="*/ 13812 h 31633"/>
                <a:gd name="connsiteX43" fmla="*/ 45189 w 46447"/>
                <a:gd name="connsiteY43" fmla="*/ 15038 h 31633"/>
                <a:gd name="connsiteX44" fmla="*/ 46447 w 46447"/>
                <a:gd name="connsiteY44" fmla="*/ 16582 h 31633"/>
                <a:gd name="connsiteX45" fmla="*/ 45098 w 46447"/>
                <a:gd name="connsiteY45" fmla="*/ 16974 h 31633"/>
                <a:gd name="connsiteX46" fmla="*/ 44277 w 46447"/>
                <a:gd name="connsiteY46" fmla="*/ 17518 h 31633"/>
                <a:gd name="connsiteX47" fmla="*/ 44027 w 46447"/>
                <a:gd name="connsiteY47" fmla="*/ 18766 h 31633"/>
                <a:gd name="connsiteX48" fmla="*/ 45009 w 46447"/>
                <a:gd name="connsiteY48" fmla="*/ 20807 h 31633"/>
                <a:gd name="connsiteX49" fmla="*/ 44241 w 46447"/>
                <a:gd name="connsiteY49" fmla="*/ 21290 h 31633"/>
                <a:gd name="connsiteX50" fmla="*/ 42035 w 46447"/>
                <a:gd name="connsiteY50" fmla="*/ 21182 h 31633"/>
                <a:gd name="connsiteX51" fmla="*/ 41742 w 46447"/>
                <a:gd name="connsiteY51" fmla="*/ 22039 h 31633"/>
                <a:gd name="connsiteX52" fmla="*/ 39139 w 46447"/>
                <a:gd name="connsiteY52" fmla="*/ 21809 h 31633"/>
                <a:gd name="connsiteX53" fmla="*/ 37824 w 46447"/>
                <a:gd name="connsiteY53" fmla="*/ 25954 h 31633"/>
                <a:gd name="connsiteX54" fmla="*/ 34171 w 46447"/>
                <a:gd name="connsiteY54" fmla="*/ 26996 h 31633"/>
                <a:gd name="connsiteX55" fmla="*/ 32545 w 46447"/>
                <a:gd name="connsiteY55" fmla="*/ 27943 h 31633"/>
                <a:gd name="connsiteX56" fmla="*/ 29547 w 46447"/>
                <a:gd name="connsiteY56" fmla="*/ 29085 h 31633"/>
                <a:gd name="connsiteX57" fmla="*/ 27777 w 46447"/>
                <a:gd name="connsiteY57" fmla="*/ 29946 h 31633"/>
                <a:gd name="connsiteX58" fmla="*/ 25885 w 46447"/>
                <a:gd name="connsiteY58" fmla="*/ 31275 h 31633"/>
                <a:gd name="connsiteX59" fmla="*/ 23417 w 46447"/>
                <a:gd name="connsiteY59" fmla="*/ 31604 h 31633"/>
                <a:gd name="connsiteX60" fmla="*/ 22468 w 46447"/>
                <a:gd name="connsiteY60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2123 w 46447"/>
                <a:gd name="connsiteY7" fmla="*/ 26292 h 31633"/>
                <a:gd name="connsiteX8" fmla="*/ 12605 w 46447"/>
                <a:gd name="connsiteY8" fmla="*/ 25504 h 31633"/>
                <a:gd name="connsiteX9" fmla="*/ 11757 w 46447"/>
                <a:gd name="connsiteY9" fmla="*/ 25016 h 31633"/>
                <a:gd name="connsiteX10" fmla="*/ 11238 w 46447"/>
                <a:gd name="connsiteY10" fmla="*/ 22624 h 31633"/>
                <a:gd name="connsiteX11" fmla="*/ 11699 w 46447"/>
                <a:gd name="connsiteY11" fmla="*/ 21037 h 31633"/>
                <a:gd name="connsiteX12" fmla="*/ 8957 w 46447"/>
                <a:gd name="connsiteY12" fmla="*/ 16902 h 31633"/>
                <a:gd name="connsiteX13" fmla="*/ 3598 w 46447"/>
                <a:gd name="connsiteY13" fmla="*/ 19676 h 31633"/>
                <a:gd name="connsiteX14" fmla="*/ 4807 w 46447"/>
                <a:gd name="connsiteY14" fmla="*/ 10423 h 31633"/>
                <a:gd name="connsiteX15" fmla="*/ 3882 w 46447"/>
                <a:gd name="connsiteY15" fmla="*/ 7005 h 31633"/>
                <a:gd name="connsiteX16" fmla="*/ 1277 w 46447"/>
                <a:gd name="connsiteY16" fmla="*/ 6938 h 31633"/>
                <a:gd name="connsiteX17" fmla="*/ 268 w 46447"/>
                <a:gd name="connsiteY17" fmla="*/ 5598 h 31633"/>
                <a:gd name="connsiteX18" fmla="*/ 6347 w 46447"/>
                <a:gd name="connsiteY18" fmla="*/ 5678 h 31633"/>
                <a:gd name="connsiteX19" fmla="*/ 6953 w 46447"/>
                <a:gd name="connsiteY19" fmla="*/ 4254 h 31633"/>
                <a:gd name="connsiteX20" fmla="*/ 5847 w 46447"/>
                <a:gd name="connsiteY20" fmla="*/ 3095 h 31633"/>
                <a:gd name="connsiteX21" fmla="*/ 5757 w 46447"/>
                <a:gd name="connsiteY21" fmla="*/ 963 h 31633"/>
                <a:gd name="connsiteX22" fmla="*/ 11772 w 46447"/>
                <a:gd name="connsiteY22" fmla="*/ 455 h 31633"/>
                <a:gd name="connsiteX23" fmla="*/ 12588 w 46447"/>
                <a:gd name="connsiteY23" fmla="*/ 1917 h 31633"/>
                <a:gd name="connsiteX24" fmla="*/ 16277 w 46447"/>
                <a:gd name="connsiteY24" fmla="*/ 663 h 31633"/>
                <a:gd name="connsiteX25" fmla="*/ 26308 w 46447"/>
                <a:gd name="connsiteY25" fmla="*/ 7 h 31633"/>
                <a:gd name="connsiteX26" fmla="*/ 28612 w 46447"/>
                <a:gd name="connsiteY26" fmla="*/ 1039 h 31633"/>
                <a:gd name="connsiteX27" fmla="*/ 28084 w 46447"/>
                <a:gd name="connsiteY27" fmla="*/ 3651 h 31633"/>
                <a:gd name="connsiteX28" fmla="*/ 29005 w 46447"/>
                <a:gd name="connsiteY28" fmla="*/ 4985 h 31633"/>
                <a:gd name="connsiteX29" fmla="*/ 30545 w 46447"/>
                <a:gd name="connsiteY29" fmla="*/ 4377 h 31633"/>
                <a:gd name="connsiteX30" fmla="*/ 31129 w 46447"/>
                <a:gd name="connsiteY30" fmla="*/ 5422 h 31633"/>
                <a:gd name="connsiteX31" fmla="*/ 33257 w 46447"/>
                <a:gd name="connsiteY31" fmla="*/ 5998 h 31633"/>
                <a:gd name="connsiteX32" fmla="*/ 34121 w 46447"/>
                <a:gd name="connsiteY32" fmla="*/ 4722 h 31633"/>
                <a:gd name="connsiteX33" fmla="*/ 35396 w 46447"/>
                <a:gd name="connsiteY33" fmla="*/ 4978 h 31633"/>
                <a:gd name="connsiteX34" fmla="*/ 35364 w 46447"/>
                <a:gd name="connsiteY34" fmla="*/ 5778 h 31633"/>
                <a:gd name="connsiteX35" fmla="*/ 35248 w 46447"/>
                <a:gd name="connsiteY35" fmla="*/ 8178 h 31633"/>
                <a:gd name="connsiteX36" fmla="*/ 38193 w 46447"/>
                <a:gd name="connsiteY36" fmla="*/ 8486 h 31633"/>
                <a:gd name="connsiteX37" fmla="*/ 41199 w 46447"/>
                <a:gd name="connsiteY37" fmla="*/ 7512 h 31633"/>
                <a:gd name="connsiteX38" fmla="*/ 42702 w 46447"/>
                <a:gd name="connsiteY38" fmla="*/ 10735 h 31633"/>
                <a:gd name="connsiteX39" fmla="*/ 44020 w 46447"/>
                <a:gd name="connsiteY39" fmla="*/ 10820 h 31633"/>
                <a:gd name="connsiteX40" fmla="*/ 44512 w 46447"/>
                <a:gd name="connsiteY40" fmla="*/ 11470 h 31633"/>
                <a:gd name="connsiteX41" fmla="*/ 44190 w 46447"/>
                <a:gd name="connsiteY41" fmla="*/ 12551 h 31633"/>
                <a:gd name="connsiteX42" fmla="*/ 45250 w 46447"/>
                <a:gd name="connsiteY42" fmla="*/ 13812 h 31633"/>
                <a:gd name="connsiteX43" fmla="*/ 45189 w 46447"/>
                <a:gd name="connsiteY43" fmla="*/ 15038 h 31633"/>
                <a:gd name="connsiteX44" fmla="*/ 46447 w 46447"/>
                <a:gd name="connsiteY44" fmla="*/ 16582 h 31633"/>
                <a:gd name="connsiteX45" fmla="*/ 45098 w 46447"/>
                <a:gd name="connsiteY45" fmla="*/ 16974 h 31633"/>
                <a:gd name="connsiteX46" fmla="*/ 44277 w 46447"/>
                <a:gd name="connsiteY46" fmla="*/ 17518 h 31633"/>
                <a:gd name="connsiteX47" fmla="*/ 44027 w 46447"/>
                <a:gd name="connsiteY47" fmla="*/ 18766 h 31633"/>
                <a:gd name="connsiteX48" fmla="*/ 45009 w 46447"/>
                <a:gd name="connsiteY48" fmla="*/ 20807 h 31633"/>
                <a:gd name="connsiteX49" fmla="*/ 44241 w 46447"/>
                <a:gd name="connsiteY49" fmla="*/ 21290 h 31633"/>
                <a:gd name="connsiteX50" fmla="*/ 42035 w 46447"/>
                <a:gd name="connsiteY50" fmla="*/ 21182 h 31633"/>
                <a:gd name="connsiteX51" fmla="*/ 41742 w 46447"/>
                <a:gd name="connsiteY51" fmla="*/ 22039 h 31633"/>
                <a:gd name="connsiteX52" fmla="*/ 39139 w 46447"/>
                <a:gd name="connsiteY52" fmla="*/ 21809 h 31633"/>
                <a:gd name="connsiteX53" fmla="*/ 37824 w 46447"/>
                <a:gd name="connsiteY53" fmla="*/ 25954 h 31633"/>
                <a:gd name="connsiteX54" fmla="*/ 34171 w 46447"/>
                <a:gd name="connsiteY54" fmla="*/ 26996 h 31633"/>
                <a:gd name="connsiteX55" fmla="*/ 32545 w 46447"/>
                <a:gd name="connsiteY55" fmla="*/ 27943 h 31633"/>
                <a:gd name="connsiteX56" fmla="*/ 29547 w 46447"/>
                <a:gd name="connsiteY56" fmla="*/ 29085 h 31633"/>
                <a:gd name="connsiteX57" fmla="*/ 27777 w 46447"/>
                <a:gd name="connsiteY57" fmla="*/ 29946 h 31633"/>
                <a:gd name="connsiteX58" fmla="*/ 25885 w 46447"/>
                <a:gd name="connsiteY58" fmla="*/ 31275 h 31633"/>
                <a:gd name="connsiteX59" fmla="*/ 23417 w 46447"/>
                <a:gd name="connsiteY59" fmla="*/ 31604 h 31633"/>
                <a:gd name="connsiteX60" fmla="*/ 22468 w 46447"/>
                <a:gd name="connsiteY60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2123 w 46447"/>
                <a:gd name="connsiteY7" fmla="*/ 26292 h 31633"/>
                <a:gd name="connsiteX8" fmla="*/ 12605 w 46447"/>
                <a:gd name="connsiteY8" fmla="*/ 25504 h 31633"/>
                <a:gd name="connsiteX9" fmla="*/ 11757 w 46447"/>
                <a:gd name="connsiteY9" fmla="*/ 25016 h 31633"/>
                <a:gd name="connsiteX10" fmla="*/ 11238 w 46447"/>
                <a:gd name="connsiteY10" fmla="*/ 22624 h 31633"/>
                <a:gd name="connsiteX11" fmla="*/ 11699 w 46447"/>
                <a:gd name="connsiteY11" fmla="*/ 21037 h 31633"/>
                <a:gd name="connsiteX12" fmla="*/ 8957 w 46447"/>
                <a:gd name="connsiteY12" fmla="*/ 16902 h 31633"/>
                <a:gd name="connsiteX13" fmla="*/ 3598 w 46447"/>
                <a:gd name="connsiteY13" fmla="*/ 19676 h 31633"/>
                <a:gd name="connsiteX14" fmla="*/ 2117 w 46447"/>
                <a:gd name="connsiteY14" fmla="*/ 12233 h 31633"/>
                <a:gd name="connsiteX15" fmla="*/ 4807 w 46447"/>
                <a:gd name="connsiteY15" fmla="*/ 10423 h 31633"/>
                <a:gd name="connsiteX16" fmla="*/ 3882 w 46447"/>
                <a:gd name="connsiteY16" fmla="*/ 7005 h 31633"/>
                <a:gd name="connsiteX17" fmla="*/ 1277 w 46447"/>
                <a:gd name="connsiteY17" fmla="*/ 6938 h 31633"/>
                <a:gd name="connsiteX18" fmla="*/ 268 w 46447"/>
                <a:gd name="connsiteY18" fmla="*/ 5598 h 31633"/>
                <a:gd name="connsiteX19" fmla="*/ 6347 w 46447"/>
                <a:gd name="connsiteY19" fmla="*/ 5678 h 31633"/>
                <a:gd name="connsiteX20" fmla="*/ 6953 w 46447"/>
                <a:gd name="connsiteY20" fmla="*/ 4254 h 31633"/>
                <a:gd name="connsiteX21" fmla="*/ 5847 w 46447"/>
                <a:gd name="connsiteY21" fmla="*/ 3095 h 31633"/>
                <a:gd name="connsiteX22" fmla="*/ 5757 w 46447"/>
                <a:gd name="connsiteY22" fmla="*/ 963 h 31633"/>
                <a:gd name="connsiteX23" fmla="*/ 11772 w 46447"/>
                <a:gd name="connsiteY23" fmla="*/ 455 h 31633"/>
                <a:gd name="connsiteX24" fmla="*/ 12588 w 46447"/>
                <a:gd name="connsiteY24" fmla="*/ 1917 h 31633"/>
                <a:gd name="connsiteX25" fmla="*/ 16277 w 46447"/>
                <a:gd name="connsiteY25" fmla="*/ 663 h 31633"/>
                <a:gd name="connsiteX26" fmla="*/ 26308 w 46447"/>
                <a:gd name="connsiteY26" fmla="*/ 7 h 31633"/>
                <a:gd name="connsiteX27" fmla="*/ 28612 w 46447"/>
                <a:gd name="connsiteY27" fmla="*/ 1039 h 31633"/>
                <a:gd name="connsiteX28" fmla="*/ 28084 w 46447"/>
                <a:gd name="connsiteY28" fmla="*/ 3651 h 31633"/>
                <a:gd name="connsiteX29" fmla="*/ 29005 w 46447"/>
                <a:gd name="connsiteY29" fmla="*/ 4985 h 31633"/>
                <a:gd name="connsiteX30" fmla="*/ 30545 w 46447"/>
                <a:gd name="connsiteY30" fmla="*/ 4377 h 31633"/>
                <a:gd name="connsiteX31" fmla="*/ 31129 w 46447"/>
                <a:gd name="connsiteY31" fmla="*/ 5422 h 31633"/>
                <a:gd name="connsiteX32" fmla="*/ 33257 w 46447"/>
                <a:gd name="connsiteY32" fmla="*/ 5998 h 31633"/>
                <a:gd name="connsiteX33" fmla="*/ 34121 w 46447"/>
                <a:gd name="connsiteY33" fmla="*/ 4722 h 31633"/>
                <a:gd name="connsiteX34" fmla="*/ 35396 w 46447"/>
                <a:gd name="connsiteY34" fmla="*/ 4978 h 31633"/>
                <a:gd name="connsiteX35" fmla="*/ 35364 w 46447"/>
                <a:gd name="connsiteY35" fmla="*/ 5778 h 31633"/>
                <a:gd name="connsiteX36" fmla="*/ 35248 w 46447"/>
                <a:gd name="connsiteY36" fmla="*/ 8178 h 31633"/>
                <a:gd name="connsiteX37" fmla="*/ 38193 w 46447"/>
                <a:gd name="connsiteY37" fmla="*/ 8486 h 31633"/>
                <a:gd name="connsiteX38" fmla="*/ 41199 w 46447"/>
                <a:gd name="connsiteY38" fmla="*/ 7512 h 31633"/>
                <a:gd name="connsiteX39" fmla="*/ 42702 w 46447"/>
                <a:gd name="connsiteY39" fmla="*/ 10735 h 31633"/>
                <a:gd name="connsiteX40" fmla="*/ 44020 w 46447"/>
                <a:gd name="connsiteY40" fmla="*/ 10820 h 31633"/>
                <a:gd name="connsiteX41" fmla="*/ 44512 w 46447"/>
                <a:gd name="connsiteY41" fmla="*/ 11470 h 31633"/>
                <a:gd name="connsiteX42" fmla="*/ 44190 w 46447"/>
                <a:gd name="connsiteY42" fmla="*/ 12551 h 31633"/>
                <a:gd name="connsiteX43" fmla="*/ 45250 w 46447"/>
                <a:gd name="connsiteY43" fmla="*/ 13812 h 31633"/>
                <a:gd name="connsiteX44" fmla="*/ 45189 w 46447"/>
                <a:gd name="connsiteY44" fmla="*/ 15038 h 31633"/>
                <a:gd name="connsiteX45" fmla="*/ 46447 w 46447"/>
                <a:gd name="connsiteY45" fmla="*/ 16582 h 31633"/>
                <a:gd name="connsiteX46" fmla="*/ 45098 w 46447"/>
                <a:gd name="connsiteY46" fmla="*/ 16974 h 31633"/>
                <a:gd name="connsiteX47" fmla="*/ 44277 w 46447"/>
                <a:gd name="connsiteY47" fmla="*/ 17518 h 31633"/>
                <a:gd name="connsiteX48" fmla="*/ 44027 w 46447"/>
                <a:gd name="connsiteY48" fmla="*/ 18766 h 31633"/>
                <a:gd name="connsiteX49" fmla="*/ 45009 w 46447"/>
                <a:gd name="connsiteY49" fmla="*/ 20807 h 31633"/>
                <a:gd name="connsiteX50" fmla="*/ 44241 w 46447"/>
                <a:gd name="connsiteY50" fmla="*/ 21290 h 31633"/>
                <a:gd name="connsiteX51" fmla="*/ 42035 w 46447"/>
                <a:gd name="connsiteY51" fmla="*/ 21182 h 31633"/>
                <a:gd name="connsiteX52" fmla="*/ 41742 w 46447"/>
                <a:gd name="connsiteY52" fmla="*/ 22039 h 31633"/>
                <a:gd name="connsiteX53" fmla="*/ 39139 w 46447"/>
                <a:gd name="connsiteY53" fmla="*/ 21809 h 31633"/>
                <a:gd name="connsiteX54" fmla="*/ 37824 w 46447"/>
                <a:gd name="connsiteY54" fmla="*/ 25954 h 31633"/>
                <a:gd name="connsiteX55" fmla="*/ 34171 w 46447"/>
                <a:gd name="connsiteY55" fmla="*/ 26996 h 31633"/>
                <a:gd name="connsiteX56" fmla="*/ 32545 w 46447"/>
                <a:gd name="connsiteY56" fmla="*/ 27943 h 31633"/>
                <a:gd name="connsiteX57" fmla="*/ 29547 w 46447"/>
                <a:gd name="connsiteY57" fmla="*/ 29085 h 31633"/>
                <a:gd name="connsiteX58" fmla="*/ 27777 w 46447"/>
                <a:gd name="connsiteY58" fmla="*/ 29946 h 31633"/>
                <a:gd name="connsiteX59" fmla="*/ 25885 w 46447"/>
                <a:gd name="connsiteY59" fmla="*/ 31275 h 31633"/>
                <a:gd name="connsiteX60" fmla="*/ 23417 w 46447"/>
                <a:gd name="connsiteY60" fmla="*/ 31604 h 31633"/>
                <a:gd name="connsiteX61" fmla="*/ 22468 w 46447"/>
                <a:gd name="connsiteY61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2123 w 46447"/>
                <a:gd name="connsiteY7" fmla="*/ 26292 h 31633"/>
                <a:gd name="connsiteX8" fmla="*/ 12605 w 46447"/>
                <a:gd name="connsiteY8" fmla="*/ 25504 h 31633"/>
                <a:gd name="connsiteX9" fmla="*/ 11757 w 46447"/>
                <a:gd name="connsiteY9" fmla="*/ 25016 h 31633"/>
                <a:gd name="connsiteX10" fmla="*/ 11238 w 46447"/>
                <a:gd name="connsiteY10" fmla="*/ 22624 h 31633"/>
                <a:gd name="connsiteX11" fmla="*/ 11699 w 46447"/>
                <a:gd name="connsiteY11" fmla="*/ 21037 h 31633"/>
                <a:gd name="connsiteX12" fmla="*/ 8957 w 46447"/>
                <a:gd name="connsiteY12" fmla="*/ 16902 h 31633"/>
                <a:gd name="connsiteX13" fmla="*/ 3598 w 46447"/>
                <a:gd name="connsiteY13" fmla="*/ 19676 h 31633"/>
                <a:gd name="connsiteX14" fmla="*/ 1613 w 46447"/>
                <a:gd name="connsiteY14" fmla="*/ 19203 h 31633"/>
                <a:gd name="connsiteX15" fmla="*/ 2117 w 46447"/>
                <a:gd name="connsiteY15" fmla="*/ 12233 h 31633"/>
                <a:gd name="connsiteX16" fmla="*/ 4807 w 46447"/>
                <a:gd name="connsiteY16" fmla="*/ 10423 h 31633"/>
                <a:gd name="connsiteX17" fmla="*/ 3882 w 46447"/>
                <a:gd name="connsiteY17" fmla="*/ 7005 h 31633"/>
                <a:gd name="connsiteX18" fmla="*/ 1277 w 46447"/>
                <a:gd name="connsiteY18" fmla="*/ 6938 h 31633"/>
                <a:gd name="connsiteX19" fmla="*/ 268 w 46447"/>
                <a:gd name="connsiteY19" fmla="*/ 5598 h 31633"/>
                <a:gd name="connsiteX20" fmla="*/ 6347 w 46447"/>
                <a:gd name="connsiteY20" fmla="*/ 5678 h 31633"/>
                <a:gd name="connsiteX21" fmla="*/ 6953 w 46447"/>
                <a:gd name="connsiteY21" fmla="*/ 4254 h 31633"/>
                <a:gd name="connsiteX22" fmla="*/ 5847 w 46447"/>
                <a:gd name="connsiteY22" fmla="*/ 3095 h 31633"/>
                <a:gd name="connsiteX23" fmla="*/ 5757 w 46447"/>
                <a:gd name="connsiteY23" fmla="*/ 963 h 31633"/>
                <a:gd name="connsiteX24" fmla="*/ 11772 w 46447"/>
                <a:gd name="connsiteY24" fmla="*/ 455 h 31633"/>
                <a:gd name="connsiteX25" fmla="*/ 12588 w 46447"/>
                <a:gd name="connsiteY25" fmla="*/ 1917 h 31633"/>
                <a:gd name="connsiteX26" fmla="*/ 16277 w 46447"/>
                <a:gd name="connsiteY26" fmla="*/ 663 h 31633"/>
                <a:gd name="connsiteX27" fmla="*/ 26308 w 46447"/>
                <a:gd name="connsiteY27" fmla="*/ 7 h 31633"/>
                <a:gd name="connsiteX28" fmla="*/ 28612 w 46447"/>
                <a:gd name="connsiteY28" fmla="*/ 1039 h 31633"/>
                <a:gd name="connsiteX29" fmla="*/ 28084 w 46447"/>
                <a:gd name="connsiteY29" fmla="*/ 3651 h 31633"/>
                <a:gd name="connsiteX30" fmla="*/ 29005 w 46447"/>
                <a:gd name="connsiteY30" fmla="*/ 4985 h 31633"/>
                <a:gd name="connsiteX31" fmla="*/ 30545 w 46447"/>
                <a:gd name="connsiteY31" fmla="*/ 4377 h 31633"/>
                <a:gd name="connsiteX32" fmla="*/ 31129 w 46447"/>
                <a:gd name="connsiteY32" fmla="*/ 5422 h 31633"/>
                <a:gd name="connsiteX33" fmla="*/ 33257 w 46447"/>
                <a:gd name="connsiteY33" fmla="*/ 5998 h 31633"/>
                <a:gd name="connsiteX34" fmla="*/ 34121 w 46447"/>
                <a:gd name="connsiteY34" fmla="*/ 4722 h 31633"/>
                <a:gd name="connsiteX35" fmla="*/ 35396 w 46447"/>
                <a:gd name="connsiteY35" fmla="*/ 4978 h 31633"/>
                <a:gd name="connsiteX36" fmla="*/ 35364 w 46447"/>
                <a:gd name="connsiteY36" fmla="*/ 5778 h 31633"/>
                <a:gd name="connsiteX37" fmla="*/ 35248 w 46447"/>
                <a:gd name="connsiteY37" fmla="*/ 8178 h 31633"/>
                <a:gd name="connsiteX38" fmla="*/ 38193 w 46447"/>
                <a:gd name="connsiteY38" fmla="*/ 8486 h 31633"/>
                <a:gd name="connsiteX39" fmla="*/ 41199 w 46447"/>
                <a:gd name="connsiteY39" fmla="*/ 7512 h 31633"/>
                <a:gd name="connsiteX40" fmla="*/ 42702 w 46447"/>
                <a:gd name="connsiteY40" fmla="*/ 10735 h 31633"/>
                <a:gd name="connsiteX41" fmla="*/ 44020 w 46447"/>
                <a:gd name="connsiteY41" fmla="*/ 10820 h 31633"/>
                <a:gd name="connsiteX42" fmla="*/ 44512 w 46447"/>
                <a:gd name="connsiteY42" fmla="*/ 11470 h 31633"/>
                <a:gd name="connsiteX43" fmla="*/ 44190 w 46447"/>
                <a:gd name="connsiteY43" fmla="*/ 12551 h 31633"/>
                <a:gd name="connsiteX44" fmla="*/ 45250 w 46447"/>
                <a:gd name="connsiteY44" fmla="*/ 13812 h 31633"/>
                <a:gd name="connsiteX45" fmla="*/ 45189 w 46447"/>
                <a:gd name="connsiteY45" fmla="*/ 15038 h 31633"/>
                <a:gd name="connsiteX46" fmla="*/ 46447 w 46447"/>
                <a:gd name="connsiteY46" fmla="*/ 16582 h 31633"/>
                <a:gd name="connsiteX47" fmla="*/ 45098 w 46447"/>
                <a:gd name="connsiteY47" fmla="*/ 16974 h 31633"/>
                <a:gd name="connsiteX48" fmla="*/ 44277 w 46447"/>
                <a:gd name="connsiteY48" fmla="*/ 17518 h 31633"/>
                <a:gd name="connsiteX49" fmla="*/ 44027 w 46447"/>
                <a:gd name="connsiteY49" fmla="*/ 18766 h 31633"/>
                <a:gd name="connsiteX50" fmla="*/ 45009 w 46447"/>
                <a:gd name="connsiteY50" fmla="*/ 20807 h 31633"/>
                <a:gd name="connsiteX51" fmla="*/ 44241 w 46447"/>
                <a:gd name="connsiteY51" fmla="*/ 21290 h 31633"/>
                <a:gd name="connsiteX52" fmla="*/ 42035 w 46447"/>
                <a:gd name="connsiteY52" fmla="*/ 21182 h 31633"/>
                <a:gd name="connsiteX53" fmla="*/ 41742 w 46447"/>
                <a:gd name="connsiteY53" fmla="*/ 22039 h 31633"/>
                <a:gd name="connsiteX54" fmla="*/ 39139 w 46447"/>
                <a:gd name="connsiteY54" fmla="*/ 21809 h 31633"/>
                <a:gd name="connsiteX55" fmla="*/ 37824 w 46447"/>
                <a:gd name="connsiteY55" fmla="*/ 25954 h 31633"/>
                <a:gd name="connsiteX56" fmla="*/ 34171 w 46447"/>
                <a:gd name="connsiteY56" fmla="*/ 26996 h 31633"/>
                <a:gd name="connsiteX57" fmla="*/ 32545 w 46447"/>
                <a:gd name="connsiteY57" fmla="*/ 27943 h 31633"/>
                <a:gd name="connsiteX58" fmla="*/ 29547 w 46447"/>
                <a:gd name="connsiteY58" fmla="*/ 29085 h 31633"/>
                <a:gd name="connsiteX59" fmla="*/ 27777 w 46447"/>
                <a:gd name="connsiteY59" fmla="*/ 29946 h 31633"/>
                <a:gd name="connsiteX60" fmla="*/ 25885 w 46447"/>
                <a:gd name="connsiteY60" fmla="*/ 31275 h 31633"/>
                <a:gd name="connsiteX61" fmla="*/ 23417 w 46447"/>
                <a:gd name="connsiteY61" fmla="*/ 31604 h 31633"/>
                <a:gd name="connsiteX62" fmla="*/ 22468 w 46447"/>
                <a:gd name="connsiteY62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2123 w 46447"/>
                <a:gd name="connsiteY7" fmla="*/ 26292 h 31633"/>
                <a:gd name="connsiteX8" fmla="*/ 12605 w 46447"/>
                <a:gd name="connsiteY8" fmla="*/ 25504 h 31633"/>
                <a:gd name="connsiteX9" fmla="*/ 11757 w 46447"/>
                <a:gd name="connsiteY9" fmla="*/ 25016 h 31633"/>
                <a:gd name="connsiteX10" fmla="*/ 11238 w 46447"/>
                <a:gd name="connsiteY10" fmla="*/ 22624 h 31633"/>
                <a:gd name="connsiteX11" fmla="*/ 11699 w 46447"/>
                <a:gd name="connsiteY11" fmla="*/ 21037 h 31633"/>
                <a:gd name="connsiteX12" fmla="*/ 7444 w 46447"/>
                <a:gd name="connsiteY12" fmla="*/ 22063 h 31633"/>
                <a:gd name="connsiteX13" fmla="*/ 3598 w 46447"/>
                <a:gd name="connsiteY13" fmla="*/ 19676 h 31633"/>
                <a:gd name="connsiteX14" fmla="*/ 1613 w 46447"/>
                <a:gd name="connsiteY14" fmla="*/ 19203 h 31633"/>
                <a:gd name="connsiteX15" fmla="*/ 2117 w 46447"/>
                <a:gd name="connsiteY15" fmla="*/ 12233 h 31633"/>
                <a:gd name="connsiteX16" fmla="*/ 4807 w 46447"/>
                <a:gd name="connsiteY16" fmla="*/ 10423 h 31633"/>
                <a:gd name="connsiteX17" fmla="*/ 3882 w 46447"/>
                <a:gd name="connsiteY17" fmla="*/ 7005 h 31633"/>
                <a:gd name="connsiteX18" fmla="*/ 1277 w 46447"/>
                <a:gd name="connsiteY18" fmla="*/ 6938 h 31633"/>
                <a:gd name="connsiteX19" fmla="*/ 268 w 46447"/>
                <a:gd name="connsiteY19" fmla="*/ 5598 h 31633"/>
                <a:gd name="connsiteX20" fmla="*/ 6347 w 46447"/>
                <a:gd name="connsiteY20" fmla="*/ 5678 h 31633"/>
                <a:gd name="connsiteX21" fmla="*/ 6953 w 46447"/>
                <a:gd name="connsiteY21" fmla="*/ 4254 h 31633"/>
                <a:gd name="connsiteX22" fmla="*/ 5847 w 46447"/>
                <a:gd name="connsiteY22" fmla="*/ 3095 h 31633"/>
                <a:gd name="connsiteX23" fmla="*/ 5757 w 46447"/>
                <a:gd name="connsiteY23" fmla="*/ 963 h 31633"/>
                <a:gd name="connsiteX24" fmla="*/ 11772 w 46447"/>
                <a:gd name="connsiteY24" fmla="*/ 455 h 31633"/>
                <a:gd name="connsiteX25" fmla="*/ 12588 w 46447"/>
                <a:gd name="connsiteY25" fmla="*/ 1917 h 31633"/>
                <a:gd name="connsiteX26" fmla="*/ 16277 w 46447"/>
                <a:gd name="connsiteY26" fmla="*/ 663 h 31633"/>
                <a:gd name="connsiteX27" fmla="*/ 26308 w 46447"/>
                <a:gd name="connsiteY27" fmla="*/ 7 h 31633"/>
                <a:gd name="connsiteX28" fmla="*/ 28612 w 46447"/>
                <a:gd name="connsiteY28" fmla="*/ 1039 h 31633"/>
                <a:gd name="connsiteX29" fmla="*/ 28084 w 46447"/>
                <a:gd name="connsiteY29" fmla="*/ 3651 h 31633"/>
                <a:gd name="connsiteX30" fmla="*/ 29005 w 46447"/>
                <a:gd name="connsiteY30" fmla="*/ 4985 h 31633"/>
                <a:gd name="connsiteX31" fmla="*/ 30545 w 46447"/>
                <a:gd name="connsiteY31" fmla="*/ 4377 h 31633"/>
                <a:gd name="connsiteX32" fmla="*/ 31129 w 46447"/>
                <a:gd name="connsiteY32" fmla="*/ 5422 h 31633"/>
                <a:gd name="connsiteX33" fmla="*/ 33257 w 46447"/>
                <a:gd name="connsiteY33" fmla="*/ 5998 h 31633"/>
                <a:gd name="connsiteX34" fmla="*/ 34121 w 46447"/>
                <a:gd name="connsiteY34" fmla="*/ 4722 h 31633"/>
                <a:gd name="connsiteX35" fmla="*/ 35396 w 46447"/>
                <a:gd name="connsiteY35" fmla="*/ 4978 h 31633"/>
                <a:gd name="connsiteX36" fmla="*/ 35364 w 46447"/>
                <a:gd name="connsiteY36" fmla="*/ 5778 h 31633"/>
                <a:gd name="connsiteX37" fmla="*/ 35248 w 46447"/>
                <a:gd name="connsiteY37" fmla="*/ 8178 h 31633"/>
                <a:gd name="connsiteX38" fmla="*/ 38193 w 46447"/>
                <a:gd name="connsiteY38" fmla="*/ 8486 h 31633"/>
                <a:gd name="connsiteX39" fmla="*/ 41199 w 46447"/>
                <a:gd name="connsiteY39" fmla="*/ 7512 h 31633"/>
                <a:gd name="connsiteX40" fmla="*/ 42702 w 46447"/>
                <a:gd name="connsiteY40" fmla="*/ 10735 h 31633"/>
                <a:gd name="connsiteX41" fmla="*/ 44020 w 46447"/>
                <a:gd name="connsiteY41" fmla="*/ 10820 h 31633"/>
                <a:gd name="connsiteX42" fmla="*/ 44512 w 46447"/>
                <a:gd name="connsiteY42" fmla="*/ 11470 h 31633"/>
                <a:gd name="connsiteX43" fmla="*/ 44190 w 46447"/>
                <a:gd name="connsiteY43" fmla="*/ 12551 h 31633"/>
                <a:gd name="connsiteX44" fmla="*/ 45250 w 46447"/>
                <a:gd name="connsiteY44" fmla="*/ 13812 h 31633"/>
                <a:gd name="connsiteX45" fmla="*/ 45189 w 46447"/>
                <a:gd name="connsiteY45" fmla="*/ 15038 h 31633"/>
                <a:gd name="connsiteX46" fmla="*/ 46447 w 46447"/>
                <a:gd name="connsiteY46" fmla="*/ 16582 h 31633"/>
                <a:gd name="connsiteX47" fmla="*/ 45098 w 46447"/>
                <a:gd name="connsiteY47" fmla="*/ 16974 h 31633"/>
                <a:gd name="connsiteX48" fmla="*/ 44277 w 46447"/>
                <a:gd name="connsiteY48" fmla="*/ 17518 h 31633"/>
                <a:gd name="connsiteX49" fmla="*/ 44027 w 46447"/>
                <a:gd name="connsiteY49" fmla="*/ 18766 h 31633"/>
                <a:gd name="connsiteX50" fmla="*/ 45009 w 46447"/>
                <a:gd name="connsiteY50" fmla="*/ 20807 h 31633"/>
                <a:gd name="connsiteX51" fmla="*/ 44241 w 46447"/>
                <a:gd name="connsiteY51" fmla="*/ 21290 h 31633"/>
                <a:gd name="connsiteX52" fmla="*/ 42035 w 46447"/>
                <a:gd name="connsiteY52" fmla="*/ 21182 h 31633"/>
                <a:gd name="connsiteX53" fmla="*/ 41742 w 46447"/>
                <a:gd name="connsiteY53" fmla="*/ 22039 h 31633"/>
                <a:gd name="connsiteX54" fmla="*/ 39139 w 46447"/>
                <a:gd name="connsiteY54" fmla="*/ 21809 h 31633"/>
                <a:gd name="connsiteX55" fmla="*/ 37824 w 46447"/>
                <a:gd name="connsiteY55" fmla="*/ 25954 h 31633"/>
                <a:gd name="connsiteX56" fmla="*/ 34171 w 46447"/>
                <a:gd name="connsiteY56" fmla="*/ 26996 h 31633"/>
                <a:gd name="connsiteX57" fmla="*/ 32545 w 46447"/>
                <a:gd name="connsiteY57" fmla="*/ 27943 h 31633"/>
                <a:gd name="connsiteX58" fmla="*/ 29547 w 46447"/>
                <a:gd name="connsiteY58" fmla="*/ 29085 h 31633"/>
                <a:gd name="connsiteX59" fmla="*/ 27777 w 46447"/>
                <a:gd name="connsiteY59" fmla="*/ 29946 h 31633"/>
                <a:gd name="connsiteX60" fmla="*/ 25885 w 46447"/>
                <a:gd name="connsiteY60" fmla="*/ 31275 h 31633"/>
                <a:gd name="connsiteX61" fmla="*/ 23417 w 46447"/>
                <a:gd name="connsiteY61" fmla="*/ 31604 h 31633"/>
                <a:gd name="connsiteX62" fmla="*/ 22468 w 46447"/>
                <a:gd name="connsiteY62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2123 w 46447"/>
                <a:gd name="connsiteY7" fmla="*/ 26292 h 31633"/>
                <a:gd name="connsiteX8" fmla="*/ 12605 w 46447"/>
                <a:gd name="connsiteY8" fmla="*/ 25504 h 31633"/>
                <a:gd name="connsiteX9" fmla="*/ 11757 w 46447"/>
                <a:gd name="connsiteY9" fmla="*/ 25016 h 31633"/>
                <a:gd name="connsiteX10" fmla="*/ 11238 w 46447"/>
                <a:gd name="connsiteY10" fmla="*/ 22624 h 31633"/>
                <a:gd name="connsiteX11" fmla="*/ 9430 w 46447"/>
                <a:gd name="connsiteY11" fmla="*/ 23852 h 31633"/>
                <a:gd name="connsiteX12" fmla="*/ 7444 w 46447"/>
                <a:gd name="connsiteY12" fmla="*/ 22063 h 31633"/>
                <a:gd name="connsiteX13" fmla="*/ 3598 w 46447"/>
                <a:gd name="connsiteY13" fmla="*/ 19676 h 31633"/>
                <a:gd name="connsiteX14" fmla="*/ 1613 w 46447"/>
                <a:gd name="connsiteY14" fmla="*/ 19203 h 31633"/>
                <a:gd name="connsiteX15" fmla="*/ 2117 w 46447"/>
                <a:gd name="connsiteY15" fmla="*/ 12233 h 31633"/>
                <a:gd name="connsiteX16" fmla="*/ 4807 w 46447"/>
                <a:gd name="connsiteY16" fmla="*/ 10423 h 31633"/>
                <a:gd name="connsiteX17" fmla="*/ 3882 w 46447"/>
                <a:gd name="connsiteY17" fmla="*/ 7005 h 31633"/>
                <a:gd name="connsiteX18" fmla="*/ 1277 w 46447"/>
                <a:gd name="connsiteY18" fmla="*/ 6938 h 31633"/>
                <a:gd name="connsiteX19" fmla="*/ 268 w 46447"/>
                <a:gd name="connsiteY19" fmla="*/ 5598 h 31633"/>
                <a:gd name="connsiteX20" fmla="*/ 6347 w 46447"/>
                <a:gd name="connsiteY20" fmla="*/ 5678 h 31633"/>
                <a:gd name="connsiteX21" fmla="*/ 6953 w 46447"/>
                <a:gd name="connsiteY21" fmla="*/ 4254 h 31633"/>
                <a:gd name="connsiteX22" fmla="*/ 5847 w 46447"/>
                <a:gd name="connsiteY22" fmla="*/ 3095 h 31633"/>
                <a:gd name="connsiteX23" fmla="*/ 5757 w 46447"/>
                <a:gd name="connsiteY23" fmla="*/ 963 h 31633"/>
                <a:gd name="connsiteX24" fmla="*/ 11772 w 46447"/>
                <a:gd name="connsiteY24" fmla="*/ 455 h 31633"/>
                <a:gd name="connsiteX25" fmla="*/ 12588 w 46447"/>
                <a:gd name="connsiteY25" fmla="*/ 1917 h 31633"/>
                <a:gd name="connsiteX26" fmla="*/ 16277 w 46447"/>
                <a:gd name="connsiteY26" fmla="*/ 663 h 31633"/>
                <a:gd name="connsiteX27" fmla="*/ 26308 w 46447"/>
                <a:gd name="connsiteY27" fmla="*/ 7 h 31633"/>
                <a:gd name="connsiteX28" fmla="*/ 28612 w 46447"/>
                <a:gd name="connsiteY28" fmla="*/ 1039 h 31633"/>
                <a:gd name="connsiteX29" fmla="*/ 28084 w 46447"/>
                <a:gd name="connsiteY29" fmla="*/ 3651 h 31633"/>
                <a:gd name="connsiteX30" fmla="*/ 29005 w 46447"/>
                <a:gd name="connsiteY30" fmla="*/ 4985 h 31633"/>
                <a:gd name="connsiteX31" fmla="*/ 30545 w 46447"/>
                <a:gd name="connsiteY31" fmla="*/ 4377 h 31633"/>
                <a:gd name="connsiteX32" fmla="*/ 31129 w 46447"/>
                <a:gd name="connsiteY32" fmla="*/ 5422 h 31633"/>
                <a:gd name="connsiteX33" fmla="*/ 33257 w 46447"/>
                <a:gd name="connsiteY33" fmla="*/ 5998 h 31633"/>
                <a:gd name="connsiteX34" fmla="*/ 34121 w 46447"/>
                <a:gd name="connsiteY34" fmla="*/ 4722 h 31633"/>
                <a:gd name="connsiteX35" fmla="*/ 35396 w 46447"/>
                <a:gd name="connsiteY35" fmla="*/ 4978 h 31633"/>
                <a:gd name="connsiteX36" fmla="*/ 35364 w 46447"/>
                <a:gd name="connsiteY36" fmla="*/ 5778 h 31633"/>
                <a:gd name="connsiteX37" fmla="*/ 35248 w 46447"/>
                <a:gd name="connsiteY37" fmla="*/ 8178 h 31633"/>
                <a:gd name="connsiteX38" fmla="*/ 38193 w 46447"/>
                <a:gd name="connsiteY38" fmla="*/ 8486 h 31633"/>
                <a:gd name="connsiteX39" fmla="*/ 41199 w 46447"/>
                <a:gd name="connsiteY39" fmla="*/ 7512 h 31633"/>
                <a:gd name="connsiteX40" fmla="*/ 42702 w 46447"/>
                <a:gd name="connsiteY40" fmla="*/ 10735 h 31633"/>
                <a:gd name="connsiteX41" fmla="*/ 44020 w 46447"/>
                <a:gd name="connsiteY41" fmla="*/ 10820 h 31633"/>
                <a:gd name="connsiteX42" fmla="*/ 44512 w 46447"/>
                <a:gd name="connsiteY42" fmla="*/ 11470 h 31633"/>
                <a:gd name="connsiteX43" fmla="*/ 44190 w 46447"/>
                <a:gd name="connsiteY43" fmla="*/ 12551 h 31633"/>
                <a:gd name="connsiteX44" fmla="*/ 45250 w 46447"/>
                <a:gd name="connsiteY44" fmla="*/ 13812 h 31633"/>
                <a:gd name="connsiteX45" fmla="*/ 45189 w 46447"/>
                <a:gd name="connsiteY45" fmla="*/ 15038 h 31633"/>
                <a:gd name="connsiteX46" fmla="*/ 46447 w 46447"/>
                <a:gd name="connsiteY46" fmla="*/ 16582 h 31633"/>
                <a:gd name="connsiteX47" fmla="*/ 45098 w 46447"/>
                <a:gd name="connsiteY47" fmla="*/ 16974 h 31633"/>
                <a:gd name="connsiteX48" fmla="*/ 44277 w 46447"/>
                <a:gd name="connsiteY48" fmla="*/ 17518 h 31633"/>
                <a:gd name="connsiteX49" fmla="*/ 44027 w 46447"/>
                <a:gd name="connsiteY49" fmla="*/ 18766 h 31633"/>
                <a:gd name="connsiteX50" fmla="*/ 45009 w 46447"/>
                <a:gd name="connsiteY50" fmla="*/ 20807 h 31633"/>
                <a:gd name="connsiteX51" fmla="*/ 44241 w 46447"/>
                <a:gd name="connsiteY51" fmla="*/ 21290 h 31633"/>
                <a:gd name="connsiteX52" fmla="*/ 42035 w 46447"/>
                <a:gd name="connsiteY52" fmla="*/ 21182 h 31633"/>
                <a:gd name="connsiteX53" fmla="*/ 41742 w 46447"/>
                <a:gd name="connsiteY53" fmla="*/ 22039 h 31633"/>
                <a:gd name="connsiteX54" fmla="*/ 39139 w 46447"/>
                <a:gd name="connsiteY54" fmla="*/ 21809 h 31633"/>
                <a:gd name="connsiteX55" fmla="*/ 37824 w 46447"/>
                <a:gd name="connsiteY55" fmla="*/ 25954 h 31633"/>
                <a:gd name="connsiteX56" fmla="*/ 34171 w 46447"/>
                <a:gd name="connsiteY56" fmla="*/ 26996 h 31633"/>
                <a:gd name="connsiteX57" fmla="*/ 32545 w 46447"/>
                <a:gd name="connsiteY57" fmla="*/ 27943 h 31633"/>
                <a:gd name="connsiteX58" fmla="*/ 29547 w 46447"/>
                <a:gd name="connsiteY58" fmla="*/ 29085 h 31633"/>
                <a:gd name="connsiteX59" fmla="*/ 27777 w 46447"/>
                <a:gd name="connsiteY59" fmla="*/ 29946 h 31633"/>
                <a:gd name="connsiteX60" fmla="*/ 25885 w 46447"/>
                <a:gd name="connsiteY60" fmla="*/ 31275 h 31633"/>
                <a:gd name="connsiteX61" fmla="*/ 23417 w 46447"/>
                <a:gd name="connsiteY61" fmla="*/ 31604 h 31633"/>
                <a:gd name="connsiteX62" fmla="*/ 22468 w 46447"/>
                <a:gd name="connsiteY62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2123 w 46447"/>
                <a:gd name="connsiteY7" fmla="*/ 26292 h 31633"/>
                <a:gd name="connsiteX8" fmla="*/ 12605 w 46447"/>
                <a:gd name="connsiteY8" fmla="*/ 25504 h 31633"/>
                <a:gd name="connsiteX9" fmla="*/ 11757 w 46447"/>
                <a:gd name="connsiteY9" fmla="*/ 25016 h 31633"/>
                <a:gd name="connsiteX10" fmla="*/ 9430 w 46447"/>
                <a:gd name="connsiteY10" fmla="*/ 23852 h 31633"/>
                <a:gd name="connsiteX11" fmla="*/ 7444 w 46447"/>
                <a:gd name="connsiteY11" fmla="*/ 22063 h 31633"/>
                <a:gd name="connsiteX12" fmla="*/ 3598 w 46447"/>
                <a:gd name="connsiteY12" fmla="*/ 19676 h 31633"/>
                <a:gd name="connsiteX13" fmla="*/ 1613 w 46447"/>
                <a:gd name="connsiteY13" fmla="*/ 19203 h 31633"/>
                <a:gd name="connsiteX14" fmla="*/ 2117 w 46447"/>
                <a:gd name="connsiteY14" fmla="*/ 12233 h 31633"/>
                <a:gd name="connsiteX15" fmla="*/ 4807 w 46447"/>
                <a:gd name="connsiteY15" fmla="*/ 10423 h 31633"/>
                <a:gd name="connsiteX16" fmla="*/ 3882 w 46447"/>
                <a:gd name="connsiteY16" fmla="*/ 7005 h 31633"/>
                <a:gd name="connsiteX17" fmla="*/ 1277 w 46447"/>
                <a:gd name="connsiteY17" fmla="*/ 6938 h 31633"/>
                <a:gd name="connsiteX18" fmla="*/ 268 w 46447"/>
                <a:gd name="connsiteY18" fmla="*/ 5598 h 31633"/>
                <a:gd name="connsiteX19" fmla="*/ 6347 w 46447"/>
                <a:gd name="connsiteY19" fmla="*/ 5678 h 31633"/>
                <a:gd name="connsiteX20" fmla="*/ 6953 w 46447"/>
                <a:gd name="connsiteY20" fmla="*/ 4254 h 31633"/>
                <a:gd name="connsiteX21" fmla="*/ 5847 w 46447"/>
                <a:gd name="connsiteY21" fmla="*/ 3095 h 31633"/>
                <a:gd name="connsiteX22" fmla="*/ 5757 w 46447"/>
                <a:gd name="connsiteY22" fmla="*/ 963 h 31633"/>
                <a:gd name="connsiteX23" fmla="*/ 11772 w 46447"/>
                <a:gd name="connsiteY23" fmla="*/ 455 h 31633"/>
                <a:gd name="connsiteX24" fmla="*/ 12588 w 46447"/>
                <a:gd name="connsiteY24" fmla="*/ 1917 h 31633"/>
                <a:gd name="connsiteX25" fmla="*/ 16277 w 46447"/>
                <a:gd name="connsiteY25" fmla="*/ 663 h 31633"/>
                <a:gd name="connsiteX26" fmla="*/ 26308 w 46447"/>
                <a:gd name="connsiteY26" fmla="*/ 7 h 31633"/>
                <a:gd name="connsiteX27" fmla="*/ 28612 w 46447"/>
                <a:gd name="connsiteY27" fmla="*/ 1039 h 31633"/>
                <a:gd name="connsiteX28" fmla="*/ 28084 w 46447"/>
                <a:gd name="connsiteY28" fmla="*/ 3651 h 31633"/>
                <a:gd name="connsiteX29" fmla="*/ 29005 w 46447"/>
                <a:gd name="connsiteY29" fmla="*/ 4985 h 31633"/>
                <a:gd name="connsiteX30" fmla="*/ 30545 w 46447"/>
                <a:gd name="connsiteY30" fmla="*/ 4377 h 31633"/>
                <a:gd name="connsiteX31" fmla="*/ 31129 w 46447"/>
                <a:gd name="connsiteY31" fmla="*/ 5422 h 31633"/>
                <a:gd name="connsiteX32" fmla="*/ 33257 w 46447"/>
                <a:gd name="connsiteY32" fmla="*/ 5998 h 31633"/>
                <a:gd name="connsiteX33" fmla="*/ 34121 w 46447"/>
                <a:gd name="connsiteY33" fmla="*/ 4722 h 31633"/>
                <a:gd name="connsiteX34" fmla="*/ 35396 w 46447"/>
                <a:gd name="connsiteY34" fmla="*/ 4978 h 31633"/>
                <a:gd name="connsiteX35" fmla="*/ 35364 w 46447"/>
                <a:gd name="connsiteY35" fmla="*/ 5778 h 31633"/>
                <a:gd name="connsiteX36" fmla="*/ 35248 w 46447"/>
                <a:gd name="connsiteY36" fmla="*/ 8178 h 31633"/>
                <a:gd name="connsiteX37" fmla="*/ 38193 w 46447"/>
                <a:gd name="connsiteY37" fmla="*/ 8486 h 31633"/>
                <a:gd name="connsiteX38" fmla="*/ 41199 w 46447"/>
                <a:gd name="connsiteY38" fmla="*/ 7512 h 31633"/>
                <a:gd name="connsiteX39" fmla="*/ 42702 w 46447"/>
                <a:gd name="connsiteY39" fmla="*/ 10735 h 31633"/>
                <a:gd name="connsiteX40" fmla="*/ 44020 w 46447"/>
                <a:gd name="connsiteY40" fmla="*/ 10820 h 31633"/>
                <a:gd name="connsiteX41" fmla="*/ 44512 w 46447"/>
                <a:gd name="connsiteY41" fmla="*/ 11470 h 31633"/>
                <a:gd name="connsiteX42" fmla="*/ 44190 w 46447"/>
                <a:gd name="connsiteY42" fmla="*/ 12551 h 31633"/>
                <a:gd name="connsiteX43" fmla="*/ 45250 w 46447"/>
                <a:gd name="connsiteY43" fmla="*/ 13812 h 31633"/>
                <a:gd name="connsiteX44" fmla="*/ 45189 w 46447"/>
                <a:gd name="connsiteY44" fmla="*/ 15038 h 31633"/>
                <a:gd name="connsiteX45" fmla="*/ 46447 w 46447"/>
                <a:gd name="connsiteY45" fmla="*/ 16582 h 31633"/>
                <a:gd name="connsiteX46" fmla="*/ 45098 w 46447"/>
                <a:gd name="connsiteY46" fmla="*/ 16974 h 31633"/>
                <a:gd name="connsiteX47" fmla="*/ 44277 w 46447"/>
                <a:gd name="connsiteY47" fmla="*/ 17518 h 31633"/>
                <a:gd name="connsiteX48" fmla="*/ 44027 w 46447"/>
                <a:gd name="connsiteY48" fmla="*/ 18766 h 31633"/>
                <a:gd name="connsiteX49" fmla="*/ 45009 w 46447"/>
                <a:gd name="connsiteY49" fmla="*/ 20807 h 31633"/>
                <a:gd name="connsiteX50" fmla="*/ 44241 w 46447"/>
                <a:gd name="connsiteY50" fmla="*/ 21290 h 31633"/>
                <a:gd name="connsiteX51" fmla="*/ 42035 w 46447"/>
                <a:gd name="connsiteY51" fmla="*/ 21182 h 31633"/>
                <a:gd name="connsiteX52" fmla="*/ 41742 w 46447"/>
                <a:gd name="connsiteY52" fmla="*/ 22039 h 31633"/>
                <a:gd name="connsiteX53" fmla="*/ 39139 w 46447"/>
                <a:gd name="connsiteY53" fmla="*/ 21809 h 31633"/>
                <a:gd name="connsiteX54" fmla="*/ 37824 w 46447"/>
                <a:gd name="connsiteY54" fmla="*/ 25954 h 31633"/>
                <a:gd name="connsiteX55" fmla="*/ 34171 w 46447"/>
                <a:gd name="connsiteY55" fmla="*/ 26996 h 31633"/>
                <a:gd name="connsiteX56" fmla="*/ 32545 w 46447"/>
                <a:gd name="connsiteY56" fmla="*/ 27943 h 31633"/>
                <a:gd name="connsiteX57" fmla="*/ 29547 w 46447"/>
                <a:gd name="connsiteY57" fmla="*/ 29085 h 31633"/>
                <a:gd name="connsiteX58" fmla="*/ 27777 w 46447"/>
                <a:gd name="connsiteY58" fmla="*/ 29946 h 31633"/>
                <a:gd name="connsiteX59" fmla="*/ 25885 w 46447"/>
                <a:gd name="connsiteY59" fmla="*/ 31275 h 31633"/>
                <a:gd name="connsiteX60" fmla="*/ 23417 w 46447"/>
                <a:gd name="connsiteY60" fmla="*/ 31604 h 31633"/>
                <a:gd name="connsiteX61" fmla="*/ 22468 w 46447"/>
                <a:gd name="connsiteY61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2123 w 46447"/>
                <a:gd name="connsiteY7" fmla="*/ 26292 h 31633"/>
                <a:gd name="connsiteX8" fmla="*/ 12605 w 46447"/>
                <a:gd name="connsiteY8" fmla="*/ 25504 h 31633"/>
                <a:gd name="connsiteX9" fmla="*/ 9430 w 46447"/>
                <a:gd name="connsiteY9" fmla="*/ 23852 h 31633"/>
                <a:gd name="connsiteX10" fmla="*/ 7444 w 46447"/>
                <a:gd name="connsiteY10" fmla="*/ 22063 h 31633"/>
                <a:gd name="connsiteX11" fmla="*/ 3598 w 46447"/>
                <a:gd name="connsiteY11" fmla="*/ 19676 h 31633"/>
                <a:gd name="connsiteX12" fmla="*/ 1613 w 46447"/>
                <a:gd name="connsiteY12" fmla="*/ 19203 h 31633"/>
                <a:gd name="connsiteX13" fmla="*/ 2117 w 46447"/>
                <a:gd name="connsiteY13" fmla="*/ 12233 h 31633"/>
                <a:gd name="connsiteX14" fmla="*/ 4807 w 46447"/>
                <a:gd name="connsiteY14" fmla="*/ 10423 h 31633"/>
                <a:gd name="connsiteX15" fmla="*/ 3882 w 46447"/>
                <a:gd name="connsiteY15" fmla="*/ 7005 h 31633"/>
                <a:gd name="connsiteX16" fmla="*/ 1277 w 46447"/>
                <a:gd name="connsiteY16" fmla="*/ 6938 h 31633"/>
                <a:gd name="connsiteX17" fmla="*/ 268 w 46447"/>
                <a:gd name="connsiteY17" fmla="*/ 5598 h 31633"/>
                <a:gd name="connsiteX18" fmla="*/ 6347 w 46447"/>
                <a:gd name="connsiteY18" fmla="*/ 5678 h 31633"/>
                <a:gd name="connsiteX19" fmla="*/ 6953 w 46447"/>
                <a:gd name="connsiteY19" fmla="*/ 4254 h 31633"/>
                <a:gd name="connsiteX20" fmla="*/ 5847 w 46447"/>
                <a:gd name="connsiteY20" fmla="*/ 3095 h 31633"/>
                <a:gd name="connsiteX21" fmla="*/ 5757 w 46447"/>
                <a:gd name="connsiteY21" fmla="*/ 963 h 31633"/>
                <a:gd name="connsiteX22" fmla="*/ 11772 w 46447"/>
                <a:gd name="connsiteY22" fmla="*/ 455 h 31633"/>
                <a:gd name="connsiteX23" fmla="*/ 12588 w 46447"/>
                <a:gd name="connsiteY23" fmla="*/ 1917 h 31633"/>
                <a:gd name="connsiteX24" fmla="*/ 16277 w 46447"/>
                <a:gd name="connsiteY24" fmla="*/ 663 h 31633"/>
                <a:gd name="connsiteX25" fmla="*/ 26308 w 46447"/>
                <a:gd name="connsiteY25" fmla="*/ 7 h 31633"/>
                <a:gd name="connsiteX26" fmla="*/ 28612 w 46447"/>
                <a:gd name="connsiteY26" fmla="*/ 1039 h 31633"/>
                <a:gd name="connsiteX27" fmla="*/ 28084 w 46447"/>
                <a:gd name="connsiteY27" fmla="*/ 3651 h 31633"/>
                <a:gd name="connsiteX28" fmla="*/ 29005 w 46447"/>
                <a:gd name="connsiteY28" fmla="*/ 4985 h 31633"/>
                <a:gd name="connsiteX29" fmla="*/ 30545 w 46447"/>
                <a:gd name="connsiteY29" fmla="*/ 4377 h 31633"/>
                <a:gd name="connsiteX30" fmla="*/ 31129 w 46447"/>
                <a:gd name="connsiteY30" fmla="*/ 5422 h 31633"/>
                <a:gd name="connsiteX31" fmla="*/ 33257 w 46447"/>
                <a:gd name="connsiteY31" fmla="*/ 5998 h 31633"/>
                <a:gd name="connsiteX32" fmla="*/ 34121 w 46447"/>
                <a:gd name="connsiteY32" fmla="*/ 4722 h 31633"/>
                <a:gd name="connsiteX33" fmla="*/ 35396 w 46447"/>
                <a:gd name="connsiteY33" fmla="*/ 4978 h 31633"/>
                <a:gd name="connsiteX34" fmla="*/ 35364 w 46447"/>
                <a:gd name="connsiteY34" fmla="*/ 5778 h 31633"/>
                <a:gd name="connsiteX35" fmla="*/ 35248 w 46447"/>
                <a:gd name="connsiteY35" fmla="*/ 8178 h 31633"/>
                <a:gd name="connsiteX36" fmla="*/ 38193 w 46447"/>
                <a:gd name="connsiteY36" fmla="*/ 8486 h 31633"/>
                <a:gd name="connsiteX37" fmla="*/ 41199 w 46447"/>
                <a:gd name="connsiteY37" fmla="*/ 7512 h 31633"/>
                <a:gd name="connsiteX38" fmla="*/ 42702 w 46447"/>
                <a:gd name="connsiteY38" fmla="*/ 10735 h 31633"/>
                <a:gd name="connsiteX39" fmla="*/ 44020 w 46447"/>
                <a:gd name="connsiteY39" fmla="*/ 10820 h 31633"/>
                <a:gd name="connsiteX40" fmla="*/ 44512 w 46447"/>
                <a:gd name="connsiteY40" fmla="*/ 11470 h 31633"/>
                <a:gd name="connsiteX41" fmla="*/ 44190 w 46447"/>
                <a:gd name="connsiteY41" fmla="*/ 12551 h 31633"/>
                <a:gd name="connsiteX42" fmla="*/ 45250 w 46447"/>
                <a:gd name="connsiteY42" fmla="*/ 13812 h 31633"/>
                <a:gd name="connsiteX43" fmla="*/ 45189 w 46447"/>
                <a:gd name="connsiteY43" fmla="*/ 15038 h 31633"/>
                <a:gd name="connsiteX44" fmla="*/ 46447 w 46447"/>
                <a:gd name="connsiteY44" fmla="*/ 16582 h 31633"/>
                <a:gd name="connsiteX45" fmla="*/ 45098 w 46447"/>
                <a:gd name="connsiteY45" fmla="*/ 16974 h 31633"/>
                <a:gd name="connsiteX46" fmla="*/ 44277 w 46447"/>
                <a:gd name="connsiteY46" fmla="*/ 17518 h 31633"/>
                <a:gd name="connsiteX47" fmla="*/ 44027 w 46447"/>
                <a:gd name="connsiteY47" fmla="*/ 18766 h 31633"/>
                <a:gd name="connsiteX48" fmla="*/ 45009 w 46447"/>
                <a:gd name="connsiteY48" fmla="*/ 20807 h 31633"/>
                <a:gd name="connsiteX49" fmla="*/ 44241 w 46447"/>
                <a:gd name="connsiteY49" fmla="*/ 21290 h 31633"/>
                <a:gd name="connsiteX50" fmla="*/ 42035 w 46447"/>
                <a:gd name="connsiteY50" fmla="*/ 21182 h 31633"/>
                <a:gd name="connsiteX51" fmla="*/ 41742 w 46447"/>
                <a:gd name="connsiteY51" fmla="*/ 22039 h 31633"/>
                <a:gd name="connsiteX52" fmla="*/ 39139 w 46447"/>
                <a:gd name="connsiteY52" fmla="*/ 21809 h 31633"/>
                <a:gd name="connsiteX53" fmla="*/ 37824 w 46447"/>
                <a:gd name="connsiteY53" fmla="*/ 25954 h 31633"/>
                <a:gd name="connsiteX54" fmla="*/ 34171 w 46447"/>
                <a:gd name="connsiteY54" fmla="*/ 26996 h 31633"/>
                <a:gd name="connsiteX55" fmla="*/ 32545 w 46447"/>
                <a:gd name="connsiteY55" fmla="*/ 27943 h 31633"/>
                <a:gd name="connsiteX56" fmla="*/ 29547 w 46447"/>
                <a:gd name="connsiteY56" fmla="*/ 29085 h 31633"/>
                <a:gd name="connsiteX57" fmla="*/ 27777 w 46447"/>
                <a:gd name="connsiteY57" fmla="*/ 29946 h 31633"/>
                <a:gd name="connsiteX58" fmla="*/ 25885 w 46447"/>
                <a:gd name="connsiteY58" fmla="*/ 31275 h 31633"/>
                <a:gd name="connsiteX59" fmla="*/ 23417 w 46447"/>
                <a:gd name="connsiteY59" fmla="*/ 31604 h 31633"/>
                <a:gd name="connsiteX60" fmla="*/ 22468 w 46447"/>
                <a:gd name="connsiteY60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2123 w 46447"/>
                <a:gd name="connsiteY7" fmla="*/ 26292 h 31633"/>
                <a:gd name="connsiteX8" fmla="*/ 11849 w 46447"/>
                <a:gd name="connsiteY8" fmla="*/ 25973 h 31633"/>
                <a:gd name="connsiteX9" fmla="*/ 9430 w 46447"/>
                <a:gd name="connsiteY9" fmla="*/ 23852 h 31633"/>
                <a:gd name="connsiteX10" fmla="*/ 7444 w 46447"/>
                <a:gd name="connsiteY10" fmla="*/ 22063 h 31633"/>
                <a:gd name="connsiteX11" fmla="*/ 3598 w 46447"/>
                <a:gd name="connsiteY11" fmla="*/ 19676 h 31633"/>
                <a:gd name="connsiteX12" fmla="*/ 1613 w 46447"/>
                <a:gd name="connsiteY12" fmla="*/ 19203 h 31633"/>
                <a:gd name="connsiteX13" fmla="*/ 2117 w 46447"/>
                <a:gd name="connsiteY13" fmla="*/ 12233 h 31633"/>
                <a:gd name="connsiteX14" fmla="*/ 4807 w 46447"/>
                <a:gd name="connsiteY14" fmla="*/ 10423 h 31633"/>
                <a:gd name="connsiteX15" fmla="*/ 3882 w 46447"/>
                <a:gd name="connsiteY15" fmla="*/ 7005 h 31633"/>
                <a:gd name="connsiteX16" fmla="*/ 1277 w 46447"/>
                <a:gd name="connsiteY16" fmla="*/ 6938 h 31633"/>
                <a:gd name="connsiteX17" fmla="*/ 268 w 46447"/>
                <a:gd name="connsiteY17" fmla="*/ 5598 h 31633"/>
                <a:gd name="connsiteX18" fmla="*/ 6347 w 46447"/>
                <a:gd name="connsiteY18" fmla="*/ 5678 h 31633"/>
                <a:gd name="connsiteX19" fmla="*/ 6953 w 46447"/>
                <a:gd name="connsiteY19" fmla="*/ 4254 h 31633"/>
                <a:gd name="connsiteX20" fmla="*/ 5847 w 46447"/>
                <a:gd name="connsiteY20" fmla="*/ 3095 h 31633"/>
                <a:gd name="connsiteX21" fmla="*/ 5757 w 46447"/>
                <a:gd name="connsiteY21" fmla="*/ 963 h 31633"/>
                <a:gd name="connsiteX22" fmla="*/ 11772 w 46447"/>
                <a:gd name="connsiteY22" fmla="*/ 455 h 31633"/>
                <a:gd name="connsiteX23" fmla="*/ 12588 w 46447"/>
                <a:gd name="connsiteY23" fmla="*/ 1917 h 31633"/>
                <a:gd name="connsiteX24" fmla="*/ 16277 w 46447"/>
                <a:gd name="connsiteY24" fmla="*/ 663 h 31633"/>
                <a:gd name="connsiteX25" fmla="*/ 26308 w 46447"/>
                <a:gd name="connsiteY25" fmla="*/ 7 h 31633"/>
                <a:gd name="connsiteX26" fmla="*/ 28612 w 46447"/>
                <a:gd name="connsiteY26" fmla="*/ 1039 h 31633"/>
                <a:gd name="connsiteX27" fmla="*/ 28084 w 46447"/>
                <a:gd name="connsiteY27" fmla="*/ 3651 h 31633"/>
                <a:gd name="connsiteX28" fmla="*/ 29005 w 46447"/>
                <a:gd name="connsiteY28" fmla="*/ 4985 h 31633"/>
                <a:gd name="connsiteX29" fmla="*/ 30545 w 46447"/>
                <a:gd name="connsiteY29" fmla="*/ 4377 h 31633"/>
                <a:gd name="connsiteX30" fmla="*/ 31129 w 46447"/>
                <a:gd name="connsiteY30" fmla="*/ 5422 h 31633"/>
                <a:gd name="connsiteX31" fmla="*/ 33257 w 46447"/>
                <a:gd name="connsiteY31" fmla="*/ 5998 h 31633"/>
                <a:gd name="connsiteX32" fmla="*/ 34121 w 46447"/>
                <a:gd name="connsiteY32" fmla="*/ 4722 h 31633"/>
                <a:gd name="connsiteX33" fmla="*/ 35396 w 46447"/>
                <a:gd name="connsiteY33" fmla="*/ 4978 h 31633"/>
                <a:gd name="connsiteX34" fmla="*/ 35364 w 46447"/>
                <a:gd name="connsiteY34" fmla="*/ 5778 h 31633"/>
                <a:gd name="connsiteX35" fmla="*/ 35248 w 46447"/>
                <a:gd name="connsiteY35" fmla="*/ 8178 h 31633"/>
                <a:gd name="connsiteX36" fmla="*/ 38193 w 46447"/>
                <a:gd name="connsiteY36" fmla="*/ 8486 h 31633"/>
                <a:gd name="connsiteX37" fmla="*/ 41199 w 46447"/>
                <a:gd name="connsiteY37" fmla="*/ 7512 h 31633"/>
                <a:gd name="connsiteX38" fmla="*/ 42702 w 46447"/>
                <a:gd name="connsiteY38" fmla="*/ 10735 h 31633"/>
                <a:gd name="connsiteX39" fmla="*/ 44020 w 46447"/>
                <a:gd name="connsiteY39" fmla="*/ 10820 h 31633"/>
                <a:gd name="connsiteX40" fmla="*/ 44512 w 46447"/>
                <a:gd name="connsiteY40" fmla="*/ 11470 h 31633"/>
                <a:gd name="connsiteX41" fmla="*/ 44190 w 46447"/>
                <a:gd name="connsiteY41" fmla="*/ 12551 h 31633"/>
                <a:gd name="connsiteX42" fmla="*/ 45250 w 46447"/>
                <a:gd name="connsiteY42" fmla="*/ 13812 h 31633"/>
                <a:gd name="connsiteX43" fmla="*/ 45189 w 46447"/>
                <a:gd name="connsiteY43" fmla="*/ 15038 h 31633"/>
                <a:gd name="connsiteX44" fmla="*/ 46447 w 46447"/>
                <a:gd name="connsiteY44" fmla="*/ 16582 h 31633"/>
                <a:gd name="connsiteX45" fmla="*/ 45098 w 46447"/>
                <a:gd name="connsiteY45" fmla="*/ 16974 h 31633"/>
                <a:gd name="connsiteX46" fmla="*/ 44277 w 46447"/>
                <a:gd name="connsiteY46" fmla="*/ 17518 h 31633"/>
                <a:gd name="connsiteX47" fmla="*/ 44027 w 46447"/>
                <a:gd name="connsiteY47" fmla="*/ 18766 h 31633"/>
                <a:gd name="connsiteX48" fmla="*/ 45009 w 46447"/>
                <a:gd name="connsiteY48" fmla="*/ 20807 h 31633"/>
                <a:gd name="connsiteX49" fmla="*/ 44241 w 46447"/>
                <a:gd name="connsiteY49" fmla="*/ 21290 h 31633"/>
                <a:gd name="connsiteX50" fmla="*/ 42035 w 46447"/>
                <a:gd name="connsiteY50" fmla="*/ 21182 h 31633"/>
                <a:gd name="connsiteX51" fmla="*/ 41742 w 46447"/>
                <a:gd name="connsiteY51" fmla="*/ 22039 h 31633"/>
                <a:gd name="connsiteX52" fmla="*/ 39139 w 46447"/>
                <a:gd name="connsiteY52" fmla="*/ 21809 h 31633"/>
                <a:gd name="connsiteX53" fmla="*/ 37824 w 46447"/>
                <a:gd name="connsiteY53" fmla="*/ 25954 h 31633"/>
                <a:gd name="connsiteX54" fmla="*/ 34171 w 46447"/>
                <a:gd name="connsiteY54" fmla="*/ 26996 h 31633"/>
                <a:gd name="connsiteX55" fmla="*/ 32545 w 46447"/>
                <a:gd name="connsiteY55" fmla="*/ 27943 h 31633"/>
                <a:gd name="connsiteX56" fmla="*/ 29547 w 46447"/>
                <a:gd name="connsiteY56" fmla="*/ 29085 h 31633"/>
                <a:gd name="connsiteX57" fmla="*/ 27777 w 46447"/>
                <a:gd name="connsiteY57" fmla="*/ 29946 h 31633"/>
                <a:gd name="connsiteX58" fmla="*/ 25885 w 46447"/>
                <a:gd name="connsiteY58" fmla="*/ 31275 h 31633"/>
                <a:gd name="connsiteX59" fmla="*/ 23417 w 46447"/>
                <a:gd name="connsiteY59" fmla="*/ 31604 h 31633"/>
                <a:gd name="connsiteX60" fmla="*/ 22468 w 46447"/>
                <a:gd name="connsiteY60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13794 w 46447"/>
                <a:gd name="connsiteY6" fmla="*/ 27641 h 31633"/>
                <a:gd name="connsiteX7" fmla="*/ 11198 w 46447"/>
                <a:gd name="connsiteY7" fmla="*/ 27699 h 31633"/>
                <a:gd name="connsiteX8" fmla="*/ 11849 w 46447"/>
                <a:gd name="connsiteY8" fmla="*/ 25973 h 31633"/>
                <a:gd name="connsiteX9" fmla="*/ 9430 w 46447"/>
                <a:gd name="connsiteY9" fmla="*/ 23852 h 31633"/>
                <a:gd name="connsiteX10" fmla="*/ 7444 w 46447"/>
                <a:gd name="connsiteY10" fmla="*/ 22063 h 31633"/>
                <a:gd name="connsiteX11" fmla="*/ 3598 w 46447"/>
                <a:gd name="connsiteY11" fmla="*/ 19676 h 31633"/>
                <a:gd name="connsiteX12" fmla="*/ 1613 w 46447"/>
                <a:gd name="connsiteY12" fmla="*/ 19203 h 31633"/>
                <a:gd name="connsiteX13" fmla="*/ 2117 w 46447"/>
                <a:gd name="connsiteY13" fmla="*/ 12233 h 31633"/>
                <a:gd name="connsiteX14" fmla="*/ 4807 w 46447"/>
                <a:gd name="connsiteY14" fmla="*/ 10423 h 31633"/>
                <a:gd name="connsiteX15" fmla="*/ 3882 w 46447"/>
                <a:gd name="connsiteY15" fmla="*/ 7005 h 31633"/>
                <a:gd name="connsiteX16" fmla="*/ 1277 w 46447"/>
                <a:gd name="connsiteY16" fmla="*/ 6938 h 31633"/>
                <a:gd name="connsiteX17" fmla="*/ 268 w 46447"/>
                <a:gd name="connsiteY17" fmla="*/ 5598 h 31633"/>
                <a:gd name="connsiteX18" fmla="*/ 6347 w 46447"/>
                <a:gd name="connsiteY18" fmla="*/ 5678 h 31633"/>
                <a:gd name="connsiteX19" fmla="*/ 6953 w 46447"/>
                <a:gd name="connsiteY19" fmla="*/ 4254 h 31633"/>
                <a:gd name="connsiteX20" fmla="*/ 5847 w 46447"/>
                <a:gd name="connsiteY20" fmla="*/ 3095 h 31633"/>
                <a:gd name="connsiteX21" fmla="*/ 5757 w 46447"/>
                <a:gd name="connsiteY21" fmla="*/ 963 h 31633"/>
                <a:gd name="connsiteX22" fmla="*/ 11772 w 46447"/>
                <a:gd name="connsiteY22" fmla="*/ 455 h 31633"/>
                <a:gd name="connsiteX23" fmla="*/ 12588 w 46447"/>
                <a:gd name="connsiteY23" fmla="*/ 1917 h 31633"/>
                <a:gd name="connsiteX24" fmla="*/ 16277 w 46447"/>
                <a:gd name="connsiteY24" fmla="*/ 663 h 31633"/>
                <a:gd name="connsiteX25" fmla="*/ 26308 w 46447"/>
                <a:gd name="connsiteY25" fmla="*/ 7 h 31633"/>
                <a:gd name="connsiteX26" fmla="*/ 28612 w 46447"/>
                <a:gd name="connsiteY26" fmla="*/ 1039 h 31633"/>
                <a:gd name="connsiteX27" fmla="*/ 28084 w 46447"/>
                <a:gd name="connsiteY27" fmla="*/ 3651 h 31633"/>
                <a:gd name="connsiteX28" fmla="*/ 29005 w 46447"/>
                <a:gd name="connsiteY28" fmla="*/ 4985 h 31633"/>
                <a:gd name="connsiteX29" fmla="*/ 30545 w 46447"/>
                <a:gd name="connsiteY29" fmla="*/ 4377 h 31633"/>
                <a:gd name="connsiteX30" fmla="*/ 31129 w 46447"/>
                <a:gd name="connsiteY30" fmla="*/ 5422 h 31633"/>
                <a:gd name="connsiteX31" fmla="*/ 33257 w 46447"/>
                <a:gd name="connsiteY31" fmla="*/ 5998 h 31633"/>
                <a:gd name="connsiteX32" fmla="*/ 34121 w 46447"/>
                <a:gd name="connsiteY32" fmla="*/ 4722 h 31633"/>
                <a:gd name="connsiteX33" fmla="*/ 35396 w 46447"/>
                <a:gd name="connsiteY33" fmla="*/ 4978 h 31633"/>
                <a:gd name="connsiteX34" fmla="*/ 35364 w 46447"/>
                <a:gd name="connsiteY34" fmla="*/ 5778 h 31633"/>
                <a:gd name="connsiteX35" fmla="*/ 35248 w 46447"/>
                <a:gd name="connsiteY35" fmla="*/ 8178 h 31633"/>
                <a:gd name="connsiteX36" fmla="*/ 38193 w 46447"/>
                <a:gd name="connsiteY36" fmla="*/ 8486 h 31633"/>
                <a:gd name="connsiteX37" fmla="*/ 41199 w 46447"/>
                <a:gd name="connsiteY37" fmla="*/ 7512 h 31633"/>
                <a:gd name="connsiteX38" fmla="*/ 42702 w 46447"/>
                <a:gd name="connsiteY38" fmla="*/ 10735 h 31633"/>
                <a:gd name="connsiteX39" fmla="*/ 44020 w 46447"/>
                <a:gd name="connsiteY39" fmla="*/ 10820 h 31633"/>
                <a:gd name="connsiteX40" fmla="*/ 44512 w 46447"/>
                <a:gd name="connsiteY40" fmla="*/ 11470 h 31633"/>
                <a:gd name="connsiteX41" fmla="*/ 44190 w 46447"/>
                <a:gd name="connsiteY41" fmla="*/ 12551 h 31633"/>
                <a:gd name="connsiteX42" fmla="*/ 45250 w 46447"/>
                <a:gd name="connsiteY42" fmla="*/ 13812 h 31633"/>
                <a:gd name="connsiteX43" fmla="*/ 45189 w 46447"/>
                <a:gd name="connsiteY43" fmla="*/ 15038 h 31633"/>
                <a:gd name="connsiteX44" fmla="*/ 46447 w 46447"/>
                <a:gd name="connsiteY44" fmla="*/ 16582 h 31633"/>
                <a:gd name="connsiteX45" fmla="*/ 45098 w 46447"/>
                <a:gd name="connsiteY45" fmla="*/ 16974 h 31633"/>
                <a:gd name="connsiteX46" fmla="*/ 44277 w 46447"/>
                <a:gd name="connsiteY46" fmla="*/ 17518 h 31633"/>
                <a:gd name="connsiteX47" fmla="*/ 44027 w 46447"/>
                <a:gd name="connsiteY47" fmla="*/ 18766 h 31633"/>
                <a:gd name="connsiteX48" fmla="*/ 45009 w 46447"/>
                <a:gd name="connsiteY48" fmla="*/ 20807 h 31633"/>
                <a:gd name="connsiteX49" fmla="*/ 44241 w 46447"/>
                <a:gd name="connsiteY49" fmla="*/ 21290 h 31633"/>
                <a:gd name="connsiteX50" fmla="*/ 42035 w 46447"/>
                <a:gd name="connsiteY50" fmla="*/ 21182 h 31633"/>
                <a:gd name="connsiteX51" fmla="*/ 41742 w 46447"/>
                <a:gd name="connsiteY51" fmla="*/ 22039 h 31633"/>
                <a:gd name="connsiteX52" fmla="*/ 39139 w 46447"/>
                <a:gd name="connsiteY52" fmla="*/ 21809 h 31633"/>
                <a:gd name="connsiteX53" fmla="*/ 37824 w 46447"/>
                <a:gd name="connsiteY53" fmla="*/ 25954 h 31633"/>
                <a:gd name="connsiteX54" fmla="*/ 34171 w 46447"/>
                <a:gd name="connsiteY54" fmla="*/ 26996 h 31633"/>
                <a:gd name="connsiteX55" fmla="*/ 32545 w 46447"/>
                <a:gd name="connsiteY55" fmla="*/ 27943 h 31633"/>
                <a:gd name="connsiteX56" fmla="*/ 29547 w 46447"/>
                <a:gd name="connsiteY56" fmla="*/ 29085 h 31633"/>
                <a:gd name="connsiteX57" fmla="*/ 27777 w 46447"/>
                <a:gd name="connsiteY57" fmla="*/ 29946 h 31633"/>
                <a:gd name="connsiteX58" fmla="*/ 25885 w 46447"/>
                <a:gd name="connsiteY58" fmla="*/ 31275 h 31633"/>
                <a:gd name="connsiteX59" fmla="*/ 23417 w 46447"/>
                <a:gd name="connsiteY59" fmla="*/ 31604 h 31633"/>
                <a:gd name="connsiteX60" fmla="*/ 22468 w 46447"/>
                <a:gd name="connsiteY60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15177 w 46447"/>
                <a:gd name="connsiteY5" fmla="*/ 29096 h 31633"/>
                <a:gd name="connsiteX6" fmla="*/ 9676 w 46447"/>
                <a:gd name="connsiteY6" fmla="*/ 27574 h 31633"/>
                <a:gd name="connsiteX7" fmla="*/ 11198 w 46447"/>
                <a:gd name="connsiteY7" fmla="*/ 27699 h 31633"/>
                <a:gd name="connsiteX8" fmla="*/ 11849 w 46447"/>
                <a:gd name="connsiteY8" fmla="*/ 25973 h 31633"/>
                <a:gd name="connsiteX9" fmla="*/ 9430 w 46447"/>
                <a:gd name="connsiteY9" fmla="*/ 23852 h 31633"/>
                <a:gd name="connsiteX10" fmla="*/ 7444 w 46447"/>
                <a:gd name="connsiteY10" fmla="*/ 22063 h 31633"/>
                <a:gd name="connsiteX11" fmla="*/ 3598 w 46447"/>
                <a:gd name="connsiteY11" fmla="*/ 19676 h 31633"/>
                <a:gd name="connsiteX12" fmla="*/ 1613 w 46447"/>
                <a:gd name="connsiteY12" fmla="*/ 19203 h 31633"/>
                <a:gd name="connsiteX13" fmla="*/ 2117 w 46447"/>
                <a:gd name="connsiteY13" fmla="*/ 12233 h 31633"/>
                <a:gd name="connsiteX14" fmla="*/ 4807 w 46447"/>
                <a:gd name="connsiteY14" fmla="*/ 10423 h 31633"/>
                <a:gd name="connsiteX15" fmla="*/ 3882 w 46447"/>
                <a:gd name="connsiteY15" fmla="*/ 7005 h 31633"/>
                <a:gd name="connsiteX16" fmla="*/ 1277 w 46447"/>
                <a:gd name="connsiteY16" fmla="*/ 6938 h 31633"/>
                <a:gd name="connsiteX17" fmla="*/ 268 w 46447"/>
                <a:gd name="connsiteY17" fmla="*/ 5598 h 31633"/>
                <a:gd name="connsiteX18" fmla="*/ 6347 w 46447"/>
                <a:gd name="connsiteY18" fmla="*/ 5678 h 31633"/>
                <a:gd name="connsiteX19" fmla="*/ 6953 w 46447"/>
                <a:gd name="connsiteY19" fmla="*/ 4254 h 31633"/>
                <a:gd name="connsiteX20" fmla="*/ 5847 w 46447"/>
                <a:gd name="connsiteY20" fmla="*/ 3095 h 31633"/>
                <a:gd name="connsiteX21" fmla="*/ 5757 w 46447"/>
                <a:gd name="connsiteY21" fmla="*/ 963 h 31633"/>
                <a:gd name="connsiteX22" fmla="*/ 11772 w 46447"/>
                <a:gd name="connsiteY22" fmla="*/ 455 h 31633"/>
                <a:gd name="connsiteX23" fmla="*/ 12588 w 46447"/>
                <a:gd name="connsiteY23" fmla="*/ 1917 h 31633"/>
                <a:gd name="connsiteX24" fmla="*/ 16277 w 46447"/>
                <a:gd name="connsiteY24" fmla="*/ 663 h 31633"/>
                <a:gd name="connsiteX25" fmla="*/ 26308 w 46447"/>
                <a:gd name="connsiteY25" fmla="*/ 7 h 31633"/>
                <a:gd name="connsiteX26" fmla="*/ 28612 w 46447"/>
                <a:gd name="connsiteY26" fmla="*/ 1039 h 31633"/>
                <a:gd name="connsiteX27" fmla="*/ 28084 w 46447"/>
                <a:gd name="connsiteY27" fmla="*/ 3651 h 31633"/>
                <a:gd name="connsiteX28" fmla="*/ 29005 w 46447"/>
                <a:gd name="connsiteY28" fmla="*/ 4985 h 31633"/>
                <a:gd name="connsiteX29" fmla="*/ 30545 w 46447"/>
                <a:gd name="connsiteY29" fmla="*/ 4377 h 31633"/>
                <a:gd name="connsiteX30" fmla="*/ 31129 w 46447"/>
                <a:gd name="connsiteY30" fmla="*/ 5422 h 31633"/>
                <a:gd name="connsiteX31" fmla="*/ 33257 w 46447"/>
                <a:gd name="connsiteY31" fmla="*/ 5998 h 31633"/>
                <a:gd name="connsiteX32" fmla="*/ 34121 w 46447"/>
                <a:gd name="connsiteY32" fmla="*/ 4722 h 31633"/>
                <a:gd name="connsiteX33" fmla="*/ 35396 w 46447"/>
                <a:gd name="connsiteY33" fmla="*/ 4978 h 31633"/>
                <a:gd name="connsiteX34" fmla="*/ 35364 w 46447"/>
                <a:gd name="connsiteY34" fmla="*/ 5778 h 31633"/>
                <a:gd name="connsiteX35" fmla="*/ 35248 w 46447"/>
                <a:gd name="connsiteY35" fmla="*/ 8178 h 31633"/>
                <a:gd name="connsiteX36" fmla="*/ 38193 w 46447"/>
                <a:gd name="connsiteY36" fmla="*/ 8486 h 31633"/>
                <a:gd name="connsiteX37" fmla="*/ 41199 w 46447"/>
                <a:gd name="connsiteY37" fmla="*/ 7512 h 31633"/>
                <a:gd name="connsiteX38" fmla="*/ 42702 w 46447"/>
                <a:gd name="connsiteY38" fmla="*/ 10735 h 31633"/>
                <a:gd name="connsiteX39" fmla="*/ 44020 w 46447"/>
                <a:gd name="connsiteY39" fmla="*/ 10820 h 31633"/>
                <a:gd name="connsiteX40" fmla="*/ 44512 w 46447"/>
                <a:gd name="connsiteY40" fmla="*/ 11470 h 31633"/>
                <a:gd name="connsiteX41" fmla="*/ 44190 w 46447"/>
                <a:gd name="connsiteY41" fmla="*/ 12551 h 31633"/>
                <a:gd name="connsiteX42" fmla="*/ 45250 w 46447"/>
                <a:gd name="connsiteY42" fmla="*/ 13812 h 31633"/>
                <a:gd name="connsiteX43" fmla="*/ 45189 w 46447"/>
                <a:gd name="connsiteY43" fmla="*/ 15038 h 31633"/>
                <a:gd name="connsiteX44" fmla="*/ 46447 w 46447"/>
                <a:gd name="connsiteY44" fmla="*/ 16582 h 31633"/>
                <a:gd name="connsiteX45" fmla="*/ 45098 w 46447"/>
                <a:gd name="connsiteY45" fmla="*/ 16974 h 31633"/>
                <a:gd name="connsiteX46" fmla="*/ 44277 w 46447"/>
                <a:gd name="connsiteY46" fmla="*/ 17518 h 31633"/>
                <a:gd name="connsiteX47" fmla="*/ 44027 w 46447"/>
                <a:gd name="connsiteY47" fmla="*/ 18766 h 31633"/>
                <a:gd name="connsiteX48" fmla="*/ 45009 w 46447"/>
                <a:gd name="connsiteY48" fmla="*/ 20807 h 31633"/>
                <a:gd name="connsiteX49" fmla="*/ 44241 w 46447"/>
                <a:gd name="connsiteY49" fmla="*/ 21290 h 31633"/>
                <a:gd name="connsiteX50" fmla="*/ 42035 w 46447"/>
                <a:gd name="connsiteY50" fmla="*/ 21182 h 31633"/>
                <a:gd name="connsiteX51" fmla="*/ 41742 w 46447"/>
                <a:gd name="connsiteY51" fmla="*/ 22039 h 31633"/>
                <a:gd name="connsiteX52" fmla="*/ 39139 w 46447"/>
                <a:gd name="connsiteY52" fmla="*/ 21809 h 31633"/>
                <a:gd name="connsiteX53" fmla="*/ 37824 w 46447"/>
                <a:gd name="connsiteY53" fmla="*/ 25954 h 31633"/>
                <a:gd name="connsiteX54" fmla="*/ 34171 w 46447"/>
                <a:gd name="connsiteY54" fmla="*/ 26996 h 31633"/>
                <a:gd name="connsiteX55" fmla="*/ 32545 w 46447"/>
                <a:gd name="connsiteY55" fmla="*/ 27943 h 31633"/>
                <a:gd name="connsiteX56" fmla="*/ 29547 w 46447"/>
                <a:gd name="connsiteY56" fmla="*/ 29085 h 31633"/>
                <a:gd name="connsiteX57" fmla="*/ 27777 w 46447"/>
                <a:gd name="connsiteY57" fmla="*/ 29946 h 31633"/>
                <a:gd name="connsiteX58" fmla="*/ 25885 w 46447"/>
                <a:gd name="connsiteY58" fmla="*/ 31275 h 31633"/>
                <a:gd name="connsiteX59" fmla="*/ 23417 w 46447"/>
                <a:gd name="connsiteY59" fmla="*/ 31604 h 31633"/>
                <a:gd name="connsiteX60" fmla="*/ 22468 w 46447"/>
                <a:gd name="connsiteY60" fmla="*/ 30686 h 31633"/>
                <a:gd name="connsiteX0" fmla="*/ 22468 w 46447"/>
                <a:gd name="connsiteY0" fmla="*/ 30686 h 31633"/>
                <a:gd name="connsiteX1" fmla="*/ 21559 w 46447"/>
                <a:gd name="connsiteY1" fmla="*/ 28527 h 31633"/>
                <a:gd name="connsiteX2" fmla="*/ 18186 w 46447"/>
                <a:gd name="connsiteY2" fmla="*/ 28310 h 31633"/>
                <a:gd name="connsiteX3" fmla="*/ 18296 w 46447"/>
                <a:gd name="connsiteY3" fmla="*/ 29599 h 31633"/>
                <a:gd name="connsiteX4" fmla="*/ 16457 w 46447"/>
                <a:gd name="connsiteY4" fmla="*/ 29988 h 31633"/>
                <a:gd name="connsiteX5" fmla="*/ 9294 w 46447"/>
                <a:gd name="connsiteY5" fmla="*/ 29029 h 31633"/>
                <a:gd name="connsiteX6" fmla="*/ 9676 w 46447"/>
                <a:gd name="connsiteY6" fmla="*/ 27574 h 31633"/>
                <a:gd name="connsiteX7" fmla="*/ 11198 w 46447"/>
                <a:gd name="connsiteY7" fmla="*/ 27699 h 31633"/>
                <a:gd name="connsiteX8" fmla="*/ 11849 w 46447"/>
                <a:gd name="connsiteY8" fmla="*/ 25973 h 31633"/>
                <a:gd name="connsiteX9" fmla="*/ 9430 w 46447"/>
                <a:gd name="connsiteY9" fmla="*/ 23852 h 31633"/>
                <a:gd name="connsiteX10" fmla="*/ 7444 w 46447"/>
                <a:gd name="connsiteY10" fmla="*/ 22063 h 31633"/>
                <a:gd name="connsiteX11" fmla="*/ 3598 w 46447"/>
                <a:gd name="connsiteY11" fmla="*/ 19676 h 31633"/>
                <a:gd name="connsiteX12" fmla="*/ 1613 w 46447"/>
                <a:gd name="connsiteY12" fmla="*/ 19203 h 31633"/>
                <a:gd name="connsiteX13" fmla="*/ 2117 w 46447"/>
                <a:gd name="connsiteY13" fmla="*/ 12233 h 31633"/>
                <a:gd name="connsiteX14" fmla="*/ 4807 w 46447"/>
                <a:gd name="connsiteY14" fmla="*/ 10423 h 31633"/>
                <a:gd name="connsiteX15" fmla="*/ 3882 w 46447"/>
                <a:gd name="connsiteY15" fmla="*/ 7005 h 31633"/>
                <a:gd name="connsiteX16" fmla="*/ 1277 w 46447"/>
                <a:gd name="connsiteY16" fmla="*/ 6938 h 31633"/>
                <a:gd name="connsiteX17" fmla="*/ 268 w 46447"/>
                <a:gd name="connsiteY17" fmla="*/ 5598 h 31633"/>
                <a:gd name="connsiteX18" fmla="*/ 6347 w 46447"/>
                <a:gd name="connsiteY18" fmla="*/ 5678 h 31633"/>
                <a:gd name="connsiteX19" fmla="*/ 6953 w 46447"/>
                <a:gd name="connsiteY19" fmla="*/ 4254 h 31633"/>
                <a:gd name="connsiteX20" fmla="*/ 5847 w 46447"/>
                <a:gd name="connsiteY20" fmla="*/ 3095 h 31633"/>
                <a:gd name="connsiteX21" fmla="*/ 5757 w 46447"/>
                <a:gd name="connsiteY21" fmla="*/ 963 h 31633"/>
                <a:gd name="connsiteX22" fmla="*/ 11772 w 46447"/>
                <a:gd name="connsiteY22" fmla="*/ 455 h 31633"/>
                <a:gd name="connsiteX23" fmla="*/ 12588 w 46447"/>
                <a:gd name="connsiteY23" fmla="*/ 1917 h 31633"/>
                <a:gd name="connsiteX24" fmla="*/ 16277 w 46447"/>
                <a:gd name="connsiteY24" fmla="*/ 663 h 31633"/>
                <a:gd name="connsiteX25" fmla="*/ 26308 w 46447"/>
                <a:gd name="connsiteY25" fmla="*/ 7 h 31633"/>
                <a:gd name="connsiteX26" fmla="*/ 28612 w 46447"/>
                <a:gd name="connsiteY26" fmla="*/ 1039 h 31633"/>
                <a:gd name="connsiteX27" fmla="*/ 28084 w 46447"/>
                <a:gd name="connsiteY27" fmla="*/ 3651 h 31633"/>
                <a:gd name="connsiteX28" fmla="*/ 29005 w 46447"/>
                <a:gd name="connsiteY28" fmla="*/ 4985 h 31633"/>
                <a:gd name="connsiteX29" fmla="*/ 30545 w 46447"/>
                <a:gd name="connsiteY29" fmla="*/ 4377 h 31633"/>
                <a:gd name="connsiteX30" fmla="*/ 31129 w 46447"/>
                <a:gd name="connsiteY30" fmla="*/ 5422 h 31633"/>
                <a:gd name="connsiteX31" fmla="*/ 33257 w 46447"/>
                <a:gd name="connsiteY31" fmla="*/ 5998 h 31633"/>
                <a:gd name="connsiteX32" fmla="*/ 34121 w 46447"/>
                <a:gd name="connsiteY32" fmla="*/ 4722 h 31633"/>
                <a:gd name="connsiteX33" fmla="*/ 35396 w 46447"/>
                <a:gd name="connsiteY33" fmla="*/ 4978 h 31633"/>
                <a:gd name="connsiteX34" fmla="*/ 35364 w 46447"/>
                <a:gd name="connsiteY34" fmla="*/ 5778 h 31633"/>
                <a:gd name="connsiteX35" fmla="*/ 35248 w 46447"/>
                <a:gd name="connsiteY35" fmla="*/ 8178 h 31633"/>
                <a:gd name="connsiteX36" fmla="*/ 38193 w 46447"/>
                <a:gd name="connsiteY36" fmla="*/ 8486 h 31633"/>
                <a:gd name="connsiteX37" fmla="*/ 41199 w 46447"/>
                <a:gd name="connsiteY37" fmla="*/ 7512 h 31633"/>
                <a:gd name="connsiteX38" fmla="*/ 42702 w 46447"/>
                <a:gd name="connsiteY38" fmla="*/ 10735 h 31633"/>
                <a:gd name="connsiteX39" fmla="*/ 44020 w 46447"/>
                <a:gd name="connsiteY39" fmla="*/ 10820 h 31633"/>
                <a:gd name="connsiteX40" fmla="*/ 44512 w 46447"/>
                <a:gd name="connsiteY40" fmla="*/ 11470 h 31633"/>
                <a:gd name="connsiteX41" fmla="*/ 44190 w 46447"/>
                <a:gd name="connsiteY41" fmla="*/ 12551 h 31633"/>
                <a:gd name="connsiteX42" fmla="*/ 45250 w 46447"/>
                <a:gd name="connsiteY42" fmla="*/ 13812 h 31633"/>
                <a:gd name="connsiteX43" fmla="*/ 45189 w 46447"/>
                <a:gd name="connsiteY43" fmla="*/ 15038 h 31633"/>
                <a:gd name="connsiteX44" fmla="*/ 46447 w 46447"/>
                <a:gd name="connsiteY44" fmla="*/ 16582 h 31633"/>
                <a:gd name="connsiteX45" fmla="*/ 45098 w 46447"/>
                <a:gd name="connsiteY45" fmla="*/ 16974 h 31633"/>
                <a:gd name="connsiteX46" fmla="*/ 44277 w 46447"/>
                <a:gd name="connsiteY46" fmla="*/ 17518 h 31633"/>
                <a:gd name="connsiteX47" fmla="*/ 44027 w 46447"/>
                <a:gd name="connsiteY47" fmla="*/ 18766 h 31633"/>
                <a:gd name="connsiteX48" fmla="*/ 45009 w 46447"/>
                <a:gd name="connsiteY48" fmla="*/ 20807 h 31633"/>
                <a:gd name="connsiteX49" fmla="*/ 44241 w 46447"/>
                <a:gd name="connsiteY49" fmla="*/ 21290 h 31633"/>
                <a:gd name="connsiteX50" fmla="*/ 42035 w 46447"/>
                <a:gd name="connsiteY50" fmla="*/ 21182 h 31633"/>
                <a:gd name="connsiteX51" fmla="*/ 41742 w 46447"/>
                <a:gd name="connsiteY51" fmla="*/ 22039 h 31633"/>
                <a:gd name="connsiteX52" fmla="*/ 39139 w 46447"/>
                <a:gd name="connsiteY52" fmla="*/ 21809 h 31633"/>
                <a:gd name="connsiteX53" fmla="*/ 37824 w 46447"/>
                <a:gd name="connsiteY53" fmla="*/ 25954 h 31633"/>
                <a:gd name="connsiteX54" fmla="*/ 34171 w 46447"/>
                <a:gd name="connsiteY54" fmla="*/ 26996 h 31633"/>
                <a:gd name="connsiteX55" fmla="*/ 32545 w 46447"/>
                <a:gd name="connsiteY55" fmla="*/ 27943 h 31633"/>
                <a:gd name="connsiteX56" fmla="*/ 29547 w 46447"/>
                <a:gd name="connsiteY56" fmla="*/ 29085 h 31633"/>
                <a:gd name="connsiteX57" fmla="*/ 27777 w 46447"/>
                <a:gd name="connsiteY57" fmla="*/ 29946 h 31633"/>
                <a:gd name="connsiteX58" fmla="*/ 25885 w 46447"/>
                <a:gd name="connsiteY58" fmla="*/ 31275 h 31633"/>
                <a:gd name="connsiteX59" fmla="*/ 23417 w 46447"/>
                <a:gd name="connsiteY59" fmla="*/ 31604 h 31633"/>
                <a:gd name="connsiteX60" fmla="*/ 22468 w 46447"/>
                <a:gd name="connsiteY60" fmla="*/ 30686 h 31633"/>
                <a:gd name="connsiteX0" fmla="*/ 22468 w 46447"/>
                <a:gd name="connsiteY0" fmla="*/ 30686 h 31866"/>
                <a:gd name="connsiteX1" fmla="*/ 21559 w 46447"/>
                <a:gd name="connsiteY1" fmla="*/ 28527 h 31866"/>
                <a:gd name="connsiteX2" fmla="*/ 18186 w 46447"/>
                <a:gd name="connsiteY2" fmla="*/ 28310 h 31866"/>
                <a:gd name="connsiteX3" fmla="*/ 18296 w 46447"/>
                <a:gd name="connsiteY3" fmla="*/ 29599 h 31866"/>
                <a:gd name="connsiteX4" fmla="*/ 9733 w 46447"/>
                <a:gd name="connsiteY4" fmla="*/ 31865 h 31866"/>
                <a:gd name="connsiteX5" fmla="*/ 9294 w 46447"/>
                <a:gd name="connsiteY5" fmla="*/ 29029 h 31866"/>
                <a:gd name="connsiteX6" fmla="*/ 9676 w 46447"/>
                <a:gd name="connsiteY6" fmla="*/ 27574 h 31866"/>
                <a:gd name="connsiteX7" fmla="*/ 11198 w 46447"/>
                <a:gd name="connsiteY7" fmla="*/ 27699 h 31866"/>
                <a:gd name="connsiteX8" fmla="*/ 11849 w 46447"/>
                <a:gd name="connsiteY8" fmla="*/ 25973 h 31866"/>
                <a:gd name="connsiteX9" fmla="*/ 9430 w 46447"/>
                <a:gd name="connsiteY9" fmla="*/ 23852 h 31866"/>
                <a:gd name="connsiteX10" fmla="*/ 7444 w 46447"/>
                <a:gd name="connsiteY10" fmla="*/ 22063 h 31866"/>
                <a:gd name="connsiteX11" fmla="*/ 3598 w 46447"/>
                <a:gd name="connsiteY11" fmla="*/ 19676 h 31866"/>
                <a:gd name="connsiteX12" fmla="*/ 1613 w 46447"/>
                <a:gd name="connsiteY12" fmla="*/ 19203 h 31866"/>
                <a:gd name="connsiteX13" fmla="*/ 2117 w 46447"/>
                <a:gd name="connsiteY13" fmla="*/ 12233 h 31866"/>
                <a:gd name="connsiteX14" fmla="*/ 4807 w 46447"/>
                <a:gd name="connsiteY14" fmla="*/ 10423 h 31866"/>
                <a:gd name="connsiteX15" fmla="*/ 3882 w 46447"/>
                <a:gd name="connsiteY15" fmla="*/ 7005 h 31866"/>
                <a:gd name="connsiteX16" fmla="*/ 1277 w 46447"/>
                <a:gd name="connsiteY16" fmla="*/ 6938 h 31866"/>
                <a:gd name="connsiteX17" fmla="*/ 268 w 46447"/>
                <a:gd name="connsiteY17" fmla="*/ 5598 h 31866"/>
                <a:gd name="connsiteX18" fmla="*/ 6347 w 46447"/>
                <a:gd name="connsiteY18" fmla="*/ 5678 h 31866"/>
                <a:gd name="connsiteX19" fmla="*/ 6953 w 46447"/>
                <a:gd name="connsiteY19" fmla="*/ 4254 h 31866"/>
                <a:gd name="connsiteX20" fmla="*/ 5847 w 46447"/>
                <a:gd name="connsiteY20" fmla="*/ 3095 h 31866"/>
                <a:gd name="connsiteX21" fmla="*/ 5757 w 46447"/>
                <a:gd name="connsiteY21" fmla="*/ 963 h 31866"/>
                <a:gd name="connsiteX22" fmla="*/ 11772 w 46447"/>
                <a:gd name="connsiteY22" fmla="*/ 455 h 31866"/>
                <a:gd name="connsiteX23" fmla="*/ 12588 w 46447"/>
                <a:gd name="connsiteY23" fmla="*/ 1917 h 31866"/>
                <a:gd name="connsiteX24" fmla="*/ 16277 w 46447"/>
                <a:gd name="connsiteY24" fmla="*/ 663 h 31866"/>
                <a:gd name="connsiteX25" fmla="*/ 26308 w 46447"/>
                <a:gd name="connsiteY25" fmla="*/ 7 h 31866"/>
                <a:gd name="connsiteX26" fmla="*/ 28612 w 46447"/>
                <a:gd name="connsiteY26" fmla="*/ 1039 h 31866"/>
                <a:gd name="connsiteX27" fmla="*/ 28084 w 46447"/>
                <a:gd name="connsiteY27" fmla="*/ 3651 h 31866"/>
                <a:gd name="connsiteX28" fmla="*/ 29005 w 46447"/>
                <a:gd name="connsiteY28" fmla="*/ 4985 h 31866"/>
                <a:gd name="connsiteX29" fmla="*/ 30545 w 46447"/>
                <a:gd name="connsiteY29" fmla="*/ 4377 h 31866"/>
                <a:gd name="connsiteX30" fmla="*/ 31129 w 46447"/>
                <a:gd name="connsiteY30" fmla="*/ 5422 h 31866"/>
                <a:gd name="connsiteX31" fmla="*/ 33257 w 46447"/>
                <a:gd name="connsiteY31" fmla="*/ 5998 h 31866"/>
                <a:gd name="connsiteX32" fmla="*/ 34121 w 46447"/>
                <a:gd name="connsiteY32" fmla="*/ 4722 h 31866"/>
                <a:gd name="connsiteX33" fmla="*/ 35396 w 46447"/>
                <a:gd name="connsiteY33" fmla="*/ 4978 h 31866"/>
                <a:gd name="connsiteX34" fmla="*/ 35364 w 46447"/>
                <a:gd name="connsiteY34" fmla="*/ 5778 h 31866"/>
                <a:gd name="connsiteX35" fmla="*/ 35248 w 46447"/>
                <a:gd name="connsiteY35" fmla="*/ 8178 h 31866"/>
                <a:gd name="connsiteX36" fmla="*/ 38193 w 46447"/>
                <a:gd name="connsiteY36" fmla="*/ 8486 h 31866"/>
                <a:gd name="connsiteX37" fmla="*/ 41199 w 46447"/>
                <a:gd name="connsiteY37" fmla="*/ 7512 h 31866"/>
                <a:gd name="connsiteX38" fmla="*/ 42702 w 46447"/>
                <a:gd name="connsiteY38" fmla="*/ 10735 h 31866"/>
                <a:gd name="connsiteX39" fmla="*/ 44020 w 46447"/>
                <a:gd name="connsiteY39" fmla="*/ 10820 h 31866"/>
                <a:gd name="connsiteX40" fmla="*/ 44512 w 46447"/>
                <a:gd name="connsiteY40" fmla="*/ 11470 h 31866"/>
                <a:gd name="connsiteX41" fmla="*/ 44190 w 46447"/>
                <a:gd name="connsiteY41" fmla="*/ 12551 h 31866"/>
                <a:gd name="connsiteX42" fmla="*/ 45250 w 46447"/>
                <a:gd name="connsiteY42" fmla="*/ 13812 h 31866"/>
                <a:gd name="connsiteX43" fmla="*/ 45189 w 46447"/>
                <a:gd name="connsiteY43" fmla="*/ 15038 h 31866"/>
                <a:gd name="connsiteX44" fmla="*/ 46447 w 46447"/>
                <a:gd name="connsiteY44" fmla="*/ 16582 h 31866"/>
                <a:gd name="connsiteX45" fmla="*/ 45098 w 46447"/>
                <a:gd name="connsiteY45" fmla="*/ 16974 h 31866"/>
                <a:gd name="connsiteX46" fmla="*/ 44277 w 46447"/>
                <a:gd name="connsiteY46" fmla="*/ 17518 h 31866"/>
                <a:gd name="connsiteX47" fmla="*/ 44027 w 46447"/>
                <a:gd name="connsiteY47" fmla="*/ 18766 h 31866"/>
                <a:gd name="connsiteX48" fmla="*/ 45009 w 46447"/>
                <a:gd name="connsiteY48" fmla="*/ 20807 h 31866"/>
                <a:gd name="connsiteX49" fmla="*/ 44241 w 46447"/>
                <a:gd name="connsiteY49" fmla="*/ 21290 h 31866"/>
                <a:gd name="connsiteX50" fmla="*/ 42035 w 46447"/>
                <a:gd name="connsiteY50" fmla="*/ 21182 h 31866"/>
                <a:gd name="connsiteX51" fmla="*/ 41742 w 46447"/>
                <a:gd name="connsiteY51" fmla="*/ 22039 h 31866"/>
                <a:gd name="connsiteX52" fmla="*/ 39139 w 46447"/>
                <a:gd name="connsiteY52" fmla="*/ 21809 h 31866"/>
                <a:gd name="connsiteX53" fmla="*/ 37824 w 46447"/>
                <a:gd name="connsiteY53" fmla="*/ 25954 h 31866"/>
                <a:gd name="connsiteX54" fmla="*/ 34171 w 46447"/>
                <a:gd name="connsiteY54" fmla="*/ 26996 h 31866"/>
                <a:gd name="connsiteX55" fmla="*/ 32545 w 46447"/>
                <a:gd name="connsiteY55" fmla="*/ 27943 h 31866"/>
                <a:gd name="connsiteX56" fmla="*/ 29547 w 46447"/>
                <a:gd name="connsiteY56" fmla="*/ 29085 h 31866"/>
                <a:gd name="connsiteX57" fmla="*/ 27777 w 46447"/>
                <a:gd name="connsiteY57" fmla="*/ 29946 h 31866"/>
                <a:gd name="connsiteX58" fmla="*/ 25885 w 46447"/>
                <a:gd name="connsiteY58" fmla="*/ 31275 h 31866"/>
                <a:gd name="connsiteX59" fmla="*/ 23417 w 46447"/>
                <a:gd name="connsiteY59" fmla="*/ 31604 h 31866"/>
                <a:gd name="connsiteX60" fmla="*/ 22468 w 46447"/>
                <a:gd name="connsiteY60" fmla="*/ 30686 h 31866"/>
                <a:gd name="connsiteX0" fmla="*/ 22468 w 46447"/>
                <a:gd name="connsiteY0" fmla="*/ 30686 h 33777"/>
                <a:gd name="connsiteX1" fmla="*/ 21559 w 46447"/>
                <a:gd name="connsiteY1" fmla="*/ 28527 h 33777"/>
                <a:gd name="connsiteX2" fmla="*/ 18186 w 46447"/>
                <a:gd name="connsiteY2" fmla="*/ 28310 h 33777"/>
                <a:gd name="connsiteX3" fmla="*/ 14850 w 46447"/>
                <a:gd name="connsiteY3" fmla="*/ 33687 h 33777"/>
                <a:gd name="connsiteX4" fmla="*/ 9733 w 46447"/>
                <a:gd name="connsiteY4" fmla="*/ 31865 h 33777"/>
                <a:gd name="connsiteX5" fmla="*/ 9294 w 46447"/>
                <a:gd name="connsiteY5" fmla="*/ 29029 h 33777"/>
                <a:gd name="connsiteX6" fmla="*/ 9676 w 46447"/>
                <a:gd name="connsiteY6" fmla="*/ 27574 h 33777"/>
                <a:gd name="connsiteX7" fmla="*/ 11198 w 46447"/>
                <a:gd name="connsiteY7" fmla="*/ 27699 h 33777"/>
                <a:gd name="connsiteX8" fmla="*/ 11849 w 46447"/>
                <a:gd name="connsiteY8" fmla="*/ 25973 h 33777"/>
                <a:gd name="connsiteX9" fmla="*/ 9430 w 46447"/>
                <a:gd name="connsiteY9" fmla="*/ 23852 h 33777"/>
                <a:gd name="connsiteX10" fmla="*/ 7444 w 46447"/>
                <a:gd name="connsiteY10" fmla="*/ 22063 h 33777"/>
                <a:gd name="connsiteX11" fmla="*/ 3598 w 46447"/>
                <a:gd name="connsiteY11" fmla="*/ 19676 h 33777"/>
                <a:gd name="connsiteX12" fmla="*/ 1613 w 46447"/>
                <a:gd name="connsiteY12" fmla="*/ 19203 h 33777"/>
                <a:gd name="connsiteX13" fmla="*/ 2117 w 46447"/>
                <a:gd name="connsiteY13" fmla="*/ 12233 h 33777"/>
                <a:gd name="connsiteX14" fmla="*/ 4807 w 46447"/>
                <a:gd name="connsiteY14" fmla="*/ 10423 h 33777"/>
                <a:gd name="connsiteX15" fmla="*/ 3882 w 46447"/>
                <a:gd name="connsiteY15" fmla="*/ 7005 h 33777"/>
                <a:gd name="connsiteX16" fmla="*/ 1277 w 46447"/>
                <a:gd name="connsiteY16" fmla="*/ 6938 h 33777"/>
                <a:gd name="connsiteX17" fmla="*/ 268 w 46447"/>
                <a:gd name="connsiteY17" fmla="*/ 5598 h 33777"/>
                <a:gd name="connsiteX18" fmla="*/ 6347 w 46447"/>
                <a:gd name="connsiteY18" fmla="*/ 5678 h 33777"/>
                <a:gd name="connsiteX19" fmla="*/ 6953 w 46447"/>
                <a:gd name="connsiteY19" fmla="*/ 4254 h 33777"/>
                <a:gd name="connsiteX20" fmla="*/ 5847 w 46447"/>
                <a:gd name="connsiteY20" fmla="*/ 3095 h 33777"/>
                <a:gd name="connsiteX21" fmla="*/ 5757 w 46447"/>
                <a:gd name="connsiteY21" fmla="*/ 963 h 33777"/>
                <a:gd name="connsiteX22" fmla="*/ 11772 w 46447"/>
                <a:gd name="connsiteY22" fmla="*/ 455 h 33777"/>
                <a:gd name="connsiteX23" fmla="*/ 12588 w 46447"/>
                <a:gd name="connsiteY23" fmla="*/ 1917 h 33777"/>
                <a:gd name="connsiteX24" fmla="*/ 16277 w 46447"/>
                <a:gd name="connsiteY24" fmla="*/ 663 h 33777"/>
                <a:gd name="connsiteX25" fmla="*/ 26308 w 46447"/>
                <a:gd name="connsiteY25" fmla="*/ 7 h 33777"/>
                <a:gd name="connsiteX26" fmla="*/ 28612 w 46447"/>
                <a:gd name="connsiteY26" fmla="*/ 1039 h 33777"/>
                <a:gd name="connsiteX27" fmla="*/ 28084 w 46447"/>
                <a:gd name="connsiteY27" fmla="*/ 3651 h 33777"/>
                <a:gd name="connsiteX28" fmla="*/ 29005 w 46447"/>
                <a:gd name="connsiteY28" fmla="*/ 4985 h 33777"/>
                <a:gd name="connsiteX29" fmla="*/ 30545 w 46447"/>
                <a:gd name="connsiteY29" fmla="*/ 4377 h 33777"/>
                <a:gd name="connsiteX30" fmla="*/ 31129 w 46447"/>
                <a:gd name="connsiteY30" fmla="*/ 5422 h 33777"/>
                <a:gd name="connsiteX31" fmla="*/ 33257 w 46447"/>
                <a:gd name="connsiteY31" fmla="*/ 5998 h 33777"/>
                <a:gd name="connsiteX32" fmla="*/ 34121 w 46447"/>
                <a:gd name="connsiteY32" fmla="*/ 4722 h 33777"/>
                <a:gd name="connsiteX33" fmla="*/ 35396 w 46447"/>
                <a:gd name="connsiteY33" fmla="*/ 4978 h 33777"/>
                <a:gd name="connsiteX34" fmla="*/ 35364 w 46447"/>
                <a:gd name="connsiteY34" fmla="*/ 5778 h 33777"/>
                <a:gd name="connsiteX35" fmla="*/ 35248 w 46447"/>
                <a:gd name="connsiteY35" fmla="*/ 8178 h 33777"/>
                <a:gd name="connsiteX36" fmla="*/ 38193 w 46447"/>
                <a:gd name="connsiteY36" fmla="*/ 8486 h 33777"/>
                <a:gd name="connsiteX37" fmla="*/ 41199 w 46447"/>
                <a:gd name="connsiteY37" fmla="*/ 7512 h 33777"/>
                <a:gd name="connsiteX38" fmla="*/ 42702 w 46447"/>
                <a:gd name="connsiteY38" fmla="*/ 10735 h 33777"/>
                <a:gd name="connsiteX39" fmla="*/ 44020 w 46447"/>
                <a:gd name="connsiteY39" fmla="*/ 10820 h 33777"/>
                <a:gd name="connsiteX40" fmla="*/ 44512 w 46447"/>
                <a:gd name="connsiteY40" fmla="*/ 11470 h 33777"/>
                <a:gd name="connsiteX41" fmla="*/ 44190 w 46447"/>
                <a:gd name="connsiteY41" fmla="*/ 12551 h 33777"/>
                <a:gd name="connsiteX42" fmla="*/ 45250 w 46447"/>
                <a:gd name="connsiteY42" fmla="*/ 13812 h 33777"/>
                <a:gd name="connsiteX43" fmla="*/ 45189 w 46447"/>
                <a:gd name="connsiteY43" fmla="*/ 15038 h 33777"/>
                <a:gd name="connsiteX44" fmla="*/ 46447 w 46447"/>
                <a:gd name="connsiteY44" fmla="*/ 16582 h 33777"/>
                <a:gd name="connsiteX45" fmla="*/ 45098 w 46447"/>
                <a:gd name="connsiteY45" fmla="*/ 16974 h 33777"/>
                <a:gd name="connsiteX46" fmla="*/ 44277 w 46447"/>
                <a:gd name="connsiteY46" fmla="*/ 17518 h 33777"/>
                <a:gd name="connsiteX47" fmla="*/ 44027 w 46447"/>
                <a:gd name="connsiteY47" fmla="*/ 18766 h 33777"/>
                <a:gd name="connsiteX48" fmla="*/ 45009 w 46447"/>
                <a:gd name="connsiteY48" fmla="*/ 20807 h 33777"/>
                <a:gd name="connsiteX49" fmla="*/ 44241 w 46447"/>
                <a:gd name="connsiteY49" fmla="*/ 21290 h 33777"/>
                <a:gd name="connsiteX50" fmla="*/ 42035 w 46447"/>
                <a:gd name="connsiteY50" fmla="*/ 21182 h 33777"/>
                <a:gd name="connsiteX51" fmla="*/ 41742 w 46447"/>
                <a:gd name="connsiteY51" fmla="*/ 22039 h 33777"/>
                <a:gd name="connsiteX52" fmla="*/ 39139 w 46447"/>
                <a:gd name="connsiteY52" fmla="*/ 21809 h 33777"/>
                <a:gd name="connsiteX53" fmla="*/ 37824 w 46447"/>
                <a:gd name="connsiteY53" fmla="*/ 25954 h 33777"/>
                <a:gd name="connsiteX54" fmla="*/ 34171 w 46447"/>
                <a:gd name="connsiteY54" fmla="*/ 26996 h 33777"/>
                <a:gd name="connsiteX55" fmla="*/ 32545 w 46447"/>
                <a:gd name="connsiteY55" fmla="*/ 27943 h 33777"/>
                <a:gd name="connsiteX56" fmla="*/ 29547 w 46447"/>
                <a:gd name="connsiteY56" fmla="*/ 29085 h 33777"/>
                <a:gd name="connsiteX57" fmla="*/ 27777 w 46447"/>
                <a:gd name="connsiteY57" fmla="*/ 29946 h 33777"/>
                <a:gd name="connsiteX58" fmla="*/ 25885 w 46447"/>
                <a:gd name="connsiteY58" fmla="*/ 31275 h 33777"/>
                <a:gd name="connsiteX59" fmla="*/ 23417 w 46447"/>
                <a:gd name="connsiteY59" fmla="*/ 31604 h 33777"/>
                <a:gd name="connsiteX60" fmla="*/ 22468 w 46447"/>
                <a:gd name="connsiteY60" fmla="*/ 30686 h 33777"/>
                <a:gd name="connsiteX0" fmla="*/ 22468 w 46447"/>
                <a:gd name="connsiteY0" fmla="*/ 30686 h 33926"/>
                <a:gd name="connsiteX1" fmla="*/ 21559 w 46447"/>
                <a:gd name="connsiteY1" fmla="*/ 28527 h 33926"/>
                <a:gd name="connsiteX2" fmla="*/ 16169 w 46447"/>
                <a:gd name="connsiteY2" fmla="*/ 33337 h 33926"/>
                <a:gd name="connsiteX3" fmla="*/ 14850 w 46447"/>
                <a:gd name="connsiteY3" fmla="*/ 33687 h 33926"/>
                <a:gd name="connsiteX4" fmla="*/ 9733 w 46447"/>
                <a:gd name="connsiteY4" fmla="*/ 31865 h 33926"/>
                <a:gd name="connsiteX5" fmla="*/ 9294 w 46447"/>
                <a:gd name="connsiteY5" fmla="*/ 29029 h 33926"/>
                <a:gd name="connsiteX6" fmla="*/ 9676 w 46447"/>
                <a:gd name="connsiteY6" fmla="*/ 27574 h 33926"/>
                <a:gd name="connsiteX7" fmla="*/ 11198 w 46447"/>
                <a:gd name="connsiteY7" fmla="*/ 27699 h 33926"/>
                <a:gd name="connsiteX8" fmla="*/ 11849 w 46447"/>
                <a:gd name="connsiteY8" fmla="*/ 25973 h 33926"/>
                <a:gd name="connsiteX9" fmla="*/ 9430 w 46447"/>
                <a:gd name="connsiteY9" fmla="*/ 23852 h 33926"/>
                <a:gd name="connsiteX10" fmla="*/ 7444 w 46447"/>
                <a:gd name="connsiteY10" fmla="*/ 22063 h 33926"/>
                <a:gd name="connsiteX11" fmla="*/ 3598 w 46447"/>
                <a:gd name="connsiteY11" fmla="*/ 19676 h 33926"/>
                <a:gd name="connsiteX12" fmla="*/ 1613 w 46447"/>
                <a:gd name="connsiteY12" fmla="*/ 19203 h 33926"/>
                <a:gd name="connsiteX13" fmla="*/ 2117 w 46447"/>
                <a:gd name="connsiteY13" fmla="*/ 12233 h 33926"/>
                <a:gd name="connsiteX14" fmla="*/ 4807 w 46447"/>
                <a:gd name="connsiteY14" fmla="*/ 10423 h 33926"/>
                <a:gd name="connsiteX15" fmla="*/ 3882 w 46447"/>
                <a:gd name="connsiteY15" fmla="*/ 7005 h 33926"/>
                <a:gd name="connsiteX16" fmla="*/ 1277 w 46447"/>
                <a:gd name="connsiteY16" fmla="*/ 6938 h 33926"/>
                <a:gd name="connsiteX17" fmla="*/ 268 w 46447"/>
                <a:gd name="connsiteY17" fmla="*/ 5598 h 33926"/>
                <a:gd name="connsiteX18" fmla="*/ 6347 w 46447"/>
                <a:gd name="connsiteY18" fmla="*/ 5678 h 33926"/>
                <a:gd name="connsiteX19" fmla="*/ 6953 w 46447"/>
                <a:gd name="connsiteY19" fmla="*/ 4254 h 33926"/>
                <a:gd name="connsiteX20" fmla="*/ 5847 w 46447"/>
                <a:gd name="connsiteY20" fmla="*/ 3095 h 33926"/>
                <a:gd name="connsiteX21" fmla="*/ 5757 w 46447"/>
                <a:gd name="connsiteY21" fmla="*/ 963 h 33926"/>
                <a:gd name="connsiteX22" fmla="*/ 11772 w 46447"/>
                <a:gd name="connsiteY22" fmla="*/ 455 h 33926"/>
                <a:gd name="connsiteX23" fmla="*/ 12588 w 46447"/>
                <a:gd name="connsiteY23" fmla="*/ 1917 h 33926"/>
                <a:gd name="connsiteX24" fmla="*/ 16277 w 46447"/>
                <a:gd name="connsiteY24" fmla="*/ 663 h 33926"/>
                <a:gd name="connsiteX25" fmla="*/ 26308 w 46447"/>
                <a:gd name="connsiteY25" fmla="*/ 7 h 33926"/>
                <a:gd name="connsiteX26" fmla="*/ 28612 w 46447"/>
                <a:gd name="connsiteY26" fmla="*/ 1039 h 33926"/>
                <a:gd name="connsiteX27" fmla="*/ 28084 w 46447"/>
                <a:gd name="connsiteY27" fmla="*/ 3651 h 33926"/>
                <a:gd name="connsiteX28" fmla="*/ 29005 w 46447"/>
                <a:gd name="connsiteY28" fmla="*/ 4985 h 33926"/>
                <a:gd name="connsiteX29" fmla="*/ 30545 w 46447"/>
                <a:gd name="connsiteY29" fmla="*/ 4377 h 33926"/>
                <a:gd name="connsiteX30" fmla="*/ 31129 w 46447"/>
                <a:gd name="connsiteY30" fmla="*/ 5422 h 33926"/>
                <a:gd name="connsiteX31" fmla="*/ 33257 w 46447"/>
                <a:gd name="connsiteY31" fmla="*/ 5998 h 33926"/>
                <a:gd name="connsiteX32" fmla="*/ 34121 w 46447"/>
                <a:gd name="connsiteY32" fmla="*/ 4722 h 33926"/>
                <a:gd name="connsiteX33" fmla="*/ 35396 w 46447"/>
                <a:gd name="connsiteY33" fmla="*/ 4978 h 33926"/>
                <a:gd name="connsiteX34" fmla="*/ 35364 w 46447"/>
                <a:gd name="connsiteY34" fmla="*/ 5778 h 33926"/>
                <a:gd name="connsiteX35" fmla="*/ 35248 w 46447"/>
                <a:gd name="connsiteY35" fmla="*/ 8178 h 33926"/>
                <a:gd name="connsiteX36" fmla="*/ 38193 w 46447"/>
                <a:gd name="connsiteY36" fmla="*/ 8486 h 33926"/>
                <a:gd name="connsiteX37" fmla="*/ 41199 w 46447"/>
                <a:gd name="connsiteY37" fmla="*/ 7512 h 33926"/>
                <a:gd name="connsiteX38" fmla="*/ 42702 w 46447"/>
                <a:gd name="connsiteY38" fmla="*/ 10735 h 33926"/>
                <a:gd name="connsiteX39" fmla="*/ 44020 w 46447"/>
                <a:gd name="connsiteY39" fmla="*/ 10820 h 33926"/>
                <a:gd name="connsiteX40" fmla="*/ 44512 w 46447"/>
                <a:gd name="connsiteY40" fmla="*/ 11470 h 33926"/>
                <a:gd name="connsiteX41" fmla="*/ 44190 w 46447"/>
                <a:gd name="connsiteY41" fmla="*/ 12551 h 33926"/>
                <a:gd name="connsiteX42" fmla="*/ 45250 w 46447"/>
                <a:gd name="connsiteY42" fmla="*/ 13812 h 33926"/>
                <a:gd name="connsiteX43" fmla="*/ 45189 w 46447"/>
                <a:gd name="connsiteY43" fmla="*/ 15038 h 33926"/>
                <a:gd name="connsiteX44" fmla="*/ 46447 w 46447"/>
                <a:gd name="connsiteY44" fmla="*/ 16582 h 33926"/>
                <a:gd name="connsiteX45" fmla="*/ 45098 w 46447"/>
                <a:gd name="connsiteY45" fmla="*/ 16974 h 33926"/>
                <a:gd name="connsiteX46" fmla="*/ 44277 w 46447"/>
                <a:gd name="connsiteY46" fmla="*/ 17518 h 33926"/>
                <a:gd name="connsiteX47" fmla="*/ 44027 w 46447"/>
                <a:gd name="connsiteY47" fmla="*/ 18766 h 33926"/>
                <a:gd name="connsiteX48" fmla="*/ 45009 w 46447"/>
                <a:gd name="connsiteY48" fmla="*/ 20807 h 33926"/>
                <a:gd name="connsiteX49" fmla="*/ 44241 w 46447"/>
                <a:gd name="connsiteY49" fmla="*/ 21290 h 33926"/>
                <a:gd name="connsiteX50" fmla="*/ 42035 w 46447"/>
                <a:gd name="connsiteY50" fmla="*/ 21182 h 33926"/>
                <a:gd name="connsiteX51" fmla="*/ 41742 w 46447"/>
                <a:gd name="connsiteY51" fmla="*/ 22039 h 33926"/>
                <a:gd name="connsiteX52" fmla="*/ 39139 w 46447"/>
                <a:gd name="connsiteY52" fmla="*/ 21809 h 33926"/>
                <a:gd name="connsiteX53" fmla="*/ 37824 w 46447"/>
                <a:gd name="connsiteY53" fmla="*/ 25954 h 33926"/>
                <a:gd name="connsiteX54" fmla="*/ 34171 w 46447"/>
                <a:gd name="connsiteY54" fmla="*/ 26996 h 33926"/>
                <a:gd name="connsiteX55" fmla="*/ 32545 w 46447"/>
                <a:gd name="connsiteY55" fmla="*/ 27943 h 33926"/>
                <a:gd name="connsiteX56" fmla="*/ 29547 w 46447"/>
                <a:gd name="connsiteY56" fmla="*/ 29085 h 33926"/>
                <a:gd name="connsiteX57" fmla="*/ 27777 w 46447"/>
                <a:gd name="connsiteY57" fmla="*/ 29946 h 33926"/>
                <a:gd name="connsiteX58" fmla="*/ 25885 w 46447"/>
                <a:gd name="connsiteY58" fmla="*/ 31275 h 33926"/>
                <a:gd name="connsiteX59" fmla="*/ 23417 w 46447"/>
                <a:gd name="connsiteY59" fmla="*/ 31604 h 33926"/>
                <a:gd name="connsiteX60" fmla="*/ 22468 w 46447"/>
                <a:gd name="connsiteY60" fmla="*/ 30686 h 33926"/>
                <a:gd name="connsiteX0" fmla="*/ 22468 w 46447"/>
                <a:gd name="connsiteY0" fmla="*/ 30686 h 34768"/>
                <a:gd name="connsiteX1" fmla="*/ 17105 w 46447"/>
                <a:gd name="connsiteY1" fmla="*/ 34693 h 34768"/>
                <a:gd name="connsiteX2" fmla="*/ 16169 w 46447"/>
                <a:gd name="connsiteY2" fmla="*/ 33337 h 34768"/>
                <a:gd name="connsiteX3" fmla="*/ 14850 w 46447"/>
                <a:gd name="connsiteY3" fmla="*/ 33687 h 34768"/>
                <a:gd name="connsiteX4" fmla="*/ 9733 w 46447"/>
                <a:gd name="connsiteY4" fmla="*/ 31865 h 34768"/>
                <a:gd name="connsiteX5" fmla="*/ 9294 w 46447"/>
                <a:gd name="connsiteY5" fmla="*/ 29029 h 34768"/>
                <a:gd name="connsiteX6" fmla="*/ 9676 w 46447"/>
                <a:gd name="connsiteY6" fmla="*/ 27574 h 34768"/>
                <a:gd name="connsiteX7" fmla="*/ 11198 w 46447"/>
                <a:gd name="connsiteY7" fmla="*/ 27699 h 34768"/>
                <a:gd name="connsiteX8" fmla="*/ 11849 w 46447"/>
                <a:gd name="connsiteY8" fmla="*/ 25973 h 34768"/>
                <a:gd name="connsiteX9" fmla="*/ 9430 w 46447"/>
                <a:gd name="connsiteY9" fmla="*/ 23852 h 34768"/>
                <a:gd name="connsiteX10" fmla="*/ 7444 w 46447"/>
                <a:gd name="connsiteY10" fmla="*/ 22063 h 34768"/>
                <a:gd name="connsiteX11" fmla="*/ 3598 w 46447"/>
                <a:gd name="connsiteY11" fmla="*/ 19676 h 34768"/>
                <a:gd name="connsiteX12" fmla="*/ 1613 w 46447"/>
                <a:gd name="connsiteY12" fmla="*/ 19203 h 34768"/>
                <a:gd name="connsiteX13" fmla="*/ 2117 w 46447"/>
                <a:gd name="connsiteY13" fmla="*/ 12233 h 34768"/>
                <a:gd name="connsiteX14" fmla="*/ 4807 w 46447"/>
                <a:gd name="connsiteY14" fmla="*/ 10423 h 34768"/>
                <a:gd name="connsiteX15" fmla="*/ 3882 w 46447"/>
                <a:gd name="connsiteY15" fmla="*/ 7005 h 34768"/>
                <a:gd name="connsiteX16" fmla="*/ 1277 w 46447"/>
                <a:gd name="connsiteY16" fmla="*/ 6938 h 34768"/>
                <a:gd name="connsiteX17" fmla="*/ 268 w 46447"/>
                <a:gd name="connsiteY17" fmla="*/ 5598 h 34768"/>
                <a:gd name="connsiteX18" fmla="*/ 6347 w 46447"/>
                <a:gd name="connsiteY18" fmla="*/ 5678 h 34768"/>
                <a:gd name="connsiteX19" fmla="*/ 6953 w 46447"/>
                <a:gd name="connsiteY19" fmla="*/ 4254 h 34768"/>
                <a:gd name="connsiteX20" fmla="*/ 5847 w 46447"/>
                <a:gd name="connsiteY20" fmla="*/ 3095 h 34768"/>
                <a:gd name="connsiteX21" fmla="*/ 5757 w 46447"/>
                <a:gd name="connsiteY21" fmla="*/ 963 h 34768"/>
                <a:gd name="connsiteX22" fmla="*/ 11772 w 46447"/>
                <a:gd name="connsiteY22" fmla="*/ 455 h 34768"/>
                <a:gd name="connsiteX23" fmla="*/ 12588 w 46447"/>
                <a:gd name="connsiteY23" fmla="*/ 1917 h 34768"/>
                <a:gd name="connsiteX24" fmla="*/ 16277 w 46447"/>
                <a:gd name="connsiteY24" fmla="*/ 663 h 34768"/>
                <a:gd name="connsiteX25" fmla="*/ 26308 w 46447"/>
                <a:gd name="connsiteY25" fmla="*/ 7 h 34768"/>
                <a:gd name="connsiteX26" fmla="*/ 28612 w 46447"/>
                <a:gd name="connsiteY26" fmla="*/ 1039 h 34768"/>
                <a:gd name="connsiteX27" fmla="*/ 28084 w 46447"/>
                <a:gd name="connsiteY27" fmla="*/ 3651 h 34768"/>
                <a:gd name="connsiteX28" fmla="*/ 29005 w 46447"/>
                <a:gd name="connsiteY28" fmla="*/ 4985 h 34768"/>
                <a:gd name="connsiteX29" fmla="*/ 30545 w 46447"/>
                <a:gd name="connsiteY29" fmla="*/ 4377 h 34768"/>
                <a:gd name="connsiteX30" fmla="*/ 31129 w 46447"/>
                <a:gd name="connsiteY30" fmla="*/ 5422 h 34768"/>
                <a:gd name="connsiteX31" fmla="*/ 33257 w 46447"/>
                <a:gd name="connsiteY31" fmla="*/ 5998 h 34768"/>
                <a:gd name="connsiteX32" fmla="*/ 34121 w 46447"/>
                <a:gd name="connsiteY32" fmla="*/ 4722 h 34768"/>
                <a:gd name="connsiteX33" fmla="*/ 35396 w 46447"/>
                <a:gd name="connsiteY33" fmla="*/ 4978 h 34768"/>
                <a:gd name="connsiteX34" fmla="*/ 35364 w 46447"/>
                <a:gd name="connsiteY34" fmla="*/ 5778 h 34768"/>
                <a:gd name="connsiteX35" fmla="*/ 35248 w 46447"/>
                <a:gd name="connsiteY35" fmla="*/ 8178 h 34768"/>
                <a:gd name="connsiteX36" fmla="*/ 38193 w 46447"/>
                <a:gd name="connsiteY36" fmla="*/ 8486 h 34768"/>
                <a:gd name="connsiteX37" fmla="*/ 41199 w 46447"/>
                <a:gd name="connsiteY37" fmla="*/ 7512 h 34768"/>
                <a:gd name="connsiteX38" fmla="*/ 42702 w 46447"/>
                <a:gd name="connsiteY38" fmla="*/ 10735 h 34768"/>
                <a:gd name="connsiteX39" fmla="*/ 44020 w 46447"/>
                <a:gd name="connsiteY39" fmla="*/ 10820 h 34768"/>
                <a:gd name="connsiteX40" fmla="*/ 44512 w 46447"/>
                <a:gd name="connsiteY40" fmla="*/ 11470 h 34768"/>
                <a:gd name="connsiteX41" fmla="*/ 44190 w 46447"/>
                <a:gd name="connsiteY41" fmla="*/ 12551 h 34768"/>
                <a:gd name="connsiteX42" fmla="*/ 45250 w 46447"/>
                <a:gd name="connsiteY42" fmla="*/ 13812 h 34768"/>
                <a:gd name="connsiteX43" fmla="*/ 45189 w 46447"/>
                <a:gd name="connsiteY43" fmla="*/ 15038 h 34768"/>
                <a:gd name="connsiteX44" fmla="*/ 46447 w 46447"/>
                <a:gd name="connsiteY44" fmla="*/ 16582 h 34768"/>
                <a:gd name="connsiteX45" fmla="*/ 45098 w 46447"/>
                <a:gd name="connsiteY45" fmla="*/ 16974 h 34768"/>
                <a:gd name="connsiteX46" fmla="*/ 44277 w 46447"/>
                <a:gd name="connsiteY46" fmla="*/ 17518 h 34768"/>
                <a:gd name="connsiteX47" fmla="*/ 44027 w 46447"/>
                <a:gd name="connsiteY47" fmla="*/ 18766 h 34768"/>
                <a:gd name="connsiteX48" fmla="*/ 45009 w 46447"/>
                <a:gd name="connsiteY48" fmla="*/ 20807 h 34768"/>
                <a:gd name="connsiteX49" fmla="*/ 44241 w 46447"/>
                <a:gd name="connsiteY49" fmla="*/ 21290 h 34768"/>
                <a:gd name="connsiteX50" fmla="*/ 42035 w 46447"/>
                <a:gd name="connsiteY50" fmla="*/ 21182 h 34768"/>
                <a:gd name="connsiteX51" fmla="*/ 41742 w 46447"/>
                <a:gd name="connsiteY51" fmla="*/ 22039 h 34768"/>
                <a:gd name="connsiteX52" fmla="*/ 39139 w 46447"/>
                <a:gd name="connsiteY52" fmla="*/ 21809 h 34768"/>
                <a:gd name="connsiteX53" fmla="*/ 37824 w 46447"/>
                <a:gd name="connsiteY53" fmla="*/ 25954 h 34768"/>
                <a:gd name="connsiteX54" fmla="*/ 34171 w 46447"/>
                <a:gd name="connsiteY54" fmla="*/ 26996 h 34768"/>
                <a:gd name="connsiteX55" fmla="*/ 32545 w 46447"/>
                <a:gd name="connsiteY55" fmla="*/ 27943 h 34768"/>
                <a:gd name="connsiteX56" fmla="*/ 29547 w 46447"/>
                <a:gd name="connsiteY56" fmla="*/ 29085 h 34768"/>
                <a:gd name="connsiteX57" fmla="*/ 27777 w 46447"/>
                <a:gd name="connsiteY57" fmla="*/ 29946 h 34768"/>
                <a:gd name="connsiteX58" fmla="*/ 25885 w 46447"/>
                <a:gd name="connsiteY58" fmla="*/ 31275 h 34768"/>
                <a:gd name="connsiteX59" fmla="*/ 23417 w 46447"/>
                <a:gd name="connsiteY59" fmla="*/ 31604 h 34768"/>
                <a:gd name="connsiteX60" fmla="*/ 22468 w 46447"/>
                <a:gd name="connsiteY60" fmla="*/ 30686 h 34768"/>
                <a:gd name="connsiteX0" fmla="*/ 20703 w 46447"/>
                <a:gd name="connsiteY0" fmla="*/ 33367 h 34693"/>
                <a:gd name="connsiteX1" fmla="*/ 17105 w 46447"/>
                <a:gd name="connsiteY1" fmla="*/ 34693 h 34693"/>
                <a:gd name="connsiteX2" fmla="*/ 16169 w 46447"/>
                <a:gd name="connsiteY2" fmla="*/ 33337 h 34693"/>
                <a:gd name="connsiteX3" fmla="*/ 14850 w 46447"/>
                <a:gd name="connsiteY3" fmla="*/ 33687 h 34693"/>
                <a:gd name="connsiteX4" fmla="*/ 9733 w 46447"/>
                <a:gd name="connsiteY4" fmla="*/ 31865 h 34693"/>
                <a:gd name="connsiteX5" fmla="*/ 9294 w 46447"/>
                <a:gd name="connsiteY5" fmla="*/ 29029 h 34693"/>
                <a:gd name="connsiteX6" fmla="*/ 9676 w 46447"/>
                <a:gd name="connsiteY6" fmla="*/ 27574 h 34693"/>
                <a:gd name="connsiteX7" fmla="*/ 11198 w 46447"/>
                <a:gd name="connsiteY7" fmla="*/ 27699 h 34693"/>
                <a:gd name="connsiteX8" fmla="*/ 11849 w 46447"/>
                <a:gd name="connsiteY8" fmla="*/ 25973 h 34693"/>
                <a:gd name="connsiteX9" fmla="*/ 9430 w 46447"/>
                <a:gd name="connsiteY9" fmla="*/ 23852 h 34693"/>
                <a:gd name="connsiteX10" fmla="*/ 7444 w 46447"/>
                <a:gd name="connsiteY10" fmla="*/ 22063 h 34693"/>
                <a:gd name="connsiteX11" fmla="*/ 3598 w 46447"/>
                <a:gd name="connsiteY11" fmla="*/ 19676 h 34693"/>
                <a:gd name="connsiteX12" fmla="*/ 1613 w 46447"/>
                <a:gd name="connsiteY12" fmla="*/ 19203 h 34693"/>
                <a:gd name="connsiteX13" fmla="*/ 2117 w 46447"/>
                <a:gd name="connsiteY13" fmla="*/ 12233 h 34693"/>
                <a:gd name="connsiteX14" fmla="*/ 4807 w 46447"/>
                <a:gd name="connsiteY14" fmla="*/ 10423 h 34693"/>
                <a:gd name="connsiteX15" fmla="*/ 3882 w 46447"/>
                <a:gd name="connsiteY15" fmla="*/ 7005 h 34693"/>
                <a:gd name="connsiteX16" fmla="*/ 1277 w 46447"/>
                <a:gd name="connsiteY16" fmla="*/ 6938 h 34693"/>
                <a:gd name="connsiteX17" fmla="*/ 268 w 46447"/>
                <a:gd name="connsiteY17" fmla="*/ 5598 h 34693"/>
                <a:gd name="connsiteX18" fmla="*/ 6347 w 46447"/>
                <a:gd name="connsiteY18" fmla="*/ 5678 h 34693"/>
                <a:gd name="connsiteX19" fmla="*/ 6953 w 46447"/>
                <a:gd name="connsiteY19" fmla="*/ 4254 h 34693"/>
                <a:gd name="connsiteX20" fmla="*/ 5847 w 46447"/>
                <a:gd name="connsiteY20" fmla="*/ 3095 h 34693"/>
                <a:gd name="connsiteX21" fmla="*/ 5757 w 46447"/>
                <a:gd name="connsiteY21" fmla="*/ 963 h 34693"/>
                <a:gd name="connsiteX22" fmla="*/ 11772 w 46447"/>
                <a:gd name="connsiteY22" fmla="*/ 455 h 34693"/>
                <a:gd name="connsiteX23" fmla="*/ 12588 w 46447"/>
                <a:gd name="connsiteY23" fmla="*/ 1917 h 34693"/>
                <a:gd name="connsiteX24" fmla="*/ 16277 w 46447"/>
                <a:gd name="connsiteY24" fmla="*/ 663 h 34693"/>
                <a:gd name="connsiteX25" fmla="*/ 26308 w 46447"/>
                <a:gd name="connsiteY25" fmla="*/ 7 h 34693"/>
                <a:gd name="connsiteX26" fmla="*/ 28612 w 46447"/>
                <a:gd name="connsiteY26" fmla="*/ 1039 h 34693"/>
                <a:gd name="connsiteX27" fmla="*/ 28084 w 46447"/>
                <a:gd name="connsiteY27" fmla="*/ 3651 h 34693"/>
                <a:gd name="connsiteX28" fmla="*/ 29005 w 46447"/>
                <a:gd name="connsiteY28" fmla="*/ 4985 h 34693"/>
                <a:gd name="connsiteX29" fmla="*/ 30545 w 46447"/>
                <a:gd name="connsiteY29" fmla="*/ 4377 h 34693"/>
                <a:gd name="connsiteX30" fmla="*/ 31129 w 46447"/>
                <a:gd name="connsiteY30" fmla="*/ 5422 h 34693"/>
                <a:gd name="connsiteX31" fmla="*/ 33257 w 46447"/>
                <a:gd name="connsiteY31" fmla="*/ 5998 h 34693"/>
                <a:gd name="connsiteX32" fmla="*/ 34121 w 46447"/>
                <a:gd name="connsiteY32" fmla="*/ 4722 h 34693"/>
                <a:gd name="connsiteX33" fmla="*/ 35396 w 46447"/>
                <a:gd name="connsiteY33" fmla="*/ 4978 h 34693"/>
                <a:gd name="connsiteX34" fmla="*/ 35364 w 46447"/>
                <a:gd name="connsiteY34" fmla="*/ 5778 h 34693"/>
                <a:gd name="connsiteX35" fmla="*/ 35248 w 46447"/>
                <a:gd name="connsiteY35" fmla="*/ 8178 h 34693"/>
                <a:gd name="connsiteX36" fmla="*/ 38193 w 46447"/>
                <a:gd name="connsiteY36" fmla="*/ 8486 h 34693"/>
                <a:gd name="connsiteX37" fmla="*/ 41199 w 46447"/>
                <a:gd name="connsiteY37" fmla="*/ 7512 h 34693"/>
                <a:gd name="connsiteX38" fmla="*/ 42702 w 46447"/>
                <a:gd name="connsiteY38" fmla="*/ 10735 h 34693"/>
                <a:gd name="connsiteX39" fmla="*/ 44020 w 46447"/>
                <a:gd name="connsiteY39" fmla="*/ 10820 h 34693"/>
                <a:gd name="connsiteX40" fmla="*/ 44512 w 46447"/>
                <a:gd name="connsiteY40" fmla="*/ 11470 h 34693"/>
                <a:gd name="connsiteX41" fmla="*/ 44190 w 46447"/>
                <a:gd name="connsiteY41" fmla="*/ 12551 h 34693"/>
                <a:gd name="connsiteX42" fmla="*/ 45250 w 46447"/>
                <a:gd name="connsiteY42" fmla="*/ 13812 h 34693"/>
                <a:gd name="connsiteX43" fmla="*/ 45189 w 46447"/>
                <a:gd name="connsiteY43" fmla="*/ 15038 h 34693"/>
                <a:gd name="connsiteX44" fmla="*/ 46447 w 46447"/>
                <a:gd name="connsiteY44" fmla="*/ 16582 h 34693"/>
                <a:gd name="connsiteX45" fmla="*/ 45098 w 46447"/>
                <a:gd name="connsiteY45" fmla="*/ 16974 h 34693"/>
                <a:gd name="connsiteX46" fmla="*/ 44277 w 46447"/>
                <a:gd name="connsiteY46" fmla="*/ 17518 h 34693"/>
                <a:gd name="connsiteX47" fmla="*/ 44027 w 46447"/>
                <a:gd name="connsiteY47" fmla="*/ 18766 h 34693"/>
                <a:gd name="connsiteX48" fmla="*/ 45009 w 46447"/>
                <a:gd name="connsiteY48" fmla="*/ 20807 h 34693"/>
                <a:gd name="connsiteX49" fmla="*/ 44241 w 46447"/>
                <a:gd name="connsiteY49" fmla="*/ 21290 h 34693"/>
                <a:gd name="connsiteX50" fmla="*/ 42035 w 46447"/>
                <a:gd name="connsiteY50" fmla="*/ 21182 h 34693"/>
                <a:gd name="connsiteX51" fmla="*/ 41742 w 46447"/>
                <a:gd name="connsiteY51" fmla="*/ 22039 h 34693"/>
                <a:gd name="connsiteX52" fmla="*/ 39139 w 46447"/>
                <a:gd name="connsiteY52" fmla="*/ 21809 h 34693"/>
                <a:gd name="connsiteX53" fmla="*/ 37824 w 46447"/>
                <a:gd name="connsiteY53" fmla="*/ 25954 h 34693"/>
                <a:gd name="connsiteX54" fmla="*/ 34171 w 46447"/>
                <a:gd name="connsiteY54" fmla="*/ 26996 h 34693"/>
                <a:gd name="connsiteX55" fmla="*/ 32545 w 46447"/>
                <a:gd name="connsiteY55" fmla="*/ 27943 h 34693"/>
                <a:gd name="connsiteX56" fmla="*/ 29547 w 46447"/>
                <a:gd name="connsiteY56" fmla="*/ 29085 h 34693"/>
                <a:gd name="connsiteX57" fmla="*/ 27777 w 46447"/>
                <a:gd name="connsiteY57" fmla="*/ 29946 h 34693"/>
                <a:gd name="connsiteX58" fmla="*/ 25885 w 46447"/>
                <a:gd name="connsiteY58" fmla="*/ 31275 h 34693"/>
                <a:gd name="connsiteX59" fmla="*/ 23417 w 46447"/>
                <a:gd name="connsiteY59" fmla="*/ 31604 h 34693"/>
                <a:gd name="connsiteX60" fmla="*/ 20703 w 46447"/>
                <a:gd name="connsiteY60" fmla="*/ 33367 h 34693"/>
                <a:gd name="connsiteX0" fmla="*/ 20703 w 46447"/>
                <a:gd name="connsiteY0" fmla="*/ 33367 h 37456"/>
                <a:gd name="connsiteX1" fmla="*/ 17105 w 46447"/>
                <a:gd name="connsiteY1" fmla="*/ 34693 h 37456"/>
                <a:gd name="connsiteX2" fmla="*/ 16169 w 46447"/>
                <a:gd name="connsiteY2" fmla="*/ 33337 h 37456"/>
                <a:gd name="connsiteX3" fmla="*/ 14850 w 46447"/>
                <a:gd name="connsiteY3" fmla="*/ 33687 h 37456"/>
                <a:gd name="connsiteX4" fmla="*/ 9733 w 46447"/>
                <a:gd name="connsiteY4" fmla="*/ 31865 h 37456"/>
                <a:gd name="connsiteX5" fmla="*/ 9294 w 46447"/>
                <a:gd name="connsiteY5" fmla="*/ 29029 h 37456"/>
                <a:gd name="connsiteX6" fmla="*/ 9676 w 46447"/>
                <a:gd name="connsiteY6" fmla="*/ 27574 h 37456"/>
                <a:gd name="connsiteX7" fmla="*/ 11198 w 46447"/>
                <a:gd name="connsiteY7" fmla="*/ 27699 h 37456"/>
                <a:gd name="connsiteX8" fmla="*/ 11849 w 46447"/>
                <a:gd name="connsiteY8" fmla="*/ 25973 h 37456"/>
                <a:gd name="connsiteX9" fmla="*/ 9430 w 46447"/>
                <a:gd name="connsiteY9" fmla="*/ 23852 h 37456"/>
                <a:gd name="connsiteX10" fmla="*/ 7444 w 46447"/>
                <a:gd name="connsiteY10" fmla="*/ 22063 h 37456"/>
                <a:gd name="connsiteX11" fmla="*/ 3598 w 46447"/>
                <a:gd name="connsiteY11" fmla="*/ 19676 h 37456"/>
                <a:gd name="connsiteX12" fmla="*/ 1613 w 46447"/>
                <a:gd name="connsiteY12" fmla="*/ 19203 h 37456"/>
                <a:gd name="connsiteX13" fmla="*/ 2117 w 46447"/>
                <a:gd name="connsiteY13" fmla="*/ 12233 h 37456"/>
                <a:gd name="connsiteX14" fmla="*/ 4807 w 46447"/>
                <a:gd name="connsiteY14" fmla="*/ 10423 h 37456"/>
                <a:gd name="connsiteX15" fmla="*/ 3882 w 46447"/>
                <a:gd name="connsiteY15" fmla="*/ 7005 h 37456"/>
                <a:gd name="connsiteX16" fmla="*/ 1277 w 46447"/>
                <a:gd name="connsiteY16" fmla="*/ 6938 h 37456"/>
                <a:gd name="connsiteX17" fmla="*/ 268 w 46447"/>
                <a:gd name="connsiteY17" fmla="*/ 5598 h 37456"/>
                <a:gd name="connsiteX18" fmla="*/ 6347 w 46447"/>
                <a:gd name="connsiteY18" fmla="*/ 5678 h 37456"/>
                <a:gd name="connsiteX19" fmla="*/ 6953 w 46447"/>
                <a:gd name="connsiteY19" fmla="*/ 4254 h 37456"/>
                <a:gd name="connsiteX20" fmla="*/ 5847 w 46447"/>
                <a:gd name="connsiteY20" fmla="*/ 3095 h 37456"/>
                <a:gd name="connsiteX21" fmla="*/ 5757 w 46447"/>
                <a:gd name="connsiteY21" fmla="*/ 963 h 37456"/>
                <a:gd name="connsiteX22" fmla="*/ 11772 w 46447"/>
                <a:gd name="connsiteY22" fmla="*/ 455 h 37456"/>
                <a:gd name="connsiteX23" fmla="*/ 12588 w 46447"/>
                <a:gd name="connsiteY23" fmla="*/ 1917 h 37456"/>
                <a:gd name="connsiteX24" fmla="*/ 16277 w 46447"/>
                <a:gd name="connsiteY24" fmla="*/ 663 h 37456"/>
                <a:gd name="connsiteX25" fmla="*/ 26308 w 46447"/>
                <a:gd name="connsiteY25" fmla="*/ 7 h 37456"/>
                <a:gd name="connsiteX26" fmla="*/ 28612 w 46447"/>
                <a:gd name="connsiteY26" fmla="*/ 1039 h 37456"/>
                <a:gd name="connsiteX27" fmla="*/ 28084 w 46447"/>
                <a:gd name="connsiteY27" fmla="*/ 3651 h 37456"/>
                <a:gd name="connsiteX28" fmla="*/ 29005 w 46447"/>
                <a:gd name="connsiteY28" fmla="*/ 4985 h 37456"/>
                <a:gd name="connsiteX29" fmla="*/ 30545 w 46447"/>
                <a:gd name="connsiteY29" fmla="*/ 4377 h 37456"/>
                <a:gd name="connsiteX30" fmla="*/ 31129 w 46447"/>
                <a:gd name="connsiteY30" fmla="*/ 5422 h 37456"/>
                <a:gd name="connsiteX31" fmla="*/ 33257 w 46447"/>
                <a:gd name="connsiteY31" fmla="*/ 5998 h 37456"/>
                <a:gd name="connsiteX32" fmla="*/ 34121 w 46447"/>
                <a:gd name="connsiteY32" fmla="*/ 4722 h 37456"/>
                <a:gd name="connsiteX33" fmla="*/ 35396 w 46447"/>
                <a:gd name="connsiteY33" fmla="*/ 4978 h 37456"/>
                <a:gd name="connsiteX34" fmla="*/ 35364 w 46447"/>
                <a:gd name="connsiteY34" fmla="*/ 5778 h 37456"/>
                <a:gd name="connsiteX35" fmla="*/ 35248 w 46447"/>
                <a:gd name="connsiteY35" fmla="*/ 8178 h 37456"/>
                <a:gd name="connsiteX36" fmla="*/ 38193 w 46447"/>
                <a:gd name="connsiteY36" fmla="*/ 8486 h 37456"/>
                <a:gd name="connsiteX37" fmla="*/ 41199 w 46447"/>
                <a:gd name="connsiteY37" fmla="*/ 7512 h 37456"/>
                <a:gd name="connsiteX38" fmla="*/ 42702 w 46447"/>
                <a:gd name="connsiteY38" fmla="*/ 10735 h 37456"/>
                <a:gd name="connsiteX39" fmla="*/ 44020 w 46447"/>
                <a:gd name="connsiteY39" fmla="*/ 10820 h 37456"/>
                <a:gd name="connsiteX40" fmla="*/ 44512 w 46447"/>
                <a:gd name="connsiteY40" fmla="*/ 11470 h 37456"/>
                <a:gd name="connsiteX41" fmla="*/ 44190 w 46447"/>
                <a:gd name="connsiteY41" fmla="*/ 12551 h 37456"/>
                <a:gd name="connsiteX42" fmla="*/ 45250 w 46447"/>
                <a:gd name="connsiteY42" fmla="*/ 13812 h 37456"/>
                <a:gd name="connsiteX43" fmla="*/ 45189 w 46447"/>
                <a:gd name="connsiteY43" fmla="*/ 15038 h 37456"/>
                <a:gd name="connsiteX44" fmla="*/ 46447 w 46447"/>
                <a:gd name="connsiteY44" fmla="*/ 16582 h 37456"/>
                <a:gd name="connsiteX45" fmla="*/ 45098 w 46447"/>
                <a:gd name="connsiteY45" fmla="*/ 16974 h 37456"/>
                <a:gd name="connsiteX46" fmla="*/ 44277 w 46447"/>
                <a:gd name="connsiteY46" fmla="*/ 17518 h 37456"/>
                <a:gd name="connsiteX47" fmla="*/ 44027 w 46447"/>
                <a:gd name="connsiteY47" fmla="*/ 18766 h 37456"/>
                <a:gd name="connsiteX48" fmla="*/ 45009 w 46447"/>
                <a:gd name="connsiteY48" fmla="*/ 20807 h 37456"/>
                <a:gd name="connsiteX49" fmla="*/ 44241 w 46447"/>
                <a:gd name="connsiteY49" fmla="*/ 21290 h 37456"/>
                <a:gd name="connsiteX50" fmla="*/ 42035 w 46447"/>
                <a:gd name="connsiteY50" fmla="*/ 21182 h 37456"/>
                <a:gd name="connsiteX51" fmla="*/ 41742 w 46447"/>
                <a:gd name="connsiteY51" fmla="*/ 22039 h 37456"/>
                <a:gd name="connsiteX52" fmla="*/ 39139 w 46447"/>
                <a:gd name="connsiteY52" fmla="*/ 21809 h 37456"/>
                <a:gd name="connsiteX53" fmla="*/ 37824 w 46447"/>
                <a:gd name="connsiteY53" fmla="*/ 25954 h 37456"/>
                <a:gd name="connsiteX54" fmla="*/ 34171 w 46447"/>
                <a:gd name="connsiteY54" fmla="*/ 26996 h 37456"/>
                <a:gd name="connsiteX55" fmla="*/ 32545 w 46447"/>
                <a:gd name="connsiteY55" fmla="*/ 27943 h 37456"/>
                <a:gd name="connsiteX56" fmla="*/ 29547 w 46447"/>
                <a:gd name="connsiteY56" fmla="*/ 29085 h 37456"/>
                <a:gd name="connsiteX57" fmla="*/ 27777 w 46447"/>
                <a:gd name="connsiteY57" fmla="*/ 29946 h 37456"/>
                <a:gd name="connsiteX58" fmla="*/ 25885 w 46447"/>
                <a:gd name="connsiteY58" fmla="*/ 31275 h 37456"/>
                <a:gd name="connsiteX59" fmla="*/ 22913 w 46447"/>
                <a:gd name="connsiteY59" fmla="*/ 37435 h 37456"/>
                <a:gd name="connsiteX60" fmla="*/ 20703 w 46447"/>
                <a:gd name="connsiteY60" fmla="*/ 33367 h 37456"/>
                <a:gd name="connsiteX0" fmla="*/ 20703 w 46447"/>
                <a:gd name="connsiteY0" fmla="*/ 33367 h 37840"/>
                <a:gd name="connsiteX1" fmla="*/ 17105 w 46447"/>
                <a:gd name="connsiteY1" fmla="*/ 34693 h 37840"/>
                <a:gd name="connsiteX2" fmla="*/ 16169 w 46447"/>
                <a:gd name="connsiteY2" fmla="*/ 33337 h 37840"/>
                <a:gd name="connsiteX3" fmla="*/ 14850 w 46447"/>
                <a:gd name="connsiteY3" fmla="*/ 33687 h 37840"/>
                <a:gd name="connsiteX4" fmla="*/ 9733 w 46447"/>
                <a:gd name="connsiteY4" fmla="*/ 31865 h 37840"/>
                <a:gd name="connsiteX5" fmla="*/ 9294 w 46447"/>
                <a:gd name="connsiteY5" fmla="*/ 29029 h 37840"/>
                <a:gd name="connsiteX6" fmla="*/ 9676 w 46447"/>
                <a:gd name="connsiteY6" fmla="*/ 27574 h 37840"/>
                <a:gd name="connsiteX7" fmla="*/ 11198 w 46447"/>
                <a:gd name="connsiteY7" fmla="*/ 27699 h 37840"/>
                <a:gd name="connsiteX8" fmla="*/ 11849 w 46447"/>
                <a:gd name="connsiteY8" fmla="*/ 25973 h 37840"/>
                <a:gd name="connsiteX9" fmla="*/ 9430 w 46447"/>
                <a:gd name="connsiteY9" fmla="*/ 23852 h 37840"/>
                <a:gd name="connsiteX10" fmla="*/ 7444 w 46447"/>
                <a:gd name="connsiteY10" fmla="*/ 22063 h 37840"/>
                <a:gd name="connsiteX11" fmla="*/ 3598 w 46447"/>
                <a:gd name="connsiteY11" fmla="*/ 19676 h 37840"/>
                <a:gd name="connsiteX12" fmla="*/ 1613 w 46447"/>
                <a:gd name="connsiteY12" fmla="*/ 19203 h 37840"/>
                <a:gd name="connsiteX13" fmla="*/ 2117 w 46447"/>
                <a:gd name="connsiteY13" fmla="*/ 12233 h 37840"/>
                <a:gd name="connsiteX14" fmla="*/ 4807 w 46447"/>
                <a:gd name="connsiteY14" fmla="*/ 10423 h 37840"/>
                <a:gd name="connsiteX15" fmla="*/ 3882 w 46447"/>
                <a:gd name="connsiteY15" fmla="*/ 7005 h 37840"/>
                <a:gd name="connsiteX16" fmla="*/ 1277 w 46447"/>
                <a:gd name="connsiteY16" fmla="*/ 6938 h 37840"/>
                <a:gd name="connsiteX17" fmla="*/ 268 w 46447"/>
                <a:gd name="connsiteY17" fmla="*/ 5598 h 37840"/>
                <a:gd name="connsiteX18" fmla="*/ 6347 w 46447"/>
                <a:gd name="connsiteY18" fmla="*/ 5678 h 37840"/>
                <a:gd name="connsiteX19" fmla="*/ 6953 w 46447"/>
                <a:gd name="connsiteY19" fmla="*/ 4254 h 37840"/>
                <a:gd name="connsiteX20" fmla="*/ 5847 w 46447"/>
                <a:gd name="connsiteY20" fmla="*/ 3095 h 37840"/>
                <a:gd name="connsiteX21" fmla="*/ 5757 w 46447"/>
                <a:gd name="connsiteY21" fmla="*/ 963 h 37840"/>
                <a:gd name="connsiteX22" fmla="*/ 11772 w 46447"/>
                <a:gd name="connsiteY22" fmla="*/ 455 h 37840"/>
                <a:gd name="connsiteX23" fmla="*/ 12588 w 46447"/>
                <a:gd name="connsiteY23" fmla="*/ 1917 h 37840"/>
                <a:gd name="connsiteX24" fmla="*/ 16277 w 46447"/>
                <a:gd name="connsiteY24" fmla="*/ 663 h 37840"/>
                <a:gd name="connsiteX25" fmla="*/ 26308 w 46447"/>
                <a:gd name="connsiteY25" fmla="*/ 7 h 37840"/>
                <a:gd name="connsiteX26" fmla="*/ 28612 w 46447"/>
                <a:gd name="connsiteY26" fmla="*/ 1039 h 37840"/>
                <a:gd name="connsiteX27" fmla="*/ 28084 w 46447"/>
                <a:gd name="connsiteY27" fmla="*/ 3651 h 37840"/>
                <a:gd name="connsiteX28" fmla="*/ 29005 w 46447"/>
                <a:gd name="connsiteY28" fmla="*/ 4985 h 37840"/>
                <a:gd name="connsiteX29" fmla="*/ 30545 w 46447"/>
                <a:gd name="connsiteY29" fmla="*/ 4377 h 37840"/>
                <a:gd name="connsiteX30" fmla="*/ 31129 w 46447"/>
                <a:gd name="connsiteY30" fmla="*/ 5422 h 37840"/>
                <a:gd name="connsiteX31" fmla="*/ 33257 w 46447"/>
                <a:gd name="connsiteY31" fmla="*/ 5998 h 37840"/>
                <a:gd name="connsiteX32" fmla="*/ 34121 w 46447"/>
                <a:gd name="connsiteY32" fmla="*/ 4722 h 37840"/>
                <a:gd name="connsiteX33" fmla="*/ 35396 w 46447"/>
                <a:gd name="connsiteY33" fmla="*/ 4978 h 37840"/>
                <a:gd name="connsiteX34" fmla="*/ 35364 w 46447"/>
                <a:gd name="connsiteY34" fmla="*/ 5778 h 37840"/>
                <a:gd name="connsiteX35" fmla="*/ 35248 w 46447"/>
                <a:gd name="connsiteY35" fmla="*/ 8178 h 37840"/>
                <a:gd name="connsiteX36" fmla="*/ 38193 w 46447"/>
                <a:gd name="connsiteY36" fmla="*/ 8486 h 37840"/>
                <a:gd name="connsiteX37" fmla="*/ 41199 w 46447"/>
                <a:gd name="connsiteY37" fmla="*/ 7512 h 37840"/>
                <a:gd name="connsiteX38" fmla="*/ 42702 w 46447"/>
                <a:gd name="connsiteY38" fmla="*/ 10735 h 37840"/>
                <a:gd name="connsiteX39" fmla="*/ 44020 w 46447"/>
                <a:gd name="connsiteY39" fmla="*/ 10820 h 37840"/>
                <a:gd name="connsiteX40" fmla="*/ 44512 w 46447"/>
                <a:gd name="connsiteY40" fmla="*/ 11470 h 37840"/>
                <a:gd name="connsiteX41" fmla="*/ 44190 w 46447"/>
                <a:gd name="connsiteY41" fmla="*/ 12551 h 37840"/>
                <a:gd name="connsiteX42" fmla="*/ 45250 w 46447"/>
                <a:gd name="connsiteY42" fmla="*/ 13812 h 37840"/>
                <a:gd name="connsiteX43" fmla="*/ 45189 w 46447"/>
                <a:gd name="connsiteY43" fmla="*/ 15038 h 37840"/>
                <a:gd name="connsiteX44" fmla="*/ 46447 w 46447"/>
                <a:gd name="connsiteY44" fmla="*/ 16582 h 37840"/>
                <a:gd name="connsiteX45" fmla="*/ 45098 w 46447"/>
                <a:gd name="connsiteY45" fmla="*/ 16974 h 37840"/>
                <a:gd name="connsiteX46" fmla="*/ 44277 w 46447"/>
                <a:gd name="connsiteY46" fmla="*/ 17518 h 37840"/>
                <a:gd name="connsiteX47" fmla="*/ 44027 w 46447"/>
                <a:gd name="connsiteY47" fmla="*/ 18766 h 37840"/>
                <a:gd name="connsiteX48" fmla="*/ 45009 w 46447"/>
                <a:gd name="connsiteY48" fmla="*/ 20807 h 37840"/>
                <a:gd name="connsiteX49" fmla="*/ 44241 w 46447"/>
                <a:gd name="connsiteY49" fmla="*/ 21290 h 37840"/>
                <a:gd name="connsiteX50" fmla="*/ 42035 w 46447"/>
                <a:gd name="connsiteY50" fmla="*/ 21182 h 37840"/>
                <a:gd name="connsiteX51" fmla="*/ 41742 w 46447"/>
                <a:gd name="connsiteY51" fmla="*/ 22039 h 37840"/>
                <a:gd name="connsiteX52" fmla="*/ 39139 w 46447"/>
                <a:gd name="connsiteY52" fmla="*/ 21809 h 37840"/>
                <a:gd name="connsiteX53" fmla="*/ 37824 w 46447"/>
                <a:gd name="connsiteY53" fmla="*/ 25954 h 37840"/>
                <a:gd name="connsiteX54" fmla="*/ 34171 w 46447"/>
                <a:gd name="connsiteY54" fmla="*/ 26996 h 37840"/>
                <a:gd name="connsiteX55" fmla="*/ 32545 w 46447"/>
                <a:gd name="connsiteY55" fmla="*/ 27943 h 37840"/>
                <a:gd name="connsiteX56" fmla="*/ 29547 w 46447"/>
                <a:gd name="connsiteY56" fmla="*/ 29085 h 37840"/>
                <a:gd name="connsiteX57" fmla="*/ 27777 w 46447"/>
                <a:gd name="connsiteY57" fmla="*/ 29946 h 37840"/>
                <a:gd name="connsiteX58" fmla="*/ 27818 w 46447"/>
                <a:gd name="connsiteY58" fmla="*/ 37508 h 37840"/>
                <a:gd name="connsiteX59" fmla="*/ 22913 w 46447"/>
                <a:gd name="connsiteY59" fmla="*/ 37435 h 37840"/>
                <a:gd name="connsiteX60" fmla="*/ 20703 w 46447"/>
                <a:gd name="connsiteY60" fmla="*/ 33367 h 37840"/>
                <a:gd name="connsiteX0" fmla="*/ 20703 w 46447"/>
                <a:gd name="connsiteY0" fmla="*/ 33367 h 37840"/>
                <a:gd name="connsiteX1" fmla="*/ 17105 w 46447"/>
                <a:gd name="connsiteY1" fmla="*/ 34693 h 37840"/>
                <a:gd name="connsiteX2" fmla="*/ 16169 w 46447"/>
                <a:gd name="connsiteY2" fmla="*/ 33337 h 37840"/>
                <a:gd name="connsiteX3" fmla="*/ 14850 w 46447"/>
                <a:gd name="connsiteY3" fmla="*/ 33687 h 37840"/>
                <a:gd name="connsiteX4" fmla="*/ 9733 w 46447"/>
                <a:gd name="connsiteY4" fmla="*/ 31865 h 37840"/>
                <a:gd name="connsiteX5" fmla="*/ 9294 w 46447"/>
                <a:gd name="connsiteY5" fmla="*/ 29029 h 37840"/>
                <a:gd name="connsiteX6" fmla="*/ 9676 w 46447"/>
                <a:gd name="connsiteY6" fmla="*/ 27574 h 37840"/>
                <a:gd name="connsiteX7" fmla="*/ 11198 w 46447"/>
                <a:gd name="connsiteY7" fmla="*/ 27699 h 37840"/>
                <a:gd name="connsiteX8" fmla="*/ 11849 w 46447"/>
                <a:gd name="connsiteY8" fmla="*/ 25973 h 37840"/>
                <a:gd name="connsiteX9" fmla="*/ 9430 w 46447"/>
                <a:gd name="connsiteY9" fmla="*/ 23852 h 37840"/>
                <a:gd name="connsiteX10" fmla="*/ 7444 w 46447"/>
                <a:gd name="connsiteY10" fmla="*/ 22063 h 37840"/>
                <a:gd name="connsiteX11" fmla="*/ 3598 w 46447"/>
                <a:gd name="connsiteY11" fmla="*/ 19676 h 37840"/>
                <a:gd name="connsiteX12" fmla="*/ 1613 w 46447"/>
                <a:gd name="connsiteY12" fmla="*/ 19203 h 37840"/>
                <a:gd name="connsiteX13" fmla="*/ 2117 w 46447"/>
                <a:gd name="connsiteY13" fmla="*/ 12233 h 37840"/>
                <a:gd name="connsiteX14" fmla="*/ 4807 w 46447"/>
                <a:gd name="connsiteY14" fmla="*/ 10423 h 37840"/>
                <a:gd name="connsiteX15" fmla="*/ 3882 w 46447"/>
                <a:gd name="connsiteY15" fmla="*/ 7005 h 37840"/>
                <a:gd name="connsiteX16" fmla="*/ 1277 w 46447"/>
                <a:gd name="connsiteY16" fmla="*/ 6938 h 37840"/>
                <a:gd name="connsiteX17" fmla="*/ 268 w 46447"/>
                <a:gd name="connsiteY17" fmla="*/ 5598 h 37840"/>
                <a:gd name="connsiteX18" fmla="*/ 6347 w 46447"/>
                <a:gd name="connsiteY18" fmla="*/ 5678 h 37840"/>
                <a:gd name="connsiteX19" fmla="*/ 6953 w 46447"/>
                <a:gd name="connsiteY19" fmla="*/ 4254 h 37840"/>
                <a:gd name="connsiteX20" fmla="*/ 5847 w 46447"/>
                <a:gd name="connsiteY20" fmla="*/ 3095 h 37840"/>
                <a:gd name="connsiteX21" fmla="*/ 5757 w 46447"/>
                <a:gd name="connsiteY21" fmla="*/ 963 h 37840"/>
                <a:gd name="connsiteX22" fmla="*/ 11772 w 46447"/>
                <a:gd name="connsiteY22" fmla="*/ 455 h 37840"/>
                <a:gd name="connsiteX23" fmla="*/ 12588 w 46447"/>
                <a:gd name="connsiteY23" fmla="*/ 1917 h 37840"/>
                <a:gd name="connsiteX24" fmla="*/ 16277 w 46447"/>
                <a:gd name="connsiteY24" fmla="*/ 663 h 37840"/>
                <a:gd name="connsiteX25" fmla="*/ 26308 w 46447"/>
                <a:gd name="connsiteY25" fmla="*/ 7 h 37840"/>
                <a:gd name="connsiteX26" fmla="*/ 28612 w 46447"/>
                <a:gd name="connsiteY26" fmla="*/ 1039 h 37840"/>
                <a:gd name="connsiteX27" fmla="*/ 28084 w 46447"/>
                <a:gd name="connsiteY27" fmla="*/ 3651 h 37840"/>
                <a:gd name="connsiteX28" fmla="*/ 29005 w 46447"/>
                <a:gd name="connsiteY28" fmla="*/ 4985 h 37840"/>
                <a:gd name="connsiteX29" fmla="*/ 30545 w 46447"/>
                <a:gd name="connsiteY29" fmla="*/ 4377 h 37840"/>
                <a:gd name="connsiteX30" fmla="*/ 31129 w 46447"/>
                <a:gd name="connsiteY30" fmla="*/ 5422 h 37840"/>
                <a:gd name="connsiteX31" fmla="*/ 33257 w 46447"/>
                <a:gd name="connsiteY31" fmla="*/ 5998 h 37840"/>
                <a:gd name="connsiteX32" fmla="*/ 34121 w 46447"/>
                <a:gd name="connsiteY32" fmla="*/ 4722 h 37840"/>
                <a:gd name="connsiteX33" fmla="*/ 35396 w 46447"/>
                <a:gd name="connsiteY33" fmla="*/ 4978 h 37840"/>
                <a:gd name="connsiteX34" fmla="*/ 35364 w 46447"/>
                <a:gd name="connsiteY34" fmla="*/ 5778 h 37840"/>
                <a:gd name="connsiteX35" fmla="*/ 35248 w 46447"/>
                <a:gd name="connsiteY35" fmla="*/ 8178 h 37840"/>
                <a:gd name="connsiteX36" fmla="*/ 38193 w 46447"/>
                <a:gd name="connsiteY36" fmla="*/ 8486 h 37840"/>
                <a:gd name="connsiteX37" fmla="*/ 41199 w 46447"/>
                <a:gd name="connsiteY37" fmla="*/ 7512 h 37840"/>
                <a:gd name="connsiteX38" fmla="*/ 42702 w 46447"/>
                <a:gd name="connsiteY38" fmla="*/ 10735 h 37840"/>
                <a:gd name="connsiteX39" fmla="*/ 44020 w 46447"/>
                <a:gd name="connsiteY39" fmla="*/ 10820 h 37840"/>
                <a:gd name="connsiteX40" fmla="*/ 44512 w 46447"/>
                <a:gd name="connsiteY40" fmla="*/ 11470 h 37840"/>
                <a:gd name="connsiteX41" fmla="*/ 44190 w 46447"/>
                <a:gd name="connsiteY41" fmla="*/ 12551 h 37840"/>
                <a:gd name="connsiteX42" fmla="*/ 45250 w 46447"/>
                <a:gd name="connsiteY42" fmla="*/ 13812 h 37840"/>
                <a:gd name="connsiteX43" fmla="*/ 45189 w 46447"/>
                <a:gd name="connsiteY43" fmla="*/ 15038 h 37840"/>
                <a:gd name="connsiteX44" fmla="*/ 46447 w 46447"/>
                <a:gd name="connsiteY44" fmla="*/ 16582 h 37840"/>
                <a:gd name="connsiteX45" fmla="*/ 45098 w 46447"/>
                <a:gd name="connsiteY45" fmla="*/ 16974 h 37840"/>
                <a:gd name="connsiteX46" fmla="*/ 44277 w 46447"/>
                <a:gd name="connsiteY46" fmla="*/ 17518 h 37840"/>
                <a:gd name="connsiteX47" fmla="*/ 44027 w 46447"/>
                <a:gd name="connsiteY47" fmla="*/ 18766 h 37840"/>
                <a:gd name="connsiteX48" fmla="*/ 45009 w 46447"/>
                <a:gd name="connsiteY48" fmla="*/ 20807 h 37840"/>
                <a:gd name="connsiteX49" fmla="*/ 44241 w 46447"/>
                <a:gd name="connsiteY49" fmla="*/ 21290 h 37840"/>
                <a:gd name="connsiteX50" fmla="*/ 42035 w 46447"/>
                <a:gd name="connsiteY50" fmla="*/ 21182 h 37840"/>
                <a:gd name="connsiteX51" fmla="*/ 41742 w 46447"/>
                <a:gd name="connsiteY51" fmla="*/ 22039 h 37840"/>
                <a:gd name="connsiteX52" fmla="*/ 39139 w 46447"/>
                <a:gd name="connsiteY52" fmla="*/ 21809 h 37840"/>
                <a:gd name="connsiteX53" fmla="*/ 37824 w 46447"/>
                <a:gd name="connsiteY53" fmla="*/ 25954 h 37840"/>
                <a:gd name="connsiteX54" fmla="*/ 34171 w 46447"/>
                <a:gd name="connsiteY54" fmla="*/ 26996 h 37840"/>
                <a:gd name="connsiteX55" fmla="*/ 32545 w 46447"/>
                <a:gd name="connsiteY55" fmla="*/ 27943 h 37840"/>
                <a:gd name="connsiteX56" fmla="*/ 29547 w 46447"/>
                <a:gd name="connsiteY56" fmla="*/ 29085 h 37840"/>
                <a:gd name="connsiteX57" fmla="*/ 27861 w 46447"/>
                <a:gd name="connsiteY57" fmla="*/ 33498 h 37840"/>
                <a:gd name="connsiteX58" fmla="*/ 27818 w 46447"/>
                <a:gd name="connsiteY58" fmla="*/ 37508 h 37840"/>
                <a:gd name="connsiteX59" fmla="*/ 22913 w 46447"/>
                <a:gd name="connsiteY59" fmla="*/ 37435 h 37840"/>
                <a:gd name="connsiteX60" fmla="*/ 20703 w 46447"/>
                <a:gd name="connsiteY60" fmla="*/ 33367 h 37840"/>
                <a:gd name="connsiteX0" fmla="*/ 20703 w 46447"/>
                <a:gd name="connsiteY0" fmla="*/ 33367 h 37834"/>
                <a:gd name="connsiteX1" fmla="*/ 17105 w 46447"/>
                <a:gd name="connsiteY1" fmla="*/ 34693 h 37834"/>
                <a:gd name="connsiteX2" fmla="*/ 16169 w 46447"/>
                <a:gd name="connsiteY2" fmla="*/ 33337 h 37834"/>
                <a:gd name="connsiteX3" fmla="*/ 14850 w 46447"/>
                <a:gd name="connsiteY3" fmla="*/ 33687 h 37834"/>
                <a:gd name="connsiteX4" fmla="*/ 9733 w 46447"/>
                <a:gd name="connsiteY4" fmla="*/ 31865 h 37834"/>
                <a:gd name="connsiteX5" fmla="*/ 9294 w 46447"/>
                <a:gd name="connsiteY5" fmla="*/ 29029 h 37834"/>
                <a:gd name="connsiteX6" fmla="*/ 9676 w 46447"/>
                <a:gd name="connsiteY6" fmla="*/ 27574 h 37834"/>
                <a:gd name="connsiteX7" fmla="*/ 11198 w 46447"/>
                <a:gd name="connsiteY7" fmla="*/ 27699 h 37834"/>
                <a:gd name="connsiteX8" fmla="*/ 11849 w 46447"/>
                <a:gd name="connsiteY8" fmla="*/ 25973 h 37834"/>
                <a:gd name="connsiteX9" fmla="*/ 9430 w 46447"/>
                <a:gd name="connsiteY9" fmla="*/ 23852 h 37834"/>
                <a:gd name="connsiteX10" fmla="*/ 7444 w 46447"/>
                <a:gd name="connsiteY10" fmla="*/ 22063 h 37834"/>
                <a:gd name="connsiteX11" fmla="*/ 3598 w 46447"/>
                <a:gd name="connsiteY11" fmla="*/ 19676 h 37834"/>
                <a:gd name="connsiteX12" fmla="*/ 1613 w 46447"/>
                <a:gd name="connsiteY12" fmla="*/ 19203 h 37834"/>
                <a:gd name="connsiteX13" fmla="*/ 2117 w 46447"/>
                <a:gd name="connsiteY13" fmla="*/ 12233 h 37834"/>
                <a:gd name="connsiteX14" fmla="*/ 4807 w 46447"/>
                <a:gd name="connsiteY14" fmla="*/ 10423 h 37834"/>
                <a:gd name="connsiteX15" fmla="*/ 3882 w 46447"/>
                <a:gd name="connsiteY15" fmla="*/ 7005 h 37834"/>
                <a:gd name="connsiteX16" fmla="*/ 1277 w 46447"/>
                <a:gd name="connsiteY16" fmla="*/ 6938 h 37834"/>
                <a:gd name="connsiteX17" fmla="*/ 268 w 46447"/>
                <a:gd name="connsiteY17" fmla="*/ 5598 h 37834"/>
                <a:gd name="connsiteX18" fmla="*/ 6347 w 46447"/>
                <a:gd name="connsiteY18" fmla="*/ 5678 h 37834"/>
                <a:gd name="connsiteX19" fmla="*/ 6953 w 46447"/>
                <a:gd name="connsiteY19" fmla="*/ 4254 h 37834"/>
                <a:gd name="connsiteX20" fmla="*/ 5847 w 46447"/>
                <a:gd name="connsiteY20" fmla="*/ 3095 h 37834"/>
                <a:gd name="connsiteX21" fmla="*/ 5757 w 46447"/>
                <a:gd name="connsiteY21" fmla="*/ 963 h 37834"/>
                <a:gd name="connsiteX22" fmla="*/ 11772 w 46447"/>
                <a:gd name="connsiteY22" fmla="*/ 455 h 37834"/>
                <a:gd name="connsiteX23" fmla="*/ 12588 w 46447"/>
                <a:gd name="connsiteY23" fmla="*/ 1917 h 37834"/>
                <a:gd name="connsiteX24" fmla="*/ 16277 w 46447"/>
                <a:gd name="connsiteY24" fmla="*/ 663 h 37834"/>
                <a:gd name="connsiteX25" fmla="*/ 26308 w 46447"/>
                <a:gd name="connsiteY25" fmla="*/ 7 h 37834"/>
                <a:gd name="connsiteX26" fmla="*/ 28612 w 46447"/>
                <a:gd name="connsiteY26" fmla="*/ 1039 h 37834"/>
                <a:gd name="connsiteX27" fmla="*/ 28084 w 46447"/>
                <a:gd name="connsiteY27" fmla="*/ 3651 h 37834"/>
                <a:gd name="connsiteX28" fmla="*/ 29005 w 46447"/>
                <a:gd name="connsiteY28" fmla="*/ 4985 h 37834"/>
                <a:gd name="connsiteX29" fmla="*/ 30545 w 46447"/>
                <a:gd name="connsiteY29" fmla="*/ 4377 h 37834"/>
                <a:gd name="connsiteX30" fmla="*/ 31129 w 46447"/>
                <a:gd name="connsiteY30" fmla="*/ 5422 h 37834"/>
                <a:gd name="connsiteX31" fmla="*/ 33257 w 46447"/>
                <a:gd name="connsiteY31" fmla="*/ 5998 h 37834"/>
                <a:gd name="connsiteX32" fmla="*/ 34121 w 46447"/>
                <a:gd name="connsiteY32" fmla="*/ 4722 h 37834"/>
                <a:gd name="connsiteX33" fmla="*/ 35396 w 46447"/>
                <a:gd name="connsiteY33" fmla="*/ 4978 h 37834"/>
                <a:gd name="connsiteX34" fmla="*/ 35364 w 46447"/>
                <a:gd name="connsiteY34" fmla="*/ 5778 h 37834"/>
                <a:gd name="connsiteX35" fmla="*/ 35248 w 46447"/>
                <a:gd name="connsiteY35" fmla="*/ 8178 h 37834"/>
                <a:gd name="connsiteX36" fmla="*/ 38193 w 46447"/>
                <a:gd name="connsiteY36" fmla="*/ 8486 h 37834"/>
                <a:gd name="connsiteX37" fmla="*/ 41199 w 46447"/>
                <a:gd name="connsiteY37" fmla="*/ 7512 h 37834"/>
                <a:gd name="connsiteX38" fmla="*/ 42702 w 46447"/>
                <a:gd name="connsiteY38" fmla="*/ 10735 h 37834"/>
                <a:gd name="connsiteX39" fmla="*/ 44020 w 46447"/>
                <a:gd name="connsiteY39" fmla="*/ 10820 h 37834"/>
                <a:gd name="connsiteX40" fmla="*/ 44512 w 46447"/>
                <a:gd name="connsiteY40" fmla="*/ 11470 h 37834"/>
                <a:gd name="connsiteX41" fmla="*/ 44190 w 46447"/>
                <a:gd name="connsiteY41" fmla="*/ 12551 h 37834"/>
                <a:gd name="connsiteX42" fmla="*/ 45250 w 46447"/>
                <a:gd name="connsiteY42" fmla="*/ 13812 h 37834"/>
                <a:gd name="connsiteX43" fmla="*/ 45189 w 46447"/>
                <a:gd name="connsiteY43" fmla="*/ 15038 h 37834"/>
                <a:gd name="connsiteX44" fmla="*/ 46447 w 46447"/>
                <a:gd name="connsiteY44" fmla="*/ 16582 h 37834"/>
                <a:gd name="connsiteX45" fmla="*/ 45098 w 46447"/>
                <a:gd name="connsiteY45" fmla="*/ 16974 h 37834"/>
                <a:gd name="connsiteX46" fmla="*/ 44277 w 46447"/>
                <a:gd name="connsiteY46" fmla="*/ 17518 h 37834"/>
                <a:gd name="connsiteX47" fmla="*/ 44027 w 46447"/>
                <a:gd name="connsiteY47" fmla="*/ 18766 h 37834"/>
                <a:gd name="connsiteX48" fmla="*/ 45009 w 46447"/>
                <a:gd name="connsiteY48" fmla="*/ 20807 h 37834"/>
                <a:gd name="connsiteX49" fmla="*/ 44241 w 46447"/>
                <a:gd name="connsiteY49" fmla="*/ 21290 h 37834"/>
                <a:gd name="connsiteX50" fmla="*/ 42035 w 46447"/>
                <a:gd name="connsiteY50" fmla="*/ 21182 h 37834"/>
                <a:gd name="connsiteX51" fmla="*/ 41742 w 46447"/>
                <a:gd name="connsiteY51" fmla="*/ 22039 h 37834"/>
                <a:gd name="connsiteX52" fmla="*/ 39139 w 46447"/>
                <a:gd name="connsiteY52" fmla="*/ 21809 h 37834"/>
                <a:gd name="connsiteX53" fmla="*/ 37824 w 46447"/>
                <a:gd name="connsiteY53" fmla="*/ 25954 h 37834"/>
                <a:gd name="connsiteX54" fmla="*/ 34171 w 46447"/>
                <a:gd name="connsiteY54" fmla="*/ 26996 h 37834"/>
                <a:gd name="connsiteX55" fmla="*/ 32545 w 46447"/>
                <a:gd name="connsiteY55" fmla="*/ 27943 h 37834"/>
                <a:gd name="connsiteX56" fmla="*/ 29547 w 46447"/>
                <a:gd name="connsiteY56" fmla="*/ 29085 h 37834"/>
                <a:gd name="connsiteX57" fmla="*/ 27861 w 46447"/>
                <a:gd name="connsiteY57" fmla="*/ 33498 h 37834"/>
                <a:gd name="connsiteX58" fmla="*/ 31029 w 46447"/>
                <a:gd name="connsiteY58" fmla="*/ 36361 h 37834"/>
                <a:gd name="connsiteX59" fmla="*/ 27818 w 46447"/>
                <a:gd name="connsiteY59" fmla="*/ 37508 h 37834"/>
                <a:gd name="connsiteX60" fmla="*/ 22913 w 46447"/>
                <a:gd name="connsiteY60" fmla="*/ 37435 h 37834"/>
                <a:gd name="connsiteX61" fmla="*/ 20703 w 46447"/>
                <a:gd name="connsiteY61" fmla="*/ 33367 h 37834"/>
                <a:gd name="connsiteX0" fmla="*/ 20703 w 46447"/>
                <a:gd name="connsiteY0" fmla="*/ 33367 h 37834"/>
                <a:gd name="connsiteX1" fmla="*/ 17105 w 46447"/>
                <a:gd name="connsiteY1" fmla="*/ 34693 h 37834"/>
                <a:gd name="connsiteX2" fmla="*/ 16169 w 46447"/>
                <a:gd name="connsiteY2" fmla="*/ 33337 h 37834"/>
                <a:gd name="connsiteX3" fmla="*/ 14850 w 46447"/>
                <a:gd name="connsiteY3" fmla="*/ 33687 h 37834"/>
                <a:gd name="connsiteX4" fmla="*/ 9733 w 46447"/>
                <a:gd name="connsiteY4" fmla="*/ 31865 h 37834"/>
                <a:gd name="connsiteX5" fmla="*/ 9294 w 46447"/>
                <a:gd name="connsiteY5" fmla="*/ 29029 h 37834"/>
                <a:gd name="connsiteX6" fmla="*/ 9676 w 46447"/>
                <a:gd name="connsiteY6" fmla="*/ 27574 h 37834"/>
                <a:gd name="connsiteX7" fmla="*/ 11198 w 46447"/>
                <a:gd name="connsiteY7" fmla="*/ 27699 h 37834"/>
                <a:gd name="connsiteX8" fmla="*/ 11849 w 46447"/>
                <a:gd name="connsiteY8" fmla="*/ 25973 h 37834"/>
                <a:gd name="connsiteX9" fmla="*/ 9430 w 46447"/>
                <a:gd name="connsiteY9" fmla="*/ 23852 h 37834"/>
                <a:gd name="connsiteX10" fmla="*/ 7444 w 46447"/>
                <a:gd name="connsiteY10" fmla="*/ 22063 h 37834"/>
                <a:gd name="connsiteX11" fmla="*/ 3598 w 46447"/>
                <a:gd name="connsiteY11" fmla="*/ 19676 h 37834"/>
                <a:gd name="connsiteX12" fmla="*/ 1613 w 46447"/>
                <a:gd name="connsiteY12" fmla="*/ 19203 h 37834"/>
                <a:gd name="connsiteX13" fmla="*/ 2117 w 46447"/>
                <a:gd name="connsiteY13" fmla="*/ 12233 h 37834"/>
                <a:gd name="connsiteX14" fmla="*/ 4807 w 46447"/>
                <a:gd name="connsiteY14" fmla="*/ 10423 h 37834"/>
                <a:gd name="connsiteX15" fmla="*/ 3882 w 46447"/>
                <a:gd name="connsiteY15" fmla="*/ 7005 h 37834"/>
                <a:gd name="connsiteX16" fmla="*/ 1277 w 46447"/>
                <a:gd name="connsiteY16" fmla="*/ 6938 h 37834"/>
                <a:gd name="connsiteX17" fmla="*/ 268 w 46447"/>
                <a:gd name="connsiteY17" fmla="*/ 5598 h 37834"/>
                <a:gd name="connsiteX18" fmla="*/ 6347 w 46447"/>
                <a:gd name="connsiteY18" fmla="*/ 5678 h 37834"/>
                <a:gd name="connsiteX19" fmla="*/ 6953 w 46447"/>
                <a:gd name="connsiteY19" fmla="*/ 4254 h 37834"/>
                <a:gd name="connsiteX20" fmla="*/ 5847 w 46447"/>
                <a:gd name="connsiteY20" fmla="*/ 3095 h 37834"/>
                <a:gd name="connsiteX21" fmla="*/ 5757 w 46447"/>
                <a:gd name="connsiteY21" fmla="*/ 963 h 37834"/>
                <a:gd name="connsiteX22" fmla="*/ 11772 w 46447"/>
                <a:gd name="connsiteY22" fmla="*/ 455 h 37834"/>
                <a:gd name="connsiteX23" fmla="*/ 12588 w 46447"/>
                <a:gd name="connsiteY23" fmla="*/ 1917 h 37834"/>
                <a:gd name="connsiteX24" fmla="*/ 16277 w 46447"/>
                <a:gd name="connsiteY24" fmla="*/ 663 h 37834"/>
                <a:gd name="connsiteX25" fmla="*/ 26308 w 46447"/>
                <a:gd name="connsiteY25" fmla="*/ 7 h 37834"/>
                <a:gd name="connsiteX26" fmla="*/ 28612 w 46447"/>
                <a:gd name="connsiteY26" fmla="*/ 1039 h 37834"/>
                <a:gd name="connsiteX27" fmla="*/ 28084 w 46447"/>
                <a:gd name="connsiteY27" fmla="*/ 3651 h 37834"/>
                <a:gd name="connsiteX28" fmla="*/ 29005 w 46447"/>
                <a:gd name="connsiteY28" fmla="*/ 4985 h 37834"/>
                <a:gd name="connsiteX29" fmla="*/ 30545 w 46447"/>
                <a:gd name="connsiteY29" fmla="*/ 4377 h 37834"/>
                <a:gd name="connsiteX30" fmla="*/ 31129 w 46447"/>
                <a:gd name="connsiteY30" fmla="*/ 5422 h 37834"/>
                <a:gd name="connsiteX31" fmla="*/ 33257 w 46447"/>
                <a:gd name="connsiteY31" fmla="*/ 5998 h 37834"/>
                <a:gd name="connsiteX32" fmla="*/ 34121 w 46447"/>
                <a:gd name="connsiteY32" fmla="*/ 4722 h 37834"/>
                <a:gd name="connsiteX33" fmla="*/ 35396 w 46447"/>
                <a:gd name="connsiteY33" fmla="*/ 4978 h 37834"/>
                <a:gd name="connsiteX34" fmla="*/ 35364 w 46447"/>
                <a:gd name="connsiteY34" fmla="*/ 5778 h 37834"/>
                <a:gd name="connsiteX35" fmla="*/ 35248 w 46447"/>
                <a:gd name="connsiteY35" fmla="*/ 8178 h 37834"/>
                <a:gd name="connsiteX36" fmla="*/ 38193 w 46447"/>
                <a:gd name="connsiteY36" fmla="*/ 8486 h 37834"/>
                <a:gd name="connsiteX37" fmla="*/ 41199 w 46447"/>
                <a:gd name="connsiteY37" fmla="*/ 7512 h 37834"/>
                <a:gd name="connsiteX38" fmla="*/ 42702 w 46447"/>
                <a:gd name="connsiteY38" fmla="*/ 10735 h 37834"/>
                <a:gd name="connsiteX39" fmla="*/ 44020 w 46447"/>
                <a:gd name="connsiteY39" fmla="*/ 10820 h 37834"/>
                <a:gd name="connsiteX40" fmla="*/ 44512 w 46447"/>
                <a:gd name="connsiteY40" fmla="*/ 11470 h 37834"/>
                <a:gd name="connsiteX41" fmla="*/ 44190 w 46447"/>
                <a:gd name="connsiteY41" fmla="*/ 12551 h 37834"/>
                <a:gd name="connsiteX42" fmla="*/ 45250 w 46447"/>
                <a:gd name="connsiteY42" fmla="*/ 13812 h 37834"/>
                <a:gd name="connsiteX43" fmla="*/ 45189 w 46447"/>
                <a:gd name="connsiteY43" fmla="*/ 15038 h 37834"/>
                <a:gd name="connsiteX44" fmla="*/ 46447 w 46447"/>
                <a:gd name="connsiteY44" fmla="*/ 16582 h 37834"/>
                <a:gd name="connsiteX45" fmla="*/ 45098 w 46447"/>
                <a:gd name="connsiteY45" fmla="*/ 16974 h 37834"/>
                <a:gd name="connsiteX46" fmla="*/ 44277 w 46447"/>
                <a:gd name="connsiteY46" fmla="*/ 17518 h 37834"/>
                <a:gd name="connsiteX47" fmla="*/ 44027 w 46447"/>
                <a:gd name="connsiteY47" fmla="*/ 18766 h 37834"/>
                <a:gd name="connsiteX48" fmla="*/ 45009 w 46447"/>
                <a:gd name="connsiteY48" fmla="*/ 20807 h 37834"/>
                <a:gd name="connsiteX49" fmla="*/ 44241 w 46447"/>
                <a:gd name="connsiteY49" fmla="*/ 21290 h 37834"/>
                <a:gd name="connsiteX50" fmla="*/ 42035 w 46447"/>
                <a:gd name="connsiteY50" fmla="*/ 21182 h 37834"/>
                <a:gd name="connsiteX51" fmla="*/ 41742 w 46447"/>
                <a:gd name="connsiteY51" fmla="*/ 22039 h 37834"/>
                <a:gd name="connsiteX52" fmla="*/ 39139 w 46447"/>
                <a:gd name="connsiteY52" fmla="*/ 21809 h 37834"/>
                <a:gd name="connsiteX53" fmla="*/ 37824 w 46447"/>
                <a:gd name="connsiteY53" fmla="*/ 25954 h 37834"/>
                <a:gd name="connsiteX54" fmla="*/ 34171 w 46447"/>
                <a:gd name="connsiteY54" fmla="*/ 26996 h 37834"/>
                <a:gd name="connsiteX55" fmla="*/ 32545 w 46447"/>
                <a:gd name="connsiteY55" fmla="*/ 27943 h 37834"/>
                <a:gd name="connsiteX56" fmla="*/ 29547 w 46447"/>
                <a:gd name="connsiteY56" fmla="*/ 29085 h 37834"/>
                <a:gd name="connsiteX57" fmla="*/ 27861 w 46447"/>
                <a:gd name="connsiteY57" fmla="*/ 33498 h 37834"/>
                <a:gd name="connsiteX58" fmla="*/ 30441 w 46447"/>
                <a:gd name="connsiteY58" fmla="*/ 34685 h 37834"/>
                <a:gd name="connsiteX59" fmla="*/ 31029 w 46447"/>
                <a:gd name="connsiteY59" fmla="*/ 36361 h 37834"/>
                <a:gd name="connsiteX60" fmla="*/ 27818 w 46447"/>
                <a:gd name="connsiteY60" fmla="*/ 37508 h 37834"/>
                <a:gd name="connsiteX61" fmla="*/ 22913 w 46447"/>
                <a:gd name="connsiteY61" fmla="*/ 37435 h 37834"/>
                <a:gd name="connsiteX62" fmla="*/ 20703 w 46447"/>
                <a:gd name="connsiteY62" fmla="*/ 33367 h 37834"/>
                <a:gd name="connsiteX0" fmla="*/ 20703 w 46447"/>
                <a:gd name="connsiteY0" fmla="*/ 33367 h 37834"/>
                <a:gd name="connsiteX1" fmla="*/ 17105 w 46447"/>
                <a:gd name="connsiteY1" fmla="*/ 34693 h 37834"/>
                <a:gd name="connsiteX2" fmla="*/ 16169 w 46447"/>
                <a:gd name="connsiteY2" fmla="*/ 33337 h 37834"/>
                <a:gd name="connsiteX3" fmla="*/ 14850 w 46447"/>
                <a:gd name="connsiteY3" fmla="*/ 33687 h 37834"/>
                <a:gd name="connsiteX4" fmla="*/ 9733 w 46447"/>
                <a:gd name="connsiteY4" fmla="*/ 31865 h 37834"/>
                <a:gd name="connsiteX5" fmla="*/ 9294 w 46447"/>
                <a:gd name="connsiteY5" fmla="*/ 29029 h 37834"/>
                <a:gd name="connsiteX6" fmla="*/ 9676 w 46447"/>
                <a:gd name="connsiteY6" fmla="*/ 27574 h 37834"/>
                <a:gd name="connsiteX7" fmla="*/ 11198 w 46447"/>
                <a:gd name="connsiteY7" fmla="*/ 27699 h 37834"/>
                <a:gd name="connsiteX8" fmla="*/ 11849 w 46447"/>
                <a:gd name="connsiteY8" fmla="*/ 25973 h 37834"/>
                <a:gd name="connsiteX9" fmla="*/ 9430 w 46447"/>
                <a:gd name="connsiteY9" fmla="*/ 23852 h 37834"/>
                <a:gd name="connsiteX10" fmla="*/ 7444 w 46447"/>
                <a:gd name="connsiteY10" fmla="*/ 22063 h 37834"/>
                <a:gd name="connsiteX11" fmla="*/ 3598 w 46447"/>
                <a:gd name="connsiteY11" fmla="*/ 19676 h 37834"/>
                <a:gd name="connsiteX12" fmla="*/ 1613 w 46447"/>
                <a:gd name="connsiteY12" fmla="*/ 19203 h 37834"/>
                <a:gd name="connsiteX13" fmla="*/ 2117 w 46447"/>
                <a:gd name="connsiteY13" fmla="*/ 12233 h 37834"/>
                <a:gd name="connsiteX14" fmla="*/ 4807 w 46447"/>
                <a:gd name="connsiteY14" fmla="*/ 10423 h 37834"/>
                <a:gd name="connsiteX15" fmla="*/ 3882 w 46447"/>
                <a:gd name="connsiteY15" fmla="*/ 7005 h 37834"/>
                <a:gd name="connsiteX16" fmla="*/ 1277 w 46447"/>
                <a:gd name="connsiteY16" fmla="*/ 6938 h 37834"/>
                <a:gd name="connsiteX17" fmla="*/ 268 w 46447"/>
                <a:gd name="connsiteY17" fmla="*/ 5598 h 37834"/>
                <a:gd name="connsiteX18" fmla="*/ 6347 w 46447"/>
                <a:gd name="connsiteY18" fmla="*/ 5678 h 37834"/>
                <a:gd name="connsiteX19" fmla="*/ 6953 w 46447"/>
                <a:gd name="connsiteY19" fmla="*/ 4254 h 37834"/>
                <a:gd name="connsiteX20" fmla="*/ 5847 w 46447"/>
                <a:gd name="connsiteY20" fmla="*/ 3095 h 37834"/>
                <a:gd name="connsiteX21" fmla="*/ 5757 w 46447"/>
                <a:gd name="connsiteY21" fmla="*/ 963 h 37834"/>
                <a:gd name="connsiteX22" fmla="*/ 11772 w 46447"/>
                <a:gd name="connsiteY22" fmla="*/ 455 h 37834"/>
                <a:gd name="connsiteX23" fmla="*/ 12588 w 46447"/>
                <a:gd name="connsiteY23" fmla="*/ 1917 h 37834"/>
                <a:gd name="connsiteX24" fmla="*/ 16277 w 46447"/>
                <a:gd name="connsiteY24" fmla="*/ 663 h 37834"/>
                <a:gd name="connsiteX25" fmla="*/ 26308 w 46447"/>
                <a:gd name="connsiteY25" fmla="*/ 7 h 37834"/>
                <a:gd name="connsiteX26" fmla="*/ 28612 w 46447"/>
                <a:gd name="connsiteY26" fmla="*/ 1039 h 37834"/>
                <a:gd name="connsiteX27" fmla="*/ 28084 w 46447"/>
                <a:gd name="connsiteY27" fmla="*/ 3651 h 37834"/>
                <a:gd name="connsiteX28" fmla="*/ 29005 w 46447"/>
                <a:gd name="connsiteY28" fmla="*/ 4985 h 37834"/>
                <a:gd name="connsiteX29" fmla="*/ 30545 w 46447"/>
                <a:gd name="connsiteY29" fmla="*/ 4377 h 37834"/>
                <a:gd name="connsiteX30" fmla="*/ 31129 w 46447"/>
                <a:gd name="connsiteY30" fmla="*/ 5422 h 37834"/>
                <a:gd name="connsiteX31" fmla="*/ 33257 w 46447"/>
                <a:gd name="connsiteY31" fmla="*/ 5998 h 37834"/>
                <a:gd name="connsiteX32" fmla="*/ 34121 w 46447"/>
                <a:gd name="connsiteY32" fmla="*/ 4722 h 37834"/>
                <a:gd name="connsiteX33" fmla="*/ 35396 w 46447"/>
                <a:gd name="connsiteY33" fmla="*/ 4978 h 37834"/>
                <a:gd name="connsiteX34" fmla="*/ 35364 w 46447"/>
                <a:gd name="connsiteY34" fmla="*/ 5778 h 37834"/>
                <a:gd name="connsiteX35" fmla="*/ 35248 w 46447"/>
                <a:gd name="connsiteY35" fmla="*/ 8178 h 37834"/>
                <a:gd name="connsiteX36" fmla="*/ 38193 w 46447"/>
                <a:gd name="connsiteY36" fmla="*/ 8486 h 37834"/>
                <a:gd name="connsiteX37" fmla="*/ 41199 w 46447"/>
                <a:gd name="connsiteY37" fmla="*/ 7512 h 37834"/>
                <a:gd name="connsiteX38" fmla="*/ 42702 w 46447"/>
                <a:gd name="connsiteY38" fmla="*/ 10735 h 37834"/>
                <a:gd name="connsiteX39" fmla="*/ 44020 w 46447"/>
                <a:gd name="connsiteY39" fmla="*/ 10820 h 37834"/>
                <a:gd name="connsiteX40" fmla="*/ 44512 w 46447"/>
                <a:gd name="connsiteY40" fmla="*/ 11470 h 37834"/>
                <a:gd name="connsiteX41" fmla="*/ 44190 w 46447"/>
                <a:gd name="connsiteY41" fmla="*/ 12551 h 37834"/>
                <a:gd name="connsiteX42" fmla="*/ 45250 w 46447"/>
                <a:gd name="connsiteY42" fmla="*/ 13812 h 37834"/>
                <a:gd name="connsiteX43" fmla="*/ 45189 w 46447"/>
                <a:gd name="connsiteY43" fmla="*/ 15038 h 37834"/>
                <a:gd name="connsiteX44" fmla="*/ 46447 w 46447"/>
                <a:gd name="connsiteY44" fmla="*/ 16582 h 37834"/>
                <a:gd name="connsiteX45" fmla="*/ 45098 w 46447"/>
                <a:gd name="connsiteY45" fmla="*/ 16974 h 37834"/>
                <a:gd name="connsiteX46" fmla="*/ 44277 w 46447"/>
                <a:gd name="connsiteY46" fmla="*/ 17518 h 37834"/>
                <a:gd name="connsiteX47" fmla="*/ 44027 w 46447"/>
                <a:gd name="connsiteY47" fmla="*/ 18766 h 37834"/>
                <a:gd name="connsiteX48" fmla="*/ 45009 w 46447"/>
                <a:gd name="connsiteY48" fmla="*/ 20807 h 37834"/>
                <a:gd name="connsiteX49" fmla="*/ 44241 w 46447"/>
                <a:gd name="connsiteY49" fmla="*/ 21290 h 37834"/>
                <a:gd name="connsiteX50" fmla="*/ 42035 w 46447"/>
                <a:gd name="connsiteY50" fmla="*/ 21182 h 37834"/>
                <a:gd name="connsiteX51" fmla="*/ 41742 w 46447"/>
                <a:gd name="connsiteY51" fmla="*/ 22039 h 37834"/>
                <a:gd name="connsiteX52" fmla="*/ 39139 w 46447"/>
                <a:gd name="connsiteY52" fmla="*/ 21809 h 37834"/>
                <a:gd name="connsiteX53" fmla="*/ 37824 w 46447"/>
                <a:gd name="connsiteY53" fmla="*/ 25954 h 37834"/>
                <a:gd name="connsiteX54" fmla="*/ 34171 w 46447"/>
                <a:gd name="connsiteY54" fmla="*/ 26996 h 37834"/>
                <a:gd name="connsiteX55" fmla="*/ 32545 w 46447"/>
                <a:gd name="connsiteY55" fmla="*/ 27943 h 37834"/>
                <a:gd name="connsiteX56" fmla="*/ 29883 w 46447"/>
                <a:gd name="connsiteY56" fmla="*/ 31900 h 37834"/>
                <a:gd name="connsiteX57" fmla="*/ 27861 w 46447"/>
                <a:gd name="connsiteY57" fmla="*/ 33498 h 37834"/>
                <a:gd name="connsiteX58" fmla="*/ 30441 w 46447"/>
                <a:gd name="connsiteY58" fmla="*/ 34685 h 37834"/>
                <a:gd name="connsiteX59" fmla="*/ 31029 w 46447"/>
                <a:gd name="connsiteY59" fmla="*/ 36361 h 37834"/>
                <a:gd name="connsiteX60" fmla="*/ 27818 w 46447"/>
                <a:gd name="connsiteY60" fmla="*/ 37508 h 37834"/>
                <a:gd name="connsiteX61" fmla="*/ 22913 w 46447"/>
                <a:gd name="connsiteY61" fmla="*/ 37435 h 37834"/>
                <a:gd name="connsiteX62" fmla="*/ 20703 w 46447"/>
                <a:gd name="connsiteY62" fmla="*/ 33367 h 37834"/>
                <a:gd name="connsiteX0" fmla="*/ 20703 w 46447"/>
                <a:gd name="connsiteY0" fmla="*/ 33367 h 37834"/>
                <a:gd name="connsiteX1" fmla="*/ 17105 w 46447"/>
                <a:gd name="connsiteY1" fmla="*/ 34693 h 37834"/>
                <a:gd name="connsiteX2" fmla="*/ 16169 w 46447"/>
                <a:gd name="connsiteY2" fmla="*/ 33337 h 37834"/>
                <a:gd name="connsiteX3" fmla="*/ 14850 w 46447"/>
                <a:gd name="connsiteY3" fmla="*/ 33687 h 37834"/>
                <a:gd name="connsiteX4" fmla="*/ 9733 w 46447"/>
                <a:gd name="connsiteY4" fmla="*/ 31865 h 37834"/>
                <a:gd name="connsiteX5" fmla="*/ 9294 w 46447"/>
                <a:gd name="connsiteY5" fmla="*/ 29029 h 37834"/>
                <a:gd name="connsiteX6" fmla="*/ 9676 w 46447"/>
                <a:gd name="connsiteY6" fmla="*/ 27574 h 37834"/>
                <a:gd name="connsiteX7" fmla="*/ 11198 w 46447"/>
                <a:gd name="connsiteY7" fmla="*/ 27699 h 37834"/>
                <a:gd name="connsiteX8" fmla="*/ 11849 w 46447"/>
                <a:gd name="connsiteY8" fmla="*/ 25973 h 37834"/>
                <a:gd name="connsiteX9" fmla="*/ 9430 w 46447"/>
                <a:gd name="connsiteY9" fmla="*/ 23852 h 37834"/>
                <a:gd name="connsiteX10" fmla="*/ 7444 w 46447"/>
                <a:gd name="connsiteY10" fmla="*/ 22063 h 37834"/>
                <a:gd name="connsiteX11" fmla="*/ 3598 w 46447"/>
                <a:gd name="connsiteY11" fmla="*/ 19676 h 37834"/>
                <a:gd name="connsiteX12" fmla="*/ 1613 w 46447"/>
                <a:gd name="connsiteY12" fmla="*/ 19203 h 37834"/>
                <a:gd name="connsiteX13" fmla="*/ 2117 w 46447"/>
                <a:gd name="connsiteY13" fmla="*/ 12233 h 37834"/>
                <a:gd name="connsiteX14" fmla="*/ 4807 w 46447"/>
                <a:gd name="connsiteY14" fmla="*/ 10423 h 37834"/>
                <a:gd name="connsiteX15" fmla="*/ 3882 w 46447"/>
                <a:gd name="connsiteY15" fmla="*/ 7005 h 37834"/>
                <a:gd name="connsiteX16" fmla="*/ 1277 w 46447"/>
                <a:gd name="connsiteY16" fmla="*/ 6938 h 37834"/>
                <a:gd name="connsiteX17" fmla="*/ 268 w 46447"/>
                <a:gd name="connsiteY17" fmla="*/ 5598 h 37834"/>
                <a:gd name="connsiteX18" fmla="*/ 6347 w 46447"/>
                <a:gd name="connsiteY18" fmla="*/ 5678 h 37834"/>
                <a:gd name="connsiteX19" fmla="*/ 6953 w 46447"/>
                <a:gd name="connsiteY19" fmla="*/ 4254 h 37834"/>
                <a:gd name="connsiteX20" fmla="*/ 5847 w 46447"/>
                <a:gd name="connsiteY20" fmla="*/ 3095 h 37834"/>
                <a:gd name="connsiteX21" fmla="*/ 5757 w 46447"/>
                <a:gd name="connsiteY21" fmla="*/ 963 h 37834"/>
                <a:gd name="connsiteX22" fmla="*/ 11772 w 46447"/>
                <a:gd name="connsiteY22" fmla="*/ 455 h 37834"/>
                <a:gd name="connsiteX23" fmla="*/ 12588 w 46447"/>
                <a:gd name="connsiteY23" fmla="*/ 1917 h 37834"/>
                <a:gd name="connsiteX24" fmla="*/ 16277 w 46447"/>
                <a:gd name="connsiteY24" fmla="*/ 663 h 37834"/>
                <a:gd name="connsiteX25" fmla="*/ 26308 w 46447"/>
                <a:gd name="connsiteY25" fmla="*/ 7 h 37834"/>
                <a:gd name="connsiteX26" fmla="*/ 28612 w 46447"/>
                <a:gd name="connsiteY26" fmla="*/ 1039 h 37834"/>
                <a:gd name="connsiteX27" fmla="*/ 28084 w 46447"/>
                <a:gd name="connsiteY27" fmla="*/ 3651 h 37834"/>
                <a:gd name="connsiteX28" fmla="*/ 29005 w 46447"/>
                <a:gd name="connsiteY28" fmla="*/ 4985 h 37834"/>
                <a:gd name="connsiteX29" fmla="*/ 30545 w 46447"/>
                <a:gd name="connsiteY29" fmla="*/ 4377 h 37834"/>
                <a:gd name="connsiteX30" fmla="*/ 31129 w 46447"/>
                <a:gd name="connsiteY30" fmla="*/ 5422 h 37834"/>
                <a:gd name="connsiteX31" fmla="*/ 33257 w 46447"/>
                <a:gd name="connsiteY31" fmla="*/ 5998 h 37834"/>
                <a:gd name="connsiteX32" fmla="*/ 34121 w 46447"/>
                <a:gd name="connsiteY32" fmla="*/ 4722 h 37834"/>
                <a:gd name="connsiteX33" fmla="*/ 35396 w 46447"/>
                <a:gd name="connsiteY33" fmla="*/ 4978 h 37834"/>
                <a:gd name="connsiteX34" fmla="*/ 35364 w 46447"/>
                <a:gd name="connsiteY34" fmla="*/ 5778 h 37834"/>
                <a:gd name="connsiteX35" fmla="*/ 35248 w 46447"/>
                <a:gd name="connsiteY35" fmla="*/ 8178 h 37834"/>
                <a:gd name="connsiteX36" fmla="*/ 38193 w 46447"/>
                <a:gd name="connsiteY36" fmla="*/ 8486 h 37834"/>
                <a:gd name="connsiteX37" fmla="*/ 41199 w 46447"/>
                <a:gd name="connsiteY37" fmla="*/ 7512 h 37834"/>
                <a:gd name="connsiteX38" fmla="*/ 42702 w 46447"/>
                <a:gd name="connsiteY38" fmla="*/ 10735 h 37834"/>
                <a:gd name="connsiteX39" fmla="*/ 44020 w 46447"/>
                <a:gd name="connsiteY39" fmla="*/ 10820 h 37834"/>
                <a:gd name="connsiteX40" fmla="*/ 44512 w 46447"/>
                <a:gd name="connsiteY40" fmla="*/ 11470 h 37834"/>
                <a:gd name="connsiteX41" fmla="*/ 44190 w 46447"/>
                <a:gd name="connsiteY41" fmla="*/ 12551 h 37834"/>
                <a:gd name="connsiteX42" fmla="*/ 45250 w 46447"/>
                <a:gd name="connsiteY42" fmla="*/ 13812 h 37834"/>
                <a:gd name="connsiteX43" fmla="*/ 45189 w 46447"/>
                <a:gd name="connsiteY43" fmla="*/ 15038 h 37834"/>
                <a:gd name="connsiteX44" fmla="*/ 46447 w 46447"/>
                <a:gd name="connsiteY44" fmla="*/ 16582 h 37834"/>
                <a:gd name="connsiteX45" fmla="*/ 45098 w 46447"/>
                <a:gd name="connsiteY45" fmla="*/ 16974 h 37834"/>
                <a:gd name="connsiteX46" fmla="*/ 44277 w 46447"/>
                <a:gd name="connsiteY46" fmla="*/ 17518 h 37834"/>
                <a:gd name="connsiteX47" fmla="*/ 44027 w 46447"/>
                <a:gd name="connsiteY47" fmla="*/ 18766 h 37834"/>
                <a:gd name="connsiteX48" fmla="*/ 45009 w 46447"/>
                <a:gd name="connsiteY48" fmla="*/ 20807 h 37834"/>
                <a:gd name="connsiteX49" fmla="*/ 44241 w 46447"/>
                <a:gd name="connsiteY49" fmla="*/ 21290 h 37834"/>
                <a:gd name="connsiteX50" fmla="*/ 42035 w 46447"/>
                <a:gd name="connsiteY50" fmla="*/ 21182 h 37834"/>
                <a:gd name="connsiteX51" fmla="*/ 41742 w 46447"/>
                <a:gd name="connsiteY51" fmla="*/ 22039 h 37834"/>
                <a:gd name="connsiteX52" fmla="*/ 39139 w 46447"/>
                <a:gd name="connsiteY52" fmla="*/ 21809 h 37834"/>
                <a:gd name="connsiteX53" fmla="*/ 37824 w 46447"/>
                <a:gd name="connsiteY53" fmla="*/ 25954 h 37834"/>
                <a:gd name="connsiteX54" fmla="*/ 34171 w 46447"/>
                <a:gd name="connsiteY54" fmla="*/ 26996 h 37834"/>
                <a:gd name="connsiteX55" fmla="*/ 33049 w 46447"/>
                <a:gd name="connsiteY55" fmla="*/ 31629 h 37834"/>
                <a:gd name="connsiteX56" fmla="*/ 29883 w 46447"/>
                <a:gd name="connsiteY56" fmla="*/ 31900 h 37834"/>
                <a:gd name="connsiteX57" fmla="*/ 27861 w 46447"/>
                <a:gd name="connsiteY57" fmla="*/ 33498 h 37834"/>
                <a:gd name="connsiteX58" fmla="*/ 30441 w 46447"/>
                <a:gd name="connsiteY58" fmla="*/ 34685 h 37834"/>
                <a:gd name="connsiteX59" fmla="*/ 31029 w 46447"/>
                <a:gd name="connsiteY59" fmla="*/ 36361 h 37834"/>
                <a:gd name="connsiteX60" fmla="*/ 27818 w 46447"/>
                <a:gd name="connsiteY60" fmla="*/ 37508 h 37834"/>
                <a:gd name="connsiteX61" fmla="*/ 22913 w 46447"/>
                <a:gd name="connsiteY61" fmla="*/ 37435 h 37834"/>
                <a:gd name="connsiteX62" fmla="*/ 20703 w 46447"/>
                <a:gd name="connsiteY62" fmla="*/ 33367 h 37834"/>
                <a:gd name="connsiteX0" fmla="*/ 20703 w 46447"/>
                <a:gd name="connsiteY0" fmla="*/ 33367 h 37834"/>
                <a:gd name="connsiteX1" fmla="*/ 17105 w 46447"/>
                <a:gd name="connsiteY1" fmla="*/ 34693 h 37834"/>
                <a:gd name="connsiteX2" fmla="*/ 16169 w 46447"/>
                <a:gd name="connsiteY2" fmla="*/ 33337 h 37834"/>
                <a:gd name="connsiteX3" fmla="*/ 14850 w 46447"/>
                <a:gd name="connsiteY3" fmla="*/ 33687 h 37834"/>
                <a:gd name="connsiteX4" fmla="*/ 9733 w 46447"/>
                <a:gd name="connsiteY4" fmla="*/ 31865 h 37834"/>
                <a:gd name="connsiteX5" fmla="*/ 9294 w 46447"/>
                <a:gd name="connsiteY5" fmla="*/ 29029 h 37834"/>
                <a:gd name="connsiteX6" fmla="*/ 9676 w 46447"/>
                <a:gd name="connsiteY6" fmla="*/ 27574 h 37834"/>
                <a:gd name="connsiteX7" fmla="*/ 11198 w 46447"/>
                <a:gd name="connsiteY7" fmla="*/ 27699 h 37834"/>
                <a:gd name="connsiteX8" fmla="*/ 11849 w 46447"/>
                <a:gd name="connsiteY8" fmla="*/ 25973 h 37834"/>
                <a:gd name="connsiteX9" fmla="*/ 9430 w 46447"/>
                <a:gd name="connsiteY9" fmla="*/ 23852 h 37834"/>
                <a:gd name="connsiteX10" fmla="*/ 7444 w 46447"/>
                <a:gd name="connsiteY10" fmla="*/ 22063 h 37834"/>
                <a:gd name="connsiteX11" fmla="*/ 3598 w 46447"/>
                <a:gd name="connsiteY11" fmla="*/ 19676 h 37834"/>
                <a:gd name="connsiteX12" fmla="*/ 1613 w 46447"/>
                <a:gd name="connsiteY12" fmla="*/ 19203 h 37834"/>
                <a:gd name="connsiteX13" fmla="*/ 2117 w 46447"/>
                <a:gd name="connsiteY13" fmla="*/ 12233 h 37834"/>
                <a:gd name="connsiteX14" fmla="*/ 4807 w 46447"/>
                <a:gd name="connsiteY14" fmla="*/ 10423 h 37834"/>
                <a:gd name="connsiteX15" fmla="*/ 3882 w 46447"/>
                <a:gd name="connsiteY15" fmla="*/ 7005 h 37834"/>
                <a:gd name="connsiteX16" fmla="*/ 1277 w 46447"/>
                <a:gd name="connsiteY16" fmla="*/ 6938 h 37834"/>
                <a:gd name="connsiteX17" fmla="*/ 268 w 46447"/>
                <a:gd name="connsiteY17" fmla="*/ 5598 h 37834"/>
                <a:gd name="connsiteX18" fmla="*/ 6347 w 46447"/>
                <a:gd name="connsiteY18" fmla="*/ 5678 h 37834"/>
                <a:gd name="connsiteX19" fmla="*/ 6953 w 46447"/>
                <a:gd name="connsiteY19" fmla="*/ 4254 h 37834"/>
                <a:gd name="connsiteX20" fmla="*/ 5847 w 46447"/>
                <a:gd name="connsiteY20" fmla="*/ 3095 h 37834"/>
                <a:gd name="connsiteX21" fmla="*/ 5757 w 46447"/>
                <a:gd name="connsiteY21" fmla="*/ 963 h 37834"/>
                <a:gd name="connsiteX22" fmla="*/ 11772 w 46447"/>
                <a:gd name="connsiteY22" fmla="*/ 455 h 37834"/>
                <a:gd name="connsiteX23" fmla="*/ 12588 w 46447"/>
                <a:gd name="connsiteY23" fmla="*/ 1917 h 37834"/>
                <a:gd name="connsiteX24" fmla="*/ 16277 w 46447"/>
                <a:gd name="connsiteY24" fmla="*/ 663 h 37834"/>
                <a:gd name="connsiteX25" fmla="*/ 26308 w 46447"/>
                <a:gd name="connsiteY25" fmla="*/ 7 h 37834"/>
                <a:gd name="connsiteX26" fmla="*/ 28612 w 46447"/>
                <a:gd name="connsiteY26" fmla="*/ 1039 h 37834"/>
                <a:gd name="connsiteX27" fmla="*/ 28084 w 46447"/>
                <a:gd name="connsiteY27" fmla="*/ 3651 h 37834"/>
                <a:gd name="connsiteX28" fmla="*/ 29005 w 46447"/>
                <a:gd name="connsiteY28" fmla="*/ 4985 h 37834"/>
                <a:gd name="connsiteX29" fmla="*/ 30545 w 46447"/>
                <a:gd name="connsiteY29" fmla="*/ 4377 h 37834"/>
                <a:gd name="connsiteX30" fmla="*/ 31129 w 46447"/>
                <a:gd name="connsiteY30" fmla="*/ 5422 h 37834"/>
                <a:gd name="connsiteX31" fmla="*/ 33257 w 46447"/>
                <a:gd name="connsiteY31" fmla="*/ 5998 h 37834"/>
                <a:gd name="connsiteX32" fmla="*/ 34121 w 46447"/>
                <a:gd name="connsiteY32" fmla="*/ 4722 h 37834"/>
                <a:gd name="connsiteX33" fmla="*/ 35396 w 46447"/>
                <a:gd name="connsiteY33" fmla="*/ 4978 h 37834"/>
                <a:gd name="connsiteX34" fmla="*/ 35364 w 46447"/>
                <a:gd name="connsiteY34" fmla="*/ 5778 h 37834"/>
                <a:gd name="connsiteX35" fmla="*/ 35248 w 46447"/>
                <a:gd name="connsiteY35" fmla="*/ 8178 h 37834"/>
                <a:gd name="connsiteX36" fmla="*/ 38193 w 46447"/>
                <a:gd name="connsiteY36" fmla="*/ 8486 h 37834"/>
                <a:gd name="connsiteX37" fmla="*/ 41199 w 46447"/>
                <a:gd name="connsiteY37" fmla="*/ 7512 h 37834"/>
                <a:gd name="connsiteX38" fmla="*/ 42702 w 46447"/>
                <a:gd name="connsiteY38" fmla="*/ 10735 h 37834"/>
                <a:gd name="connsiteX39" fmla="*/ 44020 w 46447"/>
                <a:gd name="connsiteY39" fmla="*/ 10820 h 37834"/>
                <a:gd name="connsiteX40" fmla="*/ 44512 w 46447"/>
                <a:gd name="connsiteY40" fmla="*/ 11470 h 37834"/>
                <a:gd name="connsiteX41" fmla="*/ 44190 w 46447"/>
                <a:gd name="connsiteY41" fmla="*/ 12551 h 37834"/>
                <a:gd name="connsiteX42" fmla="*/ 45250 w 46447"/>
                <a:gd name="connsiteY42" fmla="*/ 13812 h 37834"/>
                <a:gd name="connsiteX43" fmla="*/ 45189 w 46447"/>
                <a:gd name="connsiteY43" fmla="*/ 15038 h 37834"/>
                <a:gd name="connsiteX44" fmla="*/ 46447 w 46447"/>
                <a:gd name="connsiteY44" fmla="*/ 16582 h 37834"/>
                <a:gd name="connsiteX45" fmla="*/ 45098 w 46447"/>
                <a:gd name="connsiteY45" fmla="*/ 16974 h 37834"/>
                <a:gd name="connsiteX46" fmla="*/ 44277 w 46447"/>
                <a:gd name="connsiteY46" fmla="*/ 17518 h 37834"/>
                <a:gd name="connsiteX47" fmla="*/ 44027 w 46447"/>
                <a:gd name="connsiteY47" fmla="*/ 18766 h 37834"/>
                <a:gd name="connsiteX48" fmla="*/ 45009 w 46447"/>
                <a:gd name="connsiteY48" fmla="*/ 20807 h 37834"/>
                <a:gd name="connsiteX49" fmla="*/ 44241 w 46447"/>
                <a:gd name="connsiteY49" fmla="*/ 21290 h 37834"/>
                <a:gd name="connsiteX50" fmla="*/ 42035 w 46447"/>
                <a:gd name="connsiteY50" fmla="*/ 21182 h 37834"/>
                <a:gd name="connsiteX51" fmla="*/ 41742 w 46447"/>
                <a:gd name="connsiteY51" fmla="*/ 22039 h 37834"/>
                <a:gd name="connsiteX52" fmla="*/ 39139 w 46447"/>
                <a:gd name="connsiteY52" fmla="*/ 21809 h 37834"/>
                <a:gd name="connsiteX53" fmla="*/ 37824 w 46447"/>
                <a:gd name="connsiteY53" fmla="*/ 25954 h 37834"/>
                <a:gd name="connsiteX54" fmla="*/ 35516 w 46447"/>
                <a:gd name="connsiteY54" fmla="*/ 28605 h 37834"/>
                <a:gd name="connsiteX55" fmla="*/ 33049 w 46447"/>
                <a:gd name="connsiteY55" fmla="*/ 31629 h 37834"/>
                <a:gd name="connsiteX56" fmla="*/ 29883 w 46447"/>
                <a:gd name="connsiteY56" fmla="*/ 31900 h 37834"/>
                <a:gd name="connsiteX57" fmla="*/ 27861 w 46447"/>
                <a:gd name="connsiteY57" fmla="*/ 33498 h 37834"/>
                <a:gd name="connsiteX58" fmla="*/ 30441 w 46447"/>
                <a:gd name="connsiteY58" fmla="*/ 34685 h 37834"/>
                <a:gd name="connsiteX59" fmla="*/ 31029 w 46447"/>
                <a:gd name="connsiteY59" fmla="*/ 36361 h 37834"/>
                <a:gd name="connsiteX60" fmla="*/ 27818 w 46447"/>
                <a:gd name="connsiteY60" fmla="*/ 37508 h 37834"/>
                <a:gd name="connsiteX61" fmla="*/ 22913 w 46447"/>
                <a:gd name="connsiteY61" fmla="*/ 37435 h 37834"/>
                <a:gd name="connsiteX62" fmla="*/ 20703 w 46447"/>
                <a:gd name="connsiteY62" fmla="*/ 33367 h 37834"/>
                <a:gd name="connsiteX0" fmla="*/ 20703 w 46447"/>
                <a:gd name="connsiteY0" fmla="*/ 33367 h 37834"/>
                <a:gd name="connsiteX1" fmla="*/ 17105 w 46447"/>
                <a:gd name="connsiteY1" fmla="*/ 34693 h 37834"/>
                <a:gd name="connsiteX2" fmla="*/ 16169 w 46447"/>
                <a:gd name="connsiteY2" fmla="*/ 33337 h 37834"/>
                <a:gd name="connsiteX3" fmla="*/ 14850 w 46447"/>
                <a:gd name="connsiteY3" fmla="*/ 33687 h 37834"/>
                <a:gd name="connsiteX4" fmla="*/ 9733 w 46447"/>
                <a:gd name="connsiteY4" fmla="*/ 31865 h 37834"/>
                <a:gd name="connsiteX5" fmla="*/ 9294 w 46447"/>
                <a:gd name="connsiteY5" fmla="*/ 29029 h 37834"/>
                <a:gd name="connsiteX6" fmla="*/ 9676 w 46447"/>
                <a:gd name="connsiteY6" fmla="*/ 27574 h 37834"/>
                <a:gd name="connsiteX7" fmla="*/ 11198 w 46447"/>
                <a:gd name="connsiteY7" fmla="*/ 27699 h 37834"/>
                <a:gd name="connsiteX8" fmla="*/ 11849 w 46447"/>
                <a:gd name="connsiteY8" fmla="*/ 25973 h 37834"/>
                <a:gd name="connsiteX9" fmla="*/ 9430 w 46447"/>
                <a:gd name="connsiteY9" fmla="*/ 23852 h 37834"/>
                <a:gd name="connsiteX10" fmla="*/ 7444 w 46447"/>
                <a:gd name="connsiteY10" fmla="*/ 22063 h 37834"/>
                <a:gd name="connsiteX11" fmla="*/ 3598 w 46447"/>
                <a:gd name="connsiteY11" fmla="*/ 19676 h 37834"/>
                <a:gd name="connsiteX12" fmla="*/ 1613 w 46447"/>
                <a:gd name="connsiteY12" fmla="*/ 19203 h 37834"/>
                <a:gd name="connsiteX13" fmla="*/ 2117 w 46447"/>
                <a:gd name="connsiteY13" fmla="*/ 12233 h 37834"/>
                <a:gd name="connsiteX14" fmla="*/ 4807 w 46447"/>
                <a:gd name="connsiteY14" fmla="*/ 10423 h 37834"/>
                <a:gd name="connsiteX15" fmla="*/ 3882 w 46447"/>
                <a:gd name="connsiteY15" fmla="*/ 7005 h 37834"/>
                <a:gd name="connsiteX16" fmla="*/ 1277 w 46447"/>
                <a:gd name="connsiteY16" fmla="*/ 6938 h 37834"/>
                <a:gd name="connsiteX17" fmla="*/ 268 w 46447"/>
                <a:gd name="connsiteY17" fmla="*/ 5598 h 37834"/>
                <a:gd name="connsiteX18" fmla="*/ 6347 w 46447"/>
                <a:gd name="connsiteY18" fmla="*/ 5678 h 37834"/>
                <a:gd name="connsiteX19" fmla="*/ 6953 w 46447"/>
                <a:gd name="connsiteY19" fmla="*/ 4254 h 37834"/>
                <a:gd name="connsiteX20" fmla="*/ 5847 w 46447"/>
                <a:gd name="connsiteY20" fmla="*/ 3095 h 37834"/>
                <a:gd name="connsiteX21" fmla="*/ 5757 w 46447"/>
                <a:gd name="connsiteY21" fmla="*/ 963 h 37834"/>
                <a:gd name="connsiteX22" fmla="*/ 11772 w 46447"/>
                <a:gd name="connsiteY22" fmla="*/ 455 h 37834"/>
                <a:gd name="connsiteX23" fmla="*/ 12588 w 46447"/>
                <a:gd name="connsiteY23" fmla="*/ 1917 h 37834"/>
                <a:gd name="connsiteX24" fmla="*/ 16277 w 46447"/>
                <a:gd name="connsiteY24" fmla="*/ 663 h 37834"/>
                <a:gd name="connsiteX25" fmla="*/ 26308 w 46447"/>
                <a:gd name="connsiteY25" fmla="*/ 7 h 37834"/>
                <a:gd name="connsiteX26" fmla="*/ 28612 w 46447"/>
                <a:gd name="connsiteY26" fmla="*/ 1039 h 37834"/>
                <a:gd name="connsiteX27" fmla="*/ 28084 w 46447"/>
                <a:gd name="connsiteY27" fmla="*/ 3651 h 37834"/>
                <a:gd name="connsiteX28" fmla="*/ 29005 w 46447"/>
                <a:gd name="connsiteY28" fmla="*/ 4985 h 37834"/>
                <a:gd name="connsiteX29" fmla="*/ 30545 w 46447"/>
                <a:gd name="connsiteY29" fmla="*/ 4377 h 37834"/>
                <a:gd name="connsiteX30" fmla="*/ 31129 w 46447"/>
                <a:gd name="connsiteY30" fmla="*/ 5422 h 37834"/>
                <a:gd name="connsiteX31" fmla="*/ 33257 w 46447"/>
                <a:gd name="connsiteY31" fmla="*/ 5998 h 37834"/>
                <a:gd name="connsiteX32" fmla="*/ 34121 w 46447"/>
                <a:gd name="connsiteY32" fmla="*/ 4722 h 37834"/>
                <a:gd name="connsiteX33" fmla="*/ 35396 w 46447"/>
                <a:gd name="connsiteY33" fmla="*/ 4978 h 37834"/>
                <a:gd name="connsiteX34" fmla="*/ 35364 w 46447"/>
                <a:gd name="connsiteY34" fmla="*/ 5778 h 37834"/>
                <a:gd name="connsiteX35" fmla="*/ 35248 w 46447"/>
                <a:gd name="connsiteY35" fmla="*/ 8178 h 37834"/>
                <a:gd name="connsiteX36" fmla="*/ 38193 w 46447"/>
                <a:gd name="connsiteY36" fmla="*/ 8486 h 37834"/>
                <a:gd name="connsiteX37" fmla="*/ 41199 w 46447"/>
                <a:gd name="connsiteY37" fmla="*/ 7512 h 37834"/>
                <a:gd name="connsiteX38" fmla="*/ 42702 w 46447"/>
                <a:gd name="connsiteY38" fmla="*/ 10735 h 37834"/>
                <a:gd name="connsiteX39" fmla="*/ 44020 w 46447"/>
                <a:gd name="connsiteY39" fmla="*/ 10820 h 37834"/>
                <a:gd name="connsiteX40" fmla="*/ 44512 w 46447"/>
                <a:gd name="connsiteY40" fmla="*/ 11470 h 37834"/>
                <a:gd name="connsiteX41" fmla="*/ 44190 w 46447"/>
                <a:gd name="connsiteY41" fmla="*/ 12551 h 37834"/>
                <a:gd name="connsiteX42" fmla="*/ 45250 w 46447"/>
                <a:gd name="connsiteY42" fmla="*/ 13812 h 37834"/>
                <a:gd name="connsiteX43" fmla="*/ 45189 w 46447"/>
                <a:gd name="connsiteY43" fmla="*/ 15038 h 37834"/>
                <a:gd name="connsiteX44" fmla="*/ 46447 w 46447"/>
                <a:gd name="connsiteY44" fmla="*/ 16582 h 37834"/>
                <a:gd name="connsiteX45" fmla="*/ 45098 w 46447"/>
                <a:gd name="connsiteY45" fmla="*/ 16974 h 37834"/>
                <a:gd name="connsiteX46" fmla="*/ 44277 w 46447"/>
                <a:gd name="connsiteY46" fmla="*/ 17518 h 37834"/>
                <a:gd name="connsiteX47" fmla="*/ 44027 w 46447"/>
                <a:gd name="connsiteY47" fmla="*/ 18766 h 37834"/>
                <a:gd name="connsiteX48" fmla="*/ 45009 w 46447"/>
                <a:gd name="connsiteY48" fmla="*/ 20807 h 37834"/>
                <a:gd name="connsiteX49" fmla="*/ 44241 w 46447"/>
                <a:gd name="connsiteY49" fmla="*/ 21290 h 37834"/>
                <a:gd name="connsiteX50" fmla="*/ 42035 w 46447"/>
                <a:gd name="connsiteY50" fmla="*/ 21182 h 37834"/>
                <a:gd name="connsiteX51" fmla="*/ 41742 w 46447"/>
                <a:gd name="connsiteY51" fmla="*/ 22039 h 37834"/>
                <a:gd name="connsiteX52" fmla="*/ 39139 w 46447"/>
                <a:gd name="connsiteY52" fmla="*/ 21809 h 37834"/>
                <a:gd name="connsiteX53" fmla="*/ 41858 w 46447"/>
                <a:gd name="connsiteY53" fmla="*/ 30109 h 37834"/>
                <a:gd name="connsiteX54" fmla="*/ 35516 w 46447"/>
                <a:gd name="connsiteY54" fmla="*/ 28605 h 37834"/>
                <a:gd name="connsiteX55" fmla="*/ 33049 w 46447"/>
                <a:gd name="connsiteY55" fmla="*/ 31629 h 37834"/>
                <a:gd name="connsiteX56" fmla="*/ 29883 w 46447"/>
                <a:gd name="connsiteY56" fmla="*/ 31900 h 37834"/>
                <a:gd name="connsiteX57" fmla="*/ 27861 w 46447"/>
                <a:gd name="connsiteY57" fmla="*/ 33498 h 37834"/>
                <a:gd name="connsiteX58" fmla="*/ 30441 w 46447"/>
                <a:gd name="connsiteY58" fmla="*/ 34685 h 37834"/>
                <a:gd name="connsiteX59" fmla="*/ 31029 w 46447"/>
                <a:gd name="connsiteY59" fmla="*/ 36361 h 37834"/>
                <a:gd name="connsiteX60" fmla="*/ 27818 w 46447"/>
                <a:gd name="connsiteY60" fmla="*/ 37508 h 37834"/>
                <a:gd name="connsiteX61" fmla="*/ 22913 w 46447"/>
                <a:gd name="connsiteY61" fmla="*/ 37435 h 37834"/>
                <a:gd name="connsiteX62" fmla="*/ 20703 w 46447"/>
                <a:gd name="connsiteY62" fmla="*/ 33367 h 37834"/>
                <a:gd name="connsiteX0" fmla="*/ 20703 w 47039"/>
                <a:gd name="connsiteY0" fmla="*/ 33367 h 37834"/>
                <a:gd name="connsiteX1" fmla="*/ 17105 w 47039"/>
                <a:gd name="connsiteY1" fmla="*/ 34693 h 37834"/>
                <a:gd name="connsiteX2" fmla="*/ 16169 w 47039"/>
                <a:gd name="connsiteY2" fmla="*/ 33337 h 37834"/>
                <a:gd name="connsiteX3" fmla="*/ 14850 w 47039"/>
                <a:gd name="connsiteY3" fmla="*/ 33687 h 37834"/>
                <a:gd name="connsiteX4" fmla="*/ 9733 w 47039"/>
                <a:gd name="connsiteY4" fmla="*/ 31865 h 37834"/>
                <a:gd name="connsiteX5" fmla="*/ 9294 w 47039"/>
                <a:gd name="connsiteY5" fmla="*/ 29029 h 37834"/>
                <a:gd name="connsiteX6" fmla="*/ 9676 w 47039"/>
                <a:gd name="connsiteY6" fmla="*/ 27574 h 37834"/>
                <a:gd name="connsiteX7" fmla="*/ 11198 w 47039"/>
                <a:gd name="connsiteY7" fmla="*/ 27699 h 37834"/>
                <a:gd name="connsiteX8" fmla="*/ 11849 w 47039"/>
                <a:gd name="connsiteY8" fmla="*/ 25973 h 37834"/>
                <a:gd name="connsiteX9" fmla="*/ 9430 w 47039"/>
                <a:gd name="connsiteY9" fmla="*/ 23852 h 37834"/>
                <a:gd name="connsiteX10" fmla="*/ 7444 w 47039"/>
                <a:gd name="connsiteY10" fmla="*/ 22063 h 37834"/>
                <a:gd name="connsiteX11" fmla="*/ 3598 w 47039"/>
                <a:gd name="connsiteY11" fmla="*/ 19676 h 37834"/>
                <a:gd name="connsiteX12" fmla="*/ 1613 w 47039"/>
                <a:gd name="connsiteY12" fmla="*/ 19203 h 37834"/>
                <a:gd name="connsiteX13" fmla="*/ 2117 w 47039"/>
                <a:gd name="connsiteY13" fmla="*/ 12233 h 37834"/>
                <a:gd name="connsiteX14" fmla="*/ 4807 w 47039"/>
                <a:gd name="connsiteY14" fmla="*/ 10423 h 37834"/>
                <a:gd name="connsiteX15" fmla="*/ 3882 w 47039"/>
                <a:gd name="connsiteY15" fmla="*/ 7005 h 37834"/>
                <a:gd name="connsiteX16" fmla="*/ 1277 w 47039"/>
                <a:gd name="connsiteY16" fmla="*/ 6938 h 37834"/>
                <a:gd name="connsiteX17" fmla="*/ 268 w 47039"/>
                <a:gd name="connsiteY17" fmla="*/ 5598 h 37834"/>
                <a:gd name="connsiteX18" fmla="*/ 6347 w 47039"/>
                <a:gd name="connsiteY18" fmla="*/ 5678 h 37834"/>
                <a:gd name="connsiteX19" fmla="*/ 6953 w 47039"/>
                <a:gd name="connsiteY19" fmla="*/ 4254 h 37834"/>
                <a:gd name="connsiteX20" fmla="*/ 5847 w 47039"/>
                <a:gd name="connsiteY20" fmla="*/ 3095 h 37834"/>
                <a:gd name="connsiteX21" fmla="*/ 5757 w 47039"/>
                <a:gd name="connsiteY21" fmla="*/ 963 h 37834"/>
                <a:gd name="connsiteX22" fmla="*/ 11772 w 47039"/>
                <a:gd name="connsiteY22" fmla="*/ 455 h 37834"/>
                <a:gd name="connsiteX23" fmla="*/ 12588 w 47039"/>
                <a:gd name="connsiteY23" fmla="*/ 1917 h 37834"/>
                <a:gd name="connsiteX24" fmla="*/ 16277 w 47039"/>
                <a:gd name="connsiteY24" fmla="*/ 663 h 37834"/>
                <a:gd name="connsiteX25" fmla="*/ 26308 w 47039"/>
                <a:gd name="connsiteY25" fmla="*/ 7 h 37834"/>
                <a:gd name="connsiteX26" fmla="*/ 28612 w 47039"/>
                <a:gd name="connsiteY26" fmla="*/ 1039 h 37834"/>
                <a:gd name="connsiteX27" fmla="*/ 28084 w 47039"/>
                <a:gd name="connsiteY27" fmla="*/ 3651 h 37834"/>
                <a:gd name="connsiteX28" fmla="*/ 29005 w 47039"/>
                <a:gd name="connsiteY28" fmla="*/ 4985 h 37834"/>
                <a:gd name="connsiteX29" fmla="*/ 30545 w 47039"/>
                <a:gd name="connsiteY29" fmla="*/ 4377 h 37834"/>
                <a:gd name="connsiteX30" fmla="*/ 31129 w 47039"/>
                <a:gd name="connsiteY30" fmla="*/ 5422 h 37834"/>
                <a:gd name="connsiteX31" fmla="*/ 33257 w 47039"/>
                <a:gd name="connsiteY31" fmla="*/ 5998 h 37834"/>
                <a:gd name="connsiteX32" fmla="*/ 34121 w 47039"/>
                <a:gd name="connsiteY32" fmla="*/ 4722 h 37834"/>
                <a:gd name="connsiteX33" fmla="*/ 35396 w 47039"/>
                <a:gd name="connsiteY33" fmla="*/ 4978 h 37834"/>
                <a:gd name="connsiteX34" fmla="*/ 35364 w 47039"/>
                <a:gd name="connsiteY34" fmla="*/ 5778 h 37834"/>
                <a:gd name="connsiteX35" fmla="*/ 35248 w 47039"/>
                <a:gd name="connsiteY35" fmla="*/ 8178 h 37834"/>
                <a:gd name="connsiteX36" fmla="*/ 38193 w 47039"/>
                <a:gd name="connsiteY36" fmla="*/ 8486 h 37834"/>
                <a:gd name="connsiteX37" fmla="*/ 41199 w 47039"/>
                <a:gd name="connsiteY37" fmla="*/ 7512 h 37834"/>
                <a:gd name="connsiteX38" fmla="*/ 42702 w 47039"/>
                <a:gd name="connsiteY38" fmla="*/ 10735 h 37834"/>
                <a:gd name="connsiteX39" fmla="*/ 44020 w 47039"/>
                <a:gd name="connsiteY39" fmla="*/ 10820 h 37834"/>
                <a:gd name="connsiteX40" fmla="*/ 44512 w 47039"/>
                <a:gd name="connsiteY40" fmla="*/ 11470 h 37834"/>
                <a:gd name="connsiteX41" fmla="*/ 44190 w 47039"/>
                <a:gd name="connsiteY41" fmla="*/ 12551 h 37834"/>
                <a:gd name="connsiteX42" fmla="*/ 45250 w 47039"/>
                <a:gd name="connsiteY42" fmla="*/ 13812 h 37834"/>
                <a:gd name="connsiteX43" fmla="*/ 45189 w 47039"/>
                <a:gd name="connsiteY43" fmla="*/ 15038 h 37834"/>
                <a:gd name="connsiteX44" fmla="*/ 46447 w 47039"/>
                <a:gd name="connsiteY44" fmla="*/ 16582 h 37834"/>
                <a:gd name="connsiteX45" fmla="*/ 45098 w 47039"/>
                <a:gd name="connsiteY45" fmla="*/ 16974 h 37834"/>
                <a:gd name="connsiteX46" fmla="*/ 44277 w 47039"/>
                <a:gd name="connsiteY46" fmla="*/ 17518 h 37834"/>
                <a:gd name="connsiteX47" fmla="*/ 44027 w 47039"/>
                <a:gd name="connsiteY47" fmla="*/ 18766 h 37834"/>
                <a:gd name="connsiteX48" fmla="*/ 45009 w 47039"/>
                <a:gd name="connsiteY48" fmla="*/ 20807 h 37834"/>
                <a:gd name="connsiteX49" fmla="*/ 44241 w 47039"/>
                <a:gd name="connsiteY49" fmla="*/ 21290 h 37834"/>
                <a:gd name="connsiteX50" fmla="*/ 42035 w 47039"/>
                <a:gd name="connsiteY50" fmla="*/ 21182 h 37834"/>
                <a:gd name="connsiteX51" fmla="*/ 41742 w 47039"/>
                <a:gd name="connsiteY51" fmla="*/ 22039 h 37834"/>
                <a:gd name="connsiteX52" fmla="*/ 47039 w 47039"/>
                <a:gd name="connsiteY52" fmla="*/ 29248 h 37834"/>
                <a:gd name="connsiteX53" fmla="*/ 41858 w 47039"/>
                <a:gd name="connsiteY53" fmla="*/ 30109 h 37834"/>
                <a:gd name="connsiteX54" fmla="*/ 35516 w 47039"/>
                <a:gd name="connsiteY54" fmla="*/ 28605 h 37834"/>
                <a:gd name="connsiteX55" fmla="*/ 33049 w 47039"/>
                <a:gd name="connsiteY55" fmla="*/ 31629 h 37834"/>
                <a:gd name="connsiteX56" fmla="*/ 29883 w 47039"/>
                <a:gd name="connsiteY56" fmla="*/ 31900 h 37834"/>
                <a:gd name="connsiteX57" fmla="*/ 27861 w 47039"/>
                <a:gd name="connsiteY57" fmla="*/ 33498 h 37834"/>
                <a:gd name="connsiteX58" fmla="*/ 30441 w 47039"/>
                <a:gd name="connsiteY58" fmla="*/ 34685 h 37834"/>
                <a:gd name="connsiteX59" fmla="*/ 31029 w 47039"/>
                <a:gd name="connsiteY59" fmla="*/ 36361 h 37834"/>
                <a:gd name="connsiteX60" fmla="*/ 27818 w 47039"/>
                <a:gd name="connsiteY60" fmla="*/ 37508 h 37834"/>
                <a:gd name="connsiteX61" fmla="*/ 22913 w 47039"/>
                <a:gd name="connsiteY61" fmla="*/ 37435 h 37834"/>
                <a:gd name="connsiteX62" fmla="*/ 20703 w 47039"/>
                <a:gd name="connsiteY62" fmla="*/ 33367 h 37834"/>
                <a:gd name="connsiteX0" fmla="*/ 20703 w 47356"/>
                <a:gd name="connsiteY0" fmla="*/ 33367 h 37834"/>
                <a:gd name="connsiteX1" fmla="*/ 17105 w 47356"/>
                <a:gd name="connsiteY1" fmla="*/ 34693 h 37834"/>
                <a:gd name="connsiteX2" fmla="*/ 16169 w 47356"/>
                <a:gd name="connsiteY2" fmla="*/ 33337 h 37834"/>
                <a:gd name="connsiteX3" fmla="*/ 14850 w 47356"/>
                <a:gd name="connsiteY3" fmla="*/ 33687 h 37834"/>
                <a:gd name="connsiteX4" fmla="*/ 9733 w 47356"/>
                <a:gd name="connsiteY4" fmla="*/ 31865 h 37834"/>
                <a:gd name="connsiteX5" fmla="*/ 9294 w 47356"/>
                <a:gd name="connsiteY5" fmla="*/ 29029 h 37834"/>
                <a:gd name="connsiteX6" fmla="*/ 9676 w 47356"/>
                <a:gd name="connsiteY6" fmla="*/ 27574 h 37834"/>
                <a:gd name="connsiteX7" fmla="*/ 11198 w 47356"/>
                <a:gd name="connsiteY7" fmla="*/ 27699 h 37834"/>
                <a:gd name="connsiteX8" fmla="*/ 11849 w 47356"/>
                <a:gd name="connsiteY8" fmla="*/ 25973 h 37834"/>
                <a:gd name="connsiteX9" fmla="*/ 9430 w 47356"/>
                <a:gd name="connsiteY9" fmla="*/ 23852 h 37834"/>
                <a:gd name="connsiteX10" fmla="*/ 7444 w 47356"/>
                <a:gd name="connsiteY10" fmla="*/ 22063 h 37834"/>
                <a:gd name="connsiteX11" fmla="*/ 3598 w 47356"/>
                <a:gd name="connsiteY11" fmla="*/ 19676 h 37834"/>
                <a:gd name="connsiteX12" fmla="*/ 1613 w 47356"/>
                <a:gd name="connsiteY12" fmla="*/ 19203 h 37834"/>
                <a:gd name="connsiteX13" fmla="*/ 2117 w 47356"/>
                <a:gd name="connsiteY13" fmla="*/ 12233 h 37834"/>
                <a:gd name="connsiteX14" fmla="*/ 4807 w 47356"/>
                <a:gd name="connsiteY14" fmla="*/ 10423 h 37834"/>
                <a:gd name="connsiteX15" fmla="*/ 3882 w 47356"/>
                <a:gd name="connsiteY15" fmla="*/ 7005 h 37834"/>
                <a:gd name="connsiteX16" fmla="*/ 1277 w 47356"/>
                <a:gd name="connsiteY16" fmla="*/ 6938 h 37834"/>
                <a:gd name="connsiteX17" fmla="*/ 268 w 47356"/>
                <a:gd name="connsiteY17" fmla="*/ 5598 h 37834"/>
                <a:gd name="connsiteX18" fmla="*/ 6347 w 47356"/>
                <a:gd name="connsiteY18" fmla="*/ 5678 h 37834"/>
                <a:gd name="connsiteX19" fmla="*/ 6953 w 47356"/>
                <a:gd name="connsiteY19" fmla="*/ 4254 h 37834"/>
                <a:gd name="connsiteX20" fmla="*/ 5847 w 47356"/>
                <a:gd name="connsiteY20" fmla="*/ 3095 h 37834"/>
                <a:gd name="connsiteX21" fmla="*/ 5757 w 47356"/>
                <a:gd name="connsiteY21" fmla="*/ 963 h 37834"/>
                <a:gd name="connsiteX22" fmla="*/ 11772 w 47356"/>
                <a:gd name="connsiteY22" fmla="*/ 455 h 37834"/>
                <a:gd name="connsiteX23" fmla="*/ 12588 w 47356"/>
                <a:gd name="connsiteY23" fmla="*/ 1917 h 37834"/>
                <a:gd name="connsiteX24" fmla="*/ 16277 w 47356"/>
                <a:gd name="connsiteY24" fmla="*/ 663 h 37834"/>
                <a:gd name="connsiteX25" fmla="*/ 26308 w 47356"/>
                <a:gd name="connsiteY25" fmla="*/ 7 h 37834"/>
                <a:gd name="connsiteX26" fmla="*/ 28612 w 47356"/>
                <a:gd name="connsiteY26" fmla="*/ 1039 h 37834"/>
                <a:gd name="connsiteX27" fmla="*/ 28084 w 47356"/>
                <a:gd name="connsiteY27" fmla="*/ 3651 h 37834"/>
                <a:gd name="connsiteX28" fmla="*/ 29005 w 47356"/>
                <a:gd name="connsiteY28" fmla="*/ 4985 h 37834"/>
                <a:gd name="connsiteX29" fmla="*/ 30545 w 47356"/>
                <a:gd name="connsiteY29" fmla="*/ 4377 h 37834"/>
                <a:gd name="connsiteX30" fmla="*/ 31129 w 47356"/>
                <a:gd name="connsiteY30" fmla="*/ 5422 h 37834"/>
                <a:gd name="connsiteX31" fmla="*/ 33257 w 47356"/>
                <a:gd name="connsiteY31" fmla="*/ 5998 h 37834"/>
                <a:gd name="connsiteX32" fmla="*/ 34121 w 47356"/>
                <a:gd name="connsiteY32" fmla="*/ 4722 h 37834"/>
                <a:gd name="connsiteX33" fmla="*/ 35396 w 47356"/>
                <a:gd name="connsiteY33" fmla="*/ 4978 h 37834"/>
                <a:gd name="connsiteX34" fmla="*/ 35364 w 47356"/>
                <a:gd name="connsiteY34" fmla="*/ 5778 h 37834"/>
                <a:gd name="connsiteX35" fmla="*/ 35248 w 47356"/>
                <a:gd name="connsiteY35" fmla="*/ 8178 h 37834"/>
                <a:gd name="connsiteX36" fmla="*/ 38193 w 47356"/>
                <a:gd name="connsiteY36" fmla="*/ 8486 h 37834"/>
                <a:gd name="connsiteX37" fmla="*/ 41199 w 47356"/>
                <a:gd name="connsiteY37" fmla="*/ 7512 h 37834"/>
                <a:gd name="connsiteX38" fmla="*/ 42702 w 47356"/>
                <a:gd name="connsiteY38" fmla="*/ 10735 h 37834"/>
                <a:gd name="connsiteX39" fmla="*/ 44020 w 47356"/>
                <a:gd name="connsiteY39" fmla="*/ 10820 h 37834"/>
                <a:gd name="connsiteX40" fmla="*/ 44512 w 47356"/>
                <a:gd name="connsiteY40" fmla="*/ 11470 h 37834"/>
                <a:gd name="connsiteX41" fmla="*/ 44190 w 47356"/>
                <a:gd name="connsiteY41" fmla="*/ 12551 h 37834"/>
                <a:gd name="connsiteX42" fmla="*/ 45250 w 47356"/>
                <a:gd name="connsiteY42" fmla="*/ 13812 h 37834"/>
                <a:gd name="connsiteX43" fmla="*/ 45189 w 47356"/>
                <a:gd name="connsiteY43" fmla="*/ 15038 h 37834"/>
                <a:gd name="connsiteX44" fmla="*/ 46447 w 47356"/>
                <a:gd name="connsiteY44" fmla="*/ 16582 h 37834"/>
                <a:gd name="connsiteX45" fmla="*/ 45098 w 47356"/>
                <a:gd name="connsiteY45" fmla="*/ 16974 h 37834"/>
                <a:gd name="connsiteX46" fmla="*/ 44277 w 47356"/>
                <a:gd name="connsiteY46" fmla="*/ 17518 h 37834"/>
                <a:gd name="connsiteX47" fmla="*/ 44027 w 47356"/>
                <a:gd name="connsiteY47" fmla="*/ 18766 h 37834"/>
                <a:gd name="connsiteX48" fmla="*/ 45009 w 47356"/>
                <a:gd name="connsiteY48" fmla="*/ 20807 h 37834"/>
                <a:gd name="connsiteX49" fmla="*/ 44241 w 47356"/>
                <a:gd name="connsiteY49" fmla="*/ 21290 h 37834"/>
                <a:gd name="connsiteX50" fmla="*/ 42035 w 47356"/>
                <a:gd name="connsiteY50" fmla="*/ 21182 h 37834"/>
                <a:gd name="connsiteX51" fmla="*/ 41742 w 47356"/>
                <a:gd name="connsiteY51" fmla="*/ 22039 h 37834"/>
                <a:gd name="connsiteX52" fmla="*/ 46242 w 47356"/>
                <a:gd name="connsiteY52" fmla="*/ 26643 h 37834"/>
                <a:gd name="connsiteX53" fmla="*/ 47039 w 47356"/>
                <a:gd name="connsiteY53" fmla="*/ 29248 h 37834"/>
                <a:gd name="connsiteX54" fmla="*/ 41858 w 47356"/>
                <a:gd name="connsiteY54" fmla="*/ 30109 h 37834"/>
                <a:gd name="connsiteX55" fmla="*/ 35516 w 47356"/>
                <a:gd name="connsiteY55" fmla="*/ 28605 h 37834"/>
                <a:gd name="connsiteX56" fmla="*/ 33049 w 47356"/>
                <a:gd name="connsiteY56" fmla="*/ 31629 h 37834"/>
                <a:gd name="connsiteX57" fmla="*/ 29883 w 47356"/>
                <a:gd name="connsiteY57" fmla="*/ 31900 h 37834"/>
                <a:gd name="connsiteX58" fmla="*/ 27861 w 47356"/>
                <a:gd name="connsiteY58" fmla="*/ 33498 h 37834"/>
                <a:gd name="connsiteX59" fmla="*/ 30441 w 47356"/>
                <a:gd name="connsiteY59" fmla="*/ 34685 h 37834"/>
                <a:gd name="connsiteX60" fmla="*/ 31029 w 47356"/>
                <a:gd name="connsiteY60" fmla="*/ 36361 h 37834"/>
                <a:gd name="connsiteX61" fmla="*/ 27818 w 47356"/>
                <a:gd name="connsiteY61" fmla="*/ 37508 h 37834"/>
                <a:gd name="connsiteX62" fmla="*/ 22913 w 47356"/>
                <a:gd name="connsiteY62" fmla="*/ 37435 h 37834"/>
                <a:gd name="connsiteX63" fmla="*/ 20703 w 47356"/>
                <a:gd name="connsiteY63" fmla="*/ 33367 h 37834"/>
                <a:gd name="connsiteX0" fmla="*/ 20703 w 48210"/>
                <a:gd name="connsiteY0" fmla="*/ 33367 h 37834"/>
                <a:gd name="connsiteX1" fmla="*/ 17105 w 48210"/>
                <a:gd name="connsiteY1" fmla="*/ 34693 h 37834"/>
                <a:gd name="connsiteX2" fmla="*/ 16169 w 48210"/>
                <a:gd name="connsiteY2" fmla="*/ 33337 h 37834"/>
                <a:gd name="connsiteX3" fmla="*/ 14850 w 48210"/>
                <a:gd name="connsiteY3" fmla="*/ 33687 h 37834"/>
                <a:gd name="connsiteX4" fmla="*/ 9733 w 48210"/>
                <a:gd name="connsiteY4" fmla="*/ 31865 h 37834"/>
                <a:gd name="connsiteX5" fmla="*/ 9294 w 48210"/>
                <a:gd name="connsiteY5" fmla="*/ 29029 h 37834"/>
                <a:gd name="connsiteX6" fmla="*/ 9676 w 48210"/>
                <a:gd name="connsiteY6" fmla="*/ 27574 h 37834"/>
                <a:gd name="connsiteX7" fmla="*/ 11198 w 48210"/>
                <a:gd name="connsiteY7" fmla="*/ 27699 h 37834"/>
                <a:gd name="connsiteX8" fmla="*/ 11849 w 48210"/>
                <a:gd name="connsiteY8" fmla="*/ 25973 h 37834"/>
                <a:gd name="connsiteX9" fmla="*/ 9430 w 48210"/>
                <a:gd name="connsiteY9" fmla="*/ 23852 h 37834"/>
                <a:gd name="connsiteX10" fmla="*/ 7444 w 48210"/>
                <a:gd name="connsiteY10" fmla="*/ 22063 h 37834"/>
                <a:gd name="connsiteX11" fmla="*/ 3598 w 48210"/>
                <a:gd name="connsiteY11" fmla="*/ 19676 h 37834"/>
                <a:gd name="connsiteX12" fmla="*/ 1613 w 48210"/>
                <a:gd name="connsiteY12" fmla="*/ 19203 h 37834"/>
                <a:gd name="connsiteX13" fmla="*/ 2117 w 48210"/>
                <a:gd name="connsiteY13" fmla="*/ 12233 h 37834"/>
                <a:gd name="connsiteX14" fmla="*/ 4807 w 48210"/>
                <a:gd name="connsiteY14" fmla="*/ 10423 h 37834"/>
                <a:gd name="connsiteX15" fmla="*/ 3882 w 48210"/>
                <a:gd name="connsiteY15" fmla="*/ 7005 h 37834"/>
                <a:gd name="connsiteX16" fmla="*/ 1277 w 48210"/>
                <a:gd name="connsiteY16" fmla="*/ 6938 h 37834"/>
                <a:gd name="connsiteX17" fmla="*/ 268 w 48210"/>
                <a:gd name="connsiteY17" fmla="*/ 5598 h 37834"/>
                <a:gd name="connsiteX18" fmla="*/ 6347 w 48210"/>
                <a:gd name="connsiteY18" fmla="*/ 5678 h 37834"/>
                <a:gd name="connsiteX19" fmla="*/ 6953 w 48210"/>
                <a:gd name="connsiteY19" fmla="*/ 4254 h 37834"/>
                <a:gd name="connsiteX20" fmla="*/ 5847 w 48210"/>
                <a:gd name="connsiteY20" fmla="*/ 3095 h 37834"/>
                <a:gd name="connsiteX21" fmla="*/ 5757 w 48210"/>
                <a:gd name="connsiteY21" fmla="*/ 963 h 37834"/>
                <a:gd name="connsiteX22" fmla="*/ 11772 w 48210"/>
                <a:gd name="connsiteY22" fmla="*/ 455 h 37834"/>
                <a:gd name="connsiteX23" fmla="*/ 12588 w 48210"/>
                <a:gd name="connsiteY23" fmla="*/ 1917 h 37834"/>
                <a:gd name="connsiteX24" fmla="*/ 16277 w 48210"/>
                <a:gd name="connsiteY24" fmla="*/ 663 h 37834"/>
                <a:gd name="connsiteX25" fmla="*/ 26308 w 48210"/>
                <a:gd name="connsiteY25" fmla="*/ 7 h 37834"/>
                <a:gd name="connsiteX26" fmla="*/ 28612 w 48210"/>
                <a:gd name="connsiteY26" fmla="*/ 1039 h 37834"/>
                <a:gd name="connsiteX27" fmla="*/ 28084 w 48210"/>
                <a:gd name="connsiteY27" fmla="*/ 3651 h 37834"/>
                <a:gd name="connsiteX28" fmla="*/ 29005 w 48210"/>
                <a:gd name="connsiteY28" fmla="*/ 4985 h 37834"/>
                <a:gd name="connsiteX29" fmla="*/ 30545 w 48210"/>
                <a:gd name="connsiteY29" fmla="*/ 4377 h 37834"/>
                <a:gd name="connsiteX30" fmla="*/ 31129 w 48210"/>
                <a:gd name="connsiteY30" fmla="*/ 5422 h 37834"/>
                <a:gd name="connsiteX31" fmla="*/ 33257 w 48210"/>
                <a:gd name="connsiteY31" fmla="*/ 5998 h 37834"/>
                <a:gd name="connsiteX32" fmla="*/ 34121 w 48210"/>
                <a:gd name="connsiteY32" fmla="*/ 4722 h 37834"/>
                <a:gd name="connsiteX33" fmla="*/ 35396 w 48210"/>
                <a:gd name="connsiteY33" fmla="*/ 4978 h 37834"/>
                <a:gd name="connsiteX34" fmla="*/ 35364 w 48210"/>
                <a:gd name="connsiteY34" fmla="*/ 5778 h 37834"/>
                <a:gd name="connsiteX35" fmla="*/ 35248 w 48210"/>
                <a:gd name="connsiteY35" fmla="*/ 8178 h 37834"/>
                <a:gd name="connsiteX36" fmla="*/ 38193 w 48210"/>
                <a:gd name="connsiteY36" fmla="*/ 8486 h 37834"/>
                <a:gd name="connsiteX37" fmla="*/ 41199 w 48210"/>
                <a:gd name="connsiteY37" fmla="*/ 7512 h 37834"/>
                <a:gd name="connsiteX38" fmla="*/ 42702 w 48210"/>
                <a:gd name="connsiteY38" fmla="*/ 10735 h 37834"/>
                <a:gd name="connsiteX39" fmla="*/ 44020 w 48210"/>
                <a:gd name="connsiteY39" fmla="*/ 10820 h 37834"/>
                <a:gd name="connsiteX40" fmla="*/ 44512 w 48210"/>
                <a:gd name="connsiteY40" fmla="*/ 11470 h 37834"/>
                <a:gd name="connsiteX41" fmla="*/ 44190 w 48210"/>
                <a:gd name="connsiteY41" fmla="*/ 12551 h 37834"/>
                <a:gd name="connsiteX42" fmla="*/ 45250 w 48210"/>
                <a:gd name="connsiteY42" fmla="*/ 13812 h 37834"/>
                <a:gd name="connsiteX43" fmla="*/ 45189 w 48210"/>
                <a:gd name="connsiteY43" fmla="*/ 15038 h 37834"/>
                <a:gd name="connsiteX44" fmla="*/ 46447 w 48210"/>
                <a:gd name="connsiteY44" fmla="*/ 16582 h 37834"/>
                <a:gd name="connsiteX45" fmla="*/ 45098 w 48210"/>
                <a:gd name="connsiteY45" fmla="*/ 16974 h 37834"/>
                <a:gd name="connsiteX46" fmla="*/ 44277 w 48210"/>
                <a:gd name="connsiteY46" fmla="*/ 17518 h 37834"/>
                <a:gd name="connsiteX47" fmla="*/ 44027 w 48210"/>
                <a:gd name="connsiteY47" fmla="*/ 18766 h 37834"/>
                <a:gd name="connsiteX48" fmla="*/ 45009 w 48210"/>
                <a:gd name="connsiteY48" fmla="*/ 20807 h 37834"/>
                <a:gd name="connsiteX49" fmla="*/ 44241 w 48210"/>
                <a:gd name="connsiteY49" fmla="*/ 21290 h 37834"/>
                <a:gd name="connsiteX50" fmla="*/ 42035 w 48210"/>
                <a:gd name="connsiteY50" fmla="*/ 21182 h 37834"/>
                <a:gd name="connsiteX51" fmla="*/ 41742 w 48210"/>
                <a:gd name="connsiteY51" fmla="*/ 22039 h 37834"/>
                <a:gd name="connsiteX52" fmla="*/ 46242 w 48210"/>
                <a:gd name="connsiteY52" fmla="*/ 26643 h 37834"/>
                <a:gd name="connsiteX53" fmla="*/ 48175 w 48210"/>
                <a:gd name="connsiteY53" fmla="*/ 27715 h 37834"/>
                <a:gd name="connsiteX54" fmla="*/ 47039 w 48210"/>
                <a:gd name="connsiteY54" fmla="*/ 29248 h 37834"/>
                <a:gd name="connsiteX55" fmla="*/ 41858 w 48210"/>
                <a:gd name="connsiteY55" fmla="*/ 30109 h 37834"/>
                <a:gd name="connsiteX56" fmla="*/ 35516 w 48210"/>
                <a:gd name="connsiteY56" fmla="*/ 28605 h 37834"/>
                <a:gd name="connsiteX57" fmla="*/ 33049 w 48210"/>
                <a:gd name="connsiteY57" fmla="*/ 31629 h 37834"/>
                <a:gd name="connsiteX58" fmla="*/ 29883 w 48210"/>
                <a:gd name="connsiteY58" fmla="*/ 31900 h 37834"/>
                <a:gd name="connsiteX59" fmla="*/ 27861 w 48210"/>
                <a:gd name="connsiteY59" fmla="*/ 33498 h 37834"/>
                <a:gd name="connsiteX60" fmla="*/ 30441 w 48210"/>
                <a:gd name="connsiteY60" fmla="*/ 34685 h 37834"/>
                <a:gd name="connsiteX61" fmla="*/ 31029 w 48210"/>
                <a:gd name="connsiteY61" fmla="*/ 36361 h 37834"/>
                <a:gd name="connsiteX62" fmla="*/ 27818 w 48210"/>
                <a:gd name="connsiteY62" fmla="*/ 37508 h 37834"/>
                <a:gd name="connsiteX63" fmla="*/ 22913 w 48210"/>
                <a:gd name="connsiteY63" fmla="*/ 37435 h 37834"/>
                <a:gd name="connsiteX64" fmla="*/ 20703 w 48210"/>
                <a:gd name="connsiteY64" fmla="*/ 33367 h 37834"/>
                <a:gd name="connsiteX0" fmla="*/ 20703 w 48210"/>
                <a:gd name="connsiteY0" fmla="*/ 33367 h 37834"/>
                <a:gd name="connsiteX1" fmla="*/ 17105 w 48210"/>
                <a:gd name="connsiteY1" fmla="*/ 34693 h 37834"/>
                <a:gd name="connsiteX2" fmla="*/ 16169 w 48210"/>
                <a:gd name="connsiteY2" fmla="*/ 33337 h 37834"/>
                <a:gd name="connsiteX3" fmla="*/ 14850 w 48210"/>
                <a:gd name="connsiteY3" fmla="*/ 33687 h 37834"/>
                <a:gd name="connsiteX4" fmla="*/ 9733 w 48210"/>
                <a:gd name="connsiteY4" fmla="*/ 31865 h 37834"/>
                <a:gd name="connsiteX5" fmla="*/ 9294 w 48210"/>
                <a:gd name="connsiteY5" fmla="*/ 29029 h 37834"/>
                <a:gd name="connsiteX6" fmla="*/ 9676 w 48210"/>
                <a:gd name="connsiteY6" fmla="*/ 27574 h 37834"/>
                <a:gd name="connsiteX7" fmla="*/ 11198 w 48210"/>
                <a:gd name="connsiteY7" fmla="*/ 27699 h 37834"/>
                <a:gd name="connsiteX8" fmla="*/ 11849 w 48210"/>
                <a:gd name="connsiteY8" fmla="*/ 25973 h 37834"/>
                <a:gd name="connsiteX9" fmla="*/ 9430 w 48210"/>
                <a:gd name="connsiteY9" fmla="*/ 23852 h 37834"/>
                <a:gd name="connsiteX10" fmla="*/ 7444 w 48210"/>
                <a:gd name="connsiteY10" fmla="*/ 22063 h 37834"/>
                <a:gd name="connsiteX11" fmla="*/ 3598 w 48210"/>
                <a:gd name="connsiteY11" fmla="*/ 19676 h 37834"/>
                <a:gd name="connsiteX12" fmla="*/ 1613 w 48210"/>
                <a:gd name="connsiteY12" fmla="*/ 19203 h 37834"/>
                <a:gd name="connsiteX13" fmla="*/ 2117 w 48210"/>
                <a:gd name="connsiteY13" fmla="*/ 12233 h 37834"/>
                <a:gd name="connsiteX14" fmla="*/ 4807 w 48210"/>
                <a:gd name="connsiteY14" fmla="*/ 10423 h 37834"/>
                <a:gd name="connsiteX15" fmla="*/ 3882 w 48210"/>
                <a:gd name="connsiteY15" fmla="*/ 7005 h 37834"/>
                <a:gd name="connsiteX16" fmla="*/ 1277 w 48210"/>
                <a:gd name="connsiteY16" fmla="*/ 6938 h 37834"/>
                <a:gd name="connsiteX17" fmla="*/ 268 w 48210"/>
                <a:gd name="connsiteY17" fmla="*/ 5598 h 37834"/>
                <a:gd name="connsiteX18" fmla="*/ 6347 w 48210"/>
                <a:gd name="connsiteY18" fmla="*/ 5678 h 37834"/>
                <a:gd name="connsiteX19" fmla="*/ 6953 w 48210"/>
                <a:gd name="connsiteY19" fmla="*/ 4254 h 37834"/>
                <a:gd name="connsiteX20" fmla="*/ 5847 w 48210"/>
                <a:gd name="connsiteY20" fmla="*/ 3095 h 37834"/>
                <a:gd name="connsiteX21" fmla="*/ 5757 w 48210"/>
                <a:gd name="connsiteY21" fmla="*/ 963 h 37834"/>
                <a:gd name="connsiteX22" fmla="*/ 11772 w 48210"/>
                <a:gd name="connsiteY22" fmla="*/ 455 h 37834"/>
                <a:gd name="connsiteX23" fmla="*/ 12588 w 48210"/>
                <a:gd name="connsiteY23" fmla="*/ 1917 h 37834"/>
                <a:gd name="connsiteX24" fmla="*/ 16277 w 48210"/>
                <a:gd name="connsiteY24" fmla="*/ 663 h 37834"/>
                <a:gd name="connsiteX25" fmla="*/ 26308 w 48210"/>
                <a:gd name="connsiteY25" fmla="*/ 7 h 37834"/>
                <a:gd name="connsiteX26" fmla="*/ 28612 w 48210"/>
                <a:gd name="connsiteY26" fmla="*/ 1039 h 37834"/>
                <a:gd name="connsiteX27" fmla="*/ 28084 w 48210"/>
                <a:gd name="connsiteY27" fmla="*/ 3651 h 37834"/>
                <a:gd name="connsiteX28" fmla="*/ 29005 w 48210"/>
                <a:gd name="connsiteY28" fmla="*/ 4985 h 37834"/>
                <a:gd name="connsiteX29" fmla="*/ 30545 w 48210"/>
                <a:gd name="connsiteY29" fmla="*/ 4377 h 37834"/>
                <a:gd name="connsiteX30" fmla="*/ 31129 w 48210"/>
                <a:gd name="connsiteY30" fmla="*/ 5422 h 37834"/>
                <a:gd name="connsiteX31" fmla="*/ 33257 w 48210"/>
                <a:gd name="connsiteY31" fmla="*/ 5998 h 37834"/>
                <a:gd name="connsiteX32" fmla="*/ 34121 w 48210"/>
                <a:gd name="connsiteY32" fmla="*/ 4722 h 37834"/>
                <a:gd name="connsiteX33" fmla="*/ 35396 w 48210"/>
                <a:gd name="connsiteY33" fmla="*/ 4978 h 37834"/>
                <a:gd name="connsiteX34" fmla="*/ 35364 w 48210"/>
                <a:gd name="connsiteY34" fmla="*/ 5778 h 37834"/>
                <a:gd name="connsiteX35" fmla="*/ 35248 w 48210"/>
                <a:gd name="connsiteY35" fmla="*/ 8178 h 37834"/>
                <a:gd name="connsiteX36" fmla="*/ 38193 w 48210"/>
                <a:gd name="connsiteY36" fmla="*/ 8486 h 37834"/>
                <a:gd name="connsiteX37" fmla="*/ 41199 w 48210"/>
                <a:gd name="connsiteY37" fmla="*/ 7512 h 37834"/>
                <a:gd name="connsiteX38" fmla="*/ 42702 w 48210"/>
                <a:gd name="connsiteY38" fmla="*/ 10735 h 37834"/>
                <a:gd name="connsiteX39" fmla="*/ 44020 w 48210"/>
                <a:gd name="connsiteY39" fmla="*/ 10820 h 37834"/>
                <a:gd name="connsiteX40" fmla="*/ 44512 w 48210"/>
                <a:gd name="connsiteY40" fmla="*/ 11470 h 37834"/>
                <a:gd name="connsiteX41" fmla="*/ 44190 w 48210"/>
                <a:gd name="connsiteY41" fmla="*/ 12551 h 37834"/>
                <a:gd name="connsiteX42" fmla="*/ 45250 w 48210"/>
                <a:gd name="connsiteY42" fmla="*/ 13812 h 37834"/>
                <a:gd name="connsiteX43" fmla="*/ 45189 w 48210"/>
                <a:gd name="connsiteY43" fmla="*/ 15038 h 37834"/>
                <a:gd name="connsiteX44" fmla="*/ 46447 w 48210"/>
                <a:gd name="connsiteY44" fmla="*/ 16582 h 37834"/>
                <a:gd name="connsiteX45" fmla="*/ 45098 w 48210"/>
                <a:gd name="connsiteY45" fmla="*/ 16974 h 37834"/>
                <a:gd name="connsiteX46" fmla="*/ 44277 w 48210"/>
                <a:gd name="connsiteY46" fmla="*/ 17518 h 37834"/>
                <a:gd name="connsiteX47" fmla="*/ 44027 w 48210"/>
                <a:gd name="connsiteY47" fmla="*/ 18766 h 37834"/>
                <a:gd name="connsiteX48" fmla="*/ 45009 w 48210"/>
                <a:gd name="connsiteY48" fmla="*/ 20807 h 37834"/>
                <a:gd name="connsiteX49" fmla="*/ 44241 w 48210"/>
                <a:gd name="connsiteY49" fmla="*/ 21290 h 37834"/>
                <a:gd name="connsiteX50" fmla="*/ 42035 w 48210"/>
                <a:gd name="connsiteY50" fmla="*/ 21182 h 37834"/>
                <a:gd name="connsiteX51" fmla="*/ 47709 w 48210"/>
                <a:gd name="connsiteY51" fmla="*/ 23581 h 37834"/>
                <a:gd name="connsiteX52" fmla="*/ 46242 w 48210"/>
                <a:gd name="connsiteY52" fmla="*/ 26643 h 37834"/>
                <a:gd name="connsiteX53" fmla="*/ 48175 w 48210"/>
                <a:gd name="connsiteY53" fmla="*/ 27715 h 37834"/>
                <a:gd name="connsiteX54" fmla="*/ 47039 w 48210"/>
                <a:gd name="connsiteY54" fmla="*/ 29248 h 37834"/>
                <a:gd name="connsiteX55" fmla="*/ 41858 w 48210"/>
                <a:gd name="connsiteY55" fmla="*/ 30109 h 37834"/>
                <a:gd name="connsiteX56" fmla="*/ 35516 w 48210"/>
                <a:gd name="connsiteY56" fmla="*/ 28605 h 37834"/>
                <a:gd name="connsiteX57" fmla="*/ 33049 w 48210"/>
                <a:gd name="connsiteY57" fmla="*/ 31629 h 37834"/>
                <a:gd name="connsiteX58" fmla="*/ 29883 w 48210"/>
                <a:gd name="connsiteY58" fmla="*/ 31900 h 37834"/>
                <a:gd name="connsiteX59" fmla="*/ 27861 w 48210"/>
                <a:gd name="connsiteY59" fmla="*/ 33498 h 37834"/>
                <a:gd name="connsiteX60" fmla="*/ 30441 w 48210"/>
                <a:gd name="connsiteY60" fmla="*/ 34685 h 37834"/>
                <a:gd name="connsiteX61" fmla="*/ 31029 w 48210"/>
                <a:gd name="connsiteY61" fmla="*/ 36361 h 37834"/>
                <a:gd name="connsiteX62" fmla="*/ 27818 w 48210"/>
                <a:gd name="connsiteY62" fmla="*/ 37508 h 37834"/>
                <a:gd name="connsiteX63" fmla="*/ 22913 w 48210"/>
                <a:gd name="connsiteY63" fmla="*/ 37435 h 37834"/>
                <a:gd name="connsiteX64" fmla="*/ 20703 w 48210"/>
                <a:gd name="connsiteY64" fmla="*/ 33367 h 37834"/>
                <a:gd name="connsiteX0" fmla="*/ 20703 w 48210"/>
                <a:gd name="connsiteY0" fmla="*/ 33367 h 37834"/>
                <a:gd name="connsiteX1" fmla="*/ 17105 w 48210"/>
                <a:gd name="connsiteY1" fmla="*/ 34693 h 37834"/>
                <a:gd name="connsiteX2" fmla="*/ 16169 w 48210"/>
                <a:gd name="connsiteY2" fmla="*/ 33337 h 37834"/>
                <a:gd name="connsiteX3" fmla="*/ 14850 w 48210"/>
                <a:gd name="connsiteY3" fmla="*/ 33687 h 37834"/>
                <a:gd name="connsiteX4" fmla="*/ 9733 w 48210"/>
                <a:gd name="connsiteY4" fmla="*/ 31865 h 37834"/>
                <a:gd name="connsiteX5" fmla="*/ 9294 w 48210"/>
                <a:gd name="connsiteY5" fmla="*/ 29029 h 37834"/>
                <a:gd name="connsiteX6" fmla="*/ 9676 w 48210"/>
                <a:gd name="connsiteY6" fmla="*/ 27574 h 37834"/>
                <a:gd name="connsiteX7" fmla="*/ 11198 w 48210"/>
                <a:gd name="connsiteY7" fmla="*/ 27699 h 37834"/>
                <a:gd name="connsiteX8" fmla="*/ 11849 w 48210"/>
                <a:gd name="connsiteY8" fmla="*/ 25973 h 37834"/>
                <a:gd name="connsiteX9" fmla="*/ 9430 w 48210"/>
                <a:gd name="connsiteY9" fmla="*/ 23852 h 37834"/>
                <a:gd name="connsiteX10" fmla="*/ 7444 w 48210"/>
                <a:gd name="connsiteY10" fmla="*/ 22063 h 37834"/>
                <a:gd name="connsiteX11" fmla="*/ 3598 w 48210"/>
                <a:gd name="connsiteY11" fmla="*/ 19676 h 37834"/>
                <a:gd name="connsiteX12" fmla="*/ 1613 w 48210"/>
                <a:gd name="connsiteY12" fmla="*/ 19203 h 37834"/>
                <a:gd name="connsiteX13" fmla="*/ 2117 w 48210"/>
                <a:gd name="connsiteY13" fmla="*/ 12233 h 37834"/>
                <a:gd name="connsiteX14" fmla="*/ 4807 w 48210"/>
                <a:gd name="connsiteY14" fmla="*/ 10423 h 37834"/>
                <a:gd name="connsiteX15" fmla="*/ 3882 w 48210"/>
                <a:gd name="connsiteY15" fmla="*/ 7005 h 37834"/>
                <a:gd name="connsiteX16" fmla="*/ 1277 w 48210"/>
                <a:gd name="connsiteY16" fmla="*/ 6938 h 37834"/>
                <a:gd name="connsiteX17" fmla="*/ 268 w 48210"/>
                <a:gd name="connsiteY17" fmla="*/ 5598 h 37834"/>
                <a:gd name="connsiteX18" fmla="*/ 6347 w 48210"/>
                <a:gd name="connsiteY18" fmla="*/ 5678 h 37834"/>
                <a:gd name="connsiteX19" fmla="*/ 6953 w 48210"/>
                <a:gd name="connsiteY19" fmla="*/ 4254 h 37834"/>
                <a:gd name="connsiteX20" fmla="*/ 5847 w 48210"/>
                <a:gd name="connsiteY20" fmla="*/ 3095 h 37834"/>
                <a:gd name="connsiteX21" fmla="*/ 5757 w 48210"/>
                <a:gd name="connsiteY21" fmla="*/ 963 h 37834"/>
                <a:gd name="connsiteX22" fmla="*/ 11772 w 48210"/>
                <a:gd name="connsiteY22" fmla="*/ 455 h 37834"/>
                <a:gd name="connsiteX23" fmla="*/ 12588 w 48210"/>
                <a:gd name="connsiteY23" fmla="*/ 1917 h 37834"/>
                <a:gd name="connsiteX24" fmla="*/ 16277 w 48210"/>
                <a:gd name="connsiteY24" fmla="*/ 663 h 37834"/>
                <a:gd name="connsiteX25" fmla="*/ 26308 w 48210"/>
                <a:gd name="connsiteY25" fmla="*/ 7 h 37834"/>
                <a:gd name="connsiteX26" fmla="*/ 28612 w 48210"/>
                <a:gd name="connsiteY26" fmla="*/ 1039 h 37834"/>
                <a:gd name="connsiteX27" fmla="*/ 28084 w 48210"/>
                <a:gd name="connsiteY27" fmla="*/ 3651 h 37834"/>
                <a:gd name="connsiteX28" fmla="*/ 29005 w 48210"/>
                <a:gd name="connsiteY28" fmla="*/ 4985 h 37834"/>
                <a:gd name="connsiteX29" fmla="*/ 30545 w 48210"/>
                <a:gd name="connsiteY29" fmla="*/ 4377 h 37834"/>
                <a:gd name="connsiteX30" fmla="*/ 31129 w 48210"/>
                <a:gd name="connsiteY30" fmla="*/ 5422 h 37834"/>
                <a:gd name="connsiteX31" fmla="*/ 33257 w 48210"/>
                <a:gd name="connsiteY31" fmla="*/ 5998 h 37834"/>
                <a:gd name="connsiteX32" fmla="*/ 34121 w 48210"/>
                <a:gd name="connsiteY32" fmla="*/ 4722 h 37834"/>
                <a:gd name="connsiteX33" fmla="*/ 35396 w 48210"/>
                <a:gd name="connsiteY33" fmla="*/ 4978 h 37834"/>
                <a:gd name="connsiteX34" fmla="*/ 35364 w 48210"/>
                <a:gd name="connsiteY34" fmla="*/ 5778 h 37834"/>
                <a:gd name="connsiteX35" fmla="*/ 35248 w 48210"/>
                <a:gd name="connsiteY35" fmla="*/ 8178 h 37834"/>
                <a:gd name="connsiteX36" fmla="*/ 38193 w 48210"/>
                <a:gd name="connsiteY36" fmla="*/ 8486 h 37834"/>
                <a:gd name="connsiteX37" fmla="*/ 41199 w 48210"/>
                <a:gd name="connsiteY37" fmla="*/ 7512 h 37834"/>
                <a:gd name="connsiteX38" fmla="*/ 42702 w 48210"/>
                <a:gd name="connsiteY38" fmla="*/ 10735 h 37834"/>
                <a:gd name="connsiteX39" fmla="*/ 44020 w 48210"/>
                <a:gd name="connsiteY39" fmla="*/ 10820 h 37834"/>
                <a:gd name="connsiteX40" fmla="*/ 44512 w 48210"/>
                <a:gd name="connsiteY40" fmla="*/ 11470 h 37834"/>
                <a:gd name="connsiteX41" fmla="*/ 44190 w 48210"/>
                <a:gd name="connsiteY41" fmla="*/ 12551 h 37834"/>
                <a:gd name="connsiteX42" fmla="*/ 45250 w 48210"/>
                <a:gd name="connsiteY42" fmla="*/ 13812 h 37834"/>
                <a:gd name="connsiteX43" fmla="*/ 45189 w 48210"/>
                <a:gd name="connsiteY43" fmla="*/ 15038 h 37834"/>
                <a:gd name="connsiteX44" fmla="*/ 46447 w 48210"/>
                <a:gd name="connsiteY44" fmla="*/ 16582 h 37834"/>
                <a:gd name="connsiteX45" fmla="*/ 45098 w 48210"/>
                <a:gd name="connsiteY45" fmla="*/ 16974 h 37834"/>
                <a:gd name="connsiteX46" fmla="*/ 44277 w 48210"/>
                <a:gd name="connsiteY46" fmla="*/ 17518 h 37834"/>
                <a:gd name="connsiteX47" fmla="*/ 44027 w 48210"/>
                <a:gd name="connsiteY47" fmla="*/ 18766 h 37834"/>
                <a:gd name="connsiteX48" fmla="*/ 45009 w 48210"/>
                <a:gd name="connsiteY48" fmla="*/ 20807 h 37834"/>
                <a:gd name="connsiteX49" fmla="*/ 44241 w 48210"/>
                <a:gd name="connsiteY49" fmla="*/ 21290 h 37834"/>
                <a:gd name="connsiteX50" fmla="*/ 46489 w 48210"/>
                <a:gd name="connsiteY50" fmla="*/ 21919 h 37834"/>
                <a:gd name="connsiteX51" fmla="*/ 47709 w 48210"/>
                <a:gd name="connsiteY51" fmla="*/ 23581 h 37834"/>
                <a:gd name="connsiteX52" fmla="*/ 46242 w 48210"/>
                <a:gd name="connsiteY52" fmla="*/ 26643 h 37834"/>
                <a:gd name="connsiteX53" fmla="*/ 48175 w 48210"/>
                <a:gd name="connsiteY53" fmla="*/ 27715 h 37834"/>
                <a:gd name="connsiteX54" fmla="*/ 47039 w 48210"/>
                <a:gd name="connsiteY54" fmla="*/ 29248 h 37834"/>
                <a:gd name="connsiteX55" fmla="*/ 41858 w 48210"/>
                <a:gd name="connsiteY55" fmla="*/ 30109 h 37834"/>
                <a:gd name="connsiteX56" fmla="*/ 35516 w 48210"/>
                <a:gd name="connsiteY56" fmla="*/ 28605 h 37834"/>
                <a:gd name="connsiteX57" fmla="*/ 33049 w 48210"/>
                <a:gd name="connsiteY57" fmla="*/ 31629 h 37834"/>
                <a:gd name="connsiteX58" fmla="*/ 29883 w 48210"/>
                <a:gd name="connsiteY58" fmla="*/ 31900 h 37834"/>
                <a:gd name="connsiteX59" fmla="*/ 27861 w 48210"/>
                <a:gd name="connsiteY59" fmla="*/ 33498 h 37834"/>
                <a:gd name="connsiteX60" fmla="*/ 30441 w 48210"/>
                <a:gd name="connsiteY60" fmla="*/ 34685 h 37834"/>
                <a:gd name="connsiteX61" fmla="*/ 31029 w 48210"/>
                <a:gd name="connsiteY61" fmla="*/ 36361 h 37834"/>
                <a:gd name="connsiteX62" fmla="*/ 27818 w 48210"/>
                <a:gd name="connsiteY62" fmla="*/ 37508 h 37834"/>
                <a:gd name="connsiteX63" fmla="*/ 22913 w 48210"/>
                <a:gd name="connsiteY63" fmla="*/ 37435 h 37834"/>
                <a:gd name="connsiteX64" fmla="*/ 20703 w 48210"/>
                <a:gd name="connsiteY64" fmla="*/ 33367 h 37834"/>
                <a:gd name="connsiteX0" fmla="*/ 20703 w 48210"/>
                <a:gd name="connsiteY0" fmla="*/ 33367 h 37834"/>
                <a:gd name="connsiteX1" fmla="*/ 17105 w 48210"/>
                <a:gd name="connsiteY1" fmla="*/ 34693 h 37834"/>
                <a:gd name="connsiteX2" fmla="*/ 16169 w 48210"/>
                <a:gd name="connsiteY2" fmla="*/ 33337 h 37834"/>
                <a:gd name="connsiteX3" fmla="*/ 14850 w 48210"/>
                <a:gd name="connsiteY3" fmla="*/ 33687 h 37834"/>
                <a:gd name="connsiteX4" fmla="*/ 9733 w 48210"/>
                <a:gd name="connsiteY4" fmla="*/ 31865 h 37834"/>
                <a:gd name="connsiteX5" fmla="*/ 9294 w 48210"/>
                <a:gd name="connsiteY5" fmla="*/ 29029 h 37834"/>
                <a:gd name="connsiteX6" fmla="*/ 9676 w 48210"/>
                <a:gd name="connsiteY6" fmla="*/ 27574 h 37834"/>
                <a:gd name="connsiteX7" fmla="*/ 11198 w 48210"/>
                <a:gd name="connsiteY7" fmla="*/ 27699 h 37834"/>
                <a:gd name="connsiteX8" fmla="*/ 11849 w 48210"/>
                <a:gd name="connsiteY8" fmla="*/ 25973 h 37834"/>
                <a:gd name="connsiteX9" fmla="*/ 9430 w 48210"/>
                <a:gd name="connsiteY9" fmla="*/ 23852 h 37834"/>
                <a:gd name="connsiteX10" fmla="*/ 7444 w 48210"/>
                <a:gd name="connsiteY10" fmla="*/ 22063 h 37834"/>
                <a:gd name="connsiteX11" fmla="*/ 3598 w 48210"/>
                <a:gd name="connsiteY11" fmla="*/ 19676 h 37834"/>
                <a:gd name="connsiteX12" fmla="*/ 1613 w 48210"/>
                <a:gd name="connsiteY12" fmla="*/ 19203 h 37834"/>
                <a:gd name="connsiteX13" fmla="*/ 2117 w 48210"/>
                <a:gd name="connsiteY13" fmla="*/ 12233 h 37834"/>
                <a:gd name="connsiteX14" fmla="*/ 4807 w 48210"/>
                <a:gd name="connsiteY14" fmla="*/ 10423 h 37834"/>
                <a:gd name="connsiteX15" fmla="*/ 3882 w 48210"/>
                <a:gd name="connsiteY15" fmla="*/ 7005 h 37834"/>
                <a:gd name="connsiteX16" fmla="*/ 1277 w 48210"/>
                <a:gd name="connsiteY16" fmla="*/ 6938 h 37834"/>
                <a:gd name="connsiteX17" fmla="*/ 268 w 48210"/>
                <a:gd name="connsiteY17" fmla="*/ 5598 h 37834"/>
                <a:gd name="connsiteX18" fmla="*/ 6347 w 48210"/>
                <a:gd name="connsiteY18" fmla="*/ 5678 h 37834"/>
                <a:gd name="connsiteX19" fmla="*/ 6953 w 48210"/>
                <a:gd name="connsiteY19" fmla="*/ 4254 h 37834"/>
                <a:gd name="connsiteX20" fmla="*/ 5847 w 48210"/>
                <a:gd name="connsiteY20" fmla="*/ 3095 h 37834"/>
                <a:gd name="connsiteX21" fmla="*/ 5757 w 48210"/>
                <a:gd name="connsiteY21" fmla="*/ 963 h 37834"/>
                <a:gd name="connsiteX22" fmla="*/ 11772 w 48210"/>
                <a:gd name="connsiteY22" fmla="*/ 455 h 37834"/>
                <a:gd name="connsiteX23" fmla="*/ 12588 w 48210"/>
                <a:gd name="connsiteY23" fmla="*/ 1917 h 37834"/>
                <a:gd name="connsiteX24" fmla="*/ 16277 w 48210"/>
                <a:gd name="connsiteY24" fmla="*/ 663 h 37834"/>
                <a:gd name="connsiteX25" fmla="*/ 26308 w 48210"/>
                <a:gd name="connsiteY25" fmla="*/ 7 h 37834"/>
                <a:gd name="connsiteX26" fmla="*/ 28612 w 48210"/>
                <a:gd name="connsiteY26" fmla="*/ 1039 h 37834"/>
                <a:gd name="connsiteX27" fmla="*/ 28084 w 48210"/>
                <a:gd name="connsiteY27" fmla="*/ 3651 h 37834"/>
                <a:gd name="connsiteX28" fmla="*/ 29005 w 48210"/>
                <a:gd name="connsiteY28" fmla="*/ 4985 h 37834"/>
                <a:gd name="connsiteX29" fmla="*/ 30545 w 48210"/>
                <a:gd name="connsiteY29" fmla="*/ 4377 h 37834"/>
                <a:gd name="connsiteX30" fmla="*/ 31129 w 48210"/>
                <a:gd name="connsiteY30" fmla="*/ 5422 h 37834"/>
                <a:gd name="connsiteX31" fmla="*/ 33257 w 48210"/>
                <a:gd name="connsiteY31" fmla="*/ 5998 h 37834"/>
                <a:gd name="connsiteX32" fmla="*/ 34121 w 48210"/>
                <a:gd name="connsiteY32" fmla="*/ 4722 h 37834"/>
                <a:gd name="connsiteX33" fmla="*/ 35396 w 48210"/>
                <a:gd name="connsiteY33" fmla="*/ 4978 h 37834"/>
                <a:gd name="connsiteX34" fmla="*/ 35364 w 48210"/>
                <a:gd name="connsiteY34" fmla="*/ 5778 h 37834"/>
                <a:gd name="connsiteX35" fmla="*/ 35248 w 48210"/>
                <a:gd name="connsiteY35" fmla="*/ 8178 h 37834"/>
                <a:gd name="connsiteX36" fmla="*/ 38193 w 48210"/>
                <a:gd name="connsiteY36" fmla="*/ 8486 h 37834"/>
                <a:gd name="connsiteX37" fmla="*/ 41199 w 48210"/>
                <a:gd name="connsiteY37" fmla="*/ 7512 h 37834"/>
                <a:gd name="connsiteX38" fmla="*/ 42702 w 48210"/>
                <a:gd name="connsiteY38" fmla="*/ 10735 h 37834"/>
                <a:gd name="connsiteX39" fmla="*/ 44020 w 48210"/>
                <a:gd name="connsiteY39" fmla="*/ 10820 h 37834"/>
                <a:gd name="connsiteX40" fmla="*/ 44512 w 48210"/>
                <a:gd name="connsiteY40" fmla="*/ 11470 h 37834"/>
                <a:gd name="connsiteX41" fmla="*/ 44190 w 48210"/>
                <a:gd name="connsiteY41" fmla="*/ 12551 h 37834"/>
                <a:gd name="connsiteX42" fmla="*/ 45250 w 48210"/>
                <a:gd name="connsiteY42" fmla="*/ 13812 h 37834"/>
                <a:gd name="connsiteX43" fmla="*/ 45189 w 48210"/>
                <a:gd name="connsiteY43" fmla="*/ 15038 h 37834"/>
                <a:gd name="connsiteX44" fmla="*/ 46447 w 48210"/>
                <a:gd name="connsiteY44" fmla="*/ 16582 h 37834"/>
                <a:gd name="connsiteX45" fmla="*/ 45098 w 48210"/>
                <a:gd name="connsiteY45" fmla="*/ 16974 h 37834"/>
                <a:gd name="connsiteX46" fmla="*/ 44277 w 48210"/>
                <a:gd name="connsiteY46" fmla="*/ 17518 h 37834"/>
                <a:gd name="connsiteX47" fmla="*/ 44027 w 48210"/>
                <a:gd name="connsiteY47" fmla="*/ 18766 h 37834"/>
                <a:gd name="connsiteX48" fmla="*/ 45009 w 48210"/>
                <a:gd name="connsiteY48" fmla="*/ 20807 h 37834"/>
                <a:gd name="connsiteX49" fmla="*/ 47855 w 48210"/>
                <a:gd name="connsiteY49" fmla="*/ 20486 h 37834"/>
                <a:gd name="connsiteX50" fmla="*/ 46489 w 48210"/>
                <a:gd name="connsiteY50" fmla="*/ 21919 h 37834"/>
                <a:gd name="connsiteX51" fmla="*/ 47709 w 48210"/>
                <a:gd name="connsiteY51" fmla="*/ 23581 h 37834"/>
                <a:gd name="connsiteX52" fmla="*/ 46242 w 48210"/>
                <a:gd name="connsiteY52" fmla="*/ 26643 h 37834"/>
                <a:gd name="connsiteX53" fmla="*/ 48175 w 48210"/>
                <a:gd name="connsiteY53" fmla="*/ 27715 h 37834"/>
                <a:gd name="connsiteX54" fmla="*/ 47039 w 48210"/>
                <a:gd name="connsiteY54" fmla="*/ 29248 h 37834"/>
                <a:gd name="connsiteX55" fmla="*/ 41858 w 48210"/>
                <a:gd name="connsiteY55" fmla="*/ 30109 h 37834"/>
                <a:gd name="connsiteX56" fmla="*/ 35516 w 48210"/>
                <a:gd name="connsiteY56" fmla="*/ 28605 h 37834"/>
                <a:gd name="connsiteX57" fmla="*/ 33049 w 48210"/>
                <a:gd name="connsiteY57" fmla="*/ 31629 h 37834"/>
                <a:gd name="connsiteX58" fmla="*/ 29883 w 48210"/>
                <a:gd name="connsiteY58" fmla="*/ 31900 h 37834"/>
                <a:gd name="connsiteX59" fmla="*/ 27861 w 48210"/>
                <a:gd name="connsiteY59" fmla="*/ 33498 h 37834"/>
                <a:gd name="connsiteX60" fmla="*/ 30441 w 48210"/>
                <a:gd name="connsiteY60" fmla="*/ 34685 h 37834"/>
                <a:gd name="connsiteX61" fmla="*/ 31029 w 48210"/>
                <a:gd name="connsiteY61" fmla="*/ 36361 h 37834"/>
                <a:gd name="connsiteX62" fmla="*/ 27818 w 48210"/>
                <a:gd name="connsiteY62" fmla="*/ 37508 h 37834"/>
                <a:gd name="connsiteX63" fmla="*/ 22913 w 48210"/>
                <a:gd name="connsiteY63" fmla="*/ 37435 h 37834"/>
                <a:gd name="connsiteX64" fmla="*/ 20703 w 48210"/>
                <a:gd name="connsiteY64" fmla="*/ 33367 h 37834"/>
                <a:gd name="connsiteX0" fmla="*/ 20703 w 49550"/>
                <a:gd name="connsiteY0" fmla="*/ 33367 h 37834"/>
                <a:gd name="connsiteX1" fmla="*/ 17105 w 49550"/>
                <a:gd name="connsiteY1" fmla="*/ 34693 h 37834"/>
                <a:gd name="connsiteX2" fmla="*/ 16169 w 49550"/>
                <a:gd name="connsiteY2" fmla="*/ 33337 h 37834"/>
                <a:gd name="connsiteX3" fmla="*/ 14850 w 49550"/>
                <a:gd name="connsiteY3" fmla="*/ 33687 h 37834"/>
                <a:gd name="connsiteX4" fmla="*/ 9733 w 49550"/>
                <a:gd name="connsiteY4" fmla="*/ 31865 h 37834"/>
                <a:gd name="connsiteX5" fmla="*/ 9294 w 49550"/>
                <a:gd name="connsiteY5" fmla="*/ 29029 h 37834"/>
                <a:gd name="connsiteX6" fmla="*/ 9676 w 49550"/>
                <a:gd name="connsiteY6" fmla="*/ 27574 h 37834"/>
                <a:gd name="connsiteX7" fmla="*/ 11198 w 49550"/>
                <a:gd name="connsiteY7" fmla="*/ 27699 h 37834"/>
                <a:gd name="connsiteX8" fmla="*/ 11849 w 49550"/>
                <a:gd name="connsiteY8" fmla="*/ 25973 h 37834"/>
                <a:gd name="connsiteX9" fmla="*/ 9430 w 49550"/>
                <a:gd name="connsiteY9" fmla="*/ 23852 h 37834"/>
                <a:gd name="connsiteX10" fmla="*/ 7444 w 49550"/>
                <a:gd name="connsiteY10" fmla="*/ 22063 h 37834"/>
                <a:gd name="connsiteX11" fmla="*/ 3598 w 49550"/>
                <a:gd name="connsiteY11" fmla="*/ 19676 h 37834"/>
                <a:gd name="connsiteX12" fmla="*/ 1613 w 49550"/>
                <a:gd name="connsiteY12" fmla="*/ 19203 h 37834"/>
                <a:gd name="connsiteX13" fmla="*/ 2117 w 49550"/>
                <a:gd name="connsiteY13" fmla="*/ 12233 h 37834"/>
                <a:gd name="connsiteX14" fmla="*/ 4807 w 49550"/>
                <a:gd name="connsiteY14" fmla="*/ 10423 h 37834"/>
                <a:gd name="connsiteX15" fmla="*/ 3882 w 49550"/>
                <a:gd name="connsiteY15" fmla="*/ 7005 h 37834"/>
                <a:gd name="connsiteX16" fmla="*/ 1277 w 49550"/>
                <a:gd name="connsiteY16" fmla="*/ 6938 h 37834"/>
                <a:gd name="connsiteX17" fmla="*/ 268 w 49550"/>
                <a:gd name="connsiteY17" fmla="*/ 5598 h 37834"/>
                <a:gd name="connsiteX18" fmla="*/ 6347 w 49550"/>
                <a:gd name="connsiteY18" fmla="*/ 5678 h 37834"/>
                <a:gd name="connsiteX19" fmla="*/ 6953 w 49550"/>
                <a:gd name="connsiteY19" fmla="*/ 4254 h 37834"/>
                <a:gd name="connsiteX20" fmla="*/ 5847 w 49550"/>
                <a:gd name="connsiteY20" fmla="*/ 3095 h 37834"/>
                <a:gd name="connsiteX21" fmla="*/ 5757 w 49550"/>
                <a:gd name="connsiteY21" fmla="*/ 963 h 37834"/>
                <a:gd name="connsiteX22" fmla="*/ 11772 w 49550"/>
                <a:gd name="connsiteY22" fmla="*/ 455 h 37834"/>
                <a:gd name="connsiteX23" fmla="*/ 12588 w 49550"/>
                <a:gd name="connsiteY23" fmla="*/ 1917 h 37834"/>
                <a:gd name="connsiteX24" fmla="*/ 16277 w 49550"/>
                <a:gd name="connsiteY24" fmla="*/ 663 h 37834"/>
                <a:gd name="connsiteX25" fmla="*/ 26308 w 49550"/>
                <a:gd name="connsiteY25" fmla="*/ 7 h 37834"/>
                <a:gd name="connsiteX26" fmla="*/ 28612 w 49550"/>
                <a:gd name="connsiteY26" fmla="*/ 1039 h 37834"/>
                <a:gd name="connsiteX27" fmla="*/ 28084 w 49550"/>
                <a:gd name="connsiteY27" fmla="*/ 3651 h 37834"/>
                <a:gd name="connsiteX28" fmla="*/ 29005 w 49550"/>
                <a:gd name="connsiteY28" fmla="*/ 4985 h 37834"/>
                <a:gd name="connsiteX29" fmla="*/ 30545 w 49550"/>
                <a:gd name="connsiteY29" fmla="*/ 4377 h 37834"/>
                <a:gd name="connsiteX30" fmla="*/ 31129 w 49550"/>
                <a:gd name="connsiteY30" fmla="*/ 5422 h 37834"/>
                <a:gd name="connsiteX31" fmla="*/ 33257 w 49550"/>
                <a:gd name="connsiteY31" fmla="*/ 5998 h 37834"/>
                <a:gd name="connsiteX32" fmla="*/ 34121 w 49550"/>
                <a:gd name="connsiteY32" fmla="*/ 4722 h 37834"/>
                <a:gd name="connsiteX33" fmla="*/ 35396 w 49550"/>
                <a:gd name="connsiteY33" fmla="*/ 4978 h 37834"/>
                <a:gd name="connsiteX34" fmla="*/ 35364 w 49550"/>
                <a:gd name="connsiteY34" fmla="*/ 5778 h 37834"/>
                <a:gd name="connsiteX35" fmla="*/ 35248 w 49550"/>
                <a:gd name="connsiteY35" fmla="*/ 8178 h 37834"/>
                <a:gd name="connsiteX36" fmla="*/ 38193 w 49550"/>
                <a:gd name="connsiteY36" fmla="*/ 8486 h 37834"/>
                <a:gd name="connsiteX37" fmla="*/ 41199 w 49550"/>
                <a:gd name="connsiteY37" fmla="*/ 7512 h 37834"/>
                <a:gd name="connsiteX38" fmla="*/ 42702 w 49550"/>
                <a:gd name="connsiteY38" fmla="*/ 10735 h 37834"/>
                <a:gd name="connsiteX39" fmla="*/ 44020 w 49550"/>
                <a:gd name="connsiteY39" fmla="*/ 10820 h 37834"/>
                <a:gd name="connsiteX40" fmla="*/ 44512 w 49550"/>
                <a:gd name="connsiteY40" fmla="*/ 11470 h 37834"/>
                <a:gd name="connsiteX41" fmla="*/ 44190 w 49550"/>
                <a:gd name="connsiteY41" fmla="*/ 12551 h 37834"/>
                <a:gd name="connsiteX42" fmla="*/ 45250 w 49550"/>
                <a:gd name="connsiteY42" fmla="*/ 13812 h 37834"/>
                <a:gd name="connsiteX43" fmla="*/ 45189 w 49550"/>
                <a:gd name="connsiteY43" fmla="*/ 15038 h 37834"/>
                <a:gd name="connsiteX44" fmla="*/ 46447 w 49550"/>
                <a:gd name="connsiteY44" fmla="*/ 16582 h 37834"/>
                <a:gd name="connsiteX45" fmla="*/ 45098 w 49550"/>
                <a:gd name="connsiteY45" fmla="*/ 16974 h 37834"/>
                <a:gd name="connsiteX46" fmla="*/ 44277 w 49550"/>
                <a:gd name="connsiteY46" fmla="*/ 17518 h 37834"/>
                <a:gd name="connsiteX47" fmla="*/ 44027 w 49550"/>
                <a:gd name="connsiteY47" fmla="*/ 18766 h 37834"/>
                <a:gd name="connsiteX48" fmla="*/ 49548 w 49550"/>
                <a:gd name="connsiteY48" fmla="*/ 18394 h 37834"/>
                <a:gd name="connsiteX49" fmla="*/ 47855 w 49550"/>
                <a:gd name="connsiteY49" fmla="*/ 20486 h 37834"/>
                <a:gd name="connsiteX50" fmla="*/ 46489 w 49550"/>
                <a:gd name="connsiteY50" fmla="*/ 21919 h 37834"/>
                <a:gd name="connsiteX51" fmla="*/ 47709 w 49550"/>
                <a:gd name="connsiteY51" fmla="*/ 23581 h 37834"/>
                <a:gd name="connsiteX52" fmla="*/ 46242 w 49550"/>
                <a:gd name="connsiteY52" fmla="*/ 26643 h 37834"/>
                <a:gd name="connsiteX53" fmla="*/ 48175 w 49550"/>
                <a:gd name="connsiteY53" fmla="*/ 27715 h 37834"/>
                <a:gd name="connsiteX54" fmla="*/ 47039 w 49550"/>
                <a:gd name="connsiteY54" fmla="*/ 29248 h 37834"/>
                <a:gd name="connsiteX55" fmla="*/ 41858 w 49550"/>
                <a:gd name="connsiteY55" fmla="*/ 30109 h 37834"/>
                <a:gd name="connsiteX56" fmla="*/ 35516 w 49550"/>
                <a:gd name="connsiteY56" fmla="*/ 28605 h 37834"/>
                <a:gd name="connsiteX57" fmla="*/ 33049 w 49550"/>
                <a:gd name="connsiteY57" fmla="*/ 31629 h 37834"/>
                <a:gd name="connsiteX58" fmla="*/ 29883 w 49550"/>
                <a:gd name="connsiteY58" fmla="*/ 31900 h 37834"/>
                <a:gd name="connsiteX59" fmla="*/ 27861 w 49550"/>
                <a:gd name="connsiteY59" fmla="*/ 33498 h 37834"/>
                <a:gd name="connsiteX60" fmla="*/ 30441 w 49550"/>
                <a:gd name="connsiteY60" fmla="*/ 34685 h 37834"/>
                <a:gd name="connsiteX61" fmla="*/ 31029 w 49550"/>
                <a:gd name="connsiteY61" fmla="*/ 36361 h 37834"/>
                <a:gd name="connsiteX62" fmla="*/ 27818 w 49550"/>
                <a:gd name="connsiteY62" fmla="*/ 37508 h 37834"/>
                <a:gd name="connsiteX63" fmla="*/ 22913 w 49550"/>
                <a:gd name="connsiteY63" fmla="*/ 37435 h 37834"/>
                <a:gd name="connsiteX64" fmla="*/ 20703 w 49550"/>
                <a:gd name="connsiteY64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4121 w 49772"/>
                <a:gd name="connsiteY32" fmla="*/ 4722 h 37834"/>
                <a:gd name="connsiteX33" fmla="*/ 35396 w 49772"/>
                <a:gd name="connsiteY33" fmla="*/ 4978 h 37834"/>
                <a:gd name="connsiteX34" fmla="*/ 35364 w 49772"/>
                <a:gd name="connsiteY34" fmla="*/ 5778 h 37834"/>
                <a:gd name="connsiteX35" fmla="*/ 35248 w 49772"/>
                <a:gd name="connsiteY35" fmla="*/ 8178 h 37834"/>
                <a:gd name="connsiteX36" fmla="*/ 38193 w 49772"/>
                <a:gd name="connsiteY36" fmla="*/ 8486 h 37834"/>
                <a:gd name="connsiteX37" fmla="*/ 41199 w 49772"/>
                <a:gd name="connsiteY37" fmla="*/ 7512 h 37834"/>
                <a:gd name="connsiteX38" fmla="*/ 42702 w 49772"/>
                <a:gd name="connsiteY38" fmla="*/ 10735 h 37834"/>
                <a:gd name="connsiteX39" fmla="*/ 44020 w 49772"/>
                <a:gd name="connsiteY39" fmla="*/ 10820 h 37834"/>
                <a:gd name="connsiteX40" fmla="*/ 44512 w 49772"/>
                <a:gd name="connsiteY40" fmla="*/ 11470 h 37834"/>
                <a:gd name="connsiteX41" fmla="*/ 44190 w 49772"/>
                <a:gd name="connsiteY41" fmla="*/ 12551 h 37834"/>
                <a:gd name="connsiteX42" fmla="*/ 45250 w 49772"/>
                <a:gd name="connsiteY42" fmla="*/ 13812 h 37834"/>
                <a:gd name="connsiteX43" fmla="*/ 45189 w 49772"/>
                <a:gd name="connsiteY43" fmla="*/ 15038 h 37834"/>
                <a:gd name="connsiteX44" fmla="*/ 46447 w 49772"/>
                <a:gd name="connsiteY44" fmla="*/ 16582 h 37834"/>
                <a:gd name="connsiteX45" fmla="*/ 45098 w 49772"/>
                <a:gd name="connsiteY45" fmla="*/ 16974 h 37834"/>
                <a:gd name="connsiteX46" fmla="*/ 44277 w 49772"/>
                <a:gd name="connsiteY46" fmla="*/ 17518 h 37834"/>
                <a:gd name="connsiteX47" fmla="*/ 49238 w 49772"/>
                <a:gd name="connsiteY47" fmla="*/ 16889 h 37834"/>
                <a:gd name="connsiteX48" fmla="*/ 49548 w 49772"/>
                <a:gd name="connsiteY48" fmla="*/ 18394 h 37834"/>
                <a:gd name="connsiteX49" fmla="*/ 47855 w 49772"/>
                <a:gd name="connsiteY49" fmla="*/ 20486 h 37834"/>
                <a:gd name="connsiteX50" fmla="*/ 46489 w 49772"/>
                <a:gd name="connsiteY50" fmla="*/ 21919 h 37834"/>
                <a:gd name="connsiteX51" fmla="*/ 47709 w 49772"/>
                <a:gd name="connsiteY51" fmla="*/ 23581 h 37834"/>
                <a:gd name="connsiteX52" fmla="*/ 46242 w 49772"/>
                <a:gd name="connsiteY52" fmla="*/ 26643 h 37834"/>
                <a:gd name="connsiteX53" fmla="*/ 48175 w 49772"/>
                <a:gd name="connsiteY53" fmla="*/ 27715 h 37834"/>
                <a:gd name="connsiteX54" fmla="*/ 47039 w 49772"/>
                <a:gd name="connsiteY54" fmla="*/ 29248 h 37834"/>
                <a:gd name="connsiteX55" fmla="*/ 41858 w 49772"/>
                <a:gd name="connsiteY55" fmla="*/ 30109 h 37834"/>
                <a:gd name="connsiteX56" fmla="*/ 35516 w 49772"/>
                <a:gd name="connsiteY56" fmla="*/ 28605 h 37834"/>
                <a:gd name="connsiteX57" fmla="*/ 33049 w 49772"/>
                <a:gd name="connsiteY57" fmla="*/ 31629 h 37834"/>
                <a:gd name="connsiteX58" fmla="*/ 29883 w 49772"/>
                <a:gd name="connsiteY58" fmla="*/ 31900 h 37834"/>
                <a:gd name="connsiteX59" fmla="*/ 27861 w 49772"/>
                <a:gd name="connsiteY59" fmla="*/ 33498 h 37834"/>
                <a:gd name="connsiteX60" fmla="*/ 30441 w 49772"/>
                <a:gd name="connsiteY60" fmla="*/ 34685 h 37834"/>
                <a:gd name="connsiteX61" fmla="*/ 31029 w 49772"/>
                <a:gd name="connsiteY61" fmla="*/ 36361 h 37834"/>
                <a:gd name="connsiteX62" fmla="*/ 27818 w 49772"/>
                <a:gd name="connsiteY62" fmla="*/ 37508 h 37834"/>
                <a:gd name="connsiteX63" fmla="*/ 22913 w 49772"/>
                <a:gd name="connsiteY63" fmla="*/ 37435 h 37834"/>
                <a:gd name="connsiteX64" fmla="*/ 20703 w 49772"/>
                <a:gd name="connsiteY64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4121 w 49772"/>
                <a:gd name="connsiteY32" fmla="*/ 4722 h 37834"/>
                <a:gd name="connsiteX33" fmla="*/ 35396 w 49772"/>
                <a:gd name="connsiteY33" fmla="*/ 4978 h 37834"/>
                <a:gd name="connsiteX34" fmla="*/ 35364 w 49772"/>
                <a:gd name="connsiteY34" fmla="*/ 5778 h 37834"/>
                <a:gd name="connsiteX35" fmla="*/ 35248 w 49772"/>
                <a:gd name="connsiteY35" fmla="*/ 8178 h 37834"/>
                <a:gd name="connsiteX36" fmla="*/ 38193 w 49772"/>
                <a:gd name="connsiteY36" fmla="*/ 8486 h 37834"/>
                <a:gd name="connsiteX37" fmla="*/ 41199 w 49772"/>
                <a:gd name="connsiteY37" fmla="*/ 7512 h 37834"/>
                <a:gd name="connsiteX38" fmla="*/ 42702 w 49772"/>
                <a:gd name="connsiteY38" fmla="*/ 10735 h 37834"/>
                <a:gd name="connsiteX39" fmla="*/ 44020 w 49772"/>
                <a:gd name="connsiteY39" fmla="*/ 10820 h 37834"/>
                <a:gd name="connsiteX40" fmla="*/ 44512 w 49772"/>
                <a:gd name="connsiteY40" fmla="*/ 11470 h 37834"/>
                <a:gd name="connsiteX41" fmla="*/ 44190 w 49772"/>
                <a:gd name="connsiteY41" fmla="*/ 12551 h 37834"/>
                <a:gd name="connsiteX42" fmla="*/ 45250 w 49772"/>
                <a:gd name="connsiteY42" fmla="*/ 13812 h 37834"/>
                <a:gd name="connsiteX43" fmla="*/ 45189 w 49772"/>
                <a:gd name="connsiteY43" fmla="*/ 15038 h 37834"/>
                <a:gd name="connsiteX44" fmla="*/ 46447 w 49772"/>
                <a:gd name="connsiteY44" fmla="*/ 16582 h 37834"/>
                <a:gd name="connsiteX45" fmla="*/ 45098 w 49772"/>
                <a:gd name="connsiteY45" fmla="*/ 16974 h 37834"/>
                <a:gd name="connsiteX46" fmla="*/ 49238 w 49772"/>
                <a:gd name="connsiteY46" fmla="*/ 16889 h 37834"/>
                <a:gd name="connsiteX47" fmla="*/ 49548 w 49772"/>
                <a:gd name="connsiteY47" fmla="*/ 18394 h 37834"/>
                <a:gd name="connsiteX48" fmla="*/ 47855 w 49772"/>
                <a:gd name="connsiteY48" fmla="*/ 20486 h 37834"/>
                <a:gd name="connsiteX49" fmla="*/ 46489 w 49772"/>
                <a:gd name="connsiteY49" fmla="*/ 21919 h 37834"/>
                <a:gd name="connsiteX50" fmla="*/ 47709 w 49772"/>
                <a:gd name="connsiteY50" fmla="*/ 23581 h 37834"/>
                <a:gd name="connsiteX51" fmla="*/ 46242 w 49772"/>
                <a:gd name="connsiteY51" fmla="*/ 26643 h 37834"/>
                <a:gd name="connsiteX52" fmla="*/ 48175 w 49772"/>
                <a:gd name="connsiteY52" fmla="*/ 27715 h 37834"/>
                <a:gd name="connsiteX53" fmla="*/ 47039 w 49772"/>
                <a:gd name="connsiteY53" fmla="*/ 29248 h 37834"/>
                <a:gd name="connsiteX54" fmla="*/ 41858 w 49772"/>
                <a:gd name="connsiteY54" fmla="*/ 30109 h 37834"/>
                <a:gd name="connsiteX55" fmla="*/ 35516 w 49772"/>
                <a:gd name="connsiteY55" fmla="*/ 28605 h 37834"/>
                <a:gd name="connsiteX56" fmla="*/ 33049 w 49772"/>
                <a:gd name="connsiteY56" fmla="*/ 31629 h 37834"/>
                <a:gd name="connsiteX57" fmla="*/ 29883 w 49772"/>
                <a:gd name="connsiteY57" fmla="*/ 31900 h 37834"/>
                <a:gd name="connsiteX58" fmla="*/ 27861 w 49772"/>
                <a:gd name="connsiteY58" fmla="*/ 33498 h 37834"/>
                <a:gd name="connsiteX59" fmla="*/ 30441 w 49772"/>
                <a:gd name="connsiteY59" fmla="*/ 34685 h 37834"/>
                <a:gd name="connsiteX60" fmla="*/ 31029 w 49772"/>
                <a:gd name="connsiteY60" fmla="*/ 36361 h 37834"/>
                <a:gd name="connsiteX61" fmla="*/ 27818 w 49772"/>
                <a:gd name="connsiteY61" fmla="*/ 37508 h 37834"/>
                <a:gd name="connsiteX62" fmla="*/ 22913 w 49772"/>
                <a:gd name="connsiteY62" fmla="*/ 37435 h 37834"/>
                <a:gd name="connsiteX63" fmla="*/ 20703 w 49772"/>
                <a:gd name="connsiteY63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4121 w 49772"/>
                <a:gd name="connsiteY32" fmla="*/ 4722 h 37834"/>
                <a:gd name="connsiteX33" fmla="*/ 35396 w 49772"/>
                <a:gd name="connsiteY33" fmla="*/ 4978 h 37834"/>
                <a:gd name="connsiteX34" fmla="*/ 35364 w 49772"/>
                <a:gd name="connsiteY34" fmla="*/ 5778 h 37834"/>
                <a:gd name="connsiteX35" fmla="*/ 35248 w 49772"/>
                <a:gd name="connsiteY35" fmla="*/ 8178 h 37834"/>
                <a:gd name="connsiteX36" fmla="*/ 38193 w 49772"/>
                <a:gd name="connsiteY36" fmla="*/ 8486 h 37834"/>
                <a:gd name="connsiteX37" fmla="*/ 41199 w 49772"/>
                <a:gd name="connsiteY37" fmla="*/ 7512 h 37834"/>
                <a:gd name="connsiteX38" fmla="*/ 42702 w 49772"/>
                <a:gd name="connsiteY38" fmla="*/ 10735 h 37834"/>
                <a:gd name="connsiteX39" fmla="*/ 44020 w 49772"/>
                <a:gd name="connsiteY39" fmla="*/ 10820 h 37834"/>
                <a:gd name="connsiteX40" fmla="*/ 44512 w 49772"/>
                <a:gd name="connsiteY40" fmla="*/ 11470 h 37834"/>
                <a:gd name="connsiteX41" fmla="*/ 44190 w 49772"/>
                <a:gd name="connsiteY41" fmla="*/ 12551 h 37834"/>
                <a:gd name="connsiteX42" fmla="*/ 45250 w 49772"/>
                <a:gd name="connsiteY42" fmla="*/ 13812 h 37834"/>
                <a:gd name="connsiteX43" fmla="*/ 45189 w 49772"/>
                <a:gd name="connsiteY43" fmla="*/ 15038 h 37834"/>
                <a:gd name="connsiteX44" fmla="*/ 46447 w 49772"/>
                <a:gd name="connsiteY44" fmla="*/ 16582 h 37834"/>
                <a:gd name="connsiteX45" fmla="*/ 49238 w 49772"/>
                <a:gd name="connsiteY45" fmla="*/ 16889 h 37834"/>
                <a:gd name="connsiteX46" fmla="*/ 49548 w 49772"/>
                <a:gd name="connsiteY46" fmla="*/ 18394 h 37834"/>
                <a:gd name="connsiteX47" fmla="*/ 47855 w 49772"/>
                <a:gd name="connsiteY47" fmla="*/ 20486 h 37834"/>
                <a:gd name="connsiteX48" fmla="*/ 46489 w 49772"/>
                <a:gd name="connsiteY48" fmla="*/ 21919 h 37834"/>
                <a:gd name="connsiteX49" fmla="*/ 47709 w 49772"/>
                <a:gd name="connsiteY49" fmla="*/ 23581 h 37834"/>
                <a:gd name="connsiteX50" fmla="*/ 46242 w 49772"/>
                <a:gd name="connsiteY50" fmla="*/ 26643 h 37834"/>
                <a:gd name="connsiteX51" fmla="*/ 48175 w 49772"/>
                <a:gd name="connsiteY51" fmla="*/ 27715 h 37834"/>
                <a:gd name="connsiteX52" fmla="*/ 47039 w 49772"/>
                <a:gd name="connsiteY52" fmla="*/ 29248 h 37834"/>
                <a:gd name="connsiteX53" fmla="*/ 41858 w 49772"/>
                <a:gd name="connsiteY53" fmla="*/ 30109 h 37834"/>
                <a:gd name="connsiteX54" fmla="*/ 35516 w 49772"/>
                <a:gd name="connsiteY54" fmla="*/ 28605 h 37834"/>
                <a:gd name="connsiteX55" fmla="*/ 33049 w 49772"/>
                <a:gd name="connsiteY55" fmla="*/ 31629 h 37834"/>
                <a:gd name="connsiteX56" fmla="*/ 29883 w 49772"/>
                <a:gd name="connsiteY56" fmla="*/ 31900 h 37834"/>
                <a:gd name="connsiteX57" fmla="*/ 27861 w 49772"/>
                <a:gd name="connsiteY57" fmla="*/ 33498 h 37834"/>
                <a:gd name="connsiteX58" fmla="*/ 30441 w 49772"/>
                <a:gd name="connsiteY58" fmla="*/ 34685 h 37834"/>
                <a:gd name="connsiteX59" fmla="*/ 31029 w 49772"/>
                <a:gd name="connsiteY59" fmla="*/ 36361 h 37834"/>
                <a:gd name="connsiteX60" fmla="*/ 27818 w 49772"/>
                <a:gd name="connsiteY60" fmla="*/ 37508 h 37834"/>
                <a:gd name="connsiteX61" fmla="*/ 22913 w 49772"/>
                <a:gd name="connsiteY61" fmla="*/ 37435 h 37834"/>
                <a:gd name="connsiteX62" fmla="*/ 20703 w 49772"/>
                <a:gd name="connsiteY62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4121 w 49772"/>
                <a:gd name="connsiteY32" fmla="*/ 4722 h 37834"/>
                <a:gd name="connsiteX33" fmla="*/ 35396 w 49772"/>
                <a:gd name="connsiteY33" fmla="*/ 4978 h 37834"/>
                <a:gd name="connsiteX34" fmla="*/ 35364 w 49772"/>
                <a:gd name="connsiteY34" fmla="*/ 5778 h 37834"/>
                <a:gd name="connsiteX35" fmla="*/ 35248 w 49772"/>
                <a:gd name="connsiteY35" fmla="*/ 8178 h 37834"/>
                <a:gd name="connsiteX36" fmla="*/ 38193 w 49772"/>
                <a:gd name="connsiteY36" fmla="*/ 8486 h 37834"/>
                <a:gd name="connsiteX37" fmla="*/ 41199 w 49772"/>
                <a:gd name="connsiteY37" fmla="*/ 7512 h 37834"/>
                <a:gd name="connsiteX38" fmla="*/ 42702 w 49772"/>
                <a:gd name="connsiteY38" fmla="*/ 10735 h 37834"/>
                <a:gd name="connsiteX39" fmla="*/ 44020 w 49772"/>
                <a:gd name="connsiteY39" fmla="*/ 10820 h 37834"/>
                <a:gd name="connsiteX40" fmla="*/ 44512 w 49772"/>
                <a:gd name="connsiteY40" fmla="*/ 11470 h 37834"/>
                <a:gd name="connsiteX41" fmla="*/ 44190 w 49772"/>
                <a:gd name="connsiteY41" fmla="*/ 12551 h 37834"/>
                <a:gd name="connsiteX42" fmla="*/ 45250 w 49772"/>
                <a:gd name="connsiteY42" fmla="*/ 13812 h 37834"/>
                <a:gd name="connsiteX43" fmla="*/ 45189 w 49772"/>
                <a:gd name="connsiteY43" fmla="*/ 15038 h 37834"/>
                <a:gd name="connsiteX44" fmla="*/ 49238 w 49772"/>
                <a:gd name="connsiteY44" fmla="*/ 16889 h 37834"/>
                <a:gd name="connsiteX45" fmla="*/ 49548 w 49772"/>
                <a:gd name="connsiteY45" fmla="*/ 18394 h 37834"/>
                <a:gd name="connsiteX46" fmla="*/ 47855 w 49772"/>
                <a:gd name="connsiteY46" fmla="*/ 20486 h 37834"/>
                <a:gd name="connsiteX47" fmla="*/ 46489 w 49772"/>
                <a:gd name="connsiteY47" fmla="*/ 21919 h 37834"/>
                <a:gd name="connsiteX48" fmla="*/ 47709 w 49772"/>
                <a:gd name="connsiteY48" fmla="*/ 23581 h 37834"/>
                <a:gd name="connsiteX49" fmla="*/ 46242 w 49772"/>
                <a:gd name="connsiteY49" fmla="*/ 26643 h 37834"/>
                <a:gd name="connsiteX50" fmla="*/ 48175 w 49772"/>
                <a:gd name="connsiteY50" fmla="*/ 27715 h 37834"/>
                <a:gd name="connsiteX51" fmla="*/ 47039 w 49772"/>
                <a:gd name="connsiteY51" fmla="*/ 29248 h 37834"/>
                <a:gd name="connsiteX52" fmla="*/ 41858 w 49772"/>
                <a:gd name="connsiteY52" fmla="*/ 30109 h 37834"/>
                <a:gd name="connsiteX53" fmla="*/ 35516 w 49772"/>
                <a:gd name="connsiteY53" fmla="*/ 28605 h 37834"/>
                <a:gd name="connsiteX54" fmla="*/ 33049 w 49772"/>
                <a:gd name="connsiteY54" fmla="*/ 31629 h 37834"/>
                <a:gd name="connsiteX55" fmla="*/ 29883 w 49772"/>
                <a:gd name="connsiteY55" fmla="*/ 31900 h 37834"/>
                <a:gd name="connsiteX56" fmla="*/ 27861 w 49772"/>
                <a:gd name="connsiteY56" fmla="*/ 33498 h 37834"/>
                <a:gd name="connsiteX57" fmla="*/ 30441 w 49772"/>
                <a:gd name="connsiteY57" fmla="*/ 34685 h 37834"/>
                <a:gd name="connsiteX58" fmla="*/ 31029 w 49772"/>
                <a:gd name="connsiteY58" fmla="*/ 36361 h 37834"/>
                <a:gd name="connsiteX59" fmla="*/ 27818 w 49772"/>
                <a:gd name="connsiteY59" fmla="*/ 37508 h 37834"/>
                <a:gd name="connsiteX60" fmla="*/ 22913 w 49772"/>
                <a:gd name="connsiteY60" fmla="*/ 37435 h 37834"/>
                <a:gd name="connsiteX61" fmla="*/ 20703 w 49772"/>
                <a:gd name="connsiteY61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4121 w 49772"/>
                <a:gd name="connsiteY32" fmla="*/ 4722 h 37834"/>
                <a:gd name="connsiteX33" fmla="*/ 35396 w 49772"/>
                <a:gd name="connsiteY33" fmla="*/ 4978 h 37834"/>
                <a:gd name="connsiteX34" fmla="*/ 35364 w 49772"/>
                <a:gd name="connsiteY34" fmla="*/ 5778 h 37834"/>
                <a:gd name="connsiteX35" fmla="*/ 35248 w 49772"/>
                <a:gd name="connsiteY35" fmla="*/ 8178 h 37834"/>
                <a:gd name="connsiteX36" fmla="*/ 38193 w 49772"/>
                <a:gd name="connsiteY36" fmla="*/ 8486 h 37834"/>
                <a:gd name="connsiteX37" fmla="*/ 41199 w 49772"/>
                <a:gd name="connsiteY37" fmla="*/ 7512 h 37834"/>
                <a:gd name="connsiteX38" fmla="*/ 42702 w 49772"/>
                <a:gd name="connsiteY38" fmla="*/ 10735 h 37834"/>
                <a:gd name="connsiteX39" fmla="*/ 44020 w 49772"/>
                <a:gd name="connsiteY39" fmla="*/ 10820 h 37834"/>
                <a:gd name="connsiteX40" fmla="*/ 44512 w 49772"/>
                <a:gd name="connsiteY40" fmla="*/ 11470 h 37834"/>
                <a:gd name="connsiteX41" fmla="*/ 44190 w 49772"/>
                <a:gd name="connsiteY41" fmla="*/ 12551 h 37834"/>
                <a:gd name="connsiteX42" fmla="*/ 45250 w 49772"/>
                <a:gd name="connsiteY42" fmla="*/ 13812 h 37834"/>
                <a:gd name="connsiteX43" fmla="*/ 49238 w 49772"/>
                <a:gd name="connsiteY43" fmla="*/ 16889 h 37834"/>
                <a:gd name="connsiteX44" fmla="*/ 49548 w 49772"/>
                <a:gd name="connsiteY44" fmla="*/ 18394 h 37834"/>
                <a:gd name="connsiteX45" fmla="*/ 47855 w 49772"/>
                <a:gd name="connsiteY45" fmla="*/ 20486 h 37834"/>
                <a:gd name="connsiteX46" fmla="*/ 46489 w 49772"/>
                <a:gd name="connsiteY46" fmla="*/ 21919 h 37834"/>
                <a:gd name="connsiteX47" fmla="*/ 47709 w 49772"/>
                <a:gd name="connsiteY47" fmla="*/ 23581 h 37834"/>
                <a:gd name="connsiteX48" fmla="*/ 46242 w 49772"/>
                <a:gd name="connsiteY48" fmla="*/ 26643 h 37834"/>
                <a:gd name="connsiteX49" fmla="*/ 48175 w 49772"/>
                <a:gd name="connsiteY49" fmla="*/ 27715 h 37834"/>
                <a:gd name="connsiteX50" fmla="*/ 47039 w 49772"/>
                <a:gd name="connsiteY50" fmla="*/ 29248 h 37834"/>
                <a:gd name="connsiteX51" fmla="*/ 41858 w 49772"/>
                <a:gd name="connsiteY51" fmla="*/ 30109 h 37834"/>
                <a:gd name="connsiteX52" fmla="*/ 35516 w 49772"/>
                <a:gd name="connsiteY52" fmla="*/ 28605 h 37834"/>
                <a:gd name="connsiteX53" fmla="*/ 33049 w 49772"/>
                <a:gd name="connsiteY53" fmla="*/ 31629 h 37834"/>
                <a:gd name="connsiteX54" fmla="*/ 29883 w 49772"/>
                <a:gd name="connsiteY54" fmla="*/ 31900 h 37834"/>
                <a:gd name="connsiteX55" fmla="*/ 27861 w 49772"/>
                <a:gd name="connsiteY55" fmla="*/ 33498 h 37834"/>
                <a:gd name="connsiteX56" fmla="*/ 30441 w 49772"/>
                <a:gd name="connsiteY56" fmla="*/ 34685 h 37834"/>
                <a:gd name="connsiteX57" fmla="*/ 31029 w 49772"/>
                <a:gd name="connsiteY57" fmla="*/ 36361 h 37834"/>
                <a:gd name="connsiteX58" fmla="*/ 27818 w 49772"/>
                <a:gd name="connsiteY58" fmla="*/ 37508 h 37834"/>
                <a:gd name="connsiteX59" fmla="*/ 22913 w 49772"/>
                <a:gd name="connsiteY59" fmla="*/ 37435 h 37834"/>
                <a:gd name="connsiteX60" fmla="*/ 20703 w 49772"/>
                <a:gd name="connsiteY60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4121 w 49772"/>
                <a:gd name="connsiteY32" fmla="*/ 4722 h 37834"/>
                <a:gd name="connsiteX33" fmla="*/ 35396 w 49772"/>
                <a:gd name="connsiteY33" fmla="*/ 4978 h 37834"/>
                <a:gd name="connsiteX34" fmla="*/ 35364 w 49772"/>
                <a:gd name="connsiteY34" fmla="*/ 5778 h 37834"/>
                <a:gd name="connsiteX35" fmla="*/ 35248 w 49772"/>
                <a:gd name="connsiteY35" fmla="*/ 8178 h 37834"/>
                <a:gd name="connsiteX36" fmla="*/ 38193 w 49772"/>
                <a:gd name="connsiteY36" fmla="*/ 8486 h 37834"/>
                <a:gd name="connsiteX37" fmla="*/ 41199 w 49772"/>
                <a:gd name="connsiteY37" fmla="*/ 7512 h 37834"/>
                <a:gd name="connsiteX38" fmla="*/ 42702 w 49772"/>
                <a:gd name="connsiteY38" fmla="*/ 10735 h 37834"/>
                <a:gd name="connsiteX39" fmla="*/ 44512 w 49772"/>
                <a:gd name="connsiteY39" fmla="*/ 11470 h 37834"/>
                <a:gd name="connsiteX40" fmla="*/ 44190 w 49772"/>
                <a:gd name="connsiteY40" fmla="*/ 12551 h 37834"/>
                <a:gd name="connsiteX41" fmla="*/ 45250 w 49772"/>
                <a:gd name="connsiteY41" fmla="*/ 13812 h 37834"/>
                <a:gd name="connsiteX42" fmla="*/ 49238 w 49772"/>
                <a:gd name="connsiteY42" fmla="*/ 16889 h 37834"/>
                <a:gd name="connsiteX43" fmla="*/ 49548 w 49772"/>
                <a:gd name="connsiteY43" fmla="*/ 18394 h 37834"/>
                <a:gd name="connsiteX44" fmla="*/ 47855 w 49772"/>
                <a:gd name="connsiteY44" fmla="*/ 20486 h 37834"/>
                <a:gd name="connsiteX45" fmla="*/ 46489 w 49772"/>
                <a:gd name="connsiteY45" fmla="*/ 21919 h 37834"/>
                <a:gd name="connsiteX46" fmla="*/ 47709 w 49772"/>
                <a:gd name="connsiteY46" fmla="*/ 23581 h 37834"/>
                <a:gd name="connsiteX47" fmla="*/ 46242 w 49772"/>
                <a:gd name="connsiteY47" fmla="*/ 26643 h 37834"/>
                <a:gd name="connsiteX48" fmla="*/ 48175 w 49772"/>
                <a:gd name="connsiteY48" fmla="*/ 27715 h 37834"/>
                <a:gd name="connsiteX49" fmla="*/ 47039 w 49772"/>
                <a:gd name="connsiteY49" fmla="*/ 29248 h 37834"/>
                <a:gd name="connsiteX50" fmla="*/ 41858 w 49772"/>
                <a:gd name="connsiteY50" fmla="*/ 30109 h 37834"/>
                <a:gd name="connsiteX51" fmla="*/ 35516 w 49772"/>
                <a:gd name="connsiteY51" fmla="*/ 28605 h 37834"/>
                <a:gd name="connsiteX52" fmla="*/ 33049 w 49772"/>
                <a:gd name="connsiteY52" fmla="*/ 31629 h 37834"/>
                <a:gd name="connsiteX53" fmla="*/ 29883 w 49772"/>
                <a:gd name="connsiteY53" fmla="*/ 31900 h 37834"/>
                <a:gd name="connsiteX54" fmla="*/ 27861 w 49772"/>
                <a:gd name="connsiteY54" fmla="*/ 33498 h 37834"/>
                <a:gd name="connsiteX55" fmla="*/ 30441 w 49772"/>
                <a:gd name="connsiteY55" fmla="*/ 34685 h 37834"/>
                <a:gd name="connsiteX56" fmla="*/ 31029 w 49772"/>
                <a:gd name="connsiteY56" fmla="*/ 36361 h 37834"/>
                <a:gd name="connsiteX57" fmla="*/ 27818 w 49772"/>
                <a:gd name="connsiteY57" fmla="*/ 37508 h 37834"/>
                <a:gd name="connsiteX58" fmla="*/ 22913 w 49772"/>
                <a:gd name="connsiteY58" fmla="*/ 37435 h 37834"/>
                <a:gd name="connsiteX59" fmla="*/ 20703 w 49772"/>
                <a:gd name="connsiteY59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4121 w 49772"/>
                <a:gd name="connsiteY32" fmla="*/ 4722 h 37834"/>
                <a:gd name="connsiteX33" fmla="*/ 35396 w 49772"/>
                <a:gd name="connsiteY33" fmla="*/ 4978 h 37834"/>
                <a:gd name="connsiteX34" fmla="*/ 35364 w 49772"/>
                <a:gd name="connsiteY34" fmla="*/ 5778 h 37834"/>
                <a:gd name="connsiteX35" fmla="*/ 35248 w 49772"/>
                <a:gd name="connsiteY35" fmla="*/ 8178 h 37834"/>
                <a:gd name="connsiteX36" fmla="*/ 38193 w 49772"/>
                <a:gd name="connsiteY36" fmla="*/ 8486 h 37834"/>
                <a:gd name="connsiteX37" fmla="*/ 41199 w 49772"/>
                <a:gd name="connsiteY37" fmla="*/ 7512 h 37834"/>
                <a:gd name="connsiteX38" fmla="*/ 42702 w 49772"/>
                <a:gd name="connsiteY38" fmla="*/ 10735 h 37834"/>
                <a:gd name="connsiteX39" fmla="*/ 44190 w 49772"/>
                <a:gd name="connsiteY39" fmla="*/ 12551 h 37834"/>
                <a:gd name="connsiteX40" fmla="*/ 45250 w 49772"/>
                <a:gd name="connsiteY40" fmla="*/ 13812 h 37834"/>
                <a:gd name="connsiteX41" fmla="*/ 49238 w 49772"/>
                <a:gd name="connsiteY41" fmla="*/ 16889 h 37834"/>
                <a:gd name="connsiteX42" fmla="*/ 49548 w 49772"/>
                <a:gd name="connsiteY42" fmla="*/ 18394 h 37834"/>
                <a:gd name="connsiteX43" fmla="*/ 47855 w 49772"/>
                <a:gd name="connsiteY43" fmla="*/ 20486 h 37834"/>
                <a:gd name="connsiteX44" fmla="*/ 46489 w 49772"/>
                <a:gd name="connsiteY44" fmla="*/ 21919 h 37834"/>
                <a:gd name="connsiteX45" fmla="*/ 47709 w 49772"/>
                <a:gd name="connsiteY45" fmla="*/ 23581 h 37834"/>
                <a:gd name="connsiteX46" fmla="*/ 46242 w 49772"/>
                <a:gd name="connsiteY46" fmla="*/ 26643 h 37834"/>
                <a:gd name="connsiteX47" fmla="*/ 48175 w 49772"/>
                <a:gd name="connsiteY47" fmla="*/ 27715 h 37834"/>
                <a:gd name="connsiteX48" fmla="*/ 47039 w 49772"/>
                <a:gd name="connsiteY48" fmla="*/ 29248 h 37834"/>
                <a:gd name="connsiteX49" fmla="*/ 41858 w 49772"/>
                <a:gd name="connsiteY49" fmla="*/ 30109 h 37834"/>
                <a:gd name="connsiteX50" fmla="*/ 35516 w 49772"/>
                <a:gd name="connsiteY50" fmla="*/ 28605 h 37834"/>
                <a:gd name="connsiteX51" fmla="*/ 33049 w 49772"/>
                <a:gd name="connsiteY51" fmla="*/ 31629 h 37834"/>
                <a:gd name="connsiteX52" fmla="*/ 29883 w 49772"/>
                <a:gd name="connsiteY52" fmla="*/ 31900 h 37834"/>
                <a:gd name="connsiteX53" fmla="*/ 27861 w 49772"/>
                <a:gd name="connsiteY53" fmla="*/ 33498 h 37834"/>
                <a:gd name="connsiteX54" fmla="*/ 30441 w 49772"/>
                <a:gd name="connsiteY54" fmla="*/ 34685 h 37834"/>
                <a:gd name="connsiteX55" fmla="*/ 31029 w 49772"/>
                <a:gd name="connsiteY55" fmla="*/ 36361 h 37834"/>
                <a:gd name="connsiteX56" fmla="*/ 27818 w 49772"/>
                <a:gd name="connsiteY56" fmla="*/ 37508 h 37834"/>
                <a:gd name="connsiteX57" fmla="*/ 22913 w 49772"/>
                <a:gd name="connsiteY57" fmla="*/ 37435 h 37834"/>
                <a:gd name="connsiteX58" fmla="*/ 20703 w 49772"/>
                <a:gd name="connsiteY58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4121 w 49772"/>
                <a:gd name="connsiteY32" fmla="*/ 4722 h 37834"/>
                <a:gd name="connsiteX33" fmla="*/ 35396 w 49772"/>
                <a:gd name="connsiteY33" fmla="*/ 4978 h 37834"/>
                <a:gd name="connsiteX34" fmla="*/ 35364 w 49772"/>
                <a:gd name="connsiteY34" fmla="*/ 5778 h 37834"/>
                <a:gd name="connsiteX35" fmla="*/ 35248 w 49772"/>
                <a:gd name="connsiteY35" fmla="*/ 8178 h 37834"/>
                <a:gd name="connsiteX36" fmla="*/ 38193 w 49772"/>
                <a:gd name="connsiteY36" fmla="*/ 8486 h 37834"/>
                <a:gd name="connsiteX37" fmla="*/ 41199 w 49772"/>
                <a:gd name="connsiteY37" fmla="*/ 7512 h 37834"/>
                <a:gd name="connsiteX38" fmla="*/ 42702 w 49772"/>
                <a:gd name="connsiteY38" fmla="*/ 10735 h 37834"/>
                <a:gd name="connsiteX39" fmla="*/ 45250 w 49772"/>
                <a:gd name="connsiteY39" fmla="*/ 13812 h 37834"/>
                <a:gd name="connsiteX40" fmla="*/ 49238 w 49772"/>
                <a:gd name="connsiteY40" fmla="*/ 16889 h 37834"/>
                <a:gd name="connsiteX41" fmla="*/ 49548 w 49772"/>
                <a:gd name="connsiteY41" fmla="*/ 18394 h 37834"/>
                <a:gd name="connsiteX42" fmla="*/ 47855 w 49772"/>
                <a:gd name="connsiteY42" fmla="*/ 20486 h 37834"/>
                <a:gd name="connsiteX43" fmla="*/ 46489 w 49772"/>
                <a:gd name="connsiteY43" fmla="*/ 21919 h 37834"/>
                <a:gd name="connsiteX44" fmla="*/ 47709 w 49772"/>
                <a:gd name="connsiteY44" fmla="*/ 23581 h 37834"/>
                <a:gd name="connsiteX45" fmla="*/ 46242 w 49772"/>
                <a:gd name="connsiteY45" fmla="*/ 26643 h 37834"/>
                <a:gd name="connsiteX46" fmla="*/ 48175 w 49772"/>
                <a:gd name="connsiteY46" fmla="*/ 27715 h 37834"/>
                <a:gd name="connsiteX47" fmla="*/ 47039 w 49772"/>
                <a:gd name="connsiteY47" fmla="*/ 29248 h 37834"/>
                <a:gd name="connsiteX48" fmla="*/ 41858 w 49772"/>
                <a:gd name="connsiteY48" fmla="*/ 30109 h 37834"/>
                <a:gd name="connsiteX49" fmla="*/ 35516 w 49772"/>
                <a:gd name="connsiteY49" fmla="*/ 28605 h 37834"/>
                <a:gd name="connsiteX50" fmla="*/ 33049 w 49772"/>
                <a:gd name="connsiteY50" fmla="*/ 31629 h 37834"/>
                <a:gd name="connsiteX51" fmla="*/ 29883 w 49772"/>
                <a:gd name="connsiteY51" fmla="*/ 31900 h 37834"/>
                <a:gd name="connsiteX52" fmla="*/ 27861 w 49772"/>
                <a:gd name="connsiteY52" fmla="*/ 33498 h 37834"/>
                <a:gd name="connsiteX53" fmla="*/ 30441 w 49772"/>
                <a:gd name="connsiteY53" fmla="*/ 34685 h 37834"/>
                <a:gd name="connsiteX54" fmla="*/ 31029 w 49772"/>
                <a:gd name="connsiteY54" fmla="*/ 36361 h 37834"/>
                <a:gd name="connsiteX55" fmla="*/ 27818 w 49772"/>
                <a:gd name="connsiteY55" fmla="*/ 37508 h 37834"/>
                <a:gd name="connsiteX56" fmla="*/ 22913 w 49772"/>
                <a:gd name="connsiteY56" fmla="*/ 37435 h 37834"/>
                <a:gd name="connsiteX57" fmla="*/ 20703 w 49772"/>
                <a:gd name="connsiteY57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5396 w 49772"/>
                <a:gd name="connsiteY32" fmla="*/ 4978 h 37834"/>
                <a:gd name="connsiteX33" fmla="*/ 35364 w 49772"/>
                <a:gd name="connsiteY33" fmla="*/ 5778 h 37834"/>
                <a:gd name="connsiteX34" fmla="*/ 35248 w 49772"/>
                <a:gd name="connsiteY34" fmla="*/ 8178 h 37834"/>
                <a:gd name="connsiteX35" fmla="*/ 38193 w 49772"/>
                <a:gd name="connsiteY35" fmla="*/ 8486 h 37834"/>
                <a:gd name="connsiteX36" fmla="*/ 41199 w 49772"/>
                <a:gd name="connsiteY36" fmla="*/ 7512 h 37834"/>
                <a:gd name="connsiteX37" fmla="*/ 42702 w 49772"/>
                <a:gd name="connsiteY37" fmla="*/ 10735 h 37834"/>
                <a:gd name="connsiteX38" fmla="*/ 45250 w 49772"/>
                <a:gd name="connsiteY38" fmla="*/ 13812 h 37834"/>
                <a:gd name="connsiteX39" fmla="*/ 49238 w 49772"/>
                <a:gd name="connsiteY39" fmla="*/ 16889 h 37834"/>
                <a:gd name="connsiteX40" fmla="*/ 49548 w 49772"/>
                <a:gd name="connsiteY40" fmla="*/ 18394 h 37834"/>
                <a:gd name="connsiteX41" fmla="*/ 47855 w 49772"/>
                <a:gd name="connsiteY41" fmla="*/ 20486 h 37834"/>
                <a:gd name="connsiteX42" fmla="*/ 46489 w 49772"/>
                <a:gd name="connsiteY42" fmla="*/ 21919 h 37834"/>
                <a:gd name="connsiteX43" fmla="*/ 47709 w 49772"/>
                <a:gd name="connsiteY43" fmla="*/ 23581 h 37834"/>
                <a:gd name="connsiteX44" fmla="*/ 46242 w 49772"/>
                <a:gd name="connsiteY44" fmla="*/ 26643 h 37834"/>
                <a:gd name="connsiteX45" fmla="*/ 48175 w 49772"/>
                <a:gd name="connsiteY45" fmla="*/ 27715 h 37834"/>
                <a:gd name="connsiteX46" fmla="*/ 47039 w 49772"/>
                <a:gd name="connsiteY46" fmla="*/ 29248 h 37834"/>
                <a:gd name="connsiteX47" fmla="*/ 41858 w 49772"/>
                <a:gd name="connsiteY47" fmla="*/ 30109 h 37834"/>
                <a:gd name="connsiteX48" fmla="*/ 35516 w 49772"/>
                <a:gd name="connsiteY48" fmla="*/ 28605 h 37834"/>
                <a:gd name="connsiteX49" fmla="*/ 33049 w 49772"/>
                <a:gd name="connsiteY49" fmla="*/ 31629 h 37834"/>
                <a:gd name="connsiteX50" fmla="*/ 29883 w 49772"/>
                <a:gd name="connsiteY50" fmla="*/ 31900 h 37834"/>
                <a:gd name="connsiteX51" fmla="*/ 27861 w 49772"/>
                <a:gd name="connsiteY51" fmla="*/ 33498 h 37834"/>
                <a:gd name="connsiteX52" fmla="*/ 30441 w 49772"/>
                <a:gd name="connsiteY52" fmla="*/ 34685 h 37834"/>
                <a:gd name="connsiteX53" fmla="*/ 31029 w 49772"/>
                <a:gd name="connsiteY53" fmla="*/ 36361 h 37834"/>
                <a:gd name="connsiteX54" fmla="*/ 27818 w 49772"/>
                <a:gd name="connsiteY54" fmla="*/ 37508 h 37834"/>
                <a:gd name="connsiteX55" fmla="*/ 22913 w 49772"/>
                <a:gd name="connsiteY55" fmla="*/ 37435 h 37834"/>
                <a:gd name="connsiteX56" fmla="*/ 20703 w 49772"/>
                <a:gd name="connsiteY56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29005 w 49772"/>
                <a:gd name="connsiteY28" fmla="*/ 4985 h 37834"/>
                <a:gd name="connsiteX29" fmla="*/ 30545 w 49772"/>
                <a:gd name="connsiteY29" fmla="*/ 4377 h 37834"/>
                <a:gd name="connsiteX30" fmla="*/ 31129 w 49772"/>
                <a:gd name="connsiteY30" fmla="*/ 5422 h 37834"/>
                <a:gd name="connsiteX31" fmla="*/ 33257 w 49772"/>
                <a:gd name="connsiteY31" fmla="*/ 5998 h 37834"/>
                <a:gd name="connsiteX32" fmla="*/ 35364 w 49772"/>
                <a:gd name="connsiteY32" fmla="*/ 5778 h 37834"/>
                <a:gd name="connsiteX33" fmla="*/ 35248 w 49772"/>
                <a:gd name="connsiteY33" fmla="*/ 8178 h 37834"/>
                <a:gd name="connsiteX34" fmla="*/ 38193 w 49772"/>
                <a:gd name="connsiteY34" fmla="*/ 8486 h 37834"/>
                <a:gd name="connsiteX35" fmla="*/ 41199 w 49772"/>
                <a:gd name="connsiteY35" fmla="*/ 7512 h 37834"/>
                <a:gd name="connsiteX36" fmla="*/ 42702 w 49772"/>
                <a:gd name="connsiteY36" fmla="*/ 10735 h 37834"/>
                <a:gd name="connsiteX37" fmla="*/ 45250 w 49772"/>
                <a:gd name="connsiteY37" fmla="*/ 13812 h 37834"/>
                <a:gd name="connsiteX38" fmla="*/ 49238 w 49772"/>
                <a:gd name="connsiteY38" fmla="*/ 16889 h 37834"/>
                <a:gd name="connsiteX39" fmla="*/ 49548 w 49772"/>
                <a:gd name="connsiteY39" fmla="*/ 18394 h 37834"/>
                <a:gd name="connsiteX40" fmla="*/ 47855 w 49772"/>
                <a:gd name="connsiteY40" fmla="*/ 20486 h 37834"/>
                <a:gd name="connsiteX41" fmla="*/ 46489 w 49772"/>
                <a:gd name="connsiteY41" fmla="*/ 21919 h 37834"/>
                <a:gd name="connsiteX42" fmla="*/ 47709 w 49772"/>
                <a:gd name="connsiteY42" fmla="*/ 23581 h 37834"/>
                <a:gd name="connsiteX43" fmla="*/ 46242 w 49772"/>
                <a:gd name="connsiteY43" fmla="*/ 26643 h 37834"/>
                <a:gd name="connsiteX44" fmla="*/ 48175 w 49772"/>
                <a:gd name="connsiteY44" fmla="*/ 27715 h 37834"/>
                <a:gd name="connsiteX45" fmla="*/ 47039 w 49772"/>
                <a:gd name="connsiteY45" fmla="*/ 29248 h 37834"/>
                <a:gd name="connsiteX46" fmla="*/ 41858 w 49772"/>
                <a:gd name="connsiteY46" fmla="*/ 30109 h 37834"/>
                <a:gd name="connsiteX47" fmla="*/ 35516 w 49772"/>
                <a:gd name="connsiteY47" fmla="*/ 28605 h 37834"/>
                <a:gd name="connsiteX48" fmla="*/ 33049 w 49772"/>
                <a:gd name="connsiteY48" fmla="*/ 31629 h 37834"/>
                <a:gd name="connsiteX49" fmla="*/ 29883 w 49772"/>
                <a:gd name="connsiteY49" fmla="*/ 31900 h 37834"/>
                <a:gd name="connsiteX50" fmla="*/ 27861 w 49772"/>
                <a:gd name="connsiteY50" fmla="*/ 33498 h 37834"/>
                <a:gd name="connsiteX51" fmla="*/ 30441 w 49772"/>
                <a:gd name="connsiteY51" fmla="*/ 34685 h 37834"/>
                <a:gd name="connsiteX52" fmla="*/ 31029 w 49772"/>
                <a:gd name="connsiteY52" fmla="*/ 36361 h 37834"/>
                <a:gd name="connsiteX53" fmla="*/ 27818 w 49772"/>
                <a:gd name="connsiteY53" fmla="*/ 37508 h 37834"/>
                <a:gd name="connsiteX54" fmla="*/ 22913 w 49772"/>
                <a:gd name="connsiteY54" fmla="*/ 37435 h 37834"/>
                <a:gd name="connsiteX55" fmla="*/ 20703 w 49772"/>
                <a:gd name="connsiteY55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0545 w 49772"/>
                <a:gd name="connsiteY28" fmla="*/ 4377 h 37834"/>
                <a:gd name="connsiteX29" fmla="*/ 31129 w 49772"/>
                <a:gd name="connsiteY29" fmla="*/ 5422 h 37834"/>
                <a:gd name="connsiteX30" fmla="*/ 33257 w 49772"/>
                <a:gd name="connsiteY30" fmla="*/ 5998 h 37834"/>
                <a:gd name="connsiteX31" fmla="*/ 35364 w 49772"/>
                <a:gd name="connsiteY31" fmla="*/ 5778 h 37834"/>
                <a:gd name="connsiteX32" fmla="*/ 35248 w 49772"/>
                <a:gd name="connsiteY32" fmla="*/ 8178 h 37834"/>
                <a:gd name="connsiteX33" fmla="*/ 38193 w 49772"/>
                <a:gd name="connsiteY33" fmla="*/ 8486 h 37834"/>
                <a:gd name="connsiteX34" fmla="*/ 41199 w 49772"/>
                <a:gd name="connsiteY34" fmla="*/ 7512 h 37834"/>
                <a:gd name="connsiteX35" fmla="*/ 42702 w 49772"/>
                <a:gd name="connsiteY35" fmla="*/ 10735 h 37834"/>
                <a:gd name="connsiteX36" fmla="*/ 45250 w 49772"/>
                <a:gd name="connsiteY36" fmla="*/ 13812 h 37834"/>
                <a:gd name="connsiteX37" fmla="*/ 49238 w 49772"/>
                <a:gd name="connsiteY37" fmla="*/ 16889 h 37834"/>
                <a:gd name="connsiteX38" fmla="*/ 49548 w 49772"/>
                <a:gd name="connsiteY38" fmla="*/ 18394 h 37834"/>
                <a:gd name="connsiteX39" fmla="*/ 47855 w 49772"/>
                <a:gd name="connsiteY39" fmla="*/ 20486 h 37834"/>
                <a:gd name="connsiteX40" fmla="*/ 46489 w 49772"/>
                <a:gd name="connsiteY40" fmla="*/ 21919 h 37834"/>
                <a:gd name="connsiteX41" fmla="*/ 47709 w 49772"/>
                <a:gd name="connsiteY41" fmla="*/ 23581 h 37834"/>
                <a:gd name="connsiteX42" fmla="*/ 46242 w 49772"/>
                <a:gd name="connsiteY42" fmla="*/ 26643 h 37834"/>
                <a:gd name="connsiteX43" fmla="*/ 48175 w 49772"/>
                <a:gd name="connsiteY43" fmla="*/ 27715 h 37834"/>
                <a:gd name="connsiteX44" fmla="*/ 47039 w 49772"/>
                <a:gd name="connsiteY44" fmla="*/ 29248 h 37834"/>
                <a:gd name="connsiteX45" fmla="*/ 41858 w 49772"/>
                <a:gd name="connsiteY45" fmla="*/ 30109 h 37834"/>
                <a:gd name="connsiteX46" fmla="*/ 35516 w 49772"/>
                <a:gd name="connsiteY46" fmla="*/ 28605 h 37834"/>
                <a:gd name="connsiteX47" fmla="*/ 33049 w 49772"/>
                <a:gd name="connsiteY47" fmla="*/ 31629 h 37834"/>
                <a:gd name="connsiteX48" fmla="*/ 29883 w 49772"/>
                <a:gd name="connsiteY48" fmla="*/ 31900 h 37834"/>
                <a:gd name="connsiteX49" fmla="*/ 27861 w 49772"/>
                <a:gd name="connsiteY49" fmla="*/ 33498 h 37834"/>
                <a:gd name="connsiteX50" fmla="*/ 30441 w 49772"/>
                <a:gd name="connsiteY50" fmla="*/ 34685 h 37834"/>
                <a:gd name="connsiteX51" fmla="*/ 31029 w 49772"/>
                <a:gd name="connsiteY51" fmla="*/ 36361 h 37834"/>
                <a:gd name="connsiteX52" fmla="*/ 27818 w 49772"/>
                <a:gd name="connsiteY52" fmla="*/ 37508 h 37834"/>
                <a:gd name="connsiteX53" fmla="*/ 22913 w 49772"/>
                <a:gd name="connsiteY53" fmla="*/ 37435 h 37834"/>
                <a:gd name="connsiteX54" fmla="*/ 20703 w 49772"/>
                <a:gd name="connsiteY54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9874 w 49772"/>
                <a:gd name="connsiteY28" fmla="*/ 624 h 37834"/>
                <a:gd name="connsiteX29" fmla="*/ 31129 w 49772"/>
                <a:gd name="connsiteY29" fmla="*/ 5422 h 37834"/>
                <a:gd name="connsiteX30" fmla="*/ 33257 w 49772"/>
                <a:gd name="connsiteY30" fmla="*/ 5998 h 37834"/>
                <a:gd name="connsiteX31" fmla="*/ 35364 w 49772"/>
                <a:gd name="connsiteY31" fmla="*/ 5778 h 37834"/>
                <a:gd name="connsiteX32" fmla="*/ 35248 w 49772"/>
                <a:gd name="connsiteY32" fmla="*/ 8178 h 37834"/>
                <a:gd name="connsiteX33" fmla="*/ 38193 w 49772"/>
                <a:gd name="connsiteY33" fmla="*/ 8486 h 37834"/>
                <a:gd name="connsiteX34" fmla="*/ 41199 w 49772"/>
                <a:gd name="connsiteY34" fmla="*/ 7512 h 37834"/>
                <a:gd name="connsiteX35" fmla="*/ 42702 w 49772"/>
                <a:gd name="connsiteY35" fmla="*/ 10735 h 37834"/>
                <a:gd name="connsiteX36" fmla="*/ 45250 w 49772"/>
                <a:gd name="connsiteY36" fmla="*/ 13812 h 37834"/>
                <a:gd name="connsiteX37" fmla="*/ 49238 w 49772"/>
                <a:gd name="connsiteY37" fmla="*/ 16889 h 37834"/>
                <a:gd name="connsiteX38" fmla="*/ 49548 w 49772"/>
                <a:gd name="connsiteY38" fmla="*/ 18394 h 37834"/>
                <a:gd name="connsiteX39" fmla="*/ 47855 w 49772"/>
                <a:gd name="connsiteY39" fmla="*/ 20486 h 37834"/>
                <a:gd name="connsiteX40" fmla="*/ 46489 w 49772"/>
                <a:gd name="connsiteY40" fmla="*/ 21919 h 37834"/>
                <a:gd name="connsiteX41" fmla="*/ 47709 w 49772"/>
                <a:gd name="connsiteY41" fmla="*/ 23581 h 37834"/>
                <a:gd name="connsiteX42" fmla="*/ 46242 w 49772"/>
                <a:gd name="connsiteY42" fmla="*/ 26643 h 37834"/>
                <a:gd name="connsiteX43" fmla="*/ 48175 w 49772"/>
                <a:gd name="connsiteY43" fmla="*/ 27715 h 37834"/>
                <a:gd name="connsiteX44" fmla="*/ 47039 w 49772"/>
                <a:gd name="connsiteY44" fmla="*/ 29248 h 37834"/>
                <a:gd name="connsiteX45" fmla="*/ 41858 w 49772"/>
                <a:gd name="connsiteY45" fmla="*/ 30109 h 37834"/>
                <a:gd name="connsiteX46" fmla="*/ 35516 w 49772"/>
                <a:gd name="connsiteY46" fmla="*/ 28605 h 37834"/>
                <a:gd name="connsiteX47" fmla="*/ 33049 w 49772"/>
                <a:gd name="connsiteY47" fmla="*/ 31629 h 37834"/>
                <a:gd name="connsiteX48" fmla="*/ 29883 w 49772"/>
                <a:gd name="connsiteY48" fmla="*/ 31900 h 37834"/>
                <a:gd name="connsiteX49" fmla="*/ 27861 w 49772"/>
                <a:gd name="connsiteY49" fmla="*/ 33498 h 37834"/>
                <a:gd name="connsiteX50" fmla="*/ 30441 w 49772"/>
                <a:gd name="connsiteY50" fmla="*/ 34685 h 37834"/>
                <a:gd name="connsiteX51" fmla="*/ 31029 w 49772"/>
                <a:gd name="connsiteY51" fmla="*/ 36361 h 37834"/>
                <a:gd name="connsiteX52" fmla="*/ 27818 w 49772"/>
                <a:gd name="connsiteY52" fmla="*/ 37508 h 37834"/>
                <a:gd name="connsiteX53" fmla="*/ 22913 w 49772"/>
                <a:gd name="connsiteY53" fmla="*/ 37435 h 37834"/>
                <a:gd name="connsiteX54" fmla="*/ 20703 w 49772"/>
                <a:gd name="connsiteY54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9874 w 49772"/>
                <a:gd name="connsiteY28" fmla="*/ 624 h 37834"/>
                <a:gd name="connsiteX29" fmla="*/ 40206 w 49772"/>
                <a:gd name="connsiteY29" fmla="*/ 2540 h 37834"/>
                <a:gd name="connsiteX30" fmla="*/ 33257 w 49772"/>
                <a:gd name="connsiteY30" fmla="*/ 5998 h 37834"/>
                <a:gd name="connsiteX31" fmla="*/ 35364 w 49772"/>
                <a:gd name="connsiteY31" fmla="*/ 5778 h 37834"/>
                <a:gd name="connsiteX32" fmla="*/ 35248 w 49772"/>
                <a:gd name="connsiteY32" fmla="*/ 8178 h 37834"/>
                <a:gd name="connsiteX33" fmla="*/ 38193 w 49772"/>
                <a:gd name="connsiteY33" fmla="*/ 8486 h 37834"/>
                <a:gd name="connsiteX34" fmla="*/ 41199 w 49772"/>
                <a:gd name="connsiteY34" fmla="*/ 7512 h 37834"/>
                <a:gd name="connsiteX35" fmla="*/ 42702 w 49772"/>
                <a:gd name="connsiteY35" fmla="*/ 10735 h 37834"/>
                <a:gd name="connsiteX36" fmla="*/ 45250 w 49772"/>
                <a:gd name="connsiteY36" fmla="*/ 13812 h 37834"/>
                <a:gd name="connsiteX37" fmla="*/ 49238 w 49772"/>
                <a:gd name="connsiteY37" fmla="*/ 16889 h 37834"/>
                <a:gd name="connsiteX38" fmla="*/ 49548 w 49772"/>
                <a:gd name="connsiteY38" fmla="*/ 18394 h 37834"/>
                <a:gd name="connsiteX39" fmla="*/ 47855 w 49772"/>
                <a:gd name="connsiteY39" fmla="*/ 20486 h 37834"/>
                <a:gd name="connsiteX40" fmla="*/ 46489 w 49772"/>
                <a:gd name="connsiteY40" fmla="*/ 21919 h 37834"/>
                <a:gd name="connsiteX41" fmla="*/ 47709 w 49772"/>
                <a:gd name="connsiteY41" fmla="*/ 23581 h 37834"/>
                <a:gd name="connsiteX42" fmla="*/ 46242 w 49772"/>
                <a:gd name="connsiteY42" fmla="*/ 26643 h 37834"/>
                <a:gd name="connsiteX43" fmla="*/ 48175 w 49772"/>
                <a:gd name="connsiteY43" fmla="*/ 27715 h 37834"/>
                <a:gd name="connsiteX44" fmla="*/ 47039 w 49772"/>
                <a:gd name="connsiteY44" fmla="*/ 29248 h 37834"/>
                <a:gd name="connsiteX45" fmla="*/ 41858 w 49772"/>
                <a:gd name="connsiteY45" fmla="*/ 30109 h 37834"/>
                <a:gd name="connsiteX46" fmla="*/ 35516 w 49772"/>
                <a:gd name="connsiteY46" fmla="*/ 28605 h 37834"/>
                <a:gd name="connsiteX47" fmla="*/ 33049 w 49772"/>
                <a:gd name="connsiteY47" fmla="*/ 31629 h 37834"/>
                <a:gd name="connsiteX48" fmla="*/ 29883 w 49772"/>
                <a:gd name="connsiteY48" fmla="*/ 31900 h 37834"/>
                <a:gd name="connsiteX49" fmla="*/ 27861 w 49772"/>
                <a:gd name="connsiteY49" fmla="*/ 33498 h 37834"/>
                <a:gd name="connsiteX50" fmla="*/ 30441 w 49772"/>
                <a:gd name="connsiteY50" fmla="*/ 34685 h 37834"/>
                <a:gd name="connsiteX51" fmla="*/ 31029 w 49772"/>
                <a:gd name="connsiteY51" fmla="*/ 36361 h 37834"/>
                <a:gd name="connsiteX52" fmla="*/ 27818 w 49772"/>
                <a:gd name="connsiteY52" fmla="*/ 37508 h 37834"/>
                <a:gd name="connsiteX53" fmla="*/ 22913 w 49772"/>
                <a:gd name="connsiteY53" fmla="*/ 37435 h 37834"/>
                <a:gd name="connsiteX54" fmla="*/ 20703 w 49772"/>
                <a:gd name="connsiteY54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9874 w 49772"/>
                <a:gd name="connsiteY28" fmla="*/ 624 h 37834"/>
                <a:gd name="connsiteX29" fmla="*/ 33257 w 49772"/>
                <a:gd name="connsiteY29" fmla="*/ 5998 h 37834"/>
                <a:gd name="connsiteX30" fmla="*/ 35364 w 49772"/>
                <a:gd name="connsiteY30" fmla="*/ 5778 h 37834"/>
                <a:gd name="connsiteX31" fmla="*/ 35248 w 49772"/>
                <a:gd name="connsiteY31" fmla="*/ 8178 h 37834"/>
                <a:gd name="connsiteX32" fmla="*/ 38193 w 49772"/>
                <a:gd name="connsiteY32" fmla="*/ 8486 h 37834"/>
                <a:gd name="connsiteX33" fmla="*/ 41199 w 49772"/>
                <a:gd name="connsiteY33" fmla="*/ 7512 h 37834"/>
                <a:gd name="connsiteX34" fmla="*/ 42702 w 49772"/>
                <a:gd name="connsiteY34" fmla="*/ 10735 h 37834"/>
                <a:gd name="connsiteX35" fmla="*/ 45250 w 49772"/>
                <a:gd name="connsiteY35" fmla="*/ 13812 h 37834"/>
                <a:gd name="connsiteX36" fmla="*/ 49238 w 49772"/>
                <a:gd name="connsiteY36" fmla="*/ 16889 h 37834"/>
                <a:gd name="connsiteX37" fmla="*/ 49548 w 49772"/>
                <a:gd name="connsiteY37" fmla="*/ 18394 h 37834"/>
                <a:gd name="connsiteX38" fmla="*/ 47855 w 49772"/>
                <a:gd name="connsiteY38" fmla="*/ 20486 h 37834"/>
                <a:gd name="connsiteX39" fmla="*/ 46489 w 49772"/>
                <a:gd name="connsiteY39" fmla="*/ 21919 h 37834"/>
                <a:gd name="connsiteX40" fmla="*/ 47709 w 49772"/>
                <a:gd name="connsiteY40" fmla="*/ 23581 h 37834"/>
                <a:gd name="connsiteX41" fmla="*/ 46242 w 49772"/>
                <a:gd name="connsiteY41" fmla="*/ 26643 h 37834"/>
                <a:gd name="connsiteX42" fmla="*/ 48175 w 49772"/>
                <a:gd name="connsiteY42" fmla="*/ 27715 h 37834"/>
                <a:gd name="connsiteX43" fmla="*/ 47039 w 49772"/>
                <a:gd name="connsiteY43" fmla="*/ 29248 h 37834"/>
                <a:gd name="connsiteX44" fmla="*/ 41858 w 49772"/>
                <a:gd name="connsiteY44" fmla="*/ 30109 h 37834"/>
                <a:gd name="connsiteX45" fmla="*/ 35516 w 49772"/>
                <a:gd name="connsiteY45" fmla="*/ 28605 h 37834"/>
                <a:gd name="connsiteX46" fmla="*/ 33049 w 49772"/>
                <a:gd name="connsiteY46" fmla="*/ 31629 h 37834"/>
                <a:gd name="connsiteX47" fmla="*/ 29883 w 49772"/>
                <a:gd name="connsiteY47" fmla="*/ 31900 h 37834"/>
                <a:gd name="connsiteX48" fmla="*/ 27861 w 49772"/>
                <a:gd name="connsiteY48" fmla="*/ 33498 h 37834"/>
                <a:gd name="connsiteX49" fmla="*/ 30441 w 49772"/>
                <a:gd name="connsiteY49" fmla="*/ 34685 h 37834"/>
                <a:gd name="connsiteX50" fmla="*/ 31029 w 49772"/>
                <a:gd name="connsiteY50" fmla="*/ 36361 h 37834"/>
                <a:gd name="connsiteX51" fmla="*/ 27818 w 49772"/>
                <a:gd name="connsiteY51" fmla="*/ 37508 h 37834"/>
                <a:gd name="connsiteX52" fmla="*/ 22913 w 49772"/>
                <a:gd name="connsiteY52" fmla="*/ 37435 h 37834"/>
                <a:gd name="connsiteX53" fmla="*/ 20703 w 49772"/>
                <a:gd name="connsiteY53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9874 w 49772"/>
                <a:gd name="connsiteY28" fmla="*/ 624 h 37834"/>
                <a:gd name="connsiteX29" fmla="*/ 39729 w 49772"/>
                <a:gd name="connsiteY29" fmla="*/ 3987 h 37834"/>
                <a:gd name="connsiteX30" fmla="*/ 35364 w 49772"/>
                <a:gd name="connsiteY30" fmla="*/ 5778 h 37834"/>
                <a:gd name="connsiteX31" fmla="*/ 35248 w 49772"/>
                <a:gd name="connsiteY31" fmla="*/ 8178 h 37834"/>
                <a:gd name="connsiteX32" fmla="*/ 38193 w 49772"/>
                <a:gd name="connsiteY32" fmla="*/ 8486 h 37834"/>
                <a:gd name="connsiteX33" fmla="*/ 41199 w 49772"/>
                <a:gd name="connsiteY33" fmla="*/ 7512 h 37834"/>
                <a:gd name="connsiteX34" fmla="*/ 42702 w 49772"/>
                <a:gd name="connsiteY34" fmla="*/ 10735 h 37834"/>
                <a:gd name="connsiteX35" fmla="*/ 45250 w 49772"/>
                <a:gd name="connsiteY35" fmla="*/ 13812 h 37834"/>
                <a:gd name="connsiteX36" fmla="*/ 49238 w 49772"/>
                <a:gd name="connsiteY36" fmla="*/ 16889 h 37834"/>
                <a:gd name="connsiteX37" fmla="*/ 49548 w 49772"/>
                <a:gd name="connsiteY37" fmla="*/ 18394 h 37834"/>
                <a:gd name="connsiteX38" fmla="*/ 47855 w 49772"/>
                <a:gd name="connsiteY38" fmla="*/ 20486 h 37834"/>
                <a:gd name="connsiteX39" fmla="*/ 46489 w 49772"/>
                <a:gd name="connsiteY39" fmla="*/ 21919 h 37834"/>
                <a:gd name="connsiteX40" fmla="*/ 47709 w 49772"/>
                <a:gd name="connsiteY40" fmla="*/ 23581 h 37834"/>
                <a:gd name="connsiteX41" fmla="*/ 46242 w 49772"/>
                <a:gd name="connsiteY41" fmla="*/ 26643 h 37834"/>
                <a:gd name="connsiteX42" fmla="*/ 48175 w 49772"/>
                <a:gd name="connsiteY42" fmla="*/ 27715 h 37834"/>
                <a:gd name="connsiteX43" fmla="*/ 47039 w 49772"/>
                <a:gd name="connsiteY43" fmla="*/ 29248 h 37834"/>
                <a:gd name="connsiteX44" fmla="*/ 41858 w 49772"/>
                <a:gd name="connsiteY44" fmla="*/ 30109 h 37834"/>
                <a:gd name="connsiteX45" fmla="*/ 35516 w 49772"/>
                <a:gd name="connsiteY45" fmla="*/ 28605 h 37834"/>
                <a:gd name="connsiteX46" fmla="*/ 33049 w 49772"/>
                <a:gd name="connsiteY46" fmla="*/ 31629 h 37834"/>
                <a:gd name="connsiteX47" fmla="*/ 29883 w 49772"/>
                <a:gd name="connsiteY47" fmla="*/ 31900 h 37834"/>
                <a:gd name="connsiteX48" fmla="*/ 27861 w 49772"/>
                <a:gd name="connsiteY48" fmla="*/ 33498 h 37834"/>
                <a:gd name="connsiteX49" fmla="*/ 30441 w 49772"/>
                <a:gd name="connsiteY49" fmla="*/ 34685 h 37834"/>
                <a:gd name="connsiteX50" fmla="*/ 31029 w 49772"/>
                <a:gd name="connsiteY50" fmla="*/ 36361 h 37834"/>
                <a:gd name="connsiteX51" fmla="*/ 27818 w 49772"/>
                <a:gd name="connsiteY51" fmla="*/ 37508 h 37834"/>
                <a:gd name="connsiteX52" fmla="*/ 22913 w 49772"/>
                <a:gd name="connsiteY52" fmla="*/ 37435 h 37834"/>
                <a:gd name="connsiteX53" fmla="*/ 20703 w 49772"/>
                <a:gd name="connsiteY53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9874 w 49772"/>
                <a:gd name="connsiteY28" fmla="*/ 624 h 37834"/>
                <a:gd name="connsiteX29" fmla="*/ 39729 w 49772"/>
                <a:gd name="connsiteY29" fmla="*/ 3987 h 37834"/>
                <a:gd name="connsiteX30" fmla="*/ 42256 w 49772"/>
                <a:gd name="connsiteY30" fmla="*/ 5309 h 37834"/>
                <a:gd name="connsiteX31" fmla="*/ 35248 w 49772"/>
                <a:gd name="connsiteY31" fmla="*/ 8178 h 37834"/>
                <a:gd name="connsiteX32" fmla="*/ 38193 w 49772"/>
                <a:gd name="connsiteY32" fmla="*/ 8486 h 37834"/>
                <a:gd name="connsiteX33" fmla="*/ 41199 w 49772"/>
                <a:gd name="connsiteY33" fmla="*/ 7512 h 37834"/>
                <a:gd name="connsiteX34" fmla="*/ 42702 w 49772"/>
                <a:gd name="connsiteY34" fmla="*/ 10735 h 37834"/>
                <a:gd name="connsiteX35" fmla="*/ 45250 w 49772"/>
                <a:gd name="connsiteY35" fmla="*/ 13812 h 37834"/>
                <a:gd name="connsiteX36" fmla="*/ 49238 w 49772"/>
                <a:gd name="connsiteY36" fmla="*/ 16889 h 37834"/>
                <a:gd name="connsiteX37" fmla="*/ 49548 w 49772"/>
                <a:gd name="connsiteY37" fmla="*/ 18394 h 37834"/>
                <a:gd name="connsiteX38" fmla="*/ 47855 w 49772"/>
                <a:gd name="connsiteY38" fmla="*/ 20486 h 37834"/>
                <a:gd name="connsiteX39" fmla="*/ 46489 w 49772"/>
                <a:gd name="connsiteY39" fmla="*/ 21919 h 37834"/>
                <a:gd name="connsiteX40" fmla="*/ 47709 w 49772"/>
                <a:gd name="connsiteY40" fmla="*/ 23581 h 37834"/>
                <a:gd name="connsiteX41" fmla="*/ 46242 w 49772"/>
                <a:gd name="connsiteY41" fmla="*/ 26643 h 37834"/>
                <a:gd name="connsiteX42" fmla="*/ 48175 w 49772"/>
                <a:gd name="connsiteY42" fmla="*/ 27715 h 37834"/>
                <a:gd name="connsiteX43" fmla="*/ 47039 w 49772"/>
                <a:gd name="connsiteY43" fmla="*/ 29248 h 37834"/>
                <a:gd name="connsiteX44" fmla="*/ 41858 w 49772"/>
                <a:gd name="connsiteY44" fmla="*/ 30109 h 37834"/>
                <a:gd name="connsiteX45" fmla="*/ 35516 w 49772"/>
                <a:gd name="connsiteY45" fmla="*/ 28605 h 37834"/>
                <a:gd name="connsiteX46" fmla="*/ 33049 w 49772"/>
                <a:gd name="connsiteY46" fmla="*/ 31629 h 37834"/>
                <a:gd name="connsiteX47" fmla="*/ 29883 w 49772"/>
                <a:gd name="connsiteY47" fmla="*/ 31900 h 37834"/>
                <a:gd name="connsiteX48" fmla="*/ 27861 w 49772"/>
                <a:gd name="connsiteY48" fmla="*/ 33498 h 37834"/>
                <a:gd name="connsiteX49" fmla="*/ 30441 w 49772"/>
                <a:gd name="connsiteY49" fmla="*/ 34685 h 37834"/>
                <a:gd name="connsiteX50" fmla="*/ 31029 w 49772"/>
                <a:gd name="connsiteY50" fmla="*/ 36361 h 37834"/>
                <a:gd name="connsiteX51" fmla="*/ 27818 w 49772"/>
                <a:gd name="connsiteY51" fmla="*/ 37508 h 37834"/>
                <a:gd name="connsiteX52" fmla="*/ 22913 w 49772"/>
                <a:gd name="connsiteY52" fmla="*/ 37435 h 37834"/>
                <a:gd name="connsiteX53" fmla="*/ 20703 w 49772"/>
                <a:gd name="connsiteY53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9874 w 49772"/>
                <a:gd name="connsiteY28" fmla="*/ 624 h 37834"/>
                <a:gd name="connsiteX29" fmla="*/ 39729 w 49772"/>
                <a:gd name="connsiteY29" fmla="*/ 3987 h 37834"/>
                <a:gd name="connsiteX30" fmla="*/ 42256 w 49772"/>
                <a:gd name="connsiteY30" fmla="*/ 5309 h 37834"/>
                <a:gd name="connsiteX31" fmla="*/ 38193 w 49772"/>
                <a:gd name="connsiteY31" fmla="*/ 8486 h 37834"/>
                <a:gd name="connsiteX32" fmla="*/ 41199 w 49772"/>
                <a:gd name="connsiteY32" fmla="*/ 7512 h 37834"/>
                <a:gd name="connsiteX33" fmla="*/ 42702 w 49772"/>
                <a:gd name="connsiteY33" fmla="*/ 10735 h 37834"/>
                <a:gd name="connsiteX34" fmla="*/ 45250 w 49772"/>
                <a:gd name="connsiteY34" fmla="*/ 13812 h 37834"/>
                <a:gd name="connsiteX35" fmla="*/ 49238 w 49772"/>
                <a:gd name="connsiteY35" fmla="*/ 16889 h 37834"/>
                <a:gd name="connsiteX36" fmla="*/ 49548 w 49772"/>
                <a:gd name="connsiteY36" fmla="*/ 18394 h 37834"/>
                <a:gd name="connsiteX37" fmla="*/ 47855 w 49772"/>
                <a:gd name="connsiteY37" fmla="*/ 20486 h 37834"/>
                <a:gd name="connsiteX38" fmla="*/ 46489 w 49772"/>
                <a:gd name="connsiteY38" fmla="*/ 21919 h 37834"/>
                <a:gd name="connsiteX39" fmla="*/ 47709 w 49772"/>
                <a:gd name="connsiteY39" fmla="*/ 23581 h 37834"/>
                <a:gd name="connsiteX40" fmla="*/ 46242 w 49772"/>
                <a:gd name="connsiteY40" fmla="*/ 26643 h 37834"/>
                <a:gd name="connsiteX41" fmla="*/ 48175 w 49772"/>
                <a:gd name="connsiteY41" fmla="*/ 27715 h 37834"/>
                <a:gd name="connsiteX42" fmla="*/ 47039 w 49772"/>
                <a:gd name="connsiteY42" fmla="*/ 29248 h 37834"/>
                <a:gd name="connsiteX43" fmla="*/ 41858 w 49772"/>
                <a:gd name="connsiteY43" fmla="*/ 30109 h 37834"/>
                <a:gd name="connsiteX44" fmla="*/ 35516 w 49772"/>
                <a:gd name="connsiteY44" fmla="*/ 28605 h 37834"/>
                <a:gd name="connsiteX45" fmla="*/ 33049 w 49772"/>
                <a:gd name="connsiteY45" fmla="*/ 31629 h 37834"/>
                <a:gd name="connsiteX46" fmla="*/ 29883 w 49772"/>
                <a:gd name="connsiteY46" fmla="*/ 31900 h 37834"/>
                <a:gd name="connsiteX47" fmla="*/ 27861 w 49772"/>
                <a:gd name="connsiteY47" fmla="*/ 33498 h 37834"/>
                <a:gd name="connsiteX48" fmla="*/ 30441 w 49772"/>
                <a:gd name="connsiteY48" fmla="*/ 34685 h 37834"/>
                <a:gd name="connsiteX49" fmla="*/ 31029 w 49772"/>
                <a:gd name="connsiteY49" fmla="*/ 36361 h 37834"/>
                <a:gd name="connsiteX50" fmla="*/ 27818 w 49772"/>
                <a:gd name="connsiteY50" fmla="*/ 37508 h 37834"/>
                <a:gd name="connsiteX51" fmla="*/ 22913 w 49772"/>
                <a:gd name="connsiteY51" fmla="*/ 37435 h 37834"/>
                <a:gd name="connsiteX52" fmla="*/ 20703 w 49772"/>
                <a:gd name="connsiteY52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9874 w 49772"/>
                <a:gd name="connsiteY28" fmla="*/ 624 h 37834"/>
                <a:gd name="connsiteX29" fmla="*/ 39729 w 49772"/>
                <a:gd name="connsiteY29" fmla="*/ 3987 h 37834"/>
                <a:gd name="connsiteX30" fmla="*/ 42256 w 49772"/>
                <a:gd name="connsiteY30" fmla="*/ 5309 h 37834"/>
                <a:gd name="connsiteX31" fmla="*/ 41199 w 49772"/>
                <a:gd name="connsiteY31" fmla="*/ 7512 h 37834"/>
                <a:gd name="connsiteX32" fmla="*/ 42702 w 49772"/>
                <a:gd name="connsiteY32" fmla="*/ 10735 h 37834"/>
                <a:gd name="connsiteX33" fmla="*/ 45250 w 49772"/>
                <a:gd name="connsiteY33" fmla="*/ 13812 h 37834"/>
                <a:gd name="connsiteX34" fmla="*/ 49238 w 49772"/>
                <a:gd name="connsiteY34" fmla="*/ 16889 h 37834"/>
                <a:gd name="connsiteX35" fmla="*/ 49548 w 49772"/>
                <a:gd name="connsiteY35" fmla="*/ 18394 h 37834"/>
                <a:gd name="connsiteX36" fmla="*/ 47855 w 49772"/>
                <a:gd name="connsiteY36" fmla="*/ 20486 h 37834"/>
                <a:gd name="connsiteX37" fmla="*/ 46489 w 49772"/>
                <a:gd name="connsiteY37" fmla="*/ 21919 h 37834"/>
                <a:gd name="connsiteX38" fmla="*/ 47709 w 49772"/>
                <a:gd name="connsiteY38" fmla="*/ 23581 h 37834"/>
                <a:gd name="connsiteX39" fmla="*/ 46242 w 49772"/>
                <a:gd name="connsiteY39" fmla="*/ 26643 h 37834"/>
                <a:gd name="connsiteX40" fmla="*/ 48175 w 49772"/>
                <a:gd name="connsiteY40" fmla="*/ 27715 h 37834"/>
                <a:gd name="connsiteX41" fmla="*/ 47039 w 49772"/>
                <a:gd name="connsiteY41" fmla="*/ 29248 h 37834"/>
                <a:gd name="connsiteX42" fmla="*/ 41858 w 49772"/>
                <a:gd name="connsiteY42" fmla="*/ 30109 h 37834"/>
                <a:gd name="connsiteX43" fmla="*/ 35516 w 49772"/>
                <a:gd name="connsiteY43" fmla="*/ 28605 h 37834"/>
                <a:gd name="connsiteX44" fmla="*/ 33049 w 49772"/>
                <a:gd name="connsiteY44" fmla="*/ 31629 h 37834"/>
                <a:gd name="connsiteX45" fmla="*/ 29883 w 49772"/>
                <a:gd name="connsiteY45" fmla="*/ 31900 h 37834"/>
                <a:gd name="connsiteX46" fmla="*/ 27861 w 49772"/>
                <a:gd name="connsiteY46" fmla="*/ 33498 h 37834"/>
                <a:gd name="connsiteX47" fmla="*/ 30441 w 49772"/>
                <a:gd name="connsiteY47" fmla="*/ 34685 h 37834"/>
                <a:gd name="connsiteX48" fmla="*/ 31029 w 49772"/>
                <a:gd name="connsiteY48" fmla="*/ 36361 h 37834"/>
                <a:gd name="connsiteX49" fmla="*/ 27818 w 49772"/>
                <a:gd name="connsiteY49" fmla="*/ 37508 h 37834"/>
                <a:gd name="connsiteX50" fmla="*/ 22913 w 49772"/>
                <a:gd name="connsiteY50" fmla="*/ 37435 h 37834"/>
                <a:gd name="connsiteX51" fmla="*/ 20703 w 49772"/>
                <a:gd name="connsiteY51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9874 w 49772"/>
                <a:gd name="connsiteY28" fmla="*/ 624 h 37834"/>
                <a:gd name="connsiteX29" fmla="*/ 39729 w 49772"/>
                <a:gd name="connsiteY29" fmla="*/ 3987 h 37834"/>
                <a:gd name="connsiteX30" fmla="*/ 42256 w 49772"/>
                <a:gd name="connsiteY30" fmla="*/ 5309 h 37834"/>
                <a:gd name="connsiteX31" fmla="*/ 42702 w 49772"/>
                <a:gd name="connsiteY31" fmla="*/ 10735 h 37834"/>
                <a:gd name="connsiteX32" fmla="*/ 45250 w 49772"/>
                <a:gd name="connsiteY32" fmla="*/ 13812 h 37834"/>
                <a:gd name="connsiteX33" fmla="*/ 49238 w 49772"/>
                <a:gd name="connsiteY33" fmla="*/ 16889 h 37834"/>
                <a:gd name="connsiteX34" fmla="*/ 49548 w 49772"/>
                <a:gd name="connsiteY34" fmla="*/ 18394 h 37834"/>
                <a:gd name="connsiteX35" fmla="*/ 47855 w 49772"/>
                <a:gd name="connsiteY35" fmla="*/ 20486 h 37834"/>
                <a:gd name="connsiteX36" fmla="*/ 46489 w 49772"/>
                <a:gd name="connsiteY36" fmla="*/ 21919 h 37834"/>
                <a:gd name="connsiteX37" fmla="*/ 47709 w 49772"/>
                <a:gd name="connsiteY37" fmla="*/ 23581 h 37834"/>
                <a:gd name="connsiteX38" fmla="*/ 46242 w 49772"/>
                <a:gd name="connsiteY38" fmla="*/ 26643 h 37834"/>
                <a:gd name="connsiteX39" fmla="*/ 48175 w 49772"/>
                <a:gd name="connsiteY39" fmla="*/ 27715 h 37834"/>
                <a:gd name="connsiteX40" fmla="*/ 47039 w 49772"/>
                <a:gd name="connsiteY40" fmla="*/ 29248 h 37834"/>
                <a:gd name="connsiteX41" fmla="*/ 41858 w 49772"/>
                <a:gd name="connsiteY41" fmla="*/ 30109 h 37834"/>
                <a:gd name="connsiteX42" fmla="*/ 35516 w 49772"/>
                <a:gd name="connsiteY42" fmla="*/ 28605 h 37834"/>
                <a:gd name="connsiteX43" fmla="*/ 33049 w 49772"/>
                <a:gd name="connsiteY43" fmla="*/ 31629 h 37834"/>
                <a:gd name="connsiteX44" fmla="*/ 29883 w 49772"/>
                <a:gd name="connsiteY44" fmla="*/ 31900 h 37834"/>
                <a:gd name="connsiteX45" fmla="*/ 27861 w 49772"/>
                <a:gd name="connsiteY45" fmla="*/ 33498 h 37834"/>
                <a:gd name="connsiteX46" fmla="*/ 30441 w 49772"/>
                <a:gd name="connsiteY46" fmla="*/ 34685 h 37834"/>
                <a:gd name="connsiteX47" fmla="*/ 31029 w 49772"/>
                <a:gd name="connsiteY47" fmla="*/ 36361 h 37834"/>
                <a:gd name="connsiteX48" fmla="*/ 27818 w 49772"/>
                <a:gd name="connsiteY48" fmla="*/ 37508 h 37834"/>
                <a:gd name="connsiteX49" fmla="*/ 22913 w 49772"/>
                <a:gd name="connsiteY49" fmla="*/ 37435 h 37834"/>
                <a:gd name="connsiteX50" fmla="*/ 20703 w 49772"/>
                <a:gd name="connsiteY50" fmla="*/ 33367 h 37834"/>
                <a:gd name="connsiteX0" fmla="*/ 20703 w 49772"/>
                <a:gd name="connsiteY0" fmla="*/ 33367 h 37834"/>
                <a:gd name="connsiteX1" fmla="*/ 17105 w 49772"/>
                <a:gd name="connsiteY1" fmla="*/ 34693 h 37834"/>
                <a:gd name="connsiteX2" fmla="*/ 16169 w 49772"/>
                <a:gd name="connsiteY2" fmla="*/ 33337 h 37834"/>
                <a:gd name="connsiteX3" fmla="*/ 14850 w 49772"/>
                <a:gd name="connsiteY3" fmla="*/ 33687 h 37834"/>
                <a:gd name="connsiteX4" fmla="*/ 9733 w 49772"/>
                <a:gd name="connsiteY4" fmla="*/ 31865 h 37834"/>
                <a:gd name="connsiteX5" fmla="*/ 9294 w 49772"/>
                <a:gd name="connsiteY5" fmla="*/ 29029 h 37834"/>
                <a:gd name="connsiteX6" fmla="*/ 9676 w 49772"/>
                <a:gd name="connsiteY6" fmla="*/ 27574 h 37834"/>
                <a:gd name="connsiteX7" fmla="*/ 11198 w 49772"/>
                <a:gd name="connsiteY7" fmla="*/ 27699 h 37834"/>
                <a:gd name="connsiteX8" fmla="*/ 11849 w 49772"/>
                <a:gd name="connsiteY8" fmla="*/ 25973 h 37834"/>
                <a:gd name="connsiteX9" fmla="*/ 9430 w 49772"/>
                <a:gd name="connsiteY9" fmla="*/ 23852 h 37834"/>
                <a:gd name="connsiteX10" fmla="*/ 7444 w 49772"/>
                <a:gd name="connsiteY10" fmla="*/ 22063 h 37834"/>
                <a:gd name="connsiteX11" fmla="*/ 3598 w 49772"/>
                <a:gd name="connsiteY11" fmla="*/ 19676 h 37834"/>
                <a:gd name="connsiteX12" fmla="*/ 1613 w 49772"/>
                <a:gd name="connsiteY12" fmla="*/ 19203 h 37834"/>
                <a:gd name="connsiteX13" fmla="*/ 2117 w 49772"/>
                <a:gd name="connsiteY13" fmla="*/ 12233 h 37834"/>
                <a:gd name="connsiteX14" fmla="*/ 4807 w 49772"/>
                <a:gd name="connsiteY14" fmla="*/ 10423 h 37834"/>
                <a:gd name="connsiteX15" fmla="*/ 3882 w 49772"/>
                <a:gd name="connsiteY15" fmla="*/ 7005 h 37834"/>
                <a:gd name="connsiteX16" fmla="*/ 1277 w 49772"/>
                <a:gd name="connsiteY16" fmla="*/ 6938 h 37834"/>
                <a:gd name="connsiteX17" fmla="*/ 268 w 49772"/>
                <a:gd name="connsiteY17" fmla="*/ 5598 h 37834"/>
                <a:gd name="connsiteX18" fmla="*/ 6347 w 49772"/>
                <a:gd name="connsiteY18" fmla="*/ 5678 h 37834"/>
                <a:gd name="connsiteX19" fmla="*/ 6953 w 49772"/>
                <a:gd name="connsiteY19" fmla="*/ 4254 h 37834"/>
                <a:gd name="connsiteX20" fmla="*/ 5847 w 49772"/>
                <a:gd name="connsiteY20" fmla="*/ 3095 h 37834"/>
                <a:gd name="connsiteX21" fmla="*/ 5757 w 49772"/>
                <a:gd name="connsiteY21" fmla="*/ 963 h 37834"/>
                <a:gd name="connsiteX22" fmla="*/ 11772 w 49772"/>
                <a:gd name="connsiteY22" fmla="*/ 455 h 37834"/>
                <a:gd name="connsiteX23" fmla="*/ 12588 w 49772"/>
                <a:gd name="connsiteY23" fmla="*/ 1917 h 37834"/>
                <a:gd name="connsiteX24" fmla="*/ 16277 w 49772"/>
                <a:gd name="connsiteY24" fmla="*/ 663 h 37834"/>
                <a:gd name="connsiteX25" fmla="*/ 26308 w 49772"/>
                <a:gd name="connsiteY25" fmla="*/ 7 h 37834"/>
                <a:gd name="connsiteX26" fmla="*/ 28612 w 49772"/>
                <a:gd name="connsiteY26" fmla="*/ 1039 h 37834"/>
                <a:gd name="connsiteX27" fmla="*/ 28084 w 49772"/>
                <a:gd name="connsiteY27" fmla="*/ 3651 h 37834"/>
                <a:gd name="connsiteX28" fmla="*/ 39874 w 49772"/>
                <a:gd name="connsiteY28" fmla="*/ 624 h 37834"/>
                <a:gd name="connsiteX29" fmla="*/ 39729 w 49772"/>
                <a:gd name="connsiteY29" fmla="*/ 3987 h 37834"/>
                <a:gd name="connsiteX30" fmla="*/ 42256 w 49772"/>
                <a:gd name="connsiteY30" fmla="*/ 5309 h 37834"/>
                <a:gd name="connsiteX31" fmla="*/ 45250 w 49772"/>
                <a:gd name="connsiteY31" fmla="*/ 13812 h 37834"/>
                <a:gd name="connsiteX32" fmla="*/ 49238 w 49772"/>
                <a:gd name="connsiteY32" fmla="*/ 16889 h 37834"/>
                <a:gd name="connsiteX33" fmla="*/ 49548 w 49772"/>
                <a:gd name="connsiteY33" fmla="*/ 18394 h 37834"/>
                <a:gd name="connsiteX34" fmla="*/ 47855 w 49772"/>
                <a:gd name="connsiteY34" fmla="*/ 20486 h 37834"/>
                <a:gd name="connsiteX35" fmla="*/ 46489 w 49772"/>
                <a:gd name="connsiteY35" fmla="*/ 21919 h 37834"/>
                <a:gd name="connsiteX36" fmla="*/ 47709 w 49772"/>
                <a:gd name="connsiteY36" fmla="*/ 23581 h 37834"/>
                <a:gd name="connsiteX37" fmla="*/ 46242 w 49772"/>
                <a:gd name="connsiteY37" fmla="*/ 26643 h 37834"/>
                <a:gd name="connsiteX38" fmla="*/ 48175 w 49772"/>
                <a:gd name="connsiteY38" fmla="*/ 27715 h 37834"/>
                <a:gd name="connsiteX39" fmla="*/ 47039 w 49772"/>
                <a:gd name="connsiteY39" fmla="*/ 29248 h 37834"/>
                <a:gd name="connsiteX40" fmla="*/ 41858 w 49772"/>
                <a:gd name="connsiteY40" fmla="*/ 30109 h 37834"/>
                <a:gd name="connsiteX41" fmla="*/ 35516 w 49772"/>
                <a:gd name="connsiteY41" fmla="*/ 28605 h 37834"/>
                <a:gd name="connsiteX42" fmla="*/ 33049 w 49772"/>
                <a:gd name="connsiteY42" fmla="*/ 31629 h 37834"/>
                <a:gd name="connsiteX43" fmla="*/ 29883 w 49772"/>
                <a:gd name="connsiteY43" fmla="*/ 31900 h 37834"/>
                <a:gd name="connsiteX44" fmla="*/ 27861 w 49772"/>
                <a:gd name="connsiteY44" fmla="*/ 33498 h 37834"/>
                <a:gd name="connsiteX45" fmla="*/ 30441 w 49772"/>
                <a:gd name="connsiteY45" fmla="*/ 34685 h 37834"/>
                <a:gd name="connsiteX46" fmla="*/ 31029 w 49772"/>
                <a:gd name="connsiteY46" fmla="*/ 36361 h 37834"/>
                <a:gd name="connsiteX47" fmla="*/ 27818 w 49772"/>
                <a:gd name="connsiteY47" fmla="*/ 37508 h 37834"/>
                <a:gd name="connsiteX48" fmla="*/ 22913 w 49772"/>
                <a:gd name="connsiteY48" fmla="*/ 37435 h 37834"/>
                <a:gd name="connsiteX49" fmla="*/ 20703 w 49772"/>
                <a:gd name="connsiteY49" fmla="*/ 33367 h 37834"/>
                <a:gd name="connsiteX0" fmla="*/ 20703 w 50138"/>
                <a:gd name="connsiteY0" fmla="*/ 33367 h 37834"/>
                <a:gd name="connsiteX1" fmla="*/ 17105 w 50138"/>
                <a:gd name="connsiteY1" fmla="*/ 34693 h 37834"/>
                <a:gd name="connsiteX2" fmla="*/ 16169 w 50138"/>
                <a:gd name="connsiteY2" fmla="*/ 33337 h 37834"/>
                <a:gd name="connsiteX3" fmla="*/ 14850 w 50138"/>
                <a:gd name="connsiteY3" fmla="*/ 33687 h 37834"/>
                <a:gd name="connsiteX4" fmla="*/ 9733 w 50138"/>
                <a:gd name="connsiteY4" fmla="*/ 31865 h 37834"/>
                <a:gd name="connsiteX5" fmla="*/ 9294 w 50138"/>
                <a:gd name="connsiteY5" fmla="*/ 29029 h 37834"/>
                <a:gd name="connsiteX6" fmla="*/ 9676 w 50138"/>
                <a:gd name="connsiteY6" fmla="*/ 27574 h 37834"/>
                <a:gd name="connsiteX7" fmla="*/ 11198 w 50138"/>
                <a:gd name="connsiteY7" fmla="*/ 27699 h 37834"/>
                <a:gd name="connsiteX8" fmla="*/ 11849 w 50138"/>
                <a:gd name="connsiteY8" fmla="*/ 25973 h 37834"/>
                <a:gd name="connsiteX9" fmla="*/ 9430 w 50138"/>
                <a:gd name="connsiteY9" fmla="*/ 23852 h 37834"/>
                <a:gd name="connsiteX10" fmla="*/ 7444 w 50138"/>
                <a:gd name="connsiteY10" fmla="*/ 22063 h 37834"/>
                <a:gd name="connsiteX11" fmla="*/ 3598 w 50138"/>
                <a:gd name="connsiteY11" fmla="*/ 19676 h 37834"/>
                <a:gd name="connsiteX12" fmla="*/ 1613 w 50138"/>
                <a:gd name="connsiteY12" fmla="*/ 19203 h 37834"/>
                <a:gd name="connsiteX13" fmla="*/ 2117 w 50138"/>
                <a:gd name="connsiteY13" fmla="*/ 12233 h 37834"/>
                <a:gd name="connsiteX14" fmla="*/ 4807 w 50138"/>
                <a:gd name="connsiteY14" fmla="*/ 10423 h 37834"/>
                <a:gd name="connsiteX15" fmla="*/ 3882 w 50138"/>
                <a:gd name="connsiteY15" fmla="*/ 7005 h 37834"/>
                <a:gd name="connsiteX16" fmla="*/ 1277 w 50138"/>
                <a:gd name="connsiteY16" fmla="*/ 6938 h 37834"/>
                <a:gd name="connsiteX17" fmla="*/ 268 w 50138"/>
                <a:gd name="connsiteY17" fmla="*/ 5598 h 37834"/>
                <a:gd name="connsiteX18" fmla="*/ 6347 w 50138"/>
                <a:gd name="connsiteY18" fmla="*/ 5678 h 37834"/>
                <a:gd name="connsiteX19" fmla="*/ 6953 w 50138"/>
                <a:gd name="connsiteY19" fmla="*/ 4254 h 37834"/>
                <a:gd name="connsiteX20" fmla="*/ 5847 w 50138"/>
                <a:gd name="connsiteY20" fmla="*/ 3095 h 37834"/>
                <a:gd name="connsiteX21" fmla="*/ 5757 w 50138"/>
                <a:gd name="connsiteY21" fmla="*/ 963 h 37834"/>
                <a:gd name="connsiteX22" fmla="*/ 11772 w 50138"/>
                <a:gd name="connsiteY22" fmla="*/ 455 h 37834"/>
                <a:gd name="connsiteX23" fmla="*/ 12588 w 50138"/>
                <a:gd name="connsiteY23" fmla="*/ 1917 h 37834"/>
                <a:gd name="connsiteX24" fmla="*/ 16277 w 50138"/>
                <a:gd name="connsiteY24" fmla="*/ 663 h 37834"/>
                <a:gd name="connsiteX25" fmla="*/ 26308 w 50138"/>
                <a:gd name="connsiteY25" fmla="*/ 7 h 37834"/>
                <a:gd name="connsiteX26" fmla="*/ 28612 w 50138"/>
                <a:gd name="connsiteY26" fmla="*/ 1039 h 37834"/>
                <a:gd name="connsiteX27" fmla="*/ 28084 w 50138"/>
                <a:gd name="connsiteY27" fmla="*/ 3651 h 37834"/>
                <a:gd name="connsiteX28" fmla="*/ 39874 w 50138"/>
                <a:gd name="connsiteY28" fmla="*/ 624 h 37834"/>
                <a:gd name="connsiteX29" fmla="*/ 39729 w 50138"/>
                <a:gd name="connsiteY29" fmla="*/ 3987 h 37834"/>
                <a:gd name="connsiteX30" fmla="*/ 42256 w 50138"/>
                <a:gd name="connsiteY30" fmla="*/ 5309 h 37834"/>
                <a:gd name="connsiteX31" fmla="*/ 49873 w 50138"/>
                <a:gd name="connsiteY31" fmla="*/ 14080 h 37834"/>
                <a:gd name="connsiteX32" fmla="*/ 49238 w 50138"/>
                <a:gd name="connsiteY32" fmla="*/ 16889 h 37834"/>
                <a:gd name="connsiteX33" fmla="*/ 49548 w 50138"/>
                <a:gd name="connsiteY33" fmla="*/ 18394 h 37834"/>
                <a:gd name="connsiteX34" fmla="*/ 47855 w 50138"/>
                <a:gd name="connsiteY34" fmla="*/ 20486 h 37834"/>
                <a:gd name="connsiteX35" fmla="*/ 46489 w 50138"/>
                <a:gd name="connsiteY35" fmla="*/ 21919 h 37834"/>
                <a:gd name="connsiteX36" fmla="*/ 47709 w 50138"/>
                <a:gd name="connsiteY36" fmla="*/ 23581 h 37834"/>
                <a:gd name="connsiteX37" fmla="*/ 46242 w 50138"/>
                <a:gd name="connsiteY37" fmla="*/ 26643 h 37834"/>
                <a:gd name="connsiteX38" fmla="*/ 48175 w 50138"/>
                <a:gd name="connsiteY38" fmla="*/ 27715 h 37834"/>
                <a:gd name="connsiteX39" fmla="*/ 47039 w 50138"/>
                <a:gd name="connsiteY39" fmla="*/ 29248 h 37834"/>
                <a:gd name="connsiteX40" fmla="*/ 41858 w 50138"/>
                <a:gd name="connsiteY40" fmla="*/ 30109 h 37834"/>
                <a:gd name="connsiteX41" fmla="*/ 35516 w 50138"/>
                <a:gd name="connsiteY41" fmla="*/ 28605 h 37834"/>
                <a:gd name="connsiteX42" fmla="*/ 33049 w 50138"/>
                <a:gd name="connsiteY42" fmla="*/ 31629 h 37834"/>
                <a:gd name="connsiteX43" fmla="*/ 29883 w 50138"/>
                <a:gd name="connsiteY43" fmla="*/ 31900 h 37834"/>
                <a:gd name="connsiteX44" fmla="*/ 27861 w 50138"/>
                <a:gd name="connsiteY44" fmla="*/ 33498 h 37834"/>
                <a:gd name="connsiteX45" fmla="*/ 30441 w 50138"/>
                <a:gd name="connsiteY45" fmla="*/ 34685 h 37834"/>
                <a:gd name="connsiteX46" fmla="*/ 31029 w 50138"/>
                <a:gd name="connsiteY46" fmla="*/ 36361 h 37834"/>
                <a:gd name="connsiteX47" fmla="*/ 27818 w 50138"/>
                <a:gd name="connsiteY47" fmla="*/ 37508 h 37834"/>
                <a:gd name="connsiteX48" fmla="*/ 22913 w 50138"/>
                <a:gd name="connsiteY48" fmla="*/ 37435 h 37834"/>
                <a:gd name="connsiteX49" fmla="*/ 20703 w 50138"/>
                <a:gd name="connsiteY49" fmla="*/ 33367 h 37834"/>
                <a:gd name="connsiteX0" fmla="*/ 20703 w 50266"/>
                <a:gd name="connsiteY0" fmla="*/ 33367 h 37834"/>
                <a:gd name="connsiteX1" fmla="*/ 17105 w 50266"/>
                <a:gd name="connsiteY1" fmla="*/ 34693 h 37834"/>
                <a:gd name="connsiteX2" fmla="*/ 16169 w 50266"/>
                <a:gd name="connsiteY2" fmla="*/ 33337 h 37834"/>
                <a:gd name="connsiteX3" fmla="*/ 14850 w 50266"/>
                <a:gd name="connsiteY3" fmla="*/ 33687 h 37834"/>
                <a:gd name="connsiteX4" fmla="*/ 9733 w 50266"/>
                <a:gd name="connsiteY4" fmla="*/ 31865 h 37834"/>
                <a:gd name="connsiteX5" fmla="*/ 9294 w 50266"/>
                <a:gd name="connsiteY5" fmla="*/ 29029 h 37834"/>
                <a:gd name="connsiteX6" fmla="*/ 9676 w 50266"/>
                <a:gd name="connsiteY6" fmla="*/ 27574 h 37834"/>
                <a:gd name="connsiteX7" fmla="*/ 11198 w 50266"/>
                <a:gd name="connsiteY7" fmla="*/ 27699 h 37834"/>
                <a:gd name="connsiteX8" fmla="*/ 11849 w 50266"/>
                <a:gd name="connsiteY8" fmla="*/ 25973 h 37834"/>
                <a:gd name="connsiteX9" fmla="*/ 9430 w 50266"/>
                <a:gd name="connsiteY9" fmla="*/ 23852 h 37834"/>
                <a:gd name="connsiteX10" fmla="*/ 7444 w 50266"/>
                <a:gd name="connsiteY10" fmla="*/ 22063 h 37834"/>
                <a:gd name="connsiteX11" fmla="*/ 3598 w 50266"/>
                <a:gd name="connsiteY11" fmla="*/ 19676 h 37834"/>
                <a:gd name="connsiteX12" fmla="*/ 1613 w 50266"/>
                <a:gd name="connsiteY12" fmla="*/ 19203 h 37834"/>
                <a:gd name="connsiteX13" fmla="*/ 2117 w 50266"/>
                <a:gd name="connsiteY13" fmla="*/ 12233 h 37834"/>
                <a:gd name="connsiteX14" fmla="*/ 4807 w 50266"/>
                <a:gd name="connsiteY14" fmla="*/ 10423 h 37834"/>
                <a:gd name="connsiteX15" fmla="*/ 3882 w 50266"/>
                <a:gd name="connsiteY15" fmla="*/ 7005 h 37834"/>
                <a:gd name="connsiteX16" fmla="*/ 1277 w 50266"/>
                <a:gd name="connsiteY16" fmla="*/ 6938 h 37834"/>
                <a:gd name="connsiteX17" fmla="*/ 268 w 50266"/>
                <a:gd name="connsiteY17" fmla="*/ 5598 h 37834"/>
                <a:gd name="connsiteX18" fmla="*/ 6347 w 50266"/>
                <a:gd name="connsiteY18" fmla="*/ 5678 h 37834"/>
                <a:gd name="connsiteX19" fmla="*/ 6953 w 50266"/>
                <a:gd name="connsiteY19" fmla="*/ 4254 h 37834"/>
                <a:gd name="connsiteX20" fmla="*/ 5847 w 50266"/>
                <a:gd name="connsiteY20" fmla="*/ 3095 h 37834"/>
                <a:gd name="connsiteX21" fmla="*/ 5757 w 50266"/>
                <a:gd name="connsiteY21" fmla="*/ 963 h 37834"/>
                <a:gd name="connsiteX22" fmla="*/ 11772 w 50266"/>
                <a:gd name="connsiteY22" fmla="*/ 455 h 37834"/>
                <a:gd name="connsiteX23" fmla="*/ 12588 w 50266"/>
                <a:gd name="connsiteY23" fmla="*/ 1917 h 37834"/>
                <a:gd name="connsiteX24" fmla="*/ 16277 w 50266"/>
                <a:gd name="connsiteY24" fmla="*/ 663 h 37834"/>
                <a:gd name="connsiteX25" fmla="*/ 26308 w 50266"/>
                <a:gd name="connsiteY25" fmla="*/ 7 h 37834"/>
                <a:gd name="connsiteX26" fmla="*/ 28612 w 50266"/>
                <a:gd name="connsiteY26" fmla="*/ 1039 h 37834"/>
                <a:gd name="connsiteX27" fmla="*/ 28084 w 50266"/>
                <a:gd name="connsiteY27" fmla="*/ 3651 h 37834"/>
                <a:gd name="connsiteX28" fmla="*/ 39874 w 50266"/>
                <a:gd name="connsiteY28" fmla="*/ 624 h 37834"/>
                <a:gd name="connsiteX29" fmla="*/ 39729 w 50266"/>
                <a:gd name="connsiteY29" fmla="*/ 3987 h 37834"/>
                <a:gd name="connsiteX30" fmla="*/ 49820 w 50266"/>
                <a:gd name="connsiteY30" fmla="*/ 11743 h 37834"/>
                <a:gd name="connsiteX31" fmla="*/ 49873 w 50266"/>
                <a:gd name="connsiteY31" fmla="*/ 14080 h 37834"/>
                <a:gd name="connsiteX32" fmla="*/ 49238 w 50266"/>
                <a:gd name="connsiteY32" fmla="*/ 16889 h 37834"/>
                <a:gd name="connsiteX33" fmla="*/ 49548 w 50266"/>
                <a:gd name="connsiteY33" fmla="*/ 18394 h 37834"/>
                <a:gd name="connsiteX34" fmla="*/ 47855 w 50266"/>
                <a:gd name="connsiteY34" fmla="*/ 20486 h 37834"/>
                <a:gd name="connsiteX35" fmla="*/ 46489 w 50266"/>
                <a:gd name="connsiteY35" fmla="*/ 21919 h 37834"/>
                <a:gd name="connsiteX36" fmla="*/ 47709 w 50266"/>
                <a:gd name="connsiteY36" fmla="*/ 23581 h 37834"/>
                <a:gd name="connsiteX37" fmla="*/ 46242 w 50266"/>
                <a:gd name="connsiteY37" fmla="*/ 26643 h 37834"/>
                <a:gd name="connsiteX38" fmla="*/ 48175 w 50266"/>
                <a:gd name="connsiteY38" fmla="*/ 27715 h 37834"/>
                <a:gd name="connsiteX39" fmla="*/ 47039 w 50266"/>
                <a:gd name="connsiteY39" fmla="*/ 29248 h 37834"/>
                <a:gd name="connsiteX40" fmla="*/ 41858 w 50266"/>
                <a:gd name="connsiteY40" fmla="*/ 30109 h 37834"/>
                <a:gd name="connsiteX41" fmla="*/ 35516 w 50266"/>
                <a:gd name="connsiteY41" fmla="*/ 28605 h 37834"/>
                <a:gd name="connsiteX42" fmla="*/ 33049 w 50266"/>
                <a:gd name="connsiteY42" fmla="*/ 31629 h 37834"/>
                <a:gd name="connsiteX43" fmla="*/ 29883 w 50266"/>
                <a:gd name="connsiteY43" fmla="*/ 31900 h 37834"/>
                <a:gd name="connsiteX44" fmla="*/ 27861 w 50266"/>
                <a:gd name="connsiteY44" fmla="*/ 33498 h 37834"/>
                <a:gd name="connsiteX45" fmla="*/ 30441 w 50266"/>
                <a:gd name="connsiteY45" fmla="*/ 34685 h 37834"/>
                <a:gd name="connsiteX46" fmla="*/ 31029 w 50266"/>
                <a:gd name="connsiteY46" fmla="*/ 36361 h 37834"/>
                <a:gd name="connsiteX47" fmla="*/ 27818 w 50266"/>
                <a:gd name="connsiteY47" fmla="*/ 37508 h 37834"/>
                <a:gd name="connsiteX48" fmla="*/ 22913 w 50266"/>
                <a:gd name="connsiteY48" fmla="*/ 37435 h 37834"/>
                <a:gd name="connsiteX49" fmla="*/ 20703 w 50266"/>
                <a:gd name="connsiteY49" fmla="*/ 33367 h 37834"/>
                <a:gd name="connsiteX0" fmla="*/ 20703 w 54897"/>
                <a:gd name="connsiteY0" fmla="*/ 33367 h 37834"/>
                <a:gd name="connsiteX1" fmla="*/ 17105 w 54897"/>
                <a:gd name="connsiteY1" fmla="*/ 34693 h 37834"/>
                <a:gd name="connsiteX2" fmla="*/ 16169 w 54897"/>
                <a:gd name="connsiteY2" fmla="*/ 33337 h 37834"/>
                <a:gd name="connsiteX3" fmla="*/ 14850 w 54897"/>
                <a:gd name="connsiteY3" fmla="*/ 33687 h 37834"/>
                <a:gd name="connsiteX4" fmla="*/ 9733 w 54897"/>
                <a:gd name="connsiteY4" fmla="*/ 31865 h 37834"/>
                <a:gd name="connsiteX5" fmla="*/ 9294 w 54897"/>
                <a:gd name="connsiteY5" fmla="*/ 29029 h 37834"/>
                <a:gd name="connsiteX6" fmla="*/ 9676 w 54897"/>
                <a:gd name="connsiteY6" fmla="*/ 27574 h 37834"/>
                <a:gd name="connsiteX7" fmla="*/ 11198 w 54897"/>
                <a:gd name="connsiteY7" fmla="*/ 27699 h 37834"/>
                <a:gd name="connsiteX8" fmla="*/ 11849 w 54897"/>
                <a:gd name="connsiteY8" fmla="*/ 25973 h 37834"/>
                <a:gd name="connsiteX9" fmla="*/ 9430 w 54897"/>
                <a:gd name="connsiteY9" fmla="*/ 23852 h 37834"/>
                <a:gd name="connsiteX10" fmla="*/ 7444 w 54897"/>
                <a:gd name="connsiteY10" fmla="*/ 22063 h 37834"/>
                <a:gd name="connsiteX11" fmla="*/ 3598 w 54897"/>
                <a:gd name="connsiteY11" fmla="*/ 19676 h 37834"/>
                <a:gd name="connsiteX12" fmla="*/ 1613 w 54897"/>
                <a:gd name="connsiteY12" fmla="*/ 19203 h 37834"/>
                <a:gd name="connsiteX13" fmla="*/ 2117 w 54897"/>
                <a:gd name="connsiteY13" fmla="*/ 12233 h 37834"/>
                <a:gd name="connsiteX14" fmla="*/ 4807 w 54897"/>
                <a:gd name="connsiteY14" fmla="*/ 10423 h 37834"/>
                <a:gd name="connsiteX15" fmla="*/ 3882 w 54897"/>
                <a:gd name="connsiteY15" fmla="*/ 7005 h 37834"/>
                <a:gd name="connsiteX16" fmla="*/ 1277 w 54897"/>
                <a:gd name="connsiteY16" fmla="*/ 6938 h 37834"/>
                <a:gd name="connsiteX17" fmla="*/ 268 w 54897"/>
                <a:gd name="connsiteY17" fmla="*/ 5598 h 37834"/>
                <a:gd name="connsiteX18" fmla="*/ 6347 w 54897"/>
                <a:gd name="connsiteY18" fmla="*/ 5678 h 37834"/>
                <a:gd name="connsiteX19" fmla="*/ 6953 w 54897"/>
                <a:gd name="connsiteY19" fmla="*/ 4254 h 37834"/>
                <a:gd name="connsiteX20" fmla="*/ 5847 w 54897"/>
                <a:gd name="connsiteY20" fmla="*/ 3095 h 37834"/>
                <a:gd name="connsiteX21" fmla="*/ 5757 w 54897"/>
                <a:gd name="connsiteY21" fmla="*/ 963 h 37834"/>
                <a:gd name="connsiteX22" fmla="*/ 11772 w 54897"/>
                <a:gd name="connsiteY22" fmla="*/ 455 h 37834"/>
                <a:gd name="connsiteX23" fmla="*/ 12588 w 54897"/>
                <a:gd name="connsiteY23" fmla="*/ 1917 h 37834"/>
                <a:gd name="connsiteX24" fmla="*/ 16277 w 54897"/>
                <a:gd name="connsiteY24" fmla="*/ 663 h 37834"/>
                <a:gd name="connsiteX25" fmla="*/ 26308 w 54897"/>
                <a:gd name="connsiteY25" fmla="*/ 7 h 37834"/>
                <a:gd name="connsiteX26" fmla="*/ 28612 w 54897"/>
                <a:gd name="connsiteY26" fmla="*/ 1039 h 37834"/>
                <a:gd name="connsiteX27" fmla="*/ 28084 w 54897"/>
                <a:gd name="connsiteY27" fmla="*/ 3651 h 37834"/>
                <a:gd name="connsiteX28" fmla="*/ 39874 w 54897"/>
                <a:gd name="connsiteY28" fmla="*/ 624 h 37834"/>
                <a:gd name="connsiteX29" fmla="*/ 39729 w 54897"/>
                <a:gd name="connsiteY29" fmla="*/ 3987 h 37834"/>
                <a:gd name="connsiteX30" fmla="*/ 54646 w 54897"/>
                <a:gd name="connsiteY30" fmla="*/ 8748 h 37834"/>
                <a:gd name="connsiteX31" fmla="*/ 49820 w 54897"/>
                <a:gd name="connsiteY31" fmla="*/ 11743 h 37834"/>
                <a:gd name="connsiteX32" fmla="*/ 49873 w 54897"/>
                <a:gd name="connsiteY32" fmla="*/ 14080 h 37834"/>
                <a:gd name="connsiteX33" fmla="*/ 49238 w 54897"/>
                <a:gd name="connsiteY33" fmla="*/ 16889 h 37834"/>
                <a:gd name="connsiteX34" fmla="*/ 49548 w 54897"/>
                <a:gd name="connsiteY34" fmla="*/ 18394 h 37834"/>
                <a:gd name="connsiteX35" fmla="*/ 47855 w 54897"/>
                <a:gd name="connsiteY35" fmla="*/ 20486 h 37834"/>
                <a:gd name="connsiteX36" fmla="*/ 46489 w 54897"/>
                <a:gd name="connsiteY36" fmla="*/ 21919 h 37834"/>
                <a:gd name="connsiteX37" fmla="*/ 47709 w 54897"/>
                <a:gd name="connsiteY37" fmla="*/ 23581 h 37834"/>
                <a:gd name="connsiteX38" fmla="*/ 46242 w 54897"/>
                <a:gd name="connsiteY38" fmla="*/ 26643 h 37834"/>
                <a:gd name="connsiteX39" fmla="*/ 48175 w 54897"/>
                <a:gd name="connsiteY39" fmla="*/ 27715 h 37834"/>
                <a:gd name="connsiteX40" fmla="*/ 47039 w 54897"/>
                <a:gd name="connsiteY40" fmla="*/ 29248 h 37834"/>
                <a:gd name="connsiteX41" fmla="*/ 41858 w 54897"/>
                <a:gd name="connsiteY41" fmla="*/ 30109 h 37834"/>
                <a:gd name="connsiteX42" fmla="*/ 35516 w 54897"/>
                <a:gd name="connsiteY42" fmla="*/ 28605 h 37834"/>
                <a:gd name="connsiteX43" fmla="*/ 33049 w 54897"/>
                <a:gd name="connsiteY43" fmla="*/ 31629 h 37834"/>
                <a:gd name="connsiteX44" fmla="*/ 29883 w 54897"/>
                <a:gd name="connsiteY44" fmla="*/ 31900 h 37834"/>
                <a:gd name="connsiteX45" fmla="*/ 27861 w 54897"/>
                <a:gd name="connsiteY45" fmla="*/ 33498 h 37834"/>
                <a:gd name="connsiteX46" fmla="*/ 30441 w 54897"/>
                <a:gd name="connsiteY46" fmla="*/ 34685 h 37834"/>
                <a:gd name="connsiteX47" fmla="*/ 31029 w 54897"/>
                <a:gd name="connsiteY47" fmla="*/ 36361 h 37834"/>
                <a:gd name="connsiteX48" fmla="*/ 27818 w 54897"/>
                <a:gd name="connsiteY48" fmla="*/ 37508 h 37834"/>
                <a:gd name="connsiteX49" fmla="*/ 22913 w 54897"/>
                <a:gd name="connsiteY49" fmla="*/ 37435 h 37834"/>
                <a:gd name="connsiteX50" fmla="*/ 20703 w 54897"/>
                <a:gd name="connsiteY50" fmla="*/ 33367 h 37834"/>
                <a:gd name="connsiteX0" fmla="*/ 20703 w 54897"/>
                <a:gd name="connsiteY0" fmla="*/ 33367 h 37834"/>
                <a:gd name="connsiteX1" fmla="*/ 17105 w 54897"/>
                <a:gd name="connsiteY1" fmla="*/ 34693 h 37834"/>
                <a:gd name="connsiteX2" fmla="*/ 16169 w 54897"/>
                <a:gd name="connsiteY2" fmla="*/ 33337 h 37834"/>
                <a:gd name="connsiteX3" fmla="*/ 14850 w 54897"/>
                <a:gd name="connsiteY3" fmla="*/ 33687 h 37834"/>
                <a:gd name="connsiteX4" fmla="*/ 9733 w 54897"/>
                <a:gd name="connsiteY4" fmla="*/ 31865 h 37834"/>
                <a:gd name="connsiteX5" fmla="*/ 9294 w 54897"/>
                <a:gd name="connsiteY5" fmla="*/ 29029 h 37834"/>
                <a:gd name="connsiteX6" fmla="*/ 9676 w 54897"/>
                <a:gd name="connsiteY6" fmla="*/ 27574 h 37834"/>
                <a:gd name="connsiteX7" fmla="*/ 11198 w 54897"/>
                <a:gd name="connsiteY7" fmla="*/ 27699 h 37834"/>
                <a:gd name="connsiteX8" fmla="*/ 11849 w 54897"/>
                <a:gd name="connsiteY8" fmla="*/ 25973 h 37834"/>
                <a:gd name="connsiteX9" fmla="*/ 9430 w 54897"/>
                <a:gd name="connsiteY9" fmla="*/ 23852 h 37834"/>
                <a:gd name="connsiteX10" fmla="*/ 7444 w 54897"/>
                <a:gd name="connsiteY10" fmla="*/ 22063 h 37834"/>
                <a:gd name="connsiteX11" fmla="*/ 3598 w 54897"/>
                <a:gd name="connsiteY11" fmla="*/ 19676 h 37834"/>
                <a:gd name="connsiteX12" fmla="*/ 1613 w 54897"/>
                <a:gd name="connsiteY12" fmla="*/ 19203 h 37834"/>
                <a:gd name="connsiteX13" fmla="*/ 2117 w 54897"/>
                <a:gd name="connsiteY13" fmla="*/ 12233 h 37834"/>
                <a:gd name="connsiteX14" fmla="*/ 4807 w 54897"/>
                <a:gd name="connsiteY14" fmla="*/ 10423 h 37834"/>
                <a:gd name="connsiteX15" fmla="*/ 3882 w 54897"/>
                <a:gd name="connsiteY15" fmla="*/ 7005 h 37834"/>
                <a:gd name="connsiteX16" fmla="*/ 1277 w 54897"/>
                <a:gd name="connsiteY16" fmla="*/ 6938 h 37834"/>
                <a:gd name="connsiteX17" fmla="*/ 268 w 54897"/>
                <a:gd name="connsiteY17" fmla="*/ 5598 h 37834"/>
                <a:gd name="connsiteX18" fmla="*/ 6347 w 54897"/>
                <a:gd name="connsiteY18" fmla="*/ 5678 h 37834"/>
                <a:gd name="connsiteX19" fmla="*/ 6953 w 54897"/>
                <a:gd name="connsiteY19" fmla="*/ 4254 h 37834"/>
                <a:gd name="connsiteX20" fmla="*/ 5847 w 54897"/>
                <a:gd name="connsiteY20" fmla="*/ 3095 h 37834"/>
                <a:gd name="connsiteX21" fmla="*/ 5757 w 54897"/>
                <a:gd name="connsiteY21" fmla="*/ 963 h 37834"/>
                <a:gd name="connsiteX22" fmla="*/ 11772 w 54897"/>
                <a:gd name="connsiteY22" fmla="*/ 455 h 37834"/>
                <a:gd name="connsiteX23" fmla="*/ 12588 w 54897"/>
                <a:gd name="connsiteY23" fmla="*/ 1917 h 37834"/>
                <a:gd name="connsiteX24" fmla="*/ 16277 w 54897"/>
                <a:gd name="connsiteY24" fmla="*/ 663 h 37834"/>
                <a:gd name="connsiteX25" fmla="*/ 26308 w 54897"/>
                <a:gd name="connsiteY25" fmla="*/ 7 h 37834"/>
                <a:gd name="connsiteX26" fmla="*/ 28612 w 54897"/>
                <a:gd name="connsiteY26" fmla="*/ 1039 h 37834"/>
                <a:gd name="connsiteX27" fmla="*/ 28084 w 54897"/>
                <a:gd name="connsiteY27" fmla="*/ 3651 h 37834"/>
                <a:gd name="connsiteX28" fmla="*/ 39874 w 54897"/>
                <a:gd name="connsiteY28" fmla="*/ 624 h 37834"/>
                <a:gd name="connsiteX29" fmla="*/ 41494 w 54897"/>
                <a:gd name="connsiteY29" fmla="*/ 1909 h 37834"/>
                <a:gd name="connsiteX30" fmla="*/ 54646 w 54897"/>
                <a:gd name="connsiteY30" fmla="*/ 8748 h 37834"/>
                <a:gd name="connsiteX31" fmla="*/ 49820 w 54897"/>
                <a:gd name="connsiteY31" fmla="*/ 11743 h 37834"/>
                <a:gd name="connsiteX32" fmla="*/ 49873 w 54897"/>
                <a:gd name="connsiteY32" fmla="*/ 14080 h 37834"/>
                <a:gd name="connsiteX33" fmla="*/ 49238 w 54897"/>
                <a:gd name="connsiteY33" fmla="*/ 16889 h 37834"/>
                <a:gd name="connsiteX34" fmla="*/ 49548 w 54897"/>
                <a:gd name="connsiteY34" fmla="*/ 18394 h 37834"/>
                <a:gd name="connsiteX35" fmla="*/ 47855 w 54897"/>
                <a:gd name="connsiteY35" fmla="*/ 20486 h 37834"/>
                <a:gd name="connsiteX36" fmla="*/ 46489 w 54897"/>
                <a:gd name="connsiteY36" fmla="*/ 21919 h 37834"/>
                <a:gd name="connsiteX37" fmla="*/ 47709 w 54897"/>
                <a:gd name="connsiteY37" fmla="*/ 23581 h 37834"/>
                <a:gd name="connsiteX38" fmla="*/ 46242 w 54897"/>
                <a:gd name="connsiteY38" fmla="*/ 26643 h 37834"/>
                <a:gd name="connsiteX39" fmla="*/ 48175 w 54897"/>
                <a:gd name="connsiteY39" fmla="*/ 27715 h 37834"/>
                <a:gd name="connsiteX40" fmla="*/ 47039 w 54897"/>
                <a:gd name="connsiteY40" fmla="*/ 29248 h 37834"/>
                <a:gd name="connsiteX41" fmla="*/ 41858 w 54897"/>
                <a:gd name="connsiteY41" fmla="*/ 30109 h 37834"/>
                <a:gd name="connsiteX42" fmla="*/ 35516 w 54897"/>
                <a:gd name="connsiteY42" fmla="*/ 28605 h 37834"/>
                <a:gd name="connsiteX43" fmla="*/ 33049 w 54897"/>
                <a:gd name="connsiteY43" fmla="*/ 31629 h 37834"/>
                <a:gd name="connsiteX44" fmla="*/ 29883 w 54897"/>
                <a:gd name="connsiteY44" fmla="*/ 31900 h 37834"/>
                <a:gd name="connsiteX45" fmla="*/ 27861 w 54897"/>
                <a:gd name="connsiteY45" fmla="*/ 33498 h 37834"/>
                <a:gd name="connsiteX46" fmla="*/ 30441 w 54897"/>
                <a:gd name="connsiteY46" fmla="*/ 34685 h 37834"/>
                <a:gd name="connsiteX47" fmla="*/ 31029 w 54897"/>
                <a:gd name="connsiteY47" fmla="*/ 36361 h 37834"/>
                <a:gd name="connsiteX48" fmla="*/ 27818 w 54897"/>
                <a:gd name="connsiteY48" fmla="*/ 37508 h 37834"/>
                <a:gd name="connsiteX49" fmla="*/ 22913 w 54897"/>
                <a:gd name="connsiteY49" fmla="*/ 37435 h 37834"/>
                <a:gd name="connsiteX50" fmla="*/ 20703 w 54897"/>
                <a:gd name="connsiteY50" fmla="*/ 33367 h 37834"/>
                <a:gd name="connsiteX0" fmla="*/ 20703 w 54675"/>
                <a:gd name="connsiteY0" fmla="*/ 33367 h 37834"/>
                <a:gd name="connsiteX1" fmla="*/ 17105 w 54675"/>
                <a:gd name="connsiteY1" fmla="*/ 34693 h 37834"/>
                <a:gd name="connsiteX2" fmla="*/ 16169 w 54675"/>
                <a:gd name="connsiteY2" fmla="*/ 33337 h 37834"/>
                <a:gd name="connsiteX3" fmla="*/ 14850 w 54675"/>
                <a:gd name="connsiteY3" fmla="*/ 33687 h 37834"/>
                <a:gd name="connsiteX4" fmla="*/ 9733 w 54675"/>
                <a:gd name="connsiteY4" fmla="*/ 31865 h 37834"/>
                <a:gd name="connsiteX5" fmla="*/ 9294 w 54675"/>
                <a:gd name="connsiteY5" fmla="*/ 29029 h 37834"/>
                <a:gd name="connsiteX6" fmla="*/ 9676 w 54675"/>
                <a:gd name="connsiteY6" fmla="*/ 27574 h 37834"/>
                <a:gd name="connsiteX7" fmla="*/ 11198 w 54675"/>
                <a:gd name="connsiteY7" fmla="*/ 27699 h 37834"/>
                <a:gd name="connsiteX8" fmla="*/ 11849 w 54675"/>
                <a:gd name="connsiteY8" fmla="*/ 25973 h 37834"/>
                <a:gd name="connsiteX9" fmla="*/ 9430 w 54675"/>
                <a:gd name="connsiteY9" fmla="*/ 23852 h 37834"/>
                <a:gd name="connsiteX10" fmla="*/ 7444 w 54675"/>
                <a:gd name="connsiteY10" fmla="*/ 22063 h 37834"/>
                <a:gd name="connsiteX11" fmla="*/ 3598 w 54675"/>
                <a:gd name="connsiteY11" fmla="*/ 19676 h 37834"/>
                <a:gd name="connsiteX12" fmla="*/ 1613 w 54675"/>
                <a:gd name="connsiteY12" fmla="*/ 19203 h 37834"/>
                <a:gd name="connsiteX13" fmla="*/ 2117 w 54675"/>
                <a:gd name="connsiteY13" fmla="*/ 12233 h 37834"/>
                <a:gd name="connsiteX14" fmla="*/ 4807 w 54675"/>
                <a:gd name="connsiteY14" fmla="*/ 10423 h 37834"/>
                <a:gd name="connsiteX15" fmla="*/ 3882 w 54675"/>
                <a:gd name="connsiteY15" fmla="*/ 7005 h 37834"/>
                <a:gd name="connsiteX16" fmla="*/ 1277 w 54675"/>
                <a:gd name="connsiteY16" fmla="*/ 6938 h 37834"/>
                <a:gd name="connsiteX17" fmla="*/ 268 w 54675"/>
                <a:gd name="connsiteY17" fmla="*/ 5598 h 37834"/>
                <a:gd name="connsiteX18" fmla="*/ 6347 w 54675"/>
                <a:gd name="connsiteY18" fmla="*/ 5678 h 37834"/>
                <a:gd name="connsiteX19" fmla="*/ 6953 w 54675"/>
                <a:gd name="connsiteY19" fmla="*/ 4254 h 37834"/>
                <a:gd name="connsiteX20" fmla="*/ 5847 w 54675"/>
                <a:gd name="connsiteY20" fmla="*/ 3095 h 37834"/>
                <a:gd name="connsiteX21" fmla="*/ 5757 w 54675"/>
                <a:gd name="connsiteY21" fmla="*/ 963 h 37834"/>
                <a:gd name="connsiteX22" fmla="*/ 11772 w 54675"/>
                <a:gd name="connsiteY22" fmla="*/ 455 h 37834"/>
                <a:gd name="connsiteX23" fmla="*/ 12588 w 54675"/>
                <a:gd name="connsiteY23" fmla="*/ 1917 h 37834"/>
                <a:gd name="connsiteX24" fmla="*/ 16277 w 54675"/>
                <a:gd name="connsiteY24" fmla="*/ 663 h 37834"/>
                <a:gd name="connsiteX25" fmla="*/ 26308 w 54675"/>
                <a:gd name="connsiteY25" fmla="*/ 7 h 37834"/>
                <a:gd name="connsiteX26" fmla="*/ 28612 w 54675"/>
                <a:gd name="connsiteY26" fmla="*/ 1039 h 37834"/>
                <a:gd name="connsiteX27" fmla="*/ 28084 w 54675"/>
                <a:gd name="connsiteY27" fmla="*/ 3651 h 37834"/>
                <a:gd name="connsiteX28" fmla="*/ 39874 w 54675"/>
                <a:gd name="connsiteY28" fmla="*/ 624 h 37834"/>
                <a:gd name="connsiteX29" fmla="*/ 41494 w 54675"/>
                <a:gd name="connsiteY29" fmla="*/ 1909 h 37834"/>
                <a:gd name="connsiteX30" fmla="*/ 51957 w 54675"/>
                <a:gd name="connsiteY30" fmla="*/ 7072 h 37834"/>
                <a:gd name="connsiteX31" fmla="*/ 54646 w 54675"/>
                <a:gd name="connsiteY31" fmla="*/ 8748 h 37834"/>
                <a:gd name="connsiteX32" fmla="*/ 49820 w 54675"/>
                <a:gd name="connsiteY32" fmla="*/ 11743 h 37834"/>
                <a:gd name="connsiteX33" fmla="*/ 49873 w 54675"/>
                <a:gd name="connsiteY33" fmla="*/ 14080 h 37834"/>
                <a:gd name="connsiteX34" fmla="*/ 49238 w 54675"/>
                <a:gd name="connsiteY34" fmla="*/ 16889 h 37834"/>
                <a:gd name="connsiteX35" fmla="*/ 49548 w 54675"/>
                <a:gd name="connsiteY35" fmla="*/ 18394 h 37834"/>
                <a:gd name="connsiteX36" fmla="*/ 47855 w 54675"/>
                <a:gd name="connsiteY36" fmla="*/ 20486 h 37834"/>
                <a:gd name="connsiteX37" fmla="*/ 46489 w 54675"/>
                <a:gd name="connsiteY37" fmla="*/ 21919 h 37834"/>
                <a:gd name="connsiteX38" fmla="*/ 47709 w 54675"/>
                <a:gd name="connsiteY38" fmla="*/ 23581 h 37834"/>
                <a:gd name="connsiteX39" fmla="*/ 46242 w 54675"/>
                <a:gd name="connsiteY39" fmla="*/ 26643 h 37834"/>
                <a:gd name="connsiteX40" fmla="*/ 48175 w 54675"/>
                <a:gd name="connsiteY40" fmla="*/ 27715 h 37834"/>
                <a:gd name="connsiteX41" fmla="*/ 47039 w 54675"/>
                <a:gd name="connsiteY41" fmla="*/ 29248 h 37834"/>
                <a:gd name="connsiteX42" fmla="*/ 41858 w 54675"/>
                <a:gd name="connsiteY42" fmla="*/ 30109 h 37834"/>
                <a:gd name="connsiteX43" fmla="*/ 35516 w 54675"/>
                <a:gd name="connsiteY43" fmla="*/ 28605 h 37834"/>
                <a:gd name="connsiteX44" fmla="*/ 33049 w 54675"/>
                <a:gd name="connsiteY44" fmla="*/ 31629 h 37834"/>
                <a:gd name="connsiteX45" fmla="*/ 29883 w 54675"/>
                <a:gd name="connsiteY45" fmla="*/ 31900 h 37834"/>
                <a:gd name="connsiteX46" fmla="*/ 27861 w 54675"/>
                <a:gd name="connsiteY46" fmla="*/ 33498 h 37834"/>
                <a:gd name="connsiteX47" fmla="*/ 30441 w 54675"/>
                <a:gd name="connsiteY47" fmla="*/ 34685 h 37834"/>
                <a:gd name="connsiteX48" fmla="*/ 31029 w 54675"/>
                <a:gd name="connsiteY48" fmla="*/ 36361 h 37834"/>
                <a:gd name="connsiteX49" fmla="*/ 27818 w 54675"/>
                <a:gd name="connsiteY49" fmla="*/ 37508 h 37834"/>
                <a:gd name="connsiteX50" fmla="*/ 22913 w 54675"/>
                <a:gd name="connsiteY50" fmla="*/ 37435 h 37834"/>
                <a:gd name="connsiteX51" fmla="*/ 20703 w 54675"/>
                <a:gd name="connsiteY51" fmla="*/ 33367 h 37834"/>
                <a:gd name="connsiteX0" fmla="*/ 20703 w 54755"/>
                <a:gd name="connsiteY0" fmla="*/ 33367 h 37834"/>
                <a:gd name="connsiteX1" fmla="*/ 17105 w 54755"/>
                <a:gd name="connsiteY1" fmla="*/ 34693 h 37834"/>
                <a:gd name="connsiteX2" fmla="*/ 16169 w 54755"/>
                <a:gd name="connsiteY2" fmla="*/ 33337 h 37834"/>
                <a:gd name="connsiteX3" fmla="*/ 14850 w 54755"/>
                <a:gd name="connsiteY3" fmla="*/ 33687 h 37834"/>
                <a:gd name="connsiteX4" fmla="*/ 9733 w 54755"/>
                <a:gd name="connsiteY4" fmla="*/ 31865 h 37834"/>
                <a:gd name="connsiteX5" fmla="*/ 9294 w 54755"/>
                <a:gd name="connsiteY5" fmla="*/ 29029 h 37834"/>
                <a:gd name="connsiteX6" fmla="*/ 9676 w 54755"/>
                <a:gd name="connsiteY6" fmla="*/ 27574 h 37834"/>
                <a:gd name="connsiteX7" fmla="*/ 11198 w 54755"/>
                <a:gd name="connsiteY7" fmla="*/ 27699 h 37834"/>
                <a:gd name="connsiteX8" fmla="*/ 11849 w 54755"/>
                <a:gd name="connsiteY8" fmla="*/ 25973 h 37834"/>
                <a:gd name="connsiteX9" fmla="*/ 9430 w 54755"/>
                <a:gd name="connsiteY9" fmla="*/ 23852 h 37834"/>
                <a:gd name="connsiteX10" fmla="*/ 7444 w 54755"/>
                <a:gd name="connsiteY10" fmla="*/ 22063 h 37834"/>
                <a:gd name="connsiteX11" fmla="*/ 3598 w 54755"/>
                <a:gd name="connsiteY11" fmla="*/ 19676 h 37834"/>
                <a:gd name="connsiteX12" fmla="*/ 1613 w 54755"/>
                <a:gd name="connsiteY12" fmla="*/ 19203 h 37834"/>
                <a:gd name="connsiteX13" fmla="*/ 2117 w 54755"/>
                <a:gd name="connsiteY13" fmla="*/ 12233 h 37834"/>
                <a:gd name="connsiteX14" fmla="*/ 4807 w 54755"/>
                <a:gd name="connsiteY14" fmla="*/ 10423 h 37834"/>
                <a:gd name="connsiteX15" fmla="*/ 3882 w 54755"/>
                <a:gd name="connsiteY15" fmla="*/ 7005 h 37834"/>
                <a:gd name="connsiteX16" fmla="*/ 1277 w 54755"/>
                <a:gd name="connsiteY16" fmla="*/ 6938 h 37834"/>
                <a:gd name="connsiteX17" fmla="*/ 268 w 54755"/>
                <a:gd name="connsiteY17" fmla="*/ 5598 h 37834"/>
                <a:gd name="connsiteX18" fmla="*/ 6347 w 54755"/>
                <a:gd name="connsiteY18" fmla="*/ 5678 h 37834"/>
                <a:gd name="connsiteX19" fmla="*/ 6953 w 54755"/>
                <a:gd name="connsiteY19" fmla="*/ 4254 h 37834"/>
                <a:gd name="connsiteX20" fmla="*/ 5847 w 54755"/>
                <a:gd name="connsiteY20" fmla="*/ 3095 h 37834"/>
                <a:gd name="connsiteX21" fmla="*/ 5757 w 54755"/>
                <a:gd name="connsiteY21" fmla="*/ 963 h 37834"/>
                <a:gd name="connsiteX22" fmla="*/ 11772 w 54755"/>
                <a:gd name="connsiteY22" fmla="*/ 455 h 37834"/>
                <a:gd name="connsiteX23" fmla="*/ 12588 w 54755"/>
                <a:gd name="connsiteY23" fmla="*/ 1917 h 37834"/>
                <a:gd name="connsiteX24" fmla="*/ 16277 w 54755"/>
                <a:gd name="connsiteY24" fmla="*/ 663 h 37834"/>
                <a:gd name="connsiteX25" fmla="*/ 26308 w 54755"/>
                <a:gd name="connsiteY25" fmla="*/ 7 h 37834"/>
                <a:gd name="connsiteX26" fmla="*/ 28612 w 54755"/>
                <a:gd name="connsiteY26" fmla="*/ 1039 h 37834"/>
                <a:gd name="connsiteX27" fmla="*/ 28084 w 54755"/>
                <a:gd name="connsiteY27" fmla="*/ 3651 h 37834"/>
                <a:gd name="connsiteX28" fmla="*/ 39874 w 54755"/>
                <a:gd name="connsiteY28" fmla="*/ 624 h 37834"/>
                <a:gd name="connsiteX29" fmla="*/ 41494 w 54755"/>
                <a:gd name="connsiteY29" fmla="*/ 1909 h 37834"/>
                <a:gd name="connsiteX30" fmla="*/ 54394 w 54755"/>
                <a:gd name="connsiteY30" fmla="*/ 2984 h 37834"/>
                <a:gd name="connsiteX31" fmla="*/ 51957 w 54755"/>
                <a:gd name="connsiteY31" fmla="*/ 7072 h 37834"/>
                <a:gd name="connsiteX32" fmla="*/ 54646 w 54755"/>
                <a:gd name="connsiteY32" fmla="*/ 8748 h 37834"/>
                <a:gd name="connsiteX33" fmla="*/ 49820 w 54755"/>
                <a:gd name="connsiteY33" fmla="*/ 11743 h 37834"/>
                <a:gd name="connsiteX34" fmla="*/ 49873 w 54755"/>
                <a:gd name="connsiteY34" fmla="*/ 14080 h 37834"/>
                <a:gd name="connsiteX35" fmla="*/ 49238 w 54755"/>
                <a:gd name="connsiteY35" fmla="*/ 16889 h 37834"/>
                <a:gd name="connsiteX36" fmla="*/ 49548 w 54755"/>
                <a:gd name="connsiteY36" fmla="*/ 18394 h 37834"/>
                <a:gd name="connsiteX37" fmla="*/ 47855 w 54755"/>
                <a:gd name="connsiteY37" fmla="*/ 20486 h 37834"/>
                <a:gd name="connsiteX38" fmla="*/ 46489 w 54755"/>
                <a:gd name="connsiteY38" fmla="*/ 21919 h 37834"/>
                <a:gd name="connsiteX39" fmla="*/ 47709 w 54755"/>
                <a:gd name="connsiteY39" fmla="*/ 23581 h 37834"/>
                <a:gd name="connsiteX40" fmla="*/ 46242 w 54755"/>
                <a:gd name="connsiteY40" fmla="*/ 26643 h 37834"/>
                <a:gd name="connsiteX41" fmla="*/ 48175 w 54755"/>
                <a:gd name="connsiteY41" fmla="*/ 27715 h 37834"/>
                <a:gd name="connsiteX42" fmla="*/ 47039 w 54755"/>
                <a:gd name="connsiteY42" fmla="*/ 29248 h 37834"/>
                <a:gd name="connsiteX43" fmla="*/ 41858 w 54755"/>
                <a:gd name="connsiteY43" fmla="*/ 30109 h 37834"/>
                <a:gd name="connsiteX44" fmla="*/ 35516 w 54755"/>
                <a:gd name="connsiteY44" fmla="*/ 28605 h 37834"/>
                <a:gd name="connsiteX45" fmla="*/ 33049 w 54755"/>
                <a:gd name="connsiteY45" fmla="*/ 31629 h 37834"/>
                <a:gd name="connsiteX46" fmla="*/ 29883 w 54755"/>
                <a:gd name="connsiteY46" fmla="*/ 31900 h 37834"/>
                <a:gd name="connsiteX47" fmla="*/ 27861 w 54755"/>
                <a:gd name="connsiteY47" fmla="*/ 33498 h 37834"/>
                <a:gd name="connsiteX48" fmla="*/ 30441 w 54755"/>
                <a:gd name="connsiteY48" fmla="*/ 34685 h 37834"/>
                <a:gd name="connsiteX49" fmla="*/ 31029 w 54755"/>
                <a:gd name="connsiteY49" fmla="*/ 36361 h 37834"/>
                <a:gd name="connsiteX50" fmla="*/ 27818 w 54755"/>
                <a:gd name="connsiteY50" fmla="*/ 37508 h 37834"/>
                <a:gd name="connsiteX51" fmla="*/ 22913 w 54755"/>
                <a:gd name="connsiteY51" fmla="*/ 37435 h 37834"/>
                <a:gd name="connsiteX52" fmla="*/ 20703 w 54755"/>
                <a:gd name="connsiteY52" fmla="*/ 33367 h 37834"/>
                <a:gd name="connsiteX0" fmla="*/ 20703 w 56048"/>
                <a:gd name="connsiteY0" fmla="*/ 33811 h 38278"/>
                <a:gd name="connsiteX1" fmla="*/ 17105 w 56048"/>
                <a:gd name="connsiteY1" fmla="*/ 35137 h 38278"/>
                <a:gd name="connsiteX2" fmla="*/ 16169 w 56048"/>
                <a:gd name="connsiteY2" fmla="*/ 33781 h 38278"/>
                <a:gd name="connsiteX3" fmla="*/ 14850 w 56048"/>
                <a:gd name="connsiteY3" fmla="*/ 34131 h 38278"/>
                <a:gd name="connsiteX4" fmla="*/ 9733 w 56048"/>
                <a:gd name="connsiteY4" fmla="*/ 32309 h 38278"/>
                <a:gd name="connsiteX5" fmla="*/ 9294 w 56048"/>
                <a:gd name="connsiteY5" fmla="*/ 29473 h 38278"/>
                <a:gd name="connsiteX6" fmla="*/ 9676 w 56048"/>
                <a:gd name="connsiteY6" fmla="*/ 28018 h 38278"/>
                <a:gd name="connsiteX7" fmla="*/ 11198 w 56048"/>
                <a:gd name="connsiteY7" fmla="*/ 28143 h 38278"/>
                <a:gd name="connsiteX8" fmla="*/ 11849 w 56048"/>
                <a:gd name="connsiteY8" fmla="*/ 26417 h 38278"/>
                <a:gd name="connsiteX9" fmla="*/ 9430 w 56048"/>
                <a:gd name="connsiteY9" fmla="*/ 24296 h 38278"/>
                <a:gd name="connsiteX10" fmla="*/ 7444 w 56048"/>
                <a:gd name="connsiteY10" fmla="*/ 22507 h 38278"/>
                <a:gd name="connsiteX11" fmla="*/ 3598 w 56048"/>
                <a:gd name="connsiteY11" fmla="*/ 20120 h 38278"/>
                <a:gd name="connsiteX12" fmla="*/ 1613 w 56048"/>
                <a:gd name="connsiteY12" fmla="*/ 19647 h 38278"/>
                <a:gd name="connsiteX13" fmla="*/ 2117 w 56048"/>
                <a:gd name="connsiteY13" fmla="*/ 12677 h 38278"/>
                <a:gd name="connsiteX14" fmla="*/ 4807 w 56048"/>
                <a:gd name="connsiteY14" fmla="*/ 10867 h 38278"/>
                <a:gd name="connsiteX15" fmla="*/ 3882 w 56048"/>
                <a:gd name="connsiteY15" fmla="*/ 7449 h 38278"/>
                <a:gd name="connsiteX16" fmla="*/ 1277 w 56048"/>
                <a:gd name="connsiteY16" fmla="*/ 7382 h 38278"/>
                <a:gd name="connsiteX17" fmla="*/ 268 w 56048"/>
                <a:gd name="connsiteY17" fmla="*/ 6042 h 38278"/>
                <a:gd name="connsiteX18" fmla="*/ 6347 w 56048"/>
                <a:gd name="connsiteY18" fmla="*/ 6122 h 38278"/>
                <a:gd name="connsiteX19" fmla="*/ 6953 w 56048"/>
                <a:gd name="connsiteY19" fmla="*/ 4698 h 38278"/>
                <a:gd name="connsiteX20" fmla="*/ 5847 w 56048"/>
                <a:gd name="connsiteY20" fmla="*/ 3539 h 38278"/>
                <a:gd name="connsiteX21" fmla="*/ 5757 w 56048"/>
                <a:gd name="connsiteY21" fmla="*/ 1407 h 38278"/>
                <a:gd name="connsiteX22" fmla="*/ 11772 w 56048"/>
                <a:gd name="connsiteY22" fmla="*/ 899 h 38278"/>
                <a:gd name="connsiteX23" fmla="*/ 12588 w 56048"/>
                <a:gd name="connsiteY23" fmla="*/ 2361 h 38278"/>
                <a:gd name="connsiteX24" fmla="*/ 16277 w 56048"/>
                <a:gd name="connsiteY24" fmla="*/ 1107 h 38278"/>
                <a:gd name="connsiteX25" fmla="*/ 26308 w 56048"/>
                <a:gd name="connsiteY25" fmla="*/ 451 h 38278"/>
                <a:gd name="connsiteX26" fmla="*/ 28612 w 56048"/>
                <a:gd name="connsiteY26" fmla="*/ 1483 h 38278"/>
                <a:gd name="connsiteX27" fmla="*/ 28084 w 56048"/>
                <a:gd name="connsiteY27" fmla="*/ 4095 h 38278"/>
                <a:gd name="connsiteX28" fmla="*/ 39874 w 56048"/>
                <a:gd name="connsiteY28" fmla="*/ 1068 h 38278"/>
                <a:gd name="connsiteX29" fmla="*/ 41494 w 56048"/>
                <a:gd name="connsiteY29" fmla="*/ 2353 h 38278"/>
                <a:gd name="connsiteX30" fmla="*/ 55319 w 56048"/>
                <a:gd name="connsiteY30" fmla="*/ 9 h 38278"/>
                <a:gd name="connsiteX31" fmla="*/ 54394 w 56048"/>
                <a:gd name="connsiteY31" fmla="*/ 3428 h 38278"/>
                <a:gd name="connsiteX32" fmla="*/ 51957 w 56048"/>
                <a:gd name="connsiteY32" fmla="*/ 7516 h 38278"/>
                <a:gd name="connsiteX33" fmla="*/ 54646 w 56048"/>
                <a:gd name="connsiteY33" fmla="*/ 9192 h 38278"/>
                <a:gd name="connsiteX34" fmla="*/ 49820 w 56048"/>
                <a:gd name="connsiteY34" fmla="*/ 12187 h 38278"/>
                <a:gd name="connsiteX35" fmla="*/ 49873 w 56048"/>
                <a:gd name="connsiteY35" fmla="*/ 14524 h 38278"/>
                <a:gd name="connsiteX36" fmla="*/ 49238 w 56048"/>
                <a:gd name="connsiteY36" fmla="*/ 17333 h 38278"/>
                <a:gd name="connsiteX37" fmla="*/ 49548 w 56048"/>
                <a:gd name="connsiteY37" fmla="*/ 18838 h 38278"/>
                <a:gd name="connsiteX38" fmla="*/ 47855 w 56048"/>
                <a:gd name="connsiteY38" fmla="*/ 20930 h 38278"/>
                <a:gd name="connsiteX39" fmla="*/ 46489 w 56048"/>
                <a:gd name="connsiteY39" fmla="*/ 22363 h 38278"/>
                <a:gd name="connsiteX40" fmla="*/ 47709 w 56048"/>
                <a:gd name="connsiteY40" fmla="*/ 24025 h 38278"/>
                <a:gd name="connsiteX41" fmla="*/ 46242 w 56048"/>
                <a:gd name="connsiteY41" fmla="*/ 27087 h 38278"/>
                <a:gd name="connsiteX42" fmla="*/ 48175 w 56048"/>
                <a:gd name="connsiteY42" fmla="*/ 28159 h 38278"/>
                <a:gd name="connsiteX43" fmla="*/ 47039 w 56048"/>
                <a:gd name="connsiteY43" fmla="*/ 29692 h 38278"/>
                <a:gd name="connsiteX44" fmla="*/ 41858 w 56048"/>
                <a:gd name="connsiteY44" fmla="*/ 30553 h 38278"/>
                <a:gd name="connsiteX45" fmla="*/ 35516 w 56048"/>
                <a:gd name="connsiteY45" fmla="*/ 29049 h 38278"/>
                <a:gd name="connsiteX46" fmla="*/ 33049 w 56048"/>
                <a:gd name="connsiteY46" fmla="*/ 32073 h 38278"/>
                <a:gd name="connsiteX47" fmla="*/ 29883 w 56048"/>
                <a:gd name="connsiteY47" fmla="*/ 32344 h 38278"/>
                <a:gd name="connsiteX48" fmla="*/ 27861 w 56048"/>
                <a:gd name="connsiteY48" fmla="*/ 33942 h 38278"/>
                <a:gd name="connsiteX49" fmla="*/ 30441 w 56048"/>
                <a:gd name="connsiteY49" fmla="*/ 35129 h 38278"/>
                <a:gd name="connsiteX50" fmla="*/ 31029 w 56048"/>
                <a:gd name="connsiteY50" fmla="*/ 36805 h 38278"/>
                <a:gd name="connsiteX51" fmla="*/ 27818 w 56048"/>
                <a:gd name="connsiteY51" fmla="*/ 37952 h 38278"/>
                <a:gd name="connsiteX52" fmla="*/ 22913 w 56048"/>
                <a:gd name="connsiteY52" fmla="*/ 37879 h 38278"/>
                <a:gd name="connsiteX53" fmla="*/ 20703 w 56048"/>
                <a:gd name="connsiteY53" fmla="*/ 33811 h 38278"/>
                <a:gd name="connsiteX0" fmla="*/ 20703 w 55768"/>
                <a:gd name="connsiteY0" fmla="*/ 33839 h 38306"/>
                <a:gd name="connsiteX1" fmla="*/ 17105 w 55768"/>
                <a:gd name="connsiteY1" fmla="*/ 35165 h 38306"/>
                <a:gd name="connsiteX2" fmla="*/ 16169 w 55768"/>
                <a:gd name="connsiteY2" fmla="*/ 33809 h 38306"/>
                <a:gd name="connsiteX3" fmla="*/ 14850 w 55768"/>
                <a:gd name="connsiteY3" fmla="*/ 34159 h 38306"/>
                <a:gd name="connsiteX4" fmla="*/ 9733 w 55768"/>
                <a:gd name="connsiteY4" fmla="*/ 32337 h 38306"/>
                <a:gd name="connsiteX5" fmla="*/ 9294 w 55768"/>
                <a:gd name="connsiteY5" fmla="*/ 29501 h 38306"/>
                <a:gd name="connsiteX6" fmla="*/ 9676 w 55768"/>
                <a:gd name="connsiteY6" fmla="*/ 28046 h 38306"/>
                <a:gd name="connsiteX7" fmla="*/ 11198 w 55768"/>
                <a:gd name="connsiteY7" fmla="*/ 28171 h 38306"/>
                <a:gd name="connsiteX8" fmla="*/ 11849 w 55768"/>
                <a:gd name="connsiteY8" fmla="*/ 26445 h 38306"/>
                <a:gd name="connsiteX9" fmla="*/ 9430 w 55768"/>
                <a:gd name="connsiteY9" fmla="*/ 24324 h 38306"/>
                <a:gd name="connsiteX10" fmla="*/ 7444 w 55768"/>
                <a:gd name="connsiteY10" fmla="*/ 22535 h 38306"/>
                <a:gd name="connsiteX11" fmla="*/ 3598 w 55768"/>
                <a:gd name="connsiteY11" fmla="*/ 20148 h 38306"/>
                <a:gd name="connsiteX12" fmla="*/ 1613 w 55768"/>
                <a:gd name="connsiteY12" fmla="*/ 19675 h 38306"/>
                <a:gd name="connsiteX13" fmla="*/ 2117 w 55768"/>
                <a:gd name="connsiteY13" fmla="*/ 12705 h 38306"/>
                <a:gd name="connsiteX14" fmla="*/ 4807 w 55768"/>
                <a:gd name="connsiteY14" fmla="*/ 10895 h 38306"/>
                <a:gd name="connsiteX15" fmla="*/ 3882 w 55768"/>
                <a:gd name="connsiteY15" fmla="*/ 7477 h 38306"/>
                <a:gd name="connsiteX16" fmla="*/ 1277 w 55768"/>
                <a:gd name="connsiteY16" fmla="*/ 7410 h 38306"/>
                <a:gd name="connsiteX17" fmla="*/ 268 w 55768"/>
                <a:gd name="connsiteY17" fmla="*/ 6070 h 38306"/>
                <a:gd name="connsiteX18" fmla="*/ 6347 w 55768"/>
                <a:gd name="connsiteY18" fmla="*/ 6150 h 38306"/>
                <a:gd name="connsiteX19" fmla="*/ 6953 w 55768"/>
                <a:gd name="connsiteY19" fmla="*/ 4726 h 38306"/>
                <a:gd name="connsiteX20" fmla="*/ 5847 w 55768"/>
                <a:gd name="connsiteY20" fmla="*/ 3567 h 38306"/>
                <a:gd name="connsiteX21" fmla="*/ 5757 w 55768"/>
                <a:gd name="connsiteY21" fmla="*/ 1435 h 38306"/>
                <a:gd name="connsiteX22" fmla="*/ 11772 w 55768"/>
                <a:gd name="connsiteY22" fmla="*/ 927 h 38306"/>
                <a:gd name="connsiteX23" fmla="*/ 12588 w 55768"/>
                <a:gd name="connsiteY23" fmla="*/ 2389 h 38306"/>
                <a:gd name="connsiteX24" fmla="*/ 16277 w 55768"/>
                <a:gd name="connsiteY24" fmla="*/ 1135 h 38306"/>
                <a:gd name="connsiteX25" fmla="*/ 26308 w 55768"/>
                <a:gd name="connsiteY25" fmla="*/ 479 h 38306"/>
                <a:gd name="connsiteX26" fmla="*/ 28612 w 55768"/>
                <a:gd name="connsiteY26" fmla="*/ 1511 h 38306"/>
                <a:gd name="connsiteX27" fmla="*/ 28084 w 55768"/>
                <a:gd name="connsiteY27" fmla="*/ 4123 h 38306"/>
                <a:gd name="connsiteX28" fmla="*/ 39874 w 55768"/>
                <a:gd name="connsiteY28" fmla="*/ 1096 h 38306"/>
                <a:gd name="connsiteX29" fmla="*/ 41494 w 55768"/>
                <a:gd name="connsiteY29" fmla="*/ 2381 h 38306"/>
                <a:gd name="connsiteX30" fmla="*/ 43552 w 55768"/>
                <a:gd name="connsiteY30" fmla="*/ 1713 h 38306"/>
                <a:gd name="connsiteX31" fmla="*/ 55319 w 55768"/>
                <a:gd name="connsiteY31" fmla="*/ 37 h 38306"/>
                <a:gd name="connsiteX32" fmla="*/ 54394 w 55768"/>
                <a:gd name="connsiteY32" fmla="*/ 3456 h 38306"/>
                <a:gd name="connsiteX33" fmla="*/ 51957 w 55768"/>
                <a:gd name="connsiteY33" fmla="*/ 7544 h 38306"/>
                <a:gd name="connsiteX34" fmla="*/ 54646 w 55768"/>
                <a:gd name="connsiteY34" fmla="*/ 9220 h 38306"/>
                <a:gd name="connsiteX35" fmla="*/ 49820 w 55768"/>
                <a:gd name="connsiteY35" fmla="*/ 12215 h 38306"/>
                <a:gd name="connsiteX36" fmla="*/ 49873 w 55768"/>
                <a:gd name="connsiteY36" fmla="*/ 14552 h 38306"/>
                <a:gd name="connsiteX37" fmla="*/ 49238 w 55768"/>
                <a:gd name="connsiteY37" fmla="*/ 17361 h 38306"/>
                <a:gd name="connsiteX38" fmla="*/ 49548 w 55768"/>
                <a:gd name="connsiteY38" fmla="*/ 18866 h 38306"/>
                <a:gd name="connsiteX39" fmla="*/ 47855 w 55768"/>
                <a:gd name="connsiteY39" fmla="*/ 20958 h 38306"/>
                <a:gd name="connsiteX40" fmla="*/ 46489 w 55768"/>
                <a:gd name="connsiteY40" fmla="*/ 22391 h 38306"/>
                <a:gd name="connsiteX41" fmla="*/ 47709 w 55768"/>
                <a:gd name="connsiteY41" fmla="*/ 24053 h 38306"/>
                <a:gd name="connsiteX42" fmla="*/ 46242 w 55768"/>
                <a:gd name="connsiteY42" fmla="*/ 27115 h 38306"/>
                <a:gd name="connsiteX43" fmla="*/ 48175 w 55768"/>
                <a:gd name="connsiteY43" fmla="*/ 28187 h 38306"/>
                <a:gd name="connsiteX44" fmla="*/ 47039 w 55768"/>
                <a:gd name="connsiteY44" fmla="*/ 29720 h 38306"/>
                <a:gd name="connsiteX45" fmla="*/ 41858 w 55768"/>
                <a:gd name="connsiteY45" fmla="*/ 30581 h 38306"/>
                <a:gd name="connsiteX46" fmla="*/ 35516 w 55768"/>
                <a:gd name="connsiteY46" fmla="*/ 29077 h 38306"/>
                <a:gd name="connsiteX47" fmla="*/ 33049 w 55768"/>
                <a:gd name="connsiteY47" fmla="*/ 32101 h 38306"/>
                <a:gd name="connsiteX48" fmla="*/ 29883 w 55768"/>
                <a:gd name="connsiteY48" fmla="*/ 32372 h 38306"/>
                <a:gd name="connsiteX49" fmla="*/ 27861 w 55768"/>
                <a:gd name="connsiteY49" fmla="*/ 33970 h 38306"/>
                <a:gd name="connsiteX50" fmla="*/ 30441 w 55768"/>
                <a:gd name="connsiteY50" fmla="*/ 35157 h 38306"/>
                <a:gd name="connsiteX51" fmla="*/ 31029 w 55768"/>
                <a:gd name="connsiteY51" fmla="*/ 36833 h 38306"/>
                <a:gd name="connsiteX52" fmla="*/ 27818 w 55768"/>
                <a:gd name="connsiteY52" fmla="*/ 37980 h 38306"/>
                <a:gd name="connsiteX53" fmla="*/ 22913 w 55768"/>
                <a:gd name="connsiteY53" fmla="*/ 37907 h 38306"/>
                <a:gd name="connsiteX54" fmla="*/ 20703 w 55768"/>
                <a:gd name="connsiteY54" fmla="*/ 33839 h 38306"/>
                <a:gd name="connsiteX0" fmla="*/ 20703 w 55625"/>
                <a:gd name="connsiteY0" fmla="*/ 34490 h 38957"/>
                <a:gd name="connsiteX1" fmla="*/ 17105 w 55625"/>
                <a:gd name="connsiteY1" fmla="*/ 35816 h 38957"/>
                <a:gd name="connsiteX2" fmla="*/ 16169 w 55625"/>
                <a:gd name="connsiteY2" fmla="*/ 34460 h 38957"/>
                <a:gd name="connsiteX3" fmla="*/ 14850 w 55625"/>
                <a:gd name="connsiteY3" fmla="*/ 34810 h 38957"/>
                <a:gd name="connsiteX4" fmla="*/ 9733 w 55625"/>
                <a:gd name="connsiteY4" fmla="*/ 32988 h 38957"/>
                <a:gd name="connsiteX5" fmla="*/ 9294 w 55625"/>
                <a:gd name="connsiteY5" fmla="*/ 30152 h 38957"/>
                <a:gd name="connsiteX6" fmla="*/ 9676 w 55625"/>
                <a:gd name="connsiteY6" fmla="*/ 28697 h 38957"/>
                <a:gd name="connsiteX7" fmla="*/ 11198 w 55625"/>
                <a:gd name="connsiteY7" fmla="*/ 28822 h 38957"/>
                <a:gd name="connsiteX8" fmla="*/ 11849 w 55625"/>
                <a:gd name="connsiteY8" fmla="*/ 27096 h 38957"/>
                <a:gd name="connsiteX9" fmla="*/ 9430 w 55625"/>
                <a:gd name="connsiteY9" fmla="*/ 24975 h 38957"/>
                <a:gd name="connsiteX10" fmla="*/ 7444 w 55625"/>
                <a:gd name="connsiteY10" fmla="*/ 23186 h 38957"/>
                <a:gd name="connsiteX11" fmla="*/ 3598 w 55625"/>
                <a:gd name="connsiteY11" fmla="*/ 20799 h 38957"/>
                <a:gd name="connsiteX12" fmla="*/ 1613 w 55625"/>
                <a:gd name="connsiteY12" fmla="*/ 20326 h 38957"/>
                <a:gd name="connsiteX13" fmla="*/ 2117 w 55625"/>
                <a:gd name="connsiteY13" fmla="*/ 13356 h 38957"/>
                <a:gd name="connsiteX14" fmla="*/ 4807 w 55625"/>
                <a:gd name="connsiteY14" fmla="*/ 11546 h 38957"/>
                <a:gd name="connsiteX15" fmla="*/ 3882 w 55625"/>
                <a:gd name="connsiteY15" fmla="*/ 8128 h 38957"/>
                <a:gd name="connsiteX16" fmla="*/ 1277 w 55625"/>
                <a:gd name="connsiteY16" fmla="*/ 8061 h 38957"/>
                <a:gd name="connsiteX17" fmla="*/ 268 w 55625"/>
                <a:gd name="connsiteY17" fmla="*/ 6721 h 38957"/>
                <a:gd name="connsiteX18" fmla="*/ 6347 w 55625"/>
                <a:gd name="connsiteY18" fmla="*/ 6801 h 38957"/>
                <a:gd name="connsiteX19" fmla="*/ 6953 w 55625"/>
                <a:gd name="connsiteY19" fmla="*/ 5377 h 38957"/>
                <a:gd name="connsiteX20" fmla="*/ 5847 w 55625"/>
                <a:gd name="connsiteY20" fmla="*/ 4218 h 38957"/>
                <a:gd name="connsiteX21" fmla="*/ 5757 w 55625"/>
                <a:gd name="connsiteY21" fmla="*/ 2086 h 38957"/>
                <a:gd name="connsiteX22" fmla="*/ 11772 w 55625"/>
                <a:gd name="connsiteY22" fmla="*/ 1578 h 38957"/>
                <a:gd name="connsiteX23" fmla="*/ 12588 w 55625"/>
                <a:gd name="connsiteY23" fmla="*/ 3040 h 38957"/>
                <a:gd name="connsiteX24" fmla="*/ 16277 w 55625"/>
                <a:gd name="connsiteY24" fmla="*/ 1786 h 38957"/>
                <a:gd name="connsiteX25" fmla="*/ 26308 w 55625"/>
                <a:gd name="connsiteY25" fmla="*/ 1130 h 38957"/>
                <a:gd name="connsiteX26" fmla="*/ 28612 w 55625"/>
                <a:gd name="connsiteY26" fmla="*/ 2162 h 38957"/>
                <a:gd name="connsiteX27" fmla="*/ 28084 w 55625"/>
                <a:gd name="connsiteY27" fmla="*/ 4774 h 38957"/>
                <a:gd name="connsiteX28" fmla="*/ 39874 w 55625"/>
                <a:gd name="connsiteY28" fmla="*/ 1747 h 38957"/>
                <a:gd name="connsiteX29" fmla="*/ 41494 w 55625"/>
                <a:gd name="connsiteY29" fmla="*/ 3032 h 38957"/>
                <a:gd name="connsiteX30" fmla="*/ 43552 w 55625"/>
                <a:gd name="connsiteY30" fmla="*/ 2364 h 38957"/>
                <a:gd name="connsiteX31" fmla="*/ 43300 w 55625"/>
                <a:gd name="connsiteY31" fmla="*/ 85 h 38957"/>
                <a:gd name="connsiteX32" fmla="*/ 55319 w 55625"/>
                <a:gd name="connsiteY32" fmla="*/ 688 h 38957"/>
                <a:gd name="connsiteX33" fmla="*/ 54394 w 55625"/>
                <a:gd name="connsiteY33" fmla="*/ 4107 h 38957"/>
                <a:gd name="connsiteX34" fmla="*/ 51957 w 55625"/>
                <a:gd name="connsiteY34" fmla="*/ 8195 h 38957"/>
                <a:gd name="connsiteX35" fmla="*/ 54646 w 55625"/>
                <a:gd name="connsiteY35" fmla="*/ 9871 h 38957"/>
                <a:gd name="connsiteX36" fmla="*/ 49820 w 55625"/>
                <a:gd name="connsiteY36" fmla="*/ 12866 h 38957"/>
                <a:gd name="connsiteX37" fmla="*/ 49873 w 55625"/>
                <a:gd name="connsiteY37" fmla="*/ 15203 h 38957"/>
                <a:gd name="connsiteX38" fmla="*/ 49238 w 55625"/>
                <a:gd name="connsiteY38" fmla="*/ 18012 h 38957"/>
                <a:gd name="connsiteX39" fmla="*/ 49548 w 55625"/>
                <a:gd name="connsiteY39" fmla="*/ 19517 h 38957"/>
                <a:gd name="connsiteX40" fmla="*/ 47855 w 55625"/>
                <a:gd name="connsiteY40" fmla="*/ 21609 h 38957"/>
                <a:gd name="connsiteX41" fmla="*/ 46489 w 55625"/>
                <a:gd name="connsiteY41" fmla="*/ 23042 h 38957"/>
                <a:gd name="connsiteX42" fmla="*/ 47709 w 55625"/>
                <a:gd name="connsiteY42" fmla="*/ 24704 h 38957"/>
                <a:gd name="connsiteX43" fmla="*/ 46242 w 55625"/>
                <a:gd name="connsiteY43" fmla="*/ 27766 h 38957"/>
                <a:gd name="connsiteX44" fmla="*/ 48175 w 55625"/>
                <a:gd name="connsiteY44" fmla="*/ 28838 h 38957"/>
                <a:gd name="connsiteX45" fmla="*/ 47039 w 55625"/>
                <a:gd name="connsiteY45" fmla="*/ 30371 h 38957"/>
                <a:gd name="connsiteX46" fmla="*/ 41858 w 55625"/>
                <a:gd name="connsiteY46" fmla="*/ 31232 h 38957"/>
                <a:gd name="connsiteX47" fmla="*/ 35516 w 55625"/>
                <a:gd name="connsiteY47" fmla="*/ 29728 h 38957"/>
                <a:gd name="connsiteX48" fmla="*/ 33049 w 55625"/>
                <a:gd name="connsiteY48" fmla="*/ 32752 h 38957"/>
                <a:gd name="connsiteX49" fmla="*/ 29883 w 55625"/>
                <a:gd name="connsiteY49" fmla="*/ 33023 h 38957"/>
                <a:gd name="connsiteX50" fmla="*/ 27861 w 55625"/>
                <a:gd name="connsiteY50" fmla="*/ 34621 h 38957"/>
                <a:gd name="connsiteX51" fmla="*/ 30441 w 55625"/>
                <a:gd name="connsiteY51" fmla="*/ 35808 h 38957"/>
                <a:gd name="connsiteX52" fmla="*/ 31029 w 55625"/>
                <a:gd name="connsiteY52" fmla="*/ 37484 h 38957"/>
                <a:gd name="connsiteX53" fmla="*/ 27818 w 55625"/>
                <a:gd name="connsiteY53" fmla="*/ 38631 h 38957"/>
                <a:gd name="connsiteX54" fmla="*/ 22913 w 55625"/>
                <a:gd name="connsiteY54" fmla="*/ 38558 h 38957"/>
                <a:gd name="connsiteX55" fmla="*/ 20703 w 55625"/>
                <a:gd name="connsiteY55" fmla="*/ 34490 h 38957"/>
                <a:gd name="connsiteX0" fmla="*/ 20703 w 55679"/>
                <a:gd name="connsiteY0" fmla="*/ 36419 h 40886"/>
                <a:gd name="connsiteX1" fmla="*/ 17105 w 55679"/>
                <a:gd name="connsiteY1" fmla="*/ 37745 h 40886"/>
                <a:gd name="connsiteX2" fmla="*/ 16169 w 55679"/>
                <a:gd name="connsiteY2" fmla="*/ 36389 h 40886"/>
                <a:gd name="connsiteX3" fmla="*/ 14850 w 55679"/>
                <a:gd name="connsiteY3" fmla="*/ 36739 h 40886"/>
                <a:gd name="connsiteX4" fmla="*/ 9733 w 55679"/>
                <a:gd name="connsiteY4" fmla="*/ 34917 h 40886"/>
                <a:gd name="connsiteX5" fmla="*/ 9294 w 55679"/>
                <a:gd name="connsiteY5" fmla="*/ 32081 h 40886"/>
                <a:gd name="connsiteX6" fmla="*/ 9676 w 55679"/>
                <a:gd name="connsiteY6" fmla="*/ 30626 h 40886"/>
                <a:gd name="connsiteX7" fmla="*/ 11198 w 55679"/>
                <a:gd name="connsiteY7" fmla="*/ 30751 h 40886"/>
                <a:gd name="connsiteX8" fmla="*/ 11849 w 55679"/>
                <a:gd name="connsiteY8" fmla="*/ 29025 h 40886"/>
                <a:gd name="connsiteX9" fmla="*/ 9430 w 55679"/>
                <a:gd name="connsiteY9" fmla="*/ 26904 h 40886"/>
                <a:gd name="connsiteX10" fmla="*/ 7444 w 55679"/>
                <a:gd name="connsiteY10" fmla="*/ 25115 h 40886"/>
                <a:gd name="connsiteX11" fmla="*/ 3598 w 55679"/>
                <a:gd name="connsiteY11" fmla="*/ 22728 h 40886"/>
                <a:gd name="connsiteX12" fmla="*/ 1613 w 55679"/>
                <a:gd name="connsiteY12" fmla="*/ 22255 h 40886"/>
                <a:gd name="connsiteX13" fmla="*/ 2117 w 55679"/>
                <a:gd name="connsiteY13" fmla="*/ 15285 h 40886"/>
                <a:gd name="connsiteX14" fmla="*/ 4807 w 55679"/>
                <a:gd name="connsiteY14" fmla="*/ 13475 h 40886"/>
                <a:gd name="connsiteX15" fmla="*/ 3882 w 55679"/>
                <a:gd name="connsiteY15" fmla="*/ 10057 h 40886"/>
                <a:gd name="connsiteX16" fmla="*/ 1277 w 55679"/>
                <a:gd name="connsiteY16" fmla="*/ 9990 h 40886"/>
                <a:gd name="connsiteX17" fmla="*/ 268 w 55679"/>
                <a:gd name="connsiteY17" fmla="*/ 8650 h 40886"/>
                <a:gd name="connsiteX18" fmla="*/ 6347 w 55679"/>
                <a:gd name="connsiteY18" fmla="*/ 8730 h 40886"/>
                <a:gd name="connsiteX19" fmla="*/ 6953 w 55679"/>
                <a:gd name="connsiteY19" fmla="*/ 7306 h 40886"/>
                <a:gd name="connsiteX20" fmla="*/ 5847 w 55679"/>
                <a:gd name="connsiteY20" fmla="*/ 6147 h 40886"/>
                <a:gd name="connsiteX21" fmla="*/ 5757 w 55679"/>
                <a:gd name="connsiteY21" fmla="*/ 4015 h 40886"/>
                <a:gd name="connsiteX22" fmla="*/ 11772 w 55679"/>
                <a:gd name="connsiteY22" fmla="*/ 3507 h 40886"/>
                <a:gd name="connsiteX23" fmla="*/ 12588 w 55679"/>
                <a:gd name="connsiteY23" fmla="*/ 4969 h 40886"/>
                <a:gd name="connsiteX24" fmla="*/ 16277 w 55679"/>
                <a:gd name="connsiteY24" fmla="*/ 3715 h 40886"/>
                <a:gd name="connsiteX25" fmla="*/ 26308 w 55679"/>
                <a:gd name="connsiteY25" fmla="*/ 3059 h 40886"/>
                <a:gd name="connsiteX26" fmla="*/ 28612 w 55679"/>
                <a:gd name="connsiteY26" fmla="*/ 4091 h 40886"/>
                <a:gd name="connsiteX27" fmla="*/ 28084 w 55679"/>
                <a:gd name="connsiteY27" fmla="*/ 6703 h 40886"/>
                <a:gd name="connsiteX28" fmla="*/ 39874 w 55679"/>
                <a:gd name="connsiteY28" fmla="*/ 3676 h 40886"/>
                <a:gd name="connsiteX29" fmla="*/ 41494 w 55679"/>
                <a:gd name="connsiteY29" fmla="*/ 4961 h 40886"/>
                <a:gd name="connsiteX30" fmla="*/ 43552 w 55679"/>
                <a:gd name="connsiteY30" fmla="*/ 4293 h 40886"/>
                <a:gd name="connsiteX31" fmla="*/ 43300 w 55679"/>
                <a:gd name="connsiteY31" fmla="*/ 2014 h 40886"/>
                <a:gd name="connsiteX32" fmla="*/ 47754 w 55679"/>
                <a:gd name="connsiteY32" fmla="*/ 4 h 40886"/>
                <a:gd name="connsiteX33" fmla="*/ 55319 w 55679"/>
                <a:gd name="connsiteY33" fmla="*/ 2617 h 40886"/>
                <a:gd name="connsiteX34" fmla="*/ 54394 w 55679"/>
                <a:gd name="connsiteY34" fmla="*/ 6036 h 40886"/>
                <a:gd name="connsiteX35" fmla="*/ 51957 w 55679"/>
                <a:gd name="connsiteY35" fmla="*/ 10124 h 40886"/>
                <a:gd name="connsiteX36" fmla="*/ 54646 w 55679"/>
                <a:gd name="connsiteY36" fmla="*/ 11800 h 40886"/>
                <a:gd name="connsiteX37" fmla="*/ 49820 w 55679"/>
                <a:gd name="connsiteY37" fmla="*/ 14795 h 40886"/>
                <a:gd name="connsiteX38" fmla="*/ 49873 w 55679"/>
                <a:gd name="connsiteY38" fmla="*/ 17132 h 40886"/>
                <a:gd name="connsiteX39" fmla="*/ 49238 w 55679"/>
                <a:gd name="connsiteY39" fmla="*/ 19941 h 40886"/>
                <a:gd name="connsiteX40" fmla="*/ 49548 w 55679"/>
                <a:gd name="connsiteY40" fmla="*/ 21446 h 40886"/>
                <a:gd name="connsiteX41" fmla="*/ 47855 w 55679"/>
                <a:gd name="connsiteY41" fmla="*/ 23538 h 40886"/>
                <a:gd name="connsiteX42" fmla="*/ 46489 w 55679"/>
                <a:gd name="connsiteY42" fmla="*/ 24971 h 40886"/>
                <a:gd name="connsiteX43" fmla="*/ 47709 w 55679"/>
                <a:gd name="connsiteY43" fmla="*/ 26633 h 40886"/>
                <a:gd name="connsiteX44" fmla="*/ 46242 w 55679"/>
                <a:gd name="connsiteY44" fmla="*/ 29695 h 40886"/>
                <a:gd name="connsiteX45" fmla="*/ 48175 w 55679"/>
                <a:gd name="connsiteY45" fmla="*/ 30767 h 40886"/>
                <a:gd name="connsiteX46" fmla="*/ 47039 w 55679"/>
                <a:gd name="connsiteY46" fmla="*/ 32300 h 40886"/>
                <a:gd name="connsiteX47" fmla="*/ 41858 w 55679"/>
                <a:gd name="connsiteY47" fmla="*/ 33161 h 40886"/>
                <a:gd name="connsiteX48" fmla="*/ 35516 w 55679"/>
                <a:gd name="connsiteY48" fmla="*/ 31657 h 40886"/>
                <a:gd name="connsiteX49" fmla="*/ 33049 w 55679"/>
                <a:gd name="connsiteY49" fmla="*/ 34681 h 40886"/>
                <a:gd name="connsiteX50" fmla="*/ 29883 w 55679"/>
                <a:gd name="connsiteY50" fmla="*/ 34952 h 40886"/>
                <a:gd name="connsiteX51" fmla="*/ 27861 w 55679"/>
                <a:gd name="connsiteY51" fmla="*/ 36550 h 40886"/>
                <a:gd name="connsiteX52" fmla="*/ 30441 w 55679"/>
                <a:gd name="connsiteY52" fmla="*/ 37737 h 40886"/>
                <a:gd name="connsiteX53" fmla="*/ 31029 w 55679"/>
                <a:gd name="connsiteY53" fmla="*/ 39413 h 40886"/>
                <a:gd name="connsiteX54" fmla="*/ 27818 w 55679"/>
                <a:gd name="connsiteY54" fmla="*/ 40560 h 40886"/>
                <a:gd name="connsiteX55" fmla="*/ 22913 w 55679"/>
                <a:gd name="connsiteY55" fmla="*/ 40487 h 40886"/>
                <a:gd name="connsiteX56" fmla="*/ 20703 w 55679"/>
                <a:gd name="connsiteY56" fmla="*/ 36419 h 40886"/>
                <a:gd name="connsiteX0" fmla="*/ 20703 w 55325"/>
                <a:gd name="connsiteY0" fmla="*/ 36416 h 40883"/>
                <a:gd name="connsiteX1" fmla="*/ 17105 w 55325"/>
                <a:gd name="connsiteY1" fmla="*/ 37742 h 40883"/>
                <a:gd name="connsiteX2" fmla="*/ 16169 w 55325"/>
                <a:gd name="connsiteY2" fmla="*/ 36386 h 40883"/>
                <a:gd name="connsiteX3" fmla="*/ 14850 w 55325"/>
                <a:gd name="connsiteY3" fmla="*/ 36736 h 40883"/>
                <a:gd name="connsiteX4" fmla="*/ 9733 w 55325"/>
                <a:gd name="connsiteY4" fmla="*/ 34914 h 40883"/>
                <a:gd name="connsiteX5" fmla="*/ 9294 w 55325"/>
                <a:gd name="connsiteY5" fmla="*/ 32078 h 40883"/>
                <a:gd name="connsiteX6" fmla="*/ 9676 w 55325"/>
                <a:gd name="connsiteY6" fmla="*/ 30623 h 40883"/>
                <a:gd name="connsiteX7" fmla="*/ 11198 w 55325"/>
                <a:gd name="connsiteY7" fmla="*/ 30748 h 40883"/>
                <a:gd name="connsiteX8" fmla="*/ 11849 w 55325"/>
                <a:gd name="connsiteY8" fmla="*/ 29022 h 40883"/>
                <a:gd name="connsiteX9" fmla="*/ 9430 w 55325"/>
                <a:gd name="connsiteY9" fmla="*/ 26901 h 40883"/>
                <a:gd name="connsiteX10" fmla="*/ 7444 w 55325"/>
                <a:gd name="connsiteY10" fmla="*/ 25112 h 40883"/>
                <a:gd name="connsiteX11" fmla="*/ 3598 w 55325"/>
                <a:gd name="connsiteY11" fmla="*/ 22725 h 40883"/>
                <a:gd name="connsiteX12" fmla="*/ 1613 w 55325"/>
                <a:gd name="connsiteY12" fmla="*/ 22252 h 40883"/>
                <a:gd name="connsiteX13" fmla="*/ 2117 w 55325"/>
                <a:gd name="connsiteY13" fmla="*/ 15282 h 40883"/>
                <a:gd name="connsiteX14" fmla="*/ 4807 w 55325"/>
                <a:gd name="connsiteY14" fmla="*/ 13472 h 40883"/>
                <a:gd name="connsiteX15" fmla="*/ 3882 w 55325"/>
                <a:gd name="connsiteY15" fmla="*/ 10054 h 40883"/>
                <a:gd name="connsiteX16" fmla="*/ 1277 w 55325"/>
                <a:gd name="connsiteY16" fmla="*/ 9987 h 40883"/>
                <a:gd name="connsiteX17" fmla="*/ 268 w 55325"/>
                <a:gd name="connsiteY17" fmla="*/ 8647 h 40883"/>
                <a:gd name="connsiteX18" fmla="*/ 6347 w 55325"/>
                <a:gd name="connsiteY18" fmla="*/ 8727 h 40883"/>
                <a:gd name="connsiteX19" fmla="*/ 6953 w 55325"/>
                <a:gd name="connsiteY19" fmla="*/ 7303 h 40883"/>
                <a:gd name="connsiteX20" fmla="*/ 5847 w 55325"/>
                <a:gd name="connsiteY20" fmla="*/ 6144 h 40883"/>
                <a:gd name="connsiteX21" fmla="*/ 5757 w 55325"/>
                <a:gd name="connsiteY21" fmla="*/ 4012 h 40883"/>
                <a:gd name="connsiteX22" fmla="*/ 11772 w 55325"/>
                <a:gd name="connsiteY22" fmla="*/ 3504 h 40883"/>
                <a:gd name="connsiteX23" fmla="*/ 12588 w 55325"/>
                <a:gd name="connsiteY23" fmla="*/ 4966 h 40883"/>
                <a:gd name="connsiteX24" fmla="*/ 16277 w 55325"/>
                <a:gd name="connsiteY24" fmla="*/ 3712 h 40883"/>
                <a:gd name="connsiteX25" fmla="*/ 26308 w 55325"/>
                <a:gd name="connsiteY25" fmla="*/ 3056 h 40883"/>
                <a:gd name="connsiteX26" fmla="*/ 28612 w 55325"/>
                <a:gd name="connsiteY26" fmla="*/ 4088 h 40883"/>
                <a:gd name="connsiteX27" fmla="*/ 28084 w 55325"/>
                <a:gd name="connsiteY27" fmla="*/ 6700 h 40883"/>
                <a:gd name="connsiteX28" fmla="*/ 39874 w 55325"/>
                <a:gd name="connsiteY28" fmla="*/ 3673 h 40883"/>
                <a:gd name="connsiteX29" fmla="*/ 41494 w 55325"/>
                <a:gd name="connsiteY29" fmla="*/ 4958 h 40883"/>
                <a:gd name="connsiteX30" fmla="*/ 43552 w 55325"/>
                <a:gd name="connsiteY30" fmla="*/ 4290 h 40883"/>
                <a:gd name="connsiteX31" fmla="*/ 43300 w 55325"/>
                <a:gd name="connsiteY31" fmla="*/ 2011 h 40883"/>
                <a:gd name="connsiteX32" fmla="*/ 47754 w 55325"/>
                <a:gd name="connsiteY32" fmla="*/ 1 h 40883"/>
                <a:gd name="connsiteX33" fmla="*/ 52293 w 55325"/>
                <a:gd name="connsiteY33" fmla="*/ 1408 h 40883"/>
                <a:gd name="connsiteX34" fmla="*/ 55319 w 55325"/>
                <a:gd name="connsiteY34" fmla="*/ 2614 h 40883"/>
                <a:gd name="connsiteX35" fmla="*/ 54394 w 55325"/>
                <a:gd name="connsiteY35" fmla="*/ 6033 h 40883"/>
                <a:gd name="connsiteX36" fmla="*/ 51957 w 55325"/>
                <a:gd name="connsiteY36" fmla="*/ 10121 h 40883"/>
                <a:gd name="connsiteX37" fmla="*/ 54646 w 55325"/>
                <a:gd name="connsiteY37" fmla="*/ 11797 h 40883"/>
                <a:gd name="connsiteX38" fmla="*/ 49820 w 55325"/>
                <a:gd name="connsiteY38" fmla="*/ 14792 h 40883"/>
                <a:gd name="connsiteX39" fmla="*/ 49873 w 55325"/>
                <a:gd name="connsiteY39" fmla="*/ 17129 h 40883"/>
                <a:gd name="connsiteX40" fmla="*/ 49238 w 55325"/>
                <a:gd name="connsiteY40" fmla="*/ 19938 h 40883"/>
                <a:gd name="connsiteX41" fmla="*/ 49548 w 55325"/>
                <a:gd name="connsiteY41" fmla="*/ 21443 h 40883"/>
                <a:gd name="connsiteX42" fmla="*/ 47855 w 55325"/>
                <a:gd name="connsiteY42" fmla="*/ 23535 h 40883"/>
                <a:gd name="connsiteX43" fmla="*/ 46489 w 55325"/>
                <a:gd name="connsiteY43" fmla="*/ 24968 h 40883"/>
                <a:gd name="connsiteX44" fmla="*/ 47709 w 55325"/>
                <a:gd name="connsiteY44" fmla="*/ 26630 h 40883"/>
                <a:gd name="connsiteX45" fmla="*/ 46242 w 55325"/>
                <a:gd name="connsiteY45" fmla="*/ 29692 h 40883"/>
                <a:gd name="connsiteX46" fmla="*/ 48175 w 55325"/>
                <a:gd name="connsiteY46" fmla="*/ 30764 h 40883"/>
                <a:gd name="connsiteX47" fmla="*/ 47039 w 55325"/>
                <a:gd name="connsiteY47" fmla="*/ 32297 h 40883"/>
                <a:gd name="connsiteX48" fmla="*/ 41858 w 55325"/>
                <a:gd name="connsiteY48" fmla="*/ 33158 h 40883"/>
                <a:gd name="connsiteX49" fmla="*/ 35516 w 55325"/>
                <a:gd name="connsiteY49" fmla="*/ 31654 h 40883"/>
                <a:gd name="connsiteX50" fmla="*/ 33049 w 55325"/>
                <a:gd name="connsiteY50" fmla="*/ 34678 h 40883"/>
                <a:gd name="connsiteX51" fmla="*/ 29883 w 55325"/>
                <a:gd name="connsiteY51" fmla="*/ 34949 h 40883"/>
                <a:gd name="connsiteX52" fmla="*/ 27861 w 55325"/>
                <a:gd name="connsiteY52" fmla="*/ 36547 h 40883"/>
                <a:gd name="connsiteX53" fmla="*/ 30441 w 55325"/>
                <a:gd name="connsiteY53" fmla="*/ 37734 h 40883"/>
                <a:gd name="connsiteX54" fmla="*/ 31029 w 55325"/>
                <a:gd name="connsiteY54" fmla="*/ 39410 h 40883"/>
                <a:gd name="connsiteX55" fmla="*/ 27818 w 55325"/>
                <a:gd name="connsiteY55" fmla="*/ 40557 h 40883"/>
                <a:gd name="connsiteX56" fmla="*/ 22913 w 55325"/>
                <a:gd name="connsiteY56" fmla="*/ 40484 h 40883"/>
                <a:gd name="connsiteX57" fmla="*/ 20703 w 55325"/>
                <a:gd name="connsiteY57" fmla="*/ 36416 h 40883"/>
                <a:gd name="connsiteX0" fmla="*/ 20703 w 55320"/>
                <a:gd name="connsiteY0" fmla="*/ 36416 h 40883"/>
                <a:gd name="connsiteX1" fmla="*/ 17105 w 55320"/>
                <a:gd name="connsiteY1" fmla="*/ 37742 h 40883"/>
                <a:gd name="connsiteX2" fmla="*/ 16169 w 55320"/>
                <a:gd name="connsiteY2" fmla="*/ 36386 h 40883"/>
                <a:gd name="connsiteX3" fmla="*/ 14850 w 55320"/>
                <a:gd name="connsiteY3" fmla="*/ 36736 h 40883"/>
                <a:gd name="connsiteX4" fmla="*/ 9733 w 55320"/>
                <a:gd name="connsiteY4" fmla="*/ 34914 h 40883"/>
                <a:gd name="connsiteX5" fmla="*/ 9294 w 55320"/>
                <a:gd name="connsiteY5" fmla="*/ 32078 h 40883"/>
                <a:gd name="connsiteX6" fmla="*/ 9676 w 55320"/>
                <a:gd name="connsiteY6" fmla="*/ 30623 h 40883"/>
                <a:gd name="connsiteX7" fmla="*/ 11198 w 55320"/>
                <a:gd name="connsiteY7" fmla="*/ 30748 h 40883"/>
                <a:gd name="connsiteX8" fmla="*/ 11849 w 55320"/>
                <a:gd name="connsiteY8" fmla="*/ 29022 h 40883"/>
                <a:gd name="connsiteX9" fmla="*/ 9430 w 55320"/>
                <a:gd name="connsiteY9" fmla="*/ 26901 h 40883"/>
                <a:gd name="connsiteX10" fmla="*/ 7444 w 55320"/>
                <a:gd name="connsiteY10" fmla="*/ 25112 h 40883"/>
                <a:gd name="connsiteX11" fmla="*/ 3598 w 55320"/>
                <a:gd name="connsiteY11" fmla="*/ 22725 h 40883"/>
                <a:gd name="connsiteX12" fmla="*/ 1613 w 55320"/>
                <a:gd name="connsiteY12" fmla="*/ 22252 h 40883"/>
                <a:gd name="connsiteX13" fmla="*/ 2117 w 55320"/>
                <a:gd name="connsiteY13" fmla="*/ 15282 h 40883"/>
                <a:gd name="connsiteX14" fmla="*/ 4807 w 55320"/>
                <a:gd name="connsiteY14" fmla="*/ 13472 h 40883"/>
                <a:gd name="connsiteX15" fmla="*/ 3882 w 55320"/>
                <a:gd name="connsiteY15" fmla="*/ 10054 h 40883"/>
                <a:gd name="connsiteX16" fmla="*/ 1277 w 55320"/>
                <a:gd name="connsiteY16" fmla="*/ 9987 h 40883"/>
                <a:gd name="connsiteX17" fmla="*/ 268 w 55320"/>
                <a:gd name="connsiteY17" fmla="*/ 8647 h 40883"/>
                <a:gd name="connsiteX18" fmla="*/ 6347 w 55320"/>
                <a:gd name="connsiteY18" fmla="*/ 8727 h 40883"/>
                <a:gd name="connsiteX19" fmla="*/ 6953 w 55320"/>
                <a:gd name="connsiteY19" fmla="*/ 7303 h 40883"/>
                <a:gd name="connsiteX20" fmla="*/ 5847 w 55320"/>
                <a:gd name="connsiteY20" fmla="*/ 6144 h 40883"/>
                <a:gd name="connsiteX21" fmla="*/ 5757 w 55320"/>
                <a:gd name="connsiteY21" fmla="*/ 4012 h 40883"/>
                <a:gd name="connsiteX22" fmla="*/ 11772 w 55320"/>
                <a:gd name="connsiteY22" fmla="*/ 3504 h 40883"/>
                <a:gd name="connsiteX23" fmla="*/ 12588 w 55320"/>
                <a:gd name="connsiteY23" fmla="*/ 4966 h 40883"/>
                <a:gd name="connsiteX24" fmla="*/ 16277 w 55320"/>
                <a:gd name="connsiteY24" fmla="*/ 3712 h 40883"/>
                <a:gd name="connsiteX25" fmla="*/ 26308 w 55320"/>
                <a:gd name="connsiteY25" fmla="*/ 3056 h 40883"/>
                <a:gd name="connsiteX26" fmla="*/ 28612 w 55320"/>
                <a:gd name="connsiteY26" fmla="*/ 4088 h 40883"/>
                <a:gd name="connsiteX27" fmla="*/ 28084 w 55320"/>
                <a:gd name="connsiteY27" fmla="*/ 6700 h 40883"/>
                <a:gd name="connsiteX28" fmla="*/ 39874 w 55320"/>
                <a:gd name="connsiteY28" fmla="*/ 3673 h 40883"/>
                <a:gd name="connsiteX29" fmla="*/ 41494 w 55320"/>
                <a:gd name="connsiteY29" fmla="*/ 4958 h 40883"/>
                <a:gd name="connsiteX30" fmla="*/ 43552 w 55320"/>
                <a:gd name="connsiteY30" fmla="*/ 4290 h 40883"/>
                <a:gd name="connsiteX31" fmla="*/ 43300 w 55320"/>
                <a:gd name="connsiteY31" fmla="*/ 2011 h 40883"/>
                <a:gd name="connsiteX32" fmla="*/ 47754 w 55320"/>
                <a:gd name="connsiteY32" fmla="*/ 1 h 40883"/>
                <a:gd name="connsiteX33" fmla="*/ 52293 w 55320"/>
                <a:gd name="connsiteY33" fmla="*/ 1408 h 40883"/>
                <a:gd name="connsiteX34" fmla="*/ 54730 w 55320"/>
                <a:gd name="connsiteY34" fmla="*/ 1408 h 40883"/>
                <a:gd name="connsiteX35" fmla="*/ 55319 w 55320"/>
                <a:gd name="connsiteY35" fmla="*/ 2614 h 40883"/>
                <a:gd name="connsiteX36" fmla="*/ 54394 w 55320"/>
                <a:gd name="connsiteY36" fmla="*/ 6033 h 40883"/>
                <a:gd name="connsiteX37" fmla="*/ 51957 w 55320"/>
                <a:gd name="connsiteY37" fmla="*/ 10121 h 40883"/>
                <a:gd name="connsiteX38" fmla="*/ 54646 w 55320"/>
                <a:gd name="connsiteY38" fmla="*/ 11797 h 40883"/>
                <a:gd name="connsiteX39" fmla="*/ 49820 w 55320"/>
                <a:gd name="connsiteY39" fmla="*/ 14792 h 40883"/>
                <a:gd name="connsiteX40" fmla="*/ 49873 w 55320"/>
                <a:gd name="connsiteY40" fmla="*/ 17129 h 40883"/>
                <a:gd name="connsiteX41" fmla="*/ 49238 w 55320"/>
                <a:gd name="connsiteY41" fmla="*/ 19938 h 40883"/>
                <a:gd name="connsiteX42" fmla="*/ 49548 w 55320"/>
                <a:gd name="connsiteY42" fmla="*/ 21443 h 40883"/>
                <a:gd name="connsiteX43" fmla="*/ 47855 w 55320"/>
                <a:gd name="connsiteY43" fmla="*/ 23535 h 40883"/>
                <a:gd name="connsiteX44" fmla="*/ 46489 w 55320"/>
                <a:gd name="connsiteY44" fmla="*/ 24968 h 40883"/>
                <a:gd name="connsiteX45" fmla="*/ 47709 w 55320"/>
                <a:gd name="connsiteY45" fmla="*/ 26630 h 40883"/>
                <a:gd name="connsiteX46" fmla="*/ 46242 w 55320"/>
                <a:gd name="connsiteY46" fmla="*/ 29692 h 40883"/>
                <a:gd name="connsiteX47" fmla="*/ 48175 w 55320"/>
                <a:gd name="connsiteY47" fmla="*/ 30764 h 40883"/>
                <a:gd name="connsiteX48" fmla="*/ 47039 w 55320"/>
                <a:gd name="connsiteY48" fmla="*/ 32297 h 40883"/>
                <a:gd name="connsiteX49" fmla="*/ 41858 w 55320"/>
                <a:gd name="connsiteY49" fmla="*/ 33158 h 40883"/>
                <a:gd name="connsiteX50" fmla="*/ 35516 w 55320"/>
                <a:gd name="connsiteY50" fmla="*/ 31654 h 40883"/>
                <a:gd name="connsiteX51" fmla="*/ 33049 w 55320"/>
                <a:gd name="connsiteY51" fmla="*/ 34678 h 40883"/>
                <a:gd name="connsiteX52" fmla="*/ 29883 w 55320"/>
                <a:gd name="connsiteY52" fmla="*/ 34949 h 40883"/>
                <a:gd name="connsiteX53" fmla="*/ 27861 w 55320"/>
                <a:gd name="connsiteY53" fmla="*/ 36547 h 40883"/>
                <a:gd name="connsiteX54" fmla="*/ 30441 w 55320"/>
                <a:gd name="connsiteY54" fmla="*/ 37734 h 40883"/>
                <a:gd name="connsiteX55" fmla="*/ 31029 w 55320"/>
                <a:gd name="connsiteY55" fmla="*/ 39410 h 40883"/>
                <a:gd name="connsiteX56" fmla="*/ 27818 w 55320"/>
                <a:gd name="connsiteY56" fmla="*/ 40557 h 40883"/>
                <a:gd name="connsiteX57" fmla="*/ 22913 w 55320"/>
                <a:gd name="connsiteY57" fmla="*/ 40484 h 40883"/>
                <a:gd name="connsiteX58" fmla="*/ 20703 w 55320"/>
                <a:gd name="connsiteY58" fmla="*/ 36416 h 40883"/>
                <a:gd name="connsiteX0" fmla="*/ 20703 w 55320"/>
                <a:gd name="connsiteY0" fmla="*/ 36416 h 40883"/>
                <a:gd name="connsiteX1" fmla="*/ 17105 w 55320"/>
                <a:gd name="connsiteY1" fmla="*/ 37742 h 40883"/>
                <a:gd name="connsiteX2" fmla="*/ 16169 w 55320"/>
                <a:gd name="connsiteY2" fmla="*/ 36386 h 40883"/>
                <a:gd name="connsiteX3" fmla="*/ 14850 w 55320"/>
                <a:gd name="connsiteY3" fmla="*/ 36736 h 40883"/>
                <a:gd name="connsiteX4" fmla="*/ 9733 w 55320"/>
                <a:gd name="connsiteY4" fmla="*/ 34914 h 40883"/>
                <a:gd name="connsiteX5" fmla="*/ 9294 w 55320"/>
                <a:gd name="connsiteY5" fmla="*/ 32078 h 40883"/>
                <a:gd name="connsiteX6" fmla="*/ 9676 w 55320"/>
                <a:gd name="connsiteY6" fmla="*/ 30623 h 40883"/>
                <a:gd name="connsiteX7" fmla="*/ 11198 w 55320"/>
                <a:gd name="connsiteY7" fmla="*/ 30748 h 40883"/>
                <a:gd name="connsiteX8" fmla="*/ 11849 w 55320"/>
                <a:gd name="connsiteY8" fmla="*/ 29022 h 40883"/>
                <a:gd name="connsiteX9" fmla="*/ 9430 w 55320"/>
                <a:gd name="connsiteY9" fmla="*/ 26901 h 40883"/>
                <a:gd name="connsiteX10" fmla="*/ 7444 w 55320"/>
                <a:gd name="connsiteY10" fmla="*/ 25112 h 40883"/>
                <a:gd name="connsiteX11" fmla="*/ 3598 w 55320"/>
                <a:gd name="connsiteY11" fmla="*/ 22725 h 40883"/>
                <a:gd name="connsiteX12" fmla="*/ 1613 w 55320"/>
                <a:gd name="connsiteY12" fmla="*/ 22252 h 40883"/>
                <a:gd name="connsiteX13" fmla="*/ 2117 w 55320"/>
                <a:gd name="connsiteY13" fmla="*/ 15282 h 40883"/>
                <a:gd name="connsiteX14" fmla="*/ 4807 w 55320"/>
                <a:gd name="connsiteY14" fmla="*/ 13472 h 40883"/>
                <a:gd name="connsiteX15" fmla="*/ 3882 w 55320"/>
                <a:gd name="connsiteY15" fmla="*/ 10054 h 40883"/>
                <a:gd name="connsiteX16" fmla="*/ 1277 w 55320"/>
                <a:gd name="connsiteY16" fmla="*/ 9987 h 40883"/>
                <a:gd name="connsiteX17" fmla="*/ 268 w 55320"/>
                <a:gd name="connsiteY17" fmla="*/ 8647 h 40883"/>
                <a:gd name="connsiteX18" fmla="*/ 6347 w 55320"/>
                <a:gd name="connsiteY18" fmla="*/ 8727 h 40883"/>
                <a:gd name="connsiteX19" fmla="*/ 6953 w 55320"/>
                <a:gd name="connsiteY19" fmla="*/ 7303 h 40883"/>
                <a:gd name="connsiteX20" fmla="*/ 5847 w 55320"/>
                <a:gd name="connsiteY20" fmla="*/ 6144 h 40883"/>
                <a:gd name="connsiteX21" fmla="*/ 5757 w 55320"/>
                <a:gd name="connsiteY21" fmla="*/ 4012 h 40883"/>
                <a:gd name="connsiteX22" fmla="*/ 11772 w 55320"/>
                <a:gd name="connsiteY22" fmla="*/ 3504 h 40883"/>
                <a:gd name="connsiteX23" fmla="*/ 12588 w 55320"/>
                <a:gd name="connsiteY23" fmla="*/ 4966 h 40883"/>
                <a:gd name="connsiteX24" fmla="*/ 16277 w 55320"/>
                <a:gd name="connsiteY24" fmla="*/ 3712 h 40883"/>
                <a:gd name="connsiteX25" fmla="*/ 21364 w 55320"/>
                <a:gd name="connsiteY25" fmla="*/ 2480 h 40883"/>
                <a:gd name="connsiteX26" fmla="*/ 26308 w 55320"/>
                <a:gd name="connsiteY26" fmla="*/ 3056 h 40883"/>
                <a:gd name="connsiteX27" fmla="*/ 28612 w 55320"/>
                <a:gd name="connsiteY27" fmla="*/ 4088 h 40883"/>
                <a:gd name="connsiteX28" fmla="*/ 28084 w 55320"/>
                <a:gd name="connsiteY28" fmla="*/ 6700 h 40883"/>
                <a:gd name="connsiteX29" fmla="*/ 39874 w 55320"/>
                <a:gd name="connsiteY29" fmla="*/ 3673 h 40883"/>
                <a:gd name="connsiteX30" fmla="*/ 41494 w 55320"/>
                <a:gd name="connsiteY30" fmla="*/ 4958 h 40883"/>
                <a:gd name="connsiteX31" fmla="*/ 43552 w 55320"/>
                <a:gd name="connsiteY31" fmla="*/ 4290 h 40883"/>
                <a:gd name="connsiteX32" fmla="*/ 43300 w 55320"/>
                <a:gd name="connsiteY32" fmla="*/ 2011 h 40883"/>
                <a:gd name="connsiteX33" fmla="*/ 47754 w 55320"/>
                <a:gd name="connsiteY33" fmla="*/ 1 h 40883"/>
                <a:gd name="connsiteX34" fmla="*/ 52293 w 55320"/>
                <a:gd name="connsiteY34" fmla="*/ 1408 h 40883"/>
                <a:gd name="connsiteX35" fmla="*/ 54730 w 55320"/>
                <a:gd name="connsiteY35" fmla="*/ 1408 h 40883"/>
                <a:gd name="connsiteX36" fmla="*/ 55319 w 55320"/>
                <a:gd name="connsiteY36" fmla="*/ 2614 h 40883"/>
                <a:gd name="connsiteX37" fmla="*/ 54394 w 55320"/>
                <a:gd name="connsiteY37" fmla="*/ 6033 h 40883"/>
                <a:gd name="connsiteX38" fmla="*/ 51957 w 55320"/>
                <a:gd name="connsiteY38" fmla="*/ 10121 h 40883"/>
                <a:gd name="connsiteX39" fmla="*/ 54646 w 55320"/>
                <a:gd name="connsiteY39" fmla="*/ 11797 h 40883"/>
                <a:gd name="connsiteX40" fmla="*/ 49820 w 55320"/>
                <a:gd name="connsiteY40" fmla="*/ 14792 h 40883"/>
                <a:gd name="connsiteX41" fmla="*/ 49873 w 55320"/>
                <a:gd name="connsiteY41" fmla="*/ 17129 h 40883"/>
                <a:gd name="connsiteX42" fmla="*/ 49238 w 55320"/>
                <a:gd name="connsiteY42" fmla="*/ 19938 h 40883"/>
                <a:gd name="connsiteX43" fmla="*/ 49548 w 55320"/>
                <a:gd name="connsiteY43" fmla="*/ 21443 h 40883"/>
                <a:gd name="connsiteX44" fmla="*/ 47855 w 55320"/>
                <a:gd name="connsiteY44" fmla="*/ 23535 h 40883"/>
                <a:gd name="connsiteX45" fmla="*/ 46489 w 55320"/>
                <a:gd name="connsiteY45" fmla="*/ 24968 h 40883"/>
                <a:gd name="connsiteX46" fmla="*/ 47709 w 55320"/>
                <a:gd name="connsiteY46" fmla="*/ 26630 h 40883"/>
                <a:gd name="connsiteX47" fmla="*/ 46242 w 55320"/>
                <a:gd name="connsiteY47" fmla="*/ 29692 h 40883"/>
                <a:gd name="connsiteX48" fmla="*/ 48175 w 55320"/>
                <a:gd name="connsiteY48" fmla="*/ 30764 h 40883"/>
                <a:gd name="connsiteX49" fmla="*/ 47039 w 55320"/>
                <a:gd name="connsiteY49" fmla="*/ 32297 h 40883"/>
                <a:gd name="connsiteX50" fmla="*/ 41858 w 55320"/>
                <a:gd name="connsiteY50" fmla="*/ 33158 h 40883"/>
                <a:gd name="connsiteX51" fmla="*/ 35516 w 55320"/>
                <a:gd name="connsiteY51" fmla="*/ 31654 h 40883"/>
                <a:gd name="connsiteX52" fmla="*/ 33049 w 55320"/>
                <a:gd name="connsiteY52" fmla="*/ 34678 h 40883"/>
                <a:gd name="connsiteX53" fmla="*/ 29883 w 55320"/>
                <a:gd name="connsiteY53" fmla="*/ 34949 h 40883"/>
                <a:gd name="connsiteX54" fmla="*/ 27861 w 55320"/>
                <a:gd name="connsiteY54" fmla="*/ 36547 h 40883"/>
                <a:gd name="connsiteX55" fmla="*/ 30441 w 55320"/>
                <a:gd name="connsiteY55" fmla="*/ 37734 h 40883"/>
                <a:gd name="connsiteX56" fmla="*/ 31029 w 55320"/>
                <a:gd name="connsiteY56" fmla="*/ 39410 h 40883"/>
                <a:gd name="connsiteX57" fmla="*/ 27818 w 55320"/>
                <a:gd name="connsiteY57" fmla="*/ 40557 h 40883"/>
                <a:gd name="connsiteX58" fmla="*/ 22913 w 55320"/>
                <a:gd name="connsiteY58" fmla="*/ 40484 h 40883"/>
                <a:gd name="connsiteX59" fmla="*/ 20703 w 55320"/>
                <a:gd name="connsiteY59" fmla="*/ 36416 h 40883"/>
                <a:gd name="connsiteX0" fmla="*/ 20703 w 55320"/>
                <a:gd name="connsiteY0" fmla="*/ 36416 h 40883"/>
                <a:gd name="connsiteX1" fmla="*/ 17105 w 55320"/>
                <a:gd name="connsiteY1" fmla="*/ 37742 h 40883"/>
                <a:gd name="connsiteX2" fmla="*/ 16169 w 55320"/>
                <a:gd name="connsiteY2" fmla="*/ 36386 h 40883"/>
                <a:gd name="connsiteX3" fmla="*/ 14850 w 55320"/>
                <a:gd name="connsiteY3" fmla="*/ 36736 h 40883"/>
                <a:gd name="connsiteX4" fmla="*/ 9733 w 55320"/>
                <a:gd name="connsiteY4" fmla="*/ 34914 h 40883"/>
                <a:gd name="connsiteX5" fmla="*/ 9294 w 55320"/>
                <a:gd name="connsiteY5" fmla="*/ 32078 h 40883"/>
                <a:gd name="connsiteX6" fmla="*/ 9676 w 55320"/>
                <a:gd name="connsiteY6" fmla="*/ 30623 h 40883"/>
                <a:gd name="connsiteX7" fmla="*/ 11198 w 55320"/>
                <a:gd name="connsiteY7" fmla="*/ 30748 h 40883"/>
                <a:gd name="connsiteX8" fmla="*/ 11849 w 55320"/>
                <a:gd name="connsiteY8" fmla="*/ 29022 h 40883"/>
                <a:gd name="connsiteX9" fmla="*/ 9430 w 55320"/>
                <a:gd name="connsiteY9" fmla="*/ 26901 h 40883"/>
                <a:gd name="connsiteX10" fmla="*/ 7444 w 55320"/>
                <a:gd name="connsiteY10" fmla="*/ 25112 h 40883"/>
                <a:gd name="connsiteX11" fmla="*/ 3598 w 55320"/>
                <a:gd name="connsiteY11" fmla="*/ 22725 h 40883"/>
                <a:gd name="connsiteX12" fmla="*/ 1613 w 55320"/>
                <a:gd name="connsiteY12" fmla="*/ 22252 h 40883"/>
                <a:gd name="connsiteX13" fmla="*/ 2117 w 55320"/>
                <a:gd name="connsiteY13" fmla="*/ 15282 h 40883"/>
                <a:gd name="connsiteX14" fmla="*/ 4807 w 55320"/>
                <a:gd name="connsiteY14" fmla="*/ 13472 h 40883"/>
                <a:gd name="connsiteX15" fmla="*/ 3882 w 55320"/>
                <a:gd name="connsiteY15" fmla="*/ 10054 h 40883"/>
                <a:gd name="connsiteX16" fmla="*/ 1277 w 55320"/>
                <a:gd name="connsiteY16" fmla="*/ 9987 h 40883"/>
                <a:gd name="connsiteX17" fmla="*/ 268 w 55320"/>
                <a:gd name="connsiteY17" fmla="*/ 8647 h 40883"/>
                <a:gd name="connsiteX18" fmla="*/ 6347 w 55320"/>
                <a:gd name="connsiteY18" fmla="*/ 8727 h 40883"/>
                <a:gd name="connsiteX19" fmla="*/ 6953 w 55320"/>
                <a:gd name="connsiteY19" fmla="*/ 7303 h 40883"/>
                <a:gd name="connsiteX20" fmla="*/ 5847 w 55320"/>
                <a:gd name="connsiteY20" fmla="*/ 6144 h 40883"/>
                <a:gd name="connsiteX21" fmla="*/ 5757 w 55320"/>
                <a:gd name="connsiteY21" fmla="*/ 4012 h 40883"/>
                <a:gd name="connsiteX22" fmla="*/ 11772 w 55320"/>
                <a:gd name="connsiteY22" fmla="*/ 3504 h 40883"/>
                <a:gd name="connsiteX23" fmla="*/ 12588 w 55320"/>
                <a:gd name="connsiteY23" fmla="*/ 4966 h 40883"/>
                <a:gd name="connsiteX24" fmla="*/ 19303 w 55320"/>
                <a:gd name="connsiteY24" fmla="*/ 3243 h 40883"/>
                <a:gd name="connsiteX25" fmla="*/ 21364 w 55320"/>
                <a:gd name="connsiteY25" fmla="*/ 2480 h 40883"/>
                <a:gd name="connsiteX26" fmla="*/ 26308 w 55320"/>
                <a:gd name="connsiteY26" fmla="*/ 3056 h 40883"/>
                <a:gd name="connsiteX27" fmla="*/ 28612 w 55320"/>
                <a:gd name="connsiteY27" fmla="*/ 4088 h 40883"/>
                <a:gd name="connsiteX28" fmla="*/ 28084 w 55320"/>
                <a:gd name="connsiteY28" fmla="*/ 6700 h 40883"/>
                <a:gd name="connsiteX29" fmla="*/ 39874 w 55320"/>
                <a:gd name="connsiteY29" fmla="*/ 3673 h 40883"/>
                <a:gd name="connsiteX30" fmla="*/ 41494 w 55320"/>
                <a:gd name="connsiteY30" fmla="*/ 4958 h 40883"/>
                <a:gd name="connsiteX31" fmla="*/ 43552 w 55320"/>
                <a:gd name="connsiteY31" fmla="*/ 4290 h 40883"/>
                <a:gd name="connsiteX32" fmla="*/ 43300 w 55320"/>
                <a:gd name="connsiteY32" fmla="*/ 2011 h 40883"/>
                <a:gd name="connsiteX33" fmla="*/ 47754 w 55320"/>
                <a:gd name="connsiteY33" fmla="*/ 1 h 40883"/>
                <a:gd name="connsiteX34" fmla="*/ 52293 w 55320"/>
                <a:gd name="connsiteY34" fmla="*/ 1408 h 40883"/>
                <a:gd name="connsiteX35" fmla="*/ 54730 w 55320"/>
                <a:gd name="connsiteY35" fmla="*/ 1408 h 40883"/>
                <a:gd name="connsiteX36" fmla="*/ 55319 w 55320"/>
                <a:gd name="connsiteY36" fmla="*/ 2614 h 40883"/>
                <a:gd name="connsiteX37" fmla="*/ 54394 w 55320"/>
                <a:gd name="connsiteY37" fmla="*/ 6033 h 40883"/>
                <a:gd name="connsiteX38" fmla="*/ 51957 w 55320"/>
                <a:gd name="connsiteY38" fmla="*/ 10121 h 40883"/>
                <a:gd name="connsiteX39" fmla="*/ 54646 w 55320"/>
                <a:gd name="connsiteY39" fmla="*/ 11797 h 40883"/>
                <a:gd name="connsiteX40" fmla="*/ 49820 w 55320"/>
                <a:gd name="connsiteY40" fmla="*/ 14792 h 40883"/>
                <a:gd name="connsiteX41" fmla="*/ 49873 w 55320"/>
                <a:gd name="connsiteY41" fmla="*/ 17129 h 40883"/>
                <a:gd name="connsiteX42" fmla="*/ 49238 w 55320"/>
                <a:gd name="connsiteY42" fmla="*/ 19938 h 40883"/>
                <a:gd name="connsiteX43" fmla="*/ 49548 w 55320"/>
                <a:gd name="connsiteY43" fmla="*/ 21443 h 40883"/>
                <a:gd name="connsiteX44" fmla="*/ 47855 w 55320"/>
                <a:gd name="connsiteY44" fmla="*/ 23535 h 40883"/>
                <a:gd name="connsiteX45" fmla="*/ 46489 w 55320"/>
                <a:gd name="connsiteY45" fmla="*/ 24968 h 40883"/>
                <a:gd name="connsiteX46" fmla="*/ 47709 w 55320"/>
                <a:gd name="connsiteY46" fmla="*/ 26630 h 40883"/>
                <a:gd name="connsiteX47" fmla="*/ 46242 w 55320"/>
                <a:gd name="connsiteY47" fmla="*/ 29692 h 40883"/>
                <a:gd name="connsiteX48" fmla="*/ 48175 w 55320"/>
                <a:gd name="connsiteY48" fmla="*/ 30764 h 40883"/>
                <a:gd name="connsiteX49" fmla="*/ 47039 w 55320"/>
                <a:gd name="connsiteY49" fmla="*/ 32297 h 40883"/>
                <a:gd name="connsiteX50" fmla="*/ 41858 w 55320"/>
                <a:gd name="connsiteY50" fmla="*/ 33158 h 40883"/>
                <a:gd name="connsiteX51" fmla="*/ 35516 w 55320"/>
                <a:gd name="connsiteY51" fmla="*/ 31654 h 40883"/>
                <a:gd name="connsiteX52" fmla="*/ 33049 w 55320"/>
                <a:gd name="connsiteY52" fmla="*/ 34678 h 40883"/>
                <a:gd name="connsiteX53" fmla="*/ 29883 w 55320"/>
                <a:gd name="connsiteY53" fmla="*/ 34949 h 40883"/>
                <a:gd name="connsiteX54" fmla="*/ 27861 w 55320"/>
                <a:gd name="connsiteY54" fmla="*/ 36547 h 40883"/>
                <a:gd name="connsiteX55" fmla="*/ 30441 w 55320"/>
                <a:gd name="connsiteY55" fmla="*/ 37734 h 40883"/>
                <a:gd name="connsiteX56" fmla="*/ 31029 w 55320"/>
                <a:gd name="connsiteY56" fmla="*/ 39410 h 40883"/>
                <a:gd name="connsiteX57" fmla="*/ 27818 w 55320"/>
                <a:gd name="connsiteY57" fmla="*/ 40557 h 40883"/>
                <a:gd name="connsiteX58" fmla="*/ 22913 w 55320"/>
                <a:gd name="connsiteY58" fmla="*/ 40484 h 40883"/>
                <a:gd name="connsiteX59" fmla="*/ 20703 w 55320"/>
                <a:gd name="connsiteY59" fmla="*/ 36416 h 40883"/>
                <a:gd name="connsiteX0" fmla="*/ 20703 w 55320"/>
                <a:gd name="connsiteY0" fmla="*/ 36416 h 40883"/>
                <a:gd name="connsiteX1" fmla="*/ 17105 w 55320"/>
                <a:gd name="connsiteY1" fmla="*/ 37742 h 40883"/>
                <a:gd name="connsiteX2" fmla="*/ 16169 w 55320"/>
                <a:gd name="connsiteY2" fmla="*/ 36386 h 40883"/>
                <a:gd name="connsiteX3" fmla="*/ 14850 w 55320"/>
                <a:gd name="connsiteY3" fmla="*/ 36736 h 40883"/>
                <a:gd name="connsiteX4" fmla="*/ 9733 w 55320"/>
                <a:gd name="connsiteY4" fmla="*/ 34914 h 40883"/>
                <a:gd name="connsiteX5" fmla="*/ 9294 w 55320"/>
                <a:gd name="connsiteY5" fmla="*/ 32078 h 40883"/>
                <a:gd name="connsiteX6" fmla="*/ 9676 w 55320"/>
                <a:gd name="connsiteY6" fmla="*/ 30623 h 40883"/>
                <a:gd name="connsiteX7" fmla="*/ 11198 w 55320"/>
                <a:gd name="connsiteY7" fmla="*/ 30748 h 40883"/>
                <a:gd name="connsiteX8" fmla="*/ 11849 w 55320"/>
                <a:gd name="connsiteY8" fmla="*/ 29022 h 40883"/>
                <a:gd name="connsiteX9" fmla="*/ 9430 w 55320"/>
                <a:gd name="connsiteY9" fmla="*/ 26901 h 40883"/>
                <a:gd name="connsiteX10" fmla="*/ 7444 w 55320"/>
                <a:gd name="connsiteY10" fmla="*/ 25112 h 40883"/>
                <a:gd name="connsiteX11" fmla="*/ 3598 w 55320"/>
                <a:gd name="connsiteY11" fmla="*/ 22725 h 40883"/>
                <a:gd name="connsiteX12" fmla="*/ 1613 w 55320"/>
                <a:gd name="connsiteY12" fmla="*/ 22252 h 40883"/>
                <a:gd name="connsiteX13" fmla="*/ 2117 w 55320"/>
                <a:gd name="connsiteY13" fmla="*/ 15282 h 40883"/>
                <a:gd name="connsiteX14" fmla="*/ 4807 w 55320"/>
                <a:gd name="connsiteY14" fmla="*/ 13472 h 40883"/>
                <a:gd name="connsiteX15" fmla="*/ 3882 w 55320"/>
                <a:gd name="connsiteY15" fmla="*/ 10054 h 40883"/>
                <a:gd name="connsiteX16" fmla="*/ 1277 w 55320"/>
                <a:gd name="connsiteY16" fmla="*/ 9987 h 40883"/>
                <a:gd name="connsiteX17" fmla="*/ 268 w 55320"/>
                <a:gd name="connsiteY17" fmla="*/ 8647 h 40883"/>
                <a:gd name="connsiteX18" fmla="*/ 6347 w 55320"/>
                <a:gd name="connsiteY18" fmla="*/ 8727 h 40883"/>
                <a:gd name="connsiteX19" fmla="*/ 6953 w 55320"/>
                <a:gd name="connsiteY19" fmla="*/ 7303 h 40883"/>
                <a:gd name="connsiteX20" fmla="*/ 5847 w 55320"/>
                <a:gd name="connsiteY20" fmla="*/ 6144 h 40883"/>
                <a:gd name="connsiteX21" fmla="*/ 5757 w 55320"/>
                <a:gd name="connsiteY21" fmla="*/ 4012 h 40883"/>
                <a:gd name="connsiteX22" fmla="*/ 11772 w 55320"/>
                <a:gd name="connsiteY22" fmla="*/ 3504 h 40883"/>
                <a:gd name="connsiteX23" fmla="*/ 12588 w 55320"/>
                <a:gd name="connsiteY23" fmla="*/ 4966 h 40883"/>
                <a:gd name="connsiteX24" fmla="*/ 15985 w 55320"/>
                <a:gd name="connsiteY24" fmla="*/ 3084 h 40883"/>
                <a:gd name="connsiteX25" fmla="*/ 19303 w 55320"/>
                <a:gd name="connsiteY25" fmla="*/ 3243 h 40883"/>
                <a:gd name="connsiteX26" fmla="*/ 21364 w 55320"/>
                <a:gd name="connsiteY26" fmla="*/ 2480 h 40883"/>
                <a:gd name="connsiteX27" fmla="*/ 26308 w 55320"/>
                <a:gd name="connsiteY27" fmla="*/ 3056 h 40883"/>
                <a:gd name="connsiteX28" fmla="*/ 28612 w 55320"/>
                <a:gd name="connsiteY28" fmla="*/ 4088 h 40883"/>
                <a:gd name="connsiteX29" fmla="*/ 28084 w 55320"/>
                <a:gd name="connsiteY29" fmla="*/ 6700 h 40883"/>
                <a:gd name="connsiteX30" fmla="*/ 39874 w 55320"/>
                <a:gd name="connsiteY30" fmla="*/ 3673 h 40883"/>
                <a:gd name="connsiteX31" fmla="*/ 41494 w 55320"/>
                <a:gd name="connsiteY31" fmla="*/ 4958 h 40883"/>
                <a:gd name="connsiteX32" fmla="*/ 43552 w 55320"/>
                <a:gd name="connsiteY32" fmla="*/ 4290 h 40883"/>
                <a:gd name="connsiteX33" fmla="*/ 43300 w 55320"/>
                <a:gd name="connsiteY33" fmla="*/ 2011 h 40883"/>
                <a:gd name="connsiteX34" fmla="*/ 47754 w 55320"/>
                <a:gd name="connsiteY34" fmla="*/ 1 h 40883"/>
                <a:gd name="connsiteX35" fmla="*/ 52293 w 55320"/>
                <a:gd name="connsiteY35" fmla="*/ 1408 h 40883"/>
                <a:gd name="connsiteX36" fmla="*/ 54730 w 55320"/>
                <a:gd name="connsiteY36" fmla="*/ 1408 h 40883"/>
                <a:gd name="connsiteX37" fmla="*/ 55319 w 55320"/>
                <a:gd name="connsiteY37" fmla="*/ 2614 h 40883"/>
                <a:gd name="connsiteX38" fmla="*/ 54394 w 55320"/>
                <a:gd name="connsiteY38" fmla="*/ 6033 h 40883"/>
                <a:gd name="connsiteX39" fmla="*/ 51957 w 55320"/>
                <a:gd name="connsiteY39" fmla="*/ 10121 h 40883"/>
                <a:gd name="connsiteX40" fmla="*/ 54646 w 55320"/>
                <a:gd name="connsiteY40" fmla="*/ 11797 h 40883"/>
                <a:gd name="connsiteX41" fmla="*/ 49820 w 55320"/>
                <a:gd name="connsiteY41" fmla="*/ 14792 h 40883"/>
                <a:gd name="connsiteX42" fmla="*/ 49873 w 55320"/>
                <a:gd name="connsiteY42" fmla="*/ 17129 h 40883"/>
                <a:gd name="connsiteX43" fmla="*/ 49238 w 55320"/>
                <a:gd name="connsiteY43" fmla="*/ 19938 h 40883"/>
                <a:gd name="connsiteX44" fmla="*/ 49548 w 55320"/>
                <a:gd name="connsiteY44" fmla="*/ 21443 h 40883"/>
                <a:gd name="connsiteX45" fmla="*/ 47855 w 55320"/>
                <a:gd name="connsiteY45" fmla="*/ 23535 h 40883"/>
                <a:gd name="connsiteX46" fmla="*/ 46489 w 55320"/>
                <a:gd name="connsiteY46" fmla="*/ 24968 h 40883"/>
                <a:gd name="connsiteX47" fmla="*/ 47709 w 55320"/>
                <a:gd name="connsiteY47" fmla="*/ 26630 h 40883"/>
                <a:gd name="connsiteX48" fmla="*/ 46242 w 55320"/>
                <a:gd name="connsiteY48" fmla="*/ 29692 h 40883"/>
                <a:gd name="connsiteX49" fmla="*/ 48175 w 55320"/>
                <a:gd name="connsiteY49" fmla="*/ 30764 h 40883"/>
                <a:gd name="connsiteX50" fmla="*/ 47039 w 55320"/>
                <a:gd name="connsiteY50" fmla="*/ 32297 h 40883"/>
                <a:gd name="connsiteX51" fmla="*/ 41858 w 55320"/>
                <a:gd name="connsiteY51" fmla="*/ 33158 h 40883"/>
                <a:gd name="connsiteX52" fmla="*/ 35516 w 55320"/>
                <a:gd name="connsiteY52" fmla="*/ 31654 h 40883"/>
                <a:gd name="connsiteX53" fmla="*/ 33049 w 55320"/>
                <a:gd name="connsiteY53" fmla="*/ 34678 h 40883"/>
                <a:gd name="connsiteX54" fmla="*/ 29883 w 55320"/>
                <a:gd name="connsiteY54" fmla="*/ 34949 h 40883"/>
                <a:gd name="connsiteX55" fmla="*/ 27861 w 55320"/>
                <a:gd name="connsiteY55" fmla="*/ 36547 h 40883"/>
                <a:gd name="connsiteX56" fmla="*/ 30441 w 55320"/>
                <a:gd name="connsiteY56" fmla="*/ 37734 h 40883"/>
                <a:gd name="connsiteX57" fmla="*/ 31029 w 55320"/>
                <a:gd name="connsiteY57" fmla="*/ 39410 h 40883"/>
                <a:gd name="connsiteX58" fmla="*/ 27818 w 55320"/>
                <a:gd name="connsiteY58" fmla="*/ 40557 h 40883"/>
                <a:gd name="connsiteX59" fmla="*/ 22913 w 55320"/>
                <a:gd name="connsiteY59" fmla="*/ 40484 h 40883"/>
                <a:gd name="connsiteX60" fmla="*/ 20703 w 55320"/>
                <a:gd name="connsiteY60" fmla="*/ 36416 h 40883"/>
                <a:gd name="connsiteX0" fmla="*/ 20703 w 55320"/>
                <a:gd name="connsiteY0" fmla="*/ 36416 h 40883"/>
                <a:gd name="connsiteX1" fmla="*/ 17105 w 55320"/>
                <a:gd name="connsiteY1" fmla="*/ 37742 h 40883"/>
                <a:gd name="connsiteX2" fmla="*/ 16169 w 55320"/>
                <a:gd name="connsiteY2" fmla="*/ 36386 h 40883"/>
                <a:gd name="connsiteX3" fmla="*/ 14850 w 55320"/>
                <a:gd name="connsiteY3" fmla="*/ 36736 h 40883"/>
                <a:gd name="connsiteX4" fmla="*/ 9733 w 55320"/>
                <a:gd name="connsiteY4" fmla="*/ 34914 h 40883"/>
                <a:gd name="connsiteX5" fmla="*/ 9294 w 55320"/>
                <a:gd name="connsiteY5" fmla="*/ 32078 h 40883"/>
                <a:gd name="connsiteX6" fmla="*/ 9676 w 55320"/>
                <a:gd name="connsiteY6" fmla="*/ 30623 h 40883"/>
                <a:gd name="connsiteX7" fmla="*/ 11198 w 55320"/>
                <a:gd name="connsiteY7" fmla="*/ 30748 h 40883"/>
                <a:gd name="connsiteX8" fmla="*/ 11849 w 55320"/>
                <a:gd name="connsiteY8" fmla="*/ 29022 h 40883"/>
                <a:gd name="connsiteX9" fmla="*/ 9430 w 55320"/>
                <a:gd name="connsiteY9" fmla="*/ 26901 h 40883"/>
                <a:gd name="connsiteX10" fmla="*/ 7444 w 55320"/>
                <a:gd name="connsiteY10" fmla="*/ 25112 h 40883"/>
                <a:gd name="connsiteX11" fmla="*/ 3598 w 55320"/>
                <a:gd name="connsiteY11" fmla="*/ 22725 h 40883"/>
                <a:gd name="connsiteX12" fmla="*/ 1613 w 55320"/>
                <a:gd name="connsiteY12" fmla="*/ 22252 h 40883"/>
                <a:gd name="connsiteX13" fmla="*/ 2117 w 55320"/>
                <a:gd name="connsiteY13" fmla="*/ 15282 h 40883"/>
                <a:gd name="connsiteX14" fmla="*/ 4807 w 55320"/>
                <a:gd name="connsiteY14" fmla="*/ 13472 h 40883"/>
                <a:gd name="connsiteX15" fmla="*/ 3882 w 55320"/>
                <a:gd name="connsiteY15" fmla="*/ 10054 h 40883"/>
                <a:gd name="connsiteX16" fmla="*/ 1277 w 55320"/>
                <a:gd name="connsiteY16" fmla="*/ 9987 h 40883"/>
                <a:gd name="connsiteX17" fmla="*/ 268 w 55320"/>
                <a:gd name="connsiteY17" fmla="*/ 8647 h 40883"/>
                <a:gd name="connsiteX18" fmla="*/ 6347 w 55320"/>
                <a:gd name="connsiteY18" fmla="*/ 8727 h 40883"/>
                <a:gd name="connsiteX19" fmla="*/ 6953 w 55320"/>
                <a:gd name="connsiteY19" fmla="*/ 7303 h 40883"/>
                <a:gd name="connsiteX20" fmla="*/ 5847 w 55320"/>
                <a:gd name="connsiteY20" fmla="*/ 6144 h 40883"/>
                <a:gd name="connsiteX21" fmla="*/ 5757 w 55320"/>
                <a:gd name="connsiteY21" fmla="*/ 4012 h 40883"/>
                <a:gd name="connsiteX22" fmla="*/ 11772 w 55320"/>
                <a:gd name="connsiteY22" fmla="*/ 3504 h 40883"/>
                <a:gd name="connsiteX23" fmla="*/ 12840 w 55320"/>
                <a:gd name="connsiteY23" fmla="*/ 4363 h 40883"/>
                <a:gd name="connsiteX24" fmla="*/ 15985 w 55320"/>
                <a:gd name="connsiteY24" fmla="*/ 3084 h 40883"/>
                <a:gd name="connsiteX25" fmla="*/ 19303 w 55320"/>
                <a:gd name="connsiteY25" fmla="*/ 3243 h 40883"/>
                <a:gd name="connsiteX26" fmla="*/ 21364 w 55320"/>
                <a:gd name="connsiteY26" fmla="*/ 2480 h 40883"/>
                <a:gd name="connsiteX27" fmla="*/ 26308 w 55320"/>
                <a:gd name="connsiteY27" fmla="*/ 3056 h 40883"/>
                <a:gd name="connsiteX28" fmla="*/ 28612 w 55320"/>
                <a:gd name="connsiteY28" fmla="*/ 4088 h 40883"/>
                <a:gd name="connsiteX29" fmla="*/ 28084 w 55320"/>
                <a:gd name="connsiteY29" fmla="*/ 6700 h 40883"/>
                <a:gd name="connsiteX30" fmla="*/ 39874 w 55320"/>
                <a:gd name="connsiteY30" fmla="*/ 3673 h 40883"/>
                <a:gd name="connsiteX31" fmla="*/ 41494 w 55320"/>
                <a:gd name="connsiteY31" fmla="*/ 4958 h 40883"/>
                <a:gd name="connsiteX32" fmla="*/ 43552 w 55320"/>
                <a:gd name="connsiteY32" fmla="*/ 4290 h 40883"/>
                <a:gd name="connsiteX33" fmla="*/ 43300 w 55320"/>
                <a:gd name="connsiteY33" fmla="*/ 2011 h 40883"/>
                <a:gd name="connsiteX34" fmla="*/ 47754 w 55320"/>
                <a:gd name="connsiteY34" fmla="*/ 1 h 40883"/>
                <a:gd name="connsiteX35" fmla="*/ 52293 w 55320"/>
                <a:gd name="connsiteY35" fmla="*/ 1408 h 40883"/>
                <a:gd name="connsiteX36" fmla="*/ 54730 w 55320"/>
                <a:gd name="connsiteY36" fmla="*/ 1408 h 40883"/>
                <a:gd name="connsiteX37" fmla="*/ 55319 w 55320"/>
                <a:gd name="connsiteY37" fmla="*/ 2614 h 40883"/>
                <a:gd name="connsiteX38" fmla="*/ 54394 w 55320"/>
                <a:gd name="connsiteY38" fmla="*/ 6033 h 40883"/>
                <a:gd name="connsiteX39" fmla="*/ 51957 w 55320"/>
                <a:gd name="connsiteY39" fmla="*/ 10121 h 40883"/>
                <a:gd name="connsiteX40" fmla="*/ 54646 w 55320"/>
                <a:gd name="connsiteY40" fmla="*/ 11797 h 40883"/>
                <a:gd name="connsiteX41" fmla="*/ 49820 w 55320"/>
                <a:gd name="connsiteY41" fmla="*/ 14792 h 40883"/>
                <a:gd name="connsiteX42" fmla="*/ 49873 w 55320"/>
                <a:gd name="connsiteY42" fmla="*/ 17129 h 40883"/>
                <a:gd name="connsiteX43" fmla="*/ 49238 w 55320"/>
                <a:gd name="connsiteY43" fmla="*/ 19938 h 40883"/>
                <a:gd name="connsiteX44" fmla="*/ 49548 w 55320"/>
                <a:gd name="connsiteY44" fmla="*/ 21443 h 40883"/>
                <a:gd name="connsiteX45" fmla="*/ 47855 w 55320"/>
                <a:gd name="connsiteY45" fmla="*/ 23535 h 40883"/>
                <a:gd name="connsiteX46" fmla="*/ 46489 w 55320"/>
                <a:gd name="connsiteY46" fmla="*/ 24968 h 40883"/>
                <a:gd name="connsiteX47" fmla="*/ 47709 w 55320"/>
                <a:gd name="connsiteY47" fmla="*/ 26630 h 40883"/>
                <a:gd name="connsiteX48" fmla="*/ 46242 w 55320"/>
                <a:gd name="connsiteY48" fmla="*/ 29692 h 40883"/>
                <a:gd name="connsiteX49" fmla="*/ 48175 w 55320"/>
                <a:gd name="connsiteY49" fmla="*/ 30764 h 40883"/>
                <a:gd name="connsiteX50" fmla="*/ 47039 w 55320"/>
                <a:gd name="connsiteY50" fmla="*/ 32297 h 40883"/>
                <a:gd name="connsiteX51" fmla="*/ 41858 w 55320"/>
                <a:gd name="connsiteY51" fmla="*/ 33158 h 40883"/>
                <a:gd name="connsiteX52" fmla="*/ 35516 w 55320"/>
                <a:gd name="connsiteY52" fmla="*/ 31654 h 40883"/>
                <a:gd name="connsiteX53" fmla="*/ 33049 w 55320"/>
                <a:gd name="connsiteY53" fmla="*/ 34678 h 40883"/>
                <a:gd name="connsiteX54" fmla="*/ 29883 w 55320"/>
                <a:gd name="connsiteY54" fmla="*/ 34949 h 40883"/>
                <a:gd name="connsiteX55" fmla="*/ 27861 w 55320"/>
                <a:gd name="connsiteY55" fmla="*/ 36547 h 40883"/>
                <a:gd name="connsiteX56" fmla="*/ 30441 w 55320"/>
                <a:gd name="connsiteY56" fmla="*/ 37734 h 40883"/>
                <a:gd name="connsiteX57" fmla="*/ 31029 w 55320"/>
                <a:gd name="connsiteY57" fmla="*/ 39410 h 40883"/>
                <a:gd name="connsiteX58" fmla="*/ 27818 w 55320"/>
                <a:gd name="connsiteY58" fmla="*/ 40557 h 40883"/>
                <a:gd name="connsiteX59" fmla="*/ 22913 w 55320"/>
                <a:gd name="connsiteY59" fmla="*/ 40484 h 40883"/>
                <a:gd name="connsiteX60" fmla="*/ 20703 w 55320"/>
                <a:gd name="connsiteY60" fmla="*/ 36416 h 40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5320" h="40883">
                  <a:moveTo>
                    <a:pt x="20703" y="36416"/>
                  </a:moveTo>
                  <a:cubicBezTo>
                    <a:pt x="19735" y="35959"/>
                    <a:pt x="17861" y="37747"/>
                    <a:pt x="17105" y="37742"/>
                  </a:cubicBezTo>
                  <a:cubicBezTo>
                    <a:pt x="16349" y="37737"/>
                    <a:pt x="16545" y="36554"/>
                    <a:pt x="16169" y="36386"/>
                  </a:cubicBezTo>
                  <a:cubicBezTo>
                    <a:pt x="15793" y="36218"/>
                    <a:pt x="15923" y="36981"/>
                    <a:pt x="14850" y="36736"/>
                  </a:cubicBezTo>
                  <a:cubicBezTo>
                    <a:pt x="13777" y="36491"/>
                    <a:pt x="9557" y="34806"/>
                    <a:pt x="9733" y="34914"/>
                  </a:cubicBezTo>
                  <a:cubicBezTo>
                    <a:pt x="9916" y="34986"/>
                    <a:pt x="9158" y="32295"/>
                    <a:pt x="9294" y="32078"/>
                  </a:cubicBezTo>
                  <a:cubicBezTo>
                    <a:pt x="9384" y="31864"/>
                    <a:pt x="9359" y="30845"/>
                    <a:pt x="9676" y="30623"/>
                  </a:cubicBezTo>
                  <a:cubicBezTo>
                    <a:pt x="9993" y="30401"/>
                    <a:pt x="11690" y="30998"/>
                    <a:pt x="11198" y="30748"/>
                  </a:cubicBezTo>
                  <a:cubicBezTo>
                    <a:pt x="10925" y="30640"/>
                    <a:pt x="11494" y="29165"/>
                    <a:pt x="11849" y="29022"/>
                  </a:cubicBezTo>
                  <a:cubicBezTo>
                    <a:pt x="11400" y="28615"/>
                    <a:pt x="10290" y="27474"/>
                    <a:pt x="9430" y="26901"/>
                  </a:cubicBezTo>
                  <a:cubicBezTo>
                    <a:pt x="8219" y="26969"/>
                    <a:pt x="8719" y="24696"/>
                    <a:pt x="7444" y="25112"/>
                  </a:cubicBezTo>
                  <a:cubicBezTo>
                    <a:pt x="6169" y="24940"/>
                    <a:pt x="4570" y="23202"/>
                    <a:pt x="3598" y="22725"/>
                  </a:cubicBezTo>
                  <a:cubicBezTo>
                    <a:pt x="2626" y="22248"/>
                    <a:pt x="1860" y="23492"/>
                    <a:pt x="1613" y="22252"/>
                  </a:cubicBezTo>
                  <a:cubicBezTo>
                    <a:pt x="1366" y="21012"/>
                    <a:pt x="1753" y="16366"/>
                    <a:pt x="2117" y="15282"/>
                  </a:cubicBezTo>
                  <a:cubicBezTo>
                    <a:pt x="2319" y="13740"/>
                    <a:pt x="4863" y="14567"/>
                    <a:pt x="4807" y="13472"/>
                  </a:cubicBezTo>
                  <a:cubicBezTo>
                    <a:pt x="4751" y="12377"/>
                    <a:pt x="4624" y="10188"/>
                    <a:pt x="3882" y="10054"/>
                  </a:cubicBezTo>
                  <a:cubicBezTo>
                    <a:pt x="3140" y="9920"/>
                    <a:pt x="2104" y="10233"/>
                    <a:pt x="1277" y="9987"/>
                  </a:cubicBezTo>
                  <a:cubicBezTo>
                    <a:pt x="451" y="9741"/>
                    <a:pt x="-465" y="8667"/>
                    <a:pt x="268" y="8647"/>
                  </a:cubicBezTo>
                  <a:cubicBezTo>
                    <a:pt x="726" y="6314"/>
                    <a:pt x="5233" y="8951"/>
                    <a:pt x="6347" y="8727"/>
                  </a:cubicBezTo>
                  <a:cubicBezTo>
                    <a:pt x="7461" y="8503"/>
                    <a:pt x="7036" y="7733"/>
                    <a:pt x="6953" y="7303"/>
                  </a:cubicBezTo>
                  <a:cubicBezTo>
                    <a:pt x="6870" y="6873"/>
                    <a:pt x="6046" y="6692"/>
                    <a:pt x="5847" y="6144"/>
                  </a:cubicBezTo>
                  <a:cubicBezTo>
                    <a:pt x="5648" y="5596"/>
                    <a:pt x="5710" y="4360"/>
                    <a:pt x="5757" y="4012"/>
                  </a:cubicBezTo>
                  <a:cubicBezTo>
                    <a:pt x="5599" y="3970"/>
                    <a:pt x="10592" y="3446"/>
                    <a:pt x="11772" y="3504"/>
                  </a:cubicBezTo>
                  <a:cubicBezTo>
                    <a:pt x="12952" y="3562"/>
                    <a:pt x="12138" y="4433"/>
                    <a:pt x="12840" y="4363"/>
                  </a:cubicBezTo>
                  <a:cubicBezTo>
                    <a:pt x="13542" y="4293"/>
                    <a:pt x="14866" y="3371"/>
                    <a:pt x="15985" y="3084"/>
                  </a:cubicBezTo>
                  <a:cubicBezTo>
                    <a:pt x="17104" y="2797"/>
                    <a:pt x="18407" y="3344"/>
                    <a:pt x="19303" y="3243"/>
                  </a:cubicBezTo>
                  <a:cubicBezTo>
                    <a:pt x="20199" y="3142"/>
                    <a:pt x="19692" y="2589"/>
                    <a:pt x="21364" y="2480"/>
                  </a:cubicBezTo>
                  <a:cubicBezTo>
                    <a:pt x="23036" y="2371"/>
                    <a:pt x="25100" y="2788"/>
                    <a:pt x="26308" y="3056"/>
                  </a:cubicBezTo>
                  <a:cubicBezTo>
                    <a:pt x="27516" y="3324"/>
                    <a:pt x="28291" y="4037"/>
                    <a:pt x="28612" y="4088"/>
                  </a:cubicBezTo>
                  <a:cubicBezTo>
                    <a:pt x="28569" y="3908"/>
                    <a:pt x="27858" y="6773"/>
                    <a:pt x="28084" y="6700"/>
                  </a:cubicBezTo>
                  <a:cubicBezTo>
                    <a:pt x="28406" y="7256"/>
                    <a:pt x="37639" y="3963"/>
                    <a:pt x="39874" y="3673"/>
                  </a:cubicBezTo>
                  <a:cubicBezTo>
                    <a:pt x="42109" y="3383"/>
                    <a:pt x="40881" y="4855"/>
                    <a:pt x="41494" y="4958"/>
                  </a:cubicBezTo>
                  <a:cubicBezTo>
                    <a:pt x="42107" y="5061"/>
                    <a:pt x="42509" y="4535"/>
                    <a:pt x="43552" y="4290"/>
                  </a:cubicBezTo>
                  <a:cubicBezTo>
                    <a:pt x="44595" y="4045"/>
                    <a:pt x="42740" y="2413"/>
                    <a:pt x="43300" y="2011"/>
                  </a:cubicBezTo>
                  <a:cubicBezTo>
                    <a:pt x="43860" y="1609"/>
                    <a:pt x="46017" y="23"/>
                    <a:pt x="47754" y="1"/>
                  </a:cubicBezTo>
                  <a:cubicBezTo>
                    <a:pt x="49491" y="-21"/>
                    <a:pt x="51172" y="1073"/>
                    <a:pt x="52293" y="1408"/>
                  </a:cubicBezTo>
                  <a:cubicBezTo>
                    <a:pt x="53414" y="1743"/>
                    <a:pt x="54226" y="1207"/>
                    <a:pt x="54730" y="1408"/>
                  </a:cubicBezTo>
                  <a:cubicBezTo>
                    <a:pt x="55234" y="1609"/>
                    <a:pt x="55333" y="1944"/>
                    <a:pt x="55319" y="2614"/>
                  </a:cubicBezTo>
                  <a:cubicBezTo>
                    <a:pt x="55305" y="3284"/>
                    <a:pt x="54156" y="5251"/>
                    <a:pt x="54394" y="6033"/>
                  </a:cubicBezTo>
                  <a:cubicBezTo>
                    <a:pt x="54632" y="6815"/>
                    <a:pt x="50949" y="9585"/>
                    <a:pt x="51957" y="10121"/>
                  </a:cubicBezTo>
                  <a:cubicBezTo>
                    <a:pt x="52966" y="10657"/>
                    <a:pt x="54834" y="10974"/>
                    <a:pt x="54646" y="11797"/>
                  </a:cubicBezTo>
                  <a:cubicBezTo>
                    <a:pt x="54458" y="12620"/>
                    <a:pt x="48991" y="13769"/>
                    <a:pt x="49820" y="14792"/>
                  </a:cubicBezTo>
                  <a:cubicBezTo>
                    <a:pt x="50649" y="15815"/>
                    <a:pt x="49970" y="16272"/>
                    <a:pt x="49873" y="17129"/>
                  </a:cubicBezTo>
                  <a:cubicBezTo>
                    <a:pt x="49776" y="17986"/>
                    <a:pt x="49292" y="19219"/>
                    <a:pt x="49238" y="19938"/>
                  </a:cubicBezTo>
                  <a:cubicBezTo>
                    <a:pt x="49184" y="20657"/>
                    <a:pt x="49678" y="20984"/>
                    <a:pt x="49548" y="21443"/>
                  </a:cubicBezTo>
                  <a:cubicBezTo>
                    <a:pt x="49190" y="21801"/>
                    <a:pt x="48365" y="22948"/>
                    <a:pt x="47855" y="23535"/>
                  </a:cubicBezTo>
                  <a:cubicBezTo>
                    <a:pt x="47345" y="24122"/>
                    <a:pt x="46513" y="24452"/>
                    <a:pt x="46489" y="24968"/>
                  </a:cubicBezTo>
                  <a:cubicBezTo>
                    <a:pt x="46465" y="25484"/>
                    <a:pt x="47750" y="25843"/>
                    <a:pt x="47709" y="26630"/>
                  </a:cubicBezTo>
                  <a:cubicBezTo>
                    <a:pt x="47668" y="27417"/>
                    <a:pt x="45324" y="28634"/>
                    <a:pt x="46242" y="29692"/>
                  </a:cubicBezTo>
                  <a:cubicBezTo>
                    <a:pt x="47160" y="30750"/>
                    <a:pt x="48042" y="30330"/>
                    <a:pt x="48175" y="30764"/>
                  </a:cubicBezTo>
                  <a:cubicBezTo>
                    <a:pt x="48308" y="31198"/>
                    <a:pt x="48092" y="31898"/>
                    <a:pt x="47039" y="32297"/>
                  </a:cubicBezTo>
                  <a:cubicBezTo>
                    <a:pt x="45986" y="32696"/>
                    <a:pt x="43778" y="33265"/>
                    <a:pt x="41858" y="33158"/>
                  </a:cubicBezTo>
                  <a:cubicBezTo>
                    <a:pt x="39938" y="33051"/>
                    <a:pt x="36984" y="31401"/>
                    <a:pt x="35516" y="31654"/>
                  </a:cubicBezTo>
                  <a:cubicBezTo>
                    <a:pt x="34048" y="31907"/>
                    <a:pt x="33988" y="34129"/>
                    <a:pt x="33049" y="34678"/>
                  </a:cubicBezTo>
                  <a:cubicBezTo>
                    <a:pt x="32110" y="35227"/>
                    <a:pt x="30363" y="34697"/>
                    <a:pt x="29883" y="34949"/>
                  </a:cubicBezTo>
                  <a:cubicBezTo>
                    <a:pt x="29230" y="35604"/>
                    <a:pt x="27768" y="36083"/>
                    <a:pt x="27861" y="36547"/>
                  </a:cubicBezTo>
                  <a:cubicBezTo>
                    <a:pt x="27954" y="37011"/>
                    <a:pt x="29913" y="37257"/>
                    <a:pt x="30441" y="37734"/>
                  </a:cubicBezTo>
                  <a:cubicBezTo>
                    <a:pt x="30969" y="38211"/>
                    <a:pt x="31382" y="39040"/>
                    <a:pt x="31029" y="39410"/>
                  </a:cubicBezTo>
                  <a:cubicBezTo>
                    <a:pt x="30676" y="39780"/>
                    <a:pt x="28638" y="40300"/>
                    <a:pt x="27818" y="40557"/>
                  </a:cubicBezTo>
                  <a:cubicBezTo>
                    <a:pt x="26998" y="40814"/>
                    <a:pt x="24099" y="41174"/>
                    <a:pt x="22913" y="40484"/>
                  </a:cubicBezTo>
                  <a:cubicBezTo>
                    <a:pt x="21727" y="39794"/>
                    <a:pt x="21671" y="36873"/>
                    <a:pt x="20703" y="36416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6" name="Freeform 19"/>
            <p:cNvSpPr>
              <a:spLocks/>
            </p:cNvSpPr>
            <p:nvPr/>
          </p:nvSpPr>
          <p:spPr bwMode="auto">
            <a:xfrm rot="716624">
              <a:off x="7226970" y="1166060"/>
              <a:ext cx="983599" cy="924287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16345 w 40324"/>
                <a:gd name="connsiteY0" fmla="*/ 32551 h 33498"/>
                <a:gd name="connsiteX1" fmla="*/ 15436 w 40324"/>
                <a:gd name="connsiteY1" fmla="*/ 30392 h 33498"/>
                <a:gd name="connsiteX2" fmla="*/ 12063 w 40324"/>
                <a:gd name="connsiteY2" fmla="*/ 30175 h 33498"/>
                <a:gd name="connsiteX3" fmla="*/ 12173 w 40324"/>
                <a:gd name="connsiteY3" fmla="*/ 31464 h 33498"/>
                <a:gd name="connsiteX4" fmla="*/ 10334 w 40324"/>
                <a:gd name="connsiteY4" fmla="*/ 31853 h 33498"/>
                <a:gd name="connsiteX5" fmla="*/ 9054 w 40324"/>
                <a:gd name="connsiteY5" fmla="*/ 30961 h 33498"/>
                <a:gd name="connsiteX6" fmla="*/ 7671 w 40324"/>
                <a:gd name="connsiteY6" fmla="*/ 29506 h 33498"/>
                <a:gd name="connsiteX7" fmla="*/ 6000 w 40324"/>
                <a:gd name="connsiteY7" fmla="*/ 28157 h 33498"/>
                <a:gd name="connsiteX8" fmla="*/ 6482 w 40324"/>
                <a:gd name="connsiteY8" fmla="*/ 27369 h 33498"/>
                <a:gd name="connsiteX9" fmla="*/ 5634 w 40324"/>
                <a:gd name="connsiteY9" fmla="*/ 26881 h 33498"/>
                <a:gd name="connsiteX10" fmla="*/ 5115 w 40324"/>
                <a:gd name="connsiteY10" fmla="*/ 24489 h 33498"/>
                <a:gd name="connsiteX11" fmla="*/ 5576 w 40324"/>
                <a:gd name="connsiteY11" fmla="*/ 22902 h 33498"/>
                <a:gd name="connsiteX12" fmla="*/ 2834 w 40324"/>
                <a:gd name="connsiteY12" fmla="*/ 18767 h 33498"/>
                <a:gd name="connsiteX13" fmla="*/ 80 w 40324"/>
                <a:gd name="connsiteY13" fmla="*/ 17453 h 33498"/>
                <a:gd name="connsiteX14" fmla="*/ 5855 w 40324"/>
                <a:gd name="connsiteY14" fmla="*/ 10626 h 33498"/>
                <a:gd name="connsiteX15" fmla="*/ 7386 w 40324"/>
                <a:gd name="connsiteY15" fmla="*/ 11213 h 33498"/>
                <a:gd name="connsiteX16" fmla="*/ 8801 w 40324"/>
                <a:gd name="connsiteY16" fmla="*/ 9987 h 33498"/>
                <a:gd name="connsiteX17" fmla="*/ 7955 w 40324"/>
                <a:gd name="connsiteY17" fmla="*/ 8927 h 33498"/>
                <a:gd name="connsiteX18" fmla="*/ 8591 w 40324"/>
                <a:gd name="connsiteY18" fmla="*/ 7950 h 33498"/>
                <a:gd name="connsiteX19" fmla="*/ 9743 w 40324"/>
                <a:gd name="connsiteY19" fmla="*/ 8138 h 33498"/>
                <a:gd name="connsiteX20" fmla="*/ 8611 w 40324"/>
                <a:gd name="connsiteY20" fmla="*/ 61 h 33498"/>
                <a:gd name="connsiteX21" fmla="*/ 17243 w 40324"/>
                <a:gd name="connsiteY21" fmla="*/ 4486 h 33498"/>
                <a:gd name="connsiteX22" fmla="*/ 21312 w 40324"/>
                <a:gd name="connsiteY22" fmla="*/ 5920 h 33498"/>
                <a:gd name="connsiteX23" fmla="*/ 20952 w 40324"/>
                <a:gd name="connsiteY23" fmla="*/ 6655 h 33498"/>
                <a:gd name="connsiteX24" fmla="*/ 22882 w 40324"/>
                <a:gd name="connsiteY24" fmla="*/ 6850 h 33498"/>
                <a:gd name="connsiteX25" fmla="*/ 24422 w 40324"/>
                <a:gd name="connsiteY25" fmla="*/ 6242 h 33498"/>
                <a:gd name="connsiteX26" fmla="*/ 25006 w 40324"/>
                <a:gd name="connsiteY26" fmla="*/ 7287 h 33498"/>
                <a:gd name="connsiteX27" fmla="*/ 27134 w 40324"/>
                <a:gd name="connsiteY27" fmla="*/ 7863 h 33498"/>
                <a:gd name="connsiteX28" fmla="*/ 27998 w 40324"/>
                <a:gd name="connsiteY28" fmla="*/ 6587 h 33498"/>
                <a:gd name="connsiteX29" fmla="*/ 29273 w 40324"/>
                <a:gd name="connsiteY29" fmla="*/ 6843 h 33498"/>
                <a:gd name="connsiteX30" fmla="*/ 29241 w 40324"/>
                <a:gd name="connsiteY30" fmla="*/ 7643 h 33498"/>
                <a:gd name="connsiteX31" fmla="*/ 29125 w 40324"/>
                <a:gd name="connsiteY31" fmla="*/ 10043 h 33498"/>
                <a:gd name="connsiteX32" fmla="*/ 32070 w 40324"/>
                <a:gd name="connsiteY32" fmla="*/ 10351 h 33498"/>
                <a:gd name="connsiteX33" fmla="*/ 35076 w 40324"/>
                <a:gd name="connsiteY33" fmla="*/ 9377 h 33498"/>
                <a:gd name="connsiteX34" fmla="*/ 36579 w 40324"/>
                <a:gd name="connsiteY34" fmla="*/ 12600 h 33498"/>
                <a:gd name="connsiteX35" fmla="*/ 37897 w 40324"/>
                <a:gd name="connsiteY35" fmla="*/ 12685 h 33498"/>
                <a:gd name="connsiteX36" fmla="*/ 38389 w 40324"/>
                <a:gd name="connsiteY36" fmla="*/ 13335 h 33498"/>
                <a:gd name="connsiteX37" fmla="*/ 38067 w 40324"/>
                <a:gd name="connsiteY37" fmla="*/ 14416 h 33498"/>
                <a:gd name="connsiteX38" fmla="*/ 39127 w 40324"/>
                <a:gd name="connsiteY38" fmla="*/ 15677 h 33498"/>
                <a:gd name="connsiteX39" fmla="*/ 39066 w 40324"/>
                <a:gd name="connsiteY39" fmla="*/ 16903 h 33498"/>
                <a:gd name="connsiteX40" fmla="*/ 40324 w 40324"/>
                <a:gd name="connsiteY40" fmla="*/ 18447 h 33498"/>
                <a:gd name="connsiteX41" fmla="*/ 38975 w 40324"/>
                <a:gd name="connsiteY41" fmla="*/ 18839 h 33498"/>
                <a:gd name="connsiteX42" fmla="*/ 38154 w 40324"/>
                <a:gd name="connsiteY42" fmla="*/ 19383 h 33498"/>
                <a:gd name="connsiteX43" fmla="*/ 37904 w 40324"/>
                <a:gd name="connsiteY43" fmla="*/ 20631 h 33498"/>
                <a:gd name="connsiteX44" fmla="*/ 38886 w 40324"/>
                <a:gd name="connsiteY44" fmla="*/ 22672 h 33498"/>
                <a:gd name="connsiteX45" fmla="*/ 38118 w 40324"/>
                <a:gd name="connsiteY45" fmla="*/ 23155 h 33498"/>
                <a:gd name="connsiteX46" fmla="*/ 35912 w 40324"/>
                <a:gd name="connsiteY46" fmla="*/ 23047 h 33498"/>
                <a:gd name="connsiteX47" fmla="*/ 35619 w 40324"/>
                <a:gd name="connsiteY47" fmla="*/ 23904 h 33498"/>
                <a:gd name="connsiteX48" fmla="*/ 33016 w 40324"/>
                <a:gd name="connsiteY48" fmla="*/ 23674 h 33498"/>
                <a:gd name="connsiteX49" fmla="*/ 31701 w 40324"/>
                <a:gd name="connsiteY49" fmla="*/ 27819 h 33498"/>
                <a:gd name="connsiteX50" fmla="*/ 28048 w 40324"/>
                <a:gd name="connsiteY50" fmla="*/ 28861 h 33498"/>
                <a:gd name="connsiteX51" fmla="*/ 26422 w 40324"/>
                <a:gd name="connsiteY51" fmla="*/ 29808 h 33498"/>
                <a:gd name="connsiteX52" fmla="*/ 23424 w 40324"/>
                <a:gd name="connsiteY52" fmla="*/ 30950 h 33498"/>
                <a:gd name="connsiteX53" fmla="*/ 21654 w 40324"/>
                <a:gd name="connsiteY53" fmla="*/ 31811 h 33498"/>
                <a:gd name="connsiteX54" fmla="*/ 19762 w 40324"/>
                <a:gd name="connsiteY54" fmla="*/ 33140 h 33498"/>
                <a:gd name="connsiteX55" fmla="*/ 17294 w 40324"/>
                <a:gd name="connsiteY55" fmla="*/ 33469 h 33498"/>
                <a:gd name="connsiteX56" fmla="*/ 16345 w 40324"/>
                <a:gd name="connsiteY56" fmla="*/ 32551 h 33498"/>
                <a:gd name="connsiteX0" fmla="*/ 16345 w 40324"/>
                <a:gd name="connsiteY0" fmla="*/ 32503 h 33450"/>
                <a:gd name="connsiteX1" fmla="*/ 15436 w 40324"/>
                <a:gd name="connsiteY1" fmla="*/ 30344 h 33450"/>
                <a:gd name="connsiteX2" fmla="*/ 12063 w 40324"/>
                <a:gd name="connsiteY2" fmla="*/ 30127 h 33450"/>
                <a:gd name="connsiteX3" fmla="*/ 12173 w 40324"/>
                <a:gd name="connsiteY3" fmla="*/ 31416 h 33450"/>
                <a:gd name="connsiteX4" fmla="*/ 10334 w 40324"/>
                <a:gd name="connsiteY4" fmla="*/ 31805 h 33450"/>
                <a:gd name="connsiteX5" fmla="*/ 9054 w 40324"/>
                <a:gd name="connsiteY5" fmla="*/ 30913 h 33450"/>
                <a:gd name="connsiteX6" fmla="*/ 7671 w 40324"/>
                <a:gd name="connsiteY6" fmla="*/ 29458 h 33450"/>
                <a:gd name="connsiteX7" fmla="*/ 6000 w 40324"/>
                <a:gd name="connsiteY7" fmla="*/ 28109 h 33450"/>
                <a:gd name="connsiteX8" fmla="*/ 6482 w 40324"/>
                <a:gd name="connsiteY8" fmla="*/ 27321 h 33450"/>
                <a:gd name="connsiteX9" fmla="*/ 5634 w 40324"/>
                <a:gd name="connsiteY9" fmla="*/ 26833 h 33450"/>
                <a:gd name="connsiteX10" fmla="*/ 5115 w 40324"/>
                <a:gd name="connsiteY10" fmla="*/ 24441 h 33450"/>
                <a:gd name="connsiteX11" fmla="*/ 5576 w 40324"/>
                <a:gd name="connsiteY11" fmla="*/ 22854 h 33450"/>
                <a:gd name="connsiteX12" fmla="*/ 2834 w 40324"/>
                <a:gd name="connsiteY12" fmla="*/ 18719 h 33450"/>
                <a:gd name="connsiteX13" fmla="*/ 80 w 40324"/>
                <a:gd name="connsiteY13" fmla="*/ 17405 h 33450"/>
                <a:gd name="connsiteX14" fmla="*/ 5855 w 40324"/>
                <a:gd name="connsiteY14" fmla="*/ 10578 h 33450"/>
                <a:gd name="connsiteX15" fmla="*/ 7386 w 40324"/>
                <a:gd name="connsiteY15" fmla="*/ 11165 h 33450"/>
                <a:gd name="connsiteX16" fmla="*/ 8801 w 40324"/>
                <a:gd name="connsiteY16" fmla="*/ 9939 h 33450"/>
                <a:gd name="connsiteX17" fmla="*/ 7955 w 40324"/>
                <a:gd name="connsiteY17" fmla="*/ 8879 h 33450"/>
                <a:gd name="connsiteX18" fmla="*/ 8591 w 40324"/>
                <a:gd name="connsiteY18" fmla="*/ 7902 h 33450"/>
                <a:gd name="connsiteX19" fmla="*/ 7152 w 40324"/>
                <a:gd name="connsiteY19" fmla="*/ 3277 h 33450"/>
                <a:gd name="connsiteX20" fmla="*/ 8611 w 40324"/>
                <a:gd name="connsiteY20" fmla="*/ 13 h 33450"/>
                <a:gd name="connsiteX21" fmla="*/ 17243 w 40324"/>
                <a:gd name="connsiteY21" fmla="*/ 4438 h 33450"/>
                <a:gd name="connsiteX22" fmla="*/ 21312 w 40324"/>
                <a:gd name="connsiteY22" fmla="*/ 5872 h 33450"/>
                <a:gd name="connsiteX23" fmla="*/ 20952 w 40324"/>
                <a:gd name="connsiteY23" fmla="*/ 6607 h 33450"/>
                <a:gd name="connsiteX24" fmla="*/ 22882 w 40324"/>
                <a:gd name="connsiteY24" fmla="*/ 6802 h 33450"/>
                <a:gd name="connsiteX25" fmla="*/ 24422 w 40324"/>
                <a:gd name="connsiteY25" fmla="*/ 6194 h 33450"/>
                <a:gd name="connsiteX26" fmla="*/ 25006 w 40324"/>
                <a:gd name="connsiteY26" fmla="*/ 7239 h 33450"/>
                <a:gd name="connsiteX27" fmla="*/ 27134 w 40324"/>
                <a:gd name="connsiteY27" fmla="*/ 7815 h 33450"/>
                <a:gd name="connsiteX28" fmla="*/ 27998 w 40324"/>
                <a:gd name="connsiteY28" fmla="*/ 6539 h 33450"/>
                <a:gd name="connsiteX29" fmla="*/ 29273 w 40324"/>
                <a:gd name="connsiteY29" fmla="*/ 6795 h 33450"/>
                <a:gd name="connsiteX30" fmla="*/ 29241 w 40324"/>
                <a:gd name="connsiteY30" fmla="*/ 7595 h 33450"/>
                <a:gd name="connsiteX31" fmla="*/ 29125 w 40324"/>
                <a:gd name="connsiteY31" fmla="*/ 9995 h 33450"/>
                <a:gd name="connsiteX32" fmla="*/ 32070 w 40324"/>
                <a:gd name="connsiteY32" fmla="*/ 10303 h 33450"/>
                <a:gd name="connsiteX33" fmla="*/ 35076 w 40324"/>
                <a:gd name="connsiteY33" fmla="*/ 9329 h 33450"/>
                <a:gd name="connsiteX34" fmla="*/ 36579 w 40324"/>
                <a:gd name="connsiteY34" fmla="*/ 12552 h 33450"/>
                <a:gd name="connsiteX35" fmla="*/ 37897 w 40324"/>
                <a:gd name="connsiteY35" fmla="*/ 12637 h 33450"/>
                <a:gd name="connsiteX36" fmla="*/ 38389 w 40324"/>
                <a:gd name="connsiteY36" fmla="*/ 13287 h 33450"/>
                <a:gd name="connsiteX37" fmla="*/ 38067 w 40324"/>
                <a:gd name="connsiteY37" fmla="*/ 14368 h 33450"/>
                <a:gd name="connsiteX38" fmla="*/ 39127 w 40324"/>
                <a:gd name="connsiteY38" fmla="*/ 15629 h 33450"/>
                <a:gd name="connsiteX39" fmla="*/ 39066 w 40324"/>
                <a:gd name="connsiteY39" fmla="*/ 16855 h 33450"/>
                <a:gd name="connsiteX40" fmla="*/ 40324 w 40324"/>
                <a:gd name="connsiteY40" fmla="*/ 18399 h 33450"/>
                <a:gd name="connsiteX41" fmla="*/ 38975 w 40324"/>
                <a:gd name="connsiteY41" fmla="*/ 18791 h 33450"/>
                <a:gd name="connsiteX42" fmla="*/ 38154 w 40324"/>
                <a:gd name="connsiteY42" fmla="*/ 19335 h 33450"/>
                <a:gd name="connsiteX43" fmla="*/ 37904 w 40324"/>
                <a:gd name="connsiteY43" fmla="*/ 20583 h 33450"/>
                <a:gd name="connsiteX44" fmla="*/ 38886 w 40324"/>
                <a:gd name="connsiteY44" fmla="*/ 22624 h 33450"/>
                <a:gd name="connsiteX45" fmla="*/ 38118 w 40324"/>
                <a:gd name="connsiteY45" fmla="*/ 23107 h 33450"/>
                <a:gd name="connsiteX46" fmla="*/ 35912 w 40324"/>
                <a:gd name="connsiteY46" fmla="*/ 22999 h 33450"/>
                <a:gd name="connsiteX47" fmla="*/ 35619 w 40324"/>
                <a:gd name="connsiteY47" fmla="*/ 23856 h 33450"/>
                <a:gd name="connsiteX48" fmla="*/ 33016 w 40324"/>
                <a:gd name="connsiteY48" fmla="*/ 23626 h 33450"/>
                <a:gd name="connsiteX49" fmla="*/ 31701 w 40324"/>
                <a:gd name="connsiteY49" fmla="*/ 27771 h 33450"/>
                <a:gd name="connsiteX50" fmla="*/ 28048 w 40324"/>
                <a:gd name="connsiteY50" fmla="*/ 28813 h 33450"/>
                <a:gd name="connsiteX51" fmla="*/ 26422 w 40324"/>
                <a:gd name="connsiteY51" fmla="*/ 29760 h 33450"/>
                <a:gd name="connsiteX52" fmla="*/ 23424 w 40324"/>
                <a:gd name="connsiteY52" fmla="*/ 30902 h 33450"/>
                <a:gd name="connsiteX53" fmla="*/ 21654 w 40324"/>
                <a:gd name="connsiteY53" fmla="*/ 31763 h 33450"/>
                <a:gd name="connsiteX54" fmla="*/ 19762 w 40324"/>
                <a:gd name="connsiteY54" fmla="*/ 33092 h 33450"/>
                <a:gd name="connsiteX55" fmla="*/ 17294 w 40324"/>
                <a:gd name="connsiteY55" fmla="*/ 33421 h 33450"/>
                <a:gd name="connsiteX56" fmla="*/ 16345 w 40324"/>
                <a:gd name="connsiteY56" fmla="*/ 32503 h 33450"/>
                <a:gd name="connsiteX0" fmla="*/ 16345 w 40324"/>
                <a:gd name="connsiteY0" fmla="*/ 34288 h 35235"/>
                <a:gd name="connsiteX1" fmla="*/ 15436 w 40324"/>
                <a:gd name="connsiteY1" fmla="*/ 32129 h 35235"/>
                <a:gd name="connsiteX2" fmla="*/ 12063 w 40324"/>
                <a:gd name="connsiteY2" fmla="*/ 31912 h 35235"/>
                <a:gd name="connsiteX3" fmla="*/ 12173 w 40324"/>
                <a:gd name="connsiteY3" fmla="*/ 33201 h 35235"/>
                <a:gd name="connsiteX4" fmla="*/ 10334 w 40324"/>
                <a:gd name="connsiteY4" fmla="*/ 33590 h 35235"/>
                <a:gd name="connsiteX5" fmla="*/ 9054 w 40324"/>
                <a:gd name="connsiteY5" fmla="*/ 32698 h 35235"/>
                <a:gd name="connsiteX6" fmla="*/ 7671 w 40324"/>
                <a:gd name="connsiteY6" fmla="*/ 31243 h 35235"/>
                <a:gd name="connsiteX7" fmla="*/ 6000 w 40324"/>
                <a:gd name="connsiteY7" fmla="*/ 29894 h 35235"/>
                <a:gd name="connsiteX8" fmla="*/ 6482 w 40324"/>
                <a:gd name="connsiteY8" fmla="*/ 29106 h 35235"/>
                <a:gd name="connsiteX9" fmla="*/ 5634 w 40324"/>
                <a:gd name="connsiteY9" fmla="*/ 28618 h 35235"/>
                <a:gd name="connsiteX10" fmla="*/ 5115 w 40324"/>
                <a:gd name="connsiteY10" fmla="*/ 26226 h 35235"/>
                <a:gd name="connsiteX11" fmla="*/ 5576 w 40324"/>
                <a:gd name="connsiteY11" fmla="*/ 24639 h 35235"/>
                <a:gd name="connsiteX12" fmla="*/ 2834 w 40324"/>
                <a:gd name="connsiteY12" fmla="*/ 20504 h 35235"/>
                <a:gd name="connsiteX13" fmla="*/ 80 w 40324"/>
                <a:gd name="connsiteY13" fmla="*/ 19190 h 35235"/>
                <a:gd name="connsiteX14" fmla="*/ 5855 w 40324"/>
                <a:gd name="connsiteY14" fmla="*/ 12363 h 35235"/>
                <a:gd name="connsiteX15" fmla="*/ 7386 w 40324"/>
                <a:gd name="connsiteY15" fmla="*/ 12950 h 35235"/>
                <a:gd name="connsiteX16" fmla="*/ 8801 w 40324"/>
                <a:gd name="connsiteY16" fmla="*/ 11724 h 35235"/>
                <a:gd name="connsiteX17" fmla="*/ 7955 w 40324"/>
                <a:gd name="connsiteY17" fmla="*/ 10664 h 35235"/>
                <a:gd name="connsiteX18" fmla="*/ 8591 w 40324"/>
                <a:gd name="connsiteY18" fmla="*/ 9687 h 35235"/>
                <a:gd name="connsiteX19" fmla="*/ 7152 w 40324"/>
                <a:gd name="connsiteY19" fmla="*/ 5062 h 35235"/>
                <a:gd name="connsiteX20" fmla="*/ 8611 w 40324"/>
                <a:gd name="connsiteY20" fmla="*/ 1798 h 35235"/>
                <a:gd name="connsiteX21" fmla="*/ 12563 w 40324"/>
                <a:gd name="connsiteY21" fmla="*/ 295 h 35235"/>
                <a:gd name="connsiteX22" fmla="*/ 21312 w 40324"/>
                <a:gd name="connsiteY22" fmla="*/ 7657 h 35235"/>
                <a:gd name="connsiteX23" fmla="*/ 20952 w 40324"/>
                <a:gd name="connsiteY23" fmla="*/ 8392 h 35235"/>
                <a:gd name="connsiteX24" fmla="*/ 22882 w 40324"/>
                <a:gd name="connsiteY24" fmla="*/ 8587 h 35235"/>
                <a:gd name="connsiteX25" fmla="*/ 24422 w 40324"/>
                <a:gd name="connsiteY25" fmla="*/ 7979 h 35235"/>
                <a:gd name="connsiteX26" fmla="*/ 25006 w 40324"/>
                <a:gd name="connsiteY26" fmla="*/ 9024 h 35235"/>
                <a:gd name="connsiteX27" fmla="*/ 27134 w 40324"/>
                <a:gd name="connsiteY27" fmla="*/ 9600 h 35235"/>
                <a:gd name="connsiteX28" fmla="*/ 27998 w 40324"/>
                <a:gd name="connsiteY28" fmla="*/ 8324 h 35235"/>
                <a:gd name="connsiteX29" fmla="*/ 29273 w 40324"/>
                <a:gd name="connsiteY29" fmla="*/ 8580 h 35235"/>
                <a:gd name="connsiteX30" fmla="*/ 29241 w 40324"/>
                <a:gd name="connsiteY30" fmla="*/ 9380 h 35235"/>
                <a:gd name="connsiteX31" fmla="*/ 29125 w 40324"/>
                <a:gd name="connsiteY31" fmla="*/ 11780 h 35235"/>
                <a:gd name="connsiteX32" fmla="*/ 32070 w 40324"/>
                <a:gd name="connsiteY32" fmla="*/ 12088 h 35235"/>
                <a:gd name="connsiteX33" fmla="*/ 35076 w 40324"/>
                <a:gd name="connsiteY33" fmla="*/ 11114 h 35235"/>
                <a:gd name="connsiteX34" fmla="*/ 36579 w 40324"/>
                <a:gd name="connsiteY34" fmla="*/ 14337 h 35235"/>
                <a:gd name="connsiteX35" fmla="*/ 37897 w 40324"/>
                <a:gd name="connsiteY35" fmla="*/ 14422 h 35235"/>
                <a:gd name="connsiteX36" fmla="*/ 38389 w 40324"/>
                <a:gd name="connsiteY36" fmla="*/ 15072 h 35235"/>
                <a:gd name="connsiteX37" fmla="*/ 38067 w 40324"/>
                <a:gd name="connsiteY37" fmla="*/ 16153 h 35235"/>
                <a:gd name="connsiteX38" fmla="*/ 39127 w 40324"/>
                <a:gd name="connsiteY38" fmla="*/ 17414 h 35235"/>
                <a:gd name="connsiteX39" fmla="*/ 39066 w 40324"/>
                <a:gd name="connsiteY39" fmla="*/ 18640 h 35235"/>
                <a:gd name="connsiteX40" fmla="*/ 40324 w 40324"/>
                <a:gd name="connsiteY40" fmla="*/ 20184 h 35235"/>
                <a:gd name="connsiteX41" fmla="*/ 38975 w 40324"/>
                <a:gd name="connsiteY41" fmla="*/ 20576 h 35235"/>
                <a:gd name="connsiteX42" fmla="*/ 38154 w 40324"/>
                <a:gd name="connsiteY42" fmla="*/ 21120 h 35235"/>
                <a:gd name="connsiteX43" fmla="*/ 37904 w 40324"/>
                <a:gd name="connsiteY43" fmla="*/ 22368 h 35235"/>
                <a:gd name="connsiteX44" fmla="*/ 38886 w 40324"/>
                <a:gd name="connsiteY44" fmla="*/ 24409 h 35235"/>
                <a:gd name="connsiteX45" fmla="*/ 38118 w 40324"/>
                <a:gd name="connsiteY45" fmla="*/ 24892 h 35235"/>
                <a:gd name="connsiteX46" fmla="*/ 35912 w 40324"/>
                <a:gd name="connsiteY46" fmla="*/ 24784 h 35235"/>
                <a:gd name="connsiteX47" fmla="*/ 35619 w 40324"/>
                <a:gd name="connsiteY47" fmla="*/ 25641 h 35235"/>
                <a:gd name="connsiteX48" fmla="*/ 33016 w 40324"/>
                <a:gd name="connsiteY48" fmla="*/ 25411 h 35235"/>
                <a:gd name="connsiteX49" fmla="*/ 31701 w 40324"/>
                <a:gd name="connsiteY49" fmla="*/ 29556 h 35235"/>
                <a:gd name="connsiteX50" fmla="*/ 28048 w 40324"/>
                <a:gd name="connsiteY50" fmla="*/ 30598 h 35235"/>
                <a:gd name="connsiteX51" fmla="*/ 26422 w 40324"/>
                <a:gd name="connsiteY51" fmla="*/ 31545 h 35235"/>
                <a:gd name="connsiteX52" fmla="*/ 23424 w 40324"/>
                <a:gd name="connsiteY52" fmla="*/ 32687 h 35235"/>
                <a:gd name="connsiteX53" fmla="*/ 21654 w 40324"/>
                <a:gd name="connsiteY53" fmla="*/ 33548 h 35235"/>
                <a:gd name="connsiteX54" fmla="*/ 19762 w 40324"/>
                <a:gd name="connsiteY54" fmla="*/ 34877 h 35235"/>
                <a:gd name="connsiteX55" fmla="*/ 17294 w 40324"/>
                <a:gd name="connsiteY55" fmla="*/ 35206 h 35235"/>
                <a:gd name="connsiteX56" fmla="*/ 16345 w 40324"/>
                <a:gd name="connsiteY56" fmla="*/ 34288 h 35235"/>
                <a:gd name="connsiteX0" fmla="*/ 16345 w 40324"/>
                <a:gd name="connsiteY0" fmla="*/ 34167 h 35114"/>
                <a:gd name="connsiteX1" fmla="*/ 15436 w 40324"/>
                <a:gd name="connsiteY1" fmla="*/ 32008 h 35114"/>
                <a:gd name="connsiteX2" fmla="*/ 12063 w 40324"/>
                <a:gd name="connsiteY2" fmla="*/ 31791 h 35114"/>
                <a:gd name="connsiteX3" fmla="*/ 12173 w 40324"/>
                <a:gd name="connsiteY3" fmla="*/ 33080 h 35114"/>
                <a:gd name="connsiteX4" fmla="*/ 10334 w 40324"/>
                <a:gd name="connsiteY4" fmla="*/ 33469 h 35114"/>
                <a:gd name="connsiteX5" fmla="*/ 9054 w 40324"/>
                <a:gd name="connsiteY5" fmla="*/ 32577 h 35114"/>
                <a:gd name="connsiteX6" fmla="*/ 7671 w 40324"/>
                <a:gd name="connsiteY6" fmla="*/ 31122 h 35114"/>
                <a:gd name="connsiteX7" fmla="*/ 6000 w 40324"/>
                <a:gd name="connsiteY7" fmla="*/ 29773 h 35114"/>
                <a:gd name="connsiteX8" fmla="*/ 6482 w 40324"/>
                <a:gd name="connsiteY8" fmla="*/ 28985 h 35114"/>
                <a:gd name="connsiteX9" fmla="*/ 5634 w 40324"/>
                <a:gd name="connsiteY9" fmla="*/ 28497 h 35114"/>
                <a:gd name="connsiteX10" fmla="*/ 5115 w 40324"/>
                <a:gd name="connsiteY10" fmla="*/ 26105 h 35114"/>
                <a:gd name="connsiteX11" fmla="*/ 5576 w 40324"/>
                <a:gd name="connsiteY11" fmla="*/ 24518 h 35114"/>
                <a:gd name="connsiteX12" fmla="*/ 2834 w 40324"/>
                <a:gd name="connsiteY12" fmla="*/ 20383 h 35114"/>
                <a:gd name="connsiteX13" fmla="*/ 80 w 40324"/>
                <a:gd name="connsiteY13" fmla="*/ 19069 h 35114"/>
                <a:gd name="connsiteX14" fmla="*/ 5855 w 40324"/>
                <a:gd name="connsiteY14" fmla="*/ 12242 h 35114"/>
                <a:gd name="connsiteX15" fmla="*/ 7386 w 40324"/>
                <a:gd name="connsiteY15" fmla="*/ 12829 h 35114"/>
                <a:gd name="connsiteX16" fmla="*/ 8801 w 40324"/>
                <a:gd name="connsiteY16" fmla="*/ 11603 h 35114"/>
                <a:gd name="connsiteX17" fmla="*/ 7955 w 40324"/>
                <a:gd name="connsiteY17" fmla="*/ 10543 h 35114"/>
                <a:gd name="connsiteX18" fmla="*/ 8591 w 40324"/>
                <a:gd name="connsiteY18" fmla="*/ 9566 h 35114"/>
                <a:gd name="connsiteX19" fmla="*/ 7152 w 40324"/>
                <a:gd name="connsiteY19" fmla="*/ 4941 h 35114"/>
                <a:gd name="connsiteX20" fmla="*/ 8611 w 40324"/>
                <a:gd name="connsiteY20" fmla="*/ 1677 h 35114"/>
                <a:gd name="connsiteX21" fmla="*/ 12563 w 40324"/>
                <a:gd name="connsiteY21" fmla="*/ 174 h 35114"/>
                <a:gd name="connsiteX22" fmla="*/ 21312 w 40324"/>
                <a:gd name="connsiteY22" fmla="*/ 7536 h 35114"/>
                <a:gd name="connsiteX23" fmla="*/ 20952 w 40324"/>
                <a:gd name="connsiteY23" fmla="*/ 8271 h 35114"/>
                <a:gd name="connsiteX24" fmla="*/ 22882 w 40324"/>
                <a:gd name="connsiteY24" fmla="*/ 8466 h 35114"/>
                <a:gd name="connsiteX25" fmla="*/ 24422 w 40324"/>
                <a:gd name="connsiteY25" fmla="*/ 7858 h 35114"/>
                <a:gd name="connsiteX26" fmla="*/ 25006 w 40324"/>
                <a:gd name="connsiteY26" fmla="*/ 8903 h 35114"/>
                <a:gd name="connsiteX27" fmla="*/ 27134 w 40324"/>
                <a:gd name="connsiteY27" fmla="*/ 9479 h 35114"/>
                <a:gd name="connsiteX28" fmla="*/ 27998 w 40324"/>
                <a:gd name="connsiteY28" fmla="*/ 8203 h 35114"/>
                <a:gd name="connsiteX29" fmla="*/ 29273 w 40324"/>
                <a:gd name="connsiteY29" fmla="*/ 8459 h 35114"/>
                <a:gd name="connsiteX30" fmla="*/ 29241 w 40324"/>
                <a:gd name="connsiteY30" fmla="*/ 9259 h 35114"/>
                <a:gd name="connsiteX31" fmla="*/ 29125 w 40324"/>
                <a:gd name="connsiteY31" fmla="*/ 11659 h 35114"/>
                <a:gd name="connsiteX32" fmla="*/ 32070 w 40324"/>
                <a:gd name="connsiteY32" fmla="*/ 11967 h 35114"/>
                <a:gd name="connsiteX33" fmla="*/ 35076 w 40324"/>
                <a:gd name="connsiteY33" fmla="*/ 10993 h 35114"/>
                <a:gd name="connsiteX34" fmla="*/ 36579 w 40324"/>
                <a:gd name="connsiteY34" fmla="*/ 14216 h 35114"/>
                <a:gd name="connsiteX35" fmla="*/ 37897 w 40324"/>
                <a:gd name="connsiteY35" fmla="*/ 14301 h 35114"/>
                <a:gd name="connsiteX36" fmla="*/ 38389 w 40324"/>
                <a:gd name="connsiteY36" fmla="*/ 14951 h 35114"/>
                <a:gd name="connsiteX37" fmla="*/ 38067 w 40324"/>
                <a:gd name="connsiteY37" fmla="*/ 16032 h 35114"/>
                <a:gd name="connsiteX38" fmla="*/ 39127 w 40324"/>
                <a:gd name="connsiteY38" fmla="*/ 17293 h 35114"/>
                <a:gd name="connsiteX39" fmla="*/ 39066 w 40324"/>
                <a:gd name="connsiteY39" fmla="*/ 18519 h 35114"/>
                <a:gd name="connsiteX40" fmla="*/ 40324 w 40324"/>
                <a:gd name="connsiteY40" fmla="*/ 20063 h 35114"/>
                <a:gd name="connsiteX41" fmla="*/ 38975 w 40324"/>
                <a:gd name="connsiteY41" fmla="*/ 20455 h 35114"/>
                <a:gd name="connsiteX42" fmla="*/ 38154 w 40324"/>
                <a:gd name="connsiteY42" fmla="*/ 20999 h 35114"/>
                <a:gd name="connsiteX43" fmla="*/ 37904 w 40324"/>
                <a:gd name="connsiteY43" fmla="*/ 22247 h 35114"/>
                <a:gd name="connsiteX44" fmla="*/ 38886 w 40324"/>
                <a:gd name="connsiteY44" fmla="*/ 24288 h 35114"/>
                <a:gd name="connsiteX45" fmla="*/ 38118 w 40324"/>
                <a:gd name="connsiteY45" fmla="*/ 24771 h 35114"/>
                <a:gd name="connsiteX46" fmla="*/ 35912 w 40324"/>
                <a:gd name="connsiteY46" fmla="*/ 24663 h 35114"/>
                <a:gd name="connsiteX47" fmla="*/ 35619 w 40324"/>
                <a:gd name="connsiteY47" fmla="*/ 25520 h 35114"/>
                <a:gd name="connsiteX48" fmla="*/ 33016 w 40324"/>
                <a:gd name="connsiteY48" fmla="*/ 25290 h 35114"/>
                <a:gd name="connsiteX49" fmla="*/ 31701 w 40324"/>
                <a:gd name="connsiteY49" fmla="*/ 29435 h 35114"/>
                <a:gd name="connsiteX50" fmla="*/ 28048 w 40324"/>
                <a:gd name="connsiteY50" fmla="*/ 30477 h 35114"/>
                <a:gd name="connsiteX51" fmla="*/ 26422 w 40324"/>
                <a:gd name="connsiteY51" fmla="*/ 31424 h 35114"/>
                <a:gd name="connsiteX52" fmla="*/ 23424 w 40324"/>
                <a:gd name="connsiteY52" fmla="*/ 32566 h 35114"/>
                <a:gd name="connsiteX53" fmla="*/ 21654 w 40324"/>
                <a:gd name="connsiteY53" fmla="*/ 33427 h 35114"/>
                <a:gd name="connsiteX54" fmla="*/ 19762 w 40324"/>
                <a:gd name="connsiteY54" fmla="*/ 34756 h 35114"/>
                <a:gd name="connsiteX55" fmla="*/ 17294 w 40324"/>
                <a:gd name="connsiteY55" fmla="*/ 35085 h 35114"/>
                <a:gd name="connsiteX56" fmla="*/ 16345 w 40324"/>
                <a:gd name="connsiteY56" fmla="*/ 34167 h 35114"/>
                <a:gd name="connsiteX0" fmla="*/ 16345 w 40324"/>
                <a:gd name="connsiteY0" fmla="*/ 37816 h 38763"/>
                <a:gd name="connsiteX1" fmla="*/ 15436 w 40324"/>
                <a:gd name="connsiteY1" fmla="*/ 35657 h 38763"/>
                <a:gd name="connsiteX2" fmla="*/ 12063 w 40324"/>
                <a:gd name="connsiteY2" fmla="*/ 35440 h 38763"/>
                <a:gd name="connsiteX3" fmla="*/ 12173 w 40324"/>
                <a:gd name="connsiteY3" fmla="*/ 36729 h 38763"/>
                <a:gd name="connsiteX4" fmla="*/ 10334 w 40324"/>
                <a:gd name="connsiteY4" fmla="*/ 37118 h 38763"/>
                <a:gd name="connsiteX5" fmla="*/ 9054 w 40324"/>
                <a:gd name="connsiteY5" fmla="*/ 36226 h 38763"/>
                <a:gd name="connsiteX6" fmla="*/ 7671 w 40324"/>
                <a:gd name="connsiteY6" fmla="*/ 34771 h 38763"/>
                <a:gd name="connsiteX7" fmla="*/ 6000 w 40324"/>
                <a:gd name="connsiteY7" fmla="*/ 33422 h 38763"/>
                <a:gd name="connsiteX8" fmla="*/ 6482 w 40324"/>
                <a:gd name="connsiteY8" fmla="*/ 32634 h 38763"/>
                <a:gd name="connsiteX9" fmla="*/ 5634 w 40324"/>
                <a:gd name="connsiteY9" fmla="*/ 32146 h 38763"/>
                <a:gd name="connsiteX10" fmla="*/ 5115 w 40324"/>
                <a:gd name="connsiteY10" fmla="*/ 29754 h 38763"/>
                <a:gd name="connsiteX11" fmla="*/ 5576 w 40324"/>
                <a:gd name="connsiteY11" fmla="*/ 28167 h 38763"/>
                <a:gd name="connsiteX12" fmla="*/ 2834 w 40324"/>
                <a:gd name="connsiteY12" fmla="*/ 24032 h 38763"/>
                <a:gd name="connsiteX13" fmla="*/ 80 w 40324"/>
                <a:gd name="connsiteY13" fmla="*/ 22718 h 38763"/>
                <a:gd name="connsiteX14" fmla="*/ 5855 w 40324"/>
                <a:gd name="connsiteY14" fmla="*/ 15891 h 38763"/>
                <a:gd name="connsiteX15" fmla="*/ 7386 w 40324"/>
                <a:gd name="connsiteY15" fmla="*/ 16478 h 38763"/>
                <a:gd name="connsiteX16" fmla="*/ 8801 w 40324"/>
                <a:gd name="connsiteY16" fmla="*/ 15252 h 38763"/>
                <a:gd name="connsiteX17" fmla="*/ 7955 w 40324"/>
                <a:gd name="connsiteY17" fmla="*/ 14192 h 38763"/>
                <a:gd name="connsiteX18" fmla="*/ 8591 w 40324"/>
                <a:gd name="connsiteY18" fmla="*/ 13215 h 38763"/>
                <a:gd name="connsiteX19" fmla="*/ 7152 w 40324"/>
                <a:gd name="connsiteY19" fmla="*/ 8590 h 38763"/>
                <a:gd name="connsiteX20" fmla="*/ 8611 w 40324"/>
                <a:gd name="connsiteY20" fmla="*/ 5326 h 38763"/>
                <a:gd name="connsiteX21" fmla="*/ 12563 w 40324"/>
                <a:gd name="connsiteY21" fmla="*/ 3823 h 38763"/>
                <a:gd name="connsiteX22" fmla="*/ 16065 w 40324"/>
                <a:gd name="connsiteY22" fmla="*/ 1 h 38763"/>
                <a:gd name="connsiteX23" fmla="*/ 20952 w 40324"/>
                <a:gd name="connsiteY23" fmla="*/ 11920 h 38763"/>
                <a:gd name="connsiteX24" fmla="*/ 22882 w 40324"/>
                <a:gd name="connsiteY24" fmla="*/ 12115 h 38763"/>
                <a:gd name="connsiteX25" fmla="*/ 24422 w 40324"/>
                <a:gd name="connsiteY25" fmla="*/ 11507 h 38763"/>
                <a:gd name="connsiteX26" fmla="*/ 25006 w 40324"/>
                <a:gd name="connsiteY26" fmla="*/ 12552 h 38763"/>
                <a:gd name="connsiteX27" fmla="*/ 27134 w 40324"/>
                <a:gd name="connsiteY27" fmla="*/ 13128 h 38763"/>
                <a:gd name="connsiteX28" fmla="*/ 27998 w 40324"/>
                <a:gd name="connsiteY28" fmla="*/ 11852 h 38763"/>
                <a:gd name="connsiteX29" fmla="*/ 29273 w 40324"/>
                <a:gd name="connsiteY29" fmla="*/ 12108 h 38763"/>
                <a:gd name="connsiteX30" fmla="*/ 29241 w 40324"/>
                <a:gd name="connsiteY30" fmla="*/ 12908 h 38763"/>
                <a:gd name="connsiteX31" fmla="*/ 29125 w 40324"/>
                <a:gd name="connsiteY31" fmla="*/ 15308 h 38763"/>
                <a:gd name="connsiteX32" fmla="*/ 32070 w 40324"/>
                <a:gd name="connsiteY32" fmla="*/ 15616 h 38763"/>
                <a:gd name="connsiteX33" fmla="*/ 35076 w 40324"/>
                <a:gd name="connsiteY33" fmla="*/ 14642 h 38763"/>
                <a:gd name="connsiteX34" fmla="*/ 36579 w 40324"/>
                <a:gd name="connsiteY34" fmla="*/ 17865 h 38763"/>
                <a:gd name="connsiteX35" fmla="*/ 37897 w 40324"/>
                <a:gd name="connsiteY35" fmla="*/ 17950 h 38763"/>
                <a:gd name="connsiteX36" fmla="*/ 38389 w 40324"/>
                <a:gd name="connsiteY36" fmla="*/ 18600 h 38763"/>
                <a:gd name="connsiteX37" fmla="*/ 38067 w 40324"/>
                <a:gd name="connsiteY37" fmla="*/ 19681 h 38763"/>
                <a:gd name="connsiteX38" fmla="*/ 39127 w 40324"/>
                <a:gd name="connsiteY38" fmla="*/ 20942 h 38763"/>
                <a:gd name="connsiteX39" fmla="*/ 39066 w 40324"/>
                <a:gd name="connsiteY39" fmla="*/ 22168 h 38763"/>
                <a:gd name="connsiteX40" fmla="*/ 40324 w 40324"/>
                <a:gd name="connsiteY40" fmla="*/ 23712 h 38763"/>
                <a:gd name="connsiteX41" fmla="*/ 38975 w 40324"/>
                <a:gd name="connsiteY41" fmla="*/ 24104 h 38763"/>
                <a:gd name="connsiteX42" fmla="*/ 38154 w 40324"/>
                <a:gd name="connsiteY42" fmla="*/ 24648 h 38763"/>
                <a:gd name="connsiteX43" fmla="*/ 37904 w 40324"/>
                <a:gd name="connsiteY43" fmla="*/ 25896 h 38763"/>
                <a:gd name="connsiteX44" fmla="*/ 38886 w 40324"/>
                <a:gd name="connsiteY44" fmla="*/ 27937 h 38763"/>
                <a:gd name="connsiteX45" fmla="*/ 38118 w 40324"/>
                <a:gd name="connsiteY45" fmla="*/ 28420 h 38763"/>
                <a:gd name="connsiteX46" fmla="*/ 35912 w 40324"/>
                <a:gd name="connsiteY46" fmla="*/ 28312 h 38763"/>
                <a:gd name="connsiteX47" fmla="*/ 35619 w 40324"/>
                <a:gd name="connsiteY47" fmla="*/ 29169 h 38763"/>
                <a:gd name="connsiteX48" fmla="*/ 33016 w 40324"/>
                <a:gd name="connsiteY48" fmla="*/ 28939 h 38763"/>
                <a:gd name="connsiteX49" fmla="*/ 31701 w 40324"/>
                <a:gd name="connsiteY49" fmla="*/ 33084 h 38763"/>
                <a:gd name="connsiteX50" fmla="*/ 28048 w 40324"/>
                <a:gd name="connsiteY50" fmla="*/ 34126 h 38763"/>
                <a:gd name="connsiteX51" fmla="*/ 26422 w 40324"/>
                <a:gd name="connsiteY51" fmla="*/ 35073 h 38763"/>
                <a:gd name="connsiteX52" fmla="*/ 23424 w 40324"/>
                <a:gd name="connsiteY52" fmla="*/ 36215 h 38763"/>
                <a:gd name="connsiteX53" fmla="*/ 21654 w 40324"/>
                <a:gd name="connsiteY53" fmla="*/ 37076 h 38763"/>
                <a:gd name="connsiteX54" fmla="*/ 19762 w 40324"/>
                <a:gd name="connsiteY54" fmla="*/ 38405 h 38763"/>
                <a:gd name="connsiteX55" fmla="*/ 17294 w 40324"/>
                <a:gd name="connsiteY55" fmla="*/ 38734 h 38763"/>
                <a:gd name="connsiteX56" fmla="*/ 16345 w 40324"/>
                <a:gd name="connsiteY56" fmla="*/ 37816 h 38763"/>
                <a:gd name="connsiteX0" fmla="*/ 16345 w 40324"/>
                <a:gd name="connsiteY0" fmla="*/ 37842 h 38789"/>
                <a:gd name="connsiteX1" fmla="*/ 15436 w 40324"/>
                <a:gd name="connsiteY1" fmla="*/ 35683 h 38789"/>
                <a:gd name="connsiteX2" fmla="*/ 12063 w 40324"/>
                <a:gd name="connsiteY2" fmla="*/ 35466 h 38789"/>
                <a:gd name="connsiteX3" fmla="*/ 12173 w 40324"/>
                <a:gd name="connsiteY3" fmla="*/ 36755 h 38789"/>
                <a:gd name="connsiteX4" fmla="*/ 10334 w 40324"/>
                <a:gd name="connsiteY4" fmla="*/ 37144 h 38789"/>
                <a:gd name="connsiteX5" fmla="*/ 9054 w 40324"/>
                <a:gd name="connsiteY5" fmla="*/ 36252 h 38789"/>
                <a:gd name="connsiteX6" fmla="*/ 7671 w 40324"/>
                <a:gd name="connsiteY6" fmla="*/ 34797 h 38789"/>
                <a:gd name="connsiteX7" fmla="*/ 6000 w 40324"/>
                <a:gd name="connsiteY7" fmla="*/ 33448 h 38789"/>
                <a:gd name="connsiteX8" fmla="*/ 6482 w 40324"/>
                <a:gd name="connsiteY8" fmla="*/ 32660 h 38789"/>
                <a:gd name="connsiteX9" fmla="*/ 5634 w 40324"/>
                <a:gd name="connsiteY9" fmla="*/ 32172 h 38789"/>
                <a:gd name="connsiteX10" fmla="*/ 5115 w 40324"/>
                <a:gd name="connsiteY10" fmla="*/ 29780 h 38789"/>
                <a:gd name="connsiteX11" fmla="*/ 5576 w 40324"/>
                <a:gd name="connsiteY11" fmla="*/ 28193 h 38789"/>
                <a:gd name="connsiteX12" fmla="*/ 2834 w 40324"/>
                <a:gd name="connsiteY12" fmla="*/ 24058 h 38789"/>
                <a:gd name="connsiteX13" fmla="*/ 80 w 40324"/>
                <a:gd name="connsiteY13" fmla="*/ 22744 h 38789"/>
                <a:gd name="connsiteX14" fmla="*/ 5855 w 40324"/>
                <a:gd name="connsiteY14" fmla="*/ 15917 h 38789"/>
                <a:gd name="connsiteX15" fmla="*/ 7386 w 40324"/>
                <a:gd name="connsiteY15" fmla="*/ 16504 h 38789"/>
                <a:gd name="connsiteX16" fmla="*/ 8801 w 40324"/>
                <a:gd name="connsiteY16" fmla="*/ 15278 h 38789"/>
                <a:gd name="connsiteX17" fmla="*/ 7955 w 40324"/>
                <a:gd name="connsiteY17" fmla="*/ 14218 h 38789"/>
                <a:gd name="connsiteX18" fmla="*/ 8591 w 40324"/>
                <a:gd name="connsiteY18" fmla="*/ 13241 h 38789"/>
                <a:gd name="connsiteX19" fmla="*/ 7152 w 40324"/>
                <a:gd name="connsiteY19" fmla="*/ 8616 h 38789"/>
                <a:gd name="connsiteX20" fmla="*/ 8611 w 40324"/>
                <a:gd name="connsiteY20" fmla="*/ 5352 h 38789"/>
                <a:gd name="connsiteX21" fmla="*/ 12563 w 40324"/>
                <a:gd name="connsiteY21" fmla="*/ 3849 h 38789"/>
                <a:gd name="connsiteX22" fmla="*/ 16065 w 40324"/>
                <a:gd name="connsiteY22" fmla="*/ 27 h 38789"/>
                <a:gd name="connsiteX23" fmla="*/ 17559 w 40324"/>
                <a:gd name="connsiteY23" fmla="*/ 532 h 38789"/>
                <a:gd name="connsiteX24" fmla="*/ 22882 w 40324"/>
                <a:gd name="connsiteY24" fmla="*/ 12141 h 38789"/>
                <a:gd name="connsiteX25" fmla="*/ 24422 w 40324"/>
                <a:gd name="connsiteY25" fmla="*/ 11533 h 38789"/>
                <a:gd name="connsiteX26" fmla="*/ 25006 w 40324"/>
                <a:gd name="connsiteY26" fmla="*/ 12578 h 38789"/>
                <a:gd name="connsiteX27" fmla="*/ 27134 w 40324"/>
                <a:gd name="connsiteY27" fmla="*/ 13154 h 38789"/>
                <a:gd name="connsiteX28" fmla="*/ 27998 w 40324"/>
                <a:gd name="connsiteY28" fmla="*/ 11878 h 38789"/>
                <a:gd name="connsiteX29" fmla="*/ 29273 w 40324"/>
                <a:gd name="connsiteY29" fmla="*/ 12134 h 38789"/>
                <a:gd name="connsiteX30" fmla="*/ 29241 w 40324"/>
                <a:gd name="connsiteY30" fmla="*/ 12934 h 38789"/>
                <a:gd name="connsiteX31" fmla="*/ 29125 w 40324"/>
                <a:gd name="connsiteY31" fmla="*/ 15334 h 38789"/>
                <a:gd name="connsiteX32" fmla="*/ 32070 w 40324"/>
                <a:gd name="connsiteY32" fmla="*/ 15642 h 38789"/>
                <a:gd name="connsiteX33" fmla="*/ 35076 w 40324"/>
                <a:gd name="connsiteY33" fmla="*/ 14668 h 38789"/>
                <a:gd name="connsiteX34" fmla="*/ 36579 w 40324"/>
                <a:gd name="connsiteY34" fmla="*/ 17891 h 38789"/>
                <a:gd name="connsiteX35" fmla="*/ 37897 w 40324"/>
                <a:gd name="connsiteY35" fmla="*/ 17976 h 38789"/>
                <a:gd name="connsiteX36" fmla="*/ 38389 w 40324"/>
                <a:gd name="connsiteY36" fmla="*/ 18626 h 38789"/>
                <a:gd name="connsiteX37" fmla="*/ 38067 w 40324"/>
                <a:gd name="connsiteY37" fmla="*/ 19707 h 38789"/>
                <a:gd name="connsiteX38" fmla="*/ 39127 w 40324"/>
                <a:gd name="connsiteY38" fmla="*/ 20968 h 38789"/>
                <a:gd name="connsiteX39" fmla="*/ 39066 w 40324"/>
                <a:gd name="connsiteY39" fmla="*/ 22194 h 38789"/>
                <a:gd name="connsiteX40" fmla="*/ 40324 w 40324"/>
                <a:gd name="connsiteY40" fmla="*/ 23738 h 38789"/>
                <a:gd name="connsiteX41" fmla="*/ 38975 w 40324"/>
                <a:gd name="connsiteY41" fmla="*/ 24130 h 38789"/>
                <a:gd name="connsiteX42" fmla="*/ 38154 w 40324"/>
                <a:gd name="connsiteY42" fmla="*/ 24674 h 38789"/>
                <a:gd name="connsiteX43" fmla="*/ 37904 w 40324"/>
                <a:gd name="connsiteY43" fmla="*/ 25922 h 38789"/>
                <a:gd name="connsiteX44" fmla="*/ 38886 w 40324"/>
                <a:gd name="connsiteY44" fmla="*/ 27963 h 38789"/>
                <a:gd name="connsiteX45" fmla="*/ 38118 w 40324"/>
                <a:gd name="connsiteY45" fmla="*/ 28446 h 38789"/>
                <a:gd name="connsiteX46" fmla="*/ 35912 w 40324"/>
                <a:gd name="connsiteY46" fmla="*/ 28338 h 38789"/>
                <a:gd name="connsiteX47" fmla="*/ 35619 w 40324"/>
                <a:gd name="connsiteY47" fmla="*/ 29195 h 38789"/>
                <a:gd name="connsiteX48" fmla="*/ 33016 w 40324"/>
                <a:gd name="connsiteY48" fmla="*/ 28965 h 38789"/>
                <a:gd name="connsiteX49" fmla="*/ 31701 w 40324"/>
                <a:gd name="connsiteY49" fmla="*/ 33110 h 38789"/>
                <a:gd name="connsiteX50" fmla="*/ 28048 w 40324"/>
                <a:gd name="connsiteY50" fmla="*/ 34152 h 38789"/>
                <a:gd name="connsiteX51" fmla="*/ 26422 w 40324"/>
                <a:gd name="connsiteY51" fmla="*/ 35099 h 38789"/>
                <a:gd name="connsiteX52" fmla="*/ 23424 w 40324"/>
                <a:gd name="connsiteY52" fmla="*/ 36241 h 38789"/>
                <a:gd name="connsiteX53" fmla="*/ 21654 w 40324"/>
                <a:gd name="connsiteY53" fmla="*/ 37102 h 38789"/>
                <a:gd name="connsiteX54" fmla="*/ 19762 w 40324"/>
                <a:gd name="connsiteY54" fmla="*/ 38431 h 38789"/>
                <a:gd name="connsiteX55" fmla="*/ 17294 w 40324"/>
                <a:gd name="connsiteY55" fmla="*/ 38760 h 38789"/>
                <a:gd name="connsiteX56" fmla="*/ 16345 w 40324"/>
                <a:gd name="connsiteY56" fmla="*/ 37842 h 38789"/>
                <a:gd name="connsiteX0" fmla="*/ 16345 w 40324"/>
                <a:gd name="connsiteY0" fmla="*/ 37842 h 38789"/>
                <a:gd name="connsiteX1" fmla="*/ 15436 w 40324"/>
                <a:gd name="connsiteY1" fmla="*/ 35683 h 38789"/>
                <a:gd name="connsiteX2" fmla="*/ 12063 w 40324"/>
                <a:gd name="connsiteY2" fmla="*/ 35466 h 38789"/>
                <a:gd name="connsiteX3" fmla="*/ 12173 w 40324"/>
                <a:gd name="connsiteY3" fmla="*/ 36755 h 38789"/>
                <a:gd name="connsiteX4" fmla="*/ 10334 w 40324"/>
                <a:gd name="connsiteY4" fmla="*/ 37144 h 38789"/>
                <a:gd name="connsiteX5" fmla="*/ 9054 w 40324"/>
                <a:gd name="connsiteY5" fmla="*/ 36252 h 38789"/>
                <a:gd name="connsiteX6" fmla="*/ 7671 w 40324"/>
                <a:gd name="connsiteY6" fmla="*/ 34797 h 38789"/>
                <a:gd name="connsiteX7" fmla="*/ 6000 w 40324"/>
                <a:gd name="connsiteY7" fmla="*/ 33448 h 38789"/>
                <a:gd name="connsiteX8" fmla="*/ 6482 w 40324"/>
                <a:gd name="connsiteY8" fmla="*/ 32660 h 38789"/>
                <a:gd name="connsiteX9" fmla="*/ 5634 w 40324"/>
                <a:gd name="connsiteY9" fmla="*/ 32172 h 38789"/>
                <a:gd name="connsiteX10" fmla="*/ 5115 w 40324"/>
                <a:gd name="connsiteY10" fmla="*/ 29780 h 38789"/>
                <a:gd name="connsiteX11" fmla="*/ 5576 w 40324"/>
                <a:gd name="connsiteY11" fmla="*/ 28193 h 38789"/>
                <a:gd name="connsiteX12" fmla="*/ 2834 w 40324"/>
                <a:gd name="connsiteY12" fmla="*/ 24058 h 38789"/>
                <a:gd name="connsiteX13" fmla="*/ 80 w 40324"/>
                <a:gd name="connsiteY13" fmla="*/ 22744 h 38789"/>
                <a:gd name="connsiteX14" fmla="*/ 5855 w 40324"/>
                <a:gd name="connsiteY14" fmla="*/ 15917 h 38789"/>
                <a:gd name="connsiteX15" fmla="*/ 7386 w 40324"/>
                <a:gd name="connsiteY15" fmla="*/ 16504 h 38789"/>
                <a:gd name="connsiteX16" fmla="*/ 8801 w 40324"/>
                <a:gd name="connsiteY16" fmla="*/ 15278 h 38789"/>
                <a:gd name="connsiteX17" fmla="*/ 7955 w 40324"/>
                <a:gd name="connsiteY17" fmla="*/ 14218 h 38789"/>
                <a:gd name="connsiteX18" fmla="*/ 8591 w 40324"/>
                <a:gd name="connsiteY18" fmla="*/ 13241 h 38789"/>
                <a:gd name="connsiteX19" fmla="*/ 7152 w 40324"/>
                <a:gd name="connsiteY19" fmla="*/ 8616 h 38789"/>
                <a:gd name="connsiteX20" fmla="*/ 8611 w 40324"/>
                <a:gd name="connsiteY20" fmla="*/ 5352 h 38789"/>
                <a:gd name="connsiteX21" fmla="*/ 12563 w 40324"/>
                <a:gd name="connsiteY21" fmla="*/ 3849 h 38789"/>
                <a:gd name="connsiteX22" fmla="*/ 16065 w 40324"/>
                <a:gd name="connsiteY22" fmla="*/ 27 h 38789"/>
                <a:gd name="connsiteX23" fmla="*/ 17559 w 40324"/>
                <a:gd name="connsiteY23" fmla="*/ 532 h 38789"/>
                <a:gd name="connsiteX24" fmla="*/ 17386 w 40324"/>
                <a:gd name="connsiteY24" fmla="*/ 6540 h 38789"/>
                <a:gd name="connsiteX25" fmla="*/ 24422 w 40324"/>
                <a:gd name="connsiteY25" fmla="*/ 11533 h 38789"/>
                <a:gd name="connsiteX26" fmla="*/ 25006 w 40324"/>
                <a:gd name="connsiteY26" fmla="*/ 12578 h 38789"/>
                <a:gd name="connsiteX27" fmla="*/ 27134 w 40324"/>
                <a:gd name="connsiteY27" fmla="*/ 13154 h 38789"/>
                <a:gd name="connsiteX28" fmla="*/ 27998 w 40324"/>
                <a:gd name="connsiteY28" fmla="*/ 11878 h 38789"/>
                <a:gd name="connsiteX29" fmla="*/ 29273 w 40324"/>
                <a:gd name="connsiteY29" fmla="*/ 12134 h 38789"/>
                <a:gd name="connsiteX30" fmla="*/ 29241 w 40324"/>
                <a:gd name="connsiteY30" fmla="*/ 12934 h 38789"/>
                <a:gd name="connsiteX31" fmla="*/ 29125 w 40324"/>
                <a:gd name="connsiteY31" fmla="*/ 15334 h 38789"/>
                <a:gd name="connsiteX32" fmla="*/ 32070 w 40324"/>
                <a:gd name="connsiteY32" fmla="*/ 15642 h 38789"/>
                <a:gd name="connsiteX33" fmla="*/ 35076 w 40324"/>
                <a:gd name="connsiteY33" fmla="*/ 14668 h 38789"/>
                <a:gd name="connsiteX34" fmla="*/ 36579 w 40324"/>
                <a:gd name="connsiteY34" fmla="*/ 17891 h 38789"/>
                <a:gd name="connsiteX35" fmla="*/ 37897 w 40324"/>
                <a:gd name="connsiteY35" fmla="*/ 17976 h 38789"/>
                <a:gd name="connsiteX36" fmla="*/ 38389 w 40324"/>
                <a:gd name="connsiteY36" fmla="*/ 18626 h 38789"/>
                <a:gd name="connsiteX37" fmla="*/ 38067 w 40324"/>
                <a:gd name="connsiteY37" fmla="*/ 19707 h 38789"/>
                <a:gd name="connsiteX38" fmla="*/ 39127 w 40324"/>
                <a:gd name="connsiteY38" fmla="*/ 20968 h 38789"/>
                <a:gd name="connsiteX39" fmla="*/ 39066 w 40324"/>
                <a:gd name="connsiteY39" fmla="*/ 22194 h 38789"/>
                <a:gd name="connsiteX40" fmla="*/ 40324 w 40324"/>
                <a:gd name="connsiteY40" fmla="*/ 23738 h 38789"/>
                <a:gd name="connsiteX41" fmla="*/ 38975 w 40324"/>
                <a:gd name="connsiteY41" fmla="*/ 24130 h 38789"/>
                <a:gd name="connsiteX42" fmla="*/ 38154 w 40324"/>
                <a:gd name="connsiteY42" fmla="*/ 24674 h 38789"/>
                <a:gd name="connsiteX43" fmla="*/ 37904 w 40324"/>
                <a:gd name="connsiteY43" fmla="*/ 25922 h 38789"/>
                <a:gd name="connsiteX44" fmla="*/ 38886 w 40324"/>
                <a:gd name="connsiteY44" fmla="*/ 27963 h 38789"/>
                <a:gd name="connsiteX45" fmla="*/ 38118 w 40324"/>
                <a:gd name="connsiteY45" fmla="*/ 28446 h 38789"/>
                <a:gd name="connsiteX46" fmla="*/ 35912 w 40324"/>
                <a:gd name="connsiteY46" fmla="*/ 28338 h 38789"/>
                <a:gd name="connsiteX47" fmla="*/ 35619 w 40324"/>
                <a:gd name="connsiteY47" fmla="*/ 29195 h 38789"/>
                <a:gd name="connsiteX48" fmla="*/ 33016 w 40324"/>
                <a:gd name="connsiteY48" fmla="*/ 28965 h 38789"/>
                <a:gd name="connsiteX49" fmla="*/ 31701 w 40324"/>
                <a:gd name="connsiteY49" fmla="*/ 33110 h 38789"/>
                <a:gd name="connsiteX50" fmla="*/ 28048 w 40324"/>
                <a:gd name="connsiteY50" fmla="*/ 34152 h 38789"/>
                <a:gd name="connsiteX51" fmla="*/ 26422 w 40324"/>
                <a:gd name="connsiteY51" fmla="*/ 35099 h 38789"/>
                <a:gd name="connsiteX52" fmla="*/ 23424 w 40324"/>
                <a:gd name="connsiteY52" fmla="*/ 36241 h 38789"/>
                <a:gd name="connsiteX53" fmla="*/ 21654 w 40324"/>
                <a:gd name="connsiteY53" fmla="*/ 37102 h 38789"/>
                <a:gd name="connsiteX54" fmla="*/ 19762 w 40324"/>
                <a:gd name="connsiteY54" fmla="*/ 38431 h 38789"/>
                <a:gd name="connsiteX55" fmla="*/ 17294 w 40324"/>
                <a:gd name="connsiteY55" fmla="*/ 38760 h 38789"/>
                <a:gd name="connsiteX56" fmla="*/ 16345 w 40324"/>
                <a:gd name="connsiteY56" fmla="*/ 37842 h 38789"/>
                <a:gd name="connsiteX0" fmla="*/ 16345 w 40324"/>
                <a:gd name="connsiteY0" fmla="*/ 37842 h 38789"/>
                <a:gd name="connsiteX1" fmla="*/ 15436 w 40324"/>
                <a:gd name="connsiteY1" fmla="*/ 35683 h 38789"/>
                <a:gd name="connsiteX2" fmla="*/ 12063 w 40324"/>
                <a:gd name="connsiteY2" fmla="*/ 35466 h 38789"/>
                <a:gd name="connsiteX3" fmla="*/ 12173 w 40324"/>
                <a:gd name="connsiteY3" fmla="*/ 36755 h 38789"/>
                <a:gd name="connsiteX4" fmla="*/ 10334 w 40324"/>
                <a:gd name="connsiteY4" fmla="*/ 37144 h 38789"/>
                <a:gd name="connsiteX5" fmla="*/ 9054 w 40324"/>
                <a:gd name="connsiteY5" fmla="*/ 36252 h 38789"/>
                <a:gd name="connsiteX6" fmla="*/ 7671 w 40324"/>
                <a:gd name="connsiteY6" fmla="*/ 34797 h 38789"/>
                <a:gd name="connsiteX7" fmla="*/ 6000 w 40324"/>
                <a:gd name="connsiteY7" fmla="*/ 33448 h 38789"/>
                <a:gd name="connsiteX8" fmla="*/ 6482 w 40324"/>
                <a:gd name="connsiteY8" fmla="*/ 32660 h 38789"/>
                <a:gd name="connsiteX9" fmla="*/ 5634 w 40324"/>
                <a:gd name="connsiteY9" fmla="*/ 32172 h 38789"/>
                <a:gd name="connsiteX10" fmla="*/ 5115 w 40324"/>
                <a:gd name="connsiteY10" fmla="*/ 29780 h 38789"/>
                <a:gd name="connsiteX11" fmla="*/ 5576 w 40324"/>
                <a:gd name="connsiteY11" fmla="*/ 28193 h 38789"/>
                <a:gd name="connsiteX12" fmla="*/ 2834 w 40324"/>
                <a:gd name="connsiteY12" fmla="*/ 24058 h 38789"/>
                <a:gd name="connsiteX13" fmla="*/ 80 w 40324"/>
                <a:gd name="connsiteY13" fmla="*/ 22744 h 38789"/>
                <a:gd name="connsiteX14" fmla="*/ 5855 w 40324"/>
                <a:gd name="connsiteY14" fmla="*/ 15917 h 38789"/>
                <a:gd name="connsiteX15" fmla="*/ 7386 w 40324"/>
                <a:gd name="connsiteY15" fmla="*/ 16504 h 38789"/>
                <a:gd name="connsiteX16" fmla="*/ 8801 w 40324"/>
                <a:gd name="connsiteY16" fmla="*/ 15278 h 38789"/>
                <a:gd name="connsiteX17" fmla="*/ 7955 w 40324"/>
                <a:gd name="connsiteY17" fmla="*/ 14218 h 38789"/>
                <a:gd name="connsiteX18" fmla="*/ 8591 w 40324"/>
                <a:gd name="connsiteY18" fmla="*/ 13241 h 38789"/>
                <a:gd name="connsiteX19" fmla="*/ 7152 w 40324"/>
                <a:gd name="connsiteY19" fmla="*/ 8616 h 38789"/>
                <a:gd name="connsiteX20" fmla="*/ 8611 w 40324"/>
                <a:gd name="connsiteY20" fmla="*/ 5352 h 38789"/>
                <a:gd name="connsiteX21" fmla="*/ 12563 w 40324"/>
                <a:gd name="connsiteY21" fmla="*/ 3849 h 38789"/>
                <a:gd name="connsiteX22" fmla="*/ 16065 w 40324"/>
                <a:gd name="connsiteY22" fmla="*/ 27 h 38789"/>
                <a:gd name="connsiteX23" fmla="*/ 17559 w 40324"/>
                <a:gd name="connsiteY23" fmla="*/ 532 h 38789"/>
                <a:gd name="connsiteX24" fmla="*/ 17394 w 40324"/>
                <a:gd name="connsiteY24" fmla="*/ 3954 h 38789"/>
                <a:gd name="connsiteX25" fmla="*/ 24422 w 40324"/>
                <a:gd name="connsiteY25" fmla="*/ 11533 h 38789"/>
                <a:gd name="connsiteX26" fmla="*/ 25006 w 40324"/>
                <a:gd name="connsiteY26" fmla="*/ 12578 h 38789"/>
                <a:gd name="connsiteX27" fmla="*/ 27134 w 40324"/>
                <a:gd name="connsiteY27" fmla="*/ 13154 h 38789"/>
                <a:gd name="connsiteX28" fmla="*/ 27998 w 40324"/>
                <a:gd name="connsiteY28" fmla="*/ 11878 h 38789"/>
                <a:gd name="connsiteX29" fmla="*/ 29273 w 40324"/>
                <a:gd name="connsiteY29" fmla="*/ 12134 h 38789"/>
                <a:gd name="connsiteX30" fmla="*/ 29241 w 40324"/>
                <a:gd name="connsiteY30" fmla="*/ 12934 h 38789"/>
                <a:gd name="connsiteX31" fmla="*/ 29125 w 40324"/>
                <a:gd name="connsiteY31" fmla="*/ 15334 h 38789"/>
                <a:gd name="connsiteX32" fmla="*/ 32070 w 40324"/>
                <a:gd name="connsiteY32" fmla="*/ 15642 h 38789"/>
                <a:gd name="connsiteX33" fmla="*/ 35076 w 40324"/>
                <a:gd name="connsiteY33" fmla="*/ 14668 h 38789"/>
                <a:gd name="connsiteX34" fmla="*/ 36579 w 40324"/>
                <a:gd name="connsiteY34" fmla="*/ 17891 h 38789"/>
                <a:gd name="connsiteX35" fmla="*/ 37897 w 40324"/>
                <a:gd name="connsiteY35" fmla="*/ 17976 h 38789"/>
                <a:gd name="connsiteX36" fmla="*/ 38389 w 40324"/>
                <a:gd name="connsiteY36" fmla="*/ 18626 h 38789"/>
                <a:gd name="connsiteX37" fmla="*/ 38067 w 40324"/>
                <a:gd name="connsiteY37" fmla="*/ 19707 h 38789"/>
                <a:gd name="connsiteX38" fmla="*/ 39127 w 40324"/>
                <a:gd name="connsiteY38" fmla="*/ 20968 h 38789"/>
                <a:gd name="connsiteX39" fmla="*/ 39066 w 40324"/>
                <a:gd name="connsiteY39" fmla="*/ 22194 h 38789"/>
                <a:gd name="connsiteX40" fmla="*/ 40324 w 40324"/>
                <a:gd name="connsiteY40" fmla="*/ 23738 h 38789"/>
                <a:gd name="connsiteX41" fmla="*/ 38975 w 40324"/>
                <a:gd name="connsiteY41" fmla="*/ 24130 h 38789"/>
                <a:gd name="connsiteX42" fmla="*/ 38154 w 40324"/>
                <a:gd name="connsiteY42" fmla="*/ 24674 h 38789"/>
                <a:gd name="connsiteX43" fmla="*/ 37904 w 40324"/>
                <a:gd name="connsiteY43" fmla="*/ 25922 h 38789"/>
                <a:gd name="connsiteX44" fmla="*/ 38886 w 40324"/>
                <a:gd name="connsiteY44" fmla="*/ 27963 h 38789"/>
                <a:gd name="connsiteX45" fmla="*/ 38118 w 40324"/>
                <a:gd name="connsiteY45" fmla="*/ 28446 h 38789"/>
                <a:gd name="connsiteX46" fmla="*/ 35912 w 40324"/>
                <a:gd name="connsiteY46" fmla="*/ 28338 h 38789"/>
                <a:gd name="connsiteX47" fmla="*/ 35619 w 40324"/>
                <a:gd name="connsiteY47" fmla="*/ 29195 h 38789"/>
                <a:gd name="connsiteX48" fmla="*/ 33016 w 40324"/>
                <a:gd name="connsiteY48" fmla="*/ 28965 h 38789"/>
                <a:gd name="connsiteX49" fmla="*/ 31701 w 40324"/>
                <a:gd name="connsiteY49" fmla="*/ 33110 h 38789"/>
                <a:gd name="connsiteX50" fmla="*/ 28048 w 40324"/>
                <a:gd name="connsiteY50" fmla="*/ 34152 h 38789"/>
                <a:gd name="connsiteX51" fmla="*/ 26422 w 40324"/>
                <a:gd name="connsiteY51" fmla="*/ 35099 h 38789"/>
                <a:gd name="connsiteX52" fmla="*/ 23424 w 40324"/>
                <a:gd name="connsiteY52" fmla="*/ 36241 h 38789"/>
                <a:gd name="connsiteX53" fmla="*/ 21654 w 40324"/>
                <a:gd name="connsiteY53" fmla="*/ 37102 h 38789"/>
                <a:gd name="connsiteX54" fmla="*/ 19762 w 40324"/>
                <a:gd name="connsiteY54" fmla="*/ 38431 h 38789"/>
                <a:gd name="connsiteX55" fmla="*/ 17294 w 40324"/>
                <a:gd name="connsiteY55" fmla="*/ 38760 h 38789"/>
                <a:gd name="connsiteX56" fmla="*/ 16345 w 40324"/>
                <a:gd name="connsiteY56" fmla="*/ 37842 h 38789"/>
                <a:gd name="connsiteX0" fmla="*/ 16345 w 40324"/>
                <a:gd name="connsiteY0" fmla="*/ 37842 h 38789"/>
                <a:gd name="connsiteX1" fmla="*/ 15436 w 40324"/>
                <a:gd name="connsiteY1" fmla="*/ 35683 h 38789"/>
                <a:gd name="connsiteX2" fmla="*/ 12063 w 40324"/>
                <a:gd name="connsiteY2" fmla="*/ 35466 h 38789"/>
                <a:gd name="connsiteX3" fmla="*/ 12173 w 40324"/>
                <a:gd name="connsiteY3" fmla="*/ 36755 h 38789"/>
                <a:gd name="connsiteX4" fmla="*/ 10334 w 40324"/>
                <a:gd name="connsiteY4" fmla="*/ 37144 h 38789"/>
                <a:gd name="connsiteX5" fmla="*/ 9054 w 40324"/>
                <a:gd name="connsiteY5" fmla="*/ 36252 h 38789"/>
                <a:gd name="connsiteX6" fmla="*/ 7671 w 40324"/>
                <a:gd name="connsiteY6" fmla="*/ 34797 h 38789"/>
                <a:gd name="connsiteX7" fmla="*/ 6000 w 40324"/>
                <a:gd name="connsiteY7" fmla="*/ 33448 h 38789"/>
                <a:gd name="connsiteX8" fmla="*/ 6482 w 40324"/>
                <a:gd name="connsiteY8" fmla="*/ 32660 h 38789"/>
                <a:gd name="connsiteX9" fmla="*/ 5634 w 40324"/>
                <a:gd name="connsiteY9" fmla="*/ 32172 h 38789"/>
                <a:gd name="connsiteX10" fmla="*/ 5115 w 40324"/>
                <a:gd name="connsiteY10" fmla="*/ 29780 h 38789"/>
                <a:gd name="connsiteX11" fmla="*/ 5576 w 40324"/>
                <a:gd name="connsiteY11" fmla="*/ 28193 h 38789"/>
                <a:gd name="connsiteX12" fmla="*/ 2834 w 40324"/>
                <a:gd name="connsiteY12" fmla="*/ 24058 h 38789"/>
                <a:gd name="connsiteX13" fmla="*/ 80 w 40324"/>
                <a:gd name="connsiteY13" fmla="*/ 22744 h 38789"/>
                <a:gd name="connsiteX14" fmla="*/ 5855 w 40324"/>
                <a:gd name="connsiteY14" fmla="*/ 15917 h 38789"/>
                <a:gd name="connsiteX15" fmla="*/ 7386 w 40324"/>
                <a:gd name="connsiteY15" fmla="*/ 16504 h 38789"/>
                <a:gd name="connsiteX16" fmla="*/ 8801 w 40324"/>
                <a:gd name="connsiteY16" fmla="*/ 15278 h 38789"/>
                <a:gd name="connsiteX17" fmla="*/ 7955 w 40324"/>
                <a:gd name="connsiteY17" fmla="*/ 14218 h 38789"/>
                <a:gd name="connsiteX18" fmla="*/ 8591 w 40324"/>
                <a:gd name="connsiteY18" fmla="*/ 13241 h 38789"/>
                <a:gd name="connsiteX19" fmla="*/ 7152 w 40324"/>
                <a:gd name="connsiteY19" fmla="*/ 8616 h 38789"/>
                <a:gd name="connsiteX20" fmla="*/ 8611 w 40324"/>
                <a:gd name="connsiteY20" fmla="*/ 5352 h 38789"/>
                <a:gd name="connsiteX21" fmla="*/ 12563 w 40324"/>
                <a:gd name="connsiteY21" fmla="*/ 3849 h 38789"/>
                <a:gd name="connsiteX22" fmla="*/ 16065 w 40324"/>
                <a:gd name="connsiteY22" fmla="*/ 27 h 38789"/>
                <a:gd name="connsiteX23" fmla="*/ 17559 w 40324"/>
                <a:gd name="connsiteY23" fmla="*/ 532 h 38789"/>
                <a:gd name="connsiteX24" fmla="*/ 17394 w 40324"/>
                <a:gd name="connsiteY24" fmla="*/ 3954 h 38789"/>
                <a:gd name="connsiteX25" fmla="*/ 21346 w 40324"/>
                <a:gd name="connsiteY25" fmla="*/ 4404 h 38789"/>
                <a:gd name="connsiteX26" fmla="*/ 25006 w 40324"/>
                <a:gd name="connsiteY26" fmla="*/ 12578 h 38789"/>
                <a:gd name="connsiteX27" fmla="*/ 27134 w 40324"/>
                <a:gd name="connsiteY27" fmla="*/ 13154 h 38789"/>
                <a:gd name="connsiteX28" fmla="*/ 27998 w 40324"/>
                <a:gd name="connsiteY28" fmla="*/ 11878 h 38789"/>
                <a:gd name="connsiteX29" fmla="*/ 29273 w 40324"/>
                <a:gd name="connsiteY29" fmla="*/ 12134 h 38789"/>
                <a:gd name="connsiteX30" fmla="*/ 29241 w 40324"/>
                <a:gd name="connsiteY30" fmla="*/ 12934 h 38789"/>
                <a:gd name="connsiteX31" fmla="*/ 29125 w 40324"/>
                <a:gd name="connsiteY31" fmla="*/ 15334 h 38789"/>
                <a:gd name="connsiteX32" fmla="*/ 32070 w 40324"/>
                <a:gd name="connsiteY32" fmla="*/ 15642 h 38789"/>
                <a:gd name="connsiteX33" fmla="*/ 35076 w 40324"/>
                <a:gd name="connsiteY33" fmla="*/ 14668 h 38789"/>
                <a:gd name="connsiteX34" fmla="*/ 36579 w 40324"/>
                <a:gd name="connsiteY34" fmla="*/ 17891 h 38789"/>
                <a:gd name="connsiteX35" fmla="*/ 37897 w 40324"/>
                <a:gd name="connsiteY35" fmla="*/ 17976 h 38789"/>
                <a:gd name="connsiteX36" fmla="*/ 38389 w 40324"/>
                <a:gd name="connsiteY36" fmla="*/ 18626 h 38789"/>
                <a:gd name="connsiteX37" fmla="*/ 38067 w 40324"/>
                <a:gd name="connsiteY37" fmla="*/ 19707 h 38789"/>
                <a:gd name="connsiteX38" fmla="*/ 39127 w 40324"/>
                <a:gd name="connsiteY38" fmla="*/ 20968 h 38789"/>
                <a:gd name="connsiteX39" fmla="*/ 39066 w 40324"/>
                <a:gd name="connsiteY39" fmla="*/ 22194 h 38789"/>
                <a:gd name="connsiteX40" fmla="*/ 40324 w 40324"/>
                <a:gd name="connsiteY40" fmla="*/ 23738 h 38789"/>
                <a:gd name="connsiteX41" fmla="*/ 38975 w 40324"/>
                <a:gd name="connsiteY41" fmla="*/ 24130 h 38789"/>
                <a:gd name="connsiteX42" fmla="*/ 38154 w 40324"/>
                <a:gd name="connsiteY42" fmla="*/ 24674 h 38789"/>
                <a:gd name="connsiteX43" fmla="*/ 37904 w 40324"/>
                <a:gd name="connsiteY43" fmla="*/ 25922 h 38789"/>
                <a:gd name="connsiteX44" fmla="*/ 38886 w 40324"/>
                <a:gd name="connsiteY44" fmla="*/ 27963 h 38789"/>
                <a:gd name="connsiteX45" fmla="*/ 38118 w 40324"/>
                <a:gd name="connsiteY45" fmla="*/ 28446 h 38789"/>
                <a:gd name="connsiteX46" fmla="*/ 35912 w 40324"/>
                <a:gd name="connsiteY46" fmla="*/ 28338 h 38789"/>
                <a:gd name="connsiteX47" fmla="*/ 35619 w 40324"/>
                <a:gd name="connsiteY47" fmla="*/ 29195 h 38789"/>
                <a:gd name="connsiteX48" fmla="*/ 33016 w 40324"/>
                <a:gd name="connsiteY48" fmla="*/ 28965 h 38789"/>
                <a:gd name="connsiteX49" fmla="*/ 31701 w 40324"/>
                <a:gd name="connsiteY49" fmla="*/ 33110 h 38789"/>
                <a:gd name="connsiteX50" fmla="*/ 28048 w 40324"/>
                <a:gd name="connsiteY50" fmla="*/ 34152 h 38789"/>
                <a:gd name="connsiteX51" fmla="*/ 26422 w 40324"/>
                <a:gd name="connsiteY51" fmla="*/ 35099 h 38789"/>
                <a:gd name="connsiteX52" fmla="*/ 23424 w 40324"/>
                <a:gd name="connsiteY52" fmla="*/ 36241 h 38789"/>
                <a:gd name="connsiteX53" fmla="*/ 21654 w 40324"/>
                <a:gd name="connsiteY53" fmla="*/ 37102 h 38789"/>
                <a:gd name="connsiteX54" fmla="*/ 19762 w 40324"/>
                <a:gd name="connsiteY54" fmla="*/ 38431 h 38789"/>
                <a:gd name="connsiteX55" fmla="*/ 17294 w 40324"/>
                <a:gd name="connsiteY55" fmla="*/ 38760 h 38789"/>
                <a:gd name="connsiteX56" fmla="*/ 16345 w 40324"/>
                <a:gd name="connsiteY56" fmla="*/ 37842 h 38789"/>
                <a:gd name="connsiteX0" fmla="*/ 16345 w 40324"/>
                <a:gd name="connsiteY0" fmla="*/ 37842 h 38789"/>
                <a:gd name="connsiteX1" fmla="*/ 15436 w 40324"/>
                <a:gd name="connsiteY1" fmla="*/ 35683 h 38789"/>
                <a:gd name="connsiteX2" fmla="*/ 12063 w 40324"/>
                <a:gd name="connsiteY2" fmla="*/ 35466 h 38789"/>
                <a:gd name="connsiteX3" fmla="*/ 12173 w 40324"/>
                <a:gd name="connsiteY3" fmla="*/ 36755 h 38789"/>
                <a:gd name="connsiteX4" fmla="*/ 10334 w 40324"/>
                <a:gd name="connsiteY4" fmla="*/ 37144 h 38789"/>
                <a:gd name="connsiteX5" fmla="*/ 9054 w 40324"/>
                <a:gd name="connsiteY5" fmla="*/ 36252 h 38789"/>
                <a:gd name="connsiteX6" fmla="*/ 7671 w 40324"/>
                <a:gd name="connsiteY6" fmla="*/ 34797 h 38789"/>
                <a:gd name="connsiteX7" fmla="*/ 6000 w 40324"/>
                <a:gd name="connsiteY7" fmla="*/ 33448 h 38789"/>
                <a:gd name="connsiteX8" fmla="*/ 6482 w 40324"/>
                <a:gd name="connsiteY8" fmla="*/ 32660 h 38789"/>
                <a:gd name="connsiteX9" fmla="*/ 5634 w 40324"/>
                <a:gd name="connsiteY9" fmla="*/ 32172 h 38789"/>
                <a:gd name="connsiteX10" fmla="*/ 5115 w 40324"/>
                <a:gd name="connsiteY10" fmla="*/ 29780 h 38789"/>
                <a:gd name="connsiteX11" fmla="*/ 5576 w 40324"/>
                <a:gd name="connsiteY11" fmla="*/ 28193 h 38789"/>
                <a:gd name="connsiteX12" fmla="*/ 2834 w 40324"/>
                <a:gd name="connsiteY12" fmla="*/ 24058 h 38789"/>
                <a:gd name="connsiteX13" fmla="*/ 80 w 40324"/>
                <a:gd name="connsiteY13" fmla="*/ 22744 h 38789"/>
                <a:gd name="connsiteX14" fmla="*/ 5855 w 40324"/>
                <a:gd name="connsiteY14" fmla="*/ 15917 h 38789"/>
                <a:gd name="connsiteX15" fmla="*/ 7386 w 40324"/>
                <a:gd name="connsiteY15" fmla="*/ 16504 h 38789"/>
                <a:gd name="connsiteX16" fmla="*/ 8801 w 40324"/>
                <a:gd name="connsiteY16" fmla="*/ 15278 h 38789"/>
                <a:gd name="connsiteX17" fmla="*/ 7955 w 40324"/>
                <a:gd name="connsiteY17" fmla="*/ 14218 h 38789"/>
                <a:gd name="connsiteX18" fmla="*/ 8591 w 40324"/>
                <a:gd name="connsiteY18" fmla="*/ 13241 h 38789"/>
                <a:gd name="connsiteX19" fmla="*/ 7152 w 40324"/>
                <a:gd name="connsiteY19" fmla="*/ 8616 h 38789"/>
                <a:gd name="connsiteX20" fmla="*/ 8611 w 40324"/>
                <a:gd name="connsiteY20" fmla="*/ 5352 h 38789"/>
                <a:gd name="connsiteX21" fmla="*/ 12563 w 40324"/>
                <a:gd name="connsiteY21" fmla="*/ 3849 h 38789"/>
                <a:gd name="connsiteX22" fmla="*/ 16065 w 40324"/>
                <a:gd name="connsiteY22" fmla="*/ 27 h 38789"/>
                <a:gd name="connsiteX23" fmla="*/ 17559 w 40324"/>
                <a:gd name="connsiteY23" fmla="*/ 532 h 38789"/>
                <a:gd name="connsiteX24" fmla="*/ 17394 w 40324"/>
                <a:gd name="connsiteY24" fmla="*/ 3954 h 38789"/>
                <a:gd name="connsiteX25" fmla="*/ 21346 w 40324"/>
                <a:gd name="connsiteY25" fmla="*/ 4404 h 38789"/>
                <a:gd name="connsiteX26" fmla="*/ 22286 w 40324"/>
                <a:gd name="connsiteY26" fmla="*/ 9449 h 38789"/>
                <a:gd name="connsiteX27" fmla="*/ 27134 w 40324"/>
                <a:gd name="connsiteY27" fmla="*/ 13154 h 38789"/>
                <a:gd name="connsiteX28" fmla="*/ 27998 w 40324"/>
                <a:gd name="connsiteY28" fmla="*/ 11878 h 38789"/>
                <a:gd name="connsiteX29" fmla="*/ 29273 w 40324"/>
                <a:gd name="connsiteY29" fmla="*/ 12134 h 38789"/>
                <a:gd name="connsiteX30" fmla="*/ 29241 w 40324"/>
                <a:gd name="connsiteY30" fmla="*/ 12934 h 38789"/>
                <a:gd name="connsiteX31" fmla="*/ 29125 w 40324"/>
                <a:gd name="connsiteY31" fmla="*/ 15334 h 38789"/>
                <a:gd name="connsiteX32" fmla="*/ 32070 w 40324"/>
                <a:gd name="connsiteY32" fmla="*/ 15642 h 38789"/>
                <a:gd name="connsiteX33" fmla="*/ 35076 w 40324"/>
                <a:gd name="connsiteY33" fmla="*/ 14668 h 38789"/>
                <a:gd name="connsiteX34" fmla="*/ 36579 w 40324"/>
                <a:gd name="connsiteY34" fmla="*/ 17891 h 38789"/>
                <a:gd name="connsiteX35" fmla="*/ 37897 w 40324"/>
                <a:gd name="connsiteY35" fmla="*/ 17976 h 38789"/>
                <a:gd name="connsiteX36" fmla="*/ 38389 w 40324"/>
                <a:gd name="connsiteY36" fmla="*/ 18626 h 38789"/>
                <a:gd name="connsiteX37" fmla="*/ 38067 w 40324"/>
                <a:gd name="connsiteY37" fmla="*/ 19707 h 38789"/>
                <a:gd name="connsiteX38" fmla="*/ 39127 w 40324"/>
                <a:gd name="connsiteY38" fmla="*/ 20968 h 38789"/>
                <a:gd name="connsiteX39" fmla="*/ 39066 w 40324"/>
                <a:gd name="connsiteY39" fmla="*/ 22194 h 38789"/>
                <a:gd name="connsiteX40" fmla="*/ 40324 w 40324"/>
                <a:gd name="connsiteY40" fmla="*/ 23738 h 38789"/>
                <a:gd name="connsiteX41" fmla="*/ 38975 w 40324"/>
                <a:gd name="connsiteY41" fmla="*/ 24130 h 38789"/>
                <a:gd name="connsiteX42" fmla="*/ 38154 w 40324"/>
                <a:gd name="connsiteY42" fmla="*/ 24674 h 38789"/>
                <a:gd name="connsiteX43" fmla="*/ 37904 w 40324"/>
                <a:gd name="connsiteY43" fmla="*/ 25922 h 38789"/>
                <a:gd name="connsiteX44" fmla="*/ 38886 w 40324"/>
                <a:gd name="connsiteY44" fmla="*/ 27963 h 38789"/>
                <a:gd name="connsiteX45" fmla="*/ 38118 w 40324"/>
                <a:gd name="connsiteY45" fmla="*/ 28446 h 38789"/>
                <a:gd name="connsiteX46" fmla="*/ 35912 w 40324"/>
                <a:gd name="connsiteY46" fmla="*/ 28338 h 38789"/>
                <a:gd name="connsiteX47" fmla="*/ 35619 w 40324"/>
                <a:gd name="connsiteY47" fmla="*/ 29195 h 38789"/>
                <a:gd name="connsiteX48" fmla="*/ 33016 w 40324"/>
                <a:gd name="connsiteY48" fmla="*/ 28965 h 38789"/>
                <a:gd name="connsiteX49" fmla="*/ 31701 w 40324"/>
                <a:gd name="connsiteY49" fmla="*/ 33110 h 38789"/>
                <a:gd name="connsiteX50" fmla="*/ 28048 w 40324"/>
                <a:gd name="connsiteY50" fmla="*/ 34152 h 38789"/>
                <a:gd name="connsiteX51" fmla="*/ 26422 w 40324"/>
                <a:gd name="connsiteY51" fmla="*/ 35099 h 38789"/>
                <a:gd name="connsiteX52" fmla="*/ 23424 w 40324"/>
                <a:gd name="connsiteY52" fmla="*/ 36241 h 38789"/>
                <a:gd name="connsiteX53" fmla="*/ 21654 w 40324"/>
                <a:gd name="connsiteY53" fmla="*/ 37102 h 38789"/>
                <a:gd name="connsiteX54" fmla="*/ 19762 w 40324"/>
                <a:gd name="connsiteY54" fmla="*/ 38431 h 38789"/>
                <a:gd name="connsiteX55" fmla="*/ 17294 w 40324"/>
                <a:gd name="connsiteY55" fmla="*/ 38760 h 38789"/>
                <a:gd name="connsiteX56" fmla="*/ 16345 w 40324"/>
                <a:gd name="connsiteY56" fmla="*/ 37842 h 38789"/>
                <a:gd name="connsiteX0" fmla="*/ 16345 w 40324"/>
                <a:gd name="connsiteY0" fmla="*/ 37842 h 38789"/>
                <a:gd name="connsiteX1" fmla="*/ 15436 w 40324"/>
                <a:gd name="connsiteY1" fmla="*/ 35683 h 38789"/>
                <a:gd name="connsiteX2" fmla="*/ 12063 w 40324"/>
                <a:gd name="connsiteY2" fmla="*/ 35466 h 38789"/>
                <a:gd name="connsiteX3" fmla="*/ 12173 w 40324"/>
                <a:gd name="connsiteY3" fmla="*/ 36755 h 38789"/>
                <a:gd name="connsiteX4" fmla="*/ 10334 w 40324"/>
                <a:gd name="connsiteY4" fmla="*/ 37144 h 38789"/>
                <a:gd name="connsiteX5" fmla="*/ 9054 w 40324"/>
                <a:gd name="connsiteY5" fmla="*/ 36252 h 38789"/>
                <a:gd name="connsiteX6" fmla="*/ 7671 w 40324"/>
                <a:gd name="connsiteY6" fmla="*/ 34797 h 38789"/>
                <a:gd name="connsiteX7" fmla="*/ 6000 w 40324"/>
                <a:gd name="connsiteY7" fmla="*/ 33448 h 38789"/>
                <a:gd name="connsiteX8" fmla="*/ 6482 w 40324"/>
                <a:gd name="connsiteY8" fmla="*/ 32660 h 38789"/>
                <a:gd name="connsiteX9" fmla="*/ 5634 w 40324"/>
                <a:gd name="connsiteY9" fmla="*/ 32172 h 38789"/>
                <a:gd name="connsiteX10" fmla="*/ 5115 w 40324"/>
                <a:gd name="connsiteY10" fmla="*/ 29780 h 38789"/>
                <a:gd name="connsiteX11" fmla="*/ 5576 w 40324"/>
                <a:gd name="connsiteY11" fmla="*/ 28193 h 38789"/>
                <a:gd name="connsiteX12" fmla="*/ 2834 w 40324"/>
                <a:gd name="connsiteY12" fmla="*/ 24058 h 38789"/>
                <a:gd name="connsiteX13" fmla="*/ 80 w 40324"/>
                <a:gd name="connsiteY13" fmla="*/ 22744 h 38789"/>
                <a:gd name="connsiteX14" fmla="*/ 5855 w 40324"/>
                <a:gd name="connsiteY14" fmla="*/ 15917 h 38789"/>
                <a:gd name="connsiteX15" fmla="*/ 7386 w 40324"/>
                <a:gd name="connsiteY15" fmla="*/ 16504 h 38789"/>
                <a:gd name="connsiteX16" fmla="*/ 8801 w 40324"/>
                <a:gd name="connsiteY16" fmla="*/ 15278 h 38789"/>
                <a:gd name="connsiteX17" fmla="*/ 7955 w 40324"/>
                <a:gd name="connsiteY17" fmla="*/ 14218 h 38789"/>
                <a:gd name="connsiteX18" fmla="*/ 8591 w 40324"/>
                <a:gd name="connsiteY18" fmla="*/ 13241 h 38789"/>
                <a:gd name="connsiteX19" fmla="*/ 7152 w 40324"/>
                <a:gd name="connsiteY19" fmla="*/ 8616 h 38789"/>
                <a:gd name="connsiteX20" fmla="*/ 8611 w 40324"/>
                <a:gd name="connsiteY20" fmla="*/ 5352 h 38789"/>
                <a:gd name="connsiteX21" fmla="*/ 12563 w 40324"/>
                <a:gd name="connsiteY21" fmla="*/ 3849 h 38789"/>
                <a:gd name="connsiteX22" fmla="*/ 16065 w 40324"/>
                <a:gd name="connsiteY22" fmla="*/ 27 h 38789"/>
                <a:gd name="connsiteX23" fmla="*/ 17559 w 40324"/>
                <a:gd name="connsiteY23" fmla="*/ 532 h 38789"/>
                <a:gd name="connsiteX24" fmla="*/ 17394 w 40324"/>
                <a:gd name="connsiteY24" fmla="*/ 3954 h 38789"/>
                <a:gd name="connsiteX25" fmla="*/ 21346 w 40324"/>
                <a:gd name="connsiteY25" fmla="*/ 4404 h 38789"/>
                <a:gd name="connsiteX26" fmla="*/ 22286 w 40324"/>
                <a:gd name="connsiteY26" fmla="*/ 9449 h 38789"/>
                <a:gd name="connsiteX27" fmla="*/ 26672 w 40324"/>
                <a:gd name="connsiteY27" fmla="*/ 10926 h 38789"/>
                <a:gd name="connsiteX28" fmla="*/ 27998 w 40324"/>
                <a:gd name="connsiteY28" fmla="*/ 11878 h 38789"/>
                <a:gd name="connsiteX29" fmla="*/ 29273 w 40324"/>
                <a:gd name="connsiteY29" fmla="*/ 12134 h 38789"/>
                <a:gd name="connsiteX30" fmla="*/ 29241 w 40324"/>
                <a:gd name="connsiteY30" fmla="*/ 12934 h 38789"/>
                <a:gd name="connsiteX31" fmla="*/ 29125 w 40324"/>
                <a:gd name="connsiteY31" fmla="*/ 15334 h 38789"/>
                <a:gd name="connsiteX32" fmla="*/ 32070 w 40324"/>
                <a:gd name="connsiteY32" fmla="*/ 15642 h 38789"/>
                <a:gd name="connsiteX33" fmla="*/ 35076 w 40324"/>
                <a:gd name="connsiteY33" fmla="*/ 14668 h 38789"/>
                <a:gd name="connsiteX34" fmla="*/ 36579 w 40324"/>
                <a:gd name="connsiteY34" fmla="*/ 17891 h 38789"/>
                <a:gd name="connsiteX35" fmla="*/ 37897 w 40324"/>
                <a:gd name="connsiteY35" fmla="*/ 17976 h 38789"/>
                <a:gd name="connsiteX36" fmla="*/ 38389 w 40324"/>
                <a:gd name="connsiteY36" fmla="*/ 18626 h 38789"/>
                <a:gd name="connsiteX37" fmla="*/ 38067 w 40324"/>
                <a:gd name="connsiteY37" fmla="*/ 19707 h 38789"/>
                <a:gd name="connsiteX38" fmla="*/ 39127 w 40324"/>
                <a:gd name="connsiteY38" fmla="*/ 20968 h 38789"/>
                <a:gd name="connsiteX39" fmla="*/ 39066 w 40324"/>
                <a:gd name="connsiteY39" fmla="*/ 22194 h 38789"/>
                <a:gd name="connsiteX40" fmla="*/ 40324 w 40324"/>
                <a:gd name="connsiteY40" fmla="*/ 23738 h 38789"/>
                <a:gd name="connsiteX41" fmla="*/ 38975 w 40324"/>
                <a:gd name="connsiteY41" fmla="*/ 24130 h 38789"/>
                <a:gd name="connsiteX42" fmla="*/ 38154 w 40324"/>
                <a:gd name="connsiteY42" fmla="*/ 24674 h 38789"/>
                <a:gd name="connsiteX43" fmla="*/ 37904 w 40324"/>
                <a:gd name="connsiteY43" fmla="*/ 25922 h 38789"/>
                <a:gd name="connsiteX44" fmla="*/ 38886 w 40324"/>
                <a:gd name="connsiteY44" fmla="*/ 27963 h 38789"/>
                <a:gd name="connsiteX45" fmla="*/ 38118 w 40324"/>
                <a:gd name="connsiteY45" fmla="*/ 28446 h 38789"/>
                <a:gd name="connsiteX46" fmla="*/ 35912 w 40324"/>
                <a:gd name="connsiteY46" fmla="*/ 28338 h 38789"/>
                <a:gd name="connsiteX47" fmla="*/ 35619 w 40324"/>
                <a:gd name="connsiteY47" fmla="*/ 29195 h 38789"/>
                <a:gd name="connsiteX48" fmla="*/ 33016 w 40324"/>
                <a:gd name="connsiteY48" fmla="*/ 28965 h 38789"/>
                <a:gd name="connsiteX49" fmla="*/ 31701 w 40324"/>
                <a:gd name="connsiteY49" fmla="*/ 33110 h 38789"/>
                <a:gd name="connsiteX50" fmla="*/ 28048 w 40324"/>
                <a:gd name="connsiteY50" fmla="*/ 34152 h 38789"/>
                <a:gd name="connsiteX51" fmla="*/ 26422 w 40324"/>
                <a:gd name="connsiteY51" fmla="*/ 35099 h 38789"/>
                <a:gd name="connsiteX52" fmla="*/ 23424 w 40324"/>
                <a:gd name="connsiteY52" fmla="*/ 36241 h 38789"/>
                <a:gd name="connsiteX53" fmla="*/ 21654 w 40324"/>
                <a:gd name="connsiteY53" fmla="*/ 37102 h 38789"/>
                <a:gd name="connsiteX54" fmla="*/ 19762 w 40324"/>
                <a:gd name="connsiteY54" fmla="*/ 38431 h 38789"/>
                <a:gd name="connsiteX55" fmla="*/ 17294 w 40324"/>
                <a:gd name="connsiteY55" fmla="*/ 38760 h 38789"/>
                <a:gd name="connsiteX56" fmla="*/ 16345 w 40324"/>
                <a:gd name="connsiteY56" fmla="*/ 37842 h 38789"/>
                <a:gd name="connsiteX0" fmla="*/ 16345 w 40324"/>
                <a:gd name="connsiteY0" fmla="*/ 37842 h 38789"/>
                <a:gd name="connsiteX1" fmla="*/ 15436 w 40324"/>
                <a:gd name="connsiteY1" fmla="*/ 35683 h 38789"/>
                <a:gd name="connsiteX2" fmla="*/ 12063 w 40324"/>
                <a:gd name="connsiteY2" fmla="*/ 35466 h 38789"/>
                <a:gd name="connsiteX3" fmla="*/ 12173 w 40324"/>
                <a:gd name="connsiteY3" fmla="*/ 36755 h 38789"/>
                <a:gd name="connsiteX4" fmla="*/ 10334 w 40324"/>
                <a:gd name="connsiteY4" fmla="*/ 37144 h 38789"/>
                <a:gd name="connsiteX5" fmla="*/ 9054 w 40324"/>
                <a:gd name="connsiteY5" fmla="*/ 36252 h 38789"/>
                <a:gd name="connsiteX6" fmla="*/ 7671 w 40324"/>
                <a:gd name="connsiteY6" fmla="*/ 34797 h 38789"/>
                <a:gd name="connsiteX7" fmla="*/ 6000 w 40324"/>
                <a:gd name="connsiteY7" fmla="*/ 33448 h 38789"/>
                <a:gd name="connsiteX8" fmla="*/ 6482 w 40324"/>
                <a:gd name="connsiteY8" fmla="*/ 32660 h 38789"/>
                <a:gd name="connsiteX9" fmla="*/ 5634 w 40324"/>
                <a:gd name="connsiteY9" fmla="*/ 32172 h 38789"/>
                <a:gd name="connsiteX10" fmla="*/ 5115 w 40324"/>
                <a:gd name="connsiteY10" fmla="*/ 29780 h 38789"/>
                <a:gd name="connsiteX11" fmla="*/ 5576 w 40324"/>
                <a:gd name="connsiteY11" fmla="*/ 28193 h 38789"/>
                <a:gd name="connsiteX12" fmla="*/ 2834 w 40324"/>
                <a:gd name="connsiteY12" fmla="*/ 24058 h 38789"/>
                <a:gd name="connsiteX13" fmla="*/ 80 w 40324"/>
                <a:gd name="connsiteY13" fmla="*/ 22744 h 38789"/>
                <a:gd name="connsiteX14" fmla="*/ 5855 w 40324"/>
                <a:gd name="connsiteY14" fmla="*/ 15917 h 38789"/>
                <a:gd name="connsiteX15" fmla="*/ 7386 w 40324"/>
                <a:gd name="connsiteY15" fmla="*/ 16504 h 38789"/>
                <a:gd name="connsiteX16" fmla="*/ 8801 w 40324"/>
                <a:gd name="connsiteY16" fmla="*/ 15278 h 38789"/>
                <a:gd name="connsiteX17" fmla="*/ 7955 w 40324"/>
                <a:gd name="connsiteY17" fmla="*/ 14218 h 38789"/>
                <a:gd name="connsiteX18" fmla="*/ 8591 w 40324"/>
                <a:gd name="connsiteY18" fmla="*/ 13241 h 38789"/>
                <a:gd name="connsiteX19" fmla="*/ 7152 w 40324"/>
                <a:gd name="connsiteY19" fmla="*/ 8616 h 38789"/>
                <a:gd name="connsiteX20" fmla="*/ 8611 w 40324"/>
                <a:gd name="connsiteY20" fmla="*/ 5352 h 38789"/>
                <a:gd name="connsiteX21" fmla="*/ 12563 w 40324"/>
                <a:gd name="connsiteY21" fmla="*/ 3849 h 38789"/>
                <a:gd name="connsiteX22" fmla="*/ 16065 w 40324"/>
                <a:gd name="connsiteY22" fmla="*/ 27 h 38789"/>
                <a:gd name="connsiteX23" fmla="*/ 17559 w 40324"/>
                <a:gd name="connsiteY23" fmla="*/ 532 h 38789"/>
                <a:gd name="connsiteX24" fmla="*/ 17394 w 40324"/>
                <a:gd name="connsiteY24" fmla="*/ 3954 h 38789"/>
                <a:gd name="connsiteX25" fmla="*/ 21346 w 40324"/>
                <a:gd name="connsiteY25" fmla="*/ 4404 h 38789"/>
                <a:gd name="connsiteX26" fmla="*/ 22286 w 40324"/>
                <a:gd name="connsiteY26" fmla="*/ 9449 h 38789"/>
                <a:gd name="connsiteX27" fmla="*/ 26672 w 40324"/>
                <a:gd name="connsiteY27" fmla="*/ 10926 h 38789"/>
                <a:gd name="connsiteX28" fmla="*/ 34227 w 40324"/>
                <a:gd name="connsiteY28" fmla="*/ 9412 h 38789"/>
                <a:gd name="connsiteX29" fmla="*/ 29273 w 40324"/>
                <a:gd name="connsiteY29" fmla="*/ 12134 h 38789"/>
                <a:gd name="connsiteX30" fmla="*/ 29241 w 40324"/>
                <a:gd name="connsiteY30" fmla="*/ 12934 h 38789"/>
                <a:gd name="connsiteX31" fmla="*/ 29125 w 40324"/>
                <a:gd name="connsiteY31" fmla="*/ 15334 h 38789"/>
                <a:gd name="connsiteX32" fmla="*/ 32070 w 40324"/>
                <a:gd name="connsiteY32" fmla="*/ 15642 h 38789"/>
                <a:gd name="connsiteX33" fmla="*/ 35076 w 40324"/>
                <a:gd name="connsiteY33" fmla="*/ 14668 h 38789"/>
                <a:gd name="connsiteX34" fmla="*/ 36579 w 40324"/>
                <a:gd name="connsiteY34" fmla="*/ 17891 h 38789"/>
                <a:gd name="connsiteX35" fmla="*/ 37897 w 40324"/>
                <a:gd name="connsiteY35" fmla="*/ 17976 h 38789"/>
                <a:gd name="connsiteX36" fmla="*/ 38389 w 40324"/>
                <a:gd name="connsiteY36" fmla="*/ 18626 h 38789"/>
                <a:gd name="connsiteX37" fmla="*/ 38067 w 40324"/>
                <a:gd name="connsiteY37" fmla="*/ 19707 h 38789"/>
                <a:gd name="connsiteX38" fmla="*/ 39127 w 40324"/>
                <a:gd name="connsiteY38" fmla="*/ 20968 h 38789"/>
                <a:gd name="connsiteX39" fmla="*/ 39066 w 40324"/>
                <a:gd name="connsiteY39" fmla="*/ 22194 h 38789"/>
                <a:gd name="connsiteX40" fmla="*/ 40324 w 40324"/>
                <a:gd name="connsiteY40" fmla="*/ 23738 h 38789"/>
                <a:gd name="connsiteX41" fmla="*/ 38975 w 40324"/>
                <a:gd name="connsiteY41" fmla="*/ 24130 h 38789"/>
                <a:gd name="connsiteX42" fmla="*/ 38154 w 40324"/>
                <a:gd name="connsiteY42" fmla="*/ 24674 h 38789"/>
                <a:gd name="connsiteX43" fmla="*/ 37904 w 40324"/>
                <a:gd name="connsiteY43" fmla="*/ 25922 h 38789"/>
                <a:gd name="connsiteX44" fmla="*/ 38886 w 40324"/>
                <a:gd name="connsiteY44" fmla="*/ 27963 h 38789"/>
                <a:gd name="connsiteX45" fmla="*/ 38118 w 40324"/>
                <a:gd name="connsiteY45" fmla="*/ 28446 h 38789"/>
                <a:gd name="connsiteX46" fmla="*/ 35912 w 40324"/>
                <a:gd name="connsiteY46" fmla="*/ 28338 h 38789"/>
                <a:gd name="connsiteX47" fmla="*/ 35619 w 40324"/>
                <a:gd name="connsiteY47" fmla="*/ 29195 h 38789"/>
                <a:gd name="connsiteX48" fmla="*/ 33016 w 40324"/>
                <a:gd name="connsiteY48" fmla="*/ 28965 h 38789"/>
                <a:gd name="connsiteX49" fmla="*/ 31701 w 40324"/>
                <a:gd name="connsiteY49" fmla="*/ 33110 h 38789"/>
                <a:gd name="connsiteX50" fmla="*/ 28048 w 40324"/>
                <a:gd name="connsiteY50" fmla="*/ 34152 h 38789"/>
                <a:gd name="connsiteX51" fmla="*/ 26422 w 40324"/>
                <a:gd name="connsiteY51" fmla="*/ 35099 h 38789"/>
                <a:gd name="connsiteX52" fmla="*/ 23424 w 40324"/>
                <a:gd name="connsiteY52" fmla="*/ 36241 h 38789"/>
                <a:gd name="connsiteX53" fmla="*/ 21654 w 40324"/>
                <a:gd name="connsiteY53" fmla="*/ 37102 h 38789"/>
                <a:gd name="connsiteX54" fmla="*/ 19762 w 40324"/>
                <a:gd name="connsiteY54" fmla="*/ 38431 h 38789"/>
                <a:gd name="connsiteX55" fmla="*/ 17294 w 40324"/>
                <a:gd name="connsiteY55" fmla="*/ 38760 h 38789"/>
                <a:gd name="connsiteX56" fmla="*/ 16345 w 40324"/>
                <a:gd name="connsiteY56" fmla="*/ 37842 h 38789"/>
                <a:gd name="connsiteX0" fmla="*/ 16345 w 40324"/>
                <a:gd name="connsiteY0" fmla="*/ 37842 h 38789"/>
                <a:gd name="connsiteX1" fmla="*/ 15436 w 40324"/>
                <a:gd name="connsiteY1" fmla="*/ 35683 h 38789"/>
                <a:gd name="connsiteX2" fmla="*/ 12063 w 40324"/>
                <a:gd name="connsiteY2" fmla="*/ 35466 h 38789"/>
                <a:gd name="connsiteX3" fmla="*/ 12173 w 40324"/>
                <a:gd name="connsiteY3" fmla="*/ 36755 h 38789"/>
                <a:gd name="connsiteX4" fmla="*/ 10334 w 40324"/>
                <a:gd name="connsiteY4" fmla="*/ 37144 h 38789"/>
                <a:gd name="connsiteX5" fmla="*/ 9054 w 40324"/>
                <a:gd name="connsiteY5" fmla="*/ 36252 h 38789"/>
                <a:gd name="connsiteX6" fmla="*/ 7671 w 40324"/>
                <a:gd name="connsiteY6" fmla="*/ 34797 h 38789"/>
                <a:gd name="connsiteX7" fmla="*/ 6000 w 40324"/>
                <a:gd name="connsiteY7" fmla="*/ 33448 h 38789"/>
                <a:gd name="connsiteX8" fmla="*/ 6482 w 40324"/>
                <a:gd name="connsiteY8" fmla="*/ 32660 h 38789"/>
                <a:gd name="connsiteX9" fmla="*/ 5634 w 40324"/>
                <a:gd name="connsiteY9" fmla="*/ 32172 h 38789"/>
                <a:gd name="connsiteX10" fmla="*/ 5115 w 40324"/>
                <a:gd name="connsiteY10" fmla="*/ 29780 h 38789"/>
                <a:gd name="connsiteX11" fmla="*/ 5576 w 40324"/>
                <a:gd name="connsiteY11" fmla="*/ 28193 h 38789"/>
                <a:gd name="connsiteX12" fmla="*/ 2834 w 40324"/>
                <a:gd name="connsiteY12" fmla="*/ 24058 h 38789"/>
                <a:gd name="connsiteX13" fmla="*/ 80 w 40324"/>
                <a:gd name="connsiteY13" fmla="*/ 22744 h 38789"/>
                <a:gd name="connsiteX14" fmla="*/ 5855 w 40324"/>
                <a:gd name="connsiteY14" fmla="*/ 15917 h 38789"/>
                <a:gd name="connsiteX15" fmla="*/ 7386 w 40324"/>
                <a:gd name="connsiteY15" fmla="*/ 16504 h 38789"/>
                <a:gd name="connsiteX16" fmla="*/ 8801 w 40324"/>
                <a:gd name="connsiteY16" fmla="*/ 15278 h 38789"/>
                <a:gd name="connsiteX17" fmla="*/ 7955 w 40324"/>
                <a:gd name="connsiteY17" fmla="*/ 14218 h 38789"/>
                <a:gd name="connsiteX18" fmla="*/ 8591 w 40324"/>
                <a:gd name="connsiteY18" fmla="*/ 13241 h 38789"/>
                <a:gd name="connsiteX19" fmla="*/ 7152 w 40324"/>
                <a:gd name="connsiteY19" fmla="*/ 8616 h 38789"/>
                <a:gd name="connsiteX20" fmla="*/ 8611 w 40324"/>
                <a:gd name="connsiteY20" fmla="*/ 5352 h 38789"/>
                <a:gd name="connsiteX21" fmla="*/ 12563 w 40324"/>
                <a:gd name="connsiteY21" fmla="*/ 3849 h 38789"/>
                <a:gd name="connsiteX22" fmla="*/ 16065 w 40324"/>
                <a:gd name="connsiteY22" fmla="*/ 27 h 38789"/>
                <a:gd name="connsiteX23" fmla="*/ 17559 w 40324"/>
                <a:gd name="connsiteY23" fmla="*/ 532 h 38789"/>
                <a:gd name="connsiteX24" fmla="*/ 17394 w 40324"/>
                <a:gd name="connsiteY24" fmla="*/ 3954 h 38789"/>
                <a:gd name="connsiteX25" fmla="*/ 21346 w 40324"/>
                <a:gd name="connsiteY25" fmla="*/ 4404 h 38789"/>
                <a:gd name="connsiteX26" fmla="*/ 22286 w 40324"/>
                <a:gd name="connsiteY26" fmla="*/ 9449 h 38789"/>
                <a:gd name="connsiteX27" fmla="*/ 24179 w 40324"/>
                <a:gd name="connsiteY27" fmla="*/ 10125 h 38789"/>
                <a:gd name="connsiteX28" fmla="*/ 26672 w 40324"/>
                <a:gd name="connsiteY28" fmla="*/ 10926 h 38789"/>
                <a:gd name="connsiteX29" fmla="*/ 34227 w 40324"/>
                <a:gd name="connsiteY29" fmla="*/ 9412 h 38789"/>
                <a:gd name="connsiteX30" fmla="*/ 29273 w 40324"/>
                <a:gd name="connsiteY30" fmla="*/ 12134 h 38789"/>
                <a:gd name="connsiteX31" fmla="*/ 29241 w 40324"/>
                <a:gd name="connsiteY31" fmla="*/ 12934 h 38789"/>
                <a:gd name="connsiteX32" fmla="*/ 29125 w 40324"/>
                <a:gd name="connsiteY32" fmla="*/ 15334 h 38789"/>
                <a:gd name="connsiteX33" fmla="*/ 32070 w 40324"/>
                <a:gd name="connsiteY33" fmla="*/ 15642 h 38789"/>
                <a:gd name="connsiteX34" fmla="*/ 35076 w 40324"/>
                <a:gd name="connsiteY34" fmla="*/ 14668 h 38789"/>
                <a:gd name="connsiteX35" fmla="*/ 36579 w 40324"/>
                <a:gd name="connsiteY35" fmla="*/ 17891 h 38789"/>
                <a:gd name="connsiteX36" fmla="*/ 37897 w 40324"/>
                <a:gd name="connsiteY36" fmla="*/ 17976 h 38789"/>
                <a:gd name="connsiteX37" fmla="*/ 38389 w 40324"/>
                <a:gd name="connsiteY37" fmla="*/ 18626 h 38789"/>
                <a:gd name="connsiteX38" fmla="*/ 38067 w 40324"/>
                <a:gd name="connsiteY38" fmla="*/ 19707 h 38789"/>
                <a:gd name="connsiteX39" fmla="*/ 39127 w 40324"/>
                <a:gd name="connsiteY39" fmla="*/ 20968 h 38789"/>
                <a:gd name="connsiteX40" fmla="*/ 39066 w 40324"/>
                <a:gd name="connsiteY40" fmla="*/ 22194 h 38789"/>
                <a:gd name="connsiteX41" fmla="*/ 40324 w 40324"/>
                <a:gd name="connsiteY41" fmla="*/ 23738 h 38789"/>
                <a:gd name="connsiteX42" fmla="*/ 38975 w 40324"/>
                <a:gd name="connsiteY42" fmla="*/ 24130 h 38789"/>
                <a:gd name="connsiteX43" fmla="*/ 38154 w 40324"/>
                <a:gd name="connsiteY43" fmla="*/ 24674 h 38789"/>
                <a:gd name="connsiteX44" fmla="*/ 37904 w 40324"/>
                <a:gd name="connsiteY44" fmla="*/ 25922 h 38789"/>
                <a:gd name="connsiteX45" fmla="*/ 38886 w 40324"/>
                <a:gd name="connsiteY45" fmla="*/ 27963 h 38789"/>
                <a:gd name="connsiteX46" fmla="*/ 38118 w 40324"/>
                <a:gd name="connsiteY46" fmla="*/ 28446 h 38789"/>
                <a:gd name="connsiteX47" fmla="*/ 35912 w 40324"/>
                <a:gd name="connsiteY47" fmla="*/ 28338 h 38789"/>
                <a:gd name="connsiteX48" fmla="*/ 35619 w 40324"/>
                <a:gd name="connsiteY48" fmla="*/ 29195 h 38789"/>
                <a:gd name="connsiteX49" fmla="*/ 33016 w 40324"/>
                <a:gd name="connsiteY49" fmla="*/ 28965 h 38789"/>
                <a:gd name="connsiteX50" fmla="*/ 31701 w 40324"/>
                <a:gd name="connsiteY50" fmla="*/ 33110 h 38789"/>
                <a:gd name="connsiteX51" fmla="*/ 28048 w 40324"/>
                <a:gd name="connsiteY51" fmla="*/ 34152 h 38789"/>
                <a:gd name="connsiteX52" fmla="*/ 26422 w 40324"/>
                <a:gd name="connsiteY52" fmla="*/ 35099 h 38789"/>
                <a:gd name="connsiteX53" fmla="*/ 23424 w 40324"/>
                <a:gd name="connsiteY53" fmla="*/ 36241 h 38789"/>
                <a:gd name="connsiteX54" fmla="*/ 21654 w 40324"/>
                <a:gd name="connsiteY54" fmla="*/ 37102 h 38789"/>
                <a:gd name="connsiteX55" fmla="*/ 19762 w 40324"/>
                <a:gd name="connsiteY55" fmla="*/ 38431 h 38789"/>
                <a:gd name="connsiteX56" fmla="*/ 17294 w 40324"/>
                <a:gd name="connsiteY56" fmla="*/ 38760 h 38789"/>
                <a:gd name="connsiteX57" fmla="*/ 16345 w 40324"/>
                <a:gd name="connsiteY57" fmla="*/ 37842 h 38789"/>
                <a:gd name="connsiteX0" fmla="*/ 16345 w 40324"/>
                <a:gd name="connsiteY0" fmla="*/ 37842 h 38789"/>
                <a:gd name="connsiteX1" fmla="*/ 15436 w 40324"/>
                <a:gd name="connsiteY1" fmla="*/ 35683 h 38789"/>
                <a:gd name="connsiteX2" fmla="*/ 12063 w 40324"/>
                <a:gd name="connsiteY2" fmla="*/ 35466 h 38789"/>
                <a:gd name="connsiteX3" fmla="*/ 12173 w 40324"/>
                <a:gd name="connsiteY3" fmla="*/ 36755 h 38789"/>
                <a:gd name="connsiteX4" fmla="*/ 10334 w 40324"/>
                <a:gd name="connsiteY4" fmla="*/ 37144 h 38789"/>
                <a:gd name="connsiteX5" fmla="*/ 9054 w 40324"/>
                <a:gd name="connsiteY5" fmla="*/ 36252 h 38789"/>
                <a:gd name="connsiteX6" fmla="*/ 7671 w 40324"/>
                <a:gd name="connsiteY6" fmla="*/ 34797 h 38789"/>
                <a:gd name="connsiteX7" fmla="*/ 6000 w 40324"/>
                <a:gd name="connsiteY7" fmla="*/ 33448 h 38789"/>
                <a:gd name="connsiteX8" fmla="*/ 6482 w 40324"/>
                <a:gd name="connsiteY8" fmla="*/ 32660 h 38789"/>
                <a:gd name="connsiteX9" fmla="*/ 5634 w 40324"/>
                <a:gd name="connsiteY9" fmla="*/ 32172 h 38789"/>
                <a:gd name="connsiteX10" fmla="*/ 5115 w 40324"/>
                <a:gd name="connsiteY10" fmla="*/ 29780 h 38789"/>
                <a:gd name="connsiteX11" fmla="*/ 5576 w 40324"/>
                <a:gd name="connsiteY11" fmla="*/ 28193 h 38789"/>
                <a:gd name="connsiteX12" fmla="*/ 2834 w 40324"/>
                <a:gd name="connsiteY12" fmla="*/ 24058 h 38789"/>
                <a:gd name="connsiteX13" fmla="*/ 80 w 40324"/>
                <a:gd name="connsiteY13" fmla="*/ 22744 h 38789"/>
                <a:gd name="connsiteX14" fmla="*/ 5855 w 40324"/>
                <a:gd name="connsiteY14" fmla="*/ 15917 h 38789"/>
                <a:gd name="connsiteX15" fmla="*/ 7386 w 40324"/>
                <a:gd name="connsiteY15" fmla="*/ 16504 h 38789"/>
                <a:gd name="connsiteX16" fmla="*/ 8801 w 40324"/>
                <a:gd name="connsiteY16" fmla="*/ 15278 h 38789"/>
                <a:gd name="connsiteX17" fmla="*/ 7955 w 40324"/>
                <a:gd name="connsiteY17" fmla="*/ 14218 h 38789"/>
                <a:gd name="connsiteX18" fmla="*/ 8591 w 40324"/>
                <a:gd name="connsiteY18" fmla="*/ 13241 h 38789"/>
                <a:gd name="connsiteX19" fmla="*/ 7152 w 40324"/>
                <a:gd name="connsiteY19" fmla="*/ 8616 h 38789"/>
                <a:gd name="connsiteX20" fmla="*/ 8611 w 40324"/>
                <a:gd name="connsiteY20" fmla="*/ 5352 h 38789"/>
                <a:gd name="connsiteX21" fmla="*/ 12563 w 40324"/>
                <a:gd name="connsiteY21" fmla="*/ 3849 h 38789"/>
                <a:gd name="connsiteX22" fmla="*/ 16065 w 40324"/>
                <a:gd name="connsiteY22" fmla="*/ 27 h 38789"/>
                <a:gd name="connsiteX23" fmla="*/ 17559 w 40324"/>
                <a:gd name="connsiteY23" fmla="*/ 532 h 38789"/>
                <a:gd name="connsiteX24" fmla="*/ 17394 w 40324"/>
                <a:gd name="connsiteY24" fmla="*/ 3954 h 38789"/>
                <a:gd name="connsiteX25" fmla="*/ 21346 w 40324"/>
                <a:gd name="connsiteY25" fmla="*/ 4404 h 38789"/>
                <a:gd name="connsiteX26" fmla="*/ 22286 w 40324"/>
                <a:gd name="connsiteY26" fmla="*/ 9449 h 38789"/>
                <a:gd name="connsiteX27" fmla="*/ 24179 w 40324"/>
                <a:gd name="connsiteY27" fmla="*/ 10125 h 38789"/>
                <a:gd name="connsiteX28" fmla="*/ 26672 w 40324"/>
                <a:gd name="connsiteY28" fmla="*/ 10926 h 38789"/>
                <a:gd name="connsiteX29" fmla="*/ 34227 w 40324"/>
                <a:gd name="connsiteY29" fmla="*/ 9412 h 38789"/>
                <a:gd name="connsiteX30" fmla="*/ 38599 w 40324"/>
                <a:gd name="connsiteY30" fmla="*/ 10331 h 38789"/>
                <a:gd name="connsiteX31" fmla="*/ 29241 w 40324"/>
                <a:gd name="connsiteY31" fmla="*/ 12934 h 38789"/>
                <a:gd name="connsiteX32" fmla="*/ 29125 w 40324"/>
                <a:gd name="connsiteY32" fmla="*/ 15334 h 38789"/>
                <a:gd name="connsiteX33" fmla="*/ 32070 w 40324"/>
                <a:gd name="connsiteY33" fmla="*/ 15642 h 38789"/>
                <a:gd name="connsiteX34" fmla="*/ 35076 w 40324"/>
                <a:gd name="connsiteY34" fmla="*/ 14668 h 38789"/>
                <a:gd name="connsiteX35" fmla="*/ 36579 w 40324"/>
                <a:gd name="connsiteY35" fmla="*/ 17891 h 38789"/>
                <a:gd name="connsiteX36" fmla="*/ 37897 w 40324"/>
                <a:gd name="connsiteY36" fmla="*/ 17976 h 38789"/>
                <a:gd name="connsiteX37" fmla="*/ 38389 w 40324"/>
                <a:gd name="connsiteY37" fmla="*/ 18626 h 38789"/>
                <a:gd name="connsiteX38" fmla="*/ 38067 w 40324"/>
                <a:gd name="connsiteY38" fmla="*/ 19707 h 38789"/>
                <a:gd name="connsiteX39" fmla="*/ 39127 w 40324"/>
                <a:gd name="connsiteY39" fmla="*/ 20968 h 38789"/>
                <a:gd name="connsiteX40" fmla="*/ 39066 w 40324"/>
                <a:gd name="connsiteY40" fmla="*/ 22194 h 38789"/>
                <a:gd name="connsiteX41" fmla="*/ 40324 w 40324"/>
                <a:gd name="connsiteY41" fmla="*/ 23738 h 38789"/>
                <a:gd name="connsiteX42" fmla="*/ 38975 w 40324"/>
                <a:gd name="connsiteY42" fmla="*/ 24130 h 38789"/>
                <a:gd name="connsiteX43" fmla="*/ 38154 w 40324"/>
                <a:gd name="connsiteY43" fmla="*/ 24674 h 38789"/>
                <a:gd name="connsiteX44" fmla="*/ 37904 w 40324"/>
                <a:gd name="connsiteY44" fmla="*/ 25922 h 38789"/>
                <a:gd name="connsiteX45" fmla="*/ 38886 w 40324"/>
                <a:gd name="connsiteY45" fmla="*/ 27963 h 38789"/>
                <a:gd name="connsiteX46" fmla="*/ 38118 w 40324"/>
                <a:gd name="connsiteY46" fmla="*/ 28446 h 38789"/>
                <a:gd name="connsiteX47" fmla="*/ 35912 w 40324"/>
                <a:gd name="connsiteY47" fmla="*/ 28338 h 38789"/>
                <a:gd name="connsiteX48" fmla="*/ 35619 w 40324"/>
                <a:gd name="connsiteY48" fmla="*/ 29195 h 38789"/>
                <a:gd name="connsiteX49" fmla="*/ 33016 w 40324"/>
                <a:gd name="connsiteY49" fmla="*/ 28965 h 38789"/>
                <a:gd name="connsiteX50" fmla="*/ 31701 w 40324"/>
                <a:gd name="connsiteY50" fmla="*/ 33110 h 38789"/>
                <a:gd name="connsiteX51" fmla="*/ 28048 w 40324"/>
                <a:gd name="connsiteY51" fmla="*/ 34152 h 38789"/>
                <a:gd name="connsiteX52" fmla="*/ 26422 w 40324"/>
                <a:gd name="connsiteY52" fmla="*/ 35099 h 38789"/>
                <a:gd name="connsiteX53" fmla="*/ 23424 w 40324"/>
                <a:gd name="connsiteY53" fmla="*/ 36241 h 38789"/>
                <a:gd name="connsiteX54" fmla="*/ 21654 w 40324"/>
                <a:gd name="connsiteY54" fmla="*/ 37102 h 38789"/>
                <a:gd name="connsiteX55" fmla="*/ 19762 w 40324"/>
                <a:gd name="connsiteY55" fmla="*/ 38431 h 38789"/>
                <a:gd name="connsiteX56" fmla="*/ 17294 w 40324"/>
                <a:gd name="connsiteY56" fmla="*/ 38760 h 38789"/>
                <a:gd name="connsiteX57" fmla="*/ 16345 w 40324"/>
                <a:gd name="connsiteY57" fmla="*/ 37842 h 38789"/>
                <a:gd name="connsiteX0" fmla="*/ 16345 w 41689"/>
                <a:gd name="connsiteY0" fmla="*/ 37842 h 38789"/>
                <a:gd name="connsiteX1" fmla="*/ 15436 w 41689"/>
                <a:gd name="connsiteY1" fmla="*/ 35683 h 38789"/>
                <a:gd name="connsiteX2" fmla="*/ 12063 w 41689"/>
                <a:gd name="connsiteY2" fmla="*/ 35466 h 38789"/>
                <a:gd name="connsiteX3" fmla="*/ 12173 w 41689"/>
                <a:gd name="connsiteY3" fmla="*/ 36755 h 38789"/>
                <a:gd name="connsiteX4" fmla="*/ 10334 w 41689"/>
                <a:gd name="connsiteY4" fmla="*/ 37144 h 38789"/>
                <a:gd name="connsiteX5" fmla="*/ 9054 w 41689"/>
                <a:gd name="connsiteY5" fmla="*/ 36252 h 38789"/>
                <a:gd name="connsiteX6" fmla="*/ 7671 w 41689"/>
                <a:gd name="connsiteY6" fmla="*/ 34797 h 38789"/>
                <a:gd name="connsiteX7" fmla="*/ 6000 w 41689"/>
                <a:gd name="connsiteY7" fmla="*/ 33448 h 38789"/>
                <a:gd name="connsiteX8" fmla="*/ 6482 w 41689"/>
                <a:gd name="connsiteY8" fmla="*/ 32660 h 38789"/>
                <a:gd name="connsiteX9" fmla="*/ 5634 w 41689"/>
                <a:gd name="connsiteY9" fmla="*/ 32172 h 38789"/>
                <a:gd name="connsiteX10" fmla="*/ 5115 w 41689"/>
                <a:gd name="connsiteY10" fmla="*/ 29780 h 38789"/>
                <a:gd name="connsiteX11" fmla="*/ 5576 w 41689"/>
                <a:gd name="connsiteY11" fmla="*/ 28193 h 38789"/>
                <a:gd name="connsiteX12" fmla="*/ 2834 w 41689"/>
                <a:gd name="connsiteY12" fmla="*/ 24058 h 38789"/>
                <a:gd name="connsiteX13" fmla="*/ 80 w 41689"/>
                <a:gd name="connsiteY13" fmla="*/ 22744 h 38789"/>
                <a:gd name="connsiteX14" fmla="*/ 5855 w 41689"/>
                <a:gd name="connsiteY14" fmla="*/ 15917 h 38789"/>
                <a:gd name="connsiteX15" fmla="*/ 7386 w 41689"/>
                <a:gd name="connsiteY15" fmla="*/ 16504 h 38789"/>
                <a:gd name="connsiteX16" fmla="*/ 8801 w 41689"/>
                <a:gd name="connsiteY16" fmla="*/ 15278 h 38789"/>
                <a:gd name="connsiteX17" fmla="*/ 7955 w 41689"/>
                <a:gd name="connsiteY17" fmla="*/ 14218 h 38789"/>
                <a:gd name="connsiteX18" fmla="*/ 8591 w 41689"/>
                <a:gd name="connsiteY18" fmla="*/ 13241 h 38789"/>
                <a:gd name="connsiteX19" fmla="*/ 7152 w 41689"/>
                <a:gd name="connsiteY19" fmla="*/ 8616 h 38789"/>
                <a:gd name="connsiteX20" fmla="*/ 8611 w 41689"/>
                <a:gd name="connsiteY20" fmla="*/ 5352 h 38789"/>
                <a:gd name="connsiteX21" fmla="*/ 12563 w 41689"/>
                <a:gd name="connsiteY21" fmla="*/ 3849 h 38789"/>
                <a:gd name="connsiteX22" fmla="*/ 16065 w 41689"/>
                <a:gd name="connsiteY22" fmla="*/ 27 h 38789"/>
                <a:gd name="connsiteX23" fmla="*/ 17559 w 41689"/>
                <a:gd name="connsiteY23" fmla="*/ 532 h 38789"/>
                <a:gd name="connsiteX24" fmla="*/ 17394 w 41689"/>
                <a:gd name="connsiteY24" fmla="*/ 3954 h 38789"/>
                <a:gd name="connsiteX25" fmla="*/ 21346 w 41689"/>
                <a:gd name="connsiteY25" fmla="*/ 4404 h 38789"/>
                <a:gd name="connsiteX26" fmla="*/ 22286 w 41689"/>
                <a:gd name="connsiteY26" fmla="*/ 9449 h 38789"/>
                <a:gd name="connsiteX27" fmla="*/ 24179 w 41689"/>
                <a:gd name="connsiteY27" fmla="*/ 10125 h 38789"/>
                <a:gd name="connsiteX28" fmla="*/ 26672 w 41689"/>
                <a:gd name="connsiteY28" fmla="*/ 10926 h 38789"/>
                <a:gd name="connsiteX29" fmla="*/ 34227 w 41689"/>
                <a:gd name="connsiteY29" fmla="*/ 9412 h 38789"/>
                <a:gd name="connsiteX30" fmla="*/ 38599 w 41689"/>
                <a:gd name="connsiteY30" fmla="*/ 10331 h 38789"/>
                <a:gd name="connsiteX31" fmla="*/ 41679 w 41689"/>
                <a:gd name="connsiteY31" fmla="*/ 4867 h 38789"/>
                <a:gd name="connsiteX32" fmla="*/ 29125 w 41689"/>
                <a:gd name="connsiteY32" fmla="*/ 15334 h 38789"/>
                <a:gd name="connsiteX33" fmla="*/ 32070 w 41689"/>
                <a:gd name="connsiteY33" fmla="*/ 15642 h 38789"/>
                <a:gd name="connsiteX34" fmla="*/ 35076 w 41689"/>
                <a:gd name="connsiteY34" fmla="*/ 14668 h 38789"/>
                <a:gd name="connsiteX35" fmla="*/ 36579 w 41689"/>
                <a:gd name="connsiteY35" fmla="*/ 17891 h 38789"/>
                <a:gd name="connsiteX36" fmla="*/ 37897 w 41689"/>
                <a:gd name="connsiteY36" fmla="*/ 17976 h 38789"/>
                <a:gd name="connsiteX37" fmla="*/ 38389 w 41689"/>
                <a:gd name="connsiteY37" fmla="*/ 18626 h 38789"/>
                <a:gd name="connsiteX38" fmla="*/ 38067 w 41689"/>
                <a:gd name="connsiteY38" fmla="*/ 19707 h 38789"/>
                <a:gd name="connsiteX39" fmla="*/ 39127 w 41689"/>
                <a:gd name="connsiteY39" fmla="*/ 20968 h 38789"/>
                <a:gd name="connsiteX40" fmla="*/ 39066 w 41689"/>
                <a:gd name="connsiteY40" fmla="*/ 22194 h 38789"/>
                <a:gd name="connsiteX41" fmla="*/ 40324 w 41689"/>
                <a:gd name="connsiteY41" fmla="*/ 23738 h 38789"/>
                <a:gd name="connsiteX42" fmla="*/ 38975 w 41689"/>
                <a:gd name="connsiteY42" fmla="*/ 24130 h 38789"/>
                <a:gd name="connsiteX43" fmla="*/ 38154 w 41689"/>
                <a:gd name="connsiteY43" fmla="*/ 24674 h 38789"/>
                <a:gd name="connsiteX44" fmla="*/ 37904 w 41689"/>
                <a:gd name="connsiteY44" fmla="*/ 25922 h 38789"/>
                <a:gd name="connsiteX45" fmla="*/ 38886 w 41689"/>
                <a:gd name="connsiteY45" fmla="*/ 27963 h 38789"/>
                <a:gd name="connsiteX46" fmla="*/ 38118 w 41689"/>
                <a:gd name="connsiteY46" fmla="*/ 28446 h 38789"/>
                <a:gd name="connsiteX47" fmla="*/ 35912 w 41689"/>
                <a:gd name="connsiteY47" fmla="*/ 28338 h 38789"/>
                <a:gd name="connsiteX48" fmla="*/ 35619 w 41689"/>
                <a:gd name="connsiteY48" fmla="*/ 29195 h 38789"/>
                <a:gd name="connsiteX49" fmla="*/ 33016 w 41689"/>
                <a:gd name="connsiteY49" fmla="*/ 28965 h 38789"/>
                <a:gd name="connsiteX50" fmla="*/ 31701 w 41689"/>
                <a:gd name="connsiteY50" fmla="*/ 33110 h 38789"/>
                <a:gd name="connsiteX51" fmla="*/ 28048 w 41689"/>
                <a:gd name="connsiteY51" fmla="*/ 34152 h 38789"/>
                <a:gd name="connsiteX52" fmla="*/ 26422 w 41689"/>
                <a:gd name="connsiteY52" fmla="*/ 35099 h 38789"/>
                <a:gd name="connsiteX53" fmla="*/ 23424 w 41689"/>
                <a:gd name="connsiteY53" fmla="*/ 36241 h 38789"/>
                <a:gd name="connsiteX54" fmla="*/ 21654 w 41689"/>
                <a:gd name="connsiteY54" fmla="*/ 37102 h 38789"/>
                <a:gd name="connsiteX55" fmla="*/ 19762 w 41689"/>
                <a:gd name="connsiteY55" fmla="*/ 38431 h 38789"/>
                <a:gd name="connsiteX56" fmla="*/ 17294 w 41689"/>
                <a:gd name="connsiteY56" fmla="*/ 38760 h 38789"/>
                <a:gd name="connsiteX57" fmla="*/ 16345 w 41689"/>
                <a:gd name="connsiteY57" fmla="*/ 37842 h 38789"/>
                <a:gd name="connsiteX0" fmla="*/ 16345 w 45099"/>
                <a:gd name="connsiteY0" fmla="*/ 37842 h 38789"/>
                <a:gd name="connsiteX1" fmla="*/ 15436 w 45099"/>
                <a:gd name="connsiteY1" fmla="*/ 35683 h 38789"/>
                <a:gd name="connsiteX2" fmla="*/ 12063 w 45099"/>
                <a:gd name="connsiteY2" fmla="*/ 35466 h 38789"/>
                <a:gd name="connsiteX3" fmla="*/ 12173 w 45099"/>
                <a:gd name="connsiteY3" fmla="*/ 36755 h 38789"/>
                <a:gd name="connsiteX4" fmla="*/ 10334 w 45099"/>
                <a:gd name="connsiteY4" fmla="*/ 37144 h 38789"/>
                <a:gd name="connsiteX5" fmla="*/ 9054 w 45099"/>
                <a:gd name="connsiteY5" fmla="*/ 36252 h 38789"/>
                <a:gd name="connsiteX6" fmla="*/ 7671 w 45099"/>
                <a:gd name="connsiteY6" fmla="*/ 34797 h 38789"/>
                <a:gd name="connsiteX7" fmla="*/ 6000 w 45099"/>
                <a:gd name="connsiteY7" fmla="*/ 33448 h 38789"/>
                <a:gd name="connsiteX8" fmla="*/ 6482 w 45099"/>
                <a:gd name="connsiteY8" fmla="*/ 32660 h 38789"/>
                <a:gd name="connsiteX9" fmla="*/ 5634 w 45099"/>
                <a:gd name="connsiteY9" fmla="*/ 32172 h 38789"/>
                <a:gd name="connsiteX10" fmla="*/ 5115 w 45099"/>
                <a:gd name="connsiteY10" fmla="*/ 29780 h 38789"/>
                <a:gd name="connsiteX11" fmla="*/ 5576 w 45099"/>
                <a:gd name="connsiteY11" fmla="*/ 28193 h 38789"/>
                <a:gd name="connsiteX12" fmla="*/ 2834 w 45099"/>
                <a:gd name="connsiteY12" fmla="*/ 24058 h 38789"/>
                <a:gd name="connsiteX13" fmla="*/ 80 w 45099"/>
                <a:gd name="connsiteY13" fmla="*/ 22744 h 38789"/>
                <a:gd name="connsiteX14" fmla="*/ 5855 w 45099"/>
                <a:gd name="connsiteY14" fmla="*/ 15917 h 38789"/>
                <a:gd name="connsiteX15" fmla="*/ 7386 w 45099"/>
                <a:gd name="connsiteY15" fmla="*/ 16504 h 38789"/>
                <a:gd name="connsiteX16" fmla="*/ 8801 w 45099"/>
                <a:gd name="connsiteY16" fmla="*/ 15278 h 38789"/>
                <a:gd name="connsiteX17" fmla="*/ 7955 w 45099"/>
                <a:gd name="connsiteY17" fmla="*/ 14218 h 38789"/>
                <a:gd name="connsiteX18" fmla="*/ 8591 w 45099"/>
                <a:gd name="connsiteY18" fmla="*/ 13241 h 38789"/>
                <a:gd name="connsiteX19" fmla="*/ 7152 w 45099"/>
                <a:gd name="connsiteY19" fmla="*/ 8616 h 38789"/>
                <a:gd name="connsiteX20" fmla="*/ 8611 w 45099"/>
                <a:gd name="connsiteY20" fmla="*/ 5352 h 38789"/>
                <a:gd name="connsiteX21" fmla="*/ 12563 w 45099"/>
                <a:gd name="connsiteY21" fmla="*/ 3849 h 38789"/>
                <a:gd name="connsiteX22" fmla="*/ 16065 w 45099"/>
                <a:gd name="connsiteY22" fmla="*/ 27 h 38789"/>
                <a:gd name="connsiteX23" fmla="*/ 17559 w 45099"/>
                <a:gd name="connsiteY23" fmla="*/ 532 h 38789"/>
                <a:gd name="connsiteX24" fmla="*/ 17394 w 45099"/>
                <a:gd name="connsiteY24" fmla="*/ 3954 h 38789"/>
                <a:gd name="connsiteX25" fmla="*/ 21346 w 45099"/>
                <a:gd name="connsiteY25" fmla="*/ 4404 h 38789"/>
                <a:gd name="connsiteX26" fmla="*/ 22286 w 45099"/>
                <a:gd name="connsiteY26" fmla="*/ 9449 h 38789"/>
                <a:gd name="connsiteX27" fmla="*/ 24179 w 45099"/>
                <a:gd name="connsiteY27" fmla="*/ 10125 h 38789"/>
                <a:gd name="connsiteX28" fmla="*/ 26672 w 45099"/>
                <a:gd name="connsiteY28" fmla="*/ 10926 h 38789"/>
                <a:gd name="connsiteX29" fmla="*/ 34227 w 45099"/>
                <a:gd name="connsiteY29" fmla="*/ 9412 h 38789"/>
                <a:gd name="connsiteX30" fmla="*/ 38599 w 45099"/>
                <a:gd name="connsiteY30" fmla="*/ 10331 h 38789"/>
                <a:gd name="connsiteX31" fmla="*/ 41679 w 45099"/>
                <a:gd name="connsiteY31" fmla="*/ 4867 h 38789"/>
                <a:gd name="connsiteX32" fmla="*/ 44740 w 45099"/>
                <a:gd name="connsiteY32" fmla="*/ 13917 h 38789"/>
                <a:gd name="connsiteX33" fmla="*/ 32070 w 45099"/>
                <a:gd name="connsiteY33" fmla="*/ 15642 h 38789"/>
                <a:gd name="connsiteX34" fmla="*/ 35076 w 45099"/>
                <a:gd name="connsiteY34" fmla="*/ 14668 h 38789"/>
                <a:gd name="connsiteX35" fmla="*/ 36579 w 45099"/>
                <a:gd name="connsiteY35" fmla="*/ 17891 h 38789"/>
                <a:gd name="connsiteX36" fmla="*/ 37897 w 45099"/>
                <a:gd name="connsiteY36" fmla="*/ 17976 h 38789"/>
                <a:gd name="connsiteX37" fmla="*/ 38389 w 45099"/>
                <a:gd name="connsiteY37" fmla="*/ 18626 h 38789"/>
                <a:gd name="connsiteX38" fmla="*/ 38067 w 45099"/>
                <a:gd name="connsiteY38" fmla="*/ 19707 h 38789"/>
                <a:gd name="connsiteX39" fmla="*/ 39127 w 45099"/>
                <a:gd name="connsiteY39" fmla="*/ 20968 h 38789"/>
                <a:gd name="connsiteX40" fmla="*/ 39066 w 45099"/>
                <a:gd name="connsiteY40" fmla="*/ 22194 h 38789"/>
                <a:gd name="connsiteX41" fmla="*/ 40324 w 45099"/>
                <a:gd name="connsiteY41" fmla="*/ 23738 h 38789"/>
                <a:gd name="connsiteX42" fmla="*/ 38975 w 45099"/>
                <a:gd name="connsiteY42" fmla="*/ 24130 h 38789"/>
                <a:gd name="connsiteX43" fmla="*/ 38154 w 45099"/>
                <a:gd name="connsiteY43" fmla="*/ 24674 h 38789"/>
                <a:gd name="connsiteX44" fmla="*/ 37904 w 45099"/>
                <a:gd name="connsiteY44" fmla="*/ 25922 h 38789"/>
                <a:gd name="connsiteX45" fmla="*/ 38886 w 45099"/>
                <a:gd name="connsiteY45" fmla="*/ 27963 h 38789"/>
                <a:gd name="connsiteX46" fmla="*/ 38118 w 45099"/>
                <a:gd name="connsiteY46" fmla="*/ 28446 h 38789"/>
                <a:gd name="connsiteX47" fmla="*/ 35912 w 45099"/>
                <a:gd name="connsiteY47" fmla="*/ 28338 h 38789"/>
                <a:gd name="connsiteX48" fmla="*/ 35619 w 45099"/>
                <a:gd name="connsiteY48" fmla="*/ 29195 h 38789"/>
                <a:gd name="connsiteX49" fmla="*/ 33016 w 45099"/>
                <a:gd name="connsiteY49" fmla="*/ 28965 h 38789"/>
                <a:gd name="connsiteX50" fmla="*/ 31701 w 45099"/>
                <a:gd name="connsiteY50" fmla="*/ 33110 h 38789"/>
                <a:gd name="connsiteX51" fmla="*/ 28048 w 45099"/>
                <a:gd name="connsiteY51" fmla="*/ 34152 h 38789"/>
                <a:gd name="connsiteX52" fmla="*/ 26422 w 45099"/>
                <a:gd name="connsiteY52" fmla="*/ 35099 h 38789"/>
                <a:gd name="connsiteX53" fmla="*/ 23424 w 45099"/>
                <a:gd name="connsiteY53" fmla="*/ 36241 h 38789"/>
                <a:gd name="connsiteX54" fmla="*/ 21654 w 45099"/>
                <a:gd name="connsiteY54" fmla="*/ 37102 h 38789"/>
                <a:gd name="connsiteX55" fmla="*/ 19762 w 45099"/>
                <a:gd name="connsiteY55" fmla="*/ 38431 h 38789"/>
                <a:gd name="connsiteX56" fmla="*/ 17294 w 45099"/>
                <a:gd name="connsiteY56" fmla="*/ 38760 h 38789"/>
                <a:gd name="connsiteX57" fmla="*/ 16345 w 45099"/>
                <a:gd name="connsiteY57" fmla="*/ 37842 h 38789"/>
                <a:gd name="connsiteX0" fmla="*/ 16345 w 45099"/>
                <a:gd name="connsiteY0" fmla="*/ 37842 h 38789"/>
                <a:gd name="connsiteX1" fmla="*/ 15436 w 45099"/>
                <a:gd name="connsiteY1" fmla="*/ 35683 h 38789"/>
                <a:gd name="connsiteX2" fmla="*/ 12063 w 45099"/>
                <a:gd name="connsiteY2" fmla="*/ 35466 h 38789"/>
                <a:gd name="connsiteX3" fmla="*/ 12173 w 45099"/>
                <a:gd name="connsiteY3" fmla="*/ 36755 h 38789"/>
                <a:gd name="connsiteX4" fmla="*/ 10334 w 45099"/>
                <a:gd name="connsiteY4" fmla="*/ 37144 h 38789"/>
                <a:gd name="connsiteX5" fmla="*/ 9054 w 45099"/>
                <a:gd name="connsiteY5" fmla="*/ 36252 h 38789"/>
                <a:gd name="connsiteX6" fmla="*/ 7671 w 45099"/>
                <a:gd name="connsiteY6" fmla="*/ 34797 h 38789"/>
                <a:gd name="connsiteX7" fmla="*/ 6000 w 45099"/>
                <a:gd name="connsiteY7" fmla="*/ 33448 h 38789"/>
                <a:gd name="connsiteX8" fmla="*/ 6482 w 45099"/>
                <a:gd name="connsiteY8" fmla="*/ 32660 h 38789"/>
                <a:gd name="connsiteX9" fmla="*/ 5634 w 45099"/>
                <a:gd name="connsiteY9" fmla="*/ 32172 h 38789"/>
                <a:gd name="connsiteX10" fmla="*/ 5115 w 45099"/>
                <a:gd name="connsiteY10" fmla="*/ 29780 h 38789"/>
                <a:gd name="connsiteX11" fmla="*/ 5576 w 45099"/>
                <a:gd name="connsiteY11" fmla="*/ 28193 h 38789"/>
                <a:gd name="connsiteX12" fmla="*/ 2834 w 45099"/>
                <a:gd name="connsiteY12" fmla="*/ 24058 h 38789"/>
                <a:gd name="connsiteX13" fmla="*/ 80 w 45099"/>
                <a:gd name="connsiteY13" fmla="*/ 22744 h 38789"/>
                <a:gd name="connsiteX14" fmla="*/ 5855 w 45099"/>
                <a:gd name="connsiteY14" fmla="*/ 15917 h 38789"/>
                <a:gd name="connsiteX15" fmla="*/ 7386 w 45099"/>
                <a:gd name="connsiteY15" fmla="*/ 16504 h 38789"/>
                <a:gd name="connsiteX16" fmla="*/ 8801 w 45099"/>
                <a:gd name="connsiteY16" fmla="*/ 15278 h 38789"/>
                <a:gd name="connsiteX17" fmla="*/ 7955 w 45099"/>
                <a:gd name="connsiteY17" fmla="*/ 14218 h 38789"/>
                <a:gd name="connsiteX18" fmla="*/ 8591 w 45099"/>
                <a:gd name="connsiteY18" fmla="*/ 13241 h 38789"/>
                <a:gd name="connsiteX19" fmla="*/ 7152 w 45099"/>
                <a:gd name="connsiteY19" fmla="*/ 8616 h 38789"/>
                <a:gd name="connsiteX20" fmla="*/ 8611 w 45099"/>
                <a:gd name="connsiteY20" fmla="*/ 5352 h 38789"/>
                <a:gd name="connsiteX21" fmla="*/ 12563 w 45099"/>
                <a:gd name="connsiteY21" fmla="*/ 3849 h 38789"/>
                <a:gd name="connsiteX22" fmla="*/ 16065 w 45099"/>
                <a:gd name="connsiteY22" fmla="*/ 27 h 38789"/>
                <a:gd name="connsiteX23" fmla="*/ 17559 w 45099"/>
                <a:gd name="connsiteY23" fmla="*/ 532 h 38789"/>
                <a:gd name="connsiteX24" fmla="*/ 17394 w 45099"/>
                <a:gd name="connsiteY24" fmla="*/ 3954 h 38789"/>
                <a:gd name="connsiteX25" fmla="*/ 21346 w 45099"/>
                <a:gd name="connsiteY25" fmla="*/ 4404 h 38789"/>
                <a:gd name="connsiteX26" fmla="*/ 22286 w 45099"/>
                <a:gd name="connsiteY26" fmla="*/ 9449 h 38789"/>
                <a:gd name="connsiteX27" fmla="*/ 24179 w 45099"/>
                <a:gd name="connsiteY27" fmla="*/ 10125 h 38789"/>
                <a:gd name="connsiteX28" fmla="*/ 26672 w 45099"/>
                <a:gd name="connsiteY28" fmla="*/ 10926 h 38789"/>
                <a:gd name="connsiteX29" fmla="*/ 34227 w 45099"/>
                <a:gd name="connsiteY29" fmla="*/ 9412 h 38789"/>
                <a:gd name="connsiteX30" fmla="*/ 38599 w 45099"/>
                <a:gd name="connsiteY30" fmla="*/ 10331 h 38789"/>
                <a:gd name="connsiteX31" fmla="*/ 40093 w 45099"/>
                <a:gd name="connsiteY31" fmla="*/ 6810 h 38789"/>
                <a:gd name="connsiteX32" fmla="*/ 41679 w 45099"/>
                <a:gd name="connsiteY32" fmla="*/ 4867 h 38789"/>
                <a:gd name="connsiteX33" fmla="*/ 44740 w 45099"/>
                <a:gd name="connsiteY33" fmla="*/ 13917 h 38789"/>
                <a:gd name="connsiteX34" fmla="*/ 32070 w 45099"/>
                <a:gd name="connsiteY34" fmla="*/ 15642 h 38789"/>
                <a:gd name="connsiteX35" fmla="*/ 35076 w 45099"/>
                <a:gd name="connsiteY35" fmla="*/ 14668 h 38789"/>
                <a:gd name="connsiteX36" fmla="*/ 36579 w 45099"/>
                <a:gd name="connsiteY36" fmla="*/ 17891 h 38789"/>
                <a:gd name="connsiteX37" fmla="*/ 37897 w 45099"/>
                <a:gd name="connsiteY37" fmla="*/ 17976 h 38789"/>
                <a:gd name="connsiteX38" fmla="*/ 38389 w 45099"/>
                <a:gd name="connsiteY38" fmla="*/ 18626 h 38789"/>
                <a:gd name="connsiteX39" fmla="*/ 38067 w 45099"/>
                <a:gd name="connsiteY39" fmla="*/ 19707 h 38789"/>
                <a:gd name="connsiteX40" fmla="*/ 39127 w 45099"/>
                <a:gd name="connsiteY40" fmla="*/ 20968 h 38789"/>
                <a:gd name="connsiteX41" fmla="*/ 39066 w 45099"/>
                <a:gd name="connsiteY41" fmla="*/ 22194 h 38789"/>
                <a:gd name="connsiteX42" fmla="*/ 40324 w 45099"/>
                <a:gd name="connsiteY42" fmla="*/ 23738 h 38789"/>
                <a:gd name="connsiteX43" fmla="*/ 38975 w 45099"/>
                <a:gd name="connsiteY43" fmla="*/ 24130 h 38789"/>
                <a:gd name="connsiteX44" fmla="*/ 38154 w 45099"/>
                <a:gd name="connsiteY44" fmla="*/ 24674 h 38789"/>
                <a:gd name="connsiteX45" fmla="*/ 37904 w 45099"/>
                <a:gd name="connsiteY45" fmla="*/ 25922 h 38789"/>
                <a:gd name="connsiteX46" fmla="*/ 38886 w 45099"/>
                <a:gd name="connsiteY46" fmla="*/ 27963 h 38789"/>
                <a:gd name="connsiteX47" fmla="*/ 38118 w 45099"/>
                <a:gd name="connsiteY47" fmla="*/ 28446 h 38789"/>
                <a:gd name="connsiteX48" fmla="*/ 35912 w 45099"/>
                <a:gd name="connsiteY48" fmla="*/ 28338 h 38789"/>
                <a:gd name="connsiteX49" fmla="*/ 35619 w 45099"/>
                <a:gd name="connsiteY49" fmla="*/ 29195 h 38789"/>
                <a:gd name="connsiteX50" fmla="*/ 33016 w 45099"/>
                <a:gd name="connsiteY50" fmla="*/ 28965 h 38789"/>
                <a:gd name="connsiteX51" fmla="*/ 31701 w 45099"/>
                <a:gd name="connsiteY51" fmla="*/ 33110 h 38789"/>
                <a:gd name="connsiteX52" fmla="*/ 28048 w 45099"/>
                <a:gd name="connsiteY52" fmla="*/ 34152 h 38789"/>
                <a:gd name="connsiteX53" fmla="*/ 26422 w 45099"/>
                <a:gd name="connsiteY53" fmla="*/ 35099 h 38789"/>
                <a:gd name="connsiteX54" fmla="*/ 23424 w 45099"/>
                <a:gd name="connsiteY54" fmla="*/ 36241 h 38789"/>
                <a:gd name="connsiteX55" fmla="*/ 21654 w 45099"/>
                <a:gd name="connsiteY55" fmla="*/ 37102 h 38789"/>
                <a:gd name="connsiteX56" fmla="*/ 19762 w 45099"/>
                <a:gd name="connsiteY56" fmla="*/ 38431 h 38789"/>
                <a:gd name="connsiteX57" fmla="*/ 17294 w 45099"/>
                <a:gd name="connsiteY57" fmla="*/ 38760 h 38789"/>
                <a:gd name="connsiteX58" fmla="*/ 16345 w 45099"/>
                <a:gd name="connsiteY58" fmla="*/ 37842 h 38789"/>
                <a:gd name="connsiteX0" fmla="*/ 16345 w 44871"/>
                <a:gd name="connsiteY0" fmla="*/ 37842 h 38789"/>
                <a:gd name="connsiteX1" fmla="*/ 15436 w 44871"/>
                <a:gd name="connsiteY1" fmla="*/ 35683 h 38789"/>
                <a:gd name="connsiteX2" fmla="*/ 12063 w 44871"/>
                <a:gd name="connsiteY2" fmla="*/ 35466 h 38789"/>
                <a:gd name="connsiteX3" fmla="*/ 12173 w 44871"/>
                <a:gd name="connsiteY3" fmla="*/ 36755 h 38789"/>
                <a:gd name="connsiteX4" fmla="*/ 10334 w 44871"/>
                <a:gd name="connsiteY4" fmla="*/ 37144 h 38789"/>
                <a:gd name="connsiteX5" fmla="*/ 9054 w 44871"/>
                <a:gd name="connsiteY5" fmla="*/ 36252 h 38789"/>
                <a:gd name="connsiteX6" fmla="*/ 7671 w 44871"/>
                <a:gd name="connsiteY6" fmla="*/ 34797 h 38789"/>
                <a:gd name="connsiteX7" fmla="*/ 6000 w 44871"/>
                <a:gd name="connsiteY7" fmla="*/ 33448 h 38789"/>
                <a:gd name="connsiteX8" fmla="*/ 6482 w 44871"/>
                <a:gd name="connsiteY8" fmla="*/ 32660 h 38789"/>
                <a:gd name="connsiteX9" fmla="*/ 5634 w 44871"/>
                <a:gd name="connsiteY9" fmla="*/ 32172 h 38789"/>
                <a:gd name="connsiteX10" fmla="*/ 5115 w 44871"/>
                <a:gd name="connsiteY10" fmla="*/ 29780 h 38789"/>
                <a:gd name="connsiteX11" fmla="*/ 5576 w 44871"/>
                <a:gd name="connsiteY11" fmla="*/ 28193 h 38789"/>
                <a:gd name="connsiteX12" fmla="*/ 2834 w 44871"/>
                <a:gd name="connsiteY12" fmla="*/ 24058 h 38789"/>
                <a:gd name="connsiteX13" fmla="*/ 80 w 44871"/>
                <a:gd name="connsiteY13" fmla="*/ 22744 h 38789"/>
                <a:gd name="connsiteX14" fmla="*/ 5855 w 44871"/>
                <a:gd name="connsiteY14" fmla="*/ 15917 h 38789"/>
                <a:gd name="connsiteX15" fmla="*/ 7386 w 44871"/>
                <a:gd name="connsiteY15" fmla="*/ 16504 h 38789"/>
                <a:gd name="connsiteX16" fmla="*/ 8801 w 44871"/>
                <a:gd name="connsiteY16" fmla="*/ 15278 h 38789"/>
                <a:gd name="connsiteX17" fmla="*/ 7955 w 44871"/>
                <a:gd name="connsiteY17" fmla="*/ 14218 h 38789"/>
                <a:gd name="connsiteX18" fmla="*/ 8591 w 44871"/>
                <a:gd name="connsiteY18" fmla="*/ 13241 h 38789"/>
                <a:gd name="connsiteX19" fmla="*/ 7152 w 44871"/>
                <a:gd name="connsiteY19" fmla="*/ 8616 h 38789"/>
                <a:gd name="connsiteX20" fmla="*/ 8611 w 44871"/>
                <a:gd name="connsiteY20" fmla="*/ 5352 h 38789"/>
                <a:gd name="connsiteX21" fmla="*/ 12563 w 44871"/>
                <a:gd name="connsiteY21" fmla="*/ 3849 h 38789"/>
                <a:gd name="connsiteX22" fmla="*/ 16065 w 44871"/>
                <a:gd name="connsiteY22" fmla="*/ 27 h 38789"/>
                <a:gd name="connsiteX23" fmla="*/ 17559 w 44871"/>
                <a:gd name="connsiteY23" fmla="*/ 532 h 38789"/>
                <a:gd name="connsiteX24" fmla="*/ 17394 w 44871"/>
                <a:gd name="connsiteY24" fmla="*/ 3954 h 38789"/>
                <a:gd name="connsiteX25" fmla="*/ 21346 w 44871"/>
                <a:gd name="connsiteY25" fmla="*/ 4404 h 38789"/>
                <a:gd name="connsiteX26" fmla="*/ 22286 w 44871"/>
                <a:gd name="connsiteY26" fmla="*/ 9449 h 38789"/>
                <a:gd name="connsiteX27" fmla="*/ 24179 w 44871"/>
                <a:gd name="connsiteY27" fmla="*/ 10125 h 38789"/>
                <a:gd name="connsiteX28" fmla="*/ 26672 w 44871"/>
                <a:gd name="connsiteY28" fmla="*/ 10926 h 38789"/>
                <a:gd name="connsiteX29" fmla="*/ 34227 w 44871"/>
                <a:gd name="connsiteY29" fmla="*/ 9412 h 38789"/>
                <a:gd name="connsiteX30" fmla="*/ 38599 w 44871"/>
                <a:gd name="connsiteY30" fmla="*/ 10331 h 38789"/>
                <a:gd name="connsiteX31" fmla="*/ 40093 w 44871"/>
                <a:gd name="connsiteY31" fmla="*/ 6810 h 38789"/>
                <a:gd name="connsiteX32" fmla="*/ 41679 w 44871"/>
                <a:gd name="connsiteY32" fmla="*/ 4867 h 38789"/>
                <a:gd name="connsiteX33" fmla="*/ 44740 w 44871"/>
                <a:gd name="connsiteY33" fmla="*/ 13917 h 38789"/>
                <a:gd name="connsiteX34" fmla="*/ 43362 w 44871"/>
                <a:gd name="connsiteY34" fmla="*/ 21900 h 38789"/>
                <a:gd name="connsiteX35" fmla="*/ 35076 w 44871"/>
                <a:gd name="connsiteY35" fmla="*/ 14668 h 38789"/>
                <a:gd name="connsiteX36" fmla="*/ 36579 w 44871"/>
                <a:gd name="connsiteY36" fmla="*/ 17891 h 38789"/>
                <a:gd name="connsiteX37" fmla="*/ 37897 w 44871"/>
                <a:gd name="connsiteY37" fmla="*/ 17976 h 38789"/>
                <a:gd name="connsiteX38" fmla="*/ 38389 w 44871"/>
                <a:gd name="connsiteY38" fmla="*/ 18626 h 38789"/>
                <a:gd name="connsiteX39" fmla="*/ 38067 w 44871"/>
                <a:gd name="connsiteY39" fmla="*/ 19707 h 38789"/>
                <a:gd name="connsiteX40" fmla="*/ 39127 w 44871"/>
                <a:gd name="connsiteY40" fmla="*/ 20968 h 38789"/>
                <a:gd name="connsiteX41" fmla="*/ 39066 w 44871"/>
                <a:gd name="connsiteY41" fmla="*/ 22194 h 38789"/>
                <a:gd name="connsiteX42" fmla="*/ 40324 w 44871"/>
                <a:gd name="connsiteY42" fmla="*/ 23738 h 38789"/>
                <a:gd name="connsiteX43" fmla="*/ 38975 w 44871"/>
                <a:gd name="connsiteY43" fmla="*/ 24130 h 38789"/>
                <a:gd name="connsiteX44" fmla="*/ 38154 w 44871"/>
                <a:gd name="connsiteY44" fmla="*/ 24674 h 38789"/>
                <a:gd name="connsiteX45" fmla="*/ 37904 w 44871"/>
                <a:gd name="connsiteY45" fmla="*/ 25922 h 38789"/>
                <a:gd name="connsiteX46" fmla="*/ 38886 w 44871"/>
                <a:gd name="connsiteY46" fmla="*/ 27963 h 38789"/>
                <a:gd name="connsiteX47" fmla="*/ 38118 w 44871"/>
                <a:gd name="connsiteY47" fmla="*/ 28446 h 38789"/>
                <a:gd name="connsiteX48" fmla="*/ 35912 w 44871"/>
                <a:gd name="connsiteY48" fmla="*/ 28338 h 38789"/>
                <a:gd name="connsiteX49" fmla="*/ 35619 w 44871"/>
                <a:gd name="connsiteY49" fmla="*/ 29195 h 38789"/>
                <a:gd name="connsiteX50" fmla="*/ 33016 w 44871"/>
                <a:gd name="connsiteY50" fmla="*/ 28965 h 38789"/>
                <a:gd name="connsiteX51" fmla="*/ 31701 w 44871"/>
                <a:gd name="connsiteY51" fmla="*/ 33110 h 38789"/>
                <a:gd name="connsiteX52" fmla="*/ 28048 w 44871"/>
                <a:gd name="connsiteY52" fmla="*/ 34152 h 38789"/>
                <a:gd name="connsiteX53" fmla="*/ 26422 w 44871"/>
                <a:gd name="connsiteY53" fmla="*/ 35099 h 38789"/>
                <a:gd name="connsiteX54" fmla="*/ 23424 w 44871"/>
                <a:gd name="connsiteY54" fmla="*/ 36241 h 38789"/>
                <a:gd name="connsiteX55" fmla="*/ 21654 w 44871"/>
                <a:gd name="connsiteY55" fmla="*/ 37102 h 38789"/>
                <a:gd name="connsiteX56" fmla="*/ 19762 w 44871"/>
                <a:gd name="connsiteY56" fmla="*/ 38431 h 38789"/>
                <a:gd name="connsiteX57" fmla="*/ 17294 w 44871"/>
                <a:gd name="connsiteY57" fmla="*/ 38760 h 38789"/>
                <a:gd name="connsiteX58" fmla="*/ 16345 w 44871"/>
                <a:gd name="connsiteY58" fmla="*/ 37842 h 38789"/>
                <a:gd name="connsiteX0" fmla="*/ 16345 w 44835"/>
                <a:gd name="connsiteY0" fmla="*/ 37842 h 38789"/>
                <a:gd name="connsiteX1" fmla="*/ 15436 w 44835"/>
                <a:gd name="connsiteY1" fmla="*/ 35683 h 38789"/>
                <a:gd name="connsiteX2" fmla="*/ 12063 w 44835"/>
                <a:gd name="connsiteY2" fmla="*/ 35466 h 38789"/>
                <a:gd name="connsiteX3" fmla="*/ 12173 w 44835"/>
                <a:gd name="connsiteY3" fmla="*/ 36755 h 38789"/>
                <a:gd name="connsiteX4" fmla="*/ 10334 w 44835"/>
                <a:gd name="connsiteY4" fmla="*/ 37144 h 38789"/>
                <a:gd name="connsiteX5" fmla="*/ 9054 w 44835"/>
                <a:gd name="connsiteY5" fmla="*/ 36252 h 38789"/>
                <a:gd name="connsiteX6" fmla="*/ 7671 w 44835"/>
                <a:gd name="connsiteY6" fmla="*/ 34797 h 38789"/>
                <a:gd name="connsiteX7" fmla="*/ 6000 w 44835"/>
                <a:gd name="connsiteY7" fmla="*/ 33448 h 38789"/>
                <a:gd name="connsiteX8" fmla="*/ 6482 w 44835"/>
                <a:gd name="connsiteY8" fmla="*/ 32660 h 38789"/>
                <a:gd name="connsiteX9" fmla="*/ 5634 w 44835"/>
                <a:gd name="connsiteY9" fmla="*/ 32172 h 38789"/>
                <a:gd name="connsiteX10" fmla="*/ 5115 w 44835"/>
                <a:gd name="connsiteY10" fmla="*/ 29780 h 38789"/>
                <a:gd name="connsiteX11" fmla="*/ 5576 w 44835"/>
                <a:gd name="connsiteY11" fmla="*/ 28193 h 38789"/>
                <a:gd name="connsiteX12" fmla="*/ 2834 w 44835"/>
                <a:gd name="connsiteY12" fmla="*/ 24058 h 38789"/>
                <a:gd name="connsiteX13" fmla="*/ 80 w 44835"/>
                <a:gd name="connsiteY13" fmla="*/ 22744 h 38789"/>
                <a:gd name="connsiteX14" fmla="*/ 5855 w 44835"/>
                <a:gd name="connsiteY14" fmla="*/ 15917 h 38789"/>
                <a:gd name="connsiteX15" fmla="*/ 7386 w 44835"/>
                <a:gd name="connsiteY15" fmla="*/ 16504 h 38789"/>
                <a:gd name="connsiteX16" fmla="*/ 8801 w 44835"/>
                <a:gd name="connsiteY16" fmla="*/ 15278 h 38789"/>
                <a:gd name="connsiteX17" fmla="*/ 7955 w 44835"/>
                <a:gd name="connsiteY17" fmla="*/ 14218 h 38789"/>
                <a:gd name="connsiteX18" fmla="*/ 8591 w 44835"/>
                <a:gd name="connsiteY18" fmla="*/ 13241 h 38789"/>
                <a:gd name="connsiteX19" fmla="*/ 7152 w 44835"/>
                <a:gd name="connsiteY19" fmla="*/ 8616 h 38789"/>
                <a:gd name="connsiteX20" fmla="*/ 8611 w 44835"/>
                <a:gd name="connsiteY20" fmla="*/ 5352 h 38789"/>
                <a:gd name="connsiteX21" fmla="*/ 12563 w 44835"/>
                <a:gd name="connsiteY21" fmla="*/ 3849 h 38789"/>
                <a:gd name="connsiteX22" fmla="*/ 16065 w 44835"/>
                <a:gd name="connsiteY22" fmla="*/ 27 h 38789"/>
                <a:gd name="connsiteX23" fmla="*/ 17559 w 44835"/>
                <a:gd name="connsiteY23" fmla="*/ 532 h 38789"/>
                <a:gd name="connsiteX24" fmla="*/ 17394 w 44835"/>
                <a:gd name="connsiteY24" fmla="*/ 3954 h 38789"/>
                <a:gd name="connsiteX25" fmla="*/ 21346 w 44835"/>
                <a:gd name="connsiteY25" fmla="*/ 4404 h 38789"/>
                <a:gd name="connsiteX26" fmla="*/ 22286 w 44835"/>
                <a:gd name="connsiteY26" fmla="*/ 9449 h 38789"/>
                <a:gd name="connsiteX27" fmla="*/ 24179 w 44835"/>
                <a:gd name="connsiteY27" fmla="*/ 10125 h 38789"/>
                <a:gd name="connsiteX28" fmla="*/ 26672 w 44835"/>
                <a:gd name="connsiteY28" fmla="*/ 10926 h 38789"/>
                <a:gd name="connsiteX29" fmla="*/ 34227 w 44835"/>
                <a:gd name="connsiteY29" fmla="*/ 9412 h 38789"/>
                <a:gd name="connsiteX30" fmla="*/ 38599 w 44835"/>
                <a:gd name="connsiteY30" fmla="*/ 10331 h 38789"/>
                <a:gd name="connsiteX31" fmla="*/ 40093 w 44835"/>
                <a:gd name="connsiteY31" fmla="*/ 6810 h 38789"/>
                <a:gd name="connsiteX32" fmla="*/ 41679 w 44835"/>
                <a:gd name="connsiteY32" fmla="*/ 4867 h 38789"/>
                <a:gd name="connsiteX33" fmla="*/ 44740 w 44835"/>
                <a:gd name="connsiteY33" fmla="*/ 13917 h 38789"/>
                <a:gd name="connsiteX34" fmla="*/ 43362 w 44835"/>
                <a:gd name="connsiteY34" fmla="*/ 21900 h 38789"/>
                <a:gd name="connsiteX35" fmla="*/ 36579 w 44835"/>
                <a:gd name="connsiteY35" fmla="*/ 17891 h 38789"/>
                <a:gd name="connsiteX36" fmla="*/ 37897 w 44835"/>
                <a:gd name="connsiteY36" fmla="*/ 17976 h 38789"/>
                <a:gd name="connsiteX37" fmla="*/ 38389 w 44835"/>
                <a:gd name="connsiteY37" fmla="*/ 18626 h 38789"/>
                <a:gd name="connsiteX38" fmla="*/ 38067 w 44835"/>
                <a:gd name="connsiteY38" fmla="*/ 19707 h 38789"/>
                <a:gd name="connsiteX39" fmla="*/ 39127 w 44835"/>
                <a:gd name="connsiteY39" fmla="*/ 20968 h 38789"/>
                <a:gd name="connsiteX40" fmla="*/ 39066 w 44835"/>
                <a:gd name="connsiteY40" fmla="*/ 22194 h 38789"/>
                <a:gd name="connsiteX41" fmla="*/ 40324 w 44835"/>
                <a:gd name="connsiteY41" fmla="*/ 23738 h 38789"/>
                <a:gd name="connsiteX42" fmla="*/ 38975 w 44835"/>
                <a:gd name="connsiteY42" fmla="*/ 24130 h 38789"/>
                <a:gd name="connsiteX43" fmla="*/ 38154 w 44835"/>
                <a:gd name="connsiteY43" fmla="*/ 24674 h 38789"/>
                <a:gd name="connsiteX44" fmla="*/ 37904 w 44835"/>
                <a:gd name="connsiteY44" fmla="*/ 25922 h 38789"/>
                <a:gd name="connsiteX45" fmla="*/ 38886 w 44835"/>
                <a:gd name="connsiteY45" fmla="*/ 27963 h 38789"/>
                <a:gd name="connsiteX46" fmla="*/ 38118 w 44835"/>
                <a:gd name="connsiteY46" fmla="*/ 28446 h 38789"/>
                <a:gd name="connsiteX47" fmla="*/ 35912 w 44835"/>
                <a:gd name="connsiteY47" fmla="*/ 28338 h 38789"/>
                <a:gd name="connsiteX48" fmla="*/ 35619 w 44835"/>
                <a:gd name="connsiteY48" fmla="*/ 29195 h 38789"/>
                <a:gd name="connsiteX49" fmla="*/ 33016 w 44835"/>
                <a:gd name="connsiteY49" fmla="*/ 28965 h 38789"/>
                <a:gd name="connsiteX50" fmla="*/ 31701 w 44835"/>
                <a:gd name="connsiteY50" fmla="*/ 33110 h 38789"/>
                <a:gd name="connsiteX51" fmla="*/ 28048 w 44835"/>
                <a:gd name="connsiteY51" fmla="*/ 34152 h 38789"/>
                <a:gd name="connsiteX52" fmla="*/ 26422 w 44835"/>
                <a:gd name="connsiteY52" fmla="*/ 35099 h 38789"/>
                <a:gd name="connsiteX53" fmla="*/ 23424 w 44835"/>
                <a:gd name="connsiteY53" fmla="*/ 36241 h 38789"/>
                <a:gd name="connsiteX54" fmla="*/ 21654 w 44835"/>
                <a:gd name="connsiteY54" fmla="*/ 37102 h 38789"/>
                <a:gd name="connsiteX55" fmla="*/ 19762 w 44835"/>
                <a:gd name="connsiteY55" fmla="*/ 38431 h 38789"/>
                <a:gd name="connsiteX56" fmla="*/ 17294 w 44835"/>
                <a:gd name="connsiteY56" fmla="*/ 38760 h 38789"/>
                <a:gd name="connsiteX57" fmla="*/ 16345 w 44835"/>
                <a:gd name="connsiteY57" fmla="*/ 37842 h 38789"/>
                <a:gd name="connsiteX0" fmla="*/ 16345 w 44835"/>
                <a:gd name="connsiteY0" fmla="*/ 37842 h 38789"/>
                <a:gd name="connsiteX1" fmla="*/ 15436 w 44835"/>
                <a:gd name="connsiteY1" fmla="*/ 35683 h 38789"/>
                <a:gd name="connsiteX2" fmla="*/ 12063 w 44835"/>
                <a:gd name="connsiteY2" fmla="*/ 35466 h 38789"/>
                <a:gd name="connsiteX3" fmla="*/ 12173 w 44835"/>
                <a:gd name="connsiteY3" fmla="*/ 36755 h 38789"/>
                <a:gd name="connsiteX4" fmla="*/ 10334 w 44835"/>
                <a:gd name="connsiteY4" fmla="*/ 37144 h 38789"/>
                <a:gd name="connsiteX5" fmla="*/ 9054 w 44835"/>
                <a:gd name="connsiteY5" fmla="*/ 36252 h 38789"/>
                <a:gd name="connsiteX6" fmla="*/ 7671 w 44835"/>
                <a:gd name="connsiteY6" fmla="*/ 34797 h 38789"/>
                <a:gd name="connsiteX7" fmla="*/ 6000 w 44835"/>
                <a:gd name="connsiteY7" fmla="*/ 33448 h 38789"/>
                <a:gd name="connsiteX8" fmla="*/ 6482 w 44835"/>
                <a:gd name="connsiteY8" fmla="*/ 32660 h 38789"/>
                <a:gd name="connsiteX9" fmla="*/ 5634 w 44835"/>
                <a:gd name="connsiteY9" fmla="*/ 32172 h 38789"/>
                <a:gd name="connsiteX10" fmla="*/ 5115 w 44835"/>
                <a:gd name="connsiteY10" fmla="*/ 29780 h 38789"/>
                <a:gd name="connsiteX11" fmla="*/ 5576 w 44835"/>
                <a:gd name="connsiteY11" fmla="*/ 28193 h 38789"/>
                <a:gd name="connsiteX12" fmla="*/ 2834 w 44835"/>
                <a:gd name="connsiteY12" fmla="*/ 24058 h 38789"/>
                <a:gd name="connsiteX13" fmla="*/ 80 w 44835"/>
                <a:gd name="connsiteY13" fmla="*/ 22744 h 38789"/>
                <a:gd name="connsiteX14" fmla="*/ 5855 w 44835"/>
                <a:gd name="connsiteY14" fmla="*/ 15917 h 38789"/>
                <a:gd name="connsiteX15" fmla="*/ 7386 w 44835"/>
                <a:gd name="connsiteY15" fmla="*/ 16504 h 38789"/>
                <a:gd name="connsiteX16" fmla="*/ 8801 w 44835"/>
                <a:gd name="connsiteY16" fmla="*/ 15278 h 38789"/>
                <a:gd name="connsiteX17" fmla="*/ 7955 w 44835"/>
                <a:gd name="connsiteY17" fmla="*/ 14218 h 38789"/>
                <a:gd name="connsiteX18" fmla="*/ 8591 w 44835"/>
                <a:gd name="connsiteY18" fmla="*/ 13241 h 38789"/>
                <a:gd name="connsiteX19" fmla="*/ 7152 w 44835"/>
                <a:gd name="connsiteY19" fmla="*/ 8616 h 38789"/>
                <a:gd name="connsiteX20" fmla="*/ 8611 w 44835"/>
                <a:gd name="connsiteY20" fmla="*/ 5352 h 38789"/>
                <a:gd name="connsiteX21" fmla="*/ 12563 w 44835"/>
                <a:gd name="connsiteY21" fmla="*/ 3849 h 38789"/>
                <a:gd name="connsiteX22" fmla="*/ 16065 w 44835"/>
                <a:gd name="connsiteY22" fmla="*/ 27 h 38789"/>
                <a:gd name="connsiteX23" fmla="*/ 17559 w 44835"/>
                <a:gd name="connsiteY23" fmla="*/ 532 h 38789"/>
                <a:gd name="connsiteX24" fmla="*/ 17394 w 44835"/>
                <a:gd name="connsiteY24" fmla="*/ 3954 h 38789"/>
                <a:gd name="connsiteX25" fmla="*/ 21346 w 44835"/>
                <a:gd name="connsiteY25" fmla="*/ 4404 h 38789"/>
                <a:gd name="connsiteX26" fmla="*/ 22286 w 44835"/>
                <a:gd name="connsiteY26" fmla="*/ 9449 h 38789"/>
                <a:gd name="connsiteX27" fmla="*/ 24179 w 44835"/>
                <a:gd name="connsiteY27" fmla="*/ 10125 h 38789"/>
                <a:gd name="connsiteX28" fmla="*/ 26672 w 44835"/>
                <a:gd name="connsiteY28" fmla="*/ 10926 h 38789"/>
                <a:gd name="connsiteX29" fmla="*/ 34227 w 44835"/>
                <a:gd name="connsiteY29" fmla="*/ 9412 h 38789"/>
                <a:gd name="connsiteX30" fmla="*/ 38599 w 44835"/>
                <a:gd name="connsiteY30" fmla="*/ 10331 h 38789"/>
                <a:gd name="connsiteX31" fmla="*/ 40093 w 44835"/>
                <a:gd name="connsiteY31" fmla="*/ 6810 h 38789"/>
                <a:gd name="connsiteX32" fmla="*/ 41679 w 44835"/>
                <a:gd name="connsiteY32" fmla="*/ 4867 h 38789"/>
                <a:gd name="connsiteX33" fmla="*/ 44740 w 44835"/>
                <a:gd name="connsiteY33" fmla="*/ 13917 h 38789"/>
                <a:gd name="connsiteX34" fmla="*/ 43362 w 44835"/>
                <a:gd name="connsiteY34" fmla="*/ 21900 h 38789"/>
                <a:gd name="connsiteX35" fmla="*/ 36579 w 44835"/>
                <a:gd name="connsiteY35" fmla="*/ 17891 h 38789"/>
                <a:gd name="connsiteX36" fmla="*/ 38389 w 44835"/>
                <a:gd name="connsiteY36" fmla="*/ 18626 h 38789"/>
                <a:gd name="connsiteX37" fmla="*/ 38067 w 44835"/>
                <a:gd name="connsiteY37" fmla="*/ 19707 h 38789"/>
                <a:gd name="connsiteX38" fmla="*/ 39127 w 44835"/>
                <a:gd name="connsiteY38" fmla="*/ 20968 h 38789"/>
                <a:gd name="connsiteX39" fmla="*/ 39066 w 44835"/>
                <a:gd name="connsiteY39" fmla="*/ 22194 h 38789"/>
                <a:gd name="connsiteX40" fmla="*/ 40324 w 44835"/>
                <a:gd name="connsiteY40" fmla="*/ 23738 h 38789"/>
                <a:gd name="connsiteX41" fmla="*/ 38975 w 44835"/>
                <a:gd name="connsiteY41" fmla="*/ 24130 h 38789"/>
                <a:gd name="connsiteX42" fmla="*/ 38154 w 44835"/>
                <a:gd name="connsiteY42" fmla="*/ 24674 h 38789"/>
                <a:gd name="connsiteX43" fmla="*/ 37904 w 44835"/>
                <a:gd name="connsiteY43" fmla="*/ 25922 h 38789"/>
                <a:gd name="connsiteX44" fmla="*/ 38886 w 44835"/>
                <a:gd name="connsiteY44" fmla="*/ 27963 h 38789"/>
                <a:gd name="connsiteX45" fmla="*/ 38118 w 44835"/>
                <a:gd name="connsiteY45" fmla="*/ 28446 h 38789"/>
                <a:gd name="connsiteX46" fmla="*/ 35912 w 44835"/>
                <a:gd name="connsiteY46" fmla="*/ 28338 h 38789"/>
                <a:gd name="connsiteX47" fmla="*/ 35619 w 44835"/>
                <a:gd name="connsiteY47" fmla="*/ 29195 h 38789"/>
                <a:gd name="connsiteX48" fmla="*/ 33016 w 44835"/>
                <a:gd name="connsiteY48" fmla="*/ 28965 h 38789"/>
                <a:gd name="connsiteX49" fmla="*/ 31701 w 44835"/>
                <a:gd name="connsiteY49" fmla="*/ 33110 h 38789"/>
                <a:gd name="connsiteX50" fmla="*/ 28048 w 44835"/>
                <a:gd name="connsiteY50" fmla="*/ 34152 h 38789"/>
                <a:gd name="connsiteX51" fmla="*/ 26422 w 44835"/>
                <a:gd name="connsiteY51" fmla="*/ 35099 h 38789"/>
                <a:gd name="connsiteX52" fmla="*/ 23424 w 44835"/>
                <a:gd name="connsiteY52" fmla="*/ 36241 h 38789"/>
                <a:gd name="connsiteX53" fmla="*/ 21654 w 44835"/>
                <a:gd name="connsiteY53" fmla="*/ 37102 h 38789"/>
                <a:gd name="connsiteX54" fmla="*/ 19762 w 44835"/>
                <a:gd name="connsiteY54" fmla="*/ 38431 h 38789"/>
                <a:gd name="connsiteX55" fmla="*/ 17294 w 44835"/>
                <a:gd name="connsiteY55" fmla="*/ 38760 h 38789"/>
                <a:gd name="connsiteX56" fmla="*/ 16345 w 44835"/>
                <a:gd name="connsiteY56" fmla="*/ 37842 h 38789"/>
                <a:gd name="connsiteX0" fmla="*/ 16345 w 44808"/>
                <a:gd name="connsiteY0" fmla="*/ 37842 h 38789"/>
                <a:gd name="connsiteX1" fmla="*/ 15436 w 44808"/>
                <a:gd name="connsiteY1" fmla="*/ 35683 h 38789"/>
                <a:gd name="connsiteX2" fmla="*/ 12063 w 44808"/>
                <a:gd name="connsiteY2" fmla="*/ 35466 h 38789"/>
                <a:gd name="connsiteX3" fmla="*/ 12173 w 44808"/>
                <a:gd name="connsiteY3" fmla="*/ 36755 h 38789"/>
                <a:gd name="connsiteX4" fmla="*/ 10334 w 44808"/>
                <a:gd name="connsiteY4" fmla="*/ 37144 h 38789"/>
                <a:gd name="connsiteX5" fmla="*/ 9054 w 44808"/>
                <a:gd name="connsiteY5" fmla="*/ 36252 h 38789"/>
                <a:gd name="connsiteX6" fmla="*/ 7671 w 44808"/>
                <a:gd name="connsiteY6" fmla="*/ 34797 h 38789"/>
                <a:gd name="connsiteX7" fmla="*/ 6000 w 44808"/>
                <a:gd name="connsiteY7" fmla="*/ 33448 h 38789"/>
                <a:gd name="connsiteX8" fmla="*/ 6482 w 44808"/>
                <a:gd name="connsiteY8" fmla="*/ 32660 h 38789"/>
                <a:gd name="connsiteX9" fmla="*/ 5634 w 44808"/>
                <a:gd name="connsiteY9" fmla="*/ 32172 h 38789"/>
                <a:gd name="connsiteX10" fmla="*/ 5115 w 44808"/>
                <a:gd name="connsiteY10" fmla="*/ 29780 h 38789"/>
                <a:gd name="connsiteX11" fmla="*/ 5576 w 44808"/>
                <a:gd name="connsiteY11" fmla="*/ 28193 h 38789"/>
                <a:gd name="connsiteX12" fmla="*/ 2834 w 44808"/>
                <a:gd name="connsiteY12" fmla="*/ 24058 h 38789"/>
                <a:gd name="connsiteX13" fmla="*/ 80 w 44808"/>
                <a:gd name="connsiteY13" fmla="*/ 22744 h 38789"/>
                <a:gd name="connsiteX14" fmla="*/ 5855 w 44808"/>
                <a:gd name="connsiteY14" fmla="*/ 15917 h 38789"/>
                <a:gd name="connsiteX15" fmla="*/ 7386 w 44808"/>
                <a:gd name="connsiteY15" fmla="*/ 16504 h 38789"/>
                <a:gd name="connsiteX16" fmla="*/ 8801 w 44808"/>
                <a:gd name="connsiteY16" fmla="*/ 15278 h 38789"/>
                <a:gd name="connsiteX17" fmla="*/ 7955 w 44808"/>
                <a:gd name="connsiteY17" fmla="*/ 14218 h 38789"/>
                <a:gd name="connsiteX18" fmla="*/ 8591 w 44808"/>
                <a:gd name="connsiteY18" fmla="*/ 13241 h 38789"/>
                <a:gd name="connsiteX19" fmla="*/ 7152 w 44808"/>
                <a:gd name="connsiteY19" fmla="*/ 8616 h 38789"/>
                <a:gd name="connsiteX20" fmla="*/ 8611 w 44808"/>
                <a:gd name="connsiteY20" fmla="*/ 5352 h 38789"/>
                <a:gd name="connsiteX21" fmla="*/ 12563 w 44808"/>
                <a:gd name="connsiteY21" fmla="*/ 3849 h 38789"/>
                <a:gd name="connsiteX22" fmla="*/ 16065 w 44808"/>
                <a:gd name="connsiteY22" fmla="*/ 27 h 38789"/>
                <a:gd name="connsiteX23" fmla="*/ 17559 w 44808"/>
                <a:gd name="connsiteY23" fmla="*/ 532 h 38789"/>
                <a:gd name="connsiteX24" fmla="*/ 17394 w 44808"/>
                <a:gd name="connsiteY24" fmla="*/ 3954 h 38789"/>
                <a:gd name="connsiteX25" fmla="*/ 21346 w 44808"/>
                <a:gd name="connsiteY25" fmla="*/ 4404 h 38789"/>
                <a:gd name="connsiteX26" fmla="*/ 22286 w 44808"/>
                <a:gd name="connsiteY26" fmla="*/ 9449 h 38789"/>
                <a:gd name="connsiteX27" fmla="*/ 24179 w 44808"/>
                <a:gd name="connsiteY27" fmla="*/ 10125 h 38789"/>
                <a:gd name="connsiteX28" fmla="*/ 26672 w 44808"/>
                <a:gd name="connsiteY28" fmla="*/ 10926 h 38789"/>
                <a:gd name="connsiteX29" fmla="*/ 34227 w 44808"/>
                <a:gd name="connsiteY29" fmla="*/ 9412 h 38789"/>
                <a:gd name="connsiteX30" fmla="*/ 38599 w 44808"/>
                <a:gd name="connsiteY30" fmla="*/ 10331 h 38789"/>
                <a:gd name="connsiteX31" fmla="*/ 40093 w 44808"/>
                <a:gd name="connsiteY31" fmla="*/ 6810 h 38789"/>
                <a:gd name="connsiteX32" fmla="*/ 41679 w 44808"/>
                <a:gd name="connsiteY32" fmla="*/ 4867 h 38789"/>
                <a:gd name="connsiteX33" fmla="*/ 44740 w 44808"/>
                <a:gd name="connsiteY33" fmla="*/ 13917 h 38789"/>
                <a:gd name="connsiteX34" fmla="*/ 43362 w 44808"/>
                <a:gd name="connsiteY34" fmla="*/ 21900 h 38789"/>
                <a:gd name="connsiteX35" fmla="*/ 38389 w 44808"/>
                <a:gd name="connsiteY35" fmla="*/ 18626 h 38789"/>
                <a:gd name="connsiteX36" fmla="*/ 38067 w 44808"/>
                <a:gd name="connsiteY36" fmla="*/ 19707 h 38789"/>
                <a:gd name="connsiteX37" fmla="*/ 39127 w 44808"/>
                <a:gd name="connsiteY37" fmla="*/ 20968 h 38789"/>
                <a:gd name="connsiteX38" fmla="*/ 39066 w 44808"/>
                <a:gd name="connsiteY38" fmla="*/ 22194 h 38789"/>
                <a:gd name="connsiteX39" fmla="*/ 40324 w 44808"/>
                <a:gd name="connsiteY39" fmla="*/ 23738 h 38789"/>
                <a:gd name="connsiteX40" fmla="*/ 38975 w 44808"/>
                <a:gd name="connsiteY40" fmla="*/ 24130 h 38789"/>
                <a:gd name="connsiteX41" fmla="*/ 38154 w 44808"/>
                <a:gd name="connsiteY41" fmla="*/ 24674 h 38789"/>
                <a:gd name="connsiteX42" fmla="*/ 37904 w 44808"/>
                <a:gd name="connsiteY42" fmla="*/ 25922 h 38789"/>
                <a:gd name="connsiteX43" fmla="*/ 38886 w 44808"/>
                <a:gd name="connsiteY43" fmla="*/ 27963 h 38789"/>
                <a:gd name="connsiteX44" fmla="*/ 38118 w 44808"/>
                <a:gd name="connsiteY44" fmla="*/ 28446 h 38789"/>
                <a:gd name="connsiteX45" fmla="*/ 35912 w 44808"/>
                <a:gd name="connsiteY45" fmla="*/ 28338 h 38789"/>
                <a:gd name="connsiteX46" fmla="*/ 35619 w 44808"/>
                <a:gd name="connsiteY46" fmla="*/ 29195 h 38789"/>
                <a:gd name="connsiteX47" fmla="*/ 33016 w 44808"/>
                <a:gd name="connsiteY47" fmla="*/ 28965 h 38789"/>
                <a:gd name="connsiteX48" fmla="*/ 31701 w 44808"/>
                <a:gd name="connsiteY48" fmla="*/ 33110 h 38789"/>
                <a:gd name="connsiteX49" fmla="*/ 28048 w 44808"/>
                <a:gd name="connsiteY49" fmla="*/ 34152 h 38789"/>
                <a:gd name="connsiteX50" fmla="*/ 26422 w 44808"/>
                <a:gd name="connsiteY50" fmla="*/ 35099 h 38789"/>
                <a:gd name="connsiteX51" fmla="*/ 23424 w 44808"/>
                <a:gd name="connsiteY51" fmla="*/ 36241 h 38789"/>
                <a:gd name="connsiteX52" fmla="*/ 21654 w 44808"/>
                <a:gd name="connsiteY52" fmla="*/ 37102 h 38789"/>
                <a:gd name="connsiteX53" fmla="*/ 19762 w 44808"/>
                <a:gd name="connsiteY53" fmla="*/ 38431 h 38789"/>
                <a:gd name="connsiteX54" fmla="*/ 17294 w 44808"/>
                <a:gd name="connsiteY54" fmla="*/ 38760 h 38789"/>
                <a:gd name="connsiteX55" fmla="*/ 16345 w 44808"/>
                <a:gd name="connsiteY55" fmla="*/ 37842 h 38789"/>
                <a:gd name="connsiteX0" fmla="*/ 16345 w 44812"/>
                <a:gd name="connsiteY0" fmla="*/ 37842 h 38789"/>
                <a:gd name="connsiteX1" fmla="*/ 15436 w 44812"/>
                <a:gd name="connsiteY1" fmla="*/ 35683 h 38789"/>
                <a:gd name="connsiteX2" fmla="*/ 12063 w 44812"/>
                <a:gd name="connsiteY2" fmla="*/ 35466 h 38789"/>
                <a:gd name="connsiteX3" fmla="*/ 12173 w 44812"/>
                <a:gd name="connsiteY3" fmla="*/ 36755 h 38789"/>
                <a:gd name="connsiteX4" fmla="*/ 10334 w 44812"/>
                <a:gd name="connsiteY4" fmla="*/ 37144 h 38789"/>
                <a:gd name="connsiteX5" fmla="*/ 9054 w 44812"/>
                <a:gd name="connsiteY5" fmla="*/ 36252 h 38789"/>
                <a:gd name="connsiteX6" fmla="*/ 7671 w 44812"/>
                <a:gd name="connsiteY6" fmla="*/ 34797 h 38789"/>
                <a:gd name="connsiteX7" fmla="*/ 6000 w 44812"/>
                <a:gd name="connsiteY7" fmla="*/ 33448 h 38789"/>
                <a:gd name="connsiteX8" fmla="*/ 6482 w 44812"/>
                <a:gd name="connsiteY8" fmla="*/ 32660 h 38789"/>
                <a:gd name="connsiteX9" fmla="*/ 5634 w 44812"/>
                <a:gd name="connsiteY9" fmla="*/ 32172 h 38789"/>
                <a:gd name="connsiteX10" fmla="*/ 5115 w 44812"/>
                <a:gd name="connsiteY10" fmla="*/ 29780 h 38789"/>
                <a:gd name="connsiteX11" fmla="*/ 5576 w 44812"/>
                <a:gd name="connsiteY11" fmla="*/ 28193 h 38789"/>
                <a:gd name="connsiteX12" fmla="*/ 2834 w 44812"/>
                <a:gd name="connsiteY12" fmla="*/ 24058 h 38789"/>
                <a:gd name="connsiteX13" fmla="*/ 80 w 44812"/>
                <a:gd name="connsiteY13" fmla="*/ 22744 h 38789"/>
                <a:gd name="connsiteX14" fmla="*/ 5855 w 44812"/>
                <a:gd name="connsiteY14" fmla="*/ 15917 h 38789"/>
                <a:gd name="connsiteX15" fmla="*/ 7386 w 44812"/>
                <a:gd name="connsiteY15" fmla="*/ 16504 h 38789"/>
                <a:gd name="connsiteX16" fmla="*/ 8801 w 44812"/>
                <a:gd name="connsiteY16" fmla="*/ 15278 h 38789"/>
                <a:gd name="connsiteX17" fmla="*/ 7955 w 44812"/>
                <a:gd name="connsiteY17" fmla="*/ 14218 h 38789"/>
                <a:gd name="connsiteX18" fmla="*/ 8591 w 44812"/>
                <a:gd name="connsiteY18" fmla="*/ 13241 h 38789"/>
                <a:gd name="connsiteX19" fmla="*/ 7152 w 44812"/>
                <a:gd name="connsiteY19" fmla="*/ 8616 h 38789"/>
                <a:gd name="connsiteX20" fmla="*/ 8611 w 44812"/>
                <a:gd name="connsiteY20" fmla="*/ 5352 h 38789"/>
                <a:gd name="connsiteX21" fmla="*/ 12563 w 44812"/>
                <a:gd name="connsiteY21" fmla="*/ 3849 h 38789"/>
                <a:gd name="connsiteX22" fmla="*/ 16065 w 44812"/>
                <a:gd name="connsiteY22" fmla="*/ 27 h 38789"/>
                <a:gd name="connsiteX23" fmla="*/ 17559 w 44812"/>
                <a:gd name="connsiteY23" fmla="*/ 532 h 38789"/>
                <a:gd name="connsiteX24" fmla="*/ 17394 w 44812"/>
                <a:gd name="connsiteY24" fmla="*/ 3954 h 38789"/>
                <a:gd name="connsiteX25" fmla="*/ 21346 w 44812"/>
                <a:gd name="connsiteY25" fmla="*/ 4404 h 38789"/>
                <a:gd name="connsiteX26" fmla="*/ 22286 w 44812"/>
                <a:gd name="connsiteY26" fmla="*/ 9449 h 38789"/>
                <a:gd name="connsiteX27" fmla="*/ 24179 w 44812"/>
                <a:gd name="connsiteY27" fmla="*/ 10125 h 38789"/>
                <a:gd name="connsiteX28" fmla="*/ 26672 w 44812"/>
                <a:gd name="connsiteY28" fmla="*/ 10926 h 38789"/>
                <a:gd name="connsiteX29" fmla="*/ 34227 w 44812"/>
                <a:gd name="connsiteY29" fmla="*/ 9412 h 38789"/>
                <a:gd name="connsiteX30" fmla="*/ 38599 w 44812"/>
                <a:gd name="connsiteY30" fmla="*/ 10331 h 38789"/>
                <a:gd name="connsiteX31" fmla="*/ 40093 w 44812"/>
                <a:gd name="connsiteY31" fmla="*/ 6810 h 38789"/>
                <a:gd name="connsiteX32" fmla="*/ 41679 w 44812"/>
                <a:gd name="connsiteY32" fmla="*/ 4867 h 38789"/>
                <a:gd name="connsiteX33" fmla="*/ 44740 w 44812"/>
                <a:gd name="connsiteY33" fmla="*/ 13917 h 38789"/>
                <a:gd name="connsiteX34" fmla="*/ 43362 w 44812"/>
                <a:gd name="connsiteY34" fmla="*/ 21900 h 38789"/>
                <a:gd name="connsiteX35" fmla="*/ 38067 w 44812"/>
                <a:gd name="connsiteY35" fmla="*/ 19707 h 38789"/>
                <a:gd name="connsiteX36" fmla="*/ 39127 w 44812"/>
                <a:gd name="connsiteY36" fmla="*/ 20968 h 38789"/>
                <a:gd name="connsiteX37" fmla="*/ 39066 w 44812"/>
                <a:gd name="connsiteY37" fmla="*/ 22194 h 38789"/>
                <a:gd name="connsiteX38" fmla="*/ 40324 w 44812"/>
                <a:gd name="connsiteY38" fmla="*/ 23738 h 38789"/>
                <a:gd name="connsiteX39" fmla="*/ 38975 w 44812"/>
                <a:gd name="connsiteY39" fmla="*/ 24130 h 38789"/>
                <a:gd name="connsiteX40" fmla="*/ 38154 w 44812"/>
                <a:gd name="connsiteY40" fmla="*/ 24674 h 38789"/>
                <a:gd name="connsiteX41" fmla="*/ 37904 w 44812"/>
                <a:gd name="connsiteY41" fmla="*/ 25922 h 38789"/>
                <a:gd name="connsiteX42" fmla="*/ 38886 w 44812"/>
                <a:gd name="connsiteY42" fmla="*/ 27963 h 38789"/>
                <a:gd name="connsiteX43" fmla="*/ 38118 w 44812"/>
                <a:gd name="connsiteY43" fmla="*/ 28446 h 38789"/>
                <a:gd name="connsiteX44" fmla="*/ 35912 w 44812"/>
                <a:gd name="connsiteY44" fmla="*/ 28338 h 38789"/>
                <a:gd name="connsiteX45" fmla="*/ 35619 w 44812"/>
                <a:gd name="connsiteY45" fmla="*/ 29195 h 38789"/>
                <a:gd name="connsiteX46" fmla="*/ 33016 w 44812"/>
                <a:gd name="connsiteY46" fmla="*/ 28965 h 38789"/>
                <a:gd name="connsiteX47" fmla="*/ 31701 w 44812"/>
                <a:gd name="connsiteY47" fmla="*/ 33110 h 38789"/>
                <a:gd name="connsiteX48" fmla="*/ 28048 w 44812"/>
                <a:gd name="connsiteY48" fmla="*/ 34152 h 38789"/>
                <a:gd name="connsiteX49" fmla="*/ 26422 w 44812"/>
                <a:gd name="connsiteY49" fmla="*/ 35099 h 38789"/>
                <a:gd name="connsiteX50" fmla="*/ 23424 w 44812"/>
                <a:gd name="connsiteY50" fmla="*/ 36241 h 38789"/>
                <a:gd name="connsiteX51" fmla="*/ 21654 w 44812"/>
                <a:gd name="connsiteY51" fmla="*/ 37102 h 38789"/>
                <a:gd name="connsiteX52" fmla="*/ 19762 w 44812"/>
                <a:gd name="connsiteY52" fmla="*/ 38431 h 38789"/>
                <a:gd name="connsiteX53" fmla="*/ 17294 w 44812"/>
                <a:gd name="connsiteY53" fmla="*/ 38760 h 38789"/>
                <a:gd name="connsiteX54" fmla="*/ 16345 w 44812"/>
                <a:gd name="connsiteY54" fmla="*/ 37842 h 38789"/>
                <a:gd name="connsiteX0" fmla="*/ 16345 w 44801"/>
                <a:gd name="connsiteY0" fmla="*/ 37842 h 38789"/>
                <a:gd name="connsiteX1" fmla="*/ 15436 w 44801"/>
                <a:gd name="connsiteY1" fmla="*/ 35683 h 38789"/>
                <a:gd name="connsiteX2" fmla="*/ 12063 w 44801"/>
                <a:gd name="connsiteY2" fmla="*/ 35466 h 38789"/>
                <a:gd name="connsiteX3" fmla="*/ 12173 w 44801"/>
                <a:gd name="connsiteY3" fmla="*/ 36755 h 38789"/>
                <a:gd name="connsiteX4" fmla="*/ 10334 w 44801"/>
                <a:gd name="connsiteY4" fmla="*/ 37144 h 38789"/>
                <a:gd name="connsiteX5" fmla="*/ 9054 w 44801"/>
                <a:gd name="connsiteY5" fmla="*/ 36252 h 38789"/>
                <a:gd name="connsiteX6" fmla="*/ 7671 w 44801"/>
                <a:gd name="connsiteY6" fmla="*/ 34797 h 38789"/>
                <a:gd name="connsiteX7" fmla="*/ 6000 w 44801"/>
                <a:gd name="connsiteY7" fmla="*/ 33448 h 38789"/>
                <a:gd name="connsiteX8" fmla="*/ 6482 w 44801"/>
                <a:gd name="connsiteY8" fmla="*/ 32660 h 38789"/>
                <a:gd name="connsiteX9" fmla="*/ 5634 w 44801"/>
                <a:gd name="connsiteY9" fmla="*/ 32172 h 38789"/>
                <a:gd name="connsiteX10" fmla="*/ 5115 w 44801"/>
                <a:gd name="connsiteY10" fmla="*/ 29780 h 38789"/>
                <a:gd name="connsiteX11" fmla="*/ 5576 w 44801"/>
                <a:gd name="connsiteY11" fmla="*/ 28193 h 38789"/>
                <a:gd name="connsiteX12" fmla="*/ 2834 w 44801"/>
                <a:gd name="connsiteY12" fmla="*/ 24058 h 38789"/>
                <a:gd name="connsiteX13" fmla="*/ 80 w 44801"/>
                <a:gd name="connsiteY13" fmla="*/ 22744 h 38789"/>
                <a:gd name="connsiteX14" fmla="*/ 5855 w 44801"/>
                <a:gd name="connsiteY14" fmla="*/ 15917 h 38789"/>
                <a:gd name="connsiteX15" fmla="*/ 7386 w 44801"/>
                <a:gd name="connsiteY15" fmla="*/ 16504 h 38789"/>
                <a:gd name="connsiteX16" fmla="*/ 8801 w 44801"/>
                <a:gd name="connsiteY16" fmla="*/ 15278 h 38789"/>
                <a:gd name="connsiteX17" fmla="*/ 7955 w 44801"/>
                <a:gd name="connsiteY17" fmla="*/ 14218 h 38789"/>
                <a:gd name="connsiteX18" fmla="*/ 8591 w 44801"/>
                <a:gd name="connsiteY18" fmla="*/ 13241 h 38789"/>
                <a:gd name="connsiteX19" fmla="*/ 7152 w 44801"/>
                <a:gd name="connsiteY19" fmla="*/ 8616 h 38789"/>
                <a:gd name="connsiteX20" fmla="*/ 8611 w 44801"/>
                <a:gd name="connsiteY20" fmla="*/ 5352 h 38789"/>
                <a:gd name="connsiteX21" fmla="*/ 12563 w 44801"/>
                <a:gd name="connsiteY21" fmla="*/ 3849 h 38789"/>
                <a:gd name="connsiteX22" fmla="*/ 16065 w 44801"/>
                <a:gd name="connsiteY22" fmla="*/ 27 h 38789"/>
                <a:gd name="connsiteX23" fmla="*/ 17559 w 44801"/>
                <a:gd name="connsiteY23" fmla="*/ 532 h 38789"/>
                <a:gd name="connsiteX24" fmla="*/ 17394 w 44801"/>
                <a:gd name="connsiteY24" fmla="*/ 3954 h 38789"/>
                <a:gd name="connsiteX25" fmla="*/ 21346 w 44801"/>
                <a:gd name="connsiteY25" fmla="*/ 4404 h 38789"/>
                <a:gd name="connsiteX26" fmla="*/ 22286 w 44801"/>
                <a:gd name="connsiteY26" fmla="*/ 9449 h 38789"/>
                <a:gd name="connsiteX27" fmla="*/ 24179 w 44801"/>
                <a:gd name="connsiteY27" fmla="*/ 10125 h 38789"/>
                <a:gd name="connsiteX28" fmla="*/ 26672 w 44801"/>
                <a:gd name="connsiteY28" fmla="*/ 10926 h 38789"/>
                <a:gd name="connsiteX29" fmla="*/ 34227 w 44801"/>
                <a:gd name="connsiteY29" fmla="*/ 9412 h 38789"/>
                <a:gd name="connsiteX30" fmla="*/ 38599 w 44801"/>
                <a:gd name="connsiteY30" fmla="*/ 10331 h 38789"/>
                <a:gd name="connsiteX31" fmla="*/ 40093 w 44801"/>
                <a:gd name="connsiteY31" fmla="*/ 6810 h 38789"/>
                <a:gd name="connsiteX32" fmla="*/ 41679 w 44801"/>
                <a:gd name="connsiteY32" fmla="*/ 4867 h 38789"/>
                <a:gd name="connsiteX33" fmla="*/ 44740 w 44801"/>
                <a:gd name="connsiteY33" fmla="*/ 13917 h 38789"/>
                <a:gd name="connsiteX34" fmla="*/ 43362 w 44801"/>
                <a:gd name="connsiteY34" fmla="*/ 21900 h 38789"/>
                <a:gd name="connsiteX35" fmla="*/ 39127 w 44801"/>
                <a:gd name="connsiteY35" fmla="*/ 20968 h 38789"/>
                <a:gd name="connsiteX36" fmla="*/ 39066 w 44801"/>
                <a:gd name="connsiteY36" fmla="*/ 22194 h 38789"/>
                <a:gd name="connsiteX37" fmla="*/ 40324 w 44801"/>
                <a:gd name="connsiteY37" fmla="*/ 23738 h 38789"/>
                <a:gd name="connsiteX38" fmla="*/ 38975 w 44801"/>
                <a:gd name="connsiteY38" fmla="*/ 24130 h 38789"/>
                <a:gd name="connsiteX39" fmla="*/ 38154 w 44801"/>
                <a:gd name="connsiteY39" fmla="*/ 24674 h 38789"/>
                <a:gd name="connsiteX40" fmla="*/ 37904 w 44801"/>
                <a:gd name="connsiteY40" fmla="*/ 25922 h 38789"/>
                <a:gd name="connsiteX41" fmla="*/ 38886 w 44801"/>
                <a:gd name="connsiteY41" fmla="*/ 27963 h 38789"/>
                <a:gd name="connsiteX42" fmla="*/ 38118 w 44801"/>
                <a:gd name="connsiteY42" fmla="*/ 28446 h 38789"/>
                <a:gd name="connsiteX43" fmla="*/ 35912 w 44801"/>
                <a:gd name="connsiteY43" fmla="*/ 28338 h 38789"/>
                <a:gd name="connsiteX44" fmla="*/ 35619 w 44801"/>
                <a:gd name="connsiteY44" fmla="*/ 29195 h 38789"/>
                <a:gd name="connsiteX45" fmla="*/ 33016 w 44801"/>
                <a:gd name="connsiteY45" fmla="*/ 28965 h 38789"/>
                <a:gd name="connsiteX46" fmla="*/ 31701 w 44801"/>
                <a:gd name="connsiteY46" fmla="*/ 33110 h 38789"/>
                <a:gd name="connsiteX47" fmla="*/ 28048 w 44801"/>
                <a:gd name="connsiteY47" fmla="*/ 34152 h 38789"/>
                <a:gd name="connsiteX48" fmla="*/ 26422 w 44801"/>
                <a:gd name="connsiteY48" fmla="*/ 35099 h 38789"/>
                <a:gd name="connsiteX49" fmla="*/ 23424 w 44801"/>
                <a:gd name="connsiteY49" fmla="*/ 36241 h 38789"/>
                <a:gd name="connsiteX50" fmla="*/ 21654 w 44801"/>
                <a:gd name="connsiteY50" fmla="*/ 37102 h 38789"/>
                <a:gd name="connsiteX51" fmla="*/ 19762 w 44801"/>
                <a:gd name="connsiteY51" fmla="*/ 38431 h 38789"/>
                <a:gd name="connsiteX52" fmla="*/ 17294 w 44801"/>
                <a:gd name="connsiteY52" fmla="*/ 38760 h 38789"/>
                <a:gd name="connsiteX53" fmla="*/ 16345 w 44801"/>
                <a:gd name="connsiteY53" fmla="*/ 37842 h 38789"/>
                <a:gd name="connsiteX0" fmla="*/ 16345 w 44801"/>
                <a:gd name="connsiteY0" fmla="*/ 37842 h 38789"/>
                <a:gd name="connsiteX1" fmla="*/ 15436 w 44801"/>
                <a:gd name="connsiteY1" fmla="*/ 35683 h 38789"/>
                <a:gd name="connsiteX2" fmla="*/ 12063 w 44801"/>
                <a:gd name="connsiteY2" fmla="*/ 35466 h 38789"/>
                <a:gd name="connsiteX3" fmla="*/ 12173 w 44801"/>
                <a:gd name="connsiteY3" fmla="*/ 36755 h 38789"/>
                <a:gd name="connsiteX4" fmla="*/ 10334 w 44801"/>
                <a:gd name="connsiteY4" fmla="*/ 37144 h 38789"/>
                <a:gd name="connsiteX5" fmla="*/ 9054 w 44801"/>
                <a:gd name="connsiteY5" fmla="*/ 36252 h 38789"/>
                <a:gd name="connsiteX6" fmla="*/ 7671 w 44801"/>
                <a:gd name="connsiteY6" fmla="*/ 34797 h 38789"/>
                <a:gd name="connsiteX7" fmla="*/ 6000 w 44801"/>
                <a:gd name="connsiteY7" fmla="*/ 33448 h 38789"/>
                <a:gd name="connsiteX8" fmla="*/ 6482 w 44801"/>
                <a:gd name="connsiteY8" fmla="*/ 32660 h 38789"/>
                <a:gd name="connsiteX9" fmla="*/ 5634 w 44801"/>
                <a:gd name="connsiteY9" fmla="*/ 32172 h 38789"/>
                <a:gd name="connsiteX10" fmla="*/ 5115 w 44801"/>
                <a:gd name="connsiteY10" fmla="*/ 29780 h 38789"/>
                <a:gd name="connsiteX11" fmla="*/ 5576 w 44801"/>
                <a:gd name="connsiteY11" fmla="*/ 28193 h 38789"/>
                <a:gd name="connsiteX12" fmla="*/ 2834 w 44801"/>
                <a:gd name="connsiteY12" fmla="*/ 24058 h 38789"/>
                <a:gd name="connsiteX13" fmla="*/ 80 w 44801"/>
                <a:gd name="connsiteY13" fmla="*/ 22744 h 38789"/>
                <a:gd name="connsiteX14" fmla="*/ 5855 w 44801"/>
                <a:gd name="connsiteY14" fmla="*/ 15917 h 38789"/>
                <a:gd name="connsiteX15" fmla="*/ 7386 w 44801"/>
                <a:gd name="connsiteY15" fmla="*/ 16504 h 38789"/>
                <a:gd name="connsiteX16" fmla="*/ 8801 w 44801"/>
                <a:gd name="connsiteY16" fmla="*/ 15278 h 38789"/>
                <a:gd name="connsiteX17" fmla="*/ 7955 w 44801"/>
                <a:gd name="connsiteY17" fmla="*/ 14218 h 38789"/>
                <a:gd name="connsiteX18" fmla="*/ 8591 w 44801"/>
                <a:gd name="connsiteY18" fmla="*/ 13241 h 38789"/>
                <a:gd name="connsiteX19" fmla="*/ 7152 w 44801"/>
                <a:gd name="connsiteY19" fmla="*/ 8616 h 38789"/>
                <a:gd name="connsiteX20" fmla="*/ 8611 w 44801"/>
                <a:gd name="connsiteY20" fmla="*/ 5352 h 38789"/>
                <a:gd name="connsiteX21" fmla="*/ 12563 w 44801"/>
                <a:gd name="connsiteY21" fmla="*/ 3849 h 38789"/>
                <a:gd name="connsiteX22" fmla="*/ 16065 w 44801"/>
                <a:gd name="connsiteY22" fmla="*/ 27 h 38789"/>
                <a:gd name="connsiteX23" fmla="*/ 17559 w 44801"/>
                <a:gd name="connsiteY23" fmla="*/ 532 h 38789"/>
                <a:gd name="connsiteX24" fmla="*/ 17394 w 44801"/>
                <a:gd name="connsiteY24" fmla="*/ 3954 h 38789"/>
                <a:gd name="connsiteX25" fmla="*/ 21346 w 44801"/>
                <a:gd name="connsiteY25" fmla="*/ 4404 h 38789"/>
                <a:gd name="connsiteX26" fmla="*/ 22286 w 44801"/>
                <a:gd name="connsiteY26" fmla="*/ 9449 h 38789"/>
                <a:gd name="connsiteX27" fmla="*/ 24179 w 44801"/>
                <a:gd name="connsiteY27" fmla="*/ 10125 h 38789"/>
                <a:gd name="connsiteX28" fmla="*/ 26672 w 44801"/>
                <a:gd name="connsiteY28" fmla="*/ 10926 h 38789"/>
                <a:gd name="connsiteX29" fmla="*/ 34227 w 44801"/>
                <a:gd name="connsiteY29" fmla="*/ 9412 h 38789"/>
                <a:gd name="connsiteX30" fmla="*/ 38599 w 44801"/>
                <a:gd name="connsiteY30" fmla="*/ 10331 h 38789"/>
                <a:gd name="connsiteX31" fmla="*/ 40093 w 44801"/>
                <a:gd name="connsiteY31" fmla="*/ 6810 h 38789"/>
                <a:gd name="connsiteX32" fmla="*/ 41679 w 44801"/>
                <a:gd name="connsiteY32" fmla="*/ 4867 h 38789"/>
                <a:gd name="connsiteX33" fmla="*/ 44740 w 44801"/>
                <a:gd name="connsiteY33" fmla="*/ 13917 h 38789"/>
                <a:gd name="connsiteX34" fmla="*/ 43362 w 44801"/>
                <a:gd name="connsiteY34" fmla="*/ 21900 h 38789"/>
                <a:gd name="connsiteX35" fmla="*/ 39066 w 44801"/>
                <a:gd name="connsiteY35" fmla="*/ 22194 h 38789"/>
                <a:gd name="connsiteX36" fmla="*/ 40324 w 44801"/>
                <a:gd name="connsiteY36" fmla="*/ 23738 h 38789"/>
                <a:gd name="connsiteX37" fmla="*/ 38975 w 44801"/>
                <a:gd name="connsiteY37" fmla="*/ 24130 h 38789"/>
                <a:gd name="connsiteX38" fmla="*/ 38154 w 44801"/>
                <a:gd name="connsiteY38" fmla="*/ 24674 h 38789"/>
                <a:gd name="connsiteX39" fmla="*/ 37904 w 44801"/>
                <a:gd name="connsiteY39" fmla="*/ 25922 h 38789"/>
                <a:gd name="connsiteX40" fmla="*/ 38886 w 44801"/>
                <a:gd name="connsiteY40" fmla="*/ 27963 h 38789"/>
                <a:gd name="connsiteX41" fmla="*/ 38118 w 44801"/>
                <a:gd name="connsiteY41" fmla="*/ 28446 h 38789"/>
                <a:gd name="connsiteX42" fmla="*/ 35912 w 44801"/>
                <a:gd name="connsiteY42" fmla="*/ 28338 h 38789"/>
                <a:gd name="connsiteX43" fmla="*/ 35619 w 44801"/>
                <a:gd name="connsiteY43" fmla="*/ 29195 h 38789"/>
                <a:gd name="connsiteX44" fmla="*/ 33016 w 44801"/>
                <a:gd name="connsiteY44" fmla="*/ 28965 h 38789"/>
                <a:gd name="connsiteX45" fmla="*/ 31701 w 44801"/>
                <a:gd name="connsiteY45" fmla="*/ 33110 h 38789"/>
                <a:gd name="connsiteX46" fmla="*/ 28048 w 44801"/>
                <a:gd name="connsiteY46" fmla="*/ 34152 h 38789"/>
                <a:gd name="connsiteX47" fmla="*/ 26422 w 44801"/>
                <a:gd name="connsiteY47" fmla="*/ 35099 h 38789"/>
                <a:gd name="connsiteX48" fmla="*/ 23424 w 44801"/>
                <a:gd name="connsiteY48" fmla="*/ 36241 h 38789"/>
                <a:gd name="connsiteX49" fmla="*/ 21654 w 44801"/>
                <a:gd name="connsiteY49" fmla="*/ 37102 h 38789"/>
                <a:gd name="connsiteX50" fmla="*/ 19762 w 44801"/>
                <a:gd name="connsiteY50" fmla="*/ 38431 h 38789"/>
                <a:gd name="connsiteX51" fmla="*/ 17294 w 44801"/>
                <a:gd name="connsiteY51" fmla="*/ 38760 h 38789"/>
                <a:gd name="connsiteX52" fmla="*/ 16345 w 44801"/>
                <a:gd name="connsiteY52" fmla="*/ 37842 h 38789"/>
                <a:gd name="connsiteX0" fmla="*/ 16345 w 44791"/>
                <a:gd name="connsiteY0" fmla="*/ 37842 h 38789"/>
                <a:gd name="connsiteX1" fmla="*/ 15436 w 44791"/>
                <a:gd name="connsiteY1" fmla="*/ 35683 h 38789"/>
                <a:gd name="connsiteX2" fmla="*/ 12063 w 44791"/>
                <a:gd name="connsiteY2" fmla="*/ 35466 h 38789"/>
                <a:gd name="connsiteX3" fmla="*/ 12173 w 44791"/>
                <a:gd name="connsiteY3" fmla="*/ 36755 h 38789"/>
                <a:gd name="connsiteX4" fmla="*/ 10334 w 44791"/>
                <a:gd name="connsiteY4" fmla="*/ 37144 h 38789"/>
                <a:gd name="connsiteX5" fmla="*/ 9054 w 44791"/>
                <a:gd name="connsiteY5" fmla="*/ 36252 h 38789"/>
                <a:gd name="connsiteX6" fmla="*/ 7671 w 44791"/>
                <a:gd name="connsiteY6" fmla="*/ 34797 h 38789"/>
                <a:gd name="connsiteX7" fmla="*/ 6000 w 44791"/>
                <a:gd name="connsiteY7" fmla="*/ 33448 h 38789"/>
                <a:gd name="connsiteX8" fmla="*/ 6482 w 44791"/>
                <a:gd name="connsiteY8" fmla="*/ 32660 h 38789"/>
                <a:gd name="connsiteX9" fmla="*/ 5634 w 44791"/>
                <a:gd name="connsiteY9" fmla="*/ 32172 h 38789"/>
                <a:gd name="connsiteX10" fmla="*/ 5115 w 44791"/>
                <a:gd name="connsiteY10" fmla="*/ 29780 h 38789"/>
                <a:gd name="connsiteX11" fmla="*/ 5576 w 44791"/>
                <a:gd name="connsiteY11" fmla="*/ 28193 h 38789"/>
                <a:gd name="connsiteX12" fmla="*/ 2834 w 44791"/>
                <a:gd name="connsiteY12" fmla="*/ 24058 h 38789"/>
                <a:gd name="connsiteX13" fmla="*/ 80 w 44791"/>
                <a:gd name="connsiteY13" fmla="*/ 22744 h 38789"/>
                <a:gd name="connsiteX14" fmla="*/ 5855 w 44791"/>
                <a:gd name="connsiteY14" fmla="*/ 15917 h 38789"/>
                <a:gd name="connsiteX15" fmla="*/ 7386 w 44791"/>
                <a:gd name="connsiteY15" fmla="*/ 16504 h 38789"/>
                <a:gd name="connsiteX16" fmla="*/ 8801 w 44791"/>
                <a:gd name="connsiteY16" fmla="*/ 15278 h 38789"/>
                <a:gd name="connsiteX17" fmla="*/ 7955 w 44791"/>
                <a:gd name="connsiteY17" fmla="*/ 14218 h 38789"/>
                <a:gd name="connsiteX18" fmla="*/ 8591 w 44791"/>
                <a:gd name="connsiteY18" fmla="*/ 13241 h 38789"/>
                <a:gd name="connsiteX19" fmla="*/ 7152 w 44791"/>
                <a:gd name="connsiteY19" fmla="*/ 8616 h 38789"/>
                <a:gd name="connsiteX20" fmla="*/ 8611 w 44791"/>
                <a:gd name="connsiteY20" fmla="*/ 5352 h 38789"/>
                <a:gd name="connsiteX21" fmla="*/ 12563 w 44791"/>
                <a:gd name="connsiteY21" fmla="*/ 3849 h 38789"/>
                <a:gd name="connsiteX22" fmla="*/ 16065 w 44791"/>
                <a:gd name="connsiteY22" fmla="*/ 27 h 38789"/>
                <a:gd name="connsiteX23" fmla="*/ 17559 w 44791"/>
                <a:gd name="connsiteY23" fmla="*/ 532 h 38789"/>
                <a:gd name="connsiteX24" fmla="*/ 17394 w 44791"/>
                <a:gd name="connsiteY24" fmla="*/ 3954 h 38789"/>
                <a:gd name="connsiteX25" fmla="*/ 21346 w 44791"/>
                <a:gd name="connsiteY25" fmla="*/ 4404 h 38789"/>
                <a:gd name="connsiteX26" fmla="*/ 22286 w 44791"/>
                <a:gd name="connsiteY26" fmla="*/ 9449 h 38789"/>
                <a:gd name="connsiteX27" fmla="*/ 24179 w 44791"/>
                <a:gd name="connsiteY27" fmla="*/ 10125 h 38789"/>
                <a:gd name="connsiteX28" fmla="*/ 26672 w 44791"/>
                <a:gd name="connsiteY28" fmla="*/ 10926 h 38789"/>
                <a:gd name="connsiteX29" fmla="*/ 34227 w 44791"/>
                <a:gd name="connsiteY29" fmla="*/ 9412 h 38789"/>
                <a:gd name="connsiteX30" fmla="*/ 38599 w 44791"/>
                <a:gd name="connsiteY30" fmla="*/ 10331 h 38789"/>
                <a:gd name="connsiteX31" fmla="*/ 40093 w 44791"/>
                <a:gd name="connsiteY31" fmla="*/ 6810 h 38789"/>
                <a:gd name="connsiteX32" fmla="*/ 41679 w 44791"/>
                <a:gd name="connsiteY32" fmla="*/ 4867 h 38789"/>
                <a:gd name="connsiteX33" fmla="*/ 44740 w 44791"/>
                <a:gd name="connsiteY33" fmla="*/ 13917 h 38789"/>
                <a:gd name="connsiteX34" fmla="*/ 43362 w 44791"/>
                <a:gd name="connsiteY34" fmla="*/ 21900 h 38789"/>
                <a:gd name="connsiteX35" fmla="*/ 40324 w 44791"/>
                <a:gd name="connsiteY35" fmla="*/ 23738 h 38789"/>
                <a:gd name="connsiteX36" fmla="*/ 38975 w 44791"/>
                <a:gd name="connsiteY36" fmla="*/ 24130 h 38789"/>
                <a:gd name="connsiteX37" fmla="*/ 38154 w 44791"/>
                <a:gd name="connsiteY37" fmla="*/ 24674 h 38789"/>
                <a:gd name="connsiteX38" fmla="*/ 37904 w 44791"/>
                <a:gd name="connsiteY38" fmla="*/ 25922 h 38789"/>
                <a:gd name="connsiteX39" fmla="*/ 38886 w 44791"/>
                <a:gd name="connsiteY39" fmla="*/ 27963 h 38789"/>
                <a:gd name="connsiteX40" fmla="*/ 38118 w 44791"/>
                <a:gd name="connsiteY40" fmla="*/ 28446 h 38789"/>
                <a:gd name="connsiteX41" fmla="*/ 35912 w 44791"/>
                <a:gd name="connsiteY41" fmla="*/ 28338 h 38789"/>
                <a:gd name="connsiteX42" fmla="*/ 35619 w 44791"/>
                <a:gd name="connsiteY42" fmla="*/ 29195 h 38789"/>
                <a:gd name="connsiteX43" fmla="*/ 33016 w 44791"/>
                <a:gd name="connsiteY43" fmla="*/ 28965 h 38789"/>
                <a:gd name="connsiteX44" fmla="*/ 31701 w 44791"/>
                <a:gd name="connsiteY44" fmla="*/ 33110 h 38789"/>
                <a:gd name="connsiteX45" fmla="*/ 28048 w 44791"/>
                <a:gd name="connsiteY45" fmla="*/ 34152 h 38789"/>
                <a:gd name="connsiteX46" fmla="*/ 26422 w 44791"/>
                <a:gd name="connsiteY46" fmla="*/ 35099 h 38789"/>
                <a:gd name="connsiteX47" fmla="*/ 23424 w 44791"/>
                <a:gd name="connsiteY47" fmla="*/ 36241 h 38789"/>
                <a:gd name="connsiteX48" fmla="*/ 21654 w 44791"/>
                <a:gd name="connsiteY48" fmla="*/ 37102 h 38789"/>
                <a:gd name="connsiteX49" fmla="*/ 19762 w 44791"/>
                <a:gd name="connsiteY49" fmla="*/ 38431 h 38789"/>
                <a:gd name="connsiteX50" fmla="*/ 17294 w 44791"/>
                <a:gd name="connsiteY50" fmla="*/ 38760 h 38789"/>
                <a:gd name="connsiteX51" fmla="*/ 16345 w 44791"/>
                <a:gd name="connsiteY51" fmla="*/ 37842 h 38789"/>
                <a:gd name="connsiteX0" fmla="*/ 16345 w 44802"/>
                <a:gd name="connsiteY0" fmla="*/ 37842 h 38789"/>
                <a:gd name="connsiteX1" fmla="*/ 15436 w 44802"/>
                <a:gd name="connsiteY1" fmla="*/ 35683 h 38789"/>
                <a:gd name="connsiteX2" fmla="*/ 12063 w 44802"/>
                <a:gd name="connsiteY2" fmla="*/ 35466 h 38789"/>
                <a:gd name="connsiteX3" fmla="*/ 12173 w 44802"/>
                <a:gd name="connsiteY3" fmla="*/ 36755 h 38789"/>
                <a:gd name="connsiteX4" fmla="*/ 10334 w 44802"/>
                <a:gd name="connsiteY4" fmla="*/ 37144 h 38789"/>
                <a:gd name="connsiteX5" fmla="*/ 9054 w 44802"/>
                <a:gd name="connsiteY5" fmla="*/ 36252 h 38789"/>
                <a:gd name="connsiteX6" fmla="*/ 7671 w 44802"/>
                <a:gd name="connsiteY6" fmla="*/ 34797 h 38789"/>
                <a:gd name="connsiteX7" fmla="*/ 6000 w 44802"/>
                <a:gd name="connsiteY7" fmla="*/ 33448 h 38789"/>
                <a:gd name="connsiteX8" fmla="*/ 6482 w 44802"/>
                <a:gd name="connsiteY8" fmla="*/ 32660 h 38789"/>
                <a:gd name="connsiteX9" fmla="*/ 5634 w 44802"/>
                <a:gd name="connsiteY9" fmla="*/ 32172 h 38789"/>
                <a:gd name="connsiteX10" fmla="*/ 5115 w 44802"/>
                <a:gd name="connsiteY10" fmla="*/ 29780 h 38789"/>
                <a:gd name="connsiteX11" fmla="*/ 5576 w 44802"/>
                <a:gd name="connsiteY11" fmla="*/ 28193 h 38789"/>
                <a:gd name="connsiteX12" fmla="*/ 2834 w 44802"/>
                <a:gd name="connsiteY12" fmla="*/ 24058 h 38789"/>
                <a:gd name="connsiteX13" fmla="*/ 80 w 44802"/>
                <a:gd name="connsiteY13" fmla="*/ 22744 h 38789"/>
                <a:gd name="connsiteX14" fmla="*/ 5855 w 44802"/>
                <a:gd name="connsiteY14" fmla="*/ 15917 h 38789"/>
                <a:gd name="connsiteX15" fmla="*/ 7386 w 44802"/>
                <a:gd name="connsiteY15" fmla="*/ 16504 h 38789"/>
                <a:gd name="connsiteX16" fmla="*/ 8801 w 44802"/>
                <a:gd name="connsiteY16" fmla="*/ 15278 h 38789"/>
                <a:gd name="connsiteX17" fmla="*/ 7955 w 44802"/>
                <a:gd name="connsiteY17" fmla="*/ 14218 h 38789"/>
                <a:gd name="connsiteX18" fmla="*/ 8591 w 44802"/>
                <a:gd name="connsiteY18" fmla="*/ 13241 h 38789"/>
                <a:gd name="connsiteX19" fmla="*/ 7152 w 44802"/>
                <a:gd name="connsiteY19" fmla="*/ 8616 h 38789"/>
                <a:gd name="connsiteX20" fmla="*/ 8611 w 44802"/>
                <a:gd name="connsiteY20" fmla="*/ 5352 h 38789"/>
                <a:gd name="connsiteX21" fmla="*/ 12563 w 44802"/>
                <a:gd name="connsiteY21" fmla="*/ 3849 h 38789"/>
                <a:gd name="connsiteX22" fmla="*/ 16065 w 44802"/>
                <a:gd name="connsiteY22" fmla="*/ 27 h 38789"/>
                <a:gd name="connsiteX23" fmla="*/ 17559 w 44802"/>
                <a:gd name="connsiteY23" fmla="*/ 532 h 38789"/>
                <a:gd name="connsiteX24" fmla="*/ 17394 w 44802"/>
                <a:gd name="connsiteY24" fmla="*/ 3954 h 38789"/>
                <a:gd name="connsiteX25" fmla="*/ 21346 w 44802"/>
                <a:gd name="connsiteY25" fmla="*/ 4404 h 38789"/>
                <a:gd name="connsiteX26" fmla="*/ 22286 w 44802"/>
                <a:gd name="connsiteY26" fmla="*/ 9449 h 38789"/>
                <a:gd name="connsiteX27" fmla="*/ 24179 w 44802"/>
                <a:gd name="connsiteY27" fmla="*/ 10125 h 38789"/>
                <a:gd name="connsiteX28" fmla="*/ 26672 w 44802"/>
                <a:gd name="connsiteY28" fmla="*/ 10926 h 38789"/>
                <a:gd name="connsiteX29" fmla="*/ 34227 w 44802"/>
                <a:gd name="connsiteY29" fmla="*/ 9412 h 38789"/>
                <a:gd name="connsiteX30" fmla="*/ 38599 w 44802"/>
                <a:gd name="connsiteY30" fmla="*/ 10331 h 38789"/>
                <a:gd name="connsiteX31" fmla="*/ 40093 w 44802"/>
                <a:gd name="connsiteY31" fmla="*/ 6810 h 38789"/>
                <a:gd name="connsiteX32" fmla="*/ 41679 w 44802"/>
                <a:gd name="connsiteY32" fmla="*/ 4867 h 38789"/>
                <a:gd name="connsiteX33" fmla="*/ 44740 w 44802"/>
                <a:gd name="connsiteY33" fmla="*/ 13917 h 38789"/>
                <a:gd name="connsiteX34" fmla="*/ 43362 w 44802"/>
                <a:gd name="connsiteY34" fmla="*/ 21900 h 38789"/>
                <a:gd name="connsiteX35" fmla="*/ 38975 w 44802"/>
                <a:gd name="connsiteY35" fmla="*/ 24130 h 38789"/>
                <a:gd name="connsiteX36" fmla="*/ 38154 w 44802"/>
                <a:gd name="connsiteY36" fmla="*/ 24674 h 38789"/>
                <a:gd name="connsiteX37" fmla="*/ 37904 w 44802"/>
                <a:gd name="connsiteY37" fmla="*/ 25922 h 38789"/>
                <a:gd name="connsiteX38" fmla="*/ 38886 w 44802"/>
                <a:gd name="connsiteY38" fmla="*/ 27963 h 38789"/>
                <a:gd name="connsiteX39" fmla="*/ 38118 w 44802"/>
                <a:gd name="connsiteY39" fmla="*/ 28446 h 38789"/>
                <a:gd name="connsiteX40" fmla="*/ 35912 w 44802"/>
                <a:gd name="connsiteY40" fmla="*/ 28338 h 38789"/>
                <a:gd name="connsiteX41" fmla="*/ 35619 w 44802"/>
                <a:gd name="connsiteY41" fmla="*/ 29195 h 38789"/>
                <a:gd name="connsiteX42" fmla="*/ 33016 w 44802"/>
                <a:gd name="connsiteY42" fmla="*/ 28965 h 38789"/>
                <a:gd name="connsiteX43" fmla="*/ 31701 w 44802"/>
                <a:gd name="connsiteY43" fmla="*/ 33110 h 38789"/>
                <a:gd name="connsiteX44" fmla="*/ 28048 w 44802"/>
                <a:gd name="connsiteY44" fmla="*/ 34152 h 38789"/>
                <a:gd name="connsiteX45" fmla="*/ 26422 w 44802"/>
                <a:gd name="connsiteY45" fmla="*/ 35099 h 38789"/>
                <a:gd name="connsiteX46" fmla="*/ 23424 w 44802"/>
                <a:gd name="connsiteY46" fmla="*/ 36241 h 38789"/>
                <a:gd name="connsiteX47" fmla="*/ 21654 w 44802"/>
                <a:gd name="connsiteY47" fmla="*/ 37102 h 38789"/>
                <a:gd name="connsiteX48" fmla="*/ 19762 w 44802"/>
                <a:gd name="connsiteY48" fmla="*/ 38431 h 38789"/>
                <a:gd name="connsiteX49" fmla="*/ 17294 w 44802"/>
                <a:gd name="connsiteY49" fmla="*/ 38760 h 38789"/>
                <a:gd name="connsiteX50" fmla="*/ 16345 w 44802"/>
                <a:gd name="connsiteY50" fmla="*/ 37842 h 38789"/>
                <a:gd name="connsiteX0" fmla="*/ 16345 w 44811"/>
                <a:gd name="connsiteY0" fmla="*/ 37842 h 38789"/>
                <a:gd name="connsiteX1" fmla="*/ 15436 w 44811"/>
                <a:gd name="connsiteY1" fmla="*/ 35683 h 38789"/>
                <a:gd name="connsiteX2" fmla="*/ 12063 w 44811"/>
                <a:gd name="connsiteY2" fmla="*/ 35466 h 38789"/>
                <a:gd name="connsiteX3" fmla="*/ 12173 w 44811"/>
                <a:gd name="connsiteY3" fmla="*/ 36755 h 38789"/>
                <a:gd name="connsiteX4" fmla="*/ 10334 w 44811"/>
                <a:gd name="connsiteY4" fmla="*/ 37144 h 38789"/>
                <a:gd name="connsiteX5" fmla="*/ 9054 w 44811"/>
                <a:gd name="connsiteY5" fmla="*/ 36252 h 38789"/>
                <a:gd name="connsiteX6" fmla="*/ 7671 w 44811"/>
                <a:gd name="connsiteY6" fmla="*/ 34797 h 38789"/>
                <a:gd name="connsiteX7" fmla="*/ 6000 w 44811"/>
                <a:gd name="connsiteY7" fmla="*/ 33448 h 38789"/>
                <a:gd name="connsiteX8" fmla="*/ 6482 w 44811"/>
                <a:gd name="connsiteY8" fmla="*/ 32660 h 38789"/>
                <a:gd name="connsiteX9" fmla="*/ 5634 w 44811"/>
                <a:gd name="connsiteY9" fmla="*/ 32172 h 38789"/>
                <a:gd name="connsiteX10" fmla="*/ 5115 w 44811"/>
                <a:gd name="connsiteY10" fmla="*/ 29780 h 38789"/>
                <a:gd name="connsiteX11" fmla="*/ 5576 w 44811"/>
                <a:gd name="connsiteY11" fmla="*/ 28193 h 38789"/>
                <a:gd name="connsiteX12" fmla="*/ 2834 w 44811"/>
                <a:gd name="connsiteY12" fmla="*/ 24058 h 38789"/>
                <a:gd name="connsiteX13" fmla="*/ 80 w 44811"/>
                <a:gd name="connsiteY13" fmla="*/ 22744 h 38789"/>
                <a:gd name="connsiteX14" fmla="*/ 5855 w 44811"/>
                <a:gd name="connsiteY14" fmla="*/ 15917 h 38789"/>
                <a:gd name="connsiteX15" fmla="*/ 7386 w 44811"/>
                <a:gd name="connsiteY15" fmla="*/ 16504 h 38789"/>
                <a:gd name="connsiteX16" fmla="*/ 8801 w 44811"/>
                <a:gd name="connsiteY16" fmla="*/ 15278 h 38789"/>
                <a:gd name="connsiteX17" fmla="*/ 7955 w 44811"/>
                <a:gd name="connsiteY17" fmla="*/ 14218 h 38789"/>
                <a:gd name="connsiteX18" fmla="*/ 8591 w 44811"/>
                <a:gd name="connsiteY18" fmla="*/ 13241 h 38789"/>
                <a:gd name="connsiteX19" fmla="*/ 7152 w 44811"/>
                <a:gd name="connsiteY19" fmla="*/ 8616 h 38789"/>
                <a:gd name="connsiteX20" fmla="*/ 8611 w 44811"/>
                <a:gd name="connsiteY20" fmla="*/ 5352 h 38789"/>
                <a:gd name="connsiteX21" fmla="*/ 12563 w 44811"/>
                <a:gd name="connsiteY21" fmla="*/ 3849 h 38789"/>
                <a:gd name="connsiteX22" fmla="*/ 16065 w 44811"/>
                <a:gd name="connsiteY22" fmla="*/ 27 h 38789"/>
                <a:gd name="connsiteX23" fmla="*/ 17559 w 44811"/>
                <a:gd name="connsiteY23" fmla="*/ 532 h 38789"/>
                <a:gd name="connsiteX24" fmla="*/ 17394 w 44811"/>
                <a:gd name="connsiteY24" fmla="*/ 3954 h 38789"/>
                <a:gd name="connsiteX25" fmla="*/ 21346 w 44811"/>
                <a:gd name="connsiteY25" fmla="*/ 4404 h 38789"/>
                <a:gd name="connsiteX26" fmla="*/ 22286 w 44811"/>
                <a:gd name="connsiteY26" fmla="*/ 9449 h 38789"/>
                <a:gd name="connsiteX27" fmla="*/ 24179 w 44811"/>
                <a:gd name="connsiteY27" fmla="*/ 10125 h 38789"/>
                <a:gd name="connsiteX28" fmla="*/ 26672 w 44811"/>
                <a:gd name="connsiteY28" fmla="*/ 10926 h 38789"/>
                <a:gd name="connsiteX29" fmla="*/ 34227 w 44811"/>
                <a:gd name="connsiteY29" fmla="*/ 9412 h 38789"/>
                <a:gd name="connsiteX30" fmla="*/ 38599 w 44811"/>
                <a:gd name="connsiteY30" fmla="*/ 10331 h 38789"/>
                <a:gd name="connsiteX31" fmla="*/ 40093 w 44811"/>
                <a:gd name="connsiteY31" fmla="*/ 6810 h 38789"/>
                <a:gd name="connsiteX32" fmla="*/ 41679 w 44811"/>
                <a:gd name="connsiteY32" fmla="*/ 4867 h 38789"/>
                <a:gd name="connsiteX33" fmla="*/ 44740 w 44811"/>
                <a:gd name="connsiteY33" fmla="*/ 13917 h 38789"/>
                <a:gd name="connsiteX34" fmla="*/ 43362 w 44811"/>
                <a:gd name="connsiteY34" fmla="*/ 21900 h 38789"/>
                <a:gd name="connsiteX35" fmla="*/ 38154 w 44811"/>
                <a:gd name="connsiteY35" fmla="*/ 24674 h 38789"/>
                <a:gd name="connsiteX36" fmla="*/ 37904 w 44811"/>
                <a:gd name="connsiteY36" fmla="*/ 25922 h 38789"/>
                <a:gd name="connsiteX37" fmla="*/ 38886 w 44811"/>
                <a:gd name="connsiteY37" fmla="*/ 27963 h 38789"/>
                <a:gd name="connsiteX38" fmla="*/ 38118 w 44811"/>
                <a:gd name="connsiteY38" fmla="*/ 28446 h 38789"/>
                <a:gd name="connsiteX39" fmla="*/ 35912 w 44811"/>
                <a:gd name="connsiteY39" fmla="*/ 28338 h 38789"/>
                <a:gd name="connsiteX40" fmla="*/ 35619 w 44811"/>
                <a:gd name="connsiteY40" fmla="*/ 29195 h 38789"/>
                <a:gd name="connsiteX41" fmla="*/ 33016 w 44811"/>
                <a:gd name="connsiteY41" fmla="*/ 28965 h 38789"/>
                <a:gd name="connsiteX42" fmla="*/ 31701 w 44811"/>
                <a:gd name="connsiteY42" fmla="*/ 33110 h 38789"/>
                <a:gd name="connsiteX43" fmla="*/ 28048 w 44811"/>
                <a:gd name="connsiteY43" fmla="*/ 34152 h 38789"/>
                <a:gd name="connsiteX44" fmla="*/ 26422 w 44811"/>
                <a:gd name="connsiteY44" fmla="*/ 35099 h 38789"/>
                <a:gd name="connsiteX45" fmla="*/ 23424 w 44811"/>
                <a:gd name="connsiteY45" fmla="*/ 36241 h 38789"/>
                <a:gd name="connsiteX46" fmla="*/ 21654 w 44811"/>
                <a:gd name="connsiteY46" fmla="*/ 37102 h 38789"/>
                <a:gd name="connsiteX47" fmla="*/ 19762 w 44811"/>
                <a:gd name="connsiteY47" fmla="*/ 38431 h 38789"/>
                <a:gd name="connsiteX48" fmla="*/ 17294 w 44811"/>
                <a:gd name="connsiteY48" fmla="*/ 38760 h 38789"/>
                <a:gd name="connsiteX49" fmla="*/ 16345 w 44811"/>
                <a:gd name="connsiteY49" fmla="*/ 37842 h 38789"/>
                <a:gd name="connsiteX0" fmla="*/ 16345 w 44814"/>
                <a:gd name="connsiteY0" fmla="*/ 37842 h 38789"/>
                <a:gd name="connsiteX1" fmla="*/ 15436 w 44814"/>
                <a:gd name="connsiteY1" fmla="*/ 35683 h 38789"/>
                <a:gd name="connsiteX2" fmla="*/ 12063 w 44814"/>
                <a:gd name="connsiteY2" fmla="*/ 35466 h 38789"/>
                <a:gd name="connsiteX3" fmla="*/ 12173 w 44814"/>
                <a:gd name="connsiteY3" fmla="*/ 36755 h 38789"/>
                <a:gd name="connsiteX4" fmla="*/ 10334 w 44814"/>
                <a:gd name="connsiteY4" fmla="*/ 37144 h 38789"/>
                <a:gd name="connsiteX5" fmla="*/ 9054 w 44814"/>
                <a:gd name="connsiteY5" fmla="*/ 36252 h 38789"/>
                <a:gd name="connsiteX6" fmla="*/ 7671 w 44814"/>
                <a:gd name="connsiteY6" fmla="*/ 34797 h 38789"/>
                <a:gd name="connsiteX7" fmla="*/ 6000 w 44814"/>
                <a:gd name="connsiteY7" fmla="*/ 33448 h 38789"/>
                <a:gd name="connsiteX8" fmla="*/ 6482 w 44814"/>
                <a:gd name="connsiteY8" fmla="*/ 32660 h 38789"/>
                <a:gd name="connsiteX9" fmla="*/ 5634 w 44814"/>
                <a:gd name="connsiteY9" fmla="*/ 32172 h 38789"/>
                <a:gd name="connsiteX10" fmla="*/ 5115 w 44814"/>
                <a:gd name="connsiteY10" fmla="*/ 29780 h 38789"/>
                <a:gd name="connsiteX11" fmla="*/ 5576 w 44814"/>
                <a:gd name="connsiteY11" fmla="*/ 28193 h 38789"/>
                <a:gd name="connsiteX12" fmla="*/ 2834 w 44814"/>
                <a:gd name="connsiteY12" fmla="*/ 24058 h 38789"/>
                <a:gd name="connsiteX13" fmla="*/ 80 w 44814"/>
                <a:gd name="connsiteY13" fmla="*/ 22744 h 38789"/>
                <a:gd name="connsiteX14" fmla="*/ 5855 w 44814"/>
                <a:gd name="connsiteY14" fmla="*/ 15917 h 38789"/>
                <a:gd name="connsiteX15" fmla="*/ 7386 w 44814"/>
                <a:gd name="connsiteY15" fmla="*/ 16504 h 38789"/>
                <a:gd name="connsiteX16" fmla="*/ 8801 w 44814"/>
                <a:gd name="connsiteY16" fmla="*/ 15278 h 38789"/>
                <a:gd name="connsiteX17" fmla="*/ 7955 w 44814"/>
                <a:gd name="connsiteY17" fmla="*/ 14218 h 38789"/>
                <a:gd name="connsiteX18" fmla="*/ 8591 w 44814"/>
                <a:gd name="connsiteY18" fmla="*/ 13241 h 38789"/>
                <a:gd name="connsiteX19" fmla="*/ 7152 w 44814"/>
                <a:gd name="connsiteY19" fmla="*/ 8616 h 38789"/>
                <a:gd name="connsiteX20" fmla="*/ 8611 w 44814"/>
                <a:gd name="connsiteY20" fmla="*/ 5352 h 38789"/>
                <a:gd name="connsiteX21" fmla="*/ 12563 w 44814"/>
                <a:gd name="connsiteY21" fmla="*/ 3849 h 38789"/>
                <a:gd name="connsiteX22" fmla="*/ 16065 w 44814"/>
                <a:gd name="connsiteY22" fmla="*/ 27 h 38789"/>
                <a:gd name="connsiteX23" fmla="*/ 17559 w 44814"/>
                <a:gd name="connsiteY23" fmla="*/ 532 h 38789"/>
                <a:gd name="connsiteX24" fmla="*/ 17394 w 44814"/>
                <a:gd name="connsiteY24" fmla="*/ 3954 h 38789"/>
                <a:gd name="connsiteX25" fmla="*/ 21346 w 44814"/>
                <a:gd name="connsiteY25" fmla="*/ 4404 h 38789"/>
                <a:gd name="connsiteX26" fmla="*/ 22286 w 44814"/>
                <a:gd name="connsiteY26" fmla="*/ 9449 h 38789"/>
                <a:gd name="connsiteX27" fmla="*/ 24179 w 44814"/>
                <a:gd name="connsiteY27" fmla="*/ 10125 h 38789"/>
                <a:gd name="connsiteX28" fmla="*/ 26672 w 44814"/>
                <a:gd name="connsiteY28" fmla="*/ 10926 h 38789"/>
                <a:gd name="connsiteX29" fmla="*/ 34227 w 44814"/>
                <a:gd name="connsiteY29" fmla="*/ 9412 h 38789"/>
                <a:gd name="connsiteX30" fmla="*/ 38599 w 44814"/>
                <a:gd name="connsiteY30" fmla="*/ 10331 h 38789"/>
                <a:gd name="connsiteX31" fmla="*/ 40093 w 44814"/>
                <a:gd name="connsiteY31" fmla="*/ 6810 h 38789"/>
                <a:gd name="connsiteX32" fmla="*/ 41679 w 44814"/>
                <a:gd name="connsiteY32" fmla="*/ 4867 h 38789"/>
                <a:gd name="connsiteX33" fmla="*/ 44740 w 44814"/>
                <a:gd name="connsiteY33" fmla="*/ 13917 h 38789"/>
                <a:gd name="connsiteX34" fmla="*/ 43362 w 44814"/>
                <a:gd name="connsiteY34" fmla="*/ 21900 h 38789"/>
                <a:gd name="connsiteX35" fmla="*/ 37904 w 44814"/>
                <a:gd name="connsiteY35" fmla="*/ 25922 h 38789"/>
                <a:gd name="connsiteX36" fmla="*/ 38886 w 44814"/>
                <a:gd name="connsiteY36" fmla="*/ 27963 h 38789"/>
                <a:gd name="connsiteX37" fmla="*/ 38118 w 44814"/>
                <a:gd name="connsiteY37" fmla="*/ 28446 h 38789"/>
                <a:gd name="connsiteX38" fmla="*/ 35912 w 44814"/>
                <a:gd name="connsiteY38" fmla="*/ 28338 h 38789"/>
                <a:gd name="connsiteX39" fmla="*/ 35619 w 44814"/>
                <a:gd name="connsiteY39" fmla="*/ 29195 h 38789"/>
                <a:gd name="connsiteX40" fmla="*/ 33016 w 44814"/>
                <a:gd name="connsiteY40" fmla="*/ 28965 h 38789"/>
                <a:gd name="connsiteX41" fmla="*/ 31701 w 44814"/>
                <a:gd name="connsiteY41" fmla="*/ 33110 h 38789"/>
                <a:gd name="connsiteX42" fmla="*/ 28048 w 44814"/>
                <a:gd name="connsiteY42" fmla="*/ 34152 h 38789"/>
                <a:gd name="connsiteX43" fmla="*/ 26422 w 44814"/>
                <a:gd name="connsiteY43" fmla="*/ 35099 h 38789"/>
                <a:gd name="connsiteX44" fmla="*/ 23424 w 44814"/>
                <a:gd name="connsiteY44" fmla="*/ 36241 h 38789"/>
                <a:gd name="connsiteX45" fmla="*/ 21654 w 44814"/>
                <a:gd name="connsiteY45" fmla="*/ 37102 h 38789"/>
                <a:gd name="connsiteX46" fmla="*/ 19762 w 44814"/>
                <a:gd name="connsiteY46" fmla="*/ 38431 h 38789"/>
                <a:gd name="connsiteX47" fmla="*/ 17294 w 44814"/>
                <a:gd name="connsiteY47" fmla="*/ 38760 h 38789"/>
                <a:gd name="connsiteX48" fmla="*/ 16345 w 44814"/>
                <a:gd name="connsiteY48" fmla="*/ 37842 h 38789"/>
                <a:gd name="connsiteX0" fmla="*/ 16345 w 53092"/>
                <a:gd name="connsiteY0" fmla="*/ 37842 h 38789"/>
                <a:gd name="connsiteX1" fmla="*/ 15436 w 53092"/>
                <a:gd name="connsiteY1" fmla="*/ 35683 h 38789"/>
                <a:gd name="connsiteX2" fmla="*/ 12063 w 53092"/>
                <a:gd name="connsiteY2" fmla="*/ 35466 h 38789"/>
                <a:gd name="connsiteX3" fmla="*/ 12173 w 53092"/>
                <a:gd name="connsiteY3" fmla="*/ 36755 h 38789"/>
                <a:gd name="connsiteX4" fmla="*/ 10334 w 53092"/>
                <a:gd name="connsiteY4" fmla="*/ 37144 h 38789"/>
                <a:gd name="connsiteX5" fmla="*/ 9054 w 53092"/>
                <a:gd name="connsiteY5" fmla="*/ 36252 h 38789"/>
                <a:gd name="connsiteX6" fmla="*/ 7671 w 53092"/>
                <a:gd name="connsiteY6" fmla="*/ 34797 h 38789"/>
                <a:gd name="connsiteX7" fmla="*/ 6000 w 53092"/>
                <a:gd name="connsiteY7" fmla="*/ 33448 h 38789"/>
                <a:gd name="connsiteX8" fmla="*/ 6482 w 53092"/>
                <a:gd name="connsiteY8" fmla="*/ 32660 h 38789"/>
                <a:gd name="connsiteX9" fmla="*/ 5634 w 53092"/>
                <a:gd name="connsiteY9" fmla="*/ 32172 h 38789"/>
                <a:gd name="connsiteX10" fmla="*/ 5115 w 53092"/>
                <a:gd name="connsiteY10" fmla="*/ 29780 h 38789"/>
                <a:gd name="connsiteX11" fmla="*/ 5576 w 53092"/>
                <a:gd name="connsiteY11" fmla="*/ 28193 h 38789"/>
                <a:gd name="connsiteX12" fmla="*/ 2834 w 53092"/>
                <a:gd name="connsiteY12" fmla="*/ 24058 h 38789"/>
                <a:gd name="connsiteX13" fmla="*/ 80 w 53092"/>
                <a:gd name="connsiteY13" fmla="*/ 22744 h 38789"/>
                <a:gd name="connsiteX14" fmla="*/ 5855 w 53092"/>
                <a:gd name="connsiteY14" fmla="*/ 15917 h 38789"/>
                <a:gd name="connsiteX15" fmla="*/ 7386 w 53092"/>
                <a:gd name="connsiteY15" fmla="*/ 16504 h 38789"/>
                <a:gd name="connsiteX16" fmla="*/ 8801 w 53092"/>
                <a:gd name="connsiteY16" fmla="*/ 15278 h 38789"/>
                <a:gd name="connsiteX17" fmla="*/ 7955 w 53092"/>
                <a:gd name="connsiteY17" fmla="*/ 14218 h 38789"/>
                <a:gd name="connsiteX18" fmla="*/ 8591 w 53092"/>
                <a:gd name="connsiteY18" fmla="*/ 13241 h 38789"/>
                <a:gd name="connsiteX19" fmla="*/ 7152 w 53092"/>
                <a:gd name="connsiteY19" fmla="*/ 8616 h 38789"/>
                <a:gd name="connsiteX20" fmla="*/ 8611 w 53092"/>
                <a:gd name="connsiteY20" fmla="*/ 5352 h 38789"/>
                <a:gd name="connsiteX21" fmla="*/ 12563 w 53092"/>
                <a:gd name="connsiteY21" fmla="*/ 3849 h 38789"/>
                <a:gd name="connsiteX22" fmla="*/ 16065 w 53092"/>
                <a:gd name="connsiteY22" fmla="*/ 27 h 38789"/>
                <a:gd name="connsiteX23" fmla="*/ 17559 w 53092"/>
                <a:gd name="connsiteY23" fmla="*/ 532 h 38789"/>
                <a:gd name="connsiteX24" fmla="*/ 17394 w 53092"/>
                <a:gd name="connsiteY24" fmla="*/ 3954 h 38789"/>
                <a:gd name="connsiteX25" fmla="*/ 21346 w 53092"/>
                <a:gd name="connsiteY25" fmla="*/ 4404 h 38789"/>
                <a:gd name="connsiteX26" fmla="*/ 22286 w 53092"/>
                <a:gd name="connsiteY26" fmla="*/ 9449 h 38789"/>
                <a:gd name="connsiteX27" fmla="*/ 24179 w 53092"/>
                <a:gd name="connsiteY27" fmla="*/ 10125 h 38789"/>
                <a:gd name="connsiteX28" fmla="*/ 26672 w 53092"/>
                <a:gd name="connsiteY28" fmla="*/ 10926 h 38789"/>
                <a:gd name="connsiteX29" fmla="*/ 34227 w 53092"/>
                <a:gd name="connsiteY29" fmla="*/ 9412 h 38789"/>
                <a:gd name="connsiteX30" fmla="*/ 38599 w 53092"/>
                <a:gd name="connsiteY30" fmla="*/ 10331 h 38789"/>
                <a:gd name="connsiteX31" fmla="*/ 40093 w 53092"/>
                <a:gd name="connsiteY31" fmla="*/ 6810 h 38789"/>
                <a:gd name="connsiteX32" fmla="*/ 41679 w 53092"/>
                <a:gd name="connsiteY32" fmla="*/ 4867 h 38789"/>
                <a:gd name="connsiteX33" fmla="*/ 44740 w 53092"/>
                <a:gd name="connsiteY33" fmla="*/ 13917 h 38789"/>
                <a:gd name="connsiteX34" fmla="*/ 43362 w 53092"/>
                <a:gd name="connsiteY34" fmla="*/ 21900 h 38789"/>
                <a:gd name="connsiteX35" fmla="*/ 53049 w 53092"/>
                <a:gd name="connsiteY35" fmla="*/ 29664 h 38789"/>
                <a:gd name="connsiteX36" fmla="*/ 38886 w 53092"/>
                <a:gd name="connsiteY36" fmla="*/ 27963 h 38789"/>
                <a:gd name="connsiteX37" fmla="*/ 38118 w 53092"/>
                <a:gd name="connsiteY37" fmla="*/ 28446 h 38789"/>
                <a:gd name="connsiteX38" fmla="*/ 35912 w 53092"/>
                <a:gd name="connsiteY38" fmla="*/ 28338 h 38789"/>
                <a:gd name="connsiteX39" fmla="*/ 35619 w 53092"/>
                <a:gd name="connsiteY39" fmla="*/ 29195 h 38789"/>
                <a:gd name="connsiteX40" fmla="*/ 33016 w 53092"/>
                <a:gd name="connsiteY40" fmla="*/ 28965 h 38789"/>
                <a:gd name="connsiteX41" fmla="*/ 31701 w 53092"/>
                <a:gd name="connsiteY41" fmla="*/ 33110 h 38789"/>
                <a:gd name="connsiteX42" fmla="*/ 28048 w 53092"/>
                <a:gd name="connsiteY42" fmla="*/ 34152 h 38789"/>
                <a:gd name="connsiteX43" fmla="*/ 26422 w 53092"/>
                <a:gd name="connsiteY43" fmla="*/ 35099 h 38789"/>
                <a:gd name="connsiteX44" fmla="*/ 23424 w 53092"/>
                <a:gd name="connsiteY44" fmla="*/ 36241 h 38789"/>
                <a:gd name="connsiteX45" fmla="*/ 21654 w 53092"/>
                <a:gd name="connsiteY45" fmla="*/ 37102 h 38789"/>
                <a:gd name="connsiteX46" fmla="*/ 19762 w 53092"/>
                <a:gd name="connsiteY46" fmla="*/ 38431 h 38789"/>
                <a:gd name="connsiteX47" fmla="*/ 17294 w 53092"/>
                <a:gd name="connsiteY47" fmla="*/ 38760 h 38789"/>
                <a:gd name="connsiteX48" fmla="*/ 16345 w 53092"/>
                <a:gd name="connsiteY48" fmla="*/ 37842 h 38789"/>
                <a:gd name="connsiteX0" fmla="*/ 16345 w 53175"/>
                <a:gd name="connsiteY0" fmla="*/ 37842 h 38789"/>
                <a:gd name="connsiteX1" fmla="*/ 15436 w 53175"/>
                <a:gd name="connsiteY1" fmla="*/ 35683 h 38789"/>
                <a:gd name="connsiteX2" fmla="*/ 12063 w 53175"/>
                <a:gd name="connsiteY2" fmla="*/ 35466 h 38789"/>
                <a:gd name="connsiteX3" fmla="*/ 12173 w 53175"/>
                <a:gd name="connsiteY3" fmla="*/ 36755 h 38789"/>
                <a:gd name="connsiteX4" fmla="*/ 10334 w 53175"/>
                <a:gd name="connsiteY4" fmla="*/ 37144 h 38789"/>
                <a:gd name="connsiteX5" fmla="*/ 9054 w 53175"/>
                <a:gd name="connsiteY5" fmla="*/ 36252 h 38789"/>
                <a:gd name="connsiteX6" fmla="*/ 7671 w 53175"/>
                <a:gd name="connsiteY6" fmla="*/ 34797 h 38789"/>
                <a:gd name="connsiteX7" fmla="*/ 6000 w 53175"/>
                <a:gd name="connsiteY7" fmla="*/ 33448 h 38789"/>
                <a:gd name="connsiteX8" fmla="*/ 6482 w 53175"/>
                <a:gd name="connsiteY8" fmla="*/ 32660 h 38789"/>
                <a:gd name="connsiteX9" fmla="*/ 5634 w 53175"/>
                <a:gd name="connsiteY9" fmla="*/ 32172 h 38789"/>
                <a:gd name="connsiteX10" fmla="*/ 5115 w 53175"/>
                <a:gd name="connsiteY10" fmla="*/ 29780 h 38789"/>
                <a:gd name="connsiteX11" fmla="*/ 5576 w 53175"/>
                <a:gd name="connsiteY11" fmla="*/ 28193 h 38789"/>
                <a:gd name="connsiteX12" fmla="*/ 2834 w 53175"/>
                <a:gd name="connsiteY12" fmla="*/ 24058 h 38789"/>
                <a:gd name="connsiteX13" fmla="*/ 80 w 53175"/>
                <a:gd name="connsiteY13" fmla="*/ 22744 h 38789"/>
                <a:gd name="connsiteX14" fmla="*/ 5855 w 53175"/>
                <a:gd name="connsiteY14" fmla="*/ 15917 h 38789"/>
                <a:gd name="connsiteX15" fmla="*/ 7386 w 53175"/>
                <a:gd name="connsiteY15" fmla="*/ 16504 h 38789"/>
                <a:gd name="connsiteX16" fmla="*/ 8801 w 53175"/>
                <a:gd name="connsiteY16" fmla="*/ 15278 h 38789"/>
                <a:gd name="connsiteX17" fmla="*/ 7955 w 53175"/>
                <a:gd name="connsiteY17" fmla="*/ 14218 h 38789"/>
                <a:gd name="connsiteX18" fmla="*/ 8591 w 53175"/>
                <a:gd name="connsiteY18" fmla="*/ 13241 h 38789"/>
                <a:gd name="connsiteX19" fmla="*/ 7152 w 53175"/>
                <a:gd name="connsiteY19" fmla="*/ 8616 h 38789"/>
                <a:gd name="connsiteX20" fmla="*/ 8611 w 53175"/>
                <a:gd name="connsiteY20" fmla="*/ 5352 h 38789"/>
                <a:gd name="connsiteX21" fmla="*/ 12563 w 53175"/>
                <a:gd name="connsiteY21" fmla="*/ 3849 h 38789"/>
                <a:gd name="connsiteX22" fmla="*/ 16065 w 53175"/>
                <a:gd name="connsiteY22" fmla="*/ 27 h 38789"/>
                <a:gd name="connsiteX23" fmla="*/ 17559 w 53175"/>
                <a:gd name="connsiteY23" fmla="*/ 532 h 38789"/>
                <a:gd name="connsiteX24" fmla="*/ 17394 w 53175"/>
                <a:gd name="connsiteY24" fmla="*/ 3954 h 38789"/>
                <a:gd name="connsiteX25" fmla="*/ 21346 w 53175"/>
                <a:gd name="connsiteY25" fmla="*/ 4404 h 38789"/>
                <a:gd name="connsiteX26" fmla="*/ 22286 w 53175"/>
                <a:gd name="connsiteY26" fmla="*/ 9449 h 38789"/>
                <a:gd name="connsiteX27" fmla="*/ 24179 w 53175"/>
                <a:gd name="connsiteY27" fmla="*/ 10125 h 38789"/>
                <a:gd name="connsiteX28" fmla="*/ 26672 w 53175"/>
                <a:gd name="connsiteY28" fmla="*/ 10926 h 38789"/>
                <a:gd name="connsiteX29" fmla="*/ 34227 w 53175"/>
                <a:gd name="connsiteY29" fmla="*/ 9412 h 38789"/>
                <a:gd name="connsiteX30" fmla="*/ 38599 w 53175"/>
                <a:gd name="connsiteY30" fmla="*/ 10331 h 38789"/>
                <a:gd name="connsiteX31" fmla="*/ 40093 w 53175"/>
                <a:gd name="connsiteY31" fmla="*/ 6810 h 38789"/>
                <a:gd name="connsiteX32" fmla="*/ 41679 w 53175"/>
                <a:gd name="connsiteY32" fmla="*/ 4867 h 38789"/>
                <a:gd name="connsiteX33" fmla="*/ 44740 w 53175"/>
                <a:gd name="connsiteY33" fmla="*/ 13917 h 38789"/>
                <a:gd name="connsiteX34" fmla="*/ 43362 w 53175"/>
                <a:gd name="connsiteY34" fmla="*/ 21900 h 38789"/>
                <a:gd name="connsiteX35" fmla="*/ 53049 w 53175"/>
                <a:gd name="connsiteY35" fmla="*/ 29664 h 38789"/>
                <a:gd name="connsiteX36" fmla="*/ 49094 w 53175"/>
                <a:gd name="connsiteY36" fmla="*/ 33947 h 38789"/>
                <a:gd name="connsiteX37" fmla="*/ 38118 w 53175"/>
                <a:gd name="connsiteY37" fmla="*/ 28446 h 38789"/>
                <a:gd name="connsiteX38" fmla="*/ 35912 w 53175"/>
                <a:gd name="connsiteY38" fmla="*/ 28338 h 38789"/>
                <a:gd name="connsiteX39" fmla="*/ 35619 w 53175"/>
                <a:gd name="connsiteY39" fmla="*/ 29195 h 38789"/>
                <a:gd name="connsiteX40" fmla="*/ 33016 w 53175"/>
                <a:gd name="connsiteY40" fmla="*/ 28965 h 38789"/>
                <a:gd name="connsiteX41" fmla="*/ 31701 w 53175"/>
                <a:gd name="connsiteY41" fmla="*/ 33110 h 38789"/>
                <a:gd name="connsiteX42" fmla="*/ 28048 w 53175"/>
                <a:gd name="connsiteY42" fmla="*/ 34152 h 38789"/>
                <a:gd name="connsiteX43" fmla="*/ 26422 w 53175"/>
                <a:gd name="connsiteY43" fmla="*/ 35099 h 38789"/>
                <a:gd name="connsiteX44" fmla="*/ 23424 w 53175"/>
                <a:gd name="connsiteY44" fmla="*/ 36241 h 38789"/>
                <a:gd name="connsiteX45" fmla="*/ 21654 w 53175"/>
                <a:gd name="connsiteY45" fmla="*/ 37102 h 38789"/>
                <a:gd name="connsiteX46" fmla="*/ 19762 w 53175"/>
                <a:gd name="connsiteY46" fmla="*/ 38431 h 38789"/>
                <a:gd name="connsiteX47" fmla="*/ 17294 w 53175"/>
                <a:gd name="connsiteY47" fmla="*/ 38760 h 38789"/>
                <a:gd name="connsiteX48" fmla="*/ 16345 w 53175"/>
                <a:gd name="connsiteY48" fmla="*/ 37842 h 38789"/>
                <a:gd name="connsiteX0" fmla="*/ 16345 w 53175"/>
                <a:gd name="connsiteY0" fmla="*/ 37842 h 38789"/>
                <a:gd name="connsiteX1" fmla="*/ 15436 w 53175"/>
                <a:gd name="connsiteY1" fmla="*/ 35683 h 38789"/>
                <a:gd name="connsiteX2" fmla="*/ 12063 w 53175"/>
                <a:gd name="connsiteY2" fmla="*/ 35466 h 38789"/>
                <a:gd name="connsiteX3" fmla="*/ 12173 w 53175"/>
                <a:gd name="connsiteY3" fmla="*/ 36755 h 38789"/>
                <a:gd name="connsiteX4" fmla="*/ 10334 w 53175"/>
                <a:gd name="connsiteY4" fmla="*/ 37144 h 38789"/>
                <a:gd name="connsiteX5" fmla="*/ 9054 w 53175"/>
                <a:gd name="connsiteY5" fmla="*/ 36252 h 38789"/>
                <a:gd name="connsiteX6" fmla="*/ 7671 w 53175"/>
                <a:gd name="connsiteY6" fmla="*/ 34797 h 38789"/>
                <a:gd name="connsiteX7" fmla="*/ 6000 w 53175"/>
                <a:gd name="connsiteY7" fmla="*/ 33448 h 38789"/>
                <a:gd name="connsiteX8" fmla="*/ 6482 w 53175"/>
                <a:gd name="connsiteY8" fmla="*/ 32660 h 38789"/>
                <a:gd name="connsiteX9" fmla="*/ 5634 w 53175"/>
                <a:gd name="connsiteY9" fmla="*/ 32172 h 38789"/>
                <a:gd name="connsiteX10" fmla="*/ 5115 w 53175"/>
                <a:gd name="connsiteY10" fmla="*/ 29780 h 38789"/>
                <a:gd name="connsiteX11" fmla="*/ 5576 w 53175"/>
                <a:gd name="connsiteY11" fmla="*/ 28193 h 38789"/>
                <a:gd name="connsiteX12" fmla="*/ 2834 w 53175"/>
                <a:gd name="connsiteY12" fmla="*/ 24058 h 38789"/>
                <a:gd name="connsiteX13" fmla="*/ 80 w 53175"/>
                <a:gd name="connsiteY13" fmla="*/ 22744 h 38789"/>
                <a:gd name="connsiteX14" fmla="*/ 5855 w 53175"/>
                <a:gd name="connsiteY14" fmla="*/ 15917 h 38789"/>
                <a:gd name="connsiteX15" fmla="*/ 7386 w 53175"/>
                <a:gd name="connsiteY15" fmla="*/ 16504 h 38789"/>
                <a:gd name="connsiteX16" fmla="*/ 8801 w 53175"/>
                <a:gd name="connsiteY16" fmla="*/ 15278 h 38789"/>
                <a:gd name="connsiteX17" fmla="*/ 7955 w 53175"/>
                <a:gd name="connsiteY17" fmla="*/ 14218 h 38789"/>
                <a:gd name="connsiteX18" fmla="*/ 8591 w 53175"/>
                <a:gd name="connsiteY18" fmla="*/ 13241 h 38789"/>
                <a:gd name="connsiteX19" fmla="*/ 7152 w 53175"/>
                <a:gd name="connsiteY19" fmla="*/ 8616 h 38789"/>
                <a:gd name="connsiteX20" fmla="*/ 8611 w 53175"/>
                <a:gd name="connsiteY20" fmla="*/ 5352 h 38789"/>
                <a:gd name="connsiteX21" fmla="*/ 12563 w 53175"/>
                <a:gd name="connsiteY21" fmla="*/ 3849 h 38789"/>
                <a:gd name="connsiteX22" fmla="*/ 16065 w 53175"/>
                <a:gd name="connsiteY22" fmla="*/ 27 h 38789"/>
                <a:gd name="connsiteX23" fmla="*/ 17559 w 53175"/>
                <a:gd name="connsiteY23" fmla="*/ 532 h 38789"/>
                <a:gd name="connsiteX24" fmla="*/ 17394 w 53175"/>
                <a:gd name="connsiteY24" fmla="*/ 3954 h 38789"/>
                <a:gd name="connsiteX25" fmla="*/ 21346 w 53175"/>
                <a:gd name="connsiteY25" fmla="*/ 4404 h 38789"/>
                <a:gd name="connsiteX26" fmla="*/ 22286 w 53175"/>
                <a:gd name="connsiteY26" fmla="*/ 9449 h 38789"/>
                <a:gd name="connsiteX27" fmla="*/ 24179 w 53175"/>
                <a:gd name="connsiteY27" fmla="*/ 10125 h 38789"/>
                <a:gd name="connsiteX28" fmla="*/ 26672 w 53175"/>
                <a:gd name="connsiteY28" fmla="*/ 10926 h 38789"/>
                <a:gd name="connsiteX29" fmla="*/ 34227 w 53175"/>
                <a:gd name="connsiteY29" fmla="*/ 9412 h 38789"/>
                <a:gd name="connsiteX30" fmla="*/ 38599 w 53175"/>
                <a:gd name="connsiteY30" fmla="*/ 10331 h 38789"/>
                <a:gd name="connsiteX31" fmla="*/ 40093 w 53175"/>
                <a:gd name="connsiteY31" fmla="*/ 6810 h 38789"/>
                <a:gd name="connsiteX32" fmla="*/ 41679 w 53175"/>
                <a:gd name="connsiteY32" fmla="*/ 4867 h 38789"/>
                <a:gd name="connsiteX33" fmla="*/ 44740 w 53175"/>
                <a:gd name="connsiteY33" fmla="*/ 13917 h 38789"/>
                <a:gd name="connsiteX34" fmla="*/ 43362 w 53175"/>
                <a:gd name="connsiteY34" fmla="*/ 21900 h 38789"/>
                <a:gd name="connsiteX35" fmla="*/ 53049 w 53175"/>
                <a:gd name="connsiteY35" fmla="*/ 29664 h 38789"/>
                <a:gd name="connsiteX36" fmla="*/ 49094 w 53175"/>
                <a:gd name="connsiteY36" fmla="*/ 33947 h 38789"/>
                <a:gd name="connsiteX37" fmla="*/ 49385 w 53175"/>
                <a:gd name="connsiteY37" fmla="*/ 37662 h 38789"/>
                <a:gd name="connsiteX38" fmla="*/ 35912 w 53175"/>
                <a:gd name="connsiteY38" fmla="*/ 28338 h 38789"/>
                <a:gd name="connsiteX39" fmla="*/ 35619 w 53175"/>
                <a:gd name="connsiteY39" fmla="*/ 29195 h 38789"/>
                <a:gd name="connsiteX40" fmla="*/ 33016 w 53175"/>
                <a:gd name="connsiteY40" fmla="*/ 28965 h 38789"/>
                <a:gd name="connsiteX41" fmla="*/ 31701 w 53175"/>
                <a:gd name="connsiteY41" fmla="*/ 33110 h 38789"/>
                <a:gd name="connsiteX42" fmla="*/ 28048 w 53175"/>
                <a:gd name="connsiteY42" fmla="*/ 34152 h 38789"/>
                <a:gd name="connsiteX43" fmla="*/ 26422 w 53175"/>
                <a:gd name="connsiteY43" fmla="*/ 35099 h 38789"/>
                <a:gd name="connsiteX44" fmla="*/ 23424 w 53175"/>
                <a:gd name="connsiteY44" fmla="*/ 36241 h 38789"/>
                <a:gd name="connsiteX45" fmla="*/ 21654 w 53175"/>
                <a:gd name="connsiteY45" fmla="*/ 37102 h 38789"/>
                <a:gd name="connsiteX46" fmla="*/ 19762 w 53175"/>
                <a:gd name="connsiteY46" fmla="*/ 38431 h 38789"/>
                <a:gd name="connsiteX47" fmla="*/ 17294 w 53175"/>
                <a:gd name="connsiteY47" fmla="*/ 38760 h 38789"/>
                <a:gd name="connsiteX48" fmla="*/ 16345 w 53175"/>
                <a:gd name="connsiteY48" fmla="*/ 37842 h 38789"/>
                <a:gd name="connsiteX0" fmla="*/ 16345 w 53175"/>
                <a:gd name="connsiteY0" fmla="*/ 37842 h 38789"/>
                <a:gd name="connsiteX1" fmla="*/ 15436 w 53175"/>
                <a:gd name="connsiteY1" fmla="*/ 35683 h 38789"/>
                <a:gd name="connsiteX2" fmla="*/ 12063 w 53175"/>
                <a:gd name="connsiteY2" fmla="*/ 35466 h 38789"/>
                <a:gd name="connsiteX3" fmla="*/ 12173 w 53175"/>
                <a:gd name="connsiteY3" fmla="*/ 36755 h 38789"/>
                <a:gd name="connsiteX4" fmla="*/ 10334 w 53175"/>
                <a:gd name="connsiteY4" fmla="*/ 37144 h 38789"/>
                <a:gd name="connsiteX5" fmla="*/ 9054 w 53175"/>
                <a:gd name="connsiteY5" fmla="*/ 36252 h 38789"/>
                <a:gd name="connsiteX6" fmla="*/ 7671 w 53175"/>
                <a:gd name="connsiteY6" fmla="*/ 34797 h 38789"/>
                <a:gd name="connsiteX7" fmla="*/ 6000 w 53175"/>
                <a:gd name="connsiteY7" fmla="*/ 33448 h 38789"/>
                <a:gd name="connsiteX8" fmla="*/ 6482 w 53175"/>
                <a:gd name="connsiteY8" fmla="*/ 32660 h 38789"/>
                <a:gd name="connsiteX9" fmla="*/ 5634 w 53175"/>
                <a:gd name="connsiteY9" fmla="*/ 32172 h 38789"/>
                <a:gd name="connsiteX10" fmla="*/ 5115 w 53175"/>
                <a:gd name="connsiteY10" fmla="*/ 29780 h 38789"/>
                <a:gd name="connsiteX11" fmla="*/ 5576 w 53175"/>
                <a:gd name="connsiteY11" fmla="*/ 28193 h 38789"/>
                <a:gd name="connsiteX12" fmla="*/ 2834 w 53175"/>
                <a:gd name="connsiteY12" fmla="*/ 24058 h 38789"/>
                <a:gd name="connsiteX13" fmla="*/ 80 w 53175"/>
                <a:gd name="connsiteY13" fmla="*/ 22744 h 38789"/>
                <a:gd name="connsiteX14" fmla="*/ 5855 w 53175"/>
                <a:gd name="connsiteY14" fmla="*/ 15917 h 38789"/>
                <a:gd name="connsiteX15" fmla="*/ 7386 w 53175"/>
                <a:gd name="connsiteY15" fmla="*/ 16504 h 38789"/>
                <a:gd name="connsiteX16" fmla="*/ 8801 w 53175"/>
                <a:gd name="connsiteY16" fmla="*/ 15278 h 38789"/>
                <a:gd name="connsiteX17" fmla="*/ 7955 w 53175"/>
                <a:gd name="connsiteY17" fmla="*/ 14218 h 38789"/>
                <a:gd name="connsiteX18" fmla="*/ 8591 w 53175"/>
                <a:gd name="connsiteY18" fmla="*/ 13241 h 38789"/>
                <a:gd name="connsiteX19" fmla="*/ 7152 w 53175"/>
                <a:gd name="connsiteY19" fmla="*/ 8616 h 38789"/>
                <a:gd name="connsiteX20" fmla="*/ 8611 w 53175"/>
                <a:gd name="connsiteY20" fmla="*/ 5352 h 38789"/>
                <a:gd name="connsiteX21" fmla="*/ 12563 w 53175"/>
                <a:gd name="connsiteY21" fmla="*/ 3849 h 38789"/>
                <a:gd name="connsiteX22" fmla="*/ 16065 w 53175"/>
                <a:gd name="connsiteY22" fmla="*/ 27 h 38789"/>
                <a:gd name="connsiteX23" fmla="*/ 17559 w 53175"/>
                <a:gd name="connsiteY23" fmla="*/ 532 h 38789"/>
                <a:gd name="connsiteX24" fmla="*/ 17394 w 53175"/>
                <a:gd name="connsiteY24" fmla="*/ 3954 h 38789"/>
                <a:gd name="connsiteX25" fmla="*/ 21346 w 53175"/>
                <a:gd name="connsiteY25" fmla="*/ 4404 h 38789"/>
                <a:gd name="connsiteX26" fmla="*/ 22286 w 53175"/>
                <a:gd name="connsiteY26" fmla="*/ 9449 h 38789"/>
                <a:gd name="connsiteX27" fmla="*/ 24179 w 53175"/>
                <a:gd name="connsiteY27" fmla="*/ 10125 h 38789"/>
                <a:gd name="connsiteX28" fmla="*/ 26672 w 53175"/>
                <a:gd name="connsiteY28" fmla="*/ 10926 h 38789"/>
                <a:gd name="connsiteX29" fmla="*/ 34227 w 53175"/>
                <a:gd name="connsiteY29" fmla="*/ 9412 h 38789"/>
                <a:gd name="connsiteX30" fmla="*/ 38599 w 53175"/>
                <a:gd name="connsiteY30" fmla="*/ 10331 h 38789"/>
                <a:gd name="connsiteX31" fmla="*/ 40093 w 53175"/>
                <a:gd name="connsiteY31" fmla="*/ 6810 h 38789"/>
                <a:gd name="connsiteX32" fmla="*/ 41679 w 53175"/>
                <a:gd name="connsiteY32" fmla="*/ 4867 h 38789"/>
                <a:gd name="connsiteX33" fmla="*/ 44740 w 53175"/>
                <a:gd name="connsiteY33" fmla="*/ 13917 h 38789"/>
                <a:gd name="connsiteX34" fmla="*/ 43362 w 53175"/>
                <a:gd name="connsiteY34" fmla="*/ 21900 h 38789"/>
                <a:gd name="connsiteX35" fmla="*/ 53049 w 53175"/>
                <a:gd name="connsiteY35" fmla="*/ 29664 h 38789"/>
                <a:gd name="connsiteX36" fmla="*/ 49094 w 53175"/>
                <a:gd name="connsiteY36" fmla="*/ 33947 h 38789"/>
                <a:gd name="connsiteX37" fmla="*/ 49385 w 53175"/>
                <a:gd name="connsiteY37" fmla="*/ 37662 h 38789"/>
                <a:gd name="connsiteX38" fmla="*/ 45685 w 53175"/>
                <a:gd name="connsiteY38" fmla="*/ 35690 h 38789"/>
                <a:gd name="connsiteX39" fmla="*/ 35619 w 53175"/>
                <a:gd name="connsiteY39" fmla="*/ 29195 h 38789"/>
                <a:gd name="connsiteX40" fmla="*/ 33016 w 53175"/>
                <a:gd name="connsiteY40" fmla="*/ 28965 h 38789"/>
                <a:gd name="connsiteX41" fmla="*/ 31701 w 53175"/>
                <a:gd name="connsiteY41" fmla="*/ 33110 h 38789"/>
                <a:gd name="connsiteX42" fmla="*/ 28048 w 53175"/>
                <a:gd name="connsiteY42" fmla="*/ 34152 h 38789"/>
                <a:gd name="connsiteX43" fmla="*/ 26422 w 53175"/>
                <a:gd name="connsiteY43" fmla="*/ 35099 h 38789"/>
                <a:gd name="connsiteX44" fmla="*/ 23424 w 53175"/>
                <a:gd name="connsiteY44" fmla="*/ 36241 h 38789"/>
                <a:gd name="connsiteX45" fmla="*/ 21654 w 53175"/>
                <a:gd name="connsiteY45" fmla="*/ 37102 h 38789"/>
                <a:gd name="connsiteX46" fmla="*/ 19762 w 53175"/>
                <a:gd name="connsiteY46" fmla="*/ 38431 h 38789"/>
                <a:gd name="connsiteX47" fmla="*/ 17294 w 53175"/>
                <a:gd name="connsiteY47" fmla="*/ 38760 h 38789"/>
                <a:gd name="connsiteX48" fmla="*/ 16345 w 53175"/>
                <a:gd name="connsiteY48" fmla="*/ 37842 h 38789"/>
                <a:gd name="connsiteX0" fmla="*/ 16345 w 53175"/>
                <a:gd name="connsiteY0" fmla="*/ 37842 h 42285"/>
                <a:gd name="connsiteX1" fmla="*/ 15436 w 53175"/>
                <a:gd name="connsiteY1" fmla="*/ 35683 h 42285"/>
                <a:gd name="connsiteX2" fmla="*/ 12063 w 53175"/>
                <a:gd name="connsiteY2" fmla="*/ 35466 h 42285"/>
                <a:gd name="connsiteX3" fmla="*/ 12173 w 53175"/>
                <a:gd name="connsiteY3" fmla="*/ 36755 h 42285"/>
                <a:gd name="connsiteX4" fmla="*/ 10334 w 53175"/>
                <a:gd name="connsiteY4" fmla="*/ 37144 h 42285"/>
                <a:gd name="connsiteX5" fmla="*/ 9054 w 53175"/>
                <a:gd name="connsiteY5" fmla="*/ 36252 h 42285"/>
                <a:gd name="connsiteX6" fmla="*/ 7671 w 53175"/>
                <a:gd name="connsiteY6" fmla="*/ 34797 h 42285"/>
                <a:gd name="connsiteX7" fmla="*/ 6000 w 53175"/>
                <a:gd name="connsiteY7" fmla="*/ 33448 h 42285"/>
                <a:gd name="connsiteX8" fmla="*/ 6482 w 53175"/>
                <a:gd name="connsiteY8" fmla="*/ 32660 h 42285"/>
                <a:gd name="connsiteX9" fmla="*/ 5634 w 53175"/>
                <a:gd name="connsiteY9" fmla="*/ 32172 h 42285"/>
                <a:gd name="connsiteX10" fmla="*/ 5115 w 53175"/>
                <a:gd name="connsiteY10" fmla="*/ 29780 h 42285"/>
                <a:gd name="connsiteX11" fmla="*/ 5576 w 53175"/>
                <a:gd name="connsiteY11" fmla="*/ 28193 h 42285"/>
                <a:gd name="connsiteX12" fmla="*/ 2834 w 53175"/>
                <a:gd name="connsiteY12" fmla="*/ 24058 h 42285"/>
                <a:gd name="connsiteX13" fmla="*/ 80 w 53175"/>
                <a:gd name="connsiteY13" fmla="*/ 22744 h 42285"/>
                <a:gd name="connsiteX14" fmla="*/ 5855 w 53175"/>
                <a:gd name="connsiteY14" fmla="*/ 15917 h 42285"/>
                <a:gd name="connsiteX15" fmla="*/ 7386 w 53175"/>
                <a:gd name="connsiteY15" fmla="*/ 16504 h 42285"/>
                <a:gd name="connsiteX16" fmla="*/ 8801 w 53175"/>
                <a:gd name="connsiteY16" fmla="*/ 15278 h 42285"/>
                <a:gd name="connsiteX17" fmla="*/ 7955 w 53175"/>
                <a:gd name="connsiteY17" fmla="*/ 14218 h 42285"/>
                <a:gd name="connsiteX18" fmla="*/ 8591 w 53175"/>
                <a:gd name="connsiteY18" fmla="*/ 13241 h 42285"/>
                <a:gd name="connsiteX19" fmla="*/ 7152 w 53175"/>
                <a:gd name="connsiteY19" fmla="*/ 8616 h 42285"/>
                <a:gd name="connsiteX20" fmla="*/ 8611 w 53175"/>
                <a:gd name="connsiteY20" fmla="*/ 5352 h 42285"/>
                <a:gd name="connsiteX21" fmla="*/ 12563 w 53175"/>
                <a:gd name="connsiteY21" fmla="*/ 3849 h 42285"/>
                <a:gd name="connsiteX22" fmla="*/ 16065 w 53175"/>
                <a:gd name="connsiteY22" fmla="*/ 27 h 42285"/>
                <a:gd name="connsiteX23" fmla="*/ 17559 w 53175"/>
                <a:gd name="connsiteY23" fmla="*/ 532 h 42285"/>
                <a:gd name="connsiteX24" fmla="*/ 17394 w 53175"/>
                <a:gd name="connsiteY24" fmla="*/ 3954 h 42285"/>
                <a:gd name="connsiteX25" fmla="*/ 21346 w 53175"/>
                <a:gd name="connsiteY25" fmla="*/ 4404 h 42285"/>
                <a:gd name="connsiteX26" fmla="*/ 22286 w 53175"/>
                <a:gd name="connsiteY26" fmla="*/ 9449 h 42285"/>
                <a:gd name="connsiteX27" fmla="*/ 24179 w 53175"/>
                <a:gd name="connsiteY27" fmla="*/ 10125 h 42285"/>
                <a:gd name="connsiteX28" fmla="*/ 26672 w 53175"/>
                <a:gd name="connsiteY28" fmla="*/ 10926 h 42285"/>
                <a:gd name="connsiteX29" fmla="*/ 34227 w 53175"/>
                <a:gd name="connsiteY29" fmla="*/ 9412 h 42285"/>
                <a:gd name="connsiteX30" fmla="*/ 38599 w 53175"/>
                <a:gd name="connsiteY30" fmla="*/ 10331 h 42285"/>
                <a:gd name="connsiteX31" fmla="*/ 40093 w 53175"/>
                <a:gd name="connsiteY31" fmla="*/ 6810 h 42285"/>
                <a:gd name="connsiteX32" fmla="*/ 41679 w 53175"/>
                <a:gd name="connsiteY32" fmla="*/ 4867 h 42285"/>
                <a:gd name="connsiteX33" fmla="*/ 44740 w 53175"/>
                <a:gd name="connsiteY33" fmla="*/ 13917 h 42285"/>
                <a:gd name="connsiteX34" fmla="*/ 43362 w 53175"/>
                <a:gd name="connsiteY34" fmla="*/ 21900 h 42285"/>
                <a:gd name="connsiteX35" fmla="*/ 53049 w 53175"/>
                <a:gd name="connsiteY35" fmla="*/ 29664 h 42285"/>
                <a:gd name="connsiteX36" fmla="*/ 49094 w 53175"/>
                <a:gd name="connsiteY36" fmla="*/ 33947 h 42285"/>
                <a:gd name="connsiteX37" fmla="*/ 49385 w 53175"/>
                <a:gd name="connsiteY37" fmla="*/ 37662 h 42285"/>
                <a:gd name="connsiteX38" fmla="*/ 45685 w 53175"/>
                <a:gd name="connsiteY38" fmla="*/ 35690 h 42285"/>
                <a:gd name="connsiteX39" fmla="*/ 33786 w 53175"/>
                <a:gd name="connsiteY39" fmla="*/ 42162 h 42285"/>
                <a:gd name="connsiteX40" fmla="*/ 33016 w 53175"/>
                <a:gd name="connsiteY40" fmla="*/ 28965 h 42285"/>
                <a:gd name="connsiteX41" fmla="*/ 31701 w 53175"/>
                <a:gd name="connsiteY41" fmla="*/ 33110 h 42285"/>
                <a:gd name="connsiteX42" fmla="*/ 28048 w 53175"/>
                <a:gd name="connsiteY42" fmla="*/ 34152 h 42285"/>
                <a:gd name="connsiteX43" fmla="*/ 26422 w 53175"/>
                <a:gd name="connsiteY43" fmla="*/ 35099 h 42285"/>
                <a:gd name="connsiteX44" fmla="*/ 23424 w 53175"/>
                <a:gd name="connsiteY44" fmla="*/ 36241 h 42285"/>
                <a:gd name="connsiteX45" fmla="*/ 21654 w 53175"/>
                <a:gd name="connsiteY45" fmla="*/ 37102 h 42285"/>
                <a:gd name="connsiteX46" fmla="*/ 19762 w 53175"/>
                <a:gd name="connsiteY46" fmla="*/ 38431 h 42285"/>
                <a:gd name="connsiteX47" fmla="*/ 17294 w 53175"/>
                <a:gd name="connsiteY47" fmla="*/ 38760 h 42285"/>
                <a:gd name="connsiteX48" fmla="*/ 16345 w 53175"/>
                <a:gd name="connsiteY48" fmla="*/ 37842 h 42285"/>
                <a:gd name="connsiteX0" fmla="*/ 16345 w 53175"/>
                <a:gd name="connsiteY0" fmla="*/ 37842 h 42287"/>
                <a:gd name="connsiteX1" fmla="*/ 15436 w 53175"/>
                <a:gd name="connsiteY1" fmla="*/ 35683 h 42287"/>
                <a:gd name="connsiteX2" fmla="*/ 12063 w 53175"/>
                <a:gd name="connsiteY2" fmla="*/ 35466 h 42287"/>
                <a:gd name="connsiteX3" fmla="*/ 12173 w 53175"/>
                <a:gd name="connsiteY3" fmla="*/ 36755 h 42287"/>
                <a:gd name="connsiteX4" fmla="*/ 10334 w 53175"/>
                <a:gd name="connsiteY4" fmla="*/ 37144 h 42287"/>
                <a:gd name="connsiteX5" fmla="*/ 9054 w 53175"/>
                <a:gd name="connsiteY5" fmla="*/ 36252 h 42287"/>
                <a:gd name="connsiteX6" fmla="*/ 7671 w 53175"/>
                <a:gd name="connsiteY6" fmla="*/ 34797 h 42287"/>
                <a:gd name="connsiteX7" fmla="*/ 6000 w 53175"/>
                <a:gd name="connsiteY7" fmla="*/ 33448 h 42287"/>
                <a:gd name="connsiteX8" fmla="*/ 6482 w 53175"/>
                <a:gd name="connsiteY8" fmla="*/ 32660 h 42287"/>
                <a:gd name="connsiteX9" fmla="*/ 5634 w 53175"/>
                <a:gd name="connsiteY9" fmla="*/ 32172 h 42287"/>
                <a:gd name="connsiteX10" fmla="*/ 5115 w 53175"/>
                <a:gd name="connsiteY10" fmla="*/ 29780 h 42287"/>
                <a:gd name="connsiteX11" fmla="*/ 5576 w 53175"/>
                <a:gd name="connsiteY11" fmla="*/ 28193 h 42287"/>
                <a:gd name="connsiteX12" fmla="*/ 2834 w 53175"/>
                <a:gd name="connsiteY12" fmla="*/ 24058 h 42287"/>
                <a:gd name="connsiteX13" fmla="*/ 80 w 53175"/>
                <a:gd name="connsiteY13" fmla="*/ 22744 h 42287"/>
                <a:gd name="connsiteX14" fmla="*/ 5855 w 53175"/>
                <a:gd name="connsiteY14" fmla="*/ 15917 h 42287"/>
                <a:gd name="connsiteX15" fmla="*/ 7386 w 53175"/>
                <a:gd name="connsiteY15" fmla="*/ 16504 h 42287"/>
                <a:gd name="connsiteX16" fmla="*/ 8801 w 53175"/>
                <a:gd name="connsiteY16" fmla="*/ 15278 h 42287"/>
                <a:gd name="connsiteX17" fmla="*/ 7955 w 53175"/>
                <a:gd name="connsiteY17" fmla="*/ 14218 h 42287"/>
                <a:gd name="connsiteX18" fmla="*/ 8591 w 53175"/>
                <a:gd name="connsiteY18" fmla="*/ 13241 h 42287"/>
                <a:gd name="connsiteX19" fmla="*/ 7152 w 53175"/>
                <a:gd name="connsiteY19" fmla="*/ 8616 h 42287"/>
                <a:gd name="connsiteX20" fmla="*/ 8611 w 53175"/>
                <a:gd name="connsiteY20" fmla="*/ 5352 h 42287"/>
                <a:gd name="connsiteX21" fmla="*/ 12563 w 53175"/>
                <a:gd name="connsiteY21" fmla="*/ 3849 h 42287"/>
                <a:gd name="connsiteX22" fmla="*/ 16065 w 53175"/>
                <a:gd name="connsiteY22" fmla="*/ 27 h 42287"/>
                <a:gd name="connsiteX23" fmla="*/ 17559 w 53175"/>
                <a:gd name="connsiteY23" fmla="*/ 532 h 42287"/>
                <a:gd name="connsiteX24" fmla="*/ 17394 w 53175"/>
                <a:gd name="connsiteY24" fmla="*/ 3954 h 42287"/>
                <a:gd name="connsiteX25" fmla="*/ 21346 w 53175"/>
                <a:gd name="connsiteY25" fmla="*/ 4404 h 42287"/>
                <a:gd name="connsiteX26" fmla="*/ 22286 w 53175"/>
                <a:gd name="connsiteY26" fmla="*/ 9449 h 42287"/>
                <a:gd name="connsiteX27" fmla="*/ 24179 w 53175"/>
                <a:gd name="connsiteY27" fmla="*/ 10125 h 42287"/>
                <a:gd name="connsiteX28" fmla="*/ 26672 w 53175"/>
                <a:gd name="connsiteY28" fmla="*/ 10926 h 42287"/>
                <a:gd name="connsiteX29" fmla="*/ 34227 w 53175"/>
                <a:gd name="connsiteY29" fmla="*/ 9412 h 42287"/>
                <a:gd name="connsiteX30" fmla="*/ 38599 w 53175"/>
                <a:gd name="connsiteY30" fmla="*/ 10331 h 42287"/>
                <a:gd name="connsiteX31" fmla="*/ 40093 w 53175"/>
                <a:gd name="connsiteY31" fmla="*/ 6810 h 42287"/>
                <a:gd name="connsiteX32" fmla="*/ 41679 w 53175"/>
                <a:gd name="connsiteY32" fmla="*/ 4867 h 42287"/>
                <a:gd name="connsiteX33" fmla="*/ 44740 w 53175"/>
                <a:gd name="connsiteY33" fmla="*/ 13917 h 42287"/>
                <a:gd name="connsiteX34" fmla="*/ 43362 w 53175"/>
                <a:gd name="connsiteY34" fmla="*/ 21900 h 42287"/>
                <a:gd name="connsiteX35" fmla="*/ 53049 w 53175"/>
                <a:gd name="connsiteY35" fmla="*/ 29664 h 42287"/>
                <a:gd name="connsiteX36" fmla="*/ 49094 w 53175"/>
                <a:gd name="connsiteY36" fmla="*/ 33947 h 42287"/>
                <a:gd name="connsiteX37" fmla="*/ 49385 w 53175"/>
                <a:gd name="connsiteY37" fmla="*/ 37662 h 42287"/>
                <a:gd name="connsiteX38" fmla="*/ 48078 w 53175"/>
                <a:gd name="connsiteY38" fmla="*/ 36907 h 42287"/>
                <a:gd name="connsiteX39" fmla="*/ 45685 w 53175"/>
                <a:gd name="connsiteY39" fmla="*/ 35690 h 42287"/>
                <a:gd name="connsiteX40" fmla="*/ 33786 w 53175"/>
                <a:gd name="connsiteY40" fmla="*/ 42162 h 42287"/>
                <a:gd name="connsiteX41" fmla="*/ 33016 w 53175"/>
                <a:gd name="connsiteY41" fmla="*/ 28965 h 42287"/>
                <a:gd name="connsiteX42" fmla="*/ 31701 w 53175"/>
                <a:gd name="connsiteY42" fmla="*/ 33110 h 42287"/>
                <a:gd name="connsiteX43" fmla="*/ 28048 w 53175"/>
                <a:gd name="connsiteY43" fmla="*/ 34152 h 42287"/>
                <a:gd name="connsiteX44" fmla="*/ 26422 w 53175"/>
                <a:gd name="connsiteY44" fmla="*/ 35099 h 42287"/>
                <a:gd name="connsiteX45" fmla="*/ 23424 w 53175"/>
                <a:gd name="connsiteY45" fmla="*/ 36241 h 42287"/>
                <a:gd name="connsiteX46" fmla="*/ 21654 w 53175"/>
                <a:gd name="connsiteY46" fmla="*/ 37102 h 42287"/>
                <a:gd name="connsiteX47" fmla="*/ 19762 w 53175"/>
                <a:gd name="connsiteY47" fmla="*/ 38431 h 42287"/>
                <a:gd name="connsiteX48" fmla="*/ 17294 w 53175"/>
                <a:gd name="connsiteY48" fmla="*/ 38760 h 42287"/>
                <a:gd name="connsiteX49" fmla="*/ 16345 w 53175"/>
                <a:gd name="connsiteY49" fmla="*/ 37842 h 42287"/>
                <a:gd name="connsiteX0" fmla="*/ 16345 w 53187"/>
                <a:gd name="connsiteY0" fmla="*/ 37842 h 42287"/>
                <a:gd name="connsiteX1" fmla="*/ 15436 w 53187"/>
                <a:gd name="connsiteY1" fmla="*/ 35683 h 42287"/>
                <a:gd name="connsiteX2" fmla="*/ 12063 w 53187"/>
                <a:gd name="connsiteY2" fmla="*/ 35466 h 42287"/>
                <a:gd name="connsiteX3" fmla="*/ 12173 w 53187"/>
                <a:gd name="connsiteY3" fmla="*/ 36755 h 42287"/>
                <a:gd name="connsiteX4" fmla="*/ 10334 w 53187"/>
                <a:gd name="connsiteY4" fmla="*/ 37144 h 42287"/>
                <a:gd name="connsiteX5" fmla="*/ 9054 w 53187"/>
                <a:gd name="connsiteY5" fmla="*/ 36252 h 42287"/>
                <a:gd name="connsiteX6" fmla="*/ 7671 w 53187"/>
                <a:gd name="connsiteY6" fmla="*/ 34797 h 42287"/>
                <a:gd name="connsiteX7" fmla="*/ 6000 w 53187"/>
                <a:gd name="connsiteY7" fmla="*/ 33448 h 42287"/>
                <a:gd name="connsiteX8" fmla="*/ 6482 w 53187"/>
                <a:gd name="connsiteY8" fmla="*/ 32660 h 42287"/>
                <a:gd name="connsiteX9" fmla="*/ 5634 w 53187"/>
                <a:gd name="connsiteY9" fmla="*/ 32172 h 42287"/>
                <a:gd name="connsiteX10" fmla="*/ 5115 w 53187"/>
                <a:gd name="connsiteY10" fmla="*/ 29780 h 42287"/>
                <a:gd name="connsiteX11" fmla="*/ 5576 w 53187"/>
                <a:gd name="connsiteY11" fmla="*/ 28193 h 42287"/>
                <a:gd name="connsiteX12" fmla="*/ 2834 w 53187"/>
                <a:gd name="connsiteY12" fmla="*/ 24058 h 42287"/>
                <a:gd name="connsiteX13" fmla="*/ 80 w 53187"/>
                <a:gd name="connsiteY13" fmla="*/ 22744 h 42287"/>
                <a:gd name="connsiteX14" fmla="*/ 5855 w 53187"/>
                <a:gd name="connsiteY14" fmla="*/ 15917 h 42287"/>
                <a:gd name="connsiteX15" fmla="*/ 7386 w 53187"/>
                <a:gd name="connsiteY15" fmla="*/ 16504 h 42287"/>
                <a:gd name="connsiteX16" fmla="*/ 8801 w 53187"/>
                <a:gd name="connsiteY16" fmla="*/ 15278 h 42287"/>
                <a:gd name="connsiteX17" fmla="*/ 7955 w 53187"/>
                <a:gd name="connsiteY17" fmla="*/ 14218 h 42287"/>
                <a:gd name="connsiteX18" fmla="*/ 8591 w 53187"/>
                <a:gd name="connsiteY18" fmla="*/ 13241 h 42287"/>
                <a:gd name="connsiteX19" fmla="*/ 7152 w 53187"/>
                <a:gd name="connsiteY19" fmla="*/ 8616 h 42287"/>
                <a:gd name="connsiteX20" fmla="*/ 8611 w 53187"/>
                <a:gd name="connsiteY20" fmla="*/ 5352 h 42287"/>
                <a:gd name="connsiteX21" fmla="*/ 12563 w 53187"/>
                <a:gd name="connsiteY21" fmla="*/ 3849 h 42287"/>
                <a:gd name="connsiteX22" fmla="*/ 16065 w 53187"/>
                <a:gd name="connsiteY22" fmla="*/ 27 h 42287"/>
                <a:gd name="connsiteX23" fmla="*/ 17559 w 53187"/>
                <a:gd name="connsiteY23" fmla="*/ 532 h 42287"/>
                <a:gd name="connsiteX24" fmla="*/ 17394 w 53187"/>
                <a:gd name="connsiteY24" fmla="*/ 3954 h 42287"/>
                <a:gd name="connsiteX25" fmla="*/ 21346 w 53187"/>
                <a:gd name="connsiteY25" fmla="*/ 4404 h 42287"/>
                <a:gd name="connsiteX26" fmla="*/ 22286 w 53187"/>
                <a:gd name="connsiteY26" fmla="*/ 9449 h 42287"/>
                <a:gd name="connsiteX27" fmla="*/ 24179 w 53187"/>
                <a:gd name="connsiteY27" fmla="*/ 10125 h 42287"/>
                <a:gd name="connsiteX28" fmla="*/ 26672 w 53187"/>
                <a:gd name="connsiteY28" fmla="*/ 10926 h 42287"/>
                <a:gd name="connsiteX29" fmla="*/ 34227 w 53187"/>
                <a:gd name="connsiteY29" fmla="*/ 9412 h 42287"/>
                <a:gd name="connsiteX30" fmla="*/ 38599 w 53187"/>
                <a:gd name="connsiteY30" fmla="*/ 10331 h 42287"/>
                <a:gd name="connsiteX31" fmla="*/ 40093 w 53187"/>
                <a:gd name="connsiteY31" fmla="*/ 6810 h 42287"/>
                <a:gd name="connsiteX32" fmla="*/ 41679 w 53187"/>
                <a:gd name="connsiteY32" fmla="*/ 4867 h 42287"/>
                <a:gd name="connsiteX33" fmla="*/ 44740 w 53187"/>
                <a:gd name="connsiteY33" fmla="*/ 13917 h 42287"/>
                <a:gd name="connsiteX34" fmla="*/ 43362 w 53187"/>
                <a:gd name="connsiteY34" fmla="*/ 21900 h 42287"/>
                <a:gd name="connsiteX35" fmla="*/ 53049 w 53187"/>
                <a:gd name="connsiteY35" fmla="*/ 29664 h 42287"/>
                <a:gd name="connsiteX36" fmla="*/ 49094 w 53187"/>
                <a:gd name="connsiteY36" fmla="*/ 33947 h 42287"/>
                <a:gd name="connsiteX37" fmla="*/ 50340 w 53187"/>
                <a:gd name="connsiteY37" fmla="*/ 36515 h 42287"/>
                <a:gd name="connsiteX38" fmla="*/ 49385 w 53187"/>
                <a:gd name="connsiteY38" fmla="*/ 37662 h 42287"/>
                <a:gd name="connsiteX39" fmla="*/ 48078 w 53187"/>
                <a:gd name="connsiteY39" fmla="*/ 36907 h 42287"/>
                <a:gd name="connsiteX40" fmla="*/ 45685 w 53187"/>
                <a:gd name="connsiteY40" fmla="*/ 35690 h 42287"/>
                <a:gd name="connsiteX41" fmla="*/ 33786 w 53187"/>
                <a:gd name="connsiteY41" fmla="*/ 42162 h 42287"/>
                <a:gd name="connsiteX42" fmla="*/ 33016 w 53187"/>
                <a:gd name="connsiteY42" fmla="*/ 28965 h 42287"/>
                <a:gd name="connsiteX43" fmla="*/ 31701 w 53187"/>
                <a:gd name="connsiteY43" fmla="*/ 33110 h 42287"/>
                <a:gd name="connsiteX44" fmla="*/ 28048 w 53187"/>
                <a:gd name="connsiteY44" fmla="*/ 34152 h 42287"/>
                <a:gd name="connsiteX45" fmla="*/ 26422 w 53187"/>
                <a:gd name="connsiteY45" fmla="*/ 35099 h 42287"/>
                <a:gd name="connsiteX46" fmla="*/ 23424 w 53187"/>
                <a:gd name="connsiteY46" fmla="*/ 36241 h 42287"/>
                <a:gd name="connsiteX47" fmla="*/ 21654 w 53187"/>
                <a:gd name="connsiteY47" fmla="*/ 37102 h 42287"/>
                <a:gd name="connsiteX48" fmla="*/ 19762 w 53187"/>
                <a:gd name="connsiteY48" fmla="*/ 38431 h 42287"/>
                <a:gd name="connsiteX49" fmla="*/ 17294 w 53187"/>
                <a:gd name="connsiteY49" fmla="*/ 38760 h 42287"/>
                <a:gd name="connsiteX50" fmla="*/ 16345 w 53187"/>
                <a:gd name="connsiteY50" fmla="*/ 37842 h 42287"/>
                <a:gd name="connsiteX0" fmla="*/ 16345 w 53187"/>
                <a:gd name="connsiteY0" fmla="*/ 37842 h 42189"/>
                <a:gd name="connsiteX1" fmla="*/ 15436 w 53187"/>
                <a:gd name="connsiteY1" fmla="*/ 35683 h 42189"/>
                <a:gd name="connsiteX2" fmla="*/ 12063 w 53187"/>
                <a:gd name="connsiteY2" fmla="*/ 35466 h 42189"/>
                <a:gd name="connsiteX3" fmla="*/ 12173 w 53187"/>
                <a:gd name="connsiteY3" fmla="*/ 36755 h 42189"/>
                <a:gd name="connsiteX4" fmla="*/ 10334 w 53187"/>
                <a:gd name="connsiteY4" fmla="*/ 37144 h 42189"/>
                <a:gd name="connsiteX5" fmla="*/ 9054 w 53187"/>
                <a:gd name="connsiteY5" fmla="*/ 36252 h 42189"/>
                <a:gd name="connsiteX6" fmla="*/ 7671 w 53187"/>
                <a:gd name="connsiteY6" fmla="*/ 34797 h 42189"/>
                <a:gd name="connsiteX7" fmla="*/ 6000 w 53187"/>
                <a:gd name="connsiteY7" fmla="*/ 33448 h 42189"/>
                <a:gd name="connsiteX8" fmla="*/ 6482 w 53187"/>
                <a:gd name="connsiteY8" fmla="*/ 32660 h 42189"/>
                <a:gd name="connsiteX9" fmla="*/ 5634 w 53187"/>
                <a:gd name="connsiteY9" fmla="*/ 32172 h 42189"/>
                <a:gd name="connsiteX10" fmla="*/ 5115 w 53187"/>
                <a:gd name="connsiteY10" fmla="*/ 29780 h 42189"/>
                <a:gd name="connsiteX11" fmla="*/ 5576 w 53187"/>
                <a:gd name="connsiteY11" fmla="*/ 28193 h 42189"/>
                <a:gd name="connsiteX12" fmla="*/ 2834 w 53187"/>
                <a:gd name="connsiteY12" fmla="*/ 24058 h 42189"/>
                <a:gd name="connsiteX13" fmla="*/ 80 w 53187"/>
                <a:gd name="connsiteY13" fmla="*/ 22744 h 42189"/>
                <a:gd name="connsiteX14" fmla="*/ 5855 w 53187"/>
                <a:gd name="connsiteY14" fmla="*/ 15917 h 42189"/>
                <a:gd name="connsiteX15" fmla="*/ 7386 w 53187"/>
                <a:gd name="connsiteY15" fmla="*/ 16504 h 42189"/>
                <a:gd name="connsiteX16" fmla="*/ 8801 w 53187"/>
                <a:gd name="connsiteY16" fmla="*/ 15278 h 42189"/>
                <a:gd name="connsiteX17" fmla="*/ 7955 w 53187"/>
                <a:gd name="connsiteY17" fmla="*/ 14218 h 42189"/>
                <a:gd name="connsiteX18" fmla="*/ 8591 w 53187"/>
                <a:gd name="connsiteY18" fmla="*/ 13241 h 42189"/>
                <a:gd name="connsiteX19" fmla="*/ 7152 w 53187"/>
                <a:gd name="connsiteY19" fmla="*/ 8616 h 42189"/>
                <a:gd name="connsiteX20" fmla="*/ 8611 w 53187"/>
                <a:gd name="connsiteY20" fmla="*/ 5352 h 42189"/>
                <a:gd name="connsiteX21" fmla="*/ 12563 w 53187"/>
                <a:gd name="connsiteY21" fmla="*/ 3849 h 42189"/>
                <a:gd name="connsiteX22" fmla="*/ 16065 w 53187"/>
                <a:gd name="connsiteY22" fmla="*/ 27 h 42189"/>
                <a:gd name="connsiteX23" fmla="*/ 17559 w 53187"/>
                <a:gd name="connsiteY23" fmla="*/ 532 h 42189"/>
                <a:gd name="connsiteX24" fmla="*/ 17394 w 53187"/>
                <a:gd name="connsiteY24" fmla="*/ 3954 h 42189"/>
                <a:gd name="connsiteX25" fmla="*/ 21346 w 53187"/>
                <a:gd name="connsiteY25" fmla="*/ 4404 h 42189"/>
                <a:gd name="connsiteX26" fmla="*/ 22286 w 53187"/>
                <a:gd name="connsiteY26" fmla="*/ 9449 h 42189"/>
                <a:gd name="connsiteX27" fmla="*/ 24179 w 53187"/>
                <a:gd name="connsiteY27" fmla="*/ 10125 h 42189"/>
                <a:gd name="connsiteX28" fmla="*/ 26672 w 53187"/>
                <a:gd name="connsiteY28" fmla="*/ 10926 h 42189"/>
                <a:gd name="connsiteX29" fmla="*/ 34227 w 53187"/>
                <a:gd name="connsiteY29" fmla="*/ 9412 h 42189"/>
                <a:gd name="connsiteX30" fmla="*/ 38599 w 53187"/>
                <a:gd name="connsiteY30" fmla="*/ 10331 h 42189"/>
                <a:gd name="connsiteX31" fmla="*/ 40093 w 53187"/>
                <a:gd name="connsiteY31" fmla="*/ 6810 h 42189"/>
                <a:gd name="connsiteX32" fmla="*/ 41679 w 53187"/>
                <a:gd name="connsiteY32" fmla="*/ 4867 h 42189"/>
                <a:gd name="connsiteX33" fmla="*/ 44740 w 53187"/>
                <a:gd name="connsiteY33" fmla="*/ 13917 h 42189"/>
                <a:gd name="connsiteX34" fmla="*/ 43362 w 53187"/>
                <a:gd name="connsiteY34" fmla="*/ 21900 h 42189"/>
                <a:gd name="connsiteX35" fmla="*/ 53049 w 53187"/>
                <a:gd name="connsiteY35" fmla="*/ 29664 h 42189"/>
                <a:gd name="connsiteX36" fmla="*/ 49094 w 53187"/>
                <a:gd name="connsiteY36" fmla="*/ 33947 h 42189"/>
                <a:gd name="connsiteX37" fmla="*/ 50340 w 53187"/>
                <a:gd name="connsiteY37" fmla="*/ 36515 h 42189"/>
                <a:gd name="connsiteX38" fmla="*/ 49385 w 53187"/>
                <a:gd name="connsiteY38" fmla="*/ 37662 h 42189"/>
                <a:gd name="connsiteX39" fmla="*/ 48078 w 53187"/>
                <a:gd name="connsiteY39" fmla="*/ 36907 h 42189"/>
                <a:gd name="connsiteX40" fmla="*/ 45685 w 53187"/>
                <a:gd name="connsiteY40" fmla="*/ 35690 h 42189"/>
                <a:gd name="connsiteX41" fmla="*/ 33786 w 53187"/>
                <a:gd name="connsiteY41" fmla="*/ 42162 h 42189"/>
                <a:gd name="connsiteX42" fmla="*/ 32595 w 53187"/>
                <a:gd name="connsiteY42" fmla="*/ 37809 h 42189"/>
                <a:gd name="connsiteX43" fmla="*/ 31701 w 53187"/>
                <a:gd name="connsiteY43" fmla="*/ 33110 h 42189"/>
                <a:gd name="connsiteX44" fmla="*/ 28048 w 53187"/>
                <a:gd name="connsiteY44" fmla="*/ 34152 h 42189"/>
                <a:gd name="connsiteX45" fmla="*/ 26422 w 53187"/>
                <a:gd name="connsiteY45" fmla="*/ 35099 h 42189"/>
                <a:gd name="connsiteX46" fmla="*/ 23424 w 53187"/>
                <a:gd name="connsiteY46" fmla="*/ 36241 h 42189"/>
                <a:gd name="connsiteX47" fmla="*/ 21654 w 53187"/>
                <a:gd name="connsiteY47" fmla="*/ 37102 h 42189"/>
                <a:gd name="connsiteX48" fmla="*/ 19762 w 53187"/>
                <a:gd name="connsiteY48" fmla="*/ 38431 h 42189"/>
                <a:gd name="connsiteX49" fmla="*/ 17294 w 53187"/>
                <a:gd name="connsiteY49" fmla="*/ 38760 h 42189"/>
                <a:gd name="connsiteX50" fmla="*/ 16345 w 53187"/>
                <a:gd name="connsiteY50" fmla="*/ 37842 h 42189"/>
                <a:gd name="connsiteX0" fmla="*/ 16345 w 53187"/>
                <a:gd name="connsiteY0" fmla="*/ 37842 h 42187"/>
                <a:gd name="connsiteX1" fmla="*/ 15436 w 53187"/>
                <a:gd name="connsiteY1" fmla="*/ 35683 h 42187"/>
                <a:gd name="connsiteX2" fmla="*/ 12063 w 53187"/>
                <a:gd name="connsiteY2" fmla="*/ 35466 h 42187"/>
                <a:gd name="connsiteX3" fmla="*/ 12173 w 53187"/>
                <a:gd name="connsiteY3" fmla="*/ 36755 h 42187"/>
                <a:gd name="connsiteX4" fmla="*/ 10334 w 53187"/>
                <a:gd name="connsiteY4" fmla="*/ 37144 h 42187"/>
                <a:gd name="connsiteX5" fmla="*/ 9054 w 53187"/>
                <a:gd name="connsiteY5" fmla="*/ 36252 h 42187"/>
                <a:gd name="connsiteX6" fmla="*/ 7671 w 53187"/>
                <a:gd name="connsiteY6" fmla="*/ 34797 h 42187"/>
                <a:gd name="connsiteX7" fmla="*/ 6000 w 53187"/>
                <a:gd name="connsiteY7" fmla="*/ 33448 h 42187"/>
                <a:gd name="connsiteX8" fmla="*/ 6482 w 53187"/>
                <a:gd name="connsiteY8" fmla="*/ 32660 h 42187"/>
                <a:gd name="connsiteX9" fmla="*/ 5634 w 53187"/>
                <a:gd name="connsiteY9" fmla="*/ 32172 h 42187"/>
                <a:gd name="connsiteX10" fmla="*/ 5115 w 53187"/>
                <a:gd name="connsiteY10" fmla="*/ 29780 h 42187"/>
                <a:gd name="connsiteX11" fmla="*/ 5576 w 53187"/>
                <a:gd name="connsiteY11" fmla="*/ 28193 h 42187"/>
                <a:gd name="connsiteX12" fmla="*/ 2834 w 53187"/>
                <a:gd name="connsiteY12" fmla="*/ 24058 h 42187"/>
                <a:gd name="connsiteX13" fmla="*/ 80 w 53187"/>
                <a:gd name="connsiteY13" fmla="*/ 22744 h 42187"/>
                <a:gd name="connsiteX14" fmla="*/ 5855 w 53187"/>
                <a:gd name="connsiteY14" fmla="*/ 15917 h 42187"/>
                <a:gd name="connsiteX15" fmla="*/ 7386 w 53187"/>
                <a:gd name="connsiteY15" fmla="*/ 16504 h 42187"/>
                <a:gd name="connsiteX16" fmla="*/ 8801 w 53187"/>
                <a:gd name="connsiteY16" fmla="*/ 15278 h 42187"/>
                <a:gd name="connsiteX17" fmla="*/ 7955 w 53187"/>
                <a:gd name="connsiteY17" fmla="*/ 14218 h 42187"/>
                <a:gd name="connsiteX18" fmla="*/ 8591 w 53187"/>
                <a:gd name="connsiteY18" fmla="*/ 13241 h 42187"/>
                <a:gd name="connsiteX19" fmla="*/ 7152 w 53187"/>
                <a:gd name="connsiteY19" fmla="*/ 8616 h 42187"/>
                <a:gd name="connsiteX20" fmla="*/ 8611 w 53187"/>
                <a:gd name="connsiteY20" fmla="*/ 5352 h 42187"/>
                <a:gd name="connsiteX21" fmla="*/ 12563 w 53187"/>
                <a:gd name="connsiteY21" fmla="*/ 3849 h 42187"/>
                <a:gd name="connsiteX22" fmla="*/ 16065 w 53187"/>
                <a:gd name="connsiteY22" fmla="*/ 27 h 42187"/>
                <a:gd name="connsiteX23" fmla="*/ 17559 w 53187"/>
                <a:gd name="connsiteY23" fmla="*/ 532 h 42187"/>
                <a:gd name="connsiteX24" fmla="*/ 17394 w 53187"/>
                <a:gd name="connsiteY24" fmla="*/ 3954 h 42187"/>
                <a:gd name="connsiteX25" fmla="*/ 21346 w 53187"/>
                <a:gd name="connsiteY25" fmla="*/ 4404 h 42187"/>
                <a:gd name="connsiteX26" fmla="*/ 22286 w 53187"/>
                <a:gd name="connsiteY26" fmla="*/ 9449 h 42187"/>
                <a:gd name="connsiteX27" fmla="*/ 24179 w 53187"/>
                <a:gd name="connsiteY27" fmla="*/ 10125 h 42187"/>
                <a:gd name="connsiteX28" fmla="*/ 26672 w 53187"/>
                <a:gd name="connsiteY28" fmla="*/ 10926 h 42187"/>
                <a:gd name="connsiteX29" fmla="*/ 34227 w 53187"/>
                <a:gd name="connsiteY29" fmla="*/ 9412 h 42187"/>
                <a:gd name="connsiteX30" fmla="*/ 38599 w 53187"/>
                <a:gd name="connsiteY30" fmla="*/ 10331 h 42187"/>
                <a:gd name="connsiteX31" fmla="*/ 40093 w 53187"/>
                <a:gd name="connsiteY31" fmla="*/ 6810 h 42187"/>
                <a:gd name="connsiteX32" fmla="*/ 41679 w 53187"/>
                <a:gd name="connsiteY32" fmla="*/ 4867 h 42187"/>
                <a:gd name="connsiteX33" fmla="*/ 44740 w 53187"/>
                <a:gd name="connsiteY33" fmla="*/ 13917 h 42187"/>
                <a:gd name="connsiteX34" fmla="*/ 43362 w 53187"/>
                <a:gd name="connsiteY34" fmla="*/ 21900 h 42187"/>
                <a:gd name="connsiteX35" fmla="*/ 53049 w 53187"/>
                <a:gd name="connsiteY35" fmla="*/ 29664 h 42187"/>
                <a:gd name="connsiteX36" fmla="*/ 49094 w 53187"/>
                <a:gd name="connsiteY36" fmla="*/ 33947 h 42187"/>
                <a:gd name="connsiteX37" fmla="*/ 50340 w 53187"/>
                <a:gd name="connsiteY37" fmla="*/ 36515 h 42187"/>
                <a:gd name="connsiteX38" fmla="*/ 49385 w 53187"/>
                <a:gd name="connsiteY38" fmla="*/ 37662 h 42187"/>
                <a:gd name="connsiteX39" fmla="*/ 48078 w 53187"/>
                <a:gd name="connsiteY39" fmla="*/ 36907 h 42187"/>
                <a:gd name="connsiteX40" fmla="*/ 45685 w 53187"/>
                <a:gd name="connsiteY40" fmla="*/ 35690 h 42187"/>
                <a:gd name="connsiteX41" fmla="*/ 33786 w 53187"/>
                <a:gd name="connsiteY41" fmla="*/ 42162 h 42187"/>
                <a:gd name="connsiteX42" fmla="*/ 32595 w 53187"/>
                <a:gd name="connsiteY42" fmla="*/ 37809 h 42187"/>
                <a:gd name="connsiteX43" fmla="*/ 28048 w 53187"/>
                <a:gd name="connsiteY43" fmla="*/ 34152 h 42187"/>
                <a:gd name="connsiteX44" fmla="*/ 26422 w 53187"/>
                <a:gd name="connsiteY44" fmla="*/ 35099 h 42187"/>
                <a:gd name="connsiteX45" fmla="*/ 23424 w 53187"/>
                <a:gd name="connsiteY45" fmla="*/ 36241 h 42187"/>
                <a:gd name="connsiteX46" fmla="*/ 21654 w 53187"/>
                <a:gd name="connsiteY46" fmla="*/ 37102 h 42187"/>
                <a:gd name="connsiteX47" fmla="*/ 19762 w 53187"/>
                <a:gd name="connsiteY47" fmla="*/ 38431 h 42187"/>
                <a:gd name="connsiteX48" fmla="*/ 17294 w 53187"/>
                <a:gd name="connsiteY48" fmla="*/ 38760 h 42187"/>
                <a:gd name="connsiteX49" fmla="*/ 16345 w 53187"/>
                <a:gd name="connsiteY49" fmla="*/ 37842 h 42187"/>
                <a:gd name="connsiteX0" fmla="*/ 16345 w 53187"/>
                <a:gd name="connsiteY0" fmla="*/ 37842 h 42183"/>
                <a:gd name="connsiteX1" fmla="*/ 15436 w 53187"/>
                <a:gd name="connsiteY1" fmla="*/ 35683 h 42183"/>
                <a:gd name="connsiteX2" fmla="*/ 12063 w 53187"/>
                <a:gd name="connsiteY2" fmla="*/ 35466 h 42183"/>
                <a:gd name="connsiteX3" fmla="*/ 12173 w 53187"/>
                <a:gd name="connsiteY3" fmla="*/ 36755 h 42183"/>
                <a:gd name="connsiteX4" fmla="*/ 10334 w 53187"/>
                <a:gd name="connsiteY4" fmla="*/ 37144 h 42183"/>
                <a:gd name="connsiteX5" fmla="*/ 9054 w 53187"/>
                <a:gd name="connsiteY5" fmla="*/ 36252 h 42183"/>
                <a:gd name="connsiteX6" fmla="*/ 7671 w 53187"/>
                <a:gd name="connsiteY6" fmla="*/ 34797 h 42183"/>
                <a:gd name="connsiteX7" fmla="*/ 6000 w 53187"/>
                <a:gd name="connsiteY7" fmla="*/ 33448 h 42183"/>
                <a:gd name="connsiteX8" fmla="*/ 6482 w 53187"/>
                <a:gd name="connsiteY8" fmla="*/ 32660 h 42183"/>
                <a:gd name="connsiteX9" fmla="*/ 5634 w 53187"/>
                <a:gd name="connsiteY9" fmla="*/ 32172 h 42183"/>
                <a:gd name="connsiteX10" fmla="*/ 5115 w 53187"/>
                <a:gd name="connsiteY10" fmla="*/ 29780 h 42183"/>
                <a:gd name="connsiteX11" fmla="*/ 5576 w 53187"/>
                <a:gd name="connsiteY11" fmla="*/ 28193 h 42183"/>
                <a:gd name="connsiteX12" fmla="*/ 2834 w 53187"/>
                <a:gd name="connsiteY12" fmla="*/ 24058 h 42183"/>
                <a:gd name="connsiteX13" fmla="*/ 80 w 53187"/>
                <a:gd name="connsiteY13" fmla="*/ 22744 h 42183"/>
                <a:gd name="connsiteX14" fmla="*/ 5855 w 53187"/>
                <a:gd name="connsiteY14" fmla="*/ 15917 h 42183"/>
                <a:gd name="connsiteX15" fmla="*/ 7386 w 53187"/>
                <a:gd name="connsiteY15" fmla="*/ 16504 h 42183"/>
                <a:gd name="connsiteX16" fmla="*/ 8801 w 53187"/>
                <a:gd name="connsiteY16" fmla="*/ 15278 h 42183"/>
                <a:gd name="connsiteX17" fmla="*/ 7955 w 53187"/>
                <a:gd name="connsiteY17" fmla="*/ 14218 h 42183"/>
                <a:gd name="connsiteX18" fmla="*/ 8591 w 53187"/>
                <a:gd name="connsiteY18" fmla="*/ 13241 h 42183"/>
                <a:gd name="connsiteX19" fmla="*/ 7152 w 53187"/>
                <a:gd name="connsiteY19" fmla="*/ 8616 h 42183"/>
                <a:gd name="connsiteX20" fmla="*/ 8611 w 53187"/>
                <a:gd name="connsiteY20" fmla="*/ 5352 h 42183"/>
                <a:gd name="connsiteX21" fmla="*/ 12563 w 53187"/>
                <a:gd name="connsiteY21" fmla="*/ 3849 h 42183"/>
                <a:gd name="connsiteX22" fmla="*/ 16065 w 53187"/>
                <a:gd name="connsiteY22" fmla="*/ 27 h 42183"/>
                <a:gd name="connsiteX23" fmla="*/ 17559 w 53187"/>
                <a:gd name="connsiteY23" fmla="*/ 532 h 42183"/>
                <a:gd name="connsiteX24" fmla="*/ 17394 w 53187"/>
                <a:gd name="connsiteY24" fmla="*/ 3954 h 42183"/>
                <a:gd name="connsiteX25" fmla="*/ 21346 w 53187"/>
                <a:gd name="connsiteY25" fmla="*/ 4404 h 42183"/>
                <a:gd name="connsiteX26" fmla="*/ 22286 w 53187"/>
                <a:gd name="connsiteY26" fmla="*/ 9449 h 42183"/>
                <a:gd name="connsiteX27" fmla="*/ 24179 w 53187"/>
                <a:gd name="connsiteY27" fmla="*/ 10125 h 42183"/>
                <a:gd name="connsiteX28" fmla="*/ 26672 w 53187"/>
                <a:gd name="connsiteY28" fmla="*/ 10926 h 42183"/>
                <a:gd name="connsiteX29" fmla="*/ 34227 w 53187"/>
                <a:gd name="connsiteY29" fmla="*/ 9412 h 42183"/>
                <a:gd name="connsiteX30" fmla="*/ 38599 w 53187"/>
                <a:gd name="connsiteY30" fmla="*/ 10331 h 42183"/>
                <a:gd name="connsiteX31" fmla="*/ 40093 w 53187"/>
                <a:gd name="connsiteY31" fmla="*/ 6810 h 42183"/>
                <a:gd name="connsiteX32" fmla="*/ 41679 w 53187"/>
                <a:gd name="connsiteY32" fmla="*/ 4867 h 42183"/>
                <a:gd name="connsiteX33" fmla="*/ 44740 w 53187"/>
                <a:gd name="connsiteY33" fmla="*/ 13917 h 42183"/>
                <a:gd name="connsiteX34" fmla="*/ 43362 w 53187"/>
                <a:gd name="connsiteY34" fmla="*/ 21900 h 42183"/>
                <a:gd name="connsiteX35" fmla="*/ 53049 w 53187"/>
                <a:gd name="connsiteY35" fmla="*/ 29664 h 42183"/>
                <a:gd name="connsiteX36" fmla="*/ 49094 w 53187"/>
                <a:gd name="connsiteY36" fmla="*/ 33947 h 42183"/>
                <a:gd name="connsiteX37" fmla="*/ 50340 w 53187"/>
                <a:gd name="connsiteY37" fmla="*/ 36515 h 42183"/>
                <a:gd name="connsiteX38" fmla="*/ 49385 w 53187"/>
                <a:gd name="connsiteY38" fmla="*/ 37662 h 42183"/>
                <a:gd name="connsiteX39" fmla="*/ 48078 w 53187"/>
                <a:gd name="connsiteY39" fmla="*/ 36907 h 42183"/>
                <a:gd name="connsiteX40" fmla="*/ 45685 w 53187"/>
                <a:gd name="connsiteY40" fmla="*/ 35690 h 42183"/>
                <a:gd name="connsiteX41" fmla="*/ 33786 w 53187"/>
                <a:gd name="connsiteY41" fmla="*/ 42162 h 42183"/>
                <a:gd name="connsiteX42" fmla="*/ 32595 w 53187"/>
                <a:gd name="connsiteY42" fmla="*/ 37809 h 42183"/>
                <a:gd name="connsiteX43" fmla="*/ 27628 w 53187"/>
                <a:gd name="connsiteY43" fmla="*/ 38195 h 42183"/>
                <a:gd name="connsiteX44" fmla="*/ 26422 w 53187"/>
                <a:gd name="connsiteY44" fmla="*/ 35099 h 42183"/>
                <a:gd name="connsiteX45" fmla="*/ 23424 w 53187"/>
                <a:gd name="connsiteY45" fmla="*/ 36241 h 42183"/>
                <a:gd name="connsiteX46" fmla="*/ 21654 w 53187"/>
                <a:gd name="connsiteY46" fmla="*/ 37102 h 42183"/>
                <a:gd name="connsiteX47" fmla="*/ 19762 w 53187"/>
                <a:gd name="connsiteY47" fmla="*/ 38431 h 42183"/>
                <a:gd name="connsiteX48" fmla="*/ 17294 w 53187"/>
                <a:gd name="connsiteY48" fmla="*/ 38760 h 42183"/>
                <a:gd name="connsiteX49" fmla="*/ 16345 w 53187"/>
                <a:gd name="connsiteY49" fmla="*/ 37842 h 42183"/>
                <a:gd name="connsiteX0" fmla="*/ 16345 w 53187"/>
                <a:gd name="connsiteY0" fmla="*/ 37842 h 42216"/>
                <a:gd name="connsiteX1" fmla="*/ 15436 w 53187"/>
                <a:gd name="connsiteY1" fmla="*/ 35683 h 42216"/>
                <a:gd name="connsiteX2" fmla="*/ 12063 w 53187"/>
                <a:gd name="connsiteY2" fmla="*/ 35466 h 42216"/>
                <a:gd name="connsiteX3" fmla="*/ 12173 w 53187"/>
                <a:gd name="connsiteY3" fmla="*/ 36755 h 42216"/>
                <a:gd name="connsiteX4" fmla="*/ 10334 w 53187"/>
                <a:gd name="connsiteY4" fmla="*/ 37144 h 42216"/>
                <a:gd name="connsiteX5" fmla="*/ 9054 w 53187"/>
                <a:gd name="connsiteY5" fmla="*/ 36252 h 42216"/>
                <a:gd name="connsiteX6" fmla="*/ 7671 w 53187"/>
                <a:gd name="connsiteY6" fmla="*/ 34797 h 42216"/>
                <a:gd name="connsiteX7" fmla="*/ 6000 w 53187"/>
                <a:gd name="connsiteY7" fmla="*/ 33448 h 42216"/>
                <a:gd name="connsiteX8" fmla="*/ 6482 w 53187"/>
                <a:gd name="connsiteY8" fmla="*/ 32660 h 42216"/>
                <a:gd name="connsiteX9" fmla="*/ 5634 w 53187"/>
                <a:gd name="connsiteY9" fmla="*/ 32172 h 42216"/>
                <a:gd name="connsiteX10" fmla="*/ 5115 w 53187"/>
                <a:gd name="connsiteY10" fmla="*/ 29780 h 42216"/>
                <a:gd name="connsiteX11" fmla="*/ 5576 w 53187"/>
                <a:gd name="connsiteY11" fmla="*/ 28193 h 42216"/>
                <a:gd name="connsiteX12" fmla="*/ 2834 w 53187"/>
                <a:gd name="connsiteY12" fmla="*/ 24058 h 42216"/>
                <a:gd name="connsiteX13" fmla="*/ 80 w 53187"/>
                <a:gd name="connsiteY13" fmla="*/ 22744 h 42216"/>
                <a:gd name="connsiteX14" fmla="*/ 5855 w 53187"/>
                <a:gd name="connsiteY14" fmla="*/ 15917 h 42216"/>
                <a:gd name="connsiteX15" fmla="*/ 7386 w 53187"/>
                <a:gd name="connsiteY15" fmla="*/ 16504 h 42216"/>
                <a:gd name="connsiteX16" fmla="*/ 8801 w 53187"/>
                <a:gd name="connsiteY16" fmla="*/ 15278 h 42216"/>
                <a:gd name="connsiteX17" fmla="*/ 7955 w 53187"/>
                <a:gd name="connsiteY17" fmla="*/ 14218 h 42216"/>
                <a:gd name="connsiteX18" fmla="*/ 8591 w 53187"/>
                <a:gd name="connsiteY18" fmla="*/ 13241 h 42216"/>
                <a:gd name="connsiteX19" fmla="*/ 7152 w 53187"/>
                <a:gd name="connsiteY19" fmla="*/ 8616 h 42216"/>
                <a:gd name="connsiteX20" fmla="*/ 8611 w 53187"/>
                <a:gd name="connsiteY20" fmla="*/ 5352 h 42216"/>
                <a:gd name="connsiteX21" fmla="*/ 12563 w 53187"/>
                <a:gd name="connsiteY21" fmla="*/ 3849 h 42216"/>
                <a:gd name="connsiteX22" fmla="*/ 16065 w 53187"/>
                <a:gd name="connsiteY22" fmla="*/ 27 h 42216"/>
                <a:gd name="connsiteX23" fmla="*/ 17559 w 53187"/>
                <a:gd name="connsiteY23" fmla="*/ 532 h 42216"/>
                <a:gd name="connsiteX24" fmla="*/ 17394 w 53187"/>
                <a:gd name="connsiteY24" fmla="*/ 3954 h 42216"/>
                <a:gd name="connsiteX25" fmla="*/ 21346 w 53187"/>
                <a:gd name="connsiteY25" fmla="*/ 4404 h 42216"/>
                <a:gd name="connsiteX26" fmla="*/ 22286 w 53187"/>
                <a:gd name="connsiteY26" fmla="*/ 9449 h 42216"/>
                <a:gd name="connsiteX27" fmla="*/ 24179 w 53187"/>
                <a:gd name="connsiteY27" fmla="*/ 10125 h 42216"/>
                <a:gd name="connsiteX28" fmla="*/ 26672 w 53187"/>
                <a:gd name="connsiteY28" fmla="*/ 10926 h 42216"/>
                <a:gd name="connsiteX29" fmla="*/ 34227 w 53187"/>
                <a:gd name="connsiteY29" fmla="*/ 9412 h 42216"/>
                <a:gd name="connsiteX30" fmla="*/ 38599 w 53187"/>
                <a:gd name="connsiteY30" fmla="*/ 10331 h 42216"/>
                <a:gd name="connsiteX31" fmla="*/ 40093 w 53187"/>
                <a:gd name="connsiteY31" fmla="*/ 6810 h 42216"/>
                <a:gd name="connsiteX32" fmla="*/ 41679 w 53187"/>
                <a:gd name="connsiteY32" fmla="*/ 4867 h 42216"/>
                <a:gd name="connsiteX33" fmla="*/ 44740 w 53187"/>
                <a:gd name="connsiteY33" fmla="*/ 13917 h 42216"/>
                <a:gd name="connsiteX34" fmla="*/ 43362 w 53187"/>
                <a:gd name="connsiteY34" fmla="*/ 21900 h 42216"/>
                <a:gd name="connsiteX35" fmla="*/ 53049 w 53187"/>
                <a:gd name="connsiteY35" fmla="*/ 29664 h 42216"/>
                <a:gd name="connsiteX36" fmla="*/ 49094 w 53187"/>
                <a:gd name="connsiteY36" fmla="*/ 33947 h 42216"/>
                <a:gd name="connsiteX37" fmla="*/ 50340 w 53187"/>
                <a:gd name="connsiteY37" fmla="*/ 36515 h 42216"/>
                <a:gd name="connsiteX38" fmla="*/ 49385 w 53187"/>
                <a:gd name="connsiteY38" fmla="*/ 37662 h 42216"/>
                <a:gd name="connsiteX39" fmla="*/ 48078 w 53187"/>
                <a:gd name="connsiteY39" fmla="*/ 36907 h 42216"/>
                <a:gd name="connsiteX40" fmla="*/ 45685 w 53187"/>
                <a:gd name="connsiteY40" fmla="*/ 35690 h 42216"/>
                <a:gd name="connsiteX41" fmla="*/ 33786 w 53187"/>
                <a:gd name="connsiteY41" fmla="*/ 42162 h 42216"/>
                <a:gd name="connsiteX42" fmla="*/ 32392 w 53187"/>
                <a:gd name="connsiteY42" fmla="*/ 38767 h 42216"/>
                <a:gd name="connsiteX43" fmla="*/ 27628 w 53187"/>
                <a:gd name="connsiteY43" fmla="*/ 38195 h 42216"/>
                <a:gd name="connsiteX44" fmla="*/ 26422 w 53187"/>
                <a:gd name="connsiteY44" fmla="*/ 35099 h 42216"/>
                <a:gd name="connsiteX45" fmla="*/ 23424 w 53187"/>
                <a:gd name="connsiteY45" fmla="*/ 36241 h 42216"/>
                <a:gd name="connsiteX46" fmla="*/ 21654 w 53187"/>
                <a:gd name="connsiteY46" fmla="*/ 37102 h 42216"/>
                <a:gd name="connsiteX47" fmla="*/ 19762 w 53187"/>
                <a:gd name="connsiteY47" fmla="*/ 38431 h 42216"/>
                <a:gd name="connsiteX48" fmla="*/ 17294 w 53187"/>
                <a:gd name="connsiteY48" fmla="*/ 38760 h 42216"/>
                <a:gd name="connsiteX49" fmla="*/ 16345 w 53187"/>
                <a:gd name="connsiteY49" fmla="*/ 37842 h 42216"/>
                <a:gd name="connsiteX0" fmla="*/ 16345 w 53187"/>
                <a:gd name="connsiteY0" fmla="*/ 37842 h 42216"/>
                <a:gd name="connsiteX1" fmla="*/ 15436 w 53187"/>
                <a:gd name="connsiteY1" fmla="*/ 35683 h 42216"/>
                <a:gd name="connsiteX2" fmla="*/ 12063 w 53187"/>
                <a:gd name="connsiteY2" fmla="*/ 35466 h 42216"/>
                <a:gd name="connsiteX3" fmla="*/ 12173 w 53187"/>
                <a:gd name="connsiteY3" fmla="*/ 36755 h 42216"/>
                <a:gd name="connsiteX4" fmla="*/ 10334 w 53187"/>
                <a:gd name="connsiteY4" fmla="*/ 37144 h 42216"/>
                <a:gd name="connsiteX5" fmla="*/ 9054 w 53187"/>
                <a:gd name="connsiteY5" fmla="*/ 36252 h 42216"/>
                <a:gd name="connsiteX6" fmla="*/ 7671 w 53187"/>
                <a:gd name="connsiteY6" fmla="*/ 34797 h 42216"/>
                <a:gd name="connsiteX7" fmla="*/ 6000 w 53187"/>
                <a:gd name="connsiteY7" fmla="*/ 33448 h 42216"/>
                <a:gd name="connsiteX8" fmla="*/ 6482 w 53187"/>
                <a:gd name="connsiteY8" fmla="*/ 32660 h 42216"/>
                <a:gd name="connsiteX9" fmla="*/ 5634 w 53187"/>
                <a:gd name="connsiteY9" fmla="*/ 32172 h 42216"/>
                <a:gd name="connsiteX10" fmla="*/ 5115 w 53187"/>
                <a:gd name="connsiteY10" fmla="*/ 29780 h 42216"/>
                <a:gd name="connsiteX11" fmla="*/ 5576 w 53187"/>
                <a:gd name="connsiteY11" fmla="*/ 28193 h 42216"/>
                <a:gd name="connsiteX12" fmla="*/ 2834 w 53187"/>
                <a:gd name="connsiteY12" fmla="*/ 24058 h 42216"/>
                <a:gd name="connsiteX13" fmla="*/ 80 w 53187"/>
                <a:gd name="connsiteY13" fmla="*/ 22744 h 42216"/>
                <a:gd name="connsiteX14" fmla="*/ 5855 w 53187"/>
                <a:gd name="connsiteY14" fmla="*/ 15917 h 42216"/>
                <a:gd name="connsiteX15" fmla="*/ 7386 w 53187"/>
                <a:gd name="connsiteY15" fmla="*/ 16504 h 42216"/>
                <a:gd name="connsiteX16" fmla="*/ 8801 w 53187"/>
                <a:gd name="connsiteY16" fmla="*/ 15278 h 42216"/>
                <a:gd name="connsiteX17" fmla="*/ 7955 w 53187"/>
                <a:gd name="connsiteY17" fmla="*/ 14218 h 42216"/>
                <a:gd name="connsiteX18" fmla="*/ 8591 w 53187"/>
                <a:gd name="connsiteY18" fmla="*/ 13241 h 42216"/>
                <a:gd name="connsiteX19" fmla="*/ 7152 w 53187"/>
                <a:gd name="connsiteY19" fmla="*/ 8616 h 42216"/>
                <a:gd name="connsiteX20" fmla="*/ 8611 w 53187"/>
                <a:gd name="connsiteY20" fmla="*/ 5352 h 42216"/>
                <a:gd name="connsiteX21" fmla="*/ 12563 w 53187"/>
                <a:gd name="connsiteY21" fmla="*/ 3849 h 42216"/>
                <a:gd name="connsiteX22" fmla="*/ 16065 w 53187"/>
                <a:gd name="connsiteY22" fmla="*/ 27 h 42216"/>
                <a:gd name="connsiteX23" fmla="*/ 17559 w 53187"/>
                <a:gd name="connsiteY23" fmla="*/ 532 h 42216"/>
                <a:gd name="connsiteX24" fmla="*/ 17394 w 53187"/>
                <a:gd name="connsiteY24" fmla="*/ 3954 h 42216"/>
                <a:gd name="connsiteX25" fmla="*/ 21346 w 53187"/>
                <a:gd name="connsiteY25" fmla="*/ 4404 h 42216"/>
                <a:gd name="connsiteX26" fmla="*/ 22286 w 53187"/>
                <a:gd name="connsiteY26" fmla="*/ 9449 h 42216"/>
                <a:gd name="connsiteX27" fmla="*/ 24179 w 53187"/>
                <a:gd name="connsiteY27" fmla="*/ 10125 h 42216"/>
                <a:gd name="connsiteX28" fmla="*/ 26672 w 53187"/>
                <a:gd name="connsiteY28" fmla="*/ 10926 h 42216"/>
                <a:gd name="connsiteX29" fmla="*/ 34227 w 53187"/>
                <a:gd name="connsiteY29" fmla="*/ 9412 h 42216"/>
                <a:gd name="connsiteX30" fmla="*/ 38599 w 53187"/>
                <a:gd name="connsiteY30" fmla="*/ 10331 h 42216"/>
                <a:gd name="connsiteX31" fmla="*/ 40093 w 53187"/>
                <a:gd name="connsiteY31" fmla="*/ 6810 h 42216"/>
                <a:gd name="connsiteX32" fmla="*/ 41679 w 53187"/>
                <a:gd name="connsiteY32" fmla="*/ 4867 h 42216"/>
                <a:gd name="connsiteX33" fmla="*/ 44740 w 53187"/>
                <a:gd name="connsiteY33" fmla="*/ 13917 h 42216"/>
                <a:gd name="connsiteX34" fmla="*/ 43362 w 53187"/>
                <a:gd name="connsiteY34" fmla="*/ 21900 h 42216"/>
                <a:gd name="connsiteX35" fmla="*/ 53049 w 53187"/>
                <a:gd name="connsiteY35" fmla="*/ 29664 h 42216"/>
                <a:gd name="connsiteX36" fmla="*/ 49094 w 53187"/>
                <a:gd name="connsiteY36" fmla="*/ 33947 h 42216"/>
                <a:gd name="connsiteX37" fmla="*/ 50340 w 53187"/>
                <a:gd name="connsiteY37" fmla="*/ 36515 h 42216"/>
                <a:gd name="connsiteX38" fmla="*/ 49385 w 53187"/>
                <a:gd name="connsiteY38" fmla="*/ 37662 h 42216"/>
                <a:gd name="connsiteX39" fmla="*/ 48078 w 53187"/>
                <a:gd name="connsiteY39" fmla="*/ 36907 h 42216"/>
                <a:gd name="connsiteX40" fmla="*/ 45685 w 53187"/>
                <a:gd name="connsiteY40" fmla="*/ 35690 h 42216"/>
                <a:gd name="connsiteX41" fmla="*/ 33786 w 53187"/>
                <a:gd name="connsiteY41" fmla="*/ 42162 h 42216"/>
                <a:gd name="connsiteX42" fmla="*/ 32392 w 53187"/>
                <a:gd name="connsiteY42" fmla="*/ 38767 h 42216"/>
                <a:gd name="connsiteX43" fmla="*/ 27628 w 53187"/>
                <a:gd name="connsiteY43" fmla="*/ 38195 h 42216"/>
                <a:gd name="connsiteX44" fmla="*/ 25467 w 53187"/>
                <a:gd name="connsiteY44" fmla="*/ 37942 h 42216"/>
                <a:gd name="connsiteX45" fmla="*/ 23424 w 53187"/>
                <a:gd name="connsiteY45" fmla="*/ 36241 h 42216"/>
                <a:gd name="connsiteX46" fmla="*/ 21654 w 53187"/>
                <a:gd name="connsiteY46" fmla="*/ 37102 h 42216"/>
                <a:gd name="connsiteX47" fmla="*/ 19762 w 53187"/>
                <a:gd name="connsiteY47" fmla="*/ 38431 h 42216"/>
                <a:gd name="connsiteX48" fmla="*/ 17294 w 53187"/>
                <a:gd name="connsiteY48" fmla="*/ 38760 h 42216"/>
                <a:gd name="connsiteX49" fmla="*/ 16345 w 53187"/>
                <a:gd name="connsiteY49" fmla="*/ 37842 h 42216"/>
                <a:gd name="connsiteX0" fmla="*/ 16345 w 53187"/>
                <a:gd name="connsiteY0" fmla="*/ 37842 h 42216"/>
                <a:gd name="connsiteX1" fmla="*/ 15436 w 53187"/>
                <a:gd name="connsiteY1" fmla="*/ 35683 h 42216"/>
                <a:gd name="connsiteX2" fmla="*/ 12063 w 53187"/>
                <a:gd name="connsiteY2" fmla="*/ 35466 h 42216"/>
                <a:gd name="connsiteX3" fmla="*/ 12173 w 53187"/>
                <a:gd name="connsiteY3" fmla="*/ 36755 h 42216"/>
                <a:gd name="connsiteX4" fmla="*/ 10334 w 53187"/>
                <a:gd name="connsiteY4" fmla="*/ 37144 h 42216"/>
                <a:gd name="connsiteX5" fmla="*/ 9054 w 53187"/>
                <a:gd name="connsiteY5" fmla="*/ 36252 h 42216"/>
                <a:gd name="connsiteX6" fmla="*/ 7671 w 53187"/>
                <a:gd name="connsiteY6" fmla="*/ 34797 h 42216"/>
                <a:gd name="connsiteX7" fmla="*/ 6000 w 53187"/>
                <a:gd name="connsiteY7" fmla="*/ 33448 h 42216"/>
                <a:gd name="connsiteX8" fmla="*/ 6482 w 53187"/>
                <a:gd name="connsiteY8" fmla="*/ 32660 h 42216"/>
                <a:gd name="connsiteX9" fmla="*/ 5634 w 53187"/>
                <a:gd name="connsiteY9" fmla="*/ 32172 h 42216"/>
                <a:gd name="connsiteX10" fmla="*/ 5115 w 53187"/>
                <a:gd name="connsiteY10" fmla="*/ 29780 h 42216"/>
                <a:gd name="connsiteX11" fmla="*/ 5576 w 53187"/>
                <a:gd name="connsiteY11" fmla="*/ 28193 h 42216"/>
                <a:gd name="connsiteX12" fmla="*/ 2834 w 53187"/>
                <a:gd name="connsiteY12" fmla="*/ 24058 h 42216"/>
                <a:gd name="connsiteX13" fmla="*/ 80 w 53187"/>
                <a:gd name="connsiteY13" fmla="*/ 22744 h 42216"/>
                <a:gd name="connsiteX14" fmla="*/ 5855 w 53187"/>
                <a:gd name="connsiteY14" fmla="*/ 15917 h 42216"/>
                <a:gd name="connsiteX15" fmla="*/ 7386 w 53187"/>
                <a:gd name="connsiteY15" fmla="*/ 16504 h 42216"/>
                <a:gd name="connsiteX16" fmla="*/ 8801 w 53187"/>
                <a:gd name="connsiteY16" fmla="*/ 15278 h 42216"/>
                <a:gd name="connsiteX17" fmla="*/ 7955 w 53187"/>
                <a:gd name="connsiteY17" fmla="*/ 14218 h 42216"/>
                <a:gd name="connsiteX18" fmla="*/ 8591 w 53187"/>
                <a:gd name="connsiteY18" fmla="*/ 13241 h 42216"/>
                <a:gd name="connsiteX19" fmla="*/ 7152 w 53187"/>
                <a:gd name="connsiteY19" fmla="*/ 8616 h 42216"/>
                <a:gd name="connsiteX20" fmla="*/ 8611 w 53187"/>
                <a:gd name="connsiteY20" fmla="*/ 5352 h 42216"/>
                <a:gd name="connsiteX21" fmla="*/ 12563 w 53187"/>
                <a:gd name="connsiteY21" fmla="*/ 3849 h 42216"/>
                <a:gd name="connsiteX22" fmla="*/ 16065 w 53187"/>
                <a:gd name="connsiteY22" fmla="*/ 27 h 42216"/>
                <a:gd name="connsiteX23" fmla="*/ 17559 w 53187"/>
                <a:gd name="connsiteY23" fmla="*/ 532 h 42216"/>
                <a:gd name="connsiteX24" fmla="*/ 17394 w 53187"/>
                <a:gd name="connsiteY24" fmla="*/ 3954 h 42216"/>
                <a:gd name="connsiteX25" fmla="*/ 21346 w 53187"/>
                <a:gd name="connsiteY25" fmla="*/ 4404 h 42216"/>
                <a:gd name="connsiteX26" fmla="*/ 22286 w 53187"/>
                <a:gd name="connsiteY26" fmla="*/ 9449 h 42216"/>
                <a:gd name="connsiteX27" fmla="*/ 24179 w 53187"/>
                <a:gd name="connsiteY27" fmla="*/ 10125 h 42216"/>
                <a:gd name="connsiteX28" fmla="*/ 26672 w 53187"/>
                <a:gd name="connsiteY28" fmla="*/ 10926 h 42216"/>
                <a:gd name="connsiteX29" fmla="*/ 34227 w 53187"/>
                <a:gd name="connsiteY29" fmla="*/ 9412 h 42216"/>
                <a:gd name="connsiteX30" fmla="*/ 38599 w 53187"/>
                <a:gd name="connsiteY30" fmla="*/ 10331 h 42216"/>
                <a:gd name="connsiteX31" fmla="*/ 40093 w 53187"/>
                <a:gd name="connsiteY31" fmla="*/ 6810 h 42216"/>
                <a:gd name="connsiteX32" fmla="*/ 41679 w 53187"/>
                <a:gd name="connsiteY32" fmla="*/ 4867 h 42216"/>
                <a:gd name="connsiteX33" fmla="*/ 44740 w 53187"/>
                <a:gd name="connsiteY33" fmla="*/ 13917 h 42216"/>
                <a:gd name="connsiteX34" fmla="*/ 43362 w 53187"/>
                <a:gd name="connsiteY34" fmla="*/ 21900 h 42216"/>
                <a:gd name="connsiteX35" fmla="*/ 53049 w 53187"/>
                <a:gd name="connsiteY35" fmla="*/ 29664 h 42216"/>
                <a:gd name="connsiteX36" fmla="*/ 49094 w 53187"/>
                <a:gd name="connsiteY36" fmla="*/ 33947 h 42216"/>
                <a:gd name="connsiteX37" fmla="*/ 50340 w 53187"/>
                <a:gd name="connsiteY37" fmla="*/ 36515 h 42216"/>
                <a:gd name="connsiteX38" fmla="*/ 49385 w 53187"/>
                <a:gd name="connsiteY38" fmla="*/ 37662 h 42216"/>
                <a:gd name="connsiteX39" fmla="*/ 48078 w 53187"/>
                <a:gd name="connsiteY39" fmla="*/ 36907 h 42216"/>
                <a:gd name="connsiteX40" fmla="*/ 45685 w 53187"/>
                <a:gd name="connsiteY40" fmla="*/ 35690 h 42216"/>
                <a:gd name="connsiteX41" fmla="*/ 33786 w 53187"/>
                <a:gd name="connsiteY41" fmla="*/ 42162 h 42216"/>
                <a:gd name="connsiteX42" fmla="*/ 32392 w 53187"/>
                <a:gd name="connsiteY42" fmla="*/ 38767 h 42216"/>
                <a:gd name="connsiteX43" fmla="*/ 27628 w 53187"/>
                <a:gd name="connsiteY43" fmla="*/ 38195 h 42216"/>
                <a:gd name="connsiteX44" fmla="*/ 25467 w 53187"/>
                <a:gd name="connsiteY44" fmla="*/ 37942 h 42216"/>
                <a:gd name="connsiteX45" fmla="*/ 23472 w 53187"/>
                <a:gd name="connsiteY45" fmla="*/ 38172 h 42216"/>
                <a:gd name="connsiteX46" fmla="*/ 21654 w 53187"/>
                <a:gd name="connsiteY46" fmla="*/ 37102 h 42216"/>
                <a:gd name="connsiteX47" fmla="*/ 19762 w 53187"/>
                <a:gd name="connsiteY47" fmla="*/ 38431 h 42216"/>
                <a:gd name="connsiteX48" fmla="*/ 17294 w 53187"/>
                <a:gd name="connsiteY48" fmla="*/ 38760 h 42216"/>
                <a:gd name="connsiteX49" fmla="*/ 16345 w 53187"/>
                <a:gd name="connsiteY49" fmla="*/ 37842 h 42216"/>
                <a:gd name="connsiteX0" fmla="*/ 16345 w 53187"/>
                <a:gd name="connsiteY0" fmla="*/ 37842 h 42216"/>
                <a:gd name="connsiteX1" fmla="*/ 15436 w 53187"/>
                <a:gd name="connsiteY1" fmla="*/ 35683 h 42216"/>
                <a:gd name="connsiteX2" fmla="*/ 12063 w 53187"/>
                <a:gd name="connsiteY2" fmla="*/ 35466 h 42216"/>
                <a:gd name="connsiteX3" fmla="*/ 12173 w 53187"/>
                <a:gd name="connsiteY3" fmla="*/ 36755 h 42216"/>
                <a:gd name="connsiteX4" fmla="*/ 10334 w 53187"/>
                <a:gd name="connsiteY4" fmla="*/ 37144 h 42216"/>
                <a:gd name="connsiteX5" fmla="*/ 9054 w 53187"/>
                <a:gd name="connsiteY5" fmla="*/ 36252 h 42216"/>
                <a:gd name="connsiteX6" fmla="*/ 7671 w 53187"/>
                <a:gd name="connsiteY6" fmla="*/ 34797 h 42216"/>
                <a:gd name="connsiteX7" fmla="*/ 6000 w 53187"/>
                <a:gd name="connsiteY7" fmla="*/ 33448 h 42216"/>
                <a:gd name="connsiteX8" fmla="*/ 6482 w 53187"/>
                <a:gd name="connsiteY8" fmla="*/ 32660 h 42216"/>
                <a:gd name="connsiteX9" fmla="*/ 5634 w 53187"/>
                <a:gd name="connsiteY9" fmla="*/ 32172 h 42216"/>
                <a:gd name="connsiteX10" fmla="*/ 5115 w 53187"/>
                <a:gd name="connsiteY10" fmla="*/ 29780 h 42216"/>
                <a:gd name="connsiteX11" fmla="*/ 5576 w 53187"/>
                <a:gd name="connsiteY11" fmla="*/ 28193 h 42216"/>
                <a:gd name="connsiteX12" fmla="*/ 2834 w 53187"/>
                <a:gd name="connsiteY12" fmla="*/ 24058 h 42216"/>
                <a:gd name="connsiteX13" fmla="*/ 80 w 53187"/>
                <a:gd name="connsiteY13" fmla="*/ 22744 h 42216"/>
                <a:gd name="connsiteX14" fmla="*/ 5855 w 53187"/>
                <a:gd name="connsiteY14" fmla="*/ 15917 h 42216"/>
                <a:gd name="connsiteX15" fmla="*/ 7386 w 53187"/>
                <a:gd name="connsiteY15" fmla="*/ 16504 h 42216"/>
                <a:gd name="connsiteX16" fmla="*/ 8801 w 53187"/>
                <a:gd name="connsiteY16" fmla="*/ 15278 h 42216"/>
                <a:gd name="connsiteX17" fmla="*/ 7955 w 53187"/>
                <a:gd name="connsiteY17" fmla="*/ 14218 h 42216"/>
                <a:gd name="connsiteX18" fmla="*/ 8591 w 53187"/>
                <a:gd name="connsiteY18" fmla="*/ 13241 h 42216"/>
                <a:gd name="connsiteX19" fmla="*/ 7152 w 53187"/>
                <a:gd name="connsiteY19" fmla="*/ 8616 h 42216"/>
                <a:gd name="connsiteX20" fmla="*/ 8611 w 53187"/>
                <a:gd name="connsiteY20" fmla="*/ 5352 h 42216"/>
                <a:gd name="connsiteX21" fmla="*/ 12563 w 53187"/>
                <a:gd name="connsiteY21" fmla="*/ 3849 h 42216"/>
                <a:gd name="connsiteX22" fmla="*/ 16065 w 53187"/>
                <a:gd name="connsiteY22" fmla="*/ 27 h 42216"/>
                <a:gd name="connsiteX23" fmla="*/ 17559 w 53187"/>
                <a:gd name="connsiteY23" fmla="*/ 532 h 42216"/>
                <a:gd name="connsiteX24" fmla="*/ 17394 w 53187"/>
                <a:gd name="connsiteY24" fmla="*/ 3954 h 42216"/>
                <a:gd name="connsiteX25" fmla="*/ 21346 w 53187"/>
                <a:gd name="connsiteY25" fmla="*/ 4404 h 42216"/>
                <a:gd name="connsiteX26" fmla="*/ 22286 w 53187"/>
                <a:gd name="connsiteY26" fmla="*/ 9449 h 42216"/>
                <a:gd name="connsiteX27" fmla="*/ 24179 w 53187"/>
                <a:gd name="connsiteY27" fmla="*/ 10125 h 42216"/>
                <a:gd name="connsiteX28" fmla="*/ 26672 w 53187"/>
                <a:gd name="connsiteY28" fmla="*/ 10926 h 42216"/>
                <a:gd name="connsiteX29" fmla="*/ 34227 w 53187"/>
                <a:gd name="connsiteY29" fmla="*/ 9412 h 42216"/>
                <a:gd name="connsiteX30" fmla="*/ 38599 w 53187"/>
                <a:gd name="connsiteY30" fmla="*/ 10331 h 42216"/>
                <a:gd name="connsiteX31" fmla="*/ 40093 w 53187"/>
                <a:gd name="connsiteY31" fmla="*/ 6810 h 42216"/>
                <a:gd name="connsiteX32" fmla="*/ 41679 w 53187"/>
                <a:gd name="connsiteY32" fmla="*/ 4867 h 42216"/>
                <a:gd name="connsiteX33" fmla="*/ 44740 w 53187"/>
                <a:gd name="connsiteY33" fmla="*/ 13917 h 42216"/>
                <a:gd name="connsiteX34" fmla="*/ 43362 w 53187"/>
                <a:gd name="connsiteY34" fmla="*/ 21900 h 42216"/>
                <a:gd name="connsiteX35" fmla="*/ 53049 w 53187"/>
                <a:gd name="connsiteY35" fmla="*/ 29664 h 42216"/>
                <a:gd name="connsiteX36" fmla="*/ 49094 w 53187"/>
                <a:gd name="connsiteY36" fmla="*/ 33947 h 42216"/>
                <a:gd name="connsiteX37" fmla="*/ 50340 w 53187"/>
                <a:gd name="connsiteY37" fmla="*/ 36515 h 42216"/>
                <a:gd name="connsiteX38" fmla="*/ 49385 w 53187"/>
                <a:gd name="connsiteY38" fmla="*/ 37662 h 42216"/>
                <a:gd name="connsiteX39" fmla="*/ 48078 w 53187"/>
                <a:gd name="connsiteY39" fmla="*/ 36907 h 42216"/>
                <a:gd name="connsiteX40" fmla="*/ 45685 w 53187"/>
                <a:gd name="connsiteY40" fmla="*/ 35690 h 42216"/>
                <a:gd name="connsiteX41" fmla="*/ 33786 w 53187"/>
                <a:gd name="connsiteY41" fmla="*/ 42162 h 42216"/>
                <a:gd name="connsiteX42" fmla="*/ 32392 w 53187"/>
                <a:gd name="connsiteY42" fmla="*/ 38767 h 42216"/>
                <a:gd name="connsiteX43" fmla="*/ 27628 w 53187"/>
                <a:gd name="connsiteY43" fmla="*/ 38195 h 42216"/>
                <a:gd name="connsiteX44" fmla="*/ 25467 w 53187"/>
                <a:gd name="connsiteY44" fmla="*/ 37942 h 42216"/>
                <a:gd name="connsiteX45" fmla="*/ 23472 w 53187"/>
                <a:gd name="connsiteY45" fmla="*/ 38172 h 42216"/>
                <a:gd name="connsiteX46" fmla="*/ 21372 w 53187"/>
                <a:gd name="connsiteY46" fmla="*/ 38628 h 42216"/>
                <a:gd name="connsiteX47" fmla="*/ 19762 w 53187"/>
                <a:gd name="connsiteY47" fmla="*/ 38431 h 42216"/>
                <a:gd name="connsiteX48" fmla="*/ 17294 w 53187"/>
                <a:gd name="connsiteY48" fmla="*/ 38760 h 42216"/>
                <a:gd name="connsiteX49" fmla="*/ 16345 w 53187"/>
                <a:gd name="connsiteY49" fmla="*/ 37842 h 42216"/>
                <a:gd name="connsiteX0" fmla="*/ 16345 w 53187"/>
                <a:gd name="connsiteY0" fmla="*/ 37842 h 42216"/>
                <a:gd name="connsiteX1" fmla="*/ 15436 w 53187"/>
                <a:gd name="connsiteY1" fmla="*/ 35683 h 42216"/>
                <a:gd name="connsiteX2" fmla="*/ 12063 w 53187"/>
                <a:gd name="connsiteY2" fmla="*/ 35466 h 42216"/>
                <a:gd name="connsiteX3" fmla="*/ 12173 w 53187"/>
                <a:gd name="connsiteY3" fmla="*/ 36755 h 42216"/>
                <a:gd name="connsiteX4" fmla="*/ 10334 w 53187"/>
                <a:gd name="connsiteY4" fmla="*/ 37144 h 42216"/>
                <a:gd name="connsiteX5" fmla="*/ 9054 w 53187"/>
                <a:gd name="connsiteY5" fmla="*/ 36252 h 42216"/>
                <a:gd name="connsiteX6" fmla="*/ 7671 w 53187"/>
                <a:gd name="connsiteY6" fmla="*/ 34797 h 42216"/>
                <a:gd name="connsiteX7" fmla="*/ 6000 w 53187"/>
                <a:gd name="connsiteY7" fmla="*/ 33448 h 42216"/>
                <a:gd name="connsiteX8" fmla="*/ 6482 w 53187"/>
                <a:gd name="connsiteY8" fmla="*/ 32660 h 42216"/>
                <a:gd name="connsiteX9" fmla="*/ 5634 w 53187"/>
                <a:gd name="connsiteY9" fmla="*/ 32172 h 42216"/>
                <a:gd name="connsiteX10" fmla="*/ 5115 w 53187"/>
                <a:gd name="connsiteY10" fmla="*/ 29780 h 42216"/>
                <a:gd name="connsiteX11" fmla="*/ 5576 w 53187"/>
                <a:gd name="connsiteY11" fmla="*/ 28193 h 42216"/>
                <a:gd name="connsiteX12" fmla="*/ 2834 w 53187"/>
                <a:gd name="connsiteY12" fmla="*/ 24058 h 42216"/>
                <a:gd name="connsiteX13" fmla="*/ 80 w 53187"/>
                <a:gd name="connsiteY13" fmla="*/ 22744 h 42216"/>
                <a:gd name="connsiteX14" fmla="*/ 5855 w 53187"/>
                <a:gd name="connsiteY14" fmla="*/ 15917 h 42216"/>
                <a:gd name="connsiteX15" fmla="*/ 7386 w 53187"/>
                <a:gd name="connsiteY15" fmla="*/ 16504 h 42216"/>
                <a:gd name="connsiteX16" fmla="*/ 8801 w 53187"/>
                <a:gd name="connsiteY16" fmla="*/ 15278 h 42216"/>
                <a:gd name="connsiteX17" fmla="*/ 7955 w 53187"/>
                <a:gd name="connsiteY17" fmla="*/ 14218 h 42216"/>
                <a:gd name="connsiteX18" fmla="*/ 8591 w 53187"/>
                <a:gd name="connsiteY18" fmla="*/ 13241 h 42216"/>
                <a:gd name="connsiteX19" fmla="*/ 7152 w 53187"/>
                <a:gd name="connsiteY19" fmla="*/ 8616 h 42216"/>
                <a:gd name="connsiteX20" fmla="*/ 8611 w 53187"/>
                <a:gd name="connsiteY20" fmla="*/ 5352 h 42216"/>
                <a:gd name="connsiteX21" fmla="*/ 12563 w 53187"/>
                <a:gd name="connsiteY21" fmla="*/ 3849 h 42216"/>
                <a:gd name="connsiteX22" fmla="*/ 16065 w 53187"/>
                <a:gd name="connsiteY22" fmla="*/ 27 h 42216"/>
                <a:gd name="connsiteX23" fmla="*/ 17559 w 53187"/>
                <a:gd name="connsiteY23" fmla="*/ 532 h 42216"/>
                <a:gd name="connsiteX24" fmla="*/ 17394 w 53187"/>
                <a:gd name="connsiteY24" fmla="*/ 3954 h 42216"/>
                <a:gd name="connsiteX25" fmla="*/ 21346 w 53187"/>
                <a:gd name="connsiteY25" fmla="*/ 4404 h 42216"/>
                <a:gd name="connsiteX26" fmla="*/ 22286 w 53187"/>
                <a:gd name="connsiteY26" fmla="*/ 9449 h 42216"/>
                <a:gd name="connsiteX27" fmla="*/ 24179 w 53187"/>
                <a:gd name="connsiteY27" fmla="*/ 10125 h 42216"/>
                <a:gd name="connsiteX28" fmla="*/ 26672 w 53187"/>
                <a:gd name="connsiteY28" fmla="*/ 10926 h 42216"/>
                <a:gd name="connsiteX29" fmla="*/ 34227 w 53187"/>
                <a:gd name="connsiteY29" fmla="*/ 9412 h 42216"/>
                <a:gd name="connsiteX30" fmla="*/ 38599 w 53187"/>
                <a:gd name="connsiteY30" fmla="*/ 10331 h 42216"/>
                <a:gd name="connsiteX31" fmla="*/ 40093 w 53187"/>
                <a:gd name="connsiteY31" fmla="*/ 6810 h 42216"/>
                <a:gd name="connsiteX32" fmla="*/ 41679 w 53187"/>
                <a:gd name="connsiteY32" fmla="*/ 4867 h 42216"/>
                <a:gd name="connsiteX33" fmla="*/ 44740 w 53187"/>
                <a:gd name="connsiteY33" fmla="*/ 13917 h 42216"/>
                <a:gd name="connsiteX34" fmla="*/ 43362 w 53187"/>
                <a:gd name="connsiteY34" fmla="*/ 21900 h 42216"/>
                <a:gd name="connsiteX35" fmla="*/ 53049 w 53187"/>
                <a:gd name="connsiteY35" fmla="*/ 29664 h 42216"/>
                <a:gd name="connsiteX36" fmla="*/ 49094 w 53187"/>
                <a:gd name="connsiteY36" fmla="*/ 33947 h 42216"/>
                <a:gd name="connsiteX37" fmla="*/ 50340 w 53187"/>
                <a:gd name="connsiteY37" fmla="*/ 36515 h 42216"/>
                <a:gd name="connsiteX38" fmla="*/ 49385 w 53187"/>
                <a:gd name="connsiteY38" fmla="*/ 37662 h 42216"/>
                <a:gd name="connsiteX39" fmla="*/ 48078 w 53187"/>
                <a:gd name="connsiteY39" fmla="*/ 36907 h 42216"/>
                <a:gd name="connsiteX40" fmla="*/ 45685 w 53187"/>
                <a:gd name="connsiteY40" fmla="*/ 35690 h 42216"/>
                <a:gd name="connsiteX41" fmla="*/ 33786 w 53187"/>
                <a:gd name="connsiteY41" fmla="*/ 42162 h 42216"/>
                <a:gd name="connsiteX42" fmla="*/ 32392 w 53187"/>
                <a:gd name="connsiteY42" fmla="*/ 38767 h 42216"/>
                <a:gd name="connsiteX43" fmla="*/ 27628 w 53187"/>
                <a:gd name="connsiteY43" fmla="*/ 38195 h 42216"/>
                <a:gd name="connsiteX44" fmla="*/ 25467 w 53187"/>
                <a:gd name="connsiteY44" fmla="*/ 37942 h 42216"/>
                <a:gd name="connsiteX45" fmla="*/ 23472 w 53187"/>
                <a:gd name="connsiteY45" fmla="*/ 38172 h 42216"/>
                <a:gd name="connsiteX46" fmla="*/ 21372 w 53187"/>
                <a:gd name="connsiteY46" fmla="*/ 38628 h 42216"/>
                <a:gd name="connsiteX47" fmla="*/ 19248 w 53187"/>
                <a:gd name="connsiteY47" fmla="*/ 40367 h 42216"/>
                <a:gd name="connsiteX48" fmla="*/ 17294 w 53187"/>
                <a:gd name="connsiteY48" fmla="*/ 38760 h 42216"/>
                <a:gd name="connsiteX49" fmla="*/ 16345 w 53187"/>
                <a:gd name="connsiteY49" fmla="*/ 37842 h 42216"/>
                <a:gd name="connsiteX0" fmla="*/ 16345 w 53187"/>
                <a:gd name="connsiteY0" fmla="*/ 37842 h 42216"/>
                <a:gd name="connsiteX1" fmla="*/ 15436 w 53187"/>
                <a:gd name="connsiteY1" fmla="*/ 35683 h 42216"/>
                <a:gd name="connsiteX2" fmla="*/ 12063 w 53187"/>
                <a:gd name="connsiteY2" fmla="*/ 35466 h 42216"/>
                <a:gd name="connsiteX3" fmla="*/ 12173 w 53187"/>
                <a:gd name="connsiteY3" fmla="*/ 36755 h 42216"/>
                <a:gd name="connsiteX4" fmla="*/ 10334 w 53187"/>
                <a:gd name="connsiteY4" fmla="*/ 37144 h 42216"/>
                <a:gd name="connsiteX5" fmla="*/ 9054 w 53187"/>
                <a:gd name="connsiteY5" fmla="*/ 36252 h 42216"/>
                <a:gd name="connsiteX6" fmla="*/ 7671 w 53187"/>
                <a:gd name="connsiteY6" fmla="*/ 34797 h 42216"/>
                <a:gd name="connsiteX7" fmla="*/ 6000 w 53187"/>
                <a:gd name="connsiteY7" fmla="*/ 33448 h 42216"/>
                <a:gd name="connsiteX8" fmla="*/ 6482 w 53187"/>
                <a:gd name="connsiteY8" fmla="*/ 32660 h 42216"/>
                <a:gd name="connsiteX9" fmla="*/ 5634 w 53187"/>
                <a:gd name="connsiteY9" fmla="*/ 32172 h 42216"/>
                <a:gd name="connsiteX10" fmla="*/ 5115 w 53187"/>
                <a:gd name="connsiteY10" fmla="*/ 29780 h 42216"/>
                <a:gd name="connsiteX11" fmla="*/ 5576 w 53187"/>
                <a:gd name="connsiteY11" fmla="*/ 28193 h 42216"/>
                <a:gd name="connsiteX12" fmla="*/ 2834 w 53187"/>
                <a:gd name="connsiteY12" fmla="*/ 24058 h 42216"/>
                <a:gd name="connsiteX13" fmla="*/ 80 w 53187"/>
                <a:gd name="connsiteY13" fmla="*/ 22744 h 42216"/>
                <a:gd name="connsiteX14" fmla="*/ 5855 w 53187"/>
                <a:gd name="connsiteY14" fmla="*/ 15917 h 42216"/>
                <a:gd name="connsiteX15" fmla="*/ 7386 w 53187"/>
                <a:gd name="connsiteY15" fmla="*/ 16504 h 42216"/>
                <a:gd name="connsiteX16" fmla="*/ 8801 w 53187"/>
                <a:gd name="connsiteY16" fmla="*/ 15278 h 42216"/>
                <a:gd name="connsiteX17" fmla="*/ 7955 w 53187"/>
                <a:gd name="connsiteY17" fmla="*/ 14218 h 42216"/>
                <a:gd name="connsiteX18" fmla="*/ 8591 w 53187"/>
                <a:gd name="connsiteY18" fmla="*/ 13241 h 42216"/>
                <a:gd name="connsiteX19" fmla="*/ 7152 w 53187"/>
                <a:gd name="connsiteY19" fmla="*/ 8616 h 42216"/>
                <a:gd name="connsiteX20" fmla="*/ 8611 w 53187"/>
                <a:gd name="connsiteY20" fmla="*/ 5352 h 42216"/>
                <a:gd name="connsiteX21" fmla="*/ 12563 w 53187"/>
                <a:gd name="connsiteY21" fmla="*/ 3849 h 42216"/>
                <a:gd name="connsiteX22" fmla="*/ 16065 w 53187"/>
                <a:gd name="connsiteY22" fmla="*/ 27 h 42216"/>
                <a:gd name="connsiteX23" fmla="*/ 17559 w 53187"/>
                <a:gd name="connsiteY23" fmla="*/ 532 h 42216"/>
                <a:gd name="connsiteX24" fmla="*/ 17394 w 53187"/>
                <a:gd name="connsiteY24" fmla="*/ 3954 h 42216"/>
                <a:gd name="connsiteX25" fmla="*/ 21346 w 53187"/>
                <a:gd name="connsiteY25" fmla="*/ 4404 h 42216"/>
                <a:gd name="connsiteX26" fmla="*/ 22286 w 53187"/>
                <a:gd name="connsiteY26" fmla="*/ 9449 h 42216"/>
                <a:gd name="connsiteX27" fmla="*/ 24179 w 53187"/>
                <a:gd name="connsiteY27" fmla="*/ 10125 h 42216"/>
                <a:gd name="connsiteX28" fmla="*/ 26672 w 53187"/>
                <a:gd name="connsiteY28" fmla="*/ 10926 h 42216"/>
                <a:gd name="connsiteX29" fmla="*/ 34227 w 53187"/>
                <a:gd name="connsiteY29" fmla="*/ 9412 h 42216"/>
                <a:gd name="connsiteX30" fmla="*/ 38599 w 53187"/>
                <a:gd name="connsiteY30" fmla="*/ 10331 h 42216"/>
                <a:gd name="connsiteX31" fmla="*/ 40093 w 53187"/>
                <a:gd name="connsiteY31" fmla="*/ 6810 h 42216"/>
                <a:gd name="connsiteX32" fmla="*/ 41679 w 53187"/>
                <a:gd name="connsiteY32" fmla="*/ 4867 h 42216"/>
                <a:gd name="connsiteX33" fmla="*/ 44740 w 53187"/>
                <a:gd name="connsiteY33" fmla="*/ 13917 h 42216"/>
                <a:gd name="connsiteX34" fmla="*/ 43362 w 53187"/>
                <a:gd name="connsiteY34" fmla="*/ 21900 h 42216"/>
                <a:gd name="connsiteX35" fmla="*/ 53049 w 53187"/>
                <a:gd name="connsiteY35" fmla="*/ 29664 h 42216"/>
                <a:gd name="connsiteX36" fmla="*/ 49094 w 53187"/>
                <a:gd name="connsiteY36" fmla="*/ 33947 h 42216"/>
                <a:gd name="connsiteX37" fmla="*/ 50340 w 53187"/>
                <a:gd name="connsiteY37" fmla="*/ 36515 h 42216"/>
                <a:gd name="connsiteX38" fmla="*/ 49385 w 53187"/>
                <a:gd name="connsiteY38" fmla="*/ 37662 h 42216"/>
                <a:gd name="connsiteX39" fmla="*/ 48078 w 53187"/>
                <a:gd name="connsiteY39" fmla="*/ 36907 h 42216"/>
                <a:gd name="connsiteX40" fmla="*/ 45685 w 53187"/>
                <a:gd name="connsiteY40" fmla="*/ 35690 h 42216"/>
                <a:gd name="connsiteX41" fmla="*/ 33786 w 53187"/>
                <a:gd name="connsiteY41" fmla="*/ 42162 h 42216"/>
                <a:gd name="connsiteX42" fmla="*/ 32392 w 53187"/>
                <a:gd name="connsiteY42" fmla="*/ 38767 h 42216"/>
                <a:gd name="connsiteX43" fmla="*/ 27628 w 53187"/>
                <a:gd name="connsiteY43" fmla="*/ 38195 h 42216"/>
                <a:gd name="connsiteX44" fmla="*/ 25467 w 53187"/>
                <a:gd name="connsiteY44" fmla="*/ 37942 h 42216"/>
                <a:gd name="connsiteX45" fmla="*/ 23472 w 53187"/>
                <a:gd name="connsiteY45" fmla="*/ 38172 h 42216"/>
                <a:gd name="connsiteX46" fmla="*/ 21372 w 53187"/>
                <a:gd name="connsiteY46" fmla="*/ 38628 h 42216"/>
                <a:gd name="connsiteX47" fmla="*/ 19248 w 53187"/>
                <a:gd name="connsiteY47" fmla="*/ 40367 h 42216"/>
                <a:gd name="connsiteX48" fmla="*/ 15952 w 53187"/>
                <a:gd name="connsiteY48" fmla="*/ 40101 h 42216"/>
                <a:gd name="connsiteX49" fmla="*/ 16345 w 53187"/>
                <a:gd name="connsiteY49" fmla="*/ 37842 h 42216"/>
                <a:gd name="connsiteX0" fmla="*/ 16345 w 53187"/>
                <a:gd name="connsiteY0" fmla="*/ 37842 h 42909"/>
                <a:gd name="connsiteX1" fmla="*/ 12229 w 53187"/>
                <a:gd name="connsiteY1" fmla="*/ 42887 h 42909"/>
                <a:gd name="connsiteX2" fmla="*/ 12063 w 53187"/>
                <a:gd name="connsiteY2" fmla="*/ 35466 h 42909"/>
                <a:gd name="connsiteX3" fmla="*/ 12173 w 53187"/>
                <a:gd name="connsiteY3" fmla="*/ 36755 h 42909"/>
                <a:gd name="connsiteX4" fmla="*/ 10334 w 53187"/>
                <a:gd name="connsiteY4" fmla="*/ 37144 h 42909"/>
                <a:gd name="connsiteX5" fmla="*/ 9054 w 53187"/>
                <a:gd name="connsiteY5" fmla="*/ 36252 h 42909"/>
                <a:gd name="connsiteX6" fmla="*/ 7671 w 53187"/>
                <a:gd name="connsiteY6" fmla="*/ 34797 h 42909"/>
                <a:gd name="connsiteX7" fmla="*/ 6000 w 53187"/>
                <a:gd name="connsiteY7" fmla="*/ 33448 h 42909"/>
                <a:gd name="connsiteX8" fmla="*/ 6482 w 53187"/>
                <a:gd name="connsiteY8" fmla="*/ 32660 h 42909"/>
                <a:gd name="connsiteX9" fmla="*/ 5634 w 53187"/>
                <a:gd name="connsiteY9" fmla="*/ 32172 h 42909"/>
                <a:gd name="connsiteX10" fmla="*/ 5115 w 53187"/>
                <a:gd name="connsiteY10" fmla="*/ 29780 h 42909"/>
                <a:gd name="connsiteX11" fmla="*/ 5576 w 53187"/>
                <a:gd name="connsiteY11" fmla="*/ 28193 h 42909"/>
                <a:gd name="connsiteX12" fmla="*/ 2834 w 53187"/>
                <a:gd name="connsiteY12" fmla="*/ 24058 h 42909"/>
                <a:gd name="connsiteX13" fmla="*/ 80 w 53187"/>
                <a:gd name="connsiteY13" fmla="*/ 22744 h 42909"/>
                <a:gd name="connsiteX14" fmla="*/ 5855 w 53187"/>
                <a:gd name="connsiteY14" fmla="*/ 15917 h 42909"/>
                <a:gd name="connsiteX15" fmla="*/ 7386 w 53187"/>
                <a:gd name="connsiteY15" fmla="*/ 16504 h 42909"/>
                <a:gd name="connsiteX16" fmla="*/ 8801 w 53187"/>
                <a:gd name="connsiteY16" fmla="*/ 15278 h 42909"/>
                <a:gd name="connsiteX17" fmla="*/ 7955 w 53187"/>
                <a:gd name="connsiteY17" fmla="*/ 14218 h 42909"/>
                <a:gd name="connsiteX18" fmla="*/ 8591 w 53187"/>
                <a:gd name="connsiteY18" fmla="*/ 13241 h 42909"/>
                <a:gd name="connsiteX19" fmla="*/ 7152 w 53187"/>
                <a:gd name="connsiteY19" fmla="*/ 8616 h 42909"/>
                <a:gd name="connsiteX20" fmla="*/ 8611 w 53187"/>
                <a:gd name="connsiteY20" fmla="*/ 5352 h 42909"/>
                <a:gd name="connsiteX21" fmla="*/ 12563 w 53187"/>
                <a:gd name="connsiteY21" fmla="*/ 3849 h 42909"/>
                <a:gd name="connsiteX22" fmla="*/ 16065 w 53187"/>
                <a:gd name="connsiteY22" fmla="*/ 27 h 42909"/>
                <a:gd name="connsiteX23" fmla="*/ 17559 w 53187"/>
                <a:gd name="connsiteY23" fmla="*/ 532 h 42909"/>
                <a:gd name="connsiteX24" fmla="*/ 17394 w 53187"/>
                <a:gd name="connsiteY24" fmla="*/ 3954 h 42909"/>
                <a:gd name="connsiteX25" fmla="*/ 21346 w 53187"/>
                <a:gd name="connsiteY25" fmla="*/ 4404 h 42909"/>
                <a:gd name="connsiteX26" fmla="*/ 22286 w 53187"/>
                <a:gd name="connsiteY26" fmla="*/ 9449 h 42909"/>
                <a:gd name="connsiteX27" fmla="*/ 24179 w 53187"/>
                <a:gd name="connsiteY27" fmla="*/ 10125 h 42909"/>
                <a:gd name="connsiteX28" fmla="*/ 26672 w 53187"/>
                <a:gd name="connsiteY28" fmla="*/ 10926 h 42909"/>
                <a:gd name="connsiteX29" fmla="*/ 34227 w 53187"/>
                <a:gd name="connsiteY29" fmla="*/ 9412 h 42909"/>
                <a:gd name="connsiteX30" fmla="*/ 38599 w 53187"/>
                <a:gd name="connsiteY30" fmla="*/ 10331 h 42909"/>
                <a:gd name="connsiteX31" fmla="*/ 40093 w 53187"/>
                <a:gd name="connsiteY31" fmla="*/ 6810 h 42909"/>
                <a:gd name="connsiteX32" fmla="*/ 41679 w 53187"/>
                <a:gd name="connsiteY32" fmla="*/ 4867 h 42909"/>
                <a:gd name="connsiteX33" fmla="*/ 44740 w 53187"/>
                <a:gd name="connsiteY33" fmla="*/ 13917 h 42909"/>
                <a:gd name="connsiteX34" fmla="*/ 43362 w 53187"/>
                <a:gd name="connsiteY34" fmla="*/ 21900 h 42909"/>
                <a:gd name="connsiteX35" fmla="*/ 53049 w 53187"/>
                <a:gd name="connsiteY35" fmla="*/ 29664 h 42909"/>
                <a:gd name="connsiteX36" fmla="*/ 49094 w 53187"/>
                <a:gd name="connsiteY36" fmla="*/ 33947 h 42909"/>
                <a:gd name="connsiteX37" fmla="*/ 50340 w 53187"/>
                <a:gd name="connsiteY37" fmla="*/ 36515 h 42909"/>
                <a:gd name="connsiteX38" fmla="*/ 49385 w 53187"/>
                <a:gd name="connsiteY38" fmla="*/ 37662 h 42909"/>
                <a:gd name="connsiteX39" fmla="*/ 48078 w 53187"/>
                <a:gd name="connsiteY39" fmla="*/ 36907 h 42909"/>
                <a:gd name="connsiteX40" fmla="*/ 45685 w 53187"/>
                <a:gd name="connsiteY40" fmla="*/ 35690 h 42909"/>
                <a:gd name="connsiteX41" fmla="*/ 33786 w 53187"/>
                <a:gd name="connsiteY41" fmla="*/ 42162 h 42909"/>
                <a:gd name="connsiteX42" fmla="*/ 32392 w 53187"/>
                <a:gd name="connsiteY42" fmla="*/ 38767 h 42909"/>
                <a:gd name="connsiteX43" fmla="*/ 27628 w 53187"/>
                <a:gd name="connsiteY43" fmla="*/ 38195 h 42909"/>
                <a:gd name="connsiteX44" fmla="*/ 25467 w 53187"/>
                <a:gd name="connsiteY44" fmla="*/ 37942 h 42909"/>
                <a:gd name="connsiteX45" fmla="*/ 23472 w 53187"/>
                <a:gd name="connsiteY45" fmla="*/ 38172 h 42909"/>
                <a:gd name="connsiteX46" fmla="*/ 21372 w 53187"/>
                <a:gd name="connsiteY46" fmla="*/ 38628 h 42909"/>
                <a:gd name="connsiteX47" fmla="*/ 19248 w 53187"/>
                <a:gd name="connsiteY47" fmla="*/ 40367 h 42909"/>
                <a:gd name="connsiteX48" fmla="*/ 15952 w 53187"/>
                <a:gd name="connsiteY48" fmla="*/ 40101 h 42909"/>
                <a:gd name="connsiteX49" fmla="*/ 16345 w 53187"/>
                <a:gd name="connsiteY49" fmla="*/ 37842 h 42909"/>
                <a:gd name="connsiteX0" fmla="*/ 14789 w 53187"/>
                <a:gd name="connsiteY0" fmla="*/ 40974 h 43096"/>
                <a:gd name="connsiteX1" fmla="*/ 12229 w 53187"/>
                <a:gd name="connsiteY1" fmla="*/ 42887 h 43096"/>
                <a:gd name="connsiteX2" fmla="*/ 12063 w 53187"/>
                <a:gd name="connsiteY2" fmla="*/ 35466 h 43096"/>
                <a:gd name="connsiteX3" fmla="*/ 12173 w 53187"/>
                <a:gd name="connsiteY3" fmla="*/ 36755 h 43096"/>
                <a:gd name="connsiteX4" fmla="*/ 10334 w 53187"/>
                <a:gd name="connsiteY4" fmla="*/ 37144 h 43096"/>
                <a:gd name="connsiteX5" fmla="*/ 9054 w 53187"/>
                <a:gd name="connsiteY5" fmla="*/ 36252 h 43096"/>
                <a:gd name="connsiteX6" fmla="*/ 7671 w 53187"/>
                <a:gd name="connsiteY6" fmla="*/ 34797 h 43096"/>
                <a:gd name="connsiteX7" fmla="*/ 6000 w 53187"/>
                <a:gd name="connsiteY7" fmla="*/ 33448 h 43096"/>
                <a:gd name="connsiteX8" fmla="*/ 6482 w 53187"/>
                <a:gd name="connsiteY8" fmla="*/ 32660 h 43096"/>
                <a:gd name="connsiteX9" fmla="*/ 5634 w 53187"/>
                <a:gd name="connsiteY9" fmla="*/ 32172 h 43096"/>
                <a:gd name="connsiteX10" fmla="*/ 5115 w 53187"/>
                <a:gd name="connsiteY10" fmla="*/ 29780 h 43096"/>
                <a:gd name="connsiteX11" fmla="*/ 5576 w 53187"/>
                <a:gd name="connsiteY11" fmla="*/ 28193 h 43096"/>
                <a:gd name="connsiteX12" fmla="*/ 2834 w 53187"/>
                <a:gd name="connsiteY12" fmla="*/ 24058 h 43096"/>
                <a:gd name="connsiteX13" fmla="*/ 80 w 53187"/>
                <a:gd name="connsiteY13" fmla="*/ 22744 h 43096"/>
                <a:gd name="connsiteX14" fmla="*/ 5855 w 53187"/>
                <a:gd name="connsiteY14" fmla="*/ 15917 h 43096"/>
                <a:gd name="connsiteX15" fmla="*/ 7386 w 53187"/>
                <a:gd name="connsiteY15" fmla="*/ 16504 h 43096"/>
                <a:gd name="connsiteX16" fmla="*/ 8801 w 53187"/>
                <a:gd name="connsiteY16" fmla="*/ 15278 h 43096"/>
                <a:gd name="connsiteX17" fmla="*/ 7955 w 53187"/>
                <a:gd name="connsiteY17" fmla="*/ 14218 h 43096"/>
                <a:gd name="connsiteX18" fmla="*/ 8591 w 53187"/>
                <a:gd name="connsiteY18" fmla="*/ 13241 h 43096"/>
                <a:gd name="connsiteX19" fmla="*/ 7152 w 53187"/>
                <a:gd name="connsiteY19" fmla="*/ 8616 h 43096"/>
                <a:gd name="connsiteX20" fmla="*/ 8611 w 53187"/>
                <a:gd name="connsiteY20" fmla="*/ 5352 h 43096"/>
                <a:gd name="connsiteX21" fmla="*/ 12563 w 53187"/>
                <a:gd name="connsiteY21" fmla="*/ 3849 h 43096"/>
                <a:gd name="connsiteX22" fmla="*/ 16065 w 53187"/>
                <a:gd name="connsiteY22" fmla="*/ 27 h 43096"/>
                <a:gd name="connsiteX23" fmla="*/ 17559 w 53187"/>
                <a:gd name="connsiteY23" fmla="*/ 532 h 43096"/>
                <a:gd name="connsiteX24" fmla="*/ 17394 w 53187"/>
                <a:gd name="connsiteY24" fmla="*/ 3954 h 43096"/>
                <a:gd name="connsiteX25" fmla="*/ 21346 w 53187"/>
                <a:gd name="connsiteY25" fmla="*/ 4404 h 43096"/>
                <a:gd name="connsiteX26" fmla="*/ 22286 w 53187"/>
                <a:gd name="connsiteY26" fmla="*/ 9449 h 43096"/>
                <a:gd name="connsiteX27" fmla="*/ 24179 w 53187"/>
                <a:gd name="connsiteY27" fmla="*/ 10125 h 43096"/>
                <a:gd name="connsiteX28" fmla="*/ 26672 w 53187"/>
                <a:gd name="connsiteY28" fmla="*/ 10926 h 43096"/>
                <a:gd name="connsiteX29" fmla="*/ 34227 w 53187"/>
                <a:gd name="connsiteY29" fmla="*/ 9412 h 43096"/>
                <a:gd name="connsiteX30" fmla="*/ 38599 w 53187"/>
                <a:gd name="connsiteY30" fmla="*/ 10331 h 43096"/>
                <a:gd name="connsiteX31" fmla="*/ 40093 w 53187"/>
                <a:gd name="connsiteY31" fmla="*/ 6810 h 43096"/>
                <a:gd name="connsiteX32" fmla="*/ 41679 w 53187"/>
                <a:gd name="connsiteY32" fmla="*/ 4867 h 43096"/>
                <a:gd name="connsiteX33" fmla="*/ 44740 w 53187"/>
                <a:gd name="connsiteY33" fmla="*/ 13917 h 43096"/>
                <a:gd name="connsiteX34" fmla="*/ 43362 w 53187"/>
                <a:gd name="connsiteY34" fmla="*/ 21900 h 43096"/>
                <a:gd name="connsiteX35" fmla="*/ 53049 w 53187"/>
                <a:gd name="connsiteY35" fmla="*/ 29664 h 43096"/>
                <a:gd name="connsiteX36" fmla="*/ 49094 w 53187"/>
                <a:gd name="connsiteY36" fmla="*/ 33947 h 43096"/>
                <a:gd name="connsiteX37" fmla="*/ 50340 w 53187"/>
                <a:gd name="connsiteY37" fmla="*/ 36515 h 43096"/>
                <a:gd name="connsiteX38" fmla="*/ 49385 w 53187"/>
                <a:gd name="connsiteY38" fmla="*/ 37662 h 43096"/>
                <a:gd name="connsiteX39" fmla="*/ 48078 w 53187"/>
                <a:gd name="connsiteY39" fmla="*/ 36907 h 43096"/>
                <a:gd name="connsiteX40" fmla="*/ 45685 w 53187"/>
                <a:gd name="connsiteY40" fmla="*/ 35690 h 43096"/>
                <a:gd name="connsiteX41" fmla="*/ 33786 w 53187"/>
                <a:gd name="connsiteY41" fmla="*/ 42162 h 43096"/>
                <a:gd name="connsiteX42" fmla="*/ 32392 w 53187"/>
                <a:gd name="connsiteY42" fmla="*/ 38767 h 43096"/>
                <a:gd name="connsiteX43" fmla="*/ 27628 w 53187"/>
                <a:gd name="connsiteY43" fmla="*/ 38195 h 43096"/>
                <a:gd name="connsiteX44" fmla="*/ 25467 w 53187"/>
                <a:gd name="connsiteY44" fmla="*/ 37942 h 43096"/>
                <a:gd name="connsiteX45" fmla="*/ 23472 w 53187"/>
                <a:gd name="connsiteY45" fmla="*/ 38172 h 43096"/>
                <a:gd name="connsiteX46" fmla="*/ 21372 w 53187"/>
                <a:gd name="connsiteY46" fmla="*/ 38628 h 43096"/>
                <a:gd name="connsiteX47" fmla="*/ 19248 w 53187"/>
                <a:gd name="connsiteY47" fmla="*/ 40367 h 43096"/>
                <a:gd name="connsiteX48" fmla="*/ 15952 w 53187"/>
                <a:gd name="connsiteY48" fmla="*/ 40101 h 43096"/>
                <a:gd name="connsiteX49" fmla="*/ 14789 w 53187"/>
                <a:gd name="connsiteY49" fmla="*/ 40974 h 43096"/>
                <a:gd name="connsiteX0" fmla="*/ 14789 w 53187"/>
                <a:gd name="connsiteY0" fmla="*/ 40974 h 42948"/>
                <a:gd name="connsiteX1" fmla="*/ 12229 w 53187"/>
                <a:gd name="connsiteY1" fmla="*/ 42887 h 42948"/>
                <a:gd name="connsiteX2" fmla="*/ 10466 w 53187"/>
                <a:gd name="connsiteY2" fmla="*/ 41929 h 42948"/>
                <a:gd name="connsiteX3" fmla="*/ 12173 w 53187"/>
                <a:gd name="connsiteY3" fmla="*/ 36755 h 42948"/>
                <a:gd name="connsiteX4" fmla="*/ 10334 w 53187"/>
                <a:gd name="connsiteY4" fmla="*/ 37144 h 42948"/>
                <a:gd name="connsiteX5" fmla="*/ 9054 w 53187"/>
                <a:gd name="connsiteY5" fmla="*/ 36252 h 42948"/>
                <a:gd name="connsiteX6" fmla="*/ 7671 w 53187"/>
                <a:gd name="connsiteY6" fmla="*/ 34797 h 42948"/>
                <a:gd name="connsiteX7" fmla="*/ 6000 w 53187"/>
                <a:gd name="connsiteY7" fmla="*/ 33448 h 42948"/>
                <a:gd name="connsiteX8" fmla="*/ 6482 w 53187"/>
                <a:gd name="connsiteY8" fmla="*/ 32660 h 42948"/>
                <a:gd name="connsiteX9" fmla="*/ 5634 w 53187"/>
                <a:gd name="connsiteY9" fmla="*/ 32172 h 42948"/>
                <a:gd name="connsiteX10" fmla="*/ 5115 w 53187"/>
                <a:gd name="connsiteY10" fmla="*/ 29780 h 42948"/>
                <a:gd name="connsiteX11" fmla="*/ 5576 w 53187"/>
                <a:gd name="connsiteY11" fmla="*/ 28193 h 42948"/>
                <a:gd name="connsiteX12" fmla="*/ 2834 w 53187"/>
                <a:gd name="connsiteY12" fmla="*/ 24058 h 42948"/>
                <a:gd name="connsiteX13" fmla="*/ 80 w 53187"/>
                <a:gd name="connsiteY13" fmla="*/ 22744 h 42948"/>
                <a:gd name="connsiteX14" fmla="*/ 5855 w 53187"/>
                <a:gd name="connsiteY14" fmla="*/ 15917 h 42948"/>
                <a:gd name="connsiteX15" fmla="*/ 7386 w 53187"/>
                <a:gd name="connsiteY15" fmla="*/ 16504 h 42948"/>
                <a:gd name="connsiteX16" fmla="*/ 8801 w 53187"/>
                <a:gd name="connsiteY16" fmla="*/ 15278 h 42948"/>
                <a:gd name="connsiteX17" fmla="*/ 7955 w 53187"/>
                <a:gd name="connsiteY17" fmla="*/ 14218 h 42948"/>
                <a:gd name="connsiteX18" fmla="*/ 8591 w 53187"/>
                <a:gd name="connsiteY18" fmla="*/ 13241 h 42948"/>
                <a:gd name="connsiteX19" fmla="*/ 7152 w 53187"/>
                <a:gd name="connsiteY19" fmla="*/ 8616 h 42948"/>
                <a:gd name="connsiteX20" fmla="*/ 8611 w 53187"/>
                <a:gd name="connsiteY20" fmla="*/ 5352 h 42948"/>
                <a:gd name="connsiteX21" fmla="*/ 12563 w 53187"/>
                <a:gd name="connsiteY21" fmla="*/ 3849 h 42948"/>
                <a:gd name="connsiteX22" fmla="*/ 16065 w 53187"/>
                <a:gd name="connsiteY22" fmla="*/ 27 h 42948"/>
                <a:gd name="connsiteX23" fmla="*/ 17559 w 53187"/>
                <a:gd name="connsiteY23" fmla="*/ 532 h 42948"/>
                <a:gd name="connsiteX24" fmla="*/ 17394 w 53187"/>
                <a:gd name="connsiteY24" fmla="*/ 3954 h 42948"/>
                <a:gd name="connsiteX25" fmla="*/ 21346 w 53187"/>
                <a:gd name="connsiteY25" fmla="*/ 4404 h 42948"/>
                <a:gd name="connsiteX26" fmla="*/ 22286 w 53187"/>
                <a:gd name="connsiteY26" fmla="*/ 9449 h 42948"/>
                <a:gd name="connsiteX27" fmla="*/ 24179 w 53187"/>
                <a:gd name="connsiteY27" fmla="*/ 10125 h 42948"/>
                <a:gd name="connsiteX28" fmla="*/ 26672 w 53187"/>
                <a:gd name="connsiteY28" fmla="*/ 10926 h 42948"/>
                <a:gd name="connsiteX29" fmla="*/ 34227 w 53187"/>
                <a:gd name="connsiteY29" fmla="*/ 9412 h 42948"/>
                <a:gd name="connsiteX30" fmla="*/ 38599 w 53187"/>
                <a:gd name="connsiteY30" fmla="*/ 10331 h 42948"/>
                <a:gd name="connsiteX31" fmla="*/ 40093 w 53187"/>
                <a:gd name="connsiteY31" fmla="*/ 6810 h 42948"/>
                <a:gd name="connsiteX32" fmla="*/ 41679 w 53187"/>
                <a:gd name="connsiteY32" fmla="*/ 4867 h 42948"/>
                <a:gd name="connsiteX33" fmla="*/ 44740 w 53187"/>
                <a:gd name="connsiteY33" fmla="*/ 13917 h 42948"/>
                <a:gd name="connsiteX34" fmla="*/ 43362 w 53187"/>
                <a:gd name="connsiteY34" fmla="*/ 21900 h 42948"/>
                <a:gd name="connsiteX35" fmla="*/ 53049 w 53187"/>
                <a:gd name="connsiteY35" fmla="*/ 29664 h 42948"/>
                <a:gd name="connsiteX36" fmla="*/ 49094 w 53187"/>
                <a:gd name="connsiteY36" fmla="*/ 33947 h 42948"/>
                <a:gd name="connsiteX37" fmla="*/ 50340 w 53187"/>
                <a:gd name="connsiteY37" fmla="*/ 36515 h 42948"/>
                <a:gd name="connsiteX38" fmla="*/ 49385 w 53187"/>
                <a:gd name="connsiteY38" fmla="*/ 37662 h 42948"/>
                <a:gd name="connsiteX39" fmla="*/ 48078 w 53187"/>
                <a:gd name="connsiteY39" fmla="*/ 36907 h 42948"/>
                <a:gd name="connsiteX40" fmla="*/ 45685 w 53187"/>
                <a:gd name="connsiteY40" fmla="*/ 35690 h 42948"/>
                <a:gd name="connsiteX41" fmla="*/ 33786 w 53187"/>
                <a:gd name="connsiteY41" fmla="*/ 42162 h 42948"/>
                <a:gd name="connsiteX42" fmla="*/ 32392 w 53187"/>
                <a:gd name="connsiteY42" fmla="*/ 38767 h 42948"/>
                <a:gd name="connsiteX43" fmla="*/ 27628 w 53187"/>
                <a:gd name="connsiteY43" fmla="*/ 38195 h 42948"/>
                <a:gd name="connsiteX44" fmla="*/ 25467 w 53187"/>
                <a:gd name="connsiteY44" fmla="*/ 37942 h 42948"/>
                <a:gd name="connsiteX45" fmla="*/ 23472 w 53187"/>
                <a:gd name="connsiteY45" fmla="*/ 38172 h 42948"/>
                <a:gd name="connsiteX46" fmla="*/ 21372 w 53187"/>
                <a:gd name="connsiteY46" fmla="*/ 38628 h 42948"/>
                <a:gd name="connsiteX47" fmla="*/ 19248 w 53187"/>
                <a:gd name="connsiteY47" fmla="*/ 40367 h 42948"/>
                <a:gd name="connsiteX48" fmla="*/ 15952 w 53187"/>
                <a:gd name="connsiteY48" fmla="*/ 40101 h 42948"/>
                <a:gd name="connsiteX49" fmla="*/ 14789 w 53187"/>
                <a:gd name="connsiteY49" fmla="*/ 40974 h 42948"/>
                <a:gd name="connsiteX0" fmla="*/ 14789 w 53187"/>
                <a:gd name="connsiteY0" fmla="*/ 40974 h 43389"/>
                <a:gd name="connsiteX1" fmla="*/ 12229 w 53187"/>
                <a:gd name="connsiteY1" fmla="*/ 42887 h 43389"/>
                <a:gd name="connsiteX2" fmla="*/ 10466 w 53187"/>
                <a:gd name="connsiteY2" fmla="*/ 41929 h 43389"/>
                <a:gd name="connsiteX3" fmla="*/ 6408 w 53187"/>
                <a:gd name="connsiteY3" fmla="*/ 43203 h 43389"/>
                <a:gd name="connsiteX4" fmla="*/ 10334 w 53187"/>
                <a:gd name="connsiteY4" fmla="*/ 37144 h 43389"/>
                <a:gd name="connsiteX5" fmla="*/ 9054 w 53187"/>
                <a:gd name="connsiteY5" fmla="*/ 36252 h 43389"/>
                <a:gd name="connsiteX6" fmla="*/ 7671 w 53187"/>
                <a:gd name="connsiteY6" fmla="*/ 34797 h 43389"/>
                <a:gd name="connsiteX7" fmla="*/ 6000 w 53187"/>
                <a:gd name="connsiteY7" fmla="*/ 33448 h 43389"/>
                <a:gd name="connsiteX8" fmla="*/ 6482 w 53187"/>
                <a:gd name="connsiteY8" fmla="*/ 32660 h 43389"/>
                <a:gd name="connsiteX9" fmla="*/ 5634 w 53187"/>
                <a:gd name="connsiteY9" fmla="*/ 32172 h 43389"/>
                <a:gd name="connsiteX10" fmla="*/ 5115 w 53187"/>
                <a:gd name="connsiteY10" fmla="*/ 29780 h 43389"/>
                <a:gd name="connsiteX11" fmla="*/ 5576 w 53187"/>
                <a:gd name="connsiteY11" fmla="*/ 28193 h 43389"/>
                <a:gd name="connsiteX12" fmla="*/ 2834 w 53187"/>
                <a:gd name="connsiteY12" fmla="*/ 24058 h 43389"/>
                <a:gd name="connsiteX13" fmla="*/ 80 w 53187"/>
                <a:gd name="connsiteY13" fmla="*/ 22744 h 43389"/>
                <a:gd name="connsiteX14" fmla="*/ 5855 w 53187"/>
                <a:gd name="connsiteY14" fmla="*/ 15917 h 43389"/>
                <a:gd name="connsiteX15" fmla="*/ 7386 w 53187"/>
                <a:gd name="connsiteY15" fmla="*/ 16504 h 43389"/>
                <a:gd name="connsiteX16" fmla="*/ 8801 w 53187"/>
                <a:gd name="connsiteY16" fmla="*/ 15278 h 43389"/>
                <a:gd name="connsiteX17" fmla="*/ 7955 w 53187"/>
                <a:gd name="connsiteY17" fmla="*/ 14218 h 43389"/>
                <a:gd name="connsiteX18" fmla="*/ 8591 w 53187"/>
                <a:gd name="connsiteY18" fmla="*/ 13241 h 43389"/>
                <a:gd name="connsiteX19" fmla="*/ 7152 w 53187"/>
                <a:gd name="connsiteY19" fmla="*/ 8616 h 43389"/>
                <a:gd name="connsiteX20" fmla="*/ 8611 w 53187"/>
                <a:gd name="connsiteY20" fmla="*/ 5352 h 43389"/>
                <a:gd name="connsiteX21" fmla="*/ 12563 w 53187"/>
                <a:gd name="connsiteY21" fmla="*/ 3849 h 43389"/>
                <a:gd name="connsiteX22" fmla="*/ 16065 w 53187"/>
                <a:gd name="connsiteY22" fmla="*/ 27 h 43389"/>
                <a:gd name="connsiteX23" fmla="*/ 17559 w 53187"/>
                <a:gd name="connsiteY23" fmla="*/ 532 h 43389"/>
                <a:gd name="connsiteX24" fmla="*/ 17394 w 53187"/>
                <a:gd name="connsiteY24" fmla="*/ 3954 h 43389"/>
                <a:gd name="connsiteX25" fmla="*/ 21346 w 53187"/>
                <a:gd name="connsiteY25" fmla="*/ 4404 h 43389"/>
                <a:gd name="connsiteX26" fmla="*/ 22286 w 53187"/>
                <a:gd name="connsiteY26" fmla="*/ 9449 h 43389"/>
                <a:gd name="connsiteX27" fmla="*/ 24179 w 53187"/>
                <a:gd name="connsiteY27" fmla="*/ 10125 h 43389"/>
                <a:gd name="connsiteX28" fmla="*/ 26672 w 53187"/>
                <a:gd name="connsiteY28" fmla="*/ 10926 h 43389"/>
                <a:gd name="connsiteX29" fmla="*/ 34227 w 53187"/>
                <a:gd name="connsiteY29" fmla="*/ 9412 h 43389"/>
                <a:gd name="connsiteX30" fmla="*/ 38599 w 53187"/>
                <a:gd name="connsiteY30" fmla="*/ 10331 h 43389"/>
                <a:gd name="connsiteX31" fmla="*/ 40093 w 53187"/>
                <a:gd name="connsiteY31" fmla="*/ 6810 h 43389"/>
                <a:gd name="connsiteX32" fmla="*/ 41679 w 53187"/>
                <a:gd name="connsiteY32" fmla="*/ 4867 h 43389"/>
                <a:gd name="connsiteX33" fmla="*/ 44740 w 53187"/>
                <a:gd name="connsiteY33" fmla="*/ 13917 h 43389"/>
                <a:gd name="connsiteX34" fmla="*/ 43362 w 53187"/>
                <a:gd name="connsiteY34" fmla="*/ 21900 h 43389"/>
                <a:gd name="connsiteX35" fmla="*/ 53049 w 53187"/>
                <a:gd name="connsiteY35" fmla="*/ 29664 h 43389"/>
                <a:gd name="connsiteX36" fmla="*/ 49094 w 53187"/>
                <a:gd name="connsiteY36" fmla="*/ 33947 h 43389"/>
                <a:gd name="connsiteX37" fmla="*/ 50340 w 53187"/>
                <a:gd name="connsiteY37" fmla="*/ 36515 h 43389"/>
                <a:gd name="connsiteX38" fmla="*/ 49385 w 53187"/>
                <a:gd name="connsiteY38" fmla="*/ 37662 h 43389"/>
                <a:gd name="connsiteX39" fmla="*/ 48078 w 53187"/>
                <a:gd name="connsiteY39" fmla="*/ 36907 h 43389"/>
                <a:gd name="connsiteX40" fmla="*/ 45685 w 53187"/>
                <a:gd name="connsiteY40" fmla="*/ 35690 h 43389"/>
                <a:gd name="connsiteX41" fmla="*/ 33786 w 53187"/>
                <a:gd name="connsiteY41" fmla="*/ 42162 h 43389"/>
                <a:gd name="connsiteX42" fmla="*/ 32392 w 53187"/>
                <a:gd name="connsiteY42" fmla="*/ 38767 h 43389"/>
                <a:gd name="connsiteX43" fmla="*/ 27628 w 53187"/>
                <a:gd name="connsiteY43" fmla="*/ 38195 h 43389"/>
                <a:gd name="connsiteX44" fmla="*/ 25467 w 53187"/>
                <a:gd name="connsiteY44" fmla="*/ 37942 h 43389"/>
                <a:gd name="connsiteX45" fmla="*/ 23472 w 53187"/>
                <a:gd name="connsiteY45" fmla="*/ 38172 h 43389"/>
                <a:gd name="connsiteX46" fmla="*/ 21372 w 53187"/>
                <a:gd name="connsiteY46" fmla="*/ 38628 h 43389"/>
                <a:gd name="connsiteX47" fmla="*/ 19248 w 53187"/>
                <a:gd name="connsiteY47" fmla="*/ 40367 h 43389"/>
                <a:gd name="connsiteX48" fmla="*/ 15952 w 53187"/>
                <a:gd name="connsiteY48" fmla="*/ 40101 h 43389"/>
                <a:gd name="connsiteX49" fmla="*/ 14789 w 53187"/>
                <a:gd name="connsiteY49" fmla="*/ 40974 h 43389"/>
                <a:gd name="connsiteX0" fmla="*/ 14789 w 53187"/>
                <a:gd name="connsiteY0" fmla="*/ 40974 h 43826"/>
                <a:gd name="connsiteX1" fmla="*/ 12229 w 53187"/>
                <a:gd name="connsiteY1" fmla="*/ 42887 h 43826"/>
                <a:gd name="connsiteX2" fmla="*/ 10466 w 53187"/>
                <a:gd name="connsiteY2" fmla="*/ 41929 h 43826"/>
                <a:gd name="connsiteX3" fmla="*/ 6408 w 53187"/>
                <a:gd name="connsiteY3" fmla="*/ 43203 h 43826"/>
                <a:gd name="connsiteX4" fmla="*/ 2153 w 53187"/>
                <a:gd name="connsiteY4" fmla="*/ 43826 h 43826"/>
                <a:gd name="connsiteX5" fmla="*/ 9054 w 53187"/>
                <a:gd name="connsiteY5" fmla="*/ 36252 h 43826"/>
                <a:gd name="connsiteX6" fmla="*/ 7671 w 53187"/>
                <a:gd name="connsiteY6" fmla="*/ 34797 h 43826"/>
                <a:gd name="connsiteX7" fmla="*/ 6000 w 53187"/>
                <a:gd name="connsiteY7" fmla="*/ 33448 h 43826"/>
                <a:gd name="connsiteX8" fmla="*/ 6482 w 53187"/>
                <a:gd name="connsiteY8" fmla="*/ 32660 h 43826"/>
                <a:gd name="connsiteX9" fmla="*/ 5634 w 53187"/>
                <a:gd name="connsiteY9" fmla="*/ 32172 h 43826"/>
                <a:gd name="connsiteX10" fmla="*/ 5115 w 53187"/>
                <a:gd name="connsiteY10" fmla="*/ 29780 h 43826"/>
                <a:gd name="connsiteX11" fmla="*/ 5576 w 53187"/>
                <a:gd name="connsiteY11" fmla="*/ 28193 h 43826"/>
                <a:gd name="connsiteX12" fmla="*/ 2834 w 53187"/>
                <a:gd name="connsiteY12" fmla="*/ 24058 h 43826"/>
                <a:gd name="connsiteX13" fmla="*/ 80 w 53187"/>
                <a:gd name="connsiteY13" fmla="*/ 22744 h 43826"/>
                <a:gd name="connsiteX14" fmla="*/ 5855 w 53187"/>
                <a:gd name="connsiteY14" fmla="*/ 15917 h 43826"/>
                <a:gd name="connsiteX15" fmla="*/ 7386 w 53187"/>
                <a:gd name="connsiteY15" fmla="*/ 16504 h 43826"/>
                <a:gd name="connsiteX16" fmla="*/ 8801 w 53187"/>
                <a:gd name="connsiteY16" fmla="*/ 15278 h 43826"/>
                <a:gd name="connsiteX17" fmla="*/ 7955 w 53187"/>
                <a:gd name="connsiteY17" fmla="*/ 14218 h 43826"/>
                <a:gd name="connsiteX18" fmla="*/ 8591 w 53187"/>
                <a:gd name="connsiteY18" fmla="*/ 13241 h 43826"/>
                <a:gd name="connsiteX19" fmla="*/ 7152 w 53187"/>
                <a:gd name="connsiteY19" fmla="*/ 8616 h 43826"/>
                <a:gd name="connsiteX20" fmla="*/ 8611 w 53187"/>
                <a:gd name="connsiteY20" fmla="*/ 5352 h 43826"/>
                <a:gd name="connsiteX21" fmla="*/ 12563 w 53187"/>
                <a:gd name="connsiteY21" fmla="*/ 3849 h 43826"/>
                <a:gd name="connsiteX22" fmla="*/ 16065 w 53187"/>
                <a:gd name="connsiteY22" fmla="*/ 27 h 43826"/>
                <a:gd name="connsiteX23" fmla="*/ 17559 w 53187"/>
                <a:gd name="connsiteY23" fmla="*/ 532 h 43826"/>
                <a:gd name="connsiteX24" fmla="*/ 17394 w 53187"/>
                <a:gd name="connsiteY24" fmla="*/ 3954 h 43826"/>
                <a:gd name="connsiteX25" fmla="*/ 21346 w 53187"/>
                <a:gd name="connsiteY25" fmla="*/ 4404 h 43826"/>
                <a:gd name="connsiteX26" fmla="*/ 22286 w 53187"/>
                <a:gd name="connsiteY26" fmla="*/ 9449 h 43826"/>
                <a:gd name="connsiteX27" fmla="*/ 24179 w 53187"/>
                <a:gd name="connsiteY27" fmla="*/ 10125 h 43826"/>
                <a:gd name="connsiteX28" fmla="*/ 26672 w 53187"/>
                <a:gd name="connsiteY28" fmla="*/ 10926 h 43826"/>
                <a:gd name="connsiteX29" fmla="*/ 34227 w 53187"/>
                <a:gd name="connsiteY29" fmla="*/ 9412 h 43826"/>
                <a:gd name="connsiteX30" fmla="*/ 38599 w 53187"/>
                <a:gd name="connsiteY30" fmla="*/ 10331 h 43826"/>
                <a:gd name="connsiteX31" fmla="*/ 40093 w 53187"/>
                <a:gd name="connsiteY31" fmla="*/ 6810 h 43826"/>
                <a:gd name="connsiteX32" fmla="*/ 41679 w 53187"/>
                <a:gd name="connsiteY32" fmla="*/ 4867 h 43826"/>
                <a:gd name="connsiteX33" fmla="*/ 44740 w 53187"/>
                <a:gd name="connsiteY33" fmla="*/ 13917 h 43826"/>
                <a:gd name="connsiteX34" fmla="*/ 43362 w 53187"/>
                <a:gd name="connsiteY34" fmla="*/ 21900 h 43826"/>
                <a:gd name="connsiteX35" fmla="*/ 53049 w 53187"/>
                <a:gd name="connsiteY35" fmla="*/ 29664 h 43826"/>
                <a:gd name="connsiteX36" fmla="*/ 49094 w 53187"/>
                <a:gd name="connsiteY36" fmla="*/ 33947 h 43826"/>
                <a:gd name="connsiteX37" fmla="*/ 50340 w 53187"/>
                <a:gd name="connsiteY37" fmla="*/ 36515 h 43826"/>
                <a:gd name="connsiteX38" fmla="*/ 49385 w 53187"/>
                <a:gd name="connsiteY38" fmla="*/ 37662 h 43826"/>
                <a:gd name="connsiteX39" fmla="*/ 48078 w 53187"/>
                <a:gd name="connsiteY39" fmla="*/ 36907 h 43826"/>
                <a:gd name="connsiteX40" fmla="*/ 45685 w 53187"/>
                <a:gd name="connsiteY40" fmla="*/ 35690 h 43826"/>
                <a:gd name="connsiteX41" fmla="*/ 33786 w 53187"/>
                <a:gd name="connsiteY41" fmla="*/ 42162 h 43826"/>
                <a:gd name="connsiteX42" fmla="*/ 32392 w 53187"/>
                <a:gd name="connsiteY42" fmla="*/ 38767 h 43826"/>
                <a:gd name="connsiteX43" fmla="*/ 27628 w 53187"/>
                <a:gd name="connsiteY43" fmla="*/ 38195 h 43826"/>
                <a:gd name="connsiteX44" fmla="*/ 25467 w 53187"/>
                <a:gd name="connsiteY44" fmla="*/ 37942 h 43826"/>
                <a:gd name="connsiteX45" fmla="*/ 23472 w 53187"/>
                <a:gd name="connsiteY45" fmla="*/ 38172 h 43826"/>
                <a:gd name="connsiteX46" fmla="*/ 21372 w 53187"/>
                <a:gd name="connsiteY46" fmla="*/ 38628 h 43826"/>
                <a:gd name="connsiteX47" fmla="*/ 19248 w 53187"/>
                <a:gd name="connsiteY47" fmla="*/ 40367 h 43826"/>
                <a:gd name="connsiteX48" fmla="*/ 15952 w 53187"/>
                <a:gd name="connsiteY48" fmla="*/ 40101 h 43826"/>
                <a:gd name="connsiteX49" fmla="*/ 14789 w 53187"/>
                <a:gd name="connsiteY49" fmla="*/ 40974 h 43826"/>
                <a:gd name="connsiteX0" fmla="*/ 16077 w 54475"/>
                <a:gd name="connsiteY0" fmla="*/ 40974 h 43826"/>
                <a:gd name="connsiteX1" fmla="*/ 13517 w 54475"/>
                <a:gd name="connsiteY1" fmla="*/ 42887 h 43826"/>
                <a:gd name="connsiteX2" fmla="*/ 11754 w 54475"/>
                <a:gd name="connsiteY2" fmla="*/ 41929 h 43826"/>
                <a:gd name="connsiteX3" fmla="*/ 7696 w 54475"/>
                <a:gd name="connsiteY3" fmla="*/ 43203 h 43826"/>
                <a:gd name="connsiteX4" fmla="*/ 3441 w 54475"/>
                <a:gd name="connsiteY4" fmla="*/ 43826 h 43826"/>
                <a:gd name="connsiteX5" fmla="*/ 3 w 54475"/>
                <a:gd name="connsiteY5" fmla="*/ 39800 h 43826"/>
                <a:gd name="connsiteX6" fmla="*/ 8959 w 54475"/>
                <a:gd name="connsiteY6" fmla="*/ 34797 h 43826"/>
                <a:gd name="connsiteX7" fmla="*/ 7288 w 54475"/>
                <a:gd name="connsiteY7" fmla="*/ 33448 h 43826"/>
                <a:gd name="connsiteX8" fmla="*/ 7770 w 54475"/>
                <a:gd name="connsiteY8" fmla="*/ 32660 h 43826"/>
                <a:gd name="connsiteX9" fmla="*/ 6922 w 54475"/>
                <a:gd name="connsiteY9" fmla="*/ 32172 h 43826"/>
                <a:gd name="connsiteX10" fmla="*/ 6403 w 54475"/>
                <a:gd name="connsiteY10" fmla="*/ 29780 h 43826"/>
                <a:gd name="connsiteX11" fmla="*/ 6864 w 54475"/>
                <a:gd name="connsiteY11" fmla="*/ 28193 h 43826"/>
                <a:gd name="connsiteX12" fmla="*/ 4122 w 54475"/>
                <a:gd name="connsiteY12" fmla="*/ 24058 h 43826"/>
                <a:gd name="connsiteX13" fmla="*/ 1368 w 54475"/>
                <a:gd name="connsiteY13" fmla="*/ 22744 h 43826"/>
                <a:gd name="connsiteX14" fmla="*/ 7143 w 54475"/>
                <a:gd name="connsiteY14" fmla="*/ 15917 h 43826"/>
                <a:gd name="connsiteX15" fmla="*/ 8674 w 54475"/>
                <a:gd name="connsiteY15" fmla="*/ 16504 h 43826"/>
                <a:gd name="connsiteX16" fmla="*/ 10089 w 54475"/>
                <a:gd name="connsiteY16" fmla="*/ 15278 h 43826"/>
                <a:gd name="connsiteX17" fmla="*/ 9243 w 54475"/>
                <a:gd name="connsiteY17" fmla="*/ 14218 h 43826"/>
                <a:gd name="connsiteX18" fmla="*/ 9879 w 54475"/>
                <a:gd name="connsiteY18" fmla="*/ 13241 h 43826"/>
                <a:gd name="connsiteX19" fmla="*/ 8440 w 54475"/>
                <a:gd name="connsiteY19" fmla="*/ 8616 h 43826"/>
                <a:gd name="connsiteX20" fmla="*/ 9899 w 54475"/>
                <a:gd name="connsiteY20" fmla="*/ 5352 h 43826"/>
                <a:gd name="connsiteX21" fmla="*/ 13851 w 54475"/>
                <a:gd name="connsiteY21" fmla="*/ 3849 h 43826"/>
                <a:gd name="connsiteX22" fmla="*/ 17353 w 54475"/>
                <a:gd name="connsiteY22" fmla="*/ 27 h 43826"/>
                <a:gd name="connsiteX23" fmla="*/ 18847 w 54475"/>
                <a:gd name="connsiteY23" fmla="*/ 532 h 43826"/>
                <a:gd name="connsiteX24" fmla="*/ 18682 w 54475"/>
                <a:gd name="connsiteY24" fmla="*/ 3954 h 43826"/>
                <a:gd name="connsiteX25" fmla="*/ 22634 w 54475"/>
                <a:gd name="connsiteY25" fmla="*/ 4404 h 43826"/>
                <a:gd name="connsiteX26" fmla="*/ 23574 w 54475"/>
                <a:gd name="connsiteY26" fmla="*/ 9449 h 43826"/>
                <a:gd name="connsiteX27" fmla="*/ 25467 w 54475"/>
                <a:gd name="connsiteY27" fmla="*/ 10125 h 43826"/>
                <a:gd name="connsiteX28" fmla="*/ 27960 w 54475"/>
                <a:gd name="connsiteY28" fmla="*/ 10926 h 43826"/>
                <a:gd name="connsiteX29" fmla="*/ 35515 w 54475"/>
                <a:gd name="connsiteY29" fmla="*/ 9412 h 43826"/>
                <a:gd name="connsiteX30" fmla="*/ 39887 w 54475"/>
                <a:gd name="connsiteY30" fmla="*/ 10331 h 43826"/>
                <a:gd name="connsiteX31" fmla="*/ 41381 w 54475"/>
                <a:gd name="connsiteY31" fmla="*/ 6810 h 43826"/>
                <a:gd name="connsiteX32" fmla="*/ 42967 w 54475"/>
                <a:gd name="connsiteY32" fmla="*/ 4867 h 43826"/>
                <a:gd name="connsiteX33" fmla="*/ 46028 w 54475"/>
                <a:gd name="connsiteY33" fmla="*/ 13917 h 43826"/>
                <a:gd name="connsiteX34" fmla="*/ 44650 w 54475"/>
                <a:gd name="connsiteY34" fmla="*/ 21900 h 43826"/>
                <a:gd name="connsiteX35" fmla="*/ 54337 w 54475"/>
                <a:gd name="connsiteY35" fmla="*/ 29664 h 43826"/>
                <a:gd name="connsiteX36" fmla="*/ 50382 w 54475"/>
                <a:gd name="connsiteY36" fmla="*/ 33947 h 43826"/>
                <a:gd name="connsiteX37" fmla="*/ 51628 w 54475"/>
                <a:gd name="connsiteY37" fmla="*/ 36515 h 43826"/>
                <a:gd name="connsiteX38" fmla="*/ 50673 w 54475"/>
                <a:gd name="connsiteY38" fmla="*/ 37662 h 43826"/>
                <a:gd name="connsiteX39" fmla="*/ 49366 w 54475"/>
                <a:gd name="connsiteY39" fmla="*/ 36907 h 43826"/>
                <a:gd name="connsiteX40" fmla="*/ 46973 w 54475"/>
                <a:gd name="connsiteY40" fmla="*/ 35690 h 43826"/>
                <a:gd name="connsiteX41" fmla="*/ 35074 w 54475"/>
                <a:gd name="connsiteY41" fmla="*/ 42162 h 43826"/>
                <a:gd name="connsiteX42" fmla="*/ 33680 w 54475"/>
                <a:gd name="connsiteY42" fmla="*/ 38767 h 43826"/>
                <a:gd name="connsiteX43" fmla="*/ 28916 w 54475"/>
                <a:gd name="connsiteY43" fmla="*/ 38195 h 43826"/>
                <a:gd name="connsiteX44" fmla="*/ 26755 w 54475"/>
                <a:gd name="connsiteY44" fmla="*/ 37942 h 43826"/>
                <a:gd name="connsiteX45" fmla="*/ 24760 w 54475"/>
                <a:gd name="connsiteY45" fmla="*/ 38172 h 43826"/>
                <a:gd name="connsiteX46" fmla="*/ 22660 w 54475"/>
                <a:gd name="connsiteY46" fmla="*/ 38628 h 43826"/>
                <a:gd name="connsiteX47" fmla="*/ 20536 w 54475"/>
                <a:gd name="connsiteY47" fmla="*/ 40367 h 43826"/>
                <a:gd name="connsiteX48" fmla="*/ 17240 w 54475"/>
                <a:gd name="connsiteY48" fmla="*/ 40101 h 43826"/>
                <a:gd name="connsiteX49" fmla="*/ 16077 w 54475"/>
                <a:gd name="connsiteY49" fmla="*/ 40974 h 43826"/>
                <a:gd name="connsiteX0" fmla="*/ 16808 w 55206"/>
                <a:gd name="connsiteY0" fmla="*/ 40974 h 43826"/>
                <a:gd name="connsiteX1" fmla="*/ 14248 w 55206"/>
                <a:gd name="connsiteY1" fmla="*/ 42887 h 43826"/>
                <a:gd name="connsiteX2" fmla="*/ 12485 w 55206"/>
                <a:gd name="connsiteY2" fmla="*/ 41929 h 43826"/>
                <a:gd name="connsiteX3" fmla="*/ 8427 w 55206"/>
                <a:gd name="connsiteY3" fmla="*/ 43203 h 43826"/>
                <a:gd name="connsiteX4" fmla="*/ 4172 w 55206"/>
                <a:gd name="connsiteY4" fmla="*/ 43826 h 43826"/>
                <a:gd name="connsiteX5" fmla="*/ 734 w 55206"/>
                <a:gd name="connsiteY5" fmla="*/ 39800 h 43826"/>
                <a:gd name="connsiteX6" fmla="*/ 461 w 55206"/>
                <a:gd name="connsiteY6" fmla="*/ 37414 h 43826"/>
                <a:gd name="connsiteX7" fmla="*/ 8019 w 55206"/>
                <a:gd name="connsiteY7" fmla="*/ 33448 h 43826"/>
                <a:gd name="connsiteX8" fmla="*/ 8501 w 55206"/>
                <a:gd name="connsiteY8" fmla="*/ 32660 h 43826"/>
                <a:gd name="connsiteX9" fmla="*/ 7653 w 55206"/>
                <a:gd name="connsiteY9" fmla="*/ 32172 h 43826"/>
                <a:gd name="connsiteX10" fmla="*/ 7134 w 55206"/>
                <a:gd name="connsiteY10" fmla="*/ 29780 h 43826"/>
                <a:gd name="connsiteX11" fmla="*/ 7595 w 55206"/>
                <a:gd name="connsiteY11" fmla="*/ 28193 h 43826"/>
                <a:gd name="connsiteX12" fmla="*/ 4853 w 55206"/>
                <a:gd name="connsiteY12" fmla="*/ 24058 h 43826"/>
                <a:gd name="connsiteX13" fmla="*/ 2099 w 55206"/>
                <a:gd name="connsiteY13" fmla="*/ 22744 h 43826"/>
                <a:gd name="connsiteX14" fmla="*/ 7874 w 55206"/>
                <a:gd name="connsiteY14" fmla="*/ 15917 h 43826"/>
                <a:gd name="connsiteX15" fmla="*/ 9405 w 55206"/>
                <a:gd name="connsiteY15" fmla="*/ 16504 h 43826"/>
                <a:gd name="connsiteX16" fmla="*/ 10820 w 55206"/>
                <a:gd name="connsiteY16" fmla="*/ 15278 h 43826"/>
                <a:gd name="connsiteX17" fmla="*/ 9974 w 55206"/>
                <a:gd name="connsiteY17" fmla="*/ 14218 h 43826"/>
                <a:gd name="connsiteX18" fmla="*/ 10610 w 55206"/>
                <a:gd name="connsiteY18" fmla="*/ 13241 h 43826"/>
                <a:gd name="connsiteX19" fmla="*/ 9171 w 55206"/>
                <a:gd name="connsiteY19" fmla="*/ 8616 h 43826"/>
                <a:gd name="connsiteX20" fmla="*/ 10630 w 55206"/>
                <a:gd name="connsiteY20" fmla="*/ 5352 h 43826"/>
                <a:gd name="connsiteX21" fmla="*/ 14582 w 55206"/>
                <a:gd name="connsiteY21" fmla="*/ 3849 h 43826"/>
                <a:gd name="connsiteX22" fmla="*/ 18084 w 55206"/>
                <a:gd name="connsiteY22" fmla="*/ 27 h 43826"/>
                <a:gd name="connsiteX23" fmla="*/ 19578 w 55206"/>
                <a:gd name="connsiteY23" fmla="*/ 532 h 43826"/>
                <a:gd name="connsiteX24" fmla="*/ 19413 w 55206"/>
                <a:gd name="connsiteY24" fmla="*/ 3954 h 43826"/>
                <a:gd name="connsiteX25" fmla="*/ 23365 w 55206"/>
                <a:gd name="connsiteY25" fmla="*/ 4404 h 43826"/>
                <a:gd name="connsiteX26" fmla="*/ 24305 w 55206"/>
                <a:gd name="connsiteY26" fmla="*/ 9449 h 43826"/>
                <a:gd name="connsiteX27" fmla="*/ 26198 w 55206"/>
                <a:gd name="connsiteY27" fmla="*/ 10125 h 43826"/>
                <a:gd name="connsiteX28" fmla="*/ 28691 w 55206"/>
                <a:gd name="connsiteY28" fmla="*/ 10926 h 43826"/>
                <a:gd name="connsiteX29" fmla="*/ 36246 w 55206"/>
                <a:gd name="connsiteY29" fmla="*/ 9412 h 43826"/>
                <a:gd name="connsiteX30" fmla="*/ 40618 w 55206"/>
                <a:gd name="connsiteY30" fmla="*/ 10331 h 43826"/>
                <a:gd name="connsiteX31" fmla="*/ 42112 w 55206"/>
                <a:gd name="connsiteY31" fmla="*/ 6810 h 43826"/>
                <a:gd name="connsiteX32" fmla="*/ 43698 w 55206"/>
                <a:gd name="connsiteY32" fmla="*/ 4867 h 43826"/>
                <a:gd name="connsiteX33" fmla="*/ 46759 w 55206"/>
                <a:gd name="connsiteY33" fmla="*/ 13917 h 43826"/>
                <a:gd name="connsiteX34" fmla="*/ 45381 w 55206"/>
                <a:gd name="connsiteY34" fmla="*/ 21900 h 43826"/>
                <a:gd name="connsiteX35" fmla="*/ 55068 w 55206"/>
                <a:gd name="connsiteY35" fmla="*/ 29664 h 43826"/>
                <a:gd name="connsiteX36" fmla="*/ 51113 w 55206"/>
                <a:gd name="connsiteY36" fmla="*/ 33947 h 43826"/>
                <a:gd name="connsiteX37" fmla="*/ 52359 w 55206"/>
                <a:gd name="connsiteY37" fmla="*/ 36515 h 43826"/>
                <a:gd name="connsiteX38" fmla="*/ 51404 w 55206"/>
                <a:gd name="connsiteY38" fmla="*/ 37662 h 43826"/>
                <a:gd name="connsiteX39" fmla="*/ 50097 w 55206"/>
                <a:gd name="connsiteY39" fmla="*/ 36907 h 43826"/>
                <a:gd name="connsiteX40" fmla="*/ 47704 w 55206"/>
                <a:gd name="connsiteY40" fmla="*/ 35690 h 43826"/>
                <a:gd name="connsiteX41" fmla="*/ 35805 w 55206"/>
                <a:gd name="connsiteY41" fmla="*/ 42162 h 43826"/>
                <a:gd name="connsiteX42" fmla="*/ 34411 w 55206"/>
                <a:gd name="connsiteY42" fmla="*/ 38767 h 43826"/>
                <a:gd name="connsiteX43" fmla="*/ 29647 w 55206"/>
                <a:gd name="connsiteY43" fmla="*/ 38195 h 43826"/>
                <a:gd name="connsiteX44" fmla="*/ 27486 w 55206"/>
                <a:gd name="connsiteY44" fmla="*/ 37942 h 43826"/>
                <a:gd name="connsiteX45" fmla="*/ 25491 w 55206"/>
                <a:gd name="connsiteY45" fmla="*/ 38172 h 43826"/>
                <a:gd name="connsiteX46" fmla="*/ 23391 w 55206"/>
                <a:gd name="connsiteY46" fmla="*/ 38628 h 43826"/>
                <a:gd name="connsiteX47" fmla="*/ 21267 w 55206"/>
                <a:gd name="connsiteY47" fmla="*/ 40367 h 43826"/>
                <a:gd name="connsiteX48" fmla="*/ 17971 w 55206"/>
                <a:gd name="connsiteY48" fmla="*/ 40101 h 43826"/>
                <a:gd name="connsiteX49" fmla="*/ 16808 w 55206"/>
                <a:gd name="connsiteY49" fmla="*/ 40974 h 43826"/>
                <a:gd name="connsiteX0" fmla="*/ 16510 w 54908"/>
                <a:gd name="connsiteY0" fmla="*/ 40974 h 43826"/>
                <a:gd name="connsiteX1" fmla="*/ 13950 w 54908"/>
                <a:gd name="connsiteY1" fmla="*/ 42887 h 43826"/>
                <a:gd name="connsiteX2" fmla="*/ 12187 w 54908"/>
                <a:gd name="connsiteY2" fmla="*/ 41929 h 43826"/>
                <a:gd name="connsiteX3" fmla="*/ 8129 w 54908"/>
                <a:gd name="connsiteY3" fmla="*/ 43203 h 43826"/>
                <a:gd name="connsiteX4" fmla="*/ 3874 w 54908"/>
                <a:gd name="connsiteY4" fmla="*/ 43826 h 43826"/>
                <a:gd name="connsiteX5" fmla="*/ 436 w 54908"/>
                <a:gd name="connsiteY5" fmla="*/ 39800 h 43826"/>
                <a:gd name="connsiteX6" fmla="*/ 163 w 54908"/>
                <a:gd name="connsiteY6" fmla="*/ 37414 h 43826"/>
                <a:gd name="connsiteX7" fmla="*/ 3520 w 54908"/>
                <a:gd name="connsiteY7" fmla="*/ 34177 h 43826"/>
                <a:gd name="connsiteX8" fmla="*/ 8203 w 54908"/>
                <a:gd name="connsiteY8" fmla="*/ 32660 h 43826"/>
                <a:gd name="connsiteX9" fmla="*/ 7355 w 54908"/>
                <a:gd name="connsiteY9" fmla="*/ 32172 h 43826"/>
                <a:gd name="connsiteX10" fmla="*/ 6836 w 54908"/>
                <a:gd name="connsiteY10" fmla="*/ 29780 h 43826"/>
                <a:gd name="connsiteX11" fmla="*/ 7297 w 54908"/>
                <a:gd name="connsiteY11" fmla="*/ 28193 h 43826"/>
                <a:gd name="connsiteX12" fmla="*/ 4555 w 54908"/>
                <a:gd name="connsiteY12" fmla="*/ 24058 h 43826"/>
                <a:gd name="connsiteX13" fmla="*/ 1801 w 54908"/>
                <a:gd name="connsiteY13" fmla="*/ 22744 h 43826"/>
                <a:gd name="connsiteX14" fmla="*/ 7576 w 54908"/>
                <a:gd name="connsiteY14" fmla="*/ 15917 h 43826"/>
                <a:gd name="connsiteX15" fmla="*/ 9107 w 54908"/>
                <a:gd name="connsiteY15" fmla="*/ 16504 h 43826"/>
                <a:gd name="connsiteX16" fmla="*/ 10522 w 54908"/>
                <a:gd name="connsiteY16" fmla="*/ 15278 h 43826"/>
                <a:gd name="connsiteX17" fmla="*/ 9676 w 54908"/>
                <a:gd name="connsiteY17" fmla="*/ 14218 h 43826"/>
                <a:gd name="connsiteX18" fmla="*/ 10312 w 54908"/>
                <a:gd name="connsiteY18" fmla="*/ 13241 h 43826"/>
                <a:gd name="connsiteX19" fmla="*/ 8873 w 54908"/>
                <a:gd name="connsiteY19" fmla="*/ 8616 h 43826"/>
                <a:gd name="connsiteX20" fmla="*/ 10332 w 54908"/>
                <a:gd name="connsiteY20" fmla="*/ 5352 h 43826"/>
                <a:gd name="connsiteX21" fmla="*/ 14284 w 54908"/>
                <a:gd name="connsiteY21" fmla="*/ 3849 h 43826"/>
                <a:gd name="connsiteX22" fmla="*/ 17786 w 54908"/>
                <a:gd name="connsiteY22" fmla="*/ 27 h 43826"/>
                <a:gd name="connsiteX23" fmla="*/ 19280 w 54908"/>
                <a:gd name="connsiteY23" fmla="*/ 532 h 43826"/>
                <a:gd name="connsiteX24" fmla="*/ 19115 w 54908"/>
                <a:gd name="connsiteY24" fmla="*/ 3954 h 43826"/>
                <a:gd name="connsiteX25" fmla="*/ 23067 w 54908"/>
                <a:gd name="connsiteY25" fmla="*/ 4404 h 43826"/>
                <a:gd name="connsiteX26" fmla="*/ 24007 w 54908"/>
                <a:gd name="connsiteY26" fmla="*/ 9449 h 43826"/>
                <a:gd name="connsiteX27" fmla="*/ 25900 w 54908"/>
                <a:gd name="connsiteY27" fmla="*/ 10125 h 43826"/>
                <a:gd name="connsiteX28" fmla="*/ 28393 w 54908"/>
                <a:gd name="connsiteY28" fmla="*/ 10926 h 43826"/>
                <a:gd name="connsiteX29" fmla="*/ 35948 w 54908"/>
                <a:gd name="connsiteY29" fmla="*/ 9412 h 43826"/>
                <a:gd name="connsiteX30" fmla="*/ 40320 w 54908"/>
                <a:gd name="connsiteY30" fmla="*/ 10331 h 43826"/>
                <a:gd name="connsiteX31" fmla="*/ 41814 w 54908"/>
                <a:gd name="connsiteY31" fmla="*/ 6810 h 43826"/>
                <a:gd name="connsiteX32" fmla="*/ 43400 w 54908"/>
                <a:gd name="connsiteY32" fmla="*/ 4867 h 43826"/>
                <a:gd name="connsiteX33" fmla="*/ 46461 w 54908"/>
                <a:gd name="connsiteY33" fmla="*/ 13917 h 43826"/>
                <a:gd name="connsiteX34" fmla="*/ 45083 w 54908"/>
                <a:gd name="connsiteY34" fmla="*/ 21900 h 43826"/>
                <a:gd name="connsiteX35" fmla="*/ 54770 w 54908"/>
                <a:gd name="connsiteY35" fmla="*/ 29664 h 43826"/>
                <a:gd name="connsiteX36" fmla="*/ 50815 w 54908"/>
                <a:gd name="connsiteY36" fmla="*/ 33947 h 43826"/>
                <a:gd name="connsiteX37" fmla="*/ 52061 w 54908"/>
                <a:gd name="connsiteY37" fmla="*/ 36515 h 43826"/>
                <a:gd name="connsiteX38" fmla="*/ 51106 w 54908"/>
                <a:gd name="connsiteY38" fmla="*/ 37662 h 43826"/>
                <a:gd name="connsiteX39" fmla="*/ 49799 w 54908"/>
                <a:gd name="connsiteY39" fmla="*/ 36907 h 43826"/>
                <a:gd name="connsiteX40" fmla="*/ 47406 w 54908"/>
                <a:gd name="connsiteY40" fmla="*/ 35690 h 43826"/>
                <a:gd name="connsiteX41" fmla="*/ 35507 w 54908"/>
                <a:gd name="connsiteY41" fmla="*/ 42162 h 43826"/>
                <a:gd name="connsiteX42" fmla="*/ 34113 w 54908"/>
                <a:gd name="connsiteY42" fmla="*/ 38767 h 43826"/>
                <a:gd name="connsiteX43" fmla="*/ 29349 w 54908"/>
                <a:gd name="connsiteY43" fmla="*/ 38195 h 43826"/>
                <a:gd name="connsiteX44" fmla="*/ 27188 w 54908"/>
                <a:gd name="connsiteY44" fmla="*/ 37942 h 43826"/>
                <a:gd name="connsiteX45" fmla="*/ 25193 w 54908"/>
                <a:gd name="connsiteY45" fmla="*/ 38172 h 43826"/>
                <a:gd name="connsiteX46" fmla="*/ 23093 w 54908"/>
                <a:gd name="connsiteY46" fmla="*/ 38628 h 43826"/>
                <a:gd name="connsiteX47" fmla="*/ 20969 w 54908"/>
                <a:gd name="connsiteY47" fmla="*/ 40367 h 43826"/>
                <a:gd name="connsiteX48" fmla="*/ 17673 w 54908"/>
                <a:gd name="connsiteY48" fmla="*/ 40101 h 43826"/>
                <a:gd name="connsiteX49" fmla="*/ 16510 w 54908"/>
                <a:gd name="connsiteY49" fmla="*/ 40974 h 43826"/>
                <a:gd name="connsiteX0" fmla="*/ 16510 w 54908"/>
                <a:gd name="connsiteY0" fmla="*/ 40974 h 43826"/>
                <a:gd name="connsiteX1" fmla="*/ 13950 w 54908"/>
                <a:gd name="connsiteY1" fmla="*/ 42887 h 43826"/>
                <a:gd name="connsiteX2" fmla="*/ 12187 w 54908"/>
                <a:gd name="connsiteY2" fmla="*/ 41929 h 43826"/>
                <a:gd name="connsiteX3" fmla="*/ 8129 w 54908"/>
                <a:gd name="connsiteY3" fmla="*/ 43203 h 43826"/>
                <a:gd name="connsiteX4" fmla="*/ 3874 w 54908"/>
                <a:gd name="connsiteY4" fmla="*/ 43826 h 43826"/>
                <a:gd name="connsiteX5" fmla="*/ 436 w 54908"/>
                <a:gd name="connsiteY5" fmla="*/ 39800 h 43826"/>
                <a:gd name="connsiteX6" fmla="*/ 163 w 54908"/>
                <a:gd name="connsiteY6" fmla="*/ 37414 h 43826"/>
                <a:gd name="connsiteX7" fmla="*/ 3520 w 54908"/>
                <a:gd name="connsiteY7" fmla="*/ 34177 h 43826"/>
                <a:gd name="connsiteX8" fmla="*/ 4425 w 54908"/>
                <a:gd name="connsiteY8" fmla="*/ 31100 h 43826"/>
                <a:gd name="connsiteX9" fmla="*/ 7355 w 54908"/>
                <a:gd name="connsiteY9" fmla="*/ 32172 h 43826"/>
                <a:gd name="connsiteX10" fmla="*/ 6836 w 54908"/>
                <a:gd name="connsiteY10" fmla="*/ 29780 h 43826"/>
                <a:gd name="connsiteX11" fmla="*/ 7297 w 54908"/>
                <a:gd name="connsiteY11" fmla="*/ 28193 h 43826"/>
                <a:gd name="connsiteX12" fmla="*/ 4555 w 54908"/>
                <a:gd name="connsiteY12" fmla="*/ 24058 h 43826"/>
                <a:gd name="connsiteX13" fmla="*/ 1801 w 54908"/>
                <a:gd name="connsiteY13" fmla="*/ 22744 h 43826"/>
                <a:gd name="connsiteX14" fmla="*/ 7576 w 54908"/>
                <a:gd name="connsiteY14" fmla="*/ 15917 h 43826"/>
                <a:gd name="connsiteX15" fmla="*/ 9107 w 54908"/>
                <a:gd name="connsiteY15" fmla="*/ 16504 h 43826"/>
                <a:gd name="connsiteX16" fmla="*/ 10522 w 54908"/>
                <a:gd name="connsiteY16" fmla="*/ 15278 h 43826"/>
                <a:gd name="connsiteX17" fmla="*/ 9676 w 54908"/>
                <a:gd name="connsiteY17" fmla="*/ 14218 h 43826"/>
                <a:gd name="connsiteX18" fmla="*/ 10312 w 54908"/>
                <a:gd name="connsiteY18" fmla="*/ 13241 h 43826"/>
                <a:gd name="connsiteX19" fmla="*/ 8873 w 54908"/>
                <a:gd name="connsiteY19" fmla="*/ 8616 h 43826"/>
                <a:gd name="connsiteX20" fmla="*/ 10332 w 54908"/>
                <a:gd name="connsiteY20" fmla="*/ 5352 h 43826"/>
                <a:gd name="connsiteX21" fmla="*/ 14284 w 54908"/>
                <a:gd name="connsiteY21" fmla="*/ 3849 h 43826"/>
                <a:gd name="connsiteX22" fmla="*/ 17786 w 54908"/>
                <a:gd name="connsiteY22" fmla="*/ 27 h 43826"/>
                <a:gd name="connsiteX23" fmla="*/ 19280 w 54908"/>
                <a:gd name="connsiteY23" fmla="*/ 532 h 43826"/>
                <a:gd name="connsiteX24" fmla="*/ 19115 w 54908"/>
                <a:gd name="connsiteY24" fmla="*/ 3954 h 43826"/>
                <a:gd name="connsiteX25" fmla="*/ 23067 w 54908"/>
                <a:gd name="connsiteY25" fmla="*/ 4404 h 43826"/>
                <a:gd name="connsiteX26" fmla="*/ 24007 w 54908"/>
                <a:gd name="connsiteY26" fmla="*/ 9449 h 43826"/>
                <a:gd name="connsiteX27" fmla="*/ 25900 w 54908"/>
                <a:gd name="connsiteY27" fmla="*/ 10125 h 43826"/>
                <a:gd name="connsiteX28" fmla="*/ 28393 w 54908"/>
                <a:gd name="connsiteY28" fmla="*/ 10926 h 43826"/>
                <a:gd name="connsiteX29" fmla="*/ 35948 w 54908"/>
                <a:gd name="connsiteY29" fmla="*/ 9412 h 43826"/>
                <a:gd name="connsiteX30" fmla="*/ 40320 w 54908"/>
                <a:gd name="connsiteY30" fmla="*/ 10331 h 43826"/>
                <a:gd name="connsiteX31" fmla="*/ 41814 w 54908"/>
                <a:gd name="connsiteY31" fmla="*/ 6810 h 43826"/>
                <a:gd name="connsiteX32" fmla="*/ 43400 w 54908"/>
                <a:gd name="connsiteY32" fmla="*/ 4867 h 43826"/>
                <a:gd name="connsiteX33" fmla="*/ 46461 w 54908"/>
                <a:gd name="connsiteY33" fmla="*/ 13917 h 43826"/>
                <a:gd name="connsiteX34" fmla="*/ 45083 w 54908"/>
                <a:gd name="connsiteY34" fmla="*/ 21900 h 43826"/>
                <a:gd name="connsiteX35" fmla="*/ 54770 w 54908"/>
                <a:gd name="connsiteY35" fmla="*/ 29664 h 43826"/>
                <a:gd name="connsiteX36" fmla="*/ 50815 w 54908"/>
                <a:gd name="connsiteY36" fmla="*/ 33947 h 43826"/>
                <a:gd name="connsiteX37" fmla="*/ 52061 w 54908"/>
                <a:gd name="connsiteY37" fmla="*/ 36515 h 43826"/>
                <a:gd name="connsiteX38" fmla="*/ 51106 w 54908"/>
                <a:gd name="connsiteY38" fmla="*/ 37662 h 43826"/>
                <a:gd name="connsiteX39" fmla="*/ 49799 w 54908"/>
                <a:gd name="connsiteY39" fmla="*/ 36907 h 43826"/>
                <a:gd name="connsiteX40" fmla="*/ 47406 w 54908"/>
                <a:gd name="connsiteY40" fmla="*/ 35690 h 43826"/>
                <a:gd name="connsiteX41" fmla="*/ 35507 w 54908"/>
                <a:gd name="connsiteY41" fmla="*/ 42162 h 43826"/>
                <a:gd name="connsiteX42" fmla="*/ 34113 w 54908"/>
                <a:gd name="connsiteY42" fmla="*/ 38767 h 43826"/>
                <a:gd name="connsiteX43" fmla="*/ 29349 w 54908"/>
                <a:gd name="connsiteY43" fmla="*/ 38195 h 43826"/>
                <a:gd name="connsiteX44" fmla="*/ 27188 w 54908"/>
                <a:gd name="connsiteY44" fmla="*/ 37942 h 43826"/>
                <a:gd name="connsiteX45" fmla="*/ 25193 w 54908"/>
                <a:gd name="connsiteY45" fmla="*/ 38172 h 43826"/>
                <a:gd name="connsiteX46" fmla="*/ 23093 w 54908"/>
                <a:gd name="connsiteY46" fmla="*/ 38628 h 43826"/>
                <a:gd name="connsiteX47" fmla="*/ 20969 w 54908"/>
                <a:gd name="connsiteY47" fmla="*/ 40367 h 43826"/>
                <a:gd name="connsiteX48" fmla="*/ 17673 w 54908"/>
                <a:gd name="connsiteY48" fmla="*/ 40101 h 43826"/>
                <a:gd name="connsiteX49" fmla="*/ 16510 w 54908"/>
                <a:gd name="connsiteY49" fmla="*/ 40974 h 43826"/>
                <a:gd name="connsiteX0" fmla="*/ 16510 w 54908"/>
                <a:gd name="connsiteY0" fmla="*/ 40974 h 43826"/>
                <a:gd name="connsiteX1" fmla="*/ 13950 w 54908"/>
                <a:gd name="connsiteY1" fmla="*/ 42887 h 43826"/>
                <a:gd name="connsiteX2" fmla="*/ 12187 w 54908"/>
                <a:gd name="connsiteY2" fmla="*/ 41929 h 43826"/>
                <a:gd name="connsiteX3" fmla="*/ 8129 w 54908"/>
                <a:gd name="connsiteY3" fmla="*/ 43203 h 43826"/>
                <a:gd name="connsiteX4" fmla="*/ 3874 w 54908"/>
                <a:gd name="connsiteY4" fmla="*/ 43826 h 43826"/>
                <a:gd name="connsiteX5" fmla="*/ 436 w 54908"/>
                <a:gd name="connsiteY5" fmla="*/ 39800 h 43826"/>
                <a:gd name="connsiteX6" fmla="*/ 163 w 54908"/>
                <a:gd name="connsiteY6" fmla="*/ 37414 h 43826"/>
                <a:gd name="connsiteX7" fmla="*/ 3520 w 54908"/>
                <a:gd name="connsiteY7" fmla="*/ 34177 h 43826"/>
                <a:gd name="connsiteX8" fmla="*/ 4425 w 54908"/>
                <a:gd name="connsiteY8" fmla="*/ 31100 h 43826"/>
                <a:gd name="connsiteX9" fmla="*/ 6836 w 54908"/>
                <a:gd name="connsiteY9" fmla="*/ 29780 h 43826"/>
                <a:gd name="connsiteX10" fmla="*/ 7297 w 54908"/>
                <a:gd name="connsiteY10" fmla="*/ 28193 h 43826"/>
                <a:gd name="connsiteX11" fmla="*/ 4555 w 54908"/>
                <a:gd name="connsiteY11" fmla="*/ 24058 h 43826"/>
                <a:gd name="connsiteX12" fmla="*/ 1801 w 54908"/>
                <a:gd name="connsiteY12" fmla="*/ 22744 h 43826"/>
                <a:gd name="connsiteX13" fmla="*/ 7576 w 54908"/>
                <a:gd name="connsiteY13" fmla="*/ 15917 h 43826"/>
                <a:gd name="connsiteX14" fmla="*/ 9107 w 54908"/>
                <a:gd name="connsiteY14" fmla="*/ 16504 h 43826"/>
                <a:gd name="connsiteX15" fmla="*/ 10522 w 54908"/>
                <a:gd name="connsiteY15" fmla="*/ 15278 h 43826"/>
                <a:gd name="connsiteX16" fmla="*/ 9676 w 54908"/>
                <a:gd name="connsiteY16" fmla="*/ 14218 h 43826"/>
                <a:gd name="connsiteX17" fmla="*/ 10312 w 54908"/>
                <a:gd name="connsiteY17" fmla="*/ 13241 h 43826"/>
                <a:gd name="connsiteX18" fmla="*/ 8873 w 54908"/>
                <a:gd name="connsiteY18" fmla="*/ 8616 h 43826"/>
                <a:gd name="connsiteX19" fmla="*/ 10332 w 54908"/>
                <a:gd name="connsiteY19" fmla="*/ 5352 h 43826"/>
                <a:gd name="connsiteX20" fmla="*/ 14284 w 54908"/>
                <a:gd name="connsiteY20" fmla="*/ 3849 h 43826"/>
                <a:gd name="connsiteX21" fmla="*/ 17786 w 54908"/>
                <a:gd name="connsiteY21" fmla="*/ 27 h 43826"/>
                <a:gd name="connsiteX22" fmla="*/ 19280 w 54908"/>
                <a:gd name="connsiteY22" fmla="*/ 532 h 43826"/>
                <a:gd name="connsiteX23" fmla="*/ 19115 w 54908"/>
                <a:gd name="connsiteY23" fmla="*/ 3954 h 43826"/>
                <a:gd name="connsiteX24" fmla="*/ 23067 w 54908"/>
                <a:gd name="connsiteY24" fmla="*/ 4404 h 43826"/>
                <a:gd name="connsiteX25" fmla="*/ 24007 w 54908"/>
                <a:gd name="connsiteY25" fmla="*/ 9449 h 43826"/>
                <a:gd name="connsiteX26" fmla="*/ 25900 w 54908"/>
                <a:gd name="connsiteY26" fmla="*/ 10125 h 43826"/>
                <a:gd name="connsiteX27" fmla="*/ 28393 w 54908"/>
                <a:gd name="connsiteY27" fmla="*/ 10926 h 43826"/>
                <a:gd name="connsiteX28" fmla="*/ 35948 w 54908"/>
                <a:gd name="connsiteY28" fmla="*/ 9412 h 43826"/>
                <a:gd name="connsiteX29" fmla="*/ 40320 w 54908"/>
                <a:gd name="connsiteY29" fmla="*/ 10331 h 43826"/>
                <a:gd name="connsiteX30" fmla="*/ 41814 w 54908"/>
                <a:gd name="connsiteY30" fmla="*/ 6810 h 43826"/>
                <a:gd name="connsiteX31" fmla="*/ 43400 w 54908"/>
                <a:gd name="connsiteY31" fmla="*/ 4867 h 43826"/>
                <a:gd name="connsiteX32" fmla="*/ 46461 w 54908"/>
                <a:gd name="connsiteY32" fmla="*/ 13917 h 43826"/>
                <a:gd name="connsiteX33" fmla="*/ 45083 w 54908"/>
                <a:gd name="connsiteY33" fmla="*/ 21900 h 43826"/>
                <a:gd name="connsiteX34" fmla="*/ 54770 w 54908"/>
                <a:gd name="connsiteY34" fmla="*/ 29664 h 43826"/>
                <a:gd name="connsiteX35" fmla="*/ 50815 w 54908"/>
                <a:gd name="connsiteY35" fmla="*/ 33947 h 43826"/>
                <a:gd name="connsiteX36" fmla="*/ 52061 w 54908"/>
                <a:gd name="connsiteY36" fmla="*/ 36515 h 43826"/>
                <a:gd name="connsiteX37" fmla="*/ 51106 w 54908"/>
                <a:gd name="connsiteY37" fmla="*/ 37662 h 43826"/>
                <a:gd name="connsiteX38" fmla="*/ 49799 w 54908"/>
                <a:gd name="connsiteY38" fmla="*/ 36907 h 43826"/>
                <a:gd name="connsiteX39" fmla="*/ 47406 w 54908"/>
                <a:gd name="connsiteY39" fmla="*/ 35690 h 43826"/>
                <a:gd name="connsiteX40" fmla="*/ 35507 w 54908"/>
                <a:gd name="connsiteY40" fmla="*/ 42162 h 43826"/>
                <a:gd name="connsiteX41" fmla="*/ 34113 w 54908"/>
                <a:gd name="connsiteY41" fmla="*/ 38767 h 43826"/>
                <a:gd name="connsiteX42" fmla="*/ 29349 w 54908"/>
                <a:gd name="connsiteY42" fmla="*/ 38195 h 43826"/>
                <a:gd name="connsiteX43" fmla="*/ 27188 w 54908"/>
                <a:gd name="connsiteY43" fmla="*/ 37942 h 43826"/>
                <a:gd name="connsiteX44" fmla="*/ 25193 w 54908"/>
                <a:gd name="connsiteY44" fmla="*/ 38172 h 43826"/>
                <a:gd name="connsiteX45" fmla="*/ 23093 w 54908"/>
                <a:gd name="connsiteY45" fmla="*/ 38628 h 43826"/>
                <a:gd name="connsiteX46" fmla="*/ 20969 w 54908"/>
                <a:gd name="connsiteY46" fmla="*/ 40367 h 43826"/>
                <a:gd name="connsiteX47" fmla="*/ 17673 w 54908"/>
                <a:gd name="connsiteY47" fmla="*/ 40101 h 43826"/>
                <a:gd name="connsiteX48" fmla="*/ 16510 w 54908"/>
                <a:gd name="connsiteY48" fmla="*/ 40974 h 43826"/>
                <a:gd name="connsiteX0" fmla="*/ 16510 w 54908"/>
                <a:gd name="connsiteY0" fmla="*/ 40974 h 43826"/>
                <a:gd name="connsiteX1" fmla="*/ 13950 w 54908"/>
                <a:gd name="connsiteY1" fmla="*/ 42887 h 43826"/>
                <a:gd name="connsiteX2" fmla="*/ 12187 w 54908"/>
                <a:gd name="connsiteY2" fmla="*/ 41929 h 43826"/>
                <a:gd name="connsiteX3" fmla="*/ 8129 w 54908"/>
                <a:gd name="connsiteY3" fmla="*/ 43203 h 43826"/>
                <a:gd name="connsiteX4" fmla="*/ 3874 w 54908"/>
                <a:gd name="connsiteY4" fmla="*/ 43826 h 43826"/>
                <a:gd name="connsiteX5" fmla="*/ 436 w 54908"/>
                <a:gd name="connsiteY5" fmla="*/ 39800 h 43826"/>
                <a:gd name="connsiteX6" fmla="*/ 163 w 54908"/>
                <a:gd name="connsiteY6" fmla="*/ 37414 h 43826"/>
                <a:gd name="connsiteX7" fmla="*/ 3520 w 54908"/>
                <a:gd name="connsiteY7" fmla="*/ 34177 h 43826"/>
                <a:gd name="connsiteX8" fmla="*/ 4425 w 54908"/>
                <a:gd name="connsiteY8" fmla="*/ 31100 h 43826"/>
                <a:gd name="connsiteX9" fmla="*/ 3194 w 54908"/>
                <a:gd name="connsiteY9" fmla="*/ 28750 h 43826"/>
                <a:gd name="connsiteX10" fmla="*/ 7297 w 54908"/>
                <a:gd name="connsiteY10" fmla="*/ 28193 h 43826"/>
                <a:gd name="connsiteX11" fmla="*/ 4555 w 54908"/>
                <a:gd name="connsiteY11" fmla="*/ 24058 h 43826"/>
                <a:gd name="connsiteX12" fmla="*/ 1801 w 54908"/>
                <a:gd name="connsiteY12" fmla="*/ 22744 h 43826"/>
                <a:gd name="connsiteX13" fmla="*/ 7576 w 54908"/>
                <a:gd name="connsiteY13" fmla="*/ 15917 h 43826"/>
                <a:gd name="connsiteX14" fmla="*/ 9107 w 54908"/>
                <a:gd name="connsiteY14" fmla="*/ 16504 h 43826"/>
                <a:gd name="connsiteX15" fmla="*/ 10522 w 54908"/>
                <a:gd name="connsiteY15" fmla="*/ 15278 h 43826"/>
                <a:gd name="connsiteX16" fmla="*/ 9676 w 54908"/>
                <a:gd name="connsiteY16" fmla="*/ 14218 h 43826"/>
                <a:gd name="connsiteX17" fmla="*/ 10312 w 54908"/>
                <a:gd name="connsiteY17" fmla="*/ 13241 h 43826"/>
                <a:gd name="connsiteX18" fmla="*/ 8873 w 54908"/>
                <a:gd name="connsiteY18" fmla="*/ 8616 h 43826"/>
                <a:gd name="connsiteX19" fmla="*/ 10332 w 54908"/>
                <a:gd name="connsiteY19" fmla="*/ 5352 h 43826"/>
                <a:gd name="connsiteX20" fmla="*/ 14284 w 54908"/>
                <a:gd name="connsiteY20" fmla="*/ 3849 h 43826"/>
                <a:gd name="connsiteX21" fmla="*/ 17786 w 54908"/>
                <a:gd name="connsiteY21" fmla="*/ 27 h 43826"/>
                <a:gd name="connsiteX22" fmla="*/ 19280 w 54908"/>
                <a:gd name="connsiteY22" fmla="*/ 532 h 43826"/>
                <a:gd name="connsiteX23" fmla="*/ 19115 w 54908"/>
                <a:gd name="connsiteY23" fmla="*/ 3954 h 43826"/>
                <a:gd name="connsiteX24" fmla="*/ 23067 w 54908"/>
                <a:gd name="connsiteY24" fmla="*/ 4404 h 43826"/>
                <a:gd name="connsiteX25" fmla="*/ 24007 w 54908"/>
                <a:gd name="connsiteY25" fmla="*/ 9449 h 43826"/>
                <a:gd name="connsiteX26" fmla="*/ 25900 w 54908"/>
                <a:gd name="connsiteY26" fmla="*/ 10125 h 43826"/>
                <a:gd name="connsiteX27" fmla="*/ 28393 w 54908"/>
                <a:gd name="connsiteY27" fmla="*/ 10926 h 43826"/>
                <a:gd name="connsiteX28" fmla="*/ 35948 w 54908"/>
                <a:gd name="connsiteY28" fmla="*/ 9412 h 43826"/>
                <a:gd name="connsiteX29" fmla="*/ 40320 w 54908"/>
                <a:gd name="connsiteY29" fmla="*/ 10331 h 43826"/>
                <a:gd name="connsiteX30" fmla="*/ 41814 w 54908"/>
                <a:gd name="connsiteY30" fmla="*/ 6810 h 43826"/>
                <a:gd name="connsiteX31" fmla="*/ 43400 w 54908"/>
                <a:gd name="connsiteY31" fmla="*/ 4867 h 43826"/>
                <a:gd name="connsiteX32" fmla="*/ 46461 w 54908"/>
                <a:gd name="connsiteY32" fmla="*/ 13917 h 43826"/>
                <a:gd name="connsiteX33" fmla="*/ 45083 w 54908"/>
                <a:gd name="connsiteY33" fmla="*/ 21900 h 43826"/>
                <a:gd name="connsiteX34" fmla="*/ 54770 w 54908"/>
                <a:gd name="connsiteY34" fmla="*/ 29664 h 43826"/>
                <a:gd name="connsiteX35" fmla="*/ 50815 w 54908"/>
                <a:gd name="connsiteY35" fmla="*/ 33947 h 43826"/>
                <a:gd name="connsiteX36" fmla="*/ 52061 w 54908"/>
                <a:gd name="connsiteY36" fmla="*/ 36515 h 43826"/>
                <a:gd name="connsiteX37" fmla="*/ 51106 w 54908"/>
                <a:gd name="connsiteY37" fmla="*/ 37662 h 43826"/>
                <a:gd name="connsiteX38" fmla="*/ 49799 w 54908"/>
                <a:gd name="connsiteY38" fmla="*/ 36907 h 43826"/>
                <a:gd name="connsiteX39" fmla="*/ 47406 w 54908"/>
                <a:gd name="connsiteY39" fmla="*/ 35690 h 43826"/>
                <a:gd name="connsiteX40" fmla="*/ 35507 w 54908"/>
                <a:gd name="connsiteY40" fmla="*/ 42162 h 43826"/>
                <a:gd name="connsiteX41" fmla="*/ 34113 w 54908"/>
                <a:gd name="connsiteY41" fmla="*/ 38767 h 43826"/>
                <a:gd name="connsiteX42" fmla="*/ 29349 w 54908"/>
                <a:gd name="connsiteY42" fmla="*/ 38195 h 43826"/>
                <a:gd name="connsiteX43" fmla="*/ 27188 w 54908"/>
                <a:gd name="connsiteY43" fmla="*/ 37942 h 43826"/>
                <a:gd name="connsiteX44" fmla="*/ 25193 w 54908"/>
                <a:gd name="connsiteY44" fmla="*/ 38172 h 43826"/>
                <a:gd name="connsiteX45" fmla="*/ 23093 w 54908"/>
                <a:gd name="connsiteY45" fmla="*/ 38628 h 43826"/>
                <a:gd name="connsiteX46" fmla="*/ 20969 w 54908"/>
                <a:gd name="connsiteY46" fmla="*/ 40367 h 43826"/>
                <a:gd name="connsiteX47" fmla="*/ 17673 w 54908"/>
                <a:gd name="connsiteY47" fmla="*/ 40101 h 43826"/>
                <a:gd name="connsiteX48" fmla="*/ 16510 w 54908"/>
                <a:gd name="connsiteY48" fmla="*/ 40974 h 43826"/>
                <a:gd name="connsiteX0" fmla="*/ 16510 w 54908"/>
                <a:gd name="connsiteY0" fmla="*/ 40974 h 43826"/>
                <a:gd name="connsiteX1" fmla="*/ 13950 w 54908"/>
                <a:gd name="connsiteY1" fmla="*/ 42887 h 43826"/>
                <a:gd name="connsiteX2" fmla="*/ 12187 w 54908"/>
                <a:gd name="connsiteY2" fmla="*/ 41929 h 43826"/>
                <a:gd name="connsiteX3" fmla="*/ 8129 w 54908"/>
                <a:gd name="connsiteY3" fmla="*/ 43203 h 43826"/>
                <a:gd name="connsiteX4" fmla="*/ 3874 w 54908"/>
                <a:gd name="connsiteY4" fmla="*/ 43826 h 43826"/>
                <a:gd name="connsiteX5" fmla="*/ 436 w 54908"/>
                <a:gd name="connsiteY5" fmla="*/ 39800 h 43826"/>
                <a:gd name="connsiteX6" fmla="*/ 163 w 54908"/>
                <a:gd name="connsiteY6" fmla="*/ 37414 h 43826"/>
                <a:gd name="connsiteX7" fmla="*/ 3520 w 54908"/>
                <a:gd name="connsiteY7" fmla="*/ 34177 h 43826"/>
                <a:gd name="connsiteX8" fmla="*/ 4125 w 54908"/>
                <a:gd name="connsiteY8" fmla="*/ 31244 h 43826"/>
                <a:gd name="connsiteX9" fmla="*/ 3194 w 54908"/>
                <a:gd name="connsiteY9" fmla="*/ 28750 h 43826"/>
                <a:gd name="connsiteX10" fmla="*/ 7297 w 54908"/>
                <a:gd name="connsiteY10" fmla="*/ 28193 h 43826"/>
                <a:gd name="connsiteX11" fmla="*/ 4555 w 54908"/>
                <a:gd name="connsiteY11" fmla="*/ 24058 h 43826"/>
                <a:gd name="connsiteX12" fmla="*/ 1801 w 54908"/>
                <a:gd name="connsiteY12" fmla="*/ 22744 h 43826"/>
                <a:gd name="connsiteX13" fmla="*/ 7576 w 54908"/>
                <a:gd name="connsiteY13" fmla="*/ 15917 h 43826"/>
                <a:gd name="connsiteX14" fmla="*/ 9107 w 54908"/>
                <a:gd name="connsiteY14" fmla="*/ 16504 h 43826"/>
                <a:gd name="connsiteX15" fmla="*/ 10522 w 54908"/>
                <a:gd name="connsiteY15" fmla="*/ 15278 h 43826"/>
                <a:gd name="connsiteX16" fmla="*/ 9676 w 54908"/>
                <a:gd name="connsiteY16" fmla="*/ 14218 h 43826"/>
                <a:gd name="connsiteX17" fmla="*/ 10312 w 54908"/>
                <a:gd name="connsiteY17" fmla="*/ 13241 h 43826"/>
                <a:gd name="connsiteX18" fmla="*/ 8873 w 54908"/>
                <a:gd name="connsiteY18" fmla="*/ 8616 h 43826"/>
                <a:gd name="connsiteX19" fmla="*/ 10332 w 54908"/>
                <a:gd name="connsiteY19" fmla="*/ 5352 h 43826"/>
                <a:gd name="connsiteX20" fmla="*/ 14284 w 54908"/>
                <a:gd name="connsiteY20" fmla="*/ 3849 h 43826"/>
                <a:gd name="connsiteX21" fmla="*/ 17786 w 54908"/>
                <a:gd name="connsiteY21" fmla="*/ 27 h 43826"/>
                <a:gd name="connsiteX22" fmla="*/ 19280 w 54908"/>
                <a:gd name="connsiteY22" fmla="*/ 532 h 43826"/>
                <a:gd name="connsiteX23" fmla="*/ 19115 w 54908"/>
                <a:gd name="connsiteY23" fmla="*/ 3954 h 43826"/>
                <a:gd name="connsiteX24" fmla="*/ 23067 w 54908"/>
                <a:gd name="connsiteY24" fmla="*/ 4404 h 43826"/>
                <a:gd name="connsiteX25" fmla="*/ 24007 w 54908"/>
                <a:gd name="connsiteY25" fmla="*/ 9449 h 43826"/>
                <a:gd name="connsiteX26" fmla="*/ 25900 w 54908"/>
                <a:gd name="connsiteY26" fmla="*/ 10125 h 43826"/>
                <a:gd name="connsiteX27" fmla="*/ 28393 w 54908"/>
                <a:gd name="connsiteY27" fmla="*/ 10926 h 43826"/>
                <a:gd name="connsiteX28" fmla="*/ 35948 w 54908"/>
                <a:gd name="connsiteY28" fmla="*/ 9412 h 43826"/>
                <a:gd name="connsiteX29" fmla="*/ 40320 w 54908"/>
                <a:gd name="connsiteY29" fmla="*/ 10331 h 43826"/>
                <a:gd name="connsiteX30" fmla="*/ 41814 w 54908"/>
                <a:gd name="connsiteY30" fmla="*/ 6810 h 43826"/>
                <a:gd name="connsiteX31" fmla="*/ 43400 w 54908"/>
                <a:gd name="connsiteY31" fmla="*/ 4867 h 43826"/>
                <a:gd name="connsiteX32" fmla="*/ 46461 w 54908"/>
                <a:gd name="connsiteY32" fmla="*/ 13917 h 43826"/>
                <a:gd name="connsiteX33" fmla="*/ 45083 w 54908"/>
                <a:gd name="connsiteY33" fmla="*/ 21900 h 43826"/>
                <a:gd name="connsiteX34" fmla="*/ 54770 w 54908"/>
                <a:gd name="connsiteY34" fmla="*/ 29664 h 43826"/>
                <a:gd name="connsiteX35" fmla="*/ 50815 w 54908"/>
                <a:gd name="connsiteY35" fmla="*/ 33947 h 43826"/>
                <a:gd name="connsiteX36" fmla="*/ 52061 w 54908"/>
                <a:gd name="connsiteY36" fmla="*/ 36515 h 43826"/>
                <a:gd name="connsiteX37" fmla="*/ 51106 w 54908"/>
                <a:gd name="connsiteY37" fmla="*/ 37662 h 43826"/>
                <a:gd name="connsiteX38" fmla="*/ 49799 w 54908"/>
                <a:gd name="connsiteY38" fmla="*/ 36907 h 43826"/>
                <a:gd name="connsiteX39" fmla="*/ 47406 w 54908"/>
                <a:gd name="connsiteY39" fmla="*/ 35690 h 43826"/>
                <a:gd name="connsiteX40" fmla="*/ 35507 w 54908"/>
                <a:gd name="connsiteY40" fmla="*/ 42162 h 43826"/>
                <a:gd name="connsiteX41" fmla="*/ 34113 w 54908"/>
                <a:gd name="connsiteY41" fmla="*/ 38767 h 43826"/>
                <a:gd name="connsiteX42" fmla="*/ 29349 w 54908"/>
                <a:gd name="connsiteY42" fmla="*/ 38195 h 43826"/>
                <a:gd name="connsiteX43" fmla="*/ 27188 w 54908"/>
                <a:gd name="connsiteY43" fmla="*/ 37942 h 43826"/>
                <a:gd name="connsiteX44" fmla="*/ 25193 w 54908"/>
                <a:gd name="connsiteY44" fmla="*/ 38172 h 43826"/>
                <a:gd name="connsiteX45" fmla="*/ 23093 w 54908"/>
                <a:gd name="connsiteY45" fmla="*/ 38628 h 43826"/>
                <a:gd name="connsiteX46" fmla="*/ 20969 w 54908"/>
                <a:gd name="connsiteY46" fmla="*/ 40367 h 43826"/>
                <a:gd name="connsiteX47" fmla="*/ 17673 w 54908"/>
                <a:gd name="connsiteY47" fmla="*/ 40101 h 43826"/>
                <a:gd name="connsiteX48" fmla="*/ 16510 w 54908"/>
                <a:gd name="connsiteY48" fmla="*/ 40974 h 43826"/>
                <a:gd name="connsiteX0" fmla="*/ 16510 w 54908"/>
                <a:gd name="connsiteY0" fmla="*/ 40974 h 43826"/>
                <a:gd name="connsiteX1" fmla="*/ 13950 w 54908"/>
                <a:gd name="connsiteY1" fmla="*/ 42887 h 43826"/>
                <a:gd name="connsiteX2" fmla="*/ 12187 w 54908"/>
                <a:gd name="connsiteY2" fmla="*/ 41929 h 43826"/>
                <a:gd name="connsiteX3" fmla="*/ 8129 w 54908"/>
                <a:gd name="connsiteY3" fmla="*/ 43203 h 43826"/>
                <a:gd name="connsiteX4" fmla="*/ 3874 w 54908"/>
                <a:gd name="connsiteY4" fmla="*/ 43826 h 43826"/>
                <a:gd name="connsiteX5" fmla="*/ 436 w 54908"/>
                <a:gd name="connsiteY5" fmla="*/ 39800 h 43826"/>
                <a:gd name="connsiteX6" fmla="*/ 163 w 54908"/>
                <a:gd name="connsiteY6" fmla="*/ 37414 h 43826"/>
                <a:gd name="connsiteX7" fmla="*/ 3520 w 54908"/>
                <a:gd name="connsiteY7" fmla="*/ 34177 h 43826"/>
                <a:gd name="connsiteX8" fmla="*/ 4125 w 54908"/>
                <a:gd name="connsiteY8" fmla="*/ 31244 h 43826"/>
                <a:gd name="connsiteX9" fmla="*/ 3194 w 54908"/>
                <a:gd name="connsiteY9" fmla="*/ 28750 h 43826"/>
                <a:gd name="connsiteX10" fmla="*/ 1789 w 54908"/>
                <a:gd name="connsiteY10" fmla="*/ 26471 h 43826"/>
                <a:gd name="connsiteX11" fmla="*/ 4555 w 54908"/>
                <a:gd name="connsiteY11" fmla="*/ 24058 h 43826"/>
                <a:gd name="connsiteX12" fmla="*/ 1801 w 54908"/>
                <a:gd name="connsiteY12" fmla="*/ 22744 h 43826"/>
                <a:gd name="connsiteX13" fmla="*/ 7576 w 54908"/>
                <a:gd name="connsiteY13" fmla="*/ 15917 h 43826"/>
                <a:gd name="connsiteX14" fmla="*/ 9107 w 54908"/>
                <a:gd name="connsiteY14" fmla="*/ 16504 h 43826"/>
                <a:gd name="connsiteX15" fmla="*/ 10522 w 54908"/>
                <a:gd name="connsiteY15" fmla="*/ 15278 h 43826"/>
                <a:gd name="connsiteX16" fmla="*/ 9676 w 54908"/>
                <a:gd name="connsiteY16" fmla="*/ 14218 h 43826"/>
                <a:gd name="connsiteX17" fmla="*/ 10312 w 54908"/>
                <a:gd name="connsiteY17" fmla="*/ 13241 h 43826"/>
                <a:gd name="connsiteX18" fmla="*/ 8873 w 54908"/>
                <a:gd name="connsiteY18" fmla="*/ 8616 h 43826"/>
                <a:gd name="connsiteX19" fmla="*/ 10332 w 54908"/>
                <a:gd name="connsiteY19" fmla="*/ 5352 h 43826"/>
                <a:gd name="connsiteX20" fmla="*/ 14284 w 54908"/>
                <a:gd name="connsiteY20" fmla="*/ 3849 h 43826"/>
                <a:gd name="connsiteX21" fmla="*/ 17786 w 54908"/>
                <a:gd name="connsiteY21" fmla="*/ 27 h 43826"/>
                <a:gd name="connsiteX22" fmla="*/ 19280 w 54908"/>
                <a:gd name="connsiteY22" fmla="*/ 532 h 43826"/>
                <a:gd name="connsiteX23" fmla="*/ 19115 w 54908"/>
                <a:gd name="connsiteY23" fmla="*/ 3954 h 43826"/>
                <a:gd name="connsiteX24" fmla="*/ 23067 w 54908"/>
                <a:gd name="connsiteY24" fmla="*/ 4404 h 43826"/>
                <a:gd name="connsiteX25" fmla="*/ 24007 w 54908"/>
                <a:gd name="connsiteY25" fmla="*/ 9449 h 43826"/>
                <a:gd name="connsiteX26" fmla="*/ 25900 w 54908"/>
                <a:gd name="connsiteY26" fmla="*/ 10125 h 43826"/>
                <a:gd name="connsiteX27" fmla="*/ 28393 w 54908"/>
                <a:gd name="connsiteY27" fmla="*/ 10926 h 43826"/>
                <a:gd name="connsiteX28" fmla="*/ 35948 w 54908"/>
                <a:gd name="connsiteY28" fmla="*/ 9412 h 43826"/>
                <a:gd name="connsiteX29" fmla="*/ 40320 w 54908"/>
                <a:gd name="connsiteY29" fmla="*/ 10331 h 43826"/>
                <a:gd name="connsiteX30" fmla="*/ 41814 w 54908"/>
                <a:gd name="connsiteY30" fmla="*/ 6810 h 43826"/>
                <a:gd name="connsiteX31" fmla="*/ 43400 w 54908"/>
                <a:gd name="connsiteY31" fmla="*/ 4867 h 43826"/>
                <a:gd name="connsiteX32" fmla="*/ 46461 w 54908"/>
                <a:gd name="connsiteY32" fmla="*/ 13917 h 43826"/>
                <a:gd name="connsiteX33" fmla="*/ 45083 w 54908"/>
                <a:gd name="connsiteY33" fmla="*/ 21900 h 43826"/>
                <a:gd name="connsiteX34" fmla="*/ 54770 w 54908"/>
                <a:gd name="connsiteY34" fmla="*/ 29664 h 43826"/>
                <a:gd name="connsiteX35" fmla="*/ 50815 w 54908"/>
                <a:gd name="connsiteY35" fmla="*/ 33947 h 43826"/>
                <a:gd name="connsiteX36" fmla="*/ 52061 w 54908"/>
                <a:gd name="connsiteY36" fmla="*/ 36515 h 43826"/>
                <a:gd name="connsiteX37" fmla="*/ 51106 w 54908"/>
                <a:gd name="connsiteY37" fmla="*/ 37662 h 43826"/>
                <a:gd name="connsiteX38" fmla="*/ 49799 w 54908"/>
                <a:gd name="connsiteY38" fmla="*/ 36907 h 43826"/>
                <a:gd name="connsiteX39" fmla="*/ 47406 w 54908"/>
                <a:gd name="connsiteY39" fmla="*/ 35690 h 43826"/>
                <a:gd name="connsiteX40" fmla="*/ 35507 w 54908"/>
                <a:gd name="connsiteY40" fmla="*/ 42162 h 43826"/>
                <a:gd name="connsiteX41" fmla="*/ 34113 w 54908"/>
                <a:gd name="connsiteY41" fmla="*/ 38767 h 43826"/>
                <a:gd name="connsiteX42" fmla="*/ 29349 w 54908"/>
                <a:gd name="connsiteY42" fmla="*/ 38195 h 43826"/>
                <a:gd name="connsiteX43" fmla="*/ 27188 w 54908"/>
                <a:gd name="connsiteY43" fmla="*/ 37942 h 43826"/>
                <a:gd name="connsiteX44" fmla="*/ 25193 w 54908"/>
                <a:gd name="connsiteY44" fmla="*/ 38172 h 43826"/>
                <a:gd name="connsiteX45" fmla="*/ 23093 w 54908"/>
                <a:gd name="connsiteY45" fmla="*/ 38628 h 43826"/>
                <a:gd name="connsiteX46" fmla="*/ 20969 w 54908"/>
                <a:gd name="connsiteY46" fmla="*/ 40367 h 43826"/>
                <a:gd name="connsiteX47" fmla="*/ 17673 w 54908"/>
                <a:gd name="connsiteY47" fmla="*/ 40101 h 43826"/>
                <a:gd name="connsiteX48" fmla="*/ 16510 w 54908"/>
                <a:gd name="connsiteY48" fmla="*/ 40974 h 43826"/>
                <a:gd name="connsiteX0" fmla="*/ 17807 w 56205"/>
                <a:gd name="connsiteY0" fmla="*/ 40974 h 43826"/>
                <a:gd name="connsiteX1" fmla="*/ 15247 w 56205"/>
                <a:gd name="connsiteY1" fmla="*/ 42887 h 43826"/>
                <a:gd name="connsiteX2" fmla="*/ 13484 w 56205"/>
                <a:gd name="connsiteY2" fmla="*/ 41929 h 43826"/>
                <a:gd name="connsiteX3" fmla="*/ 9426 w 56205"/>
                <a:gd name="connsiteY3" fmla="*/ 43203 h 43826"/>
                <a:gd name="connsiteX4" fmla="*/ 5171 w 56205"/>
                <a:gd name="connsiteY4" fmla="*/ 43826 h 43826"/>
                <a:gd name="connsiteX5" fmla="*/ 1733 w 56205"/>
                <a:gd name="connsiteY5" fmla="*/ 39800 h 43826"/>
                <a:gd name="connsiteX6" fmla="*/ 1460 w 56205"/>
                <a:gd name="connsiteY6" fmla="*/ 37414 h 43826"/>
                <a:gd name="connsiteX7" fmla="*/ 4817 w 56205"/>
                <a:gd name="connsiteY7" fmla="*/ 34177 h 43826"/>
                <a:gd name="connsiteX8" fmla="*/ 5422 w 56205"/>
                <a:gd name="connsiteY8" fmla="*/ 31244 h 43826"/>
                <a:gd name="connsiteX9" fmla="*/ 4491 w 56205"/>
                <a:gd name="connsiteY9" fmla="*/ 28750 h 43826"/>
                <a:gd name="connsiteX10" fmla="*/ 3086 w 56205"/>
                <a:gd name="connsiteY10" fmla="*/ 26471 h 43826"/>
                <a:gd name="connsiteX11" fmla="*/ 340 w 56205"/>
                <a:gd name="connsiteY11" fmla="*/ 23630 h 43826"/>
                <a:gd name="connsiteX12" fmla="*/ 3098 w 56205"/>
                <a:gd name="connsiteY12" fmla="*/ 22744 h 43826"/>
                <a:gd name="connsiteX13" fmla="*/ 8873 w 56205"/>
                <a:gd name="connsiteY13" fmla="*/ 15917 h 43826"/>
                <a:gd name="connsiteX14" fmla="*/ 10404 w 56205"/>
                <a:gd name="connsiteY14" fmla="*/ 16504 h 43826"/>
                <a:gd name="connsiteX15" fmla="*/ 11819 w 56205"/>
                <a:gd name="connsiteY15" fmla="*/ 15278 h 43826"/>
                <a:gd name="connsiteX16" fmla="*/ 10973 w 56205"/>
                <a:gd name="connsiteY16" fmla="*/ 14218 h 43826"/>
                <a:gd name="connsiteX17" fmla="*/ 11609 w 56205"/>
                <a:gd name="connsiteY17" fmla="*/ 13241 h 43826"/>
                <a:gd name="connsiteX18" fmla="*/ 10170 w 56205"/>
                <a:gd name="connsiteY18" fmla="*/ 8616 h 43826"/>
                <a:gd name="connsiteX19" fmla="*/ 11629 w 56205"/>
                <a:gd name="connsiteY19" fmla="*/ 5352 h 43826"/>
                <a:gd name="connsiteX20" fmla="*/ 15581 w 56205"/>
                <a:gd name="connsiteY20" fmla="*/ 3849 h 43826"/>
                <a:gd name="connsiteX21" fmla="*/ 19083 w 56205"/>
                <a:gd name="connsiteY21" fmla="*/ 27 h 43826"/>
                <a:gd name="connsiteX22" fmla="*/ 20577 w 56205"/>
                <a:gd name="connsiteY22" fmla="*/ 532 h 43826"/>
                <a:gd name="connsiteX23" fmla="*/ 20412 w 56205"/>
                <a:gd name="connsiteY23" fmla="*/ 3954 h 43826"/>
                <a:gd name="connsiteX24" fmla="*/ 24364 w 56205"/>
                <a:gd name="connsiteY24" fmla="*/ 4404 h 43826"/>
                <a:gd name="connsiteX25" fmla="*/ 25304 w 56205"/>
                <a:gd name="connsiteY25" fmla="*/ 9449 h 43826"/>
                <a:gd name="connsiteX26" fmla="*/ 27197 w 56205"/>
                <a:gd name="connsiteY26" fmla="*/ 10125 h 43826"/>
                <a:gd name="connsiteX27" fmla="*/ 29690 w 56205"/>
                <a:gd name="connsiteY27" fmla="*/ 10926 h 43826"/>
                <a:gd name="connsiteX28" fmla="*/ 37245 w 56205"/>
                <a:gd name="connsiteY28" fmla="*/ 9412 h 43826"/>
                <a:gd name="connsiteX29" fmla="*/ 41617 w 56205"/>
                <a:gd name="connsiteY29" fmla="*/ 10331 h 43826"/>
                <a:gd name="connsiteX30" fmla="*/ 43111 w 56205"/>
                <a:gd name="connsiteY30" fmla="*/ 6810 h 43826"/>
                <a:gd name="connsiteX31" fmla="*/ 44697 w 56205"/>
                <a:gd name="connsiteY31" fmla="*/ 4867 h 43826"/>
                <a:gd name="connsiteX32" fmla="*/ 47758 w 56205"/>
                <a:gd name="connsiteY32" fmla="*/ 13917 h 43826"/>
                <a:gd name="connsiteX33" fmla="*/ 46380 w 56205"/>
                <a:gd name="connsiteY33" fmla="*/ 21900 h 43826"/>
                <a:gd name="connsiteX34" fmla="*/ 56067 w 56205"/>
                <a:gd name="connsiteY34" fmla="*/ 29664 h 43826"/>
                <a:gd name="connsiteX35" fmla="*/ 52112 w 56205"/>
                <a:gd name="connsiteY35" fmla="*/ 33947 h 43826"/>
                <a:gd name="connsiteX36" fmla="*/ 53358 w 56205"/>
                <a:gd name="connsiteY36" fmla="*/ 36515 h 43826"/>
                <a:gd name="connsiteX37" fmla="*/ 52403 w 56205"/>
                <a:gd name="connsiteY37" fmla="*/ 37662 h 43826"/>
                <a:gd name="connsiteX38" fmla="*/ 51096 w 56205"/>
                <a:gd name="connsiteY38" fmla="*/ 36907 h 43826"/>
                <a:gd name="connsiteX39" fmla="*/ 48703 w 56205"/>
                <a:gd name="connsiteY39" fmla="*/ 35690 h 43826"/>
                <a:gd name="connsiteX40" fmla="*/ 36804 w 56205"/>
                <a:gd name="connsiteY40" fmla="*/ 42162 h 43826"/>
                <a:gd name="connsiteX41" fmla="*/ 35410 w 56205"/>
                <a:gd name="connsiteY41" fmla="*/ 38767 h 43826"/>
                <a:gd name="connsiteX42" fmla="*/ 30646 w 56205"/>
                <a:gd name="connsiteY42" fmla="*/ 38195 h 43826"/>
                <a:gd name="connsiteX43" fmla="*/ 28485 w 56205"/>
                <a:gd name="connsiteY43" fmla="*/ 37942 h 43826"/>
                <a:gd name="connsiteX44" fmla="*/ 26490 w 56205"/>
                <a:gd name="connsiteY44" fmla="*/ 38172 h 43826"/>
                <a:gd name="connsiteX45" fmla="*/ 24390 w 56205"/>
                <a:gd name="connsiteY45" fmla="*/ 38628 h 43826"/>
                <a:gd name="connsiteX46" fmla="*/ 22266 w 56205"/>
                <a:gd name="connsiteY46" fmla="*/ 40367 h 43826"/>
                <a:gd name="connsiteX47" fmla="*/ 18970 w 56205"/>
                <a:gd name="connsiteY47" fmla="*/ 40101 h 43826"/>
                <a:gd name="connsiteX48" fmla="*/ 17807 w 56205"/>
                <a:gd name="connsiteY48" fmla="*/ 40974 h 43826"/>
                <a:gd name="connsiteX0" fmla="*/ 18596 w 56994"/>
                <a:gd name="connsiteY0" fmla="*/ 40974 h 43826"/>
                <a:gd name="connsiteX1" fmla="*/ 16036 w 56994"/>
                <a:gd name="connsiteY1" fmla="*/ 42887 h 43826"/>
                <a:gd name="connsiteX2" fmla="*/ 14273 w 56994"/>
                <a:gd name="connsiteY2" fmla="*/ 41929 h 43826"/>
                <a:gd name="connsiteX3" fmla="*/ 10215 w 56994"/>
                <a:gd name="connsiteY3" fmla="*/ 43203 h 43826"/>
                <a:gd name="connsiteX4" fmla="*/ 5960 w 56994"/>
                <a:gd name="connsiteY4" fmla="*/ 43826 h 43826"/>
                <a:gd name="connsiteX5" fmla="*/ 2522 w 56994"/>
                <a:gd name="connsiteY5" fmla="*/ 39800 h 43826"/>
                <a:gd name="connsiteX6" fmla="*/ 2249 w 56994"/>
                <a:gd name="connsiteY6" fmla="*/ 37414 h 43826"/>
                <a:gd name="connsiteX7" fmla="*/ 5606 w 56994"/>
                <a:gd name="connsiteY7" fmla="*/ 34177 h 43826"/>
                <a:gd name="connsiteX8" fmla="*/ 6211 w 56994"/>
                <a:gd name="connsiteY8" fmla="*/ 31244 h 43826"/>
                <a:gd name="connsiteX9" fmla="*/ 5280 w 56994"/>
                <a:gd name="connsiteY9" fmla="*/ 28750 h 43826"/>
                <a:gd name="connsiteX10" fmla="*/ 3875 w 56994"/>
                <a:gd name="connsiteY10" fmla="*/ 26471 h 43826"/>
                <a:gd name="connsiteX11" fmla="*/ 1129 w 56994"/>
                <a:gd name="connsiteY11" fmla="*/ 23630 h 43826"/>
                <a:gd name="connsiteX12" fmla="*/ 916 w 56994"/>
                <a:gd name="connsiteY12" fmla="*/ 18643 h 43826"/>
                <a:gd name="connsiteX13" fmla="*/ 9662 w 56994"/>
                <a:gd name="connsiteY13" fmla="*/ 15917 h 43826"/>
                <a:gd name="connsiteX14" fmla="*/ 11193 w 56994"/>
                <a:gd name="connsiteY14" fmla="*/ 16504 h 43826"/>
                <a:gd name="connsiteX15" fmla="*/ 12608 w 56994"/>
                <a:gd name="connsiteY15" fmla="*/ 15278 h 43826"/>
                <a:gd name="connsiteX16" fmla="*/ 11762 w 56994"/>
                <a:gd name="connsiteY16" fmla="*/ 14218 h 43826"/>
                <a:gd name="connsiteX17" fmla="*/ 12398 w 56994"/>
                <a:gd name="connsiteY17" fmla="*/ 13241 h 43826"/>
                <a:gd name="connsiteX18" fmla="*/ 10959 w 56994"/>
                <a:gd name="connsiteY18" fmla="*/ 8616 h 43826"/>
                <a:gd name="connsiteX19" fmla="*/ 12418 w 56994"/>
                <a:gd name="connsiteY19" fmla="*/ 5352 h 43826"/>
                <a:gd name="connsiteX20" fmla="*/ 16370 w 56994"/>
                <a:gd name="connsiteY20" fmla="*/ 3849 h 43826"/>
                <a:gd name="connsiteX21" fmla="*/ 19872 w 56994"/>
                <a:gd name="connsiteY21" fmla="*/ 27 h 43826"/>
                <a:gd name="connsiteX22" fmla="*/ 21366 w 56994"/>
                <a:gd name="connsiteY22" fmla="*/ 532 h 43826"/>
                <a:gd name="connsiteX23" fmla="*/ 21201 w 56994"/>
                <a:gd name="connsiteY23" fmla="*/ 3954 h 43826"/>
                <a:gd name="connsiteX24" fmla="*/ 25153 w 56994"/>
                <a:gd name="connsiteY24" fmla="*/ 4404 h 43826"/>
                <a:gd name="connsiteX25" fmla="*/ 26093 w 56994"/>
                <a:gd name="connsiteY25" fmla="*/ 9449 h 43826"/>
                <a:gd name="connsiteX26" fmla="*/ 27986 w 56994"/>
                <a:gd name="connsiteY26" fmla="*/ 10125 h 43826"/>
                <a:gd name="connsiteX27" fmla="*/ 30479 w 56994"/>
                <a:gd name="connsiteY27" fmla="*/ 10926 h 43826"/>
                <a:gd name="connsiteX28" fmla="*/ 38034 w 56994"/>
                <a:gd name="connsiteY28" fmla="*/ 9412 h 43826"/>
                <a:gd name="connsiteX29" fmla="*/ 42406 w 56994"/>
                <a:gd name="connsiteY29" fmla="*/ 10331 h 43826"/>
                <a:gd name="connsiteX30" fmla="*/ 43900 w 56994"/>
                <a:gd name="connsiteY30" fmla="*/ 6810 h 43826"/>
                <a:gd name="connsiteX31" fmla="*/ 45486 w 56994"/>
                <a:gd name="connsiteY31" fmla="*/ 4867 h 43826"/>
                <a:gd name="connsiteX32" fmla="*/ 48547 w 56994"/>
                <a:gd name="connsiteY32" fmla="*/ 13917 h 43826"/>
                <a:gd name="connsiteX33" fmla="*/ 47169 w 56994"/>
                <a:gd name="connsiteY33" fmla="*/ 21900 h 43826"/>
                <a:gd name="connsiteX34" fmla="*/ 56856 w 56994"/>
                <a:gd name="connsiteY34" fmla="*/ 29664 h 43826"/>
                <a:gd name="connsiteX35" fmla="*/ 52901 w 56994"/>
                <a:gd name="connsiteY35" fmla="*/ 33947 h 43826"/>
                <a:gd name="connsiteX36" fmla="*/ 54147 w 56994"/>
                <a:gd name="connsiteY36" fmla="*/ 36515 h 43826"/>
                <a:gd name="connsiteX37" fmla="*/ 53192 w 56994"/>
                <a:gd name="connsiteY37" fmla="*/ 37662 h 43826"/>
                <a:gd name="connsiteX38" fmla="*/ 51885 w 56994"/>
                <a:gd name="connsiteY38" fmla="*/ 36907 h 43826"/>
                <a:gd name="connsiteX39" fmla="*/ 49492 w 56994"/>
                <a:gd name="connsiteY39" fmla="*/ 35690 h 43826"/>
                <a:gd name="connsiteX40" fmla="*/ 37593 w 56994"/>
                <a:gd name="connsiteY40" fmla="*/ 42162 h 43826"/>
                <a:gd name="connsiteX41" fmla="*/ 36199 w 56994"/>
                <a:gd name="connsiteY41" fmla="*/ 38767 h 43826"/>
                <a:gd name="connsiteX42" fmla="*/ 31435 w 56994"/>
                <a:gd name="connsiteY42" fmla="*/ 38195 h 43826"/>
                <a:gd name="connsiteX43" fmla="*/ 29274 w 56994"/>
                <a:gd name="connsiteY43" fmla="*/ 37942 h 43826"/>
                <a:gd name="connsiteX44" fmla="*/ 27279 w 56994"/>
                <a:gd name="connsiteY44" fmla="*/ 38172 h 43826"/>
                <a:gd name="connsiteX45" fmla="*/ 25179 w 56994"/>
                <a:gd name="connsiteY45" fmla="*/ 38628 h 43826"/>
                <a:gd name="connsiteX46" fmla="*/ 23055 w 56994"/>
                <a:gd name="connsiteY46" fmla="*/ 40367 h 43826"/>
                <a:gd name="connsiteX47" fmla="*/ 19759 w 56994"/>
                <a:gd name="connsiteY47" fmla="*/ 40101 h 43826"/>
                <a:gd name="connsiteX48" fmla="*/ 18596 w 56994"/>
                <a:gd name="connsiteY48" fmla="*/ 40974 h 43826"/>
                <a:gd name="connsiteX0" fmla="*/ 18376 w 56774"/>
                <a:gd name="connsiteY0" fmla="*/ 40974 h 43826"/>
                <a:gd name="connsiteX1" fmla="*/ 15816 w 56774"/>
                <a:gd name="connsiteY1" fmla="*/ 42887 h 43826"/>
                <a:gd name="connsiteX2" fmla="*/ 14053 w 56774"/>
                <a:gd name="connsiteY2" fmla="*/ 41929 h 43826"/>
                <a:gd name="connsiteX3" fmla="*/ 9995 w 56774"/>
                <a:gd name="connsiteY3" fmla="*/ 43203 h 43826"/>
                <a:gd name="connsiteX4" fmla="*/ 5740 w 56774"/>
                <a:gd name="connsiteY4" fmla="*/ 43826 h 43826"/>
                <a:gd name="connsiteX5" fmla="*/ 2302 w 56774"/>
                <a:gd name="connsiteY5" fmla="*/ 39800 h 43826"/>
                <a:gd name="connsiteX6" fmla="*/ 2029 w 56774"/>
                <a:gd name="connsiteY6" fmla="*/ 37414 h 43826"/>
                <a:gd name="connsiteX7" fmla="*/ 5386 w 56774"/>
                <a:gd name="connsiteY7" fmla="*/ 34177 h 43826"/>
                <a:gd name="connsiteX8" fmla="*/ 5991 w 56774"/>
                <a:gd name="connsiteY8" fmla="*/ 31244 h 43826"/>
                <a:gd name="connsiteX9" fmla="*/ 5060 w 56774"/>
                <a:gd name="connsiteY9" fmla="*/ 28750 h 43826"/>
                <a:gd name="connsiteX10" fmla="*/ 3655 w 56774"/>
                <a:gd name="connsiteY10" fmla="*/ 26471 h 43826"/>
                <a:gd name="connsiteX11" fmla="*/ 1419 w 56774"/>
                <a:gd name="connsiteY11" fmla="*/ 22988 h 43826"/>
                <a:gd name="connsiteX12" fmla="*/ 696 w 56774"/>
                <a:gd name="connsiteY12" fmla="*/ 18643 h 43826"/>
                <a:gd name="connsiteX13" fmla="*/ 9442 w 56774"/>
                <a:gd name="connsiteY13" fmla="*/ 15917 h 43826"/>
                <a:gd name="connsiteX14" fmla="*/ 10973 w 56774"/>
                <a:gd name="connsiteY14" fmla="*/ 16504 h 43826"/>
                <a:gd name="connsiteX15" fmla="*/ 12388 w 56774"/>
                <a:gd name="connsiteY15" fmla="*/ 15278 h 43826"/>
                <a:gd name="connsiteX16" fmla="*/ 11542 w 56774"/>
                <a:gd name="connsiteY16" fmla="*/ 14218 h 43826"/>
                <a:gd name="connsiteX17" fmla="*/ 12178 w 56774"/>
                <a:gd name="connsiteY17" fmla="*/ 13241 h 43826"/>
                <a:gd name="connsiteX18" fmla="*/ 10739 w 56774"/>
                <a:gd name="connsiteY18" fmla="*/ 8616 h 43826"/>
                <a:gd name="connsiteX19" fmla="*/ 12198 w 56774"/>
                <a:gd name="connsiteY19" fmla="*/ 5352 h 43826"/>
                <a:gd name="connsiteX20" fmla="*/ 16150 w 56774"/>
                <a:gd name="connsiteY20" fmla="*/ 3849 h 43826"/>
                <a:gd name="connsiteX21" fmla="*/ 19652 w 56774"/>
                <a:gd name="connsiteY21" fmla="*/ 27 h 43826"/>
                <a:gd name="connsiteX22" fmla="*/ 21146 w 56774"/>
                <a:gd name="connsiteY22" fmla="*/ 532 h 43826"/>
                <a:gd name="connsiteX23" fmla="*/ 20981 w 56774"/>
                <a:gd name="connsiteY23" fmla="*/ 3954 h 43826"/>
                <a:gd name="connsiteX24" fmla="*/ 24933 w 56774"/>
                <a:gd name="connsiteY24" fmla="*/ 4404 h 43826"/>
                <a:gd name="connsiteX25" fmla="*/ 25873 w 56774"/>
                <a:gd name="connsiteY25" fmla="*/ 9449 h 43826"/>
                <a:gd name="connsiteX26" fmla="*/ 27766 w 56774"/>
                <a:gd name="connsiteY26" fmla="*/ 10125 h 43826"/>
                <a:gd name="connsiteX27" fmla="*/ 30259 w 56774"/>
                <a:gd name="connsiteY27" fmla="*/ 10926 h 43826"/>
                <a:gd name="connsiteX28" fmla="*/ 37814 w 56774"/>
                <a:gd name="connsiteY28" fmla="*/ 9412 h 43826"/>
                <a:gd name="connsiteX29" fmla="*/ 42186 w 56774"/>
                <a:gd name="connsiteY29" fmla="*/ 10331 h 43826"/>
                <a:gd name="connsiteX30" fmla="*/ 43680 w 56774"/>
                <a:gd name="connsiteY30" fmla="*/ 6810 h 43826"/>
                <a:gd name="connsiteX31" fmla="*/ 45266 w 56774"/>
                <a:gd name="connsiteY31" fmla="*/ 4867 h 43826"/>
                <a:gd name="connsiteX32" fmla="*/ 48327 w 56774"/>
                <a:gd name="connsiteY32" fmla="*/ 13917 h 43826"/>
                <a:gd name="connsiteX33" fmla="*/ 46949 w 56774"/>
                <a:gd name="connsiteY33" fmla="*/ 21900 h 43826"/>
                <a:gd name="connsiteX34" fmla="*/ 56636 w 56774"/>
                <a:gd name="connsiteY34" fmla="*/ 29664 h 43826"/>
                <a:gd name="connsiteX35" fmla="*/ 52681 w 56774"/>
                <a:gd name="connsiteY35" fmla="*/ 33947 h 43826"/>
                <a:gd name="connsiteX36" fmla="*/ 53927 w 56774"/>
                <a:gd name="connsiteY36" fmla="*/ 36515 h 43826"/>
                <a:gd name="connsiteX37" fmla="*/ 52972 w 56774"/>
                <a:gd name="connsiteY37" fmla="*/ 37662 h 43826"/>
                <a:gd name="connsiteX38" fmla="*/ 51665 w 56774"/>
                <a:gd name="connsiteY38" fmla="*/ 36907 h 43826"/>
                <a:gd name="connsiteX39" fmla="*/ 49272 w 56774"/>
                <a:gd name="connsiteY39" fmla="*/ 35690 h 43826"/>
                <a:gd name="connsiteX40" fmla="*/ 37373 w 56774"/>
                <a:gd name="connsiteY40" fmla="*/ 42162 h 43826"/>
                <a:gd name="connsiteX41" fmla="*/ 35979 w 56774"/>
                <a:gd name="connsiteY41" fmla="*/ 38767 h 43826"/>
                <a:gd name="connsiteX42" fmla="*/ 31215 w 56774"/>
                <a:gd name="connsiteY42" fmla="*/ 38195 h 43826"/>
                <a:gd name="connsiteX43" fmla="*/ 29054 w 56774"/>
                <a:gd name="connsiteY43" fmla="*/ 37942 h 43826"/>
                <a:gd name="connsiteX44" fmla="*/ 27059 w 56774"/>
                <a:gd name="connsiteY44" fmla="*/ 38172 h 43826"/>
                <a:gd name="connsiteX45" fmla="*/ 24959 w 56774"/>
                <a:gd name="connsiteY45" fmla="*/ 38628 h 43826"/>
                <a:gd name="connsiteX46" fmla="*/ 22835 w 56774"/>
                <a:gd name="connsiteY46" fmla="*/ 40367 h 43826"/>
                <a:gd name="connsiteX47" fmla="*/ 19539 w 56774"/>
                <a:gd name="connsiteY47" fmla="*/ 40101 h 43826"/>
                <a:gd name="connsiteX48" fmla="*/ 18376 w 56774"/>
                <a:gd name="connsiteY48" fmla="*/ 40974 h 43826"/>
                <a:gd name="connsiteX0" fmla="*/ 18487 w 56885"/>
                <a:gd name="connsiteY0" fmla="*/ 40974 h 43826"/>
                <a:gd name="connsiteX1" fmla="*/ 15927 w 56885"/>
                <a:gd name="connsiteY1" fmla="*/ 42887 h 43826"/>
                <a:gd name="connsiteX2" fmla="*/ 14164 w 56885"/>
                <a:gd name="connsiteY2" fmla="*/ 41929 h 43826"/>
                <a:gd name="connsiteX3" fmla="*/ 10106 w 56885"/>
                <a:gd name="connsiteY3" fmla="*/ 43203 h 43826"/>
                <a:gd name="connsiteX4" fmla="*/ 5851 w 56885"/>
                <a:gd name="connsiteY4" fmla="*/ 43826 h 43826"/>
                <a:gd name="connsiteX5" fmla="*/ 2413 w 56885"/>
                <a:gd name="connsiteY5" fmla="*/ 39800 h 43826"/>
                <a:gd name="connsiteX6" fmla="*/ 2140 w 56885"/>
                <a:gd name="connsiteY6" fmla="*/ 37414 h 43826"/>
                <a:gd name="connsiteX7" fmla="*/ 5497 w 56885"/>
                <a:gd name="connsiteY7" fmla="*/ 34177 h 43826"/>
                <a:gd name="connsiteX8" fmla="*/ 6102 w 56885"/>
                <a:gd name="connsiteY8" fmla="*/ 31244 h 43826"/>
                <a:gd name="connsiteX9" fmla="*/ 5171 w 56885"/>
                <a:gd name="connsiteY9" fmla="*/ 28750 h 43826"/>
                <a:gd name="connsiteX10" fmla="*/ 3766 w 56885"/>
                <a:gd name="connsiteY10" fmla="*/ 26471 h 43826"/>
                <a:gd name="connsiteX11" fmla="*/ 1530 w 56885"/>
                <a:gd name="connsiteY11" fmla="*/ 22988 h 43826"/>
                <a:gd name="connsiteX12" fmla="*/ 807 w 56885"/>
                <a:gd name="connsiteY12" fmla="*/ 18643 h 43826"/>
                <a:gd name="connsiteX13" fmla="*/ 11084 w 56885"/>
                <a:gd name="connsiteY13" fmla="*/ 16504 h 43826"/>
                <a:gd name="connsiteX14" fmla="*/ 12499 w 56885"/>
                <a:gd name="connsiteY14" fmla="*/ 15278 h 43826"/>
                <a:gd name="connsiteX15" fmla="*/ 11653 w 56885"/>
                <a:gd name="connsiteY15" fmla="*/ 14218 h 43826"/>
                <a:gd name="connsiteX16" fmla="*/ 12289 w 56885"/>
                <a:gd name="connsiteY16" fmla="*/ 13241 h 43826"/>
                <a:gd name="connsiteX17" fmla="*/ 10850 w 56885"/>
                <a:gd name="connsiteY17" fmla="*/ 8616 h 43826"/>
                <a:gd name="connsiteX18" fmla="*/ 12309 w 56885"/>
                <a:gd name="connsiteY18" fmla="*/ 5352 h 43826"/>
                <a:gd name="connsiteX19" fmla="*/ 16261 w 56885"/>
                <a:gd name="connsiteY19" fmla="*/ 3849 h 43826"/>
                <a:gd name="connsiteX20" fmla="*/ 19763 w 56885"/>
                <a:gd name="connsiteY20" fmla="*/ 27 h 43826"/>
                <a:gd name="connsiteX21" fmla="*/ 21257 w 56885"/>
                <a:gd name="connsiteY21" fmla="*/ 532 h 43826"/>
                <a:gd name="connsiteX22" fmla="*/ 21092 w 56885"/>
                <a:gd name="connsiteY22" fmla="*/ 3954 h 43826"/>
                <a:gd name="connsiteX23" fmla="*/ 25044 w 56885"/>
                <a:gd name="connsiteY23" fmla="*/ 4404 h 43826"/>
                <a:gd name="connsiteX24" fmla="*/ 25984 w 56885"/>
                <a:gd name="connsiteY24" fmla="*/ 9449 h 43826"/>
                <a:gd name="connsiteX25" fmla="*/ 27877 w 56885"/>
                <a:gd name="connsiteY25" fmla="*/ 10125 h 43826"/>
                <a:gd name="connsiteX26" fmla="*/ 30370 w 56885"/>
                <a:gd name="connsiteY26" fmla="*/ 10926 h 43826"/>
                <a:gd name="connsiteX27" fmla="*/ 37925 w 56885"/>
                <a:gd name="connsiteY27" fmla="*/ 9412 h 43826"/>
                <a:gd name="connsiteX28" fmla="*/ 42297 w 56885"/>
                <a:gd name="connsiteY28" fmla="*/ 10331 h 43826"/>
                <a:gd name="connsiteX29" fmla="*/ 43791 w 56885"/>
                <a:gd name="connsiteY29" fmla="*/ 6810 h 43826"/>
                <a:gd name="connsiteX30" fmla="*/ 45377 w 56885"/>
                <a:gd name="connsiteY30" fmla="*/ 4867 h 43826"/>
                <a:gd name="connsiteX31" fmla="*/ 48438 w 56885"/>
                <a:gd name="connsiteY31" fmla="*/ 13917 h 43826"/>
                <a:gd name="connsiteX32" fmla="*/ 47060 w 56885"/>
                <a:gd name="connsiteY32" fmla="*/ 21900 h 43826"/>
                <a:gd name="connsiteX33" fmla="*/ 56747 w 56885"/>
                <a:gd name="connsiteY33" fmla="*/ 29664 h 43826"/>
                <a:gd name="connsiteX34" fmla="*/ 52792 w 56885"/>
                <a:gd name="connsiteY34" fmla="*/ 33947 h 43826"/>
                <a:gd name="connsiteX35" fmla="*/ 54038 w 56885"/>
                <a:gd name="connsiteY35" fmla="*/ 36515 h 43826"/>
                <a:gd name="connsiteX36" fmla="*/ 53083 w 56885"/>
                <a:gd name="connsiteY36" fmla="*/ 37662 h 43826"/>
                <a:gd name="connsiteX37" fmla="*/ 51776 w 56885"/>
                <a:gd name="connsiteY37" fmla="*/ 36907 h 43826"/>
                <a:gd name="connsiteX38" fmla="*/ 49383 w 56885"/>
                <a:gd name="connsiteY38" fmla="*/ 35690 h 43826"/>
                <a:gd name="connsiteX39" fmla="*/ 37484 w 56885"/>
                <a:gd name="connsiteY39" fmla="*/ 42162 h 43826"/>
                <a:gd name="connsiteX40" fmla="*/ 36090 w 56885"/>
                <a:gd name="connsiteY40" fmla="*/ 38767 h 43826"/>
                <a:gd name="connsiteX41" fmla="*/ 31326 w 56885"/>
                <a:gd name="connsiteY41" fmla="*/ 38195 h 43826"/>
                <a:gd name="connsiteX42" fmla="*/ 29165 w 56885"/>
                <a:gd name="connsiteY42" fmla="*/ 37942 h 43826"/>
                <a:gd name="connsiteX43" fmla="*/ 27170 w 56885"/>
                <a:gd name="connsiteY43" fmla="*/ 38172 h 43826"/>
                <a:gd name="connsiteX44" fmla="*/ 25070 w 56885"/>
                <a:gd name="connsiteY44" fmla="*/ 38628 h 43826"/>
                <a:gd name="connsiteX45" fmla="*/ 22946 w 56885"/>
                <a:gd name="connsiteY45" fmla="*/ 40367 h 43826"/>
                <a:gd name="connsiteX46" fmla="*/ 19650 w 56885"/>
                <a:gd name="connsiteY46" fmla="*/ 40101 h 43826"/>
                <a:gd name="connsiteX47" fmla="*/ 18487 w 56885"/>
                <a:gd name="connsiteY47" fmla="*/ 40974 h 43826"/>
                <a:gd name="connsiteX0" fmla="*/ 18592 w 56990"/>
                <a:gd name="connsiteY0" fmla="*/ 40974 h 43826"/>
                <a:gd name="connsiteX1" fmla="*/ 16032 w 56990"/>
                <a:gd name="connsiteY1" fmla="*/ 42887 h 43826"/>
                <a:gd name="connsiteX2" fmla="*/ 14269 w 56990"/>
                <a:gd name="connsiteY2" fmla="*/ 41929 h 43826"/>
                <a:gd name="connsiteX3" fmla="*/ 10211 w 56990"/>
                <a:gd name="connsiteY3" fmla="*/ 43203 h 43826"/>
                <a:gd name="connsiteX4" fmla="*/ 5956 w 56990"/>
                <a:gd name="connsiteY4" fmla="*/ 43826 h 43826"/>
                <a:gd name="connsiteX5" fmla="*/ 2518 w 56990"/>
                <a:gd name="connsiteY5" fmla="*/ 39800 h 43826"/>
                <a:gd name="connsiteX6" fmla="*/ 2245 w 56990"/>
                <a:gd name="connsiteY6" fmla="*/ 37414 h 43826"/>
                <a:gd name="connsiteX7" fmla="*/ 5602 w 56990"/>
                <a:gd name="connsiteY7" fmla="*/ 34177 h 43826"/>
                <a:gd name="connsiteX8" fmla="*/ 6207 w 56990"/>
                <a:gd name="connsiteY8" fmla="*/ 31244 h 43826"/>
                <a:gd name="connsiteX9" fmla="*/ 5276 w 56990"/>
                <a:gd name="connsiteY9" fmla="*/ 28750 h 43826"/>
                <a:gd name="connsiteX10" fmla="*/ 3871 w 56990"/>
                <a:gd name="connsiteY10" fmla="*/ 26471 h 43826"/>
                <a:gd name="connsiteX11" fmla="*/ 1635 w 56990"/>
                <a:gd name="connsiteY11" fmla="*/ 22988 h 43826"/>
                <a:gd name="connsiteX12" fmla="*/ 912 w 56990"/>
                <a:gd name="connsiteY12" fmla="*/ 18643 h 43826"/>
                <a:gd name="connsiteX13" fmla="*/ 12604 w 56990"/>
                <a:gd name="connsiteY13" fmla="*/ 15278 h 43826"/>
                <a:gd name="connsiteX14" fmla="*/ 11758 w 56990"/>
                <a:gd name="connsiteY14" fmla="*/ 14218 h 43826"/>
                <a:gd name="connsiteX15" fmla="*/ 12394 w 56990"/>
                <a:gd name="connsiteY15" fmla="*/ 13241 h 43826"/>
                <a:gd name="connsiteX16" fmla="*/ 10955 w 56990"/>
                <a:gd name="connsiteY16" fmla="*/ 8616 h 43826"/>
                <a:gd name="connsiteX17" fmla="*/ 12414 w 56990"/>
                <a:gd name="connsiteY17" fmla="*/ 5352 h 43826"/>
                <a:gd name="connsiteX18" fmla="*/ 16366 w 56990"/>
                <a:gd name="connsiteY18" fmla="*/ 3849 h 43826"/>
                <a:gd name="connsiteX19" fmla="*/ 19868 w 56990"/>
                <a:gd name="connsiteY19" fmla="*/ 27 h 43826"/>
                <a:gd name="connsiteX20" fmla="*/ 21362 w 56990"/>
                <a:gd name="connsiteY20" fmla="*/ 532 h 43826"/>
                <a:gd name="connsiteX21" fmla="*/ 21197 w 56990"/>
                <a:gd name="connsiteY21" fmla="*/ 3954 h 43826"/>
                <a:gd name="connsiteX22" fmla="*/ 25149 w 56990"/>
                <a:gd name="connsiteY22" fmla="*/ 4404 h 43826"/>
                <a:gd name="connsiteX23" fmla="*/ 26089 w 56990"/>
                <a:gd name="connsiteY23" fmla="*/ 9449 h 43826"/>
                <a:gd name="connsiteX24" fmla="*/ 27982 w 56990"/>
                <a:gd name="connsiteY24" fmla="*/ 10125 h 43826"/>
                <a:gd name="connsiteX25" fmla="*/ 30475 w 56990"/>
                <a:gd name="connsiteY25" fmla="*/ 10926 h 43826"/>
                <a:gd name="connsiteX26" fmla="*/ 38030 w 56990"/>
                <a:gd name="connsiteY26" fmla="*/ 9412 h 43826"/>
                <a:gd name="connsiteX27" fmla="*/ 42402 w 56990"/>
                <a:gd name="connsiteY27" fmla="*/ 10331 h 43826"/>
                <a:gd name="connsiteX28" fmla="*/ 43896 w 56990"/>
                <a:gd name="connsiteY28" fmla="*/ 6810 h 43826"/>
                <a:gd name="connsiteX29" fmla="*/ 45482 w 56990"/>
                <a:gd name="connsiteY29" fmla="*/ 4867 h 43826"/>
                <a:gd name="connsiteX30" fmla="*/ 48543 w 56990"/>
                <a:gd name="connsiteY30" fmla="*/ 13917 h 43826"/>
                <a:gd name="connsiteX31" fmla="*/ 47165 w 56990"/>
                <a:gd name="connsiteY31" fmla="*/ 21900 h 43826"/>
                <a:gd name="connsiteX32" fmla="*/ 56852 w 56990"/>
                <a:gd name="connsiteY32" fmla="*/ 29664 h 43826"/>
                <a:gd name="connsiteX33" fmla="*/ 52897 w 56990"/>
                <a:gd name="connsiteY33" fmla="*/ 33947 h 43826"/>
                <a:gd name="connsiteX34" fmla="*/ 54143 w 56990"/>
                <a:gd name="connsiteY34" fmla="*/ 36515 h 43826"/>
                <a:gd name="connsiteX35" fmla="*/ 53188 w 56990"/>
                <a:gd name="connsiteY35" fmla="*/ 37662 h 43826"/>
                <a:gd name="connsiteX36" fmla="*/ 51881 w 56990"/>
                <a:gd name="connsiteY36" fmla="*/ 36907 h 43826"/>
                <a:gd name="connsiteX37" fmla="*/ 49488 w 56990"/>
                <a:gd name="connsiteY37" fmla="*/ 35690 h 43826"/>
                <a:gd name="connsiteX38" fmla="*/ 37589 w 56990"/>
                <a:gd name="connsiteY38" fmla="*/ 42162 h 43826"/>
                <a:gd name="connsiteX39" fmla="*/ 36195 w 56990"/>
                <a:gd name="connsiteY39" fmla="*/ 38767 h 43826"/>
                <a:gd name="connsiteX40" fmla="*/ 31431 w 56990"/>
                <a:gd name="connsiteY40" fmla="*/ 38195 h 43826"/>
                <a:gd name="connsiteX41" fmla="*/ 29270 w 56990"/>
                <a:gd name="connsiteY41" fmla="*/ 37942 h 43826"/>
                <a:gd name="connsiteX42" fmla="*/ 27275 w 56990"/>
                <a:gd name="connsiteY42" fmla="*/ 38172 h 43826"/>
                <a:gd name="connsiteX43" fmla="*/ 25175 w 56990"/>
                <a:gd name="connsiteY43" fmla="*/ 38628 h 43826"/>
                <a:gd name="connsiteX44" fmla="*/ 23051 w 56990"/>
                <a:gd name="connsiteY44" fmla="*/ 40367 h 43826"/>
                <a:gd name="connsiteX45" fmla="*/ 19755 w 56990"/>
                <a:gd name="connsiteY45" fmla="*/ 40101 h 43826"/>
                <a:gd name="connsiteX46" fmla="*/ 18592 w 56990"/>
                <a:gd name="connsiteY46" fmla="*/ 40974 h 43826"/>
                <a:gd name="connsiteX0" fmla="*/ 18530 w 56928"/>
                <a:gd name="connsiteY0" fmla="*/ 40974 h 43826"/>
                <a:gd name="connsiteX1" fmla="*/ 15970 w 56928"/>
                <a:gd name="connsiteY1" fmla="*/ 42887 h 43826"/>
                <a:gd name="connsiteX2" fmla="*/ 14207 w 56928"/>
                <a:gd name="connsiteY2" fmla="*/ 41929 h 43826"/>
                <a:gd name="connsiteX3" fmla="*/ 10149 w 56928"/>
                <a:gd name="connsiteY3" fmla="*/ 43203 h 43826"/>
                <a:gd name="connsiteX4" fmla="*/ 5894 w 56928"/>
                <a:gd name="connsiteY4" fmla="*/ 43826 h 43826"/>
                <a:gd name="connsiteX5" fmla="*/ 2456 w 56928"/>
                <a:gd name="connsiteY5" fmla="*/ 39800 h 43826"/>
                <a:gd name="connsiteX6" fmla="*/ 2183 w 56928"/>
                <a:gd name="connsiteY6" fmla="*/ 37414 h 43826"/>
                <a:gd name="connsiteX7" fmla="*/ 5540 w 56928"/>
                <a:gd name="connsiteY7" fmla="*/ 34177 h 43826"/>
                <a:gd name="connsiteX8" fmla="*/ 6145 w 56928"/>
                <a:gd name="connsiteY8" fmla="*/ 31244 h 43826"/>
                <a:gd name="connsiteX9" fmla="*/ 5214 w 56928"/>
                <a:gd name="connsiteY9" fmla="*/ 28750 h 43826"/>
                <a:gd name="connsiteX10" fmla="*/ 3809 w 56928"/>
                <a:gd name="connsiteY10" fmla="*/ 26471 h 43826"/>
                <a:gd name="connsiteX11" fmla="*/ 1573 w 56928"/>
                <a:gd name="connsiteY11" fmla="*/ 22988 h 43826"/>
                <a:gd name="connsiteX12" fmla="*/ 850 w 56928"/>
                <a:gd name="connsiteY12" fmla="*/ 18643 h 43826"/>
                <a:gd name="connsiteX13" fmla="*/ 11696 w 56928"/>
                <a:gd name="connsiteY13" fmla="*/ 14218 h 43826"/>
                <a:gd name="connsiteX14" fmla="*/ 12332 w 56928"/>
                <a:gd name="connsiteY14" fmla="*/ 13241 h 43826"/>
                <a:gd name="connsiteX15" fmla="*/ 10893 w 56928"/>
                <a:gd name="connsiteY15" fmla="*/ 8616 h 43826"/>
                <a:gd name="connsiteX16" fmla="*/ 12352 w 56928"/>
                <a:gd name="connsiteY16" fmla="*/ 5352 h 43826"/>
                <a:gd name="connsiteX17" fmla="*/ 16304 w 56928"/>
                <a:gd name="connsiteY17" fmla="*/ 3849 h 43826"/>
                <a:gd name="connsiteX18" fmla="*/ 19806 w 56928"/>
                <a:gd name="connsiteY18" fmla="*/ 27 h 43826"/>
                <a:gd name="connsiteX19" fmla="*/ 21300 w 56928"/>
                <a:gd name="connsiteY19" fmla="*/ 532 h 43826"/>
                <a:gd name="connsiteX20" fmla="*/ 21135 w 56928"/>
                <a:gd name="connsiteY20" fmla="*/ 3954 h 43826"/>
                <a:gd name="connsiteX21" fmla="*/ 25087 w 56928"/>
                <a:gd name="connsiteY21" fmla="*/ 4404 h 43826"/>
                <a:gd name="connsiteX22" fmla="*/ 26027 w 56928"/>
                <a:gd name="connsiteY22" fmla="*/ 9449 h 43826"/>
                <a:gd name="connsiteX23" fmla="*/ 27920 w 56928"/>
                <a:gd name="connsiteY23" fmla="*/ 10125 h 43826"/>
                <a:gd name="connsiteX24" fmla="*/ 30413 w 56928"/>
                <a:gd name="connsiteY24" fmla="*/ 10926 h 43826"/>
                <a:gd name="connsiteX25" fmla="*/ 37968 w 56928"/>
                <a:gd name="connsiteY25" fmla="*/ 9412 h 43826"/>
                <a:gd name="connsiteX26" fmla="*/ 42340 w 56928"/>
                <a:gd name="connsiteY26" fmla="*/ 10331 h 43826"/>
                <a:gd name="connsiteX27" fmla="*/ 43834 w 56928"/>
                <a:gd name="connsiteY27" fmla="*/ 6810 h 43826"/>
                <a:gd name="connsiteX28" fmla="*/ 45420 w 56928"/>
                <a:gd name="connsiteY28" fmla="*/ 4867 h 43826"/>
                <a:gd name="connsiteX29" fmla="*/ 48481 w 56928"/>
                <a:gd name="connsiteY29" fmla="*/ 13917 h 43826"/>
                <a:gd name="connsiteX30" fmla="*/ 47103 w 56928"/>
                <a:gd name="connsiteY30" fmla="*/ 21900 h 43826"/>
                <a:gd name="connsiteX31" fmla="*/ 56790 w 56928"/>
                <a:gd name="connsiteY31" fmla="*/ 29664 h 43826"/>
                <a:gd name="connsiteX32" fmla="*/ 52835 w 56928"/>
                <a:gd name="connsiteY32" fmla="*/ 33947 h 43826"/>
                <a:gd name="connsiteX33" fmla="*/ 54081 w 56928"/>
                <a:gd name="connsiteY33" fmla="*/ 36515 h 43826"/>
                <a:gd name="connsiteX34" fmla="*/ 53126 w 56928"/>
                <a:gd name="connsiteY34" fmla="*/ 37662 h 43826"/>
                <a:gd name="connsiteX35" fmla="*/ 51819 w 56928"/>
                <a:gd name="connsiteY35" fmla="*/ 36907 h 43826"/>
                <a:gd name="connsiteX36" fmla="*/ 49426 w 56928"/>
                <a:gd name="connsiteY36" fmla="*/ 35690 h 43826"/>
                <a:gd name="connsiteX37" fmla="*/ 37527 w 56928"/>
                <a:gd name="connsiteY37" fmla="*/ 42162 h 43826"/>
                <a:gd name="connsiteX38" fmla="*/ 36133 w 56928"/>
                <a:gd name="connsiteY38" fmla="*/ 38767 h 43826"/>
                <a:gd name="connsiteX39" fmla="*/ 31369 w 56928"/>
                <a:gd name="connsiteY39" fmla="*/ 38195 h 43826"/>
                <a:gd name="connsiteX40" fmla="*/ 29208 w 56928"/>
                <a:gd name="connsiteY40" fmla="*/ 37942 h 43826"/>
                <a:gd name="connsiteX41" fmla="*/ 27213 w 56928"/>
                <a:gd name="connsiteY41" fmla="*/ 38172 h 43826"/>
                <a:gd name="connsiteX42" fmla="*/ 25113 w 56928"/>
                <a:gd name="connsiteY42" fmla="*/ 38628 h 43826"/>
                <a:gd name="connsiteX43" fmla="*/ 22989 w 56928"/>
                <a:gd name="connsiteY43" fmla="*/ 40367 h 43826"/>
                <a:gd name="connsiteX44" fmla="*/ 19693 w 56928"/>
                <a:gd name="connsiteY44" fmla="*/ 40101 h 43826"/>
                <a:gd name="connsiteX45" fmla="*/ 18530 w 56928"/>
                <a:gd name="connsiteY45" fmla="*/ 40974 h 43826"/>
                <a:gd name="connsiteX0" fmla="*/ 18530 w 56928"/>
                <a:gd name="connsiteY0" fmla="*/ 40974 h 43826"/>
                <a:gd name="connsiteX1" fmla="*/ 15970 w 56928"/>
                <a:gd name="connsiteY1" fmla="*/ 42887 h 43826"/>
                <a:gd name="connsiteX2" fmla="*/ 14207 w 56928"/>
                <a:gd name="connsiteY2" fmla="*/ 41929 h 43826"/>
                <a:gd name="connsiteX3" fmla="*/ 10149 w 56928"/>
                <a:gd name="connsiteY3" fmla="*/ 43203 h 43826"/>
                <a:gd name="connsiteX4" fmla="*/ 5894 w 56928"/>
                <a:gd name="connsiteY4" fmla="*/ 43826 h 43826"/>
                <a:gd name="connsiteX5" fmla="*/ 2456 w 56928"/>
                <a:gd name="connsiteY5" fmla="*/ 39800 h 43826"/>
                <a:gd name="connsiteX6" fmla="*/ 2183 w 56928"/>
                <a:gd name="connsiteY6" fmla="*/ 37414 h 43826"/>
                <a:gd name="connsiteX7" fmla="*/ 5540 w 56928"/>
                <a:gd name="connsiteY7" fmla="*/ 34177 h 43826"/>
                <a:gd name="connsiteX8" fmla="*/ 5606 w 56928"/>
                <a:gd name="connsiteY8" fmla="*/ 31337 h 43826"/>
                <a:gd name="connsiteX9" fmla="*/ 5214 w 56928"/>
                <a:gd name="connsiteY9" fmla="*/ 28750 h 43826"/>
                <a:gd name="connsiteX10" fmla="*/ 3809 w 56928"/>
                <a:gd name="connsiteY10" fmla="*/ 26471 h 43826"/>
                <a:gd name="connsiteX11" fmla="*/ 1573 w 56928"/>
                <a:gd name="connsiteY11" fmla="*/ 22988 h 43826"/>
                <a:gd name="connsiteX12" fmla="*/ 850 w 56928"/>
                <a:gd name="connsiteY12" fmla="*/ 18643 h 43826"/>
                <a:gd name="connsiteX13" fmla="*/ 11696 w 56928"/>
                <a:gd name="connsiteY13" fmla="*/ 14218 h 43826"/>
                <a:gd name="connsiteX14" fmla="*/ 12332 w 56928"/>
                <a:gd name="connsiteY14" fmla="*/ 13241 h 43826"/>
                <a:gd name="connsiteX15" fmla="*/ 10893 w 56928"/>
                <a:gd name="connsiteY15" fmla="*/ 8616 h 43826"/>
                <a:gd name="connsiteX16" fmla="*/ 12352 w 56928"/>
                <a:gd name="connsiteY16" fmla="*/ 5352 h 43826"/>
                <a:gd name="connsiteX17" fmla="*/ 16304 w 56928"/>
                <a:gd name="connsiteY17" fmla="*/ 3849 h 43826"/>
                <a:gd name="connsiteX18" fmla="*/ 19806 w 56928"/>
                <a:gd name="connsiteY18" fmla="*/ 27 h 43826"/>
                <a:gd name="connsiteX19" fmla="*/ 21300 w 56928"/>
                <a:gd name="connsiteY19" fmla="*/ 532 h 43826"/>
                <a:gd name="connsiteX20" fmla="*/ 21135 w 56928"/>
                <a:gd name="connsiteY20" fmla="*/ 3954 h 43826"/>
                <a:gd name="connsiteX21" fmla="*/ 25087 w 56928"/>
                <a:gd name="connsiteY21" fmla="*/ 4404 h 43826"/>
                <a:gd name="connsiteX22" fmla="*/ 26027 w 56928"/>
                <a:gd name="connsiteY22" fmla="*/ 9449 h 43826"/>
                <a:gd name="connsiteX23" fmla="*/ 27920 w 56928"/>
                <a:gd name="connsiteY23" fmla="*/ 10125 h 43826"/>
                <a:gd name="connsiteX24" fmla="*/ 30413 w 56928"/>
                <a:gd name="connsiteY24" fmla="*/ 10926 h 43826"/>
                <a:gd name="connsiteX25" fmla="*/ 37968 w 56928"/>
                <a:gd name="connsiteY25" fmla="*/ 9412 h 43826"/>
                <a:gd name="connsiteX26" fmla="*/ 42340 w 56928"/>
                <a:gd name="connsiteY26" fmla="*/ 10331 h 43826"/>
                <a:gd name="connsiteX27" fmla="*/ 43834 w 56928"/>
                <a:gd name="connsiteY27" fmla="*/ 6810 h 43826"/>
                <a:gd name="connsiteX28" fmla="*/ 45420 w 56928"/>
                <a:gd name="connsiteY28" fmla="*/ 4867 h 43826"/>
                <a:gd name="connsiteX29" fmla="*/ 48481 w 56928"/>
                <a:gd name="connsiteY29" fmla="*/ 13917 h 43826"/>
                <a:gd name="connsiteX30" fmla="*/ 47103 w 56928"/>
                <a:gd name="connsiteY30" fmla="*/ 21900 h 43826"/>
                <a:gd name="connsiteX31" fmla="*/ 56790 w 56928"/>
                <a:gd name="connsiteY31" fmla="*/ 29664 h 43826"/>
                <a:gd name="connsiteX32" fmla="*/ 52835 w 56928"/>
                <a:gd name="connsiteY32" fmla="*/ 33947 h 43826"/>
                <a:gd name="connsiteX33" fmla="*/ 54081 w 56928"/>
                <a:gd name="connsiteY33" fmla="*/ 36515 h 43826"/>
                <a:gd name="connsiteX34" fmla="*/ 53126 w 56928"/>
                <a:gd name="connsiteY34" fmla="*/ 37662 h 43826"/>
                <a:gd name="connsiteX35" fmla="*/ 51819 w 56928"/>
                <a:gd name="connsiteY35" fmla="*/ 36907 h 43826"/>
                <a:gd name="connsiteX36" fmla="*/ 49426 w 56928"/>
                <a:gd name="connsiteY36" fmla="*/ 35690 h 43826"/>
                <a:gd name="connsiteX37" fmla="*/ 37527 w 56928"/>
                <a:gd name="connsiteY37" fmla="*/ 42162 h 43826"/>
                <a:gd name="connsiteX38" fmla="*/ 36133 w 56928"/>
                <a:gd name="connsiteY38" fmla="*/ 38767 h 43826"/>
                <a:gd name="connsiteX39" fmla="*/ 31369 w 56928"/>
                <a:gd name="connsiteY39" fmla="*/ 38195 h 43826"/>
                <a:gd name="connsiteX40" fmla="*/ 29208 w 56928"/>
                <a:gd name="connsiteY40" fmla="*/ 37942 h 43826"/>
                <a:gd name="connsiteX41" fmla="*/ 27213 w 56928"/>
                <a:gd name="connsiteY41" fmla="*/ 38172 h 43826"/>
                <a:gd name="connsiteX42" fmla="*/ 25113 w 56928"/>
                <a:gd name="connsiteY42" fmla="*/ 38628 h 43826"/>
                <a:gd name="connsiteX43" fmla="*/ 22989 w 56928"/>
                <a:gd name="connsiteY43" fmla="*/ 40367 h 43826"/>
                <a:gd name="connsiteX44" fmla="*/ 19693 w 56928"/>
                <a:gd name="connsiteY44" fmla="*/ 40101 h 43826"/>
                <a:gd name="connsiteX45" fmla="*/ 18530 w 56928"/>
                <a:gd name="connsiteY45" fmla="*/ 40974 h 43826"/>
                <a:gd name="connsiteX0" fmla="*/ 18530 w 56928"/>
                <a:gd name="connsiteY0" fmla="*/ 40974 h 43826"/>
                <a:gd name="connsiteX1" fmla="*/ 15970 w 56928"/>
                <a:gd name="connsiteY1" fmla="*/ 42887 h 43826"/>
                <a:gd name="connsiteX2" fmla="*/ 14207 w 56928"/>
                <a:gd name="connsiteY2" fmla="*/ 41929 h 43826"/>
                <a:gd name="connsiteX3" fmla="*/ 10149 w 56928"/>
                <a:gd name="connsiteY3" fmla="*/ 43203 h 43826"/>
                <a:gd name="connsiteX4" fmla="*/ 5894 w 56928"/>
                <a:gd name="connsiteY4" fmla="*/ 43826 h 43826"/>
                <a:gd name="connsiteX5" fmla="*/ 2456 w 56928"/>
                <a:gd name="connsiteY5" fmla="*/ 39800 h 43826"/>
                <a:gd name="connsiteX6" fmla="*/ 2183 w 56928"/>
                <a:gd name="connsiteY6" fmla="*/ 37414 h 43826"/>
                <a:gd name="connsiteX7" fmla="*/ 5540 w 56928"/>
                <a:gd name="connsiteY7" fmla="*/ 34177 h 43826"/>
                <a:gd name="connsiteX8" fmla="*/ 5606 w 56928"/>
                <a:gd name="connsiteY8" fmla="*/ 31337 h 43826"/>
                <a:gd name="connsiteX9" fmla="*/ 4914 w 56928"/>
                <a:gd name="connsiteY9" fmla="*/ 28894 h 43826"/>
                <a:gd name="connsiteX10" fmla="*/ 3809 w 56928"/>
                <a:gd name="connsiteY10" fmla="*/ 26471 h 43826"/>
                <a:gd name="connsiteX11" fmla="*/ 1573 w 56928"/>
                <a:gd name="connsiteY11" fmla="*/ 22988 h 43826"/>
                <a:gd name="connsiteX12" fmla="*/ 850 w 56928"/>
                <a:gd name="connsiteY12" fmla="*/ 18643 h 43826"/>
                <a:gd name="connsiteX13" fmla="*/ 11696 w 56928"/>
                <a:gd name="connsiteY13" fmla="*/ 14218 h 43826"/>
                <a:gd name="connsiteX14" fmla="*/ 12332 w 56928"/>
                <a:gd name="connsiteY14" fmla="*/ 13241 h 43826"/>
                <a:gd name="connsiteX15" fmla="*/ 10893 w 56928"/>
                <a:gd name="connsiteY15" fmla="*/ 8616 h 43826"/>
                <a:gd name="connsiteX16" fmla="*/ 12352 w 56928"/>
                <a:gd name="connsiteY16" fmla="*/ 5352 h 43826"/>
                <a:gd name="connsiteX17" fmla="*/ 16304 w 56928"/>
                <a:gd name="connsiteY17" fmla="*/ 3849 h 43826"/>
                <a:gd name="connsiteX18" fmla="*/ 19806 w 56928"/>
                <a:gd name="connsiteY18" fmla="*/ 27 h 43826"/>
                <a:gd name="connsiteX19" fmla="*/ 21300 w 56928"/>
                <a:gd name="connsiteY19" fmla="*/ 532 h 43826"/>
                <a:gd name="connsiteX20" fmla="*/ 21135 w 56928"/>
                <a:gd name="connsiteY20" fmla="*/ 3954 h 43826"/>
                <a:gd name="connsiteX21" fmla="*/ 25087 w 56928"/>
                <a:gd name="connsiteY21" fmla="*/ 4404 h 43826"/>
                <a:gd name="connsiteX22" fmla="*/ 26027 w 56928"/>
                <a:gd name="connsiteY22" fmla="*/ 9449 h 43826"/>
                <a:gd name="connsiteX23" fmla="*/ 27920 w 56928"/>
                <a:gd name="connsiteY23" fmla="*/ 10125 h 43826"/>
                <a:gd name="connsiteX24" fmla="*/ 30413 w 56928"/>
                <a:gd name="connsiteY24" fmla="*/ 10926 h 43826"/>
                <a:gd name="connsiteX25" fmla="*/ 37968 w 56928"/>
                <a:gd name="connsiteY25" fmla="*/ 9412 h 43826"/>
                <a:gd name="connsiteX26" fmla="*/ 42340 w 56928"/>
                <a:gd name="connsiteY26" fmla="*/ 10331 h 43826"/>
                <a:gd name="connsiteX27" fmla="*/ 43834 w 56928"/>
                <a:gd name="connsiteY27" fmla="*/ 6810 h 43826"/>
                <a:gd name="connsiteX28" fmla="*/ 45420 w 56928"/>
                <a:gd name="connsiteY28" fmla="*/ 4867 h 43826"/>
                <a:gd name="connsiteX29" fmla="*/ 48481 w 56928"/>
                <a:gd name="connsiteY29" fmla="*/ 13917 h 43826"/>
                <a:gd name="connsiteX30" fmla="*/ 47103 w 56928"/>
                <a:gd name="connsiteY30" fmla="*/ 21900 h 43826"/>
                <a:gd name="connsiteX31" fmla="*/ 56790 w 56928"/>
                <a:gd name="connsiteY31" fmla="*/ 29664 h 43826"/>
                <a:gd name="connsiteX32" fmla="*/ 52835 w 56928"/>
                <a:gd name="connsiteY32" fmla="*/ 33947 h 43826"/>
                <a:gd name="connsiteX33" fmla="*/ 54081 w 56928"/>
                <a:gd name="connsiteY33" fmla="*/ 36515 h 43826"/>
                <a:gd name="connsiteX34" fmla="*/ 53126 w 56928"/>
                <a:gd name="connsiteY34" fmla="*/ 37662 h 43826"/>
                <a:gd name="connsiteX35" fmla="*/ 51819 w 56928"/>
                <a:gd name="connsiteY35" fmla="*/ 36907 h 43826"/>
                <a:gd name="connsiteX36" fmla="*/ 49426 w 56928"/>
                <a:gd name="connsiteY36" fmla="*/ 35690 h 43826"/>
                <a:gd name="connsiteX37" fmla="*/ 37527 w 56928"/>
                <a:gd name="connsiteY37" fmla="*/ 42162 h 43826"/>
                <a:gd name="connsiteX38" fmla="*/ 36133 w 56928"/>
                <a:gd name="connsiteY38" fmla="*/ 38767 h 43826"/>
                <a:gd name="connsiteX39" fmla="*/ 31369 w 56928"/>
                <a:gd name="connsiteY39" fmla="*/ 38195 h 43826"/>
                <a:gd name="connsiteX40" fmla="*/ 29208 w 56928"/>
                <a:gd name="connsiteY40" fmla="*/ 37942 h 43826"/>
                <a:gd name="connsiteX41" fmla="*/ 27213 w 56928"/>
                <a:gd name="connsiteY41" fmla="*/ 38172 h 43826"/>
                <a:gd name="connsiteX42" fmla="*/ 25113 w 56928"/>
                <a:gd name="connsiteY42" fmla="*/ 38628 h 43826"/>
                <a:gd name="connsiteX43" fmla="*/ 22989 w 56928"/>
                <a:gd name="connsiteY43" fmla="*/ 40367 h 43826"/>
                <a:gd name="connsiteX44" fmla="*/ 19693 w 56928"/>
                <a:gd name="connsiteY44" fmla="*/ 40101 h 43826"/>
                <a:gd name="connsiteX45" fmla="*/ 18530 w 56928"/>
                <a:gd name="connsiteY45" fmla="*/ 40974 h 43826"/>
                <a:gd name="connsiteX0" fmla="*/ 18530 w 56928"/>
                <a:gd name="connsiteY0" fmla="*/ 40974 h 43826"/>
                <a:gd name="connsiteX1" fmla="*/ 15970 w 56928"/>
                <a:gd name="connsiteY1" fmla="*/ 42887 h 43826"/>
                <a:gd name="connsiteX2" fmla="*/ 14207 w 56928"/>
                <a:gd name="connsiteY2" fmla="*/ 41929 h 43826"/>
                <a:gd name="connsiteX3" fmla="*/ 10149 w 56928"/>
                <a:gd name="connsiteY3" fmla="*/ 43203 h 43826"/>
                <a:gd name="connsiteX4" fmla="*/ 5894 w 56928"/>
                <a:gd name="connsiteY4" fmla="*/ 43826 h 43826"/>
                <a:gd name="connsiteX5" fmla="*/ 2456 w 56928"/>
                <a:gd name="connsiteY5" fmla="*/ 39800 h 43826"/>
                <a:gd name="connsiteX6" fmla="*/ 2183 w 56928"/>
                <a:gd name="connsiteY6" fmla="*/ 37414 h 43826"/>
                <a:gd name="connsiteX7" fmla="*/ 5540 w 56928"/>
                <a:gd name="connsiteY7" fmla="*/ 34177 h 43826"/>
                <a:gd name="connsiteX8" fmla="*/ 5606 w 56928"/>
                <a:gd name="connsiteY8" fmla="*/ 31337 h 43826"/>
                <a:gd name="connsiteX9" fmla="*/ 3809 w 56928"/>
                <a:gd name="connsiteY9" fmla="*/ 26471 h 43826"/>
                <a:gd name="connsiteX10" fmla="*/ 1573 w 56928"/>
                <a:gd name="connsiteY10" fmla="*/ 22988 h 43826"/>
                <a:gd name="connsiteX11" fmla="*/ 850 w 56928"/>
                <a:gd name="connsiteY11" fmla="*/ 18643 h 43826"/>
                <a:gd name="connsiteX12" fmla="*/ 11696 w 56928"/>
                <a:gd name="connsiteY12" fmla="*/ 14218 h 43826"/>
                <a:gd name="connsiteX13" fmla="*/ 12332 w 56928"/>
                <a:gd name="connsiteY13" fmla="*/ 13241 h 43826"/>
                <a:gd name="connsiteX14" fmla="*/ 10893 w 56928"/>
                <a:gd name="connsiteY14" fmla="*/ 8616 h 43826"/>
                <a:gd name="connsiteX15" fmla="*/ 12352 w 56928"/>
                <a:gd name="connsiteY15" fmla="*/ 5352 h 43826"/>
                <a:gd name="connsiteX16" fmla="*/ 16304 w 56928"/>
                <a:gd name="connsiteY16" fmla="*/ 3849 h 43826"/>
                <a:gd name="connsiteX17" fmla="*/ 19806 w 56928"/>
                <a:gd name="connsiteY17" fmla="*/ 27 h 43826"/>
                <a:gd name="connsiteX18" fmla="*/ 21300 w 56928"/>
                <a:gd name="connsiteY18" fmla="*/ 532 h 43826"/>
                <a:gd name="connsiteX19" fmla="*/ 21135 w 56928"/>
                <a:gd name="connsiteY19" fmla="*/ 3954 h 43826"/>
                <a:gd name="connsiteX20" fmla="*/ 25087 w 56928"/>
                <a:gd name="connsiteY20" fmla="*/ 4404 h 43826"/>
                <a:gd name="connsiteX21" fmla="*/ 26027 w 56928"/>
                <a:gd name="connsiteY21" fmla="*/ 9449 h 43826"/>
                <a:gd name="connsiteX22" fmla="*/ 27920 w 56928"/>
                <a:gd name="connsiteY22" fmla="*/ 10125 h 43826"/>
                <a:gd name="connsiteX23" fmla="*/ 30413 w 56928"/>
                <a:gd name="connsiteY23" fmla="*/ 10926 h 43826"/>
                <a:gd name="connsiteX24" fmla="*/ 37968 w 56928"/>
                <a:gd name="connsiteY24" fmla="*/ 9412 h 43826"/>
                <a:gd name="connsiteX25" fmla="*/ 42340 w 56928"/>
                <a:gd name="connsiteY25" fmla="*/ 10331 h 43826"/>
                <a:gd name="connsiteX26" fmla="*/ 43834 w 56928"/>
                <a:gd name="connsiteY26" fmla="*/ 6810 h 43826"/>
                <a:gd name="connsiteX27" fmla="*/ 45420 w 56928"/>
                <a:gd name="connsiteY27" fmla="*/ 4867 h 43826"/>
                <a:gd name="connsiteX28" fmla="*/ 48481 w 56928"/>
                <a:gd name="connsiteY28" fmla="*/ 13917 h 43826"/>
                <a:gd name="connsiteX29" fmla="*/ 47103 w 56928"/>
                <a:gd name="connsiteY29" fmla="*/ 21900 h 43826"/>
                <a:gd name="connsiteX30" fmla="*/ 56790 w 56928"/>
                <a:gd name="connsiteY30" fmla="*/ 29664 h 43826"/>
                <a:gd name="connsiteX31" fmla="*/ 52835 w 56928"/>
                <a:gd name="connsiteY31" fmla="*/ 33947 h 43826"/>
                <a:gd name="connsiteX32" fmla="*/ 54081 w 56928"/>
                <a:gd name="connsiteY32" fmla="*/ 36515 h 43826"/>
                <a:gd name="connsiteX33" fmla="*/ 53126 w 56928"/>
                <a:gd name="connsiteY33" fmla="*/ 37662 h 43826"/>
                <a:gd name="connsiteX34" fmla="*/ 51819 w 56928"/>
                <a:gd name="connsiteY34" fmla="*/ 36907 h 43826"/>
                <a:gd name="connsiteX35" fmla="*/ 49426 w 56928"/>
                <a:gd name="connsiteY35" fmla="*/ 35690 h 43826"/>
                <a:gd name="connsiteX36" fmla="*/ 37527 w 56928"/>
                <a:gd name="connsiteY36" fmla="*/ 42162 h 43826"/>
                <a:gd name="connsiteX37" fmla="*/ 36133 w 56928"/>
                <a:gd name="connsiteY37" fmla="*/ 38767 h 43826"/>
                <a:gd name="connsiteX38" fmla="*/ 31369 w 56928"/>
                <a:gd name="connsiteY38" fmla="*/ 38195 h 43826"/>
                <a:gd name="connsiteX39" fmla="*/ 29208 w 56928"/>
                <a:gd name="connsiteY39" fmla="*/ 37942 h 43826"/>
                <a:gd name="connsiteX40" fmla="*/ 27213 w 56928"/>
                <a:gd name="connsiteY40" fmla="*/ 38172 h 43826"/>
                <a:gd name="connsiteX41" fmla="*/ 25113 w 56928"/>
                <a:gd name="connsiteY41" fmla="*/ 38628 h 43826"/>
                <a:gd name="connsiteX42" fmla="*/ 22989 w 56928"/>
                <a:gd name="connsiteY42" fmla="*/ 40367 h 43826"/>
                <a:gd name="connsiteX43" fmla="*/ 19693 w 56928"/>
                <a:gd name="connsiteY43" fmla="*/ 40101 h 43826"/>
                <a:gd name="connsiteX44" fmla="*/ 18530 w 56928"/>
                <a:gd name="connsiteY44" fmla="*/ 40974 h 43826"/>
                <a:gd name="connsiteX0" fmla="*/ 18530 w 56928"/>
                <a:gd name="connsiteY0" fmla="*/ 40974 h 43826"/>
                <a:gd name="connsiteX1" fmla="*/ 15970 w 56928"/>
                <a:gd name="connsiteY1" fmla="*/ 42887 h 43826"/>
                <a:gd name="connsiteX2" fmla="*/ 14207 w 56928"/>
                <a:gd name="connsiteY2" fmla="*/ 41929 h 43826"/>
                <a:gd name="connsiteX3" fmla="*/ 10149 w 56928"/>
                <a:gd name="connsiteY3" fmla="*/ 43203 h 43826"/>
                <a:gd name="connsiteX4" fmla="*/ 5894 w 56928"/>
                <a:gd name="connsiteY4" fmla="*/ 43826 h 43826"/>
                <a:gd name="connsiteX5" fmla="*/ 2456 w 56928"/>
                <a:gd name="connsiteY5" fmla="*/ 39800 h 43826"/>
                <a:gd name="connsiteX6" fmla="*/ 2183 w 56928"/>
                <a:gd name="connsiteY6" fmla="*/ 37414 h 43826"/>
                <a:gd name="connsiteX7" fmla="*/ 5540 w 56928"/>
                <a:gd name="connsiteY7" fmla="*/ 34177 h 43826"/>
                <a:gd name="connsiteX8" fmla="*/ 3809 w 56928"/>
                <a:gd name="connsiteY8" fmla="*/ 26471 h 43826"/>
                <a:gd name="connsiteX9" fmla="*/ 1573 w 56928"/>
                <a:gd name="connsiteY9" fmla="*/ 22988 h 43826"/>
                <a:gd name="connsiteX10" fmla="*/ 850 w 56928"/>
                <a:gd name="connsiteY10" fmla="*/ 18643 h 43826"/>
                <a:gd name="connsiteX11" fmla="*/ 11696 w 56928"/>
                <a:gd name="connsiteY11" fmla="*/ 14218 h 43826"/>
                <a:gd name="connsiteX12" fmla="*/ 12332 w 56928"/>
                <a:gd name="connsiteY12" fmla="*/ 13241 h 43826"/>
                <a:gd name="connsiteX13" fmla="*/ 10893 w 56928"/>
                <a:gd name="connsiteY13" fmla="*/ 8616 h 43826"/>
                <a:gd name="connsiteX14" fmla="*/ 12352 w 56928"/>
                <a:gd name="connsiteY14" fmla="*/ 5352 h 43826"/>
                <a:gd name="connsiteX15" fmla="*/ 16304 w 56928"/>
                <a:gd name="connsiteY15" fmla="*/ 3849 h 43826"/>
                <a:gd name="connsiteX16" fmla="*/ 19806 w 56928"/>
                <a:gd name="connsiteY16" fmla="*/ 27 h 43826"/>
                <a:gd name="connsiteX17" fmla="*/ 21300 w 56928"/>
                <a:gd name="connsiteY17" fmla="*/ 532 h 43826"/>
                <a:gd name="connsiteX18" fmla="*/ 21135 w 56928"/>
                <a:gd name="connsiteY18" fmla="*/ 3954 h 43826"/>
                <a:gd name="connsiteX19" fmla="*/ 25087 w 56928"/>
                <a:gd name="connsiteY19" fmla="*/ 4404 h 43826"/>
                <a:gd name="connsiteX20" fmla="*/ 26027 w 56928"/>
                <a:gd name="connsiteY20" fmla="*/ 9449 h 43826"/>
                <a:gd name="connsiteX21" fmla="*/ 27920 w 56928"/>
                <a:gd name="connsiteY21" fmla="*/ 10125 h 43826"/>
                <a:gd name="connsiteX22" fmla="*/ 30413 w 56928"/>
                <a:gd name="connsiteY22" fmla="*/ 10926 h 43826"/>
                <a:gd name="connsiteX23" fmla="*/ 37968 w 56928"/>
                <a:gd name="connsiteY23" fmla="*/ 9412 h 43826"/>
                <a:gd name="connsiteX24" fmla="*/ 42340 w 56928"/>
                <a:gd name="connsiteY24" fmla="*/ 10331 h 43826"/>
                <a:gd name="connsiteX25" fmla="*/ 43834 w 56928"/>
                <a:gd name="connsiteY25" fmla="*/ 6810 h 43826"/>
                <a:gd name="connsiteX26" fmla="*/ 45420 w 56928"/>
                <a:gd name="connsiteY26" fmla="*/ 4867 h 43826"/>
                <a:gd name="connsiteX27" fmla="*/ 48481 w 56928"/>
                <a:gd name="connsiteY27" fmla="*/ 13917 h 43826"/>
                <a:gd name="connsiteX28" fmla="*/ 47103 w 56928"/>
                <a:gd name="connsiteY28" fmla="*/ 21900 h 43826"/>
                <a:gd name="connsiteX29" fmla="*/ 56790 w 56928"/>
                <a:gd name="connsiteY29" fmla="*/ 29664 h 43826"/>
                <a:gd name="connsiteX30" fmla="*/ 52835 w 56928"/>
                <a:gd name="connsiteY30" fmla="*/ 33947 h 43826"/>
                <a:gd name="connsiteX31" fmla="*/ 54081 w 56928"/>
                <a:gd name="connsiteY31" fmla="*/ 36515 h 43826"/>
                <a:gd name="connsiteX32" fmla="*/ 53126 w 56928"/>
                <a:gd name="connsiteY32" fmla="*/ 37662 h 43826"/>
                <a:gd name="connsiteX33" fmla="*/ 51819 w 56928"/>
                <a:gd name="connsiteY33" fmla="*/ 36907 h 43826"/>
                <a:gd name="connsiteX34" fmla="*/ 49426 w 56928"/>
                <a:gd name="connsiteY34" fmla="*/ 35690 h 43826"/>
                <a:gd name="connsiteX35" fmla="*/ 37527 w 56928"/>
                <a:gd name="connsiteY35" fmla="*/ 42162 h 43826"/>
                <a:gd name="connsiteX36" fmla="*/ 36133 w 56928"/>
                <a:gd name="connsiteY36" fmla="*/ 38767 h 43826"/>
                <a:gd name="connsiteX37" fmla="*/ 31369 w 56928"/>
                <a:gd name="connsiteY37" fmla="*/ 38195 h 43826"/>
                <a:gd name="connsiteX38" fmla="*/ 29208 w 56928"/>
                <a:gd name="connsiteY38" fmla="*/ 37942 h 43826"/>
                <a:gd name="connsiteX39" fmla="*/ 27213 w 56928"/>
                <a:gd name="connsiteY39" fmla="*/ 38172 h 43826"/>
                <a:gd name="connsiteX40" fmla="*/ 25113 w 56928"/>
                <a:gd name="connsiteY40" fmla="*/ 38628 h 43826"/>
                <a:gd name="connsiteX41" fmla="*/ 22989 w 56928"/>
                <a:gd name="connsiteY41" fmla="*/ 40367 h 43826"/>
                <a:gd name="connsiteX42" fmla="*/ 19693 w 56928"/>
                <a:gd name="connsiteY42" fmla="*/ 40101 h 43826"/>
                <a:gd name="connsiteX43" fmla="*/ 18530 w 56928"/>
                <a:gd name="connsiteY43" fmla="*/ 40974 h 43826"/>
                <a:gd name="connsiteX0" fmla="*/ 17974 w 56372"/>
                <a:gd name="connsiteY0" fmla="*/ 40974 h 43826"/>
                <a:gd name="connsiteX1" fmla="*/ 15414 w 56372"/>
                <a:gd name="connsiteY1" fmla="*/ 42887 h 43826"/>
                <a:gd name="connsiteX2" fmla="*/ 13651 w 56372"/>
                <a:gd name="connsiteY2" fmla="*/ 41929 h 43826"/>
                <a:gd name="connsiteX3" fmla="*/ 9593 w 56372"/>
                <a:gd name="connsiteY3" fmla="*/ 43203 h 43826"/>
                <a:gd name="connsiteX4" fmla="*/ 5338 w 56372"/>
                <a:gd name="connsiteY4" fmla="*/ 43826 h 43826"/>
                <a:gd name="connsiteX5" fmla="*/ 1900 w 56372"/>
                <a:gd name="connsiteY5" fmla="*/ 39800 h 43826"/>
                <a:gd name="connsiteX6" fmla="*/ 1627 w 56372"/>
                <a:gd name="connsiteY6" fmla="*/ 37414 h 43826"/>
                <a:gd name="connsiteX7" fmla="*/ 4984 w 56372"/>
                <a:gd name="connsiteY7" fmla="*/ 34177 h 43826"/>
                <a:gd name="connsiteX8" fmla="*/ 3253 w 56372"/>
                <a:gd name="connsiteY8" fmla="*/ 26471 h 43826"/>
                <a:gd name="connsiteX9" fmla="*/ 294 w 56372"/>
                <a:gd name="connsiteY9" fmla="*/ 18643 h 43826"/>
                <a:gd name="connsiteX10" fmla="*/ 11140 w 56372"/>
                <a:gd name="connsiteY10" fmla="*/ 14218 h 43826"/>
                <a:gd name="connsiteX11" fmla="*/ 11776 w 56372"/>
                <a:gd name="connsiteY11" fmla="*/ 13241 h 43826"/>
                <a:gd name="connsiteX12" fmla="*/ 10337 w 56372"/>
                <a:gd name="connsiteY12" fmla="*/ 8616 h 43826"/>
                <a:gd name="connsiteX13" fmla="*/ 11796 w 56372"/>
                <a:gd name="connsiteY13" fmla="*/ 5352 h 43826"/>
                <a:gd name="connsiteX14" fmla="*/ 15748 w 56372"/>
                <a:gd name="connsiteY14" fmla="*/ 3849 h 43826"/>
                <a:gd name="connsiteX15" fmla="*/ 19250 w 56372"/>
                <a:gd name="connsiteY15" fmla="*/ 27 h 43826"/>
                <a:gd name="connsiteX16" fmla="*/ 20744 w 56372"/>
                <a:gd name="connsiteY16" fmla="*/ 532 h 43826"/>
                <a:gd name="connsiteX17" fmla="*/ 20579 w 56372"/>
                <a:gd name="connsiteY17" fmla="*/ 3954 h 43826"/>
                <a:gd name="connsiteX18" fmla="*/ 24531 w 56372"/>
                <a:gd name="connsiteY18" fmla="*/ 4404 h 43826"/>
                <a:gd name="connsiteX19" fmla="*/ 25471 w 56372"/>
                <a:gd name="connsiteY19" fmla="*/ 9449 h 43826"/>
                <a:gd name="connsiteX20" fmla="*/ 27364 w 56372"/>
                <a:gd name="connsiteY20" fmla="*/ 10125 h 43826"/>
                <a:gd name="connsiteX21" fmla="*/ 29857 w 56372"/>
                <a:gd name="connsiteY21" fmla="*/ 10926 h 43826"/>
                <a:gd name="connsiteX22" fmla="*/ 37412 w 56372"/>
                <a:gd name="connsiteY22" fmla="*/ 9412 h 43826"/>
                <a:gd name="connsiteX23" fmla="*/ 41784 w 56372"/>
                <a:gd name="connsiteY23" fmla="*/ 10331 h 43826"/>
                <a:gd name="connsiteX24" fmla="*/ 43278 w 56372"/>
                <a:gd name="connsiteY24" fmla="*/ 6810 h 43826"/>
                <a:gd name="connsiteX25" fmla="*/ 44864 w 56372"/>
                <a:gd name="connsiteY25" fmla="*/ 4867 h 43826"/>
                <a:gd name="connsiteX26" fmla="*/ 47925 w 56372"/>
                <a:gd name="connsiteY26" fmla="*/ 13917 h 43826"/>
                <a:gd name="connsiteX27" fmla="*/ 46547 w 56372"/>
                <a:gd name="connsiteY27" fmla="*/ 21900 h 43826"/>
                <a:gd name="connsiteX28" fmla="*/ 56234 w 56372"/>
                <a:gd name="connsiteY28" fmla="*/ 29664 h 43826"/>
                <a:gd name="connsiteX29" fmla="*/ 52279 w 56372"/>
                <a:gd name="connsiteY29" fmla="*/ 33947 h 43826"/>
                <a:gd name="connsiteX30" fmla="*/ 53525 w 56372"/>
                <a:gd name="connsiteY30" fmla="*/ 36515 h 43826"/>
                <a:gd name="connsiteX31" fmla="*/ 52570 w 56372"/>
                <a:gd name="connsiteY31" fmla="*/ 37662 h 43826"/>
                <a:gd name="connsiteX32" fmla="*/ 51263 w 56372"/>
                <a:gd name="connsiteY32" fmla="*/ 36907 h 43826"/>
                <a:gd name="connsiteX33" fmla="*/ 48870 w 56372"/>
                <a:gd name="connsiteY33" fmla="*/ 35690 h 43826"/>
                <a:gd name="connsiteX34" fmla="*/ 36971 w 56372"/>
                <a:gd name="connsiteY34" fmla="*/ 42162 h 43826"/>
                <a:gd name="connsiteX35" fmla="*/ 35577 w 56372"/>
                <a:gd name="connsiteY35" fmla="*/ 38767 h 43826"/>
                <a:gd name="connsiteX36" fmla="*/ 30813 w 56372"/>
                <a:gd name="connsiteY36" fmla="*/ 38195 h 43826"/>
                <a:gd name="connsiteX37" fmla="*/ 28652 w 56372"/>
                <a:gd name="connsiteY37" fmla="*/ 37942 h 43826"/>
                <a:gd name="connsiteX38" fmla="*/ 26657 w 56372"/>
                <a:gd name="connsiteY38" fmla="*/ 38172 h 43826"/>
                <a:gd name="connsiteX39" fmla="*/ 24557 w 56372"/>
                <a:gd name="connsiteY39" fmla="*/ 38628 h 43826"/>
                <a:gd name="connsiteX40" fmla="*/ 22433 w 56372"/>
                <a:gd name="connsiteY40" fmla="*/ 40367 h 43826"/>
                <a:gd name="connsiteX41" fmla="*/ 19137 w 56372"/>
                <a:gd name="connsiteY41" fmla="*/ 40101 h 43826"/>
                <a:gd name="connsiteX42" fmla="*/ 17974 w 56372"/>
                <a:gd name="connsiteY42" fmla="*/ 40974 h 43826"/>
                <a:gd name="connsiteX0" fmla="*/ 18488 w 56886"/>
                <a:gd name="connsiteY0" fmla="*/ 40974 h 43826"/>
                <a:gd name="connsiteX1" fmla="*/ 15928 w 56886"/>
                <a:gd name="connsiteY1" fmla="*/ 42887 h 43826"/>
                <a:gd name="connsiteX2" fmla="*/ 14165 w 56886"/>
                <a:gd name="connsiteY2" fmla="*/ 41929 h 43826"/>
                <a:gd name="connsiteX3" fmla="*/ 10107 w 56886"/>
                <a:gd name="connsiteY3" fmla="*/ 43203 h 43826"/>
                <a:gd name="connsiteX4" fmla="*/ 5852 w 56886"/>
                <a:gd name="connsiteY4" fmla="*/ 43826 h 43826"/>
                <a:gd name="connsiteX5" fmla="*/ 2414 w 56886"/>
                <a:gd name="connsiteY5" fmla="*/ 39800 h 43826"/>
                <a:gd name="connsiteX6" fmla="*/ 2141 w 56886"/>
                <a:gd name="connsiteY6" fmla="*/ 37414 h 43826"/>
                <a:gd name="connsiteX7" fmla="*/ 5498 w 56886"/>
                <a:gd name="connsiteY7" fmla="*/ 34177 h 43826"/>
                <a:gd name="connsiteX8" fmla="*/ 3767 w 56886"/>
                <a:gd name="connsiteY8" fmla="*/ 26471 h 43826"/>
                <a:gd name="connsiteX9" fmla="*/ 1122 w 56886"/>
                <a:gd name="connsiteY9" fmla="*/ 22893 h 43826"/>
                <a:gd name="connsiteX10" fmla="*/ 808 w 56886"/>
                <a:gd name="connsiteY10" fmla="*/ 18643 h 43826"/>
                <a:gd name="connsiteX11" fmla="*/ 11654 w 56886"/>
                <a:gd name="connsiteY11" fmla="*/ 14218 h 43826"/>
                <a:gd name="connsiteX12" fmla="*/ 12290 w 56886"/>
                <a:gd name="connsiteY12" fmla="*/ 13241 h 43826"/>
                <a:gd name="connsiteX13" fmla="*/ 10851 w 56886"/>
                <a:gd name="connsiteY13" fmla="*/ 8616 h 43826"/>
                <a:gd name="connsiteX14" fmla="*/ 12310 w 56886"/>
                <a:gd name="connsiteY14" fmla="*/ 5352 h 43826"/>
                <a:gd name="connsiteX15" fmla="*/ 16262 w 56886"/>
                <a:gd name="connsiteY15" fmla="*/ 3849 h 43826"/>
                <a:gd name="connsiteX16" fmla="*/ 19764 w 56886"/>
                <a:gd name="connsiteY16" fmla="*/ 27 h 43826"/>
                <a:gd name="connsiteX17" fmla="*/ 21258 w 56886"/>
                <a:gd name="connsiteY17" fmla="*/ 532 h 43826"/>
                <a:gd name="connsiteX18" fmla="*/ 21093 w 56886"/>
                <a:gd name="connsiteY18" fmla="*/ 3954 h 43826"/>
                <a:gd name="connsiteX19" fmla="*/ 25045 w 56886"/>
                <a:gd name="connsiteY19" fmla="*/ 4404 h 43826"/>
                <a:gd name="connsiteX20" fmla="*/ 25985 w 56886"/>
                <a:gd name="connsiteY20" fmla="*/ 9449 h 43826"/>
                <a:gd name="connsiteX21" fmla="*/ 27878 w 56886"/>
                <a:gd name="connsiteY21" fmla="*/ 10125 h 43826"/>
                <a:gd name="connsiteX22" fmla="*/ 30371 w 56886"/>
                <a:gd name="connsiteY22" fmla="*/ 10926 h 43826"/>
                <a:gd name="connsiteX23" fmla="*/ 37926 w 56886"/>
                <a:gd name="connsiteY23" fmla="*/ 9412 h 43826"/>
                <a:gd name="connsiteX24" fmla="*/ 42298 w 56886"/>
                <a:gd name="connsiteY24" fmla="*/ 10331 h 43826"/>
                <a:gd name="connsiteX25" fmla="*/ 43792 w 56886"/>
                <a:gd name="connsiteY25" fmla="*/ 6810 h 43826"/>
                <a:gd name="connsiteX26" fmla="*/ 45378 w 56886"/>
                <a:gd name="connsiteY26" fmla="*/ 4867 h 43826"/>
                <a:gd name="connsiteX27" fmla="*/ 48439 w 56886"/>
                <a:gd name="connsiteY27" fmla="*/ 13917 h 43826"/>
                <a:gd name="connsiteX28" fmla="*/ 47061 w 56886"/>
                <a:gd name="connsiteY28" fmla="*/ 21900 h 43826"/>
                <a:gd name="connsiteX29" fmla="*/ 56748 w 56886"/>
                <a:gd name="connsiteY29" fmla="*/ 29664 h 43826"/>
                <a:gd name="connsiteX30" fmla="*/ 52793 w 56886"/>
                <a:gd name="connsiteY30" fmla="*/ 33947 h 43826"/>
                <a:gd name="connsiteX31" fmla="*/ 54039 w 56886"/>
                <a:gd name="connsiteY31" fmla="*/ 36515 h 43826"/>
                <a:gd name="connsiteX32" fmla="*/ 53084 w 56886"/>
                <a:gd name="connsiteY32" fmla="*/ 37662 h 43826"/>
                <a:gd name="connsiteX33" fmla="*/ 51777 w 56886"/>
                <a:gd name="connsiteY33" fmla="*/ 36907 h 43826"/>
                <a:gd name="connsiteX34" fmla="*/ 49384 w 56886"/>
                <a:gd name="connsiteY34" fmla="*/ 35690 h 43826"/>
                <a:gd name="connsiteX35" fmla="*/ 37485 w 56886"/>
                <a:gd name="connsiteY35" fmla="*/ 42162 h 43826"/>
                <a:gd name="connsiteX36" fmla="*/ 36091 w 56886"/>
                <a:gd name="connsiteY36" fmla="*/ 38767 h 43826"/>
                <a:gd name="connsiteX37" fmla="*/ 31327 w 56886"/>
                <a:gd name="connsiteY37" fmla="*/ 38195 h 43826"/>
                <a:gd name="connsiteX38" fmla="*/ 29166 w 56886"/>
                <a:gd name="connsiteY38" fmla="*/ 37942 h 43826"/>
                <a:gd name="connsiteX39" fmla="*/ 27171 w 56886"/>
                <a:gd name="connsiteY39" fmla="*/ 38172 h 43826"/>
                <a:gd name="connsiteX40" fmla="*/ 25071 w 56886"/>
                <a:gd name="connsiteY40" fmla="*/ 38628 h 43826"/>
                <a:gd name="connsiteX41" fmla="*/ 22947 w 56886"/>
                <a:gd name="connsiteY41" fmla="*/ 40367 h 43826"/>
                <a:gd name="connsiteX42" fmla="*/ 19651 w 56886"/>
                <a:gd name="connsiteY42" fmla="*/ 40101 h 43826"/>
                <a:gd name="connsiteX43" fmla="*/ 18488 w 56886"/>
                <a:gd name="connsiteY43" fmla="*/ 40974 h 43826"/>
                <a:gd name="connsiteX0" fmla="*/ 18488 w 56849"/>
                <a:gd name="connsiteY0" fmla="*/ 40974 h 43826"/>
                <a:gd name="connsiteX1" fmla="*/ 15928 w 56849"/>
                <a:gd name="connsiteY1" fmla="*/ 42887 h 43826"/>
                <a:gd name="connsiteX2" fmla="*/ 14165 w 56849"/>
                <a:gd name="connsiteY2" fmla="*/ 41929 h 43826"/>
                <a:gd name="connsiteX3" fmla="*/ 10107 w 56849"/>
                <a:gd name="connsiteY3" fmla="*/ 43203 h 43826"/>
                <a:gd name="connsiteX4" fmla="*/ 5852 w 56849"/>
                <a:gd name="connsiteY4" fmla="*/ 43826 h 43826"/>
                <a:gd name="connsiteX5" fmla="*/ 2414 w 56849"/>
                <a:gd name="connsiteY5" fmla="*/ 39800 h 43826"/>
                <a:gd name="connsiteX6" fmla="*/ 2141 w 56849"/>
                <a:gd name="connsiteY6" fmla="*/ 37414 h 43826"/>
                <a:gd name="connsiteX7" fmla="*/ 5498 w 56849"/>
                <a:gd name="connsiteY7" fmla="*/ 34177 h 43826"/>
                <a:gd name="connsiteX8" fmla="*/ 3767 w 56849"/>
                <a:gd name="connsiteY8" fmla="*/ 26471 h 43826"/>
                <a:gd name="connsiteX9" fmla="*/ 1122 w 56849"/>
                <a:gd name="connsiteY9" fmla="*/ 22893 h 43826"/>
                <a:gd name="connsiteX10" fmla="*/ 808 w 56849"/>
                <a:gd name="connsiteY10" fmla="*/ 18643 h 43826"/>
                <a:gd name="connsiteX11" fmla="*/ 11654 w 56849"/>
                <a:gd name="connsiteY11" fmla="*/ 14218 h 43826"/>
                <a:gd name="connsiteX12" fmla="*/ 12290 w 56849"/>
                <a:gd name="connsiteY12" fmla="*/ 13241 h 43826"/>
                <a:gd name="connsiteX13" fmla="*/ 10851 w 56849"/>
                <a:gd name="connsiteY13" fmla="*/ 8616 h 43826"/>
                <a:gd name="connsiteX14" fmla="*/ 12310 w 56849"/>
                <a:gd name="connsiteY14" fmla="*/ 5352 h 43826"/>
                <a:gd name="connsiteX15" fmla="*/ 16262 w 56849"/>
                <a:gd name="connsiteY15" fmla="*/ 3849 h 43826"/>
                <a:gd name="connsiteX16" fmla="*/ 19764 w 56849"/>
                <a:gd name="connsiteY16" fmla="*/ 27 h 43826"/>
                <a:gd name="connsiteX17" fmla="*/ 21258 w 56849"/>
                <a:gd name="connsiteY17" fmla="*/ 532 h 43826"/>
                <a:gd name="connsiteX18" fmla="*/ 21093 w 56849"/>
                <a:gd name="connsiteY18" fmla="*/ 3954 h 43826"/>
                <a:gd name="connsiteX19" fmla="*/ 25045 w 56849"/>
                <a:gd name="connsiteY19" fmla="*/ 4404 h 43826"/>
                <a:gd name="connsiteX20" fmla="*/ 25985 w 56849"/>
                <a:gd name="connsiteY20" fmla="*/ 9449 h 43826"/>
                <a:gd name="connsiteX21" fmla="*/ 27878 w 56849"/>
                <a:gd name="connsiteY21" fmla="*/ 10125 h 43826"/>
                <a:gd name="connsiteX22" fmla="*/ 30371 w 56849"/>
                <a:gd name="connsiteY22" fmla="*/ 10926 h 43826"/>
                <a:gd name="connsiteX23" fmla="*/ 37926 w 56849"/>
                <a:gd name="connsiteY23" fmla="*/ 9412 h 43826"/>
                <a:gd name="connsiteX24" fmla="*/ 42298 w 56849"/>
                <a:gd name="connsiteY24" fmla="*/ 10331 h 43826"/>
                <a:gd name="connsiteX25" fmla="*/ 43792 w 56849"/>
                <a:gd name="connsiteY25" fmla="*/ 6810 h 43826"/>
                <a:gd name="connsiteX26" fmla="*/ 45378 w 56849"/>
                <a:gd name="connsiteY26" fmla="*/ 4867 h 43826"/>
                <a:gd name="connsiteX27" fmla="*/ 48439 w 56849"/>
                <a:gd name="connsiteY27" fmla="*/ 13917 h 43826"/>
                <a:gd name="connsiteX28" fmla="*/ 48008 w 56849"/>
                <a:gd name="connsiteY28" fmla="*/ 21643 h 43826"/>
                <a:gd name="connsiteX29" fmla="*/ 56748 w 56849"/>
                <a:gd name="connsiteY29" fmla="*/ 29664 h 43826"/>
                <a:gd name="connsiteX30" fmla="*/ 52793 w 56849"/>
                <a:gd name="connsiteY30" fmla="*/ 33947 h 43826"/>
                <a:gd name="connsiteX31" fmla="*/ 54039 w 56849"/>
                <a:gd name="connsiteY31" fmla="*/ 36515 h 43826"/>
                <a:gd name="connsiteX32" fmla="*/ 53084 w 56849"/>
                <a:gd name="connsiteY32" fmla="*/ 37662 h 43826"/>
                <a:gd name="connsiteX33" fmla="*/ 51777 w 56849"/>
                <a:gd name="connsiteY33" fmla="*/ 36907 h 43826"/>
                <a:gd name="connsiteX34" fmla="*/ 49384 w 56849"/>
                <a:gd name="connsiteY34" fmla="*/ 35690 h 43826"/>
                <a:gd name="connsiteX35" fmla="*/ 37485 w 56849"/>
                <a:gd name="connsiteY35" fmla="*/ 42162 h 43826"/>
                <a:gd name="connsiteX36" fmla="*/ 36091 w 56849"/>
                <a:gd name="connsiteY36" fmla="*/ 38767 h 43826"/>
                <a:gd name="connsiteX37" fmla="*/ 31327 w 56849"/>
                <a:gd name="connsiteY37" fmla="*/ 38195 h 43826"/>
                <a:gd name="connsiteX38" fmla="*/ 29166 w 56849"/>
                <a:gd name="connsiteY38" fmla="*/ 37942 h 43826"/>
                <a:gd name="connsiteX39" fmla="*/ 27171 w 56849"/>
                <a:gd name="connsiteY39" fmla="*/ 38172 h 43826"/>
                <a:gd name="connsiteX40" fmla="*/ 25071 w 56849"/>
                <a:gd name="connsiteY40" fmla="*/ 38628 h 43826"/>
                <a:gd name="connsiteX41" fmla="*/ 22947 w 56849"/>
                <a:gd name="connsiteY41" fmla="*/ 40367 h 43826"/>
                <a:gd name="connsiteX42" fmla="*/ 19651 w 56849"/>
                <a:gd name="connsiteY42" fmla="*/ 40101 h 43826"/>
                <a:gd name="connsiteX43" fmla="*/ 18488 w 56849"/>
                <a:gd name="connsiteY43" fmla="*/ 40974 h 43826"/>
                <a:gd name="connsiteX0" fmla="*/ 18488 w 56849"/>
                <a:gd name="connsiteY0" fmla="*/ 40974 h 43826"/>
                <a:gd name="connsiteX1" fmla="*/ 15928 w 56849"/>
                <a:gd name="connsiteY1" fmla="*/ 42887 h 43826"/>
                <a:gd name="connsiteX2" fmla="*/ 14165 w 56849"/>
                <a:gd name="connsiteY2" fmla="*/ 41929 h 43826"/>
                <a:gd name="connsiteX3" fmla="*/ 10107 w 56849"/>
                <a:gd name="connsiteY3" fmla="*/ 43203 h 43826"/>
                <a:gd name="connsiteX4" fmla="*/ 5852 w 56849"/>
                <a:gd name="connsiteY4" fmla="*/ 43826 h 43826"/>
                <a:gd name="connsiteX5" fmla="*/ 2414 w 56849"/>
                <a:gd name="connsiteY5" fmla="*/ 39800 h 43826"/>
                <a:gd name="connsiteX6" fmla="*/ 2141 w 56849"/>
                <a:gd name="connsiteY6" fmla="*/ 37414 h 43826"/>
                <a:gd name="connsiteX7" fmla="*/ 5498 w 56849"/>
                <a:gd name="connsiteY7" fmla="*/ 34177 h 43826"/>
                <a:gd name="connsiteX8" fmla="*/ 3767 w 56849"/>
                <a:gd name="connsiteY8" fmla="*/ 26471 h 43826"/>
                <a:gd name="connsiteX9" fmla="*/ 1122 w 56849"/>
                <a:gd name="connsiteY9" fmla="*/ 22893 h 43826"/>
                <a:gd name="connsiteX10" fmla="*/ 808 w 56849"/>
                <a:gd name="connsiteY10" fmla="*/ 18643 h 43826"/>
                <a:gd name="connsiteX11" fmla="*/ 11654 w 56849"/>
                <a:gd name="connsiteY11" fmla="*/ 14218 h 43826"/>
                <a:gd name="connsiteX12" fmla="*/ 12290 w 56849"/>
                <a:gd name="connsiteY12" fmla="*/ 13241 h 43826"/>
                <a:gd name="connsiteX13" fmla="*/ 10851 w 56849"/>
                <a:gd name="connsiteY13" fmla="*/ 8616 h 43826"/>
                <a:gd name="connsiteX14" fmla="*/ 12310 w 56849"/>
                <a:gd name="connsiteY14" fmla="*/ 5352 h 43826"/>
                <a:gd name="connsiteX15" fmla="*/ 16262 w 56849"/>
                <a:gd name="connsiteY15" fmla="*/ 3849 h 43826"/>
                <a:gd name="connsiteX16" fmla="*/ 19764 w 56849"/>
                <a:gd name="connsiteY16" fmla="*/ 27 h 43826"/>
                <a:gd name="connsiteX17" fmla="*/ 21258 w 56849"/>
                <a:gd name="connsiteY17" fmla="*/ 532 h 43826"/>
                <a:gd name="connsiteX18" fmla="*/ 21093 w 56849"/>
                <a:gd name="connsiteY18" fmla="*/ 3954 h 43826"/>
                <a:gd name="connsiteX19" fmla="*/ 25045 w 56849"/>
                <a:gd name="connsiteY19" fmla="*/ 4404 h 43826"/>
                <a:gd name="connsiteX20" fmla="*/ 25985 w 56849"/>
                <a:gd name="connsiteY20" fmla="*/ 9449 h 43826"/>
                <a:gd name="connsiteX21" fmla="*/ 27878 w 56849"/>
                <a:gd name="connsiteY21" fmla="*/ 10125 h 43826"/>
                <a:gd name="connsiteX22" fmla="*/ 30371 w 56849"/>
                <a:gd name="connsiteY22" fmla="*/ 10926 h 43826"/>
                <a:gd name="connsiteX23" fmla="*/ 37926 w 56849"/>
                <a:gd name="connsiteY23" fmla="*/ 9412 h 43826"/>
                <a:gd name="connsiteX24" fmla="*/ 42298 w 56849"/>
                <a:gd name="connsiteY24" fmla="*/ 10331 h 43826"/>
                <a:gd name="connsiteX25" fmla="*/ 43792 w 56849"/>
                <a:gd name="connsiteY25" fmla="*/ 6810 h 43826"/>
                <a:gd name="connsiteX26" fmla="*/ 45378 w 56849"/>
                <a:gd name="connsiteY26" fmla="*/ 4867 h 43826"/>
                <a:gd name="connsiteX27" fmla="*/ 48439 w 56849"/>
                <a:gd name="connsiteY27" fmla="*/ 13917 h 43826"/>
                <a:gd name="connsiteX28" fmla="*/ 48154 w 56849"/>
                <a:gd name="connsiteY28" fmla="*/ 18055 h 43826"/>
                <a:gd name="connsiteX29" fmla="*/ 48008 w 56849"/>
                <a:gd name="connsiteY29" fmla="*/ 21643 h 43826"/>
                <a:gd name="connsiteX30" fmla="*/ 56748 w 56849"/>
                <a:gd name="connsiteY30" fmla="*/ 29664 h 43826"/>
                <a:gd name="connsiteX31" fmla="*/ 52793 w 56849"/>
                <a:gd name="connsiteY31" fmla="*/ 33947 h 43826"/>
                <a:gd name="connsiteX32" fmla="*/ 54039 w 56849"/>
                <a:gd name="connsiteY32" fmla="*/ 36515 h 43826"/>
                <a:gd name="connsiteX33" fmla="*/ 53084 w 56849"/>
                <a:gd name="connsiteY33" fmla="*/ 37662 h 43826"/>
                <a:gd name="connsiteX34" fmla="*/ 51777 w 56849"/>
                <a:gd name="connsiteY34" fmla="*/ 36907 h 43826"/>
                <a:gd name="connsiteX35" fmla="*/ 49384 w 56849"/>
                <a:gd name="connsiteY35" fmla="*/ 35690 h 43826"/>
                <a:gd name="connsiteX36" fmla="*/ 37485 w 56849"/>
                <a:gd name="connsiteY36" fmla="*/ 42162 h 43826"/>
                <a:gd name="connsiteX37" fmla="*/ 36091 w 56849"/>
                <a:gd name="connsiteY37" fmla="*/ 38767 h 43826"/>
                <a:gd name="connsiteX38" fmla="*/ 31327 w 56849"/>
                <a:gd name="connsiteY38" fmla="*/ 38195 h 43826"/>
                <a:gd name="connsiteX39" fmla="*/ 29166 w 56849"/>
                <a:gd name="connsiteY39" fmla="*/ 37942 h 43826"/>
                <a:gd name="connsiteX40" fmla="*/ 27171 w 56849"/>
                <a:gd name="connsiteY40" fmla="*/ 38172 h 43826"/>
                <a:gd name="connsiteX41" fmla="*/ 25071 w 56849"/>
                <a:gd name="connsiteY41" fmla="*/ 38628 h 43826"/>
                <a:gd name="connsiteX42" fmla="*/ 22947 w 56849"/>
                <a:gd name="connsiteY42" fmla="*/ 40367 h 43826"/>
                <a:gd name="connsiteX43" fmla="*/ 19651 w 56849"/>
                <a:gd name="connsiteY43" fmla="*/ 40101 h 43826"/>
                <a:gd name="connsiteX44" fmla="*/ 18488 w 56849"/>
                <a:gd name="connsiteY44" fmla="*/ 40974 h 43826"/>
                <a:gd name="connsiteX0" fmla="*/ 18488 w 56849"/>
                <a:gd name="connsiteY0" fmla="*/ 40974 h 43826"/>
                <a:gd name="connsiteX1" fmla="*/ 15928 w 56849"/>
                <a:gd name="connsiteY1" fmla="*/ 42887 h 43826"/>
                <a:gd name="connsiteX2" fmla="*/ 14165 w 56849"/>
                <a:gd name="connsiteY2" fmla="*/ 41929 h 43826"/>
                <a:gd name="connsiteX3" fmla="*/ 10107 w 56849"/>
                <a:gd name="connsiteY3" fmla="*/ 43203 h 43826"/>
                <a:gd name="connsiteX4" fmla="*/ 5852 w 56849"/>
                <a:gd name="connsiteY4" fmla="*/ 43826 h 43826"/>
                <a:gd name="connsiteX5" fmla="*/ 2414 w 56849"/>
                <a:gd name="connsiteY5" fmla="*/ 39800 h 43826"/>
                <a:gd name="connsiteX6" fmla="*/ 2141 w 56849"/>
                <a:gd name="connsiteY6" fmla="*/ 37414 h 43826"/>
                <a:gd name="connsiteX7" fmla="*/ 5498 w 56849"/>
                <a:gd name="connsiteY7" fmla="*/ 34177 h 43826"/>
                <a:gd name="connsiteX8" fmla="*/ 3767 w 56849"/>
                <a:gd name="connsiteY8" fmla="*/ 26471 h 43826"/>
                <a:gd name="connsiteX9" fmla="*/ 1122 w 56849"/>
                <a:gd name="connsiteY9" fmla="*/ 22893 h 43826"/>
                <a:gd name="connsiteX10" fmla="*/ 808 w 56849"/>
                <a:gd name="connsiteY10" fmla="*/ 18643 h 43826"/>
                <a:gd name="connsiteX11" fmla="*/ 11654 w 56849"/>
                <a:gd name="connsiteY11" fmla="*/ 14218 h 43826"/>
                <a:gd name="connsiteX12" fmla="*/ 12290 w 56849"/>
                <a:gd name="connsiteY12" fmla="*/ 13241 h 43826"/>
                <a:gd name="connsiteX13" fmla="*/ 10851 w 56849"/>
                <a:gd name="connsiteY13" fmla="*/ 8616 h 43826"/>
                <a:gd name="connsiteX14" fmla="*/ 12310 w 56849"/>
                <a:gd name="connsiteY14" fmla="*/ 5352 h 43826"/>
                <a:gd name="connsiteX15" fmla="*/ 16262 w 56849"/>
                <a:gd name="connsiteY15" fmla="*/ 3849 h 43826"/>
                <a:gd name="connsiteX16" fmla="*/ 19764 w 56849"/>
                <a:gd name="connsiteY16" fmla="*/ 27 h 43826"/>
                <a:gd name="connsiteX17" fmla="*/ 21258 w 56849"/>
                <a:gd name="connsiteY17" fmla="*/ 532 h 43826"/>
                <a:gd name="connsiteX18" fmla="*/ 21093 w 56849"/>
                <a:gd name="connsiteY18" fmla="*/ 3954 h 43826"/>
                <a:gd name="connsiteX19" fmla="*/ 25045 w 56849"/>
                <a:gd name="connsiteY19" fmla="*/ 4404 h 43826"/>
                <a:gd name="connsiteX20" fmla="*/ 25985 w 56849"/>
                <a:gd name="connsiteY20" fmla="*/ 9449 h 43826"/>
                <a:gd name="connsiteX21" fmla="*/ 27878 w 56849"/>
                <a:gd name="connsiteY21" fmla="*/ 10125 h 43826"/>
                <a:gd name="connsiteX22" fmla="*/ 30371 w 56849"/>
                <a:gd name="connsiteY22" fmla="*/ 10926 h 43826"/>
                <a:gd name="connsiteX23" fmla="*/ 37926 w 56849"/>
                <a:gd name="connsiteY23" fmla="*/ 9412 h 43826"/>
                <a:gd name="connsiteX24" fmla="*/ 42298 w 56849"/>
                <a:gd name="connsiteY24" fmla="*/ 10331 h 43826"/>
                <a:gd name="connsiteX25" fmla="*/ 43792 w 56849"/>
                <a:gd name="connsiteY25" fmla="*/ 6810 h 43826"/>
                <a:gd name="connsiteX26" fmla="*/ 45378 w 56849"/>
                <a:gd name="connsiteY26" fmla="*/ 4867 h 43826"/>
                <a:gd name="connsiteX27" fmla="*/ 48111 w 56849"/>
                <a:gd name="connsiteY27" fmla="*/ 10030 h 43826"/>
                <a:gd name="connsiteX28" fmla="*/ 48439 w 56849"/>
                <a:gd name="connsiteY28" fmla="*/ 13917 h 43826"/>
                <a:gd name="connsiteX29" fmla="*/ 48154 w 56849"/>
                <a:gd name="connsiteY29" fmla="*/ 18055 h 43826"/>
                <a:gd name="connsiteX30" fmla="*/ 48008 w 56849"/>
                <a:gd name="connsiteY30" fmla="*/ 21643 h 43826"/>
                <a:gd name="connsiteX31" fmla="*/ 56748 w 56849"/>
                <a:gd name="connsiteY31" fmla="*/ 29664 h 43826"/>
                <a:gd name="connsiteX32" fmla="*/ 52793 w 56849"/>
                <a:gd name="connsiteY32" fmla="*/ 33947 h 43826"/>
                <a:gd name="connsiteX33" fmla="*/ 54039 w 56849"/>
                <a:gd name="connsiteY33" fmla="*/ 36515 h 43826"/>
                <a:gd name="connsiteX34" fmla="*/ 53084 w 56849"/>
                <a:gd name="connsiteY34" fmla="*/ 37662 h 43826"/>
                <a:gd name="connsiteX35" fmla="*/ 51777 w 56849"/>
                <a:gd name="connsiteY35" fmla="*/ 36907 h 43826"/>
                <a:gd name="connsiteX36" fmla="*/ 49384 w 56849"/>
                <a:gd name="connsiteY36" fmla="*/ 35690 h 43826"/>
                <a:gd name="connsiteX37" fmla="*/ 37485 w 56849"/>
                <a:gd name="connsiteY37" fmla="*/ 42162 h 43826"/>
                <a:gd name="connsiteX38" fmla="*/ 36091 w 56849"/>
                <a:gd name="connsiteY38" fmla="*/ 38767 h 43826"/>
                <a:gd name="connsiteX39" fmla="*/ 31327 w 56849"/>
                <a:gd name="connsiteY39" fmla="*/ 38195 h 43826"/>
                <a:gd name="connsiteX40" fmla="*/ 29166 w 56849"/>
                <a:gd name="connsiteY40" fmla="*/ 37942 h 43826"/>
                <a:gd name="connsiteX41" fmla="*/ 27171 w 56849"/>
                <a:gd name="connsiteY41" fmla="*/ 38172 h 43826"/>
                <a:gd name="connsiteX42" fmla="*/ 25071 w 56849"/>
                <a:gd name="connsiteY42" fmla="*/ 38628 h 43826"/>
                <a:gd name="connsiteX43" fmla="*/ 22947 w 56849"/>
                <a:gd name="connsiteY43" fmla="*/ 40367 h 43826"/>
                <a:gd name="connsiteX44" fmla="*/ 19651 w 56849"/>
                <a:gd name="connsiteY44" fmla="*/ 40101 h 43826"/>
                <a:gd name="connsiteX45" fmla="*/ 18488 w 56849"/>
                <a:gd name="connsiteY45" fmla="*/ 40974 h 43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6849" h="43826">
                  <a:moveTo>
                    <a:pt x="18488" y="40974"/>
                  </a:moveTo>
                  <a:cubicBezTo>
                    <a:pt x="17868" y="41438"/>
                    <a:pt x="16648" y="42728"/>
                    <a:pt x="15928" y="42887"/>
                  </a:cubicBezTo>
                  <a:cubicBezTo>
                    <a:pt x="15208" y="43046"/>
                    <a:pt x="15135" y="41876"/>
                    <a:pt x="14165" y="41929"/>
                  </a:cubicBezTo>
                  <a:cubicBezTo>
                    <a:pt x="13195" y="41982"/>
                    <a:pt x="11492" y="42887"/>
                    <a:pt x="10107" y="43203"/>
                  </a:cubicBezTo>
                  <a:cubicBezTo>
                    <a:pt x="8722" y="43519"/>
                    <a:pt x="5676" y="43718"/>
                    <a:pt x="5852" y="43826"/>
                  </a:cubicBezTo>
                  <a:cubicBezTo>
                    <a:pt x="6035" y="43898"/>
                    <a:pt x="2278" y="40017"/>
                    <a:pt x="2414" y="39800"/>
                  </a:cubicBezTo>
                  <a:cubicBezTo>
                    <a:pt x="2504" y="39586"/>
                    <a:pt x="1627" y="38351"/>
                    <a:pt x="2141" y="37414"/>
                  </a:cubicBezTo>
                  <a:cubicBezTo>
                    <a:pt x="2655" y="36477"/>
                    <a:pt x="5990" y="34427"/>
                    <a:pt x="5498" y="34177"/>
                  </a:cubicBezTo>
                  <a:cubicBezTo>
                    <a:pt x="5769" y="32353"/>
                    <a:pt x="4428" y="28336"/>
                    <a:pt x="3767" y="26471"/>
                  </a:cubicBezTo>
                  <a:cubicBezTo>
                    <a:pt x="3109" y="24501"/>
                    <a:pt x="1615" y="24198"/>
                    <a:pt x="1122" y="22893"/>
                  </a:cubicBezTo>
                  <a:cubicBezTo>
                    <a:pt x="629" y="21588"/>
                    <a:pt x="-947" y="20089"/>
                    <a:pt x="808" y="18643"/>
                  </a:cubicBezTo>
                  <a:cubicBezTo>
                    <a:pt x="2563" y="17197"/>
                    <a:pt x="9740" y="15118"/>
                    <a:pt x="11654" y="14218"/>
                  </a:cubicBezTo>
                  <a:cubicBezTo>
                    <a:pt x="13568" y="13318"/>
                    <a:pt x="12424" y="14175"/>
                    <a:pt x="12290" y="13241"/>
                  </a:cubicBezTo>
                  <a:cubicBezTo>
                    <a:pt x="12156" y="12307"/>
                    <a:pt x="10848" y="9931"/>
                    <a:pt x="10851" y="8616"/>
                  </a:cubicBezTo>
                  <a:cubicBezTo>
                    <a:pt x="10854" y="7301"/>
                    <a:pt x="11408" y="6147"/>
                    <a:pt x="12310" y="5352"/>
                  </a:cubicBezTo>
                  <a:cubicBezTo>
                    <a:pt x="13212" y="4557"/>
                    <a:pt x="15020" y="4737"/>
                    <a:pt x="16262" y="3849"/>
                  </a:cubicBezTo>
                  <a:cubicBezTo>
                    <a:pt x="17504" y="2961"/>
                    <a:pt x="19443" y="-24"/>
                    <a:pt x="19764" y="27"/>
                  </a:cubicBezTo>
                  <a:cubicBezTo>
                    <a:pt x="19721" y="-153"/>
                    <a:pt x="21032" y="605"/>
                    <a:pt x="21258" y="532"/>
                  </a:cubicBezTo>
                  <a:cubicBezTo>
                    <a:pt x="23371" y="139"/>
                    <a:pt x="20462" y="3309"/>
                    <a:pt x="21093" y="3954"/>
                  </a:cubicBezTo>
                  <a:cubicBezTo>
                    <a:pt x="21724" y="4599"/>
                    <a:pt x="24230" y="3488"/>
                    <a:pt x="25045" y="4404"/>
                  </a:cubicBezTo>
                  <a:cubicBezTo>
                    <a:pt x="25860" y="5320"/>
                    <a:pt x="25513" y="8496"/>
                    <a:pt x="25985" y="9449"/>
                  </a:cubicBezTo>
                  <a:cubicBezTo>
                    <a:pt x="26457" y="10402"/>
                    <a:pt x="27147" y="9879"/>
                    <a:pt x="27878" y="10125"/>
                  </a:cubicBezTo>
                  <a:cubicBezTo>
                    <a:pt x="28609" y="10371"/>
                    <a:pt x="28696" y="11045"/>
                    <a:pt x="30371" y="10926"/>
                  </a:cubicBezTo>
                  <a:cubicBezTo>
                    <a:pt x="32046" y="10807"/>
                    <a:pt x="37610" y="9233"/>
                    <a:pt x="37926" y="9412"/>
                  </a:cubicBezTo>
                  <a:cubicBezTo>
                    <a:pt x="38285" y="9557"/>
                    <a:pt x="42114" y="10224"/>
                    <a:pt x="42298" y="10331"/>
                  </a:cubicBezTo>
                  <a:cubicBezTo>
                    <a:pt x="43295" y="9971"/>
                    <a:pt x="43279" y="7721"/>
                    <a:pt x="43792" y="6810"/>
                  </a:cubicBezTo>
                  <a:cubicBezTo>
                    <a:pt x="44305" y="5899"/>
                    <a:pt x="44770" y="4326"/>
                    <a:pt x="45378" y="4867"/>
                  </a:cubicBezTo>
                  <a:cubicBezTo>
                    <a:pt x="45986" y="5408"/>
                    <a:pt x="47601" y="8522"/>
                    <a:pt x="48111" y="10030"/>
                  </a:cubicBezTo>
                  <a:cubicBezTo>
                    <a:pt x="48621" y="11538"/>
                    <a:pt x="48432" y="12580"/>
                    <a:pt x="48439" y="13917"/>
                  </a:cubicBezTo>
                  <a:cubicBezTo>
                    <a:pt x="48446" y="15254"/>
                    <a:pt x="48226" y="16767"/>
                    <a:pt x="48154" y="18055"/>
                  </a:cubicBezTo>
                  <a:cubicBezTo>
                    <a:pt x="48082" y="19343"/>
                    <a:pt x="46576" y="19708"/>
                    <a:pt x="48008" y="21643"/>
                  </a:cubicBezTo>
                  <a:cubicBezTo>
                    <a:pt x="49440" y="23578"/>
                    <a:pt x="55951" y="27613"/>
                    <a:pt x="56748" y="29664"/>
                  </a:cubicBezTo>
                  <a:cubicBezTo>
                    <a:pt x="57545" y="31715"/>
                    <a:pt x="53421" y="32836"/>
                    <a:pt x="52793" y="33947"/>
                  </a:cubicBezTo>
                  <a:cubicBezTo>
                    <a:pt x="52165" y="35058"/>
                    <a:pt x="53991" y="35896"/>
                    <a:pt x="54039" y="36515"/>
                  </a:cubicBezTo>
                  <a:cubicBezTo>
                    <a:pt x="54087" y="37134"/>
                    <a:pt x="53461" y="37597"/>
                    <a:pt x="53084" y="37662"/>
                  </a:cubicBezTo>
                  <a:cubicBezTo>
                    <a:pt x="52707" y="37727"/>
                    <a:pt x="52394" y="37236"/>
                    <a:pt x="51777" y="36907"/>
                  </a:cubicBezTo>
                  <a:cubicBezTo>
                    <a:pt x="51160" y="36578"/>
                    <a:pt x="51766" y="34814"/>
                    <a:pt x="49384" y="35690"/>
                  </a:cubicBezTo>
                  <a:cubicBezTo>
                    <a:pt x="47002" y="36566"/>
                    <a:pt x="39701" y="41649"/>
                    <a:pt x="37485" y="42162"/>
                  </a:cubicBezTo>
                  <a:cubicBezTo>
                    <a:pt x="35270" y="42675"/>
                    <a:pt x="37117" y="39428"/>
                    <a:pt x="36091" y="38767"/>
                  </a:cubicBezTo>
                  <a:cubicBezTo>
                    <a:pt x="35065" y="38106"/>
                    <a:pt x="32481" y="38332"/>
                    <a:pt x="31327" y="38195"/>
                  </a:cubicBezTo>
                  <a:cubicBezTo>
                    <a:pt x="30173" y="38058"/>
                    <a:pt x="29859" y="37946"/>
                    <a:pt x="29166" y="37942"/>
                  </a:cubicBezTo>
                  <a:cubicBezTo>
                    <a:pt x="28473" y="37938"/>
                    <a:pt x="27651" y="37920"/>
                    <a:pt x="27171" y="38172"/>
                  </a:cubicBezTo>
                  <a:cubicBezTo>
                    <a:pt x="26518" y="38827"/>
                    <a:pt x="25775" y="38262"/>
                    <a:pt x="25071" y="38628"/>
                  </a:cubicBezTo>
                  <a:cubicBezTo>
                    <a:pt x="24367" y="38994"/>
                    <a:pt x="23674" y="40091"/>
                    <a:pt x="22947" y="40367"/>
                  </a:cubicBezTo>
                  <a:cubicBezTo>
                    <a:pt x="22220" y="40643"/>
                    <a:pt x="20394" y="40000"/>
                    <a:pt x="19651" y="40101"/>
                  </a:cubicBezTo>
                  <a:cubicBezTo>
                    <a:pt x="18908" y="40202"/>
                    <a:pt x="19108" y="40510"/>
                    <a:pt x="18488" y="40974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7" name="Freeform 19"/>
            <p:cNvSpPr>
              <a:spLocks/>
            </p:cNvSpPr>
            <p:nvPr/>
          </p:nvSpPr>
          <p:spPr bwMode="auto">
            <a:xfrm rot="2741813">
              <a:off x="4964582" y="4171814"/>
              <a:ext cx="773162" cy="622005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26366 h 32738"/>
                <a:gd name="connsiteX1" fmla="*/ 18082 w 54807"/>
                <a:gd name="connsiteY1" fmla="*/ 26153 h 32738"/>
                <a:gd name="connsiteX2" fmla="*/ 19506 w 54807"/>
                <a:gd name="connsiteY2" fmla="*/ 24569 h 32738"/>
                <a:gd name="connsiteX3" fmla="*/ 18686 w 54807"/>
                <a:gd name="connsiteY3" fmla="*/ 23917 h 32738"/>
                <a:gd name="connsiteX4" fmla="*/ 17157 w 54807"/>
                <a:gd name="connsiteY4" fmla="*/ 23543 h 32738"/>
                <a:gd name="connsiteX5" fmla="*/ 16306 w 54807"/>
                <a:gd name="connsiteY5" fmla="*/ 21451 h 32738"/>
                <a:gd name="connsiteX6" fmla="*/ 13943 w 54807"/>
                <a:gd name="connsiteY6" fmla="*/ 21107 h 32738"/>
                <a:gd name="connsiteX7" fmla="*/ 10956 w 54807"/>
                <a:gd name="connsiteY7" fmla="*/ 22198 h 32738"/>
                <a:gd name="connsiteX8" fmla="*/ 6407 w 54807"/>
                <a:gd name="connsiteY8" fmla="*/ 19745 h 32738"/>
                <a:gd name="connsiteX9" fmla="*/ 7262 w 54807"/>
                <a:gd name="connsiteY9" fmla="*/ 16141 h 32738"/>
                <a:gd name="connsiteX10" fmla="*/ 4797 w 54807"/>
                <a:gd name="connsiteY10" fmla="*/ 15769 h 32738"/>
                <a:gd name="connsiteX11" fmla="*/ 2840 w 54807"/>
                <a:gd name="connsiteY11" fmla="*/ 14328 h 32738"/>
                <a:gd name="connsiteX12" fmla="*/ 3692 w 54807"/>
                <a:gd name="connsiteY12" fmla="*/ 12258 h 32738"/>
                <a:gd name="connsiteX13" fmla="*/ 506 w 54807"/>
                <a:gd name="connsiteY13" fmla="*/ 12347 h 32738"/>
                <a:gd name="connsiteX14" fmla="*/ 280 w 54807"/>
                <a:gd name="connsiteY14" fmla="*/ 8805 h 32738"/>
                <a:gd name="connsiteX15" fmla="*/ 4119 w 54807"/>
                <a:gd name="connsiteY15" fmla="*/ 5563 h 32738"/>
                <a:gd name="connsiteX16" fmla="*/ 8862 w 54807"/>
                <a:gd name="connsiteY16" fmla="*/ 6103 h 32738"/>
                <a:gd name="connsiteX17" fmla="*/ 9322 w 54807"/>
                <a:gd name="connsiteY17" fmla="*/ 8996 h 32738"/>
                <a:gd name="connsiteX18" fmla="*/ 14316 w 54807"/>
                <a:gd name="connsiteY18" fmla="*/ 8791 h 32738"/>
                <a:gd name="connsiteX19" fmla="*/ 15356 w 54807"/>
                <a:gd name="connsiteY19" fmla="*/ 7605 h 32738"/>
                <a:gd name="connsiteX20" fmla="*/ 20865 w 54807"/>
                <a:gd name="connsiteY20" fmla="*/ 6063 h 32738"/>
                <a:gd name="connsiteX21" fmla="*/ 23677 w 54807"/>
                <a:gd name="connsiteY21" fmla="*/ 5730 h 32738"/>
                <a:gd name="connsiteX22" fmla="*/ 23692 w 54807"/>
                <a:gd name="connsiteY22" fmla="*/ 3222 h 32738"/>
                <a:gd name="connsiteX23" fmla="*/ 24814 w 54807"/>
                <a:gd name="connsiteY23" fmla="*/ 2656 h 32738"/>
                <a:gd name="connsiteX24" fmla="*/ 25003 w 54807"/>
                <a:gd name="connsiteY24" fmla="*/ 1379 h 32738"/>
                <a:gd name="connsiteX25" fmla="*/ 27802 w 54807"/>
                <a:gd name="connsiteY25" fmla="*/ 1872 h 32738"/>
                <a:gd name="connsiteX26" fmla="*/ 31701 w 54807"/>
                <a:gd name="connsiteY26" fmla="*/ 918 h 32738"/>
                <a:gd name="connsiteX27" fmla="*/ 33101 w 54807"/>
                <a:gd name="connsiteY27" fmla="*/ 4157 h 32738"/>
                <a:gd name="connsiteX28" fmla="*/ 34969 w 54807"/>
                <a:gd name="connsiteY28" fmla="*/ 4001 h 32738"/>
                <a:gd name="connsiteX29" fmla="*/ 38937 w 54807"/>
                <a:gd name="connsiteY29" fmla="*/ 2820 h 32738"/>
                <a:gd name="connsiteX30" fmla="*/ 42431 w 54807"/>
                <a:gd name="connsiteY30" fmla="*/ 6260 h 32738"/>
                <a:gd name="connsiteX31" fmla="*/ 44551 w 54807"/>
                <a:gd name="connsiteY31" fmla="*/ 7128 h 32738"/>
                <a:gd name="connsiteX32" fmla="*/ 46794 w 54807"/>
                <a:gd name="connsiteY32" fmla="*/ 6617 h 32738"/>
                <a:gd name="connsiteX33" fmla="*/ 47263 w 54807"/>
                <a:gd name="connsiteY33" fmla="*/ 5159 h 32738"/>
                <a:gd name="connsiteX34" fmla="*/ 51563 w 54807"/>
                <a:gd name="connsiteY34" fmla="*/ 48 h 32738"/>
                <a:gd name="connsiteX35" fmla="*/ 51375 w 54807"/>
                <a:gd name="connsiteY35" fmla="*/ 8561 h 32738"/>
                <a:gd name="connsiteX36" fmla="*/ 53040 w 54807"/>
                <a:gd name="connsiteY36" fmla="*/ 9341 h 32738"/>
                <a:gd name="connsiteX37" fmla="*/ 50151 w 54807"/>
                <a:gd name="connsiteY37" fmla="*/ 13285 h 32738"/>
                <a:gd name="connsiteX38" fmla="*/ 50142 w 54807"/>
                <a:gd name="connsiteY38" fmla="*/ 14533 h 32738"/>
                <a:gd name="connsiteX39" fmla="*/ 52525 w 54807"/>
                <a:gd name="connsiteY39" fmla="*/ 16849 h 32738"/>
                <a:gd name="connsiteX40" fmla="*/ 52826 w 54807"/>
                <a:gd name="connsiteY40" fmla="*/ 18349 h 32738"/>
                <a:gd name="connsiteX41" fmla="*/ 54807 w 54807"/>
                <a:gd name="connsiteY41" fmla="*/ 20667 h 32738"/>
                <a:gd name="connsiteX42" fmla="*/ 53516 w 54807"/>
                <a:gd name="connsiteY42" fmla="*/ 21209 h 32738"/>
                <a:gd name="connsiteX43" fmla="*/ 54106 w 54807"/>
                <a:gd name="connsiteY43" fmla="*/ 22792 h 32738"/>
                <a:gd name="connsiteX44" fmla="*/ 53654 w 54807"/>
                <a:gd name="connsiteY44" fmla="*/ 24473 h 32738"/>
                <a:gd name="connsiteX45" fmla="*/ 51761 w 54807"/>
                <a:gd name="connsiteY45" fmla="*/ 24932 h 32738"/>
                <a:gd name="connsiteX46" fmla="*/ 51998 w 54807"/>
                <a:gd name="connsiteY46" fmla="*/ 28375 h 32738"/>
                <a:gd name="connsiteX47" fmla="*/ 51998 w 54807"/>
                <a:gd name="connsiteY47" fmla="*/ 30476 h 32738"/>
                <a:gd name="connsiteX48" fmla="*/ 51245 w 54807"/>
                <a:gd name="connsiteY48" fmla="*/ 32397 h 32738"/>
                <a:gd name="connsiteX49" fmla="*/ 49514 w 54807"/>
                <a:gd name="connsiteY49" fmla="*/ 32698 h 32738"/>
                <a:gd name="connsiteX50" fmla="*/ 49288 w 54807"/>
                <a:gd name="connsiteY50" fmla="*/ 31377 h 32738"/>
                <a:gd name="connsiteX51" fmla="*/ 47255 w 54807"/>
                <a:gd name="connsiteY51" fmla="*/ 31316 h 32738"/>
                <a:gd name="connsiteX52" fmla="*/ 43159 w 54807"/>
                <a:gd name="connsiteY52" fmla="*/ 29531 h 32738"/>
                <a:gd name="connsiteX53" fmla="*/ 41932 w 54807"/>
                <a:gd name="connsiteY53" fmla="*/ 30086 h 32738"/>
                <a:gd name="connsiteX54" fmla="*/ 39984 w 54807"/>
                <a:gd name="connsiteY54" fmla="*/ 29975 h 32738"/>
                <a:gd name="connsiteX55" fmla="*/ 38498 w 54807"/>
                <a:gd name="connsiteY55" fmla="*/ 27621 h 32738"/>
                <a:gd name="connsiteX56" fmla="*/ 35064 w 54807"/>
                <a:gd name="connsiteY56" fmla="*/ 28157 h 32738"/>
                <a:gd name="connsiteX57" fmla="*/ 28826 w 54807"/>
                <a:gd name="connsiteY57" fmla="*/ 27598 h 32738"/>
                <a:gd name="connsiteX58" fmla="*/ 28698 w 54807"/>
                <a:gd name="connsiteY58" fmla="*/ 25449 h 32738"/>
                <a:gd name="connsiteX59" fmla="*/ 26907 w 54807"/>
                <a:gd name="connsiteY59" fmla="*/ 25300 h 32738"/>
                <a:gd name="connsiteX60" fmla="*/ 24553 w 54807"/>
                <a:gd name="connsiteY60" fmla="*/ 25874 h 32738"/>
                <a:gd name="connsiteX61" fmla="*/ 22724 w 54807"/>
                <a:gd name="connsiteY61" fmla="*/ 25376 h 32738"/>
                <a:gd name="connsiteX62" fmla="*/ 21744 w 54807"/>
                <a:gd name="connsiteY62" fmla="*/ 26366 h 32738"/>
                <a:gd name="connsiteX0" fmla="*/ 21744 w 54807"/>
                <a:gd name="connsiteY0" fmla="*/ 26320 h 32692"/>
                <a:gd name="connsiteX1" fmla="*/ 18082 w 54807"/>
                <a:gd name="connsiteY1" fmla="*/ 26107 h 32692"/>
                <a:gd name="connsiteX2" fmla="*/ 19506 w 54807"/>
                <a:gd name="connsiteY2" fmla="*/ 24523 h 32692"/>
                <a:gd name="connsiteX3" fmla="*/ 18686 w 54807"/>
                <a:gd name="connsiteY3" fmla="*/ 23871 h 32692"/>
                <a:gd name="connsiteX4" fmla="*/ 17157 w 54807"/>
                <a:gd name="connsiteY4" fmla="*/ 23497 h 32692"/>
                <a:gd name="connsiteX5" fmla="*/ 16306 w 54807"/>
                <a:gd name="connsiteY5" fmla="*/ 21405 h 32692"/>
                <a:gd name="connsiteX6" fmla="*/ 13943 w 54807"/>
                <a:gd name="connsiteY6" fmla="*/ 21061 h 32692"/>
                <a:gd name="connsiteX7" fmla="*/ 10956 w 54807"/>
                <a:gd name="connsiteY7" fmla="*/ 22152 h 32692"/>
                <a:gd name="connsiteX8" fmla="*/ 6407 w 54807"/>
                <a:gd name="connsiteY8" fmla="*/ 19699 h 32692"/>
                <a:gd name="connsiteX9" fmla="*/ 7262 w 54807"/>
                <a:gd name="connsiteY9" fmla="*/ 16095 h 32692"/>
                <a:gd name="connsiteX10" fmla="*/ 4797 w 54807"/>
                <a:gd name="connsiteY10" fmla="*/ 15723 h 32692"/>
                <a:gd name="connsiteX11" fmla="*/ 2840 w 54807"/>
                <a:gd name="connsiteY11" fmla="*/ 14282 h 32692"/>
                <a:gd name="connsiteX12" fmla="*/ 3692 w 54807"/>
                <a:gd name="connsiteY12" fmla="*/ 12212 h 32692"/>
                <a:gd name="connsiteX13" fmla="*/ 506 w 54807"/>
                <a:gd name="connsiteY13" fmla="*/ 12301 h 32692"/>
                <a:gd name="connsiteX14" fmla="*/ 280 w 54807"/>
                <a:gd name="connsiteY14" fmla="*/ 8759 h 32692"/>
                <a:gd name="connsiteX15" fmla="*/ 4119 w 54807"/>
                <a:gd name="connsiteY15" fmla="*/ 5517 h 32692"/>
                <a:gd name="connsiteX16" fmla="*/ 8862 w 54807"/>
                <a:gd name="connsiteY16" fmla="*/ 6057 h 32692"/>
                <a:gd name="connsiteX17" fmla="*/ 9322 w 54807"/>
                <a:gd name="connsiteY17" fmla="*/ 8950 h 32692"/>
                <a:gd name="connsiteX18" fmla="*/ 14316 w 54807"/>
                <a:gd name="connsiteY18" fmla="*/ 8745 h 32692"/>
                <a:gd name="connsiteX19" fmla="*/ 15356 w 54807"/>
                <a:gd name="connsiteY19" fmla="*/ 7559 h 32692"/>
                <a:gd name="connsiteX20" fmla="*/ 20865 w 54807"/>
                <a:gd name="connsiteY20" fmla="*/ 6017 h 32692"/>
                <a:gd name="connsiteX21" fmla="*/ 23677 w 54807"/>
                <a:gd name="connsiteY21" fmla="*/ 5684 h 32692"/>
                <a:gd name="connsiteX22" fmla="*/ 23692 w 54807"/>
                <a:gd name="connsiteY22" fmla="*/ 3176 h 32692"/>
                <a:gd name="connsiteX23" fmla="*/ 24814 w 54807"/>
                <a:gd name="connsiteY23" fmla="*/ 2610 h 32692"/>
                <a:gd name="connsiteX24" fmla="*/ 25003 w 54807"/>
                <a:gd name="connsiteY24" fmla="*/ 1333 h 32692"/>
                <a:gd name="connsiteX25" fmla="*/ 27802 w 54807"/>
                <a:gd name="connsiteY25" fmla="*/ 1826 h 32692"/>
                <a:gd name="connsiteX26" fmla="*/ 31701 w 54807"/>
                <a:gd name="connsiteY26" fmla="*/ 872 h 32692"/>
                <a:gd name="connsiteX27" fmla="*/ 33101 w 54807"/>
                <a:gd name="connsiteY27" fmla="*/ 4111 h 32692"/>
                <a:gd name="connsiteX28" fmla="*/ 34969 w 54807"/>
                <a:gd name="connsiteY28" fmla="*/ 3955 h 32692"/>
                <a:gd name="connsiteX29" fmla="*/ 38937 w 54807"/>
                <a:gd name="connsiteY29" fmla="*/ 2774 h 32692"/>
                <a:gd name="connsiteX30" fmla="*/ 42431 w 54807"/>
                <a:gd name="connsiteY30" fmla="*/ 6214 h 32692"/>
                <a:gd name="connsiteX31" fmla="*/ 44551 w 54807"/>
                <a:gd name="connsiteY31" fmla="*/ 7082 h 32692"/>
                <a:gd name="connsiteX32" fmla="*/ 46794 w 54807"/>
                <a:gd name="connsiteY32" fmla="*/ 6571 h 32692"/>
                <a:gd name="connsiteX33" fmla="*/ 47263 w 54807"/>
                <a:gd name="connsiteY33" fmla="*/ 5113 h 32692"/>
                <a:gd name="connsiteX34" fmla="*/ 51563 w 54807"/>
                <a:gd name="connsiteY34" fmla="*/ 2 h 32692"/>
                <a:gd name="connsiteX35" fmla="*/ 54337 w 54807"/>
                <a:gd name="connsiteY35" fmla="*/ 5615 h 32692"/>
                <a:gd name="connsiteX36" fmla="*/ 53040 w 54807"/>
                <a:gd name="connsiteY36" fmla="*/ 9295 h 32692"/>
                <a:gd name="connsiteX37" fmla="*/ 50151 w 54807"/>
                <a:gd name="connsiteY37" fmla="*/ 13239 h 32692"/>
                <a:gd name="connsiteX38" fmla="*/ 50142 w 54807"/>
                <a:gd name="connsiteY38" fmla="*/ 14487 h 32692"/>
                <a:gd name="connsiteX39" fmla="*/ 52525 w 54807"/>
                <a:gd name="connsiteY39" fmla="*/ 16803 h 32692"/>
                <a:gd name="connsiteX40" fmla="*/ 52826 w 54807"/>
                <a:gd name="connsiteY40" fmla="*/ 18303 h 32692"/>
                <a:gd name="connsiteX41" fmla="*/ 54807 w 54807"/>
                <a:gd name="connsiteY41" fmla="*/ 20621 h 32692"/>
                <a:gd name="connsiteX42" fmla="*/ 53516 w 54807"/>
                <a:gd name="connsiteY42" fmla="*/ 21163 h 32692"/>
                <a:gd name="connsiteX43" fmla="*/ 54106 w 54807"/>
                <a:gd name="connsiteY43" fmla="*/ 22746 h 32692"/>
                <a:gd name="connsiteX44" fmla="*/ 53654 w 54807"/>
                <a:gd name="connsiteY44" fmla="*/ 24427 h 32692"/>
                <a:gd name="connsiteX45" fmla="*/ 51761 w 54807"/>
                <a:gd name="connsiteY45" fmla="*/ 24886 h 32692"/>
                <a:gd name="connsiteX46" fmla="*/ 51998 w 54807"/>
                <a:gd name="connsiteY46" fmla="*/ 28329 h 32692"/>
                <a:gd name="connsiteX47" fmla="*/ 51998 w 54807"/>
                <a:gd name="connsiteY47" fmla="*/ 30430 h 32692"/>
                <a:gd name="connsiteX48" fmla="*/ 51245 w 54807"/>
                <a:gd name="connsiteY48" fmla="*/ 32351 h 32692"/>
                <a:gd name="connsiteX49" fmla="*/ 49514 w 54807"/>
                <a:gd name="connsiteY49" fmla="*/ 32652 h 32692"/>
                <a:gd name="connsiteX50" fmla="*/ 49288 w 54807"/>
                <a:gd name="connsiteY50" fmla="*/ 31331 h 32692"/>
                <a:gd name="connsiteX51" fmla="*/ 47255 w 54807"/>
                <a:gd name="connsiteY51" fmla="*/ 31270 h 32692"/>
                <a:gd name="connsiteX52" fmla="*/ 43159 w 54807"/>
                <a:gd name="connsiteY52" fmla="*/ 29485 h 32692"/>
                <a:gd name="connsiteX53" fmla="*/ 41932 w 54807"/>
                <a:gd name="connsiteY53" fmla="*/ 30040 h 32692"/>
                <a:gd name="connsiteX54" fmla="*/ 39984 w 54807"/>
                <a:gd name="connsiteY54" fmla="*/ 29929 h 32692"/>
                <a:gd name="connsiteX55" fmla="*/ 38498 w 54807"/>
                <a:gd name="connsiteY55" fmla="*/ 27575 h 32692"/>
                <a:gd name="connsiteX56" fmla="*/ 35064 w 54807"/>
                <a:gd name="connsiteY56" fmla="*/ 28111 h 32692"/>
                <a:gd name="connsiteX57" fmla="*/ 28826 w 54807"/>
                <a:gd name="connsiteY57" fmla="*/ 27552 h 32692"/>
                <a:gd name="connsiteX58" fmla="*/ 28698 w 54807"/>
                <a:gd name="connsiteY58" fmla="*/ 25403 h 32692"/>
                <a:gd name="connsiteX59" fmla="*/ 26907 w 54807"/>
                <a:gd name="connsiteY59" fmla="*/ 25254 h 32692"/>
                <a:gd name="connsiteX60" fmla="*/ 24553 w 54807"/>
                <a:gd name="connsiteY60" fmla="*/ 25828 h 32692"/>
                <a:gd name="connsiteX61" fmla="*/ 22724 w 54807"/>
                <a:gd name="connsiteY61" fmla="*/ 25330 h 32692"/>
                <a:gd name="connsiteX62" fmla="*/ 21744 w 54807"/>
                <a:gd name="connsiteY62" fmla="*/ 26320 h 32692"/>
                <a:gd name="connsiteX0" fmla="*/ 21744 w 56262"/>
                <a:gd name="connsiteY0" fmla="*/ 26320 h 32692"/>
                <a:gd name="connsiteX1" fmla="*/ 18082 w 56262"/>
                <a:gd name="connsiteY1" fmla="*/ 26107 h 32692"/>
                <a:gd name="connsiteX2" fmla="*/ 19506 w 56262"/>
                <a:gd name="connsiteY2" fmla="*/ 24523 h 32692"/>
                <a:gd name="connsiteX3" fmla="*/ 18686 w 56262"/>
                <a:gd name="connsiteY3" fmla="*/ 23871 h 32692"/>
                <a:gd name="connsiteX4" fmla="*/ 17157 w 56262"/>
                <a:gd name="connsiteY4" fmla="*/ 23497 h 32692"/>
                <a:gd name="connsiteX5" fmla="*/ 16306 w 56262"/>
                <a:gd name="connsiteY5" fmla="*/ 21405 h 32692"/>
                <a:gd name="connsiteX6" fmla="*/ 13943 w 56262"/>
                <a:gd name="connsiteY6" fmla="*/ 21061 h 32692"/>
                <a:gd name="connsiteX7" fmla="*/ 10956 w 56262"/>
                <a:gd name="connsiteY7" fmla="*/ 22152 h 32692"/>
                <a:gd name="connsiteX8" fmla="*/ 6407 w 56262"/>
                <a:gd name="connsiteY8" fmla="*/ 19699 h 32692"/>
                <a:gd name="connsiteX9" fmla="*/ 7262 w 56262"/>
                <a:gd name="connsiteY9" fmla="*/ 16095 h 32692"/>
                <a:gd name="connsiteX10" fmla="*/ 4797 w 56262"/>
                <a:gd name="connsiteY10" fmla="*/ 15723 h 32692"/>
                <a:gd name="connsiteX11" fmla="*/ 2840 w 56262"/>
                <a:gd name="connsiteY11" fmla="*/ 14282 h 32692"/>
                <a:gd name="connsiteX12" fmla="*/ 3692 w 56262"/>
                <a:gd name="connsiteY12" fmla="*/ 12212 h 32692"/>
                <a:gd name="connsiteX13" fmla="*/ 506 w 56262"/>
                <a:gd name="connsiteY13" fmla="*/ 12301 h 32692"/>
                <a:gd name="connsiteX14" fmla="*/ 280 w 56262"/>
                <a:gd name="connsiteY14" fmla="*/ 8759 h 32692"/>
                <a:gd name="connsiteX15" fmla="*/ 4119 w 56262"/>
                <a:gd name="connsiteY15" fmla="*/ 5517 h 32692"/>
                <a:gd name="connsiteX16" fmla="*/ 8862 w 56262"/>
                <a:gd name="connsiteY16" fmla="*/ 6057 h 32692"/>
                <a:gd name="connsiteX17" fmla="*/ 9322 w 56262"/>
                <a:gd name="connsiteY17" fmla="*/ 8950 h 32692"/>
                <a:gd name="connsiteX18" fmla="*/ 14316 w 56262"/>
                <a:gd name="connsiteY18" fmla="*/ 8745 h 32692"/>
                <a:gd name="connsiteX19" fmla="*/ 15356 w 56262"/>
                <a:gd name="connsiteY19" fmla="*/ 7559 h 32692"/>
                <a:gd name="connsiteX20" fmla="*/ 20865 w 56262"/>
                <a:gd name="connsiteY20" fmla="*/ 6017 h 32692"/>
                <a:gd name="connsiteX21" fmla="*/ 23677 w 56262"/>
                <a:gd name="connsiteY21" fmla="*/ 5684 h 32692"/>
                <a:gd name="connsiteX22" fmla="*/ 23692 w 56262"/>
                <a:gd name="connsiteY22" fmla="*/ 3176 h 32692"/>
                <a:gd name="connsiteX23" fmla="*/ 24814 w 56262"/>
                <a:gd name="connsiteY23" fmla="*/ 2610 h 32692"/>
                <a:gd name="connsiteX24" fmla="*/ 25003 w 56262"/>
                <a:gd name="connsiteY24" fmla="*/ 1333 h 32692"/>
                <a:gd name="connsiteX25" fmla="*/ 27802 w 56262"/>
                <a:gd name="connsiteY25" fmla="*/ 1826 h 32692"/>
                <a:gd name="connsiteX26" fmla="*/ 31701 w 56262"/>
                <a:gd name="connsiteY26" fmla="*/ 872 h 32692"/>
                <a:gd name="connsiteX27" fmla="*/ 33101 w 56262"/>
                <a:gd name="connsiteY27" fmla="*/ 4111 h 32692"/>
                <a:gd name="connsiteX28" fmla="*/ 34969 w 56262"/>
                <a:gd name="connsiteY28" fmla="*/ 3955 h 32692"/>
                <a:gd name="connsiteX29" fmla="*/ 38937 w 56262"/>
                <a:gd name="connsiteY29" fmla="*/ 2774 h 32692"/>
                <a:gd name="connsiteX30" fmla="*/ 42431 w 56262"/>
                <a:gd name="connsiteY30" fmla="*/ 6214 h 32692"/>
                <a:gd name="connsiteX31" fmla="*/ 44551 w 56262"/>
                <a:gd name="connsiteY31" fmla="*/ 7082 h 32692"/>
                <a:gd name="connsiteX32" fmla="*/ 46794 w 56262"/>
                <a:gd name="connsiteY32" fmla="*/ 6571 h 32692"/>
                <a:gd name="connsiteX33" fmla="*/ 47263 w 56262"/>
                <a:gd name="connsiteY33" fmla="*/ 5113 h 32692"/>
                <a:gd name="connsiteX34" fmla="*/ 51563 w 56262"/>
                <a:gd name="connsiteY34" fmla="*/ 2 h 32692"/>
                <a:gd name="connsiteX35" fmla="*/ 54337 w 56262"/>
                <a:gd name="connsiteY35" fmla="*/ 5615 h 32692"/>
                <a:gd name="connsiteX36" fmla="*/ 56098 w 56262"/>
                <a:gd name="connsiteY36" fmla="*/ 6964 h 32692"/>
                <a:gd name="connsiteX37" fmla="*/ 50151 w 56262"/>
                <a:gd name="connsiteY37" fmla="*/ 13239 h 32692"/>
                <a:gd name="connsiteX38" fmla="*/ 50142 w 56262"/>
                <a:gd name="connsiteY38" fmla="*/ 14487 h 32692"/>
                <a:gd name="connsiteX39" fmla="*/ 52525 w 56262"/>
                <a:gd name="connsiteY39" fmla="*/ 16803 h 32692"/>
                <a:gd name="connsiteX40" fmla="*/ 52826 w 56262"/>
                <a:gd name="connsiteY40" fmla="*/ 18303 h 32692"/>
                <a:gd name="connsiteX41" fmla="*/ 54807 w 56262"/>
                <a:gd name="connsiteY41" fmla="*/ 20621 h 32692"/>
                <a:gd name="connsiteX42" fmla="*/ 53516 w 56262"/>
                <a:gd name="connsiteY42" fmla="*/ 21163 h 32692"/>
                <a:gd name="connsiteX43" fmla="*/ 54106 w 56262"/>
                <a:gd name="connsiteY43" fmla="*/ 22746 h 32692"/>
                <a:gd name="connsiteX44" fmla="*/ 53654 w 56262"/>
                <a:gd name="connsiteY44" fmla="*/ 24427 h 32692"/>
                <a:gd name="connsiteX45" fmla="*/ 51761 w 56262"/>
                <a:gd name="connsiteY45" fmla="*/ 24886 h 32692"/>
                <a:gd name="connsiteX46" fmla="*/ 51998 w 56262"/>
                <a:gd name="connsiteY46" fmla="*/ 28329 h 32692"/>
                <a:gd name="connsiteX47" fmla="*/ 51998 w 56262"/>
                <a:gd name="connsiteY47" fmla="*/ 30430 h 32692"/>
                <a:gd name="connsiteX48" fmla="*/ 51245 w 56262"/>
                <a:gd name="connsiteY48" fmla="*/ 32351 h 32692"/>
                <a:gd name="connsiteX49" fmla="*/ 49514 w 56262"/>
                <a:gd name="connsiteY49" fmla="*/ 32652 h 32692"/>
                <a:gd name="connsiteX50" fmla="*/ 49288 w 56262"/>
                <a:gd name="connsiteY50" fmla="*/ 31331 h 32692"/>
                <a:gd name="connsiteX51" fmla="*/ 47255 w 56262"/>
                <a:gd name="connsiteY51" fmla="*/ 31270 h 32692"/>
                <a:gd name="connsiteX52" fmla="*/ 43159 w 56262"/>
                <a:gd name="connsiteY52" fmla="*/ 29485 h 32692"/>
                <a:gd name="connsiteX53" fmla="*/ 41932 w 56262"/>
                <a:gd name="connsiteY53" fmla="*/ 30040 h 32692"/>
                <a:gd name="connsiteX54" fmla="*/ 39984 w 56262"/>
                <a:gd name="connsiteY54" fmla="*/ 29929 h 32692"/>
                <a:gd name="connsiteX55" fmla="*/ 38498 w 56262"/>
                <a:gd name="connsiteY55" fmla="*/ 27575 h 32692"/>
                <a:gd name="connsiteX56" fmla="*/ 35064 w 56262"/>
                <a:gd name="connsiteY56" fmla="*/ 28111 h 32692"/>
                <a:gd name="connsiteX57" fmla="*/ 28826 w 56262"/>
                <a:gd name="connsiteY57" fmla="*/ 27552 h 32692"/>
                <a:gd name="connsiteX58" fmla="*/ 28698 w 56262"/>
                <a:gd name="connsiteY58" fmla="*/ 25403 h 32692"/>
                <a:gd name="connsiteX59" fmla="*/ 26907 w 56262"/>
                <a:gd name="connsiteY59" fmla="*/ 25254 h 32692"/>
                <a:gd name="connsiteX60" fmla="*/ 24553 w 56262"/>
                <a:gd name="connsiteY60" fmla="*/ 25828 h 32692"/>
                <a:gd name="connsiteX61" fmla="*/ 22724 w 56262"/>
                <a:gd name="connsiteY61" fmla="*/ 25330 h 32692"/>
                <a:gd name="connsiteX62" fmla="*/ 21744 w 56262"/>
                <a:gd name="connsiteY62" fmla="*/ 26320 h 32692"/>
                <a:gd name="connsiteX0" fmla="*/ 21744 w 56251"/>
                <a:gd name="connsiteY0" fmla="*/ 26319 h 32691"/>
                <a:gd name="connsiteX1" fmla="*/ 18082 w 56251"/>
                <a:gd name="connsiteY1" fmla="*/ 26106 h 32691"/>
                <a:gd name="connsiteX2" fmla="*/ 19506 w 56251"/>
                <a:gd name="connsiteY2" fmla="*/ 24522 h 32691"/>
                <a:gd name="connsiteX3" fmla="*/ 18686 w 56251"/>
                <a:gd name="connsiteY3" fmla="*/ 23870 h 32691"/>
                <a:gd name="connsiteX4" fmla="*/ 17157 w 56251"/>
                <a:gd name="connsiteY4" fmla="*/ 23496 h 32691"/>
                <a:gd name="connsiteX5" fmla="*/ 16306 w 56251"/>
                <a:gd name="connsiteY5" fmla="*/ 21404 h 32691"/>
                <a:gd name="connsiteX6" fmla="*/ 13943 w 56251"/>
                <a:gd name="connsiteY6" fmla="*/ 21060 h 32691"/>
                <a:gd name="connsiteX7" fmla="*/ 10956 w 56251"/>
                <a:gd name="connsiteY7" fmla="*/ 22151 h 32691"/>
                <a:gd name="connsiteX8" fmla="*/ 6407 w 56251"/>
                <a:gd name="connsiteY8" fmla="*/ 19698 h 32691"/>
                <a:gd name="connsiteX9" fmla="*/ 7262 w 56251"/>
                <a:gd name="connsiteY9" fmla="*/ 16094 h 32691"/>
                <a:gd name="connsiteX10" fmla="*/ 4797 w 56251"/>
                <a:gd name="connsiteY10" fmla="*/ 15722 h 32691"/>
                <a:gd name="connsiteX11" fmla="*/ 2840 w 56251"/>
                <a:gd name="connsiteY11" fmla="*/ 14281 h 32691"/>
                <a:gd name="connsiteX12" fmla="*/ 3692 w 56251"/>
                <a:gd name="connsiteY12" fmla="*/ 12211 h 32691"/>
                <a:gd name="connsiteX13" fmla="*/ 506 w 56251"/>
                <a:gd name="connsiteY13" fmla="*/ 12300 h 32691"/>
                <a:gd name="connsiteX14" fmla="*/ 280 w 56251"/>
                <a:gd name="connsiteY14" fmla="*/ 8758 h 32691"/>
                <a:gd name="connsiteX15" fmla="*/ 4119 w 56251"/>
                <a:gd name="connsiteY15" fmla="*/ 5516 h 32691"/>
                <a:gd name="connsiteX16" fmla="*/ 8862 w 56251"/>
                <a:gd name="connsiteY16" fmla="*/ 6056 h 32691"/>
                <a:gd name="connsiteX17" fmla="*/ 9322 w 56251"/>
                <a:gd name="connsiteY17" fmla="*/ 8949 h 32691"/>
                <a:gd name="connsiteX18" fmla="*/ 14316 w 56251"/>
                <a:gd name="connsiteY18" fmla="*/ 8744 h 32691"/>
                <a:gd name="connsiteX19" fmla="*/ 15356 w 56251"/>
                <a:gd name="connsiteY19" fmla="*/ 7558 h 32691"/>
                <a:gd name="connsiteX20" fmla="*/ 20865 w 56251"/>
                <a:gd name="connsiteY20" fmla="*/ 6016 h 32691"/>
                <a:gd name="connsiteX21" fmla="*/ 23677 w 56251"/>
                <a:gd name="connsiteY21" fmla="*/ 5683 h 32691"/>
                <a:gd name="connsiteX22" fmla="*/ 23692 w 56251"/>
                <a:gd name="connsiteY22" fmla="*/ 3175 h 32691"/>
                <a:gd name="connsiteX23" fmla="*/ 24814 w 56251"/>
                <a:gd name="connsiteY23" fmla="*/ 2609 h 32691"/>
                <a:gd name="connsiteX24" fmla="*/ 25003 w 56251"/>
                <a:gd name="connsiteY24" fmla="*/ 1332 h 32691"/>
                <a:gd name="connsiteX25" fmla="*/ 27802 w 56251"/>
                <a:gd name="connsiteY25" fmla="*/ 1825 h 32691"/>
                <a:gd name="connsiteX26" fmla="*/ 31701 w 56251"/>
                <a:gd name="connsiteY26" fmla="*/ 871 h 32691"/>
                <a:gd name="connsiteX27" fmla="*/ 33101 w 56251"/>
                <a:gd name="connsiteY27" fmla="*/ 4110 h 32691"/>
                <a:gd name="connsiteX28" fmla="*/ 34969 w 56251"/>
                <a:gd name="connsiteY28" fmla="*/ 3954 h 32691"/>
                <a:gd name="connsiteX29" fmla="*/ 38937 w 56251"/>
                <a:gd name="connsiteY29" fmla="*/ 2773 h 32691"/>
                <a:gd name="connsiteX30" fmla="*/ 42431 w 56251"/>
                <a:gd name="connsiteY30" fmla="*/ 6213 h 32691"/>
                <a:gd name="connsiteX31" fmla="*/ 44551 w 56251"/>
                <a:gd name="connsiteY31" fmla="*/ 7081 h 32691"/>
                <a:gd name="connsiteX32" fmla="*/ 46794 w 56251"/>
                <a:gd name="connsiteY32" fmla="*/ 6570 h 32691"/>
                <a:gd name="connsiteX33" fmla="*/ 47263 w 56251"/>
                <a:gd name="connsiteY33" fmla="*/ 5112 h 32691"/>
                <a:gd name="connsiteX34" fmla="*/ 51563 w 56251"/>
                <a:gd name="connsiteY34" fmla="*/ 1 h 32691"/>
                <a:gd name="connsiteX35" fmla="*/ 54249 w 56251"/>
                <a:gd name="connsiteY35" fmla="*/ 4747 h 32691"/>
                <a:gd name="connsiteX36" fmla="*/ 56098 w 56251"/>
                <a:gd name="connsiteY36" fmla="*/ 6963 h 32691"/>
                <a:gd name="connsiteX37" fmla="*/ 50151 w 56251"/>
                <a:gd name="connsiteY37" fmla="*/ 13238 h 32691"/>
                <a:gd name="connsiteX38" fmla="*/ 50142 w 56251"/>
                <a:gd name="connsiteY38" fmla="*/ 14486 h 32691"/>
                <a:gd name="connsiteX39" fmla="*/ 52525 w 56251"/>
                <a:gd name="connsiteY39" fmla="*/ 16802 h 32691"/>
                <a:gd name="connsiteX40" fmla="*/ 52826 w 56251"/>
                <a:gd name="connsiteY40" fmla="*/ 18302 h 32691"/>
                <a:gd name="connsiteX41" fmla="*/ 54807 w 56251"/>
                <a:gd name="connsiteY41" fmla="*/ 20620 h 32691"/>
                <a:gd name="connsiteX42" fmla="*/ 53516 w 56251"/>
                <a:gd name="connsiteY42" fmla="*/ 21162 h 32691"/>
                <a:gd name="connsiteX43" fmla="*/ 54106 w 56251"/>
                <a:gd name="connsiteY43" fmla="*/ 22745 h 32691"/>
                <a:gd name="connsiteX44" fmla="*/ 53654 w 56251"/>
                <a:gd name="connsiteY44" fmla="*/ 24426 h 32691"/>
                <a:gd name="connsiteX45" fmla="*/ 51761 w 56251"/>
                <a:gd name="connsiteY45" fmla="*/ 24885 h 32691"/>
                <a:gd name="connsiteX46" fmla="*/ 51998 w 56251"/>
                <a:gd name="connsiteY46" fmla="*/ 28328 h 32691"/>
                <a:gd name="connsiteX47" fmla="*/ 51998 w 56251"/>
                <a:gd name="connsiteY47" fmla="*/ 30429 h 32691"/>
                <a:gd name="connsiteX48" fmla="*/ 51245 w 56251"/>
                <a:gd name="connsiteY48" fmla="*/ 32350 h 32691"/>
                <a:gd name="connsiteX49" fmla="*/ 49514 w 56251"/>
                <a:gd name="connsiteY49" fmla="*/ 32651 h 32691"/>
                <a:gd name="connsiteX50" fmla="*/ 49288 w 56251"/>
                <a:gd name="connsiteY50" fmla="*/ 31330 h 32691"/>
                <a:gd name="connsiteX51" fmla="*/ 47255 w 56251"/>
                <a:gd name="connsiteY51" fmla="*/ 31269 h 32691"/>
                <a:gd name="connsiteX52" fmla="*/ 43159 w 56251"/>
                <a:gd name="connsiteY52" fmla="*/ 29484 h 32691"/>
                <a:gd name="connsiteX53" fmla="*/ 41932 w 56251"/>
                <a:gd name="connsiteY53" fmla="*/ 30039 h 32691"/>
                <a:gd name="connsiteX54" fmla="*/ 39984 w 56251"/>
                <a:gd name="connsiteY54" fmla="*/ 29928 h 32691"/>
                <a:gd name="connsiteX55" fmla="*/ 38498 w 56251"/>
                <a:gd name="connsiteY55" fmla="*/ 27574 h 32691"/>
                <a:gd name="connsiteX56" fmla="*/ 35064 w 56251"/>
                <a:gd name="connsiteY56" fmla="*/ 28110 h 32691"/>
                <a:gd name="connsiteX57" fmla="*/ 28826 w 56251"/>
                <a:gd name="connsiteY57" fmla="*/ 27551 h 32691"/>
                <a:gd name="connsiteX58" fmla="*/ 28698 w 56251"/>
                <a:gd name="connsiteY58" fmla="*/ 25402 h 32691"/>
                <a:gd name="connsiteX59" fmla="*/ 26907 w 56251"/>
                <a:gd name="connsiteY59" fmla="*/ 25253 h 32691"/>
                <a:gd name="connsiteX60" fmla="*/ 24553 w 56251"/>
                <a:gd name="connsiteY60" fmla="*/ 25827 h 32691"/>
                <a:gd name="connsiteX61" fmla="*/ 22724 w 56251"/>
                <a:gd name="connsiteY61" fmla="*/ 25329 h 32691"/>
                <a:gd name="connsiteX62" fmla="*/ 21744 w 56251"/>
                <a:gd name="connsiteY62" fmla="*/ 26319 h 32691"/>
                <a:gd name="connsiteX0" fmla="*/ 21744 w 56829"/>
                <a:gd name="connsiteY0" fmla="*/ 26319 h 32691"/>
                <a:gd name="connsiteX1" fmla="*/ 18082 w 56829"/>
                <a:gd name="connsiteY1" fmla="*/ 26106 h 32691"/>
                <a:gd name="connsiteX2" fmla="*/ 19506 w 56829"/>
                <a:gd name="connsiteY2" fmla="*/ 24522 h 32691"/>
                <a:gd name="connsiteX3" fmla="*/ 18686 w 56829"/>
                <a:gd name="connsiteY3" fmla="*/ 23870 h 32691"/>
                <a:gd name="connsiteX4" fmla="*/ 17157 w 56829"/>
                <a:gd name="connsiteY4" fmla="*/ 23496 h 32691"/>
                <a:gd name="connsiteX5" fmla="*/ 16306 w 56829"/>
                <a:gd name="connsiteY5" fmla="*/ 21404 h 32691"/>
                <a:gd name="connsiteX6" fmla="*/ 13943 w 56829"/>
                <a:gd name="connsiteY6" fmla="*/ 21060 h 32691"/>
                <a:gd name="connsiteX7" fmla="*/ 10956 w 56829"/>
                <a:gd name="connsiteY7" fmla="*/ 22151 h 32691"/>
                <a:gd name="connsiteX8" fmla="*/ 6407 w 56829"/>
                <a:gd name="connsiteY8" fmla="*/ 19698 h 32691"/>
                <a:gd name="connsiteX9" fmla="*/ 7262 w 56829"/>
                <a:gd name="connsiteY9" fmla="*/ 16094 h 32691"/>
                <a:gd name="connsiteX10" fmla="*/ 4797 w 56829"/>
                <a:gd name="connsiteY10" fmla="*/ 15722 h 32691"/>
                <a:gd name="connsiteX11" fmla="*/ 2840 w 56829"/>
                <a:gd name="connsiteY11" fmla="*/ 14281 h 32691"/>
                <a:gd name="connsiteX12" fmla="*/ 3692 w 56829"/>
                <a:gd name="connsiteY12" fmla="*/ 12211 h 32691"/>
                <a:gd name="connsiteX13" fmla="*/ 506 w 56829"/>
                <a:gd name="connsiteY13" fmla="*/ 12300 h 32691"/>
                <a:gd name="connsiteX14" fmla="*/ 280 w 56829"/>
                <a:gd name="connsiteY14" fmla="*/ 8758 h 32691"/>
                <a:gd name="connsiteX15" fmla="*/ 4119 w 56829"/>
                <a:gd name="connsiteY15" fmla="*/ 5516 h 32691"/>
                <a:gd name="connsiteX16" fmla="*/ 8862 w 56829"/>
                <a:gd name="connsiteY16" fmla="*/ 6056 h 32691"/>
                <a:gd name="connsiteX17" fmla="*/ 9322 w 56829"/>
                <a:gd name="connsiteY17" fmla="*/ 8949 h 32691"/>
                <a:gd name="connsiteX18" fmla="*/ 14316 w 56829"/>
                <a:gd name="connsiteY18" fmla="*/ 8744 h 32691"/>
                <a:gd name="connsiteX19" fmla="*/ 15356 w 56829"/>
                <a:gd name="connsiteY19" fmla="*/ 7558 h 32691"/>
                <a:gd name="connsiteX20" fmla="*/ 20865 w 56829"/>
                <a:gd name="connsiteY20" fmla="*/ 6016 h 32691"/>
                <a:gd name="connsiteX21" fmla="*/ 23677 w 56829"/>
                <a:gd name="connsiteY21" fmla="*/ 5683 h 32691"/>
                <a:gd name="connsiteX22" fmla="*/ 23692 w 56829"/>
                <a:gd name="connsiteY22" fmla="*/ 3175 h 32691"/>
                <a:gd name="connsiteX23" fmla="*/ 24814 w 56829"/>
                <a:gd name="connsiteY23" fmla="*/ 2609 h 32691"/>
                <a:gd name="connsiteX24" fmla="*/ 25003 w 56829"/>
                <a:gd name="connsiteY24" fmla="*/ 1332 h 32691"/>
                <a:gd name="connsiteX25" fmla="*/ 27802 w 56829"/>
                <a:gd name="connsiteY25" fmla="*/ 1825 h 32691"/>
                <a:gd name="connsiteX26" fmla="*/ 31701 w 56829"/>
                <a:gd name="connsiteY26" fmla="*/ 871 h 32691"/>
                <a:gd name="connsiteX27" fmla="*/ 33101 w 56829"/>
                <a:gd name="connsiteY27" fmla="*/ 4110 h 32691"/>
                <a:gd name="connsiteX28" fmla="*/ 34969 w 56829"/>
                <a:gd name="connsiteY28" fmla="*/ 3954 h 32691"/>
                <a:gd name="connsiteX29" fmla="*/ 38937 w 56829"/>
                <a:gd name="connsiteY29" fmla="*/ 2773 h 32691"/>
                <a:gd name="connsiteX30" fmla="*/ 42431 w 56829"/>
                <a:gd name="connsiteY30" fmla="*/ 6213 h 32691"/>
                <a:gd name="connsiteX31" fmla="*/ 44551 w 56829"/>
                <a:gd name="connsiteY31" fmla="*/ 7081 h 32691"/>
                <a:gd name="connsiteX32" fmla="*/ 46794 w 56829"/>
                <a:gd name="connsiteY32" fmla="*/ 6570 h 32691"/>
                <a:gd name="connsiteX33" fmla="*/ 47263 w 56829"/>
                <a:gd name="connsiteY33" fmla="*/ 5112 h 32691"/>
                <a:gd name="connsiteX34" fmla="*/ 51563 w 56829"/>
                <a:gd name="connsiteY34" fmla="*/ 1 h 32691"/>
                <a:gd name="connsiteX35" fmla="*/ 54249 w 56829"/>
                <a:gd name="connsiteY35" fmla="*/ 4747 h 32691"/>
                <a:gd name="connsiteX36" fmla="*/ 56098 w 56829"/>
                <a:gd name="connsiteY36" fmla="*/ 6963 h 32691"/>
                <a:gd name="connsiteX37" fmla="*/ 56383 w 56829"/>
                <a:gd name="connsiteY37" fmla="*/ 11112 h 32691"/>
                <a:gd name="connsiteX38" fmla="*/ 50142 w 56829"/>
                <a:gd name="connsiteY38" fmla="*/ 14486 h 32691"/>
                <a:gd name="connsiteX39" fmla="*/ 52525 w 56829"/>
                <a:gd name="connsiteY39" fmla="*/ 16802 h 32691"/>
                <a:gd name="connsiteX40" fmla="*/ 52826 w 56829"/>
                <a:gd name="connsiteY40" fmla="*/ 18302 h 32691"/>
                <a:gd name="connsiteX41" fmla="*/ 54807 w 56829"/>
                <a:gd name="connsiteY41" fmla="*/ 20620 h 32691"/>
                <a:gd name="connsiteX42" fmla="*/ 53516 w 56829"/>
                <a:gd name="connsiteY42" fmla="*/ 21162 h 32691"/>
                <a:gd name="connsiteX43" fmla="*/ 54106 w 56829"/>
                <a:gd name="connsiteY43" fmla="*/ 22745 h 32691"/>
                <a:gd name="connsiteX44" fmla="*/ 53654 w 56829"/>
                <a:gd name="connsiteY44" fmla="*/ 24426 h 32691"/>
                <a:gd name="connsiteX45" fmla="*/ 51761 w 56829"/>
                <a:gd name="connsiteY45" fmla="*/ 24885 h 32691"/>
                <a:gd name="connsiteX46" fmla="*/ 51998 w 56829"/>
                <a:gd name="connsiteY46" fmla="*/ 28328 h 32691"/>
                <a:gd name="connsiteX47" fmla="*/ 51998 w 56829"/>
                <a:gd name="connsiteY47" fmla="*/ 30429 h 32691"/>
                <a:gd name="connsiteX48" fmla="*/ 51245 w 56829"/>
                <a:gd name="connsiteY48" fmla="*/ 32350 h 32691"/>
                <a:gd name="connsiteX49" fmla="*/ 49514 w 56829"/>
                <a:gd name="connsiteY49" fmla="*/ 32651 h 32691"/>
                <a:gd name="connsiteX50" fmla="*/ 49288 w 56829"/>
                <a:gd name="connsiteY50" fmla="*/ 31330 h 32691"/>
                <a:gd name="connsiteX51" fmla="*/ 47255 w 56829"/>
                <a:gd name="connsiteY51" fmla="*/ 31269 h 32691"/>
                <a:gd name="connsiteX52" fmla="*/ 43159 w 56829"/>
                <a:gd name="connsiteY52" fmla="*/ 29484 h 32691"/>
                <a:gd name="connsiteX53" fmla="*/ 41932 w 56829"/>
                <a:gd name="connsiteY53" fmla="*/ 30039 h 32691"/>
                <a:gd name="connsiteX54" fmla="*/ 39984 w 56829"/>
                <a:gd name="connsiteY54" fmla="*/ 29928 h 32691"/>
                <a:gd name="connsiteX55" fmla="*/ 38498 w 56829"/>
                <a:gd name="connsiteY55" fmla="*/ 27574 h 32691"/>
                <a:gd name="connsiteX56" fmla="*/ 35064 w 56829"/>
                <a:gd name="connsiteY56" fmla="*/ 28110 h 32691"/>
                <a:gd name="connsiteX57" fmla="*/ 28826 w 56829"/>
                <a:gd name="connsiteY57" fmla="*/ 27551 h 32691"/>
                <a:gd name="connsiteX58" fmla="*/ 28698 w 56829"/>
                <a:gd name="connsiteY58" fmla="*/ 25402 h 32691"/>
                <a:gd name="connsiteX59" fmla="*/ 26907 w 56829"/>
                <a:gd name="connsiteY59" fmla="*/ 25253 h 32691"/>
                <a:gd name="connsiteX60" fmla="*/ 24553 w 56829"/>
                <a:gd name="connsiteY60" fmla="*/ 25827 h 32691"/>
                <a:gd name="connsiteX61" fmla="*/ 22724 w 56829"/>
                <a:gd name="connsiteY61" fmla="*/ 25329 h 32691"/>
                <a:gd name="connsiteX62" fmla="*/ 21744 w 56829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2525 w 56440"/>
                <a:gd name="connsiteY39" fmla="*/ 16802 h 32691"/>
                <a:gd name="connsiteX40" fmla="*/ 52826 w 56440"/>
                <a:gd name="connsiteY40" fmla="*/ 18302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2826 w 56440"/>
                <a:gd name="connsiteY40" fmla="*/ 18302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3516 w 56440"/>
                <a:gd name="connsiteY42" fmla="*/ 21162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4106 w 56440"/>
                <a:gd name="connsiteY43" fmla="*/ 22745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5403 w 56440"/>
                <a:gd name="connsiteY43" fmla="*/ 24498 h 32691"/>
                <a:gd name="connsiteX44" fmla="*/ 53654 w 56440"/>
                <a:gd name="connsiteY44" fmla="*/ 24426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6440"/>
                <a:gd name="connsiteY0" fmla="*/ 26319 h 32691"/>
                <a:gd name="connsiteX1" fmla="*/ 18082 w 56440"/>
                <a:gd name="connsiteY1" fmla="*/ 26106 h 32691"/>
                <a:gd name="connsiteX2" fmla="*/ 19506 w 56440"/>
                <a:gd name="connsiteY2" fmla="*/ 24522 h 32691"/>
                <a:gd name="connsiteX3" fmla="*/ 18686 w 56440"/>
                <a:gd name="connsiteY3" fmla="*/ 23870 h 32691"/>
                <a:gd name="connsiteX4" fmla="*/ 17157 w 56440"/>
                <a:gd name="connsiteY4" fmla="*/ 23496 h 32691"/>
                <a:gd name="connsiteX5" fmla="*/ 16306 w 56440"/>
                <a:gd name="connsiteY5" fmla="*/ 21404 h 32691"/>
                <a:gd name="connsiteX6" fmla="*/ 13943 w 56440"/>
                <a:gd name="connsiteY6" fmla="*/ 21060 h 32691"/>
                <a:gd name="connsiteX7" fmla="*/ 10956 w 56440"/>
                <a:gd name="connsiteY7" fmla="*/ 22151 h 32691"/>
                <a:gd name="connsiteX8" fmla="*/ 6407 w 56440"/>
                <a:gd name="connsiteY8" fmla="*/ 19698 h 32691"/>
                <a:gd name="connsiteX9" fmla="*/ 7262 w 56440"/>
                <a:gd name="connsiteY9" fmla="*/ 16094 h 32691"/>
                <a:gd name="connsiteX10" fmla="*/ 4797 w 56440"/>
                <a:gd name="connsiteY10" fmla="*/ 15722 h 32691"/>
                <a:gd name="connsiteX11" fmla="*/ 2840 w 56440"/>
                <a:gd name="connsiteY11" fmla="*/ 14281 h 32691"/>
                <a:gd name="connsiteX12" fmla="*/ 3692 w 56440"/>
                <a:gd name="connsiteY12" fmla="*/ 12211 h 32691"/>
                <a:gd name="connsiteX13" fmla="*/ 506 w 56440"/>
                <a:gd name="connsiteY13" fmla="*/ 12300 h 32691"/>
                <a:gd name="connsiteX14" fmla="*/ 280 w 56440"/>
                <a:gd name="connsiteY14" fmla="*/ 8758 h 32691"/>
                <a:gd name="connsiteX15" fmla="*/ 4119 w 56440"/>
                <a:gd name="connsiteY15" fmla="*/ 5516 h 32691"/>
                <a:gd name="connsiteX16" fmla="*/ 8862 w 56440"/>
                <a:gd name="connsiteY16" fmla="*/ 6056 h 32691"/>
                <a:gd name="connsiteX17" fmla="*/ 9322 w 56440"/>
                <a:gd name="connsiteY17" fmla="*/ 8949 h 32691"/>
                <a:gd name="connsiteX18" fmla="*/ 14316 w 56440"/>
                <a:gd name="connsiteY18" fmla="*/ 8744 h 32691"/>
                <a:gd name="connsiteX19" fmla="*/ 15356 w 56440"/>
                <a:gd name="connsiteY19" fmla="*/ 7558 h 32691"/>
                <a:gd name="connsiteX20" fmla="*/ 20865 w 56440"/>
                <a:gd name="connsiteY20" fmla="*/ 6016 h 32691"/>
                <a:gd name="connsiteX21" fmla="*/ 23677 w 56440"/>
                <a:gd name="connsiteY21" fmla="*/ 5683 h 32691"/>
                <a:gd name="connsiteX22" fmla="*/ 23692 w 56440"/>
                <a:gd name="connsiteY22" fmla="*/ 3175 h 32691"/>
                <a:gd name="connsiteX23" fmla="*/ 24814 w 56440"/>
                <a:gd name="connsiteY23" fmla="*/ 2609 h 32691"/>
                <a:gd name="connsiteX24" fmla="*/ 25003 w 56440"/>
                <a:gd name="connsiteY24" fmla="*/ 1332 h 32691"/>
                <a:gd name="connsiteX25" fmla="*/ 27802 w 56440"/>
                <a:gd name="connsiteY25" fmla="*/ 1825 h 32691"/>
                <a:gd name="connsiteX26" fmla="*/ 31701 w 56440"/>
                <a:gd name="connsiteY26" fmla="*/ 871 h 32691"/>
                <a:gd name="connsiteX27" fmla="*/ 33101 w 56440"/>
                <a:gd name="connsiteY27" fmla="*/ 4110 h 32691"/>
                <a:gd name="connsiteX28" fmla="*/ 34969 w 56440"/>
                <a:gd name="connsiteY28" fmla="*/ 3954 h 32691"/>
                <a:gd name="connsiteX29" fmla="*/ 38937 w 56440"/>
                <a:gd name="connsiteY29" fmla="*/ 2773 h 32691"/>
                <a:gd name="connsiteX30" fmla="*/ 42431 w 56440"/>
                <a:gd name="connsiteY30" fmla="*/ 6213 h 32691"/>
                <a:gd name="connsiteX31" fmla="*/ 44551 w 56440"/>
                <a:gd name="connsiteY31" fmla="*/ 7081 h 32691"/>
                <a:gd name="connsiteX32" fmla="*/ 46794 w 56440"/>
                <a:gd name="connsiteY32" fmla="*/ 6570 h 32691"/>
                <a:gd name="connsiteX33" fmla="*/ 47263 w 56440"/>
                <a:gd name="connsiteY33" fmla="*/ 5112 h 32691"/>
                <a:gd name="connsiteX34" fmla="*/ 51563 w 56440"/>
                <a:gd name="connsiteY34" fmla="*/ 1 h 32691"/>
                <a:gd name="connsiteX35" fmla="*/ 54249 w 56440"/>
                <a:gd name="connsiteY35" fmla="*/ 4747 h 32691"/>
                <a:gd name="connsiteX36" fmla="*/ 56098 w 56440"/>
                <a:gd name="connsiteY36" fmla="*/ 6963 h 32691"/>
                <a:gd name="connsiteX37" fmla="*/ 56383 w 56440"/>
                <a:gd name="connsiteY37" fmla="*/ 11112 h 32691"/>
                <a:gd name="connsiteX38" fmla="*/ 55393 w 56440"/>
                <a:gd name="connsiteY38" fmla="*/ 13983 h 32691"/>
                <a:gd name="connsiteX39" fmla="*/ 55290 w 56440"/>
                <a:gd name="connsiteY39" fmla="*/ 16911 h 32691"/>
                <a:gd name="connsiteX40" fmla="*/ 55026 w 56440"/>
                <a:gd name="connsiteY40" fmla="*/ 18550 h 32691"/>
                <a:gd name="connsiteX41" fmla="*/ 54807 w 56440"/>
                <a:gd name="connsiteY41" fmla="*/ 20620 h 32691"/>
                <a:gd name="connsiteX42" fmla="*/ 55360 w 56440"/>
                <a:gd name="connsiteY42" fmla="*/ 22090 h 32691"/>
                <a:gd name="connsiteX43" fmla="*/ 55403 w 56440"/>
                <a:gd name="connsiteY43" fmla="*/ 24498 h 32691"/>
                <a:gd name="connsiteX44" fmla="*/ 54213 w 56440"/>
                <a:gd name="connsiteY44" fmla="*/ 27150 h 32691"/>
                <a:gd name="connsiteX45" fmla="*/ 51761 w 56440"/>
                <a:gd name="connsiteY45" fmla="*/ 24885 h 32691"/>
                <a:gd name="connsiteX46" fmla="*/ 51998 w 56440"/>
                <a:gd name="connsiteY46" fmla="*/ 28328 h 32691"/>
                <a:gd name="connsiteX47" fmla="*/ 51998 w 56440"/>
                <a:gd name="connsiteY47" fmla="*/ 30429 h 32691"/>
                <a:gd name="connsiteX48" fmla="*/ 51245 w 56440"/>
                <a:gd name="connsiteY48" fmla="*/ 32350 h 32691"/>
                <a:gd name="connsiteX49" fmla="*/ 49514 w 56440"/>
                <a:gd name="connsiteY49" fmla="*/ 32651 h 32691"/>
                <a:gd name="connsiteX50" fmla="*/ 49288 w 56440"/>
                <a:gd name="connsiteY50" fmla="*/ 31330 h 32691"/>
                <a:gd name="connsiteX51" fmla="*/ 47255 w 56440"/>
                <a:gd name="connsiteY51" fmla="*/ 31269 h 32691"/>
                <a:gd name="connsiteX52" fmla="*/ 43159 w 56440"/>
                <a:gd name="connsiteY52" fmla="*/ 29484 h 32691"/>
                <a:gd name="connsiteX53" fmla="*/ 41932 w 56440"/>
                <a:gd name="connsiteY53" fmla="*/ 30039 h 32691"/>
                <a:gd name="connsiteX54" fmla="*/ 39984 w 56440"/>
                <a:gd name="connsiteY54" fmla="*/ 29928 h 32691"/>
                <a:gd name="connsiteX55" fmla="*/ 38498 w 56440"/>
                <a:gd name="connsiteY55" fmla="*/ 27574 h 32691"/>
                <a:gd name="connsiteX56" fmla="*/ 35064 w 56440"/>
                <a:gd name="connsiteY56" fmla="*/ 28110 h 32691"/>
                <a:gd name="connsiteX57" fmla="*/ 28826 w 56440"/>
                <a:gd name="connsiteY57" fmla="*/ 27551 h 32691"/>
                <a:gd name="connsiteX58" fmla="*/ 28698 w 56440"/>
                <a:gd name="connsiteY58" fmla="*/ 25402 h 32691"/>
                <a:gd name="connsiteX59" fmla="*/ 26907 w 56440"/>
                <a:gd name="connsiteY59" fmla="*/ 25253 h 32691"/>
                <a:gd name="connsiteX60" fmla="*/ 24553 w 56440"/>
                <a:gd name="connsiteY60" fmla="*/ 25827 h 32691"/>
                <a:gd name="connsiteX61" fmla="*/ 22724 w 56440"/>
                <a:gd name="connsiteY61" fmla="*/ 25329 h 32691"/>
                <a:gd name="connsiteX62" fmla="*/ 21744 w 56440"/>
                <a:gd name="connsiteY62" fmla="*/ 26319 h 32691"/>
                <a:gd name="connsiteX0" fmla="*/ 21744 w 57309"/>
                <a:gd name="connsiteY0" fmla="*/ 26319 h 32691"/>
                <a:gd name="connsiteX1" fmla="*/ 18082 w 57309"/>
                <a:gd name="connsiteY1" fmla="*/ 26106 h 32691"/>
                <a:gd name="connsiteX2" fmla="*/ 19506 w 57309"/>
                <a:gd name="connsiteY2" fmla="*/ 24522 h 32691"/>
                <a:gd name="connsiteX3" fmla="*/ 18686 w 57309"/>
                <a:gd name="connsiteY3" fmla="*/ 23870 h 32691"/>
                <a:gd name="connsiteX4" fmla="*/ 17157 w 57309"/>
                <a:gd name="connsiteY4" fmla="*/ 23496 h 32691"/>
                <a:gd name="connsiteX5" fmla="*/ 16306 w 57309"/>
                <a:gd name="connsiteY5" fmla="*/ 21404 h 32691"/>
                <a:gd name="connsiteX6" fmla="*/ 13943 w 57309"/>
                <a:gd name="connsiteY6" fmla="*/ 21060 h 32691"/>
                <a:gd name="connsiteX7" fmla="*/ 10956 w 57309"/>
                <a:gd name="connsiteY7" fmla="*/ 22151 h 32691"/>
                <a:gd name="connsiteX8" fmla="*/ 6407 w 57309"/>
                <a:gd name="connsiteY8" fmla="*/ 19698 h 32691"/>
                <a:gd name="connsiteX9" fmla="*/ 7262 w 57309"/>
                <a:gd name="connsiteY9" fmla="*/ 16094 h 32691"/>
                <a:gd name="connsiteX10" fmla="*/ 4797 w 57309"/>
                <a:gd name="connsiteY10" fmla="*/ 15722 h 32691"/>
                <a:gd name="connsiteX11" fmla="*/ 2840 w 57309"/>
                <a:gd name="connsiteY11" fmla="*/ 14281 h 32691"/>
                <a:gd name="connsiteX12" fmla="*/ 3692 w 57309"/>
                <a:gd name="connsiteY12" fmla="*/ 12211 h 32691"/>
                <a:gd name="connsiteX13" fmla="*/ 506 w 57309"/>
                <a:gd name="connsiteY13" fmla="*/ 12300 h 32691"/>
                <a:gd name="connsiteX14" fmla="*/ 280 w 57309"/>
                <a:gd name="connsiteY14" fmla="*/ 8758 h 32691"/>
                <a:gd name="connsiteX15" fmla="*/ 4119 w 57309"/>
                <a:gd name="connsiteY15" fmla="*/ 5516 h 32691"/>
                <a:gd name="connsiteX16" fmla="*/ 8862 w 57309"/>
                <a:gd name="connsiteY16" fmla="*/ 6056 h 32691"/>
                <a:gd name="connsiteX17" fmla="*/ 9322 w 57309"/>
                <a:gd name="connsiteY17" fmla="*/ 8949 h 32691"/>
                <a:gd name="connsiteX18" fmla="*/ 14316 w 57309"/>
                <a:gd name="connsiteY18" fmla="*/ 8744 h 32691"/>
                <a:gd name="connsiteX19" fmla="*/ 15356 w 57309"/>
                <a:gd name="connsiteY19" fmla="*/ 7558 h 32691"/>
                <a:gd name="connsiteX20" fmla="*/ 20865 w 57309"/>
                <a:gd name="connsiteY20" fmla="*/ 6016 h 32691"/>
                <a:gd name="connsiteX21" fmla="*/ 23677 w 57309"/>
                <a:gd name="connsiteY21" fmla="*/ 5683 h 32691"/>
                <a:gd name="connsiteX22" fmla="*/ 23692 w 57309"/>
                <a:gd name="connsiteY22" fmla="*/ 3175 h 32691"/>
                <a:gd name="connsiteX23" fmla="*/ 24814 w 57309"/>
                <a:gd name="connsiteY23" fmla="*/ 2609 h 32691"/>
                <a:gd name="connsiteX24" fmla="*/ 25003 w 57309"/>
                <a:gd name="connsiteY24" fmla="*/ 1332 h 32691"/>
                <a:gd name="connsiteX25" fmla="*/ 27802 w 57309"/>
                <a:gd name="connsiteY25" fmla="*/ 1825 h 32691"/>
                <a:gd name="connsiteX26" fmla="*/ 31701 w 57309"/>
                <a:gd name="connsiteY26" fmla="*/ 871 h 32691"/>
                <a:gd name="connsiteX27" fmla="*/ 33101 w 57309"/>
                <a:gd name="connsiteY27" fmla="*/ 4110 h 32691"/>
                <a:gd name="connsiteX28" fmla="*/ 34969 w 57309"/>
                <a:gd name="connsiteY28" fmla="*/ 3954 h 32691"/>
                <a:gd name="connsiteX29" fmla="*/ 38937 w 57309"/>
                <a:gd name="connsiteY29" fmla="*/ 2773 h 32691"/>
                <a:gd name="connsiteX30" fmla="*/ 42431 w 57309"/>
                <a:gd name="connsiteY30" fmla="*/ 6213 h 32691"/>
                <a:gd name="connsiteX31" fmla="*/ 44551 w 57309"/>
                <a:gd name="connsiteY31" fmla="*/ 7081 h 32691"/>
                <a:gd name="connsiteX32" fmla="*/ 46794 w 57309"/>
                <a:gd name="connsiteY32" fmla="*/ 6570 h 32691"/>
                <a:gd name="connsiteX33" fmla="*/ 47263 w 57309"/>
                <a:gd name="connsiteY33" fmla="*/ 5112 h 32691"/>
                <a:gd name="connsiteX34" fmla="*/ 51563 w 57309"/>
                <a:gd name="connsiteY34" fmla="*/ 1 h 32691"/>
                <a:gd name="connsiteX35" fmla="*/ 54249 w 57309"/>
                <a:gd name="connsiteY35" fmla="*/ 4747 h 32691"/>
                <a:gd name="connsiteX36" fmla="*/ 56098 w 57309"/>
                <a:gd name="connsiteY36" fmla="*/ 6963 h 32691"/>
                <a:gd name="connsiteX37" fmla="*/ 56383 w 57309"/>
                <a:gd name="connsiteY37" fmla="*/ 11112 h 32691"/>
                <a:gd name="connsiteX38" fmla="*/ 55393 w 57309"/>
                <a:gd name="connsiteY38" fmla="*/ 13983 h 32691"/>
                <a:gd name="connsiteX39" fmla="*/ 55290 w 57309"/>
                <a:gd name="connsiteY39" fmla="*/ 16911 h 32691"/>
                <a:gd name="connsiteX40" fmla="*/ 55026 w 57309"/>
                <a:gd name="connsiteY40" fmla="*/ 18550 h 32691"/>
                <a:gd name="connsiteX41" fmla="*/ 54807 w 57309"/>
                <a:gd name="connsiteY41" fmla="*/ 20620 h 32691"/>
                <a:gd name="connsiteX42" fmla="*/ 55360 w 57309"/>
                <a:gd name="connsiteY42" fmla="*/ 22090 h 32691"/>
                <a:gd name="connsiteX43" fmla="*/ 55403 w 57309"/>
                <a:gd name="connsiteY43" fmla="*/ 24498 h 32691"/>
                <a:gd name="connsiteX44" fmla="*/ 54213 w 57309"/>
                <a:gd name="connsiteY44" fmla="*/ 27150 h 32691"/>
                <a:gd name="connsiteX45" fmla="*/ 57279 w 57309"/>
                <a:gd name="connsiteY45" fmla="*/ 30830 h 32691"/>
                <a:gd name="connsiteX46" fmla="*/ 51998 w 57309"/>
                <a:gd name="connsiteY46" fmla="*/ 28328 h 32691"/>
                <a:gd name="connsiteX47" fmla="*/ 51998 w 57309"/>
                <a:gd name="connsiteY47" fmla="*/ 30429 h 32691"/>
                <a:gd name="connsiteX48" fmla="*/ 51245 w 57309"/>
                <a:gd name="connsiteY48" fmla="*/ 32350 h 32691"/>
                <a:gd name="connsiteX49" fmla="*/ 49514 w 57309"/>
                <a:gd name="connsiteY49" fmla="*/ 32651 h 32691"/>
                <a:gd name="connsiteX50" fmla="*/ 49288 w 57309"/>
                <a:gd name="connsiteY50" fmla="*/ 31330 h 32691"/>
                <a:gd name="connsiteX51" fmla="*/ 47255 w 57309"/>
                <a:gd name="connsiteY51" fmla="*/ 31269 h 32691"/>
                <a:gd name="connsiteX52" fmla="*/ 43159 w 57309"/>
                <a:gd name="connsiteY52" fmla="*/ 29484 h 32691"/>
                <a:gd name="connsiteX53" fmla="*/ 41932 w 57309"/>
                <a:gd name="connsiteY53" fmla="*/ 30039 h 32691"/>
                <a:gd name="connsiteX54" fmla="*/ 39984 w 57309"/>
                <a:gd name="connsiteY54" fmla="*/ 29928 h 32691"/>
                <a:gd name="connsiteX55" fmla="*/ 38498 w 57309"/>
                <a:gd name="connsiteY55" fmla="*/ 27574 h 32691"/>
                <a:gd name="connsiteX56" fmla="*/ 35064 w 57309"/>
                <a:gd name="connsiteY56" fmla="*/ 28110 h 32691"/>
                <a:gd name="connsiteX57" fmla="*/ 28826 w 57309"/>
                <a:gd name="connsiteY57" fmla="*/ 27551 h 32691"/>
                <a:gd name="connsiteX58" fmla="*/ 28698 w 57309"/>
                <a:gd name="connsiteY58" fmla="*/ 25402 h 32691"/>
                <a:gd name="connsiteX59" fmla="*/ 26907 w 57309"/>
                <a:gd name="connsiteY59" fmla="*/ 25253 h 32691"/>
                <a:gd name="connsiteX60" fmla="*/ 24553 w 57309"/>
                <a:gd name="connsiteY60" fmla="*/ 25827 h 32691"/>
                <a:gd name="connsiteX61" fmla="*/ 22724 w 57309"/>
                <a:gd name="connsiteY61" fmla="*/ 25329 h 32691"/>
                <a:gd name="connsiteX62" fmla="*/ 21744 w 57309"/>
                <a:gd name="connsiteY62" fmla="*/ 26319 h 32691"/>
                <a:gd name="connsiteX0" fmla="*/ 21744 w 61379"/>
                <a:gd name="connsiteY0" fmla="*/ 26319 h 33358"/>
                <a:gd name="connsiteX1" fmla="*/ 18082 w 61379"/>
                <a:gd name="connsiteY1" fmla="*/ 26106 h 33358"/>
                <a:gd name="connsiteX2" fmla="*/ 19506 w 61379"/>
                <a:gd name="connsiteY2" fmla="*/ 24522 h 33358"/>
                <a:gd name="connsiteX3" fmla="*/ 18686 w 61379"/>
                <a:gd name="connsiteY3" fmla="*/ 23870 h 33358"/>
                <a:gd name="connsiteX4" fmla="*/ 17157 w 61379"/>
                <a:gd name="connsiteY4" fmla="*/ 23496 h 33358"/>
                <a:gd name="connsiteX5" fmla="*/ 16306 w 61379"/>
                <a:gd name="connsiteY5" fmla="*/ 21404 h 33358"/>
                <a:gd name="connsiteX6" fmla="*/ 13943 w 61379"/>
                <a:gd name="connsiteY6" fmla="*/ 21060 h 33358"/>
                <a:gd name="connsiteX7" fmla="*/ 10956 w 61379"/>
                <a:gd name="connsiteY7" fmla="*/ 22151 h 33358"/>
                <a:gd name="connsiteX8" fmla="*/ 6407 w 61379"/>
                <a:gd name="connsiteY8" fmla="*/ 19698 h 33358"/>
                <a:gd name="connsiteX9" fmla="*/ 7262 w 61379"/>
                <a:gd name="connsiteY9" fmla="*/ 16094 h 33358"/>
                <a:gd name="connsiteX10" fmla="*/ 4797 w 61379"/>
                <a:gd name="connsiteY10" fmla="*/ 15722 h 33358"/>
                <a:gd name="connsiteX11" fmla="*/ 2840 w 61379"/>
                <a:gd name="connsiteY11" fmla="*/ 14281 h 33358"/>
                <a:gd name="connsiteX12" fmla="*/ 3692 w 61379"/>
                <a:gd name="connsiteY12" fmla="*/ 12211 h 33358"/>
                <a:gd name="connsiteX13" fmla="*/ 506 w 61379"/>
                <a:gd name="connsiteY13" fmla="*/ 12300 h 33358"/>
                <a:gd name="connsiteX14" fmla="*/ 280 w 61379"/>
                <a:gd name="connsiteY14" fmla="*/ 8758 h 33358"/>
                <a:gd name="connsiteX15" fmla="*/ 4119 w 61379"/>
                <a:gd name="connsiteY15" fmla="*/ 5516 h 33358"/>
                <a:gd name="connsiteX16" fmla="*/ 8862 w 61379"/>
                <a:gd name="connsiteY16" fmla="*/ 6056 h 33358"/>
                <a:gd name="connsiteX17" fmla="*/ 9322 w 61379"/>
                <a:gd name="connsiteY17" fmla="*/ 8949 h 33358"/>
                <a:gd name="connsiteX18" fmla="*/ 14316 w 61379"/>
                <a:gd name="connsiteY18" fmla="*/ 8744 h 33358"/>
                <a:gd name="connsiteX19" fmla="*/ 15356 w 61379"/>
                <a:gd name="connsiteY19" fmla="*/ 7558 h 33358"/>
                <a:gd name="connsiteX20" fmla="*/ 20865 w 61379"/>
                <a:gd name="connsiteY20" fmla="*/ 6016 h 33358"/>
                <a:gd name="connsiteX21" fmla="*/ 23677 w 61379"/>
                <a:gd name="connsiteY21" fmla="*/ 5683 h 33358"/>
                <a:gd name="connsiteX22" fmla="*/ 23692 w 61379"/>
                <a:gd name="connsiteY22" fmla="*/ 3175 h 33358"/>
                <a:gd name="connsiteX23" fmla="*/ 24814 w 61379"/>
                <a:gd name="connsiteY23" fmla="*/ 2609 h 33358"/>
                <a:gd name="connsiteX24" fmla="*/ 25003 w 61379"/>
                <a:gd name="connsiteY24" fmla="*/ 1332 h 33358"/>
                <a:gd name="connsiteX25" fmla="*/ 27802 w 61379"/>
                <a:gd name="connsiteY25" fmla="*/ 1825 h 33358"/>
                <a:gd name="connsiteX26" fmla="*/ 31701 w 61379"/>
                <a:gd name="connsiteY26" fmla="*/ 871 h 33358"/>
                <a:gd name="connsiteX27" fmla="*/ 33101 w 61379"/>
                <a:gd name="connsiteY27" fmla="*/ 4110 h 33358"/>
                <a:gd name="connsiteX28" fmla="*/ 34969 w 61379"/>
                <a:gd name="connsiteY28" fmla="*/ 3954 h 33358"/>
                <a:gd name="connsiteX29" fmla="*/ 38937 w 61379"/>
                <a:gd name="connsiteY29" fmla="*/ 2773 h 33358"/>
                <a:gd name="connsiteX30" fmla="*/ 42431 w 61379"/>
                <a:gd name="connsiteY30" fmla="*/ 6213 h 33358"/>
                <a:gd name="connsiteX31" fmla="*/ 44551 w 61379"/>
                <a:gd name="connsiteY31" fmla="*/ 7081 h 33358"/>
                <a:gd name="connsiteX32" fmla="*/ 46794 w 61379"/>
                <a:gd name="connsiteY32" fmla="*/ 6570 h 33358"/>
                <a:gd name="connsiteX33" fmla="*/ 47263 w 61379"/>
                <a:gd name="connsiteY33" fmla="*/ 5112 h 33358"/>
                <a:gd name="connsiteX34" fmla="*/ 51563 w 61379"/>
                <a:gd name="connsiteY34" fmla="*/ 1 h 33358"/>
                <a:gd name="connsiteX35" fmla="*/ 54249 w 61379"/>
                <a:gd name="connsiteY35" fmla="*/ 4747 h 33358"/>
                <a:gd name="connsiteX36" fmla="*/ 56098 w 61379"/>
                <a:gd name="connsiteY36" fmla="*/ 6963 h 33358"/>
                <a:gd name="connsiteX37" fmla="*/ 56383 w 61379"/>
                <a:gd name="connsiteY37" fmla="*/ 11112 h 33358"/>
                <a:gd name="connsiteX38" fmla="*/ 55393 w 61379"/>
                <a:gd name="connsiteY38" fmla="*/ 13983 h 33358"/>
                <a:gd name="connsiteX39" fmla="*/ 55290 w 61379"/>
                <a:gd name="connsiteY39" fmla="*/ 16911 h 33358"/>
                <a:gd name="connsiteX40" fmla="*/ 55026 w 61379"/>
                <a:gd name="connsiteY40" fmla="*/ 18550 h 33358"/>
                <a:gd name="connsiteX41" fmla="*/ 54807 w 61379"/>
                <a:gd name="connsiteY41" fmla="*/ 20620 h 33358"/>
                <a:gd name="connsiteX42" fmla="*/ 55360 w 61379"/>
                <a:gd name="connsiteY42" fmla="*/ 22090 h 33358"/>
                <a:gd name="connsiteX43" fmla="*/ 55403 w 61379"/>
                <a:gd name="connsiteY43" fmla="*/ 24498 h 33358"/>
                <a:gd name="connsiteX44" fmla="*/ 54213 w 61379"/>
                <a:gd name="connsiteY44" fmla="*/ 27150 h 33358"/>
                <a:gd name="connsiteX45" fmla="*/ 57279 w 61379"/>
                <a:gd name="connsiteY45" fmla="*/ 30830 h 33358"/>
                <a:gd name="connsiteX46" fmla="*/ 61245 w 61379"/>
                <a:gd name="connsiteY46" fmla="*/ 33356 h 33358"/>
                <a:gd name="connsiteX47" fmla="*/ 51998 w 61379"/>
                <a:gd name="connsiteY47" fmla="*/ 30429 h 33358"/>
                <a:gd name="connsiteX48" fmla="*/ 51245 w 61379"/>
                <a:gd name="connsiteY48" fmla="*/ 32350 h 33358"/>
                <a:gd name="connsiteX49" fmla="*/ 49514 w 61379"/>
                <a:gd name="connsiteY49" fmla="*/ 32651 h 33358"/>
                <a:gd name="connsiteX50" fmla="*/ 49288 w 61379"/>
                <a:gd name="connsiteY50" fmla="*/ 31330 h 33358"/>
                <a:gd name="connsiteX51" fmla="*/ 47255 w 61379"/>
                <a:gd name="connsiteY51" fmla="*/ 31269 h 33358"/>
                <a:gd name="connsiteX52" fmla="*/ 43159 w 61379"/>
                <a:gd name="connsiteY52" fmla="*/ 29484 h 33358"/>
                <a:gd name="connsiteX53" fmla="*/ 41932 w 61379"/>
                <a:gd name="connsiteY53" fmla="*/ 30039 h 33358"/>
                <a:gd name="connsiteX54" fmla="*/ 39984 w 61379"/>
                <a:gd name="connsiteY54" fmla="*/ 29928 h 33358"/>
                <a:gd name="connsiteX55" fmla="*/ 38498 w 61379"/>
                <a:gd name="connsiteY55" fmla="*/ 27574 h 33358"/>
                <a:gd name="connsiteX56" fmla="*/ 35064 w 61379"/>
                <a:gd name="connsiteY56" fmla="*/ 28110 h 33358"/>
                <a:gd name="connsiteX57" fmla="*/ 28826 w 61379"/>
                <a:gd name="connsiteY57" fmla="*/ 27551 h 33358"/>
                <a:gd name="connsiteX58" fmla="*/ 28698 w 61379"/>
                <a:gd name="connsiteY58" fmla="*/ 25402 h 33358"/>
                <a:gd name="connsiteX59" fmla="*/ 26907 w 61379"/>
                <a:gd name="connsiteY59" fmla="*/ 25253 h 33358"/>
                <a:gd name="connsiteX60" fmla="*/ 24553 w 61379"/>
                <a:gd name="connsiteY60" fmla="*/ 25827 h 33358"/>
                <a:gd name="connsiteX61" fmla="*/ 22724 w 61379"/>
                <a:gd name="connsiteY61" fmla="*/ 25329 h 33358"/>
                <a:gd name="connsiteX62" fmla="*/ 21744 w 61379"/>
                <a:gd name="connsiteY62" fmla="*/ 26319 h 33358"/>
                <a:gd name="connsiteX0" fmla="*/ 21744 w 61296"/>
                <a:gd name="connsiteY0" fmla="*/ 26319 h 34434"/>
                <a:gd name="connsiteX1" fmla="*/ 18082 w 61296"/>
                <a:gd name="connsiteY1" fmla="*/ 26106 h 34434"/>
                <a:gd name="connsiteX2" fmla="*/ 19506 w 61296"/>
                <a:gd name="connsiteY2" fmla="*/ 24522 h 34434"/>
                <a:gd name="connsiteX3" fmla="*/ 18686 w 61296"/>
                <a:gd name="connsiteY3" fmla="*/ 23870 h 34434"/>
                <a:gd name="connsiteX4" fmla="*/ 17157 w 61296"/>
                <a:gd name="connsiteY4" fmla="*/ 23496 h 34434"/>
                <a:gd name="connsiteX5" fmla="*/ 16306 w 61296"/>
                <a:gd name="connsiteY5" fmla="*/ 21404 h 34434"/>
                <a:gd name="connsiteX6" fmla="*/ 13943 w 61296"/>
                <a:gd name="connsiteY6" fmla="*/ 21060 h 34434"/>
                <a:gd name="connsiteX7" fmla="*/ 10956 w 61296"/>
                <a:gd name="connsiteY7" fmla="*/ 22151 h 34434"/>
                <a:gd name="connsiteX8" fmla="*/ 6407 w 61296"/>
                <a:gd name="connsiteY8" fmla="*/ 19698 h 34434"/>
                <a:gd name="connsiteX9" fmla="*/ 7262 w 61296"/>
                <a:gd name="connsiteY9" fmla="*/ 16094 h 34434"/>
                <a:gd name="connsiteX10" fmla="*/ 4797 w 61296"/>
                <a:gd name="connsiteY10" fmla="*/ 15722 h 34434"/>
                <a:gd name="connsiteX11" fmla="*/ 2840 w 61296"/>
                <a:gd name="connsiteY11" fmla="*/ 14281 h 34434"/>
                <a:gd name="connsiteX12" fmla="*/ 3692 w 61296"/>
                <a:gd name="connsiteY12" fmla="*/ 12211 h 34434"/>
                <a:gd name="connsiteX13" fmla="*/ 506 w 61296"/>
                <a:gd name="connsiteY13" fmla="*/ 12300 h 34434"/>
                <a:gd name="connsiteX14" fmla="*/ 280 w 61296"/>
                <a:gd name="connsiteY14" fmla="*/ 8758 h 34434"/>
                <a:gd name="connsiteX15" fmla="*/ 4119 w 61296"/>
                <a:gd name="connsiteY15" fmla="*/ 5516 h 34434"/>
                <a:gd name="connsiteX16" fmla="*/ 8862 w 61296"/>
                <a:gd name="connsiteY16" fmla="*/ 6056 h 34434"/>
                <a:gd name="connsiteX17" fmla="*/ 9322 w 61296"/>
                <a:gd name="connsiteY17" fmla="*/ 8949 h 34434"/>
                <a:gd name="connsiteX18" fmla="*/ 14316 w 61296"/>
                <a:gd name="connsiteY18" fmla="*/ 8744 h 34434"/>
                <a:gd name="connsiteX19" fmla="*/ 15356 w 61296"/>
                <a:gd name="connsiteY19" fmla="*/ 7558 h 34434"/>
                <a:gd name="connsiteX20" fmla="*/ 20865 w 61296"/>
                <a:gd name="connsiteY20" fmla="*/ 6016 h 34434"/>
                <a:gd name="connsiteX21" fmla="*/ 23677 w 61296"/>
                <a:gd name="connsiteY21" fmla="*/ 5683 h 34434"/>
                <a:gd name="connsiteX22" fmla="*/ 23692 w 61296"/>
                <a:gd name="connsiteY22" fmla="*/ 3175 h 34434"/>
                <a:gd name="connsiteX23" fmla="*/ 24814 w 61296"/>
                <a:gd name="connsiteY23" fmla="*/ 2609 h 34434"/>
                <a:gd name="connsiteX24" fmla="*/ 25003 w 61296"/>
                <a:gd name="connsiteY24" fmla="*/ 1332 h 34434"/>
                <a:gd name="connsiteX25" fmla="*/ 27802 w 61296"/>
                <a:gd name="connsiteY25" fmla="*/ 1825 h 34434"/>
                <a:gd name="connsiteX26" fmla="*/ 31701 w 61296"/>
                <a:gd name="connsiteY26" fmla="*/ 871 h 34434"/>
                <a:gd name="connsiteX27" fmla="*/ 33101 w 61296"/>
                <a:gd name="connsiteY27" fmla="*/ 4110 h 34434"/>
                <a:gd name="connsiteX28" fmla="*/ 34969 w 61296"/>
                <a:gd name="connsiteY28" fmla="*/ 3954 h 34434"/>
                <a:gd name="connsiteX29" fmla="*/ 38937 w 61296"/>
                <a:gd name="connsiteY29" fmla="*/ 2773 h 34434"/>
                <a:gd name="connsiteX30" fmla="*/ 42431 w 61296"/>
                <a:gd name="connsiteY30" fmla="*/ 6213 h 34434"/>
                <a:gd name="connsiteX31" fmla="*/ 44551 w 61296"/>
                <a:gd name="connsiteY31" fmla="*/ 7081 h 34434"/>
                <a:gd name="connsiteX32" fmla="*/ 46794 w 61296"/>
                <a:gd name="connsiteY32" fmla="*/ 6570 h 34434"/>
                <a:gd name="connsiteX33" fmla="*/ 47263 w 61296"/>
                <a:gd name="connsiteY33" fmla="*/ 5112 h 34434"/>
                <a:gd name="connsiteX34" fmla="*/ 51563 w 61296"/>
                <a:gd name="connsiteY34" fmla="*/ 1 h 34434"/>
                <a:gd name="connsiteX35" fmla="*/ 54249 w 61296"/>
                <a:gd name="connsiteY35" fmla="*/ 4747 h 34434"/>
                <a:gd name="connsiteX36" fmla="*/ 56098 w 61296"/>
                <a:gd name="connsiteY36" fmla="*/ 6963 h 34434"/>
                <a:gd name="connsiteX37" fmla="*/ 56383 w 61296"/>
                <a:gd name="connsiteY37" fmla="*/ 11112 h 34434"/>
                <a:gd name="connsiteX38" fmla="*/ 55393 w 61296"/>
                <a:gd name="connsiteY38" fmla="*/ 13983 h 34434"/>
                <a:gd name="connsiteX39" fmla="*/ 55290 w 61296"/>
                <a:gd name="connsiteY39" fmla="*/ 16911 h 34434"/>
                <a:gd name="connsiteX40" fmla="*/ 55026 w 61296"/>
                <a:gd name="connsiteY40" fmla="*/ 18550 h 34434"/>
                <a:gd name="connsiteX41" fmla="*/ 54807 w 61296"/>
                <a:gd name="connsiteY41" fmla="*/ 20620 h 34434"/>
                <a:gd name="connsiteX42" fmla="*/ 55360 w 61296"/>
                <a:gd name="connsiteY42" fmla="*/ 22090 h 34434"/>
                <a:gd name="connsiteX43" fmla="*/ 55403 w 61296"/>
                <a:gd name="connsiteY43" fmla="*/ 24498 h 34434"/>
                <a:gd name="connsiteX44" fmla="*/ 54213 w 61296"/>
                <a:gd name="connsiteY44" fmla="*/ 27150 h 34434"/>
                <a:gd name="connsiteX45" fmla="*/ 57279 w 61296"/>
                <a:gd name="connsiteY45" fmla="*/ 30830 h 34434"/>
                <a:gd name="connsiteX46" fmla="*/ 61245 w 61296"/>
                <a:gd name="connsiteY46" fmla="*/ 33356 h 34434"/>
                <a:gd name="connsiteX47" fmla="*/ 54280 w 61296"/>
                <a:gd name="connsiteY47" fmla="*/ 34407 h 34434"/>
                <a:gd name="connsiteX48" fmla="*/ 51245 w 61296"/>
                <a:gd name="connsiteY48" fmla="*/ 32350 h 34434"/>
                <a:gd name="connsiteX49" fmla="*/ 49514 w 61296"/>
                <a:gd name="connsiteY49" fmla="*/ 32651 h 34434"/>
                <a:gd name="connsiteX50" fmla="*/ 49288 w 61296"/>
                <a:gd name="connsiteY50" fmla="*/ 31330 h 34434"/>
                <a:gd name="connsiteX51" fmla="*/ 47255 w 61296"/>
                <a:gd name="connsiteY51" fmla="*/ 31269 h 34434"/>
                <a:gd name="connsiteX52" fmla="*/ 43159 w 61296"/>
                <a:gd name="connsiteY52" fmla="*/ 29484 h 34434"/>
                <a:gd name="connsiteX53" fmla="*/ 41932 w 61296"/>
                <a:gd name="connsiteY53" fmla="*/ 30039 h 34434"/>
                <a:gd name="connsiteX54" fmla="*/ 39984 w 61296"/>
                <a:gd name="connsiteY54" fmla="*/ 29928 h 34434"/>
                <a:gd name="connsiteX55" fmla="*/ 38498 w 61296"/>
                <a:gd name="connsiteY55" fmla="*/ 27574 h 34434"/>
                <a:gd name="connsiteX56" fmla="*/ 35064 w 61296"/>
                <a:gd name="connsiteY56" fmla="*/ 28110 h 34434"/>
                <a:gd name="connsiteX57" fmla="*/ 28826 w 61296"/>
                <a:gd name="connsiteY57" fmla="*/ 27551 h 34434"/>
                <a:gd name="connsiteX58" fmla="*/ 28698 w 61296"/>
                <a:gd name="connsiteY58" fmla="*/ 25402 h 34434"/>
                <a:gd name="connsiteX59" fmla="*/ 26907 w 61296"/>
                <a:gd name="connsiteY59" fmla="*/ 25253 h 34434"/>
                <a:gd name="connsiteX60" fmla="*/ 24553 w 61296"/>
                <a:gd name="connsiteY60" fmla="*/ 25827 h 34434"/>
                <a:gd name="connsiteX61" fmla="*/ 22724 w 61296"/>
                <a:gd name="connsiteY61" fmla="*/ 25329 h 34434"/>
                <a:gd name="connsiteX62" fmla="*/ 21744 w 61296"/>
                <a:gd name="connsiteY62" fmla="*/ 26319 h 34434"/>
                <a:gd name="connsiteX0" fmla="*/ 21744 w 61296"/>
                <a:gd name="connsiteY0" fmla="*/ 26319 h 39905"/>
                <a:gd name="connsiteX1" fmla="*/ 18082 w 61296"/>
                <a:gd name="connsiteY1" fmla="*/ 26106 h 39905"/>
                <a:gd name="connsiteX2" fmla="*/ 19506 w 61296"/>
                <a:gd name="connsiteY2" fmla="*/ 24522 h 39905"/>
                <a:gd name="connsiteX3" fmla="*/ 18686 w 61296"/>
                <a:gd name="connsiteY3" fmla="*/ 23870 h 39905"/>
                <a:gd name="connsiteX4" fmla="*/ 17157 w 61296"/>
                <a:gd name="connsiteY4" fmla="*/ 23496 h 39905"/>
                <a:gd name="connsiteX5" fmla="*/ 16306 w 61296"/>
                <a:gd name="connsiteY5" fmla="*/ 21404 h 39905"/>
                <a:gd name="connsiteX6" fmla="*/ 13943 w 61296"/>
                <a:gd name="connsiteY6" fmla="*/ 21060 h 39905"/>
                <a:gd name="connsiteX7" fmla="*/ 10956 w 61296"/>
                <a:gd name="connsiteY7" fmla="*/ 22151 h 39905"/>
                <a:gd name="connsiteX8" fmla="*/ 6407 w 61296"/>
                <a:gd name="connsiteY8" fmla="*/ 19698 h 39905"/>
                <a:gd name="connsiteX9" fmla="*/ 7262 w 61296"/>
                <a:gd name="connsiteY9" fmla="*/ 16094 h 39905"/>
                <a:gd name="connsiteX10" fmla="*/ 4797 w 61296"/>
                <a:gd name="connsiteY10" fmla="*/ 15722 h 39905"/>
                <a:gd name="connsiteX11" fmla="*/ 2840 w 61296"/>
                <a:gd name="connsiteY11" fmla="*/ 14281 h 39905"/>
                <a:gd name="connsiteX12" fmla="*/ 3692 w 61296"/>
                <a:gd name="connsiteY12" fmla="*/ 12211 h 39905"/>
                <a:gd name="connsiteX13" fmla="*/ 506 w 61296"/>
                <a:gd name="connsiteY13" fmla="*/ 12300 h 39905"/>
                <a:gd name="connsiteX14" fmla="*/ 280 w 61296"/>
                <a:gd name="connsiteY14" fmla="*/ 8758 h 39905"/>
                <a:gd name="connsiteX15" fmla="*/ 4119 w 61296"/>
                <a:gd name="connsiteY15" fmla="*/ 5516 h 39905"/>
                <a:gd name="connsiteX16" fmla="*/ 8862 w 61296"/>
                <a:gd name="connsiteY16" fmla="*/ 6056 h 39905"/>
                <a:gd name="connsiteX17" fmla="*/ 9322 w 61296"/>
                <a:gd name="connsiteY17" fmla="*/ 8949 h 39905"/>
                <a:gd name="connsiteX18" fmla="*/ 14316 w 61296"/>
                <a:gd name="connsiteY18" fmla="*/ 8744 h 39905"/>
                <a:gd name="connsiteX19" fmla="*/ 15356 w 61296"/>
                <a:gd name="connsiteY19" fmla="*/ 7558 h 39905"/>
                <a:gd name="connsiteX20" fmla="*/ 20865 w 61296"/>
                <a:gd name="connsiteY20" fmla="*/ 6016 h 39905"/>
                <a:gd name="connsiteX21" fmla="*/ 23677 w 61296"/>
                <a:gd name="connsiteY21" fmla="*/ 5683 h 39905"/>
                <a:gd name="connsiteX22" fmla="*/ 23692 w 61296"/>
                <a:gd name="connsiteY22" fmla="*/ 3175 h 39905"/>
                <a:gd name="connsiteX23" fmla="*/ 24814 w 61296"/>
                <a:gd name="connsiteY23" fmla="*/ 2609 h 39905"/>
                <a:gd name="connsiteX24" fmla="*/ 25003 w 61296"/>
                <a:gd name="connsiteY24" fmla="*/ 1332 h 39905"/>
                <a:gd name="connsiteX25" fmla="*/ 27802 w 61296"/>
                <a:gd name="connsiteY25" fmla="*/ 1825 h 39905"/>
                <a:gd name="connsiteX26" fmla="*/ 31701 w 61296"/>
                <a:gd name="connsiteY26" fmla="*/ 871 h 39905"/>
                <a:gd name="connsiteX27" fmla="*/ 33101 w 61296"/>
                <a:gd name="connsiteY27" fmla="*/ 4110 h 39905"/>
                <a:gd name="connsiteX28" fmla="*/ 34969 w 61296"/>
                <a:gd name="connsiteY28" fmla="*/ 3954 h 39905"/>
                <a:gd name="connsiteX29" fmla="*/ 38937 w 61296"/>
                <a:gd name="connsiteY29" fmla="*/ 2773 h 39905"/>
                <a:gd name="connsiteX30" fmla="*/ 42431 w 61296"/>
                <a:gd name="connsiteY30" fmla="*/ 6213 h 39905"/>
                <a:gd name="connsiteX31" fmla="*/ 44551 w 61296"/>
                <a:gd name="connsiteY31" fmla="*/ 7081 h 39905"/>
                <a:gd name="connsiteX32" fmla="*/ 46794 w 61296"/>
                <a:gd name="connsiteY32" fmla="*/ 6570 h 39905"/>
                <a:gd name="connsiteX33" fmla="*/ 47263 w 61296"/>
                <a:gd name="connsiteY33" fmla="*/ 5112 h 39905"/>
                <a:gd name="connsiteX34" fmla="*/ 51563 w 61296"/>
                <a:gd name="connsiteY34" fmla="*/ 1 h 39905"/>
                <a:gd name="connsiteX35" fmla="*/ 54249 w 61296"/>
                <a:gd name="connsiteY35" fmla="*/ 4747 h 39905"/>
                <a:gd name="connsiteX36" fmla="*/ 56098 w 61296"/>
                <a:gd name="connsiteY36" fmla="*/ 6963 h 39905"/>
                <a:gd name="connsiteX37" fmla="*/ 56383 w 61296"/>
                <a:gd name="connsiteY37" fmla="*/ 11112 h 39905"/>
                <a:gd name="connsiteX38" fmla="*/ 55393 w 61296"/>
                <a:gd name="connsiteY38" fmla="*/ 13983 h 39905"/>
                <a:gd name="connsiteX39" fmla="*/ 55290 w 61296"/>
                <a:gd name="connsiteY39" fmla="*/ 16911 h 39905"/>
                <a:gd name="connsiteX40" fmla="*/ 55026 w 61296"/>
                <a:gd name="connsiteY40" fmla="*/ 18550 h 39905"/>
                <a:gd name="connsiteX41" fmla="*/ 54807 w 61296"/>
                <a:gd name="connsiteY41" fmla="*/ 20620 h 39905"/>
                <a:gd name="connsiteX42" fmla="*/ 55360 w 61296"/>
                <a:gd name="connsiteY42" fmla="*/ 22090 h 39905"/>
                <a:gd name="connsiteX43" fmla="*/ 55403 w 61296"/>
                <a:gd name="connsiteY43" fmla="*/ 24498 h 39905"/>
                <a:gd name="connsiteX44" fmla="*/ 54213 w 61296"/>
                <a:gd name="connsiteY44" fmla="*/ 27150 h 39905"/>
                <a:gd name="connsiteX45" fmla="*/ 57279 w 61296"/>
                <a:gd name="connsiteY45" fmla="*/ 30830 h 39905"/>
                <a:gd name="connsiteX46" fmla="*/ 61245 w 61296"/>
                <a:gd name="connsiteY46" fmla="*/ 33356 h 39905"/>
                <a:gd name="connsiteX47" fmla="*/ 54280 w 61296"/>
                <a:gd name="connsiteY47" fmla="*/ 34407 h 39905"/>
                <a:gd name="connsiteX48" fmla="*/ 52678 w 61296"/>
                <a:gd name="connsiteY48" fmla="*/ 39892 h 39905"/>
                <a:gd name="connsiteX49" fmla="*/ 49514 w 61296"/>
                <a:gd name="connsiteY49" fmla="*/ 32651 h 39905"/>
                <a:gd name="connsiteX50" fmla="*/ 49288 w 61296"/>
                <a:gd name="connsiteY50" fmla="*/ 31330 h 39905"/>
                <a:gd name="connsiteX51" fmla="*/ 47255 w 61296"/>
                <a:gd name="connsiteY51" fmla="*/ 31269 h 39905"/>
                <a:gd name="connsiteX52" fmla="*/ 43159 w 61296"/>
                <a:gd name="connsiteY52" fmla="*/ 29484 h 39905"/>
                <a:gd name="connsiteX53" fmla="*/ 41932 w 61296"/>
                <a:gd name="connsiteY53" fmla="*/ 30039 h 39905"/>
                <a:gd name="connsiteX54" fmla="*/ 39984 w 61296"/>
                <a:gd name="connsiteY54" fmla="*/ 29928 h 39905"/>
                <a:gd name="connsiteX55" fmla="*/ 38498 w 61296"/>
                <a:gd name="connsiteY55" fmla="*/ 27574 h 39905"/>
                <a:gd name="connsiteX56" fmla="*/ 35064 w 61296"/>
                <a:gd name="connsiteY56" fmla="*/ 28110 h 39905"/>
                <a:gd name="connsiteX57" fmla="*/ 28826 w 61296"/>
                <a:gd name="connsiteY57" fmla="*/ 27551 h 39905"/>
                <a:gd name="connsiteX58" fmla="*/ 28698 w 61296"/>
                <a:gd name="connsiteY58" fmla="*/ 25402 h 39905"/>
                <a:gd name="connsiteX59" fmla="*/ 26907 w 61296"/>
                <a:gd name="connsiteY59" fmla="*/ 25253 h 39905"/>
                <a:gd name="connsiteX60" fmla="*/ 24553 w 61296"/>
                <a:gd name="connsiteY60" fmla="*/ 25827 h 39905"/>
                <a:gd name="connsiteX61" fmla="*/ 22724 w 61296"/>
                <a:gd name="connsiteY61" fmla="*/ 25329 h 39905"/>
                <a:gd name="connsiteX62" fmla="*/ 21744 w 61296"/>
                <a:gd name="connsiteY62" fmla="*/ 26319 h 39905"/>
                <a:gd name="connsiteX0" fmla="*/ 21744 w 61296"/>
                <a:gd name="connsiteY0" fmla="*/ 26319 h 40647"/>
                <a:gd name="connsiteX1" fmla="*/ 18082 w 61296"/>
                <a:gd name="connsiteY1" fmla="*/ 26106 h 40647"/>
                <a:gd name="connsiteX2" fmla="*/ 19506 w 61296"/>
                <a:gd name="connsiteY2" fmla="*/ 24522 h 40647"/>
                <a:gd name="connsiteX3" fmla="*/ 18686 w 61296"/>
                <a:gd name="connsiteY3" fmla="*/ 23870 h 40647"/>
                <a:gd name="connsiteX4" fmla="*/ 17157 w 61296"/>
                <a:gd name="connsiteY4" fmla="*/ 23496 h 40647"/>
                <a:gd name="connsiteX5" fmla="*/ 16306 w 61296"/>
                <a:gd name="connsiteY5" fmla="*/ 21404 h 40647"/>
                <a:gd name="connsiteX6" fmla="*/ 13943 w 61296"/>
                <a:gd name="connsiteY6" fmla="*/ 21060 h 40647"/>
                <a:gd name="connsiteX7" fmla="*/ 10956 w 61296"/>
                <a:gd name="connsiteY7" fmla="*/ 22151 h 40647"/>
                <a:gd name="connsiteX8" fmla="*/ 6407 w 61296"/>
                <a:gd name="connsiteY8" fmla="*/ 19698 h 40647"/>
                <a:gd name="connsiteX9" fmla="*/ 7262 w 61296"/>
                <a:gd name="connsiteY9" fmla="*/ 16094 h 40647"/>
                <a:gd name="connsiteX10" fmla="*/ 4797 w 61296"/>
                <a:gd name="connsiteY10" fmla="*/ 15722 h 40647"/>
                <a:gd name="connsiteX11" fmla="*/ 2840 w 61296"/>
                <a:gd name="connsiteY11" fmla="*/ 14281 h 40647"/>
                <a:gd name="connsiteX12" fmla="*/ 3692 w 61296"/>
                <a:gd name="connsiteY12" fmla="*/ 12211 h 40647"/>
                <a:gd name="connsiteX13" fmla="*/ 506 w 61296"/>
                <a:gd name="connsiteY13" fmla="*/ 12300 h 40647"/>
                <a:gd name="connsiteX14" fmla="*/ 280 w 61296"/>
                <a:gd name="connsiteY14" fmla="*/ 8758 h 40647"/>
                <a:gd name="connsiteX15" fmla="*/ 4119 w 61296"/>
                <a:gd name="connsiteY15" fmla="*/ 5516 h 40647"/>
                <a:gd name="connsiteX16" fmla="*/ 8862 w 61296"/>
                <a:gd name="connsiteY16" fmla="*/ 6056 h 40647"/>
                <a:gd name="connsiteX17" fmla="*/ 9322 w 61296"/>
                <a:gd name="connsiteY17" fmla="*/ 8949 h 40647"/>
                <a:gd name="connsiteX18" fmla="*/ 14316 w 61296"/>
                <a:gd name="connsiteY18" fmla="*/ 8744 h 40647"/>
                <a:gd name="connsiteX19" fmla="*/ 15356 w 61296"/>
                <a:gd name="connsiteY19" fmla="*/ 7558 h 40647"/>
                <a:gd name="connsiteX20" fmla="*/ 20865 w 61296"/>
                <a:gd name="connsiteY20" fmla="*/ 6016 h 40647"/>
                <a:gd name="connsiteX21" fmla="*/ 23677 w 61296"/>
                <a:gd name="connsiteY21" fmla="*/ 5683 h 40647"/>
                <a:gd name="connsiteX22" fmla="*/ 23692 w 61296"/>
                <a:gd name="connsiteY22" fmla="*/ 3175 h 40647"/>
                <a:gd name="connsiteX23" fmla="*/ 24814 w 61296"/>
                <a:gd name="connsiteY23" fmla="*/ 2609 h 40647"/>
                <a:gd name="connsiteX24" fmla="*/ 25003 w 61296"/>
                <a:gd name="connsiteY24" fmla="*/ 1332 h 40647"/>
                <a:gd name="connsiteX25" fmla="*/ 27802 w 61296"/>
                <a:gd name="connsiteY25" fmla="*/ 1825 h 40647"/>
                <a:gd name="connsiteX26" fmla="*/ 31701 w 61296"/>
                <a:gd name="connsiteY26" fmla="*/ 871 h 40647"/>
                <a:gd name="connsiteX27" fmla="*/ 33101 w 61296"/>
                <a:gd name="connsiteY27" fmla="*/ 4110 h 40647"/>
                <a:gd name="connsiteX28" fmla="*/ 34969 w 61296"/>
                <a:gd name="connsiteY28" fmla="*/ 3954 h 40647"/>
                <a:gd name="connsiteX29" fmla="*/ 38937 w 61296"/>
                <a:gd name="connsiteY29" fmla="*/ 2773 h 40647"/>
                <a:gd name="connsiteX30" fmla="*/ 42431 w 61296"/>
                <a:gd name="connsiteY30" fmla="*/ 6213 h 40647"/>
                <a:gd name="connsiteX31" fmla="*/ 44551 w 61296"/>
                <a:gd name="connsiteY31" fmla="*/ 7081 h 40647"/>
                <a:gd name="connsiteX32" fmla="*/ 46794 w 61296"/>
                <a:gd name="connsiteY32" fmla="*/ 6570 h 40647"/>
                <a:gd name="connsiteX33" fmla="*/ 47263 w 61296"/>
                <a:gd name="connsiteY33" fmla="*/ 5112 h 40647"/>
                <a:gd name="connsiteX34" fmla="*/ 51563 w 61296"/>
                <a:gd name="connsiteY34" fmla="*/ 1 h 40647"/>
                <a:gd name="connsiteX35" fmla="*/ 54249 w 61296"/>
                <a:gd name="connsiteY35" fmla="*/ 4747 h 40647"/>
                <a:gd name="connsiteX36" fmla="*/ 56098 w 61296"/>
                <a:gd name="connsiteY36" fmla="*/ 6963 h 40647"/>
                <a:gd name="connsiteX37" fmla="*/ 56383 w 61296"/>
                <a:gd name="connsiteY37" fmla="*/ 11112 h 40647"/>
                <a:gd name="connsiteX38" fmla="*/ 55393 w 61296"/>
                <a:gd name="connsiteY38" fmla="*/ 13983 h 40647"/>
                <a:gd name="connsiteX39" fmla="*/ 55290 w 61296"/>
                <a:gd name="connsiteY39" fmla="*/ 16911 h 40647"/>
                <a:gd name="connsiteX40" fmla="*/ 55026 w 61296"/>
                <a:gd name="connsiteY40" fmla="*/ 18550 h 40647"/>
                <a:gd name="connsiteX41" fmla="*/ 54807 w 61296"/>
                <a:gd name="connsiteY41" fmla="*/ 20620 h 40647"/>
                <a:gd name="connsiteX42" fmla="*/ 55360 w 61296"/>
                <a:gd name="connsiteY42" fmla="*/ 22090 h 40647"/>
                <a:gd name="connsiteX43" fmla="*/ 55403 w 61296"/>
                <a:gd name="connsiteY43" fmla="*/ 24498 h 40647"/>
                <a:gd name="connsiteX44" fmla="*/ 54213 w 61296"/>
                <a:gd name="connsiteY44" fmla="*/ 27150 h 40647"/>
                <a:gd name="connsiteX45" fmla="*/ 57279 w 61296"/>
                <a:gd name="connsiteY45" fmla="*/ 30830 h 40647"/>
                <a:gd name="connsiteX46" fmla="*/ 61245 w 61296"/>
                <a:gd name="connsiteY46" fmla="*/ 33356 h 40647"/>
                <a:gd name="connsiteX47" fmla="*/ 54280 w 61296"/>
                <a:gd name="connsiteY47" fmla="*/ 34407 h 40647"/>
                <a:gd name="connsiteX48" fmla="*/ 52678 w 61296"/>
                <a:gd name="connsiteY48" fmla="*/ 39892 h 40647"/>
                <a:gd name="connsiteX49" fmla="*/ 50251 w 61296"/>
                <a:gd name="connsiteY49" fmla="*/ 39674 h 40647"/>
                <a:gd name="connsiteX50" fmla="*/ 49288 w 61296"/>
                <a:gd name="connsiteY50" fmla="*/ 31330 h 40647"/>
                <a:gd name="connsiteX51" fmla="*/ 47255 w 61296"/>
                <a:gd name="connsiteY51" fmla="*/ 31269 h 40647"/>
                <a:gd name="connsiteX52" fmla="*/ 43159 w 61296"/>
                <a:gd name="connsiteY52" fmla="*/ 29484 h 40647"/>
                <a:gd name="connsiteX53" fmla="*/ 41932 w 61296"/>
                <a:gd name="connsiteY53" fmla="*/ 30039 h 40647"/>
                <a:gd name="connsiteX54" fmla="*/ 39984 w 61296"/>
                <a:gd name="connsiteY54" fmla="*/ 29928 h 40647"/>
                <a:gd name="connsiteX55" fmla="*/ 38498 w 61296"/>
                <a:gd name="connsiteY55" fmla="*/ 27574 h 40647"/>
                <a:gd name="connsiteX56" fmla="*/ 35064 w 61296"/>
                <a:gd name="connsiteY56" fmla="*/ 28110 h 40647"/>
                <a:gd name="connsiteX57" fmla="*/ 28826 w 61296"/>
                <a:gd name="connsiteY57" fmla="*/ 27551 h 40647"/>
                <a:gd name="connsiteX58" fmla="*/ 28698 w 61296"/>
                <a:gd name="connsiteY58" fmla="*/ 25402 h 40647"/>
                <a:gd name="connsiteX59" fmla="*/ 26907 w 61296"/>
                <a:gd name="connsiteY59" fmla="*/ 25253 h 40647"/>
                <a:gd name="connsiteX60" fmla="*/ 24553 w 61296"/>
                <a:gd name="connsiteY60" fmla="*/ 25827 h 40647"/>
                <a:gd name="connsiteX61" fmla="*/ 22724 w 61296"/>
                <a:gd name="connsiteY61" fmla="*/ 25329 h 40647"/>
                <a:gd name="connsiteX62" fmla="*/ 21744 w 61296"/>
                <a:gd name="connsiteY62" fmla="*/ 26319 h 40647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47255 w 61296"/>
                <a:gd name="connsiteY51" fmla="*/ 31269 h 40278"/>
                <a:gd name="connsiteX52" fmla="*/ 43159 w 61296"/>
                <a:gd name="connsiteY52" fmla="*/ 29484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43159 w 61296"/>
                <a:gd name="connsiteY52" fmla="*/ 29484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41932 w 61296"/>
                <a:gd name="connsiteY53" fmla="*/ 30039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39984 w 61296"/>
                <a:gd name="connsiteY54" fmla="*/ 29928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38498 w 61296"/>
                <a:gd name="connsiteY55" fmla="*/ 27574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35064 w 61296"/>
                <a:gd name="connsiteY56" fmla="*/ 28110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8826 w 61296"/>
                <a:gd name="connsiteY57" fmla="*/ 27551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1834 w 61296"/>
                <a:gd name="connsiteY57" fmla="*/ 34107 h 40278"/>
                <a:gd name="connsiteX58" fmla="*/ 28698 w 61296"/>
                <a:gd name="connsiteY58" fmla="*/ 25402 h 40278"/>
                <a:gd name="connsiteX59" fmla="*/ 26907 w 61296"/>
                <a:gd name="connsiteY59" fmla="*/ 25253 h 40278"/>
                <a:gd name="connsiteX60" fmla="*/ 24553 w 61296"/>
                <a:gd name="connsiteY60" fmla="*/ 25827 h 40278"/>
                <a:gd name="connsiteX61" fmla="*/ 22724 w 61296"/>
                <a:gd name="connsiteY61" fmla="*/ 25329 h 40278"/>
                <a:gd name="connsiteX62" fmla="*/ 21744 w 61296"/>
                <a:gd name="connsiteY62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28698 w 61296"/>
                <a:gd name="connsiteY57" fmla="*/ 25402 h 40278"/>
                <a:gd name="connsiteX58" fmla="*/ 26907 w 61296"/>
                <a:gd name="connsiteY58" fmla="*/ 2525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26907 w 61296"/>
                <a:gd name="connsiteY58" fmla="*/ 2525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24553 w 61296"/>
                <a:gd name="connsiteY59" fmla="*/ 25827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1744 w 61296"/>
                <a:gd name="connsiteY0" fmla="*/ 2631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60" fmla="*/ 22724 w 61296"/>
                <a:gd name="connsiteY60" fmla="*/ 25329 h 40278"/>
                <a:gd name="connsiteX61" fmla="*/ 21744 w 61296"/>
                <a:gd name="connsiteY61" fmla="*/ 26319 h 40278"/>
                <a:gd name="connsiteX0" fmla="*/ 22724 w 61296"/>
                <a:gd name="connsiteY0" fmla="*/ 25329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60" fmla="*/ 22724 w 61296"/>
                <a:gd name="connsiteY60" fmla="*/ 25329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5070 w 61296"/>
                <a:gd name="connsiteY58" fmla="*/ 29843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9402 w 61296"/>
                <a:gd name="connsiteY58" fmla="*/ 28568 h 40278"/>
                <a:gd name="connsiteX0" fmla="*/ 9402 w 61296"/>
                <a:gd name="connsiteY0" fmla="*/ 28568 h 40278"/>
                <a:gd name="connsiteX1" fmla="*/ 18082 w 61296"/>
                <a:gd name="connsiteY1" fmla="*/ 26106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2404 w 61296"/>
                <a:gd name="connsiteY58" fmla="*/ 30599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9506 w 61296"/>
                <a:gd name="connsiteY2" fmla="*/ 24522 h 40278"/>
                <a:gd name="connsiteX3" fmla="*/ 18686 w 61296"/>
                <a:gd name="connsiteY3" fmla="*/ 23870 h 40278"/>
                <a:gd name="connsiteX4" fmla="*/ 17157 w 61296"/>
                <a:gd name="connsiteY4" fmla="*/ 23496 h 40278"/>
                <a:gd name="connsiteX5" fmla="*/ 16306 w 61296"/>
                <a:gd name="connsiteY5" fmla="*/ 21404 h 40278"/>
                <a:gd name="connsiteX6" fmla="*/ 13943 w 61296"/>
                <a:gd name="connsiteY6" fmla="*/ 21060 h 40278"/>
                <a:gd name="connsiteX7" fmla="*/ 10956 w 61296"/>
                <a:gd name="connsiteY7" fmla="*/ 22151 h 40278"/>
                <a:gd name="connsiteX8" fmla="*/ 6407 w 61296"/>
                <a:gd name="connsiteY8" fmla="*/ 19698 h 40278"/>
                <a:gd name="connsiteX9" fmla="*/ 7262 w 61296"/>
                <a:gd name="connsiteY9" fmla="*/ 16094 h 40278"/>
                <a:gd name="connsiteX10" fmla="*/ 4797 w 61296"/>
                <a:gd name="connsiteY10" fmla="*/ 15722 h 40278"/>
                <a:gd name="connsiteX11" fmla="*/ 2840 w 61296"/>
                <a:gd name="connsiteY11" fmla="*/ 14281 h 40278"/>
                <a:gd name="connsiteX12" fmla="*/ 3692 w 61296"/>
                <a:gd name="connsiteY12" fmla="*/ 12211 h 40278"/>
                <a:gd name="connsiteX13" fmla="*/ 506 w 61296"/>
                <a:gd name="connsiteY13" fmla="*/ 12300 h 40278"/>
                <a:gd name="connsiteX14" fmla="*/ 280 w 61296"/>
                <a:gd name="connsiteY14" fmla="*/ 8758 h 40278"/>
                <a:gd name="connsiteX15" fmla="*/ 4119 w 61296"/>
                <a:gd name="connsiteY15" fmla="*/ 5516 h 40278"/>
                <a:gd name="connsiteX16" fmla="*/ 8862 w 61296"/>
                <a:gd name="connsiteY16" fmla="*/ 6056 h 40278"/>
                <a:gd name="connsiteX17" fmla="*/ 9322 w 61296"/>
                <a:gd name="connsiteY17" fmla="*/ 8949 h 40278"/>
                <a:gd name="connsiteX18" fmla="*/ 14316 w 61296"/>
                <a:gd name="connsiteY18" fmla="*/ 8744 h 40278"/>
                <a:gd name="connsiteX19" fmla="*/ 15356 w 61296"/>
                <a:gd name="connsiteY19" fmla="*/ 7558 h 40278"/>
                <a:gd name="connsiteX20" fmla="*/ 20865 w 61296"/>
                <a:gd name="connsiteY20" fmla="*/ 6016 h 40278"/>
                <a:gd name="connsiteX21" fmla="*/ 23677 w 61296"/>
                <a:gd name="connsiteY21" fmla="*/ 5683 h 40278"/>
                <a:gd name="connsiteX22" fmla="*/ 23692 w 61296"/>
                <a:gd name="connsiteY22" fmla="*/ 3175 h 40278"/>
                <a:gd name="connsiteX23" fmla="*/ 24814 w 61296"/>
                <a:gd name="connsiteY23" fmla="*/ 2609 h 40278"/>
                <a:gd name="connsiteX24" fmla="*/ 25003 w 61296"/>
                <a:gd name="connsiteY24" fmla="*/ 1332 h 40278"/>
                <a:gd name="connsiteX25" fmla="*/ 27802 w 61296"/>
                <a:gd name="connsiteY25" fmla="*/ 1825 h 40278"/>
                <a:gd name="connsiteX26" fmla="*/ 31701 w 61296"/>
                <a:gd name="connsiteY26" fmla="*/ 871 h 40278"/>
                <a:gd name="connsiteX27" fmla="*/ 33101 w 61296"/>
                <a:gd name="connsiteY27" fmla="*/ 4110 h 40278"/>
                <a:gd name="connsiteX28" fmla="*/ 34969 w 61296"/>
                <a:gd name="connsiteY28" fmla="*/ 3954 h 40278"/>
                <a:gd name="connsiteX29" fmla="*/ 38937 w 61296"/>
                <a:gd name="connsiteY29" fmla="*/ 2773 h 40278"/>
                <a:gd name="connsiteX30" fmla="*/ 42431 w 61296"/>
                <a:gd name="connsiteY30" fmla="*/ 6213 h 40278"/>
                <a:gd name="connsiteX31" fmla="*/ 44551 w 61296"/>
                <a:gd name="connsiteY31" fmla="*/ 7081 h 40278"/>
                <a:gd name="connsiteX32" fmla="*/ 46794 w 61296"/>
                <a:gd name="connsiteY32" fmla="*/ 6570 h 40278"/>
                <a:gd name="connsiteX33" fmla="*/ 47263 w 61296"/>
                <a:gd name="connsiteY33" fmla="*/ 5112 h 40278"/>
                <a:gd name="connsiteX34" fmla="*/ 51563 w 61296"/>
                <a:gd name="connsiteY34" fmla="*/ 1 h 40278"/>
                <a:gd name="connsiteX35" fmla="*/ 54249 w 61296"/>
                <a:gd name="connsiteY35" fmla="*/ 4747 h 40278"/>
                <a:gd name="connsiteX36" fmla="*/ 56098 w 61296"/>
                <a:gd name="connsiteY36" fmla="*/ 6963 h 40278"/>
                <a:gd name="connsiteX37" fmla="*/ 56383 w 61296"/>
                <a:gd name="connsiteY37" fmla="*/ 11112 h 40278"/>
                <a:gd name="connsiteX38" fmla="*/ 55393 w 61296"/>
                <a:gd name="connsiteY38" fmla="*/ 13983 h 40278"/>
                <a:gd name="connsiteX39" fmla="*/ 55290 w 61296"/>
                <a:gd name="connsiteY39" fmla="*/ 16911 h 40278"/>
                <a:gd name="connsiteX40" fmla="*/ 55026 w 61296"/>
                <a:gd name="connsiteY40" fmla="*/ 18550 h 40278"/>
                <a:gd name="connsiteX41" fmla="*/ 54807 w 61296"/>
                <a:gd name="connsiteY41" fmla="*/ 20620 h 40278"/>
                <a:gd name="connsiteX42" fmla="*/ 55360 w 61296"/>
                <a:gd name="connsiteY42" fmla="*/ 22090 h 40278"/>
                <a:gd name="connsiteX43" fmla="*/ 55403 w 61296"/>
                <a:gd name="connsiteY43" fmla="*/ 24498 h 40278"/>
                <a:gd name="connsiteX44" fmla="*/ 54213 w 61296"/>
                <a:gd name="connsiteY44" fmla="*/ 27150 h 40278"/>
                <a:gd name="connsiteX45" fmla="*/ 57279 w 61296"/>
                <a:gd name="connsiteY45" fmla="*/ 30830 h 40278"/>
                <a:gd name="connsiteX46" fmla="*/ 61245 w 61296"/>
                <a:gd name="connsiteY46" fmla="*/ 33356 h 40278"/>
                <a:gd name="connsiteX47" fmla="*/ 54280 w 61296"/>
                <a:gd name="connsiteY47" fmla="*/ 34407 h 40278"/>
                <a:gd name="connsiteX48" fmla="*/ 52678 w 61296"/>
                <a:gd name="connsiteY48" fmla="*/ 39892 h 40278"/>
                <a:gd name="connsiteX49" fmla="*/ 50251 w 61296"/>
                <a:gd name="connsiteY49" fmla="*/ 39674 h 40278"/>
                <a:gd name="connsiteX50" fmla="*/ 49947 w 61296"/>
                <a:gd name="connsiteY50" fmla="*/ 38471 h 40278"/>
                <a:gd name="connsiteX51" fmla="*/ 33342 w 61296"/>
                <a:gd name="connsiteY51" fmla="*/ 37851 h 40278"/>
                <a:gd name="connsiteX52" fmla="*/ 34079 w 61296"/>
                <a:gd name="connsiteY52" fmla="*/ 34482 h 40278"/>
                <a:gd name="connsiteX53" fmla="*/ 33110 w 61296"/>
                <a:gd name="connsiteY53" fmla="*/ 32506 h 40278"/>
                <a:gd name="connsiteX54" fmla="*/ 28589 w 61296"/>
                <a:gd name="connsiteY54" fmla="*/ 33423 h 40278"/>
                <a:gd name="connsiteX55" fmla="*/ 27091 w 61296"/>
                <a:gd name="connsiteY55" fmla="*/ 35513 h 40278"/>
                <a:gd name="connsiteX56" fmla="*/ 21969 w 61296"/>
                <a:gd name="connsiteY56" fmla="*/ 34885 h 40278"/>
                <a:gd name="connsiteX57" fmla="*/ 16914 w 61296"/>
                <a:gd name="connsiteY57" fmla="*/ 30769 h 40278"/>
                <a:gd name="connsiteX58" fmla="*/ 12404 w 61296"/>
                <a:gd name="connsiteY58" fmla="*/ 30599 h 40278"/>
                <a:gd name="connsiteX59" fmla="*/ 9402 w 61296"/>
                <a:gd name="connsiteY59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8686 w 61296"/>
                <a:gd name="connsiteY2" fmla="*/ 23870 h 40278"/>
                <a:gd name="connsiteX3" fmla="*/ 17157 w 61296"/>
                <a:gd name="connsiteY3" fmla="*/ 23496 h 40278"/>
                <a:gd name="connsiteX4" fmla="*/ 16306 w 61296"/>
                <a:gd name="connsiteY4" fmla="*/ 21404 h 40278"/>
                <a:gd name="connsiteX5" fmla="*/ 13943 w 61296"/>
                <a:gd name="connsiteY5" fmla="*/ 21060 h 40278"/>
                <a:gd name="connsiteX6" fmla="*/ 10956 w 61296"/>
                <a:gd name="connsiteY6" fmla="*/ 22151 h 40278"/>
                <a:gd name="connsiteX7" fmla="*/ 6407 w 61296"/>
                <a:gd name="connsiteY7" fmla="*/ 19698 h 40278"/>
                <a:gd name="connsiteX8" fmla="*/ 7262 w 61296"/>
                <a:gd name="connsiteY8" fmla="*/ 16094 h 40278"/>
                <a:gd name="connsiteX9" fmla="*/ 4797 w 61296"/>
                <a:gd name="connsiteY9" fmla="*/ 15722 h 40278"/>
                <a:gd name="connsiteX10" fmla="*/ 2840 w 61296"/>
                <a:gd name="connsiteY10" fmla="*/ 14281 h 40278"/>
                <a:gd name="connsiteX11" fmla="*/ 3692 w 61296"/>
                <a:gd name="connsiteY11" fmla="*/ 12211 h 40278"/>
                <a:gd name="connsiteX12" fmla="*/ 506 w 61296"/>
                <a:gd name="connsiteY12" fmla="*/ 12300 h 40278"/>
                <a:gd name="connsiteX13" fmla="*/ 280 w 61296"/>
                <a:gd name="connsiteY13" fmla="*/ 8758 h 40278"/>
                <a:gd name="connsiteX14" fmla="*/ 4119 w 61296"/>
                <a:gd name="connsiteY14" fmla="*/ 5516 h 40278"/>
                <a:gd name="connsiteX15" fmla="*/ 8862 w 61296"/>
                <a:gd name="connsiteY15" fmla="*/ 6056 h 40278"/>
                <a:gd name="connsiteX16" fmla="*/ 9322 w 61296"/>
                <a:gd name="connsiteY16" fmla="*/ 8949 h 40278"/>
                <a:gd name="connsiteX17" fmla="*/ 14316 w 61296"/>
                <a:gd name="connsiteY17" fmla="*/ 8744 h 40278"/>
                <a:gd name="connsiteX18" fmla="*/ 15356 w 61296"/>
                <a:gd name="connsiteY18" fmla="*/ 7558 h 40278"/>
                <a:gd name="connsiteX19" fmla="*/ 20865 w 61296"/>
                <a:gd name="connsiteY19" fmla="*/ 6016 h 40278"/>
                <a:gd name="connsiteX20" fmla="*/ 23677 w 61296"/>
                <a:gd name="connsiteY20" fmla="*/ 5683 h 40278"/>
                <a:gd name="connsiteX21" fmla="*/ 23692 w 61296"/>
                <a:gd name="connsiteY21" fmla="*/ 3175 h 40278"/>
                <a:gd name="connsiteX22" fmla="*/ 24814 w 61296"/>
                <a:gd name="connsiteY22" fmla="*/ 2609 h 40278"/>
                <a:gd name="connsiteX23" fmla="*/ 25003 w 61296"/>
                <a:gd name="connsiteY23" fmla="*/ 1332 h 40278"/>
                <a:gd name="connsiteX24" fmla="*/ 27802 w 61296"/>
                <a:gd name="connsiteY24" fmla="*/ 1825 h 40278"/>
                <a:gd name="connsiteX25" fmla="*/ 31701 w 61296"/>
                <a:gd name="connsiteY25" fmla="*/ 871 h 40278"/>
                <a:gd name="connsiteX26" fmla="*/ 33101 w 61296"/>
                <a:gd name="connsiteY26" fmla="*/ 4110 h 40278"/>
                <a:gd name="connsiteX27" fmla="*/ 34969 w 61296"/>
                <a:gd name="connsiteY27" fmla="*/ 3954 h 40278"/>
                <a:gd name="connsiteX28" fmla="*/ 38937 w 61296"/>
                <a:gd name="connsiteY28" fmla="*/ 2773 h 40278"/>
                <a:gd name="connsiteX29" fmla="*/ 42431 w 61296"/>
                <a:gd name="connsiteY29" fmla="*/ 6213 h 40278"/>
                <a:gd name="connsiteX30" fmla="*/ 44551 w 61296"/>
                <a:gd name="connsiteY30" fmla="*/ 7081 h 40278"/>
                <a:gd name="connsiteX31" fmla="*/ 46794 w 61296"/>
                <a:gd name="connsiteY31" fmla="*/ 6570 h 40278"/>
                <a:gd name="connsiteX32" fmla="*/ 47263 w 61296"/>
                <a:gd name="connsiteY32" fmla="*/ 5112 h 40278"/>
                <a:gd name="connsiteX33" fmla="*/ 51563 w 61296"/>
                <a:gd name="connsiteY33" fmla="*/ 1 h 40278"/>
                <a:gd name="connsiteX34" fmla="*/ 54249 w 61296"/>
                <a:gd name="connsiteY34" fmla="*/ 4747 h 40278"/>
                <a:gd name="connsiteX35" fmla="*/ 56098 w 61296"/>
                <a:gd name="connsiteY35" fmla="*/ 6963 h 40278"/>
                <a:gd name="connsiteX36" fmla="*/ 56383 w 61296"/>
                <a:gd name="connsiteY36" fmla="*/ 11112 h 40278"/>
                <a:gd name="connsiteX37" fmla="*/ 55393 w 61296"/>
                <a:gd name="connsiteY37" fmla="*/ 13983 h 40278"/>
                <a:gd name="connsiteX38" fmla="*/ 55290 w 61296"/>
                <a:gd name="connsiteY38" fmla="*/ 16911 h 40278"/>
                <a:gd name="connsiteX39" fmla="*/ 55026 w 61296"/>
                <a:gd name="connsiteY39" fmla="*/ 18550 h 40278"/>
                <a:gd name="connsiteX40" fmla="*/ 54807 w 61296"/>
                <a:gd name="connsiteY40" fmla="*/ 20620 h 40278"/>
                <a:gd name="connsiteX41" fmla="*/ 55360 w 61296"/>
                <a:gd name="connsiteY41" fmla="*/ 22090 h 40278"/>
                <a:gd name="connsiteX42" fmla="*/ 55403 w 61296"/>
                <a:gd name="connsiteY42" fmla="*/ 24498 h 40278"/>
                <a:gd name="connsiteX43" fmla="*/ 54213 w 61296"/>
                <a:gd name="connsiteY43" fmla="*/ 27150 h 40278"/>
                <a:gd name="connsiteX44" fmla="*/ 57279 w 61296"/>
                <a:gd name="connsiteY44" fmla="*/ 30830 h 40278"/>
                <a:gd name="connsiteX45" fmla="*/ 61245 w 61296"/>
                <a:gd name="connsiteY45" fmla="*/ 33356 h 40278"/>
                <a:gd name="connsiteX46" fmla="*/ 54280 w 61296"/>
                <a:gd name="connsiteY46" fmla="*/ 34407 h 40278"/>
                <a:gd name="connsiteX47" fmla="*/ 52678 w 61296"/>
                <a:gd name="connsiteY47" fmla="*/ 39892 h 40278"/>
                <a:gd name="connsiteX48" fmla="*/ 50251 w 61296"/>
                <a:gd name="connsiteY48" fmla="*/ 39674 h 40278"/>
                <a:gd name="connsiteX49" fmla="*/ 49947 w 61296"/>
                <a:gd name="connsiteY49" fmla="*/ 38471 h 40278"/>
                <a:gd name="connsiteX50" fmla="*/ 33342 w 61296"/>
                <a:gd name="connsiteY50" fmla="*/ 37851 h 40278"/>
                <a:gd name="connsiteX51" fmla="*/ 34079 w 61296"/>
                <a:gd name="connsiteY51" fmla="*/ 34482 h 40278"/>
                <a:gd name="connsiteX52" fmla="*/ 33110 w 61296"/>
                <a:gd name="connsiteY52" fmla="*/ 32506 h 40278"/>
                <a:gd name="connsiteX53" fmla="*/ 28589 w 61296"/>
                <a:gd name="connsiteY53" fmla="*/ 33423 h 40278"/>
                <a:gd name="connsiteX54" fmla="*/ 27091 w 61296"/>
                <a:gd name="connsiteY54" fmla="*/ 35513 h 40278"/>
                <a:gd name="connsiteX55" fmla="*/ 21969 w 61296"/>
                <a:gd name="connsiteY55" fmla="*/ 34885 h 40278"/>
                <a:gd name="connsiteX56" fmla="*/ 16914 w 61296"/>
                <a:gd name="connsiteY56" fmla="*/ 30769 h 40278"/>
                <a:gd name="connsiteX57" fmla="*/ 12404 w 61296"/>
                <a:gd name="connsiteY57" fmla="*/ 30599 h 40278"/>
                <a:gd name="connsiteX58" fmla="*/ 9402 w 61296"/>
                <a:gd name="connsiteY58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7157 w 61296"/>
                <a:gd name="connsiteY2" fmla="*/ 23496 h 40278"/>
                <a:gd name="connsiteX3" fmla="*/ 16306 w 61296"/>
                <a:gd name="connsiteY3" fmla="*/ 21404 h 40278"/>
                <a:gd name="connsiteX4" fmla="*/ 13943 w 61296"/>
                <a:gd name="connsiteY4" fmla="*/ 21060 h 40278"/>
                <a:gd name="connsiteX5" fmla="*/ 10956 w 61296"/>
                <a:gd name="connsiteY5" fmla="*/ 22151 h 40278"/>
                <a:gd name="connsiteX6" fmla="*/ 6407 w 61296"/>
                <a:gd name="connsiteY6" fmla="*/ 19698 h 40278"/>
                <a:gd name="connsiteX7" fmla="*/ 7262 w 61296"/>
                <a:gd name="connsiteY7" fmla="*/ 16094 h 40278"/>
                <a:gd name="connsiteX8" fmla="*/ 4797 w 61296"/>
                <a:gd name="connsiteY8" fmla="*/ 15722 h 40278"/>
                <a:gd name="connsiteX9" fmla="*/ 2840 w 61296"/>
                <a:gd name="connsiteY9" fmla="*/ 14281 h 40278"/>
                <a:gd name="connsiteX10" fmla="*/ 3692 w 61296"/>
                <a:gd name="connsiteY10" fmla="*/ 12211 h 40278"/>
                <a:gd name="connsiteX11" fmla="*/ 506 w 61296"/>
                <a:gd name="connsiteY11" fmla="*/ 12300 h 40278"/>
                <a:gd name="connsiteX12" fmla="*/ 280 w 61296"/>
                <a:gd name="connsiteY12" fmla="*/ 8758 h 40278"/>
                <a:gd name="connsiteX13" fmla="*/ 4119 w 61296"/>
                <a:gd name="connsiteY13" fmla="*/ 5516 h 40278"/>
                <a:gd name="connsiteX14" fmla="*/ 8862 w 61296"/>
                <a:gd name="connsiteY14" fmla="*/ 6056 h 40278"/>
                <a:gd name="connsiteX15" fmla="*/ 9322 w 61296"/>
                <a:gd name="connsiteY15" fmla="*/ 8949 h 40278"/>
                <a:gd name="connsiteX16" fmla="*/ 14316 w 61296"/>
                <a:gd name="connsiteY16" fmla="*/ 8744 h 40278"/>
                <a:gd name="connsiteX17" fmla="*/ 15356 w 61296"/>
                <a:gd name="connsiteY17" fmla="*/ 7558 h 40278"/>
                <a:gd name="connsiteX18" fmla="*/ 20865 w 61296"/>
                <a:gd name="connsiteY18" fmla="*/ 6016 h 40278"/>
                <a:gd name="connsiteX19" fmla="*/ 23677 w 61296"/>
                <a:gd name="connsiteY19" fmla="*/ 5683 h 40278"/>
                <a:gd name="connsiteX20" fmla="*/ 23692 w 61296"/>
                <a:gd name="connsiteY20" fmla="*/ 3175 h 40278"/>
                <a:gd name="connsiteX21" fmla="*/ 24814 w 61296"/>
                <a:gd name="connsiteY21" fmla="*/ 2609 h 40278"/>
                <a:gd name="connsiteX22" fmla="*/ 25003 w 61296"/>
                <a:gd name="connsiteY22" fmla="*/ 1332 h 40278"/>
                <a:gd name="connsiteX23" fmla="*/ 27802 w 61296"/>
                <a:gd name="connsiteY23" fmla="*/ 1825 h 40278"/>
                <a:gd name="connsiteX24" fmla="*/ 31701 w 61296"/>
                <a:gd name="connsiteY24" fmla="*/ 871 h 40278"/>
                <a:gd name="connsiteX25" fmla="*/ 33101 w 61296"/>
                <a:gd name="connsiteY25" fmla="*/ 4110 h 40278"/>
                <a:gd name="connsiteX26" fmla="*/ 34969 w 61296"/>
                <a:gd name="connsiteY26" fmla="*/ 3954 h 40278"/>
                <a:gd name="connsiteX27" fmla="*/ 38937 w 61296"/>
                <a:gd name="connsiteY27" fmla="*/ 2773 h 40278"/>
                <a:gd name="connsiteX28" fmla="*/ 42431 w 61296"/>
                <a:gd name="connsiteY28" fmla="*/ 6213 h 40278"/>
                <a:gd name="connsiteX29" fmla="*/ 44551 w 61296"/>
                <a:gd name="connsiteY29" fmla="*/ 7081 h 40278"/>
                <a:gd name="connsiteX30" fmla="*/ 46794 w 61296"/>
                <a:gd name="connsiteY30" fmla="*/ 6570 h 40278"/>
                <a:gd name="connsiteX31" fmla="*/ 47263 w 61296"/>
                <a:gd name="connsiteY31" fmla="*/ 5112 h 40278"/>
                <a:gd name="connsiteX32" fmla="*/ 51563 w 61296"/>
                <a:gd name="connsiteY32" fmla="*/ 1 h 40278"/>
                <a:gd name="connsiteX33" fmla="*/ 54249 w 61296"/>
                <a:gd name="connsiteY33" fmla="*/ 4747 h 40278"/>
                <a:gd name="connsiteX34" fmla="*/ 56098 w 61296"/>
                <a:gd name="connsiteY34" fmla="*/ 6963 h 40278"/>
                <a:gd name="connsiteX35" fmla="*/ 56383 w 61296"/>
                <a:gd name="connsiteY35" fmla="*/ 11112 h 40278"/>
                <a:gd name="connsiteX36" fmla="*/ 55393 w 61296"/>
                <a:gd name="connsiteY36" fmla="*/ 13983 h 40278"/>
                <a:gd name="connsiteX37" fmla="*/ 55290 w 61296"/>
                <a:gd name="connsiteY37" fmla="*/ 16911 h 40278"/>
                <a:gd name="connsiteX38" fmla="*/ 55026 w 61296"/>
                <a:gd name="connsiteY38" fmla="*/ 18550 h 40278"/>
                <a:gd name="connsiteX39" fmla="*/ 54807 w 61296"/>
                <a:gd name="connsiteY39" fmla="*/ 20620 h 40278"/>
                <a:gd name="connsiteX40" fmla="*/ 55360 w 61296"/>
                <a:gd name="connsiteY40" fmla="*/ 22090 h 40278"/>
                <a:gd name="connsiteX41" fmla="*/ 55403 w 61296"/>
                <a:gd name="connsiteY41" fmla="*/ 24498 h 40278"/>
                <a:gd name="connsiteX42" fmla="*/ 54213 w 61296"/>
                <a:gd name="connsiteY42" fmla="*/ 27150 h 40278"/>
                <a:gd name="connsiteX43" fmla="*/ 57279 w 61296"/>
                <a:gd name="connsiteY43" fmla="*/ 30830 h 40278"/>
                <a:gd name="connsiteX44" fmla="*/ 61245 w 61296"/>
                <a:gd name="connsiteY44" fmla="*/ 33356 h 40278"/>
                <a:gd name="connsiteX45" fmla="*/ 54280 w 61296"/>
                <a:gd name="connsiteY45" fmla="*/ 34407 h 40278"/>
                <a:gd name="connsiteX46" fmla="*/ 52678 w 61296"/>
                <a:gd name="connsiteY46" fmla="*/ 39892 h 40278"/>
                <a:gd name="connsiteX47" fmla="*/ 50251 w 61296"/>
                <a:gd name="connsiteY47" fmla="*/ 39674 h 40278"/>
                <a:gd name="connsiteX48" fmla="*/ 49947 w 61296"/>
                <a:gd name="connsiteY48" fmla="*/ 38471 h 40278"/>
                <a:gd name="connsiteX49" fmla="*/ 33342 w 61296"/>
                <a:gd name="connsiteY49" fmla="*/ 37851 h 40278"/>
                <a:gd name="connsiteX50" fmla="*/ 34079 w 61296"/>
                <a:gd name="connsiteY50" fmla="*/ 34482 h 40278"/>
                <a:gd name="connsiteX51" fmla="*/ 33110 w 61296"/>
                <a:gd name="connsiteY51" fmla="*/ 32506 h 40278"/>
                <a:gd name="connsiteX52" fmla="*/ 28589 w 61296"/>
                <a:gd name="connsiteY52" fmla="*/ 33423 h 40278"/>
                <a:gd name="connsiteX53" fmla="*/ 27091 w 61296"/>
                <a:gd name="connsiteY53" fmla="*/ 35513 h 40278"/>
                <a:gd name="connsiteX54" fmla="*/ 21969 w 61296"/>
                <a:gd name="connsiteY54" fmla="*/ 34885 h 40278"/>
                <a:gd name="connsiteX55" fmla="*/ 16914 w 61296"/>
                <a:gd name="connsiteY55" fmla="*/ 30769 h 40278"/>
                <a:gd name="connsiteX56" fmla="*/ 12404 w 61296"/>
                <a:gd name="connsiteY56" fmla="*/ 30599 h 40278"/>
                <a:gd name="connsiteX57" fmla="*/ 9402 w 61296"/>
                <a:gd name="connsiteY57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6306 w 61296"/>
                <a:gd name="connsiteY2" fmla="*/ 21404 h 40278"/>
                <a:gd name="connsiteX3" fmla="*/ 13943 w 61296"/>
                <a:gd name="connsiteY3" fmla="*/ 21060 h 40278"/>
                <a:gd name="connsiteX4" fmla="*/ 10956 w 61296"/>
                <a:gd name="connsiteY4" fmla="*/ 22151 h 40278"/>
                <a:gd name="connsiteX5" fmla="*/ 6407 w 61296"/>
                <a:gd name="connsiteY5" fmla="*/ 19698 h 40278"/>
                <a:gd name="connsiteX6" fmla="*/ 7262 w 61296"/>
                <a:gd name="connsiteY6" fmla="*/ 16094 h 40278"/>
                <a:gd name="connsiteX7" fmla="*/ 4797 w 61296"/>
                <a:gd name="connsiteY7" fmla="*/ 15722 h 40278"/>
                <a:gd name="connsiteX8" fmla="*/ 2840 w 61296"/>
                <a:gd name="connsiteY8" fmla="*/ 14281 h 40278"/>
                <a:gd name="connsiteX9" fmla="*/ 3692 w 61296"/>
                <a:gd name="connsiteY9" fmla="*/ 12211 h 40278"/>
                <a:gd name="connsiteX10" fmla="*/ 506 w 61296"/>
                <a:gd name="connsiteY10" fmla="*/ 12300 h 40278"/>
                <a:gd name="connsiteX11" fmla="*/ 280 w 61296"/>
                <a:gd name="connsiteY11" fmla="*/ 8758 h 40278"/>
                <a:gd name="connsiteX12" fmla="*/ 4119 w 61296"/>
                <a:gd name="connsiteY12" fmla="*/ 5516 h 40278"/>
                <a:gd name="connsiteX13" fmla="*/ 8862 w 61296"/>
                <a:gd name="connsiteY13" fmla="*/ 6056 h 40278"/>
                <a:gd name="connsiteX14" fmla="*/ 9322 w 61296"/>
                <a:gd name="connsiteY14" fmla="*/ 8949 h 40278"/>
                <a:gd name="connsiteX15" fmla="*/ 14316 w 61296"/>
                <a:gd name="connsiteY15" fmla="*/ 8744 h 40278"/>
                <a:gd name="connsiteX16" fmla="*/ 15356 w 61296"/>
                <a:gd name="connsiteY16" fmla="*/ 7558 h 40278"/>
                <a:gd name="connsiteX17" fmla="*/ 20865 w 61296"/>
                <a:gd name="connsiteY17" fmla="*/ 6016 h 40278"/>
                <a:gd name="connsiteX18" fmla="*/ 23677 w 61296"/>
                <a:gd name="connsiteY18" fmla="*/ 5683 h 40278"/>
                <a:gd name="connsiteX19" fmla="*/ 23692 w 61296"/>
                <a:gd name="connsiteY19" fmla="*/ 3175 h 40278"/>
                <a:gd name="connsiteX20" fmla="*/ 24814 w 61296"/>
                <a:gd name="connsiteY20" fmla="*/ 2609 h 40278"/>
                <a:gd name="connsiteX21" fmla="*/ 25003 w 61296"/>
                <a:gd name="connsiteY21" fmla="*/ 1332 h 40278"/>
                <a:gd name="connsiteX22" fmla="*/ 27802 w 61296"/>
                <a:gd name="connsiteY22" fmla="*/ 1825 h 40278"/>
                <a:gd name="connsiteX23" fmla="*/ 31701 w 61296"/>
                <a:gd name="connsiteY23" fmla="*/ 871 h 40278"/>
                <a:gd name="connsiteX24" fmla="*/ 33101 w 61296"/>
                <a:gd name="connsiteY24" fmla="*/ 4110 h 40278"/>
                <a:gd name="connsiteX25" fmla="*/ 34969 w 61296"/>
                <a:gd name="connsiteY25" fmla="*/ 3954 h 40278"/>
                <a:gd name="connsiteX26" fmla="*/ 38937 w 61296"/>
                <a:gd name="connsiteY26" fmla="*/ 2773 h 40278"/>
                <a:gd name="connsiteX27" fmla="*/ 42431 w 61296"/>
                <a:gd name="connsiteY27" fmla="*/ 6213 h 40278"/>
                <a:gd name="connsiteX28" fmla="*/ 44551 w 61296"/>
                <a:gd name="connsiteY28" fmla="*/ 7081 h 40278"/>
                <a:gd name="connsiteX29" fmla="*/ 46794 w 61296"/>
                <a:gd name="connsiteY29" fmla="*/ 6570 h 40278"/>
                <a:gd name="connsiteX30" fmla="*/ 47263 w 61296"/>
                <a:gd name="connsiteY30" fmla="*/ 5112 h 40278"/>
                <a:gd name="connsiteX31" fmla="*/ 51563 w 61296"/>
                <a:gd name="connsiteY31" fmla="*/ 1 h 40278"/>
                <a:gd name="connsiteX32" fmla="*/ 54249 w 61296"/>
                <a:gd name="connsiteY32" fmla="*/ 4747 h 40278"/>
                <a:gd name="connsiteX33" fmla="*/ 56098 w 61296"/>
                <a:gd name="connsiteY33" fmla="*/ 6963 h 40278"/>
                <a:gd name="connsiteX34" fmla="*/ 56383 w 61296"/>
                <a:gd name="connsiteY34" fmla="*/ 11112 h 40278"/>
                <a:gd name="connsiteX35" fmla="*/ 55393 w 61296"/>
                <a:gd name="connsiteY35" fmla="*/ 13983 h 40278"/>
                <a:gd name="connsiteX36" fmla="*/ 55290 w 61296"/>
                <a:gd name="connsiteY36" fmla="*/ 16911 h 40278"/>
                <a:gd name="connsiteX37" fmla="*/ 55026 w 61296"/>
                <a:gd name="connsiteY37" fmla="*/ 18550 h 40278"/>
                <a:gd name="connsiteX38" fmla="*/ 54807 w 61296"/>
                <a:gd name="connsiteY38" fmla="*/ 20620 h 40278"/>
                <a:gd name="connsiteX39" fmla="*/ 55360 w 61296"/>
                <a:gd name="connsiteY39" fmla="*/ 22090 h 40278"/>
                <a:gd name="connsiteX40" fmla="*/ 55403 w 61296"/>
                <a:gd name="connsiteY40" fmla="*/ 24498 h 40278"/>
                <a:gd name="connsiteX41" fmla="*/ 54213 w 61296"/>
                <a:gd name="connsiteY41" fmla="*/ 27150 h 40278"/>
                <a:gd name="connsiteX42" fmla="*/ 57279 w 61296"/>
                <a:gd name="connsiteY42" fmla="*/ 30830 h 40278"/>
                <a:gd name="connsiteX43" fmla="*/ 61245 w 61296"/>
                <a:gd name="connsiteY43" fmla="*/ 33356 h 40278"/>
                <a:gd name="connsiteX44" fmla="*/ 54280 w 61296"/>
                <a:gd name="connsiteY44" fmla="*/ 34407 h 40278"/>
                <a:gd name="connsiteX45" fmla="*/ 52678 w 61296"/>
                <a:gd name="connsiteY45" fmla="*/ 39892 h 40278"/>
                <a:gd name="connsiteX46" fmla="*/ 50251 w 61296"/>
                <a:gd name="connsiteY46" fmla="*/ 39674 h 40278"/>
                <a:gd name="connsiteX47" fmla="*/ 49947 w 61296"/>
                <a:gd name="connsiteY47" fmla="*/ 38471 h 40278"/>
                <a:gd name="connsiteX48" fmla="*/ 33342 w 61296"/>
                <a:gd name="connsiteY48" fmla="*/ 37851 h 40278"/>
                <a:gd name="connsiteX49" fmla="*/ 34079 w 61296"/>
                <a:gd name="connsiteY49" fmla="*/ 34482 h 40278"/>
                <a:gd name="connsiteX50" fmla="*/ 33110 w 61296"/>
                <a:gd name="connsiteY50" fmla="*/ 32506 h 40278"/>
                <a:gd name="connsiteX51" fmla="*/ 28589 w 61296"/>
                <a:gd name="connsiteY51" fmla="*/ 33423 h 40278"/>
                <a:gd name="connsiteX52" fmla="*/ 27091 w 61296"/>
                <a:gd name="connsiteY52" fmla="*/ 35513 h 40278"/>
                <a:gd name="connsiteX53" fmla="*/ 21969 w 61296"/>
                <a:gd name="connsiteY53" fmla="*/ 34885 h 40278"/>
                <a:gd name="connsiteX54" fmla="*/ 16914 w 61296"/>
                <a:gd name="connsiteY54" fmla="*/ 30769 h 40278"/>
                <a:gd name="connsiteX55" fmla="*/ 12404 w 61296"/>
                <a:gd name="connsiteY55" fmla="*/ 30599 h 40278"/>
                <a:gd name="connsiteX56" fmla="*/ 9402 w 61296"/>
                <a:gd name="connsiteY56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3943 w 61296"/>
                <a:gd name="connsiteY2" fmla="*/ 21060 h 40278"/>
                <a:gd name="connsiteX3" fmla="*/ 10956 w 61296"/>
                <a:gd name="connsiteY3" fmla="*/ 22151 h 40278"/>
                <a:gd name="connsiteX4" fmla="*/ 6407 w 61296"/>
                <a:gd name="connsiteY4" fmla="*/ 19698 h 40278"/>
                <a:gd name="connsiteX5" fmla="*/ 7262 w 61296"/>
                <a:gd name="connsiteY5" fmla="*/ 16094 h 40278"/>
                <a:gd name="connsiteX6" fmla="*/ 4797 w 61296"/>
                <a:gd name="connsiteY6" fmla="*/ 15722 h 40278"/>
                <a:gd name="connsiteX7" fmla="*/ 2840 w 61296"/>
                <a:gd name="connsiteY7" fmla="*/ 14281 h 40278"/>
                <a:gd name="connsiteX8" fmla="*/ 3692 w 61296"/>
                <a:gd name="connsiteY8" fmla="*/ 12211 h 40278"/>
                <a:gd name="connsiteX9" fmla="*/ 506 w 61296"/>
                <a:gd name="connsiteY9" fmla="*/ 12300 h 40278"/>
                <a:gd name="connsiteX10" fmla="*/ 280 w 61296"/>
                <a:gd name="connsiteY10" fmla="*/ 8758 h 40278"/>
                <a:gd name="connsiteX11" fmla="*/ 4119 w 61296"/>
                <a:gd name="connsiteY11" fmla="*/ 5516 h 40278"/>
                <a:gd name="connsiteX12" fmla="*/ 8862 w 61296"/>
                <a:gd name="connsiteY12" fmla="*/ 6056 h 40278"/>
                <a:gd name="connsiteX13" fmla="*/ 9322 w 61296"/>
                <a:gd name="connsiteY13" fmla="*/ 8949 h 40278"/>
                <a:gd name="connsiteX14" fmla="*/ 14316 w 61296"/>
                <a:gd name="connsiteY14" fmla="*/ 8744 h 40278"/>
                <a:gd name="connsiteX15" fmla="*/ 15356 w 61296"/>
                <a:gd name="connsiteY15" fmla="*/ 7558 h 40278"/>
                <a:gd name="connsiteX16" fmla="*/ 20865 w 61296"/>
                <a:gd name="connsiteY16" fmla="*/ 6016 h 40278"/>
                <a:gd name="connsiteX17" fmla="*/ 23677 w 61296"/>
                <a:gd name="connsiteY17" fmla="*/ 5683 h 40278"/>
                <a:gd name="connsiteX18" fmla="*/ 23692 w 61296"/>
                <a:gd name="connsiteY18" fmla="*/ 3175 h 40278"/>
                <a:gd name="connsiteX19" fmla="*/ 24814 w 61296"/>
                <a:gd name="connsiteY19" fmla="*/ 2609 h 40278"/>
                <a:gd name="connsiteX20" fmla="*/ 25003 w 61296"/>
                <a:gd name="connsiteY20" fmla="*/ 1332 h 40278"/>
                <a:gd name="connsiteX21" fmla="*/ 27802 w 61296"/>
                <a:gd name="connsiteY21" fmla="*/ 1825 h 40278"/>
                <a:gd name="connsiteX22" fmla="*/ 31701 w 61296"/>
                <a:gd name="connsiteY22" fmla="*/ 871 h 40278"/>
                <a:gd name="connsiteX23" fmla="*/ 33101 w 61296"/>
                <a:gd name="connsiteY23" fmla="*/ 4110 h 40278"/>
                <a:gd name="connsiteX24" fmla="*/ 34969 w 61296"/>
                <a:gd name="connsiteY24" fmla="*/ 3954 h 40278"/>
                <a:gd name="connsiteX25" fmla="*/ 38937 w 61296"/>
                <a:gd name="connsiteY25" fmla="*/ 2773 h 40278"/>
                <a:gd name="connsiteX26" fmla="*/ 42431 w 61296"/>
                <a:gd name="connsiteY26" fmla="*/ 6213 h 40278"/>
                <a:gd name="connsiteX27" fmla="*/ 44551 w 61296"/>
                <a:gd name="connsiteY27" fmla="*/ 7081 h 40278"/>
                <a:gd name="connsiteX28" fmla="*/ 46794 w 61296"/>
                <a:gd name="connsiteY28" fmla="*/ 6570 h 40278"/>
                <a:gd name="connsiteX29" fmla="*/ 47263 w 61296"/>
                <a:gd name="connsiteY29" fmla="*/ 5112 h 40278"/>
                <a:gd name="connsiteX30" fmla="*/ 51563 w 61296"/>
                <a:gd name="connsiteY30" fmla="*/ 1 h 40278"/>
                <a:gd name="connsiteX31" fmla="*/ 54249 w 61296"/>
                <a:gd name="connsiteY31" fmla="*/ 4747 h 40278"/>
                <a:gd name="connsiteX32" fmla="*/ 56098 w 61296"/>
                <a:gd name="connsiteY32" fmla="*/ 6963 h 40278"/>
                <a:gd name="connsiteX33" fmla="*/ 56383 w 61296"/>
                <a:gd name="connsiteY33" fmla="*/ 11112 h 40278"/>
                <a:gd name="connsiteX34" fmla="*/ 55393 w 61296"/>
                <a:gd name="connsiteY34" fmla="*/ 13983 h 40278"/>
                <a:gd name="connsiteX35" fmla="*/ 55290 w 61296"/>
                <a:gd name="connsiteY35" fmla="*/ 16911 h 40278"/>
                <a:gd name="connsiteX36" fmla="*/ 55026 w 61296"/>
                <a:gd name="connsiteY36" fmla="*/ 18550 h 40278"/>
                <a:gd name="connsiteX37" fmla="*/ 54807 w 61296"/>
                <a:gd name="connsiteY37" fmla="*/ 20620 h 40278"/>
                <a:gd name="connsiteX38" fmla="*/ 55360 w 61296"/>
                <a:gd name="connsiteY38" fmla="*/ 22090 h 40278"/>
                <a:gd name="connsiteX39" fmla="*/ 55403 w 61296"/>
                <a:gd name="connsiteY39" fmla="*/ 24498 h 40278"/>
                <a:gd name="connsiteX40" fmla="*/ 54213 w 61296"/>
                <a:gd name="connsiteY40" fmla="*/ 27150 h 40278"/>
                <a:gd name="connsiteX41" fmla="*/ 57279 w 61296"/>
                <a:gd name="connsiteY41" fmla="*/ 30830 h 40278"/>
                <a:gd name="connsiteX42" fmla="*/ 61245 w 61296"/>
                <a:gd name="connsiteY42" fmla="*/ 33356 h 40278"/>
                <a:gd name="connsiteX43" fmla="*/ 54280 w 61296"/>
                <a:gd name="connsiteY43" fmla="*/ 34407 h 40278"/>
                <a:gd name="connsiteX44" fmla="*/ 52678 w 61296"/>
                <a:gd name="connsiteY44" fmla="*/ 39892 h 40278"/>
                <a:gd name="connsiteX45" fmla="*/ 50251 w 61296"/>
                <a:gd name="connsiteY45" fmla="*/ 39674 h 40278"/>
                <a:gd name="connsiteX46" fmla="*/ 49947 w 61296"/>
                <a:gd name="connsiteY46" fmla="*/ 38471 h 40278"/>
                <a:gd name="connsiteX47" fmla="*/ 33342 w 61296"/>
                <a:gd name="connsiteY47" fmla="*/ 37851 h 40278"/>
                <a:gd name="connsiteX48" fmla="*/ 34079 w 61296"/>
                <a:gd name="connsiteY48" fmla="*/ 34482 h 40278"/>
                <a:gd name="connsiteX49" fmla="*/ 33110 w 61296"/>
                <a:gd name="connsiteY49" fmla="*/ 32506 h 40278"/>
                <a:gd name="connsiteX50" fmla="*/ 28589 w 61296"/>
                <a:gd name="connsiteY50" fmla="*/ 33423 h 40278"/>
                <a:gd name="connsiteX51" fmla="*/ 27091 w 61296"/>
                <a:gd name="connsiteY51" fmla="*/ 35513 h 40278"/>
                <a:gd name="connsiteX52" fmla="*/ 21969 w 61296"/>
                <a:gd name="connsiteY52" fmla="*/ 34885 h 40278"/>
                <a:gd name="connsiteX53" fmla="*/ 16914 w 61296"/>
                <a:gd name="connsiteY53" fmla="*/ 30769 h 40278"/>
                <a:gd name="connsiteX54" fmla="*/ 12404 w 61296"/>
                <a:gd name="connsiteY54" fmla="*/ 30599 h 40278"/>
                <a:gd name="connsiteX55" fmla="*/ 9402 w 61296"/>
                <a:gd name="connsiteY55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10956 w 61296"/>
                <a:gd name="connsiteY2" fmla="*/ 22151 h 40278"/>
                <a:gd name="connsiteX3" fmla="*/ 6407 w 61296"/>
                <a:gd name="connsiteY3" fmla="*/ 19698 h 40278"/>
                <a:gd name="connsiteX4" fmla="*/ 7262 w 61296"/>
                <a:gd name="connsiteY4" fmla="*/ 16094 h 40278"/>
                <a:gd name="connsiteX5" fmla="*/ 4797 w 61296"/>
                <a:gd name="connsiteY5" fmla="*/ 15722 h 40278"/>
                <a:gd name="connsiteX6" fmla="*/ 2840 w 61296"/>
                <a:gd name="connsiteY6" fmla="*/ 14281 h 40278"/>
                <a:gd name="connsiteX7" fmla="*/ 3692 w 61296"/>
                <a:gd name="connsiteY7" fmla="*/ 12211 h 40278"/>
                <a:gd name="connsiteX8" fmla="*/ 506 w 61296"/>
                <a:gd name="connsiteY8" fmla="*/ 12300 h 40278"/>
                <a:gd name="connsiteX9" fmla="*/ 280 w 61296"/>
                <a:gd name="connsiteY9" fmla="*/ 8758 h 40278"/>
                <a:gd name="connsiteX10" fmla="*/ 4119 w 61296"/>
                <a:gd name="connsiteY10" fmla="*/ 5516 h 40278"/>
                <a:gd name="connsiteX11" fmla="*/ 8862 w 61296"/>
                <a:gd name="connsiteY11" fmla="*/ 6056 h 40278"/>
                <a:gd name="connsiteX12" fmla="*/ 9322 w 61296"/>
                <a:gd name="connsiteY12" fmla="*/ 8949 h 40278"/>
                <a:gd name="connsiteX13" fmla="*/ 14316 w 61296"/>
                <a:gd name="connsiteY13" fmla="*/ 8744 h 40278"/>
                <a:gd name="connsiteX14" fmla="*/ 15356 w 61296"/>
                <a:gd name="connsiteY14" fmla="*/ 7558 h 40278"/>
                <a:gd name="connsiteX15" fmla="*/ 20865 w 61296"/>
                <a:gd name="connsiteY15" fmla="*/ 6016 h 40278"/>
                <a:gd name="connsiteX16" fmla="*/ 23677 w 61296"/>
                <a:gd name="connsiteY16" fmla="*/ 5683 h 40278"/>
                <a:gd name="connsiteX17" fmla="*/ 23692 w 61296"/>
                <a:gd name="connsiteY17" fmla="*/ 3175 h 40278"/>
                <a:gd name="connsiteX18" fmla="*/ 24814 w 61296"/>
                <a:gd name="connsiteY18" fmla="*/ 2609 h 40278"/>
                <a:gd name="connsiteX19" fmla="*/ 25003 w 61296"/>
                <a:gd name="connsiteY19" fmla="*/ 1332 h 40278"/>
                <a:gd name="connsiteX20" fmla="*/ 27802 w 61296"/>
                <a:gd name="connsiteY20" fmla="*/ 1825 h 40278"/>
                <a:gd name="connsiteX21" fmla="*/ 31701 w 61296"/>
                <a:gd name="connsiteY21" fmla="*/ 871 h 40278"/>
                <a:gd name="connsiteX22" fmla="*/ 33101 w 61296"/>
                <a:gd name="connsiteY22" fmla="*/ 4110 h 40278"/>
                <a:gd name="connsiteX23" fmla="*/ 34969 w 61296"/>
                <a:gd name="connsiteY23" fmla="*/ 3954 h 40278"/>
                <a:gd name="connsiteX24" fmla="*/ 38937 w 61296"/>
                <a:gd name="connsiteY24" fmla="*/ 2773 h 40278"/>
                <a:gd name="connsiteX25" fmla="*/ 42431 w 61296"/>
                <a:gd name="connsiteY25" fmla="*/ 6213 h 40278"/>
                <a:gd name="connsiteX26" fmla="*/ 44551 w 61296"/>
                <a:gd name="connsiteY26" fmla="*/ 7081 h 40278"/>
                <a:gd name="connsiteX27" fmla="*/ 46794 w 61296"/>
                <a:gd name="connsiteY27" fmla="*/ 6570 h 40278"/>
                <a:gd name="connsiteX28" fmla="*/ 47263 w 61296"/>
                <a:gd name="connsiteY28" fmla="*/ 5112 h 40278"/>
                <a:gd name="connsiteX29" fmla="*/ 51563 w 61296"/>
                <a:gd name="connsiteY29" fmla="*/ 1 h 40278"/>
                <a:gd name="connsiteX30" fmla="*/ 54249 w 61296"/>
                <a:gd name="connsiteY30" fmla="*/ 4747 h 40278"/>
                <a:gd name="connsiteX31" fmla="*/ 56098 w 61296"/>
                <a:gd name="connsiteY31" fmla="*/ 6963 h 40278"/>
                <a:gd name="connsiteX32" fmla="*/ 56383 w 61296"/>
                <a:gd name="connsiteY32" fmla="*/ 11112 h 40278"/>
                <a:gd name="connsiteX33" fmla="*/ 55393 w 61296"/>
                <a:gd name="connsiteY33" fmla="*/ 13983 h 40278"/>
                <a:gd name="connsiteX34" fmla="*/ 55290 w 61296"/>
                <a:gd name="connsiteY34" fmla="*/ 16911 h 40278"/>
                <a:gd name="connsiteX35" fmla="*/ 55026 w 61296"/>
                <a:gd name="connsiteY35" fmla="*/ 18550 h 40278"/>
                <a:gd name="connsiteX36" fmla="*/ 54807 w 61296"/>
                <a:gd name="connsiteY36" fmla="*/ 20620 h 40278"/>
                <a:gd name="connsiteX37" fmla="*/ 55360 w 61296"/>
                <a:gd name="connsiteY37" fmla="*/ 22090 h 40278"/>
                <a:gd name="connsiteX38" fmla="*/ 55403 w 61296"/>
                <a:gd name="connsiteY38" fmla="*/ 24498 h 40278"/>
                <a:gd name="connsiteX39" fmla="*/ 54213 w 61296"/>
                <a:gd name="connsiteY39" fmla="*/ 27150 h 40278"/>
                <a:gd name="connsiteX40" fmla="*/ 57279 w 61296"/>
                <a:gd name="connsiteY40" fmla="*/ 30830 h 40278"/>
                <a:gd name="connsiteX41" fmla="*/ 61245 w 61296"/>
                <a:gd name="connsiteY41" fmla="*/ 33356 h 40278"/>
                <a:gd name="connsiteX42" fmla="*/ 54280 w 61296"/>
                <a:gd name="connsiteY42" fmla="*/ 34407 h 40278"/>
                <a:gd name="connsiteX43" fmla="*/ 52678 w 61296"/>
                <a:gd name="connsiteY43" fmla="*/ 39892 h 40278"/>
                <a:gd name="connsiteX44" fmla="*/ 50251 w 61296"/>
                <a:gd name="connsiteY44" fmla="*/ 39674 h 40278"/>
                <a:gd name="connsiteX45" fmla="*/ 49947 w 61296"/>
                <a:gd name="connsiteY45" fmla="*/ 38471 h 40278"/>
                <a:gd name="connsiteX46" fmla="*/ 33342 w 61296"/>
                <a:gd name="connsiteY46" fmla="*/ 37851 h 40278"/>
                <a:gd name="connsiteX47" fmla="*/ 34079 w 61296"/>
                <a:gd name="connsiteY47" fmla="*/ 34482 h 40278"/>
                <a:gd name="connsiteX48" fmla="*/ 33110 w 61296"/>
                <a:gd name="connsiteY48" fmla="*/ 32506 h 40278"/>
                <a:gd name="connsiteX49" fmla="*/ 28589 w 61296"/>
                <a:gd name="connsiteY49" fmla="*/ 33423 h 40278"/>
                <a:gd name="connsiteX50" fmla="*/ 27091 w 61296"/>
                <a:gd name="connsiteY50" fmla="*/ 35513 h 40278"/>
                <a:gd name="connsiteX51" fmla="*/ 21969 w 61296"/>
                <a:gd name="connsiteY51" fmla="*/ 34885 h 40278"/>
                <a:gd name="connsiteX52" fmla="*/ 16914 w 61296"/>
                <a:gd name="connsiteY52" fmla="*/ 30769 h 40278"/>
                <a:gd name="connsiteX53" fmla="*/ 12404 w 61296"/>
                <a:gd name="connsiteY53" fmla="*/ 30599 h 40278"/>
                <a:gd name="connsiteX54" fmla="*/ 9402 w 61296"/>
                <a:gd name="connsiteY54" fmla="*/ 28568 h 40278"/>
                <a:gd name="connsiteX0" fmla="*/ 9402 w 61296"/>
                <a:gd name="connsiteY0" fmla="*/ 28568 h 40278"/>
                <a:gd name="connsiteX1" fmla="*/ 7490 w 61296"/>
                <a:gd name="connsiteY1" fmla="*/ 23679 h 40278"/>
                <a:gd name="connsiteX2" fmla="*/ 6407 w 61296"/>
                <a:gd name="connsiteY2" fmla="*/ 19698 h 40278"/>
                <a:gd name="connsiteX3" fmla="*/ 7262 w 61296"/>
                <a:gd name="connsiteY3" fmla="*/ 16094 h 40278"/>
                <a:gd name="connsiteX4" fmla="*/ 4797 w 61296"/>
                <a:gd name="connsiteY4" fmla="*/ 15722 h 40278"/>
                <a:gd name="connsiteX5" fmla="*/ 2840 w 61296"/>
                <a:gd name="connsiteY5" fmla="*/ 14281 h 40278"/>
                <a:gd name="connsiteX6" fmla="*/ 3692 w 61296"/>
                <a:gd name="connsiteY6" fmla="*/ 12211 h 40278"/>
                <a:gd name="connsiteX7" fmla="*/ 506 w 61296"/>
                <a:gd name="connsiteY7" fmla="*/ 12300 h 40278"/>
                <a:gd name="connsiteX8" fmla="*/ 280 w 61296"/>
                <a:gd name="connsiteY8" fmla="*/ 8758 h 40278"/>
                <a:gd name="connsiteX9" fmla="*/ 4119 w 61296"/>
                <a:gd name="connsiteY9" fmla="*/ 5516 h 40278"/>
                <a:gd name="connsiteX10" fmla="*/ 8862 w 61296"/>
                <a:gd name="connsiteY10" fmla="*/ 6056 h 40278"/>
                <a:gd name="connsiteX11" fmla="*/ 9322 w 61296"/>
                <a:gd name="connsiteY11" fmla="*/ 8949 h 40278"/>
                <a:gd name="connsiteX12" fmla="*/ 14316 w 61296"/>
                <a:gd name="connsiteY12" fmla="*/ 8744 h 40278"/>
                <a:gd name="connsiteX13" fmla="*/ 15356 w 61296"/>
                <a:gd name="connsiteY13" fmla="*/ 7558 h 40278"/>
                <a:gd name="connsiteX14" fmla="*/ 20865 w 61296"/>
                <a:gd name="connsiteY14" fmla="*/ 6016 h 40278"/>
                <a:gd name="connsiteX15" fmla="*/ 23677 w 61296"/>
                <a:gd name="connsiteY15" fmla="*/ 5683 h 40278"/>
                <a:gd name="connsiteX16" fmla="*/ 23692 w 61296"/>
                <a:gd name="connsiteY16" fmla="*/ 3175 h 40278"/>
                <a:gd name="connsiteX17" fmla="*/ 24814 w 61296"/>
                <a:gd name="connsiteY17" fmla="*/ 2609 h 40278"/>
                <a:gd name="connsiteX18" fmla="*/ 25003 w 61296"/>
                <a:gd name="connsiteY18" fmla="*/ 1332 h 40278"/>
                <a:gd name="connsiteX19" fmla="*/ 27802 w 61296"/>
                <a:gd name="connsiteY19" fmla="*/ 1825 h 40278"/>
                <a:gd name="connsiteX20" fmla="*/ 31701 w 61296"/>
                <a:gd name="connsiteY20" fmla="*/ 871 h 40278"/>
                <a:gd name="connsiteX21" fmla="*/ 33101 w 61296"/>
                <a:gd name="connsiteY21" fmla="*/ 4110 h 40278"/>
                <a:gd name="connsiteX22" fmla="*/ 34969 w 61296"/>
                <a:gd name="connsiteY22" fmla="*/ 3954 h 40278"/>
                <a:gd name="connsiteX23" fmla="*/ 38937 w 61296"/>
                <a:gd name="connsiteY23" fmla="*/ 2773 h 40278"/>
                <a:gd name="connsiteX24" fmla="*/ 42431 w 61296"/>
                <a:gd name="connsiteY24" fmla="*/ 6213 h 40278"/>
                <a:gd name="connsiteX25" fmla="*/ 44551 w 61296"/>
                <a:gd name="connsiteY25" fmla="*/ 7081 h 40278"/>
                <a:gd name="connsiteX26" fmla="*/ 46794 w 61296"/>
                <a:gd name="connsiteY26" fmla="*/ 6570 h 40278"/>
                <a:gd name="connsiteX27" fmla="*/ 47263 w 61296"/>
                <a:gd name="connsiteY27" fmla="*/ 5112 h 40278"/>
                <a:gd name="connsiteX28" fmla="*/ 51563 w 61296"/>
                <a:gd name="connsiteY28" fmla="*/ 1 h 40278"/>
                <a:gd name="connsiteX29" fmla="*/ 54249 w 61296"/>
                <a:gd name="connsiteY29" fmla="*/ 4747 h 40278"/>
                <a:gd name="connsiteX30" fmla="*/ 56098 w 61296"/>
                <a:gd name="connsiteY30" fmla="*/ 6963 h 40278"/>
                <a:gd name="connsiteX31" fmla="*/ 56383 w 61296"/>
                <a:gd name="connsiteY31" fmla="*/ 11112 h 40278"/>
                <a:gd name="connsiteX32" fmla="*/ 55393 w 61296"/>
                <a:gd name="connsiteY32" fmla="*/ 13983 h 40278"/>
                <a:gd name="connsiteX33" fmla="*/ 55290 w 61296"/>
                <a:gd name="connsiteY33" fmla="*/ 16911 h 40278"/>
                <a:gd name="connsiteX34" fmla="*/ 55026 w 61296"/>
                <a:gd name="connsiteY34" fmla="*/ 18550 h 40278"/>
                <a:gd name="connsiteX35" fmla="*/ 54807 w 61296"/>
                <a:gd name="connsiteY35" fmla="*/ 20620 h 40278"/>
                <a:gd name="connsiteX36" fmla="*/ 55360 w 61296"/>
                <a:gd name="connsiteY36" fmla="*/ 22090 h 40278"/>
                <a:gd name="connsiteX37" fmla="*/ 55403 w 61296"/>
                <a:gd name="connsiteY37" fmla="*/ 24498 h 40278"/>
                <a:gd name="connsiteX38" fmla="*/ 54213 w 61296"/>
                <a:gd name="connsiteY38" fmla="*/ 27150 h 40278"/>
                <a:gd name="connsiteX39" fmla="*/ 57279 w 61296"/>
                <a:gd name="connsiteY39" fmla="*/ 30830 h 40278"/>
                <a:gd name="connsiteX40" fmla="*/ 61245 w 61296"/>
                <a:gd name="connsiteY40" fmla="*/ 33356 h 40278"/>
                <a:gd name="connsiteX41" fmla="*/ 54280 w 61296"/>
                <a:gd name="connsiteY41" fmla="*/ 34407 h 40278"/>
                <a:gd name="connsiteX42" fmla="*/ 52678 w 61296"/>
                <a:gd name="connsiteY42" fmla="*/ 39892 h 40278"/>
                <a:gd name="connsiteX43" fmla="*/ 50251 w 61296"/>
                <a:gd name="connsiteY43" fmla="*/ 39674 h 40278"/>
                <a:gd name="connsiteX44" fmla="*/ 49947 w 61296"/>
                <a:gd name="connsiteY44" fmla="*/ 38471 h 40278"/>
                <a:gd name="connsiteX45" fmla="*/ 33342 w 61296"/>
                <a:gd name="connsiteY45" fmla="*/ 37851 h 40278"/>
                <a:gd name="connsiteX46" fmla="*/ 34079 w 61296"/>
                <a:gd name="connsiteY46" fmla="*/ 34482 h 40278"/>
                <a:gd name="connsiteX47" fmla="*/ 33110 w 61296"/>
                <a:gd name="connsiteY47" fmla="*/ 32506 h 40278"/>
                <a:gd name="connsiteX48" fmla="*/ 28589 w 61296"/>
                <a:gd name="connsiteY48" fmla="*/ 33423 h 40278"/>
                <a:gd name="connsiteX49" fmla="*/ 27091 w 61296"/>
                <a:gd name="connsiteY49" fmla="*/ 35513 h 40278"/>
                <a:gd name="connsiteX50" fmla="*/ 21969 w 61296"/>
                <a:gd name="connsiteY50" fmla="*/ 34885 h 40278"/>
                <a:gd name="connsiteX51" fmla="*/ 16914 w 61296"/>
                <a:gd name="connsiteY51" fmla="*/ 30769 h 40278"/>
                <a:gd name="connsiteX52" fmla="*/ 12404 w 61296"/>
                <a:gd name="connsiteY52" fmla="*/ 30599 h 40278"/>
                <a:gd name="connsiteX53" fmla="*/ 9402 w 61296"/>
                <a:gd name="connsiteY53" fmla="*/ 28568 h 40278"/>
                <a:gd name="connsiteX0" fmla="*/ 11240 w 63134"/>
                <a:gd name="connsiteY0" fmla="*/ 28568 h 40278"/>
                <a:gd name="connsiteX1" fmla="*/ 9328 w 63134"/>
                <a:gd name="connsiteY1" fmla="*/ 23679 h 40278"/>
                <a:gd name="connsiteX2" fmla="*/ 0 w 63134"/>
                <a:gd name="connsiteY2" fmla="*/ 25576 h 40278"/>
                <a:gd name="connsiteX3" fmla="*/ 9100 w 63134"/>
                <a:gd name="connsiteY3" fmla="*/ 16094 h 40278"/>
                <a:gd name="connsiteX4" fmla="*/ 6635 w 63134"/>
                <a:gd name="connsiteY4" fmla="*/ 15722 h 40278"/>
                <a:gd name="connsiteX5" fmla="*/ 4678 w 63134"/>
                <a:gd name="connsiteY5" fmla="*/ 14281 h 40278"/>
                <a:gd name="connsiteX6" fmla="*/ 5530 w 63134"/>
                <a:gd name="connsiteY6" fmla="*/ 12211 h 40278"/>
                <a:gd name="connsiteX7" fmla="*/ 2344 w 63134"/>
                <a:gd name="connsiteY7" fmla="*/ 12300 h 40278"/>
                <a:gd name="connsiteX8" fmla="*/ 2118 w 63134"/>
                <a:gd name="connsiteY8" fmla="*/ 8758 h 40278"/>
                <a:gd name="connsiteX9" fmla="*/ 5957 w 63134"/>
                <a:gd name="connsiteY9" fmla="*/ 5516 h 40278"/>
                <a:gd name="connsiteX10" fmla="*/ 10700 w 63134"/>
                <a:gd name="connsiteY10" fmla="*/ 6056 h 40278"/>
                <a:gd name="connsiteX11" fmla="*/ 11160 w 63134"/>
                <a:gd name="connsiteY11" fmla="*/ 8949 h 40278"/>
                <a:gd name="connsiteX12" fmla="*/ 16154 w 63134"/>
                <a:gd name="connsiteY12" fmla="*/ 8744 h 40278"/>
                <a:gd name="connsiteX13" fmla="*/ 17194 w 63134"/>
                <a:gd name="connsiteY13" fmla="*/ 7558 h 40278"/>
                <a:gd name="connsiteX14" fmla="*/ 22703 w 63134"/>
                <a:gd name="connsiteY14" fmla="*/ 6016 h 40278"/>
                <a:gd name="connsiteX15" fmla="*/ 25515 w 63134"/>
                <a:gd name="connsiteY15" fmla="*/ 5683 h 40278"/>
                <a:gd name="connsiteX16" fmla="*/ 25530 w 63134"/>
                <a:gd name="connsiteY16" fmla="*/ 3175 h 40278"/>
                <a:gd name="connsiteX17" fmla="*/ 26652 w 63134"/>
                <a:gd name="connsiteY17" fmla="*/ 2609 h 40278"/>
                <a:gd name="connsiteX18" fmla="*/ 26841 w 63134"/>
                <a:gd name="connsiteY18" fmla="*/ 1332 h 40278"/>
                <a:gd name="connsiteX19" fmla="*/ 29640 w 63134"/>
                <a:gd name="connsiteY19" fmla="*/ 1825 h 40278"/>
                <a:gd name="connsiteX20" fmla="*/ 33539 w 63134"/>
                <a:gd name="connsiteY20" fmla="*/ 871 h 40278"/>
                <a:gd name="connsiteX21" fmla="*/ 34939 w 63134"/>
                <a:gd name="connsiteY21" fmla="*/ 4110 h 40278"/>
                <a:gd name="connsiteX22" fmla="*/ 36807 w 63134"/>
                <a:gd name="connsiteY22" fmla="*/ 3954 h 40278"/>
                <a:gd name="connsiteX23" fmla="*/ 40775 w 63134"/>
                <a:gd name="connsiteY23" fmla="*/ 2773 h 40278"/>
                <a:gd name="connsiteX24" fmla="*/ 44269 w 63134"/>
                <a:gd name="connsiteY24" fmla="*/ 6213 h 40278"/>
                <a:gd name="connsiteX25" fmla="*/ 46389 w 63134"/>
                <a:gd name="connsiteY25" fmla="*/ 7081 h 40278"/>
                <a:gd name="connsiteX26" fmla="*/ 48632 w 63134"/>
                <a:gd name="connsiteY26" fmla="*/ 6570 h 40278"/>
                <a:gd name="connsiteX27" fmla="*/ 49101 w 63134"/>
                <a:gd name="connsiteY27" fmla="*/ 5112 h 40278"/>
                <a:gd name="connsiteX28" fmla="*/ 53401 w 63134"/>
                <a:gd name="connsiteY28" fmla="*/ 1 h 40278"/>
                <a:gd name="connsiteX29" fmla="*/ 56087 w 63134"/>
                <a:gd name="connsiteY29" fmla="*/ 4747 h 40278"/>
                <a:gd name="connsiteX30" fmla="*/ 57936 w 63134"/>
                <a:gd name="connsiteY30" fmla="*/ 6963 h 40278"/>
                <a:gd name="connsiteX31" fmla="*/ 58221 w 63134"/>
                <a:gd name="connsiteY31" fmla="*/ 11112 h 40278"/>
                <a:gd name="connsiteX32" fmla="*/ 57231 w 63134"/>
                <a:gd name="connsiteY32" fmla="*/ 13983 h 40278"/>
                <a:gd name="connsiteX33" fmla="*/ 57128 w 63134"/>
                <a:gd name="connsiteY33" fmla="*/ 16911 h 40278"/>
                <a:gd name="connsiteX34" fmla="*/ 56864 w 63134"/>
                <a:gd name="connsiteY34" fmla="*/ 18550 h 40278"/>
                <a:gd name="connsiteX35" fmla="*/ 56645 w 63134"/>
                <a:gd name="connsiteY35" fmla="*/ 20620 h 40278"/>
                <a:gd name="connsiteX36" fmla="*/ 57198 w 63134"/>
                <a:gd name="connsiteY36" fmla="*/ 22090 h 40278"/>
                <a:gd name="connsiteX37" fmla="*/ 57241 w 63134"/>
                <a:gd name="connsiteY37" fmla="*/ 24498 h 40278"/>
                <a:gd name="connsiteX38" fmla="*/ 56051 w 63134"/>
                <a:gd name="connsiteY38" fmla="*/ 27150 h 40278"/>
                <a:gd name="connsiteX39" fmla="*/ 59117 w 63134"/>
                <a:gd name="connsiteY39" fmla="*/ 30830 h 40278"/>
                <a:gd name="connsiteX40" fmla="*/ 63083 w 63134"/>
                <a:gd name="connsiteY40" fmla="*/ 33356 h 40278"/>
                <a:gd name="connsiteX41" fmla="*/ 56118 w 63134"/>
                <a:gd name="connsiteY41" fmla="*/ 34407 h 40278"/>
                <a:gd name="connsiteX42" fmla="*/ 54516 w 63134"/>
                <a:gd name="connsiteY42" fmla="*/ 39892 h 40278"/>
                <a:gd name="connsiteX43" fmla="*/ 52089 w 63134"/>
                <a:gd name="connsiteY43" fmla="*/ 39674 h 40278"/>
                <a:gd name="connsiteX44" fmla="*/ 51785 w 63134"/>
                <a:gd name="connsiteY44" fmla="*/ 38471 h 40278"/>
                <a:gd name="connsiteX45" fmla="*/ 35180 w 63134"/>
                <a:gd name="connsiteY45" fmla="*/ 37851 h 40278"/>
                <a:gd name="connsiteX46" fmla="*/ 35917 w 63134"/>
                <a:gd name="connsiteY46" fmla="*/ 34482 h 40278"/>
                <a:gd name="connsiteX47" fmla="*/ 34948 w 63134"/>
                <a:gd name="connsiteY47" fmla="*/ 32506 h 40278"/>
                <a:gd name="connsiteX48" fmla="*/ 30427 w 63134"/>
                <a:gd name="connsiteY48" fmla="*/ 33423 h 40278"/>
                <a:gd name="connsiteX49" fmla="*/ 28929 w 63134"/>
                <a:gd name="connsiteY49" fmla="*/ 35513 h 40278"/>
                <a:gd name="connsiteX50" fmla="*/ 23807 w 63134"/>
                <a:gd name="connsiteY50" fmla="*/ 34885 h 40278"/>
                <a:gd name="connsiteX51" fmla="*/ 18752 w 63134"/>
                <a:gd name="connsiteY51" fmla="*/ 30769 h 40278"/>
                <a:gd name="connsiteX52" fmla="*/ 14242 w 63134"/>
                <a:gd name="connsiteY52" fmla="*/ 30599 h 40278"/>
                <a:gd name="connsiteX53" fmla="*/ 11240 w 63134"/>
                <a:gd name="connsiteY53" fmla="*/ 28568 h 40278"/>
                <a:gd name="connsiteX0" fmla="*/ 12130 w 64024"/>
                <a:gd name="connsiteY0" fmla="*/ 28568 h 40278"/>
                <a:gd name="connsiteX1" fmla="*/ 10218 w 64024"/>
                <a:gd name="connsiteY1" fmla="*/ 23679 h 40278"/>
                <a:gd name="connsiteX2" fmla="*/ 890 w 64024"/>
                <a:gd name="connsiteY2" fmla="*/ 25576 h 40278"/>
                <a:gd name="connsiteX3" fmla="*/ 394 w 64024"/>
                <a:gd name="connsiteY3" fmla="*/ 18159 h 40278"/>
                <a:gd name="connsiteX4" fmla="*/ 7525 w 64024"/>
                <a:gd name="connsiteY4" fmla="*/ 15722 h 40278"/>
                <a:gd name="connsiteX5" fmla="*/ 5568 w 64024"/>
                <a:gd name="connsiteY5" fmla="*/ 14281 h 40278"/>
                <a:gd name="connsiteX6" fmla="*/ 6420 w 64024"/>
                <a:gd name="connsiteY6" fmla="*/ 12211 h 40278"/>
                <a:gd name="connsiteX7" fmla="*/ 3234 w 64024"/>
                <a:gd name="connsiteY7" fmla="*/ 12300 h 40278"/>
                <a:gd name="connsiteX8" fmla="*/ 3008 w 64024"/>
                <a:gd name="connsiteY8" fmla="*/ 8758 h 40278"/>
                <a:gd name="connsiteX9" fmla="*/ 6847 w 64024"/>
                <a:gd name="connsiteY9" fmla="*/ 5516 h 40278"/>
                <a:gd name="connsiteX10" fmla="*/ 11590 w 64024"/>
                <a:gd name="connsiteY10" fmla="*/ 6056 h 40278"/>
                <a:gd name="connsiteX11" fmla="*/ 12050 w 64024"/>
                <a:gd name="connsiteY11" fmla="*/ 8949 h 40278"/>
                <a:gd name="connsiteX12" fmla="*/ 17044 w 64024"/>
                <a:gd name="connsiteY12" fmla="*/ 8744 h 40278"/>
                <a:gd name="connsiteX13" fmla="*/ 18084 w 64024"/>
                <a:gd name="connsiteY13" fmla="*/ 7558 h 40278"/>
                <a:gd name="connsiteX14" fmla="*/ 23593 w 64024"/>
                <a:gd name="connsiteY14" fmla="*/ 6016 h 40278"/>
                <a:gd name="connsiteX15" fmla="*/ 26405 w 64024"/>
                <a:gd name="connsiteY15" fmla="*/ 5683 h 40278"/>
                <a:gd name="connsiteX16" fmla="*/ 26420 w 64024"/>
                <a:gd name="connsiteY16" fmla="*/ 3175 h 40278"/>
                <a:gd name="connsiteX17" fmla="*/ 27542 w 64024"/>
                <a:gd name="connsiteY17" fmla="*/ 2609 h 40278"/>
                <a:gd name="connsiteX18" fmla="*/ 27731 w 64024"/>
                <a:gd name="connsiteY18" fmla="*/ 1332 h 40278"/>
                <a:gd name="connsiteX19" fmla="*/ 30530 w 64024"/>
                <a:gd name="connsiteY19" fmla="*/ 1825 h 40278"/>
                <a:gd name="connsiteX20" fmla="*/ 34429 w 64024"/>
                <a:gd name="connsiteY20" fmla="*/ 871 h 40278"/>
                <a:gd name="connsiteX21" fmla="*/ 35829 w 64024"/>
                <a:gd name="connsiteY21" fmla="*/ 4110 h 40278"/>
                <a:gd name="connsiteX22" fmla="*/ 37697 w 64024"/>
                <a:gd name="connsiteY22" fmla="*/ 3954 h 40278"/>
                <a:gd name="connsiteX23" fmla="*/ 41665 w 64024"/>
                <a:gd name="connsiteY23" fmla="*/ 2773 h 40278"/>
                <a:gd name="connsiteX24" fmla="*/ 45159 w 64024"/>
                <a:gd name="connsiteY24" fmla="*/ 6213 h 40278"/>
                <a:gd name="connsiteX25" fmla="*/ 47279 w 64024"/>
                <a:gd name="connsiteY25" fmla="*/ 7081 h 40278"/>
                <a:gd name="connsiteX26" fmla="*/ 49522 w 64024"/>
                <a:gd name="connsiteY26" fmla="*/ 6570 h 40278"/>
                <a:gd name="connsiteX27" fmla="*/ 49991 w 64024"/>
                <a:gd name="connsiteY27" fmla="*/ 5112 h 40278"/>
                <a:gd name="connsiteX28" fmla="*/ 54291 w 64024"/>
                <a:gd name="connsiteY28" fmla="*/ 1 h 40278"/>
                <a:gd name="connsiteX29" fmla="*/ 56977 w 64024"/>
                <a:gd name="connsiteY29" fmla="*/ 4747 h 40278"/>
                <a:gd name="connsiteX30" fmla="*/ 58826 w 64024"/>
                <a:gd name="connsiteY30" fmla="*/ 6963 h 40278"/>
                <a:gd name="connsiteX31" fmla="*/ 59111 w 64024"/>
                <a:gd name="connsiteY31" fmla="*/ 11112 h 40278"/>
                <a:gd name="connsiteX32" fmla="*/ 58121 w 64024"/>
                <a:gd name="connsiteY32" fmla="*/ 13983 h 40278"/>
                <a:gd name="connsiteX33" fmla="*/ 58018 w 64024"/>
                <a:gd name="connsiteY33" fmla="*/ 16911 h 40278"/>
                <a:gd name="connsiteX34" fmla="*/ 57754 w 64024"/>
                <a:gd name="connsiteY34" fmla="*/ 18550 h 40278"/>
                <a:gd name="connsiteX35" fmla="*/ 57535 w 64024"/>
                <a:gd name="connsiteY35" fmla="*/ 20620 h 40278"/>
                <a:gd name="connsiteX36" fmla="*/ 58088 w 64024"/>
                <a:gd name="connsiteY36" fmla="*/ 22090 h 40278"/>
                <a:gd name="connsiteX37" fmla="*/ 58131 w 64024"/>
                <a:gd name="connsiteY37" fmla="*/ 24498 h 40278"/>
                <a:gd name="connsiteX38" fmla="*/ 56941 w 64024"/>
                <a:gd name="connsiteY38" fmla="*/ 27150 h 40278"/>
                <a:gd name="connsiteX39" fmla="*/ 60007 w 64024"/>
                <a:gd name="connsiteY39" fmla="*/ 30830 h 40278"/>
                <a:gd name="connsiteX40" fmla="*/ 63973 w 64024"/>
                <a:gd name="connsiteY40" fmla="*/ 33356 h 40278"/>
                <a:gd name="connsiteX41" fmla="*/ 57008 w 64024"/>
                <a:gd name="connsiteY41" fmla="*/ 34407 h 40278"/>
                <a:gd name="connsiteX42" fmla="*/ 55406 w 64024"/>
                <a:gd name="connsiteY42" fmla="*/ 39892 h 40278"/>
                <a:gd name="connsiteX43" fmla="*/ 52979 w 64024"/>
                <a:gd name="connsiteY43" fmla="*/ 39674 h 40278"/>
                <a:gd name="connsiteX44" fmla="*/ 52675 w 64024"/>
                <a:gd name="connsiteY44" fmla="*/ 38471 h 40278"/>
                <a:gd name="connsiteX45" fmla="*/ 36070 w 64024"/>
                <a:gd name="connsiteY45" fmla="*/ 37851 h 40278"/>
                <a:gd name="connsiteX46" fmla="*/ 36807 w 64024"/>
                <a:gd name="connsiteY46" fmla="*/ 34482 h 40278"/>
                <a:gd name="connsiteX47" fmla="*/ 35838 w 64024"/>
                <a:gd name="connsiteY47" fmla="*/ 32506 h 40278"/>
                <a:gd name="connsiteX48" fmla="*/ 31317 w 64024"/>
                <a:gd name="connsiteY48" fmla="*/ 33423 h 40278"/>
                <a:gd name="connsiteX49" fmla="*/ 29819 w 64024"/>
                <a:gd name="connsiteY49" fmla="*/ 35513 h 40278"/>
                <a:gd name="connsiteX50" fmla="*/ 24697 w 64024"/>
                <a:gd name="connsiteY50" fmla="*/ 34885 h 40278"/>
                <a:gd name="connsiteX51" fmla="*/ 19642 w 64024"/>
                <a:gd name="connsiteY51" fmla="*/ 30769 h 40278"/>
                <a:gd name="connsiteX52" fmla="*/ 15132 w 64024"/>
                <a:gd name="connsiteY52" fmla="*/ 30599 h 40278"/>
                <a:gd name="connsiteX53" fmla="*/ 12130 w 64024"/>
                <a:gd name="connsiteY53" fmla="*/ 28568 h 40278"/>
                <a:gd name="connsiteX0" fmla="*/ 11758 w 63652"/>
                <a:gd name="connsiteY0" fmla="*/ 28568 h 40278"/>
                <a:gd name="connsiteX1" fmla="*/ 9846 w 63652"/>
                <a:gd name="connsiteY1" fmla="*/ 23679 h 40278"/>
                <a:gd name="connsiteX2" fmla="*/ 518 w 63652"/>
                <a:gd name="connsiteY2" fmla="*/ 25576 h 40278"/>
                <a:gd name="connsiteX3" fmla="*/ 22 w 63652"/>
                <a:gd name="connsiteY3" fmla="*/ 18159 h 40278"/>
                <a:gd name="connsiteX4" fmla="*/ 1362 w 63652"/>
                <a:gd name="connsiteY4" fmla="*/ 15469 h 40278"/>
                <a:gd name="connsiteX5" fmla="*/ 5196 w 63652"/>
                <a:gd name="connsiteY5" fmla="*/ 14281 h 40278"/>
                <a:gd name="connsiteX6" fmla="*/ 6048 w 63652"/>
                <a:gd name="connsiteY6" fmla="*/ 12211 h 40278"/>
                <a:gd name="connsiteX7" fmla="*/ 2862 w 63652"/>
                <a:gd name="connsiteY7" fmla="*/ 12300 h 40278"/>
                <a:gd name="connsiteX8" fmla="*/ 2636 w 63652"/>
                <a:gd name="connsiteY8" fmla="*/ 8758 h 40278"/>
                <a:gd name="connsiteX9" fmla="*/ 6475 w 63652"/>
                <a:gd name="connsiteY9" fmla="*/ 5516 h 40278"/>
                <a:gd name="connsiteX10" fmla="*/ 11218 w 63652"/>
                <a:gd name="connsiteY10" fmla="*/ 6056 h 40278"/>
                <a:gd name="connsiteX11" fmla="*/ 11678 w 63652"/>
                <a:gd name="connsiteY11" fmla="*/ 8949 h 40278"/>
                <a:gd name="connsiteX12" fmla="*/ 16672 w 63652"/>
                <a:gd name="connsiteY12" fmla="*/ 8744 h 40278"/>
                <a:gd name="connsiteX13" fmla="*/ 17712 w 63652"/>
                <a:gd name="connsiteY13" fmla="*/ 7558 h 40278"/>
                <a:gd name="connsiteX14" fmla="*/ 23221 w 63652"/>
                <a:gd name="connsiteY14" fmla="*/ 6016 h 40278"/>
                <a:gd name="connsiteX15" fmla="*/ 26033 w 63652"/>
                <a:gd name="connsiteY15" fmla="*/ 5683 h 40278"/>
                <a:gd name="connsiteX16" fmla="*/ 26048 w 63652"/>
                <a:gd name="connsiteY16" fmla="*/ 3175 h 40278"/>
                <a:gd name="connsiteX17" fmla="*/ 27170 w 63652"/>
                <a:gd name="connsiteY17" fmla="*/ 2609 h 40278"/>
                <a:gd name="connsiteX18" fmla="*/ 27359 w 63652"/>
                <a:gd name="connsiteY18" fmla="*/ 1332 h 40278"/>
                <a:gd name="connsiteX19" fmla="*/ 30158 w 63652"/>
                <a:gd name="connsiteY19" fmla="*/ 1825 h 40278"/>
                <a:gd name="connsiteX20" fmla="*/ 34057 w 63652"/>
                <a:gd name="connsiteY20" fmla="*/ 871 h 40278"/>
                <a:gd name="connsiteX21" fmla="*/ 35457 w 63652"/>
                <a:gd name="connsiteY21" fmla="*/ 4110 h 40278"/>
                <a:gd name="connsiteX22" fmla="*/ 37325 w 63652"/>
                <a:gd name="connsiteY22" fmla="*/ 3954 h 40278"/>
                <a:gd name="connsiteX23" fmla="*/ 41293 w 63652"/>
                <a:gd name="connsiteY23" fmla="*/ 2773 h 40278"/>
                <a:gd name="connsiteX24" fmla="*/ 44787 w 63652"/>
                <a:gd name="connsiteY24" fmla="*/ 6213 h 40278"/>
                <a:gd name="connsiteX25" fmla="*/ 46907 w 63652"/>
                <a:gd name="connsiteY25" fmla="*/ 7081 h 40278"/>
                <a:gd name="connsiteX26" fmla="*/ 49150 w 63652"/>
                <a:gd name="connsiteY26" fmla="*/ 6570 h 40278"/>
                <a:gd name="connsiteX27" fmla="*/ 49619 w 63652"/>
                <a:gd name="connsiteY27" fmla="*/ 5112 h 40278"/>
                <a:gd name="connsiteX28" fmla="*/ 53919 w 63652"/>
                <a:gd name="connsiteY28" fmla="*/ 1 h 40278"/>
                <a:gd name="connsiteX29" fmla="*/ 56605 w 63652"/>
                <a:gd name="connsiteY29" fmla="*/ 4747 h 40278"/>
                <a:gd name="connsiteX30" fmla="*/ 58454 w 63652"/>
                <a:gd name="connsiteY30" fmla="*/ 6963 h 40278"/>
                <a:gd name="connsiteX31" fmla="*/ 58739 w 63652"/>
                <a:gd name="connsiteY31" fmla="*/ 11112 h 40278"/>
                <a:gd name="connsiteX32" fmla="*/ 57749 w 63652"/>
                <a:gd name="connsiteY32" fmla="*/ 13983 h 40278"/>
                <a:gd name="connsiteX33" fmla="*/ 57646 w 63652"/>
                <a:gd name="connsiteY33" fmla="*/ 16911 h 40278"/>
                <a:gd name="connsiteX34" fmla="*/ 57382 w 63652"/>
                <a:gd name="connsiteY34" fmla="*/ 18550 h 40278"/>
                <a:gd name="connsiteX35" fmla="*/ 57163 w 63652"/>
                <a:gd name="connsiteY35" fmla="*/ 20620 h 40278"/>
                <a:gd name="connsiteX36" fmla="*/ 57716 w 63652"/>
                <a:gd name="connsiteY36" fmla="*/ 22090 h 40278"/>
                <a:gd name="connsiteX37" fmla="*/ 57759 w 63652"/>
                <a:gd name="connsiteY37" fmla="*/ 24498 h 40278"/>
                <a:gd name="connsiteX38" fmla="*/ 56569 w 63652"/>
                <a:gd name="connsiteY38" fmla="*/ 27150 h 40278"/>
                <a:gd name="connsiteX39" fmla="*/ 59635 w 63652"/>
                <a:gd name="connsiteY39" fmla="*/ 30830 h 40278"/>
                <a:gd name="connsiteX40" fmla="*/ 63601 w 63652"/>
                <a:gd name="connsiteY40" fmla="*/ 33356 h 40278"/>
                <a:gd name="connsiteX41" fmla="*/ 56636 w 63652"/>
                <a:gd name="connsiteY41" fmla="*/ 34407 h 40278"/>
                <a:gd name="connsiteX42" fmla="*/ 55034 w 63652"/>
                <a:gd name="connsiteY42" fmla="*/ 39892 h 40278"/>
                <a:gd name="connsiteX43" fmla="*/ 52607 w 63652"/>
                <a:gd name="connsiteY43" fmla="*/ 39674 h 40278"/>
                <a:gd name="connsiteX44" fmla="*/ 52303 w 63652"/>
                <a:gd name="connsiteY44" fmla="*/ 38471 h 40278"/>
                <a:gd name="connsiteX45" fmla="*/ 35698 w 63652"/>
                <a:gd name="connsiteY45" fmla="*/ 37851 h 40278"/>
                <a:gd name="connsiteX46" fmla="*/ 36435 w 63652"/>
                <a:gd name="connsiteY46" fmla="*/ 34482 h 40278"/>
                <a:gd name="connsiteX47" fmla="*/ 35466 w 63652"/>
                <a:gd name="connsiteY47" fmla="*/ 32506 h 40278"/>
                <a:gd name="connsiteX48" fmla="*/ 30945 w 63652"/>
                <a:gd name="connsiteY48" fmla="*/ 33423 h 40278"/>
                <a:gd name="connsiteX49" fmla="*/ 29447 w 63652"/>
                <a:gd name="connsiteY49" fmla="*/ 35513 h 40278"/>
                <a:gd name="connsiteX50" fmla="*/ 24325 w 63652"/>
                <a:gd name="connsiteY50" fmla="*/ 34885 h 40278"/>
                <a:gd name="connsiteX51" fmla="*/ 19270 w 63652"/>
                <a:gd name="connsiteY51" fmla="*/ 30769 h 40278"/>
                <a:gd name="connsiteX52" fmla="*/ 14760 w 63652"/>
                <a:gd name="connsiteY52" fmla="*/ 30599 h 40278"/>
                <a:gd name="connsiteX53" fmla="*/ 11758 w 63652"/>
                <a:gd name="connsiteY53" fmla="*/ 28568 h 40278"/>
                <a:gd name="connsiteX0" fmla="*/ 12623 w 64517"/>
                <a:gd name="connsiteY0" fmla="*/ 28568 h 40278"/>
                <a:gd name="connsiteX1" fmla="*/ 10711 w 64517"/>
                <a:gd name="connsiteY1" fmla="*/ 23679 h 40278"/>
                <a:gd name="connsiteX2" fmla="*/ 1383 w 64517"/>
                <a:gd name="connsiteY2" fmla="*/ 25576 h 40278"/>
                <a:gd name="connsiteX3" fmla="*/ 887 w 64517"/>
                <a:gd name="connsiteY3" fmla="*/ 18159 h 40278"/>
                <a:gd name="connsiteX4" fmla="*/ 2227 w 64517"/>
                <a:gd name="connsiteY4" fmla="*/ 15469 h 40278"/>
                <a:gd name="connsiteX5" fmla="*/ 139 w 64517"/>
                <a:gd name="connsiteY5" fmla="*/ 13370 h 40278"/>
                <a:gd name="connsiteX6" fmla="*/ 6913 w 64517"/>
                <a:gd name="connsiteY6" fmla="*/ 12211 h 40278"/>
                <a:gd name="connsiteX7" fmla="*/ 3727 w 64517"/>
                <a:gd name="connsiteY7" fmla="*/ 12300 h 40278"/>
                <a:gd name="connsiteX8" fmla="*/ 3501 w 64517"/>
                <a:gd name="connsiteY8" fmla="*/ 8758 h 40278"/>
                <a:gd name="connsiteX9" fmla="*/ 7340 w 64517"/>
                <a:gd name="connsiteY9" fmla="*/ 5516 h 40278"/>
                <a:gd name="connsiteX10" fmla="*/ 12083 w 64517"/>
                <a:gd name="connsiteY10" fmla="*/ 6056 h 40278"/>
                <a:gd name="connsiteX11" fmla="*/ 12543 w 64517"/>
                <a:gd name="connsiteY11" fmla="*/ 8949 h 40278"/>
                <a:gd name="connsiteX12" fmla="*/ 17537 w 64517"/>
                <a:gd name="connsiteY12" fmla="*/ 8744 h 40278"/>
                <a:gd name="connsiteX13" fmla="*/ 18577 w 64517"/>
                <a:gd name="connsiteY13" fmla="*/ 7558 h 40278"/>
                <a:gd name="connsiteX14" fmla="*/ 24086 w 64517"/>
                <a:gd name="connsiteY14" fmla="*/ 6016 h 40278"/>
                <a:gd name="connsiteX15" fmla="*/ 26898 w 64517"/>
                <a:gd name="connsiteY15" fmla="*/ 5683 h 40278"/>
                <a:gd name="connsiteX16" fmla="*/ 26913 w 64517"/>
                <a:gd name="connsiteY16" fmla="*/ 3175 h 40278"/>
                <a:gd name="connsiteX17" fmla="*/ 28035 w 64517"/>
                <a:gd name="connsiteY17" fmla="*/ 2609 h 40278"/>
                <a:gd name="connsiteX18" fmla="*/ 28224 w 64517"/>
                <a:gd name="connsiteY18" fmla="*/ 1332 h 40278"/>
                <a:gd name="connsiteX19" fmla="*/ 31023 w 64517"/>
                <a:gd name="connsiteY19" fmla="*/ 1825 h 40278"/>
                <a:gd name="connsiteX20" fmla="*/ 34922 w 64517"/>
                <a:gd name="connsiteY20" fmla="*/ 871 h 40278"/>
                <a:gd name="connsiteX21" fmla="*/ 36322 w 64517"/>
                <a:gd name="connsiteY21" fmla="*/ 4110 h 40278"/>
                <a:gd name="connsiteX22" fmla="*/ 38190 w 64517"/>
                <a:gd name="connsiteY22" fmla="*/ 3954 h 40278"/>
                <a:gd name="connsiteX23" fmla="*/ 42158 w 64517"/>
                <a:gd name="connsiteY23" fmla="*/ 2773 h 40278"/>
                <a:gd name="connsiteX24" fmla="*/ 45652 w 64517"/>
                <a:gd name="connsiteY24" fmla="*/ 6213 h 40278"/>
                <a:gd name="connsiteX25" fmla="*/ 47772 w 64517"/>
                <a:gd name="connsiteY25" fmla="*/ 7081 h 40278"/>
                <a:gd name="connsiteX26" fmla="*/ 50015 w 64517"/>
                <a:gd name="connsiteY26" fmla="*/ 6570 h 40278"/>
                <a:gd name="connsiteX27" fmla="*/ 50484 w 64517"/>
                <a:gd name="connsiteY27" fmla="*/ 5112 h 40278"/>
                <a:gd name="connsiteX28" fmla="*/ 54784 w 64517"/>
                <a:gd name="connsiteY28" fmla="*/ 1 h 40278"/>
                <a:gd name="connsiteX29" fmla="*/ 57470 w 64517"/>
                <a:gd name="connsiteY29" fmla="*/ 4747 h 40278"/>
                <a:gd name="connsiteX30" fmla="*/ 59319 w 64517"/>
                <a:gd name="connsiteY30" fmla="*/ 6963 h 40278"/>
                <a:gd name="connsiteX31" fmla="*/ 59604 w 64517"/>
                <a:gd name="connsiteY31" fmla="*/ 11112 h 40278"/>
                <a:gd name="connsiteX32" fmla="*/ 58614 w 64517"/>
                <a:gd name="connsiteY32" fmla="*/ 13983 h 40278"/>
                <a:gd name="connsiteX33" fmla="*/ 58511 w 64517"/>
                <a:gd name="connsiteY33" fmla="*/ 16911 h 40278"/>
                <a:gd name="connsiteX34" fmla="*/ 58247 w 64517"/>
                <a:gd name="connsiteY34" fmla="*/ 18550 h 40278"/>
                <a:gd name="connsiteX35" fmla="*/ 58028 w 64517"/>
                <a:gd name="connsiteY35" fmla="*/ 20620 h 40278"/>
                <a:gd name="connsiteX36" fmla="*/ 58581 w 64517"/>
                <a:gd name="connsiteY36" fmla="*/ 22090 h 40278"/>
                <a:gd name="connsiteX37" fmla="*/ 58624 w 64517"/>
                <a:gd name="connsiteY37" fmla="*/ 24498 h 40278"/>
                <a:gd name="connsiteX38" fmla="*/ 57434 w 64517"/>
                <a:gd name="connsiteY38" fmla="*/ 27150 h 40278"/>
                <a:gd name="connsiteX39" fmla="*/ 60500 w 64517"/>
                <a:gd name="connsiteY39" fmla="*/ 30830 h 40278"/>
                <a:gd name="connsiteX40" fmla="*/ 64466 w 64517"/>
                <a:gd name="connsiteY40" fmla="*/ 33356 h 40278"/>
                <a:gd name="connsiteX41" fmla="*/ 57501 w 64517"/>
                <a:gd name="connsiteY41" fmla="*/ 34407 h 40278"/>
                <a:gd name="connsiteX42" fmla="*/ 55899 w 64517"/>
                <a:gd name="connsiteY42" fmla="*/ 39892 h 40278"/>
                <a:gd name="connsiteX43" fmla="*/ 53472 w 64517"/>
                <a:gd name="connsiteY43" fmla="*/ 39674 h 40278"/>
                <a:gd name="connsiteX44" fmla="*/ 53168 w 64517"/>
                <a:gd name="connsiteY44" fmla="*/ 38471 h 40278"/>
                <a:gd name="connsiteX45" fmla="*/ 36563 w 64517"/>
                <a:gd name="connsiteY45" fmla="*/ 37851 h 40278"/>
                <a:gd name="connsiteX46" fmla="*/ 37300 w 64517"/>
                <a:gd name="connsiteY46" fmla="*/ 34482 h 40278"/>
                <a:gd name="connsiteX47" fmla="*/ 36331 w 64517"/>
                <a:gd name="connsiteY47" fmla="*/ 32506 h 40278"/>
                <a:gd name="connsiteX48" fmla="*/ 31810 w 64517"/>
                <a:gd name="connsiteY48" fmla="*/ 33423 h 40278"/>
                <a:gd name="connsiteX49" fmla="*/ 30312 w 64517"/>
                <a:gd name="connsiteY49" fmla="*/ 35513 h 40278"/>
                <a:gd name="connsiteX50" fmla="*/ 25190 w 64517"/>
                <a:gd name="connsiteY50" fmla="*/ 34885 h 40278"/>
                <a:gd name="connsiteX51" fmla="*/ 20135 w 64517"/>
                <a:gd name="connsiteY51" fmla="*/ 30769 h 40278"/>
                <a:gd name="connsiteX52" fmla="*/ 15625 w 64517"/>
                <a:gd name="connsiteY52" fmla="*/ 30599 h 40278"/>
                <a:gd name="connsiteX53" fmla="*/ 12623 w 64517"/>
                <a:gd name="connsiteY53" fmla="*/ 28568 h 40278"/>
                <a:gd name="connsiteX0" fmla="*/ 19921 w 71815"/>
                <a:gd name="connsiteY0" fmla="*/ 28568 h 40278"/>
                <a:gd name="connsiteX1" fmla="*/ 18009 w 71815"/>
                <a:gd name="connsiteY1" fmla="*/ 23679 h 40278"/>
                <a:gd name="connsiteX2" fmla="*/ 8681 w 71815"/>
                <a:gd name="connsiteY2" fmla="*/ 25576 h 40278"/>
                <a:gd name="connsiteX3" fmla="*/ 8185 w 71815"/>
                <a:gd name="connsiteY3" fmla="*/ 18159 h 40278"/>
                <a:gd name="connsiteX4" fmla="*/ 9525 w 71815"/>
                <a:gd name="connsiteY4" fmla="*/ 15469 h 40278"/>
                <a:gd name="connsiteX5" fmla="*/ 7437 w 71815"/>
                <a:gd name="connsiteY5" fmla="*/ 13370 h 40278"/>
                <a:gd name="connsiteX6" fmla="*/ 39 w 71815"/>
                <a:gd name="connsiteY6" fmla="*/ 12047 h 40278"/>
                <a:gd name="connsiteX7" fmla="*/ 11025 w 71815"/>
                <a:gd name="connsiteY7" fmla="*/ 12300 h 40278"/>
                <a:gd name="connsiteX8" fmla="*/ 10799 w 71815"/>
                <a:gd name="connsiteY8" fmla="*/ 8758 h 40278"/>
                <a:gd name="connsiteX9" fmla="*/ 14638 w 71815"/>
                <a:gd name="connsiteY9" fmla="*/ 5516 h 40278"/>
                <a:gd name="connsiteX10" fmla="*/ 19381 w 71815"/>
                <a:gd name="connsiteY10" fmla="*/ 6056 h 40278"/>
                <a:gd name="connsiteX11" fmla="*/ 19841 w 71815"/>
                <a:gd name="connsiteY11" fmla="*/ 8949 h 40278"/>
                <a:gd name="connsiteX12" fmla="*/ 24835 w 71815"/>
                <a:gd name="connsiteY12" fmla="*/ 8744 h 40278"/>
                <a:gd name="connsiteX13" fmla="*/ 25875 w 71815"/>
                <a:gd name="connsiteY13" fmla="*/ 7558 h 40278"/>
                <a:gd name="connsiteX14" fmla="*/ 31384 w 71815"/>
                <a:gd name="connsiteY14" fmla="*/ 6016 h 40278"/>
                <a:gd name="connsiteX15" fmla="*/ 34196 w 71815"/>
                <a:gd name="connsiteY15" fmla="*/ 5683 h 40278"/>
                <a:gd name="connsiteX16" fmla="*/ 34211 w 71815"/>
                <a:gd name="connsiteY16" fmla="*/ 3175 h 40278"/>
                <a:gd name="connsiteX17" fmla="*/ 35333 w 71815"/>
                <a:gd name="connsiteY17" fmla="*/ 2609 h 40278"/>
                <a:gd name="connsiteX18" fmla="*/ 35522 w 71815"/>
                <a:gd name="connsiteY18" fmla="*/ 1332 h 40278"/>
                <a:gd name="connsiteX19" fmla="*/ 38321 w 71815"/>
                <a:gd name="connsiteY19" fmla="*/ 1825 h 40278"/>
                <a:gd name="connsiteX20" fmla="*/ 42220 w 71815"/>
                <a:gd name="connsiteY20" fmla="*/ 871 h 40278"/>
                <a:gd name="connsiteX21" fmla="*/ 43620 w 71815"/>
                <a:gd name="connsiteY21" fmla="*/ 4110 h 40278"/>
                <a:gd name="connsiteX22" fmla="*/ 45488 w 71815"/>
                <a:gd name="connsiteY22" fmla="*/ 3954 h 40278"/>
                <a:gd name="connsiteX23" fmla="*/ 49456 w 71815"/>
                <a:gd name="connsiteY23" fmla="*/ 2773 h 40278"/>
                <a:gd name="connsiteX24" fmla="*/ 52950 w 71815"/>
                <a:gd name="connsiteY24" fmla="*/ 6213 h 40278"/>
                <a:gd name="connsiteX25" fmla="*/ 55070 w 71815"/>
                <a:gd name="connsiteY25" fmla="*/ 7081 h 40278"/>
                <a:gd name="connsiteX26" fmla="*/ 57313 w 71815"/>
                <a:gd name="connsiteY26" fmla="*/ 6570 h 40278"/>
                <a:gd name="connsiteX27" fmla="*/ 57782 w 71815"/>
                <a:gd name="connsiteY27" fmla="*/ 5112 h 40278"/>
                <a:gd name="connsiteX28" fmla="*/ 62082 w 71815"/>
                <a:gd name="connsiteY28" fmla="*/ 1 h 40278"/>
                <a:gd name="connsiteX29" fmla="*/ 64768 w 71815"/>
                <a:gd name="connsiteY29" fmla="*/ 4747 h 40278"/>
                <a:gd name="connsiteX30" fmla="*/ 66617 w 71815"/>
                <a:gd name="connsiteY30" fmla="*/ 6963 h 40278"/>
                <a:gd name="connsiteX31" fmla="*/ 66902 w 71815"/>
                <a:gd name="connsiteY31" fmla="*/ 11112 h 40278"/>
                <a:gd name="connsiteX32" fmla="*/ 65912 w 71815"/>
                <a:gd name="connsiteY32" fmla="*/ 13983 h 40278"/>
                <a:gd name="connsiteX33" fmla="*/ 65809 w 71815"/>
                <a:gd name="connsiteY33" fmla="*/ 16911 h 40278"/>
                <a:gd name="connsiteX34" fmla="*/ 65545 w 71815"/>
                <a:gd name="connsiteY34" fmla="*/ 18550 h 40278"/>
                <a:gd name="connsiteX35" fmla="*/ 65326 w 71815"/>
                <a:gd name="connsiteY35" fmla="*/ 20620 h 40278"/>
                <a:gd name="connsiteX36" fmla="*/ 65879 w 71815"/>
                <a:gd name="connsiteY36" fmla="*/ 22090 h 40278"/>
                <a:gd name="connsiteX37" fmla="*/ 65922 w 71815"/>
                <a:gd name="connsiteY37" fmla="*/ 24498 h 40278"/>
                <a:gd name="connsiteX38" fmla="*/ 64732 w 71815"/>
                <a:gd name="connsiteY38" fmla="*/ 27150 h 40278"/>
                <a:gd name="connsiteX39" fmla="*/ 67798 w 71815"/>
                <a:gd name="connsiteY39" fmla="*/ 30830 h 40278"/>
                <a:gd name="connsiteX40" fmla="*/ 71764 w 71815"/>
                <a:gd name="connsiteY40" fmla="*/ 33356 h 40278"/>
                <a:gd name="connsiteX41" fmla="*/ 64799 w 71815"/>
                <a:gd name="connsiteY41" fmla="*/ 34407 h 40278"/>
                <a:gd name="connsiteX42" fmla="*/ 63197 w 71815"/>
                <a:gd name="connsiteY42" fmla="*/ 39892 h 40278"/>
                <a:gd name="connsiteX43" fmla="*/ 60770 w 71815"/>
                <a:gd name="connsiteY43" fmla="*/ 39674 h 40278"/>
                <a:gd name="connsiteX44" fmla="*/ 60466 w 71815"/>
                <a:gd name="connsiteY44" fmla="*/ 38471 h 40278"/>
                <a:gd name="connsiteX45" fmla="*/ 43861 w 71815"/>
                <a:gd name="connsiteY45" fmla="*/ 37851 h 40278"/>
                <a:gd name="connsiteX46" fmla="*/ 44598 w 71815"/>
                <a:gd name="connsiteY46" fmla="*/ 34482 h 40278"/>
                <a:gd name="connsiteX47" fmla="*/ 43629 w 71815"/>
                <a:gd name="connsiteY47" fmla="*/ 32506 h 40278"/>
                <a:gd name="connsiteX48" fmla="*/ 39108 w 71815"/>
                <a:gd name="connsiteY48" fmla="*/ 33423 h 40278"/>
                <a:gd name="connsiteX49" fmla="*/ 37610 w 71815"/>
                <a:gd name="connsiteY49" fmla="*/ 35513 h 40278"/>
                <a:gd name="connsiteX50" fmla="*/ 32488 w 71815"/>
                <a:gd name="connsiteY50" fmla="*/ 34885 h 40278"/>
                <a:gd name="connsiteX51" fmla="*/ 27433 w 71815"/>
                <a:gd name="connsiteY51" fmla="*/ 30769 h 40278"/>
                <a:gd name="connsiteX52" fmla="*/ 22923 w 71815"/>
                <a:gd name="connsiteY52" fmla="*/ 30599 h 40278"/>
                <a:gd name="connsiteX53" fmla="*/ 19921 w 71815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802 w 71818"/>
                <a:gd name="connsiteY8" fmla="*/ 8758 h 40278"/>
                <a:gd name="connsiteX9" fmla="*/ 14641 w 71818"/>
                <a:gd name="connsiteY9" fmla="*/ 5516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561 w 71818"/>
                <a:gd name="connsiteY8" fmla="*/ 2699 h 40278"/>
                <a:gd name="connsiteX9" fmla="*/ 14641 w 71818"/>
                <a:gd name="connsiteY9" fmla="*/ 5516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28568 h 40278"/>
                <a:gd name="connsiteX1" fmla="*/ 18012 w 71818"/>
                <a:gd name="connsiteY1" fmla="*/ 23679 h 40278"/>
                <a:gd name="connsiteX2" fmla="*/ 8684 w 71818"/>
                <a:gd name="connsiteY2" fmla="*/ 25576 h 40278"/>
                <a:gd name="connsiteX3" fmla="*/ 8188 w 71818"/>
                <a:gd name="connsiteY3" fmla="*/ 18159 h 40278"/>
                <a:gd name="connsiteX4" fmla="*/ 9528 w 71818"/>
                <a:gd name="connsiteY4" fmla="*/ 15469 h 40278"/>
                <a:gd name="connsiteX5" fmla="*/ 7440 w 71818"/>
                <a:gd name="connsiteY5" fmla="*/ 13370 h 40278"/>
                <a:gd name="connsiteX6" fmla="*/ 42 w 71818"/>
                <a:gd name="connsiteY6" fmla="*/ 12047 h 40278"/>
                <a:gd name="connsiteX7" fmla="*/ 4710 w 71818"/>
                <a:gd name="connsiteY7" fmla="*/ 6848 h 40278"/>
                <a:gd name="connsiteX8" fmla="*/ 10561 w 71818"/>
                <a:gd name="connsiteY8" fmla="*/ 2699 h 40278"/>
                <a:gd name="connsiteX9" fmla="*/ 18452 w 71818"/>
                <a:gd name="connsiteY9" fmla="*/ 335 h 40278"/>
                <a:gd name="connsiteX10" fmla="*/ 19384 w 71818"/>
                <a:gd name="connsiteY10" fmla="*/ 6056 h 40278"/>
                <a:gd name="connsiteX11" fmla="*/ 19844 w 71818"/>
                <a:gd name="connsiteY11" fmla="*/ 8949 h 40278"/>
                <a:gd name="connsiteX12" fmla="*/ 24838 w 71818"/>
                <a:gd name="connsiteY12" fmla="*/ 8744 h 40278"/>
                <a:gd name="connsiteX13" fmla="*/ 25878 w 71818"/>
                <a:gd name="connsiteY13" fmla="*/ 7558 h 40278"/>
                <a:gd name="connsiteX14" fmla="*/ 31387 w 71818"/>
                <a:gd name="connsiteY14" fmla="*/ 6016 h 40278"/>
                <a:gd name="connsiteX15" fmla="*/ 34199 w 71818"/>
                <a:gd name="connsiteY15" fmla="*/ 5683 h 40278"/>
                <a:gd name="connsiteX16" fmla="*/ 34214 w 71818"/>
                <a:gd name="connsiteY16" fmla="*/ 3175 h 40278"/>
                <a:gd name="connsiteX17" fmla="*/ 35336 w 71818"/>
                <a:gd name="connsiteY17" fmla="*/ 2609 h 40278"/>
                <a:gd name="connsiteX18" fmla="*/ 35525 w 71818"/>
                <a:gd name="connsiteY18" fmla="*/ 1332 h 40278"/>
                <a:gd name="connsiteX19" fmla="*/ 38324 w 71818"/>
                <a:gd name="connsiteY19" fmla="*/ 1825 h 40278"/>
                <a:gd name="connsiteX20" fmla="*/ 42223 w 71818"/>
                <a:gd name="connsiteY20" fmla="*/ 871 h 40278"/>
                <a:gd name="connsiteX21" fmla="*/ 43623 w 71818"/>
                <a:gd name="connsiteY21" fmla="*/ 4110 h 40278"/>
                <a:gd name="connsiteX22" fmla="*/ 45491 w 71818"/>
                <a:gd name="connsiteY22" fmla="*/ 3954 h 40278"/>
                <a:gd name="connsiteX23" fmla="*/ 49459 w 71818"/>
                <a:gd name="connsiteY23" fmla="*/ 2773 h 40278"/>
                <a:gd name="connsiteX24" fmla="*/ 52953 w 71818"/>
                <a:gd name="connsiteY24" fmla="*/ 6213 h 40278"/>
                <a:gd name="connsiteX25" fmla="*/ 55073 w 71818"/>
                <a:gd name="connsiteY25" fmla="*/ 7081 h 40278"/>
                <a:gd name="connsiteX26" fmla="*/ 57316 w 71818"/>
                <a:gd name="connsiteY26" fmla="*/ 6570 h 40278"/>
                <a:gd name="connsiteX27" fmla="*/ 57785 w 71818"/>
                <a:gd name="connsiteY27" fmla="*/ 5112 h 40278"/>
                <a:gd name="connsiteX28" fmla="*/ 62085 w 71818"/>
                <a:gd name="connsiteY28" fmla="*/ 1 h 40278"/>
                <a:gd name="connsiteX29" fmla="*/ 64771 w 71818"/>
                <a:gd name="connsiteY29" fmla="*/ 4747 h 40278"/>
                <a:gd name="connsiteX30" fmla="*/ 66620 w 71818"/>
                <a:gd name="connsiteY30" fmla="*/ 6963 h 40278"/>
                <a:gd name="connsiteX31" fmla="*/ 66905 w 71818"/>
                <a:gd name="connsiteY31" fmla="*/ 11112 h 40278"/>
                <a:gd name="connsiteX32" fmla="*/ 65915 w 71818"/>
                <a:gd name="connsiteY32" fmla="*/ 13983 h 40278"/>
                <a:gd name="connsiteX33" fmla="*/ 65812 w 71818"/>
                <a:gd name="connsiteY33" fmla="*/ 16911 h 40278"/>
                <a:gd name="connsiteX34" fmla="*/ 65548 w 71818"/>
                <a:gd name="connsiteY34" fmla="*/ 18550 h 40278"/>
                <a:gd name="connsiteX35" fmla="*/ 65329 w 71818"/>
                <a:gd name="connsiteY35" fmla="*/ 20620 h 40278"/>
                <a:gd name="connsiteX36" fmla="*/ 65882 w 71818"/>
                <a:gd name="connsiteY36" fmla="*/ 22090 h 40278"/>
                <a:gd name="connsiteX37" fmla="*/ 65925 w 71818"/>
                <a:gd name="connsiteY37" fmla="*/ 24498 h 40278"/>
                <a:gd name="connsiteX38" fmla="*/ 64735 w 71818"/>
                <a:gd name="connsiteY38" fmla="*/ 27150 h 40278"/>
                <a:gd name="connsiteX39" fmla="*/ 67801 w 71818"/>
                <a:gd name="connsiteY39" fmla="*/ 30830 h 40278"/>
                <a:gd name="connsiteX40" fmla="*/ 71767 w 71818"/>
                <a:gd name="connsiteY40" fmla="*/ 33356 h 40278"/>
                <a:gd name="connsiteX41" fmla="*/ 64802 w 71818"/>
                <a:gd name="connsiteY41" fmla="*/ 34407 h 40278"/>
                <a:gd name="connsiteX42" fmla="*/ 63200 w 71818"/>
                <a:gd name="connsiteY42" fmla="*/ 39892 h 40278"/>
                <a:gd name="connsiteX43" fmla="*/ 60773 w 71818"/>
                <a:gd name="connsiteY43" fmla="*/ 39674 h 40278"/>
                <a:gd name="connsiteX44" fmla="*/ 60469 w 71818"/>
                <a:gd name="connsiteY44" fmla="*/ 38471 h 40278"/>
                <a:gd name="connsiteX45" fmla="*/ 43864 w 71818"/>
                <a:gd name="connsiteY45" fmla="*/ 37851 h 40278"/>
                <a:gd name="connsiteX46" fmla="*/ 44601 w 71818"/>
                <a:gd name="connsiteY46" fmla="*/ 34482 h 40278"/>
                <a:gd name="connsiteX47" fmla="*/ 43632 w 71818"/>
                <a:gd name="connsiteY47" fmla="*/ 32506 h 40278"/>
                <a:gd name="connsiteX48" fmla="*/ 39111 w 71818"/>
                <a:gd name="connsiteY48" fmla="*/ 33423 h 40278"/>
                <a:gd name="connsiteX49" fmla="*/ 37613 w 71818"/>
                <a:gd name="connsiteY49" fmla="*/ 35513 h 40278"/>
                <a:gd name="connsiteX50" fmla="*/ 32491 w 71818"/>
                <a:gd name="connsiteY50" fmla="*/ 34885 h 40278"/>
                <a:gd name="connsiteX51" fmla="*/ 27436 w 71818"/>
                <a:gd name="connsiteY51" fmla="*/ 30769 h 40278"/>
                <a:gd name="connsiteX52" fmla="*/ 22926 w 71818"/>
                <a:gd name="connsiteY52" fmla="*/ 30599 h 40278"/>
                <a:gd name="connsiteX53" fmla="*/ 19924 w 71818"/>
                <a:gd name="connsiteY53" fmla="*/ 28568 h 40278"/>
                <a:gd name="connsiteX0" fmla="*/ 19924 w 71818"/>
                <a:gd name="connsiteY0" fmla="*/ 30923 h 42633"/>
                <a:gd name="connsiteX1" fmla="*/ 18012 w 71818"/>
                <a:gd name="connsiteY1" fmla="*/ 26034 h 42633"/>
                <a:gd name="connsiteX2" fmla="*/ 8684 w 71818"/>
                <a:gd name="connsiteY2" fmla="*/ 27931 h 42633"/>
                <a:gd name="connsiteX3" fmla="*/ 8188 w 71818"/>
                <a:gd name="connsiteY3" fmla="*/ 20514 h 42633"/>
                <a:gd name="connsiteX4" fmla="*/ 9528 w 71818"/>
                <a:gd name="connsiteY4" fmla="*/ 17824 h 42633"/>
                <a:gd name="connsiteX5" fmla="*/ 7440 w 71818"/>
                <a:gd name="connsiteY5" fmla="*/ 15725 h 42633"/>
                <a:gd name="connsiteX6" fmla="*/ 42 w 71818"/>
                <a:gd name="connsiteY6" fmla="*/ 14402 h 42633"/>
                <a:gd name="connsiteX7" fmla="*/ 4710 w 71818"/>
                <a:gd name="connsiteY7" fmla="*/ 9203 h 42633"/>
                <a:gd name="connsiteX8" fmla="*/ 10561 w 71818"/>
                <a:gd name="connsiteY8" fmla="*/ 5054 h 42633"/>
                <a:gd name="connsiteX9" fmla="*/ 18452 w 71818"/>
                <a:gd name="connsiteY9" fmla="*/ 2690 h 42633"/>
                <a:gd name="connsiteX10" fmla="*/ 22714 w 71818"/>
                <a:gd name="connsiteY10" fmla="*/ 387 h 42633"/>
                <a:gd name="connsiteX11" fmla="*/ 19844 w 71818"/>
                <a:gd name="connsiteY11" fmla="*/ 11304 h 42633"/>
                <a:gd name="connsiteX12" fmla="*/ 24838 w 71818"/>
                <a:gd name="connsiteY12" fmla="*/ 11099 h 42633"/>
                <a:gd name="connsiteX13" fmla="*/ 25878 w 71818"/>
                <a:gd name="connsiteY13" fmla="*/ 9913 h 42633"/>
                <a:gd name="connsiteX14" fmla="*/ 31387 w 71818"/>
                <a:gd name="connsiteY14" fmla="*/ 8371 h 42633"/>
                <a:gd name="connsiteX15" fmla="*/ 34199 w 71818"/>
                <a:gd name="connsiteY15" fmla="*/ 8038 h 42633"/>
                <a:gd name="connsiteX16" fmla="*/ 34214 w 71818"/>
                <a:gd name="connsiteY16" fmla="*/ 5530 h 42633"/>
                <a:gd name="connsiteX17" fmla="*/ 35336 w 71818"/>
                <a:gd name="connsiteY17" fmla="*/ 4964 h 42633"/>
                <a:gd name="connsiteX18" fmla="*/ 35525 w 71818"/>
                <a:gd name="connsiteY18" fmla="*/ 3687 h 42633"/>
                <a:gd name="connsiteX19" fmla="*/ 38324 w 71818"/>
                <a:gd name="connsiteY19" fmla="*/ 4180 h 42633"/>
                <a:gd name="connsiteX20" fmla="*/ 42223 w 71818"/>
                <a:gd name="connsiteY20" fmla="*/ 3226 h 42633"/>
                <a:gd name="connsiteX21" fmla="*/ 43623 w 71818"/>
                <a:gd name="connsiteY21" fmla="*/ 6465 h 42633"/>
                <a:gd name="connsiteX22" fmla="*/ 45491 w 71818"/>
                <a:gd name="connsiteY22" fmla="*/ 6309 h 42633"/>
                <a:gd name="connsiteX23" fmla="*/ 49459 w 71818"/>
                <a:gd name="connsiteY23" fmla="*/ 5128 h 42633"/>
                <a:gd name="connsiteX24" fmla="*/ 52953 w 71818"/>
                <a:gd name="connsiteY24" fmla="*/ 8568 h 42633"/>
                <a:gd name="connsiteX25" fmla="*/ 55073 w 71818"/>
                <a:gd name="connsiteY25" fmla="*/ 9436 h 42633"/>
                <a:gd name="connsiteX26" fmla="*/ 57316 w 71818"/>
                <a:gd name="connsiteY26" fmla="*/ 8925 h 42633"/>
                <a:gd name="connsiteX27" fmla="*/ 57785 w 71818"/>
                <a:gd name="connsiteY27" fmla="*/ 7467 h 42633"/>
                <a:gd name="connsiteX28" fmla="*/ 62085 w 71818"/>
                <a:gd name="connsiteY28" fmla="*/ 2356 h 42633"/>
                <a:gd name="connsiteX29" fmla="*/ 64771 w 71818"/>
                <a:gd name="connsiteY29" fmla="*/ 7102 h 42633"/>
                <a:gd name="connsiteX30" fmla="*/ 66620 w 71818"/>
                <a:gd name="connsiteY30" fmla="*/ 9318 h 42633"/>
                <a:gd name="connsiteX31" fmla="*/ 66905 w 71818"/>
                <a:gd name="connsiteY31" fmla="*/ 13467 h 42633"/>
                <a:gd name="connsiteX32" fmla="*/ 65915 w 71818"/>
                <a:gd name="connsiteY32" fmla="*/ 16338 h 42633"/>
                <a:gd name="connsiteX33" fmla="*/ 65812 w 71818"/>
                <a:gd name="connsiteY33" fmla="*/ 19266 h 42633"/>
                <a:gd name="connsiteX34" fmla="*/ 65548 w 71818"/>
                <a:gd name="connsiteY34" fmla="*/ 20905 h 42633"/>
                <a:gd name="connsiteX35" fmla="*/ 65329 w 71818"/>
                <a:gd name="connsiteY35" fmla="*/ 22975 h 42633"/>
                <a:gd name="connsiteX36" fmla="*/ 65882 w 71818"/>
                <a:gd name="connsiteY36" fmla="*/ 24445 h 42633"/>
                <a:gd name="connsiteX37" fmla="*/ 65925 w 71818"/>
                <a:gd name="connsiteY37" fmla="*/ 26853 h 42633"/>
                <a:gd name="connsiteX38" fmla="*/ 64735 w 71818"/>
                <a:gd name="connsiteY38" fmla="*/ 29505 h 42633"/>
                <a:gd name="connsiteX39" fmla="*/ 67801 w 71818"/>
                <a:gd name="connsiteY39" fmla="*/ 33185 h 42633"/>
                <a:gd name="connsiteX40" fmla="*/ 71767 w 71818"/>
                <a:gd name="connsiteY40" fmla="*/ 35711 h 42633"/>
                <a:gd name="connsiteX41" fmla="*/ 64802 w 71818"/>
                <a:gd name="connsiteY41" fmla="*/ 36762 h 42633"/>
                <a:gd name="connsiteX42" fmla="*/ 63200 w 71818"/>
                <a:gd name="connsiteY42" fmla="*/ 42247 h 42633"/>
                <a:gd name="connsiteX43" fmla="*/ 60773 w 71818"/>
                <a:gd name="connsiteY43" fmla="*/ 42029 h 42633"/>
                <a:gd name="connsiteX44" fmla="*/ 60469 w 71818"/>
                <a:gd name="connsiteY44" fmla="*/ 40826 h 42633"/>
                <a:gd name="connsiteX45" fmla="*/ 43864 w 71818"/>
                <a:gd name="connsiteY45" fmla="*/ 40206 h 42633"/>
                <a:gd name="connsiteX46" fmla="*/ 44601 w 71818"/>
                <a:gd name="connsiteY46" fmla="*/ 36837 h 42633"/>
                <a:gd name="connsiteX47" fmla="*/ 43632 w 71818"/>
                <a:gd name="connsiteY47" fmla="*/ 34861 h 42633"/>
                <a:gd name="connsiteX48" fmla="*/ 39111 w 71818"/>
                <a:gd name="connsiteY48" fmla="*/ 35778 h 42633"/>
                <a:gd name="connsiteX49" fmla="*/ 37613 w 71818"/>
                <a:gd name="connsiteY49" fmla="*/ 37868 h 42633"/>
                <a:gd name="connsiteX50" fmla="*/ 32491 w 71818"/>
                <a:gd name="connsiteY50" fmla="*/ 37240 h 42633"/>
                <a:gd name="connsiteX51" fmla="*/ 27436 w 71818"/>
                <a:gd name="connsiteY51" fmla="*/ 33124 h 42633"/>
                <a:gd name="connsiteX52" fmla="*/ 22926 w 71818"/>
                <a:gd name="connsiteY52" fmla="*/ 32954 h 42633"/>
                <a:gd name="connsiteX53" fmla="*/ 19924 w 71818"/>
                <a:gd name="connsiteY53" fmla="*/ 30923 h 42633"/>
                <a:gd name="connsiteX0" fmla="*/ 19924 w 71818"/>
                <a:gd name="connsiteY0" fmla="*/ 30556 h 42266"/>
                <a:gd name="connsiteX1" fmla="*/ 18012 w 71818"/>
                <a:gd name="connsiteY1" fmla="*/ 25667 h 42266"/>
                <a:gd name="connsiteX2" fmla="*/ 8684 w 71818"/>
                <a:gd name="connsiteY2" fmla="*/ 27564 h 42266"/>
                <a:gd name="connsiteX3" fmla="*/ 8188 w 71818"/>
                <a:gd name="connsiteY3" fmla="*/ 20147 h 42266"/>
                <a:gd name="connsiteX4" fmla="*/ 9528 w 71818"/>
                <a:gd name="connsiteY4" fmla="*/ 17457 h 42266"/>
                <a:gd name="connsiteX5" fmla="*/ 7440 w 71818"/>
                <a:gd name="connsiteY5" fmla="*/ 15358 h 42266"/>
                <a:gd name="connsiteX6" fmla="*/ 42 w 71818"/>
                <a:gd name="connsiteY6" fmla="*/ 14035 h 42266"/>
                <a:gd name="connsiteX7" fmla="*/ 4710 w 71818"/>
                <a:gd name="connsiteY7" fmla="*/ 8836 h 42266"/>
                <a:gd name="connsiteX8" fmla="*/ 10561 w 71818"/>
                <a:gd name="connsiteY8" fmla="*/ 4687 h 42266"/>
                <a:gd name="connsiteX9" fmla="*/ 18452 w 71818"/>
                <a:gd name="connsiteY9" fmla="*/ 2323 h 42266"/>
                <a:gd name="connsiteX10" fmla="*/ 22714 w 71818"/>
                <a:gd name="connsiteY10" fmla="*/ 20 h 42266"/>
                <a:gd name="connsiteX11" fmla="*/ 28163 w 71818"/>
                <a:gd name="connsiteY11" fmla="*/ 1094 h 42266"/>
                <a:gd name="connsiteX12" fmla="*/ 24838 w 71818"/>
                <a:gd name="connsiteY12" fmla="*/ 10732 h 42266"/>
                <a:gd name="connsiteX13" fmla="*/ 25878 w 71818"/>
                <a:gd name="connsiteY13" fmla="*/ 9546 h 42266"/>
                <a:gd name="connsiteX14" fmla="*/ 31387 w 71818"/>
                <a:gd name="connsiteY14" fmla="*/ 8004 h 42266"/>
                <a:gd name="connsiteX15" fmla="*/ 34199 w 71818"/>
                <a:gd name="connsiteY15" fmla="*/ 7671 h 42266"/>
                <a:gd name="connsiteX16" fmla="*/ 34214 w 71818"/>
                <a:gd name="connsiteY16" fmla="*/ 5163 h 42266"/>
                <a:gd name="connsiteX17" fmla="*/ 35336 w 71818"/>
                <a:gd name="connsiteY17" fmla="*/ 4597 h 42266"/>
                <a:gd name="connsiteX18" fmla="*/ 35525 w 71818"/>
                <a:gd name="connsiteY18" fmla="*/ 3320 h 42266"/>
                <a:gd name="connsiteX19" fmla="*/ 38324 w 71818"/>
                <a:gd name="connsiteY19" fmla="*/ 3813 h 42266"/>
                <a:gd name="connsiteX20" fmla="*/ 42223 w 71818"/>
                <a:gd name="connsiteY20" fmla="*/ 2859 h 42266"/>
                <a:gd name="connsiteX21" fmla="*/ 43623 w 71818"/>
                <a:gd name="connsiteY21" fmla="*/ 6098 h 42266"/>
                <a:gd name="connsiteX22" fmla="*/ 45491 w 71818"/>
                <a:gd name="connsiteY22" fmla="*/ 5942 h 42266"/>
                <a:gd name="connsiteX23" fmla="*/ 49459 w 71818"/>
                <a:gd name="connsiteY23" fmla="*/ 4761 h 42266"/>
                <a:gd name="connsiteX24" fmla="*/ 52953 w 71818"/>
                <a:gd name="connsiteY24" fmla="*/ 8201 h 42266"/>
                <a:gd name="connsiteX25" fmla="*/ 55073 w 71818"/>
                <a:gd name="connsiteY25" fmla="*/ 9069 h 42266"/>
                <a:gd name="connsiteX26" fmla="*/ 57316 w 71818"/>
                <a:gd name="connsiteY26" fmla="*/ 8558 h 42266"/>
                <a:gd name="connsiteX27" fmla="*/ 57785 w 71818"/>
                <a:gd name="connsiteY27" fmla="*/ 7100 h 42266"/>
                <a:gd name="connsiteX28" fmla="*/ 62085 w 71818"/>
                <a:gd name="connsiteY28" fmla="*/ 1989 h 42266"/>
                <a:gd name="connsiteX29" fmla="*/ 64771 w 71818"/>
                <a:gd name="connsiteY29" fmla="*/ 6735 h 42266"/>
                <a:gd name="connsiteX30" fmla="*/ 66620 w 71818"/>
                <a:gd name="connsiteY30" fmla="*/ 8951 h 42266"/>
                <a:gd name="connsiteX31" fmla="*/ 66905 w 71818"/>
                <a:gd name="connsiteY31" fmla="*/ 13100 h 42266"/>
                <a:gd name="connsiteX32" fmla="*/ 65915 w 71818"/>
                <a:gd name="connsiteY32" fmla="*/ 15971 h 42266"/>
                <a:gd name="connsiteX33" fmla="*/ 65812 w 71818"/>
                <a:gd name="connsiteY33" fmla="*/ 18899 h 42266"/>
                <a:gd name="connsiteX34" fmla="*/ 65548 w 71818"/>
                <a:gd name="connsiteY34" fmla="*/ 20538 h 42266"/>
                <a:gd name="connsiteX35" fmla="*/ 65329 w 71818"/>
                <a:gd name="connsiteY35" fmla="*/ 22608 h 42266"/>
                <a:gd name="connsiteX36" fmla="*/ 65882 w 71818"/>
                <a:gd name="connsiteY36" fmla="*/ 24078 h 42266"/>
                <a:gd name="connsiteX37" fmla="*/ 65925 w 71818"/>
                <a:gd name="connsiteY37" fmla="*/ 26486 h 42266"/>
                <a:gd name="connsiteX38" fmla="*/ 64735 w 71818"/>
                <a:gd name="connsiteY38" fmla="*/ 29138 h 42266"/>
                <a:gd name="connsiteX39" fmla="*/ 67801 w 71818"/>
                <a:gd name="connsiteY39" fmla="*/ 32818 h 42266"/>
                <a:gd name="connsiteX40" fmla="*/ 71767 w 71818"/>
                <a:gd name="connsiteY40" fmla="*/ 35344 h 42266"/>
                <a:gd name="connsiteX41" fmla="*/ 64802 w 71818"/>
                <a:gd name="connsiteY41" fmla="*/ 36395 h 42266"/>
                <a:gd name="connsiteX42" fmla="*/ 63200 w 71818"/>
                <a:gd name="connsiteY42" fmla="*/ 41880 h 42266"/>
                <a:gd name="connsiteX43" fmla="*/ 60773 w 71818"/>
                <a:gd name="connsiteY43" fmla="*/ 41662 h 42266"/>
                <a:gd name="connsiteX44" fmla="*/ 60469 w 71818"/>
                <a:gd name="connsiteY44" fmla="*/ 40459 h 42266"/>
                <a:gd name="connsiteX45" fmla="*/ 43864 w 71818"/>
                <a:gd name="connsiteY45" fmla="*/ 39839 h 42266"/>
                <a:gd name="connsiteX46" fmla="*/ 44601 w 71818"/>
                <a:gd name="connsiteY46" fmla="*/ 36470 h 42266"/>
                <a:gd name="connsiteX47" fmla="*/ 43632 w 71818"/>
                <a:gd name="connsiteY47" fmla="*/ 34494 h 42266"/>
                <a:gd name="connsiteX48" fmla="*/ 39111 w 71818"/>
                <a:gd name="connsiteY48" fmla="*/ 35411 h 42266"/>
                <a:gd name="connsiteX49" fmla="*/ 37613 w 71818"/>
                <a:gd name="connsiteY49" fmla="*/ 37501 h 42266"/>
                <a:gd name="connsiteX50" fmla="*/ 32491 w 71818"/>
                <a:gd name="connsiteY50" fmla="*/ 36873 h 42266"/>
                <a:gd name="connsiteX51" fmla="*/ 27436 w 71818"/>
                <a:gd name="connsiteY51" fmla="*/ 32757 h 42266"/>
                <a:gd name="connsiteX52" fmla="*/ 22926 w 71818"/>
                <a:gd name="connsiteY52" fmla="*/ 32587 h 42266"/>
                <a:gd name="connsiteX53" fmla="*/ 19924 w 71818"/>
                <a:gd name="connsiteY53" fmla="*/ 30556 h 42266"/>
                <a:gd name="connsiteX0" fmla="*/ 19924 w 71818"/>
                <a:gd name="connsiteY0" fmla="*/ 31806 h 43516"/>
                <a:gd name="connsiteX1" fmla="*/ 18012 w 71818"/>
                <a:gd name="connsiteY1" fmla="*/ 26917 h 43516"/>
                <a:gd name="connsiteX2" fmla="*/ 8684 w 71818"/>
                <a:gd name="connsiteY2" fmla="*/ 28814 h 43516"/>
                <a:gd name="connsiteX3" fmla="*/ 8188 w 71818"/>
                <a:gd name="connsiteY3" fmla="*/ 21397 h 43516"/>
                <a:gd name="connsiteX4" fmla="*/ 9528 w 71818"/>
                <a:gd name="connsiteY4" fmla="*/ 18707 h 43516"/>
                <a:gd name="connsiteX5" fmla="*/ 7440 w 71818"/>
                <a:gd name="connsiteY5" fmla="*/ 16608 h 43516"/>
                <a:gd name="connsiteX6" fmla="*/ 42 w 71818"/>
                <a:gd name="connsiteY6" fmla="*/ 15285 h 43516"/>
                <a:gd name="connsiteX7" fmla="*/ 4710 w 71818"/>
                <a:gd name="connsiteY7" fmla="*/ 10086 h 43516"/>
                <a:gd name="connsiteX8" fmla="*/ 10561 w 71818"/>
                <a:gd name="connsiteY8" fmla="*/ 5937 h 43516"/>
                <a:gd name="connsiteX9" fmla="*/ 18452 w 71818"/>
                <a:gd name="connsiteY9" fmla="*/ 3573 h 43516"/>
                <a:gd name="connsiteX10" fmla="*/ 22714 w 71818"/>
                <a:gd name="connsiteY10" fmla="*/ 1270 h 43516"/>
                <a:gd name="connsiteX11" fmla="*/ 28163 w 71818"/>
                <a:gd name="connsiteY11" fmla="*/ 2344 h 43516"/>
                <a:gd name="connsiteX12" fmla="*/ 30738 w 71818"/>
                <a:gd name="connsiteY12" fmla="*/ 365 h 43516"/>
                <a:gd name="connsiteX13" fmla="*/ 25878 w 71818"/>
                <a:gd name="connsiteY13" fmla="*/ 10796 h 43516"/>
                <a:gd name="connsiteX14" fmla="*/ 31387 w 71818"/>
                <a:gd name="connsiteY14" fmla="*/ 9254 h 43516"/>
                <a:gd name="connsiteX15" fmla="*/ 34199 w 71818"/>
                <a:gd name="connsiteY15" fmla="*/ 8921 h 43516"/>
                <a:gd name="connsiteX16" fmla="*/ 34214 w 71818"/>
                <a:gd name="connsiteY16" fmla="*/ 6413 h 43516"/>
                <a:gd name="connsiteX17" fmla="*/ 35336 w 71818"/>
                <a:gd name="connsiteY17" fmla="*/ 5847 h 43516"/>
                <a:gd name="connsiteX18" fmla="*/ 35525 w 71818"/>
                <a:gd name="connsiteY18" fmla="*/ 4570 h 43516"/>
                <a:gd name="connsiteX19" fmla="*/ 38324 w 71818"/>
                <a:gd name="connsiteY19" fmla="*/ 5063 h 43516"/>
                <a:gd name="connsiteX20" fmla="*/ 42223 w 71818"/>
                <a:gd name="connsiteY20" fmla="*/ 4109 h 43516"/>
                <a:gd name="connsiteX21" fmla="*/ 43623 w 71818"/>
                <a:gd name="connsiteY21" fmla="*/ 7348 h 43516"/>
                <a:gd name="connsiteX22" fmla="*/ 45491 w 71818"/>
                <a:gd name="connsiteY22" fmla="*/ 7192 h 43516"/>
                <a:gd name="connsiteX23" fmla="*/ 49459 w 71818"/>
                <a:gd name="connsiteY23" fmla="*/ 6011 h 43516"/>
                <a:gd name="connsiteX24" fmla="*/ 52953 w 71818"/>
                <a:gd name="connsiteY24" fmla="*/ 9451 h 43516"/>
                <a:gd name="connsiteX25" fmla="*/ 55073 w 71818"/>
                <a:gd name="connsiteY25" fmla="*/ 10319 h 43516"/>
                <a:gd name="connsiteX26" fmla="*/ 57316 w 71818"/>
                <a:gd name="connsiteY26" fmla="*/ 9808 h 43516"/>
                <a:gd name="connsiteX27" fmla="*/ 57785 w 71818"/>
                <a:gd name="connsiteY27" fmla="*/ 8350 h 43516"/>
                <a:gd name="connsiteX28" fmla="*/ 62085 w 71818"/>
                <a:gd name="connsiteY28" fmla="*/ 3239 h 43516"/>
                <a:gd name="connsiteX29" fmla="*/ 64771 w 71818"/>
                <a:gd name="connsiteY29" fmla="*/ 7985 h 43516"/>
                <a:gd name="connsiteX30" fmla="*/ 66620 w 71818"/>
                <a:gd name="connsiteY30" fmla="*/ 10201 h 43516"/>
                <a:gd name="connsiteX31" fmla="*/ 66905 w 71818"/>
                <a:gd name="connsiteY31" fmla="*/ 14350 h 43516"/>
                <a:gd name="connsiteX32" fmla="*/ 65915 w 71818"/>
                <a:gd name="connsiteY32" fmla="*/ 17221 h 43516"/>
                <a:gd name="connsiteX33" fmla="*/ 65812 w 71818"/>
                <a:gd name="connsiteY33" fmla="*/ 20149 h 43516"/>
                <a:gd name="connsiteX34" fmla="*/ 65548 w 71818"/>
                <a:gd name="connsiteY34" fmla="*/ 21788 h 43516"/>
                <a:gd name="connsiteX35" fmla="*/ 65329 w 71818"/>
                <a:gd name="connsiteY35" fmla="*/ 23858 h 43516"/>
                <a:gd name="connsiteX36" fmla="*/ 65882 w 71818"/>
                <a:gd name="connsiteY36" fmla="*/ 25328 h 43516"/>
                <a:gd name="connsiteX37" fmla="*/ 65925 w 71818"/>
                <a:gd name="connsiteY37" fmla="*/ 27736 h 43516"/>
                <a:gd name="connsiteX38" fmla="*/ 64735 w 71818"/>
                <a:gd name="connsiteY38" fmla="*/ 30388 h 43516"/>
                <a:gd name="connsiteX39" fmla="*/ 67801 w 71818"/>
                <a:gd name="connsiteY39" fmla="*/ 34068 h 43516"/>
                <a:gd name="connsiteX40" fmla="*/ 71767 w 71818"/>
                <a:gd name="connsiteY40" fmla="*/ 36594 h 43516"/>
                <a:gd name="connsiteX41" fmla="*/ 64802 w 71818"/>
                <a:gd name="connsiteY41" fmla="*/ 37645 h 43516"/>
                <a:gd name="connsiteX42" fmla="*/ 63200 w 71818"/>
                <a:gd name="connsiteY42" fmla="*/ 43130 h 43516"/>
                <a:gd name="connsiteX43" fmla="*/ 60773 w 71818"/>
                <a:gd name="connsiteY43" fmla="*/ 42912 h 43516"/>
                <a:gd name="connsiteX44" fmla="*/ 60469 w 71818"/>
                <a:gd name="connsiteY44" fmla="*/ 41709 h 43516"/>
                <a:gd name="connsiteX45" fmla="*/ 43864 w 71818"/>
                <a:gd name="connsiteY45" fmla="*/ 41089 h 43516"/>
                <a:gd name="connsiteX46" fmla="*/ 44601 w 71818"/>
                <a:gd name="connsiteY46" fmla="*/ 37720 h 43516"/>
                <a:gd name="connsiteX47" fmla="*/ 43632 w 71818"/>
                <a:gd name="connsiteY47" fmla="*/ 35744 h 43516"/>
                <a:gd name="connsiteX48" fmla="*/ 39111 w 71818"/>
                <a:gd name="connsiteY48" fmla="*/ 36661 h 43516"/>
                <a:gd name="connsiteX49" fmla="*/ 37613 w 71818"/>
                <a:gd name="connsiteY49" fmla="*/ 38751 h 43516"/>
                <a:gd name="connsiteX50" fmla="*/ 32491 w 71818"/>
                <a:gd name="connsiteY50" fmla="*/ 38123 h 43516"/>
                <a:gd name="connsiteX51" fmla="*/ 27436 w 71818"/>
                <a:gd name="connsiteY51" fmla="*/ 34007 h 43516"/>
                <a:gd name="connsiteX52" fmla="*/ 22926 w 71818"/>
                <a:gd name="connsiteY52" fmla="*/ 33837 h 43516"/>
                <a:gd name="connsiteX53" fmla="*/ 19924 w 71818"/>
                <a:gd name="connsiteY53" fmla="*/ 31806 h 43516"/>
                <a:gd name="connsiteX0" fmla="*/ 19924 w 71818"/>
                <a:gd name="connsiteY0" fmla="*/ 31658 h 43368"/>
                <a:gd name="connsiteX1" fmla="*/ 18012 w 71818"/>
                <a:gd name="connsiteY1" fmla="*/ 26769 h 43368"/>
                <a:gd name="connsiteX2" fmla="*/ 8684 w 71818"/>
                <a:gd name="connsiteY2" fmla="*/ 28666 h 43368"/>
                <a:gd name="connsiteX3" fmla="*/ 8188 w 71818"/>
                <a:gd name="connsiteY3" fmla="*/ 21249 h 43368"/>
                <a:gd name="connsiteX4" fmla="*/ 9528 w 71818"/>
                <a:gd name="connsiteY4" fmla="*/ 18559 h 43368"/>
                <a:gd name="connsiteX5" fmla="*/ 7440 w 71818"/>
                <a:gd name="connsiteY5" fmla="*/ 16460 h 43368"/>
                <a:gd name="connsiteX6" fmla="*/ 42 w 71818"/>
                <a:gd name="connsiteY6" fmla="*/ 15137 h 43368"/>
                <a:gd name="connsiteX7" fmla="*/ 4710 w 71818"/>
                <a:gd name="connsiteY7" fmla="*/ 9938 h 43368"/>
                <a:gd name="connsiteX8" fmla="*/ 10561 w 71818"/>
                <a:gd name="connsiteY8" fmla="*/ 5789 h 43368"/>
                <a:gd name="connsiteX9" fmla="*/ 18452 w 71818"/>
                <a:gd name="connsiteY9" fmla="*/ 3425 h 43368"/>
                <a:gd name="connsiteX10" fmla="*/ 22714 w 71818"/>
                <a:gd name="connsiteY10" fmla="*/ 1122 h 43368"/>
                <a:gd name="connsiteX11" fmla="*/ 28163 w 71818"/>
                <a:gd name="connsiteY11" fmla="*/ 2196 h 43368"/>
                <a:gd name="connsiteX12" fmla="*/ 30738 w 71818"/>
                <a:gd name="connsiteY12" fmla="*/ 217 h 43368"/>
                <a:gd name="connsiteX13" fmla="*/ 34788 w 71818"/>
                <a:gd name="connsiteY13" fmla="*/ 1054 h 43368"/>
                <a:gd name="connsiteX14" fmla="*/ 31387 w 71818"/>
                <a:gd name="connsiteY14" fmla="*/ 9106 h 43368"/>
                <a:gd name="connsiteX15" fmla="*/ 34199 w 71818"/>
                <a:gd name="connsiteY15" fmla="*/ 8773 h 43368"/>
                <a:gd name="connsiteX16" fmla="*/ 34214 w 71818"/>
                <a:gd name="connsiteY16" fmla="*/ 6265 h 43368"/>
                <a:gd name="connsiteX17" fmla="*/ 35336 w 71818"/>
                <a:gd name="connsiteY17" fmla="*/ 5699 h 43368"/>
                <a:gd name="connsiteX18" fmla="*/ 35525 w 71818"/>
                <a:gd name="connsiteY18" fmla="*/ 4422 h 43368"/>
                <a:gd name="connsiteX19" fmla="*/ 38324 w 71818"/>
                <a:gd name="connsiteY19" fmla="*/ 4915 h 43368"/>
                <a:gd name="connsiteX20" fmla="*/ 42223 w 71818"/>
                <a:gd name="connsiteY20" fmla="*/ 3961 h 43368"/>
                <a:gd name="connsiteX21" fmla="*/ 43623 w 71818"/>
                <a:gd name="connsiteY21" fmla="*/ 7200 h 43368"/>
                <a:gd name="connsiteX22" fmla="*/ 45491 w 71818"/>
                <a:gd name="connsiteY22" fmla="*/ 7044 h 43368"/>
                <a:gd name="connsiteX23" fmla="*/ 49459 w 71818"/>
                <a:gd name="connsiteY23" fmla="*/ 5863 h 43368"/>
                <a:gd name="connsiteX24" fmla="*/ 52953 w 71818"/>
                <a:gd name="connsiteY24" fmla="*/ 9303 h 43368"/>
                <a:gd name="connsiteX25" fmla="*/ 55073 w 71818"/>
                <a:gd name="connsiteY25" fmla="*/ 10171 h 43368"/>
                <a:gd name="connsiteX26" fmla="*/ 57316 w 71818"/>
                <a:gd name="connsiteY26" fmla="*/ 9660 h 43368"/>
                <a:gd name="connsiteX27" fmla="*/ 57785 w 71818"/>
                <a:gd name="connsiteY27" fmla="*/ 8202 h 43368"/>
                <a:gd name="connsiteX28" fmla="*/ 62085 w 71818"/>
                <a:gd name="connsiteY28" fmla="*/ 3091 h 43368"/>
                <a:gd name="connsiteX29" fmla="*/ 64771 w 71818"/>
                <a:gd name="connsiteY29" fmla="*/ 7837 h 43368"/>
                <a:gd name="connsiteX30" fmla="*/ 66620 w 71818"/>
                <a:gd name="connsiteY30" fmla="*/ 10053 h 43368"/>
                <a:gd name="connsiteX31" fmla="*/ 66905 w 71818"/>
                <a:gd name="connsiteY31" fmla="*/ 14202 h 43368"/>
                <a:gd name="connsiteX32" fmla="*/ 65915 w 71818"/>
                <a:gd name="connsiteY32" fmla="*/ 17073 h 43368"/>
                <a:gd name="connsiteX33" fmla="*/ 65812 w 71818"/>
                <a:gd name="connsiteY33" fmla="*/ 20001 h 43368"/>
                <a:gd name="connsiteX34" fmla="*/ 65548 w 71818"/>
                <a:gd name="connsiteY34" fmla="*/ 21640 h 43368"/>
                <a:gd name="connsiteX35" fmla="*/ 65329 w 71818"/>
                <a:gd name="connsiteY35" fmla="*/ 23710 h 43368"/>
                <a:gd name="connsiteX36" fmla="*/ 65882 w 71818"/>
                <a:gd name="connsiteY36" fmla="*/ 25180 h 43368"/>
                <a:gd name="connsiteX37" fmla="*/ 65925 w 71818"/>
                <a:gd name="connsiteY37" fmla="*/ 27588 h 43368"/>
                <a:gd name="connsiteX38" fmla="*/ 64735 w 71818"/>
                <a:gd name="connsiteY38" fmla="*/ 30240 h 43368"/>
                <a:gd name="connsiteX39" fmla="*/ 67801 w 71818"/>
                <a:gd name="connsiteY39" fmla="*/ 33920 h 43368"/>
                <a:gd name="connsiteX40" fmla="*/ 71767 w 71818"/>
                <a:gd name="connsiteY40" fmla="*/ 36446 h 43368"/>
                <a:gd name="connsiteX41" fmla="*/ 64802 w 71818"/>
                <a:gd name="connsiteY41" fmla="*/ 37497 h 43368"/>
                <a:gd name="connsiteX42" fmla="*/ 63200 w 71818"/>
                <a:gd name="connsiteY42" fmla="*/ 42982 h 43368"/>
                <a:gd name="connsiteX43" fmla="*/ 60773 w 71818"/>
                <a:gd name="connsiteY43" fmla="*/ 42764 h 43368"/>
                <a:gd name="connsiteX44" fmla="*/ 60469 w 71818"/>
                <a:gd name="connsiteY44" fmla="*/ 41561 h 43368"/>
                <a:gd name="connsiteX45" fmla="*/ 43864 w 71818"/>
                <a:gd name="connsiteY45" fmla="*/ 40941 h 43368"/>
                <a:gd name="connsiteX46" fmla="*/ 44601 w 71818"/>
                <a:gd name="connsiteY46" fmla="*/ 37572 h 43368"/>
                <a:gd name="connsiteX47" fmla="*/ 43632 w 71818"/>
                <a:gd name="connsiteY47" fmla="*/ 35596 h 43368"/>
                <a:gd name="connsiteX48" fmla="*/ 39111 w 71818"/>
                <a:gd name="connsiteY48" fmla="*/ 36513 h 43368"/>
                <a:gd name="connsiteX49" fmla="*/ 37613 w 71818"/>
                <a:gd name="connsiteY49" fmla="*/ 38603 h 43368"/>
                <a:gd name="connsiteX50" fmla="*/ 32491 w 71818"/>
                <a:gd name="connsiteY50" fmla="*/ 37975 h 43368"/>
                <a:gd name="connsiteX51" fmla="*/ 27436 w 71818"/>
                <a:gd name="connsiteY51" fmla="*/ 33859 h 43368"/>
                <a:gd name="connsiteX52" fmla="*/ 22926 w 71818"/>
                <a:gd name="connsiteY52" fmla="*/ 33689 h 43368"/>
                <a:gd name="connsiteX53" fmla="*/ 19924 w 71818"/>
                <a:gd name="connsiteY53" fmla="*/ 31658 h 43368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4199 w 71818"/>
                <a:gd name="connsiteY15" fmla="*/ 8587 h 43182"/>
                <a:gd name="connsiteX16" fmla="*/ 34214 w 71818"/>
                <a:gd name="connsiteY16" fmla="*/ 6079 h 43182"/>
                <a:gd name="connsiteX17" fmla="*/ 35336 w 71818"/>
                <a:gd name="connsiteY17" fmla="*/ 5513 h 43182"/>
                <a:gd name="connsiteX18" fmla="*/ 35525 w 71818"/>
                <a:gd name="connsiteY18" fmla="*/ 4236 h 43182"/>
                <a:gd name="connsiteX19" fmla="*/ 38324 w 71818"/>
                <a:gd name="connsiteY19" fmla="*/ 4729 h 43182"/>
                <a:gd name="connsiteX20" fmla="*/ 42223 w 71818"/>
                <a:gd name="connsiteY20" fmla="*/ 3775 h 43182"/>
                <a:gd name="connsiteX21" fmla="*/ 43623 w 71818"/>
                <a:gd name="connsiteY21" fmla="*/ 7014 h 43182"/>
                <a:gd name="connsiteX22" fmla="*/ 45491 w 71818"/>
                <a:gd name="connsiteY22" fmla="*/ 6858 h 43182"/>
                <a:gd name="connsiteX23" fmla="*/ 49459 w 71818"/>
                <a:gd name="connsiteY23" fmla="*/ 5677 h 43182"/>
                <a:gd name="connsiteX24" fmla="*/ 52953 w 71818"/>
                <a:gd name="connsiteY24" fmla="*/ 9117 h 43182"/>
                <a:gd name="connsiteX25" fmla="*/ 55073 w 71818"/>
                <a:gd name="connsiteY25" fmla="*/ 9985 h 43182"/>
                <a:gd name="connsiteX26" fmla="*/ 57316 w 71818"/>
                <a:gd name="connsiteY26" fmla="*/ 9474 h 43182"/>
                <a:gd name="connsiteX27" fmla="*/ 57785 w 71818"/>
                <a:gd name="connsiteY27" fmla="*/ 8016 h 43182"/>
                <a:gd name="connsiteX28" fmla="*/ 62085 w 71818"/>
                <a:gd name="connsiteY28" fmla="*/ 2905 h 43182"/>
                <a:gd name="connsiteX29" fmla="*/ 64771 w 71818"/>
                <a:gd name="connsiteY29" fmla="*/ 7651 h 43182"/>
                <a:gd name="connsiteX30" fmla="*/ 66620 w 71818"/>
                <a:gd name="connsiteY30" fmla="*/ 9867 h 43182"/>
                <a:gd name="connsiteX31" fmla="*/ 66905 w 71818"/>
                <a:gd name="connsiteY31" fmla="*/ 14016 h 43182"/>
                <a:gd name="connsiteX32" fmla="*/ 65915 w 71818"/>
                <a:gd name="connsiteY32" fmla="*/ 16887 h 43182"/>
                <a:gd name="connsiteX33" fmla="*/ 65812 w 71818"/>
                <a:gd name="connsiteY33" fmla="*/ 19815 h 43182"/>
                <a:gd name="connsiteX34" fmla="*/ 65548 w 71818"/>
                <a:gd name="connsiteY34" fmla="*/ 21454 h 43182"/>
                <a:gd name="connsiteX35" fmla="*/ 65329 w 71818"/>
                <a:gd name="connsiteY35" fmla="*/ 23524 h 43182"/>
                <a:gd name="connsiteX36" fmla="*/ 65882 w 71818"/>
                <a:gd name="connsiteY36" fmla="*/ 24994 h 43182"/>
                <a:gd name="connsiteX37" fmla="*/ 65925 w 71818"/>
                <a:gd name="connsiteY37" fmla="*/ 27402 h 43182"/>
                <a:gd name="connsiteX38" fmla="*/ 64735 w 71818"/>
                <a:gd name="connsiteY38" fmla="*/ 30054 h 43182"/>
                <a:gd name="connsiteX39" fmla="*/ 67801 w 71818"/>
                <a:gd name="connsiteY39" fmla="*/ 33734 h 43182"/>
                <a:gd name="connsiteX40" fmla="*/ 71767 w 71818"/>
                <a:gd name="connsiteY40" fmla="*/ 36260 h 43182"/>
                <a:gd name="connsiteX41" fmla="*/ 64802 w 71818"/>
                <a:gd name="connsiteY41" fmla="*/ 37311 h 43182"/>
                <a:gd name="connsiteX42" fmla="*/ 63200 w 71818"/>
                <a:gd name="connsiteY42" fmla="*/ 42796 h 43182"/>
                <a:gd name="connsiteX43" fmla="*/ 60773 w 71818"/>
                <a:gd name="connsiteY43" fmla="*/ 42578 h 43182"/>
                <a:gd name="connsiteX44" fmla="*/ 60469 w 71818"/>
                <a:gd name="connsiteY44" fmla="*/ 41375 h 43182"/>
                <a:gd name="connsiteX45" fmla="*/ 43864 w 71818"/>
                <a:gd name="connsiteY45" fmla="*/ 40755 h 43182"/>
                <a:gd name="connsiteX46" fmla="*/ 44601 w 71818"/>
                <a:gd name="connsiteY46" fmla="*/ 37386 h 43182"/>
                <a:gd name="connsiteX47" fmla="*/ 43632 w 71818"/>
                <a:gd name="connsiteY47" fmla="*/ 35410 h 43182"/>
                <a:gd name="connsiteX48" fmla="*/ 39111 w 71818"/>
                <a:gd name="connsiteY48" fmla="*/ 36327 h 43182"/>
                <a:gd name="connsiteX49" fmla="*/ 37613 w 71818"/>
                <a:gd name="connsiteY49" fmla="*/ 38417 h 43182"/>
                <a:gd name="connsiteX50" fmla="*/ 32491 w 71818"/>
                <a:gd name="connsiteY50" fmla="*/ 37789 h 43182"/>
                <a:gd name="connsiteX51" fmla="*/ 27436 w 71818"/>
                <a:gd name="connsiteY51" fmla="*/ 33673 h 43182"/>
                <a:gd name="connsiteX52" fmla="*/ 22926 w 71818"/>
                <a:gd name="connsiteY52" fmla="*/ 33503 h 43182"/>
                <a:gd name="connsiteX53" fmla="*/ 19924 w 71818"/>
                <a:gd name="connsiteY53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4214 w 71818"/>
                <a:gd name="connsiteY15" fmla="*/ 6079 h 43182"/>
                <a:gd name="connsiteX16" fmla="*/ 35336 w 71818"/>
                <a:gd name="connsiteY16" fmla="*/ 5513 h 43182"/>
                <a:gd name="connsiteX17" fmla="*/ 35525 w 71818"/>
                <a:gd name="connsiteY17" fmla="*/ 4236 h 43182"/>
                <a:gd name="connsiteX18" fmla="*/ 38324 w 71818"/>
                <a:gd name="connsiteY18" fmla="*/ 4729 h 43182"/>
                <a:gd name="connsiteX19" fmla="*/ 42223 w 71818"/>
                <a:gd name="connsiteY19" fmla="*/ 3775 h 43182"/>
                <a:gd name="connsiteX20" fmla="*/ 43623 w 71818"/>
                <a:gd name="connsiteY20" fmla="*/ 7014 h 43182"/>
                <a:gd name="connsiteX21" fmla="*/ 45491 w 71818"/>
                <a:gd name="connsiteY21" fmla="*/ 6858 h 43182"/>
                <a:gd name="connsiteX22" fmla="*/ 49459 w 71818"/>
                <a:gd name="connsiteY22" fmla="*/ 5677 h 43182"/>
                <a:gd name="connsiteX23" fmla="*/ 52953 w 71818"/>
                <a:gd name="connsiteY23" fmla="*/ 9117 h 43182"/>
                <a:gd name="connsiteX24" fmla="*/ 55073 w 71818"/>
                <a:gd name="connsiteY24" fmla="*/ 9985 h 43182"/>
                <a:gd name="connsiteX25" fmla="*/ 57316 w 71818"/>
                <a:gd name="connsiteY25" fmla="*/ 9474 h 43182"/>
                <a:gd name="connsiteX26" fmla="*/ 57785 w 71818"/>
                <a:gd name="connsiteY26" fmla="*/ 8016 h 43182"/>
                <a:gd name="connsiteX27" fmla="*/ 62085 w 71818"/>
                <a:gd name="connsiteY27" fmla="*/ 2905 h 43182"/>
                <a:gd name="connsiteX28" fmla="*/ 64771 w 71818"/>
                <a:gd name="connsiteY28" fmla="*/ 7651 h 43182"/>
                <a:gd name="connsiteX29" fmla="*/ 66620 w 71818"/>
                <a:gd name="connsiteY29" fmla="*/ 9867 h 43182"/>
                <a:gd name="connsiteX30" fmla="*/ 66905 w 71818"/>
                <a:gd name="connsiteY30" fmla="*/ 14016 h 43182"/>
                <a:gd name="connsiteX31" fmla="*/ 65915 w 71818"/>
                <a:gd name="connsiteY31" fmla="*/ 16887 h 43182"/>
                <a:gd name="connsiteX32" fmla="*/ 65812 w 71818"/>
                <a:gd name="connsiteY32" fmla="*/ 19815 h 43182"/>
                <a:gd name="connsiteX33" fmla="*/ 65548 w 71818"/>
                <a:gd name="connsiteY33" fmla="*/ 21454 h 43182"/>
                <a:gd name="connsiteX34" fmla="*/ 65329 w 71818"/>
                <a:gd name="connsiteY34" fmla="*/ 23524 h 43182"/>
                <a:gd name="connsiteX35" fmla="*/ 65882 w 71818"/>
                <a:gd name="connsiteY35" fmla="*/ 24994 h 43182"/>
                <a:gd name="connsiteX36" fmla="*/ 65925 w 71818"/>
                <a:gd name="connsiteY36" fmla="*/ 27402 h 43182"/>
                <a:gd name="connsiteX37" fmla="*/ 64735 w 71818"/>
                <a:gd name="connsiteY37" fmla="*/ 30054 h 43182"/>
                <a:gd name="connsiteX38" fmla="*/ 67801 w 71818"/>
                <a:gd name="connsiteY38" fmla="*/ 33734 h 43182"/>
                <a:gd name="connsiteX39" fmla="*/ 71767 w 71818"/>
                <a:gd name="connsiteY39" fmla="*/ 36260 h 43182"/>
                <a:gd name="connsiteX40" fmla="*/ 64802 w 71818"/>
                <a:gd name="connsiteY40" fmla="*/ 37311 h 43182"/>
                <a:gd name="connsiteX41" fmla="*/ 63200 w 71818"/>
                <a:gd name="connsiteY41" fmla="*/ 42796 h 43182"/>
                <a:gd name="connsiteX42" fmla="*/ 60773 w 71818"/>
                <a:gd name="connsiteY42" fmla="*/ 42578 h 43182"/>
                <a:gd name="connsiteX43" fmla="*/ 60469 w 71818"/>
                <a:gd name="connsiteY43" fmla="*/ 41375 h 43182"/>
                <a:gd name="connsiteX44" fmla="*/ 43864 w 71818"/>
                <a:gd name="connsiteY44" fmla="*/ 40755 h 43182"/>
                <a:gd name="connsiteX45" fmla="*/ 44601 w 71818"/>
                <a:gd name="connsiteY45" fmla="*/ 37386 h 43182"/>
                <a:gd name="connsiteX46" fmla="*/ 43632 w 71818"/>
                <a:gd name="connsiteY46" fmla="*/ 35410 h 43182"/>
                <a:gd name="connsiteX47" fmla="*/ 39111 w 71818"/>
                <a:gd name="connsiteY47" fmla="*/ 36327 h 43182"/>
                <a:gd name="connsiteX48" fmla="*/ 37613 w 71818"/>
                <a:gd name="connsiteY48" fmla="*/ 38417 h 43182"/>
                <a:gd name="connsiteX49" fmla="*/ 32491 w 71818"/>
                <a:gd name="connsiteY49" fmla="*/ 37789 h 43182"/>
                <a:gd name="connsiteX50" fmla="*/ 27436 w 71818"/>
                <a:gd name="connsiteY50" fmla="*/ 33673 h 43182"/>
                <a:gd name="connsiteX51" fmla="*/ 22926 w 71818"/>
                <a:gd name="connsiteY51" fmla="*/ 33503 h 43182"/>
                <a:gd name="connsiteX52" fmla="*/ 19924 w 71818"/>
                <a:gd name="connsiteY52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5336 w 71818"/>
                <a:gd name="connsiteY15" fmla="*/ 5513 h 43182"/>
                <a:gd name="connsiteX16" fmla="*/ 35525 w 71818"/>
                <a:gd name="connsiteY16" fmla="*/ 4236 h 43182"/>
                <a:gd name="connsiteX17" fmla="*/ 38324 w 71818"/>
                <a:gd name="connsiteY17" fmla="*/ 4729 h 43182"/>
                <a:gd name="connsiteX18" fmla="*/ 42223 w 71818"/>
                <a:gd name="connsiteY18" fmla="*/ 3775 h 43182"/>
                <a:gd name="connsiteX19" fmla="*/ 43623 w 71818"/>
                <a:gd name="connsiteY19" fmla="*/ 7014 h 43182"/>
                <a:gd name="connsiteX20" fmla="*/ 45491 w 71818"/>
                <a:gd name="connsiteY20" fmla="*/ 6858 h 43182"/>
                <a:gd name="connsiteX21" fmla="*/ 49459 w 71818"/>
                <a:gd name="connsiteY21" fmla="*/ 5677 h 43182"/>
                <a:gd name="connsiteX22" fmla="*/ 52953 w 71818"/>
                <a:gd name="connsiteY22" fmla="*/ 9117 h 43182"/>
                <a:gd name="connsiteX23" fmla="*/ 55073 w 71818"/>
                <a:gd name="connsiteY23" fmla="*/ 9985 h 43182"/>
                <a:gd name="connsiteX24" fmla="*/ 57316 w 71818"/>
                <a:gd name="connsiteY24" fmla="*/ 9474 h 43182"/>
                <a:gd name="connsiteX25" fmla="*/ 57785 w 71818"/>
                <a:gd name="connsiteY25" fmla="*/ 8016 h 43182"/>
                <a:gd name="connsiteX26" fmla="*/ 62085 w 71818"/>
                <a:gd name="connsiteY26" fmla="*/ 2905 h 43182"/>
                <a:gd name="connsiteX27" fmla="*/ 64771 w 71818"/>
                <a:gd name="connsiteY27" fmla="*/ 7651 h 43182"/>
                <a:gd name="connsiteX28" fmla="*/ 66620 w 71818"/>
                <a:gd name="connsiteY28" fmla="*/ 9867 h 43182"/>
                <a:gd name="connsiteX29" fmla="*/ 66905 w 71818"/>
                <a:gd name="connsiteY29" fmla="*/ 14016 h 43182"/>
                <a:gd name="connsiteX30" fmla="*/ 65915 w 71818"/>
                <a:gd name="connsiteY30" fmla="*/ 16887 h 43182"/>
                <a:gd name="connsiteX31" fmla="*/ 65812 w 71818"/>
                <a:gd name="connsiteY31" fmla="*/ 19815 h 43182"/>
                <a:gd name="connsiteX32" fmla="*/ 65548 w 71818"/>
                <a:gd name="connsiteY32" fmla="*/ 21454 h 43182"/>
                <a:gd name="connsiteX33" fmla="*/ 65329 w 71818"/>
                <a:gd name="connsiteY33" fmla="*/ 23524 h 43182"/>
                <a:gd name="connsiteX34" fmla="*/ 65882 w 71818"/>
                <a:gd name="connsiteY34" fmla="*/ 24994 h 43182"/>
                <a:gd name="connsiteX35" fmla="*/ 65925 w 71818"/>
                <a:gd name="connsiteY35" fmla="*/ 27402 h 43182"/>
                <a:gd name="connsiteX36" fmla="*/ 64735 w 71818"/>
                <a:gd name="connsiteY36" fmla="*/ 30054 h 43182"/>
                <a:gd name="connsiteX37" fmla="*/ 67801 w 71818"/>
                <a:gd name="connsiteY37" fmla="*/ 33734 h 43182"/>
                <a:gd name="connsiteX38" fmla="*/ 71767 w 71818"/>
                <a:gd name="connsiteY38" fmla="*/ 36260 h 43182"/>
                <a:gd name="connsiteX39" fmla="*/ 64802 w 71818"/>
                <a:gd name="connsiteY39" fmla="*/ 37311 h 43182"/>
                <a:gd name="connsiteX40" fmla="*/ 63200 w 71818"/>
                <a:gd name="connsiteY40" fmla="*/ 42796 h 43182"/>
                <a:gd name="connsiteX41" fmla="*/ 60773 w 71818"/>
                <a:gd name="connsiteY41" fmla="*/ 42578 h 43182"/>
                <a:gd name="connsiteX42" fmla="*/ 60469 w 71818"/>
                <a:gd name="connsiteY42" fmla="*/ 41375 h 43182"/>
                <a:gd name="connsiteX43" fmla="*/ 43864 w 71818"/>
                <a:gd name="connsiteY43" fmla="*/ 40755 h 43182"/>
                <a:gd name="connsiteX44" fmla="*/ 44601 w 71818"/>
                <a:gd name="connsiteY44" fmla="*/ 37386 h 43182"/>
                <a:gd name="connsiteX45" fmla="*/ 43632 w 71818"/>
                <a:gd name="connsiteY45" fmla="*/ 35410 h 43182"/>
                <a:gd name="connsiteX46" fmla="*/ 39111 w 71818"/>
                <a:gd name="connsiteY46" fmla="*/ 36327 h 43182"/>
                <a:gd name="connsiteX47" fmla="*/ 37613 w 71818"/>
                <a:gd name="connsiteY47" fmla="*/ 38417 h 43182"/>
                <a:gd name="connsiteX48" fmla="*/ 32491 w 71818"/>
                <a:gd name="connsiteY48" fmla="*/ 37789 h 43182"/>
                <a:gd name="connsiteX49" fmla="*/ 27436 w 71818"/>
                <a:gd name="connsiteY49" fmla="*/ 33673 h 43182"/>
                <a:gd name="connsiteX50" fmla="*/ 22926 w 71818"/>
                <a:gd name="connsiteY50" fmla="*/ 33503 h 43182"/>
                <a:gd name="connsiteX51" fmla="*/ 19924 w 71818"/>
                <a:gd name="connsiteY51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5525 w 71818"/>
                <a:gd name="connsiteY15" fmla="*/ 4236 h 43182"/>
                <a:gd name="connsiteX16" fmla="*/ 38324 w 71818"/>
                <a:gd name="connsiteY16" fmla="*/ 4729 h 43182"/>
                <a:gd name="connsiteX17" fmla="*/ 42223 w 71818"/>
                <a:gd name="connsiteY17" fmla="*/ 3775 h 43182"/>
                <a:gd name="connsiteX18" fmla="*/ 43623 w 71818"/>
                <a:gd name="connsiteY18" fmla="*/ 7014 h 43182"/>
                <a:gd name="connsiteX19" fmla="*/ 45491 w 71818"/>
                <a:gd name="connsiteY19" fmla="*/ 6858 h 43182"/>
                <a:gd name="connsiteX20" fmla="*/ 49459 w 71818"/>
                <a:gd name="connsiteY20" fmla="*/ 5677 h 43182"/>
                <a:gd name="connsiteX21" fmla="*/ 52953 w 71818"/>
                <a:gd name="connsiteY21" fmla="*/ 9117 h 43182"/>
                <a:gd name="connsiteX22" fmla="*/ 55073 w 71818"/>
                <a:gd name="connsiteY22" fmla="*/ 9985 h 43182"/>
                <a:gd name="connsiteX23" fmla="*/ 57316 w 71818"/>
                <a:gd name="connsiteY23" fmla="*/ 9474 h 43182"/>
                <a:gd name="connsiteX24" fmla="*/ 57785 w 71818"/>
                <a:gd name="connsiteY24" fmla="*/ 8016 h 43182"/>
                <a:gd name="connsiteX25" fmla="*/ 62085 w 71818"/>
                <a:gd name="connsiteY25" fmla="*/ 2905 h 43182"/>
                <a:gd name="connsiteX26" fmla="*/ 64771 w 71818"/>
                <a:gd name="connsiteY26" fmla="*/ 7651 h 43182"/>
                <a:gd name="connsiteX27" fmla="*/ 66620 w 71818"/>
                <a:gd name="connsiteY27" fmla="*/ 9867 h 43182"/>
                <a:gd name="connsiteX28" fmla="*/ 66905 w 71818"/>
                <a:gd name="connsiteY28" fmla="*/ 14016 h 43182"/>
                <a:gd name="connsiteX29" fmla="*/ 65915 w 71818"/>
                <a:gd name="connsiteY29" fmla="*/ 16887 h 43182"/>
                <a:gd name="connsiteX30" fmla="*/ 65812 w 71818"/>
                <a:gd name="connsiteY30" fmla="*/ 19815 h 43182"/>
                <a:gd name="connsiteX31" fmla="*/ 65548 w 71818"/>
                <a:gd name="connsiteY31" fmla="*/ 21454 h 43182"/>
                <a:gd name="connsiteX32" fmla="*/ 65329 w 71818"/>
                <a:gd name="connsiteY32" fmla="*/ 23524 h 43182"/>
                <a:gd name="connsiteX33" fmla="*/ 65882 w 71818"/>
                <a:gd name="connsiteY33" fmla="*/ 24994 h 43182"/>
                <a:gd name="connsiteX34" fmla="*/ 65925 w 71818"/>
                <a:gd name="connsiteY34" fmla="*/ 27402 h 43182"/>
                <a:gd name="connsiteX35" fmla="*/ 64735 w 71818"/>
                <a:gd name="connsiteY35" fmla="*/ 30054 h 43182"/>
                <a:gd name="connsiteX36" fmla="*/ 67801 w 71818"/>
                <a:gd name="connsiteY36" fmla="*/ 33734 h 43182"/>
                <a:gd name="connsiteX37" fmla="*/ 71767 w 71818"/>
                <a:gd name="connsiteY37" fmla="*/ 36260 h 43182"/>
                <a:gd name="connsiteX38" fmla="*/ 64802 w 71818"/>
                <a:gd name="connsiteY38" fmla="*/ 37311 h 43182"/>
                <a:gd name="connsiteX39" fmla="*/ 63200 w 71818"/>
                <a:gd name="connsiteY39" fmla="*/ 42796 h 43182"/>
                <a:gd name="connsiteX40" fmla="*/ 60773 w 71818"/>
                <a:gd name="connsiteY40" fmla="*/ 42578 h 43182"/>
                <a:gd name="connsiteX41" fmla="*/ 60469 w 71818"/>
                <a:gd name="connsiteY41" fmla="*/ 41375 h 43182"/>
                <a:gd name="connsiteX42" fmla="*/ 43864 w 71818"/>
                <a:gd name="connsiteY42" fmla="*/ 40755 h 43182"/>
                <a:gd name="connsiteX43" fmla="*/ 44601 w 71818"/>
                <a:gd name="connsiteY43" fmla="*/ 37386 h 43182"/>
                <a:gd name="connsiteX44" fmla="*/ 43632 w 71818"/>
                <a:gd name="connsiteY44" fmla="*/ 35410 h 43182"/>
                <a:gd name="connsiteX45" fmla="*/ 39111 w 71818"/>
                <a:gd name="connsiteY45" fmla="*/ 36327 h 43182"/>
                <a:gd name="connsiteX46" fmla="*/ 37613 w 71818"/>
                <a:gd name="connsiteY46" fmla="*/ 38417 h 43182"/>
                <a:gd name="connsiteX47" fmla="*/ 32491 w 71818"/>
                <a:gd name="connsiteY47" fmla="*/ 37789 h 43182"/>
                <a:gd name="connsiteX48" fmla="*/ 27436 w 71818"/>
                <a:gd name="connsiteY48" fmla="*/ 33673 h 43182"/>
                <a:gd name="connsiteX49" fmla="*/ 22926 w 71818"/>
                <a:gd name="connsiteY49" fmla="*/ 33503 h 43182"/>
                <a:gd name="connsiteX50" fmla="*/ 19924 w 71818"/>
                <a:gd name="connsiteY50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38324 w 71818"/>
                <a:gd name="connsiteY15" fmla="*/ 4729 h 43182"/>
                <a:gd name="connsiteX16" fmla="*/ 42223 w 71818"/>
                <a:gd name="connsiteY16" fmla="*/ 3775 h 43182"/>
                <a:gd name="connsiteX17" fmla="*/ 43623 w 71818"/>
                <a:gd name="connsiteY17" fmla="*/ 7014 h 43182"/>
                <a:gd name="connsiteX18" fmla="*/ 45491 w 71818"/>
                <a:gd name="connsiteY18" fmla="*/ 6858 h 43182"/>
                <a:gd name="connsiteX19" fmla="*/ 49459 w 71818"/>
                <a:gd name="connsiteY19" fmla="*/ 5677 h 43182"/>
                <a:gd name="connsiteX20" fmla="*/ 52953 w 71818"/>
                <a:gd name="connsiteY20" fmla="*/ 9117 h 43182"/>
                <a:gd name="connsiteX21" fmla="*/ 55073 w 71818"/>
                <a:gd name="connsiteY21" fmla="*/ 9985 h 43182"/>
                <a:gd name="connsiteX22" fmla="*/ 57316 w 71818"/>
                <a:gd name="connsiteY22" fmla="*/ 9474 h 43182"/>
                <a:gd name="connsiteX23" fmla="*/ 57785 w 71818"/>
                <a:gd name="connsiteY23" fmla="*/ 8016 h 43182"/>
                <a:gd name="connsiteX24" fmla="*/ 62085 w 71818"/>
                <a:gd name="connsiteY24" fmla="*/ 2905 h 43182"/>
                <a:gd name="connsiteX25" fmla="*/ 64771 w 71818"/>
                <a:gd name="connsiteY25" fmla="*/ 7651 h 43182"/>
                <a:gd name="connsiteX26" fmla="*/ 66620 w 71818"/>
                <a:gd name="connsiteY26" fmla="*/ 9867 h 43182"/>
                <a:gd name="connsiteX27" fmla="*/ 66905 w 71818"/>
                <a:gd name="connsiteY27" fmla="*/ 14016 h 43182"/>
                <a:gd name="connsiteX28" fmla="*/ 65915 w 71818"/>
                <a:gd name="connsiteY28" fmla="*/ 16887 h 43182"/>
                <a:gd name="connsiteX29" fmla="*/ 65812 w 71818"/>
                <a:gd name="connsiteY29" fmla="*/ 19815 h 43182"/>
                <a:gd name="connsiteX30" fmla="*/ 65548 w 71818"/>
                <a:gd name="connsiteY30" fmla="*/ 21454 h 43182"/>
                <a:gd name="connsiteX31" fmla="*/ 65329 w 71818"/>
                <a:gd name="connsiteY31" fmla="*/ 23524 h 43182"/>
                <a:gd name="connsiteX32" fmla="*/ 65882 w 71818"/>
                <a:gd name="connsiteY32" fmla="*/ 24994 h 43182"/>
                <a:gd name="connsiteX33" fmla="*/ 65925 w 71818"/>
                <a:gd name="connsiteY33" fmla="*/ 27402 h 43182"/>
                <a:gd name="connsiteX34" fmla="*/ 64735 w 71818"/>
                <a:gd name="connsiteY34" fmla="*/ 30054 h 43182"/>
                <a:gd name="connsiteX35" fmla="*/ 67801 w 71818"/>
                <a:gd name="connsiteY35" fmla="*/ 33734 h 43182"/>
                <a:gd name="connsiteX36" fmla="*/ 71767 w 71818"/>
                <a:gd name="connsiteY36" fmla="*/ 36260 h 43182"/>
                <a:gd name="connsiteX37" fmla="*/ 64802 w 71818"/>
                <a:gd name="connsiteY37" fmla="*/ 37311 h 43182"/>
                <a:gd name="connsiteX38" fmla="*/ 63200 w 71818"/>
                <a:gd name="connsiteY38" fmla="*/ 42796 h 43182"/>
                <a:gd name="connsiteX39" fmla="*/ 60773 w 71818"/>
                <a:gd name="connsiteY39" fmla="*/ 42578 h 43182"/>
                <a:gd name="connsiteX40" fmla="*/ 60469 w 71818"/>
                <a:gd name="connsiteY40" fmla="*/ 41375 h 43182"/>
                <a:gd name="connsiteX41" fmla="*/ 43864 w 71818"/>
                <a:gd name="connsiteY41" fmla="*/ 40755 h 43182"/>
                <a:gd name="connsiteX42" fmla="*/ 44601 w 71818"/>
                <a:gd name="connsiteY42" fmla="*/ 37386 h 43182"/>
                <a:gd name="connsiteX43" fmla="*/ 43632 w 71818"/>
                <a:gd name="connsiteY43" fmla="*/ 35410 h 43182"/>
                <a:gd name="connsiteX44" fmla="*/ 39111 w 71818"/>
                <a:gd name="connsiteY44" fmla="*/ 36327 h 43182"/>
                <a:gd name="connsiteX45" fmla="*/ 37613 w 71818"/>
                <a:gd name="connsiteY45" fmla="*/ 38417 h 43182"/>
                <a:gd name="connsiteX46" fmla="*/ 32491 w 71818"/>
                <a:gd name="connsiteY46" fmla="*/ 37789 h 43182"/>
                <a:gd name="connsiteX47" fmla="*/ 27436 w 71818"/>
                <a:gd name="connsiteY47" fmla="*/ 33673 h 43182"/>
                <a:gd name="connsiteX48" fmla="*/ 22926 w 71818"/>
                <a:gd name="connsiteY48" fmla="*/ 33503 h 43182"/>
                <a:gd name="connsiteX49" fmla="*/ 19924 w 71818"/>
                <a:gd name="connsiteY49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223 w 71818"/>
                <a:gd name="connsiteY15" fmla="*/ 3775 h 43182"/>
                <a:gd name="connsiteX16" fmla="*/ 43623 w 71818"/>
                <a:gd name="connsiteY16" fmla="*/ 7014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483 w 71818"/>
                <a:gd name="connsiteY15" fmla="*/ 2527 h 43182"/>
                <a:gd name="connsiteX16" fmla="*/ 43623 w 71818"/>
                <a:gd name="connsiteY16" fmla="*/ 7014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1472 h 43182"/>
                <a:gd name="connsiteX1" fmla="*/ 18012 w 71818"/>
                <a:gd name="connsiteY1" fmla="*/ 26583 h 43182"/>
                <a:gd name="connsiteX2" fmla="*/ 8684 w 71818"/>
                <a:gd name="connsiteY2" fmla="*/ 28480 h 43182"/>
                <a:gd name="connsiteX3" fmla="*/ 8188 w 71818"/>
                <a:gd name="connsiteY3" fmla="*/ 21063 h 43182"/>
                <a:gd name="connsiteX4" fmla="*/ 9528 w 71818"/>
                <a:gd name="connsiteY4" fmla="*/ 18373 h 43182"/>
                <a:gd name="connsiteX5" fmla="*/ 7440 w 71818"/>
                <a:gd name="connsiteY5" fmla="*/ 16274 h 43182"/>
                <a:gd name="connsiteX6" fmla="*/ 42 w 71818"/>
                <a:gd name="connsiteY6" fmla="*/ 14951 h 43182"/>
                <a:gd name="connsiteX7" fmla="*/ 4710 w 71818"/>
                <a:gd name="connsiteY7" fmla="*/ 9752 h 43182"/>
                <a:gd name="connsiteX8" fmla="*/ 10561 w 71818"/>
                <a:gd name="connsiteY8" fmla="*/ 5603 h 43182"/>
                <a:gd name="connsiteX9" fmla="*/ 18452 w 71818"/>
                <a:gd name="connsiteY9" fmla="*/ 3239 h 43182"/>
                <a:gd name="connsiteX10" fmla="*/ 22714 w 71818"/>
                <a:gd name="connsiteY10" fmla="*/ 936 h 43182"/>
                <a:gd name="connsiteX11" fmla="*/ 28163 w 71818"/>
                <a:gd name="connsiteY11" fmla="*/ 2010 h 43182"/>
                <a:gd name="connsiteX12" fmla="*/ 30738 w 71818"/>
                <a:gd name="connsiteY12" fmla="*/ 31 h 43182"/>
                <a:gd name="connsiteX13" fmla="*/ 34788 w 71818"/>
                <a:gd name="connsiteY13" fmla="*/ 868 h 43182"/>
                <a:gd name="connsiteX14" fmla="*/ 38396 w 71818"/>
                <a:gd name="connsiteY14" fmla="*/ 1767 h 43182"/>
                <a:gd name="connsiteX15" fmla="*/ 42483 w 71818"/>
                <a:gd name="connsiteY15" fmla="*/ 2527 h 43182"/>
                <a:gd name="connsiteX16" fmla="*/ 45677 w 71818"/>
                <a:gd name="connsiteY16" fmla="*/ 489 h 43182"/>
                <a:gd name="connsiteX17" fmla="*/ 45491 w 71818"/>
                <a:gd name="connsiteY17" fmla="*/ 6858 h 43182"/>
                <a:gd name="connsiteX18" fmla="*/ 49459 w 71818"/>
                <a:gd name="connsiteY18" fmla="*/ 5677 h 43182"/>
                <a:gd name="connsiteX19" fmla="*/ 52953 w 71818"/>
                <a:gd name="connsiteY19" fmla="*/ 9117 h 43182"/>
                <a:gd name="connsiteX20" fmla="*/ 55073 w 71818"/>
                <a:gd name="connsiteY20" fmla="*/ 9985 h 43182"/>
                <a:gd name="connsiteX21" fmla="*/ 57316 w 71818"/>
                <a:gd name="connsiteY21" fmla="*/ 9474 h 43182"/>
                <a:gd name="connsiteX22" fmla="*/ 57785 w 71818"/>
                <a:gd name="connsiteY22" fmla="*/ 8016 h 43182"/>
                <a:gd name="connsiteX23" fmla="*/ 62085 w 71818"/>
                <a:gd name="connsiteY23" fmla="*/ 2905 h 43182"/>
                <a:gd name="connsiteX24" fmla="*/ 64771 w 71818"/>
                <a:gd name="connsiteY24" fmla="*/ 7651 h 43182"/>
                <a:gd name="connsiteX25" fmla="*/ 66620 w 71818"/>
                <a:gd name="connsiteY25" fmla="*/ 9867 h 43182"/>
                <a:gd name="connsiteX26" fmla="*/ 66905 w 71818"/>
                <a:gd name="connsiteY26" fmla="*/ 14016 h 43182"/>
                <a:gd name="connsiteX27" fmla="*/ 65915 w 71818"/>
                <a:gd name="connsiteY27" fmla="*/ 16887 h 43182"/>
                <a:gd name="connsiteX28" fmla="*/ 65812 w 71818"/>
                <a:gd name="connsiteY28" fmla="*/ 19815 h 43182"/>
                <a:gd name="connsiteX29" fmla="*/ 65548 w 71818"/>
                <a:gd name="connsiteY29" fmla="*/ 21454 h 43182"/>
                <a:gd name="connsiteX30" fmla="*/ 65329 w 71818"/>
                <a:gd name="connsiteY30" fmla="*/ 23524 h 43182"/>
                <a:gd name="connsiteX31" fmla="*/ 65882 w 71818"/>
                <a:gd name="connsiteY31" fmla="*/ 24994 h 43182"/>
                <a:gd name="connsiteX32" fmla="*/ 65925 w 71818"/>
                <a:gd name="connsiteY32" fmla="*/ 27402 h 43182"/>
                <a:gd name="connsiteX33" fmla="*/ 64735 w 71818"/>
                <a:gd name="connsiteY33" fmla="*/ 30054 h 43182"/>
                <a:gd name="connsiteX34" fmla="*/ 67801 w 71818"/>
                <a:gd name="connsiteY34" fmla="*/ 33734 h 43182"/>
                <a:gd name="connsiteX35" fmla="*/ 71767 w 71818"/>
                <a:gd name="connsiteY35" fmla="*/ 36260 h 43182"/>
                <a:gd name="connsiteX36" fmla="*/ 64802 w 71818"/>
                <a:gd name="connsiteY36" fmla="*/ 37311 h 43182"/>
                <a:gd name="connsiteX37" fmla="*/ 63200 w 71818"/>
                <a:gd name="connsiteY37" fmla="*/ 42796 h 43182"/>
                <a:gd name="connsiteX38" fmla="*/ 60773 w 71818"/>
                <a:gd name="connsiteY38" fmla="*/ 42578 h 43182"/>
                <a:gd name="connsiteX39" fmla="*/ 60469 w 71818"/>
                <a:gd name="connsiteY39" fmla="*/ 41375 h 43182"/>
                <a:gd name="connsiteX40" fmla="*/ 43864 w 71818"/>
                <a:gd name="connsiteY40" fmla="*/ 40755 h 43182"/>
                <a:gd name="connsiteX41" fmla="*/ 44601 w 71818"/>
                <a:gd name="connsiteY41" fmla="*/ 37386 h 43182"/>
                <a:gd name="connsiteX42" fmla="*/ 43632 w 71818"/>
                <a:gd name="connsiteY42" fmla="*/ 35410 h 43182"/>
                <a:gd name="connsiteX43" fmla="*/ 39111 w 71818"/>
                <a:gd name="connsiteY43" fmla="*/ 36327 h 43182"/>
                <a:gd name="connsiteX44" fmla="*/ 37613 w 71818"/>
                <a:gd name="connsiteY44" fmla="*/ 38417 h 43182"/>
                <a:gd name="connsiteX45" fmla="*/ 32491 w 71818"/>
                <a:gd name="connsiteY45" fmla="*/ 37789 h 43182"/>
                <a:gd name="connsiteX46" fmla="*/ 27436 w 71818"/>
                <a:gd name="connsiteY46" fmla="*/ 33673 h 43182"/>
                <a:gd name="connsiteX47" fmla="*/ 22926 w 71818"/>
                <a:gd name="connsiteY47" fmla="*/ 33503 h 43182"/>
                <a:gd name="connsiteX48" fmla="*/ 19924 w 71818"/>
                <a:gd name="connsiteY48" fmla="*/ 31472 h 43182"/>
                <a:gd name="connsiteX0" fmla="*/ 19924 w 71818"/>
                <a:gd name="connsiteY0" fmla="*/ 33177 h 44887"/>
                <a:gd name="connsiteX1" fmla="*/ 18012 w 71818"/>
                <a:gd name="connsiteY1" fmla="*/ 28288 h 44887"/>
                <a:gd name="connsiteX2" fmla="*/ 8684 w 71818"/>
                <a:gd name="connsiteY2" fmla="*/ 30185 h 44887"/>
                <a:gd name="connsiteX3" fmla="*/ 8188 w 71818"/>
                <a:gd name="connsiteY3" fmla="*/ 22768 h 44887"/>
                <a:gd name="connsiteX4" fmla="*/ 9528 w 71818"/>
                <a:gd name="connsiteY4" fmla="*/ 20078 h 44887"/>
                <a:gd name="connsiteX5" fmla="*/ 7440 w 71818"/>
                <a:gd name="connsiteY5" fmla="*/ 17979 h 44887"/>
                <a:gd name="connsiteX6" fmla="*/ 42 w 71818"/>
                <a:gd name="connsiteY6" fmla="*/ 16656 h 44887"/>
                <a:gd name="connsiteX7" fmla="*/ 4710 w 71818"/>
                <a:gd name="connsiteY7" fmla="*/ 11457 h 44887"/>
                <a:gd name="connsiteX8" fmla="*/ 10561 w 71818"/>
                <a:gd name="connsiteY8" fmla="*/ 7308 h 44887"/>
                <a:gd name="connsiteX9" fmla="*/ 18452 w 71818"/>
                <a:gd name="connsiteY9" fmla="*/ 4944 h 44887"/>
                <a:gd name="connsiteX10" fmla="*/ 22714 w 71818"/>
                <a:gd name="connsiteY10" fmla="*/ 2641 h 44887"/>
                <a:gd name="connsiteX11" fmla="*/ 28163 w 71818"/>
                <a:gd name="connsiteY11" fmla="*/ 3715 h 44887"/>
                <a:gd name="connsiteX12" fmla="*/ 30738 w 71818"/>
                <a:gd name="connsiteY12" fmla="*/ 1736 h 44887"/>
                <a:gd name="connsiteX13" fmla="*/ 34788 w 71818"/>
                <a:gd name="connsiteY13" fmla="*/ 2573 h 44887"/>
                <a:gd name="connsiteX14" fmla="*/ 38396 w 71818"/>
                <a:gd name="connsiteY14" fmla="*/ 3472 h 44887"/>
                <a:gd name="connsiteX15" fmla="*/ 42483 w 71818"/>
                <a:gd name="connsiteY15" fmla="*/ 4232 h 44887"/>
                <a:gd name="connsiteX16" fmla="*/ 45677 w 71818"/>
                <a:gd name="connsiteY16" fmla="*/ 2194 h 44887"/>
                <a:gd name="connsiteX17" fmla="*/ 49804 w 71818"/>
                <a:gd name="connsiteY17" fmla="*/ 199 h 44887"/>
                <a:gd name="connsiteX18" fmla="*/ 49459 w 71818"/>
                <a:gd name="connsiteY18" fmla="*/ 7382 h 44887"/>
                <a:gd name="connsiteX19" fmla="*/ 52953 w 71818"/>
                <a:gd name="connsiteY19" fmla="*/ 10822 h 44887"/>
                <a:gd name="connsiteX20" fmla="*/ 55073 w 71818"/>
                <a:gd name="connsiteY20" fmla="*/ 11690 h 44887"/>
                <a:gd name="connsiteX21" fmla="*/ 57316 w 71818"/>
                <a:gd name="connsiteY21" fmla="*/ 11179 h 44887"/>
                <a:gd name="connsiteX22" fmla="*/ 57785 w 71818"/>
                <a:gd name="connsiteY22" fmla="*/ 9721 h 44887"/>
                <a:gd name="connsiteX23" fmla="*/ 62085 w 71818"/>
                <a:gd name="connsiteY23" fmla="*/ 4610 h 44887"/>
                <a:gd name="connsiteX24" fmla="*/ 64771 w 71818"/>
                <a:gd name="connsiteY24" fmla="*/ 9356 h 44887"/>
                <a:gd name="connsiteX25" fmla="*/ 66620 w 71818"/>
                <a:gd name="connsiteY25" fmla="*/ 11572 h 44887"/>
                <a:gd name="connsiteX26" fmla="*/ 66905 w 71818"/>
                <a:gd name="connsiteY26" fmla="*/ 15721 h 44887"/>
                <a:gd name="connsiteX27" fmla="*/ 65915 w 71818"/>
                <a:gd name="connsiteY27" fmla="*/ 18592 h 44887"/>
                <a:gd name="connsiteX28" fmla="*/ 65812 w 71818"/>
                <a:gd name="connsiteY28" fmla="*/ 21520 h 44887"/>
                <a:gd name="connsiteX29" fmla="*/ 65548 w 71818"/>
                <a:gd name="connsiteY29" fmla="*/ 23159 h 44887"/>
                <a:gd name="connsiteX30" fmla="*/ 65329 w 71818"/>
                <a:gd name="connsiteY30" fmla="*/ 25229 h 44887"/>
                <a:gd name="connsiteX31" fmla="*/ 65882 w 71818"/>
                <a:gd name="connsiteY31" fmla="*/ 26699 h 44887"/>
                <a:gd name="connsiteX32" fmla="*/ 65925 w 71818"/>
                <a:gd name="connsiteY32" fmla="*/ 29107 h 44887"/>
                <a:gd name="connsiteX33" fmla="*/ 64735 w 71818"/>
                <a:gd name="connsiteY33" fmla="*/ 31759 h 44887"/>
                <a:gd name="connsiteX34" fmla="*/ 67801 w 71818"/>
                <a:gd name="connsiteY34" fmla="*/ 35439 h 44887"/>
                <a:gd name="connsiteX35" fmla="*/ 71767 w 71818"/>
                <a:gd name="connsiteY35" fmla="*/ 37965 h 44887"/>
                <a:gd name="connsiteX36" fmla="*/ 64802 w 71818"/>
                <a:gd name="connsiteY36" fmla="*/ 39016 h 44887"/>
                <a:gd name="connsiteX37" fmla="*/ 63200 w 71818"/>
                <a:gd name="connsiteY37" fmla="*/ 44501 h 44887"/>
                <a:gd name="connsiteX38" fmla="*/ 60773 w 71818"/>
                <a:gd name="connsiteY38" fmla="*/ 44283 h 44887"/>
                <a:gd name="connsiteX39" fmla="*/ 60469 w 71818"/>
                <a:gd name="connsiteY39" fmla="*/ 43080 h 44887"/>
                <a:gd name="connsiteX40" fmla="*/ 43864 w 71818"/>
                <a:gd name="connsiteY40" fmla="*/ 42460 h 44887"/>
                <a:gd name="connsiteX41" fmla="*/ 44601 w 71818"/>
                <a:gd name="connsiteY41" fmla="*/ 39091 h 44887"/>
                <a:gd name="connsiteX42" fmla="*/ 43632 w 71818"/>
                <a:gd name="connsiteY42" fmla="*/ 37115 h 44887"/>
                <a:gd name="connsiteX43" fmla="*/ 39111 w 71818"/>
                <a:gd name="connsiteY43" fmla="*/ 38032 h 44887"/>
                <a:gd name="connsiteX44" fmla="*/ 37613 w 71818"/>
                <a:gd name="connsiteY44" fmla="*/ 40122 h 44887"/>
                <a:gd name="connsiteX45" fmla="*/ 32491 w 71818"/>
                <a:gd name="connsiteY45" fmla="*/ 39494 h 44887"/>
                <a:gd name="connsiteX46" fmla="*/ 27436 w 71818"/>
                <a:gd name="connsiteY46" fmla="*/ 35378 h 44887"/>
                <a:gd name="connsiteX47" fmla="*/ 22926 w 71818"/>
                <a:gd name="connsiteY47" fmla="*/ 35208 h 44887"/>
                <a:gd name="connsiteX48" fmla="*/ 19924 w 71818"/>
                <a:gd name="connsiteY48" fmla="*/ 33177 h 44887"/>
                <a:gd name="connsiteX0" fmla="*/ 19924 w 71818"/>
                <a:gd name="connsiteY0" fmla="*/ 33221 h 44931"/>
                <a:gd name="connsiteX1" fmla="*/ 18012 w 71818"/>
                <a:gd name="connsiteY1" fmla="*/ 28332 h 44931"/>
                <a:gd name="connsiteX2" fmla="*/ 8684 w 71818"/>
                <a:gd name="connsiteY2" fmla="*/ 30229 h 44931"/>
                <a:gd name="connsiteX3" fmla="*/ 8188 w 71818"/>
                <a:gd name="connsiteY3" fmla="*/ 22812 h 44931"/>
                <a:gd name="connsiteX4" fmla="*/ 9528 w 71818"/>
                <a:gd name="connsiteY4" fmla="*/ 20122 h 44931"/>
                <a:gd name="connsiteX5" fmla="*/ 7440 w 71818"/>
                <a:gd name="connsiteY5" fmla="*/ 18023 h 44931"/>
                <a:gd name="connsiteX6" fmla="*/ 42 w 71818"/>
                <a:gd name="connsiteY6" fmla="*/ 16700 h 44931"/>
                <a:gd name="connsiteX7" fmla="*/ 4710 w 71818"/>
                <a:gd name="connsiteY7" fmla="*/ 11501 h 44931"/>
                <a:gd name="connsiteX8" fmla="*/ 10561 w 71818"/>
                <a:gd name="connsiteY8" fmla="*/ 7352 h 44931"/>
                <a:gd name="connsiteX9" fmla="*/ 18452 w 71818"/>
                <a:gd name="connsiteY9" fmla="*/ 4988 h 44931"/>
                <a:gd name="connsiteX10" fmla="*/ 22714 w 71818"/>
                <a:gd name="connsiteY10" fmla="*/ 2685 h 44931"/>
                <a:gd name="connsiteX11" fmla="*/ 28163 w 71818"/>
                <a:gd name="connsiteY11" fmla="*/ 3759 h 44931"/>
                <a:gd name="connsiteX12" fmla="*/ 30738 w 71818"/>
                <a:gd name="connsiteY12" fmla="*/ 1780 h 44931"/>
                <a:gd name="connsiteX13" fmla="*/ 34788 w 71818"/>
                <a:gd name="connsiteY13" fmla="*/ 2617 h 44931"/>
                <a:gd name="connsiteX14" fmla="*/ 38396 w 71818"/>
                <a:gd name="connsiteY14" fmla="*/ 3516 h 44931"/>
                <a:gd name="connsiteX15" fmla="*/ 42483 w 71818"/>
                <a:gd name="connsiteY15" fmla="*/ 4276 h 44931"/>
                <a:gd name="connsiteX16" fmla="*/ 45677 w 71818"/>
                <a:gd name="connsiteY16" fmla="*/ 2238 h 44931"/>
                <a:gd name="connsiteX17" fmla="*/ 49804 w 71818"/>
                <a:gd name="connsiteY17" fmla="*/ 243 h 44931"/>
                <a:gd name="connsiteX18" fmla="*/ 54608 w 71818"/>
                <a:gd name="connsiteY18" fmla="*/ 1225 h 44931"/>
                <a:gd name="connsiteX19" fmla="*/ 52953 w 71818"/>
                <a:gd name="connsiteY19" fmla="*/ 10866 h 44931"/>
                <a:gd name="connsiteX20" fmla="*/ 55073 w 71818"/>
                <a:gd name="connsiteY20" fmla="*/ 11734 h 44931"/>
                <a:gd name="connsiteX21" fmla="*/ 57316 w 71818"/>
                <a:gd name="connsiteY21" fmla="*/ 11223 h 44931"/>
                <a:gd name="connsiteX22" fmla="*/ 57785 w 71818"/>
                <a:gd name="connsiteY22" fmla="*/ 9765 h 44931"/>
                <a:gd name="connsiteX23" fmla="*/ 62085 w 71818"/>
                <a:gd name="connsiteY23" fmla="*/ 4654 h 44931"/>
                <a:gd name="connsiteX24" fmla="*/ 64771 w 71818"/>
                <a:gd name="connsiteY24" fmla="*/ 9400 h 44931"/>
                <a:gd name="connsiteX25" fmla="*/ 66620 w 71818"/>
                <a:gd name="connsiteY25" fmla="*/ 11616 h 44931"/>
                <a:gd name="connsiteX26" fmla="*/ 66905 w 71818"/>
                <a:gd name="connsiteY26" fmla="*/ 15765 h 44931"/>
                <a:gd name="connsiteX27" fmla="*/ 65915 w 71818"/>
                <a:gd name="connsiteY27" fmla="*/ 18636 h 44931"/>
                <a:gd name="connsiteX28" fmla="*/ 65812 w 71818"/>
                <a:gd name="connsiteY28" fmla="*/ 21564 h 44931"/>
                <a:gd name="connsiteX29" fmla="*/ 65548 w 71818"/>
                <a:gd name="connsiteY29" fmla="*/ 23203 h 44931"/>
                <a:gd name="connsiteX30" fmla="*/ 65329 w 71818"/>
                <a:gd name="connsiteY30" fmla="*/ 25273 h 44931"/>
                <a:gd name="connsiteX31" fmla="*/ 65882 w 71818"/>
                <a:gd name="connsiteY31" fmla="*/ 26743 h 44931"/>
                <a:gd name="connsiteX32" fmla="*/ 65925 w 71818"/>
                <a:gd name="connsiteY32" fmla="*/ 29151 h 44931"/>
                <a:gd name="connsiteX33" fmla="*/ 64735 w 71818"/>
                <a:gd name="connsiteY33" fmla="*/ 31803 h 44931"/>
                <a:gd name="connsiteX34" fmla="*/ 67801 w 71818"/>
                <a:gd name="connsiteY34" fmla="*/ 35483 h 44931"/>
                <a:gd name="connsiteX35" fmla="*/ 71767 w 71818"/>
                <a:gd name="connsiteY35" fmla="*/ 38009 h 44931"/>
                <a:gd name="connsiteX36" fmla="*/ 64802 w 71818"/>
                <a:gd name="connsiteY36" fmla="*/ 39060 h 44931"/>
                <a:gd name="connsiteX37" fmla="*/ 63200 w 71818"/>
                <a:gd name="connsiteY37" fmla="*/ 44545 h 44931"/>
                <a:gd name="connsiteX38" fmla="*/ 60773 w 71818"/>
                <a:gd name="connsiteY38" fmla="*/ 44327 h 44931"/>
                <a:gd name="connsiteX39" fmla="*/ 60469 w 71818"/>
                <a:gd name="connsiteY39" fmla="*/ 43124 h 44931"/>
                <a:gd name="connsiteX40" fmla="*/ 43864 w 71818"/>
                <a:gd name="connsiteY40" fmla="*/ 42504 h 44931"/>
                <a:gd name="connsiteX41" fmla="*/ 44601 w 71818"/>
                <a:gd name="connsiteY41" fmla="*/ 39135 h 44931"/>
                <a:gd name="connsiteX42" fmla="*/ 43632 w 71818"/>
                <a:gd name="connsiteY42" fmla="*/ 37159 h 44931"/>
                <a:gd name="connsiteX43" fmla="*/ 39111 w 71818"/>
                <a:gd name="connsiteY43" fmla="*/ 38076 h 44931"/>
                <a:gd name="connsiteX44" fmla="*/ 37613 w 71818"/>
                <a:gd name="connsiteY44" fmla="*/ 40166 h 44931"/>
                <a:gd name="connsiteX45" fmla="*/ 32491 w 71818"/>
                <a:gd name="connsiteY45" fmla="*/ 39538 h 44931"/>
                <a:gd name="connsiteX46" fmla="*/ 27436 w 71818"/>
                <a:gd name="connsiteY46" fmla="*/ 35422 h 44931"/>
                <a:gd name="connsiteX47" fmla="*/ 22926 w 71818"/>
                <a:gd name="connsiteY47" fmla="*/ 35252 h 44931"/>
                <a:gd name="connsiteX48" fmla="*/ 19924 w 71818"/>
                <a:gd name="connsiteY48" fmla="*/ 33221 h 44931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5073 w 71818"/>
                <a:gd name="connsiteY20" fmla="*/ 11515 h 44712"/>
                <a:gd name="connsiteX21" fmla="*/ 57316 w 71818"/>
                <a:gd name="connsiteY21" fmla="*/ 11004 h 44712"/>
                <a:gd name="connsiteX22" fmla="*/ 57785 w 71818"/>
                <a:gd name="connsiteY22" fmla="*/ 9546 h 44712"/>
                <a:gd name="connsiteX23" fmla="*/ 62085 w 71818"/>
                <a:gd name="connsiteY23" fmla="*/ 4435 h 44712"/>
                <a:gd name="connsiteX24" fmla="*/ 64771 w 71818"/>
                <a:gd name="connsiteY24" fmla="*/ 9181 h 44712"/>
                <a:gd name="connsiteX25" fmla="*/ 66620 w 71818"/>
                <a:gd name="connsiteY25" fmla="*/ 11397 h 44712"/>
                <a:gd name="connsiteX26" fmla="*/ 66905 w 71818"/>
                <a:gd name="connsiteY26" fmla="*/ 15546 h 44712"/>
                <a:gd name="connsiteX27" fmla="*/ 65915 w 71818"/>
                <a:gd name="connsiteY27" fmla="*/ 18417 h 44712"/>
                <a:gd name="connsiteX28" fmla="*/ 65812 w 71818"/>
                <a:gd name="connsiteY28" fmla="*/ 21345 h 44712"/>
                <a:gd name="connsiteX29" fmla="*/ 65548 w 71818"/>
                <a:gd name="connsiteY29" fmla="*/ 22984 h 44712"/>
                <a:gd name="connsiteX30" fmla="*/ 65329 w 71818"/>
                <a:gd name="connsiteY30" fmla="*/ 25054 h 44712"/>
                <a:gd name="connsiteX31" fmla="*/ 65882 w 71818"/>
                <a:gd name="connsiteY31" fmla="*/ 26524 h 44712"/>
                <a:gd name="connsiteX32" fmla="*/ 65925 w 71818"/>
                <a:gd name="connsiteY32" fmla="*/ 28932 h 44712"/>
                <a:gd name="connsiteX33" fmla="*/ 64735 w 71818"/>
                <a:gd name="connsiteY33" fmla="*/ 31584 h 44712"/>
                <a:gd name="connsiteX34" fmla="*/ 67801 w 71818"/>
                <a:gd name="connsiteY34" fmla="*/ 35264 h 44712"/>
                <a:gd name="connsiteX35" fmla="*/ 71767 w 71818"/>
                <a:gd name="connsiteY35" fmla="*/ 37790 h 44712"/>
                <a:gd name="connsiteX36" fmla="*/ 64802 w 71818"/>
                <a:gd name="connsiteY36" fmla="*/ 38841 h 44712"/>
                <a:gd name="connsiteX37" fmla="*/ 63200 w 71818"/>
                <a:gd name="connsiteY37" fmla="*/ 44326 h 44712"/>
                <a:gd name="connsiteX38" fmla="*/ 60773 w 71818"/>
                <a:gd name="connsiteY38" fmla="*/ 44108 h 44712"/>
                <a:gd name="connsiteX39" fmla="*/ 60469 w 71818"/>
                <a:gd name="connsiteY39" fmla="*/ 42905 h 44712"/>
                <a:gd name="connsiteX40" fmla="*/ 43864 w 71818"/>
                <a:gd name="connsiteY40" fmla="*/ 42285 h 44712"/>
                <a:gd name="connsiteX41" fmla="*/ 44601 w 71818"/>
                <a:gd name="connsiteY41" fmla="*/ 38916 h 44712"/>
                <a:gd name="connsiteX42" fmla="*/ 43632 w 71818"/>
                <a:gd name="connsiteY42" fmla="*/ 36940 h 44712"/>
                <a:gd name="connsiteX43" fmla="*/ 39111 w 71818"/>
                <a:gd name="connsiteY43" fmla="*/ 37857 h 44712"/>
                <a:gd name="connsiteX44" fmla="*/ 37613 w 71818"/>
                <a:gd name="connsiteY44" fmla="*/ 39947 h 44712"/>
                <a:gd name="connsiteX45" fmla="*/ 32491 w 71818"/>
                <a:gd name="connsiteY45" fmla="*/ 39319 h 44712"/>
                <a:gd name="connsiteX46" fmla="*/ 27436 w 71818"/>
                <a:gd name="connsiteY46" fmla="*/ 35203 h 44712"/>
                <a:gd name="connsiteX47" fmla="*/ 22926 w 71818"/>
                <a:gd name="connsiteY47" fmla="*/ 35033 h 44712"/>
                <a:gd name="connsiteX48" fmla="*/ 19924 w 71818"/>
                <a:gd name="connsiteY48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7316 w 71818"/>
                <a:gd name="connsiteY20" fmla="*/ 11004 h 44712"/>
                <a:gd name="connsiteX21" fmla="*/ 57785 w 71818"/>
                <a:gd name="connsiteY21" fmla="*/ 9546 h 44712"/>
                <a:gd name="connsiteX22" fmla="*/ 62085 w 71818"/>
                <a:gd name="connsiteY22" fmla="*/ 4435 h 44712"/>
                <a:gd name="connsiteX23" fmla="*/ 64771 w 71818"/>
                <a:gd name="connsiteY23" fmla="*/ 9181 h 44712"/>
                <a:gd name="connsiteX24" fmla="*/ 66620 w 71818"/>
                <a:gd name="connsiteY24" fmla="*/ 11397 h 44712"/>
                <a:gd name="connsiteX25" fmla="*/ 66905 w 71818"/>
                <a:gd name="connsiteY25" fmla="*/ 15546 h 44712"/>
                <a:gd name="connsiteX26" fmla="*/ 65915 w 71818"/>
                <a:gd name="connsiteY26" fmla="*/ 18417 h 44712"/>
                <a:gd name="connsiteX27" fmla="*/ 65812 w 71818"/>
                <a:gd name="connsiteY27" fmla="*/ 21345 h 44712"/>
                <a:gd name="connsiteX28" fmla="*/ 65548 w 71818"/>
                <a:gd name="connsiteY28" fmla="*/ 22984 h 44712"/>
                <a:gd name="connsiteX29" fmla="*/ 65329 w 71818"/>
                <a:gd name="connsiteY29" fmla="*/ 25054 h 44712"/>
                <a:gd name="connsiteX30" fmla="*/ 65882 w 71818"/>
                <a:gd name="connsiteY30" fmla="*/ 26524 h 44712"/>
                <a:gd name="connsiteX31" fmla="*/ 65925 w 71818"/>
                <a:gd name="connsiteY31" fmla="*/ 28932 h 44712"/>
                <a:gd name="connsiteX32" fmla="*/ 64735 w 71818"/>
                <a:gd name="connsiteY32" fmla="*/ 31584 h 44712"/>
                <a:gd name="connsiteX33" fmla="*/ 67801 w 71818"/>
                <a:gd name="connsiteY33" fmla="*/ 35264 h 44712"/>
                <a:gd name="connsiteX34" fmla="*/ 71767 w 71818"/>
                <a:gd name="connsiteY34" fmla="*/ 37790 h 44712"/>
                <a:gd name="connsiteX35" fmla="*/ 64802 w 71818"/>
                <a:gd name="connsiteY35" fmla="*/ 38841 h 44712"/>
                <a:gd name="connsiteX36" fmla="*/ 63200 w 71818"/>
                <a:gd name="connsiteY36" fmla="*/ 44326 h 44712"/>
                <a:gd name="connsiteX37" fmla="*/ 60773 w 71818"/>
                <a:gd name="connsiteY37" fmla="*/ 44108 h 44712"/>
                <a:gd name="connsiteX38" fmla="*/ 60469 w 71818"/>
                <a:gd name="connsiteY38" fmla="*/ 42905 h 44712"/>
                <a:gd name="connsiteX39" fmla="*/ 43864 w 71818"/>
                <a:gd name="connsiteY39" fmla="*/ 42285 h 44712"/>
                <a:gd name="connsiteX40" fmla="*/ 44601 w 71818"/>
                <a:gd name="connsiteY40" fmla="*/ 38916 h 44712"/>
                <a:gd name="connsiteX41" fmla="*/ 43632 w 71818"/>
                <a:gd name="connsiteY41" fmla="*/ 36940 h 44712"/>
                <a:gd name="connsiteX42" fmla="*/ 39111 w 71818"/>
                <a:gd name="connsiteY42" fmla="*/ 37857 h 44712"/>
                <a:gd name="connsiteX43" fmla="*/ 37613 w 71818"/>
                <a:gd name="connsiteY43" fmla="*/ 39947 h 44712"/>
                <a:gd name="connsiteX44" fmla="*/ 32491 w 71818"/>
                <a:gd name="connsiteY44" fmla="*/ 39319 h 44712"/>
                <a:gd name="connsiteX45" fmla="*/ 27436 w 71818"/>
                <a:gd name="connsiteY45" fmla="*/ 35203 h 44712"/>
                <a:gd name="connsiteX46" fmla="*/ 22926 w 71818"/>
                <a:gd name="connsiteY46" fmla="*/ 35033 h 44712"/>
                <a:gd name="connsiteX47" fmla="*/ 19924 w 71818"/>
                <a:gd name="connsiteY47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57785 w 71818"/>
                <a:gd name="connsiteY20" fmla="*/ 9546 h 44712"/>
                <a:gd name="connsiteX21" fmla="*/ 62085 w 71818"/>
                <a:gd name="connsiteY21" fmla="*/ 4435 h 44712"/>
                <a:gd name="connsiteX22" fmla="*/ 64771 w 71818"/>
                <a:gd name="connsiteY22" fmla="*/ 9181 h 44712"/>
                <a:gd name="connsiteX23" fmla="*/ 66620 w 71818"/>
                <a:gd name="connsiteY23" fmla="*/ 11397 h 44712"/>
                <a:gd name="connsiteX24" fmla="*/ 66905 w 71818"/>
                <a:gd name="connsiteY24" fmla="*/ 15546 h 44712"/>
                <a:gd name="connsiteX25" fmla="*/ 65915 w 71818"/>
                <a:gd name="connsiteY25" fmla="*/ 18417 h 44712"/>
                <a:gd name="connsiteX26" fmla="*/ 65812 w 71818"/>
                <a:gd name="connsiteY26" fmla="*/ 21345 h 44712"/>
                <a:gd name="connsiteX27" fmla="*/ 65548 w 71818"/>
                <a:gd name="connsiteY27" fmla="*/ 22984 h 44712"/>
                <a:gd name="connsiteX28" fmla="*/ 65329 w 71818"/>
                <a:gd name="connsiteY28" fmla="*/ 25054 h 44712"/>
                <a:gd name="connsiteX29" fmla="*/ 65882 w 71818"/>
                <a:gd name="connsiteY29" fmla="*/ 26524 h 44712"/>
                <a:gd name="connsiteX30" fmla="*/ 65925 w 71818"/>
                <a:gd name="connsiteY30" fmla="*/ 28932 h 44712"/>
                <a:gd name="connsiteX31" fmla="*/ 64735 w 71818"/>
                <a:gd name="connsiteY31" fmla="*/ 31584 h 44712"/>
                <a:gd name="connsiteX32" fmla="*/ 67801 w 71818"/>
                <a:gd name="connsiteY32" fmla="*/ 35264 h 44712"/>
                <a:gd name="connsiteX33" fmla="*/ 71767 w 71818"/>
                <a:gd name="connsiteY33" fmla="*/ 37790 h 44712"/>
                <a:gd name="connsiteX34" fmla="*/ 64802 w 71818"/>
                <a:gd name="connsiteY34" fmla="*/ 38841 h 44712"/>
                <a:gd name="connsiteX35" fmla="*/ 63200 w 71818"/>
                <a:gd name="connsiteY35" fmla="*/ 44326 h 44712"/>
                <a:gd name="connsiteX36" fmla="*/ 60773 w 71818"/>
                <a:gd name="connsiteY36" fmla="*/ 44108 h 44712"/>
                <a:gd name="connsiteX37" fmla="*/ 60469 w 71818"/>
                <a:gd name="connsiteY37" fmla="*/ 42905 h 44712"/>
                <a:gd name="connsiteX38" fmla="*/ 43864 w 71818"/>
                <a:gd name="connsiteY38" fmla="*/ 42285 h 44712"/>
                <a:gd name="connsiteX39" fmla="*/ 44601 w 71818"/>
                <a:gd name="connsiteY39" fmla="*/ 38916 h 44712"/>
                <a:gd name="connsiteX40" fmla="*/ 43632 w 71818"/>
                <a:gd name="connsiteY40" fmla="*/ 36940 h 44712"/>
                <a:gd name="connsiteX41" fmla="*/ 39111 w 71818"/>
                <a:gd name="connsiteY41" fmla="*/ 37857 h 44712"/>
                <a:gd name="connsiteX42" fmla="*/ 37613 w 71818"/>
                <a:gd name="connsiteY42" fmla="*/ 39947 h 44712"/>
                <a:gd name="connsiteX43" fmla="*/ 32491 w 71818"/>
                <a:gd name="connsiteY43" fmla="*/ 39319 h 44712"/>
                <a:gd name="connsiteX44" fmla="*/ 27436 w 71818"/>
                <a:gd name="connsiteY44" fmla="*/ 35203 h 44712"/>
                <a:gd name="connsiteX45" fmla="*/ 22926 w 71818"/>
                <a:gd name="connsiteY45" fmla="*/ 35033 h 44712"/>
                <a:gd name="connsiteX46" fmla="*/ 19924 w 71818"/>
                <a:gd name="connsiteY46" fmla="*/ 33002 h 44712"/>
                <a:gd name="connsiteX0" fmla="*/ 19924 w 71818"/>
                <a:gd name="connsiteY0" fmla="*/ 33002 h 44712"/>
                <a:gd name="connsiteX1" fmla="*/ 18012 w 71818"/>
                <a:gd name="connsiteY1" fmla="*/ 28113 h 44712"/>
                <a:gd name="connsiteX2" fmla="*/ 8684 w 71818"/>
                <a:gd name="connsiteY2" fmla="*/ 30010 h 44712"/>
                <a:gd name="connsiteX3" fmla="*/ 8188 w 71818"/>
                <a:gd name="connsiteY3" fmla="*/ 22593 h 44712"/>
                <a:gd name="connsiteX4" fmla="*/ 9528 w 71818"/>
                <a:gd name="connsiteY4" fmla="*/ 19903 h 44712"/>
                <a:gd name="connsiteX5" fmla="*/ 7440 w 71818"/>
                <a:gd name="connsiteY5" fmla="*/ 17804 h 44712"/>
                <a:gd name="connsiteX6" fmla="*/ 42 w 71818"/>
                <a:gd name="connsiteY6" fmla="*/ 16481 h 44712"/>
                <a:gd name="connsiteX7" fmla="*/ 4710 w 71818"/>
                <a:gd name="connsiteY7" fmla="*/ 11282 h 44712"/>
                <a:gd name="connsiteX8" fmla="*/ 10561 w 71818"/>
                <a:gd name="connsiteY8" fmla="*/ 7133 h 44712"/>
                <a:gd name="connsiteX9" fmla="*/ 18452 w 71818"/>
                <a:gd name="connsiteY9" fmla="*/ 4769 h 44712"/>
                <a:gd name="connsiteX10" fmla="*/ 22714 w 71818"/>
                <a:gd name="connsiteY10" fmla="*/ 2466 h 44712"/>
                <a:gd name="connsiteX11" fmla="*/ 28163 w 71818"/>
                <a:gd name="connsiteY11" fmla="*/ 3540 h 44712"/>
                <a:gd name="connsiteX12" fmla="*/ 30738 w 71818"/>
                <a:gd name="connsiteY12" fmla="*/ 1561 h 44712"/>
                <a:gd name="connsiteX13" fmla="*/ 34788 w 71818"/>
                <a:gd name="connsiteY13" fmla="*/ 2398 h 44712"/>
                <a:gd name="connsiteX14" fmla="*/ 38396 w 71818"/>
                <a:gd name="connsiteY14" fmla="*/ 3297 h 44712"/>
                <a:gd name="connsiteX15" fmla="*/ 42483 w 71818"/>
                <a:gd name="connsiteY15" fmla="*/ 4057 h 44712"/>
                <a:gd name="connsiteX16" fmla="*/ 45677 w 71818"/>
                <a:gd name="connsiteY16" fmla="*/ 2019 h 44712"/>
                <a:gd name="connsiteX17" fmla="*/ 49804 w 71818"/>
                <a:gd name="connsiteY17" fmla="*/ 24 h 44712"/>
                <a:gd name="connsiteX18" fmla="*/ 54608 w 71818"/>
                <a:gd name="connsiteY18" fmla="*/ 1006 h 44712"/>
                <a:gd name="connsiteX19" fmla="*/ 59178 w 71818"/>
                <a:gd name="connsiteY19" fmla="*/ 2108 h 44712"/>
                <a:gd name="connsiteX20" fmla="*/ 62085 w 71818"/>
                <a:gd name="connsiteY20" fmla="*/ 4435 h 44712"/>
                <a:gd name="connsiteX21" fmla="*/ 64771 w 71818"/>
                <a:gd name="connsiteY21" fmla="*/ 9181 h 44712"/>
                <a:gd name="connsiteX22" fmla="*/ 66620 w 71818"/>
                <a:gd name="connsiteY22" fmla="*/ 11397 h 44712"/>
                <a:gd name="connsiteX23" fmla="*/ 66905 w 71818"/>
                <a:gd name="connsiteY23" fmla="*/ 15546 h 44712"/>
                <a:gd name="connsiteX24" fmla="*/ 65915 w 71818"/>
                <a:gd name="connsiteY24" fmla="*/ 18417 h 44712"/>
                <a:gd name="connsiteX25" fmla="*/ 65812 w 71818"/>
                <a:gd name="connsiteY25" fmla="*/ 21345 h 44712"/>
                <a:gd name="connsiteX26" fmla="*/ 65548 w 71818"/>
                <a:gd name="connsiteY26" fmla="*/ 22984 h 44712"/>
                <a:gd name="connsiteX27" fmla="*/ 65329 w 71818"/>
                <a:gd name="connsiteY27" fmla="*/ 25054 h 44712"/>
                <a:gd name="connsiteX28" fmla="*/ 65882 w 71818"/>
                <a:gd name="connsiteY28" fmla="*/ 26524 h 44712"/>
                <a:gd name="connsiteX29" fmla="*/ 65925 w 71818"/>
                <a:gd name="connsiteY29" fmla="*/ 28932 h 44712"/>
                <a:gd name="connsiteX30" fmla="*/ 64735 w 71818"/>
                <a:gd name="connsiteY30" fmla="*/ 31584 h 44712"/>
                <a:gd name="connsiteX31" fmla="*/ 67801 w 71818"/>
                <a:gd name="connsiteY31" fmla="*/ 35264 h 44712"/>
                <a:gd name="connsiteX32" fmla="*/ 71767 w 71818"/>
                <a:gd name="connsiteY32" fmla="*/ 37790 h 44712"/>
                <a:gd name="connsiteX33" fmla="*/ 64802 w 71818"/>
                <a:gd name="connsiteY33" fmla="*/ 38841 h 44712"/>
                <a:gd name="connsiteX34" fmla="*/ 63200 w 71818"/>
                <a:gd name="connsiteY34" fmla="*/ 44326 h 44712"/>
                <a:gd name="connsiteX35" fmla="*/ 60773 w 71818"/>
                <a:gd name="connsiteY35" fmla="*/ 44108 h 44712"/>
                <a:gd name="connsiteX36" fmla="*/ 60469 w 71818"/>
                <a:gd name="connsiteY36" fmla="*/ 42905 h 44712"/>
                <a:gd name="connsiteX37" fmla="*/ 43864 w 71818"/>
                <a:gd name="connsiteY37" fmla="*/ 42285 h 44712"/>
                <a:gd name="connsiteX38" fmla="*/ 44601 w 71818"/>
                <a:gd name="connsiteY38" fmla="*/ 38916 h 44712"/>
                <a:gd name="connsiteX39" fmla="*/ 43632 w 71818"/>
                <a:gd name="connsiteY39" fmla="*/ 36940 h 44712"/>
                <a:gd name="connsiteX40" fmla="*/ 39111 w 71818"/>
                <a:gd name="connsiteY40" fmla="*/ 37857 h 44712"/>
                <a:gd name="connsiteX41" fmla="*/ 37613 w 71818"/>
                <a:gd name="connsiteY41" fmla="*/ 39947 h 44712"/>
                <a:gd name="connsiteX42" fmla="*/ 32491 w 71818"/>
                <a:gd name="connsiteY42" fmla="*/ 39319 h 44712"/>
                <a:gd name="connsiteX43" fmla="*/ 27436 w 71818"/>
                <a:gd name="connsiteY43" fmla="*/ 35203 h 44712"/>
                <a:gd name="connsiteX44" fmla="*/ 22926 w 71818"/>
                <a:gd name="connsiteY44" fmla="*/ 35033 h 44712"/>
                <a:gd name="connsiteX45" fmla="*/ 19924 w 71818"/>
                <a:gd name="connsiteY45" fmla="*/ 33002 h 44712"/>
                <a:gd name="connsiteX0" fmla="*/ 19924 w 74368"/>
                <a:gd name="connsiteY0" fmla="*/ 33002 h 46356"/>
                <a:gd name="connsiteX1" fmla="*/ 18012 w 74368"/>
                <a:gd name="connsiteY1" fmla="*/ 28113 h 46356"/>
                <a:gd name="connsiteX2" fmla="*/ 8684 w 74368"/>
                <a:gd name="connsiteY2" fmla="*/ 30010 h 46356"/>
                <a:gd name="connsiteX3" fmla="*/ 8188 w 74368"/>
                <a:gd name="connsiteY3" fmla="*/ 22593 h 46356"/>
                <a:gd name="connsiteX4" fmla="*/ 9528 w 74368"/>
                <a:gd name="connsiteY4" fmla="*/ 19903 h 46356"/>
                <a:gd name="connsiteX5" fmla="*/ 7440 w 74368"/>
                <a:gd name="connsiteY5" fmla="*/ 17804 h 46356"/>
                <a:gd name="connsiteX6" fmla="*/ 42 w 74368"/>
                <a:gd name="connsiteY6" fmla="*/ 16481 h 46356"/>
                <a:gd name="connsiteX7" fmla="*/ 4710 w 74368"/>
                <a:gd name="connsiteY7" fmla="*/ 11282 h 46356"/>
                <a:gd name="connsiteX8" fmla="*/ 10561 w 74368"/>
                <a:gd name="connsiteY8" fmla="*/ 7133 h 46356"/>
                <a:gd name="connsiteX9" fmla="*/ 18452 w 74368"/>
                <a:gd name="connsiteY9" fmla="*/ 4769 h 46356"/>
                <a:gd name="connsiteX10" fmla="*/ 22714 w 74368"/>
                <a:gd name="connsiteY10" fmla="*/ 2466 h 46356"/>
                <a:gd name="connsiteX11" fmla="*/ 28163 w 74368"/>
                <a:gd name="connsiteY11" fmla="*/ 3540 h 46356"/>
                <a:gd name="connsiteX12" fmla="*/ 30738 w 74368"/>
                <a:gd name="connsiteY12" fmla="*/ 1561 h 46356"/>
                <a:gd name="connsiteX13" fmla="*/ 34788 w 74368"/>
                <a:gd name="connsiteY13" fmla="*/ 2398 h 46356"/>
                <a:gd name="connsiteX14" fmla="*/ 38396 w 74368"/>
                <a:gd name="connsiteY14" fmla="*/ 3297 h 46356"/>
                <a:gd name="connsiteX15" fmla="*/ 42483 w 74368"/>
                <a:gd name="connsiteY15" fmla="*/ 4057 h 46356"/>
                <a:gd name="connsiteX16" fmla="*/ 45677 w 74368"/>
                <a:gd name="connsiteY16" fmla="*/ 2019 h 46356"/>
                <a:gd name="connsiteX17" fmla="*/ 49804 w 74368"/>
                <a:gd name="connsiteY17" fmla="*/ 24 h 46356"/>
                <a:gd name="connsiteX18" fmla="*/ 54608 w 74368"/>
                <a:gd name="connsiteY18" fmla="*/ 1006 h 46356"/>
                <a:gd name="connsiteX19" fmla="*/ 59178 w 74368"/>
                <a:gd name="connsiteY19" fmla="*/ 2108 h 46356"/>
                <a:gd name="connsiteX20" fmla="*/ 62085 w 74368"/>
                <a:gd name="connsiteY20" fmla="*/ 4435 h 46356"/>
                <a:gd name="connsiteX21" fmla="*/ 64771 w 74368"/>
                <a:gd name="connsiteY21" fmla="*/ 9181 h 46356"/>
                <a:gd name="connsiteX22" fmla="*/ 66620 w 74368"/>
                <a:gd name="connsiteY22" fmla="*/ 11397 h 46356"/>
                <a:gd name="connsiteX23" fmla="*/ 66905 w 74368"/>
                <a:gd name="connsiteY23" fmla="*/ 15546 h 46356"/>
                <a:gd name="connsiteX24" fmla="*/ 65915 w 74368"/>
                <a:gd name="connsiteY24" fmla="*/ 18417 h 46356"/>
                <a:gd name="connsiteX25" fmla="*/ 65812 w 74368"/>
                <a:gd name="connsiteY25" fmla="*/ 21345 h 46356"/>
                <a:gd name="connsiteX26" fmla="*/ 65548 w 74368"/>
                <a:gd name="connsiteY26" fmla="*/ 22984 h 46356"/>
                <a:gd name="connsiteX27" fmla="*/ 65329 w 74368"/>
                <a:gd name="connsiteY27" fmla="*/ 25054 h 46356"/>
                <a:gd name="connsiteX28" fmla="*/ 65882 w 74368"/>
                <a:gd name="connsiteY28" fmla="*/ 26524 h 46356"/>
                <a:gd name="connsiteX29" fmla="*/ 65925 w 74368"/>
                <a:gd name="connsiteY29" fmla="*/ 28932 h 46356"/>
                <a:gd name="connsiteX30" fmla="*/ 64735 w 74368"/>
                <a:gd name="connsiteY30" fmla="*/ 31584 h 46356"/>
                <a:gd name="connsiteX31" fmla="*/ 67801 w 74368"/>
                <a:gd name="connsiteY31" fmla="*/ 35264 h 46356"/>
                <a:gd name="connsiteX32" fmla="*/ 71767 w 74368"/>
                <a:gd name="connsiteY32" fmla="*/ 37790 h 46356"/>
                <a:gd name="connsiteX33" fmla="*/ 74060 w 74368"/>
                <a:gd name="connsiteY33" fmla="*/ 46353 h 46356"/>
                <a:gd name="connsiteX34" fmla="*/ 64802 w 74368"/>
                <a:gd name="connsiteY34" fmla="*/ 38841 h 46356"/>
                <a:gd name="connsiteX35" fmla="*/ 63200 w 74368"/>
                <a:gd name="connsiteY35" fmla="*/ 44326 h 46356"/>
                <a:gd name="connsiteX36" fmla="*/ 60773 w 74368"/>
                <a:gd name="connsiteY36" fmla="*/ 44108 h 46356"/>
                <a:gd name="connsiteX37" fmla="*/ 60469 w 74368"/>
                <a:gd name="connsiteY37" fmla="*/ 42905 h 46356"/>
                <a:gd name="connsiteX38" fmla="*/ 43864 w 74368"/>
                <a:gd name="connsiteY38" fmla="*/ 42285 h 46356"/>
                <a:gd name="connsiteX39" fmla="*/ 44601 w 74368"/>
                <a:gd name="connsiteY39" fmla="*/ 38916 h 46356"/>
                <a:gd name="connsiteX40" fmla="*/ 43632 w 74368"/>
                <a:gd name="connsiteY40" fmla="*/ 36940 h 46356"/>
                <a:gd name="connsiteX41" fmla="*/ 39111 w 74368"/>
                <a:gd name="connsiteY41" fmla="*/ 37857 h 46356"/>
                <a:gd name="connsiteX42" fmla="*/ 37613 w 74368"/>
                <a:gd name="connsiteY42" fmla="*/ 39947 h 46356"/>
                <a:gd name="connsiteX43" fmla="*/ 32491 w 74368"/>
                <a:gd name="connsiteY43" fmla="*/ 39319 h 46356"/>
                <a:gd name="connsiteX44" fmla="*/ 27436 w 74368"/>
                <a:gd name="connsiteY44" fmla="*/ 35203 h 46356"/>
                <a:gd name="connsiteX45" fmla="*/ 22926 w 74368"/>
                <a:gd name="connsiteY45" fmla="*/ 35033 h 46356"/>
                <a:gd name="connsiteX46" fmla="*/ 19924 w 74368"/>
                <a:gd name="connsiteY46" fmla="*/ 33002 h 46356"/>
                <a:gd name="connsiteX0" fmla="*/ 19924 w 74368"/>
                <a:gd name="connsiteY0" fmla="*/ 34774 h 48128"/>
                <a:gd name="connsiteX1" fmla="*/ 18012 w 74368"/>
                <a:gd name="connsiteY1" fmla="*/ 29885 h 48128"/>
                <a:gd name="connsiteX2" fmla="*/ 8684 w 74368"/>
                <a:gd name="connsiteY2" fmla="*/ 31782 h 48128"/>
                <a:gd name="connsiteX3" fmla="*/ 8188 w 74368"/>
                <a:gd name="connsiteY3" fmla="*/ 24365 h 48128"/>
                <a:gd name="connsiteX4" fmla="*/ 9528 w 74368"/>
                <a:gd name="connsiteY4" fmla="*/ 21675 h 48128"/>
                <a:gd name="connsiteX5" fmla="*/ 7440 w 74368"/>
                <a:gd name="connsiteY5" fmla="*/ 19576 h 48128"/>
                <a:gd name="connsiteX6" fmla="*/ 42 w 74368"/>
                <a:gd name="connsiteY6" fmla="*/ 18253 h 48128"/>
                <a:gd name="connsiteX7" fmla="*/ 4710 w 74368"/>
                <a:gd name="connsiteY7" fmla="*/ 13054 h 48128"/>
                <a:gd name="connsiteX8" fmla="*/ 10561 w 74368"/>
                <a:gd name="connsiteY8" fmla="*/ 8905 h 48128"/>
                <a:gd name="connsiteX9" fmla="*/ 18452 w 74368"/>
                <a:gd name="connsiteY9" fmla="*/ 6541 h 48128"/>
                <a:gd name="connsiteX10" fmla="*/ 22714 w 74368"/>
                <a:gd name="connsiteY10" fmla="*/ 4238 h 48128"/>
                <a:gd name="connsiteX11" fmla="*/ 28163 w 74368"/>
                <a:gd name="connsiteY11" fmla="*/ 5312 h 48128"/>
                <a:gd name="connsiteX12" fmla="*/ 30738 w 74368"/>
                <a:gd name="connsiteY12" fmla="*/ 3333 h 48128"/>
                <a:gd name="connsiteX13" fmla="*/ 34788 w 74368"/>
                <a:gd name="connsiteY13" fmla="*/ 4170 h 48128"/>
                <a:gd name="connsiteX14" fmla="*/ 38396 w 74368"/>
                <a:gd name="connsiteY14" fmla="*/ 5069 h 48128"/>
                <a:gd name="connsiteX15" fmla="*/ 42483 w 74368"/>
                <a:gd name="connsiteY15" fmla="*/ 5829 h 48128"/>
                <a:gd name="connsiteX16" fmla="*/ 45677 w 74368"/>
                <a:gd name="connsiteY16" fmla="*/ 3791 h 48128"/>
                <a:gd name="connsiteX17" fmla="*/ 49804 w 74368"/>
                <a:gd name="connsiteY17" fmla="*/ 1796 h 48128"/>
                <a:gd name="connsiteX18" fmla="*/ 54608 w 74368"/>
                <a:gd name="connsiteY18" fmla="*/ 2778 h 48128"/>
                <a:gd name="connsiteX19" fmla="*/ 59178 w 74368"/>
                <a:gd name="connsiteY19" fmla="*/ 3880 h 48128"/>
                <a:gd name="connsiteX20" fmla="*/ 64638 w 74368"/>
                <a:gd name="connsiteY20" fmla="*/ 198 h 48128"/>
                <a:gd name="connsiteX21" fmla="*/ 64771 w 74368"/>
                <a:gd name="connsiteY21" fmla="*/ 10953 h 48128"/>
                <a:gd name="connsiteX22" fmla="*/ 66620 w 74368"/>
                <a:gd name="connsiteY22" fmla="*/ 13169 h 48128"/>
                <a:gd name="connsiteX23" fmla="*/ 66905 w 74368"/>
                <a:gd name="connsiteY23" fmla="*/ 17318 h 48128"/>
                <a:gd name="connsiteX24" fmla="*/ 65915 w 74368"/>
                <a:gd name="connsiteY24" fmla="*/ 20189 h 48128"/>
                <a:gd name="connsiteX25" fmla="*/ 65812 w 74368"/>
                <a:gd name="connsiteY25" fmla="*/ 23117 h 48128"/>
                <a:gd name="connsiteX26" fmla="*/ 65548 w 74368"/>
                <a:gd name="connsiteY26" fmla="*/ 24756 h 48128"/>
                <a:gd name="connsiteX27" fmla="*/ 65329 w 74368"/>
                <a:gd name="connsiteY27" fmla="*/ 26826 h 48128"/>
                <a:gd name="connsiteX28" fmla="*/ 65882 w 74368"/>
                <a:gd name="connsiteY28" fmla="*/ 28296 h 48128"/>
                <a:gd name="connsiteX29" fmla="*/ 65925 w 74368"/>
                <a:gd name="connsiteY29" fmla="*/ 30704 h 48128"/>
                <a:gd name="connsiteX30" fmla="*/ 64735 w 74368"/>
                <a:gd name="connsiteY30" fmla="*/ 33356 h 48128"/>
                <a:gd name="connsiteX31" fmla="*/ 67801 w 74368"/>
                <a:gd name="connsiteY31" fmla="*/ 37036 h 48128"/>
                <a:gd name="connsiteX32" fmla="*/ 71767 w 74368"/>
                <a:gd name="connsiteY32" fmla="*/ 39562 h 48128"/>
                <a:gd name="connsiteX33" fmla="*/ 74060 w 74368"/>
                <a:gd name="connsiteY33" fmla="*/ 48125 h 48128"/>
                <a:gd name="connsiteX34" fmla="*/ 64802 w 74368"/>
                <a:gd name="connsiteY34" fmla="*/ 40613 h 48128"/>
                <a:gd name="connsiteX35" fmla="*/ 63200 w 74368"/>
                <a:gd name="connsiteY35" fmla="*/ 46098 h 48128"/>
                <a:gd name="connsiteX36" fmla="*/ 60773 w 74368"/>
                <a:gd name="connsiteY36" fmla="*/ 45880 h 48128"/>
                <a:gd name="connsiteX37" fmla="*/ 60469 w 74368"/>
                <a:gd name="connsiteY37" fmla="*/ 44677 h 48128"/>
                <a:gd name="connsiteX38" fmla="*/ 43864 w 74368"/>
                <a:gd name="connsiteY38" fmla="*/ 44057 h 48128"/>
                <a:gd name="connsiteX39" fmla="*/ 44601 w 74368"/>
                <a:gd name="connsiteY39" fmla="*/ 40688 h 48128"/>
                <a:gd name="connsiteX40" fmla="*/ 43632 w 74368"/>
                <a:gd name="connsiteY40" fmla="*/ 38712 h 48128"/>
                <a:gd name="connsiteX41" fmla="*/ 39111 w 74368"/>
                <a:gd name="connsiteY41" fmla="*/ 39629 h 48128"/>
                <a:gd name="connsiteX42" fmla="*/ 37613 w 74368"/>
                <a:gd name="connsiteY42" fmla="*/ 41719 h 48128"/>
                <a:gd name="connsiteX43" fmla="*/ 32491 w 74368"/>
                <a:gd name="connsiteY43" fmla="*/ 41091 h 48128"/>
                <a:gd name="connsiteX44" fmla="*/ 27436 w 74368"/>
                <a:gd name="connsiteY44" fmla="*/ 36975 h 48128"/>
                <a:gd name="connsiteX45" fmla="*/ 22926 w 74368"/>
                <a:gd name="connsiteY45" fmla="*/ 36805 h 48128"/>
                <a:gd name="connsiteX46" fmla="*/ 19924 w 74368"/>
                <a:gd name="connsiteY46" fmla="*/ 34774 h 48128"/>
                <a:gd name="connsiteX0" fmla="*/ 19924 w 74368"/>
                <a:gd name="connsiteY0" fmla="*/ 38891 h 52245"/>
                <a:gd name="connsiteX1" fmla="*/ 18012 w 74368"/>
                <a:gd name="connsiteY1" fmla="*/ 34002 h 52245"/>
                <a:gd name="connsiteX2" fmla="*/ 8684 w 74368"/>
                <a:gd name="connsiteY2" fmla="*/ 35899 h 52245"/>
                <a:gd name="connsiteX3" fmla="*/ 8188 w 74368"/>
                <a:gd name="connsiteY3" fmla="*/ 28482 h 52245"/>
                <a:gd name="connsiteX4" fmla="*/ 9528 w 74368"/>
                <a:gd name="connsiteY4" fmla="*/ 25792 h 52245"/>
                <a:gd name="connsiteX5" fmla="*/ 7440 w 74368"/>
                <a:gd name="connsiteY5" fmla="*/ 23693 h 52245"/>
                <a:gd name="connsiteX6" fmla="*/ 42 w 74368"/>
                <a:gd name="connsiteY6" fmla="*/ 22370 h 52245"/>
                <a:gd name="connsiteX7" fmla="*/ 4710 w 74368"/>
                <a:gd name="connsiteY7" fmla="*/ 17171 h 52245"/>
                <a:gd name="connsiteX8" fmla="*/ 10561 w 74368"/>
                <a:gd name="connsiteY8" fmla="*/ 13022 h 52245"/>
                <a:gd name="connsiteX9" fmla="*/ 18452 w 74368"/>
                <a:gd name="connsiteY9" fmla="*/ 10658 h 52245"/>
                <a:gd name="connsiteX10" fmla="*/ 22714 w 74368"/>
                <a:gd name="connsiteY10" fmla="*/ 8355 h 52245"/>
                <a:gd name="connsiteX11" fmla="*/ 28163 w 74368"/>
                <a:gd name="connsiteY11" fmla="*/ 9429 h 52245"/>
                <a:gd name="connsiteX12" fmla="*/ 30738 w 74368"/>
                <a:gd name="connsiteY12" fmla="*/ 7450 h 52245"/>
                <a:gd name="connsiteX13" fmla="*/ 34788 w 74368"/>
                <a:gd name="connsiteY13" fmla="*/ 8287 h 52245"/>
                <a:gd name="connsiteX14" fmla="*/ 38396 w 74368"/>
                <a:gd name="connsiteY14" fmla="*/ 9186 h 52245"/>
                <a:gd name="connsiteX15" fmla="*/ 42483 w 74368"/>
                <a:gd name="connsiteY15" fmla="*/ 9946 h 52245"/>
                <a:gd name="connsiteX16" fmla="*/ 45677 w 74368"/>
                <a:gd name="connsiteY16" fmla="*/ 7908 h 52245"/>
                <a:gd name="connsiteX17" fmla="*/ 49804 w 74368"/>
                <a:gd name="connsiteY17" fmla="*/ 5913 h 52245"/>
                <a:gd name="connsiteX18" fmla="*/ 54608 w 74368"/>
                <a:gd name="connsiteY18" fmla="*/ 6895 h 52245"/>
                <a:gd name="connsiteX19" fmla="*/ 57310 w 74368"/>
                <a:gd name="connsiteY19" fmla="*/ 54 h 52245"/>
                <a:gd name="connsiteX20" fmla="*/ 64638 w 74368"/>
                <a:gd name="connsiteY20" fmla="*/ 4315 h 52245"/>
                <a:gd name="connsiteX21" fmla="*/ 64771 w 74368"/>
                <a:gd name="connsiteY21" fmla="*/ 15070 h 52245"/>
                <a:gd name="connsiteX22" fmla="*/ 66620 w 74368"/>
                <a:gd name="connsiteY22" fmla="*/ 17286 h 52245"/>
                <a:gd name="connsiteX23" fmla="*/ 66905 w 74368"/>
                <a:gd name="connsiteY23" fmla="*/ 21435 h 52245"/>
                <a:gd name="connsiteX24" fmla="*/ 65915 w 74368"/>
                <a:gd name="connsiteY24" fmla="*/ 24306 h 52245"/>
                <a:gd name="connsiteX25" fmla="*/ 65812 w 74368"/>
                <a:gd name="connsiteY25" fmla="*/ 27234 h 52245"/>
                <a:gd name="connsiteX26" fmla="*/ 65548 w 74368"/>
                <a:gd name="connsiteY26" fmla="*/ 28873 h 52245"/>
                <a:gd name="connsiteX27" fmla="*/ 65329 w 74368"/>
                <a:gd name="connsiteY27" fmla="*/ 30943 h 52245"/>
                <a:gd name="connsiteX28" fmla="*/ 65882 w 74368"/>
                <a:gd name="connsiteY28" fmla="*/ 32413 h 52245"/>
                <a:gd name="connsiteX29" fmla="*/ 65925 w 74368"/>
                <a:gd name="connsiteY29" fmla="*/ 34821 h 52245"/>
                <a:gd name="connsiteX30" fmla="*/ 64735 w 74368"/>
                <a:gd name="connsiteY30" fmla="*/ 37473 h 52245"/>
                <a:gd name="connsiteX31" fmla="*/ 67801 w 74368"/>
                <a:gd name="connsiteY31" fmla="*/ 41153 h 52245"/>
                <a:gd name="connsiteX32" fmla="*/ 71767 w 74368"/>
                <a:gd name="connsiteY32" fmla="*/ 43679 h 52245"/>
                <a:gd name="connsiteX33" fmla="*/ 74060 w 74368"/>
                <a:gd name="connsiteY33" fmla="*/ 52242 h 52245"/>
                <a:gd name="connsiteX34" fmla="*/ 64802 w 74368"/>
                <a:gd name="connsiteY34" fmla="*/ 44730 h 52245"/>
                <a:gd name="connsiteX35" fmla="*/ 63200 w 74368"/>
                <a:gd name="connsiteY35" fmla="*/ 50215 h 52245"/>
                <a:gd name="connsiteX36" fmla="*/ 60773 w 74368"/>
                <a:gd name="connsiteY36" fmla="*/ 49997 h 52245"/>
                <a:gd name="connsiteX37" fmla="*/ 60469 w 74368"/>
                <a:gd name="connsiteY37" fmla="*/ 48794 h 52245"/>
                <a:gd name="connsiteX38" fmla="*/ 43864 w 74368"/>
                <a:gd name="connsiteY38" fmla="*/ 48174 h 52245"/>
                <a:gd name="connsiteX39" fmla="*/ 44601 w 74368"/>
                <a:gd name="connsiteY39" fmla="*/ 44805 h 52245"/>
                <a:gd name="connsiteX40" fmla="*/ 43632 w 74368"/>
                <a:gd name="connsiteY40" fmla="*/ 42829 h 52245"/>
                <a:gd name="connsiteX41" fmla="*/ 39111 w 74368"/>
                <a:gd name="connsiteY41" fmla="*/ 43746 h 52245"/>
                <a:gd name="connsiteX42" fmla="*/ 37613 w 74368"/>
                <a:gd name="connsiteY42" fmla="*/ 45836 h 52245"/>
                <a:gd name="connsiteX43" fmla="*/ 32491 w 74368"/>
                <a:gd name="connsiteY43" fmla="*/ 45208 h 52245"/>
                <a:gd name="connsiteX44" fmla="*/ 27436 w 74368"/>
                <a:gd name="connsiteY44" fmla="*/ 41092 h 52245"/>
                <a:gd name="connsiteX45" fmla="*/ 22926 w 74368"/>
                <a:gd name="connsiteY45" fmla="*/ 40922 h 52245"/>
                <a:gd name="connsiteX46" fmla="*/ 19924 w 74368"/>
                <a:gd name="connsiteY46" fmla="*/ 38891 h 52245"/>
                <a:gd name="connsiteX0" fmla="*/ 19924 w 74368"/>
                <a:gd name="connsiteY0" fmla="*/ 46347 h 59701"/>
                <a:gd name="connsiteX1" fmla="*/ 18012 w 74368"/>
                <a:gd name="connsiteY1" fmla="*/ 41458 h 59701"/>
                <a:gd name="connsiteX2" fmla="*/ 8684 w 74368"/>
                <a:gd name="connsiteY2" fmla="*/ 43355 h 59701"/>
                <a:gd name="connsiteX3" fmla="*/ 8188 w 74368"/>
                <a:gd name="connsiteY3" fmla="*/ 35938 h 59701"/>
                <a:gd name="connsiteX4" fmla="*/ 9528 w 74368"/>
                <a:gd name="connsiteY4" fmla="*/ 33248 h 59701"/>
                <a:gd name="connsiteX5" fmla="*/ 7440 w 74368"/>
                <a:gd name="connsiteY5" fmla="*/ 31149 h 59701"/>
                <a:gd name="connsiteX6" fmla="*/ 42 w 74368"/>
                <a:gd name="connsiteY6" fmla="*/ 29826 h 59701"/>
                <a:gd name="connsiteX7" fmla="*/ 4710 w 74368"/>
                <a:gd name="connsiteY7" fmla="*/ 24627 h 59701"/>
                <a:gd name="connsiteX8" fmla="*/ 10561 w 74368"/>
                <a:gd name="connsiteY8" fmla="*/ 20478 h 59701"/>
                <a:gd name="connsiteX9" fmla="*/ 18452 w 74368"/>
                <a:gd name="connsiteY9" fmla="*/ 18114 h 59701"/>
                <a:gd name="connsiteX10" fmla="*/ 22714 w 74368"/>
                <a:gd name="connsiteY10" fmla="*/ 15811 h 59701"/>
                <a:gd name="connsiteX11" fmla="*/ 28163 w 74368"/>
                <a:gd name="connsiteY11" fmla="*/ 16885 h 59701"/>
                <a:gd name="connsiteX12" fmla="*/ 30738 w 74368"/>
                <a:gd name="connsiteY12" fmla="*/ 14906 h 59701"/>
                <a:gd name="connsiteX13" fmla="*/ 34788 w 74368"/>
                <a:gd name="connsiteY13" fmla="*/ 15743 h 59701"/>
                <a:gd name="connsiteX14" fmla="*/ 38396 w 74368"/>
                <a:gd name="connsiteY14" fmla="*/ 16642 h 59701"/>
                <a:gd name="connsiteX15" fmla="*/ 42483 w 74368"/>
                <a:gd name="connsiteY15" fmla="*/ 17402 h 59701"/>
                <a:gd name="connsiteX16" fmla="*/ 45677 w 74368"/>
                <a:gd name="connsiteY16" fmla="*/ 15364 h 59701"/>
                <a:gd name="connsiteX17" fmla="*/ 49804 w 74368"/>
                <a:gd name="connsiteY17" fmla="*/ 13369 h 59701"/>
                <a:gd name="connsiteX18" fmla="*/ 51277 w 74368"/>
                <a:gd name="connsiteY18" fmla="*/ 100 h 59701"/>
                <a:gd name="connsiteX19" fmla="*/ 57310 w 74368"/>
                <a:gd name="connsiteY19" fmla="*/ 7510 h 59701"/>
                <a:gd name="connsiteX20" fmla="*/ 64638 w 74368"/>
                <a:gd name="connsiteY20" fmla="*/ 11771 h 59701"/>
                <a:gd name="connsiteX21" fmla="*/ 64771 w 74368"/>
                <a:gd name="connsiteY21" fmla="*/ 22526 h 59701"/>
                <a:gd name="connsiteX22" fmla="*/ 66620 w 74368"/>
                <a:gd name="connsiteY22" fmla="*/ 24742 h 59701"/>
                <a:gd name="connsiteX23" fmla="*/ 66905 w 74368"/>
                <a:gd name="connsiteY23" fmla="*/ 28891 h 59701"/>
                <a:gd name="connsiteX24" fmla="*/ 65915 w 74368"/>
                <a:gd name="connsiteY24" fmla="*/ 31762 h 59701"/>
                <a:gd name="connsiteX25" fmla="*/ 65812 w 74368"/>
                <a:gd name="connsiteY25" fmla="*/ 34690 h 59701"/>
                <a:gd name="connsiteX26" fmla="*/ 65548 w 74368"/>
                <a:gd name="connsiteY26" fmla="*/ 36329 h 59701"/>
                <a:gd name="connsiteX27" fmla="*/ 65329 w 74368"/>
                <a:gd name="connsiteY27" fmla="*/ 38399 h 59701"/>
                <a:gd name="connsiteX28" fmla="*/ 65882 w 74368"/>
                <a:gd name="connsiteY28" fmla="*/ 39869 h 59701"/>
                <a:gd name="connsiteX29" fmla="*/ 65925 w 74368"/>
                <a:gd name="connsiteY29" fmla="*/ 42277 h 59701"/>
                <a:gd name="connsiteX30" fmla="*/ 64735 w 74368"/>
                <a:gd name="connsiteY30" fmla="*/ 44929 h 59701"/>
                <a:gd name="connsiteX31" fmla="*/ 67801 w 74368"/>
                <a:gd name="connsiteY31" fmla="*/ 48609 h 59701"/>
                <a:gd name="connsiteX32" fmla="*/ 71767 w 74368"/>
                <a:gd name="connsiteY32" fmla="*/ 51135 h 59701"/>
                <a:gd name="connsiteX33" fmla="*/ 74060 w 74368"/>
                <a:gd name="connsiteY33" fmla="*/ 59698 h 59701"/>
                <a:gd name="connsiteX34" fmla="*/ 64802 w 74368"/>
                <a:gd name="connsiteY34" fmla="*/ 52186 h 59701"/>
                <a:gd name="connsiteX35" fmla="*/ 63200 w 74368"/>
                <a:gd name="connsiteY35" fmla="*/ 57671 h 59701"/>
                <a:gd name="connsiteX36" fmla="*/ 60773 w 74368"/>
                <a:gd name="connsiteY36" fmla="*/ 57453 h 59701"/>
                <a:gd name="connsiteX37" fmla="*/ 60469 w 74368"/>
                <a:gd name="connsiteY37" fmla="*/ 56250 h 59701"/>
                <a:gd name="connsiteX38" fmla="*/ 43864 w 74368"/>
                <a:gd name="connsiteY38" fmla="*/ 55630 h 59701"/>
                <a:gd name="connsiteX39" fmla="*/ 44601 w 74368"/>
                <a:gd name="connsiteY39" fmla="*/ 52261 h 59701"/>
                <a:gd name="connsiteX40" fmla="*/ 43632 w 74368"/>
                <a:gd name="connsiteY40" fmla="*/ 50285 h 59701"/>
                <a:gd name="connsiteX41" fmla="*/ 39111 w 74368"/>
                <a:gd name="connsiteY41" fmla="*/ 51202 h 59701"/>
                <a:gd name="connsiteX42" fmla="*/ 37613 w 74368"/>
                <a:gd name="connsiteY42" fmla="*/ 53292 h 59701"/>
                <a:gd name="connsiteX43" fmla="*/ 32491 w 74368"/>
                <a:gd name="connsiteY43" fmla="*/ 52664 h 59701"/>
                <a:gd name="connsiteX44" fmla="*/ 27436 w 74368"/>
                <a:gd name="connsiteY44" fmla="*/ 48548 h 59701"/>
                <a:gd name="connsiteX45" fmla="*/ 22926 w 74368"/>
                <a:gd name="connsiteY45" fmla="*/ 48378 h 59701"/>
                <a:gd name="connsiteX46" fmla="*/ 19924 w 74368"/>
                <a:gd name="connsiteY46" fmla="*/ 46347 h 59701"/>
                <a:gd name="connsiteX0" fmla="*/ 19924 w 81760"/>
                <a:gd name="connsiteY0" fmla="*/ 46347 h 59701"/>
                <a:gd name="connsiteX1" fmla="*/ 18012 w 81760"/>
                <a:gd name="connsiteY1" fmla="*/ 41458 h 59701"/>
                <a:gd name="connsiteX2" fmla="*/ 8684 w 81760"/>
                <a:gd name="connsiteY2" fmla="*/ 43355 h 59701"/>
                <a:gd name="connsiteX3" fmla="*/ 8188 w 81760"/>
                <a:gd name="connsiteY3" fmla="*/ 35938 h 59701"/>
                <a:gd name="connsiteX4" fmla="*/ 9528 w 81760"/>
                <a:gd name="connsiteY4" fmla="*/ 33248 h 59701"/>
                <a:gd name="connsiteX5" fmla="*/ 7440 w 81760"/>
                <a:gd name="connsiteY5" fmla="*/ 31149 h 59701"/>
                <a:gd name="connsiteX6" fmla="*/ 42 w 81760"/>
                <a:gd name="connsiteY6" fmla="*/ 29826 h 59701"/>
                <a:gd name="connsiteX7" fmla="*/ 4710 w 81760"/>
                <a:gd name="connsiteY7" fmla="*/ 24627 h 59701"/>
                <a:gd name="connsiteX8" fmla="*/ 10561 w 81760"/>
                <a:gd name="connsiteY8" fmla="*/ 20478 h 59701"/>
                <a:gd name="connsiteX9" fmla="*/ 18452 w 81760"/>
                <a:gd name="connsiteY9" fmla="*/ 18114 h 59701"/>
                <a:gd name="connsiteX10" fmla="*/ 22714 w 81760"/>
                <a:gd name="connsiteY10" fmla="*/ 15811 h 59701"/>
                <a:gd name="connsiteX11" fmla="*/ 28163 w 81760"/>
                <a:gd name="connsiteY11" fmla="*/ 16885 h 59701"/>
                <a:gd name="connsiteX12" fmla="*/ 30738 w 81760"/>
                <a:gd name="connsiteY12" fmla="*/ 14906 h 59701"/>
                <a:gd name="connsiteX13" fmla="*/ 34788 w 81760"/>
                <a:gd name="connsiteY13" fmla="*/ 15743 h 59701"/>
                <a:gd name="connsiteX14" fmla="*/ 38396 w 81760"/>
                <a:gd name="connsiteY14" fmla="*/ 16642 h 59701"/>
                <a:gd name="connsiteX15" fmla="*/ 42483 w 81760"/>
                <a:gd name="connsiteY15" fmla="*/ 17402 h 59701"/>
                <a:gd name="connsiteX16" fmla="*/ 45677 w 81760"/>
                <a:gd name="connsiteY16" fmla="*/ 15364 h 59701"/>
                <a:gd name="connsiteX17" fmla="*/ 49804 w 81760"/>
                <a:gd name="connsiteY17" fmla="*/ 13369 h 59701"/>
                <a:gd name="connsiteX18" fmla="*/ 51277 w 81760"/>
                <a:gd name="connsiteY18" fmla="*/ 100 h 59701"/>
                <a:gd name="connsiteX19" fmla="*/ 57310 w 81760"/>
                <a:gd name="connsiteY19" fmla="*/ 7510 h 59701"/>
                <a:gd name="connsiteX20" fmla="*/ 64638 w 81760"/>
                <a:gd name="connsiteY20" fmla="*/ 11771 h 59701"/>
                <a:gd name="connsiteX21" fmla="*/ 64771 w 81760"/>
                <a:gd name="connsiteY21" fmla="*/ 22526 h 59701"/>
                <a:gd name="connsiteX22" fmla="*/ 81753 w 81760"/>
                <a:gd name="connsiteY22" fmla="*/ 18782 h 59701"/>
                <a:gd name="connsiteX23" fmla="*/ 66905 w 81760"/>
                <a:gd name="connsiteY23" fmla="*/ 28891 h 59701"/>
                <a:gd name="connsiteX24" fmla="*/ 65915 w 81760"/>
                <a:gd name="connsiteY24" fmla="*/ 31762 h 59701"/>
                <a:gd name="connsiteX25" fmla="*/ 65812 w 81760"/>
                <a:gd name="connsiteY25" fmla="*/ 34690 h 59701"/>
                <a:gd name="connsiteX26" fmla="*/ 65548 w 81760"/>
                <a:gd name="connsiteY26" fmla="*/ 36329 h 59701"/>
                <a:gd name="connsiteX27" fmla="*/ 65329 w 81760"/>
                <a:gd name="connsiteY27" fmla="*/ 38399 h 59701"/>
                <a:gd name="connsiteX28" fmla="*/ 65882 w 81760"/>
                <a:gd name="connsiteY28" fmla="*/ 39869 h 59701"/>
                <a:gd name="connsiteX29" fmla="*/ 65925 w 81760"/>
                <a:gd name="connsiteY29" fmla="*/ 42277 h 59701"/>
                <a:gd name="connsiteX30" fmla="*/ 64735 w 81760"/>
                <a:gd name="connsiteY30" fmla="*/ 44929 h 59701"/>
                <a:gd name="connsiteX31" fmla="*/ 67801 w 81760"/>
                <a:gd name="connsiteY31" fmla="*/ 48609 h 59701"/>
                <a:gd name="connsiteX32" fmla="*/ 71767 w 81760"/>
                <a:gd name="connsiteY32" fmla="*/ 51135 h 59701"/>
                <a:gd name="connsiteX33" fmla="*/ 74060 w 81760"/>
                <a:gd name="connsiteY33" fmla="*/ 59698 h 59701"/>
                <a:gd name="connsiteX34" fmla="*/ 64802 w 81760"/>
                <a:gd name="connsiteY34" fmla="*/ 52186 h 59701"/>
                <a:gd name="connsiteX35" fmla="*/ 63200 w 81760"/>
                <a:gd name="connsiteY35" fmla="*/ 57671 h 59701"/>
                <a:gd name="connsiteX36" fmla="*/ 60773 w 81760"/>
                <a:gd name="connsiteY36" fmla="*/ 57453 h 59701"/>
                <a:gd name="connsiteX37" fmla="*/ 60469 w 81760"/>
                <a:gd name="connsiteY37" fmla="*/ 56250 h 59701"/>
                <a:gd name="connsiteX38" fmla="*/ 43864 w 81760"/>
                <a:gd name="connsiteY38" fmla="*/ 55630 h 59701"/>
                <a:gd name="connsiteX39" fmla="*/ 44601 w 81760"/>
                <a:gd name="connsiteY39" fmla="*/ 52261 h 59701"/>
                <a:gd name="connsiteX40" fmla="*/ 43632 w 81760"/>
                <a:gd name="connsiteY40" fmla="*/ 50285 h 59701"/>
                <a:gd name="connsiteX41" fmla="*/ 39111 w 81760"/>
                <a:gd name="connsiteY41" fmla="*/ 51202 h 59701"/>
                <a:gd name="connsiteX42" fmla="*/ 37613 w 81760"/>
                <a:gd name="connsiteY42" fmla="*/ 53292 h 59701"/>
                <a:gd name="connsiteX43" fmla="*/ 32491 w 81760"/>
                <a:gd name="connsiteY43" fmla="*/ 52664 h 59701"/>
                <a:gd name="connsiteX44" fmla="*/ 27436 w 81760"/>
                <a:gd name="connsiteY44" fmla="*/ 48548 h 59701"/>
                <a:gd name="connsiteX45" fmla="*/ 22926 w 81760"/>
                <a:gd name="connsiteY45" fmla="*/ 48378 h 59701"/>
                <a:gd name="connsiteX46" fmla="*/ 19924 w 81760"/>
                <a:gd name="connsiteY46" fmla="*/ 46347 h 59701"/>
                <a:gd name="connsiteX0" fmla="*/ 19924 w 82638"/>
                <a:gd name="connsiteY0" fmla="*/ 46347 h 59701"/>
                <a:gd name="connsiteX1" fmla="*/ 18012 w 82638"/>
                <a:gd name="connsiteY1" fmla="*/ 41458 h 59701"/>
                <a:gd name="connsiteX2" fmla="*/ 8684 w 82638"/>
                <a:gd name="connsiteY2" fmla="*/ 43355 h 59701"/>
                <a:gd name="connsiteX3" fmla="*/ 8188 w 82638"/>
                <a:gd name="connsiteY3" fmla="*/ 35938 h 59701"/>
                <a:gd name="connsiteX4" fmla="*/ 9528 w 82638"/>
                <a:gd name="connsiteY4" fmla="*/ 33248 h 59701"/>
                <a:gd name="connsiteX5" fmla="*/ 7440 w 82638"/>
                <a:gd name="connsiteY5" fmla="*/ 31149 h 59701"/>
                <a:gd name="connsiteX6" fmla="*/ 42 w 82638"/>
                <a:gd name="connsiteY6" fmla="*/ 29826 h 59701"/>
                <a:gd name="connsiteX7" fmla="*/ 4710 w 82638"/>
                <a:gd name="connsiteY7" fmla="*/ 24627 h 59701"/>
                <a:gd name="connsiteX8" fmla="*/ 10561 w 82638"/>
                <a:gd name="connsiteY8" fmla="*/ 20478 h 59701"/>
                <a:gd name="connsiteX9" fmla="*/ 18452 w 82638"/>
                <a:gd name="connsiteY9" fmla="*/ 18114 h 59701"/>
                <a:gd name="connsiteX10" fmla="*/ 22714 w 82638"/>
                <a:gd name="connsiteY10" fmla="*/ 15811 h 59701"/>
                <a:gd name="connsiteX11" fmla="*/ 28163 w 82638"/>
                <a:gd name="connsiteY11" fmla="*/ 16885 h 59701"/>
                <a:gd name="connsiteX12" fmla="*/ 30738 w 82638"/>
                <a:gd name="connsiteY12" fmla="*/ 14906 h 59701"/>
                <a:gd name="connsiteX13" fmla="*/ 34788 w 82638"/>
                <a:gd name="connsiteY13" fmla="*/ 15743 h 59701"/>
                <a:gd name="connsiteX14" fmla="*/ 38396 w 82638"/>
                <a:gd name="connsiteY14" fmla="*/ 16642 h 59701"/>
                <a:gd name="connsiteX15" fmla="*/ 42483 w 82638"/>
                <a:gd name="connsiteY15" fmla="*/ 17402 h 59701"/>
                <a:gd name="connsiteX16" fmla="*/ 45677 w 82638"/>
                <a:gd name="connsiteY16" fmla="*/ 15364 h 59701"/>
                <a:gd name="connsiteX17" fmla="*/ 49804 w 82638"/>
                <a:gd name="connsiteY17" fmla="*/ 13369 h 59701"/>
                <a:gd name="connsiteX18" fmla="*/ 51277 w 82638"/>
                <a:gd name="connsiteY18" fmla="*/ 100 h 59701"/>
                <a:gd name="connsiteX19" fmla="*/ 57310 w 82638"/>
                <a:gd name="connsiteY19" fmla="*/ 7510 h 59701"/>
                <a:gd name="connsiteX20" fmla="*/ 64638 w 82638"/>
                <a:gd name="connsiteY20" fmla="*/ 11771 h 59701"/>
                <a:gd name="connsiteX21" fmla="*/ 79179 w 82638"/>
                <a:gd name="connsiteY21" fmla="*/ 10226 h 59701"/>
                <a:gd name="connsiteX22" fmla="*/ 81753 w 82638"/>
                <a:gd name="connsiteY22" fmla="*/ 18782 h 59701"/>
                <a:gd name="connsiteX23" fmla="*/ 66905 w 82638"/>
                <a:gd name="connsiteY23" fmla="*/ 28891 h 59701"/>
                <a:gd name="connsiteX24" fmla="*/ 65915 w 82638"/>
                <a:gd name="connsiteY24" fmla="*/ 31762 h 59701"/>
                <a:gd name="connsiteX25" fmla="*/ 65812 w 82638"/>
                <a:gd name="connsiteY25" fmla="*/ 34690 h 59701"/>
                <a:gd name="connsiteX26" fmla="*/ 65548 w 82638"/>
                <a:gd name="connsiteY26" fmla="*/ 36329 h 59701"/>
                <a:gd name="connsiteX27" fmla="*/ 65329 w 82638"/>
                <a:gd name="connsiteY27" fmla="*/ 38399 h 59701"/>
                <a:gd name="connsiteX28" fmla="*/ 65882 w 82638"/>
                <a:gd name="connsiteY28" fmla="*/ 39869 h 59701"/>
                <a:gd name="connsiteX29" fmla="*/ 65925 w 82638"/>
                <a:gd name="connsiteY29" fmla="*/ 42277 h 59701"/>
                <a:gd name="connsiteX30" fmla="*/ 64735 w 82638"/>
                <a:gd name="connsiteY30" fmla="*/ 44929 h 59701"/>
                <a:gd name="connsiteX31" fmla="*/ 67801 w 82638"/>
                <a:gd name="connsiteY31" fmla="*/ 48609 h 59701"/>
                <a:gd name="connsiteX32" fmla="*/ 71767 w 82638"/>
                <a:gd name="connsiteY32" fmla="*/ 51135 h 59701"/>
                <a:gd name="connsiteX33" fmla="*/ 74060 w 82638"/>
                <a:gd name="connsiteY33" fmla="*/ 59698 h 59701"/>
                <a:gd name="connsiteX34" fmla="*/ 64802 w 82638"/>
                <a:gd name="connsiteY34" fmla="*/ 52186 h 59701"/>
                <a:gd name="connsiteX35" fmla="*/ 63200 w 82638"/>
                <a:gd name="connsiteY35" fmla="*/ 57671 h 59701"/>
                <a:gd name="connsiteX36" fmla="*/ 60773 w 82638"/>
                <a:gd name="connsiteY36" fmla="*/ 57453 h 59701"/>
                <a:gd name="connsiteX37" fmla="*/ 60469 w 82638"/>
                <a:gd name="connsiteY37" fmla="*/ 56250 h 59701"/>
                <a:gd name="connsiteX38" fmla="*/ 43864 w 82638"/>
                <a:gd name="connsiteY38" fmla="*/ 55630 h 59701"/>
                <a:gd name="connsiteX39" fmla="*/ 44601 w 82638"/>
                <a:gd name="connsiteY39" fmla="*/ 52261 h 59701"/>
                <a:gd name="connsiteX40" fmla="*/ 43632 w 82638"/>
                <a:gd name="connsiteY40" fmla="*/ 50285 h 59701"/>
                <a:gd name="connsiteX41" fmla="*/ 39111 w 82638"/>
                <a:gd name="connsiteY41" fmla="*/ 51202 h 59701"/>
                <a:gd name="connsiteX42" fmla="*/ 37613 w 82638"/>
                <a:gd name="connsiteY42" fmla="*/ 53292 h 59701"/>
                <a:gd name="connsiteX43" fmla="*/ 32491 w 82638"/>
                <a:gd name="connsiteY43" fmla="*/ 52664 h 59701"/>
                <a:gd name="connsiteX44" fmla="*/ 27436 w 82638"/>
                <a:gd name="connsiteY44" fmla="*/ 48548 h 59701"/>
                <a:gd name="connsiteX45" fmla="*/ 22926 w 82638"/>
                <a:gd name="connsiteY45" fmla="*/ 48378 h 59701"/>
                <a:gd name="connsiteX46" fmla="*/ 19924 w 82638"/>
                <a:gd name="connsiteY46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812 w 94988"/>
                <a:gd name="connsiteY25" fmla="*/ 34690 h 59701"/>
                <a:gd name="connsiteX26" fmla="*/ 65548 w 94988"/>
                <a:gd name="connsiteY26" fmla="*/ 36329 h 59701"/>
                <a:gd name="connsiteX27" fmla="*/ 65329 w 94988"/>
                <a:gd name="connsiteY27" fmla="*/ 38399 h 59701"/>
                <a:gd name="connsiteX28" fmla="*/ 65882 w 94988"/>
                <a:gd name="connsiteY28" fmla="*/ 39869 h 59701"/>
                <a:gd name="connsiteX29" fmla="*/ 65925 w 94988"/>
                <a:gd name="connsiteY29" fmla="*/ 42277 h 59701"/>
                <a:gd name="connsiteX30" fmla="*/ 64735 w 94988"/>
                <a:gd name="connsiteY30" fmla="*/ 44929 h 59701"/>
                <a:gd name="connsiteX31" fmla="*/ 67801 w 94988"/>
                <a:gd name="connsiteY31" fmla="*/ 48609 h 59701"/>
                <a:gd name="connsiteX32" fmla="*/ 71767 w 94988"/>
                <a:gd name="connsiteY32" fmla="*/ 51135 h 59701"/>
                <a:gd name="connsiteX33" fmla="*/ 74060 w 94988"/>
                <a:gd name="connsiteY33" fmla="*/ 59698 h 59701"/>
                <a:gd name="connsiteX34" fmla="*/ 64802 w 94988"/>
                <a:gd name="connsiteY34" fmla="*/ 52186 h 59701"/>
                <a:gd name="connsiteX35" fmla="*/ 63200 w 94988"/>
                <a:gd name="connsiteY35" fmla="*/ 57671 h 59701"/>
                <a:gd name="connsiteX36" fmla="*/ 60773 w 94988"/>
                <a:gd name="connsiteY36" fmla="*/ 57453 h 59701"/>
                <a:gd name="connsiteX37" fmla="*/ 60469 w 94988"/>
                <a:gd name="connsiteY37" fmla="*/ 56250 h 59701"/>
                <a:gd name="connsiteX38" fmla="*/ 43864 w 94988"/>
                <a:gd name="connsiteY38" fmla="*/ 55630 h 59701"/>
                <a:gd name="connsiteX39" fmla="*/ 44601 w 94988"/>
                <a:gd name="connsiteY39" fmla="*/ 52261 h 59701"/>
                <a:gd name="connsiteX40" fmla="*/ 43632 w 94988"/>
                <a:gd name="connsiteY40" fmla="*/ 50285 h 59701"/>
                <a:gd name="connsiteX41" fmla="*/ 39111 w 94988"/>
                <a:gd name="connsiteY41" fmla="*/ 51202 h 59701"/>
                <a:gd name="connsiteX42" fmla="*/ 37613 w 94988"/>
                <a:gd name="connsiteY42" fmla="*/ 53292 h 59701"/>
                <a:gd name="connsiteX43" fmla="*/ 32491 w 94988"/>
                <a:gd name="connsiteY43" fmla="*/ 52664 h 59701"/>
                <a:gd name="connsiteX44" fmla="*/ 27436 w 94988"/>
                <a:gd name="connsiteY44" fmla="*/ 48548 h 59701"/>
                <a:gd name="connsiteX45" fmla="*/ 22926 w 94988"/>
                <a:gd name="connsiteY45" fmla="*/ 48378 h 59701"/>
                <a:gd name="connsiteX46" fmla="*/ 19924 w 94988"/>
                <a:gd name="connsiteY46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548 w 94988"/>
                <a:gd name="connsiteY25" fmla="*/ 36329 h 59701"/>
                <a:gd name="connsiteX26" fmla="*/ 65329 w 94988"/>
                <a:gd name="connsiteY26" fmla="*/ 38399 h 59701"/>
                <a:gd name="connsiteX27" fmla="*/ 65882 w 94988"/>
                <a:gd name="connsiteY27" fmla="*/ 39869 h 59701"/>
                <a:gd name="connsiteX28" fmla="*/ 65925 w 94988"/>
                <a:gd name="connsiteY28" fmla="*/ 42277 h 59701"/>
                <a:gd name="connsiteX29" fmla="*/ 64735 w 94988"/>
                <a:gd name="connsiteY29" fmla="*/ 44929 h 59701"/>
                <a:gd name="connsiteX30" fmla="*/ 67801 w 94988"/>
                <a:gd name="connsiteY30" fmla="*/ 48609 h 59701"/>
                <a:gd name="connsiteX31" fmla="*/ 71767 w 94988"/>
                <a:gd name="connsiteY31" fmla="*/ 51135 h 59701"/>
                <a:gd name="connsiteX32" fmla="*/ 74060 w 94988"/>
                <a:gd name="connsiteY32" fmla="*/ 59698 h 59701"/>
                <a:gd name="connsiteX33" fmla="*/ 64802 w 94988"/>
                <a:gd name="connsiteY33" fmla="*/ 52186 h 59701"/>
                <a:gd name="connsiteX34" fmla="*/ 63200 w 94988"/>
                <a:gd name="connsiteY34" fmla="*/ 57671 h 59701"/>
                <a:gd name="connsiteX35" fmla="*/ 60773 w 94988"/>
                <a:gd name="connsiteY35" fmla="*/ 57453 h 59701"/>
                <a:gd name="connsiteX36" fmla="*/ 60469 w 94988"/>
                <a:gd name="connsiteY36" fmla="*/ 56250 h 59701"/>
                <a:gd name="connsiteX37" fmla="*/ 43864 w 94988"/>
                <a:gd name="connsiteY37" fmla="*/ 55630 h 59701"/>
                <a:gd name="connsiteX38" fmla="*/ 44601 w 94988"/>
                <a:gd name="connsiteY38" fmla="*/ 52261 h 59701"/>
                <a:gd name="connsiteX39" fmla="*/ 43632 w 94988"/>
                <a:gd name="connsiteY39" fmla="*/ 50285 h 59701"/>
                <a:gd name="connsiteX40" fmla="*/ 39111 w 94988"/>
                <a:gd name="connsiteY40" fmla="*/ 51202 h 59701"/>
                <a:gd name="connsiteX41" fmla="*/ 37613 w 94988"/>
                <a:gd name="connsiteY41" fmla="*/ 53292 h 59701"/>
                <a:gd name="connsiteX42" fmla="*/ 32491 w 94988"/>
                <a:gd name="connsiteY42" fmla="*/ 52664 h 59701"/>
                <a:gd name="connsiteX43" fmla="*/ 27436 w 94988"/>
                <a:gd name="connsiteY43" fmla="*/ 48548 h 59701"/>
                <a:gd name="connsiteX44" fmla="*/ 22926 w 94988"/>
                <a:gd name="connsiteY44" fmla="*/ 48378 h 59701"/>
                <a:gd name="connsiteX45" fmla="*/ 19924 w 94988"/>
                <a:gd name="connsiteY45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329 w 94988"/>
                <a:gd name="connsiteY25" fmla="*/ 38399 h 59701"/>
                <a:gd name="connsiteX26" fmla="*/ 65882 w 94988"/>
                <a:gd name="connsiteY26" fmla="*/ 39869 h 59701"/>
                <a:gd name="connsiteX27" fmla="*/ 65925 w 94988"/>
                <a:gd name="connsiteY27" fmla="*/ 42277 h 59701"/>
                <a:gd name="connsiteX28" fmla="*/ 64735 w 94988"/>
                <a:gd name="connsiteY28" fmla="*/ 44929 h 59701"/>
                <a:gd name="connsiteX29" fmla="*/ 67801 w 94988"/>
                <a:gd name="connsiteY29" fmla="*/ 48609 h 59701"/>
                <a:gd name="connsiteX30" fmla="*/ 71767 w 94988"/>
                <a:gd name="connsiteY30" fmla="*/ 51135 h 59701"/>
                <a:gd name="connsiteX31" fmla="*/ 74060 w 94988"/>
                <a:gd name="connsiteY31" fmla="*/ 59698 h 59701"/>
                <a:gd name="connsiteX32" fmla="*/ 64802 w 94988"/>
                <a:gd name="connsiteY32" fmla="*/ 52186 h 59701"/>
                <a:gd name="connsiteX33" fmla="*/ 63200 w 94988"/>
                <a:gd name="connsiteY33" fmla="*/ 57671 h 59701"/>
                <a:gd name="connsiteX34" fmla="*/ 60773 w 94988"/>
                <a:gd name="connsiteY34" fmla="*/ 57453 h 59701"/>
                <a:gd name="connsiteX35" fmla="*/ 60469 w 94988"/>
                <a:gd name="connsiteY35" fmla="*/ 56250 h 59701"/>
                <a:gd name="connsiteX36" fmla="*/ 43864 w 94988"/>
                <a:gd name="connsiteY36" fmla="*/ 55630 h 59701"/>
                <a:gd name="connsiteX37" fmla="*/ 44601 w 94988"/>
                <a:gd name="connsiteY37" fmla="*/ 52261 h 59701"/>
                <a:gd name="connsiteX38" fmla="*/ 43632 w 94988"/>
                <a:gd name="connsiteY38" fmla="*/ 50285 h 59701"/>
                <a:gd name="connsiteX39" fmla="*/ 39111 w 94988"/>
                <a:gd name="connsiteY39" fmla="*/ 51202 h 59701"/>
                <a:gd name="connsiteX40" fmla="*/ 37613 w 94988"/>
                <a:gd name="connsiteY40" fmla="*/ 53292 h 59701"/>
                <a:gd name="connsiteX41" fmla="*/ 32491 w 94988"/>
                <a:gd name="connsiteY41" fmla="*/ 52664 h 59701"/>
                <a:gd name="connsiteX42" fmla="*/ 27436 w 94988"/>
                <a:gd name="connsiteY42" fmla="*/ 48548 h 59701"/>
                <a:gd name="connsiteX43" fmla="*/ 22926 w 94988"/>
                <a:gd name="connsiteY43" fmla="*/ 48378 h 59701"/>
                <a:gd name="connsiteX44" fmla="*/ 19924 w 94988"/>
                <a:gd name="connsiteY44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329 w 94988"/>
                <a:gd name="connsiteY25" fmla="*/ 38399 h 59701"/>
                <a:gd name="connsiteX26" fmla="*/ 65925 w 94988"/>
                <a:gd name="connsiteY26" fmla="*/ 42277 h 59701"/>
                <a:gd name="connsiteX27" fmla="*/ 64735 w 94988"/>
                <a:gd name="connsiteY27" fmla="*/ 44929 h 59701"/>
                <a:gd name="connsiteX28" fmla="*/ 67801 w 94988"/>
                <a:gd name="connsiteY28" fmla="*/ 48609 h 59701"/>
                <a:gd name="connsiteX29" fmla="*/ 71767 w 94988"/>
                <a:gd name="connsiteY29" fmla="*/ 51135 h 59701"/>
                <a:gd name="connsiteX30" fmla="*/ 74060 w 94988"/>
                <a:gd name="connsiteY30" fmla="*/ 59698 h 59701"/>
                <a:gd name="connsiteX31" fmla="*/ 64802 w 94988"/>
                <a:gd name="connsiteY31" fmla="*/ 52186 h 59701"/>
                <a:gd name="connsiteX32" fmla="*/ 63200 w 94988"/>
                <a:gd name="connsiteY32" fmla="*/ 57671 h 59701"/>
                <a:gd name="connsiteX33" fmla="*/ 60773 w 94988"/>
                <a:gd name="connsiteY33" fmla="*/ 57453 h 59701"/>
                <a:gd name="connsiteX34" fmla="*/ 60469 w 94988"/>
                <a:gd name="connsiteY34" fmla="*/ 56250 h 59701"/>
                <a:gd name="connsiteX35" fmla="*/ 43864 w 94988"/>
                <a:gd name="connsiteY35" fmla="*/ 55630 h 59701"/>
                <a:gd name="connsiteX36" fmla="*/ 44601 w 94988"/>
                <a:gd name="connsiteY36" fmla="*/ 52261 h 59701"/>
                <a:gd name="connsiteX37" fmla="*/ 43632 w 94988"/>
                <a:gd name="connsiteY37" fmla="*/ 50285 h 59701"/>
                <a:gd name="connsiteX38" fmla="*/ 39111 w 94988"/>
                <a:gd name="connsiteY38" fmla="*/ 51202 h 59701"/>
                <a:gd name="connsiteX39" fmla="*/ 37613 w 94988"/>
                <a:gd name="connsiteY39" fmla="*/ 53292 h 59701"/>
                <a:gd name="connsiteX40" fmla="*/ 32491 w 94988"/>
                <a:gd name="connsiteY40" fmla="*/ 52664 h 59701"/>
                <a:gd name="connsiteX41" fmla="*/ 27436 w 94988"/>
                <a:gd name="connsiteY41" fmla="*/ 48548 h 59701"/>
                <a:gd name="connsiteX42" fmla="*/ 22926 w 94988"/>
                <a:gd name="connsiteY42" fmla="*/ 48378 h 59701"/>
                <a:gd name="connsiteX43" fmla="*/ 19924 w 94988"/>
                <a:gd name="connsiteY43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65329 w 94988"/>
                <a:gd name="connsiteY25" fmla="*/ 38399 h 59701"/>
                <a:gd name="connsiteX26" fmla="*/ 64735 w 94988"/>
                <a:gd name="connsiteY26" fmla="*/ 44929 h 59701"/>
                <a:gd name="connsiteX27" fmla="*/ 67801 w 94988"/>
                <a:gd name="connsiteY27" fmla="*/ 48609 h 59701"/>
                <a:gd name="connsiteX28" fmla="*/ 71767 w 94988"/>
                <a:gd name="connsiteY28" fmla="*/ 51135 h 59701"/>
                <a:gd name="connsiteX29" fmla="*/ 74060 w 94988"/>
                <a:gd name="connsiteY29" fmla="*/ 59698 h 59701"/>
                <a:gd name="connsiteX30" fmla="*/ 64802 w 94988"/>
                <a:gd name="connsiteY30" fmla="*/ 52186 h 59701"/>
                <a:gd name="connsiteX31" fmla="*/ 63200 w 94988"/>
                <a:gd name="connsiteY31" fmla="*/ 57671 h 59701"/>
                <a:gd name="connsiteX32" fmla="*/ 60773 w 94988"/>
                <a:gd name="connsiteY32" fmla="*/ 57453 h 59701"/>
                <a:gd name="connsiteX33" fmla="*/ 60469 w 94988"/>
                <a:gd name="connsiteY33" fmla="*/ 56250 h 59701"/>
                <a:gd name="connsiteX34" fmla="*/ 43864 w 94988"/>
                <a:gd name="connsiteY34" fmla="*/ 55630 h 59701"/>
                <a:gd name="connsiteX35" fmla="*/ 44601 w 94988"/>
                <a:gd name="connsiteY35" fmla="*/ 52261 h 59701"/>
                <a:gd name="connsiteX36" fmla="*/ 43632 w 94988"/>
                <a:gd name="connsiteY36" fmla="*/ 50285 h 59701"/>
                <a:gd name="connsiteX37" fmla="*/ 39111 w 94988"/>
                <a:gd name="connsiteY37" fmla="*/ 51202 h 59701"/>
                <a:gd name="connsiteX38" fmla="*/ 37613 w 94988"/>
                <a:gd name="connsiteY38" fmla="*/ 53292 h 59701"/>
                <a:gd name="connsiteX39" fmla="*/ 32491 w 94988"/>
                <a:gd name="connsiteY39" fmla="*/ 52664 h 59701"/>
                <a:gd name="connsiteX40" fmla="*/ 27436 w 94988"/>
                <a:gd name="connsiteY40" fmla="*/ 48548 h 59701"/>
                <a:gd name="connsiteX41" fmla="*/ 22926 w 94988"/>
                <a:gd name="connsiteY41" fmla="*/ 48378 h 59701"/>
                <a:gd name="connsiteX42" fmla="*/ 19924 w 94988"/>
                <a:gd name="connsiteY42" fmla="*/ 46347 h 59701"/>
                <a:gd name="connsiteX0" fmla="*/ 19924 w 94988"/>
                <a:gd name="connsiteY0" fmla="*/ 46347 h 59701"/>
                <a:gd name="connsiteX1" fmla="*/ 18012 w 94988"/>
                <a:gd name="connsiteY1" fmla="*/ 41458 h 59701"/>
                <a:gd name="connsiteX2" fmla="*/ 8684 w 94988"/>
                <a:gd name="connsiteY2" fmla="*/ 43355 h 59701"/>
                <a:gd name="connsiteX3" fmla="*/ 8188 w 94988"/>
                <a:gd name="connsiteY3" fmla="*/ 35938 h 59701"/>
                <a:gd name="connsiteX4" fmla="*/ 9528 w 94988"/>
                <a:gd name="connsiteY4" fmla="*/ 33248 h 59701"/>
                <a:gd name="connsiteX5" fmla="*/ 7440 w 94988"/>
                <a:gd name="connsiteY5" fmla="*/ 31149 h 59701"/>
                <a:gd name="connsiteX6" fmla="*/ 42 w 94988"/>
                <a:gd name="connsiteY6" fmla="*/ 29826 h 59701"/>
                <a:gd name="connsiteX7" fmla="*/ 4710 w 94988"/>
                <a:gd name="connsiteY7" fmla="*/ 24627 h 59701"/>
                <a:gd name="connsiteX8" fmla="*/ 10561 w 94988"/>
                <a:gd name="connsiteY8" fmla="*/ 20478 h 59701"/>
                <a:gd name="connsiteX9" fmla="*/ 18452 w 94988"/>
                <a:gd name="connsiteY9" fmla="*/ 18114 h 59701"/>
                <a:gd name="connsiteX10" fmla="*/ 22714 w 94988"/>
                <a:gd name="connsiteY10" fmla="*/ 15811 h 59701"/>
                <a:gd name="connsiteX11" fmla="*/ 28163 w 94988"/>
                <a:gd name="connsiteY11" fmla="*/ 16885 h 59701"/>
                <a:gd name="connsiteX12" fmla="*/ 30738 w 94988"/>
                <a:gd name="connsiteY12" fmla="*/ 14906 h 59701"/>
                <a:gd name="connsiteX13" fmla="*/ 34788 w 94988"/>
                <a:gd name="connsiteY13" fmla="*/ 15743 h 59701"/>
                <a:gd name="connsiteX14" fmla="*/ 38396 w 94988"/>
                <a:gd name="connsiteY14" fmla="*/ 16642 h 59701"/>
                <a:gd name="connsiteX15" fmla="*/ 42483 w 94988"/>
                <a:gd name="connsiteY15" fmla="*/ 17402 h 59701"/>
                <a:gd name="connsiteX16" fmla="*/ 45677 w 94988"/>
                <a:gd name="connsiteY16" fmla="*/ 15364 h 59701"/>
                <a:gd name="connsiteX17" fmla="*/ 49804 w 94988"/>
                <a:gd name="connsiteY17" fmla="*/ 13369 h 59701"/>
                <a:gd name="connsiteX18" fmla="*/ 51277 w 94988"/>
                <a:gd name="connsiteY18" fmla="*/ 100 h 59701"/>
                <a:gd name="connsiteX19" fmla="*/ 57310 w 94988"/>
                <a:gd name="connsiteY19" fmla="*/ 7510 h 59701"/>
                <a:gd name="connsiteX20" fmla="*/ 64638 w 94988"/>
                <a:gd name="connsiteY20" fmla="*/ 11771 h 59701"/>
                <a:gd name="connsiteX21" fmla="*/ 79179 w 94988"/>
                <a:gd name="connsiteY21" fmla="*/ 10226 h 59701"/>
                <a:gd name="connsiteX22" fmla="*/ 81753 w 94988"/>
                <a:gd name="connsiteY22" fmla="*/ 18782 h 59701"/>
                <a:gd name="connsiteX23" fmla="*/ 94635 w 94988"/>
                <a:gd name="connsiteY23" fmla="*/ 34188 h 59701"/>
                <a:gd name="connsiteX24" fmla="*/ 65915 w 94988"/>
                <a:gd name="connsiteY24" fmla="*/ 31762 h 59701"/>
                <a:gd name="connsiteX25" fmla="*/ 77856 w 94988"/>
                <a:gd name="connsiteY25" fmla="*/ 44232 h 59701"/>
                <a:gd name="connsiteX26" fmla="*/ 64735 w 94988"/>
                <a:gd name="connsiteY26" fmla="*/ 44929 h 59701"/>
                <a:gd name="connsiteX27" fmla="*/ 67801 w 94988"/>
                <a:gd name="connsiteY27" fmla="*/ 48609 h 59701"/>
                <a:gd name="connsiteX28" fmla="*/ 71767 w 94988"/>
                <a:gd name="connsiteY28" fmla="*/ 51135 h 59701"/>
                <a:gd name="connsiteX29" fmla="*/ 74060 w 94988"/>
                <a:gd name="connsiteY29" fmla="*/ 59698 h 59701"/>
                <a:gd name="connsiteX30" fmla="*/ 64802 w 94988"/>
                <a:gd name="connsiteY30" fmla="*/ 52186 h 59701"/>
                <a:gd name="connsiteX31" fmla="*/ 63200 w 94988"/>
                <a:gd name="connsiteY31" fmla="*/ 57671 h 59701"/>
                <a:gd name="connsiteX32" fmla="*/ 60773 w 94988"/>
                <a:gd name="connsiteY32" fmla="*/ 57453 h 59701"/>
                <a:gd name="connsiteX33" fmla="*/ 60469 w 94988"/>
                <a:gd name="connsiteY33" fmla="*/ 56250 h 59701"/>
                <a:gd name="connsiteX34" fmla="*/ 43864 w 94988"/>
                <a:gd name="connsiteY34" fmla="*/ 55630 h 59701"/>
                <a:gd name="connsiteX35" fmla="*/ 44601 w 94988"/>
                <a:gd name="connsiteY35" fmla="*/ 52261 h 59701"/>
                <a:gd name="connsiteX36" fmla="*/ 43632 w 94988"/>
                <a:gd name="connsiteY36" fmla="*/ 50285 h 59701"/>
                <a:gd name="connsiteX37" fmla="*/ 39111 w 94988"/>
                <a:gd name="connsiteY37" fmla="*/ 51202 h 59701"/>
                <a:gd name="connsiteX38" fmla="*/ 37613 w 94988"/>
                <a:gd name="connsiteY38" fmla="*/ 53292 h 59701"/>
                <a:gd name="connsiteX39" fmla="*/ 32491 w 94988"/>
                <a:gd name="connsiteY39" fmla="*/ 52664 h 59701"/>
                <a:gd name="connsiteX40" fmla="*/ 27436 w 94988"/>
                <a:gd name="connsiteY40" fmla="*/ 48548 h 59701"/>
                <a:gd name="connsiteX41" fmla="*/ 22926 w 94988"/>
                <a:gd name="connsiteY41" fmla="*/ 48378 h 59701"/>
                <a:gd name="connsiteX42" fmla="*/ 19924 w 94988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4735 w 94705"/>
                <a:gd name="connsiteY26" fmla="*/ 44929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8495 w 94705"/>
                <a:gd name="connsiteY26" fmla="*/ 44894 h 59701"/>
                <a:gd name="connsiteX27" fmla="*/ 64735 w 94705"/>
                <a:gd name="connsiteY27" fmla="*/ 44929 h 59701"/>
                <a:gd name="connsiteX28" fmla="*/ 67801 w 94705"/>
                <a:gd name="connsiteY28" fmla="*/ 48609 h 59701"/>
                <a:gd name="connsiteX29" fmla="*/ 71767 w 94705"/>
                <a:gd name="connsiteY29" fmla="*/ 51135 h 59701"/>
                <a:gd name="connsiteX30" fmla="*/ 74060 w 94705"/>
                <a:gd name="connsiteY30" fmla="*/ 59698 h 59701"/>
                <a:gd name="connsiteX31" fmla="*/ 64802 w 94705"/>
                <a:gd name="connsiteY31" fmla="*/ 52186 h 59701"/>
                <a:gd name="connsiteX32" fmla="*/ 63200 w 94705"/>
                <a:gd name="connsiteY32" fmla="*/ 57671 h 59701"/>
                <a:gd name="connsiteX33" fmla="*/ 60773 w 94705"/>
                <a:gd name="connsiteY33" fmla="*/ 57453 h 59701"/>
                <a:gd name="connsiteX34" fmla="*/ 60469 w 94705"/>
                <a:gd name="connsiteY34" fmla="*/ 56250 h 59701"/>
                <a:gd name="connsiteX35" fmla="*/ 43864 w 94705"/>
                <a:gd name="connsiteY35" fmla="*/ 55630 h 59701"/>
                <a:gd name="connsiteX36" fmla="*/ 44601 w 94705"/>
                <a:gd name="connsiteY36" fmla="*/ 52261 h 59701"/>
                <a:gd name="connsiteX37" fmla="*/ 43632 w 94705"/>
                <a:gd name="connsiteY37" fmla="*/ 50285 h 59701"/>
                <a:gd name="connsiteX38" fmla="*/ 39111 w 94705"/>
                <a:gd name="connsiteY38" fmla="*/ 51202 h 59701"/>
                <a:gd name="connsiteX39" fmla="*/ 37613 w 94705"/>
                <a:gd name="connsiteY39" fmla="*/ 53292 h 59701"/>
                <a:gd name="connsiteX40" fmla="*/ 32491 w 94705"/>
                <a:gd name="connsiteY40" fmla="*/ 52664 h 59701"/>
                <a:gd name="connsiteX41" fmla="*/ 27436 w 94705"/>
                <a:gd name="connsiteY41" fmla="*/ 48548 h 59701"/>
                <a:gd name="connsiteX42" fmla="*/ 22926 w 94705"/>
                <a:gd name="connsiteY42" fmla="*/ 48378 h 59701"/>
                <a:gd name="connsiteX43" fmla="*/ 19924 w 94705"/>
                <a:gd name="connsiteY43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4735 w 94705"/>
                <a:gd name="connsiteY26" fmla="*/ 44929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9233 w 94705"/>
                <a:gd name="connsiteY26" fmla="*/ 44862 h 59701"/>
                <a:gd name="connsiteX27" fmla="*/ 64735 w 94705"/>
                <a:gd name="connsiteY27" fmla="*/ 44929 h 59701"/>
                <a:gd name="connsiteX28" fmla="*/ 67801 w 94705"/>
                <a:gd name="connsiteY28" fmla="*/ 48609 h 59701"/>
                <a:gd name="connsiteX29" fmla="*/ 71767 w 94705"/>
                <a:gd name="connsiteY29" fmla="*/ 51135 h 59701"/>
                <a:gd name="connsiteX30" fmla="*/ 74060 w 94705"/>
                <a:gd name="connsiteY30" fmla="*/ 59698 h 59701"/>
                <a:gd name="connsiteX31" fmla="*/ 64802 w 94705"/>
                <a:gd name="connsiteY31" fmla="*/ 52186 h 59701"/>
                <a:gd name="connsiteX32" fmla="*/ 63200 w 94705"/>
                <a:gd name="connsiteY32" fmla="*/ 57671 h 59701"/>
                <a:gd name="connsiteX33" fmla="*/ 60773 w 94705"/>
                <a:gd name="connsiteY33" fmla="*/ 57453 h 59701"/>
                <a:gd name="connsiteX34" fmla="*/ 60469 w 94705"/>
                <a:gd name="connsiteY34" fmla="*/ 56250 h 59701"/>
                <a:gd name="connsiteX35" fmla="*/ 43864 w 94705"/>
                <a:gd name="connsiteY35" fmla="*/ 55630 h 59701"/>
                <a:gd name="connsiteX36" fmla="*/ 44601 w 94705"/>
                <a:gd name="connsiteY36" fmla="*/ 52261 h 59701"/>
                <a:gd name="connsiteX37" fmla="*/ 43632 w 94705"/>
                <a:gd name="connsiteY37" fmla="*/ 50285 h 59701"/>
                <a:gd name="connsiteX38" fmla="*/ 39111 w 94705"/>
                <a:gd name="connsiteY38" fmla="*/ 51202 h 59701"/>
                <a:gd name="connsiteX39" fmla="*/ 37613 w 94705"/>
                <a:gd name="connsiteY39" fmla="*/ 53292 h 59701"/>
                <a:gd name="connsiteX40" fmla="*/ 32491 w 94705"/>
                <a:gd name="connsiteY40" fmla="*/ 52664 h 59701"/>
                <a:gd name="connsiteX41" fmla="*/ 27436 w 94705"/>
                <a:gd name="connsiteY41" fmla="*/ 48548 h 59701"/>
                <a:gd name="connsiteX42" fmla="*/ 22926 w 94705"/>
                <a:gd name="connsiteY42" fmla="*/ 48378 h 59701"/>
                <a:gd name="connsiteX43" fmla="*/ 19924 w 94705"/>
                <a:gd name="connsiteY43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4735 w 94705"/>
                <a:gd name="connsiteY26" fmla="*/ 44929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7801 w 94705"/>
                <a:gd name="connsiteY26" fmla="*/ 48609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0293 w 94705"/>
                <a:gd name="connsiteY26" fmla="*/ 47413 h 59701"/>
                <a:gd name="connsiteX27" fmla="*/ 67801 w 94705"/>
                <a:gd name="connsiteY27" fmla="*/ 48609 h 59701"/>
                <a:gd name="connsiteX28" fmla="*/ 71767 w 94705"/>
                <a:gd name="connsiteY28" fmla="*/ 51135 h 59701"/>
                <a:gd name="connsiteX29" fmla="*/ 74060 w 94705"/>
                <a:gd name="connsiteY29" fmla="*/ 59698 h 59701"/>
                <a:gd name="connsiteX30" fmla="*/ 64802 w 94705"/>
                <a:gd name="connsiteY30" fmla="*/ 52186 h 59701"/>
                <a:gd name="connsiteX31" fmla="*/ 63200 w 94705"/>
                <a:gd name="connsiteY31" fmla="*/ 57671 h 59701"/>
                <a:gd name="connsiteX32" fmla="*/ 60773 w 94705"/>
                <a:gd name="connsiteY32" fmla="*/ 57453 h 59701"/>
                <a:gd name="connsiteX33" fmla="*/ 60469 w 94705"/>
                <a:gd name="connsiteY33" fmla="*/ 56250 h 59701"/>
                <a:gd name="connsiteX34" fmla="*/ 43864 w 94705"/>
                <a:gd name="connsiteY34" fmla="*/ 55630 h 59701"/>
                <a:gd name="connsiteX35" fmla="*/ 44601 w 94705"/>
                <a:gd name="connsiteY35" fmla="*/ 52261 h 59701"/>
                <a:gd name="connsiteX36" fmla="*/ 43632 w 94705"/>
                <a:gd name="connsiteY36" fmla="*/ 50285 h 59701"/>
                <a:gd name="connsiteX37" fmla="*/ 39111 w 94705"/>
                <a:gd name="connsiteY37" fmla="*/ 51202 h 59701"/>
                <a:gd name="connsiteX38" fmla="*/ 37613 w 94705"/>
                <a:gd name="connsiteY38" fmla="*/ 53292 h 59701"/>
                <a:gd name="connsiteX39" fmla="*/ 32491 w 94705"/>
                <a:gd name="connsiteY39" fmla="*/ 52664 h 59701"/>
                <a:gd name="connsiteX40" fmla="*/ 27436 w 94705"/>
                <a:gd name="connsiteY40" fmla="*/ 48548 h 59701"/>
                <a:gd name="connsiteX41" fmla="*/ 22926 w 94705"/>
                <a:gd name="connsiteY41" fmla="*/ 48378 h 59701"/>
                <a:gd name="connsiteX42" fmla="*/ 19924 w 94705"/>
                <a:gd name="connsiteY42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67801 w 94705"/>
                <a:gd name="connsiteY26" fmla="*/ 48609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1767 w 94705"/>
                <a:gd name="connsiteY26" fmla="*/ 51135 h 59701"/>
                <a:gd name="connsiteX27" fmla="*/ 74060 w 94705"/>
                <a:gd name="connsiteY27" fmla="*/ 59698 h 59701"/>
                <a:gd name="connsiteX28" fmla="*/ 64802 w 94705"/>
                <a:gd name="connsiteY28" fmla="*/ 52186 h 59701"/>
                <a:gd name="connsiteX29" fmla="*/ 63200 w 94705"/>
                <a:gd name="connsiteY29" fmla="*/ 57671 h 59701"/>
                <a:gd name="connsiteX30" fmla="*/ 60773 w 94705"/>
                <a:gd name="connsiteY30" fmla="*/ 57453 h 59701"/>
                <a:gd name="connsiteX31" fmla="*/ 60469 w 94705"/>
                <a:gd name="connsiteY31" fmla="*/ 56250 h 59701"/>
                <a:gd name="connsiteX32" fmla="*/ 43864 w 94705"/>
                <a:gd name="connsiteY32" fmla="*/ 55630 h 59701"/>
                <a:gd name="connsiteX33" fmla="*/ 44601 w 94705"/>
                <a:gd name="connsiteY33" fmla="*/ 52261 h 59701"/>
                <a:gd name="connsiteX34" fmla="*/ 43632 w 94705"/>
                <a:gd name="connsiteY34" fmla="*/ 50285 h 59701"/>
                <a:gd name="connsiteX35" fmla="*/ 39111 w 94705"/>
                <a:gd name="connsiteY35" fmla="*/ 51202 h 59701"/>
                <a:gd name="connsiteX36" fmla="*/ 37613 w 94705"/>
                <a:gd name="connsiteY36" fmla="*/ 53292 h 59701"/>
                <a:gd name="connsiteX37" fmla="*/ 32491 w 94705"/>
                <a:gd name="connsiteY37" fmla="*/ 52664 h 59701"/>
                <a:gd name="connsiteX38" fmla="*/ 27436 w 94705"/>
                <a:gd name="connsiteY38" fmla="*/ 48548 h 59701"/>
                <a:gd name="connsiteX39" fmla="*/ 22926 w 94705"/>
                <a:gd name="connsiteY39" fmla="*/ 48378 h 59701"/>
                <a:gd name="connsiteX40" fmla="*/ 19924 w 94705"/>
                <a:gd name="connsiteY40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3076 w 94705"/>
                <a:gd name="connsiteY26" fmla="*/ 49181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6596 w 94705"/>
                <a:gd name="connsiteY26" fmla="*/ 50918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701"/>
                <a:gd name="connsiteX1" fmla="*/ 18012 w 94705"/>
                <a:gd name="connsiteY1" fmla="*/ 41458 h 59701"/>
                <a:gd name="connsiteX2" fmla="*/ 8684 w 94705"/>
                <a:gd name="connsiteY2" fmla="*/ 43355 h 59701"/>
                <a:gd name="connsiteX3" fmla="*/ 8188 w 94705"/>
                <a:gd name="connsiteY3" fmla="*/ 35938 h 59701"/>
                <a:gd name="connsiteX4" fmla="*/ 9528 w 94705"/>
                <a:gd name="connsiteY4" fmla="*/ 33248 h 59701"/>
                <a:gd name="connsiteX5" fmla="*/ 7440 w 94705"/>
                <a:gd name="connsiteY5" fmla="*/ 31149 h 59701"/>
                <a:gd name="connsiteX6" fmla="*/ 42 w 94705"/>
                <a:gd name="connsiteY6" fmla="*/ 29826 h 59701"/>
                <a:gd name="connsiteX7" fmla="*/ 4710 w 94705"/>
                <a:gd name="connsiteY7" fmla="*/ 24627 h 59701"/>
                <a:gd name="connsiteX8" fmla="*/ 10561 w 94705"/>
                <a:gd name="connsiteY8" fmla="*/ 20478 h 59701"/>
                <a:gd name="connsiteX9" fmla="*/ 18452 w 94705"/>
                <a:gd name="connsiteY9" fmla="*/ 18114 h 59701"/>
                <a:gd name="connsiteX10" fmla="*/ 22714 w 94705"/>
                <a:gd name="connsiteY10" fmla="*/ 15811 h 59701"/>
                <a:gd name="connsiteX11" fmla="*/ 28163 w 94705"/>
                <a:gd name="connsiteY11" fmla="*/ 16885 h 59701"/>
                <a:gd name="connsiteX12" fmla="*/ 30738 w 94705"/>
                <a:gd name="connsiteY12" fmla="*/ 14906 h 59701"/>
                <a:gd name="connsiteX13" fmla="*/ 34788 w 94705"/>
                <a:gd name="connsiteY13" fmla="*/ 15743 h 59701"/>
                <a:gd name="connsiteX14" fmla="*/ 38396 w 94705"/>
                <a:gd name="connsiteY14" fmla="*/ 16642 h 59701"/>
                <a:gd name="connsiteX15" fmla="*/ 42483 w 94705"/>
                <a:gd name="connsiteY15" fmla="*/ 17402 h 59701"/>
                <a:gd name="connsiteX16" fmla="*/ 45677 w 94705"/>
                <a:gd name="connsiteY16" fmla="*/ 15364 h 59701"/>
                <a:gd name="connsiteX17" fmla="*/ 49804 w 94705"/>
                <a:gd name="connsiteY17" fmla="*/ 13369 h 59701"/>
                <a:gd name="connsiteX18" fmla="*/ 51277 w 94705"/>
                <a:gd name="connsiteY18" fmla="*/ 100 h 59701"/>
                <a:gd name="connsiteX19" fmla="*/ 57310 w 94705"/>
                <a:gd name="connsiteY19" fmla="*/ 7510 h 59701"/>
                <a:gd name="connsiteX20" fmla="*/ 64638 w 94705"/>
                <a:gd name="connsiteY20" fmla="*/ 11771 h 59701"/>
                <a:gd name="connsiteX21" fmla="*/ 79179 w 94705"/>
                <a:gd name="connsiteY21" fmla="*/ 10226 h 59701"/>
                <a:gd name="connsiteX22" fmla="*/ 81753 w 94705"/>
                <a:gd name="connsiteY22" fmla="*/ 18782 h 59701"/>
                <a:gd name="connsiteX23" fmla="*/ 94635 w 94705"/>
                <a:gd name="connsiteY23" fmla="*/ 34188 h 59701"/>
                <a:gd name="connsiteX24" fmla="*/ 86512 w 94705"/>
                <a:gd name="connsiteY24" fmla="*/ 38782 h 59701"/>
                <a:gd name="connsiteX25" fmla="*/ 77856 w 94705"/>
                <a:gd name="connsiteY25" fmla="*/ 44232 h 59701"/>
                <a:gd name="connsiteX26" fmla="*/ 76706 w 94705"/>
                <a:gd name="connsiteY26" fmla="*/ 56931 h 59701"/>
                <a:gd name="connsiteX27" fmla="*/ 71767 w 94705"/>
                <a:gd name="connsiteY27" fmla="*/ 51135 h 59701"/>
                <a:gd name="connsiteX28" fmla="*/ 74060 w 94705"/>
                <a:gd name="connsiteY28" fmla="*/ 59698 h 59701"/>
                <a:gd name="connsiteX29" fmla="*/ 64802 w 94705"/>
                <a:gd name="connsiteY29" fmla="*/ 52186 h 59701"/>
                <a:gd name="connsiteX30" fmla="*/ 63200 w 94705"/>
                <a:gd name="connsiteY30" fmla="*/ 57671 h 59701"/>
                <a:gd name="connsiteX31" fmla="*/ 60773 w 94705"/>
                <a:gd name="connsiteY31" fmla="*/ 57453 h 59701"/>
                <a:gd name="connsiteX32" fmla="*/ 60469 w 94705"/>
                <a:gd name="connsiteY32" fmla="*/ 56250 h 59701"/>
                <a:gd name="connsiteX33" fmla="*/ 43864 w 94705"/>
                <a:gd name="connsiteY33" fmla="*/ 55630 h 59701"/>
                <a:gd name="connsiteX34" fmla="*/ 44601 w 94705"/>
                <a:gd name="connsiteY34" fmla="*/ 52261 h 59701"/>
                <a:gd name="connsiteX35" fmla="*/ 43632 w 94705"/>
                <a:gd name="connsiteY35" fmla="*/ 50285 h 59701"/>
                <a:gd name="connsiteX36" fmla="*/ 39111 w 94705"/>
                <a:gd name="connsiteY36" fmla="*/ 51202 h 59701"/>
                <a:gd name="connsiteX37" fmla="*/ 37613 w 94705"/>
                <a:gd name="connsiteY37" fmla="*/ 53292 h 59701"/>
                <a:gd name="connsiteX38" fmla="*/ 32491 w 94705"/>
                <a:gd name="connsiteY38" fmla="*/ 52664 h 59701"/>
                <a:gd name="connsiteX39" fmla="*/ 27436 w 94705"/>
                <a:gd name="connsiteY39" fmla="*/ 48548 h 59701"/>
                <a:gd name="connsiteX40" fmla="*/ 22926 w 94705"/>
                <a:gd name="connsiteY40" fmla="*/ 48378 h 59701"/>
                <a:gd name="connsiteX41" fmla="*/ 19924 w 94705"/>
                <a:gd name="connsiteY41" fmla="*/ 46347 h 59701"/>
                <a:gd name="connsiteX0" fmla="*/ 19924 w 94705"/>
                <a:gd name="connsiteY0" fmla="*/ 46347 h 59964"/>
                <a:gd name="connsiteX1" fmla="*/ 18012 w 94705"/>
                <a:gd name="connsiteY1" fmla="*/ 41458 h 59964"/>
                <a:gd name="connsiteX2" fmla="*/ 8684 w 94705"/>
                <a:gd name="connsiteY2" fmla="*/ 43355 h 59964"/>
                <a:gd name="connsiteX3" fmla="*/ 8188 w 94705"/>
                <a:gd name="connsiteY3" fmla="*/ 35938 h 59964"/>
                <a:gd name="connsiteX4" fmla="*/ 9528 w 94705"/>
                <a:gd name="connsiteY4" fmla="*/ 33248 h 59964"/>
                <a:gd name="connsiteX5" fmla="*/ 7440 w 94705"/>
                <a:gd name="connsiteY5" fmla="*/ 31149 h 59964"/>
                <a:gd name="connsiteX6" fmla="*/ 42 w 94705"/>
                <a:gd name="connsiteY6" fmla="*/ 29826 h 59964"/>
                <a:gd name="connsiteX7" fmla="*/ 4710 w 94705"/>
                <a:gd name="connsiteY7" fmla="*/ 24627 h 59964"/>
                <a:gd name="connsiteX8" fmla="*/ 10561 w 94705"/>
                <a:gd name="connsiteY8" fmla="*/ 20478 h 59964"/>
                <a:gd name="connsiteX9" fmla="*/ 18452 w 94705"/>
                <a:gd name="connsiteY9" fmla="*/ 18114 h 59964"/>
                <a:gd name="connsiteX10" fmla="*/ 22714 w 94705"/>
                <a:gd name="connsiteY10" fmla="*/ 15811 h 59964"/>
                <a:gd name="connsiteX11" fmla="*/ 28163 w 94705"/>
                <a:gd name="connsiteY11" fmla="*/ 16885 h 59964"/>
                <a:gd name="connsiteX12" fmla="*/ 30738 w 94705"/>
                <a:gd name="connsiteY12" fmla="*/ 14906 h 59964"/>
                <a:gd name="connsiteX13" fmla="*/ 34788 w 94705"/>
                <a:gd name="connsiteY13" fmla="*/ 15743 h 59964"/>
                <a:gd name="connsiteX14" fmla="*/ 38396 w 94705"/>
                <a:gd name="connsiteY14" fmla="*/ 16642 h 59964"/>
                <a:gd name="connsiteX15" fmla="*/ 42483 w 94705"/>
                <a:gd name="connsiteY15" fmla="*/ 17402 h 59964"/>
                <a:gd name="connsiteX16" fmla="*/ 45677 w 94705"/>
                <a:gd name="connsiteY16" fmla="*/ 15364 h 59964"/>
                <a:gd name="connsiteX17" fmla="*/ 49804 w 94705"/>
                <a:gd name="connsiteY17" fmla="*/ 13369 h 59964"/>
                <a:gd name="connsiteX18" fmla="*/ 51277 w 94705"/>
                <a:gd name="connsiteY18" fmla="*/ 100 h 59964"/>
                <a:gd name="connsiteX19" fmla="*/ 57310 w 94705"/>
                <a:gd name="connsiteY19" fmla="*/ 7510 h 59964"/>
                <a:gd name="connsiteX20" fmla="*/ 64638 w 94705"/>
                <a:gd name="connsiteY20" fmla="*/ 11771 h 59964"/>
                <a:gd name="connsiteX21" fmla="*/ 79179 w 94705"/>
                <a:gd name="connsiteY21" fmla="*/ 10226 h 59964"/>
                <a:gd name="connsiteX22" fmla="*/ 81753 w 94705"/>
                <a:gd name="connsiteY22" fmla="*/ 18782 h 59964"/>
                <a:gd name="connsiteX23" fmla="*/ 94635 w 94705"/>
                <a:gd name="connsiteY23" fmla="*/ 34188 h 59964"/>
                <a:gd name="connsiteX24" fmla="*/ 86512 w 94705"/>
                <a:gd name="connsiteY24" fmla="*/ 38782 h 59964"/>
                <a:gd name="connsiteX25" fmla="*/ 77856 w 94705"/>
                <a:gd name="connsiteY25" fmla="*/ 44232 h 59964"/>
                <a:gd name="connsiteX26" fmla="*/ 76706 w 94705"/>
                <a:gd name="connsiteY26" fmla="*/ 56931 h 59964"/>
                <a:gd name="connsiteX27" fmla="*/ 74060 w 94705"/>
                <a:gd name="connsiteY27" fmla="*/ 59698 h 59964"/>
                <a:gd name="connsiteX28" fmla="*/ 64802 w 94705"/>
                <a:gd name="connsiteY28" fmla="*/ 52186 h 59964"/>
                <a:gd name="connsiteX29" fmla="*/ 63200 w 94705"/>
                <a:gd name="connsiteY29" fmla="*/ 57671 h 59964"/>
                <a:gd name="connsiteX30" fmla="*/ 60773 w 94705"/>
                <a:gd name="connsiteY30" fmla="*/ 57453 h 59964"/>
                <a:gd name="connsiteX31" fmla="*/ 60469 w 94705"/>
                <a:gd name="connsiteY31" fmla="*/ 56250 h 59964"/>
                <a:gd name="connsiteX32" fmla="*/ 43864 w 94705"/>
                <a:gd name="connsiteY32" fmla="*/ 55630 h 59964"/>
                <a:gd name="connsiteX33" fmla="*/ 44601 w 94705"/>
                <a:gd name="connsiteY33" fmla="*/ 52261 h 59964"/>
                <a:gd name="connsiteX34" fmla="*/ 43632 w 94705"/>
                <a:gd name="connsiteY34" fmla="*/ 50285 h 59964"/>
                <a:gd name="connsiteX35" fmla="*/ 39111 w 94705"/>
                <a:gd name="connsiteY35" fmla="*/ 51202 h 59964"/>
                <a:gd name="connsiteX36" fmla="*/ 37613 w 94705"/>
                <a:gd name="connsiteY36" fmla="*/ 53292 h 59964"/>
                <a:gd name="connsiteX37" fmla="*/ 32491 w 94705"/>
                <a:gd name="connsiteY37" fmla="*/ 52664 h 59964"/>
                <a:gd name="connsiteX38" fmla="*/ 27436 w 94705"/>
                <a:gd name="connsiteY38" fmla="*/ 48548 h 59964"/>
                <a:gd name="connsiteX39" fmla="*/ 22926 w 94705"/>
                <a:gd name="connsiteY39" fmla="*/ 48378 h 59964"/>
                <a:gd name="connsiteX40" fmla="*/ 19924 w 94705"/>
                <a:gd name="connsiteY40" fmla="*/ 46347 h 59964"/>
                <a:gd name="connsiteX0" fmla="*/ 19924 w 94705"/>
                <a:gd name="connsiteY0" fmla="*/ 46349 h 59966"/>
                <a:gd name="connsiteX1" fmla="*/ 18012 w 94705"/>
                <a:gd name="connsiteY1" fmla="*/ 41460 h 59966"/>
                <a:gd name="connsiteX2" fmla="*/ 8684 w 94705"/>
                <a:gd name="connsiteY2" fmla="*/ 43357 h 59966"/>
                <a:gd name="connsiteX3" fmla="*/ 8188 w 94705"/>
                <a:gd name="connsiteY3" fmla="*/ 35940 h 59966"/>
                <a:gd name="connsiteX4" fmla="*/ 9528 w 94705"/>
                <a:gd name="connsiteY4" fmla="*/ 33250 h 59966"/>
                <a:gd name="connsiteX5" fmla="*/ 7440 w 94705"/>
                <a:gd name="connsiteY5" fmla="*/ 31151 h 59966"/>
                <a:gd name="connsiteX6" fmla="*/ 42 w 94705"/>
                <a:gd name="connsiteY6" fmla="*/ 29828 h 59966"/>
                <a:gd name="connsiteX7" fmla="*/ 4710 w 94705"/>
                <a:gd name="connsiteY7" fmla="*/ 24629 h 59966"/>
                <a:gd name="connsiteX8" fmla="*/ 10561 w 94705"/>
                <a:gd name="connsiteY8" fmla="*/ 20480 h 59966"/>
                <a:gd name="connsiteX9" fmla="*/ 18452 w 94705"/>
                <a:gd name="connsiteY9" fmla="*/ 18116 h 59966"/>
                <a:gd name="connsiteX10" fmla="*/ 22714 w 94705"/>
                <a:gd name="connsiteY10" fmla="*/ 15813 h 59966"/>
                <a:gd name="connsiteX11" fmla="*/ 28163 w 94705"/>
                <a:gd name="connsiteY11" fmla="*/ 16887 h 59966"/>
                <a:gd name="connsiteX12" fmla="*/ 30738 w 94705"/>
                <a:gd name="connsiteY12" fmla="*/ 14908 h 59966"/>
                <a:gd name="connsiteX13" fmla="*/ 34788 w 94705"/>
                <a:gd name="connsiteY13" fmla="*/ 15745 h 59966"/>
                <a:gd name="connsiteX14" fmla="*/ 38396 w 94705"/>
                <a:gd name="connsiteY14" fmla="*/ 16644 h 59966"/>
                <a:gd name="connsiteX15" fmla="*/ 42483 w 94705"/>
                <a:gd name="connsiteY15" fmla="*/ 17404 h 59966"/>
                <a:gd name="connsiteX16" fmla="*/ 45677 w 94705"/>
                <a:gd name="connsiteY16" fmla="*/ 15366 h 59966"/>
                <a:gd name="connsiteX17" fmla="*/ 49804 w 94705"/>
                <a:gd name="connsiteY17" fmla="*/ 13371 h 59966"/>
                <a:gd name="connsiteX18" fmla="*/ 51277 w 94705"/>
                <a:gd name="connsiteY18" fmla="*/ 102 h 59966"/>
                <a:gd name="connsiteX19" fmla="*/ 57310 w 94705"/>
                <a:gd name="connsiteY19" fmla="*/ 7512 h 59966"/>
                <a:gd name="connsiteX20" fmla="*/ 69144 w 94705"/>
                <a:gd name="connsiteY20" fmla="*/ 12759 h 59966"/>
                <a:gd name="connsiteX21" fmla="*/ 79179 w 94705"/>
                <a:gd name="connsiteY21" fmla="*/ 10228 h 59966"/>
                <a:gd name="connsiteX22" fmla="*/ 81753 w 94705"/>
                <a:gd name="connsiteY22" fmla="*/ 18784 h 59966"/>
                <a:gd name="connsiteX23" fmla="*/ 94635 w 94705"/>
                <a:gd name="connsiteY23" fmla="*/ 34190 h 59966"/>
                <a:gd name="connsiteX24" fmla="*/ 86512 w 94705"/>
                <a:gd name="connsiteY24" fmla="*/ 38784 h 59966"/>
                <a:gd name="connsiteX25" fmla="*/ 77856 w 94705"/>
                <a:gd name="connsiteY25" fmla="*/ 44234 h 59966"/>
                <a:gd name="connsiteX26" fmla="*/ 76706 w 94705"/>
                <a:gd name="connsiteY26" fmla="*/ 56933 h 59966"/>
                <a:gd name="connsiteX27" fmla="*/ 74060 w 94705"/>
                <a:gd name="connsiteY27" fmla="*/ 59700 h 59966"/>
                <a:gd name="connsiteX28" fmla="*/ 64802 w 94705"/>
                <a:gd name="connsiteY28" fmla="*/ 52188 h 59966"/>
                <a:gd name="connsiteX29" fmla="*/ 63200 w 94705"/>
                <a:gd name="connsiteY29" fmla="*/ 57673 h 59966"/>
                <a:gd name="connsiteX30" fmla="*/ 60773 w 94705"/>
                <a:gd name="connsiteY30" fmla="*/ 57455 h 59966"/>
                <a:gd name="connsiteX31" fmla="*/ 60469 w 94705"/>
                <a:gd name="connsiteY31" fmla="*/ 56252 h 59966"/>
                <a:gd name="connsiteX32" fmla="*/ 43864 w 94705"/>
                <a:gd name="connsiteY32" fmla="*/ 55632 h 59966"/>
                <a:gd name="connsiteX33" fmla="*/ 44601 w 94705"/>
                <a:gd name="connsiteY33" fmla="*/ 52263 h 59966"/>
                <a:gd name="connsiteX34" fmla="*/ 43632 w 94705"/>
                <a:gd name="connsiteY34" fmla="*/ 50287 h 59966"/>
                <a:gd name="connsiteX35" fmla="*/ 39111 w 94705"/>
                <a:gd name="connsiteY35" fmla="*/ 51204 h 59966"/>
                <a:gd name="connsiteX36" fmla="*/ 37613 w 94705"/>
                <a:gd name="connsiteY36" fmla="*/ 53294 h 59966"/>
                <a:gd name="connsiteX37" fmla="*/ 32491 w 94705"/>
                <a:gd name="connsiteY37" fmla="*/ 52666 h 59966"/>
                <a:gd name="connsiteX38" fmla="*/ 27436 w 94705"/>
                <a:gd name="connsiteY38" fmla="*/ 48550 h 59966"/>
                <a:gd name="connsiteX39" fmla="*/ 22926 w 94705"/>
                <a:gd name="connsiteY39" fmla="*/ 48380 h 59966"/>
                <a:gd name="connsiteX40" fmla="*/ 19924 w 94705"/>
                <a:gd name="connsiteY40" fmla="*/ 46349 h 59966"/>
                <a:gd name="connsiteX0" fmla="*/ 19924 w 94705"/>
                <a:gd name="connsiteY0" fmla="*/ 46318 h 59935"/>
                <a:gd name="connsiteX1" fmla="*/ 18012 w 94705"/>
                <a:gd name="connsiteY1" fmla="*/ 41429 h 59935"/>
                <a:gd name="connsiteX2" fmla="*/ 8684 w 94705"/>
                <a:gd name="connsiteY2" fmla="*/ 43326 h 59935"/>
                <a:gd name="connsiteX3" fmla="*/ 8188 w 94705"/>
                <a:gd name="connsiteY3" fmla="*/ 35909 h 59935"/>
                <a:gd name="connsiteX4" fmla="*/ 9528 w 94705"/>
                <a:gd name="connsiteY4" fmla="*/ 33219 h 59935"/>
                <a:gd name="connsiteX5" fmla="*/ 7440 w 94705"/>
                <a:gd name="connsiteY5" fmla="*/ 31120 h 59935"/>
                <a:gd name="connsiteX6" fmla="*/ 42 w 94705"/>
                <a:gd name="connsiteY6" fmla="*/ 29797 h 59935"/>
                <a:gd name="connsiteX7" fmla="*/ 4710 w 94705"/>
                <a:gd name="connsiteY7" fmla="*/ 24598 h 59935"/>
                <a:gd name="connsiteX8" fmla="*/ 10561 w 94705"/>
                <a:gd name="connsiteY8" fmla="*/ 20449 h 59935"/>
                <a:gd name="connsiteX9" fmla="*/ 18452 w 94705"/>
                <a:gd name="connsiteY9" fmla="*/ 18085 h 59935"/>
                <a:gd name="connsiteX10" fmla="*/ 22714 w 94705"/>
                <a:gd name="connsiteY10" fmla="*/ 15782 h 59935"/>
                <a:gd name="connsiteX11" fmla="*/ 28163 w 94705"/>
                <a:gd name="connsiteY11" fmla="*/ 16856 h 59935"/>
                <a:gd name="connsiteX12" fmla="*/ 30738 w 94705"/>
                <a:gd name="connsiteY12" fmla="*/ 14877 h 59935"/>
                <a:gd name="connsiteX13" fmla="*/ 34788 w 94705"/>
                <a:gd name="connsiteY13" fmla="*/ 15714 h 59935"/>
                <a:gd name="connsiteX14" fmla="*/ 38396 w 94705"/>
                <a:gd name="connsiteY14" fmla="*/ 16613 h 59935"/>
                <a:gd name="connsiteX15" fmla="*/ 42483 w 94705"/>
                <a:gd name="connsiteY15" fmla="*/ 17373 h 59935"/>
                <a:gd name="connsiteX16" fmla="*/ 45677 w 94705"/>
                <a:gd name="connsiteY16" fmla="*/ 15335 h 59935"/>
                <a:gd name="connsiteX17" fmla="*/ 49804 w 94705"/>
                <a:gd name="connsiteY17" fmla="*/ 13340 h 59935"/>
                <a:gd name="connsiteX18" fmla="*/ 51277 w 94705"/>
                <a:gd name="connsiteY18" fmla="*/ 71 h 59935"/>
                <a:gd name="connsiteX19" fmla="*/ 60914 w 94705"/>
                <a:gd name="connsiteY19" fmla="*/ 8270 h 59935"/>
                <a:gd name="connsiteX20" fmla="*/ 69144 w 94705"/>
                <a:gd name="connsiteY20" fmla="*/ 12728 h 59935"/>
                <a:gd name="connsiteX21" fmla="*/ 79179 w 94705"/>
                <a:gd name="connsiteY21" fmla="*/ 10197 h 59935"/>
                <a:gd name="connsiteX22" fmla="*/ 81753 w 94705"/>
                <a:gd name="connsiteY22" fmla="*/ 18753 h 59935"/>
                <a:gd name="connsiteX23" fmla="*/ 94635 w 94705"/>
                <a:gd name="connsiteY23" fmla="*/ 34159 h 59935"/>
                <a:gd name="connsiteX24" fmla="*/ 86512 w 94705"/>
                <a:gd name="connsiteY24" fmla="*/ 38753 h 59935"/>
                <a:gd name="connsiteX25" fmla="*/ 77856 w 94705"/>
                <a:gd name="connsiteY25" fmla="*/ 44203 h 59935"/>
                <a:gd name="connsiteX26" fmla="*/ 76706 w 94705"/>
                <a:gd name="connsiteY26" fmla="*/ 56902 h 59935"/>
                <a:gd name="connsiteX27" fmla="*/ 74060 w 94705"/>
                <a:gd name="connsiteY27" fmla="*/ 59669 h 59935"/>
                <a:gd name="connsiteX28" fmla="*/ 64802 w 94705"/>
                <a:gd name="connsiteY28" fmla="*/ 52157 h 59935"/>
                <a:gd name="connsiteX29" fmla="*/ 63200 w 94705"/>
                <a:gd name="connsiteY29" fmla="*/ 57642 h 59935"/>
                <a:gd name="connsiteX30" fmla="*/ 60773 w 94705"/>
                <a:gd name="connsiteY30" fmla="*/ 57424 h 59935"/>
                <a:gd name="connsiteX31" fmla="*/ 60469 w 94705"/>
                <a:gd name="connsiteY31" fmla="*/ 56221 h 59935"/>
                <a:gd name="connsiteX32" fmla="*/ 43864 w 94705"/>
                <a:gd name="connsiteY32" fmla="*/ 55601 h 59935"/>
                <a:gd name="connsiteX33" fmla="*/ 44601 w 94705"/>
                <a:gd name="connsiteY33" fmla="*/ 52232 h 59935"/>
                <a:gd name="connsiteX34" fmla="*/ 43632 w 94705"/>
                <a:gd name="connsiteY34" fmla="*/ 50256 h 59935"/>
                <a:gd name="connsiteX35" fmla="*/ 39111 w 94705"/>
                <a:gd name="connsiteY35" fmla="*/ 51173 h 59935"/>
                <a:gd name="connsiteX36" fmla="*/ 37613 w 94705"/>
                <a:gd name="connsiteY36" fmla="*/ 53263 h 59935"/>
                <a:gd name="connsiteX37" fmla="*/ 32491 w 94705"/>
                <a:gd name="connsiteY37" fmla="*/ 52635 h 59935"/>
                <a:gd name="connsiteX38" fmla="*/ 27436 w 94705"/>
                <a:gd name="connsiteY38" fmla="*/ 48519 h 59935"/>
                <a:gd name="connsiteX39" fmla="*/ 22926 w 94705"/>
                <a:gd name="connsiteY39" fmla="*/ 48349 h 59935"/>
                <a:gd name="connsiteX40" fmla="*/ 19924 w 94705"/>
                <a:gd name="connsiteY40" fmla="*/ 46318 h 59935"/>
                <a:gd name="connsiteX0" fmla="*/ 19924 w 94705"/>
                <a:gd name="connsiteY0" fmla="*/ 46433 h 60050"/>
                <a:gd name="connsiteX1" fmla="*/ 18012 w 94705"/>
                <a:gd name="connsiteY1" fmla="*/ 41544 h 60050"/>
                <a:gd name="connsiteX2" fmla="*/ 8684 w 94705"/>
                <a:gd name="connsiteY2" fmla="*/ 43441 h 60050"/>
                <a:gd name="connsiteX3" fmla="*/ 8188 w 94705"/>
                <a:gd name="connsiteY3" fmla="*/ 36024 h 60050"/>
                <a:gd name="connsiteX4" fmla="*/ 9528 w 94705"/>
                <a:gd name="connsiteY4" fmla="*/ 33334 h 60050"/>
                <a:gd name="connsiteX5" fmla="*/ 7440 w 94705"/>
                <a:gd name="connsiteY5" fmla="*/ 31235 h 60050"/>
                <a:gd name="connsiteX6" fmla="*/ 42 w 94705"/>
                <a:gd name="connsiteY6" fmla="*/ 29912 h 60050"/>
                <a:gd name="connsiteX7" fmla="*/ 4710 w 94705"/>
                <a:gd name="connsiteY7" fmla="*/ 24713 h 60050"/>
                <a:gd name="connsiteX8" fmla="*/ 10561 w 94705"/>
                <a:gd name="connsiteY8" fmla="*/ 20564 h 60050"/>
                <a:gd name="connsiteX9" fmla="*/ 18452 w 94705"/>
                <a:gd name="connsiteY9" fmla="*/ 18200 h 60050"/>
                <a:gd name="connsiteX10" fmla="*/ 22714 w 94705"/>
                <a:gd name="connsiteY10" fmla="*/ 15897 h 60050"/>
                <a:gd name="connsiteX11" fmla="*/ 28163 w 94705"/>
                <a:gd name="connsiteY11" fmla="*/ 16971 h 60050"/>
                <a:gd name="connsiteX12" fmla="*/ 30738 w 94705"/>
                <a:gd name="connsiteY12" fmla="*/ 14992 h 60050"/>
                <a:gd name="connsiteX13" fmla="*/ 34788 w 94705"/>
                <a:gd name="connsiteY13" fmla="*/ 15829 h 60050"/>
                <a:gd name="connsiteX14" fmla="*/ 38396 w 94705"/>
                <a:gd name="connsiteY14" fmla="*/ 16728 h 60050"/>
                <a:gd name="connsiteX15" fmla="*/ 42483 w 94705"/>
                <a:gd name="connsiteY15" fmla="*/ 17488 h 60050"/>
                <a:gd name="connsiteX16" fmla="*/ 45677 w 94705"/>
                <a:gd name="connsiteY16" fmla="*/ 15450 h 60050"/>
                <a:gd name="connsiteX17" fmla="*/ 49804 w 94705"/>
                <a:gd name="connsiteY17" fmla="*/ 13455 h 60050"/>
                <a:gd name="connsiteX18" fmla="*/ 51277 w 94705"/>
                <a:gd name="connsiteY18" fmla="*/ 186 h 60050"/>
                <a:gd name="connsiteX19" fmla="*/ 60914 w 94705"/>
                <a:gd name="connsiteY19" fmla="*/ 8385 h 60050"/>
                <a:gd name="connsiteX20" fmla="*/ 69144 w 94705"/>
                <a:gd name="connsiteY20" fmla="*/ 12843 h 60050"/>
                <a:gd name="connsiteX21" fmla="*/ 79179 w 94705"/>
                <a:gd name="connsiteY21" fmla="*/ 10312 h 60050"/>
                <a:gd name="connsiteX22" fmla="*/ 81753 w 94705"/>
                <a:gd name="connsiteY22" fmla="*/ 18868 h 60050"/>
                <a:gd name="connsiteX23" fmla="*/ 94635 w 94705"/>
                <a:gd name="connsiteY23" fmla="*/ 34274 h 60050"/>
                <a:gd name="connsiteX24" fmla="*/ 86512 w 94705"/>
                <a:gd name="connsiteY24" fmla="*/ 38868 h 60050"/>
                <a:gd name="connsiteX25" fmla="*/ 77856 w 94705"/>
                <a:gd name="connsiteY25" fmla="*/ 44318 h 60050"/>
                <a:gd name="connsiteX26" fmla="*/ 76706 w 94705"/>
                <a:gd name="connsiteY26" fmla="*/ 57017 h 60050"/>
                <a:gd name="connsiteX27" fmla="*/ 74060 w 94705"/>
                <a:gd name="connsiteY27" fmla="*/ 59784 h 60050"/>
                <a:gd name="connsiteX28" fmla="*/ 64802 w 94705"/>
                <a:gd name="connsiteY28" fmla="*/ 52272 h 60050"/>
                <a:gd name="connsiteX29" fmla="*/ 63200 w 94705"/>
                <a:gd name="connsiteY29" fmla="*/ 57757 h 60050"/>
                <a:gd name="connsiteX30" fmla="*/ 60773 w 94705"/>
                <a:gd name="connsiteY30" fmla="*/ 57539 h 60050"/>
                <a:gd name="connsiteX31" fmla="*/ 60469 w 94705"/>
                <a:gd name="connsiteY31" fmla="*/ 56336 h 60050"/>
                <a:gd name="connsiteX32" fmla="*/ 43864 w 94705"/>
                <a:gd name="connsiteY32" fmla="*/ 55716 h 60050"/>
                <a:gd name="connsiteX33" fmla="*/ 44601 w 94705"/>
                <a:gd name="connsiteY33" fmla="*/ 52347 h 60050"/>
                <a:gd name="connsiteX34" fmla="*/ 43632 w 94705"/>
                <a:gd name="connsiteY34" fmla="*/ 50371 h 60050"/>
                <a:gd name="connsiteX35" fmla="*/ 39111 w 94705"/>
                <a:gd name="connsiteY35" fmla="*/ 51288 h 60050"/>
                <a:gd name="connsiteX36" fmla="*/ 37613 w 94705"/>
                <a:gd name="connsiteY36" fmla="*/ 53378 h 60050"/>
                <a:gd name="connsiteX37" fmla="*/ 32491 w 94705"/>
                <a:gd name="connsiteY37" fmla="*/ 52750 h 60050"/>
                <a:gd name="connsiteX38" fmla="*/ 27436 w 94705"/>
                <a:gd name="connsiteY38" fmla="*/ 48634 h 60050"/>
                <a:gd name="connsiteX39" fmla="*/ 22926 w 94705"/>
                <a:gd name="connsiteY39" fmla="*/ 48464 h 60050"/>
                <a:gd name="connsiteX40" fmla="*/ 19924 w 94705"/>
                <a:gd name="connsiteY40" fmla="*/ 46433 h 60050"/>
                <a:gd name="connsiteX0" fmla="*/ 19924 w 94705"/>
                <a:gd name="connsiteY0" fmla="*/ 46446 h 60063"/>
                <a:gd name="connsiteX1" fmla="*/ 18012 w 94705"/>
                <a:gd name="connsiteY1" fmla="*/ 41557 h 60063"/>
                <a:gd name="connsiteX2" fmla="*/ 8684 w 94705"/>
                <a:gd name="connsiteY2" fmla="*/ 43454 h 60063"/>
                <a:gd name="connsiteX3" fmla="*/ 8188 w 94705"/>
                <a:gd name="connsiteY3" fmla="*/ 36037 h 60063"/>
                <a:gd name="connsiteX4" fmla="*/ 9528 w 94705"/>
                <a:gd name="connsiteY4" fmla="*/ 33347 h 60063"/>
                <a:gd name="connsiteX5" fmla="*/ 7440 w 94705"/>
                <a:gd name="connsiteY5" fmla="*/ 31248 h 60063"/>
                <a:gd name="connsiteX6" fmla="*/ 42 w 94705"/>
                <a:gd name="connsiteY6" fmla="*/ 29925 h 60063"/>
                <a:gd name="connsiteX7" fmla="*/ 4710 w 94705"/>
                <a:gd name="connsiteY7" fmla="*/ 24726 h 60063"/>
                <a:gd name="connsiteX8" fmla="*/ 10561 w 94705"/>
                <a:gd name="connsiteY8" fmla="*/ 20577 h 60063"/>
                <a:gd name="connsiteX9" fmla="*/ 18452 w 94705"/>
                <a:gd name="connsiteY9" fmla="*/ 18213 h 60063"/>
                <a:gd name="connsiteX10" fmla="*/ 22714 w 94705"/>
                <a:gd name="connsiteY10" fmla="*/ 15910 h 60063"/>
                <a:gd name="connsiteX11" fmla="*/ 28163 w 94705"/>
                <a:gd name="connsiteY11" fmla="*/ 16984 h 60063"/>
                <a:gd name="connsiteX12" fmla="*/ 30738 w 94705"/>
                <a:gd name="connsiteY12" fmla="*/ 15005 h 60063"/>
                <a:gd name="connsiteX13" fmla="*/ 34788 w 94705"/>
                <a:gd name="connsiteY13" fmla="*/ 15842 h 60063"/>
                <a:gd name="connsiteX14" fmla="*/ 38396 w 94705"/>
                <a:gd name="connsiteY14" fmla="*/ 16741 h 60063"/>
                <a:gd name="connsiteX15" fmla="*/ 42483 w 94705"/>
                <a:gd name="connsiteY15" fmla="*/ 17501 h 60063"/>
                <a:gd name="connsiteX16" fmla="*/ 45677 w 94705"/>
                <a:gd name="connsiteY16" fmla="*/ 15463 h 60063"/>
                <a:gd name="connsiteX17" fmla="*/ 49804 w 94705"/>
                <a:gd name="connsiteY17" fmla="*/ 13468 h 60063"/>
                <a:gd name="connsiteX18" fmla="*/ 51277 w 94705"/>
                <a:gd name="connsiteY18" fmla="*/ 199 h 60063"/>
                <a:gd name="connsiteX19" fmla="*/ 60914 w 94705"/>
                <a:gd name="connsiteY19" fmla="*/ 8398 h 60063"/>
                <a:gd name="connsiteX20" fmla="*/ 69144 w 94705"/>
                <a:gd name="connsiteY20" fmla="*/ 12856 h 60063"/>
                <a:gd name="connsiteX21" fmla="*/ 79179 w 94705"/>
                <a:gd name="connsiteY21" fmla="*/ 10325 h 60063"/>
                <a:gd name="connsiteX22" fmla="*/ 81753 w 94705"/>
                <a:gd name="connsiteY22" fmla="*/ 18881 h 60063"/>
                <a:gd name="connsiteX23" fmla="*/ 94635 w 94705"/>
                <a:gd name="connsiteY23" fmla="*/ 34287 h 60063"/>
                <a:gd name="connsiteX24" fmla="*/ 86512 w 94705"/>
                <a:gd name="connsiteY24" fmla="*/ 38881 h 60063"/>
                <a:gd name="connsiteX25" fmla="*/ 77856 w 94705"/>
                <a:gd name="connsiteY25" fmla="*/ 44331 h 60063"/>
                <a:gd name="connsiteX26" fmla="*/ 76706 w 94705"/>
                <a:gd name="connsiteY26" fmla="*/ 57030 h 60063"/>
                <a:gd name="connsiteX27" fmla="*/ 74060 w 94705"/>
                <a:gd name="connsiteY27" fmla="*/ 59797 h 60063"/>
                <a:gd name="connsiteX28" fmla="*/ 64802 w 94705"/>
                <a:gd name="connsiteY28" fmla="*/ 52285 h 60063"/>
                <a:gd name="connsiteX29" fmla="*/ 63200 w 94705"/>
                <a:gd name="connsiteY29" fmla="*/ 57770 h 60063"/>
                <a:gd name="connsiteX30" fmla="*/ 60773 w 94705"/>
                <a:gd name="connsiteY30" fmla="*/ 57552 h 60063"/>
                <a:gd name="connsiteX31" fmla="*/ 60469 w 94705"/>
                <a:gd name="connsiteY31" fmla="*/ 56349 h 60063"/>
                <a:gd name="connsiteX32" fmla="*/ 43864 w 94705"/>
                <a:gd name="connsiteY32" fmla="*/ 55729 h 60063"/>
                <a:gd name="connsiteX33" fmla="*/ 44601 w 94705"/>
                <a:gd name="connsiteY33" fmla="*/ 52360 h 60063"/>
                <a:gd name="connsiteX34" fmla="*/ 43632 w 94705"/>
                <a:gd name="connsiteY34" fmla="*/ 50384 h 60063"/>
                <a:gd name="connsiteX35" fmla="*/ 39111 w 94705"/>
                <a:gd name="connsiteY35" fmla="*/ 51301 h 60063"/>
                <a:gd name="connsiteX36" fmla="*/ 37613 w 94705"/>
                <a:gd name="connsiteY36" fmla="*/ 53391 h 60063"/>
                <a:gd name="connsiteX37" fmla="*/ 32491 w 94705"/>
                <a:gd name="connsiteY37" fmla="*/ 52763 h 60063"/>
                <a:gd name="connsiteX38" fmla="*/ 27436 w 94705"/>
                <a:gd name="connsiteY38" fmla="*/ 48647 h 60063"/>
                <a:gd name="connsiteX39" fmla="*/ 22926 w 94705"/>
                <a:gd name="connsiteY39" fmla="*/ 48477 h 60063"/>
                <a:gd name="connsiteX40" fmla="*/ 19924 w 94705"/>
                <a:gd name="connsiteY40" fmla="*/ 46446 h 60063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2714 w 94705"/>
                <a:gd name="connsiteY10" fmla="*/ 16024 h 60177"/>
                <a:gd name="connsiteX11" fmla="*/ 28163 w 94705"/>
                <a:gd name="connsiteY11" fmla="*/ 17098 h 60177"/>
                <a:gd name="connsiteX12" fmla="*/ 30738 w 94705"/>
                <a:gd name="connsiteY12" fmla="*/ 15119 h 60177"/>
                <a:gd name="connsiteX13" fmla="*/ 34788 w 94705"/>
                <a:gd name="connsiteY13" fmla="*/ 15956 h 60177"/>
                <a:gd name="connsiteX14" fmla="*/ 38396 w 94705"/>
                <a:gd name="connsiteY14" fmla="*/ 16855 h 60177"/>
                <a:gd name="connsiteX15" fmla="*/ 42483 w 94705"/>
                <a:gd name="connsiteY15" fmla="*/ 17615 h 60177"/>
                <a:gd name="connsiteX16" fmla="*/ 45677 w 94705"/>
                <a:gd name="connsiteY16" fmla="*/ 15577 h 60177"/>
                <a:gd name="connsiteX17" fmla="*/ 51277 w 94705"/>
                <a:gd name="connsiteY17" fmla="*/ 313 h 60177"/>
                <a:gd name="connsiteX18" fmla="*/ 60914 w 94705"/>
                <a:gd name="connsiteY18" fmla="*/ 8512 h 60177"/>
                <a:gd name="connsiteX19" fmla="*/ 69144 w 94705"/>
                <a:gd name="connsiteY19" fmla="*/ 12970 h 60177"/>
                <a:gd name="connsiteX20" fmla="*/ 79179 w 94705"/>
                <a:gd name="connsiteY20" fmla="*/ 10439 h 60177"/>
                <a:gd name="connsiteX21" fmla="*/ 81753 w 94705"/>
                <a:gd name="connsiteY21" fmla="*/ 18995 h 60177"/>
                <a:gd name="connsiteX22" fmla="*/ 94635 w 94705"/>
                <a:gd name="connsiteY22" fmla="*/ 34401 h 60177"/>
                <a:gd name="connsiteX23" fmla="*/ 86512 w 94705"/>
                <a:gd name="connsiteY23" fmla="*/ 38995 h 60177"/>
                <a:gd name="connsiteX24" fmla="*/ 77856 w 94705"/>
                <a:gd name="connsiteY24" fmla="*/ 44445 h 60177"/>
                <a:gd name="connsiteX25" fmla="*/ 76706 w 94705"/>
                <a:gd name="connsiteY25" fmla="*/ 57144 h 60177"/>
                <a:gd name="connsiteX26" fmla="*/ 74060 w 94705"/>
                <a:gd name="connsiteY26" fmla="*/ 59911 h 60177"/>
                <a:gd name="connsiteX27" fmla="*/ 64802 w 94705"/>
                <a:gd name="connsiteY27" fmla="*/ 52399 h 60177"/>
                <a:gd name="connsiteX28" fmla="*/ 63200 w 94705"/>
                <a:gd name="connsiteY28" fmla="*/ 57884 h 60177"/>
                <a:gd name="connsiteX29" fmla="*/ 60773 w 94705"/>
                <a:gd name="connsiteY29" fmla="*/ 57666 h 60177"/>
                <a:gd name="connsiteX30" fmla="*/ 60469 w 94705"/>
                <a:gd name="connsiteY30" fmla="*/ 56463 h 60177"/>
                <a:gd name="connsiteX31" fmla="*/ 43864 w 94705"/>
                <a:gd name="connsiteY31" fmla="*/ 55843 h 60177"/>
                <a:gd name="connsiteX32" fmla="*/ 44601 w 94705"/>
                <a:gd name="connsiteY32" fmla="*/ 52474 h 60177"/>
                <a:gd name="connsiteX33" fmla="*/ 43632 w 94705"/>
                <a:gd name="connsiteY33" fmla="*/ 50498 h 60177"/>
                <a:gd name="connsiteX34" fmla="*/ 39111 w 94705"/>
                <a:gd name="connsiteY34" fmla="*/ 51415 h 60177"/>
                <a:gd name="connsiteX35" fmla="*/ 37613 w 94705"/>
                <a:gd name="connsiteY35" fmla="*/ 53505 h 60177"/>
                <a:gd name="connsiteX36" fmla="*/ 32491 w 94705"/>
                <a:gd name="connsiteY36" fmla="*/ 52877 h 60177"/>
                <a:gd name="connsiteX37" fmla="*/ 27436 w 94705"/>
                <a:gd name="connsiteY37" fmla="*/ 48761 h 60177"/>
                <a:gd name="connsiteX38" fmla="*/ 22926 w 94705"/>
                <a:gd name="connsiteY38" fmla="*/ 48591 h 60177"/>
                <a:gd name="connsiteX39" fmla="*/ 19924 w 94705"/>
                <a:gd name="connsiteY39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2714 w 94705"/>
                <a:gd name="connsiteY10" fmla="*/ 16024 h 60177"/>
                <a:gd name="connsiteX11" fmla="*/ 28163 w 94705"/>
                <a:gd name="connsiteY11" fmla="*/ 17098 h 60177"/>
                <a:gd name="connsiteX12" fmla="*/ 30738 w 94705"/>
                <a:gd name="connsiteY12" fmla="*/ 15119 h 60177"/>
                <a:gd name="connsiteX13" fmla="*/ 34788 w 94705"/>
                <a:gd name="connsiteY13" fmla="*/ 15956 h 60177"/>
                <a:gd name="connsiteX14" fmla="*/ 38396 w 94705"/>
                <a:gd name="connsiteY14" fmla="*/ 16855 h 60177"/>
                <a:gd name="connsiteX15" fmla="*/ 45677 w 94705"/>
                <a:gd name="connsiteY15" fmla="*/ 15577 h 60177"/>
                <a:gd name="connsiteX16" fmla="*/ 51277 w 94705"/>
                <a:gd name="connsiteY16" fmla="*/ 313 h 60177"/>
                <a:gd name="connsiteX17" fmla="*/ 60914 w 94705"/>
                <a:gd name="connsiteY17" fmla="*/ 8512 h 60177"/>
                <a:gd name="connsiteX18" fmla="*/ 69144 w 94705"/>
                <a:gd name="connsiteY18" fmla="*/ 12970 h 60177"/>
                <a:gd name="connsiteX19" fmla="*/ 79179 w 94705"/>
                <a:gd name="connsiteY19" fmla="*/ 10439 h 60177"/>
                <a:gd name="connsiteX20" fmla="*/ 81753 w 94705"/>
                <a:gd name="connsiteY20" fmla="*/ 18995 h 60177"/>
                <a:gd name="connsiteX21" fmla="*/ 94635 w 94705"/>
                <a:gd name="connsiteY21" fmla="*/ 34401 h 60177"/>
                <a:gd name="connsiteX22" fmla="*/ 86512 w 94705"/>
                <a:gd name="connsiteY22" fmla="*/ 38995 h 60177"/>
                <a:gd name="connsiteX23" fmla="*/ 77856 w 94705"/>
                <a:gd name="connsiteY23" fmla="*/ 44445 h 60177"/>
                <a:gd name="connsiteX24" fmla="*/ 76706 w 94705"/>
                <a:gd name="connsiteY24" fmla="*/ 57144 h 60177"/>
                <a:gd name="connsiteX25" fmla="*/ 74060 w 94705"/>
                <a:gd name="connsiteY25" fmla="*/ 59911 h 60177"/>
                <a:gd name="connsiteX26" fmla="*/ 64802 w 94705"/>
                <a:gd name="connsiteY26" fmla="*/ 52399 h 60177"/>
                <a:gd name="connsiteX27" fmla="*/ 63200 w 94705"/>
                <a:gd name="connsiteY27" fmla="*/ 57884 h 60177"/>
                <a:gd name="connsiteX28" fmla="*/ 60773 w 94705"/>
                <a:gd name="connsiteY28" fmla="*/ 57666 h 60177"/>
                <a:gd name="connsiteX29" fmla="*/ 60469 w 94705"/>
                <a:gd name="connsiteY29" fmla="*/ 56463 h 60177"/>
                <a:gd name="connsiteX30" fmla="*/ 43864 w 94705"/>
                <a:gd name="connsiteY30" fmla="*/ 55843 h 60177"/>
                <a:gd name="connsiteX31" fmla="*/ 44601 w 94705"/>
                <a:gd name="connsiteY31" fmla="*/ 52474 h 60177"/>
                <a:gd name="connsiteX32" fmla="*/ 43632 w 94705"/>
                <a:gd name="connsiteY32" fmla="*/ 50498 h 60177"/>
                <a:gd name="connsiteX33" fmla="*/ 39111 w 94705"/>
                <a:gd name="connsiteY33" fmla="*/ 51415 h 60177"/>
                <a:gd name="connsiteX34" fmla="*/ 37613 w 94705"/>
                <a:gd name="connsiteY34" fmla="*/ 53505 h 60177"/>
                <a:gd name="connsiteX35" fmla="*/ 32491 w 94705"/>
                <a:gd name="connsiteY35" fmla="*/ 52877 h 60177"/>
                <a:gd name="connsiteX36" fmla="*/ 27436 w 94705"/>
                <a:gd name="connsiteY36" fmla="*/ 48761 h 60177"/>
                <a:gd name="connsiteX37" fmla="*/ 22926 w 94705"/>
                <a:gd name="connsiteY37" fmla="*/ 48591 h 60177"/>
                <a:gd name="connsiteX38" fmla="*/ 19924 w 94705"/>
                <a:gd name="connsiteY38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2714 w 94705"/>
                <a:gd name="connsiteY10" fmla="*/ 16024 h 60177"/>
                <a:gd name="connsiteX11" fmla="*/ 28163 w 94705"/>
                <a:gd name="connsiteY11" fmla="*/ 17098 h 60177"/>
                <a:gd name="connsiteX12" fmla="*/ 30738 w 94705"/>
                <a:gd name="connsiteY12" fmla="*/ 15119 h 60177"/>
                <a:gd name="connsiteX13" fmla="*/ 34788 w 94705"/>
                <a:gd name="connsiteY13" fmla="*/ 15956 h 60177"/>
                <a:gd name="connsiteX14" fmla="*/ 45677 w 94705"/>
                <a:gd name="connsiteY14" fmla="*/ 15577 h 60177"/>
                <a:gd name="connsiteX15" fmla="*/ 51277 w 94705"/>
                <a:gd name="connsiteY15" fmla="*/ 313 h 60177"/>
                <a:gd name="connsiteX16" fmla="*/ 60914 w 94705"/>
                <a:gd name="connsiteY16" fmla="*/ 8512 h 60177"/>
                <a:gd name="connsiteX17" fmla="*/ 69144 w 94705"/>
                <a:gd name="connsiteY17" fmla="*/ 12970 h 60177"/>
                <a:gd name="connsiteX18" fmla="*/ 79179 w 94705"/>
                <a:gd name="connsiteY18" fmla="*/ 10439 h 60177"/>
                <a:gd name="connsiteX19" fmla="*/ 81753 w 94705"/>
                <a:gd name="connsiteY19" fmla="*/ 18995 h 60177"/>
                <a:gd name="connsiteX20" fmla="*/ 94635 w 94705"/>
                <a:gd name="connsiteY20" fmla="*/ 34401 h 60177"/>
                <a:gd name="connsiteX21" fmla="*/ 86512 w 94705"/>
                <a:gd name="connsiteY21" fmla="*/ 38995 h 60177"/>
                <a:gd name="connsiteX22" fmla="*/ 77856 w 94705"/>
                <a:gd name="connsiteY22" fmla="*/ 44445 h 60177"/>
                <a:gd name="connsiteX23" fmla="*/ 76706 w 94705"/>
                <a:gd name="connsiteY23" fmla="*/ 57144 h 60177"/>
                <a:gd name="connsiteX24" fmla="*/ 74060 w 94705"/>
                <a:gd name="connsiteY24" fmla="*/ 59911 h 60177"/>
                <a:gd name="connsiteX25" fmla="*/ 64802 w 94705"/>
                <a:gd name="connsiteY25" fmla="*/ 52399 h 60177"/>
                <a:gd name="connsiteX26" fmla="*/ 63200 w 94705"/>
                <a:gd name="connsiteY26" fmla="*/ 57884 h 60177"/>
                <a:gd name="connsiteX27" fmla="*/ 60773 w 94705"/>
                <a:gd name="connsiteY27" fmla="*/ 57666 h 60177"/>
                <a:gd name="connsiteX28" fmla="*/ 60469 w 94705"/>
                <a:gd name="connsiteY28" fmla="*/ 56463 h 60177"/>
                <a:gd name="connsiteX29" fmla="*/ 43864 w 94705"/>
                <a:gd name="connsiteY29" fmla="*/ 55843 h 60177"/>
                <a:gd name="connsiteX30" fmla="*/ 44601 w 94705"/>
                <a:gd name="connsiteY30" fmla="*/ 52474 h 60177"/>
                <a:gd name="connsiteX31" fmla="*/ 43632 w 94705"/>
                <a:gd name="connsiteY31" fmla="*/ 50498 h 60177"/>
                <a:gd name="connsiteX32" fmla="*/ 39111 w 94705"/>
                <a:gd name="connsiteY32" fmla="*/ 51415 h 60177"/>
                <a:gd name="connsiteX33" fmla="*/ 37613 w 94705"/>
                <a:gd name="connsiteY33" fmla="*/ 53505 h 60177"/>
                <a:gd name="connsiteX34" fmla="*/ 32491 w 94705"/>
                <a:gd name="connsiteY34" fmla="*/ 52877 h 60177"/>
                <a:gd name="connsiteX35" fmla="*/ 27436 w 94705"/>
                <a:gd name="connsiteY35" fmla="*/ 48761 h 60177"/>
                <a:gd name="connsiteX36" fmla="*/ 22926 w 94705"/>
                <a:gd name="connsiteY36" fmla="*/ 48591 h 60177"/>
                <a:gd name="connsiteX37" fmla="*/ 19924 w 94705"/>
                <a:gd name="connsiteY37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28163 w 94705"/>
                <a:gd name="connsiteY10" fmla="*/ 17098 h 60177"/>
                <a:gd name="connsiteX11" fmla="*/ 30738 w 94705"/>
                <a:gd name="connsiteY11" fmla="*/ 15119 h 60177"/>
                <a:gd name="connsiteX12" fmla="*/ 34788 w 94705"/>
                <a:gd name="connsiteY12" fmla="*/ 15956 h 60177"/>
                <a:gd name="connsiteX13" fmla="*/ 45677 w 94705"/>
                <a:gd name="connsiteY13" fmla="*/ 15577 h 60177"/>
                <a:gd name="connsiteX14" fmla="*/ 51277 w 94705"/>
                <a:gd name="connsiteY14" fmla="*/ 313 h 60177"/>
                <a:gd name="connsiteX15" fmla="*/ 60914 w 94705"/>
                <a:gd name="connsiteY15" fmla="*/ 8512 h 60177"/>
                <a:gd name="connsiteX16" fmla="*/ 69144 w 94705"/>
                <a:gd name="connsiteY16" fmla="*/ 12970 h 60177"/>
                <a:gd name="connsiteX17" fmla="*/ 79179 w 94705"/>
                <a:gd name="connsiteY17" fmla="*/ 10439 h 60177"/>
                <a:gd name="connsiteX18" fmla="*/ 81753 w 94705"/>
                <a:gd name="connsiteY18" fmla="*/ 18995 h 60177"/>
                <a:gd name="connsiteX19" fmla="*/ 94635 w 94705"/>
                <a:gd name="connsiteY19" fmla="*/ 34401 h 60177"/>
                <a:gd name="connsiteX20" fmla="*/ 86512 w 94705"/>
                <a:gd name="connsiteY20" fmla="*/ 38995 h 60177"/>
                <a:gd name="connsiteX21" fmla="*/ 77856 w 94705"/>
                <a:gd name="connsiteY21" fmla="*/ 44445 h 60177"/>
                <a:gd name="connsiteX22" fmla="*/ 76706 w 94705"/>
                <a:gd name="connsiteY22" fmla="*/ 57144 h 60177"/>
                <a:gd name="connsiteX23" fmla="*/ 74060 w 94705"/>
                <a:gd name="connsiteY23" fmla="*/ 59911 h 60177"/>
                <a:gd name="connsiteX24" fmla="*/ 64802 w 94705"/>
                <a:gd name="connsiteY24" fmla="*/ 52399 h 60177"/>
                <a:gd name="connsiteX25" fmla="*/ 63200 w 94705"/>
                <a:gd name="connsiteY25" fmla="*/ 57884 h 60177"/>
                <a:gd name="connsiteX26" fmla="*/ 60773 w 94705"/>
                <a:gd name="connsiteY26" fmla="*/ 57666 h 60177"/>
                <a:gd name="connsiteX27" fmla="*/ 60469 w 94705"/>
                <a:gd name="connsiteY27" fmla="*/ 56463 h 60177"/>
                <a:gd name="connsiteX28" fmla="*/ 43864 w 94705"/>
                <a:gd name="connsiteY28" fmla="*/ 55843 h 60177"/>
                <a:gd name="connsiteX29" fmla="*/ 44601 w 94705"/>
                <a:gd name="connsiteY29" fmla="*/ 52474 h 60177"/>
                <a:gd name="connsiteX30" fmla="*/ 43632 w 94705"/>
                <a:gd name="connsiteY30" fmla="*/ 50498 h 60177"/>
                <a:gd name="connsiteX31" fmla="*/ 39111 w 94705"/>
                <a:gd name="connsiteY31" fmla="*/ 51415 h 60177"/>
                <a:gd name="connsiteX32" fmla="*/ 37613 w 94705"/>
                <a:gd name="connsiteY32" fmla="*/ 53505 h 60177"/>
                <a:gd name="connsiteX33" fmla="*/ 32491 w 94705"/>
                <a:gd name="connsiteY33" fmla="*/ 52877 h 60177"/>
                <a:gd name="connsiteX34" fmla="*/ 27436 w 94705"/>
                <a:gd name="connsiteY34" fmla="*/ 48761 h 60177"/>
                <a:gd name="connsiteX35" fmla="*/ 22926 w 94705"/>
                <a:gd name="connsiteY35" fmla="*/ 48591 h 60177"/>
                <a:gd name="connsiteX36" fmla="*/ 19924 w 94705"/>
                <a:gd name="connsiteY36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34788 w 94705"/>
                <a:gd name="connsiteY11" fmla="*/ 15956 h 60177"/>
                <a:gd name="connsiteX12" fmla="*/ 45677 w 94705"/>
                <a:gd name="connsiteY12" fmla="*/ 15577 h 60177"/>
                <a:gd name="connsiteX13" fmla="*/ 51277 w 94705"/>
                <a:gd name="connsiteY13" fmla="*/ 313 h 60177"/>
                <a:gd name="connsiteX14" fmla="*/ 60914 w 94705"/>
                <a:gd name="connsiteY14" fmla="*/ 8512 h 60177"/>
                <a:gd name="connsiteX15" fmla="*/ 69144 w 94705"/>
                <a:gd name="connsiteY15" fmla="*/ 12970 h 60177"/>
                <a:gd name="connsiteX16" fmla="*/ 79179 w 94705"/>
                <a:gd name="connsiteY16" fmla="*/ 10439 h 60177"/>
                <a:gd name="connsiteX17" fmla="*/ 81753 w 94705"/>
                <a:gd name="connsiteY17" fmla="*/ 18995 h 60177"/>
                <a:gd name="connsiteX18" fmla="*/ 94635 w 94705"/>
                <a:gd name="connsiteY18" fmla="*/ 34401 h 60177"/>
                <a:gd name="connsiteX19" fmla="*/ 86512 w 94705"/>
                <a:gd name="connsiteY19" fmla="*/ 38995 h 60177"/>
                <a:gd name="connsiteX20" fmla="*/ 77856 w 94705"/>
                <a:gd name="connsiteY20" fmla="*/ 44445 h 60177"/>
                <a:gd name="connsiteX21" fmla="*/ 76706 w 94705"/>
                <a:gd name="connsiteY21" fmla="*/ 57144 h 60177"/>
                <a:gd name="connsiteX22" fmla="*/ 74060 w 94705"/>
                <a:gd name="connsiteY22" fmla="*/ 59911 h 60177"/>
                <a:gd name="connsiteX23" fmla="*/ 64802 w 94705"/>
                <a:gd name="connsiteY23" fmla="*/ 52399 h 60177"/>
                <a:gd name="connsiteX24" fmla="*/ 63200 w 94705"/>
                <a:gd name="connsiteY24" fmla="*/ 57884 h 60177"/>
                <a:gd name="connsiteX25" fmla="*/ 60773 w 94705"/>
                <a:gd name="connsiteY25" fmla="*/ 57666 h 60177"/>
                <a:gd name="connsiteX26" fmla="*/ 60469 w 94705"/>
                <a:gd name="connsiteY26" fmla="*/ 56463 h 60177"/>
                <a:gd name="connsiteX27" fmla="*/ 43864 w 94705"/>
                <a:gd name="connsiteY27" fmla="*/ 55843 h 60177"/>
                <a:gd name="connsiteX28" fmla="*/ 44601 w 94705"/>
                <a:gd name="connsiteY28" fmla="*/ 52474 h 60177"/>
                <a:gd name="connsiteX29" fmla="*/ 43632 w 94705"/>
                <a:gd name="connsiteY29" fmla="*/ 50498 h 60177"/>
                <a:gd name="connsiteX30" fmla="*/ 39111 w 94705"/>
                <a:gd name="connsiteY30" fmla="*/ 51415 h 60177"/>
                <a:gd name="connsiteX31" fmla="*/ 37613 w 94705"/>
                <a:gd name="connsiteY31" fmla="*/ 53505 h 60177"/>
                <a:gd name="connsiteX32" fmla="*/ 32491 w 94705"/>
                <a:gd name="connsiteY32" fmla="*/ 52877 h 60177"/>
                <a:gd name="connsiteX33" fmla="*/ 27436 w 94705"/>
                <a:gd name="connsiteY33" fmla="*/ 48761 h 60177"/>
                <a:gd name="connsiteX34" fmla="*/ 22926 w 94705"/>
                <a:gd name="connsiteY34" fmla="*/ 48591 h 60177"/>
                <a:gd name="connsiteX35" fmla="*/ 19924 w 94705"/>
                <a:gd name="connsiteY35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43632 w 94705"/>
                <a:gd name="connsiteY28" fmla="*/ 50498 h 60177"/>
                <a:gd name="connsiteX29" fmla="*/ 39111 w 94705"/>
                <a:gd name="connsiteY29" fmla="*/ 51415 h 60177"/>
                <a:gd name="connsiteX30" fmla="*/ 37613 w 94705"/>
                <a:gd name="connsiteY30" fmla="*/ 53505 h 60177"/>
                <a:gd name="connsiteX31" fmla="*/ 32491 w 94705"/>
                <a:gd name="connsiteY31" fmla="*/ 52877 h 60177"/>
                <a:gd name="connsiteX32" fmla="*/ 27436 w 94705"/>
                <a:gd name="connsiteY32" fmla="*/ 48761 h 60177"/>
                <a:gd name="connsiteX33" fmla="*/ 22926 w 94705"/>
                <a:gd name="connsiteY33" fmla="*/ 48591 h 60177"/>
                <a:gd name="connsiteX34" fmla="*/ 19924 w 94705"/>
                <a:gd name="connsiteY34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43632 w 94705"/>
                <a:gd name="connsiteY28" fmla="*/ 50498 h 60177"/>
                <a:gd name="connsiteX29" fmla="*/ 39111 w 94705"/>
                <a:gd name="connsiteY29" fmla="*/ 51415 h 60177"/>
                <a:gd name="connsiteX30" fmla="*/ 37613 w 94705"/>
                <a:gd name="connsiteY30" fmla="*/ 53505 h 60177"/>
                <a:gd name="connsiteX31" fmla="*/ 32491 w 94705"/>
                <a:gd name="connsiteY31" fmla="*/ 52877 h 60177"/>
                <a:gd name="connsiteX32" fmla="*/ 22926 w 94705"/>
                <a:gd name="connsiteY32" fmla="*/ 48591 h 60177"/>
                <a:gd name="connsiteX33" fmla="*/ 19924 w 94705"/>
                <a:gd name="connsiteY33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43632 w 94705"/>
                <a:gd name="connsiteY28" fmla="*/ 50498 h 60177"/>
                <a:gd name="connsiteX29" fmla="*/ 39111 w 94705"/>
                <a:gd name="connsiteY29" fmla="*/ 51415 h 60177"/>
                <a:gd name="connsiteX30" fmla="*/ 32491 w 94705"/>
                <a:gd name="connsiteY30" fmla="*/ 52877 h 60177"/>
                <a:gd name="connsiteX31" fmla="*/ 22926 w 94705"/>
                <a:gd name="connsiteY31" fmla="*/ 48591 h 60177"/>
                <a:gd name="connsiteX32" fmla="*/ 19924 w 94705"/>
                <a:gd name="connsiteY32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3200 w 94705"/>
                <a:gd name="connsiteY23" fmla="*/ 57884 h 60177"/>
                <a:gd name="connsiteX24" fmla="*/ 60773 w 94705"/>
                <a:gd name="connsiteY24" fmla="*/ 57666 h 60177"/>
                <a:gd name="connsiteX25" fmla="*/ 60469 w 94705"/>
                <a:gd name="connsiteY25" fmla="*/ 56463 h 60177"/>
                <a:gd name="connsiteX26" fmla="*/ 43864 w 94705"/>
                <a:gd name="connsiteY26" fmla="*/ 55843 h 60177"/>
                <a:gd name="connsiteX27" fmla="*/ 44601 w 94705"/>
                <a:gd name="connsiteY27" fmla="*/ 52474 h 60177"/>
                <a:gd name="connsiteX28" fmla="*/ 39111 w 94705"/>
                <a:gd name="connsiteY28" fmla="*/ 51415 h 60177"/>
                <a:gd name="connsiteX29" fmla="*/ 32491 w 94705"/>
                <a:gd name="connsiteY29" fmla="*/ 52877 h 60177"/>
                <a:gd name="connsiteX30" fmla="*/ 22926 w 94705"/>
                <a:gd name="connsiteY30" fmla="*/ 48591 h 60177"/>
                <a:gd name="connsiteX31" fmla="*/ 19924 w 94705"/>
                <a:gd name="connsiteY31" fmla="*/ 46560 h 60177"/>
                <a:gd name="connsiteX0" fmla="*/ 19924 w 94705"/>
                <a:gd name="connsiteY0" fmla="*/ 46560 h 60177"/>
                <a:gd name="connsiteX1" fmla="*/ 18012 w 94705"/>
                <a:gd name="connsiteY1" fmla="*/ 41671 h 60177"/>
                <a:gd name="connsiteX2" fmla="*/ 8684 w 94705"/>
                <a:gd name="connsiteY2" fmla="*/ 43568 h 60177"/>
                <a:gd name="connsiteX3" fmla="*/ 8188 w 94705"/>
                <a:gd name="connsiteY3" fmla="*/ 36151 h 60177"/>
                <a:gd name="connsiteX4" fmla="*/ 9528 w 94705"/>
                <a:gd name="connsiteY4" fmla="*/ 33461 h 60177"/>
                <a:gd name="connsiteX5" fmla="*/ 7440 w 94705"/>
                <a:gd name="connsiteY5" fmla="*/ 31362 h 60177"/>
                <a:gd name="connsiteX6" fmla="*/ 42 w 94705"/>
                <a:gd name="connsiteY6" fmla="*/ 30039 h 60177"/>
                <a:gd name="connsiteX7" fmla="*/ 4710 w 94705"/>
                <a:gd name="connsiteY7" fmla="*/ 24840 h 60177"/>
                <a:gd name="connsiteX8" fmla="*/ 10561 w 94705"/>
                <a:gd name="connsiteY8" fmla="*/ 20691 h 60177"/>
                <a:gd name="connsiteX9" fmla="*/ 18452 w 94705"/>
                <a:gd name="connsiteY9" fmla="*/ 18327 h 60177"/>
                <a:gd name="connsiteX10" fmla="*/ 30738 w 94705"/>
                <a:gd name="connsiteY10" fmla="*/ 15119 h 60177"/>
                <a:gd name="connsiteX11" fmla="*/ 45677 w 94705"/>
                <a:gd name="connsiteY11" fmla="*/ 15577 h 60177"/>
                <a:gd name="connsiteX12" fmla="*/ 51277 w 94705"/>
                <a:gd name="connsiteY12" fmla="*/ 313 h 60177"/>
                <a:gd name="connsiteX13" fmla="*/ 60914 w 94705"/>
                <a:gd name="connsiteY13" fmla="*/ 8512 h 60177"/>
                <a:gd name="connsiteX14" fmla="*/ 69144 w 94705"/>
                <a:gd name="connsiteY14" fmla="*/ 12970 h 60177"/>
                <a:gd name="connsiteX15" fmla="*/ 79179 w 94705"/>
                <a:gd name="connsiteY15" fmla="*/ 10439 h 60177"/>
                <a:gd name="connsiteX16" fmla="*/ 81753 w 94705"/>
                <a:gd name="connsiteY16" fmla="*/ 18995 h 60177"/>
                <a:gd name="connsiteX17" fmla="*/ 94635 w 94705"/>
                <a:gd name="connsiteY17" fmla="*/ 34401 h 60177"/>
                <a:gd name="connsiteX18" fmla="*/ 86512 w 94705"/>
                <a:gd name="connsiteY18" fmla="*/ 38995 h 60177"/>
                <a:gd name="connsiteX19" fmla="*/ 77856 w 94705"/>
                <a:gd name="connsiteY19" fmla="*/ 44445 h 60177"/>
                <a:gd name="connsiteX20" fmla="*/ 76706 w 94705"/>
                <a:gd name="connsiteY20" fmla="*/ 57144 h 60177"/>
                <a:gd name="connsiteX21" fmla="*/ 74060 w 94705"/>
                <a:gd name="connsiteY21" fmla="*/ 59911 h 60177"/>
                <a:gd name="connsiteX22" fmla="*/ 64802 w 94705"/>
                <a:gd name="connsiteY22" fmla="*/ 52399 h 60177"/>
                <a:gd name="connsiteX23" fmla="*/ 60773 w 94705"/>
                <a:gd name="connsiteY23" fmla="*/ 57666 h 60177"/>
                <a:gd name="connsiteX24" fmla="*/ 60469 w 94705"/>
                <a:gd name="connsiteY24" fmla="*/ 56463 h 60177"/>
                <a:gd name="connsiteX25" fmla="*/ 43864 w 94705"/>
                <a:gd name="connsiteY25" fmla="*/ 55843 h 60177"/>
                <a:gd name="connsiteX26" fmla="*/ 44601 w 94705"/>
                <a:gd name="connsiteY26" fmla="*/ 52474 h 60177"/>
                <a:gd name="connsiteX27" fmla="*/ 39111 w 94705"/>
                <a:gd name="connsiteY27" fmla="*/ 51415 h 60177"/>
                <a:gd name="connsiteX28" fmla="*/ 32491 w 94705"/>
                <a:gd name="connsiteY28" fmla="*/ 52877 h 60177"/>
                <a:gd name="connsiteX29" fmla="*/ 22926 w 94705"/>
                <a:gd name="connsiteY29" fmla="*/ 48591 h 60177"/>
                <a:gd name="connsiteX30" fmla="*/ 19924 w 94705"/>
                <a:gd name="connsiteY30" fmla="*/ 46560 h 60177"/>
                <a:gd name="connsiteX0" fmla="*/ 19924 w 94705"/>
                <a:gd name="connsiteY0" fmla="*/ 46560 h 59914"/>
                <a:gd name="connsiteX1" fmla="*/ 18012 w 94705"/>
                <a:gd name="connsiteY1" fmla="*/ 41671 h 59914"/>
                <a:gd name="connsiteX2" fmla="*/ 8684 w 94705"/>
                <a:gd name="connsiteY2" fmla="*/ 43568 h 59914"/>
                <a:gd name="connsiteX3" fmla="*/ 8188 w 94705"/>
                <a:gd name="connsiteY3" fmla="*/ 36151 h 59914"/>
                <a:gd name="connsiteX4" fmla="*/ 9528 w 94705"/>
                <a:gd name="connsiteY4" fmla="*/ 33461 h 59914"/>
                <a:gd name="connsiteX5" fmla="*/ 7440 w 94705"/>
                <a:gd name="connsiteY5" fmla="*/ 31362 h 59914"/>
                <a:gd name="connsiteX6" fmla="*/ 42 w 94705"/>
                <a:gd name="connsiteY6" fmla="*/ 30039 h 59914"/>
                <a:gd name="connsiteX7" fmla="*/ 4710 w 94705"/>
                <a:gd name="connsiteY7" fmla="*/ 24840 h 59914"/>
                <a:gd name="connsiteX8" fmla="*/ 10561 w 94705"/>
                <a:gd name="connsiteY8" fmla="*/ 20691 h 59914"/>
                <a:gd name="connsiteX9" fmla="*/ 18452 w 94705"/>
                <a:gd name="connsiteY9" fmla="*/ 18327 h 59914"/>
                <a:gd name="connsiteX10" fmla="*/ 30738 w 94705"/>
                <a:gd name="connsiteY10" fmla="*/ 15119 h 59914"/>
                <a:gd name="connsiteX11" fmla="*/ 45677 w 94705"/>
                <a:gd name="connsiteY11" fmla="*/ 15577 h 59914"/>
                <a:gd name="connsiteX12" fmla="*/ 51277 w 94705"/>
                <a:gd name="connsiteY12" fmla="*/ 313 h 59914"/>
                <a:gd name="connsiteX13" fmla="*/ 60914 w 94705"/>
                <a:gd name="connsiteY13" fmla="*/ 8512 h 59914"/>
                <a:gd name="connsiteX14" fmla="*/ 69144 w 94705"/>
                <a:gd name="connsiteY14" fmla="*/ 12970 h 59914"/>
                <a:gd name="connsiteX15" fmla="*/ 79179 w 94705"/>
                <a:gd name="connsiteY15" fmla="*/ 10439 h 59914"/>
                <a:gd name="connsiteX16" fmla="*/ 81753 w 94705"/>
                <a:gd name="connsiteY16" fmla="*/ 18995 h 59914"/>
                <a:gd name="connsiteX17" fmla="*/ 94635 w 94705"/>
                <a:gd name="connsiteY17" fmla="*/ 34401 h 59914"/>
                <a:gd name="connsiteX18" fmla="*/ 86512 w 94705"/>
                <a:gd name="connsiteY18" fmla="*/ 38995 h 59914"/>
                <a:gd name="connsiteX19" fmla="*/ 77856 w 94705"/>
                <a:gd name="connsiteY19" fmla="*/ 44445 h 59914"/>
                <a:gd name="connsiteX20" fmla="*/ 76706 w 94705"/>
                <a:gd name="connsiteY20" fmla="*/ 57144 h 59914"/>
                <a:gd name="connsiteX21" fmla="*/ 74060 w 94705"/>
                <a:gd name="connsiteY21" fmla="*/ 59911 h 59914"/>
                <a:gd name="connsiteX22" fmla="*/ 60773 w 94705"/>
                <a:gd name="connsiteY22" fmla="*/ 57666 h 59914"/>
                <a:gd name="connsiteX23" fmla="*/ 60469 w 94705"/>
                <a:gd name="connsiteY23" fmla="*/ 56463 h 59914"/>
                <a:gd name="connsiteX24" fmla="*/ 43864 w 94705"/>
                <a:gd name="connsiteY24" fmla="*/ 55843 h 59914"/>
                <a:gd name="connsiteX25" fmla="*/ 44601 w 94705"/>
                <a:gd name="connsiteY25" fmla="*/ 52474 h 59914"/>
                <a:gd name="connsiteX26" fmla="*/ 39111 w 94705"/>
                <a:gd name="connsiteY26" fmla="*/ 51415 h 59914"/>
                <a:gd name="connsiteX27" fmla="*/ 32491 w 94705"/>
                <a:gd name="connsiteY27" fmla="*/ 52877 h 59914"/>
                <a:gd name="connsiteX28" fmla="*/ 22926 w 94705"/>
                <a:gd name="connsiteY28" fmla="*/ 48591 h 59914"/>
                <a:gd name="connsiteX29" fmla="*/ 19924 w 94705"/>
                <a:gd name="connsiteY29" fmla="*/ 46560 h 59914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3864 w 94705"/>
                <a:gd name="connsiteY23" fmla="*/ 55843 h 59930"/>
                <a:gd name="connsiteX24" fmla="*/ 44601 w 94705"/>
                <a:gd name="connsiteY24" fmla="*/ 52474 h 59930"/>
                <a:gd name="connsiteX25" fmla="*/ 39111 w 94705"/>
                <a:gd name="connsiteY25" fmla="*/ 51415 h 59930"/>
                <a:gd name="connsiteX26" fmla="*/ 32491 w 94705"/>
                <a:gd name="connsiteY26" fmla="*/ 52877 h 59930"/>
                <a:gd name="connsiteX27" fmla="*/ 22926 w 94705"/>
                <a:gd name="connsiteY27" fmla="*/ 48591 h 59930"/>
                <a:gd name="connsiteX28" fmla="*/ 19924 w 94705"/>
                <a:gd name="connsiteY28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32491 w 94705"/>
                <a:gd name="connsiteY25" fmla="*/ 52877 h 59930"/>
                <a:gd name="connsiteX26" fmla="*/ 22926 w 94705"/>
                <a:gd name="connsiteY26" fmla="*/ 48591 h 59930"/>
                <a:gd name="connsiteX27" fmla="*/ 19924 w 94705"/>
                <a:gd name="connsiteY27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32491 w 94705"/>
                <a:gd name="connsiteY25" fmla="*/ 52877 h 59930"/>
                <a:gd name="connsiteX26" fmla="*/ 30372 w 94705"/>
                <a:gd name="connsiteY26" fmla="*/ 52409 h 59930"/>
                <a:gd name="connsiteX27" fmla="*/ 22926 w 94705"/>
                <a:gd name="connsiteY27" fmla="*/ 48591 h 59930"/>
                <a:gd name="connsiteX28" fmla="*/ 19924 w 94705"/>
                <a:gd name="connsiteY28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30372 w 94705"/>
                <a:gd name="connsiteY25" fmla="*/ 52409 h 59930"/>
                <a:gd name="connsiteX26" fmla="*/ 22926 w 94705"/>
                <a:gd name="connsiteY26" fmla="*/ 48591 h 59930"/>
                <a:gd name="connsiteX27" fmla="*/ 19924 w 94705"/>
                <a:gd name="connsiteY27" fmla="*/ 46560 h 59930"/>
                <a:gd name="connsiteX0" fmla="*/ 19924 w 94705"/>
                <a:gd name="connsiteY0" fmla="*/ 46560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22926 w 94705"/>
                <a:gd name="connsiteY25" fmla="*/ 48591 h 59930"/>
                <a:gd name="connsiteX26" fmla="*/ 19924 w 94705"/>
                <a:gd name="connsiteY26" fmla="*/ 46560 h 59930"/>
                <a:gd name="connsiteX0" fmla="*/ 22926 w 94705"/>
                <a:gd name="connsiteY0" fmla="*/ 48591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8188 w 94705"/>
                <a:gd name="connsiteY3" fmla="*/ 36151 h 59930"/>
                <a:gd name="connsiteX4" fmla="*/ 9528 w 94705"/>
                <a:gd name="connsiteY4" fmla="*/ 33461 h 59930"/>
                <a:gd name="connsiteX5" fmla="*/ 7440 w 94705"/>
                <a:gd name="connsiteY5" fmla="*/ 31362 h 59930"/>
                <a:gd name="connsiteX6" fmla="*/ 42 w 94705"/>
                <a:gd name="connsiteY6" fmla="*/ 30039 h 59930"/>
                <a:gd name="connsiteX7" fmla="*/ 4710 w 94705"/>
                <a:gd name="connsiteY7" fmla="*/ 24840 h 59930"/>
                <a:gd name="connsiteX8" fmla="*/ 10561 w 94705"/>
                <a:gd name="connsiteY8" fmla="*/ 20691 h 59930"/>
                <a:gd name="connsiteX9" fmla="*/ 18452 w 94705"/>
                <a:gd name="connsiteY9" fmla="*/ 18327 h 59930"/>
                <a:gd name="connsiteX10" fmla="*/ 30738 w 94705"/>
                <a:gd name="connsiteY10" fmla="*/ 15119 h 59930"/>
                <a:gd name="connsiteX11" fmla="*/ 45677 w 94705"/>
                <a:gd name="connsiteY11" fmla="*/ 15577 h 59930"/>
                <a:gd name="connsiteX12" fmla="*/ 51277 w 94705"/>
                <a:gd name="connsiteY12" fmla="*/ 313 h 59930"/>
                <a:gd name="connsiteX13" fmla="*/ 60914 w 94705"/>
                <a:gd name="connsiteY13" fmla="*/ 8512 h 59930"/>
                <a:gd name="connsiteX14" fmla="*/ 69144 w 94705"/>
                <a:gd name="connsiteY14" fmla="*/ 12970 h 59930"/>
                <a:gd name="connsiteX15" fmla="*/ 79179 w 94705"/>
                <a:gd name="connsiteY15" fmla="*/ 10439 h 59930"/>
                <a:gd name="connsiteX16" fmla="*/ 81753 w 94705"/>
                <a:gd name="connsiteY16" fmla="*/ 18995 h 59930"/>
                <a:gd name="connsiteX17" fmla="*/ 94635 w 94705"/>
                <a:gd name="connsiteY17" fmla="*/ 34401 h 59930"/>
                <a:gd name="connsiteX18" fmla="*/ 86512 w 94705"/>
                <a:gd name="connsiteY18" fmla="*/ 38995 h 59930"/>
                <a:gd name="connsiteX19" fmla="*/ 77856 w 94705"/>
                <a:gd name="connsiteY19" fmla="*/ 44445 h 59930"/>
                <a:gd name="connsiteX20" fmla="*/ 76706 w 94705"/>
                <a:gd name="connsiteY20" fmla="*/ 57144 h 59930"/>
                <a:gd name="connsiteX21" fmla="*/ 74060 w 94705"/>
                <a:gd name="connsiteY21" fmla="*/ 59911 h 59930"/>
                <a:gd name="connsiteX22" fmla="*/ 60469 w 94705"/>
                <a:gd name="connsiteY22" fmla="*/ 56463 h 59930"/>
                <a:gd name="connsiteX23" fmla="*/ 44601 w 94705"/>
                <a:gd name="connsiteY23" fmla="*/ 52474 h 59930"/>
                <a:gd name="connsiteX24" fmla="*/ 39111 w 94705"/>
                <a:gd name="connsiteY24" fmla="*/ 51415 h 59930"/>
                <a:gd name="connsiteX25" fmla="*/ 22926 w 94705"/>
                <a:gd name="connsiteY25" fmla="*/ 48591 h 59930"/>
                <a:gd name="connsiteX0" fmla="*/ 22926 w 94705"/>
                <a:gd name="connsiteY0" fmla="*/ 48591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9528 w 94705"/>
                <a:gd name="connsiteY3" fmla="*/ 33461 h 59930"/>
                <a:gd name="connsiteX4" fmla="*/ 7440 w 94705"/>
                <a:gd name="connsiteY4" fmla="*/ 31362 h 59930"/>
                <a:gd name="connsiteX5" fmla="*/ 42 w 94705"/>
                <a:gd name="connsiteY5" fmla="*/ 30039 h 59930"/>
                <a:gd name="connsiteX6" fmla="*/ 4710 w 94705"/>
                <a:gd name="connsiteY6" fmla="*/ 24840 h 59930"/>
                <a:gd name="connsiteX7" fmla="*/ 10561 w 94705"/>
                <a:gd name="connsiteY7" fmla="*/ 20691 h 59930"/>
                <a:gd name="connsiteX8" fmla="*/ 18452 w 94705"/>
                <a:gd name="connsiteY8" fmla="*/ 18327 h 59930"/>
                <a:gd name="connsiteX9" fmla="*/ 30738 w 94705"/>
                <a:gd name="connsiteY9" fmla="*/ 15119 h 59930"/>
                <a:gd name="connsiteX10" fmla="*/ 45677 w 94705"/>
                <a:gd name="connsiteY10" fmla="*/ 15577 h 59930"/>
                <a:gd name="connsiteX11" fmla="*/ 51277 w 94705"/>
                <a:gd name="connsiteY11" fmla="*/ 313 h 59930"/>
                <a:gd name="connsiteX12" fmla="*/ 60914 w 94705"/>
                <a:gd name="connsiteY12" fmla="*/ 8512 h 59930"/>
                <a:gd name="connsiteX13" fmla="*/ 69144 w 94705"/>
                <a:gd name="connsiteY13" fmla="*/ 12970 h 59930"/>
                <a:gd name="connsiteX14" fmla="*/ 79179 w 94705"/>
                <a:gd name="connsiteY14" fmla="*/ 10439 h 59930"/>
                <a:gd name="connsiteX15" fmla="*/ 81753 w 94705"/>
                <a:gd name="connsiteY15" fmla="*/ 18995 h 59930"/>
                <a:gd name="connsiteX16" fmla="*/ 94635 w 94705"/>
                <a:gd name="connsiteY16" fmla="*/ 34401 h 59930"/>
                <a:gd name="connsiteX17" fmla="*/ 86512 w 94705"/>
                <a:gd name="connsiteY17" fmla="*/ 38995 h 59930"/>
                <a:gd name="connsiteX18" fmla="*/ 77856 w 94705"/>
                <a:gd name="connsiteY18" fmla="*/ 44445 h 59930"/>
                <a:gd name="connsiteX19" fmla="*/ 76706 w 94705"/>
                <a:gd name="connsiteY19" fmla="*/ 57144 h 59930"/>
                <a:gd name="connsiteX20" fmla="*/ 74060 w 94705"/>
                <a:gd name="connsiteY20" fmla="*/ 59911 h 59930"/>
                <a:gd name="connsiteX21" fmla="*/ 60469 w 94705"/>
                <a:gd name="connsiteY21" fmla="*/ 56463 h 59930"/>
                <a:gd name="connsiteX22" fmla="*/ 44601 w 94705"/>
                <a:gd name="connsiteY22" fmla="*/ 52474 h 59930"/>
                <a:gd name="connsiteX23" fmla="*/ 39111 w 94705"/>
                <a:gd name="connsiteY23" fmla="*/ 51415 h 59930"/>
                <a:gd name="connsiteX24" fmla="*/ 22926 w 94705"/>
                <a:gd name="connsiteY24" fmla="*/ 48591 h 59930"/>
                <a:gd name="connsiteX0" fmla="*/ 22926 w 94705"/>
                <a:gd name="connsiteY0" fmla="*/ 48591 h 59930"/>
                <a:gd name="connsiteX1" fmla="*/ 18012 w 94705"/>
                <a:gd name="connsiteY1" fmla="*/ 41671 h 59930"/>
                <a:gd name="connsiteX2" fmla="*/ 8684 w 94705"/>
                <a:gd name="connsiteY2" fmla="*/ 43568 h 59930"/>
                <a:gd name="connsiteX3" fmla="*/ 7440 w 94705"/>
                <a:gd name="connsiteY3" fmla="*/ 31362 h 59930"/>
                <a:gd name="connsiteX4" fmla="*/ 42 w 94705"/>
                <a:gd name="connsiteY4" fmla="*/ 30039 h 59930"/>
                <a:gd name="connsiteX5" fmla="*/ 4710 w 94705"/>
                <a:gd name="connsiteY5" fmla="*/ 24840 h 59930"/>
                <a:gd name="connsiteX6" fmla="*/ 10561 w 94705"/>
                <a:gd name="connsiteY6" fmla="*/ 20691 h 59930"/>
                <a:gd name="connsiteX7" fmla="*/ 18452 w 94705"/>
                <a:gd name="connsiteY7" fmla="*/ 18327 h 59930"/>
                <a:gd name="connsiteX8" fmla="*/ 30738 w 94705"/>
                <a:gd name="connsiteY8" fmla="*/ 15119 h 59930"/>
                <a:gd name="connsiteX9" fmla="*/ 45677 w 94705"/>
                <a:gd name="connsiteY9" fmla="*/ 15577 h 59930"/>
                <a:gd name="connsiteX10" fmla="*/ 51277 w 94705"/>
                <a:gd name="connsiteY10" fmla="*/ 313 h 59930"/>
                <a:gd name="connsiteX11" fmla="*/ 60914 w 94705"/>
                <a:gd name="connsiteY11" fmla="*/ 8512 h 59930"/>
                <a:gd name="connsiteX12" fmla="*/ 69144 w 94705"/>
                <a:gd name="connsiteY12" fmla="*/ 12970 h 59930"/>
                <a:gd name="connsiteX13" fmla="*/ 79179 w 94705"/>
                <a:gd name="connsiteY13" fmla="*/ 10439 h 59930"/>
                <a:gd name="connsiteX14" fmla="*/ 81753 w 94705"/>
                <a:gd name="connsiteY14" fmla="*/ 18995 h 59930"/>
                <a:gd name="connsiteX15" fmla="*/ 94635 w 94705"/>
                <a:gd name="connsiteY15" fmla="*/ 34401 h 59930"/>
                <a:gd name="connsiteX16" fmla="*/ 86512 w 94705"/>
                <a:gd name="connsiteY16" fmla="*/ 38995 h 59930"/>
                <a:gd name="connsiteX17" fmla="*/ 77856 w 94705"/>
                <a:gd name="connsiteY17" fmla="*/ 44445 h 59930"/>
                <a:gd name="connsiteX18" fmla="*/ 76706 w 94705"/>
                <a:gd name="connsiteY18" fmla="*/ 57144 h 59930"/>
                <a:gd name="connsiteX19" fmla="*/ 74060 w 94705"/>
                <a:gd name="connsiteY19" fmla="*/ 59911 h 59930"/>
                <a:gd name="connsiteX20" fmla="*/ 60469 w 94705"/>
                <a:gd name="connsiteY20" fmla="*/ 56463 h 59930"/>
                <a:gd name="connsiteX21" fmla="*/ 44601 w 94705"/>
                <a:gd name="connsiteY21" fmla="*/ 52474 h 59930"/>
                <a:gd name="connsiteX22" fmla="*/ 39111 w 94705"/>
                <a:gd name="connsiteY22" fmla="*/ 51415 h 59930"/>
                <a:gd name="connsiteX23" fmla="*/ 22926 w 94705"/>
                <a:gd name="connsiteY23" fmla="*/ 48591 h 59930"/>
                <a:gd name="connsiteX0" fmla="*/ 22964 w 94743"/>
                <a:gd name="connsiteY0" fmla="*/ 48591 h 59930"/>
                <a:gd name="connsiteX1" fmla="*/ 18050 w 94743"/>
                <a:gd name="connsiteY1" fmla="*/ 41671 h 59930"/>
                <a:gd name="connsiteX2" fmla="*/ 8722 w 94743"/>
                <a:gd name="connsiteY2" fmla="*/ 43568 h 59930"/>
                <a:gd name="connsiteX3" fmla="*/ 80 w 94743"/>
                <a:gd name="connsiteY3" fmla="*/ 30039 h 59930"/>
                <a:gd name="connsiteX4" fmla="*/ 4748 w 94743"/>
                <a:gd name="connsiteY4" fmla="*/ 24840 h 59930"/>
                <a:gd name="connsiteX5" fmla="*/ 10599 w 94743"/>
                <a:gd name="connsiteY5" fmla="*/ 20691 h 59930"/>
                <a:gd name="connsiteX6" fmla="*/ 18490 w 94743"/>
                <a:gd name="connsiteY6" fmla="*/ 18327 h 59930"/>
                <a:gd name="connsiteX7" fmla="*/ 30776 w 94743"/>
                <a:gd name="connsiteY7" fmla="*/ 15119 h 59930"/>
                <a:gd name="connsiteX8" fmla="*/ 45715 w 94743"/>
                <a:gd name="connsiteY8" fmla="*/ 15577 h 59930"/>
                <a:gd name="connsiteX9" fmla="*/ 51315 w 94743"/>
                <a:gd name="connsiteY9" fmla="*/ 313 h 59930"/>
                <a:gd name="connsiteX10" fmla="*/ 60952 w 94743"/>
                <a:gd name="connsiteY10" fmla="*/ 8512 h 59930"/>
                <a:gd name="connsiteX11" fmla="*/ 69182 w 94743"/>
                <a:gd name="connsiteY11" fmla="*/ 12970 h 59930"/>
                <a:gd name="connsiteX12" fmla="*/ 79217 w 94743"/>
                <a:gd name="connsiteY12" fmla="*/ 10439 h 59930"/>
                <a:gd name="connsiteX13" fmla="*/ 81791 w 94743"/>
                <a:gd name="connsiteY13" fmla="*/ 18995 h 59930"/>
                <a:gd name="connsiteX14" fmla="*/ 94673 w 94743"/>
                <a:gd name="connsiteY14" fmla="*/ 34401 h 59930"/>
                <a:gd name="connsiteX15" fmla="*/ 86550 w 94743"/>
                <a:gd name="connsiteY15" fmla="*/ 38995 h 59930"/>
                <a:gd name="connsiteX16" fmla="*/ 77894 w 94743"/>
                <a:gd name="connsiteY16" fmla="*/ 44445 h 59930"/>
                <a:gd name="connsiteX17" fmla="*/ 76744 w 94743"/>
                <a:gd name="connsiteY17" fmla="*/ 57144 h 59930"/>
                <a:gd name="connsiteX18" fmla="*/ 74098 w 94743"/>
                <a:gd name="connsiteY18" fmla="*/ 59911 h 59930"/>
                <a:gd name="connsiteX19" fmla="*/ 60507 w 94743"/>
                <a:gd name="connsiteY19" fmla="*/ 56463 h 59930"/>
                <a:gd name="connsiteX20" fmla="*/ 44639 w 94743"/>
                <a:gd name="connsiteY20" fmla="*/ 52474 h 59930"/>
                <a:gd name="connsiteX21" fmla="*/ 39149 w 94743"/>
                <a:gd name="connsiteY21" fmla="*/ 51415 h 59930"/>
                <a:gd name="connsiteX22" fmla="*/ 22964 w 94743"/>
                <a:gd name="connsiteY22" fmla="*/ 48591 h 59930"/>
                <a:gd name="connsiteX0" fmla="*/ 22964 w 94743"/>
                <a:gd name="connsiteY0" fmla="*/ 48591 h 65442"/>
                <a:gd name="connsiteX1" fmla="*/ 18050 w 94743"/>
                <a:gd name="connsiteY1" fmla="*/ 41671 h 65442"/>
                <a:gd name="connsiteX2" fmla="*/ 8722 w 94743"/>
                <a:gd name="connsiteY2" fmla="*/ 43568 h 65442"/>
                <a:gd name="connsiteX3" fmla="*/ 80 w 94743"/>
                <a:gd name="connsiteY3" fmla="*/ 30039 h 65442"/>
                <a:gd name="connsiteX4" fmla="*/ 4748 w 94743"/>
                <a:gd name="connsiteY4" fmla="*/ 24840 h 65442"/>
                <a:gd name="connsiteX5" fmla="*/ 10599 w 94743"/>
                <a:gd name="connsiteY5" fmla="*/ 20691 h 65442"/>
                <a:gd name="connsiteX6" fmla="*/ 18490 w 94743"/>
                <a:gd name="connsiteY6" fmla="*/ 18327 h 65442"/>
                <a:gd name="connsiteX7" fmla="*/ 30776 w 94743"/>
                <a:gd name="connsiteY7" fmla="*/ 15119 h 65442"/>
                <a:gd name="connsiteX8" fmla="*/ 45715 w 94743"/>
                <a:gd name="connsiteY8" fmla="*/ 15577 h 65442"/>
                <a:gd name="connsiteX9" fmla="*/ 51315 w 94743"/>
                <a:gd name="connsiteY9" fmla="*/ 313 h 65442"/>
                <a:gd name="connsiteX10" fmla="*/ 60952 w 94743"/>
                <a:gd name="connsiteY10" fmla="*/ 8512 h 65442"/>
                <a:gd name="connsiteX11" fmla="*/ 69182 w 94743"/>
                <a:gd name="connsiteY11" fmla="*/ 12970 h 65442"/>
                <a:gd name="connsiteX12" fmla="*/ 79217 w 94743"/>
                <a:gd name="connsiteY12" fmla="*/ 10439 h 65442"/>
                <a:gd name="connsiteX13" fmla="*/ 81791 w 94743"/>
                <a:gd name="connsiteY13" fmla="*/ 18995 h 65442"/>
                <a:gd name="connsiteX14" fmla="*/ 94673 w 94743"/>
                <a:gd name="connsiteY14" fmla="*/ 34401 h 65442"/>
                <a:gd name="connsiteX15" fmla="*/ 86550 w 94743"/>
                <a:gd name="connsiteY15" fmla="*/ 38995 h 65442"/>
                <a:gd name="connsiteX16" fmla="*/ 77894 w 94743"/>
                <a:gd name="connsiteY16" fmla="*/ 44445 h 65442"/>
                <a:gd name="connsiteX17" fmla="*/ 76744 w 94743"/>
                <a:gd name="connsiteY17" fmla="*/ 57144 h 65442"/>
                <a:gd name="connsiteX18" fmla="*/ 74098 w 94743"/>
                <a:gd name="connsiteY18" fmla="*/ 59911 h 65442"/>
                <a:gd name="connsiteX19" fmla="*/ 63767 w 94743"/>
                <a:gd name="connsiteY19" fmla="*/ 65290 h 65442"/>
                <a:gd name="connsiteX20" fmla="*/ 44639 w 94743"/>
                <a:gd name="connsiteY20" fmla="*/ 52474 h 65442"/>
                <a:gd name="connsiteX21" fmla="*/ 39149 w 94743"/>
                <a:gd name="connsiteY21" fmla="*/ 51415 h 65442"/>
                <a:gd name="connsiteX22" fmla="*/ 22964 w 94743"/>
                <a:gd name="connsiteY22" fmla="*/ 48591 h 65442"/>
                <a:gd name="connsiteX0" fmla="*/ 22964 w 94743"/>
                <a:gd name="connsiteY0" fmla="*/ 48591 h 65617"/>
                <a:gd name="connsiteX1" fmla="*/ 18050 w 94743"/>
                <a:gd name="connsiteY1" fmla="*/ 41671 h 65617"/>
                <a:gd name="connsiteX2" fmla="*/ 8722 w 94743"/>
                <a:gd name="connsiteY2" fmla="*/ 43568 h 65617"/>
                <a:gd name="connsiteX3" fmla="*/ 80 w 94743"/>
                <a:gd name="connsiteY3" fmla="*/ 30039 h 65617"/>
                <a:gd name="connsiteX4" fmla="*/ 4748 w 94743"/>
                <a:gd name="connsiteY4" fmla="*/ 24840 h 65617"/>
                <a:gd name="connsiteX5" fmla="*/ 10599 w 94743"/>
                <a:gd name="connsiteY5" fmla="*/ 20691 h 65617"/>
                <a:gd name="connsiteX6" fmla="*/ 18490 w 94743"/>
                <a:gd name="connsiteY6" fmla="*/ 18327 h 65617"/>
                <a:gd name="connsiteX7" fmla="*/ 30776 w 94743"/>
                <a:gd name="connsiteY7" fmla="*/ 15119 h 65617"/>
                <a:gd name="connsiteX8" fmla="*/ 45715 w 94743"/>
                <a:gd name="connsiteY8" fmla="*/ 15577 h 65617"/>
                <a:gd name="connsiteX9" fmla="*/ 51315 w 94743"/>
                <a:gd name="connsiteY9" fmla="*/ 313 h 65617"/>
                <a:gd name="connsiteX10" fmla="*/ 60952 w 94743"/>
                <a:gd name="connsiteY10" fmla="*/ 8512 h 65617"/>
                <a:gd name="connsiteX11" fmla="*/ 69182 w 94743"/>
                <a:gd name="connsiteY11" fmla="*/ 12970 h 65617"/>
                <a:gd name="connsiteX12" fmla="*/ 79217 w 94743"/>
                <a:gd name="connsiteY12" fmla="*/ 10439 h 65617"/>
                <a:gd name="connsiteX13" fmla="*/ 81791 w 94743"/>
                <a:gd name="connsiteY13" fmla="*/ 18995 h 65617"/>
                <a:gd name="connsiteX14" fmla="*/ 94673 w 94743"/>
                <a:gd name="connsiteY14" fmla="*/ 34401 h 65617"/>
                <a:gd name="connsiteX15" fmla="*/ 86550 w 94743"/>
                <a:gd name="connsiteY15" fmla="*/ 38995 h 65617"/>
                <a:gd name="connsiteX16" fmla="*/ 77894 w 94743"/>
                <a:gd name="connsiteY16" fmla="*/ 44445 h 65617"/>
                <a:gd name="connsiteX17" fmla="*/ 76744 w 94743"/>
                <a:gd name="connsiteY17" fmla="*/ 57144 h 65617"/>
                <a:gd name="connsiteX18" fmla="*/ 74098 w 94743"/>
                <a:gd name="connsiteY18" fmla="*/ 59911 h 65617"/>
                <a:gd name="connsiteX19" fmla="*/ 63767 w 94743"/>
                <a:gd name="connsiteY19" fmla="*/ 65290 h 65617"/>
                <a:gd name="connsiteX20" fmla="*/ 44449 w 94743"/>
                <a:gd name="connsiteY20" fmla="*/ 64989 h 65617"/>
                <a:gd name="connsiteX21" fmla="*/ 39149 w 94743"/>
                <a:gd name="connsiteY21" fmla="*/ 51415 h 65617"/>
                <a:gd name="connsiteX22" fmla="*/ 22964 w 94743"/>
                <a:gd name="connsiteY22" fmla="*/ 48591 h 65617"/>
                <a:gd name="connsiteX0" fmla="*/ 22964 w 94743"/>
                <a:gd name="connsiteY0" fmla="*/ 48591 h 76237"/>
                <a:gd name="connsiteX1" fmla="*/ 18050 w 94743"/>
                <a:gd name="connsiteY1" fmla="*/ 41671 h 76237"/>
                <a:gd name="connsiteX2" fmla="*/ 8722 w 94743"/>
                <a:gd name="connsiteY2" fmla="*/ 43568 h 76237"/>
                <a:gd name="connsiteX3" fmla="*/ 80 w 94743"/>
                <a:gd name="connsiteY3" fmla="*/ 30039 h 76237"/>
                <a:gd name="connsiteX4" fmla="*/ 4748 w 94743"/>
                <a:gd name="connsiteY4" fmla="*/ 24840 h 76237"/>
                <a:gd name="connsiteX5" fmla="*/ 10599 w 94743"/>
                <a:gd name="connsiteY5" fmla="*/ 20691 h 76237"/>
                <a:gd name="connsiteX6" fmla="*/ 18490 w 94743"/>
                <a:gd name="connsiteY6" fmla="*/ 18327 h 76237"/>
                <a:gd name="connsiteX7" fmla="*/ 30776 w 94743"/>
                <a:gd name="connsiteY7" fmla="*/ 15119 h 76237"/>
                <a:gd name="connsiteX8" fmla="*/ 45715 w 94743"/>
                <a:gd name="connsiteY8" fmla="*/ 15577 h 76237"/>
                <a:gd name="connsiteX9" fmla="*/ 51315 w 94743"/>
                <a:gd name="connsiteY9" fmla="*/ 313 h 76237"/>
                <a:gd name="connsiteX10" fmla="*/ 60952 w 94743"/>
                <a:gd name="connsiteY10" fmla="*/ 8512 h 76237"/>
                <a:gd name="connsiteX11" fmla="*/ 69182 w 94743"/>
                <a:gd name="connsiteY11" fmla="*/ 12970 h 76237"/>
                <a:gd name="connsiteX12" fmla="*/ 79217 w 94743"/>
                <a:gd name="connsiteY12" fmla="*/ 10439 h 76237"/>
                <a:gd name="connsiteX13" fmla="*/ 81791 w 94743"/>
                <a:gd name="connsiteY13" fmla="*/ 18995 h 76237"/>
                <a:gd name="connsiteX14" fmla="*/ 94673 w 94743"/>
                <a:gd name="connsiteY14" fmla="*/ 34401 h 76237"/>
                <a:gd name="connsiteX15" fmla="*/ 86550 w 94743"/>
                <a:gd name="connsiteY15" fmla="*/ 38995 h 76237"/>
                <a:gd name="connsiteX16" fmla="*/ 77894 w 94743"/>
                <a:gd name="connsiteY16" fmla="*/ 44445 h 76237"/>
                <a:gd name="connsiteX17" fmla="*/ 76744 w 94743"/>
                <a:gd name="connsiteY17" fmla="*/ 57144 h 76237"/>
                <a:gd name="connsiteX18" fmla="*/ 74098 w 94743"/>
                <a:gd name="connsiteY18" fmla="*/ 59911 h 76237"/>
                <a:gd name="connsiteX19" fmla="*/ 63767 w 94743"/>
                <a:gd name="connsiteY19" fmla="*/ 65290 h 76237"/>
                <a:gd name="connsiteX20" fmla="*/ 44449 w 94743"/>
                <a:gd name="connsiteY20" fmla="*/ 64989 h 76237"/>
                <a:gd name="connsiteX21" fmla="*/ 29878 w 94743"/>
                <a:gd name="connsiteY21" fmla="*/ 76237 h 76237"/>
                <a:gd name="connsiteX22" fmla="*/ 22964 w 94743"/>
                <a:gd name="connsiteY22" fmla="*/ 48591 h 76237"/>
                <a:gd name="connsiteX0" fmla="*/ 19157 w 94743"/>
                <a:gd name="connsiteY0" fmla="*/ 66689 h 76237"/>
                <a:gd name="connsiteX1" fmla="*/ 18050 w 94743"/>
                <a:gd name="connsiteY1" fmla="*/ 41671 h 76237"/>
                <a:gd name="connsiteX2" fmla="*/ 8722 w 94743"/>
                <a:gd name="connsiteY2" fmla="*/ 43568 h 76237"/>
                <a:gd name="connsiteX3" fmla="*/ 80 w 94743"/>
                <a:gd name="connsiteY3" fmla="*/ 30039 h 76237"/>
                <a:gd name="connsiteX4" fmla="*/ 4748 w 94743"/>
                <a:gd name="connsiteY4" fmla="*/ 24840 h 76237"/>
                <a:gd name="connsiteX5" fmla="*/ 10599 w 94743"/>
                <a:gd name="connsiteY5" fmla="*/ 20691 h 76237"/>
                <a:gd name="connsiteX6" fmla="*/ 18490 w 94743"/>
                <a:gd name="connsiteY6" fmla="*/ 18327 h 76237"/>
                <a:gd name="connsiteX7" fmla="*/ 30776 w 94743"/>
                <a:gd name="connsiteY7" fmla="*/ 15119 h 76237"/>
                <a:gd name="connsiteX8" fmla="*/ 45715 w 94743"/>
                <a:gd name="connsiteY8" fmla="*/ 15577 h 76237"/>
                <a:gd name="connsiteX9" fmla="*/ 51315 w 94743"/>
                <a:gd name="connsiteY9" fmla="*/ 313 h 76237"/>
                <a:gd name="connsiteX10" fmla="*/ 60952 w 94743"/>
                <a:gd name="connsiteY10" fmla="*/ 8512 h 76237"/>
                <a:gd name="connsiteX11" fmla="*/ 69182 w 94743"/>
                <a:gd name="connsiteY11" fmla="*/ 12970 h 76237"/>
                <a:gd name="connsiteX12" fmla="*/ 79217 w 94743"/>
                <a:gd name="connsiteY12" fmla="*/ 10439 h 76237"/>
                <a:gd name="connsiteX13" fmla="*/ 81791 w 94743"/>
                <a:gd name="connsiteY13" fmla="*/ 18995 h 76237"/>
                <a:gd name="connsiteX14" fmla="*/ 94673 w 94743"/>
                <a:gd name="connsiteY14" fmla="*/ 34401 h 76237"/>
                <a:gd name="connsiteX15" fmla="*/ 86550 w 94743"/>
                <a:gd name="connsiteY15" fmla="*/ 38995 h 76237"/>
                <a:gd name="connsiteX16" fmla="*/ 77894 w 94743"/>
                <a:gd name="connsiteY16" fmla="*/ 44445 h 76237"/>
                <a:gd name="connsiteX17" fmla="*/ 76744 w 94743"/>
                <a:gd name="connsiteY17" fmla="*/ 57144 h 76237"/>
                <a:gd name="connsiteX18" fmla="*/ 74098 w 94743"/>
                <a:gd name="connsiteY18" fmla="*/ 59911 h 76237"/>
                <a:gd name="connsiteX19" fmla="*/ 63767 w 94743"/>
                <a:gd name="connsiteY19" fmla="*/ 65290 h 76237"/>
                <a:gd name="connsiteX20" fmla="*/ 44449 w 94743"/>
                <a:gd name="connsiteY20" fmla="*/ 64989 h 76237"/>
                <a:gd name="connsiteX21" fmla="*/ 29878 w 94743"/>
                <a:gd name="connsiteY21" fmla="*/ 76237 h 76237"/>
                <a:gd name="connsiteX22" fmla="*/ 19157 w 94743"/>
                <a:gd name="connsiteY22" fmla="*/ 66689 h 76237"/>
                <a:gd name="connsiteX0" fmla="*/ 19157 w 94743"/>
                <a:gd name="connsiteY0" fmla="*/ 66689 h 76237"/>
                <a:gd name="connsiteX1" fmla="*/ 9005 w 94743"/>
                <a:gd name="connsiteY1" fmla="*/ 59701 h 76237"/>
                <a:gd name="connsiteX2" fmla="*/ 18050 w 94743"/>
                <a:gd name="connsiteY2" fmla="*/ 41671 h 76237"/>
                <a:gd name="connsiteX3" fmla="*/ 8722 w 94743"/>
                <a:gd name="connsiteY3" fmla="*/ 43568 h 76237"/>
                <a:gd name="connsiteX4" fmla="*/ 80 w 94743"/>
                <a:gd name="connsiteY4" fmla="*/ 30039 h 76237"/>
                <a:gd name="connsiteX5" fmla="*/ 4748 w 94743"/>
                <a:gd name="connsiteY5" fmla="*/ 24840 h 76237"/>
                <a:gd name="connsiteX6" fmla="*/ 10599 w 94743"/>
                <a:gd name="connsiteY6" fmla="*/ 20691 h 76237"/>
                <a:gd name="connsiteX7" fmla="*/ 18490 w 94743"/>
                <a:gd name="connsiteY7" fmla="*/ 18327 h 76237"/>
                <a:gd name="connsiteX8" fmla="*/ 30776 w 94743"/>
                <a:gd name="connsiteY8" fmla="*/ 15119 h 76237"/>
                <a:gd name="connsiteX9" fmla="*/ 45715 w 94743"/>
                <a:gd name="connsiteY9" fmla="*/ 15577 h 76237"/>
                <a:gd name="connsiteX10" fmla="*/ 51315 w 94743"/>
                <a:gd name="connsiteY10" fmla="*/ 313 h 76237"/>
                <a:gd name="connsiteX11" fmla="*/ 60952 w 94743"/>
                <a:gd name="connsiteY11" fmla="*/ 8512 h 76237"/>
                <a:gd name="connsiteX12" fmla="*/ 69182 w 94743"/>
                <a:gd name="connsiteY12" fmla="*/ 12970 h 76237"/>
                <a:gd name="connsiteX13" fmla="*/ 79217 w 94743"/>
                <a:gd name="connsiteY13" fmla="*/ 10439 h 76237"/>
                <a:gd name="connsiteX14" fmla="*/ 81791 w 94743"/>
                <a:gd name="connsiteY14" fmla="*/ 18995 h 76237"/>
                <a:gd name="connsiteX15" fmla="*/ 94673 w 94743"/>
                <a:gd name="connsiteY15" fmla="*/ 34401 h 76237"/>
                <a:gd name="connsiteX16" fmla="*/ 86550 w 94743"/>
                <a:gd name="connsiteY16" fmla="*/ 38995 h 76237"/>
                <a:gd name="connsiteX17" fmla="*/ 77894 w 94743"/>
                <a:gd name="connsiteY17" fmla="*/ 44445 h 76237"/>
                <a:gd name="connsiteX18" fmla="*/ 76744 w 94743"/>
                <a:gd name="connsiteY18" fmla="*/ 57144 h 76237"/>
                <a:gd name="connsiteX19" fmla="*/ 74098 w 94743"/>
                <a:gd name="connsiteY19" fmla="*/ 59911 h 76237"/>
                <a:gd name="connsiteX20" fmla="*/ 63767 w 94743"/>
                <a:gd name="connsiteY20" fmla="*/ 65290 h 76237"/>
                <a:gd name="connsiteX21" fmla="*/ 44449 w 94743"/>
                <a:gd name="connsiteY21" fmla="*/ 64989 h 76237"/>
                <a:gd name="connsiteX22" fmla="*/ 29878 w 94743"/>
                <a:gd name="connsiteY22" fmla="*/ 76237 h 76237"/>
                <a:gd name="connsiteX23" fmla="*/ 19157 w 94743"/>
                <a:gd name="connsiteY23" fmla="*/ 66689 h 76237"/>
                <a:gd name="connsiteX0" fmla="*/ 23433 w 99019"/>
                <a:gd name="connsiteY0" fmla="*/ 66689 h 76237"/>
                <a:gd name="connsiteX1" fmla="*/ 13281 w 99019"/>
                <a:gd name="connsiteY1" fmla="*/ 59701 h 76237"/>
                <a:gd name="connsiteX2" fmla="*/ 122 w 99019"/>
                <a:gd name="connsiteY2" fmla="*/ 59026 h 76237"/>
                <a:gd name="connsiteX3" fmla="*/ 12998 w 99019"/>
                <a:gd name="connsiteY3" fmla="*/ 43568 h 76237"/>
                <a:gd name="connsiteX4" fmla="*/ 4356 w 99019"/>
                <a:gd name="connsiteY4" fmla="*/ 30039 h 76237"/>
                <a:gd name="connsiteX5" fmla="*/ 9024 w 99019"/>
                <a:gd name="connsiteY5" fmla="*/ 24840 h 76237"/>
                <a:gd name="connsiteX6" fmla="*/ 14875 w 99019"/>
                <a:gd name="connsiteY6" fmla="*/ 20691 h 76237"/>
                <a:gd name="connsiteX7" fmla="*/ 22766 w 99019"/>
                <a:gd name="connsiteY7" fmla="*/ 18327 h 76237"/>
                <a:gd name="connsiteX8" fmla="*/ 35052 w 99019"/>
                <a:gd name="connsiteY8" fmla="*/ 15119 h 76237"/>
                <a:gd name="connsiteX9" fmla="*/ 49991 w 99019"/>
                <a:gd name="connsiteY9" fmla="*/ 15577 h 76237"/>
                <a:gd name="connsiteX10" fmla="*/ 55591 w 99019"/>
                <a:gd name="connsiteY10" fmla="*/ 313 h 76237"/>
                <a:gd name="connsiteX11" fmla="*/ 65228 w 99019"/>
                <a:gd name="connsiteY11" fmla="*/ 8512 h 76237"/>
                <a:gd name="connsiteX12" fmla="*/ 73458 w 99019"/>
                <a:gd name="connsiteY12" fmla="*/ 12970 h 76237"/>
                <a:gd name="connsiteX13" fmla="*/ 83493 w 99019"/>
                <a:gd name="connsiteY13" fmla="*/ 10439 h 76237"/>
                <a:gd name="connsiteX14" fmla="*/ 86067 w 99019"/>
                <a:gd name="connsiteY14" fmla="*/ 18995 h 76237"/>
                <a:gd name="connsiteX15" fmla="*/ 98949 w 99019"/>
                <a:gd name="connsiteY15" fmla="*/ 34401 h 76237"/>
                <a:gd name="connsiteX16" fmla="*/ 90826 w 99019"/>
                <a:gd name="connsiteY16" fmla="*/ 38995 h 76237"/>
                <a:gd name="connsiteX17" fmla="*/ 82170 w 99019"/>
                <a:gd name="connsiteY17" fmla="*/ 44445 h 76237"/>
                <a:gd name="connsiteX18" fmla="*/ 81020 w 99019"/>
                <a:gd name="connsiteY18" fmla="*/ 57144 h 76237"/>
                <a:gd name="connsiteX19" fmla="*/ 78374 w 99019"/>
                <a:gd name="connsiteY19" fmla="*/ 59911 h 76237"/>
                <a:gd name="connsiteX20" fmla="*/ 68043 w 99019"/>
                <a:gd name="connsiteY20" fmla="*/ 65290 h 76237"/>
                <a:gd name="connsiteX21" fmla="*/ 48725 w 99019"/>
                <a:gd name="connsiteY21" fmla="*/ 64989 h 76237"/>
                <a:gd name="connsiteX22" fmla="*/ 34154 w 99019"/>
                <a:gd name="connsiteY22" fmla="*/ 76237 h 76237"/>
                <a:gd name="connsiteX23" fmla="*/ 23433 w 99019"/>
                <a:gd name="connsiteY23" fmla="*/ 66689 h 76237"/>
                <a:gd name="connsiteX0" fmla="*/ 29626 w 105212"/>
                <a:gd name="connsiteY0" fmla="*/ 66689 h 76237"/>
                <a:gd name="connsiteX1" fmla="*/ 19474 w 105212"/>
                <a:gd name="connsiteY1" fmla="*/ 59701 h 76237"/>
                <a:gd name="connsiteX2" fmla="*/ 6315 w 105212"/>
                <a:gd name="connsiteY2" fmla="*/ 59026 h 76237"/>
                <a:gd name="connsiteX3" fmla="*/ 529 w 105212"/>
                <a:gd name="connsiteY3" fmla="*/ 52039 h 76237"/>
                <a:gd name="connsiteX4" fmla="*/ 10549 w 105212"/>
                <a:gd name="connsiteY4" fmla="*/ 30039 h 76237"/>
                <a:gd name="connsiteX5" fmla="*/ 15217 w 105212"/>
                <a:gd name="connsiteY5" fmla="*/ 24840 h 76237"/>
                <a:gd name="connsiteX6" fmla="*/ 21068 w 105212"/>
                <a:gd name="connsiteY6" fmla="*/ 20691 h 76237"/>
                <a:gd name="connsiteX7" fmla="*/ 28959 w 105212"/>
                <a:gd name="connsiteY7" fmla="*/ 18327 h 76237"/>
                <a:gd name="connsiteX8" fmla="*/ 41245 w 105212"/>
                <a:gd name="connsiteY8" fmla="*/ 15119 h 76237"/>
                <a:gd name="connsiteX9" fmla="*/ 56184 w 105212"/>
                <a:gd name="connsiteY9" fmla="*/ 15577 h 76237"/>
                <a:gd name="connsiteX10" fmla="*/ 61784 w 105212"/>
                <a:gd name="connsiteY10" fmla="*/ 313 h 76237"/>
                <a:gd name="connsiteX11" fmla="*/ 71421 w 105212"/>
                <a:gd name="connsiteY11" fmla="*/ 8512 h 76237"/>
                <a:gd name="connsiteX12" fmla="*/ 79651 w 105212"/>
                <a:gd name="connsiteY12" fmla="*/ 12970 h 76237"/>
                <a:gd name="connsiteX13" fmla="*/ 89686 w 105212"/>
                <a:gd name="connsiteY13" fmla="*/ 10439 h 76237"/>
                <a:gd name="connsiteX14" fmla="*/ 92260 w 105212"/>
                <a:gd name="connsiteY14" fmla="*/ 18995 h 76237"/>
                <a:gd name="connsiteX15" fmla="*/ 105142 w 105212"/>
                <a:gd name="connsiteY15" fmla="*/ 34401 h 76237"/>
                <a:gd name="connsiteX16" fmla="*/ 97019 w 105212"/>
                <a:gd name="connsiteY16" fmla="*/ 38995 h 76237"/>
                <a:gd name="connsiteX17" fmla="*/ 88363 w 105212"/>
                <a:gd name="connsiteY17" fmla="*/ 44445 h 76237"/>
                <a:gd name="connsiteX18" fmla="*/ 87213 w 105212"/>
                <a:gd name="connsiteY18" fmla="*/ 57144 h 76237"/>
                <a:gd name="connsiteX19" fmla="*/ 84567 w 105212"/>
                <a:gd name="connsiteY19" fmla="*/ 59911 h 76237"/>
                <a:gd name="connsiteX20" fmla="*/ 74236 w 105212"/>
                <a:gd name="connsiteY20" fmla="*/ 65290 h 76237"/>
                <a:gd name="connsiteX21" fmla="*/ 54918 w 105212"/>
                <a:gd name="connsiteY21" fmla="*/ 64989 h 76237"/>
                <a:gd name="connsiteX22" fmla="*/ 40347 w 105212"/>
                <a:gd name="connsiteY22" fmla="*/ 76237 h 76237"/>
                <a:gd name="connsiteX23" fmla="*/ 29626 w 105212"/>
                <a:gd name="connsiteY23" fmla="*/ 66689 h 76237"/>
                <a:gd name="connsiteX0" fmla="*/ 29585 w 105171"/>
                <a:gd name="connsiteY0" fmla="*/ 66689 h 76237"/>
                <a:gd name="connsiteX1" fmla="*/ 19433 w 105171"/>
                <a:gd name="connsiteY1" fmla="*/ 59701 h 76237"/>
                <a:gd name="connsiteX2" fmla="*/ 6274 w 105171"/>
                <a:gd name="connsiteY2" fmla="*/ 59026 h 76237"/>
                <a:gd name="connsiteX3" fmla="*/ 488 w 105171"/>
                <a:gd name="connsiteY3" fmla="*/ 52039 h 76237"/>
                <a:gd name="connsiteX4" fmla="*/ 10508 w 105171"/>
                <a:gd name="connsiteY4" fmla="*/ 30039 h 76237"/>
                <a:gd name="connsiteX5" fmla="*/ 8263 w 105171"/>
                <a:gd name="connsiteY5" fmla="*/ 38588 h 76237"/>
                <a:gd name="connsiteX6" fmla="*/ 21027 w 105171"/>
                <a:gd name="connsiteY6" fmla="*/ 20691 h 76237"/>
                <a:gd name="connsiteX7" fmla="*/ 28918 w 105171"/>
                <a:gd name="connsiteY7" fmla="*/ 18327 h 76237"/>
                <a:gd name="connsiteX8" fmla="*/ 41204 w 105171"/>
                <a:gd name="connsiteY8" fmla="*/ 15119 h 76237"/>
                <a:gd name="connsiteX9" fmla="*/ 56143 w 105171"/>
                <a:gd name="connsiteY9" fmla="*/ 15577 h 76237"/>
                <a:gd name="connsiteX10" fmla="*/ 61743 w 105171"/>
                <a:gd name="connsiteY10" fmla="*/ 313 h 76237"/>
                <a:gd name="connsiteX11" fmla="*/ 71380 w 105171"/>
                <a:gd name="connsiteY11" fmla="*/ 8512 h 76237"/>
                <a:gd name="connsiteX12" fmla="*/ 79610 w 105171"/>
                <a:gd name="connsiteY12" fmla="*/ 12970 h 76237"/>
                <a:gd name="connsiteX13" fmla="*/ 89645 w 105171"/>
                <a:gd name="connsiteY13" fmla="*/ 10439 h 76237"/>
                <a:gd name="connsiteX14" fmla="*/ 92219 w 105171"/>
                <a:gd name="connsiteY14" fmla="*/ 18995 h 76237"/>
                <a:gd name="connsiteX15" fmla="*/ 105101 w 105171"/>
                <a:gd name="connsiteY15" fmla="*/ 34401 h 76237"/>
                <a:gd name="connsiteX16" fmla="*/ 96978 w 105171"/>
                <a:gd name="connsiteY16" fmla="*/ 38995 h 76237"/>
                <a:gd name="connsiteX17" fmla="*/ 88322 w 105171"/>
                <a:gd name="connsiteY17" fmla="*/ 44445 h 76237"/>
                <a:gd name="connsiteX18" fmla="*/ 87172 w 105171"/>
                <a:gd name="connsiteY18" fmla="*/ 57144 h 76237"/>
                <a:gd name="connsiteX19" fmla="*/ 84526 w 105171"/>
                <a:gd name="connsiteY19" fmla="*/ 59911 h 76237"/>
                <a:gd name="connsiteX20" fmla="*/ 74195 w 105171"/>
                <a:gd name="connsiteY20" fmla="*/ 65290 h 76237"/>
                <a:gd name="connsiteX21" fmla="*/ 54877 w 105171"/>
                <a:gd name="connsiteY21" fmla="*/ 64989 h 76237"/>
                <a:gd name="connsiteX22" fmla="*/ 40306 w 105171"/>
                <a:gd name="connsiteY22" fmla="*/ 76237 h 76237"/>
                <a:gd name="connsiteX23" fmla="*/ 29585 w 105171"/>
                <a:gd name="connsiteY23" fmla="*/ 66689 h 76237"/>
                <a:gd name="connsiteX0" fmla="*/ 29115 w 104701"/>
                <a:gd name="connsiteY0" fmla="*/ 66689 h 76237"/>
                <a:gd name="connsiteX1" fmla="*/ 18963 w 104701"/>
                <a:gd name="connsiteY1" fmla="*/ 59701 h 76237"/>
                <a:gd name="connsiteX2" fmla="*/ 5804 w 104701"/>
                <a:gd name="connsiteY2" fmla="*/ 59026 h 76237"/>
                <a:gd name="connsiteX3" fmla="*/ 18 w 104701"/>
                <a:gd name="connsiteY3" fmla="*/ 52039 h 76237"/>
                <a:gd name="connsiteX4" fmla="*/ 7793 w 104701"/>
                <a:gd name="connsiteY4" fmla="*/ 38588 h 76237"/>
                <a:gd name="connsiteX5" fmla="*/ 20557 w 104701"/>
                <a:gd name="connsiteY5" fmla="*/ 20691 h 76237"/>
                <a:gd name="connsiteX6" fmla="*/ 28448 w 104701"/>
                <a:gd name="connsiteY6" fmla="*/ 18327 h 76237"/>
                <a:gd name="connsiteX7" fmla="*/ 40734 w 104701"/>
                <a:gd name="connsiteY7" fmla="*/ 15119 h 76237"/>
                <a:gd name="connsiteX8" fmla="*/ 55673 w 104701"/>
                <a:gd name="connsiteY8" fmla="*/ 15577 h 76237"/>
                <a:gd name="connsiteX9" fmla="*/ 61273 w 104701"/>
                <a:gd name="connsiteY9" fmla="*/ 313 h 76237"/>
                <a:gd name="connsiteX10" fmla="*/ 70910 w 104701"/>
                <a:gd name="connsiteY10" fmla="*/ 8512 h 76237"/>
                <a:gd name="connsiteX11" fmla="*/ 79140 w 104701"/>
                <a:gd name="connsiteY11" fmla="*/ 12970 h 76237"/>
                <a:gd name="connsiteX12" fmla="*/ 89175 w 104701"/>
                <a:gd name="connsiteY12" fmla="*/ 10439 h 76237"/>
                <a:gd name="connsiteX13" fmla="*/ 91749 w 104701"/>
                <a:gd name="connsiteY13" fmla="*/ 18995 h 76237"/>
                <a:gd name="connsiteX14" fmla="*/ 104631 w 104701"/>
                <a:gd name="connsiteY14" fmla="*/ 34401 h 76237"/>
                <a:gd name="connsiteX15" fmla="*/ 96508 w 104701"/>
                <a:gd name="connsiteY15" fmla="*/ 38995 h 76237"/>
                <a:gd name="connsiteX16" fmla="*/ 87852 w 104701"/>
                <a:gd name="connsiteY16" fmla="*/ 44445 h 76237"/>
                <a:gd name="connsiteX17" fmla="*/ 86702 w 104701"/>
                <a:gd name="connsiteY17" fmla="*/ 57144 h 76237"/>
                <a:gd name="connsiteX18" fmla="*/ 84056 w 104701"/>
                <a:gd name="connsiteY18" fmla="*/ 59911 h 76237"/>
                <a:gd name="connsiteX19" fmla="*/ 73725 w 104701"/>
                <a:gd name="connsiteY19" fmla="*/ 65290 h 76237"/>
                <a:gd name="connsiteX20" fmla="*/ 54407 w 104701"/>
                <a:gd name="connsiteY20" fmla="*/ 64989 h 76237"/>
                <a:gd name="connsiteX21" fmla="*/ 39836 w 104701"/>
                <a:gd name="connsiteY21" fmla="*/ 76237 h 76237"/>
                <a:gd name="connsiteX22" fmla="*/ 29115 w 104701"/>
                <a:gd name="connsiteY22" fmla="*/ 66689 h 76237"/>
                <a:gd name="connsiteX0" fmla="*/ 29115 w 104701"/>
                <a:gd name="connsiteY0" fmla="*/ 66689 h 76237"/>
                <a:gd name="connsiteX1" fmla="*/ 18963 w 104701"/>
                <a:gd name="connsiteY1" fmla="*/ 59701 h 76237"/>
                <a:gd name="connsiteX2" fmla="*/ 5804 w 104701"/>
                <a:gd name="connsiteY2" fmla="*/ 59026 h 76237"/>
                <a:gd name="connsiteX3" fmla="*/ 18 w 104701"/>
                <a:gd name="connsiteY3" fmla="*/ 52039 h 76237"/>
                <a:gd name="connsiteX4" fmla="*/ 7793 w 104701"/>
                <a:gd name="connsiteY4" fmla="*/ 38588 h 76237"/>
                <a:gd name="connsiteX5" fmla="*/ 20557 w 104701"/>
                <a:gd name="connsiteY5" fmla="*/ 20691 h 76237"/>
                <a:gd name="connsiteX6" fmla="*/ 28510 w 104701"/>
                <a:gd name="connsiteY6" fmla="*/ 8295 h 76237"/>
                <a:gd name="connsiteX7" fmla="*/ 40734 w 104701"/>
                <a:gd name="connsiteY7" fmla="*/ 15119 h 76237"/>
                <a:gd name="connsiteX8" fmla="*/ 55673 w 104701"/>
                <a:gd name="connsiteY8" fmla="*/ 15577 h 76237"/>
                <a:gd name="connsiteX9" fmla="*/ 61273 w 104701"/>
                <a:gd name="connsiteY9" fmla="*/ 313 h 76237"/>
                <a:gd name="connsiteX10" fmla="*/ 70910 w 104701"/>
                <a:gd name="connsiteY10" fmla="*/ 8512 h 76237"/>
                <a:gd name="connsiteX11" fmla="*/ 79140 w 104701"/>
                <a:gd name="connsiteY11" fmla="*/ 12970 h 76237"/>
                <a:gd name="connsiteX12" fmla="*/ 89175 w 104701"/>
                <a:gd name="connsiteY12" fmla="*/ 10439 h 76237"/>
                <a:gd name="connsiteX13" fmla="*/ 91749 w 104701"/>
                <a:gd name="connsiteY13" fmla="*/ 18995 h 76237"/>
                <a:gd name="connsiteX14" fmla="*/ 104631 w 104701"/>
                <a:gd name="connsiteY14" fmla="*/ 34401 h 76237"/>
                <a:gd name="connsiteX15" fmla="*/ 96508 w 104701"/>
                <a:gd name="connsiteY15" fmla="*/ 38995 h 76237"/>
                <a:gd name="connsiteX16" fmla="*/ 87852 w 104701"/>
                <a:gd name="connsiteY16" fmla="*/ 44445 h 76237"/>
                <a:gd name="connsiteX17" fmla="*/ 86702 w 104701"/>
                <a:gd name="connsiteY17" fmla="*/ 57144 h 76237"/>
                <a:gd name="connsiteX18" fmla="*/ 84056 w 104701"/>
                <a:gd name="connsiteY18" fmla="*/ 59911 h 76237"/>
                <a:gd name="connsiteX19" fmla="*/ 73725 w 104701"/>
                <a:gd name="connsiteY19" fmla="*/ 65290 h 76237"/>
                <a:gd name="connsiteX20" fmla="*/ 54407 w 104701"/>
                <a:gd name="connsiteY20" fmla="*/ 64989 h 76237"/>
                <a:gd name="connsiteX21" fmla="*/ 39836 w 104701"/>
                <a:gd name="connsiteY21" fmla="*/ 76237 h 76237"/>
                <a:gd name="connsiteX22" fmla="*/ 29115 w 104701"/>
                <a:gd name="connsiteY22" fmla="*/ 66689 h 76237"/>
                <a:gd name="connsiteX0" fmla="*/ 29115 w 104701"/>
                <a:gd name="connsiteY0" fmla="*/ 66689 h 76237"/>
                <a:gd name="connsiteX1" fmla="*/ 18963 w 104701"/>
                <a:gd name="connsiteY1" fmla="*/ 59701 h 76237"/>
                <a:gd name="connsiteX2" fmla="*/ 5804 w 104701"/>
                <a:gd name="connsiteY2" fmla="*/ 59026 h 76237"/>
                <a:gd name="connsiteX3" fmla="*/ 18 w 104701"/>
                <a:gd name="connsiteY3" fmla="*/ 52039 h 76237"/>
                <a:gd name="connsiteX4" fmla="*/ 7793 w 104701"/>
                <a:gd name="connsiteY4" fmla="*/ 38588 h 76237"/>
                <a:gd name="connsiteX5" fmla="*/ 2434 w 104701"/>
                <a:gd name="connsiteY5" fmla="*/ 26190 h 76237"/>
                <a:gd name="connsiteX6" fmla="*/ 28510 w 104701"/>
                <a:gd name="connsiteY6" fmla="*/ 8295 h 76237"/>
                <a:gd name="connsiteX7" fmla="*/ 40734 w 104701"/>
                <a:gd name="connsiteY7" fmla="*/ 15119 h 76237"/>
                <a:gd name="connsiteX8" fmla="*/ 55673 w 104701"/>
                <a:gd name="connsiteY8" fmla="*/ 15577 h 76237"/>
                <a:gd name="connsiteX9" fmla="*/ 61273 w 104701"/>
                <a:gd name="connsiteY9" fmla="*/ 313 h 76237"/>
                <a:gd name="connsiteX10" fmla="*/ 70910 w 104701"/>
                <a:gd name="connsiteY10" fmla="*/ 8512 h 76237"/>
                <a:gd name="connsiteX11" fmla="*/ 79140 w 104701"/>
                <a:gd name="connsiteY11" fmla="*/ 12970 h 76237"/>
                <a:gd name="connsiteX12" fmla="*/ 89175 w 104701"/>
                <a:gd name="connsiteY12" fmla="*/ 10439 h 76237"/>
                <a:gd name="connsiteX13" fmla="*/ 91749 w 104701"/>
                <a:gd name="connsiteY13" fmla="*/ 18995 h 76237"/>
                <a:gd name="connsiteX14" fmla="*/ 104631 w 104701"/>
                <a:gd name="connsiteY14" fmla="*/ 34401 h 76237"/>
                <a:gd name="connsiteX15" fmla="*/ 96508 w 104701"/>
                <a:gd name="connsiteY15" fmla="*/ 38995 h 76237"/>
                <a:gd name="connsiteX16" fmla="*/ 87852 w 104701"/>
                <a:gd name="connsiteY16" fmla="*/ 44445 h 76237"/>
                <a:gd name="connsiteX17" fmla="*/ 86702 w 104701"/>
                <a:gd name="connsiteY17" fmla="*/ 57144 h 76237"/>
                <a:gd name="connsiteX18" fmla="*/ 84056 w 104701"/>
                <a:gd name="connsiteY18" fmla="*/ 59911 h 76237"/>
                <a:gd name="connsiteX19" fmla="*/ 73725 w 104701"/>
                <a:gd name="connsiteY19" fmla="*/ 65290 h 76237"/>
                <a:gd name="connsiteX20" fmla="*/ 54407 w 104701"/>
                <a:gd name="connsiteY20" fmla="*/ 64989 h 76237"/>
                <a:gd name="connsiteX21" fmla="*/ 39836 w 104701"/>
                <a:gd name="connsiteY21" fmla="*/ 76237 h 76237"/>
                <a:gd name="connsiteX22" fmla="*/ 29115 w 104701"/>
                <a:gd name="connsiteY22" fmla="*/ 66689 h 76237"/>
                <a:gd name="connsiteX0" fmla="*/ 29115 w 104701"/>
                <a:gd name="connsiteY0" fmla="*/ 66397 h 75945"/>
                <a:gd name="connsiteX1" fmla="*/ 18963 w 104701"/>
                <a:gd name="connsiteY1" fmla="*/ 59409 h 75945"/>
                <a:gd name="connsiteX2" fmla="*/ 5804 w 104701"/>
                <a:gd name="connsiteY2" fmla="*/ 58734 h 75945"/>
                <a:gd name="connsiteX3" fmla="*/ 18 w 104701"/>
                <a:gd name="connsiteY3" fmla="*/ 51747 h 75945"/>
                <a:gd name="connsiteX4" fmla="*/ 7793 w 104701"/>
                <a:gd name="connsiteY4" fmla="*/ 38296 h 75945"/>
                <a:gd name="connsiteX5" fmla="*/ 2434 w 104701"/>
                <a:gd name="connsiteY5" fmla="*/ 25898 h 75945"/>
                <a:gd name="connsiteX6" fmla="*/ 28510 w 104701"/>
                <a:gd name="connsiteY6" fmla="*/ 8003 h 75945"/>
                <a:gd name="connsiteX7" fmla="*/ 40734 w 104701"/>
                <a:gd name="connsiteY7" fmla="*/ 14827 h 75945"/>
                <a:gd name="connsiteX8" fmla="*/ 50686 w 104701"/>
                <a:gd name="connsiteY8" fmla="*/ 9364 h 75945"/>
                <a:gd name="connsiteX9" fmla="*/ 61273 w 104701"/>
                <a:gd name="connsiteY9" fmla="*/ 21 h 75945"/>
                <a:gd name="connsiteX10" fmla="*/ 70910 w 104701"/>
                <a:gd name="connsiteY10" fmla="*/ 8220 h 75945"/>
                <a:gd name="connsiteX11" fmla="*/ 79140 w 104701"/>
                <a:gd name="connsiteY11" fmla="*/ 12678 h 75945"/>
                <a:gd name="connsiteX12" fmla="*/ 89175 w 104701"/>
                <a:gd name="connsiteY12" fmla="*/ 10147 h 75945"/>
                <a:gd name="connsiteX13" fmla="*/ 91749 w 104701"/>
                <a:gd name="connsiteY13" fmla="*/ 18703 h 75945"/>
                <a:gd name="connsiteX14" fmla="*/ 104631 w 104701"/>
                <a:gd name="connsiteY14" fmla="*/ 34109 h 75945"/>
                <a:gd name="connsiteX15" fmla="*/ 96508 w 104701"/>
                <a:gd name="connsiteY15" fmla="*/ 38703 h 75945"/>
                <a:gd name="connsiteX16" fmla="*/ 87852 w 104701"/>
                <a:gd name="connsiteY16" fmla="*/ 44153 h 75945"/>
                <a:gd name="connsiteX17" fmla="*/ 86702 w 104701"/>
                <a:gd name="connsiteY17" fmla="*/ 56852 h 75945"/>
                <a:gd name="connsiteX18" fmla="*/ 84056 w 104701"/>
                <a:gd name="connsiteY18" fmla="*/ 59619 h 75945"/>
                <a:gd name="connsiteX19" fmla="*/ 73725 w 104701"/>
                <a:gd name="connsiteY19" fmla="*/ 64998 h 75945"/>
                <a:gd name="connsiteX20" fmla="*/ 54407 w 104701"/>
                <a:gd name="connsiteY20" fmla="*/ 64697 h 75945"/>
                <a:gd name="connsiteX21" fmla="*/ 39836 w 104701"/>
                <a:gd name="connsiteY21" fmla="*/ 75945 h 75945"/>
                <a:gd name="connsiteX22" fmla="*/ 29115 w 104701"/>
                <a:gd name="connsiteY22" fmla="*/ 66397 h 75945"/>
                <a:gd name="connsiteX0" fmla="*/ 29115 w 104701"/>
                <a:gd name="connsiteY0" fmla="*/ 66397 h 75945"/>
                <a:gd name="connsiteX1" fmla="*/ 18963 w 104701"/>
                <a:gd name="connsiteY1" fmla="*/ 59409 h 75945"/>
                <a:gd name="connsiteX2" fmla="*/ 5804 w 104701"/>
                <a:gd name="connsiteY2" fmla="*/ 58734 h 75945"/>
                <a:gd name="connsiteX3" fmla="*/ 18 w 104701"/>
                <a:gd name="connsiteY3" fmla="*/ 51747 h 75945"/>
                <a:gd name="connsiteX4" fmla="*/ 7793 w 104701"/>
                <a:gd name="connsiteY4" fmla="*/ 38296 h 75945"/>
                <a:gd name="connsiteX5" fmla="*/ 2434 w 104701"/>
                <a:gd name="connsiteY5" fmla="*/ 25898 h 75945"/>
                <a:gd name="connsiteX6" fmla="*/ 28510 w 104701"/>
                <a:gd name="connsiteY6" fmla="*/ 8003 h 75945"/>
                <a:gd name="connsiteX7" fmla="*/ 42872 w 104701"/>
                <a:gd name="connsiteY7" fmla="*/ 11431 h 75945"/>
                <a:gd name="connsiteX8" fmla="*/ 50686 w 104701"/>
                <a:gd name="connsiteY8" fmla="*/ 9364 h 75945"/>
                <a:gd name="connsiteX9" fmla="*/ 61273 w 104701"/>
                <a:gd name="connsiteY9" fmla="*/ 21 h 75945"/>
                <a:gd name="connsiteX10" fmla="*/ 70910 w 104701"/>
                <a:gd name="connsiteY10" fmla="*/ 8220 h 75945"/>
                <a:gd name="connsiteX11" fmla="*/ 79140 w 104701"/>
                <a:gd name="connsiteY11" fmla="*/ 12678 h 75945"/>
                <a:gd name="connsiteX12" fmla="*/ 89175 w 104701"/>
                <a:gd name="connsiteY12" fmla="*/ 10147 h 75945"/>
                <a:gd name="connsiteX13" fmla="*/ 91749 w 104701"/>
                <a:gd name="connsiteY13" fmla="*/ 18703 h 75945"/>
                <a:gd name="connsiteX14" fmla="*/ 104631 w 104701"/>
                <a:gd name="connsiteY14" fmla="*/ 34109 h 75945"/>
                <a:gd name="connsiteX15" fmla="*/ 96508 w 104701"/>
                <a:gd name="connsiteY15" fmla="*/ 38703 h 75945"/>
                <a:gd name="connsiteX16" fmla="*/ 87852 w 104701"/>
                <a:gd name="connsiteY16" fmla="*/ 44153 h 75945"/>
                <a:gd name="connsiteX17" fmla="*/ 86702 w 104701"/>
                <a:gd name="connsiteY17" fmla="*/ 56852 h 75945"/>
                <a:gd name="connsiteX18" fmla="*/ 84056 w 104701"/>
                <a:gd name="connsiteY18" fmla="*/ 59619 h 75945"/>
                <a:gd name="connsiteX19" fmla="*/ 73725 w 104701"/>
                <a:gd name="connsiteY19" fmla="*/ 64998 h 75945"/>
                <a:gd name="connsiteX20" fmla="*/ 54407 w 104701"/>
                <a:gd name="connsiteY20" fmla="*/ 64697 h 75945"/>
                <a:gd name="connsiteX21" fmla="*/ 39836 w 104701"/>
                <a:gd name="connsiteY21" fmla="*/ 75945 h 75945"/>
                <a:gd name="connsiteX22" fmla="*/ 29115 w 104701"/>
                <a:gd name="connsiteY22" fmla="*/ 66397 h 75945"/>
                <a:gd name="connsiteX0" fmla="*/ 29115 w 104701"/>
                <a:gd name="connsiteY0" fmla="*/ 66397 h 75945"/>
                <a:gd name="connsiteX1" fmla="*/ 18963 w 104701"/>
                <a:gd name="connsiteY1" fmla="*/ 59409 h 75945"/>
                <a:gd name="connsiteX2" fmla="*/ 5804 w 104701"/>
                <a:gd name="connsiteY2" fmla="*/ 58734 h 75945"/>
                <a:gd name="connsiteX3" fmla="*/ 18 w 104701"/>
                <a:gd name="connsiteY3" fmla="*/ 51747 h 75945"/>
                <a:gd name="connsiteX4" fmla="*/ 7793 w 104701"/>
                <a:gd name="connsiteY4" fmla="*/ 38296 h 75945"/>
                <a:gd name="connsiteX5" fmla="*/ 2434 w 104701"/>
                <a:gd name="connsiteY5" fmla="*/ 25898 h 75945"/>
                <a:gd name="connsiteX6" fmla="*/ 9077 w 104701"/>
                <a:gd name="connsiteY6" fmla="*/ 5088 h 75945"/>
                <a:gd name="connsiteX7" fmla="*/ 28510 w 104701"/>
                <a:gd name="connsiteY7" fmla="*/ 8003 h 75945"/>
                <a:gd name="connsiteX8" fmla="*/ 42872 w 104701"/>
                <a:gd name="connsiteY8" fmla="*/ 11431 h 75945"/>
                <a:gd name="connsiteX9" fmla="*/ 50686 w 104701"/>
                <a:gd name="connsiteY9" fmla="*/ 9364 h 75945"/>
                <a:gd name="connsiteX10" fmla="*/ 61273 w 104701"/>
                <a:gd name="connsiteY10" fmla="*/ 21 h 75945"/>
                <a:gd name="connsiteX11" fmla="*/ 70910 w 104701"/>
                <a:gd name="connsiteY11" fmla="*/ 8220 h 75945"/>
                <a:gd name="connsiteX12" fmla="*/ 79140 w 104701"/>
                <a:gd name="connsiteY12" fmla="*/ 12678 h 75945"/>
                <a:gd name="connsiteX13" fmla="*/ 89175 w 104701"/>
                <a:gd name="connsiteY13" fmla="*/ 10147 h 75945"/>
                <a:gd name="connsiteX14" fmla="*/ 91749 w 104701"/>
                <a:gd name="connsiteY14" fmla="*/ 18703 h 75945"/>
                <a:gd name="connsiteX15" fmla="*/ 104631 w 104701"/>
                <a:gd name="connsiteY15" fmla="*/ 34109 h 75945"/>
                <a:gd name="connsiteX16" fmla="*/ 96508 w 104701"/>
                <a:gd name="connsiteY16" fmla="*/ 38703 h 75945"/>
                <a:gd name="connsiteX17" fmla="*/ 87852 w 104701"/>
                <a:gd name="connsiteY17" fmla="*/ 44153 h 75945"/>
                <a:gd name="connsiteX18" fmla="*/ 86702 w 104701"/>
                <a:gd name="connsiteY18" fmla="*/ 56852 h 75945"/>
                <a:gd name="connsiteX19" fmla="*/ 84056 w 104701"/>
                <a:gd name="connsiteY19" fmla="*/ 59619 h 75945"/>
                <a:gd name="connsiteX20" fmla="*/ 73725 w 104701"/>
                <a:gd name="connsiteY20" fmla="*/ 64998 h 75945"/>
                <a:gd name="connsiteX21" fmla="*/ 54407 w 104701"/>
                <a:gd name="connsiteY21" fmla="*/ 64697 h 75945"/>
                <a:gd name="connsiteX22" fmla="*/ 39836 w 104701"/>
                <a:gd name="connsiteY22" fmla="*/ 75945 h 75945"/>
                <a:gd name="connsiteX23" fmla="*/ 29115 w 104701"/>
                <a:gd name="connsiteY23" fmla="*/ 66397 h 75945"/>
                <a:gd name="connsiteX0" fmla="*/ 31344 w 106930"/>
                <a:gd name="connsiteY0" fmla="*/ 66397 h 75945"/>
                <a:gd name="connsiteX1" fmla="*/ 21192 w 106930"/>
                <a:gd name="connsiteY1" fmla="*/ 59409 h 75945"/>
                <a:gd name="connsiteX2" fmla="*/ 8033 w 106930"/>
                <a:gd name="connsiteY2" fmla="*/ 58734 h 75945"/>
                <a:gd name="connsiteX3" fmla="*/ 2247 w 106930"/>
                <a:gd name="connsiteY3" fmla="*/ 51747 h 75945"/>
                <a:gd name="connsiteX4" fmla="*/ 10022 w 106930"/>
                <a:gd name="connsiteY4" fmla="*/ 38296 h 75945"/>
                <a:gd name="connsiteX5" fmla="*/ 4663 w 106930"/>
                <a:gd name="connsiteY5" fmla="*/ 25898 h 75945"/>
                <a:gd name="connsiteX6" fmla="*/ 193 w 106930"/>
                <a:gd name="connsiteY6" fmla="*/ 9223 h 75945"/>
                <a:gd name="connsiteX7" fmla="*/ 11306 w 106930"/>
                <a:gd name="connsiteY7" fmla="*/ 5088 h 75945"/>
                <a:gd name="connsiteX8" fmla="*/ 30739 w 106930"/>
                <a:gd name="connsiteY8" fmla="*/ 8003 h 75945"/>
                <a:gd name="connsiteX9" fmla="*/ 45101 w 106930"/>
                <a:gd name="connsiteY9" fmla="*/ 11431 h 75945"/>
                <a:gd name="connsiteX10" fmla="*/ 52915 w 106930"/>
                <a:gd name="connsiteY10" fmla="*/ 9364 h 75945"/>
                <a:gd name="connsiteX11" fmla="*/ 63502 w 106930"/>
                <a:gd name="connsiteY11" fmla="*/ 21 h 75945"/>
                <a:gd name="connsiteX12" fmla="*/ 73139 w 106930"/>
                <a:gd name="connsiteY12" fmla="*/ 8220 h 75945"/>
                <a:gd name="connsiteX13" fmla="*/ 81369 w 106930"/>
                <a:gd name="connsiteY13" fmla="*/ 12678 h 75945"/>
                <a:gd name="connsiteX14" fmla="*/ 91404 w 106930"/>
                <a:gd name="connsiteY14" fmla="*/ 10147 h 75945"/>
                <a:gd name="connsiteX15" fmla="*/ 93978 w 106930"/>
                <a:gd name="connsiteY15" fmla="*/ 18703 h 75945"/>
                <a:gd name="connsiteX16" fmla="*/ 106860 w 106930"/>
                <a:gd name="connsiteY16" fmla="*/ 34109 h 75945"/>
                <a:gd name="connsiteX17" fmla="*/ 98737 w 106930"/>
                <a:gd name="connsiteY17" fmla="*/ 38703 h 75945"/>
                <a:gd name="connsiteX18" fmla="*/ 90081 w 106930"/>
                <a:gd name="connsiteY18" fmla="*/ 44153 h 75945"/>
                <a:gd name="connsiteX19" fmla="*/ 88931 w 106930"/>
                <a:gd name="connsiteY19" fmla="*/ 56852 h 75945"/>
                <a:gd name="connsiteX20" fmla="*/ 86285 w 106930"/>
                <a:gd name="connsiteY20" fmla="*/ 59619 h 75945"/>
                <a:gd name="connsiteX21" fmla="*/ 75954 w 106930"/>
                <a:gd name="connsiteY21" fmla="*/ 64998 h 75945"/>
                <a:gd name="connsiteX22" fmla="*/ 56636 w 106930"/>
                <a:gd name="connsiteY22" fmla="*/ 64697 h 75945"/>
                <a:gd name="connsiteX23" fmla="*/ 42065 w 106930"/>
                <a:gd name="connsiteY23" fmla="*/ 75945 h 75945"/>
                <a:gd name="connsiteX24" fmla="*/ 31344 w 106930"/>
                <a:gd name="connsiteY24" fmla="*/ 66397 h 75945"/>
                <a:gd name="connsiteX0" fmla="*/ 45952 w 121538"/>
                <a:gd name="connsiteY0" fmla="*/ 66397 h 75945"/>
                <a:gd name="connsiteX1" fmla="*/ 35800 w 121538"/>
                <a:gd name="connsiteY1" fmla="*/ 59409 h 75945"/>
                <a:gd name="connsiteX2" fmla="*/ 22641 w 121538"/>
                <a:gd name="connsiteY2" fmla="*/ 58734 h 75945"/>
                <a:gd name="connsiteX3" fmla="*/ 16855 w 121538"/>
                <a:gd name="connsiteY3" fmla="*/ 51747 h 75945"/>
                <a:gd name="connsiteX4" fmla="*/ 24630 w 121538"/>
                <a:gd name="connsiteY4" fmla="*/ 38296 h 75945"/>
                <a:gd name="connsiteX5" fmla="*/ 19271 w 121538"/>
                <a:gd name="connsiteY5" fmla="*/ 25898 h 75945"/>
                <a:gd name="connsiteX6" fmla="*/ 35 w 121538"/>
                <a:gd name="connsiteY6" fmla="*/ 9402 h 75945"/>
                <a:gd name="connsiteX7" fmla="*/ 14801 w 121538"/>
                <a:gd name="connsiteY7" fmla="*/ 9223 h 75945"/>
                <a:gd name="connsiteX8" fmla="*/ 25914 w 121538"/>
                <a:gd name="connsiteY8" fmla="*/ 5088 h 75945"/>
                <a:gd name="connsiteX9" fmla="*/ 45347 w 121538"/>
                <a:gd name="connsiteY9" fmla="*/ 8003 h 75945"/>
                <a:gd name="connsiteX10" fmla="*/ 59709 w 121538"/>
                <a:gd name="connsiteY10" fmla="*/ 11431 h 75945"/>
                <a:gd name="connsiteX11" fmla="*/ 67523 w 121538"/>
                <a:gd name="connsiteY11" fmla="*/ 9364 h 75945"/>
                <a:gd name="connsiteX12" fmla="*/ 78110 w 121538"/>
                <a:gd name="connsiteY12" fmla="*/ 21 h 75945"/>
                <a:gd name="connsiteX13" fmla="*/ 87747 w 121538"/>
                <a:gd name="connsiteY13" fmla="*/ 8220 h 75945"/>
                <a:gd name="connsiteX14" fmla="*/ 95977 w 121538"/>
                <a:gd name="connsiteY14" fmla="*/ 12678 h 75945"/>
                <a:gd name="connsiteX15" fmla="*/ 106012 w 121538"/>
                <a:gd name="connsiteY15" fmla="*/ 10147 h 75945"/>
                <a:gd name="connsiteX16" fmla="*/ 108586 w 121538"/>
                <a:gd name="connsiteY16" fmla="*/ 18703 h 75945"/>
                <a:gd name="connsiteX17" fmla="*/ 121468 w 121538"/>
                <a:gd name="connsiteY17" fmla="*/ 34109 h 75945"/>
                <a:gd name="connsiteX18" fmla="*/ 113345 w 121538"/>
                <a:gd name="connsiteY18" fmla="*/ 38703 h 75945"/>
                <a:gd name="connsiteX19" fmla="*/ 104689 w 121538"/>
                <a:gd name="connsiteY19" fmla="*/ 44153 h 75945"/>
                <a:gd name="connsiteX20" fmla="*/ 103539 w 121538"/>
                <a:gd name="connsiteY20" fmla="*/ 56852 h 75945"/>
                <a:gd name="connsiteX21" fmla="*/ 100893 w 121538"/>
                <a:gd name="connsiteY21" fmla="*/ 59619 h 75945"/>
                <a:gd name="connsiteX22" fmla="*/ 90562 w 121538"/>
                <a:gd name="connsiteY22" fmla="*/ 64998 h 75945"/>
                <a:gd name="connsiteX23" fmla="*/ 71244 w 121538"/>
                <a:gd name="connsiteY23" fmla="*/ 64697 h 75945"/>
                <a:gd name="connsiteX24" fmla="*/ 56673 w 121538"/>
                <a:gd name="connsiteY24" fmla="*/ 75945 h 75945"/>
                <a:gd name="connsiteX25" fmla="*/ 45952 w 121538"/>
                <a:gd name="connsiteY25" fmla="*/ 66397 h 75945"/>
                <a:gd name="connsiteX0" fmla="*/ 48264 w 123850"/>
                <a:gd name="connsiteY0" fmla="*/ 71334 h 80882"/>
                <a:gd name="connsiteX1" fmla="*/ 38112 w 123850"/>
                <a:gd name="connsiteY1" fmla="*/ 64346 h 80882"/>
                <a:gd name="connsiteX2" fmla="*/ 24953 w 123850"/>
                <a:gd name="connsiteY2" fmla="*/ 63671 h 80882"/>
                <a:gd name="connsiteX3" fmla="*/ 19167 w 123850"/>
                <a:gd name="connsiteY3" fmla="*/ 56684 h 80882"/>
                <a:gd name="connsiteX4" fmla="*/ 26942 w 123850"/>
                <a:gd name="connsiteY4" fmla="*/ 43233 h 80882"/>
                <a:gd name="connsiteX5" fmla="*/ 21583 w 123850"/>
                <a:gd name="connsiteY5" fmla="*/ 30835 h 80882"/>
                <a:gd name="connsiteX6" fmla="*/ 2347 w 123850"/>
                <a:gd name="connsiteY6" fmla="*/ 14339 h 80882"/>
                <a:gd name="connsiteX7" fmla="*/ 1991 w 123850"/>
                <a:gd name="connsiteY7" fmla="*/ 42 h 80882"/>
                <a:gd name="connsiteX8" fmla="*/ 28226 w 123850"/>
                <a:gd name="connsiteY8" fmla="*/ 10025 h 80882"/>
                <a:gd name="connsiteX9" fmla="*/ 47659 w 123850"/>
                <a:gd name="connsiteY9" fmla="*/ 12940 h 80882"/>
                <a:gd name="connsiteX10" fmla="*/ 62021 w 123850"/>
                <a:gd name="connsiteY10" fmla="*/ 16368 h 80882"/>
                <a:gd name="connsiteX11" fmla="*/ 69835 w 123850"/>
                <a:gd name="connsiteY11" fmla="*/ 14301 h 80882"/>
                <a:gd name="connsiteX12" fmla="*/ 80422 w 123850"/>
                <a:gd name="connsiteY12" fmla="*/ 4958 h 80882"/>
                <a:gd name="connsiteX13" fmla="*/ 90059 w 123850"/>
                <a:gd name="connsiteY13" fmla="*/ 13157 h 80882"/>
                <a:gd name="connsiteX14" fmla="*/ 98289 w 123850"/>
                <a:gd name="connsiteY14" fmla="*/ 17615 h 80882"/>
                <a:gd name="connsiteX15" fmla="*/ 108324 w 123850"/>
                <a:gd name="connsiteY15" fmla="*/ 15084 h 80882"/>
                <a:gd name="connsiteX16" fmla="*/ 110898 w 123850"/>
                <a:gd name="connsiteY16" fmla="*/ 23640 h 80882"/>
                <a:gd name="connsiteX17" fmla="*/ 123780 w 123850"/>
                <a:gd name="connsiteY17" fmla="*/ 39046 h 80882"/>
                <a:gd name="connsiteX18" fmla="*/ 115657 w 123850"/>
                <a:gd name="connsiteY18" fmla="*/ 43640 h 80882"/>
                <a:gd name="connsiteX19" fmla="*/ 107001 w 123850"/>
                <a:gd name="connsiteY19" fmla="*/ 49090 h 80882"/>
                <a:gd name="connsiteX20" fmla="*/ 105851 w 123850"/>
                <a:gd name="connsiteY20" fmla="*/ 61789 h 80882"/>
                <a:gd name="connsiteX21" fmla="*/ 103205 w 123850"/>
                <a:gd name="connsiteY21" fmla="*/ 64556 h 80882"/>
                <a:gd name="connsiteX22" fmla="*/ 92874 w 123850"/>
                <a:gd name="connsiteY22" fmla="*/ 69935 h 80882"/>
                <a:gd name="connsiteX23" fmla="*/ 73556 w 123850"/>
                <a:gd name="connsiteY23" fmla="*/ 69634 h 80882"/>
                <a:gd name="connsiteX24" fmla="*/ 58985 w 123850"/>
                <a:gd name="connsiteY24" fmla="*/ 80882 h 80882"/>
                <a:gd name="connsiteX25" fmla="*/ 48264 w 123850"/>
                <a:gd name="connsiteY25" fmla="*/ 71334 h 80882"/>
                <a:gd name="connsiteX0" fmla="*/ 47454 w 123040"/>
                <a:gd name="connsiteY0" fmla="*/ 76589 h 86137"/>
                <a:gd name="connsiteX1" fmla="*/ 37302 w 123040"/>
                <a:gd name="connsiteY1" fmla="*/ 69601 h 86137"/>
                <a:gd name="connsiteX2" fmla="*/ 24143 w 123040"/>
                <a:gd name="connsiteY2" fmla="*/ 68926 h 86137"/>
                <a:gd name="connsiteX3" fmla="*/ 18357 w 123040"/>
                <a:gd name="connsiteY3" fmla="*/ 61939 h 86137"/>
                <a:gd name="connsiteX4" fmla="*/ 26132 w 123040"/>
                <a:gd name="connsiteY4" fmla="*/ 48488 h 86137"/>
                <a:gd name="connsiteX5" fmla="*/ 20773 w 123040"/>
                <a:gd name="connsiteY5" fmla="*/ 36090 h 86137"/>
                <a:gd name="connsiteX6" fmla="*/ 1537 w 123040"/>
                <a:gd name="connsiteY6" fmla="*/ 19594 h 86137"/>
                <a:gd name="connsiteX7" fmla="*/ 1181 w 123040"/>
                <a:gd name="connsiteY7" fmla="*/ 5297 h 86137"/>
                <a:gd name="connsiteX8" fmla="*/ 16460 w 123040"/>
                <a:gd name="connsiteY8" fmla="*/ 646 h 86137"/>
                <a:gd name="connsiteX9" fmla="*/ 46849 w 123040"/>
                <a:gd name="connsiteY9" fmla="*/ 18195 h 86137"/>
                <a:gd name="connsiteX10" fmla="*/ 61211 w 123040"/>
                <a:gd name="connsiteY10" fmla="*/ 21623 h 86137"/>
                <a:gd name="connsiteX11" fmla="*/ 69025 w 123040"/>
                <a:gd name="connsiteY11" fmla="*/ 19556 h 86137"/>
                <a:gd name="connsiteX12" fmla="*/ 79612 w 123040"/>
                <a:gd name="connsiteY12" fmla="*/ 10213 h 86137"/>
                <a:gd name="connsiteX13" fmla="*/ 89249 w 123040"/>
                <a:gd name="connsiteY13" fmla="*/ 18412 h 86137"/>
                <a:gd name="connsiteX14" fmla="*/ 97479 w 123040"/>
                <a:gd name="connsiteY14" fmla="*/ 22870 h 86137"/>
                <a:gd name="connsiteX15" fmla="*/ 107514 w 123040"/>
                <a:gd name="connsiteY15" fmla="*/ 20339 h 86137"/>
                <a:gd name="connsiteX16" fmla="*/ 110088 w 123040"/>
                <a:gd name="connsiteY16" fmla="*/ 28895 h 86137"/>
                <a:gd name="connsiteX17" fmla="*/ 122970 w 123040"/>
                <a:gd name="connsiteY17" fmla="*/ 44301 h 86137"/>
                <a:gd name="connsiteX18" fmla="*/ 114847 w 123040"/>
                <a:gd name="connsiteY18" fmla="*/ 48895 h 86137"/>
                <a:gd name="connsiteX19" fmla="*/ 106191 w 123040"/>
                <a:gd name="connsiteY19" fmla="*/ 54345 h 86137"/>
                <a:gd name="connsiteX20" fmla="*/ 105041 w 123040"/>
                <a:gd name="connsiteY20" fmla="*/ 67044 h 86137"/>
                <a:gd name="connsiteX21" fmla="*/ 102395 w 123040"/>
                <a:gd name="connsiteY21" fmla="*/ 69811 h 86137"/>
                <a:gd name="connsiteX22" fmla="*/ 92064 w 123040"/>
                <a:gd name="connsiteY22" fmla="*/ 75190 h 86137"/>
                <a:gd name="connsiteX23" fmla="*/ 72746 w 123040"/>
                <a:gd name="connsiteY23" fmla="*/ 74889 h 86137"/>
                <a:gd name="connsiteX24" fmla="*/ 58175 w 123040"/>
                <a:gd name="connsiteY24" fmla="*/ 86137 h 86137"/>
                <a:gd name="connsiteX25" fmla="*/ 47454 w 123040"/>
                <a:gd name="connsiteY25" fmla="*/ 76589 h 86137"/>
                <a:gd name="connsiteX0" fmla="*/ 47454 w 123040"/>
                <a:gd name="connsiteY0" fmla="*/ 76099 h 85647"/>
                <a:gd name="connsiteX1" fmla="*/ 37302 w 123040"/>
                <a:gd name="connsiteY1" fmla="*/ 69111 h 85647"/>
                <a:gd name="connsiteX2" fmla="*/ 24143 w 123040"/>
                <a:gd name="connsiteY2" fmla="*/ 68436 h 85647"/>
                <a:gd name="connsiteX3" fmla="*/ 18357 w 123040"/>
                <a:gd name="connsiteY3" fmla="*/ 61449 h 85647"/>
                <a:gd name="connsiteX4" fmla="*/ 26132 w 123040"/>
                <a:gd name="connsiteY4" fmla="*/ 47998 h 85647"/>
                <a:gd name="connsiteX5" fmla="*/ 20773 w 123040"/>
                <a:gd name="connsiteY5" fmla="*/ 35600 h 85647"/>
                <a:gd name="connsiteX6" fmla="*/ 1537 w 123040"/>
                <a:gd name="connsiteY6" fmla="*/ 19104 h 85647"/>
                <a:gd name="connsiteX7" fmla="*/ 1181 w 123040"/>
                <a:gd name="connsiteY7" fmla="*/ 4807 h 85647"/>
                <a:gd name="connsiteX8" fmla="*/ 16460 w 123040"/>
                <a:gd name="connsiteY8" fmla="*/ 156 h 85647"/>
                <a:gd name="connsiteX9" fmla="*/ 34500 w 123040"/>
                <a:gd name="connsiteY9" fmla="*/ 9504 h 85647"/>
                <a:gd name="connsiteX10" fmla="*/ 61211 w 123040"/>
                <a:gd name="connsiteY10" fmla="*/ 21133 h 85647"/>
                <a:gd name="connsiteX11" fmla="*/ 69025 w 123040"/>
                <a:gd name="connsiteY11" fmla="*/ 19066 h 85647"/>
                <a:gd name="connsiteX12" fmla="*/ 79612 w 123040"/>
                <a:gd name="connsiteY12" fmla="*/ 9723 h 85647"/>
                <a:gd name="connsiteX13" fmla="*/ 89249 w 123040"/>
                <a:gd name="connsiteY13" fmla="*/ 17922 h 85647"/>
                <a:gd name="connsiteX14" fmla="*/ 97479 w 123040"/>
                <a:gd name="connsiteY14" fmla="*/ 22380 h 85647"/>
                <a:gd name="connsiteX15" fmla="*/ 107514 w 123040"/>
                <a:gd name="connsiteY15" fmla="*/ 19849 h 85647"/>
                <a:gd name="connsiteX16" fmla="*/ 110088 w 123040"/>
                <a:gd name="connsiteY16" fmla="*/ 28405 h 85647"/>
                <a:gd name="connsiteX17" fmla="*/ 122970 w 123040"/>
                <a:gd name="connsiteY17" fmla="*/ 43811 h 85647"/>
                <a:gd name="connsiteX18" fmla="*/ 114847 w 123040"/>
                <a:gd name="connsiteY18" fmla="*/ 48405 h 85647"/>
                <a:gd name="connsiteX19" fmla="*/ 106191 w 123040"/>
                <a:gd name="connsiteY19" fmla="*/ 53855 h 85647"/>
                <a:gd name="connsiteX20" fmla="*/ 105041 w 123040"/>
                <a:gd name="connsiteY20" fmla="*/ 66554 h 85647"/>
                <a:gd name="connsiteX21" fmla="*/ 102395 w 123040"/>
                <a:gd name="connsiteY21" fmla="*/ 69321 h 85647"/>
                <a:gd name="connsiteX22" fmla="*/ 92064 w 123040"/>
                <a:gd name="connsiteY22" fmla="*/ 74700 h 85647"/>
                <a:gd name="connsiteX23" fmla="*/ 72746 w 123040"/>
                <a:gd name="connsiteY23" fmla="*/ 74399 h 85647"/>
                <a:gd name="connsiteX24" fmla="*/ 58175 w 123040"/>
                <a:gd name="connsiteY24" fmla="*/ 85647 h 85647"/>
                <a:gd name="connsiteX25" fmla="*/ 47454 w 123040"/>
                <a:gd name="connsiteY25" fmla="*/ 76099 h 85647"/>
                <a:gd name="connsiteX0" fmla="*/ 47454 w 123040"/>
                <a:gd name="connsiteY0" fmla="*/ 77375 h 86923"/>
                <a:gd name="connsiteX1" fmla="*/ 37302 w 123040"/>
                <a:gd name="connsiteY1" fmla="*/ 70387 h 86923"/>
                <a:gd name="connsiteX2" fmla="*/ 24143 w 123040"/>
                <a:gd name="connsiteY2" fmla="*/ 69712 h 86923"/>
                <a:gd name="connsiteX3" fmla="*/ 18357 w 123040"/>
                <a:gd name="connsiteY3" fmla="*/ 62725 h 86923"/>
                <a:gd name="connsiteX4" fmla="*/ 26132 w 123040"/>
                <a:gd name="connsiteY4" fmla="*/ 49274 h 86923"/>
                <a:gd name="connsiteX5" fmla="*/ 20773 w 123040"/>
                <a:gd name="connsiteY5" fmla="*/ 36876 h 86923"/>
                <a:gd name="connsiteX6" fmla="*/ 1537 w 123040"/>
                <a:gd name="connsiteY6" fmla="*/ 20380 h 86923"/>
                <a:gd name="connsiteX7" fmla="*/ 1181 w 123040"/>
                <a:gd name="connsiteY7" fmla="*/ 6083 h 86923"/>
                <a:gd name="connsiteX8" fmla="*/ 16460 w 123040"/>
                <a:gd name="connsiteY8" fmla="*/ 1432 h 86923"/>
                <a:gd name="connsiteX9" fmla="*/ 34500 w 123040"/>
                <a:gd name="connsiteY9" fmla="*/ 10780 h 86923"/>
                <a:gd name="connsiteX10" fmla="*/ 52524 w 123040"/>
                <a:gd name="connsiteY10" fmla="*/ 145 h 86923"/>
                <a:gd name="connsiteX11" fmla="*/ 69025 w 123040"/>
                <a:gd name="connsiteY11" fmla="*/ 20342 h 86923"/>
                <a:gd name="connsiteX12" fmla="*/ 79612 w 123040"/>
                <a:gd name="connsiteY12" fmla="*/ 10999 h 86923"/>
                <a:gd name="connsiteX13" fmla="*/ 89249 w 123040"/>
                <a:gd name="connsiteY13" fmla="*/ 19198 h 86923"/>
                <a:gd name="connsiteX14" fmla="*/ 97479 w 123040"/>
                <a:gd name="connsiteY14" fmla="*/ 23656 h 86923"/>
                <a:gd name="connsiteX15" fmla="*/ 107514 w 123040"/>
                <a:gd name="connsiteY15" fmla="*/ 21125 h 86923"/>
                <a:gd name="connsiteX16" fmla="*/ 110088 w 123040"/>
                <a:gd name="connsiteY16" fmla="*/ 29681 h 86923"/>
                <a:gd name="connsiteX17" fmla="*/ 122970 w 123040"/>
                <a:gd name="connsiteY17" fmla="*/ 45087 h 86923"/>
                <a:gd name="connsiteX18" fmla="*/ 114847 w 123040"/>
                <a:gd name="connsiteY18" fmla="*/ 49681 h 86923"/>
                <a:gd name="connsiteX19" fmla="*/ 106191 w 123040"/>
                <a:gd name="connsiteY19" fmla="*/ 55131 h 86923"/>
                <a:gd name="connsiteX20" fmla="*/ 105041 w 123040"/>
                <a:gd name="connsiteY20" fmla="*/ 67830 h 86923"/>
                <a:gd name="connsiteX21" fmla="*/ 102395 w 123040"/>
                <a:gd name="connsiteY21" fmla="*/ 70597 h 86923"/>
                <a:gd name="connsiteX22" fmla="*/ 92064 w 123040"/>
                <a:gd name="connsiteY22" fmla="*/ 75976 h 86923"/>
                <a:gd name="connsiteX23" fmla="*/ 72746 w 123040"/>
                <a:gd name="connsiteY23" fmla="*/ 75675 h 86923"/>
                <a:gd name="connsiteX24" fmla="*/ 58175 w 123040"/>
                <a:gd name="connsiteY24" fmla="*/ 86923 h 86923"/>
                <a:gd name="connsiteX25" fmla="*/ 47454 w 123040"/>
                <a:gd name="connsiteY25" fmla="*/ 77375 h 86923"/>
                <a:gd name="connsiteX0" fmla="*/ 47454 w 123040"/>
                <a:gd name="connsiteY0" fmla="*/ 80111 h 89659"/>
                <a:gd name="connsiteX1" fmla="*/ 37302 w 123040"/>
                <a:gd name="connsiteY1" fmla="*/ 73123 h 89659"/>
                <a:gd name="connsiteX2" fmla="*/ 24143 w 123040"/>
                <a:gd name="connsiteY2" fmla="*/ 72448 h 89659"/>
                <a:gd name="connsiteX3" fmla="*/ 18357 w 123040"/>
                <a:gd name="connsiteY3" fmla="*/ 65461 h 89659"/>
                <a:gd name="connsiteX4" fmla="*/ 26132 w 123040"/>
                <a:gd name="connsiteY4" fmla="*/ 52010 h 89659"/>
                <a:gd name="connsiteX5" fmla="*/ 20773 w 123040"/>
                <a:gd name="connsiteY5" fmla="*/ 39612 h 89659"/>
                <a:gd name="connsiteX6" fmla="*/ 1537 w 123040"/>
                <a:gd name="connsiteY6" fmla="*/ 23116 h 89659"/>
                <a:gd name="connsiteX7" fmla="*/ 1181 w 123040"/>
                <a:gd name="connsiteY7" fmla="*/ 8819 h 89659"/>
                <a:gd name="connsiteX8" fmla="*/ 16460 w 123040"/>
                <a:gd name="connsiteY8" fmla="*/ 4168 h 89659"/>
                <a:gd name="connsiteX9" fmla="*/ 34500 w 123040"/>
                <a:gd name="connsiteY9" fmla="*/ 13516 h 89659"/>
                <a:gd name="connsiteX10" fmla="*/ 52524 w 123040"/>
                <a:gd name="connsiteY10" fmla="*/ 2881 h 89659"/>
                <a:gd name="connsiteX11" fmla="*/ 62029 w 123040"/>
                <a:gd name="connsiteY11" fmla="*/ 1608 h 89659"/>
                <a:gd name="connsiteX12" fmla="*/ 69025 w 123040"/>
                <a:gd name="connsiteY12" fmla="*/ 23078 h 89659"/>
                <a:gd name="connsiteX13" fmla="*/ 79612 w 123040"/>
                <a:gd name="connsiteY13" fmla="*/ 13735 h 89659"/>
                <a:gd name="connsiteX14" fmla="*/ 89249 w 123040"/>
                <a:gd name="connsiteY14" fmla="*/ 21934 h 89659"/>
                <a:gd name="connsiteX15" fmla="*/ 97479 w 123040"/>
                <a:gd name="connsiteY15" fmla="*/ 26392 h 89659"/>
                <a:gd name="connsiteX16" fmla="*/ 107514 w 123040"/>
                <a:gd name="connsiteY16" fmla="*/ 23861 h 89659"/>
                <a:gd name="connsiteX17" fmla="*/ 110088 w 123040"/>
                <a:gd name="connsiteY17" fmla="*/ 32417 h 89659"/>
                <a:gd name="connsiteX18" fmla="*/ 122970 w 123040"/>
                <a:gd name="connsiteY18" fmla="*/ 47823 h 89659"/>
                <a:gd name="connsiteX19" fmla="*/ 114847 w 123040"/>
                <a:gd name="connsiteY19" fmla="*/ 52417 h 89659"/>
                <a:gd name="connsiteX20" fmla="*/ 106191 w 123040"/>
                <a:gd name="connsiteY20" fmla="*/ 57867 h 89659"/>
                <a:gd name="connsiteX21" fmla="*/ 105041 w 123040"/>
                <a:gd name="connsiteY21" fmla="*/ 70566 h 89659"/>
                <a:gd name="connsiteX22" fmla="*/ 102395 w 123040"/>
                <a:gd name="connsiteY22" fmla="*/ 73333 h 89659"/>
                <a:gd name="connsiteX23" fmla="*/ 92064 w 123040"/>
                <a:gd name="connsiteY23" fmla="*/ 78712 h 89659"/>
                <a:gd name="connsiteX24" fmla="*/ 72746 w 123040"/>
                <a:gd name="connsiteY24" fmla="*/ 78411 h 89659"/>
                <a:gd name="connsiteX25" fmla="*/ 58175 w 123040"/>
                <a:gd name="connsiteY25" fmla="*/ 89659 h 89659"/>
                <a:gd name="connsiteX26" fmla="*/ 47454 w 123040"/>
                <a:gd name="connsiteY26" fmla="*/ 80111 h 8965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8357 w 123040"/>
                <a:gd name="connsiteY3" fmla="*/ 65671 h 89869"/>
                <a:gd name="connsiteX4" fmla="*/ 26132 w 123040"/>
                <a:gd name="connsiteY4" fmla="*/ 52220 h 89869"/>
                <a:gd name="connsiteX5" fmla="*/ 20773 w 123040"/>
                <a:gd name="connsiteY5" fmla="*/ 39822 h 89869"/>
                <a:gd name="connsiteX6" fmla="*/ 1537 w 123040"/>
                <a:gd name="connsiteY6" fmla="*/ 23326 h 89869"/>
                <a:gd name="connsiteX7" fmla="*/ 1181 w 123040"/>
                <a:gd name="connsiteY7" fmla="*/ 9029 h 89869"/>
                <a:gd name="connsiteX8" fmla="*/ 16460 w 123040"/>
                <a:gd name="connsiteY8" fmla="*/ 4378 h 89869"/>
                <a:gd name="connsiteX9" fmla="*/ 34500 w 123040"/>
                <a:gd name="connsiteY9" fmla="*/ 13726 h 89869"/>
                <a:gd name="connsiteX10" fmla="*/ 49234 w 123040"/>
                <a:gd name="connsiteY10" fmla="*/ 2410 h 89869"/>
                <a:gd name="connsiteX11" fmla="*/ 62029 w 123040"/>
                <a:gd name="connsiteY11" fmla="*/ 1818 h 89869"/>
                <a:gd name="connsiteX12" fmla="*/ 69025 w 123040"/>
                <a:gd name="connsiteY12" fmla="*/ 23288 h 89869"/>
                <a:gd name="connsiteX13" fmla="*/ 79612 w 123040"/>
                <a:gd name="connsiteY13" fmla="*/ 13945 h 89869"/>
                <a:gd name="connsiteX14" fmla="*/ 89249 w 123040"/>
                <a:gd name="connsiteY14" fmla="*/ 22144 h 89869"/>
                <a:gd name="connsiteX15" fmla="*/ 97479 w 123040"/>
                <a:gd name="connsiteY15" fmla="*/ 26602 h 89869"/>
                <a:gd name="connsiteX16" fmla="*/ 107514 w 123040"/>
                <a:gd name="connsiteY16" fmla="*/ 24071 h 89869"/>
                <a:gd name="connsiteX17" fmla="*/ 110088 w 123040"/>
                <a:gd name="connsiteY17" fmla="*/ 32627 h 89869"/>
                <a:gd name="connsiteX18" fmla="*/ 122970 w 123040"/>
                <a:gd name="connsiteY18" fmla="*/ 48033 h 89869"/>
                <a:gd name="connsiteX19" fmla="*/ 114847 w 123040"/>
                <a:gd name="connsiteY19" fmla="*/ 52627 h 89869"/>
                <a:gd name="connsiteX20" fmla="*/ 106191 w 123040"/>
                <a:gd name="connsiteY20" fmla="*/ 58077 h 89869"/>
                <a:gd name="connsiteX21" fmla="*/ 105041 w 123040"/>
                <a:gd name="connsiteY21" fmla="*/ 70776 h 89869"/>
                <a:gd name="connsiteX22" fmla="*/ 102395 w 123040"/>
                <a:gd name="connsiteY22" fmla="*/ 73543 h 89869"/>
                <a:gd name="connsiteX23" fmla="*/ 92064 w 123040"/>
                <a:gd name="connsiteY23" fmla="*/ 78922 h 89869"/>
                <a:gd name="connsiteX24" fmla="*/ 72746 w 123040"/>
                <a:gd name="connsiteY24" fmla="*/ 78621 h 89869"/>
                <a:gd name="connsiteX25" fmla="*/ 58175 w 123040"/>
                <a:gd name="connsiteY25" fmla="*/ 89869 h 89869"/>
                <a:gd name="connsiteX26" fmla="*/ 47454 w 123040"/>
                <a:gd name="connsiteY26" fmla="*/ 80321 h 8986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8357 w 123040"/>
                <a:gd name="connsiteY3" fmla="*/ 65671 h 89869"/>
                <a:gd name="connsiteX4" fmla="*/ 26132 w 123040"/>
                <a:gd name="connsiteY4" fmla="*/ 52220 h 89869"/>
                <a:gd name="connsiteX5" fmla="*/ 20773 w 123040"/>
                <a:gd name="connsiteY5" fmla="*/ 39822 h 89869"/>
                <a:gd name="connsiteX6" fmla="*/ 1537 w 123040"/>
                <a:gd name="connsiteY6" fmla="*/ 23326 h 89869"/>
                <a:gd name="connsiteX7" fmla="*/ 1181 w 123040"/>
                <a:gd name="connsiteY7" fmla="*/ 9029 h 89869"/>
                <a:gd name="connsiteX8" fmla="*/ 16460 w 123040"/>
                <a:gd name="connsiteY8" fmla="*/ 4378 h 89869"/>
                <a:gd name="connsiteX9" fmla="*/ 34500 w 123040"/>
                <a:gd name="connsiteY9" fmla="*/ 13726 h 89869"/>
                <a:gd name="connsiteX10" fmla="*/ 49234 w 123040"/>
                <a:gd name="connsiteY10" fmla="*/ 2410 h 89869"/>
                <a:gd name="connsiteX11" fmla="*/ 62029 w 123040"/>
                <a:gd name="connsiteY11" fmla="*/ 1818 h 89869"/>
                <a:gd name="connsiteX12" fmla="*/ 61639 w 123040"/>
                <a:gd name="connsiteY12" fmla="*/ 8144 h 89869"/>
                <a:gd name="connsiteX13" fmla="*/ 79612 w 123040"/>
                <a:gd name="connsiteY13" fmla="*/ 13945 h 89869"/>
                <a:gd name="connsiteX14" fmla="*/ 89249 w 123040"/>
                <a:gd name="connsiteY14" fmla="*/ 22144 h 89869"/>
                <a:gd name="connsiteX15" fmla="*/ 97479 w 123040"/>
                <a:gd name="connsiteY15" fmla="*/ 26602 h 89869"/>
                <a:gd name="connsiteX16" fmla="*/ 107514 w 123040"/>
                <a:gd name="connsiteY16" fmla="*/ 24071 h 89869"/>
                <a:gd name="connsiteX17" fmla="*/ 110088 w 123040"/>
                <a:gd name="connsiteY17" fmla="*/ 32627 h 89869"/>
                <a:gd name="connsiteX18" fmla="*/ 122970 w 123040"/>
                <a:gd name="connsiteY18" fmla="*/ 48033 h 89869"/>
                <a:gd name="connsiteX19" fmla="*/ 114847 w 123040"/>
                <a:gd name="connsiteY19" fmla="*/ 52627 h 89869"/>
                <a:gd name="connsiteX20" fmla="*/ 106191 w 123040"/>
                <a:gd name="connsiteY20" fmla="*/ 58077 h 89869"/>
                <a:gd name="connsiteX21" fmla="*/ 105041 w 123040"/>
                <a:gd name="connsiteY21" fmla="*/ 70776 h 89869"/>
                <a:gd name="connsiteX22" fmla="*/ 102395 w 123040"/>
                <a:gd name="connsiteY22" fmla="*/ 73543 h 89869"/>
                <a:gd name="connsiteX23" fmla="*/ 92064 w 123040"/>
                <a:gd name="connsiteY23" fmla="*/ 78922 h 89869"/>
                <a:gd name="connsiteX24" fmla="*/ 72746 w 123040"/>
                <a:gd name="connsiteY24" fmla="*/ 78621 h 89869"/>
                <a:gd name="connsiteX25" fmla="*/ 58175 w 123040"/>
                <a:gd name="connsiteY25" fmla="*/ 89869 h 89869"/>
                <a:gd name="connsiteX26" fmla="*/ 47454 w 123040"/>
                <a:gd name="connsiteY26" fmla="*/ 80321 h 8986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8357 w 123040"/>
                <a:gd name="connsiteY3" fmla="*/ 65671 h 89869"/>
                <a:gd name="connsiteX4" fmla="*/ 26132 w 123040"/>
                <a:gd name="connsiteY4" fmla="*/ 52220 h 89869"/>
                <a:gd name="connsiteX5" fmla="*/ 20773 w 123040"/>
                <a:gd name="connsiteY5" fmla="*/ 39822 h 89869"/>
                <a:gd name="connsiteX6" fmla="*/ 1537 w 123040"/>
                <a:gd name="connsiteY6" fmla="*/ 23326 h 89869"/>
                <a:gd name="connsiteX7" fmla="*/ 1181 w 123040"/>
                <a:gd name="connsiteY7" fmla="*/ 9029 h 89869"/>
                <a:gd name="connsiteX8" fmla="*/ 16460 w 123040"/>
                <a:gd name="connsiteY8" fmla="*/ 4378 h 89869"/>
                <a:gd name="connsiteX9" fmla="*/ 34500 w 123040"/>
                <a:gd name="connsiteY9" fmla="*/ 13726 h 89869"/>
                <a:gd name="connsiteX10" fmla="*/ 49234 w 123040"/>
                <a:gd name="connsiteY10" fmla="*/ 2410 h 89869"/>
                <a:gd name="connsiteX11" fmla="*/ 62029 w 123040"/>
                <a:gd name="connsiteY11" fmla="*/ 1818 h 89869"/>
                <a:gd name="connsiteX12" fmla="*/ 61639 w 123040"/>
                <a:gd name="connsiteY12" fmla="*/ 8144 h 89869"/>
                <a:gd name="connsiteX13" fmla="*/ 79612 w 123040"/>
                <a:gd name="connsiteY13" fmla="*/ 13945 h 89869"/>
                <a:gd name="connsiteX14" fmla="*/ 96294 w 123040"/>
                <a:gd name="connsiteY14" fmla="*/ 14943 h 89869"/>
                <a:gd name="connsiteX15" fmla="*/ 97479 w 123040"/>
                <a:gd name="connsiteY15" fmla="*/ 26602 h 89869"/>
                <a:gd name="connsiteX16" fmla="*/ 107514 w 123040"/>
                <a:gd name="connsiteY16" fmla="*/ 24071 h 89869"/>
                <a:gd name="connsiteX17" fmla="*/ 110088 w 123040"/>
                <a:gd name="connsiteY17" fmla="*/ 32627 h 89869"/>
                <a:gd name="connsiteX18" fmla="*/ 122970 w 123040"/>
                <a:gd name="connsiteY18" fmla="*/ 48033 h 89869"/>
                <a:gd name="connsiteX19" fmla="*/ 114847 w 123040"/>
                <a:gd name="connsiteY19" fmla="*/ 52627 h 89869"/>
                <a:gd name="connsiteX20" fmla="*/ 106191 w 123040"/>
                <a:gd name="connsiteY20" fmla="*/ 58077 h 89869"/>
                <a:gd name="connsiteX21" fmla="*/ 105041 w 123040"/>
                <a:gd name="connsiteY21" fmla="*/ 70776 h 89869"/>
                <a:gd name="connsiteX22" fmla="*/ 102395 w 123040"/>
                <a:gd name="connsiteY22" fmla="*/ 73543 h 89869"/>
                <a:gd name="connsiteX23" fmla="*/ 92064 w 123040"/>
                <a:gd name="connsiteY23" fmla="*/ 78922 h 89869"/>
                <a:gd name="connsiteX24" fmla="*/ 72746 w 123040"/>
                <a:gd name="connsiteY24" fmla="*/ 78621 h 89869"/>
                <a:gd name="connsiteX25" fmla="*/ 58175 w 123040"/>
                <a:gd name="connsiteY25" fmla="*/ 89869 h 89869"/>
                <a:gd name="connsiteX26" fmla="*/ 47454 w 123040"/>
                <a:gd name="connsiteY26" fmla="*/ 80321 h 8986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8357 w 123040"/>
                <a:gd name="connsiteY3" fmla="*/ 65671 h 89869"/>
                <a:gd name="connsiteX4" fmla="*/ 26132 w 123040"/>
                <a:gd name="connsiteY4" fmla="*/ 52220 h 89869"/>
                <a:gd name="connsiteX5" fmla="*/ 20773 w 123040"/>
                <a:gd name="connsiteY5" fmla="*/ 39822 h 89869"/>
                <a:gd name="connsiteX6" fmla="*/ 1537 w 123040"/>
                <a:gd name="connsiteY6" fmla="*/ 23326 h 89869"/>
                <a:gd name="connsiteX7" fmla="*/ 1181 w 123040"/>
                <a:gd name="connsiteY7" fmla="*/ 9029 h 89869"/>
                <a:gd name="connsiteX8" fmla="*/ 16460 w 123040"/>
                <a:gd name="connsiteY8" fmla="*/ 4378 h 89869"/>
                <a:gd name="connsiteX9" fmla="*/ 34500 w 123040"/>
                <a:gd name="connsiteY9" fmla="*/ 13726 h 89869"/>
                <a:gd name="connsiteX10" fmla="*/ 49234 w 123040"/>
                <a:gd name="connsiteY10" fmla="*/ 2410 h 89869"/>
                <a:gd name="connsiteX11" fmla="*/ 62029 w 123040"/>
                <a:gd name="connsiteY11" fmla="*/ 1818 h 89869"/>
                <a:gd name="connsiteX12" fmla="*/ 61639 w 123040"/>
                <a:gd name="connsiteY12" fmla="*/ 8144 h 89869"/>
                <a:gd name="connsiteX13" fmla="*/ 83109 w 123040"/>
                <a:gd name="connsiteY13" fmla="*/ 8681 h 89869"/>
                <a:gd name="connsiteX14" fmla="*/ 96294 w 123040"/>
                <a:gd name="connsiteY14" fmla="*/ 14943 h 89869"/>
                <a:gd name="connsiteX15" fmla="*/ 97479 w 123040"/>
                <a:gd name="connsiteY15" fmla="*/ 26602 h 89869"/>
                <a:gd name="connsiteX16" fmla="*/ 107514 w 123040"/>
                <a:gd name="connsiteY16" fmla="*/ 24071 h 89869"/>
                <a:gd name="connsiteX17" fmla="*/ 110088 w 123040"/>
                <a:gd name="connsiteY17" fmla="*/ 32627 h 89869"/>
                <a:gd name="connsiteX18" fmla="*/ 122970 w 123040"/>
                <a:gd name="connsiteY18" fmla="*/ 48033 h 89869"/>
                <a:gd name="connsiteX19" fmla="*/ 114847 w 123040"/>
                <a:gd name="connsiteY19" fmla="*/ 52627 h 89869"/>
                <a:gd name="connsiteX20" fmla="*/ 106191 w 123040"/>
                <a:gd name="connsiteY20" fmla="*/ 58077 h 89869"/>
                <a:gd name="connsiteX21" fmla="*/ 105041 w 123040"/>
                <a:gd name="connsiteY21" fmla="*/ 70776 h 89869"/>
                <a:gd name="connsiteX22" fmla="*/ 102395 w 123040"/>
                <a:gd name="connsiteY22" fmla="*/ 73543 h 89869"/>
                <a:gd name="connsiteX23" fmla="*/ 92064 w 123040"/>
                <a:gd name="connsiteY23" fmla="*/ 78922 h 89869"/>
                <a:gd name="connsiteX24" fmla="*/ 72746 w 123040"/>
                <a:gd name="connsiteY24" fmla="*/ 78621 h 89869"/>
                <a:gd name="connsiteX25" fmla="*/ 58175 w 123040"/>
                <a:gd name="connsiteY25" fmla="*/ 89869 h 89869"/>
                <a:gd name="connsiteX26" fmla="*/ 47454 w 123040"/>
                <a:gd name="connsiteY26" fmla="*/ 80321 h 8986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8357 w 123040"/>
                <a:gd name="connsiteY3" fmla="*/ 65671 h 89869"/>
                <a:gd name="connsiteX4" fmla="*/ 26132 w 123040"/>
                <a:gd name="connsiteY4" fmla="*/ 52220 h 89869"/>
                <a:gd name="connsiteX5" fmla="*/ 20773 w 123040"/>
                <a:gd name="connsiteY5" fmla="*/ 39822 h 89869"/>
                <a:gd name="connsiteX6" fmla="*/ 1537 w 123040"/>
                <a:gd name="connsiteY6" fmla="*/ 23326 h 89869"/>
                <a:gd name="connsiteX7" fmla="*/ 1181 w 123040"/>
                <a:gd name="connsiteY7" fmla="*/ 9029 h 89869"/>
                <a:gd name="connsiteX8" fmla="*/ 16460 w 123040"/>
                <a:gd name="connsiteY8" fmla="*/ 4378 h 89869"/>
                <a:gd name="connsiteX9" fmla="*/ 34500 w 123040"/>
                <a:gd name="connsiteY9" fmla="*/ 13726 h 89869"/>
                <a:gd name="connsiteX10" fmla="*/ 49234 w 123040"/>
                <a:gd name="connsiteY10" fmla="*/ 2410 h 89869"/>
                <a:gd name="connsiteX11" fmla="*/ 62029 w 123040"/>
                <a:gd name="connsiteY11" fmla="*/ 1818 h 89869"/>
                <a:gd name="connsiteX12" fmla="*/ 61639 w 123040"/>
                <a:gd name="connsiteY12" fmla="*/ 8144 h 89869"/>
                <a:gd name="connsiteX13" fmla="*/ 83109 w 123040"/>
                <a:gd name="connsiteY13" fmla="*/ 8681 h 89869"/>
                <a:gd name="connsiteX14" fmla="*/ 91092 w 123040"/>
                <a:gd name="connsiteY14" fmla="*/ 6197 h 89869"/>
                <a:gd name="connsiteX15" fmla="*/ 97479 w 123040"/>
                <a:gd name="connsiteY15" fmla="*/ 26602 h 89869"/>
                <a:gd name="connsiteX16" fmla="*/ 107514 w 123040"/>
                <a:gd name="connsiteY16" fmla="*/ 24071 h 89869"/>
                <a:gd name="connsiteX17" fmla="*/ 110088 w 123040"/>
                <a:gd name="connsiteY17" fmla="*/ 32627 h 89869"/>
                <a:gd name="connsiteX18" fmla="*/ 122970 w 123040"/>
                <a:gd name="connsiteY18" fmla="*/ 48033 h 89869"/>
                <a:gd name="connsiteX19" fmla="*/ 114847 w 123040"/>
                <a:gd name="connsiteY19" fmla="*/ 52627 h 89869"/>
                <a:gd name="connsiteX20" fmla="*/ 106191 w 123040"/>
                <a:gd name="connsiteY20" fmla="*/ 58077 h 89869"/>
                <a:gd name="connsiteX21" fmla="*/ 105041 w 123040"/>
                <a:gd name="connsiteY21" fmla="*/ 70776 h 89869"/>
                <a:gd name="connsiteX22" fmla="*/ 102395 w 123040"/>
                <a:gd name="connsiteY22" fmla="*/ 73543 h 89869"/>
                <a:gd name="connsiteX23" fmla="*/ 92064 w 123040"/>
                <a:gd name="connsiteY23" fmla="*/ 78922 h 89869"/>
                <a:gd name="connsiteX24" fmla="*/ 72746 w 123040"/>
                <a:gd name="connsiteY24" fmla="*/ 78621 h 89869"/>
                <a:gd name="connsiteX25" fmla="*/ 58175 w 123040"/>
                <a:gd name="connsiteY25" fmla="*/ 89869 h 89869"/>
                <a:gd name="connsiteX26" fmla="*/ 47454 w 123040"/>
                <a:gd name="connsiteY26" fmla="*/ 80321 h 8986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8357 w 123040"/>
                <a:gd name="connsiteY3" fmla="*/ 65671 h 89869"/>
                <a:gd name="connsiteX4" fmla="*/ 26132 w 123040"/>
                <a:gd name="connsiteY4" fmla="*/ 52220 h 89869"/>
                <a:gd name="connsiteX5" fmla="*/ 20773 w 123040"/>
                <a:gd name="connsiteY5" fmla="*/ 39822 h 89869"/>
                <a:gd name="connsiteX6" fmla="*/ 1537 w 123040"/>
                <a:gd name="connsiteY6" fmla="*/ 23326 h 89869"/>
                <a:gd name="connsiteX7" fmla="*/ 1181 w 123040"/>
                <a:gd name="connsiteY7" fmla="*/ 9029 h 89869"/>
                <a:gd name="connsiteX8" fmla="*/ 16460 w 123040"/>
                <a:gd name="connsiteY8" fmla="*/ 4378 h 89869"/>
                <a:gd name="connsiteX9" fmla="*/ 34500 w 123040"/>
                <a:gd name="connsiteY9" fmla="*/ 13726 h 89869"/>
                <a:gd name="connsiteX10" fmla="*/ 49234 w 123040"/>
                <a:gd name="connsiteY10" fmla="*/ 2410 h 89869"/>
                <a:gd name="connsiteX11" fmla="*/ 62029 w 123040"/>
                <a:gd name="connsiteY11" fmla="*/ 1818 h 89869"/>
                <a:gd name="connsiteX12" fmla="*/ 61639 w 123040"/>
                <a:gd name="connsiteY12" fmla="*/ 8144 h 89869"/>
                <a:gd name="connsiteX13" fmla="*/ 80106 w 123040"/>
                <a:gd name="connsiteY13" fmla="*/ 7284 h 89869"/>
                <a:gd name="connsiteX14" fmla="*/ 91092 w 123040"/>
                <a:gd name="connsiteY14" fmla="*/ 6197 h 89869"/>
                <a:gd name="connsiteX15" fmla="*/ 97479 w 123040"/>
                <a:gd name="connsiteY15" fmla="*/ 26602 h 89869"/>
                <a:gd name="connsiteX16" fmla="*/ 107514 w 123040"/>
                <a:gd name="connsiteY16" fmla="*/ 24071 h 89869"/>
                <a:gd name="connsiteX17" fmla="*/ 110088 w 123040"/>
                <a:gd name="connsiteY17" fmla="*/ 32627 h 89869"/>
                <a:gd name="connsiteX18" fmla="*/ 122970 w 123040"/>
                <a:gd name="connsiteY18" fmla="*/ 48033 h 89869"/>
                <a:gd name="connsiteX19" fmla="*/ 114847 w 123040"/>
                <a:gd name="connsiteY19" fmla="*/ 52627 h 89869"/>
                <a:gd name="connsiteX20" fmla="*/ 106191 w 123040"/>
                <a:gd name="connsiteY20" fmla="*/ 58077 h 89869"/>
                <a:gd name="connsiteX21" fmla="*/ 105041 w 123040"/>
                <a:gd name="connsiteY21" fmla="*/ 70776 h 89869"/>
                <a:gd name="connsiteX22" fmla="*/ 102395 w 123040"/>
                <a:gd name="connsiteY22" fmla="*/ 73543 h 89869"/>
                <a:gd name="connsiteX23" fmla="*/ 92064 w 123040"/>
                <a:gd name="connsiteY23" fmla="*/ 78922 h 89869"/>
                <a:gd name="connsiteX24" fmla="*/ 72746 w 123040"/>
                <a:gd name="connsiteY24" fmla="*/ 78621 h 89869"/>
                <a:gd name="connsiteX25" fmla="*/ 58175 w 123040"/>
                <a:gd name="connsiteY25" fmla="*/ 89869 h 89869"/>
                <a:gd name="connsiteX26" fmla="*/ 47454 w 123040"/>
                <a:gd name="connsiteY26" fmla="*/ 80321 h 8986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8357 w 123040"/>
                <a:gd name="connsiteY3" fmla="*/ 65671 h 89869"/>
                <a:gd name="connsiteX4" fmla="*/ 26132 w 123040"/>
                <a:gd name="connsiteY4" fmla="*/ 52220 h 89869"/>
                <a:gd name="connsiteX5" fmla="*/ 3498 w 123040"/>
                <a:gd name="connsiteY5" fmla="*/ 40941 h 89869"/>
                <a:gd name="connsiteX6" fmla="*/ 1537 w 123040"/>
                <a:gd name="connsiteY6" fmla="*/ 23326 h 89869"/>
                <a:gd name="connsiteX7" fmla="*/ 1181 w 123040"/>
                <a:gd name="connsiteY7" fmla="*/ 9029 h 89869"/>
                <a:gd name="connsiteX8" fmla="*/ 16460 w 123040"/>
                <a:gd name="connsiteY8" fmla="*/ 4378 h 89869"/>
                <a:gd name="connsiteX9" fmla="*/ 34500 w 123040"/>
                <a:gd name="connsiteY9" fmla="*/ 13726 h 89869"/>
                <a:gd name="connsiteX10" fmla="*/ 49234 w 123040"/>
                <a:gd name="connsiteY10" fmla="*/ 2410 h 89869"/>
                <a:gd name="connsiteX11" fmla="*/ 62029 w 123040"/>
                <a:gd name="connsiteY11" fmla="*/ 1818 h 89869"/>
                <a:gd name="connsiteX12" fmla="*/ 61639 w 123040"/>
                <a:gd name="connsiteY12" fmla="*/ 8144 h 89869"/>
                <a:gd name="connsiteX13" fmla="*/ 80106 w 123040"/>
                <a:gd name="connsiteY13" fmla="*/ 7284 h 89869"/>
                <a:gd name="connsiteX14" fmla="*/ 91092 w 123040"/>
                <a:gd name="connsiteY14" fmla="*/ 6197 h 89869"/>
                <a:gd name="connsiteX15" fmla="*/ 97479 w 123040"/>
                <a:gd name="connsiteY15" fmla="*/ 26602 h 89869"/>
                <a:gd name="connsiteX16" fmla="*/ 107514 w 123040"/>
                <a:gd name="connsiteY16" fmla="*/ 24071 h 89869"/>
                <a:gd name="connsiteX17" fmla="*/ 110088 w 123040"/>
                <a:gd name="connsiteY17" fmla="*/ 32627 h 89869"/>
                <a:gd name="connsiteX18" fmla="*/ 122970 w 123040"/>
                <a:gd name="connsiteY18" fmla="*/ 48033 h 89869"/>
                <a:gd name="connsiteX19" fmla="*/ 114847 w 123040"/>
                <a:gd name="connsiteY19" fmla="*/ 52627 h 89869"/>
                <a:gd name="connsiteX20" fmla="*/ 106191 w 123040"/>
                <a:gd name="connsiteY20" fmla="*/ 58077 h 89869"/>
                <a:gd name="connsiteX21" fmla="*/ 105041 w 123040"/>
                <a:gd name="connsiteY21" fmla="*/ 70776 h 89869"/>
                <a:gd name="connsiteX22" fmla="*/ 102395 w 123040"/>
                <a:gd name="connsiteY22" fmla="*/ 73543 h 89869"/>
                <a:gd name="connsiteX23" fmla="*/ 92064 w 123040"/>
                <a:gd name="connsiteY23" fmla="*/ 78922 h 89869"/>
                <a:gd name="connsiteX24" fmla="*/ 72746 w 123040"/>
                <a:gd name="connsiteY24" fmla="*/ 78621 h 89869"/>
                <a:gd name="connsiteX25" fmla="*/ 58175 w 123040"/>
                <a:gd name="connsiteY25" fmla="*/ 89869 h 89869"/>
                <a:gd name="connsiteX26" fmla="*/ 47454 w 123040"/>
                <a:gd name="connsiteY26" fmla="*/ 80321 h 8986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8357 w 123040"/>
                <a:gd name="connsiteY3" fmla="*/ 65671 h 89869"/>
                <a:gd name="connsiteX4" fmla="*/ 3960 w 123040"/>
                <a:gd name="connsiteY4" fmla="*/ 64560 h 89869"/>
                <a:gd name="connsiteX5" fmla="*/ 3498 w 123040"/>
                <a:gd name="connsiteY5" fmla="*/ 40941 h 89869"/>
                <a:gd name="connsiteX6" fmla="*/ 1537 w 123040"/>
                <a:gd name="connsiteY6" fmla="*/ 23326 h 89869"/>
                <a:gd name="connsiteX7" fmla="*/ 1181 w 123040"/>
                <a:gd name="connsiteY7" fmla="*/ 9029 h 89869"/>
                <a:gd name="connsiteX8" fmla="*/ 16460 w 123040"/>
                <a:gd name="connsiteY8" fmla="*/ 4378 h 89869"/>
                <a:gd name="connsiteX9" fmla="*/ 34500 w 123040"/>
                <a:gd name="connsiteY9" fmla="*/ 13726 h 89869"/>
                <a:gd name="connsiteX10" fmla="*/ 49234 w 123040"/>
                <a:gd name="connsiteY10" fmla="*/ 2410 h 89869"/>
                <a:gd name="connsiteX11" fmla="*/ 62029 w 123040"/>
                <a:gd name="connsiteY11" fmla="*/ 1818 h 89869"/>
                <a:gd name="connsiteX12" fmla="*/ 61639 w 123040"/>
                <a:gd name="connsiteY12" fmla="*/ 8144 h 89869"/>
                <a:gd name="connsiteX13" fmla="*/ 80106 w 123040"/>
                <a:gd name="connsiteY13" fmla="*/ 7284 h 89869"/>
                <a:gd name="connsiteX14" fmla="*/ 91092 w 123040"/>
                <a:gd name="connsiteY14" fmla="*/ 6197 h 89869"/>
                <a:gd name="connsiteX15" fmla="*/ 97479 w 123040"/>
                <a:gd name="connsiteY15" fmla="*/ 26602 h 89869"/>
                <a:gd name="connsiteX16" fmla="*/ 107514 w 123040"/>
                <a:gd name="connsiteY16" fmla="*/ 24071 h 89869"/>
                <a:gd name="connsiteX17" fmla="*/ 110088 w 123040"/>
                <a:gd name="connsiteY17" fmla="*/ 32627 h 89869"/>
                <a:gd name="connsiteX18" fmla="*/ 122970 w 123040"/>
                <a:gd name="connsiteY18" fmla="*/ 48033 h 89869"/>
                <a:gd name="connsiteX19" fmla="*/ 114847 w 123040"/>
                <a:gd name="connsiteY19" fmla="*/ 52627 h 89869"/>
                <a:gd name="connsiteX20" fmla="*/ 106191 w 123040"/>
                <a:gd name="connsiteY20" fmla="*/ 58077 h 89869"/>
                <a:gd name="connsiteX21" fmla="*/ 105041 w 123040"/>
                <a:gd name="connsiteY21" fmla="*/ 70776 h 89869"/>
                <a:gd name="connsiteX22" fmla="*/ 102395 w 123040"/>
                <a:gd name="connsiteY22" fmla="*/ 73543 h 89869"/>
                <a:gd name="connsiteX23" fmla="*/ 92064 w 123040"/>
                <a:gd name="connsiteY23" fmla="*/ 78922 h 89869"/>
                <a:gd name="connsiteX24" fmla="*/ 72746 w 123040"/>
                <a:gd name="connsiteY24" fmla="*/ 78621 h 89869"/>
                <a:gd name="connsiteX25" fmla="*/ 58175 w 123040"/>
                <a:gd name="connsiteY25" fmla="*/ 89869 h 89869"/>
                <a:gd name="connsiteX26" fmla="*/ 47454 w 123040"/>
                <a:gd name="connsiteY26" fmla="*/ 80321 h 8986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8357 w 123040"/>
                <a:gd name="connsiteY3" fmla="*/ 65671 h 89869"/>
                <a:gd name="connsiteX4" fmla="*/ 3960 w 123040"/>
                <a:gd name="connsiteY4" fmla="*/ 64560 h 89869"/>
                <a:gd name="connsiteX5" fmla="*/ 1362 w 123040"/>
                <a:gd name="connsiteY5" fmla="*/ 50907 h 89869"/>
                <a:gd name="connsiteX6" fmla="*/ 3498 w 123040"/>
                <a:gd name="connsiteY6" fmla="*/ 40941 h 89869"/>
                <a:gd name="connsiteX7" fmla="*/ 1537 w 123040"/>
                <a:gd name="connsiteY7" fmla="*/ 23326 h 89869"/>
                <a:gd name="connsiteX8" fmla="*/ 1181 w 123040"/>
                <a:gd name="connsiteY8" fmla="*/ 9029 h 89869"/>
                <a:gd name="connsiteX9" fmla="*/ 16460 w 123040"/>
                <a:gd name="connsiteY9" fmla="*/ 4378 h 89869"/>
                <a:gd name="connsiteX10" fmla="*/ 34500 w 123040"/>
                <a:gd name="connsiteY10" fmla="*/ 13726 h 89869"/>
                <a:gd name="connsiteX11" fmla="*/ 49234 w 123040"/>
                <a:gd name="connsiteY11" fmla="*/ 2410 h 89869"/>
                <a:gd name="connsiteX12" fmla="*/ 62029 w 123040"/>
                <a:gd name="connsiteY12" fmla="*/ 1818 h 89869"/>
                <a:gd name="connsiteX13" fmla="*/ 61639 w 123040"/>
                <a:gd name="connsiteY13" fmla="*/ 8144 h 89869"/>
                <a:gd name="connsiteX14" fmla="*/ 80106 w 123040"/>
                <a:gd name="connsiteY14" fmla="*/ 7284 h 89869"/>
                <a:gd name="connsiteX15" fmla="*/ 91092 w 123040"/>
                <a:gd name="connsiteY15" fmla="*/ 6197 h 89869"/>
                <a:gd name="connsiteX16" fmla="*/ 97479 w 123040"/>
                <a:gd name="connsiteY16" fmla="*/ 26602 h 89869"/>
                <a:gd name="connsiteX17" fmla="*/ 107514 w 123040"/>
                <a:gd name="connsiteY17" fmla="*/ 24071 h 89869"/>
                <a:gd name="connsiteX18" fmla="*/ 110088 w 123040"/>
                <a:gd name="connsiteY18" fmla="*/ 32627 h 89869"/>
                <a:gd name="connsiteX19" fmla="*/ 122970 w 123040"/>
                <a:gd name="connsiteY19" fmla="*/ 48033 h 89869"/>
                <a:gd name="connsiteX20" fmla="*/ 114847 w 123040"/>
                <a:gd name="connsiteY20" fmla="*/ 52627 h 89869"/>
                <a:gd name="connsiteX21" fmla="*/ 106191 w 123040"/>
                <a:gd name="connsiteY21" fmla="*/ 58077 h 89869"/>
                <a:gd name="connsiteX22" fmla="*/ 105041 w 123040"/>
                <a:gd name="connsiteY22" fmla="*/ 70776 h 89869"/>
                <a:gd name="connsiteX23" fmla="*/ 102395 w 123040"/>
                <a:gd name="connsiteY23" fmla="*/ 73543 h 89869"/>
                <a:gd name="connsiteX24" fmla="*/ 92064 w 123040"/>
                <a:gd name="connsiteY24" fmla="*/ 78922 h 89869"/>
                <a:gd name="connsiteX25" fmla="*/ 72746 w 123040"/>
                <a:gd name="connsiteY25" fmla="*/ 78621 h 89869"/>
                <a:gd name="connsiteX26" fmla="*/ 58175 w 123040"/>
                <a:gd name="connsiteY26" fmla="*/ 89869 h 89869"/>
                <a:gd name="connsiteX27" fmla="*/ 47454 w 123040"/>
                <a:gd name="connsiteY27" fmla="*/ 80321 h 89869"/>
                <a:gd name="connsiteX0" fmla="*/ 47454 w 123040"/>
                <a:gd name="connsiteY0" fmla="*/ 80321 h 89869"/>
                <a:gd name="connsiteX1" fmla="*/ 37302 w 123040"/>
                <a:gd name="connsiteY1" fmla="*/ 73333 h 89869"/>
                <a:gd name="connsiteX2" fmla="*/ 24143 w 123040"/>
                <a:gd name="connsiteY2" fmla="*/ 72658 h 89869"/>
                <a:gd name="connsiteX3" fmla="*/ 16612 w 123040"/>
                <a:gd name="connsiteY3" fmla="*/ 68541 h 89869"/>
                <a:gd name="connsiteX4" fmla="*/ 3960 w 123040"/>
                <a:gd name="connsiteY4" fmla="*/ 64560 h 89869"/>
                <a:gd name="connsiteX5" fmla="*/ 1362 w 123040"/>
                <a:gd name="connsiteY5" fmla="*/ 50907 h 89869"/>
                <a:gd name="connsiteX6" fmla="*/ 3498 w 123040"/>
                <a:gd name="connsiteY6" fmla="*/ 40941 h 89869"/>
                <a:gd name="connsiteX7" fmla="*/ 1537 w 123040"/>
                <a:gd name="connsiteY7" fmla="*/ 23326 h 89869"/>
                <a:gd name="connsiteX8" fmla="*/ 1181 w 123040"/>
                <a:gd name="connsiteY8" fmla="*/ 9029 h 89869"/>
                <a:gd name="connsiteX9" fmla="*/ 16460 w 123040"/>
                <a:gd name="connsiteY9" fmla="*/ 4378 h 89869"/>
                <a:gd name="connsiteX10" fmla="*/ 34500 w 123040"/>
                <a:gd name="connsiteY10" fmla="*/ 13726 h 89869"/>
                <a:gd name="connsiteX11" fmla="*/ 49234 w 123040"/>
                <a:gd name="connsiteY11" fmla="*/ 2410 h 89869"/>
                <a:gd name="connsiteX12" fmla="*/ 62029 w 123040"/>
                <a:gd name="connsiteY12" fmla="*/ 1818 h 89869"/>
                <a:gd name="connsiteX13" fmla="*/ 61639 w 123040"/>
                <a:gd name="connsiteY13" fmla="*/ 8144 h 89869"/>
                <a:gd name="connsiteX14" fmla="*/ 80106 w 123040"/>
                <a:gd name="connsiteY14" fmla="*/ 7284 h 89869"/>
                <a:gd name="connsiteX15" fmla="*/ 91092 w 123040"/>
                <a:gd name="connsiteY15" fmla="*/ 6197 h 89869"/>
                <a:gd name="connsiteX16" fmla="*/ 97479 w 123040"/>
                <a:gd name="connsiteY16" fmla="*/ 26602 h 89869"/>
                <a:gd name="connsiteX17" fmla="*/ 107514 w 123040"/>
                <a:gd name="connsiteY17" fmla="*/ 24071 h 89869"/>
                <a:gd name="connsiteX18" fmla="*/ 110088 w 123040"/>
                <a:gd name="connsiteY18" fmla="*/ 32627 h 89869"/>
                <a:gd name="connsiteX19" fmla="*/ 122970 w 123040"/>
                <a:gd name="connsiteY19" fmla="*/ 48033 h 89869"/>
                <a:gd name="connsiteX20" fmla="*/ 114847 w 123040"/>
                <a:gd name="connsiteY20" fmla="*/ 52627 h 89869"/>
                <a:gd name="connsiteX21" fmla="*/ 106191 w 123040"/>
                <a:gd name="connsiteY21" fmla="*/ 58077 h 89869"/>
                <a:gd name="connsiteX22" fmla="*/ 105041 w 123040"/>
                <a:gd name="connsiteY22" fmla="*/ 70776 h 89869"/>
                <a:gd name="connsiteX23" fmla="*/ 102395 w 123040"/>
                <a:gd name="connsiteY23" fmla="*/ 73543 h 89869"/>
                <a:gd name="connsiteX24" fmla="*/ 92064 w 123040"/>
                <a:gd name="connsiteY24" fmla="*/ 78922 h 89869"/>
                <a:gd name="connsiteX25" fmla="*/ 72746 w 123040"/>
                <a:gd name="connsiteY25" fmla="*/ 78621 h 89869"/>
                <a:gd name="connsiteX26" fmla="*/ 58175 w 123040"/>
                <a:gd name="connsiteY26" fmla="*/ 89869 h 89869"/>
                <a:gd name="connsiteX27" fmla="*/ 47454 w 123040"/>
                <a:gd name="connsiteY27" fmla="*/ 80321 h 89869"/>
                <a:gd name="connsiteX0" fmla="*/ 47454 w 123040"/>
                <a:gd name="connsiteY0" fmla="*/ 80321 h 89869"/>
                <a:gd name="connsiteX1" fmla="*/ 27068 w 123040"/>
                <a:gd name="connsiteY1" fmla="*/ 86508 h 89869"/>
                <a:gd name="connsiteX2" fmla="*/ 24143 w 123040"/>
                <a:gd name="connsiteY2" fmla="*/ 72658 h 89869"/>
                <a:gd name="connsiteX3" fmla="*/ 16612 w 123040"/>
                <a:gd name="connsiteY3" fmla="*/ 68541 h 89869"/>
                <a:gd name="connsiteX4" fmla="*/ 3960 w 123040"/>
                <a:gd name="connsiteY4" fmla="*/ 64560 h 89869"/>
                <a:gd name="connsiteX5" fmla="*/ 1362 w 123040"/>
                <a:gd name="connsiteY5" fmla="*/ 50907 h 89869"/>
                <a:gd name="connsiteX6" fmla="*/ 3498 w 123040"/>
                <a:gd name="connsiteY6" fmla="*/ 40941 h 89869"/>
                <a:gd name="connsiteX7" fmla="*/ 1537 w 123040"/>
                <a:gd name="connsiteY7" fmla="*/ 23326 h 89869"/>
                <a:gd name="connsiteX8" fmla="*/ 1181 w 123040"/>
                <a:gd name="connsiteY8" fmla="*/ 9029 h 89869"/>
                <a:gd name="connsiteX9" fmla="*/ 16460 w 123040"/>
                <a:gd name="connsiteY9" fmla="*/ 4378 h 89869"/>
                <a:gd name="connsiteX10" fmla="*/ 34500 w 123040"/>
                <a:gd name="connsiteY10" fmla="*/ 13726 h 89869"/>
                <a:gd name="connsiteX11" fmla="*/ 49234 w 123040"/>
                <a:gd name="connsiteY11" fmla="*/ 2410 h 89869"/>
                <a:gd name="connsiteX12" fmla="*/ 62029 w 123040"/>
                <a:gd name="connsiteY12" fmla="*/ 1818 h 89869"/>
                <a:gd name="connsiteX13" fmla="*/ 61639 w 123040"/>
                <a:gd name="connsiteY13" fmla="*/ 8144 h 89869"/>
                <a:gd name="connsiteX14" fmla="*/ 80106 w 123040"/>
                <a:gd name="connsiteY14" fmla="*/ 7284 h 89869"/>
                <a:gd name="connsiteX15" fmla="*/ 91092 w 123040"/>
                <a:gd name="connsiteY15" fmla="*/ 6197 h 89869"/>
                <a:gd name="connsiteX16" fmla="*/ 97479 w 123040"/>
                <a:gd name="connsiteY16" fmla="*/ 26602 h 89869"/>
                <a:gd name="connsiteX17" fmla="*/ 107514 w 123040"/>
                <a:gd name="connsiteY17" fmla="*/ 24071 h 89869"/>
                <a:gd name="connsiteX18" fmla="*/ 110088 w 123040"/>
                <a:gd name="connsiteY18" fmla="*/ 32627 h 89869"/>
                <a:gd name="connsiteX19" fmla="*/ 122970 w 123040"/>
                <a:gd name="connsiteY19" fmla="*/ 48033 h 89869"/>
                <a:gd name="connsiteX20" fmla="*/ 114847 w 123040"/>
                <a:gd name="connsiteY20" fmla="*/ 52627 h 89869"/>
                <a:gd name="connsiteX21" fmla="*/ 106191 w 123040"/>
                <a:gd name="connsiteY21" fmla="*/ 58077 h 89869"/>
                <a:gd name="connsiteX22" fmla="*/ 105041 w 123040"/>
                <a:gd name="connsiteY22" fmla="*/ 70776 h 89869"/>
                <a:gd name="connsiteX23" fmla="*/ 102395 w 123040"/>
                <a:gd name="connsiteY23" fmla="*/ 73543 h 89869"/>
                <a:gd name="connsiteX24" fmla="*/ 92064 w 123040"/>
                <a:gd name="connsiteY24" fmla="*/ 78922 h 89869"/>
                <a:gd name="connsiteX25" fmla="*/ 72746 w 123040"/>
                <a:gd name="connsiteY25" fmla="*/ 78621 h 89869"/>
                <a:gd name="connsiteX26" fmla="*/ 58175 w 123040"/>
                <a:gd name="connsiteY26" fmla="*/ 89869 h 89869"/>
                <a:gd name="connsiteX27" fmla="*/ 47454 w 123040"/>
                <a:gd name="connsiteY27" fmla="*/ 80321 h 89869"/>
                <a:gd name="connsiteX0" fmla="*/ 43491 w 123040"/>
                <a:gd name="connsiteY0" fmla="*/ 94149 h 94227"/>
                <a:gd name="connsiteX1" fmla="*/ 27068 w 123040"/>
                <a:gd name="connsiteY1" fmla="*/ 86508 h 94227"/>
                <a:gd name="connsiteX2" fmla="*/ 24143 w 123040"/>
                <a:gd name="connsiteY2" fmla="*/ 72658 h 94227"/>
                <a:gd name="connsiteX3" fmla="*/ 16612 w 123040"/>
                <a:gd name="connsiteY3" fmla="*/ 68541 h 94227"/>
                <a:gd name="connsiteX4" fmla="*/ 3960 w 123040"/>
                <a:gd name="connsiteY4" fmla="*/ 64560 h 94227"/>
                <a:gd name="connsiteX5" fmla="*/ 1362 w 123040"/>
                <a:gd name="connsiteY5" fmla="*/ 50907 h 94227"/>
                <a:gd name="connsiteX6" fmla="*/ 3498 w 123040"/>
                <a:gd name="connsiteY6" fmla="*/ 40941 h 94227"/>
                <a:gd name="connsiteX7" fmla="*/ 1537 w 123040"/>
                <a:gd name="connsiteY7" fmla="*/ 23326 h 94227"/>
                <a:gd name="connsiteX8" fmla="*/ 1181 w 123040"/>
                <a:gd name="connsiteY8" fmla="*/ 9029 h 94227"/>
                <a:gd name="connsiteX9" fmla="*/ 16460 w 123040"/>
                <a:gd name="connsiteY9" fmla="*/ 4378 h 94227"/>
                <a:gd name="connsiteX10" fmla="*/ 34500 w 123040"/>
                <a:gd name="connsiteY10" fmla="*/ 13726 h 94227"/>
                <a:gd name="connsiteX11" fmla="*/ 49234 w 123040"/>
                <a:gd name="connsiteY11" fmla="*/ 2410 h 94227"/>
                <a:gd name="connsiteX12" fmla="*/ 62029 w 123040"/>
                <a:gd name="connsiteY12" fmla="*/ 1818 h 94227"/>
                <a:gd name="connsiteX13" fmla="*/ 61639 w 123040"/>
                <a:gd name="connsiteY13" fmla="*/ 8144 h 94227"/>
                <a:gd name="connsiteX14" fmla="*/ 80106 w 123040"/>
                <a:gd name="connsiteY14" fmla="*/ 7284 h 94227"/>
                <a:gd name="connsiteX15" fmla="*/ 91092 w 123040"/>
                <a:gd name="connsiteY15" fmla="*/ 6197 h 94227"/>
                <a:gd name="connsiteX16" fmla="*/ 97479 w 123040"/>
                <a:gd name="connsiteY16" fmla="*/ 26602 h 94227"/>
                <a:gd name="connsiteX17" fmla="*/ 107514 w 123040"/>
                <a:gd name="connsiteY17" fmla="*/ 24071 h 94227"/>
                <a:gd name="connsiteX18" fmla="*/ 110088 w 123040"/>
                <a:gd name="connsiteY18" fmla="*/ 32627 h 94227"/>
                <a:gd name="connsiteX19" fmla="*/ 122970 w 123040"/>
                <a:gd name="connsiteY19" fmla="*/ 48033 h 94227"/>
                <a:gd name="connsiteX20" fmla="*/ 114847 w 123040"/>
                <a:gd name="connsiteY20" fmla="*/ 52627 h 94227"/>
                <a:gd name="connsiteX21" fmla="*/ 106191 w 123040"/>
                <a:gd name="connsiteY21" fmla="*/ 58077 h 94227"/>
                <a:gd name="connsiteX22" fmla="*/ 105041 w 123040"/>
                <a:gd name="connsiteY22" fmla="*/ 70776 h 94227"/>
                <a:gd name="connsiteX23" fmla="*/ 102395 w 123040"/>
                <a:gd name="connsiteY23" fmla="*/ 73543 h 94227"/>
                <a:gd name="connsiteX24" fmla="*/ 92064 w 123040"/>
                <a:gd name="connsiteY24" fmla="*/ 78922 h 94227"/>
                <a:gd name="connsiteX25" fmla="*/ 72746 w 123040"/>
                <a:gd name="connsiteY25" fmla="*/ 78621 h 94227"/>
                <a:gd name="connsiteX26" fmla="*/ 58175 w 123040"/>
                <a:gd name="connsiteY26" fmla="*/ 89869 h 94227"/>
                <a:gd name="connsiteX27" fmla="*/ 43491 w 123040"/>
                <a:gd name="connsiteY27" fmla="*/ 94149 h 94227"/>
                <a:gd name="connsiteX0" fmla="*/ 43491 w 123040"/>
                <a:gd name="connsiteY0" fmla="*/ 94149 h 109773"/>
                <a:gd name="connsiteX1" fmla="*/ 27068 w 123040"/>
                <a:gd name="connsiteY1" fmla="*/ 86508 h 109773"/>
                <a:gd name="connsiteX2" fmla="*/ 24143 w 123040"/>
                <a:gd name="connsiteY2" fmla="*/ 72658 h 109773"/>
                <a:gd name="connsiteX3" fmla="*/ 16612 w 123040"/>
                <a:gd name="connsiteY3" fmla="*/ 68541 h 109773"/>
                <a:gd name="connsiteX4" fmla="*/ 3960 w 123040"/>
                <a:gd name="connsiteY4" fmla="*/ 64560 h 109773"/>
                <a:gd name="connsiteX5" fmla="*/ 1362 w 123040"/>
                <a:gd name="connsiteY5" fmla="*/ 50907 h 109773"/>
                <a:gd name="connsiteX6" fmla="*/ 3498 w 123040"/>
                <a:gd name="connsiteY6" fmla="*/ 40941 h 109773"/>
                <a:gd name="connsiteX7" fmla="*/ 1537 w 123040"/>
                <a:gd name="connsiteY7" fmla="*/ 23326 h 109773"/>
                <a:gd name="connsiteX8" fmla="*/ 1181 w 123040"/>
                <a:gd name="connsiteY8" fmla="*/ 9029 h 109773"/>
                <a:gd name="connsiteX9" fmla="*/ 16460 w 123040"/>
                <a:gd name="connsiteY9" fmla="*/ 4378 h 109773"/>
                <a:gd name="connsiteX10" fmla="*/ 34500 w 123040"/>
                <a:gd name="connsiteY10" fmla="*/ 13726 h 109773"/>
                <a:gd name="connsiteX11" fmla="*/ 49234 w 123040"/>
                <a:gd name="connsiteY11" fmla="*/ 2410 h 109773"/>
                <a:gd name="connsiteX12" fmla="*/ 62029 w 123040"/>
                <a:gd name="connsiteY12" fmla="*/ 1818 h 109773"/>
                <a:gd name="connsiteX13" fmla="*/ 61639 w 123040"/>
                <a:gd name="connsiteY13" fmla="*/ 8144 h 109773"/>
                <a:gd name="connsiteX14" fmla="*/ 80106 w 123040"/>
                <a:gd name="connsiteY14" fmla="*/ 7284 h 109773"/>
                <a:gd name="connsiteX15" fmla="*/ 91092 w 123040"/>
                <a:gd name="connsiteY15" fmla="*/ 6197 h 109773"/>
                <a:gd name="connsiteX16" fmla="*/ 97479 w 123040"/>
                <a:gd name="connsiteY16" fmla="*/ 26602 h 109773"/>
                <a:gd name="connsiteX17" fmla="*/ 107514 w 123040"/>
                <a:gd name="connsiteY17" fmla="*/ 24071 h 109773"/>
                <a:gd name="connsiteX18" fmla="*/ 110088 w 123040"/>
                <a:gd name="connsiteY18" fmla="*/ 32627 h 109773"/>
                <a:gd name="connsiteX19" fmla="*/ 122970 w 123040"/>
                <a:gd name="connsiteY19" fmla="*/ 48033 h 109773"/>
                <a:gd name="connsiteX20" fmla="*/ 114847 w 123040"/>
                <a:gd name="connsiteY20" fmla="*/ 52627 h 109773"/>
                <a:gd name="connsiteX21" fmla="*/ 106191 w 123040"/>
                <a:gd name="connsiteY21" fmla="*/ 58077 h 109773"/>
                <a:gd name="connsiteX22" fmla="*/ 105041 w 123040"/>
                <a:gd name="connsiteY22" fmla="*/ 70776 h 109773"/>
                <a:gd name="connsiteX23" fmla="*/ 102395 w 123040"/>
                <a:gd name="connsiteY23" fmla="*/ 73543 h 109773"/>
                <a:gd name="connsiteX24" fmla="*/ 92064 w 123040"/>
                <a:gd name="connsiteY24" fmla="*/ 78922 h 109773"/>
                <a:gd name="connsiteX25" fmla="*/ 72746 w 123040"/>
                <a:gd name="connsiteY25" fmla="*/ 78621 h 109773"/>
                <a:gd name="connsiteX26" fmla="*/ 65038 w 123040"/>
                <a:gd name="connsiteY26" fmla="*/ 109773 h 109773"/>
                <a:gd name="connsiteX27" fmla="*/ 43491 w 123040"/>
                <a:gd name="connsiteY27" fmla="*/ 94149 h 109773"/>
                <a:gd name="connsiteX0" fmla="*/ 43491 w 123040"/>
                <a:gd name="connsiteY0" fmla="*/ 94149 h 109773"/>
                <a:gd name="connsiteX1" fmla="*/ 27068 w 123040"/>
                <a:gd name="connsiteY1" fmla="*/ 86508 h 109773"/>
                <a:gd name="connsiteX2" fmla="*/ 24143 w 123040"/>
                <a:gd name="connsiteY2" fmla="*/ 72658 h 109773"/>
                <a:gd name="connsiteX3" fmla="*/ 16612 w 123040"/>
                <a:gd name="connsiteY3" fmla="*/ 68541 h 109773"/>
                <a:gd name="connsiteX4" fmla="*/ 3960 w 123040"/>
                <a:gd name="connsiteY4" fmla="*/ 64560 h 109773"/>
                <a:gd name="connsiteX5" fmla="*/ 1362 w 123040"/>
                <a:gd name="connsiteY5" fmla="*/ 50907 h 109773"/>
                <a:gd name="connsiteX6" fmla="*/ 3498 w 123040"/>
                <a:gd name="connsiteY6" fmla="*/ 40941 h 109773"/>
                <a:gd name="connsiteX7" fmla="*/ 1537 w 123040"/>
                <a:gd name="connsiteY7" fmla="*/ 23326 h 109773"/>
                <a:gd name="connsiteX8" fmla="*/ 1181 w 123040"/>
                <a:gd name="connsiteY8" fmla="*/ 9029 h 109773"/>
                <a:gd name="connsiteX9" fmla="*/ 16460 w 123040"/>
                <a:gd name="connsiteY9" fmla="*/ 4378 h 109773"/>
                <a:gd name="connsiteX10" fmla="*/ 34500 w 123040"/>
                <a:gd name="connsiteY10" fmla="*/ 13726 h 109773"/>
                <a:gd name="connsiteX11" fmla="*/ 49234 w 123040"/>
                <a:gd name="connsiteY11" fmla="*/ 2410 h 109773"/>
                <a:gd name="connsiteX12" fmla="*/ 62029 w 123040"/>
                <a:gd name="connsiteY12" fmla="*/ 1818 h 109773"/>
                <a:gd name="connsiteX13" fmla="*/ 61639 w 123040"/>
                <a:gd name="connsiteY13" fmla="*/ 8144 h 109773"/>
                <a:gd name="connsiteX14" fmla="*/ 80106 w 123040"/>
                <a:gd name="connsiteY14" fmla="*/ 7284 h 109773"/>
                <a:gd name="connsiteX15" fmla="*/ 91092 w 123040"/>
                <a:gd name="connsiteY15" fmla="*/ 6197 h 109773"/>
                <a:gd name="connsiteX16" fmla="*/ 97479 w 123040"/>
                <a:gd name="connsiteY16" fmla="*/ 26602 h 109773"/>
                <a:gd name="connsiteX17" fmla="*/ 107514 w 123040"/>
                <a:gd name="connsiteY17" fmla="*/ 24071 h 109773"/>
                <a:gd name="connsiteX18" fmla="*/ 110088 w 123040"/>
                <a:gd name="connsiteY18" fmla="*/ 32627 h 109773"/>
                <a:gd name="connsiteX19" fmla="*/ 122970 w 123040"/>
                <a:gd name="connsiteY19" fmla="*/ 48033 h 109773"/>
                <a:gd name="connsiteX20" fmla="*/ 114847 w 123040"/>
                <a:gd name="connsiteY20" fmla="*/ 52627 h 109773"/>
                <a:gd name="connsiteX21" fmla="*/ 106191 w 123040"/>
                <a:gd name="connsiteY21" fmla="*/ 58077 h 109773"/>
                <a:gd name="connsiteX22" fmla="*/ 105041 w 123040"/>
                <a:gd name="connsiteY22" fmla="*/ 70776 h 109773"/>
                <a:gd name="connsiteX23" fmla="*/ 102395 w 123040"/>
                <a:gd name="connsiteY23" fmla="*/ 73543 h 109773"/>
                <a:gd name="connsiteX24" fmla="*/ 92064 w 123040"/>
                <a:gd name="connsiteY24" fmla="*/ 78922 h 109773"/>
                <a:gd name="connsiteX25" fmla="*/ 79121 w 123040"/>
                <a:gd name="connsiteY25" fmla="*/ 105662 h 109773"/>
                <a:gd name="connsiteX26" fmla="*/ 65038 w 123040"/>
                <a:gd name="connsiteY26" fmla="*/ 109773 h 109773"/>
                <a:gd name="connsiteX27" fmla="*/ 43491 w 123040"/>
                <a:gd name="connsiteY27" fmla="*/ 94149 h 109773"/>
                <a:gd name="connsiteX0" fmla="*/ 43491 w 123040"/>
                <a:gd name="connsiteY0" fmla="*/ 94149 h 109773"/>
                <a:gd name="connsiteX1" fmla="*/ 27068 w 123040"/>
                <a:gd name="connsiteY1" fmla="*/ 86508 h 109773"/>
                <a:gd name="connsiteX2" fmla="*/ 24143 w 123040"/>
                <a:gd name="connsiteY2" fmla="*/ 72658 h 109773"/>
                <a:gd name="connsiteX3" fmla="*/ 16612 w 123040"/>
                <a:gd name="connsiteY3" fmla="*/ 68541 h 109773"/>
                <a:gd name="connsiteX4" fmla="*/ 3960 w 123040"/>
                <a:gd name="connsiteY4" fmla="*/ 64560 h 109773"/>
                <a:gd name="connsiteX5" fmla="*/ 1362 w 123040"/>
                <a:gd name="connsiteY5" fmla="*/ 50907 h 109773"/>
                <a:gd name="connsiteX6" fmla="*/ 3498 w 123040"/>
                <a:gd name="connsiteY6" fmla="*/ 40941 h 109773"/>
                <a:gd name="connsiteX7" fmla="*/ 1537 w 123040"/>
                <a:gd name="connsiteY7" fmla="*/ 23326 h 109773"/>
                <a:gd name="connsiteX8" fmla="*/ 1181 w 123040"/>
                <a:gd name="connsiteY8" fmla="*/ 9029 h 109773"/>
                <a:gd name="connsiteX9" fmla="*/ 16460 w 123040"/>
                <a:gd name="connsiteY9" fmla="*/ 4378 h 109773"/>
                <a:gd name="connsiteX10" fmla="*/ 34500 w 123040"/>
                <a:gd name="connsiteY10" fmla="*/ 13726 h 109773"/>
                <a:gd name="connsiteX11" fmla="*/ 49234 w 123040"/>
                <a:gd name="connsiteY11" fmla="*/ 2410 h 109773"/>
                <a:gd name="connsiteX12" fmla="*/ 62029 w 123040"/>
                <a:gd name="connsiteY12" fmla="*/ 1818 h 109773"/>
                <a:gd name="connsiteX13" fmla="*/ 61639 w 123040"/>
                <a:gd name="connsiteY13" fmla="*/ 8144 h 109773"/>
                <a:gd name="connsiteX14" fmla="*/ 80106 w 123040"/>
                <a:gd name="connsiteY14" fmla="*/ 7284 h 109773"/>
                <a:gd name="connsiteX15" fmla="*/ 91092 w 123040"/>
                <a:gd name="connsiteY15" fmla="*/ 6197 h 109773"/>
                <a:gd name="connsiteX16" fmla="*/ 97479 w 123040"/>
                <a:gd name="connsiteY16" fmla="*/ 26602 h 109773"/>
                <a:gd name="connsiteX17" fmla="*/ 107514 w 123040"/>
                <a:gd name="connsiteY17" fmla="*/ 24071 h 109773"/>
                <a:gd name="connsiteX18" fmla="*/ 110088 w 123040"/>
                <a:gd name="connsiteY18" fmla="*/ 32627 h 109773"/>
                <a:gd name="connsiteX19" fmla="*/ 122970 w 123040"/>
                <a:gd name="connsiteY19" fmla="*/ 48033 h 109773"/>
                <a:gd name="connsiteX20" fmla="*/ 114847 w 123040"/>
                <a:gd name="connsiteY20" fmla="*/ 52627 h 109773"/>
                <a:gd name="connsiteX21" fmla="*/ 106191 w 123040"/>
                <a:gd name="connsiteY21" fmla="*/ 58077 h 109773"/>
                <a:gd name="connsiteX22" fmla="*/ 105041 w 123040"/>
                <a:gd name="connsiteY22" fmla="*/ 70776 h 109773"/>
                <a:gd name="connsiteX23" fmla="*/ 102395 w 123040"/>
                <a:gd name="connsiteY23" fmla="*/ 73543 h 109773"/>
                <a:gd name="connsiteX24" fmla="*/ 87526 w 123040"/>
                <a:gd name="connsiteY24" fmla="*/ 94182 h 109773"/>
                <a:gd name="connsiteX25" fmla="*/ 79121 w 123040"/>
                <a:gd name="connsiteY25" fmla="*/ 105662 h 109773"/>
                <a:gd name="connsiteX26" fmla="*/ 65038 w 123040"/>
                <a:gd name="connsiteY26" fmla="*/ 109773 h 109773"/>
                <a:gd name="connsiteX27" fmla="*/ 43491 w 123040"/>
                <a:gd name="connsiteY27" fmla="*/ 94149 h 109773"/>
                <a:gd name="connsiteX0" fmla="*/ 43491 w 123040"/>
                <a:gd name="connsiteY0" fmla="*/ 94149 h 109773"/>
                <a:gd name="connsiteX1" fmla="*/ 27068 w 123040"/>
                <a:gd name="connsiteY1" fmla="*/ 86508 h 109773"/>
                <a:gd name="connsiteX2" fmla="*/ 24143 w 123040"/>
                <a:gd name="connsiteY2" fmla="*/ 72658 h 109773"/>
                <a:gd name="connsiteX3" fmla="*/ 16612 w 123040"/>
                <a:gd name="connsiteY3" fmla="*/ 68541 h 109773"/>
                <a:gd name="connsiteX4" fmla="*/ 3960 w 123040"/>
                <a:gd name="connsiteY4" fmla="*/ 64560 h 109773"/>
                <a:gd name="connsiteX5" fmla="*/ 1362 w 123040"/>
                <a:gd name="connsiteY5" fmla="*/ 50907 h 109773"/>
                <a:gd name="connsiteX6" fmla="*/ 3498 w 123040"/>
                <a:gd name="connsiteY6" fmla="*/ 40941 h 109773"/>
                <a:gd name="connsiteX7" fmla="*/ 1537 w 123040"/>
                <a:gd name="connsiteY7" fmla="*/ 23326 h 109773"/>
                <a:gd name="connsiteX8" fmla="*/ 1181 w 123040"/>
                <a:gd name="connsiteY8" fmla="*/ 9029 h 109773"/>
                <a:gd name="connsiteX9" fmla="*/ 16460 w 123040"/>
                <a:gd name="connsiteY9" fmla="*/ 4378 h 109773"/>
                <a:gd name="connsiteX10" fmla="*/ 34500 w 123040"/>
                <a:gd name="connsiteY10" fmla="*/ 13726 h 109773"/>
                <a:gd name="connsiteX11" fmla="*/ 49234 w 123040"/>
                <a:gd name="connsiteY11" fmla="*/ 2410 h 109773"/>
                <a:gd name="connsiteX12" fmla="*/ 62029 w 123040"/>
                <a:gd name="connsiteY12" fmla="*/ 1818 h 109773"/>
                <a:gd name="connsiteX13" fmla="*/ 61639 w 123040"/>
                <a:gd name="connsiteY13" fmla="*/ 8144 h 109773"/>
                <a:gd name="connsiteX14" fmla="*/ 80106 w 123040"/>
                <a:gd name="connsiteY14" fmla="*/ 7284 h 109773"/>
                <a:gd name="connsiteX15" fmla="*/ 91092 w 123040"/>
                <a:gd name="connsiteY15" fmla="*/ 6197 h 109773"/>
                <a:gd name="connsiteX16" fmla="*/ 97479 w 123040"/>
                <a:gd name="connsiteY16" fmla="*/ 26602 h 109773"/>
                <a:gd name="connsiteX17" fmla="*/ 107514 w 123040"/>
                <a:gd name="connsiteY17" fmla="*/ 24071 h 109773"/>
                <a:gd name="connsiteX18" fmla="*/ 110088 w 123040"/>
                <a:gd name="connsiteY18" fmla="*/ 32627 h 109773"/>
                <a:gd name="connsiteX19" fmla="*/ 122970 w 123040"/>
                <a:gd name="connsiteY19" fmla="*/ 48033 h 109773"/>
                <a:gd name="connsiteX20" fmla="*/ 114847 w 123040"/>
                <a:gd name="connsiteY20" fmla="*/ 52627 h 109773"/>
                <a:gd name="connsiteX21" fmla="*/ 106191 w 123040"/>
                <a:gd name="connsiteY21" fmla="*/ 58077 h 109773"/>
                <a:gd name="connsiteX22" fmla="*/ 105041 w 123040"/>
                <a:gd name="connsiteY22" fmla="*/ 70776 h 109773"/>
                <a:gd name="connsiteX23" fmla="*/ 95237 w 123040"/>
                <a:gd name="connsiteY23" fmla="*/ 92870 h 109773"/>
                <a:gd name="connsiteX24" fmla="*/ 87526 w 123040"/>
                <a:gd name="connsiteY24" fmla="*/ 94182 h 109773"/>
                <a:gd name="connsiteX25" fmla="*/ 79121 w 123040"/>
                <a:gd name="connsiteY25" fmla="*/ 105662 h 109773"/>
                <a:gd name="connsiteX26" fmla="*/ 65038 w 123040"/>
                <a:gd name="connsiteY26" fmla="*/ 109773 h 109773"/>
                <a:gd name="connsiteX27" fmla="*/ 43491 w 123040"/>
                <a:gd name="connsiteY27" fmla="*/ 94149 h 109773"/>
                <a:gd name="connsiteX0" fmla="*/ 43491 w 123040"/>
                <a:gd name="connsiteY0" fmla="*/ 94149 h 109773"/>
                <a:gd name="connsiteX1" fmla="*/ 27068 w 123040"/>
                <a:gd name="connsiteY1" fmla="*/ 86508 h 109773"/>
                <a:gd name="connsiteX2" fmla="*/ 24143 w 123040"/>
                <a:gd name="connsiteY2" fmla="*/ 72658 h 109773"/>
                <a:gd name="connsiteX3" fmla="*/ 16612 w 123040"/>
                <a:gd name="connsiteY3" fmla="*/ 68541 h 109773"/>
                <a:gd name="connsiteX4" fmla="*/ 3960 w 123040"/>
                <a:gd name="connsiteY4" fmla="*/ 64560 h 109773"/>
                <a:gd name="connsiteX5" fmla="*/ 1362 w 123040"/>
                <a:gd name="connsiteY5" fmla="*/ 50907 h 109773"/>
                <a:gd name="connsiteX6" fmla="*/ 3498 w 123040"/>
                <a:gd name="connsiteY6" fmla="*/ 40941 h 109773"/>
                <a:gd name="connsiteX7" fmla="*/ 1537 w 123040"/>
                <a:gd name="connsiteY7" fmla="*/ 23326 h 109773"/>
                <a:gd name="connsiteX8" fmla="*/ 1181 w 123040"/>
                <a:gd name="connsiteY8" fmla="*/ 9029 h 109773"/>
                <a:gd name="connsiteX9" fmla="*/ 16460 w 123040"/>
                <a:gd name="connsiteY9" fmla="*/ 4378 h 109773"/>
                <a:gd name="connsiteX10" fmla="*/ 34500 w 123040"/>
                <a:gd name="connsiteY10" fmla="*/ 13726 h 109773"/>
                <a:gd name="connsiteX11" fmla="*/ 49234 w 123040"/>
                <a:gd name="connsiteY11" fmla="*/ 2410 h 109773"/>
                <a:gd name="connsiteX12" fmla="*/ 62029 w 123040"/>
                <a:gd name="connsiteY12" fmla="*/ 1818 h 109773"/>
                <a:gd name="connsiteX13" fmla="*/ 61639 w 123040"/>
                <a:gd name="connsiteY13" fmla="*/ 8144 h 109773"/>
                <a:gd name="connsiteX14" fmla="*/ 80106 w 123040"/>
                <a:gd name="connsiteY14" fmla="*/ 7284 h 109773"/>
                <a:gd name="connsiteX15" fmla="*/ 91092 w 123040"/>
                <a:gd name="connsiteY15" fmla="*/ 6197 h 109773"/>
                <a:gd name="connsiteX16" fmla="*/ 97479 w 123040"/>
                <a:gd name="connsiteY16" fmla="*/ 26602 h 109773"/>
                <a:gd name="connsiteX17" fmla="*/ 107514 w 123040"/>
                <a:gd name="connsiteY17" fmla="*/ 24071 h 109773"/>
                <a:gd name="connsiteX18" fmla="*/ 110088 w 123040"/>
                <a:gd name="connsiteY18" fmla="*/ 32627 h 109773"/>
                <a:gd name="connsiteX19" fmla="*/ 122970 w 123040"/>
                <a:gd name="connsiteY19" fmla="*/ 48033 h 109773"/>
                <a:gd name="connsiteX20" fmla="*/ 114847 w 123040"/>
                <a:gd name="connsiteY20" fmla="*/ 52627 h 109773"/>
                <a:gd name="connsiteX21" fmla="*/ 106191 w 123040"/>
                <a:gd name="connsiteY21" fmla="*/ 58077 h 109773"/>
                <a:gd name="connsiteX22" fmla="*/ 101027 w 123040"/>
                <a:gd name="connsiteY22" fmla="*/ 81276 h 109773"/>
                <a:gd name="connsiteX23" fmla="*/ 95237 w 123040"/>
                <a:gd name="connsiteY23" fmla="*/ 92870 h 109773"/>
                <a:gd name="connsiteX24" fmla="*/ 87526 w 123040"/>
                <a:gd name="connsiteY24" fmla="*/ 94182 h 109773"/>
                <a:gd name="connsiteX25" fmla="*/ 79121 w 123040"/>
                <a:gd name="connsiteY25" fmla="*/ 105662 h 109773"/>
                <a:gd name="connsiteX26" fmla="*/ 65038 w 123040"/>
                <a:gd name="connsiteY26" fmla="*/ 109773 h 109773"/>
                <a:gd name="connsiteX27" fmla="*/ 43491 w 123040"/>
                <a:gd name="connsiteY27" fmla="*/ 94149 h 109773"/>
                <a:gd name="connsiteX0" fmla="*/ 43491 w 123035"/>
                <a:gd name="connsiteY0" fmla="*/ 94149 h 109773"/>
                <a:gd name="connsiteX1" fmla="*/ 27068 w 123035"/>
                <a:gd name="connsiteY1" fmla="*/ 86508 h 109773"/>
                <a:gd name="connsiteX2" fmla="*/ 24143 w 123035"/>
                <a:gd name="connsiteY2" fmla="*/ 72658 h 109773"/>
                <a:gd name="connsiteX3" fmla="*/ 16612 w 123035"/>
                <a:gd name="connsiteY3" fmla="*/ 68541 h 109773"/>
                <a:gd name="connsiteX4" fmla="*/ 3960 w 123035"/>
                <a:gd name="connsiteY4" fmla="*/ 64560 h 109773"/>
                <a:gd name="connsiteX5" fmla="*/ 1362 w 123035"/>
                <a:gd name="connsiteY5" fmla="*/ 50907 h 109773"/>
                <a:gd name="connsiteX6" fmla="*/ 3498 w 123035"/>
                <a:gd name="connsiteY6" fmla="*/ 40941 h 109773"/>
                <a:gd name="connsiteX7" fmla="*/ 1537 w 123035"/>
                <a:gd name="connsiteY7" fmla="*/ 23326 h 109773"/>
                <a:gd name="connsiteX8" fmla="*/ 1181 w 123035"/>
                <a:gd name="connsiteY8" fmla="*/ 9029 h 109773"/>
                <a:gd name="connsiteX9" fmla="*/ 16460 w 123035"/>
                <a:gd name="connsiteY9" fmla="*/ 4378 h 109773"/>
                <a:gd name="connsiteX10" fmla="*/ 34500 w 123035"/>
                <a:gd name="connsiteY10" fmla="*/ 13726 h 109773"/>
                <a:gd name="connsiteX11" fmla="*/ 49234 w 123035"/>
                <a:gd name="connsiteY11" fmla="*/ 2410 h 109773"/>
                <a:gd name="connsiteX12" fmla="*/ 62029 w 123035"/>
                <a:gd name="connsiteY12" fmla="*/ 1818 h 109773"/>
                <a:gd name="connsiteX13" fmla="*/ 61639 w 123035"/>
                <a:gd name="connsiteY13" fmla="*/ 8144 h 109773"/>
                <a:gd name="connsiteX14" fmla="*/ 80106 w 123035"/>
                <a:gd name="connsiteY14" fmla="*/ 7284 h 109773"/>
                <a:gd name="connsiteX15" fmla="*/ 91092 w 123035"/>
                <a:gd name="connsiteY15" fmla="*/ 6197 h 109773"/>
                <a:gd name="connsiteX16" fmla="*/ 97479 w 123035"/>
                <a:gd name="connsiteY16" fmla="*/ 26602 h 109773"/>
                <a:gd name="connsiteX17" fmla="*/ 107514 w 123035"/>
                <a:gd name="connsiteY17" fmla="*/ 24071 h 109773"/>
                <a:gd name="connsiteX18" fmla="*/ 110088 w 123035"/>
                <a:gd name="connsiteY18" fmla="*/ 32627 h 109773"/>
                <a:gd name="connsiteX19" fmla="*/ 122970 w 123035"/>
                <a:gd name="connsiteY19" fmla="*/ 48033 h 109773"/>
                <a:gd name="connsiteX20" fmla="*/ 114847 w 123035"/>
                <a:gd name="connsiteY20" fmla="*/ 52627 h 109773"/>
                <a:gd name="connsiteX21" fmla="*/ 109433 w 123035"/>
                <a:gd name="connsiteY21" fmla="*/ 75163 h 109773"/>
                <a:gd name="connsiteX22" fmla="*/ 101027 w 123035"/>
                <a:gd name="connsiteY22" fmla="*/ 81276 h 109773"/>
                <a:gd name="connsiteX23" fmla="*/ 95237 w 123035"/>
                <a:gd name="connsiteY23" fmla="*/ 92870 h 109773"/>
                <a:gd name="connsiteX24" fmla="*/ 87526 w 123035"/>
                <a:gd name="connsiteY24" fmla="*/ 94182 h 109773"/>
                <a:gd name="connsiteX25" fmla="*/ 79121 w 123035"/>
                <a:gd name="connsiteY25" fmla="*/ 105662 h 109773"/>
                <a:gd name="connsiteX26" fmla="*/ 65038 w 123035"/>
                <a:gd name="connsiteY26" fmla="*/ 109773 h 109773"/>
                <a:gd name="connsiteX27" fmla="*/ 43491 w 123035"/>
                <a:gd name="connsiteY27" fmla="*/ 94149 h 109773"/>
                <a:gd name="connsiteX0" fmla="*/ 43491 w 153293"/>
                <a:gd name="connsiteY0" fmla="*/ 94149 h 109773"/>
                <a:gd name="connsiteX1" fmla="*/ 27068 w 153293"/>
                <a:gd name="connsiteY1" fmla="*/ 86508 h 109773"/>
                <a:gd name="connsiteX2" fmla="*/ 24143 w 153293"/>
                <a:gd name="connsiteY2" fmla="*/ 72658 h 109773"/>
                <a:gd name="connsiteX3" fmla="*/ 16612 w 153293"/>
                <a:gd name="connsiteY3" fmla="*/ 68541 h 109773"/>
                <a:gd name="connsiteX4" fmla="*/ 3960 w 153293"/>
                <a:gd name="connsiteY4" fmla="*/ 64560 h 109773"/>
                <a:gd name="connsiteX5" fmla="*/ 1362 w 153293"/>
                <a:gd name="connsiteY5" fmla="*/ 50907 h 109773"/>
                <a:gd name="connsiteX6" fmla="*/ 3498 w 153293"/>
                <a:gd name="connsiteY6" fmla="*/ 40941 h 109773"/>
                <a:gd name="connsiteX7" fmla="*/ 1537 w 153293"/>
                <a:gd name="connsiteY7" fmla="*/ 23326 h 109773"/>
                <a:gd name="connsiteX8" fmla="*/ 1181 w 153293"/>
                <a:gd name="connsiteY8" fmla="*/ 9029 h 109773"/>
                <a:gd name="connsiteX9" fmla="*/ 16460 w 153293"/>
                <a:gd name="connsiteY9" fmla="*/ 4378 h 109773"/>
                <a:gd name="connsiteX10" fmla="*/ 34500 w 153293"/>
                <a:gd name="connsiteY10" fmla="*/ 13726 h 109773"/>
                <a:gd name="connsiteX11" fmla="*/ 49234 w 153293"/>
                <a:gd name="connsiteY11" fmla="*/ 2410 h 109773"/>
                <a:gd name="connsiteX12" fmla="*/ 62029 w 153293"/>
                <a:gd name="connsiteY12" fmla="*/ 1818 h 109773"/>
                <a:gd name="connsiteX13" fmla="*/ 61639 w 153293"/>
                <a:gd name="connsiteY13" fmla="*/ 8144 h 109773"/>
                <a:gd name="connsiteX14" fmla="*/ 80106 w 153293"/>
                <a:gd name="connsiteY14" fmla="*/ 7284 h 109773"/>
                <a:gd name="connsiteX15" fmla="*/ 91092 w 153293"/>
                <a:gd name="connsiteY15" fmla="*/ 6197 h 109773"/>
                <a:gd name="connsiteX16" fmla="*/ 97479 w 153293"/>
                <a:gd name="connsiteY16" fmla="*/ 26602 h 109773"/>
                <a:gd name="connsiteX17" fmla="*/ 107514 w 153293"/>
                <a:gd name="connsiteY17" fmla="*/ 24071 h 109773"/>
                <a:gd name="connsiteX18" fmla="*/ 110088 w 153293"/>
                <a:gd name="connsiteY18" fmla="*/ 32627 h 109773"/>
                <a:gd name="connsiteX19" fmla="*/ 122970 w 153293"/>
                <a:gd name="connsiteY19" fmla="*/ 48033 h 109773"/>
                <a:gd name="connsiteX20" fmla="*/ 153151 w 153293"/>
                <a:gd name="connsiteY20" fmla="*/ 81498 h 109773"/>
                <a:gd name="connsiteX21" fmla="*/ 109433 w 153293"/>
                <a:gd name="connsiteY21" fmla="*/ 75163 h 109773"/>
                <a:gd name="connsiteX22" fmla="*/ 101027 w 153293"/>
                <a:gd name="connsiteY22" fmla="*/ 81276 h 109773"/>
                <a:gd name="connsiteX23" fmla="*/ 95237 w 153293"/>
                <a:gd name="connsiteY23" fmla="*/ 92870 h 109773"/>
                <a:gd name="connsiteX24" fmla="*/ 87526 w 153293"/>
                <a:gd name="connsiteY24" fmla="*/ 94182 h 109773"/>
                <a:gd name="connsiteX25" fmla="*/ 79121 w 153293"/>
                <a:gd name="connsiteY25" fmla="*/ 105662 h 109773"/>
                <a:gd name="connsiteX26" fmla="*/ 65038 w 153293"/>
                <a:gd name="connsiteY26" fmla="*/ 109773 h 109773"/>
                <a:gd name="connsiteX27" fmla="*/ 43491 w 153293"/>
                <a:gd name="connsiteY27" fmla="*/ 94149 h 109773"/>
                <a:gd name="connsiteX0" fmla="*/ 43491 w 153293"/>
                <a:gd name="connsiteY0" fmla="*/ 94149 h 109773"/>
                <a:gd name="connsiteX1" fmla="*/ 27068 w 153293"/>
                <a:gd name="connsiteY1" fmla="*/ 86508 h 109773"/>
                <a:gd name="connsiteX2" fmla="*/ 24143 w 153293"/>
                <a:gd name="connsiteY2" fmla="*/ 72658 h 109773"/>
                <a:gd name="connsiteX3" fmla="*/ 16612 w 153293"/>
                <a:gd name="connsiteY3" fmla="*/ 68541 h 109773"/>
                <a:gd name="connsiteX4" fmla="*/ 3960 w 153293"/>
                <a:gd name="connsiteY4" fmla="*/ 64560 h 109773"/>
                <a:gd name="connsiteX5" fmla="*/ 1362 w 153293"/>
                <a:gd name="connsiteY5" fmla="*/ 50907 h 109773"/>
                <a:gd name="connsiteX6" fmla="*/ 3498 w 153293"/>
                <a:gd name="connsiteY6" fmla="*/ 40941 h 109773"/>
                <a:gd name="connsiteX7" fmla="*/ 1537 w 153293"/>
                <a:gd name="connsiteY7" fmla="*/ 23326 h 109773"/>
                <a:gd name="connsiteX8" fmla="*/ 1181 w 153293"/>
                <a:gd name="connsiteY8" fmla="*/ 9029 h 109773"/>
                <a:gd name="connsiteX9" fmla="*/ 16460 w 153293"/>
                <a:gd name="connsiteY9" fmla="*/ 4378 h 109773"/>
                <a:gd name="connsiteX10" fmla="*/ 34500 w 153293"/>
                <a:gd name="connsiteY10" fmla="*/ 13726 h 109773"/>
                <a:gd name="connsiteX11" fmla="*/ 49234 w 153293"/>
                <a:gd name="connsiteY11" fmla="*/ 2410 h 109773"/>
                <a:gd name="connsiteX12" fmla="*/ 62029 w 153293"/>
                <a:gd name="connsiteY12" fmla="*/ 1818 h 109773"/>
                <a:gd name="connsiteX13" fmla="*/ 61639 w 153293"/>
                <a:gd name="connsiteY13" fmla="*/ 8144 h 109773"/>
                <a:gd name="connsiteX14" fmla="*/ 80106 w 153293"/>
                <a:gd name="connsiteY14" fmla="*/ 7284 h 109773"/>
                <a:gd name="connsiteX15" fmla="*/ 91092 w 153293"/>
                <a:gd name="connsiteY15" fmla="*/ 6197 h 109773"/>
                <a:gd name="connsiteX16" fmla="*/ 108669 w 153293"/>
                <a:gd name="connsiteY16" fmla="*/ 17459 h 109773"/>
                <a:gd name="connsiteX17" fmla="*/ 107514 w 153293"/>
                <a:gd name="connsiteY17" fmla="*/ 24071 h 109773"/>
                <a:gd name="connsiteX18" fmla="*/ 110088 w 153293"/>
                <a:gd name="connsiteY18" fmla="*/ 32627 h 109773"/>
                <a:gd name="connsiteX19" fmla="*/ 122970 w 153293"/>
                <a:gd name="connsiteY19" fmla="*/ 48033 h 109773"/>
                <a:gd name="connsiteX20" fmla="*/ 153151 w 153293"/>
                <a:gd name="connsiteY20" fmla="*/ 81498 h 109773"/>
                <a:gd name="connsiteX21" fmla="*/ 109433 w 153293"/>
                <a:gd name="connsiteY21" fmla="*/ 75163 h 109773"/>
                <a:gd name="connsiteX22" fmla="*/ 101027 w 153293"/>
                <a:gd name="connsiteY22" fmla="*/ 81276 h 109773"/>
                <a:gd name="connsiteX23" fmla="*/ 95237 w 153293"/>
                <a:gd name="connsiteY23" fmla="*/ 92870 h 109773"/>
                <a:gd name="connsiteX24" fmla="*/ 87526 w 153293"/>
                <a:gd name="connsiteY24" fmla="*/ 94182 h 109773"/>
                <a:gd name="connsiteX25" fmla="*/ 79121 w 153293"/>
                <a:gd name="connsiteY25" fmla="*/ 105662 h 109773"/>
                <a:gd name="connsiteX26" fmla="*/ 65038 w 153293"/>
                <a:gd name="connsiteY26" fmla="*/ 109773 h 109773"/>
                <a:gd name="connsiteX27" fmla="*/ 43491 w 153293"/>
                <a:gd name="connsiteY27" fmla="*/ 94149 h 109773"/>
                <a:gd name="connsiteX0" fmla="*/ 43491 w 153287"/>
                <a:gd name="connsiteY0" fmla="*/ 94149 h 109773"/>
                <a:gd name="connsiteX1" fmla="*/ 27068 w 153287"/>
                <a:gd name="connsiteY1" fmla="*/ 86508 h 109773"/>
                <a:gd name="connsiteX2" fmla="*/ 24143 w 153287"/>
                <a:gd name="connsiteY2" fmla="*/ 72658 h 109773"/>
                <a:gd name="connsiteX3" fmla="*/ 16612 w 153287"/>
                <a:gd name="connsiteY3" fmla="*/ 68541 h 109773"/>
                <a:gd name="connsiteX4" fmla="*/ 3960 w 153287"/>
                <a:gd name="connsiteY4" fmla="*/ 64560 h 109773"/>
                <a:gd name="connsiteX5" fmla="*/ 1362 w 153287"/>
                <a:gd name="connsiteY5" fmla="*/ 50907 h 109773"/>
                <a:gd name="connsiteX6" fmla="*/ 3498 w 153287"/>
                <a:gd name="connsiteY6" fmla="*/ 40941 h 109773"/>
                <a:gd name="connsiteX7" fmla="*/ 1537 w 153287"/>
                <a:gd name="connsiteY7" fmla="*/ 23326 h 109773"/>
                <a:gd name="connsiteX8" fmla="*/ 1181 w 153287"/>
                <a:gd name="connsiteY8" fmla="*/ 9029 h 109773"/>
                <a:gd name="connsiteX9" fmla="*/ 16460 w 153287"/>
                <a:gd name="connsiteY9" fmla="*/ 4378 h 109773"/>
                <a:gd name="connsiteX10" fmla="*/ 34500 w 153287"/>
                <a:gd name="connsiteY10" fmla="*/ 13726 h 109773"/>
                <a:gd name="connsiteX11" fmla="*/ 49234 w 153287"/>
                <a:gd name="connsiteY11" fmla="*/ 2410 h 109773"/>
                <a:gd name="connsiteX12" fmla="*/ 62029 w 153287"/>
                <a:gd name="connsiteY12" fmla="*/ 1818 h 109773"/>
                <a:gd name="connsiteX13" fmla="*/ 61639 w 153287"/>
                <a:gd name="connsiteY13" fmla="*/ 8144 h 109773"/>
                <a:gd name="connsiteX14" fmla="*/ 80106 w 153287"/>
                <a:gd name="connsiteY14" fmla="*/ 7284 h 109773"/>
                <a:gd name="connsiteX15" fmla="*/ 91092 w 153287"/>
                <a:gd name="connsiteY15" fmla="*/ 6197 h 109773"/>
                <a:gd name="connsiteX16" fmla="*/ 108669 w 153287"/>
                <a:gd name="connsiteY16" fmla="*/ 17459 h 109773"/>
                <a:gd name="connsiteX17" fmla="*/ 107514 w 153287"/>
                <a:gd name="connsiteY17" fmla="*/ 24071 h 109773"/>
                <a:gd name="connsiteX18" fmla="*/ 110088 w 153287"/>
                <a:gd name="connsiteY18" fmla="*/ 32627 h 109773"/>
                <a:gd name="connsiteX19" fmla="*/ 117135 w 153287"/>
                <a:gd name="connsiteY19" fmla="*/ 37659 h 109773"/>
                <a:gd name="connsiteX20" fmla="*/ 122970 w 153287"/>
                <a:gd name="connsiteY20" fmla="*/ 48033 h 109773"/>
                <a:gd name="connsiteX21" fmla="*/ 153151 w 153287"/>
                <a:gd name="connsiteY21" fmla="*/ 81498 h 109773"/>
                <a:gd name="connsiteX22" fmla="*/ 109433 w 153287"/>
                <a:gd name="connsiteY22" fmla="*/ 75163 h 109773"/>
                <a:gd name="connsiteX23" fmla="*/ 101027 w 153287"/>
                <a:gd name="connsiteY23" fmla="*/ 81276 h 109773"/>
                <a:gd name="connsiteX24" fmla="*/ 95237 w 153287"/>
                <a:gd name="connsiteY24" fmla="*/ 92870 h 109773"/>
                <a:gd name="connsiteX25" fmla="*/ 87526 w 153287"/>
                <a:gd name="connsiteY25" fmla="*/ 94182 h 109773"/>
                <a:gd name="connsiteX26" fmla="*/ 79121 w 153287"/>
                <a:gd name="connsiteY26" fmla="*/ 105662 h 109773"/>
                <a:gd name="connsiteX27" fmla="*/ 65038 w 153287"/>
                <a:gd name="connsiteY27" fmla="*/ 109773 h 109773"/>
                <a:gd name="connsiteX28" fmla="*/ 43491 w 153287"/>
                <a:gd name="connsiteY28" fmla="*/ 94149 h 109773"/>
                <a:gd name="connsiteX0" fmla="*/ 43491 w 153360"/>
                <a:gd name="connsiteY0" fmla="*/ 94149 h 109773"/>
                <a:gd name="connsiteX1" fmla="*/ 27068 w 153360"/>
                <a:gd name="connsiteY1" fmla="*/ 86508 h 109773"/>
                <a:gd name="connsiteX2" fmla="*/ 24143 w 153360"/>
                <a:gd name="connsiteY2" fmla="*/ 72658 h 109773"/>
                <a:gd name="connsiteX3" fmla="*/ 16612 w 153360"/>
                <a:gd name="connsiteY3" fmla="*/ 68541 h 109773"/>
                <a:gd name="connsiteX4" fmla="*/ 3960 w 153360"/>
                <a:gd name="connsiteY4" fmla="*/ 64560 h 109773"/>
                <a:gd name="connsiteX5" fmla="*/ 1362 w 153360"/>
                <a:gd name="connsiteY5" fmla="*/ 50907 h 109773"/>
                <a:gd name="connsiteX6" fmla="*/ 3498 w 153360"/>
                <a:gd name="connsiteY6" fmla="*/ 40941 h 109773"/>
                <a:gd name="connsiteX7" fmla="*/ 1537 w 153360"/>
                <a:gd name="connsiteY7" fmla="*/ 23326 h 109773"/>
                <a:gd name="connsiteX8" fmla="*/ 1181 w 153360"/>
                <a:gd name="connsiteY8" fmla="*/ 9029 h 109773"/>
                <a:gd name="connsiteX9" fmla="*/ 16460 w 153360"/>
                <a:gd name="connsiteY9" fmla="*/ 4378 h 109773"/>
                <a:gd name="connsiteX10" fmla="*/ 34500 w 153360"/>
                <a:gd name="connsiteY10" fmla="*/ 13726 h 109773"/>
                <a:gd name="connsiteX11" fmla="*/ 49234 w 153360"/>
                <a:gd name="connsiteY11" fmla="*/ 2410 h 109773"/>
                <a:gd name="connsiteX12" fmla="*/ 62029 w 153360"/>
                <a:gd name="connsiteY12" fmla="*/ 1818 h 109773"/>
                <a:gd name="connsiteX13" fmla="*/ 61639 w 153360"/>
                <a:gd name="connsiteY13" fmla="*/ 8144 h 109773"/>
                <a:gd name="connsiteX14" fmla="*/ 80106 w 153360"/>
                <a:gd name="connsiteY14" fmla="*/ 7284 h 109773"/>
                <a:gd name="connsiteX15" fmla="*/ 91092 w 153360"/>
                <a:gd name="connsiteY15" fmla="*/ 6197 h 109773"/>
                <a:gd name="connsiteX16" fmla="*/ 108669 w 153360"/>
                <a:gd name="connsiteY16" fmla="*/ 17459 h 109773"/>
                <a:gd name="connsiteX17" fmla="*/ 107514 w 153360"/>
                <a:gd name="connsiteY17" fmla="*/ 24071 h 109773"/>
                <a:gd name="connsiteX18" fmla="*/ 110088 w 153360"/>
                <a:gd name="connsiteY18" fmla="*/ 32627 h 109773"/>
                <a:gd name="connsiteX19" fmla="*/ 117135 w 153360"/>
                <a:gd name="connsiteY19" fmla="*/ 37659 h 109773"/>
                <a:gd name="connsiteX20" fmla="*/ 125654 w 153360"/>
                <a:gd name="connsiteY20" fmla="*/ 28512 h 109773"/>
                <a:gd name="connsiteX21" fmla="*/ 153151 w 153360"/>
                <a:gd name="connsiteY21" fmla="*/ 81498 h 109773"/>
                <a:gd name="connsiteX22" fmla="*/ 109433 w 153360"/>
                <a:gd name="connsiteY22" fmla="*/ 75163 h 109773"/>
                <a:gd name="connsiteX23" fmla="*/ 101027 w 153360"/>
                <a:gd name="connsiteY23" fmla="*/ 81276 h 109773"/>
                <a:gd name="connsiteX24" fmla="*/ 95237 w 153360"/>
                <a:gd name="connsiteY24" fmla="*/ 92870 h 109773"/>
                <a:gd name="connsiteX25" fmla="*/ 87526 w 153360"/>
                <a:gd name="connsiteY25" fmla="*/ 94182 h 109773"/>
                <a:gd name="connsiteX26" fmla="*/ 79121 w 153360"/>
                <a:gd name="connsiteY26" fmla="*/ 105662 h 109773"/>
                <a:gd name="connsiteX27" fmla="*/ 65038 w 153360"/>
                <a:gd name="connsiteY27" fmla="*/ 109773 h 109773"/>
                <a:gd name="connsiteX28" fmla="*/ 43491 w 153360"/>
                <a:gd name="connsiteY28" fmla="*/ 94149 h 109773"/>
                <a:gd name="connsiteX0" fmla="*/ 43491 w 154822"/>
                <a:gd name="connsiteY0" fmla="*/ 94149 h 109773"/>
                <a:gd name="connsiteX1" fmla="*/ 27068 w 154822"/>
                <a:gd name="connsiteY1" fmla="*/ 86508 h 109773"/>
                <a:gd name="connsiteX2" fmla="*/ 24143 w 154822"/>
                <a:gd name="connsiteY2" fmla="*/ 72658 h 109773"/>
                <a:gd name="connsiteX3" fmla="*/ 16612 w 154822"/>
                <a:gd name="connsiteY3" fmla="*/ 68541 h 109773"/>
                <a:gd name="connsiteX4" fmla="*/ 3960 w 154822"/>
                <a:gd name="connsiteY4" fmla="*/ 64560 h 109773"/>
                <a:gd name="connsiteX5" fmla="*/ 1362 w 154822"/>
                <a:gd name="connsiteY5" fmla="*/ 50907 h 109773"/>
                <a:gd name="connsiteX6" fmla="*/ 3498 w 154822"/>
                <a:gd name="connsiteY6" fmla="*/ 40941 h 109773"/>
                <a:gd name="connsiteX7" fmla="*/ 1537 w 154822"/>
                <a:gd name="connsiteY7" fmla="*/ 23326 h 109773"/>
                <a:gd name="connsiteX8" fmla="*/ 1181 w 154822"/>
                <a:gd name="connsiteY8" fmla="*/ 9029 h 109773"/>
                <a:gd name="connsiteX9" fmla="*/ 16460 w 154822"/>
                <a:gd name="connsiteY9" fmla="*/ 4378 h 109773"/>
                <a:gd name="connsiteX10" fmla="*/ 34500 w 154822"/>
                <a:gd name="connsiteY10" fmla="*/ 13726 h 109773"/>
                <a:gd name="connsiteX11" fmla="*/ 49234 w 154822"/>
                <a:gd name="connsiteY11" fmla="*/ 2410 h 109773"/>
                <a:gd name="connsiteX12" fmla="*/ 62029 w 154822"/>
                <a:gd name="connsiteY12" fmla="*/ 1818 h 109773"/>
                <a:gd name="connsiteX13" fmla="*/ 61639 w 154822"/>
                <a:gd name="connsiteY13" fmla="*/ 8144 h 109773"/>
                <a:gd name="connsiteX14" fmla="*/ 80106 w 154822"/>
                <a:gd name="connsiteY14" fmla="*/ 7284 h 109773"/>
                <a:gd name="connsiteX15" fmla="*/ 91092 w 154822"/>
                <a:gd name="connsiteY15" fmla="*/ 6197 h 109773"/>
                <a:gd name="connsiteX16" fmla="*/ 108669 w 154822"/>
                <a:gd name="connsiteY16" fmla="*/ 17459 h 109773"/>
                <a:gd name="connsiteX17" fmla="*/ 107514 w 154822"/>
                <a:gd name="connsiteY17" fmla="*/ 24071 h 109773"/>
                <a:gd name="connsiteX18" fmla="*/ 110088 w 154822"/>
                <a:gd name="connsiteY18" fmla="*/ 32627 h 109773"/>
                <a:gd name="connsiteX19" fmla="*/ 117135 w 154822"/>
                <a:gd name="connsiteY19" fmla="*/ 37659 h 109773"/>
                <a:gd name="connsiteX20" fmla="*/ 125654 w 154822"/>
                <a:gd name="connsiteY20" fmla="*/ 28512 h 109773"/>
                <a:gd name="connsiteX21" fmla="*/ 143821 w 154822"/>
                <a:gd name="connsiteY21" fmla="*/ 47623 h 109773"/>
                <a:gd name="connsiteX22" fmla="*/ 153151 w 154822"/>
                <a:gd name="connsiteY22" fmla="*/ 81498 h 109773"/>
                <a:gd name="connsiteX23" fmla="*/ 109433 w 154822"/>
                <a:gd name="connsiteY23" fmla="*/ 75163 h 109773"/>
                <a:gd name="connsiteX24" fmla="*/ 101027 w 154822"/>
                <a:gd name="connsiteY24" fmla="*/ 81276 h 109773"/>
                <a:gd name="connsiteX25" fmla="*/ 95237 w 154822"/>
                <a:gd name="connsiteY25" fmla="*/ 92870 h 109773"/>
                <a:gd name="connsiteX26" fmla="*/ 87526 w 154822"/>
                <a:gd name="connsiteY26" fmla="*/ 94182 h 109773"/>
                <a:gd name="connsiteX27" fmla="*/ 79121 w 154822"/>
                <a:gd name="connsiteY27" fmla="*/ 105662 h 109773"/>
                <a:gd name="connsiteX28" fmla="*/ 65038 w 154822"/>
                <a:gd name="connsiteY28" fmla="*/ 109773 h 109773"/>
                <a:gd name="connsiteX29" fmla="*/ 43491 w 154822"/>
                <a:gd name="connsiteY29" fmla="*/ 94149 h 109773"/>
                <a:gd name="connsiteX0" fmla="*/ 43491 w 154690"/>
                <a:gd name="connsiteY0" fmla="*/ 94149 h 109773"/>
                <a:gd name="connsiteX1" fmla="*/ 27068 w 154690"/>
                <a:gd name="connsiteY1" fmla="*/ 86508 h 109773"/>
                <a:gd name="connsiteX2" fmla="*/ 24143 w 154690"/>
                <a:gd name="connsiteY2" fmla="*/ 72658 h 109773"/>
                <a:gd name="connsiteX3" fmla="*/ 16612 w 154690"/>
                <a:gd name="connsiteY3" fmla="*/ 68541 h 109773"/>
                <a:gd name="connsiteX4" fmla="*/ 3960 w 154690"/>
                <a:gd name="connsiteY4" fmla="*/ 64560 h 109773"/>
                <a:gd name="connsiteX5" fmla="*/ 1362 w 154690"/>
                <a:gd name="connsiteY5" fmla="*/ 50907 h 109773"/>
                <a:gd name="connsiteX6" fmla="*/ 3498 w 154690"/>
                <a:gd name="connsiteY6" fmla="*/ 40941 h 109773"/>
                <a:gd name="connsiteX7" fmla="*/ 1537 w 154690"/>
                <a:gd name="connsiteY7" fmla="*/ 23326 h 109773"/>
                <a:gd name="connsiteX8" fmla="*/ 1181 w 154690"/>
                <a:gd name="connsiteY8" fmla="*/ 9029 h 109773"/>
                <a:gd name="connsiteX9" fmla="*/ 16460 w 154690"/>
                <a:gd name="connsiteY9" fmla="*/ 4378 h 109773"/>
                <a:gd name="connsiteX10" fmla="*/ 34500 w 154690"/>
                <a:gd name="connsiteY10" fmla="*/ 13726 h 109773"/>
                <a:gd name="connsiteX11" fmla="*/ 49234 w 154690"/>
                <a:gd name="connsiteY11" fmla="*/ 2410 h 109773"/>
                <a:gd name="connsiteX12" fmla="*/ 62029 w 154690"/>
                <a:gd name="connsiteY12" fmla="*/ 1818 h 109773"/>
                <a:gd name="connsiteX13" fmla="*/ 61639 w 154690"/>
                <a:gd name="connsiteY13" fmla="*/ 8144 h 109773"/>
                <a:gd name="connsiteX14" fmla="*/ 80106 w 154690"/>
                <a:gd name="connsiteY14" fmla="*/ 7284 h 109773"/>
                <a:gd name="connsiteX15" fmla="*/ 91092 w 154690"/>
                <a:gd name="connsiteY15" fmla="*/ 6197 h 109773"/>
                <a:gd name="connsiteX16" fmla="*/ 108669 w 154690"/>
                <a:gd name="connsiteY16" fmla="*/ 17459 h 109773"/>
                <a:gd name="connsiteX17" fmla="*/ 107514 w 154690"/>
                <a:gd name="connsiteY17" fmla="*/ 24071 h 109773"/>
                <a:gd name="connsiteX18" fmla="*/ 110088 w 154690"/>
                <a:gd name="connsiteY18" fmla="*/ 32627 h 109773"/>
                <a:gd name="connsiteX19" fmla="*/ 117135 w 154690"/>
                <a:gd name="connsiteY19" fmla="*/ 37659 h 109773"/>
                <a:gd name="connsiteX20" fmla="*/ 125654 w 154690"/>
                <a:gd name="connsiteY20" fmla="*/ 28512 h 109773"/>
                <a:gd name="connsiteX21" fmla="*/ 144272 w 154690"/>
                <a:gd name="connsiteY21" fmla="*/ 38109 h 109773"/>
                <a:gd name="connsiteX22" fmla="*/ 143821 w 154690"/>
                <a:gd name="connsiteY22" fmla="*/ 47623 h 109773"/>
                <a:gd name="connsiteX23" fmla="*/ 153151 w 154690"/>
                <a:gd name="connsiteY23" fmla="*/ 81498 h 109773"/>
                <a:gd name="connsiteX24" fmla="*/ 109433 w 154690"/>
                <a:gd name="connsiteY24" fmla="*/ 75163 h 109773"/>
                <a:gd name="connsiteX25" fmla="*/ 101027 w 154690"/>
                <a:gd name="connsiteY25" fmla="*/ 81276 h 109773"/>
                <a:gd name="connsiteX26" fmla="*/ 95237 w 154690"/>
                <a:gd name="connsiteY26" fmla="*/ 92870 h 109773"/>
                <a:gd name="connsiteX27" fmla="*/ 87526 w 154690"/>
                <a:gd name="connsiteY27" fmla="*/ 94182 h 109773"/>
                <a:gd name="connsiteX28" fmla="*/ 79121 w 154690"/>
                <a:gd name="connsiteY28" fmla="*/ 105662 h 109773"/>
                <a:gd name="connsiteX29" fmla="*/ 65038 w 154690"/>
                <a:gd name="connsiteY29" fmla="*/ 109773 h 109773"/>
                <a:gd name="connsiteX30" fmla="*/ 43491 w 154690"/>
                <a:gd name="connsiteY30" fmla="*/ 94149 h 109773"/>
                <a:gd name="connsiteX0" fmla="*/ 43491 w 171246"/>
                <a:gd name="connsiteY0" fmla="*/ 94149 h 109773"/>
                <a:gd name="connsiteX1" fmla="*/ 27068 w 171246"/>
                <a:gd name="connsiteY1" fmla="*/ 86508 h 109773"/>
                <a:gd name="connsiteX2" fmla="*/ 24143 w 171246"/>
                <a:gd name="connsiteY2" fmla="*/ 72658 h 109773"/>
                <a:gd name="connsiteX3" fmla="*/ 16612 w 171246"/>
                <a:gd name="connsiteY3" fmla="*/ 68541 h 109773"/>
                <a:gd name="connsiteX4" fmla="*/ 3960 w 171246"/>
                <a:gd name="connsiteY4" fmla="*/ 64560 h 109773"/>
                <a:gd name="connsiteX5" fmla="*/ 1362 w 171246"/>
                <a:gd name="connsiteY5" fmla="*/ 50907 h 109773"/>
                <a:gd name="connsiteX6" fmla="*/ 3498 w 171246"/>
                <a:gd name="connsiteY6" fmla="*/ 40941 h 109773"/>
                <a:gd name="connsiteX7" fmla="*/ 1537 w 171246"/>
                <a:gd name="connsiteY7" fmla="*/ 23326 h 109773"/>
                <a:gd name="connsiteX8" fmla="*/ 1181 w 171246"/>
                <a:gd name="connsiteY8" fmla="*/ 9029 h 109773"/>
                <a:gd name="connsiteX9" fmla="*/ 16460 w 171246"/>
                <a:gd name="connsiteY9" fmla="*/ 4378 h 109773"/>
                <a:gd name="connsiteX10" fmla="*/ 34500 w 171246"/>
                <a:gd name="connsiteY10" fmla="*/ 13726 h 109773"/>
                <a:gd name="connsiteX11" fmla="*/ 49234 w 171246"/>
                <a:gd name="connsiteY11" fmla="*/ 2410 h 109773"/>
                <a:gd name="connsiteX12" fmla="*/ 62029 w 171246"/>
                <a:gd name="connsiteY12" fmla="*/ 1818 h 109773"/>
                <a:gd name="connsiteX13" fmla="*/ 61639 w 171246"/>
                <a:gd name="connsiteY13" fmla="*/ 8144 h 109773"/>
                <a:gd name="connsiteX14" fmla="*/ 80106 w 171246"/>
                <a:gd name="connsiteY14" fmla="*/ 7284 h 109773"/>
                <a:gd name="connsiteX15" fmla="*/ 91092 w 171246"/>
                <a:gd name="connsiteY15" fmla="*/ 6197 h 109773"/>
                <a:gd name="connsiteX16" fmla="*/ 108669 w 171246"/>
                <a:gd name="connsiteY16" fmla="*/ 17459 h 109773"/>
                <a:gd name="connsiteX17" fmla="*/ 107514 w 171246"/>
                <a:gd name="connsiteY17" fmla="*/ 24071 h 109773"/>
                <a:gd name="connsiteX18" fmla="*/ 110088 w 171246"/>
                <a:gd name="connsiteY18" fmla="*/ 32627 h 109773"/>
                <a:gd name="connsiteX19" fmla="*/ 117135 w 171246"/>
                <a:gd name="connsiteY19" fmla="*/ 37659 h 109773"/>
                <a:gd name="connsiteX20" fmla="*/ 125654 w 171246"/>
                <a:gd name="connsiteY20" fmla="*/ 28512 h 109773"/>
                <a:gd name="connsiteX21" fmla="*/ 144272 w 171246"/>
                <a:gd name="connsiteY21" fmla="*/ 38109 h 109773"/>
                <a:gd name="connsiteX22" fmla="*/ 143821 w 171246"/>
                <a:gd name="connsiteY22" fmla="*/ 47623 h 109773"/>
                <a:gd name="connsiteX23" fmla="*/ 171074 w 171246"/>
                <a:gd name="connsiteY23" fmla="*/ 55680 h 109773"/>
                <a:gd name="connsiteX24" fmla="*/ 153151 w 171246"/>
                <a:gd name="connsiteY24" fmla="*/ 81498 h 109773"/>
                <a:gd name="connsiteX25" fmla="*/ 109433 w 171246"/>
                <a:gd name="connsiteY25" fmla="*/ 75163 h 109773"/>
                <a:gd name="connsiteX26" fmla="*/ 101027 w 171246"/>
                <a:gd name="connsiteY26" fmla="*/ 81276 h 109773"/>
                <a:gd name="connsiteX27" fmla="*/ 95237 w 171246"/>
                <a:gd name="connsiteY27" fmla="*/ 92870 h 109773"/>
                <a:gd name="connsiteX28" fmla="*/ 87526 w 171246"/>
                <a:gd name="connsiteY28" fmla="*/ 94182 h 109773"/>
                <a:gd name="connsiteX29" fmla="*/ 79121 w 171246"/>
                <a:gd name="connsiteY29" fmla="*/ 105662 h 109773"/>
                <a:gd name="connsiteX30" fmla="*/ 65038 w 171246"/>
                <a:gd name="connsiteY30" fmla="*/ 109773 h 109773"/>
                <a:gd name="connsiteX31" fmla="*/ 43491 w 171246"/>
                <a:gd name="connsiteY31" fmla="*/ 94149 h 109773"/>
                <a:gd name="connsiteX0" fmla="*/ 43491 w 171355"/>
                <a:gd name="connsiteY0" fmla="*/ 94149 h 109773"/>
                <a:gd name="connsiteX1" fmla="*/ 27068 w 171355"/>
                <a:gd name="connsiteY1" fmla="*/ 86508 h 109773"/>
                <a:gd name="connsiteX2" fmla="*/ 24143 w 171355"/>
                <a:gd name="connsiteY2" fmla="*/ 72658 h 109773"/>
                <a:gd name="connsiteX3" fmla="*/ 16612 w 171355"/>
                <a:gd name="connsiteY3" fmla="*/ 68541 h 109773"/>
                <a:gd name="connsiteX4" fmla="*/ 3960 w 171355"/>
                <a:gd name="connsiteY4" fmla="*/ 64560 h 109773"/>
                <a:gd name="connsiteX5" fmla="*/ 1362 w 171355"/>
                <a:gd name="connsiteY5" fmla="*/ 50907 h 109773"/>
                <a:gd name="connsiteX6" fmla="*/ 3498 w 171355"/>
                <a:gd name="connsiteY6" fmla="*/ 40941 h 109773"/>
                <a:gd name="connsiteX7" fmla="*/ 1537 w 171355"/>
                <a:gd name="connsiteY7" fmla="*/ 23326 h 109773"/>
                <a:gd name="connsiteX8" fmla="*/ 1181 w 171355"/>
                <a:gd name="connsiteY8" fmla="*/ 9029 h 109773"/>
                <a:gd name="connsiteX9" fmla="*/ 16460 w 171355"/>
                <a:gd name="connsiteY9" fmla="*/ 4378 h 109773"/>
                <a:gd name="connsiteX10" fmla="*/ 34500 w 171355"/>
                <a:gd name="connsiteY10" fmla="*/ 13726 h 109773"/>
                <a:gd name="connsiteX11" fmla="*/ 49234 w 171355"/>
                <a:gd name="connsiteY11" fmla="*/ 2410 h 109773"/>
                <a:gd name="connsiteX12" fmla="*/ 62029 w 171355"/>
                <a:gd name="connsiteY12" fmla="*/ 1818 h 109773"/>
                <a:gd name="connsiteX13" fmla="*/ 61639 w 171355"/>
                <a:gd name="connsiteY13" fmla="*/ 8144 h 109773"/>
                <a:gd name="connsiteX14" fmla="*/ 80106 w 171355"/>
                <a:gd name="connsiteY14" fmla="*/ 7284 h 109773"/>
                <a:gd name="connsiteX15" fmla="*/ 91092 w 171355"/>
                <a:gd name="connsiteY15" fmla="*/ 6197 h 109773"/>
                <a:gd name="connsiteX16" fmla="*/ 108669 w 171355"/>
                <a:gd name="connsiteY16" fmla="*/ 17459 h 109773"/>
                <a:gd name="connsiteX17" fmla="*/ 107514 w 171355"/>
                <a:gd name="connsiteY17" fmla="*/ 24071 h 109773"/>
                <a:gd name="connsiteX18" fmla="*/ 110088 w 171355"/>
                <a:gd name="connsiteY18" fmla="*/ 32627 h 109773"/>
                <a:gd name="connsiteX19" fmla="*/ 117135 w 171355"/>
                <a:gd name="connsiteY19" fmla="*/ 37659 h 109773"/>
                <a:gd name="connsiteX20" fmla="*/ 125654 w 171355"/>
                <a:gd name="connsiteY20" fmla="*/ 28512 h 109773"/>
                <a:gd name="connsiteX21" fmla="*/ 144272 w 171355"/>
                <a:gd name="connsiteY21" fmla="*/ 38109 h 109773"/>
                <a:gd name="connsiteX22" fmla="*/ 143821 w 171355"/>
                <a:gd name="connsiteY22" fmla="*/ 47623 h 109773"/>
                <a:gd name="connsiteX23" fmla="*/ 171074 w 171355"/>
                <a:gd name="connsiteY23" fmla="*/ 55680 h 109773"/>
                <a:gd name="connsiteX24" fmla="*/ 151912 w 171355"/>
                <a:gd name="connsiteY24" fmla="*/ 69892 h 109773"/>
                <a:gd name="connsiteX25" fmla="*/ 153151 w 171355"/>
                <a:gd name="connsiteY25" fmla="*/ 81498 h 109773"/>
                <a:gd name="connsiteX26" fmla="*/ 109433 w 171355"/>
                <a:gd name="connsiteY26" fmla="*/ 75163 h 109773"/>
                <a:gd name="connsiteX27" fmla="*/ 101027 w 171355"/>
                <a:gd name="connsiteY27" fmla="*/ 81276 h 109773"/>
                <a:gd name="connsiteX28" fmla="*/ 95237 w 171355"/>
                <a:gd name="connsiteY28" fmla="*/ 92870 h 109773"/>
                <a:gd name="connsiteX29" fmla="*/ 87526 w 171355"/>
                <a:gd name="connsiteY29" fmla="*/ 94182 h 109773"/>
                <a:gd name="connsiteX30" fmla="*/ 79121 w 171355"/>
                <a:gd name="connsiteY30" fmla="*/ 105662 h 109773"/>
                <a:gd name="connsiteX31" fmla="*/ 65038 w 171355"/>
                <a:gd name="connsiteY31" fmla="*/ 109773 h 109773"/>
                <a:gd name="connsiteX32" fmla="*/ 43491 w 171355"/>
                <a:gd name="connsiteY32" fmla="*/ 94149 h 109773"/>
                <a:gd name="connsiteX0" fmla="*/ 43491 w 171355"/>
                <a:gd name="connsiteY0" fmla="*/ 94149 h 109773"/>
                <a:gd name="connsiteX1" fmla="*/ 27068 w 171355"/>
                <a:gd name="connsiteY1" fmla="*/ 86508 h 109773"/>
                <a:gd name="connsiteX2" fmla="*/ 24143 w 171355"/>
                <a:gd name="connsiteY2" fmla="*/ 72658 h 109773"/>
                <a:gd name="connsiteX3" fmla="*/ 16612 w 171355"/>
                <a:gd name="connsiteY3" fmla="*/ 68541 h 109773"/>
                <a:gd name="connsiteX4" fmla="*/ 3960 w 171355"/>
                <a:gd name="connsiteY4" fmla="*/ 64560 h 109773"/>
                <a:gd name="connsiteX5" fmla="*/ 1362 w 171355"/>
                <a:gd name="connsiteY5" fmla="*/ 50907 h 109773"/>
                <a:gd name="connsiteX6" fmla="*/ 3498 w 171355"/>
                <a:gd name="connsiteY6" fmla="*/ 40941 h 109773"/>
                <a:gd name="connsiteX7" fmla="*/ 1537 w 171355"/>
                <a:gd name="connsiteY7" fmla="*/ 23326 h 109773"/>
                <a:gd name="connsiteX8" fmla="*/ 1181 w 171355"/>
                <a:gd name="connsiteY8" fmla="*/ 9029 h 109773"/>
                <a:gd name="connsiteX9" fmla="*/ 16460 w 171355"/>
                <a:gd name="connsiteY9" fmla="*/ 4378 h 109773"/>
                <a:gd name="connsiteX10" fmla="*/ 34500 w 171355"/>
                <a:gd name="connsiteY10" fmla="*/ 13726 h 109773"/>
                <a:gd name="connsiteX11" fmla="*/ 49234 w 171355"/>
                <a:gd name="connsiteY11" fmla="*/ 2410 h 109773"/>
                <a:gd name="connsiteX12" fmla="*/ 62029 w 171355"/>
                <a:gd name="connsiteY12" fmla="*/ 1818 h 109773"/>
                <a:gd name="connsiteX13" fmla="*/ 61639 w 171355"/>
                <a:gd name="connsiteY13" fmla="*/ 8144 h 109773"/>
                <a:gd name="connsiteX14" fmla="*/ 80106 w 171355"/>
                <a:gd name="connsiteY14" fmla="*/ 7284 h 109773"/>
                <a:gd name="connsiteX15" fmla="*/ 91092 w 171355"/>
                <a:gd name="connsiteY15" fmla="*/ 6197 h 109773"/>
                <a:gd name="connsiteX16" fmla="*/ 108669 w 171355"/>
                <a:gd name="connsiteY16" fmla="*/ 17459 h 109773"/>
                <a:gd name="connsiteX17" fmla="*/ 107514 w 171355"/>
                <a:gd name="connsiteY17" fmla="*/ 24071 h 109773"/>
                <a:gd name="connsiteX18" fmla="*/ 110088 w 171355"/>
                <a:gd name="connsiteY18" fmla="*/ 32627 h 109773"/>
                <a:gd name="connsiteX19" fmla="*/ 117135 w 171355"/>
                <a:gd name="connsiteY19" fmla="*/ 37659 h 109773"/>
                <a:gd name="connsiteX20" fmla="*/ 125654 w 171355"/>
                <a:gd name="connsiteY20" fmla="*/ 28512 h 109773"/>
                <a:gd name="connsiteX21" fmla="*/ 144272 w 171355"/>
                <a:gd name="connsiteY21" fmla="*/ 38109 h 109773"/>
                <a:gd name="connsiteX22" fmla="*/ 143821 w 171355"/>
                <a:gd name="connsiteY22" fmla="*/ 47623 h 109773"/>
                <a:gd name="connsiteX23" fmla="*/ 171074 w 171355"/>
                <a:gd name="connsiteY23" fmla="*/ 55680 h 109773"/>
                <a:gd name="connsiteX24" fmla="*/ 151912 w 171355"/>
                <a:gd name="connsiteY24" fmla="*/ 69892 h 109773"/>
                <a:gd name="connsiteX25" fmla="*/ 153151 w 171355"/>
                <a:gd name="connsiteY25" fmla="*/ 81498 h 109773"/>
                <a:gd name="connsiteX26" fmla="*/ 109433 w 171355"/>
                <a:gd name="connsiteY26" fmla="*/ 75163 h 109773"/>
                <a:gd name="connsiteX27" fmla="*/ 101027 w 171355"/>
                <a:gd name="connsiteY27" fmla="*/ 81276 h 109773"/>
                <a:gd name="connsiteX28" fmla="*/ 95237 w 171355"/>
                <a:gd name="connsiteY28" fmla="*/ 92870 h 109773"/>
                <a:gd name="connsiteX29" fmla="*/ 87526 w 171355"/>
                <a:gd name="connsiteY29" fmla="*/ 94182 h 109773"/>
                <a:gd name="connsiteX30" fmla="*/ 79121 w 171355"/>
                <a:gd name="connsiteY30" fmla="*/ 105662 h 109773"/>
                <a:gd name="connsiteX31" fmla="*/ 65038 w 171355"/>
                <a:gd name="connsiteY31" fmla="*/ 109773 h 109773"/>
                <a:gd name="connsiteX32" fmla="*/ 43491 w 171355"/>
                <a:gd name="connsiteY32" fmla="*/ 94149 h 109773"/>
                <a:gd name="connsiteX0" fmla="*/ 43491 w 171355"/>
                <a:gd name="connsiteY0" fmla="*/ 94149 h 109773"/>
                <a:gd name="connsiteX1" fmla="*/ 27068 w 171355"/>
                <a:gd name="connsiteY1" fmla="*/ 86508 h 109773"/>
                <a:gd name="connsiteX2" fmla="*/ 24143 w 171355"/>
                <a:gd name="connsiteY2" fmla="*/ 72658 h 109773"/>
                <a:gd name="connsiteX3" fmla="*/ 16612 w 171355"/>
                <a:gd name="connsiteY3" fmla="*/ 68541 h 109773"/>
                <a:gd name="connsiteX4" fmla="*/ 3960 w 171355"/>
                <a:gd name="connsiteY4" fmla="*/ 64560 h 109773"/>
                <a:gd name="connsiteX5" fmla="*/ 1362 w 171355"/>
                <a:gd name="connsiteY5" fmla="*/ 50907 h 109773"/>
                <a:gd name="connsiteX6" fmla="*/ 3498 w 171355"/>
                <a:gd name="connsiteY6" fmla="*/ 40941 h 109773"/>
                <a:gd name="connsiteX7" fmla="*/ 1537 w 171355"/>
                <a:gd name="connsiteY7" fmla="*/ 23326 h 109773"/>
                <a:gd name="connsiteX8" fmla="*/ 1181 w 171355"/>
                <a:gd name="connsiteY8" fmla="*/ 9029 h 109773"/>
                <a:gd name="connsiteX9" fmla="*/ 16460 w 171355"/>
                <a:gd name="connsiteY9" fmla="*/ 4378 h 109773"/>
                <a:gd name="connsiteX10" fmla="*/ 34500 w 171355"/>
                <a:gd name="connsiteY10" fmla="*/ 13726 h 109773"/>
                <a:gd name="connsiteX11" fmla="*/ 49234 w 171355"/>
                <a:gd name="connsiteY11" fmla="*/ 2410 h 109773"/>
                <a:gd name="connsiteX12" fmla="*/ 62029 w 171355"/>
                <a:gd name="connsiteY12" fmla="*/ 1818 h 109773"/>
                <a:gd name="connsiteX13" fmla="*/ 61639 w 171355"/>
                <a:gd name="connsiteY13" fmla="*/ 8144 h 109773"/>
                <a:gd name="connsiteX14" fmla="*/ 80106 w 171355"/>
                <a:gd name="connsiteY14" fmla="*/ 7284 h 109773"/>
                <a:gd name="connsiteX15" fmla="*/ 91092 w 171355"/>
                <a:gd name="connsiteY15" fmla="*/ 6197 h 109773"/>
                <a:gd name="connsiteX16" fmla="*/ 108669 w 171355"/>
                <a:gd name="connsiteY16" fmla="*/ 17459 h 109773"/>
                <a:gd name="connsiteX17" fmla="*/ 107514 w 171355"/>
                <a:gd name="connsiteY17" fmla="*/ 24071 h 109773"/>
                <a:gd name="connsiteX18" fmla="*/ 110088 w 171355"/>
                <a:gd name="connsiteY18" fmla="*/ 32627 h 109773"/>
                <a:gd name="connsiteX19" fmla="*/ 117135 w 171355"/>
                <a:gd name="connsiteY19" fmla="*/ 37659 h 109773"/>
                <a:gd name="connsiteX20" fmla="*/ 125654 w 171355"/>
                <a:gd name="connsiteY20" fmla="*/ 28512 h 109773"/>
                <a:gd name="connsiteX21" fmla="*/ 144272 w 171355"/>
                <a:gd name="connsiteY21" fmla="*/ 38109 h 109773"/>
                <a:gd name="connsiteX22" fmla="*/ 143821 w 171355"/>
                <a:gd name="connsiteY22" fmla="*/ 47623 h 109773"/>
                <a:gd name="connsiteX23" fmla="*/ 171074 w 171355"/>
                <a:gd name="connsiteY23" fmla="*/ 55680 h 109773"/>
                <a:gd name="connsiteX24" fmla="*/ 151912 w 171355"/>
                <a:gd name="connsiteY24" fmla="*/ 69892 h 109773"/>
                <a:gd name="connsiteX25" fmla="*/ 153151 w 171355"/>
                <a:gd name="connsiteY25" fmla="*/ 81498 h 109773"/>
                <a:gd name="connsiteX26" fmla="*/ 109433 w 171355"/>
                <a:gd name="connsiteY26" fmla="*/ 75163 h 109773"/>
                <a:gd name="connsiteX27" fmla="*/ 101027 w 171355"/>
                <a:gd name="connsiteY27" fmla="*/ 81276 h 109773"/>
                <a:gd name="connsiteX28" fmla="*/ 95237 w 171355"/>
                <a:gd name="connsiteY28" fmla="*/ 92870 h 109773"/>
                <a:gd name="connsiteX29" fmla="*/ 87526 w 171355"/>
                <a:gd name="connsiteY29" fmla="*/ 94182 h 109773"/>
                <a:gd name="connsiteX30" fmla="*/ 79121 w 171355"/>
                <a:gd name="connsiteY30" fmla="*/ 105662 h 109773"/>
                <a:gd name="connsiteX31" fmla="*/ 65038 w 171355"/>
                <a:gd name="connsiteY31" fmla="*/ 109773 h 109773"/>
                <a:gd name="connsiteX32" fmla="*/ 43491 w 171355"/>
                <a:gd name="connsiteY32" fmla="*/ 94149 h 109773"/>
                <a:gd name="connsiteX0" fmla="*/ 43491 w 171355"/>
                <a:gd name="connsiteY0" fmla="*/ 94149 h 109773"/>
                <a:gd name="connsiteX1" fmla="*/ 27068 w 171355"/>
                <a:gd name="connsiteY1" fmla="*/ 86508 h 109773"/>
                <a:gd name="connsiteX2" fmla="*/ 24143 w 171355"/>
                <a:gd name="connsiteY2" fmla="*/ 72658 h 109773"/>
                <a:gd name="connsiteX3" fmla="*/ 16612 w 171355"/>
                <a:gd name="connsiteY3" fmla="*/ 68541 h 109773"/>
                <a:gd name="connsiteX4" fmla="*/ 3960 w 171355"/>
                <a:gd name="connsiteY4" fmla="*/ 64560 h 109773"/>
                <a:gd name="connsiteX5" fmla="*/ 1362 w 171355"/>
                <a:gd name="connsiteY5" fmla="*/ 50907 h 109773"/>
                <a:gd name="connsiteX6" fmla="*/ 3498 w 171355"/>
                <a:gd name="connsiteY6" fmla="*/ 40941 h 109773"/>
                <a:gd name="connsiteX7" fmla="*/ 1537 w 171355"/>
                <a:gd name="connsiteY7" fmla="*/ 23326 h 109773"/>
                <a:gd name="connsiteX8" fmla="*/ 1181 w 171355"/>
                <a:gd name="connsiteY8" fmla="*/ 9029 h 109773"/>
                <a:gd name="connsiteX9" fmla="*/ 16460 w 171355"/>
                <a:gd name="connsiteY9" fmla="*/ 4378 h 109773"/>
                <a:gd name="connsiteX10" fmla="*/ 34500 w 171355"/>
                <a:gd name="connsiteY10" fmla="*/ 13726 h 109773"/>
                <a:gd name="connsiteX11" fmla="*/ 49234 w 171355"/>
                <a:gd name="connsiteY11" fmla="*/ 2410 h 109773"/>
                <a:gd name="connsiteX12" fmla="*/ 62029 w 171355"/>
                <a:gd name="connsiteY12" fmla="*/ 1818 h 109773"/>
                <a:gd name="connsiteX13" fmla="*/ 61639 w 171355"/>
                <a:gd name="connsiteY13" fmla="*/ 8144 h 109773"/>
                <a:gd name="connsiteX14" fmla="*/ 80106 w 171355"/>
                <a:gd name="connsiteY14" fmla="*/ 7284 h 109773"/>
                <a:gd name="connsiteX15" fmla="*/ 91092 w 171355"/>
                <a:gd name="connsiteY15" fmla="*/ 6197 h 109773"/>
                <a:gd name="connsiteX16" fmla="*/ 108669 w 171355"/>
                <a:gd name="connsiteY16" fmla="*/ 17459 h 109773"/>
                <a:gd name="connsiteX17" fmla="*/ 107514 w 171355"/>
                <a:gd name="connsiteY17" fmla="*/ 24071 h 109773"/>
                <a:gd name="connsiteX18" fmla="*/ 110088 w 171355"/>
                <a:gd name="connsiteY18" fmla="*/ 32627 h 109773"/>
                <a:gd name="connsiteX19" fmla="*/ 117135 w 171355"/>
                <a:gd name="connsiteY19" fmla="*/ 37659 h 109773"/>
                <a:gd name="connsiteX20" fmla="*/ 125654 w 171355"/>
                <a:gd name="connsiteY20" fmla="*/ 28512 h 109773"/>
                <a:gd name="connsiteX21" fmla="*/ 144272 w 171355"/>
                <a:gd name="connsiteY21" fmla="*/ 38109 h 109773"/>
                <a:gd name="connsiteX22" fmla="*/ 143821 w 171355"/>
                <a:gd name="connsiteY22" fmla="*/ 47623 h 109773"/>
                <a:gd name="connsiteX23" fmla="*/ 171074 w 171355"/>
                <a:gd name="connsiteY23" fmla="*/ 55680 h 109773"/>
                <a:gd name="connsiteX24" fmla="*/ 151912 w 171355"/>
                <a:gd name="connsiteY24" fmla="*/ 69892 h 109773"/>
                <a:gd name="connsiteX25" fmla="*/ 153151 w 171355"/>
                <a:gd name="connsiteY25" fmla="*/ 81498 h 109773"/>
                <a:gd name="connsiteX26" fmla="*/ 109433 w 171355"/>
                <a:gd name="connsiteY26" fmla="*/ 75163 h 109773"/>
                <a:gd name="connsiteX27" fmla="*/ 101027 w 171355"/>
                <a:gd name="connsiteY27" fmla="*/ 81276 h 109773"/>
                <a:gd name="connsiteX28" fmla="*/ 95237 w 171355"/>
                <a:gd name="connsiteY28" fmla="*/ 92870 h 109773"/>
                <a:gd name="connsiteX29" fmla="*/ 87526 w 171355"/>
                <a:gd name="connsiteY29" fmla="*/ 94182 h 109773"/>
                <a:gd name="connsiteX30" fmla="*/ 79121 w 171355"/>
                <a:gd name="connsiteY30" fmla="*/ 105662 h 109773"/>
                <a:gd name="connsiteX31" fmla="*/ 65038 w 171355"/>
                <a:gd name="connsiteY31" fmla="*/ 109773 h 109773"/>
                <a:gd name="connsiteX32" fmla="*/ 43491 w 171355"/>
                <a:gd name="connsiteY32" fmla="*/ 94149 h 109773"/>
                <a:gd name="connsiteX0" fmla="*/ 43491 w 171109"/>
                <a:gd name="connsiteY0" fmla="*/ 94149 h 109773"/>
                <a:gd name="connsiteX1" fmla="*/ 27068 w 171109"/>
                <a:gd name="connsiteY1" fmla="*/ 86508 h 109773"/>
                <a:gd name="connsiteX2" fmla="*/ 24143 w 171109"/>
                <a:gd name="connsiteY2" fmla="*/ 72658 h 109773"/>
                <a:gd name="connsiteX3" fmla="*/ 16612 w 171109"/>
                <a:gd name="connsiteY3" fmla="*/ 68541 h 109773"/>
                <a:gd name="connsiteX4" fmla="*/ 3960 w 171109"/>
                <a:gd name="connsiteY4" fmla="*/ 64560 h 109773"/>
                <a:gd name="connsiteX5" fmla="*/ 1362 w 171109"/>
                <a:gd name="connsiteY5" fmla="*/ 50907 h 109773"/>
                <a:gd name="connsiteX6" fmla="*/ 3498 w 171109"/>
                <a:gd name="connsiteY6" fmla="*/ 40941 h 109773"/>
                <a:gd name="connsiteX7" fmla="*/ 1537 w 171109"/>
                <a:gd name="connsiteY7" fmla="*/ 23326 h 109773"/>
                <a:gd name="connsiteX8" fmla="*/ 1181 w 171109"/>
                <a:gd name="connsiteY8" fmla="*/ 9029 h 109773"/>
                <a:gd name="connsiteX9" fmla="*/ 16460 w 171109"/>
                <a:gd name="connsiteY9" fmla="*/ 4378 h 109773"/>
                <a:gd name="connsiteX10" fmla="*/ 34500 w 171109"/>
                <a:gd name="connsiteY10" fmla="*/ 13726 h 109773"/>
                <a:gd name="connsiteX11" fmla="*/ 49234 w 171109"/>
                <a:gd name="connsiteY11" fmla="*/ 2410 h 109773"/>
                <a:gd name="connsiteX12" fmla="*/ 62029 w 171109"/>
                <a:gd name="connsiteY12" fmla="*/ 1818 h 109773"/>
                <a:gd name="connsiteX13" fmla="*/ 61639 w 171109"/>
                <a:gd name="connsiteY13" fmla="*/ 8144 h 109773"/>
                <a:gd name="connsiteX14" fmla="*/ 80106 w 171109"/>
                <a:gd name="connsiteY14" fmla="*/ 7284 h 109773"/>
                <a:gd name="connsiteX15" fmla="*/ 91092 w 171109"/>
                <a:gd name="connsiteY15" fmla="*/ 6197 h 109773"/>
                <a:gd name="connsiteX16" fmla="*/ 108669 w 171109"/>
                <a:gd name="connsiteY16" fmla="*/ 17459 h 109773"/>
                <a:gd name="connsiteX17" fmla="*/ 107514 w 171109"/>
                <a:gd name="connsiteY17" fmla="*/ 24071 h 109773"/>
                <a:gd name="connsiteX18" fmla="*/ 110088 w 171109"/>
                <a:gd name="connsiteY18" fmla="*/ 32627 h 109773"/>
                <a:gd name="connsiteX19" fmla="*/ 117135 w 171109"/>
                <a:gd name="connsiteY19" fmla="*/ 37659 h 109773"/>
                <a:gd name="connsiteX20" fmla="*/ 125654 w 171109"/>
                <a:gd name="connsiteY20" fmla="*/ 28512 h 109773"/>
                <a:gd name="connsiteX21" fmla="*/ 144272 w 171109"/>
                <a:gd name="connsiteY21" fmla="*/ 38109 h 109773"/>
                <a:gd name="connsiteX22" fmla="*/ 143821 w 171109"/>
                <a:gd name="connsiteY22" fmla="*/ 47623 h 109773"/>
                <a:gd name="connsiteX23" fmla="*/ 157533 w 171109"/>
                <a:gd name="connsiteY23" fmla="*/ 47490 h 109773"/>
                <a:gd name="connsiteX24" fmla="*/ 171074 w 171109"/>
                <a:gd name="connsiteY24" fmla="*/ 55680 h 109773"/>
                <a:gd name="connsiteX25" fmla="*/ 151912 w 171109"/>
                <a:gd name="connsiteY25" fmla="*/ 69892 h 109773"/>
                <a:gd name="connsiteX26" fmla="*/ 153151 w 171109"/>
                <a:gd name="connsiteY26" fmla="*/ 81498 h 109773"/>
                <a:gd name="connsiteX27" fmla="*/ 109433 w 171109"/>
                <a:gd name="connsiteY27" fmla="*/ 75163 h 109773"/>
                <a:gd name="connsiteX28" fmla="*/ 101027 w 171109"/>
                <a:gd name="connsiteY28" fmla="*/ 81276 h 109773"/>
                <a:gd name="connsiteX29" fmla="*/ 95237 w 171109"/>
                <a:gd name="connsiteY29" fmla="*/ 92870 h 109773"/>
                <a:gd name="connsiteX30" fmla="*/ 87526 w 171109"/>
                <a:gd name="connsiteY30" fmla="*/ 94182 h 109773"/>
                <a:gd name="connsiteX31" fmla="*/ 79121 w 171109"/>
                <a:gd name="connsiteY31" fmla="*/ 105662 h 109773"/>
                <a:gd name="connsiteX32" fmla="*/ 65038 w 171109"/>
                <a:gd name="connsiteY32" fmla="*/ 109773 h 109773"/>
                <a:gd name="connsiteX33" fmla="*/ 43491 w 171109"/>
                <a:gd name="connsiteY33" fmla="*/ 94149 h 109773"/>
                <a:gd name="connsiteX0" fmla="*/ 43491 w 171109"/>
                <a:gd name="connsiteY0" fmla="*/ 94149 h 109773"/>
                <a:gd name="connsiteX1" fmla="*/ 27068 w 171109"/>
                <a:gd name="connsiteY1" fmla="*/ 86508 h 109773"/>
                <a:gd name="connsiteX2" fmla="*/ 24143 w 171109"/>
                <a:gd name="connsiteY2" fmla="*/ 72658 h 109773"/>
                <a:gd name="connsiteX3" fmla="*/ 16612 w 171109"/>
                <a:gd name="connsiteY3" fmla="*/ 68541 h 109773"/>
                <a:gd name="connsiteX4" fmla="*/ 3960 w 171109"/>
                <a:gd name="connsiteY4" fmla="*/ 64560 h 109773"/>
                <a:gd name="connsiteX5" fmla="*/ 1362 w 171109"/>
                <a:gd name="connsiteY5" fmla="*/ 50907 h 109773"/>
                <a:gd name="connsiteX6" fmla="*/ 3498 w 171109"/>
                <a:gd name="connsiteY6" fmla="*/ 40941 h 109773"/>
                <a:gd name="connsiteX7" fmla="*/ 1537 w 171109"/>
                <a:gd name="connsiteY7" fmla="*/ 23326 h 109773"/>
                <a:gd name="connsiteX8" fmla="*/ 1181 w 171109"/>
                <a:gd name="connsiteY8" fmla="*/ 9029 h 109773"/>
                <a:gd name="connsiteX9" fmla="*/ 16460 w 171109"/>
                <a:gd name="connsiteY9" fmla="*/ 4378 h 109773"/>
                <a:gd name="connsiteX10" fmla="*/ 34500 w 171109"/>
                <a:gd name="connsiteY10" fmla="*/ 13726 h 109773"/>
                <a:gd name="connsiteX11" fmla="*/ 49234 w 171109"/>
                <a:gd name="connsiteY11" fmla="*/ 2410 h 109773"/>
                <a:gd name="connsiteX12" fmla="*/ 62029 w 171109"/>
                <a:gd name="connsiteY12" fmla="*/ 1818 h 109773"/>
                <a:gd name="connsiteX13" fmla="*/ 61639 w 171109"/>
                <a:gd name="connsiteY13" fmla="*/ 8144 h 109773"/>
                <a:gd name="connsiteX14" fmla="*/ 80106 w 171109"/>
                <a:gd name="connsiteY14" fmla="*/ 7284 h 109773"/>
                <a:gd name="connsiteX15" fmla="*/ 91092 w 171109"/>
                <a:gd name="connsiteY15" fmla="*/ 6197 h 109773"/>
                <a:gd name="connsiteX16" fmla="*/ 108669 w 171109"/>
                <a:gd name="connsiteY16" fmla="*/ 17459 h 109773"/>
                <a:gd name="connsiteX17" fmla="*/ 107514 w 171109"/>
                <a:gd name="connsiteY17" fmla="*/ 24071 h 109773"/>
                <a:gd name="connsiteX18" fmla="*/ 110088 w 171109"/>
                <a:gd name="connsiteY18" fmla="*/ 32627 h 109773"/>
                <a:gd name="connsiteX19" fmla="*/ 117135 w 171109"/>
                <a:gd name="connsiteY19" fmla="*/ 37659 h 109773"/>
                <a:gd name="connsiteX20" fmla="*/ 125654 w 171109"/>
                <a:gd name="connsiteY20" fmla="*/ 28512 h 109773"/>
                <a:gd name="connsiteX21" fmla="*/ 144272 w 171109"/>
                <a:gd name="connsiteY21" fmla="*/ 38109 h 109773"/>
                <a:gd name="connsiteX22" fmla="*/ 143821 w 171109"/>
                <a:gd name="connsiteY22" fmla="*/ 47623 h 109773"/>
                <a:gd name="connsiteX23" fmla="*/ 157533 w 171109"/>
                <a:gd name="connsiteY23" fmla="*/ 47490 h 109773"/>
                <a:gd name="connsiteX24" fmla="*/ 171074 w 171109"/>
                <a:gd name="connsiteY24" fmla="*/ 55680 h 109773"/>
                <a:gd name="connsiteX25" fmla="*/ 155576 w 171109"/>
                <a:gd name="connsiteY25" fmla="*/ 75562 h 109773"/>
                <a:gd name="connsiteX26" fmla="*/ 153151 w 171109"/>
                <a:gd name="connsiteY26" fmla="*/ 81498 h 109773"/>
                <a:gd name="connsiteX27" fmla="*/ 109433 w 171109"/>
                <a:gd name="connsiteY27" fmla="*/ 75163 h 109773"/>
                <a:gd name="connsiteX28" fmla="*/ 101027 w 171109"/>
                <a:gd name="connsiteY28" fmla="*/ 81276 h 109773"/>
                <a:gd name="connsiteX29" fmla="*/ 95237 w 171109"/>
                <a:gd name="connsiteY29" fmla="*/ 92870 h 109773"/>
                <a:gd name="connsiteX30" fmla="*/ 87526 w 171109"/>
                <a:gd name="connsiteY30" fmla="*/ 94182 h 109773"/>
                <a:gd name="connsiteX31" fmla="*/ 79121 w 171109"/>
                <a:gd name="connsiteY31" fmla="*/ 105662 h 109773"/>
                <a:gd name="connsiteX32" fmla="*/ 65038 w 171109"/>
                <a:gd name="connsiteY32" fmla="*/ 109773 h 109773"/>
                <a:gd name="connsiteX33" fmla="*/ 43491 w 171109"/>
                <a:gd name="connsiteY33" fmla="*/ 94149 h 109773"/>
                <a:gd name="connsiteX0" fmla="*/ 43491 w 171109"/>
                <a:gd name="connsiteY0" fmla="*/ 94149 h 109773"/>
                <a:gd name="connsiteX1" fmla="*/ 27068 w 171109"/>
                <a:gd name="connsiteY1" fmla="*/ 86508 h 109773"/>
                <a:gd name="connsiteX2" fmla="*/ 24143 w 171109"/>
                <a:gd name="connsiteY2" fmla="*/ 72658 h 109773"/>
                <a:gd name="connsiteX3" fmla="*/ 16612 w 171109"/>
                <a:gd name="connsiteY3" fmla="*/ 68541 h 109773"/>
                <a:gd name="connsiteX4" fmla="*/ 3960 w 171109"/>
                <a:gd name="connsiteY4" fmla="*/ 64560 h 109773"/>
                <a:gd name="connsiteX5" fmla="*/ 1362 w 171109"/>
                <a:gd name="connsiteY5" fmla="*/ 50907 h 109773"/>
                <a:gd name="connsiteX6" fmla="*/ 3498 w 171109"/>
                <a:gd name="connsiteY6" fmla="*/ 40941 h 109773"/>
                <a:gd name="connsiteX7" fmla="*/ 1537 w 171109"/>
                <a:gd name="connsiteY7" fmla="*/ 23326 h 109773"/>
                <a:gd name="connsiteX8" fmla="*/ 1181 w 171109"/>
                <a:gd name="connsiteY8" fmla="*/ 9029 h 109773"/>
                <a:gd name="connsiteX9" fmla="*/ 16460 w 171109"/>
                <a:gd name="connsiteY9" fmla="*/ 4378 h 109773"/>
                <a:gd name="connsiteX10" fmla="*/ 34500 w 171109"/>
                <a:gd name="connsiteY10" fmla="*/ 13726 h 109773"/>
                <a:gd name="connsiteX11" fmla="*/ 49234 w 171109"/>
                <a:gd name="connsiteY11" fmla="*/ 2410 h 109773"/>
                <a:gd name="connsiteX12" fmla="*/ 62029 w 171109"/>
                <a:gd name="connsiteY12" fmla="*/ 1818 h 109773"/>
                <a:gd name="connsiteX13" fmla="*/ 61639 w 171109"/>
                <a:gd name="connsiteY13" fmla="*/ 8144 h 109773"/>
                <a:gd name="connsiteX14" fmla="*/ 80106 w 171109"/>
                <a:gd name="connsiteY14" fmla="*/ 7284 h 109773"/>
                <a:gd name="connsiteX15" fmla="*/ 91092 w 171109"/>
                <a:gd name="connsiteY15" fmla="*/ 6197 h 109773"/>
                <a:gd name="connsiteX16" fmla="*/ 108669 w 171109"/>
                <a:gd name="connsiteY16" fmla="*/ 17459 h 109773"/>
                <a:gd name="connsiteX17" fmla="*/ 107514 w 171109"/>
                <a:gd name="connsiteY17" fmla="*/ 24071 h 109773"/>
                <a:gd name="connsiteX18" fmla="*/ 110088 w 171109"/>
                <a:gd name="connsiteY18" fmla="*/ 32627 h 109773"/>
                <a:gd name="connsiteX19" fmla="*/ 117135 w 171109"/>
                <a:gd name="connsiteY19" fmla="*/ 37659 h 109773"/>
                <a:gd name="connsiteX20" fmla="*/ 125654 w 171109"/>
                <a:gd name="connsiteY20" fmla="*/ 28512 h 109773"/>
                <a:gd name="connsiteX21" fmla="*/ 144272 w 171109"/>
                <a:gd name="connsiteY21" fmla="*/ 38109 h 109773"/>
                <a:gd name="connsiteX22" fmla="*/ 143821 w 171109"/>
                <a:gd name="connsiteY22" fmla="*/ 47623 h 109773"/>
                <a:gd name="connsiteX23" fmla="*/ 157533 w 171109"/>
                <a:gd name="connsiteY23" fmla="*/ 47490 h 109773"/>
                <a:gd name="connsiteX24" fmla="*/ 171074 w 171109"/>
                <a:gd name="connsiteY24" fmla="*/ 55680 h 109773"/>
                <a:gd name="connsiteX25" fmla="*/ 155576 w 171109"/>
                <a:gd name="connsiteY25" fmla="*/ 75562 h 109773"/>
                <a:gd name="connsiteX26" fmla="*/ 153151 w 171109"/>
                <a:gd name="connsiteY26" fmla="*/ 81498 h 109773"/>
                <a:gd name="connsiteX27" fmla="*/ 131816 w 171109"/>
                <a:gd name="connsiteY27" fmla="*/ 81499 h 109773"/>
                <a:gd name="connsiteX28" fmla="*/ 109433 w 171109"/>
                <a:gd name="connsiteY28" fmla="*/ 75163 h 109773"/>
                <a:gd name="connsiteX29" fmla="*/ 101027 w 171109"/>
                <a:gd name="connsiteY29" fmla="*/ 81276 h 109773"/>
                <a:gd name="connsiteX30" fmla="*/ 95237 w 171109"/>
                <a:gd name="connsiteY30" fmla="*/ 92870 h 109773"/>
                <a:gd name="connsiteX31" fmla="*/ 87526 w 171109"/>
                <a:gd name="connsiteY31" fmla="*/ 94182 h 109773"/>
                <a:gd name="connsiteX32" fmla="*/ 79121 w 171109"/>
                <a:gd name="connsiteY32" fmla="*/ 105662 h 109773"/>
                <a:gd name="connsiteX33" fmla="*/ 65038 w 171109"/>
                <a:gd name="connsiteY33" fmla="*/ 109773 h 109773"/>
                <a:gd name="connsiteX34" fmla="*/ 43491 w 171109"/>
                <a:gd name="connsiteY34" fmla="*/ 94149 h 109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71109" h="109773">
                  <a:moveTo>
                    <a:pt x="43491" y="94149"/>
                  </a:moveTo>
                  <a:cubicBezTo>
                    <a:pt x="41711" y="88803"/>
                    <a:pt x="27253" y="90678"/>
                    <a:pt x="27068" y="86508"/>
                  </a:cubicBezTo>
                  <a:cubicBezTo>
                    <a:pt x="26884" y="82338"/>
                    <a:pt x="25886" y="75653"/>
                    <a:pt x="24143" y="72658"/>
                  </a:cubicBezTo>
                  <a:cubicBezTo>
                    <a:pt x="22400" y="69663"/>
                    <a:pt x="19976" y="69891"/>
                    <a:pt x="16612" y="68541"/>
                  </a:cubicBezTo>
                  <a:cubicBezTo>
                    <a:pt x="13248" y="67191"/>
                    <a:pt x="6502" y="67499"/>
                    <a:pt x="3960" y="64560"/>
                  </a:cubicBezTo>
                  <a:cubicBezTo>
                    <a:pt x="1418" y="61621"/>
                    <a:pt x="1439" y="54843"/>
                    <a:pt x="1362" y="50907"/>
                  </a:cubicBezTo>
                  <a:cubicBezTo>
                    <a:pt x="1285" y="46971"/>
                    <a:pt x="3469" y="45538"/>
                    <a:pt x="3498" y="40941"/>
                  </a:cubicBezTo>
                  <a:cubicBezTo>
                    <a:pt x="3527" y="36344"/>
                    <a:pt x="2282" y="26105"/>
                    <a:pt x="1537" y="23326"/>
                  </a:cubicBezTo>
                  <a:cubicBezTo>
                    <a:pt x="792" y="20547"/>
                    <a:pt x="-1306" y="12187"/>
                    <a:pt x="1181" y="9029"/>
                  </a:cubicBezTo>
                  <a:cubicBezTo>
                    <a:pt x="3668" y="5871"/>
                    <a:pt x="10907" y="3595"/>
                    <a:pt x="16460" y="4378"/>
                  </a:cubicBezTo>
                  <a:cubicBezTo>
                    <a:pt x="22013" y="5161"/>
                    <a:pt x="29038" y="14054"/>
                    <a:pt x="34500" y="13726"/>
                  </a:cubicBezTo>
                  <a:cubicBezTo>
                    <a:pt x="39962" y="13398"/>
                    <a:pt x="44646" y="4395"/>
                    <a:pt x="49234" y="2410"/>
                  </a:cubicBezTo>
                  <a:cubicBezTo>
                    <a:pt x="53822" y="425"/>
                    <a:pt x="59279" y="-1548"/>
                    <a:pt x="62029" y="1818"/>
                  </a:cubicBezTo>
                  <a:cubicBezTo>
                    <a:pt x="64779" y="5184"/>
                    <a:pt x="58626" y="7233"/>
                    <a:pt x="61639" y="8144"/>
                  </a:cubicBezTo>
                  <a:cubicBezTo>
                    <a:pt x="64652" y="9055"/>
                    <a:pt x="75197" y="7608"/>
                    <a:pt x="80106" y="7284"/>
                  </a:cubicBezTo>
                  <a:cubicBezTo>
                    <a:pt x="85015" y="6960"/>
                    <a:pt x="86332" y="4501"/>
                    <a:pt x="91092" y="6197"/>
                  </a:cubicBezTo>
                  <a:cubicBezTo>
                    <a:pt x="95853" y="7893"/>
                    <a:pt x="105932" y="14480"/>
                    <a:pt x="108669" y="17459"/>
                  </a:cubicBezTo>
                  <a:cubicBezTo>
                    <a:pt x="111406" y="20438"/>
                    <a:pt x="107278" y="21543"/>
                    <a:pt x="107514" y="24071"/>
                  </a:cubicBezTo>
                  <a:cubicBezTo>
                    <a:pt x="107751" y="26599"/>
                    <a:pt x="108485" y="30362"/>
                    <a:pt x="110088" y="32627"/>
                  </a:cubicBezTo>
                  <a:cubicBezTo>
                    <a:pt x="111691" y="34892"/>
                    <a:pt x="114988" y="35091"/>
                    <a:pt x="117135" y="37659"/>
                  </a:cubicBezTo>
                  <a:cubicBezTo>
                    <a:pt x="119282" y="40227"/>
                    <a:pt x="121131" y="28437"/>
                    <a:pt x="125654" y="28512"/>
                  </a:cubicBezTo>
                  <a:cubicBezTo>
                    <a:pt x="130177" y="28587"/>
                    <a:pt x="141244" y="34924"/>
                    <a:pt x="144272" y="38109"/>
                  </a:cubicBezTo>
                  <a:cubicBezTo>
                    <a:pt x="147300" y="41294"/>
                    <a:pt x="141850" y="45463"/>
                    <a:pt x="143821" y="47623"/>
                  </a:cubicBezTo>
                  <a:cubicBezTo>
                    <a:pt x="145792" y="49783"/>
                    <a:pt x="152991" y="46147"/>
                    <a:pt x="157533" y="47490"/>
                  </a:cubicBezTo>
                  <a:cubicBezTo>
                    <a:pt x="162075" y="48833"/>
                    <a:pt x="171771" y="52543"/>
                    <a:pt x="171074" y="55680"/>
                  </a:cubicBezTo>
                  <a:cubicBezTo>
                    <a:pt x="170377" y="58817"/>
                    <a:pt x="158563" y="71259"/>
                    <a:pt x="155576" y="75562"/>
                  </a:cubicBezTo>
                  <a:cubicBezTo>
                    <a:pt x="152331" y="82483"/>
                    <a:pt x="157111" y="80509"/>
                    <a:pt x="153151" y="81498"/>
                  </a:cubicBezTo>
                  <a:cubicBezTo>
                    <a:pt x="149191" y="82488"/>
                    <a:pt x="139102" y="82555"/>
                    <a:pt x="131816" y="81499"/>
                  </a:cubicBezTo>
                  <a:cubicBezTo>
                    <a:pt x="124530" y="80443"/>
                    <a:pt x="114565" y="75200"/>
                    <a:pt x="109433" y="75163"/>
                  </a:cubicBezTo>
                  <a:cubicBezTo>
                    <a:pt x="104302" y="75126"/>
                    <a:pt x="103393" y="78325"/>
                    <a:pt x="101027" y="81276"/>
                  </a:cubicBezTo>
                  <a:cubicBezTo>
                    <a:pt x="98661" y="84227"/>
                    <a:pt x="97487" y="90719"/>
                    <a:pt x="95237" y="92870"/>
                  </a:cubicBezTo>
                  <a:cubicBezTo>
                    <a:pt x="92987" y="95021"/>
                    <a:pt x="90212" y="92050"/>
                    <a:pt x="87526" y="94182"/>
                  </a:cubicBezTo>
                  <a:cubicBezTo>
                    <a:pt x="84840" y="96314"/>
                    <a:pt x="85560" y="105762"/>
                    <a:pt x="79121" y="105662"/>
                  </a:cubicBezTo>
                  <a:cubicBezTo>
                    <a:pt x="78329" y="104924"/>
                    <a:pt x="67056" y="109706"/>
                    <a:pt x="65038" y="109773"/>
                  </a:cubicBezTo>
                  <a:cubicBezTo>
                    <a:pt x="61426" y="109126"/>
                    <a:pt x="46689" y="94958"/>
                    <a:pt x="43491" y="9414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8" name="Freeform 19"/>
            <p:cNvSpPr>
              <a:spLocks/>
            </p:cNvSpPr>
            <p:nvPr/>
          </p:nvSpPr>
          <p:spPr bwMode="auto">
            <a:xfrm rot="14880309">
              <a:off x="6745443" y="2590097"/>
              <a:ext cx="1128823" cy="1071575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32595"/>
                <a:gd name="connsiteY0" fmla="*/ 17780 h 20920"/>
                <a:gd name="connsiteX1" fmla="*/ 907 w 32595"/>
                <a:gd name="connsiteY1" fmla="*/ 16967 h 20920"/>
                <a:gd name="connsiteX2" fmla="*/ 675 w 32595"/>
                <a:gd name="connsiteY2" fmla="*/ 15923 h 20920"/>
                <a:gd name="connsiteX3" fmla="*/ 1361 w 32595"/>
                <a:gd name="connsiteY3" fmla="*/ 15511 h 20920"/>
                <a:gd name="connsiteX4" fmla="*/ 1187 w 32595"/>
                <a:gd name="connsiteY4" fmla="*/ 14657 h 20920"/>
                <a:gd name="connsiteX5" fmla="*/ 805 w 32595"/>
                <a:gd name="connsiteY5" fmla="*/ 14131 h 20920"/>
                <a:gd name="connsiteX6" fmla="*/ 1119 w 32595"/>
                <a:gd name="connsiteY6" fmla="*/ 13195 h 20920"/>
                <a:gd name="connsiteX7" fmla="*/ 1992 w 32595"/>
                <a:gd name="connsiteY7" fmla="*/ 12745 h 20920"/>
                <a:gd name="connsiteX8" fmla="*/ 1963 w 32595"/>
                <a:gd name="connsiteY8" fmla="*/ 12221 h 20920"/>
                <a:gd name="connsiteX9" fmla="*/ 2137 w 32595"/>
                <a:gd name="connsiteY9" fmla="*/ 11511 h 20920"/>
                <a:gd name="connsiteX10" fmla="*/ 2557 w 32595"/>
                <a:gd name="connsiteY10" fmla="*/ 10919 h 20920"/>
                <a:gd name="connsiteX11" fmla="*/ 2509 w 32595"/>
                <a:gd name="connsiteY11" fmla="*/ 10136 h 20920"/>
                <a:gd name="connsiteX12" fmla="*/ 1498 w 32595"/>
                <a:gd name="connsiteY12" fmla="*/ 8775 h 20920"/>
                <a:gd name="connsiteX13" fmla="*/ 52 w 32595"/>
                <a:gd name="connsiteY13" fmla="*/ 6893 h 20920"/>
                <a:gd name="connsiteX14" fmla="*/ 830 w 32595"/>
                <a:gd name="connsiteY14" fmla="*/ 5908 h 20920"/>
                <a:gd name="connsiteX15" fmla="*/ 1192 w 32595"/>
                <a:gd name="connsiteY15" fmla="*/ 5262 h 20920"/>
                <a:gd name="connsiteX16" fmla="*/ 2185 w 32595"/>
                <a:gd name="connsiteY16" fmla="*/ 4201 h 20920"/>
                <a:gd name="connsiteX17" fmla="*/ 3867 w 32595"/>
                <a:gd name="connsiteY17" fmla="*/ 3567 h 20920"/>
                <a:gd name="connsiteX18" fmla="*/ 5757 w 32595"/>
                <a:gd name="connsiteY18" fmla="*/ 2234 h 20920"/>
                <a:gd name="connsiteX19" fmla="*/ 8129 w 32595"/>
                <a:gd name="connsiteY19" fmla="*/ 1197 h 20920"/>
                <a:gd name="connsiteX20" fmla="*/ 9874 w 32595"/>
                <a:gd name="connsiteY20" fmla="*/ 790 h 20920"/>
                <a:gd name="connsiteX21" fmla="*/ 12343 w 32595"/>
                <a:gd name="connsiteY21" fmla="*/ 16 h 20920"/>
                <a:gd name="connsiteX22" fmla="*/ 11799 w 32595"/>
                <a:gd name="connsiteY22" fmla="*/ 1095 h 20920"/>
                <a:gd name="connsiteX23" fmla="*/ 12867 w 32595"/>
                <a:gd name="connsiteY23" fmla="*/ 1829 h 20920"/>
                <a:gd name="connsiteX24" fmla="*/ 15023 w 32595"/>
                <a:gd name="connsiteY24" fmla="*/ 2595 h 20920"/>
                <a:gd name="connsiteX25" fmla="*/ 16898 w 32595"/>
                <a:gd name="connsiteY25" fmla="*/ 4327 h 20920"/>
                <a:gd name="connsiteX26" fmla="*/ 16381 w 32595"/>
                <a:gd name="connsiteY26" fmla="*/ 5638 h 20920"/>
                <a:gd name="connsiteX27" fmla="*/ 18660 w 32595"/>
                <a:gd name="connsiteY27" fmla="*/ 5442 h 20920"/>
                <a:gd name="connsiteX28" fmla="*/ 19689 w 32595"/>
                <a:gd name="connsiteY28" fmla="*/ 5747 h 20920"/>
                <a:gd name="connsiteX29" fmla="*/ 20580 w 32595"/>
                <a:gd name="connsiteY29" fmla="*/ 5320 h 20920"/>
                <a:gd name="connsiteX30" fmla="*/ 22063 w 32595"/>
                <a:gd name="connsiteY30" fmla="*/ 4139 h 20920"/>
                <a:gd name="connsiteX31" fmla="*/ 23224 w 32595"/>
                <a:gd name="connsiteY31" fmla="*/ 4398 h 20920"/>
                <a:gd name="connsiteX32" fmla="*/ 23462 w 32595"/>
                <a:gd name="connsiteY32" fmla="*/ 5386 h 20920"/>
                <a:gd name="connsiteX33" fmla="*/ 25027 w 32595"/>
                <a:gd name="connsiteY33" fmla="*/ 5715 h 20920"/>
                <a:gd name="connsiteX34" fmla="*/ 26098 w 32595"/>
                <a:gd name="connsiteY34" fmla="*/ 5518 h 20920"/>
                <a:gd name="connsiteX35" fmla="*/ 27991 w 32595"/>
                <a:gd name="connsiteY35" fmla="*/ 6109 h 20920"/>
                <a:gd name="connsiteX36" fmla="*/ 28403 w 32595"/>
                <a:gd name="connsiteY36" fmla="*/ 8079 h 20920"/>
                <a:gd name="connsiteX37" fmla="*/ 29391 w 32595"/>
                <a:gd name="connsiteY37" fmla="*/ 8079 h 20920"/>
                <a:gd name="connsiteX38" fmla="*/ 29062 w 32595"/>
                <a:gd name="connsiteY38" fmla="*/ 9261 h 20920"/>
                <a:gd name="connsiteX39" fmla="*/ 28074 w 32595"/>
                <a:gd name="connsiteY39" fmla="*/ 10509 h 20920"/>
                <a:gd name="connsiteX40" fmla="*/ 32592 w 32595"/>
                <a:gd name="connsiteY40" fmla="*/ 16936 h 20920"/>
                <a:gd name="connsiteX41" fmla="*/ 23920 w 32595"/>
                <a:gd name="connsiteY41" fmla="*/ 13523 h 20920"/>
                <a:gd name="connsiteX42" fmla="*/ 22391 w 32595"/>
                <a:gd name="connsiteY42" fmla="*/ 13464 h 20920"/>
                <a:gd name="connsiteX43" fmla="*/ 20745 w 32595"/>
                <a:gd name="connsiteY43" fmla="*/ 15106 h 20920"/>
                <a:gd name="connsiteX44" fmla="*/ 19510 w 32595"/>
                <a:gd name="connsiteY44" fmla="*/ 16682 h 20920"/>
                <a:gd name="connsiteX45" fmla="*/ 18207 w 32595"/>
                <a:gd name="connsiteY45" fmla="*/ 16817 h 20920"/>
                <a:gd name="connsiteX46" fmla="*/ 17088 w 32595"/>
                <a:gd name="connsiteY46" fmla="*/ 17547 h 20920"/>
                <a:gd name="connsiteX47" fmla="*/ 16709 w 32595"/>
                <a:gd name="connsiteY47" fmla="*/ 18586 h 20920"/>
                <a:gd name="connsiteX48" fmla="*/ 15804 w 32595"/>
                <a:gd name="connsiteY48" fmla="*/ 19242 h 20920"/>
                <a:gd name="connsiteX49" fmla="*/ 15474 w 32595"/>
                <a:gd name="connsiteY49" fmla="*/ 20885 h 20920"/>
                <a:gd name="connsiteX50" fmla="*/ 14650 w 32595"/>
                <a:gd name="connsiteY50" fmla="*/ 19965 h 20920"/>
                <a:gd name="connsiteX51" fmla="*/ 13086 w 32595"/>
                <a:gd name="connsiteY51" fmla="*/ 19440 h 20920"/>
                <a:gd name="connsiteX52" fmla="*/ 11687 w 32595"/>
                <a:gd name="connsiteY52" fmla="*/ 18915 h 20920"/>
                <a:gd name="connsiteX53" fmla="*/ 10286 w 32595"/>
                <a:gd name="connsiteY53" fmla="*/ 17470 h 20920"/>
                <a:gd name="connsiteX54" fmla="*/ 8640 w 32595"/>
                <a:gd name="connsiteY54" fmla="*/ 18652 h 20920"/>
                <a:gd name="connsiteX55" fmla="*/ 7157 w 32595"/>
                <a:gd name="connsiteY55" fmla="*/ 18784 h 20920"/>
                <a:gd name="connsiteX56" fmla="*/ 5592 w 32595"/>
                <a:gd name="connsiteY56" fmla="*/ 18455 h 20920"/>
                <a:gd name="connsiteX57" fmla="*/ 3087 w 32595"/>
                <a:gd name="connsiteY57" fmla="*/ 18729 h 20920"/>
                <a:gd name="connsiteX58" fmla="*/ 1334 w 32595"/>
                <a:gd name="connsiteY58" fmla="*/ 18891 h 20920"/>
                <a:gd name="connsiteX59" fmla="*/ 52 w 32595"/>
                <a:gd name="connsiteY59" fmla="*/ 17780 h 20920"/>
                <a:gd name="connsiteX0" fmla="*/ 52 w 32595"/>
                <a:gd name="connsiteY0" fmla="*/ 17780 h 20920"/>
                <a:gd name="connsiteX1" fmla="*/ 907 w 32595"/>
                <a:gd name="connsiteY1" fmla="*/ 16967 h 20920"/>
                <a:gd name="connsiteX2" fmla="*/ 675 w 32595"/>
                <a:gd name="connsiteY2" fmla="*/ 15923 h 20920"/>
                <a:gd name="connsiteX3" fmla="*/ 1361 w 32595"/>
                <a:gd name="connsiteY3" fmla="*/ 15511 h 20920"/>
                <a:gd name="connsiteX4" fmla="*/ 1187 w 32595"/>
                <a:gd name="connsiteY4" fmla="*/ 14657 h 20920"/>
                <a:gd name="connsiteX5" fmla="*/ 805 w 32595"/>
                <a:gd name="connsiteY5" fmla="*/ 14131 h 20920"/>
                <a:gd name="connsiteX6" fmla="*/ 1119 w 32595"/>
                <a:gd name="connsiteY6" fmla="*/ 13195 h 20920"/>
                <a:gd name="connsiteX7" fmla="*/ 1992 w 32595"/>
                <a:gd name="connsiteY7" fmla="*/ 12745 h 20920"/>
                <a:gd name="connsiteX8" fmla="*/ 1963 w 32595"/>
                <a:gd name="connsiteY8" fmla="*/ 12221 h 20920"/>
                <a:gd name="connsiteX9" fmla="*/ 2137 w 32595"/>
                <a:gd name="connsiteY9" fmla="*/ 11511 h 20920"/>
                <a:gd name="connsiteX10" fmla="*/ 2557 w 32595"/>
                <a:gd name="connsiteY10" fmla="*/ 10919 h 20920"/>
                <a:gd name="connsiteX11" fmla="*/ 2509 w 32595"/>
                <a:gd name="connsiteY11" fmla="*/ 10136 h 20920"/>
                <a:gd name="connsiteX12" fmla="*/ 1498 w 32595"/>
                <a:gd name="connsiteY12" fmla="*/ 8775 h 20920"/>
                <a:gd name="connsiteX13" fmla="*/ 52 w 32595"/>
                <a:gd name="connsiteY13" fmla="*/ 6893 h 20920"/>
                <a:gd name="connsiteX14" fmla="*/ 830 w 32595"/>
                <a:gd name="connsiteY14" fmla="*/ 5908 h 20920"/>
                <a:gd name="connsiteX15" fmla="*/ 1192 w 32595"/>
                <a:gd name="connsiteY15" fmla="*/ 5262 h 20920"/>
                <a:gd name="connsiteX16" fmla="*/ 2185 w 32595"/>
                <a:gd name="connsiteY16" fmla="*/ 4201 h 20920"/>
                <a:gd name="connsiteX17" fmla="*/ 3867 w 32595"/>
                <a:gd name="connsiteY17" fmla="*/ 3567 h 20920"/>
                <a:gd name="connsiteX18" fmla="*/ 5757 w 32595"/>
                <a:gd name="connsiteY18" fmla="*/ 2234 h 20920"/>
                <a:gd name="connsiteX19" fmla="*/ 8129 w 32595"/>
                <a:gd name="connsiteY19" fmla="*/ 1197 h 20920"/>
                <a:gd name="connsiteX20" fmla="*/ 9874 w 32595"/>
                <a:gd name="connsiteY20" fmla="*/ 790 h 20920"/>
                <a:gd name="connsiteX21" fmla="*/ 12343 w 32595"/>
                <a:gd name="connsiteY21" fmla="*/ 16 h 20920"/>
                <a:gd name="connsiteX22" fmla="*/ 11799 w 32595"/>
                <a:gd name="connsiteY22" fmla="*/ 1095 h 20920"/>
                <a:gd name="connsiteX23" fmla="*/ 12867 w 32595"/>
                <a:gd name="connsiteY23" fmla="*/ 1829 h 20920"/>
                <a:gd name="connsiteX24" fmla="*/ 15023 w 32595"/>
                <a:gd name="connsiteY24" fmla="*/ 2595 h 20920"/>
                <a:gd name="connsiteX25" fmla="*/ 16898 w 32595"/>
                <a:gd name="connsiteY25" fmla="*/ 4327 h 20920"/>
                <a:gd name="connsiteX26" fmla="*/ 16381 w 32595"/>
                <a:gd name="connsiteY26" fmla="*/ 5638 h 20920"/>
                <a:gd name="connsiteX27" fmla="*/ 18660 w 32595"/>
                <a:gd name="connsiteY27" fmla="*/ 5442 h 20920"/>
                <a:gd name="connsiteX28" fmla="*/ 19689 w 32595"/>
                <a:gd name="connsiteY28" fmla="*/ 5747 h 20920"/>
                <a:gd name="connsiteX29" fmla="*/ 20580 w 32595"/>
                <a:gd name="connsiteY29" fmla="*/ 5320 h 20920"/>
                <a:gd name="connsiteX30" fmla="*/ 22063 w 32595"/>
                <a:gd name="connsiteY30" fmla="*/ 4139 h 20920"/>
                <a:gd name="connsiteX31" fmla="*/ 23224 w 32595"/>
                <a:gd name="connsiteY31" fmla="*/ 4398 h 20920"/>
                <a:gd name="connsiteX32" fmla="*/ 23462 w 32595"/>
                <a:gd name="connsiteY32" fmla="*/ 5386 h 20920"/>
                <a:gd name="connsiteX33" fmla="*/ 25027 w 32595"/>
                <a:gd name="connsiteY33" fmla="*/ 5715 h 20920"/>
                <a:gd name="connsiteX34" fmla="*/ 26098 w 32595"/>
                <a:gd name="connsiteY34" fmla="*/ 5518 h 20920"/>
                <a:gd name="connsiteX35" fmla="*/ 27991 w 32595"/>
                <a:gd name="connsiteY35" fmla="*/ 6109 h 20920"/>
                <a:gd name="connsiteX36" fmla="*/ 28403 w 32595"/>
                <a:gd name="connsiteY36" fmla="*/ 8079 h 20920"/>
                <a:gd name="connsiteX37" fmla="*/ 29391 w 32595"/>
                <a:gd name="connsiteY37" fmla="*/ 8079 h 20920"/>
                <a:gd name="connsiteX38" fmla="*/ 29062 w 32595"/>
                <a:gd name="connsiteY38" fmla="*/ 9261 h 20920"/>
                <a:gd name="connsiteX39" fmla="*/ 28074 w 32595"/>
                <a:gd name="connsiteY39" fmla="*/ 10509 h 20920"/>
                <a:gd name="connsiteX40" fmla="*/ 32592 w 32595"/>
                <a:gd name="connsiteY40" fmla="*/ 16936 h 20920"/>
                <a:gd name="connsiteX41" fmla="*/ 26153 w 32595"/>
                <a:gd name="connsiteY41" fmla="*/ 19132 h 20920"/>
                <a:gd name="connsiteX42" fmla="*/ 22391 w 32595"/>
                <a:gd name="connsiteY42" fmla="*/ 13464 h 20920"/>
                <a:gd name="connsiteX43" fmla="*/ 20745 w 32595"/>
                <a:gd name="connsiteY43" fmla="*/ 15106 h 20920"/>
                <a:gd name="connsiteX44" fmla="*/ 19510 w 32595"/>
                <a:gd name="connsiteY44" fmla="*/ 16682 h 20920"/>
                <a:gd name="connsiteX45" fmla="*/ 18207 w 32595"/>
                <a:gd name="connsiteY45" fmla="*/ 16817 h 20920"/>
                <a:gd name="connsiteX46" fmla="*/ 17088 w 32595"/>
                <a:gd name="connsiteY46" fmla="*/ 17547 h 20920"/>
                <a:gd name="connsiteX47" fmla="*/ 16709 w 32595"/>
                <a:gd name="connsiteY47" fmla="*/ 18586 h 20920"/>
                <a:gd name="connsiteX48" fmla="*/ 15804 w 32595"/>
                <a:gd name="connsiteY48" fmla="*/ 19242 h 20920"/>
                <a:gd name="connsiteX49" fmla="*/ 15474 w 32595"/>
                <a:gd name="connsiteY49" fmla="*/ 20885 h 20920"/>
                <a:gd name="connsiteX50" fmla="*/ 14650 w 32595"/>
                <a:gd name="connsiteY50" fmla="*/ 19965 h 20920"/>
                <a:gd name="connsiteX51" fmla="*/ 13086 w 32595"/>
                <a:gd name="connsiteY51" fmla="*/ 19440 h 20920"/>
                <a:gd name="connsiteX52" fmla="*/ 11687 w 32595"/>
                <a:gd name="connsiteY52" fmla="*/ 18915 h 20920"/>
                <a:gd name="connsiteX53" fmla="*/ 10286 w 32595"/>
                <a:gd name="connsiteY53" fmla="*/ 17470 h 20920"/>
                <a:gd name="connsiteX54" fmla="*/ 8640 w 32595"/>
                <a:gd name="connsiteY54" fmla="*/ 18652 h 20920"/>
                <a:gd name="connsiteX55" fmla="*/ 7157 w 32595"/>
                <a:gd name="connsiteY55" fmla="*/ 18784 h 20920"/>
                <a:gd name="connsiteX56" fmla="*/ 5592 w 32595"/>
                <a:gd name="connsiteY56" fmla="*/ 18455 h 20920"/>
                <a:gd name="connsiteX57" fmla="*/ 3087 w 32595"/>
                <a:gd name="connsiteY57" fmla="*/ 18729 h 20920"/>
                <a:gd name="connsiteX58" fmla="*/ 1334 w 32595"/>
                <a:gd name="connsiteY58" fmla="*/ 18891 h 20920"/>
                <a:gd name="connsiteX59" fmla="*/ 52 w 32595"/>
                <a:gd name="connsiteY59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5027 w 34018"/>
                <a:gd name="connsiteY33" fmla="*/ 5715 h 20920"/>
                <a:gd name="connsiteX34" fmla="*/ 26098 w 34018"/>
                <a:gd name="connsiteY34" fmla="*/ 5518 h 20920"/>
                <a:gd name="connsiteX35" fmla="*/ 27991 w 34018"/>
                <a:gd name="connsiteY35" fmla="*/ 6109 h 20920"/>
                <a:gd name="connsiteX36" fmla="*/ 28403 w 34018"/>
                <a:gd name="connsiteY36" fmla="*/ 8079 h 20920"/>
                <a:gd name="connsiteX37" fmla="*/ 29391 w 34018"/>
                <a:gd name="connsiteY37" fmla="*/ 8079 h 20920"/>
                <a:gd name="connsiteX38" fmla="*/ 29062 w 34018"/>
                <a:gd name="connsiteY38" fmla="*/ 9261 h 20920"/>
                <a:gd name="connsiteX39" fmla="*/ 28074 w 34018"/>
                <a:gd name="connsiteY39" fmla="*/ 10509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5027 w 34018"/>
                <a:gd name="connsiteY33" fmla="*/ 5715 h 20920"/>
                <a:gd name="connsiteX34" fmla="*/ 26098 w 34018"/>
                <a:gd name="connsiteY34" fmla="*/ 5518 h 20920"/>
                <a:gd name="connsiteX35" fmla="*/ 27991 w 34018"/>
                <a:gd name="connsiteY35" fmla="*/ 6109 h 20920"/>
                <a:gd name="connsiteX36" fmla="*/ 28403 w 34018"/>
                <a:gd name="connsiteY36" fmla="*/ 8079 h 20920"/>
                <a:gd name="connsiteX37" fmla="*/ 29391 w 34018"/>
                <a:gd name="connsiteY37" fmla="*/ 8079 h 20920"/>
                <a:gd name="connsiteX38" fmla="*/ 29062 w 34018"/>
                <a:gd name="connsiteY38" fmla="*/ 9261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5027 w 34018"/>
                <a:gd name="connsiteY33" fmla="*/ 5715 h 20920"/>
                <a:gd name="connsiteX34" fmla="*/ 26098 w 34018"/>
                <a:gd name="connsiteY34" fmla="*/ 5518 h 20920"/>
                <a:gd name="connsiteX35" fmla="*/ 27991 w 34018"/>
                <a:gd name="connsiteY35" fmla="*/ 6109 h 20920"/>
                <a:gd name="connsiteX36" fmla="*/ 28403 w 34018"/>
                <a:gd name="connsiteY36" fmla="*/ 8079 h 20920"/>
                <a:gd name="connsiteX37" fmla="*/ 29391 w 34018"/>
                <a:gd name="connsiteY37" fmla="*/ 8079 h 20920"/>
                <a:gd name="connsiteX38" fmla="*/ 30854 w 34018"/>
                <a:gd name="connsiteY38" fmla="*/ 10175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5027 w 34018"/>
                <a:gd name="connsiteY33" fmla="*/ 5715 h 20920"/>
                <a:gd name="connsiteX34" fmla="*/ 26098 w 34018"/>
                <a:gd name="connsiteY34" fmla="*/ 5518 h 20920"/>
                <a:gd name="connsiteX35" fmla="*/ 27991 w 34018"/>
                <a:gd name="connsiteY35" fmla="*/ 6109 h 20920"/>
                <a:gd name="connsiteX36" fmla="*/ 28403 w 34018"/>
                <a:gd name="connsiteY36" fmla="*/ 8079 h 20920"/>
                <a:gd name="connsiteX37" fmla="*/ 30552 w 34018"/>
                <a:gd name="connsiteY37" fmla="*/ 9127 h 20920"/>
                <a:gd name="connsiteX38" fmla="*/ 30854 w 34018"/>
                <a:gd name="connsiteY38" fmla="*/ 10175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5027 w 34018"/>
                <a:gd name="connsiteY33" fmla="*/ 5715 h 20920"/>
                <a:gd name="connsiteX34" fmla="*/ 26098 w 34018"/>
                <a:gd name="connsiteY34" fmla="*/ 5518 h 20920"/>
                <a:gd name="connsiteX35" fmla="*/ 27991 w 34018"/>
                <a:gd name="connsiteY35" fmla="*/ 6109 h 20920"/>
                <a:gd name="connsiteX36" fmla="*/ 28403 w 34018"/>
                <a:gd name="connsiteY36" fmla="*/ 8079 h 20920"/>
                <a:gd name="connsiteX37" fmla="*/ 30552 w 34018"/>
                <a:gd name="connsiteY37" fmla="*/ 9127 h 20920"/>
                <a:gd name="connsiteX38" fmla="*/ 32579 w 34018"/>
                <a:gd name="connsiteY38" fmla="*/ 9831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5027 w 34018"/>
                <a:gd name="connsiteY33" fmla="*/ 5715 h 20920"/>
                <a:gd name="connsiteX34" fmla="*/ 26098 w 34018"/>
                <a:gd name="connsiteY34" fmla="*/ 5518 h 20920"/>
                <a:gd name="connsiteX35" fmla="*/ 27991 w 34018"/>
                <a:gd name="connsiteY35" fmla="*/ 6109 h 20920"/>
                <a:gd name="connsiteX36" fmla="*/ 29492 w 34018"/>
                <a:gd name="connsiteY36" fmla="*/ 6069 h 20920"/>
                <a:gd name="connsiteX37" fmla="*/ 30552 w 34018"/>
                <a:gd name="connsiteY37" fmla="*/ 9127 h 20920"/>
                <a:gd name="connsiteX38" fmla="*/ 32579 w 34018"/>
                <a:gd name="connsiteY38" fmla="*/ 9831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5027 w 34018"/>
                <a:gd name="connsiteY33" fmla="*/ 5715 h 20920"/>
                <a:gd name="connsiteX34" fmla="*/ 26098 w 34018"/>
                <a:gd name="connsiteY34" fmla="*/ 5518 h 20920"/>
                <a:gd name="connsiteX35" fmla="*/ 29031 w 34018"/>
                <a:gd name="connsiteY35" fmla="*/ 4196 h 20920"/>
                <a:gd name="connsiteX36" fmla="*/ 29492 w 34018"/>
                <a:gd name="connsiteY36" fmla="*/ 6069 h 20920"/>
                <a:gd name="connsiteX37" fmla="*/ 30552 w 34018"/>
                <a:gd name="connsiteY37" fmla="*/ 9127 h 20920"/>
                <a:gd name="connsiteX38" fmla="*/ 32579 w 34018"/>
                <a:gd name="connsiteY38" fmla="*/ 9831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5027 w 34018"/>
                <a:gd name="connsiteY33" fmla="*/ 5715 h 20920"/>
                <a:gd name="connsiteX34" fmla="*/ 26098 w 34018"/>
                <a:gd name="connsiteY34" fmla="*/ 2595 h 20920"/>
                <a:gd name="connsiteX35" fmla="*/ 29031 w 34018"/>
                <a:gd name="connsiteY35" fmla="*/ 4196 h 20920"/>
                <a:gd name="connsiteX36" fmla="*/ 29492 w 34018"/>
                <a:gd name="connsiteY36" fmla="*/ 6069 h 20920"/>
                <a:gd name="connsiteX37" fmla="*/ 30552 w 34018"/>
                <a:gd name="connsiteY37" fmla="*/ 9127 h 20920"/>
                <a:gd name="connsiteX38" fmla="*/ 32579 w 34018"/>
                <a:gd name="connsiteY38" fmla="*/ 9831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2453 w 34018"/>
                <a:gd name="connsiteY33" fmla="*/ 221 h 20920"/>
                <a:gd name="connsiteX34" fmla="*/ 26098 w 34018"/>
                <a:gd name="connsiteY34" fmla="*/ 2595 h 20920"/>
                <a:gd name="connsiteX35" fmla="*/ 29031 w 34018"/>
                <a:gd name="connsiteY35" fmla="*/ 4196 h 20920"/>
                <a:gd name="connsiteX36" fmla="*/ 29492 w 34018"/>
                <a:gd name="connsiteY36" fmla="*/ 6069 h 20920"/>
                <a:gd name="connsiteX37" fmla="*/ 30552 w 34018"/>
                <a:gd name="connsiteY37" fmla="*/ 9127 h 20920"/>
                <a:gd name="connsiteX38" fmla="*/ 32579 w 34018"/>
                <a:gd name="connsiteY38" fmla="*/ 9831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3462 w 34018"/>
                <a:gd name="connsiteY32" fmla="*/ 5386 h 20920"/>
                <a:gd name="connsiteX33" fmla="*/ 22453 w 34018"/>
                <a:gd name="connsiteY33" fmla="*/ 221 h 20920"/>
                <a:gd name="connsiteX34" fmla="*/ 25412 w 34018"/>
                <a:gd name="connsiteY34" fmla="*/ 1306 h 20920"/>
                <a:gd name="connsiteX35" fmla="*/ 29031 w 34018"/>
                <a:gd name="connsiteY35" fmla="*/ 4196 h 20920"/>
                <a:gd name="connsiteX36" fmla="*/ 29492 w 34018"/>
                <a:gd name="connsiteY36" fmla="*/ 6069 h 20920"/>
                <a:gd name="connsiteX37" fmla="*/ 30552 w 34018"/>
                <a:gd name="connsiteY37" fmla="*/ 9127 h 20920"/>
                <a:gd name="connsiteX38" fmla="*/ 32579 w 34018"/>
                <a:gd name="connsiteY38" fmla="*/ 9831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7780 h 20920"/>
                <a:gd name="connsiteX1" fmla="*/ 907 w 34018"/>
                <a:gd name="connsiteY1" fmla="*/ 16967 h 20920"/>
                <a:gd name="connsiteX2" fmla="*/ 675 w 34018"/>
                <a:gd name="connsiteY2" fmla="*/ 15923 h 20920"/>
                <a:gd name="connsiteX3" fmla="*/ 1361 w 34018"/>
                <a:gd name="connsiteY3" fmla="*/ 15511 h 20920"/>
                <a:gd name="connsiteX4" fmla="*/ 1187 w 34018"/>
                <a:gd name="connsiteY4" fmla="*/ 14657 h 20920"/>
                <a:gd name="connsiteX5" fmla="*/ 805 w 34018"/>
                <a:gd name="connsiteY5" fmla="*/ 14131 h 20920"/>
                <a:gd name="connsiteX6" fmla="*/ 1119 w 34018"/>
                <a:gd name="connsiteY6" fmla="*/ 13195 h 20920"/>
                <a:gd name="connsiteX7" fmla="*/ 1992 w 34018"/>
                <a:gd name="connsiteY7" fmla="*/ 12745 h 20920"/>
                <a:gd name="connsiteX8" fmla="*/ 1963 w 34018"/>
                <a:gd name="connsiteY8" fmla="*/ 12221 h 20920"/>
                <a:gd name="connsiteX9" fmla="*/ 2137 w 34018"/>
                <a:gd name="connsiteY9" fmla="*/ 11511 h 20920"/>
                <a:gd name="connsiteX10" fmla="*/ 2557 w 34018"/>
                <a:gd name="connsiteY10" fmla="*/ 10919 h 20920"/>
                <a:gd name="connsiteX11" fmla="*/ 2509 w 34018"/>
                <a:gd name="connsiteY11" fmla="*/ 10136 h 20920"/>
                <a:gd name="connsiteX12" fmla="*/ 1498 w 34018"/>
                <a:gd name="connsiteY12" fmla="*/ 8775 h 20920"/>
                <a:gd name="connsiteX13" fmla="*/ 52 w 34018"/>
                <a:gd name="connsiteY13" fmla="*/ 6893 h 20920"/>
                <a:gd name="connsiteX14" fmla="*/ 830 w 34018"/>
                <a:gd name="connsiteY14" fmla="*/ 5908 h 20920"/>
                <a:gd name="connsiteX15" fmla="*/ 1192 w 34018"/>
                <a:gd name="connsiteY15" fmla="*/ 5262 h 20920"/>
                <a:gd name="connsiteX16" fmla="*/ 2185 w 34018"/>
                <a:gd name="connsiteY16" fmla="*/ 4201 h 20920"/>
                <a:gd name="connsiteX17" fmla="*/ 3867 w 34018"/>
                <a:gd name="connsiteY17" fmla="*/ 3567 h 20920"/>
                <a:gd name="connsiteX18" fmla="*/ 5757 w 34018"/>
                <a:gd name="connsiteY18" fmla="*/ 2234 h 20920"/>
                <a:gd name="connsiteX19" fmla="*/ 8129 w 34018"/>
                <a:gd name="connsiteY19" fmla="*/ 1197 h 20920"/>
                <a:gd name="connsiteX20" fmla="*/ 9874 w 34018"/>
                <a:gd name="connsiteY20" fmla="*/ 790 h 20920"/>
                <a:gd name="connsiteX21" fmla="*/ 12343 w 34018"/>
                <a:gd name="connsiteY21" fmla="*/ 16 h 20920"/>
                <a:gd name="connsiteX22" fmla="*/ 11799 w 34018"/>
                <a:gd name="connsiteY22" fmla="*/ 1095 h 20920"/>
                <a:gd name="connsiteX23" fmla="*/ 12867 w 34018"/>
                <a:gd name="connsiteY23" fmla="*/ 1829 h 20920"/>
                <a:gd name="connsiteX24" fmla="*/ 15023 w 34018"/>
                <a:gd name="connsiteY24" fmla="*/ 2595 h 20920"/>
                <a:gd name="connsiteX25" fmla="*/ 16898 w 34018"/>
                <a:gd name="connsiteY25" fmla="*/ 4327 h 20920"/>
                <a:gd name="connsiteX26" fmla="*/ 16381 w 34018"/>
                <a:gd name="connsiteY26" fmla="*/ 5638 h 20920"/>
                <a:gd name="connsiteX27" fmla="*/ 18660 w 34018"/>
                <a:gd name="connsiteY27" fmla="*/ 5442 h 20920"/>
                <a:gd name="connsiteX28" fmla="*/ 19689 w 34018"/>
                <a:gd name="connsiteY28" fmla="*/ 5747 h 20920"/>
                <a:gd name="connsiteX29" fmla="*/ 20580 w 34018"/>
                <a:gd name="connsiteY29" fmla="*/ 5320 h 20920"/>
                <a:gd name="connsiteX30" fmla="*/ 22063 w 34018"/>
                <a:gd name="connsiteY30" fmla="*/ 4139 h 20920"/>
                <a:gd name="connsiteX31" fmla="*/ 23224 w 34018"/>
                <a:gd name="connsiteY31" fmla="*/ 4398 h 20920"/>
                <a:gd name="connsiteX32" fmla="*/ 20508 w 34018"/>
                <a:gd name="connsiteY32" fmla="*/ 781 h 20920"/>
                <a:gd name="connsiteX33" fmla="*/ 22453 w 34018"/>
                <a:gd name="connsiteY33" fmla="*/ 221 h 20920"/>
                <a:gd name="connsiteX34" fmla="*/ 25412 w 34018"/>
                <a:gd name="connsiteY34" fmla="*/ 1306 h 20920"/>
                <a:gd name="connsiteX35" fmla="*/ 29031 w 34018"/>
                <a:gd name="connsiteY35" fmla="*/ 4196 h 20920"/>
                <a:gd name="connsiteX36" fmla="*/ 29492 w 34018"/>
                <a:gd name="connsiteY36" fmla="*/ 6069 h 20920"/>
                <a:gd name="connsiteX37" fmla="*/ 30552 w 34018"/>
                <a:gd name="connsiteY37" fmla="*/ 9127 h 20920"/>
                <a:gd name="connsiteX38" fmla="*/ 32579 w 34018"/>
                <a:gd name="connsiteY38" fmla="*/ 9831 h 20920"/>
                <a:gd name="connsiteX39" fmla="*/ 31121 w 34018"/>
                <a:gd name="connsiteY39" fmla="*/ 13120 h 20920"/>
                <a:gd name="connsiteX40" fmla="*/ 33752 w 34018"/>
                <a:gd name="connsiteY40" fmla="*/ 15632 h 20920"/>
                <a:gd name="connsiteX41" fmla="*/ 32592 w 34018"/>
                <a:gd name="connsiteY41" fmla="*/ 16936 h 20920"/>
                <a:gd name="connsiteX42" fmla="*/ 26153 w 34018"/>
                <a:gd name="connsiteY42" fmla="*/ 19132 h 20920"/>
                <a:gd name="connsiteX43" fmla="*/ 22391 w 34018"/>
                <a:gd name="connsiteY43" fmla="*/ 13464 h 20920"/>
                <a:gd name="connsiteX44" fmla="*/ 20745 w 34018"/>
                <a:gd name="connsiteY44" fmla="*/ 15106 h 20920"/>
                <a:gd name="connsiteX45" fmla="*/ 19510 w 34018"/>
                <a:gd name="connsiteY45" fmla="*/ 16682 h 20920"/>
                <a:gd name="connsiteX46" fmla="*/ 18207 w 34018"/>
                <a:gd name="connsiteY46" fmla="*/ 16817 h 20920"/>
                <a:gd name="connsiteX47" fmla="*/ 17088 w 34018"/>
                <a:gd name="connsiteY47" fmla="*/ 17547 h 20920"/>
                <a:gd name="connsiteX48" fmla="*/ 16709 w 34018"/>
                <a:gd name="connsiteY48" fmla="*/ 18586 h 20920"/>
                <a:gd name="connsiteX49" fmla="*/ 15804 w 34018"/>
                <a:gd name="connsiteY49" fmla="*/ 19242 h 20920"/>
                <a:gd name="connsiteX50" fmla="*/ 15474 w 34018"/>
                <a:gd name="connsiteY50" fmla="*/ 20885 h 20920"/>
                <a:gd name="connsiteX51" fmla="*/ 14650 w 34018"/>
                <a:gd name="connsiteY51" fmla="*/ 19965 h 20920"/>
                <a:gd name="connsiteX52" fmla="*/ 13086 w 34018"/>
                <a:gd name="connsiteY52" fmla="*/ 19440 h 20920"/>
                <a:gd name="connsiteX53" fmla="*/ 11687 w 34018"/>
                <a:gd name="connsiteY53" fmla="*/ 18915 h 20920"/>
                <a:gd name="connsiteX54" fmla="*/ 10286 w 34018"/>
                <a:gd name="connsiteY54" fmla="*/ 17470 h 20920"/>
                <a:gd name="connsiteX55" fmla="*/ 8640 w 34018"/>
                <a:gd name="connsiteY55" fmla="*/ 18652 h 20920"/>
                <a:gd name="connsiteX56" fmla="*/ 7157 w 34018"/>
                <a:gd name="connsiteY56" fmla="*/ 18784 h 20920"/>
                <a:gd name="connsiteX57" fmla="*/ 5592 w 34018"/>
                <a:gd name="connsiteY57" fmla="*/ 18455 h 20920"/>
                <a:gd name="connsiteX58" fmla="*/ 3087 w 34018"/>
                <a:gd name="connsiteY58" fmla="*/ 18729 h 20920"/>
                <a:gd name="connsiteX59" fmla="*/ 1334 w 34018"/>
                <a:gd name="connsiteY59" fmla="*/ 18891 h 20920"/>
                <a:gd name="connsiteX60" fmla="*/ 52 w 34018"/>
                <a:gd name="connsiteY60" fmla="*/ 17780 h 20920"/>
                <a:gd name="connsiteX0" fmla="*/ 52 w 34018"/>
                <a:gd name="connsiteY0" fmla="*/ 18490 h 21630"/>
                <a:gd name="connsiteX1" fmla="*/ 907 w 34018"/>
                <a:gd name="connsiteY1" fmla="*/ 17677 h 21630"/>
                <a:gd name="connsiteX2" fmla="*/ 675 w 34018"/>
                <a:gd name="connsiteY2" fmla="*/ 16633 h 21630"/>
                <a:gd name="connsiteX3" fmla="*/ 1361 w 34018"/>
                <a:gd name="connsiteY3" fmla="*/ 16221 h 21630"/>
                <a:gd name="connsiteX4" fmla="*/ 1187 w 34018"/>
                <a:gd name="connsiteY4" fmla="*/ 15367 h 21630"/>
                <a:gd name="connsiteX5" fmla="*/ 805 w 34018"/>
                <a:gd name="connsiteY5" fmla="*/ 14841 h 21630"/>
                <a:gd name="connsiteX6" fmla="*/ 1119 w 34018"/>
                <a:gd name="connsiteY6" fmla="*/ 13905 h 21630"/>
                <a:gd name="connsiteX7" fmla="*/ 1992 w 34018"/>
                <a:gd name="connsiteY7" fmla="*/ 13455 h 21630"/>
                <a:gd name="connsiteX8" fmla="*/ 1963 w 34018"/>
                <a:gd name="connsiteY8" fmla="*/ 12931 h 21630"/>
                <a:gd name="connsiteX9" fmla="*/ 2137 w 34018"/>
                <a:gd name="connsiteY9" fmla="*/ 12221 h 21630"/>
                <a:gd name="connsiteX10" fmla="*/ 2557 w 34018"/>
                <a:gd name="connsiteY10" fmla="*/ 11629 h 21630"/>
                <a:gd name="connsiteX11" fmla="*/ 2509 w 34018"/>
                <a:gd name="connsiteY11" fmla="*/ 10846 h 21630"/>
                <a:gd name="connsiteX12" fmla="*/ 1498 w 34018"/>
                <a:gd name="connsiteY12" fmla="*/ 9485 h 21630"/>
                <a:gd name="connsiteX13" fmla="*/ 52 w 34018"/>
                <a:gd name="connsiteY13" fmla="*/ 7603 h 21630"/>
                <a:gd name="connsiteX14" fmla="*/ 830 w 34018"/>
                <a:gd name="connsiteY14" fmla="*/ 6618 h 21630"/>
                <a:gd name="connsiteX15" fmla="*/ 1192 w 34018"/>
                <a:gd name="connsiteY15" fmla="*/ 5972 h 21630"/>
                <a:gd name="connsiteX16" fmla="*/ 2185 w 34018"/>
                <a:gd name="connsiteY16" fmla="*/ 4911 h 21630"/>
                <a:gd name="connsiteX17" fmla="*/ 3867 w 34018"/>
                <a:gd name="connsiteY17" fmla="*/ 4277 h 21630"/>
                <a:gd name="connsiteX18" fmla="*/ 5757 w 34018"/>
                <a:gd name="connsiteY18" fmla="*/ 2944 h 21630"/>
                <a:gd name="connsiteX19" fmla="*/ 8129 w 34018"/>
                <a:gd name="connsiteY19" fmla="*/ 1907 h 21630"/>
                <a:gd name="connsiteX20" fmla="*/ 9874 w 34018"/>
                <a:gd name="connsiteY20" fmla="*/ 1500 h 21630"/>
                <a:gd name="connsiteX21" fmla="*/ 12343 w 34018"/>
                <a:gd name="connsiteY21" fmla="*/ 726 h 21630"/>
                <a:gd name="connsiteX22" fmla="*/ 11799 w 34018"/>
                <a:gd name="connsiteY22" fmla="*/ 1805 h 21630"/>
                <a:gd name="connsiteX23" fmla="*/ 12867 w 34018"/>
                <a:gd name="connsiteY23" fmla="*/ 2539 h 21630"/>
                <a:gd name="connsiteX24" fmla="*/ 15023 w 34018"/>
                <a:gd name="connsiteY24" fmla="*/ 3305 h 21630"/>
                <a:gd name="connsiteX25" fmla="*/ 16898 w 34018"/>
                <a:gd name="connsiteY25" fmla="*/ 5037 h 21630"/>
                <a:gd name="connsiteX26" fmla="*/ 16381 w 34018"/>
                <a:gd name="connsiteY26" fmla="*/ 6348 h 21630"/>
                <a:gd name="connsiteX27" fmla="*/ 18660 w 34018"/>
                <a:gd name="connsiteY27" fmla="*/ 6152 h 21630"/>
                <a:gd name="connsiteX28" fmla="*/ 19689 w 34018"/>
                <a:gd name="connsiteY28" fmla="*/ 6457 h 21630"/>
                <a:gd name="connsiteX29" fmla="*/ 20580 w 34018"/>
                <a:gd name="connsiteY29" fmla="*/ 6030 h 21630"/>
                <a:gd name="connsiteX30" fmla="*/ 22063 w 34018"/>
                <a:gd name="connsiteY30" fmla="*/ 4849 h 21630"/>
                <a:gd name="connsiteX31" fmla="*/ 16947 w 34018"/>
                <a:gd name="connsiteY31" fmla="*/ 107 h 21630"/>
                <a:gd name="connsiteX32" fmla="*/ 20508 w 34018"/>
                <a:gd name="connsiteY32" fmla="*/ 1491 h 21630"/>
                <a:gd name="connsiteX33" fmla="*/ 22453 w 34018"/>
                <a:gd name="connsiteY33" fmla="*/ 931 h 21630"/>
                <a:gd name="connsiteX34" fmla="*/ 25412 w 34018"/>
                <a:gd name="connsiteY34" fmla="*/ 2016 h 21630"/>
                <a:gd name="connsiteX35" fmla="*/ 29031 w 34018"/>
                <a:gd name="connsiteY35" fmla="*/ 4906 h 21630"/>
                <a:gd name="connsiteX36" fmla="*/ 29492 w 34018"/>
                <a:gd name="connsiteY36" fmla="*/ 6779 h 21630"/>
                <a:gd name="connsiteX37" fmla="*/ 30552 w 34018"/>
                <a:gd name="connsiteY37" fmla="*/ 9837 h 21630"/>
                <a:gd name="connsiteX38" fmla="*/ 32579 w 34018"/>
                <a:gd name="connsiteY38" fmla="*/ 10541 h 21630"/>
                <a:gd name="connsiteX39" fmla="*/ 31121 w 34018"/>
                <a:gd name="connsiteY39" fmla="*/ 13830 h 21630"/>
                <a:gd name="connsiteX40" fmla="*/ 33752 w 34018"/>
                <a:gd name="connsiteY40" fmla="*/ 16342 h 21630"/>
                <a:gd name="connsiteX41" fmla="*/ 32592 w 34018"/>
                <a:gd name="connsiteY41" fmla="*/ 17646 h 21630"/>
                <a:gd name="connsiteX42" fmla="*/ 26153 w 34018"/>
                <a:gd name="connsiteY42" fmla="*/ 19842 h 21630"/>
                <a:gd name="connsiteX43" fmla="*/ 22391 w 34018"/>
                <a:gd name="connsiteY43" fmla="*/ 14174 h 21630"/>
                <a:gd name="connsiteX44" fmla="*/ 20745 w 34018"/>
                <a:gd name="connsiteY44" fmla="*/ 15816 h 21630"/>
                <a:gd name="connsiteX45" fmla="*/ 19510 w 34018"/>
                <a:gd name="connsiteY45" fmla="*/ 17392 h 21630"/>
                <a:gd name="connsiteX46" fmla="*/ 18207 w 34018"/>
                <a:gd name="connsiteY46" fmla="*/ 17527 h 21630"/>
                <a:gd name="connsiteX47" fmla="*/ 17088 w 34018"/>
                <a:gd name="connsiteY47" fmla="*/ 18257 h 21630"/>
                <a:gd name="connsiteX48" fmla="*/ 16709 w 34018"/>
                <a:gd name="connsiteY48" fmla="*/ 19296 h 21630"/>
                <a:gd name="connsiteX49" fmla="*/ 15804 w 34018"/>
                <a:gd name="connsiteY49" fmla="*/ 19952 h 21630"/>
                <a:gd name="connsiteX50" fmla="*/ 15474 w 34018"/>
                <a:gd name="connsiteY50" fmla="*/ 21595 h 21630"/>
                <a:gd name="connsiteX51" fmla="*/ 14650 w 34018"/>
                <a:gd name="connsiteY51" fmla="*/ 20675 h 21630"/>
                <a:gd name="connsiteX52" fmla="*/ 13086 w 34018"/>
                <a:gd name="connsiteY52" fmla="*/ 20150 h 21630"/>
                <a:gd name="connsiteX53" fmla="*/ 11687 w 34018"/>
                <a:gd name="connsiteY53" fmla="*/ 19625 h 21630"/>
                <a:gd name="connsiteX54" fmla="*/ 10286 w 34018"/>
                <a:gd name="connsiteY54" fmla="*/ 18180 h 21630"/>
                <a:gd name="connsiteX55" fmla="*/ 8640 w 34018"/>
                <a:gd name="connsiteY55" fmla="*/ 19362 h 21630"/>
                <a:gd name="connsiteX56" fmla="*/ 7157 w 34018"/>
                <a:gd name="connsiteY56" fmla="*/ 19494 h 21630"/>
                <a:gd name="connsiteX57" fmla="*/ 5592 w 34018"/>
                <a:gd name="connsiteY57" fmla="*/ 19165 h 21630"/>
                <a:gd name="connsiteX58" fmla="*/ 3087 w 34018"/>
                <a:gd name="connsiteY58" fmla="*/ 19439 h 21630"/>
                <a:gd name="connsiteX59" fmla="*/ 1334 w 34018"/>
                <a:gd name="connsiteY59" fmla="*/ 19601 h 21630"/>
                <a:gd name="connsiteX60" fmla="*/ 52 w 34018"/>
                <a:gd name="connsiteY60" fmla="*/ 18490 h 21630"/>
                <a:gd name="connsiteX0" fmla="*/ 52 w 34018"/>
                <a:gd name="connsiteY0" fmla="*/ 18418 h 21558"/>
                <a:gd name="connsiteX1" fmla="*/ 907 w 34018"/>
                <a:gd name="connsiteY1" fmla="*/ 17605 h 21558"/>
                <a:gd name="connsiteX2" fmla="*/ 675 w 34018"/>
                <a:gd name="connsiteY2" fmla="*/ 16561 h 21558"/>
                <a:gd name="connsiteX3" fmla="*/ 1361 w 34018"/>
                <a:gd name="connsiteY3" fmla="*/ 16149 h 21558"/>
                <a:gd name="connsiteX4" fmla="*/ 1187 w 34018"/>
                <a:gd name="connsiteY4" fmla="*/ 15295 h 21558"/>
                <a:gd name="connsiteX5" fmla="*/ 805 w 34018"/>
                <a:gd name="connsiteY5" fmla="*/ 14769 h 21558"/>
                <a:gd name="connsiteX6" fmla="*/ 1119 w 34018"/>
                <a:gd name="connsiteY6" fmla="*/ 13833 h 21558"/>
                <a:gd name="connsiteX7" fmla="*/ 1992 w 34018"/>
                <a:gd name="connsiteY7" fmla="*/ 13383 h 21558"/>
                <a:gd name="connsiteX8" fmla="*/ 1963 w 34018"/>
                <a:gd name="connsiteY8" fmla="*/ 12859 h 21558"/>
                <a:gd name="connsiteX9" fmla="*/ 2137 w 34018"/>
                <a:gd name="connsiteY9" fmla="*/ 12149 h 21558"/>
                <a:gd name="connsiteX10" fmla="*/ 2557 w 34018"/>
                <a:gd name="connsiteY10" fmla="*/ 11557 h 21558"/>
                <a:gd name="connsiteX11" fmla="*/ 2509 w 34018"/>
                <a:gd name="connsiteY11" fmla="*/ 10774 h 21558"/>
                <a:gd name="connsiteX12" fmla="*/ 1498 w 34018"/>
                <a:gd name="connsiteY12" fmla="*/ 9413 h 21558"/>
                <a:gd name="connsiteX13" fmla="*/ 52 w 34018"/>
                <a:gd name="connsiteY13" fmla="*/ 7531 h 21558"/>
                <a:gd name="connsiteX14" fmla="*/ 830 w 34018"/>
                <a:gd name="connsiteY14" fmla="*/ 6546 h 21558"/>
                <a:gd name="connsiteX15" fmla="*/ 1192 w 34018"/>
                <a:gd name="connsiteY15" fmla="*/ 5900 h 21558"/>
                <a:gd name="connsiteX16" fmla="*/ 2185 w 34018"/>
                <a:gd name="connsiteY16" fmla="*/ 4839 h 21558"/>
                <a:gd name="connsiteX17" fmla="*/ 3867 w 34018"/>
                <a:gd name="connsiteY17" fmla="*/ 4205 h 21558"/>
                <a:gd name="connsiteX18" fmla="*/ 5757 w 34018"/>
                <a:gd name="connsiteY18" fmla="*/ 2872 h 21558"/>
                <a:gd name="connsiteX19" fmla="*/ 8129 w 34018"/>
                <a:gd name="connsiteY19" fmla="*/ 1835 h 21558"/>
                <a:gd name="connsiteX20" fmla="*/ 9874 w 34018"/>
                <a:gd name="connsiteY20" fmla="*/ 1428 h 21558"/>
                <a:gd name="connsiteX21" fmla="*/ 12343 w 34018"/>
                <a:gd name="connsiteY21" fmla="*/ 654 h 21558"/>
                <a:gd name="connsiteX22" fmla="*/ 11799 w 34018"/>
                <a:gd name="connsiteY22" fmla="*/ 1733 h 21558"/>
                <a:gd name="connsiteX23" fmla="*/ 12867 w 34018"/>
                <a:gd name="connsiteY23" fmla="*/ 2467 h 21558"/>
                <a:gd name="connsiteX24" fmla="*/ 15023 w 34018"/>
                <a:gd name="connsiteY24" fmla="*/ 3233 h 21558"/>
                <a:gd name="connsiteX25" fmla="*/ 16898 w 34018"/>
                <a:gd name="connsiteY25" fmla="*/ 4965 h 21558"/>
                <a:gd name="connsiteX26" fmla="*/ 16381 w 34018"/>
                <a:gd name="connsiteY26" fmla="*/ 6276 h 21558"/>
                <a:gd name="connsiteX27" fmla="*/ 18660 w 34018"/>
                <a:gd name="connsiteY27" fmla="*/ 6080 h 21558"/>
                <a:gd name="connsiteX28" fmla="*/ 19689 w 34018"/>
                <a:gd name="connsiteY28" fmla="*/ 6385 h 21558"/>
                <a:gd name="connsiteX29" fmla="*/ 20580 w 34018"/>
                <a:gd name="connsiteY29" fmla="*/ 5958 h 21558"/>
                <a:gd name="connsiteX30" fmla="*/ 15505 w 34018"/>
                <a:gd name="connsiteY30" fmla="*/ 3114 h 21558"/>
                <a:gd name="connsiteX31" fmla="*/ 16947 w 34018"/>
                <a:gd name="connsiteY31" fmla="*/ 35 h 21558"/>
                <a:gd name="connsiteX32" fmla="*/ 20508 w 34018"/>
                <a:gd name="connsiteY32" fmla="*/ 1419 h 21558"/>
                <a:gd name="connsiteX33" fmla="*/ 22453 w 34018"/>
                <a:gd name="connsiteY33" fmla="*/ 859 h 21558"/>
                <a:gd name="connsiteX34" fmla="*/ 25412 w 34018"/>
                <a:gd name="connsiteY34" fmla="*/ 1944 h 21558"/>
                <a:gd name="connsiteX35" fmla="*/ 29031 w 34018"/>
                <a:gd name="connsiteY35" fmla="*/ 4834 h 21558"/>
                <a:gd name="connsiteX36" fmla="*/ 29492 w 34018"/>
                <a:gd name="connsiteY36" fmla="*/ 6707 h 21558"/>
                <a:gd name="connsiteX37" fmla="*/ 30552 w 34018"/>
                <a:gd name="connsiteY37" fmla="*/ 9765 h 21558"/>
                <a:gd name="connsiteX38" fmla="*/ 32579 w 34018"/>
                <a:gd name="connsiteY38" fmla="*/ 10469 h 21558"/>
                <a:gd name="connsiteX39" fmla="*/ 31121 w 34018"/>
                <a:gd name="connsiteY39" fmla="*/ 13758 h 21558"/>
                <a:gd name="connsiteX40" fmla="*/ 33752 w 34018"/>
                <a:gd name="connsiteY40" fmla="*/ 16270 h 21558"/>
                <a:gd name="connsiteX41" fmla="*/ 32592 w 34018"/>
                <a:gd name="connsiteY41" fmla="*/ 17574 h 21558"/>
                <a:gd name="connsiteX42" fmla="*/ 26153 w 34018"/>
                <a:gd name="connsiteY42" fmla="*/ 19770 h 21558"/>
                <a:gd name="connsiteX43" fmla="*/ 22391 w 34018"/>
                <a:gd name="connsiteY43" fmla="*/ 14102 h 21558"/>
                <a:gd name="connsiteX44" fmla="*/ 20745 w 34018"/>
                <a:gd name="connsiteY44" fmla="*/ 15744 h 21558"/>
                <a:gd name="connsiteX45" fmla="*/ 19510 w 34018"/>
                <a:gd name="connsiteY45" fmla="*/ 17320 h 21558"/>
                <a:gd name="connsiteX46" fmla="*/ 18207 w 34018"/>
                <a:gd name="connsiteY46" fmla="*/ 17455 h 21558"/>
                <a:gd name="connsiteX47" fmla="*/ 17088 w 34018"/>
                <a:gd name="connsiteY47" fmla="*/ 18185 h 21558"/>
                <a:gd name="connsiteX48" fmla="*/ 16709 w 34018"/>
                <a:gd name="connsiteY48" fmla="*/ 19224 h 21558"/>
                <a:gd name="connsiteX49" fmla="*/ 15804 w 34018"/>
                <a:gd name="connsiteY49" fmla="*/ 19880 h 21558"/>
                <a:gd name="connsiteX50" fmla="*/ 15474 w 34018"/>
                <a:gd name="connsiteY50" fmla="*/ 21523 h 21558"/>
                <a:gd name="connsiteX51" fmla="*/ 14650 w 34018"/>
                <a:gd name="connsiteY51" fmla="*/ 20603 h 21558"/>
                <a:gd name="connsiteX52" fmla="*/ 13086 w 34018"/>
                <a:gd name="connsiteY52" fmla="*/ 20078 h 21558"/>
                <a:gd name="connsiteX53" fmla="*/ 11687 w 34018"/>
                <a:gd name="connsiteY53" fmla="*/ 19553 h 21558"/>
                <a:gd name="connsiteX54" fmla="*/ 10286 w 34018"/>
                <a:gd name="connsiteY54" fmla="*/ 18108 h 21558"/>
                <a:gd name="connsiteX55" fmla="*/ 8640 w 34018"/>
                <a:gd name="connsiteY55" fmla="*/ 19290 h 21558"/>
                <a:gd name="connsiteX56" fmla="*/ 7157 w 34018"/>
                <a:gd name="connsiteY56" fmla="*/ 19422 h 21558"/>
                <a:gd name="connsiteX57" fmla="*/ 5592 w 34018"/>
                <a:gd name="connsiteY57" fmla="*/ 19093 h 21558"/>
                <a:gd name="connsiteX58" fmla="*/ 3087 w 34018"/>
                <a:gd name="connsiteY58" fmla="*/ 19367 h 21558"/>
                <a:gd name="connsiteX59" fmla="*/ 1334 w 34018"/>
                <a:gd name="connsiteY59" fmla="*/ 19529 h 21558"/>
                <a:gd name="connsiteX60" fmla="*/ 52 w 34018"/>
                <a:gd name="connsiteY60" fmla="*/ 18418 h 21558"/>
                <a:gd name="connsiteX0" fmla="*/ 52 w 34018"/>
                <a:gd name="connsiteY0" fmla="*/ 18418 h 21558"/>
                <a:gd name="connsiteX1" fmla="*/ 907 w 34018"/>
                <a:gd name="connsiteY1" fmla="*/ 17605 h 21558"/>
                <a:gd name="connsiteX2" fmla="*/ 675 w 34018"/>
                <a:gd name="connsiteY2" fmla="*/ 16561 h 21558"/>
                <a:gd name="connsiteX3" fmla="*/ 1361 w 34018"/>
                <a:gd name="connsiteY3" fmla="*/ 16149 h 21558"/>
                <a:gd name="connsiteX4" fmla="*/ 1187 w 34018"/>
                <a:gd name="connsiteY4" fmla="*/ 15295 h 21558"/>
                <a:gd name="connsiteX5" fmla="*/ 805 w 34018"/>
                <a:gd name="connsiteY5" fmla="*/ 14769 h 21558"/>
                <a:gd name="connsiteX6" fmla="*/ 1119 w 34018"/>
                <a:gd name="connsiteY6" fmla="*/ 13833 h 21558"/>
                <a:gd name="connsiteX7" fmla="*/ 1992 w 34018"/>
                <a:gd name="connsiteY7" fmla="*/ 13383 h 21558"/>
                <a:gd name="connsiteX8" fmla="*/ 1963 w 34018"/>
                <a:gd name="connsiteY8" fmla="*/ 12859 h 21558"/>
                <a:gd name="connsiteX9" fmla="*/ 2137 w 34018"/>
                <a:gd name="connsiteY9" fmla="*/ 12149 h 21558"/>
                <a:gd name="connsiteX10" fmla="*/ 2557 w 34018"/>
                <a:gd name="connsiteY10" fmla="*/ 11557 h 21558"/>
                <a:gd name="connsiteX11" fmla="*/ 2509 w 34018"/>
                <a:gd name="connsiteY11" fmla="*/ 10774 h 21558"/>
                <a:gd name="connsiteX12" fmla="*/ 1498 w 34018"/>
                <a:gd name="connsiteY12" fmla="*/ 9413 h 21558"/>
                <a:gd name="connsiteX13" fmla="*/ 52 w 34018"/>
                <a:gd name="connsiteY13" fmla="*/ 7531 h 21558"/>
                <a:gd name="connsiteX14" fmla="*/ 830 w 34018"/>
                <a:gd name="connsiteY14" fmla="*/ 6546 h 21558"/>
                <a:gd name="connsiteX15" fmla="*/ 1192 w 34018"/>
                <a:gd name="connsiteY15" fmla="*/ 5900 h 21558"/>
                <a:gd name="connsiteX16" fmla="*/ 2185 w 34018"/>
                <a:gd name="connsiteY16" fmla="*/ 4839 h 21558"/>
                <a:gd name="connsiteX17" fmla="*/ 3867 w 34018"/>
                <a:gd name="connsiteY17" fmla="*/ 4205 h 21558"/>
                <a:gd name="connsiteX18" fmla="*/ 5757 w 34018"/>
                <a:gd name="connsiteY18" fmla="*/ 2872 h 21558"/>
                <a:gd name="connsiteX19" fmla="*/ 8129 w 34018"/>
                <a:gd name="connsiteY19" fmla="*/ 1835 h 21558"/>
                <a:gd name="connsiteX20" fmla="*/ 9874 w 34018"/>
                <a:gd name="connsiteY20" fmla="*/ 1428 h 21558"/>
                <a:gd name="connsiteX21" fmla="*/ 12343 w 34018"/>
                <a:gd name="connsiteY21" fmla="*/ 654 h 21558"/>
                <a:gd name="connsiteX22" fmla="*/ 11799 w 34018"/>
                <a:gd name="connsiteY22" fmla="*/ 1733 h 21558"/>
                <a:gd name="connsiteX23" fmla="*/ 12867 w 34018"/>
                <a:gd name="connsiteY23" fmla="*/ 2467 h 21558"/>
                <a:gd name="connsiteX24" fmla="*/ 15023 w 34018"/>
                <a:gd name="connsiteY24" fmla="*/ 3233 h 21558"/>
                <a:gd name="connsiteX25" fmla="*/ 16898 w 34018"/>
                <a:gd name="connsiteY25" fmla="*/ 4965 h 21558"/>
                <a:gd name="connsiteX26" fmla="*/ 16381 w 34018"/>
                <a:gd name="connsiteY26" fmla="*/ 6276 h 21558"/>
                <a:gd name="connsiteX27" fmla="*/ 18660 w 34018"/>
                <a:gd name="connsiteY27" fmla="*/ 6080 h 21558"/>
                <a:gd name="connsiteX28" fmla="*/ 19689 w 34018"/>
                <a:gd name="connsiteY28" fmla="*/ 6385 h 21558"/>
                <a:gd name="connsiteX29" fmla="*/ 15505 w 34018"/>
                <a:gd name="connsiteY29" fmla="*/ 3114 h 21558"/>
                <a:gd name="connsiteX30" fmla="*/ 16947 w 34018"/>
                <a:gd name="connsiteY30" fmla="*/ 35 h 21558"/>
                <a:gd name="connsiteX31" fmla="*/ 20508 w 34018"/>
                <a:gd name="connsiteY31" fmla="*/ 1419 h 21558"/>
                <a:gd name="connsiteX32" fmla="*/ 22453 w 34018"/>
                <a:gd name="connsiteY32" fmla="*/ 859 h 21558"/>
                <a:gd name="connsiteX33" fmla="*/ 25412 w 34018"/>
                <a:gd name="connsiteY33" fmla="*/ 1944 h 21558"/>
                <a:gd name="connsiteX34" fmla="*/ 29031 w 34018"/>
                <a:gd name="connsiteY34" fmla="*/ 4834 h 21558"/>
                <a:gd name="connsiteX35" fmla="*/ 29492 w 34018"/>
                <a:gd name="connsiteY35" fmla="*/ 6707 h 21558"/>
                <a:gd name="connsiteX36" fmla="*/ 30552 w 34018"/>
                <a:gd name="connsiteY36" fmla="*/ 9765 h 21558"/>
                <a:gd name="connsiteX37" fmla="*/ 32579 w 34018"/>
                <a:gd name="connsiteY37" fmla="*/ 10469 h 21558"/>
                <a:gd name="connsiteX38" fmla="*/ 31121 w 34018"/>
                <a:gd name="connsiteY38" fmla="*/ 13758 h 21558"/>
                <a:gd name="connsiteX39" fmla="*/ 33752 w 34018"/>
                <a:gd name="connsiteY39" fmla="*/ 16270 h 21558"/>
                <a:gd name="connsiteX40" fmla="*/ 32592 w 34018"/>
                <a:gd name="connsiteY40" fmla="*/ 17574 h 21558"/>
                <a:gd name="connsiteX41" fmla="*/ 26153 w 34018"/>
                <a:gd name="connsiteY41" fmla="*/ 19770 h 21558"/>
                <a:gd name="connsiteX42" fmla="*/ 22391 w 34018"/>
                <a:gd name="connsiteY42" fmla="*/ 14102 h 21558"/>
                <a:gd name="connsiteX43" fmla="*/ 20745 w 34018"/>
                <a:gd name="connsiteY43" fmla="*/ 15744 h 21558"/>
                <a:gd name="connsiteX44" fmla="*/ 19510 w 34018"/>
                <a:gd name="connsiteY44" fmla="*/ 17320 h 21558"/>
                <a:gd name="connsiteX45" fmla="*/ 18207 w 34018"/>
                <a:gd name="connsiteY45" fmla="*/ 17455 h 21558"/>
                <a:gd name="connsiteX46" fmla="*/ 17088 w 34018"/>
                <a:gd name="connsiteY46" fmla="*/ 18185 h 21558"/>
                <a:gd name="connsiteX47" fmla="*/ 16709 w 34018"/>
                <a:gd name="connsiteY47" fmla="*/ 19224 h 21558"/>
                <a:gd name="connsiteX48" fmla="*/ 15804 w 34018"/>
                <a:gd name="connsiteY48" fmla="*/ 19880 h 21558"/>
                <a:gd name="connsiteX49" fmla="*/ 15474 w 34018"/>
                <a:gd name="connsiteY49" fmla="*/ 21523 h 21558"/>
                <a:gd name="connsiteX50" fmla="*/ 14650 w 34018"/>
                <a:gd name="connsiteY50" fmla="*/ 20603 h 21558"/>
                <a:gd name="connsiteX51" fmla="*/ 13086 w 34018"/>
                <a:gd name="connsiteY51" fmla="*/ 20078 h 21558"/>
                <a:gd name="connsiteX52" fmla="*/ 11687 w 34018"/>
                <a:gd name="connsiteY52" fmla="*/ 19553 h 21558"/>
                <a:gd name="connsiteX53" fmla="*/ 10286 w 34018"/>
                <a:gd name="connsiteY53" fmla="*/ 18108 h 21558"/>
                <a:gd name="connsiteX54" fmla="*/ 8640 w 34018"/>
                <a:gd name="connsiteY54" fmla="*/ 19290 h 21558"/>
                <a:gd name="connsiteX55" fmla="*/ 7157 w 34018"/>
                <a:gd name="connsiteY55" fmla="*/ 19422 h 21558"/>
                <a:gd name="connsiteX56" fmla="*/ 5592 w 34018"/>
                <a:gd name="connsiteY56" fmla="*/ 19093 h 21558"/>
                <a:gd name="connsiteX57" fmla="*/ 3087 w 34018"/>
                <a:gd name="connsiteY57" fmla="*/ 19367 h 21558"/>
                <a:gd name="connsiteX58" fmla="*/ 1334 w 34018"/>
                <a:gd name="connsiteY58" fmla="*/ 19529 h 21558"/>
                <a:gd name="connsiteX59" fmla="*/ 52 w 34018"/>
                <a:gd name="connsiteY59" fmla="*/ 18418 h 21558"/>
                <a:gd name="connsiteX0" fmla="*/ 52 w 34018"/>
                <a:gd name="connsiteY0" fmla="*/ 18418 h 21558"/>
                <a:gd name="connsiteX1" fmla="*/ 907 w 34018"/>
                <a:gd name="connsiteY1" fmla="*/ 17605 h 21558"/>
                <a:gd name="connsiteX2" fmla="*/ 675 w 34018"/>
                <a:gd name="connsiteY2" fmla="*/ 16561 h 21558"/>
                <a:gd name="connsiteX3" fmla="*/ 1361 w 34018"/>
                <a:gd name="connsiteY3" fmla="*/ 16149 h 21558"/>
                <a:gd name="connsiteX4" fmla="*/ 1187 w 34018"/>
                <a:gd name="connsiteY4" fmla="*/ 15295 h 21558"/>
                <a:gd name="connsiteX5" fmla="*/ 805 w 34018"/>
                <a:gd name="connsiteY5" fmla="*/ 14769 h 21558"/>
                <a:gd name="connsiteX6" fmla="*/ 1119 w 34018"/>
                <a:gd name="connsiteY6" fmla="*/ 13833 h 21558"/>
                <a:gd name="connsiteX7" fmla="*/ 1992 w 34018"/>
                <a:gd name="connsiteY7" fmla="*/ 13383 h 21558"/>
                <a:gd name="connsiteX8" fmla="*/ 1963 w 34018"/>
                <a:gd name="connsiteY8" fmla="*/ 12859 h 21558"/>
                <a:gd name="connsiteX9" fmla="*/ 2137 w 34018"/>
                <a:gd name="connsiteY9" fmla="*/ 12149 h 21558"/>
                <a:gd name="connsiteX10" fmla="*/ 2557 w 34018"/>
                <a:gd name="connsiteY10" fmla="*/ 11557 h 21558"/>
                <a:gd name="connsiteX11" fmla="*/ 2509 w 34018"/>
                <a:gd name="connsiteY11" fmla="*/ 10774 h 21558"/>
                <a:gd name="connsiteX12" fmla="*/ 1498 w 34018"/>
                <a:gd name="connsiteY12" fmla="*/ 9413 h 21558"/>
                <a:gd name="connsiteX13" fmla="*/ 52 w 34018"/>
                <a:gd name="connsiteY13" fmla="*/ 7531 h 21558"/>
                <a:gd name="connsiteX14" fmla="*/ 830 w 34018"/>
                <a:gd name="connsiteY14" fmla="*/ 6546 h 21558"/>
                <a:gd name="connsiteX15" fmla="*/ 1192 w 34018"/>
                <a:gd name="connsiteY15" fmla="*/ 5900 h 21558"/>
                <a:gd name="connsiteX16" fmla="*/ 2185 w 34018"/>
                <a:gd name="connsiteY16" fmla="*/ 4839 h 21558"/>
                <a:gd name="connsiteX17" fmla="*/ 3867 w 34018"/>
                <a:gd name="connsiteY17" fmla="*/ 4205 h 21558"/>
                <a:gd name="connsiteX18" fmla="*/ 5757 w 34018"/>
                <a:gd name="connsiteY18" fmla="*/ 2872 h 21558"/>
                <a:gd name="connsiteX19" fmla="*/ 8129 w 34018"/>
                <a:gd name="connsiteY19" fmla="*/ 1835 h 21558"/>
                <a:gd name="connsiteX20" fmla="*/ 9874 w 34018"/>
                <a:gd name="connsiteY20" fmla="*/ 1428 h 21558"/>
                <a:gd name="connsiteX21" fmla="*/ 12343 w 34018"/>
                <a:gd name="connsiteY21" fmla="*/ 654 h 21558"/>
                <a:gd name="connsiteX22" fmla="*/ 11799 w 34018"/>
                <a:gd name="connsiteY22" fmla="*/ 1733 h 21558"/>
                <a:gd name="connsiteX23" fmla="*/ 12867 w 34018"/>
                <a:gd name="connsiteY23" fmla="*/ 2467 h 21558"/>
                <a:gd name="connsiteX24" fmla="*/ 15023 w 34018"/>
                <a:gd name="connsiteY24" fmla="*/ 3233 h 21558"/>
                <a:gd name="connsiteX25" fmla="*/ 16898 w 34018"/>
                <a:gd name="connsiteY25" fmla="*/ 4965 h 21558"/>
                <a:gd name="connsiteX26" fmla="*/ 16381 w 34018"/>
                <a:gd name="connsiteY26" fmla="*/ 6276 h 21558"/>
                <a:gd name="connsiteX27" fmla="*/ 18660 w 34018"/>
                <a:gd name="connsiteY27" fmla="*/ 6080 h 21558"/>
                <a:gd name="connsiteX28" fmla="*/ 15505 w 34018"/>
                <a:gd name="connsiteY28" fmla="*/ 3114 h 21558"/>
                <a:gd name="connsiteX29" fmla="*/ 16947 w 34018"/>
                <a:gd name="connsiteY29" fmla="*/ 35 h 21558"/>
                <a:gd name="connsiteX30" fmla="*/ 20508 w 34018"/>
                <a:gd name="connsiteY30" fmla="*/ 1419 h 21558"/>
                <a:gd name="connsiteX31" fmla="*/ 22453 w 34018"/>
                <a:gd name="connsiteY31" fmla="*/ 859 h 21558"/>
                <a:gd name="connsiteX32" fmla="*/ 25412 w 34018"/>
                <a:gd name="connsiteY32" fmla="*/ 1944 h 21558"/>
                <a:gd name="connsiteX33" fmla="*/ 29031 w 34018"/>
                <a:gd name="connsiteY33" fmla="*/ 4834 h 21558"/>
                <a:gd name="connsiteX34" fmla="*/ 29492 w 34018"/>
                <a:gd name="connsiteY34" fmla="*/ 6707 h 21558"/>
                <a:gd name="connsiteX35" fmla="*/ 30552 w 34018"/>
                <a:gd name="connsiteY35" fmla="*/ 9765 h 21558"/>
                <a:gd name="connsiteX36" fmla="*/ 32579 w 34018"/>
                <a:gd name="connsiteY36" fmla="*/ 10469 h 21558"/>
                <a:gd name="connsiteX37" fmla="*/ 31121 w 34018"/>
                <a:gd name="connsiteY37" fmla="*/ 13758 h 21558"/>
                <a:gd name="connsiteX38" fmla="*/ 33752 w 34018"/>
                <a:gd name="connsiteY38" fmla="*/ 16270 h 21558"/>
                <a:gd name="connsiteX39" fmla="*/ 32592 w 34018"/>
                <a:gd name="connsiteY39" fmla="*/ 17574 h 21558"/>
                <a:gd name="connsiteX40" fmla="*/ 26153 w 34018"/>
                <a:gd name="connsiteY40" fmla="*/ 19770 h 21558"/>
                <a:gd name="connsiteX41" fmla="*/ 22391 w 34018"/>
                <a:gd name="connsiteY41" fmla="*/ 14102 h 21558"/>
                <a:gd name="connsiteX42" fmla="*/ 20745 w 34018"/>
                <a:gd name="connsiteY42" fmla="*/ 15744 h 21558"/>
                <a:gd name="connsiteX43" fmla="*/ 19510 w 34018"/>
                <a:gd name="connsiteY43" fmla="*/ 17320 h 21558"/>
                <a:gd name="connsiteX44" fmla="*/ 18207 w 34018"/>
                <a:gd name="connsiteY44" fmla="*/ 17455 h 21558"/>
                <a:gd name="connsiteX45" fmla="*/ 17088 w 34018"/>
                <a:gd name="connsiteY45" fmla="*/ 18185 h 21558"/>
                <a:gd name="connsiteX46" fmla="*/ 16709 w 34018"/>
                <a:gd name="connsiteY46" fmla="*/ 19224 h 21558"/>
                <a:gd name="connsiteX47" fmla="*/ 15804 w 34018"/>
                <a:gd name="connsiteY47" fmla="*/ 19880 h 21558"/>
                <a:gd name="connsiteX48" fmla="*/ 15474 w 34018"/>
                <a:gd name="connsiteY48" fmla="*/ 21523 h 21558"/>
                <a:gd name="connsiteX49" fmla="*/ 14650 w 34018"/>
                <a:gd name="connsiteY49" fmla="*/ 20603 h 21558"/>
                <a:gd name="connsiteX50" fmla="*/ 13086 w 34018"/>
                <a:gd name="connsiteY50" fmla="*/ 20078 h 21558"/>
                <a:gd name="connsiteX51" fmla="*/ 11687 w 34018"/>
                <a:gd name="connsiteY51" fmla="*/ 19553 h 21558"/>
                <a:gd name="connsiteX52" fmla="*/ 10286 w 34018"/>
                <a:gd name="connsiteY52" fmla="*/ 18108 h 21558"/>
                <a:gd name="connsiteX53" fmla="*/ 8640 w 34018"/>
                <a:gd name="connsiteY53" fmla="*/ 19290 h 21558"/>
                <a:gd name="connsiteX54" fmla="*/ 7157 w 34018"/>
                <a:gd name="connsiteY54" fmla="*/ 19422 h 21558"/>
                <a:gd name="connsiteX55" fmla="*/ 5592 w 34018"/>
                <a:gd name="connsiteY55" fmla="*/ 19093 h 21558"/>
                <a:gd name="connsiteX56" fmla="*/ 3087 w 34018"/>
                <a:gd name="connsiteY56" fmla="*/ 19367 h 21558"/>
                <a:gd name="connsiteX57" fmla="*/ 1334 w 34018"/>
                <a:gd name="connsiteY57" fmla="*/ 19529 h 21558"/>
                <a:gd name="connsiteX58" fmla="*/ 52 w 34018"/>
                <a:gd name="connsiteY58" fmla="*/ 18418 h 21558"/>
                <a:gd name="connsiteX0" fmla="*/ 52 w 34018"/>
                <a:gd name="connsiteY0" fmla="*/ 18418 h 21558"/>
                <a:gd name="connsiteX1" fmla="*/ 907 w 34018"/>
                <a:gd name="connsiteY1" fmla="*/ 17605 h 21558"/>
                <a:gd name="connsiteX2" fmla="*/ 675 w 34018"/>
                <a:gd name="connsiteY2" fmla="*/ 16561 h 21558"/>
                <a:gd name="connsiteX3" fmla="*/ 1361 w 34018"/>
                <a:gd name="connsiteY3" fmla="*/ 16149 h 21558"/>
                <a:gd name="connsiteX4" fmla="*/ 1187 w 34018"/>
                <a:gd name="connsiteY4" fmla="*/ 15295 h 21558"/>
                <a:gd name="connsiteX5" fmla="*/ 805 w 34018"/>
                <a:gd name="connsiteY5" fmla="*/ 14769 h 21558"/>
                <a:gd name="connsiteX6" fmla="*/ 1119 w 34018"/>
                <a:gd name="connsiteY6" fmla="*/ 13833 h 21558"/>
                <a:gd name="connsiteX7" fmla="*/ 1992 w 34018"/>
                <a:gd name="connsiteY7" fmla="*/ 13383 h 21558"/>
                <a:gd name="connsiteX8" fmla="*/ 1963 w 34018"/>
                <a:gd name="connsiteY8" fmla="*/ 12859 h 21558"/>
                <a:gd name="connsiteX9" fmla="*/ 2137 w 34018"/>
                <a:gd name="connsiteY9" fmla="*/ 12149 h 21558"/>
                <a:gd name="connsiteX10" fmla="*/ 2557 w 34018"/>
                <a:gd name="connsiteY10" fmla="*/ 11557 h 21558"/>
                <a:gd name="connsiteX11" fmla="*/ 2509 w 34018"/>
                <a:gd name="connsiteY11" fmla="*/ 10774 h 21558"/>
                <a:gd name="connsiteX12" fmla="*/ 1498 w 34018"/>
                <a:gd name="connsiteY12" fmla="*/ 9413 h 21558"/>
                <a:gd name="connsiteX13" fmla="*/ 52 w 34018"/>
                <a:gd name="connsiteY13" fmla="*/ 7531 h 21558"/>
                <a:gd name="connsiteX14" fmla="*/ 830 w 34018"/>
                <a:gd name="connsiteY14" fmla="*/ 6546 h 21558"/>
                <a:gd name="connsiteX15" fmla="*/ 1192 w 34018"/>
                <a:gd name="connsiteY15" fmla="*/ 5900 h 21558"/>
                <a:gd name="connsiteX16" fmla="*/ 2185 w 34018"/>
                <a:gd name="connsiteY16" fmla="*/ 4839 h 21558"/>
                <a:gd name="connsiteX17" fmla="*/ 3867 w 34018"/>
                <a:gd name="connsiteY17" fmla="*/ 4205 h 21558"/>
                <a:gd name="connsiteX18" fmla="*/ 5757 w 34018"/>
                <a:gd name="connsiteY18" fmla="*/ 2872 h 21558"/>
                <a:gd name="connsiteX19" fmla="*/ 8129 w 34018"/>
                <a:gd name="connsiteY19" fmla="*/ 1835 h 21558"/>
                <a:gd name="connsiteX20" fmla="*/ 9874 w 34018"/>
                <a:gd name="connsiteY20" fmla="*/ 1428 h 21558"/>
                <a:gd name="connsiteX21" fmla="*/ 12343 w 34018"/>
                <a:gd name="connsiteY21" fmla="*/ 654 h 21558"/>
                <a:gd name="connsiteX22" fmla="*/ 11799 w 34018"/>
                <a:gd name="connsiteY22" fmla="*/ 1733 h 21558"/>
                <a:gd name="connsiteX23" fmla="*/ 12867 w 34018"/>
                <a:gd name="connsiteY23" fmla="*/ 2467 h 21558"/>
                <a:gd name="connsiteX24" fmla="*/ 15023 w 34018"/>
                <a:gd name="connsiteY24" fmla="*/ 3233 h 21558"/>
                <a:gd name="connsiteX25" fmla="*/ 16898 w 34018"/>
                <a:gd name="connsiteY25" fmla="*/ 4965 h 21558"/>
                <a:gd name="connsiteX26" fmla="*/ 16381 w 34018"/>
                <a:gd name="connsiteY26" fmla="*/ 6276 h 21558"/>
                <a:gd name="connsiteX27" fmla="*/ 15505 w 34018"/>
                <a:gd name="connsiteY27" fmla="*/ 3114 h 21558"/>
                <a:gd name="connsiteX28" fmla="*/ 16947 w 34018"/>
                <a:gd name="connsiteY28" fmla="*/ 35 h 21558"/>
                <a:gd name="connsiteX29" fmla="*/ 20508 w 34018"/>
                <a:gd name="connsiteY29" fmla="*/ 1419 h 21558"/>
                <a:gd name="connsiteX30" fmla="*/ 22453 w 34018"/>
                <a:gd name="connsiteY30" fmla="*/ 859 h 21558"/>
                <a:gd name="connsiteX31" fmla="*/ 25412 w 34018"/>
                <a:gd name="connsiteY31" fmla="*/ 1944 h 21558"/>
                <a:gd name="connsiteX32" fmla="*/ 29031 w 34018"/>
                <a:gd name="connsiteY32" fmla="*/ 4834 h 21558"/>
                <a:gd name="connsiteX33" fmla="*/ 29492 w 34018"/>
                <a:gd name="connsiteY33" fmla="*/ 6707 h 21558"/>
                <a:gd name="connsiteX34" fmla="*/ 30552 w 34018"/>
                <a:gd name="connsiteY34" fmla="*/ 9765 h 21558"/>
                <a:gd name="connsiteX35" fmla="*/ 32579 w 34018"/>
                <a:gd name="connsiteY35" fmla="*/ 10469 h 21558"/>
                <a:gd name="connsiteX36" fmla="*/ 31121 w 34018"/>
                <a:gd name="connsiteY36" fmla="*/ 13758 h 21558"/>
                <a:gd name="connsiteX37" fmla="*/ 33752 w 34018"/>
                <a:gd name="connsiteY37" fmla="*/ 16270 h 21558"/>
                <a:gd name="connsiteX38" fmla="*/ 32592 w 34018"/>
                <a:gd name="connsiteY38" fmla="*/ 17574 h 21558"/>
                <a:gd name="connsiteX39" fmla="*/ 26153 w 34018"/>
                <a:gd name="connsiteY39" fmla="*/ 19770 h 21558"/>
                <a:gd name="connsiteX40" fmla="*/ 22391 w 34018"/>
                <a:gd name="connsiteY40" fmla="*/ 14102 h 21558"/>
                <a:gd name="connsiteX41" fmla="*/ 20745 w 34018"/>
                <a:gd name="connsiteY41" fmla="*/ 15744 h 21558"/>
                <a:gd name="connsiteX42" fmla="*/ 19510 w 34018"/>
                <a:gd name="connsiteY42" fmla="*/ 17320 h 21558"/>
                <a:gd name="connsiteX43" fmla="*/ 18207 w 34018"/>
                <a:gd name="connsiteY43" fmla="*/ 17455 h 21558"/>
                <a:gd name="connsiteX44" fmla="*/ 17088 w 34018"/>
                <a:gd name="connsiteY44" fmla="*/ 18185 h 21558"/>
                <a:gd name="connsiteX45" fmla="*/ 16709 w 34018"/>
                <a:gd name="connsiteY45" fmla="*/ 19224 h 21558"/>
                <a:gd name="connsiteX46" fmla="*/ 15804 w 34018"/>
                <a:gd name="connsiteY46" fmla="*/ 19880 h 21558"/>
                <a:gd name="connsiteX47" fmla="*/ 15474 w 34018"/>
                <a:gd name="connsiteY47" fmla="*/ 21523 h 21558"/>
                <a:gd name="connsiteX48" fmla="*/ 14650 w 34018"/>
                <a:gd name="connsiteY48" fmla="*/ 20603 h 21558"/>
                <a:gd name="connsiteX49" fmla="*/ 13086 w 34018"/>
                <a:gd name="connsiteY49" fmla="*/ 20078 h 21558"/>
                <a:gd name="connsiteX50" fmla="*/ 11687 w 34018"/>
                <a:gd name="connsiteY50" fmla="*/ 19553 h 21558"/>
                <a:gd name="connsiteX51" fmla="*/ 10286 w 34018"/>
                <a:gd name="connsiteY51" fmla="*/ 18108 h 21558"/>
                <a:gd name="connsiteX52" fmla="*/ 8640 w 34018"/>
                <a:gd name="connsiteY52" fmla="*/ 19290 h 21558"/>
                <a:gd name="connsiteX53" fmla="*/ 7157 w 34018"/>
                <a:gd name="connsiteY53" fmla="*/ 19422 h 21558"/>
                <a:gd name="connsiteX54" fmla="*/ 5592 w 34018"/>
                <a:gd name="connsiteY54" fmla="*/ 19093 h 21558"/>
                <a:gd name="connsiteX55" fmla="*/ 3087 w 34018"/>
                <a:gd name="connsiteY55" fmla="*/ 19367 h 21558"/>
                <a:gd name="connsiteX56" fmla="*/ 1334 w 34018"/>
                <a:gd name="connsiteY56" fmla="*/ 19529 h 21558"/>
                <a:gd name="connsiteX57" fmla="*/ 52 w 34018"/>
                <a:gd name="connsiteY57" fmla="*/ 18418 h 21558"/>
                <a:gd name="connsiteX0" fmla="*/ 52 w 34018"/>
                <a:gd name="connsiteY0" fmla="*/ 18418 h 21558"/>
                <a:gd name="connsiteX1" fmla="*/ 907 w 34018"/>
                <a:gd name="connsiteY1" fmla="*/ 17605 h 21558"/>
                <a:gd name="connsiteX2" fmla="*/ 675 w 34018"/>
                <a:gd name="connsiteY2" fmla="*/ 16561 h 21558"/>
                <a:gd name="connsiteX3" fmla="*/ 1361 w 34018"/>
                <a:gd name="connsiteY3" fmla="*/ 16149 h 21558"/>
                <a:gd name="connsiteX4" fmla="*/ 1187 w 34018"/>
                <a:gd name="connsiteY4" fmla="*/ 15295 h 21558"/>
                <a:gd name="connsiteX5" fmla="*/ 805 w 34018"/>
                <a:gd name="connsiteY5" fmla="*/ 14769 h 21558"/>
                <a:gd name="connsiteX6" fmla="*/ 1119 w 34018"/>
                <a:gd name="connsiteY6" fmla="*/ 13833 h 21558"/>
                <a:gd name="connsiteX7" fmla="*/ 1992 w 34018"/>
                <a:gd name="connsiteY7" fmla="*/ 13383 h 21558"/>
                <a:gd name="connsiteX8" fmla="*/ 1963 w 34018"/>
                <a:gd name="connsiteY8" fmla="*/ 12859 h 21558"/>
                <a:gd name="connsiteX9" fmla="*/ 2137 w 34018"/>
                <a:gd name="connsiteY9" fmla="*/ 12149 h 21558"/>
                <a:gd name="connsiteX10" fmla="*/ 2557 w 34018"/>
                <a:gd name="connsiteY10" fmla="*/ 11557 h 21558"/>
                <a:gd name="connsiteX11" fmla="*/ 2509 w 34018"/>
                <a:gd name="connsiteY11" fmla="*/ 10774 h 21558"/>
                <a:gd name="connsiteX12" fmla="*/ 1498 w 34018"/>
                <a:gd name="connsiteY12" fmla="*/ 9413 h 21558"/>
                <a:gd name="connsiteX13" fmla="*/ 52 w 34018"/>
                <a:gd name="connsiteY13" fmla="*/ 7531 h 21558"/>
                <a:gd name="connsiteX14" fmla="*/ 830 w 34018"/>
                <a:gd name="connsiteY14" fmla="*/ 6546 h 21558"/>
                <a:gd name="connsiteX15" fmla="*/ 1192 w 34018"/>
                <a:gd name="connsiteY15" fmla="*/ 5900 h 21558"/>
                <a:gd name="connsiteX16" fmla="*/ 2185 w 34018"/>
                <a:gd name="connsiteY16" fmla="*/ 4839 h 21558"/>
                <a:gd name="connsiteX17" fmla="*/ 3867 w 34018"/>
                <a:gd name="connsiteY17" fmla="*/ 4205 h 21558"/>
                <a:gd name="connsiteX18" fmla="*/ 5757 w 34018"/>
                <a:gd name="connsiteY18" fmla="*/ 2872 h 21558"/>
                <a:gd name="connsiteX19" fmla="*/ 8129 w 34018"/>
                <a:gd name="connsiteY19" fmla="*/ 1835 h 21558"/>
                <a:gd name="connsiteX20" fmla="*/ 9874 w 34018"/>
                <a:gd name="connsiteY20" fmla="*/ 1428 h 21558"/>
                <a:gd name="connsiteX21" fmla="*/ 12343 w 34018"/>
                <a:gd name="connsiteY21" fmla="*/ 654 h 21558"/>
                <a:gd name="connsiteX22" fmla="*/ 11799 w 34018"/>
                <a:gd name="connsiteY22" fmla="*/ 1733 h 21558"/>
                <a:gd name="connsiteX23" fmla="*/ 12867 w 34018"/>
                <a:gd name="connsiteY23" fmla="*/ 2467 h 21558"/>
                <a:gd name="connsiteX24" fmla="*/ 15023 w 34018"/>
                <a:gd name="connsiteY24" fmla="*/ 3233 h 21558"/>
                <a:gd name="connsiteX25" fmla="*/ 16898 w 34018"/>
                <a:gd name="connsiteY25" fmla="*/ 4965 h 21558"/>
                <a:gd name="connsiteX26" fmla="*/ 15505 w 34018"/>
                <a:gd name="connsiteY26" fmla="*/ 3114 h 21558"/>
                <a:gd name="connsiteX27" fmla="*/ 16947 w 34018"/>
                <a:gd name="connsiteY27" fmla="*/ 35 h 21558"/>
                <a:gd name="connsiteX28" fmla="*/ 20508 w 34018"/>
                <a:gd name="connsiteY28" fmla="*/ 1419 h 21558"/>
                <a:gd name="connsiteX29" fmla="*/ 22453 w 34018"/>
                <a:gd name="connsiteY29" fmla="*/ 859 h 21558"/>
                <a:gd name="connsiteX30" fmla="*/ 25412 w 34018"/>
                <a:gd name="connsiteY30" fmla="*/ 1944 h 21558"/>
                <a:gd name="connsiteX31" fmla="*/ 29031 w 34018"/>
                <a:gd name="connsiteY31" fmla="*/ 4834 h 21558"/>
                <a:gd name="connsiteX32" fmla="*/ 29492 w 34018"/>
                <a:gd name="connsiteY32" fmla="*/ 6707 h 21558"/>
                <a:gd name="connsiteX33" fmla="*/ 30552 w 34018"/>
                <a:gd name="connsiteY33" fmla="*/ 9765 h 21558"/>
                <a:gd name="connsiteX34" fmla="*/ 32579 w 34018"/>
                <a:gd name="connsiteY34" fmla="*/ 10469 h 21558"/>
                <a:gd name="connsiteX35" fmla="*/ 31121 w 34018"/>
                <a:gd name="connsiteY35" fmla="*/ 13758 h 21558"/>
                <a:gd name="connsiteX36" fmla="*/ 33752 w 34018"/>
                <a:gd name="connsiteY36" fmla="*/ 16270 h 21558"/>
                <a:gd name="connsiteX37" fmla="*/ 32592 w 34018"/>
                <a:gd name="connsiteY37" fmla="*/ 17574 h 21558"/>
                <a:gd name="connsiteX38" fmla="*/ 26153 w 34018"/>
                <a:gd name="connsiteY38" fmla="*/ 19770 h 21558"/>
                <a:gd name="connsiteX39" fmla="*/ 22391 w 34018"/>
                <a:gd name="connsiteY39" fmla="*/ 14102 h 21558"/>
                <a:gd name="connsiteX40" fmla="*/ 20745 w 34018"/>
                <a:gd name="connsiteY40" fmla="*/ 15744 h 21558"/>
                <a:gd name="connsiteX41" fmla="*/ 19510 w 34018"/>
                <a:gd name="connsiteY41" fmla="*/ 17320 h 21558"/>
                <a:gd name="connsiteX42" fmla="*/ 18207 w 34018"/>
                <a:gd name="connsiteY42" fmla="*/ 17455 h 21558"/>
                <a:gd name="connsiteX43" fmla="*/ 17088 w 34018"/>
                <a:gd name="connsiteY43" fmla="*/ 18185 h 21558"/>
                <a:gd name="connsiteX44" fmla="*/ 16709 w 34018"/>
                <a:gd name="connsiteY44" fmla="*/ 19224 h 21558"/>
                <a:gd name="connsiteX45" fmla="*/ 15804 w 34018"/>
                <a:gd name="connsiteY45" fmla="*/ 19880 h 21558"/>
                <a:gd name="connsiteX46" fmla="*/ 15474 w 34018"/>
                <a:gd name="connsiteY46" fmla="*/ 21523 h 21558"/>
                <a:gd name="connsiteX47" fmla="*/ 14650 w 34018"/>
                <a:gd name="connsiteY47" fmla="*/ 20603 h 21558"/>
                <a:gd name="connsiteX48" fmla="*/ 13086 w 34018"/>
                <a:gd name="connsiteY48" fmla="*/ 20078 h 21558"/>
                <a:gd name="connsiteX49" fmla="*/ 11687 w 34018"/>
                <a:gd name="connsiteY49" fmla="*/ 19553 h 21558"/>
                <a:gd name="connsiteX50" fmla="*/ 10286 w 34018"/>
                <a:gd name="connsiteY50" fmla="*/ 18108 h 21558"/>
                <a:gd name="connsiteX51" fmla="*/ 8640 w 34018"/>
                <a:gd name="connsiteY51" fmla="*/ 19290 h 21558"/>
                <a:gd name="connsiteX52" fmla="*/ 7157 w 34018"/>
                <a:gd name="connsiteY52" fmla="*/ 19422 h 21558"/>
                <a:gd name="connsiteX53" fmla="*/ 5592 w 34018"/>
                <a:gd name="connsiteY53" fmla="*/ 19093 h 21558"/>
                <a:gd name="connsiteX54" fmla="*/ 3087 w 34018"/>
                <a:gd name="connsiteY54" fmla="*/ 19367 h 21558"/>
                <a:gd name="connsiteX55" fmla="*/ 1334 w 34018"/>
                <a:gd name="connsiteY55" fmla="*/ 19529 h 21558"/>
                <a:gd name="connsiteX56" fmla="*/ 52 w 34018"/>
                <a:gd name="connsiteY56" fmla="*/ 18418 h 21558"/>
                <a:gd name="connsiteX0" fmla="*/ 52 w 34018"/>
                <a:gd name="connsiteY0" fmla="*/ 18418 h 21558"/>
                <a:gd name="connsiteX1" fmla="*/ 907 w 34018"/>
                <a:gd name="connsiteY1" fmla="*/ 17605 h 21558"/>
                <a:gd name="connsiteX2" fmla="*/ 675 w 34018"/>
                <a:gd name="connsiteY2" fmla="*/ 16561 h 21558"/>
                <a:gd name="connsiteX3" fmla="*/ 1361 w 34018"/>
                <a:gd name="connsiteY3" fmla="*/ 16149 h 21558"/>
                <a:gd name="connsiteX4" fmla="*/ 1187 w 34018"/>
                <a:gd name="connsiteY4" fmla="*/ 15295 h 21558"/>
                <a:gd name="connsiteX5" fmla="*/ 805 w 34018"/>
                <a:gd name="connsiteY5" fmla="*/ 14769 h 21558"/>
                <a:gd name="connsiteX6" fmla="*/ 1119 w 34018"/>
                <a:gd name="connsiteY6" fmla="*/ 13833 h 21558"/>
                <a:gd name="connsiteX7" fmla="*/ 1992 w 34018"/>
                <a:gd name="connsiteY7" fmla="*/ 13383 h 21558"/>
                <a:gd name="connsiteX8" fmla="*/ 1963 w 34018"/>
                <a:gd name="connsiteY8" fmla="*/ 12859 h 21558"/>
                <a:gd name="connsiteX9" fmla="*/ 2137 w 34018"/>
                <a:gd name="connsiteY9" fmla="*/ 12149 h 21558"/>
                <a:gd name="connsiteX10" fmla="*/ 2557 w 34018"/>
                <a:gd name="connsiteY10" fmla="*/ 11557 h 21558"/>
                <a:gd name="connsiteX11" fmla="*/ 2509 w 34018"/>
                <a:gd name="connsiteY11" fmla="*/ 10774 h 21558"/>
                <a:gd name="connsiteX12" fmla="*/ 1498 w 34018"/>
                <a:gd name="connsiteY12" fmla="*/ 9413 h 21558"/>
                <a:gd name="connsiteX13" fmla="*/ 52 w 34018"/>
                <a:gd name="connsiteY13" fmla="*/ 7531 h 21558"/>
                <a:gd name="connsiteX14" fmla="*/ 830 w 34018"/>
                <a:gd name="connsiteY14" fmla="*/ 6546 h 21558"/>
                <a:gd name="connsiteX15" fmla="*/ 1192 w 34018"/>
                <a:gd name="connsiteY15" fmla="*/ 5900 h 21558"/>
                <a:gd name="connsiteX16" fmla="*/ 2185 w 34018"/>
                <a:gd name="connsiteY16" fmla="*/ 4839 h 21558"/>
                <a:gd name="connsiteX17" fmla="*/ 3867 w 34018"/>
                <a:gd name="connsiteY17" fmla="*/ 4205 h 21558"/>
                <a:gd name="connsiteX18" fmla="*/ 5757 w 34018"/>
                <a:gd name="connsiteY18" fmla="*/ 2872 h 21558"/>
                <a:gd name="connsiteX19" fmla="*/ 8129 w 34018"/>
                <a:gd name="connsiteY19" fmla="*/ 1835 h 21558"/>
                <a:gd name="connsiteX20" fmla="*/ 9874 w 34018"/>
                <a:gd name="connsiteY20" fmla="*/ 1428 h 21558"/>
                <a:gd name="connsiteX21" fmla="*/ 12343 w 34018"/>
                <a:gd name="connsiteY21" fmla="*/ 654 h 21558"/>
                <a:gd name="connsiteX22" fmla="*/ 11799 w 34018"/>
                <a:gd name="connsiteY22" fmla="*/ 1733 h 21558"/>
                <a:gd name="connsiteX23" fmla="*/ 12867 w 34018"/>
                <a:gd name="connsiteY23" fmla="*/ 2467 h 21558"/>
                <a:gd name="connsiteX24" fmla="*/ 15023 w 34018"/>
                <a:gd name="connsiteY24" fmla="*/ 3233 h 21558"/>
                <a:gd name="connsiteX25" fmla="*/ 15505 w 34018"/>
                <a:gd name="connsiteY25" fmla="*/ 3114 h 21558"/>
                <a:gd name="connsiteX26" fmla="*/ 16947 w 34018"/>
                <a:gd name="connsiteY26" fmla="*/ 35 h 21558"/>
                <a:gd name="connsiteX27" fmla="*/ 20508 w 34018"/>
                <a:gd name="connsiteY27" fmla="*/ 1419 h 21558"/>
                <a:gd name="connsiteX28" fmla="*/ 22453 w 34018"/>
                <a:gd name="connsiteY28" fmla="*/ 859 h 21558"/>
                <a:gd name="connsiteX29" fmla="*/ 25412 w 34018"/>
                <a:gd name="connsiteY29" fmla="*/ 1944 h 21558"/>
                <a:gd name="connsiteX30" fmla="*/ 29031 w 34018"/>
                <a:gd name="connsiteY30" fmla="*/ 4834 h 21558"/>
                <a:gd name="connsiteX31" fmla="*/ 29492 w 34018"/>
                <a:gd name="connsiteY31" fmla="*/ 6707 h 21558"/>
                <a:gd name="connsiteX32" fmla="*/ 30552 w 34018"/>
                <a:gd name="connsiteY32" fmla="*/ 9765 h 21558"/>
                <a:gd name="connsiteX33" fmla="*/ 32579 w 34018"/>
                <a:gd name="connsiteY33" fmla="*/ 10469 h 21558"/>
                <a:gd name="connsiteX34" fmla="*/ 31121 w 34018"/>
                <a:gd name="connsiteY34" fmla="*/ 13758 h 21558"/>
                <a:gd name="connsiteX35" fmla="*/ 33752 w 34018"/>
                <a:gd name="connsiteY35" fmla="*/ 16270 h 21558"/>
                <a:gd name="connsiteX36" fmla="*/ 32592 w 34018"/>
                <a:gd name="connsiteY36" fmla="*/ 17574 h 21558"/>
                <a:gd name="connsiteX37" fmla="*/ 26153 w 34018"/>
                <a:gd name="connsiteY37" fmla="*/ 19770 h 21558"/>
                <a:gd name="connsiteX38" fmla="*/ 22391 w 34018"/>
                <a:gd name="connsiteY38" fmla="*/ 14102 h 21558"/>
                <a:gd name="connsiteX39" fmla="*/ 20745 w 34018"/>
                <a:gd name="connsiteY39" fmla="*/ 15744 h 21558"/>
                <a:gd name="connsiteX40" fmla="*/ 19510 w 34018"/>
                <a:gd name="connsiteY40" fmla="*/ 17320 h 21558"/>
                <a:gd name="connsiteX41" fmla="*/ 18207 w 34018"/>
                <a:gd name="connsiteY41" fmla="*/ 17455 h 21558"/>
                <a:gd name="connsiteX42" fmla="*/ 17088 w 34018"/>
                <a:gd name="connsiteY42" fmla="*/ 18185 h 21558"/>
                <a:gd name="connsiteX43" fmla="*/ 16709 w 34018"/>
                <a:gd name="connsiteY43" fmla="*/ 19224 h 21558"/>
                <a:gd name="connsiteX44" fmla="*/ 15804 w 34018"/>
                <a:gd name="connsiteY44" fmla="*/ 19880 h 21558"/>
                <a:gd name="connsiteX45" fmla="*/ 15474 w 34018"/>
                <a:gd name="connsiteY45" fmla="*/ 21523 h 21558"/>
                <a:gd name="connsiteX46" fmla="*/ 14650 w 34018"/>
                <a:gd name="connsiteY46" fmla="*/ 20603 h 21558"/>
                <a:gd name="connsiteX47" fmla="*/ 13086 w 34018"/>
                <a:gd name="connsiteY47" fmla="*/ 20078 h 21558"/>
                <a:gd name="connsiteX48" fmla="*/ 11687 w 34018"/>
                <a:gd name="connsiteY48" fmla="*/ 19553 h 21558"/>
                <a:gd name="connsiteX49" fmla="*/ 10286 w 34018"/>
                <a:gd name="connsiteY49" fmla="*/ 18108 h 21558"/>
                <a:gd name="connsiteX50" fmla="*/ 8640 w 34018"/>
                <a:gd name="connsiteY50" fmla="*/ 19290 h 21558"/>
                <a:gd name="connsiteX51" fmla="*/ 7157 w 34018"/>
                <a:gd name="connsiteY51" fmla="*/ 19422 h 21558"/>
                <a:gd name="connsiteX52" fmla="*/ 5592 w 34018"/>
                <a:gd name="connsiteY52" fmla="*/ 19093 h 21558"/>
                <a:gd name="connsiteX53" fmla="*/ 3087 w 34018"/>
                <a:gd name="connsiteY53" fmla="*/ 19367 h 21558"/>
                <a:gd name="connsiteX54" fmla="*/ 1334 w 34018"/>
                <a:gd name="connsiteY54" fmla="*/ 19529 h 21558"/>
                <a:gd name="connsiteX55" fmla="*/ 52 w 34018"/>
                <a:gd name="connsiteY55" fmla="*/ 18418 h 21558"/>
                <a:gd name="connsiteX0" fmla="*/ 52 w 34018"/>
                <a:gd name="connsiteY0" fmla="*/ 18421 h 21561"/>
                <a:gd name="connsiteX1" fmla="*/ 907 w 34018"/>
                <a:gd name="connsiteY1" fmla="*/ 17608 h 21561"/>
                <a:gd name="connsiteX2" fmla="*/ 675 w 34018"/>
                <a:gd name="connsiteY2" fmla="*/ 16564 h 21561"/>
                <a:gd name="connsiteX3" fmla="*/ 1361 w 34018"/>
                <a:gd name="connsiteY3" fmla="*/ 16152 h 21561"/>
                <a:gd name="connsiteX4" fmla="*/ 1187 w 34018"/>
                <a:gd name="connsiteY4" fmla="*/ 15298 h 21561"/>
                <a:gd name="connsiteX5" fmla="*/ 805 w 34018"/>
                <a:gd name="connsiteY5" fmla="*/ 14772 h 21561"/>
                <a:gd name="connsiteX6" fmla="*/ 1119 w 34018"/>
                <a:gd name="connsiteY6" fmla="*/ 13836 h 21561"/>
                <a:gd name="connsiteX7" fmla="*/ 1992 w 34018"/>
                <a:gd name="connsiteY7" fmla="*/ 13386 h 21561"/>
                <a:gd name="connsiteX8" fmla="*/ 1963 w 34018"/>
                <a:gd name="connsiteY8" fmla="*/ 12862 h 21561"/>
                <a:gd name="connsiteX9" fmla="*/ 2137 w 34018"/>
                <a:gd name="connsiteY9" fmla="*/ 12152 h 21561"/>
                <a:gd name="connsiteX10" fmla="*/ 2557 w 34018"/>
                <a:gd name="connsiteY10" fmla="*/ 11560 h 21561"/>
                <a:gd name="connsiteX11" fmla="*/ 2509 w 34018"/>
                <a:gd name="connsiteY11" fmla="*/ 10777 h 21561"/>
                <a:gd name="connsiteX12" fmla="*/ 1498 w 34018"/>
                <a:gd name="connsiteY12" fmla="*/ 9416 h 21561"/>
                <a:gd name="connsiteX13" fmla="*/ 52 w 34018"/>
                <a:gd name="connsiteY13" fmla="*/ 7534 h 21561"/>
                <a:gd name="connsiteX14" fmla="*/ 830 w 34018"/>
                <a:gd name="connsiteY14" fmla="*/ 6549 h 21561"/>
                <a:gd name="connsiteX15" fmla="*/ 1192 w 34018"/>
                <a:gd name="connsiteY15" fmla="*/ 5903 h 21561"/>
                <a:gd name="connsiteX16" fmla="*/ 2185 w 34018"/>
                <a:gd name="connsiteY16" fmla="*/ 4842 h 21561"/>
                <a:gd name="connsiteX17" fmla="*/ 3867 w 34018"/>
                <a:gd name="connsiteY17" fmla="*/ 4208 h 21561"/>
                <a:gd name="connsiteX18" fmla="*/ 5757 w 34018"/>
                <a:gd name="connsiteY18" fmla="*/ 2875 h 21561"/>
                <a:gd name="connsiteX19" fmla="*/ 8129 w 34018"/>
                <a:gd name="connsiteY19" fmla="*/ 1838 h 21561"/>
                <a:gd name="connsiteX20" fmla="*/ 9874 w 34018"/>
                <a:gd name="connsiteY20" fmla="*/ 1431 h 21561"/>
                <a:gd name="connsiteX21" fmla="*/ 12343 w 34018"/>
                <a:gd name="connsiteY21" fmla="*/ 657 h 21561"/>
                <a:gd name="connsiteX22" fmla="*/ 11799 w 34018"/>
                <a:gd name="connsiteY22" fmla="*/ 1736 h 21561"/>
                <a:gd name="connsiteX23" fmla="*/ 12867 w 34018"/>
                <a:gd name="connsiteY23" fmla="*/ 2470 h 21561"/>
                <a:gd name="connsiteX24" fmla="*/ 15023 w 34018"/>
                <a:gd name="connsiteY24" fmla="*/ 3236 h 21561"/>
                <a:gd name="connsiteX25" fmla="*/ 16947 w 34018"/>
                <a:gd name="connsiteY25" fmla="*/ 38 h 21561"/>
                <a:gd name="connsiteX26" fmla="*/ 20508 w 34018"/>
                <a:gd name="connsiteY26" fmla="*/ 1422 h 21561"/>
                <a:gd name="connsiteX27" fmla="*/ 22453 w 34018"/>
                <a:gd name="connsiteY27" fmla="*/ 862 h 21561"/>
                <a:gd name="connsiteX28" fmla="*/ 25412 w 34018"/>
                <a:gd name="connsiteY28" fmla="*/ 1947 h 21561"/>
                <a:gd name="connsiteX29" fmla="*/ 29031 w 34018"/>
                <a:gd name="connsiteY29" fmla="*/ 4837 h 21561"/>
                <a:gd name="connsiteX30" fmla="*/ 29492 w 34018"/>
                <a:gd name="connsiteY30" fmla="*/ 6710 h 21561"/>
                <a:gd name="connsiteX31" fmla="*/ 30552 w 34018"/>
                <a:gd name="connsiteY31" fmla="*/ 9768 h 21561"/>
                <a:gd name="connsiteX32" fmla="*/ 32579 w 34018"/>
                <a:gd name="connsiteY32" fmla="*/ 10472 h 21561"/>
                <a:gd name="connsiteX33" fmla="*/ 31121 w 34018"/>
                <a:gd name="connsiteY33" fmla="*/ 13761 h 21561"/>
                <a:gd name="connsiteX34" fmla="*/ 33752 w 34018"/>
                <a:gd name="connsiteY34" fmla="*/ 16273 h 21561"/>
                <a:gd name="connsiteX35" fmla="*/ 32592 w 34018"/>
                <a:gd name="connsiteY35" fmla="*/ 17577 h 21561"/>
                <a:gd name="connsiteX36" fmla="*/ 26153 w 34018"/>
                <a:gd name="connsiteY36" fmla="*/ 19773 h 21561"/>
                <a:gd name="connsiteX37" fmla="*/ 22391 w 34018"/>
                <a:gd name="connsiteY37" fmla="*/ 14105 h 21561"/>
                <a:gd name="connsiteX38" fmla="*/ 20745 w 34018"/>
                <a:gd name="connsiteY38" fmla="*/ 15747 h 21561"/>
                <a:gd name="connsiteX39" fmla="*/ 19510 w 34018"/>
                <a:gd name="connsiteY39" fmla="*/ 17323 h 21561"/>
                <a:gd name="connsiteX40" fmla="*/ 18207 w 34018"/>
                <a:gd name="connsiteY40" fmla="*/ 17458 h 21561"/>
                <a:gd name="connsiteX41" fmla="*/ 17088 w 34018"/>
                <a:gd name="connsiteY41" fmla="*/ 18188 h 21561"/>
                <a:gd name="connsiteX42" fmla="*/ 16709 w 34018"/>
                <a:gd name="connsiteY42" fmla="*/ 19227 h 21561"/>
                <a:gd name="connsiteX43" fmla="*/ 15804 w 34018"/>
                <a:gd name="connsiteY43" fmla="*/ 19883 h 21561"/>
                <a:gd name="connsiteX44" fmla="*/ 15474 w 34018"/>
                <a:gd name="connsiteY44" fmla="*/ 21526 h 21561"/>
                <a:gd name="connsiteX45" fmla="*/ 14650 w 34018"/>
                <a:gd name="connsiteY45" fmla="*/ 20606 h 21561"/>
                <a:gd name="connsiteX46" fmla="*/ 13086 w 34018"/>
                <a:gd name="connsiteY46" fmla="*/ 20081 h 21561"/>
                <a:gd name="connsiteX47" fmla="*/ 11687 w 34018"/>
                <a:gd name="connsiteY47" fmla="*/ 19556 h 21561"/>
                <a:gd name="connsiteX48" fmla="*/ 10286 w 34018"/>
                <a:gd name="connsiteY48" fmla="*/ 18111 h 21561"/>
                <a:gd name="connsiteX49" fmla="*/ 8640 w 34018"/>
                <a:gd name="connsiteY49" fmla="*/ 19293 h 21561"/>
                <a:gd name="connsiteX50" fmla="*/ 7157 w 34018"/>
                <a:gd name="connsiteY50" fmla="*/ 19425 h 21561"/>
                <a:gd name="connsiteX51" fmla="*/ 5592 w 34018"/>
                <a:gd name="connsiteY51" fmla="*/ 19096 h 21561"/>
                <a:gd name="connsiteX52" fmla="*/ 3087 w 34018"/>
                <a:gd name="connsiteY52" fmla="*/ 19370 h 21561"/>
                <a:gd name="connsiteX53" fmla="*/ 1334 w 34018"/>
                <a:gd name="connsiteY53" fmla="*/ 19532 h 21561"/>
                <a:gd name="connsiteX54" fmla="*/ 52 w 34018"/>
                <a:gd name="connsiteY54" fmla="*/ 18421 h 21561"/>
                <a:gd name="connsiteX0" fmla="*/ 52 w 34018"/>
                <a:gd name="connsiteY0" fmla="*/ 18403 h 21543"/>
                <a:gd name="connsiteX1" fmla="*/ 907 w 34018"/>
                <a:gd name="connsiteY1" fmla="*/ 17590 h 21543"/>
                <a:gd name="connsiteX2" fmla="*/ 675 w 34018"/>
                <a:gd name="connsiteY2" fmla="*/ 16546 h 21543"/>
                <a:gd name="connsiteX3" fmla="*/ 1361 w 34018"/>
                <a:gd name="connsiteY3" fmla="*/ 16134 h 21543"/>
                <a:gd name="connsiteX4" fmla="*/ 1187 w 34018"/>
                <a:gd name="connsiteY4" fmla="*/ 15280 h 21543"/>
                <a:gd name="connsiteX5" fmla="*/ 805 w 34018"/>
                <a:gd name="connsiteY5" fmla="*/ 14754 h 21543"/>
                <a:gd name="connsiteX6" fmla="*/ 1119 w 34018"/>
                <a:gd name="connsiteY6" fmla="*/ 13818 h 21543"/>
                <a:gd name="connsiteX7" fmla="*/ 1992 w 34018"/>
                <a:gd name="connsiteY7" fmla="*/ 13368 h 21543"/>
                <a:gd name="connsiteX8" fmla="*/ 1963 w 34018"/>
                <a:gd name="connsiteY8" fmla="*/ 12844 h 21543"/>
                <a:gd name="connsiteX9" fmla="*/ 2137 w 34018"/>
                <a:gd name="connsiteY9" fmla="*/ 12134 h 21543"/>
                <a:gd name="connsiteX10" fmla="*/ 2557 w 34018"/>
                <a:gd name="connsiteY10" fmla="*/ 11542 h 21543"/>
                <a:gd name="connsiteX11" fmla="*/ 2509 w 34018"/>
                <a:gd name="connsiteY11" fmla="*/ 10759 h 21543"/>
                <a:gd name="connsiteX12" fmla="*/ 1498 w 34018"/>
                <a:gd name="connsiteY12" fmla="*/ 9398 h 21543"/>
                <a:gd name="connsiteX13" fmla="*/ 52 w 34018"/>
                <a:gd name="connsiteY13" fmla="*/ 7516 h 21543"/>
                <a:gd name="connsiteX14" fmla="*/ 830 w 34018"/>
                <a:gd name="connsiteY14" fmla="*/ 6531 h 21543"/>
                <a:gd name="connsiteX15" fmla="*/ 1192 w 34018"/>
                <a:gd name="connsiteY15" fmla="*/ 5885 h 21543"/>
                <a:gd name="connsiteX16" fmla="*/ 2185 w 34018"/>
                <a:gd name="connsiteY16" fmla="*/ 4824 h 21543"/>
                <a:gd name="connsiteX17" fmla="*/ 3867 w 34018"/>
                <a:gd name="connsiteY17" fmla="*/ 4190 h 21543"/>
                <a:gd name="connsiteX18" fmla="*/ 5757 w 34018"/>
                <a:gd name="connsiteY18" fmla="*/ 2857 h 21543"/>
                <a:gd name="connsiteX19" fmla="*/ 8129 w 34018"/>
                <a:gd name="connsiteY19" fmla="*/ 1820 h 21543"/>
                <a:gd name="connsiteX20" fmla="*/ 9874 w 34018"/>
                <a:gd name="connsiteY20" fmla="*/ 1413 h 21543"/>
                <a:gd name="connsiteX21" fmla="*/ 12343 w 34018"/>
                <a:gd name="connsiteY21" fmla="*/ 639 h 21543"/>
                <a:gd name="connsiteX22" fmla="*/ 11799 w 34018"/>
                <a:gd name="connsiteY22" fmla="*/ 1718 h 21543"/>
                <a:gd name="connsiteX23" fmla="*/ 12867 w 34018"/>
                <a:gd name="connsiteY23" fmla="*/ 2452 h 21543"/>
                <a:gd name="connsiteX24" fmla="*/ 14904 w 34018"/>
                <a:gd name="connsiteY24" fmla="*/ 2618 h 21543"/>
                <a:gd name="connsiteX25" fmla="*/ 16947 w 34018"/>
                <a:gd name="connsiteY25" fmla="*/ 20 h 21543"/>
                <a:gd name="connsiteX26" fmla="*/ 20508 w 34018"/>
                <a:gd name="connsiteY26" fmla="*/ 1404 h 21543"/>
                <a:gd name="connsiteX27" fmla="*/ 22453 w 34018"/>
                <a:gd name="connsiteY27" fmla="*/ 844 h 21543"/>
                <a:gd name="connsiteX28" fmla="*/ 25412 w 34018"/>
                <a:gd name="connsiteY28" fmla="*/ 1929 h 21543"/>
                <a:gd name="connsiteX29" fmla="*/ 29031 w 34018"/>
                <a:gd name="connsiteY29" fmla="*/ 4819 h 21543"/>
                <a:gd name="connsiteX30" fmla="*/ 29492 w 34018"/>
                <a:gd name="connsiteY30" fmla="*/ 6692 h 21543"/>
                <a:gd name="connsiteX31" fmla="*/ 30552 w 34018"/>
                <a:gd name="connsiteY31" fmla="*/ 9750 h 21543"/>
                <a:gd name="connsiteX32" fmla="*/ 32579 w 34018"/>
                <a:gd name="connsiteY32" fmla="*/ 10454 h 21543"/>
                <a:gd name="connsiteX33" fmla="*/ 31121 w 34018"/>
                <a:gd name="connsiteY33" fmla="*/ 13743 h 21543"/>
                <a:gd name="connsiteX34" fmla="*/ 33752 w 34018"/>
                <a:gd name="connsiteY34" fmla="*/ 16255 h 21543"/>
                <a:gd name="connsiteX35" fmla="*/ 32592 w 34018"/>
                <a:gd name="connsiteY35" fmla="*/ 17559 h 21543"/>
                <a:gd name="connsiteX36" fmla="*/ 26153 w 34018"/>
                <a:gd name="connsiteY36" fmla="*/ 19755 h 21543"/>
                <a:gd name="connsiteX37" fmla="*/ 22391 w 34018"/>
                <a:gd name="connsiteY37" fmla="*/ 14087 h 21543"/>
                <a:gd name="connsiteX38" fmla="*/ 20745 w 34018"/>
                <a:gd name="connsiteY38" fmla="*/ 15729 h 21543"/>
                <a:gd name="connsiteX39" fmla="*/ 19510 w 34018"/>
                <a:gd name="connsiteY39" fmla="*/ 17305 h 21543"/>
                <a:gd name="connsiteX40" fmla="*/ 18207 w 34018"/>
                <a:gd name="connsiteY40" fmla="*/ 17440 h 21543"/>
                <a:gd name="connsiteX41" fmla="*/ 17088 w 34018"/>
                <a:gd name="connsiteY41" fmla="*/ 18170 h 21543"/>
                <a:gd name="connsiteX42" fmla="*/ 16709 w 34018"/>
                <a:gd name="connsiteY42" fmla="*/ 19209 h 21543"/>
                <a:gd name="connsiteX43" fmla="*/ 15804 w 34018"/>
                <a:gd name="connsiteY43" fmla="*/ 19865 h 21543"/>
                <a:gd name="connsiteX44" fmla="*/ 15474 w 34018"/>
                <a:gd name="connsiteY44" fmla="*/ 21508 h 21543"/>
                <a:gd name="connsiteX45" fmla="*/ 14650 w 34018"/>
                <a:gd name="connsiteY45" fmla="*/ 20588 h 21543"/>
                <a:gd name="connsiteX46" fmla="*/ 13086 w 34018"/>
                <a:gd name="connsiteY46" fmla="*/ 20063 h 21543"/>
                <a:gd name="connsiteX47" fmla="*/ 11687 w 34018"/>
                <a:gd name="connsiteY47" fmla="*/ 19538 h 21543"/>
                <a:gd name="connsiteX48" fmla="*/ 10286 w 34018"/>
                <a:gd name="connsiteY48" fmla="*/ 18093 h 21543"/>
                <a:gd name="connsiteX49" fmla="*/ 8640 w 34018"/>
                <a:gd name="connsiteY49" fmla="*/ 19275 h 21543"/>
                <a:gd name="connsiteX50" fmla="*/ 7157 w 34018"/>
                <a:gd name="connsiteY50" fmla="*/ 19407 h 21543"/>
                <a:gd name="connsiteX51" fmla="*/ 5592 w 34018"/>
                <a:gd name="connsiteY51" fmla="*/ 19078 h 21543"/>
                <a:gd name="connsiteX52" fmla="*/ 3087 w 34018"/>
                <a:gd name="connsiteY52" fmla="*/ 19352 h 21543"/>
                <a:gd name="connsiteX53" fmla="*/ 1334 w 34018"/>
                <a:gd name="connsiteY53" fmla="*/ 19514 h 21543"/>
                <a:gd name="connsiteX54" fmla="*/ 52 w 34018"/>
                <a:gd name="connsiteY54" fmla="*/ 18403 h 21543"/>
                <a:gd name="connsiteX0" fmla="*/ 52 w 34018"/>
                <a:gd name="connsiteY0" fmla="*/ 18403 h 21543"/>
                <a:gd name="connsiteX1" fmla="*/ 907 w 34018"/>
                <a:gd name="connsiteY1" fmla="*/ 17590 h 21543"/>
                <a:gd name="connsiteX2" fmla="*/ 675 w 34018"/>
                <a:gd name="connsiteY2" fmla="*/ 16546 h 21543"/>
                <a:gd name="connsiteX3" fmla="*/ 1361 w 34018"/>
                <a:gd name="connsiteY3" fmla="*/ 16134 h 21543"/>
                <a:gd name="connsiteX4" fmla="*/ 1187 w 34018"/>
                <a:gd name="connsiteY4" fmla="*/ 15280 h 21543"/>
                <a:gd name="connsiteX5" fmla="*/ 805 w 34018"/>
                <a:gd name="connsiteY5" fmla="*/ 14754 h 21543"/>
                <a:gd name="connsiteX6" fmla="*/ 1119 w 34018"/>
                <a:gd name="connsiteY6" fmla="*/ 13818 h 21543"/>
                <a:gd name="connsiteX7" fmla="*/ 1992 w 34018"/>
                <a:gd name="connsiteY7" fmla="*/ 13368 h 21543"/>
                <a:gd name="connsiteX8" fmla="*/ 1963 w 34018"/>
                <a:gd name="connsiteY8" fmla="*/ 12844 h 21543"/>
                <a:gd name="connsiteX9" fmla="*/ 2137 w 34018"/>
                <a:gd name="connsiteY9" fmla="*/ 12134 h 21543"/>
                <a:gd name="connsiteX10" fmla="*/ 2557 w 34018"/>
                <a:gd name="connsiteY10" fmla="*/ 11542 h 21543"/>
                <a:gd name="connsiteX11" fmla="*/ 2509 w 34018"/>
                <a:gd name="connsiteY11" fmla="*/ 10759 h 21543"/>
                <a:gd name="connsiteX12" fmla="*/ 1498 w 34018"/>
                <a:gd name="connsiteY12" fmla="*/ 9398 h 21543"/>
                <a:gd name="connsiteX13" fmla="*/ 52 w 34018"/>
                <a:gd name="connsiteY13" fmla="*/ 7516 h 21543"/>
                <a:gd name="connsiteX14" fmla="*/ 830 w 34018"/>
                <a:gd name="connsiteY14" fmla="*/ 6531 h 21543"/>
                <a:gd name="connsiteX15" fmla="*/ 1192 w 34018"/>
                <a:gd name="connsiteY15" fmla="*/ 5885 h 21543"/>
                <a:gd name="connsiteX16" fmla="*/ 2185 w 34018"/>
                <a:gd name="connsiteY16" fmla="*/ 4824 h 21543"/>
                <a:gd name="connsiteX17" fmla="*/ 3867 w 34018"/>
                <a:gd name="connsiteY17" fmla="*/ 4190 h 21543"/>
                <a:gd name="connsiteX18" fmla="*/ 5757 w 34018"/>
                <a:gd name="connsiteY18" fmla="*/ 2857 h 21543"/>
                <a:gd name="connsiteX19" fmla="*/ 8129 w 34018"/>
                <a:gd name="connsiteY19" fmla="*/ 1820 h 21543"/>
                <a:gd name="connsiteX20" fmla="*/ 9874 w 34018"/>
                <a:gd name="connsiteY20" fmla="*/ 1413 h 21543"/>
                <a:gd name="connsiteX21" fmla="*/ 12343 w 34018"/>
                <a:gd name="connsiteY21" fmla="*/ 639 h 21543"/>
                <a:gd name="connsiteX22" fmla="*/ 11799 w 34018"/>
                <a:gd name="connsiteY22" fmla="*/ 1718 h 21543"/>
                <a:gd name="connsiteX23" fmla="*/ 14904 w 34018"/>
                <a:gd name="connsiteY23" fmla="*/ 2618 h 21543"/>
                <a:gd name="connsiteX24" fmla="*/ 16947 w 34018"/>
                <a:gd name="connsiteY24" fmla="*/ 20 h 21543"/>
                <a:gd name="connsiteX25" fmla="*/ 20508 w 34018"/>
                <a:gd name="connsiteY25" fmla="*/ 1404 h 21543"/>
                <a:gd name="connsiteX26" fmla="*/ 22453 w 34018"/>
                <a:gd name="connsiteY26" fmla="*/ 844 h 21543"/>
                <a:gd name="connsiteX27" fmla="*/ 25412 w 34018"/>
                <a:gd name="connsiteY27" fmla="*/ 1929 h 21543"/>
                <a:gd name="connsiteX28" fmla="*/ 29031 w 34018"/>
                <a:gd name="connsiteY28" fmla="*/ 4819 h 21543"/>
                <a:gd name="connsiteX29" fmla="*/ 29492 w 34018"/>
                <a:gd name="connsiteY29" fmla="*/ 6692 h 21543"/>
                <a:gd name="connsiteX30" fmla="*/ 30552 w 34018"/>
                <a:gd name="connsiteY30" fmla="*/ 9750 h 21543"/>
                <a:gd name="connsiteX31" fmla="*/ 32579 w 34018"/>
                <a:gd name="connsiteY31" fmla="*/ 10454 h 21543"/>
                <a:gd name="connsiteX32" fmla="*/ 31121 w 34018"/>
                <a:gd name="connsiteY32" fmla="*/ 13743 h 21543"/>
                <a:gd name="connsiteX33" fmla="*/ 33752 w 34018"/>
                <a:gd name="connsiteY33" fmla="*/ 16255 h 21543"/>
                <a:gd name="connsiteX34" fmla="*/ 32592 w 34018"/>
                <a:gd name="connsiteY34" fmla="*/ 17559 h 21543"/>
                <a:gd name="connsiteX35" fmla="*/ 26153 w 34018"/>
                <a:gd name="connsiteY35" fmla="*/ 19755 h 21543"/>
                <a:gd name="connsiteX36" fmla="*/ 22391 w 34018"/>
                <a:gd name="connsiteY36" fmla="*/ 14087 h 21543"/>
                <a:gd name="connsiteX37" fmla="*/ 20745 w 34018"/>
                <a:gd name="connsiteY37" fmla="*/ 15729 h 21543"/>
                <a:gd name="connsiteX38" fmla="*/ 19510 w 34018"/>
                <a:gd name="connsiteY38" fmla="*/ 17305 h 21543"/>
                <a:gd name="connsiteX39" fmla="*/ 18207 w 34018"/>
                <a:gd name="connsiteY39" fmla="*/ 17440 h 21543"/>
                <a:gd name="connsiteX40" fmla="*/ 17088 w 34018"/>
                <a:gd name="connsiteY40" fmla="*/ 18170 h 21543"/>
                <a:gd name="connsiteX41" fmla="*/ 16709 w 34018"/>
                <a:gd name="connsiteY41" fmla="*/ 19209 h 21543"/>
                <a:gd name="connsiteX42" fmla="*/ 15804 w 34018"/>
                <a:gd name="connsiteY42" fmla="*/ 19865 h 21543"/>
                <a:gd name="connsiteX43" fmla="*/ 15474 w 34018"/>
                <a:gd name="connsiteY43" fmla="*/ 21508 h 21543"/>
                <a:gd name="connsiteX44" fmla="*/ 14650 w 34018"/>
                <a:gd name="connsiteY44" fmla="*/ 20588 h 21543"/>
                <a:gd name="connsiteX45" fmla="*/ 13086 w 34018"/>
                <a:gd name="connsiteY45" fmla="*/ 20063 h 21543"/>
                <a:gd name="connsiteX46" fmla="*/ 11687 w 34018"/>
                <a:gd name="connsiteY46" fmla="*/ 19538 h 21543"/>
                <a:gd name="connsiteX47" fmla="*/ 10286 w 34018"/>
                <a:gd name="connsiteY47" fmla="*/ 18093 h 21543"/>
                <a:gd name="connsiteX48" fmla="*/ 8640 w 34018"/>
                <a:gd name="connsiteY48" fmla="*/ 19275 h 21543"/>
                <a:gd name="connsiteX49" fmla="*/ 7157 w 34018"/>
                <a:gd name="connsiteY49" fmla="*/ 19407 h 21543"/>
                <a:gd name="connsiteX50" fmla="*/ 5592 w 34018"/>
                <a:gd name="connsiteY50" fmla="*/ 19078 h 21543"/>
                <a:gd name="connsiteX51" fmla="*/ 3087 w 34018"/>
                <a:gd name="connsiteY51" fmla="*/ 19352 h 21543"/>
                <a:gd name="connsiteX52" fmla="*/ 1334 w 34018"/>
                <a:gd name="connsiteY52" fmla="*/ 19514 h 21543"/>
                <a:gd name="connsiteX53" fmla="*/ 52 w 34018"/>
                <a:gd name="connsiteY53" fmla="*/ 18403 h 21543"/>
                <a:gd name="connsiteX0" fmla="*/ 52 w 34018"/>
                <a:gd name="connsiteY0" fmla="*/ 18403 h 21543"/>
                <a:gd name="connsiteX1" fmla="*/ 907 w 34018"/>
                <a:gd name="connsiteY1" fmla="*/ 17590 h 21543"/>
                <a:gd name="connsiteX2" fmla="*/ 675 w 34018"/>
                <a:gd name="connsiteY2" fmla="*/ 16546 h 21543"/>
                <a:gd name="connsiteX3" fmla="*/ 1361 w 34018"/>
                <a:gd name="connsiteY3" fmla="*/ 16134 h 21543"/>
                <a:gd name="connsiteX4" fmla="*/ 1187 w 34018"/>
                <a:gd name="connsiteY4" fmla="*/ 15280 h 21543"/>
                <a:gd name="connsiteX5" fmla="*/ 805 w 34018"/>
                <a:gd name="connsiteY5" fmla="*/ 14754 h 21543"/>
                <a:gd name="connsiteX6" fmla="*/ 1119 w 34018"/>
                <a:gd name="connsiteY6" fmla="*/ 13818 h 21543"/>
                <a:gd name="connsiteX7" fmla="*/ 1992 w 34018"/>
                <a:gd name="connsiteY7" fmla="*/ 13368 h 21543"/>
                <a:gd name="connsiteX8" fmla="*/ 1963 w 34018"/>
                <a:gd name="connsiteY8" fmla="*/ 12844 h 21543"/>
                <a:gd name="connsiteX9" fmla="*/ 2137 w 34018"/>
                <a:gd name="connsiteY9" fmla="*/ 12134 h 21543"/>
                <a:gd name="connsiteX10" fmla="*/ 2557 w 34018"/>
                <a:gd name="connsiteY10" fmla="*/ 11542 h 21543"/>
                <a:gd name="connsiteX11" fmla="*/ 2509 w 34018"/>
                <a:gd name="connsiteY11" fmla="*/ 10759 h 21543"/>
                <a:gd name="connsiteX12" fmla="*/ 1498 w 34018"/>
                <a:gd name="connsiteY12" fmla="*/ 9398 h 21543"/>
                <a:gd name="connsiteX13" fmla="*/ 52 w 34018"/>
                <a:gd name="connsiteY13" fmla="*/ 7516 h 21543"/>
                <a:gd name="connsiteX14" fmla="*/ 830 w 34018"/>
                <a:gd name="connsiteY14" fmla="*/ 6531 h 21543"/>
                <a:gd name="connsiteX15" fmla="*/ 1192 w 34018"/>
                <a:gd name="connsiteY15" fmla="*/ 5885 h 21543"/>
                <a:gd name="connsiteX16" fmla="*/ 2185 w 34018"/>
                <a:gd name="connsiteY16" fmla="*/ 4824 h 21543"/>
                <a:gd name="connsiteX17" fmla="*/ 3867 w 34018"/>
                <a:gd name="connsiteY17" fmla="*/ 4190 h 21543"/>
                <a:gd name="connsiteX18" fmla="*/ 5757 w 34018"/>
                <a:gd name="connsiteY18" fmla="*/ 2857 h 21543"/>
                <a:gd name="connsiteX19" fmla="*/ 8129 w 34018"/>
                <a:gd name="connsiteY19" fmla="*/ 1820 h 21543"/>
                <a:gd name="connsiteX20" fmla="*/ 9874 w 34018"/>
                <a:gd name="connsiteY20" fmla="*/ 1413 h 21543"/>
                <a:gd name="connsiteX21" fmla="*/ 12343 w 34018"/>
                <a:gd name="connsiteY21" fmla="*/ 639 h 21543"/>
                <a:gd name="connsiteX22" fmla="*/ 14904 w 34018"/>
                <a:gd name="connsiteY22" fmla="*/ 2618 h 21543"/>
                <a:gd name="connsiteX23" fmla="*/ 16947 w 34018"/>
                <a:gd name="connsiteY23" fmla="*/ 20 h 21543"/>
                <a:gd name="connsiteX24" fmla="*/ 20508 w 34018"/>
                <a:gd name="connsiteY24" fmla="*/ 1404 h 21543"/>
                <a:gd name="connsiteX25" fmla="*/ 22453 w 34018"/>
                <a:gd name="connsiteY25" fmla="*/ 844 h 21543"/>
                <a:gd name="connsiteX26" fmla="*/ 25412 w 34018"/>
                <a:gd name="connsiteY26" fmla="*/ 1929 h 21543"/>
                <a:gd name="connsiteX27" fmla="*/ 29031 w 34018"/>
                <a:gd name="connsiteY27" fmla="*/ 4819 h 21543"/>
                <a:gd name="connsiteX28" fmla="*/ 29492 w 34018"/>
                <a:gd name="connsiteY28" fmla="*/ 6692 h 21543"/>
                <a:gd name="connsiteX29" fmla="*/ 30552 w 34018"/>
                <a:gd name="connsiteY29" fmla="*/ 9750 h 21543"/>
                <a:gd name="connsiteX30" fmla="*/ 32579 w 34018"/>
                <a:gd name="connsiteY30" fmla="*/ 10454 h 21543"/>
                <a:gd name="connsiteX31" fmla="*/ 31121 w 34018"/>
                <a:gd name="connsiteY31" fmla="*/ 13743 h 21543"/>
                <a:gd name="connsiteX32" fmla="*/ 33752 w 34018"/>
                <a:gd name="connsiteY32" fmla="*/ 16255 h 21543"/>
                <a:gd name="connsiteX33" fmla="*/ 32592 w 34018"/>
                <a:gd name="connsiteY33" fmla="*/ 17559 h 21543"/>
                <a:gd name="connsiteX34" fmla="*/ 26153 w 34018"/>
                <a:gd name="connsiteY34" fmla="*/ 19755 h 21543"/>
                <a:gd name="connsiteX35" fmla="*/ 22391 w 34018"/>
                <a:gd name="connsiteY35" fmla="*/ 14087 h 21543"/>
                <a:gd name="connsiteX36" fmla="*/ 20745 w 34018"/>
                <a:gd name="connsiteY36" fmla="*/ 15729 h 21543"/>
                <a:gd name="connsiteX37" fmla="*/ 19510 w 34018"/>
                <a:gd name="connsiteY37" fmla="*/ 17305 h 21543"/>
                <a:gd name="connsiteX38" fmla="*/ 18207 w 34018"/>
                <a:gd name="connsiteY38" fmla="*/ 17440 h 21543"/>
                <a:gd name="connsiteX39" fmla="*/ 17088 w 34018"/>
                <a:gd name="connsiteY39" fmla="*/ 18170 h 21543"/>
                <a:gd name="connsiteX40" fmla="*/ 16709 w 34018"/>
                <a:gd name="connsiteY40" fmla="*/ 19209 h 21543"/>
                <a:gd name="connsiteX41" fmla="*/ 15804 w 34018"/>
                <a:gd name="connsiteY41" fmla="*/ 19865 h 21543"/>
                <a:gd name="connsiteX42" fmla="*/ 15474 w 34018"/>
                <a:gd name="connsiteY42" fmla="*/ 21508 h 21543"/>
                <a:gd name="connsiteX43" fmla="*/ 14650 w 34018"/>
                <a:gd name="connsiteY43" fmla="*/ 20588 h 21543"/>
                <a:gd name="connsiteX44" fmla="*/ 13086 w 34018"/>
                <a:gd name="connsiteY44" fmla="*/ 20063 h 21543"/>
                <a:gd name="connsiteX45" fmla="*/ 11687 w 34018"/>
                <a:gd name="connsiteY45" fmla="*/ 19538 h 21543"/>
                <a:gd name="connsiteX46" fmla="*/ 10286 w 34018"/>
                <a:gd name="connsiteY46" fmla="*/ 18093 h 21543"/>
                <a:gd name="connsiteX47" fmla="*/ 8640 w 34018"/>
                <a:gd name="connsiteY47" fmla="*/ 19275 h 21543"/>
                <a:gd name="connsiteX48" fmla="*/ 7157 w 34018"/>
                <a:gd name="connsiteY48" fmla="*/ 19407 h 21543"/>
                <a:gd name="connsiteX49" fmla="*/ 5592 w 34018"/>
                <a:gd name="connsiteY49" fmla="*/ 19078 h 21543"/>
                <a:gd name="connsiteX50" fmla="*/ 3087 w 34018"/>
                <a:gd name="connsiteY50" fmla="*/ 19352 h 21543"/>
                <a:gd name="connsiteX51" fmla="*/ 1334 w 34018"/>
                <a:gd name="connsiteY51" fmla="*/ 19514 h 21543"/>
                <a:gd name="connsiteX52" fmla="*/ 52 w 34018"/>
                <a:gd name="connsiteY52" fmla="*/ 18403 h 21543"/>
                <a:gd name="connsiteX0" fmla="*/ 52 w 34018"/>
                <a:gd name="connsiteY0" fmla="*/ 18403 h 21543"/>
                <a:gd name="connsiteX1" fmla="*/ 907 w 34018"/>
                <a:gd name="connsiteY1" fmla="*/ 17590 h 21543"/>
                <a:gd name="connsiteX2" fmla="*/ 675 w 34018"/>
                <a:gd name="connsiteY2" fmla="*/ 16546 h 21543"/>
                <a:gd name="connsiteX3" fmla="*/ 1361 w 34018"/>
                <a:gd name="connsiteY3" fmla="*/ 16134 h 21543"/>
                <a:gd name="connsiteX4" fmla="*/ 1187 w 34018"/>
                <a:gd name="connsiteY4" fmla="*/ 15280 h 21543"/>
                <a:gd name="connsiteX5" fmla="*/ 805 w 34018"/>
                <a:gd name="connsiteY5" fmla="*/ 14754 h 21543"/>
                <a:gd name="connsiteX6" fmla="*/ 1119 w 34018"/>
                <a:gd name="connsiteY6" fmla="*/ 13818 h 21543"/>
                <a:gd name="connsiteX7" fmla="*/ 1992 w 34018"/>
                <a:gd name="connsiteY7" fmla="*/ 13368 h 21543"/>
                <a:gd name="connsiteX8" fmla="*/ 1963 w 34018"/>
                <a:gd name="connsiteY8" fmla="*/ 12844 h 21543"/>
                <a:gd name="connsiteX9" fmla="*/ 2137 w 34018"/>
                <a:gd name="connsiteY9" fmla="*/ 12134 h 21543"/>
                <a:gd name="connsiteX10" fmla="*/ 2557 w 34018"/>
                <a:gd name="connsiteY10" fmla="*/ 11542 h 21543"/>
                <a:gd name="connsiteX11" fmla="*/ 2509 w 34018"/>
                <a:gd name="connsiteY11" fmla="*/ 10759 h 21543"/>
                <a:gd name="connsiteX12" fmla="*/ 1498 w 34018"/>
                <a:gd name="connsiteY12" fmla="*/ 9398 h 21543"/>
                <a:gd name="connsiteX13" fmla="*/ 52 w 34018"/>
                <a:gd name="connsiteY13" fmla="*/ 7516 h 21543"/>
                <a:gd name="connsiteX14" fmla="*/ 830 w 34018"/>
                <a:gd name="connsiteY14" fmla="*/ 6531 h 21543"/>
                <a:gd name="connsiteX15" fmla="*/ 1192 w 34018"/>
                <a:gd name="connsiteY15" fmla="*/ 5885 h 21543"/>
                <a:gd name="connsiteX16" fmla="*/ 2185 w 34018"/>
                <a:gd name="connsiteY16" fmla="*/ 4824 h 21543"/>
                <a:gd name="connsiteX17" fmla="*/ 3867 w 34018"/>
                <a:gd name="connsiteY17" fmla="*/ 4190 h 21543"/>
                <a:gd name="connsiteX18" fmla="*/ 5757 w 34018"/>
                <a:gd name="connsiteY18" fmla="*/ 2857 h 21543"/>
                <a:gd name="connsiteX19" fmla="*/ 8129 w 34018"/>
                <a:gd name="connsiteY19" fmla="*/ 1820 h 21543"/>
                <a:gd name="connsiteX20" fmla="*/ 9074 w 34018"/>
                <a:gd name="connsiteY20" fmla="*/ 831 h 21543"/>
                <a:gd name="connsiteX21" fmla="*/ 9874 w 34018"/>
                <a:gd name="connsiteY21" fmla="*/ 1413 h 21543"/>
                <a:gd name="connsiteX22" fmla="*/ 12343 w 34018"/>
                <a:gd name="connsiteY22" fmla="*/ 639 h 21543"/>
                <a:gd name="connsiteX23" fmla="*/ 14904 w 34018"/>
                <a:gd name="connsiteY23" fmla="*/ 2618 h 21543"/>
                <a:gd name="connsiteX24" fmla="*/ 16947 w 34018"/>
                <a:gd name="connsiteY24" fmla="*/ 20 h 21543"/>
                <a:gd name="connsiteX25" fmla="*/ 20508 w 34018"/>
                <a:gd name="connsiteY25" fmla="*/ 1404 h 21543"/>
                <a:gd name="connsiteX26" fmla="*/ 22453 w 34018"/>
                <a:gd name="connsiteY26" fmla="*/ 844 h 21543"/>
                <a:gd name="connsiteX27" fmla="*/ 25412 w 34018"/>
                <a:gd name="connsiteY27" fmla="*/ 1929 h 21543"/>
                <a:gd name="connsiteX28" fmla="*/ 29031 w 34018"/>
                <a:gd name="connsiteY28" fmla="*/ 4819 h 21543"/>
                <a:gd name="connsiteX29" fmla="*/ 29492 w 34018"/>
                <a:gd name="connsiteY29" fmla="*/ 6692 h 21543"/>
                <a:gd name="connsiteX30" fmla="*/ 30552 w 34018"/>
                <a:gd name="connsiteY30" fmla="*/ 9750 h 21543"/>
                <a:gd name="connsiteX31" fmla="*/ 32579 w 34018"/>
                <a:gd name="connsiteY31" fmla="*/ 10454 h 21543"/>
                <a:gd name="connsiteX32" fmla="*/ 31121 w 34018"/>
                <a:gd name="connsiteY32" fmla="*/ 13743 h 21543"/>
                <a:gd name="connsiteX33" fmla="*/ 33752 w 34018"/>
                <a:gd name="connsiteY33" fmla="*/ 16255 h 21543"/>
                <a:gd name="connsiteX34" fmla="*/ 32592 w 34018"/>
                <a:gd name="connsiteY34" fmla="*/ 17559 h 21543"/>
                <a:gd name="connsiteX35" fmla="*/ 26153 w 34018"/>
                <a:gd name="connsiteY35" fmla="*/ 19755 h 21543"/>
                <a:gd name="connsiteX36" fmla="*/ 22391 w 34018"/>
                <a:gd name="connsiteY36" fmla="*/ 14087 h 21543"/>
                <a:gd name="connsiteX37" fmla="*/ 20745 w 34018"/>
                <a:gd name="connsiteY37" fmla="*/ 15729 h 21543"/>
                <a:gd name="connsiteX38" fmla="*/ 19510 w 34018"/>
                <a:gd name="connsiteY38" fmla="*/ 17305 h 21543"/>
                <a:gd name="connsiteX39" fmla="*/ 18207 w 34018"/>
                <a:gd name="connsiteY39" fmla="*/ 17440 h 21543"/>
                <a:gd name="connsiteX40" fmla="*/ 17088 w 34018"/>
                <a:gd name="connsiteY40" fmla="*/ 18170 h 21543"/>
                <a:gd name="connsiteX41" fmla="*/ 16709 w 34018"/>
                <a:gd name="connsiteY41" fmla="*/ 19209 h 21543"/>
                <a:gd name="connsiteX42" fmla="*/ 15804 w 34018"/>
                <a:gd name="connsiteY42" fmla="*/ 19865 h 21543"/>
                <a:gd name="connsiteX43" fmla="*/ 15474 w 34018"/>
                <a:gd name="connsiteY43" fmla="*/ 21508 h 21543"/>
                <a:gd name="connsiteX44" fmla="*/ 14650 w 34018"/>
                <a:gd name="connsiteY44" fmla="*/ 20588 h 21543"/>
                <a:gd name="connsiteX45" fmla="*/ 13086 w 34018"/>
                <a:gd name="connsiteY45" fmla="*/ 20063 h 21543"/>
                <a:gd name="connsiteX46" fmla="*/ 11687 w 34018"/>
                <a:gd name="connsiteY46" fmla="*/ 19538 h 21543"/>
                <a:gd name="connsiteX47" fmla="*/ 10286 w 34018"/>
                <a:gd name="connsiteY47" fmla="*/ 18093 h 21543"/>
                <a:gd name="connsiteX48" fmla="*/ 8640 w 34018"/>
                <a:gd name="connsiteY48" fmla="*/ 19275 h 21543"/>
                <a:gd name="connsiteX49" fmla="*/ 7157 w 34018"/>
                <a:gd name="connsiteY49" fmla="*/ 19407 h 21543"/>
                <a:gd name="connsiteX50" fmla="*/ 5592 w 34018"/>
                <a:gd name="connsiteY50" fmla="*/ 19078 h 21543"/>
                <a:gd name="connsiteX51" fmla="*/ 3087 w 34018"/>
                <a:gd name="connsiteY51" fmla="*/ 19352 h 21543"/>
                <a:gd name="connsiteX52" fmla="*/ 1334 w 34018"/>
                <a:gd name="connsiteY52" fmla="*/ 19514 h 21543"/>
                <a:gd name="connsiteX53" fmla="*/ 52 w 34018"/>
                <a:gd name="connsiteY53" fmla="*/ 18403 h 21543"/>
                <a:gd name="connsiteX0" fmla="*/ 52 w 34018"/>
                <a:gd name="connsiteY0" fmla="*/ 18403 h 21543"/>
                <a:gd name="connsiteX1" fmla="*/ 907 w 34018"/>
                <a:gd name="connsiteY1" fmla="*/ 17590 h 21543"/>
                <a:gd name="connsiteX2" fmla="*/ 675 w 34018"/>
                <a:gd name="connsiteY2" fmla="*/ 16546 h 21543"/>
                <a:gd name="connsiteX3" fmla="*/ 1361 w 34018"/>
                <a:gd name="connsiteY3" fmla="*/ 16134 h 21543"/>
                <a:gd name="connsiteX4" fmla="*/ 1187 w 34018"/>
                <a:gd name="connsiteY4" fmla="*/ 15280 h 21543"/>
                <a:gd name="connsiteX5" fmla="*/ 805 w 34018"/>
                <a:gd name="connsiteY5" fmla="*/ 14754 h 21543"/>
                <a:gd name="connsiteX6" fmla="*/ 1119 w 34018"/>
                <a:gd name="connsiteY6" fmla="*/ 13818 h 21543"/>
                <a:gd name="connsiteX7" fmla="*/ 1992 w 34018"/>
                <a:gd name="connsiteY7" fmla="*/ 13368 h 21543"/>
                <a:gd name="connsiteX8" fmla="*/ 1963 w 34018"/>
                <a:gd name="connsiteY8" fmla="*/ 12844 h 21543"/>
                <a:gd name="connsiteX9" fmla="*/ 2137 w 34018"/>
                <a:gd name="connsiteY9" fmla="*/ 12134 h 21543"/>
                <a:gd name="connsiteX10" fmla="*/ 2557 w 34018"/>
                <a:gd name="connsiteY10" fmla="*/ 11542 h 21543"/>
                <a:gd name="connsiteX11" fmla="*/ 2509 w 34018"/>
                <a:gd name="connsiteY11" fmla="*/ 10759 h 21543"/>
                <a:gd name="connsiteX12" fmla="*/ 1498 w 34018"/>
                <a:gd name="connsiteY12" fmla="*/ 9398 h 21543"/>
                <a:gd name="connsiteX13" fmla="*/ 52 w 34018"/>
                <a:gd name="connsiteY13" fmla="*/ 7516 h 21543"/>
                <a:gd name="connsiteX14" fmla="*/ 830 w 34018"/>
                <a:gd name="connsiteY14" fmla="*/ 6531 h 21543"/>
                <a:gd name="connsiteX15" fmla="*/ 1192 w 34018"/>
                <a:gd name="connsiteY15" fmla="*/ 5885 h 21543"/>
                <a:gd name="connsiteX16" fmla="*/ 2185 w 34018"/>
                <a:gd name="connsiteY16" fmla="*/ 4824 h 21543"/>
                <a:gd name="connsiteX17" fmla="*/ 3867 w 34018"/>
                <a:gd name="connsiteY17" fmla="*/ 4190 h 21543"/>
                <a:gd name="connsiteX18" fmla="*/ 6722 w 34018"/>
                <a:gd name="connsiteY18" fmla="*/ 1369 h 21543"/>
                <a:gd name="connsiteX19" fmla="*/ 8129 w 34018"/>
                <a:gd name="connsiteY19" fmla="*/ 1820 h 21543"/>
                <a:gd name="connsiteX20" fmla="*/ 9074 w 34018"/>
                <a:gd name="connsiteY20" fmla="*/ 831 h 21543"/>
                <a:gd name="connsiteX21" fmla="*/ 9874 w 34018"/>
                <a:gd name="connsiteY21" fmla="*/ 1413 h 21543"/>
                <a:gd name="connsiteX22" fmla="*/ 12343 w 34018"/>
                <a:gd name="connsiteY22" fmla="*/ 639 h 21543"/>
                <a:gd name="connsiteX23" fmla="*/ 14904 w 34018"/>
                <a:gd name="connsiteY23" fmla="*/ 2618 h 21543"/>
                <a:gd name="connsiteX24" fmla="*/ 16947 w 34018"/>
                <a:gd name="connsiteY24" fmla="*/ 20 h 21543"/>
                <a:gd name="connsiteX25" fmla="*/ 20508 w 34018"/>
                <a:gd name="connsiteY25" fmla="*/ 1404 h 21543"/>
                <a:gd name="connsiteX26" fmla="*/ 22453 w 34018"/>
                <a:gd name="connsiteY26" fmla="*/ 844 h 21543"/>
                <a:gd name="connsiteX27" fmla="*/ 25412 w 34018"/>
                <a:gd name="connsiteY27" fmla="*/ 1929 h 21543"/>
                <a:gd name="connsiteX28" fmla="*/ 29031 w 34018"/>
                <a:gd name="connsiteY28" fmla="*/ 4819 h 21543"/>
                <a:gd name="connsiteX29" fmla="*/ 29492 w 34018"/>
                <a:gd name="connsiteY29" fmla="*/ 6692 h 21543"/>
                <a:gd name="connsiteX30" fmla="*/ 30552 w 34018"/>
                <a:gd name="connsiteY30" fmla="*/ 9750 h 21543"/>
                <a:gd name="connsiteX31" fmla="*/ 32579 w 34018"/>
                <a:gd name="connsiteY31" fmla="*/ 10454 h 21543"/>
                <a:gd name="connsiteX32" fmla="*/ 31121 w 34018"/>
                <a:gd name="connsiteY32" fmla="*/ 13743 h 21543"/>
                <a:gd name="connsiteX33" fmla="*/ 33752 w 34018"/>
                <a:gd name="connsiteY33" fmla="*/ 16255 h 21543"/>
                <a:gd name="connsiteX34" fmla="*/ 32592 w 34018"/>
                <a:gd name="connsiteY34" fmla="*/ 17559 h 21543"/>
                <a:gd name="connsiteX35" fmla="*/ 26153 w 34018"/>
                <a:gd name="connsiteY35" fmla="*/ 19755 h 21543"/>
                <a:gd name="connsiteX36" fmla="*/ 22391 w 34018"/>
                <a:gd name="connsiteY36" fmla="*/ 14087 h 21543"/>
                <a:gd name="connsiteX37" fmla="*/ 20745 w 34018"/>
                <a:gd name="connsiteY37" fmla="*/ 15729 h 21543"/>
                <a:gd name="connsiteX38" fmla="*/ 19510 w 34018"/>
                <a:gd name="connsiteY38" fmla="*/ 17305 h 21543"/>
                <a:gd name="connsiteX39" fmla="*/ 18207 w 34018"/>
                <a:gd name="connsiteY39" fmla="*/ 17440 h 21543"/>
                <a:gd name="connsiteX40" fmla="*/ 17088 w 34018"/>
                <a:gd name="connsiteY40" fmla="*/ 18170 h 21543"/>
                <a:gd name="connsiteX41" fmla="*/ 16709 w 34018"/>
                <a:gd name="connsiteY41" fmla="*/ 19209 h 21543"/>
                <a:gd name="connsiteX42" fmla="*/ 15804 w 34018"/>
                <a:gd name="connsiteY42" fmla="*/ 19865 h 21543"/>
                <a:gd name="connsiteX43" fmla="*/ 15474 w 34018"/>
                <a:gd name="connsiteY43" fmla="*/ 21508 h 21543"/>
                <a:gd name="connsiteX44" fmla="*/ 14650 w 34018"/>
                <a:gd name="connsiteY44" fmla="*/ 20588 h 21543"/>
                <a:gd name="connsiteX45" fmla="*/ 13086 w 34018"/>
                <a:gd name="connsiteY45" fmla="*/ 20063 h 21543"/>
                <a:gd name="connsiteX46" fmla="*/ 11687 w 34018"/>
                <a:gd name="connsiteY46" fmla="*/ 19538 h 21543"/>
                <a:gd name="connsiteX47" fmla="*/ 10286 w 34018"/>
                <a:gd name="connsiteY47" fmla="*/ 18093 h 21543"/>
                <a:gd name="connsiteX48" fmla="*/ 8640 w 34018"/>
                <a:gd name="connsiteY48" fmla="*/ 19275 h 21543"/>
                <a:gd name="connsiteX49" fmla="*/ 7157 w 34018"/>
                <a:gd name="connsiteY49" fmla="*/ 19407 h 21543"/>
                <a:gd name="connsiteX50" fmla="*/ 5592 w 34018"/>
                <a:gd name="connsiteY50" fmla="*/ 19078 h 21543"/>
                <a:gd name="connsiteX51" fmla="*/ 3087 w 34018"/>
                <a:gd name="connsiteY51" fmla="*/ 19352 h 21543"/>
                <a:gd name="connsiteX52" fmla="*/ 1334 w 34018"/>
                <a:gd name="connsiteY52" fmla="*/ 19514 h 21543"/>
                <a:gd name="connsiteX53" fmla="*/ 52 w 34018"/>
                <a:gd name="connsiteY53" fmla="*/ 18403 h 21543"/>
                <a:gd name="connsiteX0" fmla="*/ 52 w 34018"/>
                <a:gd name="connsiteY0" fmla="*/ 18403 h 21543"/>
                <a:gd name="connsiteX1" fmla="*/ 907 w 34018"/>
                <a:gd name="connsiteY1" fmla="*/ 17590 h 21543"/>
                <a:gd name="connsiteX2" fmla="*/ 675 w 34018"/>
                <a:gd name="connsiteY2" fmla="*/ 16546 h 21543"/>
                <a:gd name="connsiteX3" fmla="*/ 1361 w 34018"/>
                <a:gd name="connsiteY3" fmla="*/ 16134 h 21543"/>
                <a:gd name="connsiteX4" fmla="*/ 1187 w 34018"/>
                <a:gd name="connsiteY4" fmla="*/ 15280 h 21543"/>
                <a:gd name="connsiteX5" fmla="*/ 805 w 34018"/>
                <a:gd name="connsiteY5" fmla="*/ 14754 h 21543"/>
                <a:gd name="connsiteX6" fmla="*/ 1119 w 34018"/>
                <a:gd name="connsiteY6" fmla="*/ 13818 h 21543"/>
                <a:gd name="connsiteX7" fmla="*/ 1992 w 34018"/>
                <a:gd name="connsiteY7" fmla="*/ 13368 h 21543"/>
                <a:gd name="connsiteX8" fmla="*/ 1963 w 34018"/>
                <a:gd name="connsiteY8" fmla="*/ 12844 h 21543"/>
                <a:gd name="connsiteX9" fmla="*/ 2137 w 34018"/>
                <a:gd name="connsiteY9" fmla="*/ 12134 h 21543"/>
                <a:gd name="connsiteX10" fmla="*/ 2557 w 34018"/>
                <a:gd name="connsiteY10" fmla="*/ 11542 h 21543"/>
                <a:gd name="connsiteX11" fmla="*/ 2509 w 34018"/>
                <a:gd name="connsiteY11" fmla="*/ 10759 h 21543"/>
                <a:gd name="connsiteX12" fmla="*/ 1498 w 34018"/>
                <a:gd name="connsiteY12" fmla="*/ 9398 h 21543"/>
                <a:gd name="connsiteX13" fmla="*/ 52 w 34018"/>
                <a:gd name="connsiteY13" fmla="*/ 7516 h 21543"/>
                <a:gd name="connsiteX14" fmla="*/ 830 w 34018"/>
                <a:gd name="connsiteY14" fmla="*/ 6531 h 21543"/>
                <a:gd name="connsiteX15" fmla="*/ 1192 w 34018"/>
                <a:gd name="connsiteY15" fmla="*/ 5885 h 21543"/>
                <a:gd name="connsiteX16" fmla="*/ 2185 w 34018"/>
                <a:gd name="connsiteY16" fmla="*/ 4824 h 21543"/>
                <a:gd name="connsiteX17" fmla="*/ 3864 w 34018"/>
                <a:gd name="connsiteY17" fmla="*/ 2109 h 21543"/>
                <a:gd name="connsiteX18" fmla="*/ 6722 w 34018"/>
                <a:gd name="connsiteY18" fmla="*/ 1369 h 21543"/>
                <a:gd name="connsiteX19" fmla="*/ 8129 w 34018"/>
                <a:gd name="connsiteY19" fmla="*/ 1820 h 21543"/>
                <a:gd name="connsiteX20" fmla="*/ 9074 w 34018"/>
                <a:gd name="connsiteY20" fmla="*/ 831 h 21543"/>
                <a:gd name="connsiteX21" fmla="*/ 9874 w 34018"/>
                <a:gd name="connsiteY21" fmla="*/ 1413 h 21543"/>
                <a:gd name="connsiteX22" fmla="*/ 12343 w 34018"/>
                <a:gd name="connsiteY22" fmla="*/ 639 h 21543"/>
                <a:gd name="connsiteX23" fmla="*/ 14904 w 34018"/>
                <a:gd name="connsiteY23" fmla="*/ 2618 h 21543"/>
                <a:gd name="connsiteX24" fmla="*/ 16947 w 34018"/>
                <a:gd name="connsiteY24" fmla="*/ 20 h 21543"/>
                <a:gd name="connsiteX25" fmla="*/ 20508 w 34018"/>
                <a:gd name="connsiteY25" fmla="*/ 1404 h 21543"/>
                <a:gd name="connsiteX26" fmla="*/ 22453 w 34018"/>
                <a:gd name="connsiteY26" fmla="*/ 844 h 21543"/>
                <a:gd name="connsiteX27" fmla="*/ 25412 w 34018"/>
                <a:gd name="connsiteY27" fmla="*/ 1929 h 21543"/>
                <a:gd name="connsiteX28" fmla="*/ 29031 w 34018"/>
                <a:gd name="connsiteY28" fmla="*/ 4819 h 21543"/>
                <a:gd name="connsiteX29" fmla="*/ 29492 w 34018"/>
                <a:gd name="connsiteY29" fmla="*/ 6692 h 21543"/>
                <a:gd name="connsiteX30" fmla="*/ 30552 w 34018"/>
                <a:gd name="connsiteY30" fmla="*/ 9750 h 21543"/>
                <a:gd name="connsiteX31" fmla="*/ 32579 w 34018"/>
                <a:gd name="connsiteY31" fmla="*/ 10454 h 21543"/>
                <a:gd name="connsiteX32" fmla="*/ 31121 w 34018"/>
                <a:gd name="connsiteY32" fmla="*/ 13743 h 21543"/>
                <a:gd name="connsiteX33" fmla="*/ 33752 w 34018"/>
                <a:gd name="connsiteY33" fmla="*/ 16255 h 21543"/>
                <a:gd name="connsiteX34" fmla="*/ 32592 w 34018"/>
                <a:gd name="connsiteY34" fmla="*/ 17559 h 21543"/>
                <a:gd name="connsiteX35" fmla="*/ 26153 w 34018"/>
                <a:gd name="connsiteY35" fmla="*/ 19755 h 21543"/>
                <a:gd name="connsiteX36" fmla="*/ 22391 w 34018"/>
                <a:gd name="connsiteY36" fmla="*/ 14087 h 21543"/>
                <a:gd name="connsiteX37" fmla="*/ 20745 w 34018"/>
                <a:gd name="connsiteY37" fmla="*/ 15729 h 21543"/>
                <a:gd name="connsiteX38" fmla="*/ 19510 w 34018"/>
                <a:gd name="connsiteY38" fmla="*/ 17305 h 21543"/>
                <a:gd name="connsiteX39" fmla="*/ 18207 w 34018"/>
                <a:gd name="connsiteY39" fmla="*/ 17440 h 21543"/>
                <a:gd name="connsiteX40" fmla="*/ 17088 w 34018"/>
                <a:gd name="connsiteY40" fmla="*/ 18170 h 21543"/>
                <a:gd name="connsiteX41" fmla="*/ 16709 w 34018"/>
                <a:gd name="connsiteY41" fmla="*/ 19209 h 21543"/>
                <a:gd name="connsiteX42" fmla="*/ 15804 w 34018"/>
                <a:gd name="connsiteY42" fmla="*/ 19865 h 21543"/>
                <a:gd name="connsiteX43" fmla="*/ 15474 w 34018"/>
                <a:gd name="connsiteY43" fmla="*/ 21508 h 21543"/>
                <a:gd name="connsiteX44" fmla="*/ 14650 w 34018"/>
                <a:gd name="connsiteY44" fmla="*/ 20588 h 21543"/>
                <a:gd name="connsiteX45" fmla="*/ 13086 w 34018"/>
                <a:gd name="connsiteY45" fmla="*/ 20063 h 21543"/>
                <a:gd name="connsiteX46" fmla="*/ 11687 w 34018"/>
                <a:gd name="connsiteY46" fmla="*/ 19538 h 21543"/>
                <a:gd name="connsiteX47" fmla="*/ 10286 w 34018"/>
                <a:gd name="connsiteY47" fmla="*/ 18093 h 21543"/>
                <a:gd name="connsiteX48" fmla="*/ 8640 w 34018"/>
                <a:gd name="connsiteY48" fmla="*/ 19275 h 21543"/>
                <a:gd name="connsiteX49" fmla="*/ 7157 w 34018"/>
                <a:gd name="connsiteY49" fmla="*/ 19407 h 21543"/>
                <a:gd name="connsiteX50" fmla="*/ 5592 w 34018"/>
                <a:gd name="connsiteY50" fmla="*/ 19078 h 21543"/>
                <a:gd name="connsiteX51" fmla="*/ 3087 w 34018"/>
                <a:gd name="connsiteY51" fmla="*/ 19352 h 21543"/>
                <a:gd name="connsiteX52" fmla="*/ 1334 w 34018"/>
                <a:gd name="connsiteY52" fmla="*/ 19514 h 21543"/>
                <a:gd name="connsiteX53" fmla="*/ 52 w 34018"/>
                <a:gd name="connsiteY53" fmla="*/ 18403 h 21543"/>
                <a:gd name="connsiteX0" fmla="*/ 52 w 34018"/>
                <a:gd name="connsiteY0" fmla="*/ 18403 h 21543"/>
                <a:gd name="connsiteX1" fmla="*/ 907 w 34018"/>
                <a:gd name="connsiteY1" fmla="*/ 17590 h 21543"/>
                <a:gd name="connsiteX2" fmla="*/ 675 w 34018"/>
                <a:gd name="connsiteY2" fmla="*/ 16546 h 21543"/>
                <a:gd name="connsiteX3" fmla="*/ 1361 w 34018"/>
                <a:gd name="connsiteY3" fmla="*/ 16134 h 21543"/>
                <a:gd name="connsiteX4" fmla="*/ 1187 w 34018"/>
                <a:gd name="connsiteY4" fmla="*/ 15280 h 21543"/>
                <a:gd name="connsiteX5" fmla="*/ 805 w 34018"/>
                <a:gd name="connsiteY5" fmla="*/ 14754 h 21543"/>
                <a:gd name="connsiteX6" fmla="*/ 1119 w 34018"/>
                <a:gd name="connsiteY6" fmla="*/ 13818 h 21543"/>
                <a:gd name="connsiteX7" fmla="*/ 1992 w 34018"/>
                <a:gd name="connsiteY7" fmla="*/ 13368 h 21543"/>
                <a:gd name="connsiteX8" fmla="*/ 1963 w 34018"/>
                <a:gd name="connsiteY8" fmla="*/ 12844 h 21543"/>
                <a:gd name="connsiteX9" fmla="*/ 2137 w 34018"/>
                <a:gd name="connsiteY9" fmla="*/ 12134 h 21543"/>
                <a:gd name="connsiteX10" fmla="*/ 2557 w 34018"/>
                <a:gd name="connsiteY10" fmla="*/ 11542 h 21543"/>
                <a:gd name="connsiteX11" fmla="*/ 2509 w 34018"/>
                <a:gd name="connsiteY11" fmla="*/ 10759 h 21543"/>
                <a:gd name="connsiteX12" fmla="*/ 1498 w 34018"/>
                <a:gd name="connsiteY12" fmla="*/ 9398 h 21543"/>
                <a:gd name="connsiteX13" fmla="*/ 52 w 34018"/>
                <a:gd name="connsiteY13" fmla="*/ 7516 h 21543"/>
                <a:gd name="connsiteX14" fmla="*/ 830 w 34018"/>
                <a:gd name="connsiteY14" fmla="*/ 6531 h 21543"/>
                <a:gd name="connsiteX15" fmla="*/ 1192 w 34018"/>
                <a:gd name="connsiteY15" fmla="*/ 5885 h 21543"/>
                <a:gd name="connsiteX16" fmla="*/ 2185 w 34018"/>
                <a:gd name="connsiteY16" fmla="*/ 4824 h 21543"/>
                <a:gd name="connsiteX17" fmla="*/ 1458 w 34018"/>
                <a:gd name="connsiteY17" fmla="*/ 2368 h 21543"/>
                <a:gd name="connsiteX18" fmla="*/ 3864 w 34018"/>
                <a:gd name="connsiteY18" fmla="*/ 2109 h 21543"/>
                <a:gd name="connsiteX19" fmla="*/ 6722 w 34018"/>
                <a:gd name="connsiteY19" fmla="*/ 1369 h 21543"/>
                <a:gd name="connsiteX20" fmla="*/ 8129 w 34018"/>
                <a:gd name="connsiteY20" fmla="*/ 1820 h 21543"/>
                <a:gd name="connsiteX21" fmla="*/ 9074 w 34018"/>
                <a:gd name="connsiteY21" fmla="*/ 831 h 21543"/>
                <a:gd name="connsiteX22" fmla="*/ 9874 w 34018"/>
                <a:gd name="connsiteY22" fmla="*/ 1413 h 21543"/>
                <a:gd name="connsiteX23" fmla="*/ 12343 w 34018"/>
                <a:gd name="connsiteY23" fmla="*/ 639 h 21543"/>
                <a:gd name="connsiteX24" fmla="*/ 14904 w 34018"/>
                <a:gd name="connsiteY24" fmla="*/ 2618 h 21543"/>
                <a:gd name="connsiteX25" fmla="*/ 16947 w 34018"/>
                <a:gd name="connsiteY25" fmla="*/ 20 h 21543"/>
                <a:gd name="connsiteX26" fmla="*/ 20508 w 34018"/>
                <a:gd name="connsiteY26" fmla="*/ 1404 h 21543"/>
                <a:gd name="connsiteX27" fmla="*/ 22453 w 34018"/>
                <a:gd name="connsiteY27" fmla="*/ 844 h 21543"/>
                <a:gd name="connsiteX28" fmla="*/ 25412 w 34018"/>
                <a:gd name="connsiteY28" fmla="*/ 1929 h 21543"/>
                <a:gd name="connsiteX29" fmla="*/ 29031 w 34018"/>
                <a:gd name="connsiteY29" fmla="*/ 4819 h 21543"/>
                <a:gd name="connsiteX30" fmla="*/ 29492 w 34018"/>
                <a:gd name="connsiteY30" fmla="*/ 6692 h 21543"/>
                <a:gd name="connsiteX31" fmla="*/ 30552 w 34018"/>
                <a:gd name="connsiteY31" fmla="*/ 9750 h 21543"/>
                <a:gd name="connsiteX32" fmla="*/ 32579 w 34018"/>
                <a:gd name="connsiteY32" fmla="*/ 10454 h 21543"/>
                <a:gd name="connsiteX33" fmla="*/ 31121 w 34018"/>
                <a:gd name="connsiteY33" fmla="*/ 13743 h 21543"/>
                <a:gd name="connsiteX34" fmla="*/ 33752 w 34018"/>
                <a:gd name="connsiteY34" fmla="*/ 16255 h 21543"/>
                <a:gd name="connsiteX35" fmla="*/ 32592 w 34018"/>
                <a:gd name="connsiteY35" fmla="*/ 17559 h 21543"/>
                <a:gd name="connsiteX36" fmla="*/ 26153 w 34018"/>
                <a:gd name="connsiteY36" fmla="*/ 19755 h 21543"/>
                <a:gd name="connsiteX37" fmla="*/ 22391 w 34018"/>
                <a:gd name="connsiteY37" fmla="*/ 14087 h 21543"/>
                <a:gd name="connsiteX38" fmla="*/ 20745 w 34018"/>
                <a:gd name="connsiteY38" fmla="*/ 15729 h 21543"/>
                <a:gd name="connsiteX39" fmla="*/ 19510 w 34018"/>
                <a:gd name="connsiteY39" fmla="*/ 17305 h 21543"/>
                <a:gd name="connsiteX40" fmla="*/ 18207 w 34018"/>
                <a:gd name="connsiteY40" fmla="*/ 17440 h 21543"/>
                <a:gd name="connsiteX41" fmla="*/ 17088 w 34018"/>
                <a:gd name="connsiteY41" fmla="*/ 18170 h 21543"/>
                <a:gd name="connsiteX42" fmla="*/ 16709 w 34018"/>
                <a:gd name="connsiteY42" fmla="*/ 19209 h 21543"/>
                <a:gd name="connsiteX43" fmla="*/ 15804 w 34018"/>
                <a:gd name="connsiteY43" fmla="*/ 19865 h 21543"/>
                <a:gd name="connsiteX44" fmla="*/ 15474 w 34018"/>
                <a:gd name="connsiteY44" fmla="*/ 21508 h 21543"/>
                <a:gd name="connsiteX45" fmla="*/ 14650 w 34018"/>
                <a:gd name="connsiteY45" fmla="*/ 20588 h 21543"/>
                <a:gd name="connsiteX46" fmla="*/ 13086 w 34018"/>
                <a:gd name="connsiteY46" fmla="*/ 20063 h 21543"/>
                <a:gd name="connsiteX47" fmla="*/ 11687 w 34018"/>
                <a:gd name="connsiteY47" fmla="*/ 19538 h 21543"/>
                <a:gd name="connsiteX48" fmla="*/ 10286 w 34018"/>
                <a:gd name="connsiteY48" fmla="*/ 18093 h 21543"/>
                <a:gd name="connsiteX49" fmla="*/ 8640 w 34018"/>
                <a:gd name="connsiteY49" fmla="*/ 19275 h 21543"/>
                <a:gd name="connsiteX50" fmla="*/ 7157 w 34018"/>
                <a:gd name="connsiteY50" fmla="*/ 19407 h 21543"/>
                <a:gd name="connsiteX51" fmla="*/ 5592 w 34018"/>
                <a:gd name="connsiteY51" fmla="*/ 19078 h 21543"/>
                <a:gd name="connsiteX52" fmla="*/ 3087 w 34018"/>
                <a:gd name="connsiteY52" fmla="*/ 19352 h 21543"/>
                <a:gd name="connsiteX53" fmla="*/ 1334 w 34018"/>
                <a:gd name="connsiteY53" fmla="*/ 19514 h 21543"/>
                <a:gd name="connsiteX54" fmla="*/ 52 w 34018"/>
                <a:gd name="connsiteY54" fmla="*/ 18403 h 21543"/>
                <a:gd name="connsiteX0" fmla="*/ 49 w 34015"/>
                <a:gd name="connsiteY0" fmla="*/ 18403 h 21543"/>
                <a:gd name="connsiteX1" fmla="*/ 904 w 34015"/>
                <a:gd name="connsiteY1" fmla="*/ 17590 h 21543"/>
                <a:gd name="connsiteX2" fmla="*/ 672 w 34015"/>
                <a:gd name="connsiteY2" fmla="*/ 16546 h 21543"/>
                <a:gd name="connsiteX3" fmla="*/ 1358 w 34015"/>
                <a:gd name="connsiteY3" fmla="*/ 16134 h 21543"/>
                <a:gd name="connsiteX4" fmla="*/ 1184 w 34015"/>
                <a:gd name="connsiteY4" fmla="*/ 15280 h 21543"/>
                <a:gd name="connsiteX5" fmla="*/ 802 w 34015"/>
                <a:gd name="connsiteY5" fmla="*/ 14754 h 21543"/>
                <a:gd name="connsiteX6" fmla="*/ 1116 w 34015"/>
                <a:gd name="connsiteY6" fmla="*/ 13818 h 21543"/>
                <a:gd name="connsiteX7" fmla="*/ 1989 w 34015"/>
                <a:gd name="connsiteY7" fmla="*/ 13368 h 21543"/>
                <a:gd name="connsiteX8" fmla="*/ 1960 w 34015"/>
                <a:gd name="connsiteY8" fmla="*/ 12844 h 21543"/>
                <a:gd name="connsiteX9" fmla="*/ 2134 w 34015"/>
                <a:gd name="connsiteY9" fmla="*/ 12134 h 21543"/>
                <a:gd name="connsiteX10" fmla="*/ 2554 w 34015"/>
                <a:gd name="connsiteY10" fmla="*/ 11542 h 21543"/>
                <a:gd name="connsiteX11" fmla="*/ 2506 w 34015"/>
                <a:gd name="connsiteY11" fmla="*/ 10759 h 21543"/>
                <a:gd name="connsiteX12" fmla="*/ 1495 w 34015"/>
                <a:gd name="connsiteY12" fmla="*/ 9398 h 21543"/>
                <a:gd name="connsiteX13" fmla="*/ 49 w 34015"/>
                <a:gd name="connsiteY13" fmla="*/ 7516 h 21543"/>
                <a:gd name="connsiteX14" fmla="*/ 827 w 34015"/>
                <a:gd name="connsiteY14" fmla="*/ 6531 h 21543"/>
                <a:gd name="connsiteX15" fmla="*/ 620 w 34015"/>
                <a:gd name="connsiteY15" fmla="*/ 5477 h 21543"/>
                <a:gd name="connsiteX16" fmla="*/ 2182 w 34015"/>
                <a:gd name="connsiteY16" fmla="*/ 4824 h 21543"/>
                <a:gd name="connsiteX17" fmla="*/ 1455 w 34015"/>
                <a:gd name="connsiteY17" fmla="*/ 2368 h 21543"/>
                <a:gd name="connsiteX18" fmla="*/ 3861 w 34015"/>
                <a:gd name="connsiteY18" fmla="*/ 2109 h 21543"/>
                <a:gd name="connsiteX19" fmla="*/ 6719 w 34015"/>
                <a:gd name="connsiteY19" fmla="*/ 1369 h 21543"/>
                <a:gd name="connsiteX20" fmla="*/ 8126 w 34015"/>
                <a:gd name="connsiteY20" fmla="*/ 1820 h 21543"/>
                <a:gd name="connsiteX21" fmla="*/ 9071 w 34015"/>
                <a:gd name="connsiteY21" fmla="*/ 831 h 21543"/>
                <a:gd name="connsiteX22" fmla="*/ 9871 w 34015"/>
                <a:gd name="connsiteY22" fmla="*/ 1413 h 21543"/>
                <a:gd name="connsiteX23" fmla="*/ 12340 w 34015"/>
                <a:gd name="connsiteY23" fmla="*/ 639 h 21543"/>
                <a:gd name="connsiteX24" fmla="*/ 14901 w 34015"/>
                <a:gd name="connsiteY24" fmla="*/ 2618 h 21543"/>
                <a:gd name="connsiteX25" fmla="*/ 16944 w 34015"/>
                <a:gd name="connsiteY25" fmla="*/ 20 h 21543"/>
                <a:gd name="connsiteX26" fmla="*/ 20505 w 34015"/>
                <a:gd name="connsiteY26" fmla="*/ 1404 h 21543"/>
                <a:gd name="connsiteX27" fmla="*/ 22450 w 34015"/>
                <a:gd name="connsiteY27" fmla="*/ 844 h 21543"/>
                <a:gd name="connsiteX28" fmla="*/ 25409 w 34015"/>
                <a:gd name="connsiteY28" fmla="*/ 1929 h 21543"/>
                <a:gd name="connsiteX29" fmla="*/ 29028 w 34015"/>
                <a:gd name="connsiteY29" fmla="*/ 4819 h 21543"/>
                <a:gd name="connsiteX30" fmla="*/ 29489 w 34015"/>
                <a:gd name="connsiteY30" fmla="*/ 6692 h 21543"/>
                <a:gd name="connsiteX31" fmla="*/ 30549 w 34015"/>
                <a:gd name="connsiteY31" fmla="*/ 9750 h 21543"/>
                <a:gd name="connsiteX32" fmla="*/ 32576 w 34015"/>
                <a:gd name="connsiteY32" fmla="*/ 10454 h 21543"/>
                <a:gd name="connsiteX33" fmla="*/ 31118 w 34015"/>
                <a:gd name="connsiteY33" fmla="*/ 13743 h 21543"/>
                <a:gd name="connsiteX34" fmla="*/ 33749 w 34015"/>
                <a:gd name="connsiteY34" fmla="*/ 16255 h 21543"/>
                <a:gd name="connsiteX35" fmla="*/ 32589 w 34015"/>
                <a:gd name="connsiteY35" fmla="*/ 17559 h 21543"/>
                <a:gd name="connsiteX36" fmla="*/ 26150 w 34015"/>
                <a:gd name="connsiteY36" fmla="*/ 19755 h 21543"/>
                <a:gd name="connsiteX37" fmla="*/ 22388 w 34015"/>
                <a:gd name="connsiteY37" fmla="*/ 14087 h 21543"/>
                <a:gd name="connsiteX38" fmla="*/ 20742 w 34015"/>
                <a:gd name="connsiteY38" fmla="*/ 15729 h 21543"/>
                <a:gd name="connsiteX39" fmla="*/ 19507 w 34015"/>
                <a:gd name="connsiteY39" fmla="*/ 17305 h 21543"/>
                <a:gd name="connsiteX40" fmla="*/ 18204 w 34015"/>
                <a:gd name="connsiteY40" fmla="*/ 17440 h 21543"/>
                <a:gd name="connsiteX41" fmla="*/ 17085 w 34015"/>
                <a:gd name="connsiteY41" fmla="*/ 18170 h 21543"/>
                <a:gd name="connsiteX42" fmla="*/ 16706 w 34015"/>
                <a:gd name="connsiteY42" fmla="*/ 19209 h 21543"/>
                <a:gd name="connsiteX43" fmla="*/ 15801 w 34015"/>
                <a:gd name="connsiteY43" fmla="*/ 19865 h 21543"/>
                <a:gd name="connsiteX44" fmla="*/ 15471 w 34015"/>
                <a:gd name="connsiteY44" fmla="*/ 21508 h 21543"/>
                <a:gd name="connsiteX45" fmla="*/ 14647 w 34015"/>
                <a:gd name="connsiteY45" fmla="*/ 20588 h 21543"/>
                <a:gd name="connsiteX46" fmla="*/ 13083 w 34015"/>
                <a:gd name="connsiteY46" fmla="*/ 20063 h 21543"/>
                <a:gd name="connsiteX47" fmla="*/ 11684 w 34015"/>
                <a:gd name="connsiteY47" fmla="*/ 19538 h 21543"/>
                <a:gd name="connsiteX48" fmla="*/ 10283 w 34015"/>
                <a:gd name="connsiteY48" fmla="*/ 18093 h 21543"/>
                <a:gd name="connsiteX49" fmla="*/ 8637 w 34015"/>
                <a:gd name="connsiteY49" fmla="*/ 19275 h 21543"/>
                <a:gd name="connsiteX50" fmla="*/ 7154 w 34015"/>
                <a:gd name="connsiteY50" fmla="*/ 19407 h 21543"/>
                <a:gd name="connsiteX51" fmla="*/ 5589 w 34015"/>
                <a:gd name="connsiteY51" fmla="*/ 19078 h 21543"/>
                <a:gd name="connsiteX52" fmla="*/ 3084 w 34015"/>
                <a:gd name="connsiteY52" fmla="*/ 19352 h 21543"/>
                <a:gd name="connsiteX53" fmla="*/ 1331 w 34015"/>
                <a:gd name="connsiteY53" fmla="*/ 19514 h 21543"/>
                <a:gd name="connsiteX54" fmla="*/ 49 w 34015"/>
                <a:gd name="connsiteY54" fmla="*/ 18403 h 21543"/>
                <a:gd name="connsiteX0" fmla="*/ 148 w 34114"/>
                <a:gd name="connsiteY0" fmla="*/ 18403 h 21543"/>
                <a:gd name="connsiteX1" fmla="*/ 1003 w 34114"/>
                <a:gd name="connsiteY1" fmla="*/ 17590 h 21543"/>
                <a:gd name="connsiteX2" fmla="*/ 771 w 34114"/>
                <a:gd name="connsiteY2" fmla="*/ 16546 h 21543"/>
                <a:gd name="connsiteX3" fmla="*/ 1457 w 34114"/>
                <a:gd name="connsiteY3" fmla="*/ 16134 h 21543"/>
                <a:gd name="connsiteX4" fmla="*/ 1283 w 34114"/>
                <a:gd name="connsiteY4" fmla="*/ 15280 h 21543"/>
                <a:gd name="connsiteX5" fmla="*/ 901 w 34114"/>
                <a:gd name="connsiteY5" fmla="*/ 14754 h 21543"/>
                <a:gd name="connsiteX6" fmla="*/ 1215 w 34114"/>
                <a:gd name="connsiteY6" fmla="*/ 13818 h 21543"/>
                <a:gd name="connsiteX7" fmla="*/ 2088 w 34114"/>
                <a:gd name="connsiteY7" fmla="*/ 13368 h 21543"/>
                <a:gd name="connsiteX8" fmla="*/ 2059 w 34114"/>
                <a:gd name="connsiteY8" fmla="*/ 12844 h 21543"/>
                <a:gd name="connsiteX9" fmla="*/ 2233 w 34114"/>
                <a:gd name="connsiteY9" fmla="*/ 12134 h 21543"/>
                <a:gd name="connsiteX10" fmla="*/ 2653 w 34114"/>
                <a:gd name="connsiteY10" fmla="*/ 11542 h 21543"/>
                <a:gd name="connsiteX11" fmla="*/ 2605 w 34114"/>
                <a:gd name="connsiteY11" fmla="*/ 10759 h 21543"/>
                <a:gd name="connsiteX12" fmla="*/ 1594 w 34114"/>
                <a:gd name="connsiteY12" fmla="*/ 9398 h 21543"/>
                <a:gd name="connsiteX13" fmla="*/ 148 w 34114"/>
                <a:gd name="connsiteY13" fmla="*/ 7516 h 21543"/>
                <a:gd name="connsiteX14" fmla="*/ 137 w 34114"/>
                <a:gd name="connsiteY14" fmla="*/ 6558 h 21543"/>
                <a:gd name="connsiteX15" fmla="*/ 719 w 34114"/>
                <a:gd name="connsiteY15" fmla="*/ 5477 h 21543"/>
                <a:gd name="connsiteX16" fmla="*/ 2281 w 34114"/>
                <a:gd name="connsiteY16" fmla="*/ 4824 h 21543"/>
                <a:gd name="connsiteX17" fmla="*/ 1554 w 34114"/>
                <a:gd name="connsiteY17" fmla="*/ 2368 h 21543"/>
                <a:gd name="connsiteX18" fmla="*/ 3960 w 34114"/>
                <a:gd name="connsiteY18" fmla="*/ 2109 h 21543"/>
                <a:gd name="connsiteX19" fmla="*/ 6818 w 34114"/>
                <a:gd name="connsiteY19" fmla="*/ 1369 h 21543"/>
                <a:gd name="connsiteX20" fmla="*/ 8225 w 34114"/>
                <a:gd name="connsiteY20" fmla="*/ 1820 h 21543"/>
                <a:gd name="connsiteX21" fmla="*/ 9170 w 34114"/>
                <a:gd name="connsiteY21" fmla="*/ 831 h 21543"/>
                <a:gd name="connsiteX22" fmla="*/ 9970 w 34114"/>
                <a:gd name="connsiteY22" fmla="*/ 1413 h 21543"/>
                <a:gd name="connsiteX23" fmla="*/ 12439 w 34114"/>
                <a:gd name="connsiteY23" fmla="*/ 639 h 21543"/>
                <a:gd name="connsiteX24" fmla="*/ 15000 w 34114"/>
                <a:gd name="connsiteY24" fmla="*/ 2618 h 21543"/>
                <a:gd name="connsiteX25" fmla="*/ 17043 w 34114"/>
                <a:gd name="connsiteY25" fmla="*/ 20 h 21543"/>
                <a:gd name="connsiteX26" fmla="*/ 20604 w 34114"/>
                <a:gd name="connsiteY26" fmla="*/ 1404 h 21543"/>
                <a:gd name="connsiteX27" fmla="*/ 22549 w 34114"/>
                <a:gd name="connsiteY27" fmla="*/ 844 h 21543"/>
                <a:gd name="connsiteX28" fmla="*/ 25508 w 34114"/>
                <a:gd name="connsiteY28" fmla="*/ 1929 h 21543"/>
                <a:gd name="connsiteX29" fmla="*/ 29127 w 34114"/>
                <a:gd name="connsiteY29" fmla="*/ 4819 h 21543"/>
                <a:gd name="connsiteX30" fmla="*/ 29588 w 34114"/>
                <a:gd name="connsiteY30" fmla="*/ 6692 h 21543"/>
                <a:gd name="connsiteX31" fmla="*/ 30648 w 34114"/>
                <a:gd name="connsiteY31" fmla="*/ 9750 h 21543"/>
                <a:gd name="connsiteX32" fmla="*/ 32675 w 34114"/>
                <a:gd name="connsiteY32" fmla="*/ 10454 h 21543"/>
                <a:gd name="connsiteX33" fmla="*/ 31217 w 34114"/>
                <a:gd name="connsiteY33" fmla="*/ 13743 h 21543"/>
                <a:gd name="connsiteX34" fmla="*/ 33848 w 34114"/>
                <a:gd name="connsiteY34" fmla="*/ 16255 h 21543"/>
                <a:gd name="connsiteX35" fmla="*/ 32688 w 34114"/>
                <a:gd name="connsiteY35" fmla="*/ 17559 h 21543"/>
                <a:gd name="connsiteX36" fmla="*/ 26249 w 34114"/>
                <a:gd name="connsiteY36" fmla="*/ 19755 h 21543"/>
                <a:gd name="connsiteX37" fmla="*/ 22487 w 34114"/>
                <a:gd name="connsiteY37" fmla="*/ 14087 h 21543"/>
                <a:gd name="connsiteX38" fmla="*/ 20841 w 34114"/>
                <a:gd name="connsiteY38" fmla="*/ 15729 h 21543"/>
                <a:gd name="connsiteX39" fmla="*/ 19606 w 34114"/>
                <a:gd name="connsiteY39" fmla="*/ 17305 h 21543"/>
                <a:gd name="connsiteX40" fmla="*/ 18303 w 34114"/>
                <a:gd name="connsiteY40" fmla="*/ 17440 h 21543"/>
                <a:gd name="connsiteX41" fmla="*/ 17184 w 34114"/>
                <a:gd name="connsiteY41" fmla="*/ 18170 h 21543"/>
                <a:gd name="connsiteX42" fmla="*/ 16805 w 34114"/>
                <a:gd name="connsiteY42" fmla="*/ 19209 h 21543"/>
                <a:gd name="connsiteX43" fmla="*/ 15900 w 34114"/>
                <a:gd name="connsiteY43" fmla="*/ 19865 h 21543"/>
                <a:gd name="connsiteX44" fmla="*/ 15570 w 34114"/>
                <a:gd name="connsiteY44" fmla="*/ 21508 h 21543"/>
                <a:gd name="connsiteX45" fmla="*/ 14746 w 34114"/>
                <a:gd name="connsiteY45" fmla="*/ 20588 h 21543"/>
                <a:gd name="connsiteX46" fmla="*/ 13182 w 34114"/>
                <a:gd name="connsiteY46" fmla="*/ 20063 h 21543"/>
                <a:gd name="connsiteX47" fmla="*/ 11783 w 34114"/>
                <a:gd name="connsiteY47" fmla="*/ 19538 h 21543"/>
                <a:gd name="connsiteX48" fmla="*/ 10382 w 34114"/>
                <a:gd name="connsiteY48" fmla="*/ 18093 h 21543"/>
                <a:gd name="connsiteX49" fmla="*/ 8736 w 34114"/>
                <a:gd name="connsiteY49" fmla="*/ 19275 h 21543"/>
                <a:gd name="connsiteX50" fmla="*/ 7253 w 34114"/>
                <a:gd name="connsiteY50" fmla="*/ 19407 h 21543"/>
                <a:gd name="connsiteX51" fmla="*/ 5688 w 34114"/>
                <a:gd name="connsiteY51" fmla="*/ 19078 h 21543"/>
                <a:gd name="connsiteX52" fmla="*/ 3183 w 34114"/>
                <a:gd name="connsiteY52" fmla="*/ 19352 h 21543"/>
                <a:gd name="connsiteX53" fmla="*/ 1430 w 34114"/>
                <a:gd name="connsiteY53" fmla="*/ 19514 h 21543"/>
                <a:gd name="connsiteX54" fmla="*/ 148 w 34114"/>
                <a:gd name="connsiteY54" fmla="*/ 18403 h 21543"/>
                <a:gd name="connsiteX0" fmla="*/ 148 w 34114"/>
                <a:gd name="connsiteY0" fmla="*/ 18403 h 21543"/>
                <a:gd name="connsiteX1" fmla="*/ 1003 w 34114"/>
                <a:gd name="connsiteY1" fmla="*/ 17590 h 21543"/>
                <a:gd name="connsiteX2" fmla="*/ 771 w 34114"/>
                <a:gd name="connsiteY2" fmla="*/ 16546 h 21543"/>
                <a:gd name="connsiteX3" fmla="*/ 1457 w 34114"/>
                <a:gd name="connsiteY3" fmla="*/ 16134 h 21543"/>
                <a:gd name="connsiteX4" fmla="*/ 1283 w 34114"/>
                <a:gd name="connsiteY4" fmla="*/ 15280 h 21543"/>
                <a:gd name="connsiteX5" fmla="*/ 901 w 34114"/>
                <a:gd name="connsiteY5" fmla="*/ 14754 h 21543"/>
                <a:gd name="connsiteX6" fmla="*/ 1215 w 34114"/>
                <a:gd name="connsiteY6" fmla="*/ 13818 h 21543"/>
                <a:gd name="connsiteX7" fmla="*/ 2088 w 34114"/>
                <a:gd name="connsiteY7" fmla="*/ 13368 h 21543"/>
                <a:gd name="connsiteX8" fmla="*/ 2059 w 34114"/>
                <a:gd name="connsiteY8" fmla="*/ 12844 h 21543"/>
                <a:gd name="connsiteX9" fmla="*/ 2233 w 34114"/>
                <a:gd name="connsiteY9" fmla="*/ 12134 h 21543"/>
                <a:gd name="connsiteX10" fmla="*/ 2653 w 34114"/>
                <a:gd name="connsiteY10" fmla="*/ 11542 h 21543"/>
                <a:gd name="connsiteX11" fmla="*/ 2605 w 34114"/>
                <a:gd name="connsiteY11" fmla="*/ 10759 h 21543"/>
                <a:gd name="connsiteX12" fmla="*/ 805 w 34114"/>
                <a:gd name="connsiteY12" fmla="*/ 9425 h 21543"/>
                <a:gd name="connsiteX13" fmla="*/ 148 w 34114"/>
                <a:gd name="connsiteY13" fmla="*/ 7516 h 21543"/>
                <a:gd name="connsiteX14" fmla="*/ 137 w 34114"/>
                <a:gd name="connsiteY14" fmla="*/ 6558 h 21543"/>
                <a:gd name="connsiteX15" fmla="*/ 719 w 34114"/>
                <a:gd name="connsiteY15" fmla="*/ 5477 h 21543"/>
                <a:gd name="connsiteX16" fmla="*/ 2281 w 34114"/>
                <a:gd name="connsiteY16" fmla="*/ 4824 h 21543"/>
                <a:gd name="connsiteX17" fmla="*/ 1554 w 34114"/>
                <a:gd name="connsiteY17" fmla="*/ 2368 h 21543"/>
                <a:gd name="connsiteX18" fmla="*/ 3960 w 34114"/>
                <a:gd name="connsiteY18" fmla="*/ 2109 h 21543"/>
                <a:gd name="connsiteX19" fmla="*/ 6818 w 34114"/>
                <a:gd name="connsiteY19" fmla="*/ 1369 h 21543"/>
                <a:gd name="connsiteX20" fmla="*/ 8225 w 34114"/>
                <a:gd name="connsiteY20" fmla="*/ 1820 h 21543"/>
                <a:gd name="connsiteX21" fmla="*/ 9170 w 34114"/>
                <a:gd name="connsiteY21" fmla="*/ 831 h 21543"/>
                <a:gd name="connsiteX22" fmla="*/ 9970 w 34114"/>
                <a:gd name="connsiteY22" fmla="*/ 1413 h 21543"/>
                <a:gd name="connsiteX23" fmla="*/ 12439 w 34114"/>
                <a:gd name="connsiteY23" fmla="*/ 639 h 21543"/>
                <a:gd name="connsiteX24" fmla="*/ 15000 w 34114"/>
                <a:gd name="connsiteY24" fmla="*/ 2618 h 21543"/>
                <a:gd name="connsiteX25" fmla="*/ 17043 w 34114"/>
                <a:gd name="connsiteY25" fmla="*/ 20 h 21543"/>
                <a:gd name="connsiteX26" fmla="*/ 20604 w 34114"/>
                <a:gd name="connsiteY26" fmla="*/ 1404 h 21543"/>
                <a:gd name="connsiteX27" fmla="*/ 22549 w 34114"/>
                <a:gd name="connsiteY27" fmla="*/ 844 h 21543"/>
                <a:gd name="connsiteX28" fmla="*/ 25508 w 34114"/>
                <a:gd name="connsiteY28" fmla="*/ 1929 h 21543"/>
                <a:gd name="connsiteX29" fmla="*/ 29127 w 34114"/>
                <a:gd name="connsiteY29" fmla="*/ 4819 h 21543"/>
                <a:gd name="connsiteX30" fmla="*/ 29588 w 34114"/>
                <a:gd name="connsiteY30" fmla="*/ 6692 h 21543"/>
                <a:gd name="connsiteX31" fmla="*/ 30648 w 34114"/>
                <a:gd name="connsiteY31" fmla="*/ 9750 h 21543"/>
                <a:gd name="connsiteX32" fmla="*/ 32675 w 34114"/>
                <a:gd name="connsiteY32" fmla="*/ 10454 h 21543"/>
                <a:gd name="connsiteX33" fmla="*/ 31217 w 34114"/>
                <a:gd name="connsiteY33" fmla="*/ 13743 h 21543"/>
                <a:gd name="connsiteX34" fmla="*/ 33848 w 34114"/>
                <a:gd name="connsiteY34" fmla="*/ 16255 h 21543"/>
                <a:gd name="connsiteX35" fmla="*/ 32688 w 34114"/>
                <a:gd name="connsiteY35" fmla="*/ 17559 h 21543"/>
                <a:gd name="connsiteX36" fmla="*/ 26249 w 34114"/>
                <a:gd name="connsiteY36" fmla="*/ 19755 h 21543"/>
                <a:gd name="connsiteX37" fmla="*/ 22487 w 34114"/>
                <a:gd name="connsiteY37" fmla="*/ 14087 h 21543"/>
                <a:gd name="connsiteX38" fmla="*/ 20841 w 34114"/>
                <a:gd name="connsiteY38" fmla="*/ 15729 h 21543"/>
                <a:gd name="connsiteX39" fmla="*/ 19606 w 34114"/>
                <a:gd name="connsiteY39" fmla="*/ 17305 h 21543"/>
                <a:gd name="connsiteX40" fmla="*/ 18303 w 34114"/>
                <a:gd name="connsiteY40" fmla="*/ 17440 h 21543"/>
                <a:gd name="connsiteX41" fmla="*/ 17184 w 34114"/>
                <a:gd name="connsiteY41" fmla="*/ 18170 h 21543"/>
                <a:gd name="connsiteX42" fmla="*/ 16805 w 34114"/>
                <a:gd name="connsiteY42" fmla="*/ 19209 h 21543"/>
                <a:gd name="connsiteX43" fmla="*/ 15900 w 34114"/>
                <a:gd name="connsiteY43" fmla="*/ 19865 h 21543"/>
                <a:gd name="connsiteX44" fmla="*/ 15570 w 34114"/>
                <a:gd name="connsiteY44" fmla="*/ 21508 h 21543"/>
                <a:gd name="connsiteX45" fmla="*/ 14746 w 34114"/>
                <a:gd name="connsiteY45" fmla="*/ 20588 h 21543"/>
                <a:gd name="connsiteX46" fmla="*/ 13182 w 34114"/>
                <a:gd name="connsiteY46" fmla="*/ 20063 h 21543"/>
                <a:gd name="connsiteX47" fmla="*/ 11783 w 34114"/>
                <a:gd name="connsiteY47" fmla="*/ 19538 h 21543"/>
                <a:gd name="connsiteX48" fmla="*/ 10382 w 34114"/>
                <a:gd name="connsiteY48" fmla="*/ 18093 h 21543"/>
                <a:gd name="connsiteX49" fmla="*/ 8736 w 34114"/>
                <a:gd name="connsiteY49" fmla="*/ 19275 h 21543"/>
                <a:gd name="connsiteX50" fmla="*/ 7253 w 34114"/>
                <a:gd name="connsiteY50" fmla="*/ 19407 h 21543"/>
                <a:gd name="connsiteX51" fmla="*/ 5688 w 34114"/>
                <a:gd name="connsiteY51" fmla="*/ 19078 h 21543"/>
                <a:gd name="connsiteX52" fmla="*/ 3183 w 34114"/>
                <a:gd name="connsiteY52" fmla="*/ 19352 h 21543"/>
                <a:gd name="connsiteX53" fmla="*/ 1430 w 34114"/>
                <a:gd name="connsiteY53" fmla="*/ 19514 h 21543"/>
                <a:gd name="connsiteX54" fmla="*/ 148 w 34114"/>
                <a:gd name="connsiteY54" fmla="*/ 18403 h 21543"/>
                <a:gd name="connsiteX0" fmla="*/ 328 w 34294"/>
                <a:gd name="connsiteY0" fmla="*/ 18403 h 21543"/>
                <a:gd name="connsiteX1" fmla="*/ 1183 w 34294"/>
                <a:gd name="connsiteY1" fmla="*/ 17590 h 21543"/>
                <a:gd name="connsiteX2" fmla="*/ 951 w 34294"/>
                <a:gd name="connsiteY2" fmla="*/ 16546 h 21543"/>
                <a:gd name="connsiteX3" fmla="*/ 1637 w 34294"/>
                <a:gd name="connsiteY3" fmla="*/ 16134 h 21543"/>
                <a:gd name="connsiteX4" fmla="*/ 1463 w 34294"/>
                <a:gd name="connsiteY4" fmla="*/ 15280 h 21543"/>
                <a:gd name="connsiteX5" fmla="*/ 1081 w 34294"/>
                <a:gd name="connsiteY5" fmla="*/ 14754 h 21543"/>
                <a:gd name="connsiteX6" fmla="*/ 1395 w 34294"/>
                <a:gd name="connsiteY6" fmla="*/ 13818 h 21543"/>
                <a:gd name="connsiteX7" fmla="*/ 2268 w 34294"/>
                <a:gd name="connsiteY7" fmla="*/ 13368 h 21543"/>
                <a:gd name="connsiteX8" fmla="*/ 2239 w 34294"/>
                <a:gd name="connsiteY8" fmla="*/ 12844 h 21543"/>
                <a:gd name="connsiteX9" fmla="*/ 2413 w 34294"/>
                <a:gd name="connsiteY9" fmla="*/ 12134 h 21543"/>
                <a:gd name="connsiteX10" fmla="*/ 2833 w 34294"/>
                <a:gd name="connsiteY10" fmla="*/ 11542 h 21543"/>
                <a:gd name="connsiteX11" fmla="*/ 64 w 34294"/>
                <a:gd name="connsiteY11" fmla="*/ 11400 h 21543"/>
                <a:gd name="connsiteX12" fmla="*/ 985 w 34294"/>
                <a:gd name="connsiteY12" fmla="*/ 9425 h 21543"/>
                <a:gd name="connsiteX13" fmla="*/ 328 w 34294"/>
                <a:gd name="connsiteY13" fmla="*/ 7516 h 21543"/>
                <a:gd name="connsiteX14" fmla="*/ 317 w 34294"/>
                <a:gd name="connsiteY14" fmla="*/ 6558 h 21543"/>
                <a:gd name="connsiteX15" fmla="*/ 899 w 34294"/>
                <a:gd name="connsiteY15" fmla="*/ 5477 h 21543"/>
                <a:gd name="connsiteX16" fmla="*/ 2461 w 34294"/>
                <a:gd name="connsiteY16" fmla="*/ 4824 h 21543"/>
                <a:gd name="connsiteX17" fmla="*/ 1734 w 34294"/>
                <a:gd name="connsiteY17" fmla="*/ 2368 h 21543"/>
                <a:gd name="connsiteX18" fmla="*/ 4140 w 34294"/>
                <a:gd name="connsiteY18" fmla="*/ 2109 h 21543"/>
                <a:gd name="connsiteX19" fmla="*/ 6998 w 34294"/>
                <a:gd name="connsiteY19" fmla="*/ 1369 h 21543"/>
                <a:gd name="connsiteX20" fmla="*/ 8405 w 34294"/>
                <a:gd name="connsiteY20" fmla="*/ 1820 h 21543"/>
                <a:gd name="connsiteX21" fmla="*/ 9350 w 34294"/>
                <a:gd name="connsiteY21" fmla="*/ 831 h 21543"/>
                <a:gd name="connsiteX22" fmla="*/ 10150 w 34294"/>
                <a:gd name="connsiteY22" fmla="*/ 1413 h 21543"/>
                <a:gd name="connsiteX23" fmla="*/ 12619 w 34294"/>
                <a:gd name="connsiteY23" fmla="*/ 639 h 21543"/>
                <a:gd name="connsiteX24" fmla="*/ 15180 w 34294"/>
                <a:gd name="connsiteY24" fmla="*/ 2618 h 21543"/>
                <a:gd name="connsiteX25" fmla="*/ 17223 w 34294"/>
                <a:gd name="connsiteY25" fmla="*/ 20 h 21543"/>
                <a:gd name="connsiteX26" fmla="*/ 20784 w 34294"/>
                <a:gd name="connsiteY26" fmla="*/ 1404 h 21543"/>
                <a:gd name="connsiteX27" fmla="*/ 22729 w 34294"/>
                <a:gd name="connsiteY27" fmla="*/ 844 h 21543"/>
                <a:gd name="connsiteX28" fmla="*/ 25688 w 34294"/>
                <a:gd name="connsiteY28" fmla="*/ 1929 h 21543"/>
                <a:gd name="connsiteX29" fmla="*/ 29307 w 34294"/>
                <a:gd name="connsiteY29" fmla="*/ 4819 h 21543"/>
                <a:gd name="connsiteX30" fmla="*/ 29768 w 34294"/>
                <a:gd name="connsiteY30" fmla="*/ 6692 h 21543"/>
                <a:gd name="connsiteX31" fmla="*/ 30828 w 34294"/>
                <a:gd name="connsiteY31" fmla="*/ 9750 h 21543"/>
                <a:gd name="connsiteX32" fmla="*/ 32855 w 34294"/>
                <a:gd name="connsiteY32" fmla="*/ 10454 h 21543"/>
                <a:gd name="connsiteX33" fmla="*/ 31397 w 34294"/>
                <a:gd name="connsiteY33" fmla="*/ 13743 h 21543"/>
                <a:gd name="connsiteX34" fmla="*/ 34028 w 34294"/>
                <a:gd name="connsiteY34" fmla="*/ 16255 h 21543"/>
                <a:gd name="connsiteX35" fmla="*/ 32868 w 34294"/>
                <a:gd name="connsiteY35" fmla="*/ 17559 h 21543"/>
                <a:gd name="connsiteX36" fmla="*/ 26429 w 34294"/>
                <a:gd name="connsiteY36" fmla="*/ 19755 h 21543"/>
                <a:gd name="connsiteX37" fmla="*/ 22667 w 34294"/>
                <a:gd name="connsiteY37" fmla="*/ 14087 h 21543"/>
                <a:gd name="connsiteX38" fmla="*/ 21021 w 34294"/>
                <a:gd name="connsiteY38" fmla="*/ 15729 h 21543"/>
                <a:gd name="connsiteX39" fmla="*/ 19786 w 34294"/>
                <a:gd name="connsiteY39" fmla="*/ 17305 h 21543"/>
                <a:gd name="connsiteX40" fmla="*/ 18483 w 34294"/>
                <a:gd name="connsiteY40" fmla="*/ 17440 h 21543"/>
                <a:gd name="connsiteX41" fmla="*/ 17364 w 34294"/>
                <a:gd name="connsiteY41" fmla="*/ 18170 h 21543"/>
                <a:gd name="connsiteX42" fmla="*/ 16985 w 34294"/>
                <a:gd name="connsiteY42" fmla="*/ 19209 h 21543"/>
                <a:gd name="connsiteX43" fmla="*/ 16080 w 34294"/>
                <a:gd name="connsiteY43" fmla="*/ 19865 h 21543"/>
                <a:gd name="connsiteX44" fmla="*/ 15750 w 34294"/>
                <a:gd name="connsiteY44" fmla="*/ 21508 h 21543"/>
                <a:gd name="connsiteX45" fmla="*/ 14926 w 34294"/>
                <a:gd name="connsiteY45" fmla="*/ 20588 h 21543"/>
                <a:gd name="connsiteX46" fmla="*/ 13362 w 34294"/>
                <a:gd name="connsiteY46" fmla="*/ 20063 h 21543"/>
                <a:gd name="connsiteX47" fmla="*/ 11963 w 34294"/>
                <a:gd name="connsiteY47" fmla="*/ 19538 h 21543"/>
                <a:gd name="connsiteX48" fmla="*/ 10562 w 34294"/>
                <a:gd name="connsiteY48" fmla="*/ 18093 h 21543"/>
                <a:gd name="connsiteX49" fmla="*/ 8916 w 34294"/>
                <a:gd name="connsiteY49" fmla="*/ 19275 h 21543"/>
                <a:gd name="connsiteX50" fmla="*/ 7433 w 34294"/>
                <a:gd name="connsiteY50" fmla="*/ 19407 h 21543"/>
                <a:gd name="connsiteX51" fmla="*/ 5868 w 34294"/>
                <a:gd name="connsiteY51" fmla="*/ 19078 h 21543"/>
                <a:gd name="connsiteX52" fmla="*/ 3363 w 34294"/>
                <a:gd name="connsiteY52" fmla="*/ 19352 h 21543"/>
                <a:gd name="connsiteX53" fmla="*/ 1610 w 34294"/>
                <a:gd name="connsiteY53" fmla="*/ 19514 h 21543"/>
                <a:gd name="connsiteX54" fmla="*/ 328 w 34294"/>
                <a:gd name="connsiteY54" fmla="*/ 18403 h 21543"/>
                <a:gd name="connsiteX0" fmla="*/ 328 w 34294"/>
                <a:gd name="connsiteY0" fmla="*/ 18403 h 21543"/>
                <a:gd name="connsiteX1" fmla="*/ 1183 w 34294"/>
                <a:gd name="connsiteY1" fmla="*/ 17590 h 21543"/>
                <a:gd name="connsiteX2" fmla="*/ 951 w 34294"/>
                <a:gd name="connsiteY2" fmla="*/ 16546 h 21543"/>
                <a:gd name="connsiteX3" fmla="*/ 1637 w 34294"/>
                <a:gd name="connsiteY3" fmla="*/ 16134 h 21543"/>
                <a:gd name="connsiteX4" fmla="*/ 1463 w 34294"/>
                <a:gd name="connsiteY4" fmla="*/ 15280 h 21543"/>
                <a:gd name="connsiteX5" fmla="*/ 1081 w 34294"/>
                <a:gd name="connsiteY5" fmla="*/ 14754 h 21543"/>
                <a:gd name="connsiteX6" fmla="*/ 1395 w 34294"/>
                <a:gd name="connsiteY6" fmla="*/ 13818 h 21543"/>
                <a:gd name="connsiteX7" fmla="*/ 2268 w 34294"/>
                <a:gd name="connsiteY7" fmla="*/ 13368 h 21543"/>
                <a:gd name="connsiteX8" fmla="*/ 2239 w 34294"/>
                <a:gd name="connsiteY8" fmla="*/ 12844 h 21543"/>
                <a:gd name="connsiteX9" fmla="*/ 2413 w 34294"/>
                <a:gd name="connsiteY9" fmla="*/ 12134 h 21543"/>
                <a:gd name="connsiteX10" fmla="*/ 64 w 34294"/>
                <a:gd name="connsiteY10" fmla="*/ 11400 h 21543"/>
                <a:gd name="connsiteX11" fmla="*/ 985 w 34294"/>
                <a:gd name="connsiteY11" fmla="*/ 9425 h 21543"/>
                <a:gd name="connsiteX12" fmla="*/ 328 w 34294"/>
                <a:gd name="connsiteY12" fmla="*/ 7516 h 21543"/>
                <a:gd name="connsiteX13" fmla="*/ 317 w 34294"/>
                <a:gd name="connsiteY13" fmla="*/ 6558 h 21543"/>
                <a:gd name="connsiteX14" fmla="*/ 899 w 34294"/>
                <a:gd name="connsiteY14" fmla="*/ 5477 h 21543"/>
                <a:gd name="connsiteX15" fmla="*/ 2461 w 34294"/>
                <a:gd name="connsiteY15" fmla="*/ 4824 h 21543"/>
                <a:gd name="connsiteX16" fmla="*/ 1734 w 34294"/>
                <a:gd name="connsiteY16" fmla="*/ 2368 h 21543"/>
                <a:gd name="connsiteX17" fmla="*/ 4140 w 34294"/>
                <a:gd name="connsiteY17" fmla="*/ 2109 h 21543"/>
                <a:gd name="connsiteX18" fmla="*/ 6998 w 34294"/>
                <a:gd name="connsiteY18" fmla="*/ 1369 h 21543"/>
                <a:gd name="connsiteX19" fmla="*/ 8405 w 34294"/>
                <a:gd name="connsiteY19" fmla="*/ 1820 h 21543"/>
                <a:gd name="connsiteX20" fmla="*/ 9350 w 34294"/>
                <a:gd name="connsiteY20" fmla="*/ 831 h 21543"/>
                <a:gd name="connsiteX21" fmla="*/ 10150 w 34294"/>
                <a:gd name="connsiteY21" fmla="*/ 1413 h 21543"/>
                <a:gd name="connsiteX22" fmla="*/ 12619 w 34294"/>
                <a:gd name="connsiteY22" fmla="*/ 639 h 21543"/>
                <a:gd name="connsiteX23" fmla="*/ 15180 w 34294"/>
                <a:gd name="connsiteY23" fmla="*/ 2618 h 21543"/>
                <a:gd name="connsiteX24" fmla="*/ 17223 w 34294"/>
                <a:gd name="connsiteY24" fmla="*/ 20 h 21543"/>
                <a:gd name="connsiteX25" fmla="*/ 20784 w 34294"/>
                <a:gd name="connsiteY25" fmla="*/ 1404 h 21543"/>
                <a:gd name="connsiteX26" fmla="*/ 22729 w 34294"/>
                <a:gd name="connsiteY26" fmla="*/ 844 h 21543"/>
                <a:gd name="connsiteX27" fmla="*/ 25688 w 34294"/>
                <a:gd name="connsiteY27" fmla="*/ 1929 h 21543"/>
                <a:gd name="connsiteX28" fmla="*/ 29307 w 34294"/>
                <a:gd name="connsiteY28" fmla="*/ 4819 h 21543"/>
                <a:gd name="connsiteX29" fmla="*/ 29768 w 34294"/>
                <a:gd name="connsiteY29" fmla="*/ 6692 h 21543"/>
                <a:gd name="connsiteX30" fmla="*/ 30828 w 34294"/>
                <a:gd name="connsiteY30" fmla="*/ 9750 h 21543"/>
                <a:gd name="connsiteX31" fmla="*/ 32855 w 34294"/>
                <a:gd name="connsiteY31" fmla="*/ 10454 h 21543"/>
                <a:gd name="connsiteX32" fmla="*/ 31397 w 34294"/>
                <a:gd name="connsiteY32" fmla="*/ 13743 h 21543"/>
                <a:gd name="connsiteX33" fmla="*/ 34028 w 34294"/>
                <a:gd name="connsiteY33" fmla="*/ 16255 h 21543"/>
                <a:gd name="connsiteX34" fmla="*/ 32868 w 34294"/>
                <a:gd name="connsiteY34" fmla="*/ 17559 h 21543"/>
                <a:gd name="connsiteX35" fmla="*/ 26429 w 34294"/>
                <a:gd name="connsiteY35" fmla="*/ 19755 h 21543"/>
                <a:gd name="connsiteX36" fmla="*/ 22667 w 34294"/>
                <a:gd name="connsiteY36" fmla="*/ 14087 h 21543"/>
                <a:gd name="connsiteX37" fmla="*/ 21021 w 34294"/>
                <a:gd name="connsiteY37" fmla="*/ 15729 h 21543"/>
                <a:gd name="connsiteX38" fmla="*/ 19786 w 34294"/>
                <a:gd name="connsiteY38" fmla="*/ 17305 h 21543"/>
                <a:gd name="connsiteX39" fmla="*/ 18483 w 34294"/>
                <a:gd name="connsiteY39" fmla="*/ 17440 h 21543"/>
                <a:gd name="connsiteX40" fmla="*/ 17364 w 34294"/>
                <a:gd name="connsiteY40" fmla="*/ 18170 h 21543"/>
                <a:gd name="connsiteX41" fmla="*/ 16985 w 34294"/>
                <a:gd name="connsiteY41" fmla="*/ 19209 h 21543"/>
                <a:gd name="connsiteX42" fmla="*/ 16080 w 34294"/>
                <a:gd name="connsiteY42" fmla="*/ 19865 h 21543"/>
                <a:gd name="connsiteX43" fmla="*/ 15750 w 34294"/>
                <a:gd name="connsiteY43" fmla="*/ 21508 h 21543"/>
                <a:gd name="connsiteX44" fmla="*/ 14926 w 34294"/>
                <a:gd name="connsiteY44" fmla="*/ 20588 h 21543"/>
                <a:gd name="connsiteX45" fmla="*/ 13362 w 34294"/>
                <a:gd name="connsiteY45" fmla="*/ 20063 h 21543"/>
                <a:gd name="connsiteX46" fmla="*/ 11963 w 34294"/>
                <a:gd name="connsiteY46" fmla="*/ 19538 h 21543"/>
                <a:gd name="connsiteX47" fmla="*/ 10562 w 34294"/>
                <a:gd name="connsiteY47" fmla="*/ 18093 h 21543"/>
                <a:gd name="connsiteX48" fmla="*/ 8916 w 34294"/>
                <a:gd name="connsiteY48" fmla="*/ 19275 h 21543"/>
                <a:gd name="connsiteX49" fmla="*/ 7433 w 34294"/>
                <a:gd name="connsiteY49" fmla="*/ 19407 h 21543"/>
                <a:gd name="connsiteX50" fmla="*/ 5868 w 34294"/>
                <a:gd name="connsiteY50" fmla="*/ 19078 h 21543"/>
                <a:gd name="connsiteX51" fmla="*/ 3363 w 34294"/>
                <a:gd name="connsiteY51" fmla="*/ 19352 h 21543"/>
                <a:gd name="connsiteX52" fmla="*/ 1610 w 34294"/>
                <a:gd name="connsiteY52" fmla="*/ 19514 h 21543"/>
                <a:gd name="connsiteX53" fmla="*/ 328 w 34294"/>
                <a:gd name="connsiteY53" fmla="*/ 18403 h 21543"/>
                <a:gd name="connsiteX0" fmla="*/ 328 w 34294"/>
                <a:gd name="connsiteY0" fmla="*/ 18403 h 21543"/>
                <a:gd name="connsiteX1" fmla="*/ 1183 w 34294"/>
                <a:gd name="connsiteY1" fmla="*/ 17590 h 21543"/>
                <a:gd name="connsiteX2" fmla="*/ 951 w 34294"/>
                <a:gd name="connsiteY2" fmla="*/ 16546 h 21543"/>
                <a:gd name="connsiteX3" fmla="*/ 1637 w 34294"/>
                <a:gd name="connsiteY3" fmla="*/ 16134 h 21543"/>
                <a:gd name="connsiteX4" fmla="*/ 1463 w 34294"/>
                <a:gd name="connsiteY4" fmla="*/ 15280 h 21543"/>
                <a:gd name="connsiteX5" fmla="*/ 1081 w 34294"/>
                <a:gd name="connsiteY5" fmla="*/ 14754 h 21543"/>
                <a:gd name="connsiteX6" fmla="*/ 1395 w 34294"/>
                <a:gd name="connsiteY6" fmla="*/ 13818 h 21543"/>
                <a:gd name="connsiteX7" fmla="*/ 2268 w 34294"/>
                <a:gd name="connsiteY7" fmla="*/ 13368 h 21543"/>
                <a:gd name="connsiteX8" fmla="*/ 2239 w 34294"/>
                <a:gd name="connsiteY8" fmla="*/ 12844 h 21543"/>
                <a:gd name="connsiteX9" fmla="*/ 64 w 34294"/>
                <a:gd name="connsiteY9" fmla="*/ 11400 h 21543"/>
                <a:gd name="connsiteX10" fmla="*/ 985 w 34294"/>
                <a:gd name="connsiteY10" fmla="*/ 9425 h 21543"/>
                <a:gd name="connsiteX11" fmla="*/ 328 w 34294"/>
                <a:gd name="connsiteY11" fmla="*/ 7516 h 21543"/>
                <a:gd name="connsiteX12" fmla="*/ 317 w 34294"/>
                <a:gd name="connsiteY12" fmla="*/ 6558 h 21543"/>
                <a:gd name="connsiteX13" fmla="*/ 899 w 34294"/>
                <a:gd name="connsiteY13" fmla="*/ 5477 h 21543"/>
                <a:gd name="connsiteX14" fmla="*/ 2461 w 34294"/>
                <a:gd name="connsiteY14" fmla="*/ 4824 h 21543"/>
                <a:gd name="connsiteX15" fmla="*/ 1734 w 34294"/>
                <a:gd name="connsiteY15" fmla="*/ 2368 h 21543"/>
                <a:gd name="connsiteX16" fmla="*/ 4140 w 34294"/>
                <a:gd name="connsiteY16" fmla="*/ 2109 h 21543"/>
                <a:gd name="connsiteX17" fmla="*/ 6998 w 34294"/>
                <a:gd name="connsiteY17" fmla="*/ 1369 h 21543"/>
                <a:gd name="connsiteX18" fmla="*/ 8405 w 34294"/>
                <a:gd name="connsiteY18" fmla="*/ 1820 h 21543"/>
                <a:gd name="connsiteX19" fmla="*/ 9350 w 34294"/>
                <a:gd name="connsiteY19" fmla="*/ 831 h 21543"/>
                <a:gd name="connsiteX20" fmla="*/ 10150 w 34294"/>
                <a:gd name="connsiteY20" fmla="*/ 1413 h 21543"/>
                <a:gd name="connsiteX21" fmla="*/ 12619 w 34294"/>
                <a:gd name="connsiteY21" fmla="*/ 639 h 21543"/>
                <a:gd name="connsiteX22" fmla="*/ 15180 w 34294"/>
                <a:gd name="connsiteY22" fmla="*/ 2618 h 21543"/>
                <a:gd name="connsiteX23" fmla="*/ 17223 w 34294"/>
                <a:gd name="connsiteY23" fmla="*/ 20 h 21543"/>
                <a:gd name="connsiteX24" fmla="*/ 20784 w 34294"/>
                <a:gd name="connsiteY24" fmla="*/ 1404 h 21543"/>
                <a:gd name="connsiteX25" fmla="*/ 22729 w 34294"/>
                <a:gd name="connsiteY25" fmla="*/ 844 h 21543"/>
                <a:gd name="connsiteX26" fmla="*/ 25688 w 34294"/>
                <a:gd name="connsiteY26" fmla="*/ 1929 h 21543"/>
                <a:gd name="connsiteX27" fmla="*/ 29307 w 34294"/>
                <a:gd name="connsiteY27" fmla="*/ 4819 h 21543"/>
                <a:gd name="connsiteX28" fmla="*/ 29768 w 34294"/>
                <a:gd name="connsiteY28" fmla="*/ 6692 h 21543"/>
                <a:gd name="connsiteX29" fmla="*/ 30828 w 34294"/>
                <a:gd name="connsiteY29" fmla="*/ 9750 h 21543"/>
                <a:gd name="connsiteX30" fmla="*/ 32855 w 34294"/>
                <a:gd name="connsiteY30" fmla="*/ 10454 h 21543"/>
                <a:gd name="connsiteX31" fmla="*/ 31397 w 34294"/>
                <a:gd name="connsiteY31" fmla="*/ 13743 h 21543"/>
                <a:gd name="connsiteX32" fmla="*/ 34028 w 34294"/>
                <a:gd name="connsiteY32" fmla="*/ 16255 h 21543"/>
                <a:gd name="connsiteX33" fmla="*/ 32868 w 34294"/>
                <a:gd name="connsiteY33" fmla="*/ 17559 h 21543"/>
                <a:gd name="connsiteX34" fmla="*/ 26429 w 34294"/>
                <a:gd name="connsiteY34" fmla="*/ 19755 h 21543"/>
                <a:gd name="connsiteX35" fmla="*/ 22667 w 34294"/>
                <a:gd name="connsiteY35" fmla="*/ 14087 h 21543"/>
                <a:gd name="connsiteX36" fmla="*/ 21021 w 34294"/>
                <a:gd name="connsiteY36" fmla="*/ 15729 h 21543"/>
                <a:gd name="connsiteX37" fmla="*/ 19786 w 34294"/>
                <a:gd name="connsiteY37" fmla="*/ 17305 h 21543"/>
                <a:gd name="connsiteX38" fmla="*/ 18483 w 34294"/>
                <a:gd name="connsiteY38" fmla="*/ 17440 h 21543"/>
                <a:gd name="connsiteX39" fmla="*/ 17364 w 34294"/>
                <a:gd name="connsiteY39" fmla="*/ 18170 h 21543"/>
                <a:gd name="connsiteX40" fmla="*/ 16985 w 34294"/>
                <a:gd name="connsiteY40" fmla="*/ 19209 h 21543"/>
                <a:gd name="connsiteX41" fmla="*/ 16080 w 34294"/>
                <a:gd name="connsiteY41" fmla="*/ 19865 h 21543"/>
                <a:gd name="connsiteX42" fmla="*/ 15750 w 34294"/>
                <a:gd name="connsiteY42" fmla="*/ 21508 h 21543"/>
                <a:gd name="connsiteX43" fmla="*/ 14926 w 34294"/>
                <a:gd name="connsiteY43" fmla="*/ 20588 h 21543"/>
                <a:gd name="connsiteX44" fmla="*/ 13362 w 34294"/>
                <a:gd name="connsiteY44" fmla="*/ 20063 h 21543"/>
                <a:gd name="connsiteX45" fmla="*/ 11963 w 34294"/>
                <a:gd name="connsiteY45" fmla="*/ 19538 h 21543"/>
                <a:gd name="connsiteX46" fmla="*/ 10562 w 34294"/>
                <a:gd name="connsiteY46" fmla="*/ 18093 h 21543"/>
                <a:gd name="connsiteX47" fmla="*/ 8916 w 34294"/>
                <a:gd name="connsiteY47" fmla="*/ 19275 h 21543"/>
                <a:gd name="connsiteX48" fmla="*/ 7433 w 34294"/>
                <a:gd name="connsiteY48" fmla="*/ 19407 h 21543"/>
                <a:gd name="connsiteX49" fmla="*/ 5868 w 34294"/>
                <a:gd name="connsiteY49" fmla="*/ 19078 h 21543"/>
                <a:gd name="connsiteX50" fmla="*/ 3363 w 34294"/>
                <a:gd name="connsiteY50" fmla="*/ 19352 h 21543"/>
                <a:gd name="connsiteX51" fmla="*/ 1610 w 34294"/>
                <a:gd name="connsiteY51" fmla="*/ 19514 h 21543"/>
                <a:gd name="connsiteX52" fmla="*/ 328 w 34294"/>
                <a:gd name="connsiteY52" fmla="*/ 18403 h 21543"/>
                <a:gd name="connsiteX0" fmla="*/ 328 w 34294"/>
                <a:gd name="connsiteY0" fmla="*/ 18403 h 21543"/>
                <a:gd name="connsiteX1" fmla="*/ 1183 w 34294"/>
                <a:gd name="connsiteY1" fmla="*/ 17590 h 21543"/>
                <a:gd name="connsiteX2" fmla="*/ 951 w 34294"/>
                <a:gd name="connsiteY2" fmla="*/ 16546 h 21543"/>
                <a:gd name="connsiteX3" fmla="*/ 1637 w 34294"/>
                <a:gd name="connsiteY3" fmla="*/ 16134 h 21543"/>
                <a:gd name="connsiteX4" fmla="*/ 1463 w 34294"/>
                <a:gd name="connsiteY4" fmla="*/ 15280 h 21543"/>
                <a:gd name="connsiteX5" fmla="*/ 1081 w 34294"/>
                <a:gd name="connsiteY5" fmla="*/ 14754 h 21543"/>
                <a:gd name="connsiteX6" fmla="*/ 1395 w 34294"/>
                <a:gd name="connsiteY6" fmla="*/ 13818 h 21543"/>
                <a:gd name="connsiteX7" fmla="*/ 2268 w 34294"/>
                <a:gd name="connsiteY7" fmla="*/ 13368 h 21543"/>
                <a:gd name="connsiteX8" fmla="*/ 64 w 34294"/>
                <a:gd name="connsiteY8" fmla="*/ 11400 h 21543"/>
                <a:gd name="connsiteX9" fmla="*/ 985 w 34294"/>
                <a:gd name="connsiteY9" fmla="*/ 9425 h 21543"/>
                <a:gd name="connsiteX10" fmla="*/ 328 w 34294"/>
                <a:gd name="connsiteY10" fmla="*/ 7516 h 21543"/>
                <a:gd name="connsiteX11" fmla="*/ 317 w 34294"/>
                <a:gd name="connsiteY11" fmla="*/ 6558 h 21543"/>
                <a:gd name="connsiteX12" fmla="*/ 899 w 34294"/>
                <a:gd name="connsiteY12" fmla="*/ 5477 h 21543"/>
                <a:gd name="connsiteX13" fmla="*/ 2461 w 34294"/>
                <a:gd name="connsiteY13" fmla="*/ 4824 h 21543"/>
                <a:gd name="connsiteX14" fmla="*/ 1734 w 34294"/>
                <a:gd name="connsiteY14" fmla="*/ 2368 h 21543"/>
                <a:gd name="connsiteX15" fmla="*/ 4140 w 34294"/>
                <a:gd name="connsiteY15" fmla="*/ 2109 h 21543"/>
                <a:gd name="connsiteX16" fmla="*/ 6998 w 34294"/>
                <a:gd name="connsiteY16" fmla="*/ 1369 h 21543"/>
                <a:gd name="connsiteX17" fmla="*/ 8405 w 34294"/>
                <a:gd name="connsiteY17" fmla="*/ 1820 h 21543"/>
                <a:gd name="connsiteX18" fmla="*/ 9350 w 34294"/>
                <a:gd name="connsiteY18" fmla="*/ 831 h 21543"/>
                <a:gd name="connsiteX19" fmla="*/ 10150 w 34294"/>
                <a:gd name="connsiteY19" fmla="*/ 1413 h 21543"/>
                <a:gd name="connsiteX20" fmla="*/ 12619 w 34294"/>
                <a:gd name="connsiteY20" fmla="*/ 639 h 21543"/>
                <a:gd name="connsiteX21" fmla="*/ 15180 w 34294"/>
                <a:gd name="connsiteY21" fmla="*/ 2618 h 21543"/>
                <a:gd name="connsiteX22" fmla="*/ 17223 w 34294"/>
                <a:gd name="connsiteY22" fmla="*/ 20 h 21543"/>
                <a:gd name="connsiteX23" fmla="*/ 20784 w 34294"/>
                <a:gd name="connsiteY23" fmla="*/ 1404 h 21543"/>
                <a:gd name="connsiteX24" fmla="*/ 22729 w 34294"/>
                <a:gd name="connsiteY24" fmla="*/ 844 h 21543"/>
                <a:gd name="connsiteX25" fmla="*/ 25688 w 34294"/>
                <a:gd name="connsiteY25" fmla="*/ 1929 h 21543"/>
                <a:gd name="connsiteX26" fmla="*/ 29307 w 34294"/>
                <a:gd name="connsiteY26" fmla="*/ 4819 h 21543"/>
                <a:gd name="connsiteX27" fmla="*/ 29768 w 34294"/>
                <a:gd name="connsiteY27" fmla="*/ 6692 h 21543"/>
                <a:gd name="connsiteX28" fmla="*/ 30828 w 34294"/>
                <a:gd name="connsiteY28" fmla="*/ 9750 h 21543"/>
                <a:gd name="connsiteX29" fmla="*/ 32855 w 34294"/>
                <a:gd name="connsiteY29" fmla="*/ 10454 h 21543"/>
                <a:gd name="connsiteX30" fmla="*/ 31397 w 34294"/>
                <a:gd name="connsiteY30" fmla="*/ 13743 h 21543"/>
                <a:gd name="connsiteX31" fmla="*/ 34028 w 34294"/>
                <a:gd name="connsiteY31" fmla="*/ 16255 h 21543"/>
                <a:gd name="connsiteX32" fmla="*/ 32868 w 34294"/>
                <a:gd name="connsiteY32" fmla="*/ 17559 h 21543"/>
                <a:gd name="connsiteX33" fmla="*/ 26429 w 34294"/>
                <a:gd name="connsiteY33" fmla="*/ 19755 h 21543"/>
                <a:gd name="connsiteX34" fmla="*/ 22667 w 34294"/>
                <a:gd name="connsiteY34" fmla="*/ 14087 h 21543"/>
                <a:gd name="connsiteX35" fmla="*/ 21021 w 34294"/>
                <a:gd name="connsiteY35" fmla="*/ 15729 h 21543"/>
                <a:gd name="connsiteX36" fmla="*/ 19786 w 34294"/>
                <a:gd name="connsiteY36" fmla="*/ 17305 h 21543"/>
                <a:gd name="connsiteX37" fmla="*/ 18483 w 34294"/>
                <a:gd name="connsiteY37" fmla="*/ 17440 h 21543"/>
                <a:gd name="connsiteX38" fmla="*/ 17364 w 34294"/>
                <a:gd name="connsiteY38" fmla="*/ 18170 h 21543"/>
                <a:gd name="connsiteX39" fmla="*/ 16985 w 34294"/>
                <a:gd name="connsiteY39" fmla="*/ 19209 h 21543"/>
                <a:gd name="connsiteX40" fmla="*/ 16080 w 34294"/>
                <a:gd name="connsiteY40" fmla="*/ 19865 h 21543"/>
                <a:gd name="connsiteX41" fmla="*/ 15750 w 34294"/>
                <a:gd name="connsiteY41" fmla="*/ 21508 h 21543"/>
                <a:gd name="connsiteX42" fmla="*/ 14926 w 34294"/>
                <a:gd name="connsiteY42" fmla="*/ 20588 h 21543"/>
                <a:gd name="connsiteX43" fmla="*/ 13362 w 34294"/>
                <a:gd name="connsiteY43" fmla="*/ 20063 h 21543"/>
                <a:gd name="connsiteX44" fmla="*/ 11963 w 34294"/>
                <a:gd name="connsiteY44" fmla="*/ 19538 h 21543"/>
                <a:gd name="connsiteX45" fmla="*/ 10562 w 34294"/>
                <a:gd name="connsiteY45" fmla="*/ 18093 h 21543"/>
                <a:gd name="connsiteX46" fmla="*/ 8916 w 34294"/>
                <a:gd name="connsiteY46" fmla="*/ 19275 h 21543"/>
                <a:gd name="connsiteX47" fmla="*/ 7433 w 34294"/>
                <a:gd name="connsiteY47" fmla="*/ 19407 h 21543"/>
                <a:gd name="connsiteX48" fmla="*/ 5868 w 34294"/>
                <a:gd name="connsiteY48" fmla="*/ 19078 h 21543"/>
                <a:gd name="connsiteX49" fmla="*/ 3363 w 34294"/>
                <a:gd name="connsiteY49" fmla="*/ 19352 h 21543"/>
                <a:gd name="connsiteX50" fmla="*/ 1610 w 34294"/>
                <a:gd name="connsiteY50" fmla="*/ 19514 h 21543"/>
                <a:gd name="connsiteX51" fmla="*/ 328 w 34294"/>
                <a:gd name="connsiteY51" fmla="*/ 18403 h 21543"/>
                <a:gd name="connsiteX0" fmla="*/ 328 w 34294"/>
                <a:gd name="connsiteY0" fmla="*/ 18403 h 21543"/>
                <a:gd name="connsiteX1" fmla="*/ 1183 w 34294"/>
                <a:gd name="connsiteY1" fmla="*/ 17590 h 21543"/>
                <a:gd name="connsiteX2" fmla="*/ 951 w 34294"/>
                <a:gd name="connsiteY2" fmla="*/ 16546 h 21543"/>
                <a:gd name="connsiteX3" fmla="*/ 1637 w 34294"/>
                <a:gd name="connsiteY3" fmla="*/ 16134 h 21543"/>
                <a:gd name="connsiteX4" fmla="*/ 1463 w 34294"/>
                <a:gd name="connsiteY4" fmla="*/ 15280 h 21543"/>
                <a:gd name="connsiteX5" fmla="*/ 1081 w 34294"/>
                <a:gd name="connsiteY5" fmla="*/ 14754 h 21543"/>
                <a:gd name="connsiteX6" fmla="*/ 1395 w 34294"/>
                <a:gd name="connsiteY6" fmla="*/ 13818 h 21543"/>
                <a:gd name="connsiteX7" fmla="*/ 64 w 34294"/>
                <a:gd name="connsiteY7" fmla="*/ 11400 h 21543"/>
                <a:gd name="connsiteX8" fmla="*/ 985 w 34294"/>
                <a:gd name="connsiteY8" fmla="*/ 9425 h 21543"/>
                <a:gd name="connsiteX9" fmla="*/ 328 w 34294"/>
                <a:gd name="connsiteY9" fmla="*/ 7516 h 21543"/>
                <a:gd name="connsiteX10" fmla="*/ 317 w 34294"/>
                <a:gd name="connsiteY10" fmla="*/ 6558 h 21543"/>
                <a:gd name="connsiteX11" fmla="*/ 899 w 34294"/>
                <a:gd name="connsiteY11" fmla="*/ 5477 h 21543"/>
                <a:gd name="connsiteX12" fmla="*/ 2461 w 34294"/>
                <a:gd name="connsiteY12" fmla="*/ 4824 h 21543"/>
                <a:gd name="connsiteX13" fmla="*/ 1734 w 34294"/>
                <a:gd name="connsiteY13" fmla="*/ 2368 h 21543"/>
                <a:gd name="connsiteX14" fmla="*/ 4140 w 34294"/>
                <a:gd name="connsiteY14" fmla="*/ 2109 h 21543"/>
                <a:gd name="connsiteX15" fmla="*/ 6998 w 34294"/>
                <a:gd name="connsiteY15" fmla="*/ 1369 h 21543"/>
                <a:gd name="connsiteX16" fmla="*/ 8405 w 34294"/>
                <a:gd name="connsiteY16" fmla="*/ 1820 h 21543"/>
                <a:gd name="connsiteX17" fmla="*/ 9350 w 34294"/>
                <a:gd name="connsiteY17" fmla="*/ 831 h 21543"/>
                <a:gd name="connsiteX18" fmla="*/ 10150 w 34294"/>
                <a:gd name="connsiteY18" fmla="*/ 1413 h 21543"/>
                <a:gd name="connsiteX19" fmla="*/ 12619 w 34294"/>
                <a:gd name="connsiteY19" fmla="*/ 639 h 21543"/>
                <a:gd name="connsiteX20" fmla="*/ 15180 w 34294"/>
                <a:gd name="connsiteY20" fmla="*/ 2618 h 21543"/>
                <a:gd name="connsiteX21" fmla="*/ 17223 w 34294"/>
                <a:gd name="connsiteY21" fmla="*/ 20 h 21543"/>
                <a:gd name="connsiteX22" fmla="*/ 20784 w 34294"/>
                <a:gd name="connsiteY22" fmla="*/ 1404 h 21543"/>
                <a:gd name="connsiteX23" fmla="*/ 22729 w 34294"/>
                <a:gd name="connsiteY23" fmla="*/ 844 h 21543"/>
                <a:gd name="connsiteX24" fmla="*/ 25688 w 34294"/>
                <a:gd name="connsiteY24" fmla="*/ 1929 h 21543"/>
                <a:gd name="connsiteX25" fmla="*/ 29307 w 34294"/>
                <a:gd name="connsiteY25" fmla="*/ 4819 h 21543"/>
                <a:gd name="connsiteX26" fmla="*/ 29768 w 34294"/>
                <a:gd name="connsiteY26" fmla="*/ 6692 h 21543"/>
                <a:gd name="connsiteX27" fmla="*/ 30828 w 34294"/>
                <a:gd name="connsiteY27" fmla="*/ 9750 h 21543"/>
                <a:gd name="connsiteX28" fmla="*/ 32855 w 34294"/>
                <a:gd name="connsiteY28" fmla="*/ 10454 h 21543"/>
                <a:gd name="connsiteX29" fmla="*/ 31397 w 34294"/>
                <a:gd name="connsiteY29" fmla="*/ 13743 h 21543"/>
                <a:gd name="connsiteX30" fmla="*/ 34028 w 34294"/>
                <a:gd name="connsiteY30" fmla="*/ 16255 h 21543"/>
                <a:gd name="connsiteX31" fmla="*/ 32868 w 34294"/>
                <a:gd name="connsiteY31" fmla="*/ 17559 h 21543"/>
                <a:gd name="connsiteX32" fmla="*/ 26429 w 34294"/>
                <a:gd name="connsiteY32" fmla="*/ 19755 h 21543"/>
                <a:gd name="connsiteX33" fmla="*/ 22667 w 34294"/>
                <a:gd name="connsiteY33" fmla="*/ 14087 h 21543"/>
                <a:gd name="connsiteX34" fmla="*/ 21021 w 34294"/>
                <a:gd name="connsiteY34" fmla="*/ 15729 h 21543"/>
                <a:gd name="connsiteX35" fmla="*/ 19786 w 34294"/>
                <a:gd name="connsiteY35" fmla="*/ 17305 h 21543"/>
                <a:gd name="connsiteX36" fmla="*/ 18483 w 34294"/>
                <a:gd name="connsiteY36" fmla="*/ 17440 h 21543"/>
                <a:gd name="connsiteX37" fmla="*/ 17364 w 34294"/>
                <a:gd name="connsiteY37" fmla="*/ 18170 h 21543"/>
                <a:gd name="connsiteX38" fmla="*/ 16985 w 34294"/>
                <a:gd name="connsiteY38" fmla="*/ 19209 h 21543"/>
                <a:gd name="connsiteX39" fmla="*/ 16080 w 34294"/>
                <a:gd name="connsiteY39" fmla="*/ 19865 h 21543"/>
                <a:gd name="connsiteX40" fmla="*/ 15750 w 34294"/>
                <a:gd name="connsiteY40" fmla="*/ 21508 h 21543"/>
                <a:gd name="connsiteX41" fmla="*/ 14926 w 34294"/>
                <a:gd name="connsiteY41" fmla="*/ 20588 h 21543"/>
                <a:gd name="connsiteX42" fmla="*/ 13362 w 34294"/>
                <a:gd name="connsiteY42" fmla="*/ 20063 h 21543"/>
                <a:gd name="connsiteX43" fmla="*/ 11963 w 34294"/>
                <a:gd name="connsiteY43" fmla="*/ 19538 h 21543"/>
                <a:gd name="connsiteX44" fmla="*/ 10562 w 34294"/>
                <a:gd name="connsiteY44" fmla="*/ 18093 h 21543"/>
                <a:gd name="connsiteX45" fmla="*/ 8916 w 34294"/>
                <a:gd name="connsiteY45" fmla="*/ 19275 h 21543"/>
                <a:gd name="connsiteX46" fmla="*/ 7433 w 34294"/>
                <a:gd name="connsiteY46" fmla="*/ 19407 h 21543"/>
                <a:gd name="connsiteX47" fmla="*/ 5868 w 34294"/>
                <a:gd name="connsiteY47" fmla="*/ 19078 h 21543"/>
                <a:gd name="connsiteX48" fmla="*/ 3363 w 34294"/>
                <a:gd name="connsiteY48" fmla="*/ 19352 h 21543"/>
                <a:gd name="connsiteX49" fmla="*/ 1610 w 34294"/>
                <a:gd name="connsiteY49" fmla="*/ 19514 h 21543"/>
                <a:gd name="connsiteX50" fmla="*/ 328 w 34294"/>
                <a:gd name="connsiteY50" fmla="*/ 18403 h 21543"/>
                <a:gd name="connsiteX0" fmla="*/ 328 w 34294"/>
                <a:gd name="connsiteY0" fmla="*/ 18403 h 21543"/>
                <a:gd name="connsiteX1" fmla="*/ 1183 w 34294"/>
                <a:gd name="connsiteY1" fmla="*/ 17590 h 21543"/>
                <a:gd name="connsiteX2" fmla="*/ 951 w 34294"/>
                <a:gd name="connsiteY2" fmla="*/ 16546 h 21543"/>
                <a:gd name="connsiteX3" fmla="*/ 1637 w 34294"/>
                <a:gd name="connsiteY3" fmla="*/ 16134 h 21543"/>
                <a:gd name="connsiteX4" fmla="*/ 1463 w 34294"/>
                <a:gd name="connsiteY4" fmla="*/ 15280 h 21543"/>
                <a:gd name="connsiteX5" fmla="*/ 1395 w 34294"/>
                <a:gd name="connsiteY5" fmla="*/ 13818 h 21543"/>
                <a:gd name="connsiteX6" fmla="*/ 64 w 34294"/>
                <a:gd name="connsiteY6" fmla="*/ 11400 h 21543"/>
                <a:gd name="connsiteX7" fmla="*/ 985 w 34294"/>
                <a:gd name="connsiteY7" fmla="*/ 9425 h 21543"/>
                <a:gd name="connsiteX8" fmla="*/ 328 w 34294"/>
                <a:gd name="connsiteY8" fmla="*/ 7516 h 21543"/>
                <a:gd name="connsiteX9" fmla="*/ 317 w 34294"/>
                <a:gd name="connsiteY9" fmla="*/ 6558 h 21543"/>
                <a:gd name="connsiteX10" fmla="*/ 899 w 34294"/>
                <a:gd name="connsiteY10" fmla="*/ 5477 h 21543"/>
                <a:gd name="connsiteX11" fmla="*/ 2461 w 34294"/>
                <a:gd name="connsiteY11" fmla="*/ 4824 h 21543"/>
                <a:gd name="connsiteX12" fmla="*/ 1734 w 34294"/>
                <a:gd name="connsiteY12" fmla="*/ 2368 h 21543"/>
                <a:gd name="connsiteX13" fmla="*/ 4140 w 34294"/>
                <a:gd name="connsiteY13" fmla="*/ 2109 h 21543"/>
                <a:gd name="connsiteX14" fmla="*/ 6998 w 34294"/>
                <a:gd name="connsiteY14" fmla="*/ 1369 h 21543"/>
                <a:gd name="connsiteX15" fmla="*/ 8405 w 34294"/>
                <a:gd name="connsiteY15" fmla="*/ 1820 h 21543"/>
                <a:gd name="connsiteX16" fmla="*/ 9350 w 34294"/>
                <a:gd name="connsiteY16" fmla="*/ 831 h 21543"/>
                <a:gd name="connsiteX17" fmla="*/ 10150 w 34294"/>
                <a:gd name="connsiteY17" fmla="*/ 1413 h 21543"/>
                <a:gd name="connsiteX18" fmla="*/ 12619 w 34294"/>
                <a:gd name="connsiteY18" fmla="*/ 639 h 21543"/>
                <a:gd name="connsiteX19" fmla="*/ 15180 w 34294"/>
                <a:gd name="connsiteY19" fmla="*/ 2618 h 21543"/>
                <a:gd name="connsiteX20" fmla="*/ 17223 w 34294"/>
                <a:gd name="connsiteY20" fmla="*/ 20 h 21543"/>
                <a:gd name="connsiteX21" fmla="*/ 20784 w 34294"/>
                <a:gd name="connsiteY21" fmla="*/ 1404 h 21543"/>
                <a:gd name="connsiteX22" fmla="*/ 22729 w 34294"/>
                <a:gd name="connsiteY22" fmla="*/ 844 h 21543"/>
                <a:gd name="connsiteX23" fmla="*/ 25688 w 34294"/>
                <a:gd name="connsiteY23" fmla="*/ 1929 h 21543"/>
                <a:gd name="connsiteX24" fmla="*/ 29307 w 34294"/>
                <a:gd name="connsiteY24" fmla="*/ 4819 h 21543"/>
                <a:gd name="connsiteX25" fmla="*/ 29768 w 34294"/>
                <a:gd name="connsiteY25" fmla="*/ 6692 h 21543"/>
                <a:gd name="connsiteX26" fmla="*/ 30828 w 34294"/>
                <a:gd name="connsiteY26" fmla="*/ 9750 h 21543"/>
                <a:gd name="connsiteX27" fmla="*/ 32855 w 34294"/>
                <a:gd name="connsiteY27" fmla="*/ 10454 h 21543"/>
                <a:gd name="connsiteX28" fmla="*/ 31397 w 34294"/>
                <a:gd name="connsiteY28" fmla="*/ 13743 h 21543"/>
                <a:gd name="connsiteX29" fmla="*/ 34028 w 34294"/>
                <a:gd name="connsiteY29" fmla="*/ 16255 h 21543"/>
                <a:gd name="connsiteX30" fmla="*/ 32868 w 34294"/>
                <a:gd name="connsiteY30" fmla="*/ 17559 h 21543"/>
                <a:gd name="connsiteX31" fmla="*/ 26429 w 34294"/>
                <a:gd name="connsiteY31" fmla="*/ 19755 h 21543"/>
                <a:gd name="connsiteX32" fmla="*/ 22667 w 34294"/>
                <a:gd name="connsiteY32" fmla="*/ 14087 h 21543"/>
                <a:gd name="connsiteX33" fmla="*/ 21021 w 34294"/>
                <a:gd name="connsiteY33" fmla="*/ 15729 h 21543"/>
                <a:gd name="connsiteX34" fmla="*/ 19786 w 34294"/>
                <a:gd name="connsiteY34" fmla="*/ 17305 h 21543"/>
                <a:gd name="connsiteX35" fmla="*/ 18483 w 34294"/>
                <a:gd name="connsiteY35" fmla="*/ 17440 h 21543"/>
                <a:gd name="connsiteX36" fmla="*/ 17364 w 34294"/>
                <a:gd name="connsiteY36" fmla="*/ 18170 h 21543"/>
                <a:gd name="connsiteX37" fmla="*/ 16985 w 34294"/>
                <a:gd name="connsiteY37" fmla="*/ 19209 h 21543"/>
                <a:gd name="connsiteX38" fmla="*/ 16080 w 34294"/>
                <a:gd name="connsiteY38" fmla="*/ 19865 h 21543"/>
                <a:gd name="connsiteX39" fmla="*/ 15750 w 34294"/>
                <a:gd name="connsiteY39" fmla="*/ 21508 h 21543"/>
                <a:gd name="connsiteX40" fmla="*/ 14926 w 34294"/>
                <a:gd name="connsiteY40" fmla="*/ 20588 h 21543"/>
                <a:gd name="connsiteX41" fmla="*/ 13362 w 34294"/>
                <a:gd name="connsiteY41" fmla="*/ 20063 h 21543"/>
                <a:gd name="connsiteX42" fmla="*/ 11963 w 34294"/>
                <a:gd name="connsiteY42" fmla="*/ 19538 h 21543"/>
                <a:gd name="connsiteX43" fmla="*/ 10562 w 34294"/>
                <a:gd name="connsiteY43" fmla="*/ 18093 h 21543"/>
                <a:gd name="connsiteX44" fmla="*/ 8916 w 34294"/>
                <a:gd name="connsiteY44" fmla="*/ 19275 h 21543"/>
                <a:gd name="connsiteX45" fmla="*/ 7433 w 34294"/>
                <a:gd name="connsiteY45" fmla="*/ 19407 h 21543"/>
                <a:gd name="connsiteX46" fmla="*/ 5868 w 34294"/>
                <a:gd name="connsiteY46" fmla="*/ 19078 h 21543"/>
                <a:gd name="connsiteX47" fmla="*/ 3363 w 34294"/>
                <a:gd name="connsiteY47" fmla="*/ 19352 h 21543"/>
                <a:gd name="connsiteX48" fmla="*/ 1610 w 34294"/>
                <a:gd name="connsiteY48" fmla="*/ 19514 h 21543"/>
                <a:gd name="connsiteX49" fmla="*/ 328 w 34294"/>
                <a:gd name="connsiteY49" fmla="*/ 18403 h 21543"/>
                <a:gd name="connsiteX0" fmla="*/ 328 w 34294"/>
                <a:gd name="connsiteY0" fmla="*/ 18403 h 21543"/>
                <a:gd name="connsiteX1" fmla="*/ 1183 w 34294"/>
                <a:gd name="connsiteY1" fmla="*/ 17590 h 21543"/>
                <a:gd name="connsiteX2" fmla="*/ 951 w 34294"/>
                <a:gd name="connsiteY2" fmla="*/ 16546 h 21543"/>
                <a:gd name="connsiteX3" fmla="*/ 1463 w 34294"/>
                <a:gd name="connsiteY3" fmla="*/ 15280 h 21543"/>
                <a:gd name="connsiteX4" fmla="*/ 1395 w 34294"/>
                <a:gd name="connsiteY4" fmla="*/ 13818 h 21543"/>
                <a:gd name="connsiteX5" fmla="*/ 64 w 34294"/>
                <a:gd name="connsiteY5" fmla="*/ 11400 h 21543"/>
                <a:gd name="connsiteX6" fmla="*/ 985 w 34294"/>
                <a:gd name="connsiteY6" fmla="*/ 9425 h 21543"/>
                <a:gd name="connsiteX7" fmla="*/ 328 w 34294"/>
                <a:gd name="connsiteY7" fmla="*/ 7516 h 21543"/>
                <a:gd name="connsiteX8" fmla="*/ 317 w 34294"/>
                <a:gd name="connsiteY8" fmla="*/ 6558 h 21543"/>
                <a:gd name="connsiteX9" fmla="*/ 899 w 34294"/>
                <a:gd name="connsiteY9" fmla="*/ 5477 h 21543"/>
                <a:gd name="connsiteX10" fmla="*/ 2461 w 34294"/>
                <a:gd name="connsiteY10" fmla="*/ 4824 h 21543"/>
                <a:gd name="connsiteX11" fmla="*/ 1734 w 34294"/>
                <a:gd name="connsiteY11" fmla="*/ 2368 h 21543"/>
                <a:gd name="connsiteX12" fmla="*/ 4140 w 34294"/>
                <a:gd name="connsiteY12" fmla="*/ 2109 h 21543"/>
                <a:gd name="connsiteX13" fmla="*/ 6998 w 34294"/>
                <a:gd name="connsiteY13" fmla="*/ 1369 h 21543"/>
                <a:gd name="connsiteX14" fmla="*/ 8405 w 34294"/>
                <a:gd name="connsiteY14" fmla="*/ 1820 h 21543"/>
                <a:gd name="connsiteX15" fmla="*/ 9350 w 34294"/>
                <a:gd name="connsiteY15" fmla="*/ 831 h 21543"/>
                <a:gd name="connsiteX16" fmla="*/ 10150 w 34294"/>
                <a:gd name="connsiteY16" fmla="*/ 1413 h 21543"/>
                <a:gd name="connsiteX17" fmla="*/ 12619 w 34294"/>
                <a:gd name="connsiteY17" fmla="*/ 639 h 21543"/>
                <a:gd name="connsiteX18" fmla="*/ 15180 w 34294"/>
                <a:gd name="connsiteY18" fmla="*/ 2618 h 21543"/>
                <a:gd name="connsiteX19" fmla="*/ 17223 w 34294"/>
                <a:gd name="connsiteY19" fmla="*/ 20 h 21543"/>
                <a:gd name="connsiteX20" fmla="*/ 20784 w 34294"/>
                <a:gd name="connsiteY20" fmla="*/ 1404 h 21543"/>
                <a:gd name="connsiteX21" fmla="*/ 22729 w 34294"/>
                <a:gd name="connsiteY21" fmla="*/ 844 h 21543"/>
                <a:gd name="connsiteX22" fmla="*/ 25688 w 34294"/>
                <a:gd name="connsiteY22" fmla="*/ 1929 h 21543"/>
                <a:gd name="connsiteX23" fmla="*/ 29307 w 34294"/>
                <a:gd name="connsiteY23" fmla="*/ 4819 h 21543"/>
                <a:gd name="connsiteX24" fmla="*/ 29768 w 34294"/>
                <a:gd name="connsiteY24" fmla="*/ 6692 h 21543"/>
                <a:gd name="connsiteX25" fmla="*/ 30828 w 34294"/>
                <a:gd name="connsiteY25" fmla="*/ 9750 h 21543"/>
                <a:gd name="connsiteX26" fmla="*/ 32855 w 34294"/>
                <a:gd name="connsiteY26" fmla="*/ 10454 h 21543"/>
                <a:gd name="connsiteX27" fmla="*/ 31397 w 34294"/>
                <a:gd name="connsiteY27" fmla="*/ 13743 h 21543"/>
                <a:gd name="connsiteX28" fmla="*/ 34028 w 34294"/>
                <a:gd name="connsiteY28" fmla="*/ 16255 h 21543"/>
                <a:gd name="connsiteX29" fmla="*/ 32868 w 34294"/>
                <a:gd name="connsiteY29" fmla="*/ 17559 h 21543"/>
                <a:gd name="connsiteX30" fmla="*/ 26429 w 34294"/>
                <a:gd name="connsiteY30" fmla="*/ 19755 h 21543"/>
                <a:gd name="connsiteX31" fmla="*/ 22667 w 34294"/>
                <a:gd name="connsiteY31" fmla="*/ 14087 h 21543"/>
                <a:gd name="connsiteX32" fmla="*/ 21021 w 34294"/>
                <a:gd name="connsiteY32" fmla="*/ 15729 h 21543"/>
                <a:gd name="connsiteX33" fmla="*/ 19786 w 34294"/>
                <a:gd name="connsiteY33" fmla="*/ 17305 h 21543"/>
                <a:gd name="connsiteX34" fmla="*/ 18483 w 34294"/>
                <a:gd name="connsiteY34" fmla="*/ 17440 h 21543"/>
                <a:gd name="connsiteX35" fmla="*/ 17364 w 34294"/>
                <a:gd name="connsiteY35" fmla="*/ 18170 h 21543"/>
                <a:gd name="connsiteX36" fmla="*/ 16985 w 34294"/>
                <a:gd name="connsiteY36" fmla="*/ 19209 h 21543"/>
                <a:gd name="connsiteX37" fmla="*/ 16080 w 34294"/>
                <a:gd name="connsiteY37" fmla="*/ 19865 h 21543"/>
                <a:gd name="connsiteX38" fmla="*/ 15750 w 34294"/>
                <a:gd name="connsiteY38" fmla="*/ 21508 h 21543"/>
                <a:gd name="connsiteX39" fmla="*/ 14926 w 34294"/>
                <a:gd name="connsiteY39" fmla="*/ 20588 h 21543"/>
                <a:gd name="connsiteX40" fmla="*/ 13362 w 34294"/>
                <a:gd name="connsiteY40" fmla="*/ 20063 h 21543"/>
                <a:gd name="connsiteX41" fmla="*/ 11963 w 34294"/>
                <a:gd name="connsiteY41" fmla="*/ 19538 h 21543"/>
                <a:gd name="connsiteX42" fmla="*/ 10562 w 34294"/>
                <a:gd name="connsiteY42" fmla="*/ 18093 h 21543"/>
                <a:gd name="connsiteX43" fmla="*/ 8916 w 34294"/>
                <a:gd name="connsiteY43" fmla="*/ 19275 h 21543"/>
                <a:gd name="connsiteX44" fmla="*/ 7433 w 34294"/>
                <a:gd name="connsiteY44" fmla="*/ 19407 h 21543"/>
                <a:gd name="connsiteX45" fmla="*/ 5868 w 34294"/>
                <a:gd name="connsiteY45" fmla="*/ 19078 h 21543"/>
                <a:gd name="connsiteX46" fmla="*/ 3363 w 34294"/>
                <a:gd name="connsiteY46" fmla="*/ 19352 h 21543"/>
                <a:gd name="connsiteX47" fmla="*/ 1610 w 34294"/>
                <a:gd name="connsiteY47" fmla="*/ 19514 h 21543"/>
                <a:gd name="connsiteX48" fmla="*/ 328 w 34294"/>
                <a:gd name="connsiteY48" fmla="*/ 18403 h 21543"/>
                <a:gd name="connsiteX0" fmla="*/ 328 w 34294"/>
                <a:gd name="connsiteY0" fmla="*/ 18403 h 21543"/>
                <a:gd name="connsiteX1" fmla="*/ 1183 w 34294"/>
                <a:gd name="connsiteY1" fmla="*/ 17590 h 21543"/>
                <a:gd name="connsiteX2" fmla="*/ 951 w 34294"/>
                <a:gd name="connsiteY2" fmla="*/ 16546 h 21543"/>
                <a:gd name="connsiteX3" fmla="*/ 1395 w 34294"/>
                <a:gd name="connsiteY3" fmla="*/ 13818 h 21543"/>
                <a:gd name="connsiteX4" fmla="*/ 64 w 34294"/>
                <a:gd name="connsiteY4" fmla="*/ 11400 h 21543"/>
                <a:gd name="connsiteX5" fmla="*/ 985 w 34294"/>
                <a:gd name="connsiteY5" fmla="*/ 9425 h 21543"/>
                <a:gd name="connsiteX6" fmla="*/ 328 w 34294"/>
                <a:gd name="connsiteY6" fmla="*/ 7516 h 21543"/>
                <a:gd name="connsiteX7" fmla="*/ 317 w 34294"/>
                <a:gd name="connsiteY7" fmla="*/ 6558 h 21543"/>
                <a:gd name="connsiteX8" fmla="*/ 899 w 34294"/>
                <a:gd name="connsiteY8" fmla="*/ 5477 h 21543"/>
                <a:gd name="connsiteX9" fmla="*/ 2461 w 34294"/>
                <a:gd name="connsiteY9" fmla="*/ 4824 h 21543"/>
                <a:gd name="connsiteX10" fmla="*/ 1734 w 34294"/>
                <a:gd name="connsiteY10" fmla="*/ 2368 h 21543"/>
                <a:gd name="connsiteX11" fmla="*/ 4140 w 34294"/>
                <a:gd name="connsiteY11" fmla="*/ 2109 h 21543"/>
                <a:gd name="connsiteX12" fmla="*/ 6998 w 34294"/>
                <a:gd name="connsiteY12" fmla="*/ 1369 h 21543"/>
                <a:gd name="connsiteX13" fmla="*/ 8405 w 34294"/>
                <a:gd name="connsiteY13" fmla="*/ 1820 h 21543"/>
                <a:gd name="connsiteX14" fmla="*/ 9350 w 34294"/>
                <a:gd name="connsiteY14" fmla="*/ 831 h 21543"/>
                <a:gd name="connsiteX15" fmla="*/ 10150 w 34294"/>
                <a:gd name="connsiteY15" fmla="*/ 1413 h 21543"/>
                <a:gd name="connsiteX16" fmla="*/ 12619 w 34294"/>
                <a:gd name="connsiteY16" fmla="*/ 639 h 21543"/>
                <a:gd name="connsiteX17" fmla="*/ 15180 w 34294"/>
                <a:gd name="connsiteY17" fmla="*/ 2618 h 21543"/>
                <a:gd name="connsiteX18" fmla="*/ 17223 w 34294"/>
                <a:gd name="connsiteY18" fmla="*/ 20 h 21543"/>
                <a:gd name="connsiteX19" fmla="*/ 20784 w 34294"/>
                <a:gd name="connsiteY19" fmla="*/ 1404 h 21543"/>
                <a:gd name="connsiteX20" fmla="*/ 22729 w 34294"/>
                <a:gd name="connsiteY20" fmla="*/ 844 h 21543"/>
                <a:gd name="connsiteX21" fmla="*/ 25688 w 34294"/>
                <a:gd name="connsiteY21" fmla="*/ 1929 h 21543"/>
                <a:gd name="connsiteX22" fmla="*/ 29307 w 34294"/>
                <a:gd name="connsiteY22" fmla="*/ 4819 h 21543"/>
                <a:gd name="connsiteX23" fmla="*/ 29768 w 34294"/>
                <a:gd name="connsiteY23" fmla="*/ 6692 h 21543"/>
                <a:gd name="connsiteX24" fmla="*/ 30828 w 34294"/>
                <a:gd name="connsiteY24" fmla="*/ 9750 h 21543"/>
                <a:gd name="connsiteX25" fmla="*/ 32855 w 34294"/>
                <a:gd name="connsiteY25" fmla="*/ 10454 h 21543"/>
                <a:gd name="connsiteX26" fmla="*/ 31397 w 34294"/>
                <a:gd name="connsiteY26" fmla="*/ 13743 h 21543"/>
                <a:gd name="connsiteX27" fmla="*/ 34028 w 34294"/>
                <a:gd name="connsiteY27" fmla="*/ 16255 h 21543"/>
                <a:gd name="connsiteX28" fmla="*/ 32868 w 34294"/>
                <a:gd name="connsiteY28" fmla="*/ 17559 h 21543"/>
                <a:gd name="connsiteX29" fmla="*/ 26429 w 34294"/>
                <a:gd name="connsiteY29" fmla="*/ 19755 h 21543"/>
                <a:gd name="connsiteX30" fmla="*/ 22667 w 34294"/>
                <a:gd name="connsiteY30" fmla="*/ 14087 h 21543"/>
                <a:gd name="connsiteX31" fmla="*/ 21021 w 34294"/>
                <a:gd name="connsiteY31" fmla="*/ 15729 h 21543"/>
                <a:gd name="connsiteX32" fmla="*/ 19786 w 34294"/>
                <a:gd name="connsiteY32" fmla="*/ 17305 h 21543"/>
                <a:gd name="connsiteX33" fmla="*/ 18483 w 34294"/>
                <a:gd name="connsiteY33" fmla="*/ 17440 h 21543"/>
                <a:gd name="connsiteX34" fmla="*/ 17364 w 34294"/>
                <a:gd name="connsiteY34" fmla="*/ 18170 h 21543"/>
                <a:gd name="connsiteX35" fmla="*/ 16985 w 34294"/>
                <a:gd name="connsiteY35" fmla="*/ 19209 h 21543"/>
                <a:gd name="connsiteX36" fmla="*/ 16080 w 34294"/>
                <a:gd name="connsiteY36" fmla="*/ 19865 h 21543"/>
                <a:gd name="connsiteX37" fmla="*/ 15750 w 34294"/>
                <a:gd name="connsiteY37" fmla="*/ 21508 h 21543"/>
                <a:gd name="connsiteX38" fmla="*/ 14926 w 34294"/>
                <a:gd name="connsiteY38" fmla="*/ 20588 h 21543"/>
                <a:gd name="connsiteX39" fmla="*/ 13362 w 34294"/>
                <a:gd name="connsiteY39" fmla="*/ 20063 h 21543"/>
                <a:gd name="connsiteX40" fmla="*/ 11963 w 34294"/>
                <a:gd name="connsiteY40" fmla="*/ 19538 h 21543"/>
                <a:gd name="connsiteX41" fmla="*/ 10562 w 34294"/>
                <a:gd name="connsiteY41" fmla="*/ 18093 h 21543"/>
                <a:gd name="connsiteX42" fmla="*/ 8916 w 34294"/>
                <a:gd name="connsiteY42" fmla="*/ 19275 h 21543"/>
                <a:gd name="connsiteX43" fmla="*/ 7433 w 34294"/>
                <a:gd name="connsiteY43" fmla="*/ 19407 h 21543"/>
                <a:gd name="connsiteX44" fmla="*/ 5868 w 34294"/>
                <a:gd name="connsiteY44" fmla="*/ 19078 h 21543"/>
                <a:gd name="connsiteX45" fmla="*/ 3363 w 34294"/>
                <a:gd name="connsiteY45" fmla="*/ 19352 h 21543"/>
                <a:gd name="connsiteX46" fmla="*/ 1610 w 34294"/>
                <a:gd name="connsiteY46" fmla="*/ 19514 h 21543"/>
                <a:gd name="connsiteX47" fmla="*/ 328 w 34294"/>
                <a:gd name="connsiteY47" fmla="*/ 18403 h 21543"/>
                <a:gd name="connsiteX0" fmla="*/ 328 w 34294"/>
                <a:gd name="connsiteY0" fmla="*/ 18403 h 21543"/>
                <a:gd name="connsiteX1" fmla="*/ 1183 w 34294"/>
                <a:gd name="connsiteY1" fmla="*/ 17590 h 21543"/>
                <a:gd name="connsiteX2" fmla="*/ 1395 w 34294"/>
                <a:gd name="connsiteY2" fmla="*/ 13818 h 21543"/>
                <a:gd name="connsiteX3" fmla="*/ 64 w 34294"/>
                <a:gd name="connsiteY3" fmla="*/ 11400 h 21543"/>
                <a:gd name="connsiteX4" fmla="*/ 985 w 34294"/>
                <a:gd name="connsiteY4" fmla="*/ 9425 h 21543"/>
                <a:gd name="connsiteX5" fmla="*/ 328 w 34294"/>
                <a:gd name="connsiteY5" fmla="*/ 7516 h 21543"/>
                <a:gd name="connsiteX6" fmla="*/ 317 w 34294"/>
                <a:gd name="connsiteY6" fmla="*/ 6558 h 21543"/>
                <a:gd name="connsiteX7" fmla="*/ 899 w 34294"/>
                <a:gd name="connsiteY7" fmla="*/ 5477 h 21543"/>
                <a:gd name="connsiteX8" fmla="*/ 2461 w 34294"/>
                <a:gd name="connsiteY8" fmla="*/ 4824 h 21543"/>
                <a:gd name="connsiteX9" fmla="*/ 1734 w 34294"/>
                <a:gd name="connsiteY9" fmla="*/ 2368 h 21543"/>
                <a:gd name="connsiteX10" fmla="*/ 4140 w 34294"/>
                <a:gd name="connsiteY10" fmla="*/ 2109 h 21543"/>
                <a:gd name="connsiteX11" fmla="*/ 6998 w 34294"/>
                <a:gd name="connsiteY11" fmla="*/ 1369 h 21543"/>
                <a:gd name="connsiteX12" fmla="*/ 8405 w 34294"/>
                <a:gd name="connsiteY12" fmla="*/ 1820 h 21543"/>
                <a:gd name="connsiteX13" fmla="*/ 9350 w 34294"/>
                <a:gd name="connsiteY13" fmla="*/ 831 h 21543"/>
                <a:gd name="connsiteX14" fmla="*/ 10150 w 34294"/>
                <a:gd name="connsiteY14" fmla="*/ 1413 h 21543"/>
                <a:gd name="connsiteX15" fmla="*/ 12619 w 34294"/>
                <a:gd name="connsiteY15" fmla="*/ 639 h 21543"/>
                <a:gd name="connsiteX16" fmla="*/ 15180 w 34294"/>
                <a:gd name="connsiteY16" fmla="*/ 2618 h 21543"/>
                <a:gd name="connsiteX17" fmla="*/ 17223 w 34294"/>
                <a:gd name="connsiteY17" fmla="*/ 20 h 21543"/>
                <a:gd name="connsiteX18" fmla="*/ 20784 w 34294"/>
                <a:gd name="connsiteY18" fmla="*/ 1404 h 21543"/>
                <a:gd name="connsiteX19" fmla="*/ 22729 w 34294"/>
                <a:gd name="connsiteY19" fmla="*/ 844 h 21543"/>
                <a:gd name="connsiteX20" fmla="*/ 25688 w 34294"/>
                <a:gd name="connsiteY20" fmla="*/ 1929 h 21543"/>
                <a:gd name="connsiteX21" fmla="*/ 29307 w 34294"/>
                <a:gd name="connsiteY21" fmla="*/ 4819 h 21543"/>
                <a:gd name="connsiteX22" fmla="*/ 29768 w 34294"/>
                <a:gd name="connsiteY22" fmla="*/ 6692 h 21543"/>
                <a:gd name="connsiteX23" fmla="*/ 30828 w 34294"/>
                <a:gd name="connsiteY23" fmla="*/ 9750 h 21543"/>
                <a:gd name="connsiteX24" fmla="*/ 32855 w 34294"/>
                <a:gd name="connsiteY24" fmla="*/ 10454 h 21543"/>
                <a:gd name="connsiteX25" fmla="*/ 31397 w 34294"/>
                <a:gd name="connsiteY25" fmla="*/ 13743 h 21543"/>
                <a:gd name="connsiteX26" fmla="*/ 34028 w 34294"/>
                <a:gd name="connsiteY26" fmla="*/ 16255 h 21543"/>
                <a:gd name="connsiteX27" fmla="*/ 32868 w 34294"/>
                <a:gd name="connsiteY27" fmla="*/ 17559 h 21543"/>
                <a:gd name="connsiteX28" fmla="*/ 26429 w 34294"/>
                <a:gd name="connsiteY28" fmla="*/ 19755 h 21543"/>
                <a:gd name="connsiteX29" fmla="*/ 22667 w 34294"/>
                <a:gd name="connsiteY29" fmla="*/ 14087 h 21543"/>
                <a:gd name="connsiteX30" fmla="*/ 21021 w 34294"/>
                <a:gd name="connsiteY30" fmla="*/ 15729 h 21543"/>
                <a:gd name="connsiteX31" fmla="*/ 19786 w 34294"/>
                <a:gd name="connsiteY31" fmla="*/ 17305 h 21543"/>
                <a:gd name="connsiteX32" fmla="*/ 18483 w 34294"/>
                <a:gd name="connsiteY32" fmla="*/ 17440 h 21543"/>
                <a:gd name="connsiteX33" fmla="*/ 17364 w 34294"/>
                <a:gd name="connsiteY33" fmla="*/ 18170 h 21543"/>
                <a:gd name="connsiteX34" fmla="*/ 16985 w 34294"/>
                <a:gd name="connsiteY34" fmla="*/ 19209 h 21543"/>
                <a:gd name="connsiteX35" fmla="*/ 16080 w 34294"/>
                <a:gd name="connsiteY35" fmla="*/ 19865 h 21543"/>
                <a:gd name="connsiteX36" fmla="*/ 15750 w 34294"/>
                <a:gd name="connsiteY36" fmla="*/ 21508 h 21543"/>
                <a:gd name="connsiteX37" fmla="*/ 14926 w 34294"/>
                <a:gd name="connsiteY37" fmla="*/ 20588 h 21543"/>
                <a:gd name="connsiteX38" fmla="*/ 13362 w 34294"/>
                <a:gd name="connsiteY38" fmla="*/ 20063 h 21543"/>
                <a:gd name="connsiteX39" fmla="*/ 11963 w 34294"/>
                <a:gd name="connsiteY39" fmla="*/ 19538 h 21543"/>
                <a:gd name="connsiteX40" fmla="*/ 10562 w 34294"/>
                <a:gd name="connsiteY40" fmla="*/ 18093 h 21543"/>
                <a:gd name="connsiteX41" fmla="*/ 8916 w 34294"/>
                <a:gd name="connsiteY41" fmla="*/ 19275 h 21543"/>
                <a:gd name="connsiteX42" fmla="*/ 7433 w 34294"/>
                <a:gd name="connsiteY42" fmla="*/ 19407 h 21543"/>
                <a:gd name="connsiteX43" fmla="*/ 5868 w 34294"/>
                <a:gd name="connsiteY43" fmla="*/ 19078 h 21543"/>
                <a:gd name="connsiteX44" fmla="*/ 3363 w 34294"/>
                <a:gd name="connsiteY44" fmla="*/ 19352 h 21543"/>
                <a:gd name="connsiteX45" fmla="*/ 1610 w 34294"/>
                <a:gd name="connsiteY45" fmla="*/ 19514 h 21543"/>
                <a:gd name="connsiteX46" fmla="*/ 328 w 34294"/>
                <a:gd name="connsiteY46" fmla="*/ 18403 h 21543"/>
                <a:gd name="connsiteX0" fmla="*/ 1610 w 34294"/>
                <a:gd name="connsiteY0" fmla="*/ 19514 h 21543"/>
                <a:gd name="connsiteX1" fmla="*/ 1183 w 34294"/>
                <a:gd name="connsiteY1" fmla="*/ 17590 h 21543"/>
                <a:gd name="connsiteX2" fmla="*/ 1395 w 34294"/>
                <a:gd name="connsiteY2" fmla="*/ 13818 h 21543"/>
                <a:gd name="connsiteX3" fmla="*/ 64 w 34294"/>
                <a:gd name="connsiteY3" fmla="*/ 11400 h 21543"/>
                <a:gd name="connsiteX4" fmla="*/ 985 w 34294"/>
                <a:gd name="connsiteY4" fmla="*/ 9425 h 21543"/>
                <a:gd name="connsiteX5" fmla="*/ 328 w 34294"/>
                <a:gd name="connsiteY5" fmla="*/ 7516 h 21543"/>
                <a:gd name="connsiteX6" fmla="*/ 317 w 34294"/>
                <a:gd name="connsiteY6" fmla="*/ 6558 h 21543"/>
                <a:gd name="connsiteX7" fmla="*/ 899 w 34294"/>
                <a:gd name="connsiteY7" fmla="*/ 5477 h 21543"/>
                <a:gd name="connsiteX8" fmla="*/ 2461 w 34294"/>
                <a:gd name="connsiteY8" fmla="*/ 4824 h 21543"/>
                <a:gd name="connsiteX9" fmla="*/ 1734 w 34294"/>
                <a:gd name="connsiteY9" fmla="*/ 2368 h 21543"/>
                <a:gd name="connsiteX10" fmla="*/ 4140 w 34294"/>
                <a:gd name="connsiteY10" fmla="*/ 2109 h 21543"/>
                <a:gd name="connsiteX11" fmla="*/ 6998 w 34294"/>
                <a:gd name="connsiteY11" fmla="*/ 1369 h 21543"/>
                <a:gd name="connsiteX12" fmla="*/ 8405 w 34294"/>
                <a:gd name="connsiteY12" fmla="*/ 1820 h 21543"/>
                <a:gd name="connsiteX13" fmla="*/ 9350 w 34294"/>
                <a:gd name="connsiteY13" fmla="*/ 831 h 21543"/>
                <a:gd name="connsiteX14" fmla="*/ 10150 w 34294"/>
                <a:gd name="connsiteY14" fmla="*/ 1413 h 21543"/>
                <a:gd name="connsiteX15" fmla="*/ 12619 w 34294"/>
                <a:gd name="connsiteY15" fmla="*/ 639 h 21543"/>
                <a:gd name="connsiteX16" fmla="*/ 15180 w 34294"/>
                <a:gd name="connsiteY16" fmla="*/ 2618 h 21543"/>
                <a:gd name="connsiteX17" fmla="*/ 17223 w 34294"/>
                <a:gd name="connsiteY17" fmla="*/ 20 h 21543"/>
                <a:gd name="connsiteX18" fmla="*/ 20784 w 34294"/>
                <a:gd name="connsiteY18" fmla="*/ 1404 h 21543"/>
                <a:gd name="connsiteX19" fmla="*/ 22729 w 34294"/>
                <a:gd name="connsiteY19" fmla="*/ 844 h 21543"/>
                <a:gd name="connsiteX20" fmla="*/ 25688 w 34294"/>
                <a:gd name="connsiteY20" fmla="*/ 1929 h 21543"/>
                <a:gd name="connsiteX21" fmla="*/ 29307 w 34294"/>
                <a:gd name="connsiteY21" fmla="*/ 4819 h 21543"/>
                <a:gd name="connsiteX22" fmla="*/ 29768 w 34294"/>
                <a:gd name="connsiteY22" fmla="*/ 6692 h 21543"/>
                <a:gd name="connsiteX23" fmla="*/ 30828 w 34294"/>
                <a:gd name="connsiteY23" fmla="*/ 9750 h 21543"/>
                <a:gd name="connsiteX24" fmla="*/ 32855 w 34294"/>
                <a:gd name="connsiteY24" fmla="*/ 10454 h 21543"/>
                <a:gd name="connsiteX25" fmla="*/ 31397 w 34294"/>
                <a:gd name="connsiteY25" fmla="*/ 13743 h 21543"/>
                <a:gd name="connsiteX26" fmla="*/ 34028 w 34294"/>
                <a:gd name="connsiteY26" fmla="*/ 16255 h 21543"/>
                <a:gd name="connsiteX27" fmla="*/ 32868 w 34294"/>
                <a:gd name="connsiteY27" fmla="*/ 17559 h 21543"/>
                <a:gd name="connsiteX28" fmla="*/ 26429 w 34294"/>
                <a:gd name="connsiteY28" fmla="*/ 19755 h 21543"/>
                <a:gd name="connsiteX29" fmla="*/ 22667 w 34294"/>
                <a:gd name="connsiteY29" fmla="*/ 14087 h 21543"/>
                <a:gd name="connsiteX30" fmla="*/ 21021 w 34294"/>
                <a:gd name="connsiteY30" fmla="*/ 15729 h 21543"/>
                <a:gd name="connsiteX31" fmla="*/ 19786 w 34294"/>
                <a:gd name="connsiteY31" fmla="*/ 17305 h 21543"/>
                <a:gd name="connsiteX32" fmla="*/ 18483 w 34294"/>
                <a:gd name="connsiteY32" fmla="*/ 17440 h 21543"/>
                <a:gd name="connsiteX33" fmla="*/ 17364 w 34294"/>
                <a:gd name="connsiteY33" fmla="*/ 18170 h 21543"/>
                <a:gd name="connsiteX34" fmla="*/ 16985 w 34294"/>
                <a:gd name="connsiteY34" fmla="*/ 19209 h 21543"/>
                <a:gd name="connsiteX35" fmla="*/ 16080 w 34294"/>
                <a:gd name="connsiteY35" fmla="*/ 19865 h 21543"/>
                <a:gd name="connsiteX36" fmla="*/ 15750 w 34294"/>
                <a:gd name="connsiteY36" fmla="*/ 21508 h 21543"/>
                <a:gd name="connsiteX37" fmla="*/ 14926 w 34294"/>
                <a:gd name="connsiteY37" fmla="*/ 20588 h 21543"/>
                <a:gd name="connsiteX38" fmla="*/ 13362 w 34294"/>
                <a:gd name="connsiteY38" fmla="*/ 20063 h 21543"/>
                <a:gd name="connsiteX39" fmla="*/ 11963 w 34294"/>
                <a:gd name="connsiteY39" fmla="*/ 19538 h 21543"/>
                <a:gd name="connsiteX40" fmla="*/ 10562 w 34294"/>
                <a:gd name="connsiteY40" fmla="*/ 18093 h 21543"/>
                <a:gd name="connsiteX41" fmla="*/ 8916 w 34294"/>
                <a:gd name="connsiteY41" fmla="*/ 19275 h 21543"/>
                <a:gd name="connsiteX42" fmla="*/ 7433 w 34294"/>
                <a:gd name="connsiteY42" fmla="*/ 19407 h 21543"/>
                <a:gd name="connsiteX43" fmla="*/ 5868 w 34294"/>
                <a:gd name="connsiteY43" fmla="*/ 19078 h 21543"/>
                <a:gd name="connsiteX44" fmla="*/ 3363 w 34294"/>
                <a:gd name="connsiteY44" fmla="*/ 19352 h 21543"/>
                <a:gd name="connsiteX45" fmla="*/ 1610 w 34294"/>
                <a:gd name="connsiteY45" fmla="*/ 19514 h 21543"/>
                <a:gd name="connsiteX0" fmla="*/ 3247 w 35931"/>
                <a:gd name="connsiteY0" fmla="*/ 19514 h 21543"/>
                <a:gd name="connsiteX1" fmla="*/ 2820 w 35931"/>
                <a:gd name="connsiteY1" fmla="*/ 17590 h 21543"/>
                <a:gd name="connsiteX2" fmla="*/ 13 w 35931"/>
                <a:gd name="connsiteY2" fmla="*/ 13239 h 21543"/>
                <a:gd name="connsiteX3" fmla="*/ 1701 w 35931"/>
                <a:gd name="connsiteY3" fmla="*/ 11400 h 21543"/>
                <a:gd name="connsiteX4" fmla="*/ 2622 w 35931"/>
                <a:gd name="connsiteY4" fmla="*/ 9425 h 21543"/>
                <a:gd name="connsiteX5" fmla="*/ 1965 w 35931"/>
                <a:gd name="connsiteY5" fmla="*/ 7516 h 21543"/>
                <a:gd name="connsiteX6" fmla="*/ 1954 w 35931"/>
                <a:gd name="connsiteY6" fmla="*/ 6558 h 21543"/>
                <a:gd name="connsiteX7" fmla="*/ 2536 w 35931"/>
                <a:gd name="connsiteY7" fmla="*/ 5477 h 21543"/>
                <a:gd name="connsiteX8" fmla="*/ 4098 w 35931"/>
                <a:gd name="connsiteY8" fmla="*/ 4824 h 21543"/>
                <a:gd name="connsiteX9" fmla="*/ 3371 w 35931"/>
                <a:gd name="connsiteY9" fmla="*/ 2368 h 21543"/>
                <a:gd name="connsiteX10" fmla="*/ 5777 w 35931"/>
                <a:gd name="connsiteY10" fmla="*/ 2109 h 21543"/>
                <a:gd name="connsiteX11" fmla="*/ 8635 w 35931"/>
                <a:gd name="connsiteY11" fmla="*/ 1369 h 21543"/>
                <a:gd name="connsiteX12" fmla="*/ 10042 w 35931"/>
                <a:gd name="connsiteY12" fmla="*/ 1820 h 21543"/>
                <a:gd name="connsiteX13" fmla="*/ 10987 w 35931"/>
                <a:gd name="connsiteY13" fmla="*/ 831 h 21543"/>
                <a:gd name="connsiteX14" fmla="*/ 11787 w 35931"/>
                <a:gd name="connsiteY14" fmla="*/ 1413 h 21543"/>
                <a:gd name="connsiteX15" fmla="*/ 14256 w 35931"/>
                <a:gd name="connsiteY15" fmla="*/ 639 h 21543"/>
                <a:gd name="connsiteX16" fmla="*/ 16817 w 35931"/>
                <a:gd name="connsiteY16" fmla="*/ 2618 h 21543"/>
                <a:gd name="connsiteX17" fmla="*/ 18860 w 35931"/>
                <a:gd name="connsiteY17" fmla="*/ 20 h 21543"/>
                <a:gd name="connsiteX18" fmla="*/ 22421 w 35931"/>
                <a:gd name="connsiteY18" fmla="*/ 1404 h 21543"/>
                <a:gd name="connsiteX19" fmla="*/ 24366 w 35931"/>
                <a:gd name="connsiteY19" fmla="*/ 844 h 21543"/>
                <a:gd name="connsiteX20" fmla="*/ 27325 w 35931"/>
                <a:gd name="connsiteY20" fmla="*/ 1929 h 21543"/>
                <a:gd name="connsiteX21" fmla="*/ 30944 w 35931"/>
                <a:gd name="connsiteY21" fmla="*/ 4819 h 21543"/>
                <a:gd name="connsiteX22" fmla="*/ 31405 w 35931"/>
                <a:gd name="connsiteY22" fmla="*/ 6692 h 21543"/>
                <a:gd name="connsiteX23" fmla="*/ 32465 w 35931"/>
                <a:gd name="connsiteY23" fmla="*/ 9750 h 21543"/>
                <a:gd name="connsiteX24" fmla="*/ 34492 w 35931"/>
                <a:gd name="connsiteY24" fmla="*/ 10454 h 21543"/>
                <a:gd name="connsiteX25" fmla="*/ 33034 w 35931"/>
                <a:gd name="connsiteY25" fmla="*/ 13743 h 21543"/>
                <a:gd name="connsiteX26" fmla="*/ 35665 w 35931"/>
                <a:gd name="connsiteY26" fmla="*/ 16255 h 21543"/>
                <a:gd name="connsiteX27" fmla="*/ 34505 w 35931"/>
                <a:gd name="connsiteY27" fmla="*/ 17559 h 21543"/>
                <a:gd name="connsiteX28" fmla="*/ 28066 w 35931"/>
                <a:gd name="connsiteY28" fmla="*/ 19755 h 21543"/>
                <a:gd name="connsiteX29" fmla="*/ 24304 w 35931"/>
                <a:gd name="connsiteY29" fmla="*/ 14087 h 21543"/>
                <a:gd name="connsiteX30" fmla="*/ 22658 w 35931"/>
                <a:gd name="connsiteY30" fmla="*/ 15729 h 21543"/>
                <a:gd name="connsiteX31" fmla="*/ 21423 w 35931"/>
                <a:gd name="connsiteY31" fmla="*/ 17305 h 21543"/>
                <a:gd name="connsiteX32" fmla="*/ 20120 w 35931"/>
                <a:gd name="connsiteY32" fmla="*/ 17440 h 21543"/>
                <a:gd name="connsiteX33" fmla="*/ 19001 w 35931"/>
                <a:gd name="connsiteY33" fmla="*/ 18170 h 21543"/>
                <a:gd name="connsiteX34" fmla="*/ 18622 w 35931"/>
                <a:gd name="connsiteY34" fmla="*/ 19209 h 21543"/>
                <a:gd name="connsiteX35" fmla="*/ 17717 w 35931"/>
                <a:gd name="connsiteY35" fmla="*/ 19865 h 21543"/>
                <a:gd name="connsiteX36" fmla="*/ 17387 w 35931"/>
                <a:gd name="connsiteY36" fmla="*/ 21508 h 21543"/>
                <a:gd name="connsiteX37" fmla="*/ 16563 w 35931"/>
                <a:gd name="connsiteY37" fmla="*/ 20588 h 21543"/>
                <a:gd name="connsiteX38" fmla="*/ 14999 w 35931"/>
                <a:gd name="connsiteY38" fmla="*/ 20063 h 21543"/>
                <a:gd name="connsiteX39" fmla="*/ 13600 w 35931"/>
                <a:gd name="connsiteY39" fmla="*/ 19538 h 21543"/>
                <a:gd name="connsiteX40" fmla="*/ 12199 w 35931"/>
                <a:gd name="connsiteY40" fmla="*/ 18093 h 21543"/>
                <a:gd name="connsiteX41" fmla="*/ 10553 w 35931"/>
                <a:gd name="connsiteY41" fmla="*/ 19275 h 21543"/>
                <a:gd name="connsiteX42" fmla="*/ 9070 w 35931"/>
                <a:gd name="connsiteY42" fmla="*/ 19407 h 21543"/>
                <a:gd name="connsiteX43" fmla="*/ 7505 w 35931"/>
                <a:gd name="connsiteY43" fmla="*/ 19078 h 21543"/>
                <a:gd name="connsiteX44" fmla="*/ 5000 w 35931"/>
                <a:gd name="connsiteY44" fmla="*/ 19352 h 21543"/>
                <a:gd name="connsiteX45" fmla="*/ 3247 w 35931"/>
                <a:gd name="connsiteY45" fmla="*/ 19514 h 21543"/>
                <a:gd name="connsiteX0" fmla="*/ 3408 w 36092"/>
                <a:gd name="connsiteY0" fmla="*/ 19514 h 21543"/>
                <a:gd name="connsiteX1" fmla="*/ 0 w 36092"/>
                <a:gd name="connsiteY1" fmla="*/ 16517 h 21543"/>
                <a:gd name="connsiteX2" fmla="*/ 174 w 36092"/>
                <a:gd name="connsiteY2" fmla="*/ 13239 h 21543"/>
                <a:gd name="connsiteX3" fmla="*/ 1862 w 36092"/>
                <a:gd name="connsiteY3" fmla="*/ 11400 h 21543"/>
                <a:gd name="connsiteX4" fmla="*/ 2783 w 36092"/>
                <a:gd name="connsiteY4" fmla="*/ 9425 h 21543"/>
                <a:gd name="connsiteX5" fmla="*/ 2126 w 36092"/>
                <a:gd name="connsiteY5" fmla="*/ 7516 h 21543"/>
                <a:gd name="connsiteX6" fmla="*/ 2115 w 36092"/>
                <a:gd name="connsiteY6" fmla="*/ 6558 h 21543"/>
                <a:gd name="connsiteX7" fmla="*/ 2697 w 36092"/>
                <a:gd name="connsiteY7" fmla="*/ 5477 h 21543"/>
                <a:gd name="connsiteX8" fmla="*/ 4259 w 36092"/>
                <a:gd name="connsiteY8" fmla="*/ 4824 h 21543"/>
                <a:gd name="connsiteX9" fmla="*/ 3532 w 36092"/>
                <a:gd name="connsiteY9" fmla="*/ 2368 h 21543"/>
                <a:gd name="connsiteX10" fmla="*/ 5938 w 36092"/>
                <a:gd name="connsiteY10" fmla="*/ 2109 h 21543"/>
                <a:gd name="connsiteX11" fmla="*/ 8796 w 36092"/>
                <a:gd name="connsiteY11" fmla="*/ 1369 h 21543"/>
                <a:gd name="connsiteX12" fmla="*/ 10203 w 36092"/>
                <a:gd name="connsiteY12" fmla="*/ 1820 h 21543"/>
                <a:gd name="connsiteX13" fmla="*/ 11148 w 36092"/>
                <a:gd name="connsiteY13" fmla="*/ 831 h 21543"/>
                <a:gd name="connsiteX14" fmla="*/ 11948 w 36092"/>
                <a:gd name="connsiteY14" fmla="*/ 1413 h 21543"/>
                <a:gd name="connsiteX15" fmla="*/ 14417 w 36092"/>
                <a:gd name="connsiteY15" fmla="*/ 639 h 21543"/>
                <a:gd name="connsiteX16" fmla="*/ 16978 w 36092"/>
                <a:gd name="connsiteY16" fmla="*/ 2618 h 21543"/>
                <a:gd name="connsiteX17" fmla="*/ 19021 w 36092"/>
                <a:gd name="connsiteY17" fmla="*/ 20 h 21543"/>
                <a:gd name="connsiteX18" fmla="*/ 22582 w 36092"/>
                <a:gd name="connsiteY18" fmla="*/ 1404 h 21543"/>
                <a:gd name="connsiteX19" fmla="*/ 24527 w 36092"/>
                <a:gd name="connsiteY19" fmla="*/ 844 h 21543"/>
                <a:gd name="connsiteX20" fmla="*/ 27486 w 36092"/>
                <a:gd name="connsiteY20" fmla="*/ 1929 h 21543"/>
                <a:gd name="connsiteX21" fmla="*/ 31105 w 36092"/>
                <a:gd name="connsiteY21" fmla="*/ 4819 h 21543"/>
                <a:gd name="connsiteX22" fmla="*/ 31566 w 36092"/>
                <a:gd name="connsiteY22" fmla="*/ 6692 h 21543"/>
                <a:gd name="connsiteX23" fmla="*/ 32626 w 36092"/>
                <a:gd name="connsiteY23" fmla="*/ 9750 h 21543"/>
                <a:gd name="connsiteX24" fmla="*/ 34653 w 36092"/>
                <a:gd name="connsiteY24" fmla="*/ 10454 h 21543"/>
                <a:gd name="connsiteX25" fmla="*/ 33195 w 36092"/>
                <a:gd name="connsiteY25" fmla="*/ 13743 h 21543"/>
                <a:gd name="connsiteX26" fmla="*/ 35826 w 36092"/>
                <a:gd name="connsiteY26" fmla="*/ 16255 h 21543"/>
                <a:gd name="connsiteX27" fmla="*/ 34666 w 36092"/>
                <a:gd name="connsiteY27" fmla="*/ 17559 h 21543"/>
                <a:gd name="connsiteX28" fmla="*/ 28227 w 36092"/>
                <a:gd name="connsiteY28" fmla="*/ 19755 h 21543"/>
                <a:gd name="connsiteX29" fmla="*/ 24465 w 36092"/>
                <a:gd name="connsiteY29" fmla="*/ 14087 h 21543"/>
                <a:gd name="connsiteX30" fmla="*/ 22819 w 36092"/>
                <a:gd name="connsiteY30" fmla="*/ 15729 h 21543"/>
                <a:gd name="connsiteX31" fmla="*/ 21584 w 36092"/>
                <a:gd name="connsiteY31" fmla="*/ 17305 h 21543"/>
                <a:gd name="connsiteX32" fmla="*/ 20281 w 36092"/>
                <a:gd name="connsiteY32" fmla="*/ 17440 h 21543"/>
                <a:gd name="connsiteX33" fmla="*/ 19162 w 36092"/>
                <a:gd name="connsiteY33" fmla="*/ 18170 h 21543"/>
                <a:gd name="connsiteX34" fmla="*/ 18783 w 36092"/>
                <a:gd name="connsiteY34" fmla="*/ 19209 h 21543"/>
                <a:gd name="connsiteX35" fmla="*/ 17878 w 36092"/>
                <a:gd name="connsiteY35" fmla="*/ 19865 h 21543"/>
                <a:gd name="connsiteX36" fmla="*/ 17548 w 36092"/>
                <a:gd name="connsiteY36" fmla="*/ 21508 h 21543"/>
                <a:gd name="connsiteX37" fmla="*/ 16724 w 36092"/>
                <a:gd name="connsiteY37" fmla="*/ 20588 h 21543"/>
                <a:gd name="connsiteX38" fmla="*/ 15160 w 36092"/>
                <a:gd name="connsiteY38" fmla="*/ 20063 h 21543"/>
                <a:gd name="connsiteX39" fmla="*/ 13761 w 36092"/>
                <a:gd name="connsiteY39" fmla="*/ 19538 h 21543"/>
                <a:gd name="connsiteX40" fmla="*/ 12360 w 36092"/>
                <a:gd name="connsiteY40" fmla="*/ 18093 h 21543"/>
                <a:gd name="connsiteX41" fmla="*/ 10714 w 36092"/>
                <a:gd name="connsiteY41" fmla="*/ 19275 h 21543"/>
                <a:gd name="connsiteX42" fmla="*/ 9231 w 36092"/>
                <a:gd name="connsiteY42" fmla="*/ 19407 h 21543"/>
                <a:gd name="connsiteX43" fmla="*/ 7666 w 36092"/>
                <a:gd name="connsiteY43" fmla="*/ 19078 h 21543"/>
                <a:gd name="connsiteX44" fmla="*/ 5161 w 36092"/>
                <a:gd name="connsiteY44" fmla="*/ 19352 h 21543"/>
                <a:gd name="connsiteX45" fmla="*/ 3408 w 36092"/>
                <a:gd name="connsiteY45" fmla="*/ 19514 h 21543"/>
                <a:gd name="connsiteX0" fmla="*/ 1185 w 36092"/>
                <a:gd name="connsiteY0" fmla="*/ 20147 h 21543"/>
                <a:gd name="connsiteX1" fmla="*/ 0 w 36092"/>
                <a:gd name="connsiteY1" fmla="*/ 16517 h 21543"/>
                <a:gd name="connsiteX2" fmla="*/ 174 w 36092"/>
                <a:gd name="connsiteY2" fmla="*/ 13239 h 21543"/>
                <a:gd name="connsiteX3" fmla="*/ 1862 w 36092"/>
                <a:gd name="connsiteY3" fmla="*/ 11400 h 21543"/>
                <a:gd name="connsiteX4" fmla="*/ 2783 w 36092"/>
                <a:gd name="connsiteY4" fmla="*/ 9425 h 21543"/>
                <a:gd name="connsiteX5" fmla="*/ 2126 w 36092"/>
                <a:gd name="connsiteY5" fmla="*/ 7516 h 21543"/>
                <a:gd name="connsiteX6" fmla="*/ 2115 w 36092"/>
                <a:gd name="connsiteY6" fmla="*/ 6558 h 21543"/>
                <a:gd name="connsiteX7" fmla="*/ 2697 w 36092"/>
                <a:gd name="connsiteY7" fmla="*/ 5477 h 21543"/>
                <a:gd name="connsiteX8" fmla="*/ 4259 w 36092"/>
                <a:gd name="connsiteY8" fmla="*/ 4824 h 21543"/>
                <a:gd name="connsiteX9" fmla="*/ 3532 w 36092"/>
                <a:gd name="connsiteY9" fmla="*/ 2368 h 21543"/>
                <a:gd name="connsiteX10" fmla="*/ 5938 w 36092"/>
                <a:gd name="connsiteY10" fmla="*/ 2109 h 21543"/>
                <a:gd name="connsiteX11" fmla="*/ 8796 w 36092"/>
                <a:gd name="connsiteY11" fmla="*/ 1369 h 21543"/>
                <a:gd name="connsiteX12" fmla="*/ 10203 w 36092"/>
                <a:gd name="connsiteY12" fmla="*/ 1820 h 21543"/>
                <a:gd name="connsiteX13" fmla="*/ 11148 w 36092"/>
                <a:gd name="connsiteY13" fmla="*/ 831 h 21543"/>
                <a:gd name="connsiteX14" fmla="*/ 11948 w 36092"/>
                <a:gd name="connsiteY14" fmla="*/ 1413 h 21543"/>
                <a:gd name="connsiteX15" fmla="*/ 14417 w 36092"/>
                <a:gd name="connsiteY15" fmla="*/ 639 h 21543"/>
                <a:gd name="connsiteX16" fmla="*/ 16978 w 36092"/>
                <a:gd name="connsiteY16" fmla="*/ 2618 h 21543"/>
                <a:gd name="connsiteX17" fmla="*/ 19021 w 36092"/>
                <a:gd name="connsiteY17" fmla="*/ 20 h 21543"/>
                <a:gd name="connsiteX18" fmla="*/ 22582 w 36092"/>
                <a:gd name="connsiteY18" fmla="*/ 1404 h 21543"/>
                <a:gd name="connsiteX19" fmla="*/ 24527 w 36092"/>
                <a:gd name="connsiteY19" fmla="*/ 844 h 21543"/>
                <a:gd name="connsiteX20" fmla="*/ 27486 w 36092"/>
                <a:gd name="connsiteY20" fmla="*/ 1929 h 21543"/>
                <a:gd name="connsiteX21" fmla="*/ 31105 w 36092"/>
                <a:gd name="connsiteY21" fmla="*/ 4819 h 21543"/>
                <a:gd name="connsiteX22" fmla="*/ 31566 w 36092"/>
                <a:gd name="connsiteY22" fmla="*/ 6692 h 21543"/>
                <a:gd name="connsiteX23" fmla="*/ 32626 w 36092"/>
                <a:gd name="connsiteY23" fmla="*/ 9750 h 21543"/>
                <a:gd name="connsiteX24" fmla="*/ 34653 w 36092"/>
                <a:gd name="connsiteY24" fmla="*/ 10454 h 21543"/>
                <a:gd name="connsiteX25" fmla="*/ 33195 w 36092"/>
                <a:gd name="connsiteY25" fmla="*/ 13743 h 21543"/>
                <a:gd name="connsiteX26" fmla="*/ 35826 w 36092"/>
                <a:gd name="connsiteY26" fmla="*/ 16255 h 21543"/>
                <a:gd name="connsiteX27" fmla="*/ 34666 w 36092"/>
                <a:gd name="connsiteY27" fmla="*/ 17559 h 21543"/>
                <a:gd name="connsiteX28" fmla="*/ 28227 w 36092"/>
                <a:gd name="connsiteY28" fmla="*/ 19755 h 21543"/>
                <a:gd name="connsiteX29" fmla="*/ 24465 w 36092"/>
                <a:gd name="connsiteY29" fmla="*/ 14087 h 21543"/>
                <a:gd name="connsiteX30" fmla="*/ 22819 w 36092"/>
                <a:gd name="connsiteY30" fmla="*/ 15729 h 21543"/>
                <a:gd name="connsiteX31" fmla="*/ 21584 w 36092"/>
                <a:gd name="connsiteY31" fmla="*/ 17305 h 21543"/>
                <a:gd name="connsiteX32" fmla="*/ 20281 w 36092"/>
                <a:gd name="connsiteY32" fmla="*/ 17440 h 21543"/>
                <a:gd name="connsiteX33" fmla="*/ 19162 w 36092"/>
                <a:gd name="connsiteY33" fmla="*/ 18170 h 21543"/>
                <a:gd name="connsiteX34" fmla="*/ 18783 w 36092"/>
                <a:gd name="connsiteY34" fmla="*/ 19209 h 21543"/>
                <a:gd name="connsiteX35" fmla="*/ 17878 w 36092"/>
                <a:gd name="connsiteY35" fmla="*/ 19865 h 21543"/>
                <a:gd name="connsiteX36" fmla="*/ 17548 w 36092"/>
                <a:gd name="connsiteY36" fmla="*/ 21508 h 21543"/>
                <a:gd name="connsiteX37" fmla="*/ 16724 w 36092"/>
                <a:gd name="connsiteY37" fmla="*/ 20588 h 21543"/>
                <a:gd name="connsiteX38" fmla="*/ 15160 w 36092"/>
                <a:gd name="connsiteY38" fmla="*/ 20063 h 21543"/>
                <a:gd name="connsiteX39" fmla="*/ 13761 w 36092"/>
                <a:gd name="connsiteY39" fmla="*/ 19538 h 21543"/>
                <a:gd name="connsiteX40" fmla="*/ 12360 w 36092"/>
                <a:gd name="connsiteY40" fmla="*/ 18093 h 21543"/>
                <a:gd name="connsiteX41" fmla="*/ 10714 w 36092"/>
                <a:gd name="connsiteY41" fmla="*/ 19275 h 21543"/>
                <a:gd name="connsiteX42" fmla="*/ 9231 w 36092"/>
                <a:gd name="connsiteY42" fmla="*/ 19407 h 21543"/>
                <a:gd name="connsiteX43" fmla="*/ 7666 w 36092"/>
                <a:gd name="connsiteY43" fmla="*/ 19078 h 21543"/>
                <a:gd name="connsiteX44" fmla="*/ 5161 w 36092"/>
                <a:gd name="connsiteY44" fmla="*/ 19352 h 21543"/>
                <a:gd name="connsiteX45" fmla="*/ 1185 w 36092"/>
                <a:gd name="connsiteY45" fmla="*/ 20147 h 21543"/>
                <a:gd name="connsiteX0" fmla="*/ 3849 w 38756"/>
                <a:gd name="connsiteY0" fmla="*/ 20147 h 23308"/>
                <a:gd name="connsiteX1" fmla="*/ 2664 w 38756"/>
                <a:gd name="connsiteY1" fmla="*/ 16517 h 23308"/>
                <a:gd name="connsiteX2" fmla="*/ 2838 w 38756"/>
                <a:gd name="connsiteY2" fmla="*/ 13239 h 23308"/>
                <a:gd name="connsiteX3" fmla="*/ 4526 w 38756"/>
                <a:gd name="connsiteY3" fmla="*/ 11400 h 23308"/>
                <a:gd name="connsiteX4" fmla="*/ 5447 w 38756"/>
                <a:gd name="connsiteY4" fmla="*/ 9425 h 23308"/>
                <a:gd name="connsiteX5" fmla="*/ 4790 w 38756"/>
                <a:gd name="connsiteY5" fmla="*/ 7516 h 23308"/>
                <a:gd name="connsiteX6" fmla="*/ 4779 w 38756"/>
                <a:gd name="connsiteY6" fmla="*/ 6558 h 23308"/>
                <a:gd name="connsiteX7" fmla="*/ 5361 w 38756"/>
                <a:gd name="connsiteY7" fmla="*/ 5477 h 23308"/>
                <a:gd name="connsiteX8" fmla="*/ 6923 w 38756"/>
                <a:gd name="connsiteY8" fmla="*/ 4824 h 23308"/>
                <a:gd name="connsiteX9" fmla="*/ 6196 w 38756"/>
                <a:gd name="connsiteY9" fmla="*/ 2368 h 23308"/>
                <a:gd name="connsiteX10" fmla="*/ 8602 w 38756"/>
                <a:gd name="connsiteY10" fmla="*/ 2109 h 23308"/>
                <a:gd name="connsiteX11" fmla="*/ 11460 w 38756"/>
                <a:gd name="connsiteY11" fmla="*/ 1369 h 23308"/>
                <a:gd name="connsiteX12" fmla="*/ 12867 w 38756"/>
                <a:gd name="connsiteY12" fmla="*/ 1820 h 23308"/>
                <a:gd name="connsiteX13" fmla="*/ 13812 w 38756"/>
                <a:gd name="connsiteY13" fmla="*/ 831 h 23308"/>
                <a:gd name="connsiteX14" fmla="*/ 14612 w 38756"/>
                <a:gd name="connsiteY14" fmla="*/ 1413 h 23308"/>
                <a:gd name="connsiteX15" fmla="*/ 17081 w 38756"/>
                <a:gd name="connsiteY15" fmla="*/ 639 h 23308"/>
                <a:gd name="connsiteX16" fmla="*/ 19642 w 38756"/>
                <a:gd name="connsiteY16" fmla="*/ 2618 h 23308"/>
                <a:gd name="connsiteX17" fmla="*/ 21685 w 38756"/>
                <a:gd name="connsiteY17" fmla="*/ 20 h 23308"/>
                <a:gd name="connsiteX18" fmla="*/ 25246 w 38756"/>
                <a:gd name="connsiteY18" fmla="*/ 1404 h 23308"/>
                <a:gd name="connsiteX19" fmla="*/ 27191 w 38756"/>
                <a:gd name="connsiteY19" fmla="*/ 844 h 23308"/>
                <a:gd name="connsiteX20" fmla="*/ 30150 w 38756"/>
                <a:gd name="connsiteY20" fmla="*/ 1929 h 23308"/>
                <a:gd name="connsiteX21" fmla="*/ 33769 w 38756"/>
                <a:gd name="connsiteY21" fmla="*/ 4819 h 23308"/>
                <a:gd name="connsiteX22" fmla="*/ 34230 w 38756"/>
                <a:gd name="connsiteY22" fmla="*/ 6692 h 23308"/>
                <a:gd name="connsiteX23" fmla="*/ 35290 w 38756"/>
                <a:gd name="connsiteY23" fmla="*/ 9750 h 23308"/>
                <a:gd name="connsiteX24" fmla="*/ 37317 w 38756"/>
                <a:gd name="connsiteY24" fmla="*/ 10454 h 23308"/>
                <a:gd name="connsiteX25" fmla="*/ 35859 w 38756"/>
                <a:gd name="connsiteY25" fmla="*/ 13743 h 23308"/>
                <a:gd name="connsiteX26" fmla="*/ 38490 w 38756"/>
                <a:gd name="connsiteY26" fmla="*/ 16255 h 23308"/>
                <a:gd name="connsiteX27" fmla="*/ 37330 w 38756"/>
                <a:gd name="connsiteY27" fmla="*/ 17559 h 23308"/>
                <a:gd name="connsiteX28" fmla="*/ 30891 w 38756"/>
                <a:gd name="connsiteY28" fmla="*/ 19755 h 23308"/>
                <a:gd name="connsiteX29" fmla="*/ 27129 w 38756"/>
                <a:gd name="connsiteY29" fmla="*/ 14087 h 23308"/>
                <a:gd name="connsiteX30" fmla="*/ 25483 w 38756"/>
                <a:gd name="connsiteY30" fmla="*/ 15729 h 23308"/>
                <a:gd name="connsiteX31" fmla="*/ 24248 w 38756"/>
                <a:gd name="connsiteY31" fmla="*/ 17305 h 23308"/>
                <a:gd name="connsiteX32" fmla="*/ 22945 w 38756"/>
                <a:gd name="connsiteY32" fmla="*/ 17440 h 23308"/>
                <a:gd name="connsiteX33" fmla="*/ 21826 w 38756"/>
                <a:gd name="connsiteY33" fmla="*/ 18170 h 23308"/>
                <a:gd name="connsiteX34" fmla="*/ 21447 w 38756"/>
                <a:gd name="connsiteY34" fmla="*/ 19209 h 23308"/>
                <a:gd name="connsiteX35" fmla="*/ 20542 w 38756"/>
                <a:gd name="connsiteY35" fmla="*/ 19865 h 23308"/>
                <a:gd name="connsiteX36" fmla="*/ 20212 w 38756"/>
                <a:gd name="connsiteY36" fmla="*/ 21508 h 23308"/>
                <a:gd name="connsiteX37" fmla="*/ 19388 w 38756"/>
                <a:gd name="connsiteY37" fmla="*/ 20588 h 23308"/>
                <a:gd name="connsiteX38" fmla="*/ 17824 w 38756"/>
                <a:gd name="connsiteY38" fmla="*/ 20063 h 23308"/>
                <a:gd name="connsiteX39" fmla="*/ 16425 w 38756"/>
                <a:gd name="connsiteY39" fmla="*/ 19538 h 23308"/>
                <a:gd name="connsiteX40" fmla="*/ 15024 w 38756"/>
                <a:gd name="connsiteY40" fmla="*/ 18093 h 23308"/>
                <a:gd name="connsiteX41" fmla="*/ 13378 w 38756"/>
                <a:gd name="connsiteY41" fmla="*/ 19275 h 23308"/>
                <a:gd name="connsiteX42" fmla="*/ 11895 w 38756"/>
                <a:gd name="connsiteY42" fmla="*/ 19407 h 23308"/>
                <a:gd name="connsiteX43" fmla="*/ 10330 w 38756"/>
                <a:gd name="connsiteY43" fmla="*/ 19078 h 23308"/>
                <a:gd name="connsiteX44" fmla="*/ 42 w 38756"/>
                <a:gd name="connsiteY44" fmla="*/ 23308 h 23308"/>
                <a:gd name="connsiteX45" fmla="*/ 3849 w 38756"/>
                <a:gd name="connsiteY45" fmla="*/ 20147 h 23308"/>
                <a:gd name="connsiteX0" fmla="*/ 3849 w 38756"/>
                <a:gd name="connsiteY0" fmla="*/ 20147 h 28613"/>
                <a:gd name="connsiteX1" fmla="*/ 2664 w 38756"/>
                <a:gd name="connsiteY1" fmla="*/ 16517 h 28613"/>
                <a:gd name="connsiteX2" fmla="*/ 2838 w 38756"/>
                <a:gd name="connsiteY2" fmla="*/ 13239 h 28613"/>
                <a:gd name="connsiteX3" fmla="*/ 4526 w 38756"/>
                <a:gd name="connsiteY3" fmla="*/ 11400 h 28613"/>
                <a:gd name="connsiteX4" fmla="*/ 5447 w 38756"/>
                <a:gd name="connsiteY4" fmla="*/ 9425 h 28613"/>
                <a:gd name="connsiteX5" fmla="*/ 4790 w 38756"/>
                <a:gd name="connsiteY5" fmla="*/ 7516 h 28613"/>
                <a:gd name="connsiteX6" fmla="*/ 4779 w 38756"/>
                <a:gd name="connsiteY6" fmla="*/ 6558 h 28613"/>
                <a:gd name="connsiteX7" fmla="*/ 5361 w 38756"/>
                <a:gd name="connsiteY7" fmla="*/ 5477 h 28613"/>
                <a:gd name="connsiteX8" fmla="*/ 6923 w 38756"/>
                <a:gd name="connsiteY8" fmla="*/ 4824 h 28613"/>
                <a:gd name="connsiteX9" fmla="*/ 6196 w 38756"/>
                <a:gd name="connsiteY9" fmla="*/ 2368 h 28613"/>
                <a:gd name="connsiteX10" fmla="*/ 8602 w 38756"/>
                <a:gd name="connsiteY10" fmla="*/ 2109 h 28613"/>
                <a:gd name="connsiteX11" fmla="*/ 11460 w 38756"/>
                <a:gd name="connsiteY11" fmla="*/ 1369 h 28613"/>
                <a:gd name="connsiteX12" fmla="*/ 12867 w 38756"/>
                <a:gd name="connsiteY12" fmla="*/ 1820 h 28613"/>
                <a:gd name="connsiteX13" fmla="*/ 13812 w 38756"/>
                <a:gd name="connsiteY13" fmla="*/ 831 h 28613"/>
                <a:gd name="connsiteX14" fmla="*/ 14612 w 38756"/>
                <a:gd name="connsiteY14" fmla="*/ 1413 h 28613"/>
                <a:gd name="connsiteX15" fmla="*/ 17081 w 38756"/>
                <a:gd name="connsiteY15" fmla="*/ 639 h 28613"/>
                <a:gd name="connsiteX16" fmla="*/ 19642 w 38756"/>
                <a:gd name="connsiteY16" fmla="*/ 2618 h 28613"/>
                <a:gd name="connsiteX17" fmla="*/ 21685 w 38756"/>
                <a:gd name="connsiteY17" fmla="*/ 20 h 28613"/>
                <a:gd name="connsiteX18" fmla="*/ 25246 w 38756"/>
                <a:gd name="connsiteY18" fmla="*/ 1404 h 28613"/>
                <a:gd name="connsiteX19" fmla="*/ 27191 w 38756"/>
                <a:gd name="connsiteY19" fmla="*/ 844 h 28613"/>
                <a:gd name="connsiteX20" fmla="*/ 30150 w 38756"/>
                <a:gd name="connsiteY20" fmla="*/ 1929 h 28613"/>
                <a:gd name="connsiteX21" fmla="*/ 33769 w 38756"/>
                <a:gd name="connsiteY21" fmla="*/ 4819 h 28613"/>
                <a:gd name="connsiteX22" fmla="*/ 34230 w 38756"/>
                <a:gd name="connsiteY22" fmla="*/ 6692 h 28613"/>
                <a:gd name="connsiteX23" fmla="*/ 35290 w 38756"/>
                <a:gd name="connsiteY23" fmla="*/ 9750 h 28613"/>
                <a:gd name="connsiteX24" fmla="*/ 37317 w 38756"/>
                <a:gd name="connsiteY24" fmla="*/ 10454 h 28613"/>
                <a:gd name="connsiteX25" fmla="*/ 35859 w 38756"/>
                <a:gd name="connsiteY25" fmla="*/ 13743 h 28613"/>
                <a:gd name="connsiteX26" fmla="*/ 38490 w 38756"/>
                <a:gd name="connsiteY26" fmla="*/ 16255 h 28613"/>
                <a:gd name="connsiteX27" fmla="*/ 37330 w 38756"/>
                <a:gd name="connsiteY27" fmla="*/ 17559 h 28613"/>
                <a:gd name="connsiteX28" fmla="*/ 30891 w 38756"/>
                <a:gd name="connsiteY28" fmla="*/ 19755 h 28613"/>
                <a:gd name="connsiteX29" fmla="*/ 27129 w 38756"/>
                <a:gd name="connsiteY29" fmla="*/ 14087 h 28613"/>
                <a:gd name="connsiteX30" fmla="*/ 25483 w 38756"/>
                <a:gd name="connsiteY30" fmla="*/ 15729 h 28613"/>
                <a:gd name="connsiteX31" fmla="*/ 24248 w 38756"/>
                <a:gd name="connsiteY31" fmla="*/ 17305 h 28613"/>
                <a:gd name="connsiteX32" fmla="*/ 22945 w 38756"/>
                <a:gd name="connsiteY32" fmla="*/ 17440 h 28613"/>
                <a:gd name="connsiteX33" fmla="*/ 21826 w 38756"/>
                <a:gd name="connsiteY33" fmla="*/ 18170 h 28613"/>
                <a:gd name="connsiteX34" fmla="*/ 21447 w 38756"/>
                <a:gd name="connsiteY34" fmla="*/ 19209 h 28613"/>
                <a:gd name="connsiteX35" fmla="*/ 20542 w 38756"/>
                <a:gd name="connsiteY35" fmla="*/ 19865 h 28613"/>
                <a:gd name="connsiteX36" fmla="*/ 20212 w 38756"/>
                <a:gd name="connsiteY36" fmla="*/ 21508 h 28613"/>
                <a:gd name="connsiteX37" fmla="*/ 19388 w 38756"/>
                <a:gd name="connsiteY37" fmla="*/ 20588 h 28613"/>
                <a:gd name="connsiteX38" fmla="*/ 17824 w 38756"/>
                <a:gd name="connsiteY38" fmla="*/ 20063 h 28613"/>
                <a:gd name="connsiteX39" fmla="*/ 16425 w 38756"/>
                <a:gd name="connsiteY39" fmla="*/ 19538 h 28613"/>
                <a:gd name="connsiteX40" fmla="*/ 15024 w 38756"/>
                <a:gd name="connsiteY40" fmla="*/ 18093 h 28613"/>
                <a:gd name="connsiteX41" fmla="*/ 13378 w 38756"/>
                <a:gd name="connsiteY41" fmla="*/ 19275 h 28613"/>
                <a:gd name="connsiteX42" fmla="*/ 11895 w 38756"/>
                <a:gd name="connsiteY42" fmla="*/ 19407 h 28613"/>
                <a:gd name="connsiteX43" fmla="*/ 1577 w 38756"/>
                <a:gd name="connsiteY43" fmla="*/ 28567 h 28613"/>
                <a:gd name="connsiteX44" fmla="*/ 42 w 38756"/>
                <a:gd name="connsiteY44" fmla="*/ 23308 h 28613"/>
                <a:gd name="connsiteX45" fmla="*/ 3849 w 38756"/>
                <a:gd name="connsiteY45" fmla="*/ 20147 h 28613"/>
                <a:gd name="connsiteX0" fmla="*/ 3849 w 38756"/>
                <a:gd name="connsiteY0" fmla="*/ 20147 h 29898"/>
                <a:gd name="connsiteX1" fmla="*/ 2664 w 38756"/>
                <a:gd name="connsiteY1" fmla="*/ 16517 h 29898"/>
                <a:gd name="connsiteX2" fmla="*/ 2838 w 38756"/>
                <a:gd name="connsiteY2" fmla="*/ 13239 h 29898"/>
                <a:gd name="connsiteX3" fmla="*/ 4526 w 38756"/>
                <a:gd name="connsiteY3" fmla="*/ 11400 h 29898"/>
                <a:gd name="connsiteX4" fmla="*/ 5447 w 38756"/>
                <a:gd name="connsiteY4" fmla="*/ 9425 h 29898"/>
                <a:gd name="connsiteX5" fmla="*/ 4790 w 38756"/>
                <a:gd name="connsiteY5" fmla="*/ 7516 h 29898"/>
                <a:gd name="connsiteX6" fmla="*/ 4779 w 38756"/>
                <a:gd name="connsiteY6" fmla="*/ 6558 h 29898"/>
                <a:gd name="connsiteX7" fmla="*/ 5361 w 38756"/>
                <a:gd name="connsiteY7" fmla="*/ 5477 h 29898"/>
                <a:gd name="connsiteX8" fmla="*/ 6923 w 38756"/>
                <a:gd name="connsiteY8" fmla="*/ 4824 h 29898"/>
                <a:gd name="connsiteX9" fmla="*/ 6196 w 38756"/>
                <a:gd name="connsiteY9" fmla="*/ 2368 h 29898"/>
                <a:gd name="connsiteX10" fmla="*/ 8602 w 38756"/>
                <a:gd name="connsiteY10" fmla="*/ 2109 h 29898"/>
                <a:gd name="connsiteX11" fmla="*/ 11460 w 38756"/>
                <a:gd name="connsiteY11" fmla="*/ 1369 h 29898"/>
                <a:gd name="connsiteX12" fmla="*/ 12867 w 38756"/>
                <a:gd name="connsiteY12" fmla="*/ 1820 h 29898"/>
                <a:gd name="connsiteX13" fmla="*/ 13812 w 38756"/>
                <a:gd name="connsiteY13" fmla="*/ 831 h 29898"/>
                <a:gd name="connsiteX14" fmla="*/ 14612 w 38756"/>
                <a:gd name="connsiteY14" fmla="*/ 1413 h 29898"/>
                <a:gd name="connsiteX15" fmla="*/ 17081 w 38756"/>
                <a:gd name="connsiteY15" fmla="*/ 639 h 29898"/>
                <a:gd name="connsiteX16" fmla="*/ 19642 w 38756"/>
                <a:gd name="connsiteY16" fmla="*/ 2618 h 29898"/>
                <a:gd name="connsiteX17" fmla="*/ 21685 w 38756"/>
                <a:gd name="connsiteY17" fmla="*/ 20 h 29898"/>
                <a:gd name="connsiteX18" fmla="*/ 25246 w 38756"/>
                <a:gd name="connsiteY18" fmla="*/ 1404 h 29898"/>
                <a:gd name="connsiteX19" fmla="*/ 27191 w 38756"/>
                <a:gd name="connsiteY19" fmla="*/ 844 h 29898"/>
                <a:gd name="connsiteX20" fmla="*/ 30150 w 38756"/>
                <a:gd name="connsiteY20" fmla="*/ 1929 h 29898"/>
                <a:gd name="connsiteX21" fmla="*/ 33769 w 38756"/>
                <a:gd name="connsiteY21" fmla="*/ 4819 h 29898"/>
                <a:gd name="connsiteX22" fmla="*/ 34230 w 38756"/>
                <a:gd name="connsiteY22" fmla="*/ 6692 h 29898"/>
                <a:gd name="connsiteX23" fmla="*/ 35290 w 38756"/>
                <a:gd name="connsiteY23" fmla="*/ 9750 h 29898"/>
                <a:gd name="connsiteX24" fmla="*/ 37317 w 38756"/>
                <a:gd name="connsiteY24" fmla="*/ 10454 h 29898"/>
                <a:gd name="connsiteX25" fmla="*/ 35859 w 38756"/>
                <a:gd name="connsiteY25" fmla="*/ 13743 h 29898"/>
                <a:gd name="connsiteX26" fmla="*/ 38490 w 38756"/>
                <a:gd name="connsiteY26" fmla="*/ 16255 h 29898"/>
                <a:gd name="connsiteX27" fmla="*/ 37330 w 38756"/>
                <a:gd name="connsiteY27" fmla="*/ 17559 h 29898"/>
                <a:gd name="connsiteX28" fmla="*/ 30891 w 38756"/>
                <a:gd name="connsiteY28" fmla="*/ 19755 h 29898"/>
                <a:gd name="connsiteX29" fmla="*/ 27129 w 38756"/>
                <a:gd name="connsiteY29" fmla="*/ 14087 h 29898"/>
                <a:gd name="connsiteX30" fmla="*/ 25483 w 38756"/>
                <a:gd name="connsiteY30" fmla="*/ 15729 h 29898"/>
                <a:gd name="connsiteX31" fmla="*/ 24248 w 38756"/>
                <a:gd name="connsiteY31" fmla="*/ 17305 h 29898"/>
                <a:gd name="connsiteX32" fmla="*/ 22945 w 38756"/>
                <a:gd name="connsiteY32" fmla="*/ 17440 h 29898"/>
                <a:gd name="connsiteX33" fmla="*/ 21826 w 38756"/>
                <a:gd name="connsiteY33" fmla="*/ 18170 h 29898"/>
                <a:gd name="connsiteX34" fmla="*/ 21447 w 38756"/>
                <a:gd name="connsiteY34" fmla="*/ 19209 h 29898"/>
                <a:gd name="connsiteX35" fmla="*/ 20542 w 38756"/>
                <a:gd name="connsiteY35" fmla="*/ 19865 h 29898"/>
                <a:gd name="connsiteX36" fmla="*/ 20212 w 38756"/>
                <a:gd name="connsiteY36" fmla="*/ 21508 h 29898"/>
                <a:gd name="connsiteX37" fmla="*/ 19388 w 38756"/>
                <a:gd name="connsiteY37" fmla="*/ 20588 h 29898"/>
                <a:gd name="connsiteX38" fmla="*/ 17824 w 38756"/>
                <a:gd name="connsiteY38" fmla="*/ 20063 h 29898"/>
                <a:gd name="connsiteX39" fmla="*/ 16425 w 38756"/>
                <a:gd name="connsiteY39" fmla="*/ 19538 h 29898"/>
                <a:gd name="connsiteX40" fmla="*/ 15024 w 38756"/>
                <a:gd name="connsiteY40" fmla="*/ 18093 h 29898"/>
                <a:gd name="connsiteX41" fmla="*/ 13378 w 38756"/>
                <a:gd name="connsiteY41" fmla="*/ 19275 h 29898"/>
                <a:gd name="connsiteX42" fmla="*/ 4075 w 38756"/>
                <a:gd name="connsiteY42" fmla="*/ 29141 h 29898"/>
                <a:gd name="connsiteX43" fmla="*/ 1577 w 38756"/>
                <a:gd name="connsiteY43" fmla="*/ 28567 h 29898"/>
                <a:gd name="connsiteX44" fmla="*/ 42 w 38756"/>
                <a:gd name="connsiteY44" fmla="*/ 23308 h 29898"/>
                <a:gd name="connsiteX45" fmla="*/ 3849 w 38756"/>
                <a:gd name="connsiteY45" fmla="*/ 20147 h 29898"/>
                <a:gd name="connsiteX0" fmla="*/ 3849 w 38756"/>
                <a:gd name="connsiteY0" fmla="*/ 20147 h 29300"/>
                <a:gd name="connsiteX1" fmla="*/ 2664 w 38756"/>
                <a:gd name="connsiteY1" fmla="*/ 16517 h 29300"/>
                <a:gd name="connsiteX2" fmla="*/ 2838 w 38756"/>
                <a:gd name="connsiteY2" fmla="*/ 13239 h 29300"/>
                <a:gd name="connsiteX3" fmla="*/ 4526 w 38756"/>
                <a:gd name="connsiteY3" fmla="*/ 11400 h 29300"/>
                <a:gd name="connsiteX4" fmla="*/ 5447 w 38756"/>
                <a:gd name="connsiteY4" fmla="*/ 9425 h 29300"/>
                <a:gd name="connsiteX5" fmla="*/ 4790 w 38756"/>
                <a:gd name="connsiteY5" fmla="*/ 7516 h 29300"/>
                <a:gd name="connsiteX6" fmla="*/ 4779 w 38756"/>
                <a:gd name="connsiteY6" fmla="*/ 6558 h 29300"/>
                <a:gd name="connsiteX7" fmla="*/ 5361 w 38756"/>
                <a:gd name="connsiteY7" fmla="*/ 5477 h 29300"/>
                <a:gd name="connsiteX8" fmla="*/ 6923 w 38756"/>
                <a:gd name="connsiteY8" fmla="*/ 4824 h 29300"/>
                <a:gd name="connsiteX9" fmla="*/ 6196 w 38756"/>
                <a:gd name="connsiteY9" fmla="*/ 2368 h 29300"/>
                <a:gd name="connsiteX10" fmla="*/ 8602 w 38756"/>
                <a:gd name="connsiteY10" fmla="*/ 2109 h 29300"/>
                <a:gd name="connsiteX11" fmla="*/ 11460 w 38756"/>
                <a:gd name="connsiteY11" fmla="*/ 1369 h 29300"/>
                <a:gd name="connsiteX12" fmla="*/ 12867 w 38756"/>
                <a:gd name="connsiteY12" fmla="*/ 1820 h 29300"/>
                <a:gd name="connsiteX13" fmla="*/ 13812 w 38756"/>
                <a:gd name="connsiteY13" fmla="*/ 831 h 29300"/>
                <a:gd name="connsiteX14" fmla="*/ 14612 w 38756"/>
                <a:gd name="connsiteY14" fmla="*/ 1413 h 29300"/>
                <a:gd name="connsiteX15" fmla="*/ 17081 w 38756"/>
                <a:gd name="connsiteY15" fmla="*/ 639 h 29300"/>
                <a:gd name="connsiteX16" fmla="*/ 19642 w 38756"/>
                <a:gd name="connsiteY16" fmla="*/ 2618 h 29300"/>
                <a:gd name="connsiteX17" fmla="*/ 21685 w 38756"/>
                <a:gd name="connsiteY17" fmla="*/ 20 h 29300"/>
                <a:gd name="connsiteX18" fmla="*/ 25246 w 38756"/>
                <a:gd name="connsiteY18" fmla="*/ 1404 h 29300"/>
                <a:gd name="connsiteX19" fmla="*/ 27191 w 38756"/>
                <a:gd name="connsiteY19" fmla="*/ 844 h 29300"/>
                <a:gd name="connsiteX20" fmla="*/ 30150 w 38756"/>
                <a:gd name="connsiteY20" fmla="*/ 1929 h 29300"/>
                <a:gd name="connsiteX21" fmla="*/ 33769 w 38756"/>
                <a:gd name="connsiteY21" fmla="*/ 4819 h 29300"/>
                <a:gd name="connsiteX22" fmla="*/ 34230 w 38756"/>
                <a:gd name="connsiteY22" fmla="*/ 6692 h 29300"/>
                <a:gd name="connsiteX23" fmla="*/ 35290 w 38756"/>
                <a:gd name="connsiteY23" fmla="*/ 9750 h 29300"/>
                <a:gd name="connsiteX24" fmla="*/ 37317 w 38756"/>
                <a:gd name="connsiteY24" fmla="*/ 10454 h 29300"/>
                <a:gd name="connsiteX25" fmla="*/ 35859 w 38756"/>
                <a:gd name="connsiteY25" fmla="*/ 13743 h 29300"/>
                <a:gd name="connsiteX26" fmla="*/ 38490 w 38756"/>
                <a:gd name="connsiteY26" fmla="*/ 16255 h 29300"/>
                <a:gd name="connsiteX27" fmla="*/ 37330 w 38756"/>
                <a:gd name="connsiteY27" fmla="*/ 17559 h 29300"/>
                <a:gd name="connsiteX28" fmla="*/ 30891 w 38756"/>
                <a:gd name="connsiteY28" fmla="*/ 19755 h 29300"/>
                <a:gd name="connsiteX29" fmla="*/ 27129 w 38756"/>
                <a:gd name="connsiteY29" fmla="*/ 14087 h 29300"/>
                <a:gd name="connsiteX30" fmla="*/ 25483 w 38756"/>
                <a:gd name="connsiteY30" fmla="*/ 15729 h 29300"/>
                <a:gd name="connsiteX31" fmla="*/ 24248 w 38756"/>
                <a:gd name="connsiteY31" fmla="*/ 17305 h 29300"/>
                <a:gd name="connsiteX32" fmla="*/ 22945 w 38756"/>
                <a:gd name="connsiteY32" fmla="*/ 17440 h 29300"/>
                <a:gd name="connsiteX33" fmla="*/ 21826 w 38756"/>
                <a:gd name="connsiteY33" fmla="*/ 18170 h 29300"/>
                <a:gd name="connsiteX34" fmla="*/ 21447 w 38756"/>
                <a:gd name="connsiteY34" fmla="*/ 19209 h 29300"/>
                <a:gd name="connsiteX35" fmla="*/ 20542 w 38756"/>
                <a:gd name="connsiteY35" fmla="*/ 19865 h 29300"/>
                <a:gd name="connsiteX36" fmla="*/ 20212 w 38756"/>
                <a:gd name="connsiteY36" fmla="*/ 21508 h 29300"/>
                <a:gd name="connsiteX37" fmla="*/ 19388 w 38756"/>
                <a:gd name="connsiteY37" fmla="*/ 20588 h 29300"/>
                <a:gd name="connsiteX38" fmla="*/ 17824 w 38756"/>
                <a:gd name="connsiteY38" fmla="*/ 20063 h 29300"/>
                <a:gd name="connsiteX39" fmla="*/ 16425 w 38756"/>
                <a:gd name="connsiteY39" fmla="*/ 19538 h 29300"/>
                <a:gd name="connsiteX40" fmla="*/ 15024 w 38756"/>
                <a:gd name="connsiteY40" fmla="*/ 18093 h 29300"/>
                <a:gd name="connsiteX41" fmla="*/ 4873 w 38756"/>
                <a:gd name="connsiteY41" fmla="*/ 27439 h 29300"/>
                <a:gd name="connsiteX42" fmla="*/ 4075 w 38756"/>
                <a:gd name="connsiteY42" fmla="*/ 29141 h 29300"/>
                <a:gd name="connsiteX43" fmla="*/ 1577 w 38756"/>
                <a:gd name="connsiteY43" fmla="*/ 28567 h 29300"/>
                <a:gd name="connsiteX44" fmla="*/ 42 w 38756"/>
                <a:gd name="connsiteY44" fmla="*/ 23308 h 29300"/>
                <a:gd name="connsiteX45" fmla="*/ 3849 w 38756"/>
                <a:gd name="connsiteY45" fmla="*/ 20147 h 29300"/>
                <a:gd name="connsiteX0" fmla="*/ 3849 w 38756"/>
                <a:gd name="connsiteY0" fmla="*/ 20147 h 29300"/>
                <a:gd name="connsiteX1" fmla="*/ 2664 w 38756"/>
                <a:gd name="connsiteY1" fmla="*/ 16517 h 29300"/>
                <a:gd name="connsiteX2" fmla="*/ 2838 w 38756"/>
                <a:gd name="connsiteY2" fmla="*/ 13239 h 29300"/>
                <a:gd name="connsiteX3" fmla="*/ 4526 w 38756"/>
                <a:gd name="connsiteY3" fmla="*/ 11400 h 29300"/>
                <a:gd name="connsiteX4" fmla="*/ 5447 w 38756"/>
                <a:gd name="connsiteY4" fmla="*/ 9425 h 29300"/>
                <a:gd name="connsiteX5" fmla="*/ 4790 w 38756"/>
                <a:gd name="connsiteY5" fmla="*/ 7516 h 29300"/>
                <a:gd name="connsiteX6" fmla="*/ 4779 w 38756"/>
                <a:gd name="connsiteY6" fmla="*/ 6558 h 29300"/>
                <a:gd name="connsiteX7" fmla="*/ 5361 w 38756"/>
                <a:gd name="connsiteY7" fmla="*/ 5477 h 29300"/>
                <a:gd name="connsiteX8" fmla="*/ 6923 w 38756"/>
                <a:gd name="connsiteY8" fmla="*/ 4824 h 29300"/>
                <a:gd name="connsiteX9" fmla="*/ 6196 w 38756"/>
                <a:gd name="connsiteY9" fmla="*/ 2368 h 29300"/>
                <a:gd name="connsiteX10" fmla="*/ 8602 w 38756"/>
                <a:gd name="connsiteY10" fmla="*/ 2109 h 29300"/>
                <a:gd name="connsiteX11" fmla="*/ 11460 w 38756"/>
                <a:gd name="connsiteY11" fmla="*/ 1369 h 29300"/>
                <a:gd name="connsiteX12" fmla="*/ 12867 w 38756"/>
                <a:gd name="connsiteY12" fmla="*/ 1820 h 29300"/>
                <a:gd name="connsiteX13" fmla="*/ 13812 w 38756"/>
                <a:gd name="connsiteY13" fmla="*/ 831 h 29300"/>
                <a:gd name="connsiteX14" fmla="*/ 14612 w 38756"/>
                <a:gd name="connsiteY14" fmla="*/ 1413 h 29300"/>
                <a:gd name="connsiteX15" fmla="*/ 17081 w 38756"/>
                <a:gd name="connsiteY15" fmla="*/ 639 h 29300"/>
                <a:gd name="connsiteX16" fmla="*/ 19642 w 38756"/>
                <a:gd name="connsiteY16" fmla="*/ 2618 h 29300"/>
                <a:gd name="connsiteX17" fmla="*/ 21685 w 38756"/>
                <a:gd name="connsiteY17" fmla="*/ 20 h 29300"/>
                <a:gd name="connsiteX18" fmla="*/ 25246 w 38756"/>
                <a:gd name="connsiteY18" fmla="*/ 1404 h 29300"/>
                <a:gd name="connsiteX19" fmla="*/ 27191 w 38756"/>
                <a:gd name="connsiteY19" fmla="*/ 844 h 29300"/>
                <a:gd name="connsiteX20" fmla="*/ 30150 w 38756"/>
                <a:gd name="connsiteY20" fmla="*/ 1929 h 29300"/>
                <a:gd name="connsiteX21" fmla="*/ 33769 w 38756"/>
                <a:gd name="connsiteY21" fmla="*/ 4819 h 29300"/>
                <a:gd name="connsiteX22" fmla="*/ 34230 w 38756"/>
                <a:gd name="connsiteY22" fmla="*/ 6692 h 29300"/>
                <a:gd name="connsiteX23" fmla="*/ 35290 w 38756"/>
                <a:gd name="connsiteY23" fmla="*/ 9750 h 29300"/>
                <a:gd name="connsiteX24" fmla="*/ 37317 w 38756"/>
                <a:gd name="connsiteY24" fmla="*/ 10454 h 29300"/>
                <a:gd name="connsiteX25" fmla="*/ 35859 w 38756"/>
                <a:gd name="connsiteY25" fmla="*/ 13743 h 29300"/>
                <a:gd name="connsiteX26" fmla="*/ 38490 w 38756"/>
                <a:gd name="connsiteY26" fmla="*/ 16255 h 29300"/>
                <a:gd name="connsiteX27" fmla="*/ 37330 w 38756"/>
                <a:gd name="connsiteY27" fmla="*/ 17559 h 29300"/>
                <a:gd name="connsiteX28" fmla="*/ 30891 w 38756"/>
                <a:gd name="connsiteY28" fmla="*/ 19755 h 29300"/>
                <a:gd name="connsiteX29" fmla="*/ 27129 w 38756"/>
                <a:gd name="connsiteY29" fmla="*/ 14087 h 29300"/>
                <a:gd name="connsiteX30" fmla="*/ 25483 w 38756"/>
                <a:gd name="connsiteY30" fmla="*/ 15729 h 29300"/>
                <a:gd name="connsiteX31" fmla="*/ 24248 w 38756"/>
                <a:gd name="connsiteY31" fmla="*/ 17305 h 29300"/>
                <a:gd name="connsiteX32" fmla="*/ 22945 w 38756"/>
                <a:gd name="connsiteY32" fmla="*/ 17440 h 29300"/>
                <a:gd name="connsiteX33" fmla="*/ 21826 w 38756"/>
                <a:gd name="connsiteY33" fmla="*/ 18170 h 29300"/>
                <a:gd name="connsiteX34" fmla="*/ 21447 w 38756"/>
                <a:gd name="connsiteY34" fmla="*/ 19209 h 29300"/>
                <a:gd name="connsiteX35" fmla="*/ 20542 w 38756"/>
                <a:gd name="connsiteY35" fmla="*/ 19865 h 29300"/>
                <a:gd name="connsiteX36" fmla="*/ 20212 w 38756"/>
                <a:gd name="connsiteY36" fmla="*/ 21508 h 29300"/>
                <a:gd name="connsiteX37" fmla="*/ 19388 w 38756"/>
                <a:gd name="connsiteY37" fmla="*/ 20588 h 29300"/>
                <a:gd name="connsiteX38" fmla="*/ 17824 w 38756"/>
                <a:gd name="connsiteY38" fmla="*/ 20063 h 29300"/>
                <a:gd name="connsiteX39" fmla="*/ 16425 w 38756"/>
                <a:gd name="connsiteY39" fmla="*/ 19538 h 29300"/>
                <a:gd name="connsiteX40" fmla="*/ 6540 w 38756"/>
                <a:gd name="connsiteY40" fmla="*/ 27051 h 29300"/>
                <a:gd name="connsiteX41" fmla="*/ 4873 w 38756"/>
                <a:gd name="connsiteY41" fmla="*/ 27439 h 29300"/>
                <a:gd name="connsiteX42" fmla="*/ 4075 w 38756"/>
                <a:gd name="connsiteY42" fmla="*/ 29141 h 29300"/>
                <a:gd name="connsiteX43" fmla="*/ 1577 w 38756"/>
                <a:gd name="connsiteY43" fmla="*/ 28567 h 29300"/>
                <a:gd name="connsiteX44" fmla="*/ 42 w 38756"/>
                <a:gd name="connsiteY44" fmla="*/ 23308 h 29300"/>
                <a:gd name="connsiteX45" fmla="*/ 3849 w 38756"/>
                <a:gd name="connsiteY45" fmla="*/ 20147 h 29300"/>
                <a:gd name="connsiteX0" fmla="*/ 3849 w 38756"/>
                <a:gd name="connsiteY0" fmla="*/ 20147 h 29300"/>
                <a:gd name="connsiteX1" fmla="*/ 2664 w 38756"/>
                <a:gd name="connsiteY1" fmla="*/ 16517 h 29300"/>
                <a:gd name="connsiteX2" fmla="*/ 2838 w 38756"/>
                <a:gd name="connsiteY2" fmla="*/ 13239 h 29300"/>
                <a:gd name="connsiteX3" fmla="*/ 4526 w 38756"/>
                <a:gd name="connsiteY3" fmla="*/ 11400 h 29300"/>
                <a:gd name="connsiteX4" fmla="*/ 5447 w 38756"/>
                <a:gd name="connsiteY4" fmla="*/ 9425 h 29300"/>
                <a:gd name="connsiteX5" fmla="*/ 4790 w 38756"/>
                <a:gd name="connsiteY5" fmla="*/ 7516 h 29300"/>
                <a:gd name="connsiteX6" fmla="*/ 4779 w 38756"/>
                <a:gd name="connsiteY6" fmla="*/ 6558 h 29300"/>
                <a:gd name="connsiteX7" fmla="*/ 5361 w 38756"/>
                <a:gd name="connsiteY7" fmla="*/ 5477 h 29300"/>
                <a:gd name="connsiteX8" fmla="*/ 6923 w 38756"/>
                <a:gd name="connsiteY8" fmla="*/ 4824 h 29300"/>
                <a:gd name="connsiteX9" fmla="*/ 6196 w 38756"/>
                <a:gd name="connsiteY9" fmla="*/ 2368 h 29300"/>
                <a:gd name="connsiteX10" fmla="*/ 8602 w 38756"/>
                <a:gd name="connsiteY10" fmla="*/ 2109 h 29300"/>
                <a:gd name="connsiteX11" fmla="*/ 11460 w 38756"/>
                <a:gd name="connsiteY11" fmla="*/ 1369 h 29300"/>
                <a:gd name="connsiteX12" fmla="*/ 12867 w 38756"/>
                <a:gd name="connsiteY12" fmla="*/ 1820 h 29300"/>
                <a:gd name="connsiteX13" fmla="*/ 13812 w 38756"/>
                <a:gd name="connsiteY13" fmla="*/ 831 h 29300"/>
                <a:gd name="connsiteX14" fmla="*/ 14612 w 38756"/>
                <a:gd name="connsiteY14" fmla="*/ 1413 h 29300"/>
                <a:gd name="connsiteX15" fmla="*/ 17081 w 38756"/>
                <a:gd name="connsiteY15" fmla="*/ 639 h 29300"/>
                <a:gd name="connsiteX16" fmla="*/ 19642 w 38756"/>
                <a:gd name="connsiteY16" fmla="*/ 2618 h 29300"/>
                <a:gd name="connsiteX17" fmla="*/ 21685 w 38756"/>
                <a:gd name="connsiteY17" fmla="*/ 20 h 29300"/>
                <a:gd name="connsiteX18" fmla="*/ 25246 w 38756"/>
                <a:gd name="connsiteY18" fmla="*/ 1404 h 29300"/>
                <a:gd name="connsiteX19" fmla="*/ 27191 w 38756"/>
                <a:gd name="connsiteY19" fmla="*/ 844 h 29300"/>
                <a:gd name="connsiteX20" fmla="*/ 30150 w 38756"/>
                <a:gd name="connsiteY20" fmla="*/ 1929 h 29300"/>
                <a:gd name="connsiteX21" fmla="*/ 33769 w 38756"/>
                <a:gd name="connsiteY21" fmla="*/ 4819 h 29300"/>
                <a:gd name="connsiteX22" fmla="*/ 34230 w 38756"/>
                <a:gd name="connsiteY22" fmla="*/ 6692 h 29300"/>
                <a:gd name="connsiteX23" fmla="*/ 35290 w 38756"/>
                <a:gd name="connsiteY23" fmla="*/ 9750 h 29300"/>
                <a:gd name="connsiteX24" fmla="*/ 37317 w 38756"/>
                <a:gd name="connsiteY24" fmla="*/ 10454 h 29300"/>
                <a:gd name="connsiteX25" fmla="*/ 35859 w 38756"/>
                <a:gd name="connsiteY25" fmla="*/ 13743 h 29300"/>
                <a:gd name="connsiteX26" fmla="*/ 38490 w 38756"/>
                <a:gd name="connsiteY26" fmla="*/ 16255 h 29300"/>
                <a:gd name="connsiteX27" fmla="*/ 37330 w 38756"/>
                <a:gd name="connsiteY27" fmla="*/ 17559 h 29300"/>
                <a:gd name="connsiteX28" fmla="*/ 30891 w 38756"/>
                <a:gd name="connsiteY28" fmla="*/ 19755 h 29300"/>
                <a:gd name="connsiteX29" fmla="*/ 27129 w 38756"/>
                <a:gd name="connsiteY29" fmla="*/ 14087 h 29300"/>
                <a:gd name="connsiteX30" fmla="*/ 25483 w 38756"/>
                <a:gd name="connsiteY30" fmla="*/ 15729 h 29300"/>
                <a:gd name="connsiteX31" fmla="*/ 24248 w 38756"/>
                <a:gd name="connsiteY31" fmla="*/ 17305 h 29300"/>
                <a:gd name="connsiteX32" fmla="*/ 22945 w 38756"/>
                <a:gd name="connsiteY32" fmla="*/ 17440 h 29300"/>
                <a:gd name="connsiteX33" fmla="*/ 21826 w 38756"/>
                <a:gd name="connsiteY33" fmla="*/ 18170 h 29300"/>
                <a:gd name="connsiteX34" fmla="*/ 21447 w 38756"/>
                <a:gd name="connsiteY34" fmla="*/ 19209 h 29300"/>
                <a:gd name="connsiteX35" fmla="*/ 20542 w 38756"/>
                <a:gd name="connsiteY35" fmla="*/ 19865 h 29300"/>
                <a:gd name="connsiteX36" fmla="*/ 20212 w 38756"/>
                <a:gd name="connsiteY36" fmla="*/ 21508 h 29300"/>
                <a:gd name="connsiteX37" fmla="*/ 19388 w 38756"/>
                <a:gd name="connsiteY37" fmla="*/ 20588 h 29300"/>
                <a:gd name="connsiteX38" fmla="*/ 17824 w 38756"/>
                <a:gd name="connsiteY38" fmla="*/ 20063 h 29300"/>
                <a:gd name="connsiteX39" fmla="*/ 16425 w 38756"/>
                <a:gd name="connsiteY39" fmla="*/ 19538 h 29300"/>
                <a:gd name="connsiteX40" fmla="*/ 6540 w 38756"/>
                <a:gd name="connsiteY40" fmla="*/ 27051 h 29300"/>
                <a:gd name="connsiteX41" fmla="*/ 4075 w 38756"/>
                <a:gd name="connsiteY41" fmla="*/ 29141 h 29300"/>
                <a:gd name="connsiteX42" fmla="*/ 1577 w 38756"/>
                <a:gd name="connsiteY42" fmla="*/ 28567 h 29300"/>
                <a:gd name="connsiteX43" fmla="*/ 42 w 38756"/>
                <a:gd name="connsiteY43" fmla="*/ 23308 h 29300"/>
                <a:gd name="connsiteX44" fmla="*/ 3849 w 38756"/>
                <a:gd name="connsiteY44" fmla="*/ 20147 h 29300"/>
                <a:gd name="connsiteX0" fmla="*/ 3849 w 38756"/>
                <a:gd name="connsiteY0" fmla="*/ 20147 h 29280"/>
                <a:gd name="connsiteX1" fmla="*/ 2664 w 38756"/>
                <a:gd name="connsiteY1" fmla="*/ 16517 h 29280"/>
                <a:gd name="connsiteX2" fmla="*/ 2838 w 38756"/>
                <a:gd name="connsiteY2" fmla="*/ 13239 h 29280"/>
                <a:gd name="connsiteX3" fmla="*/ 4526 w 38756"/>
                <a:gd name="connsiteY3" fmla="*/ 11400 h 29280"/>
                <a:gd name="connsiteX4" fmla="*/ 5447 w 38756"/>
                <a:gd name="connsiteY4" fmla="*/ 9425 h 29280"/>
                <a:gd name="connsiteX5" fmla="*/ 4790 w 38756"/>
                <a:gd name="connsiteY5" fmla="*/ 7516 h 29280"/>
                <a:gd name="connsiteX6" fmla="*/ 4779 w 38756"/>
                <a:gd name="connsiteY6" fmla="*/ 6558 h 29280"/>
                <a:gd name="connsiteX7" fmla="*/ 5361 w 38756"/>
                <a:gd name="connsiteY7" fmla="*/ 5477 h 29280"/>
                <a:gd name="connsiteX8" fmla="*/ 6923 w 38756"/>
                <a:gd name="connsiteY8" fmla="*/ 4824 h 29280"/>
                <a:gd name="connsiteX9" fmla="*/ 6196 w 38756"/>
                <a:gd name="connsiteY9" fmla="*/ 2368 h 29280"/>
                <a:gd name="connsiteX10" fmla="*/ 8602 w 38756"/>
                <a:gd name="connsiteY10" fmla="*/ 2109 h 29280"/>
                <a:gd name="connsiteX11" fmla="*/ 11460 w 38756"/>
                <a:gd name="connsiteY11" fmla="*/ 1369 h 29280"/>
                <a:gd name="connsiteX12" fmla="*/ 12867 w 38756"/>
                <a:gd name="connsiteY12" fmla="*/ 1820 h 29280"/>
                <a:gd name="connsiteX13" fmla="*/ 13812 w 38756"/>
                <a:gd name="connsiteY13" fmla="*/ 831 h 29280"/>
                <a:gd name="connsiteX14" fmla="*/ 14612 w 38756"/>
                <a:gd name="connsiteY14" fmla="*/ 1413 h 29280"/>
                <a:gd name="connsiteX15" fmla="*/ 17081 w 38756"/>
                <a:gd name="connsiteY15" fmla="*/ 639 h 29280"/>
                <a:gd name="connsiteX16" fmla="*/ 19642 w 38756"/>
                <a:gd name="connsiteY16" fmla="*/ 2618 h 29280"/>
                <a:gd name="connsiteX17" fmla="*/ 21685 w 38756"/>
                <a:gd name="connsiteY17" fmla="*/ 20 h 29280"/>
                <a:gd name="connsiteX18" fmla="*/ 25246 w 38756"/>
                <a:gd name="connsiteY18" fmla="*/ 1404 h 29280"/>
                <a:gd name="connsiteX19" fmla="*/ 27191 w 38756"/>
                <a:gd name="connsiteY19" fmla="*/ 844 h 29280"/>
                <a:gd name="connsiteX20" fmla="*/ 30150 w 38756"/>
                <a:gd name="connsiteY20" fmla="*/ 1929 h 29280"/>
                <a:gd name="connsiteX21" fmla="*/ 33769 w 38756"/>
                <a:gd name="connsiteY21" fmla="*/ 4819 h 29280"/>
                <a:gd name="connsiteX22" fmla="*/ 34230 w 38756"/>
                <a:gd name="connsiteY22" fmla="*/ 6692 h 29280"/>
                <a:gd name="connsiteX23" fmla="*/ 35290 w 38756"/>
                <a:gd name="connsiteY23" fmla="*/ 9750 h 29280"/>
                <a:gd name="connsiteX24" fmla="*/ 37317 w 38756"/>
                <a:gd name="connsiteY24" fmla="*/ 10454 h 29280"/>
                <a:gd name="connsiteX25" fmla="*/ 35859 w 38756"/>
                <a:gd name="connsiteY25" fmla="*/ 13743 h 29280"/>
                <a:gd name="connsiteX26" fmla="*/ 38490 w 38756"/>
                <a:gd name="connsiteY26" fmla="*/ 16255 h 29280"/>
                <a:gd name="connsiteX27" fmla="*/ 37330 w 38756"/>
                <a:gd name="connsiteY27" fmla="*/ 17559 h 29280"/>
                <a:gd name="connsiteX28" fmla="*/ 30891 w 38756"/>
                <a:gd name="connsiteY28" fmla="*/ 19755 h 29280"/>
                <a:gd name="connsiteX29" fmla="*/ 27129 w 38756"/>
                <a:gd name="connsiteY29" fmla="*/ 14087 h 29280"/>
                <a:gd name="connsiteX30" fmla="*/ 25483 w 38756"/>
                <a:gd name="connsiteY30" fmla="*/ 15729 h 29280"/>
                <a:gd name="connsiteX31" fmla="*/ 24248 w 38756"/>
                <a:gd name="connsiteY31" fmla="*/ 17305 h 29280"/>
                <a:gd name="connsiteX32" fmla="*/ 22945 w 38756"/>
                <a:gd name="connsiteY32" fmla="*/ 17440 h 29280"/>
                <a:gd name="connsiteX33" fmla="*/ 21826 w 38756"/>
                <a:gd name="connsiteY33" fmla="*/ 18170 h 29280"/>
                <a:gd name="connsiteX34" fmla="*/ 21447 w 38756"/>
                <a:gd name="connsiteY34" fmla="*/ 19209 h 29280"/>
                <a:gd name="connsiteX35" fmla="*/ 20542 w 38756"/>
                <a:gd name="connsiteY35" fmla="*/ 19865 h 29280"/>
                <a:gd name="connsiteX36" fmla="*/ 20212 w 38756"/>
                <a:gd name="connsiteY36" fmla="*/ 21508 h 29280"/>
                <a:gd name="connsiteX37" fmla="*/ 19388 w 38756"/>
                <a:gd name="connsiteY37" fmla="*/ 20588 h 29280"/>
                <a:gd name="connsiteX38" fmla="*/ 17824 w 38756"/>
                <a:gd name="connsiteY38" fmla="*/ 20063 h 29280"/>
                <a:gd name="connsiteX39" fmla="*/ 16425 w 38756"/>
                <a:gd name="connsiteY39" fmla="*/ 19538 h 29280"/>
                <a:gd name="connsiteX40" fmla="*/ 6540 w 38756"/>
                <a:gd name="connsiteY40" fmla="*/ 27051 h 29280"/>
                <a:gd name="connsiteX41" fmla="*/ 4633 w 38756"/>
                <a:gd name="connsiteY41" fmla="*/ 27718 h 29280"/>
                <a:gd name="connsiteX42" fmla="*/ 4075 w 38756"/>
                <a:gd name="connsiteY42" fmla="*/ 29141 h 29280"/>
                <a:gd name="connsiteX43" fmla="*/ 1577 w 38756"/>
                <a:gd name="connsiteY43" fmla="*/ 28567 h 29280"/>
                <a:gd name="connsiteX44" fmla="*/ 42 w 38756"/>
                <a:gd name="connsiteY44" fmla="*/ 23308 h 29280"/>
                <a:gd name="connsiteX45" fmla="*/ 3849 w 38756"/>
                <a:gd name="connsiteY45" fmla="*/ 20147 h 29280"/>
                <a:gd name="connsiteX0" fmla="*/ 3849 w 38756"/>
                <a:gd name="connsiteY0" fmla="*/ 20147 h 29280"/>
                <a:gd name="connsiteX1" fmla="*/ 2664 w 38756"/>
                <a:gd name="connsiteY1" fmla="*/ 16517 h 29280"/>
                <a:gd name="connsiteX2" fmla="*/ 2838 w 38756"/>
                <a:gd name="connsiteY2" fmla="*/ 13239 h 29280"/>
                <a:gd name="connsiteX3" fmla="*/ 4526 w 38756"/>
                <a:gd name="connsiteY3" fmla="*/ 11400 h 29280"/>
                <a:gd name="connsiteX4" fmla="*/ 5447 w 38756"/>
                <a:gd name="connsiteY4" fmla="*/ 9425 h 29280"/>
                <a:gd name="connsiteX5" fmla="*/ 4790 w 38756"/>
                <a:gd name="connsiteY5" fmla="*/ 7516 h 29280"/>
                <a:gd name="connsiteX6" fmla="*/ 4779 w 38756"/>
                <a:gd name="connsiteY6" fmla="*/ 6558 h 29280"/>
                <a:gd name="connsiteX7" fmla="*/ 5361 w 38756"/>
                <a:gd name="connsiteY7" fmla="*/ 5477 h 29280"/>
                <a:gd name="connsiteX8" fmla="*/ 6923 w 38756"/>
                <a:gd name="connsiteY8" fmla="*/ 4824 h 29280"/>
                <a:gd name="connsiteX9" fmla="*/ 6196 w 38756"/>
                <a:gd name="connsiteY9" fmla="*/ 2368 h 29280"/>
                <a:gd name="connsiteX10" fmla="*/ 8602 w 38756"/>
                <a:gd name="connsiteY10" fmla="*/ 2109 h 29280"/>
                <a:gd name="connsiteX11" fmla="*/ 11460 w 38756"/>
                <a:gd name="connsiteY11" fmla="*/ 1369 h 29280"/>
                <a:gd name="connsiteX12" fmla="*/ 12867 w 38756"/>
                <a:gd name="connsiteY12" fmla="*/ 1820 h 29280"/>
                <a:gd name="connsiteX13" fmla="*/ 13812 w 38756"/>
                <a:gd name="connsiteY13" fmla="*/ 831 h 29280"/>
                <a:gd name="connsiteX14" fmla="*/ 14612 w 38756"/>
                <a:gd name="connsiteY14" fmla="*/ 1413 h 29280"/>
                <a:gd name="connsiteX15" fmla="*/ 17081 w 38756"/>
                <a:gd name="connsiteY15" fmla="*/ 639 h 29280"/>
                <a:gd name="connsiteX16" fmla="*/ 19642 w 38756"/>
                <a:gd name="connsiteY16" fmla="*/ 2618 h 29280"/>
                <a:gd name="connsiteX17" fmla="*/ 21685 w 38756"/>
                <a:gd name="connsiteY17" fmla="*/ 20 h 29280"/>
                <a:gd name="connsiteX18" fmla="*/ 25246 w 38756"/>
                <a:gd name="connsiteY18" fmla="*/ 1404 h 29280"/>
                <a:gd name="connsiteX19" fmla="*/ 27191 w 38756"/>
                <a:gd name="connsiteY19" fmla="*/ 844 h 29280"/>
                <a:gd name="connsiteX20" fmla="*/ 30150 w 38756"/>
                <a:gd name="connsiteY20" fmla="*/ 1929 h 29280"/>
                <a:gd name="connsiteX21" fmla="*/ 33769 w 38756"/>
                <a:gd name="connsiteY21" fmla="*/ 4819 h 29280"/>
                <a:gd name="connsiteX22" fmla="*/ 34230 w 38756"/>
                <a:gd name="connsiteY22" fmla="*/ 6692 h 29280"/>
                <a:gd name="connsiteX23" fmla="*/ 35290 w 38756"/>
                <a:gd name="connsiteY23" fmla="*/ 9750 h 29280"/>
                <a:gd name="connsiteX24" fmla="*/ 37317 w 38756"/>
                <a:gd name="connsiteY24" fmla="*/ 10454 h 29280"/>
                <a:gd name="connsiteX25" fmla="*/ 35859 w 38756"/>
                <a:gd name="connsiteY25" fmla="*/ 13743 h 29280"/>
                <a:gd name="connsiteX26" fmla="*/ 38490 w 38756"/>
                <a:gd name="connsiteY26" fmla="*/ 16255 h 29280"/>
                <a:gd name="connsiteX27" fmla="*/ 37330 w 38756"/>
                <a:gd name="connsiteY27" fmla="*/ 17559 h 29280"/>
                <a:gd name="connsiteX28" fmla="*/ 30891 w 38756"/>
                <a:gd name="connsiteY28" fmla="*/ 19755 h 29280"/>
                <a:gd name="connsiteX29" fmla="*/ 27129 w 38756"/>
                <a:gd name="connsiteY29" fmla="*/ 14087 h 29280"/>
                <a:gd name="connsiteX30" fmla="*/ 25483 w 38756"/>
                <a:gd name="connsiteY30" fmla="*/ 15729 h 29280"/>
                <a:gd name="connsiteX31" fmla="*/ 24248 w 38756"/>
                <a:gd name="connsiteY31" fmla="*/ 17305 h 29280"/>
                <a:gd name="connsiteX32" fmla="*/ 22945 w 38756"/>
                <a:gd name="connsiteY32" fmla="*/ 17440 h 29280"/>
                <a:gd name="connsiteX33" fmla="*/ 21826 w 38756"/>
                <a:gd name="connsiteY33" fmla="*/ 18170 h 29280"/>
                <a:gd name="connsiteX34" fmla="*/ 21447 w 38756"/>
                <a:gd name="connsiteY34" fmla="*/ 19209 h 29280"/>
                <a:gd name="connsiteX35" fmla="*/ 20542 w 38756"/>
                <a:gd name="connsiteY35" fmla="*/ 19865 h 29280"/>
                <a:gd name="connsiteX36" fmla="*/ 20212 w 38756"/>
                <a:gd name="connsiteY36" fmla="*/ 21508 h 29280"/>
                <a:gd name="connsiteX37" fmla="*/ 19388 w 38756"/>
                <a:gd name="connsiteY37" fmla="*/ 20588 h 29280"/>
                <a:gd name="connsiteX38" fmla="*/ 17824 w 38756"/>
                <a:gd name="connsiteY38" fmla="*/ 20063 h 29280"/>
                <a:gd name="connsiteX39" fmla="*/ 16425 w 38756"/>
                <a:gd name="connsiteY39" fmla="*/ 19538 h 29280"/>
                <a:gd name="connsiteX40" fmla="*/ 6540 w 38756"/>
                <a:gd name="connsiteY40" fmla="*/ 27051 h 29280"/>
                <a:gd name="connsiteX41" fmla="*/ 5109 w 38756"/>
                <a:gd name="connsiteY41" fmla="*/ 26916 h 29280"/>
                <a:gd name="connsiteX42" fmla="*/ 4633 w 38756"/>
                <a:gd name="connsiteY42" fmla="*/ 27718 h 29280"/>
                <a:gd name="connsiteX43" fmla="*/ 4075 w 38756"/>
                <a:gd name="connsiteY43" fmla="*/ 29141 h 29280"/>
                <a:gd name="connsiteX44" fmla="*/ 1577 w 38756"/>
                <a:gd name="connsiteY44" fmla="*/ 28567 h 29280"/>
                <a:gd name="connsiteX45" fmla="*/ 42 w 38756"/>
                <a:gd name="connsiteY45" fmla="*/ 23308 h 29280"/>
                <a:gd name="connsiteX46" fmla="*/ 3849 w 38756"/>
                <a:gd name="connsiteY46" fmla="*/ 20147 h 29280"/>
                <a:gd name="connsiteX0" fmla="*/ 3849 w 38756"/>
                <a:gd name="connsiteY0" fmla="*/ 20147 h 29280"/>
                <a:gd name="connsiteX1" fmla="*/ 2664 w 38756"/>
                <a:gd name="connsiteY1" fmla="*/ 16517 h 29280"/>
                <a:gd name="connsiteX2" fmla="*/ 2838 w 38756"/>
                <a:gd name="connsiteY2" fmla="*/ 13239 h 29280"/>
                <a:gd name="connsiteX3" fmla="*/ 4526 w 38756"/>
                <a:gd name="connsiteY3" fmla="*/ 11400 h 29280"/>
                <a:gd name="connsiteX4" fmla="*/ 5447 w 38756"/>
                <a:gd name="connsiteY4" fmla="*/ 9425 h 29280"/>
                <a:gd name="connsiteX5" fmla="*/ 4790 w 38756"/>
                <a:gd name="connsiteY5" fmla="*/ 7516 h 29280"/>
                <a:gd name="connsiteX6" fmla="*/ 4779 w 38756"/>
                <a:gd name="connsiteY6" fmla="*/ 6558 h 29280"/>
                <a:gd name="connsiteX7" fmla="*/ 5361 w 38756"/>
                <a:gd name="connsiteY7" fmla="*/ 5477 h 29280"/>
                <a:gd name="connsiteX8" fmla="*/ 6923 w 38756"/>
                <a:gd name="connsiteY8" fmla="*/ 4824 h 29280"/>
                <a:gd name="connsiteX9" fmla="*/ 6196 w 38756"/>
                <a:gd name="connsiteY9" fmla="*/ 2368 h 29280"/>
                <a:gd name="connsiteX10" fmla="*/ 8602 w 38756"/>
                <a:gd name="connsiteY10" fmla="*/ 2109 h 29280"/>
                <a:gd name="connsiteX11" fmla="*/ 11460 w 38756"/>
                <a:gd name="connsiteY11" fmla="*/ 1369 h 29280"/>
                <a:gd name="connsiteX12" fmla="*/ 12867 w 38756"/>
                <a:gd name="connsiteY12" fmla="*/ 1820 h 29280"/>
                <a:gd name="connsiteX13" fmla="*/ 13812 w 38756"/>
                <a:gd name="connsiteY13" fmla="*/ 831 h 29280"/>
                <a:gd name="connsiteX14" fmla="*/ 14612 w 38756"/>
                <a:gd name="connsiteY14" fmla="*/ 1413 h 29280"/>
                <a:gd name="connsiteX15" fmla="*/ 17081 w 38756"/>
                <a:gd name="connsiteY15" fmla="*/ 639 h 29280"/>
                <a:gd name="connsiteX16" fmla="*/ 19642 w 38756"/>
                <a:gd name="connsiteY16" fmla="*/ 2618 h 29280"/>
                <a:gd name="connsiteX17" fmla="*/ 21685 w 38756"/>
                <a:gd name="connsiteY17" fmla="*/ 20 h 29280"/>
                <a:gd name="connsiteX18" fmla="*/ 25246 w 38756"/>
                <a:gd name="connsiteY18" fmla="*/ 1404 h 29280"/>
                <a:gd name="connsiteX19" fmla="*/ 27191 w 38756"/>
                <a:gd name="connsiteY19" fmla="*/ 844 h 29280"/>
                <a:gd name="connsiteX20" fmla="*/ 30150 w 38756"/>
                <a:gd name="connsiteY20" fmla="*/ 1929 h 29280"/>
                <a:gd name="connsiteX21" fmla="*/ 33769 w 38756"/>
                <a:gd name="connsiteY21" fmla="*/ 4819 h 29280"/>
                <a:gd name="connsiteX22" fmla="*/ 34230 w 38756"/>
                <a:gd name="connsiteY22" fmla="*/ 6692 h 29280"/>
                <a:gd name="connsiteX23" fmla="*/ 35290 w 38756"/>
                <a:gd name="connsiteY23" fmla="*/ 9750 h 29280"/>
                <a:gd name="connsiteX24" fmla="*/ 37317 w 38756"/>
                <a:gd name="connsiteY24" fmla="*/ 10454 h 29280"/>
                <a:gd name="connsiteX25" fmla="*/ 35859 w 38756"/>
                <a:gd name="connsiteY25" fmla="*/ 13743 h 29280"/>
                <a:gd name="connsiteX26" fmla="*/ 38490 w 38756"/>
                <a:gd name="connsiteY26" fmla="*/ 16255 h 29280"/>
                <a:gd name="connsiteX27" fmla="*/ 37330 w 38756"/>
                <a:gd name="connsiteY27" fmla="*/ 17559 h 29280"/>
                <a:gd name="connsiteX28" fmla="*/ 30891 w 38756"/>
                <a:gd name="connsiteY28" fmla="*/ 19755 h 29280"/>
                <a:gd name="connsiteX29" fmla="*/ 27129 w 38756"/>
                <a:gd name="connsiteY29" fmla="*/ 14087 h 29280"/>
                <a:gd name="connsiteX30" fmla="*/ 25483 w 38756"/>
                <a:gd name="connsiteY30" fmla="*/ 15729 h 29280"/>
                <a:gd name="connsiteX31" fmla="*/ 24248 w 38756"/>
                <a:gd name="connsiteY31" fmla="*/ 17305 h 29280"/>
                <a:gd name="connsiteX32" fmla="*/ 22945 w 38756"/>
                <a:gd name="connsiteY32" fmla="*/ 17440 h 29280"/>
                <a:gd name="connsiteX33" fmla="*/ 21826 w 38756"/>
                <a:gd name="connsiteY33" fmla="*/ 18170 h 29280"/>
                <a:gd name="connsiteX34" fmla="*/ 21447 w 38756"/>
                <a:gd name="connsiteY34" fmla="*/ 19209 h 29280"/>
                <a:gd name="connsiteX35" fmla="*/ 20542 w 38756"/>
                <a:gd name="connsiteY35" fmla="*/ 19865 h 29280"/>
                <a:gd name="connsiteX36" fmla="*/ 20212 w 38756"/>
                <a:gd name="connsiteY36" fmla="*/ 21508 h 29280"/>
                <a:gd name="connsiteX37" fmla="*/ 19388 w 38756"/>
                <a:gd name="connsiteY37" fmla="*/ 20588 h 29280"/>
                <a:gd name="connsiteX38" fmla="*/ 17824 w 38756"/>
                <a:gd name="connsiteY38" fmla="*/ 20063 h 29280"/>
                <a:gd name="connsiteX39" fmla="*/ 16425 w 38756"/>
                <a:gd name="connsiteY39" fmla="*/ 19538 h 29280"/>
                <a:gd name="connsiteX40" fmla="*/ 6540 w 38756"/>
                <a:gd name="connsiteY40" fmla="*/ 27051 h 29280"/>
                <a:gd name="connsiteX41" fmla="*/ 5109 w 38756"/>
                <a:gd name="connsiteY41" fmla="*/ 26916 h 29280"/>
                <a:gd name="connsiteX42" fmla="*/ 4075 w 38756"/>
                <a:gd name="connsiteY42" fmla="*/ 29141 h 29280"/>
                <a:gd name="connsiteX43" fmla="*/ 1577 w 38756"/>
                <a:gd name="connsiteY43" fmla="*/ 28567 h 29280"/>
                <a:gd name="connsiteX44" fmla="*/ 42 w 38756"/>
                <a:gd name="connsiteY44" fmla="*/ 23308 h 29280"/>
                <a:gd name="connsiteX45" fmla="*/ 3849 w 38756"/>
                <a:gd name="connsiteY45" fmla="*/ 20147 h 29280"/>
                <a:gd name="connsiteX0" fmla="*/ 3849 w 38756"/>
                <a:gd name="connsiteY0" fmla="*/ 20147 h 29280"/>
                <a:gd name="connsiteX1" fmla="*/ 2664 w 38756"/>
                <a:gd name="connsiteY1" fmla="*/ 16517 h 29280"/>
                <a:gd name="connsiteX2" fmla="*/ 2838 w 38756"/>
                <a:gd name="connsiteY2" fmla="*/ 13239 h 29280"/>
                <a:gd name="connsiteX3" fmla="*/ 4526 w 38756"/>
                <a:gd name="connsiteY3" fmla="*/ 11400 h 29280"/>
                <a:gd name="connsiteX4" fmla="*/ 5447 w 38756"/>
                <a:gd name="connsiteY4" fmla="*/ 9425 h 29280"/>
                <a:gd name="connsiteX5" fmla="*/ 4790 w 38756"/>
                <a:gd name="connsiteY5" fmla="*/ 7516 h 29280"/>
                <a:gd name="connsiteX6" fmla="*/ 4779 w 38756"/>
                <a:gd name="connsiteY6" fmla="*/ 6558 h 29280"/>
                <a:gd name="connsiteX7" fmla="*/ 5361 w 38756"/>
                <a:gd name="connsiteY7" fmla="*/ 5477 h 29280"/>
                <a:gd name="connsiteX8" fmla="*/ 6923 w 38756"/>
                <a:gd name="connsiteY8" fmla="*/ 4824 h 29280"/>
                <a:gd name="connsiteX9" fmla="*/ 6196 w 38756"/>
                <a:gd name="connsiteY9" fmla="*/ 2368 h 29280"/>
                <a:gd name="connsiteX10" fmla="*/ 8602 w 38756"/>
                <a:gd name="connsiteY10" fmla="*/ 2109 h 29280"/>
                <a:gd name="connsiteX11" fmla="*/ 11460 w 38756"/>
                <a:gd name="connsiteY11" fmla="*/ 1369 h 29280"/>
                <a:gd name="connsiteX12" fmla="*/ 12867 w 38756"/>
                <a:gd name="connsiteY12" fmla="*/ 1820 h 29280"/>
                <a:gd name="connsiteX13" fmla="*/ 13812 w 38756"/>
                <a:gd name="connsiteY13" fmla="*/ 831 h 29280"/>
                <a:gd name="connsiteX14" fmla="*/ 14612 w 38756"/>
                <a:gd name="connsiteY14" fmla="*/ 1413 h 29280"/>
                <a:gd name="connsiteX15" fmla="*/ 17081 w 38756"/>
                <a:gd name="connsiteY15" fmla="*/ 639 h 29280"/>
                <a:gd name="connsiteX16" fmla="*/ 19642 w 38756"/>
                <a:gd name="connsiteY16" fmla="*/ 2618 h 29280"/>
                <a:gd name="connsiteX17" fmla="*/ 21685 w 38756"/>
                <a:gd name="connsiteY17" fmla="*/ 20 h 29280"/>
                <a:gd name="connsiteX18" fmla="*/ 25246 w 38756"/>
                <a:gd name="connsiteY18" fmla="*/ 1404 h 29280"/>
                <a:gd name="connsiteX19" fmla="*/ 27191 w 38756"/>
                <a:gd name="connsiteY19" fmla="*/ 844 h 29280"/>
                <a:gd name="connsiteX20" fmla="*/ 30150 w 38756"/>
                <a:gd name="connsiteY20" fmla="*/ 1929 h 29280"/>
                <a:gd name="connsiteX21" fmla="*/ 33769 w 38756"/>
                <a:gd name="connsiteY21" fmla="*/ 4819 h 29280"/>
                <a:gd name="connsiteX22" fmla="*/ 34230 w 38756"/>
                <a:gd name="connsiteY22" fmla="*/ 6692 h 29280"/>
                <a:gd name="connsiteX23" fmla="*/ 35290 w 38756"/>
                <a:gd name="connsiteY23" fmla="*/ 9750 h 29280"/>
                <a:gd name="connsiteX24" fmla="*/ 37317 w 38756"/>
                <a:gd name="connsiteY24" fmla="*/ 10454 h 29280"/>
                <a:gd name="connsiteX25" fmla="*/ 35859 w 38756"/>
                <a:gd name="connsiteY25" fmla="*/ 13743 h 29280"/>
                <a:gd name="connsiteX26" fmla="*/ 38490 w 38756"/>
                <a:gd name="connsiteY26" fmla="*/ 16255 h 29280"/>
                <a:gd name="connsiteX27" fmla="*/ 37330 w 38756"/>
                <a:gd name="connsiteY27" fmla="*/ 17559 h 29280"/>
                <a:gd name="connsiteX28" fmla="*/ 30891 w 38756"/>
                <a:gd name="connsiteY28" fmla="*/ 19755 h 29280"/>
                <a:gd name="connsiteX29" fmla="*/ 27129 w 38756"/>
                <a:gd name="connsiteY29" fmla="*/ 14087 h 29280"/>
                <a:gd name="connsiteX30" fmla="*/ 25483 w 38756"/>
                <a:gd name="connsiteY30" fmla="*/ 15729 h 29280"/>
                <a:gd name="connsiteX31" fmla="*/ 24248 w 38756"/>
                <a:gd name="connsiteY31" fmla="*/ 17305 h 29280"/>
                <a:gd name="connsiteX32" fmla="*/ 22945 w 38756"/>
                <a:gd name="connsiteY32" fmla="*/ 17440 h 29280"/>
                <a:gd name="connsiteX33" fmla="*/ 21826 w 38756"/>
                <a:gd name="connsiteY33" fmla="*/ 18170 h 29280"/>
                <a:gd name="connsiteX34" fmla="*/ 21447 w 38756"/>
                <a:gd name="connsiteY34" fmla="*/ 19209 h 29280"/>
                <a:gd name="connsiteX35" fmla="*/ 20542 w 38756"/>
                <a:gd name="connsiteY35" fmla="*/ 19865 h 29280"/>
                <a:gd name="connsiteX36" fmla="*/ 20212 w 38756"/>
                <a:gd name="connsiteY36" fmla="*/ 21508 h 29280"/>
                <a:gd name="connsiteX37" fmla="*/ 19388 w 38756"/>
                <a:gd name="connsiteY37" fmla="*/ 20588 h 29280"/>
                <a:gd name="connsiteX38" fmla="*/ 17824 w 38756"/>
                <a:gd name="connsiteY38" fmla="*/ 20063 h 29280"/>
                <a:gd name="connsiteX39" fmla="*/ 16425 w 38756"/>
                <a:gd name="connsiteY39" fmla="*/ 19538 h 29280"/>
                <a:gd name="connsiteX40" fmla="*/ 6540 w 38756"/>
                <a:gd name="connsiteY40" fmla="*/ 27051 h 29280"/>
                <a:gd name="connsiteX41" fmla="*/ 4075 w 38756"/>
                <a:gd name="connsiteY41" fmla="*/ 29141 h 29280"/>
                <a:gd name="connsiteX42" fmla="*/ 1577 w 38756"/>
                <a:gd name="connsiteY42" fmla="*/ 28567 h 29280"/>
                <a:gd name="connsiteX43" fmla="*/ 42 w 38756"/>
                <a:gd name="connsiteY43" fmla="*/ 23308 h 29280"/>
                <a:gd name="connsiteX44" fmla="*/ 3849 w 38756"/>
                <a:gd name="connsiteY44" fmla="*/ 20147 h 29280"/>
                <a:gd name="connsiteX0" fmla="*/ 3849 w 38756"/>
                <a:gd name="connsiteY0" fmla="*/ 20147 h 29336"/>
                <a:gd name="connsiteX1" fmla="*/ 2664 w 38756"/>
                <a:gd name="connsiteY1" fmla="*/ 16517 h 29336"/>
                <a:gd name="connsiteX2" fmla="*/ 2838 w 38756"/>
                <a:gd name="connsiteY2" fmla="*/ 13239 h 29336"/>
                <a:gd name="connsiteX3" fmla="*/ 4526 w 38756"/>
                <a:gd name="connsiteY3" fmla="*/ 11400 h 29336"/>
                <a:gd name="connsiteX4" fmla="*/ 5447 w 38756"/>
                <a:gd name="connsiteY4" fmla="*/ 9425 h 29336"/>
                <a:gd name="connsiteX5" fmla="*/ 4790 w 38756"/>
                <a:gd name="connsiteY5" fmla="*/ 7516 h 29336"/>
                <a:gd name="connsiteX6" fmla="*/ 4779 w 38756"/>
                <a:gd name="connsiteY6" fmla="*/ 6558 h 29336"/>
                <a:gd name="connsiteX7" fmla="*/ 5361 w 38756"/>
                <a:gd name="connsiteY7" fmla="*/ 5477 h 29336"/>
                <a:gd name="connsiteX8" fmla="*/ 6923 w 38756"/>
                <a:gd name="connsiteY8" fmla="*/ 4824 h 29336"/>
                <a:gd name="connsiteX9" fmla="*/ 6196 w 38756"/>
                <a:gd name="connsiteY9" fmla="*/ 2368 h 29336"/>
                <a:gd name="connsiteX10" fmla="*/ 8602 w 38756"/>
                <a:gd name="connsiteY10" fmla="*/ 2109 h 29336"/>
                <a:gd name="connsiteX11" fmla="*/ 11460 w 38756"/>
                <a:gd name="connsiteY11" fmla="*/ 1369 h 29336"/>
                <a:gd name="connsiteX12" fmla="*/ 12867 w 38756"/>
                <a:gd name="connsiteY12" fmla="*/ 1820 h 29336"/>
                <a:gd name="connsiteX13" fmla="*/ 13812 w 38756"/>
                <a:gd name="connsiteY13" fmla="*/ 831 h 29336"/>
                <a:gd name="connsiteX14" fmla="*/ 14612 w 38756"/>
                <a:gd name="connsiteY14" fmla="*/ 1413 h 29336"/>
                <a:gd name="connsiteX15" fmla="*/ 17081 w 38756"/>
                <a:gd name="connsiteY15" fmla="*/ 639 h 29336"/>
                <a:gd name="connsiteX16" fmla="*/ 19642 w 38756"/>
                <a:gd name="connsiteY16" fmla="*/ 2618 h 29336"/>
                <a:gd name="connsiteX17" fmla="*/ 21685 w 38756"/>
                <a:gd name="connsiteY17" fmla="*/ 20 h 29336"/>
                <a:gd name="connsiteX18" fmla="*/ 25246 w 38756"/>
                <a:gd name="connsiteY18" fmla="*/ 1404 h 29336"/>
                <a:gd name="connsiteX19" fmla="*/ 27191 w 38756"/>
                <a:gd name="connsiteY19" fmla="*/ 844 h 29336"/>
                <a:gd name="connsiteX20" fmla="*/ 30150 w 38756"/>
                <a:gd name="connsiteY20" fmla="*/ 1929 h 29336"/>
                <a:gd name="connsiteX21" fmla="*/ 33769 w 38756"/>
                <a:gd name="connsiteY21" fmla="*/ 4819 h 29336"/>
                <a:gd name="connsiteX22" fmla="*/ 34230 w 38756"/>
                <a:gd name="connsiteY22" fmla="*/ 6692 h 29336"/>
                <a:gd name="connsiteX23" fmla="*/ 35290 w 38756"/>
                <a:gd name="connsiteY23" fmla="*/ 9750 h 29336"/>
                <a:gd name="connsiteX24" fmla="*/ 37317 w 38756"/>
                <a:gd name="connsiteY24" fmla="*/ 10454 h 29336"/>
                <a:gd name="connsiteX25" fmla="*/ 35859 w 38756"/>
                <a:gd name="connsiteY25" fmla="*/ 13743 h 29336"/>
                <a:gd name="connsiteX26" fmla="*/ 38490 w 38756"/>
                <a:gd name="connsiteY26" fmla="*/ 16255 h 29336"/>
                <a:gd name="connsiteX27" fmla="*/ 37330 w 38756"/>
                <a:gd name="connsiteY27" fmla="*/ 17559 h 29336"/>
                <a:gd name="connsiteX28" fmla="*/ 30891 w 38756"/>
                <a:gd name="connsiteY28" fmla="*/ 19755 h 29336"/>
                <a:gd name="connsiteX29" fmla="*/ 27129 w 38756"/>
                <a:gd name="connsiteY29" fmla="*/ 14087 h 29336"/>
                <a:gd name="connsiteX30" fmla="*/ 25483 w 38756"/>
                <a:gd name="connsiteY30" fmla="*/ 15729 h 29336"/>
                <a:gd name="connsiteX31" fmla="*/ 24248 w 38756"/>
                <a:gd name="connsiteY31" fmla="*/ 17305 h 29336"/>
                <a:gd name="connsiteX32" fmla="*/ 22945 w 38756"/>
                <a:gd name="connsiteY32" fmla="*/ 17440 h 29336"/>
                <a:gd name="connsiteX33" fmla="*/ 21826 w 38756"/>
                <a:gd name="connsiteY33" fmla="*/ 18170 h 29336"/>
                <a:gd name="connsiteX34" fmla="*/ 21447 w 38756"/>
                <a:gd name="connsiteY34" fmla="*/ 19209 h 29336"/>
                <a:gd name="connsiteX35" fmla="*/ 20542 w 38756"/>
                <a:gd name="connsiteY35" fmla="*/ 19865 h 29336"/>
                <a:gd name="connsiteX36" fmla="*/ 20212 w 38756"/>
                <a:gd name="connsiteY36" fmla="*/ 21508 h 29336"/>
                <a:gd name="connsiteX37" fmla="*/ 19388 w 38756"/>
                <a:gd name="connsiteY37" fmla="*/ 20588 h 29336"/>
                <a:gd name="connsiteX38" fmla="*/ 17824 w 38756"/>
                <a:gd name="connsiteY38" fmla="*/ 20063 h 29336"/>
                <a:gd name="connsiteX39" fmla="*/ 16425 w 38756"/>
                <a:gd name="connsiteY39" fmla="*/ 19538 h 29336"/>
                <a:gd name="connsiteX40" fmla="*/ 6540 w 38756"/>
                <a:gd name="connsiteY40" fmla="*/ 27051 h 29336"/>
                <a:gd name="connsiteX41" fmla="*/ 4818 w 38756"/>
                <a:gd name="connsiteY41" fmla="*/ 26935 h 29336"/>
                <a:gd name="connsiteX42" fmla="*/ 4075 w 38756"/>
                <a:gd name="connsiteY42" fmla="*/ 29141 h 29336"/>
                <a:gd name="connsiteX43" fmla="*/ 1577 w 38756"/>
                <a:gd name="connsiteY43" fmla="*/ 28567 h 29336"/>
                <a:gd name="connsiteX44" fmla="*/ 42 w 38756"/>
                <a:gd name="connsiteY44" fmla="*/ 23308 h 29336"/>
                <a:gd name="connsiteX45" fmla="*/ 3849 w 38756"/>
                <a:gd name="connsiteY45" fmla="*/ 20147 h 29336"/>
                <a:gd name="connsiteX0" fmla="*/ 3849 w 38756"/>
                <a:gd name="connsiteY0" fmla="*/ 20147 h 29336"/>
                <a:gd name="connsiteX1" fmla="*/ 2664 w 38756"/>
                <a:gd name="connsiteY1" fmla="*/ 16517 h 29336"/>
                <a:gd name="connsiteX2" fmla="*/ 2838 w 38756"/>
                <a:gd name="connsiteY2" fmla="*/ 13239 h 29336"/>
                <a:gd name="connsiteX3" fmla="*/ 4526 w 38756"/>
                <a:gd name="connsiteY3" fmla="*/ 11400 h 29336"/>
                <a:gd name="connsiteX4" fmla="*/ 5447 w 38756"/>
                <a:gd name="connsiteY4" fmla="*/ 9425 h 29336"/>
                <a:gd name="connsiteX5" fmla="*/ 4790 w 38756"/>
                <a:gd name="connsiteY5" fmla="*/ 7516 h 29336"/>
                <a:gd name="connsiteX6" fmla="*/ 4779 w 38756"/>
                <a:gd name="connsiteY6" fmla="*/ 6558 h 29336"/>
                <a:gd name="connsiteX7" fmla="*/ 5361 w 38756"/>
                <a:gd name="connsiteY7" fmla="*/ 5477 h 29336"/>
                <a:gd name="connsiteX8" fmla="*/ 6923 w 38756"/>
                <a:gd name="connsiteY8" fmla="*/ 4824 h 29336"/>
                <a:gd name="connsiteX9" fmla="*/ 6196 w 38756"/>
                <a:gd name="connsiteY9" fmla="*/ 2368 h 29336"/>
                <a:gd name="connsiteX10" fmla="*/ 8602 w 38756"/>
                <a:gd name="connsiteY10" fmla="*/ 2109 h 29336"/>
                <a:gd name="connsiteX11" fmla="*/ 11460 w 38756"/>
                <a:gd name="connsiteY11" fmla="*/ 1369 h 29336"/>
                <a:gd name="connsiteX12" fmla="*/ 12867 w 38756"/>
                <a:gd name="connsiteY12" fmla="*/ 1820 h 29336"/>
                <a:gd name="connsiteX13" fmla="*/ 13812 w 38756"/>
                <a:gd name="connsiteY13" fmla="*/ 831 h 29336"/>
                <a:gd name="connsiteX14" fmla="*/ 14612 w 38756"/>
                <a:gd name="connsiteY14" fmla="*/ 1413 h 29336"/>
                <a:gd name="connsiteX15" fmla="*/ 17081 w 38756"/>
                <a:gd name="connsiteY15" fmla="*/ 639 h 29336"/>
                <a:gd name="connsiteX16" fmla="*/ 19642 w 38756"/>
                <a:gd name="connsiteY16" fmla="*/ 2618 h 29336"/>
                <a:gd name="connsiteX17" fmla="*/ 21685 w 38756"/>
                <a:gd name="connsiteY17" fmla="*/ 20 h 29336"/>
                <a:gd name="connsiteX18" fmla="*/ 25246 w 38756"/>
                <a:gd name="connsiteY18" fmla="*/ 1404 h 29336"/>
                <a:gd name="connsiteX19" fmla="*/ 27191 w 38756"/>
                <a:gd name="connsiteY19" fmla="*/ 844 h 29336"/>
                <a:gd name="connsiteX20" fmla="*/ 30150 w 38756"/>
                <a:gd name="connsiteY20" fmla="*/ 1929 h 29336"/>
                <a:gd name="connsiteX21" fmla="*/ 33769 w 38756"/>
                <a:gd name="connsiteY21" fmla="*/ 4819 h 29336"/>
                <a:gd name="connsiteX22" fmla="*/ 34230 w 38756"/>
                <a:gd name="connsiteY22" fmla="*/ 6692 h 29336"/>
                <a:gd name="connsiteX23" fmla="*/ 35290 w 38756"/>
                <a:gd name="connsiteY23" fmla="*/ 9750 h 29336"/>
                <a:gd name="connsiteX24" fmla="*/ 37317 w 38756"/>
                <a:gd name="connsiteY24" fmla="*/ 10454 h 29336"/>
                <a:gd name="connsiteX25" fmla="*/ 35859 w 38756"/>
                <a:gd name="connsiteY25" fmla="*/ 13743 h 29336"/>
                <a:gd name="connsiteX26" fmla="*/ 38490 w 38756"/>
                <a:gd name="connsiteY26" fmla="*/ 16255 h 29336"/>
                <a:gd name="connsiteX27" fmla="*/ 37330 w 38756"/>
                <a:gd name="connsiteY27" fmla="*/ 17559 h 29336"/>
                <a:gd name="connsiteX28" fmla="*/ 30891 w 38756"/>
                <a:gd name="connsiteY28" fmla="*/ 19755 h 29336"/>
                <a:gd name="connsiteX29" fmla="*/ 27129 w 38756"/>
                <a:gd name="connsiteY29" fmla="*/ 14087 h 29336"/>
                <a:gd name="connsiteX30" fmla="*/ 25483 w 38756"/>
                <a:gd name="connsiteY30" fmla="*/ 15729 h 29336"/>
                <a:gd name="connsiteX31" fmla="*/ 24248 w 38756"/>
                <a:gd name="connsiteY31" fmla="*/ 17305 h 29336"/>
                <a:gd name="connsiteX32" fmla="*/ 22945 w 38756"/>
                <a:gd name="connsiteY32" fmla="*/ 17440 h 29336"/>
                <a:gd name="connsiteX33" fmla="*/ 21826 w 38756"/>
                <a:gd name="connsiteY33" fmla="*/ 18170 h 29336"/>
                <a:gd name="connsiteX34" fmla="*/ 21447 w 38756"/>
                <a:gd name="connsiteY34" fmla="*/ 19209 h 29336"/>
                <a:gd name="connsiteX35" fmla="*/ 20542 w 38756"/>
                <a:gd name="connsiteY35" fmla="*/ 19865 h 29336"/>
                <a:gd name="connsiteX36" fmla="*/ 20212 w 38756"/>
                <a:gd name="connsiteY36" fmla="*/ 21508 h 29336"/>
                <a:gd name="connsiteX37" fmla="*/ 19388 w 38756"/>
                <a:gd name="connsiteY37" fmla="*/ 20588 h 29336"/>
                <a:gd name="connsiteX38" fmla="*/ 17824 w 38756"/>
                <a:gd name="connsiteY38" fmla="*/ 20063 h 29336"/>
                <a:gd name="connsiteX39" fmla="*/ 16425 w 38756"/>
                <a:gd name="connsiteY39" fmla="*/ 19538 h 29336"/>
                <a:gd name="connsiteX40" fmla="*/ 4818 w 38756"/>
                <a:gd name="connsiteY40" fmla="*/ 26935 h 29336"/>
                <a:gd name="connsiteX41" fmla="*/ 4075 w 38756"/>
                <a:gd name="connsiteY41" fmla="*/ 29141 h 29336"/>
                <a:gd name="connsiteX42" fmla="*/ 1577 w 38756"/>
                <a:gd name="connsiteY42" fmla="*/ 28567 h 29336"/>
                <a:gd name="connsiteX43" fmla="*/ 42 w 38756"/>
                <a:gd name="connsiteY43" fmla="*/ 23308 h 29336"/>
                <a:gd name="connsiteX44" fmla="*/ 3849 w 38756"/>
                <a:gd name="connsiteY44" fmla="*/ 20147 h 29336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212 w 38756"/>
                <a:gd name="connsiteY36" fmla="*/ 21508 h 29314"/>
                <a:gd name="connsiteX37" fmla="*/ 19388 w 38756"/>
                <a:gd name="connsiteY37" fmla="*/ 20588 h 29314"/>
                <a:gd name="connsiteX38" fmla="*/ 17824 w 38756"/>
                <a:gd name="connsiteY38" fmla="*/ 20063 h 29314"/>
                <a:gd name="connsiteX39" fmla="*/ 16425 w 38756"/>
                <a:gd name="connsiteY39" fmla="*/ 19538 h 29314"/>
                <a:gd name="connsiteX40" fmla="*/ 5581 w 38756"/>
                <a:gd name="connsiteY40" fmla="*/ 27237 h 29314"/>
                <a:gd name="connsiteX41" fmla="*/ 4075 w 38756"/>
                <a:gd name="connsiteY41" fmla="*/ 29141 h 29314"/>
                <a:gd name="connsiteX42" fmla="*/ 1577 w 38756"/>
                <a:gd name="connsiteY42" fmla="*/ 28567 h 29314"/>
                <a:gd name="connsiteX43" fmla="*/ 42 w 38756"/>
                <a:gd name="connsiteY43" fmla="*/ 23308 h 29314"/>
                <a:gd name="connsiteX44" fmla="*/ 3849 w 38756"/>
                <a:gd name="connsiteY44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212 w 38756"/>
                <a:gd name="connsiteY36" fmla="*/ 21508 h 29314"/>
                <a:gd name="connsiteX37" fmla="*/ 19388 w 38756"/>
                <a:gd name="connsiteY37" fmla="*/ 20588 h 29314"/>
                <a:gd name="connsiteX38" fmla="*/ 17824 w 38756"/>
                <a:gd name="connsiteY38" fmla="*/ 20063 h 29314"/>
                <a:gd name="connsiteX39" fmla="*/ 16425 w 38756"/>
                <a:gd name="connsiteY39" fmla="*/ 19538 h 29314"/>
                <a:gd name="connsiteX40" fmla="*/ 6493 w 38756"/>
                <a:gd name="connsiteY40" fmla="*/ 26969 h 29314"/>
                <a:gd name="connsiteX41" fmla="*/ 5581 w 38756"/>
                <a:gd name="connsiteY41" fmla="*/ 27237 h 29314"/>
                <a:gd name="connsiteX42" fmla="*/ 4075 w 38756"/>
                <a:gd name="connsiteY42" fmla="*/ 29141 h 29314"/>
                <a:gd name="connsiteX43" fmla="*/ 1577 w 38756"/>
                <a:gd name="connsiteY43" fmla="*/ 28567 h 29314"/>
                <a:gd name="connsiteX44" fmla="*/ 42 w 38756"/>
                <a:gd name="connsiteY44" fmla="*/ 23308 h 29314"/>
                <a:gd name="connsiteX45" fmla="*/ 3849 w 38756"/>
                <a:gd name="connsiteY45" fmla="*/ 20147 h 29314"/>
                <a:gd name="connsiteX0" fmla="*/ 3849 w 38756"/>
                <a:gd name="connsiteY0" fmla="*/ 20147 h 29330"/>
                <a:gd name="connsiteX1" fmla="*/ 2664 w 38756"/>
                <a:gd name="connsiteY1" fmla="*/ 16517 h 29330"/>
                <a:gd name="connsiteX2" fmla="*/ 2838 w 38756"/>
                <a:gd name="connsiteY2" fmla="*/ 13239 h 29330"/>
                <a:gd name="connsiteX3" fmla="*/ 4526 w 38756"/>
                <a:gd name="connsiteY3" fmla="*/ 11400 h 29330"/>
                <a:gd name="connsiteX4" fmla="*/ 5447 w 38756"/>
                <a:gd name="connsiteY4" fmla="*/ 9425 h 29330"/>
                <a:gd name="connsiteX5" fmla="*/ 4790 w 38756"/>
                <a:gd name="connsiteY5" fmla="*/ 7516 h 29330"/>
                <a:gd name="connsiteX6" fmla="*/ 4779 w 38756"/>
                <a:gd name="connsiteY6" fmla="*/ 6558 h 29330"/>
                <a:gd name="connsiteX7" fmla="*/ 5361 w 38756"/>
                <a:gd name="connsiteY7" fmla="*/ 5477 h 29330"/>
                <a:gd name="connsiteX8" fmla="*/ 6923 w 38756"/>
                <a:gd name="connsiteY8" fmla="*/ 4824 h 29330"/>
                <a:gd name="connsiteX9" fmla="*/ 6196 w 38756"/>
                <a:gd name="connsiteY9" fmla="*/ 2368 h 29330"/>
                <a:gd name="connsiteX10" fmla="*/ 8602 w 38756"/>
                <a:gd name="connsiteY10" fmla="*/ 2109 h 29330"/>
                <a:gd name="connsiteX11" fmla="*/ 11460 w 38756"/>
                <a:gd name="connsiteY11" fmla="*/ 1369 h 29330"/>
                <a:gd name="connsiteX12" fmla="*/ 12867 w 38756"/>
                <a:gd name="connsiteY12" fmla="*/ 1820 h 29330"/>
                <a:gd name="connsiteX13" fmla="*/ 13812 w 38756"/>
                <a:gd name="connsiteY13" fmla="*/ 831 h 29330"/>
                <a:gd name="connsiteX14" fmla="*/ 14612 w 38756"/>
                <a:gd name="connsiteY14" fmla="*/ 1413 h 29330"/>
                <a:gd name="connsiteX15" fmla="*/ 17081 w 38756"/>
                <a:gd name="connsiteY15" fmla="*/ 639 h 29330"/>
                <a:gd name="connsiteX16" fmla="*/ 19642 w 38756"/>
                <a:gd name="connsiteY16" fmla="*/ 2618 h 29330"/>
                <a:gd name="connsiteX17" fmla="*/ 21685 w 38756"/>
                <a:gd name="connsiteY17" fmla="*/ 20 h 29330"/>
                <a:gd name="connsiteX18" fmla="*/ 25246 w 38756"/>
                <a:gd name="connsiteY18" fmla="*/ 1404 h 29330"/>
                <a:gd name="connsiteX19" fmla="*/ 27191 w 38756"/>
                <a:gd name="connsiteY19" fmla="*/ 844 h 29330"/>
                <a:gd name="connsiteX20" fmla="*/ 30150 w 38756"/>
                <a:gd name="connsiteY20" fmla="*/ 1929 h 29330"/>
                <a:gd name="connsiteX21" fmla="*/ 33769 w 38756"/>
                <a:gd name="connsiteY21" fmla="*/ 4819 h 29330"/>
                <a:gd name="connsiteX22" fmla="*/ 34230 w 38756"/>
                <a:gd name="connsiteY22" fmla="*/ 6692 h 29330"/>
                <a:gd name="connsiteX23" fmla="*/ 35290 w 38756"/>
                <a:gd name="connsiteY23" fmla="*/ 9750 h 29330"/>
                <a:gd name="connsiteX24" fmla="*/ 37317 w 38756"/>
                <a:gd name="connsiteY24" fmla="*/ 10454 h 29330"/>
                <a:gd name="connsiteX25" fmla="*/ 35859 w 38756"/>
                <a:gd name="connsiteY25" fmla="*/ 13743 h 29330"/>
                <a:gd name="connsiteX26" fmla="*/ 38490 w 38756"/>
                <a:gd name="connsiteY26" fmla="*/ 16255 h 29330"/>
                <a:gd name="connsiteX27" fmla="*/ 37330 w 38756"/>
                <a:gd name="connsiteY27" fmla="*/ 17559 h 29330"/>
                <a:gd name="connsiteX28" fmla="*/ 30891 w 38756"/>
                <a:gd name="connsiteY28" fmla="*/ 19755 h 29330"/>
                <a:gd name="connsiteX29" fmla="*/ 27129 w 38756"/>
                <a:gd name="connsiteY29" fmla="*/ 14087 h 29330"/>
                <a:gd name="connsiteX30" fmla="*/ 25483 w 38756"/>
                <a:gd name="connsiteY30" fmla="*/ 15729 h 29330"/>
                <a:gd name="connsiteX31" fmla="*/ 24248 w 38756"/>
                <a:gd name="connsiteY31" fmla="*/ 17305 h 29330"/>
                <a:gd name="connsiteX32" fmla="*/ 22945 w 38756"/>
                <a:gd name="connsiteY32" fmla="*/ 17440 h 29330"/>
                <a:gd name="connsiteX33" fmla="*/ 21826 w 38756"/>
                <a:gd name="connsiteY33" fmla="*/ 18170 h 29330"/>
                <a:gd name="connsiteX34" fmla="*/ 21447 w 38756"/>
                <a:gd name="connsiteY34" fmla="*/ 19209 h 29330"/>
                <a:gd name="connsiteX35" fmla="*/ 20542 w 38756"/>
                <a:gd name="connsiteY35" fmla="*/ 19865 h 29330"/>
                <a:gd name="connsiteX36" fmla="*/ 20212 w 38756"/>
                <a:gd name="connsiteY36" fmla="*/ 21508 h 29330"/>
                <a:gd name="connsiteX37" fmla="*/ 19388 w 38756"/>
                <a:gd name="connsiteY37" fmla="*/ 20588 h 29330"/>
                <a:gd name="connsiteX38" fmla="*/ 17824 w 38756"/>
                <a:gd name="connsiteY38" fmla="*/ 20063 h 29330"/>
                <a:gd name="connsiteX39" fmla="*/ 16425 w 38756"/>
                <a:gd name="connsiteY39" fmla="*/ 19538 h 29330"/>
                <a:gd name="connsiteX40" fmla="*/ 9724 w 38756"/>
                <a:gd name="connsiteY40" fmla="*/ 29077 h 29330"/>
                <a:gd name="connsiteX41" fmla="*/ 6493 w 38756"/>
                <a:gd name="connsiteY41" fmla="*/ 26969 h 29330"/>
                <a:gd name="connsiteX42" fmla="*/ 5581 w 38756"/>
                <a:gd name="connsiteY42" fmla="*/ 27237 h 29330"/>
                <a:gd name="connsiteX43" fmla="*/ 4075 w 38756"/>
                <a:gd name="connsiteY43" fmla="*/ 29141 h 29330"/>
                <a:gd name="connsiteX44" fmla="*/ 1577 w 38756"/>
                <a:gd name="connsiteY44" fmla="*/ 28567 h 29330"/>
                <a:gd name="connsiteX45" fmla="*/ 42 w 38756"/>
                <a:gd name="connsiteY45" fmla="*/ 23308 h 29330"/>
                <a:gd name="connsiteX46" fmla="*/ 3849 w 38756"/>
                <a:gd name="connsiteY46" fmla="*/ 20147 h 29330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212 w 38756"/>
                <a:gd name="connsiteY36" fmla="*/ 21508 h 29314"/>
                <a:gd name="connsiteX37" fmla="*/ 19388 w 38756"/>
                <a:gd name="connsiteY37" fmla="*/ 20588 h 29314"/>
                <a:gd name="connsiteX38" fmla="*/ 17824 w 38756"/>
                <a:gd name="connsiteY38" fmla="*/ 20063 h 29314"/>
                <a:gd name="connsiteX39" fmla="*/ 16425 w 38756"/>
                <a:gd name="connsiteY39" fmla="*/ 19538 h 29314"/>
                <a:gd name="connsiteX40" fmla="*/ 9190 w 38756"/>
                <a:gd name="connsiteY40" fmla="*/ 26095 h 29314"/>
                <a:gd name="connsiteX41" fmla="*/ 9724 w 38756"/>
                <a:gd name="connsiteY41" fmla="*/ 29077 h 29314"/>
                <a:gd name="connsiteX42" fmla="*/ 6493 w 38756"/>
                <a:gd name="connsiteY42" fmla="*/ 26969 h 29314"/>
                <a:gd name="connsiteX43" fmla="*/ 5581 w 38756"/>
                <a:gd name="connsiteY43" fmla="*/ 27237 h 29314"/>
                <a:gd name="connsiteX44" fmla="*/ 4075 w 38756"/>
                <a:gd name="connsiteY44" fmla="*/ 29141 h 29314"/>
                <a:gd name="connsiteX45" fmla="*/ 1577 w 38756"/>
                <a:gd name="connsiteY45" fmla="*/ 28567 h 29314"/>
                <a:gd name="connsiteX46" fmla="*/ 42 w 38756"/>
                <a:gd name="connsiteY46" fmla="*/ 23308 h 29314"/>
                <a:gd name="connsiteX47" fmla="*/ 3849 w 38756"/>
                <a:gd name="connsiteY47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212 w 38756"/>
                <a:gd name="connsiteY36" fmla="*/ 21508 h 29314"/>
                <a:gd name="connsiteX37" fmla="*/ 19388 w 38756"/>
                <a:gd name="connsiteY37" fmla="*/ 20588 h 29314"/>
                <a:gd name="connsiteX38" fmla="*/ 17824 w 38756"/>
                <a:gd name="connsiteY38" fmla="*/ 20063 h 29314"/>
                <a:gd name="connsiteX39" fmla="*/ 16425 w 38756"/>
                <a:gd name="connsiteY39" fmla="*/ 19538 h 29314"/>
                <a:gd name="connsiteX40" fmla="*/ 9573 w 38756"/>
                <a:gd name="connsiteY40" fmla="*/ 27286 h 29314"/>
                <a:gd name="connsiteX41" fmla="*/ 9724 w 38756"/>
                <a:gd name="connsiteY41" fmla="*/ 29077 h 29314"/>
                <a:gd name="connsiteX42" fmla="*/ 6493 w 38756"/>
                <a:gd name="connsiteY42" fmla="*/ 26969 h 29314"/>
                <a:gd name="connsiteX43" fmla="*/ 5581 w 38756"/>
                <a:gd name="connsiteY43" fmla="*/ 27237 h 29314"/>
                <a:gd name="connsiteX44" fmla="*/ 4075 w 38756"/>
                <a:gd name="connsiteY44" fmla="*/ 29141 h 29314"/>
                <a:gd name="connsiteX45" fmla="*/ 1577 w 38756"/>
                <a:gd name="connsiteY45" fmla="*/ 28567 h 29314"/>
                <a:gd name="connsiteX46" fmla="*/ 42 w 38756"/>
                <a:gd name="connsiteY46" fmla="*/ 23308 h 29314"/>
                <a:gd name="connsiteX47" fmla="*/ 3849 w 38756"/>
                <a:gd name="connsiteY47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212 w 38756"/>
                <a:gd name="connsiteY36" fmla="*/ 21508 h 29314"/>
                <a:gd name="connsiteX37" fmla="*/ 19388 w 38756"/>
                <a:gd name="connsiteY37" fmla="*/ 20588 h 29314"/>
                <a:gd name="connsiteX38" fmla="*/ 17824 w 38756"/>
                <a:gd name="connsiteY38" fmla="*/ 20063 h 29314"/>
                <a:gd name="connsiteX39" fmla="*/ 11372 w 38756"/>
                <a:gd name="connsiteY39" fmla="*/ 26453 h 29314"/>
                <a:gd name="connsiteX40" fmla="*/ 9573 w 38756"/>
                <a:gd name="connsiteY40" fmla="*/ 27286 h 29314"/>
                <a:gd name="connsiteX41" fmla="*/ 9724 w 38756"/>
                <a:gd name="connsiteY41" fmla="*/ 29077 h 29314"/>
                <a:gd name="connsiteX42" fmla="*/ 6493 w 38756"/>
                <a:gd name="connsiteY42" fmla="*/ 26969 h 29314"/>
                <a:gd name="connsiteX43" fmla="*/ 5581 w 38756"/>
                <a:gd name="connsiteY43" fmla="*/ 27237 h 29314"/>
                <a:gd name="connsiteX44" fmla="*/ 4075 w 38756"/>
                <a:gd name="connsiteY44" fmla="*/ 29141 h 29314"/>
                <a:gd name="connsiteX45" fmla="*/ 1577 w 38756"/>
                <a:gd name="connsiteY45" fmla="*/ 28567 h 29314"/>
                <a:gd name="connsiteX46" fmla="*/ 42 w 38756"/>
                <a:gd name="connsiteY46" fmla="*/ 23308 h 29314"/>
                <a:gd name="connsiteX47" fmla="*/ 3849 w 38756"/>
                <a:gd name="connsiteY47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212 w 38756"/>
                <a:gd name="connsiteY36" fmla="*/ 21508 h 29314"/>
                <a:gd name="connsiteX37" fmla="*/ 19388 w 38756"/>
                <a:gd name="connsiteY37" fmla="*/ 20588 h 29314"/>
                <a:gd name="connsiteX38" fmla="*/ 14703 w 38756"/>
                <a:gd name="connsiteY38" fmla="*/ 26364 h 29314"/>
                <a:gd name="connsiteX39" fmla="*/ 11372 w 38756"/>
                <a:gd name="connsiteY39" fmla="*/ 26453 h 29314"/>
                <a:gd name="connsiteX40" fmla="*/ 9573 w 38756"/>
                <a:gd name="connsiteY40" fmla="*/ 27286 h 29314"/>
                <a:gd name="connsiteX41" fmla="*/ 9724 w 38756"/>
                <a:gd name="connsiteY41" fmla="*/ 29077 h 29314"/>
                <a:gd name="connsiteX42" fmla="*/ 6493 w 38756"/>
                <a:gd name="connsiteY42" fmla="*/ 26969 h 29314"/>
                <a:gd name="connsiteX43" fmla="*/ 5581 w 38756"/>
                <a:gd name="connsiteY43" fmla="*/ 27237 h 29314"/>
                <a:gd name="connsiteX44" fmla="*/ 4075 w 38756"/>
                <a:gd name="connsiteY44" fmla="*/ 29141 h 29314"/>
                <a:gd name="connsiteX45" fmla="*/ 1577 w 38756"/>
                <a:gd name="connsiteY45" fmla="*/ 28567 h 29314"/>
                <a:gd name="connsiteX46" fmla="*/ 42 w 38756"/>
                <a:gd name="connsiteY46" fmla="*/ 23308 h 29314"/>
                <a:gd name="connsiteX47" fmla="*/ 3849 w 38756"/>
                <a:gd name="connsiteY47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212 w 38756"/>
                <a:gd name="connsiteY36" fmla="*/ 21508 h 29314"/>
                <a:gd name="connsiteX37" fmla="*/ 19388 w 38756"/>
                <a:gd name="connsiteY37" fmla="*/ 20588 h 29314"/>
                <a:gd name="connsiteX38" fmla="*/ 14703 w 38756"/>
                <a:gd name="connsiteY38" fmla="*/ 26364 h 29314"/>
                <a:gd name="connsiteX39" fmla="*/ 9573 w 38756"/>
                <a:gd name="connsiteY39" fmla="*/ 27286 h 29314"/>
                <a:gd name="connsiteX40" fmla="*/ 9724 w 38756"/>
                <a:gd name="connsiteY40" fmla="*/ 29077 h 29314"/>
                <a:gd name="connsiteX41" fmla="*/ 6493 w 38756"/>
                <a:gd name="connsiteY41" fmla="*/ 26969 h 29314"/>
                <a:gd name="connsiteX42" fmla="*/ 5581 w 38756"/>
                <a:gd name="connsiteY42" fmla="*/ 27237 h 29314"/>
                <a:gd name="connsiteX43" fmla="*/ 4075 w 38756"/>
                <a:gd name="connsiteY43" fmla="*/ 29141 h 29314"/>
                <a:gd name="connsiteX44" fmla="*/ 1577 w 38756"/>
                <a:gd name="connsiteY44" fmla="*/ 28567 h 29314"/>
                <a:gd name="connsiteX45" fmla="*/ 42 w 38756"/>
                <a:gd name="connsiteY45" fmla="*/ 23308 h 29314"/>
                <a:gd name="connsiteX46" fmla="*/ 3849 w 38756"/>
                <a:gd name="connsiteY46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212 w 38756"/>
                <a:gd name="connsiteY36" fmla="*/ 21508 h 29314"/>
                <a:gd name="connsiteX37" fmla="*/ 19388 w 38756"/>
                <a:gd name="connsiteY37" fmla="*/ 20588 h 29314"/>
                <a:gd name="connsiteX38" fmla="*/ 14703 w 38756"/>
                <a:gd name="connsiteY38" fmla="*/ 26364 h 29314"/>
                <a:gd name="connsiteX39" fmla="*/ 9937 w 38756"/>
                <a:gd name="connsiteY39" fmla="*/ 27403 h 29314"/>
                <a:gd name="connsiteX40" fmla="*/ 9724 w 38756"/>
                <a:gd name="connsiteY40" fmla="*/ 29077 h 29314"/>
                <a:gd name="connsiteX41" fmla="*/ 6493 w 38756"/>
                <a:gd name="connsiteY41" fmla="*/ 26969 h 29314"/>
                <a:gd name="connsiteX42" fmla="*/ 5581 w 38756"/>
                <a:gd name="connsiteY42" fmla="*/ 27237 h 29314"/>
                <a:gd name="connsiteX43" fmla="*/ 4075 w 38756"/>
                <a:gd name="connsiteY43" fmla="*/ 29141 h 29314"/>
                <a:gd name="connsiteX44" fmla="*/ 1577 w 38756"/>
                <a:gd name="connsiteY44" fmla="*/ 28567 h 29314"/>
                <a:gd name="connsiteX45" fmla="*/ 42 w 38756"/>
                <a:gd name="connsiteY45" fmla="*/ 23308 h 29314"/>
                <a:gd name="connsiteX46" fmla="*/ 3849 w 38756"/>
                <a:gd name="connsiteY46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212 w 38756"/>
                <a:gd name="connsiteY36" fmla="*/ 21508 h 29314"/>
                <a:gd name="connsiteX37" fmla="*/ 16829 w 38756"/>
                <a:gd name="connsiteY37" fmla="*/ 23136 h 29314"/>
                <a:gd name="connsiteX38" fmla="*/ 14703 w 38756"/>
                <a:gd name="connsiteY38" fmla="*/ 26364 h 29314"/>
                <a:gd name="connsiteX39" fmla="*/ 9937 w 38756"/>
                <a:gd name="connsiteY39" fmla="*/ 27403 h 29314"/>
                <a:gd name="connsiteX40" fmla="*/ 9724 w 38756"/>
                <a:gd name="connsiteY40" fmla="*/ 29077 h 29314"/>
                <a:gd name="connsiteX41" fmla="*/ 6493 w 38756"/>
                <a:gd name="connsiteY41" fmla="*/ 26969 h 29314"/>
                <a:gd name="connsiteX42" fmla="*/ 5581 w 38756"/>
                <a:gd name="connsiteY42" fmla="*/ 27237 h 29314"/>
                <a:gd name="connsiteX43" fmla="*/ 4075 w 38756"/>
                <a:gd name="connsiteY43" fmla="*/ 29141 h 29314"/>
                <a:gd name="connsiteX44" fmla="*/ 1577 w 38756"/>
                <a:gd name="connsiteY44" fmla="*/ 28567 h 29314"/>
                <a:gd name="connsiteX45" fmla="*/ 42 w 38756"/>
                <a:gd name="connsiteY45" fmla="*/ 23308 h 29314"/>
                <a:gd name="connsiteX46" fmla="*/ 3849 w 38756"/>
                <a:gd name="connsiteY46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542 w 38756"/>
                <a:gd name="connsiteY35" fmla="*/ 19865 h 29314"/>
                <a:gd name="connsiteX36" fmla="*/ 20848 w 38756"/>
                <a:gd name="connsiteY36" fmla="*/ 23174 h 29314"/>
                <a:gd name="connsiteX37" fmla="*/ 16829 w 38756"/>
                <a:gd name="connsiteY37" fmla="*/ 23136 h 29314"/>
                <a:gd name="connsiteX38" fmla="*/ 14703 w 38756"/>
                <a:gd name="connsiteY38" fmla="*/ 26364 h 29314"/>
                <a:gd name="connsiteX39" fmla="*/ 9937 w 38756"/>
                <a:gd name="connsiteY39" fmla="*/ 27403 h 29314"/>
                <a:gd name="connsiteX40" fmla="*/ 9724 w 38756"/>
                <a:gd name="connsiteY40" fmla="*/ 29077 h 29314"/>
                <a:gd name="connsiteX41" fmla="*/ 6493 w 38756"/>
                <a:gd name="connsiteY41" fmla="*/ 26969 h 29314"/>
                <a:gd name="connsiteX42" fmla="*/ 5581 w 38756"/>
                <a:gd name="connsiteY42" fmla="*/ 27237 h 29314"/>
                <a:gd name="connsiteX43" fmla="*/ 4075 w 38756"/>
                <a:gd name="connsiteY43" fmla="*/ 29141 h 29314"/>
                <a:gd name="connsiteX44" fmla="*/ 1577 w 38756"/>
                <a:gd name="connsiteY44" fmla="*/ 28567 h 29314"/>
                <a:gd name="connsiteX45" fmla="*/ 42 w 38756"/>
                <a:gd name="connsiteY45" fmla="*/ 23308 h 29314"/>
                <a:gd name="connsiteX46" fmla="*/ 3849 w 38756"/>
                <a:gd name="connsiteY46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1447 w 38756"/>
                <a:gd name="connsiteY34" fmla="*/ 19209 h 29314"/>
                <a:gd name="connsiteX35" fmla="*/ 20854 w 38756"/>
                <a:gd name="connsiteY35" fmla="*/ 20640 h 29314"/>
                <a:gd name="connsiteX36" fmla="*/ 20848 w 38756"/>
                <a:gd name="connsiteY36" fmla="*/ 23174 h 29314"/>
                <a:gd name="connsiteX37" fmla="*/ 16829 w 38756"/>
                <a:gd name="connsiteY37" fmla="*/ 23136 h 29314"/>
                <a:gd name="connsiteX38" fmla="*/ 14703 w 38756"/>
                <a:gd name="connsiteY38" fmla="*/ 26364 h 29314"/>
                <a:gd name="connsiteX39" fmla="*/ 9937 w 38756"/>
                <a:gd name="connsiteY39" fmla="*/ 27403 h 29314"/>
                <a:gd name="connsiteX40" fmla="*/ 9724 w 38756"/>
                <a:gd name="connsiteY40" fmla="*/ 29077 h 29314"/>
                <a:gd name="connsiteX41" fmla="*/ 6493 w 38756"/>
                <a:gd name="connsiteY41" fmla="*/ 26969 h 29314"/>
                <a:gd name="connsiteX42" fmla="*/ 5581 w 38756"/>
                <a:gd name="connsiteY42" fmla="*/ 27237 h 29314"/>
                <a:gd name="connsiteX43" fmla="*/ 4075 w 38756"/>
                <a:gd name="connsiteY43" fmla="*/ 29141 h 29314"/>
                <a:gd name="connsiteX44" fmla="*/ 1577 w 38756"/>
                <a:gd name="connsiteY44" fmla="*/ 28567 h 29314"/>
                <a:gd name="connsiteX45" fmla="*/ 42 w 38756"/>
                <a:gd name="connsiteY45" fmla="*/ 23308 h 29314"/>
                <a:gd name="connsiteX46" fmla="*/ 3849 w 38756"/>
                <a:gd name="connsiteY46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1826 w 38756"/>
                <a:gd name="connsiteY33" fmla="*/ 18170 h 29314"/>
                <a:gd name="connsiteX34" fmla="*/ 20854 w 38756"/>
                <a:gd name="connsiteY34" fmla="*/ 20640 h 29314"/>
                <a:gd name="connsiteX35" fmla="*/ 20848 w 38756"/>
                <a:gd name="connsiteY35" fmla="*/ 23174 h 29314"/>
                <a:gd name="connsiteX36" fmla="*/ 16829 w 38756"/>
                <a:gd name="connsiteY36" fmla="*/ 23136 h 29314"/>
                <a:gd name="connsiteX37" fmla="*/ 14703 w 38756"/>
                <a:gd name="connsiteY37" fmla="*/ 26364 h 29314"/>
                <a:gd name="connsiteX38" fmla="*/ 9937 w 38756"/>
                <a:gd name="connsiteY38" fmla="*/ 27403 h 29314"/>
                <a:gd name="connsiteX39" fmla="*/ 9724 w 38756"/>
                <a:gd name="connsiteY39" fmla="*/ 29077 h 29314"/>
                <a:gd name="connsiteX40" fmla="*/ 6493 w 38756"/>
                <a:gd name="connsiteY40" fmla="*/ 26969 h 29314"/>
                <a:gd name="connsiteX41" fmla="*/ 5581 w 38756"/>
                <a:gd name="connsiteY41" fmla="*/ 27237 h 29314"/>
                <a:gd name="connsiteX42" fmla="*/ 4075 w 38756"/>
                <a:gd name="connsiteY42" fmla="*/ 29141 h 29314"/>
                <a:gd name="connsiteX43" fmla="*/ 1577 w 38756"/>
                <a:gd name="connsiteY43" fmla="*/ 28567 h 29314"/>
                <a:gd name="connsiteX44" fmla="*/ 42 w 38756"/>
                <a:gd name="connsiteY44" fmla="*/ 23308 h 29314"/>
                <a:gd name="connsiteX45" fmla="*/ 3849 w 38756"/>
                <a:gd name="connsiteY45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2945 w 38756"/>
                <a:gd name="connsiteY32" fmla="*/ 17440 h 29314"/>
                <a:gd name="connsiteX33" fmla="*/ 20854 w 38756"/>
                <a:gd name="connsiteY33" fmla="*/ 20640 h 29314"/>
                <a:gd name="connsiteX34" fmla="*/ 20848 w 38756"/>
                <a:gd name="connsiteY34" fmla="*/ 23174 h 29314"/>
                <a:gd name="connsiteX35" fmla="*/ 16829 w 38756"/>
                <a:gd name="connsiteY35" fmla="*/ 23136 h 29314"/>
                <a:gd name="connsiteX36" fmla="*/ 14703 w 38756"/>
                <a:gd name="connsiteY36" fmla="*/ 26364 h 29314"/>
                <a:gd name="connsiteX37" fmla="*/ 9937 w 38756"/>
                <a:gd name="connsiteY37" fmla="*/ 27403 h 29314"/>
                <a:gd name="connsiteX38" fmla="*/ 9724 w 38756"/>
                <a:gd name="connsiteY38" fmla="*/ 29077 h 29314"/>
                <a:gd name="connsiteX39" fmla="*/ 6493 w 38756"/>
                <a:gd name="connsiteY39" fmla="*/ 26969 h 29314"/>
                <a:gd name="connsiteX40" fmla="*/ 5581 w 38756"/>
                <a:gd name="connsiteY40" fmla="*/ 27237 h 29314"/>
                <a:gd name="connsiteX41" fmla="*/ 4075 w 38756"/>
                <a:gd name="connsiteY41" fmla="*/ 29141 h 29314"/>
                <a:gd name="connsiteX42" fmla="*/ 1577 w 38756"/>
                <a:gd name="connsiteY42" fmla="*/ 28567 h 29314"/>
                <a:gd name="connsiteX43" fmla="*/ 42 w 38756"/>
                <a:gd name="connsiteY43" fmla="*/ 23308 h 29314"/>
                <a:gd name="connsiteX44" fmla="*/ 3849 w 38756"/>
                <a:gd name="connsiteY44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27129 w 38756"/>
                <a:gd name="connsiteY29" fmla="*/ 14087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0854 w 38756"/>
                <a:gd name="connsiteY32" fmla="*/ 20640 h 29314"/>
                <a:gd name="connsiteX33" fmla="*/ 20848 w 38756"/>
                <a:gd name="connsiteY33" fmla="*/ 23174 h 29314"/>
                <a:gd name="connsiteX34" fmla="*/ 16829 w 38756"/>
                <a:gd name="connsiteY34" fmla="*/ 23136 h 29314"/>
                <a:gd name="connsiteX35" fmla="*/ 14703 w 38756"/>
                <a:gd name="connsiteY35" fmla="*/ 26364 h 29314"/>
                <a:gd name="connsiteX36" fmla="*/ 9937 w 38756"/>
                <a:gd name="connsiteY36" fmla="*/ 27403 h 29314"/>
                <a:gd name="connsiteX37" fmla="*/ 9724 w 38756"/>
                <a:gd name="connsiteY37" fmla="*/ 29077 h 29314"/>
                <a:gd name="connsiteX38" fmla="*/ 6493 w 38756"/>
                <a:gd name="connsiteY38" fmla="*/ 26969 h 29314"/>
                <a:gd name="connsiteX39" fmla="*/ 5581 w 38756"/>
                <a:gd name="connsiteY39" fmla="*/ 27237 h 29314"/>
                <a:gd name="connsiteX40" fmla="*/ 4075 w 38756"/>
                <a:gd name="connsiteY40" fmla="*/ 29141 h 29314"/>
                <a:gd name="connsiteX41" fmla="*/ 1577 w 38756"/>
                <a:gd name="connsiteY41" fmla="*/ 28567 h 29314"/>
                <a:gd name="connsiteX42" fmla="*/ 42 w 38756"/>
                <a:gd name="connsiteY42" fmla="*/ 23308 h 29314"/>
                <a:gd name="connsiteX43" fmla="*/ 3849 w 38756"/>
                <a:gd name="connsiteY43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30315 w 38756"/>
                <a:gd name="connsiteY29" fmla="*/ 18373 h 29314"/>
                <a:gd name="connsiteX30" fmla="*/ 25483 w 38756"/>
                <a:gd name="connsiteY30" fmla="*/ 15729 h 29314"/>
                <a:gd name="connsiteX31" fmla="*/ 24248 w 38756"/>
                <a:gd name="connsiteY31" fmla="*/ 17305 h 29314"/>
                <a:gd name="connsiteX32" fmla="*/ 20854 w 38756"/>
                <a:gd name="connsiteY32" fmla="*/ 20640 h 29314"/>
                <a:gd name="connsiteX33" fmla="*/ 20848 w 38756"/>
                <a:gd name="connsiteY33" fmla="*/ 23174 h 29314"/>
                <a:gd name="connsiteX34" fmla="*/ 16829 w 38756"/>
                <a:gd name="connsiteY34" fmla="*/ 23136 h 29314"/>
                <a:gd name="connsiteX35" fmla="*/ 14703 w 38756"/>
                <a:gd name="connsiteY35" fmla="*/ 26364 h 29314"/>
                <a:gd name="connsiteX36" fmla="*/ 9937 w 38756"/>
                <a:gd name="connsiteY36" fmla="*/ 27403 h 29314"/>
                <a:gd name="connsiteX37" fmla="*/ 9724 w 38756"/>
                <a:gd name="connsiteY37" fmla="*/ 29077 h 29314"/>
                <a:gd name="connsiteX38" fmla="*/ 6493 w 38756"/>
                <a:gd name="connsiteY38" fmla="*/ 26969 h 29314"/>
                <a:gd name="connsiteX39" fmla="*/ 5581 w 38756"/>
                <a:gd name="connsiteY39" fmla="*/ 27237 h 29314"/>
                <a:gd name="connsiteX40" fmla="*/ 4075 w 38756"/>
                <a:gd name="connsiteY40" fmla="*/ 29141 h 29314"/>
                <a:gd name="connsiteX41" fmla="*/ 1577 w 38756"/>
                <a:gd name="connsiteY41" fmla="*/ 28567 h 29314"/>
                <a:gd name="connsiteX42" fmla="*/ 42 w 38756"/>
                <a:gd name="connsiteY42" fmla="*/ 23308 h 29314"/>
                <a:gd name="connsiteX43" fmla="*/ 3849 w 38756"/>
                <a:gd name="connsiteY43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30315 w 38756"/>
                <a:gd name="connsiteY29" fmla="*/ 18373 h 29314"/>
                <a:gd name="connsiteX30" fmla="*/ 26568 w 38756"/>
                <a:gd name="connsiteY30" fmla="*/ 17483 h 29314"/>
                <a:gd name="connsiteX31" fmla="*/ 24248 w 38756"/>
                <a:gd name="connsiteY31" fmla="*/ 17305 h 29314"/>
                <a:gd name="connsiteX32" fmla="*/ 20854 w 38756"/>
                <a:gd name="connsiteY32" fmla="*/ 20640 h 29314"/>
                <a:gd name="connsiteX33" fmla="*/ 20848 w 38756"/>
                <a:gd name="connsiteY33" fmla="*/ 23174 h 29314"/>
                <a:gd name="connsiteX34" fmla="*/ 16829 w 38756"/>
                <a:gd name="connsiteY34" fmla="*/ 23136 h 29314"/>
                <a:gd name="connsiteX35" fmla="*/ 14703 w 38756"/>
                <a:gd name="connsiteY35" fmla="*/ 26364 h 29314"/>
                <a:gd name="connsiteX36" fmla="*/ 9937 w 38756"/>
                <a:gd name="connsiteY36" fmla="*/ 27403 h 29314"/>
                <a:gd name="connsiteX37" fmla="*/ 9724 w 38756"/>
                <a:gd name="connsiteY37" fmla="*/ 29077 h 29314"/>
                <a:gd name="connsiteX38" fmla="*/ 6493 w 38756"/>
                <a:gd name="connsiteY38" fmla="*/ 26969 h 29314"/>
                <a:gd name="connsiteX39" fmla="*/ 5581 w 38756"/>
                <a:gd name="connsiteY39" fmla="*/ 27237 h 29314"/>
                <a:gd name="connsiteX40" fmla="*/ 4075 w 38756"/>
                <a:gd name="connsiteY40" fmla="*/ 29141 h 29314"/>
                <a:gd name="connsiteX41" fmla="*/ 1577 w 38756"/>
                <a:gd name="connsiteY41" fmla="*/ 28567 h 29314"/>
                <a:gd name="connsiteX42" fmla="*/ 42 w 38756"/>
                <a:gd name="connsiteY42" fmla="*/ 23308 h 29314"/>
                <a:gd name="connsiteX43" fmla="*/ 3849 w 38756"/>
                <a:gd name="connsiteY43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30315 w 38756"/>
                <a:gd name="connsiteY29" fmla="*/ 18373 h 29314"/>
                <a:gd name="connsiteX30" fmla="*/ 26568 w 38756"/>
                <a:gd name="connsiteY30" fmla="*/ 17483 h 29314"/>
                <a:gd name="connsiteX31" fmla="*/ 24158 w 38756"/>
                <a:gd name="connsiteY31" fmla="*/ 18456 h 29314"/>
                <a:gd name="connsiteX32" fmla="*/ 20854 w 38756"/>
                <a:gd name="connsiteY32" fmla="*/ 20640 h 29314"/>
                <a:gd name="connsiteX33" fmla="*/ 20848 w 38756"/>
                <a:gd name="connsiteY33" fmla="*/ 23174 h 29314"/>
                <a:gd name="connsiteX34" fmla="*/ 16829 w 38756"/>
                <a:gd name="connsiteY34" fmla="*/ 23136 h 29314"/>
                <a:gd name="connsiteX35" fmla="*/ 14703 w 38756"/>
                <a:gd name="connsiteY35" fmla="*/ 26364 h 29314"/>
                <a:gd name="connsiteX36" fmla="*/ 9937 w 38756"/>
                <a:gd name="connsiteY36" fmla="*/ 27403 h 29314"/>
                <a:gd name="connsiteX37" fmla="*/ 9724 w 38756"/>
                <a:gd name="connsiteY37" fmla="*/ 29077 h 29314"/>
                <a:gd name="connsiteX38" fmla="*/ 6493 w 38756"/>
                <a:gd name="connsiteY38" fmla="*/ 26969 h 29314"/>
                <a:gd name="connsiteX39" fmla="*/ 5581 w 38756"/>
                <a:gd name="connsiteY39" fmla="*/ 27237 h 29314"/>
                <a:gd name="connsiteX40" fmla="*/ 4075 w 38756"/>
                <a:gd name="connsiteY40" fmla="*/ 29141 h 29314"/>
                <a:gd name="connsiteX41" fmla="*/ 1577 w 38756"/>
                <a:gd name="connsiteY41" fmla="*/ 28567 h 29314"/>
                <a:gd name="connsiteX42" fmla="*/ 42 w 38756"/>
                <a:gd name="connsiteY42" fmla="*/ 23308 h 29314"/>
                <a:gd name="connsiteX43" fmla="*/ 3849 w 38756"/>
                <a:gd name="connsiteY43" fmla="*/ 20147 h 29314"/>
                <a:gd name="connsiteX0" fmla="*/ 3849 w 38756"/>
                <a:gd name="connsiteY0" fmla="*/ 20147 h 29314"/>
                <a:gd name="connsiteX1" fmla="*/ 2664 w 38756"/>
                <a:gd name="connsiteY1" fmla="*/ 16517 h 29314"/>
                <a:gd name="connsiteX2" fmla="*/ 2838 w 38756"/>
                <a:gd name="connsiteY2" fmla="*/ 13239 h 29314"/>
                <a:gd name="connsiteX3" fmla="*/ 4526 w 38756"/>
                <a:gd name="connsiteY3" fmla="*/ 11400 h 29314"/>
                <a:gd name="connsiteX4" fmla="*/ 5447 w 38756"/>
                <a:gd name="connsiteY4" fmla="*/ 9425 h 29314"/>
                <a:gd name="connsiteX5" fmla="*/ 4790 w 38756"/>
                <a:gd name="connsiteY5" fmla="*/ 7516 h 29314"/>
                <a:gd name="connsiteX6" fmla="*/ 4779 w 38756"/>
                <a:gd name="connsiteY6" fmla="*/ 6558 h 29314"/>
                <a:gd name="connsiteX7" fmla="*/ 5361 w 38756"/>
                <a:gd name="connsiteY7" fmla="*/ 5477 h 29314"/>
                <a:gd name="connsiteX8" fmla="*/ 6923 w 38756"/>
                <a:gd name="connsiteY8" fmla="*/ 4824 h 29314"/>
                <a:gd name="connsiteX9" fmla="*/ 6196 w 38756"/>
                <a:gd name="connsiteY9" fmla="*/ 2368 h 29314"/>
                <a:gd name="connsiteX10" fmla="*/ 8602 w 38756"/>
                <a:gd name="connsiteY10" fmla="*/ 2109 h 29314"/>
                <a:gd name="connsiteX11" fmla="*/ 11460 w 38756"/>
                <a:gd name="connsiteY11" fmla="*/ 1369 h 29314"/>
                <a:gd name="connsiteX12" fmla="*/ 12867 w 38756"/>
                <a:gd name="connsiteY12" fmla="*/ 1820 h 29314"/>
                <a:gd name="connsiteX13" fmla="*/ 13812 w 38756"/>
                <a:gd name="connsiteY13" fmla="*/ 831 h 29314"/>
                <a:gd name="connsiteX14" fmla="*/ 14612 w 38756"/>
                <a:gd name="connsiteY14" fmla="*/ 1413 h 29314"/>
                <a:gd name="connsiteX15" fmla="*/ 17081 w 38756"/>
                <a:gd name="connsiteY15" fmla="*/ 639 h 29314"/>
                <a:gd name="connsiteX16" fmla="*/ 19642 w 38756"/>
                <a:gd name="connsiteY16" fmla="*/ 2618 h 29314"/>
                <a:gd name="connsiteX17" fmla="*/ 21685 w 38756"/>
                <a:gd name="connsiteY17" fmla="*/ 20 h 29314"/>
                <a:gd name="connsiteX18" fmla="*/ 25246 w 38756"/>
                <a:gd name="connsiteY18" fmla="*/ 1404 h 29314"/>
                <a:gd name="connsiteX19" fmla="*/ 27191 w 38756"/>
                <a:gd name="connsiteY19" fmla="*/ 844 h 29314"/>
                <a:gd name="connsiteX20" fmla="*/ 30150 w 38756"/>
                <a:gd name="connsiteY20" fmla="*/ 1929 h 29314"/>
                <a:gd name="connsiteX21" fmla="*/ 33769 w 38756"/>
                <a:gd name="connsiteY21" fmla="*/ 4819 h 29314"/>
                <a:gd name="connsiteX22" fmla="*/ 34230 w 38756"/>
                <a:gd name="connsiteY22" fmla="*/ 6692 h 29314"/>
                <a:gd name="connsiteX23" fmla="*/ 35290 w 38756"/>
                <a:gd name="connsiteY23" fmla="*/ 9750 h 29314"/>
                <a:gd name="connsiteX24" fmla="*/ 37317 w 38756"/>
                <a:gd name="connsiteY24" fmla="*/ 10454 h 29314"/>
                <a:gd name="connsiteX25" fmla="*/ 35859 w 38756"/>
                <a:gd name="connsiteY25" fmla="*/ 13743 h 29314"/>
                <a:gd name="connsiteX26" fmla="*/ 38490 w 38756"/>
                <a:gd name="connsiteY26" fmla="*/ 16255 h 29314"/>
                <a:gd name="connsiteX27" fmla="*/ 37330 w 38756"/>
                <a:gd name="connsiteY27" fmla="*/ 17559 h 29314"/>
                <a:gd name="connsiteX28" fmla="*/ 30891 w 38756"/>
                <a:gd name="connsiteY28" fmla="*/ 19755 h 29314"/>
                <a:gd name="connsiteX29" fmla="*/ 30315 w 38756"/>
                <a:gd name="connsiteY29" fmla="*/ 18373 h 29314"/>
                <a:gd name="connsiteX30" fmla="*/ 26568 w 38756"/>
                <a:gd name="connsiteY30" fmla="*/ 17483 h 29314"/>
                <a:gd name="connsiteX31" fmla="*/ 24158 w 38756"/>
                <a:gd name="connsiteY31" fmla="*/ 18456 h 29314"/>
                <a:gd name="connsiteX32" fmla="*/ 22394 w 38756"/>
                <a:gd name="connsiteY32" fmla="*/ 20344 h 29314"/>
                <a:gd name="connsiteX33" fmla="*/ 20854 w 38756"/>
                <a:gd name="connsiteY33" fmla="*/ 20640 h 29314"/>
                <a:gd name="connsiteX34" fmla="*/ 20848 w 38756"/>
                <a:gd name="connsiteY34" fmla="*/ 23174 h 29314"/>
                <a:gd name="connsiteX35" fmla="*/ 16829 w 38756"/>
                <a:gd name="connsiteY35" fmla="*/ 23136 h 29314"/>
                <a:gd name="connsiteX36" fmla="*/ 14703 w 38756"/>
                <a:gd name="connsiteY36" fmla="*/ 26364 h 29314"/>
                <a:gd name="connsiteX37" fmla="*/ 9937 w 38756"/>
                <a:gd name="connsiteY37" fmla="*/ 27403 h 29314"/>
                <a:gd name="connsiteX38" fmla="*/ 9724 w 38756"/>
                <a:gd name="connsiteY38" fmla="*/ 29077 h 29314"/>
                <a:gd name="connsiteX39" fmla="*/ 6493 w 38756"/>
                <a:gd name="connsiteY39" fmla="*/ 26969 h 29314"/>
                <a:gd name="connsiteX40" fmla="*/ 5581 w 38756"/>
                <a:gd name="connsiteY40" fmla="*/ 27237 h 29314"/>
                <a:gd name="connsiteX41" fmla="*/ 4075 w 38756"/>
                <a:gd name="connsiteY41" fmla="*/ 29141 h 29314"/>
                <a:gd name="connsiteX42" fmla="*/ 1577 w 38756"/>
                <a:gd name="connsiteY42" fmla="*/ 28567 h 29314"/>
                <a:gd name="connsiteX43" fmla="*/ 42 w 38756"/>
                <a:gd name="connsiteY43" fmla="*/ 23308 h 29314"/>
                <a:gd name="connsiteX44" fmla="*/ 3849 w 38756"/>
                <a:gd name="connsiteY44" fmla="*/ 20147 h 29314"/>
                <a:gd name="connsiteX0" fmla="*/ 3849 w 38724"/>
                <a:gd name="connsiteY0" fmla="*/ 20147 h 29314"/>
                <a:gd name="connsiteX1" fmla="*/ 2664 w 38724"/>
                <a:gd name="connsiteY1" fmla="*/ 16517 h 29314"/>
                <a:gd name="connsiteX2" fmla="*/ 2838 w 38724"/>
                <a:gd name="connsiteY2" fmla="*/ 13239 h 29314"/>
                <a:gd name="connsiteX3" fmla="*/ 4526 w 38724"/>
                <a:gd name="connsiteY3" fmla="*/ 11400 h 29314"/>
                <a:gd name="connsiteX4" fmla="*/ 5447 w 38724"/>
                <a:gd name="connsiteY4" fmla="*/ 9425 h 29314"/>
                <a:gd name="connsiteX5" fmla="*/ 4790 w 38724"/>
                <a:gd name="connsiteY5" fmla="*/ 7516 h 29314"/>
                <a:gd name="connsiteX6" fmla="*/ 4779 w 38724"/>
                <a:gd name="connsiteY6" fmla="*/ 6558 h 29314"/>
                <a:gd name="connsiteX7" fmla="*/ 5361 w 38724"/>
                <a:gd name="connsiteY7" fmla="*/ 5477 h 29314"/>
                <a:gd name="connsiteX8" fmla="*/ 6923 w 38724"/>
                <a:gd name="connsiteY8" fmla="*/ 4824 h 29314"/>
                <a:gd name="connsiteX9" fmla="*/ 6196 w 38724"/>
                <a:gd name="connsiteY9" fmla="*/ 2368 h 29314"/>
                <a:gd name="connsiteX10" fmla="*/ 8602 w 38724"/>
                <a:gd name="connsiteY10" fmla="*/ 2109 h 29314"/>
                <a:gd name="connsiteX11" fmla="*/ 11460 w 38724"/>
                <a:gd name="connsiteY11" fmla="*/ 1369 h 29314"/>
                <a:gd name="connsiteX12" fmla="*/ 12867 w 38724"/>
                <a:gd name="connsiteY12" fmla="*/ 1820 h 29314"/>
                <a:gd name="connsiteX13" fmla="*/ 13812 w 38724"/>
                <a:gd name="connsiteY13" fmla="*/ 831 h 29314"/>
                <a:gd name="connsiteX14" fmla="*/ 14612 w 38724"/>
                <a:gd name="connsiteY14" fmla="*/ 1413 h 29314"/>
                <a:gd name="connsiteX15" fmla="*/ 17081 w 38724"/>
                <a:gd name="connsiteY15" fmla="*/ 639 h 29314"/>
                <a:gd name="connsiteX16" fmla="*/ 19642 w 38724"/>
                <a:gd name="connsiteY16" fmla="*/ 2618 h 29314"/>
                <a:gd name="connsiteX17" fmla="*/ 21685 w 38724"/>
                <a:gd name="connsiteY17" fmla="*/ 20 h 29314"/>
                <a:gd name="connsiteX18" fmla="*/ 25246 w 38724"/>
                <a:gd name="connsiteY18" fmla="*/ 1404 h 29314"/>
                <a:gd name="connsiteX19" fmla="*/ 27191 w 38724"/>
                <a:gd name="connsiteY19" fmla="*/ 844 h 29314"/>
                <a:gd name="connsiteX20" fmla="*/ 30150 w 38724"/>
                <a:gd name="connsiteY20" fmla="*/ 1929 h 29314"/>
                <a:gd name="connsiteX21" fmla="*/ 33769 w 38724"/>
                <a:gd name="connsiteY21" fmla="*/ 4819 h 29314"/>
                <a:gd name="connsiteX22" fmla="*/ 34230 w 38724"/>
                <a:gd name="connsiteY22" fmla="*/ 6692 h 29314"/>
                <a:gd name="connsiteX23" fmla="*/ 35290 w 38724"/>
                <a:gd name="connsiteY23" fmla="*/ 9750 h 29314"/>
                <a:gd name="connsiteX24" fmla="*/ 37317 w 38724"/>
                <a:gd name="connsiteY24" fmla="*/ 10454 h 29314"/>
                <a:gd name="connsiteX25" fmla="*/ 35859 w 38724"/>
                <a:gd name="connsiteY25" fmla="*/ 13743 h 29314"/>
                <a:gd name="connsiteX26" fmla="*/ 38490 w 38724"/>
                <a:gd name="connsiteY26" fmla="*/ 16255 h 29314"/>
                <a:gd name="connsiteX27" fmla="*/ 37330 w 38724"/>
                <a:gd name="connsiteY27" fmla="*/ 17559 h 29314"/>
                <a:gd name="connsiteX28" fmla="*/ 34910 w 38724"/>
                <a:gd name="connsiteY28" fmla="*/ 19148 h 29314"/>
                <a:gd name="connsiteX29" fmla="*/ 30891 w 38724"/>
                <a:gd name="connsiteY29" fmla="*/ 19755 h 29314"/>
                <a:gd name="connsiteX30" fmla="*/ 30315 w 38724"/>
                <a:gd name="connsiteY30" fmla="*/ 18373 h 29314"/>
                <a:gd name="connsiteX31" fmla="*/ 26568 w 38724"/>
                <a:gd name="connsiteY31" fmla="*/ 17483 h 29314"/>
                <a:gd name="connsiteX32" fmla="*/ 24158 w 38724"/>
                <a:gd name="connsiteY32" fmla="*/ 18456 h 29314"/>
                <a:gd name="connsiteX33" fmla="*/ 22394 w 38724"/>
                <a:gd name="connsiteY33" fmla="*/ 20344 h 29314"/>
                <a:gd name="connsiteX34" fmla="*/ 20854 w 38724"/>
                <a:gd name="connsiteY34" fmla="*/ 20640 h 29314"/>
                <a:gd name="connsiteX35" fmla="*/ 20848 w 38724"/>
                <a:gd name="connsiteY35" fmla="*/ 23174 h 29314"/>
                <a:gd name="connsiteX36" fmla="*/ 16829 w 38724"/>
                <a:gd name="connsiteY36" fmla="*/ 23136 h 29314"/>
                <a:gd name="connsiteX37" fmla="*/ 14703 w 38724"/>
                <a:gd name="connsiteY37" fmla="*/ 26364 h 29314"/>
                <a:gd name="connsiteX38" fmla="*/ 9937 w 38724"/>
                <a:gd name="connsiteY38" fmla="*/ 27403 h 29314"/>
                <a:gd name="connsiteX39" fmla="*/ 9724 w 38724"/>
                <a:gd name="connsiteY39" fmla="*/ 29077 h 29314"/>
                <a:gd name="connsiteX40" fmla="*/ 6493 w 38724"/>
                <a:gd name="connsiteY40" fmla="*/ 26969 h 29314"/>
                <a:gd name="connsiteX41" fmla="*/ 5581 w 38724"/>
                <a:gd name="connsiteY41" fmla="*/ 27237 h 29314"/>
                <a:gd name="connsiteX42" fmla="*/ 4075 w 38724"/>
                <a:gd name="connsiteY42" fmla="*/ 29141 h 29314"/>
                <a:gd name="connsiteX43" fmla="*/ 1577 w 38724"/>
                <a:gd name="connsiteY43" fmla="*/ 28567 h 29314"/>
                <a:gd name="connsiteX44" fmla="*/ 42 w 38724"/>
                <a:gd name="connsiteY44" fmla="*/ 23308 h 29314"/>
                <a:gd name="connsiteX45" fmla="*/ 3849 w 38724"/>
                <a:gd name="connsiteY45" fmla="*/ 20147 h 29314"/>
                <a:gd name="connsiteX0" fmla="*/ 3849 w 38724"/>
                <a:gd name="connsiteY0" fmla="*/ 20147 h 29314"/>
                <a:gd name="connsiteX1" fmla="*/ 2664 w 38724"/>
                <a:gd name="connsiteY1" fmla="*/ 16517 h 29314"/>
                <a:gd name="connsiteX2" fmla="*/ 2838 w 38724"/>
                <a:gd name="connsiteY2" fmla="*/ 13239 h 29314"/>
                <a:gd name="connsiteX3" fmla="*/ 4526 w 38724"/>
                <a:gd name="connsiteY3" fmla="*/ 11400 h 29314"/>
                <a:gd name="connsiteX4" fmla="*/ 5447 w 38724"/>
                <a:gd name="connsiteY4" fmla="*/ 9425 h 29314"/>
                <a:gd name="connsiteX5" fmla="*/ 4790 w 38724"/>
                <a:gd name="connsiteY5" fmla="*/ 7516 h 29314"/>
                <a:gd name="connsiteX6" fmla="*/ 4779 w 38724"/>
                <a:gd name="connsiteY6" fmla="*/ 6558 h 29314"/>
                <a:gd name="connsiteX7" fmla="*/ 5361 w 38724"/>
                <a:gd name="connsiteY7" fmla="*/ 5477 h 29314"/>
                <a:gd name="connsiteX8" fmla="*/ 6923 w 38724"/>
                <a:gd name="connsiteY8" fmla="*/ 4824 h 29314"/>
                <a:gd name="connsiteX9" fmla="*/ 6196 w 38724"/>
                <a:gd name="connsiteY9" fmla="*/ 2368 h 29314"/>
                <a:gd name="connsiteX10" fmla="*/ 8602 w 38724"/>
                <a:gd name="connsiteY10" fmla="*/ 2109 h 29314"/>
                <a:gd name="connsiteX11" fmla="*/ 11460 w 38724"/>
                <a:gd name="connsiteY11" fmla="*/ 1369 h 29314"/>
                <a:gd name="connsiteX12" fmla="*/ 12867 w 38724"/>
                <a:gd name="connsiteY12" fmla="*/ 1820 h 29314"/>
                <a:gd name="connsiteX13" fmla="*/ 13812 w 38724"/>
                <a:gd name="connsiteY13" fmla="*/ 831 h 29314"/>
                <a:gd name="connsiteX14" fmla="*/ 14612 w 38724"/>
                <a:gd name="connsiteY14" fmla="*/ 1413 h 29314"/>
                <a:gd name="connsiteX15" fmla="*/ 17081 w 38724"/>
                <a:gd name="connsiteY15" fmla="*/ 639 h 29314"/>
                <a:gd name="connsiteX16" fmla="*/ 19642 w 38724"/>
                <a:gd name="connsiteY16" fmla="*/ 2618 h 29314"/>
                <a:gd name="connsiteX17" fmla="*/ 21685 w 38724"/>
                <a:gd name="connsiteY17" fmla="*/ 20 h 29314"/>
                <a:gd name="connsiteX18" fmla="*/ 25246 w 38724"/>
                <a:gd name="connsiteY18" fmla="*/ 1404 h 29314"/>
                <a:gd name="connsiteX19" fmla="*/ 27191 w 38724"/>
                <a:gd name="connsiteY19" fmla="*/ 844 h 29314"/>
                <a:gd name="connsiteX20" fmla="*/ 30150 w 38724"/>
                <a:gd name="connsiteY20" fmla="*/ 1929 h 29314"/>
                <a:gd name="connsiteX21" fmla="*/ 33769 w 38724"/>
                <a:gd name="connsiteY21" fmla="*/ 4819 h 29314"/>
                <a:gd name="connsiteX22" fmla="*/ 34230 w 38724"/>
                <a:gd name="connsiteY22" fmla="*/ 6692 h 29314"/>
                <a:gd name="connsiteX23" fmla="*/ 35290 w 38724"/>
                <a:gd name="connsiteY23" fmla="*/ 9750 h 29314"/>
                <a:gd name="connsiteX24" fmla="*/ 37317 w 38724"/>
                <a:gd name="connsiteY24" fmla="*/ 10454 h 29314"/>
                <a:gd name="connsiteX25" fmla="*/ 35859 w 38724"/>
                <a:gd name="connsiteY25" fmla="*/ 13743 h 29314"/>
                <a:gd name="connsiteX26" fmla="*/ 38490 w 38724"/>
                <a:gd name="connsiteY26" fmla="*/ 16255 h 29314"/>
                <a:gd name="connsiteX27" fmla="*/ 37330 w 38724"/>
                <a:gd name="connsiteY27" fmla="*/ 17559 h 29314"/>
                <a:gd name="connsiteX28" fmla="*/ 34910 w 38724"/>
                <a:gd name="connsiteY28" fmla="*/ 19148 h 29314"/>
                <a:gd name="connsiteX29" fmla="*/ 30891 w 38724"/>
                <a:gd name="connsiteY29" fmla="*/ 19755 h 29314"/>
                <a:gd name="connsiteX30" fmla="*/ 30315 w 38724"/>
                <a:gd name="connsiteY30" fmla="*/ 18373 h 29314"/>
                <a:gd name="connsiteX31" fmla="*/ 26568 w 38724"/>
                <a:gd name="connsiteY31" fmla="*/ 17483 h 29314"/>
                <a:gd name="connsiteX32" fmla="*/ 24158 w 38724"/>
                <a:gd name="connsiteY32" fmla="*/ 18456 h 29314"/>
                <a:gd name="connsiteX33" fmla="*/ 22394 w 38724"/>
                <a:gd name="connsiteY33" fmla="*/ 20344 h 29314"/>
                <a:gd name="connsiteX34" fmla="*/ 20854 w 38724"/>
                <a:gd name="connsiteY34" fmla="*/ 20640 h 29314"/>
                <a:gd name="connsiteX35" fmla="*/ 20848 w 38724"/>
                <a:gd name="connsiteY35" fmla="*/ 23174 h 29314"/>
                <a:gd name="connsiteX36" fmla="*/ 16829 w 38724"/>
                <a:gd name="connsiteY36" fmla="*/ 23136 h 29314"/>
                <a:gd name="connsiteX37" fmla="*/ 14703 w 38724"/>
                <a:gd name="connsiteY37" fmla="*/ 26364 h 29314"/>
                <a:gd name="connsiteX38" fmla="*/ 9937 w 38724"/>
                <a:gd name="connsiteY38" fmla="*/ 27403 h 29314"/>
                <a:gd name="connsiteX39" fmla="*/ 9724 w 38724"/>
                <a:gd name="connsiteY39" fmla="*/ 29077 h 29314"/>
                <a:gd name="connsiteX40" fmla="*/ 7858 w 38724"/>
                <a:gd name="connsiteY40" fmla="*/ 28308 h 29314"/>
                <a:gd name="connsiteX41" fmla="*/ 6493 w 38724"/>
                <a:gd name="connsiteY41" fmla="*/ 26969 h 29314"/>
                <a:gd name="connsiteX42" fmla="*/ 5581 w 38724"/>
                <a:gd name="connsiteY42" fmla="*/ 27237 h 29314"/>
                <a:gd name="connsiteX43" fmla="*/ 4075 w 38724"/>
                <a:gd name="connsiteY43" fmla="*/ 29141 h 29314"/>
                <a:gd name="connsiteX44" fmla="*/ 1577 w 38724"/>
                <a:gd name="connsiteY44" fmla="*/ 28567 h 29314"/>
                <a:gd name="connsiteX45" fmla="*/ 42 w 38724"/>
                <a:gd name="connsiteY45" fmla="*/ 23308 h 29314"/>
                <a:gd name="connsiteX46" fmla="*/ 3849 w 38724"/>
                <a:gd name="connsiteY46" fmla="*/ 20147 h 2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8724" h="29314">
                  <a:moveTo>
                    <a:pt x="3849" y="20147"/>
                  </a:moveTo>
                  <a:cubicBezTo>
                    <a:pt x="3486" y="19853"/>
                    <a:pt x="2700" y="17466"/>
                    <a:pt x="2664" y="16517"/>
                  </a:cubicBezTo>
                  <a:cubicBezTo>
                    <a:pt x="2842" y="15753"/>
                    <a:pt x="3024" y="14271"/>
                    <a:pt x="2838" y="13239"/>
                  </a:cubicBezTo>
                  <a:cubicBezTo>
                    <a:pt x="2669" y="12680"/>
                    <a:pt x="4091" y="12036"/>
                    <a:pt x="4526" y="11400"/>
                  </a:cubicBezTo>
                  <a:cubicBezTo>
                    <a:pt x="4961" y="10764"/>
                    <a:pt x="5087" y="9853"/>
                    <a:pt x="5447" y="9425"/>
                  </a:cubicBezTo>
                  <a:cubicBezTo>
                    <a:pt x="5759" y="9030"/>
                    <a:pt x="5148" y="7839"/>
                    <a:pt x="4790" y="7516"/>
                  </a:cubicBezTo>
                  <a:cubicBezTo>
                    <a:pt x="4519" y="7229"/>
                    <a:pt x="4684" y="6898"/>
                    <a:pt x="4779" y="6558"/>
                  </a:cubicBezTo>
                  <a:cubicBezTo>
                    <a:pt x="4874" y="6218"/>
                    <a:pt x="5004" y="5766"/>
                    <a:pt x="5361" y="5477"/>
                  </a:cubicBezTo>
                  <a:cubicBezTo>
                    <a:pt x="5718" y="5188"/>
                    <a:pt x="6671" y="5194"/>
                    <a:pt x="6923" y="4824"/>
                  </a:cubicBezTo>
                  <a:cubicBezTo>
                    <a:pt x="7175" y="4455"/>
                    <a:pt x="5916" y="2821"/>
                    <a:pt x="6196" y="2368"/>
                  </a:cubicBezTo>
                  <a:cubicBezTo>
                    <a:pt x="6476" y="1916"/>
                    <a:pt x="7725" y="2275"/>
                    <a:pt x="8602" y="2109"/>
                  </a:cubicBezTo>
                  <a:cubicBezTo>
                    <a:pt x="9479" y="1943"/>
                    <a:pt x="10749" y="1417"/>
                    <a:pt x="11460" y="1369"/>
                  </a:cubicBezTo>
                  <a:cubicBezTo>
                    <a:pt x="12171" y="1321"/>
                    <a:pt x="12475" y="1910"/>
                    <a:pt x="12867" y="1820"/>
                  </a:cubicBezTo>
                  <a:cubicBezTo>
                    <a:pt x="13259" y="1730"/>
                    <a:pt x="13521" y="899"/>
                    <a:pt x="13812" y="831"/>
                  </a:cubicBezTo>
                  <a:cubicBezTo>
                    <a:pt x="14103" y="763"/>
                    <a:pt x="14067" y="1445"/>
                    <a:pt x="14612" y="1413"/>
                  </a:cubicBezTo>
                  <a:cubicBezTo>
                    <a:pt x="15157" y="1381"/>
                    <a:pt x="16760" y="588"/>
                    <a:pt x="17081" y="639"/>
                  </a:cubicBezTo>
                  <a:cubicBezTo>
                    <a:pt x="17919" y="840"/>
                    <a:pt x="18875" y="2721"/>
                    <a:pt x="19642" y="2618"/>
                  </a:cubicBezTo>
                  <a:cubicBezTo>
                    <a:pt x="20409" y="2515"/>
                    <a:pt x="20751" y="222"/>
                    <a:pt x="21685" y="20"/>
                  </a:cubicBezTo>
                  <a:cubicBezTo>
                    <a:pt x="22619" y="-182"/>
                    <a:pt x="24328" y="1267"/>
                    <a:pt x="25246" y="1404"/>
                  </a:cubicBezTo>
                  <a:cubicBezTo>
                    <a:pt x="26164" y="1541"/>
                    <a:pt x="26374" y="757"/>
                    <a:pt x="27191" y="844"/>
                  </a:cubicBezTo>
                  <a:cubicBezTo>
                    <a:pt x="28008" y="932"/>
                    <a:pt x="29054" y="1267"/>
                    <a:pt x="30150" y="1929"/>
                  </a:cubicBezTo>
                  <a:cubicBezTo>
                    <a:pt x="31246" y="2591"/>
                    <a:pt x="33089" y="4025"/>
                    <a:pt x="33769" y="4819"/>
                  </a:cubicBezTo>
                  <a:cubicBezTo>
                    <a:pt x="34449" y="5613"/>
                    <a:pt x="33977" y="5870"/>
                    <a:pt x="34230" y="6692"/>
                  </a:cubicBezTo>
                  <a:cubicBezTo>
                    <a:pt x="34484" y="7514"/>
                    <a:pt x="34776" y="9123"/>
                    <a:pt x="35290" y="9750"/>
                  </a:cubicBezTo>
                  <a:cubicBezTo>
                    <a:pt x="35804" y="10377"/>
                    <a:pt x="37222" y="9789"/>
                    <a:pt x="37317" y="10454"/>
                  </a:cubicBezTo>
                  <a:cubicBezTo>
                    <a:pt x="37412" y="11119"/>
                    <a:pt x="35664" y="12776"/>
                    <a:pt x="35859" y="13743"/>
                  </a:cubicBezTo>
                  <a:cubicBezTo>
                    <a:pt x="36055" y="14710"/>
                    <a:pt x="37737" y="15184"/>
                    <a:pt x="38490" y="16255"/>
                  </a:cubicBezTo>
                  <a:cubicBezTo>
                    <a:pt x="39243" y="17326"/>
                    <a:pt x="38001" y="17138"/>
                    <a:pt x="37330" y="17559"/>
                  </a:cubicBezTo>
                  <a:cubicBezTo>
                    <a:pt x="36659" y="17980"/>
                    <a:pt x="35983" y="18782"/>
                    <a:pt x="34910" y="19148"/>
                  </a:cubicBezTo>
                  <a:cubicBezTo>
                    <a:pt x="33837" y="19514"/>
                    <a:pt x="31657" y="19884"/>
                    <a:pt x="30891" y="19755"/>
                  </a:cubicBezTo>
                  <a:cubicBezTo>
                    <a:pt x="30125" y="19626"/>
                    <a:pt x="31035" y="18752"/>
                    <a:pt x="30315" y="18373"/>
                  </a:cubicBezTo>
                  <a:cubicBezTo>
                    <a:pt x="29595" y="17994"/>
                    <a:pt x="27594" y="17469"/>
                    <a:pt x="26568" y="17483"/>
                  </a:cubicBezTo>
                  <a:cubicBezTo>
                    <a:pt x="25542" y="17497"/>
                    <a:pt x="24975" y="18065"/>
                    <a:pt x="24158" y="18456"/>
                  </a:cubicBezTo>
                  <a:cubicBezTo>
                    <a:pt x="23341" y="18847"/>
                    <a:pt x="22945" y="19980"/>
                    <a:pt x="22394" y="20344"/>
                  </a:cubicBezTo>
                  <a:cubicBezTo>
                    <a:pt x="21843" y="20708"/>
                    <a:pt x="21112" y="20168"/>
                    <a:pt x="20854" y="20640"/>
                  </a:cubicBezTo>
                  <a:cubicBezTo>
                    <a:pt x="20596" y="21112"/>
                    <a:pt x="21519" y="22758"/>
                    <a:pt x="20848" y="23174"/>
                  </a:cubicBezTo>
                  <a:cubicBezTo>
                    <a:pt x="20177" y="23590"/>
                    <a:pt x="17853" y="22604"/>
                    <a:pt x="16829" y="23136"/>
                  </a:cubicBezTo>
                  <a:cubicBezTo>
                    <a:pt x="15805" y="23668"/>
                    <a:pt x="15851" y="25653"/>
                    <a:pt x="14703" y="26364"/>
                  </a:cubicBezTo>
                  <a:cubicBezTo>
                    <a:pt x="13555" y="27075"/>
                    <a:pt x="10767" y="26951"/>
                    <a:pt x="9937" y="27403"/>
                  </a:cubicBezTo>
                  <a:cubicBezTo>
                    <a:pt x="9107" y="27855"/>
                    <a:pt x="9992" y="28920"/>
                    <a:pt x="9724" y="29077"/>
                  </a:cubicBezTo>
                  <a:cubicBezTo>
                    <a:pt x="9456" y="29234"/>
                    <a:pt x="8396" y="28659"/>
                    <a:pt x="7858" y="28308"/>
                  </a:cubicBezTo>
                  <a:cubicBezTo>
                    <a:pt x="7320" y="27957"/>
                    <a:pt x="6951" y="27154"/>
                    <a:pt x="6493" y="26969"/>
                  </a:cubicBezTo>
                  <a:cubicBezTo>
                    <a:pt x="6035" y="26784"/>
                    <a:pt x="6325" y="26526"/>
                    <a:pt x="5581" y="27237"/>
                  </a:cubicBezTo>
                  <a:cubicBezTo>
                    <a:pt x="4837" y="27948"/>
                    <a:pt x="4742" y="28919"/>
                    <a:pt x="4075" y="29141"/>
                  </a:cubicBezTo>
                  <a:cubicBezTo>
                    <a:pt x="3408" y="29363"/>
                    <a:pt x="2249" y="29539"/>
                    <a:pt x="1577" y="28567"/>
                  </a:cubicBezTo>
                  <a:cubicBezTo>
                    <a:pt x="905" y="27595"/>
                    <a:pt x="957" y="22896"/>
                    <a:pt x="42" y="23308"/>
                  </a:cubicBezTo>
                  <a:cubicBezTo>
                    <a:pt x="-497" y="23308"/>
                    <a:pt x="4253" y="19931"/>
                    <a:pt x="3849" y="20147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59" name="Freeform 19"/>
            <p:cNvSpPr>
              <a:spLocks/>
            </p:cNvSpPr>
            <p:nvPr/>
          </p:nvSpPr>
          <p:spPr bwMode="auto">
            <a:xfrm rot="14790233">
              <a:off x="8001787" y="2111561"/>
              <a:ext cx="1219962" cy="934655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34426"/>
                <a:gd name="connsiteY0" fmla="*/ 17780 h 20920"/>
                <a:gd name="connsiteX1" fmla="*/ 907 w 34426"/>
                <a:gd name="connsiteY1" fmla="*/ 16967 h 20920"/>
                <a:gd name="connsiteX2" fmla="*/ 675 w 34426"/>
                <a:gd name="connsiteY2" fmla="*/ 15923 h 20920"/>
                <a:gd name="connsiteX3" fmla="*/ 1361 w 34426"/>
                <a:gd name="connsiteY3" fmla="*/ 15511 h 20920"/>
                <a:gd name="connsiteX4" fmla="*/ 1187 w 34426"/>
                <a:gd name="connsiteY4" fmla="*/ 14657 h 20920"/>
                <a:gd name="connsiteX5" fmla="*/ 805 w 34426"/>
                <a:gd name="connsiteY5" fmla="*/ 14131 h 20920"/>
                <a:gd name="connsiteX6" fmla="*/ 1119 w 34426"/>
                <a:gd name="connsiteY6" fmla="*/ 13195 h 20920"/>
                <a:gd name="connsiteX7" fmla="*/ 1992 w 34426"/>
                <a:gd name="connsiteY7" fmla="*/ 12745 h 20920"/>
                <a:gd name="connsiteX8" fmla="*/ 1963 w 34426"/>
                <a:gd name="connsiteY8" fmla="*/ 12221 h 20920"/>
                <a:gd name="connsiteX9" fmla="*/ 2137 w 34426"/>
                <a:gd name="connsiteY9" fmla="*/ 11511 h 20920"/>
                <a:gd name="connsiteX10" fmla="*/ 2557 w 34426"/>
                <a:gd name="connsiteY10" fmla="*/ 10919 h 20920"/>
                <a:gd name="connsiteX11" fmla="*/ 2509 w 34426"/>
                <a:gd name="connsiteY11" fmla="*/ 10136 h 20920"/>
                <a:gd name="connsiteX12" fmla="*/ 1498 w 34426"/>
                <a:gd name="connsiteY12" fmla="*/ 8775 h 20920"/>
                <a:gd name="connsiteX13" fmla="*/ 52 w 34426"/>
                <a:gd name="connsiteY13" fmla="*/ 6893 h 20920"/>
                <a:gd name="connsiteX14" fmla="*/ 830 w 34426"/>
                <a:gd name="connsiteY14" fmla="*/ 5908 h 20920"/>
                <a:gd name="connsiteX15" fmla="*/ 1192 w 34426"/>
                <a:gd name="connsiteY15" fmla="*/ 5262 h 20920"/>
                <a:gd name="connsiteX16" fmla="*/ 2185 w 34426"/>
                <a:gd name="connsiteY16" fmla="*/ 4201 h 20920"/>
                <a:gd name="connsiteX17" fmla="*/ 3867 w 34426"/>
                <a:gd name="connsiteY17" fmla="*/ 3567 h 20920"/>
                <a:gd name="connsiteX18" fmla="*/ 5757 w 34426"/>
                <a:gd name="connsiteY18" fmla="*/ 2234 h 20920"/>
                <a:gd name="connsiteX19" fmla="*/ 8129 w 34426"/>
                <a:gd name="connsiteY19" fmla="*/ 1197 h 20920"/>
                <a:gd name="connsiteX20" fmla="*/ 9874 w 34426"/>
                <a:gd name="connsiteY20" fmla="*/ 790 h 20920"/>
                <a:gd name="connsiteX21" fmla="*/ 12343 w 34426"/>
                <a:gd name="connsiteY21" fmla="*/ 16 h 20920"/>
                <a:gd name="connsiteX22" fmla="*/ 11799 w 34426"/>
                <a:gd name="connsiteY22" fmla="*/ 1095 h 20920"/>
                <a:gd name="connsiteX23" fmla="*/ 12867 w 34426"/>
                <a:gd name="connsiteY23" fmla="*/ 1829 h 20920"/>
                <a:gd name="connsiteX24" fmla="*/ 15023 w 34426"/>
                <a:gd name="connsiteY24" fmla="*/ 2595 h 20920"/>
                <a:gd name="connsiteX25" fmla="*/ 16898 w 34426"/>
                <a:gd name="connsiteY25" fmla="*/ 4327 h 20920"/>
                <a:gd name="connsiteX26" fmla="*/ 16381 w 34426"/>
                <a:gd name="connsiteY26" fmla="*/ 5638 h 20920"/>
                <a:gd name="connsiteX27" fmla="*/ 18660 w 34426"/>
                <a:gd name="connsiteY27" fmla="*/ 5442 h 20920"/>
                <a:gd name="connsiteX28" fmla="*/ 19689 w 34426"/>
                <a:gd name="connsiteY28" fmla="*/ 5747 h 20920"/>
                <a:gd name="connsiteX29" fmla="*/ 20580 w 34426"/>
                <a:gd name="connsiteY29" fmla="*/ 5320 h 20920"/>
                <a:gd name="connsiteX30" fmla="*/ 22063 w 34426"/>
                <a:gd name="connsiteY30" fmla="*/ 4139 h 20920"/>
                <a:gd name="connsiteX31" fmla="*/ 23224 w 34426"/>
                <a:gd name="connsiteY31" fmla="*/ 4398 h 20920"/>
                <a:gd name="connsiteX32" fmla="*/ 23462 w 34426"/>
                <a:gd name="connsiteY32" fmla="*/ 5386 h 20920"/>
                <a:gd name="connsiteX33" fmla="*/ 25027 w 34426"/>
                <a:gd name="connsiteY33" fmla="*/ 5715 h 20920"/>
                <a:gd name="connsiteX34" fmla="*/ 26098 w 34426"/>
                <a:gd name="connsiteY34" fmla="*/ 5518 h 20920"/>
                <a:gd name="connsiteX35" fmla="*/ 27991 w 34426"/>
                <a:gd name="connsiteY35" fmla="*/ 6109 h 20920"/>
                <a:gd name="connsiteX36" fmla="*/ 28403 w 34426"/>
                <a:gd name="connsiteY36" fmla="*/ 8079 h 20920"/>
                <a:gd name="connsiteX37" fmla="*/ 29391 w 34426"/>
                <a:gd name="connsiteY37" fmla="*/ 8079 h 20920"/>
                <a:gd name="connsiteX38" fmla="*/ 29062 w 34426"/>
                <a:gd name="connsiteY38" fmla="*/ 9261 h 20920"/>
                <a:gd name="connsiteX39" fmla="*/ 28074 w 34426"/>
                <a:gd name="connsiteY39" fmla="*/ 10509 h 20920"/>
                <a:gd name="connsiteX40" fmla="*/ 34424 w 34426"/>
                <a:gd name="connsiteY40" fmla="*/ 15339 h 20920"/>
                <a:gd name="connsiteX41" fmla="*/ 23920 w 34426"/>
                <a:gd name="connsiteY41" fmla="*/ 13523 h 20920"/>
                <a:gd name="connsiteX42" fmla="*/ 22391 w 34426"/>
                <a:gd name="connsiteY42" fmla="*/ 13464 h 20920"/>
                <a:gd name="connsiteX43" fmla="*/ 20745 w 34426"/>
                <a:gd name="connsiteY43" fmla="*/ 15106 h 20920"/>
                <a:gd name="connsiteX44" fmla="*/ 19510 w 34426"/>
                <a:gd name="connsiteY44" fmla="*/ 16682 h 20920"/>
                <a:gd name="connsiteX45" fmla="*/ 18207 w 34426"/>
                <a:gd name="connsiteY45" fmla="*/ 16817 h 20920"/>
                <a:gd name="connsiteX46" fmla="*/ 17088 w 34426"/>
                <a:gd name="connsiteY46" fmla="*/ 17547 h 20920"/>
                <a:gd name="connsiteX47" fmla="*/ 16709 w 34426"/>
                <a:gd name="connsiteY47" fmla="*/ 18586 h 20920"/>
                <a:gd name="connsiteX48" fmla="*/ 15804 w 34426"/>
                <a:gd name="connsiteY48" fmla="*/ 19242 h 20920"/>
                <a:gd name="connsiteX49" fmla="*/ 15474 w 34426"/>
                <a:gd name="connsiteY49" fmla="*/ 20885 h 20920"/>
                <a:gd name="connsiteX50" fmla="*/ 14650 w 34426"/>
                <a:gd name="connsiteY50" fmla="*/ 19965 h 20920"/>
                <a:gd name="connsiteX51" fmla="*/ 13086 w 34426"/>
                <a:gd name="connsiteY51" fmla="*/ 19440 h 20920"/>
                <a:gd name="connsiteX52" fmla="*/ 11687 w 34426"/>
                <a:gd name="connsiteY52" fmla="*/ 18915 h 20920"/>
                <a:gd name="connsiteX53" fmla="*/ 10286 w 34426"/>
                <a:gd name="connsiteY53" fmla="*/ 17470 h 20920"/>
                <a:gd name="connsiteX54" fmla="*/ 8640 w 34426"/>
                <a:gd name="connsiteY54" fmla="*/ 18652 h 20920"/>
                <a:gd name="connsiteX55" fmla="*/ 7157 w 34426"/>
                <a:gd name="connsiteY55" fmla="*/ 18784 h 20920"/>
                <a:gd name="connsiteX56" fmla="*/ 5592 w 34426"/>
                <a:gd name="connsiteY56" fmla="*/ 18455 h 20920"/>
                <a:gd name="connsiteX57" fmla="*/ 3087 w 34426"/>
                <a:gd name="connsiteY57" fmla="*/ 18729 h 20920"/>
                <a:gd name="connsiteX58" fmla="*/ 1334 w 34426"/>
                <a:gd name="connsiteY58" fmla="*/ 18891 h 20920"/>
                <a:gd name="connsiteX59" fmla="*/ 52 w 34426"/>
                <a:gd name="connsiteY59" fmla="*/ 17780 h 20920"/>
                <a:gd name="connsiteX0" fmla="*/ 52 w 35735"/>
                <a:gd name="connsiteY0" fmla="*/ 17780 h 20920"/>
                <a:gd name="connsiteX1" fmla="*/ 907 w 35735"/>
                <a:gd name="connsiteY1" fmla="*/ 16967 h 20920"/>
                <a:gd name="connsiteX2" fmla="*/ 675 w 35735"/>
                <a:gd name="connsiteY2" fmla="*/ 15923 h 20920"/>
                <a:gd name="connsiteX3" fmla="*/ 1361 w 35735"/>
                <a:gd name="connsiteY3" fmla="*/ 15511 h 20920"/>
                <a:gd name="connsiteX4" fmla="*/ 1187 w 35735"/>
                <a:gd name="connsiteY4" fmla="*/ 14657 h 20920"/>
                <a:gd name="connsiteX5" fmla="*/ 805 w 35735"/>
                <a:gd name="connsiteY5" fmla="*/ 14131 h 20920"/>
                <a:gd name="connsiteX6" fmla="*/ 1119 w 35735"/>
                <a:gd name="connsiteY6" fmla="*/ 13195 h 20920"/>
                <a:gd name="connsiteX7" fmla="*/ 1992 w 35735"/>
                <a:gd name="connsiteY7" fmla="*/ 12745 h 20920"/>
                <a:gd name="connsiteX8" fmla="*/ 1963 w 35735"/>
                <a:gd name="connsiteY8" fmla="*/ 12221 h 20920"/>
                <a:gd name="connsiteX9" fmla="*/ 2137 w 35735"/>
                <a:gd name="connsiteY9" fmla="*/ 11511 h 20920"/>
                <a:gd name="connsiteX10" fmla="*/ 2557 w 35735"/>
                <a:gd name="connsiteY10" fmla="*/ 10919 h 20920"/>
                <a:gd name="connsiteX11" fmla="*/ 2509 w 35735"/>
                <a:gd name="connsiteY11" fmla="*/ 10136 h 20920"/>
                <a:gd name="connsiteX12" fmla="*/ 1498 w 35735"/>
                <a:gd name="connsiteY12" fmla="*/ 8775 h 20920"/>
                <a:gd name="connsiteX13" fmla="*/ 52 w 35735"/>
                <a:gd name="connsiteY13" fmla="*/ 6893 h 20920"/>
                <a:gd name="connsiteX14" fmla="*/ 830 w 35735"/>
                <a:gd name="connsiteY14" fmla="*/ 5908 h 20920"/>
                <a:gd name="connsiteX15" fmla="*/ 1192 w 35735"/>
                <a:gd name="connsiteY15" fmla="*/ 5262 h 20920"/>
                <a:gd name="connsiteX16" fmla="*/ 2185 w 35735"/>
                <a:gd name="connsiteY16" fmla="*/ 4201 h 20920"/>
                <a:gd name="connsiteX17" fmla="*/ 3867 w 35735"/>
                <a:gd name="connsiteY17" fmla="*/ 3567 h 20920"/>
                <a:gd name="connsiteX18" fmla="*/ 5757 w 35735"/>
                <a:gd name="connsiteY18" fmla="*/ 2234 h 20920"/>
                <a:gd name="connsiteX19" fmla="*/ 8129 w 35735"/>
                <a:gd name="connsiteY19" fmla="*/ 1197 h 20920"/>
                <a:gd name="connsiteX20" fmla="*/ 9874 w 35735"/>
                <a:gd name="connsiteY20" fmla="*/ 790 h 20920"/>
                <a:gd name="connsiteX21" fmla="*/ 12343 w 35735"/>
                <a:gd name="connsiteY21" fmla="*/ 16 h 20920"/>
                <a:gd name="connsiteX22" fmla="*/ 11799 w 35735"/>
                <a:gd name="connsiteY22" fmla="*/ 1095 h 20920"/>
                <a:gd name="connsiteX23" fmla="*/ 12867 w 35735"/>
                <a:gd name="connsiteY23" fmla="*/ 1829 h 20920"/>
                <a:gd name="connsiteX24" fmla="*/ 15023 w 35735"/>
                <a:gd name="connsiteY24" fmla="*/ 2595 h 20920"/>
                <a:gd name="connsiteX25" fmla="*/ 16898 w 35735"/>
                <a:gd name="connsiteY25" fmla="*/ 4327 h 20920"/>
                <a:gd name="connsiteX26" fmla="*/ 16381 w 35735"/>
                <a:gd name="connsiteY26" fmla="*/ 5638 h 20920"/>
                <a:gd name="connsiteX27" fmla="*/ 18660 w 35735"/>
                <a:gd name="connsiteY27" fmla="*/ 5442 h 20920"/>
                <a:gd name="connsiteX28" fmla="*/ 19689 w 35735"/>
                <a:gd name="connsiteY28" fmla="*/ 5747 h 20920"/>
                <a:gd name="connsiteX29" fmla="*/ 20580 w 35735"/>
                <a:gd name="connsiteY29" fmla="*/ 5320 h 20920"/>
                <a:gd name="connsiteX30" fmla="*/ 22063 w 35735"/>
                <a:gd name="connsiteY30" fmla="*/ 4139 h 20920"/>
                <a:gd name="connsiteX31" fmla="*/ 23224 w 35735"/>
                <a:gd name="connsiteY31" fmla="*/ 4398 h 20920"/>
                <a:gd name="connsiteX32" fmla="*/ 23462 w 35735"/>
                <a:gd name="connsiteY32" fmla="*/ 5386 h 20920"/>
                <a:gd name="connsiteX33" fmla="*/ 25027 w 35735"/>
                <a:gd name="connsiteY33" fmla="*/ 5715 h 20920"/>
                <a:gd name="connsiteX34" fmla="*/ 26098 w 35735"/>
                <a:gd name="connsiteY34" fmla="*/ 5518 h 20920"/>
                <a:gd name="connsiteX35" fmla="*/ 27991 w 35735"/>
                <a:gd name="connsiteY35" fmla="*/ 6109 h 20920"/>
                <a:gd name="connsiteX36" fmla="*/ 28403 w 35735"/>
                <a:gd name="connsiteY36" fmla="*/ 8079 h 20920"/>
                <a:gd name="connsiteX37" fmla="*/ 29391 w 35735"/>
                <a:gd name="connsiteY37" fmla="*/ 8079 h 20920"/>
                <a:gd name="connsiteX38" fmla="*/ 29062 w 35735"/>
                <a:gd name="connsiteY38" fmla="*/ 9261 h 20920"/>
                <a:gd name="connsiteX39" fmla="*/ 35491 w 35735"/>
                <a:gd name="connsiteY39" fmla="*/ 12126 h 20920"/>
                <a:gd name="connsiteX40" fmla="*/ 34424 w 35735"/>
                <a:gd name="connsiteY40" fmla="*/ 15339 h 20920"/>
                <a:gd name="connsiteX41" fmla="*/ 23920 w 35735"/>
                <a:gd name="connsiteY41" fmla="*/ 13523 h 20920"/>
                <a:gd name="connsiteX42" fmla="*/ 22391 w 35735"/>
                <a:gd name="connsiteY42" fmla="*/ 13464 h 20920"/>
                <a:gd name="connsiteX43" fmla="*/ 20745 w 35735"/>
                <a:gd name="connsiteY43" fmla="*/ 15106 h 20920"/>
                <a:gd name="connsiteX44" fmla="*/ 19510 w 35735"/>
                <a:gd name="connsiteY44" fmla="*/ 16682 h 20920"/>
                <a:gd name="connsiteX45" fmla="*/ 18207 w 35735"/>
                <a:gd name="connsiteY45" fmla="*/ 16817 h 20920"/>
                <a:gd name="connsiteX46" fmla="*/ 17088 w 35735"/>
                <a:gd name="connsiteY46" fmla="*/ 17547 h 20920"/>
                <a:gd name="connsiteX47" fmla="*/ 16709 w 35735"/>
                <a:gd name="connsiteY47" fmla="*/ 18586 h 20920"/>
                <a:gd name="connsiteX48" fmla="*/ 15804 w 35735"/>
                <a:gd name="connsiteY48" fmla="*/ 19242 h 20920"/>
                <a:gd name="connsiteX49" fmla="*/ 15474 w 35735"/>
                <a:gd name="connsiteY49" fmla="*/ 20885 h 20920"/>
                <a:gd name="connsiteX50" fmla="*/ 14650 w 35735"/>
                <a:gd name="connsiteY50" fmla="*/ 19965 h 20920"/>
                <a:gd name="connsiteX51" fmla="*/ 13086 w 35735"/>
                <a:gd name="connsiteY51" fmla="*/ 19440 h 20920"/>
                <a:gd name="connsiteX52" fmla="*/ 11687 w 35735"/>
                <a:gd name="connsiteY52" fmla="*/ 18915 h 20920"/>
                <a:gd name="connsiteX53" fmla="*/ 10286 w 35735"/>
                <a:gd name="connsiteY53" fmla="*/ 17470 h 20920"/>
                <a:gd name="connsiteX54" fmla="*/ 8640 w 35735"/>
                <a:gd name="connsiteY54" fmla="*/ 18652 h 20920"/>
                <a:gd name="connsiteX55" fmla="*/ 7157 w 35735"/>
                <a:gd name="connsiteY55" fmla="*/ 18784 h 20920"/>
                <a:gd name="connsiteX56" fmla="*/ 5592 w 35735"/>
                <a:gd name="connsiteY56" fmla="*/ 18455 h 20920"/>
                <a:gd name="connsiteX57" fmla="*/ 3087 w 35735"/>
                <a:gd name="connsiteY57" fmla="*/ 18729 h 20920"/>
                <a:gd name="connsiteX58" fmla="*/ 1334 w 35735"/>
                <a:gd name="connsiteY58" fmla="*/ 18891 h 20920"/>
                <a:gd name="connsiteX59" fmla="*/ 52 w 35735"/>
                <a:gd name="connsiteY59" fmla="*/ 17780 h 20920"/>
                <a:gd name="connsiteX0" fmla="*/ 52 w 36443"/>
                <a:gd name="connsiteY0" fmla="*/ 17780 h 20920"/>
                <a:gd name="connsiteX1" fmla="*/ 907 w 36443"/>
                <a:gd name="connsiteY1" fmla="*/ 16967 h 20920"/>
                <a:gd name="connsiteX2" fmla="*/ 675 w 36443"/>
                <a:gd name="connsiteY2" fmla="*/ 15923 h 20920"/>
                <a:gd name="connsiteX3" fmla="*/ 1361 w 36443"/>
                <a:gd name="connsiteY3" fmla="*/ 15511 h 20920"/>
                <a:gd name="connsiteX4" fmla="*/ 1187 w 36443"/>
                <a:gd name="connsiteY4" fmla="*/ 14657 h 20920"/>
                <a:gd name="connsiteX5" fmla="*/ 805 w 36443"/>
                <a:gd name="connsiteY5" fmla="*/ 14131 h 20920"/>
                <a:gd name="connsiteX6" fmla="*/ 1119 w 36443"/>
                <a:gd name="connsiteY6" fmla="*/ 13195 h 20920"/>
                <a:gd name="connsiteX7" fmla="*/ 1992 w 36443"/>
                <a:gd name="connsiteY7" fmla="*/ 12745 h 20920"/>
                <a:gd name="connsiteX8" fmla="*/ 1963 w 36443"/>
                <a:gd name="connsiteY8" fmla="*/ 12221 h 20920"/>
                <a:gd name="connsiteX9" fmla="*/ 2137 w 36443"/>
                <a:gd name="connsiteY9" fmla="*/ 11511 h 20920"/>
                <a:gd name="connsiteX10" fmla="*/ 2557 w 36443"/>
                <a:gd name="connsiteY10" fmla="*/ 10919 h 20920"/>
                <a:gd name="connsiteX11" fmla="*/ 2509 w 36443"/>
                <a:gd name="connsiteY11" fmla="*/ 10136 h 20920"/>
                <a:gd name="connsiteX12" fmla="*/ 1498 w 36443"/>
                <a:gd name="connsiteY12" fmla="*/ 8775 h 20920"/>
                <a:gd name="connsiteX13" fmla="*/ 52 w 36443"/>
                <a:gd name="connsiteY13" fmla="*/ 6893 h 20920"/>
                <a:gd name="connsiteX14" fmla="*/ 830 w 36443"/>
                <a:gd name="connsiteY14" fmla="*/ 5908 h 20920"/>
                <a:gd name="connsiteX15" fmla="*/ 1192 w 36443"/>
                <a:gd name="connsiteY15" fmla="*/ 5262 h 20920"/>
                <a:gd name="connsiteX16" fmla="*/ 2185 w 36443"/>
                <a:gd name="connsiteY16" fmla="*/ 4201 h 20920"/>
                <a:gd name="connsiteX17" fmla="*/ 3867 w 36443"/>
                <a:gd name="connsiteY17" fmla="*/ 3567 h 20920"/>
                <a:gd name="connsiteX18" fmla="*/ 5757 w 36443"/>
                <a:gd name="connsiteY18" fmla="*/ 2234 h 20920"/>
                <a:gd name="connsiteX19" fmla="*/ 8129 w 36443"/>
                <a:gd name="connsiteY19" fmla="*/ 1197 h 20920"/>
                <a:gd name="connsiteX20" fmla="*/ 9874 w 36443"/>
                <a:gd name="connsiteY20" fmla="*/ 790 h 20920"/>
                <a:gd name="connsiteX21" fmla="*/ 12343 w 36443"/>
                <a:gd name="connsiteY21" fmla="*/ 16 h 20920"/>
                <a:gd name="connsiteX22" fmla="*/ 11799 w 36443"/>
                <a:gd name="connsiteY22" fmla="*/ 1095 h 20920"/>
                <a:gd name="connsiteX23" fmla="*/ 12867 w 36443"/>
                <a:gd name="connsiteY23" fmla="*/ 1829 h 20920"/>
                <a:gd name="connsiteX24" fmla="*/ 15023 w 36443"/>
                <a:gd name="connsiteY24" fmla="*/ 2595 h 20920"/>
                <a:gd name="connsiteX25" fmla="*/ 16898 w 36443"/>
                <a:gd name="connsiteY25" fmla="*/ 4327 h 20920"/>
                <a:gd name="connsiteX26" fmla="*/ 16381 w 36443"/>
                <a:gd name="connsiteY26" fmla="*/ 5638 h 20920"/>
                <a:gd name="connsiteX27" fmla="*/ 18660 w 36443"/>
                <a:gd name="connsiteY27" fmla="*/ 5442 h 20920"/>
                <a:gd name="connsiteX28" fmla="*/ 19689 w 36443"/>
                <a:gd name="connsiteY28" fmla="*/ 5747 h 20920"/>
                <a:gd name="connsiteX29" fmla="*/ 20580 w 36443"/>
                <a:gd name="connsiteY29" fmla="*/ 5320 h 20920"/>
                <a:gd name="connsiteX30" fmla="*/ 22063 w 36443"/>
                <a:gd name="connsiteY30" fmla="*/ 4139 h 20920"/>
                <a:gd name="connsiteX31" fmla="*/ 23224 w 36443"/>
                <a:gd name="connsiteY31" fmla="*/ 4398 h 20920"/>
                <a:gd name="connsiteX32" fmla="*/ 23462 w 36443"/>
                <a:gd name="connsiteY32" fmla="*/ 5386 h 20920"/>
                <a:gd name="connsiteX33" fmla="*/ 25027 w 36443"/>
                <a:gd name="connsiteY33" fmla="*/ 5715 h 20920"/>
                <a:gd name="connsiteX34" fmla="*/ 26098 w 36443"/>
                <a:gd name="connsiteY34" fmla="*/ 5518 h 20920"/>
                <a:gd name="connsiteX35" fmla="*/ 27991 w 36443"/>
                <a:gd name="connsiteY35" fmla="*/ 6109 h 20920"/>
                <a:gd name="connsiteX36" fmla="*/ 28403 w 36443"/>
                <a:gd name="connsiteY36" fmla="*/ 8079 h 20920"/>
                <a:gd name="connsiteX37" fmla="*/ 29391 w 36443"/>
                <a:gd name="connsiteY37" fmla="*/ 8079 h 20920"/>
                <a:gd name="connsiteX38" fmla="*/ 36064 w 36443"/>
                <a:gd name="connsiteY38" fmla="*/ 8125 h 20920"/>
                <a:gd name="connsiteX39" fmla="*/ 35491 w 36443"/>
                <a:gd name="connsiteY39" fmla="*/ 12126 h 20920"/>
                <a:gd name="connsiteX40" fmla="*/ 34424 w 36443"/>
                <a:gd name="connsiteY40" fmla="*/ 15339 h 20920"/>
                <a:gd name="connsiteX41" fmla="*/ 23920 w 36443"/>
                <a:gd name="connsiteY41" fmla="*/ 13523 h 20920"/>
                <a:gd name="connsiteX42" fmla="*/ 22391 w 36443"/>
                <a:gd name="connsiteY42" fmla="*/ 13464 h 20920"/>
                <a:gd name="connsiteX43" fmla="*/ 20745 w 36443"/>
                <a:gd name="connsiteY43" fmla="*/ 15106 h 20920"/>
                <a:gd name="connsiteX44" fmla="*/ 19510 w 36443"/>
                <a:gd name="connsiteY44" fmla="*/ 16682 h 20920"/>
                <a:gd name="connsiteX45" fmla="*/ 18207 w 36443"/>
                <a:gd name="connsiteY45" fmla="*/ 16817 h 20920"/>
                <a:gd name="connsiteX46" fmla="*/ 17088 w 36443"/>
                <a:gd name="connsiteY46" fmla="*/ 17547 h 20920"/>
                <a:gd name="connsiteX47" fmla="*/ 16709 w 36443"/>
                <a:gd name="connsiteY47" fmla="*/ 18586 h 20920"/>
                <a:gd name="connsiteX48" fmla="*/ 15804 w 36443"/>
                <a:gd name="connsiteY48" fmla="*/ 19242 h 20920"/>
                <a:gd name="connsiteX49" fmla="*/ 15474 w 36443"/>
                <a:gd name="connsiteY49" fmla="*/ 20885 h 20920"/>
                <a:gd name="connsiteX50" fmla="*/ 14650 w 36443"/>
                <a:gd name="connsiteY50" fmla="*/ 19965 h 20920"/>
                <a:gd name="connsiteX51" fmla="*/ 13086 w 36443"/>
                <a:gd name="connsiteY51" fmla="*/ 19440 h 20920"/>
                <a:gd name="connsiteX52" fmla="*/ 11687 w 36443"/>
                <a:gd name="connsiteY52" fmla="*/ 18915 h 20920"/>
                <a:gd name="connsiteX53" fmla="*/ 10286 w 36443"/>
                <a:gd name="connsiteY53" fmla="*/ 17470 h 20920"/>
                <a:gd name="connsiteX54" fmla="*/ 8640 w 36443"/>
                <a:gd name="connsiteY54" fmla="*/ 18652 h 20920"/>
                <a:gd name="connsiteX55" fmla="*/ 7157 w 36443"/>
                <a:gd name="connsiteY55" fmla="*/ 18784 h 20920"/>
                <a:gd name="connsiteX56" fmla="*/ 5592 w 36443"/>
                <a:gd name="connsiteY56" fmla="*/ 18455 h 20920"/>
                <a:gd name="connsiteX57" fmla="*/ 3087 w 36443"/>
                <a:gd name="connsiteY57" fmla="*/ 18729 h 20920"/>
                <a:gd name="connsiteX58" fmla="*/ 1334 w 36443"/>
                <a:gd name="connsiteY58" fmla="*/ 18891 h 20920"/>
                <a:gd name="connsiteX59" fmla="*/ 52 w 36443"/>
                <a:gd name="connsiteY59" fmla="*/ 17780 h 20920"/>
                <a:gd name="connsiteX0" fmla="*/ 52 w 36329"/>
                <a:gd name="connsiteY0" fmla="*/ 17780 h 20920"/>
                <a:gd name="connsiteX1" fmla="*/ 907 w 36329"/>
                <a:gd name="connsiteY1" fmla="*/ 16967 h 20920"/>
                <a:gd name="connsiteX2" fmla="*/ 675 w 36329"/>
                <a:gd name="connsiteY2" fmla="*/ 15923 h 20920"/>
                <a:gd name="connsiteX3" fmla="*/ 1361 w 36329"/>
                <a:gd name="connsiteY3" fmla="*/ 15511 h 20920"/>
                <a:gd name="connsiteX4" fmla="*/ 1187 w 36329"/>
                <a:gd name="connsiteY4" fmla="*/ 14657 h 20920"/>
                <a:gd name="connsiteX5" fmla="*/ 805 w 36329"/>
                <a:gd name="connsiteY5" fmla="*/ 14131 h 20920"/>
                <a:gd name="connsiteX6" fmla="*/ 1119 w 36329"/>
                <a:gd name="connsiteY6" fmla="*/ 13195 h 20920"/>
                <a:gd name="connsiteX7" fmla="*/ 1992 w 36329"/>
                <a:gd name="connsiteY7" fmla="*/ 12745 h 20920"/>
                <a:gd name="connsiteX8" fmla="*/ 1963 w 36329"/>
                <a:gd name="connsiteY8" fmla="*/ 12221 h 20920"/>
                <a:gd name="connsiteX9" fmla="*/ 2137 w 36329"/>
                <a:gd name="connsiteY9" fmla="*/ 11511 h 20920"/>
                <a:gd name="connsiteX10" fmla="*/ 2557 w 36329"/>
                <a:gd name="connsiteY10" fmla="*/ 10919 h 20920"/>
                <a:gd name="connsiteX11" fmla="*/ 2509 w 36329"/>
                <a:gd name="connsiteY11" fmla="*/ 10136 h 20920"/>
                <a:gd name="connsiteX12" fmla="*/ 1498 w 36329"/>
                <a:gd name="connsiteY12" fmla="*/ 8775 h 20920"/>
                <a:gd name="connsiteX13" fmla="*/ 52 w 36329"/>
                <a:gd name="connsiteY13" fmla="*/ 6893 h 20920"/>
                <a:gd name="connsiteX14" fmla="*/ 830 w 36329"/>
                <a:gd name="connsiteY14" fmla="*/ 5908 h 20920"/>
                <a:gd name="connsiteX15" fmla="*/ 1192 w 36329"/>
                <a:gd name="connsiteY15" fmla="*/ 5262 h 20920"/>
                <a:gd name="connsiteX16" fmla="*/ 2185 w 36329"/>
                <a:gd name="connsiteY16" fmla="*/ 4201 h 20920"/>
                <a:gd name="connsiteX17" fmla="*/ 3867 w 36329"/>
                <a:gd name="connsiteY17" fmla="*/ 3567 h 20920"/>
                <a:gd name="connsiteX18" fmla="*/ 5757 w 36329"/>
                <a:gd name="connsiteY18" fmla="*/ 2234 h 20920"/>
                <a:gd name="connsiteX19" fmla="*/ 8129 w 36329"/>
                <a:gd name="connsiteY19" fmla="*/ 1197 h 20920"/>
                <a:gd name="connsiteX20" fmla="*/ 9874 w 36329"/>
                <a:gd name="connsiteY20" fmla="*/ 790 h 20920"/>
                <a:gd name="connsiteX21" fmla="*/ 12343 w 36329"/>
                <a:gd name="connsiteY21" fmla="*/ 16 h 20920"/>
                <a:gd name="connsiteX22" fmla="*/ 11799 w 36329"/>
                <a:gd name="connsiteY22" fmla="*/ 1095 h 20920"/>
                <a:gd name="connsiteX23" fmla="*/ 12867 w 36329"/>
                <a:gd name="connsiteY23" fmla="*/ 1829 h 20920"/>
                <a:gd name="connsiteX24" fmla="*/ 15023 w 36329"/>
                <a:gd name="connsiteY24" fmla="*/ 2595 h 20920"/>
                <a:gd name="connsiteX25" fmla="*/ 16898 w 36329"/>
                <a:gd name="connsiteY25" fmla="*/ 4327 h 20920"/>
                <a:gd name="connsiteX26" fmla="*/ 16381 w 36329"/>
                <a:gd name="connsiteY26" fmla="*/ 5638 h 20920"/>
                <a:gd name="connsiteX27" fmla="*/ 18660 w 36329"/>
                <a:gd name="connsiteY27" fmla="*/ 5442 h 20920"/>
                <a:gd name="connsiteX28" fmla="*/ 19689 w 36329"/>
                <a:gd name="connsiteY28" fmla="*/ 5747 h 20920"/>
                <a:gd name="connsiteX29" fmla="*/ 20580 w 36329"/>
                <a:gd name="connsiteY29" fmla="*/ 5320 h 20920"/>
                <a:gd name="connsiteX30" fmla="*/ 22063 w 36329"/>
                <a:gd name="connsiteY30" fmla="*/ 4139 h 20920"/>
                <a:gd name="connsiteX31" fmla="*/ 23224 w 36329"/>
                <a:gd name="connsiteY31" fmla="*/ 4398 h 20920"/>
                <a:gd name="connsiteX32" fmla="*/ 23462 w 36329"/>
                <a:gd name="connsiteY32" fmla="*/ 5386 h 20920"/>
                <a:gd name="connsiteX33" fmla="*/ 25027 w 36329"/>
                <a:gd name="connsiteY33" fmla="*/ 5715 h 20920"/>
                <a:gd name="connsiteX34" fmla="*/ 26098 w 36329"/>
                <a:gd name="connsiteY34" fmla="*/ 5518 h 20920"/>
                <a:gd name="connsiteX35" fmla="*/ 27991 w 36329"/>
                <a:gd name="connsiteY35" fmla="*/ 6109 h 20920"/>
                <a:gd name="connsiteX36" fmla="*/ 28403 w 36329"/>
                <a:gd name="connsiteY36" fmla="*/ 8079 h 20920"/>
                <a:gd name="connsiteX37" fmla="*/ 30984 w 36329"/>
                <a:gd name="connsiteY37" fmla="*/ 3986 h 20920"/>
                <a:gd name="connsiteX38" fmla="*/ 36064 w 36329"/>
                <a:gd name="connsiteY38" fmla="*/ 8125 h 20920"/>
                <a:gd name="connsiteX39" fmla="*/ 35491 w 36329"/>
                <a:gd name="connsiteY39" fmla="*/ 12126 h 20920"/>
                <a:gd name="connsiteX40" fmla="*/ 34424 w 36329"/>
                <a:gd name="connsiteY40" fmla="*/ 15339 h 20920"/>
                <a:gd name="connsiteX41" fmla="*/ 23920 w 36329"/>
                <a:gd name="connsiteY41" fmla="*/ 13523 h 20920"/>
                <a:gd name="connsiteX42" fmla="*/ 22391 w 36329"/>
                <a:gd name="connsiteY42" fmla="*/ 13464 h 20920"/>
                <a:gd name="connsiteX43" fmla="*/ 20745 w 36329"/>
                <a:gd name="connsiteY43" fmla="*/ 15106 h 20920"/>
                <a:gd name="connsiteX44" fmla="*/ 19510 w 36329"/>
                <a:gd name="connsiteY44" fmla="*/ 16682 h 20920"/>
                <a:gd name="connsiteX45" fmla="*/ 18207 w 36329"/>
                <a:gd name="connsiteY45" fmla="*/ 16817 h 20920"/>
                <a:gd name="connsiteX46" fmla="*/ 17088 w 36329"/>
                <a:gd name="connsiteY46" fmla="*/ 17547 h 20920"/>
                <a:gd name="connsiteX47" fmla="*/ 16709 w 36329"/>
                <a:gd name="connsiteY47" fmla="*/ 18586 h 20920"/>
                <a:gd name="connsiteX48" fmla="*/ 15804 w 36329"/>
                <a:gd name="connsiteY48" fmla="*/ 19242 h 20920"/>
                <a:gd name="connsiteX49" fmla="*/ 15474 w 36329"/>
                <a:gd name="connsiteY49" fmla="*/ 20885 h 20920"/>
                <a:gd name="connsiteX50" fmla="*/ 14650 w 36329"/>
                <a:gd name="connsiteY50" fmla="*/ 19965 h 20920"/>
                <a:gd name="connsiteX51" fmla="*/ 13086 w 36329"/>
                <a:gd name="connsiteY51" fmla="*/ 19440 h 20920"/>
                <a:gd name="connsiteX52" fmla="*/ 11687 w 36329"/>
                <a:gd name="connsiteY52" fmla="*/ 18915 h 20920"/>
                <a:gd name="connsiteX53" fmla="*/ 10286 w 36329"/>
                <a:gd name="connsiteY53" fmla="*/ 17470 h 20920"/>
                <a:gd name="connsiteX54" fmla="*/ 8640 w 36329"/>
                <a:gd name="connsiteY54" fmla="*/ 18652 h 20920"/>
                <a:gd name="connsiteX55" fmla="*/ 7157 w 36329"/>
                <a:gd name="connsiteY55" fmla="*/ 18784 h 20920"/>
                <a:gd name="connsiteX56" fmla="*/ 5592 w 36329"/>
                <a:gd name="connsiteY56" fmla="*/ 18455 h 20920"/>
                <a:gd name="connsiteX57" fmla="*/ 3087 w 36329"/>
                <a:gd name="connsiteY57" fmla="*/ 18729 h 20920"/>
                <a:gd name="connsiteX58" fmla="*/ 1334 w 36329"/>
                <a:gd name="connsiteY58" fmla="*/ 18891 h 20920"/>
                <a:gd name="connsiteX59" fmla="*/ 52 w 36329"/>
                <a:gd name="connsiteY59" fmla="*/ 17780 h 20920"/>
                <a:gd name="connsiteX0" fmla="*/ 52 w 36329"/>
                <a:gd name="connsiteY0" fmla="*/ 17780 h 20920"/>
                <a:gd name="connsiteX1" fmla="*/ 907 w 36329"/>
                <a:gd name="connsiteY1" fmla="*/ 16967 h 20920"/>
                <a:gd name="connsiteX2" fmla="*/ 675 w 36329"/>
                <a:gd name="connsiteY2" fmla="*/ 15923 h 20920"/>
                <a:gd name="connsiteX3" fmla="*/ 1361 w 36329"/>
                <a:gd name="connsiteY3" fmla="*/ 15511 h 20920"/>
                <a:gd name="connsiteX4" fmla="*/ 1187 w 36329"/>
                <a:gd name="connsiteY4" fmla="*/ 14657 h 20920"/>
                <a:gd name="connsiteX5" fmla="*/ 805 w 36329"/>
                <a:gd name="connsiteY5" fmla="*/ 14131 h 20920"/>
                <a:gd name="connsiteX6" fmla="*/ 1119 w 36329"/>
                <a:gd name="connsiteY6" fmla="*/ 13195 h 20920"/>
                <a:gd name="connsiteX7" fmla="*/ 1992 w 36329"/>
                <a:gd name="connsiteY7" fmla="*/ 12745 h 20920"/>
                <a:gd name="connsiteX8" fmla="*/ 1963 w 36329"/>
                <a:gd name="connsiteY8" fmla="*/ 12221 h 20920"/>
                <a:gd name="connsiteX9" fmla="*/ 2137 w 36329"/>
                <a:gd name="connsiteY9" fmla="*/ 11511 h 20920"/>
                <a:gd name="connsiteX10" fmla="*/ 2557 w 36329"/>
                <a:gd name="connsiteY10" fmla="*/ 10919 h 20920"/>
                <a:gd name="connsiteX11" fmla="*/ 2509 w 36329"/>
                <a:gd name="connsiteY11" fmla="*/ 10136 h 20920"/>
                <a:gd name="connsiteX12" fmla="*/ 1498 w 36329"/>
                <a:gd name="connsiteY12" fmla="*/ 8775 h 20920"/>
                <a:gd name="connsiteX13" fmla="*/ 52 w 36329"/>
                <a:gd name="connsiteY13" fmla="*/ 6893 h 20920"/>
                <a:gd name="connsiteX14" fmla="*/ 830 w 36329"/>
                <a:gd name="connsiteY14" fmla="*/ 5908 h 20920"/>
                <a:gd name="connsiteX15" fmla="*/ 1192 w 36329"/>
                <a:gd name="connsiteY15" fmla="*/ 5262 h 20920"/>
                <a:gd name="connsiteX16" fmla="*/ 2185 w 36329"/>
                <a:gd name="connsiteY16" fmla="*/ 4201 h 20920"/>
                <a:gd name="connsiteX17" fmla="*/ 3867 w 36329"/>
                <a:gd name="connsiteY17" fmla="*/ 3567 h 20920"/>
                <a:gd name="connsiteX18" fmla="*/ 5757 w 36329"/>
                <a:gd name="connsiteY18" fmla="*/ 2234 h 20920"/>
                <a:gd name="connsiteX19" fmla="*/ 8129 w 36329"/>
                <a:gd name="connsiteY19" fmla="*/ 1197 h 20920"/>
                <a:gd name="connsiteX20" fmla="*/ 9874 w 36329"/>
                <a:gd name="connsiteY20" fmla="*/ 790 h 20920"/>
                <a:gd name="connsiteX21" fmla="*/ 12343 w 36329"/>
                <a:gd name="connsiteY21" fmla="*/ 16 h 20920"/>
                <a:gd name="connsiteX22" fmla="*/ 11799 w 36329"/>
                <a:gd name="connsiteY22" fmla="*/ 1095 h 20920"/>
                <a:gd name="connsiteX23" fmla="*/ 12867 w 36329"/>
                <a:gd name="connsiteY23" fmla="*/ 1829 h 20920"/>
                <a:gd name="connsiteX24" fmla="*/ 15023 w 36329"/>
                <a:gd name="connsiteY24" fmla="*/ 2595 h 20920"/>
                <a:gd name="connsiteX25" fmla="*/ 16898 w 36329"/>
                <a:gd name="connsiteY25" fmla="*/ 4327 h 20920"/>
                <a:gd name="connsiteX26" fmla="*/ 16381 w 36329"/>
                <a:gd name="connsiteY26" fmla="*/ 5638 h 20920"/>
                <a:gd name="connsiteX27" fmla="*/ 18660 w 36329"/>
                <a:gd name="connsiteY27" fmla="*/ 5442 h 20920"/>
                <a:gd name="connsiteX28" fmla="*/ 19689 w 36329"/>
                <a:gd name="connsiteY28" fmla="*/ 5747 h 20920"/>
                <a:gd name="connsiteX29" fmla="*/ 20580 w 36329"/>
                <a:gd name="connsiteY29" fmla="*/ 5320 h 20920"/>
                <a:gd name="connsiteX30" fmla="*/ 22063 w 36329"/>
                <a:gd name="connsiteY30" fmla="*/ 4139 h 20920"/>
                <a:gd name="connsiteX31" fmla="*/ 23224 w 36329"/>
                <a:gd name="connsiteY31" fmla="*/ 4398 h 20920"/>
                <a:gd name="connsiteX32" fmla="*/ 23462 w 36329"/>
                <a:gd name="connsiteY32" fmla="*/ 5386 h 20920"/>
                <a:gd name="connsiteX33" fmla="*/ 25027 w 36329"/>
                <a:gd name="connsiteY33" fmla="*/ 5715 h 20920"/>
                <a:gd name="connsiteX34" fmla="*/ 26098 w 36329"/>
                <a:gd name="connsiteY34" fmla="*/ 5518 h 20920"/>
                <a:gd name="connsiteX35" fmla="*/ 27991 w 36329"/>
                <a:gd name="connsiteY35" fmla="*/ 6109 h 20920"/>
                <a:gd name="connsiteX36" fmla="*/ 29068 w 36329"/>
                <a:gd name="connsiteY36" fmla="*/ 4810 h 20920"/>
                <a:gd name="connsiteX37" fmla="*/ 30984 w 36329"/>
                <a:gd name="connsiteY37" fmla="*/ 3986 h 20920"/>
                <a:gd name="connsiteX38" fmla="*/ 36064 w 36329"/>
                <a:gd name="connsiteY38" fmla="*/ 8125 h 20920"/>
                <a:gd name="connsiteX39" fmla="*/ 35491 w 36329"/>
                <a:gd name="connsiteY39" fmla="*/ 12126 h 20920"/>
                <a:gd name="connsiteX40" fmla="*/ 34424 w 36329"/>
                <a:gd name="connsiteY40" fmla="*/ 15339 h 20920"/>
                <a:gd name="connsiteX41" fmla="*/ 23920 w 36329"/>
                <a:gd name="connsiteY41" fmla="*/ 13523 h 20920"/>
                <a:gd name="connsiteX42" fmla="*/ 22391 w 36329"/>
                <a:gd name="connsiteY42" fmla="*/ 13464 h 20920"/>
                <a:gd name="connsiteX43" fmla="*/ 20745 w 36329"/>
                <a:gd name="connsiteY43" fmla="*/ 15106 h 20920"/>
                <a:gd name="connsiteX44" fmla="*/ 19510 w 36329"/>
                <a:gd name="connsiteY44" fmla="*/ 16682 h 20920"/>
                <a:gd name="connsiteX45" fmla="*/ 18207 w 36329"/>
                <a:gd name="connsiteY45" fmla="*/ 16817 h 20920"/>
                <a:gd name="connsiteX46" fmla="*/ 17088 w 36329"/>
                <a:gd name="connsiteY46" fmla="*/ 17547 h 20920"/>
                <a:gd name="connsiteX47" fmla="*/ 16709 w 36329"/>
                <a:gd name="connsiteY47" fmla="*/ 18586 h 20920"/>
                <a:gd name="connsiteX48" fmla="*/ 15804 w 36329"/>
                <a:gd name="connsiteY48" fmla="*/ 19242 h 20920"/>
                <a:gd name="connsiteX49" fmla="*/ 15474 w 36329"/>
                <a:gd name="connsiteY49" fmla="*/ 20885 h 20920"/>
                <a:gd name="connsiteX50" fmla="*/ 14650 w 36329"/>
                <a:gd name="connsiteY50" fmla="*/ 19965 h 20920"/>
                <a:gd name="connsiteX51" fmla="*/ 13086 w 36329"/>
                <a:gd name="connsiteY51" fmla="*/ 19440 h 20920"/>
                <a:gd name="connsiteX52" fmla="*/ 11687 w 36329"/>
                <a:gd name="connsiteY52" fmla="*/ 18915 h 20920"/>
                <a:gd name="connsiteX53" fmla="*/ 10286 w 36329"/>
                <a:gd name="connsiteY53" fmla="*/ 17470 h 20920"/>
                <a:gd name="connsiteX54" fmla="*/ 8640 w 36329"/>
                <a:gd name="connsiteY54" fmla="*/ 18652 h 20920"/>
                <a:gd name="connsiteX55" fmla="*/ 7157 w 36329"/>
                <a:gd name="connsiteY55" fmla="*/ 18784 h 20920"/>
                <a:gd name="connsiteX56" fmla="*/ 5592 w 36329"/>
                <a:gd name="connsiteY56" fmla="*/ 18455 h 20920"/>
                <a:gd name="connsiteX57" fmla="*/ 3087 w 36329"/>
                <a:gd name="connsiteY57" fmla="*/ 18729 h 20920"/>
                <a:gd name="connsiteX58" fmla="*/ 1334 w 36329"/>
                <a:gd name="connsiteY58" fmla="*/ 18891 h 20920"/>
                <a:gd name="connsiteX59" fmla="*/ 52 w 36329"/>
                <a:gd name="connsiteY59" fmla="*/ 17780 h 20920"/>
                <a:gd name="connsiteX0" fmla="*/ 52 w 36329"/>
                <a:gd name="connsiteY0" fmla="*/ 17780 h 20920"/>
                <a:gd name="connsiteX1" fmla="*/ 907 w 36329"/>
                <a:gd name="connsiteY1" fmla="*/ 16967 h 20920"/>
                <a:gd name="connsiteX2" fmla="*/ 675 w 36329"/>
                <a:gd name="connsiteY2" fmla="*/ 15923 h 20920"/>
                <a:gd name="connsiteX3" fmla="*/ 1361 w 36329"/>
                <a:gd name="connsiteY3" fmla="*/ 15511 h 20920"/>
                <a:gd name="connsiteX4" fmla="*/ 1187 w 36329"/>
                <a:gd name="connsiteY4" fmla="*/ 14657 h 20920"/>
                <a:gd name="connsiteX5" fmla="*/ 805 w 36329"/>
                <a:gd name="connsiteY5" fmla="*/ 14131 h 20920"/>
                <a:gd name="connsiteX6" fmla="*/ 1119 w 36329"/>
                <a:gd name="connsiteY6" fmla="*/ 13195 h 20920"/>
                <a:gd name="connsiteX7" fmla="*/ 1992 w 36329"/>
                <a:gd name="connsiteY7" fmla="*/ 12745 h 20920"/>
                <a:gd name="connsiteX8" fmla="*/ 1963 w 36329"/>
                <a:gd name="connsiteY8" fmla="*/ 12221 h 20920"/>
                <a:gd name="connsiteX9" fmla="*/ 2137 w 36329"/>
                <a:gd name="connsiteY9" fmla="*/ 11511 h 20920"/>
                <a:gd name="connsiteX10" fmla="*/ 2557 w 36329"/>
                <a:gd name="connsiteY10" fmla="*/ 10919 h 20920"/>
                <a:gd name="connsiteX11" fmla="*/ 2509 w 36329"/>
                <a:gd name="connsiteY11" fmla="*/ 10136 h 20920"/>
                <a:gd name="connsiteX12" fmla="*/ 1498 w 36329"/>
                <a:gd name="connsiteY12" fmla="*/ 8775 h 20920"/>
                <a:gd name="connsiteX13" fmla="*/ 52 w 36329"/>
                <a:gd name="connsiteY13" fmla="*/ 6893 h 20920"/>
                <a:gd name="connsiteX14" fmla="*/ 830 w 36329"/>
                <a:gd name="connsiteY14" fmla="*/ 5908 h 20920"/>
                <a:gd name="connsiteX15" fmla="*/ 1192 w 36329"/>
                <a:gd name="connsiteY15" fmla="*/ 5262 h 20920"/>
                <a:gd name="connsiteX16" fmla="*/ 2185 w 36329"/>
                <a:gd name="connsiteY16" fmla="*/ 4201 h 20920"/>
                <a:gd name="connsiteX17" fmla="*/ 3867 w 36329"/>
                <a:gd name="connsiteY17" fmla="*/ 3567 h 20920"/>
                <a:gd name="connsiteX18" fmla="*/ 5757 w 36329"/>
                <a:gd name="connsiteY18" fmla="*/ 2234 h 20920"/>
                <a:gd name="connsiteX19" fmla="*/ 8129 w 36329"/>
                <a:gd name="connsiteY19" fmla="*/ 1197 h 20920"/>
                <a:gd name="connsiteX20" fmla="*/ 9874 w 36329"/>
                <a:gd name="connsiteY20" fmla="*/ 790 h 20920"/>
                <a:gd name="connsiteX21" fmla="*/ 12343 w 36329"/>
                <a:gd name="connsiteY21" fmla="*/ 16 h 20920"/>
                <a:gd name="connsiteX22" fmla="*/ 11799 w 36329"/>
                <a:gd name="connsiteY22" fmla="*/ 1095 h 20920"/>
                <a:gd name="connsiteX23" fmla="*/ 12867 w 36329"/>
                <a:gd name="connsiteY23" fmla="*/ 1829 h 20920"/>
                <a:gd name="connsiteX24" fmla="*/ 15023 w 36329"/>
                <a:gd name="connsiteY24" fmla="*/ 2595 h 20920"/>
                <a:gd name="connsiteX25" fmla="*/ 16898 w 36329"/>
                <a:gd name="connsiteY25" fmla="*/ 4327 h 20920"/>
                <a:gd name="connsiteX26" fmla="*/ 16381 w 36329"/>
                <a:gd name="connsiteY26" fmla="*/ 5638 h 20920"/>
                <a:gd name="connsiteX27" fmla="*/ 18660 w 36329"/>
                <a:gd name="connsiteY27" fmla="*/ 5442 h 20920"/>
                <a:gd name="connsiteX28" fmla="*/ 19689 w 36329"/>
                <a:gd name="connsiteY28" fmla="*/ 5747 h 20920"/>
                <a:gd name="connsiteX29" fmla="*/ 20580 w 36329"/>
                <a:gd name="connsiteY29" fmla="*/ 5320 h 20920"/>
                <a:gd name="connsiteX30" fmla="*/ 22063 w 36329"/>
                <a:gd name="connsiteY30" fmla="*/ 4139 h 20920"/>
                <a:gd name="connsiteX31" fmla="*/ 23224 w 36329"/>
                <a:gd name="connsiteY31" fmla="*/ 4398 h 20920"/>
                <a:gd name="connsiteX32" fmla="*/ 23462 w 36329"/>
                <a:gd name="connsiteY32" fmla="*/ 5386 h 20920"/>
                <a:gd name="connsiteX33" fmla="*/ 25027 w 36329"/>
                <a:gd name="connsiteY33" fmla="*/ 5715 h 20920"/>
                <a:gd name="connsiteX34" fmla="*/ 26098 w 36329"/>
                <a:gd name="connsiteY34" fmla="*/ 5518 h 20920"/>
                <a:gd name="connsiteX35" fmla="*/ 27104 w 36329"/>
                <a:gd name="connsiteY35" fmla="*/ 3638 h 20920"/>
                <a:gd name="connsiteX36" fmla="*/ 29068 w 36329"/>
                <a:gd name="connsiteY36" fmla="*/ 4810 h 20920"/>
                <a:gd name="connsiteX37" fmla="*/ 30984 w 36329"/>
                <a:gd name="connsiteY37" fmla="*/ 3986 h 20920"/>
                <a:gd name="connsiteX38" fmla="*/ 36064 w 36329"/>
                <a:gd name="connsiteY38" fmla="*/ 8125 h 20920"/>
                <a:gd name="connsiteX39" fmla="*/ 35491 w 36329"/>
                <a:gd name="connsiteY39" fmla="*/ 12126 h 20920"/>
                <a:gd name="connsiteX40" fmla="*/ 34424 w 36329"/>
                <a:gd name="connsiteY40" fmla="*/ 15339 h 20920"/>
                <a:gd name="connsiteX41" fmla="*/ 23920 w 36329"/>
                <a:gd name="connsiteY41" fmla="*/ 13523 h 20920"/>
                <a:gd name="connsiteX42" fmla="*/ 22391 w 36329"/>
                <a:gd name="connsiteY42" fmla="*/ 13464 h 20920"/>
                <a:gd name="connsiteX43" fmla="*/ 20745 w 36329"/>
                <a:gd name="connsiteY43" fmla="*/ 15106 h 20920"/>
                <a:gd name="connsiteX44" fmla="*/ 19510 w 36329"/>
                <a:gd name="connsiteY44" fmla="*/ 16682 h 20920"/>
                <a:gd name="connsiteX45" fmla="*/ 18207 w 36329"/>
                <a:gd name="connsiteY45" fmla="*/ 16817 h 20920"/>
                <a:gd name="connsiteX46" fmla="*/ 17088 w 36329"/>
                <a:gd name="connsiteY46" fmla="*/ 17547 h 20920"/>
                <a:gd name="connsiteX47" fmla="*/ 16709 w 36329"/>
                <a:gd name="connsiteY47" fmla="*/ 18586 h 20920"/>
                <a:gd name="connsiteX48" fmla="*/ 15804 w 36329"/>
                <a:gd name="connsiteY48" fmla="*/ 19242 h 20920"/>
                <a:gd name="connsiteX49" fmla="*/ 15474 w 36329"/>
                <a:gd name="connsiteY49" fmla="*/ 20885 h 20920"/>
                <a:gd name="connsiteX50" fmla="*/ 14650 w 36329"/>
                <a:gd name="connsiteY50" fmla="*/ 19965 h 20920"/>
                <a:gd name="connsiteX51" fmla="*/ 13086 w 36329"/>
                <a:gd name="connsiteY51" fmla="*/ 19440 h 20920"/>
                <a:gd name="connsiteX52" fmla="*/ 11687 w 36329"/>
                <a:gd name="connsiteY52" fmla="*/ 18915 h 20920"/>
                <a:gd name="connsiteX53" fmla="*/ 10286 w 36329"/>
                <a:gd name="connsiteY53" fmla="*/ 17470 h 20920"/>
                <a:gd name="connsiteX54" fmla="*/ 8640 w 36329"/>
                <a:gd name="connsiteY54" fmla="*/ 18652 h 20920"/>
                <a:gd name="connsiteX55" fmla="*/ 7157 w 36329"/>
                <a:gd name="connsiteY55" fmla="*/ 18784 h 20920"/>
                <a:gd name="connsiteX56" fmla="*/ 5592 w 36329"/>
                <a:gd name="connsiteY56" fmla="*/ 18455 h 20920"/>
                <a:gd name="connsiteX57" fmla="*/ 3087 w 36329"/>
                <a:gd name="connsiteY57" fmla="*/ 18729 h 20920"/>
                <a:gd name="connsiteX58" fmla="*/ 1334 w 36329"/>
                <a:gd name="connsiteY58" fmla="*/ 18891 h 20920"/>
                <a:gd name="connsiteX59" fmla="*/ 52 w 36329"/>
                <a:gd name="connsiteY59" fmla="*/ 17780 h 20920"/>
                <a:gd name="connsiteX0" fmla="*/ 52 w 36329"/>
                <a:gd name="connsiteY0" fmla="*/ 17780 h 20920"/>
                <a:gd name="connsiteX1" fmla="*/ 907 w 36329"/>
                <a:gd name="connsiteY1" fmla="*/ 16967 h 20920"/>
                <a:gd name="connsiteX2" fmla="*/ 675 w 36329"/>
                <a:gd name="connsiteY2" fmla="*/ 15923 h 20920"/>
                <a:gd name="connsiteX3" fmla="*/ 1361 w 36329"/>
                <a:gd name="connsiteY3" fmla="*/ 15511 h 20920"/>
                <a:gd name="connsiteX4" fmla="*/ 1187 w 36329"/>
                <a:gd name="connsiteY4" fmla="*/ 14657 h 20920"/>
                <a:gd name="connsiteX5" fmla="*/ 805 w 36329"/>
                <a:gd name="connsiteY5" fmla="*/ 14131 h 20920"/>
                <a:gd name="connsiteX6" fmla="*/ 1119 w 36329"/>
                <a:gd name="connsiteY6" fmla="*/ 13195 h 20920"/>
                <a:gd name="connsiteX7" fmla="*/ 1992 w 36329"/>
                <a:gd name="connsiteY7" fmla="*/ 12745 h 20920"/>
                <a:gd name="connsiteX8" fmla="*/ 1963 w 36329"/>
                <a:gd name="connsiteY8" fmla="*/ 12221 h 20920"/>
                <a:gd name="connsiteX9" fmla="*/ 2137 w 36329"/>
                <a:gd name="connsiteY9" fmla="*/ 11511 h 20920"/>
                <a:gd name="connsiteX10" fmla="*/ 2557 w 36329"/>
                <a:gd name="connsiteY10" fmla="*/ 10919 h 20920"/>
                <a:gd name="connsiteX11" fmla="*/ 2509 w 36329"/>
                <a:gd name="connsiteY11" fmla="*/ 10136 h 20920"/>
                <a:gd name="connsiteX12" fmla="*/ 1498 w 36329"/>
                <a:gd name="connsiteY12" fmla="*/ 8775 h 20920"/>
                <a:gd name="connsiteX13" fmla="*/ 52 w 36329"/>
                <a:gd name="connsiteY13" fmla="*/ 6893 h 20920"/>
                <a:gd name="connsiteX14" fmla="*/ 830 w 36329"/>
                <a:gd name="connsiteY14" fmla="*/ 5908 h 20920"/>
                <a:gd name="connsiteX15" fmla="*/ 1192 w 36329"/>
                <a:gd name="connsiteY15" fmla="*/ 5262 h 20920"/>
                <a:gd name="connsiteX16" fmla="*/ 2185 w 36329"/>
                <a:gd name="connsiteY16" fmla="*/ 4201 h 20920"/>
                <a:gd name="connsiteX17" fmla="*/ 3867 w 36329"/>
                <a:gd name="connsiteY17" fmla="*/ 3567 h 20920"/>
                <a:gd name="connsiteX18" fmla="*/ 5757 w 36329"/>
                <a:gd name="connsiteY18" fmla="*/ 2234 h 20920"/>
                <a:gd name="connsiteX19" fmla="*/ 8129 w 36329"/>
                <a:gd name="connsiteY19" fmla="*/ 1197 h 20920"/>
                <a:gd name="connsiteX20" fmla="*/ 9874 w 36329"/>
                <a:gd name="connsiteY20" fmla="*/ 790 h 20920"/>
                <a:gd name="connsiteX21" fmla="*/ 12343 w 36329"/>
                <a:gd name="connsiteY21" fmla="*/ 16 h 20920"/>
                <a:gd name="connsiteX22" fmla="*/ 11799 w 36329"/>
                <a:gd name="connsiteY22" fmla="*/ 1095 h 20920"/>
                <a:gd name="connsiteX23" fmla="*/ 12867 w 36329"/>
                <a:gd name="connsiteY23" fmla="*/ 1829 h 20920"/>
                <a:gd name="connsiteX24" fmla="*/ 15023 w 36329"/>
                <a:gd name="connsiteY24" fmla="*/ 2595 h 20920"/>
                <a:gd name="connsiteX25" fmla="*/ 16898 w 36329"/>
                <a:gd name="connsiteY25" fmla="*/ 4327 h 20920"/>
                <a:gd name="connsiteX26" fmla="*/ 16381 w 36329"/>
                <a:gd name="connsiteY26" fmla="*/ 5638 h 20920"/>
                <a:gd name="connsiteX27" fmla="*/ 18660 w 36329"/>
                <a:gd name="connsiteY27" fmla="*/ 5442 h 20920"/>
                <a:gd name="connsiteX28" fmla="*/ 19689 w 36329"/>
                <a:gd name="connsiteY28" fmla="*/ 5747 h 20920"/>
                <a:gd name="connsiteX29" fmla="*/ 20580 w 36329"/>
                <a:gd name="connsiteY29" fmla="*/ 5320 h 20920"/>
                <a:gd name="connsiteX30" fmla="*/ 22063 w 36329"/>
                <a:gd name="connsiteY30" fmla="*/ 4139 h 20920"/>
                <a:gd name="connsiteX31" fmla="*/ 23224 w 36329"/>
                <a:gd name="connsiteY31" fmla="*/ 4398 h 20920"/>
                <a:gd name="connsiteX32" fmla="*/ 23462 w 36329"/>
                <a:gd name="connsiteY32" fmla="*/ 5386 h 20920"/>
                <a:gd name="connsiteX33" fmla="*/ 25027 w 36329"/>
                <a:gd name="connsiteY33" fmla="*/ 5715 h 20920"/>
                <a:gd name="connsiteX34" fmla="*/ 27131 w 36329"/>
                <a:gd name="connsiteY34" fmla="*/ 404 h 20920"/>
                <a:gd name="connsiteX35" fmla="*/ 27104 w 36329"/>
                <a:gd name="connsiteY35" fmla="*/ 3638 h 20920"/>
                <a:gd name="connsiteX36" fmla="*/ 29068 w 36329"/>
                <a:gd name="connsiteY36" fmla="*/ 4810 h 20920"/>
                <a:gd name="connsiteX37" fmla="*/ 30984 w 36329"/>
                <a:gd name="connsiteY37" fmla="*/ 3986 h 20920"/>
                <a:gd name="connsiteX38" fmla="*/ 36064 w 36329"/>
                <a:gd name="connsiteY38" fmla="*/ 8125 h 20920"/>
                <a:gd name="connsiteX39" fmla="*/ 35491 w 36329"/>
                <a:gd name="connsiteY39" fmla="*/ 12126 h 20920"/>
                <a:gd name="connsiteX40" fmla="*/ 34424 w 36329"/>
                <a:gd name="connsiteY40" fmla="*/ 15339 h 20920"/>
                <a:gd name="connsiteX41" fmla="*/ 23920 w 36329"/>
                <a:gd name="connsiteY41" fmla="*/ 13523 h 20920"/>
                <a:gd name="connsiteX42" fmla="*/ 22391 w 36329"/>
                <a:gd name="connsiteY42" fmla="*/ 13464 h 20920"/>
                <a:gd name="connsiteX43" fmla="*/ 20745 w 36329"/>
                <a:gd name="connsiteY43" fmla="*/ 15106 h 20920"/>
                <a:gd name="connsiteX44" fmla="*/ 19510 w 36329"/>
                <a:gd name="connsiteY44" fmla="*/ 16682 h 20920"/>
                <a:gd name="connsiteX45" fmla="*/ 18207 w 36329"/>
                <a:gd name="connsiteY45" fmla="*/ 16817 h 20920"/>
                <a:gd name="connsiteX46" fmla="*/ 17088 w 36329"/>
                <a:gd name="connsiteY46" fmla="*/ 17547 h 20920"/>
                <a:gd name="connsiteX47" fmla="*/ 16709 w 36329"/>
                <a:gd name="connsiteY47" fmla="*/ 18586 h 20920"/>
                <a:gd name="connsiteX48" fmla="*/ 15804 w 36329"/>
                <a:gd name="connsiteY48" fmla="*/ 19242 h 20920"/>
                <a:gd name="connsiteX49" fmla="*/ 15474 w 36329"/>
                <a:gd name="connsiteY49" fmla="*/ 20885 h 20920"/>
                <a:gd name="connsiteX50" fmla="*/ 14650 w 36329"/>
                <a:gd name="connsiteY50" fmla="*/ 19965 h 20920"/>
                <a:gd name="connsiteX51" fmla="*/ 13086 w 36329"/>
                <a:gd name="connsiteY51" fmla="*/ 19440 h 20920"/>
                <a:gd name="connsiteX52" fmla="*/ 11687 w 36329"/>
                <a:gd name="connsiteY52" fmla="*/ 18915 h 20920"/>
                <a:gd name="connsiteX53" fmla="*/ 10286 w 36329"/>
                <a:gd name="connsiteY53" fmla="*/ 17470 h 20920"/>
                <a:gd name="connsiteX54" fmla="*/ 8640 w 36329"/>
                <a:gd name="connsiteY54" fmla="*/ 18652 h 20920"/>
                <a:gd name="connsiteX55" fmla="*/ 7157 w 36329"/>
                <a:gd name="connsiteY55" fmla="*/ 18784 h 20920"/>
                <a:gd name="connsiteX56" fmla="*/ 5592 w 36329"/>
                <a:gd name="connsiteY56" fmla="*/ 18455 h 20920"/>
                <a:gd name="connsiteX57" fmla="*/ 3087 w 36329"/>
                <a:gd name="connsiteY57" fmla="*/ 18729 h 20920"/>
                <a:gd name="connsiteX58" fmla="*/ 1334 w 36329"/>
                <a:gd name="connsiteY58" fmla="*/ 18891 h 20920"/>
                <a:gd name="connsiteX59" fmla="*/ 52 w 36329"/>
                <a:gd name="connsiteY59" fmla="*/ 17780 h 20920"/>
                <a:gd name="connsiteX0" fmla="*/ 52 w 36329"/>
                <a:gd name="connsiteY0" fmla="*/ 17780 h 20920"/>
                <a:gd name="connsiteX1" fmla="*/ 907 w 36329"/>
                <a:gd name="connsiteY1" fmla="*/ 16967 h 20920"/>
                <a:gd name="connsiteX2" fmla="*/ 675 w 36329"/>
                <a:gd name="connsiteY2" fmla="*/ 15923 h 20920"/>
                <a:gd name="connsiteX3" fmla="*/ 1361 w 36329"/>
                <a:gd name="connsiteY3" fmla="*/ 15511 h 20920"/>
                <a:gd name="connsiteX4" fmla="*/ 1187 w 36329"/>
                <a:gd name="connsiteY4" fmla="*/ 14657 h 20920"/>
                <a:gd name="connsiteX5" fmla="*/ 805 w 36329"/>
                <a:gd name="connsiteY5" fmla="*/ 14131 h 20920"/>
                <a:gd name="connsiteX6" fmla="*/ 1119 w 36329"/>
                <a:gd name="connsiteY6" fmla="*/ 13195 h 20920"/>
                <a:gd name="connsiteX7" fmla="*/ 1992 w 36329"/>
                <a:gd name="connsiteY7" fmla="*/ 12745 h 20920"/>
                <a:gd name="connsiteX8" fmla="*/ 1963 w 36329"/>
                <a:gd name="connsiteY8" fmla="*/ 12221 h 20920"/>
                <a:gd name="connsiteX9" fmla="*/ 2137 w 36329"/>
                <a:gd name="connsiteY9" fmla="*/ 11511 h 20920"/>
                <a:gd name="connsiteX10" fmla="*/ 2557 w 36329"/>
                <a:gd name="connsiteY10" fmla="*/ 10919 h 20920"/>
                <a:gd name="connsiteX11" fmla="*/ 2509 w 36329"/>
                <a:gd name="connsiteY11" fmla="*/ 10136 h 20920"/>
                <a:gd name="connsiteX12" fmla="*/ 1498 w 36329"/>
                <a:gd name="connsiteY12" fmla="*/ 8775 h 20920"/>
                <a:gd name="connsiteX13" fmla="*/ 52 w 36329"/>
                <a:gd name="connsiteY13" fmla="*/ 6893 h 20920"/>
                <a:gd name="connsiteX14" fmla="*/ 830 w 36329"/>
                <a:gd name="connsiteY14" fmla="*/ 5908 h 20920"/>
                <a:gd name="connsiteX15" fmla="*/ 1192 w 36329"/>
                <a:gd name="connsiteY15" fmla="*/ 5262 h 20920"/>
                <a:gd name="connsiteX16" fmla="*/ 2185 w 36329"/>
                <a:gd name="connsiteY16" fmla="*/ 4201 h 20920"/>
                <a:gd name="connsiteX17" fmla="*/ 3867 w 36329"/>
                <a:gd name="connsiteY17" fmla="*/ 3567 h 20920"/>
                <a:gd name="connsiteX18" fmla="*/ 5757 w 36329"/>
                <a:gd name="connsiteY18" fmla="*/ 2234 h 20920"/>
                <a:gd name="connsiteX19" fmla="*/ 8129 w 36329"/>
                <a:gd name="connsiteY19" fmla="*/ 1197 h 20920"/>
                <a:gd name="connsiteX20" fmla="*/ 9874 w 36329"/>
                <a:gd name="connsiteY20" fmla="*/ 790 h 20920"/>
                <a:gd name="connsiteX21" fmla="*/ 12343 w 36329"/>
                <a:gd name="connsiteY21" fmla="*/ 16 h 20920"/>
                <a:gd name="connsiteX22" fmla="*/ 11799 w 36329"/>
                <a:gd name="connsiteY22" fmla="*/ 1095 h 20920"/>
                <a:gd name="connsiteX23" fmla="*/ 12867 w 36329"/>
                <a:gd name="connsiteY23" fmla="*/ 1829 h 20920"/>
                <a:gd name="connsiteX24" fmla="*/ 15023 w 36329"/>
                <a:gd name="connsiteY24" fmla="*/ 2595 h 20920"/>
                <a:gd name="connsiteX25" fmla="*/ 16898 w 36329"/>
                <a:gd name="connsiteY25" fmla="*/ 4327 h 20920"/>
                <a:gd name="connsiteX26" fmla="*/ 16381 w 36329"/>
                <a:gd name="connsiteY26" fmla="*/ 5638 h 20920"/>
                <a:gd name="connsiteX27" fmla="*/ 18660 w 36329"/>
                <a:gd name="connsiteY27" fmla="*/ 5442 h 20920"/>
                <a:gd name="connsiteX28" fmla="*/ 19689 w 36329"/>
                <a:gd name="connsiteY28" fmla="*/ 5747 h 20920"/>
                <a:gd name="connsiteX29" fmla="*/ 20580 w 36329"/>
                <a:gd name="connsiteY29" fmla="*/ 5320 h 20920"/>
                <a:gd name="connsiteX30" fmla="*/ 22063 w 36329"/>
                <a:gd name="connsiteY30" fmla="*/ 4139 h 20920"/>
                <a:gd name="connsiteX31" fmla="*/ 23224 w 36329"/>
                <a:gd name="connsiteY31" fmla="*/ 4398 h 20920"/>
                <a:gd name="connsiteX32" fmla="*/ 23462 w 36329"/>
                <a:gd name="connsiteY32" fmla="*/ 5386 h 20920"/>
                <a:gd name="connsiteX33" fmla="*/ 25027 w 36329"/>
                <a:gd name="connsiteY33" fmla="*/ 5715 h 20920"/>
                <a:gd name="connsiteX34" fmla="*/ 27131 w 36329"/>
                <a:gd name="connsiteY34" fmla="*/ 404 h 20920"/>
                <a:gd name="connsiteX35" fmla="*/ 27518 w 36329"/>
                <a:gd name="connsiteY35" fmla="*/ 3463 h 20920"/>
                <a:gd name="connsiteX36" fmla="*/ 29068 w 36329"/>
                <a:gd name="connsiteY36" fmla="*/ 4810 h 20920"/>
                <a:gd name="connsiteX37" fmla="*/ 30984 w 36329"/>
                <a:gd name="connsiteY37" fmla="*/ 3986 h 20920"/>
                <a:gd name="connsiteX38" fmla="*/ 36064 w 36329"/>
                <a:gd name="connsiteY38" fmla="*/ 8125 h 20920"/>
                <a:gd name="connsiteX39" fmla="*/ 35491 w 36329"/>
                <a:gd name="connsiteY39" fmla="*/ 12126 h 20920"/>
                <a:gd name="connsiteX40" fmla="*/ 34424 w 36329"/>
                <a:gd name="connsiteY40" fmla="*/ 15339 h 20920"/>
                <a:gd name="connsiteX41" fmla="*/ 23920 w 36329"/>
                <a:gd name="connsiteY41" fmla="*/ 13523 h 20920"/>
                <a:gd name="connsiteX42" fmla="*/ 22391 w 36329"/>
                <a:gd name="connsiteY42" fmla="*/ 13464 h 20920"/>
                <a:gd name="connsiteX43" fmla="*/ 20745 w 36329"/>
                <a:gd name="connsiteY43" fmla="*/ 15106 h 20920"/>
                <a:gd name="connsiteX44" fmla="*/ 19510 w 36329"/>
                <a:gd name="connsiteY44" fmla="*/ 16682 h 20920"/>
                <a:gd name="connsiteX45" fmla="*/ 18207 w 36329"/>
                <a:gd name="connsiteY45" fmla="*/ 16817 h 20920"/>
                <a:gd name="connsiteX46" fmla="*/ 17088 w 36329"/>
                <a:gd name="connsiteY46" fmla="*/ 17547 h 20920"/>
                <a:gd name="connsiteX47" fmla="*/ 16709 w 36329"/>
                <a:gd name="connsiteY47" fmla="*/ 18586 h 20920"/>
                <a:gd name="connsiteX48" fmla="*/ 15804 w 36329"/>
                <a:gd name="connsiteY48" fmla="*/ 19242 h 20920"/>
                <a:gd name="connsiteX49" fmla="*/ 15474 w 36329"/>
                <a:gd name="connsiteY49" fmla="*/ 20885 h 20920"/>
                <a:gd name="connsiteX50" fmla="*/ 14650 w 36329"/>
                <a:gd name="connsiteY50" fmla="*/ 19965 h 20920"/>
                <a:gd name="connsiteX51" fmla="*/ 13086 w 36329"/>
                <a:gd name="connsiteY51" fmla="*/ 19440 h 20920"/>
                <a:gd name="connsiteX52" fmla="*/ 11687 w 36329"/>
                <a:gd name="connsiteY52" fmla="*/ 18915 h 20920"/>
                <a:gd name="connsiteX53" fmla="*/ 10286 w 36329"/>
                <a:gd name="connsiteY53" fmla="*/ 17470 h 20920"/>
                <a:gd name="connsiteX54" fmla="*/ 8640 w 36329"/>
                <a:gd name="connsiteY54" fmla="*/ 18652 h 20920"/>
                <a:gd name="connsiteX55" fmla="*/ 7157 w 36329"/>
                <a:gd name="connsiteY55" fmla="*/ 18784 h 20920"/>
                <a:gd name="connsiteX56" fmla="*/ 5592 w 36329"/>
                <a:gd name="connsiteY56" fmla="*/ 18455 h 20920"/>
                <a:gd name="connsiteX57" fmla="*/ 3087 w 36329"/>
                <a:gd name="connsiteY57" fmla="*/ 18729 h 20920"/>
                <a:gd name="connsiteX58" fmla="*/ 1334 w 36329"/>
                <a:gd name="connsiteY58" fmla="*/ 18891 h 20920"/>
                <a:gd name="connsiteX59" fmla="*/ 52 w 36329"/>
                <a:gd name="connsiteY59" fmla="*/ 17780 h 20920"/>
                <a:gd name="connsiteX0" fmla="*/ 52 w 36329"/>
                <a:gd name="connsiteY0" fmla="*/ 19349 h 22489"/>
                <a:gd name="connsiteX1" fmla="*/ 907 w 36329"/>
                <a:gd name="connsiteY1" fmla="*/ 18536 h 22489"/>
                <a:gd name="connsiteX2" fmla="*/ 675 w 36329"/>
                <a:gd name="connsiteY2" fmla="*/ 17492 h 22489"/>
                <a:gd name="connsiteX3" fmla="*/ 1361 w 36329"/>
                <a:gd name="connsiteY3" fmla="*/ 17080 h 22489"/>
                <a:gd name="connsiteX4" fmla="*/ 1187 w 36329"/>
                <a:gd name="connsiteY4" fmla="*/ 16226 h 22489"/>
                <a:gd name="connsiteX5" fmla="*/ 805 w 36329"/>
                <a:gd name="connsiteY5" fmla="*/ 15700 h 22489"/>
                <a:gd name="connsiteX6" fmla="*/ 1119 w 36329"/>
                <a:gd name="connsiteY6" fmla="*/ 14764 h 22489"/>
                <a:gd name="connsiteX7" fmla="*/ 1992 w 36329"/>
                <a:gd name="connsiteY7" fmla="*/ 14314 h 22489"/>
                <a:gd name="connsiteX8" fmla="*/ 1963 w 36329"/>
                <a:gd name="connsiteY8" fmla="*/ 13790 h 22489"/>
                <a:gd name="connsiteX9" fmla="*/ 2137 w 36329"/>
                <a:gd name="connsiteY9" fmla="*/ 13080 h 22489"/>
                <a:gd name="connsiteX10" fmla="*/ 2557 w 36329"/>
                <a:gd name="connsiteY10" fmla="*/ 12488 h 22489"/>
                <a:gd name="connsiteX11" fmla="*/ 2509 w 36329"/>
                <a:gd name="connsiteY11" fmla="*/ 11705 h 22489"/>
                <a:gd name="connsiteX12" fmla="*/ 1498 w 36329"/>
                <a:gd name="connsiteY12" fmla="*/ 10344 h 22489"/>
                <a:gd name="connsiteX13" fmla="*/ 52 w 36329"/>
                <a:gd name="connsiteY13" fmla="*/ 8462 h 22489"/>
                <a:gd name="connsiteX14" fmla="*/ 830 w 36329"/>
                <a:gd name="connsiteY14" fmla="*/ 7477 h 22489"/>
                <a:gd name="connsiteX15" fmla="*/ 1192 w 36329"/>
                <a:gd name="connsiteY15" fmla="*/ 6831 h 22489"/>
                <a:gd name="connsiteX16" fmla="*/ 2185 w 36329"/>
                <a:gd name="connsiteY16" fmla="*/ 5770 h 22489"/>
                <a:gd name="connsiteX17" fmla="*/ 3867 w 36329"/>
                <a:gd name="connsiteY17" fmla="*/ 5136 h 22489"/>
                <a:gd name="connsiteX18" fmla="*/ 5757 w 36329"/>
                <a:gd name="connsiteY18" fmla="*/ 3803 h 22489"/>
                <a:gd name="connsiteX19" fmla="*/ 8129 w 36329"/>
                <a:gd name="connsiteY19" fmla="*/ 2766 h 22489"/>
                <a:gd name="connsiteX20" fmla="*/ 9874 w 36329"/>
                <a:gd name="connsiteY20" fmla="*/ 2359 h 22489"/>
                <a:gd name="connsiteX21" fmla="*/ 12343 w 36329"/>
                <a:gd name="connsiteY21" fmla="*/ 1585 h 22489"/>
                <a:gd name="connsiteX22" fmla="*/ 11799 w 36329"/>
                <a:gd name="connsiteY22" fmla="*/ 2664 h 22489"/>
                <a:gd name="connsiteX23" fmla="*/ 12867 w 36329"/>
                <a:gd name="connsiteY23" fmla="*/ 3398 h 22489"/>
                <a:gd name="connsiteX24" fmla="*/ 15023 w 36329"/>
                <a:gd name="connsiteY24" fmla="*/ 4164 h 22489"/>
                <a:gd name="connsiteX25" fmla="*/ 16898 w 36329"/>
                <a:gd name="connsiteY25" fmla="*/ 5896 h 22489"/>
                <a:gd name="connsiteX26" fmla="*/ 16381 w 36329"/>
                <a:gd name="connsiteY26" fmla="*/ 7207 h 22489"/>
                <a:gd name="connsiteX27" fmla="*/ 18660 w 36329"/>
                <a:gd name="connsiteY27" fmla="*/ 7011 h 22489"/>
                <a:gd name="connsiteX28" fmla="*/ 19689 w 36329"/>
                <a:gd name="connsiteY28" fmla="*/ 7316 h 22489"/>
                <a:gd name="connsiteX29" fmla="*/ 20580 w 36329"/>
                <a:gd name="connsiteY29" fmla="*/ 6889 h 22489"/>
                <a:gd name="connsiteX30" fmla="*/ 22063 w 36329"/>
                <a:gd name="connsiteY30" fmla="*/ 5708 h 22489"/>
                <a:gd name="connsiteX31" fmla="*/ 23224 w 36329"/>
                <a:gd name="connsiteY31" fmla="*/ 5967 h 22489"/>
                <a:gd name="connsiteX32" fmla="*/ 23462 w 36329"/>
                <a:gd name="connsiteY32" fmla="*/ 6955 h 22489"/>
                <a:gd name="connsiteX33" fmla="*/ 21701 w 36329"/>
                <a:gd name="connsiteY33" fmla="*/ 214 h 22489"/>
                <a:gd name="connsiteX34" fmla="*/ 27131 w 36329"/>
                <a:gd name="connsiteY34" fmla="*/ 1973 h 22489"/>
                <a:gd name="connsiteX35" fmla="*/ 27518 w 36329"/>
                <a:gd name="connsiteY35" fmla="*/ 5032 h 22489"/>
                <a:gd name="connsiteX36" fmla="*/ 29068 w 36329"/>
                <a:gd name="connsiteY36" fmla="*/ 6379 h 22489"/>
                <a:gd name="connsiteX37" fmla="*/ 30984 w 36329"/>
                <a:gd name="connsiteY37" fmla="*/ 5555 h 22489"/>
                <a:gd name="connsiteX38" fmla="*/ 36064 w 36329"/>
                <a:gd name="connsiteY38" fmla="*/ 9694 h 22489"/>
                <a:gd name="connsiteX39" fmla="*/ 35491 w 36329"/>
                <a:gd name="connsiteY39" fmla="*/ 13695 h 22489"/>
                <a:gd name="connsiteX40" fmla="*/ 34424 w 36329"/>
                <a:gd name="connsiteY40" fmla="*/ 16908 h 22489"/>
                <a:gd name="connsiteX41" fmla="*/ 23920 w 36329"/>
                <a:gd name="connsiteY41" fmla="*/ 15092 h 22489"/>
                <a:gd name="connsiteX42" fmla="*/ 22391 w 36329"/>
                <a:gd name="connsiteY42" fmla="*/ 15033 h 22489"/>
                <a:gd name="connsiteX43" fmla="*/ 20745 w 36329"/>
                <a:gd name="connsiteY43" fmla="*/ 16675 h 22489"/>
                <a:gd name="connsiteX44" fmla="*/ 19510 w 36329"/>
                <a:gd name="connsiteY44" fmla="*/ 18251 h 22489"/>
                <a:gd name="connsiteX45" fmla="*/ 18207 w 36329"/>
                <a:gd name="connsiteY45" fmla="*/ 18386 h 22489"/>
                <a:gd name="connsiteX46" fmla="*/ 17088 w 36329"/>
                <a:gd name="connsiteY46" fmla="*/ 19116 h 22489"/>
                <a:gd name="connsiteX47" fmla="*/ 16709 w 36329"/>
                <a:gd name="connsiteY47" fmla="*/ 20155 h 22489"/>
                <a:gd name="connsiteX48" fmla="*/ 15804 w 36329"/>
                <a:gd name="connsiteY48" fmla="*/ 20811 h 22489"/>
                <a:gd name="connsiteX49" fmla="*/ 15474 w 36329"/>
                <a:gd name="connsiteY49" fmla="*/ 22454 h 22489"/>
                <a:gd name="connsiteX50" fmla="*/ 14650 w 36329"/>
                <a:gd name="connsiteY50" fmla="*/ 21534 h 22489"/>
                <a:gd name="connsiteX51" fmla="*/ 13086 w 36329"/>
                <a:gd name="connsiteY51" fmla="*/ 21009 h 22489"/>
                <a:gd name="connsiteX52" fmla="*/ 11687 w 36329"/>
                <a:gd name="connsiteY52" fmla="*/ 20484 h 22489"/>
                <a:gd name="connsiteX53" fmla="*/ 10286 w 36329"/>
                <a:gd name="connsiteY53" fmla="*/ 19039 h 22489"/>
                <a:gd name="connsiteX54" fmla="*/ 8640 w 36329"/>
                <a:gd name="connsiteY54" fmla="*/ 20221 h 22489"/>
                <a:gd name="connsiteX55" fmla="*/ 7157 w 36329"/>
                <a:gd name="connsiteY55" fmla="*/ 20353 h 22489"/>
                <a:gd name="connsiteX56" fmla="*/ 5592 w 36329"/>
                <a:gd name="connsiteY56" fmla="*/ 20024 h 22489"/>
                <a:gd name="connsiteX57" fmla="*/ 3087 w 36329"/>
                <a:gd name="connsiteY57" fmla="*/ 20298 h 22489"/>
                <a:gd name="connsiteX58" fmla="*/ 1334 w 36329"/>
                <a:gd name="connsiteY58" fmla="*/ 20460 h 22489"/>
                <a:gd name="connsiteX59" fmla="*/ 52 w 36329"/>
                <a:gd name="connsiteY59" fmla="*/ 19349 h 22489"/>
                <a:gd name="connsiteX0" fmla="*/ 52 w 36329"/>
                <a:gd name="connsiteY0" fmla="*/ 19183 h 22323"/>
                <a:gd name="connsiteX1" fmla="*/ 907 w 36329"/>
                <a:gd name="connsiteY1" fmla="*/ 18370 h 22323"/>
                <a:gd name="connsiteX2" fmla="*/ 675 w 36329"/>
                <a:gd name="connsiteY2" fmla="*/ 17326 h 22323"/>
                <a:gd name="connsiteX3" fmla="*/ 1361 w 36329"/>
                <a:gd name="connsiteY3" fmla="*/ 16914 h 22323"/>
                <a:gd name="connsiteX4" fmla="*/ 1187 w 36329"/>
                <a:gd name="connsiteY4" fmla="*/ 16060 h 22323"/>
                <a:gd name="connsiteX5" fmla="*/ 805 w 36329"/>
                <a:gd name="connsiteY5" fmla="*/ 15534 h 22323"/>
                <a:gd name="connsiteX6" fmla="*/ 1119 w 36329"/>
                <a:gd name="connsiteY6" fmla="*/ 14598 h 22323"/>
                <a:gd name="connsiteX7" fmla="*/ 1992 w 36329"/>
                <a:gd name="connsiteY7" fmla="*/ 14148 h 22323"/>
                <a:gd name="connsiteX8" fmla="*/ 1963 w 36329"/>
                <a:gd name="connsiteY8" fmla="*/ 13624 h 22323"/>
                <a:gd name="connsiteX9" fmla="*/ 2137 w 36329"/>
                <a:gd name="connsiteY9" fmla="*/ 12914 h 22323"/>
                <a:gd name="connsiteX10" fmla="*/ 2557 w 36329"/>
                <a:gd name="connsiteY10" fmla="*/ 12322 h 22323"/>
                <a:gd name="connsiteX11" fmla="*/ 2509 w 36329"/>
                <a:gd name="connsiteY11" fmla="*/ 11539 h 22323"/>
                <a:gd name="connsiteX12" fmla="*/ 1498 w 36329"/>
                <a:gd name="connsiteY12" fmla="*/ 10178 h 22323"/>
                <a:gd name="connsiteX13" fmla="*/ 52 w 36329"/>
                <a:gd name="connsiteY13" fmla="*/ 8296 h 22323"/>
                <a:gd name="connsiteX14" fmla="*/ 830 w 36329"/>
                <a:gd name="connsiteY14" fmla="*/ 7311 h 22323"/>
                <a:gd name="connsiteX15" fmla="*/ 1192 w 36329"/>
                <a:gd name="connsiteY15" fmla="*/ 6665 h 22323"/>
                <a:gd name="connsiteX16" fmla="*/ 2185 w 36329"/>
                <a:gd name="connsiteY16" fmla="*/ 5604 h 22323"/>
                <a:gd name="connsiteX17" fmla="*/ 3867 w 36329"/>
                <a:gd name="connsiteY17" fmla="*/ 4970 h 22323"/>
                <a:gd name="connsiteX18" fmla="*/ 5757 w 36329"/>
                <a:gd name="connsiteY18" fmla="*/ 3637 h 22323"/>
                <a:gd name="connsiteX19" fmla="*/ 8129 w 36329"/>
                <a:gd name="connsiteY19" fmla="*/ 2600 h 22323"/>
                <a:gd name="connsiteX20" fmla="*/ 9874 w 36329"/>
                <a:gd name="connsiteY20" fmla="*/ 2193 h 22323"/>
                <a:gd name="connsiteX21" fmla="*/ 12343 w 36329"/>
                <a:gd name="connsiteY21" fmla="*/ 1419 h 22323"/>
                <a:gd name="connsiteX22" fmla="*/ 11799 w 36329"/>
                <a:gd name="connsiteY22" fmla="*/ 2498 h 22323"/>
                <a:gd name="connsiteX23" fmla="*/ 12867 w 36329"/>
                <a:gd name="connsiteY23" fmla="*/ 3232 h 22323"/>
                <a:gd name="connsiteX24" fmla="*/ 15023 w 36329"/>
                <a:gd name="connsiteY24" fmla="*/ 3998 h 22323"/>
                <a:gd name="connsiteX25" fmla="*/ 16898 w 36329"/>
                <a:gd name="connsiteY25" fmla="*/ 5730 h 22323"/>
                <a:gd name="connsiteX26" fmla="*/ 16381 w 36329"/>
                <a:gd name="connsiteY26" fmla="*/ 7041 h 22323"/>
                <a:gd name="connsiteX27" fmla="*/ 18660 w 36329"/>
                <a:gd name="connsiteY27" fmla="*/ 6845 h 22323"/>
                <a:gd name="connsiteX28" fmla="*/ 19689 w 36329"/>
                <a:gd name="connsiteY28" fmla="*/ 7150 h 22323"/>
                <a:gd name="connsiteX29" fmla="*/ 20580 w 36329"/>
                <a:gd name="connsiteY29" fmla="*/ 6723 h 22323"/>
                <a:gd name="connsiteX30" fmla="*/ 22063 w 36329"/>
                <a:gd name="connsiteY30" fmla="*/ 5542 h 22323"/>
                <a:gd name="connsiteX31" fmla="*/ 23224 w 36329"/>
                <a:gd name="connsiteY31" fmla="*/ 5801 h 22323"/>
                <a:gd name="connsiteX32" fmla="*/ 23462 w 36329"/>
                <a:gd name="connsiteY32" fmla="*/ 6789 h 22323"/>
                <a:gd name="connsiteX33" fmla="*/ 21701 w 36329"/>
                <a:gd name="connsiteY33" fmla="*/ 48 h 22323"/>
                <a:gd name="connsiteX34" fmla="*/ 27131 w 36329"/>
                <a:gd name="connsiteY34" fmla="*/ 1807 h 22323"/>
                <a:gd name="connsiteX35" fmla="*/ 27518 w 36329"/>
                <a:gd name="connsiteY35" fmla="*/ 4866 h 22323"/>
                <a:gd name="connsiteX36" fmla="*/ 29068 w 36329"/>
                <a:gd name="connsiteY36" fmla="*/ 6213 h 22323"/>
                <a:gd name="connsiteX37" fmla="*/ 30984 w 36329"/>
                <a:gd name="connsiteY37" fmla="*/ 5389 h 22323"/>
                <a:gd name="connsiteX38" fmla="*/ 36064 w 36329"/>
                <a:gd name="connsiteY38" fmla="*/ 9528 h 22323"/>
                <a:gd name="connsiteX39" fmla="*/ 35491 w 36329"/>
                <a:gd name="connsiteY39" fmla="*/ 13529 h 22323"/>
                <a:gd name="connsiteX40" fmla="*/ 34424 w 36329"/>
                <a:gd name="connsiteY40" fmla="*/ 16742 h 22323"/>
                <a:gd name="connsiteX41" fmla="*/ 23920 w 36329"/>
                <a:gd name="connsiteY41" fmla="*/ 14926 h 22323"/>
                <a:gd name="connsiteX42" fmla="*/ 22391 w 36329"/>
                <a:gd name="connsiteY42" fmla="*/ 14867 h 22323"/>
                <a:gd name="connsiteX43" fmla="*/ 20745 w 36329"/>
                <a:gd name="connsiteY43" fmla="*/ 16509 h 22323"/>
                <a:gd name="connsiteX44" fmla="*/ 19510 w 36329"/>
                <a:gd name="connsiteY44" fmla="*/ 18085 h 22323"/>
                <a:gd name="connsiteX45" fmla="*/ 18207 w 36329"/>
                <a:gd name="connsiteY45" fmla="*/ 18220 h 22323"/>
                <a:gd name="connsiteX46" fmla="*/ 17088 w 36329"/>
                <a:gd name="connsiteY46" fmla="*/ 18950 h 22323"/>
                <a:gd name="connsiteX47" fmla="*/ 16709 w 36329"/>
                <a:gd name="connsiteY47" fmla="*/ 19989 h 22323"/>
                <a:gd name="connsiteX48" fmla="*/ 15804 w 36329"/>
                <a:gd name="connsiteY48" fmla="*/ 20645 h 22323"/>
                <a:gd name="connsiteX49" fmla="*/ 15474 w 36329"/>
                <a:gd name="connsiteY49" fmla="*/ 22288 h 22323"/>
                <a:gd name="connsiteX50" fmla="*/ 14650 w 36329"/>
                <a:gd name="connsiteY50" fmla="*/ 21368 h 22323"/>
                <a:gd name="connsiteX51" fmla="*/ 13086 w 36329"/>
                <a:gd name="connsiteY51" fmla="*/ 20843 h 22323"/>
                <a:gd name="connsiteX52" fmla="*/ 11687 w 36329"/>
                <a:gd name="connsiteY52" fmla="*/ 20318 h 22323"/>
                <a:gd name="connsiteX53" fmla="*/ 10286 w 36329"/>
                <a:gd name="connsiteY53" fmla="*/ 18873 h 22323"/>
                <a:gd name="connsiteX54" fmla="*/ 8640 w 36329"/>
                <a:gd name="connsiteY54" fmla="*/ 20055 h 22323"/>
                <a:gd name="connsiteX55" fmla="*/ 7157 w 36329"/>
                <a:gd name="connsiteY55" fmla="*/ 20187 h 22323"/>
                <a:gd name="connsiteX56" fmla="*/ 5592 w 36329"/>
                <a:gd name="connsiteY56" fmla="*/ 19858 h 22323"/>
                <a:gd name="connsiteX57" fmla="*/ 3087 w 36329"/>
                <a:gd name="connsiteY57" fmla="*/ 20132 h 22323"/>
                <a:gd name="connsiteX58" fmla="*/ 1334 w 36329"/>
                <a:gd name="connsiteY58" fmla="*/ 20294 h 22323"/>
                <a:gd name="connsiteX59" fmla="*/ 52 w 36329"/>
                <a:gd name="connsiteY59" fmla="*/ 19183 h 22323"/>
                <a:gd name="connsiteX0" fmla="*/ 52 w 36329"/>
                <a:gd name="connsiteY0" fmla="*/ 19320 h 22460"/>
                <a:gd name="connsiteX1" fmla="*/ 907 w 36329"/>
                <a:gd name="connsiteY1" fmla="*/ 18507 h 22460"/>
                <a:gd name="connsiteX2" fmla="*/ 675 w 36329"/>
                <a:gd name="connsiteY2" fmla="*/ 17463 h 22460"/>
                <a:gd name="connsiteX3" fmla="*/ 1361 w 36329"/>
                <a:gd name="connsiteY3" fmla="*/ 17051 h 22460"/>
                <a:gd name="connsiteX4" fmla="*/ 1187 w 36329"/>
                <a:gd name="connsiteY4" fmla="*/ 16197 h 22460"/>
                <a:gd name="connsiteX5" fmla="*/ 805 w 36329"/>
                <a:gd name="connsiteY5" fmla="*/ 15671 h 22460"/>
                <a:gd name="connsiteX6" fmla="*/ 1119 w 36329"/>
                <a:gd name="connsiteY6" fmla="*/ 14735 h 22460"/>
                <a:gd name="connsiteX7" fmla="*/ 1992 w 36329"/>
                <a:gd name="connsiteY7" fmla="*/ 14285 h 22460"/>
                <a:gd name="connsiteX8" fmla="*/ 1963 w 36329"/>
                <a:gd name="connsiteY8" fmla="*/ 13761 h 22460"/>
                <a:gd name="connsiteX9" fmla="*/ 2137 w 36329"/>
                <a:gd name="connsiteY9" fmla="*/ 13051 h 22460"/>
                <a:gd name="connsiteX10" fmla="*/ 2557 w 36329"/>
                <a:gd name="connsiteY10" fmla="*/ 12459 h 22460"/>
                <a:gd name="connsiteX11" fmla="*/ 2509 w 36329"/>
                <a:gd name="connsiteY11" fmla="*/ 11676 h 22460"/>
                <a:gd name="connsiteX12" fmla="*/ 1498 w 36329"/>
                <a:gd name="connsiteY12" fmla="*/ 10315 h 22460"/>
                <a:gd name="connsiteX13" fmla="*/ 52 w 36329"/>
                <a:gd name="connsiteY13" fmla="*/ 8433 h 22460"/>
                <a:gd name="connsiteX14" fmla="*/ 830 w 36329"/>
                <a:gd name="connsiteY14" fmla="*/ 7448 h 22460"/>
                <a:gd name="connsiteX15" fmla="*/ 1192 w 36329"/>
                <a:gd name="connsiteY15" fmla="*/ 6802 h 22460"/>
                <a:gd name="connsiteX16" fmla="*/ 2185 w 36329"/>
                <a:gd name="connsiteY16" fmla="*/ 5741 h 22460"/>
                <a:gd name="connsiteX17" fmla="*/ 3867 w 36329"/>
                <a:gd name="connsiteY17" fmla="*/ 5107 h 22460"/>
                <a:gd name="connsiteX18" fmla="*/ 5757 w 36329"/>
                <a:gd name="connsiteY18" fmla="*/ 3774 h 22460"/>
                <a:gd name="connsiteX19" fmla="*/ 8129 w 36329"/>
                <a:gd name="connsiteY19" fmla="*/ 2737 h 22460"/>
                <a:gd name="connsiteX20" fmla="*/ 9874 w 36329"/>
                <a:gd name="connsiteY20" fmla="*/ 2330 h 22460"/>
                <a:gd name="connsiteX21" fmla="*/ 12343 w 36329"/>
                <a:gd name="connsiteY21" fmla="*/ 1556 h 22460"/>
                <a:gd name="connsiteX22" fmla="*/ 11799 w 36329"/>
                <a:gd name="connsiteY22" fmla="*/ 2635 h 22460"/>
                <a:gd name="connsiteX23" fmla="*/ 12867 w 36329"/>
                <a:gd name="connsiteY23" fmla="*/ 3369 h 22460"/>
                <a:gd name="connsiteX24" fmla="*/ 15023 w 36329"/>
                <a:gd name="connsiteY24" fmla="*/ 4135 h 22460"/>
                <a:gd name="connsiteX25" fmla="*/ 16898 w 36329"/>
                <a:gd name="connsiteY25" fmla="*/ 5867 h 22460"/>
                <a:gd name="connsiteX26" fmla="*/ 16381 w 36329"/>
                <a:gd name="connsiteY26" fmla="*/ 7178 h 22460"/>
                <a:gd name="connsiteX27" fmla="*/ 18660 w 36329"/>
                <a:gd name="connsiteY27" fmla="*/ 6982 h 22460"/>
                <a:gd name="connsiteX28" fmla="*/ 19689 w 36329"/>
                <a:gd name="connsiteY28" fmla="*/ 7287 h 22460"/>
                <a:gd name="connsiteX29" fmla="*/ 20580 w 36329"/>
                <a:gd name="connsiteY29" fmla="*/ 6860 h 22460"/>
                <a:gd name="connsiteX30" fmla="*/ 22063 w 36329"/>
                <a:gd name="connsiteY30" fmla="*/ 5679 h 22460"/>
                <a:gd name="connsiteX31" fmla="*/ 23224 w 36329"/>
                <a:gd name="connsiteY31" fmla="*/ 5938 h 22460"/>
                <a:gd name="connsiteX32" fmla="*/ 23462 w 36329"/>
                <a:gd name="connsiteY32" fmla="*/ 6926 h 22460"/>
                <a:gd name="connsiteX33" fmla="*/ 21701 w 36329"/>
                <a:gd name="connsiteY33" fmla="*/ 185 h 22460"/>
                <a:gd name="connsiteX34" fmla="*/ 27014 w 36329"/>
                <a:gd name="connsiteY34" fmla="*/ 2158 h 22460"/>
                <a:gd name="connsiteX35" fmla="*/ 27518 w 36329"/>
                <a:gd name="connsiteY35" fmla="*/ 5003 h 22460"/>
                <a:gd name="connsiteX36" fmla="*/ 29068 w 36329"/>
                <a:gd name="connsiteY36" fmla="*/ 6350 h 22460"/>
                <a:gd name="connsiteX37" fmla="*/ 30984 w 36329"/>
                <a:gd name="connsiteY37" fmla="*/ 5526 h 22460"/>
                <a:gd name="connsiteX38" fmla="*/ 36064 w 36329"/>
                <a:gd name="connsiteY38" fmla="*/ 9665 h 22460"/>
                <a:gd name="connsiteX39" fmla="*/ 35491 w 36329"/>
                <a:gd name="connsiteY39" fmla="*/ 13666 h 22460"/>
                <a:gd name="connsiteX40" fmla="*/ 34424 w 36329"/>
                <a:gd name="connsiteY40" fmla="*/ 16879 h 22460"/>
                <a:gd name="connsiteX41" fmla="*/ 23920 w 36329"/>
                <a:gd name="connsiteY41" fmla="*/ 15063 h 22460"/>
                <a:gd name="connsiteX42" fmla="*/ 22391 w 36329"/>
                <a:gd name="connsiteY42" fmla="*/ 15004 h 22460"/>
                <a:gd name="connsiteX43" fmla="*/ 20745 w 36329"/>
                <a:gd name="connsiteY43" fmla="*/ 16646 h 22460"/>
                <a:gd name="connsiteX44" fmla="*/ 19510 w 36329"/>
                <a:gd name="connsiteY44" fmla="*/ 18222 h 22460"/>
                <a:gd name="connsiteX45" fmla="*/ 18207 w 36329"/>
                <a:gd name="connsiteY45" fmla="*/ 18357 h 22460"/>
                <a:gd name="connsiteX46" fmla="*/ 17088 w 36329"/>
                <a:gd name="connsiteY46" fmla="*/ 19087 h 22460"/>
                <a:gd name="connsiteX47" fmla="*/ 16709 w 36329"/>
                <a:gd name="connsiteY47" fmla="*/ 20126 h 22460"/>
                <a:gd name="connsiteX48" fmla="*/ 15804 w 36329"/>
                <a:gd name="connsiteY48" fmla="*/ 20782 h 22460"/>
                <a:gd name="connsiteX49" fmla="*/ 15474 w 36329"/>
                <a:gd name="connsiteY49" fmla="*/ 22425 h 22460"/>
                <a:gd name="connsiteX50" fmla="*/ 14650 w 36329"/>
                <a:gd name="connsiteY50" fmla="*/ 21505 h 22460"/>
                <a:gd name="connsiteX51" fmla="*/ 13086 w 36329"/>
                <a:gd name="connsiteY51" fmla="*/ 20980 h 22460"/>
                <a:gd name="connsiteX52" fmla="*/ 11687 w 36329"/>
                <a:gd name="connsiteY52" fmla="*/ 20455 h 22460"/>
                <a:gd name="connsiteX53" fmla="*/ 10286 w 36329"/>
                <a:gd name="connsiteY53" fmla="*/ 19010 h 22460"/>
                <a:gd name="connsiteX54" fmla="*/ 8640 w 36329"/>
                <a:gd name="connsiteY54" fmla="*/ 20192 h 22460"/>
                <a:gd name="connsiteX55" fmla="*/ 7157 w 36329"/>
                <a:gd name="connsiteY55" fmla="*/ 20324 h 22460"/>
                <a:gd name="connsiteX56" fmla="*/ 5592 w 36329"/>
                <a:gd name="connsiteY56" fmla="*/ 19995 h 22460"/>
                <a:gd name="connsiteX57" fmla="*/ 3087 w 36329"/>
                <a:gd name="connsiteY57" fmla="*/ 20269 h 22460"/>
                <a:gd name="connsiteX58" fmla="*/ 1334 w 36329"/>
                <a:gd name="connsiteY58" fmla="*/ 20431 h 22460"/>
                <a:gd name="connsiteX59" fmla="*/ 52 w 36329"/>
                <a:gd name="connsiteY59" fmla="*/ 19320 h 22460"/>
                <a:gd name="connsiteX0" fmla="*/ 52 w 36329"/>
                <a:gd name="connsiteY0" fmla="*/ 19273 h 22413"/>
                <a:gd name="connsiteX1" fmla="*/ 907 w 36329"/>
                <a:gd name="connsiteY1" fmla="*/ 18460 h 22413"/>
                <a:gd name="connsiteX2" fmla="*/ 675 w 36329"/>
                <a:gd name="connsiteY2" fmla="*/ 17416 h 22413"/>
                <a:gd name="connsiteX3" fmla="*/ 1361 w 36329"/>
                <a:gd name="connsiteY3" fmla="*/ 17004 h 22413"/>
                <a:gd name="connsiteX4" fmla="*/ 1187 w 36329"/>
                <a:gd name="connsiteY4" fmla="*/ 16150 h 22413"/>
                <a:gd name="connsiteX5" fmla="*/ 805 w 36329"/>
                <a:gd name="connsiteY5" fmla="*/ 15624 h 22413"/>
                <a:gd name="connsiteX6" fmla="*/ 1119 w 36329"/>
                <a:gd name="connsiteY6" fmla="*/ 14688 h 22413"/>
                <a:gd name="connsiteX7" fmla="*/ 1992 w 36329"/>
                <a:gd name="connsiteY7" fmla="*/ 14238 h 22413"/>
                <a:gd name="connsiteX8" fmla="*/ 1963 w 36329"/>
                <a:gd name="connsiteY8" fmla="*/ 13714 h 22413"/>
                <a:gd name="connsiteX9" fmla="*/ 2137 w 36329"/>
                <a:gd name="connsiteY9" fmla="*/ 13004 h 22413"/>
                <a:gd name="connsiteX10" fmla="*/ 2557 w 36329"/>
                <a:gd name="connsiteY10" fmla="*/ 12412 h 22413"/>
                <a:gd name="connsiteX11" fmla="*/ 2509 w 36329"/>
                <a:gd name="connsiteY11" fmla="*/ 11629 h 22413"/>
                <a:gd name="connsiteX12" fmla="*/ 1498 w 36329"/>
                <a:gd name="connsiteY12" fmla="*/ 10268 h 22413"/>
                <a:gd name="connsiteX13" fmla="*/ 52 w 36329"/>
                <a:gd name="connsiteY13" fmla="*/ 8386 h 22413"/>
                <a:gd name="connsiteX14" fmla="*/ 830 w 36329"/>
                <a:gd name="connsiteY14" fmla="*/ 7401 h 22413"/>
                <a:gd name="connsiteX15" fmla="*/ 1192 w 36329"/>
                <a:gd name="connsiteY15" fmla="*/ 6755 h 22413"/>
                <a:gd name="connsiteX16" fmla="*/ 2185 w 36329"/>
                <a:gd name="connsiteY16" fmla="*/ 5694 h 22413"/>
                <a:gd name="connsiteX17" fmla="*/ 3867 w 36329"/>
                <a:gd name="connsiteY17" fmla="*/ 5060 h 22413"/>
                <a:gd name="connsiteX18" fmla="*/ 5757 w 36329"/>
                <a:gd name="connsiteY18" fmla="*/ 3727 h 22413"/>
                <a:gd name="connsiteX19" fmla="*/ 8129 w 36329"/>
                <a:gd name="connsiteY19" fmla="*/ 2690 h 22413"/>
                <a:gd name="connsiteX20" fmla="*/ 9874 w 36329"/>
                <a:gd name="connsiteY20" fmla="*/ 2283 h 22413"/>
                <a:gd name="connsiteX21" fmla="*/ 12343 w 36329"/>
                <a:gd name="connsiteY21" fmla="*/ 1509 h 22413"/>
                <a:gd name="connsiteX22" fmla="*/ 11799 w 36329"/>
                <a:gd name="connsiteY22" fmla="*/ 2588 h 22413"/>
                <a:gd name="connsiteX23" fmla="*/ 12867 w 36329"/>
                <a:gd name="connsiteY23" fmla="*/ 3322 h 22413"/>
                <a:gd name="connsiteX24" fmla="*/ 15023 w 36329"/>
                <a:gd name="connsiteY24" fmla="*/ 4088 h 22413"/>
                <a:gd name="connsiteX25" fmla="*/ 16898 w 36329"/>
                <a:gd name="connsiteY25" fmla="*/ 5820 h 22413"/>
                <a:gd name="connsiteX26" fmla="*/ 16381 w 36329"/>
                <a:gd name="connsiteY26" fmla="*/ 7131 h 22413"/>
                <a:gd name="connsiteX27" fmla="*/ 18660 w 36329"/>
                <a:gd name="connsiteY27" fmla="*/ 6935 h 22413"/>
                <a:gd name="connsiteX28" fmla="*/ 19689 w 36329"/>
                <a:gd name="connsiteY28" fmla="*/ 7240 h 22413"/>
                <a:gd name="connsiteX29" fmla="*/ 20580 w 36329"/>
                <a:gd name="connsiteY29" fmla="*/ 6813 h 22413"/>
                <a:gd name="connsiteX30" fmla="*/ 22063 w 36329"/>
                <a:gd name="connsiteY30" fmla="*/ 5632 h 22413"/>
                <a:gd name="connsiteX31" fmla="*/ 23224 w 36329"/>
                <a:gd name="connsiteY31" fmla="*/ 5891 h 22413"/>
                <a:gd name="connsiteX32" fmla="*/ 23462 w 36329"/>
                <a:gd name="connsiteY32" fmla="*/ 6879 h 22413"/>
                <a:gd name="connsiteX33" fmla="*/ 21701 w 36329"/>
                <a:gd name="connsiteY33" fmla="*/ 138 h 22413"/>
                <a:gd name="connsiteX34" fmla="*/ 26781 w 36329"/>
                <a:gd name="connsiteY34" fmla="*/ 2539 h 22413"/>
                <a:gd name="connsiteX35" fmla="*/ 27518 w 36329"/>
                <a:gd name="connsiteY35" fmla="*/ 4956 h 22413"/>
                <a:gd name="connsiteX36" fmla="*/ 29068 w 36329"/>
                <a:gd name="connsiteY36" fmla="*/ 6303 h 22413"/>
                <a:gd name="connsiteX37" fmla="*/ 30984 w 36329"/>
                <a:gd name="connsiteY37" fmla="*/ 5479 h 22413"/>
                <a:gd name="connsiteX38" fmla="*/ 36064 w 36329"/>
                <a:gd name="connsiteY38" fmla="*/ 9618 h 22413"/>
                <a:gd name="connsiteX39" fmla="*/ 35491 w 36329"/>
                <a:gd name="connsiteY39" fmla="*/ 13619 h 22413"/>
                <a:gd name="connsiteX40" fmla="*/ 34424 w 36329"/>
                <a:gd name="connsiteY40" fmla="*/ 16832 h 22413"/>
                <a:gd name="connsiteX41" fmla="*/ 23920 w 36329"/>
                <a:gd name="connsiteY41" fmla="*/ 15016 h 22413"/>
                <a:gd name="connsiteX42" fmla="*/ 22391 w 36329"/>
                <a:gd name="connsiteY42" fmla="*/ 14957 h 22413"/>
                <a:gd name="connsiteX43" fmla="*/ 20745 w 36329"/>
                <a:gd name="connsiteY43" fmla="*/ 16599 h 22413"/>
                <a:gd name="connsiteX44" fmla="*/ 19510 w 36329"/>
                <a:gd name="connsiteY44" fmla="*/ 18175 h 22413"/>
                <a:gd name="connsiteX45" fmla="*/ 18207 w 36329"/>
                <a:gd name="connsiteY45" fmla="*/ 18310 h 22413"/>
                <a:gd name="connsiteX46" fmla="*/ 17088 w 36329"/>
                <a:gd name="connsiteY46" fmla="*/ 19040 h 22413"/>
                <a:gd name="connsiteX47" fmla="*/ 16709 w 36329"/>
                <a:gd name="connsiteY47" fmla="*/ 20079 h 22413"/>
                <a:gd name="connsiteX48" fmla="*/ 15804 w 36329"/>
                <a:gd name="connsiteY48" fmla="*/ 20735 h 22413"/>
                <a:gd name="connsiteX49" fmla="*/ 15474 w 36329"/>
                <a:gd name="connsiteY49" fmla="*/ 22378 h 22413"/>
                <a:gd name="connsiteX50" fmla="*/ 14650 w 36329"/>
                <a:gd name="connsiteY50" fmla="*/ 21458 h 22413"/>
                <a:gd name="connsiteX51" fmla="*/ 13086 w 36329"/>
                <a:gd name="connsiteY51" fmla="*/ 20933 h 22413"/>
                <a:gd name="connsiteX52" fmla="*/ 11687 w 36329"/>
                <a:gd name="connsiteY52" fmla="*/ 20408 h 22413"/>
                <a:gd name="connsiteX53" fmla="*/ 10286 w 36329"/>
                <a:gd name="connsiteY53" fmla="*/ 18963 h 22413"/>
                <a:gd name="connsiteX54" fmla="*/ 8640 w 36329"/>
                <a:gd name="connsiteY54" fmla="*/ 20145 h 22413"/>
                <a:gd name="connsiteX55" fmla="*/ 7157 w 36329"/>
                <a:gd name="connsiteY55" fmla="*/ 20277 h 22413"/>
                <a:gd name="connsiteX56" fmla="*/ 5592 w 36329"/>
                <a:gd name="connsiteY56" fmla="*/ 19948 h 22413"/>
                <a:gd name="connsiteX57" fmla="*/ 3087 w 36329"/>
                <a:gd name="connsiteY57" fmla="*/ 20222 h 22413"/>
                <a:gd name="connsiteX58" fmla="*/ 1334 w 36329"/>
                <a:gd name="connsiteY58" fmla="*/ 20384 h 22413"/>
                <a:gd name="connsiteX59" fmla="*/ 52 w 36329"/>
                <a:gd name="connsiteY59" fmla="*/ 19273 h 22413"/>
                <a:gd name="connsiteX0" fmla="*/ 52 w 36329"/>
                <a:gd name="connsiteY0" fmla="*/ 22484 h 25624"/>
                <a:gd name="connsiteX1" fmla="*/ 907 w 36329"/>
                <a:gd name="connsiteY1" fmla="*/ 21671 h 25624"/>
                <a:gd name="connsiteX2" fmla="*/ 675 w 36329"/>
                <a:gd name="connsiteY2" fmla="*/ 20627 h 25624"/>
                <a:gd name="connsiteX3" fmla="*/ 1361 w 36329"/>
                <a:gd name="connsiteY3" fmla="*/ 20215 h 25624"/>
                <a:gd name="connsiteX4" fmla="*/ 1187 w 36329"/>
                <a:gd name="connsiteY4" fmla="*/ 19361 h 25624"/>
                <a:gd name="connsiteX5" fmla="*/ 805 w 36329"/>
                <a:gd name="connsiteY5" fmla="*/ 18835 h 25624"/>
                <a:gd name="connsiteX6" fmla="*/ 1119 w 36329"/>
                <a:gd name="connsiteY6" fmla="*/ 17899 h 25624"/>
                <a:gd name="connsiteX7" fmla="*/ 1992 w 36329"/>
                <a:gd name="connsiteY7" fmla="*/ 17449 h 25624"/>
                <a:gd name="connsiteX8" fmla="*/ 1963 w 36329"/>
                <a:gd name="connsiteY8" fmla="*/ 16925 h 25624"/>
                <a:gd name="connsiteX9" fmla="*/ 2137 w 36329"/>
                <a:gd name="connsiteY9" fmla="*/ 16215 h 25624"/>
                <a:gd name="connsiteX10" fmla="*/ 2557 w 36329"/>
                <a:gd name="connsiteY10" fmla="*/ 15623 h 25624"/>
                <a:gd name="connsiteX11" fmla="*/ 2509 w 36329"/>
                <a:gd name="connsiteY11" fmla="*/ 14840 h 25624"/>
                <a:gd name="connsiteX12" fmla="*/ 1498 w 36329"/>
                <a:gd name="connsiteY12" fmla="*/ 13479 h 25624"/>
                <a:gd name="connsiteX13" fmla="*/ 52 w 36329"/>
                <a:gd name="connsiteY13" fmla="*/ 11597 h 25624"/>
                <a:gd name="connsiteX14" fmla="*/ 830 w 36329"/>
                <a:gd name="connsiteY14" fmla="*/ 10612 h 25624"/>
                <a:gd name="connsiteX15" fmla="*/ 1192 w 36329"/>
                <a:gd name="connsiteY15" fmla="*/ 9966 h 25624"/>
                <a:gd name="connsiteX16" fmla="*/ 2185 w 36329"/>
                <a:gd name="connsiteY16" fmla="*/ 8905 h 25624"/>
                <a:gd name="connsiteX17" fmla="*/ 3867 w 36329"/>
                <a:gd name="connsiteY17" fmla="*/ 8271 h 25624"/>
                <a:gd name="connsiteX18" fmla="*/ 5757 w 36329"/>
                <a:gd name="connsiteY18" fmla="*/ 6938 h 25624"/>
                <a:gd name="connsiteX19" fmla="*/ 8129 w 36329"/>
                <a:gd name="connsiteY19" fmla="*/ 5901 h 25624"/>
                <a:gd name="connsiteX20" fmla="*/ 9874 w 36329"/>
                <a:gd name="connsiteY20" fmla="*/ 5494 h 25624"/>
                <a:gd name="connsiteX21" fmla="*/ 12343 w 36329"/>
                <a:gd name="connsiteY21" fmla="*/ 4720 h 25624"/>
                <a:gd name="connsiteX22" fmla="*/ 11799 w 36329"/>
                <a:gd name="connsiteY22" fmla="*/ 5799 h 25624"/>
                <a:gd name="connsiteX23" fmla="*/ 12867 w 36329"/>
                <a:gd name="connsiteY23" fmla="*/ 6533 h 25624"/>
                <a:gd name="connsiteX24" fmla="*/ 15023 w 36329"/>
                <a:gd name="connsiteY24" fmla="*/ 7299 h 25624"/>
                <a:gd name="connsiteX25" fmla="*/ 16898 w 36329"/>
                <a:gd name="connsiteY25" fmla="*/ 9031 h 25624"/>
                <a:gd name="connsiteX26" fmla="*/ 16381 w 36329"/>
                <a:gd name="connsiteY26" fmla="*/ 10342 h 25624"/>
                <a:gd name="connsiteX27" fmla="*/ 18660 w 36329"/>
                <a:gd name="connsiteY27" fmla="*/ 10146 h 25624"/>
                <a:gd name="connsiteX28" fmla="*/ 19689 w 36329"/>
                <a:gd name="connsiteY28" fmla="*/ 10451 h 25624"/>
                <a:gd name="connsiteX29" fmla="*/ 20580 w 36329"/>
                <a:gd name="connsiteY29" fmla="*/ 10024 h 25624"/>
                <a:gd name="connsiteX30" fmla="*/ 22063 w 36329"/>
                <a:gd name="connsiteY30" fmla="*/ 8843 h 25624"/>
                <a:gd name="connsiteX31" fmla="*/ 23224 w 36329"/>
                <a:gd name="connsiteY31" fmla="*/ 9102 h 25624"/>
                <a:gd name="connsiteX32" fmla="*/ 18175 w 36329"/>
                <a:gd name="connsiteY32" fmla="*/ 177 h 25624"/>
                <a:gd name="connsiteX33" fmla="*/ 21701 w 36329"/>
                <a:gd name="connsiteY33" fmla="*/ 3349 h 25624"/>
                <a:gd name="connsiteX34" fmla="*/ 26781 w 36329"/>
                <a:gd name="connsiteY34" fmla="*/ 5750 h 25624"/>
                <a:gd name="connsiteX35" fmla="*/ 27518 w 36329"/>
                <a:gd name="connsiteY35" fmla="*/ 8167 h 25624"/>
                <a:gd name="connsiteX36" fmla="*/ 29068 w 36329"/>
                <a:gd name="connsiteY36" fmla="*/ 9514 h 25624"/>
                <a:gd name="connsiteX37" fmla="*/ 30984 w 36329"/>
                <a:gd name="connsiteY37" fmla="*/ 8690 h 25624"/>
                <a:gd name="connsiteX38" fmla="*/ 36064 w 36329"/>
                <a:gd name="connsiteY38" fmla="*/ 12829 h 25624"/>
                <a:gd name="connsiteX39" fmla="*/ 35491 w 36329"/>
                <a:gd name="connsiteY39" fmla="*/ 16830 h 25624"/>
                <a:gd name="connsiteX40" fmla="*/ 34424 w 36329"/>
                <a:gd name="connsiteY40" fmla="*/ 20043 h 25624"/>
                <a:gd name="connsiteX41" fmla="*/ 23920 w 36329"/>
                <a:gd name="connsiteY41" fmla="*/ 18227 h 25624"/>
                <a:gd name="connsiteX42" fmla="*/ 22391 w 36329"/>
                <a:gd name="connsiteY42" fmla="*/ 18168 h 25624"/>
                <a:gd name="connsiteX43" fmla="*/ 20745 w 36329"/>
                <a:gd name="connsiteY43" fmla="*/ 19810 h 25624"/>
                <a:gd name="connsiteX44" fmla="*/ 19510 w 36329"/>
                <a:gd name="connsiteY44" fmla="*/ 21386 h 25624"/>
                <a:gd name="connsiteX45" fmla="*/ 18207 w 36329"/>
                <a:gd name="connsiteY45" fmla="*/ 21521 h 25624"/>
                <a:gd name="connsiteX46" fmla="*/ 17088 w 36329"/>
                <a:gd name="connsiteY46" fmla="*/ 22251 h 25624"/>
                <a:gd name="connsiteX47" fmla="*/ 16709 w 36329"/>
                <a:gd name="connsiteY47" fmla="*/ 23290 h 25624"/>
                <a:gd name="connsiteX48" fmla="*/ 15804 w 36329"/>
                <a:gd name="connsiteY48" fmla="*/ 23946 h 25624"/>
                <a:gd name="connsiteX49" fmla="*/ 15474 w 36329"/>
                <a:gd name="connsiteY49" fmla="*/ 25589 h 25624"/>
                <a:gd name="connsiteX50" fmla="*/ 14650 w 36329"/>
                <a:gd name="connsiteY50" fmla="*/ 24669 h 25624"/>
                <a:gd name="connsiteX51" fmla="*/ 13086 w 36329"/>
                <a:gd name="connsiteY51" fmla="*/ 24144 h 25624"/>
                <a:gd name="connsiteX52" fmla="*/ 11687 w 36329"/>
                <a:gd name="connsiteY52" fmla="*/ 23619 h 25624"/>
                <a:gd name="connsiteX53" fmla="*/ 10286 w 36329"/>
                <a:gd name="connsiteY53" fmla="*/ 22174 h 25624"/>
                <a:gd name="connsiteX54" fmla="*/ 8640 w 36329"/>
                <a:gd name="connsiteY54" fmla="*/ 23356 h 25624"/>
                <a:gd name="connsiteX55" fmla="*/ 7157 w 36329"/>
                <a:gd name="connsiteY55" fmla="*/ 23488 h 25624"/>
                <a:gd name="connsiteX56" fmla="*/ 5592 w 36329"/>
                <a:gd name="connsiteY56" fmla="*/ 23159 h 25624"/>
                <a:gd name="connsiteX57" fmla="*/ 3087 w 36329"/>
                <a:gd name="connsiteY57" fmla="*/ 23433 h 25624"/>
                <a:gd name="connsiteX58" fmla="*/ 1334 w 36329"/>
                <a:gd name="connsiteY58" fmla="*/ 23595 h 25624"/>
                <a:gd name="connsiteX59" fmla="*/ 52 w 36329"/>
                <a:gd name="connsiteY59" fmla="*/ 22484 h 25624"/>
                <a:gd name="connsiteX0" fmla="*/ 52 w 36329"/>
                <a:gd name="connsiteY0" fmla="*/ 22819 h 25959"/>
                <a:gd name="connsiteX1" fmla="*/ 907 w 36329"/>
                <a:gd name="connsiteY1" fmla="*/ 22006 h 25959"/>
                <a:gd name="connsiteX2" fmla="*/ 675 w 36329"/>
                <a:gd name="connsiteY2" fmla="*/ 20962 h 25959"/>
                <a:gd name="connsiteX3" fmla="*/ 1361 w 36329"/>
                <a:gd name="connsiteY3" fmla="*/ 20550 h 25959"/>
                <a:gd name="connsiteX4" fmla="*/ 1187 w 36329"/>
                <a:gd name="connsiteY4" fmla="*/ 19696 h 25959"/>
                <a:gd name="connsiteX5" fmla="*/ 805 w 36329"/>
                <a:gd name="connsiteY5" fmla="*/ 19170 h 25959"/>
                <a:gd name="connsiteX6" fmla="*/ 1119 w 36329"/>
                <a:gd name="connsiteY6" fmla="*/ 18234 h 25959"/>
                <a:gd name="connsiteX7" fmla="*/ 1992 w 36329"/>
                <a:gd name="connsiteY7" fmla="*/ 17784 h 25959"/>
                <a:gd name="connsiteX8" fmla="*/ 1963 w 36329"/>
                <a:gd name="connsiteY8" fmla="*/ 17260 h 25959"/>
                <a:gd name="connsiteX9" fmla="*/ 2137 w 36329"/>
                <a:gd name="connsiteY9" fmla="*/ 16550 h 25959"/>
                <a:gd name="connsiteX10" fmla="*/ 2557 w 36329"/>
                <a:gd name="connsiteY10" fmla="*/ 15958 h 25959"/>
                <a:gd name="connsiteX11" fmla="*/ 2509 w 36329"/>
                <a:gd name="connsiteY11" fmla="*/ 15175 h 25959"/>
                <a:gd name="connsiteX12" fmla="*/ 1498 w 36329"/>
                <a:gd name="connsiteY12" fmla="*/ 13814 h 25959"/>
                <a:gd name="connsiteX13" fmla="*/ 52 w 36329"/>
                <a:gd name="connsiteY13" fmla="*/ 11932 h 25959"/>
                <a:gd name="connsiteX14" fmla="*/ 830 w 36329"/>
                <a:gd name="connsiteY14" fmla="*/ 10947 h 25959"/>
                <a:gd name="connsiteX15" fmla="*/ 1192 w 36329"/>
                <a:gd name="connsiteY15" fmla="*/ 10301 h 25959"/>
                <a:gd name="connsiteX16" fmla="*/ 2185 w 36329"/>
                <a:gd name="connsiteY16" fmla="*/ 9240 h 25959"/>
                <a:gd name="connsiteX17" fmla="*/ 3867 w 36329"/>
                <a:gd name="connsiteY17" fmla="*/ 8606 h 25959"/>
                <a:gd name="connsiteX18" fmla="*/ 5757 w 36329"/>
                <a:gd name="connsiteY18" fmla="*/ 7273 h 25959"/>
                <a:gd name="connsiteX19" fmla="*/ 8129 w 36329"/>
                <a:gd name="connsiteY19" fmla="*/ 6236 h 25959"/>
                <a:gd name="connsiteX20" fmla="*/ 9874 w 36329"/>
                <a:gd name="connsiteY20" fmla="*/ 5829 h 25959"/>
                <a:gd name="connsiteX21" fmla="*/ 12343 w 36329"/>
                <a:gd name="connsiteY21" fmla="*/ 5055 h 25959"/>
                <a:gd name="connsiteX22" fmla="*/ 11799 w 36329"/>
                <a:gd name="connsiteY22" fmla="*/ 6134 h 25959"/>
                <a:gd name="connsiteX23" fmla="*/ 12867 w 36329"/>
                <a:gd name="connsiteY23" fmla="*/ 6868 h 25959"/>
                <a:gd name="connsiteX24" fmla="*/ 15023 w 36329"/>
                <a:gd name="connsiteY24" fmla="*/ 7634 h 25959"/>
                <a:gd name="connsiteX25" fmla="*/ 16898 w 36329"/>
                <a:gd name="connsiteY25" fmla="*/ 9366 h 25959"/>
                <a:gd name="connsiteX26" fmla="*/ 16381 w 36329"/>
                <a:gd name="connsiteY26" fmla="*/ 10677 h 25959"/>
                <a:gd name="connsiteX27" fmla="*/ 18660 w 36329"/>
                <a:gd name="connsiteY27" fmla="*/ 10481 h 25959"/>
                <a:gd name="connsiteX28" fmla="*/ 19689 w 36329"/>
                <a:gd name="connsiteY28" fmla="*/ 10786 h 25959"/>
                <a:gd name="connsiteX29" fmla="*/ 20580 w 36329"/>
                <a:gd name="connsiteY29" fmla="*/ 10359 h 25959"/>
                <a:gd name="connsiteX30" fmla="*/ 22063 w 36329"/>
                <a:gd name="connsiteY30" fmla="*/ 9178 h 25959"/>
                <a:gd name="connsiteX31" fmla="*/ 16458 w 36329"/>
                <a:gd name="connsiteY31" fmla="*/ 919 h 25959"/>
                <a:gd name="connsiteX32" fmla="*/ 18175 w 36329"/>
                <a:gd name="connsiteY32" fmla="*/ 512 h 25959"/>
                <a:gd name="connsiteX33" fmla="*/ 21701 w 36329"/>
                <a:gd name="connsiteY33" fmla="*/ 3684 h 25959"/>
                <a:gd name="connsiteX34" fmla="*/ 26781 w 36329"/>
                <a:gd name="connsiteY34" fmla="*/ 6085 h 25959"/>
                <a:gd name="connsiteX35" fmla="*/ 27518 w 36329"/>
                <a:gd name="connsiteY35" fmla="*/ 8502 h 25959"/>
                <a:gd name="connsiteX36" fmla="*/ 29068 w 36329"/>
                <a:gd name="connsiteY36" fmla="*/ 9849 h 25959"/>
                <a:gd name="connsiteX37" fmla="*/ 30984 w 36329"/>
                <a:gd name="connsiteY37" fmla="*/ 9025 h 25959"/>
                <a:gd name="connsiteX38" fmla="*/ 36064 w 36329"/>
                <a:gd name="connsiteY38" fmla="*/ 13164 h 25959"/>
                <a:gd name="connsiteX39" fmla="*/ 35491 w 36329"/>
                <a:gd name="connsiteY39" fmla="*/ 17165 h 25959"/>
                <a:gd name="connsiteX40" fmla="*/ 34424 w 36329"/>
                <a:gd name="connsiteY40" fmla="*/ 20378 h 25959"/>
                <a:gd name="connsiteX41" fmla="*/ 23920 w 36329"/>
                <a:gd name="connsiteY41" fmla="*/ 18562 h 25959"/>
                <a:gd name="connsiteX42" fmla="*/ 22391 w 36329"/>
                <a:gd name="connsiteY42" fmla="*/ 18503 h 25959"/>
                <a:gd name="connsiteX43" fmla="*/ 20745 w 36329"/>
                <a:gd name="connsiteY43" fmla="*/ 20145 h 25959"/>
                <a:gd name="connsiteX44" fmla="*/ 19510 w 36329"/>
                <a:gd name="connsiteY44" fmla="*/ 21721 h 25959"/>
                <a:gd name="connsiteX45" fmla="*/ 18207 w 36329"/>
                <a:gd name="connsiteY45" fmla="*/ 21856 h 25959"/>
                <a:gd name="connsiteX46" fmla="*/ 17088 w 36329"/>
                <a:gd name="connsiteY46" fmla="*/ 22586 h 25959"/>
                <a:gd name="connsiteX47" fmla="*/ 16709 w 36329"/>
                <a:gd name="connsiteY47" fmla="*/ 23625 h 25959"/>
                <a:gd name="connsiteX48" fmla="*/ 15804 w 36329"/>
                <a:gd name="connsiteY48" fmla="*/ 24281 h 25959"/>
                <a:gd name="connsiteX49" fmla="*/ 15474 w 36329"/>
                <a:gd name="connsiteY49" fmla="*/ 25924 h 25959"/>
                <a:gd name="connsiteX50" fmla="*/ 14650 w 36329"/>
                <a:gd name="connsiteY50" fmla="*/ 25004 h 25959"/>
                <a:gd name="connsiteX51" fmla="*/ 13086 w 36329"/>
                <a:gd name="connsiteY51" fmla="*/ 24479 h 25959"/>
                <a:gd name="connsiteX52" fmla="*/ 11687 w 36329"/>
                <a:gd name="connsiteY52" fmla="*/ 23954 h 25959"/>
                <a:gd name="connsiteX53" fmla="*/ 10286 w 36329"/>
                <a:gd name="connsiteY53" fmla="*/ 22509 h 25959"/>
                <a:gd name="connsiteX54" fmla="*/ 8640 w 36329"/>
                <a:gd name="connsiteY54" fmla="*/ 23691 h 25959"/>
                <a:gd name="connsiteX55" fmla="*/ 7157 w 36329"/>
                <a:gd name="connsiteY55" fmla="*/ 23823 h 25959"/>
                <a:gd name="connsiteX56" fmla="*/ 5592 w 36329"/>
                <a:gd name="connsiteY56" fmla="*/ 23494 h 25959"/>
                <a:gd name="connsiteX57" fmla="*/ 3087 w 36329"/>
                <a:gd name="connsiteY57" fmla="*/ 23768 h 25959"/>
                <a:gd name="connsiteX58" fmla="*/ 1334 w 36329"/>
                <a:gd name="connsiteY58" fmla="*/ 23930 h 25959"/>
                <a:gd name="connsiteX59" fmla="*/ 52 w 36329"/>
                <a:gd name="connsiteY59" fmla="*/ 22819 h 25959"/>
                <a:gd name="connsiteX0" fmla="*/ 52 w 36329"/>
                <a:gd name="connsiteY0" fmla="*/ 22897 h 26037"/>
                <a:gd name="connsiteX1" fmla="*/ 907 w 36329"/>
                <a:gd name="connsiteY1" fmla="*/ 22084 h 26037"/>
                <a:gd name="connsiteX2" fmla="*/ 675 w 36329"/>
                <a:gd name="connsiteY2" fmla="*/ 21040 h 26037"/>
                <a:gd name="connsiteX3" fmla="*/ 1361 w 36329"/>
                <a:gd name="connsiteY3" fmla="*/ 20628 h 26037"/>
                <a:gd name="connsiteX4" fmla="*/ 1187 w 36329"/>
                <a:gd name="connsiteY4" fmla="*/ 19774 h 26037"/>
                <a:gd name="connsiteX5" fmla="*/ 805 w 36329"/>
                <a:gd name="connsiteY5" fmla="*/ 19248 h 26037"/>
                <a:gd name="connsiteX6" fmla="*/ 1119 w 36329"/>
                <a:gd name="connsiteY6" fmla="*/ 18312 h 26037"/>
                <a:gd name="connsiteX7" fmla="*/ 1992 w 36329"/>
                <a:gd name="connsiteY7" fmla="*/ 17862 h 26037"/>
                <a:gd name="connsiteX8" fmla="*/ 1963 w 36329"/>
                <a:gd name="connsiteY8" fmla="*/ 17338 h 26037"/>
                <a:gd name="connsiteX9" fmla="*/ 2137 w 36329"/>
                <a:gd name="connsiteY9" fmla="*/ 16628 h 26037"/>
                <a:gd name="connsiteX10" fmla="*/ 2557 w 36329"/>
                <a:gd name="connsiteY10" fmla="*/ 16036 h 26037"/>
                <a:gd name="connsiteX11" fmla="*/ 2509 w 36329"/>
                <a:gd name="connsiteY11" fmla="*/ 15253 h 26037"/>
                <a:gd name="connsiteX12" fmla="*/ 1498 w 36329"/>
                <a:gd name="connsiteY12" fmla="*/ 13892 h 26037"/>
                <a:gd name="connsiteX13" fmla="*/ 52 w 36329"/>
                <a:gd name="connsiteY13" fmla="*/ 12010 h 26037"/>
                <a:gd name="connsiteX14" fmla="*/ 830 w 36329"/>
                <a:gd name="connsiteY14" fmla="*/ 11025 h 26037"/>
                <a:gd name="connsiteX15" fmla="*/ 1192 w 36329"/>
                <a:gd name="connsiteY15" fmla="*/ 10379 h 26037"/>
                <a:gd name="connsiteX16" fmla="*/ 2185 w 36329"/>
                <a:gd name="connsiteY16" fmla="*/ 9318 h 26037"/>
                <a:gd name="connsiteX17" fmla="*/ 3867 w 36329"/>
                <a:gd name="connsiteY17" fmla="*/ 8684 h 26037"/>
                <a:gd name="connsiteX18" fmla="*/ 5757 w 36329"/>
                <a:gd name="connsiteY18" fmla="*/ 7351 h 26037"/>
                <a:gd name="connsiteX19" fmla="*/ 8129 w 36329"/>
                <a:gd name="connsiteY19" fmla="*/ 6314 h 26037"/>
                <a:gd name="connsiteX20" fmla="*/ 9874 w 36329"/>
                <a:gd name="connsiteY20" fmla="*/ 5907 h 26037"/>
                <a:gd name="connsiteX21" fmla="*/ 12343 w 36329"/>
                <a:gd name="connsiteY21" fmla="*/ 5133 h 26037"/>
                <a:gd name="connsiteX22" fmla="*/ 11799 w 36329"/>
                <a:gd name="connsiteY22" fmla="*/ 6212 h 26037"/>
                <a:gd name="connsiteX23" fmla="*/ 12867 w 36329"/>
                <a:gd name="connsiteY23" fmla="*/ 6946 h 26037"/>
                <a:gd name="connsiteX24" fmla="*/ 15023 w 36329"/>
                <a:gd name="connsiteY24" fmla="*/ 7712 h 26037"/>
                <a:gd name="connsiteX25" fmla="*/ 16898 w 36329"/>
                <a:gd name="connsiteY25" fmla="*/ 9444 h 26037"/>
                <a:gd name="connsiteX26" fmla="*/ 16381 w 36329"/>
                <a:gd name="connsiteY26" fmla="*/ 10755 h 26037"/>
                <a:gd name="connsiteX27" fmla="*/ 18660 w 36329"/>
                <a:gd name="connsiteY27" fmla="*/ 10559 h 26037"/>
                <a:gd name="connsiteX28" fmla="*/ 19689 w 36329"/>
                <a:gd name="connsiteY28" fmla="*/ 10864 h 26037"/>
                <a:gd name="connsiteX29" fmla="*/ 20580 w 36329"/>
                <a:gd name="connsiteY29" fmla="*/ 10437 h 26037"/>
                <a:gd name="connsiteX30" fmla="*/ 16458 w 36329"/>
                <a:gd name="connsiteY30" fmla="*/ 997 h 26037"/>
                <a:gd name="connsiteX31" fmla="*/ 18175 w 36329"/>
                <a:gd name="connsiteY31" fmla="*/ 590 h 26037"/>
                <a:gd name="connsiteX32" fmla="*/ 21701 w 36329"/>
                <a:gd name="connsiteY32" fmla="*/ 3762 h 26037"/>
                <a:gd name="connsiteX33" fmla="*/ 26781 w 36329"/>
                <a:gd name="connsiteY33" fmla="*/ 6163 h 26037"/>
                <a:gd name="connsiteX34" fmla="*/ 27518 w 36329"/>
                <a:gd name="connsiteY34" fmla="*/ 8580 h 26037"/>
                <a:gd name="connsiteX35" fmla="*/ 29068 w 36329"/>
                <a:gd name="connsiteY35" fmla="*/ 9927 h 26037"/>
                <a:gd name="connsiteX36" fmla="*/ 30984 w 36329"/>
                <a:gd name="connsiteY36" fmla="*/ 9103 h 26037"/>
                <a:gd name="connsiteX37" fmla="*/ 36064 w 36329"/>
                <a:gd name="connsiteY37" fmla="*/ 13242 h 26037"/>
                <a:gd name="connsiteX38" fmla="*/ 35491 w 36329"/>
                <a:gd name="connsiteY38" fmla="*/ 17243 h 26037"/>
                <a:gd name="connsiteX39" fmla="*/ 34424 w 36329"/>
                <a:gd name="connsiteY39" fmla="*/ 20456 h 26037"/>
                <a:gd name="connsiteX40" fmla="*/ 23920 w 36329"/>
                <a:gd name="connsiteY40" fmla="*/ 18640 h 26037"/>
                <a:gd name="connsiteX41" fmla="*/ 22391 w 36329"/>
                <a:gd name="connsiteY41" fmla="*/ 18581 h 26037"/>
                <a:gd name="connsiteX42" fmla="*/ 20745 w 36329"/>
                <a:gd name="connsiteY42" fmla="*/ 20223 h 26037"/>
                <a:gd name="connsiteX43" fmla="*/ 19510 w 36329"/>
                <a:gd name="connsiteY43" fmla="*/ 21799 h 26037"/>
                <a:gd name="connsiteX44" fmla="*/ 18207 w 36329"/>
                <a:gd name="connsiteY44" fmla="*/ 21934 h 26037"/>
                <a:gd name="connsiteX45" fmla="*/ 17088 w 36329"/>
                <a:gd name="connsiteY45" fmla="*/ 22664 h 26037"/>
                <a:gd name="connsiteX46" fmla="*/ 16709 w 36329"/>
                <a:gd name="connsiteY46" fmla="*/ 23703 h 26037"/>
                <a:gd name="connsiteX47" fmla="*/ 15804 w 36329"/>
                <a:gd name="connsiteY47" fmla="*/ 24359 h 26037"/>
                <a:gd name="connsiteX48" fmla="*/ 15474 w 36329"/>
                <a:gd name="connsiteY48" fmla="*/ 26002 h 26037"/>
                <a:gd name="connsiteX49" fmla="*/ 14650 w 36329"/>
                <a:gd name="connsiteY49" fmla="*/ 25082 h 26037"/>
                <a:gd name="connsiteX50" fmla="*/ 13086 w 36329"/>
                <a:gd name="connsiteY50" fmla="*/ 24557 h 26037"/>
                <a:gd name="connsiteX51" fmla="*/ 11687 w 36329"/>
                <a:gd name="connsiteY51" fmla="*/ 24032 h 26037"/>
                <a:gd name="connsiteX52" fmla="*/ 10286 w 36329"/>
                <a:gd name="connsiteY52" fmla="*/ 22587 h 26037"/>
                <a:gd name="connsiteX53" fmla="*/ 8640 w 36329"/>
                <a:gd name="connsiteY53" fmla="*/ 23769 h 26037"/>
                <a:gd name="connsiteX54" fmla="*/ 7157 w 36329"/>
                <a:gd name="connsiteY54" fmla="*/ 23901 h 26037"/>
                <a:gd name="connsiteX55" fmla="*/ 5592 w 36329"/>
                <a:gd name="connsiteY55" fmla="*/ 23572 h 26037"/>
                <a:gd name="connsiteX56" fmla="*/ 3087 w 36329"/>
                <a:gd name="connsiteY56" fmla="*/ 23846 h 26037"/>
                <a:gd name="connsiteX57" fmla="*/ 1334 w 36329"/>
                <a:gd name="connsiteY57" fmla="*/ 24008 h 26037"/>
                <a:gd name="connsiteX58" fmla="*/ 52 w 36329"/>
                <a:gd name="connsiteY58" fmla="*/ 22897 h 26037"/>
                <a:gd name="connsiteX0" fmla="*/ 52 w 36329"/>
                <a:gd name="connsiteY0" fmla="*/ 22926 h 26066"/>
                <a:gd name="connsiteX1" fmla="*/ 907 w 36329"/>
                <a:gd name="connsiteY1" fmla="*/ 22113 h 26066"/>
                <a:gd name="connsiteX2" fmla="*/ 675 w 36329"/>
                <a:gd name="connsiteY2" fmla="*/ 21069 h 26066"/>
                <a:gd name="connsiteX3" fmla="*/ 1361 w 36329"/>
                <a:gd name="connsiteY3" fmla="*/ 20657 h 26066"/>
                <a:gd name="connsiteX4" fmla="*/ 1187 w 36329"/>
                <a:gd name="connsiteY4" fmla="*/ 19803 h 26066"/>
                <a:gd name="connsiteX5" fmla="*/ 805 w 36329"/>
                <a:gd name="connsiteY5" fmla="*/ 19277 h 26066"/>
                <a:gd name="connsiteX6" fmla="*/ 1119 w 36329"/>
                <a:gd name="connsiteY6" fmla="*/ 18341 h 26066"/>
                <a:gd name="connsiteX7" fmla="*/ 1992 w 36329"/>
                <a:gd name="connsiteY7" fmla="*/ 17891 h 26066"/>
                <a:gd name="connsiteX8" fmla="*/ 1963 w 36329"/>
                <a:gd name="connsiteY8" fmla="*/ 17367 h 26066"/>
                <a:gd name="connsiteX9" fmla="*/ 2137 w 36329"/>
                <a:gd name="connsiteY9" fmla="*/ 16657 h 26066"/>
                <a:gd name="connsiteX10" fmla="*/ 2557 w 36329"/>
                <a:gd name="connsiteY10" fmla="*/ 16065 h 26066"/>
                <a:gd name="connsiteX11" fmla="*/ 2509 w 36329"/>
                <a:gd name="connsiteY11" fmla="*/ 15282 h 26066"/>
                <a:gd name="connsiteX12" fmla="*/ 1498 w 36329"/>
                <a:gd name="connsiteY12" fmla="*/ 13921 h 26066"/>
                <a:gd name="connsiteX13" fmla="*/ 52 w 36329"/>
                <a:gd name="connsiteY13" fmla="*/ 12039 h 26066"/>
                <a:gd name="connsiteX14" fmla="*/ 830 w 36329"/>
                <a:gd name="connsiteY14" fmla="*/ 11054 h 26066"/>
                <a:gd name="connsiteX15" fmla="*/ 1192 w 36329"/>
                <a:gd name="connsiteY15" fmla="*/ 10408 h 26066"/>
                <a:gd name="connsiteX16" fmla="*/ 2185 w 36329"/>
                <a:gd name="connsiteY16" fmla="*/ 9347 h 26066"/>
                <a:gd name="connsiteX17" fmla="*/ 3867 w 36329"/>
                <a:gd name="connsiteY17" fmla="*/ 8713 h 26066"/>
                <a:gd name="connsiteX18" fmla="*/ 5757 w 36329"/>
                <a:gd name="connsiteY18" fmla="*/ 7380 h 26066"/>
                <a:gd name="connsiteX19" fmla="*/ 8129 w 36329"/>
                <a:gd name="connsiteY19" fmla="*/ 6343 h 26066"/>
                <a:gd name="connsiteX20" fmla="*/ 9874 w 36329"/>
                <a:gd name="connsiteY20" fmla="*/ 5936 h 26066"/>
                <a:gd name="connsiteX21" fmla="*/ 12343 w 36329"/>
                <a:gd name="connsiteY21" fmla="*/ 5162 h 26066"/>
                <a:gd name="connsiteX22" fmla="*/ 11799 w 36329"/>
                <a:gd name="connsiteY22" fmla="*/ 6241 h 26066"/>
                <a:gd name="connsiteX23" fmla="*/ 12867 w 36329"/>
                <a:gd name="connsiteY23" fmla="*/ 6975 h 26066"/>
                <a:gd name="connsiteX24" fmla="*/ 15023 w 36329"/>
                <a:gd name="connsiteY24" fmla="*/ 7741 h 26066"/>
                <a:gd name="connsiteX25" fmla="*/ 16898 w 36329"/>
                <a:gd name="connsiteY25" fmla="*/ 9473 h 26066"/>
                <a:gd name="connsiteX26" fmla="*/ 16381 w 36329"/>
                <a:gd name="connsiteY26" fmla="*/ 10784 h 26066"/>
                <a:gd name="connsiteX27" fmla="*/ 18660 w 36329"/>
                <a:gd name="connsiteY27" fmla="*/ 10588 h 26066"/>
                <a:gd name="connsiteX28" fmla="*/ 19689 w 36329"/>
                <a:gd name="connsiteY28" fmla="*/ 10893 h 26066"/>
                <a:gd name="connsiteX29" fmla="*/ 16458 w 36329"/>
                <a:gd name="connsiteY29" fmla="*/ 1026 h 26066"/>
                <a:gd name="connsiteX30" fmla="*/ 18175 w 36329"/>
                <a:gd name="connsiteY30" fmla="*/ 619 h 26066"/>
                <a:gd name="connsiteX31" fmla="*/ 21701 w 36329"/>
                <a:gd name="connsiteY31" fmla="*/ 3791 h 26066"/>
                <a:gd name="connsiteX32" fmla="*/ 26781 w 36329"/>
                <a:gd name="connsiteY32" fmla="*/ 6192 h 26066"/>
                <a:gd name="connsiteX33" fmla="*/ 27518 w 36329"/>
                <a:gd name="connsiteY33" fmla="*/ 8609 h 26066"/>
                <a:gd name="connsiteX34" fmla="*/ 29068 w 36329"/>
                <a:gd name="connsiteY34" fmla="*/ 9956 h 26066"/>
                <a:gd name="connsiteX35" fmla="*/ 30984 w 36329"/>
                <a:gd name="connsiteY35" fmla="*/ 9132 h 26066"/>
                <a:gd name="connsiteX36" fmla="*/ 36064 w 36329"/>
                <a:gd name="connsiteY36" fmla="*/ 13271 h 26066"/>
                <a:gd name="connsiteX37" fmla="*/ 35491 w 36329"/>
                <a:gd name="connsiteY37" fmla="*/ 17272 h 26066"/>
                <a:gd name="connsiteX38" fmla="*/ 34424 w 36329"/>
                <a:gd name="connsiteY38" fmla="*/ 20485 h 26066"/>
                <a:gd name="connsiteX39" fmla="*/ 23920 w 36329"/>
                <a:gd name="connsiteY39" fmla="*/ 18669 h 26066"/>
                <a:gd name="connsiteX40" fmla="*/ 22391 w 36329"/>
                <a:gd name="connsiteY40" fmla="*/ 18610 h 26066"/>
                <a:gd name="connsiteX41" fmla="*/ 20745 w 36329"/>
                <a:gd name="connsiteY41" fmla="*/ 20252 h 26066"/>
                <a:gd name="connsiteX42" fmla="*/ 19510 w 36329"/>
                <a:gd name="connsiteY42" fmla="*/ 21828 h 26066"/>
                <a:gd name="connsiteX43" fmla="*/ 18207 w 36329"/>
                <a:gd name="connsiteY43" fmla="*/ 21963 h 26066"/>
                <a:gd name="connsiteX44" fmla="*/ 17088 w 36329"/>
                <a:gd name="connsiteY44" fmla="*/ 22693 h 26066"/>
                <a:gd name="connsiteX45" fmla="*/ 16709 w 36329"/>
                <a:gd name="connsiteY45" fmla="*/ 23732 h 26066"/>
                <a:gd name="connsiteX46" fmla="*/ 15804 w 36329"/>
                <a:gd name="connsiteY46" fmla="*/ 24388 h 26066"/>
                <a:gd name="connsiteX47" fmla="*/ 15474 w 36329"/>
                <a:gd name="connsiteY47" fmla="*/ 26031 h 26066"/>
                <a:gd name="connsiteX48" fmla="*/ 14650 w 36329"/>
                <a:gd name="connsiteY48" fmla="*/ 25111 h 26066"/>
                <a:gd name="connsiteX49" fmla="*/ 13086 w 36329"/>
                <a:gd name="connsiteY49" fmla="*/ 24586 h 26066"/>
                <a:gd name="connsiteX50" fmla="*/ 11687 w 36329"/>
                <a:gd name="connsiteY50" fmla="*/ 24061 h 26066"/>
                <a:gd name="connsiteX51" fmla="*/ 10286 w 36329"/>
                <a:gd name="connsiteY51" fmla="*/ 22616 h 26066"/>
                <a:gd name="connsiteX52" fmla="*/ 8640 w 36329"/>
                <a:gd name="connsiteY52" fmla="*/ 23798 h 26066"/>
                <a:gd name="connsiteX53" fmla="*/ 7157 w 36329"/>
                <a:gd name="connsiteY53" fmla="*/ 23930 h 26066"/>
                <a:gd name="connsiteX54" fmla="*/ 5592 w 36329"/>
                <a:gd name="connsiteY54" fmla="*/ 23601 h 26066"/>
                <a:gd name="connsiteX55" fmla="*/ 3087 w 36329"/>
                <a:gd name="connsiteY55" fmla="*/ 23875 h 26066"/>
                <a:gd name="connsiteX56" fmla="*/ 1334 w 36329"/>
                <a:gd name="connsiteY56" fmla="*/ 24037 h 26066"/>
                <a:gd name="connsiteX57" fmla="*/ 52 w 36329"/>
                <a:gd name="connsiteY57" fmla="*/ 22926 h 26066"/>
                <a:gd name="connsiteX0" fmla="*/ 52 w 36329"/>
                <a:gd name="connsiteY0" fmla="*/ 22906 h 26046"/>
                <a:gd name="connsiteX1" fmla="*/ 907 w 36329"/>
                <a:gd name="connsiteY1" fmla="*/ 22093 h 26046"/>
                <a:gd name="connsiteX2" fmla="*/ 675 w 36329"/>
                <a:gd name="connsiteY2" fmla="*/ 21049 h 26046"/>
                <a:gd name="connsiteX3" fmla="*/ 1361 w 36329"/>
                <a:gd name="connsiteY3" fmla="*/ 20637 h 26046"/>
                <a:gd name="connsiteX4" fmla="*/ 1187 w 36329"/>
                <a:gd name="connsiteY4" fmla="*/ 19783 h 26046"/>
                <a:gd name="connsiteX5" fmla="*/ 805 w 36329"/>
                <a:gd name="connsiteY5" fmla="*/ 19257 h 26046"/>
                <a:gd name="connsiteX6" fmla="*/ 1119 w 36329"/>
                <a:gd name="connsiteY6" fmla="*/ 18321 h 26046"/>
                <a:gd name="connsiteX7" fmla="*/ 1992 w 36329"/>
                <a:gd name="connsiteY7" fmla="*/ 17871 h 26046"/>
                <a:gd name="connsiteX8" fmla="*/ 1963 w 36329"/>
                <a:gd name="connsiteY8" fmla="*/ 17347 h 26046"/>
                <a:gd name="connsiteX9" fmla="*/ 2137 w 36329"/>
                <a:gd name="connsiteY9" fmla="*/ 16637 h 26046"/>
                <a:gd name="connsiteX10" fmla="*/ 2557 w 36329"/>
                <a:gd name="connsiteY10" fmla="*/ 16045 h 26046"/>
                <a:gd name="connsiteX11" fmla="*/ 2509 w 36329"/>
                <a:gd name="connsiteY11" fmla="*/ 15262 h 26046"/>
                <a:gd name="connsiteX12" fmla="*/ 1498 w 36329"/>
                <a:gd name="connsiteY12" fmla="*/ 13901 h 26046"/>
                <a:gd name="connsiteX13" fmla="*/ 52 w 36329"/>
                <a:gd name="connsiteY13" fmla="*/ 12019 h 26046"/>
                <a:gd name="connsiteX14" fmla="*/ 830 w 36329"/>
                <a:gd name="connsiteY14" fmla="*/ 11034 h 26046"/>
                <a:gd name="connsiteX15" fmla="*/ 1192 w 36329"/>
                <a:gd name="connsiteY15" fmla="*/ 10388 h 26046"/>
                <a:gd name="connsiteX16" fmla="*/ 2185 w 36329"/>
                <a:gd name="connsiteY16" fmla="*/ 9327 h 26046"/>
                <a:gd name="connsiteX17" fmla="*/ 3867 w 36329"/>
                <a:gd name="connsiteY17" fmla="*/ 8693 h 26046"/>
                <a:gd name="connsiteX18" fmla="*/ 5757 w 36329"/>
                <a:gd name="connsiteY18" fmla="*/ 7360 h 26046"/>
                <a:gd name="connsiteX19" fmla="*/ 8129 w 36329"/>
                <a:gd name="connsiteY19" fmla="*/ 6323 h 26046"/>
                <a:gd name="connsiteX20" fmla="*/ 9874 w 36329"/>
                <a:gd name="connsiteY20" fmla="*/ 5916 h 26046"/>
                <a:gd name="connsiteX21" fmla="*/ 12343 w 36329"/>
                <a:gd name="connsiteY21" fmla="*/ 5142 h 26046"/>
                <a:gd name="connsiteX22" fmla="*/ 11799 w 36329"/>
                <a:gd name="connsiteY22" fmla="*/ 6221 h 26046"/>
                <a:gd name="connsiteX23" fmla="*/ 12867 w 36329"/>
                <a:gd name="connsiteY23" fmla="*/ 6955 h 26046"/>
                <a:gd name="connsiteX24" fmla="*/ 15023 w 36329"/>
                <a:gd name="connsiteY24" fmla="*/ 7721 h 26046"/>
                <a:gd name="connsiteX25" fmla="*/ 16898 w 36329"/>
                <a:gd name="connsiteY25" fmla="*/ 9453 h 26046"/>
                <a:gd name="connsiteX26" fmla="*/ 16381 w 36329"/>
                <a:gd name="connsiteY26" fmla="*/ 10764 h 26046"/>
                <a:gd name="connsiteX27" fmla="*/ 18660 w 36329"/>
                <a:gd name="connsiteY27" fmla="*/ 10568 h 26046"/>
                <a:gd name="connsiteX28" fmla="*/ 16458 w 36329"/>
                <a:gd name="connsiteY28" fmla="*/ 1006 h 26046"/>
                <a:gd name="connsiteX29" fmla="*/ 18175 w 36329"/>
                <a:gd name="connsiteY29" fmla="*/ 599 h 26046"/>
                <a:gd name="connsiteX30" fmla="*/ 21701 w 36329"/>
                <a:gd name="connsiteY30" fmla="*/ 3771 h 26046"/>
                <a:gd name="connsiteX31" fmla="*/ 26781 w 36329"/>
                <a:gd name="connsiteY31" fmla="*/ 6172 h 26046"/>
                <a:gd name="connsiteX32" fmla="*/ 27518 w 36329"/>
                <a:gd name="connsiteY32" fmla="*/ 8589 h 26046"/>
                <a:gd name="connsiteX33" fmla="*/ 29068 w 36329"/>
                <a:gd name="connsiteY33" fmla="*/ 9936 h 26046"/>
                <a:gd name="connsiteX34" fmla="*/ 30984 w 36329"/>
                <a:gd name="connsiteY34" fmla="*/ 9112 h 26046"/>
                <a:gd name="connsiteX35" fmla="*/ 36064 w 36329"/>
                <a:gd name="connsiteY35" fmla="*/ 13251 h 26046"/>
                <a:gd name="connsiteX36" fmla="*/ 35491 w 36329"/>
                <a:gd name="connsiteY36" fmla="*/ 17252 h 26046"/>
                <a:gd name="connsiteX37" fmla="*/ 34424 w 36329"/>
                <a:gd name="connsiteY37" fmla="*/ 20465 h 26046"/>
                <a:gd name="connsiteX38" fmla="*/ 23920 w 36329"/>
                <a:gd name="connsiteY38" fmla="*/ 18649 h 26046"/>
                <a:gd name="connsiteX39" fmla="*/ 22391 w 36329"/>
                <a:gd name="connsiteY39" fmla="*/ 18590 h 26046"/>
                <a:gd name="connsiteX40" fmla="*/ 20745 w 36329"/>
                <a:gd name="connsiteY40" fmla="*/ 20232 h 26046"/>
                <a:gd name="connsiteX41" fmla="*/ 19510 w 36329"/>
                <a:gd name="connsiteY41" fmla="*/ 21808 h 26046"/>
                <a:gd name="connsiteX42" fmla="*/ 18207 w 36329"/>
                <a:gd name="connsiteY42" fmla="*/ 21943 h 26046"/>
                <a:gd name="connsiteX43" fmla="*/ 17088 w 36329"/>
                <a:gd name="connsiteY43" fmla="*/ 22673 h 26046"/>
                <a:gd name="connsiteX44" fmla="*/ 16709 w 36329"/>
                <a:gd name="connsiteY44" fmla="*/ 23712 h 26046"/>
                <a:gd name="connsiteX45" fmla="*/ 15804 w 36329"/>
                <a:gd name="connsiteY45" fmla="*/ 24368 h 26046"/>
                <a:gd name="connsiteX46" fmla="*/ 15474 w 36329"/>
                <a:gd name="connsiteY46" fmla="*/ 26011 h 26046"/>
                <a:gd name="connsiteX47" fmla="*/ 14650 w 36329"/>
                <a:gd name="connsiteY47" fmla="*/ 25091 h 26046"/>
                <a:gd name="connsiteX48" fmla="*/ 13086 w 36329"/>
                <a:gd name="connsiteY48" fmla="*/ 24566 h 26046"/>
                <a:gd name="connsiteX49" fmla="*/ 11687 w 36329"/>
                <a:gd name="connsiteY49" fmla="*/ 24041 h 26046"/>
                <a:gd name="connsiteX50" fmla="*/ 10286 w 36329"/>
                <a:gd name="connsiteY50" fmla="*/ 22596 h 26046"/>
                <a:gd name="connsiteX51" fmla="*/ 8640 w 36329"/>
                <a:gd name="connsiteY51" fmla="*/ 23778 h 26046"/>
                <a:gd name="connsiteX52" fmla="*/ 7157 w 36329"/>
                <a:gd name="connsiteY52" fmla="*/ 23910 h 26046"/>
                <a:gd name="connsiteX53" fmla="*/ 5592 w 36329"/>
                <a:gd name="connsiteY53" fmla="*/ 23581 h 26046"/>
                <a:gd name="connsiteX54" fmla="*/ 3087 w 36329"/>
                <a:gd name="connsiteY54" fmla="*/ 23855 h 26046"/>
                <a:gd name="connsiteX55" fmla="*/ 1334 w 36329"/>
                <a:gd name="connsiteY55" fmla="*/ 24017 h 26046"/>
                <a:gd name="connsiteX56" fmla="*/ 52 w 36329"/>
                <a:gd name="connsiteY56" fmla="*/ 22906 h 26046"/>
                <a:gd name="connsiteX0" fmla="*/ 52 w 36329"/>
                <a:gd name="connsiteY0" fmla="*/ 22918 h 26058"/>
                <a:gd name="connsiteX1" fmla="*/ 907 w 36329"/>
                <a:gd name="connsiteY1" fmla="*/ 22105 h 26058"/>
                <a:gd name="connsiteX2" fmla="*/ 675 w 36329"/>
                <a:gd name="connsiteY2" fmla="*/ 21061 h 26058"/>
                <a:gd name="connsiteX3" fmla="*/ 1361 w 36329"/>
                <a:gd name="connsiteY3" fmla="*/ 20649 h 26058"/>
                <a:gd name="connsiteX4" fmla="*/ 1187 w 36329"/>
                <a:gd name="connsiteY4" fmla="*/ 19795 h 26058"/>
                <a:gd name="connsiteX5" fmla="*/ 805 w 36329"/>
                <a:gd name="connsiteY5" fmla="*/ 19269 h 26058"/>
                <a:gd name="connsiteX6" fmla="*/ 1119 w 36329"/>
                <a:gd name="connsiteY6" fmla="*/ 18333 h 26058"/>
                <a:gd name="connsiteX7" fmla="*/ 1992 w 36329"/>
                <a:gd name="connsiteY7" fmla="*/ 17883 h 26058"/>
                <a:gd name="connsiteX8" fmla="*/ 1963 w 36329"/>
                <a:gd name="connsiteY8" fmla="*/ 17359 h 26058"/>
                <a:gd name="connsiteX9" fmla="*/ 2137 w 36329"/>
                <a:gd name="connsiteY9" fmla="*/ 16649 h 26058"/>
                <a:gd name="connsiteX10" fmla="*/ 2557 w 36329"/>
                <a:gd name="connsiteY10" fmla="*/ 16057 h 26058"/>
                <a:gd name="connsiteX11" fmla="*/ 2509 w 36329"/>
                <a:gd name="connsiteY11" fmla="*/ 15274 h 26058"/>
                <a:gd name="connsiteX12" fmla="*/ 1498 w 36329"/>
                <a:gd name="connsiteY12" fmla="*/ 13913 h 26058"/>
                <a:gd name="connsiteX13" fmla="*/ 52 w 36329"/>
                <a:gd name="connsiteY13" fmla="*/ 12031 h 26058"/>
                <a:gd name="connsiteX14" fmla="*/ 830 w 36329"/>
                <a:gd name="connsiteY14" fmla="*/ 11046 h 26058"/>
                <a:gd name="connsiteX15" fmla="*/ 1192 w 36329"/>
                <a:gd name="connsiteY15" fmla="*/ 10400 h 26058"/>
                <a:gd name="connsiteX16" fmla="*/ 2185 w 36329"/>
                <a:gd name="connsiteY16" fmla="*/ 9339 h 26058"/>
                <a:gd name="connsiteX17" fmla="*/ 3867 w 36329"/>
                <a:gd name="connsiteY17" fmla="*/ 8705 h 26058"/>
                <a:gd name="connsiteX18" fmla="*/ 5757 w 36329"/>
                <a:gd name="connsiteY18" fmla="*/ 7372 h 26058"/>
                <a:gd name="connsiteX19" fmla="*/ 8129 w 36329"/>
                <a:gd name="connsiteY19" fmla="*/ 6335 h 26058"/>
                <a:gd name="connsiteX20" fmla="*/ 9874 w 36329"/>
                <a:gd name="connsiteY20" fmla="*/ 5928 h 26058"/>
                <a:gd name="connsiteX21" fmla="*/ 12343 w 36329"/>
                <a:gd name="connsiteY21" fmla="*/ 5154 h 26058"/>
                <a:gd name="connsiteX22" fmla="*/ 11799 w 36329"/>
                <a:gd name="connsiteY22" fmla="*/ 6233 h 26058"/>
                <a:gd name="connsiteX23" fmla="*/ 12867 w 36329"/>
                <a:gd name="connsiteY23" fmla="*/ 6967 h 26058"/>
                <a:gd name="connsiteX24" fmla="*/ 15023 w 36329"/>
                <a:gd name="connsiteY24" fmla="*/ 7733 h 26058"/>
                <a:gd name="connsiteX25" fmla="*/ 16898 w 36329"/>
                <a:gd name="connsiteY25" fmla="*/ 9465 h 26058"/>
                <a:gd name="connsiteX26" fmla="*/ 16381 w 36329"/>
                <a:gd name="connsiteY26" fmla="*/ 10776 h 26058"/>
                <a:gd name="connsiteX27" fmla="*/ 16458 w 36329"/>
                <a:gd name="connsiteY27" fmla="*/ 1018 h 26058"/>
                <a:gd name="connsiteX28" fmla="*/ 18175 w 36329"/>
                <a:gd name="connsiteY28" fmla="*/ 611 h 26058"/>
                <a:gd name="connsiteX29" fmla="*/ 21701 w 36329"/>
                <a:gd name="connsiteY29" fmla="*/ 3783 h 26058"/>
                <a:gd name="connsiteX30" fmla="*/ 26781 w 36329"/>
                <a:gd name="connsiteY30" fmla="*/ 6184 h 26058"/>
                <a:gd name="connsiteX31" fmla="*/ 27518 w 36329"/>
                <a:gd name="connsiteY31" fmla="*/ 8601 h 26058"/>
                <a:gd name="connsiteX32" fmla="*/ 29068 w 36329"/>
                <a:gd name="connsiteY32" fmla="*/ 9948 h 26058"/>
                <a:gd name="connsiteX33" fmla="*/ 30984 w 36329"/>
                <a:gd name="connsiteY33" fmla="*/ 9124 h 26058"/>
                <a:gd name="connsiteX34" fmla="*/ 36064 w 36329"/>
                <a:gd name="connsiteY34" fmla="*/ 13263 h 26058"/>
                <a:gd name="connsiteX35" fmla="*/ 35491 w 36329"/>
                <a:gd name="connsiteY35" fmla="*/ 17264 h 26058"/>
                <a:gd name="connsiteX36" fmla="*/ 34424 w 36329"/>
                <a:gd name="connsiteY36" fmla="*/ 20477 h 26058"/>
                <a:gd name="connsiteX37" fmla="*/ 23920 w 36329"/>
                <a:gd name="connsiteY37" fmla="*/ 18661 h 26058"/>
                <a:gd name="connsiteX38" fmla="*/ 22391 w 36329"/>
                <a:gd name="connsiteY38" fmla="*/ 18602 h 26058"/>
                <a:gd name="connsiteX39" fmla="*/ 20745 w 36329"/>
                <a:gd name="connsiteY39" fmla="*/ 20244 h 26058"/>
                <a:gd name="connsiteX40" fmla="*/ 19510 w 36329"/>
                <a:gd name="connsiteY40" fmla="*/ 21820 h 26058"/>
                <a:gd name="connsiteX41" fmla="*/ 18207 w 36329"/>
                <a:gd name="connsiteY41" fmla="*/ 21955 h 26058"/>
                <a:gd name="connsiteX42" fmla="*/ 17088 w 36329"/>
                <a:gd name="connsiteY42" fmla="*/ 22685 h 26058"/>
                <a:gd name="connsiteX43" fmla="*/ 16709 w 36329"/>
                <a:gd name="connsiteY43" fmla="*/ 23724 h 26058"/>
                <a:gd name="connsiteX44" fmla="*/ 15804 w 36329"/>
                <a:gd name="connsiteY44" fmla="*/ 24380 h 26058"/>
                <a:gd name="connsiteX45" fmla="*/ 15474 w 36329"/>
                <a:gd name="connsiteY45" fmla="*/ 26023 h 26058"/>
                <a:gd name="connsiteX46" fmla="*/ 14650 w 36329"/>
                <a:gd name="connsiteY46" fmla="*/ 25103 h 26058"/>
                <a:gd name="connsiteX47" fmla="*/ 13086 w 36329"/>
                <a:gd name="connsiteY47" fmla="*/ 24578 h 26058"/>
                <a:gd name="connsiteX48" fmla="*/ 11687 w 36329"/>
                <a:gd name="connsiteY48" fmla="*/ 24053 h 26058"/>
                <a:gd name="connsiteX49" fmla="*/ 10286 w 36329"/>
                <a:gd name="connsiteY49" fmla="*/ 22608 h 26058"/>
                <a:gd name="connsiteX50" fmla="*/ 8640 w 36329"/>
                <a:gd name="connsiteY50" fmla="*/ 23790 h 26058"/>
                <a:gd name="connsiteX51" fmla="*/ 7157 w 36329"/>
                <a:gd name="connsiteY51" fmla="*/ 23922 h 26058"/>
                <a:gd name="connsiteX52" fmla="*/ 5592 w 36329"/>
                <a:gd name="connsiteY52" fmla="*/ 23593 h 26058"/>
                <a:gd name="connsiteX53" fmla="*/ 3087 w 36329"/>
                <a:gd name="connsiteY53" fmla="*/ 23867 h 26058"/>
                <a:gd name="connsiteX54" fmla="*/ 1334 w 36329"/>
                <a:gd name="connsiteY54" fmla="*/ 24029 h 26058"/>
                <a:gd name="connsiteX55" fmla="*/ 52 w 36329"/>
                <a:gd name="connsiteY55" fmla="*/ 22918 h 26058"/>
                <a:gd name="connsiteX0" fmla="*/ 52 w 36329"/>
                <a:gd name="connsiteY0" fmla="*/ 22832 h 25972"/>
                <a:gd name="connsiteX1" fmla="*/ 907 w 36329"/>
                <a:gd name="connsiteY1" fmla="*/ 22019 h 25972"/>
                <a:gd name="connsiteX2" fmla="*/ 675 w 36329"/>
                <a:gd name="connsiteY2" fmla="*/ 20975 h 25972"/>
                <a:gd name="connsiteX3" fmla="*/ 1361 w 36329"/>
                <a:gd name="connsiteY3" fmla="*/ 20563 h 25972"/>
                <a:gd name="connsiteX4" fmla="*/ 1187 w 36329"/>
                <a:gd name="connsiteY4" fmla="*/ 19709 h 25972"/>
                <a:gd name="connsiteX5" fmla="*/ 805 w 36329"/>
                <a:gd name="connsiteY5" fmla="*/ 19183 h 25972"/>
                <a:gd name="connsiteX6" fmla="*/ 1119 w 36329"/>
                <a:gd name="connsiteY6" fmla="*/ 18247 h 25972"/>
                <a:gd name="connsiteX7" fmla="*/ 1992 w 36329"/>
                <a:gd name="connsiteY7" fmla="*/ 17797 h 25972"/>
                <a:gd name="connsiteX8" fmla="*/ 1963 w 36329"/>
                <a:gd name="connsiteY8" fmla="*/ 17273 h 25972"/>
                <a:gd name="connsiteX9" fmla="*/ 2137 w 36329"/>
                <a:gd name="connsiteY9" fmla="*/ 16563 h 25972"/>
                <a:gd name="connsiteX10" fmla="*/ 2557 w 36329"/>
                <a:gd name="connsiteY10" fmla="*/ 15971 h 25972"/>
                <a:gd name="connsiteX11" fmla="*/ 2509 w 36329"/>
                <a:gd name="connsiteY11" fmla="*/ 15188 h 25972"/>
                <a:gd name="connsiteX12" fmla="*/ 1498 w 36329"/>
                <a:gd name="connsiteY12" fmla="*/ 13827 h 25972"/>
                <a:gd name="connsiteX13" fmla="*/ 52 w 36329"/>
                <a:gd name="connsiteY13" fmla="*/ 11945 h 25972"/>
                <a:gd name="connsiteX14" fmla="*/ 830 w 36329"/>
                <a:gd name="connsiteY14" fmla="*/ 10960 h 25972"/>
                <a:gd name="connsiteX15" fmla="*/ 1192 w 36329"/>
                <a:gd name="connsiteY15" fmla="*/ 10314 h 25972"/>
                <a:gd name="connsiteX16" fmla="*/ 2185 w 36329"/>
                <a:gd name="connsiteY16" fmla="*/ 9253 h 25972"/>
                <a:gd name="connsiteX17" fmla="*/ 3867 w 36329"/>
                <a:gd name="connsiteY17" fmla="*/ 8619 h 25972"/>
                <a:gd name="connsiteX18" fmla="*/ 5757 w 36329"/>
                <a:gd name="connsiteY18" fmla="*/ 7286 h 25972"/>
                <a:gd name="connsiteX19" fmla="*/ 8129 w 36329"/>
                <a:gd name="connsiteY19" fmla="*/ 6249 h 25972"/>
                <a:gd name="connsiteX20" fmla="*/ 9874 w 36329"/>
                <a:gd name="connsiteY20" fmla="*/ 5842 h 25972"/>
                <a:gd name="connsiteX21" fmla="*/ 12343 w 36329"/>
                <a:gd name="connsiteY21" fmla="*/ 5068 h 25972"/>
                <a:gd name="connsiteX22" fmla="*/ 11799 w 36329"/>
                <a:gd name="connsiteY22" fmla="*/ 6147 h 25972"/>
                <a:gd name="connsiteX23" fmla="*/ 12867 w 36329"/>
                <a:gd name="connsiteY23" fmla="*/ 6881 h 25972"/>
                <a:gd name="connsiteX24" fmla="*/ 15023 w 36329"/>
                <a:gd name="connsiteY24" fmla="*/ 7647 h 25972"/>
                <a:gd name="connsiteX25" fmla="*/ 16898 w 36329"/>
                <a:gd name="connsiteY25" fmla="*/ 9379 h 25972"/>
                <a:gd name="connsiteX26" fmla="*/ 16458 w 36329"/>
                <a:gd name="connsiteY26" fmla="*/ 932 h 25972"/>
                <a:gd name="connsiteX27" fmla="*/ 18175 w 36329"/>
                <a:gd name="connsiteY27" fmla="*/ 525 h 25972"/>
                <a:gd name="connsiteX28" fmla="*/ 21701 w 36329"/>
                <a:gd name="connsiteY28" fmla="*/ 3697 h 25972"/>
                <a:gd name="connsiteX29" fmla="*/ 26781 w 36329"/>
                <a:gd name="connsiteY29" fmla="*/ 6098 h 25972"/>
                <a:gd name="connsiteX30" fmla="*/ 27518 w 36329"/>
                <a:gd name="connsiteY30" fmla="*/ 8515 h 25972"/>
                <a:gd name="connsiteX31" fmla="*/ 29068 w 36329"/>
                <a:gd name="connsiteY31" fmla="*/ 9862 h 25972"/>
                <a:gd name="connsiteX32" fmla="*/ 30984 w 36329"/>
                <a:gd name="connsiteY32" fmla="*/ 9038 h 25972"/>
                <a:gd name="connsiteX33" fmla="*/ 36064 w 36329"/>
                <a:gd name="connsiteY33" fmla="*/ 13177 h 25972"/>
                <a:gd name="connsiteX34" fmla="*/ 35491 w 36329"/>
                <a:gd name="connsiteY34" fmla="*/ 17178 h 25972"/>
                <a:gd name="connsiteX35" fmla="*/ 34424 w 36329"/>
                <a:gd name="connsiteY35" fmla="*/ 20391 h 25972"/>
                <a:gd name="connsiteX36" fmla="*/ 23920 w 36329"/>
                <a:gd name="connsiteY36" fmla="*/ 18575 h 25972"/>
                <a:gd name="connsiteX37" fmla="*/ 22391 w 36329"/>
                <a:gd name="connsiteY37" fmla="*/ 18516 h 25972"/>
                <a:gd name="connsiteX38" fmla="*/ 20745 w 36329"/>
                <a:gd name="connsiteY38" fmla="*/ 20158 h 25972"/>
                <a:gd name="connsiteX39" fmla="*/ 19510 w 36329"/>
                <a:gd name="connsiteY39" fmla="*/ 21734 h 25972"/>
                <a:gd name="connsiteX40" fmla="*/ 18207 w 36329"/>
                <a:gd name="connsiteY40" fmla="*/ 21869 h 25972"/>
                <a:gd name="connsiteX41" fmla="*/ 17088 w 36329"/>
                <a:gd name="connsiteY41" fmla="*/ 22599 h 25972"/>
                <a:gd name="connsiteX42" fmla="*/ 16709 w 36329"/>
                <a:gd name="connsiteY42" fmla="*/ 23638 h 25972"/>
                <a:gd name="connsiteX43" fmla="*/ 15804 w 36329"/>
                <a:gd name="connsiteY43" fmla="*/ 24294 h 25972"/>
                <a:gd name="connsiteX44" fmla="*/ 15474 w 36329"/>
                <a:gd name="connsiteY44" fmla="*/ 25937 h 25972"/>
                <a:gd name="connsiteX45" fmla="*/ 14650 w 36329"/>
                <a:gd name="connsiteY45" fmla="*/ 25017 h 25972"/>
                <a:gd name="connsiteX46" fmla="*/ 13086 w 36329"/>
                <a:gd name="connsiteY46" fmla="*/ 24492 h 25972"/>
                <a:gd name="connsiteX47" fmla="*/ 11687 w 36329"/>
                <a:gd name="connsiteY47" fmla="*/ 23967 h 25972"/>
                <a:gd name="connsiteX48" fmla="*/ 10286 w 36329"/>
                <a:gd name="connsiteY48" fmla="*/ 22522 h 25972"/>
                <a:gd name="connsiteX49" fmla="*/ 8640 w 36329"/>
                <a:gd name="connsiteY49" fmla="*/ 23704 h 25972"/>
                <a:gd name="connsiteX50" fmla="*/ 7157 w 36329"/>
                <a:gd name="connsiteY50" fmla="*/ 23836 h 25972"/>
                <a:gd name="connsiteX51" fmla="*/ 5592 w 36329"/>
                <a:gd name="connsiteY51" fmla="*/ 23507 h 25972"/>
                <a:gd name="connsiteX52" fmla="*/ 3087 w 36329"/>
                <a:gd name="connsiteY52" fmla="*/ 23781 h 25972"/>
                <a:gd name="connsiteX53" fmla="*/ 1334 w 36329"/>
                <a:gd name="connsiteY53" fmla="*/ 23943 h 25972"/>
                <a:gd name="connsiteX54" fmla="*/ 52 w 36329"/>
                <a:gd name="connsiteY54" fmla="*/ 22832 h 25972"/>
                <a:gd name="connsiteX0" fmla="*/ 52 w 36329"/>
                <a:gd name="connsiteY0" fmla="*/ 22722 h 25862"/>
                <a:gd name="connsiteX1" fmla="*/ 907 w 36329"/>
                <a:gd name="connsiteY1" fmla="*/ 21909 h 25862"/>
                <a:gd name="connsiteX2" fmla="*/ 675 w 36329"/>
                <a:gd name="connsiteY2" fmla="*/ 20865 h 25862"/>
                <a:gd name="connsiteX3" fmla="*/ 1361 w 36329"/>
                <a:gd name="connsiteY3" fmla="*/ 20453 h 25862"/>
                <a:gd name="connsiteX4" fmla="*/ 1187 w 36329"/>
                <a:gd name="connsiteY4" fmla="*/ 19599 h 25862"/>
                <a:gd name="connsiteX5" fmla="*/ 805 w 36329"/>
                <a:gd name="connsiteY5" fmla="*/ 19073 h 25862"/>
                <a:gd name="connsiteX6" fmla="*/ 1119 w 36329"/>
                <a:gd name="connsiteY6" fmla="*/ 18137 h 25862"/>
                <a:gd name="connsiteX7" fmla="*/ 1992 w 36329"/>
                <a:gd name="connsiteY7" fmla="*/ 17687 h 25862"/>
                <a:gd name="connsiteX8" fmla="*/ 1963 w 36329"/>
                <a:gd name="connsiteY8" fmla="*/ 17163 h 25862"/>
                <a:gd name="connsiteX9" fmla="*/ 2137 w 36329"/>
                <a:gd name="connsiteY9" fmla="*/ 16453 h 25862"/>
                <a:gd name="connsiteX10" fmla="*/ 2557 w 36329"/>
                <a:gd name="connsiteY10" fmla="*/ 15861 h 25862"/>
                <a:gd name="connsiteX11" fmla="*/ 2509 w 36329"/>
                <a:gd name="connsiteY11" fmla="*/ 15078 h 25862"/>
                <a:gd name="connsiteX12" fmla="*/ 1498 w 36329"/>
                <a:gd name="connsiteY12" fmla="*/ 13717 h 25862"/>
                <a:gd name="connsiteX13" fmla="*/ 52 w 36329"/>
                <a:gd name="connsiteY13" fmla="*/ 11835 h 25862"/>
                <a:gd name="connsiteX14" fmla="*/ 830 w 36329"/>
                <a:gd name="connsiteY14" fmla="*/ 10850 h 25862"/>
                <a:gd name="connsiteX15" fmla="*/ 1192 w 36329"/>
                <a:gd name="connsiteY15" fmla="*/ 10204 h 25862"/>
                <a:gd name="connsiteX16" fmla="*/ 2185 w 36329"/>
                <a:gd name="connsiteY16" fmla="*/ 9143 h 25862"/>
                <a:gd name="connsiteX17" fmla="*/ 3867 w 36329"/>
                <a:gd name="connsiteY17" fmla="*/ 8509 h 25862"/>
                <a:gd name="connsiteX18" fmla="*/ 5757 w 36329"/>
                <a:gd name="connsiteY18" fmla="*/ 7176 h 25862"/>
                <a:gd name="connsiteX19" fmla="*/ 8129 w 36329"/>
                <a:gd name="connsiteY19" fmla="*/ 6139 h 25862"/>
                <a:gd name="connsiteX20" fmla="*/ 9874 w 36329"/>
                <a:gd name="connsiteY20" fmla="*/ 5732 h 25862"/>
                <a:gd name="connsiteX21" fmla="*/ 12343 w 36329"/>
                <a:gd name="connsiteY21" fmla="*/ 4958 h 25862"/>
                <a:gd name="connsiteX22" fmla="*/ 11799 w 36329"/>
                <a:gd name="connsiteY22" fmla="*/ 6037 h 25862"/>
                <a:gd name="connsiteX23" fmla="*/ 12867 w 36329"/>
                <a:gd name="connsiteY23" fmla="*/ 6771 h 25862"/>
                <a:gd name="connsiteX24" fmla="*/ 15023 w 36329"/>
                <a:gd name="connsiteY24" fmla="*/ 7537 h 25862"/>
                <a:gd name="connsiteX25" fmla="*/ 16458 w 36329"/>
                <a:gd name="connsiteY25" fmla="*/ 822 h 25862"/>
                <a:gd name="connsiteX26" fmla="*/ 18175 w 36329"/>
                <a:gd name="connsiteY26" fmla="*/ 415 h 25862"/>
                <a:gd name="connsiteX27" fmla="*/ 21701 w 36329"/>
                <a:gd name="connsiteY27" fmla="*/ 3587 h 25862"/>
                <a:gd name="connsiteX28" fmla="*/ 26781 w 36329"/>
                <a:gd name="connsiteY28" fmla="*/ 5988 h 25862"/>
                <a:gd name="connsiteX29" fmla="*/ 27518 w 36329"/>
                <a:gd name="connsiteY29" fmla="*/ 8405 h 25862"/>
                <a:gd name="connsiteX30" fmla="*/ 29068 w 36329"/>
                <a:gd name="connsiteY30" fmla="*/ 9752 h 25862"/>
                <a:gd name="connsiteX31" fmla="*/ 30984 w 36329"/>
                <a:gd name="connsiteY31" fmla="*/ 8928 h 25862"/>
                <a:gd name="connsiteX32" fmla="*/ 36064 w 36329"/>
                <a:gd name="connsiteY32" fmla="*/ 13067 h 25862"/>
                <a:gd name="connsiteX33" fmla="*/ 35491 w 36329"/>
                <a:gd name="connsiteY33" fmla="*/ 17068 h 25862"/>
                <a:gd name="connsiteX34" fmla="*/ 34424 w 36329"/>
                <a:gd name="connsiteY34" fmla="*/ 20281 h 25862"/>
                <a:gd name="connsiteX35" fmla="*/ 23920 w 36329"/>
                <a:gd name="connsiteY35" fmla="*/ 18465 h 25862"/>
                <a:gd name="connsiteX36" fmla="*/ 22391 w 36329"/>
                <a:gd name="connsiteY36" fmla="*/ 18406 h 25862"/>
                <a:gd name="connsiteX37" fmla="*/ 20745 w 36329"/>
                <a:gd name="connsiteY37" fmla="*/ 20048 h 25862"/>
                <a:gd name="connsiteX38" fmla="*/ 19510 w 36329"/>
                <a:gd name="connsiteY38" fmla="*/ 21624 h 25862"/>
                <a:gd name="connsiteX39" fmla="*/ 18207 w 36329"/>
                <a:gd name="connsiteY39" fmla="*/ 21759 h 25862"/>
                <a:gd name="connsiteX40" fmla="*/ 17088 w 36329"/>
                <a:gd name="connsiteY40" fmla="*/ 22489 h 25862"/>
                <a:gd name="connsiteX41" fmla="*/ 16709 w 36329"/>
                <a:gd name="connsiteY41" fmla="*/ 23528 h 25862"/>
                <a:gd name="connsiteX42" fmla="*/ 15804 w 36329"/>
                <a:gd name="connsiteY42" fmla="*/ 24184 h 25862"/>
                <a:gd name="connsiteX43" fmla="*/ 15474 w 36329"/>
                <a:gd name="connsiteY43" fmla="*/ 25827 h 25862"/>
                <a:gd name="connsiteX44" fmla="*/ 14650 w 36329"/>
                <a:gd name="connsiteY44" fmla="*/ 24907 h 25862"/>
                <a:gd name="connsiteX45" fmla="*/ 13086 w 36329"/>
                <a:gd name="connsiteY45" fmla="*/ 24382 h 25862"/>
                <a:gd name="connsiteX46" fmla="*/ 11687 w 36329"/>
                <a:gd name="connsiteY46" fmla="*/ 23857 h 25862"/>
                <a:gd name="connsiteX47" fmla="*/ 10286 w 36329"/>
                <a:gd name="connsiteY47" fmla="*/ 22412 h 25862"/>
                <a:gd name="connsiteX48" fmla="*/ 8640 w 36329"/>
                <a:gd name="connsiteY48" fmla="*/ 23594 h 25862"/>
                <a:gd name="connsiteX49" fmla="*/ 7157 w 36329"/>
                <a:gd name="connsiteY49" fmla="*/ 23726 h 25862"/>
                <a:gd name="connsiteX50" fmla="*/ 5592 w 36329"/>
                <a:gd name="connsiteY50" fmla="*/ 23397 h 25862"/>
                <a:gd name="connsiteX51" fmla="*/ 3087 w 36329"/>
                <a:gd name="connsiteY51" fmla="*/ 23671 h 25862"/>
                <a:gd name="connsiteX52" fmla="*/ 1334 w 36329"/>
                <a:gd name="connsiteY52" fmla="*/ 23833 h 25862"/>
                <a:gd name="connsiteX53" fmla="*/ 52 w 36329"/>
                <a:gd name="connsiteY53" fmla="*/ 22722 h 25862"/>
                <a:gd name="connsiteX0" fmla="*/ 52 w 36329"/>
                <a:gd name="connsiteY0" fmla="*/ 22677 h 25817"/>
                <a:gd name="connsiteX1" fmla="*/ 907 w 36329"/>
                <a:gd name="connsiteY1" fmla="*/ 21864 h 25817"/>
                <a:gd name="connsiteX2" fmla="*/ 675 w 36329"/>
                <a:gd name="connsiteY2" fmla="*/ 20820 h 25817"/>
                <a:gd name="connsiteX3" fmla="*/ 1361 w 36329"/>
                <a:gd name="connsiteY3" fmla="*/ 20408 h 25817"/>
                <a:gd name="connsiteX4" fmla="*/ 1187 w 36329"/>
                <a:gd name="connsiteY4" fmla="*/ 19554 h 25817"/>
                <a:gd name="connsiteX5" fmla="*/ 805 w 36329"/>
                <a:gd name="connsiteY5" fmla="*/ 19028 h 25817"/>
                <a:gd name="connsiteX6" fmla="*/ 1119 w 36329"/>
                <a:gd name="connsiteY6" fmla="*/ 18092 h 25817"/>
                <a:gd name="connsiteX7" fmla="*/ 1992 w 36329"/>
                <a:gd name="connsiteY7" fmla="*/ 17642 h 25817"/>
                <a:gd name="connsiteX8" fmla="*/ 1963 w 36329"/>
                <a:gd name="connsiteY8" fmla="*/ 17118 h 25817"/>
                <a:gd name="connsiteX9" fmla="*/ 2137 w 36329"/>
                <a:gd name="connsiteY9" fmla="*/ 16408 h 25817"/>
                <a:gd name="connsiteX10" fmla="*/ 2557 w 36329"/>
                <a:gd name="connsiteY10" fmla="*/ 15816 h 25817"/>
                <a:gd name="connsiteX11" fmla="*/ 2509 w 36329"/>
                <a:gd name="connsiteY11" fmla="*/ 15033 h 25817"/>
                <a:gd name="connsiteX12" fmla="*/ 1498 w 36329"/>
                <a:gd name="connsiteY12" fmla="*/ 13672 h 25817"/>
                <a:gd name="connsiteX13" fmla="*/ 52 w 36329"/>
                <a:gd name="connsiteY13" fmla="*/ 11790 h 25817"/>
                <a:gd name="connsiteX14" fmla="*/ 830 w 36329"/>
                <a:gd name="connsiteY14" fmla="*/ 10805 h 25817"/>
                <a:gd name="connsiteX15" fmla="*/ 1192 w 36329"/>
                <a:gd name="connsiteY15" fmla="*/ 10159 h 25817"/>
                <a:gd name="connsiteX16" fmla="*/ 2185 w 36329"/>
                <a:gd name="connsiteY16" fmla="*/ 9098 h 25817"/>
                <a:gd name="connsiteX17" fmla="*/ 3867 w 36329"/>
                <a:gd name="connsiteY17" fmla="*/ 8464 h 25817"/>
                <a:gd name="connsiteX18" fmla="*/ 5757 w 36329"/>
                <a:gd name="connsiteY18" fmla="*/ 7131 h 25817"/>
                <a:gd name="connsiteX19" fmla="*/ 8129 w 36329"/>
                <a:gd name="connsiteY19" fmla="*/ 6094 h 25817"/>
                <a:gd name="connsiteX20" fmla="*/ 9874 w 36329"/>
                <a:gd name="connsiteY20" fmla="*/ 5687 h 25817"/>
                <a:gd name="connsiteX21" fmla="*/ 12343 w 36329"/>
                <a:gd name="connsiteY21" fmla="*/ 4913 h 25817"/>
                <a:gd name="connsiteX22" fmla="*/ 11799 w 36329"/>
                <a:gd name="connsiteY22" fmla="*/ 5992 h 25817"/>
                <a:gd name="connsiteX23" fmla="*/ 12867 w 36329"/>
                <a:gd name="connsiteY23" fmla="*/ 6726 h 25817"/>
                <a:gd name="connsiteX24" fmla="*/ 16458 w 36329"/>
                <a:gd name="connsiteY24" fmla="*/ 777 h 25817"/>
                <a:gd name="connsiteX25" fmla="*/ 18175 w 36329"/>
                <a:gd name="connsiteY25" fmla="*/ 370 h 25817"/>
                <a:gd name="connsiteX26" fmla="*/ 21701 w 36329"/>
                <a:gd name="connsiteY26" fmla="*/ 3542 h 25817"/>
                <a:gd name="connsiteX27" fmla="*/ 26781 w 36329"/>
                <a:gd name="connsiteY27" fmla="*/ 5943 h 25817"/>
                <a:gd name="connsiteX28" fmla="*/ 27518 w 36329"/>
                <a:gd name="connsiteY28" fmla="*/ 8360 h 25817"/>
                <a:gd name="connsiteX29" fmla="*/ 29068 w 36329"/>
                <a:gd name="connsiteY29" fmla="*/ 9707 h 25817"/>
                <a:gd name="connsiteX30" fmla="*/ 30984 w 36329"/>
                <a:gd name="connsiteY30" fmla="*/ 8883 h 25817"/>
                <a:gd name="connsiteX31" fmla="*/ 36064 w 36329"/>
                <a:gd name="connsiteY31" fmla="*/ 13022 h 25817"/>
                <a:gd name="connsiteX32" fmla="*/ 35491 w 36329"/>
                <a:gd name="connsiteY32" fmla="*/ 17023 h 25817"/>
                <a:gd name="connsiteX33" fmla="*/ 34424 w 36329"/>
                <a:gd name="connsiteY33" fmla="*/ 20236 h 25817"/>
                <a:gd name="connsiteX34" fmla="*/ 23920 w 36329"/>
                <a:gd name="connsiteY34" fmla="*/ 18420 h 25817"/>
                <a:gd name="connsiteX35" fmla="*/ 22391 w 36329"/>
                <a:gd name="connsiteY35" fmla="*/ 18361 h 25817"/>
                <a:gd name="connsiteX36" fmla="*/ 20745 w 36329"/>
                <a:gd name="connsiteY36" fmla="*/ 20003 h 25817"/>
                <a:gd name="connsiteX37" fmla="*/ 19510 w 36329"/>
                <a:gd name="connsiteY37" fmla="*/ 21579 h 25817"/>
                <a:gd name="connsiteX38" fmla="*/ 18207 w 36329"/>
                <a:gd name="connsiteY38" fmla="*/ 21714 h 25817"/>
                <a:gd name="connsiteX39" fmla="*/ 17088 w 36329"/>
                <a:gd name="connsiteY39" fmla="*/ 22444 h 25817"/>
                <a:gd name="connsiteX40" fmla="*/ 16709 w 36329"/>
                <a:gd name="connsiteY40" fmla="*/ 23483 h 25817"/>
                <a:gd name="connsiteX41" fmla="*/ 15804 w 36329"/>
                <a:gd name="connsiteY41" fmla="*/ 24139 h 25817"/>
                <a:gd name="connsiteX42" fmla="*/ 15474 w 36329"/>
                <a:gd name="connsiteY42" fmla="*/ 25782 h 25817"/>
                <a:gd name="connsiteX43" fmla="*/ 14650 w 36329"/>
                <a:gd name="connsiteY43" fmla="*/ 24862 h 25817"/>
                <a:gd name="connsiteX44" fmla="*/ 13086 w 36329"/>
                <a:gd name="connsiteY44" fmla="*/ 24337 h 25817"/>
                <a:gd name="connsiteX45" fmla="*/ 11687 w 36329"/>
                <a:gd name="connsiteY45" fmla="*/ 23812 h 25817"/>
                <a:gd name="connsiteX46" fmla="*/ 10286 w 36329"/>
                <a:gd name="connsiteY46" fmla="*/ 22367 h 25817"/>
                <a:gd name="connsiteX47" fmla="*/ 8640 w 36329"/>
                <a:gd name="connsiteY47" fmla="*/ 23549 h 25817"/>
                <a:gd name="connsiteX48" fmla="*/ 7157 w 36329"/>
                <a:gd name="connsiteY48" fmla="*/ 23681 h 25817"/>
                <a:gd name="connsiteX49" fmla="*/ 5592 w 36329"/>
                <a:gd name="connsiteY49" fmla="*/ 23352 h 25817"/>
                <a:gd name="connsiteX50" fmla="*/ 3087 w 36329"/>
                <a:gd name="connsiteY50" fmla="*/ 23626 h 25817"/>
                <a:gd name="connsiteX51" fmla="*/ 1334 w 36329"/>
                <a:gd name="connsiteY51" fmla="*/ 23788 h 25817"/>
                <a:gd name="connsiteX52" fmla="*/ 52 w 36329"/>
                <a:gd name="connsiteY52" fmla="*/ 22677 h 25817"/>
                <a:gd name="connsiteX0" fmla="*/ 52 w 36329"/>
                <a:gd name="connsiteY0" fmla="*/ 22636 h 25776"/>
                <a:gd name="connsiteX1" fmla="*/ 907 w 36329"/>
                <a:gd name="connsiteY1" fmla="*/ 21823 h 25776"/>
                <a:gd name="connsiteX2" fmla="*/ 675 w 36329"/>
                <a:gd name="connsiteY2" fmla="*/ 20779 h 25776"/>
                <a:gd name="connsiteX3" fmla="*/ 1361 w 36329"/>
                <a:gd name="connsiteY3" fmla="*/ 20367 h 25776"/>
                <a:gd name="connsiteX4" fmla="*/ 1187 w 36329"/>
                <a:gd name="connsiteY4" fmla="*/ 19513 h 25776"/>
                <a:gd name="connsiteX5" fmla="*/ 805 w 36329"/>
                <a:gd name="connsiteY5" fmla="*/ 18987 h 25776"/>
                <a:gd name="connsiteX6" fmla="*/ 1119 w 36329"/>
                <a:gd name="connsiteY6" fmla="*/ 18051 h 25776"/>
                <a:gd name="connsiteX7" fmla="*/ 1992 w 36329"/>
                <a:gd name="connsiteY7" fmla="*/ 17601 h 25776"/>
                <a:gd name="connsiteX8" fmla="*/ 1963 w 36329"/>
                <a:gd name="connsiteY8" fmla="*/ 17077 h 25776"/>
                <a:gd name="connsiteX9" fmla="*/ 2137 w 36329"/>
                <a:gd name="connsiteY9" fmla="*/ 16367 h 25776"/>
                <a:gd name="connsiteX10" fmla="*/ 2557 w 36329"/>
                <a:gd name="connsiteY10" fmla="*/ 15775 h 25776"/>
                <a:gd name="connsiteX11" fmla="*/ 2509 w 36329"/>
                <a:gd name="connsiteY11" fmla="*/ 14992 h 25776"/>
                <a:gd name="connsiteX12" fmla="*/ 1498 w 36329"/>
                <a:gd name="connsiteY12" fmla="*/ 13631 h 25776"/>
                <a:gd name="connsiteX13" fmla="*/ 52 w 36329"/>
                <a:gd name="connsiteY13" fmla="*/ 11749 h 25776"/>
                <a:gd name="connsiteX14" fmla="*/ 830 w 36329"/>
                <a:gd name="connsiteY14" fmla="*/ 10764 h 25776"/>
                <a:gd name="connsiteX15" fmla="*/ 1192 w 36329"/>
                <a:gd name="connsiteY15" fmla="*/ 10118 h 25776"/>
                <a:gd name="connsiteX16" fmla="*/ 2185 w 36329"/>
                <a:gd name="connsiteY16" fmla="*/ 9057 h 25776"/>
                <a:gd name="connsiteX17" fmla="*/ 3867 w 36329"/>
                <a:gd name="connsiteY17" fmla="*/ 8423 h 25776"/>
                <a:gd name="connsiteX18" fmla="*/ 5757 w 36329"/>
                <a:gd name="connsiteY18" fmla="*/ 7090 h 25776"/>
                <a:gd name="connsiteX19" fmla="*/ 8129 w 36329"/>
                <a:gd name="connsiteY19" fmla="*/ 6053 h 25776"/>
                <a:gd name="connsiteX20" fmla="*/ 9874 w 36329"/>
                <a:gd name="connsiteY20" fmla="*/ 5646 h 25776"/>
                <a:gd name="connsiteX21" fmla="*/ 12343 w 36329"/>
                <a:gd name="connsiteY21" fmla="*/ 4872 h 25776"/>
                <a:gd name="connsiteX22" fmla="*/ 11799 w 36329"/>
                <a:gd name="connsiteY22" fmla="*/ 5951 h 25776"/>
                <a:gd name="connsiteX23" fmla="*/ 16458 w 36329"/>
                <a:gd name="connsiteY23" fmla="*/ 736 h 25776"/>
                <a:gd name="connsiteX24" fmla="*/ 18175 w 36329"/>
                <a:gd name="connsiteY24" fmla="*/ 329 h 25776"/>
                <a:gd name="connsiteX25" fmla="*/ 21701 w 36329"/>
                <a:gd name="connsiteY25" fmla="*/ 3501 h 25776"/>
                <a:gd name="connsiteX26" fmla="*/ 26781 w 36329"/>
                <a:gd name="connsiteY26" fmla="*/ 5902 h 25776"/>
                <a:gd name="connsiteX27" fmla="*/ 27518 w 36329"/>
                <a:gd name="connsiteY27" fmla="*/ 8319 h 25776"/>
                <a:gd name="connsiteX28" fmla="*/ 29068 w 36329"/>
                <a:gd name="connsiteY28" fmla="*/ 9666 h 25776"/>
                <a:gd name="connsiteX29" fmla="*/ 30984 w 36329"/>
                <a:gd name="connsiteY29" fmla="*/ 8842 h 25776"/>
                <a:gd name="connsiteX30" fmla="*/ 36064 w 36329"/>
                <a:gd name="connsiteY30" fmla="*/ 12981 h 25776"/>
                <a:gd name="connsiteX31" fmla="*/ 35491 w 36329"/>
                <a:gd name="connsiteY31" fmla="*/ 16982 h 25776"/>
                <a:gd name="connsiteX32" fmla="*/ 34424 w 36329"/>
                <a:gd name="connsiteY32" fmla="*/ 20195 h 25776"/>
                <a:gd name="connsiteX33" fmla="*/ 23920 w 36329"/>
                <a:gd name="connsiteY33" fmla="*/ 18379 h 25776"/>
                <a:gd name="connsiteX34" fmla="*/ 22391 w 36329"/>
                <a:gd name="connsiteY34" fmla="*/ 18320 h 25776"/>
                <a:gd name="connsiteX35" fmla="*/ 20745 w 36329"/>
                <a:gd name="connsiteY35" fmla="*/ 19962 h 25776"/>
                <a:gd name="connsiteX36" fmla="*/ 19510 w 36329"/>
                <a:gd name="connsiteY36" fmla="*/ 21538 h 25776"/>
                <a:gd name="connsiteX37" fmla="*/ 18207 w 36329"/>
                <a:gd name="connsiteY37" fmla="*/ 21673 h 25776"/>
                <a:gd name="connsiteX38" fmla="*/ 17088 w 36329"/>
                <a:gd name="connsiteY38" fmla="*/ 22403 h 25776"/>
                <a:gd name="connsiteX39" fmla="*/ 16709 w 36329"/>
                <a:gd name="connsiteY39" fmla="*/ 23442 h 25776"/>
                <a:gd name="connsiteX40" fmla="*/ 15804 w 36329"/>
                <a:gd name="connsiteY40" fmla="*/ 24098 h 25776"/>
                <a:gd name="connsiteX41" fmla="*/ 15474 w 36329"/>
                <a:gd name="connsiteY41" fmla="*/ 25741 h 25776"/>
                <a:gd name="connsiteX42" fmla="*/ 14650 w 36329"/>
                <a:gd name="connsiteY42" fmla="*/ 24821 h 25776"/>
                <a:gd name="connsiteX43" fmla="*/ 13086 w 36329"/>
                <a:gd name="connsiteY43" fmla="*/ 24296 h 25776"/>
                <a:gd name="connsiteX44" fmla="*/ 11687 w 36329"/>
                <a:gd name="connsiteY44" fmla="*/ 23771 h 25776"/>
                <a:gd name="connsiteX45" fmla="*/ 10286 w 36329"/>
                <a:gd name="connsiteY45" fmla="*/ 22326 h 25776"/>
                <a:gd name="connsiteX46" fmla="*/ 8640 w 36329"/>
                <a:gd name="connsiteY46" fmla="*/ 23508 h 25776"/>
                <a:gd name="connsiteX47" fmla="*/ 7157 w 36329"/>
                <a:gd name="connsiteY47" fmla="*/ 23640 h 25776"/>
                <a:gd name="connsiteX48" fmla="*/ 5592 w 36329"/>
                <a:gd name="connsiteY48" fmla="*/ 23311 h 25776"/>
                <a:gd name="connsiteX49" fmla="*/ 3087 w 36329"/>
                <a:gd name="connsiteY49" fmla="*/ 23585 h 25776"/>
                <a:gd name="connsiteX50" fmla="*/ 1334 w 36329"/>
                <a:gd name="connsiteY50" fmla="*/ 23747 h 25776"/>
                <a:gd name="connsiteX51" fmla="*/ 52 w 36329"/>
                <a:gd name="connsiteY51" fmla="*/ 22636 h 25776"/>
                <a:gd name="connsiteX0" fmla="*/ 52 w 36329"/>
                <a:gd name="connsiteY0" fmla="*/ 22581 h 25721"/>
                <a:gd name="connsiteX1" fmla="*/ 907 w 36329"/>
                <a:gd name="connsiteY1" fmla="*/ 21768 h 25721"/>
                <a:gd name="connsiteX2" fmla="*/ 675 w 36329"/>
                <a:gd name="connsiteY2" fmla="*/ 20724 h 25721"/>
                <a:gd name="connsiteX3" fmla="*/ 1361 w 36329"/>
                <a:gd name="connsiteY3" fmla="*/ 20312 h 25721"/>
                <a:gd name="connsiteX4" fmla="*/ 1187 w 36329"/>
                <a:gd name="connsiteY4" fmla="*/ 19458 h 25721"/>
                <a:gd name="connsiteX5" fmla="*/ 805 w 36329"/>
                <a:gd name="connsiteY5" fmla="*/ 18932 h 25721"/>
                <a:gd name="connsiteX6" fmla="*/ 1119 w 36329"/>
                <a:gd name="connsiteY6" fmla="*/ 17996 h 25721"/>
                <a:gd name="connsiteX7" fmla="*/ 1992 w 36329"/>
                <a:gd name="connsiteY7" fmla="*/ 17546 h 25721"/>
                <a:gd name="connsiteX8" fmla="*/ 1963 w 36329"/>
                <a:gd name="connsiteY8" fmla="*/ 17022 h 25721"/>
                <a:gd name="connsiteX9" fmla="*/ 2137 w 36329"/>
                <a:gd name="connsiteY9" fmla="*/ 16312 h 25721"/>
                <a:gd name="connsiteX10" fmla="*/ 2557 w 36329"/>
                <a:gd name="connsiteY10" fmla="*/ 15720 h 25721"/>
                <a:gd name="connsiteX11" fmla="*/ 2509 w 36329"/>
                <a:gd name="connsiteY11" fmla="*/ 14937 h 25721"/>
                <a:gd name="connsiteX12" fmla="*/ 1498 w 36329"/>
                <a:gd name="connsiteY12" fmla="*/ 13576 h 25721"/>
                <a:gd name="connsiteX13" fmla="*/ 52 w 36329"/>
                <a:gd name="connsiteY13" fmla="*/ 11694 h 25721"/>
                <a:gd name="connsiteX14" fmla="*/ 830 w 36329"/>
                <a:gd name="connsiteY14" fmla="*/ 10709 h 25721"/>
                <a:gd name="connsiteX15" fmla="*/ 1192 w 36329"/>
                <a:gd name="connsiteY15" fmla="*/ 10063 h 25721"/>
                <a:gd name="connsiteX16" fmla="*/ 2185 w 36329"/>
                <a:gd name="connsiteY16" fmla="*/ 9002 h 25721"/>
                <a:gd name="connsiteX17" fmla="*/ 3867 w 36329"/>
                <a:gd name="connsiteY17" fmla="*/ 8368 h 25721"/>
                <a:gd name="connsiteX18" fmla="*/ 5757 w 36329"/>
                <a:gd name="connsiteY18" fmla="*/ 7035 h 25721"/>
                <a:gd name="connsiteX19" fmla="*/ 8129 w 36329"/>
                <a:gd name="connsiteY19" fmla="*/ 5998 h 25721"/>
                <a:gd name="connsiteX20" fmla="*/ 9874 w 36329"/>
                <a:gd name="connsiteY20" fmla="*/ 5591 h 25721"/>
                <a:gd name="connsiteX21" fmla="*/ 12343 w 36329"/>
                <a:gd name="connsiteY21" fmla="*/ 4817 h 25721"/>
                <a:gd name="connsiteX22" fmla="*/ 16458 w 36329"/>
                <a:gd name="connsiteY22" fmla="*/ 681 h 25721"/>
                <a:gd name="connsiteX23" fmla="*/ 18175 w 36329"/>
                <a:gd name="connsiteY23" fmla="*/ 274 h 25721"/>
                <a:gd name="connsiteX24" fmla="*/ 21701 w 36329"/>
                <a:gd name="connsiteY24" fmla="*/ 3446 h 25721"/>
                <a:gd name="connsiteX25" fmla="*/ 26781 w 36329"/>
                <a:gd name="connsiteY25" fmla="*/ 5847 h 25721"/>
                <a:gd name="connsiteX26" fmla="*/ 27518 w 36329"/>
                <a:gd name="connsiteY26" fmla="*/ 8264 h 25721"/>
                <a:gd name="connsiteX27" fmla="*/ 29068 w 36329"/>
                <a:gd name="connsiteY27" fmla="*/ 9611 h 25721"/>
                <a:gd name="connsiteX28" fmla="*/ 30984 w 36329"/>
                <a:gd name="connsiteY28" fmla="*/ 8787 h 25721"/>
                <a:gd name="connsiteX29" fmla="*/ 36064 w 36329"/>
                <a:gd name="connsiteY29" fmla="*/ 12926 h 25721"/>
                <a:gd name="connsiteX30" fmla="*/ 35491 w 36329"/>
                <a:gd name="connsiteY30" fmla="*/ 16927 h 25721"/>
                <a:gd name="connsiteX31" fmla="*/ 34424 w 36329"/>
                <a:gd name="connsiteY31" fmla="*/ 20140 h 25721"/>
                <a:gd name="connsiteX32" fmla="*/ 23920 w 36329"/>
                <a:gd name="connsiteY32" fmla="*/ 18324 h 25721"/>
                <a:gd name="connsiteX33" fmla="*/ 22391 w 36329"/>
                <a:gd name="connsiteY33" fmla="*/ 18265 h 25721"/>
                <a:gd name="connsiteX34" fmla="*/ 20745 w 36329"/>
                <a:gd name="connsiteY34" fmla="*/ 19907 h 25721"/>
                <a:gd name="connsiteX35" fmla="*/ 19510 w 36329"/>
                <a:gd name="connsiteY35" fmla="*/ 21483 h 25721"/>
                <a:gd name="connsiteX36" fmla="*/ 18207 w 36329"/>
                <a:gd name="connsiteY36" fmla="*/ 21618 h 25721"/>
                <a:gd name="connsiteX37" fmla="*/ 17088 w 36329"/>
                <a:gd name="connsiteY37" fmla="*/ 22348 h 25721"/>
                <a:gd name="connsiteX38" fmla="*/ 16709 w 36329"/>
                <a:gd name="connsiteY38" fmla="*/ 23387 h 25721"/>
                <a:gd name="connsiteX39" fmla="*/ 15804 w 36329"/>
                <a:gd name="connsiteY39" fmla="*/ 24043 h 25721"/>
                <a:gd name="connsiteX40" fmla="*/ 15474 w 36329"/>
                <a:gd name="connsiteY40" fmla="*/ 25686 h 25721"/>
                <a:gd name="connsiteX41" fmla="*/ 14650 w 36329"/>
                <a:gd name="connsiteY41" fmla="*/ 24766 h 25721"/>
                <a:gd name="connsiteX42" fmla="*/ 13086 w 36329"/>
                <a:gd name="connsiteY42" fmla="*/ 24241 h 25721"/>
                <a:gd name="connsiteX43" fmla="*/ 11687 w 36329"/>
                <a:gd name="connsiteY43" fmla="*/ 23716 h 25721"/>
                <a:gd name="connsiteX44" fmla="*/ 10286 w 36329"/>
                <a:gd name="connsiteY44" fmla="*/ 22271 h 25721"/>
                <a:gd name="connsiteX45" fmla="*/ 8640 w 36329"/>
                <a:gd name="connsiteY45" fmla="*/ 23453 h 25721"/>
                <a:gd name="connsiteX46" fmla="*/ 7157 w 36329"/>
                <a:gd name="connsiteY46" fmla="*/ 23585 h 25721"/>
                <a:gd name="connsiteX47" fmla="*/ 5592 w 36329"/>
                <a:gd name="connsiteY47" fmla="*/ 23256 h 25721"/>
                <a:gd name="connsiteX48" fmla="*/ 3087 w 36329"/>
                <a:gd name="connsiteY48" fmla="*/ 23530 h 25721"/>
                <a:gd name="connsiteX49" fmla="*/ 1334 w 36329"/>
                <a:gd name="connsiteY49" fmla="*/ 23692 h 25721"/>
                <a:gd name="connsiteX50" fmla="*/ 52 w 36329"/>
                <a:gd name="connsiteY50" fmla="*/ 22581 h 25721"/>
                <a:gd name="connsiteX0" fmla="*/ 52 w 36329"/>
                <a:gd name="connsiteY0" fmla="*/ 22619 h 25759"/>
                <a:gd name="connsiteX1" fmla="*/ 907 w 36329"/>
                <a:gd name="connsiteY1" fmla="*/ 21806 h 25759"/>
                <a:gd name="connsiteX2" fmla="*/ 675 w 36329"/>
                <a:gd name="connsiteY2" fmla="*/ 20762 h 25759"/>
                <a:gd name="connsiteX3" fmla="*/ 1361 w 36329"/>
                <a:gd name="connsiteY3" fmla="*/ 20350 h 25759"/>
                <a:gd name="connsiteX4" fmla="*/ 1187 w 36329"/>
                <a:gd name="connsiteY4" fmla="*/ 19496 h 25759"/>
                <a:gd name="connsiteX5" fmla="*/ 805 w 36329"/>
                <a:gd name="connsiteY5" fmla="*/ 18970 h 25759"/>
                <a:gd name="connsiteX6" fmla="*/ 1119 w 36329"/>
                <a:gd name="connsiteY6" fmla="*/ 18034 h 25759"/>
                <a:gd name="connsiteX7" fmla="*/ 1992 w 36329"/>
                <a:gd name="connsiteY7" fmla="*/ 17584 h 25759"/>
                <a:gd name="connsiteX8" fmla="*/ 1963 w 36329"/>
                <a:gd name="connsiteY8" fmla="*/ 17060 h 25759"/>
                <a:gd name="connsiteX9" fmla="*/ 2137 w 36329"/>
                <a:gd name="connsiteY9" fmla="*/ 16350 h 25759"/>
                <a:gd name="connsiteX10" fmla="*/ 2557 w 36329"/>
                <a:gd name="connsiteY10" fmla="*/ 15758 h 25759"/>
                <a:gd name="connsiteX11" fmla="*/ 2509 w 36329"/>
                <a:gd name="connsiteY11" fmla="*/ 14975 h 25759"/>
                <a:gd name="connsiteX12" fmla="*/ 1498 w 36329"/>
                <a:gd name="connsiteY12" fmla="*/ 13614 h 25759"/>
                <a:gd name="connsiteX13" fmla="*/ 52 w 36329"/>
                <a:gd name="connsiteY13" fmla="*/ 11732 h 25759"/>
                <a:gd name="connsiteX14" fmla="*/ 830 w 36329"/>
                <a:gd name="connsiteY14" fmla="*/ 10747 h 25759"/>
                <a:gd name="connsiteX15" fmla="*/ 1192 w 36329"/>
                <a:gd name="connsiteY15" fmla="*/ 10101 h 25759"/>
                <a:gd name="connsiteX16" fmla="*/ 2185 w 36329"/>
                <a:gd name="connsiteY16" fmla="*/ 9040 h 25759"/>
                <a:gd name="connsiteX17" fmla="*/ 3867 w 36329"/>
                <a:gd name="connsiteY17" fmla="*/ 8406 h 25759"/>
                <a:gd name="connsiteX18" fmla="*/ 5757 w 36329"/>
                <a:gd name="connsiteY18" fmla="*/ 7073 h 25759"/>
                <a:gd name="connsiteX19" fmla="*/ 8129 w 36329"/>
                <a:gd name="connsiteY19" fmla="*/ 6036 h 25759"/>
                <a:gd name="connsiteX20" fmla="*/ 9874 w 36329"/>
                <a:gd name="connsiteY20" fmla="*/ 5629 h 25759"/>
                <a:gd name="connsiteX21" fmla="*/ 16458 w 36329"/>
                <a:gd name="connsiteY21" fmla="*/ 719 h 25759"/>
                <a:gd name="connsiteX22" fmla="*/ 18175 w 36329"/>
                <a:gd name="connsiteY22" fmla="*/ 312 h 25759"/>
                <a:gd name="connsiteX23" fmla="*/ 21701 w 36329"/>
                <a:gd name="connsiteY23" fmla="*/ 3484 h 25759"/>
                <a:gd name="connsiteX24" fmla="*/ 26781 w 36329"/>
                <a:gd name="connsiteY24" fmla="*/ 5885 h 25759"/>
                <a:gd name="connsiteX25" fmla="*/ 27518 w 36329"/>
                <a:gd name="connsiteY25" fmla="*/ 8302 h 25759"/>
                <a:gd name="connsiteX26" fmla="*/ 29068 w 36329"/>
                <a:gd name="connsiteY26" fmla="*/ 9649 h 25759"/>
                <a:gd name="connsiteX27" fmla="*/ 30984 w 36329"/>
                <a:gd name="connsiteY27" fmla="*/ 8825 h 25759"/>
                <a:gd name="connsiteX28" fmla="*/ 36064 w 36329"/>
                <a:gd name="connsiteY28" fmla="*/ 12964 h 25759"/>
                <a:gd name="connsiteX29" fmla="*/ 35491 w 36329"/>
                <a:gd name="connsiteY29" fmla="*/ 16965 h 25759"/>
                <a:gd name="connsiteX30" fmla="*/ 34424 w 36329"/>
                <a:gd name="connsiteY30" fmla="*/ 20178 h 25759"/>
                <a:gd name="connsiteX31" fmla="*/ 23920 w 36329"/>
                <a:gd name="connsiteY31" fmla="*/ 18362 h 25759"/>
                <a:gd name="connsiteX32" fmla="*/ 22391 w 36329"/>
                <a:gd name="connsiteY32" fmla="*/ 18303 h 25759"/>
                <a:gd name="connsiteX33" fmla="*/ 20745 w 36329"/>
                <a:gd name="connsiteY33" fmla="*/ 19945 h 25759"/>
                <a:gd name="connsiteX34" fmla="*/ 19510 w 36329"/>
                <a:gd name="connsiteY34" fmla="*/ 21521 h 25759"/>
                <a:gd name="connsiteX35" fmla="*/ 18207 w 36329"/>
                <a:gd name="connsiteY35" fmla="*/ 21656 h 25759"/>
                <a:gd name="connsiteX36" fmla="*/ 17088 w 36329"/>
                <a:gd name="connsiteY36" fmla="*/ 22386 h 25759"/>
                <a:gd name="connsiteX37" fmla="*/ 16709 w 36329"/>
                <a:gd name="connsiteY37" fmla="*/ 23425 h 25759"/>
                <a:gd name="connsiteX38" fmla="*/ 15804 w 36329"/>
                <a:gd name="connsiteY38" fmla="*/ 24081 h 25759"/>
                <a:gd name="connsiteX39" fmla="*/ 15474 w 36329"/>
                <a:gd name="connsiteY39" fmla="*/ 25724 h 25759"/>
                <a:gd name="connsiteX40" fmla="*/ 14650 w 36329"/>
                <a:gd name="connsiteY40" fmla="*/ 24804 h 25759"/>
                <a:gd name="connsiteX41" fmla="*/ 13086 w 36329"/>
                <a:gd name="connsiteY41" fmla="*/ 24279 h 25759"/>
                <a:gd name="connsiteX42" fmla="*/ 11687 w 36329"/>
                <a:gd name="connsiteY42" fmla="*/ 23754 h 25759"/>
                <a:gd name="connsiteX43" fmla="*/ 10286 w 36329"/>
                <a:gd name="connsiteY43" fmla="*/ 22309 h 25759"/>
                <a:gd name="connsiteX44" fmla="*/ 8640 w 36329"/>
                <a:gd name="connsiteY44" fmla="*/ 23491 h 25759"/>
                <a:gd name="connsiteX45" fmla="*/ 7157 w 36329"/>
                <a:gd name="connsiteY45" fmla="*/ 23623 h 25759"/>
                <a:gd name="connsiteX46" fmla="*/ 5592 w 36329"/>
                <a:gd name="connsiteY46" fmla="*/ 23294 h 25759"/>
                <a:gd name="connsiteX47" fmla="*/ 3087 w 36329"/>
                <a:gd name="connsiteY47" fmla="*/ 23568 h 25759"/>
                <a:gd name="connsiteX48" fmla="*/ 1334 w 36329"/>
                <a:gd name="connsiteY48" fmla="*/ 23730 h 25759"/>
                <a:gd name="connsiteX49" fmla="*/ 52 w 36329"/>
                <a:gd name="connsiteY49" fmla="*/ 22619 h 25759"/>
                <a:gd name="connsiteX0" fmla="*/ 52 w 36329"/>
                <a:gd name="connsiteY0" fmla="*/ 24831 h 27971"/>
                <a:gd name="connsiteX1" fmla="*/ 907 w 36329"/>
                <a:gd name="connsiteY1" fmla="*/ 24018 h 27971"/>
                <a:gd name="connsiteX2" fmla="*/ 675 w 36329"/>
                <a:gd name="connsiteY2" fmla="*/ 22974 h 27971"/>
                <a:gd name="connsiteX3" fmla="*/ 1361 w 36329"/>
                <a:gd name="connsiteY3" fmla="*/ 22562 h 27971"/>
                <a:gd name="connsiteX4" fmla="*/ 1187 w 36329"/>
                <a:gd name="connsiteY4" fmla="*/ 21708 h 27971"/>
                <a:gd name="connsiteX5" fmla="*/ 805 w 36329"/>
                <a:gd name="connsiteY5" fmla="*/ 21182 h 27971"/>
                <a:gd name="connsiteX6" fmla="*/ 1119 w 36329"/>
                <a:gd name="connsiteY6" fmla="*/ 20246 h 27971"/>
                <a:gd name="connsiteX7" fmla="*/ 1992 w 36329"/>
                <a:gd name="connsiteY7" fmla="*/ 19796 h 27971"/>
                <a:gd name="connsiteX8" fmla="*/ 1963 w 36329"/>
                <a:gd name="connsiteY8" fmla="*/ 19272 h 27971"/>
                <a:gd name="connsiteX9" fmla="*/ 2137 w 36329"/>
                <a:gd name="connsiteY9" fmla="*/ 18562 h 27971"/>
                <a:gd name="connsiteX10" fmla="*/ 2557 w 36329"/>
                <a:gd name="connsiteY10" fmla="*/ 17970 h 27971"/>
                <a:gd name="connsiteX11" fmla="*/ 2509 w 36329"/>
                <a:gd name="connsiteY11" fmla="*/ 17187 h 27971"/>
                <a:gd name="connsiteX12" fmla="*/ 1498 w 36329"/>
                <a:gd name="connsiteY12" fmla="*/ 15826 h 27971"/>
                <a:gd name="connsiteX13" fmla="*/ 52 w 36329"/>
                <a:gd name="connsiteY13" fmla="*/ 13944 h 27971"/>
                <a:gd name="connsiteX14" fmla="*/ 830 w 36329"/>
                <a:gd name="connsiteY14" fmla="*/ 12959 h 27971"/>
                <a:gd name="connsiteX15" fmla="*/ 1192 w 36329"/>
                <a:gd name="connsiteY15" fmla="*/ 12313 h 27971"/>
                <a:gd name="connsiteX16" fmla="*/ 2185 w 36329"/>
                <a:gd name="connsiteY16" fmla="*/ 11252 h 27971"/>
                <a:gd name="connsiteX17" fmla="*/ 3867 w 36329"/>
                <a:gd name="connsiteY17" fmla="*/ 10618 h 27971"/>
                <a:gd name="connsiteX18" fmla="*/ 5757 w 36329"/>
                <a:gd name="connsiteY18" fmla="*/ 9285 h 27971"/>
                <a:gd name="connsiteX19" fmla="*/ 8129 w 36329"/>
                <a:gd name="connsiteY19" fmla="*/ 8248 h 27971"/>
                <a:gd name="connsiteX20" fmla="*/ 9874 w 36329"/>
                <a:gd name="connsiteY20" fmla="*/ 7841 h 27971"/>
                <a:gd name="connsiteX21" fmla="*/ 13030 w 36329"/>
                <a:gd name="connsiteY21" fmla="*/ 132 h 27971"/>
                <a:gd name="connsiteX22" fmla="*/ 16458 w 36329"/>
                <a:gd name="connsiteY22" fmla="*/ 2931 h 27971"/>
                <a:gd name="connsiteX23" fmla="*/ 18175 w 36329"/>
                <a:gd name="connsiteY23" fmla="*/ 2524 h 27971"/>
                <a:gd name="connsiteX24" fmla="*/ 21701 w 36329"/>
                <a:gd name="connsiteY24" fmla="*/ 5696 h 27971"/>
                <a:gd name="connsiteX25" fmla="*/ 26781 w 36329"/>
                <a:gd name="connsiteY25" fmla="*/ 8097 h 27971"/>
                <a:gd name="connsiteX26" fmla="*/ 27518 w 36329"/>
                <a:gd name="connsiteY26" fmla="*/ 10514 h 27971"/>
                <a:gd name="connsiteX27" fmla="*/ 29068 w 36329"/>
                <a:gd name="connsiteY27" fmla="*/ 11861 h 27971"/>
                <a:gd name="connsiteX28" fmla="*/ 30984 w 36329"/>
                <a:gd name="connsiteY28" fmla="*/ 11037 h 27971"/>
                <a:gd name="connsiteX29" fmla="*/ 36064 w 36329"/>
                <a:gd name="connsiteY29" fmla="*/ 15176 h 27971"/>
                <a:gd name="connsiteX30" fmla="*/ 35491 w 36329"/>
                <a:gd name="connsiteY30" fmla="*/ 19177 h 27971"/>
                <a:gd name="connsiteX31" fmla="*/ 34424 w 36329"/>
                <a:gd name="connsiteY31" fmla="*/ 22390 h 27971"/>
                <a:gd name="connsiteX32" fmla="*/ 23920 w 36329"/>
                <a:gd name="connsiteY32" fmla="*/ 20574 h 27971"/>
                <a:gd name="connsiteX33" fmla="*/ 22391 w 36329"/>
                <a:gd name="connsiteY33" fmla="*/ 20515 h 27971"/>
                <a:gd name="connsiteX34" fmla="*/ 20745 w 36329"/>
                <a:gd name="connsiteY34" fmla="*/ 22157 h 27971"/>
                <a:gd name="connsiteX35" fmla="*/ 19510 w 36329"/>
                <a:gd name="connsiteY35" fmla="*/ 23733 h 27971"/>
                <a:gd name="connsiteX36" fmla="*/ 18207 w 36329"/>
                <a:gd name="connsiteY36" fmla="*/ 23868 h 27971"/>
                <a:gd name="connsiteX37" fmla="*/ 17088 w 36329"/>
                <a:gd name="connsiteY37" fmla="*/ 24598 h 27971"/>
                <a:gd name="connsiteX38" fmla="*/ 16709 w 36329"/>
                <a:gd name="connsiteY38" fmla="*/ 25637 h 27971"/>
                <a:gd name="connsiteX39" fmla="*/ 15804 w 36329"/>
                <a:gd name="connsiteY39" fmla="*/ 26293 h 27971"/>
                <a:gd name="connsiteX40" fmla="*/ 15474 w 36329"/>
                <a:gd name="connsiteY40" fmla="*/ 27936 h 27971"/>
                <a:gd name="connsiteX41" fmla="*/ 14650 w 36329"/>
                <a:gd name="connsiteY41" fmla="*/ 27016 h 27971"/>
                <a:gd name="connsiteX42" fmla="*/ 13086 w 36329"/>
                <a:gd name="connsiteY42" fmla="*/ 26491 h 27971"/>
                <a:gd name="connsiteX43" fmla="*/ 11687 w 36329"/>
                <a:gd name="connsiteY43" fmla="*/ 25966 h 27971"/>
                <a:gd name="connsiteX44" fmla="*/ 10286 w 36329"/>
                <a:gd name="connsiteY44" fmla="*/ 24521 h 27971"/>
                <a:gd name="connsiteX45" fmla="*/ 8640 w 36329"/>
                <a:gd name="connsiteY45" fmla="*/ 25703 h 27971"/>
                <a:gd name="connsiteX46" fmla="*/ 7157 w 36329"/>
                <a:gd name="connsiteY46" fmla="*/ 25835 h 27971"/>
                <a:gd name="connsiteX47" fmla="*/ 5592 w 36329"/>
                <a:gd name="connsiteY47" fmla="*/ 25506 h 27971"/>
                <a:gd name="connsiteX48" fmla="*/ 3087 w 36329"/>
                <a:gd name="connsiteY48" fmla="*/ 25780 h 27971"/>
                <a:gd name="connsiteX49" fmla="*/ 1334 w 36329"/>
                <a:gd name="connsiteY49" fmla="*/ 25942 h 27971"/>
                <a:gd name="connsiteX50" fmla="*/ 52 w 36329"/>
                <a:gd name="connsiteY50" fmla="*/ 24831 h 27971"/>
                <a:gd name="connsiteX0" fmla="*/ 52 w 36329"/>
                <a:gd name="connsiteY0" fmla="*/ 24831 h 27971"/>
                <a:gd name="connsiteX1" fmla="*/ 907 w 36329"/>
                <a:gd name="connsiteY1" fmla="*/ 24018 h 27971"/>
                <a:gd name="connsiteX2" fmla="*/ 675 w 36329"/>
                <a:gd name="connsiteY2" fmla="*/ 22974 h 27971"/>
                <a:gd name="connsiteX3" fmla="*/ 1361 w 36329"/>
                <a:gd name="connsiteY3" fmla="*/ 22562 h 27971"/>
                <a:gd name="connsiteX4" fmla="*/ 1187 w 36329"/>
                <a:gd name="connsiteY4" fmla="*/ 21708 h 27971"/>
                <a:gd name="connsiteX5" fmla="*/ 805 w 36329"/>
                <a:gd name="connsiteY5" fmla="*/ 21182 h 27971"/>
                <a:gd name="connsiteX6" fmla="*/ 1119 w 36329"/>
                <a:gd name="connsiteY6" fmla="*/ 20246 h 27971"/>
                <a:gd name="connsiteX7" fmla="*/ 1992 w 36329"/>
                <a:gd name="connsiteY7" fmla="*/ 19796 h 27971"/>
                <a:gd name="connsiteX8" fmla="*/ 1963 w 36329"/>
                <a:gd name="connsiteY8" fmla="*/ 19272 h 27971"/>
                <a:gd name="connsiteX9" fmla="*/ 2137 w 36329"/>
                <a:gd name="connsiteY9" fmla="*/ 18562 h 27971"/>
                <a:gd name="connsiteX10" fmla="*/ 2557 w 36329"/>
                <a:gd name="connsiteY10" fmla="*/ 17970 h 27971"/>
                <a:gd name="connsiteX11" fmla="*/ 2509 w 36329"/>
                <a:gd name="connsiteY11" fmla="*/ 17187 h 27971"/>
                <a:gd name="connsiteX12" fmla="*/ 1498 w 36329"/>
                <a:gd name="connsiteY12" fmla="*/ 15826 h 27971"/>
                <a:gd name="connsiteX13" fmla="*/ 52 w 36329"/>
                <a:gd name="connsiteY13" fmla="*/ 13944 h 27971"/>
                <a:gd name="connsiteX14" fmla="*/ 830 w 36329"/>
                <a:gd name="connsiteY14" fmla="*/ 12959 h 27971"/>
                <a:gd name="connsiteX15" fmla="*/ 1192 w 36329"/>
                <a:gd name="connsiteY15" fmla="*/ 12313 h 27971"/>
                <a:gd name="connsiteX16" fmla="*/ 2185 w 36329"/>
                <a:gd name="connsiteY16" fmla="*/ 11252 h 27971"/>
                <a:gd name="connsiteX17" fmla="*/ 3867 w 36329"/>
                <a:gd name="connsiteY17" fmla="*/ 10618 h 27971"/>
                <a:gd name="connsiteX18" fmla="*/ 5757 w 36329"/>
                <a:gd name="connsiteY18" fmla="*/ 9285 h 27971"/>
                <a:gd name="connsiteX19" fmla="*/ 8129 w 36329"/>
                <a:gd name="connsiteY19" fmla="*/ 8248 h 27971"/>
                <a:gd name="connsiteX20" fmla="*/ 11160 w 36329"/>
                <a:gd name="connsiteY20" fmla="*/ 2115 h 27971"/>
                <a:gd name="connsiteX21" fmla="*/ 13030 w 36329"/>
                <a:gd name="connsiteY21" fmla="*/ 132 h 27971"/>
                <a:gd name="connsiteX22" fmla="*/ 16458 w 36329"/>
                <a:gd name="connsiteY22" fmla="*/ 2931 h 27971"/>
                <a:gd name="connsiteX23" fmla="*/ 18175 w 36329"/>
                <a:gd name="connsiteY23" fmla="*/ 2524 h 27971"/>
                <a:gd name="connsiteX24" fmla="*/ 21701 w 36329"/>
                <a:gd name="connsiteY24" fmla="*/ 5696 h 27971"/>
                <a:gd name="connsiteX25" fmla="*/ 26781 w 36329"/>
                <a:gd name="connsiteY25" fmla="*/ 8097 h 27971"/>
                <a:gd name="connsiteX26" fmla="*/ 27518 w 36329"/>
                <a:gd name="connsiteY26" fmla="*/ 10514 h 27971"/>
                <a:gd name="connsiteX27" fmla="*/ 29068 w 36329"/>
                <a:gd name="connsiteY27" fmla="*/ 11861 h 27971"/>
                <a:gd name="connsiteX28" fmla="*/ 30984 w 36329"/>
                <a:gd name="connsiteY28" fmla="*/ 11037 h 27971"/>
                <a:gd name="connsiteX29" fmla="*/ 36064 w 36329"/>
                <a:gd name="connsiteY29" fmla="*/ 15176 h 27971"/>
                <a:gd name="connsiteX30" fmla="*/ 35491 w 36329"/>
                <a:gd name="connsiteY30" fmla="*/ 19177 h 27971"/>
                <a:gd name="connsiteX31" fmla="*/ 34424 w 36329"/>
                <a:gd name="connsiteY31" fmla="*/ 22390 h 27971"/>
                <a:gd name="connsiteX32" fmla="*/ 23920 w 36329"/>
                <a:gd name="connsiteY32" fmla="*/ 20574 h 27971"/>
                <a:gd name="connsiteX33" fmla="*/ 22391 w 36329"/>
                <a:gd name="connsiteY33" fmla="*/ 20515 h 27971"/>
                <a:gd name="connsiteX34" fmla="*/ 20745 w 36329"/>
                <a:gd name="connsiteY34" fmla="*/ 22157 h 27971"/>
                <a:gd name="connsiteX35" fmla="*/ 19510 w 36329"/>
                <a:gd name="connsiteY35" fmla="*/ 23733 h 27971"/>
                <a:gd name="connsiteX36" fmla="*/ 18207 w 36329"/>
                <a:gd name="connsiteY36" fmla="*/ 23868 h 27971"/>
                <a:gd name="connsiteX37" fmla="*/ 17088 w 36329"/>
                <a:gd name="connsiteY37" fmla="*/ 24598 h 27971"/>
                <a:gd name="connsiteX38" fmla="*/ 16709 w 36329"/>
                <a:gd name="connsiteY38" fmla="*/ 25637 h 27971"/>
                <a:gd name="connsiteX39" fmla="*/ 15804 w 36329"/>
                <a:gd name="connsiteY39" fmla="*/ 26293 h 27971"/>
                <a:gd name="connsiteX40" fmla="*/ 15474 w 36329"/>
                <a:gd name="connsiteY40" fmla="*/ 27936 h 27971"/>
                <a:gd name="connsiteX41" fmla="*/ 14650 w 36329"/>
                <a:gd name="connsiteY41" fmla="*/ 27016 h 27971"/>
                <a:gd name="connsiteX42" fmla="*/ 13086 w 36329"/>
                <a:gd name="connsiteY42" fmla="*/ 26491 h 27971"/>
                <a:gd name="connsiteX43" fmla="*/ 11687 w 36329"/>
                <a:gd name="connsiteY43" fmla="*/ 25966 h 27971"/>
                <a:gd name="connsiteX44" fmla="*/ 10286 w 36329"/>
                <a:gd name="connsiteY44" fmla="*/ 24521 h 27971"/>
                <a:gd name="connsiteX45" fmla="*/ 8640 w 36329"/>
                <a:gd name="connsiteY45" fmla="*/ 25703 h 27971"/>
                <a:gd name="connsiteX46" fmla="*/ 7157 w 36329"/>
                <a:gd name="connsiteY46" fmla="*/ 25835 h 27971"/>
                <a:gd name="connsiteX47" fmla="*/ 5592 w 36329"/>
                <a:gd name="connsiteY47" fmla="*/ 25506 h 27971"/>
                <a:gd name="connsiteX48" fmla="*/ 3087 w 36329"/>
                <a:gd name="connsiteY48" fmla="*/ 25780 h 27971"/>
                <a:gd name="connsiteX49" fmla="*/ 1334 w 36329"/>
                <a:gd name="connsiteY49" fmla="*/ 25942 h 27971"/>
                <a:gd name="connsiteX50" fmla="*/ 52 w 36329"/>
                <a:gd name="connsiteY50" fmla="*/ 24831 h 27971"/>
                <a:gd name="connsiteX0" fmla="*/ 52 w 36329"/>
                <a:gd name="connsiteY0" fmla="*/ 24831 h 27971"/>
                <a:gd name="connsiteX1" fmla="*/ 907 w 36329"/>
                <a:gd name="connsiteY1" fmla="*/ 24018 h 27971"/>
                <a:gd name="connsiteX2" fmla="*/ 675 w 36329"/>
                <a:gd name="connsiteY2" fmla="*/ 22974 h 27971"/>
                <a:gd name="connsiteX3" fmla="*/ 1361 w 36329"/>
                <a:gd name="connsiteY3" fmla="*/ 22562 h 27971"/>
                <a:gd name="connsiteX4" fmla="*/ 1187 w 36329"/>
                <a:gd name="connsiteY4" fmla="*/ 21708 h 27971"/>
                <a:gd name="connsiteX5" fmla="*/ 805 w 36329"/>
                <a:gd name="connsiteY5" fmla="*/ 21182 h 27971"/>
                <a:gd name="connsiteX6" fmla="*/ 1119 w 36329"/>
                <a:gd name="connsiteY6" fmla="*/ 20246 h 27971"/>
                <a:gd name="connsiteX7" fmla="*/ 1992 w 36329"/>
                <a:gd name="connsiteY7" fmla="*/ 19796 h 27971"/>
                <a:gd name="connsiteX8" fmla="*/ 1963 w 36329"/>
                <a:gd name="connsiteY8" fmla="*/ 19272 h 27971"/>
                <a:gd name="connsiteX9" fmla="*/ 2137 w 36329"/>
                <a:gd name="connsiteY9" fmla="*/ 18562 h 27971"/>
                <a:gd name="connsiteX10" fmla="*/ 2557 w 36329"/>
                <a:gd name="connsiteY10" fmla="*/ 17970 h 27971"/>
                <a:gd name="connsiteX11" fmla="*/ 2509 w 36329"/>
                <a:gd name="connsiteY11" fmla="*/ 17187 h 27971"/>
                <a:gd name="connsiteX12" fmla="*/ 1498 w 36329"/>
                <a:gd name="connsiteY12" fmla="*/ 15826 h 27971"/>
                <a:gd name="connsiteX13" fmla="*/ 52 w 36329"/>
                <a:gd name="connsiteY13" fmla="*/ 13944 h 27971"/>
                <a:gd name="connsiteX14" fmla="*/ 830 w 36329"/>
                <a:gd name="connsiteY14" fmla="*/ 12959 h 27971"/>
                <a:gd name="connsiteX15" fmla="*/ 1192 w 36329"/>
                <a:gd name="connsiteY15" fmla="*/ 12313 h 27971"/>
                <a:gd name="connsiteX16" fmla="*/ 2185 w 36329"/>
                <a:gd name="connsiteY16" fmla="*/ 11252 h 27971"/>
                <a:gd name="connsiteX17" fmla="*/ 3867 w 36329"/>
                <a:gd name="connsiteY17" fmla="*/ 10618 h 27971"/>
                <a:gd name="connsiteX18" fmla="*/ 5757 w 36329"/>
                <a:gd name="connsiteY18" fmla="*/ 9285 h 27971"/>
                <a:gd name="connsiteX19" fmla="*/ 8560 w 36329"/>
                <a:gd name="connsiteY19" fmla="*/ 2480 h 27971"/>
                <a:gd name="connsiteX20" fmla="*/ 11160 w 36329"/>
                <a:gd name="connsiteY20" fmla="*/ 2115 h 27971"/>
                <a:gd name="connsiteX21" fmla="*/ 13030 w 36329"/>
                <a:gd name="connsiteY21" fmla="*/ 132 h 27971"/>
                <a:gd name="connsiteX22" fmla="*/ 16458 w 36329"/>
                <a:gd name="connsiteY22" fmla="*/ 2931 h 27971"/>
                <a:gd name="connsiteX23" fmla="*/ 18175 w 36329"/>
                <a:gd name="connsiteY23" fmla="*/ 2524 h 27971"/>
                <a:gd name="connsiteX24" fmla="*/ 21701 w 36329"/>
                <a:gd name="connsiteY24" fmla="*/ 5696 h 27971"/>
                <a:gd name="connsiteX25" fmla="*/ 26781 w 36329"/>
                <a:gd name="connsiteY25" fmla="*/ 8097 h 27971"/>
                <a:gd name="connsiteX26" fmla="*/ 27518 w 36329"/>
                <a:gd name="connsiteY26" fmla="*/ 10514 h 27971"/>
                <a:gd name="connsiteX27" fmla="*/ 29068 w 36329"/>
                <a:gd name="connsiteY27" fmla="*/ 11861 h 27971"/>
                <a:gd name="connsiteX28" fmla="*/ 30984 w 36329"/>
                <a:gd name="connsiteY28" fmla="*/ 11037 h 27971"/>
                <a:gd name="connsiteX29" fmla="*/ 36064 w 36329"/>
                <a:gd name="connsiteY29" fmla="*/ 15176 h 27971"/>
                <a:gd name="connsiteX30" fmla="*/ 35491 w 36329"/>
                <a:gd name="connsiteY30" fmla="*/ 19177 h 27971"/>
                <a:gd name="connsiteX31" fmla="*/ 34424 w 36329"/>
                <a:gd name="connsiteY31" fmla="*/ 22390 h 27971"/>
                <a:gd name="connsiteX32" fmla="*/ 23920 w 36329"/>
                <a:gd name="connsiteY32" fmla="*/ 20574 h 27971"/>
                <a:gd name="connsiteX33" fmla="*/ 22391 w 36329"/>
                <a:gd name="connsiteY33" fmla="*/ 20515 h 27971"/>
                <a:gd name="connsiteX34" fmla="*/ 20745 w 36329"/>
                <a:gd name="connsiteY34" fmla="*/ 22157 h 27971"/>
                <a:gd name="connsiteX35" fmla="*/ 19510 w 36329"/>
                <a:gd name="connsiteY35" fmla="*/ 23733 h 27971"/>
                <a:gd name="connsiteX36" fmla="*/ 18207 w 36329"/>
                <a:gd name="connsiteY36" fmla="*/ 23868 h 27971"/>
                <a:gd name="connsiteX37" fmla="*/ 17088 w 36329"/>
                <a:gd name="connsiteY37" fmla="*/ 24598 h 27971"/>
                <a:gd name="connsiteX38" fmla="*/ 16709 w 36329"/>
                <a:gd name="connsiteY38" fmla="*/ 25637 h 27971"/>
                <a:gd name="connsiteX39" fmla="*/ 15804 w 36329"/>
                <a:gd name="connsiteY39" fmla="*/ 26293 h 27971"/>
                <a:gd name="connsiteX40" fmla="*/ 15474 w 36329"/>
                <a:gd name="connsiteY40" fmla="*/ 27936 h 27971"/>
                <a:gd name="connsiteX41" fmla="*/ 14650 w 36329"/>
                <a:gd name="connsiteY41" fmla="*/ 27016 h 27971"/>
                <a:gd name="connsiteX42" fmla="*/ 13086 w 36329"/>
                <a:gd name="connsiteY42" fmla="*/ 26491 h 27971"/>
                <a:gd name="connsiteX43" fmla="*/ 11687 w 36329"/>
                <a:gd name="connsiteY43" fmla="*/ 25966 h 27971"/>
                <a:gd name="connsiteX44" fmla="*/ 10286 w 36329"/>
                <a:gd name="connsiteY44" fmla="*/ 24521 h 27971"/>
                <a:gd name="connsiteX45" fmla="*/ 8640 w 36329"/>
                <a:gd name="connsiteY45" fmla="*/ 25703 h 27971"/>
                <a:gd name="connsiteX46" fmla="*/ 7157 w 36329"/>
                <a:gd name="connsiteY46" fmla="*/ 25835 h 27971"/>
                <a:gd name="connsiteX47" fmla="*/ 5592 w 36329"/>
                <a:gd name="connsiteY47" fmla="*/ 25506 h 27971"/>
                <a:gd name="connsiteX48" fmla="*/ 3087 w 36329"/>
                <a:gd name="connsiteY48" fmla="*/ 25780 h 27971"/>
                <a:gd name="connsiteX49" fmla="*/ 1334 w 36329"/>
                <a:gd name="connsiteY49" fmla="*/ 25942 h 27971"/>
                <a:gd name="connsiteX50" fmla="*/ 52 w 36329"/>
                <a:gd name="connsiteY50" fmla="*/ 24831 h 27971"/>
                <a:gd name="connsiteX0" fmla="*/ 52 w 36329"/>
                <a:gd name="connsiteY0" fmla="*/ 24831 h 27971"/>
                <a:gd name="connsiteX1" fmla="*/ 907 w 36329"/>
                <a:gd name="connsiteY1" fmla="*/ 24018 h 27971"/>
                <a:gd name="connsiteX2" fmla="*/ 675 w 36329"/>
                <a:gd name="connsiteY2" fmla="*/ 22974 h 27971"/>
                <a:gd name="connsiteX3" fmla="*/ 1361 w 36329"/>
                <a:gd name="connsiteY3" fmla="*/ 22562 h 27971"/>
                <a:gd name="connsiteX4" fmla="*/ 1187 w 36329"/>
                <a:gd name="connsiteY4" fmla="*/ 21708 h 27971"/>
                <a:gd name="connsiteX5" fmla="*/ 805 w 36329"/>
                <a:gd name="connsiteY5" fmla="*/ 21182 h 27971"/>
                <a:gd name="connsiteX6" fmla="*/ 1119 w 36329"/>
                <a:gd name="connsiteY6" fmla="*/ 20246 h 27971"/>
                <a:gd name="connsiteX7" fmla="*/ 1992 w 36329"/>
                <a:gd name="connsiteY7" fmla="*/ 19796 h 27971"/>
                <a:gd name="connsiteX8" fmla="*/ 1963 w 36329"/>
                <a:gd name="connsiteY8" fmla="*/ 19272 h 27971"/>
                <a:gd name="connsiteX9" fmla="*/ 2137 w 36329"/>
                <a:gd name="connsiteY9" fmla="*/ 18562 h 27971"/>
                <a:gd name="connsiteX10" fmla="*/ 2557 w 36329"/>
                <a:gd name="connsiteY10" fmla="*/ 17970 h 27971"/>
                <a:gd name="connsiteX11" fmla="*/ 2509 w 36329"/>
                <a:gd name="connsiteY11" fmla="*/ 17187 h 27971"/>
                <a:gd name="connsiteX12" fmla="*/ 1498 w 36329"/>
                <a:gd name="connsiteY12" fmla="*/ 15826 h 27971"/>
                <a:gd name="connsiteX13" fmla="*/ 52 w 36329"/>
                <a:gd name="connsiteY13" fmla="*/ 13944 h 27971"/>
                <a:gd name="connsiteX14" fmla="*/ 830 w 36329"/>
                <a:gd name="connsiteY14" fmla="*/ 12959 h 27971"/>
                <a:gd name="connsiteX15" fmla="*/ 1192 w 36329"/>
                <a:gd name="connsiteY15" fmla="*/ 12313 h 27971"/>
                <a:gd name="connsiteX16" fmla="*/ 2185 w 36329"/>
                <a:gd name="connsiteY16" fmla="*/ 11252 h 27971"/>
                <a:gd name="connsiteX17" fmla="*/ 3867 w 36329"/>
                <a:gd name="connsiteY17" fmla="*/ 10618 h 27971"/>
                <a:gd name="connsiteX18" fmla="*/ 8263 w 36329"/>
                <a:gd name="connsiteY18" fmla="*/ 3664 h 27971"/>
                <a:gd name="connsiteX19" fmla="*/ 8560 w 36329"/>
                <a:gd name="connsiteY19" fmla="*/ 2480 h 27971"/>
                <a:gd name="connsiteX20" fmla="*/ 11160 w 36329"/>
                <a:gd name="connsiteY20" fmla="*/ 2115 h 27971"/>
                <a:gd name="connsiteX21" fmla="*/ 13030 w 36329"/>
                <a:gd name="connsiteY21" fmla="*/ 132 h 27971"/>
                <a:gd name="connsiteX22" fmla="*/ 16458 w 36329"/>
                <a:gd name="connsiteY22" fmla="*/ 2931 h 27971"/>
                <a:gd name="connsiteX23" fmla="*/ 18175 w 36329"/>
                <a:gd name="connsiteY23" fmla="*/ 2524 h 27971"/>
                <a:gd name="connsiteX24" fmla="*/ 21701 w 36329"/>
                <a:gd name="connsiteY24" fmla="*/ 5696 h 27971"/>
                <a:gd name="connsiteX25" fmla="*/ 26781 w 36329"/>
                <a:gd name="connsiteY25" fmla="*/ 8097 h 27971"/>
                <a:gd name="connsiteX26" fmla="*/ 27518 w 36329"/>
                <a:gd name="connsiteY26" fmla="*/ 10514 h 27971"/>
                <a:gd name="connsiteX27" fmla="*/ 29068 w 36329"/>
                <a:gd name="connsiteY27" fmla="*/ 11861 h 27971"/>
                <a:gd name="connsiteX28" fmla="*/ 30984 w 36329"/>
                <a:gd name="connsiteY28" fmla="*/ 11037 h 27971"/>
                <a:gd name="connsiteX29" fmla="*/ 36064 w 36329"/>
                <a:gd name="connsiteY29" fmla="*/ 15176 h 27971"/>
                <a:gd name="connsiteX30" fmla="*/ 35491 w 36329"/>
                <a:gd name="connsiteY30" fmla="*/ 19177 h 27971"/>
                <a:gd name="connsiteX31" fmla="*/ 34424 w 36329"/>
                <a:gd name="connsiteY31" fmla="*/ 22390 h 27971"/>
                <a:gd name="connsiteX32" fmla="*/ 23920 w 36329"/>
                <a:gd name="connsiteY32" fmla="*/ 20574 h 27971"/>
                <a:gd name="connsiteX33" fmla="*/ 22391 w 36329"/>
                <a:gd name="connsiteY33" fmla="*/ 20515 h 27971"/>
                <a:gd name="connsiteX34" fmla="*/ 20745 w 36329"/>
                <a:gd name="connsiteY34" fmla="*/ 22157 h 27971"/>
                <a:gd name="connsiteX35" fmla="*/ 19510 w 36329"/>
                <a:gd name="connsiteY35" fmla="*/ 23733 h 27971"/>
                <a:gd name="connsiteX36" fmla="*/ 18207 w 36329"/>
                <a:gd name="connsiteY36" fmla="*/ 23868 h 27971"/>
                <a:gd name="connsiteX37" fmla="*/ 17088 w 36329"/>
                <a:gd name="connsiteY37" fmla="*/ 24598 h 27971"/>
                <a:gd name="connsiteX38" fmla="*/ 16709 w 36329"/>
                <a:gd name="connsiteY38" fmla="*/ 25637 h 27971"/>
                <a:gd name="connsiteX39" fmla="*/ 15804 w 36329"/>
                <a:gd name="connsiteY39" fmla="*/ 26293 h 27971"/>
                <a:gd name="connsiteX40" fmla="*/ 15474 w 36329"/>
                <a:gd name="connsiteY40" fmla="*/ 27936 h 27971"/>
                <a:gd name="connsiteX41" fmla="*/ 14650 w 36329"/>
                <a:gd name="connsiteY41" fmla="*/ 27016 h 27971"/>
                <a:gd name="connsiteX42" fmla="*/ 13086 w 36329"/>
                <a:gd name="connsiteY42" fmla="*/ 26491 h 27971"/>
                <a:gd name="connsiteX43" fmla="*/ 11687 w 36329"/>
                <a:gd name="connsiteY43" fmla="*/ 25966 h 27971"/>
                <a:gd name="connsiteX44" fmla="*/ 10286 w 36329"/>
                <a:gd name="connsiteY44" fmla="*/ 24521 h 27971"/>
                <a:gd name="connsiteX45" fmla="*/ 8640 w 36329"/>
                <a:gd name="connsiteY45" fmla="*/ 25703 h 27971"/>
                <a:gd name="connsiteX46" fmla="*/ 7157 w 36329"/>
                <a:gd name="connsiteY46" fmla="*/ 25835 h 27971"/>
                <a:gd name="connsiteX47" fmla="*/ 5592 w 36329"/>
                <a:gd name="connsiteY47" fmla="*/ 25506 h 27971"/>
                <a:gd name="connsiteX48" fmla="*/ 3087 w 36329"/>
                <a:gd name="connsiteY48" fmla="*/ 25780 h 27971"/>
                <a:gd name="connsiteX49" fmla="*/ 1334 w 36329"/>
                <a:gd name="connsiteY49" fmla="*/ 25942 h 27971"/>
                <a:gd name="connsiteX50" fmla="*/ 52 w 36329"/>
                <a:gd name="connsiteY50" fmla="*/ 24831 h 27971"/>
                <a:gd name="connsiteX0" fmla="*/ 52 w 36329"/>
                <a:gd name="connsiteY0" fmla="*/ 24831 h 27971"/>
                <a:gd name="connsiteX1" fmla="*/ 907 w 36329"/>
                <a:gd name="connsiteY1" fmla="*/ 24018 h 27971"/>
                <a:gd name="connsiteX2" fmla="*/ 675 w 36329"/>
                <a:gd name="connsiteY2" fmla="*/ 22974 h 27971"/>
                <a:gd name="connsiteX3" fmla="*/ 1361 w 36329"/>
                <a:gd name="connsiteY3" fmla="*/ 22562 h 27971"/>
                <a:gd name="connsiteX4" fmla="*/ 1187 w 36329"/>
                <a:gd name="connsiteY4" fmla="*/ 21708 h 27971"/>
                <a:gd name="connsiteX5" fmla="*/ 805 w 36329"/>
                <a:gd name="connsiteY5" fmla="*/ 21182 h 27971"/>
                <a:gd name="connsiteX6" fmla="*/ 1119 w 36329"/>
                <a:gd name="connsiteY6" fmla="*/ 20246 h 27971"/>
                <a:gd name="connsiteX7" fmla="*/ 1992 w 36329"/>
                <a:gd name="connsiteY7" fmla="*/ 19796 h 27971"/>
                <a:gd name="connsiteX8" fmla="*/ 1963 w 36329"/>
                <a:gd name="connsiteY8" fmla="*/ 19272 h 27971"/>
                <a:gd name="connsiteX9" fmla="*/ 2137 w 36329"/>
                <a:gd name="connsiteY9" fmla="*/ 18562 h 27971"/>
                <a:gd name="connsiteX10" fmla="*/ 2557 w 36329"/>
                <a:gd name="connsiteY10" fmla="*/ 17970 h 27971"/>
                <a:gd name="connsiteX11" fmla="*/ 2509 w 36329"/>
                <a:gd name="connsiteY11" fmla="*/ 17187 h 27971"/>
                <a:gd name="connsiteX12" fmla="*/ 1498 w 36329"/>
                <a:gd name="connsiteY12" fmla="*/ 15826 h 27971"/>
                <a:gd name="connsiteX13" fmla="*/ 52 w 36329"/>
                <a:gd name="connsiteY13" fmla="*/ 13944 h 27971"/>
                <a:gd name="connsiteX14" fmla="*/ 830 w 36329"/>
                <a:gd name="connsiteY14" fmla="*/ 12959 h 27971"/>
                <a:gd name="connsiteX15" fmla="*/ 1192 w 36329"/>
                <a:gd name="connsiteY15" fmla="*/ 12313 h 27971"/>
                <a:gd name="connsiteX16" fmla="*/ 2185 w 36329"/>
                <a:gd name="connsiteY16" fmla="*/ 11252 h 27971"/>
                <a:gd name="connsiteX17" fmla="*/ 6615 w 36329"/>
                <a:gd name="connsiteY17" fmla="*/ 4699 h 27971"/>
                <a:gd name="connsiteX18" fmla="*/ 8263 w 36329"/>
                <a:gd name="connsiteY18" fmla="*/ 3664 h 27971"/>
                <a:gd name="connsiteX19" fmla="*/ 8560 w 36329"/>
                <a:gd name="connsiteY19" fmla="*/ 2480 h 27971"/>
                <a:gd name="connsiteX20" fmla="*/ 11160 w 36329"/>
                <a:gd name="connsiteY20" fmla="*/ 2115 h 27971"/>
                <a:gd name="connsiteX21" fmla="*/ 13030 w 36329"/>
                <a:gd name="connsiteY21" fmla="*/ 132 h 27971"/>
                <a:gd name="connsiteX22" fmla="*/ 16458 w 36329"/>
                <a:gd name="connsiteY22" fmla="*/ 2931 h 27971"/>
                <a:gd name="connsiteX23" fmla="*/ 18175 w 36329"/>
                <a:gd name="connsiteY23" fmla="*/ 2524 h 27971"/>
                <a:gd name="connsiteX24" fmla="*/ 21701 w 36329"/>
                <a:gd name="connsiteY24" fmla="*/ 5696 h 27971"/>
                <a:gd name="connsiteX25" fmla="*/ 26781 w 36329"/>
                <a:gd name="connsiteY25" fmla="*/ 8097 h 27971"/>
                <a:gd name="connsiteX26" fmla="*/ 27518 w 36329"/>
                <a:gd name="connsiteY26" fmla="*/ 10514 h 27971"/>
                <a:gd name="connsiteX27" fmla="*/ 29068 w 36329"/>
                <a:gd name="connsiteY27" fmla="*/ 11861 h 27971"/>
                <a:gd name="connsiteX28" fmla="*/ 30984 w 36329"/>
                <a:gd name="connsiteY28" fmla="*/ 11037 h 27971"/>
                <a:gd name="connsiteX29" fmla="*/ 36064 w 36329"/>
                <a:gd name="connsiteY29" fmla="*/ 15176 h 27971"/>
                <a:gd name="connsiteX30" fmla="*/ 35491 w 36329"/>
                <a:gd name="connsiteY30" fmla="*/ 19177 h 27971"/>
                <a:gd name="connsiteX31" fmla="*/ 34424 w 36329"/>
                <a:gd name="connsiteY31" fmla="*/ 22390 h 27971"/>
                <a:gd name="connsiteX32" fmla="*/ 23920 w 36329"/>
                <a:gd name="connsiteY32" fmla="*/ 20574 h 27971"/>
                <a:gd name="connsiteX33" fmla="*/ 22391 w 36329"/>
                <a:gd name="connsiteY33" fmla="*/ 20515 h 27971"/>
                <a:gd name="connsiteX34" fmla="*/ 20745 w 36329"/>
                <a:gd name="connsiteY34" fmla="*/ 22157 h 27971"/>
                <a:gd name="connsiteX35" fmla="*/ 19510 w 36329"/>
                <a:gd name="connsiteY35" fmla="*/ 23733 h 27971"/>
                <a:gd name="connsiteX36" fmla="*/ 18207 w 36329"/>
                <a:gd name="connsiteY36" fmla="*/ 23868 h 27971"/>
                <a:gd name="connsiteX37" fmla="*/ 17088 w 36329"/>
                <a:gd name="connsiteY37" fmla="*/ 24598 h 27971"/>
                <a:gd name="connsiteX38" fmla="*/ 16709 w 36329"/>
                <a:gd name="connsiteY38" fmla="*/ 25637 h 27971"/>
                <a:gd name="connsiteX39" fmla="*/ 15804 w 36329"/>
                <a:gd name="connsiteY39" fmla="*/ 26293 h 27971"/>
                <a:gd name="connsiteX40" fmla="*/ 15474 w 36329"/>
                <a:gd name="connsiteY40" fmla="*/ 27936 h 27971"/>
                <a:gd name="connsiteX41" fmla="*/ 14650 w 36329"/>
                <a:gd name="connsiteY41" fmla="*/ 27016 h 27971"/>
                <a:gd name="connsiteX42" fmla="*/ 13086 w 36329"/>
                <a:gd name="connsiteY42" fmla="*/ 26491 h 27971"/>
                <a:gd name="connsiteX43" fmla="*/ 11687 w 36329"/>
                <a:gd name="connsiteY43" fmla="*/ 25966 h 27971"/>
                <a:gd name="connsiteX44" fmla="*/ 10286 w 36329"/>
                <a:gd name="connsiteY44" fmla="*/ 24521 h 27971"/>
                <a:gd name="connsiteX45" fmla="*/ 8640 w 36329"/>
                <a:gd name="connsiteY45" fmla="*/ 25703 h 27971"/>
                <a:gd name="connsiteX46" fmla="*/ 7157 w 36329"/>
                <a:gd name="connsiteY46" fmla="*/ 25835 h 27971"/>
                <a:gd name="connsiteX47" fmla="*/ 5592 w 36329"/>
                <a:gd name="connsiteY47" fmla="*/ 25506 h 27971"/>
                <a:gd name="connsiteX48" fmla="*/ 3087 w 36329"/>
                <a:gd name="connsiteY48" fmla="*/ 25780 h 27971"/>
                <a:gd name="connsiteX49" fmla="*/ 1334 w 36329"/>
                <a:gd name="connsiteY49" fmla="*/ 25942 h 27971"/>
                <a:gd name="connsiteX50" fmla="*/ 52 w 36329"/>
                <a:gd name="connsiteY50" fmla="*/ 24831 h 27971"/>
                <a:gd name="connsiteX0" fmla="*/ 52 w 36329"/>
                <a:gd name="connsiteY0" fmla="*/ 24831 h 27971"/>
                <a:gd name="connsiteX1" fmla="*/ 907 w 36329"/>
                <a:gd name="connsiteY1" fmla="*/ 24018 h 27971"/>
                <a:gd name="connsiteX2" fmla="*/ 675 w 36329"/>
                <a:gd name="connsiteY2" fmla="*/ 22974 h 27971"/>
                <a:gd name="connsiteX3" fmla="*/ 1361 w 36329"/>
                <a:gd name="connsiteY3" fmla="*/ 22562 h 27971"/>
                <a:gd name="connsiteX4" fmla="*/ 1187 w 36329"/>
                <a:gd name="connsiteY4" fmla="*/ 21708 h 27971"/>
                <a:gd name="connsiteX5" fmla="*/ 805 w 36329"/>
                <a:gd name="connsiteY5" fmla="*/ 21182 h 27971"/>
                <a:gd name="connsiteX6" fmla="*/ 1119 w 36329"/>
                <a:gd name="connsiteY6" fmla="*/ 20246 h 27971"/>
                <a:gd name="connsiteX7" fmla="*/ 1992 w 36329"/>
                <a:gd name="connsiteY7" fmla="*/ 19796 h 27971"/>
                <a:gd name="connsiteX8" fmla="*/ 1963 w 36329"/>
                <a:gd name="connsiteY8" fmla="*/ 19272 h 27971"/>
                <a:gd name="connsiteX9" fmla="*/ 2137 w 36329"/>
                <a:gd name="connsiteY9" fmla="*/ 18562 h 27971"/>
                <a:gd name="connsiteX10" fmla="*/ 2557 w 36329"/>
                <a:gd name="connsiteY10" fmla="*/ 17970 h 27971"/>
                <a:gd name="connsiteX11" fmla="*/ 2509 w 36329"/>
                <a:gd name="connsiteY11" fmla="*/ 17187 h 27971"/>
                <a:gd name="connsiteX12" fmla="*/ 1498 w 36329"/>
                <a:gd name="connsiteY12" fmla="*/ 15826 h 27971"/>
                <a:gd name="connsiteX13" fmla="*/ 52 w 36329"/>
                <a:gd name="connsiteY13" fmla="*/ 13944 h 27971"/>
                <a:gd name="connsiteX14" fmla="*/ 830 w 36329"/>
                <a:gd name="connsiteY14" fmla="*/ 12959 h 27971"/>
                <a:gd name="connsiteX15" fmla="*/ 1192 w 36329"/>
                <a:gd name="connsiteY15" fmla="*/ 12313 h 27971"/>
                <a:gd name="connsiteX16" fmla="*/ 6646 w 36329"/>
                <a:gd name="connsiteY16" fmla="*/ 6436 h 27971"/>
                <a:gd name="connsiteX17" fmla="*/ 6615 w 36329"/>
                <a:gd name="connsiteY17" fmla="*/ 4699 h 27971"/>
                <a:gd name="connsiteX18" fmla="*/ 8263 w 36329"/>
                <a:gd name="connsiteY18" fmla="*/ 3664 h 27971"/>
                <a:gd name="connsiteX19" fmla="*/ 8560 w 36329"/>
                <a:gd name="connsiteY19" fmla="*/ 2480 h 27971"/>
                <a:gd name="connsiteX20" fmla="*/ 11160 w 36329"/>
                <a:gd name="connsiteY20" fmla="*/ 2115 h 27971"/>
                <a:gd name="connsiteX21" fmla="*/ 13030 w 36329"/>
                <a:gd name="connsiteY21" fmla="*/ 132 h 27971"/>
                <a:gd name="connsiteX22" fmla="*/ 16458 w 36329"/>
                <a:gd name="connsiteY22" fmla="*/ 2931 h 27971"/>
                <a:gd name="connsiteX23" fmla="*/ 18175 w 36329"/>
                <a:gd name="connsiteY23" fmla="*/ 2524 h 27971"/>
                <a:gd name="connsiteX24" fmla="*/ 21701 w 36329"/>
                <a:gd name="connsiteY24" fmla="*/ 5696 h 27971"/>
                <a:gd name="connsiteX25" fmla="*/ 26781 w 36329"/>
                <a:gd name="connsiteY25" fmla="*/ 8097 h 27971"/>
                <a:gd name="connsiteX26" fmla="*/ 27518 w 36329"/>
                <a:gd name="connsiteY26" fmla="*/ 10514 h 27971"/>
                <a:gd name="connsiteX27" fmla="*/ 29068 w 36329"/>
                <a:gd name="connsiteY27" fmla="*/ 11861 h 27971"/>
                <a:gd name="connsiteX28" fmla="*/ 30984 w 36329"/>
                <a:gd name="connsiteY28" fmla="*/ 11037 h 27971"/>
                <a:gd name="connsiteX29" fmla="*/ 36064 w 36329"/>
                <a:gd name="connsiteY29" fmla="*/ 15176 h 27971"/>
                <a:gd name="connsiteX30" fmla="*/ 35491 w 36329"/>
                <a:gd name="connsiteY30" fmla="*/ 19177 h 27971"/>
                <a:gd name="connsiteX31" fmla="*/ 34424 w 36329"/>
                <a:gd name="connsiteY31" fmla="*/ 22390 h 27971"/>
                <a:gd name="connsiteX32" fmla="*/ 23920 w 36329"/>
                <a:gd name="connsiteY32" fmla="*/ 20574 h 27971"/>
                <a:gd name="connsiteX33" fmla="*/ 22391 w 36329"/>
                <a:gd name="connsiteY33" fmla="*/ 20515 h 27971"/>
                <a:gd name="connsiteX34" fmla="*/ 20745 w 36329"/>
                <a:gd name="connsiteY34" fmla="*/ 22157 h 27971"/>
                <a:gd name="connsiteX35" fmla="*/ 19510 w 36329"/>
                <a:gd name="connsiteY35" fmla="*/ 23733 h 27971"/>
                <a:gd name="connsiteX36" fmla="*/ 18207 w 36329"/>
                <a:gd name="connsiteY36" fmla="*/ 23868 h 27971"/>
                <a:gd name="connsiteX37" fmla="*/ 17088 w 36329"/>
                <a:gd name="connsiteY37" fmla="*/ 24598 h 27971"/>
                <a:gd name="connsiteX38" fmla="*/ 16709 w 36329"/>
                <a:gd name="connsiteY38" fmla="*/ 25637 h 27971"/>
                <a:gd name="connsiteX39" fmla="*/ 15804 w 36329"/>
                <a:gd name="connsiteY39" fmla="*/ 26293 h 27971"/>
                <a:gd name="connsiteX40" fmla="*/ 15474 w 36329"/>
                <a:gd name="connsiteY40" fmla="*/ 27936 h 27971"/>
                <a:gd name="connsiteX41" fmla="*/ 14650 w 36329"/>
                <a:gd name="connsiteY41" fmla="*/ 27016 h 27971"/>
                <a:gd name="connsiteX42" fmla="*/ 13086 w 36329"/>
                <a:gd name="connsiteY42" fmla="*/ 26491 h 27971"/>
                <a:gd name="connsiteX43" fmla="*/ 11687 w 36329"/>
                <a:gd name="connsiteY43" fmla="*/ 25966 h 27971"/>
                <a:gd name="connsiteX44" fmla="*/ 10286 w 36329"/>
                <a:gd name="connsiteY44" fmla="*/ 24521 h 27971"/>
                <a:gd name="connsiteX45" fmla="*/ 8640 w 36329"/>
                <a:gd name="connsiteY45" fmla="*/ 25703 h 27971"/>
                <a:gd name="connsiteX46" fmla="*/ 7157 w 36329"/>
                <a:gd name="connsiteY46" fmla="*/ 25835 h 27971"/>
                <a:gd name="connsiteX47" fmla="*/ 5592 w 36329"/>
                <a:gd name="connsiteY47" fmla="*/ 25506 h 27971"/>
                <a:gd name="connsiteX48" fmla="*/ 3087 w 36329"/>
                <a:gd name="connsiteY48" fmla="*/ 25780 h 27971"/>
                <a:gd name="connsiteX49" fmla="*/ 1334 w 36329"/>
                <a:gd name="connsiteY49" fmla="*/ 25942 h 27971"/>
                <a:gd name="connsiteX50" fmla="*/ 52 w 36329"/>
                <a:gd name="connsiteY50" fmla="*/ 24831 h 27971"/>
                <a:gd name="connsiteX0" fmla="*/ 99 w 36376"/>
                <a:gd name="connsiteY0" fmla="*/ 24831 h 27971"/>
                <a:gd name="connsiteX1" fmla="*/ 954 w 36376"/>
                <a:gd name="connsiteY1" fmla="*/ 24018 h 27971"/>
                <a:gd name="connsiteX2" fmla="*/ 722 w 36376"/>
                <a:gd name="connsiteY2" fmla="*/ 22974 h 27971"/>
                <a:gd name="connsiteX3" fmla="*/ 1408 w 36376"/>
                <a:gd name="connsiteY3" fmla="*/ 22562 h 27971"/>
                <a:gd name="connsiteX4" fmla="*/ 1234 w 36376"/>
                <a:gd name="connsiteY4" fmla="*/ 21708 h 27971"/>
                <a:gd name="connsiteX5" fmla="*/ 852 w 36376"/>
                <a:gd name="connsiteY5" fmla="*/ 21182 h 27971"/>
                <a:gd name="connsiteX6" fmla="*/ 1166 w 36376"/>
                <a:gd name="connsiteY6" fmla="*/ 20246 h 27971"/>
                <a:gd name="connsiteX7" fmla="*/ 2039 w 36376"/>
                <a:gd name="connsiteY7" fmla="*/ 19796 h 27971"/>
                <a:gd name="connsiteX8" fmla="*/ 2010 w 36376"/>
                <a:gd name="connsiteY8" fmla="*/ 19272 h 27971"/>
                <a:gd name="connsiteX9" fmla="*/ 2184 w 36376"/>
                <a:gd name="connsiteY9" fmla="*/ 18562 h 27971"/>
                <a:gd name="connsiteX10" fmla="*/ 2604 w 36376"/>
                <a:gd name="connsiteY10" fmla="*/ 17970 h 27971"/>
                <a:gd name="connsiteX11" fmla="*/ 2556 w 36376"/>
                <a:gd name="connsiteY11" fmla="*/ 17187 h 27971"/>
                <a:gd name="connsiteX12" fmla="*/ 1545 w 36376"/>
                <a:gd name="connsiteY12" fmla="*/ 15826 h 27971"/>
                <a:gd name="connsiteX13" fmla="*/ 99 w 36376"/>
                <a:gd name="connsiteY13" fmla="*/ 13944 h 27971"/>
                <a:gd name="connsiteX14" fmla="*/ 877 w 36376"/>
                <a:gd name="connsiteY14" fmla="*/ 12959 h 27971"/>
                <a:gd name="connsiteX15" fmla="*/ 4649 w 36376"/>
                <a:gd name="connsiteY15" fmla="*/ 6496 h 27971"/>
                <a:gd name="connsiteX16" fmla="*/ 6693 w 36376"/>
                <a:gd name="connsiteY16" fmla="*/ 6436 h 27971"/>
                <a:gd name="connsiteX17" fmla="*/ 6662 w 36376"/>
                <a:gd name="connsiteY17" fmla="*/ 4699 h 27971"/>
                <a:gd name="connsiteX18" fmla="*/ 8310 w 36376"/>
                <a:gd name="connsiteY18" fmla="*/ 3664 h 27971"/>
                <a:gd name="connsiteX19" fmla="*/ 8607 w 36376"/>
                <a:gd name="connsiteY19" fmla="*/ 2480 h 27971"/>
                <a:gd name="connsiteX20" fmla="*/ 11207 w 36376"/>
                <a:gd name="connsiteY20" fmla="*/ 2115 h 27971"/>
                <a:gd name="connsiteX21" fmla="*/ 13077 w 36376"/>
                <a:gd name="connsiteY21" fmla="*/ 132 h 27971"/>
                <a:gd name="connsiteX22" fmla="*/ 16505 w 36376"/>
                <a:gd name="connsiteY22" fmla="*/ 2931 h 27971"/>
                <a:gd name="connsiteX23" fmla="*/ 18222 w 36376"/>
                <a:gd name="connsiteY23" fmla="*/ 2524 h 27971"/>
                <a:gd name="connsiteX24" fmla="*/ 21748 w 36376"/>
                <a:gd name="connsiteY24" fmla="*/ 5696 h 27971"/>
                <a:gd name="connsiteX25" fmla="*/ 26828 w 36376"/>
                <a:gd name="connsiteY25" fmla="*/ 8097 h 27971"/>
                <a:gd name="connsiteX26" fmla="*/ 27565 w 36376"/>
                <a:gd name="connsiteY26" fmla="*/ 10514 h 27971"/>
                <a:gd name="connsiteX27" fmla="*/ 29115 w 36376"/>
                <a:gd name="connsiteY27" fmla="*/ 11861 h 27971"/>
                <a:gd name="connsiteX28" fmla="*/ 31031 w 36376"/>
                <a:gd name="connsiteY28" fmla="*/ 11037 h 27971"/>
                <a:gd name="connsiteX29" fmla="*/ 36111 w 36376"/>
                <a:gd name="connsiteY29" fmla="*/ 15176 h 27971"/>
                <a:gd name="connsiteX30" fmla="*/ 35538 w 36376"/>
                <a:gd name="connsiteY30" fmla="*/ 19177 h 27971"/>
                <a:gd name="connsiteX31" fmla="*/ 34471 w 36376"/>
                <a:gd name="connsiteY31" fmla="*/ 22390 h 27971"/>
                <a:gd name="connsiteX32" fmla="*/ 23967 w 36376"/>
                <a:gd name="connsiteY32" fmla="*/ 20574 h 27971"/>
                <a:gd name="connsiteX33" fmla="*/ 22438 w 36376"/>
                <a:gd name="connsiteY33" fmla="*/ 20515 h 27971"/>
                <a:gd name="connsiteX34" fmla="*/ 20792 w 36376"/>
                <a:gd name="connsiteY34" fmla="*/ 22157 h 27971"/>
                <a:gd name="connsiteX35" fmla="*/ 19557 w 36376"/>
                <a:gd name="connsiteY35" fmla="*/ 23733 h 27971"/>
                <a:gd name="connsiteX36" fmla="*/ 18254 w 36376"/>
                <a:gd name="connsiteY36" fmla="*/ 23868 h 27971"/>
                <a:gd name="connsiteX37" fmla="*/ 17135 w 36376"/>
                <a:gd name="connsiteY37" fmla="*/ 24598 h 27971"/>
                <a:gd name="connsiteX38" fmla="*/ 16756 w 36376"/>
                <a:gd name="connsiteY38" fmla="*/ 25637 h 27971"/>
                <a:gd name="connsiteX39" fmla="*/ 15851 w 36376"/>
                <a:gd name="connsiteY39" fmla="*/ 26293 h 27971"/>
                <a:gd name="connsiteX40" fmla="*/ 15521 w 36376"/>
                <a:gd name="connsiteY40" fmla="*/ 27936 h 27971"/>
                <a:gd name="connsiteX41" fmla="*/ 14697 w 36376"/>
                <a:gd name="connsiteY41" fmla="*/ 27016 h 27971"/>
                <a:gd name="connsiteX42" fmla="*/ 13133 w 36376"/>
                <a:gd name="connsiteY42" fmla="*/ 26491 h 27971"/>
                <a:gd name="connsiteX43" fmla="*/ 11734 w 36376"/>
                <a:gd name="connsiteY43" fmla="*/ 25966 h 27971"/>
                <a:gd name="connsiteX44" fmla="*/ 10333 w 36376"/>
                <a:gd name="connsiteY44" fmla="*/ 24521 h 27971"/>
                <a:gd name="connsiteX45" fmla="*/ 8687 w 36376"/>
                <a:gd name="connsiteY45" fmla="*/ 25703 h 27971"/>
                <a:gd name="connsiteX46" fmla="*/ 7204 w 36376"/>
                <a:gd name="connsiteY46" fmla="*/ 25835 h 27971"/>
                <a:gd name="connsiteX47" fmla="*/ 5639 w 36376"/>
                <a:gd name="connsiteY47" fmla="*/ 25506 h 27971"/>
                <a:gd name="connsiteX48" fmla="*/ 3134 w 36376"/>
                <a:gd name="connsiteY48" fmla="*/ 25780 h 27971"/>
                <a:gd name="connsiteX49" fmla="*/ 1381 w 36376"/>
                <a:gd name="connsiteY49" fmla="*/ 25942 h 27971"/>
                <a:gd name="connsiteX50" fmla="*/ 99 w 36376"/>
                <a:gd name="connsiteY50" fmla="*/ 24831 h 27971"/>
                <a:gd name="connsiteX0" fmla="*/ 9 w 36286"/>
                <a:gd name="connsiteY0" fmla="*/ 24831 h 27971"/>
                <a:gd name="connsiteX1" fmla="*/ 864 w 36286"/>
                <a:gd name="connsiteY1" fmla="*/ 24018 h 27971"/>
                <a:gd name="connsiteX2" fmla="*/ 632 w 36286"/>
                <a:gd name="connsiteY2" fmla="*/ 22974 h 27971"/>
                <a:gd name="connsiteX3" fmla="*/ 1318 w 36286"/>
                <a:gd name="connsiteY3" fmla="*/ 22562 h 27971"/>
                <a:gd name="connsiteX4" fmla="*/ 1144 w 36286"/>
                <a:gd name="connsiteY4" fmla="*/ 21708 h 27971"/>
                <a:gd name="connsiteX5" fmla="*/ 762 w 36286"/>
                <a:gd name="connsiteY5" fmla="*/ 21182 h 27971"/>
                <a:gd name="connsiteX6" fmla="*/ 1076 w 36286"/>
                <a:gd name="connsiteY6" fmla="*/ 20246 h 27971"/>
                <a:gd name="connsiteX7" fmla="*/ 1949 w 36286"/>
                <a:gd name="connsiteY7" fmla="*/ 19796 h 27971"/>
                <a:gd name="connsiteX8" fmla="*/ 1920 w 36286"/>
                <a:gd name="connsiteY8" fmla="*/ 19272 h 27971"/>
                <a:gd name="connsiteX9" fmla="*/ 2094 w 36286"/>
                <a:gd name="connsiteY9" fmla="*/ 18562 h 27971"/>
                <a:gd name="connsiteX10" fmla="*/ 2514 w 36286"/>
                <a:gd name="connsiteY10" fmla="*/ 17970 h 27971"/>
                <a:gd name="connsiteX11" fmla="*/ 2466 w 36286"/>
                <a:gd name="connsiteY11" fmla="*/ 17187 h 27971"/>
                <a:gd name="connsiteX12" fmla="*/ 1455 w 36286"/>
                <a:gd name="connsiteY12" fmla="*/ 15826 h 27971"/>
                <a:gd name="connsiteX13" fmla="*/ 9 w 36286"/>
                <a:gd name="connsiteY13" fmla="*/ 13944 h 27971"/>
                <a:gd name="connsiteX14" fmla="*/ 6520 w 36286"/>
                <a:gd name="connsiteY14" fmla="*/ 9029 h 27971"/>
                <a:gd name="connsiteX15" fmla="*/ 4559 w 36286"/>
                <a:gd name="connsiteY15" fmla="*/ 6496 h 27971"/>
                <a:gd name="connsiteX16" fmla="*/ 6603 w 36286"/>
                <a:gd name="connsiteY16" fmla="*/ 6436 h 27971"/>
                <a:gd name="connsiteX17" fmla="*/ 6572 w 36286"/>
                <a:gd name="connsiteY17" fmla="*/ 4699 h 27971"/>
                <a:gd name="connsiteX18" fmla="*/ 8220 w 36286"/>
                <a:gd name="connsiteY18" fmla="*/ 3664 h 27971"/>
                <a:gd name="connsiteX19" fmla="*/ 8517 w 36286"/>
                <a:gd name="connsiteY19" fmla="*/ 2480 h 27971"/>
                <a:gd name="connsiteX20" fmla="*/ 11117 w 36286"/>
                <a:gd name="connsiteY20" fmla="*/ 2115 h 27971"/>
                <a:gd name="connsiteX21" fmla="*/ 12987 w 36286"/>
                <a:gd name="connsiteY21" fmla="*/ 132 h 27971"/>
                <a:gd name="connsiteX22" fmla="*/ 16415 w 36286"/>
                <a:gd name="connsiteY22" fmla="*/ 2931 h 27971"/>
                <a:gd name="connsiteX23" fmla="*/ 18132 w 36286"/>
                <a:gd name="connsiteY23" fmla="*/ 2524 h 27971"/>
                <a:gd name="connsiteX24" fmla="*/ 21658 w 36286"/>
                <a:gd name="connsiteY24" fmla="*/ 5696 h 27971"/>
                <a:gd name="connsiteX25" fmla="*/ 26738 w 36286"/>
                <a:gd name="connsiteY25" fmla="*/ 8097 h 27971"/>
                <a:gd name="connsiteX26" fmla="*/ 27475 w 36286"/>
                <a:gd name="connsiteY26" fmla="*/ 10514 h 27971"/>
                <a:gd name="connsiteX27" fmla="*/ 29025 w 36286"/>
                <a:gd name="connsiteY27" fmla="*/ 11861 h 27971"/>
                <a:gd name="connsiteX28" fmla="*/ 30941 w 36286"/>
                <a:gd name="connsiteY28" fmla="*/ 11037 h 27971"/>
                <a:gd name="connsiteX29" fmla="*/ 36021 w 36286"/>
                <a:gd name="connsiteY29" fmla="*/ 15176 h 27971"/>
                <a:gd name="connsiteX30" fmla="*/ 35448 w 36286"/>
                <a:gd name="connsiteY30" fmla="*/ 19177 h 27971"/>
                <a:gd name="connsiteX31" fmla="*/ 34381 w 36286"/>
                <a:gd name="connsiteY31" fmla="*/ 22390 h 27971"/>
                <a:gd name="connsiteX32" fmla="*/ 23877 w 36286"/>
                <a:gd name="connsiteY32" fmla="*/ 20574 h 27971"/>
                <a:gd name="connsiteX33" fmla="*/ 22348 w 36286"/>
                <a:gd name="connsiteY33" fmla="*/ 20515 h 27971"/>
                <a:gd name="connsiteX34" fmla="*/ 20702 w 36286"/>
                <a:gd name="connsiteY34" fmla="*/ 22157 h 27971"/>
                <a:gd name="connsiteX35" fmla="*/ 19467 w 36286"/>
                <a:gd name="connsiteY35" fmla="*/ 23733 h 27971"/>
                <a:gd name="connsiteX36" fmla="*/ 18164 w 36286"/>
                <a:gd name="connsiteY36" fmla="*/ 23868 h 27971"/>
                <a:gd name="connsiteX37" fmla="*/ 17045 w 36286"/>
                <a:gd name="connsiteY37" fmla="*/ 24598 h 27971"/>
                <a:gd name="connsiteX38" fmla="*/ 16666 w 36286"/>
                <a:gd name="connsiteY38" fmla="*/ 25637 h 27971"/>
                <a:gd name="connsiteX39" fmla="*/ 15761 w 36286"/>
                <a:gd name="connsiteY39" fmla="*/ 26293 h 27971"/>
                <a:gd name="connsiteX40" fmla="*/ 15431 w 36286"/>
                <a:gd name="connsiteY40" fmla="*/ 27936 h 27971"/>
                <a:gd name="connsiteX41" fmla="*/ 14607 w 36286"/>
                <a:gd name="connsiteY41" fmla="*/ 27016 h 27971"/>
                <a:gd name="connsiteX42" fmla="*/ 13043 w 36286"/>
                <a:gd name="connsiteY42" fmla="*/ 26491 h 27971"/>
                <a:gd name="connsiteX43" fmla="*/ 11644 w 36286"/>
                <a:gd name="connsiteY43" fmla="*/ 25966 h 27971"/>
                <a:gd name="connsiteX44" fmla="*/ 10243 w 36286"/>
                <a:gd name="connsiteY44" fmla="*/ 24521 h 27971"/>
                <a:gd name="connsiteX45" fmla="*/ 8597 w 36286"/>
                <a:gd name="connsiteY45" fmla="*/ 25703 h 27971"/>
                <a:gd name="connsiteX46" fmla="*/ 7114 w 36286"/>
                <a:gd name="connsiteY46" fmla="*/ 25835 h 27971"/>
                <a:gd name="connsiteX47" fmla="*/ 5549 w 36286"/>
                <a:gd name="connsiteY47" fmla="*/ 25506 h 27971"/>
                <a:gd name="connsiteX48" fmla="*/ 3044 w 36286"/>
                <a:gd name="connsiteY48" fmla="*/ 25780 h 27971"/>
                <a:gd name="connsiteX49" fmla="*/ 1291 w 36286"/>
                <a:gd name="connsiteY49" fmla="*/ 25942 h 27971"/>
                <a:gd name="connsiteX50" fmla="*/ 9 w 36286"/>
                <a:gd name="connsiteY50" fmla="*/ 24831 h 27971"/>
                <a:gd name="connsiteX0" fmla="*/ 9 w 36286"/>
                <a:gd name="connsiteY0" fmla="*/ 24831 h 27971"/>
                <a:gd name="connsiteX1" fmla="*/ 864 w 36286"/>
                <a:gd name="connsiteY1" fmla="*/ 24018 h 27971"/>
                <a:gd name="connsiteX2" fmla="*/ 632 w 36286"/>
                <a:gd name="connsiteY2" fmla="*/ 22974 h 27971"/>
                <a:gd name="connsiteX3" fmla="*/ 1318 w 36286"/>
                <a:gd name="connsiteY3" fmla="*/ 22562 h 27971"/>
                <a:gd name="connsiteX4" fmla="*/ 1144 w 36286"/>
                <a:gd name="connsiteY4" fmla="*/ 21708 h 27971"/>
                <a:gd name="connsiteX5" fmla="*/ 762 w 36286"/>
                <a:gd name="connsiteY5" fmla="*/ 21182 h 27971"/>
                <a:gd name="connsiteX6" fmla="*/ 1076 w 36286"/>
                <a:gd name="connsiteY6" fmla="*/ 20246 h 27971"/>
                <a:gd name="connsiteX7" fmla="*/ 1949 w 36286"/>
                <a:gd name="connsiteY7" fmla="*/ 19796 h 27971"/>
                <a:gd name="connsiteX8" fmla="*/ 1920 w 36286"/>
                <a:gd name="connsiteY8" fmla="*/ 19272 h 27971"/>
                <a:gd name="connsiteX9" fmla="*/ 2094 w 36286"/>
                <a:gd name="connsiteY9" fmla="*/ 18562 h 27971"/>
                <a:gd name="connsiteX10" fmla="*/ 2514 w 36286"/>
                <a:gd name="connsiteY10" fmla="*/ 17970 h 27971"/>
                <a:gd name="connsiteX11" fmla="*/ 2466 w 36286"/>
                <a:gd name="connsiteY11" fmla="*/ 17187 h 27971"/>
                <a:gd name="connsiteX12" fmla="*/ 1455 w 36286"/>
                <a:gd name="connsiteY12" fmla="*/ 15826 h 27971"/>
                <a:gd name="connsiteX13" fmla="*/ 9 w 36286"/>
                <a:gd name="connsiteY13" fmla="*/ 13944 h 27971"/>
                <a:gd name="connsiteX14" fmla="*/ 6520 w 36286"/>
                <a:gd name="connsiteY14" fmla="*/ 9029 h 27971"/>
                <a:gd name="connsiteX15" fmla="*/ 4851 w 36286"/>
                <a:gd name="connsiteY15" fmla="*/ 7301 h 27971"/>
                <a:gd name="connsiteX16" fmla="*/ 4559 w 36286"/>
                <a:gd name="connsiteY16" fmla="*/ 6496 h 27971"/>
                <a:gd name="connsiteX17" fmla="*/ 6603 w 36286"/>
                <a:gd name="connsiteY17" fmla="*/ 6436 h 27971"/>
                <a:gd name="connsiteX18" fmla="*/ 6572 w 36286"/>
                <a:gd name="connsiteY18" fmla="*/ 4699 h 27971"/>
                <a:gd name="connsiteX19" fmla="*/ 8220 w 36286"/>
                <a:gd name="connsiteY19" fmla="*/ 3664 h 27971"/>
                <a:gd name="connsiteX20" fmla="*/ 8517 w 36286"/>
                <a:gd name="connsiteY20" fmla="*/ 2480 h 27971"/>
                <a:gd name="connsiteX21" fmla="*/ 11117 w 36286"/>
                <a:gd name="connsiteY21" fmla="*/ 2115 h 27971"/>
                <a:gd name="connsiteX22" fmla="*/ 12987 w 36286"/>
                <a:gd name="connsiteY22" fmla="*/ 132 h 27971"/>
                <a:gd name="connsiteX23" fmla="*/ 16415 w 36286"/>
                <a:gd name="connsiteY23" fmla="*/ 2931 h 27971"/>
                <a:gd name="connsiteX24" fmla="*/ 18132 w 36286"/>
                <a:gd name="connsiteY24" fmla="*/ 2524 h 27971"/>
                <a:gd name="connsiteX25" fmla="*/ 21658 w 36286"/>
                <a:gd name="connsiteY25" fmla="*/ 5696 h 27971"/>
                <a:gd name="connsiteX26" fmla="*/ 26738 w 36286"/>
                <a:gd name="connsiteY26" fmla="*/ 8097 h 27971"/>
                <a:gd name="connsiteX27" fmla="*/ 27475 w 36286"/>
                <a:gd name="connsiteY27" fmla="*/ 10514 h 27971"/>
                <a:gd name="connsiteX28" fmla="*/ 29025 w 36286"/>
                <a:gd name="connsiteY28" fmla="*/ 11861 h 27971"/>
                <a:gd name="connsiteX29" fmla="*/ 30941 w 36286"/>
                <a:gd name="connsiteY29" fmla="*/ 11037 h 27971"/>
                <a:gd name="connsiteX30" fmla="*/ 36021 w 36286"/>
                <a:gd name="connsiteY30" fmla="*/ 15176 h 27971"/>
                <a:gd name="connsiteX31" fmla="*/ 35448 w 36286"/>
                <a:gd name="connsiteY31" fmla="*/ 19177 h 27971"/>
                <a:gd name="connsiteX32" fmla="*/ 34381 w 36286"/>
                <a:gd name="connsiteY32" fmla="*/ 22390 h 27971"/>
                <a:gd name="connsiteX33" fmla="*/ 23877 w 36286"/>
                <a:gd name="connsiteY33" fmla="*/ 20574 h 27971"/>
                <a:gd name="connsiteX34" fmla="*/ 22348 w 36286"/>
                <a:gd name="connsiteY34" fmla="*/ 20515 h 27971"/>
                <a:gd name="connsiteX35" fmla="*/ 20702 w 36286"/>
                <a:gd name="connsiteY35" fmla="*/ 22157 h 27971"/>
                <a:gd name="connsiteX36" fmla="*/ 19467 w 36286"/>
                <a:gd name="connsiteY36" fmla="*/ 23733 h 27971"/>
                <a:gd name="connsiteX37" fmla="*/ 18164 w 36286"/>
                <a:gd name="connsiteY37" fmla="*/ 23868 h 27971"/>
                <a:gd name="connsiteX38" fmla="*/ 17045 w 36286"/>
                <a:gd name="connsiteY38" fmla="*/ 24598 h 27971"/>
                <a:gd name="connsiteX39" fmla="*/ 16666 w 36286"/>
                <a:gd name="connsiteY39" fmla="*/ 25637 h 27971"/>
                <a:gd name="connsiteX40" fmla="*/ 15761 w 36286"/>
                <a:gd name="connsiteY40" fmla="*/ 26293 h 27971"/>
                <a:gd name="connsiteX41" fmla="*/ 15431 w 36286"/>
                <a:gd name="connsiteY41" fmla="*/ 27936 h 27971"/>
                <a:gd name="connsiteX42" fmla="*/ 14607 w 36286"/>
                <a:gd name="connsiteY42" fmla="*/ 27016 h 27971"/>
                <a:gd name="connsiteX43" fmla="*/ 13043 w 36286"/>
                <a:gd name="connsiteY43" fmla="*/ 26491 h 27971"/>
                <a:gd name="connsiteX44" fmla="*/ 11644 w 36286"/>
                <a:gd name="connsiteY44" fmla="*/ 25966 h 27971"/>
                <a:gd name="connsiteX45" fmla="*/ 10243 w 36286"/>
                <a:gd name="connsiteY45" fmla="*/ 24521 h 27971"/>
                <a:gd name="connsiteX46" fmla="*/ 8597 w 36286"/>
                <a:gd name="connsiteY46" fmla="*/ 25703 h 27971"/>
                <a:gd name="connsiteX47" fmla="*/ 7114 w 36286"/>
                <a:gd name="connsiteY47" fmla="*/ 25835 h 27971"/>
                <a:gd name="connsiteX48" fmla="*/ 5549 w 36286"/>
                <a:gd name="connsiteY48" fmla="*/ 25506 h 27971"/>
                <a:gd name="connsiteX49" fmla="*/ 3044 w 36286"/>
                <a:gd name="connsiteY49" fmla="*/ 25780 h 27971"/>
                <a:gd name="connsiteX50" fmla="*/ 1291 w 36286"/>
                <a:gd name="connsiteY50" fmla="*/ 25942 h 27971"/>
                <a:gd name="connsiteX51" fmla="*/ 9 w 36286"/>
                <a:gd name="connsiteY51" fmla="*/ 24831 h 27971"/>
                <a:gd name="connsiteX0" fmla="*/ 16 w 36293"/>
                <a:gd name="connsiteY0" fmla="*/ 24831 h 27971"/>
                <a:gd name="connsiteX1" fmla="*/ 871 w 36293"/>
                <a:gd name="connsiteY1" fmla="*/ 24018 h 27971"/>
                <a:gd name="connsiteX2" fmla="*/ 639 w 36293"/>
                <a:gd name="connsiteY2" fmla="*/ 22974 h 27971"/>
                <a:gd name="connsiteX3" fmla="*/ 1325 w 36293"/>
                <a:gd name="connsiteY3" fmla="*/ 22562 h 27971"/>
                <a:gd name="connsiteX4" fmla="*/ 1151 w 36293"/>
                <a:gd name="connsiteY4" fmla="*/ 21708 h 27971"/>
                <a:gd name="connsiteX5" fmla="*/ 769 w 36293"/>
                <a:gd name="connsiteY5" fmla="*/ 21182 h 27971"/>
                <a:gd name="connsiteX6" fmla="*/ 1083 w 36293"/>
                <a:gd name="connsiteY6" fmla="*/ 20246 h 27971"/>
                <a:gd name="connsiteX7" fmla="*/ 1956 w 36293"/>
                <a:gd name="connsiteY7" fmla="*/ 19796 h 27971"/>
                <a:gd name="connsiteX8" fmla="*/ 1927 w 36293"/>
                <a:gd name="connsiteY8" fmla="*/ 19272 h 27971"/>
                <a:gd name="connsiteX9" fmla="*/ 2101 w 36293"/>
                <a:gd name="connsiteY9" fmla="*/ 18562 h 27971"/>
                <a:gd name="connsiteX10" fmla="*/ 2521 w 36293"/>
                <a:gd name="connsiteY10" fmla="*/ 17970 h 27971"/>
                <a:gd name="connsiteX11" fmla="*/ 2473 w 36293"/>
                <a:gd name="connsiteY11" fmla="*/ 17187 h 27971"/>
                <a:gd name="connsiteX12" fmla="*/ 1462 w 36293"/>
                <a:gd name="connsiteY12" fmla="*/ 15826 h 27971"/>
                <a:gd name="connsiteX13" fmla="*/ 16 w 36293"/>
                <a:gd name="connsiteY13" fmla="*/ 13944 h 27971"/>
                <a:gd name="connsiteX14" fmla="*/ 3612 w 36293"/>
                <a:gd name="connsiteY14" fmla="*/ 9546 h 27971"/>
                <a:gd name="connsiteX15" fmla="*/ 4858 w 36293"/>
                <a:gd name="connsiteY15" fmla="*/ 7301 h 27971"/>
                <a:gd name="connsiteX16" fmla="*/ 4566 w 36293"/>
                <a:gd name="connsiteY16" fmla="*/ 6496 h 27971"/>
                <a:gd name="connsiteX17" fmla="*/ 6610 w 36293"/>
                <a:gd name="connsiteY17" fmla="*/ 6436 h 27971"/>
                <a:gd name="connsiteX18" fmla="*/ 6579 w 36293"/>
                <a:gd name="connsiteY18" fmla="*/ 4699 h 27971"/>
                <a:gd name="connsiteX19" fmla="*/ 8227 w 36293"/>
                <a:gd name="connsiteY19" fmla="*/ 3664 h 27971"/>
                <a:gd name="connsiteX20" fmla="*/ 8524 w 36293"/>
                <a:gd name="connsiteY20" fmla="*/ 2480 h 27971"/>
                <a:gd name="connsiteX21" fmla="*/ 11124 w 36293"/>
                <a:gd name="connsiteY21" fmla="*/ 2115 h 27971"/>
                <a:gd name="connsiteX22" fmla="*/ 12994 w 36293"/>
                <a:gd name="connsiteY22" fmla="*/ 132 h 27971"/>
                <a:gd name="connsiteX23" fmla="*/ 16422 w 36293"/>
                <a:gd name="connsiteY23" fmla="*/ 2931 h 27971"/>
                <a:gd name="connsiteX24" fmla="*/ 18139 w 36293"/>
                <a:gd name="connsiteY24" fmla="*/ 2524 h 27971"/>
                <a:gd name="connsiteX25" fmla="*/ 21665 w 36293"/>
                <a:gd name="connsiteY25" fmla="*/ 5696 h 27971"/>
                <a:gd name="connsiteX26" fmla="*/ 26745 w 36293"/>
                <a:gd name="connsiteY26" fmla="*/ 8097 h 27971"/>
                <a:gd name="connsiteX27" fmla="*/ 27482 w 36293"/>
                <a:gd name="connsiteY27" fmla="*/ 10514 h 27971"/>
                <a:gd name="connsiteX28" fmla="*/ 29032 w 36293"/>
                <a:gd name="connsiteY28" fmla="*/ 11861 h 27971"/>
                <a:gd name="connsiteX29" fmla="*/ 30948 w 36293"/>
                <a:gd name="connsiteY29" fmla="*/ 11037 h 27971"/>
                <a:gd name="connsiteX30" fmla="*/ 36028 w 36293"/>
                <a:gd name="connsiteY30" fmla="*/ 15176 h 27971"/>
                <a:gd name="connsiteX31" fmla="*/ 35455 w 36293"/>
                <a:gd name="connsiteY31" fmla="*/ 19177 h 27971"/>
                <a:gd name="connsiteX32" fmla="*/ 34388 w 36293"/>
                <a:gd name="connsiteY32" fmla="*/ 22390 h 27971"/>
                <a:gd name="connsiteX33" fmla="*/ 23884 w 36293"/>
                <a:gd name="connsiteY33" fmla="*/ 20574 h 27971"/>
                <a:gd name="connsiteX34" fmla="*/ 22355 w 36293"/>
                <a:gd name="connsiteY34" fmla="*/ 20515 h 27971"/>
                <a:gd name="connsiteX35" fmla="*/ 20709 w 36293"/>
                <a:gd name="connsiteY35" fmla="*/ 22157 h 27971"/>
                <a:gd name="connsiteX36" fmla="*/ 19474 w 36293"/>
                <a:gd name="connsiteY36" fmla="*/ 23733 h 27971"/>
                <a:gd name="connsiteX37" fmla="*/ 18171 w 36293"/>
                <a:gd name="connsiteY37" fmla="*/ 23868 h 27971"/>
                <a:gd name="connsiteX38" fmla="*/ 17052 w 36293"/>
                <a:gd name="connsiteY38" fmla="*/ 24598 h 27971"/>
                <a:gd name="connsiteX39" fmla="*/ 16673 w 36293"/>
                <a:gd name="connsiteY39" fmla="*/ 25637 h 27971"/>
                <a:gd name="connsiteX40" fmla="*/ 15768 w 36293"/>
                <a:gd name="connsiteY40" fmla="*/ 26293 h 27971"/>
                <a:gd name="connsiteX41" fmla="*/ 15438 w 36293"/>
                <a:gd name="connsiteY41" fmla="*/ 27936 h 27971"/>
                <a:gd name="connsiteX42" fmla="*/ 14614 w 36293"/>
                <a:gd name="connsiteY42" fmla="*/ 27016 h 27971"/>
                <a:gd name="connsiteX43" fmla="*/ 13050 w 36293"/>
                <a:gd name="connsiteY43" fmla="*/ 26491 h 27971"/>
                <a:gd name="connsiteX44" fmla="*/ 11651 w 36293"/>
                <a:gd name="connsiteY44" fmla="*/ 25966 h 27971"/>
                <a:gd name="connsiteX45" fmla="*/ 10250 w 36293"/>
                <a:gd name="connsiteY45" fmla="*/ 24521 h 27971"/>
                <a:gd name="connsiteX46" fmla="*/ 8604 w 36293"/>
                <a:gd name="connsiteY46" fmla="*/ 25703 h 27971"/>
                <a:gd name="connsiteX47" fmla="*/ 7121 w 36293"/>
                <a:gd name="connsiteY47" fmla="*/ 25835 h 27971"/>
                <a:gd name="connsiteX48" fmla="*/ 5556 w 36293"/>
                <a:gd name="connsiteY48" fmla="*/ 25506 h 27971"/>
                <a:gd name="connsiteX49" fmla="*/ 3051 w 36293"/>
                <a:gd name="connsiteY49" fmla="*/ 25780 h 27971"/>
                <a:gd name="connsiteX50" fmla="*/ 1298 w 36293"/>
                <a:gd name="connsiteY50" fmla="*/ 25942 h 27971"/>
                <a:gd name="connsiteX51" fmla="*/ 16 w 36293"/>
                <a:gd name="connsiteY51" fmla="*/ 24831 h 27971"/>
                <a:gd name="connsiteX0" fmla="*/ 2533 w 38810"/>
                <a:gd name="connsiteY0" fmla="*/ 24831 h 27971"/>
                <a:gd name="connsiteX1" fmla="*/ 3388 w 38810"/>
                <a:gd name="connsiteY1" fmla="*/ 24018 h 27971"/>
                <a:gd name="connsiteX2" fmla="*/ 3156 w 38810"/>
                <a:gd name="connsiteY2" fmla="*/ 22974 h 27971"/>
                <a:gd name="connsiteX3" fmla="*/ 3842 w 38810"/>
                <a:gd name="connsiteY3" fmla="*/ 22562 h 27971"/>
                <a:gd name="connsiteX4" fmla="*/ 3668 w 38810"/>
                <a:gd name="connsiteY4" fmla="*/ 21708 h 27971"/>
                <a:gd name="connsiteX5" fmla="*/ 3286 w 38810"/>
                <a:gd name="connsiteY5" fmla="*/ 21182 h 27971"/>
                <a:gd name="connsiteX6" fmla="*/ 3600 w 38810"/>
                <a:gd name="connsiteY6" fmla="*/ 20246 h 27971"/>
                <a:gd name="connsiteX7" fmla="*/ 4473 w 38810"/>
                <a:gd name="connsiteY7" fmla="*/ 19796 h 27971"/>
                <a:gd name="connsiteX8" fmla="*/ 4444 w 38810"/>
                <a:gd name="connsiteY8" fmla="*/ 19272 h 27971"/>
                <a:gd name="connsiteX9" fmla="*/ 4618 w 38810"/>
                <a:gd name="connsiteY9" fmla="*/ 18562 h 27971"/>
                <a:gd name="connsiteX10" fmla="*/ 5038 w 38810"/>
                <a:gd name="connsiteY10" fmla="*/ 17970 h 27971"/>
                <a:gd name="connsiteX11" fmla="*/ 4990 w 38810"/>
                <a:gd name="connsiteY11" fmla="*/ 17187 h 27971"/>
                <a:gd name="connsiteX12" fmla="*/ 20 w 38810"/>
                <a:gd name="connsiteY12" fmla="*/ 14453 h 27971"/>
                <a:gd name="connsiteX13" fmla="*/ 2533 w 38810"/>
                <a:gd name="connsiteY13" fmla="*/ 13944 h 27971"/>
                <a:gd name="connsiteX14" fmla="*/ 6129 w 38810"/>
                <a:gd name="connsiteY14" fmla="*/ 9546 h 27971"/>
                <a:gd name="connsiteX15" fmla="*/ 7375 w 38810"/>
                <a:gd name="connsiteY15" fmla="*/ 7301 h 27971"/>
                <a:gd name="connsiteX16" fmla="*/ 7083 w 38810"/>
                <a:gd name="connsiteY16" fmla="*/ 6496 h 27971"/>
                <a:gd name="connsiteX17" fmla="*/ 9127 w 38810"/>
                <a:gd name="connsiteY17" fmla="*/ 6436 h 27971"/>
                <a:gd name="connsiteX18" fmla="*/ 9096 w 38810"/>
                <a:gd name="connsiteY18" fmla="*/ 4699 h 27971"/>
                <a:gd name="connsiteX19" fmla="*/ 10744 w 38810"/>
                <a:gd name="connsiteY19" fmla="*/ 3664 h 27971"/>
                <a:gd name="connsiteX20" fmla="*/ 11041 w 38810"/>
                <a:gd name="connsiteY20" fmla="*/ 2480 h 27971"/>
                <a:gd name="connsiteX21" fmla="*/ 13641 w 38810"/>
                <a:gd name="connsiteY21" fmla="*/ 2115 h 27971"/>
                <a:gd name="connsiteX22" fmla="*/ 15511 w 38810"/>
                <a:gd name="connsiteY22" fmla="*/ 132 h 27971"/>
                <a:gd name="connsiteX23" fmla="*/ 18939 w 38810"/>
                <a:gd name="connsiteY23" fmla="*/ 2931 h 27971"/>
                <a:gd name="connsiteX24" fmla="*/ 20656 w 38810"/>
                <a:gd name="connsiteY24" fmla="*/ 2524 h 27971"/>
                <a:gd name="connsiteX25" fmla="*/ 24182 w 38810"/>
                <a:gd name="connsiteY25" fmla="*/ 5696 h 27971"/>
                <a:gd name="connsiteX26" fmla="*/ 29262 w 38810"/>
                <a:gd name="connsiteY26" fmla="*/ 8097 h 27971"/>
                <a:gd name="connsiteX27" fmla="*/ 29999 w 38810"/>
                <a:gd name="connsiteY27" fmla="*/ 10514 h 27971"/>
                <a:gd name="connsiteX28" fmla="*/ 31549 w 38810"/>
                <a:gd name="connsiteY28" fmla="*/ 11861 h 27971"/>
                <a:gd name="connsiteX29" fmla="*/ 33465 w 38810"/>
                <a:gd name="connsiteY29" fmla="*/ 11037 h 27971"/>
                <a:gd name="connsiteX30" fmla="*/ 38545 w 38810"/>
                <a:gd name="connsiteY30" fmla="*/ 15176 h 27971"/>
                <a:gd name="connsiteX31" fmla="*/ 37972 w 38810"/>
                <a:gd name="connsiteY31" fmla="*/ 19177 h 27971"/>
                <a:gd name="connsiteX32" fmla="*/ 36905 w 38810"/>
                <a:gd name="connsiteY32" fmla="*/ 22390 h 27971"/>
                <a:gd name="connsiteX33" fmla="*/ 26401 w 38810"/>
                <a:gd name="connsiteY33" fmla="*/ 20574 h 27971"/>
                <a:gd name="connsiteX34" fmla="*/ 24872 w 38810"/>
                <a:gd name="connsiteY34" fmla="*/ 20515 h 27971"/>
                <a:gd name="connsiteX35" fmla="*/ 23226 w 38810"/>
                <a:gd name="connsiteY35" fmla="*/ 22157 h 27971"/>
                <a:gd name="connsiteX36" fmla="*/ 21991 w 38810"/>
                <a:gd name="connsiteY36" fmla="*/ 23733 h 27971"/>
                <a:gd name="connsiteX37" fmla="*/ 20688 w 38810"/>
                <a:gd name="connsiteY37" fmla="*/ 23868 h 27971"/>
                <a:gd name="connsiteX38" fmla="*/ 19569 w 38810"/>
                <a:gd name="connsiteY38" fmla="*/ 24598 h 27971"/>
                <a:gd name="connsiteX39" fmla="*/ 19190 w 38810"/>
                <a:gd name="connsiteY39" fmla="*/ 25637 h 27971"/>
                <a:gd name="connsiteX40" fmla="*/ 18285 w 38810"/>
                <a:gd name="connsiteY40" fmla="*/ 26293 h 27971"/>
                <a:gd name="connsiteX41" fmla="*/ 17955 w 38810"/>
                <a:gd name="connsiteY41" fmla="*/ 27936 h 27971"/>
                <a:gd name="connsiteX42" fmla="*/ 17131 w 38810"/>
                <a:gd name="connsiteY42" fmla="*/ 27016 h 27971"/>
                <a:gd name="connsiteX43" fmla="*/ 15567 w 38810"/>
                <a:gd name="connsiteY43" fmla="*/ 26491 h 27971"/>
                <a:gd name="connsiteX44" fmla="*/ 14168 w 38810"/>
                <a:gd name="connsiteY44" fmla="*/ 25966 h 27971"/>
                <a:gd name="connsiteX45" fmla="*/ 12767 w 38810"/>
                <a:gd name="connsiteY45" fmla="*/ 24521 h 27971"/>
                <a:gd name="connsiteX46" fmla="*/ 11121 w 38810"/>
                <a:gd name="connsiteY46" fmla="*/ 25703 h 27971"/>
                <a:gd name="connsiteX47" fmla="*/ 9638 w 38810"/>
                <a:gd name="connsiteY47" fmla="*/ 25835 h 27971"/>
                <a:gd name="connsiteX48" fmla="*/ 8073 w 38810"/>
                <a:gd name="connsiteY48" fmla="*/ 25506 h 27971"/>
                <a:gd name="connsiteX49" fmla="*/ 5568 w 38810"/>
                <a:gd name="connsiteY49" fmla="*/ 25780 h 27971"/>
                <a:gd name="connsiteX50" fmla="*/ 3815 w 38810"/>
                <a:gd name="connsiteY50" fmla="*/ 25942 h 27971"/>
                <a:gd name="connsiteX51" fmla="*/ 2533 w 38810"/>
                <a:gd name="connsiteY51" fmla="*/ 24831 h 27971"/>
                <a:gd name="connsiteX0" fmla="*/ 2513 w 38790"/>
                <a:gd name="connsiteY0" fmla="*/ 24831 h 27971"/>
                <a:gd name="connsiteX1" fmla="*/ 3368 w 38790"/>
                <a:gd name="connsiteY1" fmla="*/ 24018 h 27971"/>
                <a:gd name="connsiteX2" fmla="*/ 3136 w 38790"/>
                <a:gd name="connsiteY2" fmla="*/ 22974 h 27971"/>
                <a:gd name="connsiteX3" fmla="*/ 3822 w 38790"/>
                <a:gd name="connsiteY3" fmla="*/ 22562 h 27971"/>
                <a:gd name="connsiteX4" fmla="*/ 3648 w 38790"/>
                <a:gd name="connsiteY4" fmla="*/ 21708 h 27971"/>
                <a:gd name="connsiteX5" fmla="*/ 3266 w 38790"/>
                <a:gd name="connsiteY5" fmla="*/ 21182 h 27971"/>
                <a:gd name="connsiteX6" fmla="*/ 3580 w 38790"/>
                <a:gd name="connsiteY6" fmla="*/ 20246 h 27971"/>
                <a:gd name="connsiteX7" fmla="*/ 4453 w 38790"/>
                <a:gd name="connsiteY7" fmla="*/ 19796 h 27971"/>
                <a:gd name="connsiteX8" fmla="*/ 4424 w 38790"/>
                <a:gd name="connsiteY8" fmla="*/ 19272 h 27971"/>
                <a:gd name="connsiteX9" fmla="*/ 4598 w 38790"/>
                <a:gd name="connsiteY9" fmla="*/ 18562 h 27971"/>
                <a:gd name="connsiteX10" fmla="*/ 5018 w 38790"/>
                <a:gd name="connsiteY10" fmla="*/ 17970 h 27971"/>
                <a:gd name="connsiteX11" fmla="*/ 0 w 38790"/>
                <a:gd name="connsiteY11" fmla="*/ 14453 h 27971"/>
                <a:gd name="connsiteX12" fmla="*/ 2513 w 38790"/>
                <a:gd name="connsiteY12" fmla="*/ 13944 h 27971"/>
                <a:gd name="connsiteX13" fmla="*/ 6109 w 38790"/>
                <a:gd name="connsiteY13" fmla="*/ 9546 h 27971"/>
                <a:gd name="connsiteX14" fmla="*/ 7355 w 38790"/>
                <a:gd name="connsiteY14" fmla="*/ 7301 h 27971"/>
                <a:gd name="connsiteX15" fmla="*/ 7063 w 38790"/>
                <a:gd name="connsiteY15" fmla="*/ 6496 h 27971"/>
                <a:gd name="connsiteX16" fmla="*/ 9107 w 38790"/>
                <a:gd name="connsiteY16" fmla="*/ 6436 h 27971"/>
                <a:gd name="connsiteX17" fmla="*/ 9076 w 38790"/>
                <a:gd name="connsiteY17" fmla="*/ 4699 h 27971"/>
                <a:gd name="connsiteX18" fmla="*/ 10724 w 38790"/>
                <a:gd name="connsiteY18" fmla="*/ 3664 h 27971"/>
                <a:gd name="connsiteX19" fmla="*/ 11021 w 38790"/>
                <a:gd name="connsiteY19" fmla="*/ 2480 h 27971"/>
                <a:gd name="connsiteX20" fmla="*/ 13621 w 38790"/>
                <a:gd name="connsiteY20" fmla="*/ 2115 h 27971"/>
                <a:gd name="connsiteX21" fmla="*/ 15491 w 38790"/>
                <a:gd name="connsiteY21" fmla="*/ 132 h 27971"/>
                <a:gd name="connsiteX22" fmla="*/ 18919 w 38790"/>
                <a:gd name="connsiteY22" fmla="*/ 2931 h 27971"/>
                <a:gd name="connsiteX23" fmla="*/ 20636 w 38790"/>
                <a:gd name="connsiteY23" fmla="*/ 2524 h 27971"/>
                <a:gd name="connsiteX24" fmla="*/ 24162 w 38790"/>
                <a:gd name="connsiteY24" fmla="*/ 5696 h 27971"/>
                <a:gd name="connsiteX25" fmla="*/ 29242 w 38790"/>
                <a:gd name="connsiteY25" fmla="*/ 8097 h 27971"/>
                <a:gd name="connsiteX26" fmla="*/ 29979 w 38790"/>
                <a:gd name="connsiteY26" fmla="*/ 10514 h 27971"/>
                <a:gd name="connsiteX27" fmla="*/ 31529 w 38790"/>
                <a:gd name="connsiteY27" fmla="*/ 11861 h 27971"/>
                <a:gd name="connsiteX28" fmla="*/ 33445 w 38790"/>
                <a:gd name="connsiteY28" fmla="*/ 11037 h 27971"/>
                <a:gd name="connsiteX29" fmla="*/ 38525 w 38790"/>
                <a:gd name="connsiteY29" fmla="*/ 15176 h 27971"/>
                <a:gd name="connsiteX30" fmla="*/ 37952 w 38790"/>
                <a:gd name="connsiteY30" fmla="*/ 19177 h 27971"/>
                <a:gd name="connsiteX31" fmla="*/ 36885 w 38790"/>
                <a:gd name="connsiteY31" fmla="*/ 22390 h 27971"/>
                <a:gd name="connsiteX32" fmla="*/ 26381 w 38790"/>
                <a:gd name="connsiteY32" fmla="*/ 20574 h 27971"/>
                <a:gd name="connsiteX33" fmla="*/ 24852 w 38790"/>
                <a:gd name="connsiteY33" fmla="*/ 20515 h 27971"/>
                <a:gd name="connsiteX34" fmla="*/ 23206 w 38790"/>
                <a:gd name="connsiteY34" fmla="*/ 22157 h 27971"/>
                <a:gd name="connsiteX35" fmla="*/ 21971 w 38790"/>
                <a:gd name="connsiteY35" fmla="*/ 23733 h 27971"/>
                <a:gd name="connsiteX36" fmla="*/ 20668 w 38790"/>
                <a:gd name="connsiteY36" fmla="*/ 23868 h 27971"/>
                <a:gd name="connsiteX37" fmla="*/ 19549 w 38790"/>
                <a:gd name="connsiteY37" fmla="*/ 24598 h 27971"/>
                <a:gd name="connsiteX38" fmla="*/ 19170 w 38790"/>
                <a:gd name="connsiteY38" fmla="*/ 25637 h 27971"/>
                <a:gd name="connsiteX39" fmla="*/ 18265 w 38790"/>
                <a:gd name="connsiteY39" fmla="*/ 26293 h 27971"/>
                <a:gd name="connsiteX40" fmla="*/ 17935 w 38790"/>
                <a:gd name="connsiteY40" fmla="*/ 27936 h 27971"/>
                <a:gd name="connsiteX41" fmla="*/ 17111 w 38790"/>
                <a:gd name="connsiteY41" fmla="*/ 27016 h 27971"/>
                <a:gd name="connsiteX42" fmla="*/ 15547 w 38790"/>
                <a:gd name="connsiteY42" fmla="*/ 26491 h 27971"/>
                <a:gd name="connsiteX43" fmla="*/ 14148 w 38790"/>
                <a:gd name="connsiteY43" fmla="*/ 25966 h 27971"/>
                <a:gd name="connsiteX44" fmla="*/ 12747 w 38790"/>
                <a:gd name="connsiteY44" fmla="*/ 24521 h 27971"/>
                <a:gd name="connsiteX45" fmla="*/ 11101 w 38790"/>
                <a:gd name="connsiteY45" fmla="*/ 25703 h 27971"/>
                <a:gd name="connsiteX46" fmla="*/ 9618 w 38790"/>
                <a:gd name="connsiteY46" fmla="*/ 25835 h 27971"/>
                <a:gd name="connsiteX47" fmla="*/ 8053 w 38790"/>
                <a:gd name="connsiteY47" fmla="*/ 25506 h 27971"/>
                <a:gd name="connsiteX48" fmla="*/ 5548 w 38790"/>
                <a:gd name="connsiteY48" fmla="*/ 25780 h 27971"/>
                <a:gd name="connsiteX49" fmla="*/ 3795 w 38790"/>
                <a:gd name="connsiteY49" fmla="*/ 25942 h 27971"/>
                <a:gd name="connsiteX50" fmla="*/ 2513 w 38790"/>
                <a:gd name="connsiteY50" fmla="*/ 24831 h 27971"/>
                <a:gd name="connsiteX0" fmla="*/ 2513 w 38790"/>
                <a:gd name="connsiteY0" fmla="*/ 24831 h 27971"/>
                <a:gd name="connsiteX1" fmla="*/ 3368 w 38790"/>
                <a:gd name="connsiteY1" fmla="*/ 24018 h 27971"/>
                <a:gd name="connsiteX2" fmla="*/ 3136 w 38790"/>
                <a:gd name="connsiteY2" fmla="*/ 22974 h 27971"/>
                <a:gd name="connsiteX3" fmla="*/ 3822 w 38790"/>
                <a:gd name="connsiteY3" fmla="*/ 22562 h 27971"/>
                <a:gd name="connsiteX4" fmla="*/ 3648 w 38790"/>
                <a:gd name="connsiteY4" fmla="*/ 21708 h 27971"/>
                <a:gd name="connsiteX5" fmla="*/ 3266 w 38790"/>
                <a:gd name="connsiteY5" fmla="*/ 21182 h 27971"/>
                <a:gd name="connsiteX6" fmla="*/ 3580 w 38790"/>
                <a:gd name="connsiteY6" fmla="*/ 20246 h 27971"/>
                <a:gd name="connsiteX7" fmla="*/ 4453 w 38790"/>
                <a:gd name="connsiteY7" fmla="*/ 19796 h 27971"/>
                <a:gd name="connsiteX8" fmla="*/ 4424 w 38790"/>
                <a:gd name="connsiteY8" fmla="*/ 19272 h 27971"/>
                <a:gd name="connsiteX9" fmla="*/ 4598 w 38790"/>
                <a:gd name="connsiteY9" fmla="*/ 18562 h 27971"/>
                <a:gd name="connsiteX10" fmla="*/ 0 w 38790"/>
                <a:gd name="connsiteY10" fmla="*/ 14453 h 27971"/>
                <a:gd name="connsiteX11" fmla="*/ 2513 w 38790"/>
                <a:gd name="connsiteY11" fmla="*/ 13944 h 27971"/>
                <a:gd name="connsiteX12" fmla="*/ 6109 w 38790"/>
                <a:gd name="connsiteY12" fmla="*/ 9546 h 27971"/>
                <a:gd name="connsiteX13" fmla="*/ 7355 w 38790"/>
                <a:gd name="connsiteY13" fmla="*/ 7301 h 27971"/>
                <a:gd name="connsiteX14" fmla="*/ 7063 w 38790"/>
                <a:gd name="connsiteY14" fmla="*/ 6496 h 27971"/>
                <a:gd name="connsiteX15" fmla="*/ 9107 w 38790"/>
                <a:gd name="connsiteY15" fmla="*/ 6436 h 27971"/>
                <a:gd name="connsiteX16" fmla="*/ 9076 w 38790"/>
                <a:gd name="connsiteY16" fmla="*/ 4699 h 27971"/>
                <a:gd name="connsiteX17" fmla="*/ 10724 w 38790"/>
                <a:gd name="connsiteY17" fmla="*/ 3664 h 27971"/>
                <a:gd name="connsiteX18" fmla="*/ 11021 w 38790"/>
                <a:gd name="connsiteY18" fmla="*/ 2480 h 27971"/>
                <a:gd name="connsiteX19" fmla="*/ 13621 w 38790"/>
                <a:gd name="connsiteY19" fmla="*/ 2115 h 27971"/>
                <a:gd name="connsiteX20" fmla="*/ 15491 w 38790"/>
                <a:gd name="connsiteY20" fmla="*/ 132 h 27971"/>
                <a:gd name="connsiteX21" fmla="*/ 18919 w 38790"/>
                <a:gd name="connsiteY21" fmla="*/ 2931 h 27971"/>
                <a:gd name="connsiteX22" fmla="*/ 20636 w 38790"/>
                <a:gd name="connsiteY22" fmla="*/ 2524 h 27971"/>
                <a:gd name="connsiteX23" fmla="*/ 24162 w 38790"/>
                <a:gd name="connsiteY23" fmla="*/ 5696 h 27971"/>
                <a:gd name="connsiteX24" fmla="*/ 29242 w 38790"/>
                <a:gd name="connsiteY24" fmla="*/ 8097 h 27971"/>
                <a:gd name="connsiteX25" fmla="*/ 29979 w 38790"/>
                <a:gd name="connsiteY25" fmla="*/ 10514 h 27971"/>
                <a:gd name="connsiteX26" fmla="*/ 31529 w 38790"/>
                <a:gd name="connsiteY26" fmla="*/ 11861 h 27971"/>
                <a:gd name="connsiteX27" fmla="*/ 33445 w 38790"/>
                <a:gd name="connsiteY27" fmla="*/ 11037 h 27971"/>
                <a:gd name="connsiteX28" fmla="*/ 38525 w 38790"/>
                <a:gd name="connsiteY28" fmla="*/ 15176 h 27971"/>
                <a:gd name="connsiteX29" fmla="*/ 37952 w 38790"/>
                <a:gd name="connsiteY29" fmla="*/ 19177 h 27971"/>
                <a:gd name="connsiteX30" fmla="*/ 36885 w 38790"/>
                <a:gd name="connsiteY30" fmla="*/ 22390 h 27971"/>
                <a:gd name="connsiteX31" fmla="*/ 26381 w 38790"/>
                <a:gd name="connsiteY31" fmla="*/ 20574 h 27971"/>
                <a:gd name="connsiteX32" fmla="*/ 24852 w 38790"/>
                <a:gd name="connsiteY32" fmla="*/ 20515 h 27971"/>
                <a:gd name="connsiteX33" fmla="*/ 23206 w 38790"/>
                <a:gd name="connsiteY33" fmla="*/ 22157 h 27971"/>
                <a:gd name="connsiteX34" fmla="*/ 21971 w 38790"/>
                <a:gd name="connsiteY34" fmla="*/ 23733 h 27971"/>
                <a:gd name="connsiteX35" fmla="*/ 20668 w 38790"/>
                <a:gd name="connsiteY35" fmla="*/ 23868 h 27971"/>
                <a:gd name="connsiteX36" fmla="*/ 19549 w 38790"/>
                <a:gd name="connsiteY36" fmla="*/ 24598 h 27971"/>
                <a:gd name="connsiteX37" fmla="*/ 19170 w 38790"/>
                <a:gd name="connsiteY37" fmla="*/ 25637 h 27971"/>
                <a:gd name="connsiteX38" fmla="*/ 18265 w 38790"/>
                <a:gd name="connsiteY38" fmla="*/ 26293 h 27971"/>
                <a:gd name="connsiteX39" fmla="*/ 17935 w 38790"/>
                <a:gd name="connsiteY39" fmla="*/ 27936 h 27971"/>
                <a:gd name="connsiteX40" fmla="*/ 17111 w 38790"/>
                <a:gd name="connsiteY40" fmla="*/ 27016 h 27971"/>
                <a:gd name="connsiteX41" fmla="*/ 15547 w 38790"/>
                <a:gd name="connsiteY41" fmla="*/ 26491 h 27971"/>
                <a:gd name="connsiteX42" fmla="*/ 14148 w 38790"/>
                <a:gd name="connsiteY42" fmla="*/ 25966 h 27971"/>
                <a:gd name="connsiteX43" fmla="*/ 12747 w 38790"/>
                <a:gd name="connsiteY43" fmla="*/ 24521 h 27971"/>
                <a:gd name="connsiteX44" fmla="*/ 11101 w 38790"/>
                <a:gd name="connsiteY44" fmla="*/ 25703 h 27971"/>
                <a:gd name="connsiteX45" fmla="*/ 9618 w 38790"/>
                <a:gd name="connsiteY45" fmla="*/ 25835 h 27971"/>
                <a:gd name="connsiteX46" fmla="*/ 8053 w 38790"/>
                <a:gd name="connsiteY46" fmla="*/ 25506 h 27971"/>
                <a:gd name="connsiteX47" fmla="*/ 5548 w 38790"/>
                <a:gd name="connsiteY47" fmla="*/ 25780 h 27971"/>
                <a:gd name="connsiteX48" fmla="*/ 3795 w 38790"/>
                <a:gd name="connsiteY48" fmla="*/ 25942 h 27971"/>
                <a:gd name="connsiteX49" fmla="*/ 2513 w 38790"/>
                <a:gd name="connsiteY49" fmla="*/ 24831 h 27971"/>
                <a:gd name="connsiteX0" fmla="*/ 2513 w 38790"/>
                <a:gd name="connsiteY0" fmla="*/ 24831 h 27971"/>
                <a:gd name="connsiteX1" fmla="*/ 3368 w 38790"/>
                <a:gd name="connsiteY1" fmla="*/ 24018 h 27971"/>
                <a:gd name="connsiteX2" fmla="*/ 3136 w 38790"/>
                <a:gd name="connsiteY2" fmla="*/ 22974 h 27971"/>
                <a:gd name="connsiteX3" fmla="*/ 3822 w 38790"/>
                <a:gd name="connsiteY3" fmla="*/ 22562 h 27971"/>
                <a:gd name="connsiteX4" fmla="*/ 3648 w 38790"/>
                <a:gd name="connsiteY4" fmla="*/ 21708 h 27971"/>
                <a:gd name="connsiteX5" fmla="*/ 3266 w 38790"/>
                <a:gd name="connsiteY5" fmla="*/ 21182 h 27971"/>
                <a:gd name="connsiteX6" fmla="*/ 3580 w 38790"/>
                <a:gd name="connsiteY6" fmla="*/ 20246 h 27971"/>
                <a:gd name="connsiteX7" fmla="*/ 4453 w 38790"/>
                <a:gd name="connsiteY7" fmla="*/ 19796 h 27971"/>
                <a:gd name="connsiteX8" fmla="*/ 4424 w 38790"/>
                <a:gd name="connsiteY8" fmla="*/ 19272 h 27971"/>
                <a:gd name="connsiteX9" fmla="*/ 0 w 38790"/>
                <a:gd name="connsiteY9" fmla="*/ 14453 h 27971"/>
                <a:gd name="connsiteX10" fmla="*/ 2513 w 38790"/>
                <a:gd name="connsiteY10" fmla="*/ 13944 h 27971"/>
                <a:gd name="connsiteX11" fmla="*/ 6109 w 38790"/>
                <a:gd name="connsiteY11" fmla="*/ 9546 h 27971"/>
                <a:gd name="connsiteX12" fmla="*/ 7355 w 38790"/>
                <a:gd name="connsiteY12" fmla="*/ 7301 h 27971"/>
                <a:gd name="connsiteX13" fmla="*/ 7063 w 38790"/>
                <a:gd name="connsiteY13" fmla="*/ 6496 h 27971"/>
                <a:gd name="connsiteX14" fmla="*/ 9107 w 38790"/>
                <a:gd name="connsiteY14" fmla="*/ 6436 h 27971"/>
                <a:gd name="connsiteX15" fmla="*/ 9076 w 38790"/>
                <a:gd name="connsiteY15" fmla="*/ 4699 h 27971"/>
                <a:gd name="connsiteX16" fmla="*/ 10724 w 38790"/>
                <a:gd name="connsiteY16" fmla="*/ 3664 h 27971"/>
                <a:gd name="connsiteX17" fmla="*/ 11021 w 38790"/>
                <a:gd name="connsiteY17" fmla="*/ 2480 h 27971"/>
                <a:gd name="connsiteX18" fmla="*/ 13621 w 38790"/>
                <a:gd name="connsiteY18" fmla="*/ 2115 h 27971"/>
                <a:gd name="connsiteX19" fmla="*/ 15491 w 38790"/>
                <a:gd name="connsiteY19" fmla="*/ 132 h 27971"/>
                <a:gd name="connsiteX20" fmla="*/ 18919 w 38790"/>
                <a:gd name="connsiteY20" fmla="*/ 2931 h 27971"/>
                <a:gd name="connsiteX21" fmla="*/ 20636 w 38790"/>
                <a:gd name="connsiteY21" fmla="*/ 2524 h 27971"/>
                <a:gd name="connsiteX22" fmla="*/ 24162 w 38790"/>
                <a:gd name="connsiteY22" fmla="*/ 5696 h 27971"/>
                <a:gd name="connsiteX23" fmla="*/ 29242 w 38790"/>
                <a:gd name="connsiteY23" fmla="*/ 8097 h 27971"/>
                <a:gd name="connsiteX24" fmla="*/ 29979 w 38790"/>
                <a:gd name="connsiteY24" fmla="*/ 10514 h 27971"/>
                <a:gd name="connsiteX25" fmla="*/ 31529 w 38790"/>
                <a:gd name="connsiteY25" fmla="*/ 11861 h 27971"/>
                <a:gd name="connsiteX26" fmla="*/ 33445 w 38790"/>
                <a:gd name="connsiteY26" fmla="*/ 11037 h 27971"/>
                <a:gd name="connsiteX27" fmla="*/ 38525 w 38790"/>
                <a:gd name="connsiteY27" fmla="*/ 15176 h 27971"/>
                <a:gd name="connsiteX28" fmla="*/ 37952 w 38790"/>
                <a:gd name="connsiteY28" fmla="*/ 19177 h 27971"/>
                <a:gd name="connsiteX29" fmla="*/ 36885 w 38790"/>
                <a:gd name="connsiteY29" fmla="*/ 22390 h 27971"/>
                <a:gd name="connsiteX30" fmla="*/ 26381 w 38790"/>
                <a:gd name="connsiteY30" fmla="*/ 20574 h 27971"/>
                <a:gd name="connsiteX31" fmla="*/ 24852 w 38790"/>
                <a:gd name="connsiteY31" fmla="*/ 20515 h 27971"/>
                <a:gd name="connsiteX32" fmla="*/ 23206 w 38790"/>
                <a:gd name="connsiteY32" fmla="*/ 22157 h 27971"/>
                <a:gd name="connsiteX33" fmla="*/ 21971 w 38790"/>
                <a:gd name="connsiteY33" fmla="*/ 23733 h 27971"/>
                <a:gd name="connsiteX34" fmla="*/ 20668 w 38790"/>
                <a:gd name="connsiteY34" fmla="*/ 23868 h 27971"/>
                <a:gd name="connsiteX35" fmla="*/ 19549 w 38790"/>
                <a:gd name="connsiteY35" fmla="*/ 24598 h 27971"/>
                <a:gd name="connsiteX36" fmla="*/ 19170 w 38790"/>
                <a:gd name="connsiteY36" fmla="*/ 25637 h 27971"/>
                <a:gd name="connsiteX37" fmla="*/ 18265 w 38790"/>
                <a:gd name="connsiteY37" fmla="*/ 26293 h 27971"/>
                <a:gd name="connsiteX38" fmla="*/ 17935 w 38790"/>
                <a:gd name="connsiteY38" fmla="*/ 27936 h 27971"/>
                <a:gd name="connsiteX39" fmla="*/ 17111 w 38790"/>
                <a:gd name="connsiteY39" fmla="*/ 27016 h 27971"/>
                <a:gd name="connsiteX40" fmla="*/ 15547 w 38790"/>
                <a:gd name="connsiteY40" fmla="*/ 26491 h 27971"/>
                <a:gd name="connsiteX41" fmla="*/ 14148 w 38790"/>
                <a:gd name="connsiteY41" fmla="*/ 25966 h 27971"/>
                <a:gd name="connsiteX42" fmla="*/ 12747 w 38790"/>
                <a:gd name="connsiteY42" fmla="*/ 24521 h 27971"/>
                <a:gd name="connsiteX43" fmla="*/ 11101 w 38790"/>
                <a:gd name="connsiteY43" fmla="*/ 25703 h 27971"/>
                <a:gd name="connsiteX44" fmla="*/ 9618 w 38790"/>
                <a:gd name="connsiteY44" fmla="*/ 25835 h 27971"/>
                <a:gd name="connsiteX45" fmla="*/ 8053 w 38790"/>
                <a:gd name="connsiteY45" fmla="*/ 25506 h 27971"/>
                <a:gd name="connsiteX46" fmla="*/ 5548 w 38790"/>
                <a:gd name="connsiteY46" fmla="*/ 25780 h 27971"/>
                <a:gd name="connsiteX47" fmla="*/ 3795 w 38790"/>
                <a:gd name="connsiteY47" fmla="*/ 25942 h 27971"/>
                <a:gd name="connsiteX48" fmla="*/ 2513 w 38790"/>
                <a:gd name="connsiteY48" fmla="*/ 24831 h 27971"/>
                <a:gd name="connsiteX0" fmla="*/ 2513 w 38790"/>
                <a:gd name="connsiteY0" fmla="*/ 24831 h 27971"/>
                <a:gd name="connsiteX1" fmla="*/ 3368 w 38790"/>
                <a:gd name="connsiteY1" fmla="*/ 24018 h 27971"/>
                <a:gd name="connsiteX2" fmla="*/ 3136 w 38790"/>
                <a:gd name="connsiteY2" fmla="*/ 22974 h 27971"/>
                <a:gd name="connsiteX3" fmla="*/ 3822 w 38790"/>
                <a:gd name="connsiteY3" fmla="*/ 22562 h 27971"/>
                <a:gd name="connsiteX4" fmla="*/ 3648 w 38790"/>
                <a:gd name="connsiteY4" fmla="*/ 21708 h 27971"/>
                <a:gd name="connsiteX5" fmla="*/ 3266 w 38790"/>
                <a:gd name="connsiteY5" fmla="*/ 21182 h 27971"/>
                <a:gd name="connsiteX6" fmla="*/ 3580 w 38790"/>
                <a:gd name="connsiteY6" fmla="*/ 20246 h 27971"/>
                <a:gd name="connsiteX7" fmla="*/ 4453 w 38790"/>
                <a:gd name="connsiteY7" fmla="*/ 19796 h 27971"/>
                <a:gd name="connsiteX8" fmla="*/ 0 w 38790"/>
                <a:gd name="connsiteY8" fmla="*/ 14453 h 27971"/>
                <a:gd name="connsiteX9" fmla="*/ 2513 w 38790"/>
                <a:gd name="connsiteY9" fmla="*/ 13944 h 27971"/>
                <a:gd name="connsiteX10" fmla="*/ 6109 w 38790"/>
                <a:gd name="connsiteY10" fmla="*/ 9546 h 27971"/>
                <a:gd name="connsiteX11" fmla="*/ 7355 w 38790"/>
                <a:gd name="connsiteY11" fmla="*/ 7301 h 27971"/>
                <a:gd name="connsiteX12" fmla="*/ 7063 w 38790"/>
                <a:gd name="connsiteY12" fmla="*/ 6496 h 27971"/>
                <a:gd name="connsiteX13" fmla="*/ 9107 w 38790"/>
                <a:gd name="connsiteY13" fmla="*/ 6436 h 27971"/>
                <a:gd name="connsiteX14" fmla="*/ 9076 w 38790"/>
                <a:gd name="connsiteY14" fmla="*/ 4699 h 27971"/>
                <a:gd name="connsiteX15" fmla="*/ 10724 w 38790"/>
                <a:gd name="connsiteY15" fmla="*/ 3664 h 27971"/>
                <a:gd name="connsiteX16" fmla="*/ 11021 w 38790"/>
                <a:gd name="connsiteY16" fmla="*/ 2480 h 27971"/>
                <a:gd name="connsiteX17" fmla="*/ 13621 w 38790"/>
                <a:gd name="connsiteY17" fmla="*/ 2115 h 27971"/>
                <a:gd name="connsiteX18" fmla="*/ 15491 w 38790"/>
                <a:gd name="connsiteY18" fmla="*/ 132 h 27971"/>
                <a:gd name="connsiteX19" fmla="*/ 18919 w 38790"/>
                <a:gd name="connsiteY19" fmla="*/ 2931 h 27971"/>
                <a:gd name="connsiteX20" fmla="*/ 20636 w 38790"/>
                <a:gd name="connsiteY20" fmla="*/ 2524 h 27971"/>
                <a:gd name="connsiteX21" fmla="*/ 24162 w 38790"/>
                <a:gd name="connsiteY21" fmla="*/ 5696 h 27971"/>
                <a:gd name="connsiteX22" fmla="*/ 29242 w 38790"/>
                <a:gd name="connsiteY22" fmla="*/ 8097 h 27971"/>
                <a:gd name="connsiteX23" fmla="*/ 29979 w 38790"/>
                <a:gd name="connsiteY23" fmla="*/ 10514 h 27971"/>
                <a:gd name="connsiteX24" fmla="*/ 31529 w 38790"/>
                <a:gd name="connsiteY24" fmla="*/ 11861 h 27971"/>
                <a:gd name="connsiteX25" fmla="*/ 33445 w 38790"/>
                <a:gd name="connsiteY25" fmla="*/ 11037 h 27971"/>
                <a:gd name="connsiteX26" fmla="*/ 38525 w 38790"/>
                <a:gd name="connsiteY26" fmla="*/ 15176 h 27971"/>
                <a:gd name="connsiteX27" fmla="*/ 37952 w 38790"/>
                <a:gd name="connsiteY27" fmla="*/ 19177 h 27971"/>
                <a:gd name="connsiteX28" fmla="*/ 36885 w 38790"/>
                <a:gd name="connsiteY28" fmla="*/ 22390 h 27971"/>
                <a:gd name="connsiteX29" fmla="*/ 26381 w 38790"/>
                <a:gd name="connsiteY29" fmla="*/ 20574 h 27971"/>
                <a:gd name="connsiteX30" fmla="*/ 24852 w 38790"/>
                <a:gd name="connsiteY30" fmla="*/ 20515 h 27971"/>
                <a:gd name="connsiteX31" fmla="*/ 23206 w 38790"/>
                <a:gd name="connsiteY31" fmla="*/ 22157 h 27971"/>
                <a:gd name="connsiteX32" fmla="*/ 21971 w 38790"/>
                <a:gd name="connsiteY32" fmla="*/ 23733 h 27971"/>
                <a:gd name="connsiteX33" fmla="*/ 20668 w 38790"/>
                <a:gd name="connsiteY33" fmla="*/ 23868 h 27971"/>
                <a:gd name="connsiteX34" fmla="*/ 19549 w 38790"/>
                <a:gd name="connsiteY34" fmla="*/ 24598 h 27971"/>
                <a:gd name="connsiteX35" fmla="*/ 19170 w 38790"/>
                <a:gd name="connsiteY35" fmla="*/ 25637 h 27971"/>
                <a:gd name="connsiteX36" fmla="*/ 18265 w 38790"/>
                <a:gd name="connsiteY36" fmla="*/ 26293 h 27971"/>
                <a:gd name="connsiteX37" fmla="*/ 17935 w 38790"/>
                <a:gd name="connsiteY37" fmla="*/ 27936 h 27971"/>
                <a:gd name="connsiteX38" fmla="*/ 17111 w 38790"/>
                <a:gd name="connsiteY38" fmla="*/ 27016 h 27971"/>
                <a:gd name="connsiteX39" fmla="*/ 15547 w 38790"/>
                <a:gd name="connsiteY39" fmla="*/ 26491 h 27971"/>
                <a:gd name="connsiteX40" fmla="*/ 14148 w 38790"/>
                <a:gd name="connsiteY40" fmla="*/ 25966 h 27971"/>
                <a:gd name="connsiteX41" fmla="*/ 12747 w 38790"/>
                <a:gd name="connsiteY41" fmla="*/ 24521 h 27971"/>
                <a:gd name="connsiteX42" fmla="*/ 11101 w 38790"/>
                <a:gd name="connsiteY42" fmla="*/ 25703 h 27971"/>
                <a:gd name="connsiteX43" fmla="*/ 9618 w 38790"/>
                <a:gd name="connsiteY43" fmla="*/ 25835 h 27971"/>
                <a:gd name="connsiteX44" fmla="*/ 8053 w 38790"/>
                <a:gd name="connsiteY44" fmla="*/ 25506 h 27971"/>
                <a:gd name="connsiteX45" fmla="*/ 5548 w 38790"/>
                <a:gd name="connsiteY45" fmla="*/ 25780 h 27971"/>
                <a:gd name="connsiteX46" fmla="*/ 3795 w 38790"/>
                <a:gd name="connsiteY46" fmla="*/ 25942 h 27971"/>
                <a:gd name="connsiteX47" fmla="*/ 2513 w 38790"/>
                <a:gd name="connsiteY47" fmla="*/ 24831 h 27971"/>
                <a:gd name="connsiteX0" fmla="*/ 2513 w 38790"/>
                <a:gd name="connsiteY0" fmla="*/ 24831 h 27971"/>
                <a:gd name="connsiteX1" fmla="*/ 3368 w 38790"/>
                <a:gd name="connsiteY1" fmla="*/ 24018 h 27971"/>
                <a:gd name="connsiteX2" fmla="*/ 3136 w 38790"/>
                <a:gd name="connsiteY2" fmla="*/ 22974 h 27971"/>
                <a:gd name="connsiteX3" fmla="*/ 3822 w 38790"/>
                <a:gd name="connsiteY3" fmla="*/ 22562 h 27971"/>
                <a:gd name="connsiteX4" fmla="*/ 3648 w 38790"/>
                <a:gd name="connsiteY4" fmla="*/ 21708 h 27971"/>
                <a:gd name="connsiteX5" fmla="*/ 3266 w 38790"/>
                <a:gd name="connsiteY5" fmla="*/ 21182 h 27971"/>
                <a:gd name="connsiteX6" fmla="*/ 3580 w 38790"/>
                <a:gd name="connsiteY6" fmla="*/ 20246 h 27971"/>
                <a:gd name="connsiteX7" fmla="*/ 0 w 38790"/>
                <a:gd name="connsiteY7" fmla="*/ 14453 h 27971"/>
                <a:gd name="connsiteX8" fmla="*/ 2513 w 38790"/>
                <a:gd name="connsiteY8" fmla="*/ 13944 h 27971"/>
                <a:gd name="connsiteX9" fmla="*/ 6109 w 38790"/>
                <a:gd name="connsiteY9" fmla="*/ 9546 h 27971"/>
                <a:gd name="connsiteX10" fmla="*/ 7355 w 38790"/>
                <a:gd name="connsiteY10" fmla="*/ 7301 h 27971"/>
                <a:gd name="connsiteX11" fmla="*/ 7063 w 38790"/>
                <a:gd name="connsiteY11" fmla="*/ 6496 h 27971"/>
                <a:gd name="connsiteX12" fmla="*/ 9107 w 38790"/>
                <a:gd name="connsiteY12" fmla="*/ 6436 h 27971"/>
                <a:gd name="connsiteX13" fmla="*/ 9076 w 38790"/>
                <a:gd name="connsiteY13" fmla="*/ 4699 h 27971"/>
                <a:gd name="connsiteX14" fmla="*/ 10724 w 38790"/>
                <a:gd name="connsiteY14" fmla="*/ 3664 h 27971"/>
                <a:gd name="connsiteX15" fmla="*/ 11021 w 38790"/>
                <a:gd name="connsiteY15" fmla="*/ 2480 h 27971"/>
                <a:gd name="connsiteX16" fmla="*/ 13621 w 38790"/>
                <a:gd name="connsiteY16" fmla="*/ 2115 h 27971"/>
                <a:gd name="connsiteX17" fmla="*/ 15491 w 38790"/>
                <a:gd name="connsiteY17" fmla="*/ 132 h 27971"/>
                <a:gd name="connsiteX18" fmla="*/ 18919 w 38790"/>
                <a:gd name="connsiteY18" fmla="*/ 2931 h 27971"/>
                <a:gd name="connsiteX19" fmla="*/ 20636 w 38790"/>
                <a:gd name="connsiteY19" fmla="*/ 2524 h 27971"/>
                <a:gd name="connsiteX20" fmla="*/ 24162 w 38790"/>
                <a:gd name="connsiteY20" fmla="*/ 5696 h 27971"/>
                <a:gd name="connsiteX21" fmla="*/ 29242 w 38790"/>
                <a:gd name="connsiteY21" fmla="*/ 8097 h 27971"/>
                <a:gd name="connsiteX22" fmla="*/ 29979 w 38790"/>
                <a:gd name="connsiteY22" fmla="*/ 10514 h 27971"/>
                <a:gd name="connsiteX23" fmla="*/ 31529 w 38790"/>
                <a:gd name="connsiteY23" fmla="*/ 11861 h 27971"/>
                <a:gd name="connsiteX24" fmla="*/ 33445 w 38790"/>
                <a:gd name="connsiteY24" fmla="*/ 11037 h 27971"/>
                <a:gd name="connsiteX25" fmla="*/ 38525 w 38790"/>
                <a:gd name="connsiteY25" fmla="*/ 15176 h 27971"/>
                <a:gd name="connsiteX26" fmla="*/ 37952 w 38790"/>
                <a:gd name="connsiteY26" fmla="*/ 19177 h 27971"/>
                <a:gd name="connsiteX27" fmla="*/ 36885 w 38790"/>
                <a:gd name="connsiteY27" fmla="*/ 22390 h 27971"/>
                <a:gd name="connsiteX28" fmla="*/ 26381 w 38790"/>
                <a:gd name="connsiteY28" fmla="*/ 20574 h 27971"/>
                <a:gd name="connsiteX29" fmla="*/ 24852 w 38790"/>
                <a:gd name="connsiteY29" fmla="*/ 20515 h 27971"/>
                <a:gd name="connsiteX30" fmla="*/ 23206 w 38790"/>
                <a:gd name="connsiteY30" fmla="*/ 22157 h 27971"/>
                <a:gd name="connsiteX31" fmla="*/ 21971 w 38790"/>
                <a:gd name="connsiteY31" fmla="*/ 23733 h 27971"/>
                <a:gd name="connsiteX32" fmla="*/ 20668 w 38790"/>
                <a:gd name="connsiteY32" fmla="*/ 23868 h 27971"/>
                <a:gd name="connsiteX33" fmla="*/ 19549 w 38790"/>
                <a:gd name="connsiteY33" fmla="*/ 24598 h 27971"/>
                <a:gd name="connsiteX34" fmla="*/ 19170 w 38790"/>
                <a:gd name="connsiteY34" fmla="*/ 25637 h 27971"/>
                <a:gd name="connsiteX35" fmla="*/ 18265 w 38790"/>
                <a:gd name="connsiteY35" fmla="*/ 26293 h 27971"/>
                <a:gd name="connsiteX36" fmla="*/ 17935 w 38790"/>
                <a:gd name="connsiteY36" fmla="*/ 27936 h 27971"/>
                <a:gd name="connsiteX37" fmla="*/ 17111 w 38790"/>
                <a:gd name="connsiteY37" fmla="*/ 27016 h 27971"/>
                <a:gd name="connsiteX38" fmla="*/ 15547 w 38790"/>
                <a:gd name="connsiteY38" fmla="*/ 26491 h 27971"/>
                <a:gd name="connsiteX39" fmla="*/ 14148 w 38790"/>
                <a:gd name="connsiteY39" fmla="*/ 25966 h 27971"/>
                <a:gd name="connsiteX40" fmla="*/ 12747 w 38790"/>
                <a:gd name="connsiteY40" fmla="*/ 24521 h 27971"/>
                <a:gd name="connsiteX41" fmla="*/ 11101 w 38790"/>
                <a:gd name="connsiteY41" fmla="*/ 25703 h 27971"/>
                <a:gd name="connsiteX42" fmla="*/ 9618 w 38790"/>
                <a:gd name="connsiteY42" fmla="*/ 25835 h 27971"/>
                <a:gd name="connsiteX43" fmla="*/ 8053 w 38790"/>
                <a:gd name="connsiteY43" fmla="*/ 25506 h 27971"/>
                <a:gd name="connsiteX44" fmla="*/ 5548 w 38790"/>
                <a:gd name="connsiteY44" fmla="*/ 25780 h 27971"/>
                <a:gd name="connsiteX45" fmla="*/ 3795 w 38790"/>
                <a:gd name="connsiteY45" fmla="*/ 25942 h 27971"/>
                <a:gd name="connsiteX46" fmla="*/ 2513 w 38790"/>
                <a:gd name="connsiteY46" fmla="*/ 24831 h 27971"/>
                <a:gd name="connsiteX0" fmla="*/ 2513 w 38790"/>
                <a:gd name="connsiteY0" fmla="*/ 24831 h 27971"/>
                <a:gd name="connsiteX1" fmla="*/ 3368 w 38790"/>
                <a:gd name="connsiteY1" fmla="*/ 24018 h 27971"/>
                <a:gd name="connsiteX2" fmla="*/ 3136 w 38790"/>
                <a:gd name="connsiteY2" fmla="*/ 22974 h 27971"/>
                <a:gd name="connsiteX3" fmla="*/ 3822 w 38790"/>
                <a:gd name="connsiteY3" fmla="*/ 22562 h 27971"/>
                <a:gd name="connsiteX4" fmla="*/ 3648 w 38790"/>
                <a:gd name="connsiteY4" fmla="*/ 21708 h 27971"/>
                <a:gd name="connsiteX5" fmla="*/ 3580 w 38790"/>
                <a:gd name="connsiteY5" fmla="*/ 20246 h 27971"/>
                <a:gd name="connsiteX6" fmla="*/ 0 w 38790"/>
                <a:gd name="connsiteY6" fmla="*/ 14453 h 27971"/>
                <a:gd name="connsiteX7" fmla="*/ 2513 w 38790"/>
                <a:gd name="connsiteY7" fmla="*/ 13944 h 27971"/>
                <a:gd name="connsiteX8" fmla="*/ 6109 w 38790"/>
                <a:gd name="connsiteY8" fmla="*/ 9546 h 27971"/>
                <a:gd name="connsiteX9" fmla="*/ 7355 w 38790"/>
                <a:gd name="connsiteY9" fmla="*/ 7301 h 27971"/>
                <a:gd name="connsiteX10" fmla="*/ 7063 w 38790"/>
                <a:gd name="connsiteY10" fmla="*/ 6496 h 27971"/>
                <a:gd name="connsiteX11" fmla="*/ 9107 w 38790"/>
                <a:gd name="connsiteY11" fmla="*/ 6436 h 27971"/>
                <a:gd name="connsiteX12" fmla="*/ 9076 w 38790"/>
                <a:gd name="connsiteY12" fmla="*/ 4699 h 27971"/>
                <a:gd name="connsiteX13" fmla="*/ 10724 w 38790"/>
                <a:gd name="connsiteY13" fmla="*/ 3664 h 27971"/>
                <a:gd name="connsiteX14" fmla="*/ 11021 w 38790"/>
                <a:gd name="connsiteY14" fmla="*/ 2480 h 27971"/>
                <a:gd name="connsiteX15" fmla="*/ 13621 w 38790"/>
                <a:gd name="connsiteY15" fmla="*/ 2115 h 27971"/>
                <a:gd name="connsiteX16" fmla="*/ 15491 w 38790"/>
                <a:gd name="connsiteY16" fmla="*/ 132 h 27971"/>
                <a:gd name="connsiteX17" fmla="*/ 18919 w 38790"/>
                <a:gd name="connsiteY17" fmla="*/ 2931 h 27971"/>
                <a:gd name="connsiteX18" fmla="*/ 20636 w 38790"/>
                <a:gd name="connsiteY18" fmla="*/ 2524 h 27971"/>
                <a:gd name="connsiteX19" fmla="*/ 24162 w 38790"/>
                <a:gd name="connsiteY19" fmla="*/ 5696 h 27971"/>
                <a:gd name="connsiteX20" fmla="*/ 29242 w 38790"/>
                <a:gd name="connsiteY20" fmla="*/ 8097 h 27971"/>
                <a:gd name="connsiteX21" fmla="*/ 29979 w 38790"/>
                <a:gd name="connsiteY21" fmla="*/ 10514 h 27971"/>
                <a:gd name="connsiteX22" fmla="*/ 31529 w 38790"/>
                <a:gd name="connsiteY22" fmla="*/ 11861 h 27971"/>
                <a:gd name="connsiteX23" fmla="*/ 33445 w 38790"/>
                <a:gd name="connsiteY23" fmla="*/ 11037 h 27971"/>
                <a:gd name="connsiteX24" fmla="*/ 38525 w 38790"/>
                <a:gd name="connsiteY24" fmla="*/ 15176 h 27971"/>
                <a:gd name="connsiteX25" fmla="*/ 37952 w 38790"/>
                <a:gd name="connsiteY25" fmla="*/ 19177 h 27971"/>
                <a:gd name="connsiteX26" fmla="*/ 36885 w 38790"/>
                <a:gd name="connsiteY26" fmla="*/ 22390 h 27971"/>
                <a:gd name="connsiteX27" fmla="*/ 26381 w 38790"/>
                <a:gd name="connsiteY27" fmla="*/ 20574 h 27971"/>
                <a:gd name="connsiteX28" fmla="*/ 24852 w 38790"/>
                <a:gd name="connsiteY28" fmla="*/ 20515 h 27971"/>
                <a:gd name="connsiteX29" fmla="*/ 23206 w 38790"/>
                <a:gd name="connsiteY29" fmla="*/ 22157 h 27971"/>
                <a:gd name="connsiteX30" fmla="*/ 21971 w 38790"/>
                <a:gd name="connsiteY30" fmla="*/ 23733 h 27971"/>
                <a:gd name="connsiteX31" fmla="*/ 20668 w 38790"/>
                <a:gd name="connsiteY31" fmla="*/ 23868 h 27971"/>
                <a:gd name="connsiteX32" fmla="*/ 19549 w 38790"/>
                <a:gd name="connsiteY32" fmla="*/ 24598 h 27971"/>
                <a:gd name="connsiteX33" fmla="*/ 19170 w 38790"/>
                <a:gd name="connsiteY33" fmla="*/ 25637 h 27971"/>
                <a:gd name="connsiteX34" fmla="*/ 18265 w 38790"/>
                <a:gd name="connsiteY34" fmla="*/ 26293 h 27971"/>
                <a:gd name="connsiteX35" fmla="*/ 17935 w 38790"/>
                <a:gd name="connsiteY35" fmla="*/ 27936 h 27971"/>
                <a:gd name="connsiteX36" fmla="*/ 17111 w 38790"/>
                <a:gd name="connsiteY36" fmla="*/ 27016 h 27971"/>
                <a:gd name="connsiteX37" fmla="*/ 15547 w 38790"/>
                <a:gd name="connsiteY37" fmla="*/ 26491 h 27971"/>
                <a:gd name="connsiteX38" fmla="*/ 14148 w 38790"/>
                <a:gd name="connsiteY38" fmla="*/ 25966 h 27971"/>
                <a:gd name="connsiteX39" fmla="*/ 12747 w 38790"/>
                <a:gd name="connsiteY39" fmla="*/ 24521 h 27971"/>
                <a:gd name="connsiteX40" fmla="*/ 11101 w 38790"/>
                <a:gd name="connsiteY40" fmla="*/ 25703 h 27971"/>
                <a:gd name="connsiteX41" fmla="*/ 9618 w 38790"/>
                <a:gd name="connsiteY41" fmla="*/ 25835 h 27971"/>
                <a:gd name="connsiteX42" fmla="*/ 8053 w 38790"/>
                <a:gd name="connsiteY42" fmla="*/ 25506 h 27971"/>
                <a:gd name="connsiteX43" fmla="*/ 5548 w 38790"/>
                <a:gd name="connsiteY43" fmla="*/ 25780 h 27971"/>
                <a:gd name="connsiteX44" fmla="*/ 3795 w 38790"/>
                <a:gd name="connsiteY44" fmla="*/ 25942 h 27971"/>
                <a:gd name="connsiteX45" fmla="*/ 2513 w 38790"/>
                <a:gd name="connsiteY45" fmla="*/ 24831 h 27971"/>
                <a:gd name="connsiteX0" fmla="*/ 2513 w 38790"/>
                <a:gd name="connsiteY0" fmla="*/ 24831 h 27971"/>
                <a:gd name="connsiteX1" fmla="*/ 3368 w 38790"/>
                <a:gd name="connsiteY1" fmla="*/ 24018 h 27971"/>
                <a:gd name="connsiteX2" fmla="*/ 3136 w 38790"/>
                <a:gd name="connsiteY2" fmla="*/ 22974 h 27971"/>
                <a:gd name="connsiteX3" fmla="*/ 3822 w 38790"/>
                <a:gd name="connsiteY3" fmla="*/ 22562 h 27971"/>
                <a:gd name="connsiteX4" fmla="*/ 3580 w 38790"/>
                <a:gd name="connsiteY4" fmla="*/ 20246 h 27971"/>
                <a:gd name="connsiteX5" fmla="*/ 0 w 38790"/>
                <a:gd name="connsiteY5" fmla="*/ 14453 h 27971"/>
                <a:gd name="connsiteX6" fmla="*/ 2513 w 38790"/>
                <a:gd name="connsiteY6" fmla="*/ 13944 h 27971"/>
                <a:gd name="connsiteX7" fmla="*/ 6109 w 38790"/>
                <a:gd name="connsiteY7" fmla="*/ 9546 h 27971"/>
                <a:gd name="connsiteX8" fmla="*/ 7355 w 38790"/>
                <a:gd name="connsiteY8" fmla="*/ 7301 h 27971"/>
                <a:gd name="connsiteX9" fmla="*/ 7063 w 38790"/>
                <a:gd name="connsiteY9" fmla="*/ 6496 h 27971"/>
                <a:gd name="connsiteX10" fmla="*/ 9107 w 38790"/>
                <a:gd name="connsiteY10" fmla="*/ 6436 h 27971"/>
                <a:gd name="connsiteX11" fmla="*/ 9076 w 38790"/>
                <a:gd name="connsiteY11" fmla="*/ 4699 h 27971"/>
                <a:gd name="connsiteX12" fmla="*/ 10724 w 38790"/>
                <a:gd name="connsiteY12" fmla="*/ 3664 h 27971"/>
                <a:gd name="connsiteX13" fmla="*/ 11021 w 38790"/>
                <a:gd name="connsiteY13" fmla="*/ 2480 h 27971"/>
                <a:gd name="connsiteX14" fmla="*/ 13621 w 38790"/>
                <a:gd name="connsiteY14" fmla="*/ 2115 h 27971"/>
                <a:gd name="connsiteX15" fmla="*/ 15491 w 38790"/>
                <a:gd name="connsiteY15" fmla="*/ 132 h 27971"/>
                <a:gd name="connsiteX16" fmla="*/ 18919 w 38790"/>
                <a:gd name="connsiteY16" fmla="*/ 2931 h 27971"/>
                <a:gd name="connsiteX17" fmla="*/ 20636 w 38790"/>
                <a:gd name="connsiteY17" fmla="*/ 2524 h 27971"/>
                <a:gd name="connsiteX18" fmla="*/ 24162 w 38790"/>
                <a:gd name="connsiteY18" fmla="*/ 5696 h 27971"/>
                <a:gd name="connsiteX19" fmla="*/ 29242 w 38790"/>
                <a:gd name="connsiteY19" fmla="*/ 8097 h 27971"/>
                <a:gd name="connsiteX20" fmla="*/ 29979 w 38790"/>
                <a:gd name="connsiteY20" fmla="*/ 10514 h 27971"/>
                <a:gd name="connsiteX21" fmla="*/ 31529 w 38790"/>
                <a:gd name="connsiteY21" fmla="*/ 11861 h 27971"/>
                <a:gd name="connsiteX22" fmla="*/ 33445 w 38790"/>
                <a:gd name="connsiteY22" fmla="*/ 11037 h 27971"/>
                <a:gd name="connsiteX23" fmla="*/ 38525 w 38790"/>
                <a:gd name="connsiteY23" fmla="*/ 15176 h 27971"/>
                <a:gd name="connsiteX24" fmla="*/ 37952 w 38790"/>
                <a:gd name="connsiteY24" fmla="*/ 19177 h 27971"/>
                <a:gd name="connsiteX25" fmla="*/ 36885 w 38790"/>
                <a:gd name="connsiteY25" fmla="*/ 22390 h 27971"/>
                <a:gd name="connsiteX26" fmla="*/ 26381 w 38790"/>
                <a:gd name="connsiteY26" fmla="*/ 20574 h 27971"/>
                <a:gd name="connsiteX27" fmla="*/ 24852 w 38790"/>
                <a:gd name="connsiteY27" fmla="*/ 20515 h 27971"/>
                <a:gd name="connsiteX28" fmla="*/ 23206 w 38790"/>
                <a:gd name="connsiteY28" fmla="*/ 22157 h 27971"/>
                <a:gd name="connsiteX29" fmla="*/ 21971 w 38790"/>
                <a:gd name="connsiteY29" fmla="*/ 23733 h 27971"/>
                <a:gd name="connsiteX30" fmla="*/ 20668 w 38790"/>
                <a:gd name="connsiteY30" fmla="*/ 23868 h 27971"/>
                <a:gd name="connsiteX31" fmla="*/ 19549 w 38790"/>
                <a:gd name="connsiteY31" fmla="*/ 24598 h 27971"/>
                <a:gd name="connsiteX32" fmla="*/ 19170 w 38790"/>
                <a:gd name="connsiteY32" fmla="*/ 25637 h 27971"/>
                <a:gd name="connsiteX33" fmla="*/ 18265 w 38790"/>
                <a:gd name="connsiteY33" fmla="*/ 26293 h 27971"/>
                <a:gd name="connsiteX34" fmla="*/ 17935 w 38790"/>
                <a:gd name="connsiteY34" fmla="*/ 27936 h 27971"/>
                <a:gd name="connsiteX35" fmla="*/ 17111 w 38790"/>
                <a:gd name="connsiteY35" fmla="*/ 27016 h 27971"/>
                <a:gd name="connsiteX36" fmla="*/ 15547 w 38790"/>
                <a:gd name="connsiteY36" fmla="*/ 26491 h 27971"/>
                <a:gd name="connsiteX37" fmla="*/ 14148 w 38790"/>
                <a:gd name="connsiteY37" fmla="*/ 25966 h 27971"/>
                <a:gd name="connsiteX38" fmla="*/ 12747 w 38790"/>
                <a:gd name="connsiteY38" fmla="*/ 24521 h 27971"/>
                <a:gd name="connsiteX39" fmla="*/ 11101 w 38790"/>
                <a:gd name="connsiteY39" fmla="*/ 25703 h 27971"/>
                <a:gd name="connsiteX40" fmla="*/ 9618 w 38790"/>
                <a:gd name="connsiteY40" fmla="*/ 25835 h 27971"/>
                <a:gd name="connsiteX41" fmla="*/ 8053 w 38790"/>
                <a:gd name="connsiteY41" fmla="*/ 25506 h 27971"/>
                <a:gd name="connsiteX42" fmla="*/ 5548 w 38790"/>
                <a:gd name="connsiteY42" fmla="*/ 25780 h 27971"/>
                <a:gd name="connsiteX43" fmla="*/ 3795 w 38790"/>
                <a:gd name="connsiteY43" fmla="*/ 25942 h 27971"/>
                <a:gd name="connsiteX44" fmla="*/ 2513 w 38790"/>
                <a:gd name="connsiteY44" fmla="*/ 24831 h 27971"/>
                <a:gd name="connsiteX0" fmla="*/ 10415 w 46692"/>
                <a:gd name="connsiteY0" fmla="*/ 24831 h 27971"/>
                <a:gd name="connsiteX1" fmla="*/ 11270 w 46692"/>
                <a:gd name="connsiteY1" fmla="*/ 24018 h 27971"/>
                <a:gd name="connsiteX2" fmla="*/ 11038 w 46692"/>
                <a:gd name="connsiteY2" fmla="*/ 22974 h 27971"/>
                <a:gd name="connsiteX3" fmla="*/ 11724 w 46692"/>
                <a:gd name="connsiteY3" fmla="*/ 22562 h 27971"/>
                <a:gd name="connsiteX4" fmla="*/ 24 w 46692"/>
                <a:gd name="connsiteY4" fmla="*/ 15065 h 27971"/>
                <a:gd name="connsiteX5" fmla="*/ 7902 w 46692"/>
                <a:gd name="connsiteY5" fmla="*/ 14453 h 27971"/>
                <a:gd name="connsiteX6" fmla="*/ 10415 w 46692"/>
                <a:gd name="connsiteY6" fmla="*/ 13944 h 27971"/>
                <a:gd name="connsiteX7" fmla="*/ 14011 w 46692"/>
                <a:gd name="connsiteY7" fmla="*/ 9546 h 27971"/>
                <a:gd name="connsiteX8" fmla="*/ 15257 w 46692"/>
                <a:gd name="connsiteY8" fmla="*/ 7301 h 27971"/>
                <a:gd name="connsiteX9" fmla="*/ 14965 w 46692"/>
                <a:gd name="connsiteY9" fmla="*/ 6496 h 27971"/>
                <a:gd name="connsiteX10" fmla="*/ 17009 w 46692"/>
                <a:gd name="connsiteY10" fmla="*/ 6436 h 27971"/>
                <a:gd name="connsiteX11" fmla="*/ 16978 w 46692"/>
                <a:gd name="connsiteY11" fmla="*/ 4699 h 27971"/>
                <a:gd name="connsiteX12" fmla="*/ 18626 w 46692"/>
                <a:gd name="connsiteY12" fmla="*/ 3664 h 27971"/>
                <a:gd name="connsiteX13" fmla="*/ 18923 w 46692"/>
                <a:gd name="connsiteY13" fmla="*/ 2480 h 27971"/>
                <a:gd name="connsiteX14" fmla="*/ 21523 w 46692"/>
                <a:gd name="connsiteY14" fmla="*/ 2115 h 27971"/>
                <a:gd name="connsiteX15" fmla="*/ 23393 w 46692"/>
                <a:gd name="connsiteY15" fmla="*/ 132 h 27971"/>
                <a:gd name="connsiteX16" fmla="*/ 26821 w 46692"/>
                <a:gd name="connsiteY16" fmla="*/ 2931 h 27971"/>
                <a:gd name="connsiteX17" fmla="*/ 28538 w 46692"/>
                <a:gd name="connsiteY17" fmla="*/ 2524 h 27971"/>
                <a:gd name="connsiteX18" fmla="*/ 32064 w 46692"/>
                <a:gd name="connsiteY18" fmla="*/ 5696 h 27971"/>
                <a:gd name="connsiteX19" fmla="*/ 37144 w 46692"/>
                <a:gd name="connsiteY19" fmla="*/ 8097 h 27971"/>
                <a:gd name="connsiteX20" fmla="*/ 37881 w 46692"/>
                <a:gd name="connsiteY20" fmla="*/ 10514 h 27971"/>
                <a:gd name="connsiteX21" fmla="*/ 39431 w 46692"/>
                <a:gd name="connsiteY21" fmla="*/ 11861 h 27971"/>
                <a:gd name="connsiteX22" fmla="*/ 41347 w 46692"/>
                <a:gd name="connsiteY22" fmla="*/ 11037 h 27971"/>
                <a:gd name="connsiteX23" fmla="*/ 46427 w 46692"/>
                <a:gd name="connsiteY23" fmla="*/ 15176 h 27971"/>
                <a:gd name="connsiteX24" fmla="*/ 45854 w 46692"/>
                <a:gd name="connsiteY24" fmla="*/ 19177 h 27971"/>
                <a:gd name="connsiteX25" fmla="*/ 44787 w 46692"/>
                <a:gd name="connsiteY25" fmla="*/ 22390 h 27971"/>
                <a:gd name="connsiteX26" fmla="*/ 34283 w 46692"/>
                <a:gd name="connsiteY26" fmla="*/ 20574 h 27971"/>
                <a:gd name="connsiteX27" fmla="*/ 32754 w 46692"/>
                <a:gd name="connsiteY27" fmla="*/ 20515 h 27971"/>
                <a:gd name="connsiteX28" fmla="*/ 31108 w 46692"/>
                <a:gd name="connsiteY28" fmla="*/ 22157 h 27971"/>
                <a:gd name="connsiteX29" fmla="*/ 29873 w 46692"/>
                <a:gd name="connsiteY29" fmla="*/ 23733 h 27971"/>
                <a:gd name="connsiteX30" fmla="*/ 28570 w 46692"/>
                <a:gd name="connsiteY30" fmla="*/ 23868 h 27971"/>
                <a:gd name="connsiteX31" fmla="*/ 27451 w 46692"/>
                <a:gd name="connsiteY31" fmla="*/ 24598 h 27971"/>
                <a:gd name="connsiteX32" fmla="*/ 27072 w 46692"/>
                <a:gd name="connsiteY32" fmla="*/ 25637 h 27971"/>
                <a:gd name="connsiteX33" fmla="*/ 26167 w 46692"/>
                <a:gd name="connsiteY33" fmla="*/ 26293 h 27971"/>
                <a:gd name="connsiteX34" fmla="*/ 25837 w 46692"/>
                <a:gd name="connsiteY34" fmla="*/ 27936 h 27971"/>
                <a:gd name="connsiteX35" fmla="*/ 25013 w 46692"/>
                <a:gd name="connsiteY35" fmla="*/ 27016 h 27971"/>
                <a:gd name="connsiteX36" fmla="*/ 23449 w 46692"/>
                <a:gd name="connsiteY36" fmla="*/ 26491 h 27971"/>
                <a:gd name="connsiteX37" fmla="*/ 22050 w 46692"/>
                <a:gd name="connsiteY37" fmla="*/ 25966 h 27971"/>
                <a:gd name="connsiteX38" fmla="*/ 20649 w 46692"/>
                <a:gd name="connsiteY38" fmla="*/ 24521 h 27971"/>
                <a:gd name="connsiteX39" fmla="*/ 19003 w 46692"/>
                <a:gd name="connsiteY39" fmla="*/ 25703 h 27971"/>
                <a:gd name="connsiteX40" fmla="*/ 17520 w 46692"/>
                <a:gd name="connsiteY40" fmla="*/ 25835 h 27971"/>
                <a:gd name="connsiteX41" fmla="*/ 15955 w 46692"/>
                <a:gd name="connsiteY41" fmla="*/ 25506 h 27971"/>
                <a:gd name="connsiteX42" fmla="*/ 13450 w 46692"/>
                <a:gd name="connsiteY42" fmla="*/ 25780 h 27971"/>
                <a:gd name="connsiteX43" fmla="*/ 11697 w 46692"/>
                <a:gd name="connsiteY43" fmla="*/ 25942 h 27971"/>
                <a:gd name="connsiteX44" fmla="*/ 10415 w 46692"/>
                <a:gd name="connsiteY44" fmla="*/ 24831 h 27971"/>
                <a:gd name="connsiteX0" fmla="*/ 10583 w 46860"/>
                <a:gd name="connsiteY0" fmla="*/ 24831 h 27971"/>
                <a:gd name="connsiteX1" fmla="*/ 11438 w 46860"/>
                <a:gd name="connsiteY1" fmla="*/ 24018 h 27971"/>
                <a:gd name="connsiteX2" fmla="*/ 11206 w 46860"/>
                <a:gd name="connsiteY2" fmla="*/ 22974 h 27971"/>
                <a:gd name="connsiteX3" fmla="*/ 11892 w 46860"/>
                <a:gd name="connsiteY3" fmla="*/ 22562 h 27971"/>
                <a:gd name="connsiteX4" fmla="*/ 192 w 46860"/>
                <a:gd name="connsiteY4" fmla="*/ 15065 h 27971"/>
                <a:gd name="connsiteX5" fmla="*/ 3116 w 46860"/>
                <a:gd name="connsiteY5" fmla="*/ 14805 h 27971"/>
                <a:gd name="connsiteX6" fmla="*/ 8070 w 46860"/>
                <a:gd name="connsiteY6" fmla="*/ 14453 h 27971"/>
                <a:gd name="connsiteX7" fmla="*/ 10583 w 46860"/>
                <a:gd name="connsiteY7" fmla="*/ 13944 h 27971"/>
                <a:gd name="connsiteX8" fmla="*/ 14179 w 46860"/>
                <a:gd name="connsiteY8" fmla="*/ 9546 h 27971"/>
                <a:gd name="connsiteX9" fmla="*/ 15425 w 46860"/>
                <a:gd name="connsiteY9" fmla="*/ 7301 h 27971"/>
                <a:gd name="connsiteX10" fmla="*/ 15133 w 46860"/>
                <a:gd name="connsiteY10" fmla="*/ 6496 h 27971"/>
                <a:gd name="connsiteX11" fmla="*/ 17177 w 46860"/>
                <a:gd name="connsiteY11" fmla="*/ 6436 h 27971"/>
                <a:gd name="connsiteX12" fmla="*/ 17146 w 46860"/>
                <a:gd name="connsiteY12" fmla="*/ 4699 h 27971"/>
                <a:gd name="connsiteX13" fmla="*/ 18794 w 46860"/>
                <a:gd name="connsiteY13" fmla="*/ 3664 h 27971"/>
                <a:gd name="connsiteX14" fmla="*/ 19091 w 46860"/>
                <a:gd name="connsiteY14" fmla="*/ 2480 h 27971"/>
                <a:gd name="connsiteX15" fmla="*/ 21691 w 46860"/>
                <a:gd name="connsiteY15" fmla="*/ 2115 h 27971"/>
                <a:gd name="connsiteX16" fmla="*/ 23561 w 46860"/>
                <a:gd name="connsiteY16" fmla="*/ 132 h 27971"/>
                <a:gd name="connsiteX17" fmla="*/ 26989 w 46860"/>
                <a:gd name="connsiteY17" fmla="*/ 2931 h 27971"/>
                <a:gd name="connsiteX18" fmla="*/ 28706 w 46860"/>
                <a:gd name="connsiteY18" fmla="*/ 2524 h 27971"/>
                <a:gd name="connsiteX19" fmla="*/ 32232 w 46860"/>
                <a:gd name="connsiteY19" fmla="*/ 5696 h 27971"/>
                <a:gd name="connsiteX20" fmla="*/ 37312 w 46860"/>
                <a:gd name="connsiteY20" fmla="*/ 8097 h 27971"/>
                <a:gd name="connsiteX21" fmla="*/ 38049 w 46860"/>
                <a:gd name="connsiteY21" fmla="*/ 10514 h 27971"/>
                <a:gd name="connsiteX22" fmla="*/ 39599 w 46860"/>
                <a:gd name="connsiteY22" fmla="*/ 11861 h 27971"/>
                <a:gd name="connsiteX23" fmla="*/ 41515 w 46860"/>
                <a:gd name="connsiteY23" fmla="*/ 11037 h 27971"/>
                <a:gd name="connsiteX24" fmla="*/ 46595 w 46860"/>
                <a:gd name="connsiteY24" fmla="*/ 15176 h 27971"/>
                <a:gd name="connsiteX25" fmla="*/ 46022 w 46860"/>
                <a:gd name="connsiteY25" fmla="*/ 19177 h 27971"/>
                <a:gd name="connsiteX26" fmla="*/ 44955 w 46860"/>
                <a:gd name="connsiteY26" fmla="*/ 22390 h 27971"/>
                <a:gd name="connsiteX27" fmla="*/ 34451 w 46860"/>
                <a:gd name="connsiteY27" fmla="*/ 20574 h 27971"/>
                <a:gd name="connsiteX28" fmla="*/ 32922 w 46860"/>
                <a:gd name="connsiteY28" fmla="*/ 20515 h 27971"/>
                <a:gd name="connsiteX29" fmla="*/ 31276 w 46860"/>
                <a:gd name="connsiteY29" fmla="*/ 22157 h 27971"/>
                <a:gd name="connsiteX30" fmla="*/ 30041 w 46860"/>
                <a:gd name="connsiteY30" fmla="*/ 23733 h 27971"/>
                <a:gd name="connsiteX31" fmla="*/ 28738 w 46860"/>
                <a:gd name="connsiteY31" fmla="*/ 23868 h 27971"/>
                <a:gd name="connsiteX32" fmla="*/ 27619 w 46860"/>
                <a:gd name="connsiteY32" fmla="*/ 24598 h 27971"/>
                <a:gd name="connsiteX33" fmla="*/ 27240 w 46860"/>
                <a:gd name="connsiteY33" fmla="*/ 25637 h 27971"/>
                <a:gd name="connsiteX34" fmla="*/ 26335 w 46860"/>
                <a:gd name="connsiteY34" fmla="*/ 26293 h 27971"/>
                <a:gd name="connsiteX35" fmla="*/ 26005 w 46860"/>
                <a:gd name="connsiteY35" fmla="*/ 27936 h 27971"/>
                <a:gd name="connsiteX36" fmla="*/ 25181 w 46860"/>
                <a:gd name="connsiteY36" fmla="*/ 27016 h 27971"/>
                <a:gd name="connsiteX37" fmla="*/ 23617 w 46860"/>
                <a:gd name="connsiteY37" fmla="*/ 26491 h 27971"/>
                <a:gd name="connsiteX38" fmla="*/ 22218 w 46860"/>
                <a:gd name="connsiteY38" fmla="*/ 25966 h 27971"/>
                <a:gd name="connsiteX39" fmla="*/ 20817 w 46860"/>
                <a:gd name="connsiteY39" fmla="*/ 24521 h 27971"/>
                <a:gd name="connsiteX40" fmla="*/ 19171 w 46860"/>
                <a:gd name="connsiteY40" fmla="*/ 25703 h 27971"/>
                <a:gd name="connsiteX41" fmla="*/ 17688 w 46860"/>
                <a:gd name="connsiteY41" fmla="*/ 25835 h 27971"/>
                <a:gd name="connsiteX42" fmla="*/ 16123 w 46860"/>
                <a:gd name="connsiteY42" fmla="*/ 25506 h 27971"/>
                <a:gd name="connsiteX43" fmla="*/ 13618 w 46860"/>
                <a:gd name="connsiteY43" fmla="*/ 25780 h 27971"/>
                <a:gd name="connsiteX44" fmla="*/ 11865 w 46860"/>
                <a:gd name="connsiteY44" fmla="*/ 25942 h 27971"/>
                <a:gd name="connsiteX45" fmla="*/ 10583 w 46860"/>
                <a:gd name="connsiteY45" fmla="*/ 24831 h 27971"/>
                <a:gd name="connsiteX0" fmla="*/ 10583 w 46860"/>
                <a:gd name="connsiteY0" fmla="*/ 24831 h 27971"/>
                <a:gd name="connsiteX1" fmla="*/ 11438 w 46860"/>
                <a:gd name="connsiteY1" fmla="*/ 24018 h 27971"/>
                <a:gd name="connsiteX2" fmla="*/ 11206 w 46860"/>
                <a:gd name="connsiteY2" fmla="*/ 22974 h 27971"/>
                <a:gd name="connsiteX3" fmla="*/ 11892 w 46860"/>
                <a:gd name="connsiteY3" fmla="*/ 22562 h 27971"/>
                <a:gd name="connsiteX4" fmla="*/ 192 w 46860"/>
                <a:gd name="connsiteY4" fmla="*/ 15065 h 27971"/>
                <a:gd name="connsiteX5" fmla="*/ 3116 w 46860"/>
                <a:gd name="connsiteY5" fmla="*/ 14805 h 27971"/>
                <a:gd name="connsiteX6" fmla="*/ 4816 w 46860"/>
                <a:gd name="connsiteY6" fmla="*/ 11831 h 27971"/>
                <a:gd name="connsiteX7" fmla="*/ 8070 w 46860"/>
                <a:gd name="connsiteY7" fmla="*/ 14453 h 27971"/>
                <a:gd name="connsiteX8" fmla="*/ 10583 w 46860"/>
                <a:gd name="connsiteY8" fmla="*/ 13944 h 27971"/>
                <a:gd name="connsiteX9" fmla="*/ 14179 w 46860"/>
                <a:gd name="connsiteY9" fmla="*/ 9546 h 27971"/>
                <a:gd name="connsiteX10" fmla="*/ 15425 w 46860"/>
                <a:gd name="connsiteY10" fmla="*/ 7301 h 27971"/>
                <a:gd name="connsiteX11" fmla="*/ 15133 w 46860"/>
                <a:gd name="connsiteY11" fmla="*/ 6496 h 27971"/>
                <a:gd name="connsiteX12" fmla="*/ 17177 w 46860"/>
                <a:gd name="connsiteY12" fmla="*/ 6436 h 27971"/>
                <a:gd name="connsiteX13" fmla="*/ 17146 w 46860"/>
                <a:gd name="connsiteY13" fmla="*/ 4699 h 27971"/>
                <a:gd name="connsiteX14" fmla="*/ 18794 w 46860"/>
                <a:gd name="connsiteY14" fmla="*/ 3664 h 27971"/>
                <a:gd name="connsiteX15" fmla="*/ 19091 w 46860"/>
                <a:gd name="connsiteY15" fmla="*/ 2480 h 27971"/>
                <a:gd name="connsiteX16" fmla="*/ 21691 w 46860"/>
                <a:gd name="connsiteY16" fmla="*/ 2115 h 27971"/>
                <a:gd name="connsiteX17" fmla="*/ 23561 w 46860"/>
                <a:gd name="connsiteY17" fmla="*/ 132 h 27971"/>
                <a:gd name="connsiteX18" fmla="*/ 26989 w 46860"/>
                <a:gd name="connsiteY18" fmla="*/ 2931 h 27971"/>
                <a:gd name="connsiteX19" fmla="*/ 28706 w 46860"/>
                <a:gd name="connsiteY19" fmla="*/ 2524 h 27971"/>
                <a:gd name="connsiteX20" fmla="*/ 32232 w 46860"/>
                <a:gd name="connsiteY20" fmla="*/ 5696 h 27971"/>
                <a:gd name="connsiteX21" fmla="*/ 37312 w 46860"/>
                <a:gd name="connsiteY21" fmla="*/ 8097 h 27971"/>
                <a:gd name="connsiteX22" fmla="*/ 38049 w 46860"/>
                <a:gd name="connsiteY22" fmla="*/ 10514 h 27971"/>
                <a:gd name="connsiteX23" fmla="*/ 39599 w 46860"/>
                <a:gd name="connsiteY23" fmla="*/ 11861 h 27971"/>
                <a:gd name="connsiteX24" fmla="*/ 41515 w 46860"/>
                <a:gd name="connsiteY24" fmla="*/ 11037 h 27971"/>
                <a:gd name="connsiteX25" fmla="*/ 46595 w 46860"/>
                <a:gd name="connsiteY25" fmla="*/ 15176 h 27971"/>
                <a:gd name="connsiteX26" fmla="*/ 46022 w 46860"/>
                <a:gd name="connsiteY26" fmla="*/ 19177 h 27971"/>
                <a:gd name="connsiteX27" fmla="*/ 44955 w 46860"/>
                <a:gd name="connsiteY27" fmla="*/ 22390 h 27971"/>
                <a:gd name="connsiteX28" fmla="*/ 34451 w 46860"/>
                <a:gd name="connsiteY28" fmla="*/ 20574 h 27971"/>
                <a:gd name="connsiteX29" fmla="*/ 32922 w 46860"/>
                <a:gd name="connsiteY29" fmla="*/ 20515 h 27971"/>
                <a:gd name="connsiteX30" fmla="*/ 31276 w 46860"/>
                <a:gd name="connsiteY30" fmla="*/ 22157 h 27971"/>
                <a:gd name="connsiteX31" fmla="*/ 30041 w 46860"/>
                <a:gd name="connsiteY31" fmla="*/ 23733 h 27971"/>
                <a:gd name="connsiteX32" fmla="*/ 28738 w 46860"/>
                <a:gd name="connsiteY32" fmla="*/ 23868 h 27971"/>
                <a:gd name="connsiteX33" fmla="*/ 27619 w 46860"/>
                <a:gd name="connsiteY33" fmla="*/ 24598 h 27971"/>
                <a:gd name="connsiteX34" fmla="*/ 27240 w 46860"/>
                <a:gd name="connsiteY34" fmla="*/ 25637 h 27971"/>
                <a:gd name="connsiteX35" fmla="*/ 26335 w 46860"/>
                <a:gd name="connsiteY35" fmla="*/ 26293 h 27971"/>
                <a:gd name="connsiteX36" fmla="*/ 26005 w 46860"/>
                <a:gd name="connsiteY36" fmla="*/ 27936 h 27971"/>
                <a:gd name="connsiteX37" fmla="*/ 25181 w 46860"/>
                <a:gd name="connsiteY37" fmla="*/ 27016 h 27971"/>
                <a:gd name="connsiteX38" fmla="*/ 23617 w 46860"/>
                <a:gd name="connsiteY38" fmla="*/ 26491 h 27971"/>
                <a:gd name="connsiteX39" fmla="*/ 22218 w 46860"/>
                <a:gd name="connsiteY39" fmla="*/ 25966 h 27971"/>
                <a:gd name="connsiteX40" fmla="*/ 20817 w 46860"/>
                <a:gd name="connsiteY40" fmla="*/ 24521 h 27971"/>
                <a:gd name="connsiteX41" fmla="*/ 19171 w 46860"/>
                <a:gd name="connsiteY41" fmla="*/ 25703 h 27971"/>
                <a:gd name="connsiteX42" fmla="*/ 17688 w 46860"/>
                <a:gd name="connsiteY42" fmla="*/ 25835 h 27971"/>
                <a:gd name="connsiteX43" fmla="*/ 16123 w 46860"/>
                <a:gd name="connsiteY43" fmla="*/ 25506 h 27971"/>
                <a:gd name="connsiteX44" fmla="*/ 13618 w 46860"/>
                <a:gd name="connsiteY44" fmla="*/ 25780 h 27971"/>
                <a:gd name="connsiteX45" fmla="*/ 11865 w 46860"/>
                <a:gd name="connsiteY45" fmla="*/ 25942 h 27971"/>
                <a:gd name="connsiteX46" fmla="*/ 10583 w 46860"/>
                <a:gd name="connsiteY46" fmla="*/ 24831 h 27971"/>
                <a:gd name="connsiteX0" fmla="*/ 10583 w 46860"/>
                <a:gd name="connsiteY0" fmla="*/ 24831 h 27971"/>
                <a:gd name="connsiteX1" fmla="*/ 11438 w 46860"/>
                <a:gd name="connsiteY1" fmla="*/ 24018 h 27971"/>
                <a:gd name="connsiteX2" fmla="*/ 11206 w 46860"/>
                <a:gd name="connsiteY2" fmla="*/ 22974 h 27971"/>
                <a:gd name="connsiteX3" fmla="*/ 11892 w 46860"/>
                <a:gd name="connsiteY3" fmla="*/ 22562 h 27971"/>
                <a:gd name="connsiteX4" fmla="*/ 6430 w 46860"/>
                <a:gd name="connsiteY4" fmla="*/ 19262 h 27971"/>
                <a:gd name="connsiteX5" fmla="*/ 192 w 46860"/>
                <a:gd name="connsiteY5" fmla="*/ 15065 h 27971"/>
                <a:gd name="connsiteX6" fmla="*/ 3116 w 46860"/>
                <a:gd name="connsiteY6" fmla="*/ 14805 h 27971"/>
                <a:gd name="connsiteX7" fmla="*/ 4816 w 46860"/>
                <a:gd name="connsiteY7" fmla="*/ 11831 h 27971"/>
                <a:gd name="connsiteX8" fmla="*/ 8070 w 46860"/>
                <a:gd name="connsiteY8" fmla="*/ 14453 h 27971"/>
                <a:gd name="connsiteX9" fmla="*/ 10583 w 46860"/>
                <a:gd name="connsiteY9" fmla="*/ 13944 h 27971"/>
                <a:gd name="connsiteX10" fmla="*/ 14179 w 46860"/>
                <a:gd name="connsiteY10" fmla="*/ 9546 h 27971"/>
                <a:gd name="connsiteX11" fmla="*/ 15425 w 46860"/>
                <a:gd name="connsiteY11" fmla="*/ 7301 h 27971"/>
                <a:gd name="connsiteX12" fmla="*/ 15133 w 46860"/>
                <a:gd name="connsiteY12" fmla="*/ 6496 h 27971"/>
                <a:gd name="connsiteX13" fmla="*/ 17177 w 46860"/>
                <a:gd name="connsiteY13" fmla="*/ 6436 h 27971"/>
                <a:gd name="connsiteX14" fmla="*/ 17146 w 46860"/>
                <a:gd name="connsiteY14" fmla="*/ 4699 h 27971"/>
                <a:gd name="connsiteX15" fmla="*/ 18794 w 46860"/>
                <a:gd name="connsiteY15" fmla="*/ 3664 h 27971"/>
                <a:gd name="connsiteX16" fmla="*/ 19091 w 46860"/>
                <a:gd name="connsiteY16" fmla="*/ 2480 h 27971"/>
                <a:gd name="connsiteX17" fmla="*/ 21691 w 46860"/>
                <a:gd name="connsiteY17" fmla="*/ 2115 h 27971"/>
                <a:gd name="connsiteX18" fmla="*/ 23561 w 46860"/>
                <a:gd name="connsiteY18" fmla="*/ 132 h 27971"/>
                <a:gd name="connsiteX19" fmla="*/ 26989 w 46860"/>
                <a:gd name="connsiteY19" fmla="*/ 2931 h 27971"/>
                <a:gd name="connsiteX20" fmla="*/ 28706 w 46860"/>
                <a:gd name="connsiteY20" fmla="*/ 2524 h 27971"/>
                <a:gd name="connsiteX21" fmla="*/ 32232 w 46860"/>
                <a:gd name="connsiteY21" fmla="*/ 5696 h 27971"/>
                <a:gd name="connsiteX22" fmla="*/ 37312 w 46860"/>
                <a:gd name="connsiteY22" fmla="*/ 8097 h 27971"/>
                <a:gd name="connsiteX23" fmla="*/ 38049 w 46860"/>
                <a:gd name="connsiteY23" fmla="*/ 10514 h 27971"/>
                <a:gd name="connsiteX24" fmla="*/ 39599 w 46860"/>
                <a:gd name="connsiteY24" fmla="*/ 11861 h 27971"/>
                <a:gd name="connsiteX25" fmla="*/ 41515 w 46860"/>
                <a:gd name="connsiteY25" fmla="*/ 11037 h 27971"/>
                <a:gd name="connsiteX26" fmla="*/ 46595 w 46860"/>
                <a:gd name="connsiteY26" fmla="*/ 15176 h 27971"/>
                <a:gd name="connsiteX27" fmla="*/ 46022 w 46860"/>
                <a:gd name="connsiteY27" fmla="*/ 19177 h 27971"/>
                <a:gd name="connsiteX28" fmla="*/ 44955 w 46860"/>
                <a:gd name="connsiteY28" fmla="*/ 22390 h 27971"/>
                <a:gd name="connsiteX29" fmla="*/ 34451 w 46860"/>
                <a:gd name="connsiteY29" fmla="*/ 20574 h 27971"/>
                <a:gd name="connsiteX30" fmla="*/ 32922 w 46860"/>
                <a:gd name="connsiteY30" fmla="*/ 20515 h 27971"/>
                <a:gd name="connsiteX31" fmla="*/ 31276 w 46860"/>
                <a:gd name="connsiteY31" fmla="*/ 22157 h 27971"/>
                <a:gd name="connsiteX32" fmla="*/ 30041 w 46860"/>
                <a:gd name="connsiteY32" fmla="*/ 23733 h 27971"/>
                <a:gd name="connsiteX33" fmla="*/ 28738 w 46860"/>
                <a:gd name="connsiteY33" fmla="*/ 23868 h 27971"/>
                <a:gd name="connsiteX34" fmla="*/ 27619 w 46860"/>
                <a:gd name="connsiteY34" fmla="*/ 24598 h 27971"/>
                <a:gd name="connsiteX35" fmla="*/ 27240 w 46860"/>
                <a:gd name="connsiteY35" fmla="*/ 25637 h 27971"/>
                <a:gd name="connsiteX36" fmla="*/ 26335 w 46860"/>
                <a:gd name="connsiteY36" fmla="*/ 26293 h 27971"/>
                <a:gd name="connsiteX37" fmla="*/ 26005 w 46860"/>
                <a:gd name="connsiteY37" fmla="*/ 27936 h 27971"/>
                <a:gd name="connsiteX38" fmla="*/ 25181 w 46860"/>
                <a:gd name="connsiteY38" fmla="*/ 27016 h 27971"/>
                <a:gd name="connsiteX39" fmla="*/ 23617 w 46860"/>
                <a:gd name="connsiteY39" fmla="*/ 26491 h 27971"/>
                <a:gd name="connsiteX40" fmla="*/ 22218 w 46860"/>
                <a:gd name="connsiteY40" fmla="*/ 25966 h 27971"/>
                <a:gd name="connsiteX41" fmla="*/ 20817 w 46860"/>
                <a:gd name="connsiteY41" fmla="*/ 24521 h 27971"/>
                <a:gd name="connsiteX42" fmla="*/ 19171 w 46860"/>
                <a:gd name="connsiteY42" fmla="*/ 25703 h 27971"/>
                <a:gd name="connsiteX43" fmla="*/ 17688 w 46860"/>
                <a:gd name="connsiteY43" fmla="*/ 25835 h 27971"/>
                <a:gd name="connsiteX44" fmla="*/ 16123 w 46860"/>
                <a:gd name="connsiteY44" fmla="*/ 25506 h 27971"/>
                <a:gd name="connsiteX45" fmla="*/ 13618 w 46860"/>
                <a:gd name="connsiteY45" fmla="*/ 25780 h 27971"/>
                <a:gd name="connsiteX46" fmla="*/ 11865 w 46860"/>
                <a:gd name="connsiteY46" fmla="*/ 25942 h 27971"/>
                <a:gd name="connsiteX47" fmla="*/ 10583 w 46860"/>
                <a:gd name="connsiteY47" fmla="*/ 24831 h 27971"/>
                <a:gd name="connsiteX0" fmla="*/ 10583 w 46860"/>
                <a:gd name="connsiteY0" fmla="*/ 24831 h 27971"/>
                <a:gd name="connsiteX1" fmla="*/ 11438 w 46860"/>
                <a:gd name="connsiteY1" fmla="*/ 24018 h 27971"/>
                <a:gd name="connsiteX2" fmla="*/ 11206 w 46860"/>
                <a:gd name="connsiteY2" fmla="*/ 22974 h 27971"/>
                <a:gd name="connsiteX3" fmla="*/ 11892 w 46860"/>
                <a:gd name="connsiteY3" fmla="*/ 22562 h 27971"/>
                <a:gd name="connsiteX4" fmla="*/ 4088 w 46860"/>
                <a:gd name="connsiteY4" fmla="*/ 21950 h 27971"/>
                <a:gd name="connsiteX5" fmla="*/ 6430 w 46860"/>
                <a:gd name="connsiteY5" fmla="*/ 19262 h 27971"/>
                <a:gd name="connsiteX6" fmla="*/ 192 w 46860"/>
                <a:gd name="connsiteY6" fmla="*/ 15065 h 27971"/>
                <a:gd name="connsiteX7" fmla="*/ 3116 w 46860"/>
                <a:gd name="connsiteY7" fmla="*/ 14805 h 27971"/>
                <a:gd name="connsiteX8" fmla="*/ 4816 w 46860"/>
                <a:gd name="connsiteY8" fmla="*/ 11831 h 27971"/>
                <a:gd name="connsiteX9" fmla="*/ 8070 w 46860"/>
                <a:gd name="connsiteY9" fmla="*/ 14453 h 27971"/>
                <a:gd name="connsiteX10" fmla="*/ 10583 w 46860"/>
                <a:gd name="connsiteY10" fmla="*/ 13944 h 27971"/>
                <a:gd name="connsiteX11" fmla="*/ 14179 w 46860"/>
                <a:gd name="connsiteY11" fmla="*/ 9546 h 27971"/>
                <a:gd name="connsiteX12" fmla="*/ 15425 w 46860"/>
                <a:gd name="connsiteY12" fmla="*/ 7301 h 27971"/>
                <a:gd name="connsiteX13" fmla="*/ 15133 w 46860"/>
                <a:gd name="connsiteY13" fmla="*/ 6496 h 27971"/>
                <a:gd name="connsiteX14" fmla="*/ 17177 w 46860"/>
                <a:gd name="connsiteY14" fmla="*/ 6436 h 27971"/>
                <a:gd name="connsiteX15" fmla="*/ 17146 w 46860"/>
                <a:gd name="connsiteY15" fmla="*/ 4699 h 27971"/>
                <a:gd name="connsiteX16" fmla="*/ 18794 w 46860"/>
                <a:gd name="connsiteY16" fmla="*/ 3664 h 27971"/>
                <a:gd name="connsiteX17" fmla="*/ 19091 w 46860"/>
                <a:gd name="connsiteY17" fmla="*/ 2480 h 27971"/>
                <a:gd name="connsiteX18" fmla="*/ 21691 w 46860"/>
                <a:gd name="connsiteY18" fmla="*/ 2115 h 27971"/>
                <a:gd name="connsiteX19" fmla="*/ 23561 w 46860"/>
                <a:gd name="connsiteY19" fmla="*/ 132 h 27971"/>
                <a:gd name="connsiteX20" fmla="*/ 26989 w 46860"/>
                <a:gd name="connsiteY20" fmla="*/ 2931 h 27971"/>
                <a:gd name="connsiteX21" fmla="*/ 28706 w 46860"/>
                <a:gd name="connsiteY21" fmla="*/ 2524 h 27971"/>
                <a:gd name="connsiteX22" fmla="*/ 32232 w 46860"/>
                <a:gd name="connsiteY22" fmla="*/ 5696 h 27971"/>
                <a:gd name="connsiteX23" fmla="*/ 37312 w 46860"/>
                <a:gd name="connsiteY23" fmla="*/ 8097 h 27971"/>
                <a:gd name="connsiteX24" fmla="*/ 38049 w 46860"/>
                <a:gd name="connsiteY24" fmla="*/ 10514 h 27971"/>
                <a:gd name="connsiteX25" fmla="*/ 39599 w 46860"/>
                <a:gd name="connsiteY25" fmla="*/ 11861 h 27971"/>
                <a:gd name="connsiteX26" fmla="*/ 41515 w 46860"/>
                <a:gd name="connsiteY26" fmla="*/ 11037 h 27971"/>
                <a:gd name="connsiteX27" fmla="*/ 46595 w 46860"/>
                <a:gd name="connsiteY27" fmla="*/ 15176 h 27971"/>
                <a:gd name="connsiteX28" fmla="*/ 46022 w 46860"/>
                <a:gd name="connsiteY28" fmla="*/ 19177 h 27971"/>
                <a:gd name="connsiteX29" fmla="*/ 44955 w 46860"/>
                <a:gd name="connsiteY29" fmla="*/ 22390 h 27971"/>
                <a:gd name="connsiteX30" fmla="*/ 34451 w 46860"/>
                <a:gd name="connsiteY30" fmla="*/ 20574 h 27971"/>
                <a:gd name="connsiteX31" fmla="*/ 32922 w 46860"/>
                <a:gd name="connsiteY31" fmla="*/ 20515 h 27971"/>
                <a:gd name="connsiteX32" fmla="*/ 31276 w 46860"/>
                <a:gd name="connsiteY32" fmla="*/ 22157 h 27971"/>
                <a:gd name="connsiteX33" fmla="*/ 30041 w 46860"/>
                <a:gd name="connsiteY33" fmla="*/ 23733 h 27971"/>
                <a:gd name="connsiteX34" fmla="*/ 28738 w 46860"/>
                <a:gd name="connsiteY34" fmla="*/ 23868 h 27971"/>
                <a:gd name="connsiteX35" fmla="*/ 27619 w 46860"/>
                <a:gd name="connsiteY35" fmla="*/ 24598 h 27971"/>
                <a:gd name="connsiteX36" fmla="*/ 27240 w 46860"/>
                <a:gd name="connsiteY36" fmla="*/ 25637 h 27971"/>
                <a:gd name="connsiteX37" fmla="*/ 26335 w 46860"/>
                <a:gd name="connsiteY37" fmla="*/ 26293 h 27971"/>
                <a:gd name="connsiteX38" fmla="*/ 26005 w 46860"/>
                <a:gd name="connsiteY38" fmla="*/ 27936 h 27971"/>
                <a:gd name="connsiteX39" fmla="*/ 25181 w 46860"/>
                <a:gd name="connsiteY39" fmla="*/ 27016 h 27971"/>
                <a:gd name="connsiteX40" fmla="*/ 23617 w 46860"/>
                <a:gd name="connsiteY40" fmla="*/ 26491 h 27971"/>
                <a:gd name="connsiteX41" fmla="*/ 22218 w 46860"/>
                <a:gd name="connsiteY41" fmla="*/ 25966 h 27971"/>
                <a:gd name="connsiteX42" fmla="*/ 20817 w 46860"/>
                <a:gd name="connsiteY42" fmla="*/ 24521 h 27971"/>
                <a:gd name="connsiteX43" fmla="*/ 19171 w 46860"/>
                <a:gd name="connsiteY43" fmla="*/ 25703 h 27971"/>
                <a:gd name="connsiteX44" fmla="*/ 17688 w 46860"/>
                <a:gd name="connsiteY44" fmla="*/ 25835 h 27971"/>
                <a:gd name="connsiteX45" fmla="*/ 16123 w 46860"/>
                <a:gd name="connsiteY45" fmla="*/ 25506 h 27971"/>
                <a:gd name="connsiteX46" fmla="*/ 13618 w 46860"/>
                <a:gd name="connsiteY46" fmla="*/ 25780 h 27971"/>
                <a:gd name="connsiteX47" fmla="*/ 11865 w 46860"/>
                <a:gd name="connsiteY47" fmla="*/ 25942 h 27971"/>
                <a:gd name="connsiteX48" fmla="*/ 10583 w 46860"/>
                <a:gd name="connsiteY48" fmla="*/ 24831 h 27971"/>
                <a:gd name="connsiteX0" fmla="*/ 10583 w 46860"/>
                <a:gd name="connsiteY0" fmla="*/ 24831 h 27971"/>
                <a:gd name="connsiteX1" fmla="*/ 11438 w 46860"/>
                <a:gd name="connsiteY1" fmla="*/ 24018 h 27971"/>
                <a:gd name="connsiteX2" fmla="*/ 11206 w 46860"/>
                <a:gd name="connsiteY2" fmla="*/ 22974 h 27971"/>
                <a:gd name="connsiteX3" fmla="*/ 11892 w 46860"/>
                <a:gd name="connsiteY3" fmla="*/ 22562 h 27971"/>
                <a:gd name="connsiteX4" fmla="*/ 9628 w 46860"/>
                <a:gd name="connsiteY4" fmla="*/ 22471 h 27971"/>
                <a:gd name="connsiteX5" fmla="*/ 4088 w 46860"/>
                <a:gd name="connsiteY5" fmla="*/ 21950 h 27971"/>
                <a:gd name="connsiteX6" fmla="*/ 6430 w 46860"/>
                <a:gd name="connsiteY6" fmla="*/ 19262 h 27971"/>
                <a:gd name="connsiteX7" fmla="*/ 192 w 46860"/>
                <a:gd name="connsiteY7" fmla="*/ 15065 h 27971"/>
                <a:gd name="connsiteX8" fmla="*/ 3116 w 46860"/>
                <a:gd name="connsiteY8" fmla="*/ 14805 h 27971"/>
                <a:gd name="connsiteX9" fmla="*/ 4816 w 46860"/>
                <a:gd name="connsiteY9" fmla="*/ 11831 h 27971"/>
                <a:gd name="connsiteX10" fmla="*/ 8070 w 46860"/>
                <a:gd name="connsiteY10" fmla="*/ 14453 h 27971"/>
                <a:gd name="connsiteX11" fmla="*/ 10583 w 46860"/>
                <a:gd name="connsiteY11" fmla="*/ 13944 h 27971"/>
                <a:gd name="connsiteX12" fmla="*/ 14179 w 46860"/>
                <a:gd name="connsiteY12" fmla="*/ 9546 h 27971"/>
                <a:gd name="connsiteX13" fmla="*/ 15425 w 46860"/>
                <a:gd name="connsiteY13" fmla="*/ 7301 h 27971"/>
                <a:gd name="connsiteX14" fmla="*/ 15133 w 46860"/>
                <a:gd name="connsiteY14" fmla="*/ 6496 h 27971"/>
                <a:gd name="connsiteX15" fmla="*/ 17177 w 46860"/>
                <a:gd name="connsiteY15" fmla="*/ 6436 h 27971"/>
                <a:gd name="connsiteX16" fmla="*/ 17146 w 46860"/>
                <a:gd name="connsiteY16" fmla="*/ 4699 h 27971"/>
                <a:gd name="connsiteX17" fmla="*/ 18794 w 46860"/>
                <a:gd name="connsiteY17" fmla="*/ 3664 h 27971"/>
                <a:gd name="connsiteX18" fmla="*/ 19091 w 46860"/>
                <a:gd name="connsiteY18" fmla="*/ 2480 h 27971"/>
                <a:gd name="connsiteX19" fmla="*/ 21691 w 46860"/>
                <a:gd name="connsiteY19" fmla="*/ 2115 h 27971"/>
                <a:gd name="connsiteX20" fmla="*/ 23561 w 46860"/>
                <a:gd name="connsiteY20" fmla="*/ 132 h 27971"/>
                <a:gd name="connsiteX21" fmla="*/ 26989 w 46860"/>
                <a:gd name="connsiteY21" fmla="*/ 2931 h 27971"/>
                <a:gd name="connsiteX22" fmla="*/ 28706 w 46860"/>
                <a:gd name="connsiteY22" fmla="*/ 2524 h 27971"/>
                <a:gd name="connsiteX23" fmla="*/ 32232 w 46860"/>
                <a:gd name="connsiteY23" fmla="*/ 5696 h 27971"/>
                <a:gd name="connsiteX24" fmla="*/ 37312 w 46860"/>
                <a:gd name="connsiteY24" fmla="*/ 8097 h 27971"/>
                <a:gd name="connsiteX25" fmla="*/ 38049 w 46860"/>
                <a:gd name="connsiteY25" fmla="*/ 10514 h 27971"/>
                <a:gd name="connsiteX26" fmla="*/ 39599 w 46860"/>
                <a:gd name="connsiteY26" fmla="*/ 11861 h 27971"/>
                <a:gd name="connsiteX27" fmla="*/ 41515 w 46860"/>
                <a:gd name="connsiteY27" fmla="*/ 11037 h 27971"/>
                <a:gd name="connsiteX28" fmla="*/ 46595 w 46860"/>
                <a:gd name="connsiteY28" fmla="*/ 15176 h 27971"/>
                <a:gd name="connsiteX29" fmla="*/ 46022 w 46860"/>
                <a:gd name="connsiteY29" fmla="*/ 19177 h 27971"/>
                <a:gd name="connsiteX30" fmla="*/ 44955 w 46860"/>
                <a:gd name="connsiteY30" fmla="*/ 22390 h 27971"/>
                <a:gd name="connsiteX31" fmla="*/ 34451 w 46860"/>
                <a:gd name="connsiteY31" fmla="*/ 20574 h 27971"/>
                <a:gd name="connsiteX32" fmla="*/ 32922 w 46860"/>
                <a:gd name="connsiteY32" fmla="*/ 20515 h 27971"/>
                <a:gd name="connsiteX33" fmla="*/ 31276 w 46860"/>
                <a:gd name="connsiteY33" fmla="*/ 22157 h 27971"/>
                <a:gd name="connsiteX34" fmla="*/ 30041 w 46860"/>
                <a:gd name="connsiteY34" fmla="*/ 23733 h 27971"/>
                <a:gd name="connsiteX35" fmla="*/ 28738 w 46860"/>
                <a:gd name="connsiteY35" fmla="*/ 23868 h 27971"/>
                <a:gd name="connsiteX36" fmla="*/ 27619 w 46860"/>
                <a:gd name="connsiteY36" fmla="*/ 24598 h 27971"/>
                <a:gd name="connsiteX37" fmla="*/ 27240 w 46860"/>
                <a:gd name="connsiteY37" fmla="*/ 25637 h 27971"/>
                <a:gd name="connsiteX38" fmla="*/ 26335 w 46860"/>
                <a:gd name="connsiteY38" fmla="*/ 26293 h 27971"/>
                <a:gd name="connsiteX39" fmla="*/ 26005 w 46860"/>
                <a:gd name="connsiteY39" fmla="*/ 27936 h 27971"/>
                <a:gd name="connsiteX40" fmla="*/ 25181 w 46860"/>
                <a:gd name="connsiteY40" fmla="*/ 27016 h 27971"/>
                <a:gd name="connsiteX41" fmla="*/ 23617 w 46860"/>
                <a:gd name="connsiteY41" fmla="*/ 26491 h 27971"/>
                <a:gd name="connsiteX42" fmla="*/ 22218 w 46860"/>
                <a:gd name="connsiteY42" fmla="*/ 25966 h 27971"/>
                <a:gd name="connsiteX43" fmla="*/ 20817 w 46860"/>
                <a:gd name="connsiteY43" fmla="*/ 24521 h 27971"/>
                <a:gd name="connsiteX44" fmla="*/ 19171 w 46860"/>
                <a:gd name="connsiteY44" fmla="*/ 25703 h 27971"/>
                <a:gd name="connsiteX45" fmla="*/ 17688 w 46860"/>
                <a:gd name="connsiteY45" fmla="*/ 25835 h 27971"/>
                <a:gd name="connsiteX46" fmla="*/ 16123 w 46860"/>
                <a:gd name="connsiteY46" fmla="*/ 25506 h 27971"/>
                <a:gd name="connsiteX47" fmla="*/ 13618 w 46860"/>
                <a:gd name="connsiteY47" fmla="*/ 25780 h 27971"/>
                <a:gd name="connsiteX48" fmla="*/ 11865 w 46860"/>
                <a:gd name="connsiteY48" fmla="*/ 25942 h 27971"/>
                <a:gd name="connsiteX49" fmla="*/ 10583 w 46860"/>
                <a:gd name="connsiteY49" fmla="*/ 24831 h 27971"/>
                <a:gd name="connsiteX0" fmla="*/ 10583 w 46860"/>
                <a:gd name="connsiteY0" fmla="*/ 24831 h 27971"/>
                <a:gd name="connsiteX1" fmla="*/ 11438 w 46860"/>
                <a:gd name="connsiteY1" fmla="*/ 24018 h 27971"/>
                <a:gd name="connsiteX2" fmla="*/ 11206 w 46860"/>
                <a:gd name="connsiteY2" fmla="*/ 22974 h 27971"/>
                <a:gd name="connsiteX3" fmla="*/ 11892 w 46860"/>
                <a:gd name="connsiteY3" fmla="*/ 22562 h 27971"/>
                <a:gd name="connsiteX4" fmla="*/ 9628 w 46860"/>
                <a:gd name="connsiteY4" fmla="*/ 22471 h 27971"/>
                <a:gd name="connsiteX5" fmla="*/ 5126 w 46860"/>
                <a:gd name="connsiteY5" fmla="*/ 23264 h 27971"/>
                <a:gd name="connsiteX6" fmla="*/ 4088 w 46860"/>
                <a:gd name="connsiteY6" fmla="*/ 21950 h 27971"/>
                <a:gd name="connsiteX7" fmla="*/ 6430 w 46860"/>
                <a:gd name="connsiteY7" fmla="*/ 19262 h 27971"/>
                <a:gd name="connsiteX8" fmla="*/ 192 w 46860"/>
                <a:gd name="connsiteY8" fmla="*/ 15065 h 27971"/>
                <a:gd name="connsiteX9" fmla="*/ 3116 w 46860"/>
                <a:gd name="connsiteY9" fmla="*/ 14805 h 27971"/>
                <a:gd name="connsiteX10" fmla="*/ 4816 w 46860"/>
                <a:gd name="connsiteY10" fmla="*/ 11831 h 27971"/>
                <a:gd name="connsiteX11" fmla="*/ 8070 w 46860"/>
                <a:gd name="connsiteY11" fmla="*/ 14453 h 27971"/>
                <a:gd name="connsiteX12" fmla="*/ 10583 w 46860"/>
                <a:gd name="connsiteY12" fmla="*/ 13944 h 27971"/>
                <a:gd name="connsiteX13" fmla="*/ 14179 w 46860"/>
                <a:gd name="connsiteY13" fmla="*/ 9546 h 27971"/>
                <a:gd name="connsiteX14" fmla="*/ 15425 w 46860"/>
                <a:gd name="connsiteY14" fmla="*/ 7301 h 27971"/>
                <a:gd name="connsiteX15" fmla="*/ 15133 w 46860"/>
                <a:gd name="connsiteY15" fmla="*/ 6496 h 27971"/>
                <a:gd name="connsiteX16" fmla="*/ 17177 w 46860"/>
                <a:gd name="connsiteY16" fmla="*/ 6436 h 27971"/>
                <a:gd name="connsiteX17" fmla="*/ 17146 w 46860"/>
                <a:gd name="connsiteY17" fmla="*/ 4699 h 27971"/>
                <a:gd name="connsiteX18" fmla="*/ 18794 w 46860"/>
                <a:gd name="connsiteY18" fmla="*/ 3664 h 27971"/>
                <a:gd name="connsiteX19" fmla="*/ 19091 w 46860"/>
                <a:gd name="connsiteY19" fmla="*/ 2480 h 27971"/>
                <a:gd name="connsiteX20" fmla="*/ 21691 w 46860"/>
                <a:gd name="connsiteY20" fmla="*/ 2115 h 27971"/>
                <a:gd name="connsiteX21" fmla="*/ 23561 w 46860"/>
                <a:gd name="connsiteY21" fmla="*/ 132 h 27971"/>
                <a:gd name="connsiteX22" fmla="*/ 26989 w 46860"/>
                <a:gd name="connsiteY22" fmla="*/ 2931 h 27971"/>
                <a:gd name="connsiteX23" fmla="*/ 28706 w 46860"/>
                <a:gd name="connsiteY23" fmla="*/ 2524 h 27971"/>
                <a:gd name="connsiteX24" fmla="*/ 32232 w 46860"/>
                <a:gd name="connsiteY24" fmla="*/ 5696 h 27971"/>
                <a:gd name="connsiteX25" fmla="*/ 37312 w 46860"/>
                <a:gd name="connsiteY25" fmla="*/ 8097 h 27971"/>
                <a:gd name="connsiteX26" fmla="*/ 38049 w 46860"/>
                <a:gd name="connsiteY26" fmla="*/ 10514 h 27971"/>
                <a:gd name="connsiteX27" fmla="*/ 39599 w 46860"/>
                <a:gd name="connsiteY27" fmla="*/ 11861 h 27971"/>
                <a:gd name="connsiteX28" fmla="*/ 41515 w 46860"/>
                <a:gd name="connsiteY28" fmla="*/ 11037 h 27971"/>
                <a:gd name="connsiteX29" fmla="*/ 46595 w 46860"/>
                <a:gd name="connsiteY29" fmla="*/ 15176 h 27971"/>
                <a:gd name="connsiteX30" fmla="*/ 46022 w 46860"/>
                <a:gd name="connsiteY30" fmla="*/ 19177 h 27971"/>
                <a:gd name="connsiteX31" fmla="*/ 44955 w 46860"/>
                <a:gd name="connsiteY31" fmla="*/ 22390 h 27971"/>
                <a:gd name="connsiteX32" fmla="*/ 34451 w 46860"/>
                <a:gd name="connsiteY32" fmla="*/ 20574 h 27971"/>
                <a:gd name="connsiteX33" fmla="*/ 32922 w 46860"/>
                <a:gd name="connsiteY33" fmla="*/ 20515 h 27971"/>
                <a:gd name="connsiteX34" fmla="*/ 31276 w 46860"/>
                <a:gd name="connsiteY34" fmla="*/ 22157 h 27971"/>
                <a:gd name="connsiteX35" fmla="*/ 30041 w 46860"/>
                <a:gd name="connsiteY35" fmla="*/ 23733 h 27971"/>
                <a:gd name="connsiteX36" fmla="*/ 28738 w 46860"/>
                <a:gd name="connsiteY36" fmla="*/ 23868 h 27971"/>
                <a:gd name="connsiteX37" fmla="*/ 27619 w 46860"/>
                <a:gd name="connsiteY37" fmla="*/ 24598 h 27971"/>
                <a:gd name="connsiteX38" fmla="*/ 27240 w 46860"/>
                <a:gd name="connsiteY38" fmla="*/ 25637 h 27971"/>
                <a:gd name="connsiteX39" fmla="*/ 26335 w 46860"/>
                <a:gd name="connsiteY39" fmla="*/ 26293 h 27971"/>
                <a:gd name="connsiteX40" fmla="*/ 26005 w 46860"/>
                <a:gd name="connsiteY40" fmla="*/ 27936 h 27971"/>
                <a:gd name="connsiteX41" fmla="*/ 25181 w 46860"/>
                <a:gd name="connsiteY41" fmla="*/ 27016 h 27971"/>
                <a:gd name="connsiteX42" fmla="*/ 23617 w 46860"/>
                <a:gd name="connsiteY42" fmla="*/ 26491 h 27971"/>
                <a:gd name="connsiteX43" fmla="*/ 22218 w 46860"/>
                <a:gd name="connsiteY43" fmla="*/ 25966 h 27971"/>
                <a:gd name="connsiteX44" fmla="*/ 20817 w 46860"/>
                <a:gd name="connsiteY44" fmla="*/ 24521 h 27971"/>
                <a:gd name="connsiteX45" fmla="*/ 19171 w 46860"/>
                <a:gd name="connsiteY45" fmla="*/ 25703 h 27971"/>
                <a:gd name="connsiteX46" fmla="*/ 17688 w 46860"/>
                <a:gd name="connsiteY46" fmla="*/ 25835 h 27971"/>
                <a:gd name="connsiteX47" fmla="*/ 16123 w 46860"/>
                <a:gd name="connsiteY47" fmla="*/ 25506 h 27971"/>
                <a:gd name="connsiteX48" fmla="*/ 13618 w 46860"/>
                <a:gd name="connsiteY48" fmla="*/ 25780 h 27971"/>
                <a:gd name="connsiteX49" fmla="*/ 11865 w 46860"/>
                <a:gd name="connsiteY49" fmla="*/ 25942 h 27971"/>
                <a:gd name="connsiteX50" fmla="*/ 10583 w 46860"/>
                <a:gd name="connsiteY50" fmla="*/ 24831 h 27971"/>
                <a:gd name="connsiteX0" fmla="*/ 10583 w 46860"/>
                <a:gd name="connsiteY0" fmla="*/ 24831 h 27971"/>
                <a:gd name="connsiteX1" fmla="*/ 11438 w 46860"/>
                <a:gd name="connsiteY1" fmla="*/ 24018 h 27971"/>
                <a:gd name="connsiteX2" fmla="*/ 11206 w 46860"/>
                <a:gd name="connsiteY2" fmla="*/ 22974 h 27971"/>
                <a:gd name="connsiteX3" fmla="*/ 11892 w 46860"/>
                <a:gd name="connsiteY3" fmla="*/ 22562 h 27971"/>
                <a:gd name="connsiteX4" fmla="*/ 9628 w 46860"/>
                <a:gd name="connsiteY4" fmla="*/ 22471 h 27971"/>
                <a:gd name="connsiteX5" fmla="*/ 8000 w 46860"/>
                <a:gd name="connsiteY5" fmla="*/ 23115 h 27971"/>
                <a:gd name="connsiteX6" fmla="*/ 5126 w 46860"/>
                <a:gd name="connsiteY6" fmla="*/ 23264 h 27971"/>
                <a:gd name="connsiteX7" fmla="*/ 4088 w 46860"/>
                <a:gd name="connsiteY7" fmla="*/ 21950 h 27971"/>
                <a:gd name="connsiteX8" fmla="*/ 6430 w 46860"/>
                <a:gd name="connsiteY8" fmla="*/ 19262 h 27971"/>
                <a:gd name="connsiteX9" fmla="*/ 192 w 46860"/>
                <a:gd name="connsiteY9" fmla="*/ 15065 h 27971"/>
                <a:gd name="connsiteX10" fmla="*/ 3116 w 46860"/>
                <a:gd name="connsiteY10" fmla="*/ 14805 h 27971"/>
                <a:gd name="connsiteX11" fmla="*/ 4816 w 46860"/>
                <a:gd name="connsiteY11" fmla="*/ 11831 h 27971"/>
                <a:gd name="connsiteX12" fmla="*/ 8070 w 46860"/>
                <a:gd name="connsiteY12" fmla="*/ 14453 h 27971"/>
                <a:gd name="connsiteX13" fmla="*/ 10583 w 46860"/>
                <a:gd name="connsiteY13" fmla="*/ 13944 h 27971"/>
                <a:gd name="connsiteX14" fmla="*/ 14179 w 46860"/>
                <a:gd name="connsiteY14" fmla="*/ 9546 h 27971"/>
                <a:gd name="connsiteX15" fmla="*/ 15425 w 46860"/>
                <a:gd name="connsiteY15" fmla="*/ 7301 h 27971"/>
                <a:gd name="connsiteX16" fmla="*/ 15133 w 46860"/>
                <a:gd name="connsiteY16" fmla="*/ 6496 h 27971"/>
                <a:gd name="connsiteX17" fmla="*/ 17177 w 46860"/>
                <a:gd name="connsiteY17" fmla="*/ 6436 h 27971"/>
                <a:gd name="connsiteX18" fmla="*/ 17146 w 46860"/>
                <a:gd name="connsiteY18" fmla="*/ 4699 h 27971"/>
                <a:gd name="connsiteX19" fmla="*/ 18794 w 46860"/>
                <a:gd name="connsiteY19" fmla="*/ 3664 h 27971"/>
                <a:gd name="connsiteX20" fmla="*/ 19091 w 46860"/>
                <a:gd name="connsiteY20" fmla="*/ 2480 h 27971"/>
                <a:gd name="connsiteX21" fmla="*/ 21691 w 46860"/>
                <a:gd name="connsiteY21" fmla="*/ 2115 h 27971"/>
                <a:gd name="connsiteX22" fmla="*/ 23561 w 46860"/>
                <a:gd name="connsiteY22" fmla="*/ 132 h 27971"/>
                <a:gd name="connsiteX23" fmla="*/ 26989 w 46860"/>
                <a:gd name="connsiteY23" fmla="*/ 2931 h 27971"/>
                <a:gd name="connsiteX24" fmla="*/ 28706 w 46860"/>
                <a:gd name="connsiteY24" fmla="*/ 2524 h 27971"/>
                <a:gd name="connsiteX25" fmla="*/ 32232 w 46860"/>
                <a:gd name="connsiteY25" fmla="*/ 5696 h 27971"/>
                <a:gd name="connsiteX26" fmla="*/ 37312 w 46860"/>
                <a:gd name="connsiteY26" fmla="*/ 8097 h 27971"/>
                <a:gd name="connsiteX27" fmla="*/ 38049 w 46860"/>
                <a:gd name="connsiteY27" fmla="*/ 10514 h 27971"/>
                <a:gd name="connsiteX28" fmla="*/ 39599 w 46860"/>
                <a:gd name="connsiteY28" fmla="*/ 11861 h 27971"/>
                <a:gd name="connsiteX29" fmla="*/ 41515 w 46860"/>
                <a:gd name="connsiteY29" fmla="*/ 11037 h 27971"/>
                <a:gd name="connsiteX30" fmla="*/ 46595 w 46860"/>
                <a:gd name="connsiteY30" fmla="*/ 15176 h 27971"/>
                <a:gd name="connsiteX31" fmla="*/ 46022 w 46860"/>
                <a:gd name="connsiteY31" fmla="*/ 19177 h 27971"/>
                <a:gd name="connsiteX32" fmla="*/ 44955 w 46860"/>
                <a:gd name="connsiteY32" fmla="*/ 22390 h 27971"/>
                <a:gd name="connsiteX33" fmla="*/ 34451 w 46860"/>
                <a:gd name="connsiteY33" fmla="*/ 20574 h 27971"/>
                <a:gd name="connsiteX34" fmla="*/ 32922 w 46860"/>
                <a:gd name="connsiteY34" fmla="*/ 20515 h 27971"/>
                <a:gd name="connsiteX35" fmla="*/ 31276 w 46860"/>
                <a:gd name="connsiteY35" fmla="*/ 22157 h 27971"/>
                <a:gd name="connsiteX36" fmla="*/ 30041 w 46860"/>
                <a:gd name="connsiteY36" fmla="*/ 23733 h 27971"/>
                <a:gd name="connsiteX37" fmla="*/ 28738 w 46860"/>
                <a:gd name="connsiteY37" fmla="*/ 23868 h 27971"/>
                <a:gd name="connsiteX38" fmla="*/ 27619 w 46860"/>
                <a:gd name="connsiteY38" fmla="*/ 24598 h 27971"/>
                <a:gd name="connsiteX39" fmla="*/ 27240 w 46860"/>
                <a:gd name="connsiteY39" fmla="*/ 25637 h 27971"/>
                <a:gd name="connsiteX40" fmla="*/ 26335 w 46860"/>
                <a:gd name="connsiteY40" fmla="*/ 26293 h 27971"/>
                <a:gd name="connsiteX41" fmla="*/ 26005 w 46860"/>
                <a:gd name="connsiteY41" fmla="*/ 27936 h 27971"/>
                <a:gd name="connsiteX42" fmla="*/ 25181 w 46860"/>
                <a:gd name="connsiteY42" fmla="*/ 27016 h 27971"/>
                <a:gd name="connsiteX43" fmla="*/ 23617 w 46860"/>
                <a:gd name="connsiteY43" fmla="*/ 26491 h 27971"/>
                <a:gd name="connsiteX44" fmla="*/ 22218 w 46860"/>
                <a:gd name="connsiteY44" fmla="*/ 25966 h 27971"/>
                <a:gd name="connsiteX45" fmla="*/ 20817 w 46860"/>
                <a:gd name="connsiteY45" fmla="*/ 24521 h 27971"/>
                <a:gd name="connsiteX46" fmla="*/ 19171 w 46860"/>
                <a:gd name="connsiteY46" fmla="*/ 25703 h 27971"/>
                <a:gd name="connsiteX47" fmla="*/ 17688 w 46860"/>
                <a:gd name="connsiteY47" fmla="*/ 25835 h 27971"/>
                <a:gd name="connsiteX48" fmla="*/ 16123 w 46860"/>
                <a:gd name="connsiteY48" fmla="*/ 25506 h 27971"/>
                <a:gd name="connsiteX49" fmla="*/ 13618 w 46860"/>
                <a:gd name="connsiteY49" fmla="*/ 25780 h 27971"/>
                <a:gd name="connsiteX50" fmla="*/ 11865 w 46860"/>
                <a:gd name="connsiteY50" fmla="*/ 25942 h 27971"/>
                <a:gd name="connsiteX51" fmla="*/ 10583 w 46860"/>
                <a:gd name="connsiteY51" fmla="*/ 24831 h 27971"/>
                <a:gd name="connsiteX0" fmla="*/ 10583 w 46860"/>
                <a:gd name="connsiteY0" fmla="*/ 24831 h 27971"/>
                <a:gd name="connsiteX1" fmla="*/ 11438 w 46860"/>
                <a:gd name="connsiteY1" fmla="*/ 24018 h 27971"/>
                <a:gd name="connsiteX2" fmla="*/ 11206 w 46860"/>
                <a:gd name="connsiteY2" fmla="*/ 22974 h 27971"/>
                <a:gd name="connsiteX3" fmla="*/ 9628 w 46860"/>
                <a:gd name="connsiteY3" fmla="*/ 22471 h 27971"/>
                <a:gd name="connsiteX4" fmla="*/ 8000 w 46860"/>
                <a:gd name="connsiteY4" fmla="*/ 23115 h 27971"/>
                <a:gd name="connsiteX5" fmla="*/ 5126 w 46860"/>
                <a:gd name="connsiteY5" fmla="*/ 23264 h 27971"/>
                <a:gd name="connsiteX6" fmla="*/ 4088 w 46860"/>
                <a:gd name="connsiteY6" fmla="*/ 21950 h 27971"/>
                <a:gd name="connsiteX7" fmla="*/ 6430 w 46860"/>
                <a:gd name="connsiteY7" fmla="*/ 19262 h 27971"/>
                <a:gd name="connsiteX8" fmla="*/ 192 w 46860"/>
                <a:gd name="connsiteY8" fmla="*/ 15065 h 27971"/>
                <a:gd name="connsiteX9" fmla="*/ 3116 w 46860"/>
                <a:gd name="connsiteY9" fmla="*/ 14805 h 27971"/>
                <a:gd name="connsiteX10" fmla="*/ 4816 w 46860"/>
                <a:gd name="connsiteY10" fmla="*/ 11831 h 27971"/>
                <a:gd name="connsiteX11" fmla="*/ 8070 w 46860"/>
                <a:gd name="connsiteY11" fmla="*/ 14453 h 27971"/>
                <a:gd name="connsiteX12" fmla="*/ 10583 w 46860"/>
                <a:gd name="connsiteY12" fmla="*/ 13944 h 27971"/>
                <a:gd name="connsiteX13" fmla="*/ 14179 w 46860"/>
                <a:gd name="connsiteY13" fmla="*/ 9546 h 27971"/>
                <a:gd name="connsiteX14" fmla="*/ 15425 w 46860"/>
                <a:gd name="connsiteY14" fmla="*/ 7301 h 27971"/>
                <a:gd name="connsiteX15" fmla="*/ 15133 w 46860"/>
                <a:gd name="connsiteY15" fmla="*/ 6496 h 27971"/>
                <a:gd name="connsiteX16" fmla="*/ 17177 w 46860"/>
                <a:gd name="connsiteY16" fmla="*/ 6436 h 27971"/>
                <a:gd name="connsiteX17" fmla="*/ 17146 w 46860"/>
                <a:gd name="connsiteY17" fmla="*/ 4699 h 27971"/>
                <a:gd name="connsiteX18" fmla="*/ 18794 w 46860"/>
                <a:gd name="connsiteY18" fmla="*/ 3664 h 27971"/>
                <a:gd name="connsiteX19" fmla="*/ 19091 w 46860"/>
                <a:gd name="connsiteY19" fmla="*/ 2480 h 27971"/>
                <a:gd name="connsiteX20" fmla="*/ 21691 w 46860"/>
                <a:gd name="connsiteY20" fmla="*/ 2115 h 27971"/>
                <a:gd name="connsiteX21" fmla="*/ 23561 w 46860"/>
                <a:gd name="connsiteY21" fmla="*/ 132 h 27971"/>
                <a:gd name="connsiteX22" fmla="*/ 26989 w 46860"/>
                <a:gd name="connsiteY22" fmla="*/ 2931 h 27971"/>
                <a:gd name="connsiteX23" fmla="*/ 28706 w 46860"/>
                <a:gd name="connsiteY23" fmla="*/ 2524 h 27971"/>
                <a:gd name="connsiteX24" fmla="*/ 32232 w 46860"/>
                <a:gd name="connsiteY24" fmla="*/ 5696 h 27971"/>
                <a:gd name="connsiteX25" fmla="*/ 37312 w 46860"/>
                <a:gd name="connsiteY25" fmla="*/ 8097 h 27971"/>
                <a:gd name="connsiteX26" fmla="*/ 38049 w 46860"/>
                <a:gd name="connsiteY26" fmla="*/ 10514 h 27971"/>
                <a:gd name="connsiteX27" fmla="*/ 39599 w 46860"/>
                <a:gd name="connsiteY27" fmla="*/ 11861 h 27971"/>
                <a:gd name="connsiteX28" fmla="*/ 41515 w 46860"/>
                <a:gd name="connsiteY28" fmla="*/ 11037 h 27971"/>
                <a:gd name="connsiteX29" fmla="*/ 46595 w 46860"/>
                <a:gd name="connsiteY29" fmla="*/ 15176 h 27971"/>
                <a:gd name="connsiteX30" fmla="*/ 46022 w 46860"/>
                <a:gd name="connsiteY30" fmla="*/ 19177 h 27971"/>
                <a:gd name="connsiteX31" fmla="*/ 44955 w 46860"/>
                <a:gd name="connsiteY31" fmla="*/ 22390 h 27971"/>
                <a:gd name="connsiteX32" fmla="*/ 34451 w 46860"/>
                <a:gd name="connsiteY32" fmla="*/ 20574 h 27971"/>
                <a:gd name="connsiteX33" fmla="*/ 32922 w 46860"/>
                <a:gd name="connsiteY33" fmla="*/ 20515 h 27971"/>
                <a:gd name="connsiteX34" fmla="*/ 31276 w 46860"/>
                <a:gd name="connsiteY34" fmla="*/ 22157 h 27971"/>
                <a:gd name="connsiteX35" fmla="*/ 30041 w 46860"/>
                <a:gd name="connsiteY35" fmla="*/ 23733 h 27971"/>
                <a:gd name="connsiteX36" fmla="*/ 28738 w 46860"/>
                <a:gd name="connsiteY36" fmla="*/ 23868 h 27971"/>
                <a:gd name="connsiteX37" fmla="*/ 27619 w 46860"/>
                <a:gd name="connsiteY37" fmla="*/ 24598 h 27971"/>
                <a:gd name="connsiteX38" fmla="*/ 27240 w 46860"/>
                <a:gd name="connsiteY38" fmla="*/ 25637 h 27971"/>
                <a:gd name="connsiteX39" fmla="*/ 26335 w 46860"/>
                <a:gd name="connsiteY39" fmla="*/ 26293 h 27971"/>
                <a:gd name="connsiteX40" fmla="*/ 26005 w 46860"/>
                <a:gd name="connsiteY40" fmla="*/ 27936 h 27971"/>
                <a:gd name="connsiteX41" fmla="*/ 25181 w 46860"/>
                <a:gd name="connsiteY41" fmla="*/ 27016 h 27971"/>
                <a:gd name="connsiteX42" fmla="*/ 23617 w 46860"/>
                <a:gd name="connsiteY42" fmla="*/ 26491 h 27971"/>
                <a:gd name="connsiteX43" fmla="*/ 22218 w 46860"/>
                <a:gd name="connsiteY43" fmla="*/ 25966 h 27971"/>
                <a:gd name="connsiteX44" fmla="*/ 20817 w 46860"/>
                <a:gd name="connsiteY44" fmla="*/ 24521 h 27971"/>
                <a:gd name="connsiteX45" fmla="*/ 19171 w 46860"/>
                <a:gd name="connsiteY45" fmla="*/ 25703 h 27971"/>
                <a:gd name="connsiteX46" fmla="*/ 17688 w 46860"/>
                <a:gd name="connsiteY46" fmla="*/ 25835 h 27971"/>
                <a:gd name="connsiteX47" fmla="*/ 16123 w 46860"/>
                <a:gd name="connsiteY47" fmla="*/ 25506 h 27971"/>
                <a:gd name="connsiteX48" fmla="*/ 13618 w 46860"/>
                <a:gd name="connsiteY48" fmla="*/ 25780 h 27971"/>
                <a:gd name="connsiteX49" fmla="*/ 11865 w 46860"/>
                <a:gd name="connsiteY49" fmla="*/ 25942 h 27971"/>
                <a:gd name="connsiteX50" fmla="*/ 10583 w 46860"/>
                <a:gd name="connsiteY50" fmla="*/ 24831 h 27971"/>
                <a:gd name="connsiteX0" fmla="*/ 10583 w 46860"/>
                <a:gd name="connsiteY0" fmla="*/ 24831 h 27971"/>
                <a:gd name="connsiteX1" fmla="*/ 11438 w 46860"/>
                <a:gd name="connsiteY1" fmla="*/ 24018 h 27971"/>
                <a:gd name="connsiteX2" fmla="*/ 9628 w 46860"/>
                <a:gd name="connsiteY2" fmla="*/ 22471 h 27971"/>
                <a:gd name="connsiteX3" fmla="*/ 8000 w 46860"/>
                <a:gd name="connsiteY3" fmla="*/ 23115 h 27971"/>
                <a:gd name="connsiteX4" fmla="*/ 5126 w 46860"/>
                <a:gd name="connsiteY4" fmla="*/ 23264 h 27971"/>
                <a:gd name="connsiteX5" fmla="*/ 4088 w 46860"/>
                <a:gd name="connsiteY5" fmla="*/ 21950 h 27971"/>
                <a:gd name="connsiteX6" fmla="*/ 6430 w 46860"/>
                <a:gd name="connsiteY6" fmla="*/ 19262 h 27971"/>
                <a:gd name="connsiteX7" fmla="*/ 192 w 46860"/>
                <a:gd name="connsiteY7" fmla="*/ 15065 h 27971"/>
                <a:gd name="connsiteX8" fmla="*/ 3116 w 46860"/>
                <a:gd name="connsiteY8" fmla="*/ 14805 h 27971"/>
                <a:gd name="connsiteX9" fmla="*/ 4816 w 46860"/>
                <a:gd name="connsiteY9" fmla="*/ 11831 h 27971"/>
                <a:gd name="connsiteX10" fmla="*/ 8070 w 46860"/>
                <a:gd name="connsiteY10" fmla="*/ 14453 h 27971"/>
                <a:gd name="connsiteX11" fmla="*/ 10583 w 46860"/>
                <a:gd name="connsiteY11" fmla="*/ 13944 h 27971"/>
                <a:gd name="connsiteX12" fmla="*/ 14179 w 46860"/>
                <a:gd name="connsiteY12" fmla="*/ 9546 h 27971"/>
                <a:gd name="connsiteX13" fmla="*/ 15425 w 46860"/>
                <a:gd name="connsiteY13" fmla="*/ 7301 h 27971"/>
                <a:gd name="connsiteX14" fmla="*/ 15133 w 46860"/>
                <a:gd name="connsiteY14" fmla="*/ 6496 h 27971"/>
                <a:gd name="connsiteX15" fmla="*/ 17177 w 46860"/>
                <a:gd name="connsiteY15" fmla="*/ 6436 h 27971"/>
                <a:gd name="connsiteX16" fmla="*/ 17146 w 46860"/>
                <a:gd name="connsiteY16" fmla="*/ 4699 h 27971"/>
                <a:gd name="connsiteX17" fmla="*/ 18794 w 46860"/>
                <a:gd name="connsiteY17" fmla="*/ 3664 h 27971"/>
                <a:gd name="connsiteX18" fmla="*/ 19091 w 46860"/>
                <a:gd name="connsiteY18" fmla="*/ 2480 h 27971"/>
                <a:gd name="connsiteX19" fmla="*/ 21691 w 46860"/>
                <a:gd name="connsiteY19" fmla="*/ 2115 h 27971"/>
                <a:gd name="connsiteX20" fmla="*/ 23561 w 46860"/>
                <a:gd name="connsiteY20" fmla="*/ 132 h 27971"/>
                <a:gd name="connsiteX21" fmla="*/ 26989 w 46860"/>
                <a:gd name="connsiteY21" fmla="*/ 2931 h 27971"/>
                <a:gd name="connsiteX22" fmla="*/ 28706 w 46860"/>
                <a:gd name="connsiteY22" fmla="*/ 2524 h 27971"/>
                <a:gd name="connsiteX23" fmla="*/ 32232 w 46860"/>
                <a:gd name="connsiteY23" fmla="*/ 5696 h 27971"/>
                <a:gd name="connsiteX24" fmla="*/ 37312 w 46860"/>
                <a:gd name="connsiteY24" fmla="*/ 8097 h 27971"/>
                <a:gd name="connsiteX25" fmla="*/ 38049 w 46860"/>
                <a:gd name="connsiteY25" fmla="*/ 10514 h 27971"/>
                <a:gd name="connsiteX26" fmla="*/ 39599 w 46860"/>
                <a:gd name="connsiteY26" fmla="*/ 11861 h 27971"/>
                <a:gd name="connsiteX27" fmla="*/ 41515 w 46860"/>
                <a:gd name="connsiteY27" fmla="*/ 11037 h 27971"/>
                <a:gd name="connsiteX28" fmla="*/ 46595 w 46860"/>
                <a:gd name="connsiteY28" fmla="*/ 15176 h 27971"/>
                <a:gd name="connsiteX29" fmla="*/ 46022 w 46860"/>
                <a:gd name="connsiteY29" fmla="*/ 19177 h 27971"/>
                <a:gd name="connsiteX30" fmla="*/ 44955 w 46860"/>
                <a:gd name="connsiteY30" fmla="*/ 22390 h 27971"/>
                <a:gd name="connsiteX31" fmla="*/ 34451 w 46860"/>
                <a:gd name="connsiteY31" fmla="*/ 20574 h 27971"/>
                <a:gd name="connsiteX32" fmla="*/ 32922 w 46860"/>
                <a:gd name="connsiteY32" fmla="*/ 20515 h 27971"/>
                <a:gd name="connsiteX33" fmla="*/ 31276 w 46860"/>
                <a:gd name="connsiteY33" fmla="*/ 22157 h 27971"/>
                <a:gd name="connsiteX34" fmla="*/ 30041 w 46860"/>
                <a:gd name="connsiteY34" fmla="*/ 23733 h 27971"/>
                <a:gd name="connsiteX35" fmla="*/ 28738 w 46860"/>
                <a:gd name="connsiteY35" fmla="*/ 23868 h 27971"/>
                <a:gd name="connsiteX36" fmla="*/ 27619 w 46860"/>
                <a:gd name="connsiteY36" fmla="*/ 24598 h 27971"/>
                <a:gd name="connsiteX37" fmla="*/ 27240 w 46860"/>
                <a:gd name="connsiteY37" fmla="*/ 25637 h 27971"/>
                <a:gd name="connsiteX38" fmla="*/ 26335 w 46860"/>
                <a:gd name="connsiteY38" fmla="*/ 26293 h 27971"/>
                <a:gd name="connsiteX39" fmla="*/ 26005 w 46860"/>
                <a:gd name="connsiteY39" fmla="*/ 27936 h 27971"/>
                <a:gd name="connsiteX40" fmla="*/ 25181 w 46860"/>
                <a:gd name="connsiteY40" fmla="*/ 27016 h 27971"/>
                <a:gd name="connsiteX41" fmla="*/ 23617 w 46860"/>
                <a:gd name="connsiteY41" fmla="*/ 26491 h 27971"/>
                <a:gd name="connsiteX42" fmla="*/ 22218 w 46860"/>
                <a:gd name="connsiteY42" fmla="*/ 25966 h 27971"/>
                <a:gd name="connsiteX43" fmla="*/ 20817 w 46860"/>
                <a:gd name="connsiteY43" fmla="*/ 24521 h 27971"/>
                <a:gd name="connsiteX44" fmla="*/ 19171 w 46860"/>
                <a:gd name="connsiteY44" fmla="*/ 25703 h 27971"/>
                <a:gd name="connsiteX45" fmla="*/ 17688 w 46860"/>
                <a:gd name="connsiteY45" fmla="*/ 25835 h 27971"/>
                <a:gd name="connsiteX46" fmla="*/ 16123 w 46860"/>
                <a:gd name="connsiteY46" fmla="*/ 25506 h 27971"/>
                <a:gd name="connsiteX47" fmla="*/ 13618 w 46860"/>
                <a:gd name="connsiteY47" fmla="*/ 25780 h 27971"/>
                <a:gd name="connsiteX48" fmla="*/ 11865 w 46860"/>
                <a:gd name="connsiteY48" fmla="*/ 25942 h 27971"/>
                <a:gd name="connsiteX49" fmla="*/ 10583 w 46860"/>
                <a:gd name="connsiteY49" fmla="*/ 24831 h 27971"/>
                <a:gd name="connsiteX0" fmla="*/ 10583 w 46860"/>
                <a:gd name="connsiteY0" fmla="*/ 24831 h 27971"/>
                <a:gd name="connsiteX1" fmla="*/ 9628 w 46860"/>
                <a:gd name="connsiteY1" fmla="*/ 22471 h 27971"/>
                <a:gd name="connsiteX2" fmla="*/ 8000 w 46860"/>
                <a:gd name="connsiteY2" fmla="*/ 23115 h 27971"/>
                <a:gd name="connsiteX3" fmla="*/ 5126 w 46860"/>
                <a:gd name="connsiteY3" fmla="*/ 23264 h 27971"/>
                <a:gd name="connsiteX4" fmla="*/ 4088 w 46860"/>
                <a:gd name="connsiteY4" fmla="*/ 21950 h 27971"/>
                <a:gd name="connsiteX5" fmla="*/ 6430 w 46860"/>
                <a:gd name="connsiteY5" fmla="*/ 19262 h 27971"/>
                <a:gd name="connsiteX6" fmla="*/ 192 w 46860"/>
                <a:gd name="connsiteY6" fmla="*/ 15065 h 27971"/>
                <a:gd name="connsiteX7" fmla="*/ 3116 w 46860"/>
                <a:gd name="connsiteY7" fmla="*/ 14805 h 27971"/>
                <a:gd name="connsiteX8" fmla="*/ 4816 w 46860"/>
                <a:gd name="connsiteY8" fmla="*/ 11831 h 27971"/>
                <a:gd name="connsiteX9" fmla="*/ 8070 w 46860"/>
                <a:gd name="connsiteY9" fmla="*/ 14453 h 27971"/>
                <a:gd name="connsiteX10" fmla="*/ 10583 w 46860"/>
                <a:gd name="connsiteY10" fmla="*/ 13944 h 27971"/>
                <a:gd name="connsiteX11" fmla="*/ 14179 w 46860"/>
                <a:gd name="connsiteY11" fmla="*/ 9546 h 27971"/>
                <a:gd name="connsiteX12" fmla="*/ 15425 w 46860"/>
                <a:gd name="connsiteY12" fmla="*/ 7301 h 27971"/>
                <a:gd name="connsiteX13" fmla="*/ 15133 w 46860"/>
                <a:gd name="connsiteY13" fmla="*/ 6496 h 27971"/>
                <a:gd name="connsiteX14" fmla="*/ 17177 w 46860"/>
                <a:gd name="connsiteY14" fmla="*/ 6436 h 27971"/>
                <a:gd name="connsiteX15" fmla="*/ 17146 w 46860"/>
                <a:gd name="connsiteY15" fmla="*/ 4699 h 27971"/>
                <a:gd name="connsiteX16" fmla="*/ 18794 w 46860"/>
                <a:gd name="connsiteY16" fmla="*/ 3664 h 27971"/>
                <a:gd name="connsiteX17" fmla="*/ 19091 w 46860"/>
                <a:gd name="connsiteY17" fmla="*/ 2480 h 27971"/>
                <a:gd name="connsiteX18" fmla="*/ 21691 w 46860"/>
                <a:gd name="connsiteY18" fmla="*/ 2115 h 27971"/>
                <a:gd name="connsiteX19" fmla="*/ 23561 w 46860"/>
                <a:gd name="connsiteY19" fmla="*/ 132 h 27971"/>
                <a:gd name="connsiteX20" fmla="*/ 26989 w 46860"/>
                <a:gd name="connsiteY20" fmla="*/ 2931 h 27971"/>
                <a:gd name="connsiteX21" fmla="*/ 28706 w 46860"/>
                <a:gd name="connsiteY21" fmla="*/ 2524 h 27971"/>
                <a:gd name="connsiteX22" fmla="*/ 32232 w 46860"/>
                <a:gd name="connsiteY22" fmla="*/ 5696 h 27971"/>
                <a:gd name="connsiteX23" fmla="*/ 37312 w 46860"/>
                <a:gd name="connsiteY23" fmla="*/ 8097 h 27971"/>
                <a:gd name="connsiteX24" fmla="*/ 38049 w 46860"/>
                <a:gd name="connsiteY24" fmla="*/ 10514 h 27971"/>
                <a:gd name="connsiteX25" fmla="*/ 39599 w 46860"/>
                <a:gd name="connsiteY25" fmla="*/ 11861 h 27971"/>
                <a:gd name="connsiteX26" fmla="*/ 41515 w 46860"/>
                <a:gd name="connsiteY26" fmla="*/ 11037 h 27971"/>
                <a:gd name="connsiteX27" fmla="*/ 46595 w 46860"/>
                <a:gd name="connsiteY27" fmla="*/ 15176 h 27971"/>
                <a:gd name="connsiteX28" fmla="*/ 46022 w 46860"/>
                <a:gd name="connsiteY28" fmla="*/ 19177 h 27971"/>
                <a:gd name="connsiteX29" fmla="*/ 44955 w 46860"/>
                <a:gd name="connsiteY29" fmla="*/ 22390 h 27971"/>
                <a:gd name="connsiteX30" fmla="*/ 34451 w 46860"/>
                <a:gd name="connsiteY30" fmla="*/ 20574 h 27971"/>
                <a:gd name="connsiteX31" fmla="*/ 32922 w 46860"/>
                <a:gd name="connsiteY31" fmla="*/ 20515 h 27971"/>
                <a:gd name="connsiteX32" fmla="*/ 31276 w 46860"/>
                <a:gd name="connsiteY32" fmla="*/ 22157 h 27971"/>
                <a:gd name="connsiteX33" fmla="*/ 30041 w 46860"/>
                <a:gd name="connsiteY33" fmla="*/ 23733 h 27971"/>
                <a:gd name="connsiteX34" fmla="*/ 28738 w 46860"/>
                <a:gd name="connsiteY34" fmla="*/ 23868 h 27971"/>
                <a:gd name="connsiteX35" fmla="*/ 27619 w 46860"/>
                <a:gd name="connsiteY35" fmla="*/ 24598 h 27971"/>
                <a:gd name="connsiteX36" fmla="*/ 27240 w 46860"/>
                <a:gd name="connsiteY36" fmla="*/ 25637 h 27971"/>
                <a:gd name="connsiteX37" fmla="*/ 26335 w 46860"/>
                <a:gd name="connsiteY37" fmla="*/ 26293 h 27971"/>
                <a:gd name="connsiteX38" fmla="*/ 26005 w 46860"/>
                <a:gd name="connsiteY38" fmla="*/ 27936 h 27971"/>
                <a:gd name="connsiteX39" fmla="*/ 25181 w 46860"/>
                <a:gd name="connsiteY39" fmla="*/ 27016 h 27971"/>
                <a:gd name="connsiteX40" fmla="*/ 23617 w 46860"/>
                <a:gd name="connsiteY40" fmla="*/ 26491 h 27971"/>
                <a:gd name="connsiteX41" fmla="*/ 22218 w 46860"/>
                <a:gd name="connsiteY41" fmla="*/ 25966 h 27971"/>
                <a:gd name="connsiteX42" fmla="*/ 20817 w 46860"/>
                <a:gd name="connsiteY42" fmla="*/ 24521 h 27971"/>
                <a:gd name="connsiteX43" fmla="*/ 19171 w 46860"/>
                <a:gd name="connsiteY43" fmla="*/ 25703 h 27971"/>
                <a:gd name="connsiteX44" fmla="*/ 17688 w 46860"/>
                <a:gd name="connsiteY44" fmla="*/ 25835 h 27971"/>
                <a:gd name="connsiteX45" fmla="*/ 16123 w 46860"/>
                <a:gd name="connsiteY45" fmla="*/ 25506 h 27971"/>
                <a:gd name="connsiteX46" fmla="*/ 13618 w 46860"/>
                <a:gd name="connsiteY46" fmla="*/ 25780 h 27971"/>
                <a:gd name="connsiteX47" fmla="*/ 11865 w 46860"/>
                <a:gd name="connsiteY47" fmla="*/ 25942 h 27971"/>
                <a:gd name="connsiteX48" fmla="*/ 10583 w 46860"/>
                <a:gd name="connsiteY48" fmla="*/ 24831 h 27971"/>
                <a:gd name="connsiteX0" fmla="*/ 10583 w 46860"/>
                <a:gd name="connsiteY0" fmla="*/ 24831 h 27971"/>
                <a:gd name="connsiteX1" fmla="*/ 10749 w 46860"/>
                <a:gd name="connsiteY1" fmla="*/ 23050 h 27971"/>
                <a:gd name="connsiteX2" fmla="*/ 9628 w 46860"/>
                <a:gd name="connsiteY2" fmla="*/ 22471 h 27971"/>
                <a:gd name="connsiteX3" fmla="*/ 8000 w 46860"/>
                <a:gd name="connsiteY3" fmla="*/ 23115 h 27971"/>
                <a:gd name="connsiteX4" fmla="*/ 5126 w 46860"/>
                <a:gd name="connsiteY4" fmla="*/ 23264 h 27971"/>
                <a:gd name="connsiteX5" fmla="*/ 4088 w 46860"/>
                <a:gd name="connsiteY5" fmla="*/ 21950 h 27971"/>
                <a:gd name="connsiteX6" fmla="*/ 6430 w 46860"/>
                <a:gd name="connsiteY6" fmla="*/ 19262 h 27971"/>
                <a:gd name="connsiteX7" fmla="*/ 192 w 46860"/>
                <a:gd name="connsiteY7" fmla="*/ 15065 h 27971"/>
                <a:gd name="connsiteX8" fmla="*/ 3116 w 46860"/>
                <a:gd name="connsiteY8" fmla="*/ 14805 h 27971"/>
                <a:gd name="connsiteX9" fmla="*/ 4816 w 46860"/>
                <a:gd name="connsiteY9" fmla="*/ 11831 h 27971"/>
                <a:gd name="connsiteX10" fmla="*/ 8070 w 46860"/>
                <a:gd name="connsiteY10" fmla="*/ 14453 h 27971"/>
                <a:gd name="connsiteX11" fmla="*/ 10583 w 46860"/>
                <a:gd name="connsiteY11" fmla="*/ 13944 h 27971"/>
                <a:gd name="connsiteX12" fmla="*/ 14179 w 46860"/>
                <a:gd name="connsiteY12" fmla="*/ 9546 h 27971"/>
                <a:gd name="connsiteX13" fmla="*/ 15425 w 46860"/>
                <a:gd name="connsiteY13" fmla="*/ 7301 h 27971"/>
                <a:gd name="connsiteX14" fmla="*/ 15133 w 46860"/>
                <a:gd name="connsiteY14" fmla="*/ 6496 h 27971"/>
                <a:gd name="connsiteX15" fmla="*/ 17177 w 46860"/>
                <a:gd name="connsiteY15" fmla="*/ 6436 h 27971"/>
                <a:gd name="connsiteX16" fmla="*/ 17146 w 46860"/>
                <a:gd name="connsiteY16" fmla="*/ 4699 h 27971"/>
                <a:gd name="connsiteX17" fmla="*/ 18794 w 46860"/>
                <a:gd name="connsiteY17" fmla="*/ 3664 h 27971"/>
                <a:gd name="connsiteX18" fmla="*/ 19091 w 46860"/>
                <a:gd name="connsiteY18" fmla="*/ 2480 h 27971"/>
                <a:gd name="connsiteX19" fmla="*/ 21691 w 46860"/>
                <a:gd name="connsiteY19" fmla="*/ 2115 h 27971"/>
                <a:gd name="connsiteX20" fmla="*/ 23561 w 46860"/>
                <a:gd name="connsiteY20" fmla="*/ 132 h 27971"/>
                <a:gd name="connsiteX21" fmla="*/ 26989 w 46860"/>
                <a:gd name="connsiteY21" fmla="*/ 2931 h 27971"/>
                <a:gd name="connsiteX22" fmla="*/ 28706 w 46860"/>
                <a:gd name="connsiteY22" fmla="*/ 2524 h 27971"/>
                <a:gd name="connsiteX23" fmla="*/ 32232 w 46860"/>
                <a:gd name="connsiteY23" fmla="*/ 5696 h 27971"/>
                <a:gd name="connsiteX24" fmla="*/ 37312 w 46860"/>
                <a:gd name="connsiteY24" fmla="*/ 8097 h 27971"/>
                <a:gd name="connsiteX25" fmla="*/ 38049 w 46860"/>
                <a:gd name="connsiteY25" fmla="*/ 10514 h 27971"/>
                <a:gd name="connsiteX26" fmla="*/ 39599 w 46860"/>
                <a:gd name="connsiteY26" fmla="*/ 11861 h 27971"/>
                <a:gd name="connsiteX27" fmla="*/ 41515 w 46860"/>
                <a:gd name="connsiteY27" fmla="*/ 11037 h 27971"/>
                <a:gd name="connsiteX28" fmla="*/ 46595 w 46860"/>
                <a:gd name="connsiteY28" fmla="*/ 15176 h 27971"/>
                <a:gd name="connsiteX29" fmla="*/ 46022 w 46860"/>
                <a:gd name="connsiteY29" fmla="*/ 19177 h 27971"/>
                <a:gd name="connsiteX30" fmla="*/ 44955 w 46860"/>
                <a:gd name="connsiteY30" fmla="*/ 22390 h 27971"/>
                <a:gd name="connsiteX31" fmla="*/ 34451 w 46860"/>
                <a:gd name="connsiteY31" fmla="*/ 20574 h 27971"/>
                <a:gd name="connsiteX32" fmla="*/ 32922 w 46860"/>
                <a:gd name="connsiteY32" fmla="*/ 20515 h 27971"/>
                <a:gd name="connsiteX33" fmla="*/ 31276 w 46860"/>
                <a:gd name="connsiteY33" fmla="*/ 22157 h 27971"/>
                <a:gd name="connsiteX34" fmla="*/ 30041 w 46860"/>
                <a:gd name="connsiteY34" fmla="*/ 23733 h 27971"/>
                <a:gd name="connsiteX35" fmla="*/ 28738 w 46860"/>
                <a:gd name="connsiteY35" fmla="*/ 23868 h 27971"/>
                <a:gd name="connsiteX36" fmla="*/ 27619 w 46860"/>
                <a:gd name="connsiteY36" fmla="*/ 24598 h 27971"/>
                <a:gd name="connsiteX37" fmla="*/ 27240 w 46860"/>
                <a:gd name="connsiteY37" fmla="*/ 25637 h 27971"/>
                <a:gd name="connsiteX38" fmla="*/ 26335 w 46860"/>
                <a:gd name="connsiteY38" fmla="*/ 26293 h 27971"/>
                <a:gd name="connsiteX39" fmla="*/ 26005 w 46860"/>
                <a:gd name="connsiteY39" fmla="*/ 27936 h 27971"/>
                <a:gd name="connsiteX40" fmla="*/ 25181 w 46860"/>
                <a:gd name="connsiteY40" fmla="*/ 27016 h 27971"/>
                <a:gd name="connsiteX41" fmla="*/ 23617 w 46860"/>
                <a:gd name="connsiteY41" fmla="*/ 26491 h 27971"/>
                <a:gd name="connsiteX42" fmla="*/ 22218 w 46860"/>
                <a:gd name="connsiteY42" fmla="*/ 25966 h 27971"/>
                <a:gd name="connsiteX43" fmla="*/ 20817 w 46860"/>
                <a:gd name="connsiteY43" fmla="*/ 24521 h 27971"/>
                <a:gd name="connsiteX44" fmla="*/ 19171 w 46860"/>
                <a:gd name="connsiteY44" fmla="*/ 25703 h 27971"/>
                <a:gd name="connsiteX45" fmla="*/ 17688 w 46860"/>
                <a:gd name="connsiteY45" fmla="*/ 25835 h 27971"/>
                <a:gd name="connsiteX46" fmla="*/ 16123 w 46860"/>
                <a:gd name="connsiteY46" fmla="*/ 25506 h 27971"/>
                <a:gd name="connsiteX47" fmla="*/ 13618 w 46860"/>
                <a:gd name="connsiteY47" fmla="*/ 25780 h 27971"/>
                <a:gd name="connsiteX48" fmla="*/ 11865 w 46860"/>
                <a:gd name="connsiteY48" fmla="*/ 25942 h 27971"/>
                <a:gd name="connsiteX49" fmla="*/ 10583 w 46860"/>
                <a:gd name="connsiteY49" fmla="*/ 24831 h 27971"/>
                <a:gd name="connsiteX0" fmla="*/ 9824 w 46860"/>
                <a:gd name="connsiteY0" fmla="*/ 24759 h 27971"/>
                <a:gd name="connsiteX1" fmla="*/ 10749 w 46860"/>
                <a:gd name="connsiteY1" fmla="*/ 23050 h 27971"/>
                <a:gd name="connsiteX2" fmla="*/ 9628 w 46860"/>
                <a:gd name="connsiteY2" fmla="*/ 22471 h 27971"/>
                <a:gd name="connsiteX3" fmla="*/ 8000 w 46860"/>
                <a:gd name="connsiteY3" fmla="*/ 23115 h 27971"/>
                <a:gd name="connsiteX4" fmla="*/ 5126 w 46860"/>
                <a:gd name="connsiteY4" fmla="*/ 23264 h 27971"/>
                <a:gd name="connsiteX5" fmla="*/ 4088 w 46860"/>
                <a:gd name="connsiteY5" fmla="*/ 21950 h 27971"/>
                <a:gd name="connsiteX6" fmla="*/ 6430 w 46860"/>
                <a:gd name="connsiteY6" fmla="*/ 19262 h 27971"/>
                <a:gd name="connsiteX7" fmla="*/ 192 w 46860"/>
                <a:gd name="connsiteY7" fmla="*/ 15065 h 27971"/>
                <a:gd name="connsiteX8" fmla="*/ 3116 w 46860"/>
                <a:gd name="connsiteY8" fmla="*/ 14805 h 27971"/>
                <a:gd name="connsiteX9" fmla="*/ 4816 w 46860"/>
                <a:gd name="connsiteY9" fmla="*/ 11831 h 27971"/>
                <a:gd name="connsiteX10" fmla="*/ 8070 w 46860"/>
                <a:gd name="connsiteY10" fmla="*/ 14453 h 27971"/>
                <a:gd name="connsiteX11" fmla="*/ 10583 w 46860"/>
                <a:gd name="connsiteY11" fmla="*/ 13944 h 27971"/>
                <a:gd name="connsiteX12" fmla="*/ 14179 w 46860"/>
                <a:gd name="connsiteY12" fmla="*/ 9546 h 27971"/>
                <a:gd name="connsiteX13" fmla="*/ 15425 w 46860"/>
                <a:gd name="connsiteY13" fmla="*/ 7301 h 27971"/>
                <a:gd name="connsiteX14" fmla="*/ 15133 w 46860"/>
                <a:gd name="connsiteY14" fmla="*/ 6496 h 27971"/>
                <a:gd name="connsiteX15" fmla="*/ 17177 w 46860"/>
                <a:gd name="connsiteY15" fmla="*/ 6436 h 27971"/>
                <a:gd name="connsiteX16" fmla="*/ 17146 w 46860"/>
                <a:gd name="connsiteY16" fmla="*/ 4699 h 27971"/>
                <a:gd name="connsiteX17" fmla="*/ 18794 w 46860"/>
                <a:gd name="connsiteY17" fmla="*/ 3664 h 27971"/>
                <a:gd name="connsiteX18" fmla="*/ 19091 w 46860"/>
                <a:gd name="connsiteY18" fmla="*/ 2480 h 27971"/>
                <a:gd name="connsiteX19" fmla="*/ 21691 w 46860"/>
                <a:gd name="connsiteY19" fmla="*/ 2115 h 27971"/>
                <a:gd name="connsiteX20" fmla="*/ 23561 w 46860"/>
                <a:gd name="connsiteY20" fmla="*/ 132 h 27971"/>
                <a:gd name="connsiteX21" fmla="*/ 26989 w 46860"/>
                <a:gd name="connsiteY21" fmla="*/ 2931 h 27971"/>
                <a:gd name="connsiteX22" fmla="*/ 28706 w 46860"/>
                <a:gd name="connsiteY22" fmla="*/ 2524 h 27971"/>
                <a:gd name="connsiteX23" fmla="*/ 32232 w 46860"/>
                <a:gd name="connsiteY23" fmla="*/ 5696 h 27971"/>
                <a:gd name="connsiteX24" fmla="*/ 37312 w 46860"/>
                <a:gd name="connsiteY24" fmla="*/ 8097 h 27971"/>
                <a:gd name="connsiteX25" fmla="*/ 38049 w 46860"/>
                <a:gd name="connsiteY25" fmla="*/ 10514 h 27971"/>
                <a:gd name="connsiteX26" fmla="*/ 39599 w 46860"/>
                <a:gd name="connsiteY26" fmla="*/ 11861 h 27971"/>
                <a:gd name="connsiteX27" fmla="*/ 41515 w 46860"/>
                <a:gd name="connsiteY27" fmla="*/ 11037 h 27971"/>
                <a:gd name="connsiteX28" fmla="*/ 46595 w 46860"/>
                <a:gd name="connsiteY28" fmla="*/ 15176 h 27971"/>
                <a:gd name="connsiteX29" fmla="*/ 46022 w 46860"/>
                <a:gd name="connsiteY29" fmla="*/ 19177 h 27971"/>
                <a:gd name="connsiteX30" fmla="*/ 44955 w 46860"/>
                <a:gd name="connsiteY30" fmla="*/ 22390 h 27971"/>
                <a:gd name="connsiteX31" fmla="*/ 34451 w 46860"/>
                <a:gd name="connsiteY31" fmla="*/ 20574 h 27971"/>
                <a:gd name="connsiteX32" fmla="*/ 32922 w 46860"/>
                <a:gd name="connsiteY32" fmla="*/ 20515 h 27971"/>
                <a:gd name="connsiteX33" fmla="*/ 31276 w 46860"/>
                <a:gd name="connsiteY33" fmla="*/ 22157 h 27971"/>
                <a:gd name="connsiteX34" fmla="*/ 30041 w 46860"/>
                <a:gd name="connsiteY34" fmla="*/ 23733 h 27971"/>
                <a:gd name="connsiteX35" fmla="*/ 28738 w 46860"/>
                <a:gd name="connsiteY35" fmla="*/ 23868 h 27971"/>
                <a:gd name="connsiteX36" fmla="*/ 27619 w 46860"/>
                <a:gd name="connsiteY36" fmla="*/ 24598 h 27971"/>
                <a:gd name="connsiteX37" fmla="*/ 27240 w 46860"/>
                <a:gd name="connsiteY37" fmla="*/ 25637 h 27971"/>
                <a:gd name="connsiteX38" fmla="*/ 26335 w 46860"/>
                <a:gd name="connsiteY38" fmla="*/ 26293 h 27971"/>
                <a:gd name="connsiteX39" fmla="*/ 26005 w 46860"/>
                <a:gd name="connsiteY39" fmla="*/ 27936 h 27971"/>
                <a:gd name="connsiteX40" fmla="*/ 25181 w 46860"/>
                <a:gd name="connsiteY40" fmla="*/ 27016 h 27971"/>
                <a:gd name="connsiteX41" fmla="*/ 23617 w 46860"/>
                <a:gd name="connsiteY41" fmla="*/ 26491 h 27971"/>
                <a:gd name="connsiteX42" fmla="*/ 22218 w 46860"/>
                <a:gd name="connsiteY42" fmla="*/ 25966 h 27971"/>
                <a:gd name="connsiteX43" fmla="*/ 20817 w 46860"/>
                <a:gd name="connsiteY43" fmla="*/ 24521 h 27971"/>
                <a:gd name="connsiteX44" fmla="*/ 19171 w 46860"/>
                <a:gd name="connsiteY44" fmla="*/ 25703 h 27971"/>
                <a:gd name="connsiteX45" fmla="*/ 17688 w 46860"/>
                <a:gd name="connsiteY45" fmla="*/ 25835 h 27971"/>
                <a:gd name="connsiteX46" fmla="*/ 16123 w 46860"/>
                <a:gd name="connsiteY46" fmla="*/ 25506 h 27971"/>
                <a:gd name="connsiteX47" fmla="*/ 13618 w 46860"/>
                <a:gd name="connsiteY47" fmla="*/ 25780 h 27971"/>
                <a:gd name="connsiteX48" fmla="*/ 11865 w 46860"/>
                <a:gd name="connsiteY48" fmla="*/ 25942 h 27971"/>
                <a:gd name="connsiteX49" fmla="*/ 9824 w 46860"/>
                <a:gd name="connsiteY49" fmla="*/ 24759 h 27971"/>
                <a:gd name="connsiteX0" fmla="*/ 9824 w 46860"/>
                <a:gd name="connsiteY0" fmla="*/ 24759 h 27971"/>
                <a:gd name="connsiteX1" fmla="*/ 10749 w 46860"/>
                <a:gd name="connsiteY1" fmla="*/ 23050 h 27971"/>
                <a:gd name="connsiteX2" fmla="*/ 9628 w 46860"/>
                <a:gd name="connsiteY2" fmla="*/ 22471 h 27971"/>
                <a:gd name="connsiteX3" fmla="*/ 8000 w 46860"/>
                <a:gd name="connsiteY3" fmla="*/ 23115 h 27971"/>
                <a:gd name="connsiteX4" fmla="*/ 5126 w 46860"/>
                <a:gd name="connsiteY4" fmla="*/ 23264 h 27971"/>
                <a:gd name="connsiteX5" fmla="*/ 4088 w 46860"/>
                <a:gd name="connsiteY5" fmla="*/ 21950 h 27971"/>
                <a:gd name="connsiteX6" fmla="*/ 6430 w 46860"/>
                <a:gd name="connsiteY6" fmla="*/ 19262 h 27971"/>
                <a:gd name="connsiteX7" fmla="*/ 192 w 46860"/>
                <a:gd name="connsiteY7" fmla="*/ 15065 h 27971"/>
                <a:gd name="connsiteX8" fmla="*/ 3116 w 46860"/>
                <a:gd name="connsiteY8" fmla="*/ 14805 h 27971"/>
                <a:gd name="connsiteX9" fmla="*/ 4816 w 46860"/>
                <a:gd name="connsiteY9" fmla="*/ 11831 h 27971"/>
                <a:gd name="connsiteX10" fmla="*/ 8070 w 46860"/>
                <a:gd name="connsiteY10" fmla="*/ 14453 h 27971"/>
                <a:gd name="connsiteX11" fmla="*/ 10583 w 46860"/>
                <a:gd name="connsiteY11" fmla="*/ 13944 h 27971"/>
                <a:gd name="connsiteX12" fmla="*/ 14179 w 46860"/>
                <a:gd name="connsiteY12" fmla="*/ 9546 h 27971"/>
                <a:gd name="connsiteX13" fmla="*/ 15425 w 46860"/>
                <a:gd name="connsiteY13" fmla="*/ 7301 h 27971"/>
                <a:gd name="connsiteX14" fmla="*/ 15133 w 46860"/>
                <a:gd name="connsiteY14" fmla="*/ 6496 h 27971"/>
                <a:gd name="connsiteX15" fmla="*/ 17177 w 46860"/>
                <a:gd name="connsiteY15" fmla="*/ 6436 h 27971"/>
                <a:gd name="connsiteX16" fmla="*/ 17146 w 46860"/>
                <a:gd name="connsiteY16" fmla="*/ 4699 h 27971"/>
                <a:gd name="connsiteX17" fmla="*/ 18794 w 46860"/>
                <a:gd name="connsiteY17" fmla="*/ 3664 h 27971"/>
                <a:gd name="connsiteX18" fmla="*/ 19091 w 46860"/>
                <a:gd name="connsiteY18" fmla="*/ 2480 h 27971"/>
                <a:gd name="connsiteX19" fmla="*/ 21691 w 46860"/>
                <a:gd name="connsiteY19" fmla="*/ 2115 h 27971"/>
                <a:gd name="connsiteX20" fmla="*/ 23561 w 46860"/>
                <a:gd name="connsiteY20" fmla="*/ 132 h 27971"/>
                <a:gd name="connsiteX21" fmla="*/ 26989 w 46860"/>
                <a:gd name="connsiteY21" fmla="*/ 2931 h 27971"/>
                <a:gd name="connsiteX22" fmla="*/ 28706 w 46860"/>
                <a:gd name="connsiteY22" fmla="*/ 2524 h 27971"/>
                <a:gd name="connsiteX23" fmla="*/ 32232 w 46860"/>
                <a:gd name="connsiteY23" fmla="*/ 5696 h 27971"/>
                <a:gd name="connsiteX24" fmla="*/ 37312 w 46860"/>
                <a:gd name="connsiteY24" fmla="*/ 8097 h 27971"/>
                <a:gd name="connsiteX25" fmla="*/ 38049 w 46860"/>
                <a:gd name="connsiteY25" fmla="*/ 10514 h 27971"/>
                <a:gd name="connsiteX26" fmla="*/ 39599 w 46860"/>
                <a:gd name="connsiteY26" fmla="*/ 11861 h 27971"/>
                <a:gd name="connsiteX27" fmla="*/ 41515 w 46860"/>
                <a:gd name="connsiteY27" fmla="*/ 11037 h 27971"/>
                <a:gd name="connsiteX28" fmla="*/ 46595 w 46860"/>
                <a:gd name="connsiteY28" fmla="*/ 15176 h 27971"/>
                <a:gd name="connsiteX29" fmla="*/ 46022 w 46860"/>
                <a:gd name="connsiteY29" fmla="*/ 19177 h 27971"/>
                <a:gd name="connsiteX30" fmla="*/ 44955 w 46860"/>
                <a:gd name="connsiteY30" fmla="*/ 22390 h 27971"/>
                <a:gd name="connsiteX31" fmla="*/ 34451 w 46860"/>
                <a:gd name="connsiteY31" fmla="*/ 20574 h 27971"/>
                <a:gd name="connsiteX32" fmla="*/ 32922 w 46860"/>
                <a:gd name="connsiteY32" fmla="*/ 20515 h 27971"/>
                <a:gd name="connsiteX33" fmla="*/ 31276 w 46860"/>
                <a:gd name="connsiteY33" fmla="*/ 22157 h 27971"/>
                <a:gd name="connsiteX34" fmla="*/ 30041 w 46860"/>
                <a:gd name="connsiteY34" fmla="*/ 23733 h 27971"/>
                <a:gd name="connsiteX35" fmla="*/ 28738 w 46860"/>
                <a:gd name="connsiteY35" fmla="*/ 23868 h 27971"/>
                <a:gd name="connsiteX36" fmla="*/ 27619 w 46860"/>
                <a:gd name="connsiteY36" fmla="*/ 24598 h 27971"/>
                <a:gd name="connsiteX37" fmla="*/ 27240 w 46860"/>
                <a:gd name="connsiteY37" fmla="*/ 25637 h 27971"/>
                <a:gd name="connsiteX38" fmla="*/ 26335 w 46860"/>
                <a:gd name="connsiteY38" fmla="*/ 26293 h 27971"/>
                <a:gd name="connsiteX39" fmla="*/ 26005 w 46860"/>
                <a:gd name="connsiteY39" fmla="*/ 27936 h 27971"/>
                <a:gd name="connsiteX40" fmla="*/ 25181 w 46860"/>
                <a:gd name="connsiteY40" fmla="*/ 27016 h 27971"/>
                <a:gd name="connsiteX41" fmla="*/ 23617 w 46860"/>
                <a:gd name="connsiteY41" fmla="*/ 26491 h 27971"/>
                <a:gd name="connsiteX42" fmla="*/ 22218 w 46860"/>
                <a:gd name="connsiteY42" fmla="*/ 25966 h 27971"/>
                <a:gd name="connsiteX43" fmla="*/ 20817 w 46860"/>
                <a:gd name="connsiteY43" fmla="*/ 24521 h 27971"/>
                <a:gd name="connsiteX44" fmla="*/ 19171 w 46860"/>
                <a:gd name="connsiteY44" fmla="*/ 25703 h 27971"/>
                <a:gd name="connsiteX45" fmla="*/ 17688 w 46860"/>
                <a:gd name="connsiteY45" fmla="*/ 25835 h 27971"/>
                <a:gd name="connsiteX46" fmla="*/ 16123 w 46860"/>
                <a:gd name="connsiteY46" fmla="*/ 25506 h 27971"/>
                <a:gd name="connsiteX47" fmla="*/ 13618 w 46860"/>
                <a:gd name="connsiteY47" fmla="*/ 25780 h 27971"/>
                <a:gd name="connsiteX48" fmla="*/ 8650 w 46860"/>
                <a:gd name="connsiteY48" fmla="*/ 25400 h 27971"/>
                <a:gd name="connsiteX49" fmla="*/ 9824 w 46860"/>
                <a:gd name="connsiteY49" fmla="*/ 24759 h 27971"/>
                <a:gd name="connsiteX0" fmla="*/ 9824 w 46860"/>
                <a:gd name="connsiteY0" fmla="*/ 24759 h 27971"/>
                <a:gd name="connsiteX1" fmla="*/ 10749 w 46860"/>
                <a:gd name="connsiteY1" fmla="*/ 23050 h 27971"/>
                <a:gd name="connsiteX2" fmla="*/ 9628 w 46860"/>
                <a:gd name="connsiteY2" fmla="*/ 22471 h 27971"/>
                <a:gd name="connsiteX3" fmla="*/ 8000 w 46860"/>
                <a:gd name="connsiteY3" fmla="*/ 23115 h 27971"/>
                <a:gd name="connsiteX4" fmla="*/ 5126 w 46860"/>
                <a:gd name="connsiteY4" fmla="*/ 23264 h 27971"/>
                <a:gd name="connsiteX5" fmla="*/ 4088 w 46860"/>
                <a:gd name="connsiteY5" fmla="*/ 21950 h 27971"/>
                <a:gd name="connsiteX6" fmla="*/ 6430 w 46860"/>
                <a:gd name="connsiteY6" fmla="*/ 19262 h 27971"/>
                <a:gd name="connsiteX7" fmla="*/ 192 w 46860"/>
                <a:gd name="connsiteY7" fmla="*/ 15065 h 27971"/>
                <a:gd name="connsiteX8" fmla="*/ 3116 w 46860"/>
                <a:gd name="connsiteY8" fmla="*/ 14805 h 27971"/>
                <a:gd name="connsiteX9" fmla="*/ 4816 w 46860"/>
                <a:gd name="connsiteY9" fmla="*/ 11831 h 27971"/>
                <a:gd name="connsiteX10" fmla="*/ 8070 w 46860"/>
                <a:gd name="connsiteY10" fmla="*/ 14453 h 27971"/>
                <a:gd name="connsiteX11" fmla="*/ 10583 w 46860"/>
                <a:gd name="connsiteY11" fmla="*/ 13944 h 27971"/>
                <a:gd name="connsiteX12" fmla="*/ 14179 w 46860"/>
                <a:gd name="connsiteY12" fmla="*/ 9546 h 27971"/>
                <a:gd name="connsiteX13" fmla="*/ 15425 w 46860"/>
                <a:gd name="connsiteY13" fmla="*/ 7301 h 27971"/>
                <a:gd name="connsiteX14" fmla="*/ 15133 w 46860"/>
                <a:gd name="connsiteY14" fmla="*/ 6496 h 27971"/>
                <a:gd name="connsiteX15" fmla="*/ 17177 w 46860"/>
                <a:gd name="connsiteY15" fmla="*/ 6436 h 27971"/>
                <a:gd name="connsiteX16" fmla="*/ 17146 w 46860"/>
                <a:gd name="connsiteY16" fmla="*/ 4699 h 27971"/>
                <a:gd name="connsiteX17" fmla="*/ 18794 w 46860"/>
                <a:gd name="connsiteY17" fmla="*/ 3664 h 27971"/>
                <a:gd name="connsiteX18" fmla="*/ 19091 w 46860"/>
                <a:gd name="connsiteY18" fmla="*/ 2480 h 27971"/>
                <a:gd name="connsiteX19" fmla="*/ 21691 w 46860"/>
                <a:gd name="connsiteY19" fmla="*/ 2115 h 27971"/>
                <a:gd name="connsiteX20" fmla="*/ 23561 w 46860"/>
                <a:gd name="connsiteY20" fmla="*/ 132 h 27971"/>
                <a:gd name="connsiteX21" fmla="*/ 26989 w 46860"/>
                <a:gd name="connsiteY21" fmla="*/ 2931 h 27971"/>
                <a:gd name="connsiteX22" fmla="*/ 28706 w 46860"/>
                <a:gd name="connsiteY22" fmla="*/ 2524 h 27971"/>
                <a:gd name="connsiteX23" fmla="*/ 32232 w 46860"/>
                <a:gd name="connsiteY23" fmla="*/ 5696 h 27971"/>
                <a:gd name="connsiteX24" fmla="*/ 37312 w 46860"/>
                <a:gd name="connsiteY24" fmla="*/ 8097 h 27971"/>
                <a:gd name="connsiteX25" fmla="*/ 38049 w 46860"/>
                <a:gd name="connsiteY25" fmla="*/ 10514 h 27971"/>
                <a:gd name="connsiteX26" fmla="*/ 39599 w 46860"/>
                <a:gd name="connsiteY26" fmla="*/ 11861 h 27971"/>
                <a:gd name="connsiteX27" fmla="*/ 41515 w 46860"/>
                <a:gd name="connsiteY27" fmla="*/ 11037 h 27971"/>
                <a:gd name="connsiteX28" fmla="*/ 46595 w 46860"/>
                <a:gd name="connsiteY28" fmla="*/ 15176 h 27971"/>
                <a:gd name="connsiteX29" fmla="*/ 46022 w 46860"/>
                <a:gd name="connsiteY29" fmla="*/ 19177 h 27971"/>
                <a:gd name="connsiteX30" fmla="*/ 44955 w 46860"/>
                <a:gd name="connsiteY30" fmla="*/ 22390 h 27971"/>
                <a:gd name="connsiteX31" fmla="*/ 34451 w 46860"/>
                <a:gd name="connsiteY31" fmla="*/ 20574 h 27971"/>
                <a:gd name="connsiteX32" fmla="*/ 32922 w 46860"/>
                <a:gd name="connsiteY32" fmla="*/ 20515 h 27971"/>
                <a:gd name="connsiteX33" fmla="*/ 31276 w 46860"/>
                <a:gd name="connsiteY33" fmla="*/ 22157 h 27971"/>
                <a:gd name="connsiteX34" fmla="*/ 30041 w 46860"/>
                <a:gd name="connsiteY34" fmla="*/ 23733 h 27971"/>
                <a:gd name="connsiteX35" fmla="*/ 28738 w 46860"/>
                <a:gd name="connsiteY35" fmla="*/ 23868 h 27971"/>
                <a:gd name="connsiteX36" fmla="*/ 27619 w 46860"/>
                <a:gd name="connsiteY36" fmla="*/ 24598 h 27971"/>
                <a:gd name="connsiteX37" fmla="*/ 27240 w 46860"/>
                <a:gd name="connsiteY37" fmla="*/ 25637 h 27971"/>
                <a:gd name="connsiteX38" fmla="*/ 26335 w 46860"/>
                <a:gd name="connsiteY38" fmla="*/ 26293 h 27971"/>
                <a:gd name="connsiteX39" fmla="*/ 26005 w 46860"/>
                <a:gd name="connsiteY39" fmla="*/ 27936 h 27971"/>
                <a:gd name="connsiteX40" fmla="*/ 25181 w 46860"/>
                <a:gd name="connsiteY40" fmla="*/ 27016 h 27971"/>
                <a:gd name="connsiteX41" fmla="*/ 23617 w 46860"/>
                <a:gd name="connsiteY41" fmla="*/ 26491 h 27971"/>
                <a:gd name="connsiteX42" fmla="*/ 22218 w 46860"/>
                <a:gd name="connsiteY42" fmla="*/ 25966 h 27971"/>
                <a:gd name="connsiteX43" fmla="*/ 20817 w 46860"/>
                <a:gd name="connsiteY43" fmla="*/ 24521 h 27971"/>
                <a:gd name="connsiteX44" fmla="*/ 19171 w 46860"/>
                <a:gd name="connsiteY44" fmla="*/ 25703 h 27971"/>
                <a:gd name="connsiteX45" fmla="*/ 17688 w 46860"/>
                <a:gd name="connsiteY45" fmla="*/ 25835 h 27971"/>
                <a:gd name="connsiteX46" fmla="*/ 16123 w 46860"/>
                <a:gd name="connsiteY46" fmla="*/ 25506 h 27971"/>
                <a:gd name="connsiteX47" fmla="*/ 9201 w 46860"/>
                <a:gd name="connsiteY47" fmla="*/ 26857 h 27971"/>
                <a:gd name="connsiteX48" fmla="*/ 8650 w 46860"/>
                <a:gd name="connsiteY48" fmla="*/ 25400 h 27971"/>
                <a:gd name="connsiteX49" fmla="*/ 9824 w 46860"/>
                <a:gd name="connsiteY49" fmla="*/ 24759 h 27971"/>
                <a:gd name="connsiteX0" fmla="*/ 9824 w 46860"/>
                <a:gd name="connsiteY0" fmla="*/ 24759 h 28313"/>
                <a:gd name="connsiteX1" fmla="*/ 10749 w 46860"/>
                <a:gd name="connsiteY1" fmla="*/ 23050 h 28313"/>
                <a:gd name="connsiteX2" fmla="*/ 9628 w 46860"/>
                <a:gd name="connsiteY2" fmla="*/ 22471 h 28313"/>
                <a:gd name="connsiteX3" fmla="*/ 8000 w 46860"/>
                <a:gd name="connsiteY3" fmla="*/ 23115 h 28313"/>
                <a:gd name="connsiteX4" fmla="*/ 5126 w 46860"/>
                <a:gd name="connsiteY4" fmla="*/ 23264 h 28313"/>
                <a:gd name="connsiteX5" fmla="*/ 4088 w 46860"/>
                <a:gd name="connsiteY5" fmla="*/ 21950 h 28313"/>
                <a:gd name="connsiteX6" fmla="*/ 6430 w 46860"/>
                <a:gd name="connsiteY6" fmla="*/ 19262 h 28313"/>
                <a:gd name="connsiteX7" fmla="*/ 192 w 46860"/>
                <a:gd name="connsiteY7" fmla="*/ 15065 h 28313"/>
                <a:gd name="connsiteX8" fmla="*/ 3116 w 46860"/>
                <a:gd name="connsiteY8" fmla="*/ 14805 h 28313"/>
                <a:gd name="connsiteX9" fmla="*/ 4816 w 46860"/>
                <a:gd name="connsiteY9" fmla="*/ 11831 h 28313"/>
                <a:gd name="connsiteX10" fmla="*/ 8070 w 46860"/>
                <a:gd name="connsiteY10" fmla="*/ 14453 h 28313"/>
                <a:gd name="connsiteX11" fmla="*/ 10583 w 46860"/>
                <a:gd name="connsiteY11" fmla="*/ 13944 h 28313"/>
                <a:gd name="connsiteX12" fmla="*/ 14179 w 46860"/>
                <a:gd name="connsiteY12" fmla="*/ 9546 h 28313"/>
                <a:gd name="connsiteX13" fmla="*/ 15425 w 46860"/>
                <a:gd name="connsiteY13" fmla="*/ 7301 h 28313"/>
                <a:gd name="connsiteX14" fmla="*/ 15133 w 46860"/>
                <a:gd name="connsiteY14" fmla="*/ 6496 h 28313"/>
                <a:gd name="connsiteX15" fmla="*/ 17177 w 46860"/>
                <a:gd name="connsiteY15" fmla="*/ 6436 h 28313"/>
                <a:gd name="connsiteX16" fmla="*/ 17146 w 46860"/>
                <a:gd name="connsiteY16" fmla="*/ 4699 h 28313"/>
                <a:gd name="connsiteX17" fmla="*/ 18794 w 46860"/>
                <a:gd name="connsiteY17" fmla="*/ 3664 h 28313"/>
                <a:gd name="connsiteX18" fmla="*/ 19091 w 46860"/>
                <a:gd name="connsiteY18" fmla="*/ 2480 h 28313"/>
                <a:gd name="connsiteX19" fmla="*/ 21691 w 46860"/>
                <a:gd name="connsiteY19" fmla="*/ 2115 h 28313"/>
                <a:gd name="connsiteX20" fmla="*/ 23561 w 46860"/>
                <a:gd name="connsiteY20" fmla="*/ 132 h 28313"/>
                <a:gd name="connsiteX21" fmla="*/ 26989 w 46860"/>
                <a:gd name="connsiteY21" fmla="*/ 2931 h 28313"/>
                <a:gd name="connsiteX22" fmla="*/ 28706 w 46860"/>
                <a:gd name="connsiteY22" fmla="*/ 2524 h 28313"/>
                <a:gd name="connsiteX23" fmla="*/ 32232 w 46860"/>
                <a:gd name="connsiteY23" fmla="*/ 5696 h 28313"/>
                <a:gd name="connsiteX24" fmla="*/ 37312 w 46860"/>
                <a:gd name="connsiteY24" fmla="*/ 8097 h 28313"/>
                <a:gd name="connsiteX25" fmla="*/ 38049 w 46860"/>
                <a:gd name="connsiteY25" fmla="*/ 10514 h 28313"/>
                <a:gd name="connsiteX26" fmla="*/ 39599 w 46860"/>
                <a:gd name="connsiteY26" fmla="*/ 11861 h 28313"/>
                <a:gd name="connsiteX27" fmla="*/ 41515 w 46860"/>
                <a:gd name="connsiteY27" fmla="*/ 11037 h 28313"/>
                <a:gd name="connsiteX28" fmla="*/ 46595 w 46860"/>
                <a:gd name="connsiteY28" fmla="*/ 15176 h 28313"/>
                <a:gd name="connsiteX29" fmla="*/ 46022 w 46860"/>
                <a:gd name="connsiteY29" fmla="*/ 19177 h 28313"/>
                <a:gd name="connsiteX30" fmla="*/ 44955 w 46860"/>
                <a:gd name="connsiteY30" fmla="*/ 22390 h 28313"/>
                <a:gd name="connsiteX31" fmla="*/ 34451 w 46860"/>
                <a:gd name="connsiteY31" fmla="*/ 20574 h 28313"/>
                <a:gd name="connsiteX32" fmla="*/ 32922 w 46860"/>
                <a:gd name="connsiteY32" fmla="*/ 20515 h 28313"/>
                <a:gd name="connsiteX33" fmla="*/ 31276 w 46860"/>
                <a:gd name="connsiteY33" fmla="*/ 22157 h 28313"/>
                <a:gd name="connsiteX34" fmla="*/ 30041 w 46860"/>
                <a:gd name="connsiteY34" fmla="*/ 23733 h 28313"/>
                <a:gd name="connsiteX35" fmla="*/ 28738 w 46860"/>
                <a:gd name="connsiteY35" fmla="*/ 23868 h 28313"/>
                <a:gd name="connsiteX36" fmla="*/ 27619 w 46860"/>
                <a:gd name="connsiteY36" fmla="*/ 24598 h 28313"/>
                <a:gd name="connsiteX37" fmla="*/ 27240 w 46860"/>
                <a:gd name="connsiteY37" fmla="*/ 25637 h 28313"/>
                <a:gd name="connsiteX38" fmla="*/ 26335 w 46860"/>
                <a:gd name="connsiteY38" fmla="*/ 26293 h 28313"/>
                <a:gd name="connsiteX39" fmla="*/ 26005 w 46860"/>
                <a:gd name="connsiteY39" fmla="*/ 27936 h 28313"/>
                <a:gd name="connsiteX40" fmla="*/ 25181 w 46860"/>
                <a:gd name="connsiteY40" fmla="*/ 27016 h 28313"/>
                <a:gd name="connsiteX41" fmla="*/ 23617 w 46860"/>
                <a:gd name="connsiteY41" fmla="*/ 26491 h 28313"/>
                <a:gd name="connsiteX42" fmla="*/ 22218 w 46860"/>
                <a:gd name="connsiteY42" fmla="*/ 25966 h 28313"/>
                <a:gd name="connsiteX43" fmla="*/ 20817 w 46860"/>
                <a:gd name="connsiteY43" fmla="*/ 24521 h 28313"/>
                <a:gd name="connsiteX44" fmla="*/ 19171 w 46860"/>
                <a:gd name="connsiteY44" fmla="*/ 25703 h 28313"/>
                <a:gd name="connsiteX45" fmla="*/ 17688 w 46860"/>
                <a:gd name="connsiteY45" fmla="*/ 25835 h 28313"/>
                <a:gd name="connsiteX46" fmla="*/ 6939 w 46860"/>
                <a:gd name="connsiteY46" fmla="*/ 28303 h 28313"/>
                <a:gd name="connsiteX47" fmla="*/ 9201 w 46860"/>
                <a:gd name="connsiteY47" fmla="*/ 26857 h 28313"/>
                <a:gd name="connsiteX48" fmla="*/ 8650 w 46860"/>
                <a:gd name="connsiteY48" fmla="*/ 25400 h 28313"/>
                <a:gd name="connsiteX49" fmla="*/ 9824 w 46860"/>
                <a:gd name="connsiteY49" fmla="*/ 24759 h 28313"/>
                <a:gd name="connsiteX0" fmla="*/ 9824 w 46860"/>
                <a:gd name="connsiteY0" fmla="*/ 24759 h 28451"/>
                <a:gd name="connsiteX1" fmla="*/ 10749 w 46860"/>
                <a:gd name="connsiteY1" fmla="*/ 23050 h 28451"/>
                <a:gd name="connsiteX2" fmla="*/ 9628 w 46860"/>
                <a:gd name="connsiteY2" fmla="*/ 22471 h 28451"/>
                <a:gd name="connsiteX3" fmla="*/ 8000 w 46860"/>
                <a:gd name="connsiteY3" fmla="*/ 23115 h 28451"/>
                <a:gd name="connsiteX4" fmla="*/ 5126 w 46860"/>
                <a:gd name="connsiteY4" fmla="*/ 23264 h 28451"/>
                <a:gd name="connsiteX5" fmla="*/ 4088 w 46860"/>
                <a:gd name="connsiteY5" fmla="*/ 21950 h 28451"/>
                <a:gd name="connsiteX6" fmla="*/ 6430 w 46860"/>
                <a:gd name="connsiteY6" fmla="*/ 19262 h 28451"/>
                <a:gd name="connsiteX7" fmla="*/ 192 w 46860"/>
                <a:gd name="connsiteY7" fmla="*/ 15065 h 28451"/>
                <a:gd name="connsiteX8" fmla="*/ 3116 w 46860"/>
                <a:gd name="connsiteY8" fmla="*/ 14805 h 28451"/>
                <a:gd name="connsiteX9" fmla="*/ 4816 w 46860"/>
                <a:gd name="connsiteY9" fmla="*/ 11831 h 28451"/>
                <a:gd name="connsiteX10" fmla="*/ 8070 w 46860"/>
                <a:gd name="connsiteY10" fmla="*/ 14453 h 28451"/>
                <a:gd name="connsiteX11" fmla="*/ 10583 w 46860"/>
                <a:gd name="connsiteY11" fmla="*/ 13944 h 28451"/>
                <a:gd name="connsiteX12" fmla="*/ 14179 w 46860"/>
                <a:gd name="connsiteY12" fmla="*/ 9546 h 28451"/>
                <a:gd name="connsiteX13" fmla="*/ 15425 w 46860"/>
                <a:gd name="connsiteY13" fmla="*/ 7301 h 28451"/>
                <a:gd name="connsiteX14" fmla="*/ 15133 w 46860"/>
                <a:gd name="connsiteY14" fmla="*/ 6496 h 28451"/>
                <a:gd name="connsiteX15" fmla="*/ 17177 w 46860"/>
                <a:gd name="connsiteY15" fmla="*/ 6436 h 28451"/>
                <a:gd name="connsiteX16" fmla="*/ 17146 w 46860"/>
                <a:gd name="connsiteY16" fmla="*/ 4699 h 28451"/>
                <a:gd name="connsiteX17" fmla="*/ 18794 w 46860"/>
                <a:gd name="connsiteY17" fmla="*/ 3664 h 28451"/>
                <a:gd name="connsiteX18" fmla="*/ 19091 w 46860"/>
                <a:gd name="connsiteY18" fmla="*/ 2480 h 28451"/>
                <a:gd name="connsiteX19" fmla="*/ 21691 w 46860"/>
                <a:gd name="connsiteY19" fmla="*/ 2115 h 28451"/>
                <a:gd name="connsiteX20" fmla="*/ 23561 w 46860"/>
                <a:gd name="connsiteY20" fmla="*/ 132 h 28451"/>
                <a:gd name="connsiteX21" fmla="*/ 26989 w 46860"/>
                <a:gd name="connsiteY21" fmla="*/ 2931 h 28451"/>
                <a:gd name="connsiteX22" fmla="*/ 28706 w 46860"/>
                <a:gd name="connsiteY22" fmla="*/ 2524 h 28451"/>
                <a:gd name="connsiteX23" fmla="*/ 32232 w 46860"/>
                <a:gd name="connsiteY23" fmla="*/ 5696 h 28451"/>
                <a:gd name="connsiteX24" fmla="*/ 37312 w 46860"/>
                <a:gd name="connsiteY24" fmla="*/ 8097 h 28451"/>
                <a:gd name="connsiteX25" fmla="*/ 38049 w 46860"/>
                <a:gd name="connsiteY25" fmla="*/ 10514 h 28451"/>
                <a:gd name="connsiteX26" fmla="*/ 39599 w 46860"/>
                <a:gd name="connsiteY26" fmla="*/ 11861 h 28451"/>
                <a:gd name="connsiteX27" fmla="*/ 41515 w 46860"/>
                <a:gd name="connsiteY27" fmla="*/ 11037 h 28451"/>
                <a:gd name="connsiteX28" fmla="*/ 46595 w 46860"/>
                <a:gd name="connsiteY28" fmla="*/ 15176 h 28451"/>
                <a:gd name="connsiteX29" fmla="*/ 46022 w 46860"/>
                <a:gd name="connsiteY29" fmla="*/ 19177 h 28451"/>
                <a:gd name="connsiteX30" fmla="*/ 44955 w 46860"/>
                <a:gd name="connsiteY30" fmla="*/ 22390 h 28451"/>
                <a:gd name="connsiteX31" fmla="*/ 34451 w 46860"/>
                <a:gd name="connsiteY31" fmla="*/ 20574 h 28451"/>
                <a:gd name="connsiteX32" fmla="*/ 32922 w 46860"/>
                <a:gd name="connsiteY32" fmla="*/ 20515 h 28451"/>
                <a:gd name="connsiteX33" fmla="*/ 31276 w 46860"/>
                <a:gd name="connsiteY33" fmla="*/ 22157 h 28451"/>
                <a:gd name="connsiteX34" fmla="*/ 30041 w 46860"/>
                <a:gd name="connsiteY34" fmla="*/ 23733 h 28451"/>
                <a:gd name="connsiteX35" fmla="*/ 28738 w 46860"/>
                <a:gd name="connsiteY35" fmla="*/ 23868 h 28451"/>
                <a:gd name="connsiteX36" fmla="*/ 27619 w 46860"/>
                <a:gd name="connsiteY36" fmla="*/ 24598 h 28451"/>
                <a:gd name="connsiteX37" fmla="*/ 27240 w 46860"/>
                <a:gd name="connsiteY37" fmla="*/ 25637 h 28451"/>
                <a:gd name="connsiteX38" fmla="*/ 26335 w 46860"/>
                <a:gd name="connsiteY38" fmla="*/ 26293 h 28451"/>
                <a:gd name="connsiteX39" fmla="*/ 26005 w 46860"/>
                <a:gd name="connsiteY39" fmla="*/ 27936 h 28451"/>
                <a:gd name="connsiteX40" fmla="*/ 25181 w 46860"/>
                <a:gd name="connsiteY40" fmla="*/ 27016 h 28451"/>
                <a:gd name="connsiteX41" fmla="*/ 23617 w 46860"/>
                <a:gd name="connsiteY41" fmla="*/ 26491 h 28451"/>
                <a:gd name="connsiteX42" fmla="*/ 22218 w 46860"/>
                <a:gd name="connsiteY42" fmla="*/ 25966 h 28451"/>
                <a:gd name="connsiteX43" fmla="*/ 20817 w 46860"/>
                <a:gd name="connsiteY43" fmla="*/ 24521 h 28451"/>
                <a:gd name="connsiteX44" fmla="*/ 19171 w 46860"/>
                <a:gd name="connsiteY44" fmla="*/ 25703 h 28451"/>
                <a:gd name="connsiteX45" fmla="*/ 17644 w 46860"/>
                <a:gd name="connsiteY45" fmla="*/ 28110 h 28451"/>
                <a:gd name="connsiteX46" fmla="*/ 6939 w 46860"/>
                <a:gd name="connsiteY46" fmla="*/ 28303 h 28451"/>
                <a:gd name="connsiteX47" fmla="*/ 9201 w 46860"/>
                <a:gd name="connsiteY47" fmla="*/ 26857 h 28451"/>
                <a:gd name="connsiteX48" fmla="*/ 8650 w 46860"/>
                <a:gd name="connsiteY48" fmla="*/ 25400 h 28451"/>
                <a:gd name="connsiteX49" fmla="*/ 9824 w 46860"/>
                <a:gd name="connsiteY49" fmla="*/ 24759 h 28451"/>
                <a:gd name="connsiteX0" fmla="*/ 9824 w 46860"/>
                <a:gd name="connsiteY0" fmla="*/ 24759 h 28629"/>
                <a:gd name="connsiteX1" fmla="*/ 10749 w 46860"/>
                <a:gd name="connsiteY1" fmla="*/ 23050 h 28629"/>
                <a:gd name="connsiteX2" fmla="*/ 9628 w 46860"/>
                <a:gd name="connsiteY2" fmla="*/ 22471 h 28629"/>
                <a:gd name="connsiteX3" fmla="*/ 8000 w 46860"/>
                <a:gd name="connsiteY3" fmla="*/ 23115 h 28629"/>
                <a:gd name="connsiteX4" fmla="*/ 5126 w 46860"/>
                <a:gd name="connsiteY4" fmla="*/ 23264 h 28629"/>
                <a:gd name="connsiteX5" fmla="*/ 4088 w 46860"/>
                <a:gd name="connsiteY5" fmla="*/ 21950 h 28629"/>
                <a:gd name="connsiteX6" fmla="*/ 6430 w 46860"/>
                <a:gd name="connsiteY6" fmla="*/ 19262 h 28629"/>
                <a:gd name="connsiteX7" fmla="*/ 192 w 46860"/>
                <a:gd name="connsiteY7" fmla="*/ 15065 h 28629"/>
                <a:gd name="connsiteX8" fmla="*/ 3116 w 46860"/>
                <a:gd name="connsiteY8" fmla="*/ 14805 h 28629"/>
                <a:gd name="connsiteX9" fmla="*/ 4816 w 46860"/>
                <a:gd name="connsiteY9" fmla="*/ 11831 h 28629"/>
                <a:gd name="connsiteX10" fmla="*/ 8070 w 46860"/>
                <a:gd name="connsiteY10" fmla="*/ 14453 h 28629"/>
                <a:gd name="connsiteX11" fmla="*/ 10583 w 46860"/>
                <a:gd name="connsiteY11" fmla="*/ 13944 h 28629"/>
                <a:gd name="connsiteX12" fmla="*/ 14179 w 46860"/>
                <a:gd name="connsiteY12" fmla="*/ 9546 h 28629"/>
                <a:gd name="connsiteX13" fmla="*/ 15425 w 46860"/>
                <a:gd name="connsiteY13" fmla="*/ 7301 h 28629"/>
                <a:gd name="connsiteX14" fmla="*/ 15133 w 46860"/>
                <a:gd name="connsiteY14" fmla="*/ 6496 h 28629"/>
                <a:gd name="connsiteX15" fmla="*/ 17177 w 46860"/>
                <a:gd name="connsiteY15" fmla="*/ 6436 h 28629"/>
                <a:gd name="connsiteX16" fmla="*/ 17146 w 46860"/>
                <a:gd name="connsiteY16" fmla="*/ 4699 h 28629"/>
                <a:gd name="connsiteX17" fmla="*/ 18794 w 46860"/>
                <a:gd name="connsiteY17" fmla="*/ 3664 h 28629"/>
                <a:gd name="connsiteX18" fmla="*/ 19091 w 46860"/>
                <a:gd name="connsiteY18" fmla="*/ 2480 h 28629"/>
                <a:gd name="connsiteX19" fmla="*/ 21691 w 46860"/>
                <a:gd name="connsiteY19" fmla="*/ 2115 h 28629"/>
                <a:gd name="connsiteX20" fmla="*/ 23561 w 46860"/>
                <a:gd name="connsiteY20" fmla="*/ 132 h 28629"/>
                <a:gd name="connsiteX21" fmla="*/ 26989 w 46860"/>
                <a:gd name="connsiteY21" fmla="*/ 2931 h 28629"/>
                <a:gd name="connsiteX22" fmla="*/ 28706 w 46860"/>
                <a:gd name="connsiteY22" fmla="*/ 2524 h 28629"/>
                <a:gd name="connsiteX23" fmla="*/ 32232 w 46860"/>
                <a:gd name="connsiteY23" fmla="*/ 5696 h 28629"/>
                <a:gd name="connsiteX24" fmla="*/ 37312 w 46860"/>
                <a:gd name="connsiteY24" fmla="*/ 8097 h 28629"/>
                <a:gd name="connsiteX25" fmla="*/ 38049 w 46860"/>
                <a:gd name="connsiteY25" fmla="*/ 10514 h 28629"/>
                <a:gd name="connsiteX26" fmla="*/ 39599 w 46860"/>
                <a:gd name="connsiteY26" fmla="*/ 11861 h 28629"/>
                <a:gd name="connsiteX27" fmla="*/ 41515 w 46860"/>
                <a:gd name="connsiteY27" fmla="*/ 11037 h 28629"/>
                <a:gd name="connsiteX28" fmla="*/ 46595 w 46860"/>
                <a:gd name="connsiteY28" fmla="*/ 15176 h 28629"/>
                <a:gd name="connsiteX29" fmla="*/ 46022 w 46860"/>
                <a:gd name="connsiteY29" fmla="*/ 19177 h 28629"/>
                <a:gd name="connsiteX30" fmla="*/ 44955 w 46860"/>
                <a:gd name="connsiteY30" fmla="*/ 22390 h 28629"/>
                <a:gd name="connsiteX31" fmla="*/ 34451 w 46860"/>
                <a:gd name="connsiteY31" fmla="*/ 20574 h 28629"/>
                <a:gd name="connsiteX32" fmla="*/ 32922 w 46860"/>
                <a:gd name="connsiteY32" fmla="*/ 20515 h 28629"/>
                <a:gd name="connsiteX33" fmla="*/ 31276 w 46860"/>
                <a:gd name="connsiteY33" fmla="*/ 22157 h 28629"/>
                <a:gd name="connsiteX34" fmla="*/ 30041 w 46860"/>
                <a:gd name="connsiteY34" fmla="*/ 23733 h 28629"/>
                <a:gd name="connsiteX35" fmla="*/ 28738 w 46860"/>
                <a:gd name="connsiteY35" fmla="*/ 23868 h 28629"/>
                <a:gd name="connsiteX36" fmla="*/ 27619 w 46860"/>
                <a:gd name="connsiteY36" fmla="*/ 24598 h 28629"/>
                <a:gd name="connsiteX37" fmla="*/ 27240 w 46860"/>
                <a:gd name="connsiteY37" fmla="*/ 25637 h 28629"/>
                <a:gd name="connsiteX38" fmla="*/ 26335 w 46860"/>
                <a:gd name="connsiteY38" fmla="*/ 26293 h 28629"/>
                <a:gd name="connsiteX39" fmla="*/ 26005 w 46860"/>
                <a:gd name="connsiteY39" fmla="*/ 27936 h 28629"/>
                <a:gd name="connsiteX40" fmla="*/ 25181 w 46860"/>
                <a:gd name="connsiteY40" fmla="*/ 27016 h 28629"/>
                <a:gd name="connsiteX41" fmla="*/ 23617 w 46860"/>
                <a:gd name="connsiteY41" fmla="*/ 26491 h 28629"/>
                <a:gd name="connsiteX42" fmla="*/ 22218 w 46860"/>
                <a:gd name="connsiteY42" fmla="*/ 25966 h 28629"/>
                <a:gd name="connsiteX43" fmla="*/ 20817 w 46860"/>
                <a:gd name="connsiteY43" fmla="*/ 24521 h 28629"/>
                <a:gd name="connsiteX44" fmla="*/ 19171 w 46860"/>
                <a:gd name="connsiteY44" fmla="*/ 25703 h 28629"/>
                <a:gd name="connsiteX45" fmla="*/ 17644 w 46860"/>
                <a:gd name="connsiteY45" fmla="*/ 28110 h 28629"/>
                <a:gd name="connsiteX46" fmla="*/ 9386 w 46860"/>
                <a:gd name="connsiteY46" fmla="*/ 28622 h 28629"/>
                <a:gd name="connsiteX47" fmla="*/ 6939 w 46860"/>
                <a:gd name="connsiteY47" fmla="*/ 28303 h 28629"/>
                <a:gd name="connsiteX48" fmla="*/ 9201 w 46860"/>
                <a:gd name="connsiteY48" fmla="*/ 26857 h 28629"/>
                <a:gd name="connsiteX49" fmla="*/ 8650 w 46860"/>
                <a:gd name="connsiteY49" fmla="*/ 25400 h 28629"/>
                <a:gd name="connsiteX50" fmla="*/ 9824 w 46860"/>
                <a:gd name="connsiteY50" fmla="*/ 24759 h 2862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31276 w 46860"/>
                <a:gd name="connsiteY33" fmla="*/ 22157 h 28679"/>
                <a:gd name="connsiteX34" fmla="*/ 30041 w 46860"/>
                <a:gd name="connsiteY34" fmla="*/ 23733 h 28679"/>
                <a:gd name="connsiteX35" fmla="*/ 28738 w 46860"/>
                <a:gd name="connsiteY35" fmla="*/ 23868 h 28679"/>
                <a:gd name="connsiteX36" fmla="*/ 27619 w 46860"/>
                <a:gd name="connsiteY36" fmla="*/ 24598 h 28679"/>
                <a:gd name="connsiteX37" fmla="*/ 27240 w 46860"/>
                <a:gd name="connsiteY37" fmla="*/ 25637 h 28679"/>
                <a:gd name="connsiteX38" fmla="*/ 26335 w 46860"/>
                <a:gd name="connsiteY38" fmla="*/ 26293 h 28679"/>
                <a:gd name="connsiteX39" fmla="*/ 26005 w 46860"/>
                <a:gd name="connsiteY39" fmla="*/ 27936 h 28679"/>
                <a:gd name="connsiteX40" fmla="*/ 25181 w 46860"/>
                <a:gd name="connsiteY40" fmla="*/ 27016 h 28679"/>
                <a:gd name="connsiteX41" fmla="*/ 23617 w 46860"/>
                <a:gd name="connsiteY41" fmla="*/ 26491 h 28679"/>
                <a:gd name="connsiteX42" fmla="*/ 22218 w 46860"/>
                <a:gd name="connsiteY42" fmla="*/ 25966 h 28679"/>
                <a:gd name="connsiteX43" fmla="*/ 20817 w 46860"/>
                <a:gd name="connsiteY43" fmla="*/ 24521 h 28679"/>
                <a:gd name="connsiteX44" fmla="*/ 20046 w 46860"/>
                <a:gd name="connsiteY44" fmla="*/ 28488 h 28679"/>
                <a:gd name="connsiteX45" fmla="*/ 17644 w 46860"/>
                <a:gd name="connsiteY45" fmla="*/ 28110 h 28679"/>
                <a:gd name="connsiteX46" fmla="*/ 9386 w 46860"/>
                <a:gd name="connsiteY46" fmla="*/ 28622 h 28679"/>
                <a:gd name="connsiteX47" fmla="*/ 6939 w 46860"/>
                <a:gd name="connsiteY47" fmla="*/ 28303 h 28679"/>
                <a:gd name="connsiteX48" fmla="*/ 9201 w 46860"/>
                <a:gd name="connsiteY48" fmla="*/ 26857 h 28679"/>
                <a:gd name="connsiteX49" fmla="*/ 8650 w 46860"/>
                <a:gd name="connsiteY49" fmla="*/ 25400 h 28679"/>
                <a:gd name="connsiteX50" fmla="*/ 9824 w 46860"/>
                <a:gd name="connsiteY50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31276 w 46860"/>
                <a:gd name="connsiteY33" fmla="*/ 22157 h 28679"/>
                <a:gd name="connsiteX34" fmla="*/ 30041 w 46860"/>
                <a:gd name="connsiteY34" fmla="*/ 23733 h 28679"/>
                <a:gd name="connsiteX35" fmla="*/ 28738 w 46860"/>
                <a:gd name="connsiteY35" fmla="*/ 23868 h 28679"/>
                <a:gd name="connsiteX36" fmla="*/ 27619 w 46860"/>
                <a:gd name="connsiteY36" fmla="*/ 24598 h 28679"/>
                <a:gd name="connsiteX37" fmla="*/ 27240 w 46860"/>
                <a:gd name="connsiteY37" fmla="*/ 25637 h 28679"/>
                <a:gd name="connsiteX38" fmla="*/ 26335 w 46860"/>
                <a:gd name="connsiteY38" fmla="*/ 26293 h 28679"/>
                <a:gd name="connsiteX39" fmla="*/ 25181 w 46860"/>
                <a:gd name="connsiteY39" fmla="*/ 27016 h 28679"/>
                <a:gd name="connsiteX40" fmla="*/ 23617 w 46860"/>
                <a:gd name="connsiteY40" fmla="*/ 26491 h 28679"/>
                <a:gd name="connsiteX41" fmla="*/ 22218 w 46860"/>
                <a:gd name="connsiteY41" fmla="*/ 25966 h 28679"/>
                <a:gd name="connsiteX42" fmla="*/ 20817 w 46860"/>
                <a:gd name="connsiteY42" fmla="*/ 24521 h 28679"/>
                <a:gd name="connsiteX43" fmla="*/ 20046 w 46860"/>
                <a:gd name="connsiteY43" fmla="*/ 28488 h 28679"/>
                <a:gd name="connsiteX44" fmla="*/ 17644 w 46860"/>
                <a:gd name="connsiteY44" fmla="*/ 28110 h 28679"/>
                <a:gd name="connsiteX45" fmla="*/ 9386 w 46860"/>
                <a:gd name="connsiteY45" fmla="*/ 28622 h 28679"/>
                <a:gd name="connsiteX46" fmla="*/ 6939 w 46860"/>
                <a:gd name="connsiteY46" fmla="*/ 28303 h 28679"/>
                <a:gd name="connsiteX47" fmla="*/ 9201 w 46860"/>
                <a:gd name="connsiteY47" fmla="*/ 26857 h 28679"/>
                <a:gd name="connsiteX48" fmla="*/ 8650 w 46860"/>
                <a:gd name="connsiteY48" fmla="*/ 25400 h 28679"/>
                <a:gd name="connsiteX49" fmla="*/ 9824 w 46860"/>
                <a:gd name="connsiteY49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31276 w 46860"/>
                <a:gd name="connsiteY33" fmla="*/ 22157 h 28679"/>
                <a:gd name="connsiteX34" fmla="*/ 30041 w 46860"/>
                <a:gd name="connsiteY34" fmla="*/ 23733 h 28679"/>
                <a:gd name="connsiteX35" fmla="*/ 28738 w 46860"/>
                <a:gd name="connsiteY35" fmla="*/ 23868 h 28679"/>
                <a:gd name="connsiteX36" fmla="*/ 27619 w 46860"/>
                <a:gd name="connsiteY36" fmla="*/ 24598 h 28679"/>
                <a:gd name="connsiteX37" fmla="*/ 27240 w 46860"/>
                <a:gd name="connsiteY37" fmla="*/ 25637 h 28679"/>
                <a:gd name="connsiteX38" fmla="*/ 25181 w 46860"/>
                <a:gd name="connsiteY38" fmla="*/ 27016 h 28679"/>
                <a:gd name="connsiteX39" fmla="*/ 23617 w 46860"/>
                <a:gd name="connsiteY39" fmla="*/ 26491 h 28679"/>
                <a:gd name="connsiteX40" fmla="*/ 22218 w 46860"/>
                <a:gd name="connsiteY40" fmla="*/ 25966 h 28679"/>
                <a:gd name="connsiteX41" fmla="*/ 20817 w 46860"/>
                <a:gd name="connsiteY41" fmla="*/ 24521 h 28679"/>
                <a:gd name="connsiteX42" fmla="*/ 20046 w 46860"/>
                <a:gd name="connsiteY42" fmla="*/ 28488 h 28679"/>
                <a:gd name="connsiteX43" fmla="*/ 17644 w 46860"/>
                <a:gd name="connsiteY43" fmla="*/ 28110 h 28679"/>
                <a:gd name="connsiteX44" fmla="*/ 9386 w 46860"/>
                <a:gd name="connsiteY44" fmla="*/ 28622 h 28679"/>
                <a:gd name="connsiteX45" fmla="*/ 6939 w 46860"/>
                <a:gd name="connsiteY45" fmla="*/ 28303 h 28679"/>
                <a:gd name="connsiteX46" fmla="*/ 9201 w 46860"/>
                <a:gd name="connsiteY46" fmla="*/ 26857 h 28679"/>
                <a:gd name="connsiteX47" fmla="*/ 8650 w 46860"/>
                <a:gd name="connsiteY47" fmla="*/ 25400 h 28679"/>
                <a:gd name="connsiteX48" fmla="*/ 9824 w 46860"/>
                <a:gd name="connsiteY48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31276 w 46860"/>
                <a:gd name="connsiteY33" fmla="*/ 22157 h 28679"/>
                <a:gd name="connsiteX34" fmla="*/ 30041 w 46860"/>
                <a:gd name="connsiteY34" fmla="*/ 23733 h 28679"/>
                <a:gd name="connsiteX35" fmla="*/ 28738 w 46860"/>
                <a:gd name="connsiteY35" fmla="*/ 23868 h 28679"/>
                <a:gd name="connsiteX36" fmla="*/ 27619 w 46860"/>
                <a:gd name="connsiteY36" fmla="*/ 24598 h 28679"/>
                <a:gd name="connsiteX37" fmla="*/ 25181 w 46860"/>
                <a:gd name="connsiteY37" fmla="*/ 27016 h 28679"/>
                <a:gd name="connsiteX38" fmla="*/ 23617 w 46860"/>
                <a:gd name="connsiteY38" fmla="*/ 26491 h 28679"/>
                <a:gd name="connsiteX39" fmla="*/ 22218 w 46860"/>
                <a:gd name="connsiteY39" fmla="*/ 25966 h 28679"/>
                <a:gd name="connsiteX40" fmla="*/ 20817 w 46860"/>
                <a:gd name="connsiteY40" fmla="*/ 24521 h 28679"/>
                <a:gd name="connsiteX41" fmla="*/ 20046 w 46860"/>
                <a:gd name="connsiteY41" fmla="*/ 28488 h 28679"/>
                <a:gd name="connsiteX42" fmla="*/ 17644 w 46860"/>
                <a:gd name="connsiteY42" fmla="*/ 28110 h 28679"/>
                <a:gd name="connsiteX43" fmla="*/ 9386 w 46860"/>
                <a:gd name="connsiteY43" fmla="*/ 28622 h 28679"/>
                <a:gd name="connsiteX44" fmla="*/ 6939 w 46860"/>
                <a:gd name="connsiteY44" fmla="*/ 28303 h 28679"/>
                <a:gd name="connsiteX45" fmla="*/ 9201 w 46860"/>
                <a:gd name="connsiteY45" fmla="*/ 26857 h 28679"/>
                <a:gd name="connsiteX46" fmla="*/ 8650 w 46860"/>
                <a:gd name="connsiteY46" fmla="*/ 25400 h 28679"/>
                <a:gd name="connsiteX47" fmla="*/ 9824 w 46860"/>
                <a:gd name="connsiteY47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31276 w 46860"/>
                <a:gd name="connsiteY33" fmla="*/ 22157 h 28679"/>
                <a:gd name="connsiteX34" fmla="*/ 30041 w 46860"/>
                <a:gd name="connsiteY34" fmla="*/ 23733 h 28679"/>
                <a:gd name="connsiteX35" fmla="*/ 28738 w 46860"/>
                <a:gd name="connsiteY35" fmla="*/ 23868 h 28679"/>
                <a:gd name="connsiteX36" fmla="*/ 25181 w 46860"/>
                <a:gd name="connsiteY36" fmla="*/ 27016 h 28679"/>
                <a:gd name="connsiteX37" fmla="*/ 23617 w 46860"/>
                <a:gd name="connsiteY37" fmla="*/ 26491 h 28679"/>
                <a:gd name="connsiteX38" fmla="*/ 22218 w 46860"/>
                <a:gd name="connsiteY38" fmla="*/ 25966 h 28679"/>
                <a:gd name="connsiteX39" fmla="*/ 20817 w 46860"/>
                <a:gd name="connsiteY39" fmla="*/ 24521 h 28679"/>
                <a:gd name="connsiteX40" fmla="*/ 20046 w 46860"/>
                <a:gd name="connsiteY40" fmla="*/ 28488 h 28679"/>
                <a:gd name="connsiteX41" fmla="*/ 17644 w 46860"/>
                <a:gd name="connsiteY41" fmla="*/ 28110 h 28679"/>
                <a:gd name="connsiteX42" fmla="*/ 9386 w 46860"/>
                <a:gd name="connsiteY42" fmla="*/ 28622 h 28679"/>
                <a:gd name="connsiteX43" fmla="*/ 6939 w 46860"/>
                <a:gd name="connsiteY43" fmla="*/ 28303 h 28679"/>
                <a:gd name="connsiteX44" fmla="*/ 9201 w 46860"/>
                <a:gd name="connsiteY44" fmla="*/ 26857 h 28679"/>
                <a:gd name="connsiteX45" fmla="*/ 8650 w 46860"/>
                <a:gd name="connsiteY45" fmla="*/ 25400 h 28679"/>
                <a:gd name="connsiteX46" fmla="*/ 9824 w 46860"/>
                <a:gd name="connsiteY46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31276 w 46860"/>
                <a:gd name="connsiteY33" fmla="*/ 22157 h 28679"/>
                <a:gd name="connsiteX34" fmla="*/ 30041 w 46860"/>
                <a:gd name="connsiteY34" fmla="*/ 23733 h 28679"/>
                <a:gd name="connsiteX35" fmla="*/ 25181 w 46860"/>
                <a:gd name="connsiteY35" fmla="*/ 27016 h 28679"/>
                <a:gd name="connsiteX36" fmla="*/ 23617 w 46860"/>
                <a:gd name="connsiteY36" fmla="*/ 26491 h 28679"/>
                <a:gd name="connsiteX37" fmla="*/ 22218 w 46860"/>
                <a:gd name="connsiteY37" fmla="*/ 25966 h 28679"/>
                <a:gd name="connsiteX38" fmla="*/ 20817 w 46860"/>
                <a:gd name="connsiteY38" fmla="*/ 24521 h 28679"/>
                <a:gd name="connsiteX39" fmla="*/ 20046 w 46860"/>
                <a:gd name="connsiteY39" fmla="*/ 28488 h 28679"/>
                <a:gd name="connsiteX40" fmla="*/ 17644 w 46860"/>
                <a:gd name="connsiteY40" fmla="*/ 28110 h 28679"/>
                <a:gd name="connsiteX41" fmla="*/ 9386 w 46860"/>
                <a:gd name="connsiteY41" fmla="*/ 28622 h 28679"/>
                <a:gd name="connsiteX42" fmla="*/ 6939 w 46860"/>
                <a:gd name="connsiteY42" fmla="*/ 28303 h 28679"/>
                <a:gd name="connsiteX43" fmla="*/ 9201 w 46860"/>
                <a:gd name="connsiteY43" fmla="*/ 26857 h 28679"/>
                <a:gd name="connsiteX44" fmla="*/ 8650 w 46860"/>
                <a:gd name="connsiteY44" fmla="*/ 25400 h 28679"/>
                <a:gd name="connsiteX45" fmla="*/ 9824 w 46860"/>
                <a:gd name="connsiteY45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31276 w 46860"/>
                <a:gd name="connsiteY33" fmla="*/ 22157 h 28679"/>
                <a:gd name="connsiteX34" fmla="*/ 25181 w 46860"/>
                <a:gd name="connsiteY34" fmla="*/ 27016 h 28679"/>
                <a:gd name="connsiteX35" fmla="*/ 23617 w 46860"/>
                <a:gd name="connsiteY35" fmla="*/ 26491 h 28679"/>
                <a:gd name="connsiteX36" fmla="*/ 22218 w 46860"/>
                <a:gd name="connsiteY36" fmla="*/ 25966 h 28679"/>
                <a:gd name="connsiteX37" fmla="*/ 20817 w 46860"/>
                <a:gd name="connsiteY37" fmla="*/ 24521 h 28679"/>
                <a:gd name="connsiteX38" fmla="*/ 20046 w 46860"/>
                <a:gd name="connsiteY38" fmla="*/ 28488 h 28679"/>
                <a:gd name="connsiteX39" fmla="*/ 17644 w 46860"/>
                <a:gd name="connsiteY39" fmla="*/ 28110 h 28679"/>
                <a:gd name="connsiteX40" fmla="*/ 9386 w 46860"/>
                <a:gd name="connsiteY40" fmla="*/ 28622 h 28679"/>
                <a:gd name="connsiteX41" fmla="*/ 6939 w 46860"/>
                <a:gd name="connsiteY41" fmla="*/ 28303 h 28679"/>
                <a:gd name="connsiteX42" fmla="*/ 9201 w 46860"/>
                <a:gd name="connsiteY42" fmla="*/ 26857 h 28679"/>
                <a:gd name="connsiteX43" fmla="*/ 8650 w 46860"/>
                <a:gd name="connsiteY43" fmla="*/ 25400 h 28679"/>
                <a:gd name="connsiteX44" fmla="*/ 9824 w 46860"/>
                <a:gd name="connsiteY44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25181 w 46860"/>
                <a:gd name="connsiteY33" fmla="*/ 27016 h 28679"/>
                <a:gd name="connsiteX34" fmla="*/ 23617 w 46860"/>
                <a:gd name="connsiteY34" fmla="*/ 26491 h 28679"/>
                <a:gd name="connsiteX35" fmla="*/ 22218 w 46860"/>
                <a:gd name="connsiteY35" fmla="*/ 25966 h 28679"/>
                <a:gd name="connsiteX36" fmla="*/ 20817 w 46860"/>
                <a:gd name="connsiteY36" fmla="*/ 24521 h 28679"/>
                <a:gd name="connsiteX37" fmla="*/ 20046 w 46860"/>
                <a:gd name="connsiteY37" fmla="*/ 28488 h 28679"/>
                <a:gd name="connsiteX38" fmla="*/ 17644 w 46860"/>
                <a:gd name="connsiteY38" fmla="*/ 28110 h 28679"/>
                <a:gd name="connsiteX39" fmla="*/ 9386 w 46860"/>
                <a:gd name="connsiteY39" fmla="*/ 28622 h 28679"/>
                <a:gd name="connsiteX40" fmla="*/ 6939 w 46860"/>
                <a:gd name="connsiteY40" fmla="*/ 28303 h 28679"/>
                <a:gd name="connsiteX41" fmla="*/ 9201 w 46860"/>
                <a:gd name="connsiteY41" fmla="*/ 26857 h 28679"/>
                <a:gd name="connsiteX42" fmla="*/ 8650 w 46860"/>
                <a:gd name="connsiteY42" fmla="*/ 25400 h 28679"/>
                <a:gd name="connsiteX43" fmla="*/ 9824 w 46860"/>
                <a:gd name="connsiteY43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23617 w 46860"/>
                <a:gd name="connsiteY33" fmla="*/ 26491 h 28679"/>
                <a:gd name="connsiteX34" fmla="*/ 22218 w 46860"/>
                <a:gd name="connsiteY34" fmla="*/ 25966 h 28679"/>
                <a:gd name="connsiteX35" fmla="*/ 20817 w 46860"/>
                <a:gd name="connsiteY35" fmla="*/ 24521 h 28679"/>
                <a:gd name="connsiteX36" fmla="*/ 20046 w 46860"/>
                <a:gd name="connsiteY36" fmla="*/ 28488 h 28679"/>
                <a:gd name="connsiteX37" fmla="*/ 17644 w 46860"/>
                <a:gd name="connsiteY37" fmla="*/ 28110 h 28679"/>
                <a:gd name="connsiteX38" fmla="*/ 9386 w 46860"/>
                <a:gd name="connsiteY38" fmla="*/ 28622 h 28679"/>
                <a:gd name="connsiteX39" fmla="*/ 6939 w 46860"/>
                <a:gd name="connsiteY39" fmla="*/ 28303 h 28679"/>
                <a:gd name="connsiteX40" fmla="*/ 9201 w 46860"/>
                <a:gd name="connsiteY40" fmla="*/ 26857 h 28679"/>
                <a:gd name="connsiteX41" fmla="*/ 8650 w 46860"/>
                <a:gd name="connsiteY41" fmla="*/ 25400 h 28679"/>
                <a:gd name="connsiteX42" fmla="*/ 9824 w 46860"/>
                <a:gd name="connsiteY42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22218 w 46860"/>
                <a:gd name="connsiteY33" fmla="*/ 25966 h 28679"/>
                <a:gd name="connsiteX34" fmla="*/ 20817 w 46860"/>
                <a:gd name="connsiteY34" fmla="*/ 24521 h 28679"/>
                <a:gd name="connsiteX35" fmla="*/ 20046 w 46860"/>
                <a:gd name="connsiteY35" fmla="*/ 28488 h 28679"/>
                <a:gd name="connsiteX36" fmla="*/ 17644 w 46860"/>
                <a:gd name="connsiteY36" fmla="*/ 28110 h 28679"/>
                <a:gd name="connsiteX37" fmla="*/ 9386 w 46860"/>
                <a:gd name="connsiteY37" fmla="*/ 28622 h 28679"/>
                <a:gd name="connsiteX38" fmla="*/ 6939 w 46860"/>
                <a:gd name="connsiteY38" fmla="*/ 28303 h 28679"/>
                <a:gd name="connsiteX39" fmla="*/ 9201 w 46860"/>
                <a:gd name="connsiteY39" fmla="*/ 26857 h 28679"/>
                <a:gd name="connsiteX40" fmla="*/ 8650 w 46860"/>
                <a:gd name="connsiteY40" fmla="*/ 25400 h 28679"/>
                <a:gd name="connsiteX41" fmla="*/ 9824 w 46860"/>
                <a:gd name="connsiteY41" fmla="*/ 24759 h 28679"/>
                <a:gd name="connsiteX0" fmla="*/ 9824 w 46860"/>
                <a:gd name="connsiteY0" fmla="*/ 24759 h 28679"/>
                <a:gd name="connsiteX1" fmla="*/ 10749 w 46860"/>
                <a:gd name="connsiteY1" fmla="*/ 23050 h 28679"/>
                <a:gd name="connsiteX2" fmla="*/ 9628 w 46860"/>
                <a:gd name="connsiteY2" fmla="*/ 22471 h 28679"/>
                <a:gd name="connsiteX3" fmla="*/ 8000 w 46860"/>
                <a:gd name="connsiteY3" fmla="*/ 23115 h 28679"/>
                <a:gd name="connsiteX4" fmla="*/ 5126 w 46860"/>
                <a:gd name="connsiteY4" fmla="*/ 23264 h 28679"/>
                <a:gd name="connsiteX5" fmla="*/ 4088 w 46860"/>
                <a:gd name="connsiteY5" fmla="*/ 21950 h 28679"/>
                <a:gd name="connsiteX6" fmla="*/ 6430 w 46860"/>
                <a:gd name="connsiteY6" fmla="*/ 19262 h 28679"/>
                <a:gd name="connsiteX7" fmla="*/ 192 w 46860"/>
                <a:gd name="connsiteY7" fmla="*/ 15065 h 28679"/>
                <a:gd name="connsiteX8" fmla="*/ 3116 w 46860"/>
                <a:gd name="connsiteY8" fmla="*/ 14805 h 28679"/>
                <a:gd name="connsiteX9" fmla="*/ 4816 w 46860"/>
                <a:gd name="connsiteY9" fmla="*/ 11831 h 28679"/>
                <a:gd name="connsiteX10" fmla="*/ 8070 w 46860"/>
                <a:gd name="connsiteY10" fmla="*/ 14453 h 28679"/>
                <a:gd name="connsiteX11" fmla="*/ 10583 w 46860"/>
                <a:gd name="connsiteY11" fmla="*/ 13944 h 28679"/>
                <a:gd name="connsiteX12" fmla="*/ 14179 w 46860"/>
                <a:gd name="connsiteY12" fmla="*/ 9546 h 28679"/>
                <a:gd name="connsiteX13" fmla="*/ 15425 w 46860"/>
                <a:gd name="connsiteY13" fmla="*/ 7301 h 28679"/>
                <a:gd name="connsiteX14" fmla="*/ 15133 w 46860"/>
                <a:gd name="connsiteY14" fmla="*/ 6496 h 28679"/>
                <a:gd name="connsiteX15" fmla="*/ 17177 w 46860"/>
                <a:gd name="connsiteY15" fmla="*/ 6436 h 28679"/>
                <a:gd name="connsiteX16" fmla="*/ 17146 w 46860"/>
                <a:gd name="connsiteY16" fmla="*/ 4699 h 28679"/>
                <a:gd name="connsiteX17" fmla="*/ 18794 w 46860"/>
                <a:gd name="connsiteY17" fmla="*/ 3664 h 28679"/>
                <a:gd name="connsiteX18" fmla="*/ 19091 w 46860"/>
                <a:gd name="connsiteY18" fmla="*/ 2480 h 28679"/>
                <a:gd name="connsiteX19" fmla="*/ 21691 w 46860"/>
                <a:gd name="connsiteY19" fmla="*/ 2115 h 28679"/>
                <a:gd name="connsiteX20" fmla="*/ 23561 w 46860"/>
                <a:gd name="connsiteY20" fmla="*/ 132 h 28679"/>
                <a:gd name="connsiteX21" fmla="*/ 26989 w 46860"/>
                <a:gd name="connsiteY21" fmla="*/ 2931 h 28679"/>
                <a:gd name="connsiteX22" fmla="*/ 28706 w 46860"/>
                <a:gd name="connsiteY22" fmla="*/ 2524 h 28679"/>
                <a:gd name="connsiteX23" fmla="*/ 32232 w 46860"/>
                <a:gd name="connsiteY23" fmla="*/ 5696 h 28679"/>
                <a:gd name="connsiteX24" fmla="*/ 37312 w 46860"/>
                <a:gd name="connsiteY24" fmla="*/ 8097 h 28679"/>
                <a:gd name="connsiteX25" fmla="*/ 38049 w 46860"/>
                <a:gd name="connsiteY25" fmla="*/ 10514 h 28679"/>
                <a:gd name="connsiteX26" fmla="*/ 39599 w 46860"/>
                <a:gd name="connsiteY26" fmla="*/ 11861 h 28679"/>
                <a:gd name="connsiteX27" fmla="*/ 41515 w 46860"/>
                <a:gd name="connsiteY27" fmla="*/ 11037 h 28679"/>
                <a:gd name="connsiteX28" fmla="*/ 46595 w 46860"/>
                <a:gd name="connsiteY28" fmla="*/ 15176 h 28679"/>
                <a:gd name="connsiteX29" fmla="*/ 46022 w 46860"/>
                <a:gd name="connsiteY29" fmla="*/ 19177 h 28679"/>
                <a:gd name="connsiteX30" fmla="*/ 44955 w 46860"/>
                <a:gd name="connsiteY30" fmla="*/ 22390 h 28679"/>
                <a:gd name="connsiteX31" fmla="*/ 34451 w 46860"/>
                <a:gd name="connsiteY31" fmla="*/ 20574 h 28679"/>
                <a:gd name="connsiteX32" fmla="*/ 32922 w 46860"/>
                <a:gd name="connsiteY32" fmla="*/ 20515 h 28679"/>
                <a:gd name="connsiteX33" fmla="*/ 20817 w 46860"/>
                <a:gd name="connsiteY33" fmla="*/ 24521 h 28679"/>
                <a:gd name="connsiteX34" fmla="*/ 20046 w 46860"/>
                <a:gd name="connsiteY34" fmla="*/ 28488 h 28679"/>
                <a:gd name="connsiteX35" fmla="*/ 17644 w 46860"/>
                <a:gd name="connsiteY35" fmla="*/ 28110 h 28679"/>
                <a:gd name="connsiteX36" fmla="*/ 9386 w 46860"/>
                <a:gd name="connsiteY36" fmla="*/ 28622 h 28679"/>
                <a:gd name="connsiteX37" fmla="*/ 6939 w 46860"/>
                <a:gd name="connsiteY37" fmla="*/ 28303 h 28679"/>
                <a:gd name="connsiteX38" fmla="*/ 9201 w 46860"/>
                <a:gd name="connsiteY38" fmla="*/ 26857 h 28679"/>
                <a:gd name="connsiteX39" fmla="*/ 8650 w 46860"/>
                <a:gd name="connsiteY39" fmla="*/ 25400 h 28679"/>
                <a:gd name="connsiteX40" fmla="*/ 9824 w 46860"/>
                <a:gd name="connsiteY40" fmla="*/ 24759 h 28679"/>
                <a:gd name="connsiteX0" fmla="*/ 9824 w 46860"/>
                <a:gd name="connsiteY0" fmla="*/ 24759 h 28963"/>
                <a:gd name="connsiteX1" fmla="*/ 10749 w 46860"/>
                <a:gd name="connsiteY1" fmla="*/ 23050 h 28963"/>
                <a:gd name="connsiteX2" fmla="*/ 9628 w 46860"/>
                <a:gd name="connsiteY2" fmla="*/ 22471 h 28963"/>
                <a:gd name="connsiteX3" fmla="*/ 8000 w 46860"/>
                <a:gd name="connsiteY3" fmla="*/ 23115 h 28963"/>
                <a:gd name="connsiteX4" fmla="*/ 5126 w 46860"/>
                <a:gd name="connsiteY4" fmla="*/ 23264 h 28963"/>
                <a:gd name="connsiteX5" fmla="*/ 4088 w 46860"/>
                <a:gd name="connsiteY5" fmla="*/ 21950 h 28963"/>
                <a:gd name="connsiteX6" fmla="*/ 6430 w 46860"/>
                <a:gd name="connsiteY6" fmla="*/ 19262 h 28963"/>
                <a:gd name="connsiteX7" fmla="*/ 192 w 46860"/>
                <a:gd name="connsiteY7" fmla="*/ 15065 h 28963"/>
                <a:gd name="connsiteX8" fmla="*/ 3116 w 46860"/>
                <a:gd name="connsiteY8" fmla="*/ 14805 h 28963"/>
                <a:gd name="connsiteX9" fmla="*/ 4816 w 46860"/>
                <a:gd name="connsiteY9" fmla="*/ 11831 h 28963"/>
                <a:gd name="connsiteX10" fmla="*/ 8070 w 46860"/>
                <a:gd name="connsiteY10" fmla="*/ 14453 h 28963"/>
                <a:gd name="connsiteX11" fmla="*/ 10583 w 46860"/>
                <a:gd name="connsiteY11" fmla="*/ 13944 h 28963"/>
                <a:gd name="connsiteX12" fmla="*/ 14179 w 46860"/>
                <a:gd name="connsiteY12" fmla="*/ 9546 h 28963"/>
                <a:gd name="connsiteX13" fmla="*/ 15425 w 46860"/>
                <a:gd name="connsiteY13" fmla="*/ 7301 h 28963"/>
                <a:gd name="connsiteX14" fmla="*/ 15133 w 46860"/>
                <a:gd name="connsiteY14" fmla="*/ 6496 h 28963"/>
                <a:gd name="connsiteX15" fmla="*/ 17177 w 46860"/>
                <a:gd name="connsiteY15" fmla="*/ 6436 h 28963"/>
                <a:gd name="connsiteX16" fmla="*/ 17146 w 46860"/>
                <a:gd name="connsiteY16" fmla="*/ 4699 h 28963"/>
                <a:gd name="connsiteX17" fmla="*/ 18794 w 46860"/>
                <a:gd name="connsiteY17" fmla="*/ 3664 h 28963"/>
                <a:gd name="connsiteX18" fmla="*/ 19091 w 46860"/>
                <a:gd name="connsiteY18" fmla="*/ 2480 h 28963"/>
                <a:gd name="connsiteX19" fmla="*/ 21691 w 46860"/>
                <a:gd name="connsiteY19" fmla="*/ 2115 h 28963"/>
                <a:gd name="connsiteX20" fmla="*/ 23561 w 46860"/>
                <a:gd name="connsiteY20" fmla="*/ 132 h 28963"/>
                <a:gd name="connsiteX21" fmla="*/ 26989 w 46860"/>
                <a:gd name="connsiteY21" fmla="*/ 2931 h 28963"/>
                <a:gd name="connsiteX22" fmla="*/ 28706 w 46860"/>
                <a:gd name="connsiteY22" fmla="*/ 2524 h 28963"/>
                <a:gd name="connsiteX23" fmla="*/ 32232 w 46860"/>
                <a:gd name="connsiteY23" fmla="*/ 5696 h 28963"/>
                <a:gd name="connsiteX24" fmla="*/ 37312 w 46860"/>
                <a:gd name="connsiteY24" fmla="*/ 8097 h 28963"/>
                <a:gd name="connsiteX25" fmla="*/ 38049 w 46860"/>
                <a:gd name="connsiteY25" fmla="*/ 10514 h 28963"/>
                <a:gd name="connsiteX26" fmla="*/ 39599 w 46860"/>
                <a:gd name="connsiteY26" fmla="*/ 11861 h 28963"/>
                <a:gd name="connsiteX27" fmla="*/ 41515 w 46860"/>
                <a:gd name="connsiteY27" fmla="*/ 11037 h 28963"/>
                <a:gd name="connsiteX28" fmla="*/ 46595 w 46860"/>
                <a:gd name="connsiteY28" fmla="*/ 15176 h 28963"/>
                <a:gd name="connsiteX29" fmla="*/ 46022 w 46860"/>
                <a:gd name="connsiteY29" fmla="*/ 19177 h 28963"/>
                <a:gd name="connsiteX30" fmla="*/ 44955 w 46860"/>
                <a:gd name="connsiteY30" fmla="*/ 22390 h 28963"/>
                <a:gd name="connsiteX31" fmla="*/ 34451 w 46860"/>
                <a:gd name="connsiteY31" fmla="*/ 20574 h 28963"/>
                <a:gd name="connsiteX32" fmla="*/ 32922 w 46860"/>
                <a:gd name="connsiteY32" fmla="*/ 20515 h 28963"/>
                <a:gd name="connsiteX33" fmla="*/ 20046 w 46860"/>
                <a:gd name="connsiteY33" fmla="*/ 28488 h 28963"/>
                <a:gd name="connsiteX34" fmla="*/ 17644 w 46860"/>
                <a:gd name="connsiteY34" fmla="*/ 28110 h 28963"/>
                <a:gd name="connsiteX35" fmla="*/ 9386 w 46860"/>
                <a:gd name="connsiteY35" fmla="*/ 28622 h 28963"/>
                <a:gd name="connsiteX36" fmla="*/ 6939 w 46860"/>
                <a:gd name="connsiteY36" fmla="*/ 28303 h 28963"/>
                <a:gd name="connsiteX37" fmla="*/ 9201 w 46860"/>
                <a:gd name="connsiteY37" fmla="*/ 26857 h 28963"/>
                <a:gd name="connsiteX38" fmla="*/ 8650 w 46860"/>
                <a:gd name="connsiteY38" fmla="*/ 25400 h 28963"/>
                <a:gd name="connsiteX39" fmla="*/ 9824 w 46860"/>
                <a:gd name="connsiteY39" fmla="*/ 24759 h 28963"/>
                <a:gd name="connsiteX0" fmla="*/ 9824 w 46860"/>
                <a:gd name="connsiteY0" fmla="*/ 24759 h 28963"/>
                <a:gd name="connsiteX1" fmla="*/ 10749 w 46860"/>
                <a:gd name="connsiteY1" fmla="*/ 23050 h 28963"/>
                <a:gd name="connsiteX2" fmla="*/ 9628 w 46860"/>
                <a:gd name="connsiteY2" fmla="*/ 22471 h 28963"/>
                <a:gd name="connsiteX3" fmla="*/ 8000 w 46860"/>
                <a:gd name="connsiteY3" fmla="*/ 23115 h 28963"/>
                <a:gd name="connsiteX4" fmla="*/ 5126 w 46860"/>
                <a:gd name="connsiteY4" fmla="*/ 23264 h 28963"/>
                <a:gd name="connsiteX5" fmla="*/ 4088 w 46860"/>
                <a:gd name="connsiteY5" fmla="*/ 21950 h 28963"/>
                <a:gd name="connsiteX6" fmla="*/ 6430 w 46860"/>
                <a:gd name="connsiteY6" fmla="*/ 19262 h 28963"/>
                <a:gd name="connsiteX7" fmla="*/ 192 w 46860"/>
                <a:gd name="connsiteY7" fmla="*/ 15065 h 28963"/>
                <a:gd name="connsiteX8" fmla="*/ 3116 w 46860"/>
                <a:gd name="connsiteY8" fmla="*/ 14805 h 28963"/>
                <a:gd name="connsiteX9" fmla="*/ 4816 w 46860"/>
                <a:gd name="connsiteY9" fmla="*/ 11831 h 28963"/>
                <a:gd name="connsiteX10" fmla="*/ 8070 w 46860"/>
                <a:gd name="connsiteY10" fmla="*/ 14453 h 28963"/>
                <a:gd name="connsiteX11" fmla="*/ 10583 w 46860"/>
                <a:gd name="connsiteY11" fmla="*/ 13944 h 28963"/>
                <a:gd name="connsiteX12" fmla="*/ 14179 w 46860"/>
                <a:gd name="connsiteY12" fmla="*/ 9546 h 28963"/>
                <a:gd name="connsiteX13" fmla="*/ 15425 w 46860"/>
                <a:gd name="connsiteY13" fmla="*/ 7301 h 28963"/>
                <a:gd name="connsiteX14" fmla="*/ 15133 w 46860"/>
                <a:gd name="connsiteY14" fmla="*/ 6496 h 28963"/>
                <a:gd name="connsiteX15" fmla="*/ 17177 w 46860"/>
                <a:gd name="connsiteY15" fmla="*/ 6436 h 28963"/>
                <a:gd name="connsiteX16" fmla="*/ 17146 w 46860"/>
                <a:gd name="connsiteY16" fmla="*/ 4699 h 28963"/>
                <a:gd name="connsiteX17" fmla="*/ 18794 w 46860"/>
                <a:gd name="connsiteY17" fmla="*/ 3664 h 28963"/>
                <a:gd name="connsiteX18" fmla="*/ 19091 w 46860"/>
                <a:gd name="connsiteY18" fmla="*/ 2480 h 28963"/>
                <a:gd name="connsiteX19" fmla="*/ 21691 w 46860"/>
                <a:gd name="connsiteY19" fmla="*/ 2115 h 28963"/>
                <a:gd name="connsiteX20" fmla="*/ 23561 w 46860"/>
                <a:gd name="connsiteY20" fmla="*/ 132 h 28963"/>
                <a:gd name="connsiteX21" fmla="*/ 26989 w 46860"/>
                <a:gd name="connsiteY21" fmla="*/ 2931 h 28963"/>
                <a:gd name="connsiteX22" fmla="*/ 28706 w 46860"/>
                <a:gd name="connsiteY22" fmla="*/ 2524 h 28963"/>
                <a:gd name="connsiteX23" fmla="*/ 32232 w 46860"/>
                <a:gd name="connsiteY23" fmla="*/ 5696 h 28963"/>
                <a:gd name="connsiteX24" fmla="*/ 37312 w 46860"/>
                <a:gd name="connsiteY24" fmla="*/ 8097 h 28963"/>
                <a:gd name="connsiteX25" fmla="*/ 38049 w 46860"/>
                <a:gd name="connsiteY25" fmla="*/ 10514 h 28963"/>
                <a:gd name="connsiteX26" fmla="*/ 39599 w 46860"/>
                <a:gd name="connsiteY26" fmla="*/ 11861 h 28963"/>
                <a:gd name="connsiteX27" fmla="*/ 41515 w 46860"/>
                <a:gd name="connsiteY27" fmla="*/ 11037 h 28963"/>
                <a:gd name="connsiteX28" fmla="*/ 46595 w 46860"/>
                <a:gd name="connsiteY28" fmla="*/ 15176 h 28963"/>
                <a:gd name="connsiteX29" fmla="*/ 46022 w 46860"/>
                <a:gd name="connsiteY29" fmla="*/ 19177 h 28963"/>
                <a:gd name="connsiteX30" fmla="*/ 44955 w 46860"/>
                <a:gd name="connsiteY30" fmla="*/ 22390 h 28963"/>
                <a:gd name="connsiteX31" fmla="*/ 41302 w 46860"/>
                <a:gd name="connsiteY31" fmla="*/ 22058 h 28963"/>
                <a:gd name="connsiteX32" fmla="*/ 32922 w 46860"/>
                <a:gd name="connsiteY32" fmla="*/ 20515 h 28963"/>
                <a:gd name="connsiteX33" fmla="*/ 20046 w 46860"/>
                <a:gd name="connsiteY33" fmla="*/ 28488 h 28963"/>
                <a:gd name="connsiteX34" fmla="*/ 17644 w 46860"/>
                <a:gd name="connsiteY34" fmla="*/ 28110 h 28963"/>
                <a:gd name="connsiteX35" fmla="*/ 9386 w 46860"/>
                <a:gd name="connsiteY35" fmla="*/ 28622 h 28963"/>
                <a:gd name="connsiteX36" fmla="*/ 6939 w 46860"/>
                <a:gd name="connsiteY36" fmla="*/ 28303 h 28963"/>
                <a:gd name="connsiteX37" fmla="*/ 9201 w 46860"/>
                <a:gd name="connsiteY37" fmla="*/ 26857 h 28963"/>
                <a:gd name="connsiteX38" fmla="*/ 8650 w 46860"/>
                <a:gd name="connsiteY38" fmla="*/ 25400 h 28963"/>
                <a:gd name="connsiteX39" fmla="*/ 9824 w 46860"/>
                <a:gd name="connsiteY39" fmla="*/ 24759 h 28963"/>
                <a:gd name="connsiteX0" fmla="*/ 9824 w 46860"/>
                <a:gd name="connsiteY0" fmla="*/ 24759 h 28978"/>
                <a:gd name="connsiteX1" fmla="*/ 10749 w 46860"/>
                <a:gd name="connsiteY1" fmla="*/ 23050 h 28978"/>
                <a:gd name="connsiteX2" fmla="*/ 9628 w 46860"/>
                <a:gd name="connsiteY2" fmla="*/ 22471 h 28978"/>
                <a:gd name="connsiteX3" fmla="*/ 8000 w 46860"/>
                <a:gd name="connsiteY3" fmla="*/ 23115 h 28978"/>
                <a:gd name="connsiteX4" fmla="*/ 5126 w 46860"/>
                <a:gd name="connsiteY4" fmla="*/ 23264 h 28978"/>
                <a:gd name="connsiteX5" fmla="*/ 4088 w 46860"/>
                <a:gd name="connsiteY5" fmla="*/ 21950 h 28978"/>
                <a:gd name="connsiteX6" fmla="*/ 6430 w 46860"/>
                <a:gd name="connsiteY6" fmla="*/ 19262 h 28978"/>
                <a:gd name="connsiteX7" fmla="*/ 192 w 46860"/>
                <a:gd name="connsiteY7" fmla="*/ 15065 h 28978"/>
                <a:gd name="connsiteX8" fmla="*/ 3116 w 46860"/>
                <a:gd name="connsiteY8" fmla="*/ 14805 h 28978"/>
                <a:gd name="connsiteX9" fmla="*/ 4816 w 46860"/>
                <a:gd name="connsiteY9" fmla="*/ 11831 h 28978"/>
                <a:gd name="connsiteX10" fmla="*/ 8070 w 46860"/>
                <a:gd name="connsiteY10" fmla="*/ 14453 h 28978"/>
                <a:gd name="connsiteX11" fmla="*/ 10583 w 46860"/>
                <a:gd name="connsiteY11" fmla="*/ 13944 h 28978"/>
                <a:gd name="connsiteX12" fmla="*/ 14179 w 46860"/>
                <a:gd name="connsiteY12" fmla="*/ 9546 h 28978"/>
                <a:gd name="connsiteX13" fmla="*/ 15425 w 46860"/>
                <a:gd name="connsiteY13" fmla="*/ 7301 h 28978"/>
                <a:gd name="connsiteX14" fmla="*/ 15133 w 46860"/>
                <a:gd name="connsiteY14" fmla="*/ 6496 h 28978"/>
                <a:gd name="connsiteX15" fmla="*/ 17177 w 46860"/>
                <a:gd name="connsiteY15" fmla="*/ 6436 h 28978"/>
                <a:gd name="connsiteX16" fmla="*/ 17146 w 46860"/>
                <a:gd name="connsiteY16" fmla="*/ 4699 h 28978"/>
                <a:gd name="connsiteX17" fmla="*/ 18794 w 46860"/>
                <a:gd name="connsiteY17" fmla="*/ 3664 h 28978"/>
                <a:gd name="connsiteX18" fmla="*/ 19091 w 46860"/>
                <a:gd name="connsiteY18" fmla="*/ 2480 h 28978"/>
                <a:gd name="connsiteX19" fmla="*/ 21691 w 46860"/>
                <a:gd name="connsiteY19" fmla="*/ 2115 h 28978"/>
                <a:gd name="connsiteX20" fmla="*/ 23561 w 46860"/>
                <a:gd name="connsiteY20" fmla="*/ 132 h 28978"/>
                <a:gd name="connsiteX21" fmla="*/ 26989 w 46860"/>
                <a:gd name="connsiteY21" fmla="*/ 2931 h 28978"/>
                <a:gd name="connsiteX22" fmla="*/ 28706 w 46860"/>
                <a:gd name="connsiteY22" fmla="*/ 2524 h 28978"/>
                <a:gd name="connsiteX23" fmla="*/ 32232 w 46860"/>
                <a:gd name="connsiteY23" fmla="*/ 5696 h 28978"/>
                <a:gd name="connsiteX24" fmla="*/ 37312 w 46860"/>
                <a:gd name="connsiteY24" fmla="*/ 8097 h 28978"/>
                <a:gd name="connsiteX25" fmla="*/ 38049 w 46860"/>
                <a:gd name="connsiteY25" fmla="*/ 10514 h 28978"/>
                <a:gd name="connsiteX26" fmla="*/ 39599 w 46860"/>
                <a:gd name="connsiteY26" fmla="*/ 11861 h 28978"/>
                <a:gd name="connsiteX27" fmla="*/ 41515 w 46860"/>
                <a:gd name="connsiteY27" fmla="*/ 11037 h 28978"/>
                <a:gd name="connsiteX28" fmla="*/ 46595 w 46860"/>
                <a:gd name="connsiteY28" fmla="*/ 15176 h 28978"/>
                <a:gd name="connsiteX29" fmla="*/ 46022 w 46860"/>
                <a:gd name="connsiteY29" fmla="*/ 19177 h 28978"/>
                <a:gd name="connsiteX30" fmla="*/ 44955 w 46860"/>
                <a:gd name="connsiteY30" fmla="*/ 22390 h 28978"/>
                <a:gd name="connsiteX31" fmla="*/ 41302 w 46860"/>
                <a:gd name="connsiteY31" fmla="*/ 22058 h 28978"/>
                <a:gd name="connsiteX32" fmla="*/ 33759 w 46860"/>
                <a:gd name="connsiteY32" fmla="*/ 20296 h 28978"/>
                <a:gd name="connsiteX33" fmla="*/ 20046 w 46860"/>
                <a:gd name="connsiteY33" fmla="*/ 28488 h 28978"/>
                <a:gd name="connsiteX34" fmla="*/ 17644 w 46860"/>
                <a:gd name="connsiteY34" fmla="*/ 28110 h 28978"/>
                <a:gd name="connsiteX35" fmla="*/ 9386 w 46860"/>
                <a:gd name="connsiteY35" fmla="*/ 28622 h 28978"/>
                <a:gd name="connsiteX36" fmla="*/ 6939 w 46860"/>
                <a:gd name="connsiteY36" fmla="*/ 28303 h 28978"/>
                <a:gd name="connsiteX37" fmla="*/ 9201 w 46860"/>
                <a:gd name="connsiteY37" fmla="*/ 26857 h 28978"/>
                <a:gd name="connsiteX38" fmla="*/ 8650 w 46860"/>
                <a:gd name="connsiteY38" fmla="*/ 25400 h 28978"/>
                <a:gd name="connsiteX39" fmla="*/ 9824 w 46860"/>
                <a:gd name="connsiteY39" fmla="*/ 24759 h 28978"/>
                <a:gd name="connsiteX0" fmla="*/ 9824 w 46860"/>
                <a:gd name="connsiteY0" fmla="*/ 24759 h 28978"/>
                <a:gd name="connsiteX1" fmla="*/ 10749 w 46860"/>
                <a:gd name="connsiteY1" fmla="*/ 23050 h 28978"/>
                <a:gd name="connsiteX2" fmla="*/ 9628 w 46860"/>
                <a:gd name="connsiteY2" fmla="*/ 22471 h 28978"/>
                <a:gd name="connsiteX3" fmla="*/ 8000 w 46860"/>
                <a:gd name="connsiteY3" fmla="*/ 23115 h 28978"/>
                <a:gd name="connsiteX4" fmla="*/ 5126 w 46860"/>
                <a:gd name="connsiteY4" fmla="*/ 23264 h 28978"/>
                <a:gd name="connsiteX5" fmla="*/ 4088 w 46860"/>
                <a:gd name="connsiteY5" fmla="*/ 21950 h 28978"/>
                <a:gd name="connsiteX6" fmla="*/ 6430 w 46860"/>
                <a:gd name="connsiteY6" fmla="*/ 19262 h 28978"/>
                <a:gd name="connsiteX7" fmla="*/ 192 w 46860"/>
                <a:gd name="connsiteY7" fmla="*/ 15065 h 28978"/>
                <a:gd name="connsiteX8" fmla="*/ 3116 w 46860"/>
                <a:gd name="connsiteY8" fmla="*/ 14805 h 28978"/>
                <a:gd name="connsiteX9" fmla="*/ 4816 w 46860"/>
                <a:gd name="connsiteY9" fmla="*/ 11831 h 28978"/>
                <a:gd name="connsiteX10" fmla="*/ 8070 w 46860"/>
                <a:gd name="connsiteY10" fmla="*/ 14453 h 28978"/>
                <a:gd name="connsiteX11" fmla="*/ 10583 w 46860"/>
                <a:gd name="connsiteY11" fmla="*/ 13944 h 28978"/>
                <a:gd name="connsiteX12" fmla="*/ 14179 w 46860"/>
                <a:gd name="connsiteY12" fmla="*/ 9546 h 28978"/>
                <a:gd name="connsiteX13" fmla="*/ 15425 w 46860"/>
                <a:gd name="connsiteY13" fmla="*/ 7301 h 28978"/>
                <a:gd name="connsiteX14" fmla="*/ 15133 w 46860"/>
                <a:gd name="connsiteY14" fmla="*/ 6496 h 28978"/>
                <a:gd name="connsiteX15" fmla="*/ 17177 w 46860"/>
                <a:gd name="connsiteY15" fmla="*/ 6436 h 28978"/>
                <a:gd name="connsiteX16" fmla="*/ 17146 w 46860"/>
                <a:gd name="connsiteY16" fmla="*/ 4699 h 28978"/>
                <a:gd name="connsiteX17" fmla="*/ 18794 w 46860"/>
                <a:gd name="connsiteY17" fmla="*/ 3664 h 28978"/>
                <a:gd name="connsiteX18" fmla="*/ 19091 w 46860"/>
                <a:gd name="connsiteY18" fmla="*/ 2480 h 28978"/>
                <a:gd name="connsiteX19" fmla="*/ 21691 w 46860"/>
                <a:gd name="connsiteY19" fmla="*/ 2115 h 28978"/>
                <a:gd name="connsiteX20" fmla="*/ 23561 w 46860"/>
                <a:gd name="connsiteY20" fmla="*/ 132 h 28978"/>
                <a:gd name="connsiteX21" fmla="*/ 26989 w 46860"/>
                <a:gd name="connsiteY21" fmla="*/ 2931 h 28978"/>
                <a:gd name="connsiteX22" fmla="*/ 28706 w 46860"/>
                <a:gd name="connsiteY22" fmla="*/ 2524 h 28978"/>
                <a:gd name="connsiteX23" fmla="*/ 32232 w 46860"/>
                <a:gd name="connsiteY23" fmla="*/ 5696 h 28978"/>
                <a:gd name="connsiteX24" fmla="*/ 37312 w 46860"/>
                <a:gd name="connsiteY24" fmla="*/ 8097 h 28978"/>
                <a:gd name="connsiteX25" fmla="*/ 38049 w 46860"/>
                <a:gd name="connsiteY25" fmla="*/ 10514 h 28978"/>
                <a:gd name="connsiteX26" fmla="*/ 39599 w 46860"/>
                <a:gd name="connsiteY26" fmla="*/ 11861 h 28978"/>
                <a:gd name="connsiteX27" fmla="*/ 41515 w 46860"/>
                <a:gd name="connsiteY27" fmla="*/ 11037 h 28978"/>
                <a:gd name="connsiteX28" fmla="*/ 46595 w 46860"/>
                <a:gd name="connsiteY28" fmla="*/ 15176 h 28978"/>
                <a:gd name="connsiteX29" fmla="*/ 46022 w 46860"/>
                <a:gd name="connsiteY29" fmla="*/ 19177 h 28978"/>
                <a:gd name="connsiteX30" fmla="*/ 44955 w 46860"/>
                <a:gd name="connsiteY30" fmla="*/ 22390 h 28978"/>
                <a:gd name="connsiteX31" fmla="*/ 41302 w 46860"/>
                <a:gd name="connsiteY31" fmla="*/ 22058 h 28978"/>
                <a:gd name="connsiteX32" fmla="*/ 38378 w 46860"/>
                <a:gd name="connsiteY32" fmla="*/ 23593 h 28978"/>
                <a:gd name="connsiteX33" fmla="*/ 33759 w 46860"/>
                <a:gd name="connsiteY33" fmla="*/ 20296 h 28978"/>
                <a:gd name="connsiteX34" fmla="*/ 20046 w 46860"/>
                <a:gd name="connsiteY34" fmla="*/ 28488 h 28978"/>
                <a:gd name="connsiteX35" fmla="*/ 17644 w 46860"/>
                <a:gd name="connsiteY35" fmla="*/ 28110 h 28978"/>
                <a:gd name="connsiteX36" fmla="*/ 9386 w 46860"/>
                <a:gd name="connsiteY36" fmla="*/ 28622 h 28978"/>
                <a:gd name="connsiteX37" fmla="*/ 6939 w 46860"/>
                <a:gd name="connsiteY37" fmla="*/ 28303 h 28978"/>
                <a:gd name="connsiteX38" fmla="*/ 9201 w 46860"/>
                <a:gd name="connsiteY38" fmla="*/ 26857 h 28978"/>
                <a:gd name="connsiteX39" fmla="*/ 8650 w 46860"/>
                <a:gd name="connsiteY39" fmla="*/ 25400 h 28978"/>
                <a:gd name="connsiteX40" fmla="*/ 9824 w 46860"/>
                <a:gd name="connsiteY40" fmla="*/ 24759 h 28978"/>
                <a:gd name="connsiteX0" fmla="*/ 9824 w 46860"/>
                <a:gd name="connsiteY0" fmla="*/ 24759 h 28978"/>
                <a:gd name="connsiteX1" fmla="*/ 10749 w 46860"/>
                <a:gd name="connsiteY1" fmla="*/ 23050 h 28978"/>
                <a:gd name="connsiteX2" fmla="*/ 9628 w 46860"/>
                <a:gd name="connsiteY2" fmla="*/ 22471 h 28978"/>
                <a:gd name="connsiteX3" fmla="*/ 8000 w 46860"/>
                <a:gd name="connsiteY3" fmla="*/ 23115 h 28978"/>
                <a:gd name="connsiteX4" fmla="*/ 5126 w 46860"/>
                <a:gd name="connsiteY4" fmla="*/ 23264 h 28978"/>
                <a:gd name="connsiteX5" fmla="*/ 4088 w 46860"/>
                <a:gd name="connsiteY5" fmla="*/ 21950 h 28978"/>
                <a:gd name="connsiteX6" fmla="*/ 6430 w 46860"/>
                <a:gd name="connsiteY6" fmla="*/ 19262 h 28978"/>
                <a:gd name="connsiteX7" fmla="*/ 192 w 46860"/>
                <a:gd name="connsiteY7" fmla="*/ 15065 h 28978"/>
                <a:gd name="connsiteX8" fmla="*/ 3116 w 46860"/>
                <a:gd name="connsiteY8" fmla="*/ 14805 h 28978"/>
                <a:gd name="connsiteX9" fmla="*/ 4816 w 46860"/>
                <a:gd name="connsiteY9" fmla="*/ 11831 h 28978"/>
                <a:gd name="connsiteX10" fmla="*/ 8070 w 46860"/>
                <a:gd name="connsiteY10" fmla="*/ 14453 h 28978"/>
                <a:gd name="connsiteX11" fmla="*/ 10583 w 46860"/>
                <a:gd name="connsiteY11" fmla="*/ 13944 h 28978"/>
                <a:gd name="connsiteX12" fmla="*/ 14179 w 46860"/>
                <a:gd name="connsiteY12" fmla="*/ 9546 h 28978"/>
                <a:gd name="connsiteX13" fmla="*/ 15425 w 46860"/>
                <a:gd name="connsiteY13" fmla="*/ 7301 h 28978"/>
                <a:gd name="connsiteX14" fmla="*/ 15133 w 46860"/>
                <a:gd name="connsiteY14" fmla="*/ 6496 h 28978"/>
                <a:gd name="connsiteX15" fmla="*/ 17177 w 46860"/>
                <a:gd name="connsiteY15" fmla="*/ 6436 h 28978"/>
                <a:gd name="connsiteX16" fmla="*/ 17146 w 46860"/>
                <a:gd name="connsiteY16" fmla="*/ 4699 h 28978"/>
                <a:gd name="connsiteX17" fmla="*/ 18794 w 46860"/>
                <a:gd name="connsiteY17" fmla="*/ 3664 h 28978"/>
                <a:gd name="connsiteX18" fmla="*/ 19091 w 46860"/>
                <a:gd name="connsiteY18" fmla="*/ 2480 h 28978"/>
                <a:gd name="connsiteX19" fmla="*/ 21691 w 46860"/>
                <a:gd name="connsiteY19" fmla="*/ 2115 h 28978"/>
                <a:gd name="connsiteX20" fmla="*/ 23561 w 46860"/>
                <a:gd name="connsiteY20" fmla="*/ 132 h 28978"/>
                <a:gd name="connsiteX21" fmla="*/ 26989 w 46860"/>
                <a:gd name="connsiteY21" fmla="*/ 2931 h 28978"/>
                <a:gd name="connsiteX22" fmla="*/ 28706 w 46860"/>
                <a:gd name="connsiteY22" fmla="*/ 2524 h 28978"/>
                <a:gd name="connsiteX23" fmla="*/ 32232 w 46860"/>
                <a:gd name="connsiteY23" fmla="*/ 5696 h 28978"/>
                <a:gd name="connsiteX24" fmla="*/ 37312 w 46860"/>
                <a:gd name="connsiteY24" fmla="*/ 8097 h 28978"/>
                <a:gd name="connsiteX25" fmla="*/ 38049 w 46860"/>
                <a:gd name="connsiteY25" fmla="*/ 10514 h 28978"/>
                <a:gd name="connsiteX26" fmla="*/ 39599 w 46860"/>
                <a:gd name="connsiteY26" fmla="*/ 11861 h 28978"/>
                <a:gd name="connsiteX27" fmla="*/ 41515 w 46860"/>
                <a:gd name="connsiteY27" fmla="*/ 11037 h 28978"/>
                <a:gd name="connsiteX28" fmla="*/ 46595 w 46860"/>
                <a:gd name="connsiteY28" fmla="*/ 15176 h 28978"/>
                <a:gd name="connsiteX29" fmla="*/ 46022 w 46860"/>
                <a:gd name="connsiteY29" fmla="*/ 19177 h 28978"/>
                <a:gd name="connsiteX30" fmla="*/ 44955 w 46860"/>
                <a:gd name="connsiteY30" fmla="*/ 22390 h 28978"/>
                <a:gd name="connsiteX31" fmla="*/ 41302 w 46860"/>
                <a:gd name="connsiteY31" fmla="*/ 22058 h 28978"/>
                <a:gd name="connsiteX32" fmla="*/ 38378 w 46860"/>
                <a:gd name="connsiteY32" fmla="*/ 23593 h 28978"/>
                <a:gd name="connsiteX33" fmla="*/ 31954 w 46860"/>
                <a:gd name="connsiteY33" fmla="*/ 23084 h 28978"/>
                <a:gd name="connsiteX34" fmla="*/ 33759 w 46860"/>
                <a:gd name="connsiteY34" fmla="*/ 20296 h 28978"/>
                <a:gd name="connsiteX35" fmla="*/ 20046 w 46860"/>
                <a:gd name="connsiteY35" fmla="*/ 28488 h 28978"/>
                <a:gd name="connsiteX36" fmla="*/ 17644 w 46860"/>
                <a:gd name="connsiteY36" fmla="*/ 28110 h 28978"/>
                <a:gd name="connsiteX37" fmla="*/ 9386 w 46860"/>
                <a:gd name="connsiteY37" fmla="*/ 28622 h 28978"/>
                <a:gd name="connsiteX38" fmla="*/ 6939 w 46860"/>
                <a:gd name="connsiteY38" fmla="*/ 28303 h 28978"/>
                <a:gd name="connsiteX39" fmla="*/ 9201 w 46860"/>
                <a:gd name="connsiteY39" fmla="*/ 26857 h 28978"/>
                <a:gd name="connsiteX40" fmla="*/ 8650 w 46860"/>
                <a:gd name="connsiteY40" fmla="*/ 25400 h 28978"/>
                <a:gd name="connsiteX41" fmla="*/ 9824 w 46860"/>
                <a:gd name="connsiteY41" fmla="*/ 24759 h 28978"/>
                <a:gd name="connsiteX0" fmla="*/ 9824 w 46860"/>
                <a:gd name="connsiteY0" fmla="*/ 24759 h 28716"/>
                <a:gd name="connsiteX1" fmla="*/ 10749 w 46860"/>
                <a:gd name="connsiteY1" fmla="*/ 23050 h 28716"/>
                <a:gd name="connsiteX2" fmla="*/ 9628 w 46860"/>
                <a:gd name="connsiteY2" fmla="*/ 22471 h 28716"/>
                <a:gd name="connsiteX3" fmla="*/ 8000 w 46860"/>
                <a:gd name="connsiteY3" fmla="*/ 23115 h 28716"/>
                <a:gd name="connsiteX4" fmla="*/ 5126 w 46860"/>
                <a:gd name="connsiteY4" fmla="*/ 23264 h 28716"/>
                <a:gd name="connsiteX5" fmla="*/ 4088 w 46860"/>
                <a:gd name="connsiteY5" fmla="*/ 21950 h 28716"/>
                <a:gd name="connsiteX6" fmla="*/ 6430 w 46860"/>
                <a:gd name="connsiteY6" fmla="*/ 19262 h 28716"/>
                <a:gd name="connsiteX7" fmla="*/ 192 w 46860"/>
                <a:gd name="connsiteY7" fmla="*/ 15065 h 28716"/>
                <a:gd name="connsiteX8" fmla="*/ 3116 w 46860"/>
                <a:gd name="connsiteY8" fmla="*/ 14805 h 28716"/>
                <a:gd name="connsiteX9" fmla="*/ 4816 w 46860"/>
                <a:gd name="connsiteY9" fmla="*/ 11831 h 28716"/>
                <a:gd name="connsiteX10" fmla="*/ 8070 w 46860"/>
                <a:gd name="connsiteY10" fmla="*/ 14453 h 28716"/>
                <a:gd name="connsiteX11" fmla="*/ 10583 w 46860"/>
                <a:gd name="connsiteY11" fmla="*/ 13944 h 28716"/>
                <a:gd name="connsiteX12" fmla="*/ 14179 w 46860"/>
                <a:gd name="connsiteY12" fmla="*/ 9546 h 28716"/>
                <a:gd name="connsiteX13" fmla="*/ 15425 w 46860"/>
                <a:gd name="connsiteY13" fmla="*/ 7301 h 28716"/>
                <a:gd name="connsiteX14" fmla="*/ 15133 w 46860"/>
                <a:gd name="connsiteY14" fmla="*/ 6496 h 28716"/>
                <a:gd name="connsiteX15" fmla="*/ 17177 w 46860"/>
                <a:gd name="connsiteY15" fmla="*/ 6436 h 28716"/>
                <a:gd name="connsiteX16" fmla="*/ 17146 w 46860"/>
                <a:gd name="connsiteY16" fmla="*/ 4699 h 28716"/>
                <a:gd name="connsiteX17" fmla="*/ 18794 w 46860"/>
                <a:gd name="connsiteY17" fmla="*/ 3664 h 28716"/>
                <a:gd name="connsiteX18" fmla="*/ 19091 w 46860"/>
                <a:gd name="connsiteY18" fmla="*/ 2480 h 28716"/>
                <a:gd name="connsiteX19" fmla="*/ 21691 w 46860"/>
                <a:gd name="connsiteY19" fmla="*/ 2115 h 28716"/>
                <a:gd name="connsiteX20" fmla="*/ 23561 w 46860"/>
                <a:gd name="connsiteY20" fmla="*/ 132 h 28716"/>
                <a:gd name="connsiteX21" fmla="*/ 26989 w 46860"/>
                <a:gd name="connsiteY21" fmla="*/ 2931 h 28716"/>
                <a:gd name="connsiteX22" fmla="*/ 28706 w 46860"/>
                <a:gd name="connsiteY22" fmla="*/ 2524 h 28716"/>
                <a:gd name="connsiteX23" fmla="*/ 32232 w 46860"/>
                <a:gd name="connsiteY23" fmla="*/ 5696 h 28716"/>
                <a:gd name="connsiteX24" fmla="*/ 37312 w 46860"/>
                <a:gd name="connsiteY24" fmla="*/ 8097 h 28716"/>
                <a:gd name="connsiteX25" fmla="*/ 38049 w 46860"/>
                <a:gd name="connsiteY25" fmla="*/ 10514 h 28716"/>
                <a:gd name="connsiteX26" fmla="*/ 39599 w 46860"/>
                <a:gd name="connsiteY26" fmla="*/ 11861 h 28716"/>
                <a:gd name="connsiteX27" fmla="*/ 41515 w 46860"/>
                <a:gd name="connsiteY27" fmla="*/ 11037 h 28716"/>
                <a:gd name="connsiteX28" fmla="*/ 46595 w 46860"/>
                <a:gd name="connsiteY28" fmla="*/ 15176 h 28716"/>
                <a:gd name="connsiteX29" fmla="*/ 46022 w 46860"/>
                <a:gd name="connsiteY29" fmla="*/ 19177 h 28716"/>
                <a:gd name="connsiteX30" fmla="*/ 44955 w 46860"/>
                <a:gd name="connsiteY30" fmla="*/ 22390 h 28716"/>
                <a:gd name="connsiteX31" fmla="*/ 41302 w 46860"/>
                <a:gd name="connsiteY31" fmla="*/ 22058 h 28716"/>
                <a:gd name="connsiteX32" fmla="*/ 38378 w 46860"/>
                <a:gd name="connsiteY32" fmla="*/ 23593 h 28716"/>
                <a:gd name="connsiteX33" fmla="*/ 31954 w 46860"/>
                <a:gd name="connsiteY33" fmla="*/ 23084 h 28716"/>
                <a:gd name="connsiteX34" fmla="*/ 28239 w 46860"/>
                <a:gd name="connsiteY34" fmla="*/ 23982 h 28716"/>
                <a:gd name="connsiteX35" fmla="*/ 20046 w 46860"/>
                <a:gd name="connsiteY35" fmla="*/ 28488 h 28716"/>
                <a:gd name="connsiteX36" fmla="*/ 17644 w 46860"/>
                <a:gd name="connsiteY36" fmla="*/ 28110 h 28716"/>
                <a:gd name="connsiteX37" fmla="*/ 9386 w 46860"/>
                <a:gd name="connsiteY37" fmla="*/ 28622 h 28716"/>
                <a:gd name="connsiteX38" fmla="*/ 6939 w 46860"/>
                <a:gd name="connsiteY38" fmla="*/ 28303 h 28716"/>
                <a:gd name="connsiteX39" fmla="*/ 9201 w 46860"/>
                <a:gd name="connsiteY39" fmla="*/ 26857 h 28716"/>
                <a:gd name="connsiteX40" fmla="*/ 8650 w 46860"/>
                <a:gd name="connsiteY40" fmla="*/ 25400 h 28716"/>
                <a:gd name="connsiteX41" fmla="*/ 9824 w 46860"/>
                <a:gd name="connsiteY41" fmla="*/ 24759 h 28716"/>
                <a:gd name="connsiteX0" fmla="*/ 9824 w 46860"/>
                <a:gd name="connsiteY0" fmla="*/ 24759 h 28686"/>
                <a:gd name="connsiteX1" fmla="*/ 10749 w 46860"/>
                <a:gd name="connsiteY1" fmla="*/ 23050 h 28686"/>
                <a:gd name="connsiteX2" fmla="*/ 9628 w 46860"/>
                <a:gd name="connsiteY2" fmla="*/ 22471 h 28686"/>
                <a:gd name="connsiteX3" fmla="*/ 8000 w 46860"/>
                <a:gd name="connsiteY3" fmla="*/ 23115 h 28686"/>
                <a:gd name="connsiteX4" fmla="*/ 5126 w 46860"/>
                <a:gd name="connsiteY4" fmla="*/ 23264 h 28686"/>
                <a:gd name="connsiteX5" fmla="*/ 4088 w 46860"/>
                <a:gd name="connsiteY5" fmla="*/ 21950 h 28686"/>
                <a:gd name="connsiteX6" fmla="*/ 6430 w 46860"/>
                <a:gd name="connsiteY6" fmla="*/ 19262 h 28686"/>
                <a:gd name="connsiteX7" fmla="*/ 192 w 46860"/>
                <a:gd name="connsiteY7" fmla="*/ 15065 h 28686"/>
                <a:gd name="connsiteX8" fmla="*/ 3116 w 46860"/>
                <a:gd name="connsiteY8" fmla="*/ 14805 h 28686"/>
                <a:gd name="connsiteX9" fmla="*/ 4816 w 46860"/>
                <a:gd name="connsiteY9" fmla="*/ 11831 h 28686"/>
                <a:gd name="connsiteX10" fmla="*/ 8070 w 46860"/>
                <a:gd name="connsiteY10" fmla="*/ 14453 h 28686"/>
                <a:gd name="connsiteX11" fmla="*/ 10583 w 46860"/>
                <a:gd name="connsiteY11" fmla="*/ 13944 h 28686"/>
                <a:gd name="connsiteX12" fmla="*/ 14179 w 46860"/>
                <a:gd name="connsiteY12" fmla="*/ 9546 h 28686"/>
                <a:gd name="connsiteX13" fmla="*/ 15425 w 46860"/>
                <a:gd name="connsiteY13" fmla="*/ 7301 h 28686"/>
                <a:gd name="connsiteX14" fmla="*/ 15133 w 46860"/>
                <a:gd name="connsiteY14" fmla="*/ 6496 h 28686"/>
                <a:gd name="connsiteX15" fmla="*/ 17177 w 46860"/>
                <a:gd name="connsiteY15" fmla="*/ 6436 h 28686"/>
                <a:gd name="connsiteX16" fmla="*/ 17146 w 46860"/>
                <a:gd name="connsiteY16" fmla="*/ 4699 h 28686"/>
                <a:gd name="connsiteX17" fmla="*/ 18794 w 46860"/>
                <a:gd name="connsiteY17" fmla="*/ 3664 h 28686"/>
                <a:gd name="connsiteX18" fmla="*/ 19091 w 46860"/>
                <a:gd name="connsiteY18" fmla="*/ 2480 h 28686"/>
                <a:gd name="connsiteX19" fmla="*/ 21691 w 46860"/>
                <a:gd name="connsiteY19" fmla="*/ 2115 h 28686"/>
                <a:gd name="connsiteX20" fmla="*/ 23561 w 46860"/>
                <a:gd name="connsiteY20" fmla="*/ 132 h 28686"/>
                <a:gd name="connsiteX21" fmla="*/ 26989 w 46860"/>
                <a:gd name="connsiteY21" fmla="*/ 2931 h 28686"/>
                <a:gd name="connsiteX22" fmla="*/ 28706 w 46860"/>
                <a:gd name="connsiteY22" fmla="*/ 2524 h 28686"/>
                <a:gd name="connsiteX23" fmla="*/ 32232 w 46860"/>
                <a:gd name="connsiteY23" fmla="*/ 5696 h 28686"/>
                <a:gd name="connsiteX24" fmla="*/ 37312 w 46860"/>
                <a:gd name="connsiteY24" fmla="*/ 8097 h 28686"/>
                <a:gd name="connsiteX25" fmla="*/ 38049 w 46860"/>
                <a:gd name="connsiteY25" fmla="*/ 10514 h 28686"/>
                <a:gd name="connsiteX26" fmla="*/ 39599 w 46860"/>
                <a:gd name="connsiteY26" fmla="*/ 11861 h 28686"/>
                <a:gd name="connsiteX27" fmla="*/ 41515 w 46860"/>
                <a:gd name="connsiteY27" fmla="*/ 11037 h 28686"/>
                <a:gd name="connsiteX28" fmla="*/ 46595 w 46860"/>
                <a:gd name="connsiteY28" fmla="*/ 15176 h 28686"/>
                <a:gd name="connsiteX29" fmla="*/ 46022 w 46860"/>
                <a:gd name="connsiteY29" fmla="*/ 19177 h 28686"/>
                <a:gd name="connsiteX30" fmla="*/ 44955 w 46860"/>
                <a:gd name="connsiteY30" fmla="*/ 22390 h 28686"/>
                <a:gd name="connsiteX31" fmla="*/ 41302 w 46860"/>
                <a:gd name="connsiteY31" fmla="*/ 22058 h 28686"/>
                <a:gd name="connsiteX32" fmla="*/ 38378 w 46860"/>
                <a:gd name="connsiteY32" fmla="*/ 23593 h 28686"/>
                <a:gd name="connsiteX33" fmla="*/ 31954 w 46860"/>
                <a:gd name="connsiteY33" fmla="*/ 23084 h 28686"/>
                <a:gd name="connsiteX34" fmla="*/ 28239 w 46860"/>
                <a:gd name="connsiteY34" fmla="*/ 23982 h 28686"/>
                <a:gd name="connsiteX35" fmla="*/ 27324 w 46860"/>
                <a:gd name="connsiteY35" fmla="*/ 24406 h 28686"/>
                <a:gd name="connsiteX36" fmla="*/ 20046 w 46860"/>
                <a:gd name="connsiteY36" fmla="*/ 28488 h 28686"/>
                <a:gd name="connsiteX37" fmla="*/ 17644 w 46860"/>
                <a:gd name="connsiteY37" fmla="*/ 28110 h 28686"/>
                <a:gd name="connsiteX38" fmla="*/ 9386 w 46860"/>
                <a:gd name="connsiteY38" fmla="*/ 28622 h 28686"/>
                <a:gd name="connsiteX39" fmla="*/ 6939 w 46860"/>
                <a:gd name="connsiteY39" fmla="*/ 28303 h 28686"/>
                <a:gd name="connsiteX40" fmla="*/ 9201 w 46860"/>
                <a:gd name="connsiteY40" fmla="*/ 26857 h 28686"/>
                <a:gd name="connsiteX41" fmla="*/ 8650 w 46860"/>
                <a:gd name="connsiteY41" fmla="*/ 25400 h 28686"/>
                <a:gd name="connsiteX42" fmla="*/ 9824 w 46860"/>
                <a:gd name="connsiteY42" fmla="*/ 24759 h 28686"/>
                <a:gd name="connsiteX0" fmla="*/ 9824 w 46860"/>
                <a:gd name="connsiteY0" fmla="*/ 24759 h 28716"/>
                <a:gd name="connsiteX1" fmla="*/ 10749 w 46860"/>
                <a:gd name="connsiteY1" fmla="*/ 23050 h 28716"/>
                <a:gd name="connsiteX2" fmla="*/ 9628 w 46860"/>
                <a:gd name="connsiteY2" fmla="*/ 22471 h 28716"/>
                <a:gd name="connsiteX3" fmla="*/ 8000 w 46860"/>
                <a:gd name="connsiteY3" fmla="*/ 23115 h 28716"/>
                <a:gd name="connsiteX4" fmla="*/ 5126 w 46860"/>
                <a:gd name="connsiteY4" fmla="*/ 23264 h 28716"/>
                <a:gd name="connsiteX5" fmla="*/ 4088 w 46860"/>
                <a:gd name="connsiteY5" fmla="*/ 21950 h 28716"/>
                <a:gd name="connsiteX6" fmla="*/ 6430 w 46860"/>
                <a:gd name="connsiteY6" fmla="*/ 19262 h 28716"/>
                <a:gd name="connsiteX7" fmla="*/ 192 w 46860"/>
                <a:gd name="connsiteY7" fmla="*/ 15065 h 28716"/>
                <a:gd name="connsiteX8" fmla="*/ 3116 w 46860"/>
                <a:gd name="connsiteY8" fmla="*/ 14805 h 28716"/>
                <a:gd name="connsiteX9" fmla="*/ 4816 w 46860"/>
                <a:gd name="connsiteY9" fmla="*/ 11831 h 28716"/>
                <a:gd name="connsiteX10" fmla="*/ 8070 w 46860"/>
                <a:gd name="connsiteY10" fmla="*/ 14453 h 28716"/>
                <a:gd name="connsiteX11" fmla="*/ 10583 w 46860"/>
                <a:gd name="connsiteY11" fmla="*/ 13944 h 28716"/>
                <a:gd name="connsiteX12" fmla="*/ 14179 w 46860"/>
                <a:gd name="connsiteY12" fmla="*/ 9546 h 28716"/>
                <a:gd name="connsiteX13" fmla="*/ 15425 w 46860"/>
                <a:gd name="connsiteY13" fmla="*/ 7301 h 28716"/>
                <a:gd name="connsiteX14" fmla="*/ 15133 w 46860"/>
                <a:gd name="connsiteY14" fmla="*/ 6496 h 28716"/>
                <a:gd name="connsiteX15" fmla="*/ 17177 w 46860"/>
                <a:gd name="connsiteY15" fmla="*/ 6436 h 28716"/>
                <a:gd name="connsiteX16" fmla="*/ 17146 w 46860"/>
                <a:gd name="connsiteY16" fmla="*/ 4699 h 28716"/>
                <a:gd name="connsiteX17" fmla="*/ 18794 w 46860"/>
                <a:gd name="connsiteY17" fmla="*/ 3664 h 28716"/>
                <a:gd name="connsiteX18" fmla="*/ 19091 w 46860"/>
                <a:gd name="connsiteY18" fmla="*/ 2480 h 28716"/>
                <a:gd name="connsiteX19" fmla="*/ 21691 w 46860"/>
                <a:gd name="connsiteY19" fmla="*/ 2115 h 28716"/>
                <a:gd name="connsiteX20" fmla="*/ 23561 w 46860"/>
                <a:gd name="connsiteY20" fmla="*/ 132 h 28716"/>
                <a:gd name="connsiteX21" fmla="*/ 26989 w 46860"/>
                <a:gd name="connsiteY21" fmla="*/ 2931 h 28716"/>
                <a:gd name="connsiteX22" fmla="*/ 28706 w 46860"/>
                <a:gd name="connsiteY22" fmla="*/ 2524 h 28716"/>
                <a:gd name="connsiteX23" fmla="*/ 32232 w 46860"/>
                <a:gd name="connsiteY23" fmla="*/ 5696 h 28716"/>
                <a:gd name="connsiteX24" fmla="*/ 37312 w 46860"/>
                <a:gd name="connsiteY24" fmla="*/ 8097 h 28716"/>
                <a:gd name="connsiteX25" fmla="*/ 38049 w 46860"/>
                <a:gd name="connsiteY25" fmla="*/ 10514 h 28716"/>
                <a:gd name="connsiteX26" fmla="*/ 39599 w 46860"/>
                <a:gd name="connsiteY26" fmla="*/ 11861 h 28716"/>
                <a:gd name="connsiteX27" fmla="*/ 41515 w 46860"/>
                <a:gd name="connsiteY27" fmla="*/ 11037 h 28716"/>
                <a:gd name="connsiteX28" fmla="*/ 46595 w 46860"/>
                <a:gd name="connsiteY28" fmla="*/ 15176 h 28716"/>
                <a:gd name="connsiteX29" fmla="*/ 46022 w 46860"/>
                <a:gd name="connsiteY29" fmla="*/ 19177 h 28716"/>
                <a:gd name="connsiteX30" fmla="*/ 44955 w 46860"/>
                <a:gd name="connsiteY30" fmla="*/ 22390 h 28716"/>
                <a:gd name="connsiteX31" fmla="*/ 41302 w 46860"/>
                <a:gd name="connsiteY31" fmla="*/ 22058 h 28716"/>
                <a:gd name="connsiteX32" fmla="*/ 38378 w 46860"/>
                <a:gd name="connsiteY32" fmla="*/ 23593 h 28716"/>
                <a:gd name="connsiteX33" fmla="*/ 31954 w 46860"/>
                <a:gd name="connsiteY33" fmla="*/ 23084 h 28716"/>
                <a:gd name="connsiteX34" fmla="*/ 28239 w 46860"/>
                <a:gd name="connsiteY34" fmla="*/ 23982 h 28716"/>
                <a:gd name="connsiteX35" fmla="*/ 20046 w 46860"/>
                <a:gd name="connsiteY35" fmla="*/ 28488 h 28716"/>
                <a:gd name="connsiteX36" fmla="*/ 17644 w 46860"/>
                <a:gd name="connsiteY36" fmla="*/ 28110 h 28716"/>
                <a:gd name="connsiteX37" fmla="*/ 9386 w 46860"/>
                <a:gd name="connsiteY37" fmla="*/ 28622 h 28716"/>
                <a:gd name="connsiteX38" fmla="*/ 6939 w 46860"/>
                <a:gd name="connsiteY38" fmla="*/ 28303 h 28716"/>
                <a:gd name="connsiteX39" fmla="*/ 9201 w 46860"/>
                <a:gd name="connsiteY39" fmla="*/ 26857 h 28716"/>
                <a:gd name="connsiteX40" fmla="*/ 8650 w 46860"/>
                <a:gd name="connsiteY40" fmla="*/ 25400 h 28716"/>
                <a:gd name="connsiteX41" fmla="*/ 9824 w 46860"/>
                <a:gd name="connsiteY41" fmla="*/ 24759 h 28716"/>
                <a:gd name="connsiteX0" fmla="*/ 9824 w 46860"/>
                <a:gd name="connsiteY0" fmla="*/ 24759 h 28779"/>
                <a:gd name="connsiteX1" fmla="*/ 10749 w 46860"/>
                <a:gd name="connsiteY1" fmla="*/ 23050 h 28779"/>
                <a:gd name="connsiteX2" fmla="*/ 9628 w 46860"/>
                <a:gd name="connsiteY2" fmla="*/ 22471 h 28779"/>
                <a:gd name="connsiteX3" fmla="*/ 8000 w 46860"/>
                <a:gd name="connsiteY3" fmla="*/ 23115 h 28779"/>
                <a:gd name="connsiteX4" fmla="*/ 5126 w 46860"/>
                <a:gd name="connsiteY4" fmla="*/ 23264 h 28779"/>
                <a:gd name="connsiteX5" fmla="*/ 4088 w 46860"/>
                <a:gd name="connsiteY5" fmla="*/ 21950 h 28779"/>
                <a:gd name="connsiteX6" fmla="*/ 6430 w 46860"/>
                <a:gd name="connsiteY6" fmla="*/ 19262 h 28779"/>
                <a:gd name="connsiteX7" fmla="*/ 192 w 46860"/>
                <a:gd name="connsiteY7" fmla="*/ 15065 h 28779"/>
                <a:gd name="connsiteX8" fmla="*/ 3116 w 46860"/>
                <a:gd name="connsiteY8" fmla="*/ 14805 h 28779"/>
                <a:gd name="connsiteX9" fmla="*/ 4816 w 46860"/>
                <a:gd name="connsiteY9" fmla="*/ 11831 h 28779"/>
                <a:gd name="connsiteX10" fmla="*/ 8070 w 46860"/>
                <a:gd name="connsiteY10" fmla="*/ 14453 h 28779"/>
                <a:gd name="connsiteX11" fmla="*/ 10583 w 46860"/>
                <a:gd name="connsiteY11" fmla="*/ 13944 h 28779"/>
                <a:gd name="connsiteX12" fmla="*/ 14179 w 46860"/>
                <a:gd name="connsiteY12" fmla="*/ 9546 h 28779"/>
                <a:gd name="connsiteX13" fmla="*/ 15425 w 46860"/>
                <a:gd name="connsiteY13" fmla="*/ 7301 h 28779"/>
                <a:gd name="connsiteX14" fmla="*/ 15133 w 46860"/>
                <a:gd name="connsiteY14" fmla="*/ 6496 h 28779"/>
                <a:gd name="connsiteX15" fmla="*/ 17177 w 46860"/>
                <a:gd name="connsiteY15" fmla="*/ 6436 h 28779"/>
                <a:gd name="connsiteX16" fmla="*/ 17146 w 46860"/>
                <a:gd name="connsiteY16" fmla="*/ 4699 h 28779"/>
                <a:gd name="connsiteX17" fmla="*/ 18794 w 46860"/>
                <a:gd name="connsiteY17" fmla="*/ 3664 h 28779"/>
                <a:gd name="connsiteX18" fmla="*/ 19091 w 46860"/>
                <a:gd name="connsiteY18" fmla="*/ 2480 h 28779"/>
                <a:gd name="connsiteX19" fmla="*/ 21691 w 46860"/>
                <a:gd name="connsiteY19" fmla="*/ 2115 h 28779"/>
                <a:gd name="connsiteX20" fmla="*/ 23561 w 46860"/>
                <a:gd name="connsiteY20" fmla="*/ 132 h 28779"/>
                <a:gd name="connsiteX21" fmla="*/ 26989 w 46860"/>
                <a:gd name="connsiteY21" fmla="*/ 2931 h 28779"/>
                <a:gd name="connsiteX22" fmla="*/ 28706 w 46860"/>
                <a:gd name="connsiteY22" fmla="*/ 2524 h 28779"/>
                <a:gd name="connsiteX23" fmla="*/ 32232 w 46860"/>
                <a:gd name="connsiteY23" fmla="*/ 5696 h 28779"/>
                <a:gd name="connsiteX24" fmla="*/ 37312 w 46860"/>
                <a:gd name="connsiteY24" fmla="*/ 8097 h 28779"/>
                <a:gd name="connsiteX25" fmla="*/ 38049 w 46860"/>
                <a:gd name="connsiteY25" fmla="*/ 10514 h 28779"/>
                <a:gd name="connsiteX26" fmla="*/ 39599 w 46860"/>
                <a:gd name="connsiteY26" fmla="*/ 11861 h 28779"/>
                <a:gd name="connsiteX27" fmla="*/ 41515 w 46860"/>
                <a:gd name="connsiteY27" fmla="*/ 11037 h 28779"/>
                <a:gd name="connsiteX28" fmla="*/ 46595 w 46860"/>
                <a:gd name="connsiteY28" fmla="*/ 15176 h 28779"/>
                <a:gd name="connsiteX29" fmla="*/ 46022 w 46860"/>
                <a:gd name="connsiteY29" fmla="*/ 19177 h 28779"/>
                <a:gd name="connsiteX30" fmla="*/ 44955 w 46860"/>
                <a:gd name="connsiteY30" fmla="*/ 22390 h 28779"/>
                <a:gd name="connsiteX31" fmla="*/ 41302 w 46860"/>
                <a:gd name="connsiteY31" fmla="*/ 22058 h 28779"/>
                <a:gd name="connsiteX32" fmla="*/ 38378 w 46860"/>
                <a:gd name="connsiteY32" fmla="*/ 23593 h 28779"/>
                <a:gd name="connsiteX33" fmla="*/ 31954 w 46860"/>
                <a:gd name="connsiteY33" fmla="*/ 23084 h 28779"/>
                <a:gd name="connsiteX34" fmla="*/ 20046 w 46860"/>
                <a:gd name="connsiteY34" fmla="*/ 28488 h 28779"/>
                <a:gd name="connsiteX35" fmla="*/ 17644 w 46860"/>
                <a:gd name="connsiteY35" fmla="*/ 28110 h 28779"/>
                <a:gd name="connsiteX36" fmla="*/ 9386 w 46860"/>
                <a:gd name="connsiteY36" fmla="*/ 28622 h 28779"/>
                <a:gd name="connsiteX37" fmla="*/ 6939 w 46860"/>
                <a:gd name="connsiteY37" fmla="*/ 28303 h 28779"/>
                <a:gd name="connsiteX38" fmla="*/ 9201 w 46860"/>
                <a:gd name="connsiteY38" fmla="*/ 26857 h 28779"/>
                <a:gd name="connsiteX39" fmla="*/ 8650 w 46860"/>
                <a:gd name="connsiteY39" fmla="*/ 25400 h 28779"/>
                <a:gd name="connsiteX40" fmla="*/ 9824 w 46860"/>
                <a:gd name="connsiteY40" fmla="*/ 24759 h 28779"/>
                <a:gd name="connsiteX0" fmla="*/ 9824 w 46860"/>
                <a:gd name="connsiteY0" fmla="*/ 24759 h 28779"/>
                <a:gd name="connsiteX1" fmla="*/ 10749 w 46860"/>
                <a:gd name="connsiteY1" fmla="*/ 23050 h 28779"/>
                <a:gd name="connsiteX2" fmla="*/ 9628 w 46860"/>
                <a:gd name="connsiteY2" fmla="*/ 22471 h 28779"/>
                <a:gd name="connsiteX3" fmla="*/ 8000 w 46860"/>
                <a:gd name="connsiteY3" fmla="*/ 23115 h 28779"/>
                <a:gd name="connsiteX4" fmla="*/ 5126 w 46860"/>
                <a:gd name="connsiteY4" fmla="*/ 23264 h 28779"/>
                <a:gd name="connsiteX5" fmla="*/ 4088 w 46860"/>
                <a:gd name="connsiteY5" fmla="*/ 21950 h 28779"/>
                <a:gd name="connsiteX6" fmla="*/ 6430 w 46860"/>
                <a:gd name="connsiteY6" fmla="*/ 19262 h 28779"/>
                <a:gd name="connsiteX7" fmla="*/ 192 w 46860"/>
                <a:gd name="connsiteY7" fmla="*/ 15065 h 28779"/>
                <a:gd name="connsiteX8" fmla="*/ 3116 w 46860"/>
                <a:gd name="connsiteY8" fmla="*/ 14805 h 28779"/>
                <a:gd name="connsiteX9" fmla="*/ 4816 w 46860"/>
                <a:gd name="connsiteY9" fmla="*/ 11831 h 28779"/>
                <a:gd name="connsiteX10" fmla="*/ 8070 w 46860"/>
                <a:gd name="connsiteY10" fmla="*/ 14453 h 28779"/>
                <a:gd name="connsiteX11" fmla="*/ 10583 w 46860"/>
                <a:gd name="connsiteY11" fmla="*/ 13944 h 28779"/>
                <a:gd name="connsiteX12" fmla="*/ 14179 w 46860"/>
                <a:gd name="connsiteY12" fmla="*/ 9546 h 28779"/>
                <a:gd name="connsiteX13" fmla="*/ 15425 w 46860"/>
                <a:gd name="connsiteY13" fmla="*/ 7301 h 28779"/>
                <a:gd name="connsiteX14" fmla="*/ 15133 w 46860"/>
                <a:gd name="connsiteY14" fmla="*/ 6496 h 28779"/>
                <a:gd name="connsiteX15" fmla="*/ 17177 w 46860"/>
                <a:gd name="connsiteY15" fmla="*/ 6436 h 28779"/>
                <a:gd name="connsiteX16" fmla="*/ 17146 w 46860"/>
                <a:gd name="connsiteY16" fmla="*/ 4699 h 28779"/>
                <a:gd name="connsiteX17" fmla="*/ 18794 w 46860"/>
                <a:gd name="connsiteY17" fmla="*/ 3664 h 28779"/>
                <a:gd name="connsiteX18" fmla="*/ 19091 w 46860"/>
                <a:gd name="connsiteY18" fmla="*/ 2480 h 28779"/>
                <a:gd name="connsiteX19" fmla="*/ 21691 w 46860"/>
                <a:gd name="connsiteY19" fmla="*/ 2115 h 28779"/>
                <a:gd name="connsiteX20" fmla="*/ 23561 w 46860"/>
                <a:gd name="connsiteY20" fmla="*/ 132 h 28779"/>
                <a:gd name="connsiteX21" fmla="*/ 26989 w 46860"/>
                <a:gd name="connsiteY21" fmla="*/ 2931 h 28779"/>
                <a:gd name="connsiteX22" fmla="*/ 28706 w 46860"/>
                <a:gd name="connsiteY22" fmla="*/ 2524 h 28779"/>
                <a:gd name="connsiteX23" fmla="*/ 32232 w 46860"/>
                <a:gd name="connsiteY23" fmla="*/ 5696 h 28779"/>
                <a:gd name="connsiteX24" fmla="*/ 37312 w 46860"/>
                <a:gd name="connsiteY24" fmla="*/ 8097 h 28779"/>
                <a:gd name="connsiteX25" fmla="*/ 38049 w 46860"/>
                <a:gd name="connsiteY25" fmla="*/ 10514 h 28779"/>
                <a:gd name="connsiteX26" fmla="*/ 39599 w 46860"/>
                <a:gd name="connsiteY26" fmla="*/ 11861 h 28779"/>
                <a:gd name="connsiteX27" fmla="*/ 41515 w 46860"/>
                <a:gd name="connsiteY27" fmla="*/ 11037 h 28779"/>
                <a:gd name="connsiteX28" fmla="*/ 46595 w 46860"/>
                <a:gd name="connsiteY28" fmla="*/ 15176 h 28779"/>
                <a:gd name="connsiteX29" fmla="*/ 46022 w 46860"/>
                <a:gd name="connsiteY29" fmla="*/ 19177 h 28779"/>
                <a:gd name="connsiteX30" fmla="*/ 44955 w 46860"/>
                <a:gd name="connsiteY30" fmla="*/ 22390 h 28779"/>
                <a:gd name="connsiteX31" fmla="*/ 41302 w 46860"/>
                <a:gd name="connsiteY31" fmla="*/ 22058 h 28779"/>
                <a:gd name="connsiteX32" fmla="*/ 38378 w 46860"/>
                <a:gd name="connsiteY32" fmla="*/ 23593 h 28779"/>
                <a:gd name="connsiteX33" fmla="*/ 34959 w 46860"/>
                <a:gd name="connsiteY33" fmla="*/ 23426 h 28779"/>
                <a:gd name="connsiteX34" fmla="*/ 31954 w 46860"/>
                <a:gd name="connsiteY34" fmla="*/ 23084 h 28779"/>
                <a:gd name="connsiteX35" fmla="*/ 20046 w 46860"/>
                <a:gd name="connsiteY35" fmla="*/ 28488 h 28779"/>
                <a:gd name="connsiteX36" fmla="*/ 17644 w 46860"/>
                <a:gd name="connsiteY36" fmla="*/ 28110 h 28779"/>
                <a:gd name="connsiteX37" fmla="*/ 9386 w 46860"/>
                <a:gd name="connsiteY37" fmla="*/ 28622 h 28779"/>
                <a:gd name="connsiteX38" fmla="*/ 6939 w 46860"/>
                <a:gd name="connsiteY38" fmla="*/ 28303 h 28779"/>
                <a:gd name="connsiteX39" fmla="*/ 9201 w 46860"/>
                <a:gd name="connsiteY39" fmla="*/ 26857 h 28779"/>
                <a:gd name="connsiteX40" fmla="*/ 8650 w 46860"/>
                <a:gd name="connsiteY40" fmla="*/ 25400 h 28779"/>
                <a:gd name="connsiteX41" fmla="*/ 9824 w 46860"/>
                <a:gd name="connsiteY41" fmla="*/ 24759 h 28779"/>
                <a:gd name="connsiteX0" fmla="*/ 9824 w 46860"/>
                <a:gd name="connsiteY0" fmla="*/ 24759 h 28742"/>
                <a:gd name="connsiteX1" fmla="*/ 10749 w 46860"/>
                <a:gd name="connsiteY1" fmla="*/ 23050 h 28742"/>
                <a:gd name="connsiteX2" fmla="*/ 9628 w 46860"/>
                <a:gd name="connsiteY2" fmla="*/ 22471 h 28742"/>
                <a:gd name="connsiteX3" fmla="*/ 8000 w 46860"/>
                <a:gd name="connsiteY3" fmla="*/ 23115 h 28742"/>
                <a:gd name="connsiteX4" fmla="*/ 5126 w 46860"/>
                <a:gd name="connsiteY4" fmla="*/ 23264 h 28742"/>
                <a:gd name="connsiteX5" fmla="*/ 4088 w 46860"/>
                <a:gd name="connsiteY5" fmla="*/ 21950 h 28742"/>
                <a:gd name="connsiteX6" fmla="*/ 6430 w 46860"/>
                <a:gd name="connsiteY6" fmla="*/ 19262 h 28742"/>
                <a:gd name="connsiteX7" fmla="*/ 192 w 46860"/>
                <a:gd name="connsiteY7" fmla="*/ 15065 h 28742"/>
                <a:gd name="connsiteX8" fmla="*/ 3116 w 46860"/>
                <a:gd name="connsiteY8" fmla="*/ 14805 h 28742"/>
                <a:gd name="connsiteX9" fmla="*/ 4816 w 46860"/>
                <a:gd name="connsiteY9" fmla="*/ 11831 h 28742"/>
                <a:gd name="connsiteX10" fmla="*/ 8070 w 46860"/>
                <a:gd name="connsiteY10" fmla="*/ 14453 h 28742"/>
                <a:gd name="connsiteX11" fmla="*/ 10583 w 46860"/>
                <a:gd name="connsiteY11" fmla="*/ 13944 h 28742"/>
                <a:gd name="connsiteX12" fmla="*/ 14179 w 46860"/>
                <a:gd name="connsiteY12" fmla="*/ 9546 h 28742"/>
                <a:gd name="connsiteX13" fmla="*/ 15425 w 46860"/>
                <a:gd name="connsiteY13" fmla="*/ 7301 h 28742"/>
                <a:gd name="connsiteX14" fmla="*/ 15133 w 46860"/>
                <a:gd name="connsiteY14" fmla="*/ 6496 h 28742"/>
                <a:gd name="connsiteX15" fmla="*/ 17177 w 46860"/>
                <a:gd name="connsiteY15" fmla="*/ 6436 h 28742"/>
                <a:gd name="connsiteX16" fmla="*/ 17146 w 46860"/>
                <a:gd name="connsiteY16" fmla="*/ 4699 h 28742"/>
                <a:gd name="connsiteX17" fmla="*/ 18794 w 46860"/>
                <a:gd name="connsiteY17" fmla="*/ 3664 h 28742"/>
                <a:gd name="connsiteX18" fmla="*/ 19091 w 46860"/>
                <a:gd name="connsiteY18" fmla="*/ 2480 h 28742"/>
                <a:gd name="connsiteX19" fmla="*/ 21691 w 46860"/>
                <a:gd name="connsiteY19" fmla="*/ 2115 h 28742"/>
                <a:gd name="connsiteX20" fmla="*/ 23561 w 46860"/>
                <a:gd name="connsiteY20" fmla="*/ 132 h 28742"/>
                <a:gd name="connsiteX21" fmla="*/ 26989 w 46860"/>
                <a:gd name="connsiteY21" fmla="*/ 2931 h 28742"/>
                <a:gd name="connsiteX22" fmla="*/ 28706 w 46860"/>
                <a:gd name="connsiteY22" fmla="*/ 2524 h 28742"/>
                <a:gd name="connsiteX23" fmla="*/ 32232 w 46860"/>
                <a:gd name="connsiteY23" fmla="*/ 5696 h 28742"/>
                <a:gd name="connsiteX24" fmla="*/ 37312 w 46860"/>
                <a:gd name="connsiteY24" fmla="*/ 8097 h 28742"/>
                <a:gd name="connsiteX25" fmla="*/ 38049 w 46860"/>
                <a:gd name="connsiteY25" fmla="*/ 10514 h 28742"/>
                <a:gd name="connsiteX26" fmla="*/ 39599 w 46860"/>
                <a:gd name="connsiteY26" fmla="*/ 11861 h 28742"/>
                <a:gd name="connsiteX27" fmla="*/ 41515 w 46860"/>
                <a:gd name="connsiteY27" fmla="*/ 11037 h 28742"/>
                <a:gd name="connsiteX28" fmla="*/ 46595 w 46860"/>
                <a:gd name="connsiteY28" fmla="*/ 15176 h 28742"/>
                <a:gd name="connsiteX29" fmla="*/ 46022 w 46860"/>
                <a:gd name="connsiteY29" fmla="*/ 19177 h 28742"/>
                <a:gd name="connsiteX30" fmla="*/ 44955 w 46860"/>
                <a:gd name="connsiteY30" fmla="*/ 22390 h 28742"/>
                <a:gd name="connsiteX31" fmla="*/ 41302 w 46860"/>
                <a:gd name="connsiteY31" fmla="*/ 22058 h 28742"/>
                <a:gd name="connsiteX32" fmla="*/ 38378 w 46860"/>
                <a:gd name="connsiteY32" fmla="*/ 23593 h 28742"/>
                <a:gd name="connsiteX33" fmla="*/ 34959 w 46860"/>
                <a:gd name="connsiteY33" fmla="*/ 23426 h 28742"/>
                <a:gd name="connsiteX34" fmla="*/ 29990 w 46860"/>
                <a:gd name="connsiteY34" fmla="*/ 23612 h 28742"/>
                <a:gd name="connsiteX35" fmla="*/ 20046 w 46860"/>
                <a:gd name="connsiteY35" fmla="*/ 28488 h 28742"/>
                <a:gd name="connsiteX36" fmla="*/ 17644 w 46860"/>
                <a:gd name="connsiteY36" fmla="*/ 28110 h 28742"/>
                <a:gd name="connsiteX37" fmla="*/ 9386 w 46860"/>
                <a:gd name="connsiteY37" fmla="*/ 28622 h 28742"/>
                <a:gd name="connsiteX38" fmla="*/ 6939 w 46860"/>
                <a:gd name="connsiteY38" fmla="*/ 28303 h 28742"/>
                <a:gd name="connsiteX39" fmla="*/ 9201 w 46860"/>
                <a:gd name="connsiteY39" fmla="*/ 26857 h 28742"/>
                <a:gd name="connsiteX40" fmla="*/ 8650 w 46860"/>
                <a:gd name="connsiteY40" fmla="*/ 25400 h 28742"/>
                <a:gd name="connsiteX41" fmla="*/ 9824 w 46860"/>
                <a:gd name="connsiteY41" fmla="*/ 24759 h 28742"/>
                <a:gd name="connsiteX0" fmla="*/ 9824 w 46860"/>
                <a:gd name="connsiteY0" fmla="*/ 24759 h 28757"/>
                <a:gd name="connsiteX1" fmla="*/ 10749 w 46860"/>
                <a:gd name="connsiteY1" fmla="*/ 23050 h 28757"/>
                <a:gd name="connsiteX2" fmla="*/ 9628 w 46860"/>
                <a:gd name="connsiteY2" fmla="*/ 22471 h 28757"/>
                <a:gd name="connsiteX3" fmla="*/ 8000 w 46860"/>
                <a:gd name="connsiteY3" fmla="*/ 23115 h 28757"/>
                <a:gd name="connsiteX4" fmla="*/ 5126 w 46860"/>
                <a:gd name="connsiteY4" fmla="*/ 23264 h 28757"/>
                <a:gd name="connsiteX5" fmla="*/ 4088 w 46860"/>
                <a:gd name="connsiteY5" fmla="*/ 21950 h 28757"/>
                <a:gd name="connsiteX6" fmla="*/ 6430 w 46860"/>
                <a:gd name="connsiteY6" fmla="*/ 19262 h 28757"/>
                <a:gd name="connsiteX7" fmla="*/ 192 w 46860"/>
                <a:gd name="connsiteY7" fmla="*/ 15065 h 28757"/>
                <a:gd name="connsiteX8" fmla="*/ 3116 w 46860"/>
                <a:gd name="connsiteY8" fmla="*/ 14805 h 28757"/>
                <a:gd name="connsiteX9" fmla="*/ 4816 w 46860"/>
                <a:gd name="connsiteY9" fmla="*/ 11831 h 28757"/>
                <a:gd name="connsiteX10" fmla="*/ 8070 w 46860"/>
                <a:gd name="connsiteY10" fmla="*/ 14453 h 28757"/>
                <a:gd name="connsiteX11" fmla="*/ 10583 w 46860"/>
                <a:gd name="connsiteY11" fmla="*/ 13944 h 28757"/>
                <a:gd name="connsiteX12" fmla="*/ 14179 w 46860"/>
                <a:gd name="connsiteY12" fmla="*/ 9546 h 28757"/>
                <a:gd name="connsiteX13" fmla="*/ 15425 w 46860"/>
                <a:gd name="connsiteY13" fmla="*/ 7301 h 28757"/>
                <a:gd name="connsiteX14" fmla="*/ 15133 w 46860"/>
                <a:gd name="connsiteY14" fmla="*/ 6496 h 28757"/>
                <a:gd name="connsiteX15" fmla="*/ 17177 w 46860"/>
                <a:gd name="connsiteY15" fmla="*/ 6436 h 28757"/>
                <a:gd name="connsiteX16" fmla="*/ 17146 w 46860"/>
                <a:gd name="connsiteY16" fmla="*/ 4699 h 28757"/>
                <a:gd name="connsiteX17" fmla="*/ 18794 w 46860"/>
                <a:gd name="connsiteY17" fmla="*/ 3664 h 28757"/>
                <a:gd name="connsiteX18" fmla="*/ 19091 w 46860"/>
                <a:gd name="connsiteY18" fmla="*/ 2480 h 28757"/>
                <a:gd name="connsiteX19" fmla="*/ 21691 w 46860"/>
                <a:gd name="connsiteY19" fmla="*/ 2115 h 28757"/>
                <a:gd name="connsiteX20" fmla="*/ 23561 w 46860"/>
                <a:gd name="connsiteY20" fmla="*/ 132 h 28757"/>
                <a:gd name="connsiteX21" fmla="*/ 26989 w 46860"/>
                <a:gd name="connsiteY21" fmla="*/ 2931 h 28757"/>
                <a:gd name="connsiteX22" fmla="*/ 28706 w 46860"/>
                <a:gd name="connsiteY22" fmla="*/ 2524 h 28757"/>
                <a:gd name="connsiteX23" fmla="*/ 32232 w 46860"/>
                <a:gd name="connsiteY23" fmla="*/ 5696 h 28757"/>
                <a:gd name="connsiteX24" fmla="*/ 37312 w 46860"/>
                <a:gd name="connsiteY24" fmla="*/ 8097 h 28757"/>
                <a:gd name="connsiteX25" fmla="*/ 38049 w 46860"/>
                <a:gd name="connsiteY25" fmla="*/ 10514 h 28757"/>
                <a:gd name="connsiteX26" fmla="*/ 39599 w 46860"/>
                <a:gd name="connsiteY26" fmla="*/ 11861 h 28757"/>
                <a:gd name="connsiteX27" fmla="*/ 41515 w 46860"/>
                <a:gd name="connsiteY27" fmla="*/ 11037 h 28757"/>
                <a:gd name="connsiteX28" fmla="*/ 46595 w 46860"/>
                <a:gd name="connsiteY28" fmla="*/ 15176 h 28757"/>
                <a:gd name="connsiteX29" fmla="*/ 46022 w 46860"/>
                <a:gd name="connsiteY29" fmla="*/ 19177 h 28757"/>
                <a:gd name="connsiteX30" fmla="*/ 44955 w 46860"/>
                <a:gd name="connsiteY30" fmla="*/ 22390 h 28757"/>
                <a:gd name="connsiteX31" fmla="*/ 41302 w 46860"/>
                <a:gd name="connsiteY31" fmla="*/ 22058 h 28757"/>
                <a:gd name="connsiteX32" fmla="*/ 38378 w 46860"/>
                <a:gd name="connsiteY32" fmla="*/ 23593 h 28757"/>
                <a:gd name="connsiteX33" fmla="*/ 34959 w 46860"/>
                <a:gd name="connsiteY33" fmla="*/ 23426 h 28757"/>
                <a:gd name="connsiteX34" fmla="*/ 31385 w 46860"/>
                <a:gd name="connsiteY34" fmla="*/ 23396 h 28757"/>
                <a:gd name="connsiteX35" fmla="*/ 20046 w 46860"/>
                <a:gd name="connsiteY35" fmla="*/ 28488 h 28757"/>
                <a:gd name="connsiteX36" fmla="*/ 17644 w 46860"/>
                <a:gd name="connsiteY36" fmla="*/ 28110 h 28757"/>
                <a:gd name="connsiteX37" fmla="*/ 9386 w 46860"/>
                <a:gd name="connsiteY37" fmla="*/ 28622 h 28757"/>
                <a:gd name="connsiteX38" fmla="*/ 6939 w 46860"/>
                <a:gd name="connsiteY38" fmla="*/ 28303 h 28757"/>
                <a:gd name="connsiteX39" fmla="*/ 9201 w 46860"/>
                <a:gd name="connsiteY39" fmla="*/ 26857 h 28757"/>
                <a:gd name="connsiteX40" fmla="*/ 8650 w 46860"/>
                <a:gd name="connsiteY40" fmla="*/ 25400 h 28757"/>
                <a:gd name="connsiteX41" fmla="*/ 9824 w 46860"/>
                <a:gd name="connsiteY41" fmla="*/ 24759 h 28757"/>
                <a:gd name="connsiteX0" fmla="*/ 9824 w 46860"/>
                <a:gd name="connsiteY0" fmla="*/ 24759 h 28704"/>
                <a:gd name="connsiteX1" fmla="*/ 10749 w 46860"/>
                <a:gd name="connsiteY1" fmla="*/ 23050 h 28704"/>
                <a:gd name="connsiteX2" fmla="*/ 9628 w 46860"/>
                <a:gd name="connsiteY2" fmla="*/ 22471 h 28704"/>
                <a:gd name="connsiteX3" fmla="*/ 8000 w 46860"/>
                <a:gd name="connsiteY3" fmla="*/ 23115 h 28704"/>
                <a:gd name="connsiteX4" fmla="*/ 5126 w 46860"/>
                <a:gd name="connsiteY4" fmla="*/ 23264 h 28704"/>
                <a:gd name="connsiteX5" fmla="*/ 4088 w 46860"/>
                <a:gd name="connsiteY5" fmla="*/ 21950 h 28704"/>
                <a:gd name="connsiteX6" fmla="*/ 6430 w 46860"/>
                <a:gd name="connsiteY6" fmla="*/ 19262 h 28704"/>
                <a:gd name="connsiteX7" fmla="*/ 192 w 46860"/>
                <a:gd name="connsiteY7" fmla="*/ 15065 h 28704"/>
                <a:gd name="connsiteX8" fmla="*/ 3116 w 46860"/>
                <a:gd name="connsiteY8" fmla="*/ 14805 h 28704"/>
                <a:gd name="connsiteX9" fmla="*/ 4816 w 46860"/>
                <a:gd name="connsiteY9" fmla="*/ 11831 h 28704"/>
                <a:gd name="connsiteX10" fmla="*/ 8070 w 46860"/>
                <a:gd name="connsiteY10" fmla="*/ 14453 h 28704"/>
                <a:gd name="connsiteX11" fmla="*/ 10583 w 46860"/>
                <a:gd name="connsiteY11" fmla="*/ 13944 h 28704"/>
                <a:gd name="connsiteX12" fmla="*/ 14179 w 46860"/>
                <a:gd name="connsiteY12" fmla="*/ 9546 h 28704"/>
                <a:gd name="connsiteX13" fmla="*/ 15425 w 46860"/>
                <a:gd name="connsiteY13" fmla="*/ 7301 h 28704"/>
                <a:gd name="connsiteX14" fmla="*/ 15133 w 46860"/>
                <a:gd name="connsiteY14" fmla="*/ 6496 h 28704"/>
                <a:gd name="connsiteX15" fmla="*/ 17177 w 46860"/>
                <a:gd name="connsiteY15" fmla="*/ 6436 h 28704"/>
                <a:gd name="connsiteX16" fmla="*/ 17146 w 46860"/>
                <a:gd name="connsiteY16" fmla="*/ 4699 h 28704"/>
                <a:gd name="connsiteX17" fmla="*/ 18794 w 46860"/>
                <a:gd name="connsiteY17" fmla="*/ 3664 h 28704"/>
                <a:gd name="connsiteX18" fmla="*/ 19091 w 46860"/>
                <a:gd name="connsiteY18" fmla="*/ 2480 h 28704"/>
                <a:gd name="connsiteX19" fmla="*/ 21691 w 46860"/>
                <a:gd name="connsiteY19" fmla="*/ 2115 h 28704"/>
                <a:gd name="connsiteX20" fmla="*/ 23561 w 46860"/>
                <a:gd name="connsiteY20" fmla="*/ 132 h 28704"/>
                <a:gd name="connsiteX21" fmla="*/ 26989 w 46860"/>
                <a:gd name="connsiteY21" fmla="*/ 2931 h 28704"/>
                <a:gd name="connsiteX22" fmla="*/ 28706 w 46860"/>
                <a:gd name="connsiteY22" fmla="*/ 2524 h 28704"/>
                <a:gd name="connsiteX23" fmla="*/ 32232 w 46860"/>
                <a:gd name="connsiteY23" fmla="*/ 5696 h 28704"/>
                <a:gd name="connsiteX24" fmla="*/ 37312 w 46860"/>
                <a:gd name="connsiteY24" fmla="*/ 8097 h 28704"/>
                <a:gd name="connsiteX25" fmla="*/ 38049 w 46860"/>
                <a:gd name="connsiteY25" fmla="*/ 10514 h 28704"/>
                <a:gd name="connsiteX26" fmla="*/ 39599 w 46860"/>
                <a:gd name="connsiteY26" fmla="*/ 11861 h 28704"/>
                <a:gd name="connsiteX27" fmla="*/ 41515 w 46860"/>
                <a:gd name="connsiteY27" fmla="*/ 11037 h 28704"/>
                <a:gd name="connsiteX28" fmla="*/ 46595 w 46860"/>
                <a:gd name="connsiteY28" fmla="*/ 15176 h 28704"/>
                <a:gd name="connsiteX29" fmla="*/ 46022 w 46860"/>
                <a:gd name="connsiteY29" fmla="*/ 19177 h 28704"/>
                <a:gd name="connsiteX30" fmla="*/ 44955 w 46860"/>
                <a:gd name="connsiteY30" fmla="*/ 22390 h 28704"/>
                <a:gd name="connsiteX31" fmla="*/ 41302 w 46860"/>
                <a:gd name="connsiteY31" fmla="*/ 22058 h 28704"/>
                <a:gd name="connsiteX32" fmla="*/ 38378 w 46860"/>
                <a:gd name="connsiteY32" fmla="*/ 23593 h 28704"/>
                <a:gd name="connsiteX33" fmla="*/ 34959 w 46860"/>
                <a:gd name="connsiteY33" fmla="*/ 23426 h 28704"/>
                <a:gd name="connsiteX34" fmla="*/ 31385 w 46860"/>
                <a:gd name="connsiteY34" fmla="*/ 23396 h 28704"/>
                <a:gd name="connsiteX35" fmla="*/ 31370 w 46860"/>
                <a:gd name="connsiteY35" fmla="*/ 24154 h 28704"/>
                <a:gd name="connsiteX36" fmla="*/ 20046 w 46860"/>
                <a:gd name="connsiteY36" fmla="*/ 28488 h 28704"/>
                <a:gd name="connsiteX37" fmla="*/ 17644 w 46860"/>
                <a:gd name="connsiteY37" fmla="*/ 28110 h 28704"/>
                <a:gd name="connsiteX38" fmla="*/ 9386 w 46860"/>
                <a:gd name="connsiteY38" fmla="*/ 28622 h 28704"/>
                <a:gd name="connsiteX39" fmla="*/ 6939 w 46860"/>
                <a:gd name="connsiteY39" fmla="*/ 28303 h 28704"/>
                <a:gd name="connsiteX40" fmla="*/ 9201 w 46860"/>
                <a:gd name="connsiteY40" fmla="*/ 26857 h 28704"/>
                <a:gd name="connsiteX41" fmla="*/ 8650 w 46860"/>
                <a:gd name="connsiteY41" fmla="*/ 25400 h 28704"/>
                <a:gd name="connsiteX42" fmla="*/ 9824 w 46860"/>
                <a:gd name="connsiteY42" fmla="*/ 24759 h 28704"/>
                <a:gd name="connsiteX0" fmla="*/ 9824 w 46860"/>
                <a:gd name="connsiteY0" fmla="*/ 24759 h 28633"/>
                <a:gd name="connsiteX1" fmla="*/ 10749 w 46860"/>
                <a:gd name="connsiteY1" fmla="*/ 23050 h 28633"/>
                <a:gd name="connsiteX2" fmla="*/ 9628 w 46860"/>
                <a:gd name="connsiteY2" fmla="*/ 22471 h 28633"/>
                <a:gd name="connsiteX3" fmla="*/ 8000 w 46860"/>
                <a:gd name="connsiteY3" fmla="*/ 23115 h 28633"/>
                <a:gd name="connsiteX4" fmla="*/ 5126 w 46860"/>
                <a:gd name="connsiteY4" fmla="*/ 23264 h 28633"/>
                <a:gd name="connsiteX5" fmla="*/ 4088 w 46860"/>
                <a:gd name="connsiteY5" fmla="*/ 21950 h 28633"/>
                <a:gd name="connsiteX6" fmla="*/ 6430 w 46860"/>
                <a:gd name="connsiteY6" fmla="*/ 19262 h 28633"/>
                <a:gd name="connsiteX7" fmla="*/ 192 w 46860"/>
                <a:gd name="connsiteY7" fmla="*/ 15065 h 28633"/>
                <a:gd name="connsiteX8" fmla="*/ 3116 w 46860"/>
                <a:gd name="connsiteY8" fmla="*/ 14805 h 28633"/>
                <a:gd name="connsiteX9" fmla="*/ 4816 w 46860"/>
                <a:gd name="connsiteY9" fmla="*/ 11831 h 28633"/>
                <a:gd name="connsiteX10" fmla="*/ 8070 w 46860"/>
                <a:gd name="connsiteY10" fmla="*/ 14453 h 28633"/>
                <a:gd name="connsiteX11" fmla="*/ 10583 w 46860"/>
                <a:gd name="connsiteY11" fmla="*/ 13944 h 28633"/>
                <a:gd name="connsiteX12" fmla="*/ 14179 w 46860"/>
                <a:gd name="connsiteY12" fmla="*/ 9546 h 28633"/>
                <a:gd name="connsiteX13" fmla="*/ 15425 w 46860"/>
                <a:gd name="connsiteY13" fmla="*/ 7301 h 28633"/>
                <a:gd name="connsiteX14" fmla="*/ 15133 w 46860"/>
                <a:gd name="connsiteY14" fmla="*/ 6496 h 28633"/>
                <a:gd name="connsiteX15" fmla="*/ 17177 w 46860"/>
                <a:gd name="connsiteY15" fmla="*/ 6436 h 28633"/>
                <a:gd name="connsiteX16" fmla="*/ 17146 w 46860"/>
                <a:gd name="connsiteY16" fmla="*/ 4699 h 28633"/>
                <a:gd name="connsiteX17" fmla="*/ 18794 w 46860"/>
                <a:gd name="connsiteY17" fmla="*/ 3664 h 28633"/>
                <a:gd name="connsiteX18" fmla="*/ 19091 w 46860"/>
                <a:gd name="connsiteY18" fmla="*/ 2480 h 28633"/>
                <a:gd name="connsiteX19" fmla="*/ 21691 w 46860"/>
                <a:gd name="connsiteY19" fmla="*/ 2115 h 28633"/>
                <a:gd name="connsiteX20" fmla="*/ 23561 w 46860"/>
                <a:gd name="connsiteY20" fmla="*/ 132 h 28633"/>
                <a:gd name="connsiteX21" fmla="*/ 26989 w 46860"/>
                <a:gd name="connsiteY21" fmla="*/ 2931 h 28633"/>
                <a:gd name="connsiteX22" fmla="*/ 28706 w 46860"/>
                <a:gd name="connsiteY22" fmla="*/ 2524 h 28633"/>
                <a:gd name="connsiteX23" fmla="*/ 32232 w 46860"/>
                <a:gd name="connsiteY23" fmla="*/ 5696 h 28633"/>
                <a:gd name="connsiteX24" fmla="*/ 37312 w 46860"/>
                <a:gd name="connsiteY24" fmla="*/ 8097 h 28633"/>
                <a:gd name="connsiteX25" fmla="*/ 38049 w 46860"/>
                <a:gd name="connsiteY25" fmla="*/ 10514 h 28633"/>
                <a:gd name="connsiteX26" fmla="*/ 39599 w 46860"/>
                <a:gd name="connsiteY26" fmla="*/ 11861 h 28633"/>
                <a:gd name="connsiteX27" fmla="*/ 41515 w 46860"/>
                <a:gd name="connsiteY27" fmla="*/ 11037 h 28633"/>
                <a:gd name="connsiteX28" fmla="*/ 46595 w 46860"/>
                <a:gd name="connsiteY28" fmla="*/ 15176 h 28633"/>
                <a:gd name="connsiteX29" fmla="*/ 46022 w 46860"/>
                <a:gd name="connsiteY29" fmla="*/ 19177 h 28633"/>
                <a:gd name="connsiteX30" fmla="*/ 44955 w 46860"/>
                <a:gd name="connsiteY30" fmla="*/ 22390 h 28633"/>
                <a:gd name="connsiteX31" fmla="*/ 41302 w 46860"/>
                <a:gd name="connsiteY31" fmla="*/ 22058 h 28633"/>
                <a:gd name="connsiteX32" fmla="*/ 38378 w 46860"/>
                <a:gd name="connsiteY32" fmla="*/ 23593 h 28633"/>
                <a:gd name="connsiteX33" fmla="*/ 34959 w 46860"/>
                <a:gd name="connsiteY33" fmla="*/ 23426 h 28633"/>
                <a:gd name="connsiteX34" fmla="*/ 31385 w 46860"/>
                <a:gd name="connsiteY34" fmla="*/ 23396 h 28633"/>
                <a:gd name="connsiteX35" fmla="*/ 31370 w 46860"/>
                <a:gd name="connsiteY35" fmla="*/ 24154 h 28633"/>
                <a:gd name="connsiteX36" fmla="*/ 32161 w 46860"/>
                <a:gd name="connsiteY36" fmla="*/ 25192 h 28633"/>
                <a:gd name="connsiteX37" fmla="*/ 20046 w 46860"/>
                <a:gd name="connsiteY37" fmla="*/ 28488 h 28633"/>
                <a:gd name="connsiteX38" fmla="*/ 17644 w 46860"/>
                <a:gd name="connsiteY38" fmla="*/ 28110 h 28633"/>
                <a:gd name="connsiteX39" fmla="*/ 9386 w 46860"/>
                <a:gd name="connsiteY39" fmla="*/ 28622 h 28633"/>
                <a:gd name="connsiteX40" fmla="*/ 6939 w 46860"/>
                <a:gd name="connsiteY40" fmla="*/ 28303 h 28633"/>
                <a:gd name="connsiteX41" fmla="*/ 9201 w 46860"/>
                <a:gd name="connsiteY41" fmla="*/ 26857 h 28633"/>
                <a:gd name="connsiteX42" fmla="*/ 8650 w 46860"/>
                <a:gd name="connsiteY42" fmla="*/ 25400 h 28633"/>
                <a:gd name="connsiteX43" fmla="*/ 9824 w 46860"/>
                <a:gd name="connsiteY43" fmla="*/ 24759 h 28633"/>
                <a:gd name="connsiteX0" fmla="*/ 9824 w 46860"/>
                <a:gd name="connsiteY0" fmla="*/ 24759 h 28633"/>
                <a:gd name="connsiteX1" fmla="*/ 10749 w 46860"/>
                <a:gd name="connsiteY1" fmla="*/ 23050 h 28633"/>
                <a:gd name="connsiteX2" fmla="*/ 9628 w 46860"/>
                <a:gd name="connsiteY2" fmla="*/ 22471 h 28633"/>
                <a:gd name="connsiteX3" fmla="*/ 8000 w 46860"/>
                <a:gd name="connsiteY3" fmla="*/ 23115 h 28633"/>
                <a:gd name="connsiteX4" fmla="*/ 5126 w 46860"/>
                <a:gd name="connsiteY4" fmla="*/ 23264 h 28633"/>
                <a:gd name="connsiteX5" fmla="*/ 4088 w 46860"/>
                <a:gd name="connsiteY5" fmla="*/ 21950 h 28633"/>
                <a:gd name="connsiteX6" fmla="*/ 6430 w 46860"/>
                <a:gd name="connsiteY6" fmla="*/ 19262 h 28633"/>
                <a:gd name="connsiteX7" fmla="*/ 192 w 46860"/>
                <a:gd name="connsiteY7" fmla="*/ 15065 h 28633"/>
                <a:gd name="connsiteX8" fmla="*/ 3116 w 46860"/>
                <a:gd name="connsiteY8" fmla="*/ 14805 h 28633"/>
                <a:gd name="connsiteX9" fmla="*/ 4816 w 46860"/>
                <a:gd name="connsiteY9" fmla="*/ 11831 h 28633"/>
                <a:gd name="connsiteX10" fmla="*/ 8070 w 46860"/>
                <a:gd name="connsiteY10" fmla="*/ 14453 h 28633"/>
                <a:gd name="connsiteX11" fmla="*/ 10583 w 46860"/>
                <a:gd name="connsiteY11" fmla="*/ 13944 h 28633"/>
                <a:gd name="connsiteX12" fmla="*/ 14179 w 46860"/>
                <a:gd name="connsiteY12" fmla="*/ 9546 h 28633"/>
                <a:gd name="connsiteX13" fmla="*/ 15425 w 46860"/>
                <a:gd name="connsiteY13" fmla="*/ 7301 h 28633"/>
                <a:gd name="connsiteX14" fmla="*/ 15133 w 46860"/>
                <a:gd name="connsiteY14" fmla="*/ 6496 h 28633"/>
                <a:gd name="connsiteX15" fmla="*/ 17177 w 46860"/>
                <a:gd name="connsiteY15" fmla="*/ 6436 h 28633"/>
                <a:gd name="connsiteX16" fmla="*/ 17146 w 46860"/>
                <a:gd name="connsiteY16" fmla="*/ 4699 h 28633"/>
                <a:gd name="connsiteX17" fmla="*/ 18794 w 46860"/>
                <a:gd name="connsiteY17" fmla="*/ 3664 h 28633"/>
                <a:gd name="connsiteX18" fmla="*/ 19091 w 46860"/>
                <a:gd name="connsiteY18" fmla="*/ 2480 h 28633"/>
                <a:gd name="connsiteX19" fmla="*/ 21691 w 46860"/>
                <a:gd name="connsiteY19" fmla="*/ 2115 h 28633"/>
                <a:gd name="connsiteX20" fmla="*/ 23561 w 46860"/>
                <a:gd name="connsiteY20" fmla="*/ 132 h 28633"/>
                <a:gd name="connsiteX21" fmla="*/ 26989 w 46860"/>
                <a:gd name="connsiteY21" fmla="*/ 2931 h 28633"/>
                <a:gd name="connsiteX22" fmla="*/ 28706 w 46860"/>
                <a:gd name="connsiteY22" fmla="*/ 2524 h 28633"/>
                <a:gd name="connsiteX23" fmla="*/ 32232 w 46860"/>
                <a:gd name="connsiteY23" fmla="*/ 5696 h 28633"/>
                <a:gd name="connsiteX24" fmla="*/ 37312 w 46860"/>
                <a:gd name="connsiteY24" fmla="*/ 8097 h 28633"/>
                <a:gd name="connsiteX25" fmla="*/ 38049 w 46860"/>
                <a:gd name="connsiteY25" fmla="*/ 10514 h 28633"/>
                <a:gd name="connsiteX26" fmla="*/ 39599 w 46860"/>
                <a:gd name="connsiteY26" fmla="*/ 11861 h 28633"/>
                <a:gd name="connsiteX27" fmla="*/ 41515 w 46860"/>
                <a:gd name="connsiteY27" fmla="*/ 11037 h 28633"/>
                <a:gd name="connsiteX28" fmla="*/ 46595 w 46860"/>
                <a:gd name="connsiteY28" fmla="*/ 15176 h 28633"/>
                <a:gd name="connsiteX29" fmla="*/ 46022 w 46860"/>
                <a:gd name="connsiteY29" fmla="*/ 19177 h 28633"/>
                <a:gd name="connsiteX30" fmla="*/ 44955 w 46860"/>
                <a:gd name="connsiteY30" fmla="*/ 22390 h 28633"/>
                <a:gd name="connsiteX31" fmla="*/ 41302 w 46860"/>
                <a:gd name="connsiteY31" fmla="*/ 22058 h 28633"/>
                <a:gd name="connsiteX32" fmla="*/ 38378 w 46860"/>
                <a:gd name="connsiteY32" fmla="*/ 23593 h 28633"/>
                <a:gd name="connsiteX33" fmla="*/ 34959 w 46860"/>
                <a:gd name="connsiteY33" fmla="*/ 23426 h 28633"/>
                <a:gd name="connsiteX34" fmla="*/ 31385 w 46860"/>
                <a:gd name="connsiteY34" fmla="*/ 23396 h 28633"/>
                <a:gd name="connsiteX35" fmla="*/ 32161 w 46860"/>
                <a:gd name="connsiteY35" fmla="*/ 25192 h 28633"/>
                <a:gd name="connsiteX36" fmla="*/ 20046 w 46860"/>
                <a:gd name="connsiteY36" fmla="*/ 28488 h 28633"/>
                <a:gd name="connsiteX37" fmla="*/ 17644 w 46860"/>
                <a:gd name="connsiteY37" fmla="*/ 28110 h 28633"/>
                <a:gd name="connsiteX38" fmla="*/ 9386 w 46860"/>
                <a:gd name="connsiteY38" fmla="*/ 28622 h 28633"/>
                <a:gd name="connsiteX39" fmla="*/ 6939 w 46860"/>
                <a:gd name="connsiteY39" fmla="*/ 28303 h 28633"/>
                <a:gd name="connsiteX40" fmla="*/ 9201 w 46860"/>
                <a:gd name="connsiteY40" fmla="*/ 26857 h 28633"/>
                <a:gd name="connsiteX41" fmla="*/ 8650 w 46860"/>
                <a:gd name="connsiteY41" fmla="*/ 25400 h 28633"/>
                <a:gd name="connsiteX42" fmla="*/ 9824 w 46860"/>
                <a:gd name="connsiteY42" fmla="*/ 24759 h 28633"/>
                <a:gd name="connsiteX0" fmla="*/ 9824 w 46860"/>
                <a:gd name="connsiteY0" fmla="*/ 24759 h 28633"/>
                <a:gd name="connsiteX1" fmla="*/ 10749 w 46860"/>
                <a:gd name="connsiteY1" fmla="*/ 23050 h 28633"/>
                <a:gd name="connsiteX2" fmla="*/ 9628 w 46860"/>
                <a:gd name="connsiteY2" fmla="*/ 22471 h 28633"/>
                <a:gd name="connsiteX3" fmla="*/ 8000 w 46860"/>
                <a:gd name="connsiteY3" fmla="*/ 23115 h 28633"/>
                <a:gd name="connsiteX4" fmla="*/ 5126 w 46860"/>
                <a:gd name="connsiteY4" fmla="*/ 23264 h 28633"/>
                <a:gd name="connsiteX5" fmla="*/ 4088 w 46860"/>
                <a:gd name="connsiteY5" fmla="*/ 21950 h 28633"/>
                <a:gd name="connsiteX6" fmla="*/ 6430 w 46860"/>
                <a:gd name="connsiteY6" fmla="*/ 19262 h 28633"/>
                <a:gd name="connsiteX7" fmla="*/ 192 w 46860"/>
                <a:gd name="connsiteY7" fmla="*/ 15065 h 28633"/>
                <a:gd name="connsiteX8" fmla="*/ 3116 w 46860"/>
                <a:gd name="connsiteY8" fmla="*/ 14805 h 28633"/>
                <a:gd name="connsiteX9" fmla="*/ 4816 w 46860"/>
                <a:gd name="connsiteY9" fmla="*/ 11831 h 28633"/>
                <a:gd name="connsiteX10" fmla="*/ 8070 w 46860"/>
                <a:gd name="connsiteY10" fmla="*/ 14453 h 28633"/>
                <a:gd name="connsiteX11" fmla="*/ 10583 w 46860"/>
                <a:gd name="connsiteY11" fmla="*/ 13944 h 28633"/>
                <a:gd name="connsiteX12" fmla="*/ 14179 w 46860"/>
                <a:gd name="connsiteY12" fmla="*/ 9546 h 28633"/>
                <a:gd name="connsiteX13" fmla="*/ 15425 w 46860"/>
                <a:gd name="connsiteY13" fmla="*/ 7301 h 28633"/>
                <a:gd name="connsiteX14" fmla="*/ 15133 w 46860"/>
                <a:gd name="connsiteY14" fmla="*/ 6496 h 28633"/>
                <a:gd name="connsiteX15" fmla="*/ 17177 w 46860"/>
                <a:gd name="connsiteY15" fmla="*/ 6436 h 28633"/>
                <a:gd name="connsiteX16" fmla="*/ 17146 w 46860"/>
                <a:gd name="connsiteY16" fmla="*/ 4699 h 28633"/>
                <a:gd name="connsiteX17" fmla="*/ 18794 w 46860"/>
                <a:gd name="connsiteY17" fmla="*/ 3664 h 28633"/>
                <a:gd name="connsiteX18" fmla="*/ 19091 w 46860"/>
                <a:gd name="connsiteY18" fmla="*/ 2480 h 28633"/>
                <a:gd name="connsiteX19" fmla="*/ 21691 w 46860"/>
                <a:gd name="connsiteY19" fmla="*/ 2115 h 28633"/>
                <a:gd name="connsiteX20" fmla="*/ 23561 w 46860"/>
                <a:gd name="connsiteY20" fmla="*/ 132 h 28633"/>
                <a:gd name="connsiteX21" fmla="*/ 26989 w 46860"/>
                <a:gd name="connsiteY21" fmla="*/ 2931 h 28633"/>
                <a:gd name="connsiteX22" fmla="*/ 28706 w 46860"/>
                <a:gd name="connsiteY22" fmla="*/ 2524 h 28633"/>
                <a:gd name="connsiteX23" fmla="*/ 32232 w 46860"/>
                <a:gd name="connsiteY23" fmla="*/ 5696 h 28633"/>
                <a:gd name="connsiteX24" fmla="*/ 37312 w 46860"/>
                <a:gd name="connsiteY24" fmla="*/ 8097 h 28633"/>
                <a:gd name="connsiteX25" fmla="*/ 38049 w 46860"/>
                <a:gd name="connsiteY25" fmla="*/ 10514 h 28633"/>
                <a:gd name="connsiteX26" fmla="*/ 39599 w 46860"/>
                <a:gd name="connsiteY26" fmla="*/ 11861 h 28633"/>
                <a:gd name="connsiteX27" fmla="*/ 41515 w 46860"/>
                <a:gd name="connsiteY27" fmla="*/ 11037 h 28633"/>
                <a:gd name="connsiteX28" fmla="*/ 46595 w 46860"/>
                <a:gd name="connsiteY28" fmla="*/ 15176 h 28633"/>
                <a:gd name="connsiteX29" fmla="*/ 46022 w 46860"/>
                <a:gd name="connsiteY29" fmla="*/ 19177 h 28633"/>
                <a:gd name="connsiteX30" fmla="*/ 44955 w 46860"/>
                <a:gd name="connsiteY30" fmla="*/ 22390 h 28633"/>
                <a:gd name="connsiteX31" fmla="*/ 41302 w 46860"/>
                <a:gd name="connsiteY31" fmla="*/ 22058 h 28633"/>
                <a:gd name="connsiteX32" fmla="*/ 38378 w 46860"/>
                <a:gd name="connsiteY32" fmla="*/ 23593 h 28633"/>
                <a:gd name="connsiteX33" fmla="*/ 34959 w 46860"/>
                <a:gd name="connsiteY33" fmla="*/ 23426 h 28633"/>
                <a:gd name="connsiteX34" fmla="*/ 31096 w 46860"/>
                <a:gd name="connsiteY34" fmla="*/ 23487 h 28633"/>
                <a:gd name="connsiteX35" fmla="*/ 32161 w 46860"/>
                <a:gd name="connsiteY35" fmla="*/ 25192 h 28633"/>
                <a:gd name="connsiteX36" fmla="*/ 20046 w 46860"/>
                <a:gd name="connsiteY36" fmla="*/ 28488 h 28633"/>
                <a:gd name="connsiteX37" fmla="*/ 17644 w 46860"/>
                <a:gd name="connsiteY37" fmla="*/ 28110 h 28633"/>
                <a:gd name="connsiteX38" fmla="*/ 9386 w 46860"/>
                <a:gd name="connsiteY38" fmla="*/ 28622 h 28633"/>
                <a:gd name="connsiteX39" fmla="*/ 6939 w 46860"/>
                <a:gd name="connsiteY39" fmla="*/ 28303 h 28633"/>
                <a:gd name="connsiteX40" fmla="*/ 9201 w 46860"/>
                <a:gd name="connsiteY40" fmla="*/ 26857 h 28633"/>
                <a:gd name="connsiteX41" fmla="*/ 8650 w 46860"/>
                <a:gd name="connsiteY41" fmla="*/ 25400 h 28633"/>
                <a:gd name="connsiteX42" fmla="*/ 9824 w 46860"/>
                <a:gd name="connsiteY42" fmla="*/ 24759 h 28633"/>
                <a:gd name="connsiteX0" fmla="*/ 9824 w 46860"/>
                <a:gd name="connsiteY0" fmla="*/ 24759 h 28629"/>
                <a:gd name="connsiteX1" fmla="*/ 10749 w 46860"/>
                <a:gd name="connsiteY1" fmla="*/ 23050 h 28629"/>
                <a:gd name="connsiteX2" fmla="*/ 9628 w 46860"/>
                <a:gd name="connsiteY2" fmla="*/ 22471 h 28629"/>
                <a:gd name="connsiteX3" fmla="*/ 8000 w 46860"/>
                <a:gd name="connsiteY3" fmla="*/ 23115 h 28629"/>
                <a:gd name="connsiteX4" fmla="*/ 5126 w 46860"/>
                <a:gd name="connsiteY4" fmla="*/ 23264 h 28629"/>
                <a:gd name="connsiteX5" fmla="*/ 4088 w 46860"/>
                <a:gd name="connsiteY5" fmla="*/ 21950 h 28629"/>
                <a:gd name="connsiteX6" fmla="*/ 6430 w 46860"/>
                <a:gd name="connsiteY6" fmla="*/ 19262 h 28629"/>
                <a:gd name="connsiteX7" fmla="*/ 192 w 46860"/>
                <a:gd name="connsiteY7" fmla="*/ 15065 h 28629"/>
                <a:gd name="connsiteX8" fmla="*/ 3116 w 46860"/>
                <a:gd name="connsiteY8" fmla="*/ 14805 h 28629"/>
                <a:gd name="connsiteX9" fmla="*/ 4816 w 46860"/>
                <a:gd name="connsiteY9" fmla="*/ 11831 h 28629"/>
                <a:gd name="connsiteX10" fmla="*/ 8070 w 46860"/>
                <a:gd name="connsiteY10" fmla="*/ 14453 h 28629"/>
                <a:gd name="connsiteX11" fmla="*/ 10583 w 46860"/>
                <a:gd name="connsiteY11" fmla="*/ 13944 h 28629"/>
                <a:gd name="connsiteX12" fmla="*/ 14179 w 46860"/>
                <a:gd name="connsiteY12" fmla="*/ 9546 h 28629"/>
                <a:gd name="connsiteX13" fmla="*/ 15425 w 46860"/>
                <a:gd name="connsiteY13" fmla="*/ 7301 h 28629"/>
                <a:gd name="connsiteX14" fmla="*/ 15133 w 46860"/>
                <a:gd name="connsiteY14" fmla="*/ 6496 h 28629"/>
                <a:gd name="connsiteX15" fmla="*/ 17177 w 46860"/>
                <a:gd name="connsiteY15" fmla="*/ 6436 h 28629"/>
                <a:gd name="connsiteX16" fmla="*/ 17146 w 46860"/>
                <a:gd name="connsiteY16" fmla="*/ 4699 h 28629"/>
                <a:gd name="connsiteX17" fmla="*/ 18794 w 46860"/>
                <a:gd name="connsiteY17" fmla="*/ 3664 h 28629"/>
                <a:gd name="connsiteX18" fmla="*/ 19091 w 46860"/>
                <a:gd name="connsiteY18" fmla="*/ 2480 h 28629"/>
                <a:gd name="connsiteX19" fmla="*/ 21691 w 46860"/>
                <a:gd name="connsiteY19" fmla="*/ 2115 h 28629"/>
                <a:gd name="connsiteX20" fmla="*/ 23561 w 46860"/>
                <a:gd name="connsiteY20" fmla="*/ 132 h 28629"/>
                <a:gd name="connsiteX21" fmla="*/ 26989 w 46860"/>
                <a:gd name="connsiteY21" fmla="*/ 2931 h 28629"/>
                <a:gd name="connsiteX22" fmla="*/ 28706 w 46860"/>
                <a:gd name="connsiteY22" fmla="*/ 2524 h 28629"/>
                <a:gd name="connsiteX23" fmla="*/ 32232 w 46860"/>
                <a:gd name="connsiteY23" fmla="*/ 5696 h 28629"/>
                <a:gd name="connsiteX24" fmla="*/ 37312 w 46860"/>
                <a:gd name="connsiteY24" fmla="*/ 8097 h 28629"/>
                <a:gd name="connsiteX25" fmla="*/ 38049 w 46860"/>
                <a:gd name="connsiteY25" fmla="*/ 10514 h 28629"/>
                <a:gd name="connsiteX26" fmla="*/ 39599 w 46860"/>
                <a:gd name="connsiteY26" fmla="*/ 11861 h 28629"/>
                <a:gd name="connsiteX27" fmla="*/ 41515 w 46860"/>
                <a:gd name="connsiteY27" fmla="*/ 11037 h 28629"/>
                <a:gd name="connsiteX28" fmla="*/ 46595 w 46860"/>
                <a:gd name="connsiteY28" fmla="*/ 15176 h 28629"/>
                <a:gd name="connsiteX29" fmla="*/ 46022 w 46860"/>
                <a:gd name="connsiteY29" fmla="*/ 19177 h 28629"/>
                <a:gd name="connsiteX30" fmla="*/ 44955 w 46860"/>
                <a:gd name="connsiteY30" fmla="*/ 22390 h 28629"/>
                <a:gd name="connsiteX31" fmla="*/ 41302 w 46860"/>
                <a:gd name="connsiteY31" fmla="*/ 22058 h 28629"/>
                <a:gd name="connsiteX32" fmla="*/ 38378 w 46860"/>
                <a:gd name="connsiteY32" fmla="*/ 23593 h 28629"/>
                <a:gd name="connsiteX33" fmla="*/ 34959 w 46860"/>
                <a:gd name="connsiteY33" fmla="*/ 23426 h 28629"/>
                <a:gd name="connsiteX34" fmla="*/ 31096 w 46860"/>
                <a:gd name="connsiteY34" fmla="*/ 23487 h 28629"/>
                <a:gd name="connsiteX35" fmla="*/ 32161 w 46860"/>
                <a:gd name="connsiteY35" fmla="*/ 25192 h 28629"/>
                <a:gd name="connsiteX36" fmla="*/ 27595 w 46860"/>
                <a:gd name="connsiteY36" fmla="*/ 26981 h 28629"/>
                <a:gd name="connsiteX37" fmla="*/ 20046 w 46860"/>
                <a:gd name="connsiteY37" fmla="*/ 28488 h 28629"/>
                <a:gd name="connsiteX38" fmla="*/ 17644 w 46860"/>
                <a:gd name="connsiteY38" fmla="*/ 28110 h 28629"/>
                <a:gd name="connsiteX39" fmla="*/ 9386 w 46860"/>
                <a:gd name="connsiteY39" fmla="*/ 28622 h 28629"/>
                <a:gd name="connsiteX40" fmla="*/ 6939 w 46860"/>
                <a:gd name="connsiteY40" fmla="*/ 28303 h 28629"/>
                <a:gd name="connsiteX41" fmla="*/ 9201 w 46860"/>
                <a:gd name="connsiteY41" fmla="*/ 26857 h 28629"/>
                <a:gd name="connsiteX42" fmla="*/ 8650 w 46860"/>
                <a:gd name="connsiteY42" fmla="*/ 25400 h 28629"/>
                <a:gd name="connsiteX43" fmla="*/ 9824 w 46860"/>
                <a:gd name="connsiteY43" fmla="*/ 24759 h 28629"/>
                <a:gd name="connsiteX0" fmla="*/ 9824 w 46860"/>
                <a:gd name="connsiteY0" fmla="*/ 24759 h 28629"/>
                <a:gd name="connsiteX1" fmla="*/ 10749 w 46860"/>
                <a:gd name="connsiteY1" fmla="*/ 23050 h 28629"/>
                <a:gd name="connsiteX2" fmla="*/ 9628 w 46860"/>
                <a:gd name="connsiteY2" fmla="*/ 22471 h 28629"/>
                <a:gd name="connsiteX3" fmla="*/ 8000 w 46860"/>
                <a:gd name="connsiteY3" fmla="*/ 23115 h 28629"/>
                <a:gd name="connsiteX4" fmla="*/ 5126 w 46860"/>
                <a:gd name="connsiteY4" fmla="*/ 23264 h 28629"/>
                <a:gd name="connsiteX5" fmla="*/ 4088 w 46860"/>
                <a:gd name="connsiteY5" fmla="*/ 21950 h 28629"/>
                <a:gd name="connsiteX6" fmla="*/ 6430 w 46860"/>
                <a:gd name="connsiteY6" fmla="*/ 19262 h 28629"/>
                <a:gd name="connsiteX7" fmla="*/ 192 w 46860"/>
                <a:gd name="connsiteY7" fmla="*/ 15065 h 28629"/>
                <a:gd name="connsiteX8" fmla="*/ 3116 w 46860"/>
                <a:gd name="connsiteY8" fmla="*/ 14805 h 28629"/>
                <a:gd name="connsiteX9" fmla="*/ 4816 w 46860"/>
                <a:gd name="connsiteY9" fmla="*/ 11831 h 28629"/>
                <a:gd name="connsiteX10" fmla="*/ 8070 w 46860"/>
                <a:gd name="connsiteY10" fmla="*/ 14453 h 28629"/>
                <a:gd name="connsiteX11" fmla="*/ 10583 w 46860"/>
                <a:gd name="connsiteY11" fmla="*/ 13944 h 28629"/>
                <a:gd name="connsiteX12" fmla="*/ 14179 w 46860"/>
                <a:gd name="connsiteY12" fmla="*/ 9546 h 28629"/>
                <a:gd name="connsiteX13" fmla="*/ 15425 w 46860"/>
                <a:gd name="connsiteY13" fmla="*/ 7301 h 28629"/>
                <a:gd name="connsiteX14" fmla="*/ 15133 w 46860"/>
                <a:gd name="connsiteY14" fmla="*/ 6496 h 28629"/>
                <a:gd name="connsiteX15" fmla="*/ 17177 w 46860"/>
                <a:gd name="connsiteY15" fmla="*/ 6436 h 28629"/>
                <a:gd name="connsiteX16" fmla="*/ 17146 w 46860"/>
                <a:gd name="connsiteY16" fmla="*/ 4699 h 28629"/>
                <a:gd name="connsiteX17" fmla="*/ 18794 w 46860"/>
                <a:gd name="connsiteY17" fmla="*/ 3664 h 28629"/>
                <a:gd name="connsiteX18" fmla="*/ 19091 w 46860"/>
                <a:gd name="connsiteY18" fmla="*/ 2480 h 28629"/>
                <a:gd name="connsiteX19" fmla="*/ 21691 w 46860"/>
                <a:gd name="connsiteY19" fmla="*/ 2115 h 28629"/>
                <a:gd name="connsiteX20" fmla="*/ 23561 w 46860"/>
                <a:gd name="connsiteY20" fmla="*/ 132 h 28629"/>
                <a:gd name="connsiteX21" fmla="*/ 26989 w 46860"/>
                <a:gd name="connsiteY21" fmla="*/ 2931 h 28629"/>
                <a:gd name="connsiteX22" fmla="*/ 28706 w 46860"/>
                <a:gd name="connsiteY22" fmla="*/ 2524 h 28629"/>
                <a:gd name="connsiteX23" fmla="*/ 32232 w 46860"/>
                <a:gd name="connsiteY23" fmla="*/ 5696 h 28629"/>
                <a:gd name="connsiteX24" fmla="*/ 37312 w 46860"/>
                <a:gd name="connsiteY24" fmla="*/ 8097 h 28629"/>
                <a:gd name="connsiteX25" fmla="*/ 38049 w 46860"/>
                <a:gd name="connsiteY25" fmla="*/ 10514 h 28629"/>
                <a:gd name="connsiteX26" fmla="*/ 39599 w 46860"/>
                <a:gd name="connsiteY26" fmla="*/ 11861 h 28629"/>
                <a:gd name="connsiteX27" fmla="*/ 41515 w 46860"/>
                <a:gd name="connsiteY27" fmla="*/ 11037 h 28629"/>
                <a:gd name="connsiteX28" fmla="*/ 46595 w 46860"/>
                <a:gd name="connsiteY28" fmla="*/ 15176 h 28629"/>
                <a:gd name="connsiteX29" fmla="*/ 46022 w 46860"/>
                <a:gd name="connsiteY29" fmla="*/ 19177 h 28629"/>
                <a:gd name="connsiteX30" fmla="*/ 44955 w 46860"/>
                <a:gd name="connsiteY30" fmla="*/ 22390 h 28629"/>
                <a:gd name="connsiteX31" fmla="*/ 41302 w 46860"/>
                <a:gd name="connsiteY31" fmla="*/ 22058 h 28629"/>
                <a:gd name="connsiteX32" fmla="*/ 38378 w 46860"/>
                <a:gd name="connsiteY32" fmla="*/ 23593 h 28629"/>
                <a:gd name="connsiteX33" fmla="*/ 34959 w 46860"/>
                <a:gd name="connsiteY33" fmla="*/ 23426 h 28629"/>
                <a:gd name="connsiteX34" fmla="*/ 31096 w 46860"/>
                <a:gd name="connsiteY34" fmla="*/ 23487 h 28629"/>
                <a:gd name="connsiteX35" fmla="*/ 32161 w 46860"/>
                <a:gd name="connsiteY35" fmla="*/ 25192 h 28629"/>
                <a:gd name="connsiteX36" fmla="*/ 27595 w 46860"/>
                <a:gd name="connsiteY36" fmla="*/ 26981 h 28629"/>
                <a:gd name="connsiteX37" fmla="*/ 26866 w 46860"/>
                <a:gd name="connsiteY37" fmla="*/ 28319 h 28629"/>
                <a:gd name="connsiteX38" fmla="*/ 20046 w 46860"/>
                <a:gd name="connsiteY38" fmla="*/ 28488 h 28629"/>
                <a:gd name="connsiteX39" fmla="*/ 17644 w 46860"/>
                <a:gd name="connsiteY39" fmla="*/ 28110 h 28629"/>
                <a:gd name="connsiteX40" fmla="*/ 9386 w 46860"/>
                <a:gd name="connsiteY40" fmla="*/ 28622 h 28629"/>
                <a:gd name="connsiteX41" fmla="*/ 6939 w 46860"/>
                <a:gd name="connsiteY41" fmla="*/ 28303 h 28629"/>
                <a:gd name="connsiteX42" fmla="*/ 9201 w 46860"/>
                <a:gd name="connsiteY42" fmla="*/ 26857 h 28629"/>
                <a:gd name="connsiteX43" fmla="*/ 8650 w 46860"/>
                <a:gd name="connsiteY43" fmla="*/ 25400 h 28629"/>
                <a:gd name="connsiteX44" fmla="*/ 9824 w 46860"/>
                <a:gd name="connsiteY44" fmla="*/ 24759 h 28629"/>
                <a:gd name="connsiteX0" fmla="*/ 9824 w 46860"/>
                <a:gd name="connsiteY0" fmla="*/ 24759 h 28629"/>
                <a:gd name="connsiteX1" fmla="*/ 10749 w 46860"/>
                <a:gd name="connsiteY1" fmla="*/ 23050 h 28629"/>
                <a:gd name="connsiteX2" fmla="*/ 9628 w 46860"/>
                <a:gd name="connsiteY2" fmla="*/ 22471 h 28629"/>
                <a:gd name="connsiteX3" fmla="*/ 8000 w 46860"/>
                <a:gd name="connsiteY3" fmla="*/ 23115 h 28629"/>
                <a:gd name="connsiteX4" fmla="*/ 5126 w 46860"/>
                <a:gd name="connsiteY4" fmla="*/ 23264 h 28629"/>
                <a:gd name="connsiteX5" fmla="*/ 4088 w 46860"/>
                <a:gd name="connsiteY5" fmla="*/ 21950 h 28629"/>
                <a:gd name="connsiteX6" fmla="*/ 6430 w 46860"/>
                <a:gd name="connsiteY6" fmla="*/ 19262 h 28629"/>
                <a:gd name="connsiteX7" fmla="*/ 192 w 46860"/>
                <a:gd name="connsiteY7" fmla="*/ 15065 h 28629"/>
                <a:gd name="connsiteX8" fmla="*/ 3116 w 46860"/>
                <a:gd name="connsiteY8" fmla="*/ 14805 h 28629"/>
                <a:gd name="connsiteX9" fmla="*/ 4816 w 46860"/>
                <a:gd name="connsiteY9" fmla="*/ 11831 h 28629"/>
                <a:gd name="connsiteX10" fmla="*/ 8070 w 46860"/>
                <a:gd name="connsiteY10" fmla="*/ 14453 h 28629"/>
                <a:gd name="connsiteX11" fmla="*/ 10583 w 46860"/>
                <a:gd name="connsiteY11" fmla="*/ 13944 h 28629"/>
                <a:gd name="connsiteX12" fmla="*/ 14179 w 46860"/>
                <a:gd name="connsiteY12" fmla="*/ 9546 h 28629"/>
                <a:gd name="connsiteX13" fmla="*/ 15425 w 46860"/>
                <a:gd name="connsiteY13" fmla="*/ 7301 h 28629"/>
                <a:gd name="connsiteX14" fmla="*/ 15133 w 46860"/>
                <a:gd name="connsiteY14" fmla="*/ 6496 h 28629"/>
                <a:gd name="connsiteX15" fmla="*/ 17177 w 46860"/>
                <a:gd name="connsiteY15" fmla="*/ 6436 h 28629"/>
                <a:gd name="connsiteX16" fmla="*/ 17146 w 46860"/>
                <a:gd name="connsiteY16" fmla="*/ 4699 h 28629"/>
                <a:gd name="connsiteX17" fmla="*/ 18794 w 46860"/>
                <a:gd name="connsiteY17" fmla="*/ 3664 h 28629"/>
                <a:gd name="connsiteX18" fmla="*/ 19091 w 46860"/>
                <a:gd name="connsiteY18" fmla="*/ 2480 h 28629"/>
                <a:gd name="connsiteX19" fmla="*/ 21691 w 46860"/>
                <a:gd name="connsiteY19" fmla="*/ 2115 h 28629"/>
                <a:gd name="connsiteX20" fmla="*/ 23561 w 46860"/>
                <a:gd name="connsiteY20" fmla="*/ 132 h 28629"/>
                <a:gd name="connsiteX21" fmla="*/ 26989 w 46860"/>
                <a:gd name="connsiteY21" fmla="*/ 2931 h 28629"/>
                <a:gd name="connsiteX22" fmla="*/ 28706 w 46860"/>
                <a:gd name="connsiteY22" fmla="*/ 2524 h 28629"/>
                <a:gd name="connsiteX23" fmla="*/ 32232 w 46860"/>
                <a:gd name="connsiteY23" fmla="*/ 5696 h 28629"/>
                <a:gd name="connsiteX24" fmla="*/ 37312 w 46860"/>
                <a:gd name="connsiteY24" fmla="*/ 8097 h 28629"/>
                <a:gd name="connsiteX25" fmla="*/ 38049 w 46860"/>
                <a:gd name="connsiteY25" fmla="*/ 10514 h 28629"/>
                <a:gd name="connsiteX26" fmla="*/ 39599 w 46860"/>
                <a:gd name="connsiteY26" fmla="*/ 11861 h 28629"/>
                <a:gd name="connsiteX27" fmla="*/ 41515 w 46860"/>
                <a:gd name="connsiteY27" fmla="*/ 11037 h 28629"/>
                <a:gd name="connsiteX28" fmla="*/ 46595 w 46860"/>
                <a:gd name="connsiteY28" fmla="*/ 15176 h 28629"/>
                <a:gd name="connsiteX29" fmla="*/ 46022 w 46860"/>
                <a:gd name="connsiteY29" fmla="*/ 19177 h 28629"/>
                <a:gd name="connsiteX30" fmla="*/ 44955 w 46860"/>
                <a:gd name="connsiteY30" fmla="*/ 22390 h 28629"/>
                <a:gd name="connsiteX31" fmla="*/ 41302 w 46860"/>
                <a:gd name="connsiteY31" fmla="*/ 22058 h 28629"/>
                <a:gd name="connsiteX32" fmla="*/ 38378 w 46860"/>
                <a:gd name="connsiteY32" fmla="*/ 23593 h 28629"/>
                <a:gd name="connsiteX33" fmla="*/ 34959 w 46860"/>
                <a:gd name="connsiteY33" fmla="*/ 23426 h 28629"/>
                <a:gd name="connsiteX34" fmla="*/ 31096 w 46860"/>
                <a:gd name="connsiteY34" fmla="*/ 23487 h 28629"/>
                <a:gd name="connsiteX35" fmla="*/ 32161 w 46860"/>
                <a:gd name="connsiteY35" fmla="*/ 25192 h 28629"/>
                <a:gd name="connsiteX36" fmla="*/ 27595 w 46860"/>
                <a:gd name="connsiteY36" fmla="*/ 26981 h 28629"/>
                <a:gd name="connsiteX37" fmla="*/ 26866 w 46860"/>
                <a:gd name="connsiteY37" fmla="*/ 28319 h 28629"/>
                <a:gd name="connsiteX38" fmla="*/ 24899 w 46860"/>
                <a:gd name="connsiteY38" fmla="*/ 27828 h 28629"/>
                <a:gd name="connsiteX39" fmla="*/ 20046 w 46860"/>
                <a:gd name="connsiteY39" fmla="*/ 28488 h 28629"/>
                <a:gd name="connsiteX40" fmla="*/ 17644 w 46860"/>
                <a:gd name="connsiteY40" fmla="*/ 28110 h 28629"/>
                <a:gd name="connsiteX41" fmla="*/ 9386 w 46860"/>
                <a:gd name="connsiteY41" fmla="*/ 28622 h 28629"/>
                <a:gd name="connsiteX42" fmla="*/ 6939 w 46860"/>
                <a:gd name="connsiteY42" fmla="*/ 28303 h 28629"/>
                <a:gd name="connsiteX43" fmla="*/ 9201 w 46860"/>
                <a:gd name="connsiteY43" fmla="*/ 26857 h 28629"/>
                <a:gd name="connsiteX44" fmla="*/ 8650 w 46860"/>
                <a:gd name="connsiteY44" fmla="*/ 25400 h 28629"/>
                <a:gd name="connsiteX45" fmla="*/ 9824 w 46860"/>
                <a:gd name="connsiteY45" fmla="*/ 24759 h 28629"/>
                <a:gd name="connsiteX0" fmla="*/ 9824 w 46860"/>
                <a:gd name="connsiteY0" fmla="*/ 24759 h 28629"/>
                <a:gd name="connsiteX1" fmla="*/ 10749 w 46860"/>
                <a:gd name="connsiteY1" fmla="*/ 23050 h 28629"/>
                <a:gd name="connsiteX2" fmla="*/ 9628 w 46860"/>
                <a:gd name="connsiteY2" fmla="*/ 22471 h 28629"/>
                <a:gd name="connsiteX3" fmla="*/ 8000 w 46860"/>
                <a:gd name="connsiteY3" fmla="*/ 23115 h 28629"/>
                <a:gd name="connsiteX4" fmla="*/ 5126 w 46860"/>
                <a:gd name="connsiteY4" fmla="*/ 23264 h 28629"/>
                <a:gd name="connsiteX5" fmla="*/ 4088 w 46860"/>
                <a:gd name="connsiteY5" fmla="*/ 21950 h 28629"/>
                <a:gd name="connsiteX6" fmla="*/ 6430 w 46860"/>
                <a:gd name="connsiteY6" fmla="*/ 19262 h 28629"/>
                <a:gd name="connsiteX7" fmla="*/ 192 w 46860"/>
                <a:gd name="connsiteY7" fmla="*/ 15065 h 28629"/>
                <a:gd name="connsiteX8" fmla="*/ 3116 w 46860"/>
                <a:gd name="connsiteY8" fmla="*/ 14805 h 28629"/>
                <a:gd name="connsiteX9" fmla="*/ 4816 w 46860"/>
                <a:gd name="connsiteY9" fmla="*/ 11831 h 28629"/>
                <a:gd name="connsiteX10" fmla="*/ 8070 w 46860"/>
                <a:gd name="connsiteY10" fmla="*/ 14453 h 28629"/>
                <a:gd name="connsiteX11" fmla="*/ 10583 w 46860"/>
                <a:gd name="connsiteY11" fmla="*/ 13944 h 28629"/>
                <a:gd name="connsiteX12" fmla="*/ 14179 w 46860"/>
                <a:gd name="connsiteY12" fmla="*/ 9546 h 28629"/>
                <a:gd name="connsiteX13" fmla="*/ 15425 w 46860"/>
                <a:gd name="connsiteY13" fmla="*/ 7301 h 28629"/>
                <a:gd name="connsiteX14" fmla="*/ 15133 w 46860"/>
                <a:gd name="connsiteY14" fmla="*/ 6496 h 28629"/>
                <a:gd name="connsiteX15" fmla="*/ 17177 w 46860"/>
                <a:gd name="connsiteY15" fmla="*/ 6436 h 28629"/>
                <a:gd name="connsiteX16" fmla="*/ 17146 w 46860"/>
                <a:gd name="connsiteY16" fmla="*/ 4699 h 28629"/>
                <a:gd name="connsiteX17" fmla="*/ 18794 w 46860"/>
                <a:gd name="connsiteY17" fmla="*/ 3664 h 28629"/>
                <a:gd name="connsiteX18" fmla="*/ 19091 w 46860"/>
                <a:gd name="connsiteY18" fmla="*/ 2480 h 28629"/>
                <a:gd name="connsiteX19" fmla="*/ 21691 w 46860"/>
                <a:gd name="connsiteY19" fmla="*/ 2115 h 28629"/>
                <a:gd name="connsiteX20" fmla="*/ 23561 w 46860"/>
                <a:gd name="connsiteY20" fmla="*/ 132 h 28629"/>
                <a:gd name="connsiteX21" fmla="*/ 26989 w 46860"/>
                <a:gd name="connsiteY21" fmla="*/ 2931 h 28629"/>
                <a:gd name="connsiteX22" fmla="*/ 28706 w 46860"/>
                <a:gd name="connsiteY22" fmla="*/ 2524 h 28629"/>
                <a:gd name="connsiteX23" fmla="*/ 32232 w 46860"/>
                <a:gd name="connsiteY23" fmla="*/ 5696 h 28629"/>
                <a:gd name="connsiteX24" fmla="*/ 37312 w 46860"/>
                <a:gd name="connsiteY24" fmla="*/ 8097 h 28629"/>
                <a:gd name="connsiteX25" fmla="*/ 38049 w 46860"/>
                <a:gd name="connsiteY25" fmla="*/ 10514 h 28629"/>
                <a:gd name="connsiteX26" fmla="*/ 39599 w 46860"/>
                <a:gd name="connsiteY26" fmla="*/ 11861 h 28629"/>
                <a:gd name="connsiteX27" fmla="*/ 41515 w 46860"/>
                <a:gd name="connsiteY27" fmla="*/ 11037 h 28629"/>
                <a:gd name="connsiteX28" fmla="*/ 46595 w 46860"/>
                <a:gd name="connsiteY28" fmla="*/ 15176 h 28629"/>
                <a:gd name="connsiteX29" fmla="*/ 46022 w 46860"/>
                <a:gd name="connsiteY29" fmla="*/ 19177 h 28629"/>
                <a:gd name="connsiteX30" fmla="*/ 44955 w 46860"/>
                <a:gd name="connsiteY30" fmla="*/ 22390 h 28629"/>
                <a:gd name="connsiteX31" fmla="*/ 41302 w 46860"/>
                <a:gd name="connsiteY31" fmla="*/ 22058 h 28629"/>
                <a:gd name="connsiteX32" fmla="*/ 38378 w 46860"/>
                <a:gd name="connsiteY32" fmla="*/ 23593 h 28629"/>
                <a:gd name="connsiteX33" fmla="*/ 34959 w 46860"/>
                <a:gd name="connsiteY33" fmla="*/ 23426 h 28629"/>
                <a:gd name="connsiteX34" fmla="*/ 31096 w 46860"/>
                <a:gd name="connsiteY34" fmla="*/ 23487 h 28629"/>
                <a:gd name="connsiteX35" fmla="*/ 32161 w 46860"/>
                <a:gd name="connsiteY35" fmla="*/ 25192 h 28629"/>
                <a:gd name="connsiteX36" fmla="*/ 27595 w 46860"/>
                <a:gd name="connsiteY36" fmla="*/ 26981 h 28629"/>
                <a:gd name="connsiteX37" fmla="*/ 26866 w 46860"/>
                <a:gd name="connsiteY37" fmla="*/ 28319 h 28629"/>
                <a:gd name="connsiteX38" fmla="*/ 24899 w 46860"/>
                <a:gd name="connsiteY38" fmla="*/ 27828 h 28629"/>
                <a:gd name="connsiteX39" fmla="*/ 21725 w 46860"/>
                <a:gd name="connsiteY39" fmla="*/ 28382 h 28629"/>
                <a:gd name="connsiteX40" fmla="*/ 20046 w 46860"/>
                <a:gd name="connsiteY40" fmla="*/ 28488 h 28629"/>
                <a:gd name="connsiteX41" fmla="*/ 17644 w 46860"/>
                <a:gd name="connsiteY41" fmla="*/ 28110 h 28629"/>
                <a:gd name="connsiteX42" fmla="*/ 9386 w 46860"/>
                <a:gd name="connsiteY42" fmla="*/ 28622 h 28629"/>
                <a:gd name="connsiteX43" fmla="*/ 6939 w 46860"/>
                <a:gd name="connsiteY43" fmla="*/ 28303 h 28629"/>
                <a:gd name="connsiteX44" fmla="*/ 9201 w 46860"/>
                <a:gd name="connsiteY44" fmla="*/ 26857 h 28629"/>
                <a:gd name="connsiteX45" fmla="*/ 8650 w 46860"/>
                <a:gd name="connsiteY45" fmla="*/ 25400 h 28629"/>
                <a:gd name="connsiteX46" fmla="*/ 9824 w 46860"/>
                <a:gd name="connsiteY46" fmla="*/ 24759 h 2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6860" h="28629">
                  <a:moveTo>
                    <a:pt x="9824" y="24759"/>
                  </a:moveTo>
                  <a:cubicBezTo>
                    <a:pt x="9557" y="24376"/>
                    <a:pt x="10908" y="23443"/>
                    <a:pt x="10749" y="23050"/>
                  </a:cubicBezTo>
                  <a:cubicBezTo>
                    <a:pt x="10590" y="22657"/>
                    <a:pt x="10005" y="22560"/>
                    <a:pt x="9628" y="22471"/>
                  </a:cubicBezTo>
                  <a:cubicBezTo>
                    <a:pt x="9251" y="22383"/>
                    <a:pt x="8750" y="22983"/>
                    <a:pt x="8000" y="23115"/>
                  </a:cubicBezTo>
                  <a:cubicBezTo>
                    <a:pt x="7250" y="23247"/>
                    <a:pt x="5708" y="23392"/>
                    <a:pt x="5126" y="23264"/>
                  </a:cubicBezTo>
                  <a:cubicBezTo>
                    <a:pt x="4544" y="23136"/>
                    <a:pt x="4046" y="22466"/>
                    <a:pt x="4088" y="21950"/>
                  </a:cubicBezTo>
                  <a:cubicBezTo>
                    <a:pt x="4130" y="21434"/>
                    <a:pt x="7972" y="20284"/>
                    <a:pt x="6430" y="19262"/>
                  </a:cubicBezTo>
                  <a:cubicBezTo>
                    <a:pt x="4888" y="18240"/>
                    <a:pt x="842" y="15874"/>
                    <a:pt x="192" y="15065"/>
                  </a:cubicBezTo>
                  <a:cubicBezTo>
                    <a:pt x="-713" y="13775"/>
                    <a:pt x="1803" y="14907"/>
                    <a:pt x="3116" y="14805"/>
                  </a:cubicBezTo>
                  <a:cubicBezTo>
                    <a:pt x="4113" y="14705"/>
                    <a:pt x="3990" y="11890"/>
                    <a:pt x="4816" y="11831"/>
                  </a:cubicBezTo>
                  <a:cubicBezTo>
                    <a:pt x="5642" y="11772"/>
                    <a:pt x="7335" y="14540"/>
                    <a:pt x="8070" y="14453"/>
                  </a:cubicBezTo>
                  <a:cubicBezTo>
                    <a:pt x="8382" y="14058"/>
                    <a:pt x="10941" y="14267"/>
                    <a:pt x="10583" y="13944"/>
                  </a:cubicBezTo>
                  <a:cubicBezTo>
                    <a:pt x="10312" y="13657"/>
                    <a:pt x="13372" y="10653"/>
                    <a:pt x="14179" y="9546"/>
                  </a:cubicBezTo>
                  <a:cubicBezTo>
                    <a:pt x="14986" y="8439"/>
                    <a:pt x="15752" y="7723"/>
                    <a:pt x="15425" y="7301"/>
                  </a:cubicBezTo>
                  <a:cubicBezTo>
                    <a:pt x="15098" y="6879"/>
                    <a:pt x="14841" y="6640"/>
                    <a:pt x="15133" y="6496"/>
                  </a:cubicBezTo>
                  <a:cubicBezTo>
                    <a:pt x="15425" y="6352"/>
                    <a:pt x="17356" y="5899"/>
                    <a:pt x="17177" y="6436"/>
                  </a:cubicBezTo>
                  <a:cubicBezTo>
                    <a:pt x="17019" y="6394"/>
                    <a:pt x="16877" y="5161"/>
                    <a:pt x="17146" y="4699"/>
                  </a:cubicBezTo>
                  <a:cubicBezTo>
                    <a:pt x="17415" y="4237"/>
                    <a:pt x="18470" y="4034"/>
                    <a:pt x="18794" y="3664"/>
                  </a:cubicBezTo>
                  <a:cubicBezTo>
                    <a:pt x="19118" y="3294"/>
                    <a:pt x="18608" y="2738"/>
                    <a:pt x="19091" y="2480"/>
                  </a:cubicBezTo>
                  <a:cubicBezTo>
                    <a:pt x="19574" y="2222"/>
                    <a:pt x="20946" y="2506"/>
                    <a:pt x="21691" y="2115"/>
                  </a:cubicBezTo>
                  <a:cubicBezTo>
                    <a:pt x="22436" y="1724"/>
                    <a:pt x="22464" y="950"/>
                    <a:pt x="23561" y="132"/>
                  </a:cubicBezTo>
                  <a:cubicBezTo>
                    <a:pt x="24658" y="-686"/>
                    <a:pt x="26131" y="2532"/>
                    <a:pt x="26989" y="2931"/>
                  </a:cubicBezTo>
                  <a:cubicBezTo>
                    <a:pt x="27847" y="3330"/>
                    <a:pt x="27832" y="2063"/>
                    <a:pt x="28706" y="2524"/>
                  </a:cubicBezTo>
                  <a:cubicBezTo>
                    <a:pt x="29580" y="2985"/>
                    <a:pt x="30798" y="4767"/>
                    <a:pt x="32232" y="5696"/>
                  </a:cubicBezTo>
                  <a:cubicBezTo>
                    <a:pt x="33666" y="6625"/>
                    <a:pt x="36343" y="7294"/>
                    <a:pt x="37312" y="8097"/>
                  </a:cubicBezTo>
                  <a:cubicBezTo>
                    <a:pt x="38282" y="8900"/>
                    <a:pt x="37668" y="9887"/>
                    <a:pt x="38049" y="10514"/>
                  </a:cubicBezTo>
                  <a:cubicBezTo>
                    <a:pt x="38430" y="11141"/>
                    <a:pt x="39021" y="11774"/>
                    <a:pt x="39599" y="11861"/>
                  </a:cubicBezTo>
                  <a:cubicBezTo>
                    <a:pt x="40177" y="11948"/>
                    <a:pt x="40349" y="10485"/>
                    <a:pt x="41515" y="11037"/>
                  </a:cubicBezTo>
                  <a:cubicBezTo>
                    <a:pt x="42681" y="11589"/>
                    <a:pt x="45844" y="13819"/>
                    <a:pt x="46595" y="15176"/>
                  </a:cubicBezTo>
                  <a:cubicBezTo>
                    <a:pt x="47346" y="16533"/>
                    <a:pt x="46295" y="17975"/>
                    <a:pt x="46022" y="19177"/>
                  </a:cubicBezTo>
                  <a:cubicBezTo>
                    <a:pt x="45749" y="20379"/>
                    <a:pt x="45085" y="21931"/>
                    <a:pt x="44955" y="22390"/>
                  </a:cubicBezTo>
                  <a:cubicBezTo>
                    <a:pt x="44597" y="22748"/>
                    <a:pt x="42398" y="21858"/>
                    <a:pt x="41302" y="22058"/>
                  </a:cubicBezTo>
                  <a:cubicBezTo>
                    <a:pt x="40206" y="22259"/>
                    <a:pt x="39414" y="23453"/>
                    <a:pt x="38378" y="23593"/>
                  </a:cubicBezTo>
                  <a:cubicBezTo>
                    <a:pt x="37342" y="23733"/>
                    <a:pt x="36030" y="23511"/>
                    <a:pt x="34959" y="23426"/>
                  </a:cubicBezTo>
                  <a:cubicBezTo>
                    <a:pt x="33888" y="23341"/>
                    <a:pt x="31562" y="23193"/>
                    <a:pt x="31096" y="23487"/>
                  </a:cubicBezTo>
                  <a:cubicBezTo>
                    <a:pt x="30630" y="23781"/>
                    <a:pt x="32989" y="24599"/>
                    <a:pt x="32161" y="25192"/>
                  </a:cubicBezTo>
                  <a:cubicBezTo>
                    <a:pt x="31333" y="25785"/>
                    <a:pt x="28914" y="26537"/>
                    <a:pt x="27595" y="26981"/>
                  </a:cubicBezTo>
                  <a:cubicBezTo>
                    <a:pt x="26276" y="27425"/>
                    <a:pt x="27499" y="28061"/>
                    <a:pt x="26866" y="28319"/>
                  </a:cubicBezTo>
                  <a:cubicBezTo>
                    <a:pt x="26233" y="28577"/>
                    <a:pt x="25796" y="27842"/>
                    <a:pt x="24899" y="27828"/>
                  </a:cubicBezTo>
                  <a:cubicBezTo>
                    <a:pt x="24002" y="27814"/>
                    <a:pt x="22534" y="28272"/>
                    <a:pt x="21725" y="28382"/>
                  </a:cubicBezTo>
                  <a:cubicBezTo>
                    <a:pt x="20916" y="28492"/>
                    <a:pt x="20726" y="28533"/>
                    <a:pt x="20046" y="28488"/>
                  </a:cubicBezTo>
                  <a:cubicBezTo>
                    <a:pt x="19366" y="28443"/>
                    <a:pt x="19421" y="28088"/>
                    <a:pt x="17644" y="28110"/>
                  </a:cubicBezTo>
                  <a:cubicBezTo>
                    <a:pt x="15867" y="28132"/>
                    <a:pt x="11170" y="28590"/>
                    <a:pt x="9386" y="28622"/>
                  </a:cubicBezTo>
                  <a:cubicBezTo>
                    <a:pt x="7602" y="28654"/>
                    <a:pt x="6970" y="28597"/>
                    <a:pt x="6939" y="28303"/>
                  </a:cubicBezTo>
                  <a:cubicBezTo>
                    <a:pt x="6908" y="28009"/>
                    <a:pt x="10116" y="26445"/>
                    <a:pt x="9201" y="26857"/>
                  </a:cubicBezTo>
                  <a:cubicBezTo>
                    <a:pt x="8662" y="26857"/>
                    <a:pt x="9054" y="25184"/>
                    <a:pt x="8650" y="25400"/>
                  </a:cubicBezTo>
                  <a:cubicBezTo>
                    <a:pt x="7792" y="25829"/>
                    <a:pt x="9824" y="25117"/>
                    <a:pt x="9824" y="2475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60" name="Freeform 19"/>
            <p:cNvSpPr>
              <a:spLocks/>
            </p:cNvSpPr>
            <p:nvPr/>
          </p:nvSpPr>
          <p:spPr bwMode="auto">
            <a:xfrm rot="6563583">
              <a:off x="7770631" y="2703090"/>
              <a:ext cx="1019468" cy="1203742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17895 w 41874"/>
                <a:gd name="connsiteY0" fmla="*/ 28067 h 29014"/>
                <a:gd name="connsiteX1" fmla="*/ 16986 w 41874"/>
                <a:gd name="connsiteY1" fmla="*/ 25908 h 29014"/>
                <a:gd name="connsiteX2" fmla="*/ 13613 w 41874"/>
                <a:gd name="connsiteY2" fmla="*/ 25691 h 29014"/>
                <a:gd name="connsiteX3" fmla="*/ 13723 w 41874"/>
                <a:gd name="connsiteY3" fmla="*/ 26980 h 29014"/>
                <a:gd name="connsiteX4" fmla="*/ 11884 w 41874"/>
                <a:gd name="connsiteY4" fmla="*/ 27369 h 29014"/>
                <a:gd name="connsiteX5" fmla="*/ 10604 w 41874"/>
                <a:gd name="connsiteY5" fmla="*/ 26477 h 29014"/>
                <a:gd name="connsiteX6" fmla="*/ 9221 w 41874"/>
                <a:gd name="connsiteY6" fmla="*/ 25022 h 29014"/>
                <a:gd name="connsiteX7" fmla="*/ 7550 w 41874"/>
                <a:gd name="connsiteY7" fmla="*/ 23673 h 29014"/>
                <a:gd name="connsiteX8" fmla="*/ 8032 w 41874"/>
                <a:gd name="connsiteY8" fmla="*/ 22885 h 29014"/>
                <a:gd name="connsiteX9" fmla="*/ 7184 w 41874"/>
                <a:gd name="connsiteY9" fmla="*/ 22397 h 29014"/>
                <a:gd name="connsiteX10" fmla="*/ 6665 w 41874"/>
                <a:gd name="connsiteY10" fmla="*/ 20005 h 29014"/>
                <a:gd name="connsiteX11" fmla="*/ 7126 w 41874"/>
                <a:gd name="connsiteY11" fmla="*/ 18418 h 29014"/>
                <a:gd name="connsiteX12" fmla="*/ 543 w 41874"/>
                <a:gd name="connsiteY12" fmla="*/ 18715 h 29014"/>
                <a:gd name="connsiteX13" fmla="*/ 1630 w 41874"/>
                <a:gd name="connsiteY13" fmla="*/ 12969 h 29014"/>
                <a:gd name="connsiteX14" fmla="*/ 7405 w 41874"/>
                <a:gd name="connsiteY14" fmla="*/ 6142 h 29014"/>
                <a:gd name="connsiteX15" fmla="*/ 8936 w 41874"/>
                <a:gd name="connsiteY15" fmla="*/ 6729 h 29014"/>
                <a:gd name="connsiteX16" fmla="*/ 10351 w 41874"/>
                <a:gd name="connsiteY16" fmla="*/ 5503 h 29014"/>
                <a:gd name="connsiteX17" fmla="*/ 9505 w 41874"/>
                <a:gd name="connsiteY17" fmla="*/ 4443 h 29014"/>
                <a:gd name="connsiteX18" fmla="*/ 10141 w 41874"/>
                <a:gd name="connsiteY18" fmla="*/ 3466 h 29014"/>
                <a:gd name="connsiteX19" fmla="*/ 11293 w 41874"/>
                <a:gd name="connsiteY19" fmla="*/ 3654 h 29014"/>
                <a:gd name="connsiteX20" fmla="*/ 13973 w 41874"/>
                <a:gd name="connsiteY20" fmla="*/ 1194 h 29014"/>
                <a:gd name="connsiteX21" fmla="*/ 18793 w 41874"/>
                <a:gd name="connsiteY21" fmla="*/ 2 h 29014"/>
                <a:gd name="connsiteX22" fmla="*/ 22862 w 41874"/>
                <a:gd name="connsiteY22" fmla="*/ 1436 h 29014"/>
                <a:gd name="connsiteX23" fmla="*/ 22502 w 41874"/>
                <a:gd name="connsiteY23" fmla="*/ 2171 h 29014"/>
                <a:gd name="connsiteX24" fmla="*/ 24432 w 41874"/>
                <a:gd name="connsiteY24" fmla="*/ 2366 h 29014"/>
                <a:gd name="connsiteX25" fmla="*/ 25972 w 41874"/>
                <a:gd name="connsiteY25" fmla="*/ 1758 h 29014"/>
                <a:gd name="connsiteX26" fmla="*/ 26556 w 41874"/>
                <a:gd name="connsiteY26" fmla="*/ 2803 h 29014"/>
                <a:gd name="connsiteX27" fmla="*/ 28684 w 41874"/>
                <a:gd name="connsiteY27" fmla="*/ 3379 h 29014"/>
                <a:gd name="connsiteX28" fmla="*/ 29548 w 41874"/>
                <a:gd name="connsiteY28" fmla="*/ 2103 h 29014"/>
                <a:gd name="connsiteX29" fmla="*/ 30823 w 41874"/>
                <a:gd name="connsiteY29" fmla="*/ 2359 h 29014"/>
                <a:gd name="connsiteX30" fmla="*/ 30791 w 41874"/>
                <a:gd name="connsiteY30" fmla="*/ 3159 h 29014"/>
                <a:gd name="connsiteX31" fmla="*/ 30675 w 41874"/>
                <a:gd name="connsiteY31" fmla="*/ 5559 h 29014"/>
                <a:gd name="connsiteX32" fmla="*/ 33620 w 41874"/>
                <a:gd name="connsiteY32" fmla="*/ 5867 h 29014"/>
                <a:gd name="connsiteX33" fmla="*/ 36626 w 41874"/>
                <a:gd name="connsiteY33" fmla="*/ 4893 h 29014"/>
                <a:gd name="connsiteX34" fmla="*/ 38129 w 41874"/>
                <a:gd name="connsiteY34" fmla="*/ 8116 h 29014"/>
                <a:gd name="connsiteX35" fmla="*/ 39447 w 41874"/>
                <a:gd name="connsiteY35" fmla="*/ 8201 h 29014"/>
                <a:gd name="connsiteX36" fmla="*/ 39939 w 41874"/>
                <a:gd name="connsiteY36" fmla="*/ 8851 h 29014"/>
                <a:gd name="connsiteX37" fmla="*/ 39617 w 41874"/>
                <a:gd name="connsiteY37" fmla="*/ 9932 h 29014"/>
                <a:gd name="connsiteX38" fmla="*/ 40677 w 41874"/>
                <a:gd name="connsiteY38" fmla="*/ 11193 h 29014"/>
                <a:gd name="connsiteX39" fmla="*/ 40616 w 41874"/>
                <a:gd name="connsiteY39" fmla="*/ 12419 h 29014"/>
                <a:gd name="connsiteX40" fmla="*/ 41874 w 41874"/>
                <a:gd name="connsiteY40" fmla="*/ 13963 h 29014"/>
                <a:gd name="connsiteX41" fmla="*/ 40525 w 41874"/>
                <a:gd name="connsiteY41" fmla="*/ 14355 h 29014"/>
                <a:gd name="connsiteX42" fmla="*/ 39704 w 41874"/>
                <a:gd name="connsiteY42" fmla="*/ 14899 h 29014"/>
                <a:gd name="connsiteX43" fmla="*/ 39454 w 41874"/>
                <a:gd name="connsiteY43" fmla="*/ 16147 h 29014"/>
                <a:gd name="connsiteX44" fmla="*/ 40436 w 41874"/>
                <a:gd name="connsiteY44" fmla="*/ 18188 h 29014"/>
                <a:gd name="connsiteX45" fmla="*/ 39668 w 41874"/>
                <a:gd name="connsiteY45" fmla="*/ 18671 h 29014"/>
                <a:gd name="connsiteX46" fmla="*/ 37462 w 41874"/>
                <a:gd name="connsiteY46" fmla="*/ 18563 h 29014"/>
                <a:gd name="connsiteX47" fmla="*/ 37169 w 41874"/>
                <a:gd name="connsiteY47" fmla="*/ 19420 h 29014"/>
                <a:gd name="connsiteX48" fmla="*/ 34566 w 41874"/>
                <a:gd name="connsiteY48" fmla="*/ 19190 h 29014"/>
                <a:gd name="connsiteX49" fmla="*/ 33251 w 41874"/>
                <a:gd name="connsiteY49" fmla="*/ 23335 h 29014"/>
                <a:gd name="connsiteX50" fmla="*/ 29598 w 41874"/>
                <a:gd name="connsiteY50" fmla="*/ 24377 h 29014"/>
                <a:gd name="connsiteX51" fmla="*/ 27972 w 41874"/>
                <a:gd name="connsiteY51" fmla="*/ 25324 h 29014"/>
                <a:gd name="connsiteX52" fmla="*/ 24974 w 41874"/>
                <a:gd name="connsiteY52" fmla="*/ 26466 h 29014"/>
                <a:gd name="connsiteX53" fmla="*/ 23204 w 41874"/>
                <a:gd name="connsiteY53" fmla="*/ 27327 h 29014"/>
                <a:gd name="connsiteX54" fmla="*/ 21312 w 41874"/>
                <a:gd name="connsiteY54" fmla="*/ 28656 h 29014"/>
                <a:gd name="connsiteX55" fmla="*/ 18844 w 41874"/>
                <a:gd name="connsiteY55" fmla="*/ 28985 h 29014"/>
                <a:gd name="connsiteX56" fmla="*/ 17895 w 41874"/>
                <a:gd name="connsiteY56" fmla="*/ 28067 h 29014"/>
                <a:gd name="connsiteX0" fmla="*/ 18564 w 42543"/>
                <a:gd name="connsiteY0" fmla="*/ 28067 h 29014"/>
                <a:gd name="connsiteX1" fmla="*/ 17655 w 42543"/>
                <a:gd name="connsiteY1" fmla="*/ 25908 h 29014"/>
                <a:gd name="connsiteX2" fmla="*/ 14282 w 42543"/>
                <a:gd name="connsiteY2" fmla="*/ 25691 h 29014"/>
                <a:gd name="connsiteX3" fmla="*/ 14392 w 42543"/>
                <a:gd name="connsiteY3" fmla="*/ 26980 h 29014"/>
                <a:gd name="connsiteX4" fmla="*/ 12553 w 42543"/>
                <a:gd name="connsiteY4" fmla="*/ 27369 h 29014"/>
                <a:gd name="connsiteX5" fmla="*/ 11273 w 42543"/>
                <a:gd name="connsiteY5" fmla="*/ 26477 h 29014"/>
                <a:gd name="connsiteX6" fmla="*/ 9890 w 42543"/>
                <a:gd name="connsiteY6" fmla="*/ 25022 h 29014"/>
                <a:gd name="connsiteX7" fmla="*/ 8219 w 42543"/>
                <a:gd name="connsiteY7" fmla="*/ 23673 h 29014"/>
                <a:gd name="connsiteX8" fmla="*/ 8701 w 42543"/>
                <a:gd name="connsiteY8" fmla="*/ 22885 h 29014"/>
                <a:gd name="connsiteX9" fmla="*/ 7853 w 42543"/>
                <a:gd name="connsiteY9" fmla="*/ 22397 h 29014"/>
                <a:gd name="connsiteX10" fmla="*/ 7334 w 42543"/>
                <a:gd name="connsiteY10" fmla="*/ 20005 h 29014"/>
                <a:gd name="connsiteX11" fmla="*/ 7795 w 42543"/>
                <a:gd name="connsiteY11" fmla="*/ 18418 h 29014"/>
                <a:gd name="connsiteX12" fmla="*/ 1212 w 42543"/>
                <a:gd name="connsiteY12" fmla="*/ 18715 h 29014"/>
                <a:gd name="connsiteX13" fmla="*/ 670 w 42543"/>
                <a:gd name="connsiteY13" fmla="*/ 12883 h 29014"/>
                <a:gd name="connsiteX14" fmla="*/ 8074 w 42543"/>
                <a:gd name="connsiteY14" fmla="*/ 6142 h 29014"/>
                <a:gd name="connsiteX15" fmla="*/ 9605 w 42543"/>
                <a:gd name="connsiteY15" fmla="*/ 6729 h 29014"/>
                <a:gd name="connsiteX16" fmla="*/ 11020 w 42543"/>
                <a:gd name="connsiteY16" fmla="*/ 5503 h 29014"/>
                <a:gd name="connsiteX17" fmla="*/ 10174 w 42543"/>
                <a:gd name="connsiteY17" fmla="*/ 4443 h 29014"/>
                <a:gd name="connsiteX18" fmla="*/ 10810 w 42543"/>
                <a:gd name="connsiteY18" fmla="*/ 3466 h 29014"/>
                <a:gd name="connsiteX19" fmla="*/ 11962 w 42543"/>
                <a:gd name="connsiteY19" fmla="*/ 3654 h 29014"/>
                <a:gd name="connsiteX20" fmla="*/ 14642 w 42543"/>
                <a:gd name="connsiteY20" fmla="*/ 1194 h 29014"/>
                <a:gd name="connsiteX21" fmla="*/ 19462 w 42543"/>
                <a:gd name="connsiteY21" fmla="*/ 2 h 29014"/>
                <a:gd name="connsiteX22" fmla="*/ 23531 w 42543"/>
                <a:gd name="connsiteY22" fmla="*/ 1436 h 29014"/>
                <a:gd name="connsiteX23" fmla="*/ 23171 w 42543"/>
                <a:gd name="connsiteY23" fmla="*/ 2171 h 29014"/>
                <a:gd name="connsiteX24" fmla="*/ 25101 w 42543"/>
                <a:gd name="connsiteY24" fmla="*/ 2366 h 29014"/>
                <a:gd name="connsiteX25" fmla="*/ 26641 w 42543"/>
                <a:gd name="connsiteY25" fmla="*/ 1758 h 29014"/>
                <a:gd name="connsiteX26" fmla="*/ 27225 w 42543"/>
                <a:gd name="connsiteY26" fmla="*/ 2803 h 29014"/>
                <a:gd name="connsiteX27" fmla="*/ 29353 w 42543"/>
                <a:gd name="connsiteY27" fmla="*/ 3379 h 29014"/>
                <a:gd name="connsiteX28" fmla="*/ 30217 w 42543"/>
                <a:gd name="connsiteY28" fmla="*/ 2103 h 29014"/>
                <a:gd name="connsiteX29" fmla="*/ 31492 w 42543"/>
                <a:gd name="connsiteY29" fmla="*/ 2359 h 29014"/>
                <a:gd name="connsiteX30" fmla="*/ 31460 w 42543"/>
                <a:gd name="connsiteY30" fmla="*/ 3159 h 29014"/>
                <a:gd name="connsiteX31" fmla="*/ 31344 w 42543"/>
                <a:gd name="connsiteY31" fmla="*/ 5559 h 29014"/>
                <a:gd name="connsiteX32" fmla="*/ 34289 w 42543"/>
                <a:gd name="connsiteY32" fmla="*/ 5867 h 29014"/>
                <a:gd name="connsiteX33" fmla="*/ 37295 w 42543"/>
                <a:gd name="connsiteY33" fmla="*/ 4893 h 29014"/>
                <a:gd name="connsiteX34" fmla="*/ 38798 w 42543"/>
                <a:gd name="connsiteY34" fmla="*/ 8116 h 29014"/>
                <a:gd name="connsiteX35" fmla="*/ 40116 w 42543"/>
                <a:gd name="connsiteY35" fmla="*/ 8201 h 29014"/>
                <a:gd name="connsiteX36" fmla="*/ 40608 w 42543"/>
                <a:gd name="connsiteY36" fmla="*/ 8851 h 29014"/>
                <a:gd name="connsiteX37" fmla="*/ 40286 w 42543"/>
                <a:gd name="connsiteY37" fmla="*/ 9932 h 29014"/>
                <a:gd name="connsiteX38" fmla="*/ 41346 w 42543"/>
                <a:gd name="connsiteY38" fmla="*/ 11193 h 29014"/>
                <a:gd name="connsiteX39" fmla="*/ 41285 w 42543"/>
                <a:gd name="connsiteY39" fmla="*/ 12419 h 29014"/>
                <a:gd name="connsiteX40" fmla="*/ 42543 w 42543"/>
                <a:gd name="connsiteY40" fmla="*/ 13963 h 29014"/>
                <a:gd name="connsiteX41" fmla="*/ 41194 w 42543"/>
                <a:gd name="connsiteY41" fmla="*/ 14355 h 29014"/>
                <a:gd name="connsiteX42" fmla="*/ 40373 w 42543"/>
                <a:gd name="connsiteY42" fmla="*/ 14899 h 29014"/>
                <a:gd name="connsiteX43" fmla="*/ 40123 w 42543"/>
                <a:gd name="connsiteY43" fmla="*/ 16147 h 29014"/>
                <a:gd name="connsiteX44" fmla="*/ 41105 w 42543"/>
                <a:gd name="connsiteY44" fmla="*/ 18188 h 29014"/>
                <a:gd name="connsiteX45" fmla="*/ 40337 w 42543"/>
                <a:gd name="connsiteY45" fmla="*/ 18671 h 29014"/>
                <a:gd name="connsiteX46" fmla="*/ 38131 w 42543"/>
                <a:gd name="connsiteY46" fmla="*/ 18563 h 29014"/>
                <a:gd name="connsiteX47" fmla="*/ 37838 w 42543"/>
                <a:gd name="connsiteY47" fmla="*/ 19420 h 29014"/>
                <a:gd name="connsiteX48" fmla="*/ 35235 w 42543"/>
                <a:gd name="connsiteY48" fmla="*/ 19190 h 29014"/>
                <a:gd name="connsiteX49" fmla="*/ 33920 w 42543"/>
                <a:gd name="connsiteY49" fmla="*/ 23335 h 29014"/>
                <a:gd name="connsiteX50" fmla="*/ 30267 w 42543"/>
                <a:gd name="connsiteY50" fmla="*/ 24377 h 29014"/>
                <a:gd name="connsiteX51" fmla="*/ 28641 w 42543"/>
                <a:gd name="connsiteY51" fmla="*/ 25324 h 29014"/>
                <a:gd name="connsiteX52" fmla="*/ 25643 w 42543"/>
                <a:gd name="connsiteY52" fmla="*/ 26466 h 29014"/>
                <a:gd name="connsiteX53" fmla="*/ 23873 w 42543"/>
                <a:gd name="connsiteY53" fmla="*/ 27327 h 29014"/>
                <a:gd name="connsiteX54" fmla="*/ 21981 w 42543"/>
                <a:gd name="connsiteY54" fmla="*/ 28656 h 29014"/>
                <a:gd name="connsiteX55" fmla="*/ 19513 w 42543"/>
                <a:gd name="connsiteY55" fmla="*/ 28985 h 29014"/>
                <a:gd name="connsiteX56" fmla="*/ 18564 w 42543"/>
                <a:gd name="connsiteY56" fmla="*/ 28067 h 29014"/>
                <a:gd name="connsiteX0" fmla="*/ 18051 w 42030"/>
                <a:gd name="connsiteY0" fmla="*/ 28067 h 29014"/>
                <a:gd name="connsiteX1" fmla="*/ 17142 w 42030"/>
                <a:gd name="connsiteY1" fmla="*/ 25908 h 29014"/>
                <a:gd name="connsiteX2" fmla="*/ 13769 w 42030"/>
                <a:gd name="connsiteY2" fmla="*/ 25691 h 29014"/>
                <a:gd name="connsiteX3" fmla="*/ 13879 w 42030"/>
                <a:gd name="connsiteY3" fmla="*/ 26980 h 29014"/>
                <a:gd name="connsiteX4" fmla="*/ 12040 w 42030"/>
                <a:gd name="connsiteY4" fmla="*/ 27369 h 29014"/>
                <a:gd name="connsiteX5" fmla="*/ 10760 w 42030"/>
                <a:gd name="connsiteY5" fmla="*/ 26477 h 29014"/>
                <a:gd name="connsiteX6" fmla="*/ 9377 w 42030"/>
                <a:gd name="connsiteY6" fmla="*/ 25022 h 29014"/>
                <a:gd name="connsiteX7" fmla="*/ 7706 w 42030"/>
                <a:gd name="connsiteY7" fmla="*/ 23673 h 29014"/>
                <a:gd name="connsiteX8" fmla="*/ 8188 w 42030"/>
                <a:gd name="connsiteY8" fmla="*/ 22885 h 29014"/>
                <a:gd name="connsiteX9" fmla="*/ 7340 w 42030"/>
                <a:gd name="connsiteY9" fmla="*/ 22397 h 29014"/>
                <a:gd name="connsiteX10" fmla="*/ 6821 w 42030"/>
                <a:gd name="connsiteY10" fmla="*/ 20005 h 29014"/>
                <a:gd name="connsiteX11" fmla="*/ 7282 w 42030"/>
                <a:gd name="connsiteY11" fmla="*/ 18418 h 29014"/>
                <a:gd name="connsiteX12" fmla="*/ 699 w 42030"/>
                <a:gd name="connsiteY12" fmla="*/ 18715 h 29014"/>
                <a:gd name="connsiteX13" fmla="*/ 157 w 42030"/>
                <a:gd name="connsiteY13" fmla="*/ 12883 h 29014"/>
                <a:gd name="connsiteX14" fmla="*/ 7561 w 42030"/>
                <a:gd name="connsiteY14" fmla="*/ 6142 h 29014"/>
                <a:gd name="connsiteX15" fmla="*/ 9092 w 42030"/>
                <a:gd name="connsiteY15" fmla="*/ 6729 h 29014"/>
                <a:gd name="connsiteX16" fmla="*/ 10507 w 42030"/>
                <a:gd name="connsiteY16" fmla="*/ 5503 h 29014"/>
                <a:gd name="connsiteX17" fmla="*/ 9661 w 42030"/>
                <a:gd name="connsiteY17" fmla="*/ 4443 h 29014"/>
                <a:gd name="connsiteX18" fmla="*/ 10297 w 42030"/>
                <a:gd name="connsiteY18" fmla="*/ 3466 h 29014"/>
                <a:gd name="connsiteX19" fmla="*/ 11449 w 42030"/>
                <a:gd name="connsiteY19" fmla="*/ 3654 h 29014"/>
                <a:gd name="connsiteX20" fmla="*/ 14129 w 42030"/>
                <a:gd name="connsiteY20" fmla="*/ 1194 h 29014"/>
                <a:gd name="connsiteX21" fmla="*/ 18949 w 42030"/>
                <a:gd name="connsiteY21" fmla="*/ 2 h 29014"/>
                <a:gd name="connsiteX22" fmla="*/ 23018 w 42030"/>
                <a:gd name="connsiteY22" fmla="*/ 1436 h 29014"/>
                <a:gd name="connsiteX23" fmla="*/ 22658 w 42030"/>
                <a:gd name="connsiteY23" fmla="*/ 2171 h 29014"/>
                <a:gd name="connsiteX24" fmla="*/ 24588 w 42030"/>
                <a:gd name="connsiteY24" fmla="*/ 2366 h 29014"/>
                <a:gd name="connsiteX25" fmla="*/ 26128 w 42030"/>
                <a:gd name="connsiteY25" fmla="*/ 1758 h 29014"/>
                <a:gd name="connsiteX26" fmla="*/ 26712 w 42030"/>
                <a:gd name="connsiteY26" fmla="*/ 2803 h 29014"/>
                <a:gd name="connsiteX27" fmla="*/ 28840 w 42030"/>
                <a:gd name="connsiteY27" fmla="*/ 3379 h 29014"/>
                <a:gd name="connsiteX28" fmla="*/ 29704 w 42030"/>
                <a:gd name="connsiteY28" fmla="*/ 2103 h 29014"/>
                <a:gd name="connsiteX29" fmla="*/ 30979 w 42030"/>
                <a:gd name="connsiteY29" fmla="*/ 2359 h 29014"/>
                <a:gd name="connsiteX30" fmla="*/ 30947 w 42030"/>
                <a:gd name="connsiteY30" fmla="*/ 3159 h 29014"/>
                <a:gd name="connsiteX31" fmla="*/ 30831 w 42030"/>
                <a:gd name="connsiteY31" fmla="*/ 5559 h 29014"/>
                <a:gd name="connsiteX32" fmla="*/ 33776 w 42030"/>
                <a:gd name="connsiteY32" fmla="*/ 5867 h 29014"/>
                <a:gd name="connsiteX33" fmla="*/ 36782 w 42030"/>
                <a:gd name="connsiteY33" fmla="*/ 4893 h 29014"/>
                <a:gd name="connsiteX34" fmla="*/ 38285 w 42030"/>
                <a:gd name="connsiteY34" fmla="*/ 8116 h 29014"/>
                <a:gd name="connsiteX35" fmla="*/ 39603 w 42030"/>
                <a:gd name="connsiteY35" fmla="*/ 8201 h 29014"/>
                <a:gd name="connsiteX36" fmla="*/ 40095 w 42030"/>
                <a:gd name="connsiteY36" fmla="*/ 8851 h 29014"/>
                <a:gd name="connsiteX37" fmla="*/ 39773 w 42030"/>
                <a:gd name="connsiteY37" fmla="*/ 9932 h 29014"/>
                <a:gd name="connsiteX38" fmla="*/ 40833 w 42030"/>
                <a:gd name="connsiteY38" fmla="*/ 11193 h 29014"/>
                <a:gd name="connsiteX39" fmla="*/ 40772 w 42030"/>
                <a:gd name="connsiteY39" fmla="*/ 12419 h 29014"/>
                <a:gd name="connsiteX40" fmla="*/ 42030 w 42030"/>
                <a:gd name="connsiteY40" fmla="*/ 13963 h 29014"/>
                <a:gd name="connsiteX41" fmla="*/ 40681 w 42030"/>
                <a:gd name="connsiteY41" fmla="*/ 14355 h 29014"/>
                <a:gd name="connsiteX42" fmla="*/ 39860 w 42030"/>
                <a:gd name="connsiteY42" fmla="*/ 14899 h 29014"/>
                <a:gd name="connsiteX43" fmla="*/ 39610 w 42030"/>
                <a:gd name="connsiteY43" fmla="*/ 16147 h 29014"/>
                <a:gd name="connsiteX44" fmla="*/ 40592 w 42030"/>
                <a:gd name="connsiteY44" fmla="*/ 18188 h 29014"/>
                <a:gd name="connsiteX45" fmla="*/ 39824 w 42030"/>
                <a:gd name="connsiteY45" fmla="*/ 18671 h 29014"/>
                <a:gd name="connsiteX46" fmla="*/ 37618 w 42030"/>
                <a:gd name="connsiteY46" fmla="*/ 18563 h 29014"/>
                <a:gd name="connsiteX47" fmla="*/ 37325 w 42030"/>
                <a:gd name="connsiteY47" fmla="*/ 19420 h 29014"/>
                <a:gd name="connsiteX48" fmla="*/ 34722 w 42030"/>
                <a:gd name="connsiteY48" fmla="*/ 19190 h 29014"/>
                <a:gd name="connsiteX49" fmla="*/ 33407 w 42030"/>
                <a:gd name="connsiteY49" fmla="*/ 23335 h 29014"/>
                <a:gd name="connsiteX50" fmla="*/ 29754 w 42030"/>
                <a:gd name="connsiteY50" fmla="*/ 24377 h 29014"/>
                <a:gd name="connsiteX51" fmla="*/ 28128 w 42030"/>
                <a:gd name="connsiteY51" fmla="*/ 25324 h 29014"/>
                <a:gd name="connsiteX52" fmla="*/ 25130 w 42030"/>
                <a:gd name="connsiteY52" fmla="*/ 26466 h 29014"/>
                <a:gd name="connsiteX53" fmla="*/ 23360 w 42030"/>
                <a:gd name="connsiteY53" fmla="*/ 27327 h 29014"/>
                <a:gd name="connsiteX54" fmla="*/ 21468 w 42030"/>
                <a:gd name="connsiteY54" fmla="*/ 28656 h 29014"/>
                <a:gd name="connsiteX55" fmla="*/ 19000 w 42030"/>
                <a:gd name="connsiteY55" fmla="*/ 28985 h 29014"/>
                <a:gd name="connsiteX56" fmla="*/ 18051 w 42030"/>
                <a:gd name="connsiteY56" fmla="*/ 28067 h 29014"/>
                <a:gd name="connsiteX0" fmla="*/ 20164 w 44143"/>
                <a:gd name="connsiteY0" fmla="*/ 28067 h 29014"/>
                <a:gd name="connsiteX1" fmla="*/ 19255 w 44143"/>
                <a:gd name="connsiteY1" fmla="*/ 25908 h 29014"/>
                <a:gd name="connsiteX2" fmla="*/ 15882 w 44143"/>
                <a:gd name="connsiteY2" fmla="*/ 25691 h 29014"/>
                <a:gd name="connsiteX3" fmla="*/ 15992 w 44143"/>
                <a:gd name="connsiteY3" fmla="*/ 26980 h 29014"/>
                <a:gd name="connsiteX4" fmla="*/ 14153 w 44143"/>
                <a:gd name="connsiteY4" fmla="*/ 27369 h 29014"/>
                <a:gd name="connsiteX5" fmla="*/ 12873 w 44143"/>
                <a:gd name="connsiteY5" fmla="*/ 26477 h 29014"/>
                <a:gd name="connsiteX6" fmla="*/ 11490 w 44143"/>
                <a:gd name="connsiteY6" fmla="*/ 25022 h 29014"/>
                <a:gd name="connsiteX7" fmla="*/ 9819 w 44143"/>
                <a:gd name="connsiteY7" fmla="*/ 23673 h 29014"/>
                <a:gd name="connsiteX8" fmla="*/ 10301 w 44143"/>
                <a:gd name="connsiteY8" fmla="*/ 22885 h 29014"/>
                <a:gd name="connsiteX9" fmla="*/ 9453 w 44143"/>
                <a:gd name="connsiteY9" fmla="*/ 22397 h 29014"/>
                <a:gd name="connsiteX10" fmla="*/ 8934 w 44143"/>
                <a:gd name="connsiteY10" fmla="*/ 20005 h 29014"/>
                <a:gd name="connsiteX11" fmla="*/ 9395 w 44143"/>
                <a:gd name="connsiteY11" fmla="*/ 18418 h 29014"/>
                <a:gd name="connsiteX12" fmla="*/ 2812 w 44143"/>
                <a:gd name="connsiteY12" fmla="*/ 18715 h 29014"/>
                <a:gd name="connsiteX13" fmla="*/ 2270 w 44143"/>
                <a:gd name="connsiteY13" fmla="*/ 12883 h 29014"/>
                <a:gd name="connsiteX14" fmla="*/ 417 w 44143"/>
                <a:gd name="connsiteY14" fmla="*/ 9375 h 29014"/>
                <a:gd name="connsiteX15" fmla="*/ 11205 w 44143"/>
                <a:gd name="connsiteY15" fmla="*/ 6729 h 29014"/>
                <a:gd name="connsiteX16" fmla="*/ 12620 w 44143"/>
                <a:gd name="connsiteY16" fmla="*/ 5503 h 29014"/>
                <a:gd name="connsiteX17" fmla="*/ 11774 w 44143"/>
                <a:gd name="connsiteY17" fmla="*/ 4443 h 29014"/>
                <a:gd name="connsiteX18" fmla="*/ 12410 w 44143"/>
                <a:gd name="connsiteY18" fmla="*/ 3466 h 29014"/>
                <a:gd name="connsiteX19" fmla="*/ 13562 w 44143"/>
                <a:gd name="connsiteY19" fmla="*/ 3654 h 29014"/>
                <a:gd name="connsiteX20" fmla="*/ 16242 w 44143"/>
                <a:gd name="connsiteY20" fmla="*/ 1194 h 29014"/>
                <a:gd name="connsiteX21" fmla="*/ 21062 w 44143"/>
                <a:gd name="connsiteY21" fmla="*/ 2 h 29014"/>
                <a:gd name="connsiteX22" fmla="*/ 25131 w 44143"/>
                <a:gd name="connsiteY22" fmla="*/ 1436 h 29014"/>
                <a:gd name="connsiteX23" fmla="*/ 24771 w 44143"/>
                <a:gd name="connsiteY23" fmla="*/ 2171 h 29014"/>
                <a:gd name="connsiteX24" fmla="*/ 26701 w 44143"/>
                <a:gd name="connsiteY24" fmla="*/ 2366 h 29014"/>
                <a:gd name="connsiteX25" fmla="*/ 28241 w 44143"/>
                <a:gd name="connsiteY25" fmla="*/ 1758 h 29014"/>
                <a:gd name="connsiteX26" fmla="*/ 28825 w 44143"/>
                <a:gd name="connsiteY26" fmla="*/ 2803 h 29014"/>
                <a:gd name="connsiteX27" fmla="*/ 30953 w 44143"/>
                <a:gd name="connsiteY27" fmla="*/ 3379 h 29014"/>
                <a:gd name="connsiteX28" fmla="*/ 31817 w 44143"/>
                <a:gd name="connsiteY28" fmla="*/ 2103 h 29014"/>
                <a:gd name="connsiteX29" fmla="*/ 33092 w 44143"/>
                <a:gd name="connsiteY29" fmla="*/ 2359 h 29014"/>
                <a:gd name="connsiteX30" fmla="*/ 33060 w 44143"/>
                <a:gd name="connsiteY30" fmla="*/ 3159 h 29014"/>
                <a:gd name="connsiteX31" fmla="*/ 32944 w 44143"/>
                <a:gd name="connsiteY31" fmla="*/ 5559 h 29014"/>
                <a:gd name="connsiteX32" fmla="*/ 35889 w 44143"/>
                <a:gd name="connsiteY32" fmla="*/ 5867 h 29014"/>
                <a:gd name="connsiteX33" fmla="*/ 38895 w 44143"/>
                <a:gd name="connsiteY33" fmla="*/ 4893 h 29014"/>
                <a:gd name="connsiteX34" fmla="*/ 40398 w 44143"/>
                <a:gd name="connsiteY34" fmla="*/ 8116 h 29014"/>
                <a:gd name="connsiteX35" fmla="*/ 41716 w 44143"/>
                <a:gd name="connsiteY35" fmla="*/ 8201 h 29014"/>
                <a:gd name="connsiteX36" fmla="*/ 42208 w 44143"/>
                <a:gd name="connsiteY36" fmla="*/ 8851 h 29014"/>
                <a:gd name="connsiteX37" fmla="*/ 41886 w 44143"/>
                <a:gd name="connsiteY37" fmla="*/ 9932 h 29014"/>
                <a:gd name="connsiteX38" fmla="*/ 42946 w 44143"/>
                <a:gd name="connsiteY38" fmla="*/ 11193 h 29014"/>
                <a:gd name="connsiteX39" fmla="*/ 42885 w 44143"/>
                <a:gd name="connsiteY39" fmla="*/ 12419 h 29014"/>
                <a:gd name="connsiteX40" fmla="*/ 44143 w 44143"/>
                <a:gd name="connsiteY40" fmla="*/ 13963 h 29014"/>
                <a:gd name="connsiteX41" fmla="*/ 42794 w 44143"/>
                <a:gd name="connsiteY41" fmla="*/ 14355 h 29014"/>
                <a:gd name="connsiteX42" fmla="*/ 41973 w 44143"/>
                <a:gd name="connsiteY42" fmla="*/ 14899 h 29014"/>
                <a:gd name="connsiteX43" fmla="*/ 41723 w 44143"/>
                <a:gd name="connsiteY43" fmla="*/ 16147 h 29014"/>
                <a:gd name="connsiteX44" fmla="*/ 42705 w 44143"/>
                <a:gd name="connsiteY44" fmla="*/ 18188 h 29014"/>
                <a:gd name="connsiteX45" fmla="*/ 41937 w 44143"/>
                <a:gd name="connsiteY45" fmla="*/ 18671 h 29014"/>
                <a:gd name="connsiteX46" fmla="*/ 39731 w 44143"/>
                <a:gd name="connsiteY46" fmla="*/ 18563 h 29014"/>
                <a:gd name="connsiteX47" fmla="*/ 39438 w 44143"/>
                <a:gd name="connsiteY47" fmla="*/ 19420 h 29014"/>
                <a:gd name="connsiteX48" fmla="*/ 36835 w 44143"/>
                <a:gd name="connsiteY48" fmla="*/ 19190 h 29014"/>
                <a:gd name="connsiteX49" fmla="*/ 35520 w 44143"/>
                <a:gd name="connsiteY49" fmla="*/ 23335 h 29014"/>
                <a:gd name="connsiteX50" fmla="*/ 31867 w 44143"/>
                <a:gd name="connsiteY50" fmla="*/ 24377 h 29014"/>
                <a:gd name="connsiteX51" fmla="*/ 30241 w 44143"/>
                <a:gd name="connsiteY51" fmla="*/ 25324 h 29014"/>
                <a:gd name="connsiteX52" fmla="*/ 27243 w 44143"/>
                <a:gd name="connsiteY52" fmla="*/ 26466 h 29014"/>
                <a:gd name="connsiteX53" fmla="*/ 25473 w 44143"/>
                <a:gd name="connsiteY53" fmla="*/ 27327 h 29014"/>
                <a:gd name="connsiteX54" fmla="*/ 23581 w 44143"/>
                <a:gd name="connsiteY54" fmla="*/ 28656 h 29014"/>
                <a:gd name="connsiteX55" fmla="*/ 21113 w 44143"/>
                <a:gd name="connsiteY55" fmla="*/ 28985 h 29014"/>
                <a:gd name="connsiteX56" fmla="*/ 20164 w 44143"/>
                <a:gd name="connsiteY56" fmla="*/ 28067 h 29014"/>
                <a:gd name="connsiteX0" fmla="*/ 22061 w 46040"/>
                <a:gd name="connsiteY0" fmla="*/ 28148 h 29095"/>
                <a:gd name="connsiteX1" fmla="*/ 21152 w 46040"/>
                <a:gd name="connsiteY1" fmla="*/ 25989 h 29095"/>
                <a:gd name="connsiteX2" fmla="*/ 17779 w 46040"/>
                <a:gd name="connsiteY2" fmla="*/ 25772 h 29095"/>
                <a:gd name="connsiteX3" fmla="*/ 17889 w 46040"/>
                <a:gd name="connsiteY3" fmla="*/ 27061 h 29095"/>
                <a:gd name="connsiteX4" fmla="*/ 16050 w 46040"/>
                <a:gd name="connsiteY4" fmla="*/ 27450 h 29095"/>
                <a:gd name="connsiteX5" fmla="*/ 14770 w 46040"/>
                <a:gd name="connsiteY5" fmla="*/ 26558 h 29095"/>
                <a:gd name="connsiteX6" fmla="*/ 13387 w 46040"/>
                <a:gd name="connsiteY6" fmla="*/ 25103 h 29095"/>
                <a:gd name="connsiteX7" fmla="*/ 11716 w 46040"/>
                <a:gd name="connsiteY7" fmla="*/ 23754 h 29095"/>
                <a:gd name="connsiteX8" fmla="*/ 12198 w 46040"/>
                <a:gd name="connsiteY8" fmla="*/ 22966 h 29095"/>
                <a:gd name="connsiteX9" fmla="*/ 11350 w 46040"/>
                <a:gd name="connsiteY9" fmla="*/ 22478 h 29095"/>
                <a:gd name="connsiteX10" fmla="*/ 10831 w 46040"/>
                <a:gd name="connsiteY10" fmla="*/ 20086 h 29095"/>
                <a:gd name="connsiteX11" fmla="*/ 11292 w 46040"/>
                <a:gd name="connsiteY11" fmla="*/ 18499 h 29095"/>
                <a:gd name="connsiteX12" fmla="*/ 4709 w 46040"/>
                <a:gd name="connsiteY12" fmla="*/ 18796 h 29095"/>
                <a:gd name="connsiteX13" fmla="*/ 4167 w 46040"/>
                <a:gd name="connsiteY13" fmla="*/ 12964 h 29095"/>
                <a:gd name="connsiteX14" fmla="*/ 2314 w 46040"/>
                <a:gd name="connsiteY14" fmla="*/ 9456 h 29095"/>
                <a:gd name="connsiteX15" fmla="*/ 685 w 46040"/>
                <a:gd name="connsiteY15" fmla="*/ 53 h 29095"/>
                <a:gd name="connsiteX16" fmla="*/ 14517 w 46040"/>
                <a:gd name="connsiteY16" fmla="*/ 5584 h 29095"/>
                <a:gd name="connsiteX17" fmla="*/ 13671 w 46040"/>
                <a:gd name="connsiteY17" fmla="*/ 4524 h 29095"/>
                <a:gd name="connsiteX18" fmla="*/ 14307 w 46040"/>
                <a:gd name="connsiteY18" fmla="*/ 3547 h 29095"/>
                <a:gd name="connsiteX19" fmla="*/ 15459 w 46040"/>
                <a:gd name="connsiteY19" fmla="*/ 3735 h 29095"/>
                <a:gd name="connsiteX20" fmla="*/ 18139 w 46040"/>
                <a:gd name="connsiteY20" fmla="*/ 1275 h 29095"/>
                <a:gd name="connsiteX21" fmla="*/ 22959 w 46040"/>
                <a:gd name="connsiteY21" fmla="*/ 83 h 29095"/>
                <a:gd name="connsiteX22" fmla="*/ 27028 w 46040"/>
                <a:gd name="connsiteY22" fmla="*/ 1517 h 29095"/>
                <a:gd name="connsiteX23" fmla="*/ 26668 w 46040"/>
                <a:gd name="connsiteY23" fmla="*/ 2252 h 29095"/>
                <a:gd name="connsiteX24" fmla="*/ 28598 w 46040"/>
                <a:gd name="connsiteY24" fmla="*/ 2447 h 29095"/>
                <a:gd name="connsiteX25" fmla="*/ 30138 w 46040"/>
                <a:gd name="connsiteY25" fmla="*/ 1839 h 29095"/>
                <a:gd name="connsiteX26" fmla="*/ 30722 w 46040"/>
                <a:gd name="connsiteY26" fmla="*/ 2884 h 29095"/>
                <a:gd name="connsiteX27" fmla="*/ 32850 w 46040"/>
                <a:gd name="connsiteY27" fmla="*/ 3460 h 29095"/>
                <a:gd name="connsiteX28" fmla="*/ 33714 w 46040"/>
                <a:gd name="connsiteY28" fmla="*/ 2184 h 29095"/>
                <a:gd name="connsiteX29" fmla="*/ 34989 w 46040"/>
                <a:gd name="connsiteY29" fmla="*/ 2440 h 29095"/>
                <a:gd name="connsiteX30" fmla="*/ 34957 w 46040"/>
                <a:gd name="connsiteY30" fmla="*/ 3240 h 29095"/>
                <a:gd name="connsiteX31" fmla="*/ 34841 w 46040"/>
                <a:gd name="connsiteY31" fmla="*/ 5640 h 29095"/>
                <a:gd name="connsiteX32" fmla="*/ 37786 w 46040"/>
                <a:gd name="connsiteY32" fmla="*/ 5948 h 29095"/>
                <a:gd name="connsiteX33" fmla="*/ 40792 w 46040"/>
                <a:gd name="connsiteY33" fmla="*/ 4974 h 29095"/>
                <a:gd name="connsiteX34" fmla="*/ 42295 w 46040"/>
                <a:gd name="connsiteY34" fmla="*/ 8197 h 29095"/>
                <a:gd name="connsiteX35" fmla="*/ 43613 w 46040"/>
                <a:gd name="connsiteY35" fmla="*/ 8282 h 29095"/>
                <a:gd name="connsiteX36" fmla="*/ 44105 w 46040"/>
                <a:gd name="connsiteY36" fmla="*/ 8932 h 29095"/>
                <a:gd name="connsiteX37" fmla="*/ 43783 w 46040"/>
                <a:gd name="connsiteY37" fmla="*/ 10013 h 29095"/>
                <a:gd name="connsiteX38" fmla="*/ 44843 w 46040"/>
                <a:gd name="connsiteY38" fmla="*/ 11274 h 29095"/>
                <a:gd name="connsiteX39" fmla="*/ 44782 w 46040"/>
                <a:gd name="connsiteY39" fmla="*/ 12500 h 29095"/>
                <a:gd name="connsiteX40" fmla="*/ 46040 w 46040"/>
                <a:gd name="connsiteY40" fmla="*/ 14044 h 29095"/>
                <a:gd name="connsiteX41" fmla="*/ 44691 w 46040"/>
                <a:gd name="connsiteY41" fmla="*/ 14436 h 29095"/>
                <a:gd name="connsiteX42" fmla="*/ 43870 w 46040"/>
                <a:gd name="connsiteY42" fmla="*/ 14980 h 29095"/>
                <a:gd name="connsiteX43" fmla="*/ 43620 w 46040"/>
                <a:gd name="connsiteY43" fmla="*/ 16228 h 29095"/>
                <a:gd name="connsiteX44" fmla="*/ 44602 w 46040"/>
                <a:gd name="connsiteY44" fmla="*/ 18269 h 29095"/>
                <a:gd name="connsiteX45" fmla="*/ 43834 w 46040"/>
                <a:gd name="connsiteY45" fmla="*/ 18752 h 29095"/>
                <a:gd name="connsiteX46" fmla="*/ 41628 w 46040"/>
                <a:gd name="connsiteY46" fmla="*/ 18644 h 29095"/>
                <a:gd name="connsiteX47" fmla="*/ 41335 w 46040"/>
                <a:gd name="connsiteY47" fmla="*/ 19501 h 29095"/>
                <a:gd name="connsiteX48" fmla="*/ 38732 w 46040"/>
                <a:gd name="connsiteY48" fmla="*/ 19271 h 29095"/>
                <a:gd name="connsiteX49" fmla="*/ 37417 w 46040"/>
                <a:gd name="connsiteY49" fmla="*/ 23416 h 29095"/>
                <a:gd name="connsiteX50" fmla="*/ 33764 w 46040"/>
                <a:gd name="connsiteY50" fmla="*/ 24458 h 29095"/>
                <a:gd name="connsiteX51" fmla="*/ 32138 w 46040"/>
                <a:gd name="connsiteY51" fmla="*/ 25405 h 29095"/>
                <a:gd name="connsiteX52" fmla="*/ 29140 w 46040"/>
                <a:gd name="connsiteY52" fmla="*/ 26547 h 29095"/>
                <a:gd name="connsiteX53" fmla="*/ 27370 w 46040"/>
                <a:gd name="connsiteY53" fmla="*/ 27408 h 29095"/>
                <a:gd name="connsiteX54" fmla="*/ 25478 w 46040"/>
                <a:gd name="connsiteY54" fmla="*/ 28737 h 29095"/>
                <a:gd name="connsiteX55" fmla="*/ 23010 w 46040"/>
                <a:gd name="connsiteY55" fmla="*/ 29066 h 29095"/>
                <a:gd name="connsiteX56" fmla="*/ 22061 w 46040"/>
                <a:gd name="connsiteY56" fmla="*/ 28148 h 29095"/>
                <a:gd name="connsiteX0" fmla="*/ 21543 w 45522"/>
                <a:gd name="connsiteY0" fmla="*/ 29292 h 30239"/>
                <a:gd name="connsiteX1" fmla="*/ 20634 w 45522"/>
                <a:gd name="connsiteY1" fmla="*/ 27133 h 30239"/>
                <a:gd name="connsiteX2" fmla="*/ 17261 w 45522"/>
                <a:gd name="connsiteY2" fmla="*/ 26916 h 30239"/>
                <a:gd name="connsiteX3" fmla="*/ 17371 w 45522"/>
                <a:gd name="connsiteY3" fmla="*/ 28205 h 30239"/>
                <a:gd name="connsiteX4" fmla="*/ 15532 w 45522"/>
                <a:gd name="connsiteY4" fmla="*/ 28594 h 30239"/>
                <a:gd name="connsiteX5" fmla="*/ 14252 w 45522"/>
                <a:gd name="connsiteY5" fmla="*/ 27702 h 30239"/>
                <a:gd name="connsiteX6" fmla="*/ 12869 w 45522"/>
                <a:gd name="connsiteY6" fmla="*/ 26247 h 30239"/>
                <a:gd name="connsiteX7" fmla="*/ 11198 w 45522"/>
                <a:gd name="connsiteY7" fmla="*/ 24898 h 30239"/>
                <a:gd name="connsiteX8" fmla="*/ 11680 w 45522"/>
                <a:gd name="connsiteY8" fmla="*/ 24110 h 30239"/>
                <a:gd name="connsiteX9" fmla="*/ 10832 w 45522"/>
                <a:gd name="connsiteY9" fmla="*/ 23622 h 30239"/>
                <a:gd name="connsiteX10" fmla="*/ 10313 w 45522"/>
                <a:gd name="connsiteY10" fmla="*/ 21230 h 30239"/>
                <a:gd name="connsiteX11" fmla="*/ 10774 w 45522"/>
                <a:gd name="connsiteY11" fmla="*/ 19643 h 30239"/>
                <a:gd name="connsiteX12" fmla="*/ 4191 w 45522"/>
                <a:gd name="connsiteY12" fmla="*/ 19940 h 30239"/>
                <a:gd name="connsiteX13" fmla="*/ 3649 w 45522"/>
                <a:gd name="connsiteY13" fmla="*/ 14108 h 30239"/>
                <a:gd name="connsiteX14" fmla="*/ 1796 w 45522"/>
                <a:gd name="connsiteY14" fmla="*/ 10600 h 30239"/>
                <a:gd name="connsiteX15" fmla="*/ 167 w 45522"/>
                <a:gd name="connsiteY15" fmla="*/ 1197 h 30239"/>
                <a:gd name="connsiteX16" fmla="*/ 6071 w 45522"/>
                <a:gd name="connsiteY16" fmla="*/ 614 h 30239"/>
                <a:gd name="connsiteX17" fmla="*/ 13153 w 45522"/>
                <a:gd name="connsiteY17" fmla="*/ 5668 h 30239"/>
                <a:gd name="connsiteX18" fmla="*/ 13789 w 45522"/>
                <a:gd name="connsiteY18" fmla="*/ 4691 h 30239"/>
                <a:gd name="connsiteX19" fmla="*/ 14941 w 45522"/>
                <a:gd name="connsiteY19" fmla="*/ 4879 h 30239"/>
                <a:gd name="connsiteX20" fmla="*/ 17621 w 45522"/>
                <a:gd name="connsiteY20" fmla="*/ 2419 h 30239"/>
                <a:gd name="connsiteX21" fmla="*/ 22441 w 45522"/>
                <a:gd name="connsiteY21" fmla="*/ 1227 h 30239"/>
                <a:gd name="connsiteX22" fmla="*/ 26510 w 45522"/>
                <a:gd name="connsiteY22" fmla="*/ 2661 h 30239"/>
                <a:gd name="connsiteX23" fmla="*/ 26150 w 45522"/>
                <a:gd name="connsiteY23" fmla="*/ 3396 h 30239"/>
                <a:gd name="connsiteX24" fmla="*/ 28080 w 45522"/>
                <a:gd name="connsiteY24" fmla="*/ 3591 h 30239"/>
                <a:gd name="connsiteX25" fmla="*/ 29620 w 45522"/>
                <a:gd name="connsiteY25" fmla="*/ 2983 h 30239"/>
                <a:gd name="connsiteX26" fmla="*/ 30204 w 45522"/>
                <a:gd name="connsiteY26" fmla="*/ 4028 h 30239"/>
                <a:gd name="connsiteX27" fmla="*/ 32332 w 45522"/>
                <a:gd name="connsiteY27" fmla="*/ 4604 h 30239"/>
                <a:gd name="connsiteX28" fmla="*/ 33196 w 45522"/>
                <a:gd name="connsiteY28" fmla="*/ 3328 h 30239"/>
                <a:gd name="connsiteX29" fmla="*/ 34471 w 45522"/>
                <a:gd name="connsiteY29" fmla="*/ 3584 h 30239"/>
                <a:gd name="connsiteX30" fmla="*/ 34439 w 45522"/>
                <a:gd name="connsiteY30" fmla="*/ 4384 h 30239"/>
                <a:gd name="connsiteX31" fmla="*/ 34323 w 45522"/>
                <a:gd name="connsiteY31" fmla="*/ 6784 h 30239"/>
                <a:gd name="connsiteX32" fmla="*/ 37268 w 45522"/>
                <a:gd name="connsiteY32" fmla="*/ 7092 h 30239"/>
                <a:gd name="connsiteX33" fmla="*/ 40274 w 45522"/>
                <a:gd name="connsiteY33" fmla="*/ 6118 h 30239"/>
                <a:gd name="connsiteX34" fmla="*/ 41777 w 45522"/>
                <a:gd name="connsiteY34" fmla="*/ 9341 h 30239"/>
                <a:gd name="connsiteX35" fmla="*/ 43095 w 45522"/>
                <a:gd name="connsiteY35" fmla="*/ 9426 h 30239"/>
                <a:gd name="connsiteX36" fmla="*/ 43587 w 45522"/>
                <a:gd name="connsiteY36" fmla="*/ 10076 h 30239"/>
                <a:gd name="connsiteX37" fmla="*/ 43265 w 45522"/>
                <a:gd name="connsiteY37" fmla="*/ 11157 h 30239"/>
                <a:gd name="connsiteX38" fmla="*/ 44325 w 45522"/>
                <a:gd name="connsiteY38" fmla="*/ 12418 h 30239"/>
                <a:gd name="connsiteX39" fmla="*/ 44264 w 45522"/>
                <a:gd name="connsiteY39" fmla="*/ 13644 h 30239"/>
                <a:gd name="connsiteX40" fmla="*/ 45522 w 45522"/>
                <a:gd name="connsiteY40" fmla="*/ 15188 h 30239"/>
                <a:gd name="connsiteX41" fmla="*/ 44173 w 45522"/>
                <a:gd name="connsiteY41" fmla="*/ 15580 h 30239"/>
                <a:gd name="connsiteX42" fmla="*/ 43352 w 45522"/>
                <a:gd name="connsiteY42" fmla="*/ 16124 h 30239"/>
                <a:gd name="connsiteX43" fmla="*/ 43102 w 45522"/>
                <a:gd name="connsiteY43" fmla="*/ 17372 h 30239"/>
                <a:gd name="connsiteX44" fmla="*/ 44084 w 45522"/>
                <a:gd name="connsiteY44" fmla="*/ 19413 h 30239"/>
                <a:gd name="connsiteX45" fmla="*/ 43316 w 45522"/>
                <a:gd name="connsiteY45" fmla="*/ 19896 h 30239"/>
                <a:gd name="connsiteX46" fmla="*/ 41110 w 45522"/>
                <a:gd name="connsiteY46" fmla="*/ 19788 h 30239"/>
                <a:gd name="connsiteX47" fmla="*/ 40817 w 45522"/>
                <a:gd name="connsiteY47" fmla="*/ 20645 h 30239"/>
                <a:gd name="connsiteX48" fmla="*/ 38214 w 45522"/>
                <a:gd name="connsiteY48" fmla="*/ 20415 h 30239"/>
                <a:gd name="connsiteX49" fmla="*/ 36899 w 45522"/>
                <a:gd name="connsiteY49" fmla="*/ 24560 h 30239"/>
                <a:gd name="connsiteX50" fmla="*/ 33246 w 45522"/>
                <a:gd name="connsiteY50" fmla="*/ 25602 h 30239"/>
                <a:gd name="connsiteX51" fmla="*/ 31620 w 45522"/>
                <a:gd name="connsiteY51" fmla="*/ 26549 h 30239"/>
                <a:gd name="connsiteX52" fmla="*/ 28622 w 45522"/>
                <a:gd name="connsiteY52" fmla="*/ 27691 h 30239"/>
                <a:gd name="connsiteX53" fmla="*/ 26852 w 45522"/>
                <a:gd name="connsiteY53" fmla="*/ 28552 h 30239"/>
                <a:gd name="connsiteX54" fmla="*/ 24960 w 45522"/>
                <a:gd name="connsiteY54" fmla="*/ 29881 h 30239"/>
                <a:gd name="connsiteX55" fmla="*/ 22492 w 45522"/>
                <a:gd name="connsiteY55" fmla="*/ 30210 h 30239"/>
                <a:gd name="connsiteX56" fmla="*/ 21543 w 45522"/>
                <a:gd name="connsiteY56" fmla="*/ 29292 h 30239"/>
                <a:gd name="connsiteX0" fmla="*/ 21543 w 45522"/>
                <a:gd name="connsiteY0" fmla="*/ 29427 h 30374"/>
                <a:gd name="connsiteX1" fmla="*/ 20634 w 45522"/>
                <a:gd name="connsiteY1" fmla="*/ 27268 h 30374"/>
                <a:gd name="connsiteX2" fmla="*/ 17261 w 45522"/>
                <a:gd name="connsiteY2" fmla="*/ 27051 h 30374"/>
                <a:gd name="connsiteX3" fmla="*/ 17371 w 45522"/>
                <a:gd name="connsiteY3" fmla="*/ 28340 h 30374"/>
                <a:gd name="connsiteX4" fmla="*/ 15532 w 45522"/>
                <a:gd name="connsiteY4" fmla="*/ 28729 h 30374"/>
                <a:gd name="connsiteX5" fmla="*/ 14252 w 45522"/>
                <a:gd name="connsiteY5" fmla="*/ 27837 h 30374"/>
                <a:gd name="connsiteX6" fmla="*/ 12869 w 45522"/>
                <a:gd name="connsiteY6" fmla="*/ 26382 h 30374"/>
                <a:gd name="connsiteX7" fmla="*/ 11198 w 45522"/>
                <a:gd name="connsiteY7" fmla="*/ 25033 h 30374"/>
                <a:gd name="connsiteX8" fmla="*/ 11680 w 45522"/>
                <a:gd name="connsiteY8" fmla="*/ 24245 h 30374"/>
                <a:gd name="connsiteX9" fmla="*/ 10832 w 45522"/>
                <a:gd name="connsiteY9" fmla="*/ 23757 h 30374"/>
                <a:gd name="connsiteX10" fmla="*/ 10313 w 45522"/>
                <a:gd name="connsiteY10" fmla="*/ 21365 h 30374"/>
                <a:gd name="connsiteX11" fmla="*/ 10774 w 45522"/>
                <a:gd name="connsiteY11" fmla="*/ 19778 h 30374"/>
                <a:gd name="connsiteX12" fmla="*/ 4191 w 45522"/>
                <a:gd name="connsiteY12" fmla="*/ 20075 h 30374"/>
                <a:gd name="connsiteX13" fmla="*/ 3649 w 45522"/>
                <a:gd name="connsiteY13" fmla="*/ 14243 h 30374"/>
                <a:gd name="connsiteX14" fmla="*/ 1796 w 45522"/>
                <a:gd name="connsiteY14" fmla="*/ 10735 h 30374"/>
                <a:gd name="connsiteX15" fmla="*/ 167 w 45522"/>
                <a:gd name="connsiteY15" fmla="*/ 1332 h 30374"/>
                <a:gd name="connsiteX16" fmla="*/ 6071 w 45522"/>
                <a:gd name="connsiteY16" fmla="*/ 749 h 30374"/>
                <a:gd name="connsiteX17" fmla="*/ 8318 w 45522"/>
                <a:gd name="connsiteY17" fmla="*/ 0 h 30374"/>
                <a:gd name="connsiteX18" fmla="*/ 13789 w 45522"/>
                <a:gd name="connsiteY18" fmla="*/ 4826 h 30374"/>
                <a:gd name="connsiteX19" fmla="*/ 14941 w 45522"/>
                <a:gd name="connsiteY19" fmla="*/ 5014 h 30374"/>
                <a:gd name="connsiteX20" fmla="*/ 17621 w 45522"/>
                <a:gd name="connsiteY20" fmla="*/ 2554 h 30374"/>
                <a:gd name="connsiteX21" fmla="*/ 22441 w 45522"/>
                <a:gd name="connsiteY21" fmla="*/ 1362 h 30374"/>
                <a:gd name="connsiteX22" fmla="*/ 26510 w 45522"/>
                <a:gd name="connsiteY22" fmla="*/ 2796 h 30374"/>
                <a:gd name="connsiteX23" fmla="*/ 26150 w 45522"/>
                <a:gd name="connsiteY23" fmla="*/ 3531 h 30374"/>
                <a:gd name="connsiteX24" fmla="*/ 28080 w 45522"/>
                <a:gd name="connsiteY24" fmla="*/ 3726 h 30374"/>
                <a:gd name="connsiteX25" fmla="*/ 29620 w 45522"/>
                <a:gd name="connsiteY25" fmla="*/ 3118 h 30374"/>
                <a:gd name="connsiteX26" fmla="*/ 30204 w 45522"/>
                <a:gd name="connsiteY26" fmla="*/ 4163 h 30374"/>
                <a:gd name="connsiteX27" fmla="*/ 32332 w 45522"/>
                <a:gd name="connsiteY27" fmla="*/ 4739 h 30374"/>
                <a:gd name="connsiteX28" fmla="*/ 33196 w 45522"/>
                <a:gd name="connsiteY28" fmla="*/ 3463 h 30374"/>
                <a:gd name="connsiteX29" fmla="*/ 34471 w 45522"/>
                <a:gd name="connsiteY29" fmla="*/ 3719 h 30374"/>
                <a:gd name="connsiteX30" fmla="*/ 34439 w 45522"/>
                <a:gd name="connsiteY30" fmla="*/ 4519 h 30374"/>
                <a:gd name="connsiteX31" fmla="*/ 34323 w 45522"/>
                <a:gd name="connsiteY31" fmla="*/ 6919 h 30374"/>
                <a:gd name="connsiteX32" fmla="*/ 37268 w 45522"/>
                <a:gd name="connsiteY32" fmla="*/ 7227 h 30374"/>
                <a:gd name="connsiteX33" fmla="*/ 40274 w 45522"/>
                <a:gd name="connsiteY33" fmla="*/ 6253 h 30374"/>
                <a:gd name="connsiteX34" fmla="*/ 41777 w 45522"/>
                <a:gd name="connsiteY34" fmla="*/ 9476 h 30374"/>
                <a:gd name="connsiteX35" fmla="*/ 43095 w 45522"/>
                <a:gd name="connsiteY35" fmla="*/ 9561 h 30374"/>
                <a:gd name="connsiteX36" fmla="*/ 43587 w 45522"/>
                <a:gd name="connsiteY36" fmla="*/ 10211 h 30374"/>
                <a:gd name="connsiteX37" fmla="*/ 43265 w 45522"/>
                <a:gd name="connsiteY37" fmla="*/ 11292 h 30374"/>
                <a:gd name="connsiteX38" fmla="*/ 44325 w 45522"/>
                <a:gd name="connsiteY38" fmla="*/ 12553 h 30374"/>
                <a:gd name="connsiteX39" fmla="*/ 44264 w 45522"/>
                <a:gd name="connsiteY39" fmla="*/ 13779 h 30374"/>
                <a:gd name="connsiteX40" fmla="*/ 45522 w 45522"/>
                <a:gd name="connsiteY40" fmla="*/ 15323 h 30374"/>
                <a:gd name="connsiteX41" fmla="*/ 44173 w 45522"/>
                <a:gd name="connsiteY41" fmla="*/ 15715 h 30374"/>
                <a:gd name="connsiteX42" fmla="*/ 43352 w 45522"/>
                <a:gd name="connsiteY42" fmla="*/ 16259 h 30374"/>
                <a:gd name="connsiteX43" fmla="*/ 43102 w 45522"/>
                <a:gd name="connsiteY43" fmla="*/ 17507 h 30374"/>
                <a:gd name="connsiteX44" fmla="*/ 44084 w 45522"/>
                <a:gd name="connsiteY44" fmla="*/ 19548 h 30374"/>
                <a:gd name="connsiteX45" fmla="*/ 43316 w 45522"/>
                <a:gd name="connsiteY45" fmla="*/ 20031 h 30374"/>
                <a:gd name="connsiteX46" fmla="*/ 41110 w 45522"/>
                <a:gd name="connsiteY46" fmla="*/ 19923 h 30374"/>
                <a:gd name="connsiteX47" fmla="*/ 40817 w 45522"/>
                <a:gd name="connsiteY47" fmla="*/ 20780 h 30374"/>
                <a:gd name="connsiteX48" fmla="*/ 38214 w 45522"/>
                <a:gd name="connsiteY48" fmla="*/ 20550 h 30374"/>
                <a:gd name="connsiteX49" fmla="*/ 36899 w 45522"/>
                <a:gd name="connsiteY49" fmla="*/ 24695 h 30374"/>
                <a:gd name="connsiteX50" fmla="*/ 33246 w 45522"/>
                <a:gd name="connsiteY50" fmla="*/ 25737 h 30374"/>
                <a:gd name="connsiteX51" fmla="*/ 31620 w 45522"/>
                <a:gd name="connsiteY51" fmla="*/ 26684 h 30374"/>
                <a:gd name="connsiteX52" fmla="*/ 28622 w 45522"/>
                <a:gd name="connsiteY52" fmla="*/ 27826 h 30374"/>
                <a:gd name="connsiteX53" fmla="*/ 26852 w 45522"/>
                <a:gd name="connsiteY53" fmla="*/ 28687 h 30374"/>
                <a:gd name="connsiteX54" fmla="*/ 24960 w 45522"/>
                <a:gd name="connsiteY54" fmla="*/ 30016 h 30374"/>
                <a:gd name="connsiteX55" fmla="*/ 22492 w 45522"/>
                <a:gd name="connsiteY55" fmla="*/ 30345 h 30374"/>
                <a:gd name="connsiteX56" fmla="*/ 21543 w 45522"/>
                <a:gd name="connsiteY56" fmla="*/ 29427 h 30374"/>
                <a:gd name="connsiteX0" fmla="*/ 21543 w 45522"/>
                <a:gd name="connsiteY0" fmla="*/ 31464 h 32411"/>
                <a:gd name="connsiteX1" fmla="*/ 20634 w 45522"/>
                <a:gd name="connsiteY1" fmla="*/ 29305 h 32411"/>
                <a:gd name="connsiteX2" fmla="*/ 17261 w 45522"/>
                <a:gd name="connsiteY2" fmla="*/ 29088 h 32411"/>
                <a:gd name="connsiteX3" fmla="*/ 17371 w 45522"/>
                <a:gd name="connsiteY3" fmla="*/ 30377 h 32411"/>
                <a:gd name="connsiteX4" fmla="*/ 15532 w 45522"/>
                <a:gd name="connsiteY4" fmla="*/ 30766 h 32411"/>
                <a:gd name="connsiteX5" fmla="*/ 14252 w 45522"/>
                <a:gd name="connsiteY5" fmla="*/ 29874 h 32411"/>
                <a:gd name="connsiteX6" fmla="*/ 12869 w 45522"/>
                <a:gd name="connsiteY6" fmla="*/ 28419 h 32411"/>
                <a:gd name="connsiteX7" fmla="*/ 11198 w 45522"/>
                <a:gd name="connsiteY7" fmla="*/ 27070 h 32411"/>
                <a:gd name="connsiteX8" fmla="*/ 11680 w 45522"/>
                <a:gd name="connsiteY8" fmla="*/ 26282 h 32411"/>
                <a:gd name="connsiteX9" fmla="*/ 10832 w 45522"/>
                <a:gd name="connsiteY9" fmla="*/ 25794 h 32411"/>
                <a:gd name="connsiteX10" fmla="*/ 10313 w 45522"/>
                <a:gd name="connsiteY10" fmla="*/ 23402 h 32411"/>
                <a:gd name="connsiteX11" fmla="*/ 10774 w 45522"/>
                <a:gd name="connsiteY11" fmla="*/ 21815 h 32411"/>
                <a:gd name="connsiteX12" fmla="*/ 4191 w 45522"/>
                <a:gd name="connsiteY12" fmla="*/ 22112 h 32411"/>
                <a:gd name="connsiteX13" fmla="*/ 3649 w 45522"/>
                <a:gd name="connsiteY13" fmla="*/ 16280 h 32411"/>
                <a:gd name="connsiteX14" fmla="*/ 1796 w 45522"/>
                <a:gd name="connsiteY14" fmla="*/ 12772 h 32411"/>
                <a:gd name="connsiteX15" fmla="*/ 167 w 45522"/>
                <a:gd name="connsiteY15" fmla="*/ 3369 h 32411"/>
                <a:gd name="connsiteX16" fmla="*/ 6071 w 45522"/>
                <a:gd name="connsiteY16" fmla="*/ 2786 h 32411"/>
                <a:gd name="connsiteX17" fmla="*/ 8318 w 45522"/>
                <a:gd name="connsiteY17" fmla="*/ 2037 h 32411"/>
                <a:gd name="connsiteX18" fmla="*/ 7307 w 45522"/>
                <a:gd name="connsiteY18" fmla="*/ 162 h 32411"/>
                <a:gd name="connsiteX19" fmla="*/ 14941 w 45522"/>
                <a:gd name="connsiteY19" fmla="*/ 7051 h 32411"/>
                <a:gd name="connsiteX20" fmla="*/ 17621 w 45522"/>
                <a:gd name="connsiteY20" fmla="*/ 4591 h 32411"/>
                <a:gd name="connsiteX21" fmla="*/ 22441 w 45522"/>
                <a:gd name="connsiteY21" fmla="*/ 3399 h 32411"/>
                <a:gd name="connsiteX22" fmla="*/ 26510 w 45522"/>
                <a:gd name="connsiteY22" fmla="*/ 4833 h 32411"/>
                <a:gd name="connsiteX23" fmla="*/ 26150 w 45522"/>
                <a:gd name="connsiteY23" fmla="*/ 5568 h 32411"/>
                <a:gd name="connsiteX24" fmla="*/ 28080 w 45522"/>
                <a:gd name="connsiteY24" fmla="*/ 5763 h 32411"/>
                <a:gd name="connsiteX25" fmla="*/ 29620 w 45522"/>
                <a:gd name="connsiteY25" fmla="*/ 5155 h 32411"/>
                <a:gd name="connsiteX26" fmla="*/ 30204 w 45522"/>
                <a:gd name="connsiteY26" fmla="*/ 6200 h 32411"/>
                <a:gd name="connsiteX27" fmla="*/ 32332 w 45522"/>
                <a:gd name="connsiteY27" fmla="*/ 6776 h 32411"/>
                <a:gd name="connsiteX28" fmla="*/ 33196 w 45522"/>
                <a:gd name="connsiteY28" fmla="*/ 5500 h 32411"/>
                <a:gd name="connsiteX29" fmla="*/ 34471 w 45522"/>
                <a:gd name="connsiteY29" fmla="*/ 5756 h 32411"/>
                <a:gd name="connsiteX30" fmla="*/ 34439 w 45522"/>
                <a:gd name="connsiteY30" fmla="*/ 6556 h 32411"/>
                <a:gd name="connsiteX31" fmla="*/ 34323 w 45522"/>
                <a:gd name="connsiteY31" fmla="*/ 8956 h 32411"/>
                <a:gd name="connsiteX32" fmla="*/ 37268 w 45522"/>
                <a:gd name="connsiteY32" fmla="*/ 9264 h 32411"/>
                <a:gd name="connsiteX33" fmla="*/ 40274 w 45522"/>
                <a:gd name="connsiteY33" fmla="*/ 8290 h 32411"/>
                <a:gd name="connsiteX34" fmla="*/ 41777 w 45522"/>
                <a:gd name="connsiteY34" fmla="*/ 11513 h 32411"/>
                <a:gd name="connsiteX35" fmla="*/ 43095 w 45522"/>
                <a:gd name="connsiteY35" fmla="*/ 11598 h 32411"/>
                <a:gd name="connsiteX36" fmla="*/ 43587 w 45522"/>
                <a:gd name="connsiteY36" fmla="*/ 12248 h 32411"/>
                <a:gd name="connsiteX37" fmla="*/ 43265 w 45522"/>
                <a:gd name="connsiteY37" fmla="*/ 13329 h 32411"/>
                <a:gd name="connsiteX38" fmla="*/ 44325 w 45522"/>
                <a:gd name="connsiteY38" fmla="*/ 14590 h 32411"/>
                <a:gd name="connsiteX39" fmla="*/ 44264 w 45522"/>
                <a:gd name="connsiteY39" fmla="*/ 15816 h 32411"/>
                <a:gd name="connsiteX40" fmla="*/ 45522 w 45522"/>
                <a:gd name="connsiteY40" fmla="*/ 17360 h 32411"/>
                <a:gd name="connsiteX41" fmla="*/ 44173 w 45522"/>
                <a:gd name="connsiteY41" fmla="*/ 17752 h 32411"/>
                <a:gd name="connsiteX42" fmla="*/ 43352 w 45522"/>
                <a:gd name="connsiteY42" fmla="*/ 18296 h 32411"/>
                <a:gd name="connsiteX43" fmla="*/ 43102 w 45522"/>
                <a:gd name="connsiteY43" fmla="*/ 19544 h 32411"/>
                <a:gd name="connsiteX44" fmla="*/ 44084 w 45522"/>
                <a:gd name="connsiteY44" fmla="*/ 21585 h 32411"/>
                <a:gd name="connsiteX45" fmla="*/ 43316 w 45522"/>
                <a:gd name="connsiteY45" fmla="*/ 22068 h 32411"/>
                <a:gd name="connsiteX46" fmla="*/ 41110 w 45522"/>
                <a:gd name="connsiteY46" fmla="*/ 21960 h 32411"/>
                <a:gd name="connsiteX47" fmla="*/ 40817 w 45522"/>
                <a:gd name="connsiteY47" fmla="*/ 22817 h 32411"/>
                <a:gd name="connsiteX48" fmla="*/ 38214 w 45522"/>
                <a:gd name="connsiteY48" fmla="*/ 22587 h 32411"/>
                <a:gd name="connsiteX49" fmla="*/ 36899 w 45522"/>
                <a:gd name="connsiteY49" fmla="*/ 26732 h 32411"/>
                <a:gd name="connsiteX50" fmla="*/ 33246 w 45522"/>
                <a:gd name="connsiteY50" fmla="*/ 27774 h 32411"/>
                <a:gd name="connsiteX51" fmla="*/ 31620 w 45522"/>
                <a:gd name="connsiteY51" fmla="*/ 28721 h 32411"/>
                <a:gd name="connsiteX52" fmla="*/ 28622 w 45522"/>
                <a:gd name="connsiteY52" fmla="*/ 29863 h 32411"/>
                <a:gd name="connsiteX53" fmla="*/ 26852 w 45522"/>
                <a:gd name="connsiteY53" fmla="*/ 30724 h 32411"/>
                <a:gd name="connsiteX54" fmla="*/ 24960 w 45522"/>
                <a:gd name="connsiteY54" fmla="*/ 32053 h 32411"/>
                <a:gd name="connsiteX55" fmla="*/ 22492 w 45522"/>
                <a:gd name="connsiteY55" fmla="*/ 32382 h 32411"/>
                <a:gd name="connsiteX56" fmla="*/ 21543 w 45522"/>
                <a:gd name="connsiteY56" fmla="*/ 31464 h 32411"/>
                <a:gd name="connsiteX0" fmla="*/ 21543 w 45522"/>
                <a:gd name="connsiteY0" fmla="*/ 31311 h 32258"/>
                <a:gd name="connsiteX1" fmla="*/ 20634 w 45522"/>
                <a:gd name="connsiteY1" fmla="*/ 29152 h 32258"/>
                <a:gd name="connsiteX2" fmla="*/ 17261 w 45522"/>
                <a:gd name="connsiteY2" fmla="*/ 28935 h 32258"/>
                <a:gd name="connsiteX3" fmla="*/ 17371 w 45522"/>
                <a:gd name="connsiteY3" fmla="*/ 30224 h 32258"/>
                <a:gd name="connsiteX4" fmla="*/ 15532 w 45522"/>
                <a:gd name="connsiteY4" fmla="*/ 30613 h 32258"/>
                <a:gd name="connsiteX5" fmla="*/ 14252 w 45522"/>
                <a:gd name="connsiteY5" fmla="*/ 29721 h 32258"/>
                <a:gd name="connsiteX6" fmla="*/ 12869 w 45522"/>
                <a:gd name="connsiteY6" fmla="*/ 28266 h 32258"/>
                <a:gd name="connsiteX7" fmla="*/ 11198 w 45522"/>
                <a:gd name="connsiteY7" fmla="*/ 26917 h 32258"/>
                <a:gd name="connsiteX8" fmla="*/ 11680 w 45522"/>
                <a:gd name="connsiteY8" fmla="*/ 26129 h 32258"/>
                <a:gd name="connsiteX9" fmla="*/ 10832 w 45522"/>
                <a:gd name="connsiteY9" fmla="*/ 25641 h 32258"/>
                <a:gd name="connsiteX10" fmla="*/ 10313 w 45522"/>
                <a:gd name="connsiteY10" fmla="*/ 23249 h 32258"/>
                <a:gd name="connsiteX11" fmla="*/ 10774 w 45522"/>
                <a:gd name="connsiteY11" fmla="*/ 21662 h 32258"/>
                <a:gd name="connsiteX12" fmla="*/ 4191 w 45522"/>
                <a:gd name="connsiteY12" fmla="*/ 21959 h 32258"/>
                <a:gd name="connsiteX13" fmla="*/ 3649 w 45522"/>
                <a:gd name="connsiteY13" fmla="*/ 16127 h 32258"/>
                <a:gd name="connsiteX14" fmla="*/ 1796 w 45522"/>
                <a:gd name="connsiteY14" fmla="*/ 12619 h 32258"/>
                <a:gd name="connsiteX15" fmla="*/ 167 w 45522"/>
                <a:gd name="connsiteY15" fmla="*/ 3216 h 32258"/>
                <a:gd name="connsiteX16" fmla="*/ 6071 w 45522"/>
                <a:gd name="connsiteY16" fmla="*/ 2633 h 32258"/>
                <a:gd name="connsiteX17" fmla="*/ 8318 w 45522"/>
                <a:gd name="connsiteY17" fmla="*/ 1884 h 32258"/>
                <a:gd name="connsiteX18" fmla="*/ 7307 w 45522"/>
                <a:gd name="connsiteY18" fmla="*/ 9 h 32258"/>
                <a:gd name="connsiteX19" fmla="*/ 14380 w 45522"/>
                <a:gd name="connsiteY19" fmla="*/ 2795 h 32258"/>
                <a:gd name="connsiteX20" fmla="*/ 17621 w 45522"/>
                <a:gd name="connsiteY20" fmla="*/ 4438 h 32258"/>
                <a:gd name="connsiteX21" fmla="*/ 22441 w 45522"/>
                <a:gd name="connsiteY21" fmla="*/ 3246 h 32258"/>
                <a:gd name="connsiteX22" fmla="*/ 26510 w 45522"/>
                <a:gd name="connsiteY22" fmla="*/ 4680 h 32258"/>
                <a:gd name="connsiteX23" fmla="*/ 26150 w 45522"/>
                <a:gd name="connsiteY23" fmla="*/ 5415 h 32258"/>
                <a:gd name="connsiteX24" fmla="*/ 28080 w 45522"/>
                <a:gd name="connsiteY24" fmla="*/ 5610 h 32258"/>
                <a:gd name="connsiteX25" fmla="*/ 29620 w 45522"/>
                <a:gd name="connsiteY25" fmla="*/ 5002 h 32258"/>
                <a:gd name="connsiteX26" fmla="*/ 30204 w 45522"/>
                <a:gd name="connsiteY26" fmla="*/ 6047 h 32258"/>
                <a:gd name="connsiteX27" fmla="*/ 32332 w 45522"/>
                <a:gd name="connsiteY27" fmla="*/ 6623 h 32258"/>
                <a:gd name="connsiteX28" fmla="*/ 33196 w 45522"/>
                <a:gd name="connsiteY28" fmla="*/ 5347 h 32258"/>
                <a:gd name="connsiteX29" fmla="*/ 34471 w 45522"/>
                <a:gd name="connsiteY29" fmla="*/ 5603 h 32258"/>
                <a:gd name="connsiteX30" fmla="*/ 34439 w 45522"/>
                <a:gd name="connsiteY30" fmla="*/ 6403 h 32258"/>
                <a:gd name="connsiteX31" fmla="*/ 34323 w 45522"/>
                <a:gd name="connsiteY31" fmla="*/ 8803 h 32258"/>
                <a:gd name="connsiteX32" fmla="*/ 37268 w 45522"/>
                <a:gd name="connsiteY32" fmla="*/ 9111 h 32258"/>
                <a:gd name="connsiteX33" fmla="*/ 40274 w 45522"/>
                <a:gd name="connsiteY33" fmla="*/ 8137 h 32258"/>
                <a:gd name="connsiteX34" fmla="*/ 41777 w 45522"/>
                <a:gd name="connsiteY34" fmla="*/ 11360 h 32258"/>
                <a:gd name="connsiteX35" fmla="*/ 43095 w 45522"/>
                <a:gd name="connsiteY35" fmla="*/ 11445 h 32258"/>
                <a:gd name="connsiteX36" fmla="*/ 43587 w 45522"/>
                <a:gd name="connsiteY36" fmla="*/ 12095 h 32258"/>
                <a:gd name="connsiteX37" fmla="*/ 43265 w 45522"/>
                <a:gd name="connsiteY37" fmla="*/ 13176 h 32258"/>
                <a:gd name="connsiteX38" fmla="*/ 44325 w 45522"/>
                <a:gd name="connsiteY38" fmla="*/ 14437 h 32258"/>
                <a:gd name="connsiteX39" fmla="*/ 44264 w 45522"/>
                <a:gd name="connsiteY39" fmla="*/ 15663 h 32258"/>
                <a:gd name="connsiteX40" fmla="*/ 45522 w 45522"/>
                <a:gd name="connsiteY40" fmla="*/ 17207 h 32258"/>
                <a:gd name="connsiteX41" fmla="*/ 44173 w 45522"/>
                <a:gd name="connsiteY41" fmla="*/ 17599 h 32258"/>
                <a:gd name="connsiteX42" fmla="*/ 43352 w 45522"/>
                <a:gd name="connsiteY42" fmla="*/ 18143 h 32258"/>
                <a:gd name="connsiteX43" fmla="*/ 43102 w 45522"/>
                <a:gd name="connsiteY43" fmla="*/ 19391 h 32258"/>
                <a:gd name="connsiteX44" fmla="*/ 44084 w 45522"/>
                <a:gd name="connsiteY44" fmla="*/ 21432 h 32258"/>
                <a:gd name="connsiteX45" fmla="*/ 43316 w 45522"/>
                <a:gd name="connsiteY45" fmla="*/ 21915 h 32258"/>
                <a:gd name="connsiteX46" fmla="*/ 41110 w 45522"/>
                <a:gd name="connsiteY46" fmla="*/ 21807 h 32258"/>
                <a:gd name="connsiteX47" fmla="*/ 40817 w 45522"/>
                <a:gd name="connsiteY47" fmla="*/ 22664 h 32258"/>
                <a:gd name="connsiteX48" fmla="*/ 38214 w 45522"/>
                <a:gd name="connsiteY48" fmla="*/ 22434 h 32258"/>
                <a:gd name="connsiteX49" fmla="*/ 36899 w 45522"/>
                <a:gd name="connsiteY49" fmla="*/ 26579 h 32258"/>
                <a:gd name="connsiteX50" fmla="*/ 33246 w 45522"/>
                <a:gd name="connsiteY50" fmla="*/ 27621 h 32258"/>
                <a:gd name="connsiteX51" fmla="*/ 31620 w 45522"/>
                <a:gd name="connsiteY51" fmla="*/ 28568 h 32258"/>
                <a:gd name="connsiteX52" fmla="*/ 28622 w 45522"/>
                <a:gd name="connsiteY52" fmla="*/ 29710 h 32258"/>
                <a:gd name="connsiteX53" fmla="*/ 26852 w 45522"/>
                <a:gd name="connsiteY53" fmla="*/ 30571 h 32258"/>
                <a:gd name="connsiteX54" fmla="*/ 24960 w 45522"/>
                <a:gd name="connsiteY54" fmla="*/ 31900 h 32258"/>
                <a:gd name="connsiteX55" fmla="*/ 22492 w 45522"/>
                <a:gd name="connsiteY55" fmla="*/ 32229 h 32258"/>
                <a:gd name="connsiteX56" fmla="*/ 21543 w 45522"/>
                <a:gd name="connsiteY56" fmla="*/ 31311 h 32258"/>
                <a:gd name="connsiteX0" fmla="*/ 21543 w 45522"/>
                <a:gd name="connsiteY0" fmla="*/ 31311 h 32258"/>
                <a:gd name="connsiteX1" fmla="*/ 20634 w 45522"/>
                <a:gd name="connsiteY1" fmla="*/ 29152 h 32258"/>
                <a:gd name="connsiteX2" fmla="*/ 17261 w 45522"/>
                <a:gd name="connsiteY2" fmla="*/ 28935 h 32258"/>
                <a:gd name="connsiteX3" fmla="*/ 17371 w 45522"/>
                <a:gd name="connsiteY3" fmla="*/ 30224 h 32258"/>
                <a:gd name="connsiteX4" fmla="*/ 15532 w 45522"/>
                <a:gd name="connsiteY4" fmla="*/ 30613 h 32258"/>
                <a:gd name="connsiteX5" fmla="*/ 14252 w 45522"/>
                <a:gd name="connsiteY5" fmla="*/ 29721 h 32258"/>
                <a:gd name="connsiteX6" fmla="*/ 12869 w 45522"/>
                <a:gd name="connsiteY6" fmla="*/ 28266 h 32258"/>
                <a:gd name="connsiteX7" fmla="*/ 11198 w 45522"/>
                <a:gd name="connsiteY7" fmla="*/ 26917 h 32258"/>
                <a:gd name="connsiteX8" fmla="*/ 11680 w 45522"/>
                <a:gd name="connsiteY8" fmla="*/ 26129 h 32258"/>
                <a:gd name="connsiteX9" fmla="*/ 10832 w 45522"/>
                <a:gd name="connsiteY9" fmla="*/ 25641 h 32258"/>
                <a:gd name="connsiteX10" fmla="*/ 10313 w 45522"/>
                <a:gd name="connsiteY10" fmla="*/ 23249 h 32258"/>
                <a:gd name="connsiteX11" fmla="*/ 2729 w 45522"/>
                <a:gd name="connsiteY11" fmla="*/ 26096 h 32258"/>
                <a:gd name="connsiteX12" fmla="*/ 4191 w 45522"/>
                <a:gd name="connsiteY12" fmla="*/ 21959 h 32258"/>
                <a:gd name="connsiteX13" fmla="*/ 3649 w 45522"/>
                <a:gd name="connsiteY13" fmla="*/ 16127 h 32258"/>
                <a:gd name="connsiteX14" fmla="*/ 1796 w 45522"/>
                <a:gd name="connsiteY14" fmla="*/ 12619 h 32258"/>
                <a:gd name="connsiteX15" fmla="*/ 167 w 45522"/>
                <a:gd name="connsiteY15" fmla="*/ 3216 h 32258"/>
                <a:gd name="connsiteX16" fmla="*/ 6071 w 45522"/>
                <a:gd name="connsiteY16" fmla="*/ 2633 h 32258"/>
                <a:gd name="connsiteX17" fmla="*/ 8318 w 45522"/>
                <a:gd name="connsiteY17" fmla="*/ 1884 h 32258"/>
                <a:gd name="connsiteX18" fmla="*/ 7307 w 45522"/>
                <a:gd name="connsiteY18" fmla="*/ 9 h 32258"/>
                <a:gd name="connsiteX19" fmla="*/ 14380 w 45522"/>
                <a:gd name="connsiteY19" fmla="*/ 2795 h 32258"/>
                <a:gd name="connsiteX20" fmla="*/ 17621 w 45522"/>
                <a:gd name="connsiteY20" fmla="*/ 4438 h 32258"/>
                <a:gd name="connsiteX21" fmla="*/ 22441 w 45522"/>
                <a:gd name="connsiteY21" fmla="*/ 3246 h 32258"/>
                <a:gd name="connsiteX22" fmla="*/ 26510 w 45522"/>
                <a:gd name="connsiteY22" fmla="*/ 4680 h 32258"/>
                <a:gd name="connsiteX23" fmla="*/ 26150 w 45522"/>
                <a:gd name="connsiteY23" fmla="*/ 5415 h 32258"/>
                <a:gd name="connsiteX24" fmla="*/ 28080 w 45522"/>
                <a:gd name="connsiteY24" fmla="*/ 5610 h 32258"/>
                <a:gd name="connsiteX25" fmla="*/ 29620 w 45522"/>
                <a:gd name="connsiteY25" fmla="*/ 5002 h 32258"/>
                <a:gd name="connsiteX26" fmla="*/ 30204 w 45522"/>
                <a:gd name="connsiteY26" fmla="*/ 6047 h 32258"/>
                <a:gd name="connsiteX27" fmla="*/ 32332 w 45522"/>
                <a:gd name="connsiteY27" fmla="*/ 6623 h 32258"/>
                <a:gd name="connsiteX28" fmla="*/ 33196 w 45522"/>
                <a:gd name="connsiteY28" fmla="*/ 5347 h 32258"/>
                <a:gd name="connsiteX29" fmla="*/ 34471 w 45522"/>
                <a:gd name="connsiteY29" fmla="*/ 5603 h 32258"/>
                <a:gd name="connsiteX30" fmla="*/ 34439 w 45522"/>
                <a:gd name="connsiteY30" fmla="*/ 6403 h 32258"/>
                <a:gd name="connsiteX31" fmla="*/ 34323 w 45522"/>
                <a:gd name="connsiteY31" fmla="*/ 8803 h 32258"/>
                <a:gd name="connsiteX32" fmla="*/ 37268 w 45522"/>
                <a:gd name="connsiteY32" fmla="*/ 9111 h 32258"/>
                <a:gd name="connsiteX33" fmla="*/ 40274 w 45522"/>
                <a:gd name="connsiteY33" fmla="*/ 8137 h 32258"/>
                <a:gd name="connsiteX34" fmla="*/ 41777 w 45522"/>
                <a:gd name="connsiteY34" fmla="*/ 11360 h 32258"/>
                <a:gd name="connsiteX35" fmla="*/ 43095 w 45522"/>
                <a:gd name="connsiteY35" fmla="*/ 11445 h 32258"/>
                <a:gd name="connsiteX36" fmla="*/ 43587 w 45522"/>
                <a:gd name="connsiteY36" fmla="*/ 12095 h 32258"/>
                <a:gd name="connsiteX37" fmla="*/ 43265 w 45522"/>
                <a:gd name="connsiteY37" fmla="*/ 13176 h 32258"/>
                <a:gd name="connsiteX38" fmla="*/ 44325 w 45522"/>
                <a:gd name="connsiteY38" fmla="*/ 14437 h 32258"/>
                <a:gd name="connsiteX39" fmla="*/ 44264 w 45522"/>
                <a:gd name="connsiteY39" fmla="*/ 15663 h 32258"/>
                <a:gd name="connsiteX40" fmla="*/ 45522 w 45522"/>
                <a:gd name="connsiteY40" fmla="*/ 17207 h 32258"/>
                <a:gd name="connsiteX41" fmla="*/ 44173 w 45522"/>
                <a:gd name="connsiteY41" fmla="*/ 17599 h 32258"/>
                <a:gd name="connsiteX42" fmla="*/ 43352 w 45522"/>
                <a:gd name="connsiteY42" fmla="*/ 18143 h 32258"/>
                <a:gd name="connsiteX43" fmla="*/ 43102 w 45522"/>
                <a:gd name="connsiteY43" fmla="*/ 19391 h 32258"/>
                <a:gd name="connsiteX44" fmla="*/ 44084 w 45522"/>
                <a:gd name="connsiteY44" fmla="*/ 21432 h 32258"/>
                <a:gd name="connsiteX45" fmla="*/ 43316 w 45522"/>
                <a:gd name="connsiteY45" fmla="*/ 21915 h 32258"/>
                <a:gd name="connsiteX46" fmla="*/ 41110 w 45522"/>
                <a:gd name="connsiteY46" fmla="*/ 21807 h 32258"/>
                <a:gd name="connsiteX47" fmla="*/ 40817 w 45522"/>
                <a:gd name="connsiteY47" fmla="*/ 22664 h 32258"/>
                <a:gd name="connsiteX48" fmla="*/ 38214 w 45522"/>
                <a:gd name="connsiteY48" fmla="*/ 22434 h 32258"/>
                <a:gd name="connsiteX49" fmla="*/ 36899 w 45522"/>
                <a:gd name="connsiteY49" fmla="*/ 26579 h 32258"/>
                <a:gd name="connsiteX50" fmla="*/ 33246 w 45522"/>
                <a:gd name="connsiteY50" fmla="*/ 27621 h 32258"/>
                <a:gd name="connsiteX51" fmla="*/ 31620 w 45522"/>
                <a:gd name="connsiteY51" fmla="*/ 28568 h 32258"/>
                <a:gd name="connsiteX52" fmla="*/ 28622 w 45522"/>
                <a:gd name="connsiteY52" fmla="*/ 29710 h 32258"/>
                <a:gd name="connsiteX53" fmla="*/ 26852 w 45522"/>
                <a:gd name="connsiteY53" fmla="*/ 30571 h 32258"/>
                <a:gd name="connsiteX54" fmla="*/ 24960 w 45522"/>
                <a:gd name="connsiteY54" fmla="*/ 31900 h 32258"/>
                <a:gd name="connsiteX55" fmla="*/ 22492 w 45522"/>
                <a:gd name="connsiteY55" fmla="*/ 32229 h 32258"/>
                <a:gd name="connsiteX56" fmla="*/ 21543 w 45522"/>
                <a:gd name="connsiteY56" fmla="*/ 31311 h 32258"/>
                <a:gd name="connsiteX0" fmla="*/ 21543 w 45522"/>
                <a:gd name="connsiteY0" fmla="*/ 31311 h 32258"/>
                <a:gd name="connsiteX1" fmla="*/ 20634 w 45522"/>
                <a:gd name="connsiteY1" fmla="*/ 29152 h 32258"/>
                <a:gd name="connsiteX2" fmla="*/ 17261 w 45522"/>
                <a:gd name="connsiteY2" fmla="*/ 28935 h 32258"/>
                <a:gd name="connsiteX3" fmla="*/ 17371 w 45522"/>
                <a:gd name="connsiteY3" fmla="*/ 30224 h 32258"/>
                <a:gd name="connsiteX4" fmla="*/ 15532 w 45522"/>
                <a:gd name="connsiteY4" fmla="*/ 30613 h 32258"/>
                <a:gd name="connsiteX5" fmla="*/ 14252 w 45522"/>
                <a:gd name="connsiteY5" fmla="*/ 29721 h 32258"/>
                <a:gd name="connsiteX6" fmla="*/ 12869 w 45522"/>
                <a:gd name="connsiteY6" fmla="*/ 28266 h 32258"/>
                <a:gd name="connsiteX7" fmla="*/ 11198 w 45522"/>
                <a:gd name="connsiteY7" fmla="*/ 26917 h 32258"/>
                <a:gd name="connsiteX8" fmla="*/ 11680 w 45522"/>
                <a:gd name="connsiteY8" fmla="*/ 26129 h 32258"/>
                <a:gd name="connsiteX9" fmla="*/ 10832 w 45522"/>
                <a:gd name="connsiteY9" fmla="*/ 25641 h 32258"/>
                <a:gd name="connsiteX10" fmla="*/ 7975 w 45522"/>
                <a:gd name="connsiteY10" fmla="*/ 29797 h 32258"/>
                <a:gd name="connsiteX11" fmla="*/ 2729 w 45522"/>
                <a:gd name="connsiteY11" fmla="*/ 26096 h 32258"/>
                <a:gd name="connsiteX12" fmla="*/ 4191 w 45522"/>
                <a:gd name="connsiteY12" fmla="*/ 21959 h 32258"/>
                <a:gd name="connsiteX13" fmla="*/ 3649 w 45522"/>
                <a:gd name="connsiteY13" fmla="*/ 16127 h 32258"/>
                <a:gd name="connsiteX14" fmla="*/ 1796 w 45522"/>
                <a:gd name="connsiteY14" fmla="*/ 12619 h 32258"/>
                <a:gd name="connsiteX15" fmla="*/ 167 w 45522"/>
                <a:gd name="connsiteY15" fmla="*/ 3216 h 32258"/>
                <a:gd name="connsiteX16" fmla="*/ 6071 w 45522"/>
                <a:gd name="connsiteY16" fmla="*/ 2633 h 32258"/>
                <a:gd name="connsiteX17" fmla="*/ 8318 w 45522"/>
                <a:gd name="connsiteY17" fmla="*/ 1884 h 32258"/>
                <a:gd name="connsiteX18" fmla="*/ 7307 w 45522"/>
                <a:gd name="connsiteY18" fmla="*/ 9 h 32258"/>
                <a:gd name="connsiteX19" fmla="*/ 14380 w 45522"/>
                <a:gd name="connsiteY19" fmla="*/ 2795 h 32258"/>
                <a:gd name="connsiteX20" fmla="*/ 17621 w 45522"/>
                <a:gd name="connsiteY20" fmla="*/ 4438 h 32258"/>
                <a:gd name="connsiteX21" fmla="*/ 22441 w 45522"/>
                <a:gd name="connsiteY21" fmla="*/ 3246 h 32258"/>
                <a:gd name="connsiteX22" fmla="*/ 26510 w 45522"/>
                <a:gd name="connsiteY22" fmla="*/ 4680 h 32258"/>
                <a:gd name="connsiteX23" fmla="*/ 26150 w 45522"/>
                <a:gd name="connsiteY23" fmla="*/ 5415 h 32258"/>
                <a:gd name="connsiteX24" fmla="*/ 28080 w 45522"/>
                <a:gd name="connsiteY24" fmla="*/ 5610 h 32258"/>
                <a:gd name="connsiteX25" fmla="*/ 29620 w 45522"/>
                <a:gd name="connsiteY25" fmla="*/ 5002 h 32258"/>
                <a:gd name="connsiteX26" fmla="*/ 30204 w 45522"/>
                <a:gd name="connsiteY26" fmla="*/ 6047 h 32258"/>
                <a:gd name="connsiteX27" fmla="*/ 32332 w 45522"/>
                <a:gd name="connsiteY27" fmla="*/ 6623 h 32258"/>
                <a:gd name="connsiteX28" fmla="*/ 33196 w 45522"/>
                <a:gd name="connsiteY28" fmla="*/ 5347 h 32258"/>
                <a:gd name="connsiteX29" fmla="*/ 34471 w 45522"/>
                <a:gd name="connsiteY29" fmla="*/ 5603 h 32258"/>
                <a:gd name="connsiteX30" fmla="*/ 34439 w 45522"/>
                <a:gd name="connsiteY30" fmla="*/ 6403 h 32258"/>
                <a:gd name="connsiteX31" fmla="*/ 34323 w 45522"/>
                <a:gd name="connsiteY31" fmla="*/ 8803 h 32258"/>
                <a:gd name="connsiteX32" fmla="*/ 37268 w 45522"/>
                <a:gd name="connsiteY32" fmla="*/ 9111 h 32258"/>
                <a:gd name="connsiteX33" fmla="*/ 40274 w 45522"/>
                <a:gd name="connsiteY33" fmla="*/ 8137 h 32258"/>
                <a:gd name="connsiteX34" fmla="*/ 41777 w 45522"/>
                <a:gd name="connsiteY34" fmla="*/ 11360 h 32258"/>
                <a:gd name="connsiteX35" fmla="*/ 43095 w 45522"/>
                <a:gd name="connsiteY35" fmla="*/ 11445 h 32258"/>
                <a:gd name="connsiteX36" fmla="*/ 43587 w 45522"/>
                <a:gd name="connsiteY36" fmla="*/ 12095 h 32258"/>
                <a:gd name="connsiteX37" fmla="*/ 43265 w 45522"/>
                <a:gd name="connsiteY37" fmla="*/ 13176 h 32258"/>
                <a:gd name="connsiteX38" fmla="*/ 44325 w 45522"/>
                <a:gd name="connsiteY38" fmla="*/ 14437 h 32258"/>
                <a:gd name="connsiteX39" fmla="*/ 44264 w 45522"/>
                <a:gd name="connsiteY39" fmla="*/ 15663 h 32258"/>
                <a:gd name="connsiteX40" fmla="*/ 45522 w 45522"/>
                <a:gd name="connsiteY40" fmla="*/ 17207 h 32258"/>
                <a:gd name="connsiteX41" fmla="*/ 44173 w 45522"/>
                <a:gd name="connsiteY41" fmla="*/ 17599 h 32258"/>
                <a:gd name="connsiteX42" fmla="*/ 43352 w 45522"/>
                <a:gd name="connsiteY42" fmla="*/ 18143 h 32258"/>
                <a:gd name="connsiteX43" fmla="*/ 43102 w 45522"/>
                <a:gd name="connsiteY43" fmla="*/ 19391 h 32258"/>
                <a:gd name="connsiteX44" fmla="*/ 44084 w 45522"/>
                <a:gd name="connsiteY44" fmla="*/ 21432 h 32258"/>
                <a:gd name="connsiteX45" fmla="*/ 43316 w 45522"/>
                <a:gd name="connsiteY45" fmla="*/ 21915 h 32258"/>
                <a:gd name="connsiteX46" fmla="*/ 41110 w 45522"/>
                <a:gd name="connsiteY46" fmla="*/ 21807 h 32258"/>
                <a:gd name="connsiteX47" fmla="*/ 40817 w 45522"/>
                <a:gd name="connsiteY47" fmla="*/ 22664 h 32258"/>
                <a:gd name="connsiteX48" fmla="*/ 38214 w 45522"/>
                <a:gd name="connsiteY48" fmla="*/ 22434 h 32258"/>
                <a:gd name="connsiteX49" fmla="*/ 36899 w 45522"/>
                <a:gd name="connsiteY49" fmla="*/ 26579 h 32258"/>
                <a:gd name="connsiteX50" fmla="*/ 33246 w 45522"/>
                <a:gd name="connsiteY50" fmla="*/ 27621 h 32258"/>
                <a:gd name="connsiteX51" fmla="*/ 31620 w 45522"/>
                <a:gd name="connsiteY51" fmla="*/ 28568 h 32258"/>
                <a:gd name="connsiteX52" fmla="*/ 28622 w 45522"/>
                <a:gd name="connsiteY52" fmla="*/ 29710 h 32258"/>
                <a:gd name="connsiteX53" fmla="*/ 26852 w 45522"/>
                <a:gd name="connsiteY53" fmla="*/ 30571 h 32258"/>
                <a:gd name="connsiteX54" fmla="*/ 24960 w 45522"/>
                <a:gd name="connsiteY54" fmla="*/ 31900 h 32258"/>
                <a:gd name="connsiteX55" fmla="*/ 22492 w 45522"/>
                <a:gd name="connsiteY55" fmla="*/ 32229 h 32258"/>
                <a:gd name="connsiteX56" fmla="*/ 21543 w 45522"/>
                <a:gd name="connsiteY56" fmla="*/ 31311 h 32258"/>
                <a:gd name="connsiteX0" fmla="*/ 21543 w 45522"/>
                <a:gd name="connsiteY0" fmla="*/ 31311 h 32967"/>
                <a:gd name="connsiteX1" fmla="*/ 20634 w 45522"/>
                <a:gd name="connsiteY1" fmla="*/ 29152 h 32967"/>
                <a:gd name="connsiteX2" fmla="*/ 17261 w 45522"/>
                <a:gd name="connsiteY2" fmla="*/ 28935 h 32967"/>
                <a:gd name="connsiteX3" fmla="*/ 17371 w 45522"/>
                <a:gd name="connsiteY3" fmla="*/ 30224 h 32967"/>
                <a:gd name="connsiteX4" fmla="*/ 15532 w 45522"/>
                <a:gd name="connsiteY4" fmla="*/ 30613 h 32967"/>
                <a:gd name="connsiteX5" fmla="*/ 14252 w 45522"/>
                <a:gd name="connsiteY5" fmla="*/ 29721 h 32967"/>
                <a:gd name="connsiteX6" fmla="*/ 12869 w 45522"/>
                <a:gd name="connsiteY6" fmla="*/ 28266 h 32967"/>
                <a:gd name="connsiteX7" fmla="*/ 11198 w 45522"/>
                <a:gd name="connsiteY7" fmla="*/ 26917 h 32967"/>
                <a:gd name="connsiteX8" fmla="*/ 11680 w 45522"/>
                <a:gd name="connsiteY8" fmla="*/ 26129 h 32967"/>
                <a:gd name="connsiteX9" fmla="*/ 10509 w 45522"/>
                <a:gd name="connsiteY9" fmla="*/ 32892 h 32967"/>
                <a:gd name="connsiteX10" fmla="*/ 7975 w 45522"/>
                <a:gd name="connsiteY10" fmla="*/ 29797 h 32967"/>
                <a:gd name="connsiteX11" fmla="*/ 2729 w 45522"/>
                <a:gd name="connsiteY11" fmla="*/ 26096 h 32967"/>
                <a:gd name="connsiteX12" fmla="*/ 4191 w 45522"/>
                <a:gd name="connsiteY12" fmla="*/ 21959 h 32967"/>
                <a:gd name="connsiteX13" fmla="*/ 3649 w 45522"/>
                <a:gd name="connsiteY13" fmla="*/ 16127 h 32967"/>
                <a:gd name="connsiteX14" fmla="*/ 1796 w 45522"/>
                <a:gd name="connsiteY14" fmla="*/ 12619 h 32967"/>
                <a:gd name="connsiteX15" fmla="*/ 167 w 45522"/>
                <a:gd name="connsiteY15" fmla="*/ 3216 h 32967"/>
                <a:gd name="connsiteX16" fmla="*/ 6071 w 45522"/>
                <a:gd name="connsiteY16" fmla="*/ 2633 h 32967"/>
                <a:gd name="connsiteX17" fmla="*/ 8318 w 45522"/>
                <a:gd name="connsiteY17" fmla="*/ 1884 h 32967"/>
                <a:gd name="connsiteX18" fmla="*/ 7307 w 45522"/>
                <a:gd name="connsiteY18" fmla="*/ 9 h 32967"/>
                <a:gd name="connsiteX19" fmla="*/ 14380 w 45522"/>
                <a:gd name="connsiteY19" fmla="*/ 2795 h 32967"/>
                <a:gd name="connsiteX20" fmla="*/ 17621 w 45522"/>
                <a:gd name="connsiteY20" fmla="*/ 4438 h 32967"/>
                <a:gd name="connsiteX21" fmla="*/ 22441 w 45522"/>
                <a:gd name="connsiteY21" fmla="*/ 3246 h 32967"/>
                <a:gd name="connsiteX22" fmla="*/ 26510 w 45522"/>
                <a:gd name="connsiteY22" fmla="*/ 4680 h 32967"/>
                <a:gd name="connsiteX23" fmla="*/ 26150 w 45522"/>
                <a:gd name="connsiteY23" fmla="*/ 5415 h 32967"/>
                <a:gd name="connsiteX24" fmla="*/ 28080 w 45522"/>
                <a:gd name="connsiteY24" fmla="*/ 5610 h 32967"/>
                <a:gd name="connsiteX25" fmla="*/ 29620 w 45522"/>
                <a:gd name="connsiteY25" fmla="*/ 5002 h 32967"/>
                <a:gd name="connsiteX26" fmla="*/ 30204 w 45522"/>
                <a:gd name="connsiteY26" fmla="*/ 6047 h 32967"/>
                <a:gd name="connsiteX27" fmla="*/ 32332 w 45522"/>
                <a:gd name="connsiteY27" fmla="*/ 6623 h 32967"/>
                <a:gd name="connsiteX28" fmla="*/ 33196 w 45522"/>
                <a:gd name="connsiteY28" fmla="*/ 5347 h 32967"/>
                <a:gd name="connsiteX29" fmla="*/ 34471 w 45522"/>
                <a:gd name="connsiteY29" fmla="*/ 5603 h 32967"/>
                <a:gd name="connsiteX30" fmla="*/ 34439 w 45522"/>
                <a:gd name="connsiteY30" fmla="*/ 6403 h 32967"/>
                <a:gd name="connsiteX31" fmla="*/ 34323 w 45522"/>
                <a:gd name="connsiteY31" fmla="*/ 8803 h 32967"/>
                <a:gd name="connsiteX32" fmla="*/ 37268 w 45522"/>
                <a:gd name="connsiteY32" fmla="*/ 9111 h 32967"/>
                <a:gd name="connsiteX33" fmla="*/ 40274 w 45522"/>
                <a:gd name="connsiteY33" fmla="*/ 8137 h 32967"/>
                <a:gd name="connsiteX34" fmla="*/ 41777 w 45522"/>
                <a:gd name="connsiteY34" fmla="*/ 11360 h 32967"/>
                <a:gd name="connsiteX35" fmla="*/ 43095 w 45522"/>
                <a:gd name="connsiteY35" fmla="*/ 11445 h 32967"/>
                <a:gd name="connsiteX36" fmla="*/ 43587 w 45522"/>
                <a:gd name="connsiteY36" fmla="*/ 12095 h 32967"/>
                <a:gd name="connsiteX37" fmla="*/ 43265 w 45522"/>
                <a:gd name="connsiteY37" fmla="*/ 13176 h 32967"/>
                <a:gd name="connsiteX38" fmla="*/ 44325 w 45522"/>
                <a:gd name="connsiteY38" fmla="*/ 14437 h 32967"/>
                <a:gd name="connsiteX39" fmla="*/ 44264 w 45522"/>
                <a:gd name="connsiteY39" fmla="*/ 15663 h 32967"/>
                <a:gd name="connsiteX40" fmla="*/ 45522 w 45522"/>
                <a:gd name="connsiteY40" fmla="*/ 17207 h 32967"/>
                <a:gd name="connsiteX41" fmla="*/ 44173 w 45522"/>
                <a:gd name="connsiteY41" fmla="*/ 17599 h 32967"/>
                <a:gd name="connsiteX42" fmla="*/ 43352 w 45522"/>
                <a:gd name="connsiteY42" fmla="*/ 18143 h 32967"/>
                <a:gd name="connsiteX43" fmla="*/ 43102 w 45522"/>
                <a:gd name="connsiteY43" fmla="*/ 19391 h 32967"/>
                <a:gd name="connsiteX44" fmla="*/ 44084 w 45522"/>
                <a:gd name="connsiteY44" fmla="*/ 21432 h 32967"/>
                <a:gd name="connsiteX45" fmla="*/ 43316 w 45522"/>
                <a:gd name="connsiteY45" fmla="*/ 21915 h 32967"/>
                <a:gd name="connsiteX46" fmla="*/ 41110 w 45522"/>
                <a:gd name="connsiteY46" fmla="*/ 21807 h 32967"/>
                <a:gd name="connsiteX47" fmla="*/ 40817 w 45522"/>
                <a:gd name="connsiteY47" fmla="*/ 22664 h 32967"/>
                <a:gd name="connsiteX48" fmla="*/ 38214 w 45522"/>
                <a:gd name="connsiteY48" fmla="*/ 22434 h 32967"/>
                <a:gd name="connsiteX49" fmla="*/ 36899 w 45522"/>
                <a:gd name="connsiteY49" fmla="*/ 26579 h 32967"/>
                <a:gd name="connsiteX50" fmla="*/ 33246 w 45522"/>
                <a:gd name="connsiteY50" fmla="*/ 27621 h 32967"/>
                <a:gd name="connsiteX51" fmla="*/ 31620 w 45522"/>
                <a:gd name="connsiteY51" fmla="*/ 28568 h 32967"/>
                <a:gd name="connsiteX52" fmla="*/ 28622 w 45522"/>
                <a:gd name="connsiteY52" fmla="*/ 29710 h 32967"/>
                <a:gd name="connsiteX53" fmla="*/ 26852 w 45522"/>
                <a:gd name="connsiteY53" fmla="*/ 30571 h 32967"/>
                <a:gd name="connsiteX54" fmla="*/ 24960 w 45522"/>
                <a:gd name="connsiteY54" fmla="*/ 31900 h 32967"/>
                <a:gd name="connsiteX55" fmla="*/ 22492 w 45522"/>
                <a:gd name="connsiteY55" fmla="*/ 32229 h 32967"/>
                <a:gd name="connsiteX56" fmla="*/ 21543 w 45522"/>
                <a:gd name="connsiteY56" fmla="*/ 31311 h 32967"/>
                <a:gd name="connsiteX0" fmla="*/ 21543 w 45522"/>
                <a:gd name="connsiteY0" fmla="*/ 31311 h 38636"/>
                <a:gd name="connsiteX1" fmla="*/ 20634 w 45522"/>
                <a:gd name="connsiteY1" fmla="*/ 29152 h 38636"/>
                <a:gd name="connsiteX2" fmla="*/ 17261 w 45522"/>
                <a:gd name="connsiteY2" fmla="*/ 28935 h 38636"/>
                <a:gd name="connsiteX3" fmla="*/ 17371 w 45522"/>
                <a:gd name="connsiteY3" fmla="*/ 30224 h 38636"/>
                <a:gd name="connsiteX4" fmla="*/ 15532 w 45522"/>
                <a:gd name="connsiteY4" fmla="*/ 30613 h 38636"/>
                <a:gd name="connsiteX5" fmla="*/ 14252 w 45522"/>
                <a:gd name="connsiteY5" fmla="*/ 29721 h 38636"/>
                <a:gd name="connsiteX6" fmla="*/ 12869 w 45522"/>
                <a:gd name="connsiteY6" fmla="*/ 28266 h 38636"/>
                <a:gd name="connsiteX7" fmla="*/ 11198 w 45522"/>
                <a:gd name="connsiteY7" fmla="*/ 26917 h 38636"/>
                <a:gd name="connsiteX8" fmla="*/ 10721 w 45522"/>
                <a:gd name="connsiteY8" fmla="*/ 38635 h 38636"/>
                <a:gd name="connsiteX9" fmla="*/ 10509 w 45522"/>
                <a:gd name="connsiteY9" fmla="*/ 32892 h 38636"/>
                <a:gd name="connsiteX10" fmla="*/ 7975 w 45522"/>
                <a:gd name="connsiteY10" fmla="*/ 29797 h 38636"/>
                <a:gd name="connsiteX11" fmla="*/ 2729 w 45522"/>
                <a:gd name="connsiteY11" fmla="*/ 26096 h 38636"/>
                <a:gd name="connsiteX12" fmla="*/ 4191 w 45522"/>
                <a:gd name="connsiteY12" fmla="*/ 21959 h 38636"/>
                <a:gd name="connsiteX13" fmla="*/ 3649 w 45522"/>
                <a:gd name="connsiteY13" fmla="*/ 16127 h 38636"/>
                <a:gd name="connsiteX14" fmla="*/ 1796 w 45522"/>
                <a:gd name="connsiteY14" fmla="*/ 12619 h 38636"/>
                <a:gd name="connsiteX15" fmla="*/ 167 w 45522"/>
                <a:gd name="connsiteY15" fmla="*/ 3216 h 38636"/>
                <a:gd name="connsiteX16" fmla="*/ 6071 w 45522"/>
                <a:gd name="connsiteY16" fmla="*/ 2633 h 38636"/>
                <a:gd name="connsiteX17" fmla="*/ 8318 w 45522"/>
                <a:gd name="connsiteY17" fmla="*/ 1884 h 38636"/>
                <a:gd name="connsiteX18" fmla="*/ 7307 w 45522"/>
                <a:gd name="connsiteY18" fmla="*/ 9 h 38636"/>
                <a:gd name="connsiteX19" fmla="*/ 14380 w 45522"/>
                <a:gd name="connsiteY19" fmla="*/ 2795 h 38636"/>
                <a:gd name="connsiteX20" fmla="*/ 17621 w 45522"/>
                <a:gd name="connsiteY20" fmla="*/ 4438 h 38636"/>
                <a:gd name="connsiteX21" fmla="*/ 22441 w 45522"/>
                <a:gd name="connsiteY21" fmla="*/ 3246 h 38636"/>
                <a:gd name="connsiteX22" fmla="*/ 26510 w 45522"/>
                <a:gd name="connsiteY22" fmla="*/ 4680 h 38636"/>
                <a:gd name="connsiteX23" fmla="*/ 26150 w 45522"/>
                <a:gd name="connsiteY23" fmla="*/ 5415 h 38636"/>
                <a:gd name="connsiteX24" fmla="*/ 28080 w 45522"/>
                <a:gd name="connsiteY24" fmla="*/ 5610 h 38636"/>
                <a:gd name="connsiteX25" fmla="*/ 29620 w 45522"/>
                <a:gd name="connsiteY25" fmla="*/ 5002 h 38636"/>
                <a:gd name="connsiteX26" fmla="*/ 30204 w 45522"/>
                <a:gd name="connsiteY26" fmla="*/ 6047 h 38636"/>
                <a:gd name="connsiteX27" fmla="*/ 32332 w 45522"/>
                <a:gd name="connsiteY27" fmla="*/ 6623 h 38636"/>
                <a:gd name="connsiteX28" fmla="*/ 33196 w 45522"/>
                <a:gd name="connsiteY28" fmla="*/ 5347 h 38636"/>
                <a:gd name="connsiteX29" fmla="*/ 34471 w 45522"/>
                <a:gd name="connsiteY29" fmla="*/ 5603 h 38636"/>
                <a:gd name="connsiteX30" fmla="*/ 34439 w 45522"/>
                <a:gd name="connsiteY30" fmla="*/ 6403 h 38636"/>
                <a:gd name="connsiteX31" fmla="*/ 34323 w 45522"/>
                <a:gd name="connsiteY31" fmla="*/ 8803 h 38636"/>
                <a:gd name="connsiteX32" fmla="*/ 37268 w 45522"/>
                <a:gd name="connsiteY32" fmla="*/ 9111 h 38636"/>
                <a:gd name="connsiteX33" fmla="*/ 40274 w 45522"/>
                <a:gd name="connsiteY33" fmla="*/ 8137 h 38636"/>
                <a:gd name="connsiteX34" fmla="*/ 41777 w 45522"/>
                <a:gd name="connsiteY34" fmla="*/ 11360 h 38636"/>
                <a:gd name="connsiteX35" fmla="*/ 43095 w 45522"/>
                <a:gd name="connsiteY35" fmla="*/ 11445 h 38636"/>
                <a:gd name="connsiteX36" fmla="*/ 43587 w 45522"/>
                <a:gd name="connsiteY36" fmla="*/ 12095 h 38636"/>
                <a:gd name="connsiteX37" fmla="*/ 43265 w 45522"/>
                <a:gd name="connsiteY37" fmla="*/ 13176 h 38636"/>
                <a:gd name="connsiteX38" fmla="*/ 44325 w 45522"/>
                <a:gd name="connsiteY38" fmla="*/ 14437 h 38636"/>
                <a:gd name="connsiteX39" fmla="*/ 44264 w 45522"/>
                <a:gd name="connsiteY39" fmla="*/ 15663 h 38636"/>
                <a:gd name="connsiteX40" fmla="*/ 45522 w 45522"/>
                <a:gd name="connsiteY40" fmla="*/ 17207 h 38636"/>
                <a:gd name="connsiteX41" fmla="*/ 44173 w 45522"/>
                <a:gd name="connsiteY41" fmla="*/ 17599 h 38636"/>
                <a:gd name="connsiteX42" fmla="*/ 43352 w 45522"/>
                <a:gd name="connsiteY42" fmla="*/ 18143 h 38636"/>
                <a:gd name="connsiteX43" fmla="*/ 43102 w 45522"/>
                <a:gd name="connsiteY43" fmla="*/ 19391 h 38636"/>
                <a:gd name="connsiteX44" fmla="*/ 44084 w 45522"/>
                <a:gd name="connsiteY44" fmla="*/ 21432 h 38636"/>
                <a:gd name="connsiteX45" fmla="*/ 43316 w 45522"/>
                <a:gd name="connsiteY45" fmla="*/ 21915 h 38636"/>
                <a:gd name="connsiteX46" fmla="*/ 41110 w 45522"/>
                <a:gd name="connsiteY46" fmla="*/ 21807 h 38636"/>
                <a:gd name="connsiteX47" fmla="*/ 40817 w 45522"/>
                <a:gd name="connsiteY47" fmla="*/ 22664 h 38636"/>
                <a:gd name="connsiteX48" fmla="*/ 38214 w 45522"/>
                <a:gd name="connsiteY48" fmla="*/ 22434 h 38636"/>
                <a:gd name="connsiteX49" fmla="*/ 36899 w 45522"/>
                <a:gd name="connsiteY49" fmla="*/ 26579 h 38636"/>
                <a:gd name="connsiteX50" fmla="*/ 33246 w 45522"/>
                <a:gd name="connsiteY50" fmla="*/ 27621 h 38636"/>
                <a:gd name="connsiteX51" fmla="*/ 31620 w 45522"/>
                <a:gd name="connsiteY51" fmla="*/ 28568 h 38636"/>
                <a:gd name="connsiteX52" fmla="*/ 28622 w 45522"/>
                <a:gd name="connsiteY52" fmla="*/ 29710 h 38636"/>
                <a:gd name="connsiteX53" fmla="*/ 26852 w 45522"/>
                <a:gd name="connsiteY53" fmla="*/ 30571 h 38636"/>
                <a:gd name="connsiteX54" fmla="*/ 24960 w 45522"/>
                <a:gd name="connsiteY54" fmla="*/ 31900 h 38636"/>
                <a:gd name="connsiteX55" fmla="*/ 22492 w 45522"/>
                <a:gd name="connsiteY55" fmla="*/ 32229 h 38636"/>
                <a:gd name="connsiteX56" fmla="*/ 21543 w 45522"/>
                <a:gd name="connsiteY56" fmla="*/ 31311 h 38636"/>
                <a:gd name="connsiteX0" fmla="*/ 21543 w 45522"/>
                <a:gd name="connsiteY0" fmla="*/ 31311 h 32892"/>
                <a:gd name="connsiteX1" fmla="*/ 20634 w 45522"/>
                <a:gd name="connsiteY1" fmla="*/ 29152 h 32892"/>
                <a:gd name="connsiteX2" fmla="*/ 17261 w 45522"/>
                <a:gd name="connsiteY2" fmla="*/ 28935 h 32892"/>
                <a:gd name="connsiteX3" fmla="*/ 17371 w 45522"/>
                <a:gd name="connsiteY3" fmla="*/ 30224 h 32892"/>
                <a:gd name="connsiteX4" fmla="*/ 15532 w 45522"/>
                <a:gd name="connsiteY4" fmla="*/ 30613 h 32892"/>
                <a:gd name="connsiteX5" fmla="*/ 14252 w 45522"/>
                <a:gd name="connsiteY5" fmla="*/ 29721 h 32892"/>
                <a:gd name="connsiteX6" fmla="*/ 12869 w 45522"/>
                <a:gd name="connsiteY6" fmla="*/ 28266 h 32892"/>
                <a:gd name="connsiteX7" fmla="*/ 11198 w 45522"/>
                <a:gd name="connsiteY7" fmla="*/ 26917 h 32892"/>
                <a:gd name="connsiteX8" fmla="*/ 10509 w 45522"/>
                <a:gd name="connsiteY8" fmla="*/ 32892 h 32892"/>
                <a:gd name="connsiteX9" fmla="*/ 7975 w 45522"/>
                <a:gd name="connsiteY9" fmla="*/ 29797 h 32892"/>
                <a:gd name="connsiteX10" fmla="*/ 2729 w 45522"/>
                <a:gd name="connsiteY10" fmla="*/ 26096 h 32892"/>
                <a:gd name="connsiteX11" fmla="*/ 4191 w 45522"/>
                <a:gd name="connsiteY11" fmla="*/ 21959 h 32892"/>
                <a:gd name="connsiteX12" fmla="*/ 3649 w 45522"/>
                <a:gd name="connsiteY12" fmla="*/ 16127 h 32892"/>
                <a:gd name="connsiteX13" fmla="*/ 1796 w 45522"/>
                <a:gd name="connsiteY13" fmla="*/ 12619 h 32892"/>
                <a:gd name="connsiteX14" fmla="*/ 167 w 45522"/>
                <a:gd name="connsiteY14" fmla="*/ 3216 h 32892"/>
                <a:gd name="connsiteX15" fmla="*/ 6071 w 45522"/>
                <a:gd name="connsiteY15" fmla="*/ 2633 h 32892"/>
                <a:gd name="connsiteX16" fmla="*/ 8318 w 45522"/>
                <a:gd name="connsiteY16" fmla="*/ 1884 h 32892"/>
                <a:gd name="connsiteX17" fmla="*/ 7307 w 45522"/>
                <a:gd name="connsiteY17" fmla="*/ 9 h 32892"/>
                <a:gd name="connsiteX18" fmla="*/ 14380 w 45522"/>
                <a:gd name="connsiteY18" fmla="*/ 2795 h 32892"/>
                <a:gd name="connsiteX19" fmla="*/ 17621 w 45522"/>
                <a:gd name="connsiteY19" fmla="*/ 4438 h 32892"/>
                <a:gd name="connsiteX20" fmla="*/ 22441 w 45522"/>
                <a:gd name="connsiteY20" fmla="*/ 3246 h 32892"/>
                <a:gd name="connsiteX21" fmla="*/ 26510 w 45522"/>
                <a:gd name="connsiteY21" fmla="*/ 4680 h 32892"/>
                <a:gd name="connsiteX22" fmla="*/ 26150 w 45522"/>
                <a:gd name="connsiteY22" fmla="*/ 5415 h 32892"/>
                <a:gd name="connsiteX23" fmla="*/ 28080 w 45522"/>
                <a:gd name="connsiteY23" fmla="*/ 5610 h 32892"/>
                <a:gd name="connsiteX24" fmla="*/ 29620 w 45522"/>
                <a:gd name="connsiteY24" fmla="*/ 5002 h 32892"/>
                <a:gd name="connsiteX25" fmla="*/ 30204 w 45522"/>
                <a:gd name="connsiteY25" fmla="*/ 6047 h 32892"/>
                <a:gd name="connsiteX26" fmla="*/ 32332 w 45522"/>
                <a:gd name="connsiteY26" fmla="*/ 6623 h 32892"/>
                <a:gd name="connsiteX27" fmla="*/ 33196 w 45522"/>
                <a:gd name="connsiteY27" fmla="*/ 5347 h 32892"/>
                <a:gd name="connsiteX28" fmla="*/ 34471 w 45522"/>
                <a:gd name="connsiteY28" fmla="*/ 5603 h 32892"/>
                <a:gd name="connsiteX29" fmla="*/ 34439 w 45522"/>
                <a:gd name="connsiteY29" fmla="*/ 6403 h 32892"/>
                <a:gd name="connsiteX30" fmla="*/ 34323 w 45522"/>
                <a:gd name="connsiteY30" fmla="*/ 8803 h 32892"/>
                <a:gd name="connsiteX31" fmla="*/ 37268 w 45522"/>
                <a:gd name="connsiteY31" fmla="*/ 9111 h 32892"/>
                <a:gd name="connsiteX32" fmla="*/ 40274 w 45522"/>
                <a:gd name="connsiteY32" fmla="*/ 8137 h 32892"/>
                <a:gd name="connsiteX33" fmla="*/ 41777 w 45522"/>
                <a:gd name="connsiteY33" fmla="*/ 11360 h 32892"/>
                <a:gd name="connsiteX34" fmla="*/ 43095 w 45522"/>
                <a:gd name="connsiteY34" fmla="*/ 11445 h 32892"/>
                <a:gd name="connsiteX35" fmla="*/ 43587 w 45522"/>
                <a:gd name="connsiteY35" fmla="*/ 12095 h 32892"/>
                <a:gd name="connsiteX36" fmla="*/ 43265 w 45522"/>
                <a:gd name="connsiteY36" fmla="*/ 13176 h 32892"/>
                <a:gd name="connsiteX37" fmla="*/ 44325 w 45522"/>
                <a:gd name="connsiteY37" fmla="*/ 14437 h 32892"/>
                <a:gd name="connsiteX38" fmla="*/ 44264 w 45522"/>
                <a:gd name="connsiteY38" fmla="*/ 15663 h 32892"/>
                <a:gd name="connsiteX39" fmla="*/ 45522 w 45522"/>
                <a:gd name="connsiteY39" fmla="*/ 17207 h 32892"/>
                <a:gd name="connsiteX40" fmla="*/ 44173 w 45522"/>
                <a:gd name="connsiteY40" fmla="*/ 17599 h 32892"/>
                <a:gd name="connsiteX41" fmla="*/ 43352 w 45522"/>
                <a:gd name="connsiteY41" fmla="*/ 18143 h 32892"/>
                <a:gd name="connsiteX42" fmla="*/ 43102 w 45522"/>
                <a:gd name="connsiteY42" fmla="*/ 19391 h 32892"/>
                <a:gd name="connsiteX43" fmla="*/ 44084 w 45522"/>
                <a:gd name="connsiteY43" fmla="*/ 21432 h 32892"/>
                <a:gd name="connsiteX44" fmla="*/ 43316 w 45522"/>
                <a:gd name="connsiteY44" fmla="*/ 21915 h 32892"/>
                <a:gd name="connsiteX45" fmla="*/ 41110 w 45522"/>
                <a:gd name="connsiteY45" fmla="*/ 21807 h 32892"/>
                <a:gd name="connsiteX46" fmla="*/ 40817 w 45522"/>
                <a:gd name="connsiteY46" fmla="*/ 22664 h 32892"/>
                <a:gd name="connsiteX47" fmla="*/ 38214 w 45522"/>
                <a:gd name="connsiteY47" fmla="*/ 22434 h 32892"/>
                <a:gd name="connsiteX48" fmla="*/ 36899 w 45522"/>
                <a:gd name="connsiteY48" fmla="*/ 26579 h 32892"/>
                <a:gd name="connsiteX49" fmla="*/ 33246 w 45522"/>
                <a:gd name="connsiteY49" fmla="*/ 27621 h 32892"/>
                <a:gd name="connsiteX50" fmla="*/ 31620 w 45522"/>
                <a:gd name="connsiteY50" fmla="*/ 28568 h 32892"/>
                <a:gd name="connsiteX51" fmla="*/ 28622 w 45522"/>
                <a:gd name="connsiteY51" fmla="*/ 29710 h 32892"/>
                <a:gd name="connsiteX52" fmla="*/ 26852 w 45522"/>
                <a:gd name="connsiteY52" fmla="*/ 30571 h 32892"/>
                <a:gd name="connsiteX53" fmla="*/ 24960 w 45522"/>
                <a:gd name="connsiteY53" fmla="*/ 31900 h 32892"/>
                <a:gd name="connsiteX54" fmla="*/ 22492 w 45522"/>
                <a:gd name="connsiteY54" fmla="*/ 32229 h 32892"/>
                <a:gd name="connsiteX55" fmla="*/ 21543 w 45522"/>
                <a:gd name="connsiteY55" fmla="*/ 31311 h 32892"/>
                <a:gd name="connsiteX0" fmla="*/ 21543 w 45522"/>
                <a:gd name="connsiteY0" fmla="*/ 31311 h 32892"/>
                <a:gd name="connsiteX1" fmla="*/ 20634 w 45522"/>
                <a:gd name="connsiteY1" fmla="*/ 29152 h 32892"/>
                <a:gd name="connsiteX2" fmla="*/ 17261 w 45522"/>
                <a:gd name="connsiteY2" fmla="*/ 28935 h 32892"/>
                <a:gd name="connsiteX3" fmla="*/ 17371 w 45522"/>
                <a:gd name="connsiteY3" fmla="*/ 30224 h 32892"/>
                <a:gd name="connsiteX4" fmla="*/ 15532 w 45522"/>
                <a:gd name="connsiteY4" fmla="*/ 30613 h 32892"/>
                <a:gd name="connsiteX5" fmla="*/ 14252 w 45522"/>
                <a:gd name="connsiteY5" fmla="*/ 29721 h 32892"/>
                <a:gd name="connsiteX6" fmla="*/ 12869 w 45522"/>
                <a:gd name="connsiteY6" fmla="*/ 28266 h 32892"/>
                <a:gd name="connsiteX7" fmla="*/ 10509 w 45522"/>
                <a:gd name="connsiteY7" fmla="*/ 32892 h 32892"/>
                <a:gd name="connsiteX8" fmla="*/ 7975 w 45522"/>
                <a:gd name="connsiteY8" fmla="*/ 29797 h 32892"/>
                <a:gd name="connsiteX9" fmla="*/ 2729 w 45522"/>
                <a:gd name="connsiteY9" fmla="*/ 26096 h 32892"/>
                <a:gd name="connsiteX10" fmla="*/ 4191 w 45522"/>
                <a:gd name="connsiteY10" fmla="*/ 21959 h 32892"/>
                <a:gd name="connsiteX11" fmla="*/ 3649 w 45522"/>
                <a:gd name="connsiteY11" fmla="*/ 16127 h 32892"/>
                <a:gd name="connsiteX12" fmla="*/ 1796 w 45522"/>
                <a:gd name="connsiteY12" fmla="*/ 12619 h 32892"/>
                <a:gd name="connsiteX13" fmla="*/ 167 w 45522"/>
                <a:gd name="connsiteY13" fmla="*/ 3216 h 32892"/>
                <a:gd name="connsiteX14" fmla="*/ 6071 w 45522"/>
                <a:gd name="connsiteY14" fmla="*/ 2633 h 32892"/>
                <a:gd name="connsiteX15" fmla="*/ 8318 w 45522"/>
                <a:gd name="connsiteY15" fmla="*/ 1884 h 32892"/>
                <a:gd name="connsiteX16" fmla="*/ 7307 w 45522"/>
                <a:gd name="connsiteY16" fmla="*/ 9 h 32892"/>
                <a:gd name="connsiteX17" fmla="*/ 14380 w 45522"/>
                <a:gd name="connsiteY17" fmla="*/ 2795 h 32892"/>
                <a:gd name="connsiteX18" fmla="*/ 17621 w 45522"/>
                <a:gd name="connsiteY18" fmla="*/ 4438 h 32892"/>
                <a:gd name="connsiteX19" fmla="*/ 22441 w 45522"/>
                <a:gd name="connsiteY19" fmla="*/ 3246 h 32892"/>
                <a:gd name="connsiteX20" fmla="*/ 26510 w 45522"/>
                <a:gd name="connsiteY20" fmla="*/ 4680 h 32892"/>
                <a:gd name="connsiteX21" fmla="*/ 26150 w 45522"/>
                <a:gd name="connsiteY21" fmla="*/ 5415 h 32892"/>
                <a:gd name="connsiteX22" fmla="*/ 28080 w 45522"/>
                <a:gd name="connsiteY22" fmla="*/ 5610 h 32892"/>
                <a:gd name="connsiteX23" fmla="*/ 29620 w 45522"/>
                <a:gd name="connsiteY23" fmla="*/ 5002 h 32892"/>
                <a:gd name="connsiteX24" fmla="*/ 30204 w 45522"/>
                <a:gd name="connsiteY24" fmla="*/ 6047 h 32892"/>
                <a:gd name="connsiteX25" fmla="*/ 32332 w 45522"/>
                <a:gd name="connsiteY25" fmla="*/ 6623 h 32892"/>
                <a:gd name="connsiteX26" fmla="*/ 33196 w 45522"/>
                <a:gd name="connsiteY26" fmla="*/ 5347 h 32892"/>
                <a:gd name="connsiteX27" fmla="*/ 34471 w 45522"/>
                <a:gd name="connsiteY27" fmla="*/ 5603 h 32892"/>
                <a:gd name="connsiteX28" fmla="*/ 34439 w 45522"/>
                <a:gd name="connsiteY28" fmla="*/ 6403 h 32892"/>
                <a:gd name="connsiteX29" fmla="*/ 34323 w 45522"/>
                <a:gd name="connsiteY29" fmla="*/ 8803 h 32892"/>
                <a:gd name="connsiteX30" fmla="*/ 37268 w 45522"/>
                <a:gd name="connsiteY30" fmla="*/ 9111 h 32892"/>
                <a:gd name="connsiteX31" fmla="*/ 40274 w 45522"/>
                <a:gd name="connsiteY31" fmla="*/ 8137 h 32892"/>
                <a:gd name="connsiteX32" fmla="*/ 41777 w 45522"/>
                <a:gd name="connsiteY32" fmla="*/ 11360 h 32892"/>
                <a:gd name="connsiteX33" fmla="*/ 43095 w 45522"/>
                <a:gd name="connsiteY33" fmla="*/ 11445 h 32892"/>
                <a:gd name="connsiteX34" fmla="*/ 43587 w 45522"/>
                <a:gd name="connsiteY34" fmla="*/ 12095 h 32892"/>
                <a:gd name="connsiteX35" fmla="*/ 43265 w 45522"/>
                <a:gd name="connsiteY35" fmla="*/ 13176 h 32892"/>
                <a:gd name="connsiteX36" fmla="*/ 44325 w 45522"/>
                <a:gd name="connsiteY36" fmla="*/ 14437 h 32892"/>
                <a:gd name="connsiteX37" fmla="*/ 44264 w 45522"/>
                <a:gd name="connsiteY37" fmla="*/ 15663 h 32892"/>
                <a:gd name="connsiteX38" fmla="*/ 45522 w 45522"/>
                <a:gd name="connsiteY38" fmla="*/ 17207 h 32892"/>
                <a:gd name="connsiteX39" fmla="*/ 44173 w 45522"/>
                <a:gd name="connsiteY39" fmla="*/ 17599 h 32892"/>
                <a:gd name="connsiteX40" fmla="*/ 43352 w 45522"/>
                <a:gd name="connsiteY40" fmla="*/ 18143 h 32892"/>
                <a:gd name="connsiteX41" fmla="*/ 43102 w 45522"/>
                <a:gd name="connsiteY41" fmla="*/ 19391 h 32892"/>
                <a:gd name="connsiteX42" fmla="*/ 44084 w 45522"/>
                <a:gd name="connsiteY42" fmla="*/ 21432 h 32892"/>
                <a:gd name="connsiteX43" fmla="*/ 43316 w 45522"/>
                <a:gd name="connsiteY43" fmla="*/ 21915 h 32892"/>
                <a:gd name="connsiteX44" fmla="*/ 41110 w 45522"/>
                <a:gd name="connsiteY44" fmla="*/ 21807 h 32892"/>
                <a:gd name="connsiteX45" fmla="*/ 40817 w 45522"/>
                <a:gd name="connsiteY45" fmla="*/ 22664 h 32892"/>
                <a:gd name="connsiteX46" fmla="*/ 38214 w 45522"/>
                <a:gd name="connsiteY46" fmla="*/ 22434 h 32892"/>
                <a:gd name="connsiteX47" fmla="*/ 36899 w 45522"/>
                <a:gd name="connsiteY47" fmla="*/ 26579 h 32892"/>
                <a:gd name="connsiteX48" fmla="*/ 33246 w 45522"/>
                <a:gd name="connsiteY48" fmla="*/ 27621 h 32892"/>
                <a:gd name="connsiteX49" fmla="*/ 31620 w 45522"/>
                <a:gd name="connsiteY49" fmla="*/ 28568 h 32892"/>
                <a:gd name="connsiteX50" fmla="*/ 28622 w 45522"/>
                <a:gd name="connsiteY50" fmla="*/ 29710 h 32892"/>
                <a:gd name="connsiteX51" fmla="*/ 26852 w 45522"/>
                <a:gd name="connsiteY51" fmla="*/ 30571 h 32892"/>
                <a:gd name="connsiteX52" fmla="*/ 24960 w 45522"/>
                <a:gd name="connsiteY52" fmla="*/ 31900 h 32892"/>
                <a:gd name="connsiteX53" fmla="*/ 22492 w 45522"/>
                <a:gd name="connsiteY53" fmla="*/ 32229 h 32892"/>
                <a:gd name="connsiteX54" fmla="*/ 21543 w 45522"/>
                <a:gd name="connsiteY54" fmla="*/ 31311 h 32892"/>
                <a:gd name="connsiteX0" fmla="*/ 21543 w 45522"/>
                <a:gd name="connsiteY0" fmla="*/ 31311 h 32892"/>
                <a:gd name="connsiteX1" fmla="*/ 20634 w 45522"/>
                <a:gd name="connsiteY1" fmla="*/ 29152 h 32892"/>
                <a:gd name="connsiteX2" fmla="*/ 17261 w 45522"/>
                <a:gd name="connsiteY2" fmla="*/ 28935 h 32892"/>
                <a:gd name="connsiteX3" fmla="*/ 17371 w 45522"/>
                <a:gd name="connsiteY3" fmla="*/ 30224 h 32892"/>
                <a:gd name="connsiteX4" fmla="*/ 15532 w 45522"/>
                <a:gd name="connsiteY4" fmla="*/ 30613 h 32892"/>
                <a:gd name="connsiteX5" fmla="*/ 14252 w 45522"/>
                <a:gd name="connsiteY5" fmla="*/ 29721 h 32892"/>
                <a:gd name="connsiteX6" fmla="*/ 10509 w 45522"/>
                <a:gd name="connsiteY6" fmla="*/ 32892 h 32892"/>
                <a:gd name="connsiteX7" fmla="*/ 7975 w 45522"/>
                <a:gd name="connsiteY7" fmla="*/ 29797 h 32892"/>
                <a:gd name="connsiteX8" fmla="*/ 2729 w 45522"/>
                <a:gd name="connsiteY8" fmla="*/ 26096 h 32892"/>
                <a:gd name="connsiteX9" fmla="*/ 4191 w 45522"/>
                <a:gd name="connsiteY9" fmla="*/ 21959 h 32892"/>
                <a:gd name="connsiteX10" fmla="*/ 3649 w 45522"/>
                <a:gd name="connsiteY10" fmla="*/ 16127 h 32892"/>
                <a:gd name="connsiteX11" fmla="*/ 1796 w 45522"/>
                <a:gd name="connsiteY11" fmla="*/ 12619 h 32892"/>
                <a:gd name="connsiteX12" fmla="*/ 167 w 45522"/>
                <a:gd name="connsiteY12" fmla="*/ 3216 h 32892"/>
                <a:gd name="connsiteX13" fmla="*/ 6071 w 45522"/>
                <a:gd name="connsiteY13" fmla="*/ 2633 h 32892"/>
                <a:gd name="connsiteX14" fmla="*/ 8318 w 45522"/>
                <a:gd name="connsiteY14" fmla="*/ 1884 h 32892"/>
                <a:gd name="connsiteX15" fmla="*/ 7307 w 45522"/>
                <a:gd name="connsiteY15" fmla="*/ 9 h 32892"/>
                <a:gd name="connsiteX16" fmla="*/ 14380 w 45522"/>
                <a:gd name="connsiteY16" fmla="*/ 2795 h 32892"/>
                <a:gd name="connsiteX17" fmla="*/ 17621 w 45522"/>
                <a:gd name="connsiteY17" fmla="*/ 4438 h 32892"/>
                <a:gd name="connsiteX18" fmla="*/ 22441 w 45522"/>
                <a:gd name="connsiteY18" fmla="*/ 3246 h 32892"/>
                <a:gd name="connsiteX19" fmla="*/ 26510 w 45522"/>
                <a:gd name="connsiteY19" fmla="*/ 4680 h 32892"/>
                <a:gd name="connsiteX20" fmla="*/ 26150 w 45522"/>
                <a:gd name="connsiteY20" fmla="*/ 5415 h 32892"/>
                <a:gd name="connsiteX21" fmla="*/ 28080 w 45522"/>
                <a:gd name="connsiteY21" fmla="*/ 5610 h 32892"/>
                <a:gd name="connsiteX22" fmla="*/ 29620 w 45522"/>
                <a:gd name="connsiteY22" fmla="*/ 5002 h 32892"/>
                <a:gd name="connsiteX23" fmla="*/ 30204 w 45522"/>
                <a:gd name="connsiteY23" fmla="*/ 6047 h 32892"/>
                <a:gd name="connsiteX24" fmla="*/ 32332 w 45522"/>
                <a:gd name="connsiteY24" fmla="*/ 6623 h 32892"/>
                <a:gd name="connsiteX25" fmla="*/ 33196 w 45522"/>
                <a:gd name="connsiteY25" fmla="*/ 5347 h 32892"/>
                <a:gd name="connsiteX26" fmla="*/ 34471 w 45522"/>
                <a:gd name="connsiteY26" fmla="*/ 5603 h 32892"/>
                <a:gd name="connsiteX27" fmla="*/ 34439 w 45522"/>
                <a:gd name="connsiteY27" fmla="*/ 6403 h 32892"/>
                <a:gd name="connsiteX28" fmla="*/ 34323 w 45522"/>
                <a:gd name="connsiteY28" fmla="*/ 8803 h 32892"/>
                <a:gd name="connsiteX29" fmla="*/ 37268 w 45522"/>
                <a:gd name="connsiteY29" fmla="*/ 9111 h 32892"/>
                <a:gd name="connsiteX30" fmla="*/ 40274 w 45522"/>
                <a:gd name="connsiteY30" fmla="*/ 8137 h 32892"/>
                <a:gd name="connsiteX31" fmla="*/ 41777 w 45522"/>
                <a:gd name="connsiteY31" fmla="*/ 11360 h 32892"/>
                <a:gd name="connsiteX32" fmla="*/ 43095 w 45522"/>
                <a:gd name="connsiteY32" fmla="*/ 11445 h 32892"/>
                <a:gd name="connsiteX33" fmla="*/ 43587 w 45522"/>
                <a:gd name="connsiteY33" fmla="*/ 12095 h 32892"/>
                <a:gd name="connsiteX34" fmla="*/ 43265 w 45522"/>
                <a:gd name="connsiteY34" fmla="*/ 13176 h 32892"/>
                <a:gd name="connsiteX35" fmla="*/ 44325 w 45522"/>
                <a:gd name="connsiteY35" fmla="*/ 14437 h 32892"/>
                <a:gd name="connsiteX36" fmla="*/ 44264 w 45522"/>
                <a:gd name="connsiteY36" fmla="*/ 15663 h 32892"/>
                <a:gd name="connsiteX37" fmla="*/ 45522 w 45522"/>
                <a:gd name="connsiteY37" fmla="*/ 17207 h 32892"/>
                <a:gd name="connsiteX38" fmla="*/ 44173 w 45522"/>
                <a:gd name="connsiteY38" fmla="*/ 17599 h 32892"/>
                <a:gd name="connsiteX39" fmla="*/ 43352 w 45522"/>
                <a:gd name="connsiteY39" fmla="*/ 18143 h 32892"/>
                <a:gd name="connsiteX40" fmla="*/ 43102 w 45522"/>
                <a:gd name="connsiteY40" fmla="*/ 19391 h 32892"/>
                <a:gd name="connsiteX41" fmla="*/ 44084 w 45522"/>
                <a:gd name="connsiteY41" fmla="*/ 21432 h 32892"/>
                <a:gd name="connsiteX42" fmla="*/ 43316 w 45522"/>
                <a:gd name="connsiteY42" fmla="*/ 21915 h 32892"/>
                <a:gd name="connsiteX43" fmla="*/ 41110 w 45522"/>
                <a:gd name="connsiteY43" fmla="*/ 21807 h 32892"/>
                <a:gd name="connsiteX44" fmla="*/ 40817 w 45522"/>
                <a:gd name="connsiteY44" fmla="*/ 22664 h 32892"/>
                <a:gd name="connsiteX45" fmla="*/ 38214 w 45522"/>
                <a:gd name="connsiteY45" fmla="*/ 22434 h 32892"/>
                <a:gd name="connsiteX46" fmla="*/ 36899 w 45522"/>
                <a:gd name="connsiteY46" fmla="*/ 26579 h 32892"/>
                <a:gd name="connsiteX47" fmla="*/ 33246 w 45522"/>
                <a:gd name="connsiteY47" fmla="*/ 27621 h 32892"/>
                <a:gd name="connsiteX48" fmla="*/ 31620 w 45522"/>
                <a:gd name="connsiteY48" fmla="*/ 28568 h 32892"/>
                <a:gd name="connsiteX49" fmla="*/ 28622 w 45522"/>
                <a:gd name="connsiteY49" fmla="*/ 29710 h 32892"/>
                <a:gd name="connsiteX50" fmla="*/ 26852 w 45522"/>
                <a:gd name="connsiteY50" fmla="*/ 30571 h 32892"/>
                <a:gd name="connsiteX51" fmla="*/ 24960 w 45522"/>
                <a:gd name="connsiteY51" fmla="*/ 31900 h 32892"/>
                <a:gd name="connsiteX52" fmla="*/ 22492 w 45522"/>
                <a:gd name="connsiteY52" fmla="*/ 32229 h 32892"/>
                <a:gd name="connsiteX53" fmla="*/ 21543 w 45522"/>
                <a:gd name="connsiteY53" fmla="*/ 31311 h 32892"/>
                <a:gd name="connsiteX0" fmla="*/ 21543 w 45522"/>
                <a:gd name="connsiteY0" fmla="*/ 31311 h 32898"/>
                <a:gd name="connsiteX1" fmla="*/ 20634 w 45522"/>
                <a:gd name="connsiteY1" fmla="*/ 29152 h 32898"/>
                <a:gd name="connsiteX2" fmla="*/ 17261 w 45522"/>
                <a:gd name="connsiteY2" fmla="*/ 28935 h 32898"/>
                <a:gd name="connsiteX3" fmla="*/ 17371 w 45522"/>
                <a:gd name="connsiteY3" fmla="*/ 30224 h 32898"/>
                <a:gd name="connsiteX4" fmla="*/ 15532 w 45522"/>
                <a:gd name="connsiteY4" fmla="*/ 30613 h 32898"/>
                <a:gd name="connsiteX5" fmla="*/ 10509 w 45522"/>
                <a:gd name="connsiteY5" fmla="*/ 32892 h 32898"/>
                <a:gd name="connsiteX6" fmla="*/ 7975 w 45522"/>
                <a:gd name="connsiteY6" fmla="*/ 29797 h 32898"/>
                <a:gd name="connsiteX7" fmla="*/ 2729 w 45522"/>
                <a:gd name="connsiteY7" fmla="*/ 26096 h 32898"/>
                <a:gd name="connsiteX8" fmla="*/ 4191 w 45522"/>
                <a:gd name="connsiteY8" fmla="*/ 21959 h 32898"/>
                <a:gd name="connsiteX9" fmla="*/ 3649 w 45522"/>
                <a:gd name="connsiteY9" fmla="*/ 16127 h 32898"/>
                <a:gd name="connsiteX10" fmla="*/ 1796 w 45522"/>
                <a:gd name="connsiteY10" fmla="*/ 12619 h 32898"/>
                <a:gd name="connsiteX11" fmla="*/ 167 w 45522"/>
                <a:gd name="connsiteY11" fmla="*/ 3216 h 32898"/>
                <a:gd name="connsiteX12" fmla="*/ 6071 w 45522"/>
                <a:gd name="connsiteY12" fmla="*/ 2633 h 32898"/>
                <a:gd name="connsiteX13" fmla="*/ 8318 w 45522"/>
                <a:gd name="connsiteY13" fmla="*/ 1884 h 32898"/>
                <a:gd name="connsiteX14" fmla="*/ 7307 w 45522"/>
                <a:gd name="connsiteY14" fmla="*/ 9 h 32898"/>
                <a:gd name="connsiteX15" fmla="*/ 14380 w 45522"/>
                <a:gd name="connsiteY15" fmla="*/ 2795 h 32898"/>
                <a:gd name="connsiteX16" fmla="*/ 17621 w 45522"/>
                <a:gd name="connsiteY16" fmla="*/ 4438 h 32898"/>
                <a:gd name="connsiteX17" fmla="*/ 22441 w 45522"/>
                <a:gd name="connsiteY17" fmla="*/ 3246 h 32898"/>
                <a:gd name="connsiteX18" fmla="*/ 26510 w 45522"/>
                <a:gd name="connsiteY18" fmla="*/ 4680 h 32898"/>
                <a:gd name="connsiteX19" fmla="*/ 26150 w 45522"/>
                <a:gd name="connsiteY19" fmla="*/ 5415 h 32898"/>
                <a:gd name="connsiteX20" fmla="*/ 28080 w 45522"/>
                <a:gd name="connsiteY20" fmla="*/ 5610 h 32898"/>
                <a:gd name="connsiteX21" fmla="*/ 29620 w 45522"/>
                <a:gd name="connsiteY21" fmla="*/ 5002 h 32898"/>
                <a:gd name="connsiteX22" fmla="*/ 30204 w 45522"/>
                <a:gd name="connsiteY22" fmla="*/ 6047 h 32898"/>
                <a:gd name="connsiteX23" fmla="*/ 32332 w 45522"/>
                <a:gd name="connsiteY23" fmla="*/ 6623 h 32898"/>
                <a:gd name="connsiteX24" fmla="*/ 33196 w 45522"/>
                <a:gd name="connsiteY24" fmla="*/ 5347 h 32898"/>
                <a:gd name="connsiteX25" fmla="*/ 34471 w 45522"/>
                <a:gd name="connsiteY25" fmla="*/ 5603 h 32898"/>
                <a:gd name="connsiteX26" fmla="*/ 34439 w 45522"/>
                <a:gd name="connsiteY26" fmla="*/ 6403 h 32898"/>
                <a:gd name="connsiteX27" fmla="*/ 34323 w 45522"/>
                <a:gd name="connsiteY27" fmla="*/ 8803 h 32898"/>
                <a:gd name="connsiteX28" fmla="*/ 37268 w 45522"/>
                <a:gd name="connsiteY28" fmla="*/ 9111 h 32898"/>
                <a:gd name="connsiteX29" fmla="*/ 40274 w 45522"/>
                <a:gd name="connsiteY29" fmla="*/ 8137 h 32898"/>
                <a:gd name="connsiteX30" fmla="*/ 41777 w 45522"/>
                <a:gd name="connsiteY30" fmla="*/ 11360 h 32898"/>
                <a:gd name="connsiteX31" fmla="*/ 43095 w 45522"/>
                <a:gd name="connsiteY31" fmla="*/ 11445 h 32898"/>
                <a:gd name="connsiteX32" fmla="*/ 43587 w 45522"/>
                <a:gd name="connsiteY32" fmla="*/ 12095 h 32898"/>
                <a:gd name="connsiteX33" fmla="*/ 43265 w 45522"/>
                <a:gd name="connsiteY33" fmla="*/ 13176 h 32898"/>
                <a:gd name="connsiteX34" fmla="*/ 44325 w 45522"/>
                <a:gd name="connsiteY34" fmla="*/ 14437 h 32898"/>
                <a:gd name="connsiteX35" fmla="*/ 44264 w 45522"/>
                <a:gd name="connsiteY35" fmla="*/ 15663 h 32898"/>
                <a:gd name="connsiteX36" fmla="*/ 45522 w 45522"/>
                <a:gd name="connsiteY36" fmla="*/ 17207 h 32898"/>
                <a:gd name="connsiteX37" fmla="*/ 44173 w 45522"/>
                <a:gd name="connsiteY37" fmla="*/ 17599 h 32898"/>
                <a:gd name="connsiteX38" fmla="*/ 43352 w 45522"/>
                <a:gd name="connsiteY38" fmla="*/ 18143 h 32898"/>
                <a:gd name="connsiteX39" fmla="*/ 43102 w 45522"/>
                <a:gd name="connsiteY39" fmla="*/ 19391 h 32898"/>
                <a:gd name="connsiteX40" fmla="*/ 44084 w 45522"/>
                <a:gd name="connsiteY40" fmla="*/ 21432 h 32898"/>
                <a:gd name="connsiteX41" fmla="*/ 43316 w 45522"/>
                <a:gd name="connsiteY41" fmla="*/ 21915 h 32898"/>
                <a:gd name="connsiteX42" fmla="*/ 41110 w 45522"/>
                <a:gd name="connsiteY42" fmla="*/ 21807 h 32898"/>
                <a:gd name="connsiteX43" fmla="*/ 40817 w 45522"/>
                <a:gd name="connsiteY43" fmla="*/ 22664 h 32898"/>
                <a:gd name="connsiteX44" fmla="*/ 38214 w 45522"/>
                <a:gd name="connsiteY44" fmla="*/ 22434 h 32898"/>
                <a:gd name="connsiteX45" fmla="*/ 36899 w 45522"/>
                <a:gd name="connsiteY45" fmla="*/ 26579 h 32898"/>
                <a:gd name="connsiteX46" fmla="*/ 33246 w 45522"/>
                <a:gd name="connsiteY46" fmla="*/ 27621 h 32898"/>
                <a:gd name="connsiteX47" fmla="*/ 31620 w 45522"/>
                <a:gd name="connsiteY47" fmla="*/ 28568 h 32898"/>
                <a:gd name="connsiteX48" fmla="*/ 28622 w 45522"/>
                <a:gd name="connsiteY48" fmla="*/ 29710 h 32898"/>
                <a:gd name="connsiteX49" fmla="*/ 26852 w 45522"/>
                <a:gd name="connsiteY49" fmla="*/ 30571 h 32898"/>
                <a:gd name="connsiteX50" fmla="*/ 24960 w 45522"/>
                <a:gd name="connsiteY50" fmla="*/ 31900 h 32898"/>
                <a:gd name="connsiteX51" fmla="*/ 22492 w 45522"/>
                <a:gd name="connsiteY51" fmla="*/ 32229 h 32898"/>
                <a:gd name="connsiteX52" fmla="*/ 21543 w 45522"/>
                <a:gd name="connsiteY52" fmla="*/ 31311 h 32898"/>
                <a:gd name="connsiteX0" fmla="*/ 21543 w 45522"/>
                <a:gd name="connsiteY0" fmla="*/ 31311 h 32893"/>
                <a:gd name="connsiteX1" fmla="*/ 20634 w 45522"/>
                <a:gd name="connsiteY1" fmla="*/ 29152 h 32893"/>
                <a:gd name="connsiteX2" fmla="*/ 17261 w 45522"/>
                <a:gd name="connsiteY2" fmla="*/ 28935 h 32893"/>
                <a:gd name="connsiteX3" fmla="*/ 17371 w 45522"/>
                <a:gd name="connsiteY3" fmla="*/ 30224 h 32893"/>
                <a:gd name="connsiteX4" fmla="*/ 10509 w 45522"/>
                <a:gd name="connsiteY4" fmla="*/ 32892 h 32893"/>
                <a:gd name="connsiteX5" fmla="*/ 7975 w 45522"/>
                <a:gd name="connsiteY5" fmla="*/ 29797 h 32893"/>
                <a:gd name="connsiteX6" fmla="*/ 2729 w 45522"/>
                <a:gd name="connsiteY6" fmla="*/ 26096 h 32893"/>
                <a:gd name="connsiteX7" fmla="*/ 4191 w 45522"/>
                <a:gd name="connsiteY7" fmla="*/ 21959 h 32893"/>
                <a:gd name="connsiteX8" fmla="*/ 3649 w 45522"/>
                <a:gd name="connsiteY8" fmla="*/ 16127 h 32893"/>
                <a:gd name="connsiteX9" fmla="*/ 1796 w 45522"/>
                <a:gd name="connsiteY9" fmla="*/ 12619 h 32893"/>
                <a:gd name="connsiteX10" fmla="*/ 167 w 45522"/>
                <a:gd name="connsiteY10" fmla="*/ 3216 h 32893"/>
                <a:gd name="connsiteX11" fmla="*/ 6071 w 45522"/>
                <a:gd name="connsiteY11" fmla="*/ 2633 h 32893"/>
                <a:gd name="connsiteX12" fmla="*/ 8318 w 45522"/>
                <a:gd name="connsiteY12" fmla="*/ 1884 h 32893"/>
                <a:gd name="connsiteX13" fmla="*/ 7307 w 45522"/>
                <a:gd name="connsiteY13" fmla="*/ 9 h 32893"/>
                <a:gd name="connsiteX14" fmla="*/ 14380 w 45522"/>
                <a:gd name="connsiteY14" fmla="*/ 2795 h 32893"/>
                <a:gd name="connsiteX15" fmla="*/ 17621 w 45522"/>
                <a:gd name="connsiteY15" fmla="*/ 4438 h 32893"/>
                <a:gd name="connsiteX16" fmla="*/ 22441 w 45522"/>
                <a:gd name="connsiteY16" fmla="*/ 3246 h 32893"/>
                <a:gd name="connsiteX17" fmla="*/ 26510 w 45522"/>
                <a:gd name="connsiteY17" fmla="*/ 4680 h 32893"/>
                <a:gd name="connsiteX18" fmla="*/ 26150 w 45522"/>
                <a:gd name="connsiteY18" fmla="*/ 5415 h 32893"/>
                <a:gd name="connsiteX19" fmla="*/ 28080 w 45522"/>
                <a:gd name="connsiteY19" fmla="*/ 5610 h 32893"/>
                <a:gd name="connsiteX20" fmla="*/ 29620 w 45522"/>
                <a:gd name="connsiteY20" fmla="*/ 5002 h 32893"/>
                <a:gd name="connsiteX21" fmla="*/ 30204 w 45522"/>
                <a:gd name="connsiteY21" fmla="*/ 6047 h 32893"/>
                <a:gd name="connsiteX22" fmla="*/ 32332 w 45522"/>
                <a:gd name="connsiteY22" fmla="*/ 6623 h 32893"/>
                <a:gd name="connsiteX23" fmla="*/ 33196 w 45522"/>
                <a:gd name="connsiteY23" fmla="*/ 5347 h 32893"/>
                <a:gd name="connsiteX24" fmla="*/ 34471 w 45522"/>
                <a:gd name="connsiteY24" fmla="*/ 5603 h 32893"/>
                <a:gd name="connsiteX25" fmla="*/ 34439 w 45522"/>
                <a:gd name="connsiteY25" fmla="*/ 6403 h 32893"/>
                <a:gd name="connsiteX26" fmla="*/ 34323 w 45522"/>
                <a:gd name="connsiteY26" fmla="*/ 8803 h 32893"/>
                <a:gd name="connsiteX27" fmla="*/ 37268 w 45522"/>
                <a:gd name="connsiteY27" fmla="*/ 9111 h 32893"/>
                <a:gd name="connsiteX28" fmla="*/ 40274 w 45522"/>
                <a:gd name="connsiteY28" fmla="*/ 8137 h 32893"/>
                <a:gd name="connsiteX29" fmla="*/ 41777 w 45522"/>
                <a:gd name="connsiteY29" fmla="*/ 11360 h 32893"/>
                <a:gd name="connsiteX30" fmla="*/ 43095 w 45522"/>
                <a:gd name="connsiteY30" fmla="*/ 11445 h 32893"/>
                <a:gd name="connsiteX31" fmla="*/ 43587 w 45522"/>
                <a:gd name="connsiteY31" fmla="*/ 12095 h 32893"/>
                <a:gd name="connsiteX32" fmla="*/ 43265 w 45522"/>
                <a:gd name="connsiteY32" fmla="*/ 13176 h 32893"/>
                <a:gd name="connsiteX33" fmla="*/ 44325 w 45522"/>
                <a:gd name="connsiteY33" fmla="*/ 14437 h 32893"/>
                <a:gd name="connsiteX34" fmla="*/ 44264 w 45522"/>
                <a:gd name="connsiteY34" fmla="*/ 15663 h 32893"/>
                <a:gd name="connsiteX35" fmla="*/ 45522 w 45522"/>
                <a:gd name="connsiteY35" fmla="*/ 17207 h 32893"/>
                <a:gd name="connsiteX36" fmla="*/ 44173 w 45522"/>
                <a:gd name="connsiteY36" fmla="*/ 17599 h 32893"/>
                <a:gd name="connsiteX37" fmla="*/ 43352 w 45522"/>
                <a:gd name="connsiteY37" fmla="*/ 18143 h 32893"/>
                <a:gd name="connsiteX38" fmla="*/ 43102 w 45522"/>
                <a:gd name="connsiteY38" fmla="*/ 19391 h 32893"/>
                <a:gd name="connsiteX39" fmla="*/ 44084 w 45522"/>
                <a:gd name="connsiteY39" fmla="*/ 21432 h 32893"/>
                <a:gd name="connsiteX40" fmla="*/ 43316 w 45522"/>
                <a:gd name="connsiteY40" fmla="*/ 21915 h 32893"/>
                <a:gd name="connsiteX41" fmla="*/ 41110 w 45522"/>
                <a:gd name="connsiteY41" fmla="*/ 21807 h 32893"/>
                <a:gd name="connsiteX42" fmla="*/ 40817 w 45522"/>
                <a:gd name="connsiteY42" fmla="*/ 22664 h 32893"/>
                <a:gd name="connsiteX43" fmla="*/ 38214 w 45522"/>
                <a:gd name="connsiteY43" fmla="*/ 22434 h 32893"/>
                <a:gd name="connsiteX44" fmla="*/ 36899 w 45522"/>
                <a:gd name="connsiteY44" fmla="*/ 26579 h 32893"/>
                <a:gd name="connsiteX45" fmla="*/ 33246 w 45522"/>
                <a:gd name="connsiteY45" fmla="*/ 27621 h 32893"/>
                <a:gd name="connsiteX46" fmla="*/ 31620 w 45522"/>
                <a:gd name="connsiteY46" fmla="*/ 28568 h 32893"/>
                <a:gd name="connsiteX47" fmla="*/ 28622 w 45522"/>
                <a:gd name="connsiteY47" fmla="*/ 29710 h 32893"/>
                <a:gd name="connsiteX48" fmla="*/ 26852 w 45522"/>
                <a:gd name="connsiteY48" fmla="*/ 30571 h 32893"/>
                <a:gd name="connsiteX49" fmla="*/ 24960 w 45522"/>
                <a:gd name="connsiteY49" fmla="*/ 31900 h 32893"/>
                <a:gd name="connsiteX50" fmla="*/ 22492 w 45522"/>
                <a:gd name="connsiteY50" fmla="*/ 32229 h 32893"/>
                <a:gd name="connsiteX51" fmla="*/ 21543 w 45522"/>
                <a:gd name="connsiteY51" fmla="*/ 31311 h 32893"/>
                <a:gd name="connsiteX0" fmla="*/ 21543 w 45522"/>
                <a:gd name="connsiteY0" fmla="*/ 31311 h 32892"/>
                <a:gd name="connsiteX1" fmla="*/ 20634 w 45522"/>
                <a:gd name="connsiteY1" fmla="*/ 29152 h 32892"/>
                <a:gd name="connsiteX2" fmla="*/ 17261 w 45522"/>
                <a:gd name="connsiteY2" fmla="*/ 28935 h 32892"/>
                <a:gd name="connsiteX3" fmla="*/ 10509 w 45522"/>
                <a:gd name="connsiteY3" fmla="*/ 32892 h 32892"/>
                <a:gd name="connsiteX4" fmla="*/ 7975 w 45522"/>
                <a:gd name="connsiteY4" fmla="*/ 29797 h 32892"/>
                <a:gd name="connsiteX5" fmla="*/ 2729 w 45522"/>
                <a:gd name="connsiteY5" fmla="*/ 26096 h 32892"/>
                <a:gd name="connsiteX6" fmla="*/ 4191 w 45522"/>
                <a:gd name="connsiteY6" fmla="*/ 21959 h 32892"/>
                <a:gd name="connsiteX7" fmla="*/ 3649 w 45522"/>
                <a:gd name="connsiteY7" fmla="*/ 16127 h 32892"/>
                <a:gd name="connsiteX8" fmla="*/ 1796 w 45522"/>
                <a:gd name="connsiteY8" fmla="*/ 12619 h 32892"/>
                <a:gd name="connsiteX9" fmla="*/ 167 w 45522"/>
                <a:gd name="connsiteY9" fmla="*/ 3216 h 32892"/>
                <a:gd name="connsiteX10" fmla="*/ 6071 w 45522"/>
                <a:gd name="connsiteY10" fmla="*/ 2633 h 32892"/>
                <a:gd name="connsiteX11" fmla="*/ 8318 w 45522"/>
                <a:gd name="connsiteY11" fmla="*/ 1884 h 32892"/>
                <a:gd name="connsiteX12" fmla="*/ 7307 w 45522"/>
                <a:gd name="connsiteY12" fmla="*/ 9 h 32892"/>
                <a:gd name="connsiteX13" fmla="*/ 14380 w 45522"/>
                <a:gd name="connsiteY13" fmla="*/ 2795 h 32892"/>
                <a:gd name="connsiteX14" fmla="*/ 17621 w 45522"/>
                <a:gd name="connsiteY14" fmla="*/ 4438 h 32892"/>
                <a:gd name="connsiteX15" fmla="*/ 22441 w 45522"/>
                <a:gd name="connsiteY15" fmla="*/ 3246 h 32892"/>
                <a:gd name="connsiteX16" fmla="*/ 26510 w 45522"/>
                <a:gd name="connsiteY16" fmla="*/ 4680 h 32892"/>
                <a:gd name="connsiteX17" fmla="*/ 26150 w 45522"/>
                <a:gd name="connsiteY17" fmla="*/ 5415 h 32892"/>
                <a:gd name="connsiteX18" fmla="*/ 28080 w 45522"/>
                <a:gd name="connsiteY18" fmla="*/ 5610 h 32892"/>
                <a:gd name="connsiteX19" fmla="*/ 29620 w 45522"/>
                <a:gd name="connsiteY19" fmla="*/ 5002 h 32892"/>
                <a:gd name="connsiteX20" fmla="*/ 30204 w 45522"/>
                <a:gd name="connsiteY20" fmla="*/ 6047 h 32892"/>
                <a:gd name="connsiteX21" fmla="*/ 32332 w 45522"/>
                <a:gd name="connsiteY21" fmla="*/ 6623 h 32892"/>
                <a:gd name="connsiteX22" fmla="*/ 33196 w 45522"/>
                <a:gd name="connsiteY22" fmla="*/ 5347 h 32892"/>
                <a:gd name="connsiteX23" fmla="*/ 34471 w 45522"/>
                <a:gd name="connsiteY23" fmla="*/ 5603 h 32892"/>
                <a:gd name="connsiteX24" fmla="*/ 34439 w 45522"/>
                <a:gd name="connsiteY24" fmla="*/ 6403 h 32892"/>
                <a:gd name="connsiteX25" fmla="*/ 34323 w 45522"/>
                <a:gd name="connsiteY25" fmla="*/ 8803 h 32892"/>
                <a:gd name="connsiteX26" fmla="*/ 37268 w 45522"/>
                <a:gd name="connsiteY26" fmla="*/ 9111 h 32892"/>
                <a:gd name="connsiteX27" fmla="*/ 40274 w 45522"/>
                <a:gd name="connsiteY27" fmla="*/ 8137 h 32892"/>
                <a:gd name="connsiteX28" fmla="*/ 41777 w 45522"/>
                <a:gd name="connsiteY28" fmla="*/ 11360 h 32892"/>
                <a:gd name="connsiteX29" fmla="*/ 43095 w 45522"/>
                <a:gd name="connsiteY29" fmla="*/ 11445 h 32892"/>
                <a:gd name="connsiteX30" fmla="*/ 43587 w 45522"/>
                <a:gd name="connsiteY30" fmla="*/ 12095 h 32892"/>
                <a:gd name="connsiteX31" fmla="*/ 43265 w 45522"/>
                <a:gd name="connsiteY31" fmla="*/ 13176 h 32892"/>
                <a:gd name="connsiteX32" fmla="*/ 44325 w 45522"/>
                <a:gd name="connsiteY32" fmla="*/ 14437 h 32892"/>
                <a:gd name="connsiteX33" fmla="*/ 44264 w 45522"/>
                <a:gd name="connsiteY33" fmla="*/ 15663 h 32892"/>
                <a:gd name="connsiteX34" fmla="*/ 45522 w 45522"/>
                <a:gd name="connsiteY34" fmla="*/ 17207 h 32892"/>
                <a:gd name="connsiteX35" fmla="*/ 44173 w 45522"/>
                <a:gd name="connsiteY35" fmla="*/ 17599 h 32892"/>
                <a:gd name="connsiteX36" fmla="*/ 43352 w 45522"/>
                <a:gd name="connsiteY36" fmla="*/ 18143 h 32892"/>
                <a:gd name="connsiteX37" fmla="*/ 43102 w 45522"/>
                <a:gd name="connsiteY37" fmla="*/ 19391 h 32892"/>
                <a:gd name="connsiteX38" fmla="*/ 44084 w 45522"/>
                <a:gd name="connsiteY38" fmla="*/ 21432 h 32892"/>
                <a:gd name="connsiteX39" fmla="*/ 43316 w 45522"/>
                <a:gd name="connsiteY39" fmla="*/ 21915 h 32892"/>
                <a:gd name="connsiteX40" fmla="*/ 41110 w 45522"/>
                <a:gd name="connsiteY40" fmla="*/ 21807 h 32892"/>
                <a:gd name="connsiteX41" fmla="*/ 40817 w 45522"/>
                <a:gd name="connsiteY41" fmla="*/ 22664 h 32892"/>
                <a:gd name="connsiteX42" fmla="*/ 38214 w 45522"/>
                <a:gd name="connsiteY42" fmla="*/ 22434 h 32892"/>
                <a:gd name="connsiteX43" fmla="*/ 36899 w 45522"/>
                <a:gd name="connsiteY43" fmla="*/ 26579 h 32892"/>
                <a:gd name="connsiteX44" fmla="*/ 33246 w 45522"/>
                <a:gd name="connsiteY44" fmla="*/ 27621 h 32892"/>
                <a:gd name="connsiteX45" fmla="*/ 31620 w 45522"/>
                <a:gd name="connsiteY45" fmla="*/ 28568 h 32892"/>
                <a:gd name="connsiteX46" fmla="*/ 28622 w 45522"/>
                <a:gd name="connsiteY46" fmla="*/ 29710 h 32892"/>
                <a:gd name="connsiteX47" fmla="*/ 26852 w 45522"/>
                <a:gd name="connsiteY47" fmla="*/ 30571 h 32892"/>
                <a:gd name="connsiteX48" fmla="*/ 24960 w 45522"/>
                <a:gd name="connsiteY48" fmla="*/ 31900 h 32892"/>
                <a:gd name="connsiteX49" fmla="*/ 22492 w 45522"/>
                <a:gd name="connsiteY49" fmla="*/ 32229 h 32892"/>
                <a:gd name="connsiteX50" fmla="*/ 21543 w 45522"/>
                <a:gd name="connsiteY50" fmla="*/ 31311 h 32892"/>
                <a:gd name="connsiteX0" fmla="*/ 21543 w 45522"/>
                <a:gd name="connsiteY0" fmla="*/ 31311 h 32892"/>
                <a:gd name="connsiteX1" fmla="*/ 20634 w 45522"/>
                <a:gd name="connsiteY1" fmla="*/ 29152 h 32892"/>
                <a:gd name="connsiteX2" fmla="*/ 10509 w 45522"/>
                <a:gd name="connsiteY2" fmla="*/ 32892 h 32892"/>
                <a:gd name="connsiteX3" fmla="*/ 7975 w 45522"/>
                <a:gd name="connsiteY3" fmla="*/ 29797 h 32892"/>
                <a:gd name="connsiteX4" fmla="*/ 2729 w 45522"/>
                <a:gd name="connsiteY4" fmla="*/ 26096 h 32892"/>
                <a:gd name="connsiteX5" fmla="*/ 4191 w 45522"/>
                <a:gd name="connsiteY5" fmla="*/ 21959 h 32892"/>
                <a:gd name="connsiteX6" fmla="*/ 3649 w 45522"/>
                <a:gd name="connsiteY6" fmla="*/ 16127 h 32892"/>
                <a:gd name="connsiteX7" fmla="*/ 1796 w 45522"/>
                <a:gd name="connsiteY7" fmla="*/ 12619 h 32892"/>
                <a:gd name="connsiteX8" fmla="*/ 167 w 45522"/>
                <a:gd name="connsiteY8" fmla="*/ 3216 h 32892"/>
                <a:gd name="connsiteX9" fmla="*/ 6071 w 45522"/>
                <a:gd name="connsiteY9" fmla="*/ 2633 h 32892"/>
                <a:gd name="connsiteX10" fmla="*/ 8318 w 45522"/>
                <a:gd name="connsiteY10" fmla="*/ 1884 h 32892"/>
                <a:gd name="connsiteX11" fmla="*/ 7307 w 45522"/>
                <a:gd name="connsiteY11" fmla="*/ 9 h 32892"/>
                <a:gd name="connsiteX12" fmla="*/ 14380 w 45522"/>
                <a:gd name="connsiteY12" fmla="*/ 2795 h 32892"/>
                <a:gd name="connsiteX13" fmla="*/ 17621 w 45522"/>
                <a:gd name="connsiteY13" fmla="*/ 4438 h 32892"/>
                <a:gd name="connsiteX14" fmla="*/ 22441 w 45522"/>
                <a:gd name="connsiteY14" fmla="*/ 3246 h 32892"/>
                <a:gd name="connsiteX15" fmla="*/ 26510 w 45522"/>
                <a:gd name="connsiteY15" fmla="*/ 4680 h 32892"/>
                <a:gd name="connsiteX16" fmla="*/ 26150 w 45522"/>
                <a:gd name="connsiteY16" fmla="*/ 5415 h 32892"/>
                <a:gd name="connsiteX17" fmla="*/ 28080 w 45522"/>
                <a:gd name="connsiteY17" fmla="*/ 5610 h 32892"/>
                <a:gd name="connsiteX18" fmla="*/ 29620 w 45522"/>
                <a:gd name="connsiteY18" fmla="*/ 5002 h 32892"/>
                <a:gd name="connsiteX19" fmla="*/ 30204 w 45522"/>
                <a:gd name="connsiteY19" fmla="*/ 6047 h 32892"/>
                <a:gd name="connsiteX20" fmla="*/ 32332 w 45522"/>
                <a:gd name="connsiteY20" fmla="*/ 6623 h 32892"/>
                <a:gd name="connsiteX21" fmla="*/ 33196 w 45522"/>
                <a:gd name="connsiteY21" fmla="*/ 5347 h 32892"/>
                <a:gd name="connsiteX22" fmla="*/ 34471 w 45522"/>
                <a:gd name="connsiteY22" fmla="*/ 5603 h 32892"/>
                <a:gd name="connsiteX23" fmla="*/ 34439 w 45522"/>
                <a:gd name="connsiteY23" fmla="*/ 6403 h 32892"/>
                <a:gd name="connsiteX24" fmla="*/ 34323 w 45522"/>
                <a:gd name="connsiteY24" fmla="*/ 8803 h 32892"/>
                <a:gd name="connsiteX25" fmla="*/ 37268 w 45522"/>
                <a:gd name="connsiteY25" fmla="*/ 9111 h 32892"/>
                <a:gd name="connsiteX26" fmla="*/ 40274 w 45522"/>
                <a:gd name="connsiteY26" fmla="*/ 8137 h 32892"/>
                <a:gd name="connsiteX27" fmla="*/ 41777 w 45522"/>
                <a:gd name="connsiteY27" fmla="*/ 11360 h 32892"/>
                <a:gd name="connsiteX28" fmla="*/ 43095 w 45522"/>
                <a:gd name="connsiteY28" fmla="*/ 11445 h 32892"/>
                <a:gd name="connsiteX29" fmla="*/ 43587 w 45522"/>
                <a:gd name="connsiteY29" fmla="*/ 12095 h 32892"/>
                <a:gd name="connsiteX30" fmla="*/ 43265 w 45522"/>
                <a:gd name="connsiteY30" fmla="*/ 13176 h 32892"/>
                <a:gd name="connsiteX31" fmla="*/ 44325 w 45522"/>
                <a:gd name="connsiteY31" fmla="*/ 14437 h 32892"/>
                <a:gd name="connsiteX32" fmla="*/ 44264 w 45522"/>
                <a:gd name="connsiteY32" fmla="*/ 15663 h 32892"/>
                <a:gd name="connsiteX33" fmla="*/ 45522 w 45522"/>
                <a:gd name="connsiteY33" fmla="*/ 17207 h 32892"/>
                <a:gd name="connsiteX34" fmla="*/ 44173 w 45522"/>
                <a:gd name="connsiteY34" fmla="*/ 17599 h 32892"/>
                <a:gd name="connsiteX35" fmla="*/ 43352 w 45522"/>
                <a:gd name="connsiteY35" fmla="*/ 18143 h 32892"/>
                <a:gd name="connsiteX36" fmla="*/ 43102 w 45522"/>
                <a:gd name="connsiteY36" fmla="*/ 19391 h 32892"/>
                <a:gd name="connsiteX37" fmla="*/ 44084 w 45522"/>
                <a:gd name="connsiteY37" fmla="*/ 21432 h 32892"/>
                <a:gd name="connsiteX38" fmla="*/ 43316 w 45522"/>
                <a:gd name="connsiteY38" fmla="*/ 21915 h 32892"/>
                <a:gd name="connsiteX39" fmla="*/ 41110 w 45522"/>
                <a:gd name="connsiteY39" fmla="*/ 21807 h 32892"/>
                <a:gd name="connsiteX40" fmla="*/ 40817 w 45522"/>
                <a:gd name="connsiteY40" fmla="*/ 22664 h 32892"/>
                <a:gd name="connsiteX41" fmla="*/ 38214 w 45522"/>
                <a:gd name="connsiteY41" fmla="*/ 22434 h 32892"/>
                <a:gd name="connsiteX42" fmla="*/ 36899 w 45522"/>
                <a:gd name="connsiteY42" fmla="*/ 26579 h 32892"/>
                <a:gd name="connsiteX43" fmla="*/ 33246 w 45522"/>
                <a:gd name="connsiteY43" fmla="*/ 27621 h 32892"/>
                <a:gd name="connsiteX44" fmla="*/ 31620 w 45522"/>
                <a:gd name="connsiteY44" fmla="*/ 28568 h 32892"/>
                <a:gd name="connsiteX45" fmla="*/ 28622 w 45522"/>
                <a:gd name="connsiteY45" fmla="*/ 29710 h 32892"/>
                <a:gd name="connsiteX46" fmla="*/ 26852 w 45522"/>
                <a:gd name="connsiteY46" fmla="*/ 30571 h 32892"/>
                <a:gd name="connsiteX47" fmla="*/ 24960 w 45522"/>
                <a:gd name="connsiteY47" fmla="*/ 31900 h 32892"/>
                <a:gd name="connsiteX48" fmla="*/ 22492 w 45522"/>
                <a:gd name="connsiteY48" fmla="*/ 32229 h 32892"/>
                <a:gd name="connsiteX49" fmla="*/ 21543 w 45522"/>
                <a:gd name="connsiteY49" fmla="*/ 31311 h 32892"/>
                <a:gd name="connsiteX0" fmla="*/ 21543 w 45522"/>
                <a:gd name="connsiteY0" fmla="*/ 31311 h 32917"/>
                <a:gd name="connsiteX1" fmla="*/ 10509 w 45522"/>
                <a:gd name="connsiteY1" fmla="*/ 32892 h 32917"/>
                <a:gd name="connsiteX2" fmla="*/ 7975 w 45522"/>
                <a:gd name="connsiteY2" fmla="*/ 29797 h 32917"/>
                <a:gd name="connsiteX3" fmla="*/ 2729 w 45522"/>
                <a:gd name="connsiteY3" fmla="*/ 26096 h 32917"/>
                <a:gd name="connsiteX4" fmla="*/ 4191 w 45522"/>
                <a:gd name="connsiteY4" fmla="*/ 21959 h 32917"/>
                <a:gd name="connsiteX5" fmla="*/ 3649 w 45522"/>
                <a:gd name="connsiteY5" fmla="*/ 16127 h 32917"/>
                <a:gd name="connsiteX6" fmla="*/ 1796 w 45522"/>
                <a:gd name="connsiteY6" fmla="*/ 12619 h 32917"/>
                <a:gd name="connsiteX7" fmla="*/ 167 w 45522"/>
                <a:gd name="connsiteY7" fmla="*/ 3216 h 32917"/>
                <a:gd name="connsiteX8" fmla="*/ 6071 w 45522"/>
                <a:gd name="connsiteY8" fmla="*/ 2633 h 32917"/>
                <a:gd name="connsiteX9" fmla="*/ 8318 w 45522"/>
                <a:gd name="connsiteY9" fmla="*/ 1884 h 32917"/>
                <a:gd name="connsiteX10" fmla="*/ 7307 w 45522"/>
                <a:gd name="connsiteY10" fmla="*/ 9 h 32917"/>
                <a:gd name="connsiteX11" fmla="*/ 14380 w 45522"/>
                <a:gd name="connsiteY11" fmla="*/ 2795 h 32917"/>
                <a:gd name="connsiteX12" fmla="*/ 17621 w 45522"/>
                <a:gd name="connsiteY12" fmla="*/ 4438 h 32917"/>
                <a:gd name="connsiteX13" fmla="*/ 22441 w 45522"/>
                <a:gd name="connsiteY13" fmla="*/ 3246 h 32917"/>
                <a:gd name="connsiteX14" fmla="*/ 26510 w 45522"/>
                <a:gd name="connsiteY14" fmla="*/ 4680 h 32917"/>
                <a:gd name="connsiteX15" fmla="*/ 26150 w 45522"/>
                <a:gd name="connsiteY15" fmla="*/ 5415 h 32917"/>
                <a:gd name="connsiteX16" fmla="*/ 28080 w 45522"/>
                <a:gd name="connsiteY16" fmla="*/ 5610 h 32917"/>
                <a:gd name="connsiteX17" fmla="*/ 29620 w 45522"/>
                <a:gd name="connsiteY17" fmla="*/ 5002 h 32917"/>
                <a:gd name="connsiteX18" fmla="*/ 30204 w 45522"/>
                <a:gd name="connsiteY18" fmla="*/ 6047 h 32917"/>
                <a:gd name="connsiteX19" fmla="*/ 32332 w 45522"/>
                <a:gd name="connsiteY19" fmla="*/ 6623 h 32917"/>
                <a:gd name="connsiteX20" fmla="*/ 33196 w 45522"/>
                <a:gd name="connsiteY20" fmla="*/ 5347 h 32917"/>
                <a:gd name="connsiteX21" fmla="*/ 34471 w 45522"/>
                <a:gd name="connsiteY21" fmla="*/ 5603 h 32917"/>
                <a:gd name="connsiteX22" fmla="*/ 34439 w 45522"/>
                <a:gd name="connsiteY22" fmla="*/ 6403 h 32917"/>
                <a:gd name="connsiteX23" fmla="*/ 34323 w 45522"/>
                <a:gd name="connsiteY23" fmla="*/ 8803 h 32917"/>
                <a:gd name="connsiteX24" fmla="*/ 37268 w 45522"/>
                <a:gd name="connsiteY24" fmla="*/ 9111 h 32917"/>
                <a:gd name="connsiteX25" fmla="*/ 40274 w 45522"/>
                <a:gd name="connsiteY25" fmla="*/ 8137 h 32917"/>
                <a:gd name="connsiteX26" fmla="*/ 41777 w 45522"/>
                <a:gd name="connsiteY26" fmla="*/ 11360 h 32917"/>
                <a:gd name="connsiteX27" fmla="*/ 43095 w 45522"/>
                <a:gd name="connsiteY27" fmla="*/ 11445 h 32917"/>
                <a:gd name="connsiteX28" fmla="*/ 43587 w 45522"/>
                <a:gd name="connsiteY28" fmla="*/ 12095 h 32917"/>
                <a:gd name="connsiteX29" fmla="*/ 43265 w 45522"/>
                <a:gd name="connsiteY29" fmla="*/ 13176 h 32917"/>
                <a:gd name="connsiteX30" fmla="*/ 44325 w 45522"/>
                <a:gd name="connsiteY30" fmla="*/ 14437 h 32917"/>
                <a:gd name="connsiteX31" fmla="*/ 44264 w 45522"/>
                <a:gd name="connsiteY31" fmla="*/ 15663 h 32917"/>
                <a:gd name="connsiteX32" fmla="*/ 45522 w 45522"/>
                <a:gd name="connsiteY32" fmla="*/ 17207 h 32917"/>
                <a:gd name="connsiteX33" fmla="*/ 44173 w 45522"/>
                <a:gd name="connsiteY33" fmla="*/ 17599 h 32917"/>
                <a:gd name="connsiteX34" fmla="*/ 43352 w 45522"/>
                <a:gd name="connsiteY34" fmla="*/ 18143 h 32917"/>
                <a:gd name="connsiteX35" fmla="*/ 43102 w 45522"/>
                <a:gd name="connsiteY35" fmla="*/ 19391 h 32917"/>
                <a:gd name="connsiteX36" fmla="*/ 44084 w 45522"/>
                <a:gd name="connsiteY36" fmla="*/ 21432 h 32917"/>
                <a:gd name="connsiteX37" fmla="*/ 43316 w 45522"/>
                <a:gd name="connsiteY37" fmla="*/ 21915 h 32917"/>
                <a:gd name="connsiteX38" fmla="*/ 41110 w 45522"/>
                <a:gd name="connsiteY38" fmla="*/ 21807 h 32917"/>
                <a:gd name="connsiteX39" fmla="*/ 40817 w 45522"/>
                <a:gd name="connsiteY39" fmla="*/ 22664 h 32917"/>
                <a:gd name="connsiteX40" fmla="*/ 38214 w 45522"/>
                <a:gd name="connsiteY40" fmla="*/ 22434 h 32917"/>
                <a:gd name="connsiteX41" fmla="*/ 36899 w 45522"/>
                <a:gd name="connsiteY41" fmla="*/ 26579 h 32917"/>
                <a:gd name="connsiteX42" fmla="*/ 33246 w 45522"/>
                <a:gd name="connsiteY42" fmla="*/ 27621 h 32917"/>
                <a:gd name="connsiteX43" fmla="*/ 31620 w 45522"/>
                <a:gd name="connsiteY43" fmla="*/ 28568 h 32917"/>
                <a:gd name="connsiteX44" fmla="*/ 28622 w 45522"/>
                <a:gd name="connsiteY44" fmla="*/ 29710 h 32917"/>
                <a:gd name="connsiteX45" fmla="*/ 26852 w 45522"/>
                <a:gd name="connsiteY45" fmla="*/ 30571 h 32917"/>
                <a:gd name="connsiteX46" fmla="*/ 24960 w 45522"/>
                <a:gd name="connsiteY46" fmla="*/ 31900 h 32917"/>
                <a:gd name="connsiteX47" fmla="*/ 22492 w 45522"/>
                <a:gd name="connsiteY47" fmla="*/ 32229 h 32917"/>
                <a:gd name="connsiteX48" fmla="*/ 21543 w 45522"/>
                <a:gd name="connsiteY48" fmla="*/ 31311 h 32917"/>
                <a:gd name="connsiteX0" fmla="*/ 22492 w 45522"/>
                <a:gd name="connsiteY0" fmla="*/ 32229 h 32995"/>
                <a:gd name="connsiteX1" fmla="*/ 10509 w 45522"/>
                <a:gd name="connsiteY1" fmla="*/ 32892 h 32995"/>
                <a:gd name="connsiteX2" fmla="*/ 7975 w 45522"/>
                <a:gd name="connsiteY2" fmla="*/ 29797 h 32995"/>
                <a:gd name="connsiteX3" fmla="*/ 2729 w 45522"/>
                <a:gd name="connsiteY3" fmla="*/ 26096 h 32995"/>
                <a:gd name="connsiteX4" fmla="*/ 4191 w 45522"/>
                <a:gd name="connsiteY4" fmla="*/ 21959 h 32995"/>
                <a:gd name="connsiteX5" fmla="*/ 3649 w 45522"/>
                <a:gd name="connsiteY5" fmla="*/ 16127 h 32995"/>
                <a:gd name="connsiteX6" fmla="*/ 1796 w 45522"/>
                <a:gd name="connsiteY6" fmla="*/ 12619 h 32995"/>
                <a:gd name="connsiteX7" fmla="*/ 167 w 45522"/>
                <a:gd name="connsiteY7" fmla="*/ 3216 h 32995"/>
                <a:gd name="connsiteX8" fmla="*/ 6071 w 45522"/>
                <a:gd name="connsiteY8" fmla="*/ 2633 h 32995"/>
                <a:gd name="connsiteX9" fmla="*/ 8318 w 45522"/>
                <a:gd name="connsiteY9" fmla="*/ 1884 h 32995"/>
                <a:gd name="connsiteX10" fmla="*/ 7307 w 45522"/>
                <a:gd name="connsiteY10" fmla="*/ 9 h 32995"/>
                <a:gd name="connsiteX11" fmla="*/ 14380 w 45522"/>
                <a:gd name="connsiteY11" fmla="*/ 2795 h 32995"/>
                <a:gd name="connsiteX12" fmla="*/ 17621 w 45522"/>
                <a:gd name="connsiteY12" fmla="*/ 4438 h 32995"/>
                <a:gd name="connsiteX13" fmla="*/ 22441 w 45522"/>
                <a:gd name="connsiteY13" fmla="*/ 3246 h 32995"/>
                <a:gd name="connsiteX14" fmla="*/ 26510 w 45522"/>
                <a:gd name="connsiteY14" fmla="*/ 4680 h 32995"/>
                <a:gd name="connsiteX15" fmla="*/ 26150 w 45522"/>
                <a:gd name="connsiteY15" fmla="*/ 5415 h 32995"/>
                <a:gd name="connsiteX16" fmla="*/ 28080 w 45522"/>
                <a:gd name="connsiteY16" fmla="*/ 5610 h 32995"/>
                <a:gd name="connsiteX17" fmla="*/ 29620 w 45522"/>
                <a:gd name="connsiteY17" fmla="*/ 5002 h 32995"/>
                <a:gd name="connsiteX18" fmla="*/ 30204 w 45522"/>
                <a:gd name="connsiteY18" fmla="*/ 6047 h 32995"/>
                <a:gd name="connsiteX19" fmla="*/ 32332 w 45522"/>
                <a:gd name="connsiteY19" fmla="*/ 6623 h 32995"/>
                <a:gd name="connsiteX20" fmla="*/ 33196 w 45522"/>
                <a:gd name="connsiteY20" fmla="*/ 5347 h 32995"/>
                <a:gd name="connsiteX21" fmla="*/ 34471 w 45522"/>
                <a:gd name="connsiteY21" fmla="*/ 5603 h 32995"/>
                <a:gd name="connsiteX22" fmla="*/ 34439 w 45522"/>
                <a:gd name="connsiteY22" fmla="*/ 6403 h 32995"/>
                <a:gd name="connsiteX23" fmla="*/ 34323 w 45522"/>
                <a:gd name="connsiteY23" fmla="*/ 8803 h 32995"/>
                <a:gd name="connsiteX24" fmla="*/ 37268 w 45522"/>
                <a:gd name="connsiteY24" fmla="*/ 9111 h 32995"/>
                <a:gd name="connsiteX25" fmla="*/ 40274 w 45522"/>
                <a:gd name="connsiteY25" fmla="*/ 8137 h 32995"/>
                <a:gd name="connsiteX26" fmla="*/ 41777 w 45522"/>
                <a:gd name="connsiteY26" fmla="*/ 11360 h 32995"/>
                <a:gd name="connsiteX27" fmla="*/ 43095 w 45522"/>
                <a:gd name="connsiteY27" fmla="*/ 11445 h 32995"/>
                <a:gd name="connsiteX28" fmla="*/ 43587 w 45522"/>
                <a:gd name="connsiteY28" fmla="*/ 12095 h 32995"/>
                <a:gd name="connsiteX29" fmla="*/ 43265 w 45522"/>
                <a:gd name="connsiteY29" fmla="*/ 13176 h 32995"/>
                <a:gd name="connsiteX30" fmla="*/ 44325 w 45522"/>
                <a:gd name="connsiteY30" fmla="*/ 14437 h 32995"/>
                <a:gd name="connsiteX31" fmla="*/ 44264 w 45522"/>
                <a:gd name="connsiteY31" fmla="*/ 15663 h 32995"/>
                <a:gd name="connsiteX32" fmla="*/ 45522 w 45522"/>
                <a:gd name="connsiteY32" fmla="*/ 17207 h 32995"/>
                <a:gd name="connsiteX33" fmla="*/ 44173 w 45522"/>
                <a:gd name="connsiteY33" fmla="*/ 17599 h 32995"/>
                <a:gd name="connsiteX34" fmla="*/ 43352 w 45522"/>
                <a:gd name="connsiteY34" fmla="*/ 18143 h 32995"/>
                <a:gd name="connsiteX35" fmla="*/ 43102 w 45522"/>
                <a:gd name="connsiteY35" fmla="*/ 19391 h 32995"/>
                <a:gd name="connsiteX36" fmla="*/ 44084 w 45522"/>
                <a:gd name="connsiteY36" fmla="*/ 21432 h 32995"/>
                <a:gd name="connsiteX37" fmla="*/ 43316 w 45522"/>
                <a:gd name="connsiteY37" fmla="*/ 21915 h 32995"/>
                <a:gd name="connsiteX38" fmla="*/ 41110 w 45522"/>
                <a:gd name="connsiteY38" fmla="*/ 21807 h 32995"/>
                <a:gd name="connsiteX39" fmla="*/ 40817 w 45522"/>
                <a:gd name="connsiteY39" fmla="*/ 22664 h 32995"/>
                <a:gd name="connsiteX40" fmla="*/ 38214 w 45522"/>
                <a:gd name="connsiteY40" fmla="*/ 22434 h 32995"/>
                <a:gd name="connsiteX41" fmla="*/ 36899 w 45522"/>
                <a:gd name="connsiteY41" fmla="*/ 26579 h 32995"/>
                <a:gd name="connsiteX42" fmla="*/ 33246 w 45522"/>
                <a:gd name="connsiteY42" fmla="*/ 27621 h 32995"/>
                <a:gd name="connsiteX43" fmla="*/ 31620 w 45522"/>
                <a:gd name="connsiteY43" fmla="*/ 28568 h 32995"/>
                <a:gd name="connsiteX44" fmla="*/ 28622 w 45522"/>
                <a:gd name="connsiteY44" fmla="*/ 29710 h 32995"/>
                <a:gd name="connsiteX45" fmla="*/ 26852 w 45522"/>
                <a:gd name="connsiteY45" fmla="*/ 30571 h 32995"/>
                <a:gd name="connsiteX46" fmla="*/ 24960 w 45522"/>
                <a:gd name="connsiteY46" fmla="*/ 31900 h 32995"/>
                <a:gd name="connsiteX47" fmla="*/ 22492 w 45522"/>
                <a:gd name="connsiteY47" fmla="*/ 32229 h 32995"/>
                <a:gd name="connsiteX0" fmla="*/ 22492 w 45522"/>
                <a:gd name="connsiteY0" fmla="*/ 32229 h 38680"/>
                <a:gd name="connsiteX1" fmla="*/ 10592 w 45522"/>
                <a:gd name="connsiteY1" fmla="*/ 38678 h 38680"/>
                <a:gd name="connsiteX2" fmla="*/ 10509 w 45522"/>
                <a:gd name="connsiteY2" fmla="*/ 32892 h 38680"/>
                <a:gd name="connsiteX3" fmla="*/ 7975 w 45522"/>
                <a:gd name="connsiteY3" fmla="*/ 29797 h 38680"/>
                <a:gd name="connsiteX4" fmla="*/ 2729 w 45522"/>
                <a:gd name="connsiteY4" fmla="*/ 26096 h 38680"/>
                <a:gd name="connsiteX5" fmla="*/ 4191 w 45522"/>
                <a:gd name="connsiteY5" fmla="*/ 21959 h 38680"/>
                <a:gd name="connsiteX6" fmla="*/ 3649 w 45522"/>
                <a:gd name="connsiteY6" fmla="*/ 16127 h 38680"/>
                <a:gd name="connsiteX7" fmla="*/ 1796 w 45522"/>
                <a:gd name="connsiteY7" fmla="*/ 12619 h 38680"/>
                <a:gd name="connsiteX8" fmla="*/ 167 w 45522"/>
                <a:gd name="connsiteY8" fmla="*/ 3216 h 38680"/>
                <a:gd name="connsiteX9" fmla="*/ 6071 w 45522"/>
                <a:gd name="connsiteY9" fmla="*/ 2633 h 38680"/>
                <a:gd name="connsiteX10" fmla="*/ 8318 w 45522"/>
                <a:gd name="connsiteY10" fmla="*/ 1884 h 38680"/>
                <a:gd name="connsiteX11" fmla="*/ 7307 w 45522"/>
                <a:gd name="connsiteY11" fmla="*/ 9 h 38680"/>
                <a:gd name="connsiteX12" fmla="*/ 14380 w 45522"/>
                <a:gd name="connsiteY12" fmla="*/ 2795 h 38680"/>
                <a:gd name="connsiteX13" fmla="*/ 17621 w 45522"/>
                <a:gd name="connsiteY13" fmla="*/ 4438 h 38680"/>
                <a:gd name="connsiteX14" fmla="*/ 22441 w 45522"/>
                <a:gd name="connsiteY14" fmla="*/ 3246 h 38680"/>
                <a:gd name="connsiteX15" fmla="*/ 26510 w 45522"/>
                <a:gd name="connsiteY15" fmla="*/ 4680 h 38680"/>
                <a:gd name="connsiteX16" fmla="*/ 26150 w 45522"/>
                <a:gd name="connsiteY16" fmla="*/ 5415 h 38680"/>
                <a:gd name="connsiteX17" fmla="*/ 28080 w 45522"/>
                <a:gd name="connsiteY17" fmla="*/ 5610 h 38680"/>
                <a:gd name="connsiteX18" fmla="*/ 29620 w 45522"/>
                <a:gd name="connsiteY18" fmla="*/ 5002 h 38680"/>
                <a:gd name="connsiteX19" fmla="*/ 30204 w 45522"/>
                <a:gd name="connsiteY19" fmla="*/ 6047 h 38680"/>
                <a:gd name="connsiteX20" fmla="*/ 32332 w 45522"/>
                <a:gd name="connsiteY20" fmla="*/ 6623 h 38680"/>
                <a:gd name="connsiteX21" fmla="*/ 33196 w 45522"/>
                <a:gd name="connsiteY21" fmla="*/ 5347 h 38680"/>
                <a:gd name="connsiteX22" fmla="*/ 34471 w 45522"/>
                <a:gd name="connsiteY22" fmla="*/ 5603 h 38680"/>
                <a:gd name="connsiteX23" fmla="*/ 34439 w 45522"/>
                <a:gd name="connsiteY23" fmla="*/ 6403 h 38680"/>
                <a:gd name="connsiteX24" fmla="*/ 34323 w 45522"/>
                <a:gd name="connsiteY24" fmla="*/ 8803 h 38680"/>
                <a:gd name="connsiteX25" fmla="*/ 37268 w 45522"/>
                <a:gd name="connsiteY25" fmla="*/ 9111 h 38680"/>
                <a:gd name="connsiteX26" fmla="*/ 40274 w 45522"/>
                <a:gd name="connsiteY26" fmla="*/ 8137 h 38680"/>
                <a:gd name="connsiteX27" fmla="*/ 41777 w 45522"/>
                <a:gd name="connsiteY27" fmla="*/ 11360 h 38680"/>
                <a:gd name="connsiteX28" fmla="*/ 43095 w 45522"/>
                <a:gd name="connsiteY28" fmla="*/ 11445 h 38680"/>
                <a:gd name="connsiteX29" fmla="*/ 43587 w 45522"/>
                <a:gd name="connsiteY29" fmla="*/ 12095 h 38680"/>
                <a:gd name="connsiteX30" fmla="*/ 43265 w 45522"/>
                <a:gd name="connsiteY30" fmla="*/ 13176 h 38680"/>
                <a:gd name="connsiteX31" fmla="*/ 44325 w 45522"/>
                <a:gd name="connsiteY31" fmla="*/ 14437 h 38680"/>
                <a:gd name="connsiteX32" fmla="*/ 44264 w 45522"/>
                <a:gd name="connsiteY32" fmla="*/ 15663 h 38680"/>
                <a:gd name="connsiteX33" fmla="*/ 45522 w 45522"/>
                <a:gd name="connsiteY33" fmla="*/ 17207 h 38680"/>
                <a:gd name="connsiteX34" fmla="*/ 44173 w 45522"/>
                <a:gd name="connsiteY34" fmla="*/ 17599 h 38680"/>
                <a:gd name="connsiteX35" fmla="*/ 43352 w 45522"/>
                <a:gd name="connsiteY35" fmla="*/ 18143 h 38680"/>
                <a:gd name="connsiteX36" fmla="*/ 43102 w 45522"/>
                <a:gd name="connsiteY36" fmla="*/ 19391 h 38680"/>
                <a:gd name="connsiteX37" fmla="*/ 44084 w 45522"/>
                <a:gd name="connsiteY37" fmla="*/ 21432 h 38680"/>
                <a:gd name="connsiteX38" fmla="*/ 43316 w 45522"/>
                <a:gd name="connsiteY38" fmla="*/ 21915 h 38680"/>
                <a:gd name="connsiteX39" fmla="*/ 41110 w 45522"/>
                <a:gd name="connsiteY39" fmla="*/ 21807 h 38680"/>
                <a:gd name="connsiteX40" fmla="*/ 40817 w 45522"/>
                <a:gd name="connsiteY40" fmla="*/ 22664 h 38680"/>
                <a:gd name="connsiteX41" fmla="*/ 38214 w 45522"/>
                <a:gd name="connsiteY41" fmla="*/ 22434 h 38680"/>
                <a:gd name="connsiteX42" fmla="*/ 36899 w 45522"/>
                <a:gd name="connsiteY42" fmla="*/ 26579 h 38680"/>
                <a:gd name="connsiteX43" fmla="*/ 33246 w 45522"/>
                <a:gd name="connsiteY43" fmla="*/ 27621 h 38680"/>
                <a:gd name="connsiteX44" fmla="*/ 31620 w 45522"/>
                <a:gd name="connsiteY44" fmla="*/ 28568 h 38680"/>
                <a:gd name="connsiteX45" fmla="*/ 28622 w 45522"/>
                <a:gd name="connsiteY45" fmla="*/ 29710 h 38680"/>
                <a:gd name="connsiteX46" fmla="*/ 26852 w 45522"/>
                <a:gd name="connsiteY46" fmla="*/ 30571 h 38680"/>
                <a:gd name="connsiteX47" fmla="*/ 24960 w 45522"/>
                <a:gd name="connsiteY47" fmla="*/ 31900 h 38680"/>
                <a:gd name="connsiteX48" fmla="*/ 22492 w 45522"/>
                <a:gd name="connsiteY48" fmla="*/ 32229 h 38680"/>
                <a:gd name="connsiteX0" fmla="*/ 22492 w 45522"/>
                <a:gd name="connsiteY0" fmla="*/ 32229 h 39911"/>
                <a:gd name="connsiteX1" fmla="*/ 15152 w 45522"/>
                <a:gd name="connsiteY1" fmla="*/ 39483 h 39911"/>
                <a:gd name="connsiteX2" fmla="*/ 10592 w 45522"/>
                <a:gd name="connsiteY2" fmla="*/ 38678 h 39911"/>
                <a:gd name="connsiteX3" fmla="*/ 10509 w 45522"/>
                <a:gd name="connsiteY3" fmla="*/ 32892 h 39911"/>
                <a:gd name="connsiteX4" fmla="*/ 7975 w 45522"/>
                <a:gd name="connsiteY4" fmla="*/ 29797 h 39911"/>
                <a:gd name="connsiteX5" fmla="*/ 2729 w 45522"/>
                <a:gd name="connsiteY5" fmla="*/ 26096 h 39911"/>
                <a:gd name="connsiteX6" fmla="*/ 4191 w 45522"/>
                <a:gd name="connsiteY6" fmla="*/ 21959 h 39911"/>
                <a:gd name="connsiteX7" fmla="*/ 3649 w 45522"/>
                <a:gd name="connsiteY7" fmla="*/ 16127 h 39911"/>
                <a:gd name="connsiteX8" fmla="*/ 1796 w 45522"/>
                <a:gd name="connsiteY8" fmla="*/ 12619 h 39911"/>
                <a:gd name="connsiteX9" fmla="*/ 167 w 45522"/>
                <a:gd name="connsiteY9" fmla="*/ 3216 h 39911"/>
                <a:gd name="connsiteX10" fmla="*/ 6071 w 45522"/>
                <a:gd name="connsiteY10" fmla="*/ 2633 h 39911"/>
                <a:gd name="connsiteX11" fmla="*/ 8318 w 45522"/>
                <a:gd name="connsiteY11" fmla="*/ 1884 h 39911"/>
                <a:gd name="connsiteX12" fmla="*/ 7307 w 45522"/>
                <a:gd name="connsiteY12" fmla="*/ 9 h 39911"/>
                <a:gd name="connsiteX13" fmla="*/ 14380 w 45522"/>
                <a:gd name="connsiteY13" fmla="*/ 2795 h 39911"/>
                <a:gd name="connsiteX14" fmla="*/ 17621 w 45522"/>
                <a:gd name="connsiteY14" fmla="*/ 4438 h 39911"/>
                <a:gd name="connsiteX15" fmla="*/ 22441 w 45522"/>
                <a:gd name="connsiteY15" fmla="*/ 3246 h 39911"/>
                <a:gd name="connsiteX16" fmla="*/ 26510 w 45522"/>
                <a:gd name="connsiteY16" fmla="*/ 4680 h 39911"/>
                <a:gd name="connsiteX17" fmla="*/ 26150 w 45522"/>
                <a:gd name="connsiteY17" fmla="*/ 5415 h 39911"/>
                <a:gd name="connsiteX18" fmla="*/ 28080 w 45522"/>
                <a:gd name="connsiteY18" fmla="*/ 5610 h 39911"/>
                <a:gd name="connsiteX19" fmla="*/ 29620 w 45522"/>
                <a:gd name="connsiteY19" fmla="*/ 5002 h 39911"/>
                <a:gd name="connsiteX20" fmla="*/ 30204 w 45522"/>
                <a:gd name="connsiteY20" fmla="*/ 6047 h 39911"/>
                <a:gd name="connsiteX21" fmla="*/ 32332 w 45522"/>
                <a:gd name="connsiteY21" fmla="*/ 6623 h 39911"/>
                <a:gd name="connsiteX22" fmla="*/ 33196 w 45522"/>
                <a:gd name="connsiteY22" fmla="*/ 5347 h 39911"/>
                <a:gd name="connsiteX23" fmla="*/ 34471 w 45522"/>
                <a:gd name="connsiteY23" fmla="*/ 5603 h 39911"/>
                <a:gd name="connsiteX24" fmla="*/ 34439 w 45522"/>
                <a:gd name="connsiteY24" fmla="*/ 6403 h 39911"/>
                <a:gd name="connsiteX25" fmla="*/ 34323 w 45522"/>
                <a:gd name="connsiteY25" fmla="*/ 8803 h 39911"/>
                <a:gd name="connsiteX26" fmla="*/ 37268 w 45522"/>
                <a:gd name="connsiteY26" fmla="*/ 9111 h 39911"/>
                <a:gd name="connsiteX27" fmla="*/ 40274 w 45522"/>
                <a:gd name="connsiteY27" fmla="*/ 8137 h 39911"/>
                <a:gd name="connsiteX28" fmla="*/ 41777 w 45522"/>
                <a:gd name="connsiteY28" fmla="*/ 11360 h 39911"/>
                <a:gd name="connsiteX29" fmla="*/ 43095 w 45522"/>
                <a:gd name="connsiteY29" fmla="*/ 11445 h 39911"/>
                <a:gd name="connsiteX30" fmla="*/ 43587 w 45522"/>
                <a:gd name="connsiteY30" fmla="*/ 12095 h 39911"/>
                <a:gd name="connsiteX31" fmla="*/ 43265 w 45522"/>
                <a:gd name="connsiteY31" fmla="*/ 13176 h 39911"/>
                <a:gd name="connsiteX32" fmla="*/ 44325 w 45522"/>
                <a:gd name="connsiteY32" fmla="*/ 14437 h 39911"/>
                <a:gd name="connsiteX33" fmla="*/ 44264 w 45522"/>
                <a:gd name="connsiteY33" fmla="*/ 15663 h 39911"/>
                <a:gd name="connsiteX34" fmla="*/ 45522 w 45522"/>
                <a:gd name="connsiteY34" fmla="*/ 17207 h 39911"/>
                <a:gd name="connsiteX35" fmla="*/ 44173 w 45522"/>
                <a:gd name="connsiteY35" fmla="*/ 17599 h 39911"/>
                <a:gd name="connsiteX36" fmla="*/ 43352 w 45522"/>
                <a:gd name="connsiteY36" fmla="*/ 18143 h 39911"/>
                <a:gd name="connsiteX37" fmla="*/ 43102 w 45522"/>
                <a:gd name="connsiteY37" fmla="*/ 19391 h 39911"/>
                <a:gd name="connsiteX38" fmla="*/ 44084 w 45522"/>
                <a:gd name="connsiteY38" fmla="*/ 21432 h 39911"/>
                <a:gd name="connsiteX39" fmla="*/ 43316 w 45522"/>
                <a:gd name="connsiteY39" fmla="*/ 21915 h 39911"/>
                <a:gd name="connsiteX40" fmla="*/ 41110 w 45522"/>
                <a:gd name="connsiteY40" fmla="*/ 21807 h 39911"/>
                <a:gd name="connsiteX41" fmla="*/ 40817 w 45522"/>
                <a:gd name="connsiteY41" fmla="*/ 22664 h 39911"/>
                <a:gd name="connsiteX42" fmla="*/ 38214 w 45522"/>
                <a:gd name="connsiteY42" fmla="*/ 22434 h 39911"/>
                <a:gd name="connsiteX43" fmla="*/ 36899 w 45522"/>
                <a:gd name="connsiteY43" fmla="*/ 26579 h 39911"/>
                <a:gd name="connsiteX44" fmla="*/ 33246 w 45522"/>
                <a:gd name="connsiteY44" fmla="*/ 27621 h 39911"/>
                <a:gd name="connsiteX45" fmla="*/ 31620 w 45522"/>
                <a:gd name="connsiteY45" fmla="*/ 28568 h 39911"/>
                <a:gd name="connsiteX46" fmla="*/ 28622 w 45522"/>
                <a:gd name="connsiteY46" fmla="*/ 29710 h 39911"/>
                <a:gd name="connsiteX47" fmla="*/ 26852 w 45522"/>
                <a:gd name="connsiteY47" fmla="*/ 30571 h 39911"/>
                <a:gd name="connsiteX48" fmla="*/ 24960 w 45522"/>
                <a:gd name="connsiteY48" fmla="*/ 31900 h 39911"/>
                <a:gd name="connsiteX49" fmla="*/ 22492 w 45522"/>
                <a:gd name="connsiteY49" fmla="*/ 32229 h 39911"/>
                <a:gd name="connsiteX0" fmla="*/ 18930 w 45522"/>
                <a:gd name="connsiteY0" fmla="*/ 43472 h 43639"/>
                <a:gd name="connsiteX1" fmla="*/ 15152 w 45522"/>
                <a:gd name="connsiteY1" fmla="*/ 39483 h 43639"/>
                <a:gd name="connsiteX2" fmla="*/ 10592 w 45522"/>
                <a:gd name="connsiteY2" fmla="*/ 38678 h 43639"/>
                <a:gd name="connsiteX3" fmla="*/ 10509 w 45522"/>
                <a:gd name="connsiteY3" fmla="*/ 32892 h 43639"/>
                <a:gd name="connsiteX4" fmla="*/ 7975 w 45522"/>
                <a:gd name="connsiteY4" fmla="*/ 29797 h 43639"/>
                <a:gd name="connsiteX5" fmla="*/ 2729 w 45522"/>
                <a:gd name="connsiteY5" fmla="*/ 26096 h 43639"/>
                <a:gd name="connsiteX6" fmla="*/ 4191 w 45522"/>
                <a:gd name="connsiteY6" fmla="*/ 21959 h 43639"/>
                <a:gd name="connsiteX7" fmla="*/ 3649 w 45522"/>
                <a:gd name="connsiteY7" fmla="*/ 16127 h 43639"/>
                <a:gd name="connsiteX8" fmla="*/ 1796 w 45522"/>
                <a:gd name="connsiteY8" fmla="*/ 12619 h 43639"/>
                <a:gd name="connsiteX9" fmla="*/ 167 w 45522"/>
                <a:gd name="connsiteY9" fmla="*/ 3216 h 43639"/>
                <a:gd name="connsiteX10" fmla="*/ 6071 w 45522"/>
                <a:gd name="connsiteY10" fmla="*/ 2633 h 43639"/>
                <a:gd name="connsiteX11" fmla="*/ 8318 w 45522"/>
                <a:gd name="connsiteY11" fmla="*/ 1884 h 43639"/>
                <a:gd name="connsiteX12" fmla="*/ 7307 w 45522"/>
                <a:gd name="connsiteY12" fmla="*/ 9 h 43639"/>
                <a:gd name="connsiteX13" fmla="*/ 14380 w 45522"/>
                <a:gd name="connsiteY13" fmla="*/ 2795 h 43639"/>
                <a:gd name="connsiteX14" fmla="*/ 17621 w 45522"/>
                <a:gd name="connsiteY14" fmla="*/ 4438 h 43639"/>
                <a:gd name="connsiteX15" fmla="*/ 22441 w 45522"/>
                <a:gd name="connsiteY15" fmla="*/ 3246 h 43639"/>
                <a:gd name="connsiteX16" fmla="*/ 26510 w 45522"/>
                <a:gd name="connsiteY16" fmla="*/ 4680 h 43639"/>
                <a:gd name="connsiteX17" fmla="*/ 26150 w 45522"/>
                <a:gd name="connsiteY17" fmla="*/ 5415 h 43639"/>
                <a:gd name="connsiteX18" fmla="*/ 28080 w 45522"/>
                <a:gd name="connsiteY18" fmla="*/ 5610 h 43639"/>
                <a:gd name="connsiteX19" fmla="*/ 29620 w 45522"/>
                <a:gd name="connsiteY19" fmla="*/ 5002 h 43639"/>
                <a:gd name="connsiteX20" fmla="*/ 30204 w 45522"/>
                <a:gd name="connsiteY20" fmla="*/ 6047 h 43639"/>
                <a:gd name="connsiteX21" fmla="*/ 32332 w 45522"/>
                <a:gd name="connsiteY21" fmla="*/ 6623 h 43639"/>
                <a:gd name="connsiteX22" fmla="*/ 33196 w 45522"/>
                <a:gd name="connsiteY22" fmla="*/ 5347 h 43639"/>
                <a:gd name="connsiteX23" fmla="*/ 34471 w 45522"/>
                <a:gd name="connsiteY23" fmla="*/ 5603 h 43639"/>
                <a:gd name="connsiteX24" fmla="*/ 34439 w 45522"/>
                <a:gd name="connsiteY24" fmla="*/ 6403 h 43639"/>
                <a:gd name="connsiteX25" fmla="*/ 34323 w 45522"/>
                <a:gd name="connsiteY25" fmla="*/ 8803 h 43639"/>
                <a:gd name="connsiteX26" fmla="*/ 37268 w 45522"/>
                <a:gd name="connsiteY26" fmla="*/ 9111 h 43639"/>
                <a:gd name="connsiteX27" fmla="*/ 40274 w 45522"/>
                <a:gd name="connsiteY27" fmla="*/ 8137 h 43639"/>
                <a:gd name="connsiteX28" fmla="*/ 41777 w 45522"/>
                <a:gd name="connsiteY28" fmla="*/ 11360 h 43639"/>
                <a:gd name="connsiteX29" fmla="*/ 43095 w 45522"/>
                <a:gd name="connsiteY29" fmla="*/ 11445 h 43639"/>
                <a:gd name="connsiteX30" fmla="*/ 43587 w 45522"/>
                <a:gd name="connsiteY30" fmla="*/ 12095 h 43639"/>
                <a:gd name="connsiteX31" fmla="*/ 43265 w 45522"/>
                <a:gd name="connsiteY31" fmla="*/ 13176 h 43639"/>
                <a:gd name="connsiteX32" fmla="*/ 44325 w 45522"/>
                <a:gd name="connsiteY32" fmla="*/ 14437 h 43639"/>
                <a:gd name="connsiteX33" fmla="*/ 44264 w 45522"/>
                <a:gd name="connsiteY33" fmla="*/ 15663 h 43639"/>
                <a:gd name="connsiteX34" fmla="*/ 45522 w 45522"/>
                <a:gd name="connsiteY34" fmla="*/ 17207 h 43639"/>
                <a:gd name="connsiteX35" fmla="*/ 44173 w 45522"/>
                <a:gd name="connsiteY35" fmla="*/ 17599 h 43639"/>
                <a:gd name="connsiteX36" fmla="*/ 43352 w 45522"/>
                <a:gd name="connsiteY36" fmla="*/ 18143 h 43639"/>
                <a:gd name="connsiteX37" fmla="*/ 43102 w 45522"/>
                <a:gd name="connsiteY37" fmla="*/ 19391 h 43639"/>
                <a:gd name="connsiteX38" fmla="*/ 44084 w 45522"/>
                <a:gd name="connsiteY38" fmla="*/ 21432 h 43639"/>
                <a:gd name="connsiteX39" fmla="*/ 43316 w 45522"/>
                <a:gd name="connsiteY39" fmla="*/ 21915 h 43639"/>
                <a:gd name="connsiteX40" fmla="*/ 41110 w 45522"/>
                <a:gd name="connsiteY40" fmla="*/ 21807 h 43639"/>
                <a:gd name="connsiteX41" fmla="*/ 40817 w 45522"/>
                <a:gd name="connsiteY41" fmla="*/ 22664 h 43639"/>
                <a:gd name="connsiteX42" fmla="*/ 38214 w 45522"/>
                <a:gd name="connsiteY42" fmla="*/ 22434 h 43639"/>
                <a:gd name="connsiteX43" fmla="*/ 36899 w 45522"/>
                <a:gd name="connsiteY43" fmla="*/ 26579 h 43639"/>
                <a:gd name="connsiteX44" fmla="*/ 33246 w 45522"/>
                <a:gd name="connsiteY44" fmla="*/ 27621 h 43639"/>
                <a:gd name="connsiteX45" fmla="*/ 31620 w 45522"/>
                <a:gd name="connsiteY45" fmla="*/ 28568 h 43639"/>
                <a:gd name="connsiteX46" fmla="*/ 28622 w 45522"/>
                <a:gd name="connsiteY46" fmla="*/ 29710 h 43639"/>
                <a:gd name="connsiteX47" fmla="*/ 26852 w 45522"/>
                <a:gd name="connsiteY47" fmla="*/ 30571 h 43639"/>
                <a:gd name="connsiteX48" fmla="*/ 24960 w 45522"/>
                <a:gd name="connsiteY48" fmla="*/ 31900 h 43639"/>
                <a:gd name="connsiteX49" fmla="*/ 18930 w 45522"/>
                <a:gd name="connsiteY49" fmla="*/ 43472 h 43639"/>
                <a:gd name="connsiteX0" fmla="*/ 18930 w 45522"/>
                <a:gd name="connsiteY0" fmla="*/ 43472 h 43666"/>
                <a:gd name="connsiteX1" fmla="*/ 14991 w 45522"/>
                <a:gd name="connsiteY1" fmla="*/ 39891 h 43666"/>
                <a:gd name="connsiteX2" fmla="*/ 10592 w 45522"/>
                <a:gd name="connsiteY2" fmla="*/ 38678 h 43666"/>
                <a:gd name="connsiteX3" fmla="*/ 10509 w 45522"/>
                <a:gd name="connsiteY3" fmla="*/ 32892 h 43666"/>
                <a:gd name="connsiteX4" fmla="*/ 7975 w 45522"/>
                <a:gd name="connsiteY4" fmla="*/ 29797 h 43666"/>
                <a:gd name="connsiteX5" fmla="*/ 2729 w 45522"/>
                <a:gd name="connsiteY5" fmla="*/ 26096 h 43666"/>
                <a:gd name="connsiteX6" fmla="*/ 4191 w 45522"/>
                <a:gd name="connsiteY6" fmla="*/ 21959 h 43666"/>
                <a:gd name="connsiteX7" fmla="*/ 3649 w 45522"/>
                <a:gd name="connsiteY7" fmla="*/ 16127 h 43666"/>
                <a:gd name="connsiteX8" fmla="*/ 1796 w 45522"/>
                <a:gd name="connsiteY8" fmla="*/ 12619 h 43666"/>
                <a:gd name="connsiteX9" fmla="*/ 167 w 45522"/>
                <a:gd name="connsiteY9" fmla="*/ 3216 h 43666"/>
                <a:gd name="connsiteX10" fmla="*/ 6071 w 45522"/>
                <a:gd name="connsiteY10" fmla="*/ 2633 h 43666"/>
                <a:gd name="connsiteX11" fmla="*/ 8318 w 45522"/>
                <a:gd name="connsiteY11" fmla="*/ 1884 h 43666"/>
                <a:gd name="connsiteX12" fmla="*/ 7307 w 45522"/>
                <a:gd name="connsiteY12" fmla="*/ 9 h 43666"/>
                <a:gd name="connsiteX13" fmla="*/ 14380 w 45522"/>
                <a:gd name="connsiteY13" fmla="*/ 2795 h 43666"/>
                <a:gd name="connsiteX14" fmla="*/ 17621 w 45522"/>
                <a:gd name="connsiteY14" fmla="*/ 4438 h 43666"/>
                <a:gd name="connsiteX15" fmla="*/ 22441 w 45522"/>
                <a:gd name="connsiteY15" fmla="*/ 3246 h 43666"/>
                <a:gd name="connsiteX16" fmla="*/ 26510 w 45522"/>
                <a:gd name="connsiteY16" fmla="*/ 4680 h 43666"/>
                <a:gd name="connsiteX17" fmla="*/ 26150 w 45522"/>
                <a:gd name="connsiteY17" fmla="*/ 5415 h 43666"/>
                <a:gd name="connsiteX18" fmla="*/ 28080 w 45522"/>
                <a:gd name="connsiteY18" fmla="*/ 5610 h 43666"/>
                <a:gd name="connsiteX19" fmla="*/ 29620 w 45522"/>
                <a:gd name="connsiteY19" fmla="*/ 5002 h 43666"/>
                <a:gd name="connsiteX20" fmla="*/ 30204 w 45522"/>
                <a:gd name="connsiteY20" fmla="*/ 6047 h 43666"/>
                <a:gd name="connsiteX21" fmla="*/ 32332 w 45522"/>
                <a:gd name="connsiteY21" fmla="*/ 6623 h 43666"/>
                <a:gd name="connsiteX22" fmla="*/ 33196 w 45522"/>
                <a:gd name="connsiteY22" fmla="*/ 5347 h 43666"/>
                <a:gd name="connsiteX23" fmla="*/ 34471 w 45522"/>
                <a:gd name="connsiteY23" fmla="*/ 5603 h 43666"/>
                <a:gd name="connsiteX24" fmla="*/ 34439 w 45522"/>
                <a:gd name="connsiteY24" fmla="*/ 6403 h 43666"/>
                <a:gd name="connsiteX25" fmla="*/ 34323 w 45522"/>
                <a:gd name="connsiteY25" fmla="*/ 8803 h 43666"/>
                <a:gd name="connsiteX26" fmla="*/ 37268 w 45522"/>
                <a:gd name="connsiteY26" fmla="*/ 9111 h 43666"/>
                <a:gd name="connsiteX27" fmla="*/ 40274 w 45522"/>
                <a:gd name="connsiteY27" fmla="*/ 8137 h 43666"/>
                <a:gd name="connsiteX28" fmla="*/ 41777 w 45522"/>
                <a:gd name="connsiteY28" fmla="*/ 11360 h 43666"/>
                <a:gd name="connsiteX29" fmla="*/ 43095 w 45522"/>
                <a:gd name="connsiteY29" fmla="*/ 11445 h 43666"/>
                <a:gd name="connsiteX30" fmla="*/ 43587 w 45522"/>
                <a:gd name="connsiteY30" fmla="*/ 12095 h 43666"/>
                <a:gd name="connsiteX31" fmla="*/ 43265 w 45522"/>
                <a:gd name="connsiteY31" fmla="*/ 13176 h 43666"/>
                <a:gd name="connsiteX32" fmla="*/ 44325 w 45522"/>
                <a:gd name="connsiteY32" fmla="*/ 14437 h 43666"/>
                <a:gd name="connsiteX33" fmla="*/ 44264 w 45522"/>
                <a:gd name="connsiteY33" fmla="*/ 15663 h 43666"/>
                <a:gd name="connsiteX34" fmla="*/ 45522 w 45522"/>
                <a:gd name="connsiteY34" fmla="*/ 17207 h 43666"/>
                <a:gd name="connsiteX35" fmla="*/ 44173 w 45522"/>
                <a:gd name="connsiteY35" fmla="*/ 17599 h 43666"/>
                <a:gd name="connsiteX36" fmla="*/ 43352 w 45522"/>
                <a:gd name="connsiteY36" fmla="*/ 18143 h 43666"/>
                <a:gd name="connsiteX37" fmla="*/ 43102 w 45522"/>
                <a:gd name="connsiteY37" fmla="*/ 19391 h 43666"/>
                <a:gd name="connsiteX38" fmla="*/ 44084 w 45522"/>
                <a:gd name="connsiteY38" fmla="*/ 21432 h 43666"/>
                <a:gd name="connsiteX39" fmla="*/ 43316 w 45522"/>
                <a:gd name="connsiteY39" fmla="*/ 21915 h 43666"/>
                <a:gd name="connsiteX40" fmla="*/ 41110 w 45522"/>
                <a:gd name="connsiteY40" fmla="*/ 21807 h 43666"/>
                <a:gd name="connsiteX41" fmla="*/ 40817 w 45522"/>
                <a:gd name="connsiteY41" fmla="*/ 22664 h 43666"/>
                <a:gd name="connsiteX42" fmla="*/ 38214 w 45522"/>
                <a:gd name="connsiteY42" fmla="*/ 22434 h 43666"/>
                <a:gd name="connsiteX43" fmla="*/ 36899 w 45522"/>
                <a:gd name="connsiteY43" fmla="*/ 26579 h 43666"/>
                <a:gd name="connsiteX44" fmla="*/ 33246 w 45522"/>
                <a:gd name="connsiteY44" fmla="*/ 27621 h 43666"/>
                <a:gd name="connsiteX45" fmla="*/ 31620 w 45522"/>
                <a:gd name="connsiteY45" fmla="*/ 28568 h 43666"/>
                <a:gd name="connsiteX46" fmla="*/ 28622 w 45522"/>
                <a:gd name="connsiteY46" fmla="*/ 29710 h 43666"/>
                <a:gd name="connsiteX47" fmla="*/ 26852 w 45522"/>
                <a:gd name="connsiteY47" fmla="*/ 30571 h 43666"/>
                <a:gd name="connsiteX48" fmla="*/ 24960 w 45522"/>
                <a:gd name="connsiteY48" fmla="*/ 31900 h 43666"/>
                <a:gd name="connsiteX49" fmla="*/ 18930 w 45522"/>
                <a:gd name="connsiteY49" fmla="*/ 43472 h 43666"/>
                <a:gd name="connsiteX0" fmla="*/ 18930 w 45522"/>
                <a:gd name="connsiteY0" fmla="*/ 43472 h 43666"/>
                <a:gd name="connsiteX1" fmla="*/ 14991 w 45522"/>
                <a:gd name="connsiteY1" fmla="*/ 39891 h 43666"/>
                <a:gd name="connsiteX2" fmla="*/ 10592 w 45522"/>
                <a:gd name="connsiteY2" fmla="*/ 38678 h 43666"/>
                <a:gd name="connsiteX3" fmla="*/ 10509 w 45522"/>
                <a:gd name="connsiteY3" fmla="*/ 32892 h 43666"/>
                <a:gd name="connsiteX4" fmla="*/ 7975 w 45522"/>
                <a:gd name="connsiteY4" fmla="*/ 29797 h 43666"/>
                <a:gd name="connsiteX5" fmla="*/ 2729 w 45522"/>
                <a:gd name="connsiteY5" fmla="*/ 26096 h 43666"/>
                <a:gd name="connsiteX6" fmla="*/ 4191 w 45522"/>
                <a:gd name="connsiteY6" fmla="*/ 21959 h 43666"/>
                <a:gd name="connsiteX7" fmla="*/ 3649 w 45522"/>
                <a:gd name="connsiteY7" fmla="*/ 16127 h 43666"/>
                <a:gd name="connsiteX8" fmla="*/ 1796 w 45522"/>
                <a:gd name="connsiteY8" fmla="*/ 12619 h 43666"/>
                <a:gd name="connsiteX9" fmla="*/ 167 w 45522"/>
                <a:gd name="connsiteY9" fmla="*/ 3216 h 43666"/>
                <a:gd name="connsiteX10" fmla="*/ 6071 w 45522"/>
                <a:gd name="connsiteY10" fmla="*/ 2633 h 43666"/>
                <a:gd name="connsiteX11" fmla="*/ 8318 w 45522"/>
                <a:gd name="connsiteY11" fmla="*/ 1884 h 43666"/>
                <a:gd name="connsiteX12" fmla="*/ 7307 w 45522"/>
                <a:gd name="connsiteY12" fmla="*/ 9 h 43666"/>
                <a:gd name="connsiteX13" fmla="*/ 14380 w 45522"/>
                <a:gd name="connsiteY13" fmla="*/ 2795 h 43666"/>
                <a:gd name="connsiteX14" fmla="*/ 17621 w 45522"/>
                <a:gd name="connsiteY14" fmla="*/ 4438 h 43666"/>
                <a:gd name="connsiteX15" fmla="*/ 22441 w 45522"/>
                <a:gd name="connsiteY15" fmla="*/ 3246 h 43666"/>
                <a:gd name="connsiteX16" fmla="*/ 26510 w 45522"/>
                <a:gd name="connsiteY16" fmla="*/ 4680 h 43666"/>
                <a:gd name="connsiteX17" fmla="*/ 26150 w 45522"/>
                <a:gd name="connsiteY17" fmla="*/ 5415 h 43666"/>
                <a:gd name="connsiteX18" fmla="*/ 28080 w 45522"/>
                <a:gd name="connsiteY18" fmla="*/ 5610 h 43666"/>
                <a:gd name="connsiteX19" fmla="*/ 29620 w 45522"/>
                <a:gd name="connsiteY19" fmla="*/ 5002 h 43666"/>
                <a:gd name="connsiteX20" fmla="*/ 30204 w 45522"/>
                <a:gd name="connsiteY20" fmla="*/ 6047 h 43666"/>
                <a:gd name="connsiteX21" fmla="*/ 32332 w 45522"/>
                <a:gd name="connsiteY21" fmla="*/ 6623 h 43666"/>
                <a:gd name="connsiteX22" fmla="*/ 33196 w 45522"/>
                <a:gd name="connsiteY22" fmla="*/ 5347 h 43666"/>
                <a:gd name="connsiteX23" fmla="*/ 34471 w 45522"/>
                <a:gd name="connsiteY23" fmla="*/ 5603 h 43666"/>
                <a:gd name="connsiteX24" fmla="*/ 34439 w 45522"/>
                <a:gd name="connsiteY24" fmla="*/ 6403 h 43666"/>
                <a:gd name="connsiteX25" fmla="*/ 34323 w 45522"/>
                <a:gd name="connsiteY25" fmla="*/ 8803 h 43666"/>
                <a:gd name="connsiteX26" fmla="*/ 37268 w 45522"/>
                <a:gd name="connsiteY26" fmla="*/ 9111 h 43666"/>
                <a:gd name="connsiteX27" fmla="*/ 40274 w 45522"/>
                <a:gd name="connsiteY27" fmla="*/ 8137 h 43666"/>
                <a:gd name="connsiteX28" fmla="*/ 41777 w 45522"/>
                <a:gd name="connsiteY28" fmla="*/ 11360 h 43666"/>
                <a:gd name="connsiteX29" fmla="*/ 43095 w 45522"/>
                <a:gd name="connsiteY29" fmla="*/ 11445 h 43666"/>
                <a:gd name="connsiteX30" fmla="*/ 43587 w 45522"/>
                <a:gd name="connsiteY30" fmla="*/ 12095 h 43666"/>
                <a:gd name="connsiteX31" fmla="*/ 43265 w 45522"/>
                <a:gd name="connsiteY31" fmla="*/ 13176 h 43666"/>
                <a:gd name="connsiteX32" fmla="*/ 44325 w 45522"/>
                <a:gd name="connsiteY32" fmla="*/ 14437 h 43666"/>
                <a:gd name="connsiteX33" fmla="*/ 44264 w 45522"/>
                <a:gd name="connsiteY33" fmla="*/ 15663 h 43666"/>
                <a:gd name="connsiteX34" fmla="*/ 45522 w 45522"/>
                <a:gd name="connsiteY34" fmla="*/ 17207 h 43666"/>
                <a:gd name="connsiteX35" fmla="*/ 44173 w 45522"/>
                <a:gd name="connsiteY35" fmla="*/ 17599 h 43666"/>
                <a:gd name="connsiteX36" fmla="*/ 43352 w 45522"/>
                <a:gd name="connsiteY36" fmla="*/ 18143 h 43666"/>
                <a:gd name="connsiteX37" fmla="*/ 43102 w 45522"/>
                <a:gd name="connsiteY37" fmla="*/ 19391 h 43666"/>
                <a:gd name="connsiteX38" fmla="*/ 44084 w 45522"/>
                <a:gd name="connsiteY38" fmla="*/ 21432 h 43666"/>
                <a:gd name="connsiteX39" fmla="*/ 43316 w 45522"/>
                <a:gd name="connsiteY39" fmla="*/ 21915 h 43666"/>
                <a:gd name="connsiteX40" fmla="*/ 41110 w 45522"/>
                <a:gd name="connsiteY40" fmla="*/ 21807 h 43666"/>
                <a:gd name="connsiteX41" fmla="*/ 40817 w 45522"/>
                <a:gd name="connsiteY41" fmla="*/ 22664 h 43666"/>
                <a:gd name="connsiteX42" fmla="*/ 38214 w 45522"/>
                <a:gd name="connsiteY42" fmla="*/ 22434 h 43666"/>
                <a:gd name="connsiteX43" fmla="*/ 36899 w 45522"/>
                <a:gd name="connsiteY43" fmla="*/ 26579 h 43666"/>
                <a:gd name="connsiteX44" fmla="*/ 33246 w 45522"/>
                <a:gd name="connsiteY44" fmla="*/ 27621 h 43666"/>
                <a:gd name="connsiteX45" fmla="*/ 31620 w 45522"/>
                <a:gd name="connsiteY45" fmla="*/ 28568 h 43666"/>
                <a:gd name="connsiteX46" fmla="*/ 28622 w 45522"/>
                <a:gd name="connsiteY46" fmla="*/ 29710 h 43666"/>
                <a:gd name="connsiteX47" fmla="*/ 26852 w 45522"/>
                <a:gd name="connsiteY47" fmla="*/ 30571 h 43666"/>
                <a:gd name="connsiteX48" fmla="*/ 24960 w 45522"/>
                <a:gd name="connsiteY48" fmla="*/ 31900 h 43666"/>
                <a:gd name="connsiteX49" fmla="*/ 18930 w 45522"/>
                <a:gd name="connsiteY49" fmla="*/ 43472 h 43666"/>
                <a:gd name="connsiteX0" fmla="*/ 17675 w 45522"/>
                <a:gd name="connsiteY0" fmla="*/ 43462 h 43656"/>
                <a:gd name="connsiteX1" fmla="*/ 14991 w 45522"/>
                <a:gd name="connsiteY1" fmla="*/ 39891 h 43656"/>
                <a:gd name="connsiteX2" fmla="*/ 10592 w 45522"/>
                <a:gd name="connsiteY2" fmla="*/ 38678 h 43656"/>
                <a:gd name="connsiteX3" fmla="*/ 10509 w 45522"/>
                <a:gd name="connsiteY3" fmla="*/ 32892 h 43656"/>
                <a:gd name="connsiteX4" fmla="*/ 7975 w 45522"/>
                <a:gd name="connsiteY4" fmla="*/ 29797 h 43656"/>
                <a:gd name="connsiteX5" fmla="*/ 2729 w 45522"/>
                <a:gd name="connsiteY5" fmla="*/ 26096 h 43656"/>
                <a:gd name="connsiteX6" fmla="*/ 4191 w 45522"/>
                <a:gd name="connsiteY6" fmla="*/ 21959 h 43656"/>
                <a:gd name="connsiteX7" fmla="*/ 3649 w 45522"/>
                <a:gd name="connsiteY7" fmla="*/ 16127 h 43656"/>
                <a:gd name="connsiteX8" fmla="*/ 1796 w 45522"/>
                <a:gd name="connsiteY8" fmla="*/ 12619 h 43656"/>
                <a:gd name="connsiteX9" fmla="*/ 167 w 45522"/>
                <a:gd name="connsiteY9" fmla="*/ 3216 h 43656"/>
                <a:gd name="connsiteX10" fmla="*/ 6071 w 45522"/>
                <a:gd name="connsiteY10" fmla="*/ 2633 h 43656"/>
                <a:gd name="connsiteX11" fmla="*/ 8318 w 45522"/>
                <a:gd name="connsiteY11" fmla="*/ 1884 h 43656"/>
                <a:gd name="connsiteX12" fmla="*/ 7307 w 45522"/>
                <a:gd name="connsiteY12" fmla="*/ 9 h 43656"/>
                <a:gd name="connsiteX13" fmla="*/ 14380 w 45522"/>
                <a:gd name="connsiteY13" fmla="*/ 2795 h 43656"/>
                <a:gd name="connsiteX14" fmla="*/ 17621 w 45522"/>
                <a:gd name="connsiteY14" fmla="*/ 4438 h 43656"/>
                <a:gd name="connsiteX15" fmla="*/ 22441 w 45522"/>
                <a:gd name="connsiteY15" fmla="*/ 3246 h 43656"/>
                <a:gd name="connsiteX16" fmla="*/ 26510 w 45522"/>
                <a:gd name="connsiteY16" fmla="*/ 4680 h 43656"/>
                <a:gd name="connsiteX17" fmla="*/ 26150 w 45522"/>
                <a:gd name="connsiteY17" fmla="*/ 5415 h 43656"/>
                <a:gd name="connsiteX18" fmla="*/ 28080 w 45522"/>
                <a:gd name="connsiteY18" fmla="*/ 5610 h 43656"/>
                <a:gd name="connsiteX19" fmla="*/ 29620 w 45522"/>
                <a:gd name="connsiteY19" fmla="*/ 5002 h 43656"/>
                <a:gd name="connsiteX20" fmla="*/ 30204 w 45522"/>
                <a:gd name="connsiteY20" fmla="*/ 6047 h 43656"/>
                <a:gd name="connsiteX21" fmla="*/ 32332 w 45522"/>
                <a:gd name="connsiteY21" fmla="*/ 6623 h 43656"/>
                <a:gd name="connsiteX22" fmla="*/ 33196 w 45522"/>
                <a:gd name="connsiteY22" fmla="*/ 5347 h 43656"/>
                <a:gd name="connsiteX23" fmla="*/ 34471 w 45522"/>
                <a:gd name="connsiteY23" fmla="*/ 5603 h 43656"/>
                <a:gd name="connsiteX24" fmla="*/ 34439 w 45522"/>
                <a:gd name="connsiteY24" fmla="*/ 6403 h 43656"/>
                <a:gd name="connsiteX25" fmla="*/ 34323 w 45522"/>
                <a:gd name="connsiteY25" fmla="*/ 8803 h 43656"/>
                <a:gd name="connsiteX26" fmla="*/ 37268 w 45522"/>
                <a:gd name="connsiteY26" fmla="*/ 9111 h 43656"/>
                <a:gd name="connsiteX27" fmla="*/ 40274 w 45522"/>
                <a:gd name="connsiteY27" fmla="*/ 8137 h 43656"/>
                <a:gd name="connsiteX28" fmla="*/ 41777 w 45522"/>
                <a:gd name="connsiteY28" fmla="*/ 11360 h 43656"/>
                <a:gd name="connsiteX29" fmla="*/ 43095 w 45522"/>
                <a:gd name="connsiteY29" fmla="*/ 11445 h 43656"/>
                <a:gd name="connsiteX30" fmla="*/ 43587 w 45522"/>
                <a:gd name="connsiteY30" fmla="*/ 12095 h 43656"/>
                <a:gd name="connsiteX31" fmla="*/ 43265 w 45522"/>
                <a:gd name="connsiteY31" fmla="*/ 13176 h 43656"/>
                <a:gd name="connsiteX32" fmla="*/ 44325 w 45522"/>
                <a:gd name="connsiteY32" fmla="*/ 14437 h 43656"/>
                <a:gd name="connsiteX33" fmla="*/ 44264 w 45522"/>
                <a:gd name="connsiteY33" fmla="*/ 15663 h 43656"/>
                <a:gd name="connsiteX34" fmla="*/ 45522 w 45522"/>
                <a:gd name="connsiteY34" fmla="*/ 17207 h 43656"/>
                <a:gd name="connsiteX35" fmla="*/ 44173 w 45522"/>
                <a:gd name="connsiteY35" fmla="*/ 17599 h 43656"/>
                <a:gd name="connsiteX36" fmla="*/ 43352 w 45522"/>
                <a:gd name="connsiteY36" fmla="*/ 18143 h 43656"/>
                <a:gd name="connsiteX37" fmla="*/ 43102 w 45522"/>
                <a:gd name="connsiteY37" fmla="*/ 19391 h 43656"/>
                <a:gd name="connsiteX38" fmla="*/ 44084 w 45522"/>
                <a:gd name="connsiteY38" fmla="*/ 21432 h 43656"/>
                <a:gd name="connsiteX39" fmla="*/ 43316 w 45522"/>
                <a:gd name="connsiteY39" fmla="*/ 21915 h 43656"/>
                <a:gd name="connsiteX40" fmla="*/ 41110 w 45522"/>
                <a:gd name="connsiteY40" fmla="*/ 21807 h 43656"/>
                <a:gd name="connsiteX41" fmla="*/ 40817 w 45522"/>
                <a:gd name="connsiteY41" fmla="*/ 22664 h 43656"/>
                <a:gd name="connsiteX42" fmla="*/ 38214 w 45522"/>
                <a:gd name="connsiteY42" fmla="*/ 22434 h 43656"/>
                <a:gd name="connsiteX43" fmla="*/ 36899 w 45522"/>
                <a:gd name="connsiteY43" fmla="*/ 26579 h 43656"/>
                <a:gd name="connsiteX44" fmla="*/ 33246 w 45522"/>
                <a:gd name="connsiteY44" fmla="*/ 27621 h 43656"/>
                <a:gd name="connsiteX45" fmla="*/ 31620 w 45522"/>
                <a:gd name="connsiteY45" fmla="*/ 28568 h 43656"/>
                <a:gd name="connsiteX46" fmla="*/ 28622 w 45522"/>
                <a:gd name="connsiteY46" fmla="*/ 29710 h 43656"/>
                <a:gd name="connsiteX47" fmla="*/ 26852 w 45522"/>
                <a:gd name="connsiteY47" fmla="*/ 30571 h 43656"/>
                <a:gd name="connsiteX48" fmla="*/ 24960 w 45522"/>
                <a:gd name="connsiteY48" fmla="*/ 31900 h 43656"/>
                <a:gd name="connsiteX49" fmla="*/ 17675 w 45522"/>
                <a:gd name="connsiteY49" fmla="*/ 43462 h 4365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3246 w 45522"/>
                <a:gd name="connsiteY44" fmla="*/ 27621 h 44146"/>
                <a:gd name="connsiteX45" fmla="*/ 31620 w 45522"/>
                <a:gd name="connsiteY45" fmla="*/ 28568 h 44146"/>
                <a:gd name="connsiteX46" fmla="*/ 28622 w 45522"/>
                <a:gd name="connsiteY46" fmla="*/ 29710 h 44146"/>
                <a:gd name="connsiteX47" fmla="*/ 26852 w 45522"/>
                <a:gd name="connsiteY47" fmla="*/ 30571 h 44146"/>
                <a:gd name="connsiteX48" fmla="*/ 18941 w 45522"/>
                <a:gd name="connsiteY48" fmla="*/ 44014 h 44146"/>
                <a:gd name="connsiteX49" fmla="*/ 17675 w 45522"/>
                <a:gd name="connsiteY49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3246 w 45522"/>
                <a:gd name="connsiteY44" fmla="*/ 27621 h 44146"/>
                <a:gd name="connsiteX45" fmla="*/ 31620 w 45522"/>
                <a:gd name="connsiteY45" fmla="*/ 28568 h 44146"/>
                <a:gd name="connsiteX46" fmla="*/ 28622 w 45522"/>
                <a:gd name="connsiteY46" fmla="*/ 29710 h 44146"/>
                <a:gd name="connsiteX47" fmla="*/ 20293 w 45522"/>
                <a:gd name="connsiteY47" fmla="*/ 41205 h 44146"/>
                <a:gd name="connsiteX48" fmla="*/ 18941 w 45522"/>
                <a:gd name="connsiteY48" fmla="*/ 44014 h 44146"/>
                <a:gd name="connsiteX49" fmla="*/ 17675 w 45522"/>
                <a:gd name="connsiteY49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3246 w 45522"/>
                <a:gd name="connsiteY44" fmla="*/ 27621 h 44146"/>
                <a:gd name="connsiteX45" fmla="*/ 31620 w 45522"/>
                <a:gd name="connsiteY45" fmla="*/ 28568 h 44146"/>
                <a:gd name="connsiteX46" fmla="*/ 22486 w 45522"/>
                <a:gd name="connsiteY46" fmla="*/ 39500 h 44146"/>
                <a:gd name="connsiteX47" fmla="*/ 20293 w 45522"/>
                <a:gd name="connsiteY47" fmla="*/ 41205 h 44146"/>
                <a:gd name="connsiteX48" fmla="*/ 18941 w 45522"/>
                <a:gd name="connsiteY48" fmla="*/ 44014 h 44146"/>
                <a:gd name="connsiteX49" fmla="*/ 17675 w 45522"/>
                <a:gd name="connsiteY49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3246 w 45522"/>
                <a:gd name="connsiteY44" fmla="*/ 27621 h 44146"/>
                <a:gd name="connsiteX45" fmla="*/ 24349 w 45522"/>
                <a:gd name="connsiteY45" fmla="*/ 37589 h 44146"/>
                <a:gd name="connsiteX46" fmla="*/ 22486 w 45522"/>
                <a:gd name="connsiteY46" fmla="*/ 39500 h 44146"/>
                <a:gd name="connsiteX47" fmla="*/ 20293 w 45522"/>
                <a:gd name="connsiteY47" fmla="*/ 41205 h 44146"/>
                <a:gd name="connsiteX48" fmla="*/ 18941 w 45522"/>
                <a:gd name="connsiteY48" fmla="*/ 44014 h 44146"/>
                <a:gd name="connsiteX49" fmla="*/ 17675 w 45522"/>
                <a:gd name="connsiteY49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3246 w 45522"/>
                <a:gd name="connsiteY44" fmla="*/ 27621 h 44146"/>
                <a:gd name="connsiteX45" fmla="*/ 22486 w 45522"/>
                <a:gd name="connsiteY45" fmla="*/ 39500 h 44146"/>
                <a:gd name="connsiteX46" fmla="*/ 20293 w 45522"/>
                <a:gd name="connsiteY46" fmla="*/ 41205 h 44146"/>
                <a:gd name="connsiteX47" fmla="*/ 18941 w 45522"/>
                <a:gd name="connsiteY47" fmla="*/ 44014 h 44146"/>
                <a:gd name="connsiteX48" fmla="*/ 17675 w 45522"/>
                <a:gd name="connsiteY48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3246 w 45522"/>
                <a:gd name="connsiteY44" fmla="*/ 27621 h 44146"/>
                <a:gd name="connsiteX45" fmla="*/ 26379 w 45522"/>
                <a:gd name="connsiteY45" fmla="*/ 41226 h 44146"/>
                <a:gd name="connsiteX46" fmla="*/ 22486 w 45522"/>
                <a:gd name="connsiteY46" fmla="*/ 39500 h 44146"/>
                <a:gd name="connsiteX47" fmla="*/ 20293 w 45522"/>
                <a:gd name="connsiteY47" fmla="*/ 41205 h 44146"/>
                <a:gd name="connsiteX48" fmla="*/ 18941 w 45522"/>
                <a:gd name="connsiteY48" fmla="*/ 44014 h 44146"/>
                <a:gd name="connsiteX49" fmla="*/ 17675 w 45522"/>
                <a:gd name="connsiteY49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3246 w 45522"/>
                <a:gd name="connsiteY44" fmla="*/ 27621 h 44146"/>
                <a:gd name="connsiteX45" fmla="*/ 29158 w 45522"/>
                <a:gd name="connsiteY45" fmla="*/ 34645 h 44146"/>
                <a:gd name="connsiteX46" fmla="*/ 26379 w 45522"/>
                <a:gd name="connsiteY46" fmla="*/ 41226 h 44146"/>
                <a:gd name="connsiteX47" fmla="*/ 22486 w 45522"/>
                <a:gd name="connsiteY47" fmla="*/ 39500 h 44146"/>
                <a:gd name="connsiteX48" fmla="*/ 20293 w 45522"/>
                <a:gd name="connsiteY48" fmla="*/ 41205 h 44146"/>
                <a:gd name="connsiteX49" fmla="*/ 18941 w 45522"/>
                <a:gd name="connsiteY49" fmla="*/ 44014 h 44146"/>
                <a:gd name="connsiteX50" fmla="*/ 17675 w 45522"/>
                <a:gd name="connsiteY50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3246 w 45522"/>
                <a:gd name="connsiteY44" fmla="*/ 27621 h 44146"/>
                <a:gd name="connsiteX45" fmla="*/ 29158 w 45522"/>
                <a:gd name="connsiteY45" fmla="*/ 34645 h 44146"/>
                <a:gd name="connsiteX46" fmla="*/ 30767 w 45522"/>
                <a:gd name="connsiteY46" fmla="*/ 37003 h 44146"/>
                <a:gd name="connsiteX47" fmla="*/ 26379 w 45522"/>
                <a:gd name="connsiteY47" fmla="*/ 41226 h 44146"/>
                <a:gd name="connsiteX48" fmla="*/ 22486 w 45522"/>
                <a:gd name="connsiteY48" fmla="*/ 39500 h 44146"/>
                <a:gd name="connsiteX49" fmla="*/ 20293 w 45522"/>
                <a:gd name="connsiteY49" fmla="*/ 41205 h 44146"/>
                <a:gd name="connsiteX50" fmla="*/ 18941 w 45522"/>
                <a:gd name="connsiteY50" fmla="*/ 44014 h 44146"/>
                <a:gd name="connsiteX51" fmla="*/ 17675 w 45522"/>
                <a:gd name="connsiteY51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3246 w 45522"/>
                <a:gd name="connsiteY44" fmla="*/ 27621 h 44146"/>
                <a:gd name="connsiteX45" fmla="*/ 29158 w 45522"/>
                <a:gd name="connsiteY45" fmla="*/ 34645 h 44146"/>
                <a:gd name="connsiteX46" fmla="*/ 30767 w 45522"/>
                <a:gd name="connsiteY46" fmla="*/ 37003 h 44146"/>
                <a:gd name="connsiteX47" fmla="*/ 26301 w 45522"/>
                <a:gd name="connsiteY47" fmla="*/ 42336 h 44146"/>
                <a:gd name="connsiteX48" fmla="*/ 22486 w 45522"/>
                <a:gd name="connsiteY48" fmla="*/ 39500 h 44146"/>
                <a:gd name="connsiteX49" fmla="*/ 20293 w 45522"/>
                <a:gd name="connsiteY49" fmla="*/ 41205 h 44146"/>
                <a:gd name="connsiteX50" fmla="*/ 18941 w 45522"/>
                <a:gd name="connsiteY50" fmla="*/ 44014 h 44146"/>
                <a:gd name="connsiteX51" fmla="*/ 17675 w 45522"/>
                <a:gd name="connsiteY51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6899 w 45522"/>
                <a:gd name="connsiteY43" fmla="*/ 26579 h 44146"/>
                <a:gd name="connsiteX44" fmla="*/ 35563 w 45522"/>
                <a:gd name="connsiteY44" fmla="*/ 29780 h 44146"/>
                <a:gd name="connsiteX45" fmla="*/ 29158 w 45522"/>
                <a:gd name="connsiteY45" fmla="*/ 34645 h 44146"/>
                <a:gd name="connsiteX46" fmla="*/ 30767 w 45522"/>
                <a:gd name="connsiteY46" fmla="*/ 37003 h 44146"/>
                <a:gd name="connsiteX47" fmla="*/ 26301 w 45522"/>
                <a:gd name="connsiteY47" fmla="*/ 42336 h 44146"/>
                <a:gd name="connsiteX48" fmla="*/ 22486 w 45522"/>
                <a:gd name="connsiteY48" fmla="*/ 39500 h 44146"/>
                <a:gd name="connsiteX49" fmla="*/ 20293 w 45522"/>
                <a:gd name="connsiteY49" fmla="*/ 41205 h 44146"/>
                <a:gd name="connsiteX50" fmla="*/ 18941 w 45522"/>
                <a:gd name="connsiteY50" fmla="*/ 44014 h 44146"/>
                <a:gd name="connsiteX51" fmla="*/ 17675 w 45522"/>
                <a:gd name="connsiteY51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7088 w 45522"/>
                <a:gd name="connsiteY43" fmla="*/ 27523 h 44146"/>
                <a:gd name="connsiteX44" fmla="*/ 35563 w 45522"/>
                <a:gd name="connsiteY44" fmla="*/ 29780 h 44146"/>
                <a:gd name="connsiteX45" fmla="*/ 29158 w 45522"/>
                <a:gd name="connsiteY45" fmla="*/ 34645 h 44146"/>
                <a:gd name="connsiteX46" fmla="*/ 30767 w 45522"/>
                <a:gd name="connsiteY46" fmla="*/ 37003 h 44146"/>
                <a:gd name="connsiteX47" fmla="*/ 26301 w 45522"/>
                <a:gd name="connsiteY47" fmla="*/ 42336 h 44146"/>
                <a:gd name="connsiteX48" fmla="*/ 22486 w 45522"/>
                <a:gd name="connsiteY48" fmla="*/ 39500 h 44146"/>
                <a:gd name="connsiteX49" fmla="*/ 20293 w 45522"/>
                <a:gd name="connsiteY49" fmla="*/ 41205 h 44146"/>
                <a:gd name="connsiteX50" fmla="*/ 18941 w 45522"/>
                <a:gd name="connsiteY50" fmla="*/ 44014 h 44146"/>
                <a:gd name="connsiteX51" fmla="*/ 17675 w 45522"/>
                <a:gd name="connsiteY51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38214 w 45522"/>
                <a:gd name="connsiteY42" fmla="*/ 22434 h 44146"/>
                <a:gd name="connsiteX43" fmla="*/ 37088 w 45522"/>
                <a:gd name="connsiteY43" fmla="*/ 27523 h 44146"/>
                <a:gd name="connsiteX44" fmla="*/ 35563 w 45522"/>
                <a:gd name="connsiteY44" fmla="*/ 29780 h 44146"/>
                <a:gd name="connsiteX45" fmla="*/ 35844 w 45522"/>
                <a:gd name="connsiteY45" fmla="*/ 33312 h 44146"/>
                <a:gd name="connsiteX46" fmla="*/ 29158 w 45522"/>
                <a:gd name="connsiteY46" fmla="*/ 34645 h 44146"/>
                <a:gd name="connsiteX47" fmla="*/ 30767 w 45522"/>
                <a:gd name="connsiteY47" fmla="*/ 37003 h 44146"/>
                <a:gd name="connsiteX48" fmla="*/ 26301 w 45522"/>
                <a:gd name="connsiteY48" fmla="*/ 42336 h 44146"/>
                <a:gd name="connsiteX49" fmla="*/ 22486 w 45522"/>
                <a:gd name="connsiteY49" fmla="*/ 39500 h 44146"/>
                <a:gd name="connsiteX50" fmla="*/ 20293 w 45522"/>
                <a:gd name="connsiteY50" fmla="*/ 41205 h 44146"/>
                <a:gd name="connsiteX51" fmla="*/ 18941 w 45522"/>
                <a:gd name="connsiteY51" fmla="*/ 44014 h 44146"/>
                <a:gd name="connsiteX52" fmla="*/ 17675 w 45522"/>
                <a:gd name="connsiteY52" fmla="*/ 43462 h 44146"/>
                <a:gd name="connsiteX0" fmla="*/ 17675 w 45522"/>
                <a:gd name="connsiteY0" fmla="*/ 43462 h 44146"/>
                <a:gd name="connsiteX1" fmla="*/ 14991 w 45522"/>
                <a:gd name="connsiteY1" fmla="*/ 39891 h 44146"/>
                <a:gd name="connsiteX2" fmla="*/ 10592 w 45522"/>
                <a:gd name="connsiteY2" fmla="*/ 38678 h 44146"/>
                <a:gd name="connsiteX3" fmla="*/ 10509 w 45522"/>
                <a:gd name="connsiteY3" fmla="*/ 32892 h 44146"/>
                <a:gd name="connsiteX4" fmla="*/ 7975 w 45522"/>
                <a:gd name="connsiteY4" fmla="*/ 29797 h 44146"/>
                <a:gd name="connsiteX5" fmla="*/ 2729 w 45522"/>
                <a:gd name="connsiteY5" fmla="*/ 26096 h 44146"/>
                <a:gd name="connsiteX6" fmla="*/ 4191 w 45522"/>
                <a:gd name="connsiteY6" fmla="*/ 21959 h 44146"/>
                <a:gd name="connsiteX7" fmla="*/ 3649 w 45522"/>
                <a:gd name="connsiteY7" fmla="*/ 16127 h 44146"/>
                <a:gd name="connsiteX8" fmla="*/ 1796 w 45522"/>
                <a:gd name="connsiteY8" fmla="*/ 12619 h 44146"/>
                <a:gd name="connsiteX9" fmla="*/ 167 w 45522"/>
                <a:gd name="connsiteY9" fmla="*/ 3216 h 44146"/>
                <a:gd name="connsiteX10" fmla="*/ 6071 w 45522"/>
                <a:gd name="connsiteY10" fmla="*/ 2633 h 44146"/>
                <a:gd name="connsiteX11" fmla="*/ 8318 w 45522"/>
                <a:gd name="connsiteY11" fmla="*/ 1884 h 44146"/>
                <a:gd name="connsiteX12" fmla="*/ 7307 w 45522"/>
                <a:gd name="connsiteY12" fmla="*/ 9 h 44146"/>
                <a:gd name="connsiteX13" fmla="*/ 14380 w 45522"/>
                <a:gd name="connsiteY13" fmla="*/ 2795 h 44146"/>
                <a:gd name="connsiteX14" fmla="*/ 17621 w 45522"/>
                <a:gd name="connsiteY14" fmla="*/ 4438 h 44146"/>
                <a:gd name="connsiteX15" fmla="*/ 22441 w 45522"/>
                <a:gd name="connsiteY15" fmla="*/ 3246 h 44146"/>
                <a:gd name="connsiteX16" fmla="*/ 26510 w 45522"/>
                <a:gd name="connsiteY16" fmla="*/ 4680 h 44146"/>
                <a:gd name="connsiteX17" fmla="*/ 26150 w 45522"/>
                <a:gd name="connsiteY17" fmla="*/ 5415 h 44146"/>
                <a:gd name="connsiteX18" fmla="*/ 28080 w 45522"/>
                <a:gd name="connsiteY18" fmla="*/ 5610 h 44146"/>
                <a:gd name="connsiteX19" fmla="*/ 29620 w 45522"/>
                <a:gd name="connsiteY19" fmla="*/ 5002 h 44146"/>
                <a:gd name="connsiteX20" fmla="*/ 30204 w 45522"/>
                <a:gd name="connsiteY20" fmla="*/ 6047 h 44146"/>
                <a:gd name="connsiteX21" fmla="*/ 32332 w 45522"/>
                <a:gd name="connsiteY21" fmla="*/ 6623 h 44146"/>
                <a:gd name="connsiteX22" fmla="*/ 33196 w 45522"/>
                <a:gd name="connsiteY22" fmla="*/ 5347 h 44146"/>
                <a:gd name="connsiteX23" fmla="*/ 34471 w 45522"/>
                <a:gd name="connsiteY23" fmla="*/ 5603 h 44146"/>
                <a:gd name="connsiteX24" fmla="*/ 34439 w 45522"/>
                <a:gd name="connsiteY24" fmla="*/ 6403 h 44146"/>
                <a:gd name="connsiteX25" fmla="*/ 34323 w 45522"/>
                <a:gd name="connsiteY25" fmla="*/ 8803 h 44146"/>
                <a:gd name="connsiteX26" fmla="*/ 37268 w 45522"/>
                <a:gd name="connsiteY26" fmla="*/ 9111 h 44146"/>
                <a:gd name="connsiteX27" fmla="*/ 40274 w 45522"/>
                <a:gd name="connsiteY27" fmla="*/ 8137 h 44146"/>
                <a:gd name="connsiteX28" fmla="*/ 41777 w 45522"/>
                <a:gd name="connsiteY28" fmla="*/ 11360 h 44146"/>
                <a:gd name="connsiteX29" fmla="*/ 43095 w 45522"/>
                <a:gd name="connsiteY29" fmla="*/ 11445 h 44146"/>
                <a:gd name="connsiteX30" fmla="*/ 43587 w 45522"/>
                <a:gd name="connsiteY30" fmla="*/ 12095 h 44146"/>
                <a:gd name="connsiteX31" fmla="*/ 43265 w 45522"/>
                <a:gd name="connsiteY31" fmla="*/ 13176 h 44146"/>
                <a:gd name="connsiteX32" fmla="*/ 44325 w 45522"/>
                <a:gd name="connsiteY32" fmla="*/ 14437 h 44146"/>
                <a:gd name="connsiteX33" fmla="*/ 44264 w 45522"/>
                <a:gd name="connsiteY33" fmla="*/ 15663 h 44146"/>
                <a:gd name="connsiteX34" fmla="*/ 45522 w 45522"/>
                <a:gd name="connsiteY34" fmla="*/ 17207 h 44146"/>
                <a:gd name="connsiteX35" fmla="*/ 44173 w 45522"/>
                <a:gd name="connsiteY35" fmla="*/ 17599 h 44146"/>
                <a:gd name="connsiteX36" fmla="*/ 43352 w 45522"/>
                <a:gd name="connsiteY36" fmla="*/ 18143 h 44146"/>
                <a:gd name="connsiteX37" fmla="*/ 43102 w 45522"/>
                <a:gd name="connsiteY37" fmla="*/ 19391 h 44146"/>
                <a:gd name="connsiteX38" fmla="*/ 44084 w 45522"/>
                <a:gd name="connsiteY38" fmla="*/ 21432 h 44146"/>
                <a:gd name="connsiteX39" fmla="*/ 43316 w 45522"/>
                <a:gd name="connsiteY39" fmla="*/ 21915 h 44146"/>
                <a:gd name="connsiteX40" fmla="*/ 41110 w 45522"/>
                <a:gd name="connsiteY40" fmla="*/ 21807 h 44146"/>
                <a:gd name="connsiteX41" fmla="*/ 40817 w 45522"/>
                <a:gd name="connsiteY41" fmla="*/ 22664 h 44146"/>
                <a:gd name="connsiteX42" fmla="*/ 41195 w 45522"/>
                <a:gd name="connsiteY42" fmla="*/ 27126 h 44146"/>
                <a:gd name="connsiteX43" fmla="*/ 37088 w 45522"/>
                <a:gd name="connsiteY43" fmla="*/ 27523 h 44146"/>
                <a:gd name="connsiteX44" fmla="*/ 35563 w 45522"/>
                <a:gd name="connsiteY44" fmla="*/ 29780 h 44146"/>
                <a:gd name="connsiteX45" fmla="*/ 35844 w 45522"/>
                <a:gd name="connsiteY45" fmla="*/ 33312 h 44146"/>
                <a:gd name="connsiteX46" fmla="*/ 29158 w 45522"/>
                <a:gd name="connsiteY46" fmla="*/ 34645 h 44146"/>
                <a:gd name="connsiteX47" fmla="*/ 30767 w 45522"/>
                <a:gd name="connsiteY47" fmla="*/ 37003 h 44146"/>
                <a:gd name="connsiteX48" fmla="*/ 26301 w 45522"/>
                <a:gd name="connsiteY48" fmla="*/ 42336 h 44146"/>
                <a:gd name="connsiteX49" fmla="*/ 22486 w 45522"/>
                <a:gd name="connsiteY49" fmla="*/ 39500 h 44146"/>
                <a:gd name="connsiteX50" fmla="*/ 20293 w 45522"/>
                <a:gd name="connsiteY50" fmla="*/ 41205 h 44146"/>
                <a:gd name="connsiteX51" fmla="*/ 18941 w 45522"/>
                <a:gd name="connsiteY51" fmla="*/ 44014 h 44146"/>
                <a:gd name="connsiteX52" fmla="*/ 17675 w 45522"/>
                <a:gd name="connsiteY52" fmla="*/ 43462 h 44146"/>
                <a:gd name="connsiteX0" fmla="*/ 17675 w 47363"/>
                <a:gd name="connsiteY0" fmla="*/ 43462 h 44146"/>
                <a:gd name="connsiteX1" fmla="*/ 14991 w 47363"/>
                <a:gd name="connsiteY1" fmla="*/ 39891 h 44146"/>
                <a:gd name="connsiteX2" fmla="*/ 10592 w 47363"/>
                <a:gd name="connsiteY2" fmla="*/ 38678 h 44146"/>
                <a:gd name="connsiteX3" fmla="*/ 10509 w 47363"/>
                <a:gd name="connsiteY3" fmla="*/ 32892 h 44146"/>
                <a:gd name="connsiteX4" fmla="*/ 7975 w 47363"/>
                <a:gd name="connsiteY4" fmla="*/ 29797 h 44146"/>
                <a:gd name="connsiteX5" fmla="*/ 2729 w 47363"/>
                <a:gd name="connsiteY5" fmla="*/ 26096 h 44146"/>
                <a:gd name="connsiteX6" fmla="*/ 4191 w 47363"/>
                <a:gd name="connsiteY6" fmla="*/ 21959 h 44146"/>
                <a:gd name="connsiteX7" fmla="*/ 3649 w 47363"/>
                <a:gd name="connsiteY7" fmla="*/ 16127 h 44146"/>
                <a:gd name="connsiteX8" fmla="*/ 1796 w 47363"/>
                <a:gd name="connsiteY8" fmla="*/ 12619 h 44146"/>
                <a:gd name="connsiteX9" fmla="*/ 167 w 47363"/>
                <a:gd name="connsiteY9" fmla="*/ 3216 h 44146"/>
                <a:gd name="connsiteX10" fmla="*/ 6071 w 47363"/>
                <a:gd name="connsiteY10" fmla="*/ 2633 h 44146"/>
                <a:gd name="connsiteX11" fmla="*/ 8318 w 47363"/>
                <a:gd name="connsiteY11" fmla="*/ 1884 h 44146"/>
                <a:gd name="connsiteX12" fmla="*/ 7307 w 47363"/>
                <a:gd name="connsiteY12" fmla="*/ 9 h 44146"/>
                <a:gd name="connsiteX13" fmla="*/ 14380 w 47363"/>
                <a:gd name="connsiteY13" fmla="*/ 2795 h 44146"/>
                <a:gd name="connsiteX14" fmla="*/ 17621 w 47363"/>
                <a:gd name="connsiteY14" fmla="*/ 4438 h 44146"/>
                <a:gd name="connsiteX15" fmla="*/ 22441 w 47363"/>
                <a:gd name="connsiteY15" fmla="*/ 3246 h 44146"/>
                <a:gd name="connsiteX16" fmla="*/ 26510 w 47363"/>
                <a:gd name="connsiteY16" fmla="*/ 4680 h 44146"/>
                <a:gd name="connsiteX17" fmla="*/ 26150 w 47363"/>
                <a:gd name="connsiteY17" fmla="*/ 5415 h 44146"/>
                <a:gd name="connsiteX18" fmla="*/ 28080 w 47363"/>
                <a:gd name="connsiteY18" fmla="*/ 5610 h 44146"/>
                <a:gd name="connsiteX19" fmla="*/ 29620 w 47363"/>
                <a:gd name="connsiteY19" fmla="*/ 5002 h 44146"/>
                <a:gd name="connsiteX20" fmla="*/ 30204 w 47363"/>
                <a:gd name="connsiteY20" fmla="*/ 6047 h 44146"/>
                <a:gd name="connsiteX21" fmla="*/ 32332 w 47363"/>
                <a:gd name="connsiteY21" fmla="*/ 6623 h 44146"/>
                <a:gd name="connsiteX22" fmla="*/ 33196 w 47363"/>
                <a:gd name="connsiteY22" fmla="*/ 5347 h 44146"/>
                <a:gd name="connsiteX23" fmla="*/ 34471 w 47363"/>
                <a:gd name="connsiteY23" fmla="*/ 5603 h 44146"/>
                <a:gd name="connsiteX24" fmla="*/ 34439 w 47363"/>
                <a:gd name="connsiteY24" fmla="*/ 6403 h 44146"/>
                <a:gd name="connsiteX25" fmla="*/ 34323 w 47363"/>
                <a:gd name="connsiteY25" fmla="*/ 8803 h 44146"/>
                <a:gd name="connsiteX26" fmla="*/ 37268 w 47363"/>
                <a:gd name="connsiteY26" fmla="*/ 9111 h 44146"/>
                <a:gd name="connsiteX27" fmla="*/ 40274 w 47363"/>
                <a:gd name="connsiteY27" fmla="*/ 8137 h 44146"/>
                <a:gd name="connsiteX28" fmla="*/ 41777 w 47363"/>
                <a:gd name="connsiteY28" fmla="*/ 11360 h 44146"/>
                <a:gd name="connsiteX29" fmla="*/ 43095 w 47363"/>
                <a:gd name="connsiteY29" fmla="*/ 11445 h 44146"/>
                <a:gd name="connsiteX30" fmla="*/ 43587 w 47363"/>
                <a:gd name="connsiteY30" fmla="*/ 12095 h 44146"/>
                <a:gd name="connsiteX31" fmla="*/ 43265 w 47363"/>
                <a:gd name="connsiteY31" fmla="*/ 13176 h 44146"/>
                <a:gd name="connsiteX32" fmla="*/ 44325 w 47363"/>
                <a:gd name="connsiteY32" fmla="*/ 14437 h 44146"/>
                <a:gd name="connsiteX33" fmla="*/ 44264 w 47363"/>
                <a:gd name="connsiteY33" fmla="*/ 15663 h 44146"/>
                <a:gd name="connsiteX34" fmla="*/ 45522 w 47363"/>
                <a:gd name="connsiteY34" fmla="*/ 17207 h 44146"/>
                <a:gd name="connsiteX35" fmla="*/ 44173 w 47363"/>
                <a:gd name="connsiteY35" fmla="*/ 17599 h 44146"/>
                <a:gd name="connsiteX36" fmla="*/ 43352 w 47363"/>
                <a:gd name="connsiteY36" fmla="*/ 18143 h 44146"/>
                <a:gd name="connsiteX37" fmla="*/ 43102 w 47363"/>
                <a:gd name="connsiteY37" fmla="*/ 19391 h 44146"/>
                <a:gd name="connsiteX38" fmla="*/ 44084 w 47363"/>
                <a:gd name="connsiteY38" fmla="*/ 21432 h 44146"/>
                <a:gd name="connsiteX39" fmla="*/ 43316 w 47363"/>
                <a:gd name="connsiteY39" fmla="*/ 21915 h 44146"/>
                <a:gd name="connsiteX40" fmla="*/ 41110 w 47363"/>
                <a:gd name="connsiteY40" fmla="*/ 21807 h 44146"/>
                <a:gd name="connsiteX41" fmla="*/ 47363 w 47363"/>
                <a:gd name="connsiteY41" fmla="*/ 30797 h 44146"/>
                <a:gd name="connsiteX42" fmla="*/ 41195 w 47363"/>
                <a:gd name="connsiteY42" fmla="*/ 27126 h 44146"/>
                <a:gd name="connsiteX43" fmla="*/ 37088 w 47363"/>
                <a:gd name="connsiteY43" fmla="*/ 27523 h 44146"/>
                <a:gd name="connsiteX44" fmla="*/ 35563 w 47363"/>
                <a:gd name="connsiteY44" fmla="*/ 29780 h 44146"/>
                <a:gd name="connsiteX45" fmla="*/ 35844 w 47363"/>
                <a:gd name="connsiteY45" fmla="*/ 33312 h 44146"/>
                <a:gd name="connsiteX46" fmla="*/ 29158 w 47363"/>
                <a:gd name="connsiteY46" fmla="*/ 34645 h 44146"/>
                <a:gd name="connsiteX47" fmla="*/ 30767 w 47363"/>
                <a:gd name="connsiteY47" fmla="*/ 37003 h 44146"/>
                <a:gd name="connsiteX48" fmla="*/ 26301 w 47363"/>
                <a:gd name="connsiteY48" fmla="*/ 42336 h 44146"/>
                <a:gd name="connsiteX49" fmla="*/ 22486 w 47363"/>
                <a:gd name="connsiteY49" fmla="*/ 39500 h 44146"/>
                <a:gd name="connsiteX50" fmla="*/ 20293 w 47363"/>
                <a:gd name="connsiteY50" fmla="*/ 41205 h 44146"/>
                <a:gd name="connsiteX51" fmla="*/ 18941 w 47363"/>
                <a:gd name="connsiteY51" fmla="*/ 44014 h 44146"/>
                <a:gd name="connsiteX52" fmla="*/ 17675 w 47363"/>
                <a:gd name="connsiteY52" fmla="*/ 43462 h 44146"/>
                <a:gd name="connsiteX0" fmla="*/ 17675 w 52605"/>
                <a:gd name="connsiteY0" fmla="*/ 43462 h 44146"/>
                <a:gd name="connsiteX1" fmla="*/ 14991 w 52605"/>
                <a:gd name="connsiteY1" fmla="*/ 39891 h 44146"/>
                <a:gd name="connsiteX2" fmla="*/ 10592 w 52605"/>
                <a:gd name="connsiteY2" fmla="*/ 38678 h 44146"/>
                <a:gd name="connsiteX3" fmla="*/ 10509 w 52605"/>
                <a:gd name="connsiteY3" fmla="*/ 32892 h 44146"/>
                <a:gd name="connsiteX4" fmla="*/ 7975 w 52605"/>
                <a:gd name="connsiteY4" fmla="*/ 29797 h 44146"/>
                <a:gd name="connsiteX5" fmla="*/ 2729 w 52605"/>
                <a:gd name="connsiteY5" fmla="*/ 26096 h 44146"/>
                <a:gd name="connsiteX6" fmla="*/ 4191 w 52605"/>
                <a:gd name="connsiteY6" fmla="*/ 21959 h 44146"/>
                <a:gd name="connsiteX7" fmla="*/ 3649 w 52605"/>
                <a:gd name="connsiteY7" fmla="*/ 16127 h 44146"/>
                <a:gd name="connsiteX8" fmla="*/ 1796 w 52605"/>
                <a:gd name="connsiteY8" fmla="*/ 12619 h 44146"/>
                <a:gd name="connsiteX9" fmla="*/ 167 w 52605"/>
                <a:gd name="connsiteY9" fmla="*/ 3216 h 44146"/>
                <a:gd name="connsiteX10" fmla="*/ 6071 w 52605"/>
                <a:gd name="connsiteY10" fmla="*/ 2633 h 44146"/>
                <a:gd name="connsiteX11" fmla="*/ 8318 w 52605"/>
                <a:gd name="connsiteY11" fmla="*/ 1884 h 44146"/>
                <a:gd name="connsiteX12" fmla="*/ 7307 w 52605"/>
                <a:gd name="connsiteY12" fmla="*/ 9 h 44146"/>
                <a:gd name="connsiteX13" fmla="*/ 14380 w 52605"/>
                <a:gd name="connsiteY13" fmla="*/ 2795 h 44146"/>
                <a:gd name="connsiteX14" fmla="*/ 17621 w 52605"/>
                <a:gd name="connsiteY14" fmla="*/ 4438 h 44146"/>
                <a:gd name="connsiteX15" fmla="*/ 22441 w 52605"/>
                <a:gd name="connsiteY15" fmla="*/ 3246 h 44146"/>
                <a:gd name="connsiteX16" fmla="*/ 26510 w 52605"/>
                <a:gd name="connsiteY16" fmla="*/ 4680 h 44146"/>
                <a:gd name="connsiteX17" fmla="*/ 26150 w 52605"/>
                <a:gd name="connsiteY17" fmla="*/ 5415 h 44146"/>
                <a:gd name="connsiteX18" fmla="*/ 28080 w 52605"/>
                <a:gd name="connsiteY18" fmla="*/ 5610 h 44146"/>
                <a:gd name="connsiteX19" fmla="*/ 29620 w 52605"/>
                <a:gd name="connsiteY19" fmla="*/ 5002 h 44146"/>
                <a:gd name="connsiteX20" fmla="*/ 30204 w 52605"/>
                <a:gd name="connsiteY20" fmla="*/ 6047 h 44146"/>
                <a:gd name="connsiteX21" fmla="*/ 32332 w 52605"/>
                <a:gd name="connsiteY21" fmla="*/ 6623 h 44146"/>
                <a:gd name="connsiteX22" fmla="*/ 33196 w 52605"/>
                <a:gd name="connsiteY22" fmla="*/ 5347 h 44146"/>
                <a:gd name="connsiteX23" fmla="*/ 34471 w 52605"/>
                <a:gd name="connsiteY23" fmla="*/ 5603 h 44146"/>
                <a:gd name="connsiteX24" fmla="*/ 34439 w 52605"/>
                <a:gd name="connsiteY24" fmla="*/ 6403 h 44146"/>
                <a:gd name="connsiteX25" fmla="*/ 34323 w 52605"/>
                <a:gd name="connsiteY25" fmla="*/ 8803 h 44146"/>
                <a:gd name="connsiteX26" fmla="*/ 37268 w 52605"/>
                <a:gd name="connsiteY26" fmla="*/ 9111 h 44146"/>
                <a:gd name="connsiteX27" fmla="*/ 40274 w 52605"/>
                <a:gd name="connsiteY27" fmla="*/ 8137 h 44146"/>
                <a:gd name="connsiteX28" fmla="*/ 41777 w 52605"/>
                <a:gd name="connsiteY28" fmla="*/ 11360 h 44146"/>
                <a:gd name="connsiteX29" fmla="*/ 43095 w 52605"/>
                <a:gd name="connsiteY29" fmla="*/ 11445 h 44146"/>
                <a:gd name="connsiteX30" fmla="*/ 43587 w 52605"/>
                <a:gd name="connsiteY30" fmla="*/ 12095 h 44146"/>
                <a:gd name="connsiteX31" fmla="*/ 43265 w 52605"/>
                <a:gd name="connsiteY31" fmla="*/ 13176 h 44146"/>
                <a:gd name="connsiteX32" fmla="*/ 44325 w 52605"/>
                <a:gd name="connsiteY32" fmla="*/ 14437 h 44146"/>
                <a:gd name="connsiteX33" fmla="*/ 44264 w 52605"/>
                <a:gd name="connsiteY33" fmla="*/ 15663 h 44146"/>
                <a:gd name="connsiteX34" fmla="*/ 45522 w 52605"/>
                <a:gd name="connsiteY34" fmla="*/ 17207 h 44146"/>
                <a:gd name="connsiteX35" fmla="*/ 44173 w 52605"/>
                <a:gd name="connsiteY35" fmla="*/ 17599 h 44146"/>
                <a:gd name="connsiteX36" fmla="*/ 43352 w 52605"/>
                <a:gd name="connsiteY36" fmla="*/ 18143 h 44146"/>
                <a:gd name="connsiteX37" fmla="*/ 43102 w 52605"/>
                <a:gd name="connsiteY37" fmla="*/ 19391 h 44146"/>
                <a:gd name="connsiteX38" fmla="*/ 44084 w 52605"/>
                <a:gd name="connsiteY38" fmla="*/ 21432 h 44146"/>
                <a:gd name="connsiteX39" fmla="*/ 43316 w 52605"/>
                <a:gd name="connsiteY39" fmla="*/ 21915 h 44146"/>
                <a:gd name="connsiteX40" fmla="*/ 52529 w 52605"/>
                <a:gd name="connsiteY40" fmla="*/ 27847 h 44146"/>
                <a:gd name="connsiteX41" fmla="*/ 47363 w 52605"/>
                <a:gd name="connsiteY41" fmla="*/ 30797 h 44146"/>
                <a:gd name="connsiteX42" fmla="*/ 41195 w 52605"/>
                <a:gd name="connsiteY42" fmla="*/ 27126 h 44146"/>
                <a:gd name="connsiteX43" fmla="*/ 37088 w 52605"/>
                <a:gd name="connsiteY43" fmla="*/ 27523 h 44146"/>
                <a:gd name="connsiteX44" fmla="*/ 35563 w 52605"/>
                <a:gd name="connsiteY44" fmla="*/ 29780 h 44146"/>
                <a:gd name="connsiteX45" fmla="*/ 35844 w 52605"/>
                <a:gd name="connsiteY45" fmla="*/ 33312 h 44146"/>
                <a:gd name="connsiteX46" fmla="*/ 29158 w 52605"/>
                <a:gd name="connsiteY46" fmla="*/ 34645 h 44146"/>
                <a:gd name="connsiteX47" fmla="*/ 30767 w 52605"/>
                <a:gd name="connsiteY47" fmla="*/ 37003 h 44146"/>
                <a:gd name="connsiteX48" fmla="*/ 26301 w 52605"/>
                <a:gd name="connsiteY48" fmla="*/ 42336 h 44146"/>
                <a:gd name="connsiteX49" fmla="*/ 22486 w 52605"/>
                <a:gd name="connsiteY49" fmla="*/ 39500 h 44146"/>
                <a:gd name="connsiteX50" fmla="*/ 20293 w 52605"/>
                <a:gd name="connsiteY50" fmla="*/ 41205 h 44146"/>
                <a:gd name="connsiteX51" fmla="*/ 18941 w 52605"/>
                <a:gd name="connsiteY51" fmla="*/ 44014 h 44146"/>
                <a:gd name="connsiteX52" fmla="*/ 17675 w 52605"/>
                <a:gd name="connsiteY52" fmla="*/ 43462 h 44146"/>
                <a:gd name="connsiteX0" fmla="*/ 17675 w 53030"/>
                <a:gd name="connsiteY0" fmla="*/ 43462 h 44146"/>
                <a:gd name="connsiteX1" fmla="*/ 14991 w 53030"/>
                <a:gd name="connsiteY1" fmla="*/ 39891 h 44146"/>
                <a:gd name="connsiteX2" fmla="*/ 10592 w 53030"/>
                <a:gd name="connsiteY2" fmla="*/ 38678 h 44146"/>
                <a:gd name="connsiteX3" fmla="*/ 10509 w 53030"/>
                <a:gd name="connsiteY3" fmla="*/ 32892 h 44146"/>
                <a:gd name="connsiteX4" fmla="*/ 7975 w 53030"/>
                <a:gd name="connsiteY4" fmla="*/ 29797 h 44146"/>
                <a:gd name="connsiteX5" fmla="*/ 2729 w 53030"/>
                <a:gd name="connsiteY5" fmla="*/ 26096 h 44146"/>
                <a:gd name="connsiteX6" fmla="*/ 4191 w 53030"/>
                <a:gd name="connsiteY6" fmla="*/ 21959 h 44146"/>
                <a:gd name="connsiteX7" fmla="*/ 3649 w 53030"/>
                <a:gd name="connsiteY7" fmla="*/ 16127 h 44146"/>
                <a:gd name="connsiteX8" fmla="*/ 1796 w 53030"/>
                <a:gd name="connsiteY8" fmla="*/ 12619 h 44146"/>
                <a:gd name="connsiteX9" fmla="*/ 167 w 53030"/>
                <a:gd name="connsiteY9" fmla="*/ 3216 h 44146"/>
                <a:gd name="connsiteX10" fmla="*/ 6071 w 53030"/>
                <a:gd name="connsiteY10" fmla="*/ 2633 h 44146"/>
                <a:gd name="connsiteX11" fmla="*/ 8318 w 53030"/>
                <a:gd name="connsiteY11" fmla="*/ 1884 h 44146"/>
                <a:gd name="connsiteX12" fmla="*/ 7307 w 53030"/>
                <a:gd name="connsiteY12" fmla="*/ 9 h 44146"/>
                <a:gd name="connsiteX13" fmla="*/ 14380 w 53030"/>
                <a:gd name="connsiteY13" fmla="*/ 2795 h 44146"/>
                <a:gd name="connsiteX14" fmla="*/ 17621 w 53030"/>
                <a:gd name="connsiteY14" fmla="*/ 4438 h 44146"/>
                <a:gd name="connsiteX15" fmla="*/ 22441 w 53030"/>
                <a:gd name="connsiteY15" fmla="*/ 3246 h 44146"/>
                <a:gd name="connsiteX16" fmla="*/ 26510 w 53030"/>
                <a:gd name="connsiteY16" fmla="*/ 4680 h 44146"/>
                <a:gd name="connsiteX17" fmla="*/ 26150 w 53030"/>
                <a:gd name="connsiteY17" fmla="*/ 5415 h 44146"/>
                <a:gd name="connsiteX18" fmla="*/ 28080 w 53030"/>
                <a:gd name="connsiteY18" fmla="*/ 5610 h 44146"/>
                <a:gd name="connsiteX19" fmla="*/ 29620 w 53030"/>
                <a:gd name="connsiteY19" fmla="*/ 5002 h 44146"/>
                <a:gd name="connsiteX20" fmla="*/ 30204 w 53030"/>
                <a:gd name="connsiteY20" fmla="*/ 6047 h 44146"/>
                <a:gd name="connsiteX21" fmla="*/ 32332 w 53030"/>
                <a:gd name="connsiteY21" fmla="*/ 6623 h 44146"/>
                <a:gd name="connsiteX22" fmla="*/ 33196 w 53030"/>
                <a:gd name="connsiteY22" fmla="*/ 5347 h 44146"/>
                <a:gd name="connsiteX23" fmla="*/ 34471 w 53030"/>
                <a:gd name="connsiteY23" fmla="*/ 5603 h 44146"/>
                <a:gd name="connsiteX24" fmla="*/ 34439 w 53030"/>
                <a:gd name="connsiteY24" fmla="*/ 6403 h 44146"/>
                <a:gd name="connsiteX25" fmla="*/ 34323 w 53030"/>
                <a:gd name="connsiteY25" fmla="*/ 8803 h 44146"/>
                <a:gd name="connsiteX26" fmla="*/ 37268 w 53030"/>
                <a:gd name="connsiteY26" fmla="*/ 9111 h 44146"/>
                <a:gd name="connsiteX27" fmla="*/ 40274 w 53030"/>
                <a:gd name="connsiteY27" fmla="*/ 8137 h 44146"/>
                <a:gd name="connsiteX28" fmla="*/ 41777 w 53030"/>
                <a:gd name="connsiteY28" fmla="*/ 11360 h 44146"/>
                <a:gd name="connsiteX29" fmla="*/ 43095 w 53030"/>
                <a:gd name="connsiteY29" fmla="*/ 11445 h 44146"/>
                <a:gd name="connsiteX30" fmla="*/ 43587 w 53030"/>
                <a:gd name="connsiteY30" fmla="*/ 12095 h 44146"/>
                <a:gd name="connsiteX31" fmla="*/ 43265 w 53030"/>
                <a:gd name="connsiteY31" fmla="*/ 13176 h 44146"/>
                <a:gd name="connsiteX32" fmla="*/ 44325 w 53030"/>
                <a:gd name="connsiteY32" fmla="*/ 14437 h 44146"/>
                <a:gd name="connsiteX33" fmla="*/ 44264 w 53030"/>
                <a:gd name="connsiteY33" fmla="*/ 15663 h 44146"/>
                <a:gd name="connsiteX34" fmla="*/ 45522 w 53030"/>
                <a:gd name="connsiteY34" fmla="*/ 17207 h 44146"/>
                <a:gd name="connsiteX35" fmla="*/ 44173 w 53030"/>
                <a:gd name="connsiteY35" fmla="*/ 17599 h 44146"/>
                <a:gd name="connsiteX36" fmla="*/ 43352 w 53030"/>
                <a:gd name="connsiteY36" fmla="*/ 18143 h 44146"/>
                <a:gd name="connsiteX37" fmla="*/ 43102 w 53030"/>
                <a:gd name="connsiteY37" fmla="*/ 19391 h 44146"/>
                <a:gd name="connsiteX38" fmla="*/ 44084 w 53030"/>
                <a:gd name="connsiteY38" fmla="*/ 21432 h 44146"/>
                <a:gd name="connsiteX39" fmla="*/ 51876 w 53030"/>
                <a:gd name="connsiteY39" fmla="*/ 25857 h 44146"/>
                <a:gd name="connsiteX40" fmla="*/ 52529 w 53030"/>
                <a:gd name="connsiteY40" fmla="*/ 27847 h 44146"/>
                <a:gd name="connsiteX41" fmla="*/ 47363 w 53030"/>
                <a:gd name="connsiteY41" fmla="*/ 30797 h 44146"/>
                <a:gd name="connsiteX42" fmla="*/ 41195 w 53030"/>
                <a:gd name="connsiteY42" fmla="*/ 27126 h 44146"/>
                <a:gd name="connsiteX43" fmla="*/ 37088 w 53030"/>
                <a:gd name="connsiteY43" fmla="*/ 27523 h 44146"/>
                <a:gd name="connsiteX44" fmla="*/ 35563 w 53030"/>
                <a:gd name="connsiteY44" fmla="*/ 29780 h 44146"/>
                <a:gd name="connsiteX45" fmla="*/ 35844 w 53030"/>
                <a:gd name="connsiteY45" fmla="*/ 33312 h 44146"/>
                <a:gd name="connsiteX46" fmla="*/ 29158 w 53030"/>
                <a:gd name="connsiteY46" fmla="*/ 34645 h 44146"/>
                <a:gd name="connsiteX47" fmla="*/ 30767 w 53030"/>
                <a:gd name="connsiteY47" fmla="*/ 37003 h 44146"/>
                <a:gd name="connsiteX48" fmla="*/ 26301 w 53030"/>
                <a:gd name="connsiteY48" fmla="*/ 42336 h 44146"/>
                <a:gd name="connsiteX49" fmla="*/ 22486 w 53030"/>
                <a:gd name="connsiteY49" fmla="*/ 39500 h 44146"/>
                <a:gd name="connsiteX50" fmla="*/ 20293 w 53030"/>
                <a:gd name="connsiteY50" fmla="*/ 41205 h 44146"/>
                <a:gd name="connsiteX51" fmla="*/ 18941 w 53030"/>
                <a:gd name="connsiteY51" fmla="*/ 44014 h 44146"/>
                <a:gd name="connsiteX52" fmla="*/ 17675 w 53030"/>
                <a:gd name="connsiteY52" fmla="*/ 43462 h 44146"/>
                <a:gd name="connsiteX0" fmla="*/ 17675 w 55145"/>
                <a:gd name="connsiteY0" fmla="*/ 43462 h 44146"/>
                <a:gd name="connsiteX1" fmla="*/ 14991 w 55145"/>
                <a:gd name="connsiteY1" fmla="*/ 39891 h 44146"/>
                <a:gd name="connsiteX2" fmla="*/ 10592 w 55145"/>
                <a:gd name="connsiteY2" fmla="*/ 38678 h 44146"/>
                <a:gd name="connsiteX3" fmla="*/ 10509 w 55145"/>
                <a:gd name="connsiteY3" fmla="*/ 32892 h 44146"/>
                <a:gd name="connsiteX4" fmla="*/ 7975 w 55145"/>
                <a:gd name="connsiteY4" fmla="*/ 29797 h 44146"/>
                <a:gd name="connsiteX5" fmla="*/ 2729 w 55145"/>
                <a:gd name="connsiteY5" fmla="*/ 26096 h 44146"/>
                <a:gd name="connsiteX6" fmla="*/ 4191 w 55145"/>
                <a:gd name="connsiteY6" fmla="*/ 21959 h 44146"/>
                <a:gd name="connsiteX7" fmla="*/ 3649 w 55145"/>
                <a:gd name="connsiteY7" fmla="*/ 16127 h 44146"/>
                <a:gd name="connsiteX8" fmla="*/ 1796 w 55145"/>
                <a:gd name="connsiteY8" fmla="*/ 12619 h 44146"/>
                <a:gd name="connsiteX9" fmla="*/ 167 w 55145"/>
                <a:gd name="connsiteY9" fmla="*/ 3216 h 44146"/>
                <a:gd name="connsiteX10" fmla="*/ 6071 w 55145"/>
                <a:gd name="connsiteY10" fmla="*/ 2633 h 44146"/>
                <a:gd name="connsiteX11" fmla="*/ 8318 w 55145"/>
                <a:gd name="connsiteY11" fmla="*/ 1884 h 44146"/>
                <a:gd name="connsiteX12" fmla="*/ 7307 w 55145"/>
                <a:gd name="connsiteY12" fmla="*/ 9 h 44146"/>
                <a:gd name="connsiteX13" fmla="*/ 14380 w 55145"/>
                <a:gd name="connsiteY13" fmla="*/ 2795 h 44146"/>
                <a:gd name="connsiteX14" fmla="*/ 17621 w 55145"/>
                <a:gd name="connsiteY14" fmla="*/ 4438 h 44146"/>
                <a:gd name="connsiteX15" fmla="*/ 22441 w 55145"/>
                <a:gd name="connsiteY15" fmla="*/ 3246 h 44146"/>
                <a:gd name="connsiteX16" fmla="*/ 26510 w 55145"/>
                <a:gd name="connsiteY16" fmla="*/ 4680 h 44146"/>
                <a:gd name="connsiteX17" fmla="*/ 26150 w 55145"/>
                <a:gd name="connsiteY17" fmla="*/ 5415 h 44146"/>
                <a:gd name="connsiteX18" fmla="*/ 28080 w 55145"/>
                <a:gd name="connsiteY18" fmla="*/ 5610 h 44146"/>
                <a:gd name="connsiteX19" fmla="*/ 29620 w 55145"/>
                <a:gd name="connsiteY19" fmla="*/ 5002 h 44146"/>
                <a:gd name="connsiteX20" fmla="*/ 30204 w 55145"/>
                <a:gd name="connsiteY20" fmla="*/ 6047 h 44146"/>
                <a:gd name="connsiteX21" fmla="*/ 32332 w 55145"/>
                <a:gd name="connsiteY21" fmla="*/ 6623 h 44146"/>
                <a:gd name="connsiteX22" fmla="*/ 33196 w 55145"/>
                <a:gd name="connsiteY22" fmla="*/ 5347 h 44146"/>
                <a:gd name="connsiteX23" fmla="*/ 34471 w 55145"/>
                <a:gd name="connsiteY23" fmla="*/ 5603 h 44146"/>
                <a:gd name="connsiteX24" fmla="*/ 34439 w 55145"/>
                <a:gd name="connsiteY24" fmla="*/ 6403 h 44146"/>
                <a:gd name="connsiteX25" fmla="*/ 34323 w 55145"/>
                <a:gd name="connsiteY25" fmla="*/ 8803 h 44146"/>
                <a:gd name="connsiteX26" fmla="*/ 37268 w 55145"/>
                <a:gd name="connsiteY26" fmla="*/ 9111 h 44146"/>
                <a:gd name="connsiteX27" fmla="*/ 40274 w 55145"/>
                <a:gd name="connsiteY27" fmla="*/ 8137 h 44146"/>
                <a:gd name="connsiteX28" fmla="*/ 41777 w 55145"/>
                <a:gd name="connsiteY28" fmla="*/ 11360 h 44146"/>
                <a:gd name="connsiteX29" fmla="*/ 43095 w 55145"/>
                <a:gd name="connsiteY29" fmla="*/ 11445 h 44146"/>
                <a:gd name="connsiteX30" fmla="*/ 43587 w 55145"/>
                <a:gd name="connsiteY30" fmla="*/ 12095 h 44146"/>
                <a:gd name="connsiteX31" fmla="*/ 43265 w 55145"/>
                <a:gd name="connsiteY31" fmla="*/ 13176 h 44146"/>
                <a:gd name="connsiteX32" fmla="*/ 44325 w 55145"/>
                <a:gd name="connsiteY32" fmla="*/ 14437 h 44146"/>
                <a:gd name="connsiteX33" fmla="*/ 44264 w 55145"/>
                <a:gd name="connsiteY33" fmla="*/ 15663 h 44146"/>
                <a:gd name="connsiteX34" fmla="*/ 45522 w 55145"/>
                <a:gd name="connsiteY34" fmla="*/ 17207 h 44146"/>
                <a:gd name="connsiteX35" fmla="*/ 44173 w 55145"/>
                <a:gd name="connsiteY35" fmla="*/ 17599 h 44146"/>
                <a:gd name="connsiteX36" fmla="*/ 43352 w 55145"/>
                <a:gd name="connsiteY36" fmla="*/ 18143 h 44146"/>
                <a:gd name="connsiteX37" fmla="*/ 43102 w 55145"/>
                <a:gd name="connsiteY37" fmla="*/ 19391 h 44146"/>
                <a:gd name="connsiteX38" fmla="*/ 55144 w 55145"/>
                <a:gd name="connsiteY38" fmla="*/ 23313 h 44146"/>
                <a:gd name="connsiteX39" fmla="*/ 51876 w 55145"/>
                <a:gd name="connsiteY39" fmla="*/ 25857 h 44146"/>
                <a:gd name="connsiteX40" fmla="*/ 52529 w 55145"/>
                <a:gd name="connsiteY40" fmla="*/ 27847 h 44146"/>
                <a:gd name="connsiteX41" fmla="*/ 47363 w 55145"/>
                <a:gd name="connsiteY41" fmla="*/ 30797 h 44146"/>
                <a:gd name="connsiteX42" fmla="*/ 41195 w 55145"/>
                <a:gd name="connsiteY42" fmla="*/ 27126 h 44146"/>
                <a:gd name="connsiteX43" fmla="*/ 37088 w 55145"/>
                <a:gd name="connsiteY43" fmla="*/ 27523 h 44146"/>
                <a:gd name="connsiteX44" fmla="*/ 35563 w 55145"/>
                <a:gd name="connsiteY44" fmla="*/ 29780 h 44146"/>
                <a:gd name="connsiteX45" fmla="*/ 35844 w 55145"/>
                <a:gd name="connsiteY45" fmla="*/ 33312 h 44146"/>
                <a:gd name="connsiteX46" fmla="*/ 29158 w 55145"/>
                <a:gd name="connsiteY46" fmla="*/ 34645 h 44146"/>
                <a:gd name="connsiteX47" fmla="*/ 30767 w 55145"/>
                <a:gd name="connsiteY47" fmla="*/ 37003 h 44146"/>
                <a:gd name="connsiteX48" fmla="*/ 26301 w 55145"/>
                <a:gd name="connsiteY48" fmla="*/ 42336 h 44146"/>
                <a:gd name="connsiteX49" fmla="*/ 22486 w 55145"/>
                <a:gd name="connsiteY49" fmla="*/ 39500 h 44146"/>
                <a:gd name="connsiteX50" fmla="*/ 20293 w 55145"/>
                <a:gd name="connsiteY50" fmla="*/ 41205 h 44146"/>
                <a:gd name="connsiteX51" fmla="*/ 18941 w 55145"/>
                <a:gd name="connsiteY51" fmla="*/ 44014 h 44146"/>
                <a:gd name="connsiteX52" fmla="*/ 17675 w 55145"/>
                <a:gd name="connsiteY52" fmla="*/ 43462 h 44146"/>
                <a:gd name="connsiteX0" fmla="*/ 17675 w 57913"/>
                <a:gd name="connsiteY0" fmla="*/ 43462 h 44146"/>
                <a:gd name="connsiteX1" fmla="*/ 14991 w 57913"/>
                <a:gd name="connsiteY1" fmla="*/ 39891 h 44146"/>
                <a:gd name="connsiteX2" fmla="*/ 10592 w 57913"/>
                <a:gd name="connsiteY2" fmla="*/ 38678 h 44146"/>
                <a:gd name="connsiteX3" fmla="*/ 10509 w 57913"/>
                <a:gd name="connsiteY3" fmla="*/ 32892 h 44146"/>
                <a:gd name="connsiteX4" fmla="*/ 7975 w 57913"/>
                <a:gd name="connsiteY4" fmla="*/ 29797 h 44146"/>
                <a:gd name="connsiteX5" fmla="*/ 2729 w 57913"/>
                <a:gd name="connsiteY5" fmla="*/ 26096 h 44146"/>
                <a:gd name="connsiteX6" fmla="*/ 4191 w 57913"/>
                <a:gd name="connsiteY6" fmla="*/ 21959 h 44146"/>
                <a:gd name="connsiteX7" fmla="*/ 3649 w 57913"/>
                <a:gd name="connsiteY7" fmla="*/ 16127 h 44146"/>
                <a:gd name="connsiteX8" fmla="*/ 1796 w 57913"/>
                <a:gd name="connsiteY8" fmla="*/ 12619 h 44146"/>
                <a:gd name="connsiteX9" fmla="*/ 167 w 57913"/>
                <a:gd name="connsiteY9" fmla="*/ 3216 h 44146"/>
                <a:gd name="connsiteX10" fmla="*/ 6071 w 57913"/>
                <a:gd name="connsiteY10" fmla="*/ 2633 h 44146"/>
                <a:gd name="connsiteX11" fmla="*/ 8318 w 57913"/>
                <a:gd name="connsiteY11" fmla="*/ 1884 h 44146"/>
                <a:gd name="connsiteX12" fmla="*/ 7307 w 57913"/>
                <a:gd name="connsiteY12" fmla="*/ 9 h 44146"/>
                <a:gd name="connsiteX13" fmla="*/ 14380 w 57913"/>
                <a:gd name="connsiteY13" fmla="*/ 2795 h 44146"/>
                <a:gd name="connsiteX14" fmla="*/ 17621 w 57913"/>
                <a:gd name="connsiteY14" fmla="*/ 4438 h 44146"/>
                <a:gd name="connsiteX15" fmla="*/ 22441 w 57913"/>
                <a:gd name="connsiteY15" fmla="*/ 3246 h 44146"/>
                <a:gd name="connsiteX16" fmla="*/ 26510 w 57913"/>
                <a:gd name="connsiteY16" fmla="*/ 4680 h 44146"/>
                <a:gd name="connsiteX17" fmla="*/ 26150 w 57913"/>
                <a:gd name="connsiteY17" fmla="*/ 5415 h 44146"/>
                <a:gd name="connsiteX18" fmla="*/ 28080 w 57913"/>
                <a:gd name="connsiteY18" fmla="*/ 5610 h 44146"/>
                <a:gd name="connsiteX19" fmla="*/ 29620 w 57913"/>
                <a:gd name="connsiteY19" fmla="*/ 5002 h 44146"/>
                <a:gd name="connsiteX20" fmla="*/ 30204 w 57913"/>
                <a:gd name="connsiteY20" fmla="*/ 6047 h 44146"/>
                <a:gd name="connsiteX21" fmla="*/ 32332 w 57913"/>
                <a:gd name="connsiteY21" fmla="*/ 6623 h 44146"/>
                <a:gd name="connsiteX22" fmla="*/ 33196 w 57913"/>
                <a:gd name="connsiteY22" fmla="*/ 5347 h 44146"/>
                <a:gd name="connsiteX23" fmla="*/ 34471 w 57913"/>
                <a:gd name="connsiteY23" fmla="*/ 5603 h 44146"/>
                <a:gd name="connsiteX24" fmla="*/ 34439 w 57913"/>
                <a:gd name="connsiteY24" fmla="*/ 6403 h 44146"/>
                <a:gd name="connsiteX25" fmla="*/ 34323 w 57913"/>
                <a:gd name="connsiteY25" fmla="*/ 8803 h 44146"/>
                <a:gd name="connsiteX26" fmla="*/ 37268 w 57913"/>
                <a:gd name="connsiteY26" fmla="*/ 9111 h 44146"/>
                <a:gd name="connsiteX27" fmla="*/ 40274 w 57913"/>
                <a:gd name="connsiteY27" fmla="*/ 8137 h 44146"/>
                <a:gd name="connsiteX28" fmla="*/ 41777 w 57913"/>
                <a:gd name="connsiteY28" fmla="*/ 11360 h 44146"/>
                <a:gd name="connsiteX29" fmla="*/ 43095 w 57913"/>
                <a:gd name="connsiteY29" fmla="*/ 11445 h 44146"/>
                <a:gd name="connsiteX30" fmla="*/ 43587 w 57913"/>
                <a:gd name="connsiteY30" fmla="*/ 12095 h 44146"/>
                <a:gd name="connsiteX31" fmla="*/ 43265 w 57913"/>
                <a:gd name="connsiteY31" fmla="*/ 13176 h 44146"/>
                <a:gd name="connsiteX32" fmla="*/ 44325 w 57913"/>
                <a:gd name="connsiteY32" fmla="*/ 14437 h 44146"/>
                <a:gd name="connsiteX33" fmla="*/ 44264 w 57913"/>
                <a:gd name="connsiteY33" fmla="*/ 15663 h 44146"/>
                <a:gd name="connsiteX34" fmla="*/ 45522 w 57913"/>
                <a:gd name="connsiteY34" fmla="*/ 17207 h 44146"/>
                <a:gd name="connsiteX35" fmla="*/ 44173 w 57913"/>
                <a:gd name="connsiteY35" fmla="*/ 17599 h 44146"/>
                <a:gd name="connsiteX36" fmla="*/ 43352 w 57913"/>
                <a:gd name="connsiteY36" fmla="*/ 18143 h 44146"/>
                <a:gd name="connsiteX37" fmla="*/ 57378 w 57913"/>
                <a:gd name="connsiteY37" fmla="*/ 22635 h 44146"/>
                <a:gd name="connsiteX38" fmla="*/ 55144 w 57913"/>
                <a:gd name="connsiteY38" fmla="*/ 23313 h 44146"/>
                <a:gd name="connsiteX39" fmla="*/ 51876 w 57913"/>
                <a:gd name="connsiteY39" fmla="*/ 25857 h 44146"/>
                <a:gd name="connsiteX40" fmla="*/ 52529 w 57913"/>
                <a:gd name="connsiteY40" fmla="*/ 27847 h 44146"/>
                <a:gd name="connsiteX41" fmla="*/ 47363 w 57913"/>
                <a:gd name="connsiteY41" fmla="*/ 30797 h 44146"/>
                <a:gd name="connsiteX42" fmla="*/ 41195 w 57913"/>
                <a:gd name="connsiteY42" fmla="*/ 27126 h 44146"/>
                <a:gd name="connsiteX43" fmla="*/ 37088 w 57913"/>
                <a:gd name="connsiteY43" fmla="*/ 27523 h 44146"/>
                <a:gd name="connsiteX44" fmla="*/ 35563 w 57913"/>
                <a:gd name="connsiteY44" fmla="*/ 29780 h 44146"/>
                <a:gd name="connsiteX45" fmla="*/ 35844 w 57913"/>
                <a:gd name="connsiteY45" fmla="*/ 33312 h 44146"/>
                <a:gd name="connsiteX46" fmla="*/ 29158 w 57913"/>
                <a:gd name="connsiteY46" fmla="*/ 34645 h 44146"/>
                <a:gd name="connsiteX47" fmla="*/ 30767 w 57913"/>
                <a:gd name="connsiteY47" fmla="*/ 37003 h 44146"/>
                <a:gd name="connsiteX48" fmla="*/ 26301 w 57913"/>
                <a:gd name="connsiteY48" fmla="*/ 42336 h 44146"/>
                <a:gd name="connsiteX49" fmla="*/ 22486 w 57913"/>
                <a:gd name="connsiteY49" fmla="*/ 39500 h 44146"/>
                <a:gd name="connsiteX50" fmla="*/ 20293 w 57913"/>
                <a:gd name="connsiteY50" fmla="*/ 41205 h 44146"/>
                <a:gd name="connsiteX51" fmla="*/ 18941 w 57913"/>
                <a:gd name="connsiteY51" fmla="*/ 44014 h 44146"/>
                <a:gd name="connsiteX52" fmla="*/ 17675 w 57913"/>
                <a:gd name="connsiteY52" fmla="*/ 43462 h 44146"/>
                <a:gd name="connsiteX0" fmla="*/ 17675 w 57383"/>
                <a:gd name="connsiteY0" fmla="*/ 43462 h 44146"/>
                <a:gd name="connsiteX1" fmla="*/ 14991 w 57383"/>
                <a:gd name="connsiteY1" fmla="*/ 39891 h 44146"/>
                <a:gd name="connsiteX2" fmla="*/ 10592 w 57383"/>
                <a:gd name="connsiteY2" fmla="*/ 38678 h 44146"/>
                <a:gd name="connsiteX3" fmla="*/ 10509 w 57383"/>
                <a:gd name="connsiteY3" fmla="*/ 32892 h 44146"/>
                <a:gd name="connsiteX4" fmla="*/ 7975 w 57383"/>
                <a:gd name="connsiteY4" fmla="*/ 29797 h 44146"/>
                <a:gd name="connsiteX5" fmla="*/ 2729 w 57383"/>
                <a:gd name="connsiteY5" fmla="*/ 26096 h 44146"/>
                <a:gd name="connsiteX6" fmla="*/ 4191 w 57383"/>
                <a:gd name="connsiteY6" fmla="*/ 21959 h 44146"/>
                <a:gd name="connsiteX7" fmla="*/ 3649 w 57383"/>
                <a:gd name="connsiteY7" fmla="*/ 16127 h 44146"/>
                <a:gd name="connsiteX8" fmla="*/ 1796 w 57383"/>
                <a:gd name="connsiteY8" fmla="*/ 12619 h 44146"/>
                <a:gd name="connsiteX9" fmla="*/ 167 w 57383"/>
                <a:gd name="connsiteY9" fmla="*/ 3216 h 44146"/>
                <a:gd name="connsiteX10" fmla="*/ 6071 w 57383"/>
                <a:gd name="connsiteY10" fmla="*/ 2633 h 44146"/>
                <a:gd name="connsiteX11" fmla="*/ 8318 w 57383"/>
                <a:gd name="connsiteY11" fmla="*/ 1884 h 44146"/>
                <a:gd name="connsiteX12" fmla="*/ 7307 w 57383"/>
                <a:gd name="connsiteY12" fmla="*/ 9 h 44146"/>
                <a:gd name="connsiteX13" fmla="*/ 14380 w 57383"/>
                <a:gd name="connsiteY13" fmla="*/ 2795 h 44146"/>
                <a:gd name="connsiteX14" fmla="*/ 17621 w 57383"/>
                <a:gd name="connsiteY14" fmla="*/ 4438 h 44146"/>
                <a:gd name="connsiteX15" fmla="*/ 22441 w 57383"/>
                <a:gd name="connsiteY15" fmla="*/ 3246 h 44146"/>
                <a:gd name="connsiteX16" fmla="*/ 26510 w 57383"/>
                <a:gd name="connsiteY16" fmla="*/ 4680 h 44146"/>
                <a:gd name="connsiteX17" fmla="*/ 26150 w 57383"/>
                <a:gd name="connsiteY17" fmla="*/ 5415 h 44146"/>
                <a:gd name="connsiteX18" fmla="*/ 28080 w 57383"/>
                <a:gd name="connsiteY18" fmla="*/ 5610 h 44146"/>
                <a:gd name="connsiteX19" fmla="*/ 29620 w 57383"/>
                <a:gd name="connsiteY19" fmla="*/ 5002 h 44146"/>
                <a:gd name="connsiteX20" fmla="*/ 30204 w 57383"/>
                <a:gd name="connsiteY20" fmla="*/ 6047 h 44146"/>
                <a:gd name="connsiteX21" fmla="*/ 32332 w 57383"/>
                <a:gd name="connsiteY21" fmla="*/ 6623 h 44146"/>
                <a:gd name="connsiteX22" fmla="*/ 33196 w 57383"/>
                <a:gd name="connsiteY22" fmla="*/ 5347 h 44146"/>
                <a:gd name="connsiteX23" fmla="*/ 34471 w 57383"/>
                <a:gd name="connsiteY23" fmla="*/ 5603 h 44146"/>
                <a:gd name="connsiteX24" fmla="*/ 34439 w 57383"/>
                <a:gd name="connsiteY24" fmla="*/ 6403 h 44146"/>
                <a:gd name="connsiteX25" fmla="*/ 34323 w 57383"/>
                <a:gd name="connsiteY25" fmla="*/ 8803 h 44146"/>
                <a:gd name="connsiteX26" fmla="*/ 37268 w 57383"/>
                <a:gd name="connsiteY26" fmla="*/ 9111 h 44146"/>
                <a:gd name="connsiteX27" fmla="*/ 40274 w 57383"/>
                <a:gd name="connsiteY27" fmla="*/ 8137 h 44146"/>
                <a:gd name="connsiteX28" fmla="*/ 41777 w 57383"/>
                <a:gd name="connsiteY28" fmla="*/ 11360 h 44146"/>
                <a:gd name="connsiteX29" fmla="*/ 43095 w 57383"/>
                <a:gd name="connsiteY29" fmla="*/ 11445 h 44146"/>
                <a:gd name="connsiteX30" fmla="*/ 43587 w 57383"/>
                <a:gd name="connsiteY30" fmla="*/ 12095 h 44146"/>
                <a:gd name="connsiteX31" fmla="*/ 43265 w 57383"/>
                <a:gd name="connsiteY31" fmla="*/ 13176 h 44146"/>
                <a:gd name="connsiteX32" fmla="*/ 44325 w 57383"/>
                <a:gd name="connsiteY32" fmla="*/ 14437 h 44146"/>
                <a:gd name="connsiteX33" fmla="*/ 44264 w 57383"/>
                <a:gd name="connsiteY33" fmla="*/ 15663 h 44146"/>
                <a:gd name="connsiteX34" fmla="*/ 45522 w 57383"/>
                <a:gd name="connsiteY34" fmla="*/ 17207 h 44146"/>
                <a:gd name="connsiteX35" fmla="*/ 44173 w 57383"/>
                <a:gd name="connsiteY35" fmla="*/ 17599 h 44146"/>
                <a:gd name="connsiteX36" fmla="*/ 54330 w 57383"/>
                <a:gd name="connsiteY36" fmla="*/ 12886 h 44146"/>
                <a:gd name="connsiteX37" fmla="*/ 57378 w 57383"/>
                <a:gd name="connsiteY37" fmla="*/ 22635 h 44146"/>
                <a:gd name="connsiteX38" fmla="*/ 55144 w 57383"/>
                <a:gd name="connsiteY38" fmla="*/ 23313 h 44146"/>
                <a:gd name="connsiteX39" fmla="*/ 51876 w 57383"/>
                <a:gd name="connsiteY39" fmla="*/ 25857 h 44146"/>
                <a:gd name="connsiteX40" fmla="*/ 52529 w 57383"/>
                <a:gd name="connsiteY40" fmla="*/ 27847 h 44146"/>
                <a:gd name="connsiteX41" fmla="*/ 47363 w 57383"/>
                <a:gd name="connsiteY41" fmla="*/ 30797 h 44146"/>
                <a:gd name="connsiteX42" fmla="*/ 41195 w 57383"/>
                <a:gd name="connsiteY42" fmla="*/ 27126 h 44146"/>
                <a:gd name="connsiteX43" fmla="*/ 37088 w 57383"/>
                <a:gd name="connsiteY43" fmla="*/ 27523 h 44146"/>
                <a:gd name="connsiteX44" fmla="*/ 35563 w 57383"/>
                <a:gd name="connsiteY44" fmla="*/ 29780 h 44146"/>
                <a:gd name="connsiteX45" fmla="*/ 35844 w 57383"/>
                <a:gd name="connsiteY45" fmla="*/ 33312 h 44146"/>
                <a:gd name="connsiteX46" fmla="*/ 29158 w 57383"/>
                <a:gd name="connsiteY46" fmla="*/ 34645 h 44146"/>
                <a:gd name="connsiteX47" fmla="*/ 30767 w 57383"/>
                <a:gd name="connsiteY47" fmla="*/ 37003 h 44146"/>
                <a:gd name="connsiteX48" fmla="*/ 26301 w 57383"/>
                <a:gd name="connsiteY48" fmla="*/ 42336 h 44146"/>
                <a:gd name="connsiteX49" fmla="*/ 22486 w 57383"/>
                <a:gd name="connsiteY49" fmla="*/ 39500 h 44146"/>
                <a:gd name="connsiteX50" fmla="*/ 20293 w 57383"/>
                <a:gd name="connsiteY50" fmla="*/ 41205 h 44146"/>
                <a:gd name="connsiteX51" fmla="*/ 18941 w 57383"/>
                <a:gd name="connsiteY51" fmla="*/ 44014 h 44146"/>
                <a:gd name="connsiteX52" fmla="*/ 17675 w 57383"/>
                <a:gd name="connsiteY52" fmla="*/ 43462 h 44146"/>
                <a:gd name="connsiteX0" fmla="*/ 17675 w 57383"/>
                <a:gd name="connsiteY0" fmla="*/ 43462 h 44146"/>
                <a:gd name="connsiteX1" fmla="*/ 14991 w 57383"/>
                <a:gd name="connsiteY1" fmla="*/ 39891 h 44146"/>
                <a:gd name="connsiteX2" fmla="*/ 10592 w 57383"/>
                <a:gd name="connsiteY2" fmla="*/ 38678 h 44146"/>
                <a:gd name="connsiteX3" fmla="*/ 10509 w 57383"/>
                <a:gd name="connsiteY3" fmla="*/ 32892 h 44146"/>
                <a:gd name="connsiteX4" fmla="*/ 7975 w 57383"/>
                <a:gd name="connsiteY4" fmla="*/ 29797 h 44146"/>
                <a:gd name="connsiteX5" fmla="*/ 2729 w 57383"/>
                <a:gd name="connsiteY5" fmla="*/ 26096 h 44146"/>
                <a:gd name="connsiteX6" fmla="*/ 4191 w 57383"/>
                <a:gd name="connsiteY6" fmla="*/ 21959 h 44146"/>
                <a:gd name="connsiteX7" fmla="*/ 3649 w 57383"/>
                <a:gd name="connsiteY7" fmla="*/ 16127 h 44146"/>
                <a:gd name="connsiteX8" fmla="*/ 1796 w 57383"/>
                <a:gd name="connsiteY8" fmla="*/ 12619 h 44146"/>
                <a:gd name="connsiteX9" fmla="*/ 167 w 57383"/>
                <a:gd name="connsiteY9" fmla="*/ 3216 h 44146"/>
                <a:gd name="connsiteX10" fmla="*/ 6071 w 57383"/>
                <a:gd name="connsiteY10" fmla="*/ 2633 h 44146"/>
                <a:gd name="connsiteX11" fmla="*/ 8318 w 57383"/>
                <a:gd name="connsiteY11" fmla="*/ 1884 h 44146"/>
                <a:gd name="connsiteX12" fmla="*/ 7307 w 57383"/>
                <a:gd name="connsiteY12" fmla="*/ 9 h 44146"/>
                <a:gd name="connsiteX13" fmla="*/ 14380 w 57383"/>
                <a:gd name="connsiteY13" fmla="*/ 2795 h 44146"/>
                <a:gd name="connsiteX14" fmla="*/ 17621 w 57383"/>
                <a:gd name="connsiteY14" fmla="*/ 4438 h 44146"/>
                <a:gd name="connsiteX15" fmla="*/ 22441 w 57383"/>
                <a:gd name="connsiteY15" fmla="*/ 3246 h 44146"/>
                <a:gd name="connsiteX16" fmla="*/ 26510 w 57383"/>
                <a:gd name="connsiteY16" fmla="*/ 4680 h 44146"/>
                <a:gd name="connsiteX17" fmla="*/ 26150 w 57383"/>
                <a:gd name="connsiteY17" fmla="*/ 5415 h 44146"/>
                <a:gd name="connsiteX18" fmla="*/ 28080 w 57383"/>
                <a:gd name="connsiteY18" fmla="*/ 5610 h 44146"/>
                <a:gd name="connsiteX19" fmla="*/ 29620 w 57383"/>
                <a:gd name="connsiteY19" fmla="*/ 5002 h 44146"/>
                <a:gd name="connsiteX20" fmla="*/ 30204 w 57383"/>
                <a:gd name="connsiteY20" fmla="*/ 6047 h 44146"/>
                <a:gd name="connsiteX21" fmla="*/ 32332 w 57383"/>
                <a:gd name="connsiteY21" fmla="*/ 6623 h 44146"/>
                <a:gd name="connsiteX22" fmla="*/ 33196 w 57383"/>
                <a:gd name="connsiteY22" fmla="*/ 5347 h 44146"/>
                <a:gd name="connsiteX23" fmla="*/ 34471 w 57383"/>
                <a:gd name="connsiteY23" fmla="*/ 5603 h 44146"/>
                <a:gd name="connsiteX24" fmla="*/ 34439 w 57383"/>
                <a:gd name="connsiteY24" fmla="*/ 6403 h 44146"/>
                <a:gd name="connsiteX25" fmla="*/ 34323 w 57383"/>
                <a:gd name="connsiteY25" fmla="*/ 8803 h 44146"/>
                <a:gd name="connsiteX26" fmla="*/ 37268 w 57383"/>
                <a:gd name="connsiteY26" fmla="*/ 9111 h 44146"/>
                <a:gd name="connsiteX27" fmla="*/ 40274 w 57383"/>
                <a:gd name="connsiteY27" fmla="*/ 8137 h 44146"/>
                <a:gd name="connsiteX28" fmla="*/ 41777 w 57383"/>
                <a:gd name="connsiteY28" fmla="*/ 11360 h 44146"/>
                <a:gd name="connsiteX29" fmla="*/ 43095 w 57383"/>
                <a:gd name="connsiteY29" fmla="*/ 11445 h 44146"/>
                <a:gd name="connsiteX30" fmla="*/ 43587 w 57383"/>
                <a:gd name="connsiteY30" fmla="*/ 12095 h 44146"/>
                <a:gd name="connsiteX31" fmla="*/ 43265 w 57383"/>
                <a:gd name="connsiteY31" fmla="*/ 13176 h 44146"/>
                <a:gd name="connsiteX32" fmla="*/ 44325 w 57383"/>
                <a:gd name="connsiteY32" fmla="*/ 14437 h 44146"/>
                <a:gd name="connsiteX33" fmla="*/ 44264 w 57383"/>
                <a:gd name="connsiteY33" fmla="*/ 15663 h 44146"/>
                <a:gd name="connsiteX34" fmla="*/ 45522 w 57383"/>
                <a:gd name="connsiteY34" fmla="*/ 17207 h 44146"/>
                <a:gd name="connsiteX35" fmla="*/ 54330 w 57383"/>
                <a:gd name="connsiteY35" fmla="*/ 12886 h 44146"/>
                <a:gd name="connsiteX36" fmla="*/ 57378 w 57383"/>
                <a:gd name="connsiteY36" fmla="*/ 22635 h 44146"/>
                <a:gd name="connsiteX37" fmla="*/ 55144 w 57383"/>
                <a:gd name="connsiteY37" fmla="*/ 23313 h 44146"/>
                <a:gd name="connsiteX38" fmla="*/ 51876 w 57383"/>
                <a:gd name="connsiteY38" fmla="*/ 25857 h 44146"/>
                <a:gd name="connsiteX39" fmla="*/ 52529 w 57383"/>
                <a:gd name="connsiteY39" fmla="*/ 27847 h 44146"/>
                <a:gd name="connsiteX40" fmla="*/ 47363 w 57383"/>
                <a:gd name="connsiteY40" fmla="*/ 30797 h 44146"/>
                <a:gd name="connsiteX41" fmla="*/ 41195 w 57383"/>
                <a:gd name="connsiteY41" fmla="*/ 27126 h 44146"/>
                <a:gd name="connsiteX42" fmla="*/ 37088 w 57383"/>
                <a:gd name="connsiteY42" fmla="*/ 27523 h 44146"/>
                <a:gd name="connsiteX43" fmla="*/ 35563 w 57383"/>
                <a:gd name="connsiteY43" fmla="*/ 29780 h 44146"/>
                <a:gd name="connsiteX44" fmla="*/ 35844 w 57383"/>
                <a:gd name="connsiteY44" fmla="*/ 33312 h 44146"/>
                <a:gd name="connsiteX45" fmla="*/ 29158 w 57383"/>
                <a:gd name="connsiteY45" fmla="*/ 34645 h 44146"/>
                <a:gd name="connsiteX46" fmla="*/ 30767 w 57383"/>
                <a:gd name="connsiteY46" fmla="*/ 37003 h 44146"/>
                <a:gd name="connsiteX47" fmla="*/ 26301 w 57383"/>
                <a:gd name="connsiteY47" fmla="*/ 42336 h 44146"/>
                <a:gd name="connsiteX48" fmla="*/ 22486 w 57383"/>
                <a:gd name="connsiteY48" fmla="*/ 39500 h 44146"/>
                <a:gd name="connsiteX49" fmla="*/ 20293 w 57383"/>
                <a:gd name="connsiteY49" fmla="*/ 41205 h 44146"/>
                <a:gd name="connsiteX50" fmla="*/ 18941 w 57383"/>
                <a:gd name="connsiteY50" fmla="*/ 44014 h 44146"/>
                <a:gd name="connsiteX51" fmla="*/ 17675 w 57383"/>
                <a:gd name="connsiteY51" fmla="*/ 43462 h 44146"/>
                <a:gd name="connsiteX0" fmla="*/ 17675 w 57383"/>
                <a:gd name="connsiteY0" fmla="*/ 43462 h 44146"/>
                <a:gd name="connsiteX1" fmla="*/ 14991 w 57383"/>
                <a:gd name="connsiteY1" fmla="*/ 39891 h 44146"/>
                <a:gd name="connsiteX2" fmla="*/ 10592 w 57383"/>
                <a:gd name="connsiteY2" fmla="*/ 38678 h 44146"/>
                <a:gd name="connsiteX3" fmla="*/ 10509 w 57383"/>
                <a:gd name="connsiteY3" fmla="*/ 32892 h 44146"/>
                <a:gd name="connsiteX4" fmla="*/ 7975 w 57383"/>
                <a:gd name="connsiteY4" fmla="*/ 29797 h 44146"/>
                <a:gd name="connsiteX5" fmla="*/ 2729 w 57383"/>
                <a:gd name="connsiteY5" fmla="*/ 26096 h 44146"/>
                <a:gd name="connsiteX6" fmla="*/ 4191 w 57383"/>
                <a:gd name="connsiteY6" fmla="*/ 21959 h 44146"/>
                <a:gd name="connsiteX7" fmla="*/ 3649 w 57383"/>
                <a:gd name="connsiteY7" fmla="*/ 16127 h 44146"/>
                <a:gd name="connsiteX8" fmla="*/ 1796 w 57383"/>
                <a:gd name="connsiteY8" fmla="*/ 12619 h 44146"/>
                <a:gd name="connsiteX9" fmla="*/ 167 w 57383"/>
                <a:gd name="connsiteY9" fmla="*/ 3216 h 44146"/>
                <a:gd name="connsiteX10" fmla="*/ 6071 w 57383"/>
                <a:gd name="connsiteY10" fmla="*/ 2633 h 44146"/>
                <a:gd name="connsiteX11" fmla="*/ 8318 w 57383"/>
                <a:gd name="connsiteY11" fmla="*/ 1884 h 44146"/>
                <a:gd name="connsiteX12" fmla="*/ 7307 w 57383"/>
                <a:gd name="connsiteY12" fmla="*/ 9 h 44146"/>
                <a:gd name="connsiteX13" fmla="*/ 14380 w 57383"/>
                <a:gd name="connsiteY13" fmla="*/ 2795 h 44146"/>
                <a:gd name="connsiteX14" fmla="*/ 17621 w 57383"/>
                <a:gd name="connsiteY14" fmla="*/ 4438 h 44146"/>
                <a:gd name="connsiteX15" fmla="*/ 22441 w 57383"/>
                <a:gd name="connsiteY15" fmla="*/ 3246 h 44146"/>
                <a:gd name="connsiteX16" fmla="*/ 26510 w 57383"/>
                <a:gd name="connsiteY16" fmla="*/ 4680 h 44146"/>
                <a:gd name="connsiteX17" fmla="*/ 26150 w 57383"/>
                <a:gd name="connsiteY17" fmla="*/ 5415 h 44146"/>
                <a:gd name="connsiteX18" fmla="*/ 28080 w 57383"/>
                <a:gd name="connsiteY18" fmla="*/ 5610 h 44146"/>
                <a:gd name="connsiteX19" fmla="*/ 29620 w 57383"/>
                <a:gd name="connsiteY19" fmla="*/ 5002 h 44146"/>
                <a:gd name="connsiteX20" fmla="*/ 30204 w 57383"/>
                <a:gd name="connsiteY20" fmla="*/ 6047 h 44146"/>
                <a:gd name="connsiteX21" fmla="*/ 32332 w 57383"/>
                <a:gd name="connsiteY21" fmla="*/ 6623 h 44146"/>
                <a:gd name="connsiteX22" fmla="*/ 33196 w 57383"/>
                <a:gd name="connsiteY22" fmla="*/ 5347 h 44146"/>
                <a:gd name="connsiteX23" fmla="*/ 34471 w 57383"/>
                <a:gd name="connsiteY23" fmla="*/ 5603 h 44146"/>
                <a:gd name="connsiteX24" fmla="*/ 34439 w 57383"/>
                <a:gd name="connsiteY24" fmla="*/ 6403 h 44146"/>
                <a:gd name="connsiteX25" fmla="*/ 34323 w 57383"/>
                <a:gd name="connsiteY25" fmla="*/ 8803 h 44146"/>
                <a:gd name="connsiteX26" fmla="*/ 37268 w 57383"/>
                <a:gd name="connsiteY26" fmla="*/ 9111 h 44146"/>
                <a:gd name="connsiteX27" fmla="*/ 40274 w 57383"/>
                <a:gd name="connsiteY27" fmla="*/ 8137 h 44146"/>
                <a:gd name="connsiteX28" fmla="*/ 41777 w 57383"/>
                <a:gd name="connsiteY28" fmla="*/ 11360 h 44146"/>
                <a:gd name="connsiteX29" fmla="*/ 43095 w 57383"/>
                <a:gd name="connsiteY29" fmla="*/ 11445 h 44146"/>
                <a:gd name="connsiteX30" fmla="*/ 43587 w 57383"/>
                <a:gd name="connsiteY30" fmla="*/ 12095 h 44146"/>
                <a:gd name="connsiteX31" fmla="*/ 43265 w 57383"/>
                <a:gd name="connsiteY31" fmla="*/ 13176 h 44146"/>
                <a:gd name="connsiteX32" fmla="*/ 44325 w 57383"/>
                <a:gd name="connsiteY32" fmla="*/ 14437 h 44146"/>
                <a:gd name="connsiteX33" fmla="*/ 44264 w 57383"/>
                <a:gd name="connsiteY33" fmla="*/ 15663 h 44146"/>
                <a:gd name="connsiteX34" fmla="*/ 54330 w 57383"/>
                <a:gd name="connsiteY34" fmla="*/ 12886 h 44146"/>
                <a:gd name="connsiteX35" fmla="*/ 57378 w 57383"/>
                <a:gd name="connsiteY35" fmla="*/ 22635 h 44146"/>
                <a:gd name="connsiteX36" fmla="*/ 55144 w 57383"/>
                <a:gd name="connsiteY36" fmla="*/ 23313 h 44146"/>
                <a:gd name="connsiteX37" fmla="*/ 51876 w 57383"/>
                <a:gd name="connsiteY37" fmla="*/ 25857 h 44146"/>
                <a:gd name="connsiteX38" fmla="*/ 52529 w 57383"/>
                <a:gd name="connsiteY38" fmla="*/ 27847 h 44146"/>
                <a:gd name="connsiteX39" fmla="*/ 47363 w 57383"/>
                <a:gd name="connsiteY39" fmla="*/ 30797 h 44146"/>
                <a:gd name="connsiteX40" fmla="*/ 41195 w 57383"/>
                <a:gd name="connsiteY40" fmla="*/ 27126 h 44146"/>
                <a:gd name="connsiteX41" fmla="*/ 37088 w 57383"/>
                <a:gd name="connsiteY41" fmla="*/ 27523 h 44146"/>
                <a:gd name="connsiteX42" fmla="*/ 35563 w 57383"/>
                <a:gd name="connsiteY42" fmla="*/ 29780 h 44146"/>
                <a:gd name="connsiteX43" fmla="*/ 35844 w 57383"/>
                <a:gd name="connsiteY43" fmla="*/ 33312 h 44146"/>
                <a:gd name="connsiteX44" fmla="*/ 29158 w 57383"/>
                <a:gd name="connsiteY44" fmla="*/ 34645 h 44146"/>
                <a:gd name="connsiteX45" fmla="*/ 30767 w 57383"/>
                <a:gd name="connsiteY45" fmla="*/ 37003 h 44146"/>
                <a:gd name="connsiteX46" fmla="*/ 26301 w 57383"/>
                <a:gd name="connsiteY46" fmla="*/ 42336 h 44146"/>
                <a:gd name="connsiteX47" fmla="*/ 22486 w 57383"/>
                <a:gd name="connsiteY47" fmla="*/ 39500 h 44146"/>
                <a:gd name="connsiteX48" fmla="*/ 20293 w 57383"/>
                <a:gd name="connsiteY48" fmla="*/ 41205 h 44146"/>
                <a:gd name="connsiteX49" fmla="*/ 18941 w 57383"/>
                <a:gd name="connsiteY49" fmla="*/ 44014 h 44146"/>
                <a:gd name="connsiteX50" fmla="*/ 17675 w 57383"/>
                <a:gd name="connsiteY50" fmla="*/ 43462 h 44146"/>
                <a:gd name="connsiteX0" fmla="*/ 17675 w 57383"/>
                <a:gd name="connsiteY0" fmla="*/ 43462 h 44146"/>
                <a:gd name="connsiteX1" fmla="*/ 14991 w 57383"/>
                <a:gd name="connsiteY1" fmla="*/ 39891 h 44146"/>
                <a:gd name="connsiteX2" fmla="*/ 10592 w 57383"/>
                <a:gd name="connsiteY2" fmla="*/ 38678 h 44146"/>
                <a:gd name="connsiteX3" fmla="*/ 10509 w 57383"/>
                <a:gd name="connsiteY3" fmla="*/ 32892 h 44146"/>
                <a:gd name="connsiteX4" fmla="*/ 7975 w 57383"/>
                <a:gd name="connsiteY4" fmla="*/ 29797 h 44146"/>
                <a:gd name="connsiteX5" fmla="*/ 2729 w 57383"/>
                <a:gd name="connsiteY5" fmla="*/ 26096 h 44146"/>
                <a:gd name="connsiteX6" fmla="*/ 4191 w 57383"/>
                <a:gd name="connsiteY6" fmla="*/ 21959 h 44146"/>
                <a:gd name="connsiteX7" fmla="*/ 3649 w 57383"/>
                <a:gd name="connsiteY7" fmla="*/ 16127 h 44146"/>
                <a:gd name="connsiteX8" fmla="*/ 1796 w 57383"/>
                <a:gd name="connsiteY8" fmla="*/ 12619 h 44146"/>
                <a:gd name="connsiteX9" fmla="*/ 167 w 57383"/>
                <a:gd name="connsiteY9" fmla="*/ 3216 h 44146"/>
                <a:gd name="connsiteX10" fmla="*/ 6071 w 57383"/>
                <a:gd name="connsiteY10" fmla="*/ 2633 h 44146"/>
                <a:gd name="connsiteX11" fmla="*/ 8318 w 57383"/>
                <a:gd name="connsiteY11" fmla="*/ 1884 h 44146"/>
                <a:gd name="connsiteX12" fmla="*/ 7307 w 57383"/>
                <a:gd name="connsiteY12" fmla="*/ 9 h 44146"/>
                <a:gd name="connsiteX13" fmla="*/ 14380 w 57383"/>
                <a:gd name="connsiteY13" fmla="*/ 2795 h 44146"/>
                <a:gd name="connsiteX14" fmla="*/ 17621 w 57383"/>
                <a:gd name="connsiteY14" fmla="*/ 4438 h 44146"/>
                <a:gd name="connsiteX15" fmla="*/ 22441 w 57383"/>
                <a:gd name="connsiteY15" fmla="*/ 3246 h 44146"/>
                <a:gd name="connsiteX16" fmla="*/ 26510 w 57383"/>
                <a:gd name="connsiteY16" fmla="*/ 4680 h 44146"/>
                <a:gd name="connsiteX17" fmla="*/ 26150 w 57383"/>
                <a:gd name="connsiteY17" fmla="*/ 5415 h 44146"/>
                <a:gd name="connsiteX18" fmla="*/ 28080 w 57383"/>
                <a:gd name="connsiteY18" fmla="*/ 5610 h 44146"/>
                <a:gd name="connsiteX19" fmla="*/ 29620 w 57383"/>
                <a:gd name="connsiteY19" fmla="*/ 5002 h 44146"/>
                <a:gd name="connsiteX20" fmla="*/ 30204 w 57383"/>
                <a:gd name="connsiteY20" fmla="*/ 6047 h 44146"/>
                <a:gd name="connsiteX21" fmla="*/ 32332 w 57383"/>
                <a:gd name="connsiteY21" fmla="*/ 6623 h 44146"/>
                <a:gd name="connsiteX22" fmla="*/ 33196 w 57383"/>
                <a:gd name="connsiteY22" fmla="*/ 5347 h 44146"/>
                <a:gd name="connsiteX23" fmla="*/ 34471 w 57383"/>
                <a:gd name="connsiteY23" fmla="*/ 5603 h 44146"/>
                <a:gd name="connsiteX24" fmla="*/ 34439 w 57383"/>
                <a:gd name="connsiteY24" fmla="*/ 6403 h 44146"/>
                <a:gd name="connsiteX25" fmla="*/ 34323 w 57383"/>
                <a:gd name="connsiteY25" fmla="*/ 8803 h 44146"/>
                <a:gd name="connsiteX26" fmla="*/ 37268 w 57383"/>
                <a:gd name="connsiteY26" fmla="*/ 9111 h 44146"/>
                <a:gd name="connsiteX27" fmla="*/ 40274 w 57383"/>
                <a:gd name="connsiteY27" fmla="*/ 8137 h 44146"/>
                <a:gd name="connsiteX28" fmla="*/ 41777 w 57383"/>
                <a:gd name="connsiteY28" fmla="*/ 11360 h 44146"/>
                <a:gd name="connsiteX29" fmla="*/ 43095 w 57383"/>
                <a:gd name="connsiteY29" fmla="*/ 11445 h 44146"/>
                <a:gd name="connsiteX30" fmla="*/ 43587 w 57383"/>
                <a:gd name="connsiteY30" fmla="*/ 12095 h 44146"/>
                <a:gd name="connsiteX31" fmla="*/ 43265 w 57383"/>
                <a:gd name="connsiteY31" fmla="*/ 13176 h 44146"/>
                <a:gd name="connsiteX32" fmla="*/ 44325 w 57383"/>
                <a:gd name="connsiteY32" fmla="*/ 14437 h 44146"/>
                <a:gd name="connsiteX33" fmla="*/ 54330 w 57383"/>
                <a:gd name="connsiteY33" fmla="*/ 12886 h 44146"/>
                <a:gd name="connsiteX34" fmla="*/ 57378 w 57383"/>
                <a:gd name="connsiteY34" fmla="*/ 22635 h 44146"/>
                <a:gd name="connsiteX35" fmla="*/ 55144 w 57383"/>
                <a:gd name="connsiteY35" fmla="*/ 23313 h 44146"/>
                <a:gd name="connsiteX36" fmla="*/ 51876 w 57383"/>
                <a:gd name="connsiteY36" fmla="*/ 25857 h 44146"/>
                <a:gd name="connsiteX37" fmla="*/ 52529 w 57383"/>
                <a:gd name="connsiteY37" fmla="*/ 27847 h 44146"/>
                <a:gd name="connsiteX38" fmla="*/ 47363 w 57383"/>
                <a:gd name="connsiteY38" fmla="*/ 30797 h 44146"/>
                <a:gd name="connsiteX39" fmla="*/ 41195 w 57383"/>
                <a:gd name="connsiteY39" fmla="*/ 27126 h 44146"/>
                <a:gd name="connsiteX40" fmla="*/ 37088 w 57383"/>
                <a:gd name="connsiteY40" fmla="*/ 27523 h 44146"/>
                <a:gd name="connsiteX41" fmla="*/ 35563 w 57383"/>
                <a:gd name="connsiteY41" fmla="*/ 29780 h 44146"/>
                <a:gd name="connsiteX42" fmla="*/ 35844 w 57383"/>
                <a:gd name="connsiteY42" fmla="*/ 33312 h 44146"/>
                <a:gd name="connsiteX43" fmla="*/ 29158 w 57383"/>
                <a:gd name="connsiteY43" fmla="*/ 34645 h 44146"/>
                <a:gd name="connsiteX44" fmla="*/ 30767 w 57383"/>
                <a:gd name="connsiteY44" fmla="*/ 37003 h 44146"/>
                <a:gd name="connsiteX45" fmla="*/ 26301 w 57383"/>
                <a:gd name="connsiteY45" fmla="*/ 42336 h 44146"/>
                <a:gd name="connsiteX46" fmla="*/ 22486 w 57383"/>
                <a:gd name="connsiteY46" fmla="*/ 39500 h 44146"/>
                <a:gd name="connsiteX47" fmla="*/ 20293 w 57383"/>
                <a:gd name="connsiteY47" fmla="*/ 41205 h 44146"/>
                <a:gd name="connsiteX48" fmla="*/ 18941 w 57383"/>
                <a:gd name="connsiteY48" fmla="*/ 44014 h 44146"/>
                <a:gd name="connsiteX49" fmla="*/ 17675 w 57383"/>
                <a:gd name="connsiteY49" fmla="*/ 43462 h 44146"/>
                <a:gd name="connsiteX0" fmla="*/ 17675 w 57383"/>
                <a:gd name="connsiteY0" fmla="*/ 43462 h 44146"/>
                <a:gd name="connsiteX1" fmla="*/ 14991 w 57383"/>
                <a:gd name="connsiteY1" fmla="*/ 39891 h 44146"/>
                <a:gd name="connsiteX2" fmla="*/ 10592 w 57383"/>
                <a:gd name="connsiteY2" fmla="*/ 38678 h 44146"/>
                <a:gd name="connsiteX3" fmla="*/ 10509 w 57383"/>
                <a:gd name="connsiteY3" fmla="*/ 32892 h 44146"/>
                <a:gd name="connsiteX4" fmla="*/ 7975 w 57383"/>
                <a:gd name="connsiteY4" fmla="*/ 29797 h 44146"/>
                <a:gd name="connsiteX5" fmla="*/ 2729 w 57383"/>
                <a:gd name="connsiteY5" fmla="*/ 26096 h 44146"/>
                <a:gd name="connsiteX6" fmla="*/ 4191 w 57383"/>
                <a:gd name="connsiteY6" fmla="*/ 21959 h 44146"/>
                <a:gd name="connsiteX7" fmla="*/ 3649 w 57383"/>
                <a:gd name="connsiteY7" fmla="*/ 16127 h 44146"/>
                <a:gd name="connsiteX8" fmla="*/ 1796 w 57383"/>
                <a:gd name="connsiteY8" fmla="*/ 12619 h 44146"/>
                <a:gd name="connsiteX9" fmla="*/ 167 w 57383"/>
                <a:gd name="connsiteY9" fmla="*/ 3216 h 44146"/>
                <a:gd name="connsiteX10" fmla="*/ 6071 w 57383"/>
                <a:gd name="connsiteY10" fmla="*/ 2633 h 44146"/>
                <a:gd name="connsiteX11" fmla="*/ 8318 w 57383"/>
                <a:gd name="connsiteY11" fmla="*/ 1884 h 44146"/>
                <a:gd name="connsiteX12" fmla="*/ 7307 w 57383"/>
                <a:gd name="connsiteY12" fmla="*/ 9 h 44146"/>
                <a:gd name="connsiteX13" fmla="*/ 14380 w 57383"/>
                <a:gd name="connsiteY13" fmla="*/ 2795 h 44146"/>
                <a:gd name="connsiteX14" fmla="*/ 17621 w 57383"/>
                <a:gd name="connsiteY14" fmla="*/ 4438 h 44146"/>
                <a:gd name="connsiteX15" fmla="*/ 22441 w 57383"/>
                <a:gd name="connsiteY15" fmla="*/ 3246 h 44146"/>
                <a:gd name="connsiteX16" fmla="*/ 26510 w 57383"/>
                <a:gd name="connsiteY16" fmla="*/ 4680 h 44146"/>
                <a:gd name="connsiteX17" fmla="*/ 26150 w 57383"/>
                <a:gd name="connsiteY17" fmla="*/ 5415 h 44146"/>
                <a:gd name="connsiteX18" fmla="*/ 28080 w 57383"/>
                <a:gd name="connsiteY18" fmla="*/ 5610 h 44146"/>
                <a:gd name="connsiteX19" fmla="*/ 29620 w 57383"/>
                <a:gd name="connsiteY19" fmla="*/ 5002 h 44146"/>
                <a:gd name="connsiteX20" fmla="*/ 30204 w 57383"/>
                <a:gd name="connsiteY20" fmla="*/ 6047 h 44146"/>
                <a:gd name="connsiteX21" fmla="*/ 32332 w 57383"/>
                <a:gd name="connsiteY21" fmla="*/ 6623 h 44146"/>
                <a:gd name="connsiteX22" fmla="*/ 33196 w 57383"/>
                <a:gd name="connsiteY22" fmla="*/ 5347 h 44146"/>
                <a:gd name="connsiteX23" fmla="*/ 34471 w 57383"/>
                <a:gd name="connsiteY23" fmla="*/ 5603 h 44146"/>
                <a:gd name="connsiteX24" fmla="*/ 34439 w 57383"/>
                <a:gd name="connsiteY24" fmla="*/ 6403 h 44146"/>
                <a:gd name="connsiteX25" fmla="*/ 34323 w 57383"/>
                <a:gd name="connsiteY25" fmla="*/ 8803 h 44146"/>
                <a:gd name="connsiteX26" fmla="*/ 37268 w 57383"/>
                <a:gd name="connsiteY26" fmla="*/ 9111 h 44146"/>
                <a:gd name="connsiteX27" fmla="*/ 40274 w 57383"/>
                <a:gd name="connsiteY27" fmla="*/ 8137 h 44146"/>
                <a:gd name="connsiteX28" fmla="*/ 41777 w 57383"/>
                <a:gd name="connsiteY28" fmla="*/ 11360 h 44146"/>
                <a:gd name="connsiteX29" fmla="*/ 43095 w 57383"/>
                <a:gd name="connsiteY29" fmla="*/ 11445 h 44146"/>
                <a:gd name="connsiteX30" fmla="*/ 43587 w 57383"/>
                <a:gd name="connsiteY30" fmla="*/ 12095 h 44146"/>
                <a:gd name="connsiteX31" fmla="*/ 43265 w 57383"/>
                <a:gd name="connsiteY31" fmla="*/ 13176 h 44146"/>
                <a:gd name="connsiteX32" fmla="*/ 54330 w 57383"/>
                <a:gd name="connsiteY32" fmla="*/ 12886 h 44146"/>
                <a:gd name="connsiteX33" fmla="*/ 57378 w 57383"/>
                <a:gd name="connsiteY33" fmla="*/ 22635 h 44146"/>
                <a:gd name="connsiteX34" fmla="*/ 55144 w 57383"/>
                <a:gd name="connsiteY34" fmla="*/ 23313 h 44146"/>
                <a:gd name="connsiteX35" fmla="*/ 51876 w 57383"/>
                <a:gd name="connsiteY35" fmla="*/ 25857 h 44146"/>
                <a:gd name="connsiteX36" fmla="*/ 52529 w 57383"/>
                <a:gd name="connsiteY36" fmla="*/ 27847 h 44146"/>
                <a:gd name="connsiteX37" fmla="*/ 47363 w 57383"/>
                <a:gd name="connsiteY37" fmla="*/ 30797 h 44146"/>
                <a:gd name="connsiteX38" fmla="*/ 41195 w 57383"/>
                <a:gd name="connsiteY38" fmla="*/ 27126 h 44146"/>
                <a:gd name="connsiteX39" fmla="*/ 37088 w 57383"/>
                <a:gd name="connsiteY39" fmla="*/ 27523 h 44146"/>
                <a:gd name="connsiteX40" fmla="*/ 35563 w 57383"/>
                <a:gd name="connsiteY40" fmla="*/ 29780 h 44146"/>
                <a:gd name="connsiteX41" fmla="*/ 35844 w 57383"/>
                <a:gd name="connsiteY41" fmla="*/ 33312 h 44146"/>
                <a:gd name="connsiteX42" fmla="*/ 29158 w 57383"/>
                <a:gd name="connsiteY42" fmla="*/ 34645 h 44146"/>
                <a:gd name="connsiteX43" fmla="*/ 30767 w 57383"/>
                <a:gd name="connsiteY43" fmla="*/ 37003 h 44146"/>
                <a:gd name="connsiteX44" fmla="*/ 26301 w 57383"/>
                <a:gd name="connsiteY44" fmla="*/ 42336 h 44146"/>
                <a:gd name="connsiteX45" fmla="*/ 22486 w 57383"/>
                <a:gd name="connsiteY45" fmla="*/ 39500 h 44146"/>
                <a:gd name="connsiteX46" fmla="*/ 20293 w 57383"/>
                <a:gd name="connsiteY46" fmla="*/ 41205 h 44146"/>
                <a:gd name="connsiteX47" fmla="*/ 18941 w 57383"/>
                <a:gd name="connsiteY47" fmla="*/ 44014 h 44146"/>
                <a:gd name="connsiteX48" fmla="*/ 17675 w 57383"/>
                <a:gd name="connsiteY48" fmla="*/ 43462 h 44146"/>
                <a:gd name="connsiteX0" fmla="*/ 17675 w 57383"/>
                <a:gd name="connsiteY0" fmla="*/ 43462 h 44146"/>
                <a:gd name="connsiteX1" fmla="*/ 14991 w 57383"/>
                <a:gd name="connsiteY1" fmla="*/ 39891 h 44146"/>
                <a:gd name="connsiteX2" fmla="*/ 10592 w 57383"/>
                <a:gd name="connsiteY2" fmla="*/ 38678 h 44146"/>
                <a:gd name="connsiteX3" fmla="*/ 10509 w 57383"/>
                <a:gd name="connsiteY3" fmla="*/ 32892 h 44146"/>
                <a:gd name="connsiteX4" fmla="*/ 7975 w 57383"/>
                <a:gd name="connsiteY4" fmla="*/ 29797 h 44146"/>
                <a:gd name="connsiteX5" fmla="*/ 2729 w 57383"/>
                <a:gd name="connsiteY5" fmla="*/ 26096 h 44146"/>
                <a:gd name="connsiteX6" fmla="*/ 4191 w 57383"/>
                <a:gd name="connsiteY6" fmla="*/ 21959 h 44146"/>
                <a:gd name="connsiteX7" fmla="*/ 3649 w 57383"/>
                <a:gd name="connsiteY7" fmla="*/ 16127 h 44146"/>
                <a:gd name="connsiteX8" fmla="*/ 1796 w 57383"/>
                <a:gd name="connsiteY8" fmla="*/ 12619 h 44146"/>
                <a:gd name="connsiteX9" fmla="*/ 167 w 57383"/>
                <a:gd name="connsiteY9" fmla="*/ 3216 h 44146"/>
                <a:gd name="connsiteX10" fmla="*/ 6071 w 57383"/>
                <a:gd name="connsiteY10" fmla="*/ 2633 h 44146"/>
                <a:gd name="connsiteX11" fmla="*/ 8318 w 57383"/>
                <a:gd name="connsiteY11" fmla="*/ 1884 h 44146"/>
                <a:gd name="connsiteX12" fmla="*/ 7307 w 57383"/>
                <a:gd name="connsiteY12" fmla="*/ 9 h 44146"/>
                <a:gd name="connsiteX13" fmla="*/ 14380 w 57383"/>
                <a:gd name="connsiteY13" fmla="*/ 2795 h 44146"/>
                <a:gd name="connsiteX14" fmla="*/ 17621 w 57383"/>
                <a:gd name="connsiteY14" fmla="*/ 4438 h 44146"/>
                <a:gd name="connsiteX15" fmla="*/ 22441 w 57383"/>
                <a:gd name="connsiteY15" fmla="*/ 3246 h 44146"/>
                <a:gd name="connsiteX16" fmla="*/ 26510 w 57383"/>
                <a:gd name="connsiteY16" fmla="*/ 4680 h 44146"/>
                <a:gd name="connsiteX17" fmla="*/ 26150 w 57383"/>
                <a:gd name="connsiteY17" fmla="*/ 5415 h 44146"/>
                <a:gd name="connsiteX18" fmla="*/ 28080 w 57383"/>
                <a:gd name="connsiteY18" fmla="*/ 5610 h 44146"/>
                <a:gd name="connsiteX19" fmla="*/ 29620 w 57383"/>
                <a:gd name="connsiteY19" fmla="*/ 5002 h 44146"/>
                <a:gd name="connsiteX20" fmla="*/ 30204 w 57383"/>
                <a:gd name="connsiteY20" fmla="*/ 6047 h 44146"/>
                <a:gd name="connsiteX21" fmla="*/ 32332 w 57383"/>
                <a:gd name="connsiteY21" fmla="*/ 6623 h 44146"/>
                <a:gd name="connsiteX22" fmla="*/ 33196 w 57383"/>
                <a:gd name="connsiteY22" fmla="*/ 5347 h 44146"/>
                <a:gd name="connsiteX23" fmla="*/ 34471 w 57383"/>
                <a:gd name="connsiteY23" fmla="*/ 5603 h 44146"/>
                <a:gd name="connsiteX24" fmla="*/ 34439 w 57383"/>
                <a:gd name="connsiteY24" fmla="*/ 6403 h 44146"/>
                <a:gd name="connsiteX25" fmla="*/ 34323 w 57383"/>
                <a:gd name="connsiteY25" fmla="*/ 8803 h 44146"/>
                <a:gd name="connsiteX26" fmla="*/ 37268 w 57383"/>
                <a:gd name="connsiteY26" fmla="*/ 9111 h 44146"/>
                <a:gd name="connsiteX27" fmla="*/ 40274 w 57383"/>
                <a:gd name="connsiteY27" fmla="*/ 8137 h 44146"/>
                <a:gd name="connsiteX28" fmla="*/ 41777 w 57383"/>
                <a:gd name="connsiteY28" fmla="*/ 11360 h 44146"/>
                <a:gd name="connsiteX29" fmla="*/ 43095 w 57383"/>
                <a:gd name="connsiteY29" fmla="*/ 11445 h 44146"/>
                <a:gd name="connsiteX30" fmla="*/ 43587 w 57383"/>
                <a:gd name="connsiteY30" fmla="*/ 12095 h 44146"/>
                <a:gd name="connsiteX31" fmla="*/ 54330 w 57383"/>
                <a:gd name="connsiteY31" fmla="*/ 12886 h 44146"/>
                <a:gd name="connsiteX32" fmla="*/ 57378 w 57383"/>
                <a:gd name="connsiteY32" fmla="*/ 22635 h 44146"/>
                <a:gd name="connsiteX33" fmla="*/ 55144 w 57383"/>
                <a:gd name="connsiteY33" fmla="*/ 23313 h 44146"/>
                <a:gd name="connsiteX34" fmla="*/ 51876 w 57383"/>
                <a:gd name="connsiteY34" fmla="*/ 25857 h 44146"/>
                <a:gd name="connsiteX35" fmla="*/ 52529 w 57383"/>
                <a:gd name="connsiteY35" fmla="*/ 27847 h 44146"/>
                <a:gd name="connsiteX36" fmla="*/ 47363 w 57383"/>
                <a:gd name="connsiteY36" fmla="*/ 30797 h 44146"/>
                <a:gd name="connsiteX37" fmla="*/ 41195 w 57383"/>
                <a:gd name="connsiteY37" fmla="*/ 27126 h 44146"/>
                <a:gd name="connsiteX38" fmla="*/ 37088 w 57383"/>
                <a:gd name="connsiteY38" fmla="*/ 27523 h 44146"/>
                <a:gd name="connsiteX39" fmla="*/ 35563 w 57383"/>
                <a:gd name="connsiteY39" fmla="*/ 29780 h 44146"/>
                <a:gd name="connsiteX40" fmla="*/ 35844 w 57383"/>
                <a:gd name="connsiteY40" fmla="*/ 33312 h 44146"/>
                <a:gd name="connsiteX41" fmla="*/ 29158 w 57383"/>
                <a:gd name="connsiteY41" fmla="*/ 34645 h 44146"/>
                <a:gd name="connsiteX42" fmla="*/ 30767 w 57383"/>
                <a:gd name="connsiteY42" fmla="*/ 37003 h 44146"/>
                <a:gd name="connsiteX43" fmla="*/ 26301 w 57383"/>
                <a:gd name="connsiteY43" fmla="*/ 42336 h 44146"/>
                <a:gd name="connsiteX44" fmla="*/ 22486 w 57383"/>
                <a:gd name="connsiteY44" fmla="*/ 39500 h 44146"/>
                <a:gd name="connsiteX45" fmla="*/ 20293 w 57383"/>
                <a:gd name="connsiteY45" fmla="*/ 41205 h 44146"/>
                <a:gd name="connsiteX46" fmla="*/ 18941 w 57383"/>
                <a:gd name="connsiteY46" fmla="*/ 44014 h 44146"/>
                <a:gd name="connsiteX47" fmla="*/ 17675 w 57383"/>
                <a:gd name="connsiteY47" fmla="*/ 43462 h 44146"/>
                <a:gd name="connsiteX0" fmla="*/ 17675 w 57383"/>
                <a:gd name="connsiteY0" fmla="*/ 43462 h 44146"/>
                <a:gd name="connsiteX1" fmla="*/ 14991 w 57383"/>
                <a:gd name="connsiteY1" fmla="*/ 39891 h 44146"/>
                <a:gd name="connsiteX2" fmla="*/ 10592 w 57383"/>
                <a:gd name="connsiteY2" fmla="*/ 38678 h 44146"/>
                <a:gd name="connsiteX3" fmla="*/ 10509 w 57383"/>
                <a:gd name="connsiteY3" fmla="*/ 32892 h 44146"/>
                <a:gd name="connsiteX4" fmla="*/ 7975 w 57383"/>
                <a:gd name="connsiteY4" fmla="*/ 29797 h 44146"/>
                <a:gd name="connsiteX5" fmla="*/ 2729 w 57383"/>
                <a:gd name="connsiteY5" fmla="*/ 26096 h 44146"/>
                <a:gd name="connsiteX6" fmla="*/ 4191 w 57383"/>
                <a:gd name="connsiteY6" fmla="*/ 21959 h 44146"/>
                <a:gd name="connsiteX7" fmla="*/ 3649 w 57383"/>
                <a:gd name="connsiteY7" fmla="*/ 16127 h 44146"/>
                <a:gd name="connsiteX8" fmla="*/ 1796 w 57383"/>
                <a:gd name="connsiteY8" fmla="*/ 12619 h 44146"/>
                <a:gd name="connsiteX9" fmla="*/ 167 w 57383"/>
                <a:gd name="connsiteY9" fmla="*/ 3216 h 44146"/>
                <a:gd name="connsiteX10" fmla="*/ 6071 w 57383"/>
                <a:gd name="connsiteY10" fmla="*/ 2633 h 44146"/>
                <a:gd name="connsiteX11" fmla="*/ 8318 w 57383"/>
                <a:gd name="connsiteY11" fmla="*/ 1884 h 44146"/>
                <a:gd name="connsiteX12" fmla="*/ 7307 w 57383"/>
                <a:gd name="connsiteY12" fmla="*/ 9 h 44146"/>
                <a:gd name="connsiteX13" fmla="*/ 14380 w 57383"/>
                <a:gd name="connsiteY13" fmla="*/ 2795 h 44146"/>
                <a:gd name="connsiteX14" fmla="*/ 17621 w 57383"/>
                <a:gd name="connsiteY14" fmla="*/ 4438 h 44146"/>
                <a:gd name="connsiteX15" fmla="*/ 22441 w 57383"/>
                <a:gd name="connsiteY15" fmla="*/ 3246 h 44146"/>
                <a:gd name="connsiteX16" fmla="*/ 26510 w 57383"/>
                <a:gd name="connsiteY16" fmla="*/ 4680 h 44146"/>
                <a:gd name="connsiteX17" fmla="*/ 26150 w 57383"/>
                <a:gd name="connsiteY17" fmla="*/ 5415 h 44146"/>
                <a:gd name="connsiteX18" fmla="*/ 28080 w 57383"/>
                <a:gd name="connsiteY18" fmla="*/ 5610 h 44146"/>
                <a:gd name="connsiteX19" fmla="*/ 29620 w 57383"/>
                <a:gd name="connsiteY19" fmla="*/ 5002 h 44146"/>
                <a:gd name="connsiteX20" fmla="*/ 30204 w 57383"/>
                <a:gd name="connsiteY20" fmla="*/ 6047 h 44146"/>
                <a:gd name="connsiteX21" fmla="*/ 32332 w 57383"/>
                <a:gd name="connsiteY21" fmla="*/ 6623 h 44146"/>
                <a:gd name="connsiteX22" fmla="*/ 33196 w 57383"/>
                <a:gd name="connsiteY22" fmla="*/ 5347 h 44146"/>
                <a:gd name="connsiteX23" fmla="*/ 34471 w 57383"/>
                <a:gd name="connsiteY23" fmla="*/ 5603 h 44146"/>
                <a:gd name="connsiteX24" fmla="*/ 34439 w 57383"/>
                <a:gd name="connsiteY24" fmla="*/ 6403 h 44146"/>
                <a:gd name="connsiteX25" fmla="*/ 34323 w 57383"/>
                <a:gd name="connsiteY25" fmla="*/ 8803 h 44146"/>
                <a:gd name="connsiteX26" fmla="*/ 37268 w 57383"/>
                <a:gd name="connsiteY26" fmla="*/ 9111 h 44146"/>
                <a:gd name="connsiteX27" fmla="*/ 40274 w 57383"/>
                <a:gd name="connsiteY27" fmla="*/ 8137 h 44146"/>
                <a:gd name="connsiteX28" fmla="*/ 41777 w 57383"/>
                <a:gd name="connsiteY28" fmla="*/ 11360 h 44146"/>
                <a:gd name="connsiteX29" fmla="*/ 43095 w 57383"/>
                <a:gd name="connsiteY29" fmla="*/ 11445 h 44146"/>
                <a:gd name="connsiteX30" fmla="*/ 54330 w 57383"/>
                <a:gd name="connsiteY30" fmla="*/ 12886 h 44146"/>
                <a:gd name="connsiteX31" fmla="*/ 57378 w 57383"/>
                <a:gd name="connsiteY31" fmla="*/ 22635 h 44146"/>
                <a:gd name="connsiteX32" fmla="*/ 55144 w 57383"/>
                <a:gd name="connsiteY32" fmla="*/ 23313 h 44146"/>
                <a:gd name="connsiteX33" fmla="*/ 51876 w 57383"/>
                <a:gd name="connsiteY33" fmla="*/ 25857 h 44146"/>
                <a:gd name="connsiteX34" fmla="*/ 52529 w 57383"/>
                <a:gd name="connsiteY34" fmla="*/ 27847 h 44146"/>
                <a:gd name="connsiteX35" fmla="*/ 47363 w 57383"/>
                <a:gd name="connsiteY35" fmla="*/ 30797 h 44146"/>
                <a:gd name="connsiteX36" fmla="*/ 41195 w 57383"/>
                <a:gd name="connsiteY36" fmla="*/ 27126 h 44146"/>
                <a:gd name="connsiteX37" fmla="*/ 37088 w 57383"/>
                <a:gd name="connsiteY37" fmla="*/ 27523 h 44146"/>
                <a:gd name="connsiteX38" fmla="*/ 35563 w 57383"/>
                <a:gd name="connsiteY38" fmla="*/ 29780 h 44146"/>
                <a:gd name="connsiteX39" fmla="*/ 35844 w 57383"/>
                <a:gd name="connsiteY39" fmla="*/ 33312 h 44146"/>
                <a:gd name="connsiteX40" fmla="*/ 29158 w 57383"/>
                <a:gd name="connsiteY40" fmla="*/ 34645 h 44146"/>
                <a:gd name="connsiteX41" fmla="*/ 30767 w 57383"/>
                <a:gd name="connsiteY41" fmla="*/ 37003 h 44146"/>
                <a:gd name="connsiteX42" fmla="*/ 26301 w 57383"/>
                <a:gd name="connsiteY42" fmla="*/ 42336 h 44146"/>
                <a:gd name="connsiteX43" fmla="*/ 22486 w 57383"/>
                <a:gd name="connsiteY43" fmla="*/ 39500 h 44146"/>
                <a:gd name="connsiteX44" fmla="*/ 20293 w 57383"/>
                <a:gd name="connsiteY44" fmla="*/ 41205 h 44146"/>
                <a:gd name="connsiteX45" fmla="*/ 18941 w 57383"/>
                <a:gd name="connsiteY45" fmla="*/ 44014 h 44146"/>
                <a:gd name="connsiteX46" fmla="*/ 17675 w 57383"/>
                <a:gd name="connsiteY46" fmla="*/ 43462 h 44146"/>
                <a:gd name="connsiteX0" fmla="*/ 17675 w 57383"/>
                <a:gd name="connsiteY0" fmla="*/ 43462 h 44146"/>
                <a:gd name="connsiteX1" fmla="*/ 14991 w 57383"/>
                <a:gd name="connsiteY1" fmla="*/ 39891 h 44146"/>
                <a:gd name="connsiteX2" fmla="*/ 10592 w 57383"/>
                <a:gd name="connsiteY2" fmla="*/ 38678 h 44146"/>
                <a:gd name="connsiteX3" fmla="*/ 10509 w 57383"/>
                <a:gd name="connsiteY3" fmla="*/ 32892 h 44146"/>
                <a:gd name="connsiteX4" fmla="*/ 7975 w 57383"/>
                <a:gd name="connsiteY4" fmla="*/ 29797 h 44146"/>
                <a:gd name="connsiteX5" fmla="*/ 2729 w 57383"/>
                <a:gd name="connsiteY5" fmla="*/ 26096 h 44146"/>
                <a:gd name="connsiteX6" fmla="*/ 4191 w 57383"/>
                <a:gd name="connsiteY6" fmla="*/ 21959 h 44146"/>
                <a:gd name="connsiteX7" fmla="*/ 3649 w 57383"/>
                <a:gd name="connsiteY7" fmla="*/ 16127 h 44146"/>
                <a:gd name="connsiteX8" fmla="*/ 1796 w 57383"/>
                <a:gd name="connsiteY8" fmla="*/ 12619 h 44146"/>
                <a:gd name="connsiteX9" fmla="*/ 167 w 57383"/>
                <a:gd name="connsiteY9" fmla="*/ 3216 h 44146"/>
                <a:gd name="connsiteX10" fmla="*/ 6071 w 57383"/>
                <a:gd name="connsiteY10" fmla="*/ 2633 h 44146"/>
                <a:gd name="connsiteX11" fmla="*/ 8318 w 57383"/>
                <a:gd name="connsiteY11" fmla="*/ 1884 h 44146"/>
                <a:gd name="connsiteX12" fmla="*/ 7307 w 57383"/>
                <a:gd name="connsiteY12" fmla="*/ 9 h 44146"/>
                <a:gd name="connsiteX13" fmla="*/ 14380 w 57383"/>
                <a:gd name="connsiteY13" fmla="*/ 2795 h 44146"/>
                <a:gd name="connsiteX14" fmla="*/ 17621 w 57383"/>
                <a:gd name="connsiteY14" fmla="*/ 4438 h 44146"/>
                <a:gd name="connsiteX15" fmla="*/ 22441 w 57383"/>
                <a:gd name="connsiteY15" fmla="*/ 3246 h 44146"/>
                <a:gd name="connsiteX16" fmla="*/ 26510 w 57383"/>
                <a:gd name="connsiteY16" fmla="*/ 4680 h 44146"/>
                <a:gd name="connsiteX17" fmla="*/ 26150 w 57383"/>
                <a:gd name="connsiteY17" fmla="*/ 5415 h 44146"/>
                <a:gd name="connsiteX18" fmla="*/ 28080 w 57383"/>
                <a:gd name="connsiteY18" fmla="*/ 5610 h 44146"/>
                <a:gd name="connsiteX19" fmla="*/ 29620 w 57383"/>
                <a:gd name="connsiteY19" fmla="*/ 5002 h 44146"/>
                <a:gd name="connsiteX20" fmla="*/ 30204 w 57383"/>
                <a:gd name="connsiteY20" fmla="*/ 6047 h 44146"/>
                <a:gd name="connsiteX21" fmla="*/ 32332 w 57383"/>
                <a:gd name="connsiteY21" fmla="*/ 6623 h 44146"/>
                <a:gd name="connsiteX22" fmla="*/ 33196 w 57383"/>
                <a:gd name="connsiteY22" fmla="*/ 5347 h 44146"/>
                <a:gd name="connsiteX23" fmla="*/ 34471 w 57383"/>
                <a:gd name="connsiteY23" fmla="*/ 5603 h 44146"/>
                <a:gd name="connsiteX24" fmla="*/ 34439 w 57383"/>
                <a:gd name="connsiteY24" fmla="*/ 6403 h 44146"/>
                <a:gd name="connsiteX25" fmla="*/ 34323 w 57383"/>
                <a:gd name="connsiteY25" fmla="*/ 8803 h 44146"/>
                <a:gd name="connsiteX26" fmla="*/ 37268 w 57383"/>
                <a:gd name="connsiteY26" fmla="*/ 9111 h 44146"/>
                <a:gd name="connsiteX27" fmla="*/ 40274 w 57383"/>
                <a:gd name="connsiteY27" fmla="*/ 8137 h 44146"/>
                <a:gd name="connsiteX28" fmla="*/ 41777 w 57383"/>
                <a:gd name="connsiteY28" fmla="*/ 11360 h 44146"/>
                <a:gd name="connsiteX29" fmla="*/ 49726 w 57383"/>
                <a:gd name="connsiteY29" fmla="*/ 5867 h 44146"/>
                <a:gd name="connsiteX30" fmla="*/ 54330 w 57383"/>
                <a:gd name="connsiteY30" fmla="*/ 12886 h 44146"/>
                <a:gd name="connsiteX31" fmla="*/ 57378 w 57383"/>
                <a:gd name="connsiteY31" fmla="*/ 22635 h 44146"/>
                <a:gd name="connsiteX32" fmla="*/ 55144 w 57383"/>
                <a:gd name="connsiteY32" fmla="*/ 23313 h 44146"/>
                <a:gd name="connsiteX33" fmla="*/ 51876 w 57383"/>
                <a:gd name="connsiteY33" fmla="*/ 25857 h 44146"/>
                <a:gd name="connsiteX34" fmla="*/ 52529 w 57383"/>
                <a:gd name="connsiteY34" fmla="*/ 27847 h 44146"/>
                <a:gd name="connsiteX35" fmla="*/ 47363 w 57383"/>
                <a:gd name="connsiteY35" fmla="*/ 30797 h 44146"/>
                <a:gd name="connsiteX36" fmla="*/ 41195 w 57383"/>
                <a:gd name="connsiteY36" fmla="*/ 27126 h 44146"/>
                <a:gd name="connsiteX37" fmla="*/ 37088 w 57383"/>
                <a:gd name="connsiteY37" fmla="*/ 27523 h 44146"/>
                <a:gd name="connsiteX38" fmla="*/ 35563 w 57383"/>
                <a:gd name="connsiteY38" fmla="*/ 29780 h 44146"/>
                <a:gd name="connsiteX39" fmla="*/ 35844 w 57383"/>
                <a:gd name="connsiteY39" fmla="*/ 33312 h 44146"/>
                <a:gd name="connsiteX40" fmla="*/ 29158 w 57383"/>
                <a:gd name="connsiteY40" fmla="*/ 34645 h 44146"/>
                <a:gd name="connsiteX41" fmla="*/ 30767 w 57383"/>
                <a:gd name="connsiteY41" fmla="*/ 37003 h 44146"/>
                <a:gd name="connsiteX42" fmla="*/ 26301 w 57383"/>
                <a:gd name="connsiteY42" fmla="*/ 42336 h 44146"/>
                <a:gd name="connsiteX43" fmla="*/ 22486 w 57383"/>
                <a:gd name="connsiteY43" fmla="*/ 39500 h 44146"/>
                <a:gd name="connsiteX44" fmla="*/ 20293 w 57383"/>
                <a:gd name="connsiteY44" fmla="*/ 41205 h 44146"/>
                <a:gd name="connsiteX45" fmla="*/ 18941 w 57383"/>
                <a:gd name="connsiteY45" fmla="*/ 44014 h 44146"/>
                <a:gd name="connsiteX46" fmla="*/ 17675 w 57383"/>
                <a:gd name="connsiteY46" fmla="*/ 43462 h 44146"/>
                <a:gd name="connsiteX0" fmla="*/ 17675 w 57378"/>
                <a:gd name="connsiteY0" fmla="*/ 43462 h 44146"/>
                <a:gd name="connsiteX1" fmla="*/ 14991 w 57378"/>
                <a:gd name="connsiteY1" fmla="*/ 39891 h 44146"/>
                <a:gd name="connsiteX2" fmla="*/ 10592 w 57378"/>
                <a:gd name="connsiteY2" fmla="*/ 38678 h 44146"/>
                <a:gd name="connsiteX3" fmla="*/ 10509 w 57378"/>
                <a:gd name="connsiteY3" fmla="*/ 32892 h 44146"/>
                <a:gd name="connsiteX4" fmla="*/ 7975 w 57378"/>
                <a:gd name="connsiteY4" fmla="*/ 29797 h 44146"/>
                <a:gd name="connsiteX5" fmla="*/ 2729 w 57378"/>
                <a:gd name="connsiteY5" fmla="*/ 26096 h 44146"/>
                <a:gd name="connsiteX6" fmla="*/ 4191 w 57378"/>
                <a:gd name="connsiteY6" fmla="*/ 21959 h 44146"/>
                <a:gd name="connsiteX7" fmla="*/ 3649 w 57378"/>
                <a:gd name="connsiteY7" fmla="*/ 16127 h 44146"/>
                <a:gd name="connsiteX8" fmla="*/ 1796 w 57378"/>
                <a:gd name="connsiteY8" fmla="*/ 12619 h 44146"/>
                <a:gd name="connsiteX9" fmla="*/ 167 w 57378"/>
                <a:gd name="connsiteY9" fmla="*/ 3216 h 44146"/>
                <a:gd name="connsiteX10" fmla="*/ 6071 w 57378"/>
                <a:gd name="connsiteY10" fmla="*/ 2633 h 44146"/>
                <a:gd name="connsiteX11" fmla="*/ 8318 w 57378"/>
                <a:gd name="connsiteY11" fmla="*/ 1884 h 44146"/>
                <a:gd name="connsiteX12" fmla="*/ 7307 w 57378"/>
                <a:gd name="connsiteY12" fmla="*/ 9 h 44146"/>
                <a:gd name="connsiteX13" fmla="*/ 14380 w 57378"/>
                <a:gd name="connsiteY13" fmla="*/ 2795 h 44146"/>
                <a:gd name="connsiteX14" fmla="*/ 17621 w 57378"/>
                <a:gd name="connsiteY14" fmla="*/ 4438 h 44146"/>
                <a:gd name="connsiteX15" fmla="*/ 22441 w 57378"/>
                <a:gd name="connsiteY15" fmla="*/ 3246 h 44146"/>
                <a:gd name="connsiteX16" fmla="*/ 26510 w 57378"/>
                <a:gd name="connsiteY16" fmla="*/ 4680 h 44146"/>
                <a:gd name="connsiteX17" fmla="*/ 26150 w 57378"/>
                <a:gd name="connsiteY17" fmla="*/ 5415 h 44146"/>
                <a:gd name="connsiteX18" fmla="*/ 28080 w 57378"/>
                <a:gd name="connsiteY18" fmla="*/ 5610 h 44146"/>
                <a:gd name="connsiteX19" fmla="*/ 29620 w 57378"/>
                <a:gd name="connsiteY19" fmla="*/ 5002 h 44146"/>
                <a:gd name="connsiteX20" fmla="*/ 30204 w 57378"/>
                <a:gd name="connsiteY20" fmla="*/ 6047 h 44146"/>
                <a:gd name="connsiteX21" fmla="*/ 32332 w 57378"/>
                <a:gd name="connsiteY21" fmla="*/ 6623 h 44146"/>
                <a:gd name="connsiteX22" fmla="*/ 33196 w 57378"/>
                <a:gd name="connsiteY22" fmla="*/ 5347 h 44146"/>
                <a:gd name="connsiteX23" fmla="*/ 34471 w 57378"/>
                <a:gd name="connsiteY23" fmla="*/ 5603 h 44146"/>
                <a:gd name="connsiteX24" fmla="*/ 34439 w 57378"/>
                <a:gd name="connsiteY24" fmla="*/ 6403 h 44146"/>
                <a:gd name="connsiteX25" fmla="*/ 34323 w 57378"/>
                <a:gd name="connsiteY25" fmla="*/ 8803 h 44146"/>
                <a:gd name="connsiteX26" fmla="*/ 37268 w 57378"/>
                <a:gd name="connsiteY26" fmla="*/ 9111 h 44146"/>
                <a:gd name="connsiteX27" fmla="*/ 40274 w 57378"/>
                <a:gd name="connsiteY27" fmla="*/ 8137 h 44146"/>
                <a:gd name="connsiteX28" fmla="*/ 41777 w 57378"/>
                <a:gd name="connsiteY28" fmla="*/ 11360 h 44146"/>
                <a:gd name="connsiteX29" fmla="*/ 49726 w 57378"/>
                <a:gd name="connsiteY29" fmla="*/ 5867 h 44146"/>
                <a:gd name="connsiteX30" fmla="*/ 55240 w 57378"/>
                <a:gd name="connsiteY30" fmla="*/ 12630 h 44146"/>
                <a:gd name="connsiteX31" fmla="*/ 57378 w 57378"/>
                <a:gd name="connsiteY31" fmla="*/ 22635 h 44146"/>
                <a:gd name="connsiteX32" fmla="*/ 55144 w 57378"/>
                <a:gd name="connsiteY32" fmla="*/ 23313 h 44146"/>
                <a:gd name="connsiteX33" fmla="*/ 51876 w 57378"/>
                <a:gd name="connsiteY33" fmla="*/ 25857 h 44146"/>
                <a:gd name="connsiteX34" fmla="*/ 52529 w 57378"/>
                <a:gd name="connsiteY34" fmla="*/ 27847 h 44146"/>
                <a:gd name="connsiteX35" fmla="*/ 47363 w 57378"/>
                <a:gd name="connsiteY35" fmla="*/ 30797 h 44146"/>
                <a:gd name="connsiteX36" fmla="*/ 41195 w 57378"/>
                <a:gd name="connsiteY36" fmla="*/ 27126 h 44146"/>
                <a:gd name="connsiteX37" fmla="*/ 37088 w 57378"/>
                <a:gd name="connsiteY37" fmla="*/ 27523 h 44146"/>
                <a:gd name="connsiteX38" fmla="*/ 35563 w 57378"/>
                <a:gd name="connsiteY38" fmla="*/ 29780 h 44146"/>
                <a:gd name="connsiteX39" fmla="*/ 35844 w 57378"/>
                <a:gd name="connsiteY39" fmla="*/ 33312 h 44146"/>
                <a:gd name="connsiteX40" fmla="*/ 29158 w 57378"/>
                <a:gd name="connsiteY40" fmla="*/ 34645 h 44146"/>
                <a:gd name="connsiteX41" fmla="*/ 30767 w 57378"/>
                <a:gd name="connsiteY41" fmla="*/ 37003 h 44146"/>
                <a:gd name="connsiteX42" fmla="*/ 26301 w 57378"/>
                <a:gd name="connsiteY42" fmla="*/ 42336 h 44146"/>
                <a:gd name="connsiteX43" fmla="*/ 22486 w 57378"/>
                <a:gd name="connsiteY43" fmla="*/ 39500 h 44146"/>
                <a:gd name="connsiteX44" fmla="*/ 20293 w 57378"/>
                <a:gd name="connsiteY44" fmla="*/ 41205 h 44146"/>
                <a:gd name="connsiteX45" fmla="*/ 18941 w 57378"/>
                <a:gd name="connsiteY45" fmla="*/ 44014 h 44146"/>
                <a:gd name="connsiteX46" fmla="*/ 17675 w 57378"/>
                <a:gd name="connsiteY46" fmla="*/ 43462 h 44146"/>
                <a:gd name="connsiteX0" fmla="*/ 17675 w 57378"/>
                <a:gd name="connsiteY0" fmla="*/ 43462 h 44146"/>
                <a:gd name="connsiteX1" fmla="*/ 14991 w 57378"/>
                <a:gd name="connsiteY1" fmla="*/ 39891 h 44146"/>
                <a:gd name="connsiteX2" fmla="*/ 10592 w 57378"/>
                <a:gd name="connsiteY2" fmla="*/ 38678 h 44146"/>
                <a:gd name="connsiteX3" fmla="*/ 10509 w 57378"/>
                <a:gd name="connsiteY3" fmla="*/ 32892 h 44146"/>
                <a:gd name="connsiteX4" fmla="*/ 7975 w 57378"/>
                <a:gd name="connsiteY4" fmla="*/ 29797 h 44146"/>
                <a:gd name="connsiteX5" fmla="*/ 2729 w 57378"/>
                <a:gd name="connsiteY5" fmla="*/ 26096 h 44146"/>
                <a:gd name="connsiteX6" fmla="*/ 4191 w 57378"/>
                <a:gd name="connsiteY6" fmla="*/ 21959 h 44146"/>
                <a:gd name="connsiteX7" fmla="*/ 3649 w 57378"/>
                <a:gd name="connsiteY7" fmla="*/ 16127 h 44146"/>
                <a:gd name="connsiteX8" fmla="*/ 1796 w 57378"/>
                <a:gd name="connsiteY8" fmla="*/ 12619 h 44146"/>
                <a:gd name="connsiteX9" fmla="*/ 167 w 57378"/>
                <a:gd name="connsiteY9" fmla="*/ 3216 h 44146"/>
                <a:gd name="connsiteX10" fmla="*/ 6071 w 57378"/>
                <a:gd name="connsiteY10" fmla="*/ 2633 h 44146"/>
                <a:gd name="connsiteX11" fmla="*/ 8318 w 57378"/>
                <a:gd name="connsiteY11" fmla="*/ 1884 h 44146"/>
                <a:gd name="connsiteX12" fmla="*/ 7307 w 57378"/>
                <a:gd name="connsiteY12" fmla="*/ 9 h 44146"/>
                <a:gd name="connsiteX13" fmla="*/ 14380 w 57378"/>
                <a:gd name="connsiteY13" fmla="*/ 2795 h 44146"/>
                <a:gd name="connsiteX14" fmla="*/ 17621 w 57378"/>
                <a:gd name="connsiteY14" fmla="*/ 4438 h 44146"/>
                <a:gd name="connsiteX15" fmla="*/ 22441 w 57378"/>
                <a:gd name="connsiteY15" fmla="*/ 3246 h 44146"/>
                <a:gd name="connsiteX16" fmla="*/ 26510 w 57378"/>
                <a:gd name="connsiteY16" fmla="*/ 4680 h 44146"/>
                <a:gd name="connsiteX17" fmla="*/ 26150 w 57378"/>
                <a:gd name="connsiteY17" fmla="*/ 5415 h 44146"/>
                <a:gd name="connsiteX18" fmla="*/ 28080 w 57378"/>
                <a:gd name="connsiteY18" fmla="*/ 5610 h 44146"/>
                <a:gd name="connsiteX19" fmla="*/ 29620 w 57378"/>
                <a:gd name="connsiteY19" fmla="*/ 5002 h 44146"/>
                <a:gd name="connsiteX20" fmla="*/ 30204 w 57378"/>
                <a:gd name="connsiteY20" fmla="*/ 6047 h 44146"/>
                <a:gd name="connsiteX21" fmla="*/ 32332 w 57378"/>
                <a:gd name="connsiteY21" fmla="*/ 6623 h 44146"/>
                <a:gd name="connsiteX22" fmla="*/ 33196 w 57378"/>
                <a:gd name="connsiteY22" fmla="*/ 5347 h 44146"/>
                <a:gd name="connsiteX23" fmla="*/ 34471 w 57378"/>
                <a:gd name="connsiteY23" fmla="*/ 5603 h 44146"/>
                <a:gd name="connsiteX24" fmla="*/ 34439 w 57378"/>
                <a:gd name="connsiteY24" fmla="*/ 6403 h 44146"/>
                <a:gd name="connsiteX25" fmla="*/ 34323 w 57378"/>
                <a:gd name="connsiteY25" fmla="*/ 8803 h 44146"/>
                <a:gd name="connsiteX26" fmla="*/ 37268 w 57378"/>
                <a:gd name="connsiteY26" fmla="*/ 9111 h 44146"/>
                <a:gd name="connsiteX27" fmla="*/ 40274 w 57378"/>
                <a:gd name="connsiteY27" fmla="*/ 8137 h 44146"/>
                <a:gd name="connsiteX28" fmla="*/ 46681 w 57378"/>
                <a:gd name="connsiteY28" fmla="*/ 2641 h 44146"/>
                <a:gd name="connsiteX29" fmla="*/ 49726 w 57378"/>
                <a:gd name="connsiteY29" fmla="*/ 5867 h 44146"/>
                <a:gd name="connsiteX30" fmla="*/ 55240 w 57378"/>
                <a:gd name="connsiteY30" fmla="*/ 12630 h 44146"/>
                <a:gd name="connsiteX31" fmla="*/ 57378 w 57378"/>
                <a:gd name="connsiteY31" fmla="*/ 22635 h 44146"/>
                <a:gd name="connsiteX32" fmla="*/ 55144 w 57378"/>
                <a:gd name="connsiteY32" fmla="*/ 23313 h 44146"/>
                <a:gd name="connsiteX33" fmla="*/ 51876 w 57378"/>
                <a:gd name="connsiteY33" fmla="*/ 25857 h 44146"/>
                <a:gd name="connsiteX34" fmla="*/ 52529 w 57378"/>
                <a:gd name="connsiteY34" fmla="*/ 27847 h 44146"/>
                <a:gd name="connsiteX35" fmla="*/ 47363 w 57378"/>
                <a:gd name="connsiteY35" fmla="*/ 30797 h 44146"/>
                <a:gd name="connsiteX36" fmla="*/ 41195 w 57378"/>
                <a:gd name="connsiteY36" fmla="*/ 27126 h 44146"/>
                <a:gd name="connsiteX37" fmla="*/ 37088 w 57378"/>
                <a:gd name="connsiteY37" fmla="*/ 27523 h 44146"/>
                <a:gd name="connsiteX38" fmla="*/ 35563 w 57378"/>
                <a:gd name="connsiteY38" fmla="*/ 29780 h 44146"/>
                <a:gd name="connsiteX39" fmla="*/ 35844 w 57378"/>
                <a:gd name="connsiteY39" fmla="*/ 33312 h 44146"/>
                <a:gd name="connsiteX40" fmla="*/ 29158 w 57378"/>
                <a:gd name="connsiteY40" fmla="*/ 34645 h 44146"/>
                <a:gd name="connsiteX41" fmla="*/ 30767 w 57378"/>
                <a:gd name="connsiteY41" fmla="*/ 37003 h 44146"/>
                <a:gd name="connsiteX42" fmla="*/ 26301 w 57378"/>
                <a:gd name="connsiteY42" fmla="*/ 42336 h 44146"/>
                <a:gd name="connsiteX43" fmla="*/ 22486 w 57378"/>
                <a:gd name="connsiteY43" fmla="*/ 39500 h 44146"/>
                <a:gd name="connsiteX44" fmla="*/ 20293 w 57378"/>
                <a:gd name="connsiteY44" fmla="*/ 41205 h 44146"/>
                <a:gd name="connsiteX45" fmla="*/ 18941 w 57378"/>
                <a:gd name="connsiteY45" fmla="*/ 44014 h 44146"/>
                <a:gd name="connsiteX46" fmla="*/ 17675 w 57378"/>
                <a:gd name="connsiteY46" fmla="*/ 43462 h 44146"/>
                <a:gd name="connsiteX0" fmla="*/ 17675 w 57378"/>
                <a:gd name="connsiteY0" fmla="*/ 44370 h 45054"/>
                <a:gd name="connsiteX1" fmla="*/ 14991 w 57378"/>
                <a:gd name="connsiteY1" fmla="*/ 40799 h 45054"/>
                <a:gd name="connsiteX2" fmla="*/ 10592 w 57378"/>
                <a:gd name="connsiteY2" fmla="*/ 39586 h 45054"/>
                <a:gd name="connsiteX3" fmla="*/ 10509 w 57378"/>
                <a:gd name="connsiteY3" fmla="*/ 33800 h 45054"/>
                <a:gd name="connsiteX4" fmla="*/ 7975 w 57378"/>
                <a:gd name="connsiteY4" fmla="*/ 30705 h 45054"/>
                <a:gd name="connsiteX5" fmla="*/ 2729 w 57378"/>
                <a:gd name="connsiteY5" fmla="*/ 27004 h 45054"/>
                <a:gd name="connsiteX6" fmla="*/ 4191 w 57378"/>
                <a:gd name="connsiteY6" fmla="*/ 22867 h 45054"/>
                <a:gd name="connsiteX7" fmla="*/ 3649 w 57378"/>
                <a:gd name="connsiteY7" fmla="*/ 17035 h 45054"/>
                <a:gd name="connsiteX8" fmla="*/ 1796 w 57378"/>
                <a:gd name="connsiteY8" fmla="*/ 13527 h 45054"/>
                <a:gd name="connsiteX9" fmla="*/ 167 w 57378"/>
                <a:gd name="connsiteY9" fmla="*/ 4124 h 45054"/>
                <a:gd name="connsiteX10" fmla="*/ 6071 w 57378"/>
                <a:gd name="connsiteY10" fmla="*/ 3541 h 45054"/>
                <a:gd name="connsiteX11" fmla="*/ 8318 w 57378"/>
                <a:gd name="connsiteY11" fmla="*/ 2792 h 45054"/>
                <a:gd name="connsiteX12" fmla="*/ 7307 w 57378"/>
                <a:gd name="connsiteY12" fmla="*/ 917 h 45054"/>
                <a:gd name="connsiteX13" fmla="*/ 14380 w 57378"/>
                <a:gd name="connsiteY13" fmla="*/ 3703 h 45054"/>
                <a:gd name="connsiteX14" fmla="*/ 17621 w 57378"/>
                <a:gd name="connsiteY14" fmla="*/ 5346 h 45054"/>
                <a:gd name="connsiteX15" fmla="*/ 22441 w 57378"/>
                <a:gd name="connsiteY15" fmla="*/ 4154 h 45054"/>
                <a:gd name="connsiteX16" fmla="*/ 26510 w 57378"/>
                <a:gd name="connsiteY16" fmla="*/ 5588 h 45054"/>
                <a:gd name="connsiteX17" fmla="*/ 26150 w 57378"/>
                <a:gd name="connsiteY17" fmla="*/ 6323 h 45054"/>
                <a:gd name="connsiteX18" fmla="*/ 28080 w 57378"/>
                <a:gd name="connsiteY18" fmla="*/ 6518 h 45054"/>
                <a:gd name="connsiteX19" fmla="*/ 29620 w 57378"/>
                <a:gd name="connsiteY19" fmla="*/ 5910 h 45054"/>
                <a:gd name="connsiteX20" fmla="*/ 30204 w 57378"/>
                <a:gd name="connsiteY20" fmla="*/ 6955 h 45054"/>
                <a:gd name="connsiteX21" fmla="*/ 32332 w 57378"/>
                <a:gd name="connsiteY21" fmla="*/ 7531 h 45054"/>
                <a:gd name="connsiteX22" fmla="*/ 33196 w 57378"/>
                <a:gd name="connsiteY22" fmla="*/ 6255 h 45054"/>
                <a:gd name="connsiteX23" fmla="*/ 34471 w 57378"/>
                <a:gd name="connsiteY23" fmla="*/ 6511 h 45054"/>
                <a:gd name="connsiteX24" fmla="*/ 34439 w 57378"/>
                <a:gd name="connsiteY24" fmla="*/ 7311 h 45054"/>
                <a:gd name="connsiteX25" fmla="*/ 34323 w 57378"/>
                <a:gd name="connsiteY25" fmla="*/ 9711 h 45054"/>
                <a:gd name="connsiteX26" fmla="*/ 37268 w 57378"/>
                <a:gd name="connsiteY26" fmla="*/ 10019 h 45054"/>
                <a:gd name="connsiteX27" fmla="*/ 43649 w 57378"/>
                <a:gd name="connsiteY27" fmla="*/ 212 h 45054"/>
                <a:gd name="connsiteX28" fmla="*/ 46681 w 57378"/>
                <a:gd name="connsiteY28" fmla="*/ 3549 h 45054"/>
                <a:gd name="connsiteX29" fmla="*/ 49726 w 57378"/>
                <a:gd name="connsiteY29" fmla="*/ 6775 h 45054"/>
                <a:gd name="connsiteX30" fmla="*/ 55240 w 57378"/>
                <a:gd name="connsiteY30" fmla="*/ 13538 h 45054"/>
                <a:gd name="connsiteX31" fmla="*/ 57378 w 57378"/>
                <a:gd name="connsiteY31" fmla="*/ 23543 h 45054"/>
                <a:gd name="connsiteX32" fmla="*/ 55144 w 57378"/>
                <a:gd name="connsiteY32" fmla="*/ 24221 h 45054"/>
                <a:gd name="connsiteX33" fmla="*/ 51876 w 57378"/>
                <a:gd name="connsiteY33" fmla="*/ 26765 h 45054"/>
                <a:gd name="connsiteX34" fmla="*/ 52529 w 57378"/>
                <a:gd name="connsiteY34" fmla="*/ 28755 h 45054"/>
                <a:gd name="connsiteX35" fmla="*/ 47363 w 57378"/>
                <a:gd name="connsiteY35" fmla="*/ 31705 h 45054"/>
                <a:gd name="connsiteX36" fmla="*/ 41195 w 57378"/>
                <a:gd name="connsiteY36" fmla="*/ 28034 h 45054"/>
                <a:gd name="connsiteX37" fmla="*/ 37088 w 57378"/>
                <a:gd name="connsiteY37" fmla="*/ 28431 h 45054"/>
                <a:gd name="connsiteX38" fmla="*/ 35563 w 57378"/>
                <a:gd name="connsiteY38" fmla="*/ 30688 h 45054"/>
                <a:gd name="connsiteX39" fmla="*/ 35844 w 57378"/>
                <a:gd name="connsiteY39" fmla="*/ 34220 h 45054"/>
                <a:gd name="connsiteX40" fmla="*/ 29158 w 57378"/>
                <a:gd name="connsiteY40" fmla="*/ 35553 h 45054"/>
                <a:gd name="connsiteX41" fmla="*/ 30767 w 57378"/>
                <a:gd name="connsiteY41" fmla="*/ 37911 h 45054"/>
                <a:gd name="connsiteX42" fmla="*/ 26301 w 57378"/>
                <a:gd name="connsiteY42" fmla="*/ 43244 h 45054"/>
                <a:gd name="connsiteX43" fmla="*/ 22486 w 57378"/>
                <a:gd name="connsiteY43" fmla="*/ 40408 h 45054"/>
                <a:gd name="connsiteX44" fmla="*/ 20293 w 57378"/>
                <a:gd name="connsiteY44" fmla="*/ 42113 h 45054"/>
                <a:gd name="connsiteX45" fmla="*/ 18941 w 57378"/>
                <a:gd name="connsiteY45" fmla="*/ 44922 h 45054"/>
                <a:gd name="connsiteX46" fmla="*/ 17675 w 57378"/>
                <a:gd name="connsiteY46" fmla="*/ 44370 h 45054"/>
                <a:gd name="connsiteX0" fmla="*/ 17675 w 57378"/>
                <a:gd name="connsiteY0" fmla="*/ 53085 h 53769"/>
                <a:gd name="connsiteX1" fmla="*/ 14991 w 57378"/>
                <a:gd name="connsiteY1" fmla="*/ 49514 h 53769"/>
                <a:gd name="connsiteX2" fmla="*/ 10592 w 57378"/>
                <a:gd name="connsiteY2" fmla="*/ 48301 h 53769"/>
                <a:gd name="connsiteX3" fmla="*/ 10509 w 57378"/>
                <a:gd name="connsiteY3" fmla="*/ 42515 h 53769"/>
                <a:gd name="connsiteX4" fmla="*/ 7975 w 57378"/>
                <a:gd name="connsiteY4" fmla="*/ 39420 h 53769"/>
                <a:gd name="connsiteX5" fmla="*/ 2729 w 57378"/>
                <a:gd name="connsiteY5" fmla="*/ 35719 h 53769"/>
                <a:gd name="connsiteX6" fmla="*/ 4191 w 57378"/>
                <a:gd name="connsiteY6" fmla="*/ 31582 h 53769"/>
                <a:gd name="connsiteX7" fmla="*/ 3649 w 57378"/>
                <a:gd name="connsiteY7" fmla="*/ 25750 h 53769"/>
                <a:gd name="connsiteX8" fmla="*/ 1796 w 57378"/>
                <a:gd name="connsiteY8" fmla="*/ 22242 h 53769"/>
                <a:gd name="connsiteX9" fmla="*/ 167 w 57378"/>
                <a:gd name="connsiteY9" fmla="*/ 12839 h 53769"/>
                <a:gd name="connsiteX10" fmla="*/ 6071 w 57378"/>
                <a:gd name="connsiteY10" fmla="*/ 12256 h 53769"/>
                <a:gd name="connsiteX11" fmla="*/ 8318 w 57378"/>
                <a:gd name="connsiteY11" fmla="*/ 11507 h 53769"/>
                <a:gd name="connsiteX12" fmla="*/ 7307 w 57378"/>
                <a:gd name="connsiteY12" fmla="*/ 9632 h 53769"/>
                <a:gd name="connsiteX13" fmla="*/ 14380 w 57378"/>
                <a:gd name="connsiteY13" fmla="*/ 12418 h 53769"/>
                <a:gd name="connsiteX14" fmla="*/ 17621 w 57378"/>
                <a:gd name="connsiteY14" fmla="*/ 14061 h 53769"/>
                <a:gd name="connsiteX15" fmla="*/ 22441 w 57378"/>
                <a:gd name="connsiteY15" fmla="*/ 12869 h 53769"/>
                <a:gd name="connsiteX16" fmla="*/ 26510 w 57378"/>
                <a:gd name="connsiteY16" fmla="*/ 14303 h 53769"/>
                <a:gd name="connsiteX17" fmla="*/ 26150 w 57378"/>
                <a:gd name="connsiteY17" fmla="*/ 15038 h 53769"/>
                <a:gd name="connsiteX18" fmla="*/ 28080 w 57378"/>
                <a:gd name="connsiteY18" fmla="*/ 15233 h 53769"/>
                <a:gd name="connsiteX19" fmla="*/ 29620 w 57378"/>
                <a:gd name="connsiteY19" fmla="*/ 14625 h 53769"/>
                <a:gd name="connsiteX20" fmla="*/ 30204 w 57378"/>
                <a:gd name="connsiteY20" fmla="*/ 15670 h 53769"/>
                <a:gd name="connsiteX21" fmla="*/ 32332 w 57378"/>
                <a:gd name="connsiteY21" fmla="*/ 16246 h 53769"/>
                <a:gd name="connsiteX22" fmla="*/ 33196 w 57378"/>
                <a:gd name="connsiteY22" fmla="*/ 14970 h 53769"/>
                <a:gd name="connsiteX23" fmla="*/ 34471 w 57378"/>
                <a:gd name="connsiteY23" fmla="*/ 15226 h 53769"/>
                <a:gd name="connsiteX24" fmla="*/ 34439 w 57378"/>
                <a:gd name="connsiteY24" fmla="*/ 16026 h 53769"/>
                <a:gd name="connsiteX25" fmla="*/ 34323 w 57378"/>
                <a:gd name="connsiteY25" fmla="*/ 18426 h 53769"/>
                <a:gd name="connsiteX26" fmla="*/ 44204 w 57378"/>
                <a:gd name="connsiteY26" fmla="*/ 199 h 53769"/>
                <a:gd name="connsiteX27" fmla="*/ 43649 w 57378"/>
                <a:gd name="connsiteY27" fmla="*/ 8927 h 53769"/>
                <a:gd name="connsiteX28" fmla="*/ 46681 w 57378"/>
                <a:gd name="connsiteY28" fmla="*/ 12264 h 53769"/>
                <a:gd name="connsiteX29" fmla="*/ 49726 w 57378"/>
                <a:gd name="connsiteY29" fmla="*/ 15490 h 53769"/>
                <a:gd name="connsiteX30" fmla="*/ 55240 w 57378"/>
                <a:gd name="connsiteY30" fmla="*/ 22253 h 53769"/>
                <a:gd name="connsiteX31" fmla="*/ 57378 w 57378"/>
                <a:gd name="connsiteY31" fmla="*/ 32258 h 53769"/>
                <a:gd name="connsiteX32" fmla="*/ 55144 w 57378"/>
                <a:gd name="connsiteY32" fmla="*/ 32936 h 53769"/>
                <a:gd name="connsiteX33" fmla="*/ 51876 w 57378"/>
                <a:gd name="connsiteY33" fmla="*/ 35480 h 53769"/>
                <a:gd name="connsiteX34" fmla="*/ 52529 w 57378"/>
                <a:gd name="connsiteY34" fmla="*/ 37470 h 53769"/>
                <a:gd name="connsiteX35" fmla="*/ 47363 w 57378"/>
                <a:gd name="connsiteY35" fmla="*/ 40420 h 53769"/>
                <a:gd name="connsiteX36" fmla="*/ 41195 w 57378"/>
                <a:gd name="connsiteY36" fmla="*/ 36749 h 53769"/>
                <a:gd name="connsiteX37" fmla="*/ 37088 w 57378"/>
                <a:gd name="connsiteY37" fmla="*/ 37146 h 53769"/>
                <a:gd name="connsiteX38" fmla="*/ 35563 w 57378"/>
                <a:gd name="connsiteY38" fmla="*/ 39403 h 53769"/>
                <a:gd name="connsiteX39" fmla="*/ 35844 w 57378"/>
                <a:gd name="connsiteY39" fmla="*/ 42935 h 53769"/>
                <a:gd name="connsiteX40" fmla="*/ 29158 w 57378"/>
                <a:gd name="connsiteY40" fmla="*/ 44268 h 53769"/>
                <a:gd name="connsiteX41" fmla="*/ 30767 w 57378"/>
                <a:gd name="connsiteY41" fmla="*/ 46626 h 53769"/>
                <a:gd name="connsiteX42" fmla="*/ 26301 w 57378"/>
                <a:gd name="connsiteY42" fmla="*/ 51959 h 53769"/>
                <a:gd name="connsiteX43" fmla="*/ 22486 w 57378"/>
                <a:gd name="connsiteY43" fmla="*/ 49123 h 53769"/>
                <a:gd name="connsiteX44" fmla="*/ 20293 w 57378"/>
                <a:gd name="connsiteY44" fmla="*/ 50828 h 53769"/>
                <a:gd name="connsiteX45" fmla="*/ 18941 w 57378"/>
                <a:gd name="connsiteY45" fmla="*/ 53637 h 53769"/>
                <a:gd name="connsiteX46" fmla="*/ 17675 w 57378"/>
                <a:gd name="connsiteY46" fmla="*/ 53085 h 53769"/>
                <a:gd name="connsiteX0" fmla="*/ 17675 w 57378"/>
                <a:gd name="connsiteY0" fmla="*/ 53594 h 54278"/>
                <a:gd name="connsiteX1" fmla="*/ 14991 w 57378"/>
                <a:gd name="connsiteY1" fmla="*/ 50023 h 54278"/>
                <a:gd name="connsiteX2" fmla="*/ 10592 w 57378"/>
                <a:gd name="connsiteY2" fmla="*/ 48810 h 54278"/>
                <a:gd name="connsiteX3" fmla="*/ 10509 w 57378"/>
                <a:gd name="connsiteY3" fmla="*/ 43024 h 54278"/>
                <a:gd name="connsiteX4" fmla="*/ 7975 w 57378"/>
                <a:gd name="connsiteY4" fmla="*/ 39929 h 54278"/>
                <a:gd name="connsiteX5" fmla="*/ 2729 w 57378"/>
                <a:gd name="connsiteY5" fmla="*/ 36228 h 54278"/>
                <a:gd name="connsiteX6" fmla="*/ 4191 w 57378"/>
                <a:gd name="connsiteY6" fmla="*/ 32091 h 54278"/>
                <a:gd name="connsiteX7" fmla="*/ 3649 w 57378"/>
                <a:gd name="connsiteY7" fmla="*/ 26259 h 54278"/>
                <a:gd name="connsiteX8" fmla="*/ 1796 w 57378"/>
                <a:gd name="connsiteY8" fmla="*/ 22751 h 54278"/>
                <a:gd name="connsiteX9" fmla="*/ 167 w 57378"/>
                <a:gd name="connsiteY9" fmla="*/ 13348 h 54278"/>
                <a:gd name="connsiteX10" fmla="*/ 6071 w 57378"/>
                <a:gd name="connsiteY10" fmla="*/ 12765 h 54278"/>
                <a:gd name="connsiteX11" fmla="*/ 8318 w 57378"/>
                <a:gd name="connsiteY11" fmla="*/ 12016 h 54278"/>
                <a:gd name="connsiteX12" fmla="*/ 7307 w 57378"/>
                <a:gd name="connsiteY12" fmla="*/ 10141 h 54278"/>
                <a:gd name="connsiteX13" fmla="*/ 14380 w 57378"/>
                <a:gd name="connsiteY13" fmla="*/ 12927 h 54278"/>
                <a:gd name="connsiteX14" fmla="*/ 17621 w 57378"/>
                <a:gd name="connsiteY14" fmla="*/ 14570 h 54278"/>
                <a:gd name="connsiteX15" fmla="*/ 22441 w 57378"/>
                <a:gd name="connsiteY15" fmla="*/ 13378 h 54278"/>
                <a:gd name="connsiteX16" fmla="*/ 26510 w 57378"/>
                <a:gd name="connsiteY16" fmla="*/ 14812 h 54278"/>
                <a:gd name="connsiteX17" fmla="*/ 26150 w 57378"/>
                <a:gd name="connsiteY17" fmla="*/ 15547 h 54278"/>
                <a:gd name="connsiteX18" fmla="*/ 28080 w 57378"/>
                <a:gd name="connsiteY18" fmla="*/ 15742 h 54278"/>
                <a:gd name="connsiteX19" fmla="*/ 29620 w 57378"/>
                <a:gd name="connsiteY19" fmla="*/ 15134 h 54278"/>
                <a:gd name="connsiteX20" fmla="*/ 30204 w 57378"/>
                <a:gd name="connsiteY20" fmla="*/ 16179 h 54278"/>
                <a:gd name="connsiteX21" fmla="*/ 32332 w 57378"/>
                <a:gd name="connsiteY21" fmla="*/ 16755 h 54278"/>
                <a:gd name="connsiteX22" fmla="*/ 33196 w 57378"/>
                <a:gd name="connsiteY22" fmla="*/ 15479 h 54278"/>
                <a:gd name="connsiteX23" fmla="*/ 34471 w 57378"/>
                <a:gd name="connsiteY23" fmla="*/ 15735 h 54278"/>
                <a:gd name="connsiteX24" fmla="*/ 34439 w 57378"/>
                <a:gd name="connsiteY24" fmla="*/ 16535 h 54278"/>
                <a:gd name="connsiteX25" fmla="*/ 39604 w 57378"/>
                <a:gd name="connsiteY25" fmla="*/ 2315 h 54278"/>
                <a:gd name="connsiteX26" fmla="*/ 44204 w 57378"/>
                <a:gd name="connsiteY26" fmla="*/ 708 h 54278"/>
                <a:gd name="connsiteX27" fmla="*/ 43649 w 57378"/>
                <a:gd name="connsiteY27" fmla="*/ 9436 h 54278"/>
                <a:gd name="connsiteX28" fmla="*/ 46681 w 57378"/>
                <a:gd name="connsiteY28" fmla="*/ 12773 h 54278"/>
                <a:gd name="connsiteX29" fmla="*/ 49726 w 57378"/>
                <a:gd name="connsiteY29" fmla="*/ 15999 h 54278"/>
                <a:gd name="connsiteX30" fmla="*/ 55240 w 57378"/>
                <a:gd name="connsiteY30" fmla="*/ 22762 h 54278"/>
                <a:gd name="connsiteX31" fmla="*/ 57378 w 57378"/>
                <a:gd name="connsiteY31" fmla="*/ 32767 h 54278"/>
                <a:gd name="connsiteX32" fmla="*/ 55144 w 57378"/>
                <a:gd name="connsiteY32" fmla="*/ 33445 h 54278"/>
                <a:gd name="connsiteX33" fmla="*/ 51876 w 57378"/>
                <a:gd name="connsiteY33" fmla="*/ 35989 h 54278"/>
                <a:gd name="connsiteX34" fmla="*/ 52529 w 57378"/>
                <a:gd name="connsiteY34" fmla="*/ 37979 h 54278"/>
                <a:gd name="connsiteX35" fmla="*/ 47363 w 57378"/>
                <a:gd name="connsiteY35" fmla="*/ 40929 h 54278"/>
                <a:gd name="connsiteX36" fmla="*/ 41195 w 57378"/>
                <a:gd name="connsiteY36" fmla="*/ 37258 h 54278"/>
                <a:gd name="connsiteX37" fmla="*/ 37088 w 57378"/>
                <a:gd name="connsiteY37" fmla="*/ 37655 h 54278"/>
                <a:gd name="connsiteX38" fmla="*/ 35563 w 57378"/>
                <a:gd name="connsiteY38" fmla="*/ 39912 h 54278"/>
                <a:gd name="connsiteX39" fmla="*/ 35844 w 57378"/>
                <a:gd name="connsiteY39" fmla="*/ 43444 h 54278"/>
                <a:gd name="connsiteX40" fmla="*/ 29158 w 57378"/>
                <a:gd name="connsiteY40" fmla="*/ 44777 h 54278"/>
                <a:gd name="connsiteX41" fmla="*/ 30767 w 57378"/>
                <a:gd name="connsiteY41" fmla="*/ 47135 h 54278"/>
                <a:gd name="connsiteX42" fmla="*/ 26301 w 57378"/>
                <a:gd name="connsiteY42" fmla="*/ 52468 h 54278"/>
                <a:gd name="connsiteX43" fmla="*/ 22486 w 57378"/>
                <a:gd name="connsiteY43" fmla="*/ 49632 h 54278"/>
                <a:gd name="connsiteX44" fmla="*/ 20293 w 57378"/>
                <a:gd name="connsiteY44" fmla="*/ 51337 h 54278"/>
                <a:gd name="connsiteX45" fmla="*/ 18941 w 57378"/>
                <a:gd name="connsiteY45" fmla="*/ 54146 h 54278"/>
                <a:gd name="connsiteX46" fmla="*/ 17675 w 57378"/>
                <a:gd name="connsiteY46" fmla="*/ 53594 h 54278"/>
                <a:gd name="connsiteX0" fmla="*/ 17675 w 57378"/>
                <a:gd name="connsiteY0" fmla="*/ 53208 h 53892"/>
                <a:gd name="connsiteX1" fmla="*/ 14991 w 57378"/>
                <a:gd name="connsiteY1" fmla="*/ 49637 h 53892"/>
                <a:gd name="connsiteX2" fmla="*/ 10592 w 57378"/>
                <a:gd name="connsiteY2" fmla="*/ 48424 h 53892"/>
                <a:gd name="connsiteX3" fmla="*/ 10509 w 57378"/>
                <a:gd name="connsiteY3" fmla="*/ 42638 h 53892"/>
                <a:gd name="connsiteX4" fmla="*/ 7975 w 57378"/>
                <a:gd name="connsiteY4" fmla="*/ 39543 h 53892"/>
                <a:gd name="connsiteX5" fmla="*/ 2729 w 57378"/>
                <a:gd name="connsiteY5" fmla="*/ 35842 h 53892"/>
                <a:gd name="connsiteX6" fmla="*/ 4191 w 57378"/>
                <a:gd name="connsiteY6" fmla="*/ 31705 h 53892"/>
                <a:gd name="connsiteX7" fmla="*/ 3649 w 57378"/>
                <a:gd name="connsiteY7" fmla="*/ 25873 h 53892"/>
                <a:gd name="connsiteX8" fmla="*/ 1796 w 57378"/>
                <a:gd name="connsiteY8" fmla="*/ 22365 h 53892"/>
                <a:gd name="connsiteX9" fmla="*/ 167 w 57378"/>
                <a:gd name="connsiteY9" fmla="*/ 12962 h 53892"/>
                <a:gd name="connsiteX10" fmla="*/ 6071 w 57378"/>
                <a:gd name="connsiteY10" fmla="*/ 12379 h 53892"/>
                <a:gd name="connsiteX11" fmla="*/ 8318 w 57378"/>
                <a:gd name="connsiteY11" fmla="*/ 11630 h 53892"/>
                <a:gd name="connsiteX12" fmla="*/ 7307 w 57378"/>
                <a:gd name="connsiteY12" fmla="*/ 9755 h 53892"/>
                <a:gd name="connsiteX13" fmla="*/ 14380 w 57378"/>
                <a:gd name="connsiteY13" fmla="*/ 12541 h 53892"/>
                <a:gd name="connsiteX14" fmla="*/ 17621 w 57378"/>
                <a:gd name="connsiteY14" fmla="*/ 14184 h 53892"/>
                <a:gd name="connsiteX15" fmla="*/ 22441 w 57378"/>
                <a:gd name="connsiteY15" fmla="*/ 12992 h 53892"/>
                <a:gd name="connsiteX16" fmla="*/ 26510 w 57378"/>
                <a:gd name="connsiteY16" fmla="*/ 14426 h 53892"/>
                <a:gd name="connsiteX17" fmla="*/ 26150 w 57378"/>
                <a:gd name="connsiteY17" fmla="*/ 15161 h 53892"/>
                <a:gd name="connsiteX18" fmla="*/ 28080 w 57378"/>
                <a:gd name="connsiteY18" fmla="*/ 15356 h 53892"/>
                <a:gd name="connsiteX19" fmla="*/ 29620 w 57378"/>
                <a:gd name="connsiteY19" fmla="*/ 14748 h 53892"/>
                <a:gd name="connsiteX20" fmla="*/ 30204 w 57378"/>
                <a:gd name="connsiteY20" fmla="*/ 15793 h 53892"/>
                <a:gd name="connsiteX21" fmla="*/ 32332 w 57378"/>
                <a:gd name="connsiteY21" fmla="*/ 16369 h 53892"/>
                <a:gd name="connsiteX22" fmla="*/ 33196 w 57378"/>
                <a:gd name="connsiteY22" fmla="*/ 15093 h 53892"/>
                <a:gd name="connsiteX23" fmla="*/ 34471 w 57378"/>
                <a:gd name="connsiteY23" fmla="*/ 15349 h 53892"/>
                <a:gd name="connsiteX24" fmla="*/ 36523 w 57378"/>
                <a:gd name="connsiteY24" fmla="*/ 2330 h 53892"/>
                <a:gd name="connsiteX25" fmla="*/ 39604 w 57378"/>
                <a:gd name="connsiteY25" fmla="*/ 1929 h 53892"/>
                <a:gd name="connsiteX26" fmla="*/ 44204 w 57378"/>
                <a:gd name="connsiteY26" fmla="*/ 322 h 53892"/>
                <a:gd name="connsiteX27" fmla="*/ 43649 w 57378"/>
                <a:gd name="connsiteY27" fmla="*/ 9050 h 53892"/>
                <a:gd name="connsiteX28" fmla="*/ 46681 w 57378"/>
                <a:gd name="connsiteY28" fmla="*/ 12387 h 53892"/>
                <a:gd name="connsiteX29" fmla="*/ 49726 w 57378"/>
                <a:gd name="connsiteY29" fmla="*/ 15613 h 53892"/>
                <a:gd name="connsiteX30" fmla="*/ 55240 w 57378"/>
                <a:gd name="connsiteY30" fmla="*/ 22376 h 53892"/>
                <a:gd name="connsiteX31" fmla="*/ 57378 w 57378"/>
                <a:gd name="connsiteY31" fmla="*/ 32381 h 53892"/>
                <a:gd name="connsiteX32" fmla="*/ 55144 w 57378"/>
                <a:gd name="connsiteY32" fmla="*/ 33059 h 53892"/>
                <a:gd name="connsiteX33" fmla="*/ 51876 w 57378"/>
                <a:gd name="connsiteY33" fmla="*/ 35603 h 53892"/>
                <a:gd name="connsiteX34" fmla="*/ 52529 w 57378"/>
                <a:gd name="connsiteY34" fmla="*/ 37593 h 53892"/>
                <a:gd name="connsiteX35" fmla="*/ 47363 w 57378"/>
                <a:gd name="connsiteY35" fmla="*/ 40543 h 53892"/>
                <a:gd name="connsiteX36" fmla="*/ 41195 w 57378"/>
                <a:gd name="connsiteY36" fmla="*/ 36872 h 53892"/>
                <a:gd name="connsiteX37" fmla="*/ 37088 w 57378"/>
                <a:gd name="connsiteY37" fmla="*/ 37269 h 53892"/>
                <a:gd name="connsiteX38" fmla="*/ 35563 w 57378"/>
                <a:gd name="connsiteY38" fmla="*/ 39526 h 53892"/>
                <a:gd name="connsiteX39" fmla="*/ 35844 w 57378"/>
                <a:gd name="connsiteY39" fmla="*/ 43058 h 53892"/>
                <a:gd name="connsiteX40" fmla="*/ 29158 w 57378"/>
                <a:gd name="connsiteY40" fmla="*/ 44391 h 53892"/>
                <a:gd name="connsiteX41" fmla="*/ 30767 w 57378"/>
                <a:gd name="connsiteY41" fmla="*/ 46749 h 53892"/>
                <a:gd name="connsiteX42" fmla="*/ 26301 w 57378"/>
                <a:gd name="connsiteY42" fmla="*/ 52082 h 53892"/>
                <a:gd name="connsiteX43" fmla="*/ 22486 w 57378"/>
                <a:gd name="connsiteY43" fmla="*/ 49246 h 53892"/>
                <a:gd name="connsiteX44" fmla="*/ 20293 w 57378"/>
                <a:gd name="connsiteY44" fmla="*/ 50951 h 53892"/>
                <a:gd name="connsiteX45" fmla="*/ 18941 w 57378"/>
                <a:gd name="connsiteY45" fmla="*/ 53760 h 53892"/>
                <a:gd name="connsiteX46" fmla="*/ 17675 w 57378"/>
                <a:gd name="connsiteY46" fmla="*/ 53208 h 53892"/>
                <a:gd name="connsiteX0" fmla="*/ 17675 w 57378"/>
                <a:gd name="connsiteY0" fmla="*/ 53341 h 54025"/>
                <a:gd name="connsiteX1" fmla="*/ 14991 w 57378"/>
                <a:gd name="connsiteY1" fmla="*/ 49770 h 54025"/>
                <a:gd name="connsiteX2" fmla="*/ 10592 w 57378"/>
                <a:gd name="connsiteY2" fmla="*/ 48557 h 54025"/>
                <a:gd name="connsiteX3" fmla="*/ 10509 w 57378"/>
                <a:gd name="connsiteY3" fmla="*/ 42771 h 54025"/>
                <a:gd name="connsiteX4" fmla="*/ 7975 w 57378"/>
                <a:gd name="connsiteY4" fmla="*/ 39676 h 54025"/>
                <a:gd name="connsiteX5" fmla="*/ 2729 w 57378"/>
                <a:gd name="connsiteY5" fmla="*/ 35975 h 54025"/>
                <a:gd name="connsiteX6" fmla="*/ 4191 w 57378"/>
                <a:gd name="connsiteY6" fmla="*/ 31838 h 54025"/>
                <a:gd name="connsiteX7" fmla="*/ 3649 w 57378"/>
                <a:gd name="connsiteY7" fmla="*/ 26006 h 54025"/>
                <a:gd name="connsiteX8" fmla="*/ 1796 w 57378"/>
                <a:gd name="connsiteY8" fmla="*/ 22498 h 54025"/>
                <a:gd name="connsiteX9" fmla="*/ 167 w 57378"/>
                <a:gd name="connsiteY9" fmla="*/ 13095 h 54025"/>
                <a:gd name="connsiteX10" fmla="*/ 6071 w 57378"/>
                <a:gd name="connsiteY10" fmla="*/ 12512 h 54025"/>
                <a:gd name="connsiteX11" fmla="*/ 8318 w 57378"/>
                <a:gd name="connsiteY11" fmla="*/ 11763 h 54025"/>
                <a:gd name="connsiteX12" fmla="*/ 7307 w 57378"/>
                <a:gd name="connsiteY12" fmla="*/ 9888 h 54025"/>
                <a:gd name="connsiteX13" fmla="*/ 14380 w 57378"/>
                <a:gd name="connsiteY13" fmla="*/ 12674 h 54025"/>
                <a:gd name="connsiteX14" fmla="*/ 17621 w 57378"/>
                <a:gd name="connsiteY14" fmla="*/ 14317 h 54025"/>
                <a:gd name="connsiteX15" fmla="*/ 22441 w 57378"/>
                <a:gd name="connsiteY15" fmla="*/ 13125 h 54025"/>
                <a:gd name="connsiteX16" fmla="*/ 26510 w 57378"/>
                <a:gd name="connsiteY16" fmla="*/ 14559 h 54025"/>
                <a:gd name="connsiteX17" fmla="*/ 26150 w 57378"/>
                <a:gd name="connsiteY17" fmla="*/ 15294 h 54025"/>
                <a:gd name="connsiteX18" fmla="*/ 28080 w 57378"/>
                <a:gd name="connsiteY18" fmla="*/ 15489 h 54025"/>
                <a:gd name="connsiteX19" fmla="*/ 29620 w 57378"/>
                <a:gd name="connsiteY19" fmla="*/ 14881 h 54025"/>
                <a:gd name="connsiteX20" fmla="*/ 30204 w 57378"/>
                <a:gd name="connsiteY20" fmla="*/ 15926 h 54025"/>
                <a:gd name="connsiteX21" fmla="*/ 32332 w 57378"/>
                <a:gd name="connsiteY21" fmla="*/ 16502 h 54025"/>
                <a:gd name="connsiteX22" fmla="*/ 33196 w 57378"/>
                <a:gd name="connsiteY22" fmla="*/ 15226 h 54025"/>
                <a:gd name="connsiteX23" fmla="*/ 31501 w 57378"/>
                <a:gd name="connsiteY23" fmla="*/ 0 h 54025"/>
                <a:gd name="connsiteX24" fmla="*/ 36523 w 57378"/>
                <a:gd name="connsiteY24" fmla="*/ 2463 h 54025"/>
                <a:gd name="connsiteX25" fmla="*/ 39604 w 57378"/>
                <a:gd name="connsiteY25" fmla="*/ 2062 h 54025"/>
                <a:gd name="connsiteX26" fmla="*/ 44204 w 57378"/>
                <a:gd name="connsiteY26" fmla="*/ 455 h 54025"/>
                <a:gd name="connsiteX27" fmla="*/ 43649 w 57378"/>
                <a:gd name="connsiteY27" fmla="*/ 9183 h 54025"/>
                <a:gd name="connsiteX28" fmla="*/ 46681 w 57378"/>
                <a:gd name="connsiteY28" fmla="*/ 12520 h 54025"/>
                <a:gd name="connsiteX29" fmla="*/ 49726 w 57378"/>
                <a:gd name="connsiteY29" fmla="*/ 15746 h 54025"/>
                <a:gd name="connsiteX30" fmla="*/ 55240 w 57378"/>
                <a:gd name="connsiteY30" fmla="*/ 22509 h 54025"/>
                <a:gd name="connsiteX31" fmla="*/ 57378 w 57378"/>
                <a:gd name="connsiteY31" fmla="*/ 32514 h 54025"/>
                <a:gd name="connsiteX32" fmla="*/ 55144 w 57378"/>
                <a:gd name="connsiteY32" fmla="*/ 33192 h 54025"/>
                <a:gd name="connsiteX33" fmla="*/ 51876 w 57378"/>
                <a:gd name="connsiteY33" fmla="*/ 35736 h 54025"/>
                <a:gd name="connsiteX34" fmla="*/ 52529 w 57378"/>
                <a:gd name="connsiteY34" fmla="*/ 37726 h 54025"/>
                <a:gd name="connsiteX35" fmla="*/ 47363 w 57378"/>
                <a:gd name="connsiteY35" fmla="*/ 40676 h 54025"/>
                <a:gd name="connsiteX36" fmla="*/ 41195 w 57378"/>
                <a:gd name="connsiteY36" fmla="*/ 37005 h 54025"/>
                <a:gd name="connsiteX37" fmla="*/ 37088 w 57378"/>
                <a:gd name="connsiteY37" fmla="*/ 37402 h 54025"/>
                <a:gd name="connsiteX38" fmla="*/ 35563 w 57378"/>
                <a:gd name="connsiteY38" fmla="*/ 39659 h 54025"/>
                <a:gd name="connsiteX39" fmla="*/ 35844 w 57378"/>
                <a:gd name="connsiteY39" fmla="*/ 43191 h 54025"/>
                <a:gd name="connsiteX40" fmla="*/ 29158 w 57378"/>
                <a:gd name="connsiteY40" fmla="*/ 44524 h 54025"/>
                <a:gd name="connsiteX41" fmla="*/ 30767 w 57378"/>
                <a:gd name="connsiteY41" fmla="*/ 46882 h 54025"/>
                <a:gd name="connsiteX42" fmla="*/ 26301 w 57378"/>
                <a:gd name="connsiteY42" fmla="*/ 52215 h 54025"/>
                <a:gd name="connsiteX43" fmla="*/ 22486 w 57378"/>
                <a:gd name="connsiteY43" fmla="*/ 49379 h 54025"/>
                <a:gd name="connsiteX44" fmla="*/ 20293 w 57378"/>
                <a:gd name="connsiteY44" fmla="*/ 51084 h 54025"/>
                <a:gd name="connsiteX45" fmla="*/ 18941 w 57378"/>
                <a:gd name="connsiteY45" fmla="*/ 53893 h 54025"/>
                <a:gd name="connsiteX46" fmla="*/ 17675 w 57378"/>
                <a:gd name="connsiteY46" fmla="*/ 53341 h 54025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4380 w 57378"/>
                <a:gd name="connsiteY13" fmla="*/ 12675 h 54026"/>
                <a:gd name="connsiteX14" fmla="*/ 17621 w 57378"/>
                <a:gd name="connsiteY14" fmla="*/ 14318 h 54026"/>
                <a:gd name="connsiteX15" fmla="*/ 22441 w 57378"/>
                <a:gd name="connsiteY15" fmla="*/ 13126 h 54026"/>
                <a:gd name="connsiteX16" fmla="*/ 26510 w 57378"/>
                <a:gd name="connsiteY16" fmla="*/ 14560 h 54026"/>
                <a:gd name="connsiteX17" fmla="*/ 26150 w 57378"/>
                <a:gd name="connsiteY17" fmla="*/ 15295 h 54026"/>
                <a:gd name="connsiteX18" fmla="*/ 28080 w 57378"/>
                <a:gd name="connsiteY18" fmla="*/ 15490 h 54026"/>
                <a:gd name="connsiteX19" fmla="*/ 29620 w 57378"/>
                <a:gd name="connsiteY19" fmla="*/ 14882 h 54026"/>
                <a:gd name="connsiteX20" fmla="*/ 30204 w 57378"/>
                <a:gd name="connsiteY20" fmla="*/ 15927 h 54026"/>
                <a:gd name="connsiteX21" fmla="*/ 32332 w 57378"/>
                <a:gd name="connsiteY21" fmla="*/ 16503 h 54026"/>
                <a:gd name="connsiteX22" fmla="*/ 30744 w 57378"/>
                <a:gd name="connsiteY22" fmla="*/ 5038 h 54026"/>
                <a:gd name="connsiteX23" fmla="*/ 31501 w 57378"/>
                <a:gd name="connsiteY23" fmla="*/ 1 h 54026"/>
                <a:gd name="connsiteX24" fmla="*/ 36523 w 57378"/>
                <a:gd name="connsiteY24" fmla="*/ 2464 h 54026"/>
                <a:gd name="connsiteX25" fmla="*/ 39604 w 57378"/>
                <a:gd name="connsiteY25" fmla="*/ 2063 h 54026"/>
                <a:gd name="connsiteX26" fmla="*/ 44204 w 57378"/>
                <a:gd name="connsiteY26" fmla="*/ 456 h 54026"/>
                <a:gd name="connsiteX27" fmla="*/ 43649 w 57378"/>
                <a:gd name="connsiteY27" fmla="*/ 9184 h 54026"/>
                <a:gd name="connsiteX28" fmla="*/ 46681 w 57378"/>
                <a:gd name="connsiteY28" fmla="*/ 12521 h 54026"/>
                <a:gd name="connsiteX29" fmla="*/ 49726 w 57378"/>
                <a:gd name="connsiteY29" fmla="*/ 15747 h 54026"/>
                <a:gd name="connsiteX30" fmla="*/ 55240 w 57378"/>
                <a:gd name="connsiteY30" fmla="*/ 22510 h 54026"/>
                <a:gd name="connsiteX31" fmla="*/ 57378 w 57378"/>
                <a:gd name="connsiteY31" fmla="*/ 32515 h 54026"/>
                <a:gd name="connsiteX32" fmla="*/ 55144 w 57378"/>
                <a:gd name="connsiteY32" fmla="*/ 33193 h 54026"/>
                <a:gd name="connsiteX33" fmla="*/ 51876 w 57378"/>
                <a:gd name="connsiteY33" fmla="*/ 35737 h 54026"/>
                <a:gd name="connsiteX34" fmla="*/ 52529 w 57378"/>
                <a:gd name="connsiteY34" fmla="*/ 37727 h 54026"/>
                <a:gd name="connsiteX35" fmla="*/ 47363 w 57378"/>
                <a:gd name="connsiteY35" fmla="*/ 40677 h 54026"/>
                <a:gd name="connsiteX36" fmla="*/ 41195 w 57378"/>
                <a:gd name="connsiteY36" fmla="*/ 37006 h 54026"/>
                <a:gd name="connsiteX37" fmla="*/ 37088 w 57378"/>
                <a:gd name="connsiteY37" fmla="*/ 37403 h 54026"/>
                <a:gd name="connsiteX38" fmla="*/ 35563 w 57378"/>
                <a:gd name="connsiteY38" fmla="*/ 39660 h 54026"/>
                <a:gd name="connsiteX39" fmla="*/ 35844 w 57378"/>
                <a:gd name="connsiteY39" fmla="*/ 43192 h 54026"/>
                <a:gd name="connsiteX40" fmla="*/ 29158 w 57378"/>
                <a:gd name="connsiteY40" fmla="*/ 44525 h 54026"/>
                <a:gd name="connsiteX41" fmla="*/ 30767 w 57378"/>
                <a:gd name="connsiteY41" fmla="*/ 46883 h 54026"/>
                <a:gd name="connsiteX42" fmla="*/ 26301 w 57378"/>
                <a:gd name="connsiteY42" fmla="*/ 52216 h 54026"/>
                <a:gd name="connsiteX43" fmla="*/ 22486 w 57378"/>
                <a:gd name="connsiteY43" fmla="*/ 49380 h 54026"/>
                <a:gd name="connsiteX44" fmla="*/ 20293 w 57378"/>
                <a:gd name="connsiteY44" fmla="*/ 51085 h 54026"/>
                <a:gd name="connsiteX45" fmla="*/ 18941 w 57378"/>
                <a:gd name="connsiteY45" fmla="*/ 53894 h 54026"/>
                <a:gd name="connsiteX46" fmla="*/ 17675 w 57378"/>
                <a:gd name="connsiteY46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4380 w 57378"/>
                <a:gd name="connsiteY13" fmla="*/ 12675 h 54026"/>
                <a:gd name="connsiteX14" fmla="*/ 17621 w 57378"/>
                <a:gd name="connsiteY14" fmla="*/ 14318 h 54026"/>
                <a:gd name="connsiteX15" fmla="*/ 22441 w 57378"/>
                <a:gd name="connsiteY15" fmla="*/ 13126 h 54026"/>
                <a:gd name="connsiteX16" fmla="*/ 26510 w 57378"/>
                <a:gd name="connsiteY16" fmla="*/ 14560 h 54026"/>
                <a:gd name="connsiteX17" fmla="*/ 26150 w 57378"/>
                <a:gd name="connsiteY17" fmla="*/ 15295 h 54026"/>
                <a:gd name="connsiteX18" fmla="*/ 28080 w 57378"/>
                <a:gd name="connsiteY18" fmla="*/ 15490 h 54026"/>
                <a:gd name="connsiteX19" fmla="*/ 29620 w 57378"/>
                <a:gd name="connsiteY19" fmla="*/ 14882 h 54026"/>
                <a:gd name="connsiteX20" fmla="*/ 30204 w 57378"/>
                <a:gd name="connsiteY20" fmla="*/ 15927 h 54026"/>
                <a:gd name="connsiteX21" fmla="*/ 30094 w 57378"/>
                <a:gd name="connsiteY21" fmla="*/ 6798 h 54026"/>
                <a:gd name="connsiteX22" fmla="*/ 30744 w 57378"/>
                <a:gd name="connsiteY22" fmla="*/ 5038 h 54026"/>
                <a:gd name="connsiteX23" fmla="*/ 31501 w 57378"/>
                <a:gd name="connsiteY23" fmla="*/ 1 h 54026"/>
                <a:gd name="connsiteX24" fmla="*/ 36523 w 57378"/>
                <a:gd name="connsiteY24" fmla="*/ 2464 h 54026"/>
                <a:gd name="connsiteX25" fmla="*/ 39604 w 57378"/>
                <a:gd name="connsiteY25" fmla="*/ 2063 h 54026"/>
                <a:gd name="connsiteX26" fmla="*/ 44204 w 57378"/>
                <a:gd name="connsiteY26" fmla="*/ 456 h 54026"/>
                <a:gd name="connsiteX27" fmla="*/ 43649 w 57378"/>
                <a:gd name="connsiteY27" fmla="*/ 9184 h 54026"/>
                <a:gd name="connsiteX28" fmla="*/ 46681 w 57378"/>
                <a:gd name="connsiteY28" fmla="*/ 12521 h 54026"/>
                <a:gd name="connsiteX29" fmla="*/ 49726 w 57378"/>
                <a:gd name="connsiteY29" fmla="*/ 15747 h 54026"/>
                <a:gd name="connsiteX30" fmla="*/ 55240 w 57378"/>
                <a:gd name="connsiteY30" fmla="*/ 22510 h 54026"/>
                <a:gd name="connsiteX31" fmla="*/ 57378 w 57378"/>
                <a:gd name="connsiteY31" fmla="*/ 32515 h 54026"/>
                <a:gd name="connsiteX32" fmla="*/ 55144 w 57378"/>
                <a:gd name="connsiteY32" fmla="*/ 33193 h 54026"/>
                <a:gd name="connsiteX33" fmla="*/ 51876 w 57378"/>
                <a:gd name="connsiteY33" fmla="*/ 35737 h 54026"/>
                <a:gd name="connsiteX34" fmla="*/ 52529 w 57378"/>
                <a:gd name="connsiteY34" fmla="*/ 37727 h 54026"/>
                <a:gd name="connsiteX35" fmla="*/ 47363 w 57378"/>
                <a:gd name="connsiteY35" fmla="*/ 40677 h 54026"/>
                <a:gd name="connsiteX36" fmla="*/ 41195 w 57378"/>
                <a:gd name="connsiteY36" fmla="*/ 37006 h 54026"/>
                <a:gd name="connsiteX37" fmla="*/ 37088 w 57378"/>
                <a:gd name="connsiteY37" fmla="*/ 37403 h 54026"/>
                <a:gd name="connsiteX38" fmla="*/ 35563 w 57378"/>
                <a:gd name="connsiteY38" fmla="*/ 39660 h 54026"/>
                <a:gd name="connsiteX39" fmla="*/ 35844 w 57378"/>
                <a:gd name="connsiteY39" fmla="*/ 43192 h 54026"/>
                <a:gd name="connsiteX40" fmla="*/ 29158 w 57378"/>
                <a:gd name="connsiteY40" fmla="*/ 44525 h 54026"/>
                <a:gd name="connsiteX41" fmla="*/ 30767 w 57378"/>
                <a:gd name="connsiteY41" fmla="*/ 46883 h 54026"/>
                <a:gd name="connsiteX42" fmla="*/ 26301 w 57378"/>
                <a:gd name="connsiteY42" fmla="*/ 52216 h 54026"/>
                <a:gd name="connsiteX43" fmla="*/ 22486 w 57378"/>
                <a:gd name="connsiteY43" fmla="*/ 49380 h 54026"/>
                <a:gd name="connsiteX44" fmla="*/ 20293 w 57378"/>
                <a:gd name="connsiteY44" fmla="*/ 51085 h 54026"/>
                <a:gd name="connsiteX45" fmla="*/ 18941 w 57378"/>
                <a:gd name="connsiteY45" fmla="*/ 53894 h 54026"/>
                <a:gd name="connsiteX46" fmla="*/ 17675 w 57378"/>
                <a:gd name="connsiteY46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4380 w 57378"/>
                <a:gd name="connsiteY13" fmla="*/ 12675 h 54026"/>
                <a:gd name="connsiteX14" fmla="*/ 17621 w 57378"/>
                <a:gd name="connsiteY14" fmla="*/ 14318 h 54026"/>
                <a:gd name="connsiteX15" fmla="*/ 22441 w 57378"/>
                <a:gd name="connsiteY15" fmla="*/ 13126 h 54026"/>
                <a:gd name="connsiteX16" fmla="*/ 26510 w 57378"/>
                <a:gd name="connsiteY16" fmla="*/ 14560 h 54026"/>
                <a:gd name="connsiteX17" fmla="*/ 26150 w 57378"/>
                <a:gd name="connsiteY17" fmla="*/ 15295 h 54026"/>
                <a:gd name="connsiteX18" fmla="*/ 28080 w 57378"/>
                <a:gd name="connsiteY18" fmla="*/ 15490 h 54026"/>
                <a:gd name="connsiteX19" fmla="*/ 29620 w 57378"/>
                <a:gd name="connsiteY19" fmla="*/ 14882 h 54026"/>
                <a:gd name="connsiteX20" fmla="*/ 27155 w 57378"/>
                <a:gd name="connsiteY20" fmla="*/ 7990 h 54026"/>
                <a:gd name="connsiteX21" fmla="*/ 30094 w 57378"/>
                <a:gd name="connsiteY21" fmla="*/ 6798 h 54026"/>
                <a:gd name="connsiteX22" fmla="*/ 30744 w 57378"/>
                <a:gd name="connsiteY22" fmla="*/ 5038 h 54026"/>
                <a:gd name="connsiteX23" fmla="*/ 31501 w 57378"/>
                <a:gd name="connsiteY23" fmla="*/ 1 h 54026"/>
                <a:gd name="connsiteX24" fmla="*/ 36523 w 57378"/>
                <a:gd name="connsiteY24" fmla="*/ 2464 h 54026"/>
                <a:gd name="connsiteX25" fmla="*/ 39604 w 57378"/>
                <a:gd name="connsiteY25" fmla="*/ 2063 h 54026"/>
                <a:gd name="connsiteX26" fmla="*/ 44204 w 57378"/>
                <a:gd name="connsiteY26" fmla="*/ 456 h 54026"/>
                <a:gd name="connsiteX27" fmla="*/ 43649 w 57378"/>
                <a:gd name="connsiteY27" fmla="*/ 9184 h 54026"/>
                <a:gd name="connsiteX28" fmla="*/ 46681 w 57378"/>
                <a:gd name="connsiteY28" fmla="*/ 12521 h 54026"/>
                <a:gd name="connsiteX29" fmla="*/ 49726 w 57378"/>
                <a:gd name="connsiteY29" fmla="*/ 15747 h 54026"/>
                <a:gd name="connsiteX30" fmla="*/ 55240 w 57378"/>
                <a:gd name="connsiteY30" fmla="*/ 22510 h 54026"/>
                <a:gd name="connsiteX31" fmla="*/ 57378 w 57378"/>
                <a:gd name="connsiteY31" fmla="*/ 32515 h 54026"/>
                <a:gd name="connsiteX32" fmla="*/ 55144 w 57378"/>
                <a:gd name="connsiteY32" fmla="*/ 33193 h 54026"/>
                <a:gd name="connsiteX33" fmla="*/ 51876 w 57378"/>
                <a:gd name="connsiteY33" fmla="*/ 35737 h 54026"/>
                <a:gd name="connsiteX34" fmla="*/ 52529 w 57378"/>
                <a:gd name="connsiteY34" fmla="*/ 37727 h 54026"/>
                <a:gd name="connsiteX35" fmla="*/ 47363 w 57378"/>
                <a:gd name="connsiteY35" fmla="*/ 40677 h 54026"/>
                <a:gd name="connsiteX36" fmla="*/ 41195 w 57378"/>
                <a:gd name="connsiteY36" fmla="*/ 37006 h 54026"/>
                <a:gd name="connsiteX37" fmla="*/ 37088 w 57378"/>
                <a:gd name="connsiteY37" fmla="*/ 37403 h 54026"/>
                <a:gd name="connsiteX38" fmla="*/ 35563 w 57378"/>
                <a:gd name="connsiteY38" fmla="*/ 39660 h 54026"/>
                <a:gd name="connsiteX39" fmla="*/ 35844 w 57378"/>
                <a:gd name="connsiteY39" fmla="*/ 43192 h 54026"/>
                <a:gd name="connsiteX40" fmla="*/ 29158 w 57378"/>
                <a:gd name="connsiteY40" fmla="*/ 44525 h 54026"/>
                <a:gd name="connsiteX41" fmla="*/ 30767 w 57378"/>
                <a:gd name="connsiteY41" fmla="*/ 46883 h 54026"/>
                <a:gd name="connsiteX42" fmla="*/ 26301 w 57378"/>
                <a:gd name="connsiteY42" fmla="*/ 52216 h 54026"/>
                <a:gd name="connsiteX43" fmla="*/ 22486 w 57378"/>
                <a:gd name="connsiteY43" fmla="*/ 49380 h 54026"/>
                <a:gd name="connsiteX44" fmla="*/ 20293 w 57378"/>
                <a:gd name="connsiteY44" fmla="*/ 51085 h 54026"/>
                <a:gd name="connsiteX45" fmla="*/ 18941 w 57378"/>
                <a:gd name="connsiteY45" fmla="*/ 53894 h 54026"/>
                <a:gd name="connsiteX46" fmla="*/ 17675 w 57378"/>
                <a:gd name="connsiteY46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4380 w 57378"/>
                <a:gd name="connsiteY13" fmla="*/ 12675 h 54026"/>
                <a:gd name="connsiteX14" fmla="*/ 17621 w 57378"/>
                <a:gd name="connsiteY14" fmla="*/ 14318 h 54026"/>
                <a:gd name="connsiteX15" fmla="*/ 22441 w 57378"/>
                <a:gd name="connsiteY15" fmla="*/ 13126 h 54026"/>
                <a:gd name="connsiteX16" fmla="*/ 26510 w 57378"/>
                <a:gd name="connsiteY16" fmla="*/ 14560 h 54026"/>
                <a:gd name="connsiteX17" fmla="*/ 26150 w 57378"/>
                <a:gd name="connsiteY17" fmla="*/ 15295 h 54026"/>
                <a:gd name="connsiteX18" fmla="*/ 28080 w 57378"/>
                <a:gd name="connsiteY18" fmla="*/ 15490 h 54026"/>
                <a:gd name="connsiteX19" fmla="*/ 27012 w 57378"/>
                <a:gd name="connsiteY19" fmla="*/ 11807 h 54026"/>
                <a:gd name="connsiteX20" fmla="*/ 27155 w 57378"/>
                <a:gd name="connsiteY20" fmla="*/ 7990 h 54026"/>
                <a:gd name="connsiteX21" fmla="*/ 30094 w 57378"/>
                <a:gd name="connsiteY21" fmla="*/ 6798 h 54026"/>
                <a:gd name="connsiteX22" fmla="*/ 30744 w 57378"/>
                <a:gd name="connsiteY22" fmla="*/ 5038 h 54026"/>
                <a:gd name="connsiteX23" fmla="*/ 31501 w 57378"/>
                <a:gd name="connsiteY23" fmla="*/ 1 h 54026"/>
                <a:gd name="connsiteX24" fmla="*/ 36523 w 57378"/>
                <a:gd name="connsiteY24" fmla="*/ 2464 h 54026"/>
                <a:gd name="connsiteX25" fmla="*/ 39604 w 57378"/>
                <a:gd name="connsiteY25" fmla="*/ 2063 h 54026"/>
                <a:gd name="connsiteX26" fmla="*/ 44204 w 57378"/>
                <a:gd name="connsiteY26" fmla="*/ 456 h 54026"/>
                <a:gd name="connsiteX27" fmla="*/ 43649 w 57378"/>
                <a:gd name="connsiteY27" fmla="*/ 9184 h 54026"/>
                <a:gd name="connsiteX28" fmla="*/ 46681 w 57378"/>
                <a:gd name="connsiteY28" fmla="*/ 12521 h 54026"/>
                <a:gd name="connsiteX29" fmla="*/ 49726 w 57378"/>
                <a:gd name="connsiteY29" fmla="*/ 15747 h 54026"/>
                <a:gd name="connsiteX30" fmla="*/ 55240 w 57378"/>
                <a:gd name="connsiteY30" fmla="*/ 22510 h 54026"/>
                <a:gd name="connsiteX31" fmla="*/ 57378 w 57378"/>
                <a:gd name="connsiteY31" fmla="*/ 32515 h 54026"/>
                <a:gd name="connsiteX32" fmla="*/ 55144 w 57378"/>
                <a:gd name="connsiteY32" fmla="*/ 33193 h 54026"/>
                <a:gd name="connsiteX33" fmla="*/ 51876 w 57378"/>
                <a:gd name="connsiteY33" fmla="*/ 35737 h 54026"/>
                <a:gd name="connsiteX34" fmla="*/ 52529 w 57378"/>
                <a:gd name="connsiteY34" fmla="*/ 37727 h 54026"/>
                <a:gd name="connsiteX35" fmla="*/ 47363 w 57378"/>
                <a:gd name="connsiteY35" fmla="*/ 40677 h 54026"/>
                <a:gd name="connsiteX36" fmla="*/ 41195 w 57378"/>
                <a:gd name="connsiteY36" fmla="*/ 37006 h 54026"/>
                <a:gd name="connsiteX37" fmla="*/ 37088 w 57378"/>
                <a:gd name="connsiteY37" fmla="*/ 37403 h 54026"/>
                <a:gd name="connsiteX38" fmla="*/ 35563 w 57378"/>
                <a:gd name="connsiteY38" fmla="*/ 39660 h 54026"/>
                <a:gd name="connsiteX39" fmla="*/ 35844 w 57378"/>
                <a:gd name="connsiteY39" fmla="*/ 43192 h 54026"/>
                <a:gd name="connsiteX40" fmla="*/ 29158 w 57378"/>
                <a:gd name="connsiteY40" fmla="*/ 44525 h 54026"/>
                <a:gd name="connsiteX41" fmla="*/ 30767 w 57378"/>
                <a:gd name="connsiteY41" fmla="*/ 46883 h 54026"/>
                <a:gd name="connsiteX42" fmla="*/ 26301 w 57378"/>
                <a:gd name="connsiteY42" fmla="*/ 52216 h 54026"/>
                <a:gd name="connsiteX43" fmla="*/ 22486 w 57378"/>
                <a:gd name="connsiteY43" fmla="*/ 49380 h 54026"/>
                <a:gd name="connsiteX44" fmla="*/ 20293 w 57378"/>
                <a:gd name="connsiteY44" fmla="*/ 51085 h 54026"/>
                <a:gd name="connsiteX45" fmla="*/ 18941 w 57378"/>
                <a:gd name="connsiteY45" fmla="*/ 53894 h 54026"/>
                <a:gd name="connsiteX46" fmla="*/ 17675 w 57378"/>
                <a:gd name="connsiteY46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4380 w 57378"/>
                <a:gd name="connsiteY13" fmla="*/ 12675 h 54026"/>
                <a:gd name="connsiteX14" fmla="*/ 17621 w 57378"/>
                <a:gd name="connsiteY14" fmla="*/ 14318 h 54026"/>
                <a:gd name="connsiteX15" fmla="*/ 22441 w 57378"/>
                <a:gd name="connsiteY15" fmla="*/ 13126 h 54026"/>
                <a:gd name="connsiteX16" fmla="*/ 26510 w 57378"/>
                <a:gd name="connsiteY16" fmla="*/ 14560 h 54026"/>
                <a:gd name="connsiteX17" fmla="*/ 26150 w 57378"/>
                <a:gd name="connsiteY17" fmla="*/ 15295 h 54026"/>
                <a:gd name="connsiteX18" fmla="*/ 27012 w 57378"/>
                <a:gd name="connsiteY18" fmla="*/ 11807 h 54026"/>
                <a:gd name="connsiteX19" fmla="*/ 27155 w 57378"/>
                <a:gd name="connsiteY19" fmla="*/ 7990 h 54026"/>
                <a:gd name="connsiteX20" fmla="*/ 30094 w 57378"/>
                <a:gd name="connsiteY20" fmla="*/ 6798 h 54026"/>
                <a:gd name="connsiteX21" fmla="*/ 30744 w 57378"/>
                <a:gd name="connsiteY21" fmla="*/ 5038 h 54026"/>
                <a:gd name="connsiteX22" fmla="*/ 31501 w 57378"/>
                <a:gd name="connsiteY22" fmla="*/ 1 h 54026"/>
                <a:gd name="connsiteX23" fmla="*/ 36523 w 57378"/>
                <a:gd name="connsiteY23" fmla="*/ 2464 h 54026"/>
                <a:gd name="connsiteX24" fmla="*/ 39604 w 57378"/>
                <a:gd name="connsiteY24" fmla="*/ 2063 h 54026"/>
                <a:gd name="connsiteX25" fmla="*/ 44204 w 57378"/>
                <a:gd name="connsiteY25" fmla="*/ 456 h 54026"/>
                <a:gd name="connsiteX26" fmla="*/ 43649 w 57378"/>
                <a:gd name="connsiteY26" fmla="*/ 9184 h 54026"/>
                <a:gd name="connsiteX27" fmla="*/ 46681 w 57378"/>
                <a:gd name="connsiteY27" fmla="*/ 12521 h 54026"/>
                <a:gd name="connsiteX28" fmla="*/ 49726 w 57378"/>
                <a:gd name="connsiteY28" fmla="*/ 15747 h 54026"/>
                <a:gd name="connsiteX29" fmla="*/ 55240 w 57378"/>
                <a:gd name="connsiteY29" fmla="*/ 22510 h 54026"/>
                <a:gd name="connsiteX30" fmla="*/ 57378 w 57378"/>
                <a:gd name="connsiteY30" fmla="*/ 32515 h 54026"/>
                <a:gd name="connsiteX31" fmla="*/ 55144 w 57378"/>
                <a:gd name="connsiteY31" fmla="*/ 33193 h 54026"/>
                <a:gd name="connsiteX32" fmla="*/ 51876 w 57378"/>
                <a:gd name="connsiteY32" fmla="*/ 35737 h 54026"/>
                <a:gd name="connsiteX33" fmla="*/ 52529 w 57378"/>
                <a:gd name="connsiteY33" fmla="*/ 37727 h 54026"/>
                <a:gd name="connsiteX34" fmla="*/ 47363 w 57378"/>
                <a:gd name="connsiteY34" fmla="*/ 40677 h 54026"/>
                <a:gd name="connsiteX35" fmla="*/ 41195 w 57378"/>
                <a:gd name="connsiteY35" fmla="*/ 37006 h 54026"/>
                <a:gd name="connsiteX36" fmla="*/ 37088 w 57378"/>
                <a:gd name="connsiteY36" fmla="*/ 37403 h 54026"/>
                <a:gd name="connsiteX37" fmla="*/ 35563 w 57378"/>
                <a:gd name="connsiteY37" fmla="*/ 39660 h 54026"/>
                <a:gd name="connsiteX38" fmla="*/ 35844 w 57378"/>
                <a:gd name="connsiteY38" fmla="*/ 43192 h 54026"/>
                <a:gd name="connsiteX39" fmla="*/ 29158 w 57378"/>
                <a:gd name="connsiteY39" fmla="*/ 44525 h 54026"/>
                <a:gd name="connsiteX40" fmla="*/ 30767 w 57378"/>
                <a:gd name="connsiteY40" fmla="*/ 46883 h 54026"/>
                <a:gd name="connsiteX41" fmla="*/ 26301 w 57378"/>
                <a:gd name="connsiteY41" fmla="*/ 52216 h 54026"/>
                <a:gd name="connsiteX42" fmla="*/ 22486 w 57378"/>
                <a:gd name="connsiteY42" fmla="*/ 49380 h 54026"/>
                <a:gd name="connsiteX43" fmla="*/ 20293 w 57378"/>
                <a:gd name="connsiteY43" fmla="*/ 51085 h 54026"/>
                <a:gd name="connsiteX44" fmla="*/ 18941 w 57378"/>
                <a:gd name="connsiteY44" fmla="*/ 53894 h 54026"/>
                <a:gd name="connsiteX45" fmla="*/ 17675 w 57378"/>
                <a:gd name="connsiteY45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4380 w 57378"/>
                <a:gd name="connsiteY13" fmla="*/ 12675 h 54026"/>
                <a:gd name="connsiteX14" fmla="*/ 17621 w 57378"/>
                <a:gd name="connsiteY14" fmla="*/ 14318 h 54026"/>
                <a:gd name="connsiteX15" fmla="*/ 22441 w 57378"/>
                <a:gd name="connsiteY15" fmla="*/ 13126 h 54026"/>
                <a:gd name="connsiteX16" fmla="*/ 26510 w 57378"/>
                <a:gd name="connsiteY16" fmla="*/ 14560 h 54026"/>
                <a:gd name="connsiteX17" fmla="*/ 27012 w 57378"/>
                <a:gd name="connsiteY17" fmla="*/ 11807 h 54026"/>
                <a:gd name="connsiteX18" fmla="*/ 27155 w 57378"/>
                <a:gd name="connsiteY18" fmla="*/ 7990 h 54026"/>
                <a:gd name="connsiteX19" fmla="*/ 30094 w 57378"/>
                <a:gd name="connsiteY19" fmla="*/ 6798 h 54026"/>
                <a:gd name="connsiteX20" fmla="*/ 30744 w 57378"/>
                <a:gd name="connsiteY20" fmla="*/ 5038 h 54026"/>
                <a:gd name="connsiteX21" fmla="*/ 31501 w 57378"/>
                <a:gd name="connsiteY21" fmla="*/ 1 h 54026"/>
                <a:gd name="connsiteX22" fmla="*/ 36523 w 57378"/>
                <a:gd name="connsiteY22" fmla="*/ 2464 h 54026"/>
                <a:gd name="connsiteX23" fmla="*/ 39604 w 57378"/>
                <a:gd name="connsiteY23" fmla="*/ 2063 h 54026"/>
                <a:gd name="connsiteX24" fmla="*/ 44204 w 57378"/>
                <a:gd name="connsiteY24" fmla="*/ 456 h 54026"/>
                <a:gd name="connsiteX25" fmla="*/ 43649 w 57378"/>
                <a:gd name="connsiteY25" fmla="*/ 9184 h 54026"/>
                <a:gd name="connsiteX26" fmla="*/ 46681 w 57378"/>
                <a:gd name="connsiteY26" fmla="*/ 12521 h 54026"/>
                <a:gd name="connsiteX27" fmla="*/ 49726 w 57378"/>
                <a:gd name="connsiteY27" fmla="*/ 15747 h 54026"/>
                <a:gd name="connsiteX28" fmla="*/ 55240 w 57378"/>
                <a:gd name="connsiteY28" fmla="*/ 22510 h 54026"/>
                <a:gd name="connsiteX29" fmla="*/ 57378 w 57378"/>
                <a:gd name="connsiteY29" fmla="*/ 32515 h 54026"/>
                <a:gd name="connsiteX30" fmla="*/ 55144 w 57378"/>
                <a:gd name="connsiteY30" fmla="*/ 33193 h 54026"/>
                <a:gd name="connsiteX31" fmla="*/ 51876 w 57378"/>
                <a:gd name="connsiteY31" fmla="*/ 35737 h 54026"/>
                <a:gd name="connsiteX32" fmla="*/ 52529 w 57378"/>
                <a:gd name="connsiteY32" fmla="*/ 37727 h 54026"/>
                <a:gd name="connsiteX33" fmla="*/ 47363 w 57378"/>
                <a:gd name="connsiteY33" fmla="*/ 40677 h 54026"/>
                <a:gd name="connsiteX34" fmla="*/ 41195 w 57378"/>
                <a:gd name="connsiteY34" fmla="*/ 37006 h 54026"/>
                <a:gd name="connsiteX35" fmla="*/ 37088 w 57378"/>
                <a:gd name="connsiteY35" fmla="*/ 37403 h 54026"/>
                <a:gd name="connsiteX36" fmla="*/ 35563 w 57378"/>
                <a:gd name="connsiteY36" fmla="*/ 39660 h 54026"/>
                <a:gd name="connsiteX37" fmla="*/ 35844 w 57378"/>
                <a:gd name="connsiteY37" fmla="*/ 43192 h 54026"/>
                <a:gd name="connsiteX38" fmla="*/ 29158 w 57378"/>
                <a:gd name="connsiteY38" fmla="*/ 44525 h 54026"/>
                <a:gd name="connsiteX39" fmla="*/ 30767 w 57378"/>
                <a:gd name="connsiteY39" fmla="*/ 46883 h 54026"/>
                <a:gd name="connsiteX40" fmla="*/ 26301 w 57378"/>
                <a:gd name="connsiteY40" fmla="*/ 52216 h 54026"/>
                <a:gd name="connsiteX41" fmla="*/ 22486 w 57378"/>
                <a:gd name="connsiteY41" fmla="*/ 49380 h 54026"/>
                <a:gd name="connsiteX42" fmla="*/ 20293 w 57378"/>
                <a:gd name="connsiteY42" fmla="*/ 51085 h 54026"/>
                <a:gd name="connsiteX43" fmla="*/ 18941 w 57378"/>
                <a:gd name="connsiteY43" fmla="*/ 53894 h 54026"/>
                <a:gd name="connsiteX44" fmla="*/ 17675 w 57378"/>
                <a:gd name="connsiteY44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4380 w 57378"/>
                <a:gd name="connsiteY13" fmla="*/ 12675 h 54026"/>
                <a:gd name="connsiteX14" fmla="*/ 17621 w 57378"/>
                <a:gd name="connsiteY14" fmla="*/ 14318 h 54026"/>
                <a:gd name="connsiteX15" fmla="*/ 22441 w 57378"/>
                <a:gd name="connsiteY15" fmla="*/ 13126 h 54026"/>
                <a:gd name="connsiteX16" fmla="*/ 25762 w 57378"/>
                <a:gd name="connsiteY16" fmla="*/ 12866 h 54026"/>
                <a:gd name="connsiteX17" fmla="*/ 27012 w 57378"/>
                <a:gd name="connsiteY17" fmla="*/ 11807 h 54026"/>
                <a:gd name="connsiteX18" fmla="*/ 27155 w 57378"/>
                <a:gd name="connsiteY18" fmla="*/ 7990 h 54026"/>
                <a:gd name="connsiteX19" fmla="*/ 30094 w 57378"/>
                <a:gd name="connsiteY19" fmla="*/ 6798 h 54026"/>
                <a:gd name="connsiteX20" fmla="*/ 30744 w 57378"/>
                <a:gd name="connsiteY20" fmla="*/ 5038 h 54026"/>
                <a:gd name="connsiteX21" fmla="*/ 31501 w 57378"/>
                <a:gd name="connsiteY21" fmla="*/ 1 h 54026"/>
                <a:gd name="connsiteX22" fmla="*/ 36523 w 57378"/>
                <a:gd name="connsiteY22" fmla="*/ 2464 h 54026"/>
                <a:gd name="connsiteX23" fmla="*/ 39604 w 57378"/>
                <a:gd name="connsiteY23" fmla="*/ 2063 h 54026"/>
                <a:gd name="connsiteX24" fmla="*/ 44204 w 57378"/>
                <a:gd name="connsiteY24" fmla="*/ 456 h 54026"/>
                <a:gd name="connsiteX25" fmla="*/ 43649 w 57378"/>
                <a:gd name="connsiteY25" fmla="*/ 9184 h 54026"/>
                <a:gd name="connsiteX26" fmla="*/ 46681 w 57378"/>
                <a:gd name="connsiteY26" fmla="*/ 12521 h 54026"/>
                <a:gd name="connsiteX27" fmla="*/ 49726 w 57378"/>
                <a:gd name="connsiteY27" fmla="*/ 15747 h 54026"/>
                <a:gd name="connsiteX28" fmla="*/ 55240 w 57378"/>
                <a:gd name="connsiteY28" fmla="*/ 22510 h 54026"/>
                <a:gd name="connsiteX29" fmla="*/ 57378 w 57378"/>
                <a:gd name="connsiteY29" fmla="*/ 32515 h 54026"/>
                <a:gd name="connsiteX30" fmla="*/ 55144 w 57378"/>
                <a:gd name="connsiteY30" fmla="*/ 33193 h 54026"/>
                <a:gd name="connsiteX31" fmla="*/ 51876 w 57378"/>
                <a:gd name="connsiteY31" fmla="*/ 35737 h 54026"/>
                <a:gd name="connsiteX32" fmla="*/ 52529 w 57378"/>
                <a:gd name="connsiteY32" fmla="*/ 37727 h 54026"/>
                <a:gd name="connsiteX33" fmla="*/ 47363 w 57378"/>
                <a:gd name="connsiteY33" fmla="*/ 40677 h 54026"/>
                <a:gd name="connsiteX34" fmla="*/ 41195 w 57378"/>
                <a:gd name="connsiteY34" fmla="*/ 37006 h 54026"/>
                <a:gd name="connsiteX35" fmla="*/ 37088 w 57378"/>
                <a:gd name="connsiteY35" fmla="*/ 37403 h 54026"/>
                <a:gd name="connsiteX36" fmla="*/ 35563 w 57378"/>
                <a:gd name="connsiteY36" fmla="*/ 39660 h 54026"/>
                <a:gd name="connsiteX37" fmla="*/ 35844 w 57378"/>
                <a:gd name="connsiteY37" fmla="*/ 43192 h 54026"/>
                <a:gd name="connsiteX38" fmla="*/ 29158 w 57378"/>
                <a:gd name="connsiteY38" fmla="*/ 44525 h 54026"/>
                <a:gd name="connsiteX39" fmla="*/ 30767 w 57378"/>
                <a:gd name="connsiteY39" fmla="*/ 46883 h 54026"/>
                <a:gd name="connsiteX40" fmla="*/ 26301 w 57378"/>
                <a:gd name="connsiteY40" fmla="*/ 52216 h 54026"/>
                <a:gd name="connsiteX41" fmla="*/ 22486 w 57378"/>
                <a:gd name="connsiteY41" fmla="*/ 49380 h 54026"/>
                <a:gd name="connsiteX42" fmla="*/ 20293 w 57378"/>
                <a:gd name="connsiteY42" fmla="*/ 51085 h 54026"/>
                <a:gd name="connsiteX43" fmla="*/ 18941 w 57378"/>
                <a:gd name="connsiteY43" fmla="*/ 53894 h 54026"/>
                <a:gd name="connsiteX44" fmla="*/ 17675 w 57378"/>
                <a:gd name="connsiteY44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4380 w 57378"/>
                <a:gd name="connsiteY13" fmla="*/ 12675 h 54026"/>
                <a:gd name="connsiteX14" fmla="*/ 17647 w 57378"/>
                <a:gd name="connsiteY14" fmla="*/ 12317 h 54026"/>
                <a:gd name="connsiteX15" fmla="*/ 22441 w 57378"/>
                <a:gd name="connsiteY15" fmla="*/ 13126 h 54026"/>
                <a:gd name="connsiteX16" fmla="*/ 25762 w 57378"/>
                <a:gd name="connsiteY16" fmla="*/ 12866 h 54026"/>
                <a:gd name="connsiteX17" fmla="*/ 27012 w 57378"/>
                <a:gd name="connsiteY17" fmla="*/ 11807 h 54026"/>
                <a:gd name="connsiteX18" fmla="*/ 27155 w 57378"/>
                <a:gd name="connsiteY18" fmla="*/ 7990 h 54026"/>
                <a:gd name="connsiteX19" fmla="*/ 30094 w 57378"/>
                <a:gd name="connsiteY19" fmla="*/ 6798 h 54026"/>
                <a:gd name="connsiteX20" fmla="*/ 30744 w 57378"/>
                <a:gd name="connsiteY20" fmla="*/ 5038 h 54026"/>
                <a:gd name="connsiteX21" fmla="*/ 31501 w 57378"/>
                <a:gd name="connsiteY21" fmla="*/ 1 h 54026"/>
                <a:gd name="connsiteX22" fmla="*/ 36523 w 57378"/>
                <a:gd name="connsiteY22" fmla="*/ 2464 h 54026"/>
                <a:gd name="connsiteX23" fmla="*/ 39604 w 57378"/>
                <a:gd name="connsiteY23" fmla="*/ 2063 h 54026"/>
                <a:gd name="connsiteX24" fmla="*/ 44204 w 57378"/>
                <a:gd name="connsiteY24" fmla="*/ 456 h 54026"/>
                <a:gd name="connsiteX25" fmla="*/ 43649 w 57378"/>
                <a:gd name="connsiteY25" fmla="*/ 9184 h 54026"/>
                <a:gd name="connsiteX26" fmla="*/ 46681 w 57378"/>
                <a:gd name="connsiteY26" fmla="*/ 12521 h 54026"/>
                <a:gd name="connsiteX27" fmla="*/ 49726 w 57378"/>
                <a:gd name="connsiteY27" fmla="*/ 15747 h 54026"/>
                <a:gd name="connsiteX28" fmla="*/ 55240 w 57378"/>
                <a:gd name="connsiteY28" fmla="*/ 22510 h 54026"/>
                <a:gd name="connsiteX29" fmla="*/ 57378 w 57378"/>
                <a:gd name="connsiteY29" fmla="*/ 32515 h 54026"/>
                <a:gd name="connsiteX30" fmla="*/ 55144 w 57378"/>
                <a:gd name="connsiteY30" fmla="*/ 33193 h 54026"/>
                <a:gd name="connsiteX31" fmla="*/ 51876 w 57378"/>
                <a:gd name="connsiteY31" fmla="*/ 35737 h 54026"/>
                <a:gd name="connsiteX32" fmla="*/ 52529 w 57378"/>
                <a:gd name="connsiteY32" fmla="*/ 37727 h 54026"/>
                <a:gd name="connsiteX33" fmla="*/ 47363 w 57378"/>
                <a:gd name="connsiteY33" fmla="*/ 40677 h 54026"/>
                <a:gd name="connsiteX34" fmla="*/ 41195 w 57378"/>
                <a:gd name="connsiteY34" fmla="*/ 37006 h 54026"/>
                <a:gd name="connsiteX35" fmla="*/ 37088 w 57378"/>
                <a:gd name="connsiteY35" fmla="*/ 37403 h 54026"/>
                <a:gd name="connsiteX36" fmla="*/ 35563 w 57378"/>
                <a:gd name="connsiteY36" fmla="*/ 39660 h 54026"/>
                <a:gd name="connsiteX37" fmla="*/ 35844 w 57378"/>
                <a:gd name="connsiteY37" fmla="*/ 43192 h 54026"/>
                <a:gd name="connsiteX38" fmla="*/ 29158 w 57378"/>
                <a:gd name="connsiteY38" fmla="*/ 44525 h 54026"/>
                <a:gd name="connsiteX39" fmla="*/ 30767 w 57378"/>
                <a:gd name="connsiteY39" fmla="*/ 46883 h 54026"/>
                <a:gd name="connsiteX40" fmla="*/ 26301 w 57378"/>
                <a:gd name="connsiteY40" fmla="*/ 52216 h 54026"/>
                <a:gd name="connsiteX41" fmla="*/ 22486 w 57378"/>
                <a:gd name="connsiteY41" fmla="*/ 49380 h 54026"/>
                <a:gd name="connsiteX42" fmla="*/ 20293 w 57378"/>
                <a:gd name="connsiteY42" fmla="*/ 51085 h 54026"/>
                <a:gd name="connsiteX43" fmla="*/ 18941 w 57378"/>
                <a:gd name="connsiteY43" fmla="*/ 53894 h 54026"/>
                <a:gd name="connsiteX44" fmla="*/ 17675 w 57378"/>
                <a:gd name="connsiteY44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3762 w 57378"/>
                <a:gd name="connsiteY13" fmla="*/ 12305 h 54026"/>
                <a:gd name="connsiteX14" fmla="*/ 17647 w 57378"/>
                <a:gd name="connsiteY14" fmla="*/ 12317 h 54026"/>
                <a:gd name="connsiteX15" fmla="*/ 22441 w 57378"/>
                <a:gd name="connsiteY15" fmla="*/ 13126 h 54026"/>
                <a:gd name="connsiteX16" fmla="*/ 25762 w 57378"/>
                <a:gd name="connsiteY16" fmla="*/ 12866 h 54026"/>
                <a:gd name="connsiteX17" fmla="*/ 27012 w 57378"/>
                <a:gd name="connsiteY17" fmla="*/ 11807 h 54026"/>
                <a:gd name="connsiteX18" fmla="*/ 27155 w 57378"/>
                <a:gd name="connsiteY18" fmla="*/ 7990 h 54026"/>
                <a:gd name="connsiteX19" fmla="*/ 30094 w 57378"/>
                <a:gd name="connsiteY19" fmla="*/ 6798 h 54026"/>
                <a:gd name="connsiteX20" fmla="*/ 30744 w 57378"/>
                <a:gd name="connsiteY20" fmla="*/ 5038 h 54026"/>
                <a:gd name="connsiteX21" fmla="*/ 31501 w 57378"/>
                <a:gd name="connsiteY21" fmla="*/ 1 h 54026"/>
                <a:gd name="connsiteX22" fmla="*/ 36523 w 57378"/>
                <a:gd name="connsiteY22" fmla="*/ 2464 h 54026"/>
                <a:gd name="connsiteX23" fmla="*/ 39604 w 57378"/>
                <a:gd name="connsiteY23" fmla="*/ 2063 h 54026"/>
                <a:gd name="connsiteX24" fmla="*/ 44204 w 57378"/>
                <a:gd name="connsiteY24" fmla="*/ 456 h 54026"/>
                <a:gd name="connsiteX25" fmla="*/ 43649 w 57378"/>
                <a:gd name="connsiteY25" fmla="*/ 9184 h 54026"/>
                <a:gd name="connsiteX26" fmla="*/ 46681 w 57378"/>
                <a:gd name="connsiteY26" fmla="*/ 12521 h 54026"/>
                <a:gd name="connsiteX27" fmla="*/ 49726 w 57378"/>
                <a:gd name="connsiteY27" fmla="*/ 15747 h 54026"/>
                <a:gd name="connsiteX28" fmla="*/ 55240 w 57378"/>
                <a:gd name="connsiteY28" fmla="*/ 22510 h 54026"/>
                <a:gd name="connsiteX29" fmla="*/ 57378 w 57378"/>
                <a:gd name="connsiteY29" fmla="*/ 32515 h 54026"/>
                <a:gd name="connsiteX30" fmla="*/ 55144 w 57378"/>
                <a:gd name="connsiteY30" fmla="*/ 33193 h 54026"/>
                <a:gd name="connsiteX31" fmla="*/ 51876 w 57378"/>
                <a:gd name="connsiteY31" fmla="*/ 35737 h 54026"/>
                <a:gd name="connsiteX32" fmla="*/ 52529 w 57378"/>
                <a:gd name="connsiteY32" fmla="*/ 37727 h 54026"/>
                <a:gd name="connsiteX33" fmla="*/ 47363 w 57378"/>
                <a:gd name="connsiteY33" fmla="*/ 40677 h 54026"/>
                <a:gd name="connsiteX34" fmla="*/ 41195 w 57378"/>
                <a:gd name="connsiteY34" fmla="*/ 37006 h 54026"/>
                <a:gd name="connsiteX35" fmla="*/ 37088 w 57378"/>
                <a:gd name="connsiteY35" fmla="*/ 37403 h 54026"/>
                <a:gd name="connsiteX36" fmla="*/ 35563 w 57378"/>
                <a:gd name="connsiteY36" fmla="*/ 39660 h 54026"/>
                <a:gd name="connsiteX37" fmla="*/ 35844 w 57378"/>
                <a:gd name="connsiteY37" fmla="*/ 43192 h 54026"/>
                <a:gd name="connsiteX38" fmla="*/ 29158 w 57378"/>
                <a:gd name="connsiteY38" fmla="*/ 44525 h 54026"/>
                <a:gd name="connsiteX39" fmla="*/ 30767 w 57378"/>
                <a:gd name="connsiteY39" fmla="*/ 46883 h 54026"/>
                <a:gd name="connsiteX40" fmla="*/ 26301 w 57378"/>
                <a:gd name="connsiteY40" fmla="*/ 52216 h 54026"/>
                <a:gd name="connsiteX41" fmla="*/ 22486 w 57378"/>
                <a:gd name="connsiteY41" fmla="*/ 49380 h 54026"/>
                <a:gd name="connsiteX42" fmla="*/ 20293 w 57378"/>
                <a:gd name="connsiteY42" fmla="*/ 51085 h 54026"/>
                <a:gd name="connsiteX43" fmla="*/ 18941 w 57378"/>
                <a:gd name="connsiteY43" fmla="*/ 53894 h 54026"/>
                <a:gd name="connsiteX44" fmla="*/ 17675 w 57378"/>
                <a:gd name="connsiteY44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3762 w 57378"/>
                <a:gd name="connsiteY13" fmla="*/ 12305 h 54026"/>
                <a:gd name="connsiteX14" fmla="*/ 16840 w 57378"/>
                <a:gd name="connsiteY14" fmla="*/ 10185 h 54026"/>
                <a:gd name="connsiteX15" fmla="*/ 17647 w 57378"/>
                <a:gd name="connsiteY15" fmla="*/ 12317 h 54026"/>
                <a:gd name="connsiteX16" fmla="*/ 22441 w 57378"/>
                <a:gd name="connsiteY16" fmla="*/ 13126 h 54026"/>
                <a:gd name="connsiteX17" fmla="*/ 25762 w 57378"/>
                <a:gd name="connsiteY17" fmla="*/ 12866 h 54026"/>
                <a:gd name="connsiteX18" fmla="*/ 27012 w 57378"/>
                <a:gd name="connsiteY18" fmla="*/ 11807 h 54026"/>
                <a:gd name="connsiteX19" fmla="*/ 27155 w 57378"/>
                <a:gd name="connsiteY19" fmla="*/ 7990 h 54026"/>
                <a:gd name="connsiteX20" fmla="*/ 30094 w 57378"/>
                <a:gd name="connsiteY20" fmla="*/ 6798 h 54026"/>
                <a:gd name="connsiteX21" fmla="*/ 30744 w 57378"/>
                <a:gd name="connsiteY21" fmla="*/ 5038 h 54026"/>
                <a:gd name="connsiteX22" fmla="*/ 31501 w 57378"/>
                <a:gd name="connsiteY22" fmla="*/ 1 h 54026"/>
                <a:gd name="connsiteX23" fmla="*/ 36523 w 57378"/>
                <a:gd name="connsiteY23" fmla="*/ 2464 h 54026"/>
                <a:gd name="connsiteX24" fmla="*/ 39604 w 57378"/>
                <a:gd name="connsiteY24" fmla="*/ 2063 h 54026"/>
                <a:gd name="connsiteX25" fmla="*/ 44204 w 57378"/>
                <a:gd name="connsiteY25" fmla="*/ 456 h 54026"/>
                <a:gd name="connsiteX26" fmla="*/ 43649 w 57378"/>
                <a:gd name="connsiteY26" fmla="*/ 9184 h 54026"/>
                <a:gd name="connsiteX27" fmla="*/ 46681 w 57378"/>
                <a:gd name="connsiteY27" fmla="*/ 12521 h 54026"/>
                <a:gd name="connsiteX28" fmla="*/ 49726 w 57378"/>
                <a:gd name="connsiteY28" fmla="*/ 15747 h 54026"/>
                <a:gd name="connsiteX29" fmla="*/ 55240 w 57378"/>
                <a:gd name="connsiteY29" fmla="*/ 22510 h 54026"/>
                <a:gd name="connsiteX30" fmla="*/ 57378 w 57378"/>
                <a:gd name="connsiteY30" fmla="*/ 32515 h 54026"/>
                <a:gd name="connsiteX31" fmla="*/ 55144 w 57378"/>
                <a:gd name="connsiteY31" fmla="*/ 33193 h 54026"/>
                <a:gd name="connsiteX32" fmla="*/ 51876 w 57378"/>
                <a:gd name="connsiteY32" fmla="*/ 35737 h 54026"/>
                <a:gd name="connsiteX33" fmla="*/ 52529 w 57378"/>
                <a:gd name="connsiteY33" fmla="*/ 37727 h 54026"/>
                <a:gd name="connsiteX34" fmla="*/ 47363 w 57378"/>
                <a:gd name="connsiteY34" fmla="*/ 40677 h 54026"/>
                <a:gd name="connsiteX35" fmla="*/ 41195 w 57378"/>
                <a:gd name="connsiteY35" fmla="*/ 37006 h 54026"/>
                <a:gd name="connsiteX36" fmla="*/ 37088 w 57378"/>
                <a:gd name="connsiteY36" fmla="*/ 37403 h 54026"/>
                <a:gd name="connsiteX37" fmla="*/ 35563 w 57378"/>
                <a:gd name="connsiteY37" fmla="*/ 39660 h 54026"/>
                <a:gd name="connsiteX38" fmla="*/ 35844 w 57378"/>
                <a:gd name="connsiteY38" fmla="*/ 43192 h 54026"/>
                <a:gd name="connsiteX39" fmla="*/ 29158 w 57378"/>
                <a:gd name="connsiteY39" fmla="*/ 44525 h 54026"/>
                <a:gd name="connsiteX40" fmla="*/ 30767 w 57378"/>
                <a:gd name="connsiteY40" fmla="*/ 46883 h 54026"/>
                <a:gd name="connsiteX41" fmla="*/ 26301 w 57378"/>
                <a:gd name="connsiteY41" fmla="*/ 52216 h 54026"/>
                <a:gd name="connsiteX42" fmla="*/ 22486 w 57378"/>
                <a:gd name="connsiteY42" fmla="*/ 49380 h 54026"/>
                <a:gd name="connsiteX43" fmla="*/ 20293 w 57378"/>
                <a:gd name="connsiteY43" fmla="*/ 51085 h 54026"/>
                <a:gd name="connsiteX44" fmla="*/ 18941 w 57378"/>
                <a:gd name="connsiteY44" fmla="*/ 53894 h 54026"/>
                <a:gd name="connsiteX45" fmla="*/ 17675 w 57378"/>
                <a:gd name="connsiteY45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3762 w 57378"/>
                <a:gd name="connsiteY13" fmla="*/ 12305 h 54026"/>
                <a:gd name="connsiteX14" fmla="*/ 16840 w 57378"/>
                <a:gd name="connsiteY14" fmla="*/ 10185 h 54026"/>
                <a:gd name="connsiteX15" fmla="*/ 17647 w 57378"/>
                <a:gd name="connsiteY15" fmla="*/ 12317 h 54026"/>
                <a:gd name="connsiteX16" fmla="*/ 22364 w 57378"/>
                <a:gd name="connsiteY16" fmla="*/ 12694 h 54026"/>
                <a:gd name="connsiteX17" fmla="*/ 25762 w 57378"/>
                <a:gd name="connsiteY17" fmla="*/ 12866 h 54026"/>
                <a:gd name="connsiteX18" fmla="*/ 27012 w 57378"/>
                <a:gd name="connsiteY18" fmla="*/ 11807 h 54026"/>
                <a:gd name="connsiteX19" fmla="*/ 27155 w 57378"/>
                <a:gd name="connsiteY19" fmla="*/ 7990 h 54026"/>
                <a:gd name="connsiteX20" fmla="*/ 30094 w 57378"/>
                <a:gd name="connsiteY20" fmla="*/ 6798 h 54026"/>
                <a:gd name="connsiteX21" fmla="*/ 30744 w 57378"/>
                <a:gd name="connsiteY21" fmla="*/ 5038 h 54026"/>
                <a:gd name="connsiteX22" fmla="*/ 31501 w 57378"/>
                <a:gd name="connsiteY22" fmla="*/ 1 h 54026"/>
                <a:gd name="connsiteX23" fmla="*/ 36523 w 57378"/>
                <a:gd name="connsiteY23" fmla="*/ 2464 h 54026"/>
                <a:gd name="connsiteX24" fmla="*/ 39604 w 57378"/>
                <a:gd name="connsiteY24" fmla="*/ 2063 h 54026"/>
                <a:gd name="connsiteX25" fmla="*/ 44204 w 57378"/>
                <a:gd name="connsiteY25" fmla="*/ 456 h 54026"/>
                <a:gd name="connsiteX26" fmla="*/ 43649 w 57378"/>
                <a:gd name="connsiteY26" fmla="*/ 9184 h 54026"/>
                <a:gd name="connsiteX27" fmla="*/ 46681 w 57378"/>
                <a:gd name="connsiteY27" fmla="*/ 12521 h 54026"/>
                <a:gd name="connsiteX28" fmla="*/ 49726 w 57378"/>
                <a:gd name="connsiteY28" fmla="*/ 15747 h 54026"/>
                <a:gd name="connsiteX29" fmla="*/ 55240 w 57378"/>
                <a:gd name="connsiteY29" fmla="*/ 22510 h 54026"/>
                <a:gd name="connsiteX30" fmla="*/ 57378 w 57378"/>
                <a:gd name="connsiteY30" fmla="*/ 32515 h 54026"/>
                <a:gd name="connsiteX31" fmla="*/ 55144 w 57378"/>
                <a:gd name="connsiteY31" fmla="*/ 33193 h 54026"/>
                <a:gd name="connsiteX32" fmla="*/ 51876 w 57378"/>
                <a:gd name="connsiteY32" fmla="*/ 35737 h 54026"/>
                <a:gd name="connsiteX33" fmla="*/ 52529 w 57378"/>
                <a:gd name="connsiteY33" fmla="*/ 37727 h 54026"/>
                <a:gd name="connsiteX34" fmla="*/ 47363 w 57378"/>
                <a:gd name="connsiteY34" fmla="*/ 40677 h 54026"/>
                <a:gd name="connsiteX35" fmla="*/ 41195 w 57378"/>
                <a:gd name="connsiteY35" fmla="*/ 37006 h 54026"/>
                <a:gd name="connsiteX36" fmla="*/ 37088 w 57378"/>
                <a:gd name="connsiteY36" fmla="*/ 37403 h 54026"/>
                <a:gd name="connsiteX37" fmla="*/ 35563 w 57378"/>
                <a:gd name="connsiteY37" fmla="*/ 39660 h 54026"/>
                <a:gd name="connsiteX38" fmla="*/ 35844 w 57378"/>
                <a:gd name="connsiteY38" fmla="*/ 43192 h 54026"/>
                <a:gd name="connsiteX39" fmla="*/ 29158 w 57378"/>
                <a:gd name="connsiteY39" fmla="*/ 44525 h 54026"/>
                <a:gd name="connsiteX40" fmla="*/ 30767 w 57378"/>
                <a:gd name="connsiteY40" fmla="*/ 46883 h 54026"/>
                <a:gd name="connsiteX41" fmla="*/ 26301 w 57378"/>
                <a:gd name="connsiteY41" fmla="*/ 52216 h 54026"/>
                <a:gd name="connsiteX42" fmla="*/ 22486 w 57378"/>
                <a:gd name="connsiteY42" fmla="*/ 49380 h 54026"/>
                <a:gd name="connsiteX43" fmla="*/ 20293 w 57378"/>
                <a:gd name="connsiteY43" fmla="*/ 51085 h 54026"/>
                <a:gd name="connsiteX44" fmla="*/ 18941 w 57378"/>
                <a:gd name="connsiteY44" fmla="*/ 53894 h 54026"/>
                <a:gd name="connsiteX45" fmla="*/ 17675 w 57378"/>
                <a:gd name="connsiteY45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3762 w 57378"/>
                <a:gd name="connsiteY13" fmla="*/ 12305 h 54026"/>
                <a:gd name="connsiteX14" fmla="*/ 16840 w 57378"/>
                <a:gd name="connsiteY14" fmla="*/ 10185 h 54026"/>
                <a:gd name="connsiteX15" fmla="*/ 17647 w 57378"/>
                <a:gd name="connsiteY15" fmla="*/ 12317 h 54026"/>
                <a:gd name="connsiteX16" fmla="*/ 22364 w 57378"/>
                <a:gd name="connsiteY16" fmla="*/ 12694 h 54026"/>
                <a:gd name="connsiteX17" fmla="*/ 25762 w 57378"/>
                <a:gd name="connsiteY17" fmla="*/ 12866 h 54026"/>
                <a:gd name="connsiteX18" fmla="*/ 27012 w 57378"/>
                <a:gd name="connsiteY18" fmla="*/ 11807 h 54026"/>
                <a:gd name="connsiteX19" fmla="*/ 27155 w 57378"/>
                <a:gd name="connsiteY19" fmla="*/ 7990 h 54026"/>
                <a:gd name="connsiteX20" fmla="*/ 30094 w 57378"/>
                <a:gd name="connsiteY20" fmla="*/ 6798 h 54026"/>
                <a:gd name="connsiteX21" fmla="*/ 30744 w 57378"/>
                <a:gd name="connsiteY21" fmla="*/ 5038 h 54026"/>
                <a:gd name="connsiteX22" fmla="*/ 31501 w 57378"/>
                <a:gd name="connsiteY22" fmla="*/ 1 h 54026"/>
                <a:gd name="connsiteX23" fmla="*/ 36523 w 57378"/>
                <a:gd name="connsiteY23" fmla="*/ 2464 h 54026"/>
                <a:gd name="connsiteX24" fmla="*/ 39604 w 57378"/>
                <a:gd name="connsiteY24" fmla="*/ 2063 h 54026"/>
                <a:gd name="connsiteX25" fmla="*/ 44204 w 57378"/>
                <a:gd name="connsiteY25" fmla="*/ 456 h 54026"/>
                <a:gd name="connsiteX26" fmla="*/ 44918 w 57378"/>
                <a:gd name="connsiteY26" fmla="*/ 3753 h 54026"/>
                <a:gd name="connsiteX27" fmla="*/ 43649 w 57378"/>
                <a:gd name="connsiteY27" fmla="*/ 9184 h 54026"/>
                <a:gd name="connsiteX28" fmla="*/ 46681 w 57378"/>
                <a:gd name="connsiteY28" fmla="*/ 12521 h 54026"/>
                <a:gd name="connsiteX29" fmla="*/ 49726 w 57378"/>
                <a:gd name="connsiteY29" fmla="*/ 15747 h 54026"/>
                <a:gd name="connsiteX30" fmla="*/ 55240 w 57378"/>
                <a:gd name="connsiteY30" fmla="*/ 22510 h 54026"/>
                <a:gd name="connsiteX31" fmla="*/ 57378 w 57378"/>
                <a:gd name="connsiteY31" fmla="*/ 32515 h 54026"/>
                <a:gd name="connsiteX32" fmla="*/ 55144 w 57378"/>
                <a:gd name="connsiteY32" fmla="*/ 33193 h 54026"/>
                <a:gd name="connsiteX33" fmla="*/ 51876 w 57378"/>
                <a:gd name="connsiteY33" fmla="*/ 35737 h 54026"/>
                <a:gd name="connsiteX34" fmla="*/ 52529 w 57378"/>
                <a:gd name="connsiteY34" fmla="*/ 37727 h 54026"/>
                <a:gd name="connsiteX35" fmla="*/ 47363 w 57378"/>
                <a:gd name="connsiteY35" fmla="*/ 40677 h 54026"/>
                <a:gd name="connsiteX36" fmla="*/ 41195 w 57378"/>
                <a:gd name="connsiteY36" fmla="*/ 37006 h 54026"/>
                <a:gd name="connsiteX37" fmla="*/ 37088 w 57378"/>
                <a:gd name="connsiteY37" fmla="*/ 37403 h 54026"/>
                <a:gd name="connsiteX38" fmla="*/ 35563 w 57378"/>
                <a:gd name="connsiteY38" fmla="*/ 39660 h 54026"/>
                <a:gd name="connsiteX39" fmla="*/ 35844 w 57378"/>
                <a:gd name="connsiteY39" fmla="*/ 43192 h 54026"/>
                <a:gd name="connsiteX40" fmla="*/ 29158 w 57378"/>
                <a:gd name="connsiteY40" fmla="*/ 44525 h 54026"/>
                <a:gd name="connsiteX41" fmla="*/ 30767 w 57378"/>
                <a:gd name="connsiteY41" fmla="*/ 46883 h 54026"/>
                <a:gd name="connsiteX42" fmla="*/ 26301 w 57378"/>
                <a:gd name="connsiteY42" fmla="*/ 52216 h 54026"/>
                <a:gd name="connsiteX43" fmla="*/ 22486 w 57378"/>
                <a:gd name="connsiteY43" fmla="*/ 49380 h 54026"/>
                <a:gd name="connsiteX44" fmla="*/ 20293 w 57378"/>
                <a:gd name="connsiteY44" fmla="*/ 51085 h 54026"/>
                <a:gd name="connsiteX45" fmla="*/ 18941 w 57378"/>
                <a:gd name="connsiteY45" fmla="*/ 53894 h 54026"/>
                <a:gd name="connsiteX46" fmla="*/ 17675 w 57378"/>
                <a:gd name="connsiteY46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3762 w 57378"/>
                <a:gd name="connsiteY13" fmla="*/ 12305 h 54026"/>
                <a:gd name="connsiteX14" fmla="*/ 16840 w 57378"/>
                <a:gd name="connsiteY14" fmla="*/ 10185 h 54026"/>
                <a:gd name="connsiteX15" fmla="*/ 17647 w 57378"/>
                <a:gd name="connsiteY15" fmla="*/ 12317 h 54026"/>
                <a:gd name="connsiteX16" fmla="*/ 22364 w 57378"/>
                <a:gd name="connsiteY16" fmla="*/ 12694 h 54026"/>
                <a:gd name="connsiteX17" fmla="*/ 25762 w 57378"/>
                <a:gd name="connsiteY17" fmla="*/ 12866 h 54026"/>
                <a:gd name="connsiteX18" fmla="*/ 27012 w 57378"/>
                <a:gd name="connsiteY18" fmla="*/ 11807 h 54026"/>
                <a:gd name="connsiteX19" fmla="*/ 27155 w 57378"/>
                <a:gd name="connsiteY19" fmla="*/ 7990 h 54026"/>
                <a:gd name="connsiteX20" fmla="*/ 30094 w 57378"/>
                <a:gd name="connsiteY20" fmla="*/ 6798 h 54026"/>
                <a:gd name="connsiteX21" fmla="*/ 30744 w 57378"/>
                <a:gd name="connsiteY21" fmla="*/ 5038 h 54026"/>
                <a:gd name="connsiteX22" fmla="*/ 31501 w 57378"/>
                <a:gd name="connsiteY22" fmla="*/ 1 h 54026"/>
                <a:gd name="connsiteX23" fmla="*/ 36523 w 57378"/>
                <a:gd name="connsiteY23" fmla="*/ 2464 h 54026"/>
                <a:gd name="connsiteX24" fmla="*/ 39604 w 57378"/>
                <a:gd name="connsiteY24" fmla="*/ 2063 h 54026"/>
                <a:gd name="connsiteX25" fmla="*/ 41561 w 57378"/>
                <a:gd name="connsiteY25" fmla="*/ 526 h 54026"/>
                <a:gd name="connsiteX26" fmla="*/ 44204 w 57378"/>
                <a:gd name="connsiteY26" fmla="*/ 456 h 54026"/>
                <a:gd name="connsiteX27" fmla="*/ 44918 w 57378"/>
                <a:gd name="connsiteY27" fmla="*/ 3753 h 54026"/>
                <a:gd name="connsiteX28" fmla="*/ 43649 w 57378"/>
                <a:gd name="connsiteY28" fmla="*/ 9184 h 54026"/>
                <a:gd name="connsiteX29" fmla="*/ 46681 w 57378"/>
                <a:gd name="connsiteY29" fmla="*/ 12521 h 54026"/>
                <a:gd name="connsiteX30" fmla="*/ 49726 w 57378"/>
                <a:gd name="connsiteY30" fmla="*/ 15747 h 54026"/>
                <a:gd name="connsiteX31" fmla="*/ 55240 w 57378"/>
                <a:gd name="connsiteY31" fmla="*/ 22510 h 54026"/>
                <a:gd name="connsiteX32" fmla="*/ 57378 w 57378"/>
                <a:gd name="connsiteY32" fmla="*/ 32515 h 54026"/>
                <a:gd name="connsiteX33" fmla="*/ 55144 w 57378"/>
                <a:gd name="connsiteY33" fmla="*/ 33193 h 54026"/>
                <a:gd name="connsiteX34" fmla="*/ 51876 w 57378"/>
                <a:gd name="connsiteY34" fmla="*/ 35737 h 54026"/>
                <a:gd name="connsiteX35" fmla="*/ 52529 w 57378"/>
                <a:gd name="connsiteY35" fmla="*/ 37727 h 54026"/>
                <a:gd name="connsiteX36" fmla="*/ 47363 w 57378"/>
                <a:gd name="connsiteY36" fmla="*/ 40677 h 54026"/>
                <a:gd name="connsiteX37" fmla="*/ 41195 w 57378"/>
                <a:gd name="connsiteY37" fmla="*/ 37006 h 54026"/>
                <a:gd name="connsiteX38" fmla="*/ 37088 w 57378"/>
                <a:gd name="connsiteY38" fmla="*/ 37403 h 54026"/>
                <a:gd name="connsiteX39" fmla="*/ 35563 w 57378"/>
                <a:gd name="connsiteY39" fmla="*/ 39660 h 54026"/>
                <a:gd name="connsiteX40" fmla="*/ 35844 w 57378"/>
                <a:gd name="connsiteY40" fmla="*/ 43192 h 54026"/>
                <a:gd name="connsiteX41" fmla="*/ 29158 w 57378"/>
                <a:gd name="connsiteY41" fmla="*/ 44525 h 54026"/>
                <a:gd name="connsiteX42" fmla="*/ 30767 w 57378"/>
                <a:gd name="connsiteY42" fmla="*/ 46883 h 54026"/>
                <a:gd name="connsiteX43" fmla="*/ 26301 w 57378"/>
                <a:gd name="connsiteY43" fmla="*/ 52216 h 54026"/>
                <a:gd name="connsiteX44" fmla="*/ 22486 w 57378"/>
                <a:gd name="connsiteY44" fmla="*/ 49380 h 54026"/>
                <a:gd name="connsiteX45" fmla="*/ 20293 w 57378"/>
                <a:gd name="connsiteY45" fmla="*/ 51085 h 54026"/>
                <a:gd name="connsiteX46" fmla="*/ 18941 w 57378"/>
                <a:gd name="connsiteY46" fmla="*/ 53894 h 54026"/>
                <a:gd name="connsiteX47" fmla="*/ 17675 w 57378"/>
                <a:gd name="connsiteY47" fmla="*/ 53342 h 54026"/>
                <a:gd name="connsiteX0" fmla="*/ 17675 w 57378"/>
                <a:gd name="connsiteY0" fmla="*/ 53342 h 54026"/>
                <a:gd name="connsiteX1" fmla="*/ 14991 w 57378"/>
                <a:gd name="connsiteY1" fmla="*/ 49771 h 54026"/>
                <a:gd name="connsiteX2" fmla="*/ 10592 w 57378"/>
                <a:gd name="connsiteY2" fmla="*/ 48558 h 54026"/>
                <a:gd name="connsiteX3" fmla="*/ 10509 w 57378"/>
                <a:gd name="connsiteY3" fmla="*/ 42772 h 54026"/>
                <a:gd name="connsiteX4" fmla="*/ 7975 w 57378"/>
                <a:gd name="connsiteY4" fmla="*/ 39677 h 54026"/>
                <a:gd name="connsiteX5" fmla="*/ 2729 w 57378"/>
                <a:gd name="connsiteY5" fmla="*/ 35976 h 54026"/>
                <a:gd name="connsiteX6" fmla="*/ 4191 w 57378"/>
                <a:gd name="connsiteY6" fmla="*/ 31839 h 54026"/>
                <a:gd name="connsiteX7" fmla="*/ 3649 w 57378"/>
                <a:gd name="connsiteY7" fmla="*/ 26007 h 54026"/>
                <a:gd name="connsiteX8" fmla="*/ 1796 w 57378"/>
                <a:gd name="connsiteY8" fmla="*/ 22499 h 54026"/>
                <a:gd name="connsiteX9" fmla="*/ 167 w 57378"/>
                <a:gd name="connsiteY9" fmla="*/ 13096 h 54026"/>
                <a:gd name="connsiteX10" fmla="*/ 6071 w 57378"/>
                <a:gd name="connsiteY10" fmla="*/ 12513 h 54026"/>
                <a:gd name="connsiteX11" fmla="*/ 8318 w 57378"/>
                <a:gd name="connsiteY11" fmla="*/ 11764 h 54026"/>
                <a:gd name="connsiteX12" fmla="*/ 7307 w 57378"/>
                <a:gd name="connsiteY12" fmla="*/ 9889 h 54026"/>
                <a:gd name="connsiteX13" fmla="*/ 13762 w 57378"/>
                <a:gd name="connsiteY13" fmla="*/ 12305 h 54026"/>
                <a:gd name="connsiteX14" fmla="*/ 16840 w 57378"/>
                <a:gd name="connsiteY14" fmla="*/ 10185 h 54026"/>
                <a:gd name="connsiteX15" fmla="*/ 17647 w 57378"/>
                <a:gd name="connsiteY15" fmla="*/ 12317 h 54026"/>
                <a:gd name="connsiteX16" fmla="*/ 22364 w 57378"/>
                <a:gd name="connsiteY16" fmla="*/ 12694 h 54026"/>
                <a:gd name="connsiteX17" fmla="*/ 25762 w 57378"/>
                <a:gd name="connsiteY17" fmla="*/ 12866 h 54026"/>
                <a:gd name="connsiteX18" fmla="*/ 27012 w 57378"/>
                <a:gd name="connsiteY18" fmla="*/ 11807 h 54026"/>
                <a:gd name="connsiteX19" fmla="*/ 27155 w 57378"/>
                <a:gd name="connsiteY19" fmla="*/ 7990 h 54026"/>
                <a:gd name="connsiteX20" fmla="*/ 30094 w 57378"/>
                <a:gd name="connsiteY20" fmla="*/ 6798 h 54026"/>
                <a:gd name="connsiteX21" fmla="*/ 30744 w 57378"/>
                <a:gd name="connsiteY21" fmla="*/ 5038 h 54026"/>
                <a:gd name="connsiteX22" fmla="*/ 31501 w 57378"/>
                <a:gd name="connsiteY22" fmla="*/ 1 h 54026"/>
                <a:gd name="connsiteX23" fmla="*/ 36523 w 57378"/>
                <a:gd name="connsiteY23" fmla="*/ 2464 h 54026"/>
                <a:gd name="connsiteX24" fmla="*/ 39604 w 57378"/>
                <a:gd name="connsiteY24" fmla="*/ 2063 h 54026"/>
                <a:gd name="connsiteX25" fmla="*/ 41561 w 57378"/>
                <a:gd name="connsiteY25" fmla="*/ 526 h 54026"/>
                <a:gd name="connsiteX26" fmla="*/ 44204 w 57378"/>
                <a:gd name="connsiteY26" fmla="*/ 456 h 54026"/>
                <a:gd name="connsiteX27" fmla="*/ 44918 w 57378"/>
                <a:gd name="connsiteY27" fmla="*/ 3753 h 54026"/>
                <a:gd name="connsiteX28" fmla="*/ 43649 w 57378"/>
                <a:gd name="connsiteY28" fmla="*/ 9184 h 54026"/>
                <a:gd name="connsiteX29" fmla="*/ 46681 w 57378"/>
                <a:gd name="connsiteY29" fmla="*/ 12521 h 54026"/>
                <a:gd name="connsiteX30" fmla="*/ 50357 w 57378"/>
                <a:gd name="connsiteY30" fmla="*/ 15117 h 54026"/>
                <a:gd name="connsiteX31" fmla="*/ 55240 w 57378"/>
                <a:gd name="connsiteY31" fmla="*/ 22510 h 54026"/>
                <a:gd name="connsiteX32" fmla="*/ 57378 w 57378"/>
                <a:gd name="connsiteY32" fmla="*/ 32515 h 54026"/>
                <a:gd name="connsiteX33" fmla="*/ 55144 w 57378"/>
                <a:gd name="connsiteY33" fmla="*/ 33193 h 54026"/>
                <a:gd name="connsiteX34" fmla="*/ 51876 w 57378"/>
                <a:gd name="connsiteY34" fmla="*/ 35737 h 54026"/>
                <a:gd name="connsiteX35" fmla="*/ 52529 w 57378"/>
                <a:gd name="connsiteY35" fmla="*/ 37727 h 54026"/>
                <a:gd name="connsiteX36" fmla="*/ 47363 w 57378"/>
                <a:gd name="connsiteY36" fmla="*/ 40677 h 54026"/>
                <a:gd name="connsiteX37" fmla="*/ 41195 w 57378"/>
                <a:gd name="connsiteY37" fmla="*/ 37006 h 54026"/>
                <a:gd name="connsiteX38" fmla="*/ 37088 w 57378"/>
                <a:gd name="connsiteY38" fmla="*/ 37403 h 54026"/>
                <a:gd name="connsiteX39" fmla="*/ 35563 w 57378"/>
                <a:gd name="connsiteY39" fmla="*/ 39660 h 54026"/>
                <a:gd name="connsiteX40" fmla="*/ 35844 w 57378"/>
                <a:gd name="connsiteY40" fmla="*/ 43192 h 54026"/>
                <a:gd name="connsiteX41" fmla="*/ 29158 w 57378"/>
                <a:gd name="connsiteY41" fmla="*/ 44525 h 54026"/>
                <a:gd name="connsiteX42" fmla="*/ 30767 w 57378"/>
                <a:gd name="connsiteY42" fmla="*/ 46883 h 54026"/>
                <a:gd name="connsiteX43" fmla="*/ 26301 w 57378"/>
                <a:gd name="connsiteY43" fmla="*/ 52216 h 54026"/>
                <a:gd name="connsiteX44" fmla="*/ 22486 w 57378"/>
                <a:gd name="connsiteY44" fmla="*/ 49380 h 54026"/>
                <a:gd name="connsiteX45" fmla="*/ 20293 w 57378"/>
                <a:gd name="connsiteY45" fmla="*/ 51085 h 54026"/>
                <a:gd name="connsiteX46" fmla="*/ 18941 w 57378"/>
                <a:gd name="connsiteY46" fmla="*/ 53894 h 54026"/>
                <a:gd name="connsiteX47" fmla="*/ 17675 w 57378"/>
                <a:gd name="connsiteY47" fmla="*/ 53342 h 5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378" h="54026">
                  <a:moveTo>
                    <a:pt x="17675" y="53342"/>
                  </a:moveTo>
                  <a:cubicBezTo>
                    <a:pt x="17017" y="52655"/>
                    <a:pt x="16974" y="48696"/>
                    <a:pt x="14991" y="49771"/>
                  </a:cubicBezTo>
                  <a:cubicBezTo>
                    <a:pt x="12498" y="49176"/>
                    <a:pt x="11255" y="49234"/>
                    <a:pt x="10592" y="48558"/>
                  </a:cubicBezTo>
                  <a:cubicBezTo>
                    <a:pt x="9929" y="47882"/>
                    <a:pt x="10945" y="44252"/>
                    <a:pt x="10509" y="42772"/>
                  </a:cubicBezTo>
                  <a:cubicBezTo>
                    <a:pt x="10073" y="41292"/>
                    <a:pt x="7615" y="40105"/>
                    <a:pt x="7975" y="39677"/>
                  </a:cubicBezTo>
                  <a:cubicBezTo>
                    <a:pt x="8287" y="39282"/>
                    <a:pt x="3087" y="36299"/>
                    <a:pt x="2729" y="35976"/>
                  </a:cubicBezTo>
                  <a:cubicBezTo>
                    <a:pt x="1518" y="36044"/>
                    <a:pt x="5466" y="31423"/>
                    <a:pt x="4191" y="31839"/>
                  </a:cubicBezTo>
                  <a:cubicBezTo>
                    <a:pt x="2916" y="31667"/>
                    <a:pt x="4048" y="27564"/>
                    <a:pt x="3649" y="26007"/>
                  </a:cubicBezTo>
                  <a:cubicBezTo>
                    <a:pt x="3250" y="24450"/>
                    <a:pt x="2376" y="24651"/>
                    <a:pt x="1796" y="22499"/>
                  </a:cubicBezTo>
                  <a:cubicBezTo>
                    <a:pt x="1216" y="20347"/>
                    <a:pt x="-545" y="14760"/>
                    <a:pt x="167" y="13096"/>
                  </a:cubicBezTo>
                  <a:cubicBezTo>
                    <a:pt x="879" y="11432"/>
                    <a:pt x="4713" y="12735"/>
                    <a:pt x="6071" y="12513"/>
                  </a:cubicBezTo>
                  <a:cubicBezTo>
                    <a:pt x="7429" y="12291"/>
                    <a:pt x="8271" y="12112"/>
                    <a:pt x="8318" y="11764"/>
                  </a:cubicBezTo>
                  <a:cubicBezTo>
                    <a:pt x="8160" y="11722"/>
                    <a:pt x="6400" y="9799"/>
                    <a:pt x="7307" y="9889"/>
                  </a:cubicBezTo>
                  <a:cubicBezTo>
                    <a:pt x="8214" y="9979"/>
                    <a:pt x="12173" y="12256"/>
                    <a:pt x="13762" y="12305"/>
                  </a:cubicBezTo>
                  <a:cubicBezTo>
                    <a:pt x="15351" y="12354"/>
                    <a:pt x="16193" y="10183"/>
                    <a:pt x="16840" y="10185"/>
                  </a:cubicBezTo>
                  <a:cubicBezTo>
                    <a:pt x="17487" y="10187"/>
                    <a:pt x="16726" y="11899"/>
                    <a:pt x="17647" y="12317"/>
                  </a:cubicBezTo>
                  <a:cubicBezTo>
                    <a:pt x="18568" y="12735"/>
                    <a:pt x="21012" y="12603"/>
                    <a:pt x="22364" y="12694"/>
                  </a:cubicBezTo>
                  <a:cubicBezTo>
                    <a:pt x="23716" y="12785"/>
                    <a:pt x="25441" y="12815"/>
                    <a:pt x="25762" y="12866"/>
                  </a:cubicBezTo>
                  <a:cubicBezTo>
                    <a:pt x="26524" y="12646"/>
                    <a:pt x="26780" y="12620"/>
                    <a:pt x="27012" y="11807"/>
                  </a:cubicBezTo>
                  <a:cubicBezTo>
                    <a:pt x="27244" y="10994"/>
                    <a:pt x="26641" y="8825"/>
                    <a:pt x="27155" y="7990"/>
                  </a:cubicBezTo>
                  <a:cubicBezTo>
                    <a:pt x="27669" y="7155"/>
                    <a:pt x="29496" y="7290"/>
                    <a:pt x="30094" y="6798"/>
                  </a:cubicBezTo>
                  <a:cubicBezTo>
                    <a:pt x="30692" y="6306"/>
                    <a:pt x="30428" y="4859"/>
                    <a:pt x="30744" y="5038"/>
                  </a:cubicBezTo>
                  <a:cubicBezTo>
                    <a:pt x="31103" y="5183"/>
                    <a:pt x="31317" y="-106"/>
                    <a:pt x="31501" y="1"/>
                  </a:cubicBezTo>
                  <a:cubicBezTo>
                    <a:pt x="31848" y="57"/>
                    <a:pt x="35893" y="2547"/>
                    <a:pt x="36523" y="2464"/>
                  </a:cubicBezTo>
                  <a:cubicBezTo>
                    <a:pt x="36932" y="2382"/>
                    <a:pt x="38764" y="2386"/>
                    <a:pt x="39604" y="2063"/>
                  </a:cubicBezTo>
                  <a:cubicBezTo>
                    <a:pt x="40444" y="1740"/>
                    <a:pt x="40794" y="794"/>
                    <a:pt x="41561" y="526"/>
                  </a:cubicBezTo>
                  <a:cubicBezTo>
                    <a:pt x="42328" y="258"/>
                    <a:pt x="43645" y="-82"/>
                    <a:pt x="44204" y="456"/>
                  </a:cubicBezTo>
                  <a:cubicBezTo>
                    <a:pt x="44763" y="994"/>
                    <a:pt x="45010" y="2298"/>
                    <a:pt x="44918" y="3753"/>
                  </a:cubicBezTo>
                  <a:cubicBezTo>
                    <a:pt x="44826" y="5208"/>
                    <a:pt x="43355" y="7723"/>
                    <a:pt x="43649" y="9184"/>
                  </a:cubicBezTo>
                  <a:cubicBezTo>
                    <a:pt x="43943" y="10645"/>
                    <a:pt x="45563" y="11532"/>
                    <a:pt x="46681" y="12521"/>
                  </a:cubicBezTo>
                  <a:cubicBezTo>
                    <a:pt x="47799" y="13510"/>
                    <a:pt x="48931" y="13452"/>
                    <a:pt x="50357" y="15117"/>
                  </a:cubicBezTo>
                  <a:cubicBezTo>
                    <a:pt x="51783" y="16782"/>
                    <a:pt x="54070" y="19610"/>
                    <a:pt x="55240" y="22510"/>
                  </a:cubicBezTo>
                  <a:cubicBezTo>
                    <a:pt x="56410" y="25410"/>
                    <a:pt x="57394" y="30735"/>
                    <a:pt x="57378" y="32515"/>
                  </a:cubicBezTo>
                  <a:cubicBezTo>
                    <a:pt x="57362" y="34295"/>
                    <a:pt x="55274" y="32734"/>
                    <a:pt x="55144" y="33193"/>
                  </a:cubicBezTo>
                  <a:cubicBezTo>
                    <a:pt x="54786" y="33551"/>
                    <a:pt x="52312" y="34981"/>
                    <a:pt x="51876" y="35737"/>
                  </a:cubicBezTo>
                  <a:cubicBezTo>
                    <a:pt x="51440" y="36493"/>
                    <a:pt x="53281" y="36904"/>
                    <a:pt x="52529" y="37727"/>
                  </a:cubicBezTo>
                  <a:cubicBezTo>
                    <a:pt x="51777" y="38550"/>
                    <a:pt x="49252" y="40797"/>
                    <a:pt x="47363" y="40677"/>
                  </a:cubicBezTo>
                  <a:cubicBezTo>
                    <a:pt x="45474" y="40557"/>
                    <a:pt x="42907" y="37552"/>
                    <a:pt x="41195" y="37006"/>
                  </a:cubicBezTo>
                  <a:cubicBezTo>
                    <a:pt x="39483" y="36460"/>
                    <a:pt x="38027" y="36961"/>
                    <a:pt x="37088" y="37403"/>
                  </a:cubicBezTo>
                  <a:cubicBezTo>
                    <a:pt x="36149" y="37845"/>
                    <a:pt x="35770" y="38695"/>
                    <a:pt x="35563" y="39660"/>
                  </a:cubicBezTo>
                  <a:cubicBezTo>
                    <a:pt x="35356" y="40625"/>
                    <a:pt x="36911" y="42381"/>
                    <a:pt x="35844" y="43192"/>
                  </a:cubicBezTo>
                  <a:cubicBezTo>
                    <a:pt x="34777" y="44003"/>
                    <a:pt x="29524" y="43637"/>
                    <a:pt x="29158" y="44525"/>
                  </a:cubicBezTo>
                  <a:cubicBezTo>
                    <a:pt x="28792" y="45413"/>
                    <a:pt x="31230" y="45786"/>
                    <a:pt x="30767" y="46883"/>
                  </a:cubicBezTo>
                  <a:cubicBezTo>
                    <a:pt x="30304" y="47980"/>
                    <a:pt x="27209" y="51932"/>
                    <a:pt x="26301" y="52216"/>
                  </a:cubicBezTo>
                  <a:cubicBezTo>
                    <a:pt x="25393" y="52500"/>
                    <a:pt x="23109" y="48798"/>
                    <a:pt x="22486" y="49380"/>
                  </a:cubicBezTo>
                  <a:cubicBezTo>
                    <a:pt x="21833" y="50035"/>
                    <a:pt x="20884" y="50333"/>
                    <a:pt x="20293" y="51085"/>
                  </a:cubicBezTo>
                  <a:cubicBezTo>
                    <a:pt x="19702" y="51837"/>
                    <a:pt x="19668" y="53618"/>
                    <a:pt x="18941" y="53894"/>
                  </a:cubicBezTo>
                  <a:cubicBezTo>
                    <a:pt x="18214" y="54170"/>
                    <a:pt x="18333" y="54029"/>
                    <a:pt x="17675" y="53342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61" name="Freeform 19"/>
            <p:cNvSpPr>
              <a:spLocks/>
            </p:cNvSpPr>
            <p:nvPr/>
          </p:nvSpPr>
          <p:spPr bwMode="auto">
            <a:xfrm>
              <a:off x="6986326" y="3480260"/>
              <a:ext cx="1051728" cy="740574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27572 w 51551"/>
                <a:gd name="connsiteY0" fmla="*/ 28067 h 29014"/>
                <a:gd name="connsiteX1" fmla="*/ 26663 w 51551"/>
                <a:gd name="connsiteY1" fmla="*/ 25908 h 29014"/>
                <a:gd name="connsiteX2" fmla="*/ 23290 w 51551"/>
                <a:gd name="connsiteY2" fmla="*/ 25691 h 29014"/>
                <a:gd name="connsiteX3" fmla="*/ 23400 w 51551"/>
                <a:gd name="connsiteY3" fmla="*/ 26980 h 29014"/>
                <a:gd name="connsiteX4" fmla="*/ 21561 w 51551"/>
                <a:gd name="connsiteY4" fmla="*/ 27369 h 29014"/>
                <a:gd name="connsiteX5" fmla="*/ 20281 w 51551"/>
                <a:gd name="connsiteY5" fmla="*/ 26477 h 29014"/>
                <a:gd name="connsiteX6" fmla="*/ 18898 w 51551"/>
                <a:gd name="connsiteY6" fmla="*/ 25022 h 29014"/>
                <a:gd name="connsiteX7" fmla="*/ 17227 w 51551"/>
                <a:gd name="connsiteY7" fmla="*/ 23673 h 29014"/>
                <a:gd name="connsiteX8" fmla="*/ 17709 w 51551"/>
                <a:gd name="connsiteY8" fmla="*/ 22885 h 29014"/>
                <a:gd name="connsiteX9" fmla="*/ 16861 w 51551"/>
                <a:gd name="connsiteY9" fmla="*/ 22397 h 29014"/>
                <a:gd name="connsiteX10" fmla="*/ 16342 w 51551"/>
                <a:gd name="connsiteY10" fmla="*/ 20005 h 29014"/>
                <a:gd name="connsiteX11" fmla="*/ 16803 w 51551"/>
                <a:gd name="connsiteY11" fmla="*/ 18418 h 29014"/>
                <a:gd name="connsiteX12" fmla="*/ 14061 w 51551"/>
                <a:gd name="connsiteY12" fmla="*/ 14283 h 29014"/>
                <a:gd name="connsiteX13" fmla="*/ 11307 w 51551"/>
                <a:gd name="connsiteY13" fmla="*/ 12969 h 29014"/>
                <a:gd name="connsiteX14" fmla="*/ 101 w 51551"/>
                <a:gd name="connsiteY14" fmla="*/ 3378 h 29014"/>
                <a:gd name="connsiteX15" fmla="*/ 18613 w 51551"/>
                <a:gd name="connsiteY15" fmla="*/ 6729 h 29014"/>
                <a:gd name="connsiteX16" fmla="*/ 20028 w 51551"/>
                <a:gd name="connsiteY16" fmla="*/ 5503 h 29014"/>
                <a:gd name="connsiteX17" fmla="*/ 19182 w 51551"/>
                <a:gd name="connsiteY17" fmla="*/ 4443 h 29014"/>
                <a:gd name="connsiteX18" fmla="*/ 19818 w 51551"/>
                <a:gd name="connsiteY18" fmla="*/ 3466 h 29014"/>
                <a:gd name="connsiteX19" fmla="*/ 20970 w 51551"/>
                <a:gd name="connsiteY19" fmla="*/ 3654 h 29014"/>
                <a:gd name="connsiteX20" fmla="*/ 23650 w 51551"/>
                <a:gd name="connsiteY20" fmla="*/ 1194 h 29014"/>
                <a:gd name="connsiteX21" fmla="*/ 28470 w 51551"/>
                <a:gd name="connsiteY21" fmla="*/ 2 h 29014"/>
                <a:gd name="connsiteX22" fmla="*/ 32539 w 51551"/>
                <a:gd name="connsiteY22" fmla="*/ 1436 h 29014"/>
                <a:gd name="connsiteX23" fmla="*/ 32179 w 51551"/>
                <a:gd name="connsiteY23" fmla="*/ 2171 h 29014"/>
                <a:gd name="connsiteX24" fmla="*/ 34109 w 51551"/>
                <a:gd name="connsiteY24" fmla="*/ 2366 h 29014"/>
                <a:gd name="connsiteX25" fmla="*/ 35649 w 51551"/>
                <a:gd name="connsiteY25" fmla="*/ 1758 h 29014"/>
                <a:gd name="connsiteX26" fmla="*/ 36233 w 51551"/>
                <a:gd name="connsiteY26" fmla="*/ 2803 h 29014"/>
                <a:gd name="connsiteX27" fmla="*/ 38361 w 51551"/>
                <a:gd name="connsiteY27" fmla="*/ 3379 h 29014"/>
                <a:gd name="connsiteX28" fmla="*/ 39225 w 51551"/>
                <a:gd name="connsiteY28" fmla="*/ 2103 h 29014"/>
                <a:gd name="connsiteX29" fmla="*/ 40500 w 51551"/>
                <a:gd name="connsiteY29" fmla="*/ 2359 h 29014"/>
                <a:gd name="connsiteX30" fmla="*/ 40468 w 51551"/>
                <a:gd name="connsiteY30" fmla="*/ 3159 h 29014"/>
                <a:gd name="connsiteX31" fmla="*/ 40352 w 51551"/>
                <a:gd name="connsiteY31" fmla="*/ 5559 h 29014"/>
                <a:gd name="connsiteX32" fmla="*/ 43297 w 51551"/>
                <a:gd name="connsiteY32" fmla="*/ 5867 h 29014"/>
                <a:gd name="connsiteX33" fmla="*/ 46303 w 51551"/>
                <a:gd name="connsiteY33" fmla="*/ 4893 h 29014"/>
                <a:gd name="connsiteX34" fmla="*/ 47806 w 51551"/>
                <a:gd name="connsiteY34" fmla="*/ 8116 h 29014"/>
                <a:gd name="connsiteX35" fmla="*/ 49124 w 51551"/>
                <a:gd name="connsiteY35" fmla="*/ 8201 h 29014"/>
                <a:gd name="connsiteX36" fmla="*/ 49616 w 51551"/>
                <a:gd name="connsiteY36" fmla="*/ 8851 h 29014"/>
                <a:gd name="connsiteX37" fmla="*/ 49294 w 51551"/>
                <a:gd name="connsiteY37" fmla="*/ 9932 h 29014"/>
                <a:gd name="connsiteX38" fmla="*/ 50354 w 51551"/>
                <a:gd name="connsiteY38" fmla="*/ 11193 h 29014"/>
                <a:gd name="connsiteX39" fmla="*/ 50293 w 51551"/>
                <a:gd name="connsiteY39" fmla="*/ 12419 h 29014"/>
                <a:gd name="connsiteX40" fmla="*/ 51551 w 51551"/>
                <a:gd name="connsiteY40" fmla="*/ 13963 h 29014"/>
                <a:gd name="connsiteX41" fmla="*/ 50202 w 51551"/>
                <a:gd name="connsiteY41" fmla="*/ 14355 h 29014"/>
                <a:gd name="connsiteX42" fmla="*/ 49381 w 51551"/>
                <a:gd name="connsiteY42" fmla="*/ 14899 h 29014"/>
                <a:gd name="connsiteX43" fmla="*/ 49131 w 51551"/>
                <a:gd name="connsiteY43" fmla="*/ 16147 h 29014"/>
                <a:gd name="connsiteX44" fmla="*/ 50113 w 51551"/>
                <a:gd name="connsiteY44" fmla="*/ 18188 h 29014"/>
                <a:gd name="connsiteX45" fmla="*/ 49345 w 51551"/>
                <a:gd name="connsiteY45" fmla="*/ 18671 h 29014"/>
                <a:gd name="connsiteX46" fmla="*/ 47139 w 51551"/>
                <a:gd name="connsiteY46" fmla="*/ 18563 h 29014"/>
                <a:gd name="connsiteX47" fmla="*/ 46846 w 51551"/>
                <a:gd name="connsiteY47" fmla="*/ 19420 h 29014"/>
                <a:gd name="connsiteX48" fmla="*/ 44243 w 51551"/>
                <a:gd name="connsiteY48" fmla="*/ 19190 h 29014"/>
                <a:gd name="connsiteX49" fmla="*/ 42928 w 51551"/>
                <a:gd name="connsiteY49" fmla="*/ 23335 h 29014"/>
                <a:gd name="connsiteX50" fmla="*/ 39275 w 51551"/>
                <a:gd name="connsiteY50" fmla="*/ 24377 h 29014"/>
                <a:gd name="connsiteX51" fmla="*/ 37649 w 51551"/>
                <a:gd name="connsiteY51" fmla="*/ 25324 h 29014"/>
                <a:gd name="connsiteX52" fmla="*/ 34651 w 51551"/>
                <a:gd name="connsiteY52" fmla="*/ 26466 h 29014"/>
                <a:gd name="connsiteX53" fmla="*/ 32881 w 51551"/>
                <a:gd name="connsiteY53" fmla="*/ 27327 h 29014"/>
                <a:gd name="connsiteX54" fmla="*/ 30989 w 51551"/>
                <a:gd name="connsiteY54" fmla="*/ 28656 h 29014"/>
                <a:gd name="connsiteX55" fmla="*/ 28521 w 51551"/>
                <a:gd name="connsiteY55" fmla="*/ 28985 h 29014"/>
                <a:gd name="connsiteX56" fmla="*/ 27572 w 51551"/>
                <a:gd name="connsiteY56" fmla="*/ 28067 h 29014"/>
                <a:gd name="connsiteX0" fmla="*/ 27679 w 51658"/>
                <a:gd name="connsiteY0" fmla="*/ 28067 h 29014"/>
                <a:gd name="connsiteX1" fmla="*/ 26770 w 51658"/>
                <a:gd name="connsiteY1" fmla="*/ 25908 h 29014"/>
                <a:gd name="connsiteX2" fmla="*/ 23397 w 51658"/>
                <a:gd name="connsiteY2" fmla="*/ 25691 h 29014"/>
                <a:gd name="connsiteX3" fmla="*/ 23507 w 51658"/>
                <a:gd name="connsiteY3" fmla="*/ 26980 h 29014"/>
                <a:gd name="connsiteX4" fmla="*/ 21668 w 51658"/>
                <a:gd name="connsiteY4" fmla="*/ 27369 h 29014"/>
                <a:gd name="connsiteX5" fmla="*/ 20388 w 51658"/>
                <a:gd name="connsiteY5" fmla="*/ 26477 h 29014"/>
                <a:gd name="connsiteX6" fmla="*/ 19005 w 51658"/>
                <a:gd name="connsiteY6" fmla="*/ 25022 h 29014"/>
                <a:gd name="connsiteX7" fmla="*/ 17334 w 51658"/>
                <a:gd name="connsiteY7" fmla="*/ 23673 h 29014"/>
                <a:gd name="connsiteX8" fmla="*/ 17816 w 51658"/>
                <a:gd name="connsiteY8" fmla="*/ 22885 h 29014"/>
                <a:gd name="connsiteX9" fmla="*/ 16968 w 51658"/>
                <a:gd name="connsiteY9" fmla="*/ 22397 h 29014"/>
                <a:gd name="connsiteX10" fmla="*/ 16449 w 51658"/>
                <a:gd name="connsiteY10" fmla="*/ 20005 h 29014"/>
                <a:gd name="connsiteX11" fmla="*/ 16910 w 51658"/>
                <a:gd name="connsiteY11" fmla="*/ 18418 h 29014"/>
                <a:gd name="connsiteX12" fmla="*/ 14168 w 51658"/>
                <a:gd name="connsiteY12" fmla="*/ 14283 h 29014"/>
                <a:gd name="connsiteX13" fmla="*/ 11414 w 51658"/>
                <a:gd name="connsiteY13" fmla="*/ 12969 h 29014"/>
                <a:gd name="connsiteX14" fmla="*/ 208 w 51658"/>
                <a:gd name="connsiteY14" fmla="*/ 3378 h 29014"/>
                <a:gd name="connsiteX15" fmla="*/ 5225 w 51658"/>
                <a:gd name="connsiteY15" fmla="*/ 2465 h 29014"/>
                <a:gd name="connsiteX16" fmla="*/ 18720 w 51658"/>
                <a:gd name="connsiteY16" fmla="*/ 6729 h 29014"/>
                <a:gd name="connsiteX17" fmla="*/ 20135 w 51658"/>
                <a:gd name="connsiteY17" fmla="*/ 5503 h 29014"/>
                <a:gd name="connsiteX18" fmla="*/ 19289 w 51658"/>
                <a:gd name="connsiteY18" fmla="*/ 4443 h 29014"/>
                <a:gd name="connsiteX19" fmla="*/ 19925 w 51658"/>
                <a:gd name="connsiteY19" fmla="*/ 3466 h 29014"/>
                <a:gd name="connsiteX20" fmla="*/ 21077 w 51658"/>
                <a:gd name="connsiteY20" fmla="*/ 3654 h 29014"/>
                <a:gd name="connsiteX21" fmla="*/ 23757 w 51658"/>
                <a:gd name="connsiteY21" fmla="*/ 1194 h 29014"/>
                <a:gd name="connsiteX22" fmla="*/ 28577 w 51658"/>
                <a:gd name="connsiteY22" fmla="*/ 2 h 29014"/>
                <a:gd name="connsiteX23" fmla="*/ 32646 w 51658"/>
                <a:gd name="connsiteY23" fmla="*/ 1436 h 29014"/>
                <a:gd name="connsiteX24" fmla="*/ 32286 w 51658"/>
                <a:gd name="connsiteY24" fmla="*/ 2171 h 29014"/>
                <a:gd name="connsiteX25" fmla="*/ 34216 w 51658"/>
                <a:gd name="connsiteY25" fmla="*/ 2366 h 29014"/>
                <a:gd name="connsiteX26" fmla="*/ 35756 w 51658"/>
                <a:gd name="connsiteY26" fmla="*/ 1758 h 29014"/>
                <a:gd name="connsiteX27" fmla="*/ 36340 w 51658"/>
                <a:gd name="connsiteY27" fmla="*/ 2803 h 29014"/>
                <a:gd name="connsiteX28" fmla="*/ 38468 w 51658"/>
                <a:gd name="connsiteY28" fmla="*/ 3379 h 29014"/>
                <a:gd name="connsiteX29" fmla="*/ 39332 w 51658"/>
                <a:gd name="connsiteY29" fmla="*/ 2103 h 29014"/>
                <a:gd name="connsiteX30" fmla="*/ 40607 w 51658"/>
                <a:gd name="connsiteY30" fmla="*/ 2359 h 29014"/>
                <a:gd name="connsiteX31" fmla="*/ 40575 w 51658"/>
                <a:gd name="connsiteY31" fmla="*/ 3159 h 29014"/>
                <a:gd name="connsiteX32" fmla="*/ 40459 w 51658"/>
                <a:gd name="connsiteY32" fmla="*/ 5559 h 29014"/>
                <a:gd name="connsiteX33" fmla="*/ 43404 w 51658"/>
                <a:gd name="connsiteY33" fmla="*/ 5867 h 29014"/>
                <a:gd name="connsiteX34" fmla="*/ 46410 w 51658"/>
                <a:gd name="connsiteY34" fmla="*/ 4893 h 29014"/>
                <a:gd name="connsiteX35" fmla="*/ 47913 w 51658"/>
                <a:gd name="connsiteY35" fmla="*/ 8116 h 29014"/>
                <a:gd name="connsiteX36" fmla="*/ 49231 w 51658"/>
                <a:gd name="connsiteY36" fmla="*/ 8201 h 29014"/>
                <a:gd name="connsiteX37" fmla="*/ 49723 w 51658"/>
                <a:gd name="connsiteY37" fmla="*/ 8851 h 29014"/>
                <a:gd name="connsiteX38" fmla="*/ 49401 w 51658"/>
                <a:gd name="connsiteY38" fmla="*/ 9932 h 29014"/>
                <a:gd name="connsiteX39" fmla="*/ 50461 w 51658"/>
                <a:gd name="connsiteY39" fmla="*/ 11193 h 29014"/>
                <a:gd name="connsiteX40" fmla="*/ 50400 w 51658"/>
                <a:gd name="connsiteY40" fmla="*/ 12419 h 29014"/>
                <a:gd name="connsiteX41" fmla="*/ 51658 w 51658"/>
                <a:gd name="connsiteY41" fmla="*/ 13963 h 29014"/>
                <a:gd name="connsiteX42" fmla="*/ 50309 w 51658"/>
                <a:gd name="connsiteY42" fmla="*/ 14355 h 29014"/>
                <a:gd name="connsiteX43" fmla="*/ 49488 w 51658"/>
                <a:gd name="connsiteY43" fmla="*/ 14899 h 29014"/>
                <a:gd name="connsiteX44" fmla="*/ 49238 w 51658"/>
                <a:gd name="connsiteY44" fmla="*/ 16147 h 29014"/>
                <a:gd name="connsiteX45" fmla="*/ 50220 w 51658"/>
                <a:gd name="connsiteY45" fmla="*/ 18188 h 29014"/>
                <a:gd name="connsiteX46" fmla="*/ 49452 w 51658"/>
                <a:gd name="connsiteY46" fmla="*/ 18671 h 29014"/>
                <a:gd name="connsiteX47" fmla="*/ 47246 w 51658"/>
                <a:gd name="connsiteY47" fmla="*/ 18563 h 29014"/>
                <a:gd name="connsiteX48" fmla="*/ 46953 w 51658"/>
                <a:gd name="connsiteY48" fmla="*/ 19420 h 29014"/>
                <a:gd name="connsiteX49" fmla="*/ 44350 w 51658"/>
                <a:gd name="connsiteY49" fmla="*/ 19190 h 29014"/>
                <a:gd name="connsiteX50" fmla="*/ 43035 w 51658"/>
                <a:gd name="connsiteY50" fmla="*/ 23335 h 29014"/>
                <a:gd name="connsiteX51" fmla="*/ 39382 w 51658"/>
                <a:gd name="connsiteY51" fmla="*/ 24377 h 29014"/>
                <a:gd name="connsiteX52" fmla="*/ 37756 w 51658"/>
                <a:gd name="connsiteY52" fmla="*/ 25324 h 29014"/>
                <a:gd name="connsiteX53" fmla="*/ 34758 w 51658"/>
                <a:gd name="connsiteY53" fmla="*/ 26466 h 29014"/>
                <a:gd name="connsiteX54" fmla="*/ 32988 w 51658"/>
                <a:gd name="connsiteY54" fmla="*/ 27327 h 29014"/>
                <a:gd name="connsiteX55" fmla="*/ 31096 w 51658"/>
                <a:gd name="connsiteY55" fmla="*/ 28656 h 29014"/>
                <a:gd name="connsiteX56" fmla="*/ 28628 w 51658"/>
                <a:gd name="connsiteY56" fmla="*/ 28985 h 29014"/>
                <a:gd name="connsiteX57" fmla="*/ 27679 w 51658"/>
                <a:gd name="connsiteY57" fmla="*/ 28067 h 29014"/>
                <a:gd name="connsiteX0" fmla="*/ 26818 w 50797"/>
                <a:gd name="connsiteY0" fmla="*/ 28067 h 29014"/>
                <a:gd name="connsiteX1" fmla="*/ 25909 w 50797"/>
                <a:gd name="connsiteY1" fmla="*/ 25908 h 29014"/>
                <a:gd name="connsiteX2" fmla="*/ 22536 w 50797"/>
                <a:gd name="connsiteY2" fmla="*/ 25691 h 29014"/>
                <a:gd name="connsiteX3" fmla="*/ 22646 w 50797"/>
                <a:gd name="connsiteY3" fmla="*/ 26980 h 29014"/>
                <a:gd name="connsiteX4" fmla="*/ 20807 w 50797"/>
                <a:gd name="connsiteY4" fmla="*/ 27369 h 29014"/>
                <a:gd name="connsiteX5" fmla="*/ 19527 w 50797"/>
                <a:gd name="connsiteY5" fmla="*/ 26477 h 29014"/>
                <a:gd name="connsiteX6" fmla="*/ 18144 w 50797"/>
                <a:gd name="connsiteY6" fmla="*/ 25022 h 29014"/>
                <a:gd name="connsiteX7" fmla="*/ 16473 w 50797"/>
                <a:gd name="connsiteY7" fmla="*/ 23673 h 29014"/>
                <a:gd name="connsiteX8" fmla="*/ 16955 w 50797"/>
                <a:gd name="connsiteY8" fmla="*/ 22885 h 29014"/>
                <a:gd name="connsiteX9" fmla="*/ 16107 w 50797"/>
                <a:gd name="connsiteY9" fmla="*/ 22397 h 29014"/>
                <a:gd name="connsiteX10" fmla="*/ 15588 w 50797"/>
                <a:gd name="connsiteY10" fmla="*/ 20005 h 29014"/>
                <a:gd name="connsiteX11" fmla="*/ 16049 w 50797"/>
                <a:gd name="connsiteY11" fmla="*/ 18418 h 29014"/>
                <a:gd name="connsiteX12" fmla="*/ 13307 w 50797"/>
                <a:gd name="connsiteY12" fmla="*/ 14283 h 29014"/>
                <a:gd name="connsiteX13" fmla="*/ 10553 w 50797"/>
                <a:gd name="connsiteY13" fmla="*/ 12969 h 29014"/>
                <a:gd name="connsiteX14" fmla="*/ 271 w 50797"/>
                <a:gd name="connsiteY14" fmla="*/ 5313 h 29014"/>
                <a:gd name="connsiteX15" fmla="*/ 4364 w 50797"/>
                <a:gd name="connsiteY15" fmla="*/ 2465 h 29014"/>
                <a:gd name="connsiteX16" fmla="*/ 17859 w 50797"/>
                <a:gd name="connsiteY16" fmla="*/ 6729 h 29014"/>
                <a:gd name="connsiteX17" fmla="*/ 19274 w 50797"/>
                <a:gd name="connsiteY17" fmla="*/ 5503 h 29014"/>
                <a:gd name="connsiteX18" fmla="*/ 18428 w 50797"/>
                <a:gd name="connsiteY18" fmla="*/ 4443 h 29014"/>
                <a:gd name="connsiteX19" fmla="*/ 19064 w 50797"/>
                <a:gd name="connsiteY19" fmla="*/ 3466 h 29014"/>
                <a:gd name="connsiteX20" fmla="*/ 20216 w 50797"/>
                <a:gd name="connsiteY20" fmla="*/ 3654 h 29014"/>
                <a:gd name="connsiteX21" fmla="*/ 22896 w 50797"/>
                <a:gd name="connsiteY21" fmla="*/ 1194 h 29014"/>
                <a:gd name="connsiteX22" fmla="*/ 27716 w 50797"/>
                <a:gd name="connsiteY22" fmla="*/ 2 h 29014"/>
                <a:gd name="connsiteX23" fmla="*/ 31785 w 50797"/>
                <a:gd name="connsiteY23" fmla="*/ 1436 h 29014"/>
                <a:gd name="connsiteX24" fmla="*/ 31425 w 50797"/>
                <a:gd name="connsiteY24" fmla="*/ 2171 h 29014"/>
                <a:gd name="connsiteX25" fmla="*/ 33355 w 50797"/>
                <a:gd name="connsiteY25" fmla="*/ 2366 h 29014"/>
                <a:gd name="connsiteX26" fmla="*/ 34895 w 50797"/>
                <a:gd name="connsiteY26" fmla="*/ 1758 h 29014"/>
                <a:gd name="connsiteX27" fmla="*/ 35479 w 50797"/>
                <a:gd name="connsiteY27" fmla="*/ 2803 h 29014"/>
                <a:gd name="connsiteX28" fmla="*/ 37607 w 50797"/>
                <a:gd name="connsiteY28" fmla="*/ 3379 h 29014"/>
                <a:gd name="connsiteX29" fmla="*/ 38471 w 50797"/>
                <a:gd name="connsiteY29" fmla="*/ 2103 h 29014"/>
                <a:gd name="connsiteX30" fmla="*/ 39746 w 50797"/>
                <a:gd name="connsiteY30" fmla="*/ 2359 h 29014"/>
                <a:gd name="connsiteX31" fmla="*/ 39714 w 50797"/>
                <a:gd name="connsiteY31" fmla="*/ 3159 h 29014"/>
                <a:gd name="connsiteX32" fmla="*/ 39598 w 50797"/>
                <a:gd name="connsiteY32" fmla="*/ 5559 h 29014"/>
                <a:gd name="connsiteX33" fmla="*/ 42543 w 50797"/>
                <a:gd name="connsiteY33" fmla="*/ 5867 h 29014"/>
                <a:gd name="connsiteX34" fmla="*/ 45549 w 50797"/>
                <a:gd name="connsiteY34" fmla="*/ 4893 h 29014"/>
                <a:gd name="connsiteX35" fmla="*/ 47052 w 50797"/>
                <a:gd name="connsiteY35" fmla="*/ 8116 h 29014"/>
                <a:gd name="connsiteX36" fmla="*/ 48370 w 50797"/>
                <a:gd name="connsiteY36" fmla="*/ 8201 h 29014"/>
                <a:gd name="connsiteX37" fmla="*/ 48862 w 50797"/>
                <a:gd name="connsiteY37" fmla="*/ 8851 h 29014"/>
                <a:gd name="connsiteX38" fmla="*/ 48540 w 50797"/>
                <a:gd name="connsiteY38" fmla="*/ 9932 h 29014"/>
                <a:gd name="connsiteX39" fmla="*/ 49600 w 50797"/>
                <a:gd name="connsiteY39" fmla="*/ 11193 h 29014"/>
                <a:gd name="connsiteX40" fmla="*/ 49539 w 50797"/>
                <a:gd name="connsiteY40" fmla="*/ 12419 h 29014"/>
                <a:gd name="connsiteX41" fmla="*/ 50797 w 50797"/>
                <a:gd name="connsiteY41" fmla="*/ 13963 h 29014"/>
                <a:gd name="connsiteX42" fmla="*/ 49448 w 50797"/>
                <a:gd name="connsiteY42" fmla="*/ 14355 h 29014"/>
                <a:gd name="connsiteX43" fmla="*/ 48627 w 50797"/>
                <a:gd name="connsiteY43" fmla="*/ 14899 h 29014"/>
                <a:gd name="connsiteX44" fmla="*/ 48377 w 50797"/>
                <a:gd name="connsiteY44" fmla="*/ 16147 h 29014"/>
                <a:gd name="connsiteX45" fmla="*/ 49359 w 50797"/>
                <a:gd name="connsiteY45" fmla="*/ 18188 h 29014"/>
                <a:gd name="connsiteX46" fmla="*/ 48591 w 50797"/>
                <a:gd name="connsiteY46" fmla="*/ 18671 h 29014"/>
                <a:gd name="connsiteX47" fmla="*/ 46385 w 50797"/>
                <a:gd name="connsiteY47" fmla="*/ 18563 h 29014"/>
                <a:gd name="connsiteX48" fmla="*/ 46092 w 50797"/>
                <a:gd name="connsiteY48" fmla="*/ 19420 h 29014"/>
                <a:gd name="connsiteX49" fmla="*/ 43489 w 50797"/>
                <a:gd name="connsiteY49" fmla="*/ 19190 h 29014"/>
                <a:gd name="connsiteX50" fmla="*/ 42174 w 50797"/>
                <a:gd name="connsiteY50" fmla="*/ 23335 h 29014"/>
                <a:gd name="connsiteX51" fmla="*/ 38521 w 50797"/>
                <a:gd name="connsiteY51" fmla="*/ 24377 h 29014"/>
                <a:gd name="connsiteX52" fmla="*/ 36895 w 50797"/>
                <a:gd name="connsiteY52" fmla="*/ 25324 h 29014"/>
                <a:gd name="connsiteX53" fmla="*/ 33897 w 50797"/>
                <a:gd name="connsiteY53" fmla="*/ 26466 h 29014"/>
                <a:gd name="connsiteX54" fmla="*/ 32127 w 50797"/>
                <a:gd name="connsiteY54" fmla="*/ 27327 h 29014"/>
                <a:gd name="connsiteX55" fmla="*/ 30235 w 50797"/>
                <a:gd name="connsiteY55" fmla="*/ 28656 h 29014"/>
                <a:gd name="connsiteX56" fmla="*/ 27767 w 50797"/>
                <a:gd name="connsiteY56" fmla="*/ 28985 h 29014"/>
                <a:gd name="connsiteX57" fmla="*/ 26818 w 50797"/>
                <a:gd name="connsiteY57" fmla="*/ 28067 h 29014"/>
                <a:gd name="connsiteX0" fmla="*/ 27017 w 50996"/>
                <a:gd name="connsiteY0" fmla="*/ 28067 h 29014"/>
                <a:gd name="connsiteX1" fmla="*/ 26108 w 50996"/>
                <a:gd name="connsiteY1" fmla="*/ 25908 h 29014"/>
                <a:gd name="connsiteX2" fmla="*/ 22735 w 50996"/>
                <a:gd name="connsiteY2" fmla="*/ 25691 h 29014"/>
                <a:gd name="connsiteX3" fmla="*/ 22845 w 50996"/>
                <a:gd name="connsiteY3" fmla="*/ 26980 h 29014"/>
                <a:gd name="connsiteX4" fmla="*/ 21006 w 50996"/>
                <a:gd name="connsiteY4" fmla="*/ 27369 h 29014"/>
                <a:gd name="connsiteX5" fmla="*/ 19726 w 50996"/>
                <a:gd name="connsiteY5" fmla="*/ 26477 h 29014"/>
                <a:gd name="connsiteX6" fmla="*/ 18343 w 50996"/>
                <a:gd name="connsiteY6" fmla="*/ 25022 h 29014"/>
                <a:gd name="connsiteX7" fmla="*/ 16672 w 50996"/>
                <a:gd name="connsiteY7" fmla="*/ 23673 h 29014"/>
                <a:gd name="connsiteX8" fmla="*/ 17154 w 50996"/>
                <a:gd name="connsiteY8" fmla="*/ 22885 h 29014"/>
                <a:gd name="connsiteX9" fmla="*/ 16306 w 50996"/>
                <a:gd name="connsiteY9" fmla="*/ 22397 h 29014"/>
                <a:gd name="connsiteX10" fmla="*/ 15787 w 50996"/>
                <a:gd name="connsiteY10" fmla="*/ 20005 h 29014"/>
                <a:gd name="connsiteX11" fmla="*/ 16248 w 50996"/>
                <a:gd name="connsiteY11" fmla="*/ 18418 h 29014"/>
                <a:gd name="connsiteX12" fmla="*/ 13506 w 50996"/>
                <a:gd name="connsiteY12" fmla="*/ 14283 h 29014"/>
                <a:gd name="connsiteX13" fmla="*/ 10752 w 50996"/>
                <a:gd name="connsiteY13" fmla="*/ 12969 h 29014"/>
                <a:gd name="connsiteX14" fmla="*/ 470 w 50996"/>
                <a:gd name="connsiteY14" fmla="*/ 5313 h 29014"/>
                <a:gd name="connsiteX15" fmla="*/ 2022 w 50996"/>
                <a:gd name="connsiteY15" fmla="*/ 1359 h 29014"/>
                <a:gd name="connsiteX16" fmla="*/ 4563 w 50996"/>
                <a:gd name="connsiteY16" fmla="*/ 2465 h 29014"/>
                <a:gd name="connsiteX17" fmla="*/ 18058 w 50996"/>
                <a:gd name="connsiteY17" fmla="*/ 6729 h 29014"/>
                <a:gd name="connsiteX18" fmla="*/ 19473 w 50996"/>
                <a:gd name="connsiteY18" fmla="*/ 5503 h 29014"/>
                <a:gd name="connsiteX19" fmla="*/ 18627 w 50996"/>
                <a:gd name="connsiteY19" fmla="*/ 4443 h 29014"/>
                <a:gd name="connsiteX20" fmla="*/ 19263 w 50996"/>
                <a:gd name="connsiteY20" fmla="*/ 3466 h 29014"/>
                <a:gd name="connsiteX21" fmla="*/ 20415 w 50996"/>
                <a:gd name="connsiteY21" fmla="*/ 3654 h 29014"/>
                <a:gd name="connsiteX22" fmla="*/ 23095 w 50996"/>
                <a:gd name="connsiteY22" fmla="*/ 1194 h 29014"/>
                <a:gd name="connsiteX23" fmla="*/ 27915 w 50996"/>
                <a:gd name="connsiteY23" fmla="*/ 2 h 29014"/>
                <a:gd name="connsiteX24" fmla="*/ 31984 w 50996"/>
                <a:gd name="connsiteY24" fmla="*/ 1436 h 29014"/>
                <a:gd name="connsiteX25" fmla="*/ 31624 w 50996"/>
                <a:gd name="connsiteY25" fmla="*/ 2171 h 29014"/>
                <a:gd name="connsiteX26" fmla="*/ 33554 w 50996"/>
                <a:gd name="connsiteY26" fmla="*/ 2366 h 29014"/>
                <a:gd name="connsiteX27" fmla="*/ 35094 w 50996"/>
                <a:gd name="connsiteY27" fmla="*/ 1758 h 29014"/>
                <a:gd name="connsiteX28" fmla="*/ 35678 w 50996"/>
                <a:gd name="connsiteY28" fmla="*/ 2803 h 29014"/>
                <a:gd name="connsiteX29" fmla="*/ 37806 w 50996"/>
                <a:gd name="connsiteY29" fmla="*/ 3379 h 29014"/>
                <a:gd name="connsiteX30" fmla="*/ 38670 w 50996"/>
                <a:gd name="connsiteY30" fmla="*/ 2103 h 29014"/>
                <a:gd name="connsiteX31" fmla="*/ 39945 w 50996"/>
                <a:gd name="connsiteY31" fmla="*/ 2359 h 29014"/>
                <a:gd name="connsiteX32" fmla="*/ 39913 w 50996"/>
                <a:gd name="connsiteY32" fmla="*/ 3159 h 29014"/>
                <a:gd name="connsiteX33" fmla="*/ 39797 w 50996"/>
                <a:gd name="connsiteY33" fmla="*/ 5559 h 29014"/>
                <a:gd name="connsiteX34" fmla="*/ 42742 w 50996"/>
                <a:gd name="connsiteY34" fmla="*/ 5867 h 29014"/>
                <a:gd name="connsiteX35" fmla="*/ 45748 w 50996"/>
                <a:gd name="connsiteY35" fmla="*/ 4893 h 29014"/>
                <a:gd name="connsiteX36" fmla="*/ 47251 w 50996"/>
                <a:gd name="connsiteY36" fmla="*/ 8116 h 29014"/>
                <a:gd name="connsiteX37" fmla="*/ 48569 w 50996"/>
                <a:gd name="connsiteY37" fmla="*/ 8201 h 29014"/>
                <a:gd name="connsiteX38" fmla="*/ 49061 w 50996"/>
                <a:gd name="connsiteY38" fmla="*/ 8851 h 29014"/>
                <a:gd name="connsiteX39" fmla="*/ 48739 w 50996"/>
                <a:gd name="connsiteY39" fmla="*/ 9932 h 29014"/>
                <a:gd name="connsiteX40" fmla="*/ 49799 w 50996"/>
                <a:gd name="connsiteY40" fmla="*/ 11193 h 29014"/>
                <a:gd name="connsiteX41" fmla="*/ 49738 w 50996"/>
                <a:gd name="connsiteY41" fmla="*/ 12419 h 29014"/>
                <a:gd name="connsiteX42" fmla="*/ 50996 w 50996"/>
                <a:gd name="connsiteY42" fmla="*/ 13963 h 29014"/>
                <a:gd name="connsiteX43" fmla="*/ 49647 w 50996"/>
                <a:gd name="connsiteY43" fmla="*/ 14355 h 29014"/>
                <a:gd name="connsiteX44" fmla="*/ 48826 w 50996"/>
                <a:gd name="connsiteY44" fmla="*/ 14899 h 29014"/>
                <a:gd name="connsiteX45" fmla="*/ 48576 w 50996"/>
                <a:gd name="connsiteY45" fmla="*/ 16147 h 29014"/>
                <a:gd name="connsiteX46" fmla="*/ 49558 w 50996"/>
                <a:gd name="connsiteY46" fmla="*/ 18188 h 29014"/>
                <a:gd name="connsiteX47" fmla="*/ 48790 w 50996"/>
                <a:gd name="connsiteY47" fmla="*/ 18671 h 29014"/>
                <a:gd name="connsiteX48" fmla="*/ 46584 w 50996"/>
                <a:gd name="connsiteY48" fmla="*/ 18563 h 29014"/>
                <a:gd name="connsiteX49" fmla="*/ 46291 w 50996"/>
                <a:gd name="connsiteY49" fmla="*/ 19420 h 29014"/>
                <a:gd name="connsiteX50" fmla="*/ 43688 w 50996"/>
                <a:gd name="connsiteY50" fmla="*/ 19190 h 29014"/>
                <a:gd name="connsiteX51" fmla="*/ 42373 w 50996"/>
                <a:gd name="connsiteY51" fmla="*/ 23335 h 29014"/>
                <a:gd name="connsiteX52" fmla="*/ 38720 w 50996"/>
                <a:gd name="connsiteY52" fmla="*/ 24377 h 29014"/>
                <a:gd name="connsiteX53" fmla="*/ 37094 w 50996"/>
                <a:gd name="connsiteY53" fmla="*/ 25324 h 29014"/>
                <a:gd name="connsiteX54" fmla="*/ 34096 w 50996"/>
                <a:gd name="connsiteY54" fmla="*/ 26466 h 29014"/>
                <a:gd name="connsiteX55" fmla="*/ 32326 w 50996"/>
                <a:gd name="connsiteY55" fmla="*/ 27327 h 29014"/>
                <a:gd name="connsiteX56" fmla="*/ 30434 w 50996"/>
                <a:gd name="connsiteY56" fmla="*/ 28656 h 29014"/>
                <a:gd name="connsiteX57" fmla="*/ 27966 w 50996"/>
                <a:gd name="connsiteY57" fmla="*/ 28985 h 29014"/>
                <a:gd name="connsiteX58" fmla="*/ 27017 w 50996"/>
                <a:gd name="connsiteY58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9702 w 52640"/>
                <a:gd name="connsiteY18" fmla="*/ 6729 h 29014"/>
                <a:gd name="connsiteX19" fmla="*/ 21117 w 52640"/>
                <a:gd name="connsiteY19" fmla="*/ 5503 h 29014"/>
                <a:gd name="connsiteX20" fmla="*/ 20271 w 52640"/>
                <a:gd name="connsiteY20" fmla="*/ 4443 h 29014"/>
                <a:gd name="connsiteX21" fmla="*/ 20907 w 52640"/>
                <a:gd name="connsiteY21" fmla="*/ 3466 h 29014"/>
                <a:gd name="connsiteX22" fmla="*/ 22059 w 52640"/>
                <a:gd name="connsiteY22" fmla="*/ 3654 h 29014"/>
                <a:gd name="connsiteX23" fmla="*/ 24739 w 52640"/>
                <a:gd name="connsiteY23" fmla="*/ 1194 h 29014"/>
                <a:gd name="connsiteX24" fmla="*/ 29559 w 52640"/>
                <a:gd name="connsiteY24" fmla="*/ 2 h 29014"/>
                <a:gd name="connsiteX25" fmla="*/ 33628 w 52640"/>
                <a:gd name="connsiteY25" fmla="*/ 1436 h 29014"/>
                <a:gd name="connsiteX26" fmla="*/ 33268 w 52640"/>
                <a:gd name="connsiteY26" fmla="*/ 2171 h 29014"/>
                <a:gd name="connsiteX27" fmla="*/ 35198 w 52640"/>
                <a:gd name="connsiteY27" fmla="*/ 2366 h 29014"/>
                <a:gd name="connsiteX28" fmla="*/ 36738 w 52640"/>
                <a:gd name="connsiteY28" fmla="*/ 1758 h 29014"/>
                <a:gd name="connsiteX29" fmla="*/ 37322 w 52640"/>
                <a:gd name="connsiteY29" fmla="*/ 2803 h 29014"/>
                <a:gd name="connsiteX30" fmla="*/ 39450 w 52640"/>
                <a:gd name="connsiteY30" fmla="*/ 3379 h 29014"/>
                <a:gd name="connsiteX31" fmla="*/ 40314 w 52640"/>
                <a:gd name="connsiteY31" fmla="*/ 2103 h 29014"/>
                <a:gd name="connsiteX32" fmla="*/ 41589 w 52640"/>
                <a:gd name="connsiteY32" fmla="*/ 2359 h 29014"/>
                <a:gd name="connsiteX33" fmla="*/ 41557 w 52640"/>
                <a:gd name="connsiteY33" fmla="*/ 3159 h 29014"/>
                <a:gd name="connsiteX34" fmla="*/ 41441 w 52640"/>
                <a:gd name="connsiteY34" fmla="*/ 5559 h 29014"/>
                <a:gd name="connsiteX35" fmla="*/ 44386 w 52640"/>
                <a:gd name="connsiteY35" fmla="*/ 5867 h 29014"/>
                <a:gd name="connsiteX36" fmla="*/ 47392 w 52640"/>
                <a:gd name="connsiteY36" fmla="*/ 4893 h 29014"/>
                <a:gd name="connsiteX37" fmla="*/ 48895 w 52640"/>
                <a:gd name="connsiteY37" fmla="*/ 8116 h 29014"/>
                <a:gd name="connsiteX38" fmla="*/ 50213 w 52640"/>
                <a:gd name="connsiteY38" fmla="*/ 8201 h 29014"/>
                <a:gd name="connsiteX39" fmla="*/ 50705 w 52640"/>
                <a:gd name="connsiteY39" fmla="*/ 8851 h 29014"/>
                <a:gd name="connsiteX40" fmla="*/ 50383 w 52640"/>
                <a:gd name="connsiteY40" fmla="*/ 9932 h 29014"/>
                <a:gd name="connsiteX41" fmla="*/ 51443 w 52640"/>
                <a:gd name="connsiteY41" fmla="*/ 11193 h 29014"/>
                <a:gd name="connsiteX42" fmla="*/ 51382 w 52640"/>
                <a:gd name="connsiteY42" fmla="*/ 12419 h 29014"/>
                <a:gd name="connsiteX43" fmla="*/ 52640 w 52640"/>
                <a:gd name="connsiteY43" fmla="*/ 13963 h 29014"/>
                <a:gd name="connsiteX44" fmla="*/ 51291 w 52640"/>
                <a:gd name="connsiteY44" fmla="*/ 14355 h 29014"/>
                <a:gd name="connsiteX45" fmla="*/ 50470 w 52640"/>
                <a:gd name="connsiteY45" fmla="*/ 14899 h 29014"/>
                <a:gd name="connsiteX46" fmla="*/ 50220 w 52640"/>
                <a:gd name="connsiteY46" fmla="*/ 16147 h 29014"/>
                <a:gd name="connsiteX47" fmla="*/ 51202 w 52640"/>
                <a:gd name="connsiteY47" fmla="*/ 18188 h 29014"/>
                <a:gd name="connsiteX48" fmla="*/ 50434 w 52640"/>
                <a:gd name="connsiteY48" fmla="*/ 18671 h 29014"/>
                <a:gd name="connsiteX49" fmla="*/ 48228 w 52640"/>
                <a:gd name="connsiteY49" fmla="*/ 18563 h 29014"/>
                <a:gd name="connsiteX50" fmla="*/ 47935 w 52640"/>
                <a:gd name="connsiteY50" fmla="*/ 19420 h 29014"/>
                <a:gd name="connsiteX51" fmla="*/ 45332 w 52640"/>
                <a:gd name="connsiteY51" fmla="*/ 19190 h 29014"/>
                <a:gd name="connsiteX52" fmla="*/ 44017 w 52640"/>
                <a:gd name="connsiteY52" fmla="*/ 23335 h 29014"/>
                <a:gd name="connsiteX53" fmla="*/ 40364 w 52640"/>
                <a:gd name="connsiteY53" fmla="*/ 24377 h 29014"/>
                <a:gd name="connsiteX54" fmla="*/ 38738 w 52640"/>
                <a:gd name="connsiteY54" fmla="*/ 25324 h 29014"/>
                <a:gd name="connsiteX55" fmla="*/ 35740 w 52640"/>
                <a:gd name="connsiteY55" fmla="*/ 26466 h 29014"/>
                <a:gd name="connsiteX56" fmla="*/ 33970 w 52640"/>
                <a:gd name="connsiteY56" fmla="*/ 27327 h 29014"/>
                <a:gd name="connsiteX57" fmla="*/ 32078 w 52640"/>
                <a:gd name="connsiteY57" fmla="*/ 28656 h 29014"/>
                <a:gd name="connsiteX58" fmla="*/ 29610 w 52640"/>
                <a:gd name="connsiteY58" fmla="*/ 28985 h 29014"/>
                <a:gd name="connsiteX59" fmla="*/ 28661 w 52640"/>
                <a:gd name="connsiteY59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9702 w 52640"/>
                <a:gd name="connsiteY19" fmla="*/ 6729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502 w 52640"/>
                <a:gd name="connsiteY21" fmla="*/ 298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0907 w 52640"/>
                <a:gd name="connsiteY22" fmla="*/ 3585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2871 w 52640"/>
                <a:gd name="connsiteY22" fmla="*/ 1558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9815 h 30762"/>
                <a:gd name="connsiteX1" fmla="*/ 27752 w 52640"/>
                <a:gd name="connsiteY1" fmla="*/ 27656 h 30762"/>
                <a:gd name="connsiteX2" fmla="*/ 24379 w 52640"/>
                <a:gd name="connsiteY2" fmla="*/ 27439 h 30762"/>
                <a:gd name="connsiteX3" fmla="*/ 24489 w 52640"/>
                <a:gd name="connsiteY3" fmla="*/ 28728 h 30762"/>
                <a:gd name="connsiteX4" fmla="*/ 22650 w 52640"/>
                <a:gd name="connsiteY4" fmla="*/ 29117 h 30762"/>
                <a:gd name="connsiteX5" fmla="*/ 21370 w 52640"/>
                <a:gd name="connsiteY5" fmla="*/ 28225 h 30762"/>
                <a:gd name="connsiteX6" fmla="*/ 19987 w 52640"/>
                <a:gd name="connsiteY6" fmla="*/ 26770 h 30762"/>
                <a:gd name="connsiteX7" fmla="*/ 18316 w 52640"/>
                <a:gd name="connsiteY7" fmla="*/ 25421 h 30762"/>
                <a:gd name="connsiteX8" fmla="*/ 18798 w 52640"/>
                <a:gd name="connsiteY8" fmla="*/ 24633 h 30762"/>
                <a:gd name="connsiteX9" fmla="*/ 17950 w 52640"/>
                <a:gd name="connsiteY9" fmla="*/ 24145 h 30762"/>
                <a:gd name="connsiteX10" fmla="*/ 17431 w 52640"/>
                <a:gd name="connsiteY10" fmla="*/ 21753 h 30762"/>
                <a:gd name="connsiteX11" fmla="*/ 17892 w 52640"/>
                <a:gd name="connsiteY11" fmla="*/ 20166 h 30762"/>
                <a:gd name="connsiteX12" fmla="*/ 15150 w 52640"/>
                <a:gd name="connsiteY12" fmla="*/ 16031 h 30762"/>
                <a:gd name="connsiteX13" fmla="*/ 12396 w 52640"/>
                <a:gd name="connsiteY13" fmla="*/ 14717 h 30762"/>
                <a:gd name="connsiteX14" fmla="*/ 2114 w 52640"/>
                <a:gd name="connsiteY14" fmla="*/ 7061 h 30762"/>
                <a:gd name="connsiteX15" fmla="*/ 85 w 52640"/>
                <a:gd name="connsiteY15" fmla="*/ 5594 h 30762"/>
                <a:gd name="connsiteX16" fmla="*/ 3666 w 52640"/>
                <a:gd name="connsiteY16" fmla="*/ 3107 h 30762"/>
                <a:gd name="connsiteX17" fmla="*/ 6207 w 52640"/>
                <a:gd name="connsiteY17" fmla="*/ 4213 h 30762"/>
                <a:gd name="connsiteX18" fmla="*/ 9327 w 52640"/>
                <a:gd name="connsiteY18" fmla="*/ 4305 h 30762"/>
                <a:gd name="connsiteX19" fmla="*/ 13233 w 52640"/>
                <a:gd name="connsiteY19" fmla="*/ 2029 h 30762"/>
                <a:gd name="connsiteX20" fmla="*/ 17420 w 52640"/>
                <a:gd name="connsiteY20" fmla="*/ 1631 h 30762"/>
                <a:gd name="connsiteX21" fmla="*/ 20502 w 52640"/>
                <a:gd name="connsiteY21" fmla="*/ 2046 h 30762"/>
                <a:gd name="connsiteX22" fmla="*/ 22871 w 52640"/>
                <a:gd name="connsiteY22" fmla="*/ 3187 h 30762"/>
                <a:gd name="connsiteX23" fmla="*/ 22059 w 52640"/>
                <a:gd name="connsiteY23" fmla="*/ 5402 h 30762"/>
                <a:gd name="connsiteX24" fmla="*/ 24739 w 52640"/>
                <a:gd name="connsiteY24" fmla="*/ 2942 h 30762"/>
                <a:gd name="connsiteX25" fmla="*/ 38107 w 52640"/>
                <a:gd name="connsiteY25" fmla="*/ 0 h 30762"/>
                <a:gd name="connsiteX26" fmla="*/ 33628 w 52640"/>
                <a:gd name="connsiteY26" fmla="*/ 3184 h 30762"/>
                <a:gd name="connsiteX27" fmla="*/ 33268 w 52640"/>
                <a:gd name="connsiteY27" fmla="*/ 3919 h 30762"/>
                <a:gd name="connsiteX28" fmla="*/ 35198 w 52640"/>
                <a:gd name="connsiteY28" fmla="*/ 4114 h 30762"/>
                <a:gd name="connsiteX29" fmla="*/ 36738 w 52640"/>
                <a:gd name="connsiteY29" fmla="*/ 3506 h 30762"/>
                <a:gd name="connsiteX30" fmla="*/ 37322 w 52640"/>
                <a:gd name="connsiteY30" fmla="*/ 4551 h 30762"/>
                <a:gd name="connsiteX31" fmla="*/ 39450 w 52640"/>
                <a:gd name="connsiteY31" fmla="*/ 5127 h 30762"/>
                <a:gd name="connsiteX32" fmla="*/ 40314 w 52640"/>
                <a:gd name="connsiteY32" fmla="*/ 3851 h 30762"/>
                <a:gd name="connsiteX33" fmla="*/ 41589 w 52640"/>
                <a:gd name="connsiteY33" fmla="*/ 4107 h 30762"/>
                <a:gd name="connsiteX34" fmla="*/ 41557 w 52640"/>
                <a:gd name="connsiteY34" fmla="*/ 4907 h 30762"/>
                <a:gd name="connsiteX35" fmla="*/ 41441 w 52640"/>
                <a:gd name="connsiteY35" fmla="*/ 7307 h 30762"/>
                <a:gd name="connsiteX36" fmla="*/ 44386 w 52640"/>
                <a:gd name="connsiteY36" fmla="*/ 7615 h 30762"/>
                <a:gd name="connsiteX37" fmla="*/ 47392 w 52640"/>
                <a:gd name="connsiteY37" fmla="*/ 6641 h 30762"/>
                <a:gd name="connsiteX38" fmla="*/ 48895 w 52640"/>
                <a:gd name="connsiteY38" fmla="*/ 9864 h 30762"/>
                <a:gd name="connsiteX39" fmla="*/ 50213 w 52640"/>
                <a:gd name="connsiteY39" fmla="*/ 9949 h 30762"/>
                <a:gd name="connsiteX40" fmla="*/ 50705 w 52640"/>
                <a:gd name="connsiteY40" fmla="*/ 10599 h 30762"/>
                <a:gd name="connsiteX41" fmla="*/ 50383 w 52640"/>
                <a:gd name="connsiteY41" fmla="*/ 11680 h 30762"/>
                <a:gd name="connsiteX42" fmla="*/ 51443 w 52640"/>
                <a:gd name="connsiteY42" fmla="*/ 12941 h 30762"/>
                <a:gd name="connsiteX43" fmla="*/ 51382 w 52640"/>
                <a:gd name="connsiteY43" fmla="*/ 14167 h 30762"/>
                <a:gd name="connsiteX44" fmla="*/ 52640 w 52640"/>
                <a:gd name="connsiteY44" fmla="*/ 15711 h 30762"/>
                <a:gd name="connsiteX45" fmla="*/ 51291 w 52640"/>
                <a:gd name="connsiteY45" fmla="*/ 16103 h 30762"/>
                <a:gd name="connsiteX46" fmla="*/ 50470 w 52640"/>
                <a:gd name="connsiteY46" fmla="*/ 16647 h 30762"/>
                <a:gd name="connsiteX47" fmla="*/ 50220 w 52640"/>
                <a:gd name="connsiteY47" fmla="*/ 17895 h 30762"/>
                <a:gd name="connsiteX48" fmla="*/ 51202 w 52640"/>
                <a:gd name="connsiteY48" fmla="*/ 19936 h 30762"/>
                <a:gd name="connsiteX49" fmla="*/ 50434 w 52640"/>
                <a:gd name="connsiteY49" fmla="*/ 20419 h 30762"/>
                <a:gd name="connsiteX50" fmla="*/ 48228 w 52640"/>
                <a:gd name="connsiteY50" fmla="*/ 20311 h 30762"/>
                <a:gd name="connsiteX51" fmla="*/ 47935 w 52640"/>
                <a:gd name="connsiteY51" fmla="*/ 21168 h 30762"/>
                <a:gd name="connsiteX52" fmla="*/ 45332 w 52640"/>
                <a:gd name="connsiteY52" fmla="*/ 20938 h 30762"/>
                <a:gd name="connsiteX53" fmla="*/ 44017 w 52640"/>
                <a:gd name="connsiteY53" fmla="*/ 25083 h 30762"/>
                <a:gd name="connsiteX54" fmla="*/ 40364 w 52640"/>
                <a:gd name="connsiteY54" fmla="*/ 26125 h 30762"/>
                <a:gd name="connsiteX55" fmla="*/ 38738 w 52640"/>
                <a:gd name="connsiteY55" fmla="*/ 27072 h 30762"/>
                <a:gd name="connsiteX56" fmla="*/ 35740 w 52640"/>
                <a:gd name="connsiteY56" fmla="*/ 28214 h 30762"/>
                <a:gd name="connsiteX57" fmla="*/ 33970 w 52640"/>
                <a:gd name="connsiteY57" fmla="*/ 29075 h 30762"/>
                <a:gd name="connsiteX58" fmla="*/ 32078 w 52640"/>
                <a:gd name="connsiteY58" fmla="*/ 30404 h 30762"/>
                <a:gd name="connsiteX59" fmla="*/ 29610 w 52640"/>
                <a:gd name="connsiteY59" fmla="*/ 30733 h 30762"/>
                <a:gd name="connsiteX60" fmla="*/ 28661 w 52640"/>
                <a:gd name="connsiteY60" fmla="*/ 29815 h 30762"/>
                <a:gd name="connsiteX0" fmla="*/ 28661 w 52640"/>
                <a:gd name="connsiteY0" fmla="*/ 29892 h 30839"/>
                <a:gd name="connsiteX1" fmla="*/ 27752 w 52640"/>
                <a:gd name="connsiteY1" fmla="*/ 27733 h 30839"/>
                <a:gd name="connsiteX2" fmla="*/ 24379 w 52640"/>
                <a:gd name="connsiteY2" fmla="*/ 27516 h 30839"/>
                <a:gd name="connsiteX3" fmla="*/ 24489 w 52640"/>
                <a:gd name="connsiteY3" fmla="*/ 28805 h 30839"/>
                <a:gd name="connsiteX4" fmla="*/ 22650 w 52640"/>
                <a:gd name="connsiteY4" fmla="*/ 29194 h 30839"/>
                <a:gd name="connsiteX5" fmla="*/ 21370 w 52640"/>
                <a:gd name="connsiteY5" fmla="*/ 28302 h 30839"/>
                <a:gd name="connsiteX6" fmla="*/ 19987 w 52640"/>
                <a:gd name="connsiteY6" fmla="*/ 26847 h 30839"/>
                <a:gd name="connsiteX7" fmla="*/ 18316 w 52640"/>
                <a:gd name="connsiteY7" fmla="*/ 25498 h 30839"/>
                <a:gd name="connsiteX8" fmla="*/ 18798 w 52640"/>
                <a:gd name="connsiteY8" fmla="*/ 24710 h 30839"/>
                <a:gd name="connsiteX9" fmla="*/ 17950 w 52640"/>
                <a:gd name="connsiteY9" fmla="*/ 24222 h 30839"/>
                <a:gd name="connsiteX10" fmla="*/ 17431 w 52640"/>
                <a:gd name="connsiteY10" fmla="*/ 21830 h 30839"/>
                <a:gd name="connsiteX11" fmla="*/ 17892 w 52640"/>
                <a:gd name="connsiteY11" fmla="*/ 20243 h 30839"/>
                <a:gd name="connsiteX12" fmla="*/ 15150 w 52640"/>
                <a:gd name="connsiteY12" fmla="*/ 16108 h 30839"/>
                <a:gd name="connsiteX13" fmla="*/ 12396 w 52640"/>
                <a:gd name="connsiteY13" fmla="*/ 14794 h 30839"/>
                <a:gd name="connsiteX14" fmla="*/ 2114 w 52640"/>
                <a:gd name="connsiteY14" fmla="*/ 7138 h 30839"/>
                <a:gd name="connsiteX15" fmla="*/ 85 w 52640"/>
                <a:gd name="connsiteY15" fmla="*/ 5671 h 30839"/>
                <a:gd name="connsiteX16" fmla="*/ 3666 w 52640"/>
                <a:gd name="connsiteY16" fmla="*/ 3184 h 30839"/>
                <a:gd name="connsiteX17" fmla="*/ 6207 w 52640"/>
                <a:gd name="connsiteY17" fmla="*/ 4290 h 30839"/>
                <a:gd name="connsiteX18" fmla="*/ 9327 w 52640"/>
                <a:gd name="connsiteY18" fmla="*/ 4382 h 30839"/>
                <a:gd name="connsiteX19" fmla="*/ 13233 w 52640"/>
                <a:gd name="connsiteY19" fmla="*/ 2106 h 30839"/>
                <a:gd name="connsiteX20" fmla="*/ 17420 w 52640"/>
                <a:gd name="connsiteY20" fmla="*/ 1708 h 30839"/>
                <a:gd name="connsiteX21" fmla="*/ 20502 w 52640"/>
                <a:gd name="connsiteY21" fmla="*/ 2123 h 30839"/>
                <a:gd name="connsiteX22" fmla="*/ 22871 w 52640"/>
                <a:gd name="connsiteY22" fmla="*/ 3264 h 30839"/>
                <a:gd name="connsiteX23" fmla="*/ 22059 w 52640"/>
                <a:gd name="connsiteY23" fmla="*/ 5479 h 30839"/>
                <a:gd name="connsiteX24" fmla="*/ 33287 w 52640"/>
                <a:gd name="connsiteY24" fmla="*/ 1361 h 30839"/>
                <a:gd name="connsiteX25" fmla="*/ 38107 w 52640"/>
                <a:gd name="connsiteY25" fmla="*/ 77 h 30839"/>
                <a:gd name="connsiteX26" fmla="*/ 33628 w 52640"/>
                <a:gd name="connsiteY26" fmla="*/ 3261 h 30839"/>
                <a:gd name="connsiteX27" fmla="*/ 33268 w 52640"/>
                <a:gd name="connsiteY27" fmla="*/ 3996 h 30839"/>
                <a:gd name="connsiteX28" fmla="*/ 35198 w 52640"/>
                <a:gd name="connsiteY28" fmla="*/ 4191 h 30839"/>
                <a:gd name="connsiteX29" fmla="*/ 36738 w 52640"/>
                <a:gd name="connsiteY29" fmla="*/ 3583 h 30839"/>
                <a:gd name="connsiteX30" fmla="*/ 37322 w 52640"/>
                <a:gd name="connsiteY30" fmla="*/ 4628 h 30839"/>
                <a:gd name="connsiteX31" fmla="*/ 39450 w 52640"/>
                <a:gd name="connsiteY31" fmla="*/ 5204 h 30839"/>
                <a:gd name="connsiteX32" fmla="*/ 40314 w 52640"/>
                <a:gd name="connsiteY32" fmla="*/ 3928 h 30839"/>
                <a:gd name="connsiteX33" fmla="*/ 41589 w 52640"/>
                <a:gd name="connsiteY33" fmla="*/ 4184 h 30839"/>
                <a:gd name="connsiteX34" fmla="*/ 41557 w 52640"/>
                <a:gd name="connsiteY34" fmla="*/ 4984 h 30839"/>
                <a:gd name="connsiteX35" fmla="*/ 41441 w 52640"/>
                <a:gd name="connsiteY35" fmla="*/ 7384 h 30839"/>
                <a:gd name="connsiteX36" fmla="*/ 44386 w 52640"/>
                <a:gd name="connsiteY36" fmla="*/ 7692 h 30839"/>
                <a:gd name="connsiteX37" fmla="*/ 47392 w 52640"/>
                <a:gd name="connsiteY37" fmla="*/ 6718 h 30839"/>
                <a:gd name="connsiteX38" fmla="*/ 48895 w 52640"/>
                <a:gd name="connsiteY38" fmla="*/ 9941 h 30839"/>
                <a:gd name="connsiteX39" fmla="*/ 50213 w 52640"/>
                <a:gd name="connsiteY39" fmla="*/ 10026 h 30839"/>
                <a:gd name="connsiteX40" fmla="*/ 50705 w 52640"/>
                <a:gd name="connsiteY40" fmla="*/ 10676 h 30839"/>
                <a:gd name="connsiteX41" fmla="*/ 50383 w 52640"/>
                <a:gd name="connsiteY41" fmla="*/ 11757 h 30839"/>
                <a:gd name="connsiteX42" fmla="*/ 51443 w 52640"/>
                <a:gd name="connsiteY42" fmla="*/ 13018 h 30839"/>
                <a:gd name="connsiteX43" fmla="*/ 51382 w 52640"/>
                <a:gd name="connsiteY43" fmla="*/ 14244 h 30839"/>
                <a:gd name="connsiteX44" fmla="*/ 52640 w 52640"/>
                <a:gd name="connsiteY44" fmla="*/ 15788 h 30839"/>
                <a:gd name="connsiteX45" fmla="*/ 51291 w 52640"/>
                <a:gd name="connsiteY45" fmla="*/ 16180 h 30839"/>
                <a:gd name="connsiteX46" fmla="*/ 50470 w 52640"/>
                <a:gd name="connsiteY46" fmla="*/ 16724 h 30839"/>
                <a:gd name="connsiteX47" fmla="*/ 50220 w 52640"/>
                <a:gd name="connsiteY47" fmla="*/ 17972 h 30839"/>
                <a:gd name="connsiteX48" fmla="*/ 51202 w 52640"/>
                <a:gd name="connsiteY48" fmla="*/ 20013 h 30839"/>
                <a:gd name="connsiteX49" fmla="*/ 50434 w 52640"/>
                <a:gd name="connsiteY49" fmla="*/ 20496 h 30839"/>
                <a:gd name="connsiteX50" fmla="*/ 48228 w 52640"/>
                <a:gd name="connsiteY50" fmla="*/ 20388 h 30839"/>
                <a:gd name="connsiteX51" fmla="*/ 47935 w 52640"/>
                <a:gd name="connsiteY51" fmla="*/ 21245 h 30839"/>
                <a:gd name="connsiteX52" fmla="*/ 45332 w 52640"/>
                <a:gd name="connsiteY52" fmla="*/ 21015 h 30839"/>
                <a:gd name="connsiteX53" fmla="*/ 44017 w 52640"/>
                <a:gd name="connsiteY53" fmla="*/ 25160 h 30839"/>
                <a:gd name="connsiteX54" fmla="*/ 40364 w 52640"/>
                <a:gd name="connsiteY54" fmla="*/ 26202 h 30839"/>
                <a:gd name="connsiteX55" fmla="*/ 38738 w 52640"/>
                <a:gd name="connsiteY55" fmla="*/ 27149 h 30839"/>
                <a:gd name="connsiteX56" fmla="*/ 35740 w 52640"/>
                <a:gd name="connsiteY56" fmla="*/ 28291 h 30839"/>
                <a:gd name="connsiteX57" fmla="*/ 33970 w 52640"/>
                <a:gd name="connsiteY57" fmla="*/ 29152 h 30839"/>
                <a:gd name="connsiteX58" fmla="*/ 32078 w 52640"/>
                <a:gd name="connsiteY58" fmla="*/ 30481 h 30839"/>
                <a:gd name="connsiteX59" fmla="*/ 29610 w 52640"/>
                <a:gd name="connsiteY59" fmla="*/ 30810 h 30839"/>
                <a:gd name="connsiteX60" fmla="*/ 28661 w 52640"/>
                <a:gd name="connsiteY60" fmla="*/ 29892 h 30839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2871 w 52640"/>
                <a:gd name="connsiteY22" fmla="*/ 3233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3102 w 52640"/>
                <a:gd name="connsiteY22" fmla="*/ 2496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30236 h 31183"/>
                <a:gd name="connsiteX1" fmla="*/ 27752 w 52640"/>
                <a:gd name="connsiteY1" fmla="*/ 28077 h 31183"/>
                <a:gd name="connsiteX2" fmla="*/ 24379 w 52640"/>
                <a:gd name="connsiteY2" fmla="*/ 27860 h 31183"/>
                <a:gd name="connsiteX3" fmla="*/ 24489 w 52640"/>
                <a:gd name="connsiteY3" fmla="*/ 29149 h 31183"/>
                <a:gd name="connsiteX4" fmla="*/ 22650 w 52640"/>
                <a:gd name="connsiteY4" fmla="*/ 29538 h 31183"/>
                <a:gd name="connsiteX5" fmla="*/ 21370 w 52640"/>
                <a:gd name="connsiteY5" fmla="*/ 28646 h 31183"/>
                <a:gd name="connsiteX6" fmla="*/ 19987 w 52640"/>
                <a:gd name="connsiteY6" fmla="*/ 27191 h 31183"/>
                <a:gd name="connsiteX7" fmla="*/ 18316 w 52640"/>
                <a:gd name="connsiteY7" fmla="*/ 25842 h 31183"/>
                <a:gd name="connsiteX8" fmla="*/ 18798 w 52640"/>
                <a:gd name="connsiteY8" fmla="*/ 25054 h 31183"/>
                <a:gd name="connsiteX9" fmla="*/ 17950 w 52640"/>
                <a:gd name="connsiteY9" fmla="*/ 24566 h 31183"/>
                <a:gd name="connsiteX10" fmla="*/ 17431 w 52640"/>
                <a:gd name="connsiteY10" fmla="*/ 22174 h 31183"/>
                <a:gd name="connsiteX11" fmla="*/ 17892 w 52640"/>
                <a:gd name="connsiteY11" fmla="*/ 20587 h 31183"/>
                <a:gd name="connsiteX12" fmla="*/ 15150 w 52640"/>
                <a:gd name="connsiteY12" fmla="*/ 16452 h 31183"/>
                <a:gd name="connsiteX13" fmla="*/ 12396 w 52640"/>
                <a:gd name="connsiteY13" fmla="*/ 15138 h 31183"/>
                <a:gd name="connsiteX14" fmla="*/ 2114 w 52640"/>
                <a:gd name="connsiteY14" fmla="*/ 7482 h 31183"/>
                <a:gd name="connsiteX15" fmla="*/ 85 w 52640"/>
                <a:gd name="connsiteY15" fmla="*/ 6015 h 31183"/>
                <a:gd name="connsiteX16" fmla="*/ 3666 w 52640"/>
                <a:gd name="connsiteY16" fmla="*/ 3528 h 31183"/>
                <a:gd name="connsiteX17" fmla="*/ 6207 w 52640"/>
                <a:gd name="connsiteY17" fmla="*/ 4634 h 31183"/>
                <a:gd name="connsiteX18" fmla="*/ 9327 w 52640"/>
                <a:gd name="connsiteY18" fmla="*/ 4726 h 31183"/>
                <a:gd name="connsiteX19" fmla="*/ 13233 w 52640"/>
                <a:gd name="connsiteY19" fmla="*/ 2450 h 31183"/>
                <a:gd name="connsiteX20" fmla="*/ 17420 w 52640"/>
                <a:gd name="connsiteY20" fmla="*/ 2052 h 31183"/>
                <a:gd name="connsiteX21" fmla="*/ 20502 w 52640"/>
                <a:gd name="connsiteY21" fmla="*/ 2467 h 31183"/>
                <a:gd name="connsiteX22" fmla="*/ 23102 w 52640"/>
                <a:gd name="connsiteY22" fmla="*/ 2871 h 31183"/>
                <a:gd name="connsiteX23" fmla="*/ 29452 w 52640"/>
                <a:gd name="connsiteY23" fmla="*/ 1401 h 31183"/>
                <a:gd name="connsiteX24" fmla="*/ 33403 w 52640"/>
                <a:gd name="connsiteY24" fmla="*/ 139 h 31183"/>
                <a:gd name="connsiteX25" fmla="*/ 38107 w 52640"/>
                <a:gd name="connsiteY25" fmla="*/ 421 h 31183"/>
                <a:gd name="connsiteX26" fmla="*/ 33628 w 52640"/>
                <a:gd name="connsiteY26" fmla="*/ 3605 h 31183"/>
                <a:gd name="connsiteX27" fmla="*/ 33268 w 52640"/>
                <a:gd name="connsiteY27" fmla="*/ 4340 h 31183"/>
                <a:gd name="connsiteX28" fmla="*/ 35198 w 52640"/>
                <a:gd name="connsiteY28" fmla="*/ 4535 h 31183"/>
                <a:gd name="connsiteX29" fmla="*/ 36738 w 52640"/>
                <a:gd name="connsiteY29" fmla="*/ 3927 h 31183"/>
                <a:gd name="connsiteX30" fmla="*/ 37322 w 52640"/>
                <a:gd name="connsiteY30" fmla="*/ 4972 h 31183"/>
                <a:gd name="connsiteX31" fmla="*/ 39450 w 52640"/>
                <a:gd name="connsiteY31" fmla="*/ 5548 h 31183"/>
                <a:gd name="connsiteX32" fmla="*/ 40314 w 52640"/>
                <a:gd name="connsiteY32" fmla="*/ 4272 h 31183"/>
                <a:gd name="connsiteX33" fmla="*/ 41589 w 52640"/>
                <a:gd name="connsiteY33" fmla="*/ 4528 h 31183"/>
                <a:gd name="connsiteX34" fmla="*/ 41557 w 52640"/>
                <a:gd name="connsiteY34" fmla="*/ 5328 h 31183"/>
                <a:gd name="connsiteX35" fmla="*/ 41441 w 52640"/>
                <a:gd name="connsiteY35" fmla="*/ 7728 h 31183"/>
                <a:gd name="connsiteX36" fmla="*/ 44386 w 52640"/>
                <a:gd name="connsiteY36" fmla="*/ 8036 h 31183"/>
                <a:gd name="connsiteX37" fmla="*/ 47392 w 52640"/>
                <a:gd name="connsiteY37" fmla="*/ 7062 h 31183"/>
                <a:gd name="connsiteX38" fmla="*/ 48895 w 52640"/>
                <a:gd name="connsiteY38" fmla="*/ 10285 h 31183"/>
                <a:gd name="connsiteX39" fmla="*/ 50213 w 52640"/>
                <a:gd name="connsiteY39" fmla="*/ 10370 h 31183"/>
                <a:gd name="connsiteX40" fmla="*/ 50705 w 52640"/>
                <a:gd name="connsiteY40" fmla="*/ 11020 h 31183"/>
                <a:gd name="connsiteX41" fmla="*/ 50383 w 52640"/>
                <a:gd name="connsiteY41" fmla="*/ 12101 h 31183"/>
                <a:gd name="connsiteX42" fmla="*/ 51443 w 52640"/>
                <a:gd name="connsiteY42" fmla="*/ 13362 h 31183"/>
                <a:gd name="connsiteX43" fmla="*/ 51382 w 52640"/>
                <a:gd name="connsiteY43" fmla="*/ 14588 h 31183"/>
                <a:gd name="connsiteX44" fmla="*/ 52640 w 52640"/>
                <a:gd name="connsiteY44" fmla="*/ 16132 h 31183"/>
                <a:gd name="connsiteX45" fmla="*/ 51291 w 52640"/>
                <a:gd name="connsiteY45" fmla="*/ 16524 h 31183"/>
                <a:gd name="connsiteX46" fmla="*/ 50470 w 52640"/>
                <a:gd name="connsiteY46" fmla="*/ 17068 h 31183"/>
                <a:gd name="connsiteX47" fmla="*/ 50220 w 52640"/>
                <a:gd name="connsiteY47" fmla="*/ 18316 h 31183"/>
                <a:gd name="connsiteX48" fmla="*/ 51202 w 52640"/>
                <a:gd name="connsiteY48" fmla="*/ 20357 h 31183"/>
                <a:gd name="connsiteX49" fmla="*/ 50434 w 52640"/>
                <a:gd name="connsiteY49" fmla="*/ 20840 h 31183"/>
                <a:gd name="connsiteX50" fmla="*/ 48228 w 52640"/>
                <a:gd name="connsiteY50" fmla="*/ 20732 h 31183"/>
                <a:gd name="connsiteX51" fmla="*/ 47935 w 52640"/>
                <a:gd name="connsiteY51" fmla="*/ 21589 h 31183"/>
                <a:gd name="connsiteX52" fmla="*/ 45332 w 52640"/>
                <a:gd name="connsiteY52" fmla="*/ 21359 h 31183"/>
                <a:gd name="connsiteX53" fmla="*/ 44017 w 52640"/>
                <a:gd name="connsiteY53" fmla="*/ 25504 h 31183"/>
                <a:gd name="connsiteX54" fmla="*/ 40364 w 52640"/>
                <a:gd name="connsiteY54" fmla="*/ 26546 h 31183"/>
                <a:gd name="connsiteX55" fmla="*/ 38738 w 52640"/>
                <a:gd name="connsiteY55" fmla="*/ 27493 h 31183"/>
                <a:gd name="connsiteX56" fmla="*/ 35740 w 52640"/>
                <a:gd name="connsiteY56" fmla="*/ 28635 h 31183"/>
                <a:gd name="connsiteX57" fmla="*/ 33970 w 52640"/>
                <a:gd name="connsiteY57" fmla="*/ 29496 h 31183"/>
                <a:gd name="connsiteX58" fmla="*/ 32078 w 52640"/>
                <a:gd name="connsiteY58" fmla="*/ 30825 h 31183"/>
                <a:gd name="connsiteX59" fmla="*/ 29610 w 52640"/>
                <a:gd name="connsiteY59" fmla="*/ 31154 h 31183"/>
                <a:gd name="connsiteX60" fmla="*/ 28661 w 52640"/>
                <a:gd name="connsiteY60" fmla="*/ 30236 h 31183"/>
                <a:gd name="connsiteX0" fmla="*/ 28661 w 52640"/>
                <a:gd name="connsiteY0" fmla="*/ 32397 h 33344"/>
                <a:gd name="connsiteX1" fmla="*/ 27752 w 52640"/>
                <a:gd name="connsiteY1" fmla="*/ 30238 h 33344"/>
                <a:gd name="connsiteX2" fmla="*/ 24379 w 52640"/>
                <a:gd name="connsiteY2" fmla="*/ 30021 h 33344"/>
                <a:gd name="connsiteX3" fmla="*/ 24489 w 52640"/>
                <a:gd name="connsiteY3" fmla="*/ 31310 h 33344"/>
                <a:gd name="connsiteX4" fmla="*/ 22650 w 52640"/>
                <a:gd name="connsiteY4" fmla="*/ 31699 h 33344"/>
                <a:gd name="connsiteX5" fmla="*/ 21370 w 52640"/>
                <a:gd name="connsiteY5" fmla="*/ 30807 h 33344"/>
                <a:gd name="connsiteX6" fmla="*/ 19987 w 52640"/>
                <a:gd name="connsiteY6" fmla="*/ 29352 h 33344"/>
                <a:gd name="connsiteX7" fmla="*/ 18316 w 52640"/>
                <a:gd name="connsiteY7" fmla="*/ 28003 h 33344"/>
                <a:gd name="connsiteX8" fmla="*/ 18798 w 52640"/>
                <a:gd name="connsiteY8" fmla="*/ 27215 h 33344"/>
                <a:gd name="connsiteX9" fmla="*/ 17950 w 52640"/>
                <a:gd name="connsiteY9" fmla="*/ 26727 h 33344"/>
                <a:gd name="connsiteX10" fmla="*/ 17431 w 52640"/>
                <a:gd name="connsiteY10" fmla="*/ 24335 h 33344"/>
                <a:gd name="connsiteX11" fmla="*/ 17892 w 52640"/>
                <a:gd name="connsiteY11" fmla="*/ 22748 h 33344"/>
                <a:gd name="connsiteX12" fmla="*/ 15150 w 52640"/>
                <a:gd name="connsiteY12" fmla="*/ 18613 h 33344"/>
                <a:gd name="connsiteX13" fmla="*/ 12396 w 52640"/>
                <a:gd name="connsiteY13" fmla="*/ 17299 h 33344"/>
                <a:gd name="connsiteX14" fmla="*/ 2114 w 52640"/>
                <a:gd name="connsiteY14" fmla="*/ 9643 h 33344"/>
                <a:gd name="connsiteX15" fmla="*/ 85 w 52640"/>
                <a:gd name="connsiteY15" fmla="*/ 8176 h 33344"/>
                <a:gd name="connsiteX16" fmla="*/ 3666 w 52640"/>
                <a:gd name="connsiteY16" fmla="*/ 5689 h 33344"/>
                <a:gd name="connsiteX17" fmla="*/ 6207 w 52640"/>
                <a:gd name="connsiteY17" fmla="*/ 6795 h 33344"/>
                <a:gd name="connsiteX18" fmla="*/ 9327 w 52640"/>
                <a:gd name="connsiteY18" fmla="*/ 6887 h 33344"/>
                <a:gd name="connsiteX19" fmla="*/ 13233 w 52640"/>
                <a:gd name="connsiteY19" fmla="*/ 4611 h 33344"/>
                <a:gd name="connsiteX20" fmla="*/ 17420 w 52640"/>
                <a:gd name="connsiteY20" fmla="*/ 4213 h 33344"/>
                <a:gd name="connsiteX21" fmla="*/ 20502 w 52640"/>
                <a:gd name="connsiteY21" fmla="*/ 4628 h 33344"/>
                <a:gd name="connsiteX22" fmla="*/ 23102 w 52640"/>
                <a:gd name="connsiteY22" fmla="*/ 5032 h 33344"/>
                <a:gd name="connsiteX23" fmla="*/ 29452 w 52640"/>
                <a:gd name="connsiteY23" fmla="*/ 3562 h 33344"/>
                <a:gd name="connsiteX24" fmla="*/ 33403 w 52640"/>
                <a:gd name="connsiteY24" fmla="*/ 2300 h 33344"/>
                <a:gd name="connsiteX25" fmla="*/ 38107 w 52640"/>
                <a:gd name="connsiteY25" fmla="*/ 95 h 33344"/>
                <a:gd name="connsiteX26" fmla="*/ 33628 w 52640"/>
                <a:gd name="connsiteY26" fmla="*/ 5766 h 33344"/>
                <a:gd name="connsiteX27" fmla="*/ 33268 w 52640"/>
                <a:gd name="connsiteY27" fmla="*/ 6501 h 33344"/>
                <a:gd name="connsiteX28" fmla="*/ 35198 w 52640"/>
                <a:gd name="connsiteY28" fmla="*/ 6696 h 33344"/>
                <a:gd name="connsiteX29" fmla="*/ 36738 w 52640"/>
                <a:gd name="connsiteY29" fmla="*/ 6088 h 33344"/>
                <a:gd name="connsiteX30" fmla="*/ 37322 w 52640"/>
                <a:gd name="connsiteY30" fmla="*/ 7133 h 33344"/>
                <a:gd name="connsiteX31" fmla="*/ 39450 w 52640"/>
                <a:gd name="connsiteY31" fmla="*/ 7709 h 33344"/>
                <a:gd name="connsiteX32" fmla="*/ 40314 w 52640"/>
                <a:gd name="connsiteY32" fmla="*/ 6433 h 33344"/>
                <a:gd name="connsiteX33" fmla="*/ 41589 w 52640"/>
                <a:gd name="connsiteY33" fmla="*/ 6689 h 33344"/>
                <a:gd name="connsiteX34" fmla="*/ 41557 w 52640"/>
                <a:gd name="connsiteY34" fmla="*/ 7489 h 33344"/>
                <a:gd name="connsiteX35" fmla="*/ 41441 w 52640"/>
                <a:gd name="connsiteY35" fmla="*/ 9889 h 33344"/>
                <a:gd name="connsiteX36" fmla="*/ 44386 w 52640"/>
                <a:gd name="connsiteY36" fmla="*/ 10197 h 33344"/>
                <a:gd name="connsiteX37" fmla="*/ 47392 w 52640"/>
                <a:gd name="connsiteY37" fmla="*/ 9223 h 33344"/>
                <a:gd name="connsiteX38" fmla="*/ 48895 w 52640"/>
                <a:gd name="connsiteY38" fmla="*/ 12446 h 33344"/>
                <a:gd name="connsiteX39" fmla="*/ 50213 w 52640"/>
                <a:gd name="connsiteY39" fmla="*/ 12531 h 33344"/>
                <a:gd name="connsiteX40" fmla="*/ 50705 w 52640"/>
                <a:gd name="connsiteY40" fmla="*/ 13181 h 33344"/>
                <a:gd name="connsiteX41" fmla="*/ 50383 w 52640"/>
                <a:gd name="connsiteY41" fmla="*/ 14262 h 33344"/>
                <a:gd name="connsiteX42" fmla="*/ 51443 w 52640"/>
                <a:gd name="connsiteY42" fmla="*/ 15523 h 33344"/>
                <a:gd name="connsiteX43" fmla="*/ 51382 w 52640"/>
                <a:gd name="connsiteY43" fmla="*/ 16749 h 33344"/>
                <a:gd name="connsiteX44" fmla="*/ 52640 w 52640"/>
                <a:gd name="connsiteY44" fmla="*/ 18293 h 33344"/>
                <a:gd name="connsiteX45" fmla="*/ 51291 w 52640"/>
                <a:gd name="connsiteY45" fmla="*/ 18685 h 33344"/>
                <a:gd name="connsiteX46" fmla="*/ 50470 w 52640"/>
                <a:gd name="connsiteY46" fmla="*/ 19229 h 33344"/>
                <a:gd name="connsiteX47" fmla="*/ 50220 w 52640"/>
                <a:gd name="connsiteY47" fmla="*/ 20477 h 33344"/>
                <a:gd name="connsiteX48" fmla="*/ 51202 w 52640"/>
                <a:gd name="connsiteY48" fmla="*/ 22518 h 33344"/>
                <a:gd name="connsiteX49" fmla="*/ 50434 w 52640"/>
                <a:gd name="connsiteY49" fmla="*/ 23001 h 33344"/>
                <a:gd name="connsiteX50" fmla="*/ 48228 w 52640"/>
                <a:gd name="connsiteY50" fmla="*/ 22893 h 33344"/>
                <a:gd name="connsiteX51" fmla="*/ 47935 w 52640"/>
                <a:gd name="connsiteY51" fmla="*/ 23750 h 33344"/>
                <a:gd name="connsiteX52" fmla="*/ 45332 w 52640"/>
                <a:gd name="connsiteY52" fmla="*/ 23520 h 33344"/>
                <a:gd name="connsiteX53" fmla="*/ 44017 w 52640"/>
                <a:gd name="connsiteY53" fmla="*/ 27665 h 33344"/>
                <a:gd name="connsiteX54" fmla="*/ 40364 w 52640"/>
                <a:gd name="connsiteY54" fmla="*/ 28707 h 33344"/>
                <a:gd name="connsiteX55" fmla="*/ 38738 w 52640"/>
                <a:gd name="connsiteY55" fmla="*/ 29654 h 33344"/>
                <a:gd name="connsiteX56" fmla="*/ 35740 w 52640"/>
                <a:gd name="connsiteY56" fmla="*/ 30796 h 33344"/>
                <a:gd name="connsiteX57" fmla="*/ 33970 w 52640"/>
                <a:gd name="connsiteY57" fmla="*/ 31657 h 33344"/>
                <a:gd name="connsiteX58" fmla="*/ 32078 w 52640"/>
                <a:gd name="connsiteY58" fmla="*/ 32986 h 33344"/>
                <a:gd name="connsiteX59" fmla="*/ 29610 w 52640"/>
                <a:gd name="connsiteY59" fmla="*/ 33315 h 33344"/>
                <a:gd name="connsiteX60" fmla="*/ 28661 w 52640"/>
                <a:gd name="connsiteY60" fmla="*/ 32397 h 33344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33268 w 52640"/>
                <a:gd name="connsiteY27" fmla="*/ 6407 h 33250"/>
                <a:gd name="connsiteX28" fmla="*/ 35198 w 52640"/>
                <a:gd name="connsiteY28" fmla="*/ 6602 h 33250"/>
                <a:gd name="connsiteX29" fmla="*/ 36738 w 52640"/>
                <a:gd name="connsiteY29" fmla="*/ 5994 h 33250"/>
                <a:gd name="connsiteX30" fmla="*/ 37322 w 52640"/>
                <a:gd name="connsiteY30" fmla="*/ 7039 h 33250"/>
                <a:gd name="connsiteX31" fmla="*/ 39450 w 52640"/>
                <a:gd name="connsiteY31" fmla="*/ 7615 h 33250"/>
                <a:gd name="connsiteX32" fmla="*/ 40314 w 52640"/>
                <a:gd name="connsiteY32" fmla="*/ 6339 h 33250"/>
                <a:gd name="connsiteX33" fmla="*/ 41589 w 52640"/>
                <a:gd name="connsiteY33" fmla="*/ 6595 h 33250"/>
                <a:gd name="connsiteX34" fmla="*/ 41557 w 52640"/>
                <a:gd name="connsiteY34" fmla="*/ 7395 h 33250"/>
                <a:gd name="connsiteX35" fmla="*/ 41441 w 52640"/>
                <a:gd name="connsiteY35" fmla="*/ 9795 h 33250"/>
                <a:gd name="connsiteX36" fmla="*/ 44386 w 52640"/>
                <a:gd name="connsiteY36" fmla="*/ 10103 h 33250"/>
                <a:gd name="connsiteX37" fmla="*/ 47392 w 52640"/>
                <a:gd name="connsiteY37" fmla="*/ 9129 h 33250"/>
                <a:gd name="connsiteX38" fmla="*/ 48895 w 52640"/>
                <a:gd name="connsiteY38" fmla="*/ 12352 h 33250"/>
                <a:gd name="connsiteX39" fmla="*/ 50213 w 52640"/>
                <a:gd name="connsiteY39" fmla="*/ 12437 h 33250"/>
                <a:gd name="connsiteX40" fmla="*/ 50705 w 52640"/>
                <a:gd name="connsiteY40" fmla="*/ 13087 h 33250"/>
                <a:gd name="connsiteX41" fmla="*/ 50383 w 52640"/>
                <a:gd name="connsiteY41" fmla="*/ 14168 h 33250"/>
                <a:gd name="connsiteX42" fmla="*/ 51443 w 52640"/>
                <a:gd name="connsiteY42" fmla="*/ 15429 h 33250"/>
                <a:gd name="connsiteX43" fmla="*/ 51382 w 52640"/>
                <a:gd name="connsiteY43" fmla="*/ 16655 h 33250"/>
                <a:gd name="connsiteX44" fmla="*/ 52640 w 52640"/>
                <a:gd name="connsiteY44" fmla="*/ 18199 h 33250"/>
                <a:gd name="connsiteX45" fmla="*/ 51291 w 52640"/>
                <a:gd name="connsiteY45" fmla="*/ 18591 h 33250"/>
                <a:gd name="connsiteX46" fmla="*/ 50470 w 52640"/>
                <a:gd name="connsiteY46" fmla="*/ 19135 h 33250"/>
                <a:gd name="connsiteX47" fmla="*/ 50220 w 52640"/>
                <a:gd name="connsiteY47" fmla="*/ 20383 h 33250"/>
                <a:gd name="connsiteX48" fmla="*/ 51202 w 52640"/>
                <a:gd name="connsiteY48" fmla="*/ 22424 h 33250"/>
                <a:gd name="connsiteX49" fmla="*/ 50434 w 52640"/>
                <a:gd name="connsiteY49" fmla="*/ 22907 h 33250"/>
                <a:gd name="connsiteX50" fmla="*/ 48228 w 52640"/>
                <a:gd name="connsiteY50" fmla="*/ 22799 h 33250"/>
                <a:gd name="connsiteX51" fmla="*/ 47935 w 52640"/>
                <a:gd name="connsiteY51" fmla="*/ 23656 h 33250"/>
                <a:gd name="connsiteX52" fmla="*/ 45332 w 52640"/>
                <a:gd name="connsiteY52" fmla="*/ 23426 h 33250"/>
                <a:gd name="connsiteX53" fmla="*/ 44017 w 52640"/>
                <a:gd name="connsiteY53" fmla="*/ 27571 h 33250"/>
                <a:gd name="connsiteX54" fmla="*/ 40364 w 52640"/>
                <a:gd name="connsiteY54" fmla="*/ 28613 h 33250"/>
                <a:gd name="connsiteX55" fmla="*/ 38738 w 52640"/>
                <a:gd name="connsiteY55" fmla="*/ 29560 h 33250"/>
                <a:gd name="connsiteX56" fmla="*/ 35740 w 52640"/>
                <a:gd name="connsiteY56" fmla="*/ 30702 h 33250"/>
                <a:gd name="connsiteX57" fmla="*/ 33970 w 52640"/>
                <a:gd name="connsiteY57" fmla="*/ 31563 h 33250"/>
                <a:gd name="connsiteX58" fmla="*/ 32078 w 52640"/>
                <a:gd name="connsiteY58" fmla="*/ 32892 h 33250"/>
                <a:gd name="connsiteX59" fmla="*/ 29610 w 52640"/>
                <a:gd name="connsiteY59" fmla="*/ 33221 h 33250"/>
                <a:gd name="connsiteX60" fmla="*/ 28661 w 52640"/>
                <a:gd name="connsiteY60" fmla="*/ 32303 h 33250"/>
                <a:gd name="connsiteX0" fmla="*/ 28661 w 52640"/>
                <a:gd name="connsiteY0" fmla="*/ 32455 h 33402"/>
                <a:gd name="connsiteX1" fmla="*/ 27752 w 52640"/>
                <a:gd name="connsiteY1" fmla="*/ 30296 h 33402"/>
                <a:gd name="connsiteX2" fmla="*/ 24379 w 52640"/>
                <a:gd name="connsiteY2" fmla="*/ 30079 h 33402"/>
                <a:gd name="connsiteX3" fmla="*/ 24489 w 52640"/>
                <a:gd name="connsiteY3" fmla="*/ 31368 h 33402"/>
                <a:gd name="connsiteX4" fmla="*/ 22650 w 52640"/>
                <a:gd name="connsiteY4" fmla="*/ 31757 h 33402"/>
                <a:gd name="connsiteX5" fmla="*/ 21370 w 52640"/>
                <a:gd name="connsiteY5" fmla="*/ 30865 h 33402"/>
                <a:gd name="connsiteX6" fmla="*/ 19987 w 52640"/>
                <a:gd name="connsiteY6" fmla="*/ 29410 h 33402"/>
                <a:gd name="connsiteX7" fmla="*/ 18316 w 52640"/>
                <a:gd name="connsiteY7" fmla="*/ 28061 h 33402"/>
                <a:gd name="connsiteX8" fmla="*/ 18798 w 52640"/>
                <a:gd name="connsiteY8" fmla="*/ 27273 h 33402"/>
                <a:gd name="connsiteX9" fmla="*/ 17950 w 52640"/>
                <a:gd name="connsiteY9" fmla="*/ 26785 h 33402"/>
                <a:gd name="connsiteX10" fmla="*/ 17431 w 52640"/>
                <a:gd name="connsiteY10" fmla="*/ 24393 h 33402"/>
                <a:gd name="connsiteX11" fmla="*/ 17892 w 52640"/>
                <a:gd name="connsiteY11" fmla="*/ 22806 h 33402"/>
                <a:gd name="connsiteX12" fmla="*/ 15150 w 52640"/>
                <a:gd name="connsiteY12" fmla="*/ 18671 h 33402"/>
                <a:gd name="connsiteX13" fmla="*/ 12396 w 52640"/>
                <a:gd name="connsiteY13" fmla="*/ 17357 h 33402"/>
                <a:gd name="connsiteX14" fmla="*/ 2114 w 52640"/>
                <a:gd name="connsiteY14" fmla="*/ 9701 h 33402"/>
                <a:gd name="connsiteX15" fmla="*/ 85 w 52640"/>
                <a:gd name="connsiteY15" fmla="*/ 8234 h 33402"/>
                <a:gd name="connsiteX16" fmla="*/ 3666 w 52640"/>
                <a:gd name="connsiteY16" fmla="*/ 5747 h 33402"/>
                <a:gd name="connsiteX17" fmla="*/ 6207 w 52640"/>
                <a:gd name="connsiteY17" fmla="*/ 6853 h 33402"/>
                <a:gd name="connsiteX18" fmla="*/ 9327 w 52640"/>
                <a:gd name="connsiteY18" fmla="*/ 6945 h 33402"/>
                <a:gd name="connsiteX19" fmla="*/ 13233 w 52640"/>
                <a:gd name="connsiteY19" fmla="*/ 4669 h 33402"/>
                <a:gd name="connsiteX20" fmla="*/ 17420 w 52640"/>
                <a:gd name="connsiteY20" fmla="*/ 4271 h 33402"/>
                <a:gd name="connsiteX21" fmla="*/ 20502 w 52640"/>
                <a:gd name="connsiteY21" fmla="*/ 4686 h 33402"/>
                <a:gd name="connsiteX22" fmla="*/ 23102 w 52640"/>
                <a:gd name="connsiteY22" fmla="*/ 5090 h 33402"/>
                <a:gd name="connsiteX23" fmla="*/ 29452 w 52640"/>
                <a:gd name="connsiteY23" fmla="*/ 3620 h 33402"/>
                <a:gd name="connsiteX24" fmla="*/ 33403 w 52640"/>
                <a:gd name="connsiteY24" fmla="*/ 2358 h 33402"/>
                <a:gd name="connsiteX25" fmla="*/ 38107 w 52640"/>
                <a:gd name="connsiteY25" fmla="*/ 153 h 33402"/>
                <a:gd name="connsiteX26" fmla="*/ 45873 w 52640"/>
                <a:gd name="connsiteY26" fmla="*/ 2323 h 33402"/>
                <a:gd name="connsiteX27" fmla="*/ 49903 w 52640"/>
                <a:gd name="connsiteY27" fmla="*/ 18 h 33402"/>
                <a:gd name="connsiteX28" fmla="*/ 35198 w 52640"/>
                <a:gd name="connsiteY28" fmla="*/ 6754 h 33402"/>
                <a:gd name="connsiteX29" fmla="*/ 36738 w 52640"/>
                <a:gd name="connsiteY29" fmla="*/ 6146 h 33402"/>
                <a:gd name="connsiteX30" fmla="*/ 37322 w 52640"/>
                <a:gd name="connsiteY30" fmla="*/ 7191 h 33402"/>
                <a:gd name="connsiteX31" fmla="*/ 39450 w 52640"/>
                <a:gd name="connsiteY31" fmla="*/ 7767 h 33402"/>
                <a:gd name="connsiteX32" fmla="*/ 40314 w 52640"/>
                <a:gd name="connsiteY32" fmla="*/ 6491 h 33402"/>
                <a:gd name="connsiteX33" fmla="*/ 41589 w 52640"/>
                <a:gd name="connsiteY33" fmla="*/ 6747 h 33402"/>
                <a:gd name="connsiteX34" fmla="*/ 41557 w 52640"/>
                <a:gd name="connsiteY34" fmla="*/ 7547 h 33402"/>
                <a:gd name="connsiteX35" fmla="*/ 41441 w 52640"/>
                <a:gd name="connsiteY35" fmla="*/ 9947 h 33402"/>
                <a:gd name="connsiteX36" fmla="*/ 44386 w 52640"/>
                <a:gd name="connsiteY36" fmla="*/ 10255 h 33402"/>
                <a:gd name="connsiteX37" fmla="*/ 47392 w 52640"/>
                <a:gd name="connsiteY37" fmla="*/ 9281 h 33402"/>
                <a:gd name="connsiteX38" fmla="*/ 48895 w 52640"/>
                <a:gd name="connsiteY38" fmla="*/ 12504 h 33402"/>
                <a:gd name="connsiteX39" fmla="*/ 50213 w 52640"/>
                <a:gd name="connsiteY39" fmla="*/ 12589 h 33402"/>
                <a:gd name="connsiteX40" fmla="*/ 50705 w 52640"/>
                <a:gd name="connsiteY40" fmla="*/ 13239 h 33402"/>
                <a:gd name="connsiteX41" fmla="*/ 50383 w 52640"/>
                <a:gd name="connsiteY41" fmla="*/ 14320 h 33402"/>
                <a:gd name="connsiteX42" fmla="*/ 51443 w 52640"/>
                <a:gd name="connsiteY42" fmla="*/ 15581 h 33402"/>
                <a:gd name="connsiteX43" fmla="*/ 51382 w 52640"/>
                <a:gd name="connsiteY43" fmla="*/ 16807 h 33402"/>
                <a:gd name="connsiteX44" fmla="*/ 52640 w 52640"/>
                <a:gd name="connsiteY44" fmla="*/ 18351 h 33402"/>
                <a:gd name="connsiteX45" fmla="*/ 51291 w 52640"/>
                <a:gd name="connsiteY45" fmla="*/ 18743 h 33402"/>
                <a:gd name="connsiteX46" fmla="*/ 50470 w 52640"/>
                <a:gd name="connsiteY46" fmla="*/ 19287 h 33402"/>
                <a:gd name="connsiteX47" fmla="*/ 50220 w 52640"/>
                <a:gd name="connsiteY47" fmla="*/ 20535 h 33402"/>
                <a:gd name="connsiteX48" fmla="*/ 51202 w 52640"/>
                <a:gd name="connsiteY48" fmla="*/ 22576 h 33402"/>
                <a:gd name="connsiteX49" fmla="*/ 50434 w 52640"/>
                <a:gd name="connsiteY49" fmla="*/ 23059 h 33402"/>
                <a:gd name="connsiteX50" fmla="*/ 48228 w 52640"/>
                <a:gd name="connsiteY50" fmla="*/ 22951 h 33402"/>
                <a:gd name="connsiteX51" fmla="*/ 47935 w 52640"/>
                <a:gd name="connsiteY51" fmla="*/ 23808 h 33402"/>
                <a:gd name="connsiteX52" fmla="*/ 45332 w 52640"/>
                <a:gd name="connsiteY52" fmla="*/ 23578 h 33402"/>
                <a:gd name="connsiteX53" fmla="*/ 44017 w 52640"/>
                <a:gd name="connsiteY53" fmla="*/ 27723 h 33402"/>
                <a:gd name="connsiteX54" fmla="*/ 40364 w 52640"/>
                <a:gd name="connsiteY54" fmla="*/ 28765 h 33402"/>
                <a:gd name="connsiteX55" fmla="*/ 38738 w 52640"/>
                <a:gd name="connsiteY55" fmla="*/ 29712 h 33402"/>
                <a:gd name="connsiteX56" fmla="*/ 35740 w 52640"/>
                <a:gd name="connsiteY56" fmla="*/ 30854 h 33402"/>
                <a:gd name="connsiteX57" fmla="*/ 33970 w 52640"/>
                <a:gd name="connsiteY57" fmla="*/ 31715 h 33402"/>
                <a:gd name="connsiteX58" fmla="*/ 32078 w 52640"/>
                <a:gd name="connsiteY58" fmla="*/ 33044 h 33402"/>
                <a:gd name="connsiteX59" fmla="*/ 29610 w 52640"/>
                <a:gd name="connsiteY59" fmla="*/ 33373 h 33402"/>
                <a:gd name="connsiteX60" fmla="*/ 28661 w 52640"/>
                <a:gd name="connsiteY60" fmla="*/ 32455 h 33402"/>
                <a:gd name="connsiteX0" fmla="*/ 28661 w 52640"/>
                <a:gd name="connsiteY0" fmla="*/ 32454 h 33401"/>
                <a:gd name="connsiteX1" fmla="*/ 27752 w 52640"/>
                <a:gd name="connsiteY1" fmla="*/ 30295 h 33401"/>
                <a:gd name="connsiteX2" fmla="*/ 24379 w 52640"/>
                <a:gd name="connsiteY2" fmla="*/ 30078 h 33401"/>
                <a:gd name="connsiteX3" fmla="*/ 24489 w 52640"/>
                <a:gd name="connsiteY3" fmla="*/ 31367 h 33401"/>
                <a:gd name="connsiteX4" fmla="*/ 22650 w 52640"/>
                <a:gd name="connsiteY4" fmla="*/ 31756 h 33401"/>
                <a:gd name="connsiteX5" fmla="*/ 21370 w 52640"/>
                <a:gd name="connsiteY5" fmla="*/ 30864 h 33401"/>
                <a:gd name="connsiteX6" fmla="*/ 19987 w 52640"/>
                <a:gd name="connsiteY6" fmla="*/ 29409 h 33401"/>
                <a:gd name="connsiteX7" fmla="*/ 18316 w 52640"/>
                <a:gd name="connsiteY7" fmla="*/ 28060 h 33401"/>
                <a:gd name="connsiteX8" fmla="*/ 18798 w 52640"/>
                <a:gd name="connsiteY8" fmla="*/ 27272 h 33401"/>
                <a:gd name="connsiteX9" fmla="*/ 17950 w 52640"/>
                <a:gd name="connsiteY9" fmla="*/ 26784 h 33401"/>
                <a:gd name="connsiteX10" fmla="*/ 17431 w 52640"/>
                <a:gd name="connsiteY10" fmla="*/ 24392 h 33401"/>
                <a:gd name="connsiteX11" fmla="*/ 17892 w 52640"/>
                <a:gd name="connsiteY11" fmla="*/ 22805 h 33401"/>
                <a:gd name="connsiteX12" fmla="*/ 15150 w 52640"/>
                <a:gd name="connsiteY12" fmla="*/ 18670 h 33401"/>
                <a:gd name="connsiteX13" fmla="*/ 12396 w 52640"/>
                <a:gd name="connsiteY13" fmla="*/ 17356 h 33401"/>
                <a:gd name="connsiteX14" fmla="*/ 2114 w 52640"/>
                <a:gd name="connsiteY14" fmla="*/ 9700 h 33401"/>
                <a:gd name="connsiteX15" fmla="*/ 85 w 52640"/>
                <a:gd name="connsiteY15" fmla="*/ 8233 h 33401"/>
                <a:gd name="connsiteX16" fmla="*/ 3666 w 52640"/>
                <a:gd name="connsiteY16" fmla="*/ 5746 h 33401"/>
                <a:gd name="connsiteX17" fmla="*/ 6207 w 52640"/>
                <a:gd name="connsiteY17" fmla="*/ 6852 h 33401"/>
                <a:gd name="connsiteX18" fmla="*/ 9327 w 52640"/>
                <a:gd name="connsiteY18" fmla="*/ 6944 h 33401"/>
                <a:gd name="connsiteX19" fmla="*/ 13233 w 52640"/>
                <a:gd name="connsiteY19" fmla="*/ 4668 h 33401"/>
                <a:gd name="connsiteX20" fmla="*/ 17420 w 52640"/>
                <a:gd name="connsiteY20" fmla="*/ 4270 h 33401"/>
                <a:gd name="connsiteX21" fmla="*/ 20502 w 52640"/>
                <a:gd name="connsiteY21" fmla="*/ 4685 h 33401"/>
                <a:gd name="connsiteX22" fmla="*/ 23102 w 52640"/>
                <a:gd name="connsiteY22" fmla="*/ 5089 h 33401"/>
                <a:gd name="connsiteX23" fmla="*/ 29452 w 52640"/>
                <a:gd name="connsiteY23" fmla="*/ 3619 h 33401"/>
                <a:gd name="connsiteX24" fmla="*/ 33403 w 52640"/>
                <a:gd name="connsiteY24" fmla="*/ 2357 h 33401"/>
                <a:gd name="connsiteX25" fmla="*/ 38107 w 52640"/>
                <a:gd name="connsiteY25" fmla="*/ 152 h 33401"/>
                <a:gd name="connsiteX26" fmla="*/ 45873 w 52640"/>
                <a:gd name="connsiteY26" fmla="*/ 2322 h 33401"/>
                <a:gd name="connsiteX27" fmla="*/ 49903 w 52640"/>
                <a:gd name="connsiteY27" fmla="*/ 17 h 33401"/>
                <a:gd name="connsiteX28" fmla="*/ 35198 w 52640"/>
                <a:gd name="connsiteY28" fmla="*/ 6753 h 33401"/>
                <a:gd name="connsiteX29" fmla="*/ 48521 w 52640"/>
                <a:gd name="connsiteY29" fmla="*/ 2921 h 33401"/>
                <a:gd name="connsiteX30" fmla="*/ 37322 w 52640"/>
                <a:gd name="connsiteY30" fmla="*/ 7190 h 33401"/>
                <a:gd name="connsiteX31" fmla="*/ 39450 w 52640"/>
                <a:gd name="connsiteY31" fmla="*/ 7766 h 33401"/>
                <a:gd name="connsiteX32" fmla="*/ 40314 w 52640"/>
                <a:gd name="connsiteY32" fmla="*/ 6490 h 33401"/>
                <a:gd name="connsiteX33" fmla="*/ 41589 w 52640"/>
                <a:gd name="connsiteY33" fmla="*/ 6746 h 33401"/>
                <a:gd name="connsiteX34" fmla="*/ 41557 w 52640"/>
                <a:gd name="connsiteY34" fmla="*/ 7546 h 33401"/>
                <a:gd name="connsiteX35" fmla="*/ 41441 w 52640"/>
                <a:gd name="connsiteY35" fmla="*/ 9946 h 33401"/>
                <a:gd name="connsiteX36" fmla="*/ 44386 w 52640"/>
                <a:gd name="connsiteY36" fmla="*/ 10254 h 33401"/>
                <a:gd name="connsiteX37" fmla="*/ 47392 w 52640"/>
                <a:gd name="connsiteY37" fmla="*/ 9280 h 33401"/>
                <a:gd name="connsiteX38" fmla="*/ 48895 w 52640"/>
                <a:gd name="connsiteY38" fmla="*/ 12503 h 33401"/>
                <a:gd name="connsiteX39" fmla="*/ 50213 w 52640"/>
                <a:gd name="connsiteY39" fmla="*/ 12588 h 33401"/>
                <a:gd name="connsiteX40" fmla="*/ 50705 w 52640"/>
                <a:gd name="connsiteY40" fmla="*/ 13238 h 33401"/>
                <a:gd name="connsiteX41" fmla="*/ 50383 w 52640"/>
                <a:gd name="connsiteY41" fmla="*/ 14319 h 33401"/>
                <a:gd name="connsiteX42" fmla="*/ 51443 w 52640"/>
                <a:gd name="connsiteY42" fmla="*/ 15580 h 33401"/>
                <a:gd name="connsiteX43" fmla="*/ 51382 w 52640"/>
                <a:gd name="connsiteY43" fmla="*/ 16806 h 33401"/>
                <a:gd name="connsiteX44" fmla="*/ 52640 w 52640"/>
                <a:gd name="connsiteY44" fmla="*/ 18350 h 33401"/>
                <a:gd name="connsiteX45" fmla="*/ 51291 w 52640"/>
                <a:gd name="connsiteY45" fmla="*/ 18742 h 33401"/>
                <a:gd name="connsiteX46" fmla="*/ 50470 w 52640"/>
                <a:gd name="connsiteY46" fmla="*/ 19286 h 33401"/>
                <a:gd name="connsiteX47" fmla="*/ 50220 w 52640"/>
                <a:gd name="connsiteY47" fmla="*/ 20534 h 33401"/>
                <a:gd name="connsiteX48" fmla="*/ 51202 w 52640"/>
                <a:gd name="connsiteY48" fmla="*/ 22575 h 33401"/>
                <a:gd name="connsiteX49" fmla="*/ 50434 w 52640"/>
                <a:gd name="connsiteY49" fmla="*/ 23058 h 33401"/>
                <a:gd name="connsiteX50" fmla="*/ 48228 w 52640"/>
                <a:gd name="connsiteY50" fmla="*/ 22950 h 33401"/>
                <a:gd name="connsiteX51" fmla="*/ 47935 w 52640"/>
                <a:gd name="connsiteY51" fmla="*/ 23807 h 33401"/>
                <a:gd name="connsiteX52" fmla="*/ 45332 w 52640"/>
                <a:gd name="connsiteY52" fmla="*/ 23577 h 33401"/>
                <a:gd name="connsiteX53" fmla="*/ 44017 w 52640"/>
                <a:gd name="connsiteY53" fmla="*/ 27722 h 33401"/>
                <a:gd name="connsiteX54" fmla="*/ 40364 w 52640"/>
                <a:gd name="connsiteY54" fmla="*/ 28764 h 33401"/>
                <a:gd name="connsiteX55" fmla="*/ 38738 w 52640"/>
                <a:gd name="connsiteY55" fmla="*/ 29711 h 33401"/>
                <a:gd name="connsiteX56" fmla="*/ 35740 w 52640"/>
                <a:gd name="connsiteY56" fmla="*/ 30853 h 33401"/>
                <a:gd name="connsiteX57" fmla="*/ 33970 w 52640"/>
                <a:gd name="connsiteY57" fmla="*/ 31714 h 33401"/>
                <a:gd name="connsiteX58" fmla="*/ 32078 w 52640"/>
                <a:gd name="connsiteY58" fmla="*/ 33043 h 33401"/>
                <a:gd name="connsiteX59" fmla="*/ 29610 w 52640"/>
                <a:gd name="connsiteY59" fmla="*/ 33372 h 33401"/>
                <a:gd name="connsiteX60" fmla="*/ 28661 w 52640"/>
                <a:gd name="connsiteY60" fmla="*/ 32454 h 33401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0314 w 52640"/>
                <a:gd name="connsiteY31" fmla="*/ 6473 h 33384"/>
                <a:gd name="connsiteX32" fmla="*/ 41589 w 52640"/>
                <a:gd name="connsiteY32" fmla="*/ 6729 h 33384"/>
                <a:gd name="connsiteX33" fmla="*/ 41557 w 52640"/>
                <a:gd name="connsiteY33" fmla="*/ 7529 h 33384"/>
                <a:gd name="connsiteX34" fmla="*/ 41441 w 52640"/>
                <a:gd name="connsiteY34" fmla="*/ 9929 h 33384"/>
                <a:gd name="connsiteX35" fmla="*/ 44386 w 52640"/>
                <a:gd name="connsiteY35" fmla="*/ 10237 h 33384"/>
                <a:gd name="connsiteX36" fmla="*/ 47392 w 52640"/>
                <a:gd name="connsiteY36" fmla="*/ 9263 h 33384"/>
                <a:gd name="connsiteX37" fmla="*/ 48895 w 52640"/>
                <a:gd name="connsiteY37" fmla="*/ 12486 h 33384"/>
                <a:gd name="connsiteX38" fmla="*/ 50213 w 52640"/>
                <a:gd name="connsiteY38" fmla="*/ 12571 h 33384"/>
                <a:gd name="connsiteX39" fmla="*/ 50705 w 52640"/>
                <a:gd name="connsiteY39" fmla="*/ 13221 h 33384"/>
                <a:gd name="connsiteX40" fmla="*/ 50383 w 52640"/>
                <a:gd name="connsiteY40" fmla="*/ 14302 h 33384"/>
                <a:gd name="connsiteX41" fmla="*/ 51443 w 52640"/>
                <a:gd name="connsiteY41" fmla="*/ 15563 h 33384"/>
                <a:gd name="connsiteX42" fmla="*/ 51382 w 52640"/>
                <a:gd name="connsiteY42" fmla="*/ 16789 h 33384"/>
                <a:gd name="connsiteX43" fmla="*/ 52640 w 52640"/>
                <a:gd name="connsiteY43" fmla="*/ 18333 h 33384"/>
                <a:gd name="connsiteX44" fmla="*/ 51291 w 52640"/>
                <a:gd name="connsiteY44" fmla="*/ 18725 h 33384"/>
                <a:gd name="connsiteX45" fmla="*/ 50470 w 52640"/>
                <a:gd name="connsiteY45" fmla="*/ 19269 h 33384"/>
                <a:gd name="connsiteX46" fmla="*/ 50220 w 52640"/>
                <a:gd name="connsiteY46" fmla="*/ 20517 h 33384"/>
                <a:gd name="connsiteX47" fmla="*/ 51202 w 52640"/>
                <a:gd name="connsiteY47" fmla="*/ 22558 h 33384"/>
                <a:gd name="connsiteX48" fmla="*/ 50434 w 52640"/>
                <a:gd name="connsiteY48" fmla="*/ 23041 h 33384"/>
                <a:gd name="connsiteX49" fmla="*/ 48228 w 52640"/>
                <a:gd name="connsiteY49" fmla="*/ 22933 h 33384"/>
                <a:gd name="connsiteX50" fmla="*/ 47935 w 52640"/>
                <a:gd name="connsiteY50" fmla="*/ 23790 h 33384"/>
                <a:gd name="connsiteX51" fmla="*/ 45332 w 52640"/>
                <a:gd name="connsiteY51" fmla="*/ 23560 h 33384"/>
                <a:gd name="connsiteX52" fmla="*/ 44017 w 52640"/>
                <a:gd name="connsiteY52" fmla="*/ 27705 h 33384"/>
                <a:gd name="connsiteX53" fmla="*/ 40364 w 52640"/>
                <a:gd name="connsiteY53" fmla="*/ 28747 h 33384"/>
                <a:gd name="connsiteX54" fmla="*/ 38738 w 52640"/>
                <a:gd name="connsiteY54" fmla="*/ 29694 h 33384"/>
                <a:gd name="connsiteX55" fmla="*/ 35740 w 52640"/>
                <a:gd name="connsiteY55" fmla="*/ 30836 h 33384"/>
                <a:gd name="connsiteX56" fmla="*/ 33970 w 52640"/>
                <a:gd name="connsiteY56" fmla="*/ 31697 h 33384"/>
                <a:gd name="connsiteX57" fmla="*/ 32078 w 52640"/>
                <a:gd name="connsiteY57" fmla="*/ 33026 h 33384"/>
                <a:gd name="connsiteX58" fmla="*/ 29610 w 52640"/>
                <a:gd name="connsiteY58" fmla="*/ 33355 h 33384"/>
                <a:gd name="connsiteX59" fmla="*/ 28661 w 52640"/>
                <a:gd name="connsiteY59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1589 w 52640"/>
                <a:gd name="connsiteY31" fmla="*/ 6729 h 33384"/>
                <a:gd name="connsiteX32" fmla="*/ 41557 w 52640"/>
                <a:gd name="connsiteY32" fmla="*/ 7529 h 33384"/>
                <a:gd name="connsiteX33" fmla="*/ 41441 w 52640"/>
                <a:gd name="connsiteY33" fmla="*/ 9929 h 33384"/>
                <a:gd name="connsiteX34" fmla="*/ 44386 w 52640"/>
                <a:gd name="connsiteY34" fmla="*/ 10237 h 33384"/>
                <a:gd name="connsiteX35" fmla="*/ 47392 w 52640"/>
                <a:gd name="connsiteY35" fmla="*/ 9263 h 33384"/>
                <a:gd name="connsiteX36" fmla="*/ 48895 w 52640"/>
                <a:gd name="connsiteY36" fmla="*/ 12486 h 33384"/>
                <a:gd name="connsiteX37" fmla="*/ 50213 w 52640"/>
                <a:gd name="connsiteY37" fmla="*/ 12571 h 33384"/>
                <a:gd name="connsiteX38" fmla="*/ 50705 w 52640"/>
                <a:gd name="connsiteY38" fmla="*/ 13221 h 33384"/>
                <a:gd name="connsiteX39" fmla="*/ 50383 w 52640"/>
                <a:gd name="connsiteY39" fmla="*/ 14302 h 33384"/>
                <a:gd name="connsiteX40" fmla="*/ 51443 w 52640"/>
                <a:gd name="connsiteY40" fmla="*/ 15563 h 33384"/>
                <a:gd name="connsiteX41" fmla="*/ 51382 w 52640"/>
                <a:gd name="connsiteY41" fmla="*/ 16789 h 33384"/>
                <a:gd name="connsiteX42" fmla="*/ 52640 w 52640"/>
                <a:gd name="connsiteY42" fmla="*/ 18333 h 33384"/>
                <a:gd name="connsiteX43" fmla="*/ 51291 w 52640"/>
                <a:gd name="connsiteY43" fmla="*/ 18725 h 33384"/>
                <a:gd name="connsiteX44" fmla="*/ 50470 w 52640"/>
                <a:gd name="connsiteY44" fmla="*/ 19269 h 33384"/>
                <a:gd name="connsiteX45" fmla="*/ 50220 w 52640"/>
                <a:gd name="connsiteY45" fmla="*/ 20517 h 33384"/>
                <a:gd name="connsiteX46" fmla="*/ 51202 w 52640"/>
                <a:gd name="connsiteY46" fmla="*/ 22558 h 33384"/>
                <a:gd name="connsiteX47" fmla="*/ 50434 w 52640"/>
                <a:gd name="connsiteY47" fmla="*/ 23041 h 33384"/>
                <a:gd name="connsiteX48" fmla="*/ 48228 w 52640"/>
                <a:gd name="connsiteY48" fmla="*/ 22933 h 33384"/>
                <a:gd name="connsiteX49" fmla="*/ 47935 w 52640"/>
                <a:gd name="connsiteY49" fmla="*/ 23790 h 33384"/>
                <a:gd name="connsiteX50" fmla="*/ 45332 w 52640"/>
                <a:gd name="connsiteY50" fmla="*/ 23560 h 33384"/>
                <a:gd name="connsiteX51" fmla="*/ 44017 w 52640"/>
                <a:gd name="connsiteY51" fmla="*/ 27705 h 33384"/>
                <a:gd name="connsiteX52" fmla="*/ 40364 w 52640"/>
                <a:gd name="connsiteY52" fmla="*/ 28747 h 33384"/>
                <a:gd name="connsiteX53" fmla="*/ 38738 w 52640"/>
                <a:gd name="connsiteY53" fmla="*/ 29694 h 33384"/>
                <a:gd name="connsiteX54" fmla="*/ 35740 w 52640"/>
                <a:gd name="connsiteY54" fmla="*/ 30836 h 33384"/>
                <a:gd name="connsiteX55" fmla="*/ 33970 w 52640"/>
                <a:gd name="connsiteY55" fmla="*/ 31697 h 33384"/>
                <a:gd name="connsiteX56" fmla="*/ 32078 w 52640"/>
                <a:gd name="connsiteY56" fmla="*/ 33026 h 33384"/>
                <a:gd name="connsiteX57" fmla="*/ 29610 w 52640"/>
                <a:gd name="connsiteY57" fmla="*/ 33355 h 33384"/>
                <a:gd name="connsiteX58" fmla="*/ 28661 w 52640"/>
                <a:gd name="connsiteY58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37322 w 52640"/>
                <a:gd name="connsiteY28" fmla="*/ 7173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9336 w 52640"/>
                <a:gd name="connsiteY28" fmla="*/ 3488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575 h 33522"/>
                <a:gd name="connsiteX1" fmla="*/ 27752 w 52640"/>
                <a:gd name="connsiteY1" fmla="*/ 30416 h 33522"/>
                <a:gd name="connsiteX2" fmla="*/ 24379 w 52640"/>
                <a:gd name="connsiteY2" fmla="*/ 30199 h 33522"/>
                <a:gd name="connsiteX3" fmla="*/ 24489 w 52640"/>
                <a:gd name="connsiteY3" fmla="*/ 31488 h 33522"/>
                <a:gd name="connsiteX4" fmla="*/ 22650 w 52640"/>
                <a:gd name="connsiteY4" fmla="*/ 31877 h 33522"/>
                <a:gd name="connsiteX5" fmla="*/ 21370 w 52640"/>
                <a:gd name="connsiteY5" fmla="*/ 30985 h 33522"/>
                <a:gd name="connsiteX6" fmla="*/ 19987 w 52640"/>
                <a:gd name="connsiteY6" fmla="*/ 29530 h 33522"/>
                <a:gd name="connsiteX7" fmla="*/ 18316 w 52640"/>
                <a:gd name="connsiteY7" fmla="*/ 28181 h 33522"/>
                <a:gd name="connsiteX8" fmla="*/ 18798 w 52640"/>
                <a:gd name="connsiteY8" fmla="*/ 27393 h 33522"/>
                <a:gd name="connsiteX9" fmla="*/ 17950 w 52640"/>
                <a:gd name="connsiteY9" fmla="*/ 26905 h 33522"/>
                <a:gd name="connsiteX10" fmla="*/ 17431 w 52640"/>
                <a:gd name="connsiteY10" fmla="*/ 24513 h 33522"/>
                <a:gd name="connsiteX11" fmla="*/ 17892 w 52640"/>
                <a:gd name="connsiteY11" fmla="*/ 22926 h 33522"/>
                <a:gd name="connsiteX12" fmla="*/ 15150 w 52640"/>
                <a:gd name="connsiteY12" fmla="*/ 18791 h 33522"/>
                <a:gd name="connsiteX13" fmla="*/ 12396 w 52640"/>
                <a:gd name="connsiteY13" fmla="*/ 17477 h 33522"/>
                <a:gd name="connsiteX14" fmla="*/ 2114 w 52640"/>
                <a:gd name="connsiteY14" fmla="*/ 9821 h 33522"/>
                <a:gd name="connsiteX15" fmla="*/ 85 w 52640"/>
                <a:gd name="connsiteY15" fmla="*/ 8354 h 33522"/>
                <a:gd name="connsiteX16" fmla="*/ 3666 w 52640"/>
                <a:gd name="connsiteY16" fmla="*/ 5867 h 33522"/>
                <a:gd name="connsiteX17" fmla="*/ 6207 w 52640"/>
                <a:gd name="connsiteY17" fmla="*/ 6973 h 33522"/>
                <a:gd name="connsiteX18" fmla="*/ 9327 w 52640"/>
                <a:gd name="connsiteY18" fmla="*/ 7065 h 33522"/>
                <a:gd name="connsiteX19" fmla="*/ 13233 w 52640"/>
                <a:gd name="connsiteY19" fmla="*/ 4789 h 33522"/>
                <a:gd name="connsiteX20" fmla="*/ 17420 w 52640"/>
                <a:gd name="connsiteY20" fmla="*/ 4391 h 33522"/>
                <a:gd name="connsiteX21" fmla="*/ 20502 w 52640"/>
                <a:gd name="connsiteY21" fmla="*/ 4806 h 33522"/>
                <a:gd name="connsiteX22" fmla="*/ 23102 w 52640"/>
                <a:gd name="connsiteY22" fmla="*/ 5210 h 33522"/>
                <a:gd name="connsiteX23" fmla="*/ 29452 w 52640"/>
                <a:gd name="connsiteY23" fmla="*/ 3740 h 33522"/>
                <a:gd name="connsiteX24" fmla="*/ 33403 w 52640"/>
                <a:gd name="connsiteY24" fmla="*/ 2478 h 33522"/>
                <a:gd name="connsiteX25" fmla="*/ 38107 w 52640"/>
                <a:gd name="connsiteY25" fmla="*/ 273 h 33522"/>
                <a:gd name="connsiteX26" fmla="*/ 45873 w 52640"/>
                <a:gd name="connsiteY26" fmla="*/ 2443 h 33522"/>
                <a:gd name="connsiteX27" fmla="*/ 48141 w 52640"/>
                <a:gd name="connsiteY27" fmla="*/ 708 h 33522"/>
                <a:gd name="connsiteX28" fmla="*/ 49903 w 52640"/>
                <a:gd name="connsiteY28" fmla="*/ 138 h 33522"/>
                <a:gd name="connsiteX29" fmla="*/ 49336 w 52640"/>
                <a:gd name="connsiteY29" fmla="*/ 3626 h 33522"/>
                <a:gd name="connsiteX30" fmla="*/ 39450 w 52640"/>
                <a:gd name="connsiteY30" fmla="*/ 7887 h 33522"/>
                <a:gd name="connsiteX31" fmla="*/ 41589 w 52640"/>
                <a:gd name="connsiteY31" fmla="*/ 6867 h 33522"/>
                <a:gd name="connsiteX32" fmla="*/ 41557 w 52640"/>
                <a:gd name="connsiteY32" fmla="*/ 7667 h 33522"/>
                <a:gd name="connsiteX33" fmla="*/ 41441 w 52640"/>
                <a:gd name="connsiteY33" fmla="*/ 10067 h 33522"/>
                <a:gd name="connsiteX34" fmla="*/ 44386 w 52640"/>
                <a:gd name="connsiteY34" fmla="*/ 10375 h 33522"/>
                <a:gd name="connsiteX35" fmla="*/ 47392 w 52640"/>
                <a:gd name="connsiteY35" fmla="*/ 9401 h 33522"/>
                <a:gd name="connsiteX36" fmla="*/ 48895 w 52640"/>
                <a:gd name="connsiteY36" fmla="*/ 12624 h 33522"/>
                <a:gd name="connsiteX37" fmla="*/ 50213 w 52640"/>
                <a:gd name="connsiteY37" fmla="*/ 12709 h 33522"/>
                <a:gd name="connsiteX38" fmla="*/ 50705 w 52640"/>
                <a:gd name="connsiteY38" fmla="*/ 13359 h 33522"/>
                <a:gd name="connsiteX39" fmla="*/ 50383 w 52640"/>
                <a:gd name="connsiteY39" fmla="*/ 14440 h 33522"/>
                <a:gd name="connsiteX40" fmla="*/ 51443 w 52640"/>
                <a:gd name="connsiteY40" fmla="*/ 15701 h 33522"/>
                <a:gd name="connsiteX41" fmla="*/ 51382 w 52640"/>
                <a:gd name="connsiteY41" fmla="*/ 16927 h 33522"/>
                <a:gd name="connsiteX42" fmla="*/ 52640 w 52640"/>
                <a:gd name="connsiteY42" fmla="*/ 18471 h 33522"/>
                <a:gd name="connsiteX43" fmla="*/ 51291 w 52640"/>
                <a:gd name="connsiteY43" fmla="*/ 18863 h 33522"/>
                <a:gd name="connsiteX44" fmla="*/ 50470 w 52640"/>
                <a:gd name="connsiteY44" fmla="*/ 19407 h 33522"/>
                <a:gd name="connsiteX45" fmla="*/ 50220 w 52640"/>
                <a:gd name="connsiteY45" fmla="*/ 20655 h 33522"/>
                <a:gd name="connsiteX46" fmla="*/ 51202 w 52640"/>
                <a:gd name="connsiteY46" fmla="*/ 22696 h 33522"/>
                <a:gd name="connsiteX47" fmla="*/ 50434 w 52640"/>
                <a:gd name="connsiteY47" fmla="*/ 23179 h 33522"/>
                <a:gd name="connsiteX48" fmla="*/ 48228 w 52640"/>
                <a:gd name="connsiteY48" fmla="*/ 23071 h 33522"/>
                <a:gd name="connsiteX49" fmla="*/ 47935 w 52640"/>
                <a:gd name="connsiteY49" fmla="*/ 23928 h 33522"/>
                <a:gd name="connsiteX50" fmla="*/ 45332 w 52640"/>
                <a:gd name="connsiteY50" fmla="*/ 23698 h 33522"/>
                <a:gd name="connsiteX51" fmla="*/ 44017 w 52640"/>
                <a:gd name="connsiteY51" fmla="*/ 27843 h 33522"/>
                <a:gd name="connsiteX52" fmla="*/ 40364 w 52640"/>
                <a:gd name="connsiteY52" fmla="*/ 28885 h 33522"/>
                <a:gd name="connsiteX53" fmla="*/ 38738 w 52640"/>
                <a:gd name="connsiteY53" fmla="*/ 29832 h 33522"/>
                <a:gd name="connsiteX54" fmla="*/ 35740 w 52640"/>
                <a:gd name="connsiteY54" fmla="*/ 30974 h 33522"/>
                <a:gd name="connsiteX55" fmla="*/ 33970 w 52640"/>
                <a:gd name="connsiteY55" fmla="*/ 31835 h 33522"/>
                <a:gd name="connsiteX56" fmla="*/ 32078 w 52640"/>
                <a:gd name="connsiteY56" fmla="*/ 33164 h 33522"/>
                <a:gd name="connsiteX57" fmla="*/ 29610 w 52640"/>
                <a:gd name="connsiteY57" fmla="*/ 33493 h 33522"/>
                <a:gd name="connsiteX58" fmla="*/ 28661 w 52640"/>
                <a:gd name="connsiteY58" fmla="*/ 32575 h 33522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48141 w 52640"/>
                <a:gd name="connsiteY27" fmla="*/ 436 h 33250"/>
                <a:gd name="connsiteX28" fmla="*/ 49336 w 52640"/>
                <a:gd name="connsiteY28" fmla="*/ 3354 h 33250"/>
                <a:gd name="connsiteX29" fmla="*/ 39450 w 52640"/>
                <a:gd name="connsiteY29" fmla="*/ 7615 h 33250"/>
                <a:gd name="connsiteX30" fmla="*/ 41589 w 52640"/>
                <a:gd name="connsiteY30" fmla="*/ 6595 h 33250"/>
                <a:gd name="connsiteX31" fmla="*/ 41557 w 52640"/>
                <a:gd name="connsiteY31" fmla="*/ 7395 h 33250"/>
                <a:gd name="connsiteX32" fmla="*/ 41441 w 52640"/>
                <a:gd name="connsiteY32" fmla="*/ 9795 h 33250"/>
                <a:gd name="connsiteX33" fmla="*/ 44386 w 52640"/>
                <a:gd name="connsiteY33" fmla="*/ 10103 h 33250"/>
                <a:gd name="connsiteX34" fmla="*/ 47392 w 52640"/>
                <a:gd name="connsiteY34" fmla="*/ 9129 h 33250"/>
                <a:gd name="connsiteX35" fmla="*/ 48895 w 52640"/>
                <a:gd name="connsiteY35" fmla="*/ 12352 h 33250"/>
                <a:gd name="connsiteX36" fmla="*/ 50213 w 52640"/>
                <a:gd name="connsiteY36" fmla="*/ 12437 h 33250"/>
                <a:gd name="connsiteX37" fmla="*/ 50705 w 52640"/>
                <a:gd name="connsiteY37" fmla="*/ 13087 h 33250"/>
                <a:gd name="connsiteX38" fmla="*/ 50383 w 52640"/>
                <a:gd name="connsiteY38" fmla="*/ 14168 h 33250"/>
                <a:gd name="connsiteX39" fmla="*/ 51443 w 52640"/>
                <a:gd name="connsiteY39" fmla="*/ 15429 h 33250"/>
                <a:gd name="connsiteX40" fmla="*/ 51382 w 52640"/>
                <a:gd name="connsiteY40" fmla="*/ 16655 h 33250"/>
                <a:gd name="connsiteX41" fmla="*/ 52640 w 52640"/>
                <a:gd name="connsiteY41" fmla="*/ 18199 h 33250"/>
                <a:gd name="connsiteX42" fmla="*/ 51291 w 52640"/>
                <a:gd name="connsiteY42" fmla="*/ 18591 h 33250"/>
                <a:gd name="connsiteX43" fmla="*/ 50470 w 52640"/>
                <a:gd name="connsiteY43" fmla="*/ 19135 h 33250"/>
                <a:gd name="connsiteX44" fmla="*/ 50220 w 52640"/>
                <a:gd name="connsiteY44" fmla="*/ 20383 h 33250"/>
                <a:gd name="connsiteX45" fmla="*/ 51202 w 52640"/>
                <a:gd name="connsiteY45" fmla="*/ 22424 h 33250"/>
                <a:gd name="connsiteX46" fmla="*/ 50434 w 52640"/>
                <a:gd name="connsiteY46" fmla="*/ 22907 h 33250"/>
                <a:gd name="connsiteX47" fmla="*/ 48228 w 52640"/>
                <a:gd name="connsiteY47" fmla="*/ 22799 h 33250"/>
                <a:gd name="connsiteX48" fmla="*/ 47935 w 52640"/>
                <a:gd name="connsiteY48" fmla="*/ 23656 h 33250"/>
                <a:gd name="connsiteX49" fmla="*/ 45332 w 52640"/>
                <a:gd name="connsiteY49" fmla="*/ 23426 h 33250"/>
                <a:gd name="connsiteX50" fmla="*/ 44017 w 52640"/>
                <a:gd name="connsiteY50" fmla="*/ 27571 h 33250"/>
                <a:gd name="connsiteX51" fmla="*/ 40364 w 52640"/>
                <a:gd name="connsiteY51" fmla="*/ 28613 h 33250"/>
                <a:gd name="connsiteX52" fmla="*/ 38738 w 52640"/>
                <a:gd name="connsiteY52" fmla="*/ 29560 h 33250"/>
                <a:gd name="connsiteX53" fmla="*/ 35740 w 52640"/>
                <a:gd name="connsiteY53" fmla="*/ 30702 h 33250"/>
                <a:gd name="connsiteX54" fmla="*/ 33970 w 52640"/>
                <a:gd name="connsiteY54" fmla="*/ 31563 h 33250"/>
                <a:gd name="connsiteX55" fmla="*/ 32078 w 52640"/>
                <a:gd name="connsiteY55" fmla="*/ 32892 h 33250"/>
                <a:gd name="connsiteX56" fmla="*/ 29610 w 52640"/>
                <a:gd name="connsiteY56" fmla="*/ 33221 h 33250"/>
                <a:gd name="connsiteX57" fmla="*/ 28661 w 52640"/>
                <a:gd name="connsiteY57" fmla="*/ 32303 h 33250"/>
                <a:gd name="connsiteX0" fmla="*/ 28661 w 52640"/>
                <a:gd name="connsiteY0" fmla="*/ 32613 h 33560"/>
                <a:gd name="connsiteX1" fmla="*/ 27752 w 52640"/>
                <a:gd name="connsiteY1" fmla="*/ 30454 h 33560"/>
                <a:gd name="connsiteX2" fmla="*/ 24379 w 52640"/>
                <a:gd name="connsiteY2" fmla="*/ 30237 h 33560"/>
                <a:gd name="connsiteX3" fmla="*/ 24489 w 52640"/>
                <a:gd name="connsiteY3" fmla="*/ 31526 h 33560"/>
                <a:gd name="connsiteX4" fmla="*/ 22650 w 52640"/>
                <a:gd name="connsiteY4" fmla="*/ 31915 h 33560"/>
                <a:gd name="connsiteX5" fmla="*/ 21370 w 52640"/>
                <a:gd name="connsiteY5" fmla="*/ 31023 h 33560"/>
                <a:gd name="connsiteX6" fmla="*/ 19987 w 52640"/>
                <a:gd name="connsiteY6" fmla="*/ 29568 h 33560"/>
                <a:gd name="connsiteX7" fmla="*/ 18316 w 52640"/>
                <a:gd name="connsiteY7" fmla="*/ 28219 h 33560"/>
                <a:gd name="connsiteX8" fmla="*/ 18798 w 52640"/>
                <a:gd name="connsiteY8" fmla="*/ 27431 h 33560"/>
                <a:gd name="connsiteX9" fmla="*/ 17950 w 52640"/>
                <a:gd name="connsiteY9" fmla="*/ 26943 h 33560"/>
                <a:gd name="connsiteX10" fmla="*/ 17431 w 52640"/>
                <a:gd name="connsiteY10" fmla="*/ 24551 h 33560"/>
                <a:gd name="connsiteX11" fmla="*/ 17892 w 52640"/>
                <a:gd name="connsiteY11" fmla="*/ 22964 h 33560"/>
                <a:gd name="connsiteX12" fmla="*/ 15150 w 52640"/>
                <a:gd name="connsiteY12" fmla="*/ 18829 h 33560"/>
                <a:gd name="connsiteX13" fmla="*/ 12396 w 52640"/>
                <a:gd name="connsiteY13" fmla="*/ 17515 h 33560"/>
                <a:gd name="connsiteX14" fmla="*/ 2114 w 52640"/>
                <a:gd name="connsiteY14" fmla="*/ 9859 h 33560"/>
                <a:gd name="connsiteX15" fmla="*/ 85 w 52640"/>
                <a:gd name="connsiteY15" fmla="*/ 8392 h 33560"/>
                <a:gd name="connsiteX16" fmla="*/ 3666 w 52640"/>
                <a:gd name="connsiteY16" fmla="*/ 5905 h 33560"/>
                <a:gd name="connsiteX17" fmla="*/ 6207 w 52640"/>
                <a:gd name="connsiteY17" fmla="*/ 7011 h 33560"/>
                <a:gd name="connsiteX18" fmla="*/ 9327 w 52640"/>
                <a:gd name="connsiteY18" fmla="*/ 7103 h 33560"/>
                <a:gd name="connsiteX19" fmla="*/ 13233 w 52640"/>
                <a:gd name="connsiteY19" fmla="*/ 4827 h 33560"/>
                <a:gd name="connsiteX20" fmla="*/ 17420 w 52640"/>
                <a:gd name="connsiteY20" fmla="*/ 4429 h 33560"/>
                <a:gd name="connsiteX21" fmla="*/ 20502 w 52640"/>
                <a:gd name="connsiteY21" fmla="*/ 4844 h 33560"/>
                <a:gd name="connsiteX22" fmla="*/ 23102 w 52640"/>
                <a:gd name="connsiteY22" fmla="*/ 5248 h 33560"/>
                <a:gd name="connsiteX23" fmla="*/ 29452 w 52640"/>
                <a:gd name="connsiteY23" fmla="*/ 3778 h 33560"/>
                <a:gd name="connsiteX24" fmla="*/ 33403 w 52640"/>
                <a:gd name="connsiteY24" fmla="*/ 2516 h 33560"/>
                <a:gd name="connsiteX25" fmla="*/ 38107 w 52640"/>
                <a:gd name="connsiteY25" fmla="*/ 311 h 33560"/>
                <a:gd name="connsiteX26" fmla="*/ 45873 w 52640"/>
                <a:gd name="connsiteY26" fmla="*/ 2481 h 33560"/>
                <a:gd name="connsiteX27" fmla="*/ 49527 w 52640"/>
                <a:gd name="connsiteY27" fmla="*/ 9 h 33560"/>
                <a:gd name="connsiteX28" fmla="*/ 49336 w 52640"/>
                <a:gd name="connsiteY28" fmla="*/ 3664 h 33560"/>
                <a:gd name="connsiteX29" fmla="*/ 39450 w 52640"/>
                <a:gd name="connsiteY29" fmla="*/ 7925 h 33560"/>
                <a:gd name="connsiteX30" fmla="*/ 41589 w 52640"/>
                <a:gd name="connsiteY30" fmla="*/ 6905 h 33560"/>
                <a:gd name="connsiteX31" fmla="*/ 41557 w 52640"/>
                <a:gd name="connsiteY31" fmla="*/ 7705 h 33560"/>
                <a:gd name="connsiteX32" fmla="*/ 41441 w 52640"/>
                <a:gd name="connsiteY32" fmla="*/ 10105 h 33560"/>
                <a:gd name="connsiteX33" fmla="*/ 44386 w 52640"/>
                <a:gd name="connsiteY33" fmla="*/ 10413 h 33560"/>
                <a:gd name="connsiteX34" fmla="*/ 47392 w 52640"/>
                <a:gd name="connsiteY34" fmla="*/ 9439 h 33560"/>
                <a:gd name="connsiteX35" fmla="*/ 48895 w 52640"/>
                <a:gd name="connsiteY35" fmla="*/ 12662 h 33560"/>
                <a:gd name="connsiteX36" fmla="*/ 50213 w 52640"/>
                <a:gd name="connsiteY36" fmla="*/ 12747 h 33560"/>
                <a:gd name="connsiteX37" fmla="*/ 50705 w 52640"/>
                <a:gd name="connsiteY37" fmla="*/ 13397 h 33560"/>
                <a:gd name="connsiteX38" fmla="*/ 50383 w 52640"/>
                <a:gd name="connsiteY38" fmla="*/ 14478 h 33560"/>
                <a:gd name="connsiteX39" fmla="*/ 51443 w 52640"/>
                <a:gd name="connsiteY39" fmla="*/ 15739 h 33560"/>
                <a:gd name="connsiteX40" fmla="*/ 51382 w 52640"/>
                <a:gd name="connsiteY40" fmla="*/ 16965 h 33560"/>
                <a:gd name="connsiteX41" fmla="*/ 52640 w 52640"/>
                <a:gd name="connsiteY41" fmla="*/ 18509 h 33560"/>
                <a:gd name="connsiteX42" fmla="*/ 51291 w 52640"/>
                <a:gd name="connsiteY42" fmla="*/ 18901 h 33560"/>
                <a:gd name="connsiteX43" fmla="*/ 50470 w 52640"/>
                <a:gd name="connsiteY43" fmla="*/ 19445 h 33560"/>
                <a:gd name="connsiteX44" fmla="*/ 50220 w 52640"/>
                <a:gd name="connsiteY44" fmla="*/ 20693 h 33560"/>
                <a:gd name="connsiteX45" fmla="*/ 51202 w 52640"/>
                <a:gd name="connsiteY45" fmla="*/ 22734 h 33560"/>
                <a:gd name="connsiteX46" fmla="*/ 50434 w 52640"/>
                <a:gd name="connsiteY46" fmla="*/ 23217 h 33560"/>
                <a:gd name="connsiteX47" fmla="*/ 48228 w 52640"/>
                <a:gd name="connsiteY47" fmla="*/ 23109 h 33560"/>
                <a:gd name="connsiteX48" fmla="*/ 47935 w 52640"/>
                <a:gd name="connsiteY48" fmla="*/ 23966 h 33560"/>
                <a:gd name="connsiteX49" fmla="*/ 45332 w 52640"/>
                <a:gd name="connsiteY49" fmla="*/ 23736 h 33560"/>
                <a:gd name="connsiteX50" fmla="*/ 44017 w 52640"/>
                <a:gd name="connsiteY50" fmla="*/ 27881 h 33560"/>
                <a:gd name="connsiteX51" fmla="*/ 40364 w 52640"/>
                <a:gd name="connsiteY51" fmla="*/ 28923 h 33560"/>
                <a:gd name="connsiteX52" fmla="*/ 38738 w 52640"/>
                <a:gd name="connsiteY52" fmla="*/ 29870 h 33560"/>
                <a:gd name="connsiteX53" fmla="*/ 35740 w 52640"/>
                <a:gd name="connsiteY53" fmla="*/ 31012 h 33560"/>
                <a:gd name="connsiteX54" fmla="*/ 33970 w 52640"/>
                <a:gd name="connsiteY54" fmla="*/ 31873 h 33560"/>
                <a:gd name="connsiteX55" fmla="*/ 32078 w 52640"/>
                <a:gd name="connsiteY55" fmla="*/ 33202 h 33560"/>
                <a:gd name="connsiteX56" fmla="*/ 29610 w 52640"/>
                <a:gd name="connsiteY56" fmla="*/ 33531 h 33560"/>
                <a:gd name="connsiteX57" fmla="*/ 28661 w 52640"/>
                <a:gd name="connsiteY57" fmla="*/ 32613 h 33560"/>
                <a:gd name="connsiteX0" fmla="*/ 28661 w 52640"/>
                <a:gd name="connsiteY0" fmla="*/ 32673 h 33620"/>
                <a:gd name="connsiteX1" fmla="*/ 27752 w 52640"/>
                <a:gd name="connsiteY1" fmla="*/ 30514 h 33620"/>
                <a:gd name="connsiteX2" fmla="*/ 24379 w 52640"/>
                <a:gd name="connsiteY2" fmla="*/ 30297 h 33620"/>
                <a:gd name="connsiteX3" fmla="*/ 24489 w 52640"/>
                <a:gd name="connsiteY3" fmla="*/ 31586 h 33620"/>
                <a:gd name="connsiteX4" fmla="*/ 22650 w 52640"/>
                <a:gd name="connsiteY4" fmla="*/ 31975 h 33620"/>
                <a:gd name="connsiteX5" fmla="*/ 21370 w 52640"/>
                <a:gd name="connsiteY5" fmla="*/ 31083 h 33620"/>
                <a:gd name="connsiteX6" fmla="*/ 19987 w 52640"/>
                <a:gd name="connsiteY6" fmla="*/ 29628 h 33620"/>
                <a:gd name="connsiteX7" fmla="*/ 18316 w 52640"/>
                <a:gd name="connsiteY7" fmla="*/ 28279 h 33620"/>
                <a:gd name="connsiteX8" fmla="*/ 18798 w 52640"/>
                <a:gd name="connsiteY8" fmla="*/ 27491 h 33620"/>
                <a:gd name="connsiteX9" fmla="*/ 17950 w 52640"/>
                <a:gd name="connsiteY9" fmla="*/ 27003 h 33620"/>
                <a:gd name="connsiteX10" fmla="*/ 17431 w 52640"/>
                <a:gd name="connsiteY10" fmla="*/ 24611 h 33620"/>
                <a:gd name="connsiteX11" fmla="*/ 17892 w 52640"/>
                <a:gd name="connsiteY11" fmla="*/ 23024 h 33620"/>
                <a:gd name="connsiteX12" fmla="*/ 15150 w 52640"/>
                <a:gd name="connsiteY12" fmla="*/ 18889 h 33620"/>
                <a:gd name="connsiteX13" fmla="*/ 12396 w 52640"/>
                <a:gd name="connsiteY13" fmla="*/ 17575 h 33620"/>
                <a:gd name="connsiteX14" fmla="*/ 2114 w 52640"/>
                <a:gd name="connsiteY14" fmla="*/ 9919 h 33620"/>
                <a:gd name="connsiteX15" fmla="*/ 85 w 52640"/>
                <a:gd name="connsiteY15" fmla="*/ 8452 h 33620"/>
                <a:gd name="connsiteX16" fmla="*/ 3666 w 52640"/>
                <a:gd name="connsiteY16" fmla="*/ 5965 h 33620"/>
                <a:gd name="connsiteX17" fmla="*/ 6207 w 52640"/>
                <a:gd name="connsiteY17" fmla="*/ 7071 h 33620"/>
                <a:gd name="connsiteX18" fmla="*/ 9327 w 52640"/>
                <a:gd name="connsiteY18" fmla="*/ 7163 h 33620"/>
                <a:gd name="connsiteX19" fmla="*/ 13233 w 52640"/>
                <a:gd name="connsiteY19" fmla="*/ 4887 h 33620"/>
                <a:gd name="connsiteX20" fmla="*/ 17420 w 52640"/>
                <a:gd name="connsiteY20" fmla="*/ 4489 h 33620"/>
                <a:gd name="connsiteX21" fmla="*/ 20502 w 52640"/>
                <a:gd name="connsiteY21" fmla="*/ 4904 h 33620"/>
                <a:gd name="connsiteX22" fmla="*/ 23102 w 52640"/>
                <a:gd name="connsiteY22" fmla="*/ 5308 h 33620"/>
                <a:gd name="connsiteX23" fmla="*/ 29452 w 52640"/>
                <a:gd name="connsiteY23" fmla="*/ 3838 h 33620"/>
                <a:gd name="connsiteX24" fmla="*/ 33403 w 52640"/>
                <a:gd name="connsiteY24" fmla="*/ 2576 h 33620"/>
                <a:gd name="connsiteX25" fmla="*/ 38107 w 52640"/>
                <a:gd name="connsiteY25" fmla="*/ 371 h 33620"/>
                <a:gd name="connsiteX26" fmla="*/ 45873 w 52640"/>
                <a:gd name="connsiteY26" fmla="*/ 2541 h 33620"/>
                <a:gd name="connsiteX27" fmla="*/ 47794 w 52640"/>
                <a:gd name="connsiteY27" fmla="*/ 1267 h 33620"/>
                <a:gd name="connsiteX28" fmla="*/ 49527 w 52640"/>
                <a:gd name="connsiteY28" fmla="*/ 69 h 33620"/>
                <a:gd name="connsiteX29" fmla="*/ 49336 w 52640"/>
                <a:gd name="connsiteY29" fmla="*/ 3724 h 33620"/>
                <a:gd name="connsiteX30" fmla="*/ 39450 w 52640"/>
                <a:gd name="connsiteY30" fmla="*/ 7985 h 33620"/>
                <a:gd name="connsiteX31" fmla="*/ 41589 w 52640"/>
                <a:gd name="connsiteY31" fmla="*/ 6965 h 33620"/>
                <a:gd name="connsiteX32" fmla="*/ 41557 w 52640"/>
                <a:gd name="connsiteY32" fmla="*/ 7765 h 33620"/>
                <a:gd name="connsiteX33" fmla="*/ 41441 w 52640"/>
                <a:gd name="connsiteY33" fmla="*/ 10165 h 33620"/>
                <a:gd name="connsiteX34" fmla="*/ 44386 w 52640"/>
                <a:gd name="connsiteY34" fmla="*/ 10473 h 33620"/>
                <a:gd name="connsiteX35" fmla="*/ 47392 w 52640"/>
                <a:gd name="connsiteY35" fmla="*/ 9499 h 33620"/>
                <a:gd name="connsiteX36" fmla="*/ 48895 w 52640"/>
                <a:gd name="connsiteY36" fmla="*/ 12722 h 33620"/>
                <a:gd name="connsiteX37" fmla="*/ 50213 w 52640"/>
                <a:gd name="connsiteY37" fmla="*/ 12807 h 33620"/>
                <a:gd name="connsiteX38" fmla="*/ 50705 w 52640"/>
                <a:gd name="connsiteY38" fmla="*/ 13457 h 33620"/>
                <a:gd name="connsiteX39" fmla="*/ 50383 w 52640"/>
                <a:gd name="connsiteY39" fmla="*/ 14538 h 33620"/>
                <a:gd name="connsiteX40" fmla="*/ 51443 w 52640"/>
                <a:gd name="connsiteY40" fmla="*/ 15799 h 33620"/>
                <a:gd name="connsiteX41" fmla="*/ 51382 w 52640"/>
                <a:gd name="connsiteY41" fmla="*/ 17025 h 33620"/>
                <a:gd name="connsiteX42" fmla="*/ 52640 w 52640"/>
                <a:gd name="connsiteY42" fmla="*/ 18569 h 33620"/>
                <a:gd name="connsiteX43" fmla="*/ 51291 w 52640"/>
                <a:gd name="connsiteY43" fmla="*/ 18961 h 33620"/>
                <a:gd name="connsiteX44" fmla="*/ 50470 w 52640"/>
                <a:gd name="connsiteY44" fmla="*/ 19505 h 33620"/>
                <a:gd name="connsiteX45" fmla="*/ 50220 w 52640"/>
                <a:gd name="connsiteY45" fmla="*/ 20753 h 33620"/>
                <a:gd name="connsiteX46" fmla="*/ 51202 w 52640"/>
                <a:gd name="connsiteY46" fmla="*/ 22794 h 33620"/>
                <a:gd name="connsiteX47" fmla="*/ 50434 w 52640"/>
                <a:gd name="connsiteY47" fmla="*/ 23277 h 33620"/>
                <a:gd name="connsiteX48" fmla="*/ 48228 w 52640"/>
                <a:gd name="connsiteY48" fmla="*/ 23169 h 33620"/>
                <a:gd name="connsiteX49" fmla="*/ 47935 w 52640"/>
                <a:gd name="connsiteY49" fmla="*/ 24026 h 33620"/>
                <a:gd name="connsiteX50" fmla="*/ 45332 w 52640"/>
                <a:gd name="connsiteY50" fmla="*/ 23796 h 33620"/>
                <a:gd name="connsiteX51" fmla="*/ 44017 w 52640"/>
                <a:gd name="connsiteY51" fmla="*/ 27941 h 33620"/>
                <a:gd name="connsiteX52" fmla="*/ 40364 w 52640"/>
                <a:gd name="connsiteY52" fmla="*/ 28983 h 33620"/>
                <a:gd name="connsiteX53" fmla="*/ 38738 w 52640"/>
                <a:gd name="connsiteY53" fmla="*/ 29930 h 33620"/>
                <a:gd name="connsiteX54" fmla="*/ 35740 w 52640"/>
                <a:gd name="connsiteY54" fmla="*/ 31072 h 33620"/>
                <a:gd name="connsiteX55" fmla="*/ 33970 w 52640"/>
                <a:gd name="connsiteY55" fmla="*/ 31933 h 33620"/>
                <a:gd name="connsiteX56" fmla="*/ 32078 w 52640"/>
                <a:gd name="connsiteY56" fmla="*/ 33262 h 33620"/>
                <a:gd name="connsiteX57" fmla="*/ 29610 w 52640"/>
                <a:gd name="connsiteY57" fmla="*/ 33591 h 33620"/>
                <a:gd name="connsiteX58" fmla="*/ 28661 w 52640"/>
                <a:gd name="connsiteY58" fmla="*/ 32673 h 33620"/>
                <a:gd name="connsiteX0" fmla="*/ 28661 w 52640"/>
                <a:gd name="connsiteY0" fmla="*/ 32618 h 33565"/>
                <a:gd name="connsiteX1" fmla="*/ 27752 w 52640"/>
                <a:gd name="connsiteY1" fmla="*/ 30459 h 33565"/>
                <a:gd name="connsiteX2" fmla="*/ 24379 w 52640"/>
                <a:gd name="connsiteY2" fmla="*/ 30242 h 33565"/>
                <a:gd name="connsiteX3" fmla="*/ 24489 w 52640"/>
                <a:gd name="connsiteY3" fmla="*/ 31531 h 33565"/>
                <a:gd name="connsiteX4" fmla="*/ 22650 w 52640"/>
                <a:gd name="connsiteY4" fmla="*/ 31920 h 33565"/>
                <a:gd name="connsiteX5" fmla="*/ 21370 w 52640"/>
                <a:gd name="connsiteY5" fmla="*/ 31028 h 33565"/>
                <a:gd name="connsiteX6" fmla="*/ 19987 w 52640"/>
                <a:gd name="connsiteY6" fmla="*/ 29573 h 33565"/>
                <a:gd name="connsiteX7" fmla="*/ 18316 w 52640"/>
                <a:gd name="connsiteY7" fmla="*/ 28224 h 33565"/>
                <a:gd name="connsiteX8" fmla="*/ 18798 w 52640"/>
                <a:gd name="connsiteY8" fmla="*/ 27436 h 33565"/>
                <a:gd name="connsiteX9" fmla="*/ 17950 w 52640"/>
                <a:gd name="connsiteY9" fmla="*/ 26948 h 33565"/>
                <a:gd name="connsiteX10" fmla="*/ 17431 w 52640"/>
                <a:gd name="connsiteY10" fmla="*/ 24556 h 33565"/>
                <a:gd name="connsiteX11" fmla="*/ 17892 w 52640"/>
                <a:gd name="connsiteY11" fmla="*/ 22969 h 33565"/>
                <a:gd name="connsiteX12" fmla="*/ 15150 w 52640"/>
                <a:gd name="connsiteY12" fmla="*/ 18834 h 33565"/>
                <a:gd name="connsiteX13" fmla="*/ 12396 w 52640"/>
                <a:gd name="connsiteY13" fmla="*/ 17520 h 33565"/>
                <a:gd name="connsiteX14" fmla="*/ 2114 w 52640"/>
                <a:gd name="connsiteY14" fmla="*/ 9864 h 33565"/>
                <a:gd name="connsiteX15" fmla="*/ 85 w 52640"/>
                <a:gd name="connsiteY15" fmla="*/ 8397 h 33565"/>
                <a:gd name="connsiteX16" fmla="*/ 3666 w 52640"/>
                <a:gd name="connsiteY16" fmla="*/ 5910 h 33565"/>
                <a:gd name="connsiteX17" fmla="*/ 6207 w 52640"/>
                <a:gd name="connsiteY17" fmla="*/ 7016 h 33565"/>
                <a:gd name="connsiteX18" fmla="*/ 9327 w 52640"/>
                <a:gd name="connsiteY18" fmla="*/ 7108 h 33565"/>
                <a:gd name="connsiteX19" fmla="*/ 13233 w 52640"/>
                <a:gd name="connsiteY19" fmla="*/ 4832 h 33565"/>
                <a:gd name="connsiteX20" fmla="*/ 17420 w 52640"/>
                <a:gd name="connsiteY20" fmla="*/ 4434 h 33565"/>
                <a:gd name="connsiteX21" fmla="*/ 20502 w 52640"/>
                <a:gd name="connsiteY21" fmla="*/ 4849 h 33565"/>
                <a:gd name="connsiteX22" fmla="*/ 23102 w 52640"/>
                <a:gd name="connsiteY22" fmla="*/ 5253 h 33565"/>
                <a:gd name="connsiteX23" fmla="*/ 29452 w 52640"/>
                <a:gd name="connsiteY23" fmla="*/ 3783 h 33565"/>
                <a:gd name="connsiteX24" fmla="*/ 33403 w 52640"/>
                <a:gd name="connsiteY24" fmla="*/ 2521 h 33565"/>
                <a:gd name="connsiteX25" fmla="*/ 38107 w 52640"/>
                <a:gd name="connsiteY25" fmla="*/ 316 h 33565"/>
                <a:gd name="connsiteX26" fmla="*/ 45873 w 52640"/>
                <a:gd name="connsiteY26" fmla="*/ 2486 h 33565"/>
                <a:gd name="connsiteX27" fmla="*/ 47794 w 52640"/>
                <a:gd name="connsiteY27" fmla="*/ 1212 h 33565"/>
                <a:gd name="connsiteX28" fmla="*/ 49527 w 52640"/>
                <a:gd name="connsiteY28" fmla="*/ 14 h 33565"/>
                <a:gd name="connsiteX29" fmla="*/ 49412 w 52640"/>
                <a:gd name="connsiteY29" fmla="*/ 2225 h 33565"/>
                <a:gd name="connsiteX30" fmla="*/ 49336 w 52640"/>
                <a:gd name="connsiteY30" fmla="*/ 3669 h 33565"/>
                <a:gd name="connsiteX31" fmla="*/ 39450 w 52640"/>
                <a:gd name="connsiteY31" fmla="*/ 7930 h 33565"/>
                <a:gd name="connsiteX32" fmla="*/ 41589 w 52640"/>
                <a:gd name="connsiteY32" fmla="*/ 6910 h 33565"/>
                <a:gd name="connsiteX33" fmla="*/ 41557 w 52640"/>
                <a:gd name="connsiteY33" fmla="*/ 7710 h 33565"/>
                <a:gd name="connsiteX34" fmla="*/ 41441 w 52640"/>
                <a:gd name="connsiteY34" fmla="*/ 10110 h 33565"/>
                <a:gd name="connsiteX35" fmla="*/ 44386 w 52640"/>
                <a:gd name="connsiteY35" fmla="*/ 10418 h 33565"/>
                <a:gd name="connsiteX36" fmla="*/ 47392 w 52640"/>
                <a:gd name="connsiteY36" fmla="*/ 9444 h 33565"/>
                <a:gd name="connsiteX37" fmla="*/ 48895 w 52640"/>
                <a:gd name="connsiteY37" fmla="*/ 12667 h 33565"/>
                <a:gd name="connsiteX38" fmla="*/ 50213 w 52640"/>
                <a:gd name="connsiteY38" fmla="*/ 12752 h 33565"/>
                <a:gd name="connsiteX39" fmla="*/ 50705 w 52640"/>
                <a:gd name="connsiteY39" fmla="*/ 13402 h 33565"/>
                <a:gd name="connsiteX40" fmla="*/ 50383 w 52640"/>
                <a:gd name="connsiteY40" fmla="*/ 14483 h 33565"/>
                <a:gd name="connsiteX41" fmla="*/ 51443 w 52640"/>
                <a:gd name="connsiteY41" fmla="*/ 15744 h 33565"/>
                <a:gd name="connsiteX42" fmla="*/ 51382 w 52640"/>
                <a:gd name="connsiteY42" fmla="*/ 16970 h 33565"/>
                <a:gd name="connsiteX43" fmla="*/ 52640 w 52640"/>
                <a:gd name="connsiteY43" fmla="*/ 18514 h 33565"/>
                <a:gd name="connsiteX44" fmla="*/ 51291 w 52640"/>
                <a:gd name="connsiteY44" fmla="*/ 18906 h 33565"/>
                <a:gd name="connsiteX45" fmla="*/ 50470 w 52640"/>
                <a:gd name="connsiteY45" fmla="*/ 19450 h 33565"/>
                <a:gd name="connsiteX46" fmla="*/ 50220 w 52640"/>
                <a:gd name="connsiteY46" fmla="*/ 20698 h 33565"/>
                <a:gd name="connsiteX47" fmla="*/ 51202 w 52640"/>
                <a:gd name="connsiteY47" fmla="*/ 22739 h 33565"/>
                <a:gd name="connsiteX48" fmla="*/ 50434 w 52640"/>
                <a:gd name="connsiteY48" fmla="*/ 23222 h 33565"/>
                <a:gd name="connsiteX49" fmla="*/ 48228 w 52640"/>
                <a:gd name="connsiteY49" fmla="*/ 23114 h 33565"/>
                <a:gd name="connsiteX50" fmla="*/ 47935 w 52640"/>
                <a:gd name="connsiteY50" fmla="*/ 23971 h 33565"/>
                <a:gd name="connsiteX51" fmla="*/ 45332 w 52640"/>
                <a:gd name="connsiteY51" fmla="*/ 23741 h 33565"/>
                <a:gd name="connsiteX52" fmla="*/ 44017 w 52640"/>
                <a:gd name="connsiteY52" fmla="*/ 27886 h 33565"/>
                <a:gd name="connsiteX53" fmla="*/ 40364 w 52640"/>
                <a:gd name="connsiteY53" fmla="*/ 28928 h 33565"/>
                <a:gd name="connsiteX54" fmla="*/ 38738 w 52640"/>
                <a:gd name="connsiteY54" fmla="*/ 29875 h 33565"/>
                <a:gd name="connsiteX55" fmla="*/ 35740 w 52640"/>
                <a:gd name="connsiteY55" fmla="*/ 31017 h 33565"/>
                <a:gd name="connsiteX56" fmla="*/ 33970 w 52640"/>
                <a:gd name="connsiteY56" fmla="*/ 31878 h 33565"/>
                <a:gd name="connsiteX57" fmla="*/ 32078 w 52640"/>
                <a:gd name="connsiteY57" fmla="*/ 33207 h 33565"/>
                <a:gd name="connsiteX58" fmla="*/ 29610 w 52640"/>
                <a:gd name="connsiteY58" fmla="*/ 33536 h 33565"/>
                <a:gd name="connsiteX59" fmla="*/ 28661 w 52640"/>
                <a:gd name="connsiteY59" fmla="*/ 32618 h 33565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39450 w 52640"/>
                <a:gd name="connsiteY31" fmla="*/ 866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51348 w 52640"/>
                <a:gd name="connsiteY31" fmla="*/ 737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4995"/>
                <a:gd name="connsiteY0" fmla="*/ 33349 h 34296"/>
                <a:gd name="connsiteX1" fmla="*/ 27752 w 54995"/>
                <a:gd name="connsiteY1" fmla="*/ 31190 h 34296"/>
                <a:gd name="connsiteX2" fmla="*/ 24379 w 54995"/>
                <a:gd name="connsiteY2" fmla="*/ 30973 h 34296"/>
                <a:gd name="connsiteX3" fmla="*/ 24489 w 54995"/>
                <a:gd name="connsiteY3" fmla="*/ 32262 h 34296"/>
                <a:gd name="connsiteX4" fmla="*/ 22650 w 54995"/>
                <a:gd name="connsiteY4" fmla="*/ 32651 h 34296"/>
                <a:gd name="connsiteX5" fmla="*/ 21370 w 54995"/>
                <a:gd name="connsiteY5" fmla="*/ 31759 h 34296"/>
                <a:gd name="connsiteX6" fmla="*/ 19987 w 54995"/>
                <a:gd name="connsiteY6" fmla="*/ 30304 h 34296"/>
                <a:gd name="connsiteX7" fmla="*/ 18316 w 54995"/>
                <a:gd name="connsiteY7" fmla="*/ 28955 h 34296"/>
                <a:gd name="connsiteX8" fmla="*/ 18798 w 54995"/>
                <a:gd name="connsiteY8" fmla="*/ 28167 h 34296"/>
                <a:gd name="connsiteX9" fmla="*/ 17950 w 54995"/>
                <a:gd name="connsiteY9" fmla="*/ 27679 h 34296"/>
                <a:gd name="connsiteX10" fmla="*/ 17431 w 54995"/>
                <a:gd name="connsiteY10" fmla="*/ 25287 h 34296"/>
                <a:gd name="connsiteX11" fmla="*/ 17892 w 54995"/>
                <a:gd name="connsiteY11" fmla="*/ 23700 h 34296"/>
                <a:gd name="connsiteX12" fmla="*/ 15150 w 54995"/>
                <a:gd name="connsiteY12" fmla="*/ 19565 h 34296"/>
                <a:gd name="connsiteX13" fmla="*/ 12396 w 54995"/>
                <a:gd name="connsiteY13" fmla="*/ 18251 h 34296"/>
                <a:gd name="connsiteX14" fmla="*/ 2114 w 54995"/>
                <a:gd name="connsiteY14" fmla="*/ 10595 h 34296"/>
                <a:gd name="connsiteX15" fmla="*/ 85 w 54995"/>
                <a:gd name="connsiteY15" fmla="*/ 9128 h 34296"/>
                <a:gd name="connsiteX16" fmla="*/ 3666 w 54995"/>
                <a:gd name="connsiteY16" fmla="*/ 6641 h 34296"/>
                <a:gd name="connsiteX17" fmla="*/ 6207 w 54995"/>
                <a:gd name="connsiteY17" fmla="*/ 7747 h 34296"/>
                <a:gd name="connsiteX18" fmla="*/ 9327 w 54995"/>
                <a:gd name="connsiteY18" fmla="*/ 7839 h 34296"/>
                <a:gd name="connsiteX19" fmla="*/ 13233 w 54995"/>
                <a:gd name="connsiteY19" fmla="*/ 5563 h 34296"/>
                <a:gd name="connsiteX20" fmla="*/ 17420 w 54995"/>
                <a:gd name="connsiteY20" fmla="*/ 5165 h 34296"/>
                <a:gd name="connsiteX21" fmla="*/ 20502 w 54995"/>
                <a:gd name="connsiteY21" fmla="*/ 5580 h 34296"/>
                <a:gd name="connsiteX22" fmla="*/ 23102 w 54995"/>
                <a:gd name="connsiteY22" fmla="*/ 5984 h 34296"/>
                <a:gd name="connsiteX23" fmla="*/ 29452 w 54995"/>
                <a:gd name="connsiteY23" fmla="*/ 4514 h 34296"/>
                <a:gd name="connsiteX24" fmla="*/ 33403 w 54995"/>
                <a:gd name="connsiteY24" fmla="*/ 3252 h 34296"/>
                <a:gd name="connsiteX25" fmla="*/ 38107 w 54995"/>
                <a:gd name="connsiteY25" fmla="*/ 1047 h 34296"/>
                <a:gd name="connsiteX26" fmla="*/ 45873 w 54995"/>
                <a:gd name="connsiteY26" fmla="*/ 3217 h 34296"/>
                <a:gd name="connsiteX27" fmla="*/ 47794 w 54995"/>
                <a:gd name="connsiteY27" fmla="*/ 1943 h 34296"/>
                <a:gd name="connsiteX28" fmla="*/ 50798 w 54995"/>
                <a:gd name="connsiteY28" fmla="*/ 8 h 34296"/>
                <a:gd name="connsiteX29" fmla="*/ 49412 w 54995"/>
                <a:gd name="connsiteY29" fmla="*/ 2956 h 34296"/>
                <a:gd name="connsiteX30" fmla="*/ 49336 w 54995"/>
                <a:gd name="connsiteY30" fmla="*/ 4400 h 34296"/>
                <a:gd name="connsiteX31" fmla="*/ 51348 w 54995"/>
                <a:gd name="connsiteY31" fmla="*/ 7371 h 34296"/>
                <a:gd name="connsiteX32" fmla="*/ 54989 w 54995"/>
                <a:gd name="connsiteY32" fmla="*/ 7641 h 34296"/>
                <a:gd name="connsiteX33" fmla="*/ 41557 w 54995"/>
                <a:gd name="connsiteY33" fmla="*/ 8441 h 34296"/>
                <a:gd name="connsiteX34" fmla="*/ 41441 w 54995"/>
                <a:gd name="connsiteY34" fmla="*/ 10841 h 34296"/>
                <a:gd name="connsiteX35" fmla="*/ 44386 w 54995"/>
                <a:gd name="connsiteY35" fmla="*/ 11149 h 34296"/>
                <a:gd name="connsiteX36" fmla="*/ 47392 w 54995"/>
                <a:gd name="connsiteY36" fmla="*/ 10175 h 34296"/>
                <a:gd name="connsiteX37" fmla="*/ 48895 w 54995"/>
                <a:gd name="connsiteY37" fmla="*/ 13398 h 34296"/>
                <a:gd name="connsiteX38" fmla="*/ 50213 w 54995"/>
                <a:gd name="connsiteY38" fmla="*/ 13483 h 34296"/>
                <a:gd name="connsiteX39" fmla="*/ 50705 w 54995"/>
                <a:gd name="connsiteY39" fmla="*/ 14133 h 34296"/>
                <a:gd name="connsiteX40" fmla="*/ 50383 w 54995"/>
                <a:gd name="connsiteY40" fmla="*/ 15214 h 34296"/>
                <a:gd name="connsiteX41" fmla="*/ 51443 w 54995"/>
                <a:gd name="connsiteY41" fmla="*/ 16475 h 34296"/>
                <a:gd name="connsiteX42" fmla="*/ 51382 w 54995"/>
                <a:gd name="connsiteY42" fmla="*/ 17701 h 34296"/>
                <a:gd name="connsiteX43" fmla="*/ 52640 w 54995"/>
                <a:gd name="connsiteY43" fmla="*/ 19245 h 34296"/>
                <a:gd name="connsiteX44" fmla="*/ 51291 w 54995"/>
                <a:gd name="connsiteY44" fmla="*/ 19637 h 34296"/>
                <a:gd name="connsiteX45" fmla="*/ 50470 w 54995"/>
                <a:gd name="connsiteY45" fmla="*/ 20181 h 34296"/>
                <a:gd name="connsiteX46" fmla="*/ 50220 w 54995"/>
                <a:gd name="connsiteY46" fmla="*/ 21429 h 34296"/>
                <a:gd name="connsiteX47" fmla="*/ 51202 w 54995"/>
                <a:gd name="connsiteY47" fmla="*/ 23470 h 34296"/>
                <a:gd name="connsiteX48" fmla="*/ 50434 w 54995"/>
                <a:gd name="connsiteY48" fmla="*/ 23953 h 34296"/>
                <a:gd name="connsiteX49" fmla="*/ 48228 w 54995"/>
                <a:gd name="connsiteY49" fmla="*/ 23845 h 34296"/>
                <a:gd name="connsiteX50" fmla="*/ 47935 w 54995"/>
                <a:gd name="connsiteY50" fmla="*/ 24702 h 34296"/>
                <a:gd name="connsiteX51" fmla="*/ 45332 w 54995"/>
                <a:gd name="connsiteY51" fmla="*/ 24472 h 34296"/>
                <a:gd name="connsiteX52" fmla="*/ 44017 w 54995"/>
                <a:gd name="connsiteY52" fmla="*/ 28617 h 34296"/>
                <a:gd name="connsiteX53" fmla="*/ 40364 w 54995"/>
                <a:gd name="connsiteY53" fmla="*/ 29659 h 34296"/>
                <a:gd name="connsiteX54" fmla="*/ 38738 w 54995"/>
                <a:gd name="connsiteY54" fmla="*/ 30606 h 34296"/>
                <a:gd name="connsiteX55" fmla="*/ 35740 w 54995"/>
                <a:gd name="connsiteY55" fmla="*/ 31748 h 34296"/>
                <a:gd name="connsiteX56" fmla="*/ 33970 w 54995"/>
                <a:gd name="connsiteY56" fmla="*/ 32609 h 34296"/>
                <a:gd name="connsiteX57" fmla="*/ 32078 w 54995"/>
                <a:gd name="connsiteY57" fmla="*/ 33938 h 34296"/>
                <a:gd name="connsiteX58" fmla="*/ 29610 w 54995"/>
                <a:gd name="connsiteY58" fmla="*/ 34267 h 34296"/>
                <a:gd name="connsiteX59" fmla="*/ 28661 w 54995"/>
                <a:gd name="connsiteY59" fmla="*/ 33349 h 34296"/>
                <a:gd name="connsiteX0" fmla="*/ 28661 w 56353"/>
                <a:gd name="connsiteY0" fmla="*/ 33349 h 34296"/>
                <a:gd name="connsiteX1" fmla="*/ 27752 w 56353"/>
                <a:gd name="connsiteY1" fmla="*/ 31190 h 34296"/>
                <a:gd name="connsiteX2" fmla="*/ 24379 w 56353"/>
                <a:gd name="connsiteY2" fmla="*/ 30973 h 34296"/>
                <a:gd name="connsiteX3" fmla="*/ 24489 w 56353"/>
                <a:gd name="connsiteY3" fmla="*/ 32262 h 34296"/>
                <a:gd name="connsiteX4" fmla="*/ 22650 w 56353"/>
                <a:gd name="connsiteY4" fmla="*/ 32651 h 34296"/>
                <a:gd name="connsiteX5" fmla="*/ 21370 w 56353"/>
                <a:gd name="connsiteY5" fmla="*/ 31759 h 34296"/>
                <a:gd name="connsiteX6" fmla="*/ 19987 w 56353"/>
                <a:gd name="connsiteY6" fmla="*/ 30304 h 34296"/>
                <a:gd name="connsiteX7" fmla="*/ 18316 w 56353"/>
                <a:gd name="connsiteY7" fmla="*/ 28955 h 34296"/>
                <a:gd name="connsiteX8" fmla="*/ 18798 w 56353"/>
                <a:gd name="connsiteY8" fmla="*/ 28167 h 34296"/>
                <a:gd name="connsiteX9" fmla="*/ 17950 w 56353"/>
                <a:gd name="connsiteY9" fmla="*/ 27679 h 34296"/>
                <a:gd name="connsiteX10" fmla="*/ 17431 w 56353"/>
                <a:gd name="connsiteY10" fmla="*/ 25287 h 34296"/>
                <a:gd name="connsiteX11" fmla="*/ 17892 w 56353"/>
                <a:gd name="connsiteY11" fmla="*/ 23700 h 34296"/>
                <a:gd name="connsiteX12" fmla="*/ 15150 w 56353"/>
                <a:gd name="connsiteY12" fmla="*/ 19565 h 34296"/>
                <a:gd name="connsiteX13" fmla="*/ 12396 w 56353"/>
                <a:gd name="connsiteY13" fmla="*/ 18251 h 34296"/>
                <a:gd name="connsiteX14" fmla="*/ 2114 w 56353"/>
                <a:gd name="connsiteY14" fmla="*/ 10595 h 34296"/>
                <a:gd name="connsiteX15" fmla="*/ 85 w 56353"/>
                <a:gd name="connsiteY15" fmla="*/ 9128 h 34296"/>
                <a:gd name="connsiteX16" fmla="*/ 3666 w 56353"/>
                <a:gd name="connsiteY16" fmla="*/ 6641 h 34296"/>
                <a:gd name="connsiteX17" fmla="*/ 6207 w 56353"/>
                <a:gd name="connsiteY17" fmla="*/ 7747 h 34296"/>
                <a:gd name="connsiteX18" fmla="*/ 9327 w 56353"/>
                <a:gd name="connsiteY18" fmla="*/ 7839 h 34296"/>
                <a:gd name="connsiteX19" fmla="*/ 13233 w 56353"/>
                <a:gd name="connsiteY19" fmla="*/ 5563 h 34296"/>
                <a:gd name="connsiteX20" fmla="*/ 17420 w 56353"/>
                <a:gd name="connsiteY20" fmla="*/ 5165 h 34296"/>
                <a:gd name="connsiteX21" fmla="*/ 20502 w 56353"/>
                <a:gd name="connsiteY21" fmla="*/ 5580 h 34296"/>
                <a:gd name="connsiteX22" fmla="*/ 23102 w 56353"/>
                <a:gd name="connsiteY22" fmla="*/ 5984 h 34296"/>
                <a:gd name="connsiteX23" fmla="*/ 29452 w 56353"/>
                <a:gd name="connsiteY23" fmla="*/ 4514 h 34296"/>
                <a:gd name="connsiteX24" fmla="*/ 33403 w 56353"/>
                <a:gd name="connsiteY24" fmla="*/ 3252 h 34296"/>
                <a:gd name="connsiteX25" fmla="*/ 38107 w 56353"/>
                <a:gd name="connsiteY25" fmla="*/ 1047 h 34296"/>
                <a:gd name="connsiteX26" fmla="*/ 45873 w 56353"/>
                <a:gd name="connsiteY26" fmla="*/ 3217 h 34296"/>
                <a:gd name="connsiteX27" fmla="*/ 47794 w 56353"/>
                <a:gd name="connsiteY27" fmla="*/ 1943 h 34296"/>
                <a:gd name="connsiteX28" fmla="*/ 50798 w 56353"/>
                <a:gd name="connsiteY28" fmla="*/ 8 h 34296"/>
                <a:gd name="connsiteX29" fmla="*/ 49412 w 56353"/>
                <a:gd name="connsiteY29" fmla="*/ 2956 h 34296"/>
                <a:gd name="connsiteX30" fmla="*/ 49336 w 56353"/>
                <a:gd name="connsiteY30" fmla="*/ 4400 h 34296"/>
                <a:gd name="connsiteX31" fmla="*/ 51348 w 56353"/>
                <a:gd name="connsiteY31" fmla="*/ 7371 h 34296"/>
                <a:gd name="connsiteX32" fmla="*/ 54989 w 56353"/>
                <a:gd name="connsiteY32" fmla="*/ 7641 h 34296"/>
                <a:gd name="connsiteX33" fmla="*/ 56344 w 56353"/>
                <a:gd name="connsiteY33" fmla="*/ 10836 h 34296"/>
                <a:gd name="connsiteX34" fmla="*/ 41441 w 56353"/>
                <a:gd name="connsiteY34" fmla="*/ 10841 h 34296"/>
                <a:gd name="connsiteX35" fmla="*/ 44386 w 56353"/>
                <a:gd name="connsiteY35" fmla="*/ 11149 h 34296"/>
                <a:gd name="connsiteX36" fmla="*/ 47392 w 56353"/>
                <a:gd name="connsiteY36" fmla="*/ 10175 h 34296"/>
                <a:gd name="connsiteX37" fmla="*/ 48895 w 56353"/>
                <a:gd name="connsiteY37" fmla="*/ 13398 h 34296"/>
                <a:gd name="connsiteX38" fmla="*/ 50213 w 56353"/>
                <a:gd name="connsiteY38" fmla="*/ 13483 h 34296"/>
                <a:gd name="connsiteX39" fmla="*/ 50705 w 56353"/>
                <a:gd name="connsiteY39" fmla="*/ 14133 h 34296"/>
                <a:gd name="connsiteX40" fmla="*/ 50383 w 56353"/>
                <a:gd name="connsiteY40" fmla="*/ 15214 h 34296"/>
                <a:gd name="connsiteX41" fmla="*/ 51443 w 56353"/>
                <a:gd name="connsiteY41" fmla="*/ 16475 h 34296"/>
                <a:gd name="connsiteX42" fmla="*/ 51382 w 56353"/>
                <a:gd name="connsiteY42" fmla="*/ 17701 h 34296"/>
                <a:gd name="connsiteX43" fmla="*/ 52640 w 56353"/>
                <a:gd name="connsiteY43" fmla="*/ 19245 h 34296"/>
                <a:gd name="connsiteX44" fmla="*/ 51291 w 56353"/>
                <a:gd name="connsiteY44" fmla="*/ 19637 h 34296"/>
                <a:gd name="connsiteX45" fmla="*/ 50470 w 56353"/>
                <a:gd name="connsiteY45" fmla="*/ 20181 h 34296"/>
                <a:gd name="connsiteX46" fmla="*/ 50220 w 56353"/>
                <a:gd name="connsiteY46" fmla="*/ 21429 h 34296"/>
                <a:gd name="connsiteX47" fmla="*/ 51202 w 56353"/>
                <a:gd name="connsiteY47" fmla="*/ 23470 h 34296"/>
                <a:gd name="connsiteX48" fmla="*/ 50434 w 56353"/>
                <a:gd name="connsiteY48" fmla="*/ 23953 h 34296"/>
                <a:gd name="connsiteX49" fmla="*/ 48228 w 56353"/>
                <a:gd name="connsiteY49" fmla="*/ 23845 h 34296"/>
                <a:gd name="connsiteX50" fmla="*/ 47935 w 56353"/>
                <a:gd name="connsiteY50" fmla="*/ 24702 h 34296"/>
                <a:gd name="connsiteX51" fmla="*/ 45332 w 56353"/>
                <a:gd name="connsiteY51" fmla="*/ 24472 h 34296"/>
                <a:gd name="connsiteX52" fmla="*/ 44017 w 56353"/>
                <a:gd name="connsiteY52" fmla="*/ 28617 h 34296"/>
                <a:gd name="connsiteX53" fmla="*/ 40364 w 56353"/>
                <a:gd name="connsiteY53" fmla="*/ 29659 h 34296"/>
                <a:gd name="connsiteX54" fmla="*/ 38738 w 56353"/>
                <a:gd name="connsiteY54" fmla="*/ 30606 h 34296"/>
                <a:gd name="connsiteX55" fmla="*/ 35740 w 56353"/>
                <a:gd name="connsiteY55" fmla="*/ 31748 h 34296"/>
                <a:gd name="connsiteX56" fmla="*/ 33970 w 56353"/>
                <a:gd name="connsiteY56" fmla="*/ 32609 h 34296"/>
                <a:gd name="connsiteX57" fmla="*/ 32078 w 56353"/>
                <a:gd name="connsiteY57" fmla="*/ 33938 h 34296"/>
                <a:gd name="connsiteX58" fmla="*/ 29610 w 56353"/>
                <a:gd name="connsiteY58" fmla="*/ 34267 h 34296"/>
                <a:gd name="connsiteX59" fmla="*/ 28661 w 56353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7392 w 56647"/>
                <a:gd name="connsiteY36" fmla="*/ 10175 h 34296"/>
                <a:gd name="connsiteX37" fmla="*/ 48895 w 56647"/>
                <a:gd name="connsiteY37" fmla="*/ 13398 h 34296"/>
                <a:gd name="connsiteX38" fmla="*/ 50213 w 56647"/>
                <a:gd name="connsiteY38" fmla="*/ 13483 h 34296"/>
                <a:gd name="connsiteX39" fmla="*/ 50705 w 56647"/>
                <a:gd name="connsiteY39" fmla="*/ 14133 h 34296"/>
                <a:gd name="connsiteX40" fmla="*/ 50383 w 56647"/>
                <a:gd name="connsiteY40" fmla="*/ 15214 h 34296"/>
                <a:gd name="connsiteX41" fmla="*/ 51443 w 56647"/>
                <a:gd name="connsiteY41" fmla="*/ 16475 h 34296"/>
                <a:gd name="connsiteX42" fmla="*/ 51382 w 56647"/>
                <a:gd name="connsiteY42" fmla="*/ 17701 h 34296"/>
                <a:gd name="connsiteX43" fmla="*/ 52640 w 56647"/>
                <a:gd name="connsiteY43" fmla="*/ 19245 h 34296"/>
                <a:gd name="connsiteX44" fmla="*/ 51291 w 56647"/>
                <a:gd name="connsiteY44" fmla="*/ 19637 h 34296"/>
                <a:gd name="connsiteX45" fmla="*/ 50470 w 56647"/>
                <a:gd name="connsiteY45" fmla="*/ 20181 h 34296"/>
                <a:gd name="connsiteX46" fmla="*/ 50220 w 56647"/>
                <a:gd name="connsiteY46" fmla="*/ 21429 h 34296"/>
                <a:gd name="connsiteX47" fmla="*/ 51202 w 56647"/>
                <a:gd name="connsiteY47" fmla="*/ 23470 h 34296"/>
                <a:gd name="connsiteX48" fmla="*/ 50434 w 56647"/>
                <a:gd name="connsiteY48" fmla="*/ 23953 h 34296"/>
                <a:gd name="connsiteX49" fmla="*/ 48228 w 56647"/>
                <a:gd name="connsiteY49" fmla="*/ 23845 h 34296"/>
                <a:gd name="connsiteX50" fmla="*/ 47935 w 56647"/>
                <a:gd name="connsiteY50" fmla="*/ 24702 h 34296"/>
                <a:gd name="connsiteX51" fmla="*/ 45332 w 56647"/>
                <a:gd name="connsiteY51" fmla="*/ 24472 h 34296"/>
                <a:gd name="connsiteX52" fmla="*/ 44017 w 56647"/>
                <a:gd name="connsiteY52" fmla="*/ 28617 h 34296"/>
                <a:gd name="connsiteX53" fmla="*/ 40364 w 56647"/>
                <a:gd name="connsiteY53" fmla="*/ 29659 h 34296"/>
                <a:gd name="connsiteX54" fmla="*/ 38738 w 56647"/>
                <a:gd name="connsiteY54" fmla="*/ 30606 h 34296"/>
                <a:gd name="connsiteX55" fmla="*/ 35740 w 56647"/>
                <a:gd name="connsiteY55" fmla="*/ 31748 h 34296"/>
                <a:gd name="connsiteX56" fmla="*/ 33970 w 56647"/>
                <a:gd name="connsiteY56" fmla="*/ 32609 h 34296"/>
                <a:gd name="connsiteX57" fmla="*/ 32078 w 56647"/>
                <a:gd name="connsiteY57" fmla="*/ 33938 h 34296"/>
                <a:gd name="connsiteX58" fmla="*/ 29610 w 56647"/>
                <a:gd name="connsiteY58" fmla="*/ 34267 h 34296"/>
                <a:gd name="connsiteX59" fmla="*/ 28661 w 56647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8895 w 56647"/>
                <a:gd name="connsiteY36" fmla="*/ 13398 h 34296"/>
                <a:gd name="connsiteX37" fmla="*/ 50213 w 56647"/>
                <a:gd name="connsiteY37" fmla="*/ 13483 h 34296"/>
                <a:gd name="connsiteX38" fmla="*/ 50705 w 56647"/>
                <a:gd name="connsiteY38" fmla="*/ 14133 h 34296"/>
                <a:gd name="connsiteX39" fmla="*/ 50383 w 56647"/>
                <a:gd name="connsiteY39" fmla="*/ 15214 h 34296"/>
                <a:gd name="connsiteX40" fmla="*/ 51443 w 56647"/>
                <a:gd name="connsiteY40" fmla="*/ 16475 h 34296"/>
                <a:gd name="connsiteX41" fmla="*/ 51382 w 56647"/>
                <a:gd name="connsiteY41" fmla="*/ 17701 h 34296"/>
                <a:gd name="connsiteX42" fmla="*/ 52640 w 56647"/>
                <a:gd name="connsiteY42" fmla="*/ 19245 h 34296"/>
                <a:gd name="connsiteX43" fmla="*/ 51291 w 56647"/>
                <a:gd name="connsiteY43" fmla="*/ 19637 h 34296"/>
                <a:gd name="connsiteX44" fmla="*/ 50470 w 56647"/>
                <a:gd name="connsiteY44" fmla="*/ 20181 h 34296"/>
                <a:gd name="connsiteX45" fmla="*/ 50220 w 56647"/>
                <a:gd name="connsiteY45" fmla="*/ 21429 h 34296"/>
                <a:gd name="connsiteX46" fmla="*/ 51202 w 56647"/>
                <a:gd name="connsiteY46" fmla="*/ 23470 h 34296"/>
                <a:gd name="connsiteX47" fmla="*/ 50434 w 56647"/>
                <a:gd name="connsiteY47" fmla="*/ 23953 h 34296"/>
                <a:gd name="connsiteX48" fmla="*/ 48228 w 56647"/>
                <a:gd name="connsiteY48" fmla="*/ 23845 h 34296"/>
                <a:gd name="connsiteX49" fmla="*/ 47935 w 56647"/>
                <a:gd name="connsiteY49" fmla="*/ 24702 h 34296"/>
                <a:gd name="connsiteX50" fmla="*/ 45332 w 56647"/>
                <a:gd name="connsiteY50" fmla="*/ 24472 h 34296"/>
                <a:gd name="connsiteX51" fmla="*/ 44017 w 56647"/>
                <a:gd name="connsiteY51" fmla="*/ 28617 h 34296"/>
                <a:gd name="connsiteX52" fmla="*/ 40364 w 56647"/>
                <a:gd name="connsiteY52" fmla="*/ 29659 h 34296"/>
                <a:gd name="connsiteX53" fmla="*/ 38738 w 56647"/>
                <a:gd name="connsiteY53" fmla="*/ 30606 h 34296"/>
                <a:gd name="connsiteX54" fmla="*/ 35740 w 56647"/>
                <a:gd name="connsiteY54" fmla="*/ 31748 h 34296"/>
                <a:gd name="connsiteX55" fmla="*/ 33970 w 56647"/>
                <a:gd name="connsiteY55" fmla="*/ 32609 h 34296"/>
                <a:gd name="connsiteX56" fmla="*/ 32078 w 56647"/>
                <a:gd name="connsiteY56" fmla="*/ 33938 h 34296"/>
                <a:gd name="connsiteX57" fmla="*/ 29610 w 56647"/>
                <a:gd name="connsiteY57" fmla="*/ 34267 h 34296"/>
                <a:gd name="connsiteX58" fmla="*/ 28661 w 56647"/>
                <a:gd name="connsiteY58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705 w 56492"/>
                <a:gd name="connsiteY37" fmla="*/ 14133 h 34296"/>
                <a:gd name="connsiteX38" fmla="*/ 50383 w 56492"/>
                <a:gd name="connsiteY38" fmla="*/ 15214 h 34296"/>
                <a:gd name="connsiteX39" fmla="*/ 51443 w 56492"/>
                <a:gd name="connsiteY39" fmla="*/ 16475 h 34296"/>
                <a:gd name="connsiteX40" fmla="*/ 51382 w 56492"/>
                <a:gd name="connsiteY40" fmla="*/ 17701 h 34296"/>
                <a:gd name="connsiteX41" fmla="*/ 52640 w 56492"/>
                <a:gd name="connsiteY41" fmla="*/ 19245 h 34296"/>
                <a:gd name="connsiteX42" fmla="*/ 51291 w 56492"/>
                <a:gd name="connsiteY42" fmla="*/ 19637 h 34296"/>
                <a:gd name="connsiteX43" fmla="*/ 50470 w 56492"/>
                <a:gd name="connsiteY43" fmla="*/ 20181 h 34296"/>
                <a:gd name="connsiteX44" fmla="*/ 50220 w 56492"/>
                <a:gd name="connsiteY44" fmla="*/ 21429 h 34296"/>
                <a:gd name="connsiteX45" fmla="*/ 51202 w 56492"/>
                <a:gd name="connsiteY45" fmla="*/ 23470 h 34296"/>
                <a:gd name="connsiteX46" fmla="*/ 50434 w 56492"/>
                <a:gd name="connsiteY46" fmla="*/ 23953 h 34296"/>
                <a:gd name="connsiteX47" fmla="*/ 48228 w 56492"/>
                <a:gd name="connsiteY47" fmla="*/ 23845 h 34296"/>
                <a:gd name="connsiteX48" fmla="*/ 47935 w 56492"/>
                <a:gd name="connsiteY48" fmla="*/ 24702 h 34296"/>
                <a:gd name="connsiteX49" fmla="*/ 45332 w 56492"/>
                <a:gd name="connsiteY49" fmla="*/ 24472 h 34296"/>
                <a:gd name="connsiteX50" fmla="*/ 44017 w 56492"/>
                <a:gd name="connsiteY50" fmla="*/ 28617 h 34296"/>
                <a:gd name="connsiteX51" fmla="*/ 40364 w 56492"/>
                <a:gd name="connsiteY51" fmla="*/ 29659 h 34296"/>
                <a:gd name="connsiteX52" fmla="*/ 38738 w 56492"/>
                <a:gd name="connsiteY52" fmla="*/ 30606 h 34296"/>
                <a:gd name="connsiteX53" fmla="*/ 35740 w 56492"/>
                <a:gd name="connsiteY53" fmla="*/ 31748 h 34296"/>
                <a:gd name="connsiteX54" fmla="*/ 33970 w 56492"/>
                <a:gd name="connsiteY54" fmla="*/ 32609 h 34296"/>
                <a:gd name="connsiteX55" fmla="*/ 32078 w 56492"/>
                <a:gd name="connsiteY55" fmla="*/ 33938 h 34296"/>
                <a:gd name="connsiteX56" fmla="*/ 29610 w 56492"/>
                <a:gd name="connsiteY56" fmla="*/ 34267 h 34296"/>
                <a:gd name="connsiteX57" fmla="*/ 28661 w 56492"/>
                <a:gd name="connsiteY57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383 w 56492"/>
                <a:gd name="connsiteY37" fmla="*/ 15214 h 34296"/>
                <a:gd name="connsiteX38" fmla="*/ 51443 w 56492"/>
                <a:gd name="connsiteY38" fmla="*/ 16475 h 34296"/>
                <a:gd name="connsiteX39" fmla="*/ 51382 w 56492"/>
                <a:gd name="connsiteY39" fmla="*/ 17701 h 34296"/>
                <a:gd name="connsiteX40" fmla="*/ 52640 w 56492"/>
                <a:gd name="connsiteY40" fmla="*/ 19245 h 34296"/>
                <a:gd name="connsiteX41" fmla="*/ 51291 w 56492"/>
                <a:gd name="connsiteY41" fmla="*/ 19637 h 34296"/>
                <a:gd name="connsiteX42" fmla="*/ 50470 w 56492"/>
                <a:gd name="connsiteY42" fmla="*/ 20181 h 34296"/>
                <a:gd name="connsiteX43" fmla="*/ 50220 w 56492"/>
                <a:gd name="connsiteY43" fmla="*/ 21429 h 34296"/>
                <a:gd name="connsiteX44" fmla="*/ 51202 w 56492"/>
                <a:gd name="connsiteY44" fmla="*/ 23470 h 34296"/>
                <a:gd name="connsiteX45" fmla="*/ 50434 w 56492"/>
                <a:gd name="connsiteY45" fmla="*/ 23953 h 34296"/>
                <a:gd name="connsiteX46" fmla="*/ 48228 w 56492"/>
                <a:gd name="connsiteY46" fmla="*/ 23845 h 34296"/>
                <a:gd name="connsiteX47" fmla="*/ 47935 w 56492"/>
                <a:gd name="connsiteY47" fmla="*/ 24702 h 34296"/>
                <a:gd name="connsiteX48" fmla="*/ 45332 w 56492"/>
                <a:gd name="connsiteY48" fmla="*/ 24472 h 34296"/>
                <a:gd name="connsiteX49" fmla="*/ 44017 w 56492"/>
                <a:gd name="connsiteY49" fmla="*/ 28617 h 34296"/>
                <a:gd name="connsiteX50" fmla="*/ 40364 w 56492"/>
                <a:gd name="connsiteY50" fmla="*/ 29659 h 34296"/>
                <a:gd name="connsiteX51" fmla="*/ 38738 w 56492"/>
                <a:gd name="connsiteY51" fmla="*/ 30606 h 34296"/>
                <a:gd name="connsiteX52" fmla="*/ 35740 w 56492"/>
                <a:gd name="connsiteY52" fmla="*/ 31748 h 34296"/>
                <a:gd name="connsiteX53" fmla="*/ 33970 w 56492"/>
                <a:gd name="connsiteY53" fmla="*/ 32609 h 34296"/>
                <a:gd name="connsiteX54" fmla="*/ 32078 w 56492"/>
                <a:gd name="connsiteY54" fmla="*/ 33938 h 34296"/>
                <a:gd name="connsiteX55" fmla="*/ 29610 w 56492"/>
                <a:gd name="connsiteY55" fmla="*/ 34267 h 34296"/>
                <a:gd name="connsiteX56" fmla="*/ 28661 w 56492"/>
                <a:gd name="connsiteY56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1443 w 56492"/>
                <a:gd name="connsiteY37" fmla="*/ 16475 h 34296"/>
                <a:gd name="connsiteX38" fmla="*/ 51382 w 56492"/>
                <a:gd name="connsiteY38" fmla="*/ 17701 h 34296"/>
                <a:gd name="connsiteX39" fmla="*/ 52640 w 56492"/>
                <a:gd name="connsiteY39" fmla="*/ 19245 h 34296"/>
                <a:gd name="connsiteX40" fmla="*/ 51291 w 56492"/>
                <a:gd name="connsiteY40" fmla="*/ 19637 h 34296"/>
                <a:gd name="connsiteX41" fmla="*/ 50470 w 56492"/>
                <a:gd name="connsiteY41" fmla="*/ 20181 h 34296"/>
                <a:gd name="connsiteX42" fmla="*/ 50220 w 56492"/>
                <a:gd name="connsiteY42" fmla="*/ 21429 h 34296"/>
                <a:gd name="connsiteX43" fmla="*/ 51202 w 56492"/>
                <a:gd name="connsiteY43" fmla="*/ 23470 h 34296"/>
                <a:gd name="connsiteX44" fmla="*/ 50434 w 56492"/>
                <a:gd name="connsiteY44" fmla="*/ 23953 h 34296"/>
                <a:gd name="connsiteX45" fmla="*/ 48228 w 56492"/>
                <a:gd name="connsiteY45" fmla="*/ 23845 h 34296"/>
                <a:gd name="connsiteX46" fmla="*/ 47935 w 56492"/>
                <a:gd name="connsiteY46" fmla="*/ 24702 h 34296"/>
                <a:gd name="connsiteX47" fmla="*/ 45332 w 56492"/>
                <a:gd name="connsiteY47" fmla="*/ 24472 h 34296"/>
                <a:gd name="connsiteX48" fmla="*/ 44017 w 56492"/>
                <a:gd name="connsiteY48" fmla="*/ 28617 h 34296"/>
                <a:gd name="connsiteX49" fmla="*/ 40364 w 56492"/>
                <a:gd name="connsiteY49" fmla="*/ 29659 h 34296"/>
                <a:gd name="connsiteX50" fmla="*/ 38738 w 56492"/>
                <a:gd name="connsiteY50" fmla="*/ 30606 h 34296"/>
                <a:gd name="connsiteX51" fmla="*/ 35740 w 56492"/>
                <a:gd name="connsiteY51" fmla="*/ 31748 h 34296"/>
                <a:gd name="connsiteX52" fmla="*/ 33970 w 56492"/>
                <a:gd name="connsiteY52" fmla="*/ 32609 h 34296"/>
                <a:gd name="connsiteX53" fmla="*/ 32078 w 56492"/>
                <a:gd name="connsiteY53" fmla="*/ 33938 h 34296"/>
                <a:gd name="connsiteX54" fmla="*/ 29610 w 56492"/>
                <a:gd name="connsiteY54" fmla="*/ 34267 h 34296"/>
                <a:gd name="connsiteX55" fmla="*/ 28661 w 56492"/>
                <a:gd name="connsiteY55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1443 w 56492"/>
                <a:gd name="connsiteY36" fmla="*/ 16475 h 34296"/>
                <a:gd name="connsiteX37" fmla="*/ 51382 w 56492"/>
                <a:gd name="connsiteY37" fmla="*/ 17701 h 34296"/>
                <a:gd name="connsiteX38" fmla="*/ 52640 w 56492"/>
                <a:gd name="connsiteY38" fmla="*/ 19245 h 34296"/>
                <a:gd name="connsiteX39" fmla="*/ 51291 w 56492"/>
                <a:gd name="connsiteY39" fmla="*/ 19637 h 34296"/>
                <a:gd name="connsiteX40" fmla="*/ 50470 w 56492"/>
                <a:gd name="connsiteY40" fmla="*/ 20181 h 34296"/>
                <a:gd name="connsiteX41" fmla="*/ 50220 w 56492"/>
                <a:gd name="connsiteY41" fmla="*/ 21429 h 34296"/>
                <a:gd name="connsiteX42" fmla="*/ 51202 w 56492"/>
                <a:gd name="connsiteY42" fmla="*/ 23470 h 34296"/>
                <a:gd name="connsiteX43" fmla="*/ 50434 w 56492"/>
                <a:gd name="connsiteY43" fmla="*/ 23953 h 34296"/>
                <a:gd name="connsiteX44" fmla="*/ 48228 w 56492"/>
                <a:gd name="connsiteY44" fmla="*/ 23845 h 34296"/>
                <a:gd name="connsiteX45" fmla="*/ 47935 w 56492"/>
                <a:gd name="connsiteY45" fmla="*/ 24702 h 34296"/>
                <a:gd name="connsiteX46" fmla="*/ 45332 w 56492"/>
                <a:gd name="connsiteY46" fmla="*/ 24472 h 34296"/>
                <a:gd name="connsiteX47" fmla="*/ 44017 w 56492"/>
                <a:gd name="connsiteY47" fmla="*/ 28617 h 34296"/>
                <a:gd name="connsiteX48" fmla="*/ 40364 w 56492"/>
                <a:gd name="connsiteY48" fmla="*/ 29659 h 34296"/>
                <a:gd name="connsiteX49" fmla="*/ 38738 w 56492"/>
                <a:gd name="connsiteY49" fmla="*/ 30606 h 34296"/>
                <a:gd name="connsiteX50" fmla="*/ 35740 w 56492"/>
                <a:gd name="connsiteY50" fmla="*/ 31748 h 34296"/>
                <a:gd name="connsiteX51" fmla="*/ 33970 w 56492"/>
                <a:gd name="connsiteY51" fmla="*/ 32609 h 34296"/>
                <a:gd name="connsiteX52" fmla="*/ 32078 w 56492"/>
                <a:gd name="connsiteY52" fmla="*/ 33938 h 34296"/>
                <a:gd name="connsiteX53" fmla="*/ 29610 w 56492"/>
                <a:gd name="connsiteY53" fmla="*/ 34267 h 34296"/>
                <a:gd name="connsiteX54" fmla="*/ 28661 w 56492"/>
                <a:gd name="connsiteY54" fmla="*/ 33349 h 34296"/>
                <a:gd name="connsiteX0" fmla="*/ 28661 w 56448"/>
                <a:gd name="connsiteY0" fmla="*/ 33349 h 34296"/>
                <a:gd name="connsiteX1" fmla="*/ 27752 w 56448"/>
                <a:gd name="connsiteY1" fmla="*/ 31190 h 34296"/>
                <a:gd name="connsiteX2" fmla="*/ 24379 w 56448"/>
                <a:gd name="connsiteY2" fmla="*/ 30973 h 34296"/>
                <a:gd name="connsiteX3" fmla="*/ 24489 w 56448"/>
                <a:gd name="connsiteY3" fmla="*/ 32262 h 34296"/>
                <a:gd name="connsiteX4" fmla="*/ 22650 w 56448"/>
                <a:gd name="connsiteY4" fmla="*/ 32651 h 34296"/>
                <a:gd name="connsiteX5" fmla="*/ 21370 w 56448"/>
                <a:gd name="connsiteY5" fmla="*/ 31759 h 34296"/>
                <a:gd name="connsiteX6" fmla="*/ 19987 w 56448"/>
                <a:gd name="connsiteY6" fmla="*/ 30304 h 34296"/>
                <a:gd name="connsiteX7" fmla="*/ 18316 w 56448"/>
                <a:gd name="connsiteY7" fmla="*/ 28955 h 34296"/>
                <a:gd name="connsiteX8" fmla="*/ 18798 w 56448"/>
                <a:gd name="connsiteY8" fmla="*/ 28167 h 34296"/>
                <a:gd name="connsiteX9" fmla="*/ 17950 w 56448"/>
                <a:gd name="connsiteY9" fmla="*/ 27679 h 34296"/>
                <a:gd name="connsiteX10" fmla="*/ 17431 w 56448"/>
                <a:gd name="connsiteY10" fmla="*/ 25287 h 34296"/>
                <a:gd name="connsiteX11" fmla="*/ 17892 w 56448"/>
                <a:gd name="connsiteY11" fmla="*/ 23700 h 34296"/>
                <a:gd name="connsiteX12" fmla="*/ 15150 w 56448"/>
                <a:gd name="connsiteY12" fmla="*/ 19565 h 34296"/>
                <a:gd name="connsiteX13" fmla="*/ 12396 w 56448"/>
                <a:gd name="connsiteY13" fmla="*/ 18251 h 34296"/>
                <a:gd name="connsiteX14" fmla="*/ 2114 w 56448"/>
                <a:gd name="connsiteY14" fmla="*/ 10595 h 34296"/>
                <a:gd name="connsiteX15" fmla="*/ 85 w 56448"/>
                <a:gd name="connsiteY15" fmla="*/ 9128 h 34296"/>
                <a:gd name="connsiteX16" fmla="*/ 3666 w 56448"/>
                <a:gd name="connsiteY16" fmla="*/ 6641 h 34296"/>
                <a:gd name="connsiteX17" fmla="*/ 6207 w 56448"/>
                <a:gd name="connsiteY17" fmla="*/ 7747 h 34296"/>
                <a:gd name="connsiteX18" fmla="*/ 9327 w 56448"/>
                <a:gd name="connsiteY18" fmla="*/ 7839 h 34296"/>
                <a:gd name="connsiteX19" fmla="*/ 13233 w 56448"/>
                <a:gd name="connsiteY19" fmla="*/ 5563 h 34296"/>
                <a:gd name="connsiteX20" fmla="*/ 17420 w 56448"/>
                <a:gd name="connsiteY20" fmla="*/ 5165 h 34296"/>
                <a:gd name="connsiteX21" fmla="*/ 20502 w 56448"/>
                <a:gd name="connsiteY21" fmla="*/ 5580 h 34296"/>
                <a:gd name="connsiteX22" fmla="*/ 23102 w 56448"/>
                <a:gd name="connsiteY22" fmla="*/ 5984 h 34296"/>
                <a:gd name="connsiteX23" fmla="*/ 29452 w 56448"/>
                <a:gd name="connsiteY23" fmla="*/ 4514 h 34296"/>
                <a:gd name="connsiteX24" fmla="*/ 33403 w 56448"/>
                <a:gd name="connsiteY24" fmla="*/ 3252 h 34296"/>
                <a:gd name="connsiteX25" fmla="*/ 38107 w 56448"/>
                <a:gd name="connsiteY25" fmla="*/ 1047 h 34296"/>
                <a:gd name="connsiteX26" fmla="*/ 45873 w 56448"/>
                <a:gd name="connsiteY26" fmla="*/ 3217 h 34296"/>
                <a:gd name="connsiteX27" fmla="*/ 47794 w 56448"/>
                <a:gd name="connsiteY27" fmla="*/ 1943 h 34296"/>
                <a:gd name="connsiteX28" fmla="*/ 50798 w 56448"/>
                <a:gd name="connsiteY28" fmla="*/ 8 h 34296"/>
                <a:gd name="connsiteX29" fmla="*/ 49412 w 56448"/>
                <a:gd name="connsiteY29" fmla="*/ 2956 h 34296"/>
                <a:gd name="connsiteX30" fmla="*/ 49336 w 56448"/>
                <a:gd name="connsiteY30" fmla="*/ 4400 h 34296"/>
                <a:gd name="connsiteX31" fmla="*/ 51348 w 56448"/>
                <a:gd name="connsiteY31" fmla="*/ 7371 h 34296"/>
                <a:gd name="connsiteX32" fmla="*/ 54989 w 56448"/>
                <a:gd name="connsiteY32" fmla="*/ 7641 h 34296"/>
                <a:gd name="connsiteX33" fmla="*/ 56344 w 56448"/>
                <a:gd name="connsiteY33" fmla="*/ 10836 h 34296"/>
                <a:gd name="connsiteX34" fmla="*/ 55072 w 56448"/>
                <a:gd name="connsiteY34" fmla="*/ 11946 h 34296"/>
                <a:gd name="connsiteX35" fmla="*/ 51443 w 56448"/>
                <a:gd name="connsiteY35" fmla="*/ 16475 h 34296"/>
                <a:gd name="connsiteX36" fmla="*/ 51382 w 56448"/>
                <a:gd name="connsiteY36" fmla="*/ 17701 h 34296"/>
                <a:gd name="connsiteX37" fmla="*/ 52640 w 56448"/>
                <a:gd name="connsiteY37" fmla="*/ 19245 h 34296"/>
                <a:gd name="connsiteX38" fmla="*/ 51291 w 56448"/>
                <a:gd name="connsiteY38" fmla="*/ 19637 h 34296"/>
                <a:gd name="connsiteX39" fmla="*/ 50470 w 56448"/>
                <a:gd name="connsiteY39" fmla="*/ 20181 h 34296"/>
                <a:gd name="connsiteX40" fmla="*/ 50220 w 56448"/>
                <a:gd name="connsiteY40" fmla="*/ 21429 h 34296"/>
                <a:gd name="connsiteX41" fmla="*/ 51202 w 56448"/>
                <a:gd name="connsiteY41" fmla="*/ 23470 h 34296"/>
                <a:gd name="connsiteX42" fmla="*/ 50434 w 56448"/>
                <a:gd name="connsiteY42" fmla="*/ 23953 h 34296"/>
                <a:gd name="connsiteX43" fmla="*/ 48228 w 56448"/>
                <a:gd name="connsiteY43" fmla="*/ 23845 h 34296"/>
                <a:gd name="connsiteX44" fmla="*/ 47935 w 56448"/>
                <a:gd name="connsiteY44" fmla="*/ 24702 h 34296"/>
                <a:gd name="connsiteX45" fmla="*/ 45332 w 56448"/>
                <a:gd name="connsiteY45" fmla="*/ 24472 h 34296"/>
                <a:gd name="connsiteX46" fmla="*/ 44017 w 56448"/>
                <a:gd name="connsiteY46" fmla="*/ 28617 h 34296"/>
                <a:gd name="connsiteX47" fmla="*/ 40364 w 56448"/>
                <a:gd name="connsiteY47" fmla="*/ 29659 h 34296"/>
                <a:gd name="connsiteX48" fmla="*/ 38738 w 56448"/>
                <a:gd name="connsiteY48" fmla="*/ 30606 h 34296"/>
                <a:gd name="connsiteX49" fmla="*/ 35740 w 56448"/>
                <a:gd name="connsiteY49" fmla="*/ 31748 h 34296"/>
                <a:gd name="connsiteX50" fmla="*/ 33970 w 56448"/>
                <a:gd name="connsiteY50" fmla="*/ 32609 h 34296"/>
                <a:gd name="connsiteX51" fmla="*/ 32078 w 56448"/>
                <a:gd name="connsiteY51" fmla="*/ 33938 h 34296"/>
                <a:gd name="connsiteX52" fmla="*/ 29610 w 56448"/>
                <a:gd name="connsiteY52" fmla="*/ 34267 h 34296"/>
                <a:gd name="connsiteX53" fmla="*/ 28661 w 56448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1443 w 59976"/>
                <a:gd name="connsiteY36" fmla="*/ 16475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91 w 59976"/>
                <a:gd name="connsiteY38" fmla="*/ 19637 h 34296"/>
                <a:gd name="connsiteX39" fmla="*/ 50470 w 59976"/>
                <a:gd name="connsiteY39" fmla="*/ 20181 h 34296"/>
                <a:gd name="connsiteX40" fmla="*/ 50220 w 59976"/>
                <a:gd name="connsiteY40" fmla="*/ 21429 h 34296"/>
                <a:gd name="connsiteX41" fmla="*/ 51202 w 59976"/>
                <a:gd name="connsiteY41" fmla="*/ 23470 h 34296"/>
                <a:gd name="connsiteX42" fmla="*/ 50434 w 59976"/>
                <a:gd name="connsiteY42" fmla="*/ 23953 h 34296"/>
                <a:gd name="connsiteX43" fmla="*/ 48228 w 59976"/>
                <a:gd name="connsiteY43" fmla="*/ 23845 h 34296"/>
                <a:gd name="connsiteX44" fmla="*/ 47935 w 59976"/>
                <a:gd name="connsiteY44" fmla="*/ 24702 h 34296"/>
                <a:gd name="connsiteX45" fmla="*/ 45332 w 59976"/>
                <a:gd name="connsiteY45" fmla="*/ 24472 h 34296"/>
                <a:gd name="connsiteX46" fmla="*/ 44017 w 59976"/>
                <a:gd name="connsiteY46" fmla="*/ 28617 h 34296"/>
                <a:gd name="connsiteX47" fmla="*/ 40364 w 59976"/>
                <a:gd name="connsiteY47" fmla="*/ 29659 h 34296"/>
                <a:gd name="connsiteX48" fmla="*/ 38738 w 59976"/>
                <a:gd name="connsiteY48" fmla="*/ 30606 h 34296"/>
                <a:gd name="connsiteX49" fmla="*/ 35740 w 59976"/>
                <a:gd name="connsiteY49" fmla="*/ 31748 h 34296"/>
                <a:gd name="connsiteX50" fmla="*/ 33970 w 59976"/>
                <a:gd name="connsiteY50" fmla="*/ 32609 h 34296"/>
                <a:gd name="connsiteX51" fmla="*/ 32078 w 59976"/>
                <a:gd name="connsiteY51" fmla="*/ 33938 h 34296"/>
                <a:gd name="connsiteX52" fmla="*/ 29610 w 59976"/>
                <a:gd name="connsiteY52" fmla="*/ 34267 h 34296"/>
                <a:gd name="connsiteX53" fmla="*/ 28661 w 59976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470 w 59976"/>
                <a:gd name="connsiteY38" fmla="*/ 20181 h 34296"/>
                <a:gd name="connsiteX39" fmla="*/ 50220 w 59976"/>
                <a:gd name="connsiteY39" fmla="*/ 21429 h 34296"/>
                <a:gd name="connsiteX40" fmla="*/ 51202 w 59976"/>
                <a:gd name="connsiteY40" fmla="*/ 23470 h 34296"/>
                <a:gd name="connsiteX41" fmla="*/ 50434 w 59976"/>
                <a:gd name="connsiteY41" fmla="*/ 23953 h 34296"/>
                <a:gd name="connsiteX42" fmla="*/ 48228 w 59976"/>
                <a:gd name="connsiteY42" fmla="*/ 23845 h 34296"/>
                <a:gd name="connsiteX43" fmla="*/ 47935 w 59976"/>
                <a:gd name="connsiteY43" fmla="*/ 24702 h 34296"/>
                <a:gd name="connsiteX44" fmla="*/ 45332 w 59976"/>
                <a:gd name="connsiteY44" fmla="*/ 24472 h 34296"/>
                <a:gd name="connsiteX45" fmla="*/ 44017 w 59976"/>
                <a:gd name="connsiteY45" fmla="*/ 28617 h 34296"/>
                <a:gd name="connsiteX46" fmla="*/ 40364 w 59976"/>
                <a:gd name="connsiteY46" fmla="*/ 29659 h 34296"/>
                <a:gd name="connsiteX47" fmla="*/ 38738 w 59976"/>
                <a:gd name="connsiteY47" fmla="*/ 30606 h 34296"/>
                <a:gd name="connsiteX48" fmla="*/ 35740 w 59976"/>
                <a:gd name="connsiteY48" fmla="*/ 31748 h 34296"/>
                <a:gd name="connsiteX49" fmla="*/ 33970 w 59976"/>
                <a:gd name="connsiteY49" fmla="*/ 32609 h 34296"/>
                <a:gd name="connsiteX50" fmla="*/ 32078 w 59976"/>
                <a:gd name="connsiteY50" fmla="*/ 33938 h 34296"/>
                <a:gd name="connsiteX51" fmla="*/ 29610 w 59976"/>
                <a:gd name="connsiteY51" fmla="*/ 34267 h 34296"/>
                <a:gd name="connsiteX52" fmla="*/ 28661 w 59976"/>
                <a:gd name="connsiteY52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220 w 59976"/>
                <a:gd name="connsiteY38" fmla="*/ 21429 h 34296"/>
                <a:gd name="connsiteX39" fmla="*/ 51202 w 59976"/>
                <a:gd name="connsiteY39" fmla="*/ 23470 h 34296"/>
                <a:gd name="connsiteX40" fmla="*/ 50434 w 59976"/>
                <a:gd name="connsiteY40" fmla="*/ 23953 h 34296"/>
                <a:gd name="connsiteX41" fmla="*/ 48228 w 59976"/>
                <a:gd name="connsiteY41" fmla="*/ 23845 h 34296"/>
                <a:gd name="connsiteX42" fmla="*/ 47935 w 59976"/>
                <a:gd name="connsiteY42" fmla="*/ 24702 h 34296"/>
                <a:gd name="connsiteX43" fmla="*/ 45332 w 59976"/>
                <a:gd name="connsiteY43" fmla="*/ 24472 h 34296"/>
                <a:gd name="connsiteX44" fmla="*/ 44017 w 59976"/>
                <a:gd name="connsiteY44" fmla="*/ 28617 h 34296"/>
                <a:gd name="connsiteX45" fmla="*/ 40364 w 59976"/>
                <a:gd name="connsiteY45" fmla="*/ 29659 h 34296"/>
                <a:gd name="connsiteX46" fmla="*/ 38738 w 59976"/>
                <a:gd name="connsiteY46" fmla="*/ 30606 h 34296"/>
                <a:gd name="connsiteX47" fmla="*/ 35740 w 59976"/>
                <a:gd name="connsiteY47" fmla="*/ 31748 h 34296"/>
                <a:gd name="connsiteX48" fmla="*/ 33970 w 59976"/>
                <a:gd name="connsiteY48" fmla="*/ 32609 h 34296"/>
                <a:gd name="connsiteX49" fmla="*/ 32078 w 59976"/>
                <a:gd name="connsiteY49" fmla="*/ 33938 h 34296"/>
                <a:gd name="connsiteX50" fmla="*/ 29610 w 59976"/>
                <a:gd name="connsiteY50" fmla="*/ 34267 h 34296"/>
                <a:gd name="connsiteX51" fmla="*/ 28661 w 59976"/>
                <a:gd name="connsiteY51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50434 w 59976"/>
                <a:gd name="connsiteY39" fmla="*/ 23953 h 34296"/>
                <a:gd name="connsiteX40" fmla="*/ 48228 w 59976"/>
                <a:gd name="connsiteY40" fmla="*/ 23845 h 34296"/>
                <a:gd name="connsiteX41" fmla="*/ 47935 w 59976"/>
                <a:gd name="connsiteY41" fmla="*/ 24702 h 34296"/>
                <a:gd name="connsiteX42" fmla="*/ 45332 w 59976"/>
                <a:gd name="connsiteY42" fmla="*/ 24472 h 34296"/>
                <a:gd name="connsiteX43" fmla="*/ 44017 w 59976"/>
                <a:gd name="connsiteY43" fmla="*/ 28617 h 34296"/>
                <a:gd name="connsiteX44" fmla="*/ 40364 w 59976"/>
                <a:gd name="connsiteY44" fmla="*/ 29659 h 34296"/>
                <a:gd name="connsiteX45" fmla="*/ 38738 w 59976"/>
                <a:gd name="connsiteY45" fmla="*/ 30606 h 34296"/>
                <a:gd name="connsiteX46" fmla="*/ 35740 w 59976"/>
                <a:gd name="connsiteY46" fmla="*/ 31748 h 34296"/>
                <a:gd name="connsiteX47" fmla="*/ 33970 w 59976"/>
                <a:gd name="connsiteY47" fmla="*/ 32609 h 34296"/>
                <a:gd name="connsiteX48" fmla="*/ 32078 w 59976"/>
                <a:gd name="connsiteY48" fmla="*/ 33938 h 34296"/>
                <a:gd name="connsiteX49" fmla="*/ 29610 w 59976"/>
                <a:gd name="connsiteY49" fmla="*/ 34267 h 34296"/>
                <a:gd name="connsiteX50" fmla="*/ 28661 w 59976"/>
                <a:gd name="connsiteY50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48228 w 59976"/>
                <a:gd name="connsiteY39" fmla="*/ 23845 h 34296"/>
                <a:gd name="connsiteX40" fmla="*/ 47935 w 59976"/>
                <a:gd name="connsiteY40" fmla="*/ 24702 h 34296"/>
                <a:gd name="connsiteX41" fmla="*/ 45332 w 59976"/>
                <a:gd name="connsiteY41" fmla="*/ 24472 h 34296"/>
                <a:gd name="connsiteX42" fmla="*/ 44017 w 59976"/>
                <a:gd name="connsiteY42" fmla="*/ 28617 h 34296"/>
                <a:gd name="connsiteX43" fmla="*/ 40364 w 59976"/>
                <a:gd name="connsiteY43" fmla="*/ 29659 h 34296"/>
                <a:gd name="connsiteX44" fmla="*/ 38738 w 59976"/>
                <a:gd name="connsiteY44" fmla="*/ 30606 h 34296"/>
                <a:gd name="connsiteX45" fmla="*/ 35740 w 59976"/>
                <a:gd name="connsiteY45" fmla="*/ 31748 h 34296"/>
                <a:gd name="connsiteX46" fmla="*/ 33970 w 59976"/>
                <a:gd name="connsiteY46" fmla="*/ 32609 h 34296"/>
                <a:gd name="connsiteX47" fmla="*/ 32078 w 59976"/>
                <a:gd name="connsiteY47" fmla="*/ 33938 h 34296"/>
                <a:gd name="connsiteX48" fmla="*/ 29610 w 59976"/>
                <a:gd name="connsiteY48" fmla="*/ 34267 h 34296"/>
                <a:gd name="connsiteX49" fmla="*/ 28661 w 59976"/>
                <a:gd name="connsiteY49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8228 w 59976"/>
                <a:gd name="connsiteY38" fmla="*/ 23845 h 34296"/>
                <a:gd name="connsiteX39" fmla="*/ 47935 w 59976"/>
                <a:gd name="connsiteY39" fmla="*/ 24702 h 34296"/>
                <a:gd name="connsiteX40" fmla="*/ 45332 w 59976"/>
                <a:gd name="connsiteY40" fmla="*/ 24472 h 34296"/>
                <a:gd name="connsiteX41" fmla="*/ 44017 w 59976"/>
                <a:gd name="connsiteY41" fmla="*/ 28617 h 34296"/>
                <a:gd name="connsiteX42" fmla="*/ 40364 w 59976"/>
                <a:gd name="connsiteY42" fmla="*/ 29659 h 34296"/>
                <a:gd name="connsiteX43" fmla="*/ 38738 w 59976"/>
                <a:gd name="connsiteY43" fmla="*/ 30606 h 34296"/>
                <a:gd name="connsiteX44" fmla="*/ 35740 w 59976"/>
                <a:gd name="connsiteY44" fmla="*/ 31748 h 34296"/>
                <a:gd name="connsiteX45" fmla="*/ 33970 w 59976"/>
                <a:gd name="connsiteY45" fmla="*/ 32609 h 34296"/>
                <a:gd name="connsiteX46" fmla="*/ 32078 w 59976"/>
                <a:gd name="connsiteY46" fmla="*/ 33938 h 34296"/>
                <a:gd name="connsiteX47" fmla="*/ 29610 w 59976"/>
                <a:gd name="connsiteY47" fmla="*/ 34267 h 34296"/>
                <a:gd name="connsiteX48" fmla="*/ 28661 w 59976"/>
                <a:gd name="connsiteY48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7935 w 59976"/>
                <a:gd name="connsiteY38" fmla="*/ 24702 h 34296"/>
                <a:gd name="connsiteX39" fmla="*/ 45332 w 59976"/>
                <a:gd name="connsiteY39" fmla="*/ 24472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5332 w 59976"/>
                <a:gd name="connsiteY38" fmla="*/ 24472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491 w 59976"/>
                <a:gd name="connsiteY38" fmla="*/ 23868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971 w 59976"/>
                <a:gd name="connsiteY43" fmla="*/ 33130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05 w 59920"/>
                <a:gd name="connsiteY0" fmla="*/ 33349 h 34296"/>
                <a:gd name="connsiteX1" fmla="*/ 27696 w 59920"/>
                <a:gd name="connsiteY1" fmla="*/ 31190 h 34296"/>
                <a:gd name="connsiteX2" fmla="*/ 24323 w 59920"/>
                <a:gd name="connsiteY2" fmla="*/ 30973 h 34296"/>
                <a:gd name="connsiteX3" fmla="*/ 24433 w 59920"/>
                <a:gd name="connsiteY3" fmla="*/ 32262 h 34296"/>
                <a:gd name="connsiteX4" fmla="*/ 22594 w 59920"/>
                <a:gd name="connsiteY4" fmla="*/ 32651 h 34296"/>
                <a:gd name="connsiteX5" fmla="*/ 21314 w 59920"/>
                <a:gd name="connsiteY5" fmla="*/ 31759 h 34296"/>
                <a:gd name="connsiteX6" fmla="*/ 19931 w 59920"/>
                <a:gd name="connsiteY6" fmla="*/ 30304 h 34296"/>
                <a:gd name="connsiteX7" fmla="*/ 18260 w 59920"/>
                <a:gd name="connsiteY7" fmla="*/ 28955 h 34296"/>
                <a:gd name="connsiteX8" fmla="*/ 18742 w 59920"/>
                <a:gd name="connsiteY8" fmla="*/ 28167 h 34296"/>
                <a:gd name="connsiteX9" fmla="*/ 17894 w 59920"/>
                <a:gd name="connsiteY9" fmla="*/ 27679 h 34296"/>
                <a:gd name="connsiteX10" fmla="*/ 17375 w 59920"/>
                <a:gd name="connsiteY10" fmla="*/ 25287 h 34296"/>
                <a:gd name="connsiteX11" fmla="*/ 17836 w 59920"/>
                <a:gd name="connsiteY11" fmla="*/ 23700 h 34296"/>
                <a:gd name="connsiteX12" fmla="*/ 15094 w 59920"/>
                <a:gd name="connsiteY12" fmla="*/ 19565 h 34296"/>
                <a:gd name="connsiteX13" fmla="*/ 4254 w 59920"/>
                <a:gd name="connsiteY13" fmla="*/ 12632 h 34296"/>
                <a:gd name="connsiteX14" fmla="*/ 2058 w 59920"/>
                <a:gd name="connsiteY14" fmla="*/ 10595 h 34296"/>
                <a:gd name="connsiteX15" fmla="*/ 29 w 59920"/>
                <a:gd name="connsiteY15" fmla="*/ 9128 h 34296"/>
                <a:gd name="connsiteX16" fmla="*/ 3610 w 59920"/>
                <a:gd name="connsiteY16" fmla="*/ 6641 h 34296"/>
                <a:gd name="connsiteX17" fmla="*/ 6151 w 59920"/>
                <a:gd name="connsiteY17" fmla="*/ 7747 h 34296"/>
                <a:gd name="connsiteX18" fmla="*/ 9271 w 59920"/>
                <a:gd name="connsiteY18" fmla="*/ 7839 h 34296"/>
                <a:gd name="connsiteX19" fmla="*/ 13177 w 59920"/>
                <a:gd name="connsiteY19" fmla="*/ 5563 h 34296"/>
                <a:gd name="connsiteX20" fmla="*/ 17364 w 59920"/>
                <a:gd name="connsiteY20" fmla="*/ 5165 h 34296"/>
                <a:gd name="connsiteX21" fmla="*/ 20446 w 59920"/>
                <a:gd name="connsiteY21" fmla="*/ 5580 h 34296"/>
                <a:gd name="connsiteX22" fmla="*/ 23046 w 59920"/>
                <a:gd name="connsiteY22" fmla="*/ 5984 h 34296"/>
                <a:gd name="connsiteX23" fmla="*/ 29396 w 59920"/>
                <a:gd name="connsiteY23" fmla="*/ 4514 h 34296"/>
                <a:gd name="connsiteX24" fmla="*/ 33347 w 59920"/>
                <a:gd name="connsiteY24" fmla="*/ 3252 h 34296"/>
                <a:gd name="connsiteX25" fmla="*/ 38051 w 59920"/>
                <a:gd name="connsiteY25" fmla="*/ 1047 h 34296"/>
                <a:gd name="connsiteX26" fmla="*/ 45817 w 59920"/>
                <a:gd name="connsiteY26" fmla="*/ 3217 h 34296"/>
                <a:gd name="connsiteX27" fmla="*/ 47738 w 59920"/>
                <a:gd name="connsiteY27" fmla="*/ 1943 h 34296"/>
                <a:gd name="connsiteX28" fmla="*/ 50742 w 59920"/>
                <a:gd name="connsiteY28" fmla="*/ 8 h 34296"/>
                <a:gd name="connsiteX29" fmla="*/ 49356 w 59920"/>
                <a:gd name="connsiteY29" fmla="*/ 2956 h 34296"/>
                <a:gd name="connsiteX30" fmla="*/ 49973 w 59920"/>
                <a:gd name="connsiteY30" fmla="*/ 4216 h 34296"/>
                <a:gd name="connsiteX31" fmla="*/ 51292 w 59920"/>
                <a:gd name="connsiteY31" fmla="*/ 7371 h 34296"/>
                <a:gd name="connsiteX32" fmla="*/ 54933 w 59920"/>
                <a:gd name="connsiteY32" fmla="*/ 7641 h 34296"/>
                <a:gd name="connsiteX33" fmla="*/ 56288 w 59920"/>
                <a:gd name="connsiteY33" fmla="*/ 10836 h 34296"/>
                <a:gd name="connsiteX34" fmla="*/ 55016 w 59920"/>
                <a:gd name="connsiteY34" fmla="*/ 11946 h 34296"/>
                <a:gd name="connsiteX35" fmla="*/ 59868 w 59920"/>
                <a:gd name="connsiteY35" fmla="*/ 13642 h 34296"/>
                <a:gd name="connsiteX36" fmla="*/ 54044 w 59920"/>
                <a:gd name="connsiteY36" fmla="*/ 14633 h 34296"/>
                <a:gd name="connsiteX37" fmla="*/ 52712 w 59920"/>
                <a:gd name="connsiteY37" fmla="*/ 17609 h 34296"/>
                <a:gd name="connsiteX38" fmla="*/ 54323 w 59920"/>
                <a:gd name="connsiteY38" fmla="*/ 23499 h 34296"/>
                <a:gd name="connsiteX39" fmla="*/ 51435 w 59920"/>
                <a:gd name="connsiteY39" fmla="*/ 23868 h 34296"/>
                <a:gd name="connsiteX40" fmla="*/ 48235 w 59920"/>
                <a:gd name="connsiteY40" fmla="*/ 26867 h 34296"/>
                <a:gd name="connsiteX41" fmla="*/ 48856 w 59920"/>
                <a:gd name="connsiteY41" fmla="*/ 31870 h 34296"/>
                <a:gd name="connsiteX42" fmla="*/ 38798 w 59920"/>
                <a:gd name="connsiteY42" fmla="*/ 33554 h 34296"/>
                <a:gd name="connsiteX43" fmla="*/ 35915 w 59920"/>
                <a:gd name="connsiteY43" fmla="*/ 33130 h 34296"/>
                <a:gd name="connsiteX44" fmla="*/ 33914 w 59920"/>
                <a:gd name="connsiteY44" fmla="*/ 32609 h 34296"/>
                <a:gd name="connsiteX45" fmla="*/ 32022 w 59920"/>
                <a:gd name="connsiteY45" fmla="*/ 33938 h 34296"/>
                <a:gd name="connsiteX46" fmla="*/ 29554 w 59920"/>
                <a:gd name="connsiteY46" fmla="*/ 34267 h 34296"/>
                <a:gd name="connsiteX47" fmla="*/ 28605 w 59920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1362 w 63446"/>
                <a:gd name="connsiteY11" fmla="*/ 23700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070 w 63446"/>
                <a:gd name="connsiteY11" fmla="*/ 22134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21232 w 63777"/>
                <a:gd name="connsiteY10" fmla="*/ 25287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0500 w 63777"/>
                <a:gd name="connsiteY7" fmla="*/ 29876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0500 w 63777"/>
                <a:gd name="connsiteY6" fmla="*/ 29876 h 34296"/>
                <a:gd name="connsiteX7" fmla="*/ 15207 w 63777"/>
                <a:gd name="connsiteY7" fmla="*/ 27737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0500 w 63777"/>
                <a:gd name="connsiteY5" fmla="*/ 29876 h 34296"/>
                <a:gd name="connsiteX6" fmla="*/ 15207 w 63777"/>
                <a:gd name="connsiteY6" fmla="*/ 27737 h 34296"/>
                <a:gd name="connsiteX7" fmla="*/ 11741 w 63777"/>
                <a:gd name="connsiteY7" fmla="*/ 28474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0500 w 63777"/>
                <a:gd name="connsiteY4" fmla="*/ 29876 h 34296"/>
                <a:gd name="connsiteX5" fmla="*/ 15207 w 63777"/>
                <a:gd name="connsiteY5" fmla="*/ 27737 h 34296"/>
                <a:gd name="connsiteX6" fmla="*/ 11741 w 63777"/>
                <a:gd name="connsiteY6" fmla="*/ 28474 h 34296"/>
                <a:gd name="connsiteX7" fmla="*/ 11509 w 63777"/>
                <a:gd name="connsiteY7" fmla="*/ 26232 h 34296"/>
                <a:gd name="connsiteX8" fmla="*/ 7773 w 63777"/>
                <a:gd name="connsiteY8" fmla="*/ 24639 h 34296"/>
                <a:gd name="connsiteX9" fmla="*/ 5175 w 63777"/>
                <a:gd name="connsiteY9" fmla="*/ 22523 h 34296"/>
                <a:gd name="connsiteX10" fmla="*/ 2401 w 63777"/>
                <a:gd name="connsiteY10" fmla="*/ 22134 h 34296"/>
                <a:gd name="connsiteX11" fmla="*/ 882 w 63777"/>
                <a:gd name="connsiteY11" fmla="*/ 21104 h 34296"/>
                <a:gd name="connsiteX12" fmla="*/ 468 w 63777"/>
                <a:gd name="connsiteY12" fmla="*/ 20210 h 34296"/>
                <a:gd name="connsiteX13" fmla="*/ 8111 w 63777"/>
                <a:gd name="connsiteY13" fmla="*/ 12632 h 34296"/>
                <a:gd name="connsiteX14" fmla="*/ 5915 w 63777"/>
                <a:gd name="connsiteY14" fmla="*/ 10595 h 34296"/>
                <a:gd name="connsiteX15" fmla="*/ 3886 w 63777"/>
                <a:gd name="connsiteY15" fmla="*/ 9128 h 34296"/>
                <a:gd name="connsiteX16" fmla="*/ 7467 w 63777"/>
                <a:gd name="connsiteY16" fmla="*/ 6641 h 34296"/>
                <a:gd name="connsiteX17" fmla="*/ 10008 w 63777"/>
                <a:gd name="connsiteY17" fmla="*/ 7747 h 34296"/>
                <a:gd name="connsiteX18" fmla="*/ 13128 w 63777"/>
                <a:gd name="connsiteY18" fmla="*/ 7839 h 34296"/>
                <a:gd name="connsiteX19" fmla="*/ 17034 w 63777"/>
                <a:gd name="connsiteY19" fmla="*/ 5563 h 34296"/>
                <a:gd name="connsiteX20" fmla="*/ 21221 w 63777"/>
                <a:gd name="connsiteY20" fmla="*/ 5165 h 34296"/>
                <a:gd name="connsiteX21" fmla="*/ 24303 w 63777"/>
                <a:gd name="connsiteY21" fmla="*/ 5580 h 34296"/>
                <a:gd name="connsiteX22" fmla="*/ 26903 w 63777"/>
                <a:gd name="connsiteY22" fmla="*/ 5984 h 34296"/>
                <a:gd name="connsiteX23" fmla="*/ 33253 w 63777"/>
                <a:gd name="connsiteY23" fmla="*/ 4514 h 34296"/>
                <a:gd name="connsiteX24" fmla="*/ 37204 w 63777"/>
                <a:gd name="connsiteY24" fmla="*/ 3252 h 34296"/>
                <a:gd name="connsiteX25" fmla="*/ 41908 w 63777"/>
                <a:gd name="connsiteY25" fmla="*/ 1047 h 34296"/>
                <a:gd name="connsiteX26" fmla="*/ 49674 w 63777"/>
                <a:gd name="connsiteY26" fmla="*/ 3217 h 34296"/>
                <a:gd name="connsiteX27" fmla="*/ 51595 w 63777"/>
                <a:gd name="connsiteY27" fmla="*/ 1943 h 34296"/>
                <a:gd name="connsiteX28" fmla="*/ 54599 w 63777"/>
                <a:gd name="connsiteY28" fmla="*/ 8 h 34296"/>
                <a:gd name="connsiteX29" fmla="*/ 53213 w 63777"/>
                <a:gd name="connsiteY29" fmla="*/ 2956 h 34296"/>
                <a:gd name="connsiteX30" fmla="*/ 53830 w 63777"/>
                <a:gd name="connsiteY30" fmla="*/ 4216 h 34296"/>
                <a:gd name="connsiteX31" fmla="*/ 55149 w 63777"/>
                <a:gd name="connsiteY31" fmla="*/ 7371 h 34296"/>
                <a:gd name="connsiteX32" fmla="*/ 58790 w 63777"/>
                <a:gd name="connsiteY32" fmla="*/ 7641 h 34296"/>
                <a:gd name="connsiteX33" fmla="*/ 60145 w 63777"/>
                <a:gd name="connsiteY33" fmla="*/ 10836 h 34296"/>
                <a:gd name="connsiteX34" fmla="*/ 58873 w 63777"/>
                <a:gd name="connsiteY34" fmla="*/ 11946 h 34296"/>
                <a:gd name="connsiteX35" fmla="*/ 63725 w 63777"/>
                <a:gd name="connsiteY35" fmla="*/ 13642 h 34296"/>
                <a:gd name="connsiteX36" fmla="*/ 57901 w 63777"/>
                <a:gd name="connsiteY36" fmla="*/ 14633 h 34296"/>
                <a:gd name="connsiteX37" fmla="*/ 56569 w 63777"/>
                <a:gd name="connsiteY37" fmla="*/ 17609 h 34296"/>
                <a:gd name="connsiteX38" fmla="*/ 58180 w 63777"/>
                <a:gd name="connsiteY38" fmla="*/ 23499 h 34296"/>
                <a:gd name="connsiteX39" fmla="*/ 55292 w 63777"/>
                <a:gd name="connsiteY39" fmla="*/ 23868 h 34296"/>
                <a:gd name="connsiteX40" fmla="*/ 52092 w 63777"/>
                <a:gd name="connsiteY40" fmla="*/ 26867 h 34296"/>
                <a:gd name="connsiteX41" fmla="*/ 52713 w 63777"/>
                <a:gd name="connsiteY41" fmla="*/ 31870 h 34296"/>
                <a:gd name="connsiteX42" fmla="*/ 42655 w 63777"/>
                <a:gd name="connsiteY42" fmla="*/ 33554 h 34296"/>
                <a:gd name="connsiteX43" fmla="*/ 39772 w 63777"/>
                <a:gd name="connsiteY43" fmla="*/ 33130 h 34296"/>
                <a:gd name="connsiteX44" fmla="*/ 37771 w 63777"/>
                <a:gd name="connsiteY44" fmla="*/ 32609 h 34296"/>
                <a:gd name="connsiteX45" fmla="*/ 35879 w 63777"/>
                <a:gd name="connsiteY45" fmla="*/ 33938 h 34296"/>
                <a:gd name="connsiteX46" fmla="*/ 33411 w 63777"/>
                <a:gd name="connsiteY46" fmla="*/ 34267 h 34296"/>
                <a:gd name="connsiteX47" fmla="*/ 32462 w 63777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0500 w 63777"/>
                <a:gd name="connsiteY3" fmla="*/ 29876 h 34296"/>
                <a:gd name="connsiteX4" fmla="*/ 15207 w 63777"/>
                <a:gd name="connsiteY4" fmla="*/ 27737 h 34296"/>
                <a:gd name="connsiteX5" fmla="*/ 11741 w 63777"/>
                <a:gd name="connsiteY5" fmla="*/ 28474 h 34296"/>
                <a:gd name="connsiteX6" fmla="*/ 11509 w 63777"/>
                <a:gd name="connsiteY6" fmla="*/ 26232 h 34296"/>
                <a:gd name="connsiteX7" fmla="*/ 7773 w 63777"/>
                <a:gd name="connsiteY7" fmla="*/ 24639 h 34296"/>
                <a:gd name="connsiteX8" fmla="*/ 5175 w 63777"/>
                <a:gd name="connsiteY8" fmla="*/ 22523 h 34296"/>
                <a:gd name="connsiteX9" fmla="*/ 2401 w 63777"/>
                <a:gd name="connsiteY9" fmla="*/ 22134 h 34296"/>
                <a:gd name="connsiteX10" fmla="*/ 882 w 63777"/>
                <a:gd name="connsiteY10" fmla="*/ 21104 h 34296"/>
                <a:gd name="connsiteX11" fmla="*/ 468 w 63777"/>
                <a:gd name="connsiteY11" fmla="*/ 20210 h 34296"/>
                <a:gd name="connsiteX12" fmla="*/ 8111 w 63777"/>
                <a:gd name="connsiteY12" fmla="*/ 12632 h 34296"/>
                <a:gd name="connsiteX13" fmla="*/ 5915 w 63777"/>
                <a:gd name="connsiteY13" fmla="*/ 10595 h 34296"/>
                <a:gd name="connsiteX14" fmla="*/ 3886 w 63777"/>
                <a:gd name="connsiteY14" fmla="*/ 9128 h 34296"/>
                <a:gd name="connsiteX15" fmla="*/ 7467 w 63777"/>
                <a:gd name="connsiteY15" fmla="*/ 6641 h 34296"/>
                <a:gd name="connsiteX16" fmla="*/ 10008 w 63777"/>
                <a:gd name="connsiteY16" fmla="*/ 7747 h 34296"/>
                <a:gd name="connsiteX17" fmla="*/ 13128 w 63777"/>
                <a:gd name="connsiteY17" fmla="*/ 7839 h 34296"/>
                <a:gd name="connsiteX18" fmla="*/ 17034 w 63777"/>
                <a:gd name="connsiteY18" fmla="*/ 5563 h 34296"/>
                <a:gd name="connsiteX19" fmla="*/ 21221 w 63777"/>
                <a:gd name="connsiteY19" fmla="*/ 5165 h 34296"/>
                <a:gd name="connsiteX20" fmla="*/ 24303 w 63777"/>
                <a:gd name="connsiteY20" fmla="*/ 5580 h 34296"/>
                <a:gd name="connsiteX21" fmla="*/ 26903 w 63777"/>
                <a:gd name="connsiteY21" fmla="*/ 5984 h 34296"/>
                <a:gd name="connsiteX22" fmla="*/ 33253 w 63777"/>
                <a:gd name="connsiteY22" fmla="*/ 4514 h 34296"/>
                <a:gd name="connsiteX23" fmla="*/ 37204 w 63777"/>
                <a:gd name="connsiteY23" fmla="*/ 3252 h 34296"/>
                <a:gd name="connsiteX24" fmla="*/ 41908 w 63777"/>
                <a:gd name="connsiteY24" fmla="*/ 1047 h 34296"/>
                <a:gd name="connsiteX25" fmla="*/ 49674 w 63777"/>
                <a:gd name="connsiteY25" fmla="*/ 3217 h 34296"/>
                <a:gd name="connsiteX26" fmla="*/ 51595 w 63777"/>
                <a:gd name="connsiteY26" fmla="*/ 1943 h 34296"/>
                <a:gd name="connsiteX27" fmla="*/ 54599 w 63777"/>
                <a:gd name="connsiteY27" fmla="*/ 8 h 34296"/>
                <a:gd name="connsiteX28" fmla="*/ 53213 w 63777"/>
                <a:gd name="connsiteY28" fmla="*/ 2956 h 34296"/>
                <a:gd name="connsiteX29" fmla="*/ 53830 w 63777"/>
                <a:gd name="connsiteY29" fmla="*/ 4216 h 34296"/>
                <a:gd name="connsiteX30" fmla="*/ 55149 w 63777"/>
                <a:gd name="connsiteY30" fmla="*/ 7371 h 34296"/>
                <a:gd name="connsiteX31" fmla="*/ 58790 w 63777"/>
                <a:gd name="connsiteY31" fmla="*/ 7641 h 34296"/>
                <a:gd name="connsiteX32" fmla="*/ 60145 w 63777"/>
                <a:gd name="connsiteY32" fmla="*/ 10836 h 34296"/>
                <a:gd name="connsiteX33" fmla="*/ 58873 w 63777"/>
                <a:gd name="connsiteY33" fmla="*/ 11946 h 34296"/>
                <a:gd name="connsiteX34" fmla="*/ 63725 w 63777"/>
                <a:gd name="connsiteY34" fmla="*/ 13642 h 34296"/>
                <a:gd name="connsiteX35" fmla="*/ 57901 w 63777"/>
                <a:gd name="connsiteY35" fmla="*/ 14633 h 34296"/>
                <a:gd name="connsiteX36" fmla="*/ 56569 w 63777"/>
                <a:gd name="connsiteY36" fmla="*/ 17609 h 34296"/>
                <a:gd name="connsiteX37" fmla="*/ 58180 w 63777"/>
                <a:gd name="connsiteY37" fmla="*/ 23499 h 34296"/>
                <a:gd name="connsiteX38" fmla="*/ 55292 w 63777"/>
                <a:gd name="connsiteY38" fmla="*/ 23868 h 34296"/>
                <a:gd name="connsiteX39" fmla="*/ 52092 w 63777"/>
                <a:gd name="connsiteY39" fmla="*/ 26867 h 34296"/>
                <a:gd name="connsiteX40" fmla="*/ 52713 w 63777"/>
                <a:gd name="connsiteY40" fmla="*/ 31870 h 34296"/>
                <a:gd name="connsiteX41" fmla="*/ 42655 w 63777"/>
                <a:gd name="connsiteY41" fmla="*/ 33554 h 34296"/>
                <a:gd name="connsiteX42" fmla="*/ 39772 w 63777"/>
                <a:gd name="connsiteY42" fmla="*/ 33130 h 34296"/>
                <a:gd name="connsiteX43" fmla="*/ 37771 w 63777"/>
                <a:gd name="connsiteY43" fmla="*/ 32609 h 34296"/>
                <a:gd name="connsiteX44" fmla="*/ 35879 w 63777"/>
                <a:gd name="connsiteY44" fmla="*/ 33938 h 34296"/>
                <a:gd name="connsiteX45" fmla="*/ 33411 w 63777"/>
                <a:gd name="connsiteY45" fmla="*/ 34267 h 34296"/>
                <a:gd name="connsiteX46" fmla="*/ 32462 w 63777"/>
                <a:gd name="connsiteY46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0500 w 63777"/>
                <a:gd name="connsiteY2" fmla="*/ 29876 h 34296"/>
                <a:gd name="connsiteX3" fmla="*/ 15207 w 63777"/>
                <a:gd name="connsiteY3" fmla="*/ 27737 h 34296"/>
                <a:gd name="connsiteX4" fmla="*/ 11741 w 63777"/>
                <a:gd name="connsiteY4" fmla="*/ 28474 h 34296"/>
                <a:gd name="connsiteX5" fmla="*/ 11509 w 63777"/>
                <a:gd name="connsiteY5" fmla="*/ 26232 h 34296"/>
                <a:gd name="connsiteX6" fmla="*/ 7773 w 63777"/>
                <a:gd name="connsiteY6" fmla="*/ 24639 h 34296"/>
                <a:gd name="connsiteX7" fmla="*/ 5175 w 63777"/>
                <a:gd name="connsiteY7" fmla="*/ 22523 h 34296"/>
                <a:gd name="connsiteX8" fmla="*/ 2401 w 63777"/>
                <a:gd name="connsiteY8" fmla="*/ 22134 h 34296"/>
                <a:gd name="connsiteX9" fmla="*/ 882 w 63777"/>
                <a:gd name="connsiteY9" fmla="*/ 21104 h 34296"/>
                <a:gd name="connsiteX10" fmla="*/ 468 w 63777"/>
                <a:gd name="connsiteY10" fmla="*/ 20210 h 34296"/>
                <a:gd name="connsiteX11" fmla="*/ 8111 w 63777"/>
                <a:gd name="connsiteY11" fmla="*/ 12632 h 34296"/>
                <a:gd name="connsiteX12" fmla="*/ 5915 w 63777"/>
                <a:gd name="connsiteY12" fmla="*/ 10595 h 34296"/>
                <a:gd name="connsiteX13" fmla="*/ 3886 w 63777"/>
                <a:gd name="connsiteY13" fmla="*/ 9128 h 34296"/>
                <a:gd name="connsiteX14" fmla="*/ 7467 w 63777"/>
                <a:gd name="connsiteY14" fmla="*/ 6641 h 34296"/>
                <a:gd name="connsiteX15" fmla="*/ 10008 w 63777"/>
                <a:gd name="connsiteY15" fmla="*/ 7747 h 34296"/>
                <a:gd name="connsiteX16" fmla="*/ 13128 w 63777"/>
                <a:gd name="connsiteY16" fmla="*/ 7839 h 34296"/>
                <a:gd name="connsiteX17" fmla="*/ 17034 w 63777"/>
                <a:gd name="connsiteY17" fmla="*/ 5563 h 34296"/>
                <a:gd name="connsiteX18" fmla="*/ 21221 w 63777"/>
                <a:gd name="connsiteY18" fmla="*/ 5165 h 34296"/>
                <a:gd name="connsiteX19" fmla="*/ 24303 w 63777"/>
                <a:gd name="connsiteY19" fmla="*/ 5580 h 34296"/>
                <a:gd name="connsiteX20" fmla="*/ 26903 w 63777"/>
                <a:gd name="connsiteY20" fmla="*/ 5984 h 34296"/>
                <a:gd name="connsiteX21" fmla="*/ 33253 w 63777"/>
                <a:gd name="connsiteY21" fmla="*/ 4514 h 34296"/>
                <a:gd name="connsiteX22" fmla="*/ 37204 w 63777"/>
                <a:gd name="connsiteY22" fmla="*/ 3252 h 34296"/>
                <a:gd name="connsiteX23" fmla="*/ 41908 w 63777"/>
                <a:gd name="connsiteY23" fmla="*/ 1047 h 34296"/>
                <a:gd name="connsiteX24" fmla="*/ 49674 w 63777"/>
                <a:gd name="connsiteY24" fmla="*/ 3217 h 34296"/>
                <a:gd name="connsiteX25" fmla="*/ 51595 w 63777"/>
                <a:gd name="connsiteY25" fmla="*/ 1943 h 34296"/>
                <a:gd name="connsiteX26" fmla="*/ 54599 w 63777"/>
                <a:gd name="connsiteY26" fmla="*/ 8 h 34296"/>
                <a:gd name="connsiteX27" fmla="*/ 53213 w 63777"/>
                <a:gd name="connsiteY27" fmla="*/ 2956 h 34296"/>
                <a:gd name="connsiteX28" fmla="*/ 53830 w 63777"/>
                <a:gd name="connsiteY28" fmla="*/ 4216 h 34296"/>
                <a:gd name="connsiteX29" fmla="*/ 55149 w 63777"/>
                <a:gd name="connsiteY29" fmla="*/ 7371 h 34296"/>
                <a:gd name="connsiteX30" fmla="*/ 58790 w 63777"/>
                <a:gd name="connsiteY30" fmla="*/ 7641 h 34296"/>
                <a:gd name="connsiteX31" fmla="*/ 60145 w 63777"/>
                <a:gd name="connsiteY31" fmla="*/ 10836 h 34296"/>
                <a:gd name="connsiteX32" fmla="*/ 58873 w 63777"/>
                <a:gd name="connsiteY32" fmla="*/ 11946 h 34296"/>
                <a:gd name="connsiteX33" fmla="*/ 63725 w 63777"/>
                <a:gd name="connsiteY33" fmla="*/ 13642 h 34296"/>
                <a:gd name="connsiteX34" fmla="*/ 57901 w 63777"/>
                <a:gd name="connsiteY34" fmla="*/ 14633 h 34296"/>
                <a:gd name="connsiteX35" fmla="*/ 56569 w 63777"/>
                <a:gd name="connsiteY35" fmla="*/ 17609 h 34296"/>
                <a:gd name="connsiteX36" fmla="*/ 58180 w 63777"/>
                <a:gd name="connsiteY36" fmla="*/ 23499 h 34296"/>
                <a:gd name="connsiteX37" fmla="*/ 55292 w 63777"/>
                <a:gd name="connsiteY37" fmla="*/ 23868 h 34296"/>
                <a:gd name="connsiteX38" fmla="*/ 52092 w 63777"/>
                <a:gd name="connsiteY38" fmla="*/ 26867 h 34296"/>
                <a:gd name="connsiteX39" fmla="*/ 52713 w 63777"/>
                <a:gd name="connsiteY39" fmla="*/ 31870 h 34296"/>
                <a:gd name="connsiteX40" fmla="*/ 42655 w 63777"/>
                <a:gd name="connsiteY40" fmla="*/ 33554 h 34296"/>
                <a:gd name="connsiteX41" fmla="*/ 39772 w 63777"/>
                <a:gd name="connsiteY41" fmla="*/ 33130 h 34296"/>
                <a:gd name="connsiteX42" fmla="*/ 37771 w 63777"/>
                <a:gd name="connsiteY42" fmla="*/ 32609 h 34296"/>
                <a:gd name="connsiteX43" fmla="*/ 35879 w 63777"/>
                <a:gd name="connsiteY43" fmla="*/ 33938 h 34296"/>
                <a:gd name="connsiteX44" fmla="*/ 33411 w 63777"/>
                <a:gd name="connsiteY44" fmla="*/ 34267 h 34296"/>
                <a:gd name="connsiteX45" fmla="*/ 32462 w 63777"/>
                <a:gd name="connsiteY45" fmla="*/ 33349 h 3429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7771 w 63777"/>
                <a:gd name="connsiteY42" fmla="*/ 3260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8580 w 63777"/>
                <a:gd name="connsiteY42" fmla="*/ 3389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0614 w 63777"/>
                <a:gd name="connsiteY0" fmla="*/ 34362 h 35812"/>
                <a:gd name="connsiteX1" fmla="*/ 31553 w 63777"/>
                <a:gd name="connsiteY1" fmla="*/ 3119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63777" h="35812">
                  <a:moveTo>
                    <a:pt x="30614" y="34362"/>
                  </a:moveTo>
                  <a:cubicBezTo>
                    <a:pt x="29111" y="34356"/>
                    <a:pt x="26077" y="34978"/>
                    <a:pt x="24391" y="34230"/>
                  </a:cubicBezTo>
                  <a:cubicBezTo>
                    <a:pt x="22705" y="33482"/>
                    <a:pt x="23224" y="30452"/>
                    <a:pt x="20500" y="29876"/>
                  </a:cubicBezTo>
                  <a:cubicBezTo>
                    <a:pt x="17776" y="29300"/>
                    <a:pt x="16936" y="27817"/>
                    <a:pt x="15207" y="27737"/>
                  </a:cubicBezTo>
                  <a:cubicBezTo>
                    <a:pt x="13478" y="27657"/>
                    <a:pt x="12434" y="28878"/>
                    <a:pt x="11741" y="28474"/>
                  </a:cubicBezTo>
                  <a:cubicBezTo>
                    <a:pt x="11048" y="28070"/>
                    <a:pt x="12382" y="26579"/>
                    <a:pt x="11509" y="26232"/>
                  </a:cubicBezTo>
                  <a:cubicBezTo>
                    <a:pt x="12010" y="25981"/>
                    <a:pt x="8829" y="25257"/>
                    <a:pt x="7773" y="24639"/>
                  </a:cubicBezTo>
                  <a:cubicBezTo>
                    <a:pt x="6717" y="24021"/>
                    <a:pt x="4815" y="22951"/>
                    <a:pt x="5175" y="22523"/>
                  </a:cubicBezTo>
                  <a:cubicBezTo>
                    <a:pt x="5487" y="22128"/>
                    <a:pt x="2759" y="22457"/>
                    <a:pt x="2401" y="22134"/>
                  </a:cubicBezTo>
                  <a:cubicBezTo>
                    <a:pt x="-914" y="21345"/>
                    <a:pt x="1204" y="21425"/>
                    <a:pt x="882" y="21104"/>
                  </a:cubicBezTo>
                  <a:cubicBezTo>
                    <a:pt x="560" y="20783"/>
                    <a:pt x="-660" y="21530"/>
                    <a:pt x="468" y="20210"/>
                  </a:cubicBezTo>
                  <a:cubicBezTo>
                    <a:pt x="-807" y="20038"/>
                    <a:pt x="7203" y="14234"/>
                    <a:pt x="8111" y="12632"/>
                  </a:cubicBezTo>
                  <a:cubicBezTo>
                    <a:pt x="9019" y="11030"/>
                    <a:pt x="6619" y="11179"/>
                    <a:pt x="5915" y="10595"/>
                  </a:cubicBezTo>
                  <a:cubicBezTo>
                    <a:pt x="5211" y="10011"/>
                    <a:pt x="3627" y="9787"/>
                    <a:pt x="3886" y="9128"/>
                  </a:cubicBezTo>
                  <a:cubicBezTo>
                    <a:pt x="4145" y="8469"/>
                    <a:pt x="6716" y="6825"/>
                    <a:pt x="7467" y="6641"/>
                  </a:cubicBezTo>
                  <a:cubicBezTo>
                    <a:pt x="8218" y="6457"/>
                    <a:pt x="8891" y="7379"/>
                    <a:pt x="10008" y="7747"/>
                  </a:cubicBezTo>
                  <a:cubicBezTo>
                    <a:pt x="11125" y="8116"/>
                    <a:pt x="10879" y="7128"/>
                    <a:pt x="13128" y="7839"/>
                  </a:cubicBezTo>
                  <a:cubicBezTo>
                    <a:pt x="15377" y="8550"/>
                    <a:pt x="15685" y="6009"/>
                    <a:pt x="17034" y="5563"/>
                  </a:cubicBezTo>
                  <a:cubicBezTo>
                    <a:pt x="18383" y="5117"/>
                    <a:pt x="20010" y="5162"/>
                    <a:pt x="21221" y="5165"/>
                  </a:cubicBezTo>
                  <a:cubicBezTo>
                    <a:pt x="22432" y="5168"/>
                    <a:pt x="24256" y="5928"/>
                    <a:pt x="24303" y="5580"/>
                  </a:cubicBezTo>
                  <a:cubicBezTo>
                    <a:pt x="24145" y="5538"/>
                    <a:pt x="25411" y="6162"/>
                    <a:pt x="26903" y="5984"/>
                  </a:cubicBezTo>
                  <a:cubicBezTo>
                    <a:pt x="28395" y="5806"/>
                    <a:pt x="31536" y="4969"/>
                    <a:pt x="33253" y="4514"/>
                  </a:cubicBezTo>
                  <a:cubicBezTo>
                    <a:pt x="34970" y="4059"/>
                    <a:pt x="35762" y="3830"/>
                    <a:pt x="37204" y="3252"/>
                  </a:cubicBezTo>
                  <a:cubicBezTo>
                    <a:pt x="38647" y="2674"/>
                    <a:pt x="39830" y="1053"/>
                    <a:pt x="41908" y="1047"/>
                  </a:cubicBezTo>
                  <a:cubicBezTo>
                    <a:pt x="43986" y="1041"/>
                    <a:pt x="48002" y="3022"/>
                    <a:pt x="49674" y="3217"/>
                  </a:cubicBezTo>
                  <a:cubicBezTo>
                    <a:pt x="51346" y="3412"/>
                    <a:pt x="50986" y="2355"/>
                    <a:pt x="51595" y="1943"/>
                  </a:cubicBezTo>
                  <a:cubicBezTo>
                    <a:pt x="52204" y="1531"/>
                    <a:pt x="54214" y="-130"/>
                    <a:pt x="54599" y="8"/>
                  </a:cubicBezTo>
                  <a:cubicBezTo>
                    <a:pt x="54984" y="146"/>
                    <a:pt x="53245" y="2347"/>
                    <a:pt x="53213" y="2956"/>
                  </a:cubicBezTo>
                  <a:cubicBezTo>
                    <a:pt x="53181" y="3565"/>
                    <a:pt x="53507" y="3480"/>
                    <a:pt x="53830" y="4216"/>
                  </a:cubicBezTo>
                  <a:cubicBezTo>
                    <a:pt x="54153" y="4952"/>
                    <a:pt x="54322" y="6800"/>
                    <a:pt x="55149" y="7371"/>
                  </a:cubicBezTo>
                  <a:cubicBezTo>
                    <a:pt x="55976" y="7942"/>
                    <a:pt x="58439" y="7678"/>
                    <a:pt x="58790" y="7641"/>
                  </a:cubicBezTo>
                  <a:cubicBezTo>
                    <a:pt x="59137" y="7697"/>
                    <a:pt x="59515" y="10919"/>
                    <a:pt x="60145" y="10836"/>
                  </a:cubicBezTo>
                  <a:cubicBezTo>
                    <a:pt x="60554" y="10754"/>
                    <a:pt x="58276" y="11478"/>
                    <a:pt x="58873" y="11946"/>
                  </a:cubicBezTo>
                  <a:cubicBezTo>
                    <a:pt x="59470" y="12414"/>
                    <a:pt x="64330" y="12887"/>
                    <a:pt x="63725" y="13642"/>
                  </a:cubicBezTo>
                  <a:cubicBezTo>
                    <a:pt x="63120" y="14397"/>
                    <a:pt x="59094" y="13972"/>
                    <a:pt x="57901" y="14633"/>
                  </a:cubicBezTo>
                  <a:cubicBezTo>
                    <a:pt x="56708" y="15294"/>
                    <a:pt x="56523" y="16131"/>
                    <a:pt x="56569" y="17609"/>
                  </a:cubicBezTo>
                  <a:cubicBezTo>
                    <a:pt x="56616" y="19087"/>
                    <a:pt x="58393" y="22456"/>
                    <a:pt x="58180" y="23499"/>
                  </a:cubicBezTo>
                  <a:cubicBezTo>
                    <a:pt x="57967" y="24542"/>
                    <a:pt x="56749" y="22539"/>
                    <a:pt x="55292" y="23868"/>
                  </a:cubicBezTo>
                  <a:cubicBezTo>
                    <a:pt x="53835" y="25197"/>
                    <a:pt x="52522" y="25533"/>
                    <a:pt x="52092" y="26867"/>
                  </a:cubicBezTo>
                  <a:cubicBezTo>
                    <a:pt x="51662" y="28201"/>
                    <a:pt x="54286" y="30756"/>
                    <a:pt x="52713" y="31870"/>
                  </a:cubicBezTo>
                  <a:cubicBezTo>
                    <a:pt x="51140" y="32985"/>
                    <a:pt x="44812" y="33344"/>
                    <a:pt x="42655" y="33554"/>
                  </a:cubicBezTo>
                  <a:cubicBezTo>
                    <a:pt x="40498" y="33764"/>
                    <a:pt x="40252" y="32878"/>
                    <a:pt x="39772" y="33130"/>
                  </a:cubicBezTo>
                  <a:cubicBezTo>
                    <a:pt x="39119" y="33785"/>
                    <a:pt x="38921" y="33457"/>
                    <a:pt x="38580" y="33899"/>
                  </a:cubicBezTo>
                  <a:cubicBezTo>
                    <a:pt x="38239" y="34341"/>
                    <a:pt x="38454" y="35504"/>
                    <a:pt x="37727" y="35780"/>
                  </a:cubicBezTo>
                  <a:cubicBezTo>
                    <a:pt x="37000" y="36056"/>
                    <a:pt x="34596" y="34503"/>
                    <a:pt x="33411" y="34267"/>
                  </a:cubicBezTo>
                  <a:cubicBezTo>
                    <a:pt x="32226" y="34031"/>
                    <a:pt x="32117" y="34368"/>
                    <a:pt x="30614" y="34362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62" name="Freeform 19"/>
            <p:cNvSpPr>
              <a:spLocks/>
            </p:cNvSpPr>
            <p:nvPr/>
          </p:nvSpPr>
          <p:spPr bwMode="auto">
            <a:xfrm>
              <a:off x="6761868" y="4555245"/>
              <a:ext cx="1119907" cy="886474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27572 w 51551"/>
                <a:gd name="connsiteY0" fmla="*/ 28067 h 29014"/>
                <a:gd name="connsiteX1" fmla="*/ 26663 w 51551"/>
                <a:gd name="connsiteY1" fmla="*/ 25908 h 29014"/>
                <a:gd name="connsiteX2" fmla="*/ 23290 w 51551"/>
                <a:gd name="connsiteY2" fmla="*/ 25691 h 29014"/>
                <a:gd name="connsiteX3" fmla="*/ 23400 w 51551"/>
                <a:gd name="connsiteY3" fmla="*/ 26980 h 29014"/>
                <a:gd name="connsiteX4" fmla="*/ 21561 w 51551"/>
                <a:gd name="connsiteY4" fmla="*/ 27369 h 29014"/>
                <a:gd name="connsiteX5" fmla="*/ 20281 w 51551"/>
                <a:gd name="connsiteY5" fmla="*/ 26477 h 29014"/>
                <a:gd name="connsiteX6" fmla="*/ 18898 w 51551"/>
                <a:gd name="connsiteY6" fmla="*/ 25022 h 29014"/>
                <a:gd name="connsiteX7" fmla="*/ 17227 w 51551"/>
                <a:gd name="connsiteY7" fmla="*/ 23673 h 29014"/>
                <a:gd name="connsiteX8" fmla="*/ 17709 w 51551"/>
                <a:gd name="connsiteY8" fmla="*/ 22885 h 29014"/>
                <a:gd name="connsiteX9" fmla="*/ 16861 w 51551"/>
                <a:gd name="connsiteY9" fmla="*/ 22397 h 29014"/>
                <a:gd name="connsiteX10" fmla="*/ 16342 w 51551"/>
                <a:gd name="connsiteY10" fmla="*/ 20005 h 29014"/>
                <a:gd name="connsiteX11" fmla="*/ 16803 w 51551"/>
                <a:gd name="connsiteY11" fmla="*/ 18418 h 29014"/>
                <a:gd name="connsiteX12" fmla="*/ 14061 w 51551"/>
                <a:gd name="connsiteY12" fmla="*/ 14283 h 29014"/>
                <a:gd name="connsiteX13" fmla="*/ 11307 w 51551"/>
                <a:gd name="connsiteY13" fmla="*/ 12969 h 29014"/>
                <a:gd name="connsiteX14" fmla="*/ 101 w 51551"/>
                <a:gd name="connsiteY14" fmla="*/ 3378 h 29014"/>
                <a:gd name="connsiteX15" fmla="*/ 18613 w 51551"/>
                <a:gd name="connsiteY15" fmla="*/ 6729 h 29014"/>
                <a:gd name="connsiteX16" fmla="*/ 20028 w 51551"/>
                <a:gd name="connsiteY16" fmla="*/ 5503 h 29014"/>
                <a:gd name="connsiteX17" fmla="*/ 19182 w 51551"/>
                <a:gd name="connsiteY17" fmla="*/ 4443 h 29014"/>
                <a:gd name="connsiteX18" fmla="*/ 19818 w 51551"/>
                <a:gd name="connsiteY18" fmla="*/ 3466 h 29014"/>
                <a:gd name="connsiteX19" fmla="*/ 20970 w 51551"/>
                <a:gd name="connsiteY19" fmla="*/ 3654 h 29014"/>
                <a:gd name="connsiteX20" fmla="*/ 23650 w 51551"/>
                <a:gd name="connsiteY20" fmla="*/ 1194 h 29014"/>
                <a:gd name="connsiteX21" fmla="*/ 28470 w 51551"/>
                <a:gd name="connsiteY21" fmla="*/ 2 h 29014"/>
                <a:gd name="connsiteX22" fmla="*/ 32539 w 51551"/>
                <a:gd name="connsiteY22" fmla="*/ 1436 h 29014"/>
                <a:gd name="connsiteX23" fmla="*/ 32179 w 51551"/>
                <a:gd name="connsiteY23" fmla="*/ 2171 h 29014"/>
                <a:gd name="connsiteX24" fmla="*/ 34109 w 51551"/>
                <a:gd name="connsiteY24" fmla="*/ 2366 h 29014"/>
                <a:gd name="connsiteX25" fmla="*/ 35649 w 51551"/>
                <a:gd name="connsiteY25" fmla="*/ 1758 h 29014"/>
                <a:gd name="connsiteX26" fmla="*/ 36233 w 51551"/>
                <a:gd name="connsiteY26" fmla="*/ 2803 h 29014"/>
                <a:gd name="connsiteX27" fmla="*/ 38361 w 51551"/>
                <a:gd name="connsiteY27" fmla="*/ 3379 h 29014"/>
                <a:gd name="connsiteX28" fmla="*/ 39225 w 51551"/>
                <a:gd name="connsiteY28" fmla="*/ 2103 h 29014"/>
                <a:gd name="connsiteX29" fmla="*/ 40500 w 51551"/>
                <a:gd name="connsiteY29" fmla="*/ 2359 h 29014"/>
                <a:gd name="connsiteX30" fmla="*/ 40468 w 51551"/>
                <a:gd name="connsiteY30" fmla="*/ 3159 h 29014"/>
                <a:gd name="connsiteX31" fmla="*/ 40352 w 51551"/>
                <a:gd name="connsiteY31" fmla="*/ 5559 h 29014"/>
                <a:gd name="connsiteX32" fmla="*/ 43297 w 51551"/>
                <a:gd name="connsiteY32" fmla="*/ 5867 h 29014"/>
                <a:gd name="connsiteX33" fmla="*/ 46303 w 51551"/>
                <a:gd name="connsiteY33" fmla="*/ 4893 h 29014"/>
                <a:gd name="connsiteX34" fmla="*/ 47806 w 51551"/>
                <a:gd name="connsiteY34" fmla="*/ 8116 h 29014"/>
                <a:gd name="connsiteX35" fmla="*/ 49124 w 51551"/>
                <a:gd name="connsiteY35" fmla="*/ 8201 h 29014"/>
                <a:gd name="connsiteX36" fmla="*/ 49616 w 51551"/>
                <a:gd name="connsiteY36" fmla="*/ 8851 h 29014"/>
                <a:gd name="connsiteX37" fmla="*/ 49294 w 51551"/>
                <a:gd name="connsiteY37" fmla="*/ 9932 h 29014"/>
                <a:gd name="connsiteX38" fmla="*/ 50354 w 51551"/>
                <a:gd name="connsiteY38" fmla="*/ 11193 h 29014"/>
                <a:gd name="connsiteX39" fmla="*/ 50293 w 51551"/>
                <a:gd name="connsiteY39" fmla="*/ 12419 h 29014"/>
                <a:gd name="connsiteX40" fmla="*/ 51551 w 51551"/>
                <a:gd name="connsiteY40" fmla="*/ 13963 h 29014"/>
                <a:gd name="connsiteX41" fmla="*/ 50202 w 51551"/>
                <a:gd name="connsiteY41" fmla="*/ 14355 h 29014"/>
                <a:gd name="connsiteX42" fmla="*/ 49381 w 51551"/>
                <a:gd name="connsiteY42" fmla="*/ 14899 h 29014"/>
                <a:gd name="connsiteX43" fmla="*/ 49131 w 51551"/>
                <a:gd name="connsiteY43" fmla="*/ 16147 h 29014"/>
                <a:gd name="connsiteX44" fmla="*/ 50113 w 51551"/>
                <a:gd name="connsiteY44" fmla="*/ 18188 h 29014"/>
                <a:gd name="connsiteX45" fmla="*/ 49345 w 51551"/>
                <a:gd name="connsiteY45" fmla="*/ 18671 h 29014"/>
                <a:gd name="connsiteX46" fmla="*/ 47139 w 51551"/>
                <a:gd name="connsiteY46" fmla="*/ 18563 h 29014"/>
                <a:gd name="connsiteX47" fmla="*/ 46846 w 51551"/>
                <a:gd name="connsiteY47" fmla="*/ 19420 h 29014"/>
                <a:gd name="connsiteX48" fmla="*/ 44243 w 51551"/>
                <a:gd name="connsiteY48" fmla="*/ 19190 h 29014"/>
                <a:gd name="connsiteX49" fmla="*/ 42928 w 51551"/>
                <a:gd name="connsiteY49" fmla="*/ 23335 h 29014"/>
                <a:gd name="connsiteX50" fmla="*/ 39275 w 51551"/>
                <a:gd name="connsiteY50" fmla="*/ 24377 h 29014"/>
                <a:gd name="connsiteX51" fmla="*/ 37649 w 51551"/>
                <a:gd name="connsiteY51" fmla="*/ 25324 h 29014"/>
                <a:gd name="connsiteX52" fmla="*/ 34651 w 51551"/>
                <a:gd name="connsiteY52" fmla="*/ 26466 h 29014"/>
                <a:gd name="connsiteX53" fmla="*/ 32881 w 51551"/>
                <a:gd name="connsiteY53" fmla="*/ 27327 h 29014"/>
                <a:gd name="connsiteX54" fmla="*/ 30989 w 51551"/>
                <a:gd name="connsiteY54" fmla="*/ 28656 h 29014"/>
                <a:gd name="connsiteX55" fmla="*/ 28521 w 51551"/>
                <a:gd name="connsiteY55" fmla="*/ 28985 h 29014"/>
                <a:gd name="connsiteX56" fmla="*/ 27572 w 51551"/>
                <a:gd name="connsiteY56" fmla="*/ 28067 h 29014"/>
                <a:gd name="connsiteX0" fmla="*/ 27679 w 51658"/>
                <a:gd name="connsiteY0" fmla="*/ 28067 h 29014"/>
                <a:gd name="connsiteX1" fmla="*/ 26770 w 51658"/>
                <a:gd name="connsiteY1" fmla="*/ 25908 h 29014"/>
                <a:gd name="connsiteX2" fmla="*/ 23397 w 51658"/>
                <a:gd name="connsiteY2" fmla="*/ 25691 h 29014"/>
                <a:gd name="connsiteX3" fmla="*/ 23507 w 51658"/>
                <a:gd name="connsiteY3" fmla="*/ 26980 h 29014"/>
                <a:gd name="connsiteX4" fmla="*/ 21668 w 51658"/>
                <a:gd name="connsiteY4" fmla="*/ 27369 h 29014"/>
                <a:gd name="connsiteX5" fmla="*/ 20388 w 51658"/>
                <a:gd name="connsiteY5" fmla="*/ 26477 h 29014"/>
                <a:gd name="connsiteX6" fmla="*/ 19005 w 51658"/>
                <a:gd name="connsiteY6" fmla="*/ 25022 h 29014"/>
                <a:gd name="connsiteX7" fmla="*/ 17334 w 51658"/>
                <a:gd name="connsiteY7" fmla="*/ 23673 h 29014"/>
                <a:gd name="connsiteX8" fmla="*/ 17816 w 51658"/>
                <a:gd name="connsiteY8" fmla="*/ 22885 h 29014"/>
                <a:gd name="connsiteX9" fmla="*/ 16968 w 51658"/>
                <a:gd name="connsiteY9" fmla="*/ 22397 h 29014"/>
                <a:gd name="connsiteX10" fmla="*/ 16449 w 51658"/>
                <a:gd name="connsiteY10" fmla="*/ 20005 h 29014"/>
                <a:gd name="connsiteX11" fmla="*/ 16910 w 51658"/>
                <a:gd name="connsiteY11" fmla="*/ 18418 h 29014"/>
                <a:gd name="connsiteX12" fmla="*/ 14168 w 51658"/>
                <a:gd name="connsiteY12" fmla="*/ 14283 h 29014"/>
                <a:gd name="connsiteX13" fmla="*/ 11414 w 51658"/>
                <a:gd name="connsiteY13" fmla="*/ 12969 h 29014"/>
                <a:gd name="connsiteX14" fmla="*/ 208 w 51658"/>
                <a:gd name="connsiteY14" fmla="*/ 3378 h 29014"/>
                <a:gd name="connsiteX15" fmla="*/ 5225 w 51658"/>
                <a:gd name="connsiteY15" fmla="*/ 2465 h 29014"/>
                <a:gd name="connsiteX16" fmla="*/ 18720 w 51658"/>
                <a:gd name="connsiteY16" fmla="*/ 6729 h 29014"/>
                <a:gd name="connsiteX17" fmla="*/ 20135 w 51658"/>
                <a:gd name="connsiteY17" fmla="*/ 5503 h 29014"/>
                <a:gd name="connsiteX18" fmla="*/ 19289 w 51658"/>
                <a:gd name="connsiteY18" fmla="*/ 4443 h 29014"/>
                <a:gd name="connsiteX19" fmla="*/ 19925 w 51658"/>
                <a:gd name="connsiteY19" fmla="*/ 3466 h 29014"/>
                <a:gd name="connsiteX20" fmla="*/ 21077 w 51658"/>
                <a:gd name="connsiteY20" fmla="*/ 3654 h 29014"/>
                <a:gd name="connsiteX21" fmla="*/ 23757 w 51658"/>
                <a:gd name="connsiteY21" fmla="*/ 1194 h 29014"/>
                <a:gd name="connsiteX22" fmla="*/ 28577 w 51658"/>
                <a:gd name="connsiteY22" fmla="*/ 2 h 29014"/>
                <a:gd name="connsiteX23" fmla="*/ 32646 w 51658"/>
                <a:gd name="connsiteY23" fmla="*/ 1436 h 29014"/>
                <a:gd name="connsiteX24" fmla="*/ 32286 w 51658"/>
                <a:gd name="connsiteY24" fmla="*/ 2171 h 29014"/>
                <a:gd name="connsiteX25" fmla="*/ 34216 w 51658"/>
                <a:gd name="connsiteY25" fmla="*/ 2366 h 29014"/>
                <a:gd name="connsiteX26" fmla="*/ 35756 w 51658"/>
                <a:gd name="connsiteY26" fmla="*/ 1758 h 29014"/>
                <a:gd name="connsiteX27" fmla="*/ 36340 w 51658"/>
                <a:gd name="connsiteY27" fmla="*/ 2803 h 29014"/>
                <a:gd name="connsiteX28" fmla="*/ 38468 w 51658"/>
                <a:gd name="connsiteY28" fmla="*/ 3379 h 29014"/>
                <a:gd name="connsiteX29" fmla="*/ 39332 w 51658"/>
                <a:gd name="connsiteY29" fmla="*/ 2103 h 29014"/>
                <a:gd name="connsiteX30" fmla="*/ 40607 w 51658"/>
                <a:gd name="connsiteY30" fmla="*/ 2359 h 29014"/>
                <a:gd name="connsiteX31" fmla="*/ 40575 w 51658"/>
                <a:gd name="connsiteY31" fmla="*/ 3159 h 29014"/>
                <a:gd name="connsiteX32" fmla="*/ 40459 w 51658"/>
                <a:gd name="connsiteY32" fmla="*/ 5559 h 29014"/>
                <a:gd name="connsiteX33" fmla="*/ 43404 w 51658"/>
                <a:gd name="connsiteY33" fmla="*/ 5867 h 29014"/>
                <a:gd name="connsiteX34" fmla="*/ 46410 w 51658"/>
                <a:gd name="connsiteY34" fmla="*/ 4893 h 29014"/>
                <a:gd name="connsiteX35" fmla="*/ 47913 w 51658"/>
                <a:gd name="connsiteY35" fmla="*/ 8116 h 29014"/>
                <a:gd name="connsiteX36" fmla="*/ 49231 w 51658"/>
                <a:gd name="connsiteY36" fmla="*/ 8201 h 29014"/>
                <a:gd name="connsiteX37" fmla="*/ 49723 w 51658"/>
                <a:gd name="connsiteY37" fmla="*/ 8851 h 29014"/>
                <a:gd name="connsiteX38" fmla="*/ 49401 w 51658"/>
                <a:gd name="connsiteY38" fmla="*/ 9932 h 29014"/>
                <a:gd name="connsiteX39" fmla="*/ 50461 w 51658"/>
                <a:gd name="connsiteY39" fmla="*/ 11193 h 29014"/>
                <a:gd name="connsiteX40" fmla="*/ 50400 w 51658"/>
                <a:gd name="connsiteY40" fmla="*/ 12419 h 29014"/>
                <a:gd name="connsiteX41" fmla="*/ 51658 w 51658"/>
                <a:gd name="connsiteY41" fmla="*/ 13963 h 29014"/>
                <a:gd name="connsiteX42" fmla="*/ 50309 w 51658"/>
                <a:gd name="connsiteY42" fmla="*/ 14355 h 29014"/>
                <a:gd name="connsiteX43" fmla="*/ 49488 w 51658"/>
                <a:gd name="connsiteY43" fmla="*/ 14899 h 29014"/>
                <a:gd name="connsiteX44" fmla="*/ 49238 w 51658"/>
                <a:gd name="connsiteY44" fmla="*/ 16147 h 29014"/>
                <a:gd name="connsiteX45" fmla="*/ 50220 w 51658"/>
                <a:gd name="connsiteY45" fmla="*/ 18188 h 29014"/>
                <a:gd name="connsiteX46" fmla="*/ 49452 w 51658"/>
                <a:gd name="connsiteY46" fmla="*/ 18671 h 29014"/>
                <a:gd name="connsiteX47" fmla="*/ 47246 w 51658"/>
                <a:gd name="connsiteY47" fmla="*/ 18563 h 29014"/>
                <a:gd name="connsiteX48" fmla="*/ 46953 w 51658"/>
                <a:gd name="connsiteY48" fmla="*/ 19420 h 29014"/>
                <a:gd name="connsiteX49" fmla="*/ 44350 w 51658"/>
                <a:gd name="connsiteY49" fmla="*/ 19190 h 29014"/>
                <a:gd name="connsiteX50" fmla="*/ 43035 w 51658"/>
                <a:gd name="connsiteY50" fmla="*/ 23335 h 29014"/>
                <a:gd name="connsiteX51" fmla="*/ 39382 w 51658"/>
                <a:gd name="connsiteY51" fmla="*/ 24377 h 29014"/>
                <a:gd name="connsiteX52" fmla="*/ 37756 w 51658"/>
                <a:gd name="connsiteY52" fmla="*/ 25324 h 29014"/>
                <a:gd name="connsiteX53" fmla="*/ 34758 w 51658"/>
                <a:gd name="connsiteY53" fmla="*/ 26466 h 29014"/>
                <a:gd name="connsiteX54" fmla="*/ 32988 w 51658"/>
                <a:gd name="connsiteY54" fmla="*/ 27327 h 29014"/>
                <a:gd name="connsiteX55" fmla="*/ 31096 w 51658"/>
                <a:gd name="connsiteY55" fmla="*/ 28656 h 29014"/>
                <a:gd name="connsiteX56" fmla="*/ 28628 w 51658"/>
                <a:gd name="connsiteY56" fmla="*/ 28985 h 29014"/>
                <a:gd name="connsiteX57" fmla="*/ 27679 w 51658"/>
                <a:gd name="connsiteY57" fmla="*/ 28067 h 29014"/>
                <a:gd name="connsiteX0" fmla="*/ 26818 w 50797"/>
                <a:gd name="connsiteY0" fmla="*/ 28067 h 29014"/>
                <a:gd name="connsiteX1" fmla="*/ 25909 w 50797"/>
                <a:gd name="connsiteY1" fmla="*/ 25908 h 29014"/>
                <a:gd name="connsiteX2" fmla="*/ 22536 w 50797"/>
                <a:gd name="connsiteY2" fmla="*/ 25691 h 29014"/>
                <a:gd name="connsiteX3" fmla="*/ 22646 w 50797"/>
                <a:gd name="connsiteY3" fmla="*/ 26980 h 29014"/>
                <a:gd name="connsiteX4" fmla="*/ 20807 w 50797"/>
                <a:gd name="connsiteY4" fmla="*/ 27369 h 29014"/>
                <a:gd name="connsiteX5" fmla="*/ 19527 w 50797"/>
                <a:gd name="connsiteY5" fmla="*/ 26477 h 29014"/>
                <a:gd name="connsiteX6" fmla="*/ 18144 w 50797"/>
                <a:gd name="connsiteY6" fmla="*/ 25022 h 29014"/>
                <a:gd name="connsiteX7" fmla="*/ 16473 w 50797"/>
                <a:gd name="connsiteY7" fmla="*/ 23673 h 29014"/>
                <a:gd name="connsiteX8" fmla="*/ 16955 w 50797"/>
                <a:gd name="connsiteY8" fmla="*/ 22885 h 29014"/>
                <a:gd name="connsiteX9" fmla="*/ 16107 w 50797"/>
                <a:gd name="connsiteY9" fmla="*/ 22397 h 29014"/>
                <a:gd name="connsiteX10" fmla="*/ 15588 w 50797"/>
                <a:gd name="connsiteY10" fmla="*/ 20005 h 29014"/>
                <a:gd name="connsiteX11" fmla="*/ 16049 w 50797"/>
                <a:gd name="connsiteY11" fmla="*/ 18418 h 29014"/>
                <a:gd name="connsiteX12" fmla="*/ 13307 w 50797"/>
                <a:gd name="connsiteY12" fmla="*/ 14283 h 29014"/>
                <a:gd name="connsiteX13" fmla="*/ 10553 w 50797"/>
                <a:gd name="connsiteY13" fmla="*/ 12969 h 29014"/>
                <a:gd name="connsiteX14" fmla="*/ 271 w 50797"/>
                <a:gd name="connsiteY14" fmla="*/ 5313 h 29014"/>
                <a:gd name="connsiteX15" fmla="*/ 4364 w 50797"/>
                <a:gd name="connsiteY15" fmla="*/ 2465 h 29014"/>
                <a:gd name="connsiteX16" fmla="*/ 17859 w 50797"/>
                <a:gd name="connsiteY16" fmla="*/ 6729 h 29014"/>
                <a:gd name="connsiteX17" fmla="*/ 19274 w 50797"/>
                <a:gd name="connsiteY17" fmla="*/ 5503 h 29014"/>
                <a:gd name="connsiteX18" fmla="*/ 18428 w 50797"/>
                <a:gd name="connsiteY18" fmla="*/ 4443 h 29014"/>
                <a:gd name="connsiteX19" fmla="*/ 19064 w 50797"/>
                <a:gd name="connsiteY19" fmla="*/ 3466 h 29014"/>
                <a:gd name="connsiteX20" fmla="*/ 20216 w 50797"/>
                <a:gd name="connsiteY20" fmla="*/ 3654 h 29014"/>
                <a:gd name="connsiteX21" fmla="*/ 22896 w 50797"/>
                <a:gd name="connsiteY21" fmla="*/ 1194 h 29014"/>
                <a:gd name="connsiteX22" fmla="*/ 27716 w 50797"/>
                <a:gd name="connsiteY22" fmla="*/ 2 h 29014"/>
                <a:gd name="connsiteX23" fmla="*/ 31785 w 50797"/>
                <a:gd name="connsiteY23" fmla="*/ 1436 h 29014"/>
                <a:gd name="connsiteX24" fmla="*/ 31425 w 50797"/>
                <a:gd name="connsiteY24" fmla="*/ 2171 h 29014"/>
                <a:gd name="connsiteX25" fmla="*/ 33355 w 50797"/>
                <a:gd name="connsiteY25" fmla="*/ 2366 h 29014"/>
                <a:gd name="connsiteX26" fmla="*/ 34895 w 50797"/>
                <a:gd name="connsiteY26" fmla="*/ 1758 h 29014"/>
                <a:gd name="connsiteX27" fmla="*/ 35479 w 50797"/>
                <a:gd name="connsiteY27" fmla="*/ 2803 h 29014"/>
                <a:gd name="connsiteX28" fmla="*/ 37607 w 50797"/>
                <a:gd name="connsiteY28" fmla="*/ 3379 h 29014"/>
                <a:gd name="connsiteX29" fmla="*/ 38471 w 50797"/>
                <a:gd name="connsiteY29" fmla="*/ 2103 h 29014"/>
                <a:gd name="connsiteX30" fmla="*/ 39746 w 50797"/>
                <a:gd name="connsiteY30" fmla="*/ 2359 h 29014"/>
                <a:gd name="connsiteX31" fmla="*/ 39714 w 50797"/>
                <a:gd name="connsiteY31" fmla="*/ 3159 h 29014"/>
                <a:gd name="connsiteX32" fmla="*/ 39598 w 50797"/>
                <a:gd name="connsiteY32" fmla="*/ 5559 h 29014"/>
                <a:gd name="connsiteX33" fmla="*/ 42543 w 50797"/>
                <a:gd name="connsiteY33" fmla="*/ 5867 h 29014"/>
                <a:gd name="connsiteX34" fmla="*/ 45549 w 50797"/>
                <a:gd name="connsiteY34" fmla="*/ 4893 h 29014"/>
                <a:gd name="connsiteX35" fmla="*/ 47052 w 50797"/>
                <a:gd name="connsiteY35" fmla="*/ 8116 h 29014"/>
                <a:gd name="connsiteX36" fmla="*/ 48370 w 50797"/>
                <a:gd name="connsiteY36" fmla="*/ 8201 h 29014"/>
                <a:gd name="connsiteX37" fmla="*/ 48862 w 50797"/>
                <a:gd name="connsiteY37" fmla="*/ 8851 h 29014"/>
                <a:gd name="connsiteX38" fmla="*/ 48540 w 50797"/>
                <a:gd name="connsiteY38" fmla="*/ 9932 h 29014"/>
                <a:gd name="connsiteX39" fmla="*/ 49600 w 50797"/>
                <a:gd name="connsiteY39" fmla="*/ 11193 h 29014"/>
                <a:gd name="connsiteX40" fmla="*/ 49539 w 50797"/>
                <a:gd name="connsiteY40" fmla="*/ 12419 h 29014"/>
                <a:gd name="connsiteX41" fmla="*/ 50797 w 50797"/>
                <a:gd name="connsiteY41" fmla="*/ 13963 h 29014"/>
                <a:gd name="connsiteX42" fmla="*/ 49448 w 50797"/>
                <a:gd name="connsiteY42" fmla="*/ 14355 h 29014"/>
                <a:gd name="connsiteX43" fmla="*/ 48627 w 50797"/>
                <a:gd name="connsiteY43" fmla="*/ 14899 h 29014"/>
                <a:gd name="connsiteX44" fmla="*/ 48377 w 50797"/>
                <a:gd name="connsiteY44" fmla="*/ 16147 h 29014"/>
                <a:gd name="connsiteX45" fmla="*/ 49359 w 50797"/>
                <a:gd name="connsiteY45" fmla="*/ 18188 h 29014"/>
                <a:gd name="connsiteX46" fmla="*/ 48591 w 50797"/>
                <a:gd name="connsiteY46" fmla="*/ 18671 h 29014"/>
                <a:gd name="connsiteX47" fmla="*/ 46385 w 50797"/>
                <a:gd name="connsiteY47" fmla="*/ 18563 h 29014"/>
                <a:gd name="connsiteX48" fmla="*/ 46092 w 50797"/>
                <a:gd name="connsiteY48" fmla="*/ 19420 h 29014"/>
                <a:gd name="connsiteX49" fmla="*/ 43489 w 50797"/>
                <a:gd name="connsiteY49" fmla="*/ 19190 h 29014"/>
                <a:gd name="connsiteX50" fmla="*/ 42174 w 50797"/>
                <a:gd name="connsiteY50" fmla="*/ 23335 h 29014"/>
                <a:gd name="connsiteX51" fmla="*/ 38521 w 50797"/>
                <a:gd name="connsiteY51" fmla="*/ 24377 h 29014"/>
                <a:gd name="connsiteX52" fmla="*/ 36895 w 50797"/>
                <a:gd name="connsiteY52" fmla="*/ 25324 h 29014"/>
                <a:gd name="connsiteX53" fmla="*/ 33897 w 50797"/>
                <a:gd name="connsiteY53" fmla="*/ 26466 h 29014"/>
                <a:gd name="connsiteX54" fmla="*/ 32127 w 50797"/>
                <a:gd name="connsiteY54" fmla="*/ 27327 h 29014"/>
                <a:gd name="connsiteX55" fmla="*/ 30235 w 50797"/>
                <a:gd name="connsiteY55" fmla="*/ 28656 h 29014"/>
                <a:gd name="connsiteX56" fmla="*/ 27767 w 50797"/>
                <a:gd name="connsiteY56" fmla="*/ 28985 h 29014"/>
                <a:gd name="connsiteX57" fmla="*/ 26818 w 50797"/>
                <a:gd name="connsiteY57" fmla="*/ 28067 h 29014"/>
                <a:gd name="connsiteX0" fmla="*/ 27017 w 50996"/>
                <a:gd name="connsiteY0" fmla="*/ 28067 h 29014"/>
                <a:gd name="connsiteX1" fmla="*/ 26108 w 50996"/>
                <a:gd name="connsiteY1" fmla="*/ 25908 h 29014"/>
                <a:gd name="connsiteX2" fmla="*/ 22735 w 50996"/>
                <a:gd name="connsiteY2" fmla="*/ 25691 h 29014"/>
                <a:gd name="connsiteX3" fmla="*/ 22845 w 50996"/>
                <a:gd name="connsiteY3" fmla="*/ 26980 h 29014"/>
                <a:gd name="connsiteX4" fmla="*/ 21006 w 50996"/>
                <a:gd name="connsiteY4" fmla="*/ 27369 h 29014"/>
                <a:gd name="connsiteX5" fmla="*/ 19726 w 50996"/>
                <a:gd name="connsiteY5" fmla="*/ 26477 h 29014"/>
                <a:gd name="connsiteX6" fmla="*/ 18343 w 50996"/>
                <a:gd name="connsiteY6" fmla="*/ 25022 h 29014"/>
                <a:gd name="connsiteX7" fmla="*/ 16672 w 50996"/>
                <a:gd name="connsiteY7" fmla="*/ 23673 h 29014"/>
                <a:gd name="connsiteX8" fmla="*/ 17154 w 50996"/>
                <a:gd name="connsiteY8" fmla="*/ 22885 h 29014"/>
                <a:gd name="connsiteX9" fmla="*/ 16306 w 50996"/>
                <a:gd name="connsiteY9" fmla="*/ 22397 h 29014"/>
                <a:gd name="connsiteX10" fmla="*/ 15787 w 50996"/>
                <a:gd name="connsiteY10" fmla="*/ 20005 h 29014"/>
                <a:gd name="connsiteX11" fmla="*/ 16248 w 50996"/>
                <a:gd name="connsiteY11" fmla="*/ 18418 h 29014"/>
                <a:gd name="connsiteX12" fmla="*/ 13506 w 50996"/>
                <a:gd name="connsiteY12" fmla="*/ 14283 h 29014"/>
                <a:gd name="connsiteX13" fmla="*/ 10752 w 50996"/>
                <a:gd name="connsiteY13" fmla="*/ 12969 h 29014"/>
                <a:gd name="connsiteX14" fmla="*/ 470 w 50996"/>
                <a:gd name="connsiteY14" fmla="*/ 5313 h 29014"/>
                <a:gd name="connsiteX15" fmla="*/ 2022 w 50996"/>
                <a:gd name="connsiteY15" fmla="*/ 1359 h 29014"/>
                <a:gd name="connsiteX16" fmla="*/ 4563 w 50996"/>
                <a:gd name="connsiteY16" fmla="*/ 2465 h 29014"/>
                <a:gd name="connsiteX17" fmla="*/ 18058 w 50996"/>
                <a:gd name="connsiteY17" fmla="*/ 6729 h 29014"/>
                <a:gd name="connsiteX18" fmla="*/ 19473 w 50996"/>
                <a:gd name="connsiteY18" fmla="*/ 5503 h 29014"/>
                <a:gd name="connsiteX19" fmla="*/ 18627 w 50996"/>
                <a:gd name="connsiteY19" fmla="*/ 4443 h 29014"/>
                <a:gd name="connsiteX20" fmla="*/ 19263 w 50996"/>
                <a:gd name="connsiteY20" fmla="*/ 3466 h 29014"/>
                <a:gd name="connsiteX21" fmla="*/ 20415 w 50996"/>
                <a:gd name="connsiteY21" fmla="*/ 3654 h 29014"/>
                <a:gd name="connsiteX22" fmla="*/ 23095 w 50996"/>
                <a:gd name="connsiteY22" fmla="*/ 1194 h 29014"/>
                <a:gd name="connsiteX23" fmla="*/ 27915 w 50996"/>
                <a:gd name="connsiteY23" fmla="*/ 2 h 29014"/>
                <a:gd name="connsiteX24" fmla="*/ 31984 w 50996"/>
                <a:gd name="connsiteY24" fmla="*/ 1436 h 29014"/>
                <a:gd name="connsiteX25" fmla="*/ 31624 w 50996"/>
                <a:gd name="connsiteY25" fmla="*/ 2171 h 29014"/>
                <a:gd name="connsiteX26" fmla="*/ 33554 w 50996"/>
                <a:gd name="connsiteY26" fmla="*/ 2366 h 29014"/>
                <a:gd name="connsiteX27" fmla="*/ 35094 w 50996"/>
                <a:gd name="connsiteY27" fmla="*/ 1758 h 29014"/>
                <a:gd name="connsiteX28" fmla="*/ 35678 w 50996"/>
                <a:gd name="connsiteY28" fmla="*/ 2803 h 29014"/>
                <a:gd name="connsiteX29" fmla="*/ 37806 w 50996"/>
                <a:gd name="connsiteY29" fmla="*/ 3379 h 29014"/>
                <a:gd name="connsiteX30" fmla="*/ 38670 w 50996"/>
                <a:gd name="connsiteY30" fmla="*/ 2103 h 29014"/>
                <a:gd name="connsiteX31" fmla="*/ 39945 w 50996"/>
                <a:gd name="connsiteY31" fmla="*/ 2359 h 29014"/>
                <a:gd name="connsiteX32" fmla="*/ 39913 w 50996"/>
                <a:gd name="connsiteY32" fmla="*/ 3159 h 29014"/>
                <a:gd name="connsiteX33" fmla="*/ 39797 w 50996"/>
                <a:gd name="connsiteY33" fmla="*/ 5559 h 29014"/>
                <a:gd name="connsiteX34" fmla="*/ 42742 w 50996"/>
                <a:gd name="connsiteY34" fmla="*/ 5867 h 29014"/>
                <a:gd name="connsiteX35" fmla="*/ 45748 w 50996"/>
                <a:gd name="connsiteY35" fmla="*/ 4893 h 29014"/>
                <a:gd name="connsiteX36" fmla="*/ 47251 w 50996"/>
                <a:gd name="connsiteY36" fmla="*/ 8116 h 29014"/>
                <a:gd name="connsiteX37" fmla="*/ 48569 w 50996"/>
                <a:gd name="connsiteY37" fmla="*/ 8201 h 29014"/>
                <a:gd name="connsiteX38" fmla="*/ 49061 w 50996"/>
                <a:gd name="connsiteY38" fmla="*/ 8851 h 29014"/>
                <a:gd name="connsiteX39" fmla="*/ 48739 w 50996"/>
                <a:gd name="connsiteY39" fmla="*/ 9932 h 29014"/>
                <a:gd name="connsiteX40" fmla="*/ 49799 w 50996"/>
                <a:gd name="connsiteY40" fmla="*/ 11193 h 29014"/>
                <a:gd name="connsiteX41" fmla="*/ 49738 w 50996"/>
                <a:gd name="connsiteY41" fmla="*/ 12419 h 29014"/>
                <a:gd name="connsiteX42" fmla="*/ 50996 w 50996"/>
                <a:gd name="connsiteY42" fmla="*/ 13963 h 29014"/>
                <a:gd name="connsiteX43" fmla="*/ 49647 w 50996"/>
                <a:gd name="connsiteY43" fmla="*/ 14355 h 29014"/>
                <a:gd name="connsiteX44" fmla="*/ 48826 w 50996"/>
                <a:gd name="connsiteY44" fmla="*/ 14899 h 29014"/>
                <a:gd name="connsiteX45" fmla="*/ 48576 w 50996"/>
                <a:gd name="connsiteY45" fmla="*/ 16147 h 29014"/>
                <a:gd name="connsiteX46" fmla="*/ 49558 w 50996"/>
                <a:gd name="connsiteY46" fmla="*/ 18188 h 29014"/>
                <a:gd name="connsiteX47" fmla="*/ 48790 w 50996"/>
                <a:gd name="connsiteY47" fmla="*/ 18671 h 29014"/>
                <a:gd name="connsiteX48" fmla="*/ 46584 w 50996"/>
                <a:gd name="connsiteY48" fmla="*/ 18563 h 29014"/>
                <a:gd name="connsiteX49" fmla="*/ 46291 w 50996"/>
                <a:gd name="connsiteY49" fmla="*/ 19420 h 29014"/>
                <a:gd name="connsiteX50" fmla="*/ 43688 w 50996"/>
                <a:gd name="connsiteY50" fmla="*/ 19190 h 29014"/>
                <a:gd name="connsiteX51" fmla="*/ 42373 w 50996"/>
                <a:gd name="connsiteY51" fmla="*/ 23335 h 29014"/>
                <a:gd name="connsiteX52" fmla="*/ 38720 w 50996"/>
                <a:gd name="connsiteY52" fmla="*/ 24377 h 29014"/>
                <a:gd name="connsiteX53" fmla="*/ 37094 w 50996"/>
                <a:gd name="connsiteY53" fmla="*/ 25324 h 29014"/>
                <a:gd name="connsiteX54" fmla="*/ 34096 w 50996"/>
                <a:gd name="connsiteY54" fmla="*/ 26466 h 29014"/>
                <a:gd name="connsiteX55" fmla="*/ 32326 w 50996"/>
                <a:gd name="connsiteY55" fmla="*/ 27327 h 29014"/>
                <a:gd name="connsiteX56" fmla="*/ 30434 w 50996"/>
                <a:gd name="connsiteY56" fmla="*/ 28656 h 29014"/>
                <a:gd name="connsiteX57" fmla="*/ 27966 w 50996"/>
                <a:gd name="connsiteY57" fmla="*/ 28985 h 29014"/>
                <a:gd name="connsiteX58" fmla="*/ 27017 w 50996"/>
                <a:gd name="connsiteY58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9702 w 52640"/>
                <a:gd name="connsiteY18" fmla="*/ 6729 h 29014"/>
                <a:gd name="connsiteX19" fmla="*/ 21117 w 52640"/>
                <a:gd name="connsiteY19" fmla="*/ 5503 h 29014"/>
                <a:gd name="connsiteX20" fmla="*/ 20271 w 52640"/>
                <a:gd name="connsiteY20" fmla="*/ 4443 h 29014"/>
                <a:gd name="connsiteX21" fmla="*/ 20907 w 52640"/>
                <a:gd name="connsiteY21" fmla="*/ 3466 h 29014"/>
                <a:gd name="connsiteX22" fmla="*/ 22059 w 52640"/>
                <a:gd name="connsiteY22" fmla="*/ 3654 h 29014"/>
                <a:gd name="connsiteX23" fmla="*/ 24739 w 52640"/>
                <a:gd name="connsiteY23" fmla="*/ 1194 h 29014"/>
                <a:gd name="connsiteX24" fmla="*/ 29559 w 52640"/>
                <a:gd name="connsiteY24" fmla="*/ 2 h 29014"/>
                <a:gd name="connsiteX25" fmla="*/ 33628 w 52640"/>
                <a:gd name="connsiteY25" fmla="*/ 1436 h 29014"/>
                <a:gd name="connsiteX26" fmla="*/ 33268 w 52640"/>
                <a:gd name="connsiteY26" fmla="*/ 2171 h 29014"/>
                <a:gd name="connsiteX27" fmla="*/ 35198 w 52640"/>
                <a:gd name="connsiteY27" fmla="*/ 2366 h 29014"/>
                <a:gd name="connsiteX28" fmla="*/ 36738 w 52640"/>
                <a:gd name="connsiteY28" fmla="*/ 1758 h 29014"/>
                <a:gd name="connsiteX29" fmla="*/ 37322 w 52640"/>
                <a:gd name="connsiteY29" fmla="*/ 2803 h 29014"/>
                <a:gd name="connsiteX30" fmla="*/ 39450 w 52640"/>
                <a:gd name="connsiteY30" fmla="*/ 3379 h 29014"/>
                <a:gd name="connsiteX31" fmla="*/ 40314 w 52640"/>
                <a:gd name="connsiteY31" fmla="*/ 2103 h 29014"/>
                <a:gd name="connsiteX32" fmla="*/ 41589 w 52640"/>
                <a:gd name="connsiteY32" fmla="*/ 2359 h 29014"/>
                <a:gd name="connsiteX33" fmla="*/ 41557 w 52640"/>
                <a:gd name="connsiteY33" fmla="*/ 3159 h 29014"/>
                <a:gd name="connsiteX34" fmla="*/ 41441 w 52640"/>
                <a:gd name="connsiteY34" fmla="*/ 5559 h 29014"/>
                <a:gd name="connsiteX35" fmla="*/ 44386 w 52640"/>
                <a:gd name="connsiteY35" fmla="*/ 5867 h 29014"/>
                <a:gd name="connsiteX36" fmla="*/ 47392 w 52640"/>
                <a:gd name="connsiteY36" fmla="*/ 4893 h 29014"/>
                <a:gd name="connsiteX37" fmla="*/ 48895 w 52640"/>
                <a:gd name="connsiteY37" fmla="*/ 8116 h 29014"/>
                <a:gd name="connsiteX38" fmla="*/ 50213 w 52640"/>
                <a:gd name="connsiteY38" fmla="*/ 8201 h 29014"/>
                <a:gd name="connsiteX39" fmla="*/ 50705 w 52640"/>
                <a:gd name="connsiteY39" fmla="*/ 8851 h 29014"/>
                <a:gd name="connsiteX40" fmla="*/ 50383 w 52640"/>
                <a:gd name="connsiteY40" fmla="*/ 9932 h 29014"/>
                <a:gd name="connsiteX41" fmla="*/ 51443 w 52640"/>
                <a:gd name="connsiteY41" fmla="*/ 11193 h 29014"/>
                <a:gd name="connsiteX42" fmla="*/ 51382 w 52640"/>
                <a:gd name="connsiteY42" fmla="*/ 12419 h 29014"/>
                <a:gd name="connsiteX43" fmla="*/ 52640 w 52640"/>
                <a:gd name="connsiteY43" fmla="*/ 13963 h 29014"/>
                <a:gd name="connsiteX44" fmla="*/ 51291 w 52640"/>
                <a:gd name="connsiteY44" fmla="*/ 14355 h 29014"/>
                <a:gd name="connsiteX45" fmla="*/ 50470 w 52640"/>
                <a:gd name="connsiteY45" fmla="*/ 14899 h 29014"/>
                <a:gd name="connsiteX46" fmla="*/ 50220 w 52640"/>
                <a:gd name="connsiteY46" fmla="*/ 16147 h 29014"/>
                <a:gd name="connsiteX47" fmla="*/ 51202 w 52640"/>
                <a:gd name="connsiteY47" fmla="*/ 18188 h 29014"/>
                <a:gd name="connsiteX48" fmla="*/ 50434 w 52640"/>
                <a:gd name="connsiteY48" fmla="*/ 18671 h 29014"/>
                <a:gd name="connsiteX49" fmla="*/ 48228 w 52640"/>
                <a:gd name="connsiteY49" fmla="*/ 18563 h 29014"/>
                <a:gd name="connsiteX50" fmla="*/ 47935 w 52640"/>
                <a:gd name="connsiteY50" fmla="*/ 19420 h 29014"/>
                <a:gd name="connsiteX51" fmla="*/ 45332 w 52640"/>
                <a:gd name="connsiteY51" fmla="*/ 19190 h 29014"/>
                <a:gd name="connsiteX52" fmla="*/ 44017 w 52640"/>
                <a:gd name="connsiteY52" fmla="*/ 23335 h 29014"/>
                <a:gd name="connsiteX53" fmla="*/ 40364 w 52640"/>
                <a:gd name="connsiteY53" fmla="*/ 24377 h 29014"/>
                <a:gd name="connsiteX54" fmla="*/ 38738 w 52640"/>
                <a:gd name="connsiteY54" fmla="*/ 25324 h 29014"/>
                <a:gd name="connsiteX55" fmla="*/ 35740 w 52640"/>
                <a:gd name="connsiteY55" fmla="*/ 26466 h 29014"/>
                <a:gd name="connsiteX56" fmla="*/ 33970 w 52640"/>
                <a:gd name="connsiteY56" fmla="*/ 27327 h 29014"/>
                <a:gd name="connsiteX57" fmla="*/ 32078 w 52640"/>
                <a:gd name="connsiteY57" fmla="*/ 28656 h 29014"/>
                <a:gd name="connsiteX58" fmla="*/ 29610 w 52640"/>
                <a:gd name="connsiteY58" fmla="*/ 28985 h 29014"/>
                <a:gd name="connsiteX59" fmla="*/ 28661 w 52640"/>
                <a:gd name="connsiteY59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9702 w 52640"/>
                <a:gd name="connsiteY19" fmla="*/ 6729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502 w 52640"/>
                <a:gd name="connsiteY21" fmla="*/ 298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0907 w 52640"/>
                <a:gd name="connsiteY22" fmla="*/ 3585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2871 w 52640"/>
                <a:gd name="connsiteY22" fmla="*/ 1558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9815 h 30762"/>
                <a:gd name="connsiteX1" fmla="*/ 27752 w 52640"/>
                <a:gd name="connsiteY1" fmla="*/ 27656 h 30762"/>
                <a:gd name="connsiteX2" fmla="*/ 24379 w 52640"/>
                <a:gd name="connsiteY2" fmla="*/ 27439 h 30762"/>
                <a:gd name="connsiteX3" fmla="*/ 24489 w 52640"/>
                <a:gd name="connsiteY3" fmla="*/ 28728 h 30762"/>
                <a:gd name="connsiteX4" fmla="*/ 22650 w 52640"/>
                <a:gd name="connsiteY4" fmla="*/ 29117 h 30762"/>
                <a:gd name="connsiteX5" fmla="*/ 21370 w 52640"/>
                <a:gd name="connsiteY5" fmla="*/ 28225 h 30762"/>
                <a:gd name="connsiteX6" fmla="*/ 19987 w 52640"/>
                <a:gd name="connsiteY6" fmla="*/ 26770 h 30762"/>
                <a:gd name="connsiteX7" fmla="*/ 18316 w 52640"/>
                <a:gd name="connsiteY7" fmla="*/ 25421 h 30762"/>
                <a:gd name="connsiteX8" fmla="*/ 18798 w 52640"/>
                <a:gd name="connsiteY8" fmla="*/ 24633 h 30762"/>
                <a:gd name="connsiteX9" fmla="*/ 17950 w 52640"/>
                <a:gd name="connsiteY9" fmla="*/ 24145 h 30762"/>
                <a:gd name="connsiteX10" fmla="*/ 17431 w 52640"/>
                <a:gd name="connsiteY10" fmla="*/ 21753 h 30762"/>
                <a:gd name="connsiteX11" fmla="*/ 17892 w 52640"/>
                <a:gd name="connsiteY11" fmla="*/ 20166 h 30762"/>
                <a:gd name="connsiteX12" fmla="*/ 15150 w 52640"/>
                <a:gd name="connsiteY12" fmla="*/ 16031 h 30762"/>
                <a:gd name="connsiteX13" fmla="*/ 12396 w 52640"/>
                <a:gd name="connsiteY13" fmla="*/ 14717 h 30762"/>
                <a:gd name="connsiteX14" fmla="*/ 2114 w 52640"/>
                <a:gd name="connsiteY14" fmla="*/ 7061 h 30762"/>
                <a:gd name="connsiteX15" fmla="*/ 85 w 52640"/>
                <a:gd name="connsiteY15" fmla="*/ 5594 h 30762"/>
                <a:gd name="connsiteX16" fmla="*/ 3666 w 52640"/>
                <a:gd name="connsiteY16" fmla="*/ 3107 h 30762"/>
                <a:gd name="connsiteX17" fmla="*/ 6207 w 52640"/>
                <a:gd name="connsiteY17" fmla="*/ 4213 h 30762"/>
                <a:gd name="connsiteX18" fmla="*/ 9327 w 52640"/>
                <a:gd name="connsiteY18" fmla="*/ 4305 h 30762"/>
                <a:gd name="connsiteX19" fmla="*/ 13233 w 52640"/>
                <a:gd name="connsiteY19" fmla="*/ 2029 h 30762"/>
                <a:gd name="connsiteX20" fmla="*/ 17420 w 52640"/>
                <a:gd name="connsiteY20" fmla="*/ 1631 h 30762"/>
                <a:gd name="connsiteX21" fmla="*/ 20502 w 52640"/>
                <a:gd name="connsiteY21" fmla="*/ 2046 h 30762"/>
                <a:gd name="connsiteX22" fmla="*/ 22871 w 52640"/>
                <a:gd name="connsiteY22" fmla="*/ 3187 h 30762"/>
                <a:gd name="connsiteX23" fmla="*/ 22059 w 52640"/>
                <a:gd name="connsiteY23" fmla="*/ 5402 h 30762"/>
                <a:gd name="connsiteX24" fmla="*/ 24739 w 52640"/>
                <a:gd name="connsiteY24" fmla="*/ 2942 h 30762"/>
                <a:gd name="connsiteX25" fmla="*/ 38107 w 52640"/>
                <a:gd name="connsiteY25" fmla="*/ 0 h 30762"/>
                <a:gd name="connsiteX26" fmla="*/ 33628 w 52640"/>
                <a:gd name="connsiteY26" fmla="*/ 3184 h 30762"/>
                <a:gd name="connsiteX27" fmla="*/ 33268 w 52640"/>
                <a:gd name="connsiteY27" fmla="*/ 3919 h 30762"/>
                <a:gd name="connsiteX28" fmla="*/ 35198 w 52640"/>
                <a:gd name="connsiteY28" fmla="*/ 4114 h 30762"/>
                <a:gd name="connsiteX29" fmla="*/ 36738 w 52640"/>
                <a:gd name="connsiteY29" fmla="*/ 3506 h 30762"/>
                <a:gd name="connsiteX30" fmla="*/ 37322 w 52640"/>
                <a:gd name="connsiteY30" fmla="*/ 4551 h 30762"/>
                <a:gd name="connsiteX31" fmla="*/ 39450 w 52640"/>
                <a:gd name="connsiteY31" fmla="*/ 5127 h 30762"/>
                <a:gd name="connsiteX32" fmla="*/ 40314 w 52640"/>
                <a:gd name="connsiteY32" fmla="*/ 3851 h 30762"/>
                <a:gd name="connsiteX33" fmla="*/ 41589 w 52640"/>
                <a:gd name="connsiteY33" fmla="*/ 4107 h 30762"/>
                <a:gd name="connsiteX34" fmla="*/ 41557 w 52640"/>
                <a:gd name="connsiteY34" fmla="*/ 4907 h 30762"/>
                <a:gd name="connsiteX35" fmla="*/ 41441 w 52640"/>
                <a:gd name="connsiteY35" fmla="*/ 7307 h 30762"/>
                <a:gd name="connsiteX36" fmla="*/ 44386 w 52640"/>
                <a:gd name="connsiteY36" fmla="*/ 7615 h 30762"/>
                <a:gd name="connsiteX37" fmla="*/ 47392 w 52640"/>
                <a:gd name="connsiteY37" fmla="*/ 6641 h 30762"/>
                <a:gd name="connsiteX38" fmla="*/ 48895 w 52640"/>
                <a:gd name="connsiteY38" fmla="*/ 9864 h 30762"/>
                <a:gd name="connsiteX39" fmla="*/ 50213 w 52640"/>
                <a:gd name="connsiteY39" fmla="*/ 9949 h 30762"/>
                <a:gd name="connsiteX40" fmla="*/ 50705 w 52640"/>
                <a:gd name="connsiteY40" fmla="*/ 10599 h 30762"/>
                <a:gd name="connsiteX41" fmla="*/ 50383 w 52640"/>
                <a:gd name="connsiteY41" fmla="*/ 11680 h 30762"/>
                <a:gd name="connsiteX42" fmla="*/ 51443 w 52640"/>
                <a:gd name="connsiteY42" fmla="*/ 12941 h 30762"/>
                <a:gd name="connsiteX43" fmla="*/ 51382 w 52640"/>
                <a:gd name="connsiteY43" fmla="*/ 14167 h 30762"/>
                <a:gd name="connsiteX44" fmla="*/ 52640 w 52640"/>
                <a:gd name="connsiteY44" fmla="*/ 15711 h 30762"/>
                <a:gd name="connsiteX45" fmla="*/ 51291 w 52640"/>
                <a:gd name="connsiteY45" fmla="*/ 16103 h 30762"/>
                <a:gd name="connsiteX46" fmla="*/ 50470 w 52640"/>
                <a:gd name="connsiteY46" fmla="*/ 16647 h 30762"/>
                <a:gd name="connsiteX47" fmla="*/ 50220 w 52640"/>
                <a:gd name="connsiteY47" fmla="*/ 17895 h 30762"/>
                <a:gd name="connsiteX48" fmla="*/ 51202 w 52640"/>
                <a:gd name="connsiteY48" fmla="*/ 19936 h 30762"/>
                <a:gd name="connsiteX49" fmla="*/ 50434 w 52640"/>
                <a:gd name="connsiteY49" fmla="*/ 20419 h 30762"/>
                <a:gd name="connsiteX50" fmla="*/ 48228 w 52640"/>
                <a:gd name="connsiteY50" fmla="*/ 20311 h 30762"/>
                <a:gd name="connsiteX51" fmla="*/ 47935 w 52640"/>
                <a:gd name="connsiteY51" fmla="*/ 21168 h 30762"/>
                <a:gd name="connsiteX52" fmla="*/ 45332 w 52640"/>
                <a:gd name="connsiteY52" fmla="*/ 20938 h 30762"/>
                <a:gd name="connsiteX53" fmla="*/ 44017 w 52640"/>
                <a:gd name="connsiteY53" fmla="*/ 25083 h 30762"/>
                <a:gd name="connsiteX54" fmla="*/ 40364 w 52640"/>
                <a:gd name="connsiteY54" fmla="*/ 26125 h 30762"/>
                <a:gd name="connsiteX55" fmla="*/ 38738 w 52640"/>
                <a:gd name="connsiteY55" fmla="*/ 27072 h 30762"/>
                <a:gd name="connsiteX56" fmla="*/ 35740 w 52640"/>
                <a:gd name="connsiteY56" fmla="*/ 28214 h 30762"/>
                <a:gd name="connsiteX57" fmla="*/ 33970 w 52640"/>
                <a:gd name="connsiteY57" fmla="*/ 29075 h 30762"/>
                <a:gd name="connsiteX58" fmla="*/ 32078 w 52640"/>
                <a:gd name="connsiteY58" fmla="*/ 30404 h 30762"/>
                <a:gd name="connsiteX59" fmla="*/ 29610 w 52640"/>
                <a:gd name="connsiteY59" fmla="*/ 30733 h 30762"/>
                <a:gd name="connsiteX60" fmla="*/ 28661 w 52640"/>
                <a:gd name="connsiteY60" fmla="*/ 29815 h 30762"/>
                <a:gd name="connsiteX0" fmla="*/ 28661 w 52640"/>
                <a:gd name="connsiteY0" fmla="*/ 29892 h 30839"/>
                <a:gd name="connsiteX1" fmla="*/ 27752 w 52640"/>
                <a:gd name="connsiteY1" fmla="*/ 27733 h 30839"/>
                <a:gd name="connsiteX2" fmla="*/ 24379 w 52640"/>
                <a:gd name="connsiteY2" fmla="*/ 27516 h 30839"/>
                <a:gd name="connsiteX3" fmla="*/ 24489 w 52640"/>
                <a:gd name="connsiteY3" fmla="*/ 28805 h 30839"/>
                <a:gd name="connsiteX4" fmla="*/ 22650 w 52640"/>
                <a:gd name="connsiteY4" fmla="*/ 29194 h 30839"/>
                <a:gd name="connsiteX5" fmla="*/ 21370 w 52640"/>
                <a:gd name="connsiteY5" fmla="*/ 28302 h 30839"/>
                <a:gd name="connsiteX6" fmla="*/ 19987 w 52640"/>
                <a:gd name="connsiteY6" fmla="*/ 26847 h 30839"/>
                <a:gd name="connsiteX7" fmla="*/ 18316 w 52640"/>
                <a:gd name="connsiteY7" fmla="*/ 25498 h 30839"/>
                <a:gd name="connsiteX8" fmla="*/ 18798 w 52640"/>
                <a:gd name="connsiteY8" fmla="*/ 24710 h 30839"/>
                <a:gd name="connsiteX9" fmla="*/ 17950 w 52640"/>
                <a:gd name="connsiteY9" fmla="*/ 24222 h 30839"/>
                <a:gd name="connsiteX10" fmla="*/ 17431 w 52640"/>
                <a:gd name="connsiteY10" fmla="*/ 21830 h 30839"/>
                <a:gd name="connsiteX11" fmla="*/ 17892 w 52640"/>
                <a:gd name="connsiteY11" fmla="*/ 20243 h 30839"/>
                <a:gd name="connsiteX12" fmla="*/ 15150 w 52640"/>
                <a:gd name="connsiteY12" fmla="*/ 16108 h 30839"/>
                <a:gd name="connsiteX13" fmla="*/ 12396 w 52640"/>
                <a:gd name="connsiteY13" fmla="*/ 14794 h 30839"/>
                <a:gd name="connsiteX14" fmla="*/ 2114 w 52640"/>
                <a:gd name="connsiteY14" fmla="*/ 7138 h 30839"/>
                <a:gd name="connsiteX15" fmla="*/ 85 w 52640"/>
                <a:gd name="connsiteY15" fmla="*/ 5671 h 30839"/>
                <a:gd name="connsiteX16" fmla="*/ 3666 w 52640"/>
                <a:gd name="connsiteY16" fmla="*/ 3184 h 30839"/>
                <a:gd name="connsiteX17" fmla="*/ 6207 w 52640"/>
                <a:gd name="connsiteY17" fmla="*/ 4290 h 30839"/>
                <a:gd name="connsiteX18" fmla="*/ 9327 w 52640"/>
                <a:gd name="connsiteY18" fmla="*/ 4382 h 30839"/>
                <a:gd name="connsiteX19" fmla="*/ 13233 w 52640"/>
                <a:gd name="connsiteY19" fmla="*/ 2106 h 30839"/>
                <a:gd name="connsiteX20" fmla="*/ 17420 w 52640"/>
                <a:gd name="connsiteY20" fmla="*/ 1708 h 30839"/>
                <a:gd name="connsiteX21" fmla="*/ 20502 w 52640"/>
                <a:gd name="connsiteY21" fmla="*/ 2123 h 30839"/>
                <a:gd name="connsiteX22" fmla="*/ 22871 w 52640"/>
                <a:gd name="connsiteY22" fmla="*/ 3264 h 30839"/>
                <a:gd name="connsiteX23" fmla="*/ 22059 w 52640"/>
                <a:gd name="connsiteY23" fmla="*/ 5479 h 30839"/>
                <a:gd name="connsiteX24" fmla="*/ 33287 w 52640"/>
                <a:gd name="connsiteY24" fmla="*/ 1361 h 30839"/>
                <a:gd name="connsiteX25" fmla="*/ 38107 w 52640"/>
                <a:gd name="connsiteY25" fmla="*/ 77 h 30839"/>
                <a:gd name="connsiteX26" fmla="*/ 33628 w 52640"/>
                <a:gd name="connsiteY26" fmla="*/ 3261 h 30839"/>
                <a:gd name="connsiteX27" fmla="*/ 33268 w 52640"/>
                <a:gd name="connsiteY27" fmla="*/ 3996 h 30839"/>
                <a:gd name="connsiteX28" fmla="*/ 35198 w 52640"/>
                <a:gd name="connsiteY28" fmla="*/ 4191 h 30839"/>
                <a:gd name="connsiteX29" fmla="*/ 36738 w 52640"/>
                <a:gd name="connsiteY29" fmla="*/ 3583 h 30839"/>
                <a:gd name="connsiteX30" fmla="*/ 37322 w 52640"/>
                <a:gd name="connsiteY30" fmla="*/ 4628 h 30839"/>
                <a:gd name="connsiteX31" fmla="*/ 39450 w 52640"/>
                <a:gd name="connsiteY31" fmla="*/ 5204 h 30839"/>
                <a:gd name="connsiteX32" fmla="*/ 40314 w 52640"/>
                <a:gd name="connsiteY32" fmla="*/ 3928 h 30839"/>
                <a:gd name="connsiteX33" fmla="*/ 41589 w 52640"/>
                <a:gd name="connsiteY33" fmla="*/ 4184 h 30839"/>
                <a:gd name="connsiteX34" fmla="*/ 41557 w 52640"/>
                <a:gd name="connsiteY34" fmla="*/ 4984 h 30839"/>
                <a:gd name="connsiteX35" fmla="*/ 41441 w 52640"/>
                <a:gd name="connsiteY35" fmla="*/ 7384 h 30839"/>
                <a:gd name="connsiteX36" fmla="*/ 44386 w 52640"/>
                <a:gd name="connsiteY36" fmla="*/ 7692 h 30839"/>
                <a:gd name="connsiteX37" fmla="*/ 47392 w 52640"/>
                <a:gd name="connsiteY37" fmla="*/ 6718 h 30839"/>
                <a:gd name="connsiteX38" fmla="*/ 48895 w 52640"/>
                <a:gd name="connsiteY38" fmla="*/ 9941 h 30839"/>
                <a:gd name="connsiteX39" fmla="*/ 50213 w 52640"/>
                <a:gd name="connsiteY39" fmla="*/ 10026 h 30839"/>
                <a:gd name="connsiteX40" fmla="*/ 50705 w 52640"/>
                <a:gd name="connsiteY40" fmla="*/ 10676 h 30839"/>
                <a:gd name="connsiteX41" fmla="*/ 50383 w 52640"/>
                <a:gd name="connsiteY41" fmla="*/ 11757 h 30839"/>
                <a:gd name="connsiteX42" fmla="*/ 51443 w 52640"/>
                <a:gd name="connsiteY42" fmla="*/ 13018 h 30839"/>
                <a:gd name="connsiteX43" fmla="*/ 51382 w 52640"/>
                <a:gd name="connsiteY43" fmla="*/ 14244 h 30839"/>
                <a:gd name="connsiteX44" fmla="*/ 52640 w 52640"/>
                <a:gd name="connsiteY44" fmla="*/ 15788 h 30839"/>
                <a:gd name="connsiteX45" fmla="*/ 51291 w 52640"/>
                <a:gd name="connsiteY45" fmla="*/ 16180 h 30839"/>
                <a:gd name="connsiteX46" fmla="*/ 50470 w 52640"/>
                <a:gd name="connsiteY46" fmla="*/ 16724 h 30839"/>
                <a:gd name="connsiteX47" fmla="*/ 50220 w 52640"/>
                <a:gd name="connsiteY47" fmla="*/ 17972 h 30839"/>
                <a:gd name="connsiteX48" fmla="*/ 51202 w 52640"/>
                <a:gd name="connsiteY48" fmla="*/ 20013 h 30839"/>
                <a:gd name="connsiteX49" fmla="*/ 50434 w 52640"/>
                <a:gd name="connsiteY49" fmla="*/ 20496 h 30839"/>
                <a:gd name="connsiteX50" fmla="*/ 48228 w 52640"/>
                <a:gd name="connsiteY50" fmla="*/ 20388 h 30839"/>
                <a:gd name="connsiteX51" fmla="*/ 47935 w 52640"/>
                <a:gd name="connsiteY51" fmla="*/ 21245 h 30839"/>
                <a:gd name="connsiteX52" fmla="*/ 45332 w 52640"/>
                <a:gd name="connsiteY52" fmla="*/ 21015 h 30839"/>
                <a:gd name="connsiteX53" fmla="*/ 44017 w 52640"/>
                <a:gd name="connsiteY53" fmla="*/ 25160 h 30839"/>
                <a:gd name="connsiteX54" fmla="*/ 40364 w 52640"/>
                <a:gd name="connsiteY54" fmla="*/ 26202 h 30839"/>
                <a:gd name="connsiteX55" fmla="*/ 38738 w 52640"/>
                <a:gd name="connsiteY55" fmla="*/ 27149 h 30839"/>
                <a:gd name="connsiteX56" fmla="*/ 35740 w 52640"/>
                <a:gd name="connsiteY56" fmla="*/ 28291 h 30839"/>
                <a:gd name="connsiteX57" fmla="*/ 33970 w 52640"/>
                <a:gd name="connsiteY57" fmla="*/ 29152 h 30839"/>
                <a:gd name="connsiteX58" fmla="*/ 32078 w 52640"/>
                <a:gd name="connsiteY58" fmla="*/ 30481 h 30839"/>
                <a:gd name="connsiteX59" fmla="*/ 29610 w 52640"/>
                <a:gd name="connsiteY59" fmla="*/ 30810 h 30839"/>
                <a:gd name="connsiteX60" fmla="*/ 28661 w 52640"/>
                <a:gd name="connsiteY60" fmla="*/ 29892 h 30839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2871 w 52640"/>
                <a:gd name="connsiteY22" fmla="*/ 3233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3102 w 52640"/>
                <a:gd name="connsiteY22" fmla="*/ 2496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30236 h 31183"/>
                <a:gd name="connsiteX1" fmla="*/ 27752 w 52640"/>
                <a:gd name="connsiteY1" fmla="*/ 28077 h 31183"/>
                <a:gd name="connsiteX2" fmla="*/ 24379 w 52640"/>
                <a:gd name="connsiteY2" fmla="*/ 27860 h 31183"/>
                <a:gd name="connsiteX3" fmla="*/ 24489 w 52640"/>
                <a:gd name="connsiteY3" fmla="*/ 29149 h 31183"/>
                <a:gd name="connsiteX4" fmla="*/ 22650 w 52640"/>
                <a:gd name="connsiteY4" fmla="*/ 29538 h 31183"/>
                <a:gd name="connsiteX5" fmla="*/ 21370 w 52640"/>
                <a:gd name="connsiteY5" fmla="*/ 28646 h 31183"/>
                <a:gd name="connsiteX6" fmla="*/ 19987 w 52640"/>
                <a:gd name="connsiteY6" fmla="*/ 27191 h 31183"/>
                <a:gd name="connsiteX7" fmla="*/ 18316 w 52640"/>
                <a:gd name="connsiteY7" fmla="*/ 25842 h 31183"/>
                <a:gd name="connsiteX8" fmla="*/ 18798 w 52640"/>
                <a:gd name="connsiteY8" fmla="*/ 25054 h 31183"/>
                <a:gd name="connsiteX9" fmla="*/ 17950 w 52640"/>
                <a:gd name="connsiteY9" fmla="*/ 24566 h 31183"/>
                <a:gd name="connsiteX10" fmla="*/ 17431 w 52640"/>
                <a:gd name="connsiteY10" fmla="*/ 22174 h 31183"/>
                <a:gd name="connsiteX11" fmla="*/ 17892 w 52640"/>
                <a:gd name="connsiteY11" fmla="*/ 20587 h 31183"/>
                <a:gd name="connsiteX12" fmla="*/ 15150 w 52640"/>
                <a:gd name="connsiteY12" fmla="*/ 16452 h 31183"/>
                <a:gd name="connsiteX13" fmla="*/ 12396 w 52640"/>
                <a:gd name="connsiteY13" fmla="*/ 15138 h 31183"/>
                <a:gd name="connsiteX14" fmla="*/ 2114 w 52640"/>
                <a:gd name="connsiteY14" fmla="*/ 7482 h 31183"/>
                <a:gd name="connsiteX15" fmla="*/ 85 w 52640"/>
                <a:gd name="connsiteY15" fmla="*/ 6015 h 31183"/>
                <a:gd name="connsiteX16" fmla="*/ 3666 w 52640"/>
                <a:gd name="connsiteY16" fmla="*/ 3528 h 31183"/>
                <a:gd name="connsiteX17" fmla="*/ 6207 w 52640"/>
                <a:gd name="connsiteY17" fmla="*/ 4634 h 31183"/>
                <a:gd name="connsiteX18" fmla="*/ 9327 w 52640"/>
                <a:gd name="connsiteY18" fmla="*/ 4726 h 31183"/>
                <a:gd name="connsiteX19" fmla="*/ 13233 w 52640"/>
                <a:gd name="connsiteY19" fmla="*/ 2450 h 31183"/>
                <a:gd name="connsiteX20" fmla="*/ 17420 w 52640"/>
                <a:gd name="connsiteY20" fmla="*/ 2052 h 31183"/>
                <a:gd name="connsiteX21" fmla="*/ 20502 w 52640"/>
                <a:gd name="connsiteY21" fmla="*/ 2467 h 31183"/>
                <a:gd name="connsiteX22" fmla="*/ 23102 w 52640"/>
                <a:gd name="connsiteY22" fmla="*/ 2871 h 31183"/>
                <a:gd name="connsiteX23" fmla="*/ 29452 w 52640"/>
                <a:gd name="connsiteY23" fmla="*/ 1401 h 31183"/>
                <a:gd name="connsiteX24" fmla="*/ 33403 w 52640"/>
                <a:gd name="connsiteY24" fmla="*/ 139 h 31183"/>
                <a:gd name="connsiteX25" fmla="*/ 38107 w 52640"/>
                <a:gd name="connsiteY25" fmla="*/ 421 h 31183"/>
                <a:gd name="connsiteX26" fmla="*/ 33628 w 52640"/>
                <a:gd name="connsiteY26" fmla="*/ 3605 h 31183"/>
                <a:gd name="connsiteX27" fmla="*/ 33268 w 52640"/>
                <a:gd name="connsiteY27" fmla="*/ 4340 h 31183"/>
                <a:gd name="connsiteX28" fmla="*/ 35198 w 52640"/>
                <a:gd name="connsiteY28" fmla="*/ 4535 h 31183"/>
                <a:gd name="connsiteX29" fmla="*/ 36738 w 52640"/>
                <a:gd name="connsiteY29" fmla="*/ 3927 h 31183"/>
                <a:gd name="connsiteX30" fmla="*/ 37322 w 52640"/>
                <a:gd name="connsiteY30" fmla="*/ 4972 h 31183"/>
                <a:gd name="connsiteX31" fmla="*/ 39450 w 52640"/>
                <a:gd name="connsiteY31" fmla="*/ 5548 h 31183"/>
                <a:gd name="connsiteX32" fmla="*/ 40314 w 52640"/>
                <a:gd name="connsiteY32" fmla="*/ 4272 h 31183"/>
                <a:gd name="connsiteX33" fmla="*/ 41589 w 52640"/>
                <a:gd name="connsiteY33" fmla="*/ 4528 h 31183"/>
                <a:gd name="connsiteX34" fmla="*/ 41557 w 52640"/>
                <a:gd name="connsiteY34" fmla="*/ 5328 h 31183"/>
                <a:gd name="connsiteX35" fmla="*/ 41441 w 52640"/>
                <a:gd name="connsiteY35" fmla="*/ 7728 h 31183"/>
                <a:gd name="connsiteX36" fmla="*/ 44386 w 52640"/>
                <a:gd name="connsiteY36" fmla="*/ 8036 h 31183"/>
                <a:gd name="connsiteX37" fmla="*/ 47392 w 52640"/>
                <a:gd name="connsiteY37" fmla="*/ 7062 h 31183"/>
                <a:gd name="connsiteX38" fmla="*/ 48895 w 52640"/>
                <a:gd name="connsiteY38" fmla="*/ 10285 h 31183"/>
                <a:gd name="connsiteX39" fmla="*/ 50213 w 52640"/>
                <a:gd name="connsiteY39" fmla="*/ 10370 h 31183"/>
                <a:gd name="connsiteX40" fmla="*/ 50705 w 52640"/>
                <a:gd name="connsiteY40" fmla="*/ 11020 h 31183"/>
                <a:gd name="connsiteX41" fmla="*/ 50383 w 52640"/>
                <a:gd name="connsiteY41" fmla="*/ 12101 h 31183"/>
                <a:gd name="connsiteX42" fmla="*/ 51443 w 52640"/>
                <a:gd name="connsiteY42" fmla="*/ 13362 h 31183"/>
                <a:gd name="connsiteX43" fmla="*/ 51382 w 52640"/>
                <a:gd name="connsiteY43" fmla="*/ 14588 h 31183"/>
                <a:gd name="connsiteX44" fmla="*/ 52640 w 52640"/>
                <a:gd name="connsiteY44" fmla="*/ 16132 h 31183"/>
                <a:gd name="connsiteX45" fmla="*/ 51291 w 52640"/>
                <a:gd name="connsiteY45" fmla="*/ 16524 h 31183"/>
                <a:gd name="connsiteX46" fmla="*/ 50470 w 52640"/>
                <a:gd name="connsiteY46" fmla="*/ 17068 h 31183"/>
                <a:gd name="connsiteX47" fmla="*/ 50220 w 52640"/>
                <a:gd name="connsiteY47" fmla="*/ 18316 h 31183"/>
                <a:gd name="connsiteX48" fmla="*/ 51202 w 52640"/>
                <a:gd name="connsiteY48" fmla="*/ 20357 h 31183"/>
                <a:gd name="connsiteX49" fmla="*/ 50434 w 52640"/>
                <a:gd name="connsiteY49" fmla="*/ 20840 h 31183"/>
                <a:gd name="connsiteX50" fmla="*/ 48228 w 52640"/>
                <a:gd name="connsiteY50" fmla="*/ 20732 h 31183"/>
                <a:gd name="connsiteX51" fmla="*/ 47935 w 52640"/>
                <a:gd name="connsiteY51" fmla="*/ 21589 h 31183"/>
                <a:gd name="connsiteX52" fmla="*/ 45332 w 52640"/>
                <a:gd name="connsiteY52" fmla="*/ 21359 h 31183"/>
                <a:gd name="connsiteX53" fmla="*/ 44017 w 52640"/>
                <a:gd name="connsiteY53" fmla="*/ 25504 h 31183"/>
                <a:gd name="connsiteX54" fmla="*/ 40364 w 52640"/>
                <a:gd name="connsiteY54" fmla="*/ 26546 h 31183"/>
                <a:gd name="connsiteX55" fmla="*/ 38738 w 52640"/>
                <a:gd name="connsiteY55" fmla="*/ 27493 h 31183"/>
                <a:gd name="connsiteX56" fmla="*/ 35740 w 52640"/>
                <a:gd name="connsiteY56" fmla="*/ 28635 h 31183"/>
                <a:gd name="connsiteX57" fmla="*/ 33970 w 52640"/>
                <a:gd name="connsiteY57" fmla="*/ 29496 h 31183"/>
                <a:gd name="connsiteX58" fmla="*/ 32078 w 52640"/>
                <a:gd name="connsiteY58" fmla="*/ 30825 h 31183"/>
                <a:gd name="connsiteX59" fmla="*/ 29610 w 52640"/>
                <a:gd name="connsiteY59" fmla="*/ 31154 h 31183"/>
                <a:gd name="connsiteX60" fmla="*/ 28661 w 52640"/>
                <a:gd name="connsiteY60" fmla="*/ 30236 h 31183"/>
                <a:gd name="connsiteX0" fmla="*/ 28661 w 52640"/>
                <a:gd name="connsiteY0" fmla="*/ 32397 h 33344"/>
                <a:gd name="connsiteX1" fmla="*/ 27752 w 52640"/>
                <a:gd name="connsiteY1" fmla="*/ 30238 h 33344"/>
                <a:gd name="connsiteX2" fmla="*/ 24379 w 52640"/>
                <a:gd name="connsiteY2" fmla="*/ 30021 h 33344"/>
                <a:gd name="connsiteX3" fmla="*/ 24489 w 52640"/>
                <a:gd name="connsiteY3" fmla="*/ 31310 h 33344"/>
                <a:gd name="connsiteX4" fmla="*/ 22650 w 52640"/>
                <a:gd name="connsiteY4" fmla="*/ 31699 h 33344"/>
                <a:gd name="connsiteX5" fmla="*/ 21370 w 52640"/>
                <a:gd name="connsiteY5" fmla="*/ 30807 h 33344"/>
                <a:gd name="connsiteX6" fmla="*/ 19987 w 52640"/>
                <a:gd name="connsiteY6" fmla="*/ 29352 h 33344"/>
                <a:gd name="connsiteX7" fmla="*/ 18316 w 52640"/>
                <a:gd name="connsiteY7" fmla="*/ 28003 h 33344"/>
                <a:gd name="connsiteX8" fmla="*/ 18798 w 52640"/>
                <a:gd name="connsiteY8" fmla="*/ 27215 h 33344"/>
                <a:gd name="connsiteX9" fmla="*/ 17950 w 52640"/>
                <a:gd name="connsiteY9" fmla="*/ 26727 h 33344"/>
                <a:gd name="connsiteX10" fmla="*/ 17431 w 52640"/>
                <a:gd name="connsiteY10" fmla="*/ 24335 h 33344"/>
                <a:gd name="connsiteX11" fmla="*/ 17892 w 52640"/>
                <a:gd name="connsiteY11" fmla="*/ 22748 h 33344"/>
                <a:gd name="connsiteX12" fmla="*/ 15150 w 52640"/>
                <a:gd name="connsiteY12" fmla="*/ 18613 h 33344"/>
                <a:gd name="connsiteX13" fmla="*/ 12396 w 52640"/>
                <a:gd name="connsiteY13" fmla="*/ 17299 h 33344"/>
                <a:gd name="connsiteX14" fmla="*/ 2114 w 52640"/>
                <a:gd name="connsiteY14" fmla="*/ 9643 h 33344"/>
                <a:gd name="connsiteX15" fmla="*/ 85 w 52640"/>
                <a:gd name="connsiteY15" fmla="*/ 8176 h 33344"/>
                <a:gd name="connsiteX16" fmla="*/ 3666 w 52640"/>
                <a:gd name="connsiteY16" fmla="*/ 5689 h 33344"/>
                <a:gd name="connsiteX17" fmla="*/ 6207 w 52640"/>
                <a:gd name="connsiteY17" fmla="*/ 6795 h 33344"/>
                <a:gd name="connsiteX18" fmla="*/ 9327 w 52640"/>
                <a:gd name="connsiteY18" fmla="*/ 6887 h 33344"/>
                <a:gd name="connsiteX19" fmla="*/ 13233 w 52640"/>
                <a:gd name="connsiteY19" fmla="*/ 4611 h 33344"/>
                <a:gd name="connsiteX20" fmla="*/ 17420 w 52640"/>
                <a:gd name="connsiteY20" fmla="*/ 4213 h 33344"/>
                <a:gd name="connsiteX21" fmla="*/ 20502 w 52640"/>
                <a:gd name="connsiteY21" fmla="*/ 4628 h 33344"/>
                <a:gd name="connsiteX22" fmla="*/ 23102 w 52640"/>
                <a:gd name="connsiteY22" fmla="*/ 5032 h 33344"/>
                <a:gd name="connsiteX23" fmla="*/ 29452 w 52640"/>
                <a:gd name="connsiteY23" fmla="*/ 3562 h 33344"/>
                <a:gd name="connsiteX24" fmla="*/ 33403 w 52640"/>
                <a:gd name="connsiteY24" fmla="*/ 2300 h 33344"/>
                <a:gd name="connsiteX25" fmla="*/ 38107 w 52640"/>
                <a:gd name="connsiteY25" fmla="*/ 95 h 33344"/>
                <a:gd name="connsiteX26" fmla="*/ 33628 w 52640"/>
                <a:gd name="connsiteY26" fmla="*/ 5766 h 33344"/>
                <a:gd name="connsiteX27" fmla="*/ 33268 w 52640"/>
                <a:gd name="connsiteY27" fmla="*/ 6501 h 33344"/>
                <a:gd name="connsiteX28" fmla="*/ 35198 w 52640"/>
                <a:gd name="connsiteY28" fmla="*/ 6696 h 33344"/>
                <a:gd name="connsiteX29" fmla="*/ 36738 w 52640"/>
                <a:gd name="connsiteY29" fmla="*/ 6088 h 33344"/>
                <a:gd name="connsiteX30" fmla="*/ 37322 w 52640"/>
                <a:gd name="connsiteY30" fmla="*/ 7133 h 33344"/>
                <a:gd name="connsiteX31" fmla="*/ 39450 w 52640"/>
                <a:gd name="connsiteY31" fmla="*/ 7709 h 33344"/>
                <a:gd name="connsiteX32" fmla="*/ 40314 w 52640"/>
                <a:gd name="connsiteY32" fmla="*/ 6433 h 33344"/>
                <a:gd name="connsiteX33" fmla="*/ 41589 w 52640"/>
                <a:gd name="connsiteY33" fmla="*/ 6689 h 33344"/>
                <a:gd name="connsiteX34" fmla="*/ 41557 w 52640"/>
                <a:gd name="connsiteY34" fmla="*/ 7489 h 33344"/>
                <a:gd name="connsiteX35" fmla="*/ 41441 w 52640"/>
                <a:gd name="connsiteY35" fmla="*/ 9889 h 33344"/>
                <a:gd name="connsiteX36" fmla="*/ 44386 w 52640"/>
                <a:gd name="connsiteY36" fmla="*/ 10197 h 33344"/>
                <a:gd name="connsiteX37" fmla="*/ 47392 w 52640"/>
                <a:gd name="connsiteY37" fmla="*/ 9223 h 33344"/>
                <a:gd name="connsiteX38" fmla="*/ 48895 w 52640"/>
                <a:gd name="connsiteY38" fmla="*/ 12446 h 33344"/>
                <a:gd name="connsiteX39" fmla="*/ 50213 w 52640"/>
                <a:gd name="connsiteY39" fmla="*/ 12531 h 33344"/>
                <a:gd name="connsiteX40" fmla="*/ 50705 w 52640"/>
                <a:gd name="connsiteY40" fmla="*/ 13181 h 33344"/>
                <a:gd name="connsiteX41" fmla="*/ 50383 w 52640"/>
                <a:gd name="connsiteY41" fmla="*/ 14262 h 33344"/>
                <a:gd name="connsiteX42" fmla="*/ 51443 w 52640"/>
                <a:gd name="connsiteY42" fmla="*/ 15523 h 33344"/>
                <a:gd name="connsiteX43" fmla="*/ 51382 w 52640"/>
                <a:gd name="connsiteY43" fmla="*/ 16749 h 33344"/>
                <a:gd name="connsiteX44" fmla="*/ 52640 w 52640"/>
                <a:gd name="connsiteY44" fmla="*/ 18293 h 33344"/>
                <a:gd name="connsiteX45" fmla="*/ 51291 w 52640"/>
                <a:gd name="connsiteY45" fmla="*/ 18685 h 33344"/>
                <a:gd name="connsiteX46" fmla="*/ 50470 w 52640"/>
                <a:gd name="connsiteY46" fmla="*/ 19229 h 33344"/>
                <a:gd name="connsiteX47" fmla="*/ 50220 w 52640"/>
                <a:gd name="connsiteY47" fmla="*/ 20477 h 33344"/>
                <a:gd name="connsiteX48" fmla="*/ 51202 w 52640"/>
                <a:gd name="connsiteY48" fmla="*/ 22518 h 33344"/>
                <a:gd name="connsiteX49" fmla="*/ 50434 w 52640"/>
                <a:gd name="connsiteY49" fmla="*/ 23001 h 33344"/>
                <a:gd name="connsiteX50" fmla="*/ 48228 w 52640"/>
                <a:gd name="connsiteY50" fmla="*/ 22893 h 33344"/>
                <a:gd name="connsiteX51" fmla="*/ 47935 w 52640"/>
                <a:gd name="connsiteY51" fmla="*/ 23750 h 33344"/>
                <a:gd name="connsiteX52" fmla="*/ 45332 w 52640"/>
                <a:gd name="connsiteY52" fmla="*/ 23520 h 33344"/>
                <a:gd name="connsiteX53" fmla="*/ 44017 w 52640"/>
                <a:gd name="connsiteY53" fmla="*/ 27665 h 33344"/>
                <a:gd name="connsiteX54" fmla="*/ 40364 w 52640"/>
                <a:gd name="connsiteY54" fmla="*/ 28707 h 33344"/>
                <a:gd name="connsiteX55" fmla="*/ 38738 w 52640"/>
                <a:gd name="connsiteY55" fmla="*/ 29654 h 33344"/>
                <a:gd name="connsiteX56" fmla="*/ 35740 w 52640"/>
                <a:gd name="connsiteY56" fmla="*/ 30796 h 33344"/>
                <a:gd name="connsiteX57" fmla="*/ 33970 w 52640"/>
                <a:gd name="connsiteY57" fmla="*/ 31657 h 33344"/>
                <a:gd name="connsiteX58" fmla="*/ 32078 w 52640"/>
                <a:gd name="connsiteY58" fmla="*/ 32986 h 33344"/>
                <a:gd name="connsiteX59" fmla="*/ 29610 w 52640"/>
                <a:gd name="connsiteY59" fmla="*/ 33315 h 33344"/>
                <a:gd name="connsiteX60" fmla="*/ 28661 w 52640"/>
                <a:gd name="connsiteY60" fmla="*/ 32397 h 33344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33268 w 52640"/>
                <a:gd name="connsiteY27" fmla="*/ 6407 h 33250"/>
                <a:gd name="connsiteX28" fmla="*/ 35198 w 52640"/>
                <a:gd name="connsiteY28" fmla="*/ 6602 h 33250"/>
                <a:gd name="connsiteX29" fmla="*/ 36738 w 52640"/>
                <a:gd name="connsiteY29" fmla="*/ 5994 h 33250"/>
                <a:gd name="connsiteX30" fmla="*/ 37322 w 52640"/>
                <a:gd name="connsiteY30" fmla="*/ 7039 h 33250"/>
                <a:gd name="connsiteX31" fmla="*/ 39450 w 52640"/>
                <a:gd name="connsiteY31" fmla="*/ 7615 h 33250"/>
                <a:gd name="connsiteX32" fmla="*/ 40314 w 52640"/>
                <a:gd name="connsiteY32" fmla="*/ 6339 h 33250"/>
                <a:gd name="connsiteX33" fmla="*/ 41589 w 52640"/>
                <a:gd name="connsiteY33" fmla="*/ 6595 h 33250"/>
                <a:gd name="connsiteX34" fmla="*/ 41557 w 52640"/>
                <a:gd name="connsiteY34" fmla="*/ 7395 h 33250"/>
                <a:gd name="connsiteX35" fmla="*/ 41441 w 52640"/>
                <a:gd name="connsiteY35" fmla="*/ 9795 h 33250"/>
                <a:gd name="connsiteX36" fmla="*/ 44386 w 52640"/>
                <a:gd name="connsiteY36" fmla="*/ 10103 h 33250"/>
                <a:gd name="connsiteX37" fmla="*/ 47392 w 52640"/>
                <a:gd name="connsiteY37" fmla="*/ 9129 h 33250"/>
                <a:gd name="connsiteX38" fmla="*/ 48895 w 52640"/>
                <a:gd name="connsiteY38" fmla="*/ 12352 h 33250"/>
                <a:gd name="connsiteX39" fmla="*/ 50213 w 52640"/>
                <a:gd name="connsiteY39" fmla="*/ 12437 h 33250"/>
                <a:gd name="connsiteX40" fmla="*/ 50705 w 52640"/>
                <a:gd name="connsiteY40" fmla="*/ 13087 h 33250"/>
                <a:gd name="connsiteX41" fmla="*/ 50383 w 52640"/>
                <a:gd name="connsiteY41" fmla="*/ 14168 h 33250"/>
                <a:gd name="connsiteX42" fmla="*/ 51443 w 52640"/>
                <a:gd name="connsiteY42" fmla="*/ 15429 h 33250"/>
                <a:gd name="connsiteX43" fmla="*/ 51382 w 52640"/>
                <a:gd name="connsiteY43" fmla="*/ 16655 h 33250"/>
                <a:gd name="connsiteX44" fmla="*/ 52640 w 52640"/>
                <a:gd name="connsiteY44" fmla="*/ 18199 h 33250"/>
                <a:gd name="connsiteX45" fmla="*/ 51291 w 52640"/>
                <a:gd name="connsiteY45" fmla="*/ 18591 h 33250"/>
                <a:gd name="connsiteX46" fmla="*/ 50470 w 52640"/>
                <a:gd name="connsiteY46" fmla="*/ 19135 h 33250"/>
                <a:gd name="connsiteX47" fmla="*/ 50220 w 52640"/>
                <a:gd name="connsiteY47" fmla="*/ 20383 h 33250"/>
                <a:gd name="connsiteX48" fmla="*/ 51202 w 52640"/>
                <a:gd name="connsiteY48" fmla="*/ 22424 h 33250"/>
                <a:gd name="connsiteX49" fmla="*/ 50434 w 52640"/>
                <a:gd name="connsiteY49" fmla="*/ 22907 h 33250"/>
                <a:gd name="connsiteX50" fmla="*/ 48228 w 52640"/>
                <a:gd name="connsiteY50" fmla="*/ 22799 h 33250"/>
                <a:gd name="connsiteX51" fmla="*/ 47935 w 52640"/>
                <a:gd name="connsiteY51" fmla="*/ 23656 h 33250"/>
                <a:gd name="connsiteX52" fmla="*/ 45332 w 52640"/>
                <a:gd name="connsiteY52" fmla="*/ 23426 h 33250"/>
                <a:gd name="connsiteX53" fmla="*/ 44017 w 52640"/>
                <a:gd name="connsiteY53" fmla="*/ 27571 h 33250"/>
                <a:gd name="connsiteX54" fmla="*/ 40364 w 52640"/>
                <a:gd name="connsiteY54" fmla="*/ 28613 h 33250"/>
                <a:gd name="connsiteX55" fmla="*/ 38738 w 52640"/>
                <a:gd name="connsiteY55" fmla="*/ 29560 h 33250"/>
                <a:gd name="connsiteX56" fmla="*/ 35740 w 52640"/>
                <a:gd name="connsiteY56" fmla="*/ 30702 h 33250"/>
                <a:gd name="connsiteX57" fmla="*/ 33970 w 52640"/>
                <a:gd name="connsiteY57" fmla="*/ 31563 h 33250"/>
                <a:gd name="connsiteX58" fmla="*/ 32078 w 52640"/>
                <a:gd name="connsiteY58" fmla="*/ 32892 h 33250"/>
                <a:gd name="connsiteX59" fmla="*/ 29610 w 52640"/>
                <a:gd name="connsiteY59" fmla="*/ 33221 h 33250"/>
                <a:gd name="connsiteX60" fmla="*/ 28661 w 52640"/>
                <a:gd name="connsiteY60" fmla="*/ 32303 h 33250"/>
                <a:gd name="connsiteX0" fmla="*/ 28661 w 52640"/>
                <a:gd name="connsiteY0" fmla="*/ 32455 h 33402"/>
                <a:gd name="connsiteX1" fmla="*/ 27752 w 52640"/>
                <a:gd name="connsiteY1" fmla="*/ 30296 h 33402"/>
                <a:gd name="connsiteX2" fmla="*/ 24379 w 52640"/>
                <a:gd name="connsiteY2" fmla="*/ 30079 h 33402"/>
                <a:gd name="connsiteX3" fmla="*/ 24489 w 52640"/>
                <a:gd name="connsiteY3" fmla="*/ 31368 h 33402"/>
                <a:gd name="connsiteX4" fmla="*/ 22650 w 52640"/>
                <a:gd name="connsiteY4" fmla="*/ 31757 h 33402"/>
                <a:gd name="connsiteX5" fmla="*/ 21370 w 52640"/>
                <a:gd name="connsiteY5" fmla="*/ 30865 h 33402"/>
                <a:gd name="connsiteX6" fmla="*/ 19987 w 52640"/>
                <a:gd name="connsiteY6" fmla="*/ 29410 h 33402"/>
                <a:gd name="connsiteX7" fmla="*/ 18316 w 52640"/>
                <a:gd name="connsiteY7" fmla="*/ 28061 h 33402"/>
                <a:gd name="connsiteX8" fmla="*/ 18798 w 52640"/>
                <a:gd name="connsiteY8" fmla="*/ 27273 h 33402"/>
                <a:gd name="connsiteX9" fmla="*/ 17950 w 52640"/>
                <a:gd name="connsiteY9" fmla="*/ 26785 h 33402"/>
                <a:gd name="connsiteX10" fmla="*/ 17431 w 52640"/>
                <a:gd name="connsiteY10" fmla="*/ 24393 h 33402"/>
                <a:gd name="connsiteX11" fmla="*/ 17892 w 52640"/>
                <a:gd name="connsiteY11" fmla="*/ 22806 h 33402"/>
                <a:gd name="connsiteX12" fmla="*/ 15150 w 52640"/>
                <a:gd name="connsiteY12" fmla="*/ 18671 h 33402"/>
                <a:gd name="connsiteX13" fmla="*/ 12396 w 52640"/>
                <a:gd name="connsiteY13" fmla="*/ 17357 h 33402"/>
                <a:gd name="connsiteX14" fmla="*/ 2114 w 52640"/>
                <a:gd name="connsiteY14" fmla="*/ 9701 h 33402"/>
                <a:gd name="connsiteX15" fmla="*/ 85 w 52640"/>
                <a:gd name="connsiteY15" fmla="*/ 8234 h 33402"/>
                <a:gd name="connsiteX16" fmla="*/ 3666 w 52640"/>
                <a:gd name="connsiteY16" fmla="*/ 5747 h 33402"/>
                <a:gd name="connsiteX17" fmla="*/ 6207 w 52640"/>
                <a:gd name="connsiteY17" fmla="*/ 6853 h 33402"/>
                <a:gd name="connsiteX18" fmla="*/ 9327 w 52640"/>
                <a:gd name="connsiteY18" fmla="*/ 6945 h 33402"/>
                <a:gd name="connsiteX19" fmla="*/ 13233 w 52640"/>
                <a:gd name="connsiteY19" fmla="*/ 4669 h 33402"/>
                <a:gd name="connsiteX20" fmla="*/ 17420 w 52640"/>
                <a:gd name="connsiteY20" fmla="*/ 4271 h 33402"/>
                <a:gd name="connsiteX21" fmla="*/ 20502 w 52640"/>
                <a:gd name="connsiteY21" fmla="*/ 4686 h 33402"/>
                <a:gd name="connsiteX22" fmla="*/ 23102 w 52640"/>
                <a:gd name="connsiteY22" fmla="*/ 5090 h 33402"/>
                <a:gd name="connsiteX23" fmla="*/ 29452 w 52640"/>
                <a:gd name="connsiteY23" fmla="*/ 3620 h 33402"/>
                <a:gd name="connsiteX24" fmla="*/ 33403 w 52640"/>
                <a:gd name="connsiteY24" fmla="*/ 2358 h 33402"/>
                <a:gd name="connsiteX25" fmla="*/ 38107 w 52640"/>
                <a:gd name="connsiteY25" fmla="*/ 153 h 33402"/>
                <a:gd name="connsiteX26" fmla="*/ 45873 w 52640"/>
                <a:gd name="connsiteY26" fmla="*/ 2323 h 33402"/>
                <a:gd name="connsiteX27" fmla="*/ 49903 w 52640"/>
                <a:gd name="connsiteY27" fmla="*/ 18 h 33402"/>
                <a:gd name="connsiteX28" fmla="*/ 35198 w 52640"/>
                <a:gd name="connsiteY28" fmla="*/ 6754 h 33402"/>
                <a:gd name="connsiteX29" fmla="*/ 36738 w 52640"/>
                <a:gd name="connsiteY29" fmla="*/ 6146 h 33402"/>
                <a:gd name="connsiteX30" fmla="*/ 37322 w 52640"/>
                <a:gd name="connsiteY30" fmla="*/ 7191 h 33402"/>
                <a:gd name="connsiteX31" fmla="*/ 39450 w 52640"/>
                <a:gd name="connsiteY31" fmla="*/ 7767 h 33402"/>
                <a:gd name="connsiteX32" fmla="*/ 40314 w 52640"/>
                <a:gd name="connsiteY32" fmla="*/ 6491 h 33402"/>
                <a:gd name="connsiteX33" fmla="*/ 41589 w 52640"/>
                <a:gd name="connsiteY33" fmla="*/ 6747 h 33402"/>
                <a:gd name="connsiteX34" fmla="*/ 41557 w 52640"/>
                <a:gd name="connsiteY34" fmla="*/ 7547 h 33402"/>
                <a:gd name="connsiteX35" fmla="*/ 41441 w 52640"/>
                <a:gd name="connsiteY35" fmla="*/ 9947 h 33402"/>
                <a:gd name="connsiteX36" fmla="*/ 44386 w 52640"/>
                <a:gd name="connsiteY36" fmla="*/ 10255 h 33402"/>
                <a:gd name="connsiteX37" fmla="*/ 47392 w 52640"/>
                <a:gd name="connsiteY37" fmla="*/ 9281 h 33402"/>
                <a:gd name="connsiteX38" fmla="*/ 48895 w 52640"/>
                <a:gd name="connsiteY38" fmla="*/ 12504 h 33402"/>
                <a:gd name="connsiteX39" fmla="*/ 50213 w 52640"/>
                <a:gd name="connsiteY39" fmla="*/ 12589 h 33402"/>
                <a:gd name="connsiteX40" fmla="*/ 50705 w 52640"/>
                <a:gd name="connsiteY40" fmla="*/ 13239 h 33402"/>
                <a:gd name="connsiteX41" fmla="*/ 50383 w 52640"/>
                <a:gd name="connsiteY41" fmla="*/ 14320 h 33402"/>
                <a:gd name="connsiteX42" fmla="*/ 51443 w 52640"/>
                <a:gd name="connsiteY42" fmla="*/ 15581 h 33402"/>
                <a:gd name="connsiteX43" fmla="*/ 51382 w 52640"/>
                <a:gd name="connsiteY43" fmla="*/ 16807 h 33402"/>
                <a:gd name="connsiteX44" fmla="*/ 52640 w 52640"/>
                <a:gd name="connsiteY44" fmla="*/ 18351 h 33402"/>
                <a:gd name="connsiteX45" fmla="*/ 51291 w 52640"/>
                <a:gd name="connsiteY45" fmla="*/ 18743 h 33402"/>
                <a:gd name="connsiteX46" fmla="*/ 50470 w 52640"/>
                <a:gd name="connsiteY46" fmla="*/ 19287 h 33402"/>
                <a:gd name="connsiteX47" fmla="*/ 50220 w 52640"/>
                <a:gd name="connsiteY47" fmla="*/ 20535 h 33402"/>
                <a:gd name="connsiteX48" fmla="*/ 51202 w 52640"/>
                <a:gd name="connsiteY48" fmla="*/ 22576 h 33402"/>
                <a:gd name="connsiteX49" fmla="*/ 50434 w 52640"/>
                <a:gd name="connsiteY49" fmla="*/ 23059 h 33402"/>
                <a:gd name="connsiteX50" fmla="*/ 48228 w 52640"/>
                <a:gd name="connsiteY50" fmla="*/ 22951 h 33402"/>
                <a:gd name="connsiteX51" fmla="*/ 47935 w 52640"/>
                <a:gd name="connsiteY51" fmla="*/ 23808 h 33402"/>
                <a:gd name="connsiteX52" fmla="*/ 45332 w 52640"/>
                <a:gd name="connsiteY52" fmla="*/ 23578 h 33402"/>
                <a:gd name="connsiteX53" fmla="*/ 44017 w 52640"/>
                <a:gd name="connsiteY53" fmla="*/ 27723 h 33402"/>
                <a:gd name="connsiteX54" fmla="*/ 40364 w 52640"/>
                <a:gd name="connsiteY54" fmla="*/ 28765 h 33402"/>
                <a:gd name="connsiteX55" fmla="*/ 38738 w 52640"/>
                <a:gd name="connsiteY55" fmla="*/ 29712 h 33402"/>
                <a:gd name="connsiteX56" fmla="*/ 35740 w 52640"/>
                <a:gd name="connsiteY56" fmla="*/ 30854 h 33402"/>
                <a:gd name="connsiteX57" fmla="*/ 33970 w 52640"/>
                <a:gd name="connsiteY57" fmla="*/ 31715 h 33402"/>
                <a:gd name="connsiteX58" fmla="*/ 32078 w 52640"/>
                <a:gd name="connsiteY58" fmla="*/ 33044 h 33402"/>
                <a:gd name="connsiteX59" fmla="*/ 29610 w 52640"/>
                <a:gd name="connsiteY59" fmla="*/ 33373 h 33402"/>
                <a:gd name="connsiteX60" fmla="*/ 28661 w 52640"/>
                <a:gd name="connsiteY60" fmla="*/ 32455 h 33402"/>
                <a:gd name="connsiteX0" fmla="*/ 28661 w 52640"/>
                <a:gd name="connsiteY0" fmla="*/ 32454 h 33401"/>
                <a:gd name="connsiteX1" fmla="*/ 27752 w 52640"/>
                <a:gd name="connsiteY1" fmla="*/ 30295 h 33401"/>
                <a:gd name="connsiteX2" fmla="*/ 24379 w 52640"/>
                <a:gd name="connsiteY2" fmla="*/ 30078 h 33401"/>
                <a:gd name="connsiteX3" fmla="*/ 24489 w 52640"/>
                <a:gd name="connsiteY3" fmla="*/ 31367 h 33401"/>
                <a:gd name="connsiteX4" fmla="*/ 22650 w 52640"/>
                <a:gd name="connsiteY4" fmla="*/ 31756 h 33401"/>
                <a:gd name="connsiteX5" fmla="*/ 21370 w 52640"/>
                <a:gd name="connsiteY5" fmla="*/ 30864 h 33401"/>
                <a:gd name="connsiteX6" fmla="*/ 19987 w 52640"/>
                <a:gd name="connsiteY6" fmla="*/ 29409 h 33401"/>
                <a:gd name="connsiteX7" fmla="*/ 18316 w 52640"/>
                <a:gd name="connsiteY7" fmla="*/ 28060 h 33401"/>
                <a:gd name="connsiteX8" fmla="*/ 18798 w 52640"/>
                <a:gd name="connsiteY8" fmla="*/ 27272 h 33401"/>
                <a:gd name="connsiteX9" fmla="*/ 17950 w 52640"/>
                <a:gd name="connsiteY9" fmla="*/ 26784 h 33401"/>
                <a:gd name="connsiteX10" fmla="*/ 17431 w 52640"/>
                <a:gd name="connsiteY10" fmla="*/ 24392 h 33401"/>
                <a:gd name="connsiteX11" fmla="*/ 17892 w 52640"/>
                <a:gd name="connsiteY11" fmla="*/ 22805 h 33401"/>
                <a:gd name="connsiteX12" fmla="*/ 15150 w 52640"/>
                <a:gd name="connsiteY12" fmla="*/ 18670 h 33401"/>
                <a:gd name="connsiteX13" fmla="*/ 12396 w 52640"/>
                <a:gd name="connsiteY13" fmla="*/ 17356 h 33401"/>
                <a:gd name="connsiteX14" fmla="*/ 2114 w 52640"/>
                <a:gd name="connsiteY14" fmla="*/ 9700 h 33401"/>
                <a:gd name="connsiteX15" fmla="*/ 85 w 52640"/>
                <a:gd name="connsiteY15" fmla="*/ 8233 h 33401"/>
                <a:gd name="connsiteX16" fmla="*/ 3666 w 52640"/>
                <a:gd name="connsiteY16" fmla="*/ 5746 h 33401"/>
                <a:gd name="connsiteX17" fmla="*/ 6207 w 52640"/>
                <a:gd name="connsiteY17" fmla="*/ 6852 h 33401"/>
                <a:gd name="connsiteX18" fmla="*/ 9327 w 52640"/>
                <a:gd name="connsiteY18" fmla="*/ 6944 h 33401"/>
                <a:gd name="connsiteX19" fmla="*/ 13233 w 52640"/>
                <a:gd name="connsiteY19" fmla="*/ 4668 h 33401"/>
                <a:gd name="connsiteX20" fmla="*/ 17420 w 52640"/>
                <a:gd name="connsiteY20" fmla="*/ 4270 h 33401"/>
                <a:gd name="connsiteX21" fmla="*/ 20502 w 52640"/>
                <a:gd name="connsiteY21" fmla="*/ 4685 h 33401"/>
                <a:gd name="connsiteX22" fmla="*/ 23102 w 52640"/>
                <a:gd name="connsiteY22" fmla="*/ 5089 h 33401"/>
                <a:gd name="connsiteX23" fmla="*/ 29452 w 52640"/>
                <a:gd name="connsiteY23" fmla="*/ 3619 h 33401"/>
                <a:gd name="connsiteX24" fmla="*/ 33403 w 52640"/>
                <a:gd name="connsiteY24" fmla="*/ 2357 h 33401"/>
                <a:gd name="connsiteX25" fmla="*/ 38107 w 52640"/>
                <a:gd name="connsiteY25" fmla="*/ 152 h 33401"/>
                <a:gd name="connsiteX26" fmla="*/ 45873 w 52640"/>
                <a:gd name="connsiteY26" fmla="*/ 2322 h 33401"/>
                <a:gd name="connsiteX27" fmla="*/ 49903 w 52640"/>
                <a:gd name="connsiteY27" fmla="*/ 17 h 33401"/>
                <a:gd name="connsiteX28" fmla="*/ 35198 w 52640"/>
                <a:gd name="connsiteY28" fmla="*/ 6753 h 33401"/>
                <a:gd name="connsiteX29" fmla="*/ 48521 w 52640"/>
                <a:gd name="connsiteY29" fmla="*/ 2921 h 33401"/>
                <a:gd name="connsiteX30" fmla="*/ 37322 w 52640"/>
                <a:gd name="connsiteY30" fmla="*/ 7190 h 33401"/>
                <a:gd name="connsiteX31" fmla="*/ 39450 w 52640"/>
                <a:gd name="connsiteY31" fmla="*/ 7766 h 33401"/>
                <a:gd name="connsiteX32" fmla="*/ 40314 w 52640"/>
                <a:gd name="connsiteY32" fmla="*/ 6490 h 33401"/>
                <a:gd name="connsiteX33" fmla="*/ 41589 w 52640"/>
                <a:gd name="connsiteY33" fmla="*/ 6746 h 33401"/>
                <a:gd name="connsiteX34" fmla="*/ 41557 w 52640"/>
                <a:gd name="connsiteY34" fmla="*/ 7546 h 33401"/>
                <a:gd name="connsiteX35" fmla="*/ 41441 w 52640"/>
                <a:gd name="connsiteY35" fmla="*/ 9946 h 33401"/>
                <a:gd name="connsiteX36" fmla="*/ 44386 w 52640"/>
                <a:gd name="connsiteY36" fmla="*/ 10254 h 33401"/>
                <a:gd name="connsiteX37" fmla="*/ 47392 w 52640"/>
                <a:gd name="connsiteY37" fmla="*/ 9280 h 33401"/>
                <a:gd name="connsiteX38" fmla="*/ 48895 w 52640"/>
                <a:gd name="connsiteY38" fmla="*/ 12503 h 33401"/>
                <a:gd name="connsiteX39" fmla="*/ 50213 w 52640"/>
                <a:gd name="connsiteY39" fmla="*/ 12588 h 33401"/>
                <a:gd name="connsiteX40" fmla="*/ 50705 w 52640"/>
                <a:gd name="connsiteY40" fmla="*/ 13238 h 33401"/>
                <a:gd name="connsiteX41" fmla="*/ 50383 w 52640"/>
                <a:gd name="connsiteY41" fmla="*/ 14319 h 33401"/>
                <a:gd name="connsiteX42" fmla="*/ 51443 w 52640"/>
                <a:gd name="connsiteY42" fmla="*/ 15580 h 33401"/>
                <a:gd name="connsiteX43" fmla="*/ 51382 w 52640"/>
                <a:gd name="connsiteY43" fmla="*/ 16806 h 33401"/>
                <a:gd name="connsiteX44" fmla="*/ 52640 w 52640"/>
                <a:gd name="connsiteY44" fmla="*/ 18350 h 33401"/>
                <a:gd name="connsiteX45" fmla="*/ 51291 w 52640"/>
                <a:gd name="connsiteY45" fmla="*/ 18742 h 33401"/>
                <a:gd name="connsiteX46" fmla="*/ 50470 w 52640"/>
                <a:gd name="connsiteY46" fmla="*/ 19286 h 33401"/>
                <a:gd name="connsiteX47" fmla="*/ 50220 w 52640"/>
                <a:gd name="connsiteY47" fmla="*/ 20534 h 33401"/>
                <a:gd name="connsiteX48" fmla="*/ 51202 w 52640"/>
                <a:gd name="connsiteY48" fmla="*/ 22575 h 33401"/>
                <a:gd name="connsiteX49" fmla="*/ 50434 w 52640"/>
                <a:gd name="connsiteY49" fmla="*/ 23058 h 33401"/>
                <a:gd name="connsiteX50" fmla="*/ 48228 w 52640"/>
                <a:gd name="connsiteY50" fmla="*/ 22950 h 33401"/>
                <a:gd name="connsiteX51" fmla="*/ 47935 w 52640"/>
                <a:gd name="connsiteY51" fmla="*/ 23807 h 33401"/>
                <a:gd name="connsiteX52" fmla="*/ 45332 w 52640"/>
                <a:gd name="connsiteY52" fmla="*/ 23577 h 33401"/>
                <a:gd name="connsiteX53" fmla="*/ 44017 w 52640"/>
                <a:gd name="connsiteY53" fmla="*/ 27722 h 33401"/>
                <a:gd name="connsiteX54" fmla="*/ 40364 w 52640"/>
                <a:gd name="connsiteY54" fmla="*/ 28764 h 33401"/>
                <a:gd name="connsiteX55" fmla="*/ 38738 w 52640"/>
                <a:gd name="connsiteY55" fmla="*/ 29711 h 33401"/>
                <a:gd name="connsiteX56" fmla="*/ 35740 w 52640"/>
                <a:gd name="connsiteY56" fmla="*/ 30853 h 33401"/>
                <a:gd name="connsiteX57" fmla="*/ 33970 w 52640"/>
                <a:gd name="connsiteY57" fmla="*/ 31714 h 33401"/>
                <a:gd name="connsiteX58" fmla="*/ 32078 w 52640"/>
                <a:gd name="connsiteY58" fmla="*/ 33043 h 33401"/>
                <a:gd name="connsiteX59" fmla="*/ 29610 w 52640"/>
                <a:gd name="connsiteY59" fmla="*/ 33372 h 33401"/>
                <a:gd name="connsiteX60" fmla="*/ 28661 w 52640"/>
                <a:gd name="connsiteY60" fmla="*/ 32454 h 33401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0314 w 52640"/>
                <a:gd name="connsiteY31" fmla="*/ 6473 h 33384"/>
                <a:gd name="connsiteX32" fmla="*/ 41589 w 52640"/>
                <a:gd name="connsiteY32" fmla="*/ 6729 h 33384"/>
                <a:gd name="connsiteX33" fmla="*/ 41557 w 52640"/>
                <a:gd name="connsiteY33" fmla="*/ 7529 h 33384"/>
                <a:gd name="connsiteX34" fmla="*/ 41441 w 52640"/>
                <a:gd name="connsiteY34" fmla="*/ 9929 h 33384"/>
                <a:gd name="connsiteX35" fmla="*/ 44386 w 52640"/>
                <a:gd name="connsiteY35" fmla="*/ 10237 h 33384"/>
                <a:gd name="connsiteX36" fmla="*/ 47392 w 52640"/>
                <a:gd name="connsiteY36" fmla="*/ 9263 h 33384"/>
                <a:gd name="connsiteX37" fmla="*/ 48895 w 52640"/>
                <a:gd name="connsiteY37" fmla="*/ 12486 h 33384"/>
                <a:gd name="connsiteX38" fmla="*/ 50213 w 52640"/>
                <a:gd name="connsiteY38" fmla="*/ 12571 h 33384"/>
                <a:gd name="connsiteX39" fmla="*/ 50705 w 52640"/>
                <a:gd name="connsiteY39" fmla="*/ 13221 h 33384"/>
                <a:gd name="connsiteX40" fmla="*/ 50383 w 52640"/>
                <a:gd name="connsiteY40" fmla="*/ 14302 h 33384"/>
                <a:gd name="connsiteX41" fmla="*/ 51443 w 52640"/>
                <a:gd name="connsiteY41" fmla="*/ 15563 h 33384"/>
                <a:gd name="connsiteX42" fmla="*/ 51382 w 52640"/>
                <a:gd name="connsiteY42" fmla="*/ 16789 h 33384"/>
                <a:gd name="connsiteX43" fmla="*/ 52640 w 52640"/>
                <a:gd name="connsiteY43" fmla="*/ 18333 h 33384"/>
                <a:gd name="connsiteX44" fmla="*/ 51291 w 52640"/>
                <a:gd name="connsiteY44" fmla="*/ 18725 h 33384"/>
                <a:gd name="connsiteX45" fmla="*/ 50470 w 52640"/>
                <a:gd name="connsiteY45" fmla="*/ 19269 h 33384"/>
                <a:gd name="connsiteX46" fmla="*/ 50220 w 52640"/>
                <a:gd name="connsiteY46" fmla="*/ 20517 h 33384"/>
                <a:gd name="connsiteX47" fmla="*/ 51202 w 52640"/>
                <a:gd name="connsiteY47" fmla="*/ 22558 h 33384"/>
                <a:gd name="connsiteX48" fmla="*/ 50434 w 52640"/>
                <a:gd name="connsiteY48" fmla="*/ 23041 h 33384"/>
                <a:gd name="connsiteX49" fmla="*/ 48228 w 52640"/>
                <a:gd name="connsiteY49" fmla="*/ 22933 h 33384"/>
                <a:gd name="connsiteX50" fmla="*/ 47935 w 52640"/>
                <a:gd name="connsiteY50" fmla="*/ 23790 h 33384"/>
                <a:gd name="connsiteX51" fmla="*/ 45332 w 52640"/>
                <a:gd name="connsiteY51" fmla="*/ 23560 h 33384"/>
                <a:gd name="connsiteX52" fmla="*/ 44017 w 52640"/>
                <a:gd name="connsiteY52" fmla="*/ 27705 h 33384"/>
                <a:gd name="connsiteX53" fmla="*/ 40364 w 52640"/>
                <a:gd name="connsiteY53" fmla="*/ 28747 h 33384"/>
                <a:gd name="connsiteX54" fmla="*/ 38738 w 52640"/>
                <a:gd name="connsiteY54" fmla="*/ 29694 h 33384"/>
                <a:gd name="connsiteX55" fmla="*/ 35740 w 52640"/>
                <a:gd name="connsiteY55" fmla="*/ 30836 h 33384"/>
                <a:gd name="connsiteX56" fmla="*/ 33970 w 52640"/>
                <a:gd name="connsiteY56" fmla="*/ 31697 h 33384"/>
                <a:gd name="connsiteX57" fmla="*/ 32078 w 52640"/>
                <a:gd name="connsiteY57" fmla="*/ 33026 h 33384"/>
                <a:gd name="connsiteX58" fmla="*/ 29610 w 52640"/>
                <a:gd name="connsiteY58" fmla="*/ 33355 h 33384"/>
                <a:gd name="connsiteX59" fmla="*/ 28661 w 52640"/>
                <a:gd name="connsiteY59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1589 w 52640"/>
                <a:gd name="connsiteY31" fmla="*/ 6729 h 33384"/>
                <a:gd name="connsiteX32" fmla="*/ 41557 w 52640"/>
                <a:gd name="connsiteY32" fmla="*/ 7529 h 33384"/>
                <a:gd name="connsiteX33" fmla="*/ 41441 w 52640"/>
                <a:gd name="connsiteY33" fmla="*/ 9929 h 33384"/>
                <a:gd name="connsiteX34" fmla="*/ 44386 w 52640"/>
                <a:gd name="connsiteY34" fmla="*/ 10237 h 33384"/>
                <a:gd name="connsiteX35" fmla="*/ 47392 w 52640"/>
                <a:gd name="connsiteY35" fmla="*/ 9263 h 33384"/>
                <a:gd name="connsiteX36" fmla="*/ 48895 w 52640"/>
                <a:gd name="connsiteY36" fmla="*/ 12486 h 33384"/>
                <a:gd name="connsiteX37" fmla="*/ 50213 w 52640"/>
                <a:gd name="connsiteY37" fmla="*/ 12571 h 33384"/>
                <a:gd name="connsiteX38" fmla="*/ 50705 w 52640"/>
                <a:gd name="connsiteY38" fmla="*/ 13221 h 33384"/>
                <a:gd name="connsiteX39" fmla="*/ 50383 w 52640"/>
                <a:gd name="connsiteY39" fmla="*/ 14302 h 33384"/>
                <a:gd name="connsiteX40" fmla="*/ 51443 w 52640"/>
                <a:gd name="connsiteY40" fmla="*/ 15563 h 33384"/>
                <a:gd name="connsiteX41" fmla="*/ 51382 w 52640"/>
                <a:gd name="connsiteY41" fmla="*/ 16789 h 33384"/>
                <a:gd name="connsiteX42" fmla="*/ 52640 w 52640"/>
                <a:gd name="connsiteY42" fmla="*/ 18333 h 33384"/>
                <a:gd name="connsiteX43" fmla="*/ 51291 w 52640"/>
                <a:gd name="connsiteY43" fmla="*/ 18725 h 33384"/>
                <a:gd name="connsiteX44" fmla="*/ 50470 w 52640"/>
                <a:gd name="connsiteY44" fmla="*/ 19269 h 33384"/>
                <a:gd name="connsiteX45" fmla="*/ 50220 w 52640"/>
                <a:gd name="connsiteY45" fmla="*/ 20517 h 33384"/>
                <a:gd name="connsiteX46" fmla="*/ 51202 w 52640"/>
                <a:gd name="connsiteY46" fmla="*/ 22558 h 33384"/>
                <a:gd name="connsiteX47" fmla="*/ 50434 w 52640"/>
                <a:gd name="connsiteY47" fmla="*/ 23041 h 33384"/>
                <a:gd name="connsiteX48" fmla="*/ 48228 w 52640"/>
                <a:gd name="connsiteY48" fmla="*/ 22933 h 33384"/>
                <a:gd name="connsiteX49" fmla="*/ 47935 w 52640"/>
                <a:gd name="connsiteY49" fmla="*/ 23790 h 33384"/>
                <a:gd name="connsiteX50" fmla="*/ 45332 w 52640"/>
                <a:gd name="connsiteY50" fmla="*/ 23560 h 33384"/>
                <a:gd name="connsiteX51" fmla="*/ 44017 w 52640"/>
                <a:gd name="connsiteY51" fmla="*/ 27705 h 33384"/>
                <a:gd name="connsiteX52" fmla="*/ 40364 w 52640"/>
                <a:gd name="connsiteY52" fmla="*/ 28747 h 33384"/>
                <a:gd name="connsiteX53" fmla="*/ 38738 w 52640"/>
                <a:gd name="connsiteY53" fmla="*/ 29694 h 33384"/>
                <a:gd name="connsiteX54" fmla="*/ 35740 w 52640"/>
                <a:gd name="connsiteY54" fmla="*/ 30836 h 33384"/>
                <a:gd name="connsiteX55" fmla="*/ 33970 w 52640"/>
                <a:gd name="connsiteY55" fmla="*/ 31697 h 33384"/>
                <a:gd name="connsiteX56" fmla="*/ 32078 w 52640"/>
                <a:gd name="connsiteY56" fmla="*/ 33026 h 33384"/>
                <a:gd name="connsiteX57" fmla="*/ 29610 w 52640"/>
                <a:gd name="connsiteY57" fmla="*/ 33355 h 33384"/>
                <a:gd name="connsiteX58" fmla="*/ 28661 w 52640"/>
                <a:gd name="connsiteY58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37322 w 52640"/>
                <a:gd name="connsiteY28" fmla="*/ 7173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9336 w 52640"/>
                <a:gd name="connsiteY28" fmla="*/ 3488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575 h 33522"/>
                <a:gd name="connsiteX1" fmla="*/ 27752 w 52640"/>
                <a:gd name="connsiteY1" fmla="*/ 30416 h 33522"/>
                <a:gd name="connsiteX2" fmla="*/ 24379 w 52640"/>
                <a:gd name="connsiteY2" fmla="*/ 30199 h 33522"/>
                <a:gd name="connsiteX3" fmla="*/ 24489 w 52640"/>
                <a:gd name="connsiteY3" fmla="*/ 31488 h 33522"/>
                <a:gd name="connsiteX4" fmla="*/ 22650 w 52640"/>
                <a:gd name="connsiteY4" fmla="*/ 31877 h 33522"/>
                <a:gd name="connsiteX5" fmla="*/ 21370 w 52640"/>
                <a:gd name="connsiteY5" fmla="*/ 30985 h 33522"/>
                <a:gd name="connsiteX6" fmla="*/ 19987 w 52640"/>
                <a:gd name="connsiteY6" fmla="*/ 29530 h 33522"/>
                <a:gd name="connsiteX7" fmla="*/ 18316 w 52640"/>
                <a:gd name="connsiteY7" fmla="*/ 28181 h 33522"/>
                <a:gd name="connsiteX8" fmla="*/ 18798 w 52640"/>
                <a:gd name="connsiteY8" fmla="*/ 27393 h 33522"/>
                <a:gd name="connsiteX9" fmla="*/ 17950 w 52640"/>
                <a:gd name="connsiteY9" fmla="*/ 26905 h 33522"/>
                <a:gd name="connsiteX10" fmla="*/ 17431 w 52640"/>
                <a:gd name="connsiteY10" fmla="*/ 24513 h 33522"/>
                <a:gd name="connsiteX11" fmla="*/ 17892 w 52640"/>
                <a:gd name="connsiteY11" fmla="*/ 22926 h 33522"/>
                <a:gd name="connsiteX12" fmla="*/ 15150 w 52640"/>
                <a:gd name="connsiteY12" fmla="*/ 18791 h 33522"/>
                <a:gd name="connsiteX13" fmla="*/ 12396 w 52640"/>
                <a:gd name="connsiteY13" fmla="*/ 17477 h 33522"/>
                <a:gd name="connsiteX14" fmla="*/ 2114 w 52640"/>
                <a:gd name="connsiteY14" fmla="*/ 9821 h 33522"/>
                <a:gd name="connsiteX15" fmla="*/ 85 w 52640"/>
                <a:gd name="connsiteY15" fmla="*/ 8354 h 33522"/>
                <a:gd name="connsiteX16" fmla="*/ 3666 w 52640"/>
                <a:gd name="connsiteY16" fmla="*/ 5867 h 33522"/>
                <a:gd name="connsiteX17" fmla="*/ 6207 w 52640"/>
                <a:gd name="connsiteY17" fmla="*/ 6973 h 33522"/>
                <a:gd name="connsiteX18" fmla="*/ 9327 w 52640"/>
                <a:gd name="connsiteY18" fmla="*/ 7065 h 33522"/>
                <a:gd name="connsiteX19" fmla="*/ 13233 w 52640"/>
                <a:gd name="connsiteY19" fmla="*/ 4789 h 33522"/>
                <a:gd name="connsiteX20" fmla="*/ 17420 w 52640"/>
                <a:gd name="connsiteY20" fmla="*/ 4391 h 33522"/>
                <a:gd name="connsiteX21" fmla="*/ 20502 w 52640"/>
                <a:gd name="connsiteY21" fmla="*/ 4806 h 33522"/>
                <a:gd name="connsiteX22" fmla="*/ 23102 w 52640"/>
                <a:gd name="connsiteY22" fmla="*/ 5210 h 33522"/>
                <a:gd name="connsiteX23" fmla="*/ 29452 w 52640"/>
                <a:gd name="connsiteY23" fmla="*/ 3740 h 33522"/>
                <a:gd name="connsiteX24" fmla="*/ 33403 w 52640"/>
                <a:gd name="connsiteY24" fmla="*/ 2478 h 33522"/>
                <a:gd name="connsiteX25" fmla="*/ 38107 w 52640"/>
                <a:gd name="connsiteY25" fmla="*/ 273 h 33522"/>
                <a:gd name="connsiteX26" fmla="*/ 45873 w 52640"/>
                <a:gd name="connsiteY26" fmla="*/ 2443 h 33522"/>
                <a:gd name="connsiteX27" fmla="*/ 48141 w 52640"/>
                <a:gd name="connsiteY27" fmla="*/ 708 h 33522"/>
                <a:gd name="connsiteX28" fmla="*/ 49903 w 52640"/>
                <a:gd name="connsiteY28" fmla="*/ 138 h 33522"/>
                <a:gd name="connsiteX29" fmla="*/ 49336 w 52640"/>
                <a:gd name="connsiteY29" fmla="*/ 3626 h 33522"/>
                <a:gd name="connsiteX30" fmla="*/ 39450 w 52640"/>
                <a:gd name="connsiteY30" fmla="*/ 7887 h 33522"/>
                <a:gd name="connsiteX31" fmla="*/ 41589 w 52640"/>
                <a:gd name="connsiteY31" fmla="*/ 6867 h 33522"/>
                <a:gd name="connsiteX32" fmla="*/ 41557 w 52640"/>
                <a:gd name="connsiteY32" fmla="*/ 7667 h 33522"/>
                <a:gd name="connsiteX33" fmla="*/ 41441 w 52640"/>
                <a:gd name="connsiteY33" fmla="*/ 10067 h 33522"/>
                <a:gd name="connsiteX34" fmla="*/ 44386 w 52640"/>
                <a:gd name="connsiteY34" fmla="*/ 10375 h 33522"/>
                <a:gd name="connsiteX35" fmla="*/ 47392 w 52640"/>
                <a:gd name="connsiteY35" fmla="*/ 9401 h 33522"/>
                <a:gd name="connsiteX36" fmla="*/ 48895 w 52640"/>
                <a:gd name="connsiteY36" fmla="*/ 12624 h 33522"/>
                <a:gd name="connsiteX37" fmla="*/ 50213 w 52640"/>
                <a:gd name="connsiteY37" fmla="*/ 12709 h 33522"/>
                <a:gd name="connsiteX38" fmla="*/ 50705 w 52640"/>
                <a:gd name="connsiteY38" fmla="*/ 13359 h 33522"/>
                <a:gd name="connsiteX39" fmla="*/ 50383 w 52640"/>
                <a:gd name="connsiteY39" fmla="*/ 14440 h 33522"/>
                <a:gd name="connsiteX40" fmla="*/ 51443 w 52640"/>
                <a:gd name="connsiteY40" fmla="*/ 15701 h 33522"/>
                <a:gd name="connsiteX41" fmla="*/ 51382 w 52640"/>
                <a:gd name="connsiteY41" fmla="*/ 16927 h 33522"/>
                <a:gd name="connsiteX42" fmla="*/ 52640 w 52640"/>
                <a:gd name="connsiteY42" fmla="*/ 18471 h 33522"/>
                <a:gd name="connsiteX43" fmla="*/ 51291 w 52640"/>
                <a:gd name="connsiteY43" fmla="*/ 18863 h 33522"/>
                <a:gd name="connsiteX44" fmla="*/ 50470 w 52640"/>
                <a:gd name="connsiteY44" fmla="*/ 19407 h 33522"/>
                <a:gd name="connsiteX45" fmla="*/ 50220 w 52640"/>
                <a:gd name="connsiteY45" fmla="*/ 20655 h 33522"/>
                <a:gd name="connsiteX46" fmla="*/ 51202 w 52640"/>
                <a:gd name="connsiteY46" fmla="*/ 22696 h 33522"/>
                <a:gd name="connsiteX47" fmla="*/ 50434 w 52640"/>
                <a:gd name="connsiteY47" fmla="*/ 23179 h 33522"/>
                <a:gd name="connsiteX48" fmla="*/ 48228 w 52640"/>
                <a:gd name="connsiteY48" fmla="*/ 23071 h 33522"/>
                <a:gd name="connsiteX49" fmla="*/ 47935 w 52640"/>
                <a:gd name="connsiteY49" fmla="*/ 23928 h 33522"/>
                <a:gd name="connsiteX50" fmla="*/ 45332 w 52640"/>
                <a:gd name="connsiteY50" fmla="*/ 23698 h 33522"/>
                <a:gd name="connsiteX51" fmla="*/ 44017 w 52640"/>
                <a:gd name="connsiteY51" fmla="*/ 27843 h 33522"/>
                <a:gd name="connsiteX52" fmla="*/ 40364 w 52640"/>
                <a:gd name="connsiteY52" fmla="*/ 28885 h 33522"/>
                <a:gd name="connsiteX53" fmla="*/ 38738 w 52640"/>
                <a:gd name="connsiteY53" fmla="*/ 29832 h 33522"/>
                <a:gd name="connsiteX54" fmla="*/ 35740 w 52640"/>
                <a:gd name="connsiteY54" fmla="*/ 30974 h 33522"/>
                <a:gd name="connsiteX55" fmla="*/ 33970 w 52640"/>
                <a:gd name="connsiteY55" fmla="*/ 31835 h 33522"/>
                <a:gd name="connsiteX56" fmla="*/ 32078 w 52640"/>
                <a:gd name="connsiteY56" fmla="*/ 33164 h 33522"/>
                <a:gd name="connsiteX57" fmla="*/ 29610 w 52640"/>
                <a:gd name="connsiteY57" fmla="*/ 33493 h 33522"/>
                <a:gd name="connsiteX58" fmla="*/ 28661 w 52640"/>
                <a:gd name="connsiteY58" fmla="*/ 32575 h 33522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48141 w 52640"/>
                <a:gd name="connsiteY27" fmla="*/ 436 h 33250"/>
                <a:gd name="connsiteX28" fmla="*/ 49336 w 52640"/>
                <a:gd name="connsiteY28" fmla="*/ 3354 h 33250"/>
                <a:gd name="connsiteX29" fmla="*/ 39450 w 52640"/>
                <a:gd name="connsiteY29" fmla="*/ 7615 h 33250"/>
                <a:gd name="connsiteX30" fmla="*/ 41589 w 52640"/>
                <a:gd name="connsiteY30" fmla="*/ 6595 h 33250"/>
                <a:gd name="connsiteX31" fmla="*/ 41557 w 52640"/>
                <a:gd name="connsiteY31" fmla="*/ 7395 h 33250"/>
                <a:gd name="connsiteX32" fmla="*/ 41441 w 52640"/>
                <a:gd name="connsiteY32" fmla="*/ 9795 h 33250"/>
                <a:gd name="connsiteX33" fmla="*/ 44386 w 52640"/>
                <a:gd name="connsiteY33" fmla="*/ 10103 h 33250"/>
                <a:gd name="connsiteX34" fmla="*/ 47392 w 52640"/>
                <a:gd name="connsiteY34" fmla="*/ 9129 h 33250"/>
                <a:gd name="connsiteX35" fmla="*/ 48895 w 52640"/>
                <a:gd name="connsiteY35" fmla="*/ 12352 h 33250"/>
                <a:gd name="connsiteX36" fmla="*/ 50213 w 52640"/>
                <a:gd name="connsiteY36" fmla="*/ 12437 h 33250"/>
                <a:gd name="connsiteX37" fmla="*/ 50705 w 52640"/>
                <a:gd name="connsiteY37" fmla="*/ 13087 h 33250"/>
                <a:gd name="connsiteX38" fmla="*/ 50383 w 52640"/>
                <a:gd name="connsiteY38" fmla="*/ 14168 h 33250"/>
                <a:gd name="connsiteX39" fmla="*/ 51443 w 52640"/>
                <a:gd name="connsiteY39" fmla="*/ 15429 h 33250"/>
                <a:gd name="connsiteX40" fmla="*/ 51382 w 52640"/>
                <a:gd name="connsiteY40" fmla="*/ 16655 h 33250"/>
                <a:gd name="connsiteX41" fmla="*/ 52640 w 52640"/>
                <a:gd name="connsiteY41" fmla="*/ 18199 h 33250"/>
                <a:gd name="connsiteX42" fmla="*/ 51291 w 52640"/>
                <a:gd name="connsiteY42" fmla="*/ 18591 h 33250"/>
                <a:gd name="connsiteX43" fmla="*/ 50470 w 52640"/>
                <a:gd name="connsiteY43" fmla="*/ 19135 h 33250"/>
                <a:gd name="connsiteX44" fmla="*/ 50220 w 52640"/>
                <a:gd name="connsiteY44" fmla="*/ 20383 h 33250"/>
                <a:gd name="connsiteX45" fmla="*/ 51202 w 52640"/>
                <a:gd name="connsiteY45" fmla="*/ 22424 h 33250"/>
                <a:gd name="connsiteX46" fmla="*/ 50434 w 52640"/>
                <a:gd name="connsiteY46" fmla="*/ 22907 h 33250"/>
                <a:gd name="connsiteX47" fmla="*/ 48228 w 52640"/>
                <a:gd name="connsiteY47" fmla="*/ 22799 h 33250"/>
                <a:gd name="connsiteX48" fmla="*/ 47935 w 52640"/>
                <a:gd name="connsiteY48" fmla="*/ 23656 h 33250"/>
                <a:gd name="connsiteX49" fmla="*/ 45332 w 52640"/>
                <a:gd name="connsiteY49" fmla="*/ 23426 h 33250"/>
                <a:gd name="connsiteX50" fmla="*/ 44017 w 52640"/>
                <a:gd name="connsiteY50" fmla="*/ 27571 h 33250"/>
                <a:gd name="connsiteX51" fmla="*/ 40364 w 52640"/>
                <a:gd name="connsiteY51" fmla="*/ 28613 h 33250"/>
                <a:gd name="connsiteX52" fmla="*/ 38738 w 52640"/>
                <a:gd name="connsiteY52" fmla="*/ 29560 h 33250"/>
                <a:gd name="connsiteX53" fmla="*/ 35740 w 52640"/>
                <a:gd name="connsiteY53" fmla="*/ 30702 h 33250"/>
                <a:gd name="connsiteX54" fmla="*/ 33970 w 52640"/>
                <a:gd name="connsiteY54" fmla="*/ 31563 h 33250"/>
                <a:gd name="connsiteX55" fmla="*/ 32078 w 52640"/>
                <a:gd name="connsiteY55" fmla="*/ 32892 h 33250"/>
                <a:gd name="connsiteX56" fmla="*/ 29610 w 52640"/>
                <a:gd name="connsiteY56" fmla="*/ 33221 h 33250"/>
                <a:gd name="connsiteX57" fmla="*/ 28661 w 52640"/>
                <a:gd name="connsiteY57" fmla="*/ 32303 h 33250"/>
                <a:gd name="connsiteX0" fmla="*/ 28661 w 52640"/>
                <a:gd name="connsiteY0" fmla="*/ 32613 h 33560"/>
                <a:gd name="connsiteX1" fmla="*/ 27752 w 52640"/>
                <a:gd name="connsiteY1" fmla="*/ 30454 h 33560"/>
                <a:gd name="connsiteX2" fmla="*/ 24379 w 52640"/>
                <a:gd name="connsiteY2" fmla="*/ 30237 h 33560"/>
                <a:gd name="connsiteX3" fmla="*/ 24489 w 52640"/>
                <a:gd name="connsiteY3" fmla="*/ 31526 h 33560"/>
                <a:gd name="connsiteX4" fmla="*/ 22650 w 52640"/>
                <a:gd name="connsiteY4" fmla="*/ 31915 h 33560"/>
                <a:gd name="connsiteX5" fmla="*/ 21370 w 52640"/>
                <a:gd name="connsiteY5" fmla="*/ 31023 h 33560"/>
                <a:gd name="connsiteX6" fmla="*/ 19987 w 52640"/>
                <a:gd name="connsiteY6" fmla="*/ 29568 h 33560"/>
                <a:gd name="connsiteX7" fmla="*/ 18316 w 52640"/>
                <a:gd name="connsiteY7" fmla="*/ 28219 h 33560"/>
                <a:gd name="connsiteX8" fmla="*/ 18798 w 52640"/>
                <a:gd name="connsiteY8" fmla="*/ 27431 h 33560"/>
                <a:gd name="connsiteX9" fmla="*/ 17950 w 52640"/>
                <a:gd name="connsiteY9" fmla="*/ 26943 h 33560"/>
                <a:gd name="connsiteX10" fmla="*/ 17431 w 52640"/>
                <a:gd name="connsiteY10" fmla="*/ 24551 h 33560"/>
                <a:gd name="connsiteX11" fmla="*/ 17892 w 52640"/>
                <a:gd name="connsiteY11" fmla="*/ 22964 h 33560"/>
                <a:gd name="connsiteX12" fmla="*/ 15150 w 52640"/>
                <a:gd name="connsiteY12" fmla="*/ 18829 h 33560"/>
                <a:gd name="connsiteX13" fmla="*/ 12396 w 52640"/>
                <a:gd name="connsiteY13" fmla="*/ 17515 h 33560"/>
                <a:gd name="connsiteX14" fmla="*/ 2114 w 52640"/>
                <a:gd name="connsiteY14" fmla="*/ 9859 h 33560"/>
                <a:gd name="connsiteX15" fmla="*/ 85 w 52640"/>
                <a:gd name="connsiteY15" fmla="*/ 8392 h 33560"/>
                <a:gd name="connsiteX16" fmla="*/ 3666 w 52640"/>
                <a:gd name="connsiteY16" fmla="*/ 5905 h 33560"/>
                <a:gd name="connsiteX17" fmla="*/ 6207 w 52640"/>
                <a:gd name="connsiteY17" fmla="*/ 7011 h 33560"/>
                <a:gd name="connsiteX18" fmla="*/ 9327 w 52640"/>
                <a:gd name="connsiteY18" fmla="*/ 7103 h 33560"/>
                <a:gd name="connsiteX19" fmla="*/ 13233 w 52640"/>
                <a:gd name="connsiteY19" fmla="*/ 4827 h 33560"/>
                <a:gd name="connsiteX20" fmla="*/ 17420 w 52640"/>
                <a:gd name="connsiteY20" fmla="*/ 4429 h 33560"/>
                <a:gd name="connsiteX21" fmla="*/ 20502 w 52640"/>
                <a:gd name="connsiteY21" fmla="*/ 4844 h 33560"/>
                <a:gd name="connsiteX22" fmla="*/ 23102 w 52640"/>
                <a:gd name="connsiteY22" fmla="*/ 5248 h 33560"/>
                <a:gd name="connsiteX23" fmla="*/ 29452 w 52640"/>
                <a:gd name="connsiteY23" fmla="*/ 3778 h 33560"/>
                <a:gd name="connsiteX24" fmla="*/ 33403 w 52640"/>
                <a:gd name="connsiteY24" fmla="*/ 2516 h 33560"/>
                <a:gd name="connsiteX25" fmla="*/ 38107 w 52640"/>
                <a:gd name="connsiteY25" fmla="*/ 311 h 33560"/>
                <a:gd name="connsiteX26" fmla="*/ 45873 w 52640"/>
                <a:gd name="connsiteY26" fmla="*/ 2481 h 33560"/>
                <a:gd name="connsiteX27" fmla="*/ 49527 w 52640"/>
                <a:gd name="connsiteY27" fmla="*/ 9 h 33560"/>
                <a:gd name="connsiteX28" fmla="*/ 49336 w 52640"/>
                <a:gd name="connsiteY28" fmla="*/ 3664 h 33560"/>
                <a:gd name="connsiteX29" fmla="*/ 39450 w 52640"/>
                <a:gd name="connsiteY29" fmla="*/ 7925 h 33560"/>
                <a:gd name="connsiteX30" fmla="*/ 41589 w 52640"/>
                <a:gd name="connsiteY30" fmla="*/ 6905 h 33560"/>
                <a:gd name="connsiteX31" fmla="*/ 41557 w 52640"/>
                <a:gd name="connsiteY31" fmla="*/ 7705 h 33560"/>
                <a:gd name="connsiteX32" fmla="*/ 41441 w 52640"/>
                <a:gd name="connsiteY32" fmla="*/ 10105 h 33560"/>
                <a:gd name="connsiteX33" fmla="*/ 44386 w 52640"/>
                <a:gd name="connsiteY33" fmla="*/ 10413 h 33560"/>
                <a:gd name="connsiteX34" fmla="*/ 47392 w 52640"/>
                <a:gd name="connsiteY34" fmla="*/ 9439 h 33560"/>
                <a:gd name="connsiteX35" fmla="*/ 48895 w 52640"/>
                <a:gd name="connsiteY35" fmla="*/ 12662 h 33560"/>
                <a:gd name="connsiteX36" fmla="*/ 50213 w 52640"/>
                <a:gd name="connsiteY36" fmla="*/ 12747 h 33560"/>
                <a:gd name="connsiteX37" fmla="*/ 50705 w 52640"/>
                <a:gd name="connsiteY37" fmla="*/ 13397 h 33560"/>
                <a:gd name="connsiteX38" fmla="*/ 50383 w 52640"/>
                <a:gd name="connsiteY38" fmla="*/ 14478 h 33560"/>
                <a:gd name="connsiteX39" fmla="*/ 51443 w 52640"/>
                <a:gd name="connsiteY39" fmla="*/ 15739 h 33560"/>
                <a:gd name="connsiteX40" fmla="*/ 51382 w 52640"/>
                <a:gd name="connsiteY40" fmla="*/ 16965 h 33560"/>
                <a:gd name="connsiteX41" fmla="*/ 52640 w 52640"/>
                <a:gd name="connsiteY41" fmla="*/ 18509 h 33560"/>
                <a:gd name="connsiteX42" fmla="*/ 51291 w 52640"/>
                <a:gd name="connsiteY42" fmla="*/ 18901 h 33560"/>
                <a:gd name="connsiteX43" fmla="*/ 50470 w 52640"/>
                <a:gd name="connsiteY43" fmla="*/ 19445 h 33560"/>
                <a:gd name="connsiteX44" fmla="*/ 50220 w 52640"/>
                <a:gd name="connsiteY44" fmla="*/ 20693 h 33560"/>
                <a:gd name="connsiteX45" fmla="*/ 51202 w 52640"/>
                <a:gd name="connsiteY45" fmla="*/ 22734 h 33560"/>
                <a:gd name="connsiteX46" fmla="*/ 50434 w 52640"/>
                <a:gd name="connsiteY46" fmla="*/ 23217 h 33560"/>
                <a:gd name="connsiteX47" fmla="*/ 48228 w 52640"/>
                <a:gd name="connsiteY47" fmla="*/ 23109 h 33560"/>
                <a:gd name="connsiteX48" fmla="*/ 47935 w 52640"/>
                <a:gd name="connsiteY48" fmla="*/ 23966 h 33560"/>
                <a:gd name="connsiteX49" fmla="*/ 45332 w 52640"/>
                <a:gd name="connsiteY49" fmla="*/ 23736 h 33560"/>
                <a:gd name="connsiteX50" fmla="*/ 44017 w 52640"/>
                <a:gd name="connsiteY50" fmla="*/ 27881 h 33560"/>
                <a:gd name="connsiteX51" fmla="*/ 40364 w 52640"/>
                <a:gd name="connsiteY51" fmla="*/ 28923 h 33560"/>
                <a:gd name="connsiteX52" fmla="*/ 38738 w 52640"/>
                <a:gd name="connsiteY52" fmla="*/ 29870 h 33560"/>
                <a:gd name="connsiteX53" fmla="*/ 35740 w 52640"/>
                <a:gd name="connsiteY53" fmla="*/ 31012 h 33560"/>
                <a:gd name="connsiteX54" fmla="*/ 33970 w 52640"/>
                <a:gd name="connsiteY54" fmla="*/ 31873 h 33560"/>
                <a:gd name="connsiteX55" fmla="*/ 32078 w 52640"/>
                <a:gd name="connsiteY55" fmla="*/ 33202 h 33560"/>
                <a:gd name="connsiteX56" fmla="*/ 29610 w 52640"/>
                <a:gd name="connsiteY56" fmla="*/ 33531 h 33560"/>
                <a:gd name="connsiteX57" fmla="*/ 28661 w 52640"/>
                <a:gd name="connsiteY57" fmla="*/ 32613 h 33560"/>
                <a:gd name="connsiteX0" fmla="*/ 28661 w 52640"/>
                <a:gd name="connsiteY0" fmla="*/ 32673 h 33620"/>
                <a:gd name="connsiteX1" fmla="*/ 27752 w 52640"/>
                <a:gd name="connsiteY1" fmla="*/ 30514 h 33620"/>
                <a:gd name="connsiteX2" fmla="*/ 24379 w 52640"/>
                <a:gd name="connsiteY2" fmla="*/ 30297 h 33620"/>
                <a:gd name="connsiteX3" fmla="*/ 24489 w 52640"/>
                <a:gd name="connsiteY3" fmla="*/ 31586 h 33620"/>
                <a:gd name="connsiteX4" fmla="*/ 22650 w 52640"/>
                <a:gd name="connsiteY4" fmla="*/ 31975 h 33620"/>
                <a:gd name="connsiteX5" fmla="*/ 21370 w 52640"/>
                <a:gd name="connsiteY5" fmla="*/ 31083 h 33620"/>
                <a:gd name="connsiteX6" fmla="*/ 19987 w 52640"/>
                <a:gd name="connsiteY6" fmla="*/ 29628 h 33620"/>
                <a:gd name="connsiteX7" fmla="*/ 18316 w 52640"/>
                <a:gd name="connsiteY7" fmla="*/ 28279 h 33620"/>
                <a:gd name="connsiteX8" fmla="*/ 18798 w 52640"/>
                <a:gd name="connsiteY8" fmla="*/ 27491 h 33620"/>
                <a:gd name="connsiteX9" fmla="*/ 17950 w 52640"/>
                <a:gd name="connsiteY9" fmla="*/ 27003 h 33620"/>
                <a:gd name="connsiteX10" fmla="*/ 17431 w 52640"/>
                <a:gd name="connsiteY10" fmla="*/ 24611 h 33620"/>
                <a:gd name="connsiteX11" fmla="*/ 17892 w 52640"/>
                <a:gd name="connsiteY11" fmla="*/ 23024 h 33620"/>
                <a:gd name="connsiteX12" fmla="*/ 15150 w 52640"/>
                <a:gd name="connsiteY12" fmla="*/ 18889 h 33620"/>
                <a:gd name="connsiteX13" fmla="*/ 12396 w 52640"/>
                <a:gd name="connsiteY13" fmla="*/ 17575 h 33620"/>
                <a:gd name="connsiteX14" fmla="*/ 2114 w 52640"/>
                <a:gd name="connsiteY14" fmla="*/ 9919 h 33620"/>
                <a:gd name="connsiteX15" fmla="*/ 85 w 52640"/>
                <a:gd name="connsiteY15" fmla="*/ 8452 h 33620"/>
                <a:gd name="connsiteX16" fmla="*/ 3666 w 52640"/>
                <a:gd name="connsiteY16" fmla="*/ 5965 h 33620"/>
                <a:gd name="connsiteX17" fmla="*/ 6207 w 52640"/>
                <a:gd name="connsiteY17" fmla="*/ 7071 h 33620"/>
                <a:gd name="connsiteX18" fmla="*/ 9327 w 52640"/>
                <a:gd name="connsiteY18" fmla="*/ 7163 h 33620"/>
                <a:gd name="connsiteX19" fmla="*/ 13233 w 52640"/>
                <a:gd name="connsiteY19" fmla="*/ 4887 h 33620"/>
                <a:gd name="connsiteX20" fmla="*/ 17420 w 52640"/>
                <a:gd name="connsiteY20" fmla="*/ 4489 h 33620"/>
                <a:gd name="connsiteX21" fmla="*/ 20502 w 52640"/>
                <a:gd name="connsiteY21" fmla="*/ 4904 h 33620"/>
                <a:gd name="connsiteX22" fmla="*/ 23102 w 52640"/>
                <a:gd name="connsiteY22" fmla="*/ 5308 h 33620"/>
                <a:gd name="connsiteX23" fmla="*/ 29452 w 52640"/>
                <a:gd name="connsiteY23" fmla="*/ 3838 h 33620"/>
                <a:gd name="connsiteX24" fmla="*/ 33403 w 52640"/>
                <a:gd name="connsiteY24" fmla="*/ 2576 h 33620"/>
                <a:gd name="connsiteX25" fmla="*/ 38107 w 52640"/>
                <a:gd name="connsiteY25" fmla="*/ 371 h 33620"/>
                <a:gd name="connsiteX26" fmla="*/ 45873 w 52640"/>
                <a:gd name="connsiteY26" fmla="*/ 2541 h 33620"/>
                <a:gd name="connsiteX27" fmla="*/ 47794 w 52640"/>
                <a:gd name="connsiteY27" fmla="*/ 1267 h 33620"/>
                <a:gd name="connsiteX28" fmla="*/ 49527 w 52640"/>
                <a:gd name="connsiteY28" fmla="*/ 69 h 33620"/>
                <a:gd name="connsiteX29" fmla="*/ 49336 w 52640"/>
                <a:gd name="connsiteY29" fmla="*/ 3724 h 33620"/>
                <a:gd name="connsiteX30" fmla="*/ 39450 w 52640"/>
                <a:gd name="connsiteY30" fmla="*/ 7985 h 33620"/>
                <a:gd name="connsiteX31" fmla="*/ 41589 w 52640"/>
                <a:gd name="connsiteY31" fmla="*/ 6965 h 33620"/>
                <a:gd name="connsiteX32" fmla="*/ 41557 w 52640"/>
                <a:gd name="connsiteY32" fmla="*/ 7765 h 33620"/>
                <a:gd name="connsiteX33" fmla="*/ 41441 w 52640"/>
                <a:gd name="connsiteY33" fmla="*/ 10165 h 33620"/>
                <a:gd name="connsiteX34" fmla="*/ 44386 w 52640"/>
                <a:gd name="connsiteY34" fmla="*/ 10473 h 33620"/>
                <a:gd name="connsiteX35" fmla="*/ 47392 w 52640"/>
                <a:gd name="connsiteY35" fmla="*/ 9499 h 33620"/>
                <a:gd name="connsiteX36" fmla="*/ 48895 w 52640"/>
                <a:gd name="connsiteY36" fmla="*/ 12722 h 33620"/>
                <a:gd name="connsiteX37" fmla="*/ 50213 w 52640"/>
                <a:gd name="connsiteY37" fmla="*/ 12807 h 33620"/>
                <a:gd name="connsiteX38" fmla="*/ 50705 w 52640"/>
                <a:gd name="connsiteY38" fmla="*/ 13457 h 33620"/>
                <a:gd name="connsiteX39" fmla="*/ 50383 w 52640"/>
                <a:gd name="connsiteY39" fmla="*/ 14538 h 33620"/>
                <a:gd name="connsiteX40" fmla="*/ 51443 w 52640"/>
                <a:gd name="connsiteY40" fmla="*/ 15799 h 33620"/>
                <a:gd name="connsiteX41" fmla="*/ 51382 w 52640"/>
                <a:gd name="connsiteY41" fmla="*/ 17025 h 33620"/>
                <a:gd name="connsiteX42" fmla="*/ 52640 w 52640"/>
                <a:gd name="connsiteY42" fmla="*/ 18569 h 33620"/>
                <a:gd name="connsiteX43" fmla="*/ 51291 w 52640"/>
                <a:gd name="connsiteY43" fmla="*/ 18961 h 33620"/>
                <a:gd name="connsiteX44" fmla="*/ 50470 w 52640"/>
                <a:gd name="connsiteY44" fmla="*/ 19505 h 33620"/>
                <a:gd name="connsiteX45" fmla="*/ 50220 w 52640"/>
                <a:gd name="connsiteY45" fmla="*/ 20753 h 33620"/>
                <a:gd name="connsiteX46" fmla="*/ 51202 w 52640"/>
                <a:gd name="connsiteY46" fmla="*/ 22794 h 33620"/>
                <a:gd name="connsiteX47" fmla="*/ 50434 w 52640"/>
                <a:gd name="connsiteY47" fmla="*/ 23277 h 33620"/>
                <a:gd name="connsiteX48" fmla="*/ 48228 w 52640"/>
                <a:gd name="connsiteY48" fmla="*/ 23169 h 33620"/>
                <a:gd name="connsiteX49" fmla="*/ 47935 w 52640"/>
                <a:gd name="connsiteY49" fmla="*/ 24026 h 33620"/>
                <a:gd name="connsiteX50" fmla="*/ 45332 w 52640"/>
                <a:gd name="connsiteY50" fmla="*/ 23796 h 33620"/>
                <a:gd name="connsiteX51" fmla="*/ 44017 w 52640"/>
                <a:gd name="connsiteY51" fmla="*/ 27941 h 33620"/>
                <a:gd name="connsiteX52" fmla="*/ 40364 w 52640"/>
                <a:gd name="connsiteY52" fmla="*/ 28983 h 33620"/>
                <a:gd name="connsiteX53" fmla="*/ 38738 w 52640"/>
                <a:gd name="connsiteY53" fmla="*/ 29930 h 33620"/>
                <a:gd name="connsiteX54" fmla="*/ 35740 w 52640"/>
                <a:gd name="connsiteY54" fmla="*/ 31072 h 33620"/>
                <a:gd name="connsiteX55" fmla="*/ 33970 w 52640"/>
                <a:gd name="connsiteY55" fmla="*/ 31933 h 33620"/>
                <a:gd name="connsiteX56" fmla="*/ 32078 w 52640"/>
                <a:gd name="connsiteY56" fmla="*/ 33262 h 33620"/>
                <a:gd name="connsiteX57" fmla="*/ 29610 w 52640"/>
                <a:gd name="connsiteY57" fmla="*/ 33591 h 33620"/>
                <a:gd name="connsiteX58" fmla="*/ 28661 w 52640"/>
                <a:gd name="connsiteY58" fmla="*/ 32673 h 33620"/>
                <a:gd name="connsiteX0" fmla="*/ 28661 w 52640"/>
                <a:gd name="connsiteY0" fmla="*/ 32618 h 33565"/>
                <a:gd name="connsiteX1" fmla="*/ 27752 w 52640"/>
                <a:gd name="connsiteY1" fmla="*/ 30459 h 33565"/>
                <a:gd name="connsiteX2" fmla="*/ 24379 w 52640"/>
                <a:gd name="connsiteY2" fmla="*/ 30242 h 33565"/>
                <a:gd name="connsiteX3" fmla="*/ 24489 w 52640"/>
                <a:gd name="connsiteY3" fmla="*/ 31531 h 33565"/>
                <a:gd name="connsiteX4" fmla="*/ 22650 w 52640"/>
                <a:gd name="connsiteY4" fmla="*/ 31920 h 33565"/>
                <a:gd name="connsiteX5" fmla="*/ 21370 w 52640"/>
                <a:gd name="connsiteY5" fmla="*/ 31028 h 33565"/>
                <a:gd name="connsiteX6" fmla="*/ 19987 w 52640"/>
                <a:gd name="connsiteY6" fmla="*/ 29573 h 33565"/>
                <a:gd name="connsiteX7" fmla="*/ 18316 w 52640"/>
                <a:gd name="connsiteY7" fmla="*/ 28224 h 33565"/>
                <a:gd name="connsiteX8" fmla="*/ 18798 w 52640"/>
                <a:gd name="connsiteY8" fmla="*/ 27436 h 33565"/>
                <a:gd name="connsiteX9" fmla="*/ 17950 w 52640"/>
                <a:gd name="connsiteY9" fmla="*/ 26948 h 33565"/>
                <a:gd name="connsiteX10" fmla="*/ 17431 w 52640"/>
                <a:gd name="connsiteY10" fmla="*/ 24556 h 33565"/>
                <a:gd name="connsiteX11" fmla="*/ 17892 w 52640"/>
                <a:gd name="connsiteY11" fmla="*/ 22969 h 33565"/>
                <a:gd name="connsiteX12" fmla="*/ 15150 w 52640"/>
                <a:gd name="connsiteY12" fmla="*/ 18834 h 33565"/>
                <a:gd name="connsiteX13" fmla="*/ 12396 w 52640"/>
                <a:gd name="connsiteY13" fmla="*/ 17520 h 33565"/>
                <a:gd name="connsiteX14" fmla="*/ 2114 w 52640"/>
                <a:gd name="connsiteY14" fmla="*/ 9864 h 33565"/>
                <a:gd name="connsiteX15" fmla="*/ 85 w 52640"/>
                <a:gd name="connsiteY15" fmla="*/ 8397 h 33565"/>
                <a:gd name="connsiteX16" fmla="*/ 3666 w 52640"/>
                <a:gd name="connsiteY16" fmla="*/ 5910 h 33565"/>
                <a:gd name="connsiteX17" fmla="*/ 6207 w 52640"/>
                <a:gd name="connsiteY17" fmla="*/ 7016 h 33565"/>
                <a:gd name="connsiteX18" fmla="*/ 9327 w 52640"/>
                <a:gd name="connsiteY18" fmla="*/ 7108 h 33565"/>
                <a:gd name="connsiteX19" fmla="*/ 13233 w 52640"/>
                <a:gd name="connsiteY19" fmla="*/ 4832 h 33565"/>
                <a:gd name="connsiteX20" fmla="*/ 17420 w 52640"/>
                <a:gd name="connsiteY20" fmla="*/ 4434 h 33565"/>
                <a:gd name="connsiteX21" fmla="*/ 20502 w 52640"/>
                <a:gd name="connsiteY21" fmla="*/ 4849 h 33565"/>
                <a:gd name="connsiteX22" fmla="*/ 23102 w 52640"/>
                <a:gd name="connsiteY22" fmla="*/ 5253 h 33565"/>
                <a:gd name="connsiteX23" fmla="*/ 29452 w 52640"/>
                <a:gd name="connsiteY23" fmla="*/ 3783 h 33565"/>
                <a:gd name="connsiteX24" fmla="*/ 33403 w 52640"/>
                <a:gd name="connsiteY24" fmla="*/ 2521 h 33565"/>
                <a:gd name="connsiteX25" fmla="*/ 38107 w 52640"/>
                <a:gd name="connsiteY25" fmla="*/ 316 h 33565"/>
                <a:gd name="connsiteX26" fmla="*/ 45873 w 52640"/>
                <a:gd name="connsiteY26" fmla="*/ 2486 h 33565"/>
                <a:gd name="connsiteX27" fmla="*/ 47794 w 52640"/>
                <a:gd name="connsiteY27" fmla="*/ 1212 h 33565"/>
                <a:gd name="connsiteX28" fmla="*/ 49527 w 52640"/>
                <a:gd name="connsiteY28" fmla="*/ 14 h 33565"/>
                <a:gd name="connsiteX29" fmla="*/ 49412 w 52640"/>
                <a:gd name="connsiteY29" fmla="*/ 2225 h 33565"/>
                <a:gd name="connsiteX30" fmla="*/ 49336 w 52640"/>
                <a:gd name="connsiteY30" fmla="*/ 3669 h 33565"/>
                <a:gd name="connsiteX31" fmla="*/ 39450 w 52640"/>
                <a:gd name="connsiteY31" fmla="*/ 7930 h 33565"/>
                <a:gd name="connsiteX32" fmla="*/ 41589 w 52640"/>
                <a:gd name="connsiteY32" fmla="*/ 6910 h 33565"/>
                <a:gd name="connsiteX33" fmla="*/ 41557 w 52640"/>
                <a:gd name="connsiteY33" fmla="*/ 7710 h 33565"/>
                <a:gd name="connsiteX34" fmla="*/ 41441 w 52640"/>
                <a:gd name="connsiteY34" fmla="*/ 10110 h 33565"/>
                <a:gd name="connsiteX35" fmla="*/ 44386 w 52640"/>
                <a:gd name="connsiteY35" fmla="*/ 10418 h 33565"/>
                <a:gd name="connsiteX36" fmla="*/ 47392 w 52640"/>
                <a:gd name="connsiteY36" fmla="*/ 9444 h 33565"/>
                <a:gd name="connsiteX37" fmla="*/ 48895 w 52640"/>
                <a:gd name="connsiteY37" fmla="*/ 12667 h 33565"/>
                <a:gd name="connsiteX38" fmla="*/ 50213 w 52640"/>
                <a:gd name="connsiteY38" fmla="*/ 12752 h 33565"/>
                <a:gd name="connsiteX39" fmla="*/ 50705 w 52640"/>
                <a:gd name="connsiteY39" fmla="*/ 13402 h 33565"/>
                <a:gd name="connsiteX40" fmla="*/ 50383 w 52640"/>
                <a:gd name="connsiteY40" fmla="*/ 14483 h 33565"/>
                <a:gd name="connsiteX41" fmla="*/ 51443 w 52640"/>
                <a:gd name="connsiteY41" fmla="*/ 15744 h 33565"/>
                <a:gd name="connsiteX42" fmla="*/ 51382 w 52640"/>
                <a:gd name="connsiteY42" fmla="*/ 16970 h 33565"/>
                <a:gd name="connsiteX43" fmla="*/ 52640 w 52640"/>
                <a:gd name="connsiteY43" fmla="*/ 18514 h 33565"/>
                <a:gd name="connsiteX44" fmla="*/ 51291 w 52640"/>
                <a:gd name="connsiteY44" fmla="*/ 18906 h 33565"/>
                <a:gd name="connsiteX45" fmla="*/ 50470 w 52640"/>
                <a:gd name="connsiteY45" fmla="*/ 19450 h 33565"/>
                <a:gd name="connsiteX46" fmla="*/ 50220 w 52640"/>
                <a:gd name="connsiteY46" fmla="*/ 20698 h 33565"/>
                <a:gd name="connsiteX47" fmla="*/ 51202 w 52640"/>
                <a:gd name="connsiteY47" fmla="*/ 22739 h 33565"/>
                <a:gd name="connsiteX48" fmla="*/ 50434 w 52640"/>
                <a:gd name="connsiteY48" fmla="*/ 23222 h 33565"/>
                <a:gd name="connsiteX49" fmla="*/ 48228 w 52640"/>
                <a:gd name="connsiteY49" fmla="*/ 23114 h 33565"/>
                <a:gd name="connsiteX50" fmla="*/ 47935 w 52640"/>
                <a:gd name="connsiteY50" fmla="*/ 23971 h 33565"/>
                <a:gd name="connsiteX51" fmla="*/ 45332 w 52640"/>
                <a:gd name="connsiteY51" fmla="*/ 23741 h 33565"/>
                <a:gd name="connsiteX52" fmla="*/ 44017 w 52640"/>
                <a:gd name="connsiteY52" fmla="*/ 27886 h 33565"/>
                <a:gd name="connsiteX53" fmla="*/ 40364 w 52640"/>
                <a:gd name="connsiteY53" fmla="*/ 28928 h 33565"/>
                <a:gd name="connsiteX54" fmla="*/ 38738 w 52640"/>
                <a:gd name="connsiteY54" fmla="*/ 29875 h 33565"/>
                <a:gd name="connsiteX55" fmla="*/ 35740 w 52640"/>
                <a:gd name="connsiteY55" fmla="*/ 31017 h 33565"/>
                <a:gd name="connsiteX56" fmla="*/ 33970 w 52640"/>
                <a:gd name="connsiteY56" fmla="*/ 31878 h 33565"/>
                <a:gd name="connsiteX57" fmla="*/ 32078 w 52640"/>
                <a:gd name="connsiteY57" fmla="*/ 33207 h 33565"/>
                <a:gd name="connsiteX58" fmla="*/ 29610 w 52640"/>
                <a:gd name="connsiteY58" fmla="*/ 33536 h 33565"/>
                <a:gd name="connsiteX59" fmla="*/ 28661 w 52640"/>
                <a:gd name="connsiteY59" fmla="*/ 32618 h 33565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39450 w 52640"/>
                <a:gd name="connsiteY31" fmla="*/ 866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51348 w 52640"/>
                <a:gd name="connsiteY31" fmla="*/ 737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4995"/>
                <a:gd name="connsiteY0" fmla="*/ 33349 h 34296"/>
                <a:gd name="connsiteX1" fmla="*/ 27752 w 54995"/>
                <a:gd name="connsiteY1" fmla="*/ 31190 h 34296"/>
                <a:gd name="connsiteX2" fmla="*/ 24379 w 54995"/>
                <a:gd name="connsiteY2" fmla="*/ 30973 h 34296"/>
                <a:gd name="connsiteX3" fmla="*/ 24489 w 54995"/>
                <a:gd name="connsiteY3" fmla="*/ 32262 h 34296"/>
                <a:gd name="connsiteX4" fmla="*/ 22650 w 54995"/>
                <a:gd name="connsiteY4" fmla="*/ 32651 h 34296"/>
                <a:gd name="connsiteX5" fmla="*/ 21370 w 54995"/>
                <a:gd name="connsiteY5" fmla="*/ 31759 h 34296"/>
                <a:gd name="connsiteX6" fmla="*/ 19987 w 54995"/>
                <a:gd name="connsiteY6" fmla="*/ 30304 h 34296"/>
                <a:gd name="connsiteX7" fmla="*/ 18316 w 54995"/>
                <a:gd name="connsiteY7" fmla="*/ 28955 h 34296"/>
                <a:gd name="connsiteX8" fmla="*/ 18798 w 54995"/>
                <a:gd name="connsiteY8" fmla="*/ 28167 h 34296"/>
                <a:gd name="connsiteX9" fmla="*/ 17950 w 54995"/>
                <a:gd name="connsiteY9" fmla="*/ 27679 h 34296"/>
                <a:gd name="connsiteX10" fmla="*/ 17431 w 54995"/>
                <a:gd name="connsiteY10" fmla="*/ 25287 h 34296"/>
                <a:gd name="connsiteX11" fmla="*/ 17892 w 54995"/>
                <a:gd name="connsiteY11" fmla="*/ 23700 h 34296"/>
                <a:gd name="connsiteX12" fmla="*/ 15150 w 54995"/>
                <a:gd name="connsiteY12" fmla="*/ 19565 h 34296"/>
                <a:gd name="connsiteX13" fmla="*/ 12396 w 54995"/>
                <a:gd name="connsiteY13" fmla="*/ 18251 h 34296"/>
                <a:gd name="connsiteX14" fmla="*/ 2114 w 54995"/>
                <a:gd name="connsiteY14" fmla="*/ 10595 h 34296"/>
                <a:gd name="connsiteX15" fmla="*/ 85 w 54995"/>
                <a:gd name="connsiteY15" fmla="*/ 9128 h 34296"/>
                <a:gd name="connsiteX16" fmla="*/ 3666 w 54995"/>
                <a:gd name="connsiteY16" fmla="*/ 6641 h 34296"/>
                <a:gd name="connsiteX17" fmla="*/ 6207 w 54995"/>
                <a:gd name="connsiteY17" fmla="*/ 7747 h 34296"/>
                <a:gd name="connsiteX18" fmla="*/ 9327 w 54995"/>
                <a:gd name="connsiteY18" fmla="*/ 7839 h 34296"/>
                <a:gd name="connsiteX19" fmla="*/ 13233 w 54995"/>
                <a:gd name="connsiteY19" fmla="*/ 5563 h 34296"/>
                <a:gd name="connsiteX20" fmla="*/ 17420 w 54995"/>
                <a:gd name="connsiteY20" fmla="*/ 5165 h 34296"/>
                <a:gd name="connsiteX21" fmla="*/ 20502 w 54995"/>
                <a:gd name="connsiteY21" fmla="*/ 5580 h 34296"/>
                <a:gd name="connsiteX22" fmla="*/ 23102 w 54995"/>
                <a:gd name="connsiteY22" fmla="*/ 5984 h 34296"/>
                <a:gd name="connsiteX23" fmla="*/ 29452 w 54995"/>
                <a:gd name="connsiteY23" fmla="*/ 4514 h 34296"/>
                <a:gd name="connsiteX24" fmla="*/ 33403 w 54995"/>
                <a:gd name="connsiteY24" fmla="*/ 3252 h 34296"/>
                <a:gd name="connsiteX25" fmla="*/ 38107 w 54995"/>
                <a:gd name="connsiteY25" fmla="*/ 1047 h 34296"/>
                <a:gd name="connsiteX26" fmla="*/ 45873 w 54995"/>
                <a:gd name="connsiteY26" fmla="*/ 3217 h 34296"/>
                <a:gd name="connsiteX27" fmla="*/ 47794 w 54995"/>
                <a:gd name="connsiteY27" fmla="*/ 1943 h 34296"/>
                <a:gd name="connsiteX28" fmla="*/ 50798 w 54995"/>
                <a:gd name="connsiteY28" fmla="*/ 8 h 34296"/>
                <a:gd name="connsiteX29" fmla="*/ 49412 w 54995"/>
                <a:gd name="connsiteY29" fmla="*/ 2956 h 34296"/>
                <a:gd name="connsiteX30" fmla="*/ 49336 w 54995"/>
                <a:gd name="connsiteY30" fmla="*/ 4400 h 34296"/>
                <a:gd name="connsiteX31" fmla="*/ 51348 w 54995"/>
                <a:gd name="connsiteY31" fmla="*/ 7371 h 34296"/>
                <a:gd name="connsiteX32" fmla="*/ 54989 w 54995"/>
                <a:gd name="connsiteY32" fmla="*/ 7641 h 34296"/>
                <a:gd name="connsiteX33" fmla="*/ 41557 w 54995"/>
                <a:gd name="connsiteY33" fmla="*/ 8441 h 34296"/>
                <a:gd name="connsiteX34" fmla="*/ 41441 w 54995"/>
                <a:gd name="connsiteY34" fmla="*/ 10841 h 34296"/>
                <a:gd name="connsiteX35" fmla="*/ 44386 w 54995"/>
                <a:gd name="connsiteY35" fmla="*/ 11149 h 34296"/>
                <a:gd name="connsiteX36" fmla="*/ 47392 w 54995"/>
                <a:gd name="connsiteY36" fmla="*/ 10175 h 34296"/>
                <a:gd name="connsiteX37" fmla="*/ 48895 w 54995"/>
                <a:gd name="connsiteY37" fmla="*/ 13398 h 34296"/>
                <a:gd name="connsiteX38" fmla="*/ 50213 w 54995"/>
                <a:gd name="connsiteY38" fmla="*/ 13483 h 34296"/>
                <a:gd name="connsiteX39" fmla="*/ 50705 w 54995"/>
                <a:gd name="connsiteY39" fmla="*/ 14133 h 34296"/>
                <a:gd name="connsiteX40" fmla="*/ 50383 w 54995"/>
                <a:gd name="connsiteY40" fmla="*/ 15214 h 34296"/>
                <a:gd name="connsiteX41" fmla="*/ 51443 w 54995"/>
                <a:gd name="connsiteY41" fmla="*/ 16475 h 34296"/>
                <a:gd name="connsiteX42" fmla="*/ 51382 w 54995"/>
                <a:gd name="connsiteY42" fmla="*/ 17701 h 34296"/>
                <a:gd name="connsiteX43" fmla="*/ 52640 w 54995"/>
                <a:gd name="connsiteY43" fmla="*/ 19245 h 34296"/>
                <a:gd name="connsiteX44" fmla="*/ 51291 w 54995"/>
                <a:gd name="connsiteY44" fmla="*/ 19637 h 34296"/>
                <a:gd name="connsiteX45" fmla="*/ 50470 w 54995"/>
                <a:gd name="connsiteY45" fmla="*/ 20181 h 34296"/>
                <a:gd name="connsiteX46" fmla="*/ 50220 w 54995"/>
                <a:gd name="connsiteY46" fmla="*/ 21429 h 34296"/>
                <a:gd name="connsiteX47" fmla="*/ 51202 w 54995"/>
                <a:gd name="connsiteY47" fmla="*/ 23470 h 34296"/>
                <a:gd name="connsiteX48" fmla="*/ 50434 w 54995"/>
                <a:gd name="connsiteY48" fmla="*/ 23953 h 34296"/>
                <a:gd name="connsiteX49" fmla="*/ 48228 w 54995"/>
                <a:gd name="connsiteY49" fmla="*/ 23845 h 34296"/>
                <a:gd name="connsiteX50" fmla="*/ 47935 w 54995"/>
                <a:gd name="connsiteY50" fmla="*/ 24702 h 34296"/>
                <a:gd name="connsiteX51" fmla="*/ 45332 w 54995"/>
                <a:gd name="connsiteY51" fmla="*/ 24472 h 34296"/>
                <a:gd name="connsiteX52" fmla="*/ 44017 w 54995"/>
                <a:gd name="connsiteY52" fmla="*/ 28617 h 34296"/>
                <a:gd name="connsiteX53" fmla="*/ 40364 w 54995"/>
                <a:gd name="connsiteY53" fmla="*/ 29659 h 34296"/>
                <a:gd name="connsiteX54" fmla="*/ 38738 w 54995"/>
                <a:gd name="connsiteY54" fmla="*/ 30606 h 34296"/>
                <a:gd name="connsiteX55" fmla="*/ 35740 w 54995"/>
                <a:gd name="connsiteY55" fmla="*/ 31748 h 34296"/>
                <a:gd name="connsiteX56" fmla="*/ 33970 w 54995"/>
                <a:gd name="connsiteY56" fmla="*/ 32609 h 34296"/>
                <a:gd name="connsiteX57" fmla="*/ 32078 w 54995"/>
                <a:gd name="connsiteY57" fmla="*/ 33938 h 34296"/>
                <a:gd name="connsiteX58" fmla="*/ 29610 w 54995"/>
                <a:gd name="connsiteY58" fmla="*/ 34267 h 34296"/>
                <a:gd name="connsiteX59" fmla="*/ 28661 w 54995"/>
                <a:gd name="connsiteY59" fmla="*/ 33349 h 34296"/>
                <a:gd name="connsiteX0" fmla="*/ 28661 w 56353"/>
                <a:gd name="connsiteY0" fmla="*/ 33349 h 34296"/>
                <a:gd name="connsiteX1" fmla="*/ 27752 w 56353"/>
                <a:gd name="connsiteY1" fmla="*/ 31190 h 34296"/>
                <a:gd name="connsiteX2" fmla="*/ 24379 w 56353"/>
                <a:gd name="connsiteY2" fmla="*/ 30973 h 34296"/>
                <a:gd name="connsiteX3" fmla="*/ 24489 w 56353"/>
                <a:gd name="connsiteY3" fmla="*/ 32262 h 34296"/>
                <a:gd name="connsiteX4" fmla="*/ 22650 w 56353"/>
                <a:gd name="connsiteY4" fmla="*/ 32651 h 34296"/>
                <a:gd name="connsiteX5" fmla="*/ 21370 w 56353"/>
                <a:gd name="connsiteY5" fmla="*/ 31759 h 34296"/>
                <a:gd name="connsiteX6" fmla="*/ 19987 w 56353"/>
                <a:gd name="connsiteY6" fmla="*/ 30304 h 34296"/>
                <a:gd name="connsiteX7" fmla="*/ 18316 w 56353"/>
                <a:gd name="connsiteY7" fmla="*/ 28955 h 34296"/>
                <a:gd name="connsiteX8" fmla="*/ 18798 w 56353"/>
                <a:gd name="connsiteY8" fmla="*/ 28167 h 34296"/>
                <a:gd name="connsiteX9" fmla="*/ 17950 w 56353"/>
                <a:gd name="connsiteY9" fmla="*/ 27679 h 34296"/>
                <a:gd name="connsiteX10" fmla="*/ 17431 w 56353"/>
                <a:gd name="connsiteY10" fmla="*/ 25287 h 34296"/>
                <a:gd name="connsiteX11" fmla="*/ 17892 w 56353"/>
                <a:gd name="connsiteY11" fmla="*/ 23700 h 34296"/>
                <a:gd name="connsiteX12" fmla="*/ 15150 w 56353"/>
                <a:gd name="connsiteY12" fmla="*/ 19565 h 34296"/>
                <a:gd name="connsiteX13" fmla="*/ 12396 w 56353"/>
                <a:gd name="connsiteY13" fmla="*/ 18251 h 34296"/>
                <a:gd name="connsiteX14" fmla="*/ 2114 w 56353"/>
                <a:gd name="connsiteY14" fmla="*/ 10595 h 34296"/>
                <a:gd name="connsiteX15" fmla="*/ 85 w 56353"/>
                <a:gd name="connsiteY15" fmla="*/ 9128 h 34296"/>
                <a:gd name="connsiteX16" fmla="*/ 3666 w 56353"/>
                <a:gd name="connsiteY16" fmla="*/ 6641 h 34296"/>
                <a:gd name="connsiteX17" fmla="*/ 6207 w 56353"/>
                <a:gd name="connsiteY17" fmla="*/ 7747 h 34296"/>
                <a:gd name="connsiteX18" fmla="*/ 9327 w 56353"/>
                <a:gd name="connsiteY18" fmla="*/ 7839 h 34296"/>
                <a:gd name="connsiteX19" fmla="*/ 13233 w 56353"/>
                <a:gd name="connsiteY19" fmla="*/ 5563 h 34296"/>
                <a:gd name="connsiteX20" fmla="*/ 17420 w 56353"/>
                <a:gd name="connsiteY20" fmla="*/ 5165 h 34296"/>
                <a:gd name="connsiteX21" fmla="*/ 20502 w 56353"/>
                <a:gd name="connsiteY21" fmla="*/ 5580 h 34296"/>
                <a:gd name="connsiteX22" fmla="*/ 23102 w 56353"/>
                <a:gd name="connsiteY22" fmla="*/ 5984 h 34296"/>
                <a:gd name="connsiteX23" fmla="*/ 29452 w 56353"/>
                <a:gd name="connsiteY23" fmla="*/ 4514 h 34296"/>
                <a:gd name="connsiteX24" fmla="*/ 33403 w 56353"/>
                <a:gd name="connsiteY24" fmla="*/ 3252 h 34296"/>
                <a:gd name="connsiteX25" fmla="*/ 38107 w 56353"/>
                <a:gd name="connsiteY25" fmla="*/ 1047 h 34296"/>
                <a:gd name="connsiteX26" fmla="*/ 45873 w 56353"/>
                <a:gd name="connsiteY26" fmla="*/ 3217 h 34296"/>
                <a:gd name="connsiteX27" fmla="*/ 47794 w 56353"/>
                <a:gd name="connsiteY27" fmla="*/ 1943 h 34296"/>
                <a:gd name="connsiteX28" fmla="*/ 50798 w 56353"/>
                <a:gd name="connsiteY28" fmla="*/ 8 h 34296"/>
                <a:gd name="connsiteX29" fmla="*/ 49412 w 56353"/>
                <a:gd name="connsiteY29" fmla="*/ 2956 h 34296"/>
                <a:gd name="connsiteX30" fmla="*/ 49336 w 56353"/>
                <a:gd name="connsiteY30" fmla="*/ 4400 h 34296"/>
                <a:gd name="connsiteX31" fmla="*/ 51348 w 56353"/>
                <a:gd name="connsiteY31" fmla="*/ 7371 h 34296"/>
                <a:gd name="connsiteX32" fmla="*/ 54989 w 56353"/>
                <a:gd name="connsiteY32" fmla="*/ 7641 h 34296"/>
                <a:gd name="connsiteX33" fmla="*/ 56344 w 56353"/>
                <a:gd name="connsiteY33" fmla="*/ 10836 h 34296"/>
                <a:gd name="connsiteX34" fmla="*/ 41441 w 56353"/>
                <a:gd name="connsiteY34" fmla="*/ 10841 h 34296"/>
                <a:gd name="connsiteX35" fmla="*/ 44386 w 56353"/>
                <a:gd name="connsiteY35" fmla="*/ 11149 h 34296"/>
                <a:gd name="connsiteX36" fmla="*/ 47392 w 56353"/>
                <a:gd name="connsiteY36" fmla="*/ 10175 h 34296"/>
                <a:gd name="connsiteX37" fmla="*/ 48895 w 56353"/>
                <a:gd name="connsiteY37" fmla="*/ 13398 h 34296"/>
                <a:gd name="connsiteX38" fmla="*/ 50213 w 56353"/>
                <a:gd name="connsiteY38" fmla="*/ 13483 h 34296"/>
                <a:gd name="connsiteX39" fmla="*/ 50705 w 56353"/>
                <a:gd name="connsiteY39" fmla="*/ 14133 h 34296"/>
                <a:gd name="connsiteX40" fmla="*/ 50383 w 56353"/>
                <a:gd name="connsiteY40" fmla="*/ 15214 h 34296"/>
                <a:gd name="connsiteX41" fmla="*/ 51443 w 56353"/>
                <a:gd name="connsiteY41" fmla="*/ 16475 h 34296"/>
                <a:gd name="connsiteX42" fmla="*/ 51382 w 56353"/>
                <a:gd name="connsiteY42" fmla="*/ 17701 h 34296"/>
                <a:gd name="connsiteX43" fmla="*/ 52640 w 56353"/>
                <a:gd name="connsiteY43" fmla="*/ 19245 h 34296"/>
                <a:gd name="connsiteX44" fmla="*/ 51291 w 56353"/>
                <a:gd name="connsiteY44" fmla="*/ 19637 h 34296"/>
                <a:gd name="connsiteX45" fmla="*/ 50470 w 56353"/>
                <a:gd name="connsiteY45" fmla="*/ 20181 h 34296"/>
                <a:gd name="connsiteX46" fmla="*/ 50220 w 56353"/>
                <a:gd name="connsiteY46" fmla="*/ 21429 h 34296"/>
                <a:gd name="connsiteX47" fmla="*/ 51202 w 56353"/>
                <a:gd name="connsiteY47" fmla="*/ 23470 h 34296"/>
                <a:gd name="connsiteX48" fmla="*/ 50434 w 56353"/>
                <a:gd name="connsiteY48" fmla="*/ 23953 h 34296"/>
                <a:gd name="connsiteX49" fmla="*/ 48228 w 56353"/>
                <a:gd name="connsiteY49" fmla="*/ 23845 h 34296"/>
                <a:gd name="connsiteX50" fmla="*/ 47935 w 56353"/>
                <a:gd name="connsiteY50" fmla="*/ 24702 h 34296"/>
                <a:gd name="connsiteX51" fmla="*/ 45332 w 56353"/>
                <a:gd name="connsiteY51" fmla="*/ 24472 h 34296"/>
                <a:gd name="connsiteX52" fmla="*/ 44017 w 56353"/>
                <a:gd name="connsiteY52" fmla="*/ 28617 h 34296"/>
                <a:gd name="connsiteX53" fmla="*/ 40364 w 56353"/>
                <a:gd name="connsiteY53" fmla="*/ 29659 h 34296"/>
                <a:gd name="connsiteX54" fmla="*/ 38738 w 56353"/>
                <a:gd name="connsiteY54" fmla="*/ 30606 h 34296"/>
                <a:gd name="connsiteX55" fmla="*/ 35740 w 56353"/>
                <a:gd name="connsiteY55" fmla="*/ 31748 h 34296"/>
                <a:gd name="connsiteX56" fmla="*/ 33970 w 56353"/>
                <a:gd name="connsiteY56" fmla="*/ 32609 h 34296"/>
                <a:gd name="connsiteX57" fmla="*/ 32078 w 56353"/>
                <a:gd name="connsiteY57" fmla="*/ 33938 h 34296"/>
                <a:gd name="connsiteX58" fmla="*/ 29610 w 56353"/>
                <a:gd name="connsiteY58" fmla="*/ 34267 h 34296"/>
                <a:gd name="connsiteX59" fmla="*/ 28661 w 56353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7392 w 56647"/>
                <a:gd name="connsiteY36" fmla="*/ 10175 h 34296"/>
                <a:gd name="connsiteX37" fmla="*/ 48895 w 56647"/>
                <a:gd name="connsiteY37" fmla="*/ 13398 h 34296"/>
                <a:gd name="connsiteX38" fmla="*/ 50213 w 56647"/>
                <a:gd name="connsiteY38" fmla="*/ 13483 h 34296"/>
                <a:gd name="connsiteX39" fmla="*/ 50705 w 56647"/>
                <a:gd name="connsiteY39" fmla="*/ 14133 h 34296"/>
                <a:gd name="connsiteX40" fmla="*/ 50383 w 56647"/>
                <a:gd name="connsiteY40" fmla="*/ 15214 h 34296"/>
                <a:gd name="connsiteX41" fmla="*/ 51443 w 56647"/>
                <a:gd name="connsiteY41" fmla="*/ 16475 h 34296"/>
                <a:gd name="connsiteX42" fmla="*/ 51382 w 56647"/>
                <a:gd name="connsiteY42" fmla="*/ 17701 h 34296"/>
                <a:gd name="connsiteX43" fmla="*/ 52640 w 56647"/>
                <a:gd name="connsiteY43" fmla="*/ 19245 h 34296"/>
                <a:gd name="connsiteX44" fmla="*/ 51291 w 56647"/>
                <a:gd name="connsiteY44" fmla="*/ 19637 h 34296"/>
                <a:gd name="connsiteX45" fmla="*/ 50470 w 56647"/>
                <a:gd name="connsiteY45" fmla="*/ 20181 h 34296"/>
                <a:gd name="connsiteX46" fmla="*/ 50220 w 56647"/>
                <a:gd name="connsiteY46" fmla="*/ 21429 h 34296"/>
                <a:gd name="connsiteX47" fmla="*/ 51202 w 56647"/>
                <a:gd name="connsiteY47" fmla="*/ 23470 h 34296"/>
                <a:gd name="connsiteX48" fmla="*/ 50434 w 56647"/>
                <a:gd name="connsiteY48" fmla="*/ 23953 h 34296"/>
                <a:gd name="connsiteX49" fmla="*/ 48228 w 56647"/>
                <a:gd name="connsiteY49" fmla="*/ 23845 h 34296"/>
                <a:gd name="connsiteX50" fmla="*/ 47935 w 56647"/>
                <a:gd name="connsiteY50" fmla="*/ 24702 h 34296"/>
                <a:gd name="connsiteX51" fmla="*/ 45332 w 56647"/>
                <a:gd name="connsiteY51" fmla="*/ 24472 h 34296"/>
                <a:gd name="connsiteX52" fmla="*/ 44017 w 56647"/>
                <a:gd name="connsiteY52" fmla="*/ 28617 h 34296"/>
                <a:gd name="connsiteX53" fmla="*/ 40364 w 56647"/>
                <a:gd name="connsiteY53" fmla="*/ 29659 h 34296"/>
                <a:gd name="connsiteX54" fmla="*/ 38738 w 56647"/>
                <a:gd name="connsiteY54" fmla="*/ 30606 h 34296"/>
                <a:gd name="connsiteX55" fmla="*/ 35740 w 56647"/>
                <a:gd name="connsiteY55" fmla="*/ 31748 h 34296"/>
                <a:gd name="connsiteX56" fmla="*/ 33970 w 56647"/>
                <a:gd name="connsiteY56" fmla="*/ 32609 h 34296"/>
                <a:gd name="connsiteX57" fmla="*/ 32078 w 56647"/>
                <a:gd name="connsiteY57" fmla="*/ 33938 h 34296"/>
                <a:gd name="connsiteX58" fmla="*/ 29610 w 56647"/>
                <a:gd name="connsiteY58" fmla="*/ 34267 h 34296"/>
                <a:gd name="connsiteX59" fmla="*/ 28661 w 56647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8895 w 56647"/>
                <a:gd name="connsiteY36" fmla="*/ 13398 h 34296"/>
                <a:gd name="connsiteX37" fmla="*/ 50213 w 56647"/>
                <a:gd name="connsiteY37" fmla="*/ 13483 h 34296"/>
                <a:gd name="connsiteX38" fmla="*/ 50705 w 56647"/>
                <a:gd name="connsiteY38" fmla="*/ 14133 h 34296"/>
                <a:gd name="connsiteX39" fmla="*/ 50383 w 56647"/>
                <a:gd name="connsiteY39" fmla="*/ 15214 h 34296"/>
                <a:gd name="connsiteX40" fmla="*/ 51443 w 56647"/>
                <a:gd name="connsiteY40" fmla="*/ 16475 h 34296"/>
                <a:gd name="connsiteX41" fmla="*/ 51382 w 56647"/>
                <a:gd name="connsiteY41" fmla="*/ 17701 h 34296"/>
                <a:gd name="connsiteX42" fmla="*/ 52640 w 56647"/>
                <a:gd name="connsiteY42" fmla="*/ 19245 h 34296"/>
                <a:gd name="connsiteX43" fmla="*/ 51291 w 56647"/>
                <a:gd name="connsiteY43" fmla="*/ 19637 h 34296"/>
                <a:gd name="connsiteX44" fmla="*/ 50470 w 56647"/>
                <a:gd name="connsiteY44" fmla="*/ 20181 h 34296"/>
                <a:gd name="connsiteX45" fmla="*/ 50220 w 56647"/>
                <a:gd name="connsiteY45" fmla="*/ 21429 h 34296"/>
                <a:gd name="connsiteX46" fmla="*/ 51202 w 56647"/>
                <a:gd name="connsiteY46" fmla="*/ 23470 h 34296"/>
                <a:gd name="connsiteX47" fmla="*/ 50434 w 56647"/>
                <a:gd name="connsiteY47" fmla="*/ 23953 h 34296"/>
                <a:gd name="connsiteX48" fmla="*/ 48228 w 56647"/>
                <a:gd name="connsiteY48" fmla="*/ 23845 h 34296"/>
                <a:gd name="connsiteX49" fmla="*/ 47935 w 56647"/>
                <a:gd name="connsiteY49" fmla="*/ 24702 h 34296"/>
                <a:gd name="connsiteX50" fmla="*/ 45332 w 56647"/>
                <a:gd name="connsiteY50" fmla="*/ 24472 h 34296"/>
                <a:gd name="connsiteX51" fmla="*/ 44017 w 56647"/>
                <a:gd name="connsiteY51" fmla="*/ 28617 h 34296"/>
                <a:gd name="connsiteX52" fmla="*/ 40364 w 56647"/>
                <a:gd name="connsiteY52" fmla="*/ 29659 h 34296"/>
                <a:gd name="connsiteX53" fmla="*/ 38738 w 56647"/>
                <a:gd name="connsiteY53" fmla="*/ 30606 h 34296"/>
                <a:gd name="connsiteX54" fmla="*/ 35740 w 56647"/>
                <a:gd name="connsiteY54" fmla="*/ 31748 h 34296"/>
                <a:gd name="connsiteX55" fmla="*/ 33970 w 56647"/>
                <a:gd name="connsiteY55" fmla="*/ 32609 h 34296"/>
                <a:gd name="connsiteX56" fmla="*/ 32078 w 56647"/>
                <a:gd name="connsiteY56" fmla="*/ 33938 h 34296"/>
                <a:gd name="connsiteX57" fmla="*/ 29610 w 56647"/>
                <a:gd name="connsiteY57" fmla="*/ 34267 h 34296"/>
                <a:gd name="connsiteX58" fmla="*/ 28661 w 56647"/>
                <a:gd name="connsiteY58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705 w 56492"/>
                <a:gd name="connsiteY37" fmla="*/ 14133 h 34296"/>
                <a:gd name="connsiteX38" fmla="*/ 50383 w 56492"/>
                <a:gd name="connsiteY38" fmla="*/ 15214 h 34296"/>
                <a:gd name="connsiteX39" fmla="*/ 51443 w 56492"/>
                <a:gd name="connsiteY39" fmla="*/ 16475 h 34296"/>
                <a:gd name="connsiteX40" fmla="*/ 51382 w 56492"/>
                <a:gd name="connsiteY40" fmla="*/ 17701 h 34296"/>
                <a:gd name="connsiteX41" fmla="*/ 52640 w 56492"/>
                <a:gd name="connsiteY41" fmla="*/ 19245 h 34296"/>
                <a:gd name="connsiteX42" fmla="*/ 51291 w 56492"/>
                <a:gd name="connsiteY42" fmla="*/ 19637 h 34296"/>
                <a:gd name="connsiteX43" fmla="*/ 50470 w 56492"/>
                <a:gd name="connsiteY43" fmla="*/ 20181 h 34296"/>
                <a:gd name="connsiteX44" fmla="*/ 50220 w 56492"/>
                <a:gd name="connsiteY44" fmla="*/ 21429 h 34296"/>
                <a:gd name="connsiteX45" fmla="*/ 51202 w 56492"/>
                <a:gd name="connsiteY45" fmla="*/ 23470 h 34296"/>
                <a:gd name="connsiteX46" fmla="*/ 50434 w 56492"/>
                <a:gd name="connsiteY46" fmla="*/ 23953 h 34296"/>
                <a:gd name="connsiteX47" fmla="*/ 48228 w 56492"/>
                <a:gd name="connsiteY47" fmla="*/ 23845 h 34296"/>
                <a:gd name="connsiteX48" fmla="*/ 47935 w 56492"/>
                <a:gd name="connsiteY48" fmla="*/ 24702 h 34296"/>
                <a:gd name="connsiteX49" fmla="*/ 45332 w 56492"/>
                <a:gd name="connsiteY49" fmla="*/ 24472 h 34296"/>
                <a:gd name="connsiteX50" fmla="*/ 44017 w 56492"/>
                <a:gd name="connsiteY50" fmla="*/ 28617 h 34296"/>
                <a:gd name="connsiteX51" fmla="*/ 40364 w 56492"/>
                <a:gd name="connsiteY51" fmla="*/ 29659 h 34296"/>
                <a:gd name="connsiteX52" fmla="*/ 38738 w 56492"/>
                <a:gd name="connsiteY52" fmla="*/ 30606 h 34296"/>
                <a:gd name="connsiteX53" fmla="*/ 35740 w 56492"/>
                <a:gd name="connsiteY53" fmla="*/ 31748 h 34296"/>
                <a:gd name="connsiteX54" fmla="*/ 33970 w 56492"/>
                <a:gd name="connsiteY54" fmla="*/ 32609 h 34296"/>
                <a:gd name="connsiteX55" fmla="*/ 32078 w 56492"/>
                <a:gd name="connsiteY55" fmla="*/ 33938 h 34296"/>
                <a:gd name="connsiteX56" fmla="*/ 29610 w 56492"/>
                <a:gd name="connsiteY56" fmla="*/ 34267 h 34296"/>
                <a:gd name="connsiteX57" fmla="*/ 28661 w 56492"/>
                <a:gd name="connsiteY57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383 w 56492"/>
                <a:gd name="connsiteY37" fmla="*/ 15214 h 34296"/>
                <a:gd name="connsiteX38" fmla="*/ 51443 w 56492"/>
                <a:gd name="connsiteY38" fmla="*/ 16475 h 34296"/>
                <a:gd name="connsiteX39" fmla="*/ 51382 w 56492"/>
                <a:gd name="connsiteY39" fmla="*/ 17701 h 34296"/>
                <a:gd name="connsiteX40" fmla="*/ 52640 w 56492"/>
                <a:gd name="connsiteY40" fmla="*/ 19245 h 34296"/>
                <a:gd name="connsiteX41" fmla="*/ 51291 w 56492"/>
                <a:gd name="connsiteY41" fmla="*/ 19637 h 34296"/>
                <a:gd name="connsiteX42" fmla="*/ 50470 w 56492"/>
                <a:gd name="connsiteY42" fmla="*/ 20181 h 34296"/>
                <a:gd name="connsiteX43" fmla="*/ 50220 w 56492"/>
                <a:gd name="connsiteY43" fmla="*/ 21429 h 34296"/>
                <a:gd name="connsiteX44" fmla="*/ 51202 w 56492"/>
                <a:gd name="connsiteY44" fmla="*/ 23470 h 34296"/>
                <a:gd name="connsiteX45" fmla="*/ 50434 w 56492"/>
                <a:gd name="connsiteY45" fmla="*/ 23953 h 34296"/>
                <a:gd name="connsiteX46" fmla="*/ 48228 w 56492"/>
                <a:gd name="connsiteY46" fmla="*/ 23845 h 34296"/>
                <a:gd name="connsiteX47" fmla="*/ 47935 w 56492"/>
                <a:gd name="connsiteY47" fmla="*/ 24702 h 34296"/>
                <a:gd name="connsiteX48" fmla="*/ 45332 w 56492"/>
                <a:gd name="connsiteY48" fmla="*/ 24472 h 34296"/>
                <a:gd name="connsiteX49" fmla="*/ 44017 w 56492"/>
                <a:gd name="connsiteY49" fmla="*/ 28617 h 34296"/>
                <a:gd name="connsiteX50" fmla="*/ 40364 w 56492"/>
                <a:gd name="connsiteY50" fmla="*/ 29659 h 34296"/>
                <a:gd name="connsiteX51" fmla="*/ 38738 w 56492"/>
                <a:gd name="connsiteY51" fmla="*/ 30606 h 34296"/>
                <a:gd name="connsiteX52" fmla="*/ 35740 w 56492"/>
                <a:gd name="connsiteY52" fmla="*/ 31748 h 34296"/>
                <a:gd name="connsiteX53" fmla="*/ 33970 w 56492"/>
                <a:gd name="connsiteY53" fmla="*/ 32609 h 34296"/>
                <a:gd name="connsiteX54" fmla="*/ 32078 w 56492"/>
                <a:gd name="connsiteY54" fmla="*/ 33938 h 34296"/>
                <a:gd name="connsiteX55" fmla="*/ 29610 w 56492"/>
                <a:gd name="connsiteY55" fmla="*/ 34267 h 34296"/>
                <a:gd name="connsiteX56" fmla="*/ 28661 w 56492"/>
                <a:gd name="connsiteY56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1443 w 56492"/>
                <a:gd name="connsiteY37" fmla="*/ 16475 h 34296"/>
                <a:gd name="connsiteX38" fmla="*/ 51382 w 56492"/>
                <a:gd name="connsiteY38" fmla="*/ 17701 h 34296"/>
                <a:gd name="connsiteX39" fmla="*/ 52640 w 56492"/>
                <a:gd name="connsiteY39" fmla="*/ 19245 h 34296"/>
                <a:gd name="connsiteX40" fmla="*/ 51291 w 56492"/>
                <a:gd name="connsiteY40" fmla="*/ 19637 h 34296"/>
                <a:gd name="connsiteX41" fmla="*/ 50470 w 56492"/>
                <a:gd name="connsiteY41" fmla="*/ 20181 h 34296"/>
                <a:gd name="connsiteX42" fmla="*/ 50220 w 56492"/>
                <a:gd name="connsiteY42" fmla="*/ 21429 h 34296"/>
                <a:gd name="connsiteX43" fmla="*/ 51202 w 56492"/>
                <a:gd name="connsiteY43" fmla="*/ 23470 h 34296"/>
                <a:gd name="connsiteX44" fmla="*/ 50434 w 56492"/>
                <a:gd name="connsiteY44" fmla="*/ 23953 h 34296"/>
                <a:gd name="connsiteX45" fmla="*/ 48228 w 56492"/>
                <a:gd name="connsiteY45" fmla="*/ 23845 h 34296"/>
                <a:gd name="connsiteX46" fmla="*/ 47935 w 56492"/>
                <a:gd name="connsiteY46" fmla="*/ 24702 h 34296"/>
                <a:gd name="connsiteX47" fmla="*/ 45332 w 56492"/>
                <a:gd name="connsiteY47" fmla="*/ 24472 h 34296"/>
                <a:gd name="connsiteX48" fmla="*/ 44017 w 56492"/>
                <a:gd name="connsiteY48" fmla="*/ 28617 h 34296"/>
                <a:gd name="connsiteX49" fmla="*/ 40364 w 56492"/>
                <a:gd name="connsiteY49" fmla="*/ 29659 h 34296"/>
                <a:gd name="connsiteX50" fmla="*/ 38738 w 56492"/>
                <a:gd name="connsiteY50" fmla="*/ 30606 h 34296"/>
                <a:gd name="connsiteX51" fmla="*/ 35740 w 56492"/>
                <a:gd name="connsiteY51" fmla="*/ 31748 h 34296"/>
                <a:gd name="connsiteX52" fmla="*/ 33970 w 56492"/>
                <a:gd name="connsiteY52" fmla="*/ 32609 h 34296"/>
                <a:gd name="connsiteX53" fmla="*/ 32078 w 56492"/>
                <a:gd name="connsiteY53" fmla="*/ 33938 h 34296"/>
                <a:gd name="connsiteX54" fmla="*/ 29610 w 56492"/>
                <a:gd name="connsiteY54" fmla="*/ 34267 h 34296"/>
                <a:gd name="connsiteX55" fmla="*/ 28661 w 56492"/>
                <a:gd name="connsiteY55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1443 w 56492"/>
                <a:gd name="connsiteY36" fmla="*/ 16475 h 34296"/>
                <a:gd name="connsiteX37" fmla="*/ 51382 w 56492"/>
                <a:gd name="connsiteY37" fmla="*/ 17701 h 34296"/>
                <a:gd name="connsiteX38" fmla="*/ 52640 w 56492"/>
                <a:gd name="connsiteY38" fmla="*/ 19245 h 34296"/>
                <a:gd name="connsiteX39" fmla="*/ 51291 w 56492"/>
                <a:gd name="connsiteY39" fmla="*/ 19637 h 34296"/>
                <a:gd name="connsiteX40" fmla="*/ 50470 w 56492"/>
                <a:gd name="connsiteY40" fmla="*/ 20181 h 34296"/>
                <a:gd name="connsiteX41" fmla="*/ 50220 w 56492"/>
                <a:gd name="connsiteY41" fmla="*/ 21429 h 34296"/>
                <a:gd name="connsiteX42" fmla="*/ 51202 w 56492"/>
                <a:gd name="connsiteY42" fmla="*/ 23470 h 34296"/>
                <a:gd name="connsiteX43" fmla="*/ 50434 w 56492"/>
                <a:gd name="connsiteY43" fmla="*/ 23953 h 34296"/>
                <a:gd name="connsiteX44" fmla="*/ 48228 w 56492"/>
                <a:gd name="connsiteY44" fmla="*/ 23845 h 34296"/>
                <a:gd name="connsiteX45" fmla="*/ 47935 w 56492"/>
                <a:gd name="connsiteY45" fmla="*/ 24702 h 34296"/>
                <a:gd name="connsiteX46" fmla="*/ 45332 w 56492"/>
                <a:gd name="connsiteY46" fmla="*/ 24472 h 34296"/>
                <a:gd name="connsiteX47" fmla="*/ 44017 w 56492"/>
                <a:gd name="connsiteY47" fmla="*/ 28617 h 34296"/>
                <a:gd name="connsiteX48" fmla="*/ 40364 w 56492"/>
                <a:gd name="connsiteY48" fmla="*/ 29659 h 34296"/>
                <a:gd name="connsiteX49" fmla="*/ 38738 w 56492"/>
                <a:gd name="connsiteY49" fmla="*/ 30606 h 34296"/>
                <a:gd name="connsiteX50" fmla="*/ 35740 w 56492"/>
                <a:gd name="connsiteY50" fmla="*/ 31748 h 34296"/>
                <a:gd name="connsiteX51" fmla="*/ 33970 w 56492"/>
                <a:gd name="connsiteY51" fmla="*/ 32609 h 34296"/>
                <a:gd name="connsiteX52" fmla="*/ 32078 w 56492"/>
                <a:gd name="connsiteY52" fmla="*/ 33938 h 34296"/>
                <a:gd name="connsiteX53" fmla="*/ 29610 w 56492"/>
                <a:gd name="connsiteY53" fmla="*/ 34267 h 34296"/>
                <a:gd name="connsiteX54" fmla="*/ 28661 w 56492"/>
                <a:gd name="connsiteY54" fmla="*/ 33349 h 34296"/>
                <a:gd name="connsiteX0" fmla="*/ 28661 w 56448"/>
                <a:gd name="connsiteY0" fmla="*/ 33349 h 34296"/>
                <a:gd name="connsiteX1" fmla="*/ 27752 w 56448"/>
                <a:gd name="connsiteY1" fmla="*/ 31190 h 34296"/>
                <a:gd name="connsiteX2" fmla="*/ 24379 w 56448"/>
                <a:gd name="connsiteY2" fmla="*/ 30973 h 34296"/>
                <a:gd name="connsiteX3" fmla="*/ 24489 w 56448"/>
                <a:gd name="connsiteY3" fmla="*/ 32262 h 34296"/>
                <a:gd name="connsiteX4" fmla="*/ 22650 w 56448"/>
                <a:gd name="connsiteY4" fmla="*/ 32651 h 34296"/>
                <a:gd name="connsiteX5" fmla="*/ 21370 w 56448"/>
                <a:gd name="connsiteY5" fmla="*/ 31759 h 34296"/>
                <a:gd name="connsiteX6" fmla="*/ 19987 w 56448"/>
                <a:gd name="connsiteY6" fmla="*/ 30304 h 34296"/>
                <a:gd name="connsiteX7" fmla="*/ 18316 w 56448"/>
                <a:gd name="connsiteY7" fmla="*/ 28955 h 34296"/>
                <a:gd name="connsiteX8" fmla="*/ 18798 w 56448"/>
                <a:gd name="connsiteY8" fmla="*/ 28167 h 34296"/>
                <a:gd name="connsiteX9" fmla="*/ 17950 w 56448"/>
                <a:gd name="connsiteY9" fmla="*/ 27679 h 34296"/>
                <a:gd name="connsiteX10" fmla="*/ 17431 w 56448"/>
                <a:gd name="connsiteY10" fmla="*/ 25287 h 34296"/>
                <a:gd name="connsiteX11" fmla="*/ 17892 w 56448"/>
                <a:gd name="connsiteY11" fmla="*/ 23700 h 34296"/>
                <a:gd name="connsiteX12" fmla="*/ 15150 w 56448"/>
                <a:gd name="connsiteY12" fmla="*/ 19565 h 34296"/>
                <a:gd name="connsiteX13" fmla="*/ 12396 w 56448"/>
                <a:gd name="connsiteY13" fmla="*/ 18251 h 34296"/>
                <a:gd name="connsiteX14" fmla="*/ 2114 w 56448"/>
                <a:gd name="connsiteY14" fmla="*/ 10595 h 34296"/>
                <a:gd name="connsiteX15" fmla="*/ 85 w 56448"/>
                <a:gd name="connsiteY15" fmla="*/ 9128 h 34296"/>
                <a:gd name="connsiteX16" fmla="*/ 3666 w 56448"/>
                <a:gd name="connsiteY16" fmla="*/ 6641 h 34296"/>
                <a:gd name="connsiteX17" fmla="*/ 6207 w 56448"/>
                <a:gd name="connsiteY17" fmla="*/ 7747 h 34296"/>
                <a:gd name="connsiteX18" fmla="*/ 9327 w 56448"/>
                <a:gd name="connsiteY18" fmla="*/ 7839 h 34296"/>
                <a:gd name="connsiteX19" fmla="*/ 13233 w 56448"/>
                <a:gd name="connsiteY19" fmla="*/ 5563 h 34296"/>
                <a:gd name="connsiteX20" fmla="*/ 17420 w 56448"/>
                <a:gd name="connsiteY20" fmla="*/ 5165 h 34296"/>
                <a:gd name="connsiteX21" fmla="*/ 20502 w 56448"/>
                <a:gd name="connsiteY21" fmla="*/ 5580 h 34296"/>
                <a:gd name="connsiteX22" fmla="*/ 23102 w 56448"/>
                <a:gd name="connsiteY22" fmla="*/ 5984 h 34296"/>
                <a:gd name="connsiteX23" fmla="*/ 29452 w 56448"/>
                <a:gd name="connsiteY23" fmla="*/ 4514 h 34296"/>
                <a:gd name="connsiteX24" fmla="*/ 33403 w 56448"/>
                <a:gd name="connsiteY24" fmla="*/ 3252 h 34296"/>
                <a:gd name="connsiteX25" fmla="*/ 38107 w 56448"/>
                <a:gd name="connsiteY25" fmla="*/ 1047 h 34296"/>
                <a:gd name="connsiteX26" fmla="*/ 45873 w 56448"/>
                <a:gd name="connsiteY26" fmla="*/ 3217 h 34296"/>
                <a:gd name="connsiteX27" fmla="*/ 47794 w 56448"/>
                <a:gd name="connsiteY27" fmla="*/ 1943 h 34296"/>
                <a:gd name="connsiteX28" fmla="*/ 50798 w 56448"/>
                <a:gd name="connsiteY28" fmla="*/ 8 h 34296"/>
                <a:gd name="connsiteX29" fmla="*/ 49412 w 56448"/>
                <a:gd name="connsiteY29" fmla="*/ 2956 h 34296"/>
                <a:gd name="connsiteX30" fmla="*/ 49336 w 56448"/>
                <a:gd name="connsiteY30" fmla="*/ 4400 h 34296"/>
                <a:gd name="connsiteX31" fmla="*/ 51348 w 56448"/>
                <a:gd name="connsiteY31" fmla="*/ 7371 h 34296"/>
                <a:gd name="connsiteX32" fmla="*/ 54989 w 56448"/>
                <a:gd name="connsiteY32" fmla="*/ 7641 h 34296"/>
                <a:gd name="connsiteX33" fmla="*/ 56344 w 56448"/>
                <a:gd name="connsiteY33" fmla="*/ 10836 h 34296"/>
                <a:gd name="connsiteX34" fmla="*/ 55072 w 56448"/>
                <a:gd name="connsiteY34" fmla="*/ 11946 h 34296"/>
                <a:gd name="connsiteX35" fmla="*/ 51443 w 56448"/>
                <a:gd name="connsiteY35" fmla="*/ 16475 h 34296"/>
                <a:gd name="connsiteX36" fmla="*/ 51382 w 56448"/>
                <a:gd name="connsiteY36" fmla="*/ 17701 h 34296"/>
                <a:gd name="connsiteX37" fmla="*/ 52640 w 56448"/>
                <a:gd name="connsiteY37" fmla="*/ 19245 h 34296"/>
                <a:gd name="connsiteX38" fmla="*/ 51291 w 56448"/>
                <a:gd name="connsiteY38" fmla="*/ 19637 h 34296"/>
                <a:gd name="connsiteX39" fmla="*/ 50470 w 56448"/>
                <a:gd name="connsiteY39" fmla="*/ 20181 h 34296"/>
                <a:gd name="connsiteX40" fmla="*/ 50220 w 56448"/>
                <a:gd name="connsiteY40" fmla="*/ 21429 h 34296"/>
                <a:gd name="connsiteX41" fmla="*/ 51202 w 56448"/>
                <a:gd name="connsiteY41" fmla="*/ 23470 h 34296"/>
                <a:gd name="connsiteX42" fmla="*/ 50434 w 56448"/>
                <a:gd name="connsiteY42" fmla="*/ 23953 h 34296"/>
                <a:gd name="connsiteX43" fmla="*/ 48228 w 56448"/>
                <a:gd name="connsiteY43" fmla="*/ 23845 h 34296"/>
                <a:gd name="connsiteX44" fmla="*/ 47935 w 56448"/>
                <a:gd name="connsiteY44" fmla="*/ 24702 h 34296"/>
                <a:gd name="connsiteX45" fmla="*/ 45332 w 56448"/>
                <a:gd name="connsiteY45" fmla="*/ 24472 h 34296"/>
                <a:gd name="connsiteX46" fmla="*/ 44017 w 56448"/>
                <a:gd name="connsiteY46" fmla="*/ 28617 h 34296"/>
                <a:gd name="connsiteX47" fmla="*/ 40364 w 56448"/>
                <a:gd name="connsiteY47" fmla="*/ 29659 h 34296"/>
                <a:gd name="connsiteX48" fmla="*/ 38738 w 56448"/>
                <a:gd name="connsiteY48" fmla="*/ 30606 h 34296"/>
                <a:gd name="connsiteX49" fmla="*/ 35740 w 56448"/>
                <a:gd name="connsiteY49" fmla="*/ 31748 h 34296"/>
                <a:gd name="connsiteX50" fmla="*/ 33970 w 56448"/>
                <a:gd name="connsiteY50" fmla="*/ 32609 h 34296"/>
                <a:gd name="connsiteX51" fmla="*/ 32078 w 56448"/>
                <a:gd name="connsiteY51" fmla="*/ 33938 h 34296"/>
                <a:gd name="connsiteX52" fmla="*/ 29610 w 56448"/>
                <a:gd name="connsiteY52" fmla="*/ 34267 h 34296"/>
                <a:gd name="connsiteX53" fmla="*/ 28661 w 56448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1443 w 59976"/>
                <a:gd name="connsiteY36" fmla="*/ 16475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91 w 59976"/>
                <a:gd name="connsiteY38" fmla="*/ 19637 h 34296"/>
                <a:gd name="connsiteX39" fmla="*/ 50470 w 59976"/>
                <a:gd name="connsiteY39" fmla="*/ 20181 h 34296"/>
                <a:gd name="connsiteX40" fmla="*/ 50220 w 59976"/>
                <a:gd name="connsiteY40" fmla="*/ 21429 h 34296"/>
                <a:gd name="connsiteX41" fmla="*/ 51202 w 59976"/>
                <a:gd name="connsiteY41" fmla="*/ 23470 h 34296"/>
                <a:gd name="connsiteX42" fmla="*/ 50434 w 59976"/>
                <a:gd name="connsiteY42" fmla="*/ 23953 h 34296"/>
                <a:gd name="connsiteX43" fmla="*/ 48228 w 59976"/>
                <a:gd name="connsiteY43" fmla="*/ 23845 h 34296"/>
                <a:gd name="connsiteX44" fmla="*/ 47935 w 59976"/>
                <a:gd name="connsiteY44" fmla="*/ 24702 h 34296"/>
                <a:gd name="connsiteX45" fmla="*/ 45332 w 59976"/>
                <a:gd name="connsiteY45" fmla="*/ 24472 h 34296"/>
                <a:gd name="connsiteX46" fmla="*/ 44017 w 59976"/>
                <a:gd name="connsiteY46" fmla="*/ 28617 h 34296"/>
                <a:gd name="connsiteX47" fmla="*/ 40364 w 59976"/>
                <a:gd name="connsiteY47" fmla="*/ 29659 h 34296"/>
                <a:gd name="connsiteX48" fmla="*/ 38738 w 59976"/>
                <a:gd name="connsiteY48" fmla="*/ 30606 h 34296"/>
                <a:gd name="connsiteX49" fmla="*/ 35740 w 59976"/>
                <a:gd name="connsiteY49" fmla="*/ 31748 h 34296"/>
                <a:gd name="connsiteX50" fmla="*/ 33970 w 59976"/>
                <a:gd name="connsiteY50" fmla="*/ 32609 h 34296"/>
                <a:gd name="connsiteX51" fmla="*/ 32078 w 59976"/>
                <a:gd name="connsiteY51" fmla="*/ 33938 h 34296"/>
                <a:gd name="connsiteX52" fmla="*/ 29610 w 59976"/>
                <a:gd name="connsiteY52" fmla="*/ 34267 h 34296"/>
                <a:gd name="connsiteX53" fmla="*/ 28661 w 59976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470 w 59976"/>
                <a:gd name="connsiteY38" fmla="*/ 20181 h 34296"/>
                <a:gd name="connsiteX39" fmla="*/ 50220 w 59976"/>
                <a:gd name="connsiteY39" fmla="*/ 21429 h 34296"/>
                <a:gd name="connsiteX40" fmla="*/ 51202 w 59976"/>
                <a:gd name="connsiteY40" fmla="*/ 23470 h 34296"/>
                <a:gd name="connsiteX41" fmla="*/ 50434 w 59976"/>
                <a:gd name="connsiteY41" fmla="*/ 23953 h 34296"/>
                <a:gd name="connsiteX42" fmla="*/ 48228 w 59976"/>
                <a:gd name="connsiteY42" fmla="*/ 23845 h 34296"/>
                <a:gd name="connsiteX43" fmla="*/ 47935 w 59976"/>
                <a:gd name="connsiteY43" fmla="*/ 24702 h 34296"/>
                <a:gd name="connsiteX44" fmla="*/ 45332 w 59976"/>
                <a:gd name="connsiteY44" fmla="*/ 24472 h 34296"/>
                <a:gd name="connsiteX45" fmla="*/ 44017 w 59976"/>
                <a:gd name="connsiteY45" fmla="*/ 28617 h 34296"/>
                <a:gd name="connsiteX46" fmla="*/ 40364 w 59976"/>
                <a:gd name="connsiteY46" fmla="*/ 29659 h 34296"/>
                <a:gd name="connsiteX47" fmla="*/ 38738 w 59976"/>
                <a:gd name="connsiteY47" fmla="*/ 30606 h 34296"/>
                <a:gd name="connsiteX48" fmla="*/ 35740 w 59976"/>
                <a:gd name="connsiteY48" fmla="*/ 31748 h 34296"/>
                <a:gd name="connsiteX49" fmla="*/ 33970 w 59976"/>
                <a:gd name="connsiteY49" fmla="*/ 32609 h 34296"/>
                <a:gd name="connsiteX50" fmla="*/ 32078 w 59976"/>
                <a:gd name="connsiteY50" fmla="*/ 33938 h 34296"/>
                <a:gd name="connsiteX51" fmla="*/ 29610 w 59976"/>
                <a:gd name="connsiteY51" fmla="*/ 34267 h 34296"/>
                <a:gd name="connsiteX52" fmla="*/ 28661 w 59976"/>
                <a:gd name="connsiteY52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220 w 59976"/>
                <a:gd name="connsiteY38" fmla="*/ 21429 h 34296"/>
                <a:gd name="connsiteX39" fmla="*/ 51202 w 59976"/>
                <a:gd name="connsiteY39" fmla="*/ 23470 h 34296"/>
                <a:gd name="connsiteX40" fmla="*/ 50434 w 59976"/>
                <a:gd name="connsiteY40" fmla="*/ 23953 h 34296"/>
                <a:gd name="connsiteX41" fmla="*/ 48228 w 59976"/>
                <a:gd name="connsiteY41" fmla="*/ 23845 h 34296"/>
                <a:gd name="connsiteX42" fmla="*/ 47935 w 59976"/>
                <a:gd name="connsiteY42" fmla="*/ 24702 h 34296"/>
                <a:gd name="connsiteX43" fmla="*/ 45332 w 59976"/>
                <a:gd name="connsiteY43" fmla="*/ 24472 h 34296"/>
                <a:gd name="connsiteX44" fmla="*/ 44017 w 59976"/>
                <a:gd name="connsiteY44" fmla="*/ 28617 h 34296"/>
                <a:gd name="connsiteX45" fmla="*/ 40364 w 59976"/>
                <a:gd name="connsiteY45" fmla="*/ 29659 h 34296"/>
                <a:gd name="connsiteX46" fmla="*/ 38738 w 59976"/>
                <a:gd name="connsiteY46" fmla="*/ 30606 h 34296"/>
                <a:gd name="connsiteX47" fmla="*/ 35740 w 59976"/>
                <a:gd name="connsiteY47" fmla="*/ 31748 h 34296"/>
                <a:gd name="connsiteX48" fmla="*/ 33970 w 59976"/>
                <a:gd name="connsiteY48" fmla="*/ 32609 h 34296"/>
                <a:gd name="connsiteX49" fmla="*/ 32078 w 59976"/>
                <a:gd name="connsiteY49" fmla="*/ 33938 h 34296"/>
                <a:gd name="connsiteX50" fmla="*/ 29610 w 59976"/>
                <a:gd name="connsiteY50" fmla="*/ 34267 h 34296"/>
                <a:gd name="connsiteX51" fmla="*/ 28661 w 59976"/>
                <a:gd name="connsiteY51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50434 w 59976"/>
                <a:gd name="connsiteY39" fmla="*/ 23953 h 34296"/>
                <a:gd name="connsiteX40" fmla="*/ 48228 w 59976"/>
                <a:gd name="connsiteY40" fmla="*/ 23845 h 34296"/>
                <a:gd name="connsiteX41" fmla="*/ 47935 w 59976"/>
                <a:gd name="connsiteY41" fmla="*/ 24702 h 34296"/>
                <a:gd name="connsiteX42" fmla="*/ 45332 w 59976"/>
                <a:gd name="connsiteY42" fmla="*/ 24472 h 34296"/>
                <a:gd name="connsiteX43" fmla="*/ 44017 w 59976"/>
                <a:gd name="connsiteY43" fmla="*/ 28617 h 34296"/>
                <a:gd name="connsiteX44" fmla="*/ 40364 w 59976"/>
                <a:gd name="connsiteY44" fmla="*/ 29659 h 34296"/>
                <a:gd name="connsiteX45" fmla="*/ 38738 w 59976"/>
                <a:gd name="connsiteY45" fmla="*/ 30606 h 34296"/>
                <a:gd name="connsiteX46" fmla="*/ 35740 w 59976"/>
                <a:gd name="connsiteY46" fmla="*/ 31748 h 34296"/>
                <a:gd name="connsiteX47" fmla="*/ 33970 w 59976"/>
                <a:gd name="connsiteY47" fmla="*/ 32609 h 34296"/>
                <a:gd name="connsiteX48" fmla="*/ 32078 w 59976"/>
                <a:gd name="connsiteY48" fmla="*/ 33938 h 34296"/>
                <a:gd name="connsiteX49" fmla="*/ 29610 w 59976"/>
                <a:gd name="connsiteY49" fmla="*/ 34267 h 34296"/>
                <a:gd name="connsiteX50" fmla="*/ 28661 w 59976"/>
                <a:gd name="connsiteY50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48228 w 59976"/>
                <a:gd name="connsiteY39" fmla="*/ 23845 h 34296"/>
                <a:gd name="connsiteX40" fmla="*/ 47935 w 59976"/>
                <a:gd name="connsiteY40" fmla="*/ 24702 h 34296"/>
                <a:gd name="connsiteX41" fmla="*/ 45332 w 59976"/>
                <a:gd name="connsiteY41" fmla="*/ 24472 h 34296"/>
                <a:gd name="connsiteX42" fmla="*/ 44017 w 59976"/>
                <a:gd name="connsiteY42" fmla="*/ 28617 h 34296"/>
                <a:gd name="connsiteX43" fmla="*/ 40364 w 59976"/>
                <a:gd name="connsiteY43" fmla="*/ 29659 h 34296"/>
                <a:gd name="connsiteX44" fmla="*/ 38738 w 59976"/>
                <a:gd name="connsiteY44" fmla="*/ 30606 h 34296"/>
                <a:gd name="connsiteX45" fmla="*/ 35740 w 59976"/>
                <a:gd name="connsiteY45" fmla="*/ 31748 h 34296"/>
                <a:gd name="connsiteX46" fmla="*/ 33970 w 59976"/>
                <a:gd name="connsiteY46" fmla="*/ 32609 h 34296"/>
                <a:gd name="connsiteX47" fmla="*/ 32078 w 59976"/>
                <a:gd name="connsiteY47" fmla="*/ 33938 h 34296"/>
                <a:gd name="connsiteX48" fmla="*/ 29610 w 59976"/>
                <a:gd name="connsiteY48" fmla="*/ 34267 h 34296"/>
                <a:gd name="connsiteX49" fmla="*/ 28661 w 59976"/>
                <a:gd name="connsiteY49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8228 w 59976"/>
                <a:gd name="connsiteY38" fmla="*/ 23845 h 34296"/>
                <a:gd name="connsiteX39" fmla="*/ 47935 w 59976"/>
                <a:gd name="connsiteY39" fmla="*/ 24702 h 34296"/>
                <a:gd name="connsiteX40" fmla="*/ 45332 w 59976"/>
                <a:gd name="connsiteY40" fmla="*/ 24472 h 34296"/>
                <a:gd name="connsiteX41" fmla="*/ 44017 w 59976"/>
                <a:gd name="connsiteY41" fmla="*/ 28617 h 34296"/>
                <a:gd name="connsiteX42" fmla="*/ 40364 w 59976"/>
                <a:gd name="connsiteY42" fmla="*/ 29659 h 34296"/>
                <a:gd name="connsiteX43" fmla="*/ 38738 w 59976"/>
                <a:gd name="connsiteY43" fmla="*/ 30606 h 34296"/>
                <a:gd name="connsiteX44" fmla="*/ 35740 w 59976"/>
                <a:gd name="connsiteY44" fmla="*/ 31748 h 34296"/>
                <a:gd name="connsiteX45" fmla="*/ 33970 w 59976"/>
                <a:gd name="connsiteY45" fmla="*/ 32609 h 34296"/>
                <a:gd name="connsiteX46" fmla="*/ 32078 w 59976"/>
                <a:gd name="connsiteY46" fmla="*/ 33938 h 34296"/>
                <a:gd name="connsiteX47" fmla="*/ 29610 w 59976"/>
                <a:gd name="connsiteY47" fmla="*/ 34267 h 34296"/>
                <a:gd name="connsiteX48" fmla="*/ 28661 w 59976"/>
                <a:gd name="connsiteY48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7935 w 59976"/>
                <a:gd name="connsiteY38" fmla="*/ 24702 h 34296"/>
                <a:gd name="connsiteX39" fmla="*/ 45332 w 59976"/>
                <a:gd name="connsiteY39" fmla="*/ 24472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5332 w 59976"/>
                <a:gd name="connsiteY38" fmla="*/ 24472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491 w 59976"/>
                <a:gd name="connsiteY38" fmla="*/ 23868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971 w 59976"/>
                <a:gd name="connsiteY43" fmla="*/ 33130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05 w 59920"/>
                <a:gd name="connsiteY0" fmla="*/ 33349 h 34296"/>
                <a:gd name="connsiteX1" fmla="*/ 27696 w 59920"/>
                <a:gd name="connsiteY1" fmla="*/ 31190 h 34296"/>
                <a:gd name="connsiteX2" fmla="*/ 24323 w 59920"/>
                <a:gd name="connsiteY2" fmla="*/ 30973 h 34296"/>
                <a:gd name="connsiteX3" fmla="*/ 24433 w 59920"/>
                <a:gd name="connsiteY3" fmla="*/ 32262 h 34296"/>
                <a:gd name="connsiteX4" fmla="*/ 22594 w 59920"/>
                <a:gd name="connsiteY4" fmla="*/ 32651 h 34296"/>
                <a:gd name="connsiteX5" fmla="*/ 21314 w 59920"/>
                <a:gd name="connsiteY5" fmla="*/ 31759 h 34296"/>
                <a:gd name="connsiteX6" fmla="*/ 19931 w 59920"/>
                <a:gd name="connsiteY6" fmla="*/ 30304 h 34296"/>
                <a:gd name="connsiteX7" fmla="*/ 18260 w 59920"/>
                <a:gd name="connsiteY7" fmla="*/ 28955 h 34296"/>
                <a:gd name="connsiteX8" fmla="*/ 18742 w 59920"/>
                <a:gd name="connsiteY8" fmla="*/ 28167 h 34296"/>
                <a:gd name="connsiteX9" fmla="*/ 17894 w 59920"/>
                <a:gd name="connsiteY9" fmla="*/ 27679 h 34296"/>
                <a:gd name="connsiteX10" fmla="*/ 17375 w 59920"/>
                <a:gd name="connsiteY10" fmla="*/ 25287 h 34296"/>
                <a:gd name="connsiteX11" fmla="*/ 17836 w 59920"/>
                <a:gd name="connsiteY11" fmla="*/ 23700 h 34296"/>
                <a:gd name="connsiteX12" fmla="*/ 15094 w 59920"/>
                <a:gd name="connsiteY12" fmla="*/ 19565 h 34296"/>
                <a:gd name="connsiteX13" fmla="*/ 4254 w 59920"/>
                <a:gd name="connsiteY13" fmla="*/ 12632 h 34296"/>
                <a:gd name="connsiteX14" fmla="*/ 2058 w 59920"/>
                <a:gd name="connsiteY14" fmla="*/ 10595 h 34296"/>
                <a:gd name="connsiteX15" fmla="*/ 29 w 59920"/>
                <a:gd name="connsiteY15" fmla="*/ 9128 h 34296"/>
                <a:gd name="connsiteX16" fmla="*/ 3610 w 59920"/>
                <a:gd name="connsiteY16" fmla="*/ 6641 h 34296"/>
                <a:gd name="connsiteX17" fmla="*/ 6151 w 59920"/>
                <a:gd name="connsiteY17" fmla="*/ 7747 h 34296"/>
                <a:gd name="connsiteX18" fmla="*/ 9271 w 59920"/>
                <a:gd name="connsiteY18" fmla="*/ 7839 h 34296"/>
                <a:gd name="connsiteX19" fmla="*/ 13177 w 59920"/>
                <a:gd name="connsiteY19" fmla="*/ 5563 h 34296"/>
                <a:gd name="connsiteX20" fmla="*/ 17364 w 59920"/>
                <a:gd name="connsiteY20" fmla="*/ 5165 h 34296"/>
                <a:gd name="connsiteX21" fmla="*/ 20446 w 59920"/>
                <a:gd name="connsiteY21" fmla="*/ 5580 h 34296"/>
                <a:gd name="connsiteX22" fmla="*/ 23046 w 59920"/>
                <a:gd name="connsiteY22" fmla="*/ 5984 h 34296"/>
                <a:gd name="connsiteX23" fmla="*/ 29396 w 59920"/>
                <a:gd name="connsiteY23" fmla="*/ 4514 h 34296"/>
                <a:gd name="connsiteX24" fmla="*/ 33347 w 59920"/>
                <a:gd name="connsiteY24" fmla="*/ 3252 h 34296"/>
                <a:gd name="connsiteX25" fmla="*/ 38051 w 59920"/>
                <a:gd name="connsiteY25" fmla="*/ 1047 h 34296"/>
                <a:gd name="connsiteX26" fmla="*/ 45817 w 59920"/>
                <a:gd name="connsiteY26" fmla="*/ 3217 h 34296"/>
                <a:gd name="connsiteX27" fmla="*/ 47738 w 59920"/>
                <a:gd name="connsiteY27" fmla="*/ 1943 h 34296"/>
                <a:gd name="connsiteX28" fmla="*/ 50742 w 59920"/>
                <a:gd name="connsiteY28" fmla="*/ 8 h 34296"/>
                <a:gd name="connsiteX29" fmla="*/ 49356 w 59920"/>
                <a:gd name="connsiteY29" fmla="*/ 2956 h 34296"/>
                <a:gd name="connsiteX30" fmla="*/ 49973 w 59920"/>
                <a:gd name="connsiteY30" fmla="*/ 4216 h 34296"/>
                <a:gd name="connsiteX31" fmla="*/ 51292 w 59920"/>
                <a:gd name="connsiteY31" fmla="*/ 7371 h 34296"/>
                <a:gd name="connsiteX32" fmla="*/ 54933 w 59920"/>
                <a:gd name="connsiteY32" fmla="*/ 7641 h 34296"/>
                <a:gd name="connsiteX33" fmla="*/ 56288 w 59920"/>
                <a:gd name="connsiteY33" fmla="*/ 10836 h 34296"/>
                <a:gd name="connsiteX34" fmla="*/ 55016 w 59920"/>
                <a:gd name="connsiteY34" fmla="*/ 11946 h 34296"/>
                <a:gd name="connsiteX35" fmla="*/ 59868 w 59920"/>
                <a:gd name="connsiteY35" fmla="*/ 13642 h 34296"/>
                <a:gd name="connsiteX36" fmla="*/ 54044 w 59920"/>
                <a:gd name="connsiteY36" fmla="*/ 14633 h 34296"/>
                <a:gd name="connsiteX37" fmla="*/ 52712 w 59920"/>
                <a:gd name="connsiteY37" fmla="*/ 17609 h 34296"/>
                <a:gd name="connsiteX38" fmla="*/ 54323 w 59920"/>
                <a:gd name="connsiteY38" fmla="*/ 23499 h 34296"/>
                <a:gd name="connsiteX39" fmla="*/ 51435 w 59920"/>
                <a:gd name="connsiteY39" fmla="*/ 23868 h 34296"/>
                <a:gd name="connsiteX40" fmla="*/ 48235 w 59920"/>
                <a:gd name="connsiteY40" fmla="*/ 26867 h 34296"/>
                <a:gd name="connsiteX41" fmla="*/ 48856 w 59920"/>
                <a:gd name="connsiteY41" fmla="*/ 31870 h 34296"/>
                <a:gd name="connsiteX42" fmla="*/ 38798 w 59920"/>
                <a:gd name="connsiteY42" fmla="*/ 33554 h 34296"/>
                <a:gd name="connsiteX43" fmla="*/ 35915 w 59920"/>
                <a:gd name="connsiteY43" fmla="*/ 33130 h 34296"/>
                <a:gd name="connsiteX44" fmla="*/ 33914 w 59920"/>
                <a:gd name="connsiteY44" fmla="*/ 32609 h 34296"/>
                <a:gd name="connsiteX45" fmla="*/ 32022 w 59920"/>
                <a:gd name="connsiteY45" fmla="*/ 33938 h 34296"/>
                <a:gd name="connsiteX46" fmla="*/ 29554 w 59920"/>
                <a:gd name="connsiteY46" fmla="*/ 34267 h 34296"/>
                <a:gd name="connsiteX47" fmla="*/ 28605 w 59920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1362 w 63446"/>
                <a:gd name="connsiteY11" fmla="*/ 23700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070 w 63446"/>
                <a:gd name="connsiteY11" fmla="*/ 22134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21232 w 63777"/>
                <a:gd name="connsiteY10" fmla="*/ 25287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0500 w 63777"/>
                <a:gd name="connsiteY7" fmla="*/ 29876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0500 w 63777"/>
                <a:gd name="connsiteY6" fmla="*/ 29876 h 34296"/>
                <a:gd name="connsiteX7" fmla="*/ 15207 w 63777"/>
                <a:gd name="connsiteY7" fmla="*/ 27737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0500 w 63777"/>
                <a:gd name="connsiteY5" fmla="*/ 29876 h 34296"/>
                <a:gd name="connsiteX6" fmla="*/ 15207 w 63777"/>
                <a:gd name="connsiteY6" fmla="*/ 27737 h 34296"/>
                <a:gd name="connsiteX7" fmla="*/ 11741 w 63777"/>
                <a:gd name="connsiteY7" fmla="*/ 28474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0500 w 63777"/>
                <a:gd name="connsiteY4" fmla="*/ 29876 h 34296"/>
                <a:gd name="connsiteX5" fmla="*/ 15207 w 63777"/>
                <a:gd name="connsiteY5" fmla="*/ 27737 h 34296"/>
                <a:gd name="connsiteX6" fmla="*/ 11741 w 63777"/>
                <a:gd name="connsiteY6" fmla="*/ 28474 h 34296"/>
                <a:gd name="connsiteX7" fmla="*/ 11509 w 63777"/>
                <a:gd name="connsiteY7" fmla="*/ 26232 h 34296"/>
                <a:gd name="connsiteX8" fmla="*/ 7773 w 63777"/>
                <a:gd name="connsiteY8" fmla="*/ 24639 h 34296"/>
                <a:gd name="connsiteX9" fmla="*/ 5175 w 63777"/>
                <a:gd name="connsiteY9" fmla="*/ 22523 h 34296"/>
                <a:gd name="connsiteX10" fmla="*/ 2401 w 63777"/>
                <a:gd name="connsiteY10" fmla="*/ 22134 h 34296"/>
                <a:gd name="connsiteX11" fmla="*/ 882 w 63777"/>
                <a:gd name="connsiteY11" fmla="*/ 21104 h 34296"/>
                <a:gd name="connsiteX12" fmla="*/ 468 w 63777"/>
                <a:gd name="connsiteY12" fmla="*/ 20210 h 34296"/>
                <a:gd name="connsiteX13" fmla="*/ 8111 w 63777"/>
                <a:gd name="connsiteY13" fmla="*/ 12632 h 34296"/>
                <a:gd name="connsiteX14" fmla="*/ 5915 w 63777"/>
                <a:gd name="connsiteY14" fmla="*/ 10595 h 34296"/>
                <a:gd name="connsiteX15" fmla="*/ 3886 w 63777"/>
                <a:gd name="connsiteY15" fmla="*/ 9128 h 34296"/>
                <a:gd name="connsiteX16" fmla="*/ 7467 w 63777"/>
                <a:gd name="connsiteY16" fmla="*/ 6641 h 34296"/>
                <a:gd name="connsiteX17" fmla="*/ 10008 w 63777"/>
                <a:gd name="connsiteY17" fmla="*/ 7747 h 34296"/>
                <a:gd name="connsiteX18" fmla="*/ 13128 w 63777"/>
                <a:gd name="connsiteY18" fmla="*/ 7839 h 34296"/>
                <a:gd name="connsiteX19" fmla="*/ 17034 w 63777"/>
                <a:gd name="connsiteY19" fmla="*/ 5563 h 34296"/>
                <a:gd name="connsiteX20" fmla="*/ 21221 w 63777"/>
                <a:gd name="connsiteY20" fmla="*/ 5165 h 34296"/>
                <a:gd name="connsiteX21" fmla="*/ 24303 w 63777"/>
                <a:gd name="connsiteY21" fmla="*/ 5580 h 34296"/>
                <a:gd name="connsiteX22" fmla="*/ 26903 w 63777"/>
                <a:gd name="connsiteY22" fmla="*/ 5984 h 34296"/>
                <a:gd name="connsiteX23" fmla="*/ 33253 w 63777"/>
                <a:gd name="connsiteY23" fmla="*/ 4514 h 34296"/>
                <a:gd name="connsiteX24" fmla="*/ 37204 w 63777"/>
                <a:gd name="connsiteY24" fmla="*/ 3252 h 34296"/>
                <a:gd name="connsiteX25" fmla="*/ 41908 w 63777"/>
                <a:gd name="connsiteY25" fmla="*/ 1047 h 34296"/>
                <a:gd name="connsiteX26" fmla="*/ 49674 w 63777"/>
                <a:gd name="connsiteY26" fmla="*/ 3217 h 34296"/>
                <a:gd name="connsiteX27" fmla="*/ 51595 w 63777"/>
                <a:gd name="connsiteY27" fmla="*/ 1943 h 34296"/>
                <a:gd name="connsiteX28" fmla="*/ 54599 w 63777"/>
                <a:gd name="connsiteY28" fmla="*/ 8 h 34296"/>
                <a:gd name="connsiteX29" fmla="*/ 53213 w 63777"/>
                <a:gd name="connsiteY29" fmla="*/ 2956 h 34296"/>
                <a:gd name="connsiteX30" fmla="*/ 53830 w 63777"/>
                <a:gd name="connsiteY30" fmla="*/ 4216 h 34296"/>
                <a:gd name="connsiteX31" fmla="*/ 55149 w 63777"/>
                <a:gd name="connsiteY31" fmla="*/ 7371 h 34296"/>
                <a:gd name="connsiteX32" fmla="*/ 58790 w 63777"/>
                <a:gd name="connsiteY32" fmla="*/ 7641 h 34296"/>
                <a:gd name="connsiteX33" fmla="*/ 60145 w 63777"/>
                <a:gd name="connsiteY33" fmla="*/ 10836 h 34296"/>
                <a:gd name="connsiteX34" fmla="*/ 58873 w 63777"/>
                <a:gd name="connsiteY34" fmla="*/ 11946 h 34296"/>
                <a:gd name="connsiteX35" fmla="*/ 63725 w 63777"/>
                <a:gd name="connsiteY35" fmla="*/ 13642 h 34296"/>
                <a:gd name="connsiteX36" fmla="*/ 57901 w 63777"/>
                <a:gd name="connsiteY36" fmla="*/ 14633 h 34296"/>
                <a:gd name="connsiteX37" fmla="*/ 56569 w 63777"/>
                <a:gd name="connsiteY37" fmla="*/ 17609 h 34296"/>
                <a:gd name="connsiteX38" fmla="*/ 58180 w 63777"/>
                <a:gd name="connsiteY38" fmla="*/ 23499 h 34296"/>
                <a:gd name="connsiteX39" fmla="*/ 55292 w 63777"/>
                <a:gd name="connsiteY39" fmla="*/ 23868 h 34296"/>
                <a:gd name="connsiteX40" fmla="*/ 52092 w 63777"/>
                <a:gd name="connsiteY40" fmla="*/ 26867 h 34296"/>
                <a:gd name="connsiteX41" fmla="*/ 52713 w 63777"/>
                <a:gd name="connsiteY41" fmla="*/ 31870 h 34296"/>
                <a:gd name="connsiteX42" fmla="*/ 42655 w 63777"/>
                <a:gd name="connsiteY42" fmla="*/ 33554 h 34296"/>
                <a:gd name="connsiteX43" fmla="*/ 39772 w 63777"/>
                <a:gd name="connsiteY43" fmla="*/ 33130 h 34296"/>
                <a:gd name="connsiteX44" fmla="*/ 37771 w 63777"/>
                <a:gd name="connsiteY44" fmla="*/ 32609 h 34296"/>
                <a:gd name="connsiteX45" fmla="*/ 35879 w 63777"/>
                <a:gd name="connsiteY45" fmla="*/ 33938 h 34296"/>
                <a:gd name="connsiteX46" fmla="*/ 33411 w 63777"/>
                <a:gd name="connsiteY46" fmla="*/ 34267 h 34296"/>
                <a:gd name="connsiteX47" fmla="*/ 32462 w 63777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0500 w 63777"/>
                <a:gd name="connsiteY3" fmla="*/ 29876 h 34296"/>
                <a:gd name="connsiteX4" fmla="*/ 15207 w 63777"/>
                <a:gd name="connsiteY4" fmla="*/ 27737 h 34296"/>
                <a:gd name="connsiteX5" fmla="*/ 11741 w 63777"/>
                <a:gd name="connsiteY5" fmla="*/ 28474 h 34296"/>
                <a:gd name="connsiteX6" fmla="*/ 11509 w 63777"/>
                <a:gd name="connsiteY6" fmla="*/ 26232 h 34296"/>
                <a:gd name="connsiteX7" fmla="*/ 7773 w 63777"/>
                <a:gd name="connsiteY7" fmla="*/ 24639 h 34296"/>
                <a:gd name="connsiteX8" fmla="*/ 5175 w 63777"/>
                <a:gd name="connsiteY8" fmla="*/ 22523 h 34296"/>
                <a:gd name="connsiteX9" fmla="*/ 2401 w 63777"/>
                <a:gd name="connsiteY9" fmla="*/ 22134 h 34296"/>
                <a:gd name="connsiteX10" fmla="*/ 882 w 63777"/>
                <a:gd name="connsiteY10" fmla="*/ 21104 h 34296"/>
                <a:gd name="connsiteX11" fmla="*/ 468 w 63777"/>
                <a:gd name="connsiteY11" fmla="*/ 20210 h 34296"/>
                <a:gd name="connsiteX12" fmla="*/ 8111 w 63777"/>
                <a:gd name="connsiteY12" fmla="*/ 12632 h 34296"/>
                <a:gd name="connsiteX13" fmla="*/ 5915 w 63777"/>
                <a:gd name="connsiteY13" fmla="*/ 10595 h 34296"/>
                <a:gd name="connsiteX14" fmla="*/ 3886 w 63777"/>
                <a:gd name="connsiteY14" fmla="*/ 9128 h 34296"/>
                <a:gd name="connsiteX15" fmla="*/ 7467 w 63777"/>
                <a:gd name="connsiteY15" fmla="*/ 6641 h 34296"/>
                <a:gd name="connsiteX16" fmla="*/ 10008 w 63777"/>
                <a:gd name="connsiteY16" fmla="*/ 7747 h 34296"/>
                <a:gd name="connsiteX17" fmla="*/ 13128 w 63777"/>
                <a:gd name="connsiteY17" fmla="*/ 7839 h 34296"/>
                <a:gd name="connsiteX18" fmla="*/ 17034 w 63777"/>
                <a:gd name="connsiteY18" fmla="*/ 5563 h 34296"/>
                <a:gd name="connsiteX19" fmla="*/ 21221 w 63777"/>
                <a:gd name="connsiteY19" fmla="*/ 5165 h 34296"/>
                <a:gd name="connsiteX20" fmla="*/ 24303 w 63777"/>
                <a:gd name="connsiteY20" fmla="*/ 5580 h 34296"/>
                <a:gd name="connsiteX21" fmla="*/ 26903 w 63777"/>
                <a:gd name="connsiteY21" fmla="*/ 5984 h 34296"/>
                <a:gd name="connsiteX22" fmla="*/ 33253 w 63777"/>
                <a:gd name="connsiteY22" fmla="*/ 4514 h 34296"/>
                <a:gd name="connsiteX23" fmla="*/ 37204 w 63777"/>
                <a:gd name="connsiteY23" fmla="*/ 3252 h 34296"/>
                <a:gd name="connsiteX24" fmla="*/ 41908 w 63777"/>
                <a:gd name="connsiteY24" fmla="*/ 1047 h 34296"/>
                <a:gd name="connsiteX25" fmla="*/ 49674 w 63777"/>
                <a:gd name="connsiteY25" fmla="*/ 3217 h 34296"/>
                <a:gd name="connsiteX26" fmla="*/ 51595 w 63777"/>
                <a:gd name="connsiteY26" fmla="*/ 1943 h 34296"/>
                <a:gd name="connsiteX27" fmla="*/ 54599 w 63777"/>
                <a:gd name="connsiteY27" fmla="*/ 8 h 34296"/>
                <a:gd name="connsiteX28" fmla="*/ 53213 w 63777"/>
                <a:gd name="connsiteY28" fmla="*/ 2956 h 34296"/>
                <a:gd name="connsiteX29" fmla="*/ 53830 w 63777"/>
                <a:gd name="connsiteY29" fmla="*/ 4216 h 34296"/>
                <a:gd name="connsiteX30" fmla="*/ 55149 w 63777"/>
                <a:gd name="connsiteY30" fmla="*/ 7371 h 34296"/>
                <a:gd name="connsiteX31" fmla="*/ 58790 w 63777"/>
                <a:gd name="connsiteY31" fmla="*/ 7641 h 34296"/>
                <a:gd name="connsiteX32" fmla="*/ 60145 w 63777"/>
                <a:gd name="connsiteY32" fmla="*/ 10836 h 34296"/>
                <a:gd name="connsiteX33" fmla="*/ 58873 w 63777"/>
                <a:gd name="connsiteY33" fmla="*/ 11946 h 34296"/>
                <a:gd name="connsiteX34" fmla="*/ 63725 w 63777"/>
                <a:gd name="connsiteY34" fmla="*/ 13642 h 34296"/>
                <a:gd name="connsiteX35" fmla="*/ 57901 w 63777"/>
                <a:gd name="connsiteY35" fmla="*/ 14633 h 34296"/>
                <a:gd name="connsiteX36" fmla="*/ 56569 w 63777"/>
                <a:gd name="connsiteY36" fmla="*/ 17609 h 34296"/>
                <a:gd name="connsiteX37" fmla="*/ 58180 w 63777"/>
                <a:gd name="connsiteY37" fmla="*/ 23499 h 34296"/>
                <a:gd name="connsiteX38" fmla="*/ 55292 w 63777"/>
                <a:gd name="connsiteY38" fmla="*/ 23868 h 34296"/>
                <a:gd name="connsiteX39" fmla="*/ 52092 w 63777"/>
                <a:gd name="connsiteY39" fmla="*/ 26867 h 34296"/>
                <a:gd name="connsiteX40" fmla="*/ 52713 w 63777"/>
                <a:gd name="connsiteY40" fmla="*/ 31870 h 34296"/>
                <a:gd name="connsiteX41" fmla="*/ 42655 w 63777"/>
                <a:gd name="connsiteY41" fmla="*/ 33554 h 34296"/>
                <a:gd name="connsiteX42" fmla="*/ 39772 w 63777"/>
                <a:gd name="connsiteY42" fmla="*/ 33130 h 34296"/>
                <a:gd name="connsiteX43" fmla="*/ 37771 w 63777"/>
                <a:gd name="connsiteY43" fmla="*/ 32609 h 34296"/>
                <a:gd name="connsiteX44" fmla="*/ 35879 w 63777"/>
                <a:gd name="connsiteY44" fmla="*/ 33938 h 34296"/>
                <a:gd name="connsiteX45" fmla="*/ 33411 w 63777"/>
                <a:gd name="connsiteY45" fmla="*/ 34267 h 34296"/>
                <a:gd name="connsiteX46" fmla="*/ 32462 w 63777"/>
                <a:gd name="connsiteY46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0500 w 63777"/>
                <a:gd name="connsiteY2" fmla="*/ 29876 h 34296"/>
                <a:gd name="connsiteX3" fmla="*/ 15207 w 63777"/>
                <a:gd name="connsiteY3" fmla="*/ 27737 h 34296"/>
                <a:gd name="connsiteX4" fmla="*/ 11741 w 63777"/>
                <a:gd name="connsiteY4" fmla="*/ 28474 h 34296"/>
                <a:gd name="connsiteX5" fmla="*/ 11509 w 63777"/>
                <a:gd name="connsiteY5" fmla="*/ 26232 h 34296"/>
                <a:gd name="connsiteX6" fmla="*/ 7773 w 63777"/>
                <a:gd name="connsiteY6" fmla="*/ 24639 h 34296"/>
                <a:gd name="connsiteX7" fmla="*/ 5175 w 63777"/>
                <a:gd name="connsiteY7" fmla="*/ 22523 h 34296"/>
                <a:gd name="connsiteX8" fmla="*/ 2401 w 63777"/>
                <a:gd name="connsiteY8" fmla="*/ 22134 h 34296"/>
                <a:gd name="connsiteX9" fmla="*/ 882 w 63777"/>
                <a:gd name="connsiteY9" fmla="*/ 21104 h 34296"/>
                <a:gd name="connsiteX10" fmla="*/ 468 w 63777"/>
                <a:gd name="connsiteY10" fmla="*/ 20210 h 34296"/>
                <a:gd name="connsiteX11" fmla="*/ 8111 w 63777"/>
                <a:gd name="connsiteY11" fmla="*/ 12632 h 34296"/>
                <a:gd name="connsiteX12" fmla="*/ 5915 w 63777"/>
                <a:gd name="connsiteY12" fmla="*/ 10595 h 34296"/>
                <a:gd name="connsiteX13" fmla="*/ 3886 w 63777"/>
                <a:gd name="connsiteY13" fmla="*/ 9128 h 34296"/>
                <a:gd name="connsiteX14" fmla="*/ 7467 w 63777"/>
                <a:gd name="connsiteY14" fmla="*/ 6641 h 34296"/>
                <a:gd name="connsiteX15" fmla="*/ 10008 w 63777"/>
                <a:gd name="connsiteY15" fmla="*/ 7747 h 34296"/>
                <a:gd name="connsiteX16" fmla="*/ 13128 w 63777"/>
                <a:gd name="connsiteY16" fmla="*/ 7839 h 34296"/>
                <a:gd name="connsiteX17" fmla="*/ 17034 w 63777"/>
                <a:gd name="connsiteY17" fmla="*/ 5563 h 34296"/>
                <a:gd name="connsiteX18" fmla="*/ 21221 w 63777"/>
                <a:gd name="connsiteY18" fmla="*/ 5165 h 34296"/>
                <a:gd name="connsiteX19" fmla="*/ 24303 w 63777"/>
                <a:gd name="connsiteY19" fmla="*/ 5580 h 34296"/>
                <a:gd name="connsiteX20" fmla="*/ 26903 w 63777"/>
                <a:gd name="connsiteY20" fmla="*/ 5984 h 34296"/>
                <a:gd name="connsiteX21" fmla="*/ 33253 w 63777"/>
                <a:gd name="connsiteY21" fmla="*/ 4514 h 34296"/>
                <a:gd name="connsiteX22" fmla="*/ 37204 w 63777"/>
                <a:gd name="connsiteY22" fmla="*/ 3252 h 34296"/>
                <a:gd name="connsiteX23" fmla="*/ 41908 w 63777"/>
                <a:gd name="connsiteY23" fmla="*/ 1047 h 34296"/>
                <a:gd name="connsiteX24" fmla="*/ 49674 w 63777"/>
                <a:gd name="connsiteY24" fmla="*/ 3217 h 34296"/>
                <a:gd name="connsiteX25" fmla="*/ 51595 w 63777"/>
                <a:gd name="connsiteY25" fmla="*/ 1943 h 34296"/>
                <a:gd name="connsiteX26" fmla="*/ 54599 w 63777"/>
                <a:gd name="connsiteY26" fmla="*/ 8 h 34296"/>
                <a:gd name="connsiteX27" fmla="*/ 53213 w 63777"/>
                <a:gd name="connsiteY27" fmla="*/ 2956 h 34296"/>
                <a:gd name="connsiteX28" fmla="*/ 53830 w 63777"/>
                <a:gd name="connsiteY28" fmla="*/ 4216 h 34296"/>
                <a:gd name="connsiteX29" fmla="*/ 55149 w 63777"/>
                <a:gd name="connsiteY29" fmla="*/ 7371 h 34296"/>
                <a:gd name="connsiteX30" fmla="*/ 58790 w 63777"/>
                <a:gd name="connsiteY30" fmla="*/ 7641 h 34296"/>
                <a:gd name="connsiteX31" fmla="*/ 60145 w 63777"/>
                <a:gd name="connsiteY31" fmla="*/ 10836 h 34296"/>
                <a:gd name="connsiteX32" fmla="*/ 58873 w 63777"/>
                <a:gd name="connsiteY32" fmla="*/ 11946 h 34296"/>
                <a:gd name="connsiteX33" fmla="*/ 63725 w 63777"/>
                <a:gd name="connsiteY33" fmla="*/ 13642 h 34296"/>
                <a:gd name="connsiteX34" fmla="*/ 57901 w 63777"/>
                <a:gd name="connsiteY34" fmla="*/ 14633 h 34296"/>
                <a:gd name="connsiteX35" fmla="*/ 56569 w 63777"/>
                <a:gd name="connsiteY35" fmla="*/ 17609 h 34296"/>
                <a:gd name="connsiteX36" fmla="*/ 58180 w 63777"/>
                <a:gd name="connsiteY36" fmla="*/ 23499 h 34296"/>
                <a:gd name="connsiteX37" fmla="*/ 55292 w 63777"/>
                <a:gd name="connsiteY37" fmla="*/ 23868 h 34296"/>
                <a:gd name="connsiteX38" fmla="*/ 52092 w 63777"/>
                <a:gd name="connsiteY38" fmla="*/ 26867 h 34296"/>
                <a:gd name="connsiteX39" fmla="*/ 52713 w 63777"/>
                <a:gd name="connsiteY39" fmla="*/ 31870 h 34296"/>
                <a:gd name="connsiteX40" fmla="*/ 42655 w 63777"/>
                <a:gd name="connsiteY40" fmla="*/ 33554 h 34296"/>
                <a:gd name="connsiteX41" fmla="*/ 39772 w 63777"/>
                <a:gd name="connsiteY41" fmla="*/ 33130 h 34296"/>
                <a:gd name="connsiteX42" fmla="*/ 37771 w 63777"/>
                <a:gd name="connsiteY42" fmla="*/ 32609 h 34296"/>
                <a:gd name="connsiteX43" fmla="*/ 35879 w 63777"/>
                <a:gd name="connsiteY43" fmla="*/ 33938 h 34296"/>
                <a:gd name="connsiteX44" fmla="*/ 33411 w 63777"/>
                <a:gd name="connsiteY44" fmla="*/ 34267 h 34296"/>
                <a:gd name="connsiteX45" fmla="*/ 32462 w 63777"/>
                <a:gd name="connsiteY45" fmla="*/ 33349 h 3429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7771 w 63777"/>
                <a:gd name="connsiteY42" fmla="*/ 3260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8580 w 63777"/>
                <a:gd name="connsiteY42" fmla="*/ 3389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0614 w 63777"/>
                <a:gd name="connsiteY0" fmla="*/ 34362 h 35812"/>
                <a:gd name="connsiteX1" fmla="*/ 31553 w 63777"/>
                <a:gd name="connsiteY1" fmla="*/ 3119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2134 w 63777"/>
                <a:gd name="connsiteY14" fmla="*/ 373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2134 w 63777"/>
                <a:gd name="connsiteY14" fmla="*/ 3731 h 35812"/>
                <a:gd name="connsiteX15" fmla="*/ 6499 w 63777"/>
                <a:gd name="connsiteY15" fmla="*/ 1032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2134 w 63777"/>
                <a:gd name="connsiteY14" fmla="*/ 3731 h 35812"/>
                <a:gd name="connsiteX15" fmla="*/ 6499 w 63777"/>
                <a:gd name="connsiteY15" fmla="*/ 1032 h 35812"/>
                <a:gd name="connsiteX16" fmla="*/ 12286 w 63777"/>
                <a:gd name="connsiteY16" fmla="*/ 2243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2134 w 63777"/>
                <a:gd name="connsiteY14" fmla="*/ 3731 h 35812"/>
                <a:gd name="connsiteX15" fmla="*/ 6499 w 63777"/>
                <a:gd name="connsiteY15" fmla="*/ 1032 h 35812"/>
                <a:gd name="connsiteX16" fmla="*/ 12286 w 63777"/>
                <a:gd name="connsiteY16" fmla="*/ 2243 h 35812"/>
                <a:gd name="connsiteX17" fmla="*/ 19701 w 63777"/>
                <a:gd name="connsiteY17" fmla="*/ 2429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2134 w 63777"/>
                <a:gd name="connsiteY14" fmla="*/ 3731 h 35812"/>
                <a:gd name="connsiteX15" fmla="*/ 6499 w 63777"/>
                <a:gd name="connsiteY15" fmla="*/ 1032 h 35812"/>
                <a:gd name="connsiteX16" fmla="*/ 12286 w 63777"/>
                <a:gd name="connsiteY16" fmla="*/ 2243 h 35812"/>
                <a:gd name="connsiteX17" fmla="*/ 19701 w 63777"/>
                <a:gd name="connsiteY17" fmla="*/ 2429 h 35812"/>
                <a:gd name="connsiteX18" fmla="*/ 23747 w 63777"/>
                <a:gd name="connsiteY18" fmla="*/ 3150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2134 w 63777"/>
                <a:gd name="connsiteY14" fmla="*/ 3731 h 35812"/>
                <a:gd name="connsiteX15" fmla="*/ 6499 w 63777"/>
                <a:gd name="connsiteY15" fmla="*/ 1032 h 35812"/>
                <a:gd name="connsiteX16" fmla="*/ 12286 w 63777"/>
                <a:gd name="connsiteY16" fmla="*/ 2243 h 35812"/>
                <a:gd name="connsiteX17" fmla="*/ 19701 w 63777"/>
                <a:gd name="connsiteY17" fmla="*/ 2429 h 35812"/>
                <a:gd name="connsiteX18" fmla="*/ 23747 w 63777"/>
                <a:gd name="connsiteY18" fmla="*/ 3150 h 35812"/>
                <a:gd name="connsiteX19" fmla="*/ 27110 w 63777"/>
                <a:gd name="connsiteY19" fmla="*/ 1103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2134 w 63777"/>
                <a:gd name="connsiteY14" fmla="*/ 3731 h 35812"/>
                <a:gd name="connsiteX15" fmla="*/ 6499 w 63777"/>
                <a:gd name="connsiteY15" fmla="*/ 1032 h 35812"/>
                <a:gd name="connsiteX16" fmla="*/ 12286 w 63777"/>
                <a:gd name="connsiteY16" fmla="*/ 2243 h 35812"/>
                <a:gd name="connsiteX17" fmla="*/ 19701 w 63777"/>
                <a:gd name="connsiteY17" fmla="*/ 2429 h 35812"/>
                <a:gd name="connsiteX18" fmla="*/ 23747 w 63777"/>
                <a:gd name="connsiteY18" fmla="*/ 3150 h 35812"/>
                <a:gd name="connsiteX19" fmla="*/ 27110 w 63777"/>
                <a:gd name="connsiteY19" fmla="*/ 1103 h 35812"/>
                <a:gd name="connsiteX20" fmla="*/ 31535 w 63777"/>
                <a:gd name="connsiteY20" fmla="*/ 2402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2134 w 63777"/>
                <a:gd name="connsiteY14" fmla="*/ 3731 h 35812"/>
                <a:gd name="connsiteX15" fmla="*/ 6499 w 63777"/>
                <a:gd name="connsiteY15" fmla="*/ 1032 h 35812"/>
                <a:gd name="connsiteX16" fmla="*/ 12286 w 63777"/>
                <a:gd name="connsiteY16" fmla="*/ 2243 h 35812"/>
                <a:gd name="connsiteX17" fmla="*/ 19701 w 63777"/>
                <a:gd name="connsiteY17" fmla="*/ 2429 h 35812"/>
                <a:gd name="connsiteX18" fmla="*/ 23747 w 63777"/>
                <a:gd name="connsiteY18" fmla="*/ 3150 h 35812"/>
                <a:gd name="connsiteX19" fmla="*/ 27110 w 63777"/>
                <a:gd name="connsiteY19" fmla="*/ 1103 h 35812"/>
                <a:gd name="connsiteX20" fmla="*/ 31535 w 63777"/>
                <a:gd name="connsiteY20" fmla="*/ 2402 h 35812"/>
                <a:gd name="connsiteX21" fmla="*/ 33253 w 63777"/>
                <a:gd name="connsiteY21" fmla="*/ 4514 h 35812"/>
                <a:gd name="connsiteX22" fmla="*/ 37906 w 63777"/>
                <a:gd name="connsiteY22" fmla="*/ 1349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2904 w 63777"/>
                <a:gd name="connsiteY13" fmla="*/ 8345 h 35812"/>
                <a:gd name="connsiteX14" fmla="*/ 2134 w 63777"/>
                <a:gd name="connsiteY14" fmla="*/ 3731 h 35812"/>
                <a:gd name="connsiteX15" fmla="*/ 6499 w 63777"/>
                <a:gd name="connsiteY15" fmla="*/ 1032 h 35812"/>
                <a:gd name="connsiteX16" fmla="*/ 12286 w 63777"/>
                <a:gd name="connsiteY16" fmla="*/ 2243 h 35812"/>
                <a:gd name="connsiteX17" fmla="*/ 19701 w 63777"/>
                <a:gd name="connsiteY17" fmla="*/ 2429 h 35812"/>
                <a:gd name="connsiteX18" fmla="*/ 23747 w 63777"/>
                <a:gd name="connsiteY18" fmla="*/ 3150 h 35812"/>
                <a:gd name="connsiteX19" fmla="*/ 27110 w 63777"/>
                <a:gd name="connsiteY19" fmla="*/ 1103 h 35812"/>
                <a:gd name="connsiteX20" fmla="*/ 31535 w 63777"/>
                <a:gd name="connsiteY20" fmla="*/ 2402 h 35812"/>
                <a:gd name="connsiteX21" fmla="*/ 34095 w 63777"/>
                <a:gd name="connsiteY21" fmla="*/ 3731 h 35812"/>
                <a:gd name="connsiteX22" fmla="*/ 37906 w 63777"/>
                <a:gd name="connsiteY22" fmla="*/ 1349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8256 h 39706"/>
                <a:gd name="connsiteX1" fmla="*/ 24391 w 63777"/>
                <a:gd name="connsiteY1" fmla="*/ 38124 h 39706"/>
                <a:gd name="connsiteX2" fmla="*/ 20500 w 63777"/>
                <a:gd name="connsiteY2" fmla="*/ 33770 h 39706"/>
                <a:gd name="connsiteX3" fmla="*/ 15207 w 63777"/>
                <a:gd name="connsiteY3" fmla="*/ 31631 h 39706"/>
                <a:gd name="connsiteX4" fmla="*/ 11741 w 63777"/>
                <a:gd name="connsiteY4" fmla="*/ 32368 h 39706"/>
                <a:gd name="connsiteX5" fmla="*/ 11509 w 63777"/>
                <a:gd name="connsiteY5" fmla="*/ 30126 h 39706"/>
                <a:gd name="connsiteX6" fmla="*/ 7773 w 63777"/>
                <a:gd name="connsiteY6" fmla="*/ 28533 h 39706"/>
                <a:gd name="connsiteX7" fmla="*/ 5175 w 63777"/>
                <a:gd name="connsiteY7" fmla="*/ 26417 h 39706"/>
                <a:gd name="connsiteX8" fmla="*/ 2401 w 63777"/>
                <a:gd name="connsiteY8" fmla="*/ 26028 h 39706"/>
                <a:gd name="connsiteX9" fmla="*/ 882 w 63777"/>
                <a:gd name="connsiteY9" fmla="*/ 24998 h 39706"/>
                <a:gd name="connsiteX10" fmla="*/ 468 w 63777"/>
                <a:gd name="connsiteY10" fmla="*/ 24104 h 39706"/>
                <a:gd name="connsiteX11" fmla="*/ 8111 w 63777"/>
                <a:gd name="connsiteY11" fmla="*/ 16526 h 39706"/>
                <a:gd name="connsiteX12" fmla="*/ 5915 w 63777"/>
                <a:gd name="connsiteY12" fmla="*/ 14489 h 39706"/>
                <a:gd name="connsiteX13" fmla="*/ 2904 w 63777"/>
                <a:gd name="connsiteY13" fmla="*/ 12239 h 39706"/>
                <a:gd name="connsiteX14" fmla="*/ 2134 w 63777"/>
                <a:gd name="connsiteY14" fmla="*/ 7625 h 39706"/>
                <a:gd name="connsiteX15" fmla="*/ 6499 w 63777"/>
                <a:gd name="connsiteY15" fmla="*/ 4926 h 39706"/>
                <a:gd name="connsiteX16" fmla="*/ 12286 w 63777"/>
                <a:gd name="connsiteY16" fmla="*/ 6137 h 39706"/>
                <a:gd name="connsiteX17" fmla="*/ 19701 w 63777"/>
                <a:gd name="connsiteY17" fmla="*/ 6323 h 39706"/>
                <a:gd name="connsiteX18" fmla="*/ 23747 w 63777"/>
                <a:gd name="connsiteY18" fmla="*/ 7044 h 39706"/>
                <a:gd name="connsiteX19" fmla="*/ 27110 w 63777"/>
                <a:gd name="connsiteY19" fmla="*/ 4997 h 39706"/>
                <a:gd name="connsiteX20" fmla="*/ 31535 w 63777"/>
                <a:gd name="connsiteY20" fmla="*/ 6296 h 39706"/>
                <a:gd name="connsiteX21" fmla="*/ 34095 w 63777"/>
                <a:gd name="connsiteY21" fmla="*/ 7625 h 39706"/>
                <a:gd name="connsiteX22" fmla="*/ 37906 w 63777"/>
                <a:gd name="connsiteY22" fmla="*/ 5243 h 39706"/>
                <a:gd name="connsiteX23" fmla="*/ 40224 w 63777"/>
                <a:gd name="connsiteY23" fmla="*/ 16 h 39706"/>
                <a:gd name="connsiteX24" fmla="*/ 49674 w 63777"/>
                <a:gd name="connsiteY24" fmla="*/ 7111 h 39706"/>
                <a:gd name="connsiteX25" fmla="*/ 51595 w 63777"/>
                <a:gd name="connsiteY25" fmla="*/ 5837 h 39706"/>
                <a:gd name="connsiteX26" fmla="*/ 54599 w 63777"/>
                <a:gd name="connsiteY26" fmla="*/ 3902 h 39706"/>
                <a:gd name="connsiteX27" fmla="*/ 53213 w 63777"/>
                <a:gd name="connsiteY27" fmla="*/ 6850 h 39706"/>
                <a:gd name="connsiteX28" fmla="*/ 53830 w 63777"/>
                <a:gd name="connsiteY28" fmla="*/ 8110 h 39706"/>
                <a:gd name="connsiteX29" fmla="*/ 55149 w 63777"/>
                <a:gd name="connsiteY29" fmla="*/ 11265 h 39706"/>
                <a:gd name="connsiteX30" fmla="*/ 58790 w 63777"/>
                <a:gd name="connsiteY30" fmla="*/ 11535 h 39706"/>
                <a:gd name="connsiteX31" fmla="*/ 60145 w 63777"/>
                <a:gd name="connsiteY31" fmla="*/ 14730 h 39706"/>
                <a:gd name="connsiteX32" fmla="*/ 58873 w 63777"/>
                <a:gd name="connsiteY32" fmla="*/ 15840 h 39706"/>
                <a:gd name="connsiteX33" fmla="*/ 63725 w 63777"/>
                <a:gd name="connsiteY33" fmla="*/ 17536 h 39706"/>
                <a:gd name="connsiteX34" fmla="*/ 57901 w 63777"/>
                <a:gd name="connsiteY34" fmla="*/ 18527 h 39706"/>
                <a:gd name="connsiteX35" fmla="*/ 56569 w 63777"/>
                <a:gd name="connsiteY35" fmla="*/ 21503 h 39706"/>
                <a:gd name="connsiteX36" fmla="*/ 58180 w 63777"/>
                <a:gd name="connsiteY36" fmla="*/ 27393 h 39706"/>
                <a:gd name="connsiteX37" fmla="*/ 55292 w 63777"/>
                <a:gd name="connsiteY37" fmla="*/ 27762 h 39706"/>
                <a:gd name="connsiteX38" fmla="*/ 52092 w 63777"/>
                <a:gd name="connsiteY38" fmla="*/ 30761 h 39706"/>
                <a:gd name="connsiteX39" fmla="*/ 52713 w 63777"/>
                <a:gd name="connsiteY39" fmla="*/ 35764 h 39706"/>
                <a:gd name="connsiteX40" fmla="*/ 42655 w 63777"/>
                <a:gd name="connsiteY40" fmla="*/ 37448 h 39706"/>
                <a:gd name="connsiteX41" fmla="*/ 39772 w 63777"/>
                <a:gd name="connsiteY41" fmla="*/ 37024 h 39706"/>
                <a:gd name="connsiteX42" fmla="*/ 38580 w 63777"/>
                <a:gd name="connsiteY42" fmla="*/ 37793 h 39706"/>
                <a:gd name="connsiteX43" fmla="*/ 37727 w 63777"/>
                <a:gd name="connsiteY43" fmla="*/ 39674 h 39706"/>
                <a:gd name="connsiteX44" fmla="*/ 33411 w 63777"/>
                <a:gd name="connsiteY44" fmla="*/ 38161 h 39706"/>
                <a:gd name="connsiteX45" fmla="*/ 30614 w 63777"/>
                <a:gd name="connsiteY45" fmla="*/ 38256 h 39706"/>
                <a:gd name="connsiteX0" fmla="*/ 30614 w 63777"/>
                <a:gd name="connsiteY0" fmla="*/ 43798 h 45248"/>
                <a:gd name="connsiteX1" fmla="*/ 24391 w 63777"/>
                <a:gd name="connsiteY1" fmla="*/ 43666 h 45248"/>
                <a:gd name="connsiteX2" fmla="*/ 20500 w 63777"/>
                <a:gd name="connsiteY2" fmla="*/ 39312 h 45248"/>
                <a:gd name="connsiteX3" fmla="*/ 15207 w 63777"/>
                <a:gd name="connsiteY3" fmla="*/ 37173 h 45248"/>
                <a:gd name="connsiteX4" fmla="*/ 11741 w 63777"/>
                <a:gd name="connsiteY4" fmla="*/ 37910 h 45248"/>
                <a:gd name="connsiteX5" fmla="*/ 11509 w 63777"/>
                <a:gd name="connsiteY5" fmla="*/ 35668 h 45248"/>
                <a:gd name="connsiteX6" fmla="*/ 7773 w 63777"/>
                <a:gd name="connsiteY6" fmla="*/ 34075 h 45248"/>
                <a:gd name="connsiteX7" fmla="*/ 5175 w 63777"/>
                <a:gd name="connsiteY7" fmla="*/ 31959 h 45248"/>
                <a:gd name="connsiteX8" fmla="*/ 2401 w 63777"/>
                <a:gd name="connsiteY8" fmla="*/ 31570 h 45248"/>
                <a:gd name="connsiteX9" fmla="*/ 882 w 63777"/>
                <a:gd name="connsiteY9" fmla="*/ 30540 h 45248"/>
                <a:gd name="connsiteX10" fmla="*/ 468 w 63777"/>
                <a:gd name="connsiteY10" fmla="*/ 29646 h 45248"/>
                <a:gd name="connsiteX11" fmla="*/ 8111 w 63777"/>
                <a:gd name="connsiteY11" fmla="*/ 22068 h 45248"/>
                <a:gd name="connsiteX12" fmla="*/ 5915 w 63777"/>
                <a:gd name="connsiteY12" fmla="*/ 20031 h 45248"/>
                <a:gd name="connsiteX13" fmla="*/ 2904 w 63777"/>
                <a:gd name="connsiteY13" fmla="*/ 17781 h 45248"/>
                <a:gd name="connsiteX14" fmla="*/ 2134 w 63777"/>
                <a:gd name="connsiteY14" fmla="*/ 13167 h 45248"/>
                <a:gd name="connsiteX15" fmla="*/ 6499 w 63777"/>
                <a:gd name="connsiteY15" fmla="*/ 10468 h 45248"/>
                <a:gd name="connsiteX16" fmla="*/ 12286 w 63777"/>
                <a:gd name="connsiteY16" fmla="*/ 11679 h 45248"/>
                <a:gd name="connsiteX17" fmla="*/ 19701 w 63777"/>
                <a:gd name="connsiteY17" fmla="*/ 11865 h 45248"/>
                <a:gd name="connsiteX18" fmla="*/ 23747 w 63777"/>
                <a:gd name="connsiteY18" fmla="*/ 12586 h 45248"/>
                <a:gd name="connsiteX19" fmla="*/ 27110 w 63777"/>
                <a:gd name="connsiteY19" fmla="*/ 10539 h 45248"/>
                <a:gd name="connsiteX20" fmla="*/ 31535 w 63777"/>
                <a:gd name="connsiteY20" fmla="*/ 11838 h 45248"/>
                <a:gd name="connsiteX21" fmla="*/ 34095 w 63777"/>
                <a:gd name="connsiteY21" fmla="*/ 13167 h 45248"/>
                <a:gd name="connsiteX22" fmla="*/ 37906 w 63777"/>
                <a:gd name="connsiteY22" fmla="*/ 10785 h 45248"/>
                <a:gd name="connsiteX23" fmla="*/ 40224 w 63777"/>
                <a:gd name="connsiteY23" fmla="*/ 5558 h 45248"/>
                <a:gd name="connsiteX24" fmla="*/ 46165 w 63777"/>
                <a:gd name="connsiteY24" fmla="*/ 6 h 45248"/>
                <a:gd name="connsiteX25" fmla="*/ 51595 w 63777"/>
                <a:gd name="connsiteY25" fmla="*/ 11379 h 45248"/>
                <a:gd name="connsiteX26" fmla="*/ 54599 w 63777"/>
                <a:gd name="connsiteY26" fmla="*/ 9444 h 45248"/>
                <a:gd name="connsiteX27" fmla="*/ 53213 w 63777"/>
                <a:gd name="connsiteY27" fmla="*/ 12392 h 45248"/>
                <a:gd name="connsiteX28" fmla="*/ 53830 w 63777"/>
                <a:gd name="connsiteY28" fmla="*/ 13652 h 45248"/>
                <a:gd name="connsiteX29" fmla="*/ 55149 w 63777"/>
                <a:gd name="connsiteY29" fmla="*/ 16807 h 45248"/>
                <a:gd name="connsiteX30" fmla="*/ 58790 w 63777"/>
                <a:gd name="connsiteY30" fmla="*/ 17077 h 45248"/>
                <a:gd name="connsiteX31" fmla="*/ 60145 w 63777"/>
                <a:gd name="connsiteY31" fmla="*/ 20272 h 45248"/>
                <a:gd name="connsiteX32" fmla="*/ 58873 w 63777"/>
                <a:gd name="connsiteY32" fmla="*/ 21382 h 45248"/>
                <a:gd name="connsiteX33" fmla="*/ 63725 w 63777"/>
                <a:gd name="connsiteY33" fmla="*/ 23078 h 45248"/>
                <a:gd name="connsiteX34" fmla="*/ 57901 w 63777"/>
                <a:gd name="connsiteY34" fmla="*/ 24069 h 45248"/>
                <a:gd name="connsiteX35" fmla="*/ 56569 w 63777"/>
                <a:gd name="connsiteY35" fmla="*/ 27045 h 45248"/>
                <a:gd name="connsiteX36" fmla="*/ 58180 w 63777"/>
                <a:gd name="connsiteY36" fmla="*/ 32935 h 45248"/>
                <a:gd name="connsiteX37" fmla="*/ 55292 w 63777"/>
                <a:gd name="connsiteY37" fmla="*/ 33304 h 45248"/>
                <a:gd name="connsiteX38" fmla="*/ 52092 w 63777"/>
                <a:gd name="connsiteY38" fmla="*/ 36303 h 45248"/>
                <a:gd name="connsiteX39" fmla="*/ 52713 w 63777"/>
                <a:gd name="connsiteY39" fmla="*/ 41306 h 45248"/>
                <a:gd name="connsiteX40" fmla="*/ 42655 w 63777"/>
                <a:gd name="connsiteY40" fmla="*/ 42990 h 45248"/>
                <a:gd name="connsiteX41" fmla="*/ 39772 w 63777"/>
                <a:gd name="connsiteY41" fmla="*/ 42566 h 45248"/>
                <a:gd name="connsiteX42" fmla="*/ 38580 w 63777"/>
                <a:gd name="connsiteY42" fmla="*/ 43335 h 45248"/>
                <a:gd name="connsiteX43" fmla="*/ 37727 w 63777"/>
                <a:gd name="connsiteY43" fmla="*/ 45216 h 45248"/>
                <a:gd name="connsiteX44" fmla="*/ 33411 w 63777"/>
                <a:gd name="connsiteY44" fmla="*/ 43703 h 45248"/>
                <a:gd name="connsiteX45" fmla="*/ 30614 w 63777"/>
                <a:gd name="connsiteY45" fmla="*/ 43798 h 45248"/>
                <a:gd name="connsiteX0" fmla="*/ 30614 w 63777"/>
                <a:gd name="connsiteY0" fmla="*/ 43798 h 45248"/>
                <a:gd name="connsiteX1" fmla="*/ 24391 w 63777"/>
                <a:gd name="connsiteY1" fmla="*/ 43666 h 45248"/>
                <a:gd name="connsiteX2" fmla="*/ 20500 w 63777"/>
                <a:gd name="connsiteY2" fmla="*/ 39312 h 45248"/>
                <a:gd name="connsiteX3" fmla="*/ 15207 w 63777"/>
                <a:gd name="connsiteY3" fmla="*/ 37173 h 45248"/>
                <a:gd name="connsiteX4" fmla="*/ 11741 w 63777"/>
                <a:gd name="connsiteY4" fmla="*/ 37910 h 45248"/>
                <a:gd name="connsiteX5" fmla="*/ 11509 w 63777"/>
                <a:gd name="connsiteY5" fmla="*/ 35668 h 45248"/>
                <a:gd name="connsiteX6" fmla="*/ 7773 w 63777"/>
                <a:gd name="connsiteY6" fmla="*/ 34075 h 45248"/>
                <a:gd name="connsiteX7" fmla="*/ 5175 w 63777"/>
                <a:gd name="connsiteY7" fmla="*/ 31959 h 45248"/>
                <a:gd name="connsiteX8" fmla="*/ 2401 w 63777"/>
                <a:gd name="connsiteY8" fmla="*/ 31570 h 45248"/>
                <a:gd name="connsiteX9" fmla="*/ 882 w 63777"/>
                <a:gd name="connsiteY9" fmla="*/ 30540 h 45248"/>
                <a:gd name="connsiteX10" fmla="*/ 468 w 63777"/>
                <a:gd name="connsiteY10" fmla="*/ 29646 h 45248"/>
                <a:gd name="connsiteX11" fmla="*/ 8111 w 63777"/>
                <a:gd name="connsiteY11" fmla="*/ 22068 h 45248"/>
                <a:gd name="connsiteX12" fmla="*/ 5915 w 63777"/>
                <a:gd name="connsiteY12" fmla="*/ 20031 h 45248"/>
                <a:gd name="connsiteX13" fmla="*/ 2904 w 63777"/>
                <a:gd name="connsiteY13" fmla="*/ 17781 h 45248"/>
                <a:gd name="connsiteX14" fmla="*/ 2134 w 63777"/>
                <a:gd name="connsiteY14" fmla="*/ 13167 h 45248"/>
                <a:gd name="connsiteX15" fmla="*/ 6499 w 63777"/>
                <a:gd name="connsiteY15" fmla="*/ 10468 h 45248"/>
                <a:gd name="connsiteX16" fmla="*/ 12286 w 63777"/>
                <a:gd name="connsiteY16" fmla="*/ 11679 h 45248"/>
                <a:gd name="connsiteX17" fmla="*/ 19701 w 63777"/>
                <a:gd name="connsiteY17" fmla="*/ 11865 h 45248"/>
                <a:gd name="connsiteX18" fmla="*/ 23747 w 63777"/>
                <a:gd name="connsiteY18" fmla="*/ 12586 h 45248"/>
                <a:gd name="connsiteX19" fmla="*/ 27110 w 63777"/>
                <a:gd name="connsiteY19" fmla="*/ 10539 h 45248"/>
                <a:gd name="connsiteX20" fmla="*/ 31535 w 63777"/>
                <a:gd name="connsiteY20" fmla="*/ 11838 h 45248"/>
                <a:gd name="connsiteX21" fmla="*/ 34095 w 63777"/>
                <a:gd name="connsiteY21" fmla="*/ 13167 h 45248"/>
                <a:gd name="connsiteX22" fmla="*/ 37906 w 63777"/>
                <a:gd name="connsiteY22" fmla="*/ 10785 h 45248"/>
                <a:gd name="connsiteX23" fmla="*/ 40224 w 63777"/>
                <a:gd name="connsiteY23" fmla="*/ 5558 h 45248"/>
                <a:gd name="connsiteX24" fmla="*/ 46165 w 63777"/>
                <a:gd name="connsiteY24" fmla="*/ 6 h 45248"/>
                <a:gd name="connsiteX25" fmla="*/ 52718 w 63777"/>
                <a:gd name="connsiteY25" fmla="*/ 634 h 45248"/>
                <a:gd name="connsiteX26" fmla="*/ 54599 w 63777"/>
                <a:gd name="connsiteY26" fmla="*/ 9444 h 45248"/>
                <a:gd name="connsiteX27" fmla="*/ 53213 w 63777"/>
                <a:gd name="connsiteY27" fmla="*/ 12392 h 45248"/>
                <a:gd name="connsiteX28" fmla="*/ 53830 w 63777"/>
                <a:gd name="connsiteY28" fmla="*/ 13652 h 45248"/>
                <a:gd name="connsiteX29" fmla="*/ 55149 w 63777"/>
                <a:gd name="connsiteY29" fmla="*/ 16807 h 45248"/>
                <a:gd name="connsiteX30" fmla="*/ 58790 w 63777"/>
                <a:gd name="connsiteY30" fmla="*/ 17077 h 45248"/>
                <a:gd name="connsiteX31" fmla="*/ 60145 w 63777"/>
                <a:gd name="connsiteY31" fmla="*/ 20272 h 45248"/>
                <a:gd name="connsiteX32" fmla="*/ 58873 w 63777"/>
                <a:gd name="connsiteY32" fmla="*/ 21382 h 45248"/>
                <a:gd name="connsiteX33" fmla="*/ 63725 w 63777"/>
                <a:gd name="connsiteY33" fmla="*/ 23078 h 45248"/>
                <a:gd name="connsiteX34" fmla="*/ 57901 w 63777"/>
                <a:gd name="connsiteY34" fmla="*/ 24069 h 45248"/>
                <a:gd name="connsiteX35" fmla="*/ 56569 w 63777"/>
                <a:gd name="connsiteY35" fmla="*/ 27045 h 45248"/>
                <a:gd name="connsiteX36" fmla="*/ 58180 w 63777"/>
                <a:gd name="connsiteY36" fmla="*/ 32935 h 45248"/>
                <a:gd name="connsiteX37" fmla="*/ 55292 w 63777"/>
                <a:gd name="connsiteY37" fmla="*/ 33304 h 45248"/>
                <a:gd name="connsiteX38" fmla="*/ 52092 w 63777"/>
                <a:gd name="connsiteY38" fmla="*/ 36303 h 45248"/>
                <a:gd name="connsiteX39" fmla="*/ 52713 w 63777"/>
                <a:gd name="connsiteY39" fmla="*/ 41306 h 45248"/>
                <a:gd name="connsiteX40" fmla="*/ 42655 w 63777"/>
                <a:gd name="connsiteY40" fmla="*/ 42990 h 45248"/>
                <a:gd name="connsiteX41" fmla="*/ 39772 w 63777"/>
                <a:gd name="connsiteY41" fmla="*/ 42566 h 45248"/>
                <a:gd name="connsiteX42" fmla="*/ 38580 w 63777"/>
                <a:gd name="connsiteY42" fmla="*/ 43335 h 45248"/>
                <a:gd name="connsiteX43" fmla="*/ 37727 w 63777"/>
                <a:gd name="connsiteY43" fmla="*/ 45216 h 45248"/>
                <a:gd name="connsiteX44" fmla="*/ 33411 w 63777"/>
                <a:gd name="connsiteY44" fmla="*/ 43703 h 45248"/>
                <a:gd name="connsiteX45" fmla="*/ 30614 w 63777"/>
                <a:gd name="connsiteY45" fmla="*/ 43798 h 45248"/>
                <a:gd name="connsiteX0" fmla="*/ 30614 w 63777"/>
                <a:gd name="connsiteY0" fmla="*/ 44692 h 46142"/>
                <a:gd name="connsiteX1" fmla="*/ 24391 w 63777"/>
                <a:gd name="connsiteY1" fmla="*/ 44560 h 46142"/>
                <a:gd name="connsiteX2" fmla="*/ 20500 w 63777"/>
                <a:gd name="connsiteY2" fmla="*/ 40206 h 46142"/>
                <a:gd name="connsiteX3" fmla="*/ 15207 w 63777"/>
                <a:gd name="connsiteY3" fmla="*/ 38067 h 46142"/>
                <a:gd name="connsiteX4" fmla="*/ 11741 w 63777"/>
                <a:gd name="connsiteY4" fmla="*/ 38804 h 46142"/>
                <a:gd name="connsiteX5" fmla="*/ 11509 w 63777"/>
                <a:gd name="connsiteY5" fmla="*/ 36562 h 46142"/>
                <a:gd name="connsiteX6" fmla="*/ 7773 w 63777"/>
                <a:gd name="connsiteY6" fmla="*/ 34969 h 46142"/>
                <a:gd name="connsiteX7" fmla="*/ 5175 w 63777"/>
                <a:gd name="connsiteY7" fmla="*/ 32853 h 46142"/>
                <a:gd name="connsiteX8" fmla="*/ 2401 w 63777"/>
                <a:gd name="connsiteY8" fmla="*/ 32464 h 46142"/>
                <a:gd name="connsiteX9" fmla="*/ 882 w 63777"/>
                <a:gd name="connsiteY9" fmla="*/ 31434 h 46142"/>
                <a:gd name="connsiteX10" fmla="*/ 468 w 63777"/>
                <a:gd name="connsiteY10" fmla="*/ 30540 h 46142"/>
                <a:gd name="connsiteX11" fmla="*/ 8111 w 63777"/>
                <a:gd name="connsiteY11" fmla="*/ 22962 h 46142"/>
                <a:gd name="connsiteX12" fmla="*/ 5915 w 63777"/>
                <a:gd name="connsiteY12" fmla="*/ 20925 h 46142"/>
                <a:gd name="connsiteX13" fmla="*/ 2904 w 63777"/>
                <a:gd name="connsiteY13" fmla="*/ 18675 h 46142"/>
                <a:gd name="connsiteX14" fmla="*/ 2134 w 63777"/>
                <a:gd name="connsiteY14" fmla="*/ 14061 h 46142"/>
                <a:gd name="connsiteX15" fmla="*/ 6499 w 63777"/>
                <a:gd name="connsiteY15" fmla="*/ 11362 h 46142"/>
                <a:gd name="connsiteX16" fmla="*/ 12286 w 63777"/>
                <a:gd name="connsiteY16" fmla="*/ 12573 h 46142"/>
                <a:gd name="connsiteX17" fmla="*/ 19701 w 63777"/>
                <a:gd name="connsiteY17" fmla="*/ 12759 h 46142"/>
                <a:gd name="connsiteX18" fmla="*/ 23747 w 63777"/>
                <a:gd name="connsiteY18" fmla="*/ 13480 h 46142"/>
                <a:gd name="connsiteX19" fmla="*/ 27110 w 63777"/>
                <a:gd name="connsiteY19" fmla="*/ 11433 h 46142"/>
                <a:gd name="connsiteX20" fmla="*/ 31535 w 63777"/>
                <a:gd name="connsiteY20" fmla="*/ 12732 h 46142"/>
                <a:gd name="connsiteX21" fmla="*/ 34095 w 63777"/>
                <a:gd name="connsiteY21" fmla="*/ 14061 h 46142"/>
                <a:gd name="connsiteX22" fmla="*/ 37906 w 63777"/>
                <a:gd name="connsiteY22" fmla="*/ 11679 h 46142"/>
                <a:gd name="connsiteX23" fmla="*/ 40224 w 63777"/>
                <a:gd name="connsiteY23" fmla="*/ 6452 h 46142"/>
                <a:gd name="connsiteX24" fmla="*/ 46446 w 63777"/>
                <a:gd name="connsiteY24" fmla="*/ 5 h 46142"/>
                <a:gd name="connsiteX25" fmla="*/ 52718 w 63777"/>
                <a:gd name="connsiteY25" fmla="*/ 1528 h 46142"/>
                <a:gd name="connsiteX26" fmla="*/ 54599 w 63777"/>
                <a:gd name="connsiteY26" fmla="*/ 10338 h 46142"/>
                <a:gd name="connsiteX27" fmla="*/ 53213 w 63777"/>
                <a:gd name="connsiteY27" fmla="*/ 13286 h 46142"/>
                <a:gd name="connsiteX28" fmla="*/ 53830 w 63777"/>
                <a:gd name="connsiteY28" fmla="*/ 14546 h 46142"/>
                <a:gd name="connsiteX29" fmla="*/ 55149 w 63777"/>
                <a:gd name="connsiteY29" fmla="*/ 17701 h 46142"/>
                <a:gd name="connsiteX30" fmla="*/ 58790 w 63777"/>
                <a:gd name="connsiteY30" fmla="*/ 17971 h 46142"/>
                <a:gd name="connsiteX31" fmla="*/ 60145 w 63777"/>
                <a:gd name="connsiteY31" fmla="*/ 21166 h 46142"/>
                <a:gd name="connsiteX32" fmla="*/ 58873 w 63777"/>
                <a:gd name="connsiteY32" fmla="*/ 22276 h 46142"/>
                <a:gd name="connsiteX33" fmla="*/ 63725 w 63777"/>
                <a:gd name="connsiteY33" fmla="*/ 23972 h 46142"/>
                <a:gd name="connsiteX34" fmla="*/ 57901 w 63777"/>
                <a:gd name="connsiteY34" fmla="*/ 24963 h 46142"/>
                <a:gd name="connsiteX35" fmla="*/ 56569 w 63777"/>
                <a:gd name="connsiteY35" fmla="*/ 27939 h 46142"/>
                <a:gd name="connsiteX36" fmla="*/ 58180 w 63777"/>
                <a:gd name="connsiteY36" fmla="*/ 33829 h 46142"/>
                <a:gd name="connsiteX37" fmla="*/ 55292 w 63777"/>
                <a:gd name="connsiteY37" fmla="*/ 34198 h 46142"/>
                <a:gd name="connsiteX38" fmla="*/ 52092 w 63777"/>
                <a:gd name="connsiteY38" fmla="*/ 37197 h 46142"/>
                <a:gd name="connsiteX39" fmla="*/ 52713 w 63777"/>
                <a:gd name="connsiteY39" fmla="*/ 42200 h 46142"/>
                <a:gd name="connsiteX40" fmla="*/ 42655 w 63777"/>
                <a:gd name="connsiteY40" fmla="*/ 43884 h 46142"/>
                <a:gd name="connsiteX41" fmla="*/ 39772 w 63777"/>
                <a:gd name="connsiteY41" fmla="*/ 43460 h 46142"/>
                <a:gd name="connsiteX42" fmla="*/ 38580 w 63777"/>
                <a:gd name="connsiteY42" fmla="*/ 44229 h 46142"/>
                <a:gd name="connsiteX43" fmla="*/ 37727 w 63777"/>
                <a:gd name="connsiteY43" fmla="*/ 46110 h 46142"/>
                <a:gd name="connsiteX44" fmla="*/ 33411 w 63777"/>
                <a:gd name="connsiteY44" fmla="*/ 44597 h 46142"/>
                <a:gd name="connsiteX45" fmla="*/ 30614 w 63777"/>
                <a:gd name="connsiteY45" fmla="*/ 44692 h 46142"/>
                <a:gd name="connsiteX0" fmla="*/ 30614 w 63777"/>
                <a:gd name="connsiteY0" fmla="*/ 46894 h 48344"/>
                <a:gd name="connsiteX1" fmla="*/ 24391 w 63777"/>
                <a:gd name="connsiteY1" fmla="*/ 46762 h 48344"/>
                <a:gd name="connsiteX2" fmla="*/ 20500 w 63777"/>
                <a:gd name="connsiteY2" fmla="*/ 42408 h 48344"/>
                <a:gd name="connsiteX3" fmla="*/ 15207 w 63777"/>
                <a:gd name="connsiteY3" fmla="*/ 40269 h 48344"/>
                <a:gd name="connsiteX4" fmla="*/ 11741 w 63777"/>
                <a:gd name="connsiteY4" fmla="*/ 41006 h 48344"/>
                <a:gd name="connsiteX5" fmla="*/ 11509 w 63777"/>
                <a:gd name="connsiteY5" fmla="*/ 38764 h 48344"/>
                <a:gd name="connsiteX6" fmla="*/ 7773 w 63777"/>
                <a:gd name="connsiteY6" fmla="*/ 37171 h 48344"/>
                <a:gd name="connsiteX7" fmla="*/ 5175 w 63777"/>
                <a:gd name="connsiteY7" fmla="*/ 35055 h 48344"/>
                <a:gd name="connsiteX8" fmla="*/ 2401 w 63777"/>
                <a:gd name="connsiteY8" fmla="*/ 34666 h 48344"/>
                <a:gd name="connsiteX9" fmla="*/ 882 w 63777"/>
                <a:gd name="connsiteY9" fmla="*/ 33636 h 48344"/>
                <a:gd name="connsiteX10" fmla="*/ 468 w 63777"/>
                <a:gd name="connsiteY10" fmla="*/ 32742 h 48344"/>
                <a:gd name="connsiteX11" fmla="*/ 8111 w 63777"/>
                <a:gd name="connsiteY11" fmla="*/ 25164 h 48344"/>
                <a:gd name="connsiteX12" fmla="*/ 5915 w 63777"/>
                <a:gd name="connsiteY12" fmla="*/ 23127 h 48344"/>
                <a:gd name="connsiteX13" fmla="*/ 2904 w 63777"/>
                <a:gd name="connsiteY13" fmla="*/ 20877 h 48344"/>
                <a:gd name="connsiteX14" fmla="*/ 2134 w 63777"/>
                <a:gd name="connsiteY14" fmla="*/ 16263 h 48344"/>
                <a:gd name="connsiteX15" fmla="*/ 6499 w 63777"/>
                <a:gd name="connsiteY15" fmla="*/ 13564 h 48344"/>
                <a:gd name="connsiteX16" fmla="*/ 12286 w 63777"/>
                <a:gd name="connsiteY16" fmla="*/ 14775 h 48344"/>
                <a:gd name="connsiteX17" fmla="*/ 19701 w 63777"/>
                <a:gd name="connsiteY17" fmla="*/ 14961 h 48344"/>
                <a:gd name="connsiteX18" fmla="*/ 23747 w 63777"/>
                <a:gd name="connsiteY18" fmla="*/ 15682 h 48344"/>
                <a:gd name="connsiteX19" fmla="*/ 27110 w 63777"/>
                <a:gd name="connsiteY19" fmla="*/ 13635 h 48344"/>
                <a:gd name="connsiteX20" fmla="*/ 31535 w 63777"/>
                <a:gd name="connsiteY20" fmla="*/ 14934 h 48344"/>
                <a:gd name="connsiteX21" fmla="*/ 34095 w 63777"/>
                <a:gd name="connsiteY21" fmla="*/ 16263 h 48344"/>
                <a:gd name="connsiteX22" fmla="*/ 37906 w 63777"/>
                <a:gd name="connsiteY22" fmla="*/ 13881 h 48344"/>
                <a:gd name="connsiteX23" fmla="*/ 40224 w 63777"/>
                <a:gd name="connsiteY23" fmla="*/ 8654 h 48344"/>
                <a:gd name="connsiteX24" fmla="*/ 46446 w 63777"/>
                <a:gd name="connsiteY24" fmla="*/ 2207 h 48344"/>
                <a:gd name="connsiteX25" fmla="*/ 52718 w 63777"/>
                <a:gd name="connsiteY25" fmla="*/ 3730 h 48344"/>
                <a:gd name="connsiteX26" fmla="*/ 58389 w 63777"/>
                <a:gd name="connsiteY26" fmla="*/ 4 h 48344"/>
                <a:gd name="connsiteX27" fmla="*/ 53213 w 63777"/>
                <a:gd name="connsiteY27" fmla="*/ 15488 h 48344"/>
                <a:gd name="connsiteX28" fmla="*/ 53830 w 63777"/>
                <a:gd name="connsiteY28" fmla="*/ 16748 h 48344"/>
                <a:gd name="connsiteX29" fmla="*/ 55149 w 63777"/>
                <a:gd name="connsiteY29" fmla="*/ 19903 h 48344"/>
                <a:gd name="connsiteX30" fmla="*/ 58790 w 63777"/>
                <a:gd name="connsiteY30" fmla="*/ 20173 h 48344"/>
                <a:gd name="connsiteX31" fmla="*/ 60145 w 63777"/>
                <a:gd name="connsiteY31" fmla="*/ 23368 h 48344"/>
                <a:gd name="connsiteX32" fmla="*/ 58873 w 63777"/>
                <a:gd name="connsiteY32" fmla="*/ 24478 h 48344"/>
                <a:gd name="connsiteX33" fmla="*/ 63725 w 63777"/>
                <a:gd name="connsiteY33" fmla="*/ 26174 h 48344"/>
                <a:gd name="connsiteX34" fmla="*/ 57901 w 63777"/>
                <a:gd name="connsiteY34" fmla="*/ 27165 h 48344"/>
                <a:gd name="connsiteX35" fmla="*/ 56569 w 63777"/>
                <a:gd name="connsiteY35" fmla="*/ 30141 h 48344"/>
                <a:gd name="connsiteX36" fmla="*/ 58180 w 63777"/>
                <a:gd name="connsiteY36" fmla="*/ 36031 h 48344"/>
                <a:gd name="connsiteX37" fmla="*/ 55292 w 63777"/>
                <a:gd name="connsiteY37" fmla="*/ 36400 h 48344"/>
                <a:gd name="connsiteX38" fmla="*/ 52092 w 63777"/>
                <a:gd name="connsiteY38" fmla="*/ 39399 h 48344"/>
                <a:gd name="connsiteX39" fmla="*/ 52713 w 63777"/>
                <a:gd name="connsiteY39" fmla="*/ 44402 h 48344"/>
                <a:gd name="connsiteX40" fmla="*/ 42655 w 63777"/>
                <a:gd name="connsiteY40" fmla="*/ 46086 h 48344"/>
                <a:gd name="connsiteX41" fmla="*/ 39772 w 63777"/>
                <a:gd name="connsiteY41" fmla="*/ 45662 h 48344"/>
                <a:gd name="connsiteX42" fmla="*/ 38580 w 63777"/>
                <a:gd name="connsiteY42" fmla="*/ 46431 h 48344"/>
                <a:gd name="connsiteX43" fmla="*/ 37727 w 63777"/>
                <a:gd name="connsiteY43" fmla="*/ 48312 h 48344"/>
                <a:gd name="connsiteX44" fmla="*/ 33411 w 63777"/>
                <a:gd name="connsiteY44" fmla="*/ 46799 h 48344"/>
                <a:gd name="connsiteX45" fmla="*/ 30614 w 63777"/>
                <a:gd name="connsiteY45" fmla="*/ 46894 h 48344"/>
                <a:gd name="connsiteX0" fmla="*/ 30614 w 67248"/>
                <a:gd name="connsiteY0" fmla="*/ 46894 h 48344"/>
                <a:gd name="connsiteX1" fmla="*/ 24391 w 67248"/>
                <a:gd name="connsiteY1" fmla="*/ 46762 h 48344"/>
                <a:gd name="connsiteX2" fmla="*/ 20500 w 67248"/>
                <a:gd name="connsiteY2" fmla="*/ 42408 h 48344"/>
                <a:gd name="connsiteX3" fmla="*/ 15207 w 67248"/>
                <a:gd name="connsiteY3" fmla="*/ 40269 h 48344"/>
                <a:gd name="connsiteX4" fmla="*/ 11741 w 67248"/>
                <a:gd name="connsiteY4" fmla="*/ 41006 h 48344"/>
                <a:gd name="connsiteX5" fmla="*/ 11509 w 67248"/>
                <a:gd name="connsiteY5" fmla="*/ 38764 h 48344"/>
                <a:gd name="connsiteX6" fmla="*/ 7773 w 67248"/>
                <a:gd name="connsiteY6" fmla="*/ 37171 h 48344"/>
                <a:gd name="connsiteX7" fmla="*/ 5175 w 67248"/>
                <a:gd name="connsiteY7" fmla="*/ 35055 h 48344"/>
                <a:gd name="connsiteX8" fmla="*/ 2401 w 67248"/>
                <a:gd name="connsiteY8" fmla="*/ 34666 h 48344"/>
                <a:gd name="connsiteX9" fmla="*/ 882 w 67248"/>
                <a:gd name="connsiteY9" fmla="*/ 33636 h 48344"/>
                <a:gd name="connsiteX10" fmla="*/ 468 w 67248"/>
                <a:gd name="connsiteY10" fmla="*/ 32742 h 48344"/>
                <a:gd name="connsiteX11" fmla="*/ 8111 w 67248"/>
                <a:gd name="connsiteY11" fmla="*/ 25164 h 48344"/>
                <a:gd name="connsiteX12" fmla="*/ 5915 w 67248"/>
                <a:gd name="connsiteY12" fmla="*/ 23127 h 48344"/>
                <a:gd name="connsiteX13" fmla="*/ 2904 w 67248"/>
                <a:gd name="connsiteY13" fmla="*/ 20877 h 48344"/>
                <a:gd name="connsiteX14" fmla="*/ 2134 w 67248"/>
                <a:gd name="connsiteY14" fmla="*/ 16263 h 48344"/>
                <a:gd name="connsiteX15" fmla="*/ 6499 w 67248"/>
                <a:gd name="connsiteY15" fmla="*/ 13564 h 48344"/>
                <a:gd name="connsiteX16" fmla="*/ 12286 w 67248"/>
                <a:gd name="connsiteY16" fmla="*/ 14775 h 48344"/>
                <a:gd name="connsiteX17" fmla="*/ 19701 w 67248"/>
                <a:gd name="connsiteY17" fmla="*/ 14961 h 48344"/>
                <a:gd name="connsiteX18" fmla="*/ 23747 w 67248"/>
                <a:gd name="connsiteY18" fmla="*/ 15682 h 48344"/>
                <a:gd name="connsiteX19" fmla="*/ 27110 w 67248"/>
                <a:gd name="connsiteY19" fmla="*/ 13635 h 48344"/>
                <a:gd name="connsiteX20" fmla="*/ 31535 w 67248"/>
                <a:gd name="connsiteY20" fmla="*/ 14934 h 48344"/>
                <a:gd name="connsiteX21" fmla="*/ 34095 w 67248"/>
                <a:gd name="connsiteY21" fmla="*/ 16263 h 48344"/>
                <a:gd name="connsiteX22" fmla="*/ 37906 w 67248"/>
                <a:gd name="connsiteY22" fmla="*/ 13881 h 48344"/>
                <a:gd name="connsiteX23" fmla="*/ 40224 w 67248"/>
                <a:gd name="connsiteY23" fmla="*/ 8654 h 48344"/>
                <a:gd name="connsiteX24" fmla="*/ 46446 w 67248"/>
                <a:gd name="connsiteY24" fmla="*/ 2207 h 48344"/>
                <a:gd name="connsiteX25" fmla="*/ 52718 w 67248"/>
                <a:gd name="connsiteY25" fmla="*/ 3730 h 48344"/>
                <a:gd name="connsiteX26" fmla="*/ 58389 w 67248"/>
                <a:gd name="connsiteY26" fmla="*/ 4 h 48344"/>
                <a:gd name="connsiteX27" fmla="*/ 67248 w 67248"/>
                <a:gd name="connsiteY27" fmla="*/ 4967 h 48344"/>
                <a:gd name="connsiteX28" fmla="*/ 53830 w 67248"/>
                <a:gd name="connsiteY28" fmla="*/ 16748 h 48344"/>
                <a:gd name="connsiteX29" fmla="*/ 55149 w 67248"/>
                <a:gd name="connsiteY29" fmla="*/ 19903 h 48344"/>
                <a:gd name="connsiteX30" fmla="*/ 58790 w 67248"/>
                <a:gd name="connsiteY30" fmla="*/ 20173 h 48344"/>
                <a:gd name="connsiteX31" fmla="*/ 60145 w 67248"/>
                <a:gd name="connsiteY31" fmla="*/ 23368 h 48344"/>
                <a:gd name="connsiteX32" fmla="*/ 58873 w 67248"/>
                <a:gd name="connsiteY32" fmla="*/ 24478 h 48344"/>
                <a:gd name="connsiteX33" fmla="*/ 63725 w 67248"/>
                <a:gd name="connsiteY33" fmla="*/ 26174 h 48344"/>
                <a:gd name="connsiteX34" fmla="*/ 57901 w 67248"/>
                <a:gd name="connsiteY34" fmla="*/ 27165 h 48344"/>
                <a:gd name="connsiteX35" fmla="*/ 56569 w 67248"/>
                <a:gd name="connsiteY35" fmla="*/ 30141 h 48344"/>
                <a:gd name="connsiteX36" fmla="*/ 58180 w 67248"/>
                <a:gd name="connsiteY36" fmla="*/ 36031 h 48344"/>
                <a:gd name="connsiteX37" fmla="*/ 55292 w 67248"/>
                <a:gd name="connsiteY37" fmla="*/ 36400 h 48344"/>
                <a:gd name="connsiteX38" fmla="*/ 52092 w 67248"/>
                <a:gd name="connsiteY38" fmla="*/ 39399 h 48344"/>
                <a:gd name="connsiteX39" fmla="*/ 52713 w 67248"/>
                <a:gd name="connsiteY39" fmla="*/ 44402 h 48344"/>
                <a:gd name="connsiteX40" fmla="*/ 42655 w 67248"/>
                <a:gd name="connsiteY40" fmla="*/ 46086 h 48344"/>
                <a:gd name="connsiteX41" fmla="*/ 39772 w 67248"/>
                <a:gd name="connsiteY41" fmla="*/ 45662 h 48344"/>
                <a:gd name="connsiteX42" fmla="*/ 38580 w 67248"/>
                <a:gd name="connsiteY42" fmla="*/ 46431 h 48344"/>
                <a:gd name="connsiteX43" fmla="*/ 37727 w 67248"/>
                <a:gd name="connsiteY43" fmla="*/ 48312 h 48344"/>
                <a:gd name="connsiteX44" fmla="*/ 33411 w 67248"/>
                <a:gd name="connsiteY44" fmla="*/ 46799 h 48344"/>
                <a:gd name="connsiteX45" fmla="*/ 30614 w 67248"/>
                <a:gd name="connsiteY45" fmla="*/ 46894 h 48344"/>
                <a:gd name="connsiteX0" fmla="*/ 30614 w 67248"/>
                <a:gd name="connsiteY0" fmla="*/ 46894 h 48344"/>
                <a:gd name="connsiteX1" fmla="*/ 24391 w 67248"/>
                <a:gd name="connsiteY1" fmla="*/ 46762 h 48344"/>
                <a:gd name="connsiteX2" fmla="*/ 20500 w 67248"/>
                <a:gd name="connsiteY2" fmla="*/ 42408 h 48344"/>
                <a:gd name="connsiteX3" fmla="*/ 15207 w 67248"/>
                <a:gd name="connsiteY3" fmla="*/ 40269 h 48344"/>
                <a:gd name="connsiteX4" fmla="*/ 11741 w 67248"/>
                <a:gd name="connsiteY4" fmla="*/ 41006 h 48344"/>
                <a:gd name="connsiteX5" fmla="*/ 11509 w 67248"/>
                <a:gd name="connsiteY5" fmla="*/ 38764 h 48344"/>
                <a:gd name="connsiteX6" fmla="*/ 7773 w 67248"/>
                <a:gd name="connsiteY6" fmla="*/ 37171 h 48344"/>
                <a:gd name="connsiteX7" fmla="*/ 5175 w 67248"/>
                <a:gd name="connsiteY7" fmla="*/ 35055 h 48344"/>
                <a:gd name="connsiteX8" fmla="*/ 2401 w 67248"/>
                <a:gd name="connsiteY8" fmla="*/ 34666 h 48344"/>
                <a:gd name="connsiteX9" fmla="*/ 882 w 67248"/>
                <a:gd name="connsiteY9" fmla="*/ 33636 h 48344"/>
                <a:gd name="connsiteX10" fmla="*/ 468 w 67248"/>
                <a:gd name="connsiteY10" fmla="*/ 32742 h 48344"/>
                <a:gd name="connsiteX11" fmla="*/ 8111 w 67248"/>
                <a:gd name="connsiteY11" fmla="*/ 25164 h 48344"/>
                <a:gd name="connsiteX12" fmla="*/ 5915 w 67248"/>
                <a:gd name="connsiteY12" fmla="*/ 23127 h 48344"/>
                <a:gd name="connsiteX13" fmla="*/ 2904 w 67248"/>
                <a:gd name="connsiteY13" fmla="*/ 20877 h 48344"/>
                <a:gd name="connsiteX14" fmla="*/ 2134 w 67248"/>
                <a:gd name="connsiteY14" fmla="*/ 16263 h 48344"/>
                <a:gd name="connsiteX15" fmla="*/ 6499 w 67248"/>
                <a:gd name="connsiteY15" fmla="*/ 13564 h 48344"/>
                <a:gd name="connsiteX16" fmla="*/ 12286 w 67248"/>
                <a:gd name="connsiteY16" fmla="*/ 14775 h 48344"/>
                <a:gd name="connsiteX17" fmla="*/ 19701 w 67248"/>
                <a:gd name="connsiteY17" fmla="*/ 14961 h 48344"/>
                <a:gd name="connsiteX18" fmla="*/ 23747 w 67248"/>
                <a:gd name="connsiteY18" fmla="*/ 15682 h 48344"/>
                <a:gd name="connsiteX19" fmla="*/ 27110 w 67248"/>
                <a:gd name="connsiteY19" fmla="*/ 13635 h 48344"/>
                <a:gd name="connsiteX20" fmla="*/ 31535 w 67248"/>
                <a:gd name="connsiteY20" fmla="*/ 14934 h 48344"/>
                <a:gd name="connsiteX21" fmla="*/ 34095 w 67248"/>
                <a:gd name="connsiteY21" fmla="*/ 16263 h 48344"/>
                <a:gd name="connsiteX22" fmla="*/ 37906 w 67248"/>
                <a:gd name="connsiteY22" fmla="*/ 13881 h 48344"/>
                <a:gd name="connsiteX23" fmla="*/ 40224 w 67248"/>
                <a:gd name="connsiteY23" fmla="*/ 8654 h 48344"/>
                <a:gd name="connsiteX24" fmla="*/ 46446 w 67248"/>
                <a:gd name="connsiteY24" fmla="*/ 2207 h 48344"/>
                <a:gd name="connsiteX25" fmla="*/ 52718 w 67248"/>
                <a:gd name="connsiteY25" fmla="*/ 3730 h 48344"/>
                <a:gd name="connsiteX26" fmla="*/ 58389 w 67248"/>
                <a:gd name="connsiteY26" fmla="*/ 4 h 48344"/>
                <a:gd name="connsiteX27" fmla="*/ 67248 w 67248"/>
                <a:gd name="connsiteY27" fmla="*/ 4967 h 48344"/>
                <a:gd name="connsiteX28" fmla="*/ 65339 w 67248"/>
                <a:gd name="connsiteY28" fmla="*/ 10144 h 48344"/>
                <a:gd name="connsiteX29" fmla="*/ 55149 w 67248"/>
                <a:gd name="connsiteY29" fmla="*/ 19903 h 48344"/>
                <a:gd name="connsiteX30" fmla="*/ 58790 w 67248"/>
                <a:gd name="connsiteY30" fmla="*/ 20173 h 48344"/>
                <a:gd name="connsiteX31" fmla="*/ 60145 w 67248"/>
                <a:gd name="connsiteY31" fmla="*/ 23368 h 48344"/>
                <a:gd name="connsiteX32" fmla="*/ 58873 w 67248"/>
                <a:gd name="connsiteY32" fmla="*/ 24478 h 48344"/>
                <a:gd name="connsiteX33" fmla="*/ 63725 w 67248"/>
                <a:gd name="connsiteY33" fmla="*/ 26174 h 48344"/>
                <a:gd name="connsiteX34" fmla="*/ 57901 w 67248"/>
                <a:gd name="connsiteY34" fmla="*/ 27165 h 48344"/>
                <a:gd name="connsiteX35" fmla="*/ 56569 w 67248"/>
                <a:gd name="connsiteY35" fmla="*/ 30141 h 48344"/>
                <a:gd name="connsiteX36" fmla="*/ 58180 w 67248"/>
                <a:gd name="connsiteY36" fmla="*/ 36031 h 48344"/>
                <a:gd name="connsiteX37" fmla="*/ 55292 w 67248"/>
                <a:gd name="connsiteY37" fmla="*/ 36400 h 48344"/>
                <a:gd name="connsiteX38" fmla="*/ 52092 w 67248"/>
                <a:gd name="connsiteY38" fmla="*/ 39399 h 48344"/>
                <a:gd name="connsiteX39" fmla="*/ 52713 w 67248"/>
                <a:gd name="connsiteY39" fmla="*/ 44402 h 48344"/>
                <a:gd name="connsiteX40" fmla="*/ 42655 w 67248"/>
                <a:gd name="connsiteY40" fmla="*/ 46086 h 48344"/>
                <a:gd name="connsiteX41" fmla="*/ 39772 w 67248"/>
                <a:gd name="connsiteY41" fmla="*/ 45662 h 48344"/>
                <a:gd name="connsiteX42" fmla="*/ 38580 w 67248"/>
                <a:gd name="connsiteY42" fmla="*/ 46431 h 48344"/>
                <a:gd name="connsiteX43" fmla="*/ 37727 w 67248"/>
                <a:gd name="connsiteY43" fmla="*/ 48312 h 48344"/>
                <a:gd name="connsiteX44" fmla="*/ 33411 w 67248"/>
                <a:gd name="connsiteY44" fmla="*/ 46799 h 48344"/>
                <a:gd name="connsiteX45" fmla="*/ 30614 w 67248"/>
                <a:gd name="connsiteY45" fmla="*/ 46894 h 48344"/>
                <a:gd name="connsiteX0" fmla="*/ 30614 w 67593"/>
                <a:gd name="connsiteY0" fmla="*/ 46894 h 48344"/>
                <a:gd name="connsiteX1" fmla="*/ 24391 w 67593"/>
                <a:gd name="connsiteY1" fmla="*/ 46762 h 48344"/>
                <a:gd name="connsiteX2" fmla="*/ 20500 w 67593"/>
                <a:gd name="connsiteY2" fmla="*/ 42408 h 48344"/>
                <a:gd name="connsiteX3" fmla="*/ 15207 w 67593"/>
                <a:gd name="connsiteY3" fmla="*/ 40269 h 48344"/>
                <a:gd name="connsiteX4" fmla="*/ 11741 w 67593"/>
                <a:gd name="connsiteY4" fmla="*/ 41006 h 48344"/>
                <a:gd name="connsiteX5" fmla="*/ 11509 w 67593"/>
                <a:gd name="connsiteY5" fmla="*/ 38764 h 48344"/>
                <a:gd name="connsiteX6" fmla="*/ 7773 w 67593"/>
                <a:gd name="connsiteY6" fmla="*/ 37171 h 48344"/>
                <a:gd name="connsiteX7" fmla="*/ 5175 w 67593"/>
                <a:gd name="connsiteY7" fmla="*/ 35055 h 48344"/>
                <a:gd name="connsiteX8" fmla="*/ 2401 w 67593"/>
                <a:gd name="connsiteY8" fmla="*/ 34666 h 48344"/>
                <a:gd name="connsiteX9" fmla="*/ 882 w 67593"/>
                <a:gd name="connsiteY9" fmla="*/ 33636 h 48344"/>
                <a:gd name="connsiteX10" fmla="*/ 468 w 67593"/>
                <a:gd name="connsiteY10" fmla="*/ 32742 h 48344"/>
                <a:gd name="connsiteX11" fmla="*/ 8111 w 67593"/>
                <a:gd name="connsiteY11" fmla="*/ 25164 h 48344"/>
                <a:gd name="connsiteX12" fmla="*/ 5915 w 67593"/>
                <a:gd name="connsiteY12" fmla="*/ 23127 h 48344"/>
                <a:gd name="connsiteX13" fmla="*/ 2904 w 67593"/>
                <a:gd name="connsiteY13" fmla="*/ 20877 h 48344"/>
                <a:gd name="connsiteX14" fmla="*/ 2134 w 67593"/>
                <a:gd name="connsiteY14" fmla="*/ 16263 h 48344"/>
                <a:gd name="connsiteX15" fmla="*/ 6499 w 67593"/>
                <a:gd name="connsiteY15" fmla="*/ 13564 h 48344"/>
                <a:gd name="connsiteX16" fmla="*/ 12286 w 67593"/>
                <a:gd name="connsiteY16" fmla="*/ 14775 h 48344"/>
                <a:gd name="connsiteX17" fmla="*/ 19701 w 67593"/>
                <a:gd name="connsiteY17" fmla="*/ 14961 h 48344"/>
                <a:gd name="connsiteX18" fmla="*/ 23747 w 67593"/>
                <a:gd name="connsiteY18" fmla="*/ 15682 h 48344"/>
                <a:gd name="connsiteX19" fmla="*/ 27110 w 67593"/>
                <a:gd name="connsiteY19" fmla="*/ 13635 h 48344"/>
                <a:gd name="connsiteX20" fmla="*/ 31535 w 67593"/>
                <a:gd name="connsiteY20" fmla="*/ 14934 h 48344"/>
                <a:gd name="connsiteX21" fmla="*/ 34095 w 67593"/>
                <a:gd name="connsiteY21" fmla="*/ 16263 h 48344"/>
                <a:gd name="connsiteX22" fmla="*/ 37906 w 67593"/>
                <a:gd name="connsiteY22" fmla="*/ 13881 h 48344"/>
                <a:gd name="connsiteX23" fmla="*/ 40224 w 67593"/>
                <a:gd name="connsiteY23" fmla="*/ 8654 h 48344"/>
                <a:gd name="connsiteX24" fmla="*/ 46446 w 67593"/>
                <a:gd name="connsiteY24" fmla="*/ 2207 h 48344"/>
                <a:gd name="connsiteX25" fmla="*/ 52718 w 67593"/>
                <a:gd name="connsiteY25" fmla="*/ 3730 h 48344"/>
                <a:gd name="connsiteX26" fmla="*/ 58389 w 67593"/>
                <a:gd name="connsiteY26" fmla="*/ 4 h 48344"/>
                <a:gd name="connsiteX27" fmla="*/ 67248 w 67593"/>
                <a:gd name="connsiteY27" fmla="*/ 4967 h 48344"/>
                <a:gd name="connsiteX28" fmla="*/ 65339 w 67593"/>
                <a:gd name="connsiteY28" fmla="*/ 10144 h 48344"/>
                <a:gd name="connsiteX29" fmla="*/ 67360 w 67593"/>
                <a:gd name="connsiteY29" fmla="*/ 12292 h 48344"/>
                <a:gd name="connsiteX30" fmla="*/ 58790 w 67593"/>
                <a:gd name="connsiteY30" fmla="*/ 20173 h 48344"/>
                <a:gd name="connsiteX31" fmla="*/ 60145 w 67593"/>
                <a:gd name="connsiteY31" fmla="*/ 23368 h 48344"/>
                <a:gd name="connsiteX32" fmla="*/ 58873 w 67593"/>
                <a:gd name="connsiteY32" fmla="*/ 24478 h 48344"/>
                <a:gd name="connsiteX33" fmla="*/ 63725 w 67593"/>
                <a:gd name="connsiteY33" fmla="*/ 26174 h 48344"/>
                <a:gd name="connsiteX34" fmla="*/ 57901 w 67593"/>
                <a:gd name="connsiteY34" fmla="*/ 27165 h 48344"/>
                <a:gd name="connsiteX35" fmla="*/ 56569 w 67593"/>
                <a:gd name="connsiteY35" fmla="*/ 30141 h 48344"/>
                <a:gd name="connsiteX36" fmla="*/ 58180 w 67593"/>
                <a:gd name="connsiteY36" fmla="*/ 36031 h 48344"/>
                <a:gd name="connsiteX37" fmla="*/ 55292 w 67593"/>
                <a:gd name="connsiteY37" fmla="*/ 36400 h 48344"/>
                <a:gd name="connsiteX38" fmla="*/ 52092 w 67593"/>
                <a:gd name="connsiteY38" fmla="*/ 39399 h 48344"/>
                <a:gd name="connsiteX39" fmla="*/ 52713 w 67593"/>
                <a:gd name="connsiteY39" fmla="*/ 44402 h 48344"/>
                <a:gd name="connsiteX40" fmla="*/ 42655 w 67593"/>
                <a:gd name="connsiteY40" fmla="*/ 46086 h 48344"/>
                <a:gd name="connsiteX41" fmla="*/ 39772 w 67593"/>
                <a:gd name="connsiteY41" fmla="*/ 45662 h 48344"/>
                <a:gd name="connsiteX42" fmla="*/ 38580 w 67593"/>
                <a:gd name="connsiteY42" fmla="*/ 46431 h 48344"/>
                <a:gd name="connsiteX43" fmla="*/ 37727 w 67593"/>
                <a:gd name="connsiteY43" fmla="*/ 48312 h 48344"/>
                <a:gd name="connsiteX44" fmla="*/ 33411 w 67593"/>
                <a:gd name="connsiteY44" fmla="*/ 46799 h 48344"/>
                <a:gd name="connsiteX45" fmla="*/ 30614 w 67593"/>
                <a:gd name="connsiteY45" fmla="*/ 46894 h 48344"/>
                <a:gd name="connsiteX0" fmla="*/ 30614 w 67402"/>
                <a:gd name="connsiteY0" fmla="*/ 46894 h 48344"/>
                <a:gd name="connsiteX1" fmla="*/ 24391 w 67402"/>
                <a:gd name="connsiteY1" fmla="*/ 46762 h 48344"/>
                <a:gd name="connsiteX2" fmla="*/ 20500 w 67402"/>
                <a:gd name="connsiteY2" fmla="*/ 42408 h 48344"/>
                <a:gd name="connsiteX3" fmla="*/ 15207 w 67402"/>
                <a:gd name="connsiteY3" fmla="*/ 40269 h 48344"/>
                <a:gd name="connsiteX4" fmla="*/ 11741 w 67402"/>
                <a:gd name="connsiteY4" fmla="*/ 41006 h 48344"/>
                <a:gd name="connsiteX5" fmla="*/ 11509 w 67402"/>
                <a:gd name="connsiteY5" fmla="*/ 38764 h 48344"/>
                <a:gd name="connsiteX6" fmla="*/ 7773 w 67402"/>
                <a:gd name="connsiteY6" fmla="*/ 37171 h 48344"/>
                <a:gd name="connsiteX7" fmla="*/ 5175 w 67402"/>
                <a:gd name="connsiteY7" fmla="*/ 35055 h 48344"/>
                <a:gd name="connsiteX8" fmla="*/ 2401 w 67402"/>
                <a:gd name="connsiteY8" fmla="*/ 34666 h 48344"/>
                <a:gd name="connsiteX9" fmla="*/ 882 w 67402"/>
                <a:gd name="connsiteY9" fmla="*/ 33636 h 48344"/>
                <a:gd name="connsiteX10" fmla="*/ 468 w 67402"/>
                <a:gd name="connsiteY10" fmla="*/ 32742 h 48344"/>
                <a:gd name="connsiteX11" fmla="*/ 8111 w 67402"/>
                <a:gd name="connsiteY11" fmla="*/ 25164 h 48344"/>
                <a:gd name="connsiteX12" fmla="*/ 5915 w 67402"/>
                <a:gd name="connsiteY12" fmla="*/ 23127 h 48344"/>
                <a:gd name="connsiteX13" fmla="*/ 2904 w 67402"/>
                <a:gd name="connsiteY13" fmla="*/ 20877 h 48344"/>
                <a:gd name="connsiteX14" fmla="*/ 2134 w 67402"/>
                <a:gd name="connsiteY14" fmla="*/ 16263 h 48344"/>
                <a:gd name="connsiteX15" fmla="*/ 6499 w 67402"/>
                <a:gd name="connsiteY15" fmla="*/ 13564 h 48344"/>
                <a:gd name="connsiteX16" fmla="*/ 12286 w 67402"/>
                <a:gd name="connsiteY16" fmla="*/ 14775 h 48344"/>
                <a:gd name="connsiteX17" fmla="*/ 19701 w 67402"/>
                <a:gd name="connsiteY17" fmla="*/ 14961 h 48344"/>
                <a:gd name="connsiteX18" fmla="*/ 23747 w 67402"/>
                <a:gd name="connsiteY18" fmla="*/ 15682 h 48344"/>
                <a:gd name="connsiteX19" fmla="*/ 27110 w 67402"/>
                <a:gd name="connsiteY19" fmla="*/ 13635 h 48344"/>
                <a:gd name="connsiteX20" fmla="*/ 31535 w 67402"/>
                <a:gd name="connsiteY20" fmla="*/ 14934 h 48344"/>
                <a:gd name="connsiteX21" fmla="*/ 34095 w 67402"/>
                <a:gd name="connsiteY21" fmla="*/ 16263 h 48344"/>
                <a:gd name="connsiteX22" fmla="*/ 37906 w 67402"/>
                <a:gd name="connsiteY22" fmla="*/ 13881 h 48344"/>
                <a:gd name="connsiteX23" fmla="*/ 40224 w 67402"/>
                <a:gd name="connsiteY23" fmla="*/ 8654 h 48344"/>
                <a:gd name="connsiteX24" fmla="*/ 46446 w 67402"/>
                <a:gd name="connsiteY24" fmla="*/ 2207 h 48344"/>
                <a:gd name="connsiteX25" fmla="*/ 52718 w 67402"/>
                <a:gd name="connsiteY25" fmla="*/ 3730 h 48344"/>
                <a:gd name="connsiteX26" fmla="*/ 58389 w 67402"/>
                <a:gd name="connsiteY26" fmla="*/ 4 h 48344"/>
                <a:gd name="connsiteX27" fmla="*/ 67248 w 67402"/>
                <a:gd name="connsiteY27" fmla="*/ 4967 h 48344"/>
                <a:gd name="connsiteX28" fmla="*/ 65339 w 67402"/>
                <a:gd name="connsiteY28" fmla="*/ 10144 h 48344"/>
                <a:gd name="connsiteX29" fmla="*/ 67360 w 67402"/>
                <a:gd name="connsiteY29" fmla="*/ 12292 h 48344"/>
                <a:gd name="connsiteX30" fmla="*/ 63001 w 67402"/>
                <a:gd name="connsiteY30" fmla="*/ 17599 h 48344"/>
                <a:gd name="connsiteX31" fmla="*/ 60145 w 67402"/>
                <a:gd name="connsiteY31" fmla="*/ 23368 h 48344"/>
                <a:gd name="connsiteX32" fmla="*/ 58873 w 67402"/>
                <a:gd name="connsiteY32" fmla="*/ 24478 h 48344"/>
                <a:gd name="connsiteX33" fmla="*/ 63725 w 67402"/>
                <a:gd name="connsiteY33" fmla="*/ 26174 h 48344"/>
                <a:gd name="connsiteX34" fmla="*/ 57901 w 67402"/>
                <a:gd name="connsiteY34" fmla="*/ 27165 h 48344"/>
                <a:gd name="connsiteX35" fmla="*/ 56569 w 67402"/>
                <a:gd name="connsiteY35" fmla="*/ 30141 h 48344"/>
                <a:gd name="connsiteX36" fmla="*/ 58180 w 67402"/>
                <a:gd name="connsiteY36" fmla="*/ 36031 h 48344"/>
                <a:gd name="connsiteX37" fmla="*/ 55292 w 67402"/>
                <a:gd name="connsiteY37" fmla="*/ 36400 h 48344"/>
                <a:gd name="connsiteX38" fmla="*/ 52092 w 67402"/>
                <a:gd name="connsiteY38" fmla="*/ 39399 h 48344"/>
                <a:gd name="connsiteX39" fmla="*/ 52713 w 67402"/>
                <a:gd name="connsiteY39" fmla="*/ 44402 h 48344"/>
                <a:gd name="connsiteX40" fmla="*/ 42655 w 67402"/>
                <a:gd name="connsiteY40" fmla="*/ 46086 h 48344"/>
                <a:gd name="connsiteX41" fmla="*/ 39772 w 67402"/>
                <a:gd name="connsiteY41" fmla="*/ 45662 h 48344"/>
                <a:gd name="connsiteX42" fmla="*/ 38580 w 67402"/>
                <a:gd name="connsiteY42" fmla="*/ 46431 h 48344"/>
                <a:gd name="connsiteX43" fmla="*/ 37727 w 67402"/>
                <a:gd name="connsiteY43" fmla="*/ 48312 h 48344"/>
                <a:gd name="connsiteX44" fmla="*/ 33411 w 67402"/>
                <a:gd name="connsiteY44" fmla="*/ 46799 h 48344"/>
                <a:gd name="connsiteX45" fmla="*/ 30614 w 67402"/>
                <a:gd name="connsiteY45" fmla="*/ 46894 h 48344"/>
                <a:gd name="connsiteX0" fmla="*/ 30614 w 67402"/>
                <a:gd name="connsiteY0" fmla="*/ 46894 h 48344"/>
                <a:gd name="connsiteX1" fmla="*/ 24391 w 67402"/>
                <a:gd name="connsiteY1" fmla="*/ 46762 h 48344"/>
                <a:gd name="connsiteX2" fmla="*/ 20500 w 67402"/>
                <a:gd name="connsiteY2" fmla="*/ 42408 h 48344"/>
                <a:gd name="connsiteX3" fmla="*/ 15207 w 67402"/>
                <a:gd name="connsiteY3" fmla="*/ 40269 h 48344"/>
                <a:gd name="connsiteX4" fmla="*/ 11741 w 67402"/>
                <a:gd name="connsiteY4" fmla="*/ 41006 h 48344"/>
                <a:gd name="connsiteX5" fmla="*/ 11509 w 67402"/>
                <a:gd name="connsiteY5" fmla="*/ 38764 h 48344"/>
                <a:gd name="connsiteX6" fmla="*/ 7773 w 67402"/>
                <a:gd name="connsiteY6" fmla="*/ 37171 h 48344"/>
                <a:gd name="connsiteX7" fmla="*/ 5175 w 67402"/>
                <a:gd name="connsiteY7" fmla="*/ 35055 h 48344"/>
                <a:gd name="connsiteX8" fmla="*/ 2401 w 67402"/>
                <a:gd name="connsiteY8" fmla="*/ 34666 h 48344"/>
                <a:gd name="connsiteX9" fmla="*/ 882 w 67402"/>
                <a:gd name="connsiteY9" fmla="*/ 33636 h 48344"/>
                <a:gd name="connsiteX10" fmla="*/ 468 w 67402"/>
                <a:gd name="connsiteY10" fmla="*/ 32742 h 48344"/>
                <a:gd name="connsiteX11" fmla="*/ 8111 w 67402"/>
                <a:gd name="connsiteY11" fmla="*/ 25164 h 48344"/>
                <a:gd name="connsiteX12" fmla="*/ 5915 w 67402"/>
                <a:gd name="connsiteY12" fmla="*/ 23127 h 48344"/>
                <a:gd name="connsiteX13" fmla="*/ 2904 w 67402"/>
                <a:gd name="connsiteY13" fmla="*/ 20877 h 48344"/>
                <a:gd name="connsiteX14" fmla="*/ 2134 w 67402"/>
                <a:gd name="connsiteY14" fmla="*/ 16263 h 48344"/>
                <a:gd name="connsiteX15" fmla="*/ 6499 w 67402"/>
                <a:gd name="connsiteY15" fmla="*/ 13564 h 48344"/>
                <a:gd name="connsiteX16" fmla="*/ 12286 w 67402"/>
                <a:gd name="connsiteY16" fmla="*/ 14775 h 48344"/>
                <a:gd name="connsiteX17" fmla="*/ 19701 w 67402"/>
                <a:gd name="connsiteY17" fmla="*/ 14961 h 48344"/>
                <a:gd name="connsiteX18" fmla="*/ 23747 w 67402"/>
                <a:gd name="connsiteY18" fmla="*/ 15682 h 48344"/>
                <a:gd name="connsiteX19" fmla="*/ 27110 w 67402"/>
                <a:gd name="connsiteY19" fmla="*/ 13635 h 48344"/>
                <a:gd name="connsiteX20" fmla="*/ 31535 w 67402"/>
                <a:gd name="connsiteY20" fmla="*/ 14934 h 48344"/>
                <a:gd name="connsiteX21" fmla="*/ 34095 w 67402"/>
                <a:gd name="connsiteY21" fmla="*/ 16263 h 48344"/>
                <a:gd name="connsiteX22" fmla="*/ 37906 w 67402"/>
                <a:gd name="connsiteY22" fmla="*/ 13881 h 48344"/>
                <a:gd name="connsiteX23" fmla="*/ 40224 w 67402"/>
                <a:gd name="connsiteY23" fmla="*/ 8654 h 48344"/>
                <a:gd name="connsiteX24" fmla="*/ 46446 w 67402"/>
                <a:gd name="connsiteY24" fmla="*/ 2207 h 48344"/>
                <a:gd name="connsiteX25" fmla="*/ 52718 w 67402"/>
                <a:gd name="connsiteY25" fmla="*/ 3730 h 48344"/>
                <a:gd name="connsiteX26" fmla="*/ 58389 w 67402"/>
                <a:gd name="connsiteY26" fmla="*/ 4 h 48344"/>
                <a:gd name="connsiteX27" fmla="*/ 67248 w 67402"/>
                <a:gd name="connsiteY27" fmla="*/ 4967 h 48344"/>
                <a:gd name="connsiteX28" fmla="*/ 65339 w 67402"/>
                <a:gd name="connsiteY28" fmla="*/ 10144 h 48344"/>
                <a:gd name="connsiteX29" fmla="*/ 67360 w 67402"/>
                <a:gd name="connsiteY29" fmla="*/ 12292 h 48344"/>
                <a:gd name="connsiteX30" fmla="*/ 63001 w 67402"/>
                <a:gd name="connsiteY30" fmla="*/ 17599 h 48344"/>
                <a:gd name="connsiteX31" fmla="*/ 63513 w 67402"/>
                <a:gd name="connsiteY31" fmla="*/ 19227 h 48344"/>
                <a:gd name="connsiteX32" fmla="*/ 58873 w 67402"/>
                <a:gd name="connsiteY32" fmla="*/ 24478 h 48344"/>
                <a:gd name="connsiteX33" fmla="*/ 63725 w 67402"/>
                <a:gd name="connsiteY33" fmla="*/ 26174 h 48344"/>
                <a:gd name="connsiteX34" fmla="*/ 57901 w 67402"/>
                <a:gd name="connsiteY34" fmla="*/ 27165 h 48344"/>
                <a:gd name="connsiteX35" fmla="*/ 56569 w 67402"/>
                <a:gd name="connsiteY35" fmla="*/ 30141 h 48344"/>
                <a:gd name="connsiteX36" fmla="*/ 58180 w 67402"/>
                <a:gd name="connsiteY36" fmla="*/ 36031 h 48344"/>
                <a:gd name="connsiteX37" fmla="*/ 55292 w 67402"/>
                <a:gd name="connsiteY37" fmla="*/ 36400 h 48344"/>
                <a:gd name="connsiteX38" fmla="*/ 52092 w 67402"/>
                <a:gd name="connsiteY38" fmla="*/ 39399 h 48344"/>
                <a:gd name="connsiteX39" fmla="*/ 52713 w 67402"/>
                <a:gd name="connsiteY39" fmla="*/ 44402 h 48344"/>
                <a:gd name="connsiteX40" fmla="*/ 42655 w 67402"/>
                <a:gd name="connsiteY40" fmla="*/ 46086 h 48344"/>
                <a:gd name="connsiteX41" fmla="*/ 39772 w 67402"/>
                <a:gd name="connsiteY41" fmla="*/ 45662 h 48344"/>
                <a:gd name="connsiteX42" fmla="*/ 38580 w 67402"/>
                <a:gd name="connsiteY42" fmla="*/ 46431 h 48344"/>
                <a:gd name="connsiteX43" fmla="*/ 37727 w 67402"/>
                <a:gd name="connsiteY43" fmla="*/ 48312 h 48344"/>
                <a:gd name="connsiteX44" fmla="*/ 33411 w 67402"/>
                <a:gd name="connsiteY44" fmla="*/ 46799 h 48344"/>
                <a:gd name="connsiteX45" fmla="*/ 30614 w 67402"/>
                <a:gd name="connsiteY45" fmla="*/ 46894 h 48344"/>
                <a:gd name="connsiteX0" fmla="*/ 30614 w 67402"/>
                <a:gd name="connsiteY0" fmla="*/ 46894 h 48344"/>
                <a:gd name="connsiteX1" fmla="*/ 24391 w 67402"/>
                <a:gd name="connsiteY1" fmla="*/ 46762 h 48344"/>
                <a:gd name="connsiteX2" fmla="*/ 20500 w 67402"/>
                <a:gd name="connsiteY2" fmla="*/ 42408 h 48344"/>
                <a:gd name="connsiteX3" fmla="*/ 15207 w 67402"/>
                <a:gd name="connsiteY3" fmla="*/ 40269 h 48344"/>
                <a:gd name="connsiteX4" fmla="*/ 11741 w 67402"/>
                <a:gd name="connsiteY4" fmla="*/ 41006 h 48344"/>
                <a:gd name="connsiteX5" fmla="*/ 11509 w 67402"/>
                <a:gd name="connsiteY5" fmla="*/ 38764 h 48344"/>
                <a:gd name="connsiteX6" fmla="*/ 7773 w 67402"/>
                <a:gd name="connsiteY6" fmla="*/ 37171 h 48344"/>
                <a:gd name="connsiteX7" fmla="*/ 5175 w 67402"/>
                <a:gd name="connsiteY7" fmla="*/ 35055 h 48344"/>
                <a:gd name="connsiteX8" fmla="*/ 2401 w 67402"/>
                <a:gd name="connsiteY8" fmla="*/ 34666 h 48344"/>
                <a:gd name="connsiteX9" fmla="*/ 882 w 67402"/>
                <a:gd name="connsiteY9" fmla="*/ 33636 h 48344"/>
                <a:gd name="connsiteX10" fmla="*/ 468 w 67402"/>
                <a:gd name="connsiteY10" fmla="*/ 32742 h 48344"/>
                <a:gd name="connsiteX11" fmla="*/ 8111 w 67402"/>
                <a:gd name="connsiteY11" fmla="*/ 25164 h 48344"/>
                <a:gd name="connsiteX12" fmla="*/ 5915 w 67402"/>
                <a:gd name="connsiteY12" fmla="*/ 23127 h 48344"/>
                <a:gd name="connsiteX13" fmla="*/ 2904 w 67402"/>
                <a:gd name="connsiteY13" fmla="*/ 20877 h 48344"/>
                <a:gd name="connsiteX14" fmla="*/ 2134 w 67402"/>
                <a:gd name="connsiteY14" fmla="*/ 16263 h 48344"/>
                <a:gd name="connsiteX15" fmla="*/ 6499 w 67402"/>
                <a:gd name="connsiteY15" fmla="*/ 13564 h 48344"/>
                <a:gd name="connsiteX16" fmla="*/ 12286 w 67402"/>
                <a:gd name="connsiteY16" fmla="*/ 14775 h 48344"/>
                <a:gd name="connsiteX17" fmla="*/ 19701 w 67402"/>
                <a:gd name="connsiteY17" fmla="*/ 14961 h 48344"/>
                <a:gd name="connsiteX18" fmla="*/ 23747 w 67402"/>
                <a:gd name="connsiteY18" fmla="*/ 15682 h 48344"/>
                <a:gd name="connsiteX19" fmla="*/ 27110 w 67402"/>
                <a:gd name="connsiteY19" fmla="*/ 13635 h 48344"/>
                <a:gd name="connsiteX20" fmla="*/ 31535 w 67402"/>
                <a:gd name="connsiteY20" fmla="*/ 14934 h 48344"/>
                <a:gd name="connsiteX21" fmla="*/ 34095 w 67402"/>
                <a:gd name="connsiteY21" fmla="*/ 16263 h 48344"/>
                <a:gd name="connsiteX22" fmla="*/ 37906 w 67402"/>
                <a:gd name="connsiteY22" fmla="*/ 13881 h 48344"/>
                <a:gd name="connsiteX23" fmla="*/ 40224 w 67402"/>
                <a:gd name="connsiteY23" fmla="*/ 8654 h 48344"/>
                <a:gd name="connsiteX24" fmla="*/ 46446 w 67402"/>
                <a:gd name="connsiteY24" fmla="*/ 2207 h 48344"/>
                <a:gd name="connsiteX25" fmla="*/ 52718 w 67402"/>
                <a:gd name="connsiteY25" fmla="*/ 3730 h 48344"/>
                <a:gd name="connsiteX26" fmla="*/ 58389 w 67402"/>
                <a:gd name="connsiteY26" fmla="*/ 4 h 48344"/>
                <a:gd name="connsiteX27" fmla="*/ 67248 w 67402"/>
                <a:gd name="connsiteY27" fmla="*/ 4967 h 48344"/>
                <a:gd name="connsiteX28" fmla="*/ 65339 w 67402"/>
                <a:gd name="connsiteY28" fmla="*/ 10144 h 48344"/>
                <a:gd name="connsiteX29" fmla="*/ 67360 w 67402"/>
                <a:gd name="connsiteY29" fmla="*/ 12292 h 48344"/>
                <a:gd name="connsiteX30" fmla="*/ 63001 w 67402"/>
                <a:gd name="connsiteY30" fmla="*/ 17599 h 48344"/>
                <a:gd name="connsiteX31" fmla="*/ 63513 w 67402"/>
                <a:gd name="connsiteY31" fmla="*/ 19227 h 48344"/>
                <a:gd name="connsiteX32" fmla="*/ 66592 w 67402"/>
                <a:gd name="connsiteY32" fmla="*/ 20001 h 48344"/>
                <a:gd name="connsiteX33" fmla="*/ 63725 w 67402"/>
                <a:gd name="connsiteY33" fmla="*/ 26174 h 48344"/>
                <a:gd name="connsiteX34" fmla="*/ 57901 w 67402"/>
                <a:gd name="connsiteY34" fmla="*/ 27165 h 48344"/>
                <a:gd name="connsiteX35" fmla="*/ 56569 w 67402"/>
                <a:gd name="connsiteY35" fmla="*/ 30141 h 48344"/>
                <a:gd name="connsiteX36" fmla="*/ 58180 w 67402"/>
                <a:gd name="connsiteY36" fmla="*/ 36031 h 48344"/>
                <a:gd name="connsiteX37" fmla="*/ 55292 w 67402"/>
                <a:gd name="connsiteY37" fmla="*/ 36400 h 48344"/>
                <a:gd name="connsiteX38" fmla="*/ 52092 w 67402"/>
                <a:gd name="connsiteY38" fmla="*/ 39399 h 48344"/>
                <a:gd name="connsiteX39" fmla="*/ 52713 w 67402"/>
                <a:gd name="connsiteY39" fmla="*/ 44402 h 48344"/>
                <a:gd name="connsiteX40" fmla="*/ 42655 w 67402"/>
                <a:gd name="connsiteY40" fmla="*/ 46086 h 48344"/>
                <a:gd name="connsiteX41" fmla="*/ 39772 w 67402"/>
                <a:gd name="connsiteY41" fmla="*/ 45662 h 48344"/>
                <a:gd name="connsiteX42" fmla="*/ 38580 w 67402"/>
                <a:gd name="connsiteY42" fmla="*/ 46431 h 48344"/>
                <a:gd name="connsiteX43" fmla="*/ 37727 w 67402"/>
                <a:gd name="connsiteY43" fmla="*/ 48312 h 48344"/>
                <a:gd name="connsiteX44" fmla="*/ 33411 w 67402"/>
                <a:gd name="connsiteY44" fmla="*/ 46799 h 48344"/>
                <a:gd name="connsiteX45" fmla="*/ 30614 w 67402"/>
                <a:gd name="connsiteY45" fmla="*/ 46894 h 48344"/>
                <a:gd name="connsiteX0" fmla="*/ 30614 w 67471"/>
                <a:gd name="connsiteY0" fmla="*/ 46894 h 48344"/>
                <a:gd name="connsiteX1" fmla="*/ 24391 w 67471"/>
                <a:gd name="connsiteY1" fmla="*/ 46762 h 48344"/>
                <a:gd name="connsiteX2" fmla="*/ 20500 w 67471"/>
                <a:gd name="connsiteY2" fmla="*/ 42408 h 48344"/>
                <a:gd name="connsiteX3" fmla="*/ 15207 w 67471"/>
                <a:gd name="connsiteY3" fmla="*/ 40269 h 48344"/>
                <a:gd name="connsiteX4" fmla="*/ 11741 w 67471"/>
                <a:gd name="connsiteY4" fmla="*/ 41006 h 48344"/>
                <a:gd name="connsiteX5" fmla="*/ 11509 w 67471"/>
                <a:gd name="connsiteY5" fmla="*/ 38764 h 48344"/>
                <a:gd name="connsiteX6" fmla="*/ 7773 w 67471"/>
                <a:gd name="connsiteY6" fmla="*/ 37171 h 48344"/>
                <a:gd name="connsiteX7" fmla="*/ 5175 w 67471"/>
                <a:gd name="connsiteY7" fmla="*/ 35055 h 48344"/>
                <a:gd name="connsiteX8" fmla="*/ 2401 w 67471"/>
                <a:gd name="connsiteY8" fmla="*/ 34666 h 48344"/>
                <a:gd name="connsiteX9" fmla="*/ 882 w 67471"/>
                <a:gd name="connsiteY9" fmla="*/ 33636 h 48344"/>
                <a:gd name="connsiteX10" fmla="*/ 468 w 67471"/>
                <a:gd name="connsiteY10" fmla="*/ 32742 h 48344"/>
                <a:gd name="connsiteX11" fmla="*/ 8111 w 67471"/>
                <a:gd name="connsiteY11" fmla="*/ 25164 h 48344"/>
                <a:gd name="connsiteX12" fmla="*/ 5915 w 67471"/>
                <a:gd name="connsiteY12" fmla="*/ 23127 h 48344"/>
                <a:gd name="connsiteX13" fmla="*/ 2904 w 67471"/>
                <a:gd name="connsiteY13" fmla="*/ 20877 h 48344"/>
                <a:gd name="connsiteX14" fmla="*/ 2134 w 67471"/>
                <a:gd name="connsiteY14" fmla="*/ 16263 h 48344"/>
                <a:gd name="connsiteX15" fmla="*/ 6499 w 67471"/>
                <a:gd name="connsiteY15" fmla="*/ 13564 h 48344"/>
                <a:gd name="connsiteX16" fmla="*/ 12286 w 67471"/>
                <a:gd name="connsiteY16" fmla="*/ 14775 h 48344"/>
                <a:gd name="connsiteX17" fmla="*/ 19701 w 67471"/>
                <a:gd name="connsiteY17" fmla="*/ 14961 h 48344"/>
                <a:gd name="connsiteX18" fmla="*/ 23747 w 67471"/>
                <a:gd name="connsiteY18" fmla="*/ 15682 h 48344"/>
                <a:gd name="connsiteX19" fmla="*/ 27110 w 67471"/>
                <a:gd name="connsiteY19" fmla="*/ 13635 h 48344"/>
                <a:gd name="connsiteX20" fmla="*/ 31535 w 67471"/>
                <a:gd name="connsiteY20" fmla="*/ 14934 h 48344"/>
                <a:gd name="connsiteX21" fmla="*/ 34095 w 67471"/>
                <a:gd name="connsiteY21" fmla="*/ 16263 h 48344"/>
                <a:gd name="connsiteX22" fmla="*/ 37906 w 67471"/>
                <a:gd name="connsiteY22" fmla="*/ 13881 h 48344"/>
                <a:gd name="connsiteX23" fmla="*/ 40224 w 67471"/>
                <a:gd name="connsiteY23" fmla="*/ 8654 h 48344"/>
                <a:gd name="connsiteX24" fmla="*/ 46446 w 67471"/>
                <a:gd name="connsiteY24" fmla="*/ 2207 h 48344"/>
                <a:gd name="connsiteX25" fmla="*/ 52718 w 67471"/>
                <a:gd name="connsiteY25" fmla="*/ 3730 h 48344"/>
                <a:gd name="connsiteX26" fmla="*/ 58389 w 67471"/>
                <a:gd name="connsiteY26" fmla="*/ 4 h 48344"/>
                <a:gd name="connsiteX27" fmla="*/ 67248 w 67471"/>
                <a:gd name="connsiteY27" fmla="*/ 4967 h 48344"/>
                <a:gd name="connsiteX28" fmla="*/ 65339 w 67471"/>
                <a:gd name="connsiteY28" fmla="*/ 10144 h 48344"/>
                <a:gd name="connsiteX29" fmla="*/ 67360 w 67471"/>
                <a:gd name="connsiteY29" fmla="*/ 12292 h 48344"/>
                <a:gd name="connsiteX30" fmla="*/ 63001 w 67471"/>
                <a:gd name="connsiteY30" fmla="*/ 17599 h 48344"/>
                <a:gd name="connsiteX31" fmla="*/ 63513 w 67471"/>
                <a:gd name="connsiteY31" fmla="*/ 19227 h 48344"/>
                <a:gd name="connsiteX32" fmla="*/ 66592 w 67471"/>
                <a:gd name="connsiteY32" fmla="*/ 20001 h 48344"/>
                <a:gd name="connsiteX33" fmla="*/ 67290 w 67471"/>
                <a:gd name="connsiteY33" fmla="*/ 21691 h 48344"/>
                <a:gd name="connsiteX34" fmla="*/ 63725 w 67471"/>
                <a:gd name="connsiteY34" fmla="*/ 26174 h 48344"/>
                <a:gd name="connsiteX35" fmla="*/ 57901 w 67471"/>
                <a:gd name="connsiteY35" fmla="*/ 27165 h 48344"/>
                <a:gd name="connsiteX36" fmla="*/ 56569 w 67471"/>
                <a:gd name="connsiteY36" fmla="*/ 30141 h 48344"/>
                <a:gd name="connsiteX37" fmla="*/ 58180 w 67471"/>
                <a:gd name="connsiteY37" fmla="*/ 36031 h 48344"/>
                <a:gd name="connsiteX38" fmla="*/ 55292 w 67471"/>
                <a:gd name="connsiteY38" fmla="*/ 36400 h 48344"/>
                <a:gd name="connsiteX39" fmla="*/ 52092 w 67471"/>
                <a:gd name="connsiteY39" fmla="*/ 39399 h 48344"/>
                <a:gd name="connsiteX40" fmla="*/ 52713 w 67471"/>
                <a:gd name="connsiteY40" fmla="*/ 44402 h 48344"/>
                <a:gd name="connsiteX41" fmla="*/ 42655 w 67471"/>
                <a:gd name="connsiteY41" fmla="*/ 46086 h 48344"/>
                <a:gd name="connsiteX42" fmla="*/ 39772 w 67471"/>
                <a:gd name="connsiteY42" fmla="*/ 45662 h 48344"/>
                <a:gd name="connsiteX43" fmla="*/ 38580 w 67471"/>
                <a:gd name="connsiteY43" fmla="*/ 46431 h 48344"/>
                <a:gd name="connsiteX44" fmla="*/ 37727 w 67471"/>
                <a:gd name="connsiteY44" fmla="*/ 48312 h 48344"/>
                <a:gd name="connsiteX45" fmla="*/ 33411 w 67471"/>
                <a:gd name="connsiteY45" fmla="*/ 46799 h 48344"/>
                <a:gd name="connsiteX46" fmla="*/ 30614 w 67471"/>
                <a:gd name="connsiteY46" fmla="*/ 46894 h 48344"/>
                <a:gd name="connsiteX0" fmla="*/ 30614 w 67471"/>
                <a:gd name="connsiteY0" fmla="*/ 46894 h 48344"/>
                <a:gd name="connsiteX1" fmla="*/ 24391 w 67471"/>
                <a:gd name="connsiteY1" fmla="*/ 46762 h 48344"/>
                <a:gd name="connsiteX2" fmla="*/ 20500 w 67471"/>
                <a:gd name="connsiteY2" fmla="*/ 42408 h 48344"/>
                <a:gd name="connsiteX3" fmla="*/ 15207 w 67471"/>
                <a:gd name="connsiteY3" fmla="*/ 40269 h 48344"/>
                <a:gd name="connsiteX4" fmla="*/ 11741 w 67471"/>
                <a:gd name="connsiteY4" fmla="*/ 41006 h 48344"/>
                <a:gd name="connsiteX5" fmla="*/ 11509 w 67471"/>
                <a:gd name="connsiteY5" fmla="*/ 38764 h 48344"/>
                <a:gd name="connsiteX6" fmla="*/ 7773 w 67471"/>
                <a:gd name="connsiteY6" fmla="*/ 37171 h 48344"/>
                <a:gd name="connsiteX7" fmla="*/ 5175 w 67471"/>
                <a:gd name="connsiteY7" fmla="*/ 35055 h 48344"/>
                <a:gd name="connsiteX8" fmla="*/ 2401 w 67471"/>
                <a:gd name="connsiteY8" fmla="*/ 34666 h 48344"/>
                <a:gd name="connsiteX9" fmla="*/ 882 w 67471"/>
                <a:gd name="connsiteY9" fmla="*/ 33636 h 48344"/>
                <a:gd name="connsiteX10" fmla="*/ 468 w 67471"/>
                <a:gd name="connsiteY10" fmla="*/ 32742 h 48344"/>
                <a:gd name="connsiteX11" fmla="*/ 8111 w 67471"/>
                <a:gd name="connsiteY11" fmla="*/ 25164 h 48344"/>
                <a:gd name="connsiteX12" fmla="*/ 722 w 67471"/>
                <a:gd name="connsiteY12" fmla="*/ 22232 h 48344"/>
                <a:gd name="connsiteX13" fmla="*/ 2904 w 67471"/>
                <a:gd name="connsiteY13" fmla="*/ 20877 h 48344"/>
                <a:gd name="connsiteX14" fmla="*/ 2134 w 67471"/>
                <a:gd name="connsiteY14" fmla="*/ 16263 h 48344"/>
                <a:gd name="connsiteX15" fmla="*/ 6499 w 67471"/>
                <a:gd name="connsiteY15" fmla="*/ 13564 h 48344"/>
                <a:gd name="connsiteX16" fmla="*/ 12286 w 67471"/>
                <a:gd name="connsiteY16" fmla="*/ 14775 h 48344"/>
                <a:gd name="connsiteX17" fmla="*/ 19701 w 67471"/>
                <a:gd name="connsiteY17" fmla="*/ 14961 h 48344"/>
                <a:gd name="connsiteX18" fmla="*/ 23747 w 67471"/>
                <a:gd name="connsiteY18" fmla="*/ 15682 h 48344"/>
                <a:gd name="connsiteX19" fmla="*/ 27110 w 67471"/>
                <a:gd name="connsiteY19" fmla="*/ 13635 h 48344"/>
                <a:gd name="connsiteX20" fmla="*/ 31535 w 67471"/>
                <a:gd name="connsiteY20" fmla="*/ 14934 h 48344"/>
                <a:gd name="connsiteX21" fmla="*/ 34095 w 67471"/>
                <a:gd name="connsiteY21" fmla="*/ 16263 h 48344"/>
                <a:gd name="connsiteX22" fmla="*/ 37906 w 67471"/>
                <a:gd name="connsiteY22" fmla="*/ 13881 h 48344"/>
                <a:gd name="connsiteX23" fmla="*/ 40224 w 67471"/>
                <a:gd name="connsiteY23" fmla="*/ 8654 h 48344"/>
                <a:gd name="connsiteX24" fmla="*/ 46446 w 67471"/>
                <a:gd name="connsiteY24" fmla="*/ 2207 h 48344"/>
                <a:gd name="connsiteX25" fmla="*/ 52718 w 67471"/>
                <a:gd name="connsiteY25" fmla="*/ 3730 h 48344"/>
                <a:gd name="connsiteX26" fmla="*/ 58389 w 67471"/>
                <a:gd name="connsiteY26" fmla="*/ 4 h 48344"/>
                <a:gd name="connsiteX27" fmla="*/ 67248 w 67471"/>
                <a:gd name="connsiteY27" fmla="*/ 4967 h 48344"/>
                <a:gd name="connsiteX28" fmla="*/ 65339 w 67471"/>
                <a:gd name="connsiteY28" fmla="*/ 10144 h 48344"/>
                <a:gd name="connsiteX29" fmla="*/ 67360 w 67471"/>
                <a:gd name="connsiteY29" fmla="*/ 12292 h 48344"/>
                <a:gd name="connsiteX30" fmla="*/ 63001 w 67471"/>
                <a:gd name="connsiteY30" fmla="*/ 17599 h 48344"/>
                <a:gd name="connsiteX31" fmla="*/ 63513 w 67471"/>
                <a:gd name="connsiteY31" fmla="*/ 19227 h 48344"/>
                <a:gd name="connsiteX32" fmla="*/ 66592 w 67471"/>
                <a:gd name="connsiteY32" fmla="*/ 20001 h 48344"/>
                <a:gd name="connsiteX33" fmla="*/ 67290 w 67471"/>
                <a:gd name="connsiteY33" fmla="*/ 21691 h 48344"/>
                <a:gd name="connsiteX34" fmla="*/ 63725 w 67471"/>
                <a:gd name="connsiteY34" fmla="*/ 26174 h 48344"/>
                <a:gd name="connsiteX35" fmla="*/ 57901 w 67471"/>
                <a:gd name="connsiteY35" fmla="*/ 27165 h 48344"/>
                <a:gd name="connsiteX36" fmla="*/ 56569 w 67471"/>
                <a:gd name="connsiteY36" fmla="*/ 30141 h 48344"/>
                <a:gd name="connsiteX37" fmla="*/ 58180 w 67471"/>
                <a:gd name="connsiteY37" fmla="*/ 36031 h 48344"/>
                <a:gd name="connsiteX38" fmla="*/ 55292 w 67471"/>
                <a:gd name="connsiteY38" fmla="*/ 36400 h 48344"/>
                <a:gd name="connsiteX39" fmla="*/ 52092 w 67471"/>
                <a:gd name="connsiteY39" fmla="*/ 39399 h 48344"/>
                <a:gd name="connsiteX40" fmla="*/ 52713 w 67471"/>
                <a:gd name="connsiteY40" fmla="*/ 44402 h 48344"/>
                <a:gd name="connsiteX41" fmla="*/ 42655 w 67471"/>
                <a:gd name="connsiteY41" fmla="*/ 46086 h 48344"/>
                <a:gd name="connsiteX42" fmla="*/ 39772 w 67471"/>
                <a:gd name="connsiteY42" fmla="*/ 45662 h 48344"/>
                <a:gd name="connsiteX43" fmla="*/ 38580 w 67471"/>
                <a:gd name="connsiteY43" fmla="*/ 46431 h 48344"/>
                <a:gd name="connsiteX44" fmla="*/ 37727 w 67471"/>
                <a:gd name="connsiteY44" fmla="*/ 48312 h 48344"/>
                <a:gd name="connsiteX45" fmla="*/ 33411 w 67471"/>
                <a:gd name="connsiteY45" fmla="*/ 46799 h 48344"/>
                <a:gd name="connsiteX46" fmla="*/ 30614 w 67471"/>
                <a:gd name="connsiteY46" fmla="*/ 46894 h 48344"/>
                <a:gd name="connsiteX0" fmla="*/ 34573 w 71430"/>
                <a:gd name="connsiteY0" fmla="*/ 46894 h 48344"/>
                <a:gd name="connsiteX1" fmla="*/ 28350 w 71430"/>
                <a:gd name="connsiteY1" fmla="*/ 46762 h 48344"/>
                <a:gd name="connsiteX2" fmla="*/ 24459 w 71430"/>
                <a:gd name="connsiteY2" fmla="*/ 42408 h 48344"/>
                <a:gd name="connsiteX3" fmla="*/ 19166 w 71430"/>
                <a:gd name="connsiteY3" fmla="*/ 40269 h 48344"/>
                <a:gd name="connsiteX4" fmla="*/ 15700 w 71430"/>
                <a:gd name="connsiteY4" fmla="*/ 41006 h 48344"/>
                <a:gd name="connsiteX5" fmla="*/ 15468 w 71430"/>
                <a:gd name="connsiteY5" fmla="*/ 38764 h 48344"/>
                <a:gd name="connsiteX6" fmla="*/ 11732 w 71430"/>
                <a:gd name="connsiteY6" fmla="*/ 37171 h 48344"/>
                <a:gd name="connsiteX7" fmla="*/ 9134 w 71430"/>
                <a:gd name="connsiteY7" fmla="*/ 35055 h 48344"/>
                <a:gd name="connsiteX8" fmla="*/ 6360 w 71430"/>
                <a:gd name="connsiteY8" fmla="*/ 34666 h 48344"/>
                <a:gd name="connsiteX9" fmla="*/ 4841 w 71430"/>
                <a:gd name="connsiteY9" fmla="*/ 33636 h 48344"/>
                <a:gd name="connsiteX10" fmla="*/ 4427 w 71430"/>
                <a:gd name="connsiteY10" fmla="*/ 32742 h 48344"/>
                <a:gd name="connsiteX11" fmla="*/ 0 w 71430"/>
                <a:gd name="connsiteY11" fmla="*/ 24045 h 48344"/>
                <a:gd name="connsiteX12" fmla="*/ 4681 w 71430"/>
                <a:gd name="connsiteY12" fmla="*/ 22232 h 48344"/>
                <a:gd name="connsiteX13" fmla="*/ 6863 w 71430"/>
                <a:gd name="connsiteY13" fmla="*/ 20877 h 48344"/>
                <a:gd name="connsiteX14" fmla="*/ 6093 w 71430"/>
                <a:gd name="connsiteY14" fmla="*/ 16263 h 48344"/>
                <a:gd name="connsiteX15" fmla="*/ 10458 w 71430"/>
                <a:gd name="connsiteY15" fmla="*/ 13564 h 48344"/>
                <a:gd name="connsiteX16" fmla="*/ 16245 w 71430"/>
                <a:gd name="connsiteY16" fmla="*/ 14775 h 48344"/>
                <a:gd name="connsiteX17" fmla="*/ 23660 w 71430"/>
                <a:gd name="connsiteY17" fmla="*/ 14961 h 48344"/>
                <a:gd name="connsiteX18" fmla="*/ 27706 w 71430"/>
                <a:gd name="connsiteY18" fmla="*/ 15682 h 48344"/>
                <a:gd name="connsiteX19" fmla="*/ 31069 w 71430"/>
                <a:gd name="connsiteY19" fmla="*/ 13635 h 48344"/>
                <a:gd name="connsiteX20" fmla="*/ 35494 w 71430"/>
                <a:gd name="connsiteY20" fmla="*/ 14934 h 48344"/>
                <a:gd name="connsiteX21" fmla="*/ 38054 w 71430"/>
                <a:gd name="connsiteY21" fmla="*/ 16263 h 48344"/>
                <a:gd name="connsiteX22" fmla="*/ 41865 w 71430"/>
                <a:gd name="connsiteY22" fmla="*/ 13881 h 48344"/>
                <a:gd name="connsiteX23" fmla="*/ 44183 w 71430"/>
                <a:gd name="connsiteY23" fmla="*/ 8654 h 48344"/>
                <a:gd name="connsiteX24" fmla="*/ 50405 w 71430"/>
                <a:gd name="connsiteY24" fmla="*/ 2207 h 48344"/>
                <a:gd name="connsiteX25" fmla="*/ 56677 w 71430"/>
                <a:gd name="connsiteY25" fmla="*/ 3730 h 48344"/>
                <a:gd name="connsiteX26" fmla="*/ 62348 w 71430"/>
                <a:gd name="connsiteY26" fmla="*/ 4 h 48344"/>
                <a:gd name="connsiteX27" fmla="*/ 71207 w 71430"/>
                <a:gd name="connsiteY27" fmla="*/ 4967 h 48344"/>
                <a:gd name="connsiteX28" fmla="*/ 69298 w 71430"/>
                <a:gd name="connsiteY28" fmla="*/ 10144 h 48344"/>
                <a:gd name="connsiteX29" fmla="*/ 71319 w 71430"/>
                <a:gd name="connsiteY29" fmla="*/ 12292 h 48344"/>
                <a:gd name="connsiteX30" fmla="*/ 66960 w 71430"/>
                <a:gd name="connsiteY30" fmla="*/ 17599 h 48344"/>
                <a:gd name="connsiteX31" fmla="*/ 67472 w 71430"/>
                <a:gd name="connsiteY31" fmla="*/ 19227 h 48344"/>
                <a:gd name="connsiteX32" fmla="*/ 70551 w 71430"/>
                <a:gd name="connsiteY32" fmla="*/ 20001 h 48344"/>
                <a:gd name="connsiteX33" fmla="*/ 71249 w 71430"/>
                <a:gd name="connsiteY33" fmla="*/ 21691 h 48344"/>
                <a:gd name="connsiteX34" fmla="*/ 67684 w 71430"/>
                <a:gd name="connsiteY34" fmla="*/ 26174 h 48344"/>
                <a:gd name="connsiteX35" fmla="*/ 61860 w 71430"/>
                <a:gd name="connsiteY35" fmla="*/ 27165 h 48344"/>
                <a:gd name="connsiteX36" fmla="*/ 60528 w 71430"/>
                <a:gd name="connsiteY36" fmla="*/ 30141 h 48344"/>
                <a:gd name="connsiteX37" fmla="*/ 62139 w 71430"/>
                <a:gd name="connsiteY37" fmla="*/ 36031 h 48344"/>
                <a:gd name="connsiteX38" fmla="*/ 59251 w 71430"/>
                <a:gd name="connsiteY38" fmla="*/ 36400 h 48344"/>
                <a:gd name="connsiteX39" fmla="*/ 56051 w 71430"/>
                <a:gd name="connsiteY39" fmla="*/ 39399 h 48344"/>
                <a:gd name="connsiteX40" fmla="*/ 56672 w 71430"/>
                <a:gd name="connsiteY40" fmla="*/ 44402 h 48344"/>
                <a:gd name="connsiteX41" fmla="*/ 46614 w 71430"/>
                <a:gd name="connsiteY41" fmla="*/ 46086 h 48344"/>
                <a:gd name="connsiteX42" fmla="*/ 43731 w 71430"/>
                <a:gd name="connsiteY42" fmla="*/ 45662 h 48344"/>
                <a:gd name="connsiteX43" fmla="*/ 42539 w 71430"/>
                <a:gd name="connsiteY43" fmla="*/ 46431 h 48344"/>
                <a:gd name="connsiteX44" fmla="*/ 41686 w 71430"/>
                <a:gd name="connsiteY44" fmla="*/ 48312 h 48344"/>
                <a:gd name="connsiteX45" fmla="*/ 37370 w 71430"/>
                <a:gd name="connsiteY45" fmla="*/ 46799 h 48344"/>
                <a:gd name="connsiteX46" fmla="*/ 34573 w 71430"/>
                <a:gd name="connsiteY46" fmla="*/ 46894 h 48344"/>
                <a:gd name="connsiteX0" fmla="*/ 35800 w 72657"/>
                <a:gd name="connsiteY0" fmla="*/ 46894 h 48344"/>
                <a:gd name="connsiteX1" fmla="*/ 29577 w 72657"/>
                <a:gd name="connsiteY1" fmla="*/ 46762 h 48344"/>
                <a:gd name="connsiteX2" fmla="*/ 25686 w 72657"/>
                <a:gd name="connsiteY2" fmla="*/ 42408 h 48344"/>
                <a:gd name="connsiteX3" fmla="*/ 20393 w 72657"/>
                <a:gd name="connsiteY3" fmla="*/ 40269 h 48344"/>
                <a:gd name="connsiteX4" fmla="*/ 16927 w 72657"/>
                <a:gd name="connsiteY4" fmla="*/ 41006 h 48344"/>
                <a:gd name="connsiteX5" fmla="*/ 16695 w 72657"/>
                <a:gd name="connsiteY5" fmla="*/ 38764 h 48344"/>
                <a:gd name="connsiteX6" fmla="*/ 12959 w 72657"/>
                <a:gd name="connsiteY6" fmla="*/ 37171 h 48344"/>
                <a:gd name="connsiteX7" fmla="*/ 10361 w 72657"/>
                <a:gd name="connsiteY7" fmla="*/ 35055 h 48344"/>
                <a:gd name="connsiteX8" fmla="*/ 7587 w 72657"/>
                <a:gd name="connsiteY8" fmla="*/ 34666 h 48344"/>
                <a:gd name="connsiteX9" fmla="*/ 6068 w 72657"/>
                <a:gd name="connsiteY9" fmla="*/ 33636 h 48344"/>
                <a:gd name="connsiteX10" fmla="*/ 601 w 72657"/>
                <a:gd name="connsiteY10" fmla="*/ 37331 h 48344"/>
                <a:gd name="connsiteX11" fmla="*/ 1227 w 72657"/>
                <a:gd name="connsiteY11" fmla="*/ 24045 h 48344"/>
                <a:gd name="connsiteX12" fmla="*/ 5908 w 72657"/>
                <a:gd name="connsiteY12" fmla="*/ 22232 h 48344"/>
                <a:gd name="connsiteX13" fmla="*/ 8090 w 72657"/>
                <a:gd name="connsiteY13" fmla="*/ 20877 h 48344"/>
                <a:gd name="connsiteX14" fmla="*/ 7320 w 72657"/>
                <a:gd name="connsiteY14" fmla="*/ 16263 h 48344"/>
                <a:gd name="connsiteX15" fmla="*/ 11685 w 72657"/>
                <a:gd name="connsiteY15" fmla="*/ 13564 h 48344"/>
                <a:gd name="connsiteX16" fmla="*/ 17472 w 72657"/>
                <a:gd name="connsiteY16" fmla="*/ 14775 h 48344"/>
                <a:gd name="connsiteX17" fmla="*/ 24887 w 72657"/>
                <a:gd name="connsiteY17" fmla="*/ 14961 h 48344"/>
                <a:gd name="connsiteX18" fmla="*/ 28933 w 72657"/>
                <a:gd name="connsiteY18" fmla="*/ 15682 h 48344"/>
                <a:gd name="connsiteX19" fmla="*/ 32296 w 72657"/>
                <a:gd name="connsiteY19" fmla="*/ 13635 h 48344"/>
                <a:gd name="connsiteX20" fmla="*/ 36721 w 72657"/>
                <a:gd name="connsiteY20" fmla="*/ 14934 h 48344"/>
                <a:gd name="connsiteX21" fmla="*/ 39281 w 72657"/>
                <a:gd name="connsiteY21" fmla="*/ 16263 h 48344"/>
                <a:gd name="connsiteX22" fmla="*/ 43092 w 72657"/>
                <a:gd name="connsiteY22" fmla="*/ 13881 h 48344"/>
                <a:gd name="connsiteX23" fmla="*/ 45410 w 72657"/>
                <a:gd name="connsiteY23" fmla="*/ 8654 h 48344"/>
                <a:gd name="connsiteX24" fmla="*/ 51632 w 72657"/>
                <a:gd name="connsiteY24" fmla="*/ 2207 h 48344"/>
                <a:gd name="connsiteX25" fmla="*/ 57904 w 72657"/>
                <a:gd name="connsiteY25" fmla="*/ 3730 h 48344"/>
                <a:gd name="connsiteX26" fmla="*/ 63575 w 72657"/>
                <a:gd name="connsiteY26" fmla="*/ 4 h 48344"/>
                <a:gd name="connsiteX27" fmla="*/ 72434 w 72657"/>
                <a:gd name="connsiteY27" fmla="*/ 4967 h 48344"/>
                <a:gd name="connsiteX28" fmla="*/ 70525 w 72657"/>
                <a:gd name="connsiteY28" fmla="*/ 10144 h 48344"/>
                <a:gd name="connsiteX29" fmla="*/ 72546 w 72657"/>
                <a:gd name="connsiteY29" fmla="*/ 12292 h 48344"/>
                <a:gd name="connsiteX30" fmla="*/ 68187 w 72657"/>
                <a:gd name="connsiteY30" fmla="*/ 17599 h 48344"/>
                <a:gd name="connsiteX31" fmla="*/ 68699 w 72657"/>
                <a:gd name="connsiteY31" fmla="*/ 19227 h 48344"/>
                <a:gd name="connsiteX32" fmla="*/ 71778 w 72657"/>
                <a:gd name="connsiteY32" fmla="*/ 20001 h 48344"/>
                <a:gd name="connsiteX33" fmla="*/ 72476 w 72657"/>
                <a:gd name="connsiteY33" fmla="*/ 21691 h 48344"/>
                <a:gd name="connsiteX34" fmla="*/ 68911 w 72657"/>
                <a:gd name="connsiteY34" fmla="*/ 26174 h 48344"/>
                <a:gd name="connsiteX35" fmla="*/ 63087 w 72657"/>
                <a:gd name="connsiteY35" fmla="*/ 27165 h 48344"/>
                <a:gd name="connsiteX36" fmla="*/ 61755 w 72657"/>
                <a:gd name="connsiteY36" fmla="*/ 30141 h 48344"/>
                <a:gd name="connsiteX37" fmla="*/ 63366 w 72657"/>
                <a:gd name="connsiteY37" fmla="*/ 36031 h 48344"/>
                <a:gd name="connsiteX38" fmla="*/ 60478 w 72657"/>
                <a:gd name="connsiteY38" fmla="*/ 36400 h 48344"/>
                <a:gd name="connsiteX39" fmla="*/ 57278 w 72657"/>
                <a:gd name="connsiteY39" fmla="*/ 39399 h 48344"/>
                <a:gd name="connsiteX40" fmla="*/ 57899 w 72657"/>
                <a:gd name="connsiteY40" fmla="*/ 44402 h 48344"/>
                <a:gd name="connsiteX41" fmla="*/ 47841 w 72657"/>
                <a:gd name="connsiteY41" fmla="*/ 46086 h 48344"/>
                <a:gd name="connsiteX42" fmla="*/ 44958 w 72657"/>
                <a:gd name="connsiteY42" fmla="*/ 45662 h 48344"/>
                <a:gd name="connsiteX43" fmla="*/ 43766 w 72657"/>
                <a:gd name="connsiteY43" fmla="*/ 46431 h 48344"/>
                <a:gd name="connsiteX44" fmla="*/ 42913 w 72657"/>
                <a:gd name="connsiteY44" fmla="*/ 48312 h 48344"/>
                <a:gd name="connsiteX45" fmla="*/ 38597 w 72657"/>
                <a:gd name="connsiteY45" fmla="*/ 46799 h 48344"/>
                <a:gd name="connsiteX46" fmla="*/ 35800 w 72657"/>
                <a:gd name="connsiteY46" fmla="*/ 46894 h 48344"/>
                <a:gd name="connsiteX0" fmla="*/ 35800 w 72657"/>
                <a:gd name="connsiteY0" fmla="*/ 46894 h 48344"/>
                <a:gd name="connsiteX1" fmla="*/ 29577 w 72657"/>
                <a:gd name="connsiteY1" fmla="*/ 46762 h 48344"/>
                <a:gd name="connsiteX2" fmla="*/ 25686 w 72657"/>
                <a:gd name="connsiteY2" fmla="*/ 42408 h 48344"/>
                <a:gd name="connsiteX3" fmla="*/ 20393 w 72657"/>
                <a:gd name="connsiteY3" fmla="*/ 40269 h 48344"/>
                <a:gd name="connsiteX4" fmla="*/ 16927 w 72657"/>
                <a:gd name="connsiteY4" fmla="*/ 41006 h 48344"/>
                <a:gd name="connsiteX5" fmla="*/ 16695 w 72657"/>
                <a:gd name="connsiteY5" fmla="*/ 38764 h 48344"/>
                <a:gd name="connsiteX6" fmla="*/ 12959 w 72657"/>
                <a:gd name="connsiteY6" fmla="*/ 37171 h 48344"/>
                <a:gd name="connsiteX7" fmla="*/ 10361 w 72657"/>
                <a:gd name="connsiteY7" fmla="*/ 35055 h 48344"/>
                <a:gd name="connsiteX8" fmla="*/ 7587 w 72657"/>
                <a:gd name="connsiteY8" fmla="*/ 34666 h 48344"/>
                <a:gd name="connsiteX9" fmla="*/ 2138 w 72657"/>
                <a:gd name="connsiteY9" fmla="*/ 42590 h 48344"/>
                <a:gd name="connsiteX10" fmla="*/ 601 w 72657"/>
                <a:gd name="connsiteY10" fmla="*/ 37331 h 48344"/>
                <a:gd name="connsiteX11" fmla="*/ 1227 w 72657"/>
                <a:gd name="connsiteY11" fmla="*/ 24045 h 48344"/>
                <a:gd name="connsiteX12" fmla="*/ 5908 w 72657"/>
                <a:gd name="connsiteY12" fmla="*/ 22232 h 48344"/>
                <a:gd name="connsiteX13" fmla="*/ 8090 w 72657"/>
                <a:gd name="connsiteY13" fmla="*/ 20877 h 48344"/>
                <a:gd name="connsiteX14" fmla="*/ 7320 w 72657"/>
                <a:gd name="connsiteY14" fmla="*/ 16263 h 48344"/>
                <a:gd name="connsiteX15" fmla="*/ 11685 w 72657"/>
                <a:gd name="connsiteY15" fmla="*/ 13564 h 48344"/>
                <a:gd name="connsiteX16" fmla="*/ 17472 w 72657"/>
                <a:gd name="connsiteY16" fmla="*/ 14775 h 48344"/>
                <a:gd name="connsiteX17" fmla="*/ 24887 w 72657"/>
                <a:gd name="connsiteY17" fmla="*/ 14961 h 48344"/>
                <a:gd name="connsiteX18" fmla="*/ 28933 w 72657"/>
                <a:gd name="connsiteY18" fmla="*/ 15682 h 48344"/>
                <a:gd name="connsiteX19" fmla="*/ 32296 w 72657"/>
                <a:gd name="connsiteY19" fmla="*/ 13635 h 48344"/>
                <a:gd name="connsiteX20" fmla="*/ 36721 w 72657"/>
                <a:gd name="connsiteY20" fmla="*/ 14934 h 48344"/>
                <a:gd name="connsiteX21" fmla="*/ 39281 w 72657"/>
                <a:gd name="connsiteY21" fmla="*/ 16263 h 48344"/>
                <a:gd name="connsiteX22" fmla="*/ 43092 w 72657"/>
                <a:gd name="connsiteY22" fmla="*/ 13881 h 48344"/>
                <a:gd name="connsiteX23" fmla="*/ 45410 w 72657"/>
                <a:gd name="connsiteY23" fmla="*/ 8654 h 48344"/>
                <a:gd name="connsiteX24" fmla="*/ 51632 w 72657"/>
                <a:gd name="connsiteY24" fmla="*/ 2207 h 48344"/>
                <a:gd name="connsiteX25" fmla="*/ 57904 w 72657"/>
                <a:gd name="connsiteY25" fmla="*/ 3730 h 48344"/>
                <a:gd name="connsiteX26" fmla="*/ 63575 w 72657"/>
                <a:gd name="connsiteY26" fmla="*/ 4 h 48344"/>
                <a:gd name="connsiteX27" fmla="*/ 72434 w 72657"/>
                <a:gd name="connsiteY27" fmla="*/ 4967 h 48344"/>
                <a:gd name="connsiteX28" fmla="*/ 70525 w 72657"/>
                <a:gd name="connsiteY28" fmla="*/ 10144 h 48344"/>
                <a:gd name="connsiteX29" fmla="*/ 72546 w 72657"/>
                <a:gd name="connsiteY29" fmla="*/ 12292 h 48344"/>
                <a:gd name="connsiteX30" fmla="*/ 68187 w 72657"/>
                <a:gd name="connsiteY30" fmla="*/ 17599 h 48344"/>
                <a:gd name="connsiteX31" fmla="*/ 68699 w 72657"/>
                <a:gd name="connsiteY31" fmla="*/ 19227 h 48344"/>
                <a:gd name="connsiteX32" fmla="*/ 71778 w 72657"/>
                <a:gd name="connsiteY32" fmla="*/ 20001 h 48344"/>
                <a:gd name="connsiteX33" fmla="*/ 72476 w 72657"/>
                <a:gd name="connsiteY33" fmla="*/ 21691 h 48344"/>
                <a:gd name="connsiteX34" fmla="*/ 68911 w 72657"/>
                <a:gd name="connsiteY34" fmla="*/ 26174 h 48344"/>
                <a:gd name="connsiteX35" fmla="*/ 63087 w 72657"/>
                <a:gd name="connsiteY35" fmla="*/ 27165 h 48344"/>
                <a:gd name="connsiteX36" fmla="*/ 61755 w 72657"/>
                <a:gd name="connsiteY36" fmla="*/ 30141 h 48344"/>
                <a:gd name="connsiteX37" fmla="*/ 63366 w 72657"/>
                <a:gd name="connsiteY37" fmla="*/ 36031 h 48344"/>
                <a:gd name="connsiteX38" fmla="*/ 60478 w 72657"/>
                <a:gd name="connsiteY38" fmla="*/ 36400 h 48344"/>
                <a:gd name="connsiteX39" fmla="*/ 57278 w 72657"/>
                <a:gd name="connsiteY39" fmla="*/ 39399 h 48344"/>
                <a:gd name="connsiteX40" fmla="*/ 57899 w 72657"/>
                <a:gd name="connsiteY40" fmla="*/ 44402 h 48344"/>
                <a:gd name="connsiteX41" fmla="*/ 47841 w 72657"/>
                <a:gd name="connsiteY41" fmla="*/ 46086 h 48344"/>
                <a:gd name="connsiteX42" fmla="*/ 44958 w 72657"/>
                <a:gd name="connsiteY42" fmla="*/ 45662 h 48344"/>
                <a:gd name="connsiteX43" fmla="*/ 43766 w 72657"/>
                <a:gd name="connsiteY43" fmla="*/ 46431 h 48344"/>
                <a:gd name="connsiteX44" fmla="*/ 42913 w 72657"/>
                <a:gd name="connsiteY44" fmla="*/ 48312 h 48344"/>
                <a:gd name="connsiteX45" fmla="*/ 38597 w 72657"/>
                <a:gd name="connsiteY45" fmla="*/ 46799 h 48344"/>
                <a:gd name="connsiteX46" fmla="*/ 35800 w 72657"/>
                <a:gd name="connsiteY46" fmla="*/ 46894 h 48344"/>
                <a:gd name="connsiteX0" fmla="*/ 36373 w 73230"/>
                <a:gd name="connsiteY0" fmla="*/ 46894 h 48344"/>
                <a:gd name="connsiteX1" fmla="*/ 30150 w 73230"/>
                <a:gd name="connsiteY1" fmla="*/ 46762 h 48344"/>
                <a:gd name="connsiteX2" fmla="*/ 26259 w 73230"/>
                <a:gd name="connsiteY2" fmla="*/ 42408 h 48344"/>
                <a:gd name="connsiteX3" fmla="*/ 20966 w 73230"/>
                <a:gd name="connsiteY3" fmla="*/ 40269 h 48344"/>
                <a:gd name="connsiteX4" fmla="*/ 17500 w 73230"/>
                <a:gd name="connsiteY4" fmla="*/ 41006 h 48344"/>
                <a:gd name="connsiteX5" fmla="*/ 17268 w 73230"/>
                <a:gd name="connsiteY5" fmla="*/ 38764 h 48344"/>
                <a:gd name="connsiteX6" fmla="*/ 13532 w 73230"/>
                <a:gd name="connsiteY6" fmla="*/ 37171 h 48344"/>
                <a:gd name="connsiteX7" fmla="*/ 10934 w 73230"/>
                <a:gd name="connsiteY7" fmla="*/ 35055 h 48344"/>
                <a:gd name="connsiteX8" fmla="*/ 8160 w 73230"/>
                <a:gd name="connsiteY8" fmla="*/ 34666 h 48344"/>
                <a:gd name="connsiteX9" fmla="*/ 2711 w 73230"/>
                <a:gd name="connsiteY9" fmla="*/ 42590 h 48344"/>
                <a:gd name="connsiteX10" fmla="*/ 472 w 73230"/>
                <a:gd name="connsiteY10" fmla="*/ 37667 h 48344"/>
                <a:gd name="connsiteX11" fmla="*/ 1800 w 73230"/>
                <a:gd name="connsiteY11" fmla="*/ 24045 h 48344"/>
                <a:gd name="connsiteX12" fmla="*/ 6481 w 73230"/>
                <a:gd name="connsiteY12" fmla="*/ 22232 h 48344"/>
                <a:gd name="connsiteX13" fmla="*/ 8663 w 73230"/>
                <a:gd name="connsiteY13" fmla="*/ 20877 h 48344"/>
                <a:gd name="connsiteX14" fmla="*/ 7893 w 73230"/>
                <a:gd name="connsiteY14" fmla="*/ 16263 h 48344"/>
                <a:gd name="connsiteX15" fmla="*/ 12258 w 73230"/>
                <a:gd name="connsiteY15" fmla="*/ 13564 h 48344"/>
                <a:gd name="connsiteX16" fmla="*/ 18045 w 73230"/>
                <a:gd name="connsiteY16" fmla="*/ 14775 h 48344"/>
                <a:gd name="connsiteX17" fmla="*/ 25460 w 73230"/>
                <a:gd name="connsiteY17" fmla="*/ 14961 h 48344"/>
                <a:gd name="connsiteX18" fmla="*/ 29506 w 73230"/>
                <a:gd name="connsiteY18" fmla="*/ 15682 h 48344"/>
                <a:gd name="connsiteX19" fmla="*/ 32869 w 73230"/>
                <a:gd name="connsiteY19" fmla="*/ 13635 h 48344"/>
                <a:gd name="connsiteX20" fmla="*/ 37294 w 73230"/>
                <a:gd name="connsiteY20" fmla="*/ 14934 h 48344"/>
                <a:gd name="connsiteX21" fmla="*/ 39854 w 73230"/>
                <a:gd name="connsiteY21" fmla="*/ 16263 h 48344"/>
                <a:gd name="connsiteX22" fmla="*/ 43665 w 73230"/>
                <a:gd name="connsiteY22" fmla="*/ 13881 h 48344"/>
                <a:gd name="connsiteX23" fmla="*/ 45983 w 73230"/>
                <a:gd name="connsiteY23" fmla="*/ 8654 h 48344"/>
                <a:gd name="connsiteX24" fmla="*/ 52205 w 73230"/>
                <a:gd name="connsiteY24" fmla="*/ 2207 h 48344"/>
                <a:gd name="connsiteX25" fmla="*/ 58477 w 73230"/>
                <a:gd name="connsiteY25" fmla="*/ 3730 h 48344"/>
                <a:gd name="connsiteX26" fmla="*/ 64148 w 73230"/>
                <a:gd name="connsiteY26" fmla="*/ 4 h 48344"/>
                <a:gd name="connsiteX27" fmla="*/ 73007 w 73230"/>
                <a:gd name="connsiteY27" fmla="*/ 4967 h 48344"/>
                <a:gd name="connsiteX28" fmla="*/ 71098 w 73230"/>
                <a:gd name="connsiteY28" fmla="*/ 10144 h 48344"/>
                <a:gd name="connsiteX29" fmla="*/ 73119 w 73230"/>
                <a:gd name="connsiteY29" fmla="*/ 12292 h 48344"/>
                <a:gd name="connsiteX30" fmla="*/ 68760 w 73230"/>
                <a:gd name="connsiteY30" fmla="*/ 17599 h 48344"/>
                <a:gd name="connsiteX31" fmla="*/ 69272 w 73230"/>
                <a:gd name="connsiteY31" fmla="*/ 19227 h 48344"/>
                <a:gd name="connsiteX32" fmla="*/ 72351 w 73230"/>
                <a:gd name="connsiteY32" fmla="*/ 20001 h 48344"/>
                <a:gd name="connsiteX33" fmla="*/ 73049 w 73230"/>
                <a:gd name="connsiteY33" fmla="*/ 21691 h 48344"/>
                <a:gd name="connsiteX34" fmla="*/ 69484 w 73230"/>
                <a:gd name="connsiteY34" fmla="*/ 26174 h 48344"/>
                <a:gd name="connsiteX35" fmla="*/ 63660 w 73230"/>
                <a:gd name="connsiteY35" fmla="*/ 27165 h 48344"/>
                <a:gd name="connsiteX36" fmla="*/ 62328 w 73230"/>
                <a:gd name="connsiteY36" fmla="*/ 30141 h 48344"/>
                <a:gd name="connsiteX37" fmla="*/ 63939 w 73230"/>
                <a:gd name="connsiteY37" fmla="*/ 36031 h 48344"/>
                <a:gd name="connsiteX38" fmla="*/ 61051 w 73230"/>
                <a:gd name="connsiteY38" fmla="*/ 36400 h 48344"/>
                <a:gd name="connsiteX39" fmla="*/ 57851 w 73230"/>
                <a:gd name="connsiteY39" fmla="*/ 39399 h 48344"/>
                <a:gd name="connsiteX40" fmla="*/ 58472 w 73230"/>
                <a:gd name="connsiteY40" fmla="*/ 44402 h 48344"/>
                <a:gd name="connsiteX41" fmla="*/ 48414 w 73230"/>
                <a:gd name="connsiteY41" fmla="*/ 46086 h 48344"/>
                <a:gd name="connsiteX42" fmla="*/ 45531 w 73230"/>
                <a:gd name="connsiteY42" fmla="*/ 45662 h 48344"/>
                <a:gd name="connsiteX43" fmla="*/ 44339 w 73230"/>
                <a:gd name="connsiteY43" fmla="*/ 46431 h 48344"/>
                <a:gd name="connsiteX44" fmla="*/ 43486 w 73230"/>
                <a:gd name="connsiteY44" fmla="*/ 48312 h 48344"/>
                <a:gd name="connsiteX45" fmla="*/ 39170 w 73230"/>
                <a:gd name="connsiteY45" fmla="*/ 46799 h 48344"/>
                <a:gd name="connsiteX46" fmla="*/ 36373 w 73230"/>
                <a:gd name="connsiteY46" fmla="*/ 46894 h 48344"/>
                <a:gd name="connsiteX0" fmla="*/ 36373 w 73230"/>
                <a:gd name="connsiteY0" fmla="*/ 46894 h 48885"/>
                <a:gd name="connsiteX1" fmla="*/ 30150 w 73230"/>
                <a:gd name="connsiteY1" fmla="*/ 46762 h 48885"/>
                <a:gd name="connsiteX2" fmla="*/ 26259 w 73230"/>
                <a:gd name="connsiteY2" fmla="*/ 42408 h 48885"/>
                <a:gd name="connsiteX3" fmla="*/ 20966 w 73230"/>
                <a:gd name="connsiteY3" fmla="*/ 40269 h 48885"/>
                <a:gd name="connsiteX4" fmla="*/ 17500 w 73230"/>
                <a:gd name="connsiteY4" fmla="*/ 41006 h 48885"/>
                <a:gd name="connsiteX5" fmla="*/ 17268 w 73230"/>
                <a:gd name="connsiteY5" fmla="*/ 38764 h 48885"/>
                <a:gd name="connsiteX6" fmla="*/ 13532 w 73230"/>
                <a:gd name="connsiteY6" fmla="*/ 37171 h 48885"/>
                <a:gd name="connsiteX7" fmla="*/ 10934 w 73230"/>
                <a:gd name="connsiteY7" fmla="*/ 35055 h 48885"/>
                <a:gd name="connsiteX8" fmla="*/ 3107 w 73230"/>
                <a:gd name="connsiteY8" fmla="*/ 48880 h 48885"/>
                <a:gd name="connsiteX9" fmla="*/ 2711 w 73230"/>
                <a:gd name="connsiteY9" fmla="*/ 42590 h 48885"/>
                <a:gd name="connsiteX10" fmla="*/ 472 w 73230"/>
                <a:gd name="connsiteY10" fmla="*/ 37667 h 48885"/>
                <a:gd name="connsiteX11" fmla="*/ 1800 w 73230"/>
                <a:gd name="connsiteY11" fmla="*/ 24045 h 48885"/>
                <a:gd name="connsiteX12" fmla="*/ 6481 w 73230"/>
                <a:gd name="connsiteY12" fmla="*/ 22232 h 48885"/>
                <a:gd name="connsiteX13" fmla="*/ 8663 w 73230"/>
                <a:gd name="connsiteY13" fmla="*/ 20877 h 48885"/>
                <a:gd name="connsiteX14" fmla="*/ 7893 w 73230"/>
                <a:gd name="connsiteY14" fmla="*/ 16263 h 48885"/>
                <a:gd name="connsiteX15" fmla="*/ 12258 w 73230"/>
                <a:gd name="connsiteY15" fmla="*/ 13564 h 48885"/>
                <a:gd name="connsiteX16" fmla="*/ 18045 w 73230"/>
                <a:gd name="connsiteY16" fmla="*/ 14775 h 48885"/>
                <a:gd name="connsiteX17" fmla="*/ 25460 w 73230"/>
                <a:gd name="connsiteY17" fmla="*/ 14961 h 48885"/>
                <a:gd name="connsiteX18" fmla="*/ 29506 w 73230"/>
                <a:gd name="connsiteY18" fmla="*/ 15682 h 48885"/>
                <a:gd name="connsiteX19" fmla="*/ 32869 w 73230"/>
                <a:gd name="connsiteY19" fmla="*/ 13635 h 48885"/>
                <a:gd name="connsiteX20" fmla="*/ 37294 w 73230"/>
                <a:gd name="connsiteY20" fmla="*/ 14934 h 48885"/>
                <a:gd name="connsiteX21" fmla="*/ 39854 w 73230"/>
                <a:gd name="connsiteY21" fmla="*/ 16263 h 48885"/>
                <a:gd name="connsiteX22" fmla="*/ 43665 w 73230"/>
                <a:gd name="connsiteY22" fmla="*/ 13881 h 48885"/>
                <a:gd name="connsiteX23" fmla="*/ 45983 w 73230"/>
                <a:gd name="connsiteY23" fmla="*/ 8654 h 48885"/>
                <a:gd name="connsiteX24" fmla="*/ 52205 w 73230"/>
                <a:gd name="connsiteY24" fmla="*/ 2207 h 48885"/>
                <a:gd name="connsiteX25" fmla="*/ 58477 w 73230"/>
                <a:gd name="connsiteY25" fmla="*/ 3730 h 48885"/>
                <a:gd name="connsiteX26" fmla="*/ 64148 w 73230"/>
                <a:gd name="connsiteY26" fmla="*/ 4 h 48885"/>
                <a:gd name="connsiteX27" fmla="*/ 73007 w 73230"/>
                <a:gd name="connsiteY27" fmla="*/ 4967 h 48885"/>
                <a:gd name="connsiteX28" fmla="*/ 71098 w 73230"/>
                <a:gd name="connsiteY28" fmla="*/ 10144 h 48885"/>
                <a:gd name="connsiteX29" fmla="*/ 73119 w 73230"/>
                <a:gd name="connsiteY29" fmla="*/ 12292 h 48885"/>
                <a:gd name="connsiteX30" fmla="*/ 68760 w 73230"/>
                <a:gd name="connsiteY30" fmla="*/ 17599 h 48885"/>
                <a:gd name="connsiteX31" fmla="*/ 69272 w 73230"/>
                <a:gd name="connsiteY31" fmla="*/ 19227 h 48885"/>
                <a:gd name="connsiteX32" fmla="*/ 72351 w 73230"/>
                <a:gd name="connsiteY32" fmla="*/ 20001 h 48885"/>
                <a:gd name="connsiteX33" fmla="*/ 73049 w 73230"/>
                <a:gd name="connsiteY33" fmla="*/ 21691 h 48885"/>
                <a:gd name="connsiteX34" fmla="*/ 69484 w 73230"/>
                <a:gd name="connsiteY34" fmla="*/ 26174 h 48885"/>
                <a:gd name="connsiteX35" fmla="*/ 63660 w 73230"/>
                <a:gd name="connsiteY35" fmla="*/ 27165 h 48885"/>
                <a:gd name="connsiteX36" fmla="*/ 62328 w 73230"/>
                <a:gd name="connsiteY36" fmla="*/ 30141 h 48885"/>
                <a:gd name="connsiteX37" fmla="*/ 63939 w 73230"/>
                <a:gd name="connsiteY37" fmla="*/ 36031 h 48885"/>
                <a:gd name="connsiteX38" fmla="*/ 61051 w 73230"/>
                <a:gd name="connsiteY38" fmla="*/ 36400 h 48885"/>
                <a:gd name="connsiteX39" fmla="*/ 57851 w 73230"/>
                <a:gd name="connsiteY39" fmla="*/ 39399 h 48885"/>
                <a:gd name="connsiteX40" fmla="*/ 58472 w 73230"/>
                <a:gd name="connsiteY40" fmla="*/ 44402 h 48885"/>
                <a:gd name="connsiteX41" fmla="*/ 48414 w 73230"/>
                <a:gd name="connsiteY41" fmla="*/ 46086 h 48885"/>
                <a:gd name="connsiteX42" fmla="*/ 45531 w 73230"/>
                <a:gd name="connsiteY42" fmla="*/ 45662 h 48885"/>
                <a:gd name="connsiteX43" fmla="*/ 44339 w 73230"/>
                <a:gd name="connsiteY43" fmla="*/ 46431 h 48885"/>
                <a:gd name="connsiteX44" fmla="*/ 43486 w 73230"/>
                <a:gd name="connsiteY44" fmla="*/ 48312 h 48885"/>
                <a:gd name="connsiteX45" fmla="*/ 39170 w 73230"/>
                <a:gd name="connsiteY45" fmla="*/ 46799 h 48885"/>
                <a:gd name="connsiteX46" fmla="*/ 36373 w 73230"/>
                <a:gd name="connsiteY46" fmla="*/ 46894 h 48885"/>
                <a:gd name="connsiteX0" fmla="*/ 36373 w 73230"/>
                <a:gd name="connsiteY0" fmla="*/ 46894 h 49729"/>
                <a:gd name="connsiteX1" fmla="*/ 30150 w 73230"/>
                <a:gd name="connsiteY1" fmla="*/ 46762 h 49729"/>
                <a:gd name="connsiteX2" fmla="*/ 26259 w 73230"/>
                <a:gd name="connsiteY2" fmla="*/ 42408 h 49729"/>
                <a:gd name="connsiteX3" fmla="*/ 20966 w 73230"/>
                <a:gd name="connsiteY3" fmla="*/ 40269 h 49729"/>
                <a:gd name="connsiteX4" fmla="*/ 17500 w 73230"/>
                <a:gd name="connsiteY4" fmla="*/ 41006 h 49729"/>
                <a:gd name="connsiteX5" fmla="*/ 17268 w 73230"/>
                <a:gd name="connsiteY5" fmla="*/ 38764 h 49729"/>
                <a:gd name="connsiteX6" fmla="*/ 13532 w 73230"/>
                <a:gd name="connsiteY6" fmla="*/ 37171 h 49729"/>
                <a:gd name="connsiteX7" fmla="*/ 19075 w 73230"/>
                <a:gd name="connsiteY7" fmla="*/ 49717 h 49729"/>
                <a:gd name="connsiteX8" fmla="*/ 3107 w 73230"/>
                <a:gd name="connsiteY8" fmla="*/ 48880 h 49729"/>
                <a:gd name="connsiteX9" fmla="*/ 2711 w 73230"/>
                <a:gd name="connsiteY9" fmla="*/ 42590 h 49729"/>
                <a:gd name="connsiteX10" fmla="*/ 472 w 73230"/>
                <a:gd name="connsiteY10" fmla="*/ 37667 h 49729"/>
                <a:gd name="connsiteX11" fmla="*/ 1800 w 73230"/>
                <a:gd name="connsiteY11" fmla="*/ 24045 h 49729"/>
                <a:gd name="connsiteX12" fmla="*/ 6481 w 73230"/>
                <a:gd name="connsiteY12" fmla="*/ 22232 h 49729"/>
                <a:gd name="connsiteX13" fmla="*/ 8663 w 73230"/>
                <a:gd name="connsiteY13" fmla="*/ 20877 h 49729"/>
                <a:gd name="connsiteX14" fmla="*/ 7893 w 73230"/>
                <a:gd name="connsiteY14" fmla="*/ 16263 h 49729"/>
                <a:gd name="connsiteX15" fmla="*/ 12258 w 73230"/>
                <a:gd name="connsiteY15" fmla="*/ 13564 h 49729"/>
                <a:gd name="connsiteX16" fmla="*/ 18045 w 73230"/>
                <a:gd name="connsiteY16" fmla="*/ 14775 h 49729"/>
                <a:gd name="connsiteX17" fmla="*/ 25460 w 73230"/>
                <a:gd name="connsiteY17" fmla="*/ 14961 h 49729"/>
                <a:gd name="connsiteX18" fmla="*/ 29506 w 73230"/>
                <a:gd name="connsiteY18" fmla="*/ 15682 h 49729"/>
                <a:gd name="connsiteX19" fmla="*/ 32869 w 73230"/>
                <a:gd name="connsiteY19" fmla="*/ 13635 h 49729"/>
                <a:gd name="connsiteX20" fmla="*/ 37294 w 73230"/>
                <a:gd name="connsiteY20" fmla="*/ 14934 h 49729"/>
                <a:gd name="connsiteX21" fmla="*/ 39854 w 73230"/>
                <a:gd name="connsiteY21" fmla="*/ 16263 h 49729"/>
                <a:gd name="connsiteX22" fmla="*/ 43665 w 73230"/>
                <a:gd name="connsiteY22" fmla="*/ 13881 h 49729"/>
                <a:gd name="connsiteX23" fmla="*/ 45983 w 73230"/>
                <a:gd name="connsiteY23" fmla="*/ 8654 h 49729"/>
                <a:gd name="connsiteX24" fmla="*/ 52205 w 73230"/>
                <a:gd name="connsiteY24" fmla="*/ 2207 h 49729"/>
                <a:gd name="connsiteX25" fmla="*/ 58477 w 73230"/>
                <a:gd name="connsiteY25" fmla="*/ 3730 h 49729"/>
                <a:gd name="connsiteX26" fmla="*/ 64148 w 73230"/>
                <a:gd name="connsiteY26" fmla="*/ 4 h 49729"/>
                <a:gd name="connsiteX27" fmla="*/ 73007 w 73230"/>
                <a:gd name="connsiteY27" fmla="*/ 4967 h 49729"/>
                <a:gd name="connsiteX28" fmla="*/ 71098 w 73230"/>
                <a:gd name="connsiteY28" fmla="*/ 10144 h 49729"/>
                <a:gd name="connsiteX29" fmla="*/ 73119 w 73230"/>
                <a:gd name="connsiteY29" fmla="*/ 12292 h 49729"/>
                <a:gd name="connsiteX30" fmla="*/ 68760 w 73230"/>
                <a:gd name="connsiteY30" fmla="*/ 17599 h 49729"/>
                <a:gd name="connsiteX31" fmla="*/ 69272 w 73230"/>
                <a:gd name="connsiteY31" fmla="*/ 19227 h 49729"/>
                <a:gd name="connsiteX32" fmla="*/ 72351 w 73230"/>
                <a:gd name="connsiteY32" fmla="*/ 20001 h 49729"/>
                <a:gd name="connsiteX33" fmla="*/ 73049 w 73230"/>
                <a:gd name="connsiteY33" fmla="*/ 21691 h 49729"/>
                <a:gd name="connsiteX34" fmla="*/ 69484 w 73230"/>
                <a:gd name="connsiteY34" fmla="*/ 26174 h 49729"/>
                <a:gd name="connsiteX35" fmla="*/ 63660 w 73230"/>
                <a:gd name="connsiteY35" fmla="*/ 27165 h 49729"/>
                <a:gd name="connsiteX36" fmla="*/ 62328 w 73230"/>
                <a:gd name="connsiteY36" fmla="*/ 30141 h 49729"/>
                <a:gd name="connsiteX37" fmla="*/ 63939 w 73230"/>
                <a:gd name="connsiteY37" fmla="*/ 36031 h 49729"/>
                <a:gd name="connsiteX38" fmla="*/ 61051 w 73230"/>
                <a:gd name="connsiteY38" fmla="*/ 36400 h 49729"/>
                <a:gd name="connsiteX39" fmla="*/ 57851 w 73230"/>
                <a:gd name="connsiteY39" fmla="*/ 39399 h 49729"/>
                <a:gd name="connsiteX40" fmla="*/ 58472 w 73230"/>
                <a:gd name="connsiteY40" fmla="*/ 44402 h 49729"/>
                <a:gd name="connsiteX41" fmla="*/ 48414 w 73230"/>
                <a:gd name="connsiteY41" fmla="*/ 46086 h 49729"/>
                <a:gd name="connsiteX42" fmla="*/ 45531 w 73230"/>
                <a:gd name="connsiteY42" fmla="*/ 45662 h 49729"/>
                <a:gd name="connsiteX43" fmla="*/ 44339 w 73230"/>
                <a:gd name="connsiteY43" fmla="*/ 46431 h 49729"/>
                <a:gd name="connsiteX44" fmla="*/ 43486 w 73230"/>
                <a:gd name="connsiteY44" fmla="*/ 48312 h 49729"/>
                <a:gd name="connsiteX45" fmla="*/ 39170 w 73230"/>
                <a:gd name="connsiteY45" fmla="*/ 46799 h 49729"/>
                <a:gd name="connsiteX46" fmla="*/ 36373 w 73230"/>
                <a:gd name="connsiteY46" fmla="*/ 46894 h 49729"/>
                <a:gd name="connsiteX0" fmla="*/ 36373 w 73230"/>
                <a:gd name="connsiteY0" fmla="*/ 46894 h 49717"/>
                <a:gd name="connsiteX1" fmla="*/ 30150 w 73230"/>
                <a:gd name="connsiteY1" fmla="*/ 46762 h 49717"/>
                <a:gd name="connsiteX2" fmla="*/ 26259 w 73230"/>
                <a:gd name="connsiteY2" fmla="*/ 42408 h 49717"/>
                <a:gd name="connsiteX3" fmla="*/ 20966 w 73230"/>
                <a:gd name="connsiteY3" fmla="*/ 40269 h 49717"/>
                <a:gd name="connsiteX4" fmla="*/ 17500 w 73230"/>
                <a:gd name="connsiteY4" fmla="*/ 41006 h 49717"/>
                <a:gd name="connsiteX5" fmla="*/ 17268 w 73230"/>
                <a:gd name="connsiteY5" fmla="*/ 38764 h 49717"/>
                <a:gd name="connsiteX6" fmla="*/ 19075 w 73230"/>
                <a:gd name="connsiteY6" fmla="*/ 49717 h 49717"/>
                <a:gd name="connsiteX7" fmla="*/ 3107 w 73230"/>
                <a:gd name="connsiteY7" fmla="*/ 48880 h 49717"/>
                <a:gd name="connsiteX8" fmla="*/ 2711 w 73230"/>
                <a:gd name="connsiteY8" fmla="*/ 42590 h 49717"/>
                <a:gd name="connsiteX9" fmla="*/ 472 w 73230"/>
                <a:gd name="connsiteY9" fmla="*/ 37667 h 49717"/>
                <a:gd name="connsiteX10" fmla="*/ 1800 w 73230"/>
                <a:gd name="connsiteY10" fmla="*/ 24045 h 49717"/>
                <a:gd name="connsiteX11" fmla="*/ 6481 w 73230"/>
                <a:gd name="connsiteY11" fmla="*/ 22232 h 49717"/>
                <a:gd name="connsiteX12" fmla="*/ 8663 w 73230"/>
                <a:gd name="connsiteY12" fmla="*/ 20877 h 49717"/>
                <a:gd name="connsiteX13" fmla="*/ 7893 w 73230"/>
                <a:gd name="connsiteY13" fmla="*/ 16263 h 49717"/>
                <a:gd name="connsiteX14" fmla="*/ 12258 w 73230"/>
                <a:gd name="connsiteY14" fmla="*/ 13564 h 49717"/>
                <a:gd name="connsiteX15" fmla="*/ 18045 w 73230"/>
                <a:gd name="connsiteY15" fmla="*/ 14775 h 49717"/>
                <a:gd name="connsiteX16" fmla="*/ 25460 w 73230"/>
                <a:gd name="connsiteY16" fmla="*/ 14961 h 49717"/>
                <a:gd name="connsiteX17" fmla="*/ 29506 w 73230"/>
                <a:gd name="connsiteY17" fmla="*/ 15682 h 49717"/>
                <a:gd name="connsiteX18" fmla="*/ 32869 w 73230"/>
                <a:gd name="connsiteY18" fmla="*/ 13635 h 49717"/>
                <a:gd name="connsiteX19" fmla="*/ 37294 w 73230"/>
                <a:gd name="connsiteY19" fmla="*/ 14934 h 49717"/>
                <a:gd name="connsiteX20" fmla="*/ 39854 w 73230"/>
                <a:gd name="connsiteY20" fmla="*/ 16263 h 49717"/>
                <a:gd name="connsiteX21" fmla="*/ 43665 w 73230"/>
                <a:gd name="connsiteY21" fmla="*/ 13881 h 49717"/>
                <a:gd name="connsiteX22" fmla="*/ 45983 w 73230"/>
                <a:gd name="connsiteY22" fmla="*/ 8654 h 49717"/>
                <a:gd name="connsiteX23" fmla="*/ 52205 w 73230"/>
                <a:gd name="connsiteY23" fmla="*/ 2207 h 49717"/>
                <a:gd name="connsiteX24" fmla="*/ 58477 w 73230"/>
                <a:gd name="connsiteY24" fmla="*/ 3730 h 49717"/>
                <a:gd name="connsiteX25" fmla="*/ 64148 w 73230"/>
                <a:gd name="connsiteY25" fmla="*/ 4 h 49717"/>
                <a:gd name="connsiteX26" fmla="*/ 73007 w 73230"/>
                <a:gd name="connsiteY26" fmla="*/ 4967 h 49717"/>
                <a:gd name="connsiteX27" fmla="*/ 71098 w 73230"/>
                <a:gd name="connsiteY27" fmla="*/ 10144 h 49717"/>
                <a:gd name="connsiteX28" fmla="*/ 73119 w 73230"/>
                <a:gd name="connsiteY28" fmla="*/ 12292 h 49717"/>
                <a:gd name="connsiteX29" fmla="*/ 68760 w 73230"/>
                <a:gd name="connsiteY29" fmla="*/ 17599 h 49717"/>
                <a:gd name="connsiteX30" fmla="*/ 69272 w 73230"/>
                <a:gd name="connsiteY30" fmla="*/ 19227 h 49717"/>
                <a:gd name="connsiteX31" fmla="*/ 72351 w 73230"/>
                <a:gd name="connsiteY31" fmla="*/ 20001 h 49717"/>
                <a:gd name="connsiteX32" fmla="*/ 73049 w 73230"/>
                <a:gd name="connsiteY32" fmla="*/ 21691 h 49717"/>
                <a:gd name="connsiteX33" fmla="*/ 69484 w 73230"/>
                <a:gd name="connsiteY33" fmla="*/ 26174 h 49717"/>
                <a:gd name="connsiteX34" fmla="*/ 63660 w 73230"/>
                <a:gd name="connsiteY34" fmla="*/ 27165 h 49717"/>
                <a:gd name="connsiteX35" fmla="*/ 62328 w 73230"/>
                <a:gd name="connsiteY35" fmla="*/ 30141 h 49717"/>
                <a:gd name="connsiteX36" fmla="*/ 63939 w 73230"/>
                <a:gd name="connsiteY36" fmla="*/ 36031 h 49717"/>
                <a:gd name="connsiteX37" fmla="*/ 61051 w 73230"/>
                <a:gd name="connsiteY37" fmla="*/ 36400 h 49717"/>
                <a:gd name="connsiteX38" fmla="*/ 57851 w 73230"/>
                <a:gd name="connsiteY38" fmla="*/ 39399 h 49717"/>
                <a:gd name="connsiteX39" fmla="*/ 58472 w 73230"/>
                <a:gd name="connsiteY39" fmla="*/ 44402 h 49717"/>
                <a:gd name="connsiteX40" fmla="*/ 48414 w 73230"/>
                <a:gd name="connsiteY40" fmla="*/ 46086 h 49717"/>
                <a:gd name="connsiteX41" fmla="*/ 45531 w 73230"/>
                <a:gd name="connsiteY41" fmla="*/ 45662 h 49717"/>
                <a:gd name="connsiteX42" fmla="*/ 44339 w 73230"/>
                <a:gd name="connsiteY42" fmla="*/ 46431 h 49717"/>
                <a:gd name="connsiteX43" fmla="*/ 43486 w 73230"/>
                <a:gd name="connsiteY43" fmla="*/ 48312 h 49717"/>
                <a:gd name="connsiteX44" fmla="*/ 39170 w 73230"/>
                <a:gd name="connsiteY44" fmla="*/ 46799 h 49717"/>
                <a:gd name="connsiteX45" fmla="*/ 36373 w 73230"/>
                <a:gd name="connsiteY45" fmla="*/ 46894 h 49717"/>
                <a:gd name="connsiteX0" fmla="*/ 36373 w 73230"/>
                <a:gd name="connsiteY0" fmla="*/ 46894 h 49717"/>
                <a:gd name="connsiteX1" fmla="*/ 30150 w 73230"/>
                <a:gd name="connsiteY1" fmla="*/ 46762 h 49717"/>
                <a:gd name="connsiteX2" fmla="*/ 26259 w 73230"/>
                <a:gd name="connsiteY2" fmla="*/ 42408 h 49717"/>
                <a:gd name="connsiteX3" fmla="*/ 20966 w 73230"/>
                <a:gd name="connsiteY3" fmla="*/ 40269 h 49717"/>
                <a:gd name="connsiteX4" fmla="*/ 17500 w 73230"/>
                <a:gd name="connsiteY4" fmla="*/ 41006 h 49717"/>
                <a:gd name="connsiteX5" fmla="*/ 19075 w 73230"/>
                <a:gd name="connsiteY5" fmla="*/ 49717 h 49717"/>
                <a:gd name="connsiteX6" fmla="*/ 3107 w 73230"/>
                <a:gd name="connsiteY6" fmla="*/ 48880 h 49717"/>
                <a:gd name="connsiteX7" fmla="*/ 2711 w 73230"/>
                <a:gd name="connsiteY7" fmla="*/ 42590 h 49717"/>
                <a:gd name="connsiteX8" fmla="*/ 472 w 73230"/>
                <a:gd name="connsiteY8" fmla="*/ 37667 h 49717"/>
                <a:gd name="connsiteX9" fmla="*/ 1800 w 73230"/>
                <a:gd name="connsiteY9" fmla="*/ 24045 h 49717"/>
                <a:gd name="connsiteX10" fmla="*/ 6481 w 73230"/>
                <a:gd name="connsiteY10" fmla="*/ 22232 h 49717"/>
                <a:gd name="connsiteX11" fmla="*/ 8663 w 73230"/>
                <a:gd name="connsiteY11" fmla="*/ 20877 h 49717"/>
                <a:gd name="connsiteX12" fmla="*/ 7893 w 73230"/>
                <a:gd name="connsiteY12" fmla="*/ 16263 h 49717"/>
                <a:gd name="connsiteX13" fmla="*/ 12258 w 73230"/>
                <a:gd name="connsiteY13" fmla="*/ 13564 h 49717"/>
                <a:gd name="connsiteX14" fmla="*/ 18045 w 73230"/>
                <a:gd name="connsiteY14" fmla="*/ 14775 h 49717"/>
                <a:gd name="connsiteX15" fmla="*/ 25460 w 73230"/>
                <a:gd name="connsiteY15" fmla="*/ 14961 h 49717"/>
                <a:gd name="connsiteX16" fmla="*/ 29506 w 73230"/>
                <a:gd name="connsiteY16" fmla="*/ 15682 h 49717"/>
                <a:gd name="connsiteX17" fmla="*/ 32869 w 73230"/>
                <a:gd name="connsiteY17" fmla="*/ 13635 h 49717"/>
                <a:gd name="connsiteX18" fmla="*/ 37294 w 73230"/>
                <a:gd name="connsiteY18" fmla="*/ 14934 h 49717"/>
                <a:gd name="connsiteX19" fmla="*/ 39854 w 73230"/>
                <a:gd name="connsiteY19" fmla="*/ 16263 h 49717"/>
                <a:gd name="connsiteX20" fmla="*/ 43665 w 73230"/>
                <a:gd name="connsiteY20" fmla="*/ 13881 h 49717"/>
                <a:gd name="connsiteX21" fmla="*/ 45983 w 73230"/>
                <a:gd name="connsiteY21" fmla="*/ 8654 h 49717"/>
                <a:gd name="connsiteX22" fmla="*/ 52205 w 73230"/>
                <a:gd name="connsiteY22" fmla="*/ 2207 h 49717"/>
                <a:gd name="connsiteX23" fmla="*/ 58477 w 73230"/>
                <a:gd name="connsiteY23" fmla="*/ 3730 h 49717"/>
                <a:gd name="connsiteX24" fmla="*/ 64148 w 73230"/>
                <a:gd name="connsiteY24" fmla="*/ 4 h 49717"/>
                <a:gd name="connsiteX25" fmla="*/ 73007 w 73230"/>
                <a:gd name="connsiteY25" fmla="*/ 4967 h 49717"/>
                <a:gd name="connsiteX26" fmla="*/ 71098 w 73230"/>
                <a:gd name="connsiteY26" fmla="*/ 10144 h 49717"/>
                <a:gd name="connsiteX27" fmla="*/ 73119 w 73230"/>
                <a:gd name="connsiteY27" fmla="*/ 12292 h 49717"/>
                <a:gd name="connsiteX28" fmla="*/ 68760 w 73230"/>
                <a:gd name="connsiteY28" fmla="*/ 17599 h 49717"/>
                <a:gd name="connsiteX29" fmla="*/ 69272 w 73230"/>
                <a:gd name="connsiteY29" fmla="*/ 19227 h 49717"/>
                <a:gd name="connsiteX30" fmla="*/ 72351 w 73230"/>
                <a:gd name="connsiteY30" fmla="*/ 20001 h 49717"/>
                <a:gd name="connsiteX31" fmla="*/ 73049 w 73230"/>
                <a:gd name="connsiteY31" fmla="*/ 21691 h 49717"/>
                <a:gd name="connsiteX32" fmla="*/ 69484 w 73230"/>
                <a:gd name="connsiteY32" fmla="*/ 26174 h 49717"/>
                <a:gd name="connsiteX33" fmla="*/ 63660 w 73230"/>
                <a:gd name="connsiteY33" fmla="*/ 27165 h 49717"/>
                <a:gd name="connsiteX34" fmla="*/ 62328 w 73230"/>
                <a:gd name="connsiteY34" fmla="*/ 30141 h 49717"/>
                <a:gd name="connsiteX35" fmla="*/ 63939 w 73230"/>
                <a:gd name="connsiteY35" fmla="*/ 36031 h 49717"/>
                <a:gd name="connsiteX36" fmla="*/ 61051 w 73230"/>
                <a:gd name="connsiteY36" fmla="*/ 36400 h 49717"/>
                <a:gd name="connsiteX37" fmla="*/ 57851 w 73230"/>
                <a:gd name="connsiteY37" fmla="*/ 39399 h 49717"/>
                <a:gd name="connsiteX38" fmla="*/ 58472 w 73230"/>
                <a:gd name="connsiteY38" fmla="*/ 44402 h 49717"/>
                <a:gd name="connsiteX39" fmla="*/ 48414 w 73230"/>
                <a:gd name="connsiteY39" fmla="*/ 46086 h 49717"/>
                <a:gd name="connsiteX40" fmla="*/ 45531 w 73230"/>
                <a:gd name="connsiteY40" fmla="*/ 45662 h 49717"/>
                <a:gd name="connsiteX41" fmla="*/ 44339 w 73230"/>
                <a:gd name="connsiteY41" fmla="*/ 46431 h 49717"/>
                <a:gd name="connsiteX42" fmla="*/ 43486 w 73230"/>
                <a:gd name="connsiteY42" fmla="*/ 48312 h 49717"/>
                <a:gd name="connsiteX43" fmla="*/ 39170 w 73230"/>
                <a:gd name="connsiteY43" fmla="*/ 46799 h 49717"/>
                <a:gd name="connsiteX44" fmla="*/ 36373 w 73230"/>
                <a:gd name="connsiteY44" fmla="*/ 46894 h 49717"/>
                <a:gd name="connsiteX0" fmla="*/ 36373 w 73230"/>
                <a:gd name="connsiteY0" fmla="*/ 46894 h 49717"/>
                <a:gd name="connsiteX1" fmla="*/ 30150 w 73230"/>
                <a:gd name="connsiteY1" fmla="*/ 46762 h 49717"/>
                <a:gd name="connsiteX2" fmla="*/ 26259 w 73230"/>
                <a:gd name="connsiteY2" fmla="*/ 42408 h 49717"/>
                <a:gd name="connsiteX3" fmla="*/ 20966 w 73230"/>
                <a:gd name="connsiteY3" fmla="*/ 40269 h 49717"/>
                <a:gd name="connsiteX4" fmla="*/ 19075 w 73230"/>
                <a:gd name="connsiteY4" fmla="*/ 49717 h 49717"/>
                <a:gd name="connsiteX5" fmla="*/ 3107 w 73230"/>
                <a:gd name="connsiteY5" fmla="*/ 48880 h 49717"/>
                <a:gd name="connsiteX6" fmla="*/ 2711 w 73230"/>
                <a:gd name="connsiteY6" fmla="*/ 42590 h 49717"/>
                <a:gd name="connsiteX7" fmla="*/ 472 w 73230"/>
                <a:gd name="connsiteY7" fmla="*/ 37667 h 49717"/>
                <a:gd name="connsiteX8" fmla="*/ 1800 w 73230"/>
                <a:gd name="connsiteY8" fmla="*/ 24045 h 49717"/>
                <a:gd name="connsiteX9" fmla="*/ 6481 w 73230"/>
                <a:gd name="connsiteY9" fmla="*/ 22232 h 49717"/>
                <a:gd name="connsiteX10" fmla="*/ 8663 w 73230"/>
                <a:gd name="connsiteY10" fmla="*/ 20877 h 49717"/>
                <a:gd name="connsiteX11" fmla="*/ 7893 w 73230"/>
                <a:gd name="connsiteY11" fmla="*/ 16263 h 49717"/>
                <a:gd name="connsiteX12" fmla="*/ 12258 w 73230"/>
                <a:gd name="connsiteY12" fmla="*/ 13564 h 49717"/>
                <a:gd name="connsiteX13" fmla="*/ 18045 w 73230"/>
                <a:gd name="connsiteY13" fmla="*/ 14775 h 49717"/>
                <a:gd name="connsiteX14" fmla="*/ 25460 w 73230"/>
                <a:gd name="connsiteY14" fmla="*/ 14961 h 49717"/>
                <a:gd name="connsiteX15" fmla="*/ 29506 w 73230"/>
                <a:gd name="connsiteY15" fmla="*/ 15682 h 49717"/>
                <a:gd name="connsiteX16" fmla="*/ 32869 w 73230"/>
                <a:gd name="connsiteY16" fmla="*/ 13635 h 49717"/>
                <a:gd name="connsiteX17" fmla="*/ 37294 w 73230"/>
                <a:gd name="connsiteY17" fmla="*/ 14934 h 49717"/>
                <a:gd name="connsiteX18" fmla="*/ 39854 w 73230"/>
                <a:gd name="connsiteY18" fmla="*/ 16263 h 49717"/>
                <a:gd name="connsiteX19" fmla="*/ 43665 w 73230"/>
                <a:gd name="connsiteY19" fmla="*/ 13881 h 49717"/>
                <a:gd name="connsiteX20" fmla="*/ 45983 w 73230"/>
                <a:gd name="connsiteY20" fmla="*/ 8654 h 49717"/>
                <a:gd name="connsiteX21" fmla="*/ 52205 w 73230"/>
                <a:gd name="connsiteY21" fmla="*/ 2207 h 49717"/>
                <a:gd name="connsiteX22" fmla="*/ 58477 w 73230"/>
                <a:gd name="connsiteY22" fmla="*/ 3730 h 49717"/>
                <a:gd name="connsiteX23" fmla="*/ 64148 w 73230"/>
                <a:gd name="connsiteY23" fmla="*/ 4 h 49717"/>
                <a:gd name="connsiteX24" fmla="*/ 73007 w 73230"/>
                <a:gd name="connsiteY24" fmla="*/ 4967 h 49717"/>
                <a:gd name="connsiteX25" fmla="*/ 71098 w 73230"/>
                <a:gd name="connsiteY25" fmla="*/ 10144 h 49717"/>
                <a:gd name="connsiteX26" fmla="*/ 73119 w 73230"/>
                <a:gd name="connsiteY26" fmla="*/ 12292 h 49717"/>
                <a:gd name="connsiteX27" fmla="*/ 68760 w 73230"/>
                <a:gd name="connsiteY27" fmla="*/ 17599 h 49717"/>
                <a:gd name="connsiteX28" fmla="*/ 69272 w 73230"/>
                <a:gd name="connsiteY28" fmla="*/ 19227 h 49717"/>
                <a:gd name="connsiteX29" fmla="*/ 72351 w 73230"/>
                <a:gd name="connsiteY29" fmla="*/ 20001 h 49717"/>
                <a:gd name="connsiteX30" fmla="*/ 73049 w 73230"/>
                <a:gd name="connsiteY30" fmla="*/ 21691 h 49717"/>
                <a:gd name="connsiteX31" fmla="*/ 69484 w 73230"/>
                <a:gd name="connsiteY31" fmla="*/ 26174 h 49717"/>
                <a:gd name="connsiteX32" fmla="*/ 63660 w 73230"/>
                <a:gd name="connsiteY32" fmla="*/ 27165 h 49717"/>
                <a:gd name="connsiteX33" fmla="*/ 62328 w 73230"/>
                <a:gd name="connsiteY33" fmla="*/ 30141 h 49717"/>
                <a:gd name="connsiteX34" fmla="*/ 63939 w 73230"/>
                <a:gd name="connsiteY34" fmla="*/ 36031 h 49717"/>
                <a:gd name="connsiteX35" fmla="*/ 61051 w 73230"/>
                <a:gd name="connsiteY35" fmla="*/ 36400 h 49717"/>
                <a:gd name="connsiteX36" fmla="*/ 57851 w 73230"/>
                <a:gd name="connsiteY36" fmla="*/ 39399 h 49717"/>
                <a:gd name="connsiteX37" fmla="*/ 58472 w 73230"/>
                <a:gd name="connsiteY37" fmla="*/ 44402 h 49717"/>
                <a:gd name="connsiteX38" fmla="*/ 48414 w 73230"/>
                <a:gd name="connsiteY38" fmla="*/ 46086 h 49717"/>
                <a:gd name="connsiteX39" fmla="*/ 45531 w 73230"/>
                <a:gd name="connsiteY39" fmla="*/ 45662 h 49717"/>
                <a:gd name="connsiteX40" fmla="*/ 44339 w 73230"/>
                <a:gd name="connsiteY40" fmla="*/ 46431 h 49717"/>
                <a:gd name="connsiteX41" fmla="*/ 43486 w 73230"/>
                <a:gd name="connsiteY41" fmla="*/ 48312 h 49717"/>
                <a:gd name="connsiteX42" fmla="*/ 39170 w 73230"/>
                <a:gd name="connsiteY42" fmla="*/ 46799 h 49717"/>
                <a:gd name="connsiteX43" fmla="*/ 36373 w 73230"/>
                <a:gd name="connsiteY43" fmla="*/ 46894 h 49717"/>
                <a:gd name="connsiteX0" fmla="*/ 36373 w 73230"/>
                <a:gd name="connsiteY0" fmla="*/ 46894 h 49717"/>
                <a:gd name="connsiteX1" fmla="*/ 30150 w 73230"/>
                <a:gd name="connsiteY1" fmla="*/ 46762 h 49717"/>
                <a:gd name="connsiteX2" fmla="*/ 26259 w 73230"/>
                <a:gd name="connsiteY2" fmla="*/ 42408 h 49717"/>
                <a:gd name="connsiteX3" fmla="*/ 19075 w 73230"/>
                <a:gd name="connsiteY3" fmla="*/ 49717 h 49717"/>
                <a:gd name="connsiteX4" fmla="*/ 3107 w 73230"/>
                <a:gd name="connsiteY4" fmla="*/ 48880 h 49717"/>
                <a:gd name="connsiteX5" fmla="*/ 2711 w 73230"/>
                <a:gd name="connsiteY5" fmla="*/ 42590 h 49717"/>
                <a:gd name="connsiteX6" fmla="*/ 472 w 73230"/>
                <a:gd name="connsiteY6" fmla="*/ 37667 h 49717"/>
                <a:gd name="connsiteX7" fmla="*/ 1800 w 73230"/>
                <a:gd name="connsiteY7" fmla="*/ 24045 h 49717"/>
                <a:gd name="connsiteX8" fmla="*/ 6481 w 73230"/>
                <a:gd name="connsiteY8" fmla="*/ 22232 h 49717"/>
                <a:gd name="connsiteX9" fmla="*/ 8663 w 73230"/>
                <a:gd name="connsiteY9" fmla="*/ 20877 h 49717"/>
                <a:gd name="connsiteX10" fmla="*/ 7893 w 73230"/>
                <a:gd name="connsiteY10" fmla="*/ 16263 h 49717"/>
                <a:gd name="connsiteX11" fmla="*/ 12258 w 73230"/>
                <a:gd name="connsiteY11" fmla="*/ 13564 h 49717"/>
                <a:gd name="connsiteX12" fmla="*/ 18045 w 73230"/>
                <a:gd name="connsiteY12" fmla="*/ 14775 h 49717"/>
                <a:gd name="connsiteX13" fmla="*/ 25460 w 73230"/>
                <a:gd name="connsiteY13" fmla="*/ 14961 h 49717"/>
                <a:gd name="connsiteX14" fmla="*/ 29506 w 73230"/>
                <a:gd name="connsiteY14" fmla="*/ 15682 h 49717"/>
                <a:gd name="connsiteX15" fmla="*/ 32869 w 73230"/>
                <a:gd name="connsiteY15" fmla="*/ 13635 h 49717"/>
                <a:gd name="connsiteX16" fmla="*/ 37294 w 73230"/>
                <a:gd name="connsiteY16" fmla="*/ 14934 h 49717"/>
                <a:gd name="connsiteX17" fmla="*/ 39854 w 73230"/>
                <a:gd name="connsiteY17" fmla="*/ 16263 h 49717"/>
                <a:gd name="connsiteX18" fmla="*/ 43665 w 73230"/>
                <a:gd name="connsiteY18" fmla="*/ 13881 h 49717"/>
                <a:gd name="connsiteX19" fmla="*/ 45983 w 73230"/>
                <a:gd name="connsiteY19" fmla="*/ 8654 h 49717"/>
                <a:gd name="connsiteX20" fmla="*/ 52205 w 73230"/>
                <a:gd name="connsiteY20" fmla="*/ 2207 h 49717"/>
                <a:gd name="connsiteX21" fmla="*/ 58477 w 73230"/>
                <a:gd name="connsiteY21" fmla="*/ 3730 h 49717"/>
                <a:gd name="connsiteX22" fmla="*/ 64148 w 73230"/>
                <a:gd name="connsiteY22" fmla="*/ 4 h 49717"/>
                <a:gd name="connsiteX23" fmla="*/ 73007 w 73230"/>
                <a:gd name="connsiteY23" fmla="*/ 4967 h 49717"/>
                <a:gd name="connsiteX24" fmla="*/ 71098 w 73230"/>
                <a:gd name="connsiteY24" fmla="*/ 10144 h 49717"/>
                <a:gd name="connsiteX25" fmla="*/ 73119 w 73230"/>
                <a:gd name="connsiteY25" fmla="*/ 12292 h 49717"/>
                <a:gd name="connsiteX26" fmla="*/ 68760 w 73230"/>
                <a:gd name="connsiteY26" fmla="*/ 17599 h 49717"/>
                <a:gd name="connsiteX27" fmla="*/ 69272 w 73230"/>
                <a:gd name="connsiteY27" fmla="*/ 19227 h 49717"/>
                <a:gd name="connsiteX28" fmla="*/ 72351 w 73230"/>
                <a:gd name="connsiteY28" fmla="*/ 20001 h 49717"/>
                <a:gd name="connsiteX29" fmla="*/ 73049 w 73230"/>
                <a:gd name="connsiteY29" fmla="*/ 21691 h 49717"/>
                <a:gd name="connsiteX30" fmla="*/ 69484 w 73230"/>
                <a:gd name="connsiteY30" fmla="*/ 26174 h 49717"/>
                <a:gd name="connsiteX31" fmla="*/ 63660 w 73230"/>
                <a:gd name="connsiteY31" fmla="*/ 27165 h 49717"/>
                <a:gd name="connsiteX32" fmla="*/ 62328 w 73230"/>
                <a:gd name="connsiteY32" fmla="*/ 30141 h 49717"/>
                <a:gd name="connsiteX33" fmla="*/ 63939 w 73230"/>
                <a:gd name="connsiteY33" fmla="*/ 36031 h 49717"/>
                <a:gd name="connsiteX34" fmla="*/ 61051 w 73230"/>
                <a:gd name="connsiteY34" fmla="*/ 36400 h 49717"/>
                <a:gd name="connsiteX35" fmla="*/ 57851 w 73230"/>
                <a:gd name="connsiteY35" fmla="*/ 39399 h 49717"/>
                <a:gd name="connsiteX36" fmla="*/ 58472 w 73230"/>
                <a:gd name="connsiteY36" fmla="*/ 44402 h 49717"/>
                <a:gd name="connsiteX37" fmla="*/ 48414 w 73230"/>
                <a:gd name="connsiteY37" fmla="*/ 46086 h 49717"/>
                <a:gd name="connsiteX38" fmla="*/ 45531 w 73230"/>
                <a:gd name="connsiteY38" fmla="*/ 45662 h 49717"/>
                <a:gd name="connsiteX39" fmla="*/ 44339 w 73230"/>
                <a:gd name="connsiteY39" fmla="*/ 46431 h 49717"/>
                <a:gd name="connsiteX40" fmla="*/ 43486 w 73230"/>
                <a:gd name="connsiteY40" fmla="*/ 48312 h 49717"/>
                <a:gd name="connsiteX41" fmla="*/ 39170 w 73230"/>
                <a:gd name="connsiteY41" fmla="*/ 46799 h 49717"/>
                <a:gd name="connsiteX42" fmla="*/ 36373 w 73230"/>
                <a:gd name="connsiteY42" fmla="*/ 46894 h 49717"/>
                <a:gd name="connsiteX0" fmla="*/ 36373 w 73230"/>
                <a:gd name="connsiteY0" fmla="*/ 46894 h 49717"/>
                <a:gd name="connsiteX1" fmla="*/ 30150 w 73230"/>
                <a:gd name="connsiteY1" fmla="*/ 46762 h 49717"/>
                <a:gd name="connsiteX2" fmla="*/ 22469 w 73230"/>
                <a:gd name="connsiteY2" fmla="*/ 46437 h 49717"/>
                <a:gd name="connsiteX3" fmla="*/ 19075 w 73230"/>
                <a:gd name="connsiteY3" fmla="*/ 49717 h 49717"/>
                <a:gd name="connsiteX4" fmla="*/ 3107 w 73230"/>
                <a:gd name="connsiteY4" fmla="*/ 48880 h 49717"/>
                <a:gd name="connsiteX5" fmla="*/ 2711 w 73230"/>
                <a:gd name="connsiteY5" fmla="*/ 42590 h 49717"/>
                <a:gd name="connsiteX6" fmla="*/ 472 w 73230"/>
                <a:gd name="connsiteY6" fmla="*/ 37667 h 49717"/>
                <a:gd name="connsiteX7" fmla="*/ 1800 w 73230"/>
                <a:gd name="connsiteY7" fmla="*/ 24045 h 49717"/>
                <a:gd name="connsiteX8" fmla="*/ 6481 w 73230"/>
                <a:gd name="connsiteY8" fmla="*/ 22232 h 49717"/>
                <a:gd name="connsiteX9" fmla="*/ 8663 w 73230"/>
                <a:gd name="connsiteY9" fmla="*/ 20877 h 49717"/>
                <a:gd name="connsiteX10" fmla="*/ 7893 w 73230"/>
                <a:gd name="connsiteY10" fmla="*/ 16263 h 49717"/>
                <a:gd name="connsiteX11" fmla="*/ 12258 w 73230"/>
                <a:gd name="connsiteY11" fmla="*/ 13564 h 49717"/>
                <a:gd name="connsiteX12" fmla="*/ 18045 w 73230"/>
                <a:gd name="connsiteY12" fmla="*/ 14775 h 49717"/>
                <a:gd name="connsiteX13" fmla="*/ 25460 w 73230"/>
                <a:gd name="connsiteY13" fmla="*/ 14961 h 49717"/>
                <a:gd name="connsiteX14" fmla="*/ 29506 w 73230"/>
                <a:gd name="connsiteY14" fmla="*/ 15682 h 49717"/>
                <a:gd name="connsiteX15" fmla="*/ 32869 w 73230"/>
                <a:gd name="connsiteY15" fmla="*/ 13635 h 49717"/>
                <a:gd name="connsiteX16" fmla="*/ 37294 w 73230"/>
                <a:gd name="connsiteY16" fmla="*/ 14934 h 49717"/>
                <a:gd name="connsiteX17" fmla="*/ 39854 w 73230"/>
                <a:gd name="connsiteY17" fmla="*/ 16263 h 49717"/>
                <a:gd name="connsiteX18" fmla="*/ 43665 w 73230"/>
                <a:gd name="connsiteY18" fmla="*/ 13881 h 49717"/>
                <a:gd name="connsiteX19" fmla="*/ 45983 w 73230"/>
                <a:gd name="connsiteY19" fmla="*/ 8654 h 49717"/>
                <a:gd name="connsiteX20" fmla="*/ 52205 w 73230"/>
                <a:gd name="connsiteY20" fmla="*/ 2207 h 49717"/>
                <a:gd name="connsiteX21" fmla="*/ 58477 w 73230"/>
                <a:gd name="connsiteY21" fmla="*/ 3730 h 49717"/>
                <a:gd name="connsiteX22" fmla="*/ 64148 w 73230"/>
                <a:gd name="connsiteY22" fmla="*/ 4 h 49717"/>
                <a:gd name="connsiteX23" fmla="*/ 73007 w 73230"/>
                <a:gd name="connsiteY23" fmla="*/ 4967 h 49717"/>
                <a:gd name="connsiteX24" fmla="*/ 71098 w 73230"/>
                <a:gd name="connsiteY24" fmla="*/ 10144 h 49717"/>
                <a:gd name="connsiteX25" fmla="*/ 73119 w 73230"/>
                <a:gd name="connsiteY25" fmla="*/ 12292 h 49717"/>
                <a:gd name="connsiteX26" fmla="*/ 68760 w 73230"/>
                <a:gd name="connsiteY26" fmla="*/ 17599 h 49717"/>
                <a:gd name="connsiteX27" fmla="*/ 69272 w 73230"/>
                <a:gd name="connsiteY27" fmla="*/ 19227 h 49717"/>
                <a:gd name="connsiteX28" fmla="*/ 72351 w 73230"/>
                <a:gd name="connsiteY28" fmla="*/ 20001 h 49717"/>
                <a:gd name="connsiteX29" fmla="*/ 73049 w 73230"/>
                <a:gd name="connsiteY29" fmla="*/ 21691 h 49717"/>
                <a:gd name="connsiteX30" fmla="*/ 69484 w 73230"/>
                <a:gd name="connsiteY30" fmla="*/ 26174 h 49717"/>
                <a:gd name="connsiteX31" fmla="*/ 63660 w 73230"/>
                <a:gd name="connsiteY31" fmla="*/ 27165 h 49717"/>
                <a:gd name="connsiteX32" fmla="*/ 62328 w 73230"/>
                <a:gd name="connsiteY32" fmla="*/ 30141 h 49717"/>
                <a:gd name="connsiteX33" fmla="*/ 63939 w 73230"/>
                <a:gd name="connsiteY33" fmla="*/ 36031 h 49717"/>
                <a:gd name="connsiteX34" fmla="*/ 61051 w 73230"/>
                <a:gd name="connsiteY34" fmla="*/ 36400 h 49717"/>
                <a:gd name="connsiteX35" fmla="*/ 57851 w 73230"/>
                <a:gd name="connsiteY35" fmla="*/ 39399 h 49717"/>
                <a:gd name="connsiteX36" fmla="*/ 58472 w 73230"/>
                <a:gd name="connsiteY36" fmla="*/ 44402 h 49717"/>
                <a:gd name="connsiteX37" fmla="*/ 48414 w 73230"/>
                <a:gd name="connsiteY37" fmla="*/ 46086 h 49717"/>
                <a:gd name="connsiteX38" fmla="*/ 45531 w 73230"/>
                <a:gd name="connsiteY38" fmla="*/ 45662 h 49717"/>
                <a:gd name="connsiteX39" fmla="*/ 44339 w 73230"/>
                <a:gd name="connsiteY39" fmla="*/ 46431 h 49717"/>
                <a:gd name="connsiteX40" fmla="*/ 43486 w 73230"/>
                <a:gd name="connsiteY40" fmla="*/ 48312 h 49717"/>
                <a:gd name="connsiteX41" fmla="*/ 39170 w 73230"/>
                <a:gd name="connsiteY41" fmla="*/ 46799 h 49717"/>
                <a:gd name="connsiteX42" fmla="*/ 36373 w 73230"/>
                <a:gd name="connsiteY42" fmla="*/ 46894 h 49717"/>
                <a:gd name="connsiteX0" fmla="*/ 37496 w 73230"/>
                <a:gd name="connsiteY0" fmla="*/ 51819 h 51819"/>
                <a:gd name="connsiteX1" fmla="*/ 30150 w 73230"/>
                <a:gd name="connsiteY1" fmla="*/ 46762 h 51819"/>
                <a:gd name="connsiteX2" fmla="*/ 22469 w 73230"/>
                <a:gd name="connsiteY2" fmla="*/ 46437 h 51819"/>
                <a:gd name="connsiteX3" fmla="*/ 19075 w 73230"/>
                <a:gd name="connsiteY3" fmla="*/ 49717 h 51819"/>
                <a:gd name="connsiteX4" fmla="*/ 3107 w 73230"/>
                <a:gd name="connsiteY4" fmla="*/ 48880 h 51819"/>
                <a:gd name="connsiteX5" fmla="*/ 2711 w 73230"/>
                <a:gd name="connsiteY5" fmla="*/ 42590 h 51819"/>
                <a:gd name="connsiteX6" fmla="*/ 472 w 73230"/>
                <a:gd name="connsiteY6" fmla="*/ 37667 h 51819"/>
                <a:gd name="connsiteX7" fmla="*/ 1800 w 73230"/>
                <a:gd name="connsiteY7" fmla="*/ 24045 h 51819"/>
                <a:gd name="connsiteX8" fmla="*/ 6481 w 73230"/>
                <a:gd name="connsiteY8" fmla="*/ 22232 h 51819"/>
                <a:gd name="connsiteX9" fmla="*/ 8663 w 73230"/>
                <a:gd name="connsiteY9" fmla="*/ 20877 h 51819"/>
                <a:gd name="connsiteX10" fmla="*/ 7893 w 73230"/>
                <a:gd name="connsiteY10" fmla="*/ 16263 h 51819"/>
                <a:gd name="connsiteX11" fmla="*/ 12258 w 73230"/>
                <a:gd name="connsiteY11" fmla="*/ 13564 h 51819"/>
                <a:gd name="connsiteX12" fmla="*/ 18045 w 73230"/>
                <a:gd name="connsiteY12" fmla="*/ 14775 h 51819"/>
                <a:gd name="connsiteX13" fmla="*/ 25460 w 73230"/>
                <a:gd name="connsiteY13" fmla="*/ 14961 h 51819"/>
                <a:gd name="connsiteX14" fmla="*/ 29506 w 73230"/>
                <a:gd name="connsiteY14" fmla="*/ 15682 h 51819"/>
                <a:gd name="connsiteX15" fmla="*/ 32869 w 73230"/>
                <a:gd name="connsiteY15" fmla="*/ 13635 h 51819"/>
                <a:gd name="connsiteX16" fmla="*/ 37294 w 73230"/>
                <a:gd name="connsiteY16" fmla="*/ 14934 h 51819"/>
                <a:gd name="connsiteX17" fmla="*/ 39854 w 73230"/>
                <a:gd name="connsiteY17" fmla="*/ 16263 h 51819"/>
                <a:gd name="connsiteX18" fmla="*/ 43665 w 73230"/>
                <a:gd name="connsiteY18" fmla="*/ 13881 h 51819"/>
                <a:gd name="connsiteX19" fmla="*/ 45983 w 73230"/>
                <a:gd name="connsiteY19" fmla="*/ 8654 h 51819"/>
                <a:gd name="connsiteX20" fmla="*/ 52205 w 73230"/>
                <a:gd name="connsiteY20" fmla="*/ 2207 h 51819"/>
                <a:gd name="connsiteX21" fmla="*/ 58477 w 73230"/>
                <a:gd name="connsiteY21" fmla="*/ 3730 h 51819"/>
                <a:gd name="connsiteX22" fmla="*/ 64148 w 73230"/>
                <a:gd name="connsiteY22" fmla="*/ 4 h 51819"/>
                <a:gd name="connsiteX23" fmla="*/ 73007 w 73230"/>
                <a:gd name="connsiteY23" fmla="*/ 4967 h 51819"/>
                <a:gd name="connsiteX24" fmla="*/ 71098 w 73230"/>
                <a:gd name="connsiteY24" fmla="*/ 10144 h 51819"/>
                <a:gd name="connsiteX25" fmla="*/ 73119 w 73230"/>
                <a:gd name="connsiteY25" fmla="*/ 12292 h 51819"/>
                <a:gd name="connsiteX26" fmla="*/ 68760 w 73230"/>
                <a:gd name="connsiteY26" fmla="*/ 17599 h 51819"/>
                <a:gd name="connsiteX27" fmla="*/ 69272 w 73230"/>
                <a:gd name="connsiteY27" fmla="*/ 19227 h 51819"/>
                <a:gd name="connsiteX28" fmla="*/ 72351 w 73230"/>
                <a:gd name="connsiteY28" fmla="*/ 20001 h 51819"/>
                <a:gd name="connsiteX29" fmla="*/ 73049 w 73230"/>
                <a:gd name="connsiteY29" fmla="*/ 21691 h 51819"/>
                <a:gd name="connsiteX30" fmla="*/ 69484 w 73230"/>
                <a:gd name="connsiteY30" fmla="*/ 26174 h 51819"/>
                <a:gd name="connsiteX31" fmla="*/ 63660 w 73230"/>
                <a:gd name="connsiteY31" fmla="*/ 27165 h 51819"/>
                <a:gd name="connsiteX32" fmla="*/ 62328 w 73230"/>
                <a:gd name="connsiteY32" fmla="*/ 30141 h 51819"/>
                <a:gd name="connsiteX33" fmla="*/ 63939 w 73230"/>
                <a:gd name="connsiteY33" fmla="*/ 36031 h 51819"/>
                <a:gd name="connsiteX34" fmla="*/ 61051 w 73230"/>
                <a:gd name="connsiteY34" fmla="*/ 36400 h 51819"/>
                <a:gd name="connsiteX35" fmla="*/ 57851 w 73230"/>
                <a:gd name="connsiteY35" fmla="*/ 39399 h 51819"/>
                <a:gd name="connsiteX36" fmla="*/ 58472 w 73230"/>
                <a:gd name="connsiteY36" fmla="*/ 44402 h 51819"/>
                <a:gd name="connsiteX37" fmla="*/ 48414 w 73230"/>
                <a:gd name="connsiteY37" fmla="*/ 46086 h 51819"/>
                <a:gd name="connsiteX38" fmla="*/ 45531 w 73230"/>
                <a:gd name="connsiteY38" fmla="*/ 45662 h 51819"/>
                <a:gd name="connsiteX39" fmla="*/ 44339 w 73230"/>
                <a:gd name="connsiteY39" fmla="*/ 46431 h 51819"/>
                <a:gd name="connsiteX40" fmla="*/ 43486 w 73230"/>
                <a:gd name="connsiteY40" fmla="*/ 48312 h 51819"/>
                <a:gd name="connsiteX41" fmla="*/ 39170 w 73230"/>
                <a:gd name="connsiteY41" fmla="*/ 46799 h 51819"/>
                <a:gd name="connsiteX42" fmla="*/ 37496 w 73230"/>
                <a:gd name="connsiteY42" fmla="*/ 51819 h 51819"/>
                <a:gd name="connsiteX0" fmla="*/ 37496 w 73230"/>
                <a:gd name="connsiteY0" fmla="*/ 51819 h 52144"/>
                <a:gd name="connsiteX1" fmla="*/ 30150 w 73230"/>
                <a:gd name="connsiteY1" fmla="*/ 46762 h 52144"/>
                <a:gd name="connsiteX2" fmla="*/ 22469 w 73230"/>
                <a:gd name="connsiteY2" fmla="*/ 46437 h 52144"/>
                <a:gd name="connsiteX3" fmla="*/ 19075 w 73230"/>
                <a:gd name="connsiteY3" fmla="*/ 49717 h 52144"/>
                <a:gd name="connsiteX4" fmla="*/ 3107 w 73230"/>
                <a:gd name="connsiteY4" fmla="*/ 48880 h 52144"/>
                <a:gd name="connsiteX5" fmla="*/ 2711 w 73230"/>
                <a:gd name="connsiteY5" fmla="*/ 42590 h 52144"/>
                <a:gd name="connsiteX6" fmla="*/ 472 w 73230"/>
                <a:gd name="connsiteY6" fmla="*/ 37667 h 52144"/>
                <a:gd name="connsiteX7" fmla="*/ 1800 w 73230"/>
                <a:gd name="connsiteY7" fmla="*/ 24045 h 52144"/>
                <a:gd name="connsiteX8" fmla="*/ 6481 w 73230"/>
                <a:gd name="connsiteY8" fmla="*/ 22232 h 52144"/>
                <a:gd name="connsiteX9" fmla="*/ 8663 w 73230"/>
                <a:gd name="connsiteY9" fmla="*/ 20877 h 52144"/>
                <a:gd name="connsiteX10" fmla="*/ 7893 w 73230"/>
                <a:gd name="connsiteY10" fmla="*/ 16263 h 52144"/>
                <a:gd name="connsiteX11" fmla="*/ 12258 w 73230"/>
                <a:gd name="connsiteY11" fmla="*/ 13564 h 52144"/>
                <a:gd name="connsiteX12" fmla="*/ 18045 w 73230"/>
                <a:gd name="connsiteY12" fmla="*/ 14775 h 52144"/>
                <a:gd name="connsiteX13" fmla="*/ 25460 w 73230"/>
                <a:gd name="connsiteY13" fmla="*/ 14961 h 52144"/>
                <a:gd name="connsiteX14" fmla="*/ 29506 w 73230"/>
                <a:gd name="connsiteY14" fmla="*/ 15682 h 52144"/>
                <a:gd name="connsiteX15" fmla="*/ 32869 w 73230"/>
                <a:gd name="connsiteY15" fmla="*/ 13635 h 52144"/>
                <a:gd name="connsiteX16" fmla="*/ 37294 w 73230"/>
                <a:gd name="connsiteY16" fmla="*/ 14934 h 52144"/>
                <a:gd name="connsiteX17" fmla="*/ 39854 w 73230"/>
                <a:gd name="connsiteY17" fmla="*/ 16263 h 52144"/>
                <a:gd name="connsiteX18" fmla="*/ 43665 w 73230"/>
                <a:gd name="connsiteY18" fmla="*/ 13881 h 52144"/>
                <a:gd name="connsiteX19" fmla="*/ 45983 w 73230"/>
                <a:gd name="connsiteY19" fmla="*/ 8654 h 52144"/>
                <a:gd name="connsiteX20" fmla="*/ 52205 w 73230"/>
                <a:gd name="connsiteY20" fmla="*/ 2207 h 52144"/>
                <a:gd name="connsiteX21" fmla="*/ 58477 w 73230"/>
                <a:gd name="connsiteY21" fmla="*/ 3730 h 52144"/>
                <a:gd name="connsiteX22" fmla="*/ 64148 w 73230"/>
                <a:gd name="connsiteY22" fmla="*/ 4 h 52144"/>
                <a:gd name="connsiteX23" fmla="*/ 73007 w 73230"/>
                <a:gd name="connsiteY23" fmla="*/ 4967 h 52144"/>
                <a:gd name="connsiteX24" fmla="*/ 71098 w 73230"/>
                <a:gd name="connsiteY24" fmla="*/ 10144 h 52144"/>
                <a:gd name="connsiteX25" fmla="*/ 73119 w 73230"/>
                <a:gd name="connsiteY25" fmla="*/ 12292 h 52144"/>
                <a:gd name="connsiteX26" fmla="*/ 68760 w 73230"/>
                <a:gd name="connsiteY26" fmla="*/ 17599 h 52144"/>
                <a:gd name="connsiteX27" fmla="*/ 69272 w 73230"/>
                <a:gd name="connsiteY27" fmla="*/ 19227 h 52144"/>
                <a:gd name="connsiteX28" fmla="*/ 72351 w 73230"/>
                <a:gd name="connsiteY28" fmla="*/ 20001 h 52144"/>
                <a:gd name="connsiteX29" fmla="*/ 73049 w 73230"/>
                <a:gd name="connsiteY29" fmla="*/ 21691 h 52144"/>
                <a:gd name="connsiteX30" fmla="*/ 69484 w 73230"/>
                <a:gd name="connsiteY30" fmla="*/ 26174 h 52144"/>
                <a:gd name="connsiteX31" fmla="*/ 63660 w 73230"/>
                <a:gd name="connsiteY31" fmla="*/ 27165 h 52144"/>
                <a:gd name="connsiteX32" fmla="*/ 62328 w 73230"/>
                <a:gd name="connsiteY32" fmla="*/ 30141 h 52144"/>
                <a:gd name="connsiteX33" fmla="*/ 63939 w 73230"/>
                <a:gd name="connsiteY33" fmla="*/ 36031 h 52144"/>
                <a:gd name="connsiteX34" fmla="*/ 61051 w 73230"/>
                <a:gd name="connsiteY34" fmla="*/ 36400 h 52144"/>
                <a:gd name="connsiteX35" fmla="*/ 57851 w 73230"/>
                <a:gd name="connsiteY35" fmla="*/ 39399 h 52144"/>
                <a:gd name="connsiteX36" fmla="*/ 58472 w 73230"/>
                <a:gd name="connsiteY36" fmla="*/ 44402 h 52144"/>
                <a:gd name="connsiteX37" fmla="*/ 48414 w 73230"/>
                <a:gd name="connsiteY37" fmla="*/ 46086 h 52144"/>
                <a:gd name="connsiteX38" fmla="*/ 45531 w 73230"/>
                <a:gd name="connsiteY38" fmla="*/ 45662 h 52144"/>
                <a:gd name="connsiteX39" fmla="*/ 44339 w 73230"/>
                <a:gd name="connsiteY39" fmla="*/ 46431 h 52144"/>
                <a:gd name="connsiteX40" fmla="*/ 43486 w 73230"/>
                <a:gd name="connsiteY40" fmla="*/ 48312 h 52144"/>
                <a:gd name="connsiteX41" fmla="*/ 43100 w 73230"/>
                <a:gd name="connsiteY41" fmla="*/ 51276 h 52144"/>
                <a:gd name="connsiteX42" fmla="*/ 37496 w 73230"/>
                <a:gd name="connsiteY42" fmla="*/ 51819 h 52144"/>
                <a:gd name="connsiteX0" fmla="*/ 37496 w 73230"/>
                <a:gd name="connsiteY0" fmla="*/ 51819 h 52083"/>
                <a:gd name="connsiteX1" fmla="*/ 30150 w 73230"/>
                <a:gd name="connsiteY1" fmla="*/ 46762 h 52083"/>
                <a:gd name="connsiteX2" fmla="*/ 22469 w 73230"/>
                <a:gd name="connsiteY2" fmla="*/ 46437 h 52083"/>
                <a:gd name="connsiteX3" fmla="*/ 19075 w 73230"/>
                <a:gd name="connsiteY3" fmla="*/ 49717 h 52083"/>
                <a:gd name="connsiteX4" fmla="*/ 3107 w 73230"/>
                <a:gd name="connsiteY4" fmla="*/ 48880 h 52083"/>
                <a:gd name="connsiteX5" fmla="*/ 2711 w 73230"/>
                <a:gd name="connsiteY5" fmla="*/ 42590 h 52083"/>
                <a:gd name="connsiteX6" fmla="*/ 472 w 73230"/>
                <a:gd name="connsiteY6" fmla="*/ 37667 h 52083"/>
                <a:gd name="connsiteX7" fmla="*/ 1800 w 73230"/>
                <a:gd name="connsiteY7" fmla="*/ 24045 h 52083"/>
                <a:gd name="connsiteX8" fmla="*/ 6481 w 73230"/>
                <a:gd name="connsiteY8" fmla="*/ 22232 h 52083"/>
                <a:gd name="connsiteX9" fmla="*/ 8663 w 73230"/>
                <a:gd name="connsiteY9" fmla="*/ 20877 h 52083"/>
                <a:gd name="connsiteX10" fmla="*/ 7893 w 73230"/>
                <a:gd name="connsiteY10" fmla="*/ 16263 h 52083"/>
                <a:gd name="connsiteX11" fmla="*/ 12258 w 73230"/>
                <a:gd name="connsiteY11" fmla="*/ 13564 h 52083"/>
                <a:gd name="connsiteX12" fmla="*/ 18045 w 73230"/>
                <a:gd name="connsiteY12" fmla="*/ 14775 h 52083"/>
                <a:gd name="connsiteX13" fmla="*/ 25460 w 73230"/>
                <a:gd name="connsiteY13" fmla="*/ 14961 h 52083"/>
                <a:gd name="connsiteX14" fmla="*/ 29506 w 73230"/>
                <a:gd name="connsiteY14" fmla="*/ 15682 h 52083"/>
                <a:gd name="connsiteX15" fmla="*/ 32869 w 73230"/>
                <a:gd name="connsiteY15" fmla="*/ 13635 h 52083"/>
                <a:gd name="connsiteX16" fmla="*/ 37294 w 73230"/>
                <a:gd name="connsiteY16" fmla="*/ 14934 h 52083"/>
                <a:gd name="connsiteX17" fmla="*/ 39854 w 73230"/>
                <a:gd name="connsiteY17" fmla="*/ 16263 h 52083"/>
                <a:gd name="connsiteX18" fmla="*/ 43665 w 73230"/>
                <a:gd name="connsiteY18" fmla="*/ 13881 h 52083"/>
                <a:gd name="connsiteX19" fmla="*/ 45983 w 73230"/>
                <a:gd name="connsiteY19" fmla="*/ 8654 h 52083"/>
                <a:gd name="connsiteX20" fmla="*/ 52205 w 73230"/>
                <a:gd name="connsiteY20" fmla="*/ 2207 h 52083"/>
                <a:gd name="connsiteX21" fmla="*/ 58477 w 73230"/>
                <a:gd name="connsiteY21" fmla="*/ 3730 h 52083"/>
                <a:gd name="connsiteX22" fmla="*/ 64148 w 73230"/>
                <a:gd name="connsiteY22" fmla="*/ 4 h 52083"/>
                <a:gd name="connsiteX23" fmla="*/ 73007 w 73230"/>
                <a:gd name="connsiteY23" fmla="*/ 4967 h 52083"/>
                <a:gd name="connsiteX24" fmla="*/ 71098 w 73230"/>
                <a:gd name="connsiteY24" fmla="*/ 10144 h 52083"/>
                <a:gd name="connsiteX25" fmla="*/ 73119 w 73230"/>
                <a:gd name="connsiteY25" fmla="*/ 12292 h 52083"/>
                <a:gd name="connsiteX26" fmla="*/ 68760 w 73230"/>
                <a:gd name="connsiteY26" fmla="*/ 17599 h 52083"/>
                <a:gd name="connsiteX27" fmla="*/ 69272 w 73230"/>
                <a:gd name="connsiteY27" fmla="*/ 19227 h 52083"/>
                <a:gd name="connsiteX28" fmla="*/ 72351 w 73230"/>
                <a:gd name="connsiteY28" fmla="*/ 20001 h 52083"/>
                <a:gd name="connsiteX29" fmla="*/ 73049 w 73230"/>
                <a:gd name="connsiteY29" fmla="*/ 21691 h 52083"/>
                <a:gd name="connsiteX30" fmla="*/ 69484 w 73230"/>
                <a:gd name="connsiteY30" fmla="*/ 26174 h 52083"/>
                <a:gd name="connsiteX31" fmla="*/ 63660 w 73230"/>
                <a:gd name="connsiteY31" fmla="*/ 27165 h 52083"/>
                <a:gd name="connsiteX32" fmla="*/ 62328 w 73230"/>
                <a:gd name="connsiteY32" fmla="*/ 30141 h 52083"/>
                <a:gd name="connsiteX33" fmla="*/ 63939 w 73230"/>
                <a:gd name="connsiteY33" fmla="*/ 36031 h 52083"/>
                <a:gd name="connsiteX34" fmla="*/ 61051 w 73230"/>
                <a:gd name="connsiteY34" fmla="*/ 36400 h 52083"/>
                <a:gd name="connsiteX35" fmla="*/ 57851 w 73230"/>
                <a:gd name="connsiteY35" fmla="*/ 39399 h 52083"/>
                <a:gd name="connsiteX36" fmla="*/ 58472 w 73230"/>
                <a:gd name="connsiteY36" fmla="*/ 44402 h 52083"/>
                <a:gd name="connsiteX37" fmla="*/ 48414 w 73230"/>
                <a:gd name="connsiteY37" fmla="*/ 46086 h 52083"/>
                <a:gd name="connsiteX38" fmla="*/ 45531 w 73230"/>
                <a:gd name="connsiteY38" fmla="*/ 45662 h 52083"/>
                <a:gd name="connsiteX39" fmla="*/ 44339 w 73230"/>
                <a:gd name="connsiteY39" fmla="*/ 46431 h 52083"/>
                <a:gd name="connsiteX40" fmla="*/ 49802 w 73230"/>
                <a:gd name="connsiteY40" fmla="*/ 50439 h 52083"/>
                <a:gd name="connsiteX41" fmla="*/ 43100 w 73230"/>
                <a:gd name="connsiteY41" fmla="*/ 51276 h 52083"/>
                <a:gd name="connsiteX42" fmla="*/ 37496 w 73230"/>
                <a:gd name="connsiteY42" fmla="*/ 51819 h 52083"/>
                <a:gd name="connsiteX0" fmla="*/ 37496 w 73230"/>
                <a:gd name="connsiteY0" fmla="*/ 51819 h 52083"/>
                <a:gd name="connsiteX1" fmla="*/ 30150 w 73230"/>
                <a:gd name="connsiteY1" fmla="*/ 46762 h 52083"/>
                <a:gd name="connsiteX2" fmla="*/ 22469 w 73230"/>
                <a:gd name="connsiteY2" fmla="*/ 46437 h 52083"/>
                <a:gd name="connsiteX3" fmla="*/ 19075 w 73230"/>
                <a:gd name="connsiteY3" fmla="*/ 49717 h 52083"/>
                <a:gd name="connsiteX4" fmla="*/ 3107 w 73230"/>
                <a:gd name="connsiteY4" fmla="*/ 48880 h 52083"/>
                <a:gd name="connsiteX5" fmla="*/ 2711 w 73230"/>
                <a:gd name="connsiteY5" fmla="*/ 42590 h 52083"/>
                <a:gd name="connsiteX6" fmla="*/ 472 w 73230"/>
                <a:gd name="connsiteY6" fmla="*/ 37667 h 52083"/>
                <a:gd name="connsiteX7" fmla="*/ 1800 w 73230"/>
                <a:gd name="connsiteY7" fmla="*/ 24045 h 52083"/>
                <a:gd name="connsiteX8" fmla="*/ 6481 w 73230"/>
                <a:gd name="connsiteY8" fmla="*/ 22232 h 52083"/>
                <a:gd name="connsiteX9" fmla="*/ 8663 w 73230"/>
                <a:gd name="connsiteY9" fmla="*/ 20877 h 52083"/>
                <a:gd name="connsiteX10" fmla="*/ 7893 w 73230"/>
                <a:gd name="connsiteY10" fmla="*/ 16263 h 52083"/>
                <a:gd name="connsiteX11" fmla="*/ 12258 w 73230"/>
                <a:gd name="connsiteY11" fmla="*/ 13564 h 52083"/>
                <a:gd name="connsiteX12" fmla="*/ 18045 w 73230"/>
                <a:gd name="connsiteY12" fmla="*/ 14775 h 52083"/>
                <a:gd name="connsiteX13" fmla="*/ 25460 w 73230"/>
                <a:gd name="connsiteY13" fmla="*/ 14961 h 52083"/>
                <a:gd name="connsiteX14" fmla="*/ 29506 w 73230"/>
                <a:gd name="connsiteY14" fmla="*/ 15682 h 52083"/>
                <a:gd name="connsiteX15" fmla="*/ 32869 w 73230"/>
                <a:gd name="connsiteY15" fmla="*/ 13635 h 52083"/>
                <a:gd name="connsiteX16" fmla="*/ 37294 w 73230"/>
                <a:gd name="connsiteY16" fmla="*/ 14934 h 52083"/>
                <a:gd name="connsiteX17" fmla="*/ 39854 w 73230"/>
                <a:gd name="connsiteY17" fmla="*/ 16263 h 52083"/>
                <a:gd name="connsiteX18" fmla="*/ 43665 w 73230"/>
                <a:gd name="connsiteY18" fmla="*/ 13881 h 52083"/>
                <a:gd name="connsiteX19" fmla="*/ 45983 w 73230"/>
                <a:gd name="connsiteY19" fmla="*/ 8654 h 52083"/>
                <a:gd name="connsiteX20" fmla="*/ 52205 w 73230"/>
                <a:gd name="connsiteY20" fmla="*/ 2207 h 52083"/>
                <a:gd name="connsiteX21" fmla="*/ 58477 w 73230"/>
                <a:gd name="connsiteY21" fmla="*/ 3730 h 52083"/>
                <a:gd name="connsiteX22" fmla="*/ 64148 w 73230"/>
                <a:gd name="connsiteY22" fmla="*/ 4 h 52083"/>
                <a:gd name="connsiteX23" fmla="*/ 73007 w 73230"/>
                <a:gd name="connsiteY23" fmla="*/ 4967 h 52083"/>
                <a:gd name="connsiteX24" fmla="*/ 71098 w 73230"/>
                <a:gd name="connsiteY24" fmla="*/ 10144 h 52083"/>
                <a:gd name="connsiteX25" fmla="*/ 73119 w 73230"/>
                <a:gd name="connsiteY25" fmla="*/ 12292 h 52083"/>
                <a:gd name="connsiteX26" fmla="*/ 68760 w 73230"/>
                <a:gd name="connsiteY26" fmla="*/ 17599 h 52083"/>
                <a:gd name="connsiteX27" fmla="*/ 69272 w 73230"/>
                <a:gd name="connsiteY27" fmla="*/ 19227 h 52083"/>
                <a:gd name="connsiteX28" fmla="*/ 72351 w 73230"/>
                <a:gd name="connsiteY28" fmla="*/ 20001 h 52083"/>
                <a:gd name="connsiteX29" fmla="*/ 73049 w 73230"/>
                <a:gd name="connsiteY29" fmla="*/ 21691 h 52083"/>
                <a:gd name="connsiteX30" fmla="*/ 69484 w 73230"/>
                <a:gd name="connsiteY30" fmla="*/ 26174 h 52083"/>
                <a:gd name="connsiteX31" fmla="*/ 63660 w 73230"/>
                <a:gd name="connsiteY31" fmla="*/ 27165 h 52083"/>
                <a:gd name="connsiteX32" fmla="*/ 62328 w 73230"/>
                <a:gd name="connsiteY32" fmla="*/ 30141 h 52083"/>
                <a:gd name="connsiteX33" fmla="*/ 63939 w 73230"/>
                <a:gd name="connsiteY33" fmla="*/ 36031 h 52083"/>
                <a:gd name="connsiteX34" fmla="*/ 61051 w 73230"/>
                <a:gd name="connsiteY34" fmla="*/ 36400 h 52083"/>
                <a:gd name="connsiteX35" fmla="*/ 57851 w 73230"/>
                <a:gd name="connsiteY35" fmla="*/ 39399 h 52083"/>
                <a:gd name="connsiteX36" fmla="*/ 58472 w 73230"/>
                <a:gd name="connsiteY36" fmla="*/ 44402 h 52083"/>
                <a:gd name="connsiteX37" fmla="*/ 48414 w 73230"/>
                <a:gd name="connsiteY37" fmla="*/ 46086 h 52083"/>
                <a:gd name="connsiteX38" fmla="*/ 45531 w 73230"/>
                <a:gd name="connsiteY38" fmla="*/ 45662 h 52083"/>
                <a:gd name="connsiteX39" fmla="*/ 49802 w 73230"/>
                <a:gd name="connsiteY39" fmla="*/ 50439 h 52083"/>
                <a:gd name="connsiteX40" fmla="*/ 43100 w 73230"/>
                <a:gd name="connsiteY40" fmla="*/ 51276 h 52083"/>
                <a:gd name="connsiteX41" fmla="*/ 37496 w 73230"/>
                <a:gd name="connsiteY41" fmla="*/ 51819 h 52083"/>
                <a:gd name="connsiteX0" fmla="*/ 37496 w 73230"/>
                <a:gd name="connsiteY0" fmla="*/ 51819 h 52083"/>
                <a:gd name="connsiteX1" fmla="*/ 30150 w 73230"/>
                <a:gd name="connsiteY1" fmla="*/ 46762 h 52083"/>
                <a:gd name="connsiteX2" fmla="*/ 22469 w 73230"/>
                <a:gd name="connsiteY2" fmla="*/ 46437 h 52083"/>
                <a:gd name="connsiteX3" fmla="*/ 19075 w 73230"/>
                <a:gd name="connsiteY3" fmla="*/ 49717 h 52083"/>
                <a:gd name="connsiteX4" fmla="*/ 3107 w 73230"/>
                <a:gd name="connsiteY4" fmla="*/ 48880 h 52083"/>
                <a:gd name="connsiteX5" fmla="*/ 2711 w 73230"/>
                <a:gd name="connsiteY5" fmla="*/ 42590 h 52083"/>
                <a:gd name="connsiteX6" fmla="*/ 472 w 73230"/>
                <a:gd name="connsiteY6" fmla="*/ 37667 h 52083"/>
                <a:gd name="connsiteX7" fmla="*/ 1800 w 73230"/>
                <a:gd name="connsiteY7" fmla="*/ 24045 h 52083"/>
                <a:gd name="connsiteX8" fmla="*/ 6481 w 73230"/>
                <a:gd name="connsiteY8" fmla="*/ 22232 h 52083"/>
                <a:gd name="connsiteX9" fmla="*/ 8663 w 73230"/>
                <a:gd name="connsiteY9" fmla="*/ 20877 h 52083"/>
                <a:gd name="connsiteX10" fmla="*/ 7893 w 73230"/>
                <a:gd name="connsiteY10" fmla="*/ 16263 h 52083"/>
                <a:gd name="connsiteX11" fmla="*/ 12258 w 73230"/>
                <a:gd name="connsiteY11" fmla="*/ 13564 h 52083"/>
                <a:gd name="connsiteX12" fmla="*/ 18045 w 73230"/>
                <a:gd name="connsiteY12" fmla="*/ 14775 h 52083"/>
                <a:gd name="connsiteX13" fmla="*/ 25460 w 73230"/>
                <a:gd name="connsiteY13" fmla="*/ 14961 h 52083"/>
                <a:gd name="connsiteX14" fmla="*/ 29506 w 73230"/>
                <a:gd name="connsiteY14" fmla="*/ 15682 h 52083"/>
                <a:gd name="connsiteX15" fmla="*/ 32869 w 73230"/>
                <a:gd name="connsiteY15" fmla="*/ 13635 h 52083"/>
                <a:gd name="connsiteX16" fmla="*/ 37294 w 73230"/>
                <a:gd name="connsiteY16" fmla="*/ 14934 h 52083"/>
                <a:gd name="connsiteX17" fmla="*/ 39854 w 73230"/>
                <a:gd name="connsiteY17" fmla="*/ 16263 h 52083"/>
                <a:gd name="connsiteX18" fmla="*/ 43665 w 73230"/>
                <a:gd name="connsiteY18" fmla="*/ 13881 h 52083"/>
                <a:gd name="connsiteX19" fmla="*/ 45983 w 73230"/>
                <a:gd name="connsiteY19" fmla="*/ 8654 h 52083"/>
                <a:gd name="connsiteX20" fmla="*/ 52205 w 73230"/>
                <a:gd name="connsiteY20" fmla="*/ 2207 h 52083"/>
                <a:gd name="connsiteX21" fmla="*/ 58477 w 73230"/>
                <a:gd name="connsiteY21" fmla="*/ 3730 h 52083"/>
                <a:gd name="connsiteX22" fmla="*/ 64148 w 73230"/>
                <a:gd name="connsiteY22" fmla="*/ 4 h 52083"/>
                <a:gd name="connsiteX23" fmla="*/ 73007 w 73230"/>
                <a:gd name="connsiteY23" fmla="*/ 4967 h 52083"/>
                <a:gd name="connsiteX24" fmla="*/ 71098 w 73230"/>
                <a:gd name="connsiteY24" fmla="*/ 10144 h 52083"/>
                <a:gd name="connsiteX25" fmla="*/ 73119 w 73230"/>
                <a:gd name="connsiteY25" fmla="*/ 12292 h 52083"/>
                <a:gd name="connsiteX26" fmla="*/ 68760 w 73230"/>
                <a:gd name="connsiteY26" fmla="*/ 17599 h 52083"/>
                <a:gd name="connsiteX27" fmla="*/ 69272 w 73230"/>
                <a:gd name="connsiteY27" fmla="*/ 19227 h 52083"/>
                <a:gd name="connsiteX28" fmla="*/ 72351 w 73230"/>
                <a:gd name="connsiteY28" fmla="*/ 20001 h 52083"/>
                <a:gd name="connsiteX29" fmla="*/ 73049 w 73230"/>
                <a:gd name="connsiteY29" fmla="*/ 21691 h 52083"/>
                <a:gd name="connsiteX30" fmla="*/ 69484 w 73230"/>
                <a:gd name="connsiteY30" fmla="*/ 26174 h 52083"/>
                <a:gd name="connsiteX31" fmla="*/ 63660 w 73230"/>
                <a:gd name="connsiteY31" fmla="*/ 27165 h 52083"/>
                <a:gd name="connsiteX32" fmla="*/ 62328 w 73230"/>
                <a:gd name="connsiteY32" fmla="*/ 30141 h 52083"/>
                <a:gd name="connsiteX33" fmla="*/ 63939 w 73230"/>
                <a:gd name="connsiteY33" fmla="*/ 36031 h 52083"/>
                <a:gd name="connsiteX34" fmla="*/ 61051 w 73230"/>
                <a:gd name="connsiteY34" fmla="*/ 36400 h 52083"/>
                <a:gd name="connsiteX35" fmla="*/ 57851 w 73230"/>
                <a:gd name="connsiteY35" fmla="*/ 39399 h 52083"/>
                <a:gd name="connsiteX36" fmla="*/ 58472 w 73230"/>
                <a:gd name="connsiteY36" fmla="*/ 44402 h 52083"/>
                <a:gd name="connsiteX37" fmla="*/ 48414 w 73230"/>
                <a:gd name="connsiteY37" fmla="*/ 46086 h 52083"/>
                <a:gd name="connsiteX38" fmla="*/ 49802 w 73230"/>
                <a:gd name="connsiteY38" fmla="*/ 50439 h 52083"/>
                <a:gd name="connsiteX39" fmla="*/ 43100 w 73230"/>
                <a:gd name="connsiteY39" fmla="*/ 51276 h 52083"/>
                <a:gd name="connsiteX40" fmla="*/ 37496 w 73230"/>
                <a:gd name="connsiteY40" fmla="*/ 51819 h 52083"/>
                <a:gd name="connsiteX0" fmla="*/ 37496 w 73230"/>
                <a:gd name="connsiteY0" fmla="*/ 51819 h 52083"/>
                <a:gd name="connsiteX1" fmla="*/ 30150 w 73230"/>
                <a:gd name="connsiteY1" fmla="*/ 46762 h 52083"/>
                <a:gd name="connsiteX2" fmla="*/ 22469 w 73230"/>
                <a:gd name="connsiteY2" fmla="*/ 46437 h 52083"/>
                <a:gd name="connsiteX3" fmla="*/ 19075 w 73230"/>
                <a:gd name="connsiteY3" fmla="*/ 49717 h 52083"/>
                <a:gd name="connsiteX4" fmla="*/ 3107 w 73230"/>
                <a:gd name="connsiteY4" fmla="*/ 48880 h 52083"/>
                <a:gd name="connsiteX5" fmla="*/ 2711 w 73230"/>
                <a:gd name="connsiteY5" fmla="*/ 42590 h 52083"/>
                <a:gd name="connsiteX6" fmla="*/ 472 w 73230"/>
                <a:gd name="connsiteY6" fmla="*/ 37667 h 52083"/>
                <a:gd name="connsiteX7" fmla="*/ 1800 w 73230"/>
                <a:gd name="connsiteY7" fmla="*/ 24045 h 52083"/>
                <a:gd name="connsiteX8" fmla="*/ 6481 w 73230"/>
                <a:gd name="connsiteY8" fmla="*/ 22232 h 52083"/>
                <a:gd name="connsiteX9" fmla="*/ 8663 w 73230"/>
                <a:gd name="connsiteY9" fmla="*/ 20877 h 52083"/>
                <a:gd name="connsiteX10" fmla="*/ 7893 w 73230"/>
                <a:gd name="connsiteY10" fmla="*/ 16263 h 52083"/>
                <a:gd name="connsiteX11" fmla="*/ 12258 w 73230"/>
                <a:gd name="connsiteY11" fmla="*/ 13564 h 52083"/>
                <a:gd name="connsiteX12" fmla="*/ 18045 w 73230"/>
                <a:gd name="connsiteY12" fmla="*/ 14775 h 52083"/>
                <a:gd name="connsiteX13" fmla="*/ 25460 w 73230"/>
                <a:gd name="connsiteY13" fmla="*/ 14961 h 52083"/>
                <a:gd name="connsiteX14" fmla="*/ 29506 w 73230"/>
                <a:gd name="connsiteY14" fmla="*/ 15682 h 52083"/>
                <a:gd name="connsiteX15" fmla="*/ 32869 w 73230"/>
                <a:gd name="connsiteY15" fmla="*/ 13635 h 52083"/>
                <a:gd name="connsiteX16" fmla="*/ 37294 w 73230"/>
                <a:gd name="connsiteY16" fmla="*/ 14934 h 52083"/>
                <a:gd name="connsiteX17" fmla="*/ 39854 w 73230"/>
                <a:gd name="connsiteY17" fmla="*/ 16263 h 52083"/>
                <a:gd name="connsiteX18" fmla="*/ 43665 w 73230"/>
                <a:gd name="connsiteY18" fmla="*/ 13881 h 52083"/>
                <a:gd name="connsiteX19" fmla="*/ 45983 w 73230"/>
                <a:gd name="connsiteY19" fmla="*/ 8654 h 52083"/>
                <a:gd name="connsiteX20" fmla="*/ 52205 w 73230"/>
                <a:gd name="connsiteY20" fmla="*/ 2207 h 52083"/>
                <a:gd name="connsiteX21" fmla="*/ 58477 w 73230"/>
                <a:gd name="connsiteY21" fmla="*/ 3730 h 52083"/>
                <a:gd name="connsiteX22" fmla="*/ 64148 w 73230"/>
                <a:gd name="connsiteY22" fmla="*/ 4 h 52083"/>
                <a:gd name="connsiteX23" fmla="*/ 73007 w 73230"/>
                <a:gd name="connsiteY23" fmla="*/ 4967 h 52083"/>
                <a:gd name="connsiteX24" fmla="*/ 71098 w 73230"/>
                <a:gd name="connsiteY24" fmla="*/ 10144 h 52083"/>
                <a:gd name="connsiteX25" fmla="*/ 73119 w 73230"/>
                <a:gd name="connsiteY25" fmla="*/ 12292 h 52083"/>
                <a:gd name="connsiteX26" fmla="*/ 68760 w 73230"/>
                <a:gd name="connsiteY26" fmla="*/ 17599 h 52083"/>
                <a:gd name="connsiteX27" fmla="*/ 69272 w 73230"/>
                <a:gd name="connsiteY27" fmla="*/ 19227 h 52083"/>
                <a:gd name="connsiteX28" fmla="*/ 72351 w 73230"/>
                <a:gd name="connsiteY28" fmla="*/ 20001 h 52083"/>
                <a:gd name="connsiteX29" fmla="*/ 73049 w 73230"/>
                <a:gd name="connsiteY29" fmla="*/ 21691 h 52083"/>
                <a:gd name="connsiteX30" fmla="*/ 69484 w 73230"/>
                <a:gd name="connsiteY30" fmla="*/ 26174 h 52083"/>
                <a:gd name="connsiteX31" fmla="*/ 63660 w 73230"/>
                <a:gd name="connsiteY31" fmla="*/ 27165 h 52083"/>
                <a:gd name="connsiteX32" fmla="*/ 62328 w 73230"/>
                <a:gd name="connsiteY32" fmla="*/ 30141 h 52083"/>
                <a:gd name="connsiteX33" fmla="*/ 63939 w 73230"/>
                <a:gd name="connsiteY33" fmla="*/ 36031 h 52083"/>
                <a:gd name="connsiteX34" fmla="*/ 61051 w 73230"/>
                <a:gd name="connsiteY34" fmla="*/ 36400 h 52083"/>
                <a:gd name="connsiteX35" fmla="*/ 57851 w 73230"/>
                <a:gd name="connsiteY35" fmla="*/ 39399 h 52083"/>
                <a:gd name="connsiteX36" fmla="*/ 58472 w 73230"/>
                <a:gd name="connsiteY36" fmla="*/ 44402 h 52083"/>
                <a:gd name="connsiteX37" fmla="*/ 59081 w 73230"/>
                <a:gd name="connsiteY37" fmla="*/ 47653 h 52083"/>
                <a:gd name="connsiteX38" fmla="*/ 49802 w 73230"/>
                <a:gd name="connsiteY38" fmla="*/ 50439 h 52083"/>
                <a:gd name="connsiteX39" fmla="*/ 43100 w 73230"/>
                <a:gd name="connsiteY39" fmla="*/ 51276 h 52083"/>
                <a:gd name="connsiteX40" fmla="*/ 37496 w 73230"/>
                <a:gd name="connsiteY40" fmla="*/ 51819 h 52083"/>
                <a:gd name="connsiteX0" fmla="*/ 37496 w 73230"/>
                <a:gd name="connsiteY0" fmla="*/ 51819 h 52083"/>
                <a:gd name="connsiteX1" fmla="*/ 30150 w 73230"/>
                <a:gd name="connsiteY1" fmla="*/ 46762 h 52083"/>
                <a:gd name="connsiteX2" fmla="*/ 22469 w 73230"/>
                <a:gd name="connsiteY2" fmla="*/ 46437 h 52083"/>
                <a:gd name="connsiteX3" fmla="*/ 19075 w 73230"/>
                <a:gd name="connsiteY3" fmla="*/ 49717 h 52083"/>
                <a:gd name="connsiteX4" fmla="*/ 3107 w 73230"/>
                <a:gd name="connsiteY4" fmla="*/ 48880 h 52083"/>
                <a:gd name="connsiteX5" fmla="*/ 2711 w 73230"/>
                <a:gd name="connsiteY5" fmla="*/ 42590 h 52083"/>
                <a:gd name="connsiteX6" fmla="*/ 472 w 73230"/>
                <a:gd name="connsiteY6" fmla="*/ 37667 h 52083"/>
                <a:gd name="connsiteX7" fmla="*/ 1800 w 73230"/>
                <a:gd name="connsiteY7" fmla="*/ 24045 h 52083"/>
                <a:gd name="connsiteX8" fmla="*/ 6481 w 73230"/>
                <a:gd name="connsiteY8" fmla="*/ 22232 h 52083"/>
                <a:gd name="connsiteX9" fmla="*/ 8663 w 73230"/>
                <a:gd name="connsiteY9" fmla="*/ 20877 h 52083"/>
                <a:gd name="connsiteX10" fmla="*/ 7893 w 73230"/>
                <a:gd name="connsiteY10" fmla="*/ 16263 h 52083"/>
                <a:gd name="connsiteX11" fmla="*/ 12258 w 73230"/>
                <a:gd name="connsiteY11" fmla="*/ 13564 h 52083"/>
                <a:gd name="connsiteX12" fmla="*/ 18045 w 73230"/>
                <a:gd name="connsiteY12" fmla="*/ 14775 h 52083"/>
                <a:gd name="connsiteX13" fmla="*/ 25460 w 73230"/>
                <a:gd name="connsiteY13" fmla="*/ 14961 h 52083"/>
                <a:gd name="connsiteX14" fmla="*/ 29506 w 73230"/>
                <a:gd name="connsiteY14" fmla="*/ 15682 h 52083"/>
                <a:gd name="connsiteX15" fmla="*/ 32869 w 73230"/>
                <a:gd name="connsiteY15" fmla="*/ 13635 h 52083"/>
                <a:gd name="connsiteX16" fmla="*/ 37294 w 73230"/>
                <a:gd name="connsiteY16" fmla="*/ 14934 h 52083"/>
                <a:gd name="connsiteX17" fmla="*/ 39854 w 73230"/>
                <a:gd name="connsiteY17" fmla="*/ 16263 h 52083"/>
                <a:gd name="connsiteX18" fmla="*/ 43665 w 73230"/>
                <a:gd name="connsiteY18" fmla="*/ 13881 h 52083"/>
                <a:gd name="connsiteX19" fmla="*/ 45983 w 73230"/>
                <a:gd name="connsiteY19" fmla="*/ 8654 h 52083"/>
                <a:gd name="connsiteX20" fmla="*/ 52205 w 73230"/>
                <a:gd name="connsiteY20" fmla="*/ 2207 h 52083"/>
                <a:gd name="connsiteX21" fmla="*/ 58477 w 73230"/>
                <a:gd name="connsiteY21" fmla="*/ 3730 h 52083"/>
                <a:gd name="connsiteX22" fmla="*/ 64148 w 73230"/>
                <a:gd name="connsiteY22" fmla="*/ 4 h 52083"/>
                <a:gd name="connsiteX23" fmla="*/ 73007 w 73230"/>
                <a:gd name="connsiteY23" fmla="*/ 4967 h 52083"/>
                <a:gd name="connsiteX24" fmla="*/ 71098 w 73230"/>
                <a:gd name="connsiteY24" fmla="*/ 10144 h 52083"/>
                <a:gd name="connsiteX25" fmla="*/ 73119 w 73230"/>
                <a:gd name="connsiteY25" fmla="*/ 12292 h 52083"/>
                <a:gd name="connsiteX26" fmla="*/ 68760 w 73230"/>
                <a:gd name="connsiteY26" fmla="*/ 17599 h 52083"/>
                <a:gd name="connsiteX27" fmla="*/ 69272 w 73230"/>
                <a:gd name="connsiteY27" fmla="*/ 19227 h 52083"/>
                <a:gd name="connsiteX28" fmla="*/ 72351 w 73230"/>
                <a:gd name="connsiteY28" fmla="*/ 20001 h 52083"/>
                <a:gd name="connsiteX29" fmla="*/ 73049 w 73230"/>
                <a:gd name="connsiteY29" fmla="*/ 21691 h 52083"/>
                <a:gd name="connsiteX30" fmla="*/ 69484 w 73230"/>
                <a:gd name="connsiteY30" fmla="*/ 26174 h 52083"/>
                <a:gd name="connsiteX31" fmla="*/ 63660 w 73230"/>
                <a:gd name="connsiteY31" fmla="*/ 27165 h 52083"/>
                <a:gd name="connsiteX32" fmla="*/ 62328 w 73230"/>
                <a:gd name="connsiteY32" fmla="*/ 30141 h 52083"/>
                <a:gd name="connsiteX33" fmla="*/ 63939 w 73230"/>
                <a:gd name="connsiteY33" fmla="*/ 36031 h 52083"/>
                <a:gd name="connsiteX34" fmla="*/ 61051 w 73230"/>
                <a:gd name="connsiteY34" fmla="*/ 36400 h 52083"/>
                <a:gd name="connsiteX35" fmla="*/ 57851 w 73230"/>
                <a:gd name="connsiteY35" fmla="*/ 39399 h 52083"/>
                <a:gd name="connsiteX36" fmla="*/ 67595 w 73230"/>
                <a:gd name="connsiteY36" fmla="*/ 46081 h 52083"/>
                <a:gd name="connsiteX37" fmla="*/ 59081 w 73230"/>
                <a:gd name="connsiteY37" fmla="*/ 47653 h 52083"/>
                <a:gd name="connsiteX38" fmla="*/ 49802 w 73230"/>
                <a:gd name="connsiteY38" fmla="*/ 50439 h 52083"/>
                <a:gd name="connsiteX39" fmla="*/ 43100 w 73230"/>
                <a:gd name="connsiteY39" fmla="*/ 51276 h 52083"/>
                <a:gd name="connsiteX40" fmla="*/ 37496 w 73230"/>
                <a:gd name="connsiteY40" fmla="*/ 51819 h 52083"/>
                <a:gd name="connsiteX0" fmla="*/ 37496 w 73230"/>
                <a:gd name="connsiteY0" fmla="*/ 51819 h 52083"/>
                <a:gd name="connsiteX1" fmla="*/ 30150 w 73230"/>
                <a:gd name="connsiteY1" fmla="*/ 46762 h 52083"/>
                <a:gd name="connsiteX2" fmla="*/ 22469 w 73230"/>
                <a:gd name="connsiteY2" fmla="*/ 46437 h 52083"/>
                <a:gd name="connsiteX3" fmla="*/ 19075 w 73230"/>
                <a:gd name="connsiteY3" fmla="*/ 49717 h 52083"/>
                <a:gd name="connsiteX4" fmla="*/ 3107 w 73230"/>
                <a:gd name="connsiteY4" fmla="*/ 48880 h 52083"/>
                <a:gd name="connsiteX5" fmla="*/ 2711 w 73230"/>
                <a:gd name="connsiteY5" fmla="*/ 42590 h 52083"/>
                <a:gd name="connsiteX6" fmla="*/ 472 w 73230"/>
                <a:gd name="connsiteY6" fmla="*/ 37667 h 52083"/>
                <a:gd name="connsiteX7" fmla="*/ 1800 w 73230"/>
                <a:gd name="connsiteY7" fmla="*/ 24045 h 52083"/>
                <a:gd name="connsiteX8" fmla="*/ 6481 w 73230"/>
                <a:gd name="connsiteY8" fmla="*/ 22232 h 52083"/>
                <a:gd name="connsiteX9" fmla="*/ 8663 w 73230"/>
                <a:gd name="connsiteY9" fmla="*/ 20877 h 52083"/>
                <a:gd name="connsiteX10" fmla="*/ 7893 w 73230"/>
                <a:gd name="connsiteY10" fmla="*/ 16263 h 52083"/>
                <a:gd name="connsiteX11" fmla="*/ 12258 w 73230"/>
                <a:gd name="connsiteY11" fmla="*/ 13564 h 52083"/>
                <a:gd name="connsiteX12" fmla="*/ 18045 w 73230"/>
                <a:gd name="connsiteY12" fmla="*/ 14775 h 52083"/>
                <a:gd name="connsiteX13" fmla="*/ 25460 w 73230"/>
                <a:gd name="connsiteY13" fmla="*/ 14961 h 52083"/>
                <a:gd name="connsiteX14" fmla="*/ 29506 w 73230"/>
                <a:gd name="connsiteY14" fmla="*/ 15682 h 52083"/>
                <a:gd name="connsiteX15" fmla="*/ 32869 w 73230"/>
                <a:gd name="connsiteY15" fmla="*/ 13635 h 52083"/>
                <a:gd name="connsiteX16" fmla="*/ 37294 w 73230"/>
                <a:gd name="connsiteY16" fmla="*/ 14934 h 52083"/>
                <a:gd name="connsiteX17" fmla="*/ 39854 w 73230"/>
                <a:gd name="connsiteY17" fmla="*/ 16263 h 52083"/>
                <a:gd name="connsiteX18" fmla="*/ 43665 w 73230"/>
                <a:gd name="connsiteY18" fmla="*/ 13881 h 52083"/>
                <a:gd name="connsiteX19" fmla="*/ 45983 w 73230"/>
                <a:gd name="connsiteY19" fmla="*/ 8654 h 52083"/>
                <a:gd name="connsiteX20" fmla="*/ 52205 w 73230"/>
                <a:gd name="connsiteY20" fmla="*/ 2207 h 52083"/>
                <a:gd name="connsiteX21" fmla="*/ 58477 w 73230"/>
                <a:gd name="connsiteY21" fmla="*/ 3730 h 52083"/>
                <a:gd name="connsiteX22" fmla="*/ 64148 w 73230"/>
                <a:gd name="connsiteY22" fmla="*/ 4 h 52083"/>
                <a:gd name="connsiteX23" fmla="*/ 73007 w 73230"/>
                <a:gd name="connsiteY23" fmla="*/ 4967 h 52083"/>
                <a:gd name="connsiteX24" fmla="*/ 71098 w 73230"/>
                <a:gd name="connsiteY24" fmla="*/ 10144 h 52083"/>
                <a:gd name="connsiteX25" fmla="*/ 73119 w 73230"/>
                <a:gd name="connsiteY25" fmla="*/ 12292 h 52083"/>
                <a:gd name="connsiteX26" fmla="*/ 68760 w 73230"/>
                <a:gd name="connsiteY26" fmla="*/ 17599 h 52083"/>
                <a:gd name="connsiteX27" fmla="*/ 69272 w 73230"/>
                <a:gd name="connsiteY27" fmla="*/ 19227 h 52083"/>
                <a:gd name="connsiteX28" fmla="*/ 72351 w 73230"/>
                <a:gd name="connsiteY28" fmla="*/ 20001 h 52083"/>
                <a:gd name="connsiteX29" fmla="*/ 73049 w 73230"/>
                <a:gd name="connsiteY29" fmla="*/ 21691 h 52083"/>
                <a:gd name="connsiteX30" fmla="*/ 69484 w 73230"/>
                <a:gd name="connsiteY30" fmla="*/ 26174 h 52083"/>
                <a:gd name="connsiteX31" fmla="*/ 63660 w 73230"/>
                <a:gd name="connsiteY31" fmla="*/ 27165 h 52083"/>
                <a:gd name="connsiteX32" fmla="*/ 62328 w 73230"/>
                <a:gd name="connsiteY32" fmla="*/ 30141 h 52083"/>
                <a:gd name="connsiteX33" fmla="*/ 63939 w 73230"/>
                <a:gd name="connsiteY33" fmla="*/ 36031 h 52083"/>
                <a:gd name="connsiteX34" fmla="*/ 61051 w 73230"/>
                <a:gd name="connsiteY34" fmla="*/ 36400 h 52083"/>
                <a:gd name="connsiteX35" fmla="*/ 68378 w 73230"/>
                <a:gd name="connsiteY35" fmla="*/ 44548 h 52083"/>
                <a:gd name="connsiteX36" fmla="*/ 67595 w 73230"/>
                <a:gd name="connsiteY36" fmla="*/ 46081 h 52083"/>
                <a:gd name="connsiteX37" fmla="*/ 59081 w 73230"/>
                <a:gd name="connsiteY37" fmla="*/ 47653 h 52083"/>
                <a:gd name="connsiteX38" fmla="*/ 49802 w 73230"/>
                <a:gd name="connsiteY38" fmla="*/ 50439 h 52083"/>
                <a:gd name="connsiteX39" fmla="*/ 43100 w 73230"/>
                <a:gd name="connsiteY39" fmla="*/ 51276 h 52083"/>
                <a:gd name="connsiteX40" fmla="*/ 37496 w 73230"/>
                <a:gd name="connsiteY40" fmla="*/ 51819 h 52083"/>
                <a:gd name="connsiteX0" fmla="*/ 37496 w 73230"/>
                <a:gd name="connsiteY0" fmla="*/ 51819 h 52083"/>
                <a:gd name="connsiteX1" fmla="*/ 30150 w 73230"/>
                <a:gd name="connsiteY1" fmla="*/ 46762 h 52083"/>
                <a:gd name="connsiteX2" fmla="*/ 22469 w 73230"/>
                <a:gd name="connsiteY2" fmla="*/ 46437 h 52083"/>
                <a:gd name="connsiteX3" fmla="*/ 19075 w 73230"/>
                <a:gd name="connsiteY3" fmla="*/ 49717 h 52083"/>
                <a:gd name="connsiteX4" fmla="*/ 3107 w 73230"/>
                <a:gd name="connsiteY4" fmla="*/ 48880 h 52083"/>
                <a:gd name="connsiteX5" fmla="*/ 2711 w 73230"/>
                <a:gd name="connsiteY5" fmla="*/ 42590 h 52083"/>
                <a:gd name="connsiteX6" fmla="*/ 472 w 73230"/>
                <a:gd name="connsiteY6" fmla="*/ 37667 h 52083"/>
                <a:gd name="connsiteX7" fmla="*/ 1800 w 73230"/>
                <a:gd name="connsiteY7" fmla="*/ 24045 h 52083"/>
                <a:gd name="connsiteX8" fmla="*/ 6481 w 73230"/>
                <a:gd name="connsiteY8" fmla="*/ 22232 h 52083"/>
                <a:gd name="connsiteX9" fmla="*/ 8663 w 73230"/>
                <a:gd name="connsiteY9" fmla="*/ 20877 h 52083"/>
                <a:gd name="connsiteX10" fmla="*/ 7893 w 73230"/>
                <a:gd name="connsiteY10" fmla="*/ 16263 h 52083"/>
                <a:gd name="connsiteX11" fmla="*/ 12258 w 73230"/>
                <a:gd name="connsiteY11" fmla="*/ 13564 h 52083"/>
                <a:gd name="connsiteX12" fmla="*/ 18045 w 73230"/>
                <a:gd name="connsiteY12" fmla="*/ 14775 h 52083"/>
                <a:gd name="connsiteX13" fmla="*/ 25460 w 73230"/>
                <a:gd name="connsiteY13" fmla="*/ 14961 h 52083"/>
                <a:gd name="connsiteX14" fmla="*/ 29506 w 73230"/>
                <a:gd name="connsiteY14" fmla="*/ 15682 h 52083"/>
                <a:gd name="connsiteX15" fmla="*/ 32869 w 73230"/>
                <a:gd name="connsiteY15" fmla="*/ 13635 h 52083"/>
                <a:gd name="connsiteX16" fmla="*/ 37294 w 73230"/>
                <a:gd name="connsiteY16" fmla="*/ 14934 h 52083"/>
                <a:gd name="connsiteX17" fmla="*/ 39854 w 73230"/>
                <a:gd name="connsiteY17" fmla="*/ 16263 h 52083"/>
                <a:gd name="connsiteX18" fmla="*/ 43665 w 73230"/>
                <a:gd name="connsiteY18" fmla="*/ 13881 h 52083"/>
                <a:gd name="connsiteX19" fmla="*/ 45983 w 73230"/>
                <a:gd name="connsiteY19" fmla="*/ 8654 h 52083"/>
                <a:gd name="connsiteX20" fmla="*/ 52205 w 73230"/>
                <a:gd name="connsiteY20" fmla="*/ 2207 h 52083"/>
                <a:gd name="connsiteX21" fmla="*/ 58477 w 73230"/>
                <a:gd name="connsiteY21" fmla="*/ 3730 h 52083"/>
                <a:gd name="connsiteX22" fmla="*/ 64148 w 73230"/>
                <a:gd name="connsiteY22" fmla="*/ 4 h 52083"/>
                <a:gd name="connsiteX23" fmla="*/ 73007 w 73230"/>
                <a:gd name="connsiteY23" fmla="*/ 4967 h 52083"/>
                <a:gd name="connsiteX24" fmla="*/ 71098 w 73230"/>
                <a:gd name="connsiteY24" fmla="*/ 10144 h 52083"/>
                <a:gd name="connsiteX25" fmla="*/ 73119 w 73230"/>
                <a:gd name="connsiteY25" fmla="*/ 12292 h 52083"/>
                <a:gd name="connsiteX26" fmla="*/ 68760 w 73230"/>
                <a:gd name="connsiteY26" fmla="*/ 17599 h 52083"/>
                <a:gd name="connsiteX27" fmla="*/ 69272 w 73230"/>
                <a:gd name="connsiteY27" fmla="*/ 19227 h 52083"/>
                <a:gd name="connsiteX28" fmla="*/ 72351 w 73230"/>
                <a:gd name="connsiteY28" fmla="*/ 20001 h 52083"/>
                <a:gd name="connsiteX29" fmla="*/ 73049 w 73230"/>
                <a:gd name="connsiteY29" fmla="*/ 21691 h 52083"/>
                <a:gd name="connsiteX30" fmla="*/ 69484 w 73230"/>
                <a:gd name="connsiteY30" fmla="*/ 26174 h 52083"/>
                <a:gd name="connsiteX31" fmla="*/ 63660 w 73230"/>
                <a:gd name="connsiteY31" fmla="*/ 27165 h 52083"/>
                <a:gd name="connsiteX32" fmla="*/ 62328 w 73230"/>
                <a:gd name="connsiteY32" fmla="*/ 30141 h 52083"/>
                <a:gd name="connsiteX33" fmla="*/ 63939 w 73230"/>
                <a:gd name="connsiteY33" fmla="*/ 36031 h 52083"/>
                <a:gd name="connsiteX34" fmla="*/ 72700 w 73230"/>
                <a:gd name="connsiteY34" fmla="*/ 44011 h 52083"/>
                <a:gd name="connsiteX35" fmla="*/ 68378 w 73230"/>
                <a:gd name="connsiteY35" fmla="*/ 44548 h 52083"/>
                <a:gd name="connsiteX36" fmla="*/ 67595 w 73230"/>
                <a:gd name="connsiteY36" fmla="*/ 46081 h 52083"/>
                <a:gd name="connsiteX37" fmla="*/ 59081 w 73230"/>
                <a:gd name="connsiteY37" fmla="*/ 47653 h 52083"/>
                <a:gd name="connsiteX38" fmla="*/ 49802 w 73230"/>
                <a:gd name="connsiteY38" fmla="*/ 50439 h 52083"/>
                <a:gd name="connsiteX39" fmla="*/ 43100 w 73230"/>
                <a:gd name="connsiteY39" fmla="*/ 51276 h 52083"/>
                <a:gd name="connsiteX40" fmla="*/ 37496 w 73230"/>
                <a:gd name="connsiteY40" fmla="*/ 51819 h 52083"/>
                <a:gd name="connsiteX0" fmla="*/ 37496 w 74047"/>
                <a:gd name="connsiteY0" fmla="*/ 51819 h 52083"/>
                <a:gd name="connsiteX1" fmla="*/ 30150 w 74047"/>
                <a:gd name="connsiteY1" fmla="*/ 46762 h 52083"/>
                <a:gd name="connsiteX2" fmla="*/ 22469 w 74047"/>
                <a:gd name="connsiteY2" fmla="*/ 46437 h 52083"/>
                <a:gd name="connsiteX3" fmla="*/ 19075 w 74047"/>
                <a:gd name="connsiteY3" fmla="*/ 49717 h 52083"/>
                <a:gd name="connsiteX4" fmla="*/ 3107 w 74047"/>
                <a:gd name="connsiteY4" fmla="*/ 48880 h 52083"/>
                <a:gd name="connsiteX5" fmla="*/ 2711 w 74047"/>
                <a:gd name="connsiteY5" fmla="*/ 42590 h 52083"/>
                <a:gd name="connsiteX6" fmla="*/ 472 w 74047"/>
                <a:gd name="connsiteY6" fmla="*/ 37667 h 52083"/>
                <a:gd name="connsiteX7" fmla="*/ 1800 w 74047"/>
                <a:gd name="connsiteY7" fmla="*/ 24045 h 52083"/>
                <a:gd name="connsiteX8" fmla="*/ 6481 w 74047"/>
                <a:gd name="connsiteY8" fmla="*/ 22232 h 52083"/>
                <a:gd name="connsiteX9" fmla="*/ 8663 w 74047"/>
                <a:gd name="connsiteY9" fmla="*/ 20877 h 52083"/>
                <a:gd name="connsiteX10" fmla="*/ 7893 w 74047"/>
                <a:gd name="connsiteY10" fmla="*/ 16263 h 52083"/>
                <a:gd name="connsiteX11" fmla="*/ 12258 w 74047"/>
                <a:gd name="connsiteY11" fmla="*/ 13564 h 52083"/>
                <a:gd name="connsiteX12" fmla="*/ 18045 w 74047"/>
                <a:gd name="connsiteY12" fmla="*/ 14775 h 52083"/>
                <a:gd name="connsiteX13" fmla="*/ 25460 w 74047"/>
                <a:gd name="connsiteY13" fmla="*/ 14961 h 52083"/>
                <a:gd name="connsiteX14" fmla="*/ 29506 w 74047"/>
                <a:gd name="connsiteY14" fmla="*/ 15682 h 52083"/>
                <a:gd name="connsiteX15" fmla="*/ 32869 w 74047"/>
                <a:gd name="connsiteY15" fmla="*/ 13635 h 52083"/>
                <a:gd name="connsiteX16" fmla="*/ 37294 w 74047"/>
                <a:gd name="connsiteY16" fmla="*/ 14934 h 52083"/>
                <a:gd name="connsiteX17" fmla="*/ 39854 w 74047"/>
                <a:gd name="connsiteY17" fmla="*/ 16263 h 52083"/>
                <a:gd name="connsiteX18" fmla="*/ 43665 w 74047"/>
                <a:gd name="connsiteY18" fmla="*/ 13881 h 52083"/>
                <a:gd name="connsiteX19" fmla="*/ 45983 w 74047"/>
                <a:gd name="connsiteY19" fmla="*/ 8654 h 52083"/>
                <a:gd name="connsiteX20" fmla="*/ 52205 w 74047"/>
                <a:gd name="connsiteY20" fmla="*/ 2207 h 52083"/>
                <a:gd name="connsiteX21" fmla="*/ 58477 w 74047"/>
                <a:gd name="connsiteY21" fmla="*/ 3730 h 52083"/>
                <a:gd name="connsiteX22" fmla="*/ 64148 w 74047"/>
                <a:gd name="connsiteY22" fmla="*/ 4 h 52083"/>
                <a:gd name="connsiteX23" fmla="*/ 73007 w 74047"/>
                <a:gd name="connsiteY23" fmla="*/ 4967 h 52083"/>
                <a:gd name="connsiteX24" fmla="*/ 71098 w 74047"/>
                <a:gd name="connsiteY24" fmla="*/ 10144 h 52083"/>
                <a:gd name="connsiteX25" fmla="*/ 73119 w 74047"/>
                <a:gd name="connsiteY25" fmla="*/ 12292 h 52083"/>
                <a:gd name="connsiteX26" fmla="*/ 68760 w 74047"/>
                <a:gd name="connsiteY26" fmla="*/ 17599 h 52083"/>
                <a:gd name="connsiteX27" fmla="*/ 69272 w 74047"/>
                <a:gd name="connsiteY27" fmla="*/ 19227 h 52083"/>
                <a:gd name="connsiteX28" fmla="*/ 72351 w 74047"/>
                <a:gd name="connsiteY28" fmla="*/ 20001 h 52083"/>
                <a:gd name="connsiteX29" fmla="*/ 73049 w 74047"/>
                <a:gd name="connsiteY29" fmla="*/ 21691 h 52083"/>
                <a:gd name="connsiteX30" fmla="*/ 69484 w 74047"/>
                <a:gd name="connsiteY30" fmla="*/ 26174 h 52083"/>
                <a:gd name="connsiteX31" fmla="*/ 63660 w 74047"/>
                <a:gd name="connsiteY31" fmla="*/ 27165 h 52083"/>
                <a:gd name="connsiteX32" fmla="*/ 62328 w 74047"/>
                <a:gd name="connsiteY32" fmla="*/ 30141 h 52083"/>
                <a:gd name="connsiteX33" fmla="*/ 74044 w 74047"/>
                <a:gd name="connsiteY33" fmla="*/ 40508 h 52083"/>
                <a:gd name="connsiteX34" fmla="*/ 72700 w 74047"/>
                <a:gd name="connsiteY34" fmla="*/ 44011 h 52083"/>
                <a:gd name="connsiteX35" fmla="*/ 68378 w 74047"/>
                <a:gd name="connsiteY35" fmla="*/ 44548 h 52083"/>
                <a:gd name="connsiteX36" fmla="*/ 67595 w 74047"/>
                <a:gd name="connsiteY36" fmla="*/ 46081 h 52083"/>
                <a:gd name="connsiteX37" fmla="*/ 59081 w 74047"/>
                <a:gd name="connsiteY37" fmla="*/ 47653 h 52083"/>
                <a:gd name="connsiteX38" fmla="*/ 49802 w 74047"/>
                <a:gd name="connsiteY38" fmla="*/ 50439 h 52083"/>
                <a:gd name="connsiteX39" fmla="*/ 43100 w 74047"/>
                <a:gd name="connsiteY39" fmla="*/ 51276 h 52083"/>
                <a:gd name="connsiteX40" fmla="*/ 37496 w 74047"/>
                <a:gd name="connsiteY40" fmla="*/ 51819 h 52083"/>
                <a:gd name="connsiteX0" fmla="*/ 37496 w 80135"/>
                <a:gd name="connsiteY0" fmla="*/ 51819 h 52083"/>
                <a:gd name="connsiteX1" fmla="*/ 30150 w 80135"/>
                <a:gd name="connsiteY1" fmla="*/ 46762 h 52083"/>
                <a:gd name="connsiteX2" fmla="*/ 22469 w 80135"/>
                <a:gd name="connsiteY2" fmla="*/ 46437 h 52083"/>
                <a:gd name="connsiteX3" fmla="*/ 19075 w 80135"/>
                <a:gd name="connsiteY3" fmla="*/ 49717 h 52083"/>
                <a:gd name="connsiteX4" fmla="*/ 3107 w 80135"/>
                <a:gd name="connsiteY4" fmla="*/ 48880 h 52083"/>
                <a:gd name="connsiteX5" fmla="*/ 2711 w 80135"/>
                <a:gd name="connsiteY5" fmla="*/ 42590 h 52083"/>
                <a:gd name="connsiteX6" fmla="*/ 472 w 80135"/>
                <a:gd name="connsiteY6" fmla="*/ 37667 h 52083"/>
                <a:gd name="connsiteX7" fmla="*/ 1800 w 80135"/>
                <a:gd name="connsiteY7" fmla="*/ 24045 h 52083"/>
                <a:gd name="connsiteX8" fmla="*/ 6481 w 80135"/>
                <a:gd name="connsiteY8" fmla="*/ 22232 h 52083"/>
                <a:gd name="connsiteX9" fmla="*/ 8663 w 80135"/>
                <a:gd name="connsiteY9" fmla="*/ 20877 h 52083"/>
                <a:gd name="connsiteX10" fmla="*/ 7893 w 80135"/>
                <a:gd name="connsiteY10" fmla="*/ 16263 h 52083"/>
                <a:gd name="connsiteX11" fmla="*/ 12258 w 80135"/>
                <a:gd name="connsiteY11" fmla="*/ 13564 h 52083"/>
                <a:gd name="connsiteX12" fmla="*/ 18045 w 80135"/>
                <a:gd name="connsiteY12" fmla="*/ 14775 h 52083"/>
                <a:gd name="connsiteX13" fmla="*/ 25460 w 80135"/>
                <a:gd name="connsiteY13" fmla="*/ 14961 h 52083"/>
                <a:gd name="connsiteX14" fmla="*/ 29506 w 80135"/>
                <a:gd name="connsiteY14" fmla="*/ 15682 h 52083"/>
                <a:gd name="connsiteX15" fmla="*/ 32869 w 80135"/>
                <a:gd name="connsiteY15" fmla="*/ 13635 h 52083"/>
                <a:gd name="connsiteX16" fmla="*/ 37294 w 80135"/>
                <a:gd name="connsiteY16" fmla="*/ 14934 h 52083"/>
                <a:gd name="connsiteX17" fmla="*/ 39854 w 80135"/>
                <a:gd name="connsiteY17" fmla="*/ 16263 h 52083"/>
                <a:gd name="connsiteX18" fmla="*/ 43665 w 80135"/>
                <a:gd name="connsiteY18" fmla="*/ 13881 h 52083"/>
                <a:gd name="connsiteX19" fmla="*/ 45983 w 80135"/>
                <a:gd name="connsiteY19" fmla="*/ 8654 h 52083"/>
                <a:gd name="connsiteX20" fmla="*/ 52205 w 80135"/>
                <a:gd name="connsiteY20" fmla="*/ 2207 h 52083"/>
                <a:gd name="connsiteX21" fmla="*/ 58477 w 80135"/>
                <a:gd name="connsiteY21" fmla="*/ 3730 h 52083"/>
                <a:gd name="connsiteX22" fmla="*/ 64148 w 80135"/>
                <a:gd name="connsiteY22" fmla="*/ 4 h 52083"/>
                <a:gd name="connsiteX23" fmla="*/ 73007 w 80135"/>
                <a:gd name="connsiteY23" fmla="*/ 4967 h 52083"/>
                <a:gd name="connsiteX24" fmla="*/ 71098 w 80135"/>
                <a:gd name="connsiteY24" fmla="*/ 10144 h 52083"/>
                <a:gd name="connsiteX25" fmla="*/ 73119 w 80135"/>
                <a:gd name="connsiteY25" fmla="*/ 12292 h 52083"/>
                <a:gd name="connsiteX26" fmla="*/ 68760 w 80135"/>
                <a:gd name="connsiteY26" fmla="*/ 17599 h 52083"/>
                <a:gd name="connsiteX27" fmla="*/ 69272 w 80135"/>
                <a:gd name="connsiteY27" fmla="*/ 19227 h 52083"/>
                <a:gd name="connsiteX28" fmla="*/ 72351 w 80135"/>
                <a:gd name="connsiteY28" fmla="*/ 20001 h 52083"/>
                <a:gd name="connsiteX29" fmla="*/ 73049 w 80135"/>
                <a:gd name="connsiteY29" fmla="*/ 21691 h 52083"/>
                <a:gd name="connsiteX30" fmla="*/ 69484 w 80135"/>
                <a:gd name="connsiteY30" fmla="*/ 26174 h 52083"/>
                <a:gd name="connsiteX31" fmla="*/ 63660 w 80135"/>
                <a:gd name="connsiteY31" fmla="*/ 27165 h 52083"/>
                <a:gd name="connsiteX32" fmla="*/ 79872 w 80135"/>
                <a:gd name="connsiteY32" fmla="*/ 37528 h 52083"/>
                <a:gd name="connsiteX33" fmla="*/ 74044 w 80135"/>
                <a:gd name="connsiteY33" fmla="*/ 40508 h 52083"/>
                <a:gd name="connsiteX34" fmla="*/ 72700 w 80135"/>
                <a:gd name="connsiteY34" fmla="*/ 44011 h 52083"/>
                <a:gd name="connsiteX35" fmla="*/ 68378 w 80135"/>
                <a:gd name="connsiteY35" fmla="*/ 44548 h 52083"/>
                <a:gd name="connsiteX36" fmla="*/ 67595 w 80135"/>
                <a:gd name="connsiteY36" fmla="*/ 46081 h 52083"/>
                <a:gd name="connsiteX37" fmla="*/ 59081 w 80135"/>
                <a:gd name="connsiteY37" fmla="*/ 47653 h 52083"/>
                <a:gd name="connsiteX38" fmla="*/ 49802 w 80135"/>
                <a:gd name="connsiteY38" fmla="*/ 50439 h 52083"/>
                <a:gd name="connsiteX39" fmla="*/ 43100 w 80135"/>
                <a:gd name="connsiteY39" fmla="*/ 51276 h 52083"/>
                <a:gd name="connsiteX40" fmla="*/ 37496 w 80135"/>
                <a:gd name="connsiteY40" fmla="*/ 51819 h 52083"/>
                <a:gd name="connsiteX0" fmla="*/ 37496 w 80156"/>
                <a:gd name="connsiteY0" fmla="*/ 51819 h 52083"/>
                <a:gd name="connsiteX1" fmla="*/ 30150 w 80156"/>
                <a:gd name="connsiteY1" fmla="*/ 46762 h 52083"/>
                <a:gd name="connsiteX2" fmla="*/ 22469 w 80156"/>
                <a:gd name="connsiteY2" fmla="*/ 46437 h 52083"/>
                <a:gd name="connsiteX3" fmla="*/ 19075 w 80156"/>
                <a:gd name="connsiteY3" fmla="*/ 49717 h 52083"/>
                <a:gd name="connsiteX4" fmla="*/ 3107 w 80156"/>
                <a:gd name="connsiteY4" fmla="*/ 48880 h 52083"/>
                <a:gd name="connsiteX5" fmla="*/ 2711 w 80156"/>
                <a:gd name="connsiteY5" fmla="*/ 42590 h 52083"/>
                <a:gd name="connsiteX6" fmla="*/ 472 w 80156"/>
                <a:gd name="connsiteY6" fmla="*/ 37667 h 52083"/>
                <a:gd name="connsiteX7" fmla="*/ 1800 w 80156"/>
                <a:gd name="connsiteY7" fmla="*/ 24045 h 52083"/>
                <a:gd name="connsiteX8" fmla="*/ 6481 w 80156"/>
                <a:gd name="connsiteY8" fmla="*/ 22232 h 52083"/>
                <a:gd name="connsiteX9" fmla="*/ 8663 w 80156"/>
                <a:gd name="connsiteY9" fmla="*/ 20877 h 52083"/>
                <a:gd name="connsiteX10" fmla="*/ 7893 w 80156"/>
                <a:gd name="connsiteY10" fmla="*/ 16263 h 52083"/>
                <a:gd name="connsiteX11" fmla="*/ 12258 w 80156"/>
                <a:gd name="connsiteY11" fmla="*/ 13564 h 52083"/>
                <a:gd name="connsiteX12" fmla="*/ 18045 w 80156"/>
                <a:gd name="connsiteY12" fmla="*/ 14775 h 52083"/>
                <a:gd name="connsiteX13" fmla="*/ 25460 w 80156"/>
                <a:gd name="connsiteY13" fmla="*/ 14961 h 52083"/>
                <a:gd name="connsiteX14" fmla="*/ 29506 w 80156"/>
                <a:gd name="connsiteY14" fmla="*/ 15682 h 52083"/>
                <a:gd name="connsiteX15" fmla="*/ 32869 w 80156"/>
                <a:gd name="connsiteY15" fmla="*/ 13635 h 52083"/>
                <a:gd name="connsiteX16" fmla="*/ 37294 w 80156"/>
                <a:gd name="connsiteY16" fmla="*/ 14934 h 52083"/>
                <a:gd name="connsiteX17" fmla="*/ 39854 w 80156"/>
                <a:gd name="connsiteY17" fmla="*/ 16263 h 52083"/>
                <a:gd name="connsiteX18" fmla="*/ 43665 w 80156"/>
                <a:gd name="connsiteY18" fmla="*/ 13881 h 52083"/>
                <a:gd name="connsiteX19" fmla="*/ 45983 w 80156"/>
                <a:gd name="connsiteY19" fmla="*/ 8654 h 52083"/>
                <a:gd name="connsiteX20" fmla="*/ 52205 w 80156"/>
                <a:gd name="connsiteY20" fmla="*/ 2207 h 52083"/>
                <a:gd name="connsiteX21" fmla="*/ 58477 w 80156"/>
                <a:gd name="connsiteY21" fmla="*/ 3730 h 52083"/>
                <a:gd name="connsiteX22" fmla="*/ 64148 w 80156"/>
                <a:gd name="connsiteY22" fmla="*/ 4 h 52083"/>
                <a:gd name="connsiteX23" fmla="*/ 73007 w 80156"/>
                <a:gd name="connsiteY23" fmla="*/ 4967 h 52083"/>
                <a:gd name="connsiteX24" fmla="*/ 71098 w 80156"/>
                <a:gd name="connsiteY24" fmla="*/ 10144 h 52083"/>
                <a:gd name="connsiteX25" fmla="*/ 73119 w 80156"/>
                <a:gd name="connsiteY25" fmla="*/ 12292 h 52083"/>
                <a:gd name="connsiteX26" fmla="*/ 68760 w 80156"/>
                <a:gd name="connsiteY26" fmla="*/ 17599 h 52083"/>
                <a:gd name="connsiteX27" fmla="*/ 69272 w 80156"/>
                <a:gd name="connsiteY27" fmla="*/ 19227 h 52083"/>
                <a:gd name="connsiteX28" fmla="*/ 72351 w 80156"/>
                <a:gd name="connsiteY28" fmla="*/ 20001 h 52083"/>
                <a:gd name="connsiteX29" fmla="*/ 73049 w 80156"/>
                <a:gd name="connsiteY29" fmla="*/ 21691 h 52083"/>
                <a:gd name="connsiteX30" fmla="*/ 69484 w 80156"/>
                <a:gd name="connsiteY30" fmla="*/ 26174 h 52083"/>
                <a:gd name="connsiteX31" fmla="*/ 63660 w 80156"/>
                <a:gd name="connsiteY31" fmla="*/ 27165 h 52083"/>
                <a:gd name="connsiteX32" fmla="*/ 79872 w 80156"/>
                <a:gd name="connsiteY32" fmla="*/ 37528 h 52083"/>
                <a:gd name="connsiteX33" fmla="*/ 74325 w 80156"/>
                <a:gd name="connsiteY33" fmla="*/ 40956 h 52083"/>
                <a:gd name="connsiteX34" fmla="*/ 72700 w 80156"/>
                <a:gd name="connsiteY34" fmla="*/ 44011 h 52083"/>
                <a:gd name="connsiteX35" fmla="*/ 68378 w 80156"/>
                <a:gd name="connsiteY35" fmla="*/ 44548 h 52083"/>
                <a:gd name="connsiteX36" fmla="*/ 67595 w 80156"/>
                <a:gd name="connsiteY36" fmla="*/ 46081 h 52083"/>
                <a:gd name="connsiteX37" fmla="*/ 59081 w 80156"/>
                <a:gd name="connsiteY37" fmla="*/ 47653 h 52083"/>
                <a:gd name="connsiteX38" fmla="*/ 49802 w 80156"/>
                <a:gd name="connsiteY38" fmla="*/ 50439 h 52083"/>
                <a:gd name="connsiteX39" fmla="*/ 43100 w 80156"/>
                <a:gd name="connsiteY39" fmla="*/ 51276 h 52083"/>
                <a:gd name="connsiteX40" fmla="*/ 37496 w 80156"/>
                <a:gd name="connsiteY40" fmla="*/ 51819 h 52083"/>
                <a:gd name="connsiteX0" fmla="*/ 37496 w 79962"/>
                <a:gd name="connsiteY0" fmla="*/ 51819 h 52083"/>
                <a:gd name="connsiteX1" fmla="*/ 30150 w 79962"/>
                <a:gd name="connsiteY1" fmla="*/ 46762 h 52083"/>
                <a:gd name="connsiteX2" fmla="*/ 22469 w 79962"/>
                <a:gd name="connsiteY2" fmla="*/ 46437 h 52083"/>
                <a:gd name="connsiteX3" fmla="*/ 19075 w 79962"/>
                <a:gd name="connsiteY3" fmla="*/ 49717 h 52083"/>
                <a:gd name="connsiteX4" fmla="*/ 3107 w 79962"/>
                <a:gd name="connsiteY4" fmla="*/ 48880 h 52083"/>
                <a:gd name="connsiteX5" fmla="*/ 2711 w 79962"/>
                <a:gd name="connsiteY5" fmla="*/ 42590 h 52083"/>
                <a:gd name="connsiteX6" fmla="*/ 472 w 79962"/>
                <a:gd name="connsiteY6" fmla="*/ 37667 h 52083"/>
                <a:gd name="connsiteX7" fmla="*/ 1800 w 79962"/>
                <a:gd name="connsiteY7" fmla="*/ 24045 h 52083"/>
                <a:gd name="connsiteX8" fmla="*/ 6481 w 79962"/>
                <a:gd name="connsiteY8" fmla="*/ 22232 h 52083"/>
                <a:gd name="connsiteX9" fmla="*/ 8663 w 79962"/>
                <a:gd name="connsiteY9" fmla="*/ 20877 h 52083"/>
                <a:gd name="connsiteX10" fmla="*/ 7893 w 79962"/>
                <a:gd name="connsiteY10" fmla="*/ 16263 h 52083"/>
                <a:gd name="connsiteX11" fmla="*/ 12258 w 79962"/>
                <a:gd name="connsiteY11" fmla="*/ 13564 h 52083"/>
                <a:gd name="connsiteX12" fmla="*/ 18045 w 79962"/>
                <a:gd name="connsiteY12" fmla="*/ 14775 h 52083"/>
                <a:gd name="connsiteX13" fmla="*/ 25460 w 79962"/>
                <a:gd name="connsiteY13" fmla="*/ 14961 h 52083"/>
                <a:gd name="connsiteX14" fmla="*/ 29506 w 79962"/>
                <a:gd name="connsiteY14" fmla="*/ 15682 h 52083"/>
                <a:gd name="connsiteX15" fmla="*/ 32869 w 79962"/>
                <a:gd name="connsiteY15" fmla="*/ 13635 h 52083"/>
                <a:gd name="connsiteX16" fmla="*/ 37294 w 79962"/>
                <a:gd name="connsiteY16" fmla="*/ 14934 h 52083"/>
                <a:gd name="connsiteX17" fmla="*/ 39854 w 79962"/>
                <a:gd name="connsiteY17" fmla="*/ 16263 h 52083"/>
                <a:gd name="connsiteX18" fmla="*/ 43665 w 79962"/>
                <a:gd name="connsiteY18" fmla="*/ 13881 h 52083"/>
                <a:gd name="connsiteX19" fmla="*/ 45983 w 79962"/>
                <a:gd name="connsiteY19" fmla="*/ 8654 h 52083"/>
                <a:gd name="connsiteX20" fmla="*/ 52205 w 79962"/>
                <a:gd name="connsiteY20" fmla="*/ 2207 h 52083"/>
                <a:gd name="connsiteX21" fmla="*/ 58477 w 79962"/>
                <a:gd name="connsiteY21" fmla="*/ 3730 h 52083"/>
                <a:gd name="connsiteX22" fmla="*/ 64148 w 79962"/>
                <a:gd name="connsiteY22" fmla="*/ 4 h 52083"/>
                <a:gd name="connsiteX23" fmla="*/ 73007 w 79962"/>
                <a:gd name="connsiteY23" fmla="*/ 4967 h 52083"/>
                <a:gd name="connsiteX24" fmla="*/ 71098 w 79962"/>
                <a:gd name="connsiteY24" fmla="*/ 10144 h 52083"/>
                <a:gd name="connsiteX25" fmla="*/ 73119 w 79962"/>
                <a:gd name="connsiteY25" fmla="*/ 12292 h 52083"/>
                <a:gd name="connsiteX26" fmla="*/ 68760 w 79962"/>
                <a:gd name="connsiteY26" fmla="*/ 17599 h 52083"/>
                <a:gd name="connsiteX27" fmla="*/ 69272 w 79962"/>
                <a:gd name="connsiteY27" fmla="*/ 19227 h 52083"/>
                <a:gd name="connsiteX28" fmla="*/ 72351 w 79962"/>
                <a:gd name="connsiteY28" fmla="*/ 20001 h 52083"/>
                <a:gd name="connsiteX29" fmla="*/ 73049 w 79962"/>
                <a:gd name="connsiteY29" fmla="*/ 21691 h 52083"/>
                <a:gd name="connsiteX30" fmla="*/ 69484 w 79962"/>
                <a:gd name="connsiteY30" fmla="*/ 26174 h 52083"/>
                <a:gd name="connsiteX31" fmla="*/ 68853 w 79962"/>
                <a:gd name="connsiteY31" fmla="*/ 28732 h 52083"/>
                <a:gd name="connsiteX32" fmla="*/ 79872 w 79962"/>
                <a:gd name="connsiteY32" fmla="*/ 37528 h 52083"/>
                <a:gd name="connsiteX33" fmla="*/ 74325 w 79962"/>
                <a:gd name="connsiteY33" fmla="*/ 40956 h 52083"/>
                <a:gd name="connsiteX34" fmla="*/ 72700 w 79962"/>
                <a:gd name="connsiteY34" fmla="*/ 44011 h 52083"/>
                <a:gd name="connsiteX35" fmla="*/ 68378 w 79962"/>
                <a:gd name="connsiteY35" fmla="*/ 44548 h 52083"/>
                <a:gd name="connsiteX36" fmla="*/ 67595 w 79962"/>
                <a:gd name="connsiteY36" fmla="*/ 46081 h 52083"/>
                <a:gd name="connsiteX37" fmla="*/ 59081 w 79962"/>
                <a:gd name="connsiteY37" fmla="*/ 47653 h 52083"/>
                <a:gd name="connsiteX38" fmla="*/ 49802 w 79962"/>
                <a:gd name="connsiteY38" fmla="*/ 50439 h 52083"/>
                <a:gd name="connsiteX39" fmla="*/ 43100 w 79962"/>
                <a:gd name="connsiteY39" fmla="*/ 51276 h 52083"/>
                <a:gd name="connsiteX40" fmla="*/ 37496 w 79962"/>
                <a:gd name="connsiteY40" fmla="*/ 51819 h 52083"/>
                <a:gd name="connsiteX0" fmla="*/ 37496 w 80013"/>
                <a:gd name="connsiteY0" fmla="*/ 51819 h 52083"/>
                <a:gd name="connsiteX1" fmla="*/ 30150 w 80013"/>
                <a:gd name="connsiteY1" fmla="*/ 46762 h 52083"/>
                <a:gd name="connsiteX2" fmla="*/ 22469 w 80013"/>
                <a:gd name="connsiteY2" fmla="*/ 46437 h 52083"/>
                <a:gd name="connsiteX3" fmla="*/ 19075 w 80013"/>
                <a:gd name="connsiteY3" fmla="*/ 49717 h 52083"/>
                <a:gd name="connsiteX4" fmla="*/ 3107 w 80013"/>
                <a:gd name="connsiteY4" fmla="*/ 48880 h 52083"/>
                <a:gd name="connsiteX5" fmla="*/ 2711 w 80013"/>
                <a:gd name="connsiteY5" fmla="*/ 42590 h 52083"/>
                <a:gd name="connsiteX6" fmla="*/ 472 w 80013"/>
                <a:gd name="connsiteY6" fmla="*/ 37667 h 52083"/>
                <a:gd name="connsiteX7" fmla="*/ 1800 w 80013"/>
                <a:gd name="connsiteY7" fmla="*/ 24045 h 52083"/>
                <a:gd name="connsiteX8" fmla="*/ 6481 w 80013"/>
                <a:gd name="connsiteY8" fmla="*/ 22232 h 52083"/>
                <a:gd name="connsiteX9" fmla="*/ 8663 w 80013"/>
                <a:gd name="connsiteY9" fmla="*/ 20877 h 52083"/>
                <a:gd name="connsiteX10" fmla="*/ 7893 w 80013"/>
                <a:gd name="connsiteY10" fmla="*/ 16263 h 52083"/>
                <a:gd name="connsiteX11" fmla="*/ 12258 w 80013"/>
                <a:gd name="connsiteY11" fmla="*/ 13564 h 52083"/>
                <a:gd name="connsiteX12" fmla="*/ 18045 w 80013"/>
                <a:gd name="connsiteY12" fmla="*/ 14775 h 52083"/>
                <a:gd name="connsiteX13" fmla="*/ 25460 w 80013"/>
                <a:gd name="connsiteY13" fmla="*/ 14961 h 52083"/>
                <a:gd name="connsiteX14" fmla="*/ 29506 w 80013"/>
                <a:gd name="connsiteY14" fmla="*/ 15682 h 52083"/>
                <a:gd name="connsiteX15" fmla="*/ 32869 w 80013"/>
                <a:gd name="connsiteY15" fmla="*/ 13635 h 52083"/>
                <a:gd name="connsiteX16" fmla="*/ 37294 w 80013"/>
                <a:gd name="connsiteY16" fmla="*/ 14934 h 52083"/>
                <a:gd name="connsiteX17" fmla="*/ 39854 w 80013"/>
                <a:gd name="connsiteY17" fmla="*/ 16263 h 52083"/>
                <a:gd name="connsiteX18" fmla="*/ 43665 w 80013"/>
                <a:gd name="connsiteY18" fmla="*/ 13881 h 52083"/>
                <a:gd name="connsiteX19" fmla="*/ 45983 w 80013"/>
                <a:gd name="connsiteY19" fmla="*/ 8654 h 52083"/>
                <a:gd name="connsiteX20" fmla="*/ 52205 w 80013"/>
                <a:gd name="connsiteY20" fmla="*/ 2207 h 52083"/>
                <a:gd name="connsiteX21" fmla="*/ 58477 w 80013"/>
                <a:gd name="connsiteY21" fmla="*/ 3730 h 52083"/>
                <a:gd name="connsiteX22" fmla="*/ 64148 w 80013"/>
                <a:gd name="connsiteY22" fmla="*/ 4 h 52083"/>
                <a:gd name="connsiteX23" fmla="*/ 73007 w 80013"/>
                <a:gd name="connsiteY23" fmla="*/ 4967 h 52083"/>
                <a:gd name="connsiteX24" fmla="*/ 71098 w 80013"/>
                <a:gd name="connsiteY24" fmla="*/ 10144 h 52083"/>
                <a:gd name="connsiteX25" fmla="*/ 73119 w 80013"/>
                <a:gd name="connsiteY25" fmla="*/ 12292 h 52083"/>
                <a:gd name="connsiteX26" fmla="*/ 68760 w 80013"/>
                <a:gd name="connsiteY26" fmla="*/ 17599 h 52083"/>
                <a:gd name="connsiteX27" fmla="*/ 69272 w 80013"/>
                <a:gd name="connsiteY27" fmla="*/ 19227 h 52083"/>
                <a:gd name="connsiteX28" fmla="*/ 72351 w 80013"/>
                <a:gd name="connsiteY28" fmla="*/ 20001 h 52083"/>
                <a:gd name="connsiteX29" fmla="*/ 73049 w 80013"/>
                <a:gd name="connsiteY29" fmla="*/ 21691 h 52083"/>
                <a:gd name="connsiteX30" fmla="*/ 69484 w 80013"/>
                <a:gd name="connsiteY30" fmla="*/ 26174 h 52083"/>
                <a:gd name="connsiteX31" fmla="*/ 68853 w 80013"/>
                <a:gd name="connsiteY31" fmla="*/ 28732 h 52083"/>
                <a:gd name="connsiteX32" fmla="*/ 77540 w 80013"/>
                <a:gd name="connsiteY32" fmla="*/ 29525 h 52083"/>
                <a:gd name="connsiteX33" fmla="*/ 79872 w 80013"/>
                <a:gd name="connsiteY33" fmla="*/ 37528 h 52083"/>
                <a:gd name="connsiteX34" fmla="*/ 74325 w 80013"/>
                <a:gd name="connsiteY34" fmla="*/ 40956 h 52083"/>
                <a:gd name="connsiteX35" fmla="*/ 72700 w 80013"/>
                <a:gd name="connsiteY35" fmla="*/ 44011 h 52083"/>
                <a:gd name="connsiteX36" fmla="*/ 68378 w 80013"/>
                <a:gd name="connsiteY36" fmla="*/ 44548 h 52083"/>
                <a:gd name="connsiteX37" fmla="*/ 67595 w 80013"/>
                <a:gd name="connsiteY37" fmla="*/ 46081 h 52083"/>
                <a:gd name="connsiteX38" fmla="*/ 59081 w 80013"/>
                <a:gd name="connsiteY38" fmla="*/ 47653 h 52083"/>
                <a:gd name="connsiteX39" fmla="*/ 49802 w 80013"/>
                <a:gd name="connsiteY39" fmla="*/ 50439 h 52083"/>
                <a:gd name="connsiteX40" fmla="*/ 43100 w 80013"/>
                <a:gd name="connsiteY40" fmla="*/ 51276 h 52083"/>
                <a:gd name="connsiteX41" fmla="*/ 37496 w 80013"/>
                <a:gd name="connsiteY41" fmla="*/ 51819 h 52083"/>
                <a:gd name="connsiteX0" fmla="*/ 37496 w 82511"/>
                <a:gd name="connsiteY0" fmla="*/ 51819 h 52083"/>
                <a:gd name="connsiteX1" fmla="*/ 30150 w 82511"/>
                <a:gd name="connsiteY1" fmla="*/ 46762 h 52083"/>
                <a:gd name="connsiteX2" fmla="*/ 22469 w 82511"/>
                <a:gd name="connsiteY2" fmla="*/ 46437 h 52083"/>
                <a:gd name="connsiteX3" fmla="*/ 19075 w 82511"/>
                <a:gd name="connsiteY3" fmla="*/ 49717 h 52083"/>
                <a:gd name="connsiteX4" fmla="*/ 3107 w 82511"/>
                <a:gd name="connsiteY4" fmla="*/ 48880 h 52083"/>
                <a:gd name="connsiteX5" fmla="*/ 2711 w 82511"/>
                <a:gd name="connsiteY5" fmla="*/ 42590 h 52083"/>
                <a:gd name="connsiteX6" fmla="*/ 472 w 82511"/>
                <a:gd name="connsiteY6" fmla="*/ 37667 h 52083"/>
                <a:gd name="connsiteX7" fmla="*/ 1800 w 82511"/>
                <a:gd name="connsiteY7" fmla="*/ 24045 h 52083"/>
                <a:gd name="connsiteX8" fmla="*/ 6481 w 82511"/>
                <a:gd name="connsiteY8" fmla="*/ 22232 h 52083"/>
                <a:gd name="connsiteX9" fmla="*/ 8663 w 82511"/>
                <a:gd name="connsiteY9" fmla="*/ 20877 h 52083"/>
                <a:gd name="connsiteX10" fmla="*/ 7893 w 82511"/>
                <a:gd name="connsiteY10" fmla="*/ 16263 h 52083"/>
                <a:gd name="connsiteX11" fmla="*/ 12258 w 82511"/>
                <a:gd name="connsiteY11" fmla="*/ 13564 h 52083"/>
                <a:gd name="connsiteX12" fmla="*/ 18045 w 82511"/>
                <a:gd name="connsiteY12" fmla="*/ 14775 h 52083"/>
                <a:gd name="connsiteX13" fmla="*/ 25460 w 82511"/>
                <a:gd name="connsiteY13" fmla="*/ 14961 h 52083"/>
                <a:gd name="connsiteX14" fmla="*/ 29506 w 82511"/>
                <a:gd name="connsiteY14" fmla="*/ 15682 h 52083"/>
                <a:gd name="connsiteX15" fmla="*/ 32869 w 82511"/>
                <a:gd name="connsiteY15" fmla="*/ 13635 h 52083"/>
                <a:gd name="connsiteX16" fmla="*/ 37294 w 82511"/>
                <a:gd name="connsiteY16" fmla="*/ 14934 h 52083"/>
                <a:gd name="connsiteX17" fmla="*/ 39854 w 82511"/>
                <a:gd name="connsiteY17" fmla="*/ 16263 h 52083"/>
                <a:gd name="connsiteX18" fmla="*/ 43665 w 82511"/>
                <a:gd name="connsiteY18" fmla="*/ 13881 h 52083"/>
                <a:gd name="connsiteX19" fmla="*/ 45983 w 82511"/>
                <a:gd name="connsiteY19" fmla="*/ 8654 h 52083"/>
                <a:gd name="connsiteX20" fmla="*/ 52205 w 82511"/>
                <a:gd name="connsiteY20" fmla="*/ 2207 h 52083"/>
                <a:gd name="connsiteX21" fmla="*/ 58477 w 82511"/>
                <a:gd name="connsiteY21" fmla="*/ 3730 h 52083"/>
                <a:gd name="connsiteX22" fmla="*/ 64148 w 82511"/>
                <a:gd name="connsiteY22" fmla="*/ 4 h 52083"/>
                <a:gd name="connsiteX23" fmla="*/ 73007 w 82511"/>
                <a:gd name="connsiteY23" fmla="*/ 4967 h 52083"/>
                <a:gd name="connsiteX24" fmla="*/ 71098 w 82511"/>
                <a:gd name="connsiteY24" fmla="*/ 10144 h 52083"/>
                <a:gd name="connsiteX25" fmla="*/ 73119 w 82511"/>
                <a:gd name="connsiteY25" fmla="*/ 12292 h 52083"/>
                <a:gd name="connsiteX26" fmla="*/ 68760 w 82511"/>
                <a:gd name="connsiteY26" fmla="*/ 17599 h 52083"/>
                <a:gd name="connsiteX27" fmla="*/ 69272 w 82511"/>
                <a:gd name="connsiteY27" fmla="*/ 19227 h 52083"/>
                <a:gd name="connsiteX28" fmla="*/ 72351 w 82511"/>
                <a:gd name="connsiteY28" fmla="*/ 20001 h 52083"/>
                <a:gd name="connsiteX29" fmla="*/ 73049 w 82511"/>
                <a:gd name="connsiteY29" fmla="*/ 21691 h 52083"/>
                <a:gd name="connsiteX30" fmla="*/ 69484 w 82511"/>
                <a:gd name="connsiteY30" fmla="*/ 26174 h 52083"/>
                <a:gd name="connsiteX31" fmla="*/ 68853 w 82511"/>
                <a:gd name="connsiteY31" fmla="*/ 28732 h 52083"/>
                <a:gd name="connsiteX32" fmla="*/ 77540 w 82511"/>
                <a:gd name="connsiteY32" fmla="*/ 29525 h 52083"/>
                <a:gd name="connsiteX33" fmla="*/ 82453 w 82511"/>
                <a:gd name="connsiteY33" fmla="*/ 30980 h 52083"/>
                <a:gd name="connsiteX34" fmla="*/ 79872 w 82511"/>
                <a:gd name="connsiteY34" fmla="*/ 37528 h 52083"/>
                <a:gd name="connsiteX35" fmla="*/ 74325 w 82511"/>
                <a:gd name="connsiteY35" fmla="*/ 40956 h 52083"/>
                <a:gd name="connsiteX36" fmla="*/ 72700 w 82511"/>
                <a:gd name="connsiteY36" fmla="*/ 44011 h 52083"/>
                <a:gd name="connsiteX37" fmla="*/ 68378 w 82511"/>
                <a:gd name="connsiteY37" fmla="*/ 44548 h 52083"/>
                <a:gd name="connsiteX38" fmla="*/ 67595 w 82511"/>
                <a:gd name="connsiteY38" fmla="*/ 46081 h 52083"/>
                <a:gd name="connsiteX39" fmla="*/ 59081 w 82511"/>
                <a:gd name="connsiteY39" fmla="*/ 47653 h 52083"/>
                <a:gd name="connsiteX40" fmla="*/ 49802 w 82511"/>
                <a:gd name="connsiteY40" fmla="*/ 50439 h 52083"/>
                <a:gd name="connsiteX41" fmla="*/ 43100 w 82511"/>
                <a:gd name="connsiteY41" fmla="*/ 51276 h 52083"/>
                <a:gd name="connsiteX42" fmla="*/ 37496 w 82511"/>
                <a:gd name="connsiteY42" fmla="*/ 51819 h 52083"/>
                <a:gd name="connsiteX0" fmla="*/ 37496 w 82511"/>
                <a:gd name="connsiteY0" fmla="*/ 51819 h 52083"/>
                <a:gd name="connsiteX1" fmla="*/ 30150 w 82511"/>
                <a:gd name="connsiteY1" fmla="*/ 46762 h 52083"/>
                <a:gd name="connsiteX2" fmla="*/ 22469 w 82511"/>
                <a:gd name="connsiteY2" fmla="*/ 46437 h 52083"/>
                <a:gd name="connsiteX3" fmla="*/ 19075 w 82511"/>
                <a:gd name="connsiteY3" fmla="*/ 49717 h 52083"/>
                <a:gd name="connsiteX4" fmla="*/ 3107 w 82511"/>
                <a:gd name="connsiteY4" fmla="*/ 48880 h 52083"/>
                <a:gd name="connsiteX5" fmla="*/ 2711 w 82511"/>
                <a:gd name="connsiteY5" fmla="*/ 42590 h 52083"/>
                <a:gd name="connsiteX6" fmla="*/ 472 w 82511"/>
                <a:gd name="connsiteY6" fmla="*/ 37667 h 52083"/>
                <a:gd name="connsiteX7" fmla="*/ 1800 w 82511"/>
                <a:gd name="connsiteY7" fmla="*/ 24045 h 52083"/>
                <a:gd name="connsiteX8" fmla="*/ 6481 w 82511"/>
                <a:gd name="connsiteY8" fmla="*/ 22232 h 52083"/>
                <a:gd name="connsiteX9" fmla="*/ 8663 w 82511"/>
                <a:gd name="connsiteY9" fmla="*/ 20877 h 52083"/>
                <a:gd name="connsiteX10" fmla="*/ 7893 w 82511"/>
                <a:gd name="connsiteY10" fmla="*/ 16263 h 52083"/>
                <a:gd name="connsiteX11" fmla="*/ 12258 w 82511"/>
                <a:gd name="connsiteY11" fmla="*/ 13564 h 52083"/>
                <a:gd name="connsiteX12" fmla="*/ 18045 w 82511"/>
                <a:gd name="connsiteY12" fmla="*/ 14775 h 52083"/>
                <a:gd name="connsiteX13" fmla="*/ 25460 w 82511"/>
                <a:gd name="connsiteY13" fmla="*/ 14961 h 52083"/>
                <a:gd name="connsiteX14" fmla="*/ 29506 w 82511"/>
                <a:gd name="connsiteY14" fmla="*/ 15682 h 52083"/>
                <a:gd name="connsiteX15" fmla="*/ 32869 w 82511"/>
                <a:gd name="connsiteY15" fmla="*/ 13635 h 52083"/>
                <a:gd name="connsiteX16" fmla="*/ 37294 w 82511"/>
                <a:gd name="connsiteY16" fmla="*/ 14934 h 52083"/>
                <a:gd name="connsiteX17" fmla="*/ 39854 w 82511"/>
                <a:gd name="connsiteY17" fmla="*/ 16263 h 52083"/>
                <a:gd name="connsiteX18" fmla="*/ 43665 w 82511"/>
                <a:gd name="connsiteY18" fmla="*/ 13881 h 52083"/>
                <a:gd name="connsiteX19" fmla="*/ 45983 w 82511"/>
                <a:gd name="connsiteY19" fmla="*/ 8654 h 52083"/>
                <a:gd name="connsiteX20" fmla="*/ 52205 w 82511"/>
                <a:gd name="connsiteY20" fmla="*/ 2207 h 52083"/>
                <a:gd name="connsiteX21" fmla="*/ 58477 w 82511"/>
                <a:gd name="connsiteY21" fmla="*/ 3730 h 52083"/>
                <a:gd name="connsiteX22" fmla="*/ 64148 w 82511"/>
                <a:gd name="connsiteY22" fmla="*/ 4 h 52083"/>
                <a:gd name="connsiteX23" fmla="*/ 73007 w 82511"/>
                <a:gd name="connsiteY23" fmla="*/ 4967 h 52083"/>
                <a:gd name="connsiteX24" fmla="*/ 71098 w 82511"/>
                <a:gd name="connsiteY24" fmla="*/ 10144 h 52083"/>
                <a:gd name="connsiteX25" fmla="*/ 73119 w 82511"/>
                <a:gd name="connsiteY25" fmla="*/ 12292 h 52083"/>
                <a:gd name="connsiteX26" fmla="*/ 68760 w 82511"/>
                <a:gd name="connsiteY26" fmla="*/ 17599 h 52083"/>
                <a:gd name="connsiteX27" fmla="*/ 69272 w 82511"/>
                <a:gd name="connsiteY27" fmla="*/ 19227 h 52083"/>
                <a:gd name="connsiteX28" fmla="*/ 72351 w 82511"/>
                <a:gd name="connsiteY28" fmla="*/ 20001 h 52083"/>
                <a:gd name="connsiteX29" fmla="*/ 73049 w 82511"/>
                <a:gd name="connsiteY29" fmla="*/ 21691 h 52083"/>
                <a:gd name="connsiteX30" fmla="*/ 69484 w 82511"/>
                <a:gd name="connsiteY30" fmla="*/ 26174 h 52083"/>
                <a:gd name="connsiteX31" fmla="*/ 68853 w 82511"/>
                <a:gd name="connsiteY31" fmla="*/ 28732 h 52083"/>
                <a:gd name="connsiteX32" fmla="*/ 75716 w 82511"/>
                <a:gd name="connsiteY32" fmla="*/ 27063 h 52083"/>
                <a:gd name="connsiteX33" fmla="*/ 77540 w 82511"/>
                <a:gd name="connsiteY33" fmla="*/ 29525 h 52083"/>
                <a:gd name="connsiteX34" fmla="*/ 82453 w 82511"/>
                <a:gd name="connsiteY34" fmla="*/ 30980 h 52083"/>
                <a:gd name="connsiteX35" fmla="*/ 79872 w 82511"/>
                <a:gd name="connsiteY35" fmla="*/ 37528 h 52083"/>
                <a:gd name="connsiteX36" fmla="*/ 74325 w 82511"/>
                <a:gd name="connsiteY36" fmla="*/ 40956 h 52083"/>
                <a:gd name="connsiteX37" fmla="*/ 72700 w 82511"/>
                <a:gd name="connsiteY37" fmla="*/ 44011 h 52083"/>
                <a:gd name="connsiteX38" fmla="*/ 68378 w 82511"/>
                <a:gd name="connsiteY38" fmla="*/ 44548 h 52083"/>
                <a:gd name="connsiteX39" fmla="*/ 67595 w 82511"/>
                <a:gd name="connsiteY39" fmla="*/ 46081 h 52083"/>
                <a:gd name="connsiteX40" fmla="*/ 59081 w 82511"/>
                <a:gd name="connsiteY40" fmla="*/ 47653 h 52083"/>
                <a:gd name="connsiteX41" fmla="*/ 49802 w 82511"/>
                <a:gd name="connsiteY41" fmla="*/ 50439 h 52083"/>
                <a:gd name="connsiteX42" fmla="*/ 43100 w 82511"/>
                <a:gd name="connsiteY42" fmla="*/ 51276 h 52083"/>
                <a:gd name="connsiteX43" fmla="*/ 37496 w 82511"/>
                <a:gd name="connsiteY43" fmla="*/ 51819 h 52083"/>
                <a:gd name="connsiteX0" fmla="*/ 37496 w 82511"/>
                <a:gd name="connsiteY0" fmla="*/ 51819 h 52083"/>
                <a:gd name="connsiteX1" fmla="*/ 30150 w 82511"/>
                <a:gd name="connsiteY1" fmla="*/ 46762 h 52083"/>
                <a:gd name="connsiteX2" fmla="*/ 22469 w 82511"/>
                <a:gd name="connsiteY2" fmla="*/ 46437 h 52083"/>
                <a:gd name="connsiteX3" fmla="*/ 19075 w 82511"/>
                <a:gd name="connsiteY3" fmla="*/ 49717 h 52083"/>
                <a:gd name="connsiteX4" fmla="*/ 3107 w 82511"/>
                <a:gd name="connsiteY4" fmla="*/ 48880 h 52083"/>
                <a:gd name="connsiteX5" fmla="*/ 2711 w 82511"/>
                <a:gd name="connsiteY5" fmla="*/ 42590 h 52083"/>
                <a:gd name="connsiteX6" fmla="*/ 472 w 82511"/>
                <a:gd name="connsiteY6" fmla="*/ 37667 h 52083"/>
                <a:gd name="connsiteX7" fmla="*/ 1800 w 82511"/>
                <a:gd name="connsiteY7" fmla="*/ 24045 h 52083"/>
                <a:gd name="connsiteX8" fmla="*/ 6481 w 82511"/>
                <a:gd name="connsiteY8" fmla="*/ 22232 h 52083"/>
                <a:gd name="connsiteX9" fmla="*/ 8663 w 82511"/>
                <a:gd name="connsiteY9" fmla="*/ 20877 h 52083"/>
                <a:gd name="connsiteX10" fmla="*/ 7893 w 82511"/>
                <a:gd name="connsiteY10" fmla="*/ 16263 h 52083"/>
                <a:gd name="connsiteX11" fmla="*/ 12258 w 82511"/>
                <a:gd name="connsiteY11" fmla="*/ 13564 h 52083"/>
                <a:gd name="connsiteX12" fmla="*/ 18045 w 82511"/>
                <a:gd name="connsiteY12" fmla="*/ 14775 h 52083"/>
                <a:gd name="connsiteX13" fmla="*/ 25460 w 82511"/>
                <a:gd name="connsiteY13" fmla="*/ 14961 h 52083"/>
                <a:gd name="connsiteX14" fmla="*/ 29506 w 82511"/>
                <a:gd name="connsiteY14" fmla="*/ 15682 h 52083"/>
                <a:gd name="connsiteX15" fmla="*/ 32869 w 82511"/>
                <a:gd name="connsiteY15" fmla="*/ 13635 h 52083"/>
                <a:gd name="connsiteX16" fmla="*/ 37294 w 82511"/>
                <a:gd name="connsiteY16" fmla="*/ 14934 h 52083"/>
                <a:gd name="connsiteX17" fmla="*/ 39854 w 82511"/>
                <a:gd name="connsiteY17" fmla="*/ 16263 h 52083"/>
                <a:gd name="connsiteX18" fmla="*/ 43665 w 82511"/>
                <a:gd name="connsiteY18" fmla="*/ 13881 h 52083"/>
                <a:gd name="connsiteX19" fmla="*/ 45983 w 82511"/>
                <a:gd name="connsiteY19" fmla="*/ 8654 h 52083"/>
                <a:gd name="connsiteX20" fmla="*/ 52205 w 82511"/>
                <a:gd name="connsiteY20" fmla="*/ 2207 h 52083"/>
                <a:gd name="connsiteX21" fmla="*/ 58477 w 82511"/>
                <a:gd name="connsiteY21" fmla="*/ 3730 h 52083"/>
                <a:gd name="connsiteX22" fmla="*/ 64148 w 82511"/>
                <a:gd name="connsiteY22" fmla="*/ 4 h 52083"/>
                <a:gd name="connsiteX23" fmla="*/ 73007 w 82511"/>
                <a:gd name="connsiteY23" fmla="*/ 4967 h 52083"/>
                <a:gd name="connsiteX24" fmla="*/ 71098 w 82511"/>
                <a:gd name="connsiteY24" fmla="*/ 10144 h 52083"/>
                <a:gd name="connsiteX25" fmla="*/ 73119 w 82511"/>
                <a:gd name="connsiteY25" fmla="*/ 12292 h 52083"/>
                <a:gd name="connsiteX26" fmla="*/ 68760 w 82511"/>
                <a:gd name="connsiteY26" fmla="*/ 17599 h 52083"/>
                <a:gd name="connsiteX27" fmla="*/ 69272 w 82511"/>
                <a:gd name="connsiteY27" fmla="*/ 19227 h 52083"/>
                <a:gd name="connsiteX28" fmla="*/ 72351 w 82511"/>
                <a:gd name="connsiteY28" fmla="*/ 20001 h 52083"/>
                <a:gd name="connsiteX29" fmla="*/ 73049 w 82511"/>
                <a:gd name="connsiteY29" fmla="*/ 21691 h 52083"/>
                <a:gd name="connsiteX30" fmla="*/ 69484 w 82511"/>
                <a:gd name="connsiteY30" fmla="*/ 26174 h 52083"/>
                <a:gd name="connsiteX31" fmla="*/ 68853 w 82511"/>
                <a:gd name="connsiteY31" fmla="*/ 28732 h 52083"/>
                <a:gd name="connsiteX32" fmla="*/ 72488 w 82511"/>
                <a:gd name="connsiteY32" fmla="*/ 29413 h 52083"/>
                <a:gd name="connsiteX33" fmla="*/ 75716 w 82511"/>
                <a:gd name="connsiteY33" fmla="*/ 27063 h 52083"/>
                <a:gd name="connsiteX34" fmla="*/ 77540 w 82511"/>
                <a:gd name="connsiteY34" fmla="*/ 29525 h 52083"/>
                <a:gd name="connsiteX35" fmla="*/ 82453 w 82511"/>
                <a:gd name="connsiteY35" fmla="*/ 30980 h 52083"/>
                <a:gd name="connsiteX36" fmla="*/ 79872 w 82511"/>
                <a:gd name="connsiteY36" fmla="*/ 37528 h 52083"/>
                <a:gd name="connsiteX37" fmla="*/ 74325 w 82511"/>
                <a:gd name="connsiteY37" fmla="*/ 40956 h 52083"/>
                <a:gd name="connsiteX38" fmla="*/ 72700 w 82511"/>
                <a:gd name="connsiteY38" fmla="*/ 44011 h 52083"/>
                <a:gd name="connsiteX39" fmla="*/ 68378 w 82511"/>
                <a:gd name="connsiteY39" fmla="*/ 44548 h 52083"/>
                <a:gd name="connsiteX40" fmla="*/ 67595 w 82511"/>
                <a:gd name="connsiteY40" fmla="*/ 46081 h 52083"/>
                <a:gd name="connsiteX41" fmla="*/ 59081 w 82511"/>
                <a:gd name="connsiteY41" fmla="*/ 47653 h 52083"/>
                <a:gd name="connsiteX42" fmla="*/ 49802 w 82511"/>
                <a:gd name="connsiteY42" fmla="*/ 50439 h 52083"/>
                <a:gd name="connsiteX43" fmla="*/ 43100 w 82511"/>
                <a:gd name="connsiteY43" fmla="*/ 51276 h 52083"/>
                <a:gd name="connsiteX44" fmla="*/ 37496 w 82511"/>
                <a:gd name="connsiteY44" fmla="*/ 51819 h 5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2511" h="52083">
                  <a:moveTo>
                    <a:pt x="37496" y="51819"/>
                  </a:moveTo>
                  <a:cubicBezTo>
                    <a:pt x="35338" y="51067"/>
                    <a:pt x="32655" y="47659"/>
                    <a:pt x="30150" y="46762"/>
                  </a:cubicBezTo>
                  <a:cubicBezTo>
                    <a:pt x="27645" y="45865"/>
                    <a:pt x="24315" y="45945"/>
                    <a:pt x="22469" y="46437"/>
                  </a:cubicBezTo>
                  <a:cubicBezTo>
                    <a:pt x="20623" y="46929"/>
                    <a:pt x="22934" y="48638"/>
                    <a:pt x="19075" y="49717"/>
                  </a:cubicBezTo>
                  <a:cubicBezTo>
                    <a:pt x="19387" y="49322"/>
                    <a:pt x="3465" y="49203"/>
                    <a:pt x="3107" y="48880"/>
                  </a:cubicBezTo>
                  <a:cubicBezTo>
                    <a:pt x="-208" y="48091"/>
                    <a:pt x="3033" y="42911"/>
                    <a:pt x="2711" y="42590"/>
                  </a:cubicBezTo>
                  <a:cubicBezTo>
                    <a:pt x="2389" y="42269"/>
                    <a:pt x="-656" y="38987"/>
                    <a:pt x="472" y="37667"/>
                  </a:cubicBezTo>
                  <a:cubicBezTo>
                    <a:pt x="-803" y="37495"/>
                    <a:pt x="799" y="26617"/>
                    <a:pt x="1800" y="24045"/>
                  </a:cubicBezTo>
                  <a:cubicBezTo>
                    <a:pt x="2801" y="21473"/>
                    <a:pt x="5337" y="22760"/>
                    <a:pt x="6481" y="22232"/>
                  </a:cubicBezTo>
                  <a:cubicBezTo>
                    <a:pt x="7625" y="21704"/>
                    <a:pt x="8404" y="21536"/>
                    <a:pt x="8663" y="20877"/>
                  </a:cubicBezTo>
                  <a:cubicBezTo>
                    <a:pt x="8922" y="20218"/>
                    <a:pt x="7142" y="16447"/>
                    <a:pt x="7893" y="16263"/>
                  </a:cubicBezTo>
                  <a:cubicBezTo>
                    <a:pt x="8644" y="16079"/>
                    <a:pt x="11141" y="13196"/>
                    <a:pt x="12258" y="13564"/>
                  </a:cubicBezTo>
                  <a:cubicBezTo>
                    <a:pt x="13375" y="13933"/>
                    <a:pt x="15796" y="14064"/>
                    <a:pt x="18045" y="14775"/>
                  </a:cubicBezTo>
                  <a:cubicBezTo>
                    <a:pt x="20294" y="15486"/>
                    <a:pt x="23550" y="14810"/>
                    <a:pt x="25460" y="14961"/>
                  </a:cubicBezTo>
                  <a:cubicBezTo>
                    <a:pt x="27370" y="15112"/>
                    <a:pt x="28271" y="15903"/>
                    <a:pt x="29506" y="15682"/>
                  </a:cubicBezTo>
                  <a:cubicBezTo>
                    <a:pt x="30741" y="15461"/>
                    <a:pt x="32822" y="13983"/>
                    <a:pt x="32869" y="13635"/>
                  </a:cubicBezTo>
                  <a:cubicBezTo>
                    <a:pt x="32711" y="13593"/>
                    <a:pt x="36130" y="14496"/>
                    <a:pt x="37294" y="14934"/>
                  </a:cubicBezTo>
                  <a:cubicBezTo>
                    <a:pt x="38458" y="15372"/>
                    <a:pt x="38792" y="16439"/>
                    <a:pt x="39854" y="16263"/>
                  </a:cubicBezTo>
                  <a:cubicBezTo>
                    <a:pt x="40916" y="16088"/>
                    <a:pt x="42643" y="15149"/>
                    <a:pt x="43665" y="13881"/>
                  </a:cubicBezTo>
                  <a:cubicBezTo>
                    <a:pt x="44687" y="12613"/>
                    <a:pt x="44560" y="10600"/>
                    <a:pt x="45983" y="8654"/>
                  </a:cubicBezTo>
                  <a:cubicBezTo>
                    <a:pt x="47406" y="6708"/>
                    <a:pt x="50533" y="2012"/>
                    <a:pt x="52205" y="2207"/>
                  </a:cubicBezTo>
                  <a:cubicBezTo>
                    <a:pt x="53877" y="2402"/>
                    <a:pt x="57868" y="4142"/>
                    <a:pt x="58477" y="3730"/>
                  </a:cubicBezTo>
                  <a:cubicBezTo>
                    <a:pt x="59086" y="3318"/>
                    <a:pt x="63763" y="-134"/>
                    <a:pt x="64148" y="4"/>
                  </a:cubicBezTo>
                  <a:cubicBezTo>
                    <a:pt x="64533" y="142"/>
                    <a:pt x="73039" y="4358"/>
                    <a:pt x="73007" y="4967"/>
                  </a:cubicBezTo>
                  <a:cubicBezTo>
                    <a:pt x="72975" y="5576"/>
                    <a:pt x="71079" y="8923"/>
                    <a:pt x="71098" y="10144"/>
                  </a:cubicBezTo>
                  <a:cubicBezTo>
                    <a:pt x="71117" y="11365"/>
                    <a:pt x="73509" y="11050"/>
                    <a:pt x="73119" y="12292"/>
                  </a:cubicBezTo>
                  <a:cubicBezTo>
                    <a:pt x="72729" y="13534"/>
                    <a:pt x="68409" y="17636"/>
                    <a:pt x="68760" y="17599"/>
                  </a:cubicBezTo>
                  <a:cubicBezTo>
                    <a:pt x="69107" y="17655"/>
                    <a:pt x="68642" y="19310"/>
                    <a:pt x="69272" y="19227"/>
                  </a:cubicBezTo>
                  <a:cubicBezTo>
                    <a:pt x="69681" y="19145"/>
                    <a:pt x="71722" y="19590"/>
                    <a:pt x="72351" y="20001"/>
                  </a:cubicBezTo>
                  <a:cubicBezTo>
                    <a:pt x="72980" y="20412"/>
                    <a:pt x="73527" y="20662"/>
                    <a:pt x="73049" y="21691"/>
                  </a:cubicBezTo>
                  <a:cubicBezTo>
                    <a:pt x="72571" y="22720"/>
                    <a:pt x="70815" y="25411"/>
                    <a:pt x="69484" y="26174"/>
                  </a:cubicBezTo>
                  <a:cubicBezTo>
                    <a:pt x="68153" y="26937"/>
                    <a:pt x="68353" y="28192"/>
                    <a:pt x="68853" y="28732"/>
                  </a:cubicBezTo>
                  <a:cubicBezTo>
                    <a:pt x="69353" y="29272"/>
                    <a:pt x="71344" y="29691"/>
                    <a:pt x="72488" y="29413"/>
                  </a:cubicBezTo>
                  <a:cubicBezTo>
                    <a:pt x="73632" y="29135"/>
                    <a:pt x="74827" y="26783"/>
                    <a:pt x="75716" y="27063"/>
                  </a:cubicBezTo>
                  <a:cubicBezTo>
                    <a:pt x="76605" y="27343"/>
                    <a:pt x="76207" y="29227"/>
                    <a:pt x="77540" y="29525"/>
                  </a:cubicBezTo>
                  <a:cubicBezTo>
                    <a:pt x="78873" y="29823"/>
                    <a:pt x="82064" y="29646"/>
                    <a:pt x="82453" y="30980"/>
                  </a:cubicBezTo>
                  <a:cubicBezTo>
                    <a:pt x="82842" y="32314"/>
                    <a:pt x="81227" y="35865"/>
                    <a:pt x="79872" y="37528"/>
                  </a:cubicBezTo>
                  <a:cubicBezTo>
                    <a:pt x="78517" y="39191"/>
                    <a:pt x="74538" y="39913"/>
                    <a:pt x="74325" y="40956"/>
                  </a:cubicBezTo>
                  <a:cubicBezTo>
                    <a:pt x="74112" y="41999"/>
                    <a:pt x="74157" y="42682"/>
                    <a:pt x="72700" y="44011"/>
                  </a:cubicBezTo>
                  <a:cubicBezTo>
                    <a:pt x="71243" y="45340"/>
                    <a:pt x="69229" y="44203"/>
                    <a:pt x="68378" y="44548"/>
                  </a:cubicBezTo>
                  <a:cubicBezTo>
                    <a:pt x="67527" y="44893"/>
                    <a:pt x="69144" y="45564"/>
                    <a:pt x="67595" y="46081"/>
                  </a:cubicBezTo>
                  <a:cubicBezTo>
                    <a:pt x="66046" y="46598"/>
                    <a:pt x="62046" y="46927"/>
                    <a:pt x="59081" y="47653"/>
                  </a:cubicBezTo>
                  <a:cubicBezTo>
                    <a:pt x="56116" y="48379"/>
                    <a:pt x="50688" y="49574"/>
                    <a:pt x="49802" y="50439"/>
                  </a:cubicBezTo>
                  <a:cubicBezTo>
                    <a:pt x="48916" y="51304"/>
                    <a:pt x="45151" y="51046"/>
                    <a:pt x="43100" y="51276"/>
                  </a:cubicBezTo>
                  <a:cubicBezTo>
                    <a:pt x="41049" y="51506"/>
                    <a:pt x="39654" y="52571"/>
                    <a:pt x="37496" y="5181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63" name="Freeform 19"/>
            <p:cNvSpPr>
              <a:spLocks/>
            </p:cNvSpPr>
            <p:nvPr/>
          </p:nvSpPr>
          <p:spPr bwMode="auto">
            <a:xfrm rot="5400000">
              <a:off x="6212325" y="3126901"/>
              <a:ext cx="885062" cy="913185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27572 w 51551"/>
                <a:gd name="connsiteY0" fmla="*/ 28067 h 29014"/>
                <a:gd name="connsiteX1" fmla="*/ 26663 w 51551"/>
                <a:gd name="connsiteY1" fmla="*/ 25908 h 29014"/>
                <a:gd name="connsiteX2" fmla="*/ 23290 w 51551"/>
                <a:gd name="connsiteY2" fmla="*/ 25691 h 29014"/>
                <a:gd name="connsiteX3" fmla="*/ 23400 w 51551"/>
                <a:gd name="connsiteY3" fmla="*/ 26980 h 29014"/>
                <a:gd name="connsiteX4" fmla="*/ 21561 w 51551"/>
                <a:gd name="connsiteY4" fmla="*/ 27369 h 29014"/>
                <a:gd name="connsiteX5" fmla="*/ 20281 w 51551"/>
                <a:gd name="connsiteY5" fmla="*/ 26477 h 29014"/>
                <a:gd name="connsiteX6" fmla="*/ 18898 w 51551"/>
                <a:gd name="connsiteY6" fmla="*/ 25022 h 29014"/>
                <a:gd name="connsiteX7" fmla="*/ 17227 w 51551"/>
                <a:gd name="connsiteY7" fmla="*/ 23673 h 29014"/>
                <a:gd name="connsiteX8" fmla="*/ 17709 w 51551"/>
                <a:gd name="connsiteY8" fmla="*/ 22885 h 29014"/>
                <a:gd name="connsiteX9" fmla="*/ 16861 w 51551"/>
                <a:gd name="connsiteY9" fmla="*/ 22397 h 29014"/>
                <a:gd name="connsiteX10" fmla="*/ 16342 w 51551"/>
                <a:gd name="connsiteY10" fmla="*/ 20005 h 29014"/>
                <a:gd name="connsiteX11" fmla="*/ 16803 w 51551"/>
                <a:gd name="connsiteY11" fmla="*/ 18418 h 29014"/>
                <a:gd name="connsiteX12" fmla="*/ 14061 w 51551"/>
                <a:gd name="connsiteY12" fmla="*/ 14283 h 29014"/>
                <a:gd name="connsiteX13" fmla="*/ 11307 w 51551"/>
                <a:gd name="connsiteY13" fmla="*/ 12969 h 29014"/>
                <a:gd name="connsiteX14" fmla="*/ 101 w 51551"/>
                <a:gd name="connsiteY14" fmla="*/ 3378 h 29014"/>
                <a:gd name="connsiteX15" fmla="*/ 18613 w 51551"/>
                <a:gd name="connsiteY15" fmla="*/ 6729 h 29014"/>
                <a:gd name="connsiteX16" fmla="*/ 20028 w 51551"/>
                <a:gd name="connsiteY16" fmla="*/ 5503 h 29014"/>
                <a:gd name="connsiteX17" fmla="*/ 19182 w 51551"/>
                <a:gd name="connsiteY17" fmla="*/ 4443 h 29014"/>
                <a:gd name="connsiteX18" fmla="*/ 19818 w 51551"/>
                <a:gd name="connsiteY18" fmla="*/ 3466 h 29014"/>
                <a:gd name="connsiteX19" fmla="*/ 20970 w 51551"/>
                <a:gd name="connsiteY19" fmla="*/ 3654 h 29014"/>
                <a:gd name="connsiteX20" fmla="*/ 23650 w 51551"/>
                <a:gd name="connsiteY20" fmla="*/ 1194 h 29014"/>
                <a:gd name="connsiteX21" fmla="*/ 28470 w 51551"/>
                <a:gd name="connsiteY21" fmla="*/ 2 h 29014"/>
                <a:gd name="connsiteX22" fmla="*/ 32539 w 51551"/>
                <a:gd name="connsiteY22" fmla="*/ 1436 h 29014"/>
                <a:gd name="connsiteX23" fmla="*/ 32179 w 51551"/>
                <a:gd name="connsiteY23" fmla="*/ 2171 h 29014"/>
                <a:gd name="connsiteX24" fmla="*/ 34109 w 51551"/>
                <a:gd name="connsiteY24" fmla="*/ 2366 h 29014"/>
                <a:gd name="connsiteX25" fmla="*/ 35649 w 51551"/>
                <a:gd name="connsiteY25" fmla="*/ 1758 h 29014"/>
                <a:gd name="connsiteX26" fmla="*/ 36233 w 51551"/>
                <a:gd name="connsiteY26" fmla="*/ 2803 h 29014"/>
                <a:gd name="connsiteX27" fmla="*/ 38361 w 51551"/>
                <a:gd name="connsiteY27" fmla="*/ 3379 h 29014"/>
                <a:gd name="connsiteX28" fmla="*/ 39225 w 51551"/>
                <a:gd name="connsiteY28" fmla="*/ 2103 h 29014"/>
                <a:gd name="connsiteX29" fmla="*/ 40500 w 51551"/>
                <a:gd name="connsiteY29" fmla="*/ 2359 h 29014"/>
                <a:gd name="connsiteX30" fmla="*/ 40468 w 51551"/>
                <a:gd name="connsiteY30" fmla="*/ 3159 h 29014"/>
                <a:gd name="connsiteX31" fmla="*/ 40352 w 51551"/>
                <a:gd name="connsiteY31" fmla="*/ 5559 h 29014"/>
                <a:gd name="connsiteX32" fmla="*/ 43297 w 51551"/>
                <a:gd name="connsiteY32" fmla="*/ 5867 h 29014"/>
                <a:gd name="connsiteX33" fmla="*/ 46303 w 51551"/>
                <a:gd name="connsiteY33" fmla="*/ 4893 h 29014"/>
                <a:gd name="connsiteX34" fmla="*/ 47806 w 51551"/>
                <a:gd name="connsiteY34" fmla="*/ 8116 h 29014"/>
                <a:gd name="connsiteX35" fmla="*/ 49124 w 51551"/>
                <a:gd name="connsiteY35" fmla="*/ 8201 h 29014"/>
                <a:gd name="connsiteX36" fmla="*/ 49616 w 51551"/>
                <a:gd name="connsiteY36" fmla="*/ 8851 h 29014"/>
                <a:gd name="connsiteX37" fmla="*/ 49294 w 51551"/>
                <a:gd name="connsiteY37" fmla="*/ 9932 h 29014"/>
                <a:gd name="connsiteX38" fmla="*/ 50354 w 51551"/>
                <a:gd name="connsiteY38" fmla="*/ 11193 h 29014"/>
                <a:gd name="connsiteX39" fmla="*/ 50293 w 51551"/>
                <a:gd name="connsiteY39" fmla="*/ 12419 h 29014"/>
                <a:gd name="connsiteX40" fmla="*/ 51551 w 51551"/>
                <a:gd name="connsiteY40" fmla="*/ 13963 h 29014"/>
                <a:gd name="connsiteX41" fmla="*/ 50202 w 51551"/>
                <a:gd name="connsiteY41" fmla="*/ 14355 h 29014"/>
                <a:gd name="connsiteX42" fmla="*/ 49381 w 51551"/>
                <a:gd name="connsiteY42" fmla="*/ 14899 h 29014"/>
                <a:gd name="connsiteX43" fmla="*/ 49131 w 51551"/>
                <a:gd name="connsiteY43" fmla="*/ 16147 h 29014"/>
                <a:gd name="connsiteX44" fmla="*/ 50113 w 51551"/>
                <a:gd name="connsiteY44" fmla="*/ 18188 h 29014"/>
                <a:gd name="connsiteX45" fmla="*/ 49345 w 51551"/>
                <a:gd name="connsiteY45" fmla="*/ 18671 h 29014"/>
                <a:gd name="connsiteX46" fmla="*/ 47139 w 51551"/>
                <a:gd name="connsiteY46" fmla="*/ 18563 h 29014"/>
                <a:gd name="connsiteX47" fmla="*/ 46846 w 51551"/>
                <a:gd name="connsiteY47" fmla="*/ 19420 h 29014"/>
                <a:gd name="connsiteX48" fmla="*/ 44243 w 51551"/>
                <a:gd name="connsiteY48" fmla="*/ 19190 h 29014"/>
                <a:gd name="connsiteX49" fmla="*/ 42928 w 51551"/>
                <a:gd name="connsiteY49" fmla="*/ 23335 h 29014"/>
                <a:gd name="connsiteX50" fmla="*/ 39275 w 51551"/>
                <a:gd name="connsiteY50" fmla="*/ 24377 h 29014"/>
                <a:gd name="connsiteX51" fmla="*/ 37649 w 51551"/>
                <a:gd name="connsiteY51" fmla="*/ 25324 h 29014"/>
                <a:gd name="connsiteX52" fmla="*/ 34651 w 51551"/>
                <a:gd name="connsiteY52" fmla="*/ 26466 h 29014"/>
                <a:gd name="connsiteX53" fmla="*/ 32881 w 51551"/>
                <a:gd name="connsiteY53" fmla="*/ 27327 h 29014"/>
                <a:gd name="connsiteX54" fmla="*/ 30989 w 51551"/>
                <a:gd name="connsiteY54" fmla="*/ 28656 h 29014"/>
                <a:gd name="connsiteX55" fmla="*/ 28521 w 51551"/>
                <a:gd name="connsiteY55" fmla="*/ 28985 h 29014"/>
                <a:gd name="connsiteX56" fmla="*/ 27572 w 51551"/>
                <a:gd name="connsiteY56" fmla="*/ 28067 h 29014"/>
                <a:gd name="connsiteX0" fmla="*/ 27679 w 51658"/>
                <a:gd name="connsiteY0" fmla="*/ 28067 h 29014"/>
                <a:gd name="connsiteX1" fmla="*/ 26770 w 51658"/>
                <a:gd name="connsiteY1" fmla="*/ 25908 h 29014"/>
                <a:gd name="connsiteX2" fmla="*/ 23397 w 51658"/>
                <a:gd name="connsiteY2" fmla="*/ 25691 h 29014"/>
                <a:gd name="connsiteX3" fmla="*/ 23507 w 51658"/>
                <a:gd name="connsiteY3" fmla="*/ 26980 h 29014"/>
                <a:gd name="connsiteX4" fmla="*/ 21668 w 51658"/>
                <a:gd name="connsiteY4" fmla="*/ 27369 h 29014"/>
                <a:gd name="connsiteX5" fmla="*/ 20388 w 51658"/>
                <a:gd name="connsiteY5" fmla="*/ 26477 h 29014"/>
                <a:gd name="connsiteX6" fmla="*/ 19005 w 51658"/>
                <a:gd name="connsiteY6" fmla="*/ 25022 h 29014"/>
                <a:gd name="connsiteX7" fmla="*/ 17334 w 51658"/>
                <a:gd name="connsiteY7" fmla="*/ 23673 h 29014"/>
                <a:gd name="connsiteX8" fmla="*/ 17816 w 51658"/>
                <a:gd name="connsiteY8" fmla="*/ 22885 h 29014"/>
                <a:gd name="connsiteX9" fmla="*/ 16968 w 51658"/>
                <a:gd name="connsiteY9" fmla="*/ 22397 h 29014"/>
                <a:gd name="connsiteX10" fmla="*/ 16449 w 51658"/>
                <a:gd name="connsiteY10" fmla="*/ 20005 h 29014"/>
                <a:gd name="connsiteX11" fmla="*/ 16910 w 51658"/>
                <a:gd name="connsiteY11" fmla="*/ 18418 h 29014"/>
                <a:gd name="connsiteX12" fmla="*/ 14168 w 51658"/>
                <a:gd name="connsiteY12" fmla="*/ 14283 h 29014"/>
                <a:gd name="connsiteX13" fmla="*/ 11414 w 51658"/>
                <a:gd name="connsiteY13" fmla="*/ 12969 h 29014"/>
                <a:gd name="connsiteX14" fmla="*/ 208 w 51658"/>
                <a:gd name="connsiteY14" fmla="*/ 3378 h 29014"/>
                <a:gd name="connsiteX15" fmla="*/ 5225 w 51658"/>
                <a:gd name="connsiteY15" fmla="*/ 2465 h 29014"/>
                <a:gd name="connsiteX16" fmla="*/ 18720 w 51658"/>
                <a:gd name="connsiteY16" fmla="*/ 6729 h 29014"/>
                <a:gd name="connsiteX17" fmla="*/ 20135 w 51658"/>
                <a:gd name="connsiteY17" fmla="*/ 5503 h 29014"/>
                <a:gd name="connsiteX18" fmla="*/ 19289 w 51658"/>
                <a:gd name="connsiteY18" fmla="*/ 4443 h 29014"/>
                <a:gd name="connsiteX19" fmla="*/ 19925 w 51658"/>
                <a:gd name="connsiteY19" fmla="*/ 3466 h 29014"/>
                <a:gd name="connsiteX20" fmla="*/ 21077 w 51658"/>
                <a:gd name="connsiteY20" fmla="*/ 3654 h 29014"/>
                <a:gd name="connsiteX21" fmla="*/ 23757 w 51658"/>
                <a:gd name="connsiteY21" fmla="*/ 1194 h 29014"/>
                <a:gd name="connsiteX22" fmla="*/ 28577 w 51658"/>
                <a:gd name="connsiteY22" fmla="*/ 2 h 29014"/>
                <a:gd name="connsiteX23" fmla="*/ 32646 w 51658"/>
                <a:gd name="connsiteY23" fmla="*/ 1436 h 29014"/>
                <a:gd name="connsiteX24" fmla="*/ 32286 w 51658"/>
                <a:gd name="connsiteY24" fmla="*/ 2171 h 29014"/>
                <a:gd name="connsiteX25" fmla="*/ 34216 w 51658"/>
                <a:gd name="connsiteY25" fmla="*/ 2366 h 29014"/>
                <a:gd name="connsiteX26" fmla="*/ 35756 w 51658"/>
                <a:gd name="connsiteY26" fmla="*/ 1758 h 29014"/>
                <a:gd name="connsiteX27" fmla="*/ 36340 w 51658"/>
                <a:gd name="connsiteY27" fmla="*/ 2803 h 29014"/>
                <a:gd name="connsiteX28" fmla="*/ 38468 w 51658"/>
                <a:gd name="connsiteY28" fmla="*/ 3379 h 29014"/>
                <a:gd name="connsiteX29" fmla="*/ 39332 w 51658"/>
                <a:gd name="connsiteY29" fmla="*/ 2103 h 29014"/>
                <a:gd name="connsiteX30" fmla="*/ 40607 w 51658"/>
                <a:gd name="connsiteY30" fmla="*/ 2359 h 29014"/>
                <a:gd name="connsiteX31" fmla="*/ 40575 w 51658"/>
                <a:gd name="connsiteY31" fmla="*/ 3159 h 29014"/>
                <a:gd name="connsiteX32" fmla="*/ 40459 w 51658"/>
                <a:gd name="connsiteY32" fmla="*/ 5559 h 29014"/>
                <a:gd name="connsiteX33" fmla="*/ 43404 w 51658"/>
                <a:gd name="connsiteY33" fmla="*/ 5867 h 29014"/>
                <a:gd name="connsiteX34" fmla="*/ 46410 w 51658"/>
                <a:gd name="connsiteY34" fmla="*/ 4893 h 29014"/>
                <a:gd name="connsiteX35" fmla="*/ 47913 w 51658"/>
                <a:gd name="connsiteY35" fmla="*/ 8116 h 29014"/>
                <a:gd name="connsiteX36" fmla="*/ 49231 w 51658"/>
                <a:gd name="connsiteY36" fmla="*/ 8201 h 29014"/>
                <a:gd name="connsiteX37" fmla="*/ 49723 w 51658"/>
                <a:gd name="connsiteY37" fmla="*/ 8851 h 29014"/>
                <a:gd name="connsiteX38" fmla="*/ 49401 w 51658"/>
                <a:gd name="connsiteY38" fmla="*/ 9932 h 29014"/>
                <a:gd name="connsiteX39" fmla="*/ 50461 w 51658"/>
                <a:gd name="connsiteY39" fmla="*/ 11193 h 29014"/>
                <a:gd name="connsiteX40" fmla="*/ 50400 w 51658"/>
                <a:gd name="connsiteY40" fmla="*/ 12419 h 29014"/>
                <a:gd name="connsiteX41" fmla="*/ 51658 w 51658"/>
                <a:gd name="connsiteY41" fmla="*/ 13963 h 29014"/>
                <a:gd name="connsiteX42" fmla="*/ 50309 w 51658"/>
                <a:gd name="connsiteY42" fmla="*/ 14355 h 29014"/>
                <a:gd name="connsiteX43" fmla="*/ 49488 w 51658"/>
                <a:gd name="connsiteY43" fmla="*/ 14899 h 29014"/>
                <a:gd name="connsiteX44" fmla="*/ 49238 w 51658"/>
                <a:gd name="connsiteY44" fmla="*/ 16147 h 29014"/>
                <a:gd name="connsiteX45" fmla="*/ 50220 w 51658"/>
                <a:gd name="connsiteY45" fmla="*/ 18188 h 29014"/>
                <a:gd name="connsiteX46" fmla="*/ 49452 w 51658"/>
                <a:gd name="connsiteY46" fmla="*/ 18671 h 29014"/>
                <a:gd name="connsiteX47" fmla="*/ 47246 w 51658"/>
                <a:gd name="connsiteY47" fmla="*/ 18563 h 29014"/>
                <a:gd name="connsiteX48" fmla="*/ 46953 w 51658"/>
                <a:gd name="connsiteY48" fmla="*/ 19420 h 29014"/>
                <a:gd name="connsiteX49" fmla="*/ 44350 w 51658"/>
                <a:gd name="connsiteY49" fmla="*/ 19190 h 29014"/>
                <a:gd name="connsiteX50" fmla="*/ 43035 w 51658"/>
                <a:gd name="connsiteY50" fmla="*/ 23335 h 29014"/>
                <a:gd name="connsiteX51" fmla="*/ 39382 w 51658"/>
                <a:gd name="connsiteY51" fmla="*/ 24377 h 29014"/>
                <a:gd name="connsiteX52" fmla="*/ 37756 w 51658"/>
                <a:gd name="connsiteY52" fmla="*/ 25324 h 29014"/>
                <a:gd name="connsiteX53" fmla="*/ 34758 w 51658"/>
                <a:gd name="connsiteY53" fmla="*/ 26466 h 29014"/>
                <a:gd name="connsiteX54" fmla="*/ 32988 w 51658"/>
                <a:gd name="connsiteY54" fmla="*/ 27327 h 29014"/>
                <a:gd name="connsiteX55" fmla="*/ 31096 w 51658"/>
                <a:gd name="connsiteY55" fmla="*/ 28656 h 29014"/>
                <a:gd name="connsiteX56" fmla="*/ 28628 w 51658"/>
                <a:gd name="connsiteY56" fmla="*/ 28985 h 29014"/>
                <a:gd name="connsiteX57" fmla="*/ 27679 w 51658"/>
                <a:gd name="connsiteY57" fmla="*/ 28067 h 29014"/>
                <a:gd name="connsiteX0" fmla="*/ 26818 w 50797"/>
                <a:gd name="connsiteY0" fmla="*/ 28067 h 29014"/>
                <a:gd name="connsiteX1" fmla="*/ 25909 w 50797"/>
                <a:gd name="connsiteY1" fmla="*/ 25908 h 29014"/>
                <a:gd name="connsiteX2" fmla="*/ 22536 w 50797"/>
                <a:gd name="connsiteY2" fmla="*/ 25691 h 29014"/>
                <a:gd name="connsiteX3" fmla="*/ 22646 w 50797"/>
                <a:gd name="connsiteY3" fmla="*/ 26980 h 29014"/>
                <a:gd name="connsiteX4" fmla="*/ 20807 w 50797"/>
                <a:gd name="connsiteY4" fmla="*/ 27369 h 29014"/>
                <a:gd name="connsiteX5" fmla="*/ 19527 w 50797"/>
                <a:gd name="connsiteY5" fmla="*/ 26477 h 29014"/>
                <a:gd name="connsiteX6" fmla="*/ 18144 w 50797"/>
                <a:gd name="connsiteY6" fmla="*/ 25022 h 29014"/>
                <a:gd name="connsiteX7" fmla="*/ 16473 w 50797"/>
                <a:gd name="connsiteY7" fmla="*/ 23673 h 29014"/>
                <a:gd name="connsiteX8" fmla="*/ 16955 w 50797"/>
                <a:gd name="connsiteY8" fmla="*/ 22885 h 29014"/>
                <a:gd name="connsiteX9" fmla="*/ 16107 w 50797"/>
                <a:gd name="connsiteY9" fmla="*/ 22397 h 29014"/>
                <a:gd name="connsiteX10" fmla="*/ 15588 w 50797"/>
                <a:gd name="connsiteY10" fmla="*/ 20005 h 29014"/>
                <a:gd name="connsiteX11" fmla="*/ 16049 w 50797"/>
                <a:gd name="connsiteY11" fmla="*/ 18418 h 29014"/>
                <a:gd name="connsiteX12" fmla="*/ 13307 w 50797"/>
                <a:gd name="connsiteY12" fmla="*/ 14283 h 29014"/>
                <a:gd name="connsiteX13" fmla="*/ 10553 w 50797"/>
                <a:gd name="connsiteY13" fmla="*/ 12969 h 29014"/>
                <a:gd name="connsiteX14" fmla="*/ 271 w 50797"/>
                <a:gd name="connsiteY14" fmla="*/ 5313 h 29014"/>
                <a:gd name="connsiteX15" fmla="*/ 4364 w 50797"/>
                <a:gd name="connsiteY15" fmla="*/ 2465 h 29014"/>
                <a:gd name="connsiteX16" fmla="*/ 17859 w 50797"/>
                <a:gd name="connsiteY16" fmla="*/ 6729 h 29014"/>
                <a:gd name="connsiteX17" fmla="*/ 19274 w 50797"/>
                <a:gd name="connsiteY17" fmla="*/ 5503 h 29014"/>
                <a:gd name="connsiteX18" fmla="*/ 18428 w 50797"/>
                <a:gd name="connsiteY18" fmla="*/ 4443 h 29014"/>
                <a:gd name="connsiteX19" fmla="*/ 19064 w 50797"/>
                <a:gd name="connsiteY19" fmla="*/ 3466 h 29014"/>
                <a:gd name="connsiteX20" fmla="*/ 20216 w 50797"/>
                <a:gd name="connsiteY20" fmla="*/ 3654 h 29014"/>
                <a:gd name="connsiteX21" fmla="*/ 22896 w 50797"/>
                <a:gd name="connsiteY21" fmla="*/ 1194 h 29014"/>
                <a:gd name="connsiteX22" fmla="*/ 27716 w 50797"/>
                <a:gd name="connsiteY22" fmla="*/ 2 h 29014"/>
                <a:gd name="connsiteX23" fmla="*/ 31785 w 50797"/>
                <a:gd name="connsiteY23" fmla="*/ 1436 h 29014"/>
                <a:gd name="connsiteX24" fmla="*/ 31425 w 50797"/>
                <a:gd name="connsiteY24" fmla="*/ 2171 h 29014"/>
                <a:gd name="connsiteX25" fmla="*/ 33355 w 50797"/>
                <a:gd name="connsiteY25" fmla="*/ 2366 h 29014"/>
                <a:gd name="connsiteX26" fmla="*/ 34895 w 50797"/>
                <a:gd name="connsiteY26" fmla="*/ 1758 h 29014"/>
                <a:gd name="connsiteX27" fmla="*/ 35479 w 50797"/>
                <a:gd name="connsiteY27" fmla="*/ 2803 h 29014"/>
                <a:gd name="connsiteX28" fmla="*/ 37607 w 50797"/>
                <a:gd name="connsiteY28" fmla="*/ 3379 h 29014"/>
                <a:gd name="connsiteX29" fmla="*/ 38471 w 50797"/>
                <a:gd name="connsiteY29" fmla="*/ 2103 h 29014"/>
                <a:gd name="connsiteX30" fmla="*/ 39746 w 50797"/>
                <a:gd name="connsiteY30" fmla="*/ 2359 h 29014"/>
                <a:gd name="connsiteX31" fmla="*/ 39714 w 50797"/>
                <a:gd name="connsiteY31" fmla="*/ 3159 h 29014"/>
                <a:gd name="connsiteX32" fmla="*/ 39598 w 50797"/>
                <a:gd name="connsiteY32" fmla="*/ 5559 h 29014"/>
                <a:gd name="connsiteX33" fmla="*/ 42543 w 50797"/>
                <a:gd name="connsiteY33" fmla="*/ 5867 h 29014"/>
                <a:gd name="connsiteX34" fmla="*/ 45549 w 50797"/>
                <a:gd name="connsiteY34" fmla="*/ 4893 h 29014"/>
                <a:gd name="connsiteX35" fmla="*/ 47052 w 50797"/>
                <a:gd name="connsiteY35" fmla="*/ 8116 h 29014"/>
                <a:gd name="connsiteX36" fmla="*/ 48370 w 50797"/>
                <a:gd name="connsiteY36" fmla="*/ 8201 h 29014"/>
                <a:gd name="connsiteX37" fmla="*/ 48862 w 50797"/>
                <a:gd name="connsiteY37" fmla="*/ 8851 h 29014"/>
                <a:gd name="connsiteX38" fmla="*/ 48540 w 50797"/>
                <a:gd name="connsiteY38" fmla="*/ 9932 h 29014"/>
                <a:gd name="connsiteX39" fmla="*/ 49600 w 50797"/>
                <a:gd name="connsiteY39" fmla="*/ 11193 h 29014"/>
                <a:gd name="connsiteX40" fmla="*/ 49539 w 50797"/>
                <a:gd name="connsiteY40" fmla="*/ 12419 h 29014"/>
                <a:gd name="connsiteX41" fmla="*/ 50797 w 50797"/>
                <a:gd name="connsiteY41" fmla="*/ 13963 h 29014"/>
                <a:gd name="connsiteX42" fmla="*/ 49448 w 50797"/>
                <a:gd name="connsiteY42" fmla="*/ 14355 h 29014"/>
                <a:gd name="connsiteX43" fmla="*/ 48627 w 50797"/>
                <a:gd name="connsiteY43" fmla="*/ 14899 h 29014"/>
                <a:gd name="connsiteX44" fmla="*/ 48377 w 50797"/>
                <a:gd name="connsiteY44" fmla="*/ 16147 h 29014"/>
                <a:gd name="connsiteX45" fmla="*/ 49359 w 50797"/>
                <a:gd name="connsiteY45" fmla="*/ 18188 h 29014"/>
                <a:gd name="connsiteX46" fmla="*/ 48591 w 50797"/>
                <a:gd name="connsiteY46" fmla="*/ 18671 h 29014"/>
                <a:gd name="connsiteX47" fmla="*/ 46385 w 50797"/>
                <a:gd name="connsiteY47" fmla="*/ 18563 h 29014"/>
                <a:gd name="connsiteX48" fmla="*/ 46092 w 50797"/>
                <a:gd name="connsiteY48" fmla="*/ 19420 h 29014"/>
                <a:gd name="connsiteX49" fmla="*/ 43489 w 50797"/>
                <a:gd name="connsiteY49" fmla="*/ 19190 h 29014"/>
                <a:gd name="connsiteX50" fmla="*/ 42174 w 50797"/>
                <a:gd name="connsiteY50" fmla="*/ 23335 h 29014"/>
                <a:gd name="connsiteX51" fmla="*/ 38521 w 50797"/>
                <a:gd name="connsiteY51" fmla="*/ 24377 h 29014"/>
                <a:gd name="connsiteX52" fmla="*/ 36895 w 50797"/>
                <a:gd name="connsiteY52" fmla="*/ 25324 h 29014"/>
                <a:gd name="connsiteX53" fmla="*/ 33897 w 50797"/>
                <a:gd name="connsiteY53" fmla="*/ 26466 h 29014"/>
                <a:gd name="connsiteX54" fmla="*/ 32127 w 50797"/>
                <a:gd name="connsiteY54" fmla="*/ 27327 h 29014"/>
                <a:gd name="connsiteX55" fmla="*/ 30235 w 50797"/>
                <a:gd name="connsiteY55" fmla="*/ 28656 h 29014"/>
                <a:gd name="connsiteX56" fmla="*/ 27767 w 50797"/>
                <a:gd name="connsiteY56" fmla="*/ 28985 h 29014"/>
                <a:gd name="connsiteX57" fmla="*/ 26818 w 50797"/>
                <a:gd name="connsiteY57" fmla="*/ 28067 h 29014"/>
                <a:gd name="connsiteX0" fmla="*/ 27017 w 50996"/>
                <a:gd name="connsiteY0" fmla="*/ 28067 h 29014"/>
                <a:gd name="connsiteX1" fmla="*/ 26108 w 50996"/>
                <a:gd name="connsiteY1" fmla="*/ 25908 h 29014"/>
                <a:gd name="connsiteX2" fmla="*/ 22735 w 50996"/>
                <a:gd name="connsiteY2" fmla="*/ 25691 h 29014"/>
                <a:gd name="connsiteX3" fmla="*/ 22845 w 50996"/>
                <a:gd name="connsiteY3" fmla="*/ 26980 h 29014"/>
                <a:gd name="connsiteX4" fmla="*/ 21006 w 50996"/>
                <a:gd name="connsiteY4" fmla="*/ 27369 h 29014"/>
                <a:gd name="connsiteX5" fmla="*/ 19726 w 50996"/>
                <a:gd name="connsiteY5" fmla="*/ 26477 h 29014"/>
                <a:gd name="connsiteX6" fmla="*/ 18343 w 50996"/>
                <a:gd name="connsiteY6" fmla="*/ 25022 h 29014"/>
                <a:gd name="connsiteX7" fmla="*/ 16672 w 50996"/>
                <a:gd name="connsiteY7" fmla="*/ 23673 h 29014"/>
                <a:gd name="connsiteX8" fmla="*/ 17154 w 50996"/>
                <a:gd name="connsiteY8" fmla="*/ 22885 h 29014"/>
                <a:gd name="connsiteX9" fmla="*/ 16306 w 50996"/>
                <a:gd name="connsiteY9" fmla="*/ 22397 h 29014"/>
                <a:gd name="connsiteX10" fmla="*/ 15787 w 50996"/>
                <a:gd name="connsiteY10" fmla="*/ 20005 h 29014"/>
                <a:gd name="connsiteX11" fmla="*/ 16248 w 50996"/>
                <a:gd name="connsiteY11" fmla="*/ 18418 h 29014"/>
                <a:gd name="connsiteX12" fmla="*/ 13506 w 50996"/>
                <a:gd name="connsiteY12" fmla="*/ 14283 h 29014"/>
                <a:gd name="connsiteX13" fmla="*/ 10752 w 50996"/>
                <a:gd name="connsiteY13" fmla="*/ 12969 h 29014"/>
                <a:gd name="connsiteX14" fmla="*/ 470 w 50996"/>
                <a:gd name="connsiteY14" fmla="*/ 5313 h 29014"/>
                <a:gd name="connsiteX15" fmla="*/ 2022 w 50996"/>
                <a:gd name="connsiteY15" fmla="*/ 1359 h 29014"/>
                <a:gd name="connsiteX16" fmla="*/ 4563 w 50996"/>
                <a:gd name="connsiteY16" fmla="*/ 2465 h 29014"/>
                <a:gd name="connsiteX17" fmla="*/ 18058 w 50996"/>
                <a:gd name="connsiteY17" fmla="*/ 6729 h 29014"/>
                <a:gd name="connsiteX18" fmla="*/ 19473 w 50996"/>
                <a:gd name="connsiteY18" fmla="*/ 5503 h 29014"/>
                <a:gd name="connsiteX19" fmla="*/ 18627 w 50996"/>
                <a:gd name="connsiteY19" fmla="*/ 4443 h 29014"/>
                <a:gd name="connsiteX20" fmla="*/ 19263 w 50996"/>
                <a:gd name="connsiteY20" fmla="*/ 3466 h 29014"/>
                <a:gd name="connsiteX21" fmla="*/ 20415 w 50996"/>
                <a:gd name="connsiteY21" fmla="*/ 3654 h 29014"/>
                <a:gd name="connsiteX22" fmla="*/ 23095 w 50996"/>
                <a:gd name="connsiteY22" fmla="*/ 1194 h 29014"/>
                <a:gd name="connsiteX23" fmla="*/ 27915 w 50996"/>
                <a:gd name="connsiteY23" fmla="*/ 2 h 29014"/>
                <a:gd name="connsiteX24" fmla="*/ 31984 w 50996"/>
                <a:gd name="connsiteY24" fmla="*/ 1436 h 29014"/>
                <a:gd name="connsiteX25" fmla="*/ 31624 w 50996"/>
                <a:gd name="connsiteY25" fmla="*/ 2171 h 29014"/>
                <a:gd name="connsiteX26" fmla="*/ 33554 w 50996"/>
                <a:gd name="connsiteY26" fmla="*/ 2366 h 29014"/>
                <a:gd name="connsiteX27" fmla="*/ 35094 w 50996"/>
                <a:gd name="connsiteY27" fmla="*/ 1758 h 29014"/>
                <a:gd name="connsiteX28" fmla="*/ 35678 w 50996"/>
                <a:gd name="connsiteY28" fmla="*/ 2803 h 29014"/>
                <a:gd name="connsiteX29" fmla="*/ 37806 w 50996"/>
                <a:gd name="connsiteY29" fmla="*/ 3379 h 29014"/>
                <a:gd name="connsiteX30" fmla="*/ 38670 w 50996"/>
                <a:gd name="connsiteY30" fmla="*/ 2103 h 29014"/>
                <a:gd name="connsiteX31" fmla="*/ 39945 w 50996"/>
                <a:gd name="connsiteY31" fmla="*/ 2359 h 29014"/>
                <a:gd name="connsiteX32" fmla="*/ 39913 w 50996"/>
                <a:gd name="connsiteY32" fmla="*/ 3159 h 29014"/>
                <a:gd name="connsiteX33" fmla="*/ 39797 w 50996"/>
                <a:gd name="connsiteY33" fmla="*/ 5559 h 29014"/>
                <a:gd name="connsiteX34" fmla="*/ 42742 w 50996"/>
                <a:gd name="connsiteY34" fmla="*/ 5867 h 29014"/>
                <a:gd name="connsiteX35" fmla="*/ 45748 w 50996"/>
                <a:gd name="connsiteY35" fmla="*/ 4893 h 29014"/>
                <a:gd name="connsiteX36" fmla="*/ 47251 w 50996"/>
                <a:gd name="connsiteY36" fmla="*/ 8116 h 29014"/>
                <a:gd name="connsiteX37" fmla="*/ 48569 w 50996"/>
                <a:gd name="connsiteY37" fmla="*/ 8201 h 29014"/>
                <a:gd name="connsiteX38" fmla="*/ 49061 w 50996"/>
                <a:gd name="connsiteY38" fmla="*/ 8851 h 29014"/>
                <a:gd name="connsiteX39" fmla="*/ 48739 w 50996"/>
                <a:gd name="connsiteY39" fmla="*/ 9932 h 29014"/>
                <a:gd name="connsiteX40" fmla="*/ 49799 w 50996"/>
                <a:gd name="connsiteY40" fmla="*/ 11193 h 29014"/>
                <a:gd name="connsiteX41" fmla="*/ 49738 w 50996"/>
                <a:gd name="connsiteY41" fmla="*/ 12419 h 29014"/>
                <a:gd name="connsiteX42" fmla="*/ 50996 w 50996"/>
                <a:gd name="connsiteY42" fmla="*/ 13963 h 29014"/>
                <a:gd name="connsiteX43" fmla="*/ 49647 w 50996"/>
                <a:gd name="connsiteY43" fmla="*/ 14355 h 29014"/>
                <a:gd name="connsiteX44" fmla="*/ 48826 w 50996"/>
                <a:gd name="connsiteY44" fmla="*/ 14899 h 29014"/>
                <a:gd name="connsiteX45" fmla="*/ 48576 w 50996"/>
                <a:gd name="connsiteY45" fmla="*/ 16147 h 29014"/>
                <a:gd name="connsiteX46" fmla="*/ 49558 w 50996"/>
                <a:gd name="connsiteY46" fmla="*/ 18188 h 29014"/>
                <a:gd name="connsiteX47" fmla="*/ 48790 w 50996"/>
                <a:gd name="connsiteY47" fmla="*/ 18671 h 29014"/>
                <a:gd name="connsiteX48" fmla="*/ 46584 w 50996"/>
                <a:gd name="connsiteY48" fmla="*/ 18563 h 29014"/>
                <a:gd name="connsiteX49" fmla="*/ 46291 w 50996"/>
                <a:gd name="connsiteY49" fmla="*/ 19420 h 29014"/>
                <a:gd name="connsiteX50" fmla="*/ 43688 w 50996"/>
                <a:gd name="connsiteY50" fmla="*/ 19190 h 29014"/>
                <a:gd name="connsiteX51" fmla="*/ 42373 w 50996"/>
                <a:gd name="connsiteY51" fmla="*/ 23335 h 29014"/>
                <a:gd name="connsiteX52" fmla="*/ 38720 w 50996"/>
                <a:gd name="connsiteY52" fmla="*/ 24377 h 29014"/>
                <a:gd name="connsiteX53" fmla="*/ 37094 w 50996"/>
                <a:gd name="connsiteY53" fmla="*/ 25324 h 29014"/>
                <a:gd name="connsiteX54" fmla="*/ 34096 w 50996"/>
                <a:gd name="connsiteY54" fmla="*/ 26466 h 29014"/>
                <a:gd name="connsiteX55" fmla="*/ 32326 w 50996"/>
                <a:gd name="connsiteY55" fmla="*/ 27327 h 29014"/>
                <a:gd name="connsiteX56" fmla="*/ 30434 w 50996"/>
                <a:gd name="connsiteY56" fmla="*/ 28656 h 29014"/>
                <a:gd name="connsiteX57" fmla="*/ 27966 w 50996"/>
                <a:gd name="connsiteY57" fmla="*/ 28985 h 29014"/>
                <a:gd name="connsiteX58" fmla="*/ 27017 w 50996"/>
                <a:gd name="connsiteY58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9702 w 52640"/>
                <a:gd name="connsiteY18" fmla="*/ 6729 h 29014"/>
                <a:gd name="connsiteX19" fmla="*/ 21117 w 52640"/>
                <a:gd name="connsiteY19" fmla="*/ 5503 h 29014"/>
                <a:gd name="connsiteX20" fmla="*/ 20271 w 52640"/>
                <a:gd name="connsiteY20" fmla="*/ 4443 h 29014"/>
                <a:gd name="connsiteX21" fmla="*/ 20907 w 52640"/>
                <a:gd name="connsiteY21" fmla="*/ 3466 h 29014"/>
                <a:gd name="connsiteX22" fmla="*/ 22059 w 52640"/>
                <a:gd name="connsiteY22" fmla="*/ 3654 h 29014"/>
                <a:gd name="connsiteX23" fmla="*/ 24739 w 52640"/>
                <a:gd name="connsiteY23" fmla="*/ 1194 h 29014"/>
                <a:gd name="connsiteX24" fmla="*/ 29559 w 52640"/>
                <a:gd name="connsiteY24" fmla="*/ 2 h 29014"/>
                <a:gd name="connsiteX25" fmla="*/ 33628 w 52640"/>
                <a:gd name="connsiteY25" fmla="*/ 1436 h 29014"/>
                <a:gd name="connsiteX26" fmla="*/ 33268 w 52640"/>
                <a:gd name="connsiteY26" fmla="*/ 2171 h 29014"/>
                <a:gd name="connsiteX27" fmla="*/ 35198 w 52640"/>
                <a:gd name="connsiteY27" fmla="*/ 2366 h 29014"/>
                <a:gd name="connsiteX28" fmla="*/ 36738 w 52640"/>
                <a:gd name="connsiteY28" fmla="*/ 1758 h 29014"/>
                <a:gd name="connsiteX29" fmla="*/ 37322 w 52640"/>
                <a:gd name="connsiteY29" fmla="*/ 2803 h 29014"/>
                <a:gd name="connsiteX30" fmla="*/ 39450 w 52640"/>
                <a:gd name="connsiteY30" fmla="*/ 3379 h 29014"/>
                <a:gd name="connsiteX31" fmla="*/ 40314 w 52640"/>
                <a:gd name="connsiteY31" fmla="*/ 2103 h 29014"/>
                <a:gd name="connsiteX32" fmla="*/ 41589 w 52640"/>
                <a:gd name="connsiteY32" fmla="*/ 2359 h 29014"/>
                <a:gd name="connsiteX33" fmla="*/ 41557 w 52640"/>
                <a:gd name="connsiteY33" fmla="*/ 3159 h 29014"/>
                <a:gd name="connsiteX34" fmla="*/ 41441 w 52640"/>
                <a:gd name="connsiteY34" fmla="*/ 5559 h 29014"/>
                <a:gd name="connsiteX35" fmla="*/ 44386 w 52640"/>
                <a:gd name="connsiteY35" fmla="*/ 5867 h 29014"/>
                <a:gd name="connsiteX36" fmla="*/ 47392 w 52640"/>
                <a:gd name="connsiteY36" fmla="*/ 4893 h 29014"/>
                <a:gd name="connsiteX37" fmla="*/ 48895 w 52640"/>
                <a:gd name="connsiteY37" fmla="*/ 8116 h 29014"/>
                <a:gd name="connsiteX38" fmla="*/ 50213 w 52640"/>
                <a:gd name="connsiteY38" fmla="*/ 8201 h 29014"/>
                <a:gd name="connsiteX39" fmla="*/ 50705 w 52640"/>
                <a:gd name="connsiteY39" fmla="*/ 8851 h 29014"/>
                <a:gd name="connsiteX40" fmla="*/ 50383 w 52640"/>
                <a:gd name="connsiteY40" fmla="*/ 9932 h 29014"/>
                <a:gd name="connsiteX41" fmla="*/ 51443 w 52640"/>
                <a:gd name="connsiteY41" fmla="*/ 11193 h 29014"/>
                <a:gd name="connsiteX42" fmla="*/ 51382 w 52640"/>
                <a:gd name="connsiteY42" fmla="*/ 12419 h 29014"/>
                <a:gd name="connsiteX43" fmla="*/ 52640 w 52640"/>
                <a:gd name="connsiteY43" fmla="*/ 13963 h 29014"/>
                <a:gd name="connsiteX44" fmla="*/ 51291 w 52640"/>
                <a:gd name="connsiteY44" fmla="*/ 14355 h 29014"/>
                <a:gd name="connsiteX45" fmla="*/ 50470 w 52640"/>
                <a:gd name="connsiteY45" fmla="*/ 14899 h 29014"/>
                <a:gd name="connsiteX46" fmla="*/ 50220 w 52640"/>
                <a:gd name="connsiteY46" fmla="*/ 16147 h 29014"/>
                <a:gd name="connsiteX47" fmla="*/ 51202 w 52640"/>
                <a:gd name="connsiteY47" fmla="*/ 18188 h 29014"/>
                <a:gd name="connsiteX48" fmla="*/ 50434 w 52640"/>
                <a:gd name="connsiteY48" fmla="*/ 18671 h 29014"/>
                <a:gd name="connsiteX49" fmla="*/ 48228 w 52640"/>
                <a:gd name="connsiteY49" fmla="*/ 18563 h 29014"/>
                <a:gd name="connsiteX50" fmla="*/ 47935 w 52640"/>
                <a:gd name="connsiteY50" fmla="*/ 19420 h 29014"/>
                <a:gd name="connsiteX51" fmla="*/ 45332 w 52640"/>
                <a:gd name="connsiteY51" fmla="*/ 19190 h 29014"/>
                <a:gd name="connsiteX52" fmla="*/ 44017 w 52640"/>
                <a:gd name="connsiteY52" fmla="*/ 23335 h 29014"/>
                <a:gd name="connsiteX53" fmla="*/ 40364 w 52640"/>
                <a:gd name="connsiteY53" fmla="*/ 24377 h 29014"/>
                <a:gd name="connsiteX54" fmla="*/ 38738 w 52640"/>
                <a:gd name="connsiteY54" fmla="*/ 25324 h 29014"/>
                <a:gd name="connsiteX55" fmla="*/ 35740 w 52640"/>
                <a:gd name="connsiteY55" fmla="*/ 26466 h 29014"/>
                <a:gd name="connsiteX56" fmla="*/ 33970 w 52640"/>
                <a:gd name="connsiteY56" fmla="*/ 27327 h 29014"/>
                <a:gd name="connsiteX57" fmla="*/ 32078 w 52640"/>
                <a:gd name="connsiteY57" fmla="*/ 28656 h 29014"/>
                <a:gd name="connsiteX58" fmla="*/ 29610 w 52640"/>
                <a:gd name="connsiteY58" fmla="*/ 28985 h 29014"/>
                <a:gd name="connsiteX59" fmla="*/ 28661 w 52640"/>
                <a:gd name="connsiteY59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9702 w 52640"/>
                <a:gd name="connsiteY19" fmla="*/ 6729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502 w 52640"/>
                <a:gd name="connsiteY21" fmla="*/ 298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0907 w 52640"/>
                <a:gd name="connsiteY22" fmla="*/ 3585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2871 w 52640"/>
                <a:gd name="connsiteY22" fmla="*/ 1558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9815 h 30762"/>
                <a:gd name="connsiteX1" fmla="*/ 27752 w 52640"/>
                <a:gd name="connsiteY1" fmla="*/ 27656 h 30762"/>
                <a:gd name="connsiteX2" fmla="*/ 24379 w 52640"/>
                <a:gd name="connsiteY2" fmla="*/ 27439 h 30762"/>
                <a:gd name="connsiteX3" fmla="*/ 24489 w 52640"/>
                <a:gd name="connsiteY3" fmla="*/ 28728 h 30762"/>
                <a:gd name="connsiteX4" fmla="*/ 22650 w 52640"/>
                <a:gd name="connsiteY4" fmla="*/ 29117 h 30762"/>
                <a:gd name="connsiteX5" fmla="*/ 21370 w 52640"/>
                <a:gd name="connsiteY5" fmla="*/ 28225 h 30762"/>
                <a:gd name="connsiteX6" fmla="*/ 19987 w 52640"/>
                <a:gd name="connsiteY6" fmla="*/ 26770 h 30762"/>
                <a:gd name="connsiteX7" fmla="*/ 18316 w 52640"/>
                <a:gd name="connsiteY7" fmla="*/ 25421 h 30762"/>
                <a:gd name="connsiteX8" fmla="*/ 18798 w 52640"/>
                <a:gd name="connsiteY8" fmla="*/ 24633 h 30762"/>
                <a:gd name="connsiteX9" fmla="*/ 17950 w 52640"/>
                <a:gd name="connsiteY9" fmla="*/ 24145 h 30762"/>
                <a:gd name="connsiteX10" fmla="*/ 17431 w 52640"/>
                <a:gd name="connsiteY10" fmla="*/ 21753 h 30762"/>
                <a:gd name="connsiteX11" fmla="*/ 17892 w 52640"/>
                <a:gd name="connsiteY11" fmla="*/ 20166 h 30762"/>
                <a:gd name="connsiteX12" fmla="*/ 15150 w 52640"/>
                <a:gd name="connsiteY12" fmla="*/ 16031 h 30762"/>
                <a:gd name="connsiteX13" fmla="*/ 12396 w 52640"/>
                <a:gd name="connsiteY13" fmla="*/ 14717 h 30762"/>
                <a:gd name="connsiteX14" fmla="*/ 2114 w 52640"/>
                <a:gd name="connsiteY14" fmla="*/ 7061 h 30762"/>
                <a:gd name="connsiteX15" fmla="*/ 85 w 52640"/>
                <a:gd name="connsiteY15" fmla="*/ 5594 h 30762"/>
                <a:gd name="connsiteX16" fmla="*/ 3666 w 52640"/>
                <a:gd name="connsiteY16" fmla="*/ 3107 h 30762"/>
                <a:gd name="connsiteX17" fmla="*/ 6207 w 52640"/>
                <a:gd name="connsiteY17" fmla="*/ 4213 h 30762"/>
                <a:gd name="connsiteX18" fmla="*/ 9327 w 52640"/>
                <a:gd name="connsiteY18" fmla="*/ 4305 h 30762"/>
                <a:gd name="connsiteX19" fmla="*/ 13233 w 52640"/>
                <a:gd name="connsiteY19" fmla="*/ 2029 h 30762"/>
                <a:gd name="connsiteX20" fmla="*/ 17420 w 52640"/>
                <a:gd name="connsiteY20" fmla="*/ 1631 h 30762"/>
                <a:gd name="connsiteX21" fmla="*/ 20502 w 52640"/>
                <a:gd name="connsiteY21" fmla="*/ 2046 h 30762"/>
                <a:gd name="connsiteX22" fmla="*/ 22871 w 52640"/>
                <a:gd name="connsiteY22" fmla="*/ 3187 h 30762"/>
                <a:gd name="connsiteX23" fmla="*/ 22059 w 52640"/>
                <a:gd name="connsiteY23" fmla="*/ 5402 h 30762"/>
                <a:gd name="connsiteX24" fmla="*/ 24739 w 52640"/>
                <a:gd name="connsiteY24" fmla="*/ 2942 h 30762"/>
                <a:gd name="connsiteX25" fmla="*/ 38107 w 52640"/>
                <a:gd name="connsiteY25" fmla="*/ 0 h 30762"/>
                <a:gd name="connsiteX26" fmla="*/ 33628 w 52640"/>
                <a:gd name="connsiteY26" fmla="*/ 3184 h 30762"/>
                <a:gd name="connsiteX27" fmla="*/ 33268 w 52640"/>
                <a:gd name="connsiteY27" fmla="*/ 3919 h 30762"/>
                <a:gd name="connsiteX28" fmla="*/ 35198 w 52640"/>
                <a:gd name="connsiteY28" fmla="*/ 4114 h 30762"/>
                <a:gd name="connsiteX29" fmla="*/ 36738 w 52640"/>
                <a:gd name="connsiteY29" fmla="*/ 3506 h 30762"/>
                <a:gd name="connsiteX30" fmla="*/ 37322 w 52640"/>
                <a:gd name="connsiteY30" fmla="*/ 4551 h 30762"/>
                <a:gd name="connsiteX31" fmla="*/ 39450 w 52640"/>
                <a:gd name="connsiteY31" fmla="*/ 5127 h 30762"/>
                <a:gd name="connsiteX32" fmla="*/ 40314 w 52640"/>
                <a:gd name="connsiteY32" fmla="*/ 3851 h 30762"/>
                <a:gd name="connsiteX33" fmla="*/ 41589 w 52640"/>
                <a:gd name="connsiteY33" fmla="*/ 4107 h 30762"/>
                <a:gd name="connsiteX34" fmla="*/ 41557 w 52640"/>
                <a:gd name="connsiteY34" fmla="*/ 4907 h 30762"/>
                <a:gd name="connsiteX35" fmla="*/ 41441 w 52640"/>
                <a:gd name="connsiteY35" fmla="*/ 7307 h 30762"/>
                <a:gd name="connsiteX36" fmla="*/ 44386 w 52640"/>
                <a:gd name="connsiteY36" fmla="*/ 7615 h 30762"/>
                <a:gd name="connsiteX37" fmla="*/ 47392 w 52640"/>
                <a:gd name="connsiteY37" fmla="*/ 6641 h 30762"/>
                <a:gd name="connsiteX38" fmla="*/ 48895 w 52640"/>
                <a:gd name="connsiteY38" fmla="*/ 9864 h 30762"/>
                <a:gd name="connsiteX39" fmla="*/ 50213 w 52640"/>
                <a:gd name="connsiteY39" fmla="*/ 9949 h 30762"/>
                <a:gd name="connsiteX40" fmla="*/ 50705 w 52640"/>
                <a:gd name="connsiteY40" fmla="*/ 10599 h 30762"/>
                <a:gd name="connsiteX41" fmla="*/ 50383 w 52640"/>
                <a:gd name="connsiteY41" fmla="*/ 11680 h 30762"/>
                <a:gd name="connsiteX42" fmla="*/ 51443 w 52640"/>
                <a:gd name="connsiteY42" fmla="*/ 12941 h 30762"/>
                <a:gd name="connsiteX43" fmla="*/ 51382 w 52640"/>
                <a:gd name="connsiteY43" fmla="*/ 14167 h 30762"/>
                <a:gd name="connsiteX44" fmla="*/ 52640 w 52640"/>
                <a:gd name="connsiteY44" fmla="*/ 15711 h 30762"/>
                <a:gd name="connsiteX45" fmla="*/ 51291 w 52640"/>
                <a:gd name="connsiteY45" fmla="*/ 16103 h 30762"/>
                <a:gd name="connsiteX46" fmla="*/ 50470 w 52640"/>
                <a:gd name="connsiteY46" fmla="*/ 16647 h 30762"/>
                <a:gd name="connsiteX47" fmla="*/ 50220 w 52640"/>
                <a:gd name="connsiteY47" fmla="*/ 17895 h 30762"/>
                <a:gd name="connsiteX48" fmla="*/ 51202 w 52640"/>
                <a:gd name="connsiteY48" fmla="*/ 19936 h 30762"/>
                <a:gd name="connsiteX49" fmla="*/ 50434 w 52640"/>
                <a:gd name="connsiteY49" fmla="*/ 20419 h 30762"/>
                <a:gd name="connsiteX50" fmla="*/ 48228 w 52640"/>
                <a:gd name="connsiteY50" fmla="*/ 20311 h 30762"/>
                <a:gd name="connsiteX51" fmla="*/ 47935 w 52640"/>
                <a:gd name="connsiteY51" fmla="*/ 21168 h 30762"/>
                <a:gd name="connsiteX52" fmla="*/ 45332 w 52640"/>
                <a:gd name="connsiteY52" fmla="*/ 20938 h 30762"/>
                <a:gd name="connsiteX53" fmla="*/ 44017 w 52640"/>
                <a:gd name="connsiteY53" fmla="*/ 25083 h 30762"/>
                <a:gd name="connsiteX54" fmla="*/ 40364 w 52640"/>
                <a:gd name="connsiteY54" fmla="*/ 26125 h 30762"/>
                <a:gd name="connsiteX55" fmla="*/ 38738 w 52640"/>
                <a:gd name="connsiteY55" fmla="*/ 27072 h 30762"/>
                <a:gd name="connsiteX56" fmla="*/ 35740 w 52640"/>
                <a:gd name="connsiteY56" fmla="*/ 28214 h 30762"/>
                <a:gd name="connsiteX57" fmla="*/ 33970 w 52640"/>
                <a:gd name="connsiteY57" fmla="*/ 29075 h 30762"/>
                <a:gd name="connsiteX58" fmla="*/ 32078 w 52640"/>
                <a:gd name="connsiteY58" fmla="*/ 30404 h 30762"/>
                <a:gd name="connsiteX59" fmla="*/ 29610 w 52640"/>
                <a:gd name="connsiteY59" fmla="*/ 30733 h 30762"/>
                <a:gd name="connsiteX60" fmla="*/ 28661 w 52640"/>
                <a:gd name="connsiteY60" fmla="*/ 29815 h 30762"/>
                <a:gd name="connsiteX0" fmla="*/ 28661 w 52640"/>
                <a:gd name="connsiteY0" fmla="*/ 29892 h 30839"/>
                <a:gd name="connsiteX1" fmla="*/ 27752 w 52640"/>
                <a:gd name="connsiteY1" fmla="*/ 27733 h 30839"/>
                <a:gd name="connsiteX2" fmla="*/ 24379 w 52640"/>
                <a:gd name="connsiteY2" fmla="*/ 27516 h 30839"/>
                <a:gd name="connsiteX3" fmla="*/ 24489 w 52640"/>
                <a:gd name="connsiteY3" fmla="*/ 28805 h 30839"/>
                <a:gd name="connsiteX4" fmla="*/ 22650 w 52640"/>
                <a:gd name="connsiteY4" fmla="*/ 29194 h 30839"/>
                <a:gd name="connsiteX5" fmla="*/ 21370 w 52640"/>
                <a:gd name="connsiteY5" fmla="*/ 28302 h 30839"/>
                <a:gd name="connsiteX6" fmla="*/ 19987 w 52640"/>
                <a:gd name="connsiteY6" fmla="*/ 26847 h 30839"/>
                <a:gd name="connsiteX7" fmla="*/ 18316 w 52640"/>
                <a:gd name="connsiteY7" fmla="*/ 25498 h 30839"/>
                <a:gd name="connsiteX8" fmla="*/ 18798 w 52640"/>
                <a:gd name="connsiteY8" fmla="*/ 24710 h 30839"/>
                <a:gd name="connsiteX9" fmla="*/ 17950 w 52640"/>
                <a:gd name="connsiteY9" fmla="*/ 24222 h 30839"/>
                <a:gd name="connsiteX10" fmla="*/ 17431 w 52640"/>
                <a:gd name="connsiteY10" fmla="*/ 21830 h 30839"/>
                <a:gd name="connsiteX11" fmla="*/ 17892 w 52640"/>
                <a:gd name="connsiteY11" fmla="*/ 20243 h 30839"/>
                <a:gd name="connsiteX12" fmla="*/ 15150 w 52640"/>
                <a:gd name="connsiteY12" fmla="*/ 16108 h 30839"/>
                <a:gd name="connsiteX13" fmla="*/ 12396 w 52640"/>
                <a:gd name="connsiteY13" fmla="*/ 14794 h 30839"/>
                <a:gd name="connsiteX14" fmla="*/ 2114 w 52640"/>
                <a:gd name="connsiteY14" fmla="*/ 7138 h 30839"/>
                <a:gd name="connsiteX15" fmla="*/ 85 w 52640"/>
                <a:gd name="connsiteY15" fmla="*/ 5671 h 30839"/>
                <a:gd name="connsiteX16" fmla="*/ 3666 w 52640"/>
                <a:gd name="connsiteY16" fmla="*/ 3184 h 30839"/>
                <a:gd name="connsiteX17" fmla="*/ 6207 w 52640"/>
                <a:gd name="connsiteY17" fmla="*/ 4290 h 30839"/>
                <a:gd name="connsiteX18" fmla="*/ 9327 w 52640"/>
                <a:gd name="connsiteY18" fmla="*/ 4382 h 30839"/>
                <a:gd name="connsiteX19" fmla="*/ 13233 w 52640"/>
                <a:gd name="connsiteY19" fmla="*/ 2106 h 30839"/>
                <a:gd name="connsiteX20" fmla="*/ 17420 w 52640"/>
                <a:gd name="connsiteY20" fmla="*/ 1708 h 30839"/>
                <a:gd name="connsiteX21" fmla="*/ 20502 w 52640"/>
                <a:gd name="connsiteY21" fmla="*/ 2123 h 30839"/>
                <a:gd name="connsiteX22" fmla="*/ 22871 w 52640"/>
                <a:gd name="connsiteY22" fmla="*/ 3264 h 30839"/>
                <a:gd name="connsiteX23" fmla="*/ 22059 w 52640"/>
                <a:gd name="connsiteY23" fmla="*/ 5479 h 30839"/>
                <a:gd name="connsiteX24" fmla="*/ 33287 w 52640"/>
                <a:gd name="connsiteY24" fmla="*/ 1361 h 30839"/>
                <a:gd name="connsiteX25" fmla="*/ 38107 w 52640"/>
                <a:gd name="connsiteY25" fmla="*/ 77 h 30839"/>
                <a:gd name="connsiteX26" fmla="*/ 33628 w 52640"/>
                <a:gd name="connsiteY26" fmla="*/ 3261 h 30839"/>
                <a:gd name="connsiteX27" fmla="*/ 33268 w 52640"/>
                <a:gd name="connsiteY27" fmla="*/ 3996 h 30839"/>
                <a:gd name="connsiteX28" fmla="*/ 35198 w 52640"/>
                <a:gd name="connsiteY28" fmla="*/ 4191 h 30839"/>
                <a:gd name="connsiteX29" fmla="*/ 36738 w 52640"/>
                <a:gd name="connsiteY29" fmla="*/ 3583 h 30839"/>
                <a:gd name="connsiteX30" fmla="*/ 37322 w 52640"/>
                <a:gd name="connsiteY30" fmla="*/ 4628 h 30839"/>
                <a:gd name="connsiteX31" fmla="*/ 39450 w 52640"/>
                <a:gd name="connsiteY31" fmla="*/ 5204 h 30839"/>
                <a:gd name="connsiteX32" fmla="*/ 40314 w 52640"/>
                <a:gd name="connsiteY32" fmla="*/ 3928 h 30839"/>
                <a:gd name="connsiteX33" fmla="*/ 41589 w 52640"/>
                <a:gd name="connsiteY33" fmla="*/ 4184 h 30839"/>
                <a:gd name="connsiteX34" fmla="*/ 41557 w 52640"/>
                <a:gd name="connsiteY34" fmla="*/ 4984 h 30839"/>
                <a:gd name="connsiteX35" fmla="*/ 41441 w 52640"/>
                <a:gd name="connsiteY35" fmla="*/ 7384 h 30839"/>
                <a:gd name="connsiteX36" fmla="*/ 44386 w 52640"/>
                <a:gd name="connsiteY36" fmla="*/ 7692 h 30839"/>
                <a:gd name="connsiteX37" fmla="*/ 47392 w 52640"/>
                <a:gd name="connsiteY37" fmla="*/ 6718 h 30839"/>
                <a:gd name="connsiteX38" fmla="*/ 48895 w 52640"/>
                <a:gd name="connsiteY38" fmla="*/ 9941 h 30839"/>
                <a:gd name="connsiteX39" fmla="*/ 50213 w 52640"/>
                <a:gd name="connsiteY39" fmla="*/ 10026 h 30839"/>
                <a:gd name="connsiteX40" fmla="*/ 50705 w 52640"/>
                <a:gd name="connsiteY40" fmla="*/ 10676 h 30839"/>
                <a:gd name="connsiteX41" fmla="*/ 50383 w 52640"/>
                <a:gd name="connsiteY41" fmla="*/ 11757 h 30839"/>
                <a:gd name="connsiteX42" fmla="*/ 51443 w 52640"/>
                <a:gd name="connsiteY42" fmla="*/ 13018 h 30839"/>
                <a:gd name="connsiteX43" fmla="*/ 51382 w 52640"/>
                <a:gd name="connsiteY43" fmla="*/ 14244 h 30839"/>
                <a:gd name="connsiteX44" fmla="*/ 52640 w 52640"/>
                <a:gd name="connsiteY44" fmla="*/ 15788 h 30839"/>
                <a:gd name="connsiteX45" fmla="*/ 51291 w 52640"/>
                <a:gd name="connsiteY45" fmla="*/ 16180 h 30839"/>
                <a:gd name="connsiteX46" fmla="*/ 50470 w 52640"/>
                <a:gd name="connsiteY46" fmla="*/ 16724 h 30839"/>
                <a:gd name="connsiteX47" fmla="*/ 50220 w 52640"/>
                <a:gd name="connsiteY47" fmla="*/ 17972 h 30839"/>
                <a:gd name="connsiteX48" fmla="*/ 51202 w 52640"/>
                <a:gd name="connsiteY48" fmla="*/ 20013 h 30839"/>
                <a:gd name="connsiteX49" fmla="*/ 50434 w 52640"/>
                <a:gd name="connsiteY49" fmla="*/ 20496 h 30839"/>
                <a:gd name="connsiteX50" fmla="*/ 48228 w 52640"/>
                <a:gd name="connsiteY50" fmla="*/ 20388 h 30839"/>
                <a:gd name="connsiteX51" fmla="*/ 47935 w 52640"/>
                <a:gd name="connsiteY51" fmla="*/ 21245 h 30839"/>
                <a:gd name="connsiteX52" fmla="*/ 45332 w 52640"/>
                <a:gd name="connsiteY52" fmla="*/ 21015 h 30839"/>
                <a:gd name="connsiteX53" fmla="*/ 44017 w 52640"/>
                <a:gd name="connsiteY53" fmla="*/ 25160 h 30839"/>
                <a:gd name="connsiteX54" fmla="*/ 40364 w 52640"/>
                <a:gd name="connsiteY54" fmla="*/ 26202 h 30839"/>
                <a:gd name="connsiteX55" fmla="*/ 38738 w 52640"/>
                <a:gd name="connsiteY55" fmla="*/ 27149 h 30839"/>
                <a:gd name="connsiteX56" fmla="*/ 35740 w 52640"/>
                <a:gd name="connsiteY56" fmla="*/ 28291 h 30839"/>
                <a:gd name="connsiteX57" fmla="*/ 33970 w 52640"/>
                <a:gd name="connsiteY57" fmla="*/ 29152 h 30839"/>
                <a:gd name="connsiteX58" fmla="*/ 32078 w 52640"/>
                <a:gd name="connsiteY58" fmla="*/ 30481 h 30839"/>
                <a:gd name="connsiteX59" fmla="*/ 29610 w 52640"/>
                <a:gd name="connsiteY59" fmla="*/ 30810 h 30839"/>
                <a:gd name="connsiteX60" fmla="*/ 28661 w 52640"/>
                <a:gd name="connsiteY60" fmla="*/ 29892 h 30839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2871 w 52640"/>
                <a:gd name="connsiteY22" fmla="*/ 3233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3102 w 52640"/>
                <a:gd name="connsiteY22" fmla="*/ 2496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30236 h 31183"/>
                <a:gd name="connsiteX1" fmla="*/ 27752 w 52640"/>
                <a:gd name="connsiteY1" fmla="*/ 28077 h 31183"/>
                <a:gd name="connsiteX2" fmla="*/ 24379 w 52640"/>
                <a:gd name="connsiteY2" fmla="*/ 27860 h 31183"/>
                <a:gd name="connsiteX3" fmla="*/ 24489 w 52640"/>
                <a:gd name="connsiteY3" fmla="*/ 29149 h 31183"/>
                <a:gd name="connsiteX4" fmla="*/ 22650 w 52640"/>
                <a:gd name="connsiteY4" fmla="*/ 29538 h 31183"/>
                <a:gd name="connsiteX5" fmla="*/ 21370 w 52640"/>
                <a:gd name="connsiteY5" fmla="*/ 28646 h 31183"/>
                <a:gd name="connsiteX6" fmla="*/ 19987 w 52640"/>
                <a:gd name="connsiteY6" fmla="*/ 27191 h 31183"/>
                <a:gd name="connsiteX7" fmla="*/ 18316 w 52640"/>
                <a:gd name="connsiteY7" fmla="*/ 25842 h 31183"/>
                <a:gd name="connsiteX8" fmla="*/ 18798 w 52640"/>
                <a:gd name="connsiteY8" fmla="*/ 25054 h 31183"/>
                <a:gd name="connsiteX9" fmla="*/ 17950 w 52640"/>
                <a:gd name="connsiteY9" fmla="*/ 24566 h 31183"/>
                <a:gd name="connsiteX10" fmla="*/ 17431 w 52640"/>
                <a:gd name="connsiteY10" fmla="*/ 22174 h 31183"/>
                <a:gd name="connsiteX11" fmla="*/ 17892 w 52640"/>
                <a:gd name="connsiteY11" fmla="*/ 20587 h 31183"/>
                <a:gd name="connsiteX12" fmla="*/ 15150 w 52640"/>
                <a:gd name="connsiteY12" fmla="*/ 16452 h 31183"/>
                <a:gd name="connsiteX13" fmla="*/ 12396 w 52640"/>
                <a:gd name="connsiteY13" fmla="*/ 15138 h 31183"/>
                <a:gd name="connsiteX14" fmla="*/ 2114 w 52640"/>
                <a:gd name="connsiteY14" fmla="*/ 7482 h 31183"/>
                <a:gd name="connsiteX15" fmla="*/ 85 w 52640"/>
                <a:gd name="connsiteY15" fmla="*/ 6015 h 31183"/>
                <a:gd name="connsiteX16" fmla="*/ 3666 w 52640"/>
                <a:gd name="connsiteY16" fmla="*/ 3528 h 31183"/>
                <a:gd name="connsiteX17" fmla="*/ 6207 w 52640"/>
                <a:gd name="connsiteY17" fmla="*/ 4634 h 31183"/>
                <a:gd name="connsiteX18" fmla="*/ 9327 w 52640"/>
                <a:gd name="connsiteY18" fmla="*/ 4726 h 31183"/>
                <a:gd name="connsiteX19" fmla="*/ 13233 w 52640"/>
                <a:gd name="connsiteY19" fmla="*/ 2450 h 31183"/>
                <a:gd name="connsiteX20" fmla="*/ 17420 w 52640"/>
                <a:gd name="connsiteY20" fmla="*/ 2052 h 31183"/>
                <a:gd name="connsiteX21" fmla="*/ 20502 w 52640"/>
                <a:gd name="connsiteY21" fmla="*/ 2467 h 31183"/>
                <a:gd name="connsiteX22" fmla="*/ 23102 w 52640"/>
                <a:gd name="connsiteY22" fmla="*/ 2871 h 31183"/>
                <a:gd name="connsiteX23" fmla="*/ 29452 w 52640"/>
                <a:gd name="connsiteY23" fmla="*/ 1401 h 31183"/>
                <a:gd name="connsiteX24" fmla="*/ 33403 w 52640"/>
                <a:gd name="connsiteY24" fmla="*/ 139 h 31183"/>
                <a:gd name="connsiteX25" fmla="*/ 38107 w 52640"/>
                <a:gd name="connsiteY25" fmla="*/ 421 h 31183"/>
                <a:gd name="connsiteX26" fmla="*/ 33628 w 52640"/>
                <a:gd name="connsiteY26" fmla="*/ 3605 h 31183"/>
                <a:gd name="connsiteX27" fmla="*/ 33268 w 52640"/>
                <a:gd name="connsiteY27" fmla="*/ 4340 h 31183"/>
                <a:gd name="connsiteX28" fmla="*/ 35198 w 52640"/>
                <a:gd name="connsiteY28" fmla="*/ 4535 h 31183"/>
                <a:gd name="connsiteX29" fmla="*/ 36738 w 52640"/>
                <a:gd name="connsiteY29" fmla="*/ 3927 h 31183"/>
                <a:gd name="connsiteX30" fmla="*/ 37322 w 52640"/>
                <a:gd name="connsiteY30" fmla="*/ 4972 h 31183"/>
                <a:gd name="connsiteX31" fmla="*/ 39450 w 52640"/>
                <a:gd name="connsiteY31" fmla="*/ 5548 h 31183"/>
                <a:gd name="connsiteX32" fmla="*/ 40314 w 52640"/>
                <a:gd name="connsiteY32" fmla="*/ 4272 h 31183"/>
                <a:gd name="connsiteX33" fmla="*/ 41589 w 52640"/>
                <a:gd name="connsiteY33" fmla="*/ 4528 h 31183"/>
                <a:gd name="connsiteX34" fmla="*/ 41557 w 52640"/>
                <a:gd name="connsiteY34" fmla="*/ 5328 h 31183"/>
                <a:gd name="connsiteX35" fmla="*/ 41441 w 52640"/>
                <a:gd name="connsiteY35" fmla="*/ 7728 h 31183"/>
                <a:gd name="connsiteX36" fmla="*/ 44386 w 52640"/>
                <a:gd name="connsiteY36" fmla="*/ 8036 h 31183"/>
                <a:gd name="connsiteX37" fmla="*/ 47392 w 52640"/>
                <a:gd name="connsiteY37" fmla="*/ 7062 h 31183"/>
                <a:gd name="connsiteX38" fmla="*/ 48895 w 52640"/>
                <a:gd name="connsiteY38" fmla="*/ 10285 h 31183"/>
                <a:gd name="connsiteX39" fmla="*/ 50213 w 52640"/>
                <a:gd name="connsiteY39" fmla="*/ 10370 h 31183"/>
                <a:gd name="connsiteX40" fmla="*/ 50705 w 52640"/>
                <a:gd name="connsiteY40" fmla="*/ 11020 h 31183"/>
                <a:gd name="connsiteX41" fmla="*/ 50383 w 52640"/>
                <a:gd name="connsiteY41" fmla="*/ 12101 h 31183"/>
                <a:gd name="connsiteX42" fmla="*/ 51443 w 52640"/>
                <a:gd name="connsiteY42" fmla="*/ 13362 h 31183"/>
                <a:gd name="connsiteX43" fmla="*/ 51382 w 52640"/>
                <a:gd name="connsiteY43" fmla="*/ 14588 h 31183"/>
                <a:gd name="connsiteX44" fmla="*/ 52640 w 52640"/>
                <a:gd name="connsiteY44" fmla="*/ 16132 h 31183"/>
                <a:gd name="connsiteX45" fmla="*/ 51291 w 52640"/>
                <a:gd name="connsiteY45" fmla="*/ 16524 h 31183"/>
                <a:gd name="connsiteX46" fmla="*/ 50470 w 52640"/>
                <a:gd name="connsiteY46" fmla="*/ 17068 h 31183"/>
                <a:gd name="connsiteX47" fmla="*/ 50220 w 52640"/>
                <a:gd name="connsiteY47" fmla="*/ 18316 h 31183"/>
                <a:gd name="connsiteX48" fmla="*/ 51202 w 52640"/>
                <a:gd name="connsiteY48" fmla="*/ 20357 h 31183"/>
                <a:gd name="connsiteX49" fmla="*/ 50434 w 52640"/>
                <a:gd name="connsiteY49" fmla="*/ 20840 h 31183"/>
                <a:gd name="connsiteX50" fmla="*/ 48228 w 52640"/>
                <a:gd name="connsiteY50" fmla="*/ 20732 h 31183"/>
                <a:gd name="connsiteX51" fmla="*/ 47935 w 52640"/>
                <a:gd name="connsiteY51" fmla="*/ 21589 h 31183"/>
                <a:gd name="connsiteX52" fmla="*/ 45332 w 52640"/>
                <a:gd name="connsiteY52" fmla="*/ 21359 h 31183"/>
                <a:gd name="connsiteX53" fmla="*/ 44017 w 52640"/>
                <a:gd name="connsiteY53" fmla="*/ 25504 h 31183"/>
                <a:gd name="connsiteX54" fmla="*/ 40364 w 52640"/>
                <a:gd name="connsiteY54" fmla="*/ 26546 h 31183"/>
                <a:gd name="connsiteX55" fmla="*/ 38738 w 52640"/>
                <a:gd name="connsiteY55" fmla="*/ 27493 h 31183"/>
                <a:gd name="connsiteX56" fmla="*/ 35740 w 52640"/>
                <a:gd name="connsiteY56" fmla="*/ 28635 h 31183"/>
                <a:gd name="connsiteX57" fmla="*/ 33970 w 52640"/>
                <a:gd name="connsiteY57" fmla="*/ 29496 h 31183"/>
                <a:gd name="connsiteX58" fmla="*/ 32078 w 52640"/>
                <a:gd name="connsiteY58" fmla="*/ 30825 h 31183"/>
                <a:gd name="connsiteX59" fmla="*/ 29610 w 52640"/>
                <a:gd name="connsiteY59" fmla="*/ 31154 h 31183"/>
                <a:gd name="connsiteX60" fmla="*/ 28661 w 52640"/>
                <a:gd name="connsiteY60" fmla="*/ 30236 h 31183"/>
                <a:gd name="connsiteX0" fmla="*/ 28661 w 52640"/>
                <a:gd name="connsiteY0" fmla="*/ 32397 h 33344"/>
                <a:gd name="connsiteX1" fmla="*/ 27752 w 52640"/>
                <a:gd name="connsiteY1" fmla="*/ 30238 h 33344"/>
                <a:gd name="connsiteX2" fmla="*/ 24379 w 52640"/>
                <a:gd name="connsiteY2" fmla="*/ 30021 h 33344"/>
                <a:gd name="connsiteX3" fmla="*/ 24489 w 52640"/>
                <a:gd name="connsiteY3" fmla="*/ 31310 h 33344"/>
                <a:gd name="connsiteX4" fmla="*/ 22650 w 52640"/>
                <a:gd name="connsiteY4" fmla="*/ 31699 h 33344"/>
                <a:gd name="connsiteX5" fmla="*/ 21370 w 52640"/>
                <a:gd name="connsiteY5" fmla="*/ 30807 h 33344"/>
                <a:gd name="connsiteX6" fmla="*/ 19987 w 52640"/>
                <a:gd name="connsiteY6" fmla="*/ 29352 h 33344"/>
                <a:gd name="connsiteX7" fmla="*/ 18316 w 52640"/>
                <a:gd name="connsiteY7" fmla="*/ 28003 h 33344"/>
                <a:gd name="connsiteX8" fmla="*/ 18798 w 52640"/>
                <a:gd name="connsiteY8" fmla="*/ 27215 h 33344"/>
                <a:gd name="connsiteX9" fmla="*/ 17950 w 52640"/>
                <a:gd name="connsiteY9" fmla="*/ 26727 h 33344"/>
                <a:gd name="connsiteX10" fmla="*/ 17431 w 52640"/>
                <a:gd name="connsiteY10" fmla="*/ 24335 h 33344"/>
                <a:gd name="connsiteX11" fmla="*/ 17892 w 52640"/>
                <a:gd name="connsiteY11" fmla="*/ 22748 h 33344"/>
                <a:gd name="connsiteX12" fmla="*/ 15150 w 52640"/>
                <a:gd name="connsiteY12" fmla="*/ 18613 h 33344"/>
                <a:gd name="connsiteX13" fmla="*/ 12396 w 52640"/>
                <a:gd name="connsiteY13" fmla="*/ 17299 h 33344"/>
                <a:gd name="connsiteX14" fmla="*/ 2114 w 52640"/>
                <a:gd name="connsiteY14" fmla="*/ 9643 h 33344"/>
                <a:gd name="connsiteX15" fmla="*/ 85 w 52640"/>
                <a:gd name="connsiteY15" fmla="*/ 8176 h 33344"/>
                <a:gd name="connsiteX16" fmla="*/ 3666 w 52640"/>
                <a:gd name="connsiteY16" fmla="*/ 5689 h 33344"/>
                <a:gd name="connsiteX17" fmla="*/ 6207 w 52640"/>
                <a:gd name="connsiteY17" fmla="*/ 6795 h 33344"/>
                <a:gd name="connsiteX18" fmla="*/ 9327 w 52640"/>
                <a:gd name="connsiteY18" fmla="*/ 6887 h 33344"/>
                <a:gd name="connsiteX19" fmla="*/ 13233 w 52640"/>
                <a:gd name="connsiteY19" fmla="*/ 4611 h 33344"/>
                <a:gd name="connsiteX20" fmla="*/ 17420 w 52640"/>
                <a:gd name="connsiteY20" fmla="*/ 4213 h 33344"/>
                <a:gd name="connsiteX21" fmla="*/ 20502 w 52640"/>
                <a:gd name="connsiteY21" fmla="*/ 4628 h 33344"/>
                <a:gd name="connsiteX22" fmla="*/ 23102 w 52640"/>
                <a:gd name="connsiteY22" fmla="*/ 5032 h 33344"/>
                <a:gd name="connsiteX23" fmla="*/ 29452 w 52640"/>
                <a:gd name="connsiteY23" fmla="*/ 3562 h 33344"/>
                <a:gd name="connsiteX24" fmla="*/ 33403 w 52640"/>
                <a:gd name="connsiteY24" fmla="*/ 2300 h 33344"/>
                <a:gd name="connsiteX25" fmla="*/ 38107 w 52640"/>
                <a:gd name="connsiteY25" fmla="*/ 95 h 33344"/>
                <a:gd name="connsiteX26" fmla="*/ 33628 w 52640"/>
                <a:gd name="connsiteY26" fmla="*/ 5766 h 33344"/>
                <a:gd name="connsiteX27" fmla="*/ 33268 w 52640"/>
                <a:gd name="connsiteY27" fmla="*/ 6501 h 33344"/>
                <a:gd name="connsiteX28" fmla="*/ 35198 w 52640"/>
                <a:gd name="connsiteY28" fmla="*/ 6696 h 33344"/>
                <a:gd name="connsiteX29" fmla="*/ 36738 w 52640"/>
                <a:gd name="connsiteY29" fmla="*/ 6088 h 33344"/>
                <a:gd name="connsiteX30" fmla="*/ 37322 w 52640"/>
                <a:gd name="connsiteY30" fmla="*/ 7133 h 33344"/>
                <a:gd name="connsiteX31" fmla="*/ 39450 w 52640"/>
                <a:gd name="connsiteY31" fmla="*/ 7709 h 33344"/>
                <a:gd name="connsiteX32" fmla="*/ 40314 w 52640"/>
                <a:gd name="connsiteY32" fmla="*/ 6433 h 33344"/>
                <a:gd name="connsiteX33" fmla="*/ 41589 w 52640"/>
                <a:gd name="connsiteY33" fmla="*/ 6689 h 33344"/>
                <a:gd name="connsiteX34" fmla="*/ 41557 w 52640"/>
                <a:gd name="connsiteY34" fmla="*/ 7489 h 33344"/>
                <a:gd name="connsiteX35" fmla="*/ 41441 w 52640"/>
                <a:gd name="connsiteY35" fmla="*/ 9889 h 33344"/>
                <a:gd name="connsiteX36" fmla="*/ 44386 w 52640"/>
                <a:gd name="connsiteY36" fmla="*/ 10197 h 33344"/>
                <a:gd name="connsiteX37" fmla="*/ 47392 w 52640"/>
                <a:gd name="connsiteY37" fmla="*/ 9223 h 33344"/>
                <a:gd name="connsiteX38" fmla="*/ 48895 w 52640"/>
                <a:gd name="connsiteY38" fmla="*/ 12446 h 33344"/>
                <a:gd name="connsiteX39" fmla="*/ 50213 w 52640"/>
                <a:gd name="connsiteY39" fmla="*/ 12531 h 33344"/>
                <a:gd name="connsiteX40" fmla="*/ 50705 w 52640"/>
                <a:gd name="connsiteY40" fmla="*/ 13181 h 33344"/>
                <a:gd name="connsiteX41" fmla="*/ 50383 w 52640"/>
                <a:gd name="connsiteY41" fmla="*/ 14262 h 33344"/>
                <a:gd name="connsiteX42" fmla="*/ 51443 w 52640"/>
                <a:gd name="connsiteY42" fmla="*/ 15523 h 33344"/>
                <a:gd name="connsiteX43" fmla="*/ 51382 w 52640"/>
                <a:gd name="connsiteY43" fmla="*/ 16749 h 33344"/>
                <a:gd name="connsiteX44" fmla="*/ 52640 w 52640"/>
                <a:gd name="connsiteY44" fmla="*/ 18293 h 33344"/>
                <a:gd name="connsiteX45" fmla="*/ 51291 w 52640"/>
                <a:gd name="connsiteY45" fmla="*/ 18685 h 33344"/>
                <a:gd name="connsiteX46" fmla="*/ 50470 w 52640"/>
                <a:gd name="connsiteY46" fmla="*/ 19229 h 33344"/>
                <a:gd name="connsiteX47" fmla="*/ 50220 w 52640"/>
                <a:gd name="connsiteY47" fmla="*/ 20477 h 33344"/>
                <a:gd name="connsiteX48" fmla="*/ 51202 w 52640"/>
                <a:gd name="connsiteY48" fmla="*/ 22518 h 33344"/>
                <a:gd name="connsiteX49" fmla="*/ 50434 w 52640"/>
                <a:gd name="connsiteY49" fmla="*/ 23001 h 33344"/>
                <a:gd name="connsiteX50" fmla="*/ 48228 w 52640"/>
                <a:gd name="connsiteY50" fmla="*/ 22893 h 33344"/>
                <a:gd name="connsiteX51" fmla="*/ 47935 w 52640"/>
                <a:gd name="connsiteY51" fmla="*/ 23750 h 33344"/>
                <a:gd name="connsiteX52" fmla="*/ 45332 w 52640"/>
                <a:gd name="connsiteY52" fmla="*/ 23520 h 33344"/>
                <a:gd name="connsiteX53" fmla="*/ 44017 w 52640"/>
                <a:gd name="connsiteY53" fmla="*/ 27665 h 33344"/>
                <a:gd name="connsiteX54" fmla="*/ 40364 w 52640"/>
                <a:gd name="connsiteY54" fmla="*/ 28707 h 33344"/>
                <a:gd name="connsiteX55" fmla="*/ 38738 w 52640"/>
                <a:gd name="connsiteY55" fmla="*/ 29654 h 33344"/>
                <a:gd name="connsiteX56" fmla="*/ 35740 w 52640"/>
                <a:gd name="connsiteY56" fmla="*/ 30796 h 33344"/>
                <a:gd name="connsiteX57" fmla="*/ 33970 w 52640"/>
                <a:gd name="connsiteY57" fmla="*/ 31657 h 33344"/>
                <a:gd name="connsiteX58" fmla="*/ 32078 w 52640"/>
                <a:gd name="connsiteY58" fmla="*/ 32986 h 33344"/>
                <a:gd name="connsiteX59" fmla="*/ 29610 w 52640"/>
                <a:gd name="connsiteY59" fmla="*/ 33315 h 33344"/>
                <a:gd name="connsiteX60" fmla="*/ 28661 w 52640"/>
                <a:gd name="connsiteY60" fmla="*/ 32397 h 33344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33268 w 52640"/>
                <a:gd name="connsiteY27" fmla="*/ 6407 h 33250"/>
                <a:gd name="connsiteX28" fmla="*/ 35198 w 52640"/>
                <a:gd name="connsiteY28" fmla="*/ 6602 h 33250"/>
                <a:gd name="connsiteX29" fmla="*/ 36738 w 52640"/>
                <a:gd name="connsiteY29" fmla="*/ 5994 h 33250"/>
                <a:gd name="connsiteX30" fmla="*/ 37322 w 52640"/>
                <a:gd name="connsiteY30" fmla="*/ 7039 h 33250"/>
                <a:gd name="connsiteX31" fmla="*/ 39450 w 52640"/>
                <a:gd name="connsiteY31" fmla="*/ 7615 h 33250"/>
                <a:gd name="connsiteX32" fmla="*/ 40314 w 52640"/>
                <a:gd name="connsiteY32" fmla="*/ 6339 h 33250"/>
                <a:gd name="connsiteX33" fmla="*/ 41589 w 52640"/>
                <a:gd name="connsiteY33" fmla="*/ 6595 h 33250"/>
                <a:gd name="connsiteX34" fmla="*/ 41557 w 52640"/>
                <a:gd name="connsiteY34" fmla="*/ 7395 h 33250"/>
                <a:gd name="connsiteX35" fmla="*/ 41441 w 52640"/>
                <a:gd name="connsiteY35" fmla="*/ 9795 h 33250"/>
                <a:gd name="connsiteX36" fmla="*/ 44386 w 52640"/>
                <a:gd name="connsiteY36" fmla="*/ 10103 h 33250"/>
                <a:gd name="connsiteX37" fmla="*/ 47392 w 52640"/>
                <a:gd name="connsiteY37" fmla="*/ 9129 h 33250"/>
                <a:gd name="connsiteX38" fmla="*/ 48895 w 52640"/>
                <a:gd name="connsiteY38" fmla="*/ 12352 h 33250"/>
                <a:gd name="connsiteX39" fmla="*/ 50213 w 52640"/>
                <a:gd name="connsiteY39" fmla="*/ 12437 h 33250"/>
                <a:gd name="connsiteX40" fmla="*/ 50705 w 52640"/>
                <a:gd name="connsiteY40" fmla="*/ 13087 h 33250"/>
                <a:gd name="connsiteX41" fmla="*/ 50383 w 52640"/>
                <a:gd name="connsiteY41" fmla="*/ 14168 h 33250"/>
                <a:gd name="connsiteX42" fmla="*/ 51443 w 52640"/>
                <a:gd name="connsiteY42" fmla="*/ 15429 h 33250"/>
                <a:gd name="connsiteX43" fmla="*/ 51382 w 52640"/>
                <a:gd name="connsiteY43" fmla="*/ 16655 h 33250"/>
                <a:gd name="connsiteX44" fmla="*/ 52640 w 52640"/>
                <a:gd name="connsiteY44" fmla="*/ 18199 h 33250"/>
                <a:gd name="connsiteX45" fmla="*/ 51291 w 52640"/>
                <a:gd name="connsiteY45" fmla="*/ 18591 h 33250"/>
                <a:gd name="connsiteX46" fmla="*/ 50470 w 52640"/>
                <a:gd name="connsiteY46" fmla="*/ 19135 h 33250"/>
                <a:gd name="connsiteX47" fmla="*/ 50220 w 52640"/>
                <a:gd name="connsiteY47" fmla="*/ 20383 h 33250"/>
                <a:gd name="connsiteX48" fmla="*/ 51202 w 52640"/>
                <a:gd name="connsiteY48" fmla="*/ 22424 h 33250"/>
                <a:gd name="connsiteX49" fmla="*/ 50434 w 52640"/>
                <a:gd name="connsiteY49" fmla="*/ 22907 h 33250"/>
                <a:gd name="connsiteX50" fmla="*/ 48228 w 52640"/>
                <a:gd name="connsiteY50" fmla="*/ 22799 h 33250"/>
                <a:gd name="connsiteX51" fmla="*/ 47935 w 52640"/>
                <a:gd name="connsiteY51" fmla="*/ 23656 h 33250"/>
                <a:gd name="connsiteX52" fmla="*/ 45332 w 52640"/>
                <a:gd name="connsiteY52" fmla="*/ 23426 h 33250"/>
                <a:gd name="connsiteX53" fmla="*/ 44017 w 52640"/>
                <a:gd name="connsiteY53" fmla="*/ 27571 h 33250"/>
                <a:gd name="connsiteX54" fmla="*/ 40364 w 52640"/>
                <a:gd name="connsiteY54" fmla="*/ 28613 h 33250"/>
                <a:gd name="connsiteX55" fmla="*/ 38738 w 52640"/>
                <a:gd name="connsiteY55" fmla="*/ 29560 h 33250"/>
                <a:gd name="connsiteX56" fmla="*/ 35740 w 52640"/>
                <a:gd name="connsiteY56" fmla="*/ 30702 h 33250"/>
                <a:gd name="connsiteX57" fmla="*/ 33970 w 52640"/>
                <a:gd name="connsiteY57" fmla="*/ 31563 h 33250"/>
                <a:gd name="connsiteX58" fmla="*/ 32078 w 52640"/>
                <a:gd name="connsiteY58" fmla="*/ 32892 h 33250"/>
                <a:gd name="connsiteX59" fmla="*/ 29610 w 52640"/>
                <a:gd name="connsiteY59" fmla="*/ 33221 h 33250"/>
                <a:gd name="connsiteX60" fmla="*/ 28661 w 52640"/>
                <a:gd name="connsiteY60" fmla="*/ 32303 h 33250"/>
                <a:gd name="connsiteX0" fmla="*/ 28661 w 52640"/>
                <a:gd name="connsiteY0" fmla="*/ 32455 h 33402"/>
                <a:gd name="connsiteX1" fmla="*/ 27752 w 52640"/>
                <a:gd name="connsiteY1" fmla="*/ 30296 h 33402"/>
                <a:gd name="connsiteX2" fmla="*/ 24379 w 52640"/>
                <a:gd name="connsiteY2" fmla="*/ 30079 h 33402"/>
                <a:gd name="connsiteX3" fmla="*/ 24489 w 52640"/>
                <a:gd name="connsiteY3" fmla="*/ 31368 h 33402"/>
                <a:gd name="connsiteX4" fmla="*/ 22650 w 52640"/>
                <a:gd name="connsiteY4" fmla="*/ 31757 h 33402"/>
                <a:gd name="connsiteX5" fmla="*/ 21370 w 52640"/>
                <a:gd name="connsiteY5" fmla="*/ 30865 h 33402"/>
                <a:gd name="connsiteX6" fmla="*/ 19987 w 52640"/>
                <a:gd name="connsiteY6" fmla="*/ 29410 h 33402"/>
                <a:gd name="connsiteX7" fmla="*/ 18316 w 52640"/>
                <a:gd name="connsiteY7" fmla="*/ 28061 h 33402"/>
                <a:gd name="connsiteX8" fmla="*/ 18798 w 52640"/>
                <a:gd name="connsiteY8" fmla="*/ 27273 h 33402"/>
                <a:gd name="connsiteX9" fmla="*/ 17950 w 52640"/>
                <a:gd name="connsiteY9" fmla="*/ 26785 h 33402"/>
                <a:gd name="connsiteX10" fmla="*/ 17431 w 52640"/>
                <a:gd name="connsiteY10" fmla="*/ 24393 h 33402"/>
                <a:gd name="connsiteX11" fmla="*/ 17892 w 52640"/>
                <a:gd name="connsiteY11" fmla="*/ 22806 h 33402"/>
                <a:gd name="connsiteX12" fmla="*/ 15150 w 52640"/>
                <a:gd name="connsiteY12" fmla="*/ 18671 h 33402"/>
                <a:gd name="connsiteX13" fmla="*/ 12396 w 52640"/>
                <a:gd name="connsiteY13" fmla="*/ 17357 h 33402"/>
                <a:gd name="connsiteX14" fmla="*/ 2114 w 52640"/>
                <a:gd name="connsiteY14" fmla="*/ 9701 h 33402"/>
                <a:gd name="connsiteX15" fmla="*/ 85 w 52640"/>
                <a:gd name="connsiteY15" fmla="*/ 8234 h 33402"/>
                <a:gd name="connsiteX16" fmla="*/ 3666 w 52640"/>
                <a:gd name="connsiteY16" fmla="*/ 5747 h 33402"/>
                <a:gd name="connsiteX17" fmla="*/ 6207 w 52640"/>
                <a:gd name="connsiteY17" fmla="*/ 6853 h 33402"/>
                <a:gd name="connsiteX18" fmla="*/ 9327 w 52640"/>
                <a:gd name="connsiteY18" fmla="*/ 6945 h 33402"/>
                <a:gd name="connsiteX19" fmla="*/ 13233 w 52640"/>
                <a:gd name="connsiteY19" fmla="*/ 4669 h 33402"/>
                <a:gd name="connsiteX20" fmla="*/ 17420 w 52640"/>
                <a:gd name="connsiteY20" fmla="*/ 4271 h 33402"/>
                <a:gd name="connsiteX21" fmla="*/ 20502 w 52640"/>
                <a:gd name="connsiteY21" fmla="*/ 4686 h 33402"/>
                <a:gd name="connsiteX22" fmla="*/ 23102 w 52640"/>
                <a:gd name="connsiteY22" fmla="*/ 5090 h 33402"/>
                <a:gd name="connsiteX23" fmla="*/ 29452 w 52640"/>
                <a:gd name="connsiteY23" fmla="*/ 3620 h 33402"/>
                <a:gd name="connsiteX24" fmla="*/ 33403 w 52640"/>
                <a:gd name="connsiteY24" fmla="*/ 2358 h 33402"/>
                <a:gd name="connsiteX25" fmla="*/ 38107 w 52640"/>
                <a:gd name="connsiteY25" fmla="*/ 153 h 33402"/>
                <a:gd name="connsiteX26" fmla="*/ 45873 w 52640"/>
                <a:gd name="connsiteY26" fmla="*/ 2323 h 33402"/>
                <a:gd name="connsiteX27" fmla="*/ 49903 w 52640"/>
                <a:gd name="connsiteY27" fmla="*/ 18 h 33402"/>
                <a:gd name="connsiteX28" fmla="*/ 35198 w 52640"/>
                <a:gd name="connsiteY28" fmla="*/ 6754 h 33402"/>
                <a:gd name="connsiteX29" fmla="*/ 36738 w 52640"/>
                <a:gd name="connsiteY29" fmla="*/ 6146 h 33402"/>
                <a:gd name="connsiteX30" fmla="*/ 37322 w 52640"/>
                <a:gd name="connsiteY30" fmla="*/ 7191 h 33402"/>
                <a:gd name="connsiteX31" fmla="*/ 39450 w 52640"/>
                <a:gd name="connsiteY31" fmla="*/ 7767 h 33402"/>
                <a:gd name="connsiteX32" fmla="*/ 40314 w 52640"/>
                <a:gd name="connsiteY32" fmla="*/ 6491 h 33402"/>
                <a:gd name="connsiteX33" fmla="*/ 41589 w 52640"/>
                <a:gd name="connsiteY33" fmla="*/ 6747 h 33402"/>
                <a:gd name="connsiteX34" fmla="*/ 41557 w 52640"/>
                <a:gd name="connsiteY34" fmla="*/ 7547 h 33402"/>
                <a:gd name="connsiteX35" fmla="*/ 41441 w 52640"/>
                <a:gd name="connsiteY35" fmla="*/ 9947 h 33402"/>
                <a:gd name="connsiteX36" fmla="*/ 44386 w 52640"/>
                <a:gd name="connsiteY36" fmla="*/ 10255 h 33402"/>
                <a:gd name="connsiteX37" fmla="*/ 47392 w 52640"/>
                <a:gd name="connsiteY37" fmla="*/ 9281 h 33402"/>
                <a:gd name="connsiteX38" fmla="*/ 48895 w 52640"/>
                <a:gd name="connsiteY38" fmla="*/ 12504 h 33402"/>
                <a:gd name="connsiteX39" fmla="*/ 50213 w 52640"/>
                <a:gd name="connsiteY39" fmla="*/ 12589 h 33402"/>
                <a:gd name="connsiteX40" fmla="*/ 50705 w 52640"/>
                <a:gd name="connsiteY40" fmla="*/ 13239 h 33402"/>
                <a:gd name="connsiteX41" fmla="*/ 50383 w 52640"/>
                <a:gd name="connsiteY41" fmla="*/ 14320 h 33402"/>
                <a:gd name="connsiteX42" fmla="*/ 51443 w 52640"/>
                <a:gd name="connsiteY42" fmla="*/ 15581 h 33402"/>
                <a:gd name="connsiteX43" fmla="*/ 51382 w 52640"/>
                <a:gd name="connsiteY43" fmla="*/ 16807 h 33402"/>
                <a:gd name="connsiteX44" fmla="*/ 52640 w 52640"/>
                <a:gd name="connsiteY44" fmla="*/ 18351 h 33402"/>
                <a:gd name="connsiteX45" fmla="*/ 51291 w 52640"/>
                <a:gd name="connsiteY45" fmla="*/ 18743 h 33402"/>
                <a:gd name="connsiteX46" fmla="*/ 50470 w 52640"/>
                <a:gd name="connsiteY46" fmla="*/ 19287 h 33402"/>
                <a:gd name="connsiteX47" fmla="*/ 50220 w 52640"/>
                <a:gd name="connsiteY47" fmla="*/ 20535 h 33402"/>
                <a:gd name="connsiteX48" fmla="*/ 51202 w 52640"/>
                <a:gd name="connsiteY48" fmla="*/ 22576 h 33402"/>
                <a:gd name="connsiteX49" fmla="*/ 50434 w 52640"/>
                <a:gd name="connsiteY49" fmla="*/ 23059 h 33402"/>
                <a:gd name="connsiteX50" fmla="*/ 48228 w 52640"/>
                <a:gd name="connsiteY50" fmla="*/ 22951 h 33402"/>
                <a:gd name="connsiteX51" fmla="*/ 47935 w 52640"/>
                <a:gd name="connsiteY51" fmla="*/ 23808 h 33402"/>
                <a:gd name="connsiteX52" fmla="*/ 45332 w 52640"/>
                <a:gd name="connsiteY52" fmla="*/ 23578 h 33402"/>
                <a:gd name="connsiteX53" fmla="*/ 44017 w 52640"/>
                <a:gd name="connsiteY53" fmla="*/ 27723 h 33402"/>
                <a:gd name="connsiteX54" fmla="*/ 40364 w 52640"/>
                <a:gd name="connsiteY54" fmla="*/ 28765 h 33402"/>
                <a:gd name="connsiteX55" fmla="*/ 38738 w 52640"/>
                <a:gd name="connsiteY55" fmla="*/ 29712 h 33402"/>
                <a:gd name="connsiteX56" fmla="*/ 35740 w 52640"/>
                <a:gd name="connsiteY56" fmla="*/ 30854 h 33402"/>
                <a:gd name="connsiteX57" fmla="*/ 33970 w 52640"/>
                <a:gd name="connsiteY57" fmla="*/ 31715 h 33402"/>
                <a:gd name="connsiteX58" fmla="*/ 32078 w 52640"/>
                <a:gd name="connsiteY58" fmla="*/ 33044 h 33402"/>
                <a:gd name="connsiteX59" fmla="*/ 29610 w 52640"/>
                <a:gd name="connsiteY59" fmla="*/ 33373 h 33402"/>
                <a:gd name="connsiteX60" fmla="*/ 28661 w 52640"/>
                <a:gd name="connsiteY60" fmla="*/ 32455 h 33402"/>
                <a:gd name="connsiteX0" fmla="*/ 28661 w 52640"/>
                <a:gd name="connsiteY0" fmla="*/ 32454 h 33401"/>
                <a:gd name="connsiteX1" fmla="*/ 27752 w 52640"/>
                <a:gd name="connsiteY1" fmla="*/ 30295 h 33401"/>
                <a:gd name="connsiteX2" fmla="*/ 24379 w 52640"/>
                <a:gd name="connsiteY2" fmla="*/ 30078 h 33401"/>
                <a:gd name="connsiteX3" fmla="*/ 24489 w 52640"/>
                <a:gd name="connsiteY3" fmla="*/ 31367 h 33401"/>
                <a:gd name="connsiteX4" fmla="*/ 22650 w 52640"/>
                <a:gd name="connsiteY4" fmla="*/ 31756 h 33401"/>
                <a:gd name="connsiteX5" fmla="*/ 21370 w 52640"/>
                <a:gd name="connsiteY5" fmla="*/ 30864 h 33401"/>
                <a:gd name="connsiteX6" fmla="*/ 19987 w 52640"/>
                <a:gd name="connsiteY6" fmla="*/ 29409 h 33401"/>
                <a:gd name="connsiteX7" fmla="*/ 18316 w 52640"/>
                <a:gd name="connsiteY7" fmla="*/ 28060 h 33401"/>
                <a:gd name="connsiteX8" fmla="*/ 18798 w 52640"/>
                <a:gd name="connsiteY8" fmla="*/ 27272 h 33401"/>
                <a:gd name="connsiteX9" fmla="*/ 17950 w 52640"/>
                <a:gd name="connsiteY9" fmla="*/ 26784 h 33401"/>
                <a:gd name="connsiteX10" fmla="*/ 17431 w 52640"/>
                <a:gd name="connsiteY10" fmla="*/ 24392 h 33401"/>
                <a:gd name="connsiteX11" fmla="*/ 17892 w 52640"/>
                <a:gd name="connsiteY11" fmla="*/ 22805 h 33401"/>
                <a:gd name="connsiteX12" fmla="*/ 15150 w 52640"/>
                <a:gd name="connsiteY12" fmla="*/ 18670 h 33401"/>
                <a:gd name="connsiteX13" fmla="*/ 12396 w 52640"/>
                <a:gd name="connsiteY13" fmla="*/ 17356 h 33401"/>
                <a:gd name="connsiteX14" fmla="*/ 2114 w 52640"/>
                <a:gd name="connsiteY14" fmla="*/ 9700 h 33401"/>
                <a:gd name="connsiteX15" fmla="*/ 85 w 52640"/>
                <a:gd name="connsiteY15" fmla="*/ 8233 h 33401"/>
                <a:gd name="connsiteX16" fmla="*/ 3666 w 52640"/>
                <a:gd name="connsiteY16" fmla="*/ 5746 h 33401"/>
                <a:gd name="connsiteX17" fmla="*/ 6207 w 52640"/>
                <a:gd name="connsiteY17" fmla="*/ 6852 h 33401"/>
                <a:gd name="connsiteX18" fmla="*/ 9327 w 52640"/>
                <a:gd name="connsiteY18" fmla="*/ 6944 h 33401"/>
                <a:gd name="connsiteX19" fmla="*/ 13233 w 52640"/>
                <a:gd name="connsiteY19" fmla="*/ 4668 h 33401"/>
                <a:gd name="connsiteX20" fmla="*/ 17420 w 52640"/>
                <a:gd name="connsiteY20" fmla="*/ 4270 h 33401"/>
                <a:gd name="connsiteX21" fmla="*/ 20502 w 52640"/>
                <a:gd name="connsiteY21" fmla="*/ 4685 h 33401"/>
                <a:gd name="connsiteX22" fmla="*/ 23102 w 52640"/>
                <a:gd name="connsiteY22" fmla="*/ 5089 h 33401"/>
                <a:gd name="connsiteX23" fmla="*/ 29452 w 52640"/>
                <a:gd name="connsiteY23" fmla="*/ 3619 h 33401"/>
                <a:gd name="connsiteX24" fmla="*/ 33403 w 52640"/>
                <a:gd name="connsiteY24" fmla="*/ 2357 h 33401"/>
                <a:gd name="connsiteX25" fmla="*/ 38107 w 52640"/>
                <a:gd name="connsiteY25" fmla="*/ 152 h 33401"/>
                <a:gd name="connsiteX26" fmla="*/ 45873 w 52640"/>
                <a:gd name="connsiteY26" fmla="*/ 2322 h 33401"/>
                <a:gd name="connsiteX27" fmla="*/ 49903 w 52640"/>
                <a:gd name="connsiteY27" fmla="*/ 17 h 33401"/>
                <a:gd name="connsiteX28" fmla="*/ 35198 w 52640"/>
                <a:gd name="connsiteY28" fmla="*/ 6753 h 33401"/>
                <a:gd name="connsiteX29" fmla="*/ 48521 w 52640"/>
                <a:gd name="connsiteY29" fmla="*/ 2921 h 33401"/>
                <a:gd name="connsiteX30" fmla="*/ 37322 w 52640"/>
                <a:gd name="connsiteY30" fmla="*/ 7190 h 33401"/>
                <a:gd name="connsiteX31" fmla="*/ 39450 w 52640"/>
                <a:gd name="connsiteY31" fmla="*/ 7766 h 33401"/>
                <a:gd name="connsiteX32" fmla="*/ 40314 w 52640"/>
                <a:gd name="connsiteY32" fmla="*/ 6490 h 33401"/>
                <a:gd name="connsiteX33" fmla="*/ 41589 w 52640"/>
                <a:gd name="connsiteY33" fmla="*/ 6746 h 33401"/>
                <a:gd name="connsiteX34" fmla="*/ 41557 w 52640"/>
                <a:gd name="connsiteY34" fmla="*/ 7546 h 33401"/>
                <a:gd name="connsiteX35" fmla="*/ 41441 w 52640"/>
                <a:gd name="connsiteY35" fmla="*/ 9946 h 33401"/>
                <a:gd name="connsiteX36" fmla="*/ 44386 w 52640"/>
                <a:gd name="connsiteY36" fmla="*/ 10254 h 33401"/>
                <a:gd name="connsiteX37" fmla="*/ 47392 w 52640"/>
                <a:gd name="connsiteY37" fmla="*/ 9280 h 33401"/>
                <a:gd name="connsiteX38" fmla="*/ 48895 w 52640"/>
                <a:gd name="connsiteY38" fmla="*/ 12503 h 33401"/>
                <a:gd name="connsiteX39" fmla="*/ 50213 w 52640"/>
                <a:gd name="connsiteY39" fmla="*/ 12588 h 33401"/>
                <a:gd name="connsiteX40" fmla="*/ 50705 w 52640"/>
                <a:gd name="connsiteY40" fmla="*/ 13238 h 33401"/>
                <a:gd name="connsiteX41" fmla="*/ 50383 w 52640"/>
                <a:gd name="connsiteY41" fmla="*/ 14319 h 33401"/>
                <a:gd name="connsiteX42" fmla="*/ 51443 w 52640"/>
                <a:gd name="connsiteY42" fmla="*/ 15580 h 33401"/>
                <a:gd name="connsiteX43" fmla="*/ 51382 w 52640"/>
                <a:gd name="connsiteY43" fmla="*/ 16806 h 33401"/>
                <a:gd name="connsiteX44" fmla="*/ 52640 w 52640"/>
                <a:gd name="connsiteY44" fmla="*/ 18350 h 33401"/>
                <a:gd name="connsiteX45" fmla="*/ 51291 w 52640"/>
                <a:gd name="connsiteY45" fmla="*/ 18742 h 33401"/>
                <a:gd name="connsiteX46" fmla="*/ 50470 w 52640"/>
                <a:gd name="connsiteY46" fmla="*/ 19286 h 33401"/>
                <a:gd name="connsiteX47" fmla="*/ 50220 w 52640"/>
                <a:gd name="connsiteY47" fmla="*/ 20534 h 33401"/>
                <a:gd name="connsiteX48" fmla="*/ 51202 w 52640"/>
                <a:gd name="connsiteY48" fmla="*/ 22575 h 33401"/>
                <a:gd name="connsiteX49" fmla="*/ 50434 w 52640"/>
                <a:gd name="connsiteY49" fmla="*/ 23058 h 33401"/>
                <a:gd name="connsiteX50" fmla="*/ 48228 w 52640"/>
                <a:gd name="connsiteY50" fmla="*/ 22950 h 33401"/>
                <a:gd name="connsiteX51" fmla="*/ 47935 w 52640"/>
                <a:gd name="connsiteY51" fmla="*/ 23807 h 33401"/>
                <a:gd name="connsiteX52" fmla="*/ 45332 w 52640"/>
                <a:gd name="connsiteY52" fmla="*/ 23577 h 33401"/>
                <a:gd name="connsiteX53" fmla="*/ 44017 w 52640"/>
                <a:gd name="connsiteY53" fmla="*/ 27722 h 33401"/>
                <a:gd name="connsiteX54" fmla="*/ 40364 w 52640"/>
                <a:gd name="connsiteY54" fmla="*/ 28764 h 33401"/>
                <a:gd name="connsiteX55" fmla="*/ 38738 w 52640"/>
                <a:gd name="connsiteY55" fmla="*/ 29711 h 33401"/>
                <a:gd name="connsiteX56" fmla="*/ 35740 w 52640"/>
                <a:gd name="connsiteY56" fmla="*/ 30853 h 33401"/>
                <a:gd name="connsiteX57" fmla="*/ 33970 w 52640"/>
                <a:gd name="connsiteY57" fmla="*/ 31714 h 33401"/>
                <a:gd name="connsiteX58" fmla="*/ 32078 w 52640"/>
                <a:gd name="connsiteY58" fmla="*/ 33043 h 33401"/>
                <a:gd name="connsiteX59" fmla="*/ 29610 w 52640"/>
                <a:gd name="connsiteY59" fmla="*/ 33372 h 33401"/>
                <a:gd name="connsiteX60" fmla="*/ 28661 w 52640"/>
                <a:gd name="connsiteY60" fmla="*/ 32454 h 33401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0314 w 52640"/>
                <a:gd name="connsiteY31" fmla="*/ 6473 h 33384"/>
                <a:gd name="connsiteX32" fmla="*/ 41589 w 52640"/>
                <a:gd name="connsiteY32" fmla="*/ 6729 h 33384"/>
                <a:gd name="connsiteX33" fmla="*/ 41557 w 52640"/>
                <a:gd name="connsiteY33" fmla="*/ 7529 h 33384"/>
                <a:gd name="connsiteX34" fmla="*/ 41441 w 52640"/>
                <a:gd name="connsiteY34" fmla="*/ 9929 h 33384"/>
                <a:gd name="connsiteX35" fmla="*/ 44386 w 52640"/>
                <a:gd name="connsiteY35" fmla="*/ 10237 h 33384"/>
                <a:gd name="connsiteX36" fmla="*/ 47392 w 52640"/>
                <a:gd name="connsiteY36" fmla="*/ 9263 h 33384"/>
                <a:gd name="connsiteX37" fmla="*/ 48895 w 52640"/>
                <a:gd name="connsiteY37" fmla="*/ 12486 h 33384"/>
                <a:gd name="connsiteX38" fmla="*/ 50213 w 52640"/>
                <a:gd name="connsiteY38" fmla="*/ 12571 h 33384"/>
                <a:gd name="connsiteX39" fmla="*/ 50705 w 52640"/>
                <a:gd name="connsiteY39" fmla="*/ 13221 h 33384"/>
                <a:gd name="connsiteX40" fmla="*/ 50383 w 52640"/>
                <a:gd name="connsiteY40" fmla="*/ 14302 h 33384"/>
                <a:gd name="connsiteX41" fmla="*/ 51443 w 52640"/>
                <a:gd name="connsiteY41" fmla="*/ 15563 h 33384"/>
                <a:gd name="connsiteX42" fmla="*/ 51382 w 52640"/>
                <a:gd name="connsiteY42" fmla="*/ 16789 h 33384"/>
                <a:gd name="connsiteX43" fmla="*/ 52640 w 52640"/>
                <a:gd name="connsiteY43" fmla="*/ 18333 h 33384"/>
                <a:gd name="connsiteX44" fmla="*/ 51291 w 52640"/>
                <a:gd name="connsiteY44" fmla="*/ 18725 h 33384"/>
                <a:gd name="connsiteX45" fmla="*/ 50470 w 52640"/>
                <a:gd name="connsiteY45" fmla="*/ 19269 h 33384"/>
                <a:gd name="connsiteX46" fmla="*/ 50220 w 52640"/>
                <a:gd name="connsiteY46" fmla="*/ 20517 h 33384"/>
                <a:gd name="connsiteX47" fmla="*/ 51202 w 52640"/>
                <a:gd name="connsiteY47" fmla="*/ 22558 h 33384"/>
                <a:gd name="connsiteX48" fmla="*/ 50434 w 52640"/>
                <a:gd name="connsiteY48" fmla="*/ 23041 h 33384"/>
                <a:gd name="connsiteX49" fmla="*/ 48228 w 52640"/>
                <a:gd name="connsiteY49" fmla="*/ 22933 h 33384"/>
                <a:gd name="connsiteX50" fmla="*/ 47935 w 52640"/>
                <a:gd name="connsiteY50" fmla="*/ 23790 h 33384"/>
                <a:gd name="connsiteX51" fmla="*/ 45332 w 52640"/>
                <a:gd name="connsiteY51" fmla="*/ 23560 h 33384"/>
                <a:gd name="connsiteX52" fmla="*/ 44017 w 52640"/>
                <a:gd name="connsiteY52" fmla="*/ 27705 h 33384"/>
                <a:gd name="connsiteX53" fmla="*/ 40364 w 52640"/>
                <a:gd name="connsiteY53" fmla="*/ 28747 h 33384"/>
                <a:gd name="connsiteX54" fmla="*/ 38738 w 52640"/>
                <a:gd name="connsiteY54" fmla="*/ 29694 h 33384"/>
                <a:gd name="connsiteX55" fmla="*/ 35740 w 52640"/>
                <a:gd name="connsiteY55" fmla="*/ 30836 h 33384"/>
                <a:gd name="connsiteX56" fmla="*/ 33970 w 52640"/>
                <a:gd name="connsiteY56" fmla="*/ 31697 h 33384"/>
                <a:gd name="connsiteX57" fmla="*/ 32078 w 52640"/>
                <a:gd name="connsiteY57" fmla="*/ 33026 h 33384"/>
                <a:gd name="connsiteX58" fmla="*/ 29610 w 52640"/>
                <a:gd name="connsiteY58" fmla="*/ 33355 h 33384"/>
                <a:gd name="connsiteX59" fmla="*/ 28661 w 52640"/>
                <a:gd name="connsiteY59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1589 w 52640"/>
                <a:gd name="connsiteY31" fmla="*/ 6729 h 33384"/>
                <a:gd name="connsiteX32" fmla="*/ 41557 w 52640"/>
                <a:gd name="connsiteY32" fmla="*/ 7529 h 33384"/>
                <a:gd name="connsiteX33" fmla="*/ 41441 w 52640"/>
                <a:gd name="connsiteY33" fmla="*/ 9929 h 33384"/>
                <a:gd name="connsiteX34" fmla="*/ 44386 w 52640"/>
                <a:gd name="connsiteY34" fmla="*/ 10237 h 33384"/>
                <a:gd name="connsiteX35" fmla="*/ 47392 w 52640"/>
                <a:gd name="connsiteY35" fmla="*/ 9263 h 33384"/>
                <a:gd name="connsiteX36" fmla="*/ 48895 w 52640"/>
                <a:gd name="connsiteY36" fmla="*/ 12486 h 33384"/>
                <a:gd name="connsiteX37" fmla="*/ 50213 w 52640"/>
                <a:gd name="connsiteY37" fmla="*/ 12571 h 33384"/>
                <a:gd name="connsiteX38" fmla="*/ 50705 w 52640"/>
                <a:gd name="connsiteY38" fmla="*/ 13221 h 33384"/>
                <a:gd name="connsiteX39" fmla="*/ 50383 w 52640"/>
                <a:gd name="connsiteY39" fmla="*/ 14302 h 33384"/>
                <a:gd name="connsiteX40" fmla="*/ 51443 w 52640"/>
                <a:gd name="connsiteY40" fmla="*/ 15563 h 33384"/>
                <a:gd name="connsiteX41" fmla="*/ 51382 w 52640"/>
                <a:gd name="connsiteY41" fmla="*/ 16789 h 33384"/>
                <a:gd name="connsiteX42" fmla="*/ 52640 w 52640"/>
                <a:gd name="connsiteY42" fmla="*/ 18333 h 33384"/>
                <a:gd name="connsiteX43" fmla="*/ 51291 w 52640"/>
                <a:gd name="connsiteY43" fmla="*/ 18725 h 33384"/>
                <a:gd name="connsiteX44" fmla="*/ 50470 w 52640"/>
                <a:gd name="connsiteY44" fmla="*/ 19269 h 33384"/>
                <a:gd name="connsiteX45" fmla="*/ 50220 w 52640"/>
                <a:gd name="connsiteY45" fmla="*/ 20517 h 33384"/>
                <a:gd name="connsiteX46" fmla="*/ 51202 w 52640"/>
                <a:gd name="connsiteY46" fmla="*/ 22558 h 33384"/>
                <a:gd name="connsiteX47" fmla="*/ 50434 w 52640"/>
                <a:gd name="connsiteY47" fmla="*/ 23041 h 33384"/>
                <a:gd name="connsiteX48" fmla="*/ 48228 w 52640"/>
                <a:gd name="connsiteY48" fmla="*/ 22933 h 33384"/>
                <a:gd name="connsiteX49" fmla="*/ 47935 w 52640"/>
                <a:gd name="connsiteY49" fmla="*/ 23790 h 33384"/>
                <a:gd name="connsiteX50" fmla="*/ 45332 w 52640"/>
                <a:gd name="connsiteY50" fmla="*/ 23560 h 33384"/>
                <a:gd name="connsiteX51" fmla="*/ 44017 w 52640"/>
                <a:gd name="connsiteY51" fmla="*/ 27705 h 33384"/>
                <a:gd name="connsiteX52" fmla="*/ 40364 w 52640"/>
                <a:gd name="connsiteY52" fmla="*/ 28747 h 33384"/>
                <a:gd name="connsiteX53" fmla="*/ 38738 w 52640"/>
                <a:gd name="connsiteY53" fmla="*/ 29694 h 33384"/>
                <a:gd name="connsiteX54" fmla="*/ 35740 w 52640"/>
                <a:gd name="connsiteY54" fmla="*/ 30836 h 33384"/>
                <a:gd name="connsiteX55" fmla="*/ 33970 w 52640"/>
                <a:gd name="connsiteY55" fmla="*/ 31697 h 33384"/>
                <a:gd name="connsiteX56" fmla="*/ 32078 w 52640"/>
                <a:gd name="connsiteY56" fmla="*/ 33026 h 33384"/>
                <a:gd name="connsiteX57" fmla="*/ 29610 w 52640"/>
                <a:gd name="connsiteY57" fmla="*/ 33355 h 33384"/>
                <a:gd name="connsiteX58" fmla="*/ 28661 w 52640"/>
                <a:gd name="connsiteY58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37322 w 52640"/>
                <a:gd name="connsiteY28" fmla="*/ 7173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9336 w 52640"/>
                <a:gd name="connsiteY28" fmla="*/ 3488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575 h 33522"/>
                <a:gd name="connsiteX1" fmla="*/ 27752 w 52640"/>
                <a:gd name="connsiteY1" fmla="*/ 30416 h 33522"/>
                <a:gd name="connsiteX2" fmla="*/ 24379 w 52640"/>
                <a:gd name="connsiteY2" fmla="*/ 30199 h 33522"/>
                <a:gd name="connsiteX3" fmla="*/ 24489 w 52640"/>
                <a:gd name="connsiteY3" fmla="*/ 31488 h 33522"/>
                <a:gd name="connsiteX4" fmla="*/ 22650 w 52640"/>
                <a:gd name="connsiteY4" fmla="*/ 31877 h 33522"/>
                <a:gd name="connsiteX5" fmla="*/ 21370 w 52640"/>
                <a:gd name="connsiteY5" fmla="*/ 30985 h 33522"/>
                <a:gd name="connsiteX6" fmla="*/ 19987 w 52640"/>
                <a:gd name="connsiteY6" fmla="*/ 29530 h 33522"/>
                <a:gd name="connsiteX7" fmla="*/ 18316 w 52640"/>
                <a:gd name="connsiteY7" fmla="*/ 28181 h 33522"/>
                <a:gd name="connsiteX8" fmla="*/ 18798 w 52640"/>
                <a:gd name="connsiteY8" fmla="*/ 27393 h 33522"/>
                <a:gd name="connsiteX9" fmla="*/ 17950 w 52640"/>
                <a:gd name="connsiteY9" fmla="*/ 26905 h 33522"/>
                <a:gd name="connsiteX10" fmla="*/ 17431 w 52640"/>
                <a:gd name="connsiteY10" fmla="*/ 24513 h 33522"/>
                <a:gd name="connsiteX11" fmla="*/ 17892 w 52640"/>
                <a:gd name="connsiteY11" fmla="*/ 22926 h 33522"/>
                <a:gd name="connsiteX12" fmla="*/ 15150 w 52640"/>
                <a:gd name="connsiteY12" fmla="*/ 18791 h 33522"/>
                <a:gd name="connsiteX13" fmla="*/ 12396 w 52640"/>
                <a:gd name="connsiteY13" fmla="*/ 17477 h 33522"/>
                <a:gd name="connsiteX14" fmla="*/ 2114 w 52640"/>
                <a:gd name="connsiteY14" fmla="*/ 9821 h 33522"/>
                <a:gd name="connsiteX15" fmla="*/ 85 w 52640"/>
                <a:gd name="connsiteY15" fmla="*/ 8354 h 33522"/>
                <a:gd name="connsiteX16" fmla="*/ 3666 w 52640"/>
                <a:gd name="connsiteY16" fmla="*/ 5867 h 33522"/>
                <a:gd name="connsiteX17" fmla="*/ 6207 w 52640"/>
                <a:gd name="connsiteY17" fmla="*/ 6973 h 33522"/>
                <a:gd name="connsiteX18" fmla="*/ 9327 w 52640"/>
                <a:gd name="connsiteY18" fmla="*/ 7065 h 33522"/>
                <a:gd name="connsiteX19" fmla="*/ 13233 w 52640"/>
                <a:gd name="connsiteY19" fmla="*/ 4789 h 33522"/>
                <a:gd name="connsiteX20" fmla="*/ 17420 w 52640"/>
                <a:gd name="connsiteY20" fmla="*/ 4391 h 33522"/>
                <a:gd name="connsiteX21" fmla="*/ 20502 w 52640"/>
                <a:gd name="connsiteY21" fmla="*/ 4806 h 33522"/>
                <a:gd name="connsiteX22" fmla="*/ 23102 w 52640"/>
                <a:gd name="connsiteY22" fmla="*/ 5210 h 33522"/>
                <a:gd name="connsiteX23" fmla="*/ 29452 w 52640"/>
                <a:gd name="connsiteY23" fmla="*/ 3740 h 33522"/>
                <a:gd name="connsiteX24" fmla="*/ 33403 w 52640"/>
                <a:gd name="connsiteY24" fmla="*/ 2478 h 33522"/>
                <a:gd name="connsiteX25" fmla="*/ 38107 w 52640"/>
                <a:gd name="connsiteY25" fmla="*/ 273 h 33522"/>
                <a:gd name="connsiteX26" fmla="*/ 45873 w 52640"/>
                <a:gd name="connsiteY26" fmla="*/ 2443 h 33522"/>
                <a:gd name="connsiteX27" fmla="*/ 48141 w 52640"/>
                <a:gd name="connsiteY27" fmla="*/ 708 h 33522"/>
                <a:gd name="connsiteX28" fmla="*/ 49903 w 52640"/>
                <a:gd name="connsiteY28" fmla="*/ 138 h 33522"/>
                <a:gd name="connsiteX29" fmla="*/ 49336 w 52640"/>
                <a:gd name="connsiteY29" fmla="*/ 3626 h 33522"/>
                <a:gd name="connsiteX30" fmla="*/ 39450 w 52640"/>
                <a:gd name="connsiteY30" fmla="*/ 7887 h 33522"/>
                <a:gd name="connsiteX31" fmla="*/ 41589 w 52640"/>
                <a:gd name="connsiteY31" fmla="*/ 6867 h 33522"/>
                <a:gd name="connsiteX32" fmla="*/ 41557 w 52640"/>
                <a:gd name="connsiteY32" fmla="*/ 7667 h 33522"/>
                <a:gd name="connsiteX33" fmla="*/ 41441 w 52640"/>
                <a:gd name="connsiteY33" fmla="*/ 10067 h 33522"/>
                <a:gd name="connsiteX34" fmla="*/ 44386 w 52640"/>
                <a:gd name="connsiteY34" fmla="*/ 10375 h 33522"/>
                <a:gd name="connsiteX35" fmla="*/ 47392 w 52640"/>
                <a:gd name="connsiteY35" fmla="*/ 9401 h 33522"/>
                <a:gd name="connsiteX36" fmla="*/ 48895 w 52640"/>
                <a:gd name="connsiteY36" fmla="*/ 12624 h 33522"/>
                <a:gd name="connsiteX37" fmla="*/ 50213 w 52640"/>
                <a:gd name="connsiteY37" fmla="*/ 12709 h 33522"/>
                <a:gd name="connsiteX38" fmla="*/ 50705 w 52640"/>
                <a:gd name="connsiteY38" fmla="*/ 13359 h 33522"/>
                <a:gd name="connsiteX39" fmla="*/ 50383 w 52640"/>
                <a:gd name="connsiteY39" fmla="*/ 14440 h 33522"/>
                <a:gd name="connsiteX40" fmla="*/ 51443 w 52640"/>
                <a:gd name="connsiteY40" fmla="*/ 15701 h 33522"/>
                <a:gd name="connsiteX41" fmla="*/ 51382 w 52640"/>
                <a:gd name="connsiteY41" fmla="*/ 16927 h 33522"/>
                <a:gd name="connsiteX42" fmla="*/ 52640 w 52640"/>
                <a:gd name="connsiteY42" fmla="*/ 18471 h 33522"/>
                <a:gd name="connsiteX43" fmla="*/ 51291 w 52640"/>
                <a:gd name="connsiteY43" fmla="*/ 18863 h 33522"/>
                <a:gd name="connsiteX44" fmla="*/ 50470 w 52640"/>
                <a:gd name="connsiteY44" fmla="*/ 19407 h 33522"/>
                <a:gd name="connsiteX45" fmla="*/ 50220 w 52640"/>
                <a:gd name="connsiteY45" fmla="*/ 20655 h 33522"/>
                <a:gd name="connsiteX46" fmla="*/ 51202 w 52640"/>
                <a:gd name="connsiteY46" fmla="*/ 22696 h 33522"/>
                <a:gd name="connsiteX47" fmla="*/ 50434 w 52640"/>
                <a:gd name="connsiteY47" fmla="*/ 23179 h 33522"/>
                <a:gd name="connsiteX48" fmla="*/ 48228 w 52640"/>
                <a:gd name="connsiteY48" fmla="*/ 23071 h 33522"/>
                <a:gd name="connsiteX49" fmla="*/ 47935 w 52640"/>
                <a:gd name="connsiteY49" fmla="*/ 23928 h 33522"/>
                <a:gd name="connsiteX50" fmla="*/ 45332 w 52640"/>
                <a:gd name="connsiteY50" fmla="*/ 23698 h 33522"/>
                <a:gd name="connsiteX51" fmla="*/ 44017 w 52640"/>
                <a:gd name="connsiteY51" fmla="*/ 27843 h 33522"/>
                <a:gd name="connsiteX52" fmla="*/ 40364 w 52640"/>
                <a:gd name="connsiteY52" fmla="*/ 28885 h 33522"/>
                <a:gd name="connsiteX53" fmla="*/ 38738 w 52640"/>
                <a:gd name="connsiteY53" fmla="*/ 29832 h 33522"/>
                <a:gd name="connsiteX54" fmla="*/ 35740 w 52640"/>
                <a:gd name="connsiteY54" fmla="*/ 30974 h 33522"/>
                <a:gd name="connsiteX55" fmla="*/ 33970 w 52640"/>
                <a:gd name="connsiteY55" fmla="*/ 31835 h 33522"/>
                <a:gd name="connsiteX56" fmla="*/ 32078 w 52640"/>
                <a:gd name="connsiteY56" fmla="*/ 33164 h 33522"/>
                <a:gd name="connsiteX57" fmla="*/ 29610 w 52640"/>
                <a:gd name="connsiteY57" fmla="*/ 33493 h 33522"/>
                <a:gd name="connsiteX58" fmla="*/ 28661 w 52640"/>
                <a:gd name="connsiteY58" fmla="*/ 32575 h 33522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48141 w 52640"/>
                <a:gd name="connsiteY27" fmla="*/ 436 h 33250"/>
                <a:gd name="connsiteX28" fmla="*/ 49336 w 52640"/>
                <a:gd name="connsiteY28" fmla="*/ 3354 h 33250"/>
                <a:gd name="connsiteX29" fmla="*/ 39450 w 52640"/>
                <a:gd name="connsiteY29" fmla="*/ 7615 h 33250"/>
                <a:gd name="connsiteX30" fmla="*/ 41589 w 52640"/>
                <a:gd name="connsiteY30" fmla="*/ 6595 h 33250"/>
                <a:gd name="connsiteX31" fmla="*/ 41557 w 52640"/>
                <a:gd name="connsiteY31" fmla="*/ 7395 h 33250"/>
                <a:gd name="connsiteX32" fmla="*/ 41441 w 52640"/>
                <a:gd name="connsiteY32" fmla="*/ 9795 h 33250"/>
                <a:gd name="connsiteX33" fmla="*/ 44386 w 52640"/>
                <a:gd name="connsiteY33" fmla="*/ 10103 h 33250"/>
                <a:gd name="connsiteX34" fmla="*/ 47392 w 52640"/>
                <a:gd name="connsiteY34" fmla="*/ 9129 h 33250"/>
                <a:gd name="connsiteX35" fmla="*/ 48895 w 52640"/>
                <a:gd name="connsiteY35" fmla="*/ 12352 h 33250"/>
                <a:gd name="connsiteX36" fmla="*/ 50213 w 52640"/>
                <a:gd name="connsiteY36" fmla="*/ 12437 h 33250"/>
                <a:gd name="connsiteX37" fmla="*/ 50705 w 52640"/>
                <a:gd name="connsiteY37" fmla="*/ 13087 h 33250"/>
                <a:gd name="connsiteX38" fmla="*/ 50383 w 52640"/>
                <a:gd name="connsiteY38" fmla="*/ 14168 h 33250"/>
                <a:gd name="connsiteX39" fmla="*/ 51443 w 52640"/>
                <a:gd name="connsiteY39" fmla="*/ 15429 h 33250"/>
                <a:gd name="connsiteX40" fmla="*/ 51382 w 52640"/>
                <a:gd name="connsiteY40" fmla="*/ 16655 h 33250"/>
                <a:gd name="connsiteX41" fmla="*/ 52640 w 52640"/>
                <a:gd name="connsiteY41" fmla="*/ 18199 h 33250"/>
                <a:gd name="connsiteX42" fmla="*/ 51291 w 52640"/>
                <a:gd name="connsiteY42" fmla="*/ 18591 h 33250"/>
                <a:gd name="connsiteX43" fmla="*/ 50470 w 52640"/>
                <a:gd name="connsiteY43" fmla="*/ 19135 h 33250"/>
                <a:gd name="connsiteX44" fmla="*/ 50220 w 52640"/>
                <a:gd name="connsiteY44" fmla="*/ 20383 h 33250"/>
                <a:gd name="connsiteX45" fmla="*/ 51202 w 52640"/>
                <a:gd name="connsiteY45" fmla="*/ 22424 h 33250"/>
                <a:gd name="connsiteX46" fmla="*/ 50434 w 52640"/>
                <a:gd name="connsiteY46" fmla="*/ 22907 h 33250"/>
                <a:gd name="connsiteX47" fmla="*/ 48228 w 52640"/>
                <a:gd name="connsiteY47" fmla="*/ 22799 h 33250"/>
                <a:gd name="connsiteX48" fmla="*/ 47935 w 52640"/>
                <a:gd name="connsiteY48" fmla="*/ 23656 h 33250"/>
                <a:gd name="connsiteX49" fmla="*/ 45332 w 52640"/>
                <a:gd name="connsiteY49" fmla="*/ 23426 h 33250"/>
                <a:gd name="connsiteX50" fmla="*/ 44017 w 52640"/>
                <a:gd name="connsiteY50" fmla="*/ 27571 h 33250"/>
                <a:gd name="connsiteX51" fmla="*/ 40364 w 52640"/>
                <a:gd name="connsiteY51" fmla="*/ 28613 h 33250"/>
                <a:gd name="connsiteX52" fmla="*/ 38738 w 52640"/>
                <a:gd name="connsiteY52" fmla="*/ 29560 h 33250"/>
                <a:gd name="connsiteX53" fmla="*/ 35740 w 52640"/>
                <a:gd name="connsiteY53" fmla="*/ 30702 h 33250"/>
                <a:gd name="connsiteX54" fmla="*/ 33970 w 52640"/>
                <a:gd name="connsiteY54" fmla="*/ 31563 h 33250"/>
                <a:gd name="connsiteX55" fmla="*/ 32078 w 52640"/>
                <a:gd name="connsiteY55" fmla="*/ 32892 h 33250"/>
                <a:gd name="connsiteX56" fmla="*/ 29610 w 52640"/>
                <a:gd name="connsiteY56" fmla="*/ 33221 h 33250"/>
                <a:gd name="connsiteX57" fmla="*/ 28661 w 52640"/>
                <a:gd name="connsiteY57" fmla="*/ 32303 h 33250"/>
                <a:gd name="connsiteX0" fmla="*/ 28661 w 52640"/>
                <a:gd name="connsiteY0" fmla="*/ 32613 h 33560"/>
                <a:gd name="connsiteX1" fmla="*/ 27752 w 52640"/>
                <a:gd name="connsiteY1" fmla="*/ 30454 h 33560"/>
                <a:gd name="connsiteX2" fmla="*/ 24379 w 52640"/>
                <a:gd name="connsiteY2" fmla="*/ 30237 h 33560"/>
                <a:gd name="connsiteX3" fmla="*/ 24489 w 52640"/>
                <a:gd name="connsiteY3" fmla="*/ 31526 h 33560"/>
                <a:gd name="connsiteX4" fmla="*/ 22650 w 52640"/>
                <a:gd name="connsiteY4" fmla="*/ 31915 h 33560"/>
                <a:gd name="connsiteX5" fmla="*/ 21370 w 52640"/>
                <a:gd name="connsiteY5" fmla="*/ 31023 h 33560"/>
                <a:gd name="connsiteX6" fmla="*/ 19987 w 52640"/>
                <a:gd name="connsiteY6" fmla="*/ 29568 h 33560"/>
                <a:gd name="connsiteX7" fmla="*/ 18316 w 52640"/>
                <a:gd name="connsiteY7" fmla="*/ 28219 h 33560"/>
                <a:gd name="connsiteX8" fmla="*/ 18798 w 52640"/>
                <a:gd name="connsiteY8" fmla="*/ 27431 h 33560"/>
                <a:gd name="connsiteX9" fmla="*/ 17950 w 52640"/>
                <a:gd name="connsiteY9" fmla="*/ 26943 h 33560"/>
                <a:gd name="connsiteX10" fmla="*/ 17431 w 52640"/>
                <a:gd name="connsiteY10" fmla="*/ 24551 h 33560"/>
                <a:gd name="connsiteX11" fmla="*/ 17892 w 52640"/>
                <a:gd name="connsiteY11" fmla="*/ 22964 h 33560"/>
                <a:gd name="connsiteX12" fmla="*/ 15150 w 52640"/>
                <a:gd name="connsiteY12" fmla="*/ 18829 h 33560"/>
                <a:gd name="connsiteX13" fmla="*/ 12396 w 52640"/>
                <a:gd name="connsiteY13" fmla="*/ 17515 h 33560"/>
                <a:gd name="connsiteX14" fmla="*/ 2114 w 52640"/>
                <a:gd name="connsiteY14" fmla="*/ 9859 h 33560"/>
                <a:gd name="connsiteX15" fmla="*/ 85 w 52640"/>
                <a:gd name="connsiteY15" fmla="*/ 8392 h 33560"/>
                <a:gd name="connsiteX16" fmla="*/ 3666 w 52640"/>
                <a:gd name="connsiteY16" fmla="*/ 5905 h 33560"/>
                <a:gd name="connsiteX17" fmla="*/ 6207 w 52640"/>
                <a:gd name="connsiteY17" fmla="*/ 7011 h 33560"/>
                <a:gd name="connsiteX18" fmla="*/ 9327 w 52640"/>
                <a:gd name="connsiteY18" fmla="*/ 7103 h 33560"/>
                <a:gd name="connsiteX19" fmla="*/ 13233 w 52640"/>
                <a:gd name="connsiteY19" fmla="*/ 4827 h 33560"/>
                <a:gd name="connsiteX20" fmla="*/ 17420 w 52640"/>
                <a:gd name="connsiteY20" fmla="*/ 4429 h 33560"/>
                <a:gd name="connsiteX21" fmla="*/ 20502 w 52640"/>
                <a:gd name="connsiteY21" fmla="*/ 4844 h 33560"/>
                <a:gd name="connsiteX22" fmla="*/ 23102 w 52640"/>
                <a:gd name="connsiteY22" fmla="*/ 5248 h 33560"/>
                <a:gd name="connsiteX23" fmla="*/ 29452 w 52640"/>
                <a:gd name="connsiteY23" fmla="*/ 3778 h 33560"/>
                <a:gd name="connsiteX24" fmla="*/ 33403 w 52640"/>
                <a:gd name="connsiteY24" fmla="*/ 2516 h 33560"/>
                <a:gd name="connsiteX25" fmla="*/ 38107 w 52640"/>
                <a:gd name="connsiteY25" fmla="*/ 311 h 33560"/>
                <a:gd name="connsiteX26" fmla="*/ 45873 w 52640"/>
                <a:gd name="connsiteY26" fmla="*/ 2481 h 33560"/>
                <a:gd name="connsiteX27" fmla="*/ 49527 w 52640"/>
                <a:gd name="connsiteY27" fmla="*/ 9 h 33560"/>
                <a:gd name="connsiteX28" fmla="*/ 49336 w 52640"/>
                <a:gd name="connsiteY28" fmla="*/ 3664 h 33560"/>
                <a:gd name="connsiteX29" fmla="*/ 39450 w 52640"/>
                <a:gd name="connsiteY29" fmla="*/ 7925 h 33560"/>
                <a:gd name="connsiteX30" fmla="*/ 41589 w 52640"/>
                <a:gd name="connsiteY30" fmla="*/ 6905 h 33560"/>
                <a:gd name="connsiteX31" fmla="*/ 41557 w 52640"/>
                <a:gd name="connsiteY31" fmla="*/ 7705 h 33560"/>
                <a:gd name="connsiteX32" fmla="*/ 41441 w 52640"/>
                <a:gd name="connsiteY32" fmla="*/ 10105 h 33560"/>
                <a:gd name="connsiteX33" fmla="*/ 44386 w 52640"/>
                <a:gd name="connsiteY33" fmla="*/ 10413 h 33560"/>
                <a:gd name="connsiteX34" fmla="*/ 47392 w 52640"/>
                <a:gd name="connsiteY34" fmla="*/ 9439 h 33560"/>
                <a:gd name="connsiteX35" fmla="*/ 48895 w 52640"/>
                <a:gd name="connsiteY35" fmla="*/ 12662 h 33560"/>
                <a:gd name="connsiteX36" fmla="*/ 50213 w 52640"/>
                <a:gd name="connsiteY36" fmla="*/ 12747 h 33560"/>
                <a:gd name="connsiteX37" fmla="*/ 50705 w 52640"/>
                <a:gd name="connsiteY37" fmla="*/ 13397 h 33560"/>
                <a:gd name="connsiteX38" fmla="*/ 50383 w 52640"/>
                <a:gd name="connsiteY38" fmla="*/ 14478 h 33560"/>
                <a:gd name="connsiteX39" fmla="*/ 51443 w 52640"/>
                <a:gd name="connsiteY39" fmla="*/ 15739 h 33560"/>
                <a:gd name="connsiteX40" fmla="*/ 51382 w 52640"/>
                <a:gd name="connsiteY40" fmla="*/ 16965 h 33560"/>
                <a:gd name="connsiteX41" fmla="*/ 52640 w 52640"/>
                <a:gd name="connsiteY41" fmla="*/ 18509 h 33560"/>
                <a:gd name="connsiteX42" fmla="*/ 51291 w 52640"/>
                <a:gd name="connsiteY42" fmla="*/ 18901 h 33560"/>
                <a:gd name="connsiteX43" fmla="*/ 50470 w 52640"/>
                <a:gd name="connsiteY43" fmla="*/ 19445 h 33560"/>
                <a:gd name="connsiteX44" fmla="*/ 50220 w 52640"/>
                <a:gd name="connsiteY44" fmla="*/ 20693 h 33560"/>
                <a:gd name="connsiteX45" fmla="*/ 51202 w 52640"/>
                <a:gd name="connsiteY45" fmla="*/ 22734 h 33560"/>
                <a:gd name="connsiteX46" fmla="*/ 50434 w 52640"/>
                <a:gd name="connsiteY46" fmla="*/ 23217 h 33560"/>
                <a:gd name="connsiteX47" fmla="*/ 48228 w 52640"/>
                <a:gd name="connsiteY47" fmla="*/ 23109 h 33560"/>
                <a:gd name="connsiteX48" fmla="*/ 47935 w 52640"/>
                <a:gd name="connsiteY48" fmla="*/ 23966 h 33560"/>
                <a:gd name="connsiteX49" fmla="*/ 45332 w 52640"/>
                <a:gd name="connsiteY49" fmla="*/ 23736 h 33560"/>
                <a:gd name="connsiteX50" fmla="*/ 44017 w 52640"/>
                <a:gd name="connsiteY50" fmla="*/ 27881 h 33560"/>
                <a:gd name="connsiteX51" fmla="*/ 40364 w 52640"/>
                <a:gd name="connsiteY51" fmla="*/ 28923 h 33560"/>
                <a:gd name="connsiteX52" fmla="*/ 38738 w 52640"/>
                <a:gd name="connsiteY52" fmla="*/ 29870 h 33560"/>
                <a:gd name="connsiteX53" fmla="*/ 35740 w 52640"/>
                <a:gd name="connsiteY53" fmla="*/ 31012 h 33560"/>
                <a:gd name="connsiteX54" fmla="*/ 33970 w 52640"/>
                <a:gd name="connsiteY54" fmla="*/ 31873 h 33560"/>
                <a:gd name="connsiteX55" fmla="*/ 32078 w 52640"/>
                <a:gd name="connsiteY55" fmla="*/ 33202 h 33560"/>
                <a:gd name="connsiteX56" fmla="*/ 29610 w 52640"/>
                <a:gd name="connsiteY56" fmla="*/ 33531 h 33560"/>
                <a:gd name="connsiteX57" fmla="*/ 28661 w 52640"/>
                <a:gd name="connsiteY57" fmla="*/ 32613 h 33560"/>
                <a:gd name="connsiteX0" fmla="*/ 28661 w 52640"/>
                <a:gd name="connsiteY0" fmla="*/ 32673 h 33620"/>
                <a:gd name="connsiteX1" fmla="*/ 27752 w 52640"/>
                <a:gd name="connsiteY1" fmla="*/ 30514 h 33620"/>
                <a:gd name="connsiteX2" fmla="*/ 24379 w 52640"/>
                <a:gd name="connsiteY2" fmla="*/ 30297 h 33620"/>
                <a:gd name="connsiteX3" fmla="*/ 24489 w 52640"/>
                <a:gd name="connsiteY3" fmla="*/ 31586 h 33620"/>
                <a:gd name="connsiteX4" fmla="*/ 22650 w 52640"/>
                <a:gd name="connsiteY4" fmla="*/ 31975 h 33620"/>
                <a:gd name="connsiteX5" fmla="*/ 21370 w 52640"/>
                <a:gd name="connsiteY5" fmla="*/ 31083 h 33620"/>
                <a:gd name="connsiteX6" fmla="*/ 19987 w 52640"/>
                <a:gd name="connsiteY6" fmla="*/ 29628 h 33620"/>
                <a:gd name="connsiteX7" fmla="*/ 18316 w 52640"/>
                <a:gd name="connsiteY7" fmla="*/ 28279 h 33620"/>
                <a:gd name="connsiteX8" fmla="*/ 18798 w 52640"/>
                <a:gd name="connsiteY8" fmla="*/ 27491 h 33620"/>
                <a:gd name="connsiteX9" fmla="*/ 17950 w 52640"/>
                <a:gd name="connsiteY9" fmla="*/ 27003 h 33620"/>
                <a:gd name="connsiteX10" fmla="*/ 17431 w 52640"/>
                <a:gd name="connsiteY10" fmla="*/ 24611 h 33620"/>
                <a:gd name="connsiteX11" fmla="*/ 17892 w 52640"/>
                <a:gd name="connsiteY11" fmla="*/ 23024 h 33620"/>
                <a:gd name="connsiteX12" fmla="*/ 15150 w 52640"/>
                <a:gd name="connsiteY12" fmla="*/ 18889 h 33620"/>
                <a:gd name="connsiteX13" fmla="*/ 12396 w 52640"/>
                <a:gd name="connsiteY13" fmla="*/ 17575 h 33620"/>
                <a:gd name="connsiteX14" fmla="*/ 2114 w 52640"/>
                <a:gd name="connsiteY14" fmla="*/ 9919 h 33620"/>
                <a:gd name="connsiteX15" fmla="*/ 85 w 52640"/>
                <a:gd name="connsiteY15" fmla="*/ 8452 h 33620"/>
                <a:gd name="connsiteX16" fmla="*/ 3666 w 52640"/>
                <a:gd name="connsiteY16" fmla="*/ 5965 h 33620"/>
                <a:gd name="connsiteX17" fmla="*/ 6207 w 52640"/>
                <a:gd name="connsiteY17" fmla="*/ 7071 h 33620"/>
                <a:gd name="connsiteX18" fmla="*/ 9327 w 52640"/>
                <a:gd name="connsiteY18" fmla="*/ 7163 h 33620"/>
                <a:gd name="connsiteX19" fmla="*/ 13233 w 52640"/>
                <a:gd name="connsiteY19" fmla="*/ 4887 h 33620"/>
                <a:gd name="connsiteX20" fmla="*/ 17420 w 52640"/>
                <a:gd name="connsiteY20" fmla="*/ 4489 h 33620"/>
                <a:gd name="connsiteX21" fmla="*/ 20502 w 52640"/>
                <a:gd name="connsiteY21" fmla="*/ 4904 h 33620"/>
                <a:gd name="connsiteX22" fmla="*/ 23102 w 52640"/>
                <a:gd name="connsiteY22" fmla="*/ 5308 h 33620"/>
                <a:gd name="connsiteX23" fmla="*/ 29452 w 52640"/>
                <a:gd name="connsiteY23" fmla="*/ 3838 h 33620"/>
                <a:gd name="connsiteX24" fmla="*/ 33403 w 52640"/>
                <a:gd name="connsiteY24" fmla="*/ 2576 h 33620"/>
                <a:gd name="connsiteX25" fmla="*/ 38107 w 52640"/>
                <a:gd name="connsiteY25" fmla="*/ 371 h 33620"/>
                <a:gd name="connsiteX26" fmla="*/ 45873 w 52640"/>
                <a:gd name="connsiteY26" fmla="*/ 2541 h 33620"/>
                <a:gd name="connsiteX27" fmla="*/ 47794 w 52640"/>
                <a:gd name="connsiteY27" fmla="*/ 1267 h 33620"/>
                <a:gd name="connsiteX28" fmla="*/ 49527 w 52640"/>
                <a:gd name="connsiteY28" fmla="*/ 69 h 33620"/>
                <a:gd name="connsiteX29" fmla="*/ 49336 w 52640"/>
                <a:gd name="connsiteY29" fmla="*/ 3724 h 33620"/>
                <a:gd name="connsiteX30" fmla="*/ 39450 w 52640"/>
                <a:gd name="connsiteY30" fmla="*/ 7985 h 33620"/>
                <a:gd name="connsiteX31" fmla="*/ 41589 w 52640"/>
                <a:gd name="connsiteY31" fmla="*/ 6965 h 33620"/>
                <a:gd name="connsiteX32" fmla="*/ 41557 w 52640"/>
                <a:gd name="connsiteY32" fmla="*/ 7765 h 33620"/>
                <a:gd name="connsiteX33" fmla="*/ 41441 w 52640"/>
                <a:gd name="connsiteY33" fmla="*/ 10165 h 33620"/>
                <a:gd name="connsiteX34" fmla="*/ 44386 w 52640"/>
                <a:gd name="connsiteY34" fmla="*/ 10473 h 33620"/>
                <a:gd name="connsiteX35" fmla="*/ 47392 w 52640"/>
                <a:gd name="connsiteY35" fmla="*/ 9499 h 33620"/>
                <a:gd name="connsiteX36" fmla="*/ 48895 w 52640"/>
                <a:gd name="connsiteY36" fmla="*/ 12722 h 33620"/>
                <a:gd name="connsiteX37" fmla="*/ 50213 w 52640"/>
                <a:gd name="connsiteY37" fmla="*/ 12807 h 33620"/>
                <a:gd name="connsiteX38" fmla="*/ 50705 w 52640"/>
                <a:gd name="connsiteY38" fmla="*/ 13457 h 33620"/>
                <a:gd name="connsiteX39" fmla="*/ 50383 w 52640"/>
                <a:gd name="connsiteY39" fmla="*/ 14538 h 33620"/>
                <a:gd name="connsiteX40" fmla="*/ 51443 w 52640"/>
                <a:gd name="connsiteY40" fmla="*/ 15799 h 33620"/>
                <a:gd name="connsiteX41" fmla="*/ 51382 w 52640"/>
                <a:gd name="connsiteY41" fmla="*/ 17025 h 33620"/>
                <a:gd name="connsiteX42" fmla="*/ 52640 w 52640"/>
                <a:gd name="connsiteY42" fmla="*/ 18569 h 33620"/>
                <a:gd name="connsiteX43" fmla="*/ 51291 w 52640"/>
                <a:gd name="connsiteY43" fmla="*/ 18961 h 33620"/>
                <a:gd name="connsiteX44" fmla="*/ 50470 w 52640"/>
                <a:gd name="connsiteY44" fmla="*/ 19505 h 33620"/>
                <a:gd name="connsiteX45" fmla="*/ 50220 w 52640"/>
                <a:gd name="connsiteY45" fmla="*/ 20753 h 33620"/>
                <a:gd name="connsiteX46" fmla="*/ 51202 w 52640"/>
                <a:gd name="connsiteY46" fmla="*/ 22794 h 33620"/>
                <a:gd name="connsiteX47" fmla="*/ 50434 w 52640"/>
                <a:gd name="connsiteY47" fmla="*/ 23277 h 33620"/>
                <a:gd name="connsiteX48" fmla="*/ 48228 w 52640"/>
                <a:gd name="connsiteY48" fmla="*/ 23169 h 33620"/>
                <a:gd name="connsiteX49" fmla="*/ 47935 w 52640"/>
                <a:gd name="connsiteY49" fmla="*/ 24026 h 33620"/>
                <a:gd name="connsiteX50" fmla="*/ 45332 w 52640"/>
                <a:gd name="connsiteY50" fmla="*/ 23796 h 33620"/>
                <a:gd name="connsiteX51" fmla="*/ 44017 w 52640"/>
                <a:gd name="connsiteY51" fmla="*/ 27941 h 33620"/>
                <a:gd name="connsiteX52" fmla="*/ 40364 w 52640"/>
                <a:gd name="connsiteY52" fmla="*/ 28983 h 33620"/>
                <a:gd name="connsiteX53" fmla="*/ 38738 w 52640"/>
                <a:gd name="connsiteY53" fmla="*/ 29930 h 33620"/>
                <a:gd name="connsiteX54" fmla="*/ 35740 w 52640"/>
                <a:gd name="connsiteY54" fmla="*/ 31072 h 33620"/>
                <a:gd name="connsiteX55" fmla="*/ 33970 w 52640"/>
                <a:gd name="connsiteY55" fmla="*/ 31933 h 33620"/>
                <a:gd name="connsiteX56" fmla="*/ 32078 w 52640"/>
                <a:gd name="connsiteY56" fmla="*/ 33262 h 33620"/>
                <a:gd name="connsiteX57" fmla="*/ 29610 w 52640"/>
                <a:gd name="connsiteY57" fmla="*/ 33591 h 33620"/>
                <a:gd name="connsiteX58" fmla="*/ 28661 w 52640"/>
                <a:gd name="connsiteY58" fmla="*/ 32673 h 33620"/>
                <a:gd name="connsiteX0" fmla="*/ 28661 w 52640"/>
                <a:gd name="connsiteY0" fmla="*/ 32618 h 33565"/>
                <a:gd name="connsiteX1" fmla="*/ 27752 w 52640"/>
                <a:gd name="connsiteY1" fmla="*/ 30459 h 33565"/>
                <a:gd name="connsiteX2" fmla="*/ 24379 w 52640"/>
                <a:gd name="connsiteY2" fmla="*/ 30242 h 33565"/>
                <a:gd name="connsiteX3" fmla="*/ 24489 w 52640"/>
                <a:gd name="connsiteY3" fmla="*/ 31531 h 33565"/>
                <a:gd name="connsiteX4" fmla="*/ 22650 w 52640"/>
                <a:gd name="connsiteY4" fmla="*/ 31920 h 33565"/>
                <a:gd name="connsiteX5" fmla="*/ 21370 w 52640"/>
                <a:gd name="connsiteY5" fmla="*/ 31028 h 33565"/>
                <a:gd name="connsiteX6" fmla="*/ 19987 w 52640"/>
                <a:gd name="connsiteY6" fmla="*/ 29573 h 33565"/>
                <a:gd name="connsiteX7" fmla="*/ 18316 w 52640"/>
                <a:gd name="connsiteY7" fmla="*/ 28224 h 33565"/>
                <a:gd name="connsiteX8" fmla="*/ 18798 w 52640"/>
                <a:gd name="connsiteY8" fmla="*/ 27436 h 33565"/>
                <a:gd name="connsiteX9" fmla="*/ 17950 w 52640"/>
                <a:gd name="connsiteY9" fmla="*/ 26948 h 33565"/>
                <a:gd name="connsiteX10" fmla="*/ 17431 w 52640"/>
                <a:gd name="connsiteY10" fmla="*/ 24556 h 33565"/>
                <a:gd name="connsiteX11" fmla="*/ 17892 w 52640"/>
                <a:gd name="connsiteY11" fmla="*/ 22969 h 33565"/>
                <a:gd name="connsiteX12" fmla="*/ 15150 w 52640"/>
                <a:gd name="connsiteY12" fmla="*/ 18834 h 33565"/>
                <a:gd name="connsiteX13" fmla="*/ 12396 w 52640"/>
                <a:gd name="connsiteY13" fmla="*/ 17520 h 33565"/>
                <a:gd name="connsiteX14" fmla="*/ 2114 w 52640"/>
                <a:gd name="connsiteY14" fmla="*/ 9864 h 33565"/>
                <a:gd name="connsiteX15" fmla="*/ 85 w 52640"/>
                <a:gd name="connsiteY15" fmla="*/ 8397 h 33565"/>
                <a:gd name="connsiteX16" fmla="*/ 3666 w 52640"/>
                <a:gd name="connsiteY16" fmla="*/ 5910 h 33565"/>
                <a:gd name="connsiteX17" fmla="*/ 6207 w 52640"/>
                <a:gd name="connsiteY17" fmla="*/ 7016 h 33565"/>
                <a:gd name="connsiteX18" fmla="*/ 9327 w 52640"/>
                <a:gd name="connsiteY18" fmla="*/ 7108 h 33565"/>
                <a:gd name="connsiteX19" fmla="*/ 13233 w 52640"/>
                <a:gd name="connsiteY19" fmla="*/ 4832 h 33565"/>
                <a:gd name="connsiteX20" fmla="*/ 17420 w 52640"/>
                <a:gd name="connsiteY20" fmla="*/ 4434 h 33565"/>
                <a:gd name="connsiteX21" fmla="*/ 20502 w 52640"/>
                <a:gd name="connsiteY21" fmla="*/ 4849 h 33565"/>
                <a:gd name="connsiteX22" fmla="*/ 23102 w 52640"/>
                <a:gd name="connsiteY22" fmla="*/ 5253 h 33565"/>
                <a:gd name="connsiteX23" fmla="*/ 29452 w 52640"/>
                <a:gd name="connsiteY23" fmla="*/ 3783 h 33565"/>
                <a:gd name="connsiteX24" fmla="*/ 33403 w 52640"/>
                <a:gd name="connsiteY24" fmla="*/ 2521 h 33565"/>
                <a:gd name="connsiteX25" fmla="*/ 38107 w 52640"/>
                <a:gd name="connsiteY25" fmla="*/ 316 h 33565"/>
                <a:gd name="connsiteX26" fmla="*/ 45873 w 52640"/>
                <a:gd name="connsiteY26" fmla="*/ 2486 h 33565"/>
                <a:gd name="connsiteX27" fmla="*/ 47794 w 52640"/>
                <a:gd name="connsiteY27" fmla="*/ 1212 h 33565"/>
                <a:gd name="connsiteX28" fmla="*/ 49527 w 52640"/>
                <a:gd name="connsiteY28" fmla="*/ 14 h 33565"/>
                <a:gd name="connsiteX29" fmla="*/ 49412 w 52640"/>
                <a:gd name="connsiteY29" fmla="*/ 2225 h 33565"/>
                <a:gd name="connsiteX30" fmla="*/ 49336 w 52640"/>
                <a:gd name="connsiteY30" fmla="*/ 3669 h 33565"/>
                <a:gd name="connsiteX31" fmla="*/ 39450 w 52640"/>
                <a:gd name="connsiteY31" fmla="*/ 7930 h 33565"/>
                <a:gd name="connsiteX32" fmla="*/ 41589 w 52640"/>
                <a:gd name="connsiteY32" fmla="*/ 6910 h 33565"/>
                <a:gd name="connsiteX33" fmla="*/ 41557 w 52640"/>
                <a:gd name="connsiteY33" fmla="*/ 7710 h 33565"/>
                <a:gd name="connsiteX34" fmla="*/ 41441 w 52640"/>
                <a:gd name="connsiteY34" fmla="*/ 10110 h 33565"/>
                <a:gd name="connsiteX35" fmla="*/ 44386 w 52640"/>
                <a:gd name="connsiteY35" fmla="*/ 10418 h 33565"/>
                <a:gd name="connsiteX36" fmla="*/ 47392 w 52640"/>
                <a:gd name="connsiteY36" fmla="*/ 9444 h 33565"/>
                <a:gd name="connsiteX37" fmla="*/ 48895 w 52640"/>
                <a:gd name="connsiteY37" fmla="*/ 12667 h 33565"/>
                <a:gd name="connsiteX38" fmla="*/ 50213 w 52640"/>
                <a:gd name="connsiteY38" fmla="*/ 12752 h 33565"/>
                <a:gd name="connsiteX39" fmla="*/ 50705 w 52640"/>
                <a:gd name="connsiteY39" fmla="*/ 13402 h 33565"/>
                <a:gd name="connsiteX40" fmla="*/ 50383 w 52640"/>
                <a:gd name="connsiteY40" fmla="*/ 14483 h 33565"/>
                <a:gd name="connsiteX41" fmla="*/ 51443 w 52640"/>
                <a:gd name="connsiteY41" fmla="*/ 15744 h 33565"/>
                <a:gd name="connsiteX42" fmla="*/ 51382 w 52640"/>
                <a:gd name="connsiteY42" fmla="*/ 16970 h 33565"/>
                <a:gd name="connsiteX43" fmla="*/ 52640 w 52640"/>
                <a:gd name="connsiteY43" fmla="*/ 18514 h 33565"/>
                <a:gd name="connsiteX44" fmla="*/ 51291 w 52640"/>
                <a:gd name="connsiteY44" fmla="*/ 18906 h 33565"/>
                <a:gd name="connsiteX45" fmla="*/ 50470 w 52640"/>
                <a:gd name="connsiteY45" fmla="*/ 19450 h 33565"/>
                <a:gd name="connsiteX46" fmla="*/ 50220 w 52640"/>
                <a:gd name="connsiteY46" fmla="*/ 20698 h 33565"/>
                <a:gd name="connsiteX47" fmla="*/ 51202 w 52640"/>
                <a:gd name="connsiteY47" fmla="*/ 22739 h 33565"/>
                <a:gd name="connsiteX48" fmla="*/ 50434 w 52640"/>
                <a:gd name="connsiteY48" fmla="*/ 23222 h 33565"/>
                <a:gd name="connsiteX49" fmla="*/ 48228 w 52640"/>
                <a:gd name="connsiteY49" fmla="*/ 23114 h 33565"/>
                <a:gd name="connsiteX50" fmla="*/ 47935 w 52640"/>
                <a:gd name="connsiteY50" fmla="*/ 23971 h 33565"/>
                <a:gd name="connsiteX51" fmla="*/ 45332 w 52640"/>
                <a:gd name="connsiteY51" fmla="*/ 23741 h 33565"/>
                <a:gd name="connsiteX52" fmla="*/ 44017 w 52640"/>
                <a:gd name="connsiteY52" fmla="*/ 27886 h 33565"/>
                <a:gd name="connsiteX53" fmla="*/ 40364 w 52640"/>
                <a:gd name="connsiteY53" fmla="*/ 28928 h 33565"/>
                <a:gd name="connsiteX54" fmla="*/ 38738 w 52640"/>
                <a:gd name="connsiteY54" fmla="*/ 29875 h 33565"/>
                <a:gd name="connsiteX55" fmla="*/ 35740 w 52640"/>
                <a:gd name="connsiteY55" fmla="*/ 31017 h 33565"/>
                <a:gd name="connsiteX56" fmla="*/ 33970 w 52640"/>
                <a:gd name="connsiteY56" fmla="*/ 31878 h 33565"/>
                <a:gd name="connsiteX57" fmla="*/ 32078 w 52640"/>
                <a:gd name="connsiteY57" fmla="*/ 33207 h 33565"/>
                <a:gd name="connsiteX58" fmla="*/ 29610 w 52640"/>
                <a:gd name="connsiteY58" fmla="*/ 33536 h 33565"/>
                <a:gd name="connsiteX59" fmla="*/ 28661 w 52640"/>
                <a:gd name="connsiteY59" fmla="*/ 32618 h 33565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39450 w 52640"/>
                <a:gd name="connsiteY31" fmla="*/ 866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51348 w 52640"/>
                <a:gd name="connsiteY31" fmla="*/ 737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4995"/>
                <a:gd name="connsiteY0" fmla="*/ 33349 h 34296"/>
                <a:gd name="connsiteX1" fmla="*/ 27752 w 54995"/>
                <a:gd name="connsiteY1" fmla="*/ 31190 h 34296"/>
                <a:gd name="connsiteX2" fmla="*/ 24379 w 54995"/>
                <a:gd name="connsiteY2" fmla="*/ 30973 h 34296"/>
                <a:gd name="connsiteX3" fmla="*/ 24489 w 54995"/>
                <a:gd name="connsiteY3" fmla="*/ 32262 h 34296"/>
                <a:gd name="connsiteX4" fmla="*/ 22650 w 54995"/>
                <a:gd name="connsiteY4" fmla="*/ 32651 h 34296"/>
                <a:gd name="connsiteX5" fmla="*/ 21370 w 54995"/>
                <a:gd name="connsiteY5" fmla="*/ 31759 h 34296"/>
                <a:gd name="connsiteX6" fmla="*/ 19987 w 54995"/>
                <a:gd name="connsiteY6" fmla="*/ 30304 h 34296"/>
                <a:gd name="connsiteX7" fmla="*/ 18316 w 54995"/>
                <a:gd name="connsiteY7" fmla="*/ 28955 h 34296"/>
                <a:gd name="connsiteX8" fmla="*/ 18798 w 54995"/>
                <a:gd name="connsiteY8" fmla="*/ 28167 h 34296"/>
                <a:gd name="connsiteX9" fmla="*/ 17950 w 54995"/>
                <a:gd name="connsiteY9" fmla="*/ 27679 h 34296"/>
                <a:gd name="connsiteX10" fmla="*/ 17431 w 54995"/>
                <a:gd name="connsiteY10" fmla="*/ 25287 h 34296"/>
                <a:gd name="connsiteX11" fmla="*/ 17892 w 54995"/>
                <a:gd name="connsiteY11" fmla="*/ 23700 h 34296"/>
                <a:gd name="connsiteX12" fmla="*/ 15150 w 54995"/>
                <a:gd name="connsiteY12" fmla="*/ 19565 h 34296"/>
                <a:gd name="connsiteX13" fmla="*/ 12396 w 54995"/>
                <a:gd name="connsiteY13" fmla="*/ 18251 h 34296"/>
                <a:gd name="connsiteX14" fmla="*/ 2114 w 54995"/>
                <a:gd name="connsiteY14" fmla="*/ 10595 h 34296"/>
                <a:gd name="connsiteX15" fmla="*/ 85 w 54995"/>
                <a:gd name="connsiteY15" fmla="*/ 9128 h 34296"/>
                <a:gd name="connsiteX16" fmla="*/ 3666 w 54995"/>
                <a:gd name="connsiteY16" fmla="*/ 6641 h 34296"/>
                <a:gd name="connsiteX17" fmla="*/ 6207 w 54995"/>
                <a:gd name="connsiteY17" fmla="*/ 7747 h 34296"/>
                <a:gd name="connsiteX18" fmla="*/ 9327 w 54995"/>
                <a:gd name="connsiteY18" fmla="*/ 7839 h 34296"/>
                <a:gd name="connsiteX19" fmla="*/ 13233 w 54995"/>
                <a:gd name="connsiteY19" fmla="*/ 5563 h 34296"/>
                <a:gd name="connsiteX20" fmla="*/ 17420 w 54995"/>
                <a:gd name="connsiteY20" fmla="*/ 5165 h 34296"/>
                <a:gd name="connsiteX21" fmla="*/ 20502 w 54995"/>
                <a:gd name="connsiteY21" fmla="*/ 5580 h 34296"/>
                <a:gd name="connsiteX22" fmla="*/ 23102 w 54995"/>
                <a:gd name="connsiteY22" fmla="*/ 5984 h 34296"/>
                <a:gd name="connsiteX23" fmla="*/ 29452 w 54995"/>
                <a:gd name="connsiteY23" fmla="*/ 4514 h 34296"/>
                <a:gd name="connsiteX24" fmla="*/ 33403 w 54995"/>
                <a:gd name="connsiteY24" fmla="*/ 3252 h 34296"/>
                <a:gd name="connsiteX25" fmla="*/ 38107 w 54995"/>
                <a:gd name="connsiteY25" fmla="*/ 1047 h 34296"/>
                <a:gd name="connsiteX26" fmla="*/ 45873 w 54995"/>
                <a:gd name="connsiteY26" fmla="*/ 3217 h 34296"/>
                <a:gd name="connsiteX27" fmla="*/ 47794 w 54995"/>
                <a:gd name="connsiteY27" fmla="*/ 1943 h 34296"/>
                <a:gd name="connsiteX28" fmla="*/ 50798 w 54995"/>
                <a:gd name="connsiteY28" fmla="*/ 8 h 34296"/>
                <a:gd name="connsiteX29" fmla="*/ 49412 w 54995"/>
                <a:gd name="connsiteY29" fmla="*/ 2956 h 34296"/>
                <a:gd name="connsiteX30" fmla="*/ 49336 w 54995"/>
                <a:gd name="connsiteY30" fmla="*/ 4400 h 34296"/>
                <a:gd name="connsiteX31" fmla="*/ 51348 w 54995"/>
                <a:gd name="connsiteY31" fmla="*/ 7371 h 34296"/>
                <a:gd name="connsiteX32" fmla="*/ 54989 w 54995"/>
                <a:gd name="connsiteY32" fmla="*/ 7641 h 34296"/>
                <a:gd name="connsiteX33" fmla="*/ 41557 w 54995"/>
                <a:gd name="connsiteY33" fmla="*/ 8441 h 34296"/>
                <a:gd name="connsiteX34" fmla="*/ 41441 w 54995"/>
                <a:gd name="connsiteY34" fmla="*/ 10841 h 34296"/>
                <a:gd name="connsiteX35" fmla="*/ 44386 w 54995"/>
                <a:gd name="connsiteY35" fmla="*/ 11149 h 34296"/>
                <a:gd name="connsiteX36" fmla="*/ 47392 w 54995"/>
                <a:gd name="connsiteY36" fmla="*/ 10175 h 34296"/>
                <a:gd name="connsiteX37" fmla="*/ 48895 w 54995"/>
                <a:gd name="connsiteY37" fmla="*/ 13398 h 34296"/>
                <a:gd name="connsiteX38" fmla="*/ 50213 w 54995"/>
                <a:gd name="connsiteY38" fmla="*/ 13483 h 34296"/>
                <a:gd name="connsiteX39" fmla="*/ 50705 w 54995"/>
                <a:gd name="connsiteY39" fmla="*/ 14133 h 34296"/>
                <a:gd name="connsiteX40" fmla="*/ 50383 w 54995"/>
                <a:gd name="connsiteY40" fmla="*/ 15214 h 34296"/>
                <a:gd name="connsiteX41" fmla="*/ 51443 w 54995"/>
                <a:gd name="connsiteY41" fmla="*/ 16475 h 34296"/>
                <a:gd name="connsiteX42" fmla="*/ 51382 w 54995"/>
                <a:gd name="connsiteY42" fmla="*/ 17701 h 34296"/>
                <a:gd name="connsiteX43" fmla="*/ 52640 w 54995"/>
                <a:gd name="connsiteY43" fmla="*/ 19245 h 34296"/>
                <a:gd name="connsiteX44" fmla="*/ 51291 w 54995"/>
                <a:gd name="connsiteY44" fmla="*/ 19637 h 34296"/>
                <a:gd name="connsiteX45" fmla="*/ 50470 w 54995"/>
                <a:gd name="connsiteY45" fmla="*/ 20181 h 34296"/>
                <a:gd name="connsiteX46" fmla="*/ 50220 w 54995"/>
                <a:gd name="connsiteY46" fmla="*/ 21429 h 34296"/>
                <a:gd name="connsiteX47" fmla="*/ 51202 w 54995"/>
                <a:gd name="connsiteY47" fmla="*/ 23470 h 34296"/>
                <a:gd name="connsiteX48" fmla="*/ 50434 w 54995"/>
                <a:gd name="connsiteY48" fmla="*/ 23953 h 34296"/>
                <a:gd name="connsiteX49" fmla="*/ 48228 w 54995"/>
                <a:gd name="connsiteY49" fmla="*/ 23845 h 34296"/>
                <a:gd name="connsiteX50" fmla="*/ 47935 w 54995"/>
                <a:gd name="connsiteY50" fmla="*/ 24702 h 34296"/>
                <a:gd name="connsiteX51" fmla="*/ 45332 w 54995"/>
                <a:gd name="connsiteY51" fmla="*/ 24472 h 34296"/>
                <a:gd name="connsiteX52" fmla="*/ 44017 w 54995"/>
                <a:gd name="connsiteY52" fmla="*/ 28617 h 34296"/>
                <a:gd name="connsiteX53" fmla="*/ 40364 w 54995"/>
                <a:gd name="connsiteY53" fmla="*/ 29659 h 34296"/>
                <a:gd name="connsiteX54" fmla="*/ 38738 w 54995"/>
                <a:gd name="connsiteY54" fmla="*/ 30606 h 34296"/>
                <a:gd name="connsiteX55" fmla="*/ 35740 w 54995"/>
                <a:gd name="connsiteY55" fmla="*/ 31748 h 34296"/>
                <a:gd name="connsiteX56" fmla="*/ 33970 w 54995"/>
                <a:gd name="connsiteY56" fmla="*/ 32609 h 34296"/>
                <a:gd name="connsiteX57" fmla="*/ 32078 w 54995"/>
                <a:gd name="connsiteY57" fmla="*/ 33938 h 34296"/>
                <a:gd name="connsiteX58" fmla="*/ 29610 w 54995"/>
                <a:gd name="connsiteY58" fmla="*/ 34267 h 34296"/>
                <a:gd name="connsiteX59" fmla="*/ 28661 w 54995"/>
                <a:gd name="connsiteY59" fmla="*/ 33349 h 34296"/>
                <a:gd name="connsiteX0" fmla="*/ 28661 w 56353"/>
                <a:gd name="connsiteY0" fmla="*/ 33349 h 34296"/>
                <a:gd name="connsiteX1" fmla="*/ 27752 w 56353"/>
                <a:gd name="connsiteY1" fmla="*/ 31190 h 34296"/>
                <a:gd name="connsiteX2" fmla="*/ 24379 w 56353"/>
                <a:gd name="connsiteY2" fmla="*/ 30973 h 34296"/>
                <a:gd name="connsiteX3" fmla="*/ 24489 w 56353"/>
                <a:gd name="connsiteY3" fmla="*/ 32262 h 34296"/>
                <a:gd name="connsiteX4" fmla="*/ 22650 w 56353"/>
                <a:gd name="connsiteY4" fmla="*/ 32651 h 34296"/>
                <a:gd name="connsiteX5" fmla="*/ 21370 w 56353"/>
                <a:gd name="connsiteY5" fmla="*/ 31759 h 34296"/>
                <a:gd name="connsiteX6" fmla="*/ 19987 w 56353"/>
                <a:gd name="connsiteY6" fmla="*/ 30304 h 34296"/>
                <a:gd name="connsiteX7" fmla="*/ 18316 w 56353"/>
                <a:gd name="connsiteY7" fmla="*/ 28955 h 34296"/>
                <a:gd name="connsiteX8" fmla="*/ 18798 w 56353"/>
                <a:gd name="connsiteY8" fmla="*/ 28167 h 34296"/>
                <a:gd name="connsiteX9" fmla="*/ 17950 w 56353"/>
                <a:gd name="connsiteY9" fmla="*/ 27679 h 34296"/>
                <a:gd name="connsiteX10" fmla="*/ 17431 w 56353"/>
                <a:gd name="connsiteY10" fmla="*/ 25287 h 34296"/>
                <a:gd name="connsiteX11" fmla="*/ 17892 w 56353"/>
                <a:gd name="connsiteY11" fmla="*/ 23700 h 34296"/>
                <a:gd name="connsiteX12" fmla="*/ 15150 w 56353"/>
                <a:gd name="connsiteY12" fmla="*/ 19565 h 34296"/>
                <a:gd name="connsiteX13" fmla="*/ 12396 w 56353"/>
                <a:gd name="connsiteY13" fmla="*/ 18251 h 34296"/>
                <a:gd name="connsiteX14" fmla="*/ 2114 w 56353"/>
                <a:gd name="connsiteY14" fmla="*/ 10595 h 34296"/>
                <a:gd name="connsiteX15" fmla="*/ 85 w 56353"/>
                <a:gd name="connsiteY15" fmla="*/ 9128 h 34296"/>
                <a:gd name="connsiteX16" fmla="*/ 3666 w 56353"/>
                <a:gd name="connsiteY16" fmla="*/ 6641 h 34296"/>
                <a:gd name="connsiteX17" fmla="*/ 6207 w 56353"/>
                <a:gd name="connsiteY17" fmla="*/ 7747 h 34296"/>
                <a:gd name="connsiteX18" fmla="*/ 9327 w 56353"/>
                <a:gd name="connsiteY18" fmla="*/ 7839 h 34296"/>
                <a:gd name="connsiteX19" fmla="*/ 13233 w 56353"/>
                <a:gd name="connsiteY19" fmla="*/ 5563 h 34296"/>
                <a:gd name="connsiteX20" fmla="*/ 17420 w 56353"/>
                <a:gd name="connsiteY20" fmla="*/ 5165 h 34296"/>
                <a:gd name="connsiteX21" fmla="*/ 20502 w 56353"/>
                <a:gd name="connsiteY21" fmla="*/ 5580 h 34296"/>
                <a:gd name="connsiteX22" fmla="*/ 23102 w 56353"/>
                <a:gd name="connsiteY22" fmla="*/ 5984 h 34296"/>
                <a:gd name="connsiteX23" fmla="*/ 29452 w 56353"/>
                <a:gd name="connsiteY23" fmla="*/ 4514 h 34296"/>
                <a:gd name="connsiteX24" fmla="*/ 33403 w 56353"/>
                <a:gd name="connsiteY24" fmla="*/ 3252 h 34296"/>
                <a:gd name="connsiteX25" fmla="*/ 38107 w 56353"/>
                <a:gd name="connsiteY25" fmla="*/ 1047 h 34296"/>
                <a:gd name="connsiteX26" fmla="*/ 45873 w 56353"/>
                <a:gd name="connsiteY26" fmla="*/ 3217 h 34296"/>
                <a:gd name="connsiteX27" fmla="*/ 47794 w 56353"/>
                <a:gd name="connsiteY27" fmla="*/ 1943 h 34296"/>
                <a:gd name="connsiteX28" fmla="*/ 50798 w 56353"/>
                <a:gd name="connsiteY28" fmla="*/ 8 h 34296"/>
                <a:gd name="connsiteX29" fmla="*/ 49412 w 56353"/>
                <a:gd name="connsiteY29" fmla="*/ 2956 h 34296"/>
                <a:gd name="connsiteX30" fmla="*/ 49336 w 56353"/>
                <a:gd name="connsiteY30" fmla="*/ 4400 h 34296"/>
                <a:gd name="connsiteX31" fmla="*/ 51348 w 56353"/>
                <a:gd name="connsiteY31" fmla="*/ 7371 h 34296"/>
                <a:gd name="connsiteX32" fmla="*/ 54989 w 56353"/>
                <a:gd name="connsiteY32" fmla="*/ 7641 h 34296"/>
                <a:gd name="connsiteX33" fmla="*/ 56344 w 56353"/>
                <a:gd name="connsiteY33" fmla="*/ 10836 h 34296"/>
                <a:gd name="connsiteX34" fmla="*/ 41441 w 56353"/>
                <a:gd name="connsiteY34" fmla="*/ 10841 h 34296"/>
                <a:gd name="connsiteX35" fmla="*/ 44386 w 56353"/>
                <a:gd name="connsiteY35" fmla="*/ 11149 h 34296"/>
                <a:gd name="connsiteX36" fmla="*/ 47392 w 56353"/>
                <a:gd name="connsiteY36" fmla="*/ 10175 h 34296"/>
                <a:gd name="connsiteX37" fmla="*/ 48895 w 56353"/>
                <a:gd name="connsiteY37" fmla="*/ 13398 h 34296"/>
                <a:gd name="connsiteX38" fmla="*/ 50213 w 56353"/>
                <a:gd name="connsiteY38" fmla="*/ 13483 h 34296"/>
                <a:gd name="connsiteX39" fmla="*/ 50705 w 56353"/>
                <a:gd name="connsiteY39" fmla="*/ 14133 h 34296"/>
                <a:gd name="connsiteX40" fmla="*/ 50383 w 56353"/>
                <a:gd name="connsiteY40" fmla="*/ 15214 h 34296"/>
                <a:gd name="connsiteX41" fmla="*/ 51443 w 56353"/>
                <a:gd name="connsiteY41" fmla="*/ 16475 h 34296"/>
                <a:gd name="connsiteX42" fmla="*/ 51382 w 56353"/>
                <a:gd name="connsiteY42" fmla="*/ 17701 h 34296"/>
                <a:gd name="connsiteX43" fmla="*/ 52640 w 56353"/>
                <a:gd name="connsiteY43" fmla="*/ 19245 h 34296"/>
                <a:gd name="connsiteX44" fmla="*/ 51291 w 56353"/>
                <a:gd name="connsiteY44" fmla="*/ 19637 h 34296"/>
                <a:gd name="connsiteX45" fmla="*/ 50470 w 56353"/>
                <a:gd name="connsiteY45" fmla="*/ 20181 h 34296"/>
                <a:gd name="connsiteX46" fmla="*/ 50220 w 56353"/>
                <a:gd name="connsiteY46" fmla="*/ 21429 h 34296"/>
                <a:gd name="connsiteX47" fmla="*/ 51202 w 56353"/>
                <a:gd name="connsiteY47" fmla="*/ 23470 h 34296"/>
                <a:gd name="connsiteX48" fmla="*/ 50434 w 56353"/>
                <a:gd name="connsiteY48" fmla="*/ 23953 h 34296"/>
                <a:gd name="connsiteX49" fmla="*/ 48228 w 56353"/>
                <a:gd name="connsiteY49" fmla="*/ 23845 h 34296"/>
                <a:gd name="connsiteX50" fmla="*/ 47935 w 56353"/>
                <a:gd name="connsiteY50" fmla="*/ 24702 h 34296"/>
                <a:gd name="connsiteX51" fmla="*/ 45332 w 56353"/>
                <a:gd name="connsiteY51" fmla="*/ 24472 h 34296"/>
                <a:gd name="connsiteX52" fmla="*/ 44017 w 56353"/>
                <a:gd name="connsiteY52" fmla="*/ 28617 h 34296"/>
                <a:gd name="connsiteX53" fmla="*/ 40364 w 56353"/>
                <a:gd name="connsiteY53" fmla="*/ 29659 h 34296"/>
                <a:gd name="connsiteX54" fmla="*/ 38738 w 56353"/>
                <a:gd name="connsiteY54" fmla="*/ 30606 h 34296"/>
                <a:gd name="connsiteX55" fmla="*/ 35740 w 56353"/>
                <a:gd name="connsiteY55" fmla="*/ 31748 h 34296"/>
                <a:gd name="connsiteX56" fmla="*/ 33970 w 56353"/>
                <a:gd name="connsiteY56" fmla="*/ 32609 h 34296"/>
                <a:gd name="connsiteX57" fmla="*/ 32078 w 56353"/>
                <a:gd name="connsiteY57" fmla="*/ 33938 h 34296"/>
                <a:gd name="connsiteX58" fmla="*/ 29610 w 56353"/>
                <a:gd name="connsiteY58" fmla="*/ 34267 h 34296"/>
                <a:gd name="connsiteX59" fmla="*/ 28661 w 56353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7392 w 56647"/>
                <a:gd name="connsiteY36" fmla="*/ 10175 h 34296"/>
                <a:gd name="connsiteX37" fmla="*/ 48895 w 56647"/>
                <a:gd name="connsiteY37" fmla="*/ 13398 h 34296"/>
                <a:gd name="connsiteX38" fmla="*/ 50213 w 56647"/>
                <a:gd name="connsiteY38" fmla="*/ 13483 h 34296"/>
                <a:gd name="connsiteX39" fmla="*/ 50705 w 56647"/>
                <a:gd name="connsiteY39" fmla="*/ 14133 h 34296"/>
                <a:gd name="connsiteX40" fmla="*/ 50383 w 56647"/>
                <a:gd name="connsiteY40" fmla="*/ 15214 h 34296"/>
                <a:gd name="connsiteX41" fmla="*/ 51443 w 56647"/>
                <a:gd name="connsiteY41" fmla="*/ 16475 h 34296"/>
                <a:gd name="connsiteX42" fmla="*/ 51382 w 56647"/>
                <a:gd name="connsiteY42" fmla="*/ 17701 h 34296"/>
                <a:gd name="connsiteX43" fmla="*/ 52640 w 56647"/>
                <a:gd name="connsiteY43" fmla="*/ 19245 h 34296"/>
                <a:gd name="connsiteX44" fmla="*/ 51291 w 56647"/>
                <a:gd name="connsiteY44" fmla="*/ 19637 h 34296"/>
                <a:gd name="connsiteX45" fmla="*/ 50470 w 56647"/>
                <a:gd name="connsiteY45" fmla="*/ 20181 h 34296"/>
                <a:gd name="connsiteX46" fmla="*/ 50220 w 56647"/>
                <a:gd name="connsiteY46" fmla="*/ 21429 h 34296"/>
                <a:gd name="connsiteX47" fmla="*/ 51202 w 56647"/>
                <a:gd name="connsiteY47" fmla="*/ 23470 h 34296"/>
                <a:gd name="connsiteX48" fmla="*/ 50434 w 56647"/>
                <a:gd name="connsiteY48" fmla="*/ 23953 h 34296"/>
                <a:gd name="connsiteX49" fmla="*/ 48228 w 56647"/>
                <a:gd name="connsiteY49" fmla="*/ 23845 h 34296"/>
                <a:gd name="connsiteX50" fmla="*/ 47935 w 56647"/>
                <a:gd name="connsiteY50" fmla="*/ 24702 h 34296"/>
                <a:gd name="connsiteX51" fmla="*/ 45332 w 56647"/>
                <a:gd name="connsiteY51" fmla="*/ 24472 h 34296"/>
                <a:gd name="connsiteX52" fmla="*/ 44017 w 56647"/>
                <a:gd name="connsiteY52" fmla="*/ 28617 h 34296"/>
                <a:gd name="connsiteX53" fmla="*/ 40364 w 56647"/>
                <a:gd name="connsiteY53" fmla="*/ 29659 h 34296"/>
                <a:gd name="connsiteX54" fmla="*/ 38738 w 56647"/>
                <a:gd name="connsiteY54" fmla="*/ 30606 h 34296"/>
                <a:gd name="connsiteX55" fmla="*/ 35740 w 56647"/>
                <a:gd name="connsiteY55" fmla="*/ 31748 h 34296"/>
                <a:gd name="connsiteX56" fmla="*/ 33970 w 56647"/>
                <a:gd name="connsiteY56" fmla="*/ 32609 h 34296"/>
                <a:gd name="connsiteX57" fmla="*/ 32078 w 56647"/>
                <a:gd name="connsiteY57" fmla="*/ 33938 h 34296"/>
                <a:gd name="connsiteX58" fmla="*/ 29610 w 56647"/>
                <a:gd name="connsiteY58" fmla="*/ 34267 h 34296"/>
                <a:gd name="connsiteX59" fmla="*/ 28661 w 56647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8895 w 56647"/>
                <a:gd name="connsiteY36" fmla="*/ 13398 h 34296"/>
                <a:gd name="connsiteX37" fmla="*/ 50213 w 56647"/>
                <a:gd name="connsiteY37" fmla="*/ 13483 h 34296"/>
                <a:gd name="connsiteX38" fmla="*/ 50705 w 56647"/>
                <a:gd name="connsiteY38" fmla="*/ 14133 h 34296"/>
                <a:gd name="connsiteX39" fmla="*/ 50383 w 56647"/>
                <a:gd name="connsiteY39" fmla="*/ 15214 h 34296"/>
                <a:gd name="connsiteX40" fmla="*/ 51443 w 56647"/>
                <a:gd name="connsiteY40" fmla="*/ 16475 h 34296"/>
                <a:gd name="connsiteX41" fmla="*/ 51382 w 56647"/>
                <a:gd name="connsiteY41" fmla="*/ 17701 h 34296"/>
                <a:gd name="connsiteX42" fmla="*/ 52640 w 56647"/>
                <a:gd name="connsiteY42" fmla="*/ 19245 h 34296"/>
                <a:gd name="connsiteX43" fmla="*/ 51291 w 56647"/>
                <a:gd name="connsiteY43" fmla="*/ 19637 h 34296"/>
                <a:gd name="connsiteX44" fmla="*/ 50470 w 56647"/>
                <a:gd name="connsiteY44" fmla="*/ 20181 h 34296"/>
                <a:gd name="connsiteX45" fmla="*/ 50220 w 56647"/>
                <a:gd name="connsiteY45" fmla="*/ 21429 h 34296"/>
                <a:gd name="connsiteX46" fmla="*/ 51202 w 56647"/>
                <a:gd name="connsiteY46" fmla="*/ 23470 h 34296"/>
                <a:gd name="connsiteX47" fmla="*/ 50434 w 56647"/>
                <a:gd name="connsiteY47" fmla="*/ 23953 h 34296"/>
                <a:gd name="connsiteX48" fmla="*/ 48228 w 56647"/>
                <a:gd name="connsiteY48" fmla="*/ 23845 h 34296"/>
                <a:gd name="connsiteX49" fmla="*/ 47935 w 56647"/>
                <a:gd name="connsiteY49" fmla="*/ 24702 h 34296"/>
                <a:gd name="connsiteX50" fmla="*/ 45332 w 56647"/>
                <a:gd name="connsiteY50" fmla="*/ 24472 h 34296"/>
                <a:gd name="connsiteX51" fmla="*/ 44017 w 56647"/>
                <a:gd name="connsiteY51" fmla="*/ 28617 h 34296"/>
                <a:gd name="connsiteX52" fmla="*/ 40364 w 56647"/>
                <a:gd name="connsiteY52" fmla="*/ 29659 h 34296"/>
                <a:gd name="connsiteX53" fmla="*/ 38738 w 56647"/>
                <a:gd name="connsiteY53" fmla="*/ 30606 h 34296"/>
                <a:gd name="connsiteX54" fmla="*/ 35740 w 56647"/>
                <a:gd name="connsiteY54" fmla="*/ 31748 h 34296"/>
                <a:gd name="connsiteX55" fmla="*/ 33970 w 56647"/>
                <a:gd name="connsiteY55" fmla="*/ 32609 h 34296"/>
                <a:gd name="connsiteX56" fmla="*/ 32078 w 56647"/>
                <a:gd name="connsiteY56" fmla="*/ 33938 h 34296"/>
                <a:gd name="connsiteX57" fmla="*/ 29610 w 56647"/>
                <a:gd name="connsiteY57" fmla="*/ 34267 h 34296"/>
                <a:gd name="connsiteX58" fmla="*/ 28661 w 56647"/>
                <a:gd name="connsiteY58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705 w 56492"/>
                <a:gd name="connsiteY37" fmla="*/ 14133 h 34296"/>
                <a:gd name="connsiteX38" fmla="*/ 50383 w 56492"/>
                <a:gd name="connsiteY38" fmla="*/ 15214 h 34296"/>
                <a:gd name="connsiteX39" fmla="*/ 51443 w 56492"/>
                <a:gd name="connsiteY39" fmla="*/ 16475 h 34296"/>
                <a:gd name="connsiteX40" fmla="*/ 51382 w 56492"/>
                <a:gd name="connsiteY40" fmla="*/ 17701 h 34296"/>
                <a:gd name="connsiteX41" fmla="*/ 52640 w 56492"/>
                <a:gd name="connsiteY41" fmla="*/ 19245 h 34296"/>
                <a:gd name="connsiteX42" fmla="*/ 51291 w 56492"/>
                <a:gd name="connsiteY42" fmla="*/ 19637 h 34296"/>
                <a:gd name="connsiteX43" fmla="*/ 50470 w 56492"/>
                <a:gd name="connsiteY43" fmla="*/ 20181 h 34296"/>
                <a:gd name="connsiteX44" fmla="*/ 50220 w 56492"/>
                <a:gd name="connsiteY44" fmla="*/ 21429 h 34296"/>
                <a:gd name="connsiteX45" fmla="*/ 51202 w 56492"/>
                <a:gd name="connsiteY45" fmla="*/ 23470 h 34296"/>
                <a:gd name="connsiteX46" fmla="*/ 50434 w 56492"/>
                <a:gd name="connsiteY46" fmla="*/ 23953 h 34296"/>
                <a:gd name="connsiteX47" fmla="*/ 48228 w 56492"/>
                <a:gd name="connsiteY47" fmla="*/ 23845 h 34296"/>
                <a:gd name="connsiteX48" fmla="*/ 47935 w 56492"/>
                <a:gd name="connsiteY48" fmla="*/ 24702 h 34296"/>
                <a:gd name="connsiteX49" fmla="*/ 45332 w 56492"/>
                <a:gd name="connsiteY49" fmla="*/ 24472 h 34296"/>
                <a:gd name="connsiteX50" fmla="*/ 44017 w 56492"/>
                <a:gd name="connsiteY50" fmla="*/ 28617 h 34296"/>
                <a:gd name="connsiteX51" fmla="*/ 40364 w 56492"/>
                <a:gd name="connsiteY51" fmla="*/ 29659 h 34296"/>
                <a:gd name="connsiteX52" fmla="*/ 38738 w 56492"/>
                <a:gd name="connsiteY52" fmla="*/ 30606 h 34296"/>
                <a:gd name="connsiteX53" fmla="*/ 35740 w 56492"/>
                <a:gd name="connsiteY53" fmla="*/ 31748 h 34296"/>
                <a:gd name="connsiteX54" fmla="*/ 33970 w 56492"/>
                <a:gd name="connsiteY54" fmla="*/ 32609 h 34296"/>
                <a:gd name="connsiteX55" fmla="*/ 32078 w 56492"/>
                <a:gd name="connsiteY55" fmla="*/ 33938 h 34296"/>
                <a:gd name="connsiteX56" fmla="*/ 29610 w 56492"/>
                <a:gd name="connsiteY56" fmla="*/ 34267 h 34296"/>
                <a:gd name="connsiteX57" fmla="*/ 28661 w 56492"/>
                <a:gd name="connsiteY57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383 w 56492"/>
                <a:gd name="connsiteY37" fmla="*/ 15214 h 34296"/>
                <a:gd name="connsiteX38" fmla="*/ 51443 w 56492"/>
                <a:gd name="connsiteY38" fmla="*/ 16475 h 34296"/>
                <a:gd name="connsiteX39" fmla="*/ 51382 w 56492"/>
                <a:gd name="connsiteY39" fmla="*/ 17701 h 34296"/>
                <a:gd name="connsiteX40" fmla="*/ 52640 w 56492"/>
                <a:gd name="connsiteY40" fmla="*/ 19245 h 34296"/>
                <a:gd name="connsiteX41" fmla="*/ 51291 w 56492"/>
                <a:gd name="connsiteY41" fmla="*/ 19637 h 34296"/>
                <a:gd name="connsiteX42" fmla="*/ 50470 w 56492"/>
                <a:gd name="connsiteY42" fmla="*/ 20181 h 34296"/>
                <a:gd name="connsiteX43" fmla="*/ 50220 w 56492"/>
                <a:gd name="connsiteY43" fmla="*/ 21429 h 34296"/>
                <a:gd name="connsiteX44" fmla="*/ 51202 w 56492"/>
                <a:gd name="connsiteY44" fmla="*/ 23470 h 34296"/>
                <a:gd name="connsiteX45" fmla="*/ 50434 w 56492"/>
                <a:gd name="connsiteY45" fmla="*/ 23953 h 34296"/>
                <a:gd name="connsiteX46" fmla="*/ 48228 w 56492"/>
                <a:gd name="connsiteY46" fmla="*/ 23845 h 34296"/>
                <a:gd name="connsiteX47" fmla="*/ 47935 w 56492"/>
                <a:gd name="connsiteY47" fmla="*/ 24702 h 34296"/>
                <a:gd name="connsiteX48" fmla="*/ 45332 w 56492"/>
                <a:gd name="connsiteY48" fmla="*/ 24472 h 34296"/>
                <a:gd name="connsiteX49" fmla="*/ 44017 w 56492"/>
                <a:gd name="connsiteY49" fmla="*/ 28617 h 34296"/>
                <a:gd name="connsiteX50" fmla="*/ 40364 w 56492"/>
                <a:gd name="connsiteY50" fmla="*/ 29659 h 34296"/>
                <a:gd name="connsiteX51" fmla="*/ 38738 w 56492"/>
                <a:gd name="connsiteY51" fmla="*/ 30606 h 34296"/>
                <a:gd name="connsiteX52" fmla="*/ 35740 w 56492"/>
                <a:gd name="connsiteY52" fmla="*/ 31748 h 34296"/>
                <a:gd name="connsiteX53" fmla="*/ 33970 w 56492"/>
                <a:gd name="connsiteY53" fmla="*/ 32609 h 34296"/>
                <a:gd name="connsiteX54" fmla="*/ 32078 w 56492"/>
                <a:gd name="connsiteY54" fmla="*/ 33938 h 34296"/>
                <a:gd name="connsiteX55" fmla="*/ 29610 w 56492"/>
                <a:gd name="connsiteY55" fmla="*/ 34267 h 34296"/>
                <a:gd name="connsiteX56" fmla="*/ 28661 w 56492"/>
                <a:gd name="connsiteY56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1443 w 56492"/>
                <a:gd name="connsiteY37" fmla="*/ 16475 h 34296"/>
                <a:gd name="connsiteX38" fmla="*/ 51382 w 56492"/>
                <a:gd name="connsiteY38" fmla="*/ 17701 h 34296"/>
                <a:gd name="connsiteX39" fmla="*/ 52640 w 56492"/>
                <a:gd name="connsiteY39" fmla="*/ 19245 h 34296"/>
                <a:gd name="connsiteX40" fmla="*/ 51291 w 56492"/>
                <a:gd name="connsiteY40" fmla="*/ 19637 h 34296"/>
                <a:gd name="connsiteX41" fmla="*/ 50470 w 56492"/>
                <a:gd name="connsiteY41" fmla="*/ 20181 h 34296"/>
                <a:gd name="connsiteX42" fmla="*/ 50220 w 56492"/>
                <a:gd name="connsiteY42" fmla="*/ 21429 h 34296"/>
                <a:gd name="connsiteX43" fmla="*/ 51202 w 56492"/>
                <a:gd name="connsiteY43" fmla="*/ 23470 h 34296"/>
                <a:gd name="connsiteX44" fmla="*/ 50434 w 56492"/>
                <a:gd name="connsiteY44" fmla="*/ 23953 h 34296"/>
                <a:gd name="connsiteX45" fmla="*/ 48228 w 56492"/>
                <a:gd name="connsiteY45" fmla="*/ 23845 h 34296"/>
                <a:gd name="connsiteX46" fmla="*/ 47935 w 56492"/>
                <a:gd name="connsiteY46" fmla="*/ 24702 h 34296"/>
                <a:gd name="connsiteX47" fmla="*/ 45332 w 56492"/>
                <a:gd name="connsiteY47" fmla="*/ 24472 h 34296"/>
                <a:gd name="connsiteX48" fmla="*/ 44017 w 56492"/>
                <a:gd name="connsiteY48" fmla="*/ 28617 h 34296"/>
                <a:gd name="connsiteX49" fmla="*/ 40364 w 56492"/>
                <a:gd name="connsiteY49" fmla="*/ 29659 h 34296"/>
                <a:gd name="connsiteX50" fmla="*/ 38738 w 56492"/>
                <a:gd name="connsiteY50" fmla="*/ 30606 h 34296"/>
                <a:gd name="connsiteX51" fmla="*/ 35740 w 56492"/>
                <a:gd name="connsiteY51" fmla="*/ 31748 h 34296"/>
                <a:gd name="connsiteX52" fmla="*/ 33970 w 56492"/>
                <a:gd name="connsiteY52" fmla="*/ 32609 h 34296"/>
                <a:gd name="connsiteX53" fmla="*/ 32078 w 56492"/>
                <a:gd name="connsiteY53" fmla="*/ 33938 h 34296"/>
                <a:gd name="connsiteX54" fmla="*/ 29610 w 56492"/>
                <a:gd name="connsiteY54" fmla="*/ 34267 h 34296"/>
                <a:gd name="connsiteX55" fmla="*/ 28661 w 56492"/>
                <a:gd name="connsiteY55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1443 w 56492"/>
                <a:gd name="connsiteY36" fmla="*/ 16475 h 34296"/>
                <a:gd name="connsiteX37" fmla="*/ 51382 w 56492"/>
                <a:gd name="connsiteY37" fmla="*/ 17701 h 34296"/>
                <a:gd name="connsiteX38" fmla="*/ 52640 w 56492"/>
                <a:gd name="connsiteY38" fmla="*/ 19245 h 34296"/>
                <a:gd name="connsiteX39" fmla="*/ 51291 w 56492"/>
                <a:gd name="connsiteY39" fmla="*/ 19637 h 34296"/>
                <a:gd name="connsiteX40" fmla="*/ 50470 w 56492"/>
                <a:gd name="connsiteY40" fmla="*/ 20181 h 34296"/>
                <a:gd name="connsiteX41" fmla="*/ 50220 w 56492"/>
                <a:gd name="connsiteY41" fmla="*/ 21429 h 34296"/>
                <a:gd name="connsiteX42" fmla="*/ 51202 w 56492"/>
                <a:gd name="connsiteY42" fmla="*/ 23470 h 34296"/>
                <a:gd name="connsiteX43" fmla="*/ 50434 w 56492"/>
                <a:gd name="connsiteY43" fmla="*/ 23953 h 34296"/>
                <a:gd name="connsiteX44" fmla="*/ 48228 w 56492"/>
                <a:gd name="connsiteY44" fmla="*/ 23845 h 34296"/>
                <a:gd name="connsiteX45" fmla="*/ 47935 w 56492"/>
                <a:gd name="connsiteY45" fmla="*/ 24702 h 34296"/>
                <a:gd name="connsiteX46" fmla="*/ 45332 w 56492"/>
                <a:gd name="connsiteY46" fmla="*/ 24472 h 34296"/>
                <a:gd name="connsiteX47" fmla="*/ 44017 w 56492"/>
                <a:gd name="connsiteY47" fmla="*/ 28617 h 34296"/>
                <a:gd name="connsiteX48" fmla="*/ 40364 w 56492"/>
                <a:gd name="connsiteY48" fmla="*/ 29659 h 34296"/>
                <a:gd name="connsiteX49" fmla="*/ 38738 w 56492"/>
                <a:gd name="connsiteY49" fmla="*/ 30606 h 34296"/>
                <a:gd name="connsiteX50" fmla="*/ 35740 w 56492"/>
                <a:gd name="connsiteY50" fmla="*/ 31748 h 34296"/>
                <a:gd name="connsiteX51" fmla="*/ 33970 w 56492"/>
                <a:gd name="connsiteY51" fmla="*/ 32609 h 34296"/>
                <a:gd name="connsiteX52" fmla="*/ 32078 w 56492"/>
                <a:gd name="connsiteY52" fmla="*/ 33938 h 34296"/>
                <a:gd name="connsiteX53" fmla="*/ 29610 w 56492"/>
                <a:gd name="connsiteY53" fmla="*/ 34267 h 34296"/>
                <a:gd name="connsiteX54" fmla="*/ 28661 w 56492"/>
                <a:gd name="connsiteY54" fmla="*/ 33349 h 34296"/>
                <a:gd name="connsiteX0" fmla="*/ 28661 w 56448"/>
                <a:gd name="connsiteY0" fmla="*/ 33349 h 34296"/>
                <a:gd name="connsiteX1" fmla="*/ 27752 w 56448"/>
                <a:gd name="connsiteY1" fmla="*/ 31190 h 34296"/>
                <a:gd name="connsiteX2" fmla="*/ 24379 w 56448"/>
                <a:gd name="connsiteY2" fmla="*/ 30973 h 34296"/>
                <a:gd name="connsiteX3" fmla="*/ 24489 w 56448"/>
                <a:gd name="connsiteY3" fmla="*/ 32262 h 34296"/>
                <a:gd name="connsiteX4" fmla="*/ 22650 w 56448"/>
                <a:gd name="connsiteY4" fmla="*/ 32651 h 34296"/>
                <a:gd name="connsiteX5" fmla="*/ 21370 w 56448"/>
                <a:gd name="connsiteY5" fmla="*/ 31759 h 34296"/>
                <a:gd name="connsiteX6" fmla="*/ 19987 w 56448"/>
                <a:gd name="connsiteY6" fmla="*/ 30304 h 34296"/>
                <a:gd name="connsiteX7" fmla="*/ 18316 w 56448"/>
                <a:gd name="connsiteY7" fmla="*/ 28955 h 34296"/>
                <a:gd name="connsiteX8" fmla="*/ 18798 w 56448"/>
                <a:gd name="connsiteY8" fmla="*/ 28167 h 34296"/>
                <a:gd name="connsiteX9" fmla="*/ 17950 w 56448"/>
                <a:gd name="connsiteY9" fmla="*/ 27679 h 34296"/>
                <a:gd name="connsiteX10" fmla="*/ 17431 w 56448"/>
                <a:gd name="connsiteY10" fmla="*/ 25287 h 34296"/>
                <a:gd name="connsiteX11" fmla="*/ 17892 w 56448"/>
                <a:gd name="connsiteY11" fmla="*/ 23700 h 34296"/>
                <a:gd name="connsiteX12" fmla="*/ 15150 w 56448"/>
                <a:gd name="connsiteY12" fmla="*/ 19565 h 34296"/>
                <a:gd name="connsiteX13" fmla="*/ 12396 w 56448"/>
                <a:gd name="connsiteY13" fmla="*/ 18251 h 34296"/>
                <a:gd name="connsiteX14" fmla="*/ 2114 w 56448"/>
                <a:gd name="connsiteY14" fmla="*/ 10595 h 34296"/>
                <a:gd name="connsiteX15" fmla="*/ 85 w 56448"/>
                <a:gd name="connsiteY15" fmla="*/ 9128 h 34296"/>
                <a:gd name="connsiteX16" fmla="*/ 3666 w 56448"/>
                <a:gd name="connsiteY16" fmla="*/ 6641 h 34296"/>
                <a:gd name="connsiteX17" fmla="*/ 6207 w 56448"/>
                <a:gd name="connsiteY17" fmla="*/ 7747 h 34296"/>
                <a:gd name="connsiteX18" fmla="*/ 9327 w 56448"/>
                <a:gd name="connsiteY18" fmla="*/ 7839 h 34296"/>
                <a:gd name="connsiteX19" fmla="*/ 13233 w 56448"/>
                <a:gd name="connsiteY19" fmla="*/ 5563 h 34296"/>
                <a:gd name="connsiteX20" fmla="*/ 17420 w 56448"/>
                <a:gd name="connsiteY20" fmla="*/ 5165 h 34296"/>
                <a:gd name="connsiteX21" fmla="*/ 20502 w 56448"/>
                <a:gd name="connsiteY21" fmla="*/ 5580 h 34296"/>
                <a:gd name="connsiteX22" fmla="*/ 23102 w 56448"/>
                <a:gd name="connsiteY22" fmla="*/ 5984 h 34296"/>
                <a:gd name="connsiteX23" fmla="*/ 29452 w 56448"/>
                <a:gd name="connsiteY23" fmla="*/ 4514 h 34296"/>
                <a:gd name="connsiteX24" fmla="*/ 33403 w 56448"/>
                <a:gd name="connsiteY24" fmla="*/ 3252 h 34296"/>
                <a:gd name="connsiteX25" fmla="*/ 38107 w 56448"/>
                <a:gd name="connsiteY25" fmla="*/ 1047 h 34296"/>
                <a:gd name="connsiteX26" fmla="*/ 45873 w 56448"/>
                <a:gd name="connsiteY26" fmla="*/ 3217 h 34296"/>
                <a:gd name="connsiteX27" fmla="*/ 47794 w 56448"/>
                <a:gd name="connsiteY27" fmla="*/ 1943 h 34296"/>
                <a:gd name="connsiteX28" fmla="*/ 50798 w 56448"/>
                <a:gd name="connsiteY28" fmla="*/ 8 h 34296"/>
                <a:gd name="connsiteX29" fmla="*/ 49412 w 56448"/>
                <a:gd name="connsiteY29" fmla="*/ 2956 h 34296"/>
                <a:gd name="connsiteX30" fmla="*/ 49336 w 56448"/>
                <a:gd name="connsiteY30" fmla="*/ 4400 h 34296"/>
                <a:gd name="connsiteX31" fmla="*/ 51348 w 56448"/>
                <a:gd name="connsiteY31" fmla="*/ 7371 h 34296"/>
                <a:gd name="connsiteX32" fmla="*/ 54989 w 56448"/>
                <a:gd name="connsiteY32" fmla="*/ 7641 h 34296"/>
                <a:gd name="connsiteX33" fmla="*/ 56344 w 56448"/>
                <a:gd name="connsiteY33" fmla="*/ 10836 h 34296"/>
                <a:gd name="connsiteX34" fmla="*/ 55072 w 56448"/>
                <a:gd name="connsiteY34" fmla="*/ 11946 h 34296"/>
                <a:gd name="connsiteX35" fmla="*/ 51443 w 56448"/>
                <a:gd name="connsiteY35" fmla="*/ 16475 h 34296"/>
                <a:gd name="connsiteX36" fmla="*/ 51382 w 56448"/>
                <a:gd name="connsiteY36" fmla="*/ 17701 h 34296"/>
                <a:gd name="connsiteX37" fmla="*/ 52640 w 56448"/>
                <a:gd name="connsiteY37" fmla="*/ 19245 h 34296"/>
                <a:gd name="connsiteX38" fmla="*/ 51291 w 56448"/>
                <a:gd name="connsiteY38" fmla="*/ 19637 h 34296"/>
                <a:gd name="connsiteX39" fmla="*/ 50470 w 56448"/>
                <a:gd name="connsiteY39" fmla="*/ 20181 h 34296"/>
                <a:gd name="connsiteX40" fmla="*/ 50220 w 56448"/>
                <a:gd name="connsiteY40" fmla="*/ 21429 h 34296"/>
                <a:gd name="connsiteX41" fmla="*/ 51202 w 56448"/>
                <a:gd name="connsiteY41" fmla="*/ 23470 h 34296"/>
                <a:gd name="connsiteX42" fmla="*/ 50434 w 56448"/>
                <a:gd name="connsiteY42" fmla="*/ 23953 h 34296"/>
                <a:gd name="connsiteX43" fmla="*/ 48228 w 56448"/>
                <a:gd name="connsiteY43" fmla="*/ 23845 h 34296"/>
                <a:gd name="connsiteX44" fmla="*/ 47935 w 56448"/>
                <a:gd name="connsiteY44" fmla="*/ 24702 h 34296"/>
                <a:gd name="connsiteX45" fmla="*/ 45332 w 56448"/>
                <a:gd name="connsiteY45" fmla="*/ 24472 h 34296"/>
                <a:gd name="connsiteX46" fmla="*/ 44017 w 56448"/>
                <a:gd name="connsiteY46" fmla="*/ 28617 h 34296"/>
                <a:gd name="connsiteX47" fmla="*/ 40364 w 56448"/>
                <a:gd name="connsiteY47" fmla="*/ 29659 h 34296"/>
                <a:gd name="connsiteX48" fmla="*/ 38738 w 56448"/>
                <a:gd name="connsiteY48" fmla="*/ 30606 h 34296"/>
                <a:gd name="connsiteX49" fmla="*/ 35740 w 56448"/>
                <a:gd name="connsiteY49" fmla="*/ 31748 h 34296"/>
                <a:gd name="connsiteX50" fmla="*/ 33970 w 56448"/>
                <a:gd name="connsiteY50" fmla="*/ 32609 h 34296"/>
                <a:gd name="connsiteX51" fmla="*/ 32078 w 56448"/>
                <a:gd name="connsiteY51" fmla="*/ 33938 h 34296"/>
                <a:gd name="connsiteX52" fmla="*/ 29610 w 56448"/>
                <a:gd name="connsiteY52" fmla="*/ 34267 h 34296"/>
                <a:gd name="connsiteX53" fmla="*/ 28661 w 56448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1443 w 59976"/>
                <a:gd name="connsiteY36" fmla="*/ 16475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91 w 59976"/>
                <a:gd name="connsiteY38" fmla="*/ 19637 h 34296"/>
                <a:gd name="connsiteX39" fmla="*/ 50470 w 59976"/>
                <a:gd name="connsiteY39" fmla="*/ 20181 h 34296"/>
                <a:gd name="connsiteX40" fmla="*/ 50220 w 59976"/>
                <a:gd name="connsiteY40" fmla="*/ 21429 h 34296"/>
                <a:gd name="connsiteX41" fmla="*/ 51202 w 59976"/>
                <a:gd name="connsiteY41" fmla="*/ 23470 h 34296"/>
                <a:gd name="connsiteX42" fmla="*/ 50434 w 59976"/>
                <a:gd name="connsiteY42" fmla="*/ 23953 h 34296"/>
                <a:gd name="connsiteX43" fmla="*/ 48228 w 59976"/>
                <a:gd name="connsiteY43" fmla="*/ 23845 h 34296"/>
                <a:gd name="connsiteX44" fmla="*/ 47935 w 59976"/>
                <a:gd name="connsiteY44" fmla="*/ 24702 h 34296"/>
                <a:gd name="connsiteX45" fmla="*/ 45332 w 59976"/>
                <a:gd name="connsiteY45" fmla="*/ 24472 h 34296"/>
                <a:gd name="connsiteX46" fmla="*/ 44017 w 59976"/>
                <a:gd name="connsiteY46" fmla="*/ 28617 h 34296"/>
                <a:gd name="connsiteX47" fmla="*/ 40364 w 59976"/>
                <a:gd name="connsiteY47" fmla="*/ 29659 h 34296"/>
                <a:gd name="connsiteX48" fmla="*/ 38738 w 59976"/>
                <a:gd name="connsiteY48" fmla="*/ 30606 h 34296"/>
                <a:gd name="connsiteX49" fmla="*/ 35740 w 59976"/>
                <a:gd name="connsiteY49" fmla="*/ 31748 h 34296"/>
                <a:gd name="connsiteX50" fmla="*/ 33970 w 59976"/>
                <a:gd name="connsiteY50" fmla="*/ 32609 h 34296"/>
                <a:gd name="connsiteX51" fmla="*/ 32078 w 59976"/>
                <a:gd name="connsiteY51" fmla="*/ 33938 h 34296"/>
                <a:gd name="connsiteX52" fmla="*/ 29610 w 59976"/>
                <a:gd name="connsiteY52" fmla="*/ 34267 h 34296"/>
                <a:gd name="connsiteX53" fmla="*/ 28661 w 59976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470 w 59976"/>
                <a:gd name="connsiteY38" fmla="*/ 20181 h 34296"/>
                <a:gd name="connsiteX39" fmla="*/ 50220 w 59976"/>
                <a:gd name="connsiteY39" fmla="*/ 21429 h 34296"/>
                <a:gd name="connsiteX40" fmla="*/ 51202 w 59976"/>
                <a:gd name="connsiteY40" fmla="*/ 23470 h 34296"/>
                <a:gd name="connsiteX41" fmla="*/ 50434 w 59976"/>
                <a:gd name="connsiteY41" fmla="*/ 23953 h 34296"/>
                <a:gd name="connsiteX42" fmla="*/ 48228 w 59976"/>
                <a:gd name="connsiteY42" fmla="*/ 23845 h 34296"/>
                <a:gd name="connsiteX43" fmla="*/ 47935 w 59976"/>
                <a:gd name="connsiteY43" fmla="*/ 24702 h 34296"/>
                <a:gd name="connsiteX44" fmla="*/ 45332 w 59976"/>
                <a:gd name="connsiteY44" fmla="*/ 24472 h 34296"/>
                <a:gd name="connsiteX45" fmla="*/ 44017 w 59976"/>
                <a:gd name="connsiteY45" fmla="*/ 28617 h 34296"/>
                <a:gd name="connsiteX46" fmla="*/ 40364 w 59976"/>
                <a:gd name="connsiteY46" fmla="*/ 29659 h 34296"/>
                <a:gd name="connsiteX47" fmla="*/ 38738 w 59976"/>
                <a:gd name="connsiteY47" fmla="*/ 30606 h 34296"/>
                <a:gd name="connsiteX48" fmla="*/ 35740 w 59976"/>
                <a:gd name="connsiteY48" fmla="*/ 31748 h 34296"/>
                <a:gd name="connsiteX49" fmla="*/ 33970 w 59976"/>
                <a:gd name="connsiteY49" fmla="*/ 32609 h 34296"/>
                <a:gd name="connsiteX50" fmla="*/ 32078 w 59976"/>
                <a:gd name="connsiteY50" fmla="*/ 33938 h 34296"/>
                <a:gd name="connsiteX51" fmla="*/ 29610 w 59976"/>
                <a:gd name="connsiteY51" fmla="*/ 34267 h 34296"/>
                <a:gd name="connsiteX52" fmla="*/ 28661 w 59976"/>
                <a:gd name="connsiteY52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220 w 59976"/>
                <a:gd name="connsiteY38" fmla="*/ 21429 h 34296"/>
                <a:gd name="connsiteX39" fmla="*/ 51202 w 59976"/>
                <a:gd name="connsiteY39" fmla="*/ 23470 h 34296"/>
                <a:gd name="connsiteX40" fmla="*/ 50434 w 59976"/>
                <a:gd name="connsiteY40" fmla="*/ 23953 h 34296"/>
                <a:gd name="connsiteX41" fmla="*/ 48228 w 59976"/>
                <a:gd name="connsiteY41" fmla="*/ 23845 h 34296"/>
                <a:gd name="connsiteX42" fmla="*/ 47935 w 59976"/>
                <a:gd name="connsiteY42" fmla="*/ 24702 h 34296"/>
                <a:gd name="connsiteX43" fmla="*/ 45332 w 59976"/>
                <a:gd name="connsiteY43" fmla="*/ 24472 h 34296"/>
                <a:gd name="connsiteX44" fmla="*/ 44017 w 59976"/>
                <a:gd name="connsiteY44" fmla="*/ 28617 h 34296"/>
                <a:gd name="connsiteX45" fmla="*/ 40364 w 59976"/>
                <a:gd name="connsiteY45" fmla="*/ 29659 h 34296"/>
                <a:gd name="connsiteX46" fmla="*/ 38738 w 59976"/>
                <a:gd name="connsiteY46" fmla="*/ 30606 h 34296"/>
                <a:gd name="connsiteX47" fmla="*/ 35740 w 59976"/>
                <a:gd name="connsiteY47" fmla="*/ 31748 h 34296"/>
                <a:gd name="connsiteX48" fmla="*/ 33970 w 59976"/>
                <a:gd name="connsiteY48" fmla="*/ 32609 h 34296"/>
                <a:gd name="connsiteX49" fmla="*/ 32078 w 59976"/>
                <a:gd name="connsiteY49" fmla="*/ 33938 h 34296"/>
                <a:gd name="connsiteX50" fmla="*/ 29610 w 59976"/>
                <a:gd name="connsiteY50" fmla="*/ 34267 h 34296"/>
                <a:gd name="connsiteX51" fmla="*/ 28661 w 59976"/>
                <a:gd name="connsiteY51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50434 w 59976"/>
                <a:gd name="connsiteY39" fmla="*/ 23953 h 34296"/>
                <a:gd name="connsiteX40" fmla="*/ 48228 w 59976"/>
                <a:gd name="connsiteY40" fmla="*/ 23845 h 34296"/>
                <a:gd name="connsiteX41" fmla="*/ 47935 w 59976"/>
                <a:gd name="connsiteY41" fmla="*/ 24702 h 34296"/>
                <a:gd name="connsiteX42" fmla="*/ 45332 w 59976"/>
                <a:gd name="connsiteY42" fmla="*/ 24472 h 34296"/>
                <a:gd name="connsiteX43" fmla="*/ 44017 w 59976"/>
                <a:gd name="connsiteY43" fmla="*/ 28617 h 34296"/>
                <a:gd name="connsiteX44" fmla="*/ 40364 w 59976"/>
                <a:gd name="connsiteY44" fmla="*/ 29659 h 34296"/>
                <a:gd name="connsiteX45" fmla="*/ 38738 w 59976"/>
                <a:gd name="connsiteY45" fmla="*/ 30606 h 34296"/>
                <a:gd name="connsiteX46" fmla="*/ 35740 w 59976"/>
                <a:gd name="connsiteY46" fmla="*/ 31748 h 34296"/>
                <a:gd name="connsiteX47" fmla="*/ 33970 w 59976"/>
                <a:gd name="connsiteY47" fmla="*/ 32609 h 34296"/>
                <a:gd name="connsiteX48" fmla="*/ 32078 w 59976"/>
                <a:gd name="connsiteY48" fmla="*/ 33938 h 34296"/>
                <a:gd name="connsiteX49" fmla="*/ 29610 w 59976"/>
                <a:gd name="connsiteY49" fmla="*/ 34267 h 34296"/>
                <a:gd name="connsiteX50" fmla="*/ 28661 w 59976"/>
                <a:gd name="connsiteY50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48228 w 59976"/>
                <a:gd name="connsiteY39" fmla="*/ 23845 h 34296"/>
                <a:gd name="connsiteX40" fmla="*/ 47935 w 59976"/>
                <a:gd name="connsiteY40" fmla="*/ 24702 h 34296"/>
                <a:gd name="connsiteX41" fmla="*/ 45332 w 59976"/>
                <a:gd name="connsiteY41" fmla="*/ 24472 h 34296"/>
                <a:gd name="connsiteX42" fmla="*/ 44017 w 59976"/>
                <a:gd name="connsiteY42" fmla="*/ 28617 h 34296"/>
                <a:gd name="connsiteX43" fmla="*/ 40364 w 59976"/>
                <a:gd name="connsiteY43" fmla="*/ 29659 h 34296"/>
                <a:gd name="connsiteX44" fmla="*/ 38738 w 59976"/>
                <a:gd name="connsiteY44" fmla="*/ 30606 h 34296"/>
                <a:gd name="connsiteX45" fmla="*/ 35740 w 59976"/>
                <a:gd name="connsiteY45" fmla="*/ 31748 h 34296"/>
                <a:gd name="connsiteX46" fmla="*/ 33970 w 59976"/>
                <a:gd name="connsiteY46" fmla="*/ 32609 h 34296"/>
                <a:gd name="connsiteX47" fmla="*/ 32078 w 59976"/>
                <a:gd name="connsiteY47" fmla="*/ 33938 h 34296"/>
                <a:gd name="connsiteX48" fmla="*/ 29610 w 59976"/>
                <a:gd name="connsiteY48" fmla="*/ 34267 h 34296"/>
                <a:gd name="connsiteX49" fmla="*/ 28661 w 59976"/>
                <a:gd name="connsiteY49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8228 w 59976"/>
                <a:gd name="connsiteY38" fmla="*/ 23845 h 34296"/>
                <a:gd name="connsiteX39" fmla="*/ 47935 w 59976"/>
                <a:gd name="connsiteY39" fmla="*/ 24702 h 34296"/>
                <a:gd name="connsiteX40" fmla="*/ 45332 w 59976"/>
                <a:gd name="connsiteY40" fmla="*/ 24472 h 34296"/>
                <a:gd name="connsiteX41" fmla="*/ 44017 w 59976"/>
                <a:gd name="connsiteY41" fmla="*/ 28617 h 34296"/>
                <a:gd name="connsiteX42" fmla="*/ 40364 w 59976"/>
                <a:gd name="connsiteY42" fmla="*/ 29659 h 34296"/>
                <a:gd name="connsiteX43" fmla="*/ 38738 w 59976"/>
                <a:gd name="connsiteY43" fmla="*/ 30606 h 34296"/>
                <a:gd name="connsiteX44" fmla="*/ 35740 w 59976"/>
                <a:gd name="connsiteY44" fmla="*/ 31748 h 34296"/>
                <a:gd name="connsiteX45" fmla="*/ 33970 w 59976"/>
                <a:gd name="connsiteY45" fmla="*/ 32609 h 34296"/>
                <a:gd name="connsiteX46" fmla="*/ 32078 w 59976"/>
                <a:gd name="connsiteY46" fmla="*/ 33938 h 34296"/>
                <a:gd name="connsiteX47" fmla="*/ 29610 w 59976"/>
                <a:gd name="connsiteY47" fmla="*/ 34267 h 34296"/>
                <a:gd name="connsiteX48" fmla="*/ 28661 w 59976"/>
                <a:gd name="connsiteY48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7935 w 59976"/>
                <a:gd name="connsiteY38" fmla="*/ 24702 h 34296"/>
                <a:gd name="connsiteX39" fmla="*/ 45332 w 59976"/>
                <a:gd name="connsiteY39" fmla="*/ 24472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5332 w 59976"/>
                <a:gd name="connsiteY38" fmla="*/ 24472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491 w 59976"/>
                <a:gd name="connsiteY38" fmla="*/ 23868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971 w 59976"/>
                <a:gd name="connsiteY43" fmla="*/ 33130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05 w 59920"/>
                <a:gd name="connsiteY0" fmla="*/ 33349 h 34296"/>
                <a:gd name="connsiteX1" fmla="*/ 27696 w 59920"/>
                <a:gd name="connsiteY1" fmla="*/ 31190 h 34296"/>
                <a:gd name="connsiteX2" fmla="*/ 24323 w 59920"/>
                <a:gd name="connsiteY2" fmla="*/ 30973 h 34296"/>
                <a:gd name="connsiteX3" fmla="*/ 24433 w 59920"/>
                <a:gd name="connsiteY3" fmla="*/ 32262 h 34296"/>
                <a:gd name="connsiteX4" fmla="*/ 22594 w 59920"/>
                <a:gd name="connsiteY4" fmla="*/ 32651 h 34296"/>
                <a:gd name="connsiteX5" fmla="*/ 21314 w 59920"/>
                <a:gd name="connsiteY5" fmla="*/ 31759 h 34296"/>
                <a:gd name="connsiteX6" fmla="*/ 19931 w 59920"/>
                <a:gd name="connsiteY6" fmla="*/ 30304 h 34296"/>
                <a:gd name="connsiteX7" fmla="*/ 18260 w 59920"/>
                <a:gd name="connsiteY7" fmla="*/ 28955 h 34296"/>
                <a:gd name="connsiteX8" fmla="*/ 18742 w 59920"/>
                <a:gd name="connsiteY8" fmla="*/ 28167 h 34296"/>
                <a:gd name="connsiteX9" fmla="*/ 17894 w 59920"/>
                <a:gd name="connsiteY9" fmla="*/ 27679 h 34296"/>
                <a:gd name="connsiteX10" fmla="*/ 17375 w 59920"/>
                <a:gd name="connsiteY10" fmla="*/ 25287 h 34296"/>
                <a:gd name="connsiteX11" fmla="*/ 17836 w 59920"/>
                <a:gd name="connsiteY11" fmla="*/ 23700 h 34296"/>
                <a:gd name="connsiteX12" fmla="*/ 15094 w 59920"/>
                <a:gd name="connsiteY12" fmla="*/ 19565 h 34296"/>
                <a:gd name="connsiteX13" fmla="*/ 4254 w 59920"/>
                <a:gd name="connsiteY13" fmla="*/ 12632 h 34296"/>
                <a:gd name="connsiteX14" fmla="*/ 2058 w 59920"/>
                <a:gd name="connsiteY14" fmla="*/ 10595 h 34296"/>
                <a:gd name="connsiteX15" fmla="*/ 29 w 59920"/>
                <a:gd name="connsiteY15" fmla="*/ 9128 h 34296"/>
                <a:gd name="connsiteX16" fmla="*/ 3610 w 59920"/>
                <a:gd name="connsiteY16" fmla="*/ 6641 h 34296"/>
                <a:gd name="connsiteX17" fmla="*/ 6151 w 59920"/>
                <a:gd name="connsiteY17" fmla="*/ 7747 h 34296"/>
                <a:gd name="connsiteX18" fmla="*/ 9271 w 59920"/>
                <a:gd name="connsiteY18" fmla="*/ 7839 h 34296"/>
                <a:gd name="connsiteX19" fmla="*/ 13177 w 59920"/>
                <a:gd name="connsiteY19" fmla="*/ 5563 h 34296"/>
                <a:gd name="connsiteX20" fmla="*/ 17364 w 59920"/>
                <a:gd name="connsiteY20" fmla="*/ 5165 h 34296"/>
                <a:gd name="connsiteX21" fmla="*/ 20446 w 59920"/>
                <a:gd name="connsiteY21" fmla="*/ 5580 h 34296"/>
                <a:gd name="connsiteX22" fmla="*/ 23046 w 59920"/>
                <a:gd name="connsiteY22" fmla="*/ 5984 h 34296"/>
                <a:gd name="connsiteX23" fmla="*/ 29396 w 59920"/>
                <a:gd name="connsiteY23" fmla="*/ 4514 h 34296"/>
                <a:gd name="connsiteX24" fmla="*/ 33347 w 59920"/>
                <a:gd name="connsiteY24" fmla="*/ 3252 h 34296"/>
                <a:gd name="connsiteX25" fmla="*/ 38051 w 59920"/>
                <a:gd name="connsiteY25" fmla="*/ 1047 h 34296"/>
                <a:gd name="connsiteX26" fmla="*/ 45817 w 59920"/>
                <a:gd name="connsiteY26" fmla="*/ 3217 h 34296"/>
                <a:gd name="connsiteX27" fmla="*/ 47738 w 59920"/>
                <a:gd name="connsiteY27" fmla="*/ 1943 h 34296"/>
                <a:gd name="connsiteX28" fmla="*/ 50742 w 59920"/>
                <a:gd name="connsiteY28" fmla="*/ 8 h 34296"/>
                <a:gd name="connsiteX29" fmla="*/ 49356 w 59920"/>
                <a:gd name="connsiteY29" fmla="*/ 2956 h 34296"/>
                <a:gd name="connsiteX30" fmla="*/ 49973 w 59920"/>
                <a:gd name="connsiteY30" fmla="*/ 4216 h 34296"/>
                <a:gd name="connsiteX31" fmla="*/ 51292 w 59920"/>
                <a:gd name="connsiteY31" fmla="*/ 7371 h 34296"/>
                <a:gd name="connsiteX32" fmla="*/ 54933 w 59920"/>
                <a:gd name="connsiteY32" fmla="*/ 7641 h 34296"/>
                <a:gd name="connsiteX33" fmla="*/ 56288 w 59920"/>
                <a:gd name="connsiteY33" fmla="*/ 10836 h 34296"/>
                <a:gd name="connsiteX34" fmla="*/ 55016 w 59920"/>
                <a:gd name="connsiteY34" fmla="*/ 11946 h 34296"/>
                <a:gd name="connsiteX35" fmla="*/ 59868 w 59920"/>
                <a:gd name="connsiteY35" fmla="*/ 13642 h 34296"/>
                <a:gd name="connsiteX36" fmla="*/ 54044 w 59920"/>
                <a:gd name="connsiteY36" fmla="*/ 14633 h 34296"/>
                <a:gd name="connsiteX37" fmla="*/ 52712 w 59920"/>
                <a:gd name="connsiteY37" fmla="*/ 17609 h 34296"/>
                <a:gd name="connsiteX38" fmla="*/ 54323 w 59920"/>
                <a:gd name="connsiteY38" fmla="*/ 23499 h 34296"/>
                <a:gd name="connsiteX39" fmla="*/ 51435 w 59920"/>
                <a:gd name="connsiteY39" fmla="*/ 23868 h 34296"/>
                <a:gd name="connsiteX40" fmla="*/ 48235 w 59920"/>
                <a:gd name="connsiteY40" fmla="*/ 26867 h 34296"/>
                <a:gd name="connsiteX41" fmla="*/ 48856 w 59920"/>
                <a:gd name="connsiteY41" fmla="*/ 31870 h 34296"/>
                <a:gd name="connsiteX42" fmla="*/ 38798 w 59920"/>
                <a:gd name="connsiteY42" fmla="*/ 33554 h 34296"/>
                <a:gd name="connsiteX43" fmla="*/ 35915 w 59920"/>
                <a:gd name="connsiteY43" fmla="*/ 33130 h 34296"/>
                <a:gd name="connsiteX44" fmla="*/ 33914 w 59920"/>
                <a:gd name="connsiteY44" fmla="*/ 32609 h 34296"/>
                <a:gd name="connsiteX45" fmla="*/ 32022 w 59920"/>
                <a:gd name="connsiteY45" fmla="*/ 33938 h 34296"/>
                <a:gd name="connsiteX46" fmla="*/ 29554 w 59920"/>
                <a:gd name="connsiteY46" fmla="*/ 34267 h 34296"/>
                <a:gd name="connsiteX47" fmla="*/ 28605 w 59920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1362 w 63446"/>
                <a:gd name="connsiteY11" fmla="*/ 23700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070 w 63446"/>
                <a:gd name="connsiteY11" fmla="*/ 22134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21232 w 63777"/>
                <a:gd name="connsiteY10" fmla="*/ 25287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0500 w 63777"/>
                <a:gd name="connsiteY7" fmla="*/ 29876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0500 w 63777"/>
                <a:gd name="connsiteY6" fmla="*/ 29876 h 34296"/>
                <a:gd name="connsiteX7" fmla="*/ 15207 w 63777"/>
                <a:gd name="connsiteY7" fmla="*/ 27737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0500 w 63777"/>
                <a:gd name="connsiteY5" fmla="*/ 29876 h 34296"/>
                <a:gd name="connsiteX6" fmla="*/ 15207 w 63777"/>
                <a:gd name="connsiteY6" fmla="*/ 27737 h 34296"/>
                <a:gd name="connsiteX7" fmla="*/ 11741 w 63777"/>
                <a:gd name="connsiteY7" fmla="*/ 28474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0500 w 63777"/>
                <a:gd name="connsiteY4" fmla="*/ 29876 h 34296"/>
                <a:gd name="connsiteX5" fmla="*/ 15207 w 63777"/>
                <a:gd name="connsiteY5" fmla="*/ 27737 h 34296"/>
                <a:gd name="connsiteX6" fmla="*/ 11741 w 63777"/>
                <a:gd name="connsiteY6" fmla="*/ 28474 h 34296"/>
                <a:gd name="connsiteX7" fmla="*/ 11509 w 63777"/>
                <a:gd name="connsiteY7" fmla="*/ 26232 h 34296"/>
                <a:gd name="connsiteX8" fmla="*/ 7773 w 63777"/>
                <a:gd name="connsiteY8" fmla="*/ 24639 h 34296"/>
                <a:gd name="connsiteX9" fmla="*/ 5175 w 63777"/>
                <a:gd name="connsiteY9" fmla="*/ 22523 h 34296"/>
                <a:gd name="connsiteX10" fmla="*/ 2401 w 63777"/>
                <a:gd name="connsiteY10" fmla="*/ 22134 h 34296"/>
                <a:gd name="connsiteX11" fmla="*/ 882 w 63777"/>
                <a:gd name="connsiteY11" fmla="*/ 21104 h 34296"/>
                <a:gd name="connsiteX12" fmla="*/ 468 w 63777"/>
                <a:gd name="connsiteY12" fmla="*/ 20210 h 34296"/>
                <a:gd name="connsiteX13" fmla="*/ 8111 w 63777"/>
                <a:gd name="connsiteY13" fmla="*/ 12632 h 34296"/>
                <a:gd name="connsiteX14" fmla="*/ 5915 w 63777"/>
                <a:gd name="connsiteY14" fmla="*/ 10595 h 34296"/>
                <a:gd name="connsiteX15" fmla="*/ 3886 w 63777"/>
                <a:gd name="connsiteY15" fmla="*/ 9128 h 34296"/>
                <a:gd name="connsiteX16" fmla="*/ 7467 w 63777"/>
                <a:gd name="connsiteY16" fmla="*/ 6641 h 34296"/>
                <a:gd name="connsiteX17" fmla="*/ 10008 w 63777"/>
                <a:gd name="connsiteY17" fmla="*/ 7747 h 34296"/>
                <a:gd name="connsiteX18" fmla="*/ 13128 w 63777"/>
                <a:gd name="connsiteY18" fmla="*/ 7839 h 34296"/>
                <a:gd name="connsiteX19" fmla="*/ 17034 w 63777"/>
                <a:gd name="connsiteY19" fmla="*/ 5563 h 34296"/>
                <a:gd name="connsiteX20" fmla="*/ 21221 w 63777"/>
                <a:gd name="connsiteY20" fmla="*/ 5165 h 34296"/>
                <a:gd name="connsiteX21" fmla="*/ 24303 w 63777"/>
                <a:gd name="connsiteY21" fmla="*/ 5580 h 34296"/>
                <a:gd name="connsiteX22" fmla="*/ 26903 w 63777"/>
                <a:gd name="connsiteY22" fmla="*/ 5984 h 34296"/>
                <a:gd name="connsiteX23" fmla="*/ 33253 w 63777"/>
                <a:gd name="connsiteY23" fmla="*/ 4514 h 34296"/>
                <a:gd name="connsiteX24" fmla="*/ 37204 w 63777"/>
                <a:gd name="connsiteY24" fmla="*/ 3252 h 34296"/>
                <a:gd name="connsiteX25" fmla="*/ 41908 w 63777"/>
                <a:gd name="connsiteY25" fmla="*/ 1047 h 34296"/>
                <a:gd name="connsiteX26" fmla="*/ 49674 w 63777"/>
                <a:gd name="connsiteY26" fmla="*/ 3217 h 34296"/>
                <a:gd name="connsiteX27" fmla="*/ 51595 w 63777"/>
                <a:gd name="connsiteY27" fmla="*/ 1943 h 34296"/>
                <a:gd name="connsiteX28" fmla="*/ 54599 w 63777"/>
                <a:gd name="connsiteY28" fmla="*/ 8 h 34296"/>
                <a:gd name="connsiteX29" fmla="*/ 53213 w 63777"/>
                <a:gd name="connsiteY29" fmla="*/ 2956 h 34296"/>
                <a:gd name="connsiteX30" fmla="*/ 53830 w 63777"/>
                <a:gd name="connsiteY30" fmla="*/ 4216 h 34296"/>
                <a:gd name="connsiteX31" fmla="*/ 55149 w 63777"/>
                <a:gd name="connsiteY31" fmla="*/ 7371 h 34296"/>
                <a:gd name="connsiteX32" fmla="*/ 58790 w 63777"/>
                <a:gd name="connsiteY32" fmla="*/ 7641 h 34296"/>
                <a:gd name="connsiteX33" fmla="*/ 60145 w 63777"/>
                <a:gd name="connsiteY33" fmla="*/ 10836 h 34296"/>
                <a:gd name="connsiteX34" fmla="*/ 58873 w 63777"/>
                <a:gd name="connsiteY34" fmla="*/ 11946 h 34296"/>
                <a:gd name="connsiteX35" fmla="*/ 63725 w 63777"/>
                <a:gd name="connsiteY35" fmla="*/ 13642 h 34296"/>
                <a:gd name="connsiteX36" fmla="*/ 57901 w 63777"/>
                <a:gd name="connsiteY36" fmla="*/ 14633 h 34296"/>
                <a:gd name="connsiteX37" fmla="*/ 56569 w 63777"/>
                <a:gd name="connsiteY37" fmla="*/ 17609 h 34296"/>
                <a:gd name="connsiteX38" fmla="*/ 58180 w 63777"/>
                <a:gd name="connsiteY38" fmla="*/ 23499 h 34296"/>
                <a:gd name="connsiteX39" fmla="*/ 55292 w 63777"/>
                <a:gd name="connsiteY39" fmla="*/ 23868 h 34296"/>
                <a:gd name="connsiteX40" fmla="*/ 52092 w 63777"/>
                <a:gd name="connsiteY40" fmla="*/ 26867 h 34296"/>
                <a:gd name="connsiteX41" fmla="*/ 52713 w 63777"/>
                <a:gd name="connsiteY41" fmla="*/ 31870 h 34296"/>
                <a:gd name="connsiteX42" fmla="*/ 42655 w 63777"/>
                <a:gd name="connsiteY42" fmla="*/ 33554 h 34296"/>
                <a:gd name="connsiteX43" fmla="*/ 39772 w 63777"/>
                <a:gd name="connsiteY43" fmla="*/ 33130 h 34296"/>
                <a:gd name="connsiteX44" fmla="*/ 37771 w 63777"/>
                <a:gd name="connsiteY44" fmla="*/ 32609 h 34296"/>
                <a:gd name="connsiteX45" fmla="*/ 35879 w 63777"/>
                <a:gd name="connsiteY45" fmla="*/ 33938 h 34296"/>
                <a:gd name="connsiteX46" fmla="*/ 33411 w 63777"/>
                <a:gd name="connsiteY46" fmla="*/ 34267 h 34296"/>
                <a:gd name="connsiteX47" fmla="*/ 32462 w 63777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0500 w 63777"/>
                <a:gd name="connsiteY3" fmla="*/ 29876 h 34296"/>
                <a:gd name="connsiteX4" fmla="*/ 15207 w 63777"/>
                <a:gd name="connsiteY4" fmla="*/ 27737 h 34296"/>
                <a:gd name="connsiteX5" fmla="*/ 11741 w 63777"/>
                <a:gd name="connsiteY5" fmla="*/ 28474 h 34296"/>
                <a:gd name="connsiteX6" fmla="*/ 11509 w 63777"/>
                <a:gd name="connsiteY6" fmla="*/ 26232 h 34296"/>
                <a:gd name="connsiteX7" fmla="*/ 7773 w 63777"/>
                <a:gd name="connsiteY7" fmla="*/ 24639 h 34296"/>
                <a:gd name="connsiteX8" fmla="*/ 5175 w 63777"/>
                <a:gd name="connsiteY8" fmla="*/ 22523 h 34296"/>
                <a:gd name="connsiteX9" fmla="*/ 2401 w 63777"/>
                <a:gd name="connsiteY9" fmla="*/ 22134 h 34296"/>
                <a:gd name="connsiteX10" fmla="*/ 882 w 63777"/>
                <a:gd name="connsiteY10" fmla="*/ 21104 h 34296"/>
                <a:gd name="connsiteX11" fmla="*/ 468 w 63777"/>
                <a:gd name="connsiteY11" fmla="*/ 20210 h 34296"/>
                <a:gd name="connsiteX12" fmla="*/ 8111 w 63777"/>
                <a:gd name="connsiteY12" fmla="*/ 12632 h 34296"/>
                <a:gd name="connsiteX13" fmla="*/ 5915 w 63777"/>
                <a:gd name="connsiteY13" fmla="*/ 10595 h 34296"/>
                <a:gd name="connsiteX14" fmla="*/ 3886 w 63777"/>
                <a:gd name="connsiteY14" fmla="*/ 9128 h 34296"/>
                <a:gd name="connsiteX15" fmla="*/ 7467 w 63777"/>
                <a:gd name="connsiteY15" fmla="*/ 6641 h 34296"/>
                <a:gd name="connsiteX16" fmla="*/ 10008 w 63777"/>
                <a:gd name="connsiteY16" fmla="*/ 7747 h 34296"/>
                <a:gd name="connsiteX17" fmla="*/ 13128 w 63777"/>
                <a:gd name="connsiteY17" fmla="*/ 7839 h 34296"/>
                <a:gd name="connsiteX18" fmla="*/ 17034 w 63777"/>
                <a:gd name="connsiteY18" fmla="*/ 5563 h 34296"/>
                <a:gd name="connsiteX19" fmla="*/ 21221 w 63777"/>
                <a:gd name="connsiteY19" fmla="*/ 5165 h 34296"/>
                <a:gd name="connsiteX20" fmla="*/ 24303 w 63777"/>
                <a:gd name="connsiteY20" fmla="*/ 5580 h 34296"/>
                <a:gd name="connsiteX21" fmla="*/ 26903 w 63777"/>
                <a:gd name="connsiteY21" fmla="*/ 5984 h 34296"/>
                <a:gd name="connsiteX22" fmla="*/ 33253 w 63777"/>
                <a:gd name="connsiteY22" fmla="*/ 4514 h 34296"/>
                <a:gd name="connsiteX23" fmla="*/ 37204 w 63777"/>
                <a:gd name="connsiteY23" fmla="*/ 3252 h 34296"/>
                <a:gd name="connsiteX24" fmla="*/ 41908 w 63777"/>
                <a:gd name="connsiteY24" fmla="*/ 1047 h 34296"/>
                <a:gd name="connsiteX25" fmla="*/ 49674 w 63777"/>
                <a:gd name="connsiteY25" fmla="*/ 3217 h 34296"/>
                <a:gd name="connsiteX26" fmla="*/ 51595 w 63777"/>
                <a:gd name="connsiteY26" fmla="*/ 1943 h 34296"/>
                <a:gd name="connsiteX27" fmla="*/ 54599 w 63777"/>
                <a:gd name="connsiteY27" fmla="*/ 8 h 34296"/>
                <a:gd name="connsiteX28" fmla="*/ 53213 w 63777"/>
                <a:gd name="connsiteY28" fmla="*/ 2956 h 34296"/>
                <a:gd name="connsiteX29" fmla="*/ 53830 w 63777"/>
                <a:gd name="connsiteY29" fmla="*/ 4216 h 34296"/>
                <a:gd name="connsiteX30" fmla="*/ 55149 w 63777"/>
                <a:gd name="connsiteY30" fmla="*/ 7371 h 34296"/>
                <a:gd name="connsiteX31" fmla="*/ 58790 w 63777"/>
                <a:gd name="connsiteY31" fmla="*/ 7641 h 34296"/>
                <a:gd name="connsiteX32" fmla="*/ 60145 w 63777"/>
                <a:gd name="connsiteY32" fmla="*/ 10836 h 34296"/>
                <a:gd name="connsiteX33" fmla="*/ 58873 w 63777"/>
                <a:gd name="connsiteY33" fmla="*/ 11946 h 34296"/>
                <a:gd name="connsiteX34" fmla="*/ 63725 w 63777"/>
                <a:gd name="connsiteY34" fmla="*/ 13642 h 34296"/>
                <a:gd name="connsiteX35" fmla="*/ 57901 w 63777"/>
                <a:gd name="connsiteY35" fmla="*/ 14633 h 34296"/>
                <a:gd name="connsiteX36" fmla="*/ 56569 w 63777"/>
                <a:gd name="connsiteY36" fmla="*/ 17609 h 34296"/>
                <a:gd name="connsiteX37" fmla="*/ 58180 w 63777"/>
                <a:gd name="connsiteY37" fmla="*/ 23499 h 34296"/>
                <a:gd name="connsiteX38" fmla="*/ 55292 w 63777"/>
                <a:gd name="connsiteY38" fmla="*/ 23868 h 34296"/>
                <a:gd name="connsiteX39" fmla="*/ 52092 w 63777"/>
                <a:gd name="connsiteY39" fmla="*/ 26867 h 34296"/>
                <a:gd name="connsiteX40" fmla="*/ 52713 w 63777"/>
                <a:gd name="connsiteY40" fmla="*/ 31870 h 34296"/>
                <a:gd name="connsiteX41" fmla="*/ 42655 w 63777"/>
                <a:gd name="connsiteY41" fmla="*/ 33554 h 34296"/>
                <a:gd name="connsiteX42" fmla="*/ 39772 w 63777"/>
                <a:gd name="connsiteY42" fmla="*/ 33130 h 34296"/>
                <a:gd name="connsiteX43" fmla="*/ 37771 w 63777"/>
                <a:gd name="connsiteY43" fmla="*/ 32609 h 34296"/>
                <a:gd name="connsiteX44" fmla="*/ 35879 w 63777"/>
                <a:gd name="connsiteY44" fmla="*/ 33938 h 34296"/>
                <a:gd name="connsiteX45" fmla="*/ 33411 w 63777"/>
                <a:gd name="connsiteY45" fmla="*/ 34267 h 34296"/>
                <a:gd name="connsiteX46" fmla="*/ 32462 w 63777"/>
                <a:gd name="connsiteY46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0500 w 63777"/>
                <a:gd name="connsiteY2" fmla="*/ 29876 h 34296"/>
                <a:gd name="connsiteX3" fmla="*/ 15207 w 63777"/>
                <a:gd name="connsiteY3" fmla="*/ 27737 h 34296"/>
                <a:gd name="connsiteX4" fmla="*/ 11741 w 63777"/>
                <a:gd name="connsiteY4" fmla="*/ 28474 h 34296"/>
                <a:gd name="connsiteX5" fmla="*/ 11509 w 63777"/>
                <a:gd name="connsiteY5" fmla="*/ 26232 h 34296"/>
                <a:gd name="connsiteX6" fmla="*/ 7773 w 63777"/>
                <a:gd name="connsiteY6" fmla="*/ 24639 h 34296"/>
                <a:gd name="connsiteX7" fmla="*/ 5175 w 63777"/>
                <a:gd name="connsiteY7" fmla="*/ 22523 h 34296"/>
                <a:gd name="connsiteX8" fmla="*/ 2401 w 63777"/>
                <a:gd name="connsiteY8" fmla="*/ 22134 h 34296"/>
                <a:gd name="connsiteX9" fmla="*/ 882 w 63777"/>
                <a:gd name="connsiteY9" fmla="*/ 21104 h 34296"/>
                <a:gd name="connsiteX10" fmla="*/ 468 w 63777"/>
                <a:gd name="connsiteY10" fmla="*/ 20210 h 34296"/>
                <a:gd name="connsiteX11" fmla="*/ 8111 w 63777"/>
                <a:gd name="connsiteY11" fmla="*/ 12632 h 34296"/>
                <a:gd name="connsiteX12" fmla="*/ 5915 w 63777"/>
                <a:gd name="connsiteY12" fmla="*/ 10595 h 34296"/>
                <a:gd name="connsiteX13" fmla="*/ 3886 w 63777"/>
                <a:gd name="connsiteY13" fmla="*/ 9128 h 34296"/>
                <a:gd name="connsiteX14" fmla="*/ 7467 w 63777"/>
                <a:gd name="connsiteY14" fmla="*/ 6641 h 34296"/>
                <a:gd name="connsiteX15" fmla="*/ 10008 w 63777"/>
                <a:gd name="connsiteY15" fmla="*/ 7747 h 34296"/>
                <a:gd name="connsiteX16" fmla="*/ 13128 w 63777"/>
                <a:gd name="connsiteY16" fmla="*/ 7839 h 34296"/>
                <a:gd name="connsiteX17" fmla="*/ 17034 w 63777"/>
                <a:gd name="connsiteY17" fmla="*/ 5563 h 34296"/>
                <a:gd name="connsiteX18" fmla="*/ 21221 w 63777"/>
                <a:gd name="connsiteY18" fmla="*/ 5165 h 34296"/>
                <a:gd name="connsiteX19" fmla="*/ 24303 w 63777"/>
                <a:gd name="connsiteY19" fmla="*/ 5580 h 34296"/>
                <a:gd name="connsiteX20" fmla="*/ 26903 w 63777"/>
                <a:gd name="connsiteY20" fmla="*/ 5984 h 34296"/>
                <a:gd name="connsiteX21" fmla="*/ 33253 w 63777"/>
                <a:gd name="connsiteY21" fmla="*/ 4514 h 34296"/>
                <a:gd name="connsiteX22" fmla="*/ 37204 w 63777"/>
                <a:gd name="connsiteY22" fmla="*/ 3252 h 34296"/>
                <a:gd name="connsiteX23" fmla="*/ 41908 w 63777"/>
                <a:gd name="connsiteY23" fmla="*/ 1047 h 34296"/>
                <a:gd name="connsiteX24" fmla="*/ 49674 w 63777"/>
                <a:gd name="connsiteY24" fmla="*/ 3217 h 34296"/>
                <a:gd name="connsiteX25" fmla="*/ 51595 w 63777"/>
                <a:gd name="connsiteY25" fmla="*/ 1943 h 34296"/>
                <a:gd name="connsiteX26" fmla="*/ 54599 w 63777"/>
                <a:gd name="connsiteY26" fmla="*/ 8 h 34296"/>
                <a:gd name="connsiteX27" fmla="*/ 53213 w 63777"/>
                <a:gd name="connsiteY27" fmla="*/ 2956 h 34296"/>
                <a:gd name="connsiteX28" fmla="*/ 53830 w 63777"/>
                <a:gd name="connsiteY28" fmla="*/ 4216 h 34296"/>
                <a:gd name="connsiteX29" fmla="*/ 55149 w 63777"/>
                <a:gd name="connsiteY29" fmla="*/ 7371 h 34296"/>
                <a:gd name="connsiteX30" fmla="*/ 58790 w 63777"/>
                <a:gd name="connsiteY30" fmla="*/ 7641 h 34296"/>
                <a:gd name="connsiteX31" fmla="*/ 60145 w 63777"/>
                <a:gd name="connsiteY31" fmla="*/ 10836 h 34296"/>
                <a:gd name="connsiteX32" fmla="*/ 58873 w 63777"/>
                <a:gd name="connsiteY32" fmla="*/ 11946 h 34296"/>
                <a:gd name="connsiteX33" fmla="*/ 63725 w 63777"/>
                <a:gd name="connsiteY33" fmla="*/ 13642 h 34296"/>
                <a:gd name="connsiteX34" fmla="*/ 57901 w 63777"/>
                <a:gd name="connsiteY34" fmla="*/ 14633 h 34296"/>
                <a:gd name="connsiteX35" fmla="*/ 56569 w 63777"/>
                <a:gd name="connsiteY35" fmla="*/ 17609 h 34296"/>
                <a:gd name="connsiteX36" fmla="*/ 58180 w 63777"/>
                <a:gd name="connsiteY36" fmla="*/ 23499 h 34296"/>
                <a:gd name="connsiteX37" fmla="*/ 55292 w 63777"/>
                <a:gd name="connsiteY37" fmla="*/ 23868 h 34296"/>
                <a:gd name="connsiteX38" fmla="*/ 52092 w 63777"/>
                <a:gd name="connsiteY38" fmla="*/ 26867 h 34296"/>
                <a:gd name="connsiteX39" fmla="*/ 52713 w 63777"/>
                <a:gd name="connsiteY39" fmla="*/ 31870 h 34296"/>
                <a:gd name="connsiteX40" fmla="*/ 42655 w 63777"/>
                <a:gd name="connsiteY40" fmla="*/ 33554 h 34296"/>
                <a:gd name="connsiteX41" fmla="*/ 39772 w 63777"/>
                <a:gd name="connsiteY41" fmla="*/ 33130 h 34296"/>
                <a:gd name="connsiteX42" fmla="*/ 37771 w 63777"/>
                <a:gd name="connsiteY42" fmla="*/ 32609 h 34296"/>
                <a:gd name="connsiteX43" fmla="*/ 35879 w 63777"/>
                <a:gd name="connsiteY43" fmla="*/ 33938 h 34296"/>
                <a:gd name="connsiteX44" fmla="*/ 33411 w 63777"/>
                <a:gd name="connsiteY44" fmla="*/ 34267 h 34296"/>
                <a:gd name="connsiteX45" fmla="*/ 32462 w 63777"/>
                <a:gd name="connsiteY45" fmla="*/ 33349 h 3429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7771 w 63777"/>
                <a:gd name="connsiteY42" fmla="*/ 3260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8580 w 63777"/>
                <a:gd name="connsiteY42" fmla="*/ 3389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0614 w 63777"/>
                <a:gd name="connsiteY0" fmla="*/ 34362 h 35812"/>
                <a:gd name="connsiteX1" fmla="*/ 31553 w 63777"/>
                <a:gd name="connsiteY1" fmla="*/ 3119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42067"/>
                <a:gd name="connsiteX1" fmla="*/ 19594 w 63777"/>
                <a:gd name="connsiteY1" fmla="*/ 42013 h 42067"/>
                <a:gd name="connsiteX2" fmla="*/ 20500 w 63777"/>
                <a:gd name="connsiteY2" fmla="*/ 29876 h 42067"/>
                <a:gd name="connsiteX3" fmla="*/ 15207 w 63777"/>
                <a:gd name="connsiteY3" fmla="*/ 27737 h 42067"/>
                <a:gd name="connsiteX4" fmla="*/ 11741 w 63777"/>
                <a:gd name="connsiteY4" fmla="*/ 28474 h 42067"/>
                <a:gd name="connsiteX5" fmla="*/ 11509 w 63777"/>
                <a:gd name="connsiteY5" fmla="*/ 26232 h 42067"/>
                <a:gd name="connsiteX6" fmla="*/ 7773 w 63777"/>
                <a:gd name="connsiteY6" fmla="*/ 24639 h 42067"/>
                <a:gd name="connsiteX7" fmla="*/ 5175 w 63777"/>
                <a:gd name="connsiteY7" fmla="*/ 22523 h 42067"/>
                <a:gd name="connsiteX8" fmla="*/ 2401 w 63777"/>
                <a:gd name="connsiteY8" fmla="*/ 22134 h 42067"/>
                <a:gd name="connsiteX9" fmla="*/ 882 w 63777"/>
                <a:gd name="connsiteY9" fmla="*/ 21104 h 42067"/>
                <a:gd name="connsiteX10" fmla="*/ 468 w 63777"/>
                <a:gd name="connsiteY10" fmla="*/ 20210 h 42067"/>
                <a:gd name="connsiteX11" fmla="*/ 8111 w 63777"/>
                <a:gd name="connsiteY11" fmla="*/ 12632 h 42067"/>
                <a:gd name="connsiteX12" fmla="*/ 5915 w 63777"/>
                <a:gd name="connsiteY12" fmla="*/ 10595 h 42067"/>
                <a:gd name="connsiteX13" fmla="*/ 3886 w 63777"/>
                <a:gd name="connsiteY13" fmla="*/ 9128 h 42067"/>
                <a:gd name="connsiteX14" fmla="*/ 7467 w 63777"/>
                <a:gd name="connsiteY14" fmla="*/ 6641 h 42067"/>
                <a:gd name="connsiteX15" fmla="*/ 10008 w 63777"/>
                <a:gd name="connsiteY15" fmla="*/ 7747 h 42067"/>
                <a:gd name="connsiteX16" fmla="*/ 13128 w 63777"/>
                <a:gd name="connsiteY16" fmla="*/ 7839 h 42067"/>
                <a:gd name="connsiteX17" fmla="*/ 17034 w 63777"/>
                <a:gd name="connsiteY17" fmla="*/ 5563 h 42067"/>
                <a:gd name="connsiteX18" fmla="*/ 21221 w 63777"/>
                <a:gd name="connsiteY18" fmla="*/ 5165 h 42067"/>
                <a:gd name="connsiteX19" fmla="*/ 24303 w 63777"/>
                <a:gd name="connsiteY19" fmla="*/ 5580 h 42067"/>
                <a:gd name="connsiteX20" fmla="*/ 26903 w 63777"/>
                <a:gd name="connsiteY20" fmla="*/ 5984 h 42067"/>
                <a:gd name="connsiteX21" fmla="*/ 33253 w 63777"/>
                <a:gd name="connsiteY21" fmla="*/ 4514 h 42067"/>
                <a:gd name="connsiteX22" fmla="*/ 37204 w 63777"/>
                <a:gd name="connsiteY22" fmla="*/ 3252 h 42067"/>
                <a:gd name="connsiteX23" fmla="*/ 41908 w 63777"/>
                <a:gd name="connsiteY23" fmla="*/ 1047 h 42067"/>
                <a:gd name="connsiteX24" fmla="*/ 49674 w 63777"/>
                <a:gd name="connsiteY24" fmla="*/ 3217 h 42067"/>
                <a:gd name="connsiteX25" fmla="*/ 51595 w 63777"/>
                <a:gd name="connsiteY25" fmla="*/ 1943 h 42067"/>
                <a:gd name="connsiteX26" fmla="*/ 54599 w 63777"/>
                <a:gd name="connsiteY26" fmla="*/ 8 h 42067"/>
                <a:gd name="connsiteX27" fmla="*/ 53213 w 63777"/>
                <a:gd name="connsiteY27" fmla="*/ 2956 h 42067"/>
                <a:gd name="connsiteX28" fmla="*/ 53830 w 63777"/>
                <a:gd name="connsiteY28" fmla="*/ 4216 h 42067"/>
                <a:gd name="connsiteX29" fmla="*/ 55149 w 63777"/>
                <a:gd name="connsiteY29" fmla="*/ 7371 h 42067"/>
                <a:gd name="connsiteX30" fmla="*/ 58790 w 63777"/>
                <a:gd name="connsiteY30" fmla="*/ 7641 h 42067"/>
                <a:gd name="connsiteX31" fmla="*/ 60145 w 63777"/>
                <a:gd name="connsiteY31" fmla="*/ 10836 h 42067"/>
                <a:gd name="connsiteX32" fmla="*/ 58873 w 63777"/>
                <a:gd name="connsiteY32" fmla="*/ 11946 h 42067"/>
                <a:gd name="connsiteX33" fmla="*/ 63725 w 63777"/>
                <a:gd name="connsiteY33" fmla="*/ 13642 h 42067"/>
                <a:gd name="connsiteX34" fmla="*/ 57901 w 63777"/>
                <a:gd name="connsiteY34" fmla="*/ 14633 h 42067"/>
                <a:gd name="connsiteX35" fmla="*/ 56569 w 63777"/>
                <a:gd name="connsiteY35" fmla="*/ 17609 h 42067"/>
                <a:gd name="connsiteX36" fmla="*/ 58180 w 63777"/>
                <a:gd name="connsiteY36" fmla="*/ 23499 h 42067"/>
                <a:gd name="connsiteX37" fmla="*/ 55292 w 63777"/>
                <a:gd name="connsiteY37" fmla="*/ 23868 h 42067"/>
                <a:gd name="connsiteX38" fmla="*/ 52092 w 63777"/>
                <a:gd name="connsiteY38" fmla="*/ 26867 h 42067"/>
                <a:gd name="connsiteX39" fmla="*/ 52713 w 63777"/>
                <a:gd name="connsiteY39" fmla="*/ 31870 h 42067"/>
                <a:gd name="connsiteX40" fmla="*/ 42655 w 63777"/>
                <a:gd name="connsiteY40" fmla="*/ 33554 h 42067"/>
                <a:gd name="connsiteX41" fmla="*/ 39772 w 63777"/>
                <a:gd name="connsiteY41" fmla="*/ 33130 h 42067"/>
                <a:gd name="connsiteX42" fmla="*/ 38580 w 63777"/>
                <a:gd name="connsiteY42" fmla="*/ 33899 h 42067"/>
                <a:gd name="connsiteX43" fmla="*/ 37727 w 63777"/>
                <a:gd name="connsiteY43" fmla="*/ 35780 h 42067"/>
                <a:gd name="connsiteX44" fmla="*/ 33411 w 63777"/>
                <a:gd name="connsiteY44" fmla="*/ 34267 h 42067"/>
                <a:gd name="connsiteX45" fmla="*/ 30614 w 63777"/>
                <a:gd name="connsiteY45" fmla="*/ 34362 h 42067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207 w 63777"/>
                <a:gd name="connsiteY3" fmla="*/ 27737 h 42162"/>
                <a:gd name="connsiteX4" fmla="*/ 11741 w 63777"/>
                <a:gd name="connsiteY4" fmla="*/ 28474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11741 w 63777"/>
                <a:gd name="connsiteY4" fmla="*/ 28474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5175 w 63777"/>
                <a:gd name="connsiteY6" fmla="*/ 22523 h 42162"/>
                <a:gd name="connsiteX7" fmla="*/ 2401 w 63777"/>
                <a:gd name="connsiteY7" fmla="*/ 22134 h 42162"/>
                <a:gd name="connsiteX8" fmla="*/ 882 w 63777"/>
                <a:gd name="connsiteY8" fmla="*/ 21104 h 42162"/>
                <a:gd name="connsiteX9" fmla="*/ 468 w 63777"/>
                <a:gd name="connsiteY9" fmla="*/ 20210 h 42162"/>
                <a:gd name="connsiteX10" fmla="*/ 8111 w 63777"/>
                <a:gd name="connsiteY10" fmla="*/ 12632 h 42162"/>
                <a:gd name="connsiteX11" fmla="*/ 5915 w 63777"/>
                <a:gd name="connsiteY11" fmla="*/ 10595 h 42162"/>
                <a:gd name="connsiteX12" fmla="*/ 3886 w 63777"/>
                <a:gd name="connsiteY12" fmla="*/ 9128 h 42162"/>
                <a:gd name="connsiteX13" fmla="*/ 7467 w 63777"/>
                <a:gd name="connsiteY13" fmla="*/ 6641 h 42162"/>
                <a:gd name="connsiteX14" fmla="*/ 10008 w 63777"/>
                <a:gd name="connsiteY14" fmla="*/ 7747 h 42162"/>
                <a:gd name="connsiteX15" fmla="*/ 13128 w 63777"/>
                <a:gd name="connsiteY15" fmla="*/ 7839 h 42162"/>
                <a:gd name="connsiteX16" fmla="*/ 17034 w 63777"/>
                <a:gd name="connsiteY16" fmla="*/ 5563 h 42162"/>
                <a:gd name="connsiteX17" fmla="*/ 21221 w 63777"/>
                <a:gd name="connsiteY17" fmla="*/ 5165 h 42162"/>
                <a:gd name="connsiteX18" fmla="*/ 24303 w 63777"/>
                <a:gd name="connsiteY18" fmla="*/ 5580 h 42162"/>
                <a:gd name="connsiteX19" fmla="*/ 26903 w 63777"/>
                <a:gd name="connsiteY19" fmla="*/ 5984 h 42162"/>
                <a:gd name="connsiteX20" fmla="*/ 33253 w 63777"/>
                <a:gd name="connsiteY20" fmla="*/ 4514 h 42162"/>
                <a:gd name="connsiteX21" fmla="*/ 37204 w 63777"/>
                <a:gd name="connsiteY21" fmla="*/ 3252 h 42162"/>
                <a:gd name="connsiteX22" fmla="*/ 41908 w 63777"/>
                <a:gd name="connsiteY22" fmla="*/ 1047 h 42162"/>
                <a:gd name="connsiteX23" fmla="*/ 49674 w 63777"/>
                <a:gd name="connsiteY23" fmla="*/ 3217 h 42162"/>
                <a:gd name="connsiteX24" fmla="*/ 51595 w 63777"/>
                <a:gd name="connsiteY24" fmla="*/ 1943 h 42162"/>
                <a:gd name="connsiteX25" fmla="*/ 54599 w 63777"/>
                <a:gd name="connsiteY25" fmla="*/ 8 h 42162"/>
                <a:gd name="connsiteX26" fmla="*/ 53213 w 63777"/>
                <a:gd name="connsiteY26" fmla="*/ 2956 h 42162"/>
                <a:gd name="connsiteX27" fmla="*/ 53830 w 63777"/>
                <a:gd name="connsiteY27" fmla="*/ 4216 h 42162"/>
                <a:gd name="connsiteX28" fmla="*/ 55149 w 63777"/>
                <a:gd name="connsiteY28" fmla="*/ 7371 h 42162"/>
                <a:gd name="connsiteX29" fmla="*/ 58790 w 63777"/>
                <a:gd name="connsiteY29" fmla="*/ 7641 h 42162"/>
                <a:gd name="connsiteX30" fmla="*/ 60145 w 63777"/>
                <a:gd name="connsiteY30" fmla="*/ 10836 h 42162"/>
                <a:gd name="connsiteX31" fmla="*/ 58873 w 63777"/>
                <a:gd name="connsiteY31" fmla="*/ 11946 h 42162"/>
                <a:gd name="connsiteX32" fmla="*/ 63725 w 63777"/>
                <a:gd name="connsiteY32" fmla="*/ 13642 h 42162"/>
                <a:gd name="connsiteX33" fmla="*/ 57901 w 63777"/>
                <a:gd name="connsiteY33" fmla="*/ 14633 h 42162"/>
                <a:gd name="connsiteX34" fmla="*/ 56569 w 63777"/>
                <a:gd name="connsiteY34" fmla="*/ 17609 h 42162"/>
                <a:gd name="connsiteX35" fmla="*/ 58180 w 63777"/>
                <a:gd name="connsiteY35" fmla="*/ 23499 h 42162"/>
                <a:gd name="connsiteX36" fmla="*/ 55292 w 63777"/>
                <a:gd name="connsiteY36" fmla="*/ 23868 h 42162"/>
                <a:gd name="connsiteX37" fmla="*/ 52092 w 63777"/>
                <a:gd name="connsiteY37" fmla="*/ 26867 h 42162"/>
                <a:gd name="connsiteX38" fmla="*/ 52713 w 63777"/>
                <a:gd name="connsiteY38" fmla="*/ 31870 h 42162"/>
                <a:gd name="connsiteX39" fmla="*/ 42655 w 63777"/>
                <a:gd name="connsiteY39" fmla="*/ 33554 h 42162"/>
                <a:gd name="connsiteX40" fmla="*/ 39772 w 63777"/>
                <a:gd name="connsiteY40" fmla="*/ 33130 h 42162"/>
                <a:gd name="connsiteX41" fmla="*/ 38580 w 63777"/>
                <a:gd name="connsiteY41" fmla="*/ 33899 h 42162"/>
                <a:gd name="connsiteX42" fmla="*/ 37727 w 63777"/>
                <a:gd name="connsiteY42" fmla="*/ 35780 h 42162"/>
                <a:gd name="connsiteX43" fmla="*/ 33411 w 63777"/>
                <a:gd name="connsiteY43" fmla="*/ 34267 h 42162"/>
                <a:gd name="connsiteX44" fmla="*/ 30614 w 63777"/>
                <a:gd name="connsiteY44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2401 w 63777"/>
                <a:gd name="connsiteY6" fmla="*/ 22134 h 42162"/>
                <a:gd name="connsiteX7" fmla="*/ 882 w 63777"/>
                <a:gd name="connsiteY7" fmla="*/ 21104 h 42162"/>
                <a:gd name="connsiteX8" fmla="*/ 468 w 63777"/>
                <a:gd name="connsiteY8" fmla="*/ 20210 h 42162"/>
                <a:gd name="connsiteX9" fmla="*/ 8111 w 63777"/>
                <a:gd name="connsiteY9" fmla="*/ 12632 h 42162"/>
                <a:gd name="connsiteX10" fmla="*/ 5915 w 63777"/>
                <a:gd name="connsiteY10" fmla="*/ 10595 h 42162"/>
                <a:gd name="connsiteX11" fmla="*/ 3886 w 63777"/>
                <a:gd name="connsiteY11" fmla="*/ 9128 h 42162"/>
                <a:gd name="connsiteX12" fmla="*/ 7467 w 63777"/>
                <a:gd name="connsiteY12" fmla="*/ 6641 h 42162"/>
                <a:gd name="connsiteX13" fmla="*/ 10008 w 63777"/>
                <a:gd name="connsiteY13" fmla="*/ 7747 h 42162"/>
                <a:gd name="connsiteX14" fmla="*/ 13128 w 63777"/>
                <a:gd name="connsiteY14" fmla="*/ 7839 h 42162"/>
                <a:gd name="connsiteX15" fmla="*/ 17034 w 63777"/>
                <a:gd name="connsiteY15" fmla="*/ 5563 h 42162"/>
                <a:gd name="connsiteX16" fmla="*/ 21221 w 63777"/>
                <a:gd name="connsiteY16" fmla="*/ 5165 h 42162"/>
                <a:gd name="connsiteX17" fmla="*/ 24303 w 63777"/>
                <a:gd name="connsiteY17" fmla="*/ 5580 h 42162"/>
                <a:gd name="connsiteX18" fmla="*/ 26903 w 63777"/>
                <a:gd name="connsiteY18" fmla="*/ 5984 h 42162"/>
                <a:gd name="connsiteX19" fmla="*/ 33253 w 63777"/>
                <a:gd name="connsiteY19" fmla="*/ 4514 h 42162"/>
                <a:gd name="connsiteX20" fmla="*/ 37204 w 63777"/>
                <a:gd name="connsiteY20" fmla="*/ 3252 h 42162"/>
                <a:gd name="connsiteX21" fmla="*/ 41908 w 63777"/>
                <a:gd name="connsiteY21" fmla="*/ 1047 h 42162"/>
                <a:gd name="connsiteX22" fmla="*/ 49674 w 63777"/>
                <a:gd name="connsiteY22" fmla="*/ 3217 h 42162"/>
                <a:gd name="connsiteX23" fmla="*/ 51595 w 63777"/>
                <a:gd name="connsiteY23" fmla="*/ 1943 h 42162"/>
                <a:gd name="connsiteX24" fmla="*/ 54599 w 63777"/>
                <a:gd name="connsiteY24" fmla="*/ 8 h 42162"/>
                <a:gd name="connsiteX25" fmla="*/ 53213 w 63777"/>
                <a:gd name="connsiteY25" fmla="*/ 2956 h 42162"/>
                <a:gd name="connsiteX26" fmla="*/ 53830 w 63777"/>
                <a:gd name="connsiteY26" fmla="*/ 4216 h 42162"/>
                <a:gd name="connsiteX27" fmla="*/ 55149 w 63777"/>
                <a:gd name="connsiteY27" fmla="*/ 7371 h 42162"/>
                <a:gd name="connsiteX28" fmla="*/ 58790 w 63777"/>
                <a:gd name="connsiteY28" fmla="*/ 7641 h 42162"/>
                <a:gd name="connsiteX29" fmla="*/ 60145 w 63777"/>
                <a:gd name="connsiteY29" fmla="*/ 10836 h 42162"/>
                <a:gd name="connsiteX30" fmla="*/ 58873 w 63777"/>
                <a:gd name="connsiteY30" fmla="*/ 11946 h 42162"/>
                <a:gd name="connsiteX31" fmla="*/ 63725 w 63777"/>
                <a:gd name="connsiteY31" fmla="*/ 13642 h 42162"/>
                <a:gd name="connsiteX32" fmla="*/ 57901 w 63777"/>
                <a:gd name="connsiteY32" fmla="*/ 14633 h 42162"/>
                <a:gd name="connsiteX33" fmla="*/ 56569 w 63777"/>
                <a:gd name="connsiteY33" fmla="*/ 17609 h 42162"/>
                <a:gd name="connsiteX34" fmla="*/ 58180 w 63777"/>
                <a:gd name="connsiteY34" fmla="*/ 23499 h 42162"/>
                <a:gd name="connsiteX35" fmla="*/ 55292 w 63777"/>
                <a:gd name="connsiteY35" fmla="*/ 23868 h 42162"/>
                <a:gd name="connsiteX36" fmla="*/ 52092 w 63777"/>
                <a:gd name="connsiteY36" fmla="*/ 26867 h 42162"/>
                <a:gd name="connsiteX37" fmla="*/ 52713 w 63777"/>
                <a:gd name="connsiteY37" fmla="*/ 31870 h 42162"/>
                <a:gd name="connsiteX38" fmla="*/ 42655 w 63777"/>
                <a:gd name="connsiteY38" fmla="*/ 33554 h 42162"/>
                <a:gd name="connsiteX39" fmla="*/ 39772 w 63777"/>
                <a:gd name="connsiteY39" fmla="*/ 33130 h 42162"/>
                <a:gd name="connsiteX40" fmla="*/ 38580 w 63777"/>
                <a:gd name="connsiteY40" fmla="*/ 33899 h 42162"/>
                <a:gd name="connsiteX41" fmla="*/ 37727 w 63777"/>
                <a:gd name="connsiteY41" fmla="*/ 35780 h 42162"/>
                <a:gd name="connsiteX42" fmla="*/ 33411 w 63777"/>
                <a:gd name="connsiteY42" fmla="*/ 34267 h 42162"/>
                <a:gd name="connsiteX43" fmla="*/ 30614 w 63777"/>
                <a:gd name="connsiteY43" fmla="*/ 34362 h 42162"/>
                <a:gd name="connsiteX0" fmla="*/ 30746 w 63909"/>
                <a:gd name="connsiteY0" fmla="*/ 34362 h 42162"/>
                <a:gd name="connsiteX1" fmla="*/ 19726 w 63909"/>
                <a:gd name="connsiteY1" fmla="*/ 42013 h 42162"/>
                <a:gd name="connsiteX2" fmla="*/ 17158 w 63909"/>
                <a:gd name="connsiteY2" fmla="*/ 39374 h 42162"/>
                <a:gd name="connsiteX3" fmla="*/ 16001 w 63909"/>
                <a:gd name="connsiteY3" fmla="*/ 34992 h 42162"/>
                <a:gd name="connsiteX4" fmla="*/ 7903 w 63909"/>
                <a:gd name="connsiteY4" fmla="*/ 30980 h 42162"/>
                <a:gd name="connsiteX5" fmla="*/ 392 w 63909"/>
                <a:gd name="connsiteY5" fmla="*/ 26364 h 42162"/>
                <a:gd name="connsiteX6" fmla="*/ 1014 w 63909"/>
                <a:gd name="connsiteY6" fmla="*/ 21104 h 42162"/>
                <a:gd name="connsiteX7" fmla="*/ 600 w 63909"/>
                <a:gd name="connsiteY7" fmla="*/ 20210 h 42162"/>
                <a:gd name="connsiteX8" fmla="*/ 8243 w 63909"/>
                <a:gd name="connsiteY8" fmla="*/ 12632 h 42162"/>
                <a:gd name="connsiteX9" fmla="*/ 6047 w 63909"/>
                <a:gd name="connsiteY9" fmla="*/ 10595 h 42162"/>
                <a:gd name="connsiteX10" fmla="*/ 4018 w 63909"/>
                <a:gd name="connsiteY10" fmla="*/ 9128 h 42162"/>
                <a:gd name="connsiteX11" fmla="*/ 7599 w 63909"/>
                <a:gd name="connsiteY11" fmla="*/ 6641 h 42162"/>
                <a:gd name="connsiteX12" fmla="*/ 10140 w 63909"/>
                <a:gd name="connsiteY12" fmla="*/ 7747 h 42162"/>
                <a:gd name="connsiteX13" fmla="*/ 13260 w 63909"/>
                <a:gd name="connsiteY13" fmla="*/ 7839 h 42162"/>
                <a:gd name="connsiteX14" fmla="*/ 17166 w 63909"/>
                <a:gd name="connsiteY14" fmla="*/ 5563 h 42162"/>
                <a:gd name="connsiteX15" fmla="*/ 21353 w 63909"/>
                <a:gd name="connsiteY15" fmla="*/ 5165 h 42162"/>
                <a:gd name="connsiteX16" fmla="*/ 24435 w 63909"/>
                <a:gd name="connsiteY16" fmla="*/ 5580 h 42162"/>
                <a:gd name="connsiteX17" fmla="*/ 27035 w 63909"/>
                <a:gd name="connsiteY17" fmla="*/ 5984 h 42162"/>
                <a:gd name="connsiteX18" fmla="*/ 33385 w 63909"/>
                <a:gd name="connsiteY18" fmla="*/ 4514 h 42162"/>
                <a:gd name="connsiteX19" fmla="*/ 37336 w 63909"/>
                <a:gd name="connsiteY19" fmla="*/ 3252 h 42162"/>
                <a:gd name="connsiteX20" fmla="*/ 42040 w 63909"/>
                <a:gd name="connsiteY20" fmla="*/ 1047 h 42162"/>
                <a:gd name="connsiteX21" fmla="*/ 49806 w 63909"/>
                <a:gd name="connsiteY21" fmla="*/ 3217 h 42162"/>
                <a:gd name="connsiteX22" fmla="*/ 51727 w 63909"/>
                <a:gd name="connsiteY22" fmla="*/ 1943 h 42162"/>
                <a:gd name="connsiteX23" fmla="*/ 54731 w 63909"/>
                <a:gd name="connsiteY23" fmla="*/ 8 h 42162"/>
                <a:gd name="connsiteX24" fmla="*/ 53345 w 63909"/>
                <a:gd name="connsiteY24" fmla="*/ 2956 h 42162"/>
                <a:gd name="connsiteX25" fmla="*/ 53962 w 63909"/>
                <a:gd name="connsiteY25" fmla="*/ 4216 h 42162"/>
                <a:gd name="connsiteX26" fmla="*/ 55281 w 63909"/>
                <a:gd name="connsiteY26" fmla="*/ 7371 h 42162"/>
                <a:gd name="connsiteX27" fmla="*/ 58922 w 63909"/>
                <a:gd name="connsiteY27" fmla="*/ 7641 h 42162"/>
                <a:gd name="connsiteX28" fmla="*/ 60277 w 63909"/>
                <a:gd name="connsiteY28" fmla="*/ 10836 h 42162"/>
                <a:gd name="connsiteX29" fmla="*/ 59005 w 63909"/>
                <a:gd name="connsiteY29" fmla="*/ 11946 h 42162"/>
                <a:gd name="connsiteX30" fmla="*/ 63857 w 63909"/>
                <a:gd name="connsiteY30" fmla="*/ 13642 h 42162"/>
                <a:gd name="connsiteX31" fmla="*/ 58033 w 63909"/>
                <a:gd name="connsiteY31" fmla="*/ 14633 h 42162"/>
                <a:gd name="connsiteX32" fmla="*/ 56701 w 63909"/>
                <a:gd name="connsiteY32" fmla="*/ 17609 h 42162"/>
                <a:gd name="connsiteX33" fmla="*/ 58312 w 63909"/>
                <a:gd name="connsiteY33" fmla="*/ 23499 h 42162"/>
                <a:gd name="connsiteX34" fmla="*/ 55424 w 63909"/>
                <a:gd name="connsiteY34" fmla="*/ 23868 h 42162"/>
                <a:gd name="connsiteX35" fmla="*/ 52224 w 63909"/>
                <a:gd name="connsiteY35" fmla="*/ 26867 h 42162"/>
                <a:gd name="connsiteX36" fmla="*/ 52845 w 63909"/>
                <a:gd name="connsiteY36" fmla="*/ 31870 h 42162"/>
                <a:gd name="connsiteX37" fmla="*/ 42787 w 63909"/>
                <a:gd name="connsiteY37" fmla="*/ 33554 h 42162"/>
                <a:gd name="connsiteX38" fmla="*/ 39904 w 63909"/>
                <a:gd name="connsiteY38" fmla="*/ 33130 h 42162"/>
                <a:gd name="connsiteX39" fmla="*/ 38712 w 63909"/>
                <a:gd name="connsiteY39" fmla="*/ 33899 h 42162"/>
                <a:gd name="connsiteX40" fmla="*/ 37859 w 63909"/>
                <a:gd name="connsiteY40" fmla="*/ 35780 h 42162"/>
                <a:gd name="connsiteX41" fmla="*/ 33543 w 63909"/>
                <a:gd name="connsiteY41" fmla="*/ 34267 h 42162"/>
                <a:gd name="connsiteX42" fmla="*/ 30746 w 63909"/>
                <a:gd name="connsiteY42" fmla="*/ 34362 h 42162"/>
                <a:gd name="connsiteX0" fmla="*/ 34228 w 67391"/>
                <a:gd name="connsiteY0" fmla="*/ 34362 h 42162"/>
                <a:gd name="connsiteX1" fmla="*/ 23208 w 67391"/>
                <a:gd name="connsiteY1" fmla="*/ 42013 h 42162"/>
                <a:gd name="connsiteX2" fmla="*/ 20640 w 67391"/>
                <a:gd name="connsiteY2" fmla="*/ 39374 h 42162"/>
                <a:gd name="connsiteX3" fmla="*/ 19483 w 67391"/>
                <a:gd name="connsiteY3" fmla="*/ 34992 h 42162"/>
                <a:gd name="connsiteX4" fmla="*/ 11385 w 67391"/>
                <a:gd name="connsiteY4" fmla="*/ 30980 h 42162"/>
                <a:gd name="connsiteX5" fmla="*/ 3874 w 67391"/>
                <a:gd name="connsiteY5" fmla="*/ 26364 h 42162"/>
                <a:gd name="connsiteX6" fmla="*/ 4496 w 67391"/>
                <a:gd name="connsiteY6" fmla="*/ 21104 h 42162"/>
                <a:gd name="connsiteX7" fmla="*/ 4082 w 67391"/>
                <a:gd name="connsiteY7" fmla="*/ 20210 h 42162"/>
                <a:gd name="connsiteX8" fmla="*/ 146 w 67391"/>
                <a:gd name="connsiteY8" fmla="*/ 8015 h 42162"/>
                <a:gd name="connsiteX9" fmla="*/ 9529 w 67391"/>
                <a:gd name="connsiteY9" fmla="*/ 10595 h 42162"/>
                <a:gd name="connsiteX10" fmla="*/ 7500 w 67391"/>
                <a:gd name="connsiteY10" fmla="*/ 9128 h 42162"/>
                <a:gd name="connsiteX11" fmla="*/ 11081 w 67391"/>
                <a:gd name="connsiteY11" fmla="*/ 6641 h 42162"/>
                <a:gd name="connsiteX12" fmla="*/ 13622 w 67391"/>
                <a:gd name="connsiteY12" fmla="*/ 7747 h 42162"/>
                <a:gd name="connsiteX13" fmla="*/ 16742 w 67391"/>
                <a:gd name="connsiteY13" fmla="*/ 7839 h 42162"/>
                <a:gd name="connsiteX14" fmla="*/ 20648 w 67391"/>
                <a:gd name="connsiteY14" fmla="*/ 5563 h 42162"/>
                <a:gd name="connsiteX15" fmla="*/ 24835 w 67391"/>
                <a:gd name="connsiteY15" fmla="*/ 5165 h 42162"/>
                <a:gd name="connsiteX16" fmla="*/ 27917 w 67391"/>
                <a:gd name="connsiteY16" fmla="*/ 5580 h 42162"/>
                <a:gd name="connsiteX17" fmla="*/ 30517 w 67391"/>
                <a:gd name="connsiteY17" fmla="*/ 5984 h 42162"/>
                <a:gd name="connsiteX18" fmla="*/ 36867 w 67391"/>
                <a:gd name="connsiteY18" fmla="*/ 4514 h 42162"/>
                <a:gd name="connsiteX19" fmla="*/ 40818 w 67391"/>
                <a:gd name="connsiteY19" fmla="*/ 3252 h 42162"/>
                <a:gd name="connsiteX20" fmla="*/ 45522 w 67391"/>
                <a:gd name="connsiteY20" fmla="*/ 1047 h 42162"/>
                <a:gd name="connsiteX21" fmla="*/ 53288 w 67391"/>
                <a:gd name="connsiteY21" fmla="*/ 3217 h 42162"/>
                <a:gd name="connsiteX22" fmla="*/ 55209 w 67391"/>
                <a:gd name="connsiteY22" fmla="*/ 1943 h 42162"/>
                <a:gd name="connsiteX23" fmla="*/ 58213 w 67391"/>
                <a:gd name="connsiteY23" fmla="*/ 8 h 42162"/>
                <a:gd name="connsiteX24" fmla="*/ 56827 w 67391"/>
                <a:gd name="connsiteY24" fmla="*/ 2956 h 42162"/>
                <a:gd name="connsiteX25" fmla="*/ 57444 w 67391"/>
                <a:gd name="connsiteY25" fmla="*/ 4216 h 42162"/>
                <a:gd name="connsiteX26" fmla="*/ 58763 w 67391"/>
                <a:gd name="connsiteY26" fmla="*/ 7371 h 42162"/>
                <a:gd name="connsiteX27" fmla="*/ 62404 w 67391"/>
                <a:gd name="connsiteY27" fmla="*/ 7641 h 42162"/>
                <a:gd name="connsiteX28" fmla="*/ 63759 w 67391"/>
                <a:gd name="connsiteY28" fmla="*/ 10836 h 42162"/>
                <a:gd name="connsiteX29" fmla="*/ 62487 w 67391"/>
                <a:gd name="connsiteY29" fmla="*/ 11946 h 42162"/>
                <a:gd name="connsiteX30" fmla="*/ 67339 w 67391"/>
                <a:gd name="connsiteY30" fmla="*/ 13642 h 42162"/>
                <a:gd name="connsiteX31" fmla="*/ 61515 w 67391"/>
                <a:gd name="connsiteY31" fmla="*/ 14633 h 42162"/>
                <a:gd name="connsiteX32" fmla="*/ 60183 w 67391"/>
                <a:gd name="connsiteY32" fmla="*/ 17609 h 42162"/>
                <a:gd name="connsiteX33" fmla="*/ 61794 w 67391"/>
                <a:gd name="connsiteY33" fmla="*/ 23499 h 42162"/>
                <a:gd name="connsiteX34" fmla="*/ 58906 w 67391"/>
                <a:gd name="connsiteY34" fmla="*/ 23868 h 42162"/>
                <a:gd name="connsiteX35" fmla="*/ 55706 w 67391"/>
                <a:gd name="connsiteY35" fmla="*/ 26867 h 42162"/>
                <a:gd name="connsiteX36" fmla="*/ 56327 w 67391"/>
                <a:gd name="connsiteY36" fmla="*/ 31870 h 42162"/>
                <a:gd name="connsiteX37" fmla="*/ 46269 w 67391"/>
                <a:gd name="connsiteY37" fmla="*/ 33554 h 42162"/>
                <a:gd name="connsiteX38" fmla="*/ 43386 w 67391"/>
                <a:gd name="connsiteY38" fmla="*/ 33130 h 42162"/>
                <a:gd name="connsiteX39" fmla="*/ 42194 w 67391"/>
                <a:gd name="connsiteY39" fmla="*/ 33899 h 42162"/>
                <a:gd name="connsiteX40" fmla="*/ 41341 w 67391"/>
                <a:gd name="connsiteY40" fmla="*/ 35780 h 42162"/>
                <a:gd name="connsiteX41" fmla="*/ 37025 w 67391"/>
                <a:gd name="connsiteY41" fmla="*/ 34267 h 42162"/>
                <a:gd name="connsiteX42" fmla="*/ 34228 w 67391"/>
                <a:gd name="connsiteY42" fmla="*/ 34362 h 42162"/>
                <a:gd name="connsiteX0" fmla="*/ 34185 w 67348"/>
                <a:gd name="connsiteY0" fmla="*/ 34362 h 42162"/>
                <a:gd name="connsiteX1" fmla="*/ 23165 w 67348"/>
                <a:gd name="connsiteY1" fmla="*/ 42013 h 42162"/>
                <a:gd name="connsiteX2" fmla="*/ 20597 w 67348"/>
                <a:gd name="connsiteY2" fmla="*/ 39374 h 42162"/>
                <a:gd name="connsiteX3" fmla="*/ 19440 w 67348"/>
                <a:gd name="connsiteY3" fmla="*/ 34992 h 42162"/>
                <a:gd name="connsiteX4" fmla="*/ 11342 w 67348"/>
                <a:gd name="connsiteY4" fmla="*/ 30980 h 42162"/>
                <a:gd name="connsiteX5" fmla="*/ 3831 w 67348"/>
                <a:gd name="connsiteY5" fmla="*/ 26364 h 42162"/>
                <a:gd name="connsiteX6" fmla="*/ 4453 w 67348"/>
                <a:gd name="connsiteY6" fmla="*/ 21104 h 42162"/>
                <a:gd name="connsiteX7" fmla="*/ 103 w 67348"/>
                <a:gd name="connsiteY7" fmla="*/ 8015 h 42162"/>
                <a:gd name="connsiteX8" fmla="*/ 9486 w 67348"/>
                <a:gd name="connsiteY8" fmla="*/ 10595 h 42162"/>
                <a:gd name="connsiteX9" fmla="*/ 7457 w 67348"/>
                <a:gd name="connsiteY9" fmla="*/ 9128 h 42162"/>
                <a:gd name="connsiteX10" fmla="*/ 11038 w 67348"/>
                <a:gd name="connsiteY10" fmla="*/ 6641 h 42162"/>
                <a:gd name="connsiteX11" fmla="*/ 13579 w 67348"/>
                <a:gd name="connsiteY11" fmla="*/ 7747 h 42162"/>
                <a:gd name="connsiteX12" fmla="*/ 16699 w 67348"/>
                <a:gd name="connsiteY12" fmla="*/ 7839 h 42162"/>
                <a:gd name="connsiteX13" fmla="*/ 20605 w 67348"/>
                <a:gd name="connsiteY13" fmla="*/ 5563 h 42162"/>
                <a:gd name="connsiteX14" fmla="*/ 24792 w 67348"/>
                <a:gd name="connsiteY14" fmla="*/ 5165 h 42162"/>
                <a:gd name="connsiteX15" fmla="*/ 27874 w 67348"/>
                <a:gd name="connsiteY15" fmla="*/ 5580 h 42162"/>
                <a:gd name="connsiteX16" fmla="*/ 30474 w 67348"/>
                <a:gd name="connsiteY16" fmla="*/ 5984 h 42162"/>
                <a:gd name="connsiteX17" fmla="*/ 36824 w 67348"/>
                <a:gd name="connsiteY17" fmla="*/ 4514 h 42162"/>
                <a:gd name="connsiteX18" fmla="*/ 40775 w 67348"/>
                <a:gd name="connsiteY18" fmla="*/ 3252 h 42162"/>
                <a:gd name="connsiteX19" fmla="*/ 45479 w 67348"/>
                <a:gd name="connsiteY19" fmla="*/ 1047 h 42162"/>
                <a:gd name="connsiteX20" fmla="*/ 53245 w 67348"/>
                <a:gd name="connsiteY20" fmla="*/ 3217 h 42162"/>
                <a:gd name="connsiteX21" fmla="*/ 55166 w 67348"/>
                <a:gd name="connsiteY21" fmla="*/ 1943 h 42162"/>
                <a:gd name="connsiteX22" fmla="*/ 58170 w 67348"/>
                <a:gd name="connsiteY22" fmla="*/ 8 h 42162"/>
                <a:gd name="connsiteX23" fmla="*/ 56784 w 67348"/>
                <a:gd name="connsiteY23" fmla="*/ 2956 h 42162"/>
                <a:gd name="connsiteX24" fmla="*/ 57401 w 67348"/>
                <a:gd name="connsiteY24" fmla="*/ 4216 h 42162"/>
                <a:gd name="connsiteX25" fmla="*/ 58720 w 67348"/>
                <a:gd name="connsiteY25" fmla="*/ 7371 h 42162"/>
                <a:gd name="connsiteX26" fmla="*/ 62361 w 67348"/>
                <a:gd name="connsiteY26" fmla="*/ 7641 h 42162"/>
                <a:gd name="connsiteX27" fmla="*/ 63716 w 67348"/>
                <a:gd name="connsiteY27" fmla="*/ 10836 h 42162"/>
                <a:gd name="connsiteX28" fmla="*/ 62444 w 67348"/>
                <a:gd name="connsiteY28" fmla="*/ 11946 h 42162"/>
                <a:gd name="connsiteX29" fmla="*/ 67296 w 67348"/>
                <a:gd name="connsiteY29" fmla="*/ 13642 h 42162"/>
                <a:gd name="connsiteX30" fmla="*/ 61472 w 67348"/>
                <a:gd name="connsiteY30" fmla="*/ 14633 h 42162"/>
                <a:gd name="connsiteX31" fmla="*/ 60140 w 67348"/>
                <a:gd name="connsiteY31" fmla="*/ 17609 h 42162"/>
                <a:gd name="connsiteX32" fmla="*/ 61751 w 67348"/>
                <a:gd name="connsiteY32" fmla="*/ 23499 h 42162"/>
                <a:gd name="connsiteX33" fmla="*/ 58863 w 67348"/>
                <a:gd name="connsiteY33" fmla="*/ 23868 h 42162"/>
                <a:gd name="connsiteX34" fmla="*/ 55663 w 67348"/>
                <a:gd name="connsiteY34" fmla="*/ 26867 h 42162"/>
                <a:gd name="connsiteX35" fmla="*/ 56284 w 67348"/>
                <a:gd name="connsiteY35" fmla="*/ 31870 h 42162"/>
                <a:gd name="connsiteX36" fmla="*/ 46226 w 67348"/>
                <a:gd name="connsiteY36" fmla="*/ 33554 h 42162"/>
                <a:gd name="connsiteX37" fmla="*/ 43343 w 67348"/>
                <a:gd name="connsiteY37" fmla="*/ 33130 h 42162"/>
                <a:gd name="connsiteX38" fmla="*/ 42151 w 67348"/>
                <a:gd name="connsiteY38" fmla="*/ 33899 h 42162"/>
                <a:gd name="connsiteX39" fmla="*/ 41298 w 67348"/>
                <a:gd name="connsiteY39" fmla="*/ 35780 h 42162"/>
                <a:gd name="connsiteX40" fmla="*/ 36982 w 67348"/>
                <a:gd name="connsiteY40" fmla="*/ 34267 h 42162"/>
                <a:gd name="connsiteX41" fmla="*/ 34185 w 67348"/>
                <a:gd name="connsiteY41" fmla="*/ 34362 h 42162"/>
                <a:gd name="connsiteX0" fmla="*/ 34124 w 67287"/>
                <a:gd name="connsiteY0" fmla="*/ 34362 h 42162"/>
                <a:gd name="connsiteX1" fmla="*/ 23104 w 67287"/>
                <a:gd name="connsiteY1" fmla="*/ 42013 h 42162"/>
                <a:gd name="connsiteX2" fmla="*/ 20536 w 67287"/>
                <a:gd name="connsiteY2" fmla="*/ 39374 h 42162"/>
                <a:gd name="connsiteX3" fmla="*/ 19379 w 67287"/>
                <a:gd name="connsiteY3" fmla="*/ 34992 h 42162"/>
                <a:gd name="connsiteX4" fmla="*/ 11281 w 67287"/>
                <a:gd name="connsiteY4" fmla="*/ 30980 h 42162"/>
                <a:gd name="connsiteX5" fmla="*/ 3770 w 67287"/>
                <a:gd name="connsiteY5" fmla="*/ 26364 h 42162"/>
                <a:gd name="connsiteX6" fmla="*/ 4392 w 67287"/>
                <a:gd name="connsiteY6" fmla="*/ 21104 h 42162"/>
                <a:gd name="connsiteX7" fmla="*/ 42 w 67287"/>
                <a:gd name="connsiteY7" fmla="*/ 8015 h 42162"/>
                <a:gd name="connsiteX8" fmla="*/ 7396 w 67287"/>
                <a:gd name="connsiteY8" fmla="*/ 9128 h 42162"/>
                <a:gd name="connsiteX9" fmla="*/ 10977 w 67287"/>
                <a:gd name="connsiteY9" fmla="*/ 6641 h 42162"/>
                <a:gd name="connsiteX10" fmla="*/ 13518 w 67287"/>
                <a:gd name="connsiteY10" fmla="*/ 7747 h 42162"/>
                <a:gd name="connsiteX11" fmla="*/ 16638 w 67287"/>
                <a:gd name="connsiteY11" fmla="*/ 7839 h 42162"/>
                <a:gd name="connsiteX12" fmla="*/ 20544 w 67287"/>
                <a:gd name="connsiteY12" fmla="*/ 5563 h 42162"/>
                <a:gd name="connsiteX13" fmla="*/ 24731 w 67287"/>
                <a:gd name="connsiteY13" fmla="*/ 5165 h 42162"/>
                <a:gd name="connsiteX14" fmla="*/ 27813 w 67287"/>
                <a:gd name="connsiteY14" fmla="*/ 5580 h 42162"/>
                <a:gd name="connsiteX15" fmla="*/ 30413 w 67287"/>
                <a:gd name="connsiteY15" fmla="*/ 5984 h 42162"/>
                <a:gd name="connsiteX16" fmla="*/ 36763 w 67287"/>
                <a:gd name="connsiteY16" fmla="*/ 4514 h 42162"/>
                <a:gd name="connsiteX17" fmla="*/ 40714 w 67287"/>
                <a:gd name="connsiteY17" fmla="*/ 3252 h 42162"/>
                <a:gd name="connsiteX18" fmla="*/ 45418 w 67287"/>
                <a:gd name="connsiteY18" fmla="*/ 1047 h 42162"/>
                <a:gd name="connsiteX19" fmla="*/ 53184 w 67287"/>
                <a:gd name="connsiteY19" fmla="*/ 3217 h 42162"/>
                <a:gd name="connsiteX20" fmla="*/ 55105 w 67287"/>
                <a:gd name="connsiteY20" fmla="*/ 1943 h 42162"/>
                <a:gd name="connsiteX21" fmla="*/ 58109 w 67287"/>
                <a:gd name="connsiteY21" fmla="*/ 8 h 42162"/>
                <a:gd name="connsiteX22" fmla="*/ 56723 w 67287"/>
                <a:gd name="connsiteY22" fmla="*/ 2956 h 42162"/>
                <a:gd name="connsiteX23" fmla="*/ 57340 w 67287"/>
                <a:gd name="connsiteY23" fmla="*/ 4216 h 42162"/>
                <a:gd name="connsiteX24" fmla="*/ 58659 w 67287"/>
                <a:gd name="connsiteY24" fmla="*/ 7371 h 42162"/>
                <a:gd name="connsiteX25" fmla="*/ 62300 w 67287"/>
                <a:gd name="connsiteY25" fmla="*/ 7641 h 42162"/>
                <a:gd name="connsiteX26" fmla="*/ 63655 w 67287"/>
                <a:gd name="connsiteY26" fmla="*/ 10836 h 42162"/>
                <a:gd name="connsiteX27" fmla="*/ 62383 w 67287"/>
                <a:gd name="connsiteY27" fmla="*/ 11946 h 42162"/>
                <a:gd name="connsiteX28" fmla="*/ 67235 w 67287"/>
                <a:gd name="connsiteY28" fmla="*/ 13642 h 42162"/>
                <a:gd name="connsiteX29" fmla="*/ 61411 w 67287"/>
                <a:gd name="connsiteY29" fmla="*/ 14633 h 42162"/>
                <a:gd name="connsiteX30" fmla="*/ 60079 w 67287"/>
                <a:gd name="connsiteY30" fmla="*/ 17609 h 42162"/>
                <a:gd name="connsiteX31" fmla="*/ 61690 w 67287"/>
                <a:gd name="connsiteY31" fmla="*/ 23499 h 42162"/>
                <a:gd name="connsiteX32" fmla="*/ 58802 w 67287"/>
                <a:gd name="connsiteY32" fmla="*/ 23868 h 42162"/>
                <a:gd name="connsiteX33" fmla="*/ 55602 w 67287"/>
                <a:gd name="connsiteY33" fmla="*/ 26867 h 42162"/>
                <a:gd name="connsiteX34" fmla="*/ 56223 w 67287"/>
                <a:gd name="connsiteY34" fmla="*/ 31870 h 42162"/>
                <a:gd name="connsiteX35" fmla="*/ 46165 w 67287"/>
                <a:gd name="connsiteY35" fmla="*/ 33554 h 42162"/>
                <a:gd name="connsiteX36" fmla="*/ 43282 w 67287"/>
                <a:gd name="connsiteY36" fmla="*/ 33130 h 42162"/>
                <a:gd name="connsiteX37" fmla="*/ 42090 w 67287"/>
                <a:gd name="connsiteY37" fmla="*/ 33899 h 42162"/>
                <a:gd name="connsiteX38" fmla="*/ 41237 w 67287"/>
                <a:gd name="connsiteY38" fmla="*/ 35780 h 42162"/>
                <a:gd name="connsiteX39" fmla="*/ 36921 w 67287"/>
                <a:gd name="connsiteY39" fmla="*/ 34267 h 42162"/>
                <a:gd name="connsiteX40" fmla="*/ 34124 w 67287"/>
                <a:gd name="connsiteY40" fmla="*/ 34362 h 42162"/>
                <a:gd name="connsiteX0" fmla="*/ 34145 w 67308"/>
                <a:gd name="connsiteY0" fmla="*/ 34362 h 42162"/>
                <a:gd name="connsiteX1" fmla="*/ 23125 w 67308"/>
                <a:gd name="connsiteY1" fmla="*/ 42013 h 42162"/>
                <a:gd name="connsiteX2" fmla="*/ 20557 w 67308"/>
                <a:gd name="connsiteY2" fmla="*/ 39374 h 42162"/>
                <a:gd name="connsiteX3" fmla="*/ 19400 w 67308"/>
                <a:gd name="connsiteY3" fmla="*/ 34992 h 42162"/>
                <a:gd name="connsiteX4" fmla="*/ 11302 w 67308"/>
                <a:gd name="connsiteY4" fmla="*/ 30980 h 42162"/>
                <a:gd name="connsiteX5" fmla="*/ 3791 w 67308"/>
                <a:gd name="connsiteY5" fmla="*/ 26364 h 42162"/>
                <a:gd name="connsiteX6" fmla="*/ 4413 w 67308"/>
                <a:gd name="connsiteY6" fmla="*/ 21104 h 42162"/>
                <a:gd name="connsiteX7" fmla="*/ 63 w 67308"/>
                <a:gd name="connsiteY7" fmla="*/ 8015 h 42162"/>
                <a:gd name="connsiteX8" fmla="*/ 8244 w 67308"/>
                <a:gd name="connsiteY8" fmla="*/ 7413 h 42162"/>
                <a:gd name="connsiteX9" fmla="*/ 10998 w 67308"/>
                <a:gd name="connsiteY9" fmla="*/ 6641 h 42162"/>
                <a:gd name="connsiteX10" fmla="*/ 13539 w 67308"/>
                <a:gd name="connsiteY10" fmla="*/ 7747 h 42162"/>
                <a:gd name="connsiteX11" fmla="*/ 16659 w 67308"/>
                <a:gd name="connsiteY11" fmla="*/ 7839 h 42162"/>
                <a:gd name="connsiteX12" fmla="*/ 20565 w 67308"/>
                <a:gd name="connsiteY12" fmla="*/ 5563 h 42162"/>
                <a:gd name="connsiteX13" fmla="*/ 24752 w 67308"/>
                <a:gd name="connsiteY13" fmla="*/ 5165 h 42162"/>
                <a:gd name="connsiteX14" fmla="*/ 27834 w 67308"/>
                <a:gd name="connsiteY14" fmla="*/ 5580 h 42162"/>
                <a:gd name="connsiteX15" fmla="*/ 30434 w 67308"/>
                <a:gd name="connsiteY15" fmla="*/ 5984 h 42162"/>
                <a:gd name="connsiteX16" fmla="*/ 36784 w 67308"/>
                <a:gd name="connsiteY16" fmla="*/ 4514 h 42162"/>
                <a:gd name="connsiteX17" fmla="*/ 40735 w 67308"/>
                <a:gd name="connsiteY17" fmla="*/ 3252 h 42162"/>
                <a:gd name="connsiteX18" fmla="*/ 45439 w 67308"/>
                <a:gd name="connsiteY18" fmla="*/ 1047 h 42162"/>
                <a:gd name="connsiteX19" fmla="*/ 53205 w 67308"/>
                <a:gd name="connsiteY19" fmla="*/ 3217 h 42162"/>
                <a:gd name="connsiteX20" fmla="*/ 55126 w 67308"/>
                <a:gd name="connsiteY20" fmla="*/ 1943 h 42162"/>
                <a:gd name="connsiteX21" fmla="*/ 58130 w 67308"/>
                <a:gd name="connsiteY21" fmla="*/ 8 h 42162"/>
                <a:gd name="connsiteX22" fmla="*/ 56744 w 67308"/>
                <a:gd name="connsiteY22" fmla="*/ 2956 h 42162"/>
                <a:gd name="connsiteX23" fmla="*/ 57361 w 67308"/>
                <a:gd name="connsiteY23" fmla="*/ 4216 h 42162"/>
                <a:gd name="connsiteX24" fmla="*/ 58680 w 67308"/>
                <a:gd name="connsiteY24" fmla="*/ 7371 h 42162"/>
                <a:gd name="connsiteX25" fmla="*/ 62321 w 67308"/>
                <a:gd name="connsiteY25" fmla="*/ 7641 h 42162"/>
                <a:gd name="connsiteX26" fmla="*/ 63676 w 67308"/>
                <a:gd name="connsiteY26" fmla="*/ 10836 h 42162"/>
                <a:gd name="connsiteX27" fmla="*/ 62404 w 67308"/>
                <a:gd name="connsiteY27" fmla="*/ 11946 h 42162"/>
                <a:gd name="connsiteX28" fmla="*/ 67256 w 67308"/>
                <a:gd name="connsiteY28" fmla="*/ 13642 h 42162"/>
                <a:gd name="connsiteX29" fmla="*/ 61432 w 67308"/>
                <a:gd name="connsiteY29" fmla="*/ 14633 h 42162"/>
                <a:gd name="connsiteX30" fmla="*/ 60100 w 67308"/>
                <a:gd name="connsiteY30" fmla="*/ 17609 h 42162"/>
                <a:gd name="connsiteX31" fmla="*/ 61711 w 67308"/>
                <a:gd name="connsiteY31" fmla="*/ 23499 h 42162"/>
                <a:gd name="connsiteX32" fmla="*/ 58823 w 67308"/>
                <a:gd name="connsiteY32" fmla="*/ 23868 h 42162"/>
                <a:gd name="connsiteX33" fmla="*/ 55623 w 67308"/>
                <a:gd name="connsiteY33" fmla="*/ 26867 h 42162"/>
                <a:gd name="connsiteX34" fmla="*/ 56244 w 67308"/>
                <a:gd name="connsiteY34" fmla="*/ 31870 h 42162"/>
                <a:gd name="connsiteX35" fmla="*/ 46186 w 67308"/>
                <a:gd name="connsiteY35" fmla="*/ 33554 h 42162"/>
                <a:gd name="connsiteX36" fmla="*/ 43303 w 67308"/>
                <a:gd name="connsiteY36" fmla="*/ 33130 h 42162"/>
                <a:gd name="connsiteX37" fmla="*/ 42111 w 67308"/>
                <a:gd name="connsiteY37" fmla="*/ 33899 h 42162"/>
                <a:gd name="connsiteX38" fmla="*/ 41258 w 67308"/>
                <a:gd name="connsiteY38" fmla="*/ 35780 h 42162"/>
                <a:gd name="connsiteX39" fmla="*/ 36942 w 67308"/>
                <a:gd name="connsiteY39" fmla="*/ 34267 h 42162"/>
                <a:gd name="connsiteX40" fmla="*/ 34145 w 67308"/>
                <a:gd name="connsiteY40" fmla="*/ 34362 h 42162"/>
                <a:gd name="connsiteX0" fmla="*/ 34145 w 67308"/>
                <a:gd name="connsiteY0" fmla="*/ 35071 h 42871"/>
                <a:gd name="connsiteX1" fmla="*/ 23125 w 67308"/>
                <a:gd name="connsiteY1" fmla="*/ 42722 h 42871"/>
                <a:gd name="connsiteX2" fmla="*/ 20557 w 67308"/>
                <a:gd name="connsiteY2" fmla="*/ 40083 h 42871"/>
                <a:gd name="connsiteX3" fmla="*/ 19400 w 67308"/>
                <a:gd name="connsiteY3" fmla="*/ 35701 h 42871"/>
                <a:gd name="connsiteX4" fmla="*/ 11302 w 67308"/>
                <a:gd name="connsiteY4" fmla="*/ 31689 h 42871"/>
                <a:gd name="connsiteX5" fmla="*/ 3791 w 67308"/>
                <a:gd name="connsiteY5" fmla="*/ 27073 h 42871"/>
                <a:gd name="connsiteX6" fmla="*/ 4413 w 67308"/>
                <a:gd name="connsiteY6" fmla="*/ 21813 h 42871"/>
                <a:gd name="connsiteX7" fmla="*/ 63 w 67308"/>
                <a:gd name="connsiteY7" fmla="*/ 8724 h 42871"/>
                <a:gd name="connsiteX8" fmla="*/ 8244 w 67308"/>
                <a:gd name="connsiteY8" fmla="*/ 8122 h 42871"/>
                <a:gd name="connsiteX9" fmla="*/ 10998 w 67308"/>
                <a:gd name="connsiteY9" fmla="*/ 7350 h 42871"/>
                <a:gd name="connsiteX10" fmla="*/ 13705 w 67308"/>
                <a:gd name="connsiteY10" fmla="*/ 13 h 42871"/>
                <a:gd name="connsiteX11" fmla="*/ 16659 w 67308"/>
                <a:gd name="connsiteY11" fmla="*/ 8548 h 42871"/>
                <a:gd name="connsiteX12" fmla="*/ 20565 w 67308"/>
                <a:gd name="connsiteY12" fmla="*/ 6272 h 42871"/>
                <a:gd name="connsiteX13" fmla="*/ 24752 w 67308"/>
                <a:gd name="connsiteY13" fmla="*/ 5874 h 42871"/>
                <a:gd name="connsiteX14" fmla="*/ 27834 w 67308"/>
                <a:gd name="connsiteY14" fmla="*/ 6289 h 42871"/>
                <a:gd name="connsiteX15" fmla="*/ 30434 w 67308"/>
                <a:gd name="connsiteY15" fmla="*/ 6693 h 42871"/>
                <a:gd name="connsiteX16" fmla="*/ 36784 w 67308"/>
                <a:gd name="connsiteY16" fmla="*/ 5223 h 42871"/>
                <a:gd name="connsiteX17" fmla="*/ 40735 w 67308"/>
                <a:gd name="connsiteY17" fmla="*/ 3961 h 42871"/>
                <a:gd name="connsiteX18" fmla="*/ 45439 w 67308"/>
                <a:gd name="connsiteY18" fmla="*/ 1756 h 42871"/>
                <a:gd name="connsiteX19" fmla="*/ 53205 w 67308"/>
                <a:gd name="connsiteY19" fmla="*/ 3926 h 42871"/>
                <a:gd name="connsiteX20" fmla="*/ 55126 w 67308"/>
                <a:gd name="connsiteY20" fmla="*/ 2652 h 42871"/>
                <a:gd name="connsiteX21" fmla="*/ 58130 w 67308"/>
                <a:gd name="connsiteY21" fmla="*/ 717 h 42871"/>
                <a:gd name="connsiteX22" fmla="*/ 56744 w 67308"/>
                <a:gd name="connsiteY22" fmla="*/ 3665 h 42871"/>
                <a:gd name="connsiteX23" fmla="*/ 57361 w 67308"/>
                <a:gd name="connsiteY23" fmla="*/ 4925 h 42871"/>
                <a:gd name="connsiteX24" fmla="*/ 58680 w 67308"/>
                <a:gd name="connsiteY24" fmla="*/ 8080 h 42871"/>
                <a:gd name="connsiteX25" fmla="*/ 62321 w 67308"/>
                <a:gd name="connsiteY25" fmla="*/ 8350 h 42871"/>
                <a:gd name="connsiteX26" fmla="*/ 63676 w 67308"/>
                <a:gd name="connsiteY26" fmla="*/ 11545 h 42871"/>
                <a:gd name="connsiteX27" fmla="*/ 62404 w 67308"/>
                <a:gd name="connsiteY27" fmla="*/ 12655 h 42871"/>
                <a:gd name="connsiteX28" fmla="*/ 67256 w 67308"/>
                <a:gd name="connsiteY28" fmla="*/ 14351 h 42871"/>
                <a:gd name="connsiteX29" fmla="*/ 61432 w 67308"/>
                <a:gd name="connsiteY29" fmla="*/ 15342 h 42871"/>
                <a:gd name="connsiteX30" fmla="*/ 60100 w 67308"/>
                <a:gd name="connsiteY30" fmla="*/ 18318 h 42871"/>
                <a:gd name="connsiteX31" fmla="*/ 61711 w 67308"/>
                <a:gd name="connsiteY31" fmla="*/ 24208 h 42871"/>
                <a:gd name="connsiteX32" fmla="*/ 58823 w 67308"/>
                <a:gd name="connsiteY32" fmla="*/ 24577 h 42871"/>
                <a:gd name="connsiteX33" fmla="*/ 55623 w 67308"/>
                <a:gd name="connsiteY33" fmla="*/ 27576 h 42871"/>
                <a:gd name="connsiteX34" fmla="*/ 56244 w 67308"/>
                <a:gd name="connsiteY34" fmla="*/ 32579 h 42871"/>
                <a:gd name="connsiteX35" fmla="*/ 46186 w 67308"/>
                <a:gd name="connsiteY35" fmla="*/ 34263 h 42871"/>
                <a:gd name="connsiteX36" fmla="*/ 43303 w 67308"/>
                <a:gd name="connsiteY36" fmla="*/ 33839 h 42871"/>
                <a:gd name="connsiteX37" fmla="*/ 42111 w 67308"/>
                <a:gd name="connsiteY37" fmla="*/ 34608 h 42871"/>
                <a:gd name="connsiteX38" fmla="*/ 41258 w 67308"/>
                <a:gd name="connsiteY38" fmla="*/ 36489 h 42871"/>
                <a:gd name="connsiteX39" fmla="*/ 36942 w 67308"/>
                <a:gd name="connsiteY39" fmla="*/ 34976 h 42871"/>
                <a:gd name="connsiteX40" fmla="*/ 34145 w 67308"/>
                <a:gd name="connsiteY40" fmla="*/ 35071 h 42871"/>
                <a:gd name="connsiteX0" fmla="*/ 34145 w 67308"/>
                <a:gd name="connsiteY0" fmla="*/ 35071 h 42871"/>
                <a:gd name="connsiteX1" fmla="*/ 23125 w 67308"/>
                <a:gd name="connsiteY1" fmla="*/ 42722 h 42871"/>
                <a:gd name="connsiteX2" fmla="*/ 20557 w 67308"/>
                <a:gd name="connsiteY2" fmla="*/ 40083 h 42871"/>
                <a:gd name="connsiteX3" fmla="*/ 19400 w 67308"/>
                <a:gd name="connsiteY3" fmla="*/ 35701 h 42871"/>
                <a:gd name="connsiteX4" fmla="*/ 11302 w 67308"/>
                <a:gd name="connsiteY4" fmla="*/ 31689 h 42871"/>
                <a:gd name="connsiteX5" fmla="*/ 3791 w 67308"/>
                <a:gd name="connsiteY5" fmla="*/ 27073 h 42871"/>
                <a:gd name="connsiteX6" fmla="*/ 4413 w 67308"/>
                <a:gd name="connsiteY6" fmla="*/ 21813 h 42871"/>
                <a:gd name="connsiteX7" fmla="*/ 63 w 67308"/>
                <a:gd name="connsiteY7" fmla="*/ 8724 h 42871"/>
                <a:gd name="connsiteX8" fmla="*/ 8244 w 67308"/>
                <a:gd name="connsiteY8" fmla="*/ 8122 h 42871"/>
                <a:gd name="connsiteX9" fmla="*/ 10998 w 67308"/>
                <a:gd name="connsiteY9" fmla="*/ 7350 h 42871"/>
                <a:gd name="connsiteX10" fmla="*/ 13705 w 67308"/>
                <a:gd name="connsiteY10" fmla="*/ 13 h 42871"/>
                <a:gd name="connsiteX11" fmla="*/ 19967 w 67308"/>
                <a:gd name="connsiteY11" fmla="*/ 2612 h 42871"/>
                <a:gd name="connsiteX12" fmla="*/ 20565 w 67308"/>
                <a:gd name="connsiteY12" fmla="*/ 6272 h 42871"/>
                <a:gd name="connsiteX13" fmla="*/ 24752 w 67308"/>
                <a:gd name="connsiteY13" fmla="*/ 5874 h 42871"/>
                <a:gd name="connsiteX14" fmla="*/ 27834 w 67308"/>
                <a:gd name="connsiteY14" fmla="*/ 6289 h 42871"/>
                <a:gd name="connsiteX15" fmla="*/ 30434 w 67308"/>
                <a:gd name="connsiteY15" fmla="*/ 6693 h 42871"/>
                <a:gd name="connsiteX16" fmla="*/ 36784 w 67308"/>
                <a:gd name="connsiteY16" fmla="*/ 5223 h 42871"/>
                <a:gd name="connsiteX17" fmla="*/ 40735 w 67308"/>
                <a:gd name="connsiteY17" fmla="*/ 3961 h 42871"/>
                <a:gd name="connsiteX18" fmla="*/ 45439 w 67308"/>
                <a:gd name="connsiteY18" fmla="*/ 1756 h 42871"/>
                <a:gd name="connsiteX19" fmla="*/ 53205 w 67308"/>
                <a:gd name="connsiteY19" fmla="*/ 3926 h 42871"/>
                <a:gd name="connsiteX20" fmla="*/ 55126 w 67308"/>
                <a:gd name="connsiteY20" fmla="*/ 2652 h 42871"/>
                <a:gd name="connsiteX21" fmla="*/ 58130 w 67308"/>
                <a:gd name="connsiteY21" fmla="*/ 717 h 42871"/>
                <a:gd name="connsiteX22" fmla="*/ 56744 w 67308"/>
                <a:gd name="connsiteY22" fmla="*/ 3665 h 42871"/>
                <a:gd name="connsiteX23" fmla="*/ 57361 w 67308"/>
                <a:gd name="connsiteY23" fmla="*/ 4925 h 42871"/>
                <a:gd name="connsiteX24" fmla="*/ 58680 w 67308"/>
                <a:gd name="connsiteY24" fmla="*/ 8080 h 42871"/>
                <a:gd name="connsiteX25" fmla="*/ 62321 w 67308"/>
                <a:gd name="connsiteY25" fmla="*/ 8350 h 42871"/>
                <a:gd name="connsiteX26" fmla="*/ 63676 w 67308"/>
                <a:gd name="connsiteY26" fmla="*/ 11545 h 42871"/>
                <a:gd name="connsiteX27" fmla="*/ 62404 w 67308"/>
                <a:gd name="connsiteY27" fmla="*/ 12655 h 42871"/>
                <a:gd name="connsiteX28" fmla="*/ 67256 w 67308"/>
                <a:gd name="connsiteY28" fmla="*/ 14351 h 42871"/>
                <a:gd name="connsiteX29" fmla="*/ 61432 w 67308"/>
                <a:gd name="connsiteY29" fmla="*/ 15342 h 42871"/>
                <a:gd name="connsiteX30" fmla="*/ 60100 w 67308"/>
                <a:gd name="connsiteY30" fmla="*/ 18318 h 42871"/>
                <a:gd name="connsiteX31" fmla="*/ 61711 w 67308"/>
                <a:gd name="connsiteY31" fmla="*/ 24208 h 42871"/>
                <a:gd name="connsiteX32" fmla="*/ 58823 w 67308"/>
                <a:gd name="connsiteY32" fmla="*/ 24577 h 42871"/>
                <a:gd name="connsiteX33" fmla="*/ 55623 w 67308"/>
                <a:gd name="connsiteY33" fmla="*/ 27576 h 42871"/>
                <a:gd name="connsiteX34" fmla="*/ 56244 w 67308"/>
                <a:gd name="connsiteY34" fmla="*/ 32579 h 42871"/>
                <a:gd name="connsiteX35" fmla="*/ 46186 w 67308"/>
                <a:gd name="connsiteY35" fmla="*/ 34263 h 42871"/>
                <a:gd name="connsiteX36" fmla="*/ 43303 w 67308"/>
                <a:gd name="connsiteY36" fmla="*/ 33839 h 42871"/>
                <a:gd name="connsiteX37" fmla="*/ 42111 w 67308"/>
                <a:gd name="connsiteY37" fmla="*/ 34608 h 42871"/>
                <a:gd name="connsiteX38" fmla="*/ 41258 w 67308"/>
                <a:gd name="connsiteY38" fmla="*/ 36489 h 42871"/>
                <a:gd name="connsiteX39" fmla="*/ 36942 w 67308"/>
                <a:gd name="connsiteY39" fmla="*/ 34976 h 42871"/>
                <a:gd name="connsiteX40" fmla="*/ 34145 w 67308"/>
                <a:gd name="connsiteY40" fmla="*/ 35071 h 42871"/>
                <a:gd name="connsiteX0" fmla="*/ 34145 w 67308"/>
                <a:gd name="connsiteY0" fmla="*/ 35182 h 42982"/>
                <a:gd name="connsiteX1" fmla="*/ 23125 w 67308"/>
                <a:gd name="connsiteY1" fmla="*/ 42833 h 42982"/>
                <a:gd name="connsiteX2" fmla="*/ 20557 w 67308"/>
                <a:gd name="connsiteY2" fmla="*/ 40194 h 42982"/>
                <a:gd name="connsiteX3" fmla="*/ 19400 w 67308"/>
                <a:gd name="connsiteY3" fmla="*/ 35812 h 42982"/>
                <a:gd name="connsiteX4" fmla="*/ 11302 w 67308"/>
                <a:gd name="connsiteY4" fmla="*/ 31800 h 42982"/>
                <a:gd name="connsiteX5" fmla="*/ 3791 w 67308"/>
                <a:gd name="connsiteY5" fmla="*/ 27184 h 42982"/>
                <a:gd name="connsiteX6" fmla="*/ 4413 w 67308"/>
                <a:gd name="connsiteY6" fmla="*/ 21924 h 42982"/>
                <a:gd name="connsiteX7" fmla="*/ 63 w 67308"/>
                <a:gd name="connsiteY7" fmla="*/ 8835 h 42982"/>
                <a:gd name="connsiteX8" fmla="*/ 8244 w 67308"/>
                <a:gd name="connsiteY8" fmla="*/ 8233 h 42982"/>
                <a:gd name="connsiteX9" fmla="*/ 10998 w 67308"/>
                <a:gd name="connsiteY9" fmla="*/ 7461 h 42982"/>
                <a:gd name="connsiteX10" fmla="*/ 13705 w 67308"/>
                <a:gd name="connsiteY10" fmla="*/ 124 h 42982"/>
                <a:gd name="connsiteX11" fmla="*/ 19967 w 67308"/>
                <a:gd name="connsiteY11" fmla="*/ 2723 h 42982"/>
                <a:gd name="connsiteX12" fmla="*/ 26189 w 67308"/>
                <a:gd name="connsiteY12" fmla="*/ 51 h 42982"/>
                <a:gd name="connsiteX13" fmla="*/ 24752 w 67308"/>
                <a:gd name="connsiteY13" fmla="*/ 5985 h 42982"/>
                <a:gd name="connsiteX14" fmla="*/ 27834 w 67308"/>
                <a:gd name="connsiteY14" fmla="*/ 6400 h 42982"/>
                <a:gd name="connsiteX15" fmla="*/ 30434 w 67308"/>
                <a:gd name="connsiteY15" fmla="*/ 6804 h 42982"/>
                <a:gd name="connsiteX16" fmla="*/ 36784 w 67308"/>
                <a:gd name="connsiteY16" fmla="*/ 5334 h 42982"/>
                <a:gd name="connsiteX17" fmla="*/ 40735 w 67308"/>
                <a:gd name="connsiteY17" fmla="*/ 4072 h 42982"/>
                <a:gd name="connsiteX18" fmla="*/ 45439 w 67308"/>
                <a:gd name="connsiteY18" fmla="*/ 1867 h 42982"/>
                <a:gd name="connsiteX19" fmla="*/ 53205 w 67308"/>
                <a:gd name="connsiteY19" fmla="*/ 4037 h 42982"/>
                <a:gd name="connsiteX20" fmla="*/ 55126 w 67308"/>
                <a:gd name="connsiteY20" fmla="*/ 2763 h 42982"/>
                <a:gd name="connsiteX21" fmla="*/ 58130 w 67308"/>
                <a:gd name="connsiteY21" fmla="*/ 828 h 42982"/>
                <a:gd name="connsiteX22" fmla="*/ 56744 w 67308"/>
                <a:gd name="connsiteY22" fmla="*/ 3776 h 42982"/>
                <a:gd name="connsiteX23" fmla="*/ 57361 w 67308"/>
                <a:gd name="connsiteY23" fmla="*/ 5036 h 42982"/>
                <a:gd name="connsiteX24" fmla="*/ 58680 w 67308"/>
                <a:gd name="connsiteY24" fmla="*/ 8191 h 42982"/>
                <a:gd name="connsiteX25" fmla="*/ 62321 w 67308"/>
                <a:gd name="connsiteY25" fmla="*/ 8461 h 42982"/>
                <a:gd name="connsiteX26" fmla="*/ 63676 w 67308"/>
                <a:gd name="connsiteY26" fmla="*/ 11656 h 42982"/>
                <a:gd name="connsiteX27" fmla="*/ 62404 w 67308"/>
                <a:gd name="connsiteY27" fmla="*/ 12766 h 42982"/>
                <a:gd name="connsiteX28" fmla="*/ 67256 w 67308"/>
                <a:gd name="connsiteY28" fmla="*/ 14462 h 42982"/>
                <a:gd name="connsiteX29" fmla="*/ 61432 w 67308"/>
                <a:gd name="connsiteY29" fmla="*/ 15453 h 42982"/>
                <a:gd name="connsiteX30" fmla="*/ 60100 w 67308"/>
                <a:gd name="connsiteY30" fmla="*/ 18429 h 42982"/>
                <a:gd name="connsiteX31" fmla="*/ 61711 w 67308"/>
                <a:gd name="connsiteY31" fmla="*/ 24319 h 42982"/>
                <a:gd name="connsiteX32" fmla="*/ 58823 w 67308"/>
                <a:gd name="connsiteY32" fmla="*/ 24688 h 42982"/>
                <a:gd name="connsiteX33" fmla="*/ 55623 w 67308"/>
                <a:gd name="connsiteY33" fmla="*/ 27687 h 42982"/>
                <a:gd name="connsiteX34" fmla="*/ 56244 w 67308"/>
                <a:gd name="connsiteY34" fmla="*/ 32690 h 42982"/>
                <a:gd name="connsiteX35" fmla="*/ 46186 w 67308"/>
                <a:gd name="connsiteY35" fmla="*/ 34374 h 42982"/>
                <a:gd name="connsiteX36" fmla="*/ 43303 w 67308"/>
                <a:gd name="connsiteY36" fmla="*/ 33950 h 42982"/>
                <a:gd name="connsiteX37" fmla="*/ 42111 w 67308"/>
                <a:gd name="connsiteY37" fmla="*/ 34719 h 42982"/>
                <a:gd name="connsiteX38" fmla="*/ 41258 w 67308"/>
                <a:gd name="connsiteY38" fmla="*/ 36600 h 42982"/>
                <a:gd name="connsiteX39" fmla="*/ 36942 w 67308"/>
                <a:gd name="connsiteY39" fmla="*/ 35087 h 42982"/>
                <a:gd name="connsiteX40" fmla="*/ 34145 w 67308"/>
                <a:gd name="connsiteY40" fmla="*/ 35182 h 42982"/>
                <a:gd name="connsiteX0" fmla="*/ 34145 w 67308"/>
                <a:gd name="connsiteY0" fmla="*/ 35195 h 42995"/>
                <a:gd name="connsiteX1" fmla="*/ 23125 w 67308"/>
                <a:gd name="connsiteY1" fmla="*/ 42846 h 42995"/>
                <a:gd name="connsiteX2" fmla="*/ 20557 w 67308"/>
                <a:gd name="connsiteY2" fmla="*/ 40207 h 42995"/>
                <a:gd name="connsiteX3" fmla="*/ 19400 w 67308"/>
                <a:gd name="connsiteY3" fmla="*/ 35825 h 42995"/>
                <a:gd name="connsiteX4" fmla="*/ 11302 w 67308"/>
                <a:gd name="connsiteY4" fmla="*/ 31813 h 42995"/>
                <a:gd name="connsiteX5" fmla="*/ 3791 w 67308"/>
                <a:gd name="connsiteY5" fmla="*/ 27197 h 42995"/>
                <a:gd name="connsiteX6" fmla="*/ 4413 w 67308"/>
                <a:gd name="connsiteY6" fmla="*/ 21937 h 42995"/>
                <a:gd name="connsiteX7" fmla="*/ 63 w 67308"/>
                <a:gd name="connsiteY7" fmla="*/ 8848 h 42995"/>
                <a:gd name="connsiteX8" fmla="*/ 8244 w 67308"/>
                <a:gd name="connsiteY8" fmla="*/ 8246 h 42995"/>
                <a:gd name="connsiteX9" fmla="*/ 10998 w 67308"/>
                <a:gd name="connsiteY9" fmla="*/ 7474 h 42995"/>
                <a:gd name="connsiteX10" fmla="*/ 13705 w 67308"/>
                <a:gd name="connsiteY10" fmla="*/ 137 h 42995"/>
                <a:gd name="connsiteX11" fmla="*/ 19967 w 67308"/>
                <a:gd name="connsiteY11" fmla="*/ 2736 h 42995"/>
                <a:gd name="connsiteX12" fmla="*/ 26189 w 67308"/>
                <a:gd name="connsiteY12" fmla="*/ 64 h 42995"/>
                <a:gd name="connsiteX13" fmla="*/ 27834 w 67308"/>
                <a:gd name="connsiteY13" fmla="*/ 6413 h 42995"/>
                <a:gd name="connsiteX14" fmla="*/ 30434 w 67308"/>
                <a:gd name="connsiteY14" fmla="*/ 6817 h 42995"/>
                <a:gd name="connsiteX15" fmla="*/ 36784 w 67308"/>
                <a:gd name="connsiteY15" fmla="*/ 5347 h 42995"/>
                <a:gd name="connsiteX16" fmla="*/ 40735 w 67308"/>
                <a:gd name="connsiteY16" fmla="*/ 4085 h 42995"/>
                <a:gd name="connsiteX17" fmla="*/ 45439 w 67308"/>
                <a:gd name="connsiteY17" fmla="*/ 1880 h 42995"/>
                <a:gd name="connsiteX18" fmla="*/ 53205 w 67308"/>
                <a:gd name="connsiteY18" fmla="*/ 4050 h 42995"/>
                <a:gd name="connsiteX19" fmla="*/ 55126 w 67308"/>
                <a:gd name="connsiteY19" fmla="*/ 2776 h 42995"/>
                <a:gd name="connsiteX20" fmla="*/ 58130 w 67308"/>
                <a:gd name="connsiteY20" fmla="*/ 841 h 42995"/>
                <a:gd name="connsiteX21" fmla="*/ 56744 w 67308"/>
                <a:gd name="connsiteY21" fmla="*/ 3789 h 42995"/>
                <a:gd name="connsiteX22" fmla="*/ 57361 w 67308"/>
                <a:gd name="connsiteY22" fmla="*/ 5049 h 42995"/>
                <a:gd name="connsiteX23" fmla="*/ 58680 w 67308"/>
                <a:gd name="connsiteY23" fmla="*/ 8204 h 42995"/>
                <a:gd name="connsiteX24" fmla="*/ 62321 w 67308"/>
                <a:gd name="connsiteY24" fmla="*/ 8474 h 42995"/>
                <a:gd name="connsiteX25" fmla="*/ 63676 w 67308"/>
                <a:gd name="connsiteY25" fmla="*/ 11669 h 42995"/>
                <a:gd name="connsiteX26" fmla="*/ 62404 w 67308"/>
                <a:gd name="connsiteY26" fmla="*/ 12779 h 42995"/>
                <a:gd name="connsiteX27" fmla="*/ 67256 w 67308"/>
                <a:gd name="connsiteY27" fmla="*/ 14475 h 42995"/>
                <a:gd name="connsiteX28" fmla="*/ 61432 w 67308"/>
                <a:gd name="connsiteY28" fmla="*/ 15466 h 42995"/>
                <a:gd name="connsiteX29" fmla="*/ 60100 w 67308"/>
                <a:gd name="connsiteY29" fmla="*/ 18442 h 42995"/>
                <a:gd name="connsiteX30" fmla="*/ 61711 w 67308"/>
                <a:gd name="connsiteY30" fmla="*/ 24332 h 42995"/>
                <a:gd name="connsiteX31" fmla="*/ 58823 w 67308"/>
                <a:gd name="connsiteY31" fmla="*/ 24701 h 42995"/>
                <a:gd name="connsiteX32" fmla="*/ 55623 w 67308"/>
                <a:gd name="connsiteY32" fmla="*/ 27700 h 42995"/>
                <a:gd name="connsiteX33" fmla="*/ 56244 w 67308"/>
                <a:gd name="connsiteY33" fmla="*/ 32703 h 42995"/>
                <a:gd name="connsiteX34" fmla="*/ 46186 w 67308"/>
                <a:gd name="connsiteY34" fmla="*/ 34387 h 42995"/>
                <a:gd name="connsiteX35" fmla="*/ 43303 w 67308"/>
                <a:gd name="connsiteY35" fmla="*/ 33963 h 42995"/>
                <a:gd name="connsiteX36" fmla="*/ 42111 w 67308"/>
                <a:gd name="connsiteY36" fmla="*/ 34732 h 42995"/>
                <a:gd name="connsiteX37" fmla="*/ 41258 w 67308"/>
                <a:gd name="connsiteY37" fmla="*/ 36613 h 42995"/>
                <a:gd name="connsiteX38" fmla="*/ 36942 w 67308"/>
                <a:gd name="connsiteY38" fmla="*/ 35100 h 42995"/>
                <a:gd name="connsiteX39" fmla="*/ 34145 w 67308"/>
                <a:gd name="connsiteY39" fmla="*/ 35195 h 42995"/>
                <a:gd name="connsiteX0" fmla="*/ 34145 w 67308"/>
                <a:gd name="connsiteY0" fmla="*/ 35208 h 43008"/>
                <a:gd name="connsiteX1" fmla="*/ 23125 w 67308"/>
                <a:gd name="connsiteY1" fmla="*/ 42859 h 43008"/>
                <a:gd name="connsiteX2" fmla="*/ 20557 w 67308"/>
                <a:gd name="connsiteY2" fmla="*/ 40220 h 43008"/>
                <a:gd name="connsiteX3" fmla="*/ 19400 w 67308"/>
                <a:gd name="connsiteY3" fmla="*/ 35838 h 43008"/>
                <a:gd name="connsiteX4" fmla="*/ 11302 w 67308"/>
                <a:gd name="connsiteY4" fmla="*/ 31826 h 43008"/>
                <a:gd name="connsiteX5" fmla="*/ 3791 w 67308"/>
                <a:gd name="connsiteY5" fmla="*/ 27210 h 43008"/>
                <a:gd name="connsiteX6" fmla="*/ 4413 w 67308"/>
                <a:gd name="connsiteY6" fmla="*/ 21950 h 43008"/>
                <a:gd name="connsiteX7" fmla="*/ 63 w 67308"/>
                <a:gd name="connsiteY7" fmla="*/ 8861 h 43008"/>
                <a:gd name="connsiteX8" fmla="*/ 8244 w 67308"/>
                <a:gd name="connsiteY8" fmla="*/ 8259 h 43008"/>
                <a:gd name="connsiteX9" fmla="*/ 10998 w 67308"/>
                <a:gd name="connsiteY9" fmla="*/ 7487 h 43008"/>
                <a:gd name="connsiteX10" fmla="*/ 13705 w 67308"/>
                <a:gd name="connsiteY10" fmla="*/ 150 h 43008"/>
                <a:gd name="connsiteX11" fmla="*/ 19967 w 67308"/>
                <a:gd name="connsiteY11" fmla="*/ 2749 h 43008"/>
                <a:gd name="connsiteX12" fmla="*/ 26189 w 67308"/>
                <a:gd name="connsiteY12" fmla="*/ 77 h 43008"/>
                <a:gd name="connsiteX13" fmla="*/ 30434 w 67308"/>
                <a:gd name="connsiteY13" fmla="*/ 6830 h 43008"/>
                <a:gd name="connsiteX14" fmla="*/ 36784 w 67308"/>
                <a:gd name="connsiteY14" fmla="*/ 5360 h 43008"/>
                <a:gd name="connsiteX15" fmla="*/ 40735 w 67308"/>
                <a:gd name="connsiteY15" fmla="*/ 4098 h 43008"/>
                <a:gd name="connsiteX16" fmla="*/ 45439 w 67308"/>
                <a:gd name="connsiteY16" fmla="*/ 1893 h 43008"/>
                <a:gd name="connsiteX17" fmla="*/ 53205 w 67308"/>
                <a:gd name="connsiteY17" fmla="*/ 4063 h 43008"/>
                <a:gd name="connsiteX18" fmla="*/ 55126 w 67308"/>
                <a:gd name="connsiteY18" fmla="*/ 2789 h 43008"/>
                <a:gd name="connsiteX19" fmla="*/ 58130 w 67308"/>
                <a:gd name="connsiteY19" fmla="*/ 854 h 43008"/>
                <a:gd name="connsiteX20" fmla="*/ 56744 w 67308"/>
                <a:gd name="connsiteY20" fmla="*/ 3802 h 43008"/>
                <a:gd name="connsiteX21" fmla="*/ 57361 w 67308"/>
                <a:gd name="connsiteY21" fmla="*/ 5062 h 43008"/>
                <a:gd name="connsiteX22" fmla="*/ 58680 w 67308"/>
                <a:gd name="connsiteY22" fmla="*/ 8217 h 43008"/>
                <a:gd name="connsiteX23" fmla="*/ 62321 w 67308"/>
                <a:gd name="connsiteY23" fmla="*/ 8487 h 43008"/>
                <a:gd name="connsiteX24" fmla="*/ 63676 w 67308"/>
                <a:gd name="connsiteY24" fmla="*/ 11682 h 43008"/>
                <a:gd name="connsiteX25" fmla="*/ 62404 w 67308"/>
                <a:gd name="connsiteY25" fmla="*/ 12792 h 43008"/>
                <a:gd name="connsiteX26" fmla="*/ 67256 w 67308"/>
                <a:gd name="connsiteY26" fmla="*/ 14488 h 43008"/>
                <a:gd name="connsiteX27" fmla="*/ 61432 w 67308"/>
                <a:gd name="connsiteY27" fmla="*/ 15479 h 43008"/>
                <a:gd name="connsiteX28" fmla="*/ 60100 w 67308"/>
                <a:gd name="connsiteY28" fmla="*/ 18455 h 43008"/>
                <a:gd name="connsiteX29" fmla="*/ 61711 w 67308"/>
                <a:gd name="connsiteY29" fmla="*/ 24345 h 43008"/>
                <a:gd name="connsiteX30" fmla="*/ 58823 w 67308"/>
                <a:gd name="connsiteY30" fmla="*/ 24714 h 43008"/>
                <a:gd name="connsiteX31" fmla="*/ 55623 w 67308"/>
                <a:gd name="connsiteY31" fmla="*/ 27713 h 43008"/>
                <a:gd name="connsiteX32" fmla="*/ 56244 w 67308"/>
                <a:gd name="connsiteY32" fmla="*/ 32716 h 43008"/>
                <a:gd name="connsiteX33" fmla="*/ 46186 w 67308"/>
                <a:gd name="connsiteY33" fmla="*/ 34400 h 43008"/>
                <a:gd name="connsiteX34" fmla="*/ 43303 w 67308"/>
                <a:gd name="connsiteY34" fmla="*/ 33976 h 43008"/>
                <a:gd name="connsiteX35" fmla="*/ 42111 w 67308"/>
                <a:gd name="connsiteY35" fmla="*/ 34745 h 43008"/>
                <a:gd name="connsiteX36" fmla="*/ 41258 w 67308"/>
                <a:gd name="connsiteY36" fmla="*/ 36626 h 43008"/>
                <a:gd name="connsiteX37" fmla="*/ 36942 w 67308"/>
                <a:gd name="connsiteY37" fmla="*/ 35113 h 43008"/>
                <a:gd name="connsiteX38" fmla="*/ 34145 w 67308"/>
                <a:gd name="connsiteY38" fmla="*/ 35208 h 43008"/>
                <a:gd name="connsiteX0" fmla="*/ 34145 w 67308"/>
                <a:gd name="connsiteY0" fmla="*/ 35166 h 42966"/>
                <a:gd name="connsiteX1" fmla="*/ 23125 w 67308"/>
                <a:gd name="connsiteY1" fmla="*/ 42817 h 42966"/>
                <a:gd name="connsiteX2" fmla="*/ 20557 w 67308"/>
                <a:gd name="connsiteY2" fmla="*/ 40178 h 42966"/>
                <a:gd name="connsiteX3" fmla="*/ 19400 w 67308"/>
                <a:gd name="connsiteY3" fmla="*/ 35796 h 42966"/>
                <a:gd name="connsiteX4" fmla="*/ 11302 w 67308"/>
                <a:gd name="connsiteY4" fmla="*/ 31784 h 42966"/>
                <a:gd name="connsiteX5" fmla="*/ 3791 w 67308"/>
                <a:gd name="connsiteY5" fmla="*/ 27168 h 42966"/>
                <a:gd name="connsiteX6" fmla="*/ 4413 w 67308"/>
                <a:gd name="connsiteY6" fmla="*/ 21908 h 42966"/>
                <a:gd name="connsiteX7" fmla="*/ 63 w 67308"/>
                <a:gd name="connsiteY7" fmla="*/ 8819 h 42966"/>
                <a:gd name="connsiteX8" fmla="*/ 8244 w 67308"/>
                <a:gd name="connsiteY8" fmla="*/ 8217 h 42966"/>
                <a:gd name="connsiteX9" fmla="*/ 10998 w 67308"/>
                <a:gd name="connsiteY9" fmla="*/ 7445 h 42966"/>
                <a:gd name="connsiteX10" fmla="*/ 13705 w 67308"/>
                <a:gd name="connsiteY10" fmla="*/ 108 h 42966"/>
                <a:gd name="connsiteX11" fmla="*/ 19967 w 67308"/>
                <a:gd name="connsiteY11" fmla="*/ 2707 h 42966"/>
                <a:gd name="connsiteX12" fmla="*/ 26189 w 67308"/>
                <a:gd name="connsiteY12" fmla="*/ 35 h 42966"/>
                <a:gd name="connsiteX13" fmla="*/ 36784 w 67308"/>
                <a:gd name="connsiteY13" fmla="*/ 5318 h 42966"/>
                <a:gd name="connsiteX14" fmla="*/ 40735 w 67308"/>
                <a:gd name="connsiteY14" fmla="*/ 4056 h 42966"/>
                <a:gd name="connsiteX15" fmla="*/ 45439 w 67308"/>
                <a:gd name="connsiteY15" fmla="*/ 1851 h 42966"/>
                <a:gd name="connsiteX16" fmla="*/ 53205 w 67308"/>
                <a:gd name="connsiteY16" fmla="*/ 4021 h 42966"/>
                <a:gd name="connsiteX17" fmla="*/ 55126 w 67308"/>
                <a:gd name="connsiteY17" fmla="*/ 2747 h 42966"/>
                <a:gd name="connsiteX18" fmla="*/ 58130 w 67308"/>
                <a:gd name="connsiteY18" fmla="*/ 812 h 42966"/>
                <a:gd name="connsiteX19" fmla="*/ 56744 w 67308"/>
                <a:gd name="connsiteY19" fmla="*/ 3760 h 42966"/>
                <a:gd name="connsiteX20" fmla="*/ 57361 w 67308"/>
                <a:gd name="connsiteY20" fmla="*/ 5020 h 42966"/>
                <a:gd name="connsiteX21" fmla="*/ 58680 w 67308"/>
                <a:gd name="connsiteY21" fmla="*/ 8175 h 42966"/>
                <a:gd name="connsiteX22" fmla="*/ 62321 w 67308"/>
                <a:gd name="connsiteY22" fmla="*/ 8445 h 42966"/>
                <a:gd name="connsiteX23" fmla="*/ 63676 w 67308"/>
                <a:gd name="connsiteY23" fmla="*/ 11640 h 42966"/>
                <a:gd name="connsiteX24" fmla="*/ 62404 w 67308"/>
                <a:gd name="connsiteY24" fmla="*/ 12750 h 42966"/>
                <a:gd name="connsiteX25" fmla="*/ 67256 w 67308"/>
                <a:gd name="connsiteY25" fmla="*/ 14446 h 42966"/>
                <a:gd name="connsiteX26" fmla="*/ 61432 w 67308"/>
                <a:gd name="connsiteY26" fmla="*/ 15437 h 42966"/>
                <a:gd name="connsiteX27" fmla="*/ 60100 w 67308"/>
                <a:gd name="connsiteY27" fmla="*/ 18413 h 42966"/>
                <a:gd name="connsiteX28" fmla="*/ 61711 w 67308"/>
                <a:gd name="connsiteY28" fmla="*/ 24303 h 42966"/>
                <a:gd name="connsiteX29" fmla="*/ 58823 w 67308"/>
                <a:gd name="connsiteY29" fmla="*/ 24672 h 42966"/>
                <a:gd name="connsiteX30" fmla="*/ 55623 w 67308"/>
                <a:gd name="connsiteY30" fmla="*/ 27671 h 42966"/>
                <a:gd name="connsiteX31" fmla="*/ 56244 w 67308"/>
                <a:gd name="connsiteY31" fmla="*/ 32674 h 42966"/>
                <a:gd name="connsiteX32" fmla="*/ 46186 w 67308"/>
                <a:gd name="connsiteY32" fmla="*/ 34358 h 42966"/>
                <a:gd name="connsiteX33" fmla="*/ 43303 w 67308"/>
                <a:gd name="connsiteY33" fmla="*/ 33934 h 42966"/>
                <a:gd name="connsiteX34" fmla="*/ 42111 w 67308"/>
                <a:gd name="connsiteY34" fmla="*/ 34703 h 42966"/>
                <a:gd name="connsiteX35" fmla="*/ 41258 w 67308"/>
                <a:gd name="connsiteY35" fmla="*/ 36584 h 42966"/>
                <a:gd name="connsiteX36" fmla="*/ 36942 w 67308"/>
                <a:gd name="connsiteY36" fmla="*/ 35071 h 42966"/>
                <a:gd name="connsiteX37" fmla="*/ 34145 w 67308"/>
                <a:gd name="connsiteY37" fmla="*/ 35166 h 42966"/>
                <a:gd name="connsiteX0" fmla="*/ 34145 w 67308"/>
                <a:gd name="connsiteY0" fmla="*/ 35636 h 43436"/>
                <a:gd name="connsiteX1" fmla="*/ 23125 w 67308"/>
                <a:gd name="connsiteY1" fmla="*/ 43287 h 43436"/>
                <a:gd name="connsiteX2" fmla="*/ 20557 w 67308"/>
                <a:gd name="connsiteY2" fmla="*/ 40648 h 43436"/>
                <a:gd name="connsiteX3" fmla="*/ 19400 w 67308"/>
                <a:gd name="connsiteY3" fmla="*/ 36266 h 43436"/>
                <a:gd name="connsiteX4" fmla="*/ 11302 w 67308"/>
                <a:gd name="connsiteY4" fmla="*/ 32254 h 43436"/>
                <a:gd name="connsiteX5" fmla="*/ 3791 w 67308"/>
                <a:gd name="connsiteY5" fmla="*/ 27638 h 43436"/>
                <a:gd name="connsiteX6" fmla="*/ 4413 w 67308"/>
                <a:gd name="connsiteY6" fmla="*/ 22378 h 43436"/>
                <a:gd name="connsiteX7" fmla="*/ 63 w 67308"/>
                <a:gd name="connsiteY7" fmla="*/ 9289 h 43436"/>
                <a:gd name="connsiteX8" fmla="*/ 8244 w 67308"/>
                <a:gd name="connsiteY8" fmla="*/ 8687 h 43436"/>
                <a:gd name="connsiteX9" fmla="*/ 10998 w 67308"/>
                <a:gd name="connsiteY9" fmla="*/ 7915 h 43436"/>
                <a:gd name="connsiteX10" fmla="*/ 13705 w 67308"/>
                <a:gd name="connsiteY10" fmla="*/ 578 h 43436"/>
                <a:gd name="connsiteX11" fmla="*/ 19967 w 67308"/>
                <a:gd name="connsiteY11" fmla="*/ 3177 h 43436"/>
                <a:gd name="connsiteX12" fmla="*/ 26189 w 67308"/>
                <a:gd name="connsiteY12" fmla="*/ 505 h 43436"/>
                <a:gd name="connsiteX13" fmla="*/ 28347 w 67308"/>
                <a:gd name="connsiteY13" fmla="*/ 379 h 43436"/>
                <a:gd name="connsiteX14" fmla="*/ 40735 w 67308"/>
                <a:gd name="connsiteY14" fmla="*/ 4526 h 43436"/>
                <a:gd name="connsiteX15" fmla="*/ 45439 w 67308"/>
                <a:gd name="connsiteY15" fmla="*/ 2321 h 43436"/>
                <a:gd name="connsiteX16" fmla="*/ 53205 w 67308"/>
                <a:gd name="connsiteY16" fmla="*/ 4491 h 43436"/>
                <a:gd name="connsiteX17" fmla="*/ 55126 w 67308"/>
                <a:gd name="connsiteY17" fmla="*/ 3217 h 43436"/>
                <a:gd name="connsiteX18" fmla="*/ 58130 w 67308"/>
                <a:gd name="connsiteY18" fmla="*/ 1282 h 43436"/>
                <a:gd name="connsiteX19" fmla="*/ 56744 w 67308"/>
                <a:gd name="connsiteY19" fmla="*/ 4230 h 43436"/>
                <a:gd name="connsiteX20" fmla="*/ 57361 w 67308"/>
                <a:gd name="connsiteY20" fmla="*/ 5490 h 43436"/>
                <a:gd name="connsiteX21" fmla="*/ 58680 w 67308"/>
                <a:gd name="connsiteY21" fmla="*/ 8645 h 43436"/>
                <a:gd name="connsiteX22" fmla="*/ 62321 w 67308"/>
                <a:gd name="connsiteY22" fmla="*/ 8915 h 43436"/>
                <a:gd name="connsiteX23" fmla="*/ 63676 w 67308"/>
                <a:gd name="connsiteY23" fmla="*/ 12110 h 43436"/>
                <a:gd name="connsiteX24" fmla="*/ 62404 w 67308"/>
                <a:gd name="connsiteY24" fmla="*/ 13220 h 43436"/>
                <a:gd name="connsiteX25" fmla="*/ 67256 w 67308"/>
                <a:gd name="connsiteY25" fmla="*/ 14916 h 43436"/>
                <a:gd name="connsiteX26" fmla="*/ 61432 w 67308"/>
                <a:gd name="connsiteY26" fmla="*/ 15907 h 43436"/>
                <a:gd name="connsiteX27" fmla="*/ 60100 w 67308"/>
                <a:gd name="connsiteY27" fmla="*/ 18883 h 43436"/>
                <a:gd name="connsiteX28" fmla="*/ 61711 w 67308"/>
                <a:gd name="connsiteY28" fmla="*/ 24773 h 43436"/>
                <a:gd name="connsiteX29" fmla="*/ 58823 w 67308"/>
                <a:gd name="connsiteY29" fmla="*/ 25142 h 43436"/>
                <a:gd name="connsiteX30" fmla="*/ 55623 w 67308"/>
                <a:gd name="connsiteY30" fmla="*/ 28141 h 43436"/>
                <a:gd name="connsiteX31" fmla="*/ 56244 w 67308"/>
                <a:gd name="connsiteY31" fmla="*/ 33144 h 43436"/>
                <a:gd name="connsiteX32" fmla="*/ 46186 w 67308"/>
                <a:gd name="connsiteY32" fmla="*/ 34828 h 43436"/>
                <a:gd name="connsiteX33" fmla="*/ 43303 w 67308"/>
                <a:gd name="connsiteY33" fmla="*/ 34404 h 43436"/>
                <a:gd name="connsiteX34" fmla="*/ 42111 w 67308"/>
                <a:gd name="connsiteY34" fmla="*/ 35173 h 43436"/>
                <a:gd name="connsiteX35" fmla="*/ 41258 w 67308"/>
                <a:gd name="connsiteY35" fmla="*/ 37054 h 43436"/>
                <a:gd name="connsiteX36" fmla="*/ 36942 w 67308"/>
                <a:gd name="connsiteY36" fmla="*/ 35541 h 43436"/>
                <a:gd name="connsiteX37" fmla="*/ 34145 w 67308"/>
                <a:gd name="connsiteY37" fmla="*/ 35636 h 43436"/>
                <a:gd name="connsiteX0" fmla="*/ 34145 w 67308"/>
                <a:gd name="connsiteY0" fmla="*/ 38521 h 46321"/>
                <a:gd name="connsiteX1" fmla="*/ 23125 w 67308"/>
                <a:gd name="connsiteY1" fmla="*/ 46172 h 46321"/>
                <a:gd name="connsiteX2" fmla="*/ 20557 w 67308"/>
                <a:gd name="connsiteY2" fmla="*/ 43533 h 46321"/>
                <a:gd name="connsiteX3" fmla="*/ 19400 w 67308"/>
                <a:gd name="connsiteY3" fmla="*/ 39151 h 46321"/>
                <a:gd name="connsiteX4" fmla="*/ 11302 w 67308"/>
                <a:gd name="connsiteY4" fmla="*/ 35139 h 46321"/>
                <a:gd name="connsiteX5" fmla="*/ 3791 w 67308"/>
                <a:gd name="connsiteY5" fmla="*/ 30523 h 46321"/>
                <a:gd name="connsiteX6" fmla="*/ 4413 w 67308"/>
                <a:gd name="connsiteY6" fmla="*/ 25263 h 46321"/>
                <a:gd name="connsiteX7" fmla="*/ 63 w 67308"/>
                <a:gd name="connsiteY7" fmla="*/ 12174 h 46321"/>
                <a:gd name="connsiteX8" fmla="*/ 8244 w 67308"/>
                <a:gd name="connsiteY8" fmla="*/ 11572 h 46321"/>
                <a:gd name="connsiteX9" fmla="*/ 10998 w 67308"/>
                <a:gd name="connsiteY9" fmla="*/ 10800 h 46321"/>
                <a:gd name="connsiteX10" fmla="*/ 13705 w 67308"/>
                <a:gd name="connsiteY10" fmla="*/ 3463 h 46321"/>
                <a:gd name="connsiteX11" fmla="*/ 19967 w 67308"/>
                <a:gd name="connsiteY11" fmla="*/ 6062 h 46321"/>
                <a:gd name="connsiteX12" fmla="*/ 26189 w 67308"/>
                <a:gd name="connsiteY12" fmla="*/ 3390 h 46321"/>
                <a:gd name="connsiteX13" fmla="*/ 28347 w 67308"/>
                <a:gd name="connsiteY13" fmla="*/ 3264 h 46321"/>
                <a:gd name="connsiteX14" fmla="*/ 30810 w 67308"/>
                <a:gd name="connsiteY14" fmla="*/ 24 h 46321"/>
                <a:gd name="connsiteX15" fmla="*/ 45439 w 67308"/>
                <a:gd name="connsiteY15" fmla="*/ 5206 h 46321"/>
                <a:gd name="connsiteX16" fmla="*/ 53205 w 67308"/>
                <a:gd name="connsiteY16" fmla="*/ 7376 h 46321"/>
                <a:gd name="connsiteX17" fmla="*/ 55126 w 67308"/>
                <a:gd name="connsiteY17" fmla="*/ 6102 h 46321"/>
                <a:gd name="connsiteX18" fmla="*/ 58130 w 67308"/>
                <a:gd name="connsiteY18" fmla="*/ 4167 h 46321"/>
                <a:gd name="connsiteX19" fmla="*/ 56744 w 67308"/>
                <a:gd name="connsiteY19" fmla="*/ 7115 h 46321"/>
                <a:gd name="connsiteX20" fmla="*/ 57361 w 67308"/>
                <a:gd name="connsiteY20" fmla="*/ 8375 h 46321"/>
                <a:gd name="connsiteX21" fmla="*/ 58680 w 67308"/>
                <a:gd name="connsiteY21" fmla="*/ 11530 h 46321"/>
                <a:gd name="connsiteX22" fmla="*/ 62321 w 67308"/>
                <a:gd name="connsiteY22" fmla="*/ 11800 h 46321"/>
                <a:gd name="connsiteX23" fmla="*/ 63676 w 67308"/>
                <a:gd name="connsiteY23" fmla="*/ 14995 h 46321"/>
                <a:gd name="connsiteX24" fmla="*/ 62404 w 67308"/>
                <a:gd name="connsiteY24" fmla="*/ 16105 h 46321"/>
                <a:gd name="connsiteX25" fmla="*/ 67256 w 67308"/>
                <a:gd name="connsiteY25" fmla="*/ 17801 h 46321"/>
                <a:gd name="connsiteX26" fmla="*/ 61432 w 67308"/>
                <a:gd name="connsiteY26" fmla="*/ 18792 h 46321"/>
                <a:gd name="connsiteX27" fmla="*/ 60100 w 67308"/>
                <a:gd name="connsiteY27" fmla="*/ 21768 h 46321"/>
                <a:gd name="connsiteX28" fmla="*/ 61711 w 67308"/>
                <a:gd name="connsiteY28" fmla="*/ 27658 h 46321"/>
                <a:gd name="connsiteX29" fmla="*/ 58823 w 67308"/>
                <a:gd name="connsiteY29" fmla="*/ 28027 h 46321"/>
                <a:gd name="connsiteX30" fmla="*/ 55623 w 67308"/>
                <a:gd name="connsiteY30" fmla="*/ 31026 h 46321"/>
                <a:gd name="connsiteX31" fmla="*/ 56244 w 67308"/>
                <a:gd name="connsiteY31" fmla="*/ 36029 h 46321"/>
                <a:gd name="connsiteX32" fmla="*/ 46186 w 67308"/>
                <a:gd name="connsiteY32" fmla="*/ 37713 h 46321"/>
                <a:gd name="connsiteX33" fmla="*/ 43303 w 67308"/>
                <a:gd name="connsiteY33" fmla="*/ 37289 h 46321"/>
                <a:gd name="connsiteX34" fmla="*/ 42111 w 67308"/>
                <a:gd name="connsiteY34" fmla="*/ 38058 h 46321"/>
                <a:gd name="connsiteX35" fmla="*/ 41258 w 67308"/>
                <a:gd name="connsiteY35" fmla="*/ 39939 h 46321"/>
                <a:gd name="connsiteX36" fmla="*/ 36942 w 67308"/>
                <a:gd name="connsiteY36" fmla="*/ 38426 h 46321"/>
                <a:gd name="connsiteX37" fmla="*/ 34145 w 67308"/>
                <a:gd name="connsiteY37" fmla="*/ 38521 h 46321"/>
                <a:gd name="connsiteX0" fmla="*/ 34145 w 67308"/>
                <a:gd name="connsiteY0" fmla="*/ 38521 h 46321"/>
                <a:gd name="connsiteX1" fmla="*/ 23125 w 67308"/>
                <a:gd name="connsiteY1" fmla="*/ 46172 h 46321"/>
                <a:gd name="connsiteX2" fmla="*/ 20557 w 67308"/>
                <a:gd name="connsiteY2" fmla="*/ 43533 h 46321"/>
                <a:gd name="connsiteX3" fmla="*/ 19400 w 67308"/>
                <a:gd name="connsiteY3" fmla="*/ 39151 h 46321"/>
                <a:gd name="connsiteX4" fmla="*/ 11302 w 67308"/>
                <a:gd name="connsiteY4" fmla="*/ 35139 h 46321"/>
                <a:gd name="connsiteX5" fmla="*/ 3791 w 67308"/>
                <a:gd name="connsiteY5" fmla="*/ 30523 h 46321"/>
                <a:gd name="connsiteX6" fmla="*/ 4413 w 67308"/>
                <a:gd name="connsiteY6" fmla="*/ 25263 h 46321"/>
                <a:gd name="connsiteX7" fmla="*/ 63 w 67308"/>
                <a:gd name="connsiteY7" fmla="*/ 12174 h 46321"/>
                <a:gd name="connsiteX8" fmla="*/ 8244 w 67308"/>
                <a:gd name="connsiteY8" fmla="*/ 11572 h 46321"/>
                <a:gd name="connsiteX9" fmla="*/ 10998 w 67308"/>
                <a:gd name="connsiteY9" fmla="*/ 10800 h 46321"/>
                <a:gd name="connsiteX10" fmla="*/ 13705 w 67308"/>
                <a:gd name="connsiteY10" fmla="*/ 3463 h 46321"/>
                <a:gd name="connsiteX11" fmla="*/ 19967 w 67308"/>
                <a:gd name="connsiteY11" fmla="*/ 6062 h 46321"/>
                <a:gd name="connsiteX12" fmla="*/ 25527 w 67308"/>
                <a:gd name="connsiteY12" fmla="*/ 2730 h 46321"/>
                <a:gd name="connsiteX13" fmla="*/ 28347 w 67308"/>
                <a:gd name="connsiteY13" fmla="*/ 3264 h 46321"/>
                <a:gd name="connsiteX14" fmla="*/ 30810 w 67308"/>
                <a:gd name="connsiteY14" fmla="*/ 24 h 46321"/>
                <a:gd name="connsiteX15" fmla="*/ 45439 w 67308"/>
                <a:gd name="connsiteY15" fmla="*/ 5206 h 46321"/>
                <a:gd name="connsiteX16" fmla="*/ 53205 w 67308"/>
                <a:gd name="connsiteY16" fmla="*/ 7376 h 46321"/>
                <a:gd name="connsiteX17" fmla="*/ 55126 w 67308"/>
                <a:gd name="connsiteY17" fmla="*/ 6102 h 46321"/>
                <a:gd name="connsiteX18" fmla="*/ 58130 w 67308"/>
                <a:gd name="connsiteY18" fmla="*/ 4167 h 46321"/>
                <a:gd name="connsiteX19" fmla="*/ 56744 w 67308"/>
                <a:gd name="connsiteY19" fmla="*/ 7115 h 46321"/>
                <a:gd name="connsiteX20" fmla="*/ 57361 w 67308"/>
                <a:gd name="connsiteY20" fmla="*/ 8375 h 46321"/>
                <a:gd name="connsiteX21" fmla="*/ 58680 w 67308"/>
                <a:gd name="connsiteY21" fmla="*/ 11530 h 46321"/>
                <a:gd name="connsiteX22" fmla="*/ 62321 w 67308"/>
                <a:gd name="connsiteY22" fmla="*/ 11800 h 46321"/>
                <a:gd name="connsiteX23" fmla="*/ 63676 w 67308"/>
                <a:gd name="connsiteY23" fmla="*/ 14995 h 46321"/>
                <a:gd name="connsiteX24" fmla="*/ 62404 w 67308"/>
                <a:gd name="connsiteY24" fmla="*/ 16105 h 46321"/>
                <a:gd name="connsiteX25" fmla="*/ 67256 w 67308"/>
                <a:gd name="connsiteY25" fmla="*/ 17801 h 46321"/>
                <a:gd name="connsiteX26" fmla="*/ 61432 w 67308"/>
                <a:gd name="connsiteY26" fmla="*/ 18792 h 46321"/>
                <a:gd name="connsiteX27" fmla="*/ 60100 w 67308"/>
                <a:gd name="connsiteY27" fmla="*/ 21768 h 46321"/>
                <a:gd name="connsiteX28" fmla="*/ 61711 w 67308"/>
                <a:gd name="connsiteY28" fmla="*/ 27658 h 46321"/>
                <a:gd name="connsiteX29" fmla="*/ 58823 w 67308"/>
                <a:gd name="connsiteY29" fmla="*/ 28027 h 46321"/>
                <a:gd name="connsiteX30" fmla="*/ 55623 w 67308"/>
                <a:gd name="connsiteY30" fmla="*/ 31026 h 46321"/>
                <a:gd name="connsiteX31" fmla="*/ 56244 w 67308"/>
                <a:gd name="connsiteY31" fmla="*/ 36029 h 46321"/>
                <a:gd name="connsiteX32" fmla="*/ 46186 w 67308"/>
                <a:gd name="connsiteY32" fmla="*/ 37713 h 46321"/>
                <a:gd name="connsiteX33" fmla="*/ 43303 w 67308"/>
                <a:gd name="connsiteY33" fmla="*/ 37289 h 46321"/>
                <a:gd name="connsiteX34" fmla="*/ 42111 w 67308"/>
                <a:gd name="connsiteY34" fmla="*/ 38058 h 46321"/>
                <a:gd name="connsiteX35" fmla="*/ 41258 w 67308"/>
                <a:gd name="connsiteY35" fmla="*/ 39939 h 46321"/>
                <a:gd name="connsiteX36" fmla="*/ 36942 w 67308"/>
                <a:gd name="connsiteY36" fmla="*/ 38426 h 46321"/>
                <a:gd name="connsiteX37" fmla="*/ 34145 w 67308"/>
                <a:gd name="connsiteY37" fmla="*/ 38521 h 46321"/>
                <a:gd name="connsiteX0" fmla="*/ 34145 w 67308"/>
                <a:gd name="connsiteY0" fmla="*/ 38916 h 46716"/>
                <a:gd name="connsiteX1" fmla="*/ 23125 w 67308"/>
                <a:gd name="connsiteY1" fmla="*/ 46567 h 46716"/>
                <a:gd name="connsiteX2" fmla="*/ 20557 w 67308"/>
                <a:gd name="connsiteY2" fmla="*/ 43928 h 46716"/>
                <a:gd name="connsiteX3" fmla="*/ 19400 w 67308"/>
                <a:gd name="connsiteY3" fmla="*/ 39546 h 46716"/>
                <a:gd name="connsiteX4" fmla="*/ 11302 w 67308"/>
                <a:gd name="connsiteY4" fmla="*/ 35534 h 46716"/>
                <a:gd name="connsiteX5" fmla="*/ 3791 w 67308"/>
                <a:gd name="connsiteY5" fmla="*/ 30918 h 46716"/>
                <a:gd name="connsiteX6" fmla="*/ 4413 w 67308"/>
                <a:gd name="connsiteY6" fmla="*/ 25658 h 46716"/>
                <a:gd name="connsiteX7" fmla="*/ 63 w 67308"/>
                <a:gd name="connsiteY7" fmla="*/ 12569 h 46716"/>
                <a:gd name="connsiteX8" fmla="*/ 8244 w 67308"/>
                <a:gd name="connsiteY8" fmla="*/ 11967 h 46716"/>
                <a:gd name="connsiteX9" fmla="*/ 10998 w 67308"/>
                <a:gd name="connsiteY9" fmla="*/ 11195 h 46716"/>
                <a:gd name="connsiteX10" fmla="*/ 13705 w 67308"/>
                <a:gd name="connsiteY10" fmla="*/ 3858 h 46716"/>
                <a:gd name="connsiteX11" fmla="*/ 19967 w 67308"/>
                <a:gd name="connsiteY11" fmla="*/ 6457 h 46716"/>
                <a:gd name="connsiteX12" fmla="*/ 25527 w 67308"/>
                <a:gd name="connsiteY12" fmla="*/ 3125 h 46716"/>
                <a:gd name="connsiteX13" fmla="*/ 28347 w 67308"/>
                <a:gd name="connsiteY13" fmla="*/ 3659 h 46716"/>
                <a:gd name="connsiteX14" fmla="*/ 30810 w 67308"/>
                <a:gd name="connsiteY14" fmla="*/ 419 h 46716"/>
                <a:gd name="connsiteX15" fmla="*/ 33859 w 67308"/>
                <a:gd name="connsiteY15" fmla="*/ 852 h 46716"/>
                <a:gd name="connsiteX16" fmla="*/ 53205 w 67308"/>
                <a:gd name="connsiteY16" fmla="*/ 7771 h 46716"/>
                <a:gd name="connsiteX17" fmla="*/ 55126 w 67308"/>
                <a:gd name="connsiteY17" fmla="*/ 6497 h 46716"/>
                <a:gd name="connsiteX18" fmla="*/ 58130 w 67308"/>
                <a:gd name="connsiteY18" fmla="*/ 4562 h 46716"/>
                <a:gd name="connsiteX19" fmla="*/ 56744 w 67308"/>
                <a:gd name="connsiteY19" fmla="*/ 7510 h 46716"/>
                <a:gd name="connsiteX20" fmla="*/ 57361 w 67308"/>
                <a:gd name="connsiteY20" fmla="*/ 8770 h 46716"/>
                <a:gd name="connsiteX21" fmla="*/ 58680 w 67308"/>
                <a:gd name="connsiteY21" fmla="*/ 11925 h 46716"/>
                <a:gd name="connsiteX22" fmla="*/ 62321 w 67308"/>
                <a:gd name="connsiteY22" fmla="*/ 12195 h 46716"/>
                <a:gd name="connsiteX23" fmla="*/ 63676 w 67308"/>
                <a:gd name="connsiteY23" fmla="*/ 15390 h 46716"/>
                <a:gd name="connsiteX24" fmla="*/ 62404 w 67308"/>
                <a:gd name="connsiteY24" fmla="*/ 16500 h 46716"/>
                <a:gd name="connsiteX25" fmla="*/ 67256 w 67308"/>
                <a:gd name="connsiteY25" fmla="*/ 18196 h 46716"/>
                <a:gd name="connsiteX26" fmla="*/ 61432 w 67308"/>
                <a:gd name="connsiteY26" fmla="*/ 19187 h 46716"/>
                <a:gd name="connsiteX27" fmla="*/ 60100 w 67308"/>
                <a:gd name="connsiteY27" fmla="*/ 22163 h 46716"/>
                <a:gd name="connsiteX28" fmla="*/ 61711 w 67308"/>
                <a:gd name="connsiteY28" fmla="*/ 28053 h 46716"/>
                <a:gd name="connsiteX29" fmla="*/ 58823 w 67308"/>
                <a:gd name="connsiteY29" fmla="*/ 28422 h 46716"/>
                <a:gd name="connsiteX30" fmla="*/ 55623 w 67308"/>
                <a:gd name="connsiteY30" fmla="*/ 31421 h 46716"/>
                <a:gd name="connsiteX31" fmla="*/ 56244 w 67308"/>
                <a:gd name="connsiteY31" fmla="*/ 36424 h 46716"/>
                <a:gd name="connsiteX32" fmla="*/ 46186 w 67308"/>
                <a:gd name="connsiteY32" fmla="*/ 38108 h 46716"/>
                <a:gd name="connsiteX33" fmla="*/ 43303 w 67308"/>
                <a:gd name="connsiteY33" fmla="*/ 37684 h 46716"/>
                <a:gd name="connsiteX34" fmla="*/ 42111 w 67308"/>
                <a:gd name="connsiteY34" fmla="*/ 38453 h 46716"/>
                <a:gd name="connsiteX35" fmla="*/ 41258 w 67308"/>
                <a:gd name="connsiteY35" fmla="*/ 40334 h 46716"/>
                <a:gd name="connsiteX36" fmla="*/ 36942 w 67308"/>
                <a:gd name="connsiteY36" fmla="*/ 38821 h 46716"/>
                <a:gd name="connsiteX37" fmla="*/ 34145 w 67308"/>
                <a:gd name="connsiteY37" fmla="*/ 38916 h 46716"/>
                <a:gd name="connsiteX0" fmla="*/ 34145 w 67308"/>
                <a:gd name="connsiteY0" fmla="*/ 38916 h 46716"/>
                <a:gd name="connsiteX1" fmla="*/ 23125 w 67308"/>
                <a:gd name="connsiteY1" fmla="*/ 46567 h 46716"/>
                <a:gd name="connsiteX2" fmla="*/ 20557 w 67308"/>
                <a:gd name="connsiteY2" fmla="*/ 43928 h 46716"/>
                <a:gd name="connsiteX3" fmla="*/ 19400 w 67308"/>
                <a:gd name="connsiteY3" fmla="*/ 39546 h 46716"/>
                <a:gd name="connsiteX4" fmla="*/ 11302 w 67308"/>
                <a:gd name="connsiteY4" fmla="*/ 35534 h 46716"/>
                <a:gd name="connsiteX5" fmla="*/ 3791 w 67308"/>
                <a:gd name="connsiteY5" fmla="*/ 30918 h 46716"/>
                <a:gd name="connsiteX6" fmla="*/ 4413 w 67308"/>
                <a:gd name="connsiteY6" fmla="*/ 25658 h 46716"/>
                <a:gd name="connsiteX7" fmla="*/ 63 w 67308"/>
                <a:gd name="connsiteY7" fmla="*/ 12569 h 46716"/>
                <a:gd name="connsiteX8" fmla="*/ 8244 w 67308"/>
                <a:gd name="connsiteY8" fmla="*/ 11967 h 46716"/>
                <a:gd name="connsiteX9" fmla="*/ 10998 w 67308"/>
                <a:gd name="connsiteY9" fmla="*/ 11195 h 46716"/>
                <a:gd name="connsiteX10" fmla="*/ 13705 w 67308"/>
                <a:gd name="connsiteY10" fmla="*/ 3858 h 46716"/>
                <a:gd name="connsiteX11" fmla="*/ 19967 w 67308"/>
                <a:gd name="connsiteY11" fmla="*/ 6457 h 46716"/>
                <a:gd name="connsiteX12" fmla="*/ 25527 w 67308"/>
                <a:gd name="connsiteY12" fmla="*/ 3125 h 46716"/>
                <a:gd name="connsiteX13" fmla="*/ 28347 w 67308"/>
                <a:gd name="connsiteY13" fmla="*/ 3659 h 46716"/>
                <a:gd name="connsiteX14" fmla="*/ 29983 w 67308"/>
                <a:gd name="connsiteY14" fmla="*/ 419 h 46716"/>
                <a:gd name="connsiteX15" fmla="*/ 33859 w 67308"/>
                <a:gd name="connsiteY15" fmla="*/ 852 h 46716"/>
                <a:gd name="connsiteX16" fmla="*/ 53205 w 67308"/>
                <a:gd name="connsiteY16" fmla="*/ 7771 h 46716"/>
                <a:gd name="connsiteX17" fmla="*/ 55126 w 67308"/>
                <a:gd name="connsiteY17" fmla="*/ 6497 h 46716"/>
                <a:gd name="connsiteX18" fmla="*/ 58130 w 67308"/>
                <a:gd name="connsiteY18" fmla="*/ 4562 h 46716"/>
                <a:gd name="connsiteX19" fmla="*/ 56744 w 67308"/>
                <a:gd name="connsiteY19" fmla="*/ 7510 h 46716"/>
                <a:gd name="connsiteX20" fmla="*/ 57361 w 67308"/>
                <a:gd name="connsiteY20" fmla="*/ 8770 h 46716"/>
                <a:gd name="connsiteX21" fmla="*/ 58680 w 67308"/>
                <a:gd name="connsiteY21" fmla="*/ 11925 h 46716"/>
                <a:gd name="connsiteX22" fmla="*/ 62321 w 67308"/>
                <a:gd name="connsiteY22" fmla="*/ 12195 h 46716"/>
                <a:gd name="connsiteX23" fmla="*/ 63676 w 67308"/>
                <a:gd name="connsiteY23" fmla="*/ 15390 h 46716"/>
                <a:gd name="connsiteX24" fmla="*/ 62404 w 67308"/>
                <a:gd name="connsiteY24" fmla="*/ 16500 h 46716"/>
                <a:gd name="connsiteX25" fmla="*/ 67256 w 67308"/>
                <a:gd name="connsiteY25" fmla="*/ 18196 h 46716"/>
                <a:gd name="connsiteX26" fmla="*/ 61432 w 67308"/>
                <a:gd name="connsiteY26" fmla="*/ 19187 h 46716"/>
                <a:gd name="connsiteX27" fmla="*/ 60100 w 67308"/>
                <a:gd name="connsiteY27" fmla="*/ 22163 h 46716"/>
                <a:gd name="connsiteX28" fmla="*/ 61711 w 67308"/>
                <a:gd name="connsiteY28" fmla="*/ 28053 h 46716"/>
                <a:gd name="connsiteX29" fmla="*/ 58823 w 67308"/>
                <a:gd name="connsiteY29" fmla="*/ 28422 h 46716"/>
                <a:gd name="connsiteX30" fmla="*/ 55623 w 67308"/>
                <a:gd name="connsiteY30" fmla="*/ 31421 h 46716"/>
                <a:gd name="connsiteX31" fmla="*/ 56244 w 67308"/>
                <a:gd name="connsiteY31" fmla="*/ 36424 h 46716"/>
                <a:gd name="connsiteX32" fmla="*/ 46186 w 67308"/>
                <a:gd name="connsiteY32" fmla="*/ 38108 h 46716"/>
                <a:gd name="connsiteX33" fmla="*/ 43303 w 67308"/>
                <a:gd name="connsiteY33" fmla="*/ 37684 h 46716"/>
                <a:gd name="connsiteX34" fmla="*/ 42111 w 67308"/>
                <a:gd name="connsiteY34" fmla="*/ 38453 h 46716"/>
                <a:gd name="connsiteX35" fmla="*/ 41258 w 67308"/>
                <a:gd name="connsiteY35" fmla="*/ 40334 h 46716"/>
                <a:gd name="connsiteX36" fmla="*/ 36942 w 67308"/>
                <a:gd name="connsiteY36" fmla="*/ 38821 h 46716"/>
                <a:gd name="connsiteX37" fmla="*/ 34145 w 67308"/>
                <a:gd name="connsiteY37" fmla="*/ 38916 h 46716"/>
                <a:gd name="connsiteX0" fmla="*/ 34145 w 67308"/>
                <a:gd name="connsiteY0" fmla="*/ 45132 h 52932"/>
                <a:gd name="connsiteX1" fmla="*/ 23125 w 67308"/>
                <a:gd name="connsiteY1" fmla="*/ 52783 h 52932"/>
                <a:gd name="connsiteX2" fmla="*/ 20557 w 67308"/>
                <a:gd name="connsiteY2" fmla="*/ 50144 h 52932"/>
                <a:gd name="connsiteX3" fmla="*/ 19400 w 67308"/>
                <a:gd name="connsiteY3" fmla="*/ 45762 h 52932"/>
                <a:gd name="connsiteX4" fmla="*/ 11302 w 67308"/>
                <a:gd name="connsiteY4" fmla="*/ 41750 h 52932"/>
                <a:gd name="connsiteX5" fmla="*/ 3791 w 67308"/>
                <a:gd name="connsiteY5" fmla="*/ 37134 h 52932"/>
                <a:gd name="connsiteX6" fmla="*/ 4413 w 67308"/>
                <a:gd name="connsiteY6" fmla="*/ 31874 h 52932"/>
                <a:gd name="connsiteX7" fmla="*/ 63 w 67308"/>
                <a:gd name="connsiteY7" fmla="*/ 18785 h 52932"/>
                <a:gd name="connsiteX8" fmla="*/ 8244 w 67308"/>
                <a:gd name="connsiteY8" fmla="*/ 18183 h 52932"/>
                <a:gd name="connsiteX9" fmla="*/ 10998 w 67308"/>
                <a:gd name="connsiteY9" fmla="*/ 17411 h 52932"/>
                <a:gd name="connsiteX10" fmla="*/ 13705 w 67308"/>
                <a:gd name="connsiteY10" fmla="*/ 10074 h 52932"/>
                <a:gd name="connsiteX11" fmla="*/ 19967 w 67308"/>
                <a:gd name="connsiteY11" fmla="*/ 12673 h 52932"/>
                <a:gd name="connsiteX12" fmla="*/ 25527 w 67308"/>
                <a:gd name="connsiteY12" fmla="*/ 9341 h 52932"/>
                <a:gd name="connsiteX13" fmla="*/ 28347 w 67308"/>
                <a:gd name="connsiteY13" fmla="*/ 9875 h 52932"/>
                <a:gd name="connsiteX14" fmla="*/ 29983 w 67308"/>
                <a:gd name="connsiteY14" fmla="*/ 6635 h 52932"/>
                <a:gd name="connsiteX15" fmla="*/ 33859 w 67308"/>
                <a:gd name="connsiteY15" fmla="*/ 7068 h 52932"/>
                <a:gd name="connsiteX16" fmla="*/ 45761 w 67308"/>
                <a:gd name="connsiteY16" fmla="*/ 4 h 52932"/>
                <a:gd name="connsiteX17" fmla="*/ 55126 w 67308"/>
                <a:gd name="connsiteY17" fmla="*/ 12713 h 52932"/>
                <a:gd name="connsiteX18" fmla="*/ 58130 w 67308"/>
                <a:gd name="connsiteY18" fmla="*/ 10778 h 52932"/>
                <a:gd name="connsiteX19" fmla="*/ 56744 w 67308"/>
                <a:gd name="connsiteY19" fmla="*/ 13726 h 52932"/>
                <a:gd name="connsiteX20" fmla="*/ 57361 w 67308"/>
                <a:gd name="connsiteY20" fmla="*/ 14986 h 52932"/>
                <a:gd name="connsiteX21" fmla="*/ 58680 w 67308"/>
                <a:gd name="connsiteY21" fmla="*/ 18141 h 52932"/>
                <a:gd name="connsiteX22" fmla="*/ 62321 w 67308"/>
                <a:gd name="connsiteY22" fmla="*/ 18411 h 52932"/>
                <a:gd name="connsiteX23" fmla="*/ 63676 w 67308"/>
                <a:gd name="connsiteY23" fmla="*/ 21606 h 52932"/>
                <a:gd name="connsiteX24" fmla="*/ 62404 w 67308"/>
                <a:gd name="connsiteY24" fmla="*/ 22716 h 52932"/>
                <a:gd name="connsiteX25" fmla="*/ 67256 w 67308"/>
                <a:gd name="connsiteY25" fmla="*/ 24412 h 52932"/>
                <a:gd name="connsiteX26" fmla="*/ 61432 w 67308"/>
                <a:gd name="connsiteY26" fmla="*/ 25403 h 52932"/>
                <a:gd name="connsiteX27" fmla="*/ 60100 w 67308"/>
                <a:gd name="connsiteY27" fmla="*/ 28379 h 52932"/>
                <a:gd name="connsiteX28" fmla="*/ 61711 w 67308"/>
                <a:gd name="connsiteY28" fmla="*/ 34269 h 52932"/>
                <a:gd name="connsiteX29" fmla="*/ 58823 w 67308"/>
                <a:gd name="connsiteY29" fmla="*/ 34638 h 52932"/>
                <a:gd name="connsiteX30" fmla="*/ 55623 w 67308"/>
                <a:gd name="connsiteY30" fmla="*/ 37637 h 52932"/>
                <a:gd name="connsiteX31" fmla="*/ 56244 w 67308"/>
                <a:gd name="connsiteY31" fmla="*/ 42640 h 52932"/>
                <a:gd name="connsiteX32" fmla="*/ 46186 w 67308"/>
                <a:gd name="connsiteY32" fmla="*/ 44324 h 52932"/>
                <a:gd name="connsiteX33" fmla="*/ 43303 w 67308"/>
                <a:gd name="connsiteY33" fmla="*/ 43900 h 52932"/>
                <a:gd name="connsiteX34" fmla="*/ 42111 w 67308"/>
                <a:gd name="connsiteY34" fmla="*/ 44669 h 52932"/>
                <a:gd name="connsiteX35" fmla="*/ 41258 w 67308"/>
                <a:gd name="connsiteY35" fmla="*/ 46550 h 52932"/>
                <a:gd name="connsiteX36" fmla="*/ 36942 w 67308"/>
                <a:gd name="connsiteY36" fmla="*/ 45037 h 52932"/>
                <a:gd name="connsiteX37" fmla="*/ 34145 w 67308"/>
                <a:gd name="connsiteY37" fmla="*/ 45132 h 52932"/>
                <a:gd name="connsiteX0" fmla="*/ 34145 w 67308"/>
                <a:gd name="connsiteY0" fmla="*/ 45453 h 53253"/>
                <a:gd name="connsiteX1" fmla="*/ 23125 w 67308"/>
                <a:gd name="connsiteY1" fmla="*/ 53104 h 53253"/>
                <a:gd name="connsiteX2" fmla="*/ 20557 w 67308"/>
                <a:gd name="connsiteY2" fmla="*/ 50465 h 53253"/>
                <a:gd name="connsiteX3" fmla="*/ 19400 w 67308"/>
                <a:gd name="connsiteY3" fmla="*/ 46083 h 53253"/>
                <a:gd name="connsiteX4" fmla="*/ 11302 w 67308"/>
                <a:gd name="connsiteY4" fmla="*/ 42071 h 53253"/>
                <a:gd name="connsiteX5" fmla="*/ 3791 w 67308"/>
                <a:gd name="connsiteY5" fmla="*/ 37455 h 53253"/>
                <a:gd name="connsiteX6" fmla="*/ 4413 w 67308"/>
                <a:gd name="connsiteY6" fmla="*/ 32195 h 53253"/>
                <a:gd name="connsiteX7" fmla="*/ 63 w 67308"/>
                <a:gd name="connsiteY7" fmla="*/ 19106 h 53253"/>
                <a:gd name="connsiteX8" fmla="*/ 8244 w 67308"/>
                <a:gd name="connsiteY8" fmla="*/ 18504 h 53253"/>
                <a:gd name="connsiteX9" fmla="*/ 10998 w 67308"/>
                <a:gd name="connsiteY9" fmla="*/ 17732 h 53253"/>
                <a:gd name="connsiteX10" fmla="*/ 13705 w 67308"/>
                <a:gd name="connsiteY10" fmla="*/ 10395 h 53253"/>
                <a:gd name="connsiteX11" fmla="*/ 19967 w 67308"/>
                <a:gd name="connsiteY11" fmla="*/ 12994 h 53253"/>
                <a:gd name="connsiteX12" fmla="*/ 25527 w 67308"/>
                <a:gd name="connsiteY12" fmla="*/ 9662 h 53253"/>
                <a:gd name="connsiteX13" fmla="*/ 28347 w 67308"/>
                <a:gd name="connsiteY13" fmla="*/ 10196 h 53253"/>
                <a:gd name="connsiteX14" fmla="*/ 29983 w 67308"/>
                <a:gd name="connsiteY14" fmla="*/ 6956 h 53253"/>
                <a:gd name="connsiteX15" fmla="*/ 33859 w 67308"/>
                <a:gd name="connsiteY15" fmla="*/ 7389 h 53253"/>
                <a:gd name="connsiteX16" fmla="*/ 37915 w 67308"/>
                <a:gd name="connsiteY16" fmla="*/ 3950 h 53253"/>
                <a:gd name="connsiteX17" fmla="*/ 45761 w 67308"/>
                <a:gd name="connsiteY17" fmla="*/ 325 h 53253"/>
                <a:gd name="connsiteX18" fmla="*/ 55126 w 67308"/>
                <a:gd name="connsiteY18" fmla="*/ 13034 h 53253"/>
                <a:gd name="connsiteX19" fmla="*/ 58130 w 67308"/>
                <a:gd name="connsiteY19" fmla="*/ 11099 h 53253"/>
                <a:gd name="connsiteX20" fmla="*/ 56744 w 67308"/>
                <a:gd name="connsiteY20" fmla="*/ 14047 h 53253"/>
                <a:gd name="connsiteX21" fmla="*/ 57361 w 67308"/>
                <a:gd name="connsiteY21" fmla="*/ 15307 h 53253"/>
                <a:gd name="connsiteX22" fmla="*/ 58680 w 67308"/>
                <a:gd name="connsiteY22" fmla="*/ 18462 h 53253"/>
                <a:gd name="connsiteX23" fmla="*/ 62321 w 67308"/>
                <a:gd name="connsiteY23" fmla="*/ 18732 h 53253"/>
                <a:gd name="connsiteX24" fmla="*/ 63676 w 67308"/>
                <a:gd name="connsiteY24" fmla="*/ 21927 h 53253"/>
                <a:gd name="connsiteX25" fmla="*/ 62404 w 67308"/>
                <a:gd name="connsiteY25" fmla="*/ 23037 h 53253"/>
                <a:gd name="connsiteX26" fmla="*/ 67256 w 67308"/>
                <a:gd name="connsiteY26" fmla="*/ 24733 h 53253"/>
                <a:gd name="connsiteX27" fmla="*/ 61432 w 67308"/>
                <a:gd name="connsiteY27" fmla="*/ 25724 h 53253"/>
                <a:gd name="connsiteX28" fmla="*/ 60100 w 67308"/>
                <a:gd name="connsiteY28" fmla="*/ 28700 h 53253"/>
                <a:gd name="connsiteX29" fmla="*/ 61711 w 67308"/>
                <a:gd name="connsiteY29" fmla="*/ 34590 h 53253"/>
                <a:gd name="connsiteX30" fmla="*/ 58823 w 67308"/>
                <a:gd name="connsiteY30" fmla="*/ 34959 h 53253"/>
                <a:gd name="connsiteX31" fmla="*/ 55623 w 67308"/>
                <a:gd name="connsiteY31" fmla="*/ 37958 h 53253"/>
                <a:gd name="connsiteX32" fmla="*/ 56244 w 67308"/>
                <a:gd name="connsiteY32" fmla="*/ 42961 h 53253"/>
                <a:gd name="connsiteX33" fmla="*/ 46186 w 67308"/>
                <a:gd name="connsiteY33" fmla="*/ 44645 h 53253"/>
                <a:gd name="connsiteX34" fmla="*/ 43303 w 67308"/>
                <a:gd name="connsiteY34" fmla="*/ 44221 h 53253"/>
                <a:gd name="connsiteX35" fmla="*/ 42111 w 67308"/>
                <a:gd name="connsiteY35" fmla="*/ 44990 h 53253"/>
                <a:gd name="connsiteX36" fmla="*/ 41258 w 67308"/>
                <a:gd name="connsiteY36" fmla="*/ 46871 h 53253"/>
                <a:gd name="connsiteX37" fmla="*/ 36942 w 67308"/>
                <a:gd name="connsiteY37" fmla="*/ 45358 h 53253"/>
                <a:gd name="connsiteX38" fmla="*/ 34145 w 67308"/>
                <a:gd name="connsiteY38" fmla="*/ 45453 h 53253"/>
                <a:gd name="connsiteX0" fmla="*/ 34145 w 67308"/>
                <a:gd name="connsiteY0" fmla="*/ 45453 h 53253"/>
                <a:gd name="connsiteX1" fmla="*/ 23125 w 67308"/>
                <a:gd name="connsiteY1" fmla="*/ 53104 h 53253"/>
                <a:gd name="connsiteX2" fmla="*/ 20557 w 67308"/>
                <a:gd name="connsiteY2" fmla="*/ 50465 h 53253"/>
                <a:gd name="connsiteX3" fmla="*/ 19400 w 67308"/>
                <a:gd name="connsiteY3" fmla="*/ 46083 h 53253"/>
                <a:gd name="connsiteX4" fmla="*/ 11302 w 67308"/>
                <a:gd name="connsiteY4" fmla="*/ 42071 h 53253"/>
                <a:gd name="connsiteX5" fmla="*/ 3791 w 67308"/>
                <a:gd name="connsiteY5" fmla="*/ 37455 h 53253"/>
                <a:gd name="connsiteX6" fmla="*/ 4413 w 67308"/>
                <a:gd name="connsiteY6" fmla="*/ 32195 h 53253"/>
                <a:gd name="connsiteX7" fmla="*/ 63 w 67308"/>
                <a:gd name="connsiteY7" fmla="*/ 19106 h 53253"/>
                <a:gd name="connsiteX8" fmla="*/ 8244 w 67308"/>
                <a:gd name="connsiteY8" fmla="*/ 18504 h 53253"/>
                <a:gd name="connsiteX9" fmla="*/ 10998 w 67308"/>
                <a:gd name="connsiteY9" fmla="*/ 17732 h 53253"/>
                <a:gd name="connsiteX10" fmla="*/ 13705 w 67308"/>
                <a:gd name="connsiteY10" fmla="*/ 10395 h 53253"/>
                <a:gd name="connsiteX11" fmla="*/ 19967 w 67308"/>
                <a:gd name="connsiteY11" fmla="*/ 12994 h 53253"/>
                <a:gd name="connsiteX12" fmla="*/ 25527 w 67308"/>
                <a:gd name="connsiteY12" fmla="*/ 9662 h 53253"/>
                <a:gd name="connsiteX13" fmla="*/ 28347 w 67308"/>
                <a:gd name="connsiteY13" fmla="*/ 10196 h 53253"/>
                <a:gd name="connsiteX14" fmla="*/ 29983 w 67308"/>
                <a:gd name="connsiteY14" fmla="*/ 6956 h 53253"/>
                <a:gd name="connsiteX15" fmla="*/ 33694 w 67308"/>
                <a:gd name="connsiteY15" fmla="*/ 7125 h 53253"/>
                <a:gd name="connsiteX16" fmla="*/ 37915 w 67308"/>
                <a:gd name="connsiteY16" fmla="*/ 3950 h 53253"/>
                <a:gd name="connsiteX17" fmla="*/ 45761 w 67308"/>
                <a:gd name="connsiteY17" fmla="*/ 325 h 53253"/>
                <a:gd name="connsiteX18" fmla="*/ 55126 w 67308"/>
                <a:gd name="connsiteY18" fmla="*/ 13034 h 53253"/>
                <a:gd name="connsiteX19" fmla="*/ 58130 w 67308"/>
                <a:gd name="connsiteY19" fmla="*/ 11099 h 53253"/>
                <a:gd name="connsiteX20" fmla="*/ 56744 w 67308"/>
                <a:gd name="connsiteY20" fmla="*/ 14047 h 53253"/>
                <a:gd name="connsiteX21" fmla="*/ 57361 w 67308"/>
                <a:gd name="connsiteY21" fmla="*/ 15307 h 53253"/>
                <a:gd name="connsiteX22" fmla="*/ 58680 w 67308"/>
                <a:gd name="connsiteY22" fmla="*/ 18462 h 53253"/>
                <a:gd name="connsiteX23" fmla="*/ 62321 w 67308"/>
                <a:gd name="connsiteY23" fmla="*/ 18732 h 53253"/>
                <a:gd name="connsiteX24" fmla="*/ 63676 w 67308"/>
                <a:gd name="connsiteY24" fmla="*/ 21927 h 53253"/>
                <a:gd name="connsiteX25" fmla="*/ 62404 w 67308"/>
                <a:gd name="connsiteY25" fmla="*/ 23037 h 53253"/>
                <a:gd name="connsiteX26" fmla="*/ 67256 w 67308"/>
                <a:gd name="connsiteY26" fmla="*/ 24733 h 53253"/>
                <a:gd name="connsiteX27" fmla="*/ 61432 w 67308"/>
                <a:gd name="connsiteY27" fmla="*/ 25724 h 53253"/>
                <a:gd name="connsiteX28" fmla="*/ 60100 w 67308"/>
                <a:gd name="connsiteY28" fmla="*/ 28700 h 53253"/>
                <a:gd name="connsiteX29" fmla="*/ 61711 w 67308"/>
                <a:gd name="connsiteY29" fmla="*/ 34590 h 53253"/>
                <a:gd name="connsiteX30" fmla="*/ 58823 w 67308"/>
                <a:gd name="connsiteY30" fmla="*/ 34959 h 53253"/>
                <a:gd name="connsiteX31" fmla="*/ 55623 w 67308"/>
                <a:gd name="connsiteY31" fmla="*/ 37958 h 53253"/>
                <a:gd name="connsiteX32" fmla="*/ 56244 w 67308"/>
                <a:gd name="connsiteY32" fmla="*/ 42961 h 53253"/>
                <a:gd name="connsiteX33" fmla="*/ 46186 w 67308"/>
                <a:gd name="connsiteY33" fmla="*/ 44645 h 53253"/>
                <a:gd name="connsiteX34" fmla="*/ 43303 w 67308"/>
                <a:gd name="connsiteY34" fmla="*/ 44221 h 53253"/>
                <a:gd name="connsiteX35" fmla="*/ 42111 w 67308"/>
                <a:gd name="connsiteY35" fmla="*/ 44990 h 53253"/>
                <a:gd name="connsiteX36" fmla="*/ 41258 w 67308"/>
                <a:gd name="connsiteY36" fmla="*/ 46871 h 53253"/>
                <a:gd name="connsiteX37" fmla="*/ 36942 w 67308"/>
                <a:gd name="connsiteY37" fmla="*/ 45358 h 53253"/>
                <a:gd name="connsiteX38" fmla="*/ 34145 w 67308"/>
                <a:gd name="connsiteY38" fmla="*/ 45453 h 53253"/>
                <a:gd name="connsiteX0" fmla="*/ 34145 w 67308"/>
                <a:gd name="connsiteY0" fmla="*/ 43568 h 51368"/>
                <a:gd name="connsiteX1" fmla="*/ 23125 w 67308"/>
                <a:gd name="connsiteY1" fmla="*/ 51219 h 51368"/>
                <a:gd name="connsiteX2" fmla="*/ 20557 w 67308"/>
                <a:gd name="connsiteY2" fmla="*/ 48580 h 51368"/>
                <a:gd name="connsiteX3" fmla="*/ 19400 w 67308"/>
                <a:gd name="connsiteY3" fmla="*/ 44198 h 51368"/>
                <a:gd name="connsiteX4" fmla="*/ 11302 w 67308"/>
                <a:gd name="connsiteY4" fmla="*/ 40186 h 51368"/>
                <a:gd name="connsiteX5" fmla="*/ 3791 w 67308"/>
                <a:gd name="connsiteY5" fmla="*/ 35570 h 51368"/>
                <a:gd name="connsiteX6" fmla="*/ 4413 w 67308"/>
                <a:gd name="connsiteY6" fmla="*/ 30310 h 51368"/>
                <a:gd name="connsiteX7" fmla="*/ 63 w 67308"/>
                <a:gd name="connsiteY7" fmla="*/ 17221 h 51368"/>
                <a:gd name="connsiteX8" fmla="*/ 8244 w 67308"/>
                <a:gd name="connsiteY8" fmla="*/ 16619 h 51368"/>
                <a:gd name="connsiteX9" fmla="*/ 10998 w 67308"/>
                <a:gd name="connsiteY9" fmla="*/ 15847 h 51368"/>
                <a:gd name="connsiteX10" fmla="*/ 13705 w 67308"/>
                <a:gd name="connsiteY10" fmla="*/ 8510 h 51368"/>
                <a:gd name="connsiteX11" fmla="*/ 19967 w 67308"/>
                <a:gd name="connsiteY11" fmla="*/ 11109 h 51368"/>
                <a:gd name="connsiteX12" fmla="*/ 25527 w 67308"/>
                <a:gd name="connsiteY12" fmla="*/ 7777 h 51368"/>
                <a:gd name="connsiteX13" fmla="*/ 28347 w 67308"/>
                <a:gd name="connsiteY13" fmla="*/ 8311 h 51368"/>
                <a:gd name="connsiteX14" fmla="*/ 29983 w 67308"/>
                <a:gd name="connsiteY14" fmla="*/ 5071 h 51368"/>
                <a:gd name="connsiteX15" fmla="*/ 33694 w 67308"/>
                <a:gd name="connsiteY15" fmla="*/ 5240 h 51368"/>
                <a:gd name="connsiteX16" fmla="*/ 37915 w 67308"/>
                <a:gd name="connsiteY16" fmla="*/ 2065 h 51368"/>
                <a:gd name="connsiteX17" fmla="*/ 46588 w 67308"/>
                <a:gd name="connsiteY17" fmla="*/ 551 h 51368"/>
                <a:gd name="connsiteX18" fmla="*/ 55126 w 67308"/>
                <a:gd name="connsiteY18" fmla="*/ 11149 h 51368"/>
                <a:gd name="connsiteX19" fmla="*/ 58130 w 67308"/>
                <a:gd name="connsiteY19" fmla="*/ 9214 h 51368"/>
                <a:gd name="connsiteX20" fmla="*/ 56744 w 67308"/>
                <a:gd name="connsiteY20" fmla="*/ 12162 h 51368"/>
                <a:gd name="connsiteX21" fmla="*/ 57361 w 67308"/>
                <a:gd name="connsiteY21" fmla="*/ 13422 h 51368"/>
                <a:gd name="connsiteX22" fmla="*/ 58680 w 67308"/>
                <a:gd name="connsiteY22" fmla="*/ 16577 h 51368"/>
                <a:gd name="connsiteX23" fmla="*/ 62321 w 67308"/>
                <a:gd name="connsiteY23" fmla="*/ 16847 h 51368"/>
                <a:gd name="connsiteX24" fmla="*/ 63676 w 67308"/>
                <a:gd name="connsiteY24" fmla="*/ 20042 h 51368"/>
                <a:gd name="connsiteX25" fmla="*/ 62404 w 67308"/>
                <a:gd name="connsiteY25" fmla="*/ 21152 h 51368"/>
                <a:gd name="connsiteX26" fmla="*/ 67256 w 67308"/>
                <a:gd name="connsiteY26" fmla="*/ 22848 h 51368"/>
                <a:gd name="connsiteX27" fmla="*/ 61432 w 67308"/>
                <a:gd name="connsiteY27" fmla="*/ 23839 h 51368"/>
                <a:gd name="connsiteX28" fmla="*/ 60100 w 67308"/>
                <a:gd name="connsiteY28" fmla="*/ 26815 h 51368"/>
                <a:gd name="connsiteX29" fmla="*/ 61711 w 67308"/>
                <a:gd name="connsiteY29" fmla="*/ 32705 h 51368"/>
                <a:gd name="connsiteX30" fmla="*/ 58823 w 67308"/>
                <a:gd name="connsiteY30" fmla="*/ 33074 h 51368"/>
                <a:gd name="connsiteX31" fmla="*/ 55623 w 67308"/>
                <a:gd name="connsiteY31" fmla="*/ 36073 h 51368"/>
                <a:gd name="connsiteX32" fmla="*/ 56244 w 67308"/>
                <a:gd name="connsiteY32" fmla="*/ 41076 h 51368"/>
                <a:gd name="connsiteX33" fmla="*/ 46186 w 67308"/>
                <a:gd name="connsiteY33" fmla="*/ 42760 h 51368"/>
                <a:gd name="connsiteX34" fmla="*/ 43303 w 67308"/>
                <a:gd name="connsiteY34" fmla="*/ 42336 h 51368"/>
                <a:gd name="connsiteX35" fmla="*/ 42111 w 67308"/>
                <a:gd name="connsiteY35" fmla="*/ 43105 h 51368"/>
                <a:gd name="connsiteX36" fmla="*/ 41258 w 67308"/>
                <a:gd name="connsiteY36" fmla="*/ 44986 h 51368"/>
                <a:gd name="connsiteX37" fmla="*/ 36942 w 67308"/>
                <a:gd name="connsiteY37" fmla="*/ 43473 h 51368"/>
                <a:gd name="connsiteX38" fmla="*/ 34145 w 67308"/>
                <a:gd name="connsiteY38" fmla="*/ 43568 h 51368"/>
                <a:gd name="connsiteX0" fmla="*/ 34145 w 67308"/>
                <a:gd name="connsiteY0" fmla="*/ 50498 h 58298"/>
                <a:gd name="connsiteX1" fmla="*/ 23125 w 67308"/>
                <a:gd name="connsiteY1" fmla="*/ 58149 h 58298"/>
                <a:gd name="connsiteX2" fmla="*/ 20557 w 67308"/>
                <a:gd name="connsiteY2" fmla="*/ 55510 h 58298"/>
                <a:gd name="connsiteX3" fmla="*/ 19400 w 67308"/>
                <a:gd name="connsiteY3" fmla="*/ 51128 h 58298"/>
                <a:gd name="connsiteX4" fmla="*/ 11302 w 67308"/>
                <a:gd name="connsiteY4" fmla="*/ 47116 h 58298"/>
                <a:gd name="connsiteX5" fmla="*/ 3791 w 67308"/>
                <a:gd name="connsiteY5" fmla="*/ 42500 h 58298"/>
                <a:gd name="connsiteX6" fmla="*/ 4413 w 67308"/>
                <a:gd name="connsiteY6" fmla="*/ 37240 h 58298"/>
                <a:gd name="connsiteX7" fmla="*/ 63 w 67308"/>
                <a:gd name="connsiteY7" fmla="*/ 24151 h 58298"/>
                <a:gd name="connsiteX8" fmla="*/ 8244 w 67308"/>
                <a:gd name="connsiteY8" fmla="*/ 23549 h 58298"/>
                <a:gd name="connsiteX9" fmla="*/ 10998 w 67308"/>
                <a:gd name="connsiteY9" fmla="*/ 22777 h 58298"/>
                <a:gd name="connsiteX10" fmla="*/ 13705 w 67308"/>
                <a:gd name="connsiteY10" fmla="*/ 15440 h 58298"/>
                <a:gd name="connsiteX11" fmla="*/ 19967 w 67308"/>
                <a:gd name="connsiteY11" fmla="*/ 18039 h 58298"/>
                <a:gd name="connsiteX12" fmla="*/ 25527 w 67308"/>
                <a:gd name="connsiteY12" fmla="*/ 14707 h 58298"/>
                <a:gd name="connsiteX13" fmla="*/ 28347 w 67308"/>
                <a:gd name="connsiteY13" fmla="*/ 15241 h 58298"/>
                <a:gd name="connsiteX14" fmla="*/ 29983 w 67308"/>
                <a:gd name="connsiteY14" fmla="*/ 12001 h 58298"/>
                <a:gd name="connsiteX15" fmla="*/ 33694 w 67308"/>
                <a:gd name="connsiteY15" fmla="*/ 12170 h 58298"/>
                <a:gd name="connsiteX16" fmla="*/ 37915 w 67308"/>
                <a:gd name="connsiteY16" fmla="*/ 8995 h 58298"/>
                <a:gd name="connsiteX17" fmla="*/ 46588 w 67308"/>
                <a:gd name="connsiteY17" fmla="*/ 7481 h 58298"/>
                <a:gd name="connsiteX18" fmla="*/ 51487 w 67308"/>
                <a:gd name="connsiteY18" fmla="*/ 7 h 58298"/>
                <a:gd name="connsiteX19" fmla="*/ 58130 w 67308"/>
                <a:gd name="connsiteY19" fmla="*/ 16144 h 58298"/>
                <a:gd name="connsiteX20" fmla="*/ 56744 w 67308"/>
                <a:gd name="connsiteY20" fmla="*/ 19092 h 58298"/>
                <a:gd name="connsiteX21" fmla="*/ 57361 w 67308"/>
                <a:gd name="connsiteY21" fmla="*/ 20352 h 58298"/>
                <a:gd name="connsiteX22" fmla="*/ 58680 w 67308"/>
                <a:gd name="connsiteY22" fmla="*/ 23507 h 58298"/>
                <a:gd name="connsiteX23" fmla="*/ 62321 w 67308"/>
                <a:gd name="connsiteY23" fmla="*/ 23777 h 58298"/>
                <a:gd name="connsiteX24" fmla="*/ 63676 w 67308"/>
                <a:gd name="connsiteY24" fmla="*/ 26972 h 58298"/>
                <a:gd name="connsiteX25" fmla="*/ 62404 w 67308"/>
                <a:gd name="connsiteY25" fmla="*/ 28082 h 58298"/>
                <a:gd name="connsiteX26" fmla="*/ 67256 w 67308"/>
                <a:gd name="connsiteY26" fmla="*/ 29778 h 58298"/>
                <a:gd name="connsiteX27" fmla="*/ 61432 w 67308"/>
                <a:gd name="connsiteY27" fmla="*/ 30769 h 58298"/>
                <a:gd name="connsiteX28" fmla="*/ 60100 w 67308"/>
                <a:gd name="connsiteY28" fmla="*/ 33745 h 58298"/>
                <a:gd name="connsiteX29" fmla="*/ 61711 w 67308"/>
                <a:gd name="connsiteY29" fmla="*/ 39635 h 58298"/>
                <a:gd name="connsiteX30" fmla="*/ 58823 w 67308"/>
                <a:gd name="connsiteY30" fmla="*/ 40004 h 58298"/>
                <a:gd name="connsiteX31" fmla="*/ 55623 w 67308"/>
                <a:gd name="connsiteY31" fmla="*/ 43003 h 58298"/>
                <a:gd name="connsiteX32" fmla="*/ 56244 w 67308"/>
                <a:gd name="connsiteY32" fmla="*/ 48006 h 58298"/>
                <a:gd name="connsiteX33" fmla="*/ 46186 w 67308"/>
                <a:gd name="connsiteY33" fmla="*/ 49690 h 58298"/>
                <a:gd name="connsiteX34" fmla="*/ 43303 w 67308"/>
                <a:gd name="connsiteY34" fmla="*/ 49266 h 58298"/>
                <a:gd name="connsiteX35" fmla="*/ 42111 w 67308"/>
                <a:gd name="connsiteY35" fmla="*/ 50035 h 58298"/>
                <a:gd name="connsiteX36" fmla="*/ 41258 w 67308"/>
                <a:gd name="connsiteY36" fmla="*/ 51916 h 58298"/>
                <a:gd name="connsiteX37" fmla="*/ 36942 w 67308"/>
                <a:gd name="connsiteY37" fmla="*/ 50403 h 58298"/>
                <a:gd name="connsiteX38" fmla="*/ 34145 w 67308"/>
                <a:gd name="connsiteY38" fmla="*/ 50498 h 58298"/>
                <a:gd name="connsiteX0" fmla="*/ 34145 w 67308"/>
                <a:gd name="connsiteY0" fmla="*/ 50834 h 58634"/>
                <a:gd name="connsiteX1" fmla="*/ 23125 w 67308"/>
                <a:gd name="connsiteY1" fmla="*/ 58485 h 58634"/>
                <a:gd name="connsiteX2" fmla="*/ 20557 w 67308"/>
                <a:gd name="connsiteY2" fmla="*/ 55846 h 58634"/>
                <a:gd name="connsiteX3" fmla="*/ 19400 w 67308"/>
                <a:gd name="connsiteY3" fmla="*/ 51464 h 58634"/>
                <a:gd name="connsiteX4" fmla="*/ 11302 w 67308"/>
                <a:gd name="connsiteY4" fmla="*/ 47452 h 58634"/>
                <a:gd name="connsiteX5" fmla="*/ 3791 w 67308"/>
                <a:gd name="connsiteY5" fmla="*/ 42836 h 58634"/>
                <a:gd name="connsiteX6" fmla="*/ 4413 w 67308"/>
                <a:gd name="connsiteY6" fmla="*/ 37576 h 58634"/>
                <a:gd name="connsiteX7" fmla="*/ 63 w 67308"/>
                <a:gd name="connsiteY7" fmla="*/ 24487 h 58634"/>
                <a:gd name="connsiteX8" fmla="*/ 8244 w 67308"/>
                <a:gd name="connsiteY8" fmla="*/ 23885 h 58634"/>
                <a:gd name="connsiteX9" fmla="*/ 10998 w 67308"/>
                <a:gd name="connsiteY9" fmla="*/ 23113 h 58634"/>
                <a:gd name="connsiteX10" fmla="*/ 13705 w 67308"/>
                <a:gd name="connsiteY10" fmla="*/ 15776 h 58634"/>
                <a:gd name="connsiteX11" fmla="*/ 19967 w 67308"/>
                <a:gd name="connsiteY11" fmla="*/ 18375 h 58634"/>
                <a:gd name="connsiteX12" fmla="*/ 25527 w 67308"/>
                <a:gd name="connsiteY12" fmla="*/ 15043 h 58634"/>
                <a:gd name="connsiteX13" fmla="*/ 28347 w 67308"/>
                <a:gd name="connsiteY13" fmla="*/ 15577 h 58634"/>
                <a:gd name="connsiteX14" fmla="*/ 29983 w 67308"/>
                <a:gd name="connsiteY14" fmla="*/ 12337 h 58634"/>
                <a:gd name="connsiteX15" fmla="*/ 33694 w 67308"/>
                <a:gd name="connsiteY15" fmla="*/ 12506 h 58634"/>
                <a:gd name="connsiteX16" fmla="*/ 37915 w 67308"/>
                <a:gd name="connsiteY16" fmla="*/ 9331 h 58634"/>
                <a:gd name="connsiteX17" fmla="*/ 46588 w 67308"/>
                <a:gd name="connsiteY17" fmla="*/ 7817 h 58634"/>
                <a:gd name="connsiteX18" fmla="*/ 47675 w 67308"/>
                <a:gd name="connsiteY18" fmla="*/ 4714 h 58634"/>
                <a:gd name="connsiteX19" fmla="*/ 51487 w 67308"/>
                <a:gd name="connsiteY19" fmla="*/ 343 h 58634"/>
                <a:gd name="connsiteX20" fmla="*/ 58130 w 67308"/>
                <a:gd name="connsiteY20" fmla="*/ 16480 h 58634"/>
                <a:gd name="connsiteX21" fmla="*/ 56744 w 67308"/>
                <a:gd name="connsiteY21" fmla="*/ 19428 h 58634"/>
                <a:gd name="connsiteX22" fmla="*/ 57361 w 67308"/>
                <a:gd name="connsiteY22" fmla="*/ 20688 h 58634"/>
                <a:gd name="connsiteX23" fmla="*/ 58680 w 67308"/>
                <a:gd name="connsiteY23" fmla="*/ 23843 h 58634"/>
                <a:gd name="connsiteX24" fmla="*/ 62321 w 67308"/>
                <a:gd name="connsiteY24" fmla="*/ 24113 h 58634"/>
                <a:gd name="connsiteX25" fmla="*/ 63676 w 67308"/>
                <a:gd name="connsiteY25" fmla="*/ 27308 h 58634"/>
                <a:gd name="connsiteX26" fmla="*/ 62404 w 67308"/>
                <a:gd name="connsiteY26" fmla="*/ 28418 h 58634"/>
                <a:gd name="connsiteX27" fmla="*/ 67256 w 67308"/>
                <a:gd name="connsiteY27" fmla="*/ 30114 h 58634"/>
                <a:gd name="connsiteX28" fmla="*/ 61432 w 67308"/>
                <a:gd name="connsiteY28" fmla="*/ 31105 h 58634"/>
                <a:gd name="connsiteX29" fmla="*/ 60100 w 67308"/>
                <a:gd name="connsiteY29" fmla="*/ 34081 h 58634"/>
                <a:gd name="connsiteX30" fmla="*/ 61711 w 67308"/>
                <a:gd name="connsiteY30" fmla="*/ 39971 h 58634"/>
                <a:gd name="connsiteX31" fmla="*/ 58823 w 67308"/>
                <a:gd name="connsiteY31" fmla="*/ 40340 h 58634"/>
                <a:gd name="connsiteX32" fmla="*/ 55623 w 67308"/>
                <a:gd name="connsiteY32" fmla="*/ 43339 h 58634"/>
                <a:gd name="connsiteX33" fmla="*/ 56244 w 67308"/>
                <a:gd name="connsiteY33" fmla="*/ 48342 h 58634"/>
                <a:gd name="connsiteX34" fmla="*/ 46186 w 67308"/>
                <a:gd name="connsiteY34" fmla="*/ 50026 h 58634"/>
                <a:gd name="connsiteX35" fmla="*/ 43303 w 67308"/>
                <a:gd name="connsiteY35" fmla="*/ 49602 h 58634"/>
                <a:gd name="connsiteX36" fmla="*/ 42111 w 67308"/>
                <a:gd name="connsiteY36" fmla="*/ 50371 h 58634"/>
                <a:gd name="connsiteX37" fmla="*/ 41258 w 67308"/>
                <a:gd name="connsiteY37" fmla="*/ 52252 h 58634"/>
                <a:gd name="connsiteX38" fmla="*/ 36942 w 67308"/>
                <a:gd name="connsiteY38" fmla="*/ 50739 h 58634"/>
                <a:gd name="connsiteX39" fmla="*/ 34145 w 67308"/>
                <a:gd name="connsiteY39" fmla="*/ 50834 h 58634"/>
                <a:gd name="connsiteX0" fmla="*/ 34145 w 67308"/>
                <a:gd name="connsiteY0" fmla="*/ 50834 h 58634"/>
                <a:gd name="connsiteX1" fmla="*/ 23125 w 67308"/>
                <a:gd name="connsiteY1" fmla="*/ 58485 h 58634"/>
                <a:gd name="connsiteX2" fmla="*/ 20557 w 67308"/>
                <a:gd name="connsiteY2" fmla="*/ 55846 h 58634"/>
                <a:gd name="connsiteX3" fmla="*/ 19400 w 67308"/>
                <a:gd name="connsiteY3" fmla="*/ 51464 h 58634"/>
                <a:gd name="connsiteX4" fmla="*/ 11302 w 67308"/>
                <a:gd name="connsiteY4" fmla="*/ 47452 h 58634"/>
                <a:gd name="connsiteX5" fmla="*/ 3791 w 67308"/>
                <a:gd name="connsiteY5" fmla="*/ 42836 h 58634"/>
                <a:gd name="connsiteX6" fmla="*/ 4413 w 67308"/>
                <a:gd name="connsiteY6" fmla="*/ 37576 h 58634"/>
                <a:gd name="connsiteX7" fmla="*/ 63 w 67308"/>
                <a:gd name="connsiteY7" fmla="*/ 24487 h 58634"/>
                <a:gd name="connsiteX8" fmla="*/ 8244 w 67308"/>
                <a:gd name="connsiteY8" fmla="*/ 23885 h 58634"/>
                <a:gd name="connsiteX9" fmla="*/ 10998 w 67308"/>
                <a:gd name="connsiteY9" fmla="*/ 23113 h 58634"/>
                <a:gd name="connsiteX10" fmla="*/ 13705 w 67308"/>
                <a:gd name="connsiteY10" fmla="*/ 15776 h 58634"/>
                <a:gd name="connsiteX11" fmla="*/ 19967 w 67308"/>
                <a:gd name="connsiteY11" fmla="*/ 18375 h 58634"/>
                <a:gd name="connsiteX12" fmla="*/ 25527 w 67308"/>
                <a:gd name="connsiteY12" fmla="*/ 15043 h 58634"/>
                <a:gd name="connsiteX13" fmla="*/ 28347 w 67308"/>
                <a:gd name="connsiteY13" fmla="*/ 15577 h 58634"/>
                <a:gd name="connsiteX14" fmla="*/ 29983 w 67308"/>
                <a:gd name="connsiteY14" fmla="*/ 12337 h 58634"/>
                <a:gd name="connsiteX15" fmla="*/ 33694 w 67308"/>
                <a:gd name="connsiteY15" fmla="*/ 12506 h 58634"/>
                <a:gd name="connsiteX16" fmla="*/ 37915 w 67308"/>
                <a:gd name="connsiteY16" fmla="*/ 9331 h 58634"/>
                <a:gd name="connsiteX17" fmla="*/ 44934 w 67308"/>
                <a:gd name="connsiteY17" fmla="*/ 6762 h 58634"/>
                <a:gd name="connsiteX18" fmla="*/ 47675 w 67308"/>
                <a:gd name="connsiteY18" fmla="*/ 4714 h 58634"/>
                <a:gd name="connsiteX19" fmla="*/ 51487 w 67308"/>
                <a:gd name="connsiteY19" fmla="*/ 343 h 58634"/>
                <a:gd name="connsiteX20" fmla="*/ 58130 w 67308"/>
                <a:gd name="connsiteY20" fmla="*/ 16480 h 58634"/>
                <a:gd name="connsiteX21" fmla="*/ 56744 w 67308"/>
                <a:gd name="connsiteY21" fmla="*/ 19428 h 58634"/>
                <a:gd name="connsiteX22" fmla="*/ 57361 w 67308"/>
                <a:gd name="connsiteY22" fmla="*/ 20688 h 58634"/>
                <a:gd name="connsiteX23" fmla="*/ 58680 w 67308"/>
                <a:gd name="connsiteY23" fmla="*/ 23843 h 58634"/>
                <a:gd name="connsiteX24" fmla="*/ 62321 w 67308"/>
                <a:gd name="connsiteY24" fmla="*/ 24113 h 58634"/>
                <a:gd name="connsiteX25" fmla="*/ 63676 w 67308"/>
                <a:gd name="connsiteY25" fmla="*/ 27308 h 58634"/>
                <a:gd name="connsiteX26" fmla="*/ 62404 w 67308"/>
                <a:gd name="connsiteY26" fmla="*/ 28418 h 58634"/>
                <a:gd name="connsiteX27" fmla="*/ 67256 w 67308"/>
                <a:gd name="connsiteY27" fmla="*/ 30114 h 58634"/>
                <a:gd name="connsiteX28" fmla="*/ 61432 w 67308"/>
                <a:gd name="connsiteY28" fmla="*/ 31105 h 58634"/>
                <a:gd name="connsiteX29" fmla="*/ 60100 w 67308"/>
                <a:gd name="connsiteY29" fmla="*/ 34081 h 58634"/>
                <a:gd name="connsiteX30" fmla="*/ 61711 w 67308"/>
                <a:gd name="connsiteY30" fmla="*/ 39971 h 58634"/>
                <a:gd name="connsiteX31" fmla="*/ 58823 w 67308"/>
                <a:gd name="connsiteY31" fmla="*/ 40340 h 58634"/>
                <a:gd name="connsiteX32" fmla="*/ 55623 w 67308"/>
                <a:gd name="connsiteY32" fmla="*/ 43339 h 58634"/>
                <a:gd name="connsiteX33" fmla="*/ 56244 w 67308"/>
                <a:gd name="connsiteY33" fmla="*/ 48342 h 58634"/>
                <a:gd name="connsiteX34" fmla="*/ 46186 w 67308"/>
                <a:gd name="connsiteY34" fmla="*/ 50026 h 58634"/>
                <a:gd name="connsiteX35" fmla="*/ 43303 w 67308"/>
                <a:gd name="connsiteY35" fmla="*/ 49602 h 58634"/>
                <a:gd name="connsiteX36" fmla="*/ 42111 w 67308"/>
                <a:gd name="connsiteY36" fmla="*/ 50371 h 58634"/>
                <a:gd name="connsiteX37" fmla="*/ 41258 w 67308"/>
                <a:gd name="connsiteY37" fmla="*/ 52252 h 58634"/>
                <a:gd name="connsiteX38" fmla="*/ 36942 w 67308"/>
                <a:gd name="connsiteY38" fmla="*/ 50739 h 58634"/>
                <a:gd name="connsiteX39" fmla="*/ 34145 w 67308"/>
                <a:gd name="connsiteY39" fmla="*/ 50834 h 58634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58130 w 67308"/>
                <a:gd name="connsiteY21" fmla="*/ 16257 h 58411"/>
                <a:gd name="connsiteX22" fmla="*/ 56744 w 67308"/>
                <a:gd name="connsiteY22" fmla="*/ 19205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6744 w 67308"/>
                <a:gd name="connsiteY22" fmla="*/ 19205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8068 w 67308"/>
                <a:gd name="connsiteY22" fmla="*/ 19469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8068 w 67308"/>
                <a:gd name="connsiteY22" fmla="*/ 19469 h 58411"/>
                <a:gd name="connsiteX23" fmla="*/ 57361 w 67308"/>
                <a:gd name="connsiteY23" fmla="*/ 20465 h 58411"/>
                <a:gd name="connsiteX24" fmla="*/ 60996 w 67308"/>
                <a:gd name="connsiteY24" fmla="*/ 22565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0175 w 67308"/>
                <a:gd name="connsiteY0" fmla="*/ 59449 h 59897"/>
                <a:gd name="connsiteX1" fmla="*/ 23125 w 67308"/>
                <a:gd name="connsiteY1" fmla="*/ 58262 h 59897"/>
                <a:gd name="connsiteX2" fmla="*/ 20557 w 67308"/>
                <a:gd name="connsiteY2" fmla="*/ 55623 h 59897"/>
                <a:gd name="connsiteX3" fmla="*/ 19400 w 67308"/>
                <a:gd name="connsiteY3" fmla="*/ 51241 h 59897"/>
                <a:gd name="connsiteX4" fmla="*/ 11302 w 67308"/>
                <a:gd name="connsiteY4" fmla="*/ 47229 h 59897"/>
                <a:gd name="connsiteX5" fmla="*/ 3791 w 67308"/>
                <a:gd name="connsiteY5" fmla="*/ 42613 h 59897"/>
                <a:gd name="connsiteX6" fmla="*/ 4413 w 67308"/>
                <a:gd name="connsiteY6" fmla="*/ 37353 h 59897"/>
                <a:gd name="connsiteX7" fmla="*/ 63 w 67308"/>
                <a:gd name="connsiteY7" fmla="*/ 24264 h 59897"/>
                <a:gd name="connsiteX8" fmla="*/ 8244 w 67308"/>
                <a:gd name="connsiteY8" fmla="*/ 23662 h 59897"/>
                <a:gd name="connsiteX9" fmla="*/ 10998 w 67308"/>
                <a:gd name="connsiteY9" fmla="*/ 22890 h 59897"/>
                <a:gd name="connsiteX10" fmla="*/ 13705 w 67308"/>
                <a:gd name="connsiteY10" fmla="*/ 15553 h 59897"/>
                <a:gd name="connsiteX11" fmla="*/ 19967 w 67308"/>
                <a:gd name="connsiteY11" fmla="*/ 18152 h 59897"/>
                <a:gd name="connsiteX12" fmla="*/ 25527 w 67308"/>
                <a:gd name="connsiteY12" fmla="*/ 14820 h 59897"/>
                <a:gd name="connsiteX13" fmla="*/ 28347 w 67308"/>
                <a:gd name="connsiteY13" fmla="*/ 15354 h 59897"/>
                <a:gd name="connsiteX14" fmla="*/ 29983 w 67308"/>
                <a:gd name="connsiteY14" fmla="*/ 12114 h 59897"/>
                <a:gd name="connsiteX15" fmla="*/ 33694 w 67308"/>
                <a:gd name="connsiteY15" fmla="*/ 12283 h 59897"/>
                <a:gd name="connsiteX16" fmla="*/ 37915 w 67308"/>
                <a:gd name="connsiteY16" fmla="*/ 9108 h 59897"/>
                <a:gd name="connsiteX17" fmla="*/ 44934 w 67308"/>
                <a:gd name="connsiteY17" fmla="*/ 6539 h 59897"/>
                <a:gd name="connsiteX18" fmla="*/ 47675 w 67308"/>
                <a:gd name="connsiteY18" fmla="*/ 4491 h 59897"/>
                <a:gd name="connsiteX19" fmla="*/ 51487 w 67308"/>
                <a:gd name="connsiteY19" fmla="*/ 120 h 59897"/>
                <a:gd name="connsiteX20" fmla="*/ 62894 w 67308"/>
                <a:gd name="connsiteY20" fmla="*/ 9108 h 59897"/>
                <a:gd name="connsiteX21" fmla="*/ 60446 w 67308"/>
                <a:gd name="connsiteY21" fmla="*/ 16125 h 59897"/>
                <a:gd name="connsiteX22" fmla="*/ 58068 w 67308"/>
                <a:gd name="connsiteY22" fmla="*/ 19469 h 59897"/>
                <a:gd name="connsiteX23" fmla="*/ 57361 w 67308"/>
                <a:gd name="connsiteY23" fmla="*/ 20465 h 59897"/>
                <a:gd name="connsiteX24" fmla="*/ 60996 w 67308"/>
                <a:gd name="connsiteY24" fmla="*/ 22565 h 59897"/>
                <a:gd name="connsiteX25" fmla="*/ 62321 w 67308"/>
                <a:gd name="connsiteY25" fmla="*/ 23890 h 59897"/>
                <a:gd name="connsiteX26" fmla="*/ 63676 w 67308"/>
                <a:gd name="connsiteY26" fmla="*/ 27085 h 59897"/>
                <a:gd name="connsiteX27" fmla="*/ 62404 w 67308"/>
                <a:gd name="connsiteY27" fmla="*/ 28195 h 59897"/>
                <a:gd name="connsiteX28" fmla="*/ 67256 w 67308"/>
                <a:gd name="connsiteY28" fmla="*/ 29891 h 59897"/>
                <a:gd name="connsiteX29" fmla="*/ 61432 w 67308"/>
                <a:gd name="connsiteY29" fmla="*/ 30882 h 59897"/>
                <a:gd name="connsiteX30" fmla="*/ 60100 w 67308"/>
                <a:gd name="connsiteY30" fmla="*/ 33858 h 59897"/>
                <a:gd name="connsiteX31" fmla="*/ 61711 w 67308"/>
                <a:gd name="connsiteY31" fmla="*/ 39748 h 59897"/>
                <a:gd name="connsiteX32" fmla="*/ 58823 w 67308"/>
                <a:gd name="connsiteY32" fmla="*/ 40117 h 59897"/>
                <a:gd name="connsiteX33" fmla="*/ 55623 w 67308"/>
                <a:gd name="connsiteY33" fmla="*/ 43116 h 59897"/>
                <a:gd name="connsiteX34" fmla="*/ 56244 w 67308"/>
                <a:gd name="connsiteY34" fmla="*/ 48119 h 59897"/>
                <a:gd name="connsiteX35" fmla="*/ 46186 w 67308"/>
                <a:gd name="connsiteY35" fmla="*/ 49803 h 59897"/>
                <a:gd name="connsiteX36" fmla="*/ 43303 w 67308"/>
                <a:gd name="connsiteY36" fmla="*/ 49379 h 59897"/>
                <a:gd name="connsiteX37" fmla="*/ 42111 w 67308"/>
                <a:gd name="connsiteY37" fmla="*/ 50148 h 59897"/>
                <a:gd name="connsiteX38" fmla="*/ 41258 w 67308"/>
                <a:gd name="connsiteY38" fmla="*/ 52029 h 59897"/>
                <a:gd name="connsiteX39" fmla="*/ 36942 w 67308"/>
                <a:gd name="connsiteY39" fmla="*/ 50516 h 59897"/>
                <a:gd name="connsiteX40" fmla="*/ 30175 w 67308"/>
                <a:gd name="connsiteY40" fmla="*/ 59449 h 59897"/>
                <a:gd name="connsiteX0" fmla="*/ 30175 w 67308"/>
                <a:gd name="connsiteY0" fmla="*/ 59449 h 62525"/>
                <a:gd name="connsiteX1" fmla="*/ 23125 w 67308"/>
                <a:gd name="connsiteY1" fmla="*/ 58262 h 62525"/>
                <a:gd name="connsiteX2" fmla="*/ 20557 w 67308"/>
                <a:gd name="connsiteY2" fmla="*/ 55623 h 62525"/>
                <a:gd name="connsiteX3" fmla="*/ 19400 w 67308"/>
                <a:gd name="connsiteY3" fmla="*/ 51241 h 62525"/>
                <a:gd name="connsiteX4" fmla="*/ 11302 w 67308"/>
                <a:gd name="connsiteY4" fmla="*/ 47229 h 62525"/>
                <a:gd name="connsiteX5" fmla="*/ 3791 w 67308"/>
                <a:gd name="connsiteY5" fmla="*/ 42613 h 62525"/>
                <a:gd name="connsiteX6" fmla="*/ 4413 w 67308"/>
                <a:gd name="connsiteY6" fmla="*/ 37353 h 62525"/>
                <a:gd name="connsiteX7" fmla="*/ 63 w 67308"/>
                <a:gd name="connsiteY7" fmla="*/ 24264 h 62525"/>
                <a:gd name="connsiteX8" fmla="*/ 8244 w 67308"/>
                <a:gd name="connsiteY8" fmla="*/ 23662 h 62525"/>
                <a:gd name="connsiteX9" fmla="*/ 10998 w 67308"/>
                <a:gd name="connsiteY9" fmla="*/ 22890 h 62525"/>
                <a:gd name="connsiteX10" fmla="*/ 13705 w 67308"/>
                <a:gd name="connsiteY10" fmla="*/ 15553 h 62525"/>
                <a:gd name="connsiteX11" fmla="*/ 19967 w 67308"/>
                <a:gd name="connsiteY11" fmla="*/ 18152 h 62525"/>
                <a:gd name="connsiteX12" fmla="*/ 25527 w 67308"/>
                <a:gd name="connsiteY12" fmla="*/ 14820 h 62525"/>
                <a:gd name="connsiteX13" fmla="*/ 28347 w 67308"/>
                <a:gd name="connsiteY13" fmla="*/ 15354 h 62525"/>
                <a:gd name="connsiteX14" fmla="*/ 29983 w 67308"/>
                <a:gd name="connsiteY14" fmla="*/ 12114 h 62525"/>
                <a:gd name="connsiteX15" fmla="*/ 33694 w 67308"/>
                <a:gd name="connsiteY15" fmla="*/ 12283 h 62525"/>
                <a:gd name="connsiteX16" fmla="*/ 37915 w 67308"/>
                <a:gd name="connsiteY16" fmla="*/ 9108 h 62525"/>
                <a:gd name="connsiteX17" fmla="*/ 44934 w 67308"/>
                <a:gd name="connsiteY17" fmla="*/ 6539 h 62525"/>
                <a:gd name="connsiteX18" fmla="*/ 47675 w 67308"/>
                <a:gd name="connsiteY18" fmla="*/ 4491 h 62525"/>
                <a:gd name="connsiteX19" fmla="*/ 51487 w 67308"/>
                <a:gd name="connsiteY19" fmla="*/ 120 h 62525"/>
                <a:gd name="connsiteX20" fmla="*/ 62894 w 67308"/>
                <a:gd name="connsiteY20" fmla="*/ 9108 h 62525"/>
                <a:gd name="connsiteX21" fmla="*/ 60446 w 67308"/>
                <a:gd name="connsiteY21" fmla="*/ 16125 h 62525"/>
                <a:gd name="connsiteX22" fmla="*/ 58068 w 67308"/>
                <a:gd name="connsiteY22" fmla="*/ 19469 h 62525"/>
                <a:gd name="connsiteX23" fmla="*/ 57361 w 67308"/>
                <a:gd name="connsiteY23" fmla="*/ 20465 h 62525"/>
                <a:gd name="connsiteX24" fmla="*/ 60996 w 67308"/>
                <a:gd name="connsiteY24" fmla="*/ 22565 h 62525"/>
                <a:gd name="connsiteX25" fmla="*/ 62321 w 67308"/>
                <a:gd name="connsiteY25" fmla="*/ 23890 h 62525"/>
                <a:gd name="connsiteX26" fmla="*/ 63676 w 67308"/>
                <a:gd name="connsiteY26" fmla="*/ 27085 h 62525"/>
                <a:gd name="connsiteX27" fmla="*/ 62404 w 67308"/>
                <a:gd name="connsiteY27" fmla="*/ 28195 h 62525"/>
                <a:gd name="connsiteX28" fmla="*/ 67256 w 67308"/>
                <a:gd name="connsiteY28" fmla="*/ 29891 h 62525"/>
                <a:gd name="connsiteX29" fmla="*/ 61432 w 67308"/>
                <a:gd name="connsiteY29" fmla="*/ 30882 h 62525"/>
                <a:gd name="connsiteX30" fmla="*/ 60100 w 67308"/>
                <a:gd name="connsiteY30" fmla="*/ 33858 h 62525"/>
                <a:gd name="connsiteX31" fmla="*/ 61711 w 67308"/>
                <a:gd name="connsiteY31" fmla="*/ 39748 h 62525"/>
                <a:gd name="connsiteX32" fmla="*/ 58823 w 67308"/>
                <a:gd name="connsiteY32" fmla="*/ 40117 h 62525"/>
                <a:gd name="connsiteX33" fmla="*/ 55623 w 67308"/>
                <a:gd name="connsiteY33" fmla="*/ 43116 h 62525"/>
                <a:gd name="connsiteX34" fmla="*/ 56244 w 67308"/>
                <a:gd name="connsiteY34" fmla="*/ 48119 h 62525"/>
                <a:gd name="connsiteX35" fmla="*/ 46186 w 67308"/>
                <a:gd name="connsiteY35" fmla="*/ 49803 h 62525"/>
                <a:gd name="connsiteX36" fmla="*/ 43303 w 67308"/>
                <a:gd name="connsiteY36" fmla="*/ 49379 h 62525"/>
                <a:gd name="connsiteX37" fmla="*/ 42111 w 67308"/>
                <a:gd name="connsiteY37" fmla="*/ 50148 h 62525"/>
                <a:gd name="connsiteX38" fmla="*/ 41258 w 67308"/>
                <a:gd name="connsiteY38" fmla="*/ 52029 h 62525"/>
                <a:gd name="connsiteX39" fmla="*/ 32972 w 67308"/>
                <a:gd name="connsiteY39" fmla="*/ 62256 h 62525"/>
                <a:gd name="connsiteX40" fmla="*/ 30175 w 67308"/>
                <a:gd name="connsiteY40" fmla="*/ 59449 h 6252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2111 w 67308"/>
                <a:gd name="connsiteY37" fmla="*/ 50148 h 63235"/>
                <a:gd name="connsiteX38" fmla="*/ 41258 w 67308"/>
                <a:gd name="connsiteY38" fmla="*/ 52029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2111 w 67308"/>
                <a:gd name="connsiteY37" fmla="*/ 50148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8891 w 67308"/>
                <a:gd name="connsiteY34" fmla="*/ 55110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60751 w 67308"/>
                <a:gd name="connsiteY33" fmla="*/ 53669 h 63235"/>
                <a:gd name="connsiteX34" fmla="*/ 58891 w 67308"/>
                <a:gd name="connsiteY34" fmla="*/ 55110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939"/>
                <a:gd name="connsiteY0" fmla="*/ 59449 h 63235"/>
                <a:gd name="connsiteX1" fmla="*/ 23125 w 67939"/>
                <a:gd name="connsiteY1" fmla="*/ 58262 h 63235"/>
                <a:gd name="connsiteX2" fmla="*/ 20557 w 67939"/>
                <a:gd name="connsiteY2" fmla="*/ 55623 h 63235"/>
                <a:gd name="connsiteX3" fmla="*/ 19400 w 67939"/>
                <a:gd name="connsiteY3" fmla="*/ 51241 h 63235"/>
                <a:gd name="connsiteX4" fmla="*/ 11302 w 67939"/>
                <a:gd name="connsiteY4" fmla="*/ 47229 h 63235"/>
                <a:gd name="connsiteX5" fmla="*/ 3791 w 67939"/>
                <a:gd name="connsiteY5" fmla="*/ 42613 h 63235"/>
                <a:gd name="connsiteX6" fmla="*/ 4413 w 67939"/>
                <a:gd name="connsiteY6" fmla="*/ 37353 h 63235"/>
                <a:gd name="connsiteX7" fmla="*/ 63 w 67939"/>
                <a:gd name="connsiteY7" fmla="*/ 24264 h 63235"/>
                <a:gd name="connsiteX8" fmla="*/ 8244 w 67939"/>
                <a:gd name="connsiteY8" fmla="*/ 23662 h 63235"/>
                <a:gd name="connsiteX9" fmla="*/ 10998 w 67939"/>
                <a:gd name="connsiteY9" fmla="*/ 22890 h 63235"/>
                <a:gd name="connsiteX10" fmla="*/ 13705 w 67939"/>
                <a:gd name="connsiteY10" fmla="*/ 15553 h 63235"/>
                <a:gd name="connsiteX11" fmla="*/ 19967 w 67939"/>
                <a:gd name="connsiteY11" fmla="*/ 18152 h 63235"/>
                <a:gd name="connsiteX12" fmla="*/ 25527 w 67939"/>
                <a:gd name="connsiteY12" fmla="*/ 14820 h 63235"/>
                <a:gd name="connsiteX13" fmla="*/ 28347 w 67939"/>
                <a:gd name="connsiteY13" fmla="*/ 15354 h 63235"/>
                <a:gd name="connsiteX14" fmla="*/ 29983 w 67939"/>
                <a:gd name="connsiteY14" fmla="*/ 12114 h 63235"/>
                <a:gd name="connsiteX15" fmla="*/ 33694 w 67939"/>
                <a:gd name="connsiteY15" fmla="*/ 12283 h 63235"/>
                <a:gd name="connsiteX16" fmla="*/ 37915 w 67939"/>
                <a:gd name="connsiteY16" fmla="*/ 9108 h 63235"/>
                <a:gd name="connsiteX17" fmla="*/ 44934 w 67939"/>
                <a:gd name="connsiteY17" fmla="*/ 6539 h 63235"/>
                <a:gd name="connsiteX18" fmla="*/ 47675 w 67939"/>
                <a:gd name="connsiteY18" fmla="*/ 4491 h 63235"/>
                <a:gd name="connsiteX19" fmla="*/ 51487 w 67939"/>
                <a:gd name="connsiteY19" fmla="*/ 120 h 63235"/>
                <a:gd name="connsiteX20" fmla="*/ 62894 w 67939"/>
                <a:gd name="connsiteY20" fmla="*/ 9108 h 63235"/>
                <a:gd name="connsiteX21" fmla="*/ 60446 w 67939"/>
                <a:gd name="connsiteY21" fmla="*/ 16125 h 63235"/>
                <a:gd name="connsiteX22" fmla="*/ 58068 w 67939"/>
                <a:gd name="connsiteY22" fmla="*/ 19469 h 63235"/>
                <a:gd name="connsiteX23" fmla="*/ 57361 w 67939"/>
                <a:gd name="connsiteY23" fmla="*/ 20465 h 63235"/>
                <a:gd name="connsiteX24" fmla="*/ 60996 w 67939"/>
                <a:gd name="connsiteY24" fmla="*/ 22565 h 63235"/>
                <a:gd name="connsiteX25" fmla="*/ 62321 w 67939"/>
                <a:gd name="connsiteY25" fmla="*/ 23890 h 63235"/>
                <a:gd name="connsiteX26" fmla="*/ 63676 w 67939"/>
                <a:gd name="connsiteY26" fmla="*/ 27085 h 63235"/>
                <a:gd name="connsiteX27" fmla="*/ 62404 w 67939"/>
                <a:gd name="connsiteY27" fmla="*/ 28195 h 63235"/>
                <a:gd name="connsiteX28" fmla="*/ 67256 w 67939"/>
                <a:gd name="connsiteY28" fmla="*/ 29891 h 63235"/>
                <a:gd name="connsiteX29" fmla="*/ 61432 w 67939"/>
                <a:gd name="connsiteY29" fmla="*/ 30882 h 63235"/>
                <a:gd name="connsiteX30" fmla="*/ 60100 w 67939"/>
                <a:gd name="connsiteY30" fmla="*/ 33858 h 63235"/>
                <a:gd name="connsiteX31" fmla="*/ 61711 w 67939"/>
                <a:gd name="connsiteY31" fmla="*/ 39748 h 63235"/>
                <a:gd name="connsiteX32" fmla="*/ 67756 w 67939"/>
                <a:gd name="connsiteY32" fmla="*/ 56211 h 63235"/>
                <a:gd name="connsiteX33" fmla="*/ 60751 w 67939"/>
                <a:gd name="connsiteY33" fmla="*/ 53669 h 63235"/>
                <a:gd name="connsiteX34" fmla="*/ 58891 w 67939"/>
                <a:gd name="connsiteY34" fmla="*/ 55110 h 63235"/>
                <a:gd name="connsiteX35" fmla="*/ 55284 w 67939"/>
                <a:gd name="connsiteY35" fmla="*/ 59169 h 63235"/>
                <a:gd name="connsiteX36" fmla="*/ 50582 w 67939"/>
                <a:gd name="connsiteY36" fmla="*/ 55579 h 63235"/>
                <a:gd name="connsiteX37" fmla="*/ 47405 w 67939"/>
                <a:gd name="connsiteY37" fmla="*/ 58591 h 63235"/>
                <a:gd name="connsiteX38" fmla="*/ 38942 w 67939"/>
                <a:gd name="connsiteY38" fmla="*/ 57437 h 63235"/>
                <a:gd name="connsiteX39" fmla="*/ 37584 w 67939"/>
                <a:gd name="connsiteY39" fmla="*/ 62402 h 63235"/>
                <a:gd name="connsiteX40" fmla="*/ 32972 w 67939"/>
                <a:gd name="connsiteY40" fmla="*/ 62256 h 63235"/>
                <a:gd name="connsiteX41" fmla="*/ 30175 w 67939"/>
                <a:gd name="connsiteY41" fmla="*/ 59449 h 63235"/>
                <a:gd name="connsiteX0" fmla="*/ 30175 w 69324"/>
                <a:gd name="connsiteY0" fmla="*/ 59449 h 63235"/>
                <a:gd name="connsiteX1" fmla="*/ 23125 w 69324"/>
                <a:gd name="connsiteY1" fmla="*/ 58262 h 63235"/>
                <a:gd name="connsiteX2" fmla="*/ 20557 w 69324"/>
                <a:gd name="connsiteY2" fmla="*/ 55623 h 63235"/>
                <a:gd name="connsiteX3" fmla="*/ 19400 w 69324"/>
                <a:gd name="connsiteY3" fmla="*/ 51241 h 63235"/>
                <a:gd name="connsiteX4" fmla="*/ 11302 w 69324"/>
                <a:gd name="connsiteY4" fmla="*/ 47229 h 63235"/>
                <a:gd name="connsiteX5" fmla="*/ 3791 w 69324"/>
                <a:gd name="connsiteY5" fmla="*/ 42613 h 63235"/>
                <a:gd name="connsiteX6" fmla="*/ 4413 w 69324"/>
                <a:gd name="connsiteY6" fmla="*/ 37353 h 63235"/>
                <a:gd name="connsiteX7" fmla="*/ 63 w 69324"/>
                <a:gd name="connsiteY7" fmla="*/ 24264 h 63235"/>
                <a:gd name="connsiteX8" fmla="*/ 8244 w 69324"/>
                <a:gd name="connsiteY8" fmla="*/ 23662 h 63235"/>
                <a:gd name="connsiteX9" fmla="*/ 10998 w 69324"/>
                <a:gd name="connsiteY9" fmla="*/ 22890 h 63235"/>
                <a:gd name="connsiteX10" fmla="*/ 13705 w 69324"/>
                <a:gd name="connsiteY10" fmla="*/ 15553 h 63235"/>
                <a:gd name="connsiteX11" fmla="*/ 19967 w 69324"/>
                <a:gd name="connsiteY11" fmla="*/ 18152 h 63235"/>
                <a:gd name="connsiteX12" fmla="*/ 25527 w 69324"/>
                <a:gd name="connsiteY12" fmla="*/ 14820 h 63235"/>
                <a:gd name="connsiteX13" fmla="*/ 28347 w 69324"/>
                <a:gd name="connsiteY13" fmla="*/ 15354 h 63235"/>
                <a:gd name="connsiteX14" fmla="*/ 29983 w 69324"/>
                <a:gd name="connsiteY14" fmla="*/ 12114 h 63235"/>
                <a:gd name="connsiteX15" fmla="*/ 33694 w 69324"/>
                <a:gd name="connsiteY15" fmla="*/ 12283 h 63235"/>
                <a:gd name="connsiteX16" fmla="*/ 37915 w 69324"/>
                <a:gd name="connsiteY16" fmla="*/ 9108 h 63235"/>
                <a:gd name="connsiteX17" fmla="*/ 44934 w 69324"/>
                <a:gd name="connsiteY17" fmla="*/ 6539 h 63235"/>
                <a:gd name="connsiteX18" fmla="*/ 47675 w 69324"/>
                <a:gd name="connsiteY18" fmla="*/ 4491 h 63235"/>
                <a:gd name="connsiteX19" fmla="*/ 51487 w 69324"/>
                <a:gd name="connsiteY19" fmla="*/ 120 h 63235"/>
                <a:gd name="connsiteX20" fmla="*/ 62894 w 69324"/>
                <a:gd name="connsiteY20" fmla="*/ 9108 h 63235"/>
                <a:gd name="connsiteX21" fmla="*/ 60446 w 69324"/>
                <a:gd name="connsiteY21" fmla="*/ 16125 h 63235"/>
                <a:gd name="connsiteX22" fmla="*/ 58068 w 69324"/>
                <a:gd name="connsiteY22" fmla="*/ 19469 h 63235"/>
                <a:gd name="connsiteX23" fmla="*/ 57361 w 69324"/>
                <a:gd name="connsiteY23" fmla="*/ 20465 h 63235"/>
                <a:gd name="connsiteX24" fmla="*/ 60996 w 69324"/>
                <a:gd name="connsiteY24" fmla="*/ 22565 h 63235"/>
                <a:gd name="connsiteX25" fmla="*/ 62321 w 69324"/>
                <a:gd name="connsiteY25" fmla="*/ 23890 h 63235"/>
                <a:gd name="connsiteX26" fmla="*/ 63676 w 69324"/>
                <a:gd name="connsiteY26" fmla="*/ 27085 h 63235"/>
                <a:gd name="connsiteX27" fmla="*/ 62404 w 69324"/>
                <a:gd name="connsiteY27" fmla="*/ 28195 h 63235"/>
                <a:gd name="connsiteX28" fmla="*/ 67256 w 69324"/>
                <a:gd name="connsiteY28" fmla="*/ 29891 h 63235"/>
                <a:gd name="connsiteX29" fmla="*/ 61432 w 69324"/>
                <a:gd name="connsiteY29" fmla="*/ 30882 h 63235"/>
                <a:gd name="connsiteX30" fmla="*/ 60100 w 69324"/>
                <a:gd name="connsiteY30" fmla="*/ 33858 h 63235"/>
                <a:gd name="connsiteX31" fmla="*/ 69320 w 69324"/>
                <a:gd name="connsiteY31" fmla="*/ 53731 h 63235"/>
                <a:gd name="connsiteX32" fmla="*/ 67756 w 69324"/>
                <a:gd name="connsiteY32" fmla="*/ 56211 h 63235"/>
                <a:gd name="connsiteX33" fmla="*/ 60751 w 69324"/>
                <a:gd name="connsiteY33" fmla="*/ 53669 h 63235"/>
                <a:gd name="connsiteX34" fmla="*/ 58891 w 69324"/>
                <a:gd name="connsiteY34" fmla="*/ 55110 h 63235"/>
                <a:gd name="connsiteX35" fmla="*/ 55284 w 69324"/>
                <a:gd name="connsiteY35" fmla="*/ 59169 h 63235"/>
                <a:gd name="connsiteX36" fmla="*/ 50582 w 69324"/>
                <a:gd name="connsiteY36" fmla="*/ 55579 h 63235"/>
                <a:gd name="connsiteX37" fmla="*/ 47405 w 69324"/>
                <a:gd name="connsiteY37" fmla="*/ 58591 h 63235"/>
                <a:gd name="connsiteX38" fmla="*/ 38942 w 69324"/>
                <a:gd name="connsiteY38" fmla="*/ 57437 h 63235"/>
                <a:gd name="connsiteX39" fmla="*/ 37584 w 69324"/>
                <a:gd name="connsiteY39" fmla="*/ 62402 h 63235"/>
                <a:gd name="connsiteX40" fmla="*/ 32972 w 69324"/>
                <a:gd name="connsiteY40" fmla="*/ 62256 h 63235"/>
                <a:gd name="connsiteX41" fmla="*/ 30175 w 69324"/>
                <a:gd name="connsiteY41" fmla="*/ 59449 h 63235"/>
                <a:gd name="connsiteX0" fmla="*/ 30175 w 76944"/>
                <a:gd name="connsiteY0" fmla="*/ 59449 h 63235"/>
                <a:gd name="connsiteX1" fmla="*/ 23125 w 76944"/>
                <a:gd name="connsiteY1" fmla="*/ 58262 h 63235"/>
                <a:gd name="connsiteX2" fmla="*/ 20557 w 76944"/>
                <a:gd name="connsiteY2" fmla="*/ 55623 h 63235"/>
                <a:gd name="connsiteX3" fmla="*/ 19400 w 76944"/>
                <a:gd name="connsiteY3" fmla="*/ 51241 h 63235"/>
                <a:gd name="connsiteX4" fmla="*/ 11302 w 76944"/>
                <a:gd name="connsiteY4" fmla="*/ 47229 h 63235"/>
                <a:gd name="connsiteX5" fmla="*/ 3791 w 76944"/>
                <a:gd name="connsiteY5" fmla="*/ 42613 h 63235"/>
                <a:gd name="connsiteX6" fmla="*/ 4413 w 76944"/>
                <a:gd name="connsiteY6" fmla="*/ 37353 h 63235"/>
                <a:gd name="connsiteX7" fmla="*/ 63 w 76944"/>
                <a:gd name="connsiteY7" fmla="*/ 24264 h 63235"/>
                <a:gd name="connsiteX8" fmla="*/ 8244 w 76944"/>
                <a:gd name="connsiteY8" fmla="*/ 23662 h 63235"/>
                <a:gd name="connsiteX9" fmla="*/ 10998 w 76944"/>
                <a:gd name="connsiteY9" fmla="*/ 22890 h 63235"/>
                <a:gd name="connsiteX10" fmla="*/ 13705 w 76944"/>
                <a:gd name="connsiteY10" fmla="*/ 15553 h 63235"/>
                <a:gd name="connsiteX11" fmla="*/ 19967 w 76944"/>
                <a:gd name="connsiteY11" fmla="*/ 18152 h 63235"/>
                <a:gd name="connsiteX12" fmla="*/ 25527 w 76944"/>
                <a:gd name="connsiteY12" fmla="*/ 14820 h 63235"/>
                <a:gd name="connsiteX13" fmla="*/ 28347 w 76944"/>
                <a:gd name="connsiteY13" fmla="*/ 15354 h 63235"/>
                <a:gd name="connsiteX14" fmla="*/ 29983 w 76944"/>
                <a:gd name="connsiteY14" fmla="*/ 12114 h 63235"/>
                <a:gd name="connsiteX15" fmla="*/ 33694 w 76944"/>
                <a:gd name="connsiteY15" fmla="*/ 12283 h 63235"/>
                <a:gd name="connsiteX16" fmla="*/ 37915 w 76944"/>
                <a:gd name="connsiteY16" fmla="*/ 9108 h 63235"/>
                <a:gd name="connsiteX17" fmla="*/ 44934 w 76944"/>
                <a:gd name="connsiteY17" fmla="*/ 6539 h 63235"/>
                <a:gd name="connsiteX18" fmla="*/ 47675 w 76944"/>
                <a:gd name="connsiteY18" fmla="*/ 4491 h 63235"/>
                <a:gd name="connsiteX19" fmla="*/ 51487 w 76944"/>
                <a:gd name="connsiteY19" fmla="*/ 120 h 63235"/>
                <a:gd name="connsiteX20" fmla="*/ 62894 w 76944"/>
                <a:gd name="connsiteY20" fmla="*/ 9108 h 63235"/>
                <a:gd name="connsiteX21" fmla="*/ 60446 w 76944"/>
                <a:gd name="connsiteY21" fmla="*/ 16125 h 63235"/>
                <a:gd name="connsiteX22" fmla="*/ 58068 w 76944"/>
                <a:gd name="connsiteY22" fmla="*/ 19469 h 63235"/>
                <a:gd name="connsiteX23" fmla="*/ 57361 w 76944"/>
                <a:gd name="connsiteY23" fmla="*/ 20465 h 63235"/>
                <a:gd name="connsiteX24" fmla="*/ 60996 w 76944"/>
                <a:gd name="connsiteY24" fmla="*/ 22565 h 63235"/>
                <a:gd name="connsiteX25" fmla="*/ 62321 w 76944"/>
                <a:gd name="connsiteY25" fmla="*/ 23890 h 63235"/>
                <a:gd name="connsiteX26" fmla="*/ 63676 w 76944"/>
                <a:gd name="connsiteY26" fmla="*/ 27085 h 63235"/>
                <a:gd name="connsiteX27" fmla="*/ 62404 w 76944"/>
                <a:gd name="connsiteY27" fmla="*/ 28195 h 63235"/>
                <a:gd name="connsiteX28" fmla="*/ 67256 w 76944"/>
                <a:gd name="connsiteY28" fmla="*/ 29891 h 63235"/>
                <a:gd name="connsiteX29" fmla="*/ 61432 w 76944"/>
                <a:gd name="connsiteY29" fmla="*/ 30882 h 63235"/>
                <a:gd name="connsiteX30" fmla="*/ 76808 w 76944"/>
                <a:gd name="connsiteY30" fmla="*/ 52062 h 63235"/>
                <a:gd name="connsiteX31" fmla="*/ 69320 w 76944"/>
                <a:gd name="connsiteY31" fmla="*/ 53731 h 63235"/>
                <a:gd name="connsiteX32" fmla="*/ 67756 w 76944"/>
                <a:gd name="connsiteY32" fmla="*/ 56211 h 63235"/>
                <a:gd name="connsiteX33" fmla="*/ 60751 w 76944"/>
                <a:gd name="connsiteY33" fmla="*/ 53669 h 63235"/>
                <a:gd name="connsiteX34" fmla="*/ 58891 w 76944"/>
                <a:gd name="connsiteY34" fmla="*/ 55110 h 63235"/>
                <a:gd name="connsiteX35" fmla="*/ 55284 w 76944"/>
                <a:gd name="connsiteY35" fmla="*/ 59169 h 63235"/>
                <a:gd name="connsiteX36" fmla="*/ 50582 w 76944"/>
                <a:gd name="connsiteY36" fmla="*/ 55579 h 63235"/>
                <a:gd name="connsiteX37" fmla="*/ 47405 w 76944"/>
                <a:gd name="connsiteY37" fmla="*/ 58591 h 63235"/>
                <a:gd name="connsiteX38" fmla="*/ 38942 w 76944"/>
                <a:gd name="connsiteY38" fmla="*/ 57437 h 63235"/>
                <a:gd name="connsiteX39" fmla="*/ 37584 w 76944"/>
                <a:gd name="connsiteY39" fmla="*/ 62402 h 63235"/>
                <a:gd name="connsiteX40" fmla="*/ 32972 w 76944"/>
                <a:gd name="connsiteY40" fmla="*/ 62256 h 63235"/>
                <a:gd name="connsiteX41" fmla="*/ 30175 w 76944"/>
                <a:gd name="connsiteY41" fmla="*/ 59449 h 63235"/>
                <a:gd name="connsiteX0" fmla="*/ 30175 w 76874"/>
                <a:gd name="connsiteY0" fmla="*/ 59449 h 63235"/>
                <a:gd name="connsiteX1" fmla="*/ 23125 w 76874"/>
                <a:gd name="connsiteY1" fmla="*/ 58262 h 63235"/>
                <a:gd name="connsiteX2" fmla="*/ 20557 w 76874"/>
                <a:gd name="connsiteY2" fmla="*/ 55623 h 63235"/>
                <a:gd name="connsiteX3" fmla="*/ 19400 w 76874"/>
                <a:gd name="connsiteY3" fmla="*/ 51241 h 63235"/>
                <a:gd name="connsiteX4" fmla="*/ 11302 w 76874"/>
                <a:gd name="connsiteY4" fmla="*/ 47229 h 63235"/>
                <a:gd name="connsiteX5" fmla="*/ 3791 w 76874"/>
                <a:gd name="connsiteY5" fmla="*/ 42613 h 63235"/>
                <a:gd name="connsiteX6" fmla="*/ 4413 w 76874"/>
                <a:gd name="connsiteY6" fmla="*/ 37353 h 63235"/>
                <a:gd name="connsiteX7" fmla="*/ 63 w 76874"/>
                <a:gd name="connsiteY7" fmla="*/ 24264 h 63235"/>
                <a:gd name="connsiteX8" fmla="*/ 8244 w 76874"/>
                <a:gd name="connsiteY8" fmla="*/ 23662 h 63235"/>
                <a:gd name="connsiteX9" fmla="*/ 10998 w 76874"/>
                <a:gd name="connsiteY9" fmla="*/ 22890 h 63235"/>
                <a:gd name="connsiteX10" fmla="*/ 13705 w 76874"/>
                <a:gd name="connsiteY10" fmla="*/ 15553 h 63235"/>
                <a:gd name="connsiteX11" fmla="*/ 19967 w 76874"/>
                <a:gd name="connsiteY11" fmla="*/ 18152 h 63235"/>
                <a:gd name="connsiteX12" fmla="*/ 25527 w 76874"/>
                <a:gd name="connsiteY12" fmla="*/ 14820 h 63235"/>
                <a:gd name="connsiteX13" fmla="*/ 28347 w 76874"/>
                <a:gd name="connsiteY13" fmla="*/ 15354 h 63235"/>
                <a:gd name="connsiteX14" fmla="*/ 29983 w 76874"/>
                <a:gd name="connsiteY14" fmla="*/ 12114 h 63235"/>
                <a:gd name="connsiteX15" fmla="*/ 33694 w 76874"/>
                <a:gd name="connsiteY15" fmla="*/ 12283 h 63235"/>
                <a:gd name="connsiteX16" fmla="*/ 37915 w 76874"/>
                <a:gd name="connsiteY16" fmla="*/ 9108 h 63235"/>
                <a:gd name="connsiteX17" fmla="*/ 44934 w 76874"/>
                <a:gd name="connsiteY17" fmla="*/ 6539 h 63235"/>
                <a:gd name="connsiteX18" fmla="*/ 47675 w 76874"/>
                <a:gd name="connsiteY18" fmla="*/ 4491 h 63235"/>
                <a:gd name="connsiteX19" fmla="*/ 51487 w 76874"/>
                <a:gd name="connsiteY19" fmla="*/ 120 h 63235"/>
                <a:gd name="connsiteX20" fmla="*/ 62894 w 76874"/>
                <a:gd name="connsiteY20" fmla="*/ 9108 h 63235"/>
                <a:gd name="connsiteX21" fmla="*/ 60446 w 76874"/>
                <a:gd name="connsiteY21" fmla="*/ 16125 h 63235"/>
                <a:gd name="connsiteX22" fmla="*/ 58068 w 76874"/>
                <a:gd name="connsiteY22" fmla="*/ 19469 h 63235"/>
                <a:gd name="connsiteX23" fmla="*/ 57361 w 76874"/>
                <a:gd name="connsiteY23" fmla="*/ 20465 h 63235"/>
                <a:gd name="connsiteX24" fmla="*/ 60996 w 76874"/>
                <a:gd name="connsiteY24" fmla="*/ 22565 h 63235"/>
                <a:gd name="connsiteX25" fmla="*/ 62321 w 76874"/>
                <a:gd name="connsiteY25" fmla="*/ 23890 h 63235"/>
                <a:gd name="connsiteX26" fmla="*/ 63676 w 76874"/>
                <a:gd name="connsiteY26" fmla="*/ 27085 h 63235"/>
                <a:gd name="connsiteX27" fmla="*/ 62404 w 76874"/>
                <a:gd name="connsiteY27" fmla="*/ 28195 h 63235"/>
                <a:gd name="connsiteX28" fmla="*/ 67256 w 76874"/>
                <a:gd name="connsiteY28" fmla="*/ 29891 h 63235"/>
                <a:gd name="connsiteX29" fmla="*/ 72681 w 76874"/>
                <a:gd name="connsiteY29" fmla="*/ 44337 h 63235"/>
                <a:gd name="connsiteX30" fmla="*/ 76808 w 76874"/>
                <a:gd name="connsiteY30" fmla="*/ 52062 h 63235"/>
                <a:gd name="connsiteX31" fmla="*/ 69320 w 76874"/>
                <a:gd name="connsiteY31" fmla="*/ 53731 h 63235"/>
                <a:gd name="connsiteX32" fmla="*/ 67756 w 76874"/>
                <a:gd name="connsiteY32" fmla="*/ 56211 h 63235"/>
                <a:gd name="connsiteX33" fmla="*/ 60751 w 76874"/>
                <a:gd name="connsiteY33" fmla="*/ 53669 h 63235"/>
                <a:gd name="connsiteX34" fmla="*/ 58891 w 76874"/>
                <a:gd name="connsiteY34" fmla="*/ 55110 h 63235"/>
                <a:gd name="connsiteX35" fmla="*/ 55284 w 76874"/>
                <a:gd name="connsiteY35" fmla="*/ 59169 h 63235"/>
                <a:gd name="connsiteX36" fmla="*/ 50582 w 76874"/>
                <a:gd name="connsiteY36" fmla="*/ 55579 h 63235"/>
                <a:gd name="connsiteX37" fmla="*/ 47405 w 76874"/>
                <a:gd name="connsiteY37" fmla="*/ 58591 h 63235"/>
                <a:gd name="connsiteX38" fmla="*/ 38942 w 76874"/>
                <a:gd name="connsiteY38" fmla="*/ 57437 h 63235"/>
                <a:gd name="connsiteX39" fmla="*/ 37584 w 76874"/>
                <a:gd name="connsiteY39" fmla="*/ 62402 h 63235"/>
                <a:gd name="connsiteX40" fmla="*/ 32972 w 76874"/>
                <a:gd name="connsiteY40" fmla="*/ 62256 h 63235"/>
                <a:gd name="connsiteX41" fmla="*/ 30175 w 76874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3676 w 76855"/>
                <a:gd name="connsiteY26" fmla="*/ 27085 h 63235"/>
                <a:gd name="connsiteX27" fmla="*/ 62404 w 76855"/>
                <a:gd name="connsiteY27" fmla="*/ 28195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3676 w 76855"/>
                <a:gd name="connsiteY26" fmla="*/ 27085 h 63235"/>
                <a:gd name="connsiteX27" fmla="*/ 70510 w 76855"/>
                <a:gd name="connsiteY27" fmla="*/ 31889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8473 w 76855"/>
                <a:gd name="connsiteY26" fmla="*/ 21413 h 63235"/>
                <a:gd name="connsiteX27" fmla="*/ 70510 w 76855"/>
                <a:gd name="connsiteY27" fmla="*/ 31889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8473 w 76855"/>
                <a:gd name="connsiteY25" fmla="*/ 21413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6323 w 76855"/>
                <a:gd name="connsiteY25" fmla="*/ 23260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7316 w 76855"/>
                <a:gd name="connsiteY25" fmla="*/ 22996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60996 w 76855"/>
                <a:gd name="connsiteY23" fmla="*/ 22565 h 63235"/>
                <a:gd name="connsiteX24" fmla="*/ 67316 w 76855"/>
                <a:gd name="connsiteY24" fmla="*/ 22996 h 63235"/>
                <a:gd name="connsiteX25" fmla="*/ 70510 w 76855"/>
                <a:gd name="connsiteY25" fmla="*/ 31889 h 63235"/>
                <a:gd name="connsiteX26" fmla="*/ 76354 w 76855"/>
                <a:gd name="connsiteY26" fmla="*/ 43214 h 63235"/>
                <a:gd name="connsiteX27" fmla="*/ 72681 w 76855"/>
                <a:gd name="connsiteY27" fmla="*/ 44337 h 63235"/>
                <a:gd name="connsiteX28" fmla="*/ 76808 w 76855"/>
                <a:gd name="connsiteY28" fmla="*/ 52062 h 63235"/>
                <a:gd name="connsiteX29" fmla="*/ 69320 w 76855"/>
                <a:gd name="connsiteY29" fmla="*/ 53731 h 63235"/>
                <a:gd name="connsiteX30" fmla="*/ 67756 w 76855"/>
                <a:gd name="connsiteY30" fmla="*/ 56211 h 63235"/>
                <a:gd name="connsiteX31" fmla="*/ 60751 w 76855"/>
                <a:gd name="connsiteY31" fmla="*/ 53669 h 63235"/>
                <a:gd name="connsiteX32" fmla="*/ 58891 w 76855"/>
                <a:gd name="connsiteY32" fmla="*/ 55110 h 63235"/>
                <a:gd name="connsiteX33" fmla="*/ 55284 w 76855"/>
                <a:gd name="connsiteY33" fmla="*/ 59169 h 63235"/>
                <a:gd name="connsiteX34" fmla="*/ 50582 w 76855"/>
                <a:gd name="connsiteY34" fmla="*/ 55579 h 63235"/>
                <a:gd name="connsiteX35" fmla="*/ 47405 w 76855"/>
                <a:gd name="connsiteY35" fmla="*/ 58591 h 63235"/>
                <a:gd name="connsiteX36" fmla="*/ 38942 w 76855"/>
                <a:gd name="connsiteY36" fmla="*/ 57437 h 63235"/>
                <a:gd name="connsiteX37" fmla="*/ 37584 w 76855"/>
                <a:gd name="connsiteY37" fmla="*/ 62402 h 63235"/>
                <a:gd name="connsiteX38" fmla="*/ 32972 w 76855"/>
                <a:gd name="connsiteY38" fmla="*/ 62256 h 63235"/>
                <a:gd name="connsiteX39" fmla="*/ 30175 w 76855"/>
                <a:gd name="connsiteY39" fmla="*/ 59449 h 63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6855" h="63235">
                  <a:moveTo>
                    <a:pt x="30175" y="59449"/>
                  </a:moveTo>
                  <a:cubicBezTo>
                    <a:pt x="28534" y="58783"/>
                    <a:pt x="24728" y="58900"/>
                    <a:pt x="23125" y="58262"/>
                  </a:cubicBezTo>
                  <a:cubicBezTo>
                    <a:pt x="21522" y="57624"/>
                    <a:pt x="23281" y="56199"/>
                    <a:pt x="20557" y="55623"/>
                  </a:cubicBezTo>
                  <a:cubicBezTo>
                    <a:pt x="17833" y="55047"/>
                    <a:pt x="21129" y="51321"/>
                    <a:pt x="19400" y="51241"/>
                  </a:cubicBezTo>
                  <a:cubicBezTo>
                    <a:pt x="17671" y="51161"/>
                    <a:pt x="11995" y="47633"/>
                    <a:pt x="11302" y="47229"/>
                  </a:cubicBezTo>
                  <a:cubicBezTo>
                    <a:pt x="10609" y="46825"/>
                    <a:pt x="4664" y="42960"/>
                    <a:pt x="3791" y="42613"/>
                  </a:cubicBezTo>
                  <a:cubicBezTo>
                    <a:pt x="2643" y="40967"/>
                    <a:pt x="4378" y="38379"/>
                    <a:pt x="4413" y="37353"/>
                  </a:cubicBezTo>
                  <a:cubicBezTo>
                    <a:pt x="3792" y="34295"/>
                    <a:pt x="-576" y="26546"/>
                    <a:pt x="63" y="24264"/>
                  </a:cubicBezTo>
                  <a:cubicBezTo>
                    <a:pt x="702" y="21982"/>
                    <a:pt x="6422" y="23891"/>
                    <a:pt x="8244" y="23662"/>
                  </a:cubicBezTo>
                  <a:cubicBezTo>
                    <a:pt x="10066" y="23433"/>
                    <a:pt x="10247" y="23074"/>
                    <a:pt x="10998" y="22890"/>
                  </a:cubicBezTo>
                  <a:cubicBezTo>
                    <a:pt x="11749" y="22706"/>
                    <a:pt x="12588" y="15185"/>
                    <a:pt x="13705" y="15553"/>
                  </a:cubicBezTo>
                  <a:cubicBezTo>
                    <a:pt x="14822" y="15922"/>
                    <a:pt x="17718" y="17441"/>
                    <a:pt x="19967" y="18152"/>
                  </a:cubicBezTo>
                  <a:cubicBezTo>
                    <a:pt x="22216" y="18863"/>
                    <a:pt x="24130" y="15286"/>
                    <a:pt x="25527" y="14820"/>
                  </a:cubicBezTo>
                  <a:cubicBezTo>
                    <a:pt x="26924" y="14354"/>
                    <a:pt x="27604" y="15805"/>
                    <a:pt x="28347" y="15354"/>
                  </a:cubicBezTo>
                  <a:cubicBezTo>
                    <a:pt x="29090" y="14903"/>
                    <a:pt x="29092" y="12626"/>
                    <a:pt x="29983" y="12114"/>
                  </a:cubicBezTo>
                  <a:cubicBezTo>
                    <a:pt x="30874" y="11602"/>
                    <a:pt x="32372" y="12784"/>
                    <a:pt x="33694" y="12283"/>
                  </a:cubicBezTo>
                  <a:cubicBezTo>
                    <a:pt x="35016" y="11782"/>
                    <a:pt x="35931" y="10285"/>
                    <a:pt x="37915" y="9108"/>
                  </a:cubicBezTo>
                  <a:cubicBezTo>
                    <a:pt x="39899" y="7931"/>
                    <a:pt x="43087" y="7001"/>
                    <a:pt x="44934" y="6539"/>
                  </a:cubicBezTo>
                  <a:cubicBezTo>
                    <a:pt x="46781" y="6077"/>
                    <a:pt x="46859" y="5737"/>
                    <a:pt x="47675" y="4491"/>
                  </a:cubicBezTo>
                  <a:cubicBezTo>
                    <a:pt x="48491" y="3245"/>
                    <a:pt x="50164" y="-737"/>
                    <a:pt x="51487" y="120"/>
                  </a:cubicBezTo>
                  <a:cubicBezTo>
                    <a:pt x="52810" y="977"/>
                    <a:pt x="61787" y="6419"/>
                    <a:pt x="62894" y="9108"/>
                  </a:cubicBezTo>
                  <a:cubicBezTo>
                    <a:pt x="64001" y="11797"/>
                    <a:pt x="60258" y="14530"/>
                    <a:pt x="60446" y="16125"/>
                  </a:cubicBezTo>
                  <a:cubicBezTo>
                    <a:pt x="60634" y="17720"/>
                    <a:pt x="57976" y="18396"/>
                    <a:pt x="58068" y="19469"/>
                  </a:cubicBezTo>
                  <a:cubicBezTo>
                    <a:pt x="58160" y="20542"/>
                    <a:pt x="59455" y="21977"/>
                    <a:pt x="60996" y="22565"/>
                  </a:cubicBezTo>
                  <a:cubicBezTo>
                    <a:pt x="62537" y="23153"/>
                    <a:pt x="65731" y="21442"/>
                    <a:pt x="67316" y="22996"/>
                  </a:cubicBezTo>
                  <a:cubicBezTo>
                    <a:pt x="68901" y="24550"/>
                    <a:pt x="69004" y="28519"/>
                    <a:pt x="70510" y="31889"/>
                  </a:cubicBezTo>
                  <a:cubicBezTo>
                    <a:pt x="72016" y="35259"/>
                    <a:pt x="76959" y="42459"/>
                    <a:pt x="76354" y="43214"/>
                  </a:cubicBezTo>
                  <a:cubicBezTo>
                    <a:pt x="75749" y="43969"/>
                    <a:pt x="72605" y="42862"/>
                    <a:pt x="72681" y="44337"/>
                  </a:cubicBezTo>
                  <a:cubicBezTo>
                    <a:pt x="72757" y="45812"/>
                    <a:pt x="77368" y="50496"/>
                    <a:pt x="76808" y="52062"/>
                  </a:cubicBezTo>
                  <a:cubicBezTo>
                    <a:pt x="76248" y="53628"/>
                    <a:pt x="69533" y="52688"/>
                    <a:pt x="69320" y="53731"/>
                  </a:cubicBezTo>
                  <a:cubicBezTo>
                    <a:pt x="69107" y="54774"/>
                    <a:pt x="69213" y="54882"/>
                    <a:pt x="67756" y="56211"/>
                  </a:cubicBezTo>
                  <a:cubicBezTo>
                    <a:pt x="66299" y="57540"/>
                    <a:pt x="62229" y="53853"/>
                    <a:pt x="60751" y="53669"/>
                  </a:cubicBezTo>
                  <a:cubicBezTo>
                    <a:pt x="59273" y="53485"/>
                    <a:pt x="59802" y="54194"/>
                    <a:pt x="58891" y="55110"/>
                  </a:cubicBezTo>
                  <a:cubicBezTo>
                    <a:pt x="57980" y="56026"/>
                    <a:pt x="56669" y="59091"/>
                    <a:pt x="55284" y="59169"/>
                  </a:cubicBezTo>
                  <a:cubicBezTo>
                    <a:pt x="53899" y="59247"/>
                    <a:pt x="51062" y="55327"/>
                    <a:pt x="50582" y="55579"/>
                  </a:cubicBezTo>
                  <a:cubicBezTo>
                    <a:pt x="49929" y="56234"/>
                    <a:pt x="49345" y="58281"/>
                    <a:pt x="47405" y="58591"/>
                  </a:cubicBezTo>
                  <a:cubicBezTo>
                    <a:pt x="45465" y="58901"/>
                    <a:pt x="39972" y="55900"/>
                    <a:pt x="38942" y="57437"/>
                  </a:cubicBezTo>
                  <a:cubicBezTo>
                    <a:pt x="37912" y="58974"/>
                    <a:pt x="38965" y="60698"/>
                    <a:pt x="37584" y="62402"/>
                  </a:cubicBezTo>
                  <a:cubicBezTo>
                    <a:pt x="36203" y="64106"/>
                    <a:pt x="34207" y="62748"/>
                    <a:pt x="32972" y="62256"/>
                  </a:cubicBezTo>
                  <a:cubicBezTo>
                    <a:pt x="31737" y="61764"/>
                    <a:pt x="31816" y="60115"/>
                    <a:pt x="30175" y="59449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64" name="Freeform 19"/>
            <p:cNvSpPr>
              <a:spLocks/>
            </p:cNvSpPr>
            <p:nvPr/>
          </p:nvSpPr>
          <p:spPr bwMode="auto">
            <a:xfrm rot="10068035">
              <a:off x="6215360" y="3847001"/>
              <a:ext cx="1160750" cy="988225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27572 w 51551"/>
                <a:gd name="connsiteY0" fmla="*/ 28067 h 29014"/>
                <a:gd name="connsiteX1" fmla="*/ 26663 w 51551"/>
                <a:gd name="connsiteY1" fmla="*/ 25908 h 29014"/>
                <a:gd name="connsiteX2" fmla="*/ 23290 w 51551"/>
                <a:gd name="connsiteY2" fmla="*/ 25691 h 29014"/>
                <a:gd name="connsiteX3" fmla="*/ 23400 w 51551"/>
                <a:gd name="connsiteY3" fmla="*/ 26980 h 29014"/>
                <a:gd name="connsiteX4" fmla="*/ 21561 w 51551"/>
                <a:gd name="connsiteY4" fmla="*/ 27369 h 29014"/>
                <a:gd name="connsiteX5" fmla="*/ 20281 w 51551"/>
                <a:gd name="connsiteY5" fmla="*/ 26477 h 29014"/>
                <a:gd name="connsiteX6" fmla="*/ 18898 w 51551"/>
                <a:gd name="connsiteY6" fmla="*/ 25022 h 29014"/>
                <a:gd name="connsiteX7" fmla="*/ 17227 w 51551"/>
                <a:gd name="connsiteY7" fmla="*/ 23673 h 29014"/>
                <a:gd name="connsiteX8" fmla="*/ 17709 w 51551"/>
                <a:gd name="connsiteY8" fmla="*/ 22885 h 29014"/>
                <a:gd name="connsiteX9" fmla="*/ 16861 w 51551"/>
                <a:gd name="connsiteY9" fmla="*/ 22397 h 29014"/>
                <a:gd name="connsiteX10" fmla="*/ 16342 w 51551"/>
                <a:gd name="connsiteY10" fmla="*/ 20005 h 29014"/>
                <a:gd name="connsiteX11" fmla="*/ 16803 w 51551"/>
                <a:gd name="connsiteY11" fmla="*/ 18418 h 29014"/>
                <a:gd name="connsiteX12" fmla="*/ 14061 w 51551"/>
                <a:gd name="connsiteY12" fmla="*/ 14283 h 29014"/>
                <a:gd name="connsiteX13" fmla="*/ 11307 w 51551"/>
                <a:gd name="connsiteY13" fmla="*/ 12969 h 29014"/>
                <a:gd name="connsiteX14" fmla="*/ 101 w 51551"/>
                <a:gd name="connsiteY14" fmla="*/ 3378 h 29014"/>
                <a:gd name="connsiteX15" fmla="*/ 18613 w 51551"/>
                <a:gd name="connsiteY15" fmla="*/ 6729 h 29014"/>
                <a:gd name="connsiteX16" fmla="*/ 20028 w 51551"/>
                <a:gd name="connsiteY16" fmla="*/ 5503 h 29014"/>
                <a:gd name="connsiteX17" fmla="*/ 19182 w 51551"/>
                <a:gd name="connsiteY17" fmla="*/ 4443 h 29014"/>
                <a:gd name="connsiteX18" fmla="*/ 19818 w 51551"/>
                <a:gd name="connsiteY18" fmla="*/ 3466 h 29014"/>
                <a:gd name="connsiteX19" fmla="*/ 20970 w 51551"/>
                <a:gd name="connsiteY19" fmla="*/ 3654 h 29014"/>
                <a:gd name="connsiteX20" fmla="*/ 23650 w 51551"/>
                <a:gd name="connsiteY20" fmla="*/ 1194 h 29014"/>
                <a:gd name="connsiteX21" fmla="*/ 28470 w 51551"/>
                <a:gd name="connsiteY21" fmla="*/ 2 h 29014"/>
                <a:gd name="connsiteX22" fmla="*/ 32539 w 51551"/>
                <a:gd name="connsiteY22" fmla="*/ 1436 h 29014"/>
                <a:gd name="connsiteX23" fmla="*/ 32179 w 51551"/>
                <a:gd name="connsiteY23" fmla="*/ 2171 h 29014"/>
                <a:gd name="connsiteX24" fmla="*/ 34109 w 51551"/>
                <a:gd name="connsiteY24" fmla="*/ 2366 h 29014"/>
                <a:gd name="connsiteX25" fmla="*/ 35649 w 51551"/>
                <a:gd name="connsiteY25" fmla="*/ 1758 h 29014"/>
                <a:gd name="connsiteX26" fmla="*/ 36233 w 51551"/>
                <a:gd name="connsiteY26" fmla="*/ 2803 h 29014"/>
                <a:gd name="connsiteX27" fmla="*/ 38361 w 51551"/>
                <a:gd name="connsiteY27" fmla="*/ 3379 h 29014"/>
                <a:gd name="connsiteX28" fmla="*/ 39225 w 51551"/>
                <a:gd name="connsiteY28" fmla="*/ 2103 h 29014"/>
                <a:gd name="connsiteX29" fmla="*/ 40500 w 51551"/>
                <a:gd name="connsiteY29" fmla="*/ 2359 h 29014"/>
                <a:gd name="connsiteX30" fmla="*/ 40468 w 51551"/>
                <a:gd name="connsiteY30" fmla="*/ 3159 h 29014"/>
                <a:gd name="connsiteX31" fmla="*/ 40352 w 51551"/>
                <a:gd name="connsiteY31" fmla="*/ 5559 h 29014"/>
                <a:gd name="connsiteX32" fmla="*/ 43297 w 51551"/>
                <a:gd name="connsiteY32" fmla="*/ 5867 h 29014"/>
                <a:gd name="connsiteX33" fmla="*/ 46303 w 51551"/>
                <a:gd name="connsiteY33" fmla="*/ 4893 h 29014"/>
                <a:gd name="connsiteX34" fmla="*/ 47806 w 51551"/>
                <a:gd name="connsiteY34" fmla="*/ 8116 h 29014"/>
                <a:gd name="connsiteX35" fmla="*/ 49124 w 51551"/>
                <a:gd name="connsiteY35" fmla="*/ 8201 h 29014"/>
                <a:gd name="connsiteX36" fmla="*/ 49616 w 51551"/>
                <a:gd name="connsiteY36" fmla="*/ 8851 h 29014"/>
                <a:gd name="connsiteX37" fmla="*/ 49294 w 51551"/>
                <a:gd name="connsiteY37" fmla="*/ 9932 h 29014"/>
                <a:gd name="connsiteX38" fmla="*/ 50354 w 51551"/>
                <a:gd name="connsiteY38" fmla="*/ 11193 h 29014"/>
                <a:gd name="connsiteX39" fmla="*/ 50293 w 51551"/>
                <a:gd name="connsiteY39" fmla="*/ 12419 h 29014"/>
                <a:gd name="connsiteX40" fmla="*/ 51551 w 51551"/>
                <a:gd name="connsiteY40" fmla="*/ 13963 h 29014"/>
                <a:gd name="connsiteX41" fmla="*/ 50202 w 51551"/>
                <a:gd name="connsiteY41" fmla="*/ 14355 h 29014"/>
                <a:gd name="connsiteX42" fmla="*/ 49381 w 51551"/>
                <a:gd name="connsiteY42" fmla="*/ 14899 h 29014"/>
                <a:gd name="connsiteX43" fmla="*/ 49131 w 51551"/>
                <a:gd name="connsiteY43" fmla="*/ 16147 h 29014"/>
                <a:gd name="connsiteX44" fmla="*/ 50113 w 51551"/>
                <a:gd name="connsiteY44" fmla="*/ 18188 h 29014"/>
                <a:gd name="connsiteX45" fmla="*/ 49345 w 51551"/>
                <a:gd name="connsiteY45" fmla="*/ 18671 h 29014"/>
                <a:gd name="connsiteX46" fmla="*/ 47139 w 51551"/>
                <a:gd name="connsiteY46" fmla="*/ 18563 h 29014"/>
                <a:gd name="connsiteX47" fmla="*/ 46846 w 51551"/>
                <a:gd name="connsiteY47" fmla="*/ 19420 h 29014"/>
                <a:gd name="connsiteX48" fmla="*/ 44243 w 51551"/>
                <a:gd name="connsiteY48" fmla="*/ 19190 h 29014"/>
                <a:gd name="connsiteX49" fmla="*/ 42928 w 51551"/>
                <a:gd name="connsiteY49" fmla="*/ 23335 h 29014"/>
                <a:gd name="connsiteX50" fmla="*/ 39275 w 51551"/>
                <a:gd name="connsiteY50" fmla="*/ 24377 h 29014"/>
                <a:gd name="connsiteX51" fmla="*/ 37649 w 51551"/>
                <a:gd name="connsiteY51" fmla="*/ 25324 h 29014"/>
                <a:gd name="connsiteX52" fmla="*/ 34651 w 51551"/>
                <a:gd name="connsiteY52" fmla="*/ 26466 h 29014"/>
                <a:gd name="connsiteX53" fmla="*/ 32881 w 51551"/>
                <a:gd name="connsiteY53" fmla="*/ 27327 h 29014"/>
                <a:gd name="connsiteX54" fmla="*/ 30989 w 51551"/>
                <a:gd name="connsiteY54" fmla="*/ 28656 h 29014"/>
                <a:gd name="connsiteX55" fmla="*/ 28521 w 51551"/>
                <a:gd name="connsiteY55" fmla="*/ 28985 h 29014"/>
                <a:gd name="connsiteX56" fmla="*/ 27572 w 51551"/>
                <a:gd name="connsiteY56" fmla="*/ 28067 h 29014"/>
                <a:gd name="connsiteX0" fmla="*/ 27679 w 51658"/>
                <a:gd name="connsiteY0" fmla="*/ 28067 h 29014"/>
                <a:gd name="connsiteX1" fmla="*/ 26770 w 51658"/>
                <a:gd name="connsiteY1" fmla="*/ 25908 h 29014"/>
                <a:gd name="connsiteX2" fmla="*/ 23397 w 51658"/>
                <a:gd name="connsiteY2" fmla="*/ 25691 h 29014"/>
                <a:gd name="connsiteX3" fmla="*/ 23507 w 51658"/>
                <a:gd name="connsiteY3" fmla="*/ 26980 h 29014"/>
                <a:gd name="connsiteX4" fmla="*/ 21668 w 51658"/>
                <a:gd name="connsiteY4" fmla="*/ 27369 h 29014"/>
                <a:gd name="connsiteX5" fmla="*/ 20388 w 51658"/>
                <a:gd name="connsiteY5" fmla="*/ 26477 h 29014"/>
                <a:gd name="connsiteX6" fmla="*/ 19005 w 51658"/>
                <a:gd name="connsiteY6" fmla="*/ 25022 h 29014"/>
                <a:gd name="connsiteX7" fmla="*/ 17334 w 51658"/>
                <a:gd name="connsiteY7" fmla="*/ 23673 h 29014"/>
                <a:gd name="connsiteX8" fmla="*/ 17816 w 51658"/>
                <a:gd name="connsiteY8" fmla="*/ 22885 h 29014"/>
                <a:gd name="connsiteX9" fmla="*/ 16968 w 51658"/>
                <a:gd name="connsiteY9" fmla="*/ 22397 h 29014"/>
                <a:gd name="connsiteX10" fmla="*/ 16449 w 51658"/>
                <a:gd name="connsiteY10" fmla="*/ 20005 h 29014"/>
                <a:gd name="connsiteX11" fmla="*/ 16910 w 51658"/>
                <a:gd name="connsiteY11" fmla="*/ 18418 h 29014"/>
                <a:gd name="connsiteX12" fmla="*/ 14168 w 51658"/>
                <a:gd name="connsiteY12" fmla="*/ 14283 h 29014"/>
                <a:gd name="connsiteX13" fmla="*/ 11414 w 51658"/>
                <a:gd name="connsiteY13" fmla="*/ 12969 h 29014"/>
                <a:gd name="connsiteX14" fmla="*/ 208 w 51658"/>
                <a:gd name="connsiteY14" fmla="*/ 3378 h 29014"/>
                <a:gd name="connsiteX15" fmla="*/ 5225 w 51658"/>
                <a:gd name="connsiteY15" fmla="*/ 2465 h 29014"/>
                <a:gd name="connsiteX16" fmla="*/ 18720 w 51658"/>
                <a:gd name="connsiteY16" fmla="*/ 6729 h 29014"/>
                <a:gd name="connsiteX17" fmla="*/ 20135 w 51658"/>
                <a:gd name="connsiteY17" fmla="*/ 5503 h 29014"/>
                <a:gd name="connsiteX18" fmla="*/ 19289 w 51658"/>
                <a:gd name="connsiteY18" fmla="*/ 4443 h 29014"/>
                <a:gd name="connsiteX19" fmla="*/ 19925 w 51658"/>
                <a:gd name="connsiteY19" fmla="*/ 3466 h 29014"/>
                <a:gd name="connsiteX20" fmla="*/ 21077 w 51658"/>
                <a:gd name="connsiteY20" fmla="*/ 3654 h 29014"/>
                <a:gd name="connsiteX21" fmla="*/ 23757 w 51658"/>
                <a:gd name="connsiteY21" fmla="*/ 1194 h 29014"/>
                <a:gd name="connsiteX22" fmla="*/ 28577 w 51658"/>
                <a:gd name="connsiteY22" fmla="*/ 2 h 29014"/>
                <a:gd name="connsiteX23" fmla="*/ 32646 w 51658"/>
                <a:gd name="connsiteY23" fmla="*/ 1436 h 29014"/>
                <a:gd name="connsiteX24" fmla="*/ 32286 w 51658"/>
                <a:gd name="connsiteY24" fmla="*/ 2171 h 29014"/>
                <a:gd name="connsiteX25" fmla="*/ 34216 w 51658"/>
                <a:gd name="connsiteY25" fmla="*/ 2366 h 29014"/>
                <a:gd name="connsiteX26" fmla="*/ 35756 w 51658"/>
                <a:gd name="connsiteY26" fmla="*/ 1758 h 29014"/>
                <a:gd name="connsiteX27" fmla="*/ 36340 w 51658"/>
                <a:gd name="connsiteY27" fmla="*/ 2803 h 29014"/>
                <a:gd name="connsiteX28" fmla="*/ 38468 w 51658"/>
                <a:gd name="connsiteY28" fmla="*/ 3379 h 29014"/>
                <a:gd name="connsiteX29" fmla="*/ 39332 w 51658"/>
                <a:gd name="connsiteY29" fmla="*/ 2103 h 29014"/>
                <a:gd name="connsiteX30" fmla="*/ 40607 w 51658"/>
                <a:gd name="connsiteY30" fmla="*/ 2359 h 29014"/>
                <a:gd name="connsiteX31" fmla="*/ 40575 w 51658"/>
                <a:gd name="connsiteY31" fmla="*/ 3159 h 29014"/>
                <a:gd name="connsiteX32" fmla="*/ 40459 w 51658"/>
                <a:gd name="connsiteY32" fmla="*/ 5559 h 29014"/>
                <a:gd name="connsiteX33" fmla="*/ 43404 w 51658"/>
                <a:gd name="connsiteY33" fmla="*/ 5867 h 29014"/>
                <a:gd name="connsiteX34" fmla="*/ 46410 w 51658"/>
                <a:gd name="connsiteY34" fmla="*/ 4893 h 29014"/>
                <a:gd name="connsiteX35" fmla="*/ 47913 w 51658"/>
                <a:gd name="connsiteY35" fmla="*/ 8116 h 29014"/>
                <a:gd name="connsiteX36" fmla="*/ 49231 w 51658"/>
                <a:gd name="connsiteY36" fmla="*/ 8201 h 29014"/>
                <a:gd name="connsiteX37" fmla="*/ 49723 w 51658"/>
                <a:gd name="connsiteY37" fmla="*/ 8851 h 29014"/>
                <a:gd name="connsiteX38" fmla="*/ 49401 w 51658"/>
                <a:gd name="connsiteY38" fmla="*/ 9932 h 29014"/>
                <a:gd name="connsiteX39" fmla="*/ 50461 w 51658"/>
                <a:gd name="connsiteY39" fmla="*/ 11193 h 29014"/>
                <a:gd name="connsiteX40" fmla="*/ 50400 w 51658"/>
                <a:gd name="connsiteY40" fmla="*/ 12419 h 29014"/>
                <a:gd name="connsiteX41" fmla="*/ 51658 w 51658"/>
                <a:gd name="connsiteY41" fmla="*/ 13963 h 29014"/>
                <a:gd name="connsiteX42" fmla="*/ 50309 w 51658"/>
                <a:gd name="connsiteY42" fmla="*/ 14355 h 29014"/>
                <a:gd name="connsiteX43" fmla="*/ 49488 w 51658"/>
                <a:gd name="connsiteY43" fmla="*/ 14899 h 29014"/>
                <a:gd name="connsiteX44" fmla="*/ 49238 w 51658"/>
                <a:gd name="connsiteY44" fmla="*/ 16147 h 29014"/>
                <a:gd name="connsiteX45" fmla="*/ 50220 w 51658"/>
                <a:gd name="connsiteY45" fmla="*/ 18188 h 29014"/>
                <a:gd name="connsiteX46" fmla="*/ 49452 w 51658"/>
                <a:gd name="connsiteY46" fmla="*/ 18671 h 29014"/>
                <a:gd name="connsiteX47" fmla="*/ 47246 w 51658"/>
                <a:gd name="connsiteY47" fmla="*/ 18563 h 29014"/>
                <a:gd name="connsiteX48" fmla="*/ 46953 w 51658"/>
                <a:gd name="connsiteY48" fmla="*/ 19420 h 29014"/>
                <a:gd name="connsiteX49" fmla="*/ 44350 w 51658"/>
                <a:gd name="connsiteY49" fmla="*/ 19190 h 29014"/>
                <a:gd name="connsiteX50" fmla="*/ 43035 w 51658"/>
                <a:gd name="connsiteY50" fmla="*/ 23335 h 29014"/>
                <a:gd name="connsiteX51" fmla="*/ 39382 w 51658"/>
                <a:gd name="connsiteY51" fmla="*/ 24377 h 29014"/>
                <a:gd name="connsiteX52" fmla="*/ 37756 w 51658"/>
                <a:gd name="connsiteY52" fmla="*/ 25324 h 29014"/>
                <a:gd name="connsiteX53" fmla="*/ 34758 w 51658"/>
                <a:gd name="connsiteY53" fmla="*/ 26466 h 29014"/>
                <a:gd name="connsiteX54" fmla="*/ 32988 w 51658"/>
                <a:gd name="connsiteY54" fmla="*/ 27327 h 29014"/>
                <a:gd name="connsiteX55" fmla="*/ 31096 w 51658"/>
                <a:gd name="connsiteY55" fmla="*/ 28656 h 29014"/>
                <a:gd name="connsiteX56" fmla="*/ 28628 w 51658"/>
                <a:gd name="connsiteY56" fmla="*/ 28985 h 29014"/>
                <a:gd name="connsiteX57" fmla="*/ 27679 w 51658"/>
                <a:gd name="connsiteY57" fmla="*/ 28067 h 29014"/>
                <a:gd name="connsiteX0" fmla="*/ 26818 w 50797"/>
                <a:gd name="connsiteY0" fmla="*/ 28067 h 29014"/>
                <a:gd name="connsiteX1" fmla="*/ 25909 w 50797"/>
                <a:gd name="connsiteY1" fmla="*/ 25908 h 29014"/>
                <a:gd name="connsiteX2" fmla="*/ 22536 w 50797"/>
                <a:gd name="connsiteY2" fmla="*/ 25691 h 29014"/>
                <a:gd name="connsiteX3" fmla="*/ 22646 w 50797"/>
                <a:gd name="connsiteY3" fmla="*/ 26980 h 29014"/>
                <a:gd name="connsiteX4" fmla="*/ 20807 w 50797"/>
                <a:gd name="connsiteY4" fmla="*/ 27369 h 29014"/>
                <a:gd name="connsiteX5" fmla="*/ 19527 w 50797"/>
                <a:gd name="connsiteY5" fmla="*/ 26477 h 29014"/>
                <a:gd name="connsiteX6" fmla="*/ 18144 w 50797"/>
                <a:gd name="connsiteY6" fmla="*/ 25022 h 29014"/>
                <a:gd name="connsiteX7" fmla="*/ 16473 w 50797"/>
                <a:gd name="connsiteY7" fmla="*/ 23673 h 29014"/>
                <a:gd name="connsiteX8" fmla="*/ 16955 w 50797"/>
                <a:gd name="connsiteY8" fmla="*/ 22885 h 29014"/>
                <a:gd name="connsiteX9" fmla="*/ 16107 w 50797"/>
                <a:gd name="connsiteY9" fmla="*/ 22397 h 29014"/>
                <a:gd name="connsiteX10" fmla="*/ 15588 w 50797"/>
                <a:gd name="connsiteY10" fmla="*/ 20005 h 29014"/>
                <a:gd name="connsiteX11" fmla="*/ 16049 w 50797"/>
                <a:gd name="connsiteY11" fmla="*/ 18418 h 29014"/>
                <a:gd name="connsiteX12" fmla="*/ 13307 w 50797"/>
                <a:gd name="connsiteY12" fmla="*/ 14283 h 29014"/>
                <a:gd name="connsiteX13" fmla="*/ 10553 w 50797"/>
                <a:gd name="connsiteY13" fmla="*/ 12969 h 29014"/>
                <a:gd name="connsiteX14" fmla="*/ 271 w 50797"/>
                <a:gd name="connsiteY14" fmla="*/ 5313 h 29014"/>
                <a:gd name="connsiteX15" fmla="*/ 4364 w 50797"/>
                <a:gd name="connsiteY15" fmla="*/ 2465 h 29014"/>
                <a:gd name="connsiteX16" fmla="*/ 17859 w 50797"/>
                <a:gd name="connsiteY16" fmla="*/ 6729 h 29014"/>
                <a:gd name="connsiteX17" fmla="*/ 19274 w 50797"/>
                <a:gd name="connsiteY17" fmla="*/ 5503 h 29014"/>
                <a:gd name="connsiteX18" fmla="*/ 18428 w 50797"/>
                <a:gd name="connsiteY18" fmla="*/ 4443 h 29014"/>
                <a:gd name="connsiteX19" fmla="*/ 19064 w 50797"/>
                <a:gd name="connsiteY19" fmla="*/ 3466 h 29014"/>
                <a:gd name="connsiteX20" fmla="*/ 20216 w 50797"/>
                <a:gd name="connsiteY20" fmla="*/ 3654 h 29014"/>
                <a:gd name="connsiteX21" fmla="*/ 22896 w 50797"/>
                <a:gd name="connsiteY21" fmla="*/ 1194 h 29014"/>
                <a:gd name="connsiteX22" fmla="*/ 27716 w 50797"/>
                <a:gd name="connsiteY22" fmla="*/ 2 h 29014"/>
                <a:gd name="connsiteX23" fmla="*/ 31785 w 50797"/>
                <a:gd name="connsiteY23" fmla="*/ 1436 h 29014"/>
                <a:gd name="connsiteX24" fmla="*/ 31425 w 50797"/>
                <a:gd name="connsiteY24" fmla="*/ 2171 h 29014"/>
                <a:gd name="connsiteX25" fmla="*/ 33355 w 50797"/>
                <a:gd name="connsiteY25" fmla="*/ 2366 h 29014"/>
                <a:gd name="connsiteX26" fmla="*/ 34895 w 50797"/>
                <a:gd name="connsiteY26" fmla="*/ 1758 h 29014"/>
                <a:gd name="connsiteX27" fmla="*/ 35479 w 50797"/>
                <a:gd name="connsiteY27" fmla="*/ 2803 h 29014"/>
                <a:gd name="connsiteX28" fmla="*/ 37607 w 50797"/>
                <a:gd name="connsiteY28" fmla="*/ 3379 h 29014"/>
                <a:gd name="connsiteX29" fmla="*/ 38471 w 50797"/>
                <a:gd name="connsiteY29" fmla="*/ 2103 h 29014"/>
                <a:gd name="connsiteX30" fmla="*/ 39746 w 50797"/>
                <a:gd name="connsiteY30" fmla="*/ 2359 h 29014"/>
                <a:gd name="connsiteX31" fmla="*/ 39714 w 50797"/>
                <a:gd name="connsiteY31" fmla="*/ 3159 h 29014"/>
                <a:gd name="connsiteX32" fmla="*/ 39598 w 50797"/>
                <a:gd name="connsiteY32" fmla="*/ 5559 h 29014"/>
                <a:gd name="connsiteX33" fmla="*/ 42543 w 50797"/>
                <a:gd name="connsiteY33" fmla="*/ 5867 h 29014"/>
                <a:gd name="connsiteX34" fmla="*/ 45549 w 50797"/>
                <a:gd name="connsiteY34" fmla="*/ 4893 h 29014"/>
                <a:gd name="connsiteX35" fmla="*/ 47052 w 50797"/>
                <a:gd name="connsiteY35" fmla="*/ 8116 h 29014"/>
                <a:gd name="connsiteX36" fmla="*/ 48370 w 50797"/>
                <a:gd name="connsiteY36" fmla="*/ 8201 h 29014"/>
                <a:gd name="connsiteX37" fmla="*/ 48862 w 50797"/>
                <a:gd name="connsiteY37" fmla="*/ 8851 h 29014"/>
                <a:gd name="connsiteX38" fmla="*/ 48540 w 50797"/>
                <a:gd name="connsiteY38" fmla="*/ 9932 h 29014"/>
                <a:gd name="connsiteX39" fmla="*/ 49600 w 50797"/>
                <a:gd name="connsiteY39" fmla="*/ 11193 h 29014"/>
                <a:gd name="connsiteX40" fmla="*/ 49539 w 50797"/>
                <a:gd name="connsiteY40" fmla="*/ 12419 h 29014"/>
                <a:gd name="connsiteX41" fmla="*/ 50797 w 50797"/>
                <a:gd name="connsiteY41" fmla="*/ 13963 h 29014"/>
                <a:gd name="connsiteX42" fmla="*/ 49448 w 50797"/>
                <a:gd name="connsiteY42" fmla="*/ 14355 h 29014"/>
                <a:gd name="connsiteX43" fmla="*/ 48627 w 50797"/>
                <a:gd name="connsiteY43" fmla="*/ 14899 h 29014"/>
                <a:gd name="connsiteX44" fmla="*/ 48377 w 50797"/>
                <a:gd name="connsiteY44" fmla="*/ 16147 h 29014"/>
                <a:gd name="connsiteX45" fmla="*/ 49359 w 50797"/>
                <a:gd name="connsiteY45" fmla="*/ 18188 h 29014"/>
                <a:gd name="connsiteX46" fmla="*/ 48591 w 50797"/>
                <a:gd name="connsiteY46" fmla="*/ 18671 h 29014"/>
                <a:gd name="connsiteX47" fmla="*/ 46385 w 50797"/>
                <a:gd name="connsiteY47" fmla="*/ 18563 h 29014"/>
                <a:gd name="connsiteX48" fmla="*/ 46092 w 50797"/>
                <a:gd name="connsiteY48" fmla="*/ 19420 h 29014"/>
                <a:gd name="connsiteX49" fmla="*/ 43489 w 50797"/>
                <a:gd name="connsiteY49" fmla="*/ 19190 h 29014"/>
                <a:gd name="connsiteX50" fmla="*/ 42174 w 50797"/>
                <a:gd name="connsiteY50" fmla="*/ 23335 h 29014"/>
                <a:gd name="connsiteX51" fmla="*/ 38521 w 50797"/>
                <a:gd name="connsiteY51" fmla="*/ 24377 h 29014"/>
                <a:gd name="connsiteX52" fmla="*/ 36895 w 50797"/>
                <a:gd name="connsiteY52" fmla="*/ 25324 h 29014"/>
                <a:gd name="connsiteX53" fmla="*/ 33897 w 50797"/>
                <a:gd name="connsiteY53" fmla="*/ 26466 h 29014"/>
                <a:gd name="connsiteX54" fmla="*/ 32127 w 50797"/>
                <a:gd name="connsiteY54" fmla="*/ 27327 h 29014"/>
                <a:gd name="connsiteX55" fmla="*/ 30235 w 50797"/>
                <a:gd name="connsiteY55" fmla="*/ 28656 h 29014"/>
                <a:gd name="connsiteX56" fmla="*/ 27767 w 50797"/>
                <a:gd name="connsiteY56" fmla="*/ 28985 h 29014"/>
                <a:gd name="connsiteX57" fmla="*/ 26818 w 50797"/>
                <a:gd name="connsiteY57" fmla="*/ 28067 h 29014"/>
                <a:gd name="connsiteX0" fmla="*/ 27017 w 50996"/>
                <a:gd name="connsiteY0" fmla="*/ 28067 h 29014"/>
                <a:gd name="connsiteX1" fmla="*/ 26108 w 50996"/>
                <a:gd name="connsiteY1" fmla="*/ 25908 h 29014"/>
                <a:gd name="connsiteX2" fmla="*/ 22735 w 50996"/>
                <a:gd name="connsiteY2" fmla="*/ 25691 h 29014"/>
                <a:gd name="connsiteX3" fmla="*/ 22845 w 50996"/>
                <a:gd name="connsiteY3" fmla="*/ 26980 h 29014"/>
                <a:gd name="connsiteX4" fmla="*/ 21006 w 50996"/>
                <a:gd name="connsiteY4" fmla="*/ 27369 h 29014"/>
                <a:gd name="connsiteX5" fmla="*/ 19726 w 50996"/>
                <a:gd name="connsiteY5" fmla="*/ 26477 h 29014"/>
                <a:gd name="connsiteX6" fmla="*/ 18343 w 50996"/>
                <a:gd name="connsiteY6" fmla="*/ 25022 h 29014"/>
                <a:gd name="connsiteX7" fmla="*/ 16672 w 50996"/>
                <a:gd name="connsiteY7" fmla="*/ 23673 h 29014"/>
                <a:gd name="connsiteX8" fmla="*/ 17154 w 50996"/>
                <a:gd name="connsiteY8" fmla="*/ 22885 h 29014"/>
                <a:gd name="connsiteX9" fmla="*/ 16306 w 50996"/>
                <a:gd name="connsiteY9" fmla="*/ 22397 h 29014"/>
                <a:gd name="connsiteX10" fmla="*/ 15787 w 50996"/>
                <a:gd name="connsiteY10" fmla="*/ 20005 h 29014"/>
                <a:gd name="connsiteX11" fmla="*/ 16248 w 50996"/>
                <a:gd name="connsiteY11" fmla="*/ 18418 h 29014"/>
                <a:gd name="connsiteX12" fmla="*/ 13506 w 50996"/>
                <a:gd name="connsiteY12" fmla="*/ 14283 h 29014"/>
                <a:gd name="connsiteX13" fmla="*/ 10752 w 50996"/>
                <a:gd name="connsiteY13" fmla="*/ 12969 h 29014"/>
                <a:gd name="connsiteX14" fmla="*/ 470 w 50996"/>
                <a:gd name="connsiteY14" fmla="*/ 5313 h 29014"/>
                <a:gd name="connsiteX15" fmla="*/ 2022 w 50996"/>
                <a:gd name="connsiteY15" fmla="*/ 1359 h 29014"/>
                <a:gd name="connsiteX16" fmla="*/ 4563 w 50996"/>
                <a:gd name="connsiteY16" fmla="*/ 2465 h 29014"/>
                <a:gd name="connsiteX17" fmla="*/ 18058 w 50996"/>
                <a:gd name="connsiteY17" fmla="*/ 6729 h 29014"/>
                <a:gd name="connsiteX18" fmla="*/ 19473 w 50996"/>
                <a:gd name="connsiteY18" fmla="*/ 5503 h 29014"/>
                <a:gd name="connsiteX19" fmla="*/ 18627 w 50996"/>
                <a:gd name="connsiteY19" fmla="*/ 4443 h 29014"/>
                <a:gd name="connsiteX20" fmla="*/ 19263 w 50996"/>
                <a:gd name="connsiteY20" fmla="*/ 3466 h 29014"/>
                <a:gd name="connsiteX21" fmla="*/ 20415 w 50996"/>
                <a:gd name="connsiteY21" fmla="*/ 3654 h 29014"/>
                <a:gd name="connsiteX22" fmla="*/ 23095 w 50996"/>
                <a:gd name="connsiteY22" fmla="*/ 1194 h 29014"/>
                <a:gd name="connsiteX23" fmla="*/ 27915 w 50996"/>
                <a:gd name="connsiteY23" fmla="*/ 2 h 29014"/>
                <a:gd name="connsiteX24" fmla="*/ 31984 w 50996"/>
                <a:gd name="connsiteY24" fmla="*/ 1436 h 29014"/>
                <a:gd name="connsiteX25" fmla="*/ 31624 w 50996"/>
                <a:gd name="connsiteY25" fmla="*/ 2171 h 29014"/>
                <a:gd name="connsiteX26" fmla="*/ 33554 w 50996"/>
                <a:gd name="connsiteY26" fmla="*/ 2366 h 29014"/>
                <a:gd name="connsiteX27" fmla="*/ 35094 w 50996"/>
                <a:gd name="connsiteY27" fmla="*/ 1758 h 29014"/>
                <a:gd name="connsiteX28" fmla="*/ 35678 w 50996"/>
                <a:gd name="connsiteY28" fmla="*/ 2803 h 29014"/>
                <a:gd name="connsiteX29" fmla="*/ 37806 w 50996"/>
                <a:gd name="connsiteY29" fmla="*/ 3379 h 29014"/>
                <a:gd name="connsiteX30" fmla="*/ 38670 w 50996"/>
                <a:gd name="connsiteY30" fmla="*/ 2103 h 29014"/>
                <a:gd name="connsiteX31" fmla="*/ 39945 w 50996"/>
                <a:gd name="connsiteY31" fmla="*/ 2359 h 29014"/>
                <a:gd name="connsiteX32" fmla="*/ 39913 w 50996"/>
                <a:gd name="connsiteY32" fmla="*/ 3159 h 29014"/>
                <a:gd name="connsiteX33" fmla="*/ 39797 w 50996"/>
                <a:gd name="connsiteY33" fmla="*/ 5559 h 29014"/>
                <a:gd name="connsiteX34" fmla="*/ 42742 w 50996"/>
                <a:gd name="connsiteY34" fmla="*/ 5867 h 29014"/>
                <a:gd name="connsiteX35" fmla="*/ 45748 w 50996"/>
                <a:gd name="connsiteY35" fmla="*/ 4893 h 29014"/>
                <a:gd name="connsiteX36" fmla="*/ 47251 w 50996"/>
                <a:gd name="connsiteY36" fmla="*/ 8116 h 29014"/>
                <a:gd name="connsiteX37" fmla="*/ 48569 w 50996"/>
                <a:gd name="connsiteY37" fmla="*/ 8201 h 29014"/>
                <a:gd name="connsiteX38" fmla="*/ 49061 w 50996"/>
                <a:gd name="connsiteY38" fmla="*/ 8851 h 29014"/>
                <a:gd name="connsiteX39" fmla="*/ 48739 w 50996"/>
                <a:gd name="connsiteY39" fmla="*/ 9932 h 29014"/>
                <a:gd name="connsiteX40" fmla="*/ 49799 w 50996"/>
                <a:gd name="connsiteY40" fmla="*/ 11193 h 29014"/>
                <a:gd name="connsiteX41" fmla="*/ 49738 w 50996"/>
                <a:gd name="connsiteY41" fmla="*/ 12419 h 29014"/>
                <a:gd name="connsiteX42" fmla="*/ 50996 w 50996"/>
                <a:gd name="connsiteY42" fmla="*/ 13963 h 29014"/>
                <a:gd name="connsiteX43" fmla="*/ 49647 w 50996"/>
                <a:gd name="connsiteY43" fmla="*/ 14355 h 29014"/>
                <a:gd name="connsiteX44" fmla="*/ 48826 w 50996"/>
                <a:gd name="connsiteY44" fmla="*/ 14899 h 29014"/>
                <a:gd name="connsiteX45" fmla="*/ 48576 w 50996"/>
                <a:gd name="connsiteY45" fmla="*/ 16147 h 29014"/>
                <a:gd name="connsiteX46" fmla="*/ 49558 w 50996"/>
                <a:gd name="connsiteY46" fmla="*/ 18188 h 29014"/>
                <a:gd name="connsiteX47" fmla="*/ 48790 w 50996"/>
                <a:gd name="connsiteY47" fmla="*/ 18671 h 29014"/>
                <a:gd name="connsiteX48" fmla="*/ 46584 w 50996"/>
                <a:gd name="connsiteY48" fmla="*/ 18563 h 29014"/>
                <a:gd name="connsiteX49" fmla="*/ 46291 w 50996"/>
                <a:gd name="connsiteY49" fmla="*/ 19420 h 29014"/>
                <a:gd name="connsiteX50" fmla="*/ 43688 w 50996"/>
                <a:gd name="connsiteY50" fmla="*/ 19190 h 29014"/>
                <a:gd name="connsiteX51" fmla="*/ 42373 w 50996"/>
                <a:gd name="connsiteY51" fmla="*/ 23335 h 29014"/>
                <a:gd name="connsiteX52" fmla="*/ 38720 w 50996"/>
                <a:gd name="connsiteY52" fmla="*/ 24377 h 29014"/>
                <a:gd name="connsiteX53" fmla="*/ 37094 w 50996"/>
                <a:gd name="connsiteY53" fmla="*/ 25324 h 29014"/>
                <a:gd name="connsiteX54" fmla="*/ 34096 w 50996"/>
                <a:gd name="connsiteY54" fmla="*/ 26466 h 29014"/>
                <a:gd name="connsiteX55" fmla="*/ 32326 w 50996"/>
                <a:gd name="connsiteY55" fmla="*/ 27327 h 29014"/>
                <a:gd name="connsiteX56" fmla="*/ 30434 w 50996"/>
                <a:gd name="connsiteY56" fmla="*/ 28656 h 29014"/>
                <a:gd name="connsiteX57" fmla="*/ 27966 w 50996"/>
                <a:gd name="connsiteY57" fmla="*/ 28985 h 29014"/>
                <a:gd name="connsiteX58" fmla="*/ 27017 w 50996"/>
                <a:gd name="connsiteY58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9702 w 52640"/>
                <a:gd name="connsiteY18" fmla="*/ 6729 h 29014"/>
                <a:gd name="connsiteX19" fmla="*/ 21117 w 52640"/>
                <a:gd name="connsiteY19" fmla="*/ 5503 h 29014"/>
                <a:gd name="connsiteX20" fmla="*/ 20271 w 52640"/>
                <a:gd name="connsiteY20" fmla="*/ 4443 h 29014"/>
                <a:gd name="connsiteX21" fmla="*/ 20907 w 52640"/>
                <a:gd name="connsiteY21" fmla="*/ 3466 h 29014"/>
                <a:gd name="connsiteX22" fmla="*/ 22059 w 52640"/>
                <a:gd name="connsiteY22" fmla="*/ 3654 h 29014"/>
                <a:gd name="connsiteX23" fmla="*/ 24739 w 52640"/>
                <a:gd name="connsiteY23" fmla="*/ 1194 h 29014"/>
                <a:gd name="connsiteX24" fmla="*/ 29559 w 52640"/>
                <a:gd name="connsiteY24" fmla="*/ 2 h 29014"/>
                <a:gd name="connsiteX25" fmla="*/ 33628 w 52640"/>
                <a:gd name="connsiteY25" fmla="*/ 1436 h 29014"/>
                <a:gd name="connsiteX26" fmla="*/ 33268 w 52640"/>
                <a:gd name="connsiteY26" fmla="*/ 2171 h 29014"/>
                <a:gd name="connsiteX27" fmla="*/ 35198 w 52640"/>
                <a:gd name="connsiteY27" fmla="*/ 2366 h 29014"/>
                <a:gd name="connsiteX28" fmla="*/ 36738 w 52640"/>
                <a:gd name="connsiteY28" fmla="*/ 1758 h 29014"/>
                <a:gd name="connsiteX29" fmla="*/ 37322 w 52640"/>
                <a:gd name="connsiteY29" fmla="*/ 2803 h 29014"/>
                <a:gd name="connsiteX30" fmla="*/ 39450 w 52640"/>
                <a:gd name="connsiteY30" fmla="*/ 3379 h 29014"/>
                <a:gd name="connsiteX31" fmla="*/ 40314 w 52640"/>
                <a:gd name="connsiteY31" fmla="*/ 2103 h 29014"/>
                <a:gd name="connsiteX32" fmla="*/ 41589 w 52640"/>
                <a:gd name="connsiteY32" fmla="*/ 2359 h 29014"/>
                <a:gd name="connsiteX33" fmla="*/ 41557 w 52640"/>
                <a:gd name="connsiteY33" fmla="*/ 3159 h 29014"/>
                <a:gd name="connsiteX34" fmla="*/ 41441 w 52640"/>
                <a:gd name="connsiteY34" fmla="*/ 5559 h 29014"/>
                <a:gd name="connsiteX35" fmla="*/ 44386 w 52640"/>
                <a:gd name="connsiteY35" fmla="*/ 5867 h 29014"/>
                <a:gd name="connsiteX36" fmla="*/ 47392 w 52640"/>
                <a:gd name="connsiteY36" fmla="*/ 4893 h 29014"/>
                <a:gd name="connsiteX37" fmla="*/ 48895 w 52640"/>
                <a:gd name="connsiteY37" fmla="*/ 8116 h 29014"/>
                <a:gd name="connsiteX38" fmla="*/ 50213 w 52640"/>
                <a:gd name="connsiteY38" fmla="*/ 8201 h 29014"/>
                <a:gd name="connsiteX39" fmla="*/ 50705 w 52640"/>
                <a:gd name="connsiteY39" fmla="*/ 8851 h 29014"/>
                <a:gd name="connsiteX40" fmla="*/ 50383 w 52640"/>
                <a:gd name="connsiteY40" fmla="*/ 9932 h 29014"/>
                <a:gd name="connsiteX41" fmla="*/ 51443 w 52640"/>
                <a:gd name="connsiteY41" fmla="*/ 11193 h 29014"/>
                <a:gd name="connsiteX42" fmla="*/ 51382 w 52640"/>
                <a:gd name="connsiteY42" fmla="*/ 12419 h 29014"/>
                <a:gd name="connsiteX43" fmla="*/ 52640 w 52640"/>
                <a:gd name="connsiteY43" fmla="*/ 13963 h 29014"/>
                <a:gd name="connsiteX44" fmla="*/ 51291 w 52640"/>
                <a:gd name="connsiteY44" fmla="*/ 14355 h 29014"/>
                <a:gd name="connsiteX45" fmla="*/ 50470 w 52640"/>
                <a:gd name="connsiteY45" fmla="*/ 14899 h 29014"/>
                <a:gd name="connsiteX46" fmla="*/ 50220 w 52640"/>
                <a:gd name="connsiteY46" fmla="*/ 16147 h 29014"/>
                <a:gd name="connsiteX47" fmla="*/ 51202 w 52640"/>
                <a:gd name="connsiteY47" fmla="*/ 18188 h 29014"/>
                <a:gd name="connsiteX48" fmla="*/ 50434 w 52640"/>
                <a:gd name="connsiteY48" fmla="*/ 18671 h 29014"/>
                <a:gd name="connsiteX49" fmla="*/ 48228 w 52640"/>
                <a:gd name="connsiteY49" fmla="*/ 18563 h 29014"/>
                <a:gd name="connsiteX50" fmla="*/ 47935 w 52640"/>
                <a:gd name="connsiteY50" fmla="*/ 19420 h 29014"/>
                <a:gd name="connsiteX51" fmla="*/ 45332 w 52640"/>
                <a:gd name="connsiteY51" fmla="*/ 19190 h 29014"/>
                <a:gd name="connsiteX52" fmla="*/ 44017 w 52640"/>
                <a:gd name="connsiteY52" fmla="*/ 23335 h 29014"/>
                <a:gd name="connsiteX53" fmla="*/ 40364 w 52640"/>
                <a:gd name="connsiteY53" fmla="*/ 24377 h 29014"/>
                <a:gd name="connsiteX54" fmla="*/ 38738 w 52640"/>
                <a:gd name="connsiteY54" fmla="*/ 25324 h 29014"/>
                <a:gd name="connsiteX55" fmla="*/ 35740 w 52640"/>
                <a:gd name="connsiteY55" fmla="*/ 26466 h 29014"/>
                <a:gd name="connsiteX56" fmla="*/ 33970 w 52640"/>
                <a:gd name="connsiteY56" fmla="*/ 27327 h 29014"/>
                <a:gd name="connsiteX57" fmla="*/ 32078 w 52640"/>
                <a:gd name="connsiteY57" fmla="*/ 28656 h 29014"/>
                <a:gd name="connsiteX58" fmla="*/ 29610 w 52640"/>
                <a:gd name="connsiteY58" fmla="*/ 28985 h 29014"/>
                <a:gd name="connsiteX59" fmla="*/ 28661 w 52640"/>
                <a:gd name="connsiteY59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9702 w 52640"/>
                <a:gd name="connsiteY19" fmla="*/ 6729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502 w 52640"/>
                <a:gd name="connsiteY21" fmla="*/ 298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0907 w 52640"/>
                <a:gd name="connsiteY22" fmla="*/ 3585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2871 w 52640"/>
                <a:gd name="connsiteY22" fmla="*/ 1558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9815 h 30762"/>
                <a:gd name="connsiteX1" fmla="*/ 27752 w 52640"/>
                <a:gd name="connsiteY1" fmla="*/ 27656 h 30762"/>
                <a:gd name="connsiteX2" fmla="*/ 24379 w 52640"/>
                <a:gd name="connsiteY2" fmla="*/ 27439 h 30762"/>
                <a:gd name="connsiteX3" fmla="*/ 24489 w 52640"/>
                <a:gd name="connsiteY3" fmla="*/ 28728 h 30762"/>
                <a:gd name="connsiteX4" fmla="*/ 22650 w 52640"/>
                <a:gd name="connsiteY4" fmla="*/ 29117 h 30762"/>
                <a:gd name="connsiteX5" fmla="*/ 21370 w 52640"/>
                <a:gd name="connsiteY5" fmla="*/ 28225 h 30762"/>
                <a:gd name="connsiteX6" fmla="*/ 19987 w 52640"/>
                <a:gd name="connsiteY6" fmla="*/ 26770 h 30762"/>
                <a:gd name="connsiteX7" fmla="*/ 18316 w 52640"/>
                <a:gd name="connsiteY7" fmla="*/ 25421 h 30762"/>
                <a:gd name="connsiteX8" fmla="*/ 18798 w 52640"/>
                <a:gd name="connsiteY8" fmla="*/ 24633 h 30762"/>
                <a:gd name="connsiteX9" fmla="*/ 17950 w 52640"/>
                <a:gd name="connsiteY9" fmla="*/ 24145 h 30762"/>
                <a:gd name="connsiteX10" fmla="*/ 17431 w 52640"/>
                <a:gd name="connsiteY10" fmla="*/ 21753 h 30762"/>
                <a:gd name="connsiteX11" fmla="*/ 17892 w 52640"/>
                <a:gd name="connsiteY11" fmla="*/ 20166 h 30762"/>
                <a:gd name="connsiteX12" fmla="*/ 15150 w 52640"/>
                <a:gd name="connsiteY12" fmla="*/ 16031 h 30762"/>
                <a:gd name="connsiteX13" fmla="*/ 12396 w 52640"/>
                <a:gd name="connsiteY13" fmla="*/ 14717 h 30762"/>
                <a:gd name="connsiteX14" fmla="*/ 2114 w 52640"/>
                <a:gd name="connsiteY14" fmla="*/ 7061 h 30762"/>
                <a:gd name="connsiteX15" fmla="*/ 85 w 52640"/>
                <a:gd name="connsiteY15" fmla="*/ 5594 h 30762"/>
                <a:gd name="connsiteX16" fmla="*/ 3666 w 52640"/>
                <a:gd name="connsiteY16" fmla="*/ 3107 h 30762"/>
                <a:gd name="connsiteX17" fmla="*/ 6207 w 52640"/>
                <a:gd name="connsiteY17" fmla="*/ 4213 h 30762"/>
                <a:gd name="connsiteX18" fmla="*/ 9327 w 52640"/>
                <a:gd name="connsiteY18" fmla="*/ 4305 h 30762"/>
                <a:gd name="connsiteX19" fmla="*/ 13233 w 52640"/>
                <a:gd name="connsiteY19" fmla="*/ 2029 h 30762"/>
                <a:gd name="connsiteX20" fmla="*/ 17420 w 52640"/>
                <a:gd name="connsiteY20" fmla="*/ 1631 h 30762"/>
                <a:gd name="connsiteX21" fmla="*/ 20502 w 52640"/>
                <a:gd name="connsiteY21" fmla="*/ 2046 h 30762"/>
                <a:gd name="connsiteX22" fmla="*/ 22871 w 52640"/>
                <a:gd name="connsiteY22" fmla="*/ 3187 h 30762"/>
                <a:gd name="connsiteX23" fmla="*/ 22059 w 52640"/>
                <a:gd name="connsiteY23" fmla="*/ 5402 h 30762"/>
                <a:gd name="connsiteX24" fmla="*/ 24739 w 52640"/>
                <a:gd name="connsiteY24" fmla="*/ 2942 h 30762"/>
                <a:gd name="connsiteX25" fmla="*/ 38107 w 52640"/>
                <a:gd name="connsiteY25" fmla="*/ 0 h 30762"/>
                <a:gd name="connsiteX26" fmla="*/ 33628 w 52640"/>
                <a:gd name="connsiteY26" fmla="*/ 3184 h 30762"/>
                <a:gd name="connsiteX27" fmla="*/ 33268 w 52640"/>
                <a:gd name="connsiteY27" fmla="*/ 3919 h 30762"/>
                <a:gd name="connsiteX28" fmla="*/ 35198 w 52640"/>
                <a:gd name="connsiteY28" fmla="*/ 4114 h 30762"/>
                <a:gd name="connsiteX29" fmla="*/ 36738 w 52640"/>
                <a:gd name="connsiteY29" fmla="*/ 3506 h 30762"/>
                <a:gd name="connsiteX30" fmla="*/ 37322 w 52640"/>
                <a:gd name="connsiteY30" fmla="*/ 4551 h 30762"/>
                <a:gd name="connsiteX31" fmla="*/ 39450 w 52640"/>
                <a:gd name="connsiteY31" fmla="*/ 5127 h 30762"/>
                <a:gd name="connsiteX32" fmla="*/ 40314 w 52640"/>
                <a:gd name="connsiteY32" fmla="*/ 3851 h 30762"/>
                <a:gd name="connsiteX33" fmla="*/ 41589 w 52640"/>
                <a:gd name="connsiteY33" fmla="*/ 4107 h 30762"/>
                <a:gd name="connsiteX34" fmla="*/ 41557 w 52640"/>
                <a:gd name="connsiteY34" fmla="*/ 4907 h 30762"/>
                <a:gd name="connsiteX35" fmla="*/ 41441 w 52640"/>
                <a:gd name="connsiteY35" fmla="*/ 7307 h 30762"/>
                <a:gd name="connsiteX36" fmla="*/ 44386 w 52640"/>
                <a:gd name="connsiteY36" fmla="*/ 7615 h 30762"/>
                <a:gd name="connsiteX37" fmla="*/ 47392 w 52640"/>
                <a:gd name="connsiteY37" fmla="*/ 6641 h 30762"/>
                <a:gd name="connsiteX38" fmla="*/ 48895 w 52640"/>
                <a:gd name="connsiteY38" fmla="*/ 9864 h 30762"/>
                <a:gd name="connsiteX39" fmla="*/ 50213 w 52640"/>
                <a:gd name="connsiteY39" fmla="*/ 9949 h 30762"/>
                <a:gd name="connsiteX40" fmla="*/ 50705 w 52640"/>
                <a:gd name="connsiteY40" fmla="*/ 10599 h 30762"/>
                <a:gd name="connsiteX41" fmla="*/ 50383 w 52640"/>
                <a:gd name="connsiteY41" fmla="*/ 11680 h 30762"/>
                <a:gd name="connsiteX42" fmla="*/ 51443 w 52640"/>
                <a:gd name="connsiteY42" fmla="*/ 12941 h 30762"/>
                <a:gd name="connsiteX43" fmla="*/ 51382 w 52640"/>
                <a:gd name="connsiteY43" fmla="*/ 14167 h 30762"/>
                <a:gd name="connsiteX44" fmla="*/ 52640 w 52640"/>
                <a:gd name="connsiteY44" fmla="*/ 15711 h 30762"/>
                <a:gd name="connsiteX45" fmla="*/ 51291 w 52640"/>
                <a:gd name="connsiteY45" fmla="*/ 16103 h 30762"/>
                <a:gd name="connsiteX46" fmla="*/ 50470 w 52640"/>
                <a:gd name="connsiteY46" fmla="*/ 16647 h 30762"/>
                <a:gd name="connsiteX47" fmla="*/ 50220 w 52640"/>
                <a:gd name="connsiteY47" fmla="*/ 17895 h 30762"/>
                <a:gd name="connsiteX48" fmla="*/ 51202 w 52640"/>
                <a:gd name="connsiteY48" fmla="*/ 19936 h 30762"/>
                <a:gd name="connsiteX49" fmla="*/ 50434 w 52640"/>
                <a:gd name="connsiteY49" fmla="*/ 20419 h 30762"/>
                <a:gd name="connsiteX50" fmla="*/ 48228 w 52640"/>
                <a:gd name="connsiteY50" fmla="*/ 20311 h 30762"/>
                <a:gd name="connsiteX51" fmla="*/ 47935 w 52640"/>
                <a:gd name="connsiteY51" fmla="*/ 21168 h 30762"/>
                <a:gd name="connsiteX52" fmla="*/ 45332 w 52640"/>
                <a:gd name="connsiteY52" fmla="*/ 20938 h 30762"/>
                <a:gd name="connsiteX53" fmla="*/ 44017 w 52640"/>
                <a:gd name="connsiteY53" fmla="*/ 25083 h 30762"/>
                <a:gd name="connsiteX54" fmla="*/ 40364 w 52640"/>
                <a:gd name="connsiteY54" fmla="*/ 26125 h 30762"/>
                <a:gd name="connsiteX55" fmla="*/ 38738 w 52640"/>
                <a:gd name="connsiteY55" fmla="*/ 27072 h 30762"/>
                <a:gd name="connsiteX56" fmla="*/ 35740 w 52640"/>
                <a:gd name="connsiteY56" fmla="*/ 28214 h 30762"/>
                <a:gd name="connsiteX57" fmla="*/ 33970 w 52640"/>
                <a:gd name="connsiteY57" fmla="*/ 29075 h 30762"/>
                <a:gd name="connsiteX58" fmla="*/ 32078 w 52640"/>
                <a:gd name="connsiteY58" fmla="*/ 30404 h 30762"/>
                <a:gd name="connsiteX59" fmla="*/ 29610 w 52640"/>
                <a:gd name="connsiteY59" fmla="*/ 30733 h 30762"/>
                <a:gd name="connsiteX60" fmla="*/ 28661 w 52640"/>
                <a:gd name="connsiteY60" fmla="*/ 29815 h 30762"/>
                <a:gd name="connsiteX0" fmla="*/ 28661 w 52640"/>
                <a:gd name="connsiteY0" fmla="*/ 29892 h 30839"/>
                <a:gd name="connsiteX1" fmla="*/ 27752 w 52640"/>
                <a:gd name="connsiteY1" fmla="*/ 27733 h 30839"/>
                <a:gd name="connsiteX2" fmla="*/ 24379 w 52640"/>
                <a:gd name="connsiteY2" fmla="*/ 27516 h 30839"/>
                <a:gd name="connsiteX3" fmla="*/ 24489 w 52640"/>
                <a:gd name="connsiteY3" fmla="*/ 28805 h 30839"/>
                <a:gd name="connsiteX4" fmla="*/ 22650 w 52640"/>
                <a:gd name="connsiteY4" fmla="*/ 29194 h 30839"/>
                <a:gd name="connsiteX5" fmla="*/ 21370 w 52640"/>
                <a:gd name="connsiteY5" fmla="*/ 28302 h 30839"/>
                <a:gd name="connsiteX6" fmla="*/ 19987 w 52640"/>
                <a:gd name="connsiteY6" fmla="*/ 26847 h 30839"/>
                <a:gd name="connsiteX7" fmla="*/ 18316 w 52640"/>
                <a:gd name="connsiteY7" fmla="*/ 25498 h 30839"/>
                <a:gd name="connsiteX8" fmla="*/ 18798 w 52640"/>
                <a:gd name="connsiteY8" fmla="*/ 24710 h 30839"/>
                <a:gd name="connsiteX9" fmla="*/ 17950 w 52640"/>
                <a:gd name="connsiteY9" fmla="*/ 24222 h 30839"/>
                <a:gd name="connsiteX10" fmla="*/ 17431 w 52640"/>
                <a:gd name="connsiteY10" fmla="*/ 21830 h 30839"/>
                <a:gd name="connsiteX11" fmla="*/ 17892 w 52640"/>
                <a:gd name="connsiteY11" fmla="*/ 20243 h 30839"/>
                <a:gd name="connsiteX12" fmla="*/ 15150 w 52640"/>
                <a:gd name="connsiteY12" fmla="*/ 16108 h 30839"/>
                <a:gd name="connsiteX13" fmla="*/ 12396 w 52640"/>
                <a:gd name="connsiteY13" fmla="*/ 14794 h 30839"/>
                <a:gd name="connsiteX14" fmla="*/ 2114 w 52640"/>
                <a:gd name="connsiteY14" fmla="*/ 7138 h 30839"/>
                <a:gd name="connsiteX15" fmla="*/ 85 w 52640"/>
                <a:gd name="connsiteY15" fmla="*/ 5671 h 30839"/>
                <a:gd name="connsiteX16" fmla="*/ 3666 w 52640"/>
                <a:gd name="connsiteY16" fmla="*/ 3184 h 30839"/>
                <a:gd name="connsiteX17" fmla="*/ 6207 w 52640"/>
                <a:gd name="connsiteY17" fmla="*/ 4290 h 30839"/>
                <a:gd name="connsiteX18" fmla="*/ 9327 w 52640"/>
                <a:gd name="connsiteY18" fmla="*/ 4382 h 30839"/>
                <a:gd name="connsiteX19" fmla="*/ 13233 w 52640"/>
                <a:gd name="connsiteY19" fmla="*/ 2106 h 30839"/>
                <a:gd name="connsiteX20" fmla="*/ 17420 w 52640"/>
                <a:gd name="connsiteY20" fmla="*/ 1708 h 30839"/>
                <a:gd name="connsiteX21" fmla="*/ 20502 w 52640"/>
                <a:gd name="connsiteY21" fmla="*/ 2123 h 30839"/>
                <a:gd name="connsiteX22" fmla="*/ 22871 w 52640"/>
                <a:gd name="connsiteY22" fmla="*/ 3264 h 30839"/>
                <a:gd name="connsiteX23" fmla="*/ 22059 w 52640"/>
                <a:gd name="connsiteY23" fmla="*/ 5479 h 30839"/>
                <a:gd name="connsiteX24" fmla="*/ 33287 w 52640"/>
                <a:gd name="connsiteY24" fmla="*/ 1361 h 30839"/>
                <a:gd name="connsiteX25" fmla="*/ 38107 w 52640"/>
                <a:gd name="connsiteY25" fmla="*/ 77 h 30839"/>
                <a:gd name="connsiteX26" fmla="*/ 33628 w 52640"/>
                <a:gd name="connsiteY26" fmla="*/ 3261 h 30839"/>
                <a:gd name="connsiteX27" fmla="*/ 33268 w 52640"/>
                <a:gd name="connsiteY27" fmla="*/ 3996 h 30839"/>
                <a:gd name="connsiteX28" fmla="*/ 35198 w 52640"/>
                <a:gd name="connsiteY28" fmla="*/ 4191 h 30839"/>
                <a:gd name="connsiteX29" fmla="*/ 36738 w 52640"/>
                <a:gd name="connsiteY29" fmla="*/ 3583 h 30839"/>
                <a:gd name="connsiteX30" fmla="*/ 37322 w 52640"/>
                <a:gd name="connsiteY30" fmla="*/ 4628 h 30839"/>
                <a:gd name="connsiteX31" fmla="*/ 39450 w 52640"/>
                <a:gd name="connsiteY31" fmla="*/ 5204 h 30839"/>
                <a:gd name="connsiteX32" fmla="*/ 40314 w 52640"/>
                <a:gd name="connsiteY32" fmla="*/ 3928 h 30839"/>
                <a:gd name="connsiteX33" fmla="*/ 41589 w 52640"/>
                <a:gd name="connsiteY33" fmla="*/ 4184 h 30839"/>
                <a:gd name="connsiteX34" fmla="*/ 41557 w 52640"/>
                <a:gd name="connsiteY34" fmla="*/ 4984 h 30839"/>
                <a:gd name="connsiteX35" fmla="*/ 41441 w 52640"/>
                <a:gd name="connsiteY35" fmla="*/ 7384 h 30839"/>
                <a:gd name="connsiteX36" fmla="*/ 44386 w 52640"/>
                <a:gd name="connsiteY36" fmla="*/ 7692 h 30839"/>
                <a:gd name="connsiteX37" fmla="*/ 47392 w 52640"/>
                <a:gd name="connsiteY37" fmla="*/ 6718 h 30839"/>
                <a:gd name="connsiteX38" fmla="*/ 48895 w 52640"/>
                <a:gd name="connsiteY38" fmla="*/ 9941 h 30839"/>
                <a:gd name="connsiteX39" fmla="*/ 50213 w 52640"/>
                <a:gd name="connsiteY39" fmla="*/ 10026 h 30839"/>
                <a:gd name="connsiteX40" fmla="*/ 50705 w 52640"/>
                <a:gd name="connsiteY40" fmla="*/ 10676 h 30839"/>
                <a:gd name="connsiteX41" fmla="*/ 50383 w 52640"/>
                <a:gd name="connsiteY41" fmla="*/ 11757 h 30839"/>
                <a:gd name="connsiteX42" fmla="*/ 51443 w 52640"/>
                <a:gd name="connsiteY42" fmla="*/ 13018 h 30839"/>
                <a:gd name="connsiteX43" fmla="*/ 51382 w 52640"/>
                <a:gd name="connsiteY43" fmla="*/ 14244 h 30839"/>
                <a:gd name="connsiteX44" fmla="*/ 52640 w 52640"/>
                <a:gd name="connsiteY44" fmla="*/ 15788 h 30839"/>
                <a:gd name="connsiteX45" fmla="*/ 51291 w 52640"/>
                <a:gd name="connsiteY45" fmla="*/ 16180 h 30839"/>
                <a:gd name="connsiteX46" fmla="*/ 50470 w 52640"/>
                <a:gd name="connsiteY46" fmla="*/ 16724 h 30839"/>
                <a:gd name="connsiteX47" fmla="*/ 50220 w 52640"/>
                <a:gd name="connsiteY47" fmla="*/ 17972 h 30839"/>
                <a:gd name="connsiteX48" fmla="*/ 51202 w 52640"/>
                <a:gd name="connsiteY48" fmla="*/ 20013 h 30839"/>
                <a:gd name="connsiteX49" fmla="*/ 50434 w 52640"/>
                <a:gd name="connsiteY49" fmla="*/ 20496 h 30839"/>
                <a:gd name="connsiteX50" fmla="*/ 48228 w 52640"/>
                <a:gd name="connsiteY50" fmla="*/ 20388 h 30839"/>
                <a:gd name="connsiteX51" fmla="*/ 47935 w 52640"/>
                <a:gd name="connsiteY51" fmla="*/ 21245 h 30839"/>
                <a:gd name="connsiteX52" fmla="*/ 45332 w 52640"/>
                <a:gd name="connsiteY52" fmla="*/ 21015 h 30839"/>
                <a:gd name="connsiteX53" fmla="*/ 44017 w 52640"/>
                <a:gd name="connsiteY53" fmla="*/ 25160 h 30839"/>
                <a:gd name="connsiteX54" fmla="*/ 40364 w 52640"/>
                <a:gd name="connsiteY54" fmla="*/ 26202 h 30839"/>
                <a:gd name="connsiteX55" fmla="*/ 38738 w 52640"/>
                <a:gd name="connsiteY55" fmla="*/ 27149 h 30839"/>
                <a:gd name="connsiteX56" fmla="*/ 35740 w 52640"/>
                <a:gd name="connsiteY56" fmla="*/ 28291 h 30839"/>
                <a:gd name="connsiteX57" fmla="*/ 33970 w 52640"/>
                <a:gd name="connsiteY57" fmla="*/ 29152 h 30839"/>
                <a:gd name="connsiteX58" fmla="*/ 32078 w 52640"/>
                <a:gd name="connsiteY58" fmla="*/ 30481 h 30839"/>
                <a:gd name="connsiteX59" fmla="*/ 29610 w 52640"/>
                <a:gd name="connsiteY59" fmla="*/ 30810 h 30839"/>
                <a:gd name="connsiteX60" fmla="*/ 28661 w 52640"/>
                <a:gd name="connsiteY60" fmla="*/ 29892 h 30839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2871 w 52640"/>
                <a:gd name="connsiteY22" fmla="*/ 3233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3102 w 52640"/>
                <a:gd name="connsiteY22" fmla="*/ 2496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30236 h 31183"/>
                <a:gd name="connsiteX1" fmla="*/ 27752 w 52640"/>
                <a:gd name="connsiteY1" fmla="*/ 28077 h 31183"/>
                <a:gd name="connsiteX2" fmla="*/ 24379 w 52640"/>
                <a:gd name="connsiteY2" fmla="*/ 27860 h 31183"/>
                <a:gd name="connsiteX3" fmla="*/ 24489 w 52640"/>
                <a:gd name="connsiteY3" fmla="*/ 29149 h 31183"/>
                <a:gd name="connsiteX4" fmla="*/ 22650 w 52640"/>
                <a:gd name="connsiteY4" fmla="*/ 29538 h 31183"/>
                <a:gd name="connsiteX5" fmla="*/ 21370 w 52640"/>
                <a:gd name="connsiteY5" fmla="*/ 28646 h 31183"/>
                <a:gd name="connsiteX6" fmla="*/ 19987 w 52640"/>
                <a:gd name="connsiteY6" fmla="*/ 27191 h 31183"/>
                <a:gd name="connsiteX7" fmla="*/ 18316 w 52640"/>
                <a:gd name="connsiteY7" fmla="*/ 25842 h 31183"/>
                <a:gd name="connsiteX8" fmla="*/ 18798 w 52640"/>
                <a:gd name="connsiteY8" fmla="*/ 25054 h 31183"/>
                <a:gd name="connsiteX9" fmla="*/ 17950 w 52640"/>
                <a:gd name="connsiteY9" fmla="*/ 24566 h 31183"/>
                <a:gd name="connsiteX10" fmla="*/ 17431 w 52640"/>
                <a:gd name="connsiteY10" fmla="*/ 22174 h 31183"/>
                <a:gd name="connsiteX11" fmla="*/ 17892 w 52640"/>
                <a:gd name="connsiteY11" fmla="*/ 20587 h 31183"/>
                <a:gd name="connsiteX12" fmla="*/ 15150 w 52640"/>
                <a:gd name="connsiteY12" fmla="*/ 16452 h 31183"/>
                <a:gd name="connsiteX13" fmla="*/ 12396 w 52640"/>
                <a:gd name="connsiteY13" fmla="*/ 15138 h 31183"/>
                <a:gd name="connsiteX14" fmla="*/ 2114 w 52640"/>
                <a:gd name="connsiteY14" fmla="*/ 7482 h 31183"/>
                <a:gd name="connsiteX15" fmla="*/ 85 w 52640"/>
                <a:gd name="connsiteY15" fmla="*/ 6015 h 31183"/>
                <a:gd name="connsiteX16" fmla="*/ 3666 w 52640"/>
                <a:gd name="connsiteY16" fmla="*/ 3528 h 31183"/>
                <a:gd name="connsiteX17" fmla="*/ 6207 w 52640"/>
                <a:gd name="connsiteY17" fmla="*/ 4634 h 31183"/>
                <a:gd name="connsiteX18" fmla="*/ 9327 w 52640"/>
                <a:gd name="connsiteY18" fmla="*/ 4726 h 31183"/>
                <a:gd name="connsiteX19" fmla="*/ 13233 w 52640"/>
                <a:gd name="connsiteY19" fmla="*/ 2450 h 31183"/>
                <a:gd name="connsiteX20" fmla="*/ 17420 w 52640"/>
                <a:gd name="connsiteY20" fmla="*/ 2052 h 31183"/>
                <a:gd name="connsiteX21" fmla="*/ 20502 w 52640"/>
                <a:gd name="connsiteY21" fmla="*/ 2467 h 31183"/>
                <a:gd name="connsiteX22" fmla="*/ 23102 w 52640"/>
                <a:gd name="connsiteY22" fmla="*/ 2871 h 31183"/>
                <a:gd name="connsiteX23" fmla="*/ 29452 w 52640"/>
                <a:gd name="connsiteY23" fmla="*/ 1401 h 31183"/>
                <a:gd name="connsiteX24" fmla="*/ 33403 w 52640"/>
                <a:gd name="connsiteY24" fmla="*/ 139 h 31183"/>
                <a:gd name="connsiteX25" fmla="*/ 38107 w 52640"/>
                <a:gd name="connsiteY25" fmla="*/ 421 h 31183"/>
                <a:gd name="connsiteX26" fmla="*/ 33628 w 52640"/>
                <a:gd name="connsiteY26" fmla="*/ 3605 h 31183"/>
                <a:gd name="connsiteX27" fmla="*/ 33268 w 52640"/>
                <a:gd name="connsiteY27" fmla="*/ 4340 h 31183"/>
                <a:gd name="connsiteX28" fmla="*/ 35198 w 52640"/>
                <a:gd name="connsiteY28" fmla="*/ 4535 h 31183"/>
                <a:gd name="connsiteX29" fmla="*/ 36738 w 52640"/>
                <a:gd name="connsiteY29" fmla="*/ 3927 h 31183"/>
                <a:gd name="connsiteX30" fmla="*/ 37322 w 52640"/>
                <a:gd name="connsiteY30" fmla="*/ 4972 h 31183"/>
                <a:gd name="connsiteX31" fmla="*/ 39450 w 52640"/>
                <a:gd name="connsiteY31" fmla="*/ 5548 h 31183"/>
                <a:gd name="connsiteX32" fmla="*/ 40314 w 52640"/>
                <a:gd name="connsiteY32" fmla="*/ 4272 h 31183"/>
                <a:gd name="connsiteX33" fmla="*/ 41589 w 52640"/>
                <a:gd name="connsiteY33" fmla="*/ 4528 h 31183"/>
                <a:gd name="connsiteX34" fmla="*/ 41557 w 52640"/>
                <a:gd name="connsiteY34" fmla="*/ 5328 h 31183"/>
                <a:gd name="connsiteX35" fmla="*/ 41441 w 52640"/>
                <a:gd name="connsiteY35" fmla="*/ 7728 h 31183"/>
                <a:gd name="connsiteX36" fmla="*/ 44386 w 52640"/>
                <a:gd name="connsiteY36" fmla="*/ 8036 h 31183"/>
                <a:gd name="connsiteX37" fmla="*/ 47392 w 52640"/>
                <a:gd name="connsiteY37" fmla="*/ 7062 h 31183"/>
                <a:gd name="connsiteX38" fmla="*/ 48895 w 52640"/>
                <a:gd name="connsiteY38" fmla="*/ 10285 h 31183"/>
                <a:gd name="connsiteX39" fmla="*/ 50213 w 52640"/>
                <a:gd name="connsiteY39" fmla="*/ 10370 h 31183"/>
                <a:gd name="connsiteX40" fmla="*/ 50705 w 52640"/>
                <a:gd name="connsiteY40" fmla="*/ 11020 h 31183"/>
                <a:gd name="connsiteX41" fmla="*/ 50383 w 52640"/>
                <a:gd name="connsiteY41" fmla="*/ 12101 h 31183"/>
                <a:gd name="connsiteX42" fmla="*/ 51443 w 52640"/>
                <a:gd name="connsiteY42" fmla="*/ 13362 h 31183"/>
                <a:gd name="connsiteX43" fmla="*/ 51382 w 52640"/>
                <a:gd name="connsiteY43" fmla="*/ 14588 h 31183"/>
                <a:gd name="connsiteX44" fmla="*/ 52640 w 52640"/>
                <a:gd name="connsiteY44" fmla="*/ 16132 h 31183"/>
                <a:gd name="connsiteX45" fmla="*/ 51291 w 52640"/>
                <a:gd name="connsiteY45" fmla="*/ 16524 h 31183"/>
                <a:gd name="connsiteX46" fmla="*/ 50470 w 52640"/>
                <a:gd name="connsiteY46" fmla="*/ 17068 h 31183"/>
                <a:gd name="connsiteX47" fmla="*/ 50220 w 52640"/>
                <a:gd name="connsiteY47" fmla="*/ 18316 h 31183"/>
                <a:gd name="connsiteX48" fmla="*/ 51202 w 52640"/>
                <a:gd name="connsiteY48" fmla="*/ 20357 h 31183"/>
                <a:gd name="connsiteX49" fmla="*/ 50434 w 52640"/>
                <a:gd name="connsiteY49" fmla="*/ 20840 h 31183"/>
                <a:gd name="connsiteX50" fmla="*/ 48228 w 52640"/>
                <a:gd name="connsiteY50" fmla="*/ 20732 h 31183"/>
                <a:gd name="connsiteX51" fmla="*/ 47935 w 52640"/>
                <a:gd name="connsiteY51" fmla="*/ 21589 h 31183"/>
                <a:gd name="connsiteX52" fmla="*/ 45332 w 52640"/>
                <a:gd name="connsiteY52" fmla="*/ 21359 h 31183"/>
                <a:gd name="connsiteX53" fmla="*/ 44017 w 52640"/>
                <a:gd name="connsiteY53" fmla="*/ 25504 h 31183"/>
                <a:gd name="connsiteX54" fmla="*/ 40364 w 52640"/>
                <a:gd name="connsiteY54" fmla="*/ 26546 h 31183"/>
                <a:gd name="connsiteX55" fmla="*/ 38738 w 52640"/>
                <a:gd name="connsiteY55" fmla="*/ 27493 h 31183"/>
                <a:gd name="connsiteX56" fmla="*/ 35740 w 52640"/>
                <a:gd name="connsiteY56" fmla="*/ 28635 h 31183"/>
                <a:gd name="connsiteX57" fmla="*/ 33970 w 52640"/>
                <a:gd name="connsiteY57" fmla="*/ 29496 h 31183"/>
                <a:gd name="connsiteX58" fmla="*/ 32078 w 52640"/>
                <a:gd name="connsiteY58" fmla="*/ 30825 h 31183"/>
                <a:gd name="connsiteX59" fmla="*/ 29610 w 52640"/>
                <a:gd name="connsiteY59" fmla="*/ 31154 h 31183"/>
                <a:gd name="connsiteX60" fmla="*/ 28661 w 52640"/>
                <a:gd name="connsiteY60" fmla="*/ 30236 h 31183"/>
                <a:gd name="connsiteX0" fmla="*/ 28661 w 52640"/>
                <a:gd name="connsiteY0" fmla="*/ 32397 h 33344"/>
                <a:gd name="connsiteX1" fmla="*/ 27752 w 52640"/>
                <a:gd name="connsiteY1" fmla="*/ 30238 h 33344"/>
                <a:gd name="connsiteX2" fmla="*/ 24379 w 52640"/>
                <a:gd name="connsiteY2" fmla="*/ 30021 h 33344"/>
                <a:gd name="connsiteX3" fmla="*/ 24489 w 52640"/>
                <a:gd name="connsiteY3" fmla="*/ 31310 h 33344"/>
                <a:gd name="connsiteX4" fmla="*/ 22650 w 52640"/>
                <a:gd name="connsiteY4" fmla="*/ 31699 h 33344"/>
                <a:gd name="connsiteX5" fmla="*/ 21370 w 52640"/>
                <a:gd name="connsiteY5" fmla="*/ 30807 h 33344"/>
                <a:gd name="connsiteX6" fmla="*/ 19987 w 52640"/>
                <a:gd name="connsiteY6" fmla="*/ 29352 h 33344"/>
                <a:gd name="connsiteX7" fmla="*/ 18316 w 52640"/>
                <a:gd name="connsiteY7" fmla="*/ 28003 h 33344"/>
                <a:gd name="connsiteX8" fmla="*/ 18798 w 52640"/>
                <a:gd name="connsiteY8" fmla="*/ 27215 h 33344"/>
                <a:gd name="connsiteX9" fmla="*/ 17950 w 52640"/>
                <a:gd name="connsiteY9" fmla="*/ 26727 h 33344"/>
                <a:gd name="connsiteX10" fmla="*/ 17431 w 52640"/>
                <a:gd name="connsiteY10" fmla="*/ 24335 h 33344"/>
                <a:gd name="connsiteX11" fmla="*/ 17892 w 52640"/>
                <a:gd name="connsiteY11" fmla="*/ 22748 h 33344"/>
                <a:gd name="connsiteX12" fmla="*/ 15150 w 52640"/>
                <a:gd name="connsiteY12" fmla="*/ 18613 h 33344"/>
                <a:gd name="connsiteX13" fmla="*/ 12396 w 52640"/>
                <a:gd name="connsiteY13" fmla="*/ 17299 h 33344"/>
                <a:gd name="connsiteX14" fmla="*/ 2114 w 52640"/>
                <a:gd name="connsiteY14" fmla="*/ 9643 h 33344"/>
                <a:gd name="connsiteX15" fmla="*/ 85 w 52640"/>
                <a:gd name="connsiteY15" fmla="*/ 8176 h 33344"/>
                <a:gd name="connsiteX16" fmla="*/ 3666 w 52640"/>
                <a:gd name="connsiteY16" fmla="*/ 5689 h 33344"/>
                <a:gd name="connsiteX17" fmla="*/ 6207 w 52640"/>
                <a:gd name="connsiteY17" fmla="*/ 6795 h 33344"/>
                <a:gd name="connsiteX18" fmla="*/ 9327 w 52640"/>
                <a:gd name="connsiteY18" fmla="*/ 6887 h 33344"/>
                <a:gd name="connsiteX19" fmla="*/ 13233 w 52640"/>
                <a:gd name="connsiteY19" fmla="*/ 4611 h 33344"/>
                <a:gd name="connsiteX20" fmla="*/ 17420 w 52640"/>
                <a:gd name="connsiteY20" fmla="*/ 4213 h 33344"/>
                <a:gd name="connsiteX21" fmla="*/ 20502 w 52640"/>
                <a:gd name="connsiteY21" fmla="*/ 4628 h 33344"/>
                <a:gd name="connsiteX22" fmla="*/ 23102 w 52640"/>
                <a:gd name="connsiteY22" fmla="*/ 5032 h 33344"/>
                <a:gd name="connsiteX23" fmla="*/ 29452 w 52640"/>
                <a:gd name="connsiteY23" fmla="*/ 3562 h 33344"/>
                <a:gd name="connsiteX24" fmla="*/ 33403 w 52640"/>
                <a:gd name="connsiteY24" fmla="*/ 2300 h 33344"/>
                <a:gd name="connsiteX25" fmla="*/ 38107 w 52640"/>
                <a:gd name="connsiteY25" fmla="*/ 95 h 33344"/>
                <a:gd name="connsiteX26" fmla="*/ 33628 w 52640"/>
                <a:gd name="connsiteY26" fmla="*/ 5766 h 33344"/>
                <a:gd name="connsiteX27" fmla="*/ 33268 w 52640"/>
                <a:gd name="connsiteY27" fmla="*/ 6501 h 33344"/>
                <a:gd name="connsiteX28" fmla="*/ 35198 w 52640"/>
                <a:gd name="connsiteY28" fmla="*/ 6696 h 33344"/>
                <a:gd name="connsiteX29" fmla="*/ 36738 w 52640"/>
                <a:gd name="connsiteY29" fmla="*/ 6088 h 33344"/>
                <a:gd name="connsiteX30" fmla="*/ 37322 w 52640"/>
                <a:gd name="connsiteY30" fmla="*/ 7133 h 33344"/>
                <a:gd name="connsiteX31" fmla="*/ 39450 w 52640"/>
                <a:gd name="connsiteY31" fmla="*/ 7709 h 33344"/>
                <a:gd name="connsiteX32" fmla="*/ 40314 w 52640"/>
                <a:gd name="connsiteY32" fmla="*/ 6433 h 33344"/>
                <a:gd name="connsiteX33" fmla="*/ 41589 w 52640"/>
                <a:gd name="connsiteY33" fmla="*/ 6689 h 33344"/>
                <a:gd name="connsiteX34" fmla="*/ 41557 w 52640"/>
                <a:gd name="connsiteY34" fmla="*/ 7489 h 33344"/>
                <a:gd name="connsiteX35" fmla="*/ 41441 w 52640"/>
                <a:gd name="connsiteY35" fmla="*/ 9889 h 33344"/>
                <a:gd name="connsiteX36" fmla="*/ 44386 w 52640"/>
                <a:gd name="connsiteY36" fmla="*/ 10197 h 33344"/>
                <a:gd name="connsiteX37" fmla="*/ 47392 w 52640"/>
                <a:gd name="connsiteY37" fmla="*/ 9223 h 33344"/>
                <a:gd name="connsiteX38" fmla="*/ 48895 w 52640"/>
                <a:gd name="connsiteY38" fmla="*/ 12446 h 33344"/>
                <a:gd name="connsiteX39" fmla="*/ 50213 w 52640"/>
                <a:gd name="connsiteY39" fmla="*/ 12531 h 33344"/>
                <a:gd name="connsiteX40" fmla="*/ 50705 w 52640"/>
                <a:gd name="connsiteY40" fmla="*/ 13181 h 33344"/>
                <a:gd name="connsiteX41" fmla="*/ 50383 w 52640"/>
                <a:gd name="connsiteY41" fmla="*/ 14262 h 33344"/>
                <a:gd name="connsiteX42" fmla="*/ 51443 w 52640"/>
                <a:gd name="connsiteY42" fmla="*/ 15523 h 33344"/>
                <a:gd name="connsiteX43" fmla="*/ 51382 w 52640"/>
                <a:gd name="connsiteY43" fmla="*/ 16749 h 33344"/>
                <a:gd name="connsiteX44" fmla="*/ 52640 w 52640"/>
                <a:gd name="connsiteY44" fmla="*/ 18293 h 33344"/>
                <a:gd name="connsiteX45" fmla="*/ 51291 w 52640"/>
                <a:gd name="connsiteY45" fmla="*/ 18685 h 33344"/>
                <a:gd name="connsiteX46" fmla="*/ 50470 w 52640"/>
                <a:gd name="connsiteY46" fmla="*/ 19229 h 33344"/>
                <a:gd name="connsiteX47" fmla="*/ 50220 w 52640"/>
                <a:gd name="connsiteY47" fmla="*/ 20477 h 33344"/>
                <a:gd name="connsiteX48" fmla="*/ 51202 w 52640"/>
                <a:gd name="connsiteY48" fmla="*/ 22518 h 33344"/>
                <a:gd name="connsiteX49" fmla="*/ 50434 w 52640"/>
                <a:gd name="connsiteY49" fmla="*/ 23001 h 33344"/>
                <a:gd name="connsiteX50" fmla="*/ 48228 w 52640"/>
                <a:gd name="connsiteY50" fmla="*/ 22893 h 33344"/>
                <a:gd name="connsiteX51" fmla="*/ 47935 w 52640"/>
                <a:gd name="connsiteY51" fmla="*/ 23750 h 33344"/>
                <a:gd name="connsiteX52" fmla="*/ 45332 w 52640"/>
                <a:gd name="connsiteY52" fmla="*/ 23520 h 33344"/>
                <a:gd name="connsiteX53" fmla="*/ 44017 w 52640"/>
                <a:gd name="connsiteY53" fmla="*/ 27665 h 33344"/>
                <a:gd name="connsiteX54" fmla="*/ 40364 w 52640"/>
                <a:gd name="connsiteY54" fmla="*/ 28707 h 33344"/>
                <a:gd name="connsiteX55" fmla="*/ 38738 w 52640"/>
                <a:gd name="connsiteY55" fmla="*/ 29654 h 33344"/>
                <a:gd name="connsiteX56" fmla="*/ 35740 w 52640"/>
                <a:gd name="connsiteY56" fmla="*/ 30796 h 33344"/>
                <a:gd name="connsiteX57" fmla="*/ 33970 w 52640"/>
                <a:gd name="connsiteY57" fmla="*/ 31657 h 33344"/>
                <a:gd name="connsiteX58" fmla="*/ 32078 w 52640"/>
                <a:gd name="connsiteY58" fmla="*/ 32986 h 33344"/>
                <a:gd name="connsiteX59" fmla="*/ 29610 w 52640"/>
                <a:gd name="connsiteY59" fmla="*/ 33315 h 33344"/>
                <a:gd name="connsiteX60" fmla="*/ 28661 w 52640"/>
                <a:gd name="connsiteY60" fmla="*/ 32397 h 33344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33268 w 52640"/>
                <a:gd name="connsiteY27" fmla="*/ 6407 h 33250"/>
                <a:gd name="connsiteX28" fmla="*/ 35198 w 52640"/>
                <a:gd name="connsiteY28" fmla="*/ 6602 h 33250"/>
                <a:gd name="connsiteX29" fmla="*/ 36738 w 52640"/>
                <a:gd name="connsiteY29" fmla="*/ 5994 h 33250"/>
                <a:gd name="connsiteX30" fmla="*/ 37322 w 52640"/>
                <a:gd name="connsiteY30" fmla="*/ 7039 h 33250"/>
                <a:gd name="connsiteX31" fmla="*/ 39450 w 52640"/>
                <a:gd name="connsiteY31" fmla="*/ 7615 h 33250"/>
                <a:gd name="connsiteX32" fmla="*/ 40314 w 52640"/>
                <a:gd name="connsiteY32" fmla="*/ 6339 h 33250"/>
                <a:gd name="connsiteX33" fmla="*/ 41589 w 52640"/>
                <a:gd name="connsiteY33" fmla="*/ 6595 h 33250"/>
                <a:gd name="connsiteX34" fmla="*/ 41557 w 52640"/>
                <a:gd name="connsiteY34" fmla="*/ 7395 h 33250"/>
                <a:gd name="connsiteX35" fmla="*/ 41441 w 52640"/>
                <a:gd name="connsiteY35" fmla="*/ 9795 h 33250"/>
                <a:gd name="connsiteX36" fmla="*/ 44386 w 52640"/>
                <a:gd name="connsiteY36" fmla="*/ 10103 h 33250"/>
                <a:gd name="connsiteX37" fmla="*/ 47392 w 52640"/>
                <a:gd name="connsiteY37" fmla="*/ 9129 h 33250"/>
                <a:gd name="connsiteX38" fmla="*/ 48895 w 52640"/>
                <a:gd name="connsiteY38" fmla="*/ 12352 h 33250"/>
                <a:gd name="connsiteX39" fmla="*/ 50213 w 52640"/>
                <a:gd name="connsiteY39" fmla="*/ 12437 h 33250"/>
                <a:gd name="connsiteX40" fmla="*/ 50705 w 52640"/>
                <a:gd name="connsiteY40" fmla="*/ 13087 h 33250"/>
                <a:gd name="connsiteX41" fmla="*/ 50383 w 52640"/>
                <a:gd name="connsiteY41" fmla="*/ 14168 h 33250"/>
                <a:gd name="connsiteX42" fmla="*/ 51443 w 52640"/>
                <a:gd name="connsiteY42" fmla="*/ 15429 h 33250"/>
                <a:gd name="connsiteX43" fmla="*/ 51382 w 52640"/>
                <a:gd name="connsiteY43" fmla="*/ 16655 h 33250"/>
                <a:gd name="connsiteX44" fmla="*/ 52640 w 52640"/>
                <a:gd name="connsiteY44" fmla="*/ 18199 h 33250"/>
                <a:gd name="connsiteX45" fmla="*/ 51291 w 52640"/>
                <a:gd name="connsiteY45" fmla="*/ 18591 h 33250"/>
                <a:gd name="connsiteX46" fmla="*/ 50470 w 52640"/>
                <a:gd name="connsiteY46" fmla="*/ 19135 h 33250"/>
                <a:gd name="connsiteX47" fmla="*/ 50220 w 52640"/>
                <a:gd name="connsiteY47" fmla="*/ 20383 h 33250"/>
                <a:gd name="connsiteX48" fmla="*/ 51202 w 52640"/>
                <a:gd name="connsiteY48" fmla="*/ 22424 h 33250"/>
                <a:gd name="connsiteX49" fmla="*/ 50434 w 52640"/>
                <a:gd name="connsiteY49" fmla="*/ 22907 h 33250"/>
                <a:gd name="connsiteX50" fmla="*/ 48228 w 52640"/>
                <a:gd name="connsiteY50" fmla="*/ 22799 h 33250"/>
                <a:gd name="connsiteX51" fmla="*/ 47935 w 52640"/>
                <a:gd name="connsiteY51" fmla="*/ 23656 h 33250"/>
                <a:gd name="connsiteX52" fmla="*/ 45332 w 52640"/>
                <a:gd name="connsiteY52" fmla="*/ 23426 h 33250"/>
                <a:gd name="connsiteX53" fmla="*/ 44017 w 52640"/>
                <a:gd name="connsiteY53" fmla="*/ 27571 h 33250"/>
                <a:gd name="connsiteX54" fmla="*/ 40364 w 52640"/>
                <a:gd name="connsiteY54" fmla="*/ 28613 h 33250"/>
                <a:gd name="connsiteX55" fmla="*/ 38738 w 52640"/>
                <a:gd name="connsiteY55" fmla="*/ 29560 h 33250"/>
                <a:gd name="connsiteX56" fmla="*/ 35740 w 52640"/>
                <a:gd name="connsiteY56" fmla="*/ 30702 h 33250"/>
                <a:gd name="connsiteX57" fmla="*/ 33970 w 52640"/>
                <a:gd name="connsiteY57" fmla="*/ 31563 h 33250"/>
                <a:gd name="connsiteX58" fmla="*/ 32078 w 52640"/>
                <a:gd name="connsiteY58" fmla="*/ 32892 h 33250"/>
                <a:gd name="connsiteX59" fmla="*/ 29610 w 52640"/>
                <a:gd name="connsiteY59" fmla="*/ 33221 h 33250"/>
                <a:gd name="connsiteX60" fmla="*/ 28661 w 52640"/>
                <a:gd name="connsiteY60" fmla="*/ 32303 h 33250"/>
                <a:gd name="connsiteX0" fmla="*/ 28661 w 52640"/>
                <a:gd name="connsiteY0" fmla="*/ 32455 h 33402"/>
                <a:gd name="connsiteX1" fmla="*/ 27752 w 52640"/>
                <a:gd name="connsiteY1" fmla="*/ 30296 h 33402"/>
                <a:gd name="connsiteX2" fmla="*/ 24379 w 52640"/>
                <a:gd name="connsiteY2" fmla="*/ 30079 h 33402"/>
                <a:gd name="connsiteX3" fmla="*/ 24489 w 52640"/>
                <a:gd name="connsiteY3" fmla="*/ 31368 h 33402"/>
                <a:gd name="connsiteX4" fmla="*/ 22650 w 52640"/>
                <a:gd name="connsiteY4" fmla="*/ 31757 h 33402"/>
                <a:gd name="connsiteX5" fmla="*/ 21370 w 52640"/>
                <a:gd name="connsiteY5" fmla="*/ 30865 h 33402"/>
                <a:gd name="connsiteX6" fmla="*/ 19987 w 52640"/>
                <a:gd name="connsiteY6" fmla="*/ 29410 h 33402"/>
                <a:gd name="connsiteX7" fmla="*/ 18316 w 52640"/>
                <a:gd name="connsiteY7" fmla="*/ 28061 h 33402"/>
                <a:gd name="connsiteX8" fmla="*/ 18798 w 52640"/>
                <a:gd name="connsiteY8" fmla="*/ 27273 h 33402"/>
                <a:gd name="connsiteX9" fmla="*/ 17950 w 52640"/>
                <a:gd name="connsiteY9" fmla="*/ 26785 h 33402"/>
                <a:gd name="connsiteX10" fmla="*/ 17431 w 52640"/>
                <a:gd name="connsiteY10" fmla="*/ 24393 h 33402"/>
                <a:gd name="connsiteX11" fmla="*/ 17892 w 52640"/>
                <a:gd name="connsiteY11" fmla="*/ 22806 h 33402"/>
                <a:gd name="connsiteX12" fmla="*/ 15150 w 52640"/>
                <a:gd name="connsiteY12" fmla="*/ 18671 h 33402"/>
                <a:gd name="connsiteX13" fmla="*/ 12396 w 52640"/>
                <a:gd name="connsiteY13" fmla="*/ 17357 h 33402"/>
                <a:gd name="connsiteX14" fmla="*/ 2114 w 52640"/>
                <a:gd name="connsiteY14" fmla="*/ 9701 h 33402"/>
                <a:gd name="connsiteX15" fmla="*/ 85 w 52640"/>
                <a:gd name="connsiteY15" fmla="*/ 8234 h 33402"/>
                <a:gd name="connsiteX16" fmla="*/ 3666 w 52640"/>
                <a:gd name="connsiteY16" fmla="*/ 5747 h 33402"/>
                <a:gd name="connsiteX17" fmla="*/ 6207 w 52640"/>
                <a:gd name="connsiteY17" fmla="*/ 6853 h 33402"/>
                <a:gd name="connsiteX18" fmla="*/ 9327 w 52640"/>
                <a:gd name="connsiteY18" fmla="*/ 6945 h 33402"/>
                <a:gd name="connsiteX19" fmla="*/ 13233 w 52640"/>
                <a:gd name="connsiteY19" fmla="*/ 4669 h 33402"/>
                <a:gd name="connsiteX20" fmla="*/ 17420 w 52640"/>
                <a:gd name="connsiteY20" fmla="*/ 4271 h 33402"/>
                <a:gd name="connsiteX21" fmla="*/ 20502 w 52640"/>
                <a:gd name="connsiteY21" fmla="*/ 4686 h 33402"/>
                <a:gd name="connsiteX22" fmla="*/ 23102 w 52640"/>
                <a:gd name="connsiteY22" fmla="*/ 5090 h 33402"/>
                <a:gd name="connsiteX23" fmla="*/ 29452 w 52640"/>
                <a:gd name="connsiteY23" fmla="*/ 3620 h 33402"/>
                <a:gd name="connsiteX24" fmla="*/ 33403 w 52640"/>
                <a:gd name="connsiteY24" fmla="*/ 2358 h 33402"/>
                <a:gd name="connsiteX25" fmla="*/ 38107 w 52640"/>
                <a:gd name="connsiteY25" fmla="*/ 153 h 33402"/>
                <a:gd name="connsiteX26" fmla="*/ 45873 w 52640"/>
                <a:gd name="connsiteY26" fmla="*/ 2323 h 33402"/>
                <a:gd name="connsiteX27" fmla="*/ 49903 w 52640"/>
                <a:gd name="connsiteY27" fmla="*/ 18 h 33402"/>
                <a:gd name="connsiteX28" fmla="*/ 35198 w 52640"/>
                <a:gd name="connsiteY28" fmla="*/ 6754 h 33402"/>
                <a:gd name="connsiteX29" fmla="*/ 36738 w 52640"/>
                <a:gd name="connsiteY29" fmla="*/ 6146 h 33402"/>
                <a:gd name="connsiteX30" fmla="*/ 37322 w 52640"/>
                <a:gd name="connsiteY30" fmla="*/ 7191 h 33402"/>
                <a:gd name="connsiteX31" fmla="*/ 39450 w 52640"/>
                <a:gd name="connsiteY31" fmla="*/ 7767 h 33402"/>
                <a:gd name="connsiteX32" fmla="*/ 40314 w 52640"/>
                <a:gd name="connsiteY32" fmla="*/ 6491 h 33402"/>
                <a:gd name="connsiteX33" fmla="*/ 41589 w 52640"/>
                <a:gd name="connsiteY33" fmla="*/ 6747 h 33402"/>
                <a:gd name="connsiteX34" fmla="*/ 41557 w 52640"/>
                <a:gd name="connsiteY34" fmla="*/ 7547 h 33402"/>
                <a:gd name="connsiteX35" fmla="*/ 41441 w 52640"/>
                <a:gd name="connsiteY35" fmla="*/ 9947 h 33402"/>
                <a:gd name="connsiteX36" fmla="*/ 44386 w 52640"/>
                <a:gd name="connsiteY36" fmla="*/ 10255 h 33402"/>
                <a:gd name="connsiteX37" fmla="*/ 47392 w 52640"/>
                <a:gd name="connsiteY37" fmla="*/ 9281 h 33402"/>
                <a:gd name="connsiteX38" fmla="*/ 48895 w 52640"/>
                <a:gd name="connsiteY38" fmla="*/ 12504 h 33402"/>
                <a:gd name="connsiteX39" fmla="*/ 50213 w 52640"/>
                <a:gd name="connsiteY39" fmla="*/ 12589 h 33402"/>
                <a:gd name="connsiteX40" fmla="*/ 50705 w 52640"/>
                <a:gd name="connsiteY40" fmla="*/ 13239 h 33402"/>
                <a:gd name="connsiteX41" fmla="*/ 50383 w 52640"/>
                <a:gd name="connsiteY41" fmla="*/ 14320 h 33402"/>
                <a:gd name="connsiteX42" fmla="*/ 51443 w 52640"/>
                <a:gd name="connsiteY42" fmla="*/ 15581 h 33402"/>
                <a:gd name="connsiteX43" fmla="*/ 51382 w 52640"/>
                <a:gd name="connsiteY43" fmla="*/ 16807 h 33402"/>
                <a:gd name="connsiteX44" fmla="*/ 52640 w 52640"/>
                <a:gd name="connsiteY44" fmla="*/ 18351 h 33402"/>
                <a:gd name="connsiteX45" fmla="*/ 51291 w 52640"/>
                <a:gd name="connsiteY45" fmla="*/ 18743 h 33402"/>
                <a:gd name="connsiteX46" fmla="*/ 50470 w 52640"/>
                <a:gd name="connsiteY46" fmla="*/ 19287 h 33402"/>
                <a:gd name="connsiteX47" fmla="*/ 50220 w 52640"/>
                <a:gd name="connsiteY47" fmla="*/ 20535 h 33402"/>
                <a:gd name="connsiteX48" fmla="*/ 51202 w 52640"/>
                <a:gd name="connsiteY48" fmla="*/ 22576 h 33402"/>
                <a:gd name="connsiteX49" fmla="*/ 50434 w 52640"/>
                <a:gd name="connsiteY49" fmla="*/ 23059 h 33402"/>
                <a:gd name="connsiteX50" fmla="*/ 48228 w 52640"/>
                <a:gd name="connsiteY50" fmla="*/ 22951 h 33402"/>
                <a:gd name="connsiteX51" fmla="*/ 47935 w 52640"/>
                <a:gd name="connsiteY51" fmla="*/ 23808 h 33402"/>
                <a:gd name="connsiteX52" fmla="*/ 45332 w 52640"/>
                <a:gd name="connsiteY52" fmla="*/ 23578 h 33402"/>
                <a:gd name="connsiteX53" fmla="*/ 44017 w 52640"/>
                <a:gd name="connsiteY53" fmla="*/ 27723 h 33402"/>
                <a:gd name="connsiteX54" fmla="*/ 40364 w 52640"/>
                <a:gd name="connsiteY54" fmla="*/ 28765 h 33402"/>
                <a:gd name="connsiteX55" fmla="*/ 38738 w 52640"/>
                <a:gd name="connsiteY55" fmla="*/ 29712 h 33402"/>
                <a:gd name="connsiteX56" fmla="*/ 35740 w 52640"/>
                <a:gd name="connsiteY56" fmla="*/ 30854 h 33402"/>
                <a:gd name="connsiteX57" fmla="*/ 33970 w 52640"/>
                <a:gd name="connsiteY57" fmla="*/ 31715 h 33402"/>
                <a:gd name="connsiteX58" fmla="*/ 32078 w 52640"/>
                <a:gd name="connsiteY58" fmla="*/ 33044 h 33402"/>
                <a:gd name="connsiteX59" fmla="*/ 29610 w 52640"/>
                <a:gd name="connsiteY59" fmla="*/ 33373 h 33402"/>
                <a:gd name="connsiteX60" fmla="*/ 28661 w 52640"/>
                <a:gd name="connsiteY60" fmla="*/ 32455 h 33402"/>
                <a:gd name="connsiteX0" fmla="*/ 28661 w 52640"/>
                <a:gd name="connsiteY0" fmla="*/ 32454 h 33401"/>
                <a:gd name="connsiteX1" fmla="*/ 27752 w 52640"/>
                <a:gd name="connsiteY1" fmla="*/ 30295 h 33401"/>
                <a:gd name="connsiteX2" fmla="*/ 24379 w 52640"/>
                <a:gd name="connsiteY2" fmla="*/ 30078 h 33401"/>
                <a:gd name="connsiteX3" fmla="*/ 24489 w 52640"/>
                <a:gd name="connsiteY3" fmla="*/ 31367 h 33401"/>
                <a:gd name="connsiteX4" fmla="*/ 22650 w 52640"/>
                <a:gd name="connsiteY4" fmla="*/ 31756 h 33401"/>
                <a:gd name="connsiteX5" fmla="*/ 21370 w 52640"/>
                <a:gd name="connsiteY5" fmla="*/ 30864 h 33401"/>
                <a:gd name="connsiteX6" fmla="*/ 19987 w 52640"/>
                <a:gd name="connsiteY6" fmla="*/ 29409 h 33401"/>
                <a:gd name="connsiteX7" fmla="*/ 18316 w 52640"/>
                <a:gd name="connsiteY7" fmla="*/ 28060 h 33401"/>
                <a:gd name="connsiteX8" fmla="*/ 18798 w 52640"/>
                <a:gd name="connsiteY8" fmla="*/ 27272 h 33401"/>
                <a:gd name="connsiteX9" fmla="*/ 17950 w 52640"/>
                <a:gd name="connsiteY9" fmla="*/ 26784 h 33401"/>
                <a:gd name="connsiteX10" fmla="*/ 17431 w 52640"/>
                <a:gd name="connsiteY10" fmla="*/ 24392 h 33401"/>
                <a:gd name="connsiteX11" fmla="*/ 17892 w 52640"/>
                <a:gd name="connsiteY11" fmla="*/ 22805 h 33401"/>
                <a:gd name="connsiteX12" fmla="*/ 15150 w 52640"/>
                <a:gd name="connsiteY12" fmla="*/ 18670 h 33401"/>
                <a:gd name="connsiteX13" fmla="*/ 12396 w 52640"/>
                <a:gd name="connsiteY13" fmla="*/ 17356 h 33401"/>
                <a:gd name="connsiteX14" fmla="*/ 2114 w 52640"/>
                <a:gd name="connsiteY14" fmla="*/ 9700 h 33401"/>
                <a:gd name="connsiteX15" fmla="*/ 85 w 52640"/>
                <a:gd name="connsiteY15" fmla="*/ 8233 h 33401"/>
                <a:gd name="connsiteX16" fmla="*/ 3666 w 52640"/>
                <a:gd name="connsiteY16" fmla="*/ 5746 h 33401"/>
                <a:gd name="connsiteX17" fmla="*/ 6207 w 52640"/>
                <a:gd name="connsiteY17" fmla="*/ 6852 h 33401"/>
                <a:gd name="connsiteX18" fmla="*/ 9327 w 52640"/>
                <a:gd name="connsiteY18" fmla="*/ 6944 h 33401"/>
                <a:gd name="connsiteX19" fmla="*/ 13233 w 52640"/>
                <a:gd name="connsiteY19" fmla="*/ 4668 h 33401"/>
                <a:gd name="connsiteX20" fmla="*/ 17420 w 52640"/>
                <a:gd name="connsiteY20" fmla="*/ 4270 h 33401"/>
                <a:gd name="connsiteX21" fmla="*/ 20502 w 52640"/>
                <a:gd name="connsiteY21" fmla="*/ 4685 h 33401"/>
                <a:gd name="connsiteX22" fmla="*/ 23102 w 52640"/>
                <a:gd name="connsiteY22" fmla="*/ 5089 h 33401"/>
                <a:gd name="connsiteX23" fmla="*/ 29452 w 52640"/>
                <a:gd name="connsiteY23" fmla="*/ 3619 h 33401"/>
                <a:gd name="connsiteX24" fmla="*/ 33403 w 52640"/>
                <a:gd name="connsiteY24" fmla="*/ 2357 h 33401"/>
                <a:gd name="connsiteX25" fmla="*/ 38107 w 52640"/>
                <a:gd name="connsiteY25" fmla="*/ 152 h 33401"/>
                <a:gd name="connsiteX26" fmla="*/ 45873 w 52640"/>
                <a:gd name="connsiteY26" fmla="*/ 2322 h 33401"/>
                <a:gd name="connsiteX27" fmla="*/ 49903 w 52640"/>
                <a:gd name="connsiteY27" fmla="*/ 17 h 33401"/>
                <a:gd name="connsiteX28" fmla="*/ 35198 w 52640"/>
                <a:gd name="connsiteY28" fmla="*/ 6753 h 33401"/>
                <a:gd name="connsiteX29" fmla="*/ 48521 w 52640"/>
                <a:gd name="connsiteY29" fmla="*/ 2921 h 33401"/>
                <a:gd name="connsiteX30" fmla="*/ 37322 w 52640"/>
                <a:gd name="connsiteY30" fmla="*/ 7190 h 33401"/>
                <a:gd name="connsiteX31" fmla="*/ 39450 w 52640"/>
                <a:gd name="connsiteY31" fmla="*/ 7766 h 33401"/>
                <a:gd name="connsiteX32" fmla="*/ 40314 w 52640"/>
                <a:gd name="connsiteY32" fmla="*/ 6490 h 33401"/>
                <a:gd name="connsiteX33" fmla="*/ 41589 w 52640"/>
                <a:gd name="connsiteY33" fmla="*/ 6746 h 33401"/>
                <a:gd name="connsiteX34" fmla="*/ 41557 w 52640"/>
                <a:gd name="connsiteY34" fmla="*/ 7546 h 33401"/>
                <a:gd name="connsiteX35" fmla="*/ 41441 w 52640"/>
                <a:gd name="connsiteY35" fmla="*/ 9946 h 33401"/>
                <a:gd name="connsiteX36" fmla="*/ 44386 w 52640"/>
                <a:gd name="connsiteY36" fmla="*/ 10254 h 33401"/>
                <a:gd name="connsiteX37" fmla="*/ 47392 w 52640"/>
                <a:gd name="connsiteY37" fmla="*/ 9280 h 33401"/>
                <a:gd name="connsiteX38" fmla="*/ 48895 w 52640"/>
                <a:gd name="connsiteY38" fmla="*/ 12503 h 33401"/>
                <a:gd name="connsiteX39" fmla="*/ 50213 w 52640"/>
                <a:gd name="connsiteY39" fmla="*/ 12588 h 33401"/>
                <a:gd name="connsiteX40" fmla="*/ 50705 w 52640"/>
                <a:gd name="connsiteY40" fmla="*/ 13238 h 33401"/>
                <a:gd name="connsiteX41" fmla="*/ 50383 w 52640"/>
                <a:gd name="connsiteY41" fmla="*/ 14319 h 33401"/>
                <a:gd name="connsiteX42" fmla="*/ 51443 w 52640"/>
                <a:gd name="connsiteY42" fmla="*/ 15580 h 33401"/>
                <a:gd name="connsiteX43" fmla="*/ 51382 w 52640"/>
                <a:gd name="connsiteY43" fmla="*/ 16806 h 33401"/>
                <a:gd name="connsiteX44" fmla="*/ 52640 w 52640"/>
                <a:gd name="connsiteY44" fmla="*/ 18350 h 33401"/>
                <a:gd name="connsiteX45" fmla="*/ 51291 w 52640"/>
                <a:gd name="connsiteY45" fmla="*/ 18742 h 33401"/>
                <a:gd name="connsiteX46" fmla="*/ 50470 w 52640"/>
                <a:gd name="connsiteY46" fmla="*/ 19286 h 33401"/>
                <a:gd name="connsiteX47" fmla="*/ 50220 w 52640"/>
                <a:gd name="connsiteY47" fmla="*/ 20534 h 33401"/>
                <a:gd name="connsiteX48" fmla="*/ 51202 w 52640"/>
                <a:gd name="connsiteY48" fmla="*/ 22575 h 33401"/>
                <a:gd name="connsiteX49" fmla="*/ 50434 w 52640"/>
                <a:gd name="connsiteY49" fmla="*/ 23058 h 33401"/>
                <a:gd name="connsiteX50" fmla="*/ 48228 w 52640"/>
                <a:gd name="connsiteY50" fmla="*/ 22950 h 33401"/>
                <a:gd name="connsiteX51" fmla="*/ 47935 w 52640"/>
                <a:gd name="connsiteY51" fmla="*/ 23807 h 33401"/>
                <a:gd name="connsiteX52" fmla="*/ 45332 w 52640"/>
                <a:gd name="connsiteY52" fmla="*/ 23577 h 33401"/>
                <a:gd name="connsiteX53" fmla="*/ 44017 w 52640"/>
                <a:gd name="connsiteY53" fmla="*/ 27722 h 33401"/>
                <a:gd name="connsiteX54" fmla="*/ 40364 w 52640"/>
                <a:gd name="connsiteY54" fmla="*/ 28764 h 33401"/>
                <a:gd name="connsiteX55" fmla="*/ 38738 w 52640"/>
                <a:gd name="connsiteY55" fmla="*/ 29711 h 33401"/>
                <a:gd name="connsiteX56" fmla="*/ 35740 w 52640"/>
                <a:gd name="connsiteY56" fmla="*/ 30853 h 33401"/>
                <a:gd name="connsiteX57" fmla="*/ 33970 w 52640"/>
                <a:gd name="connsiteY57" fmla="*/ 31714 h 33401"/>
                <a:gd name="connsiteX58" fmla="*/ 32078 w 52640"/>
                <a:gd name="connsiteY58" fmla="*/ 33043 h 33401"/>
                <a:gd name="connsiteX59" fmla="*/ 29610 w 52640"/>
                <a:gd name="connsiteY59" fmla="*/ 33372 h 33401"/>
                <a:gd name="connsiteX60" fmla="*/ 28661 w 52640"/>
                <a:gd name="connsiteY60" fmla="*/ 32454 h 33401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0314 w 52640"/>
                <a:gd name="connsiteY31" fmla="*/ 6473 h 33384"/>
                <a:gd name="connsiteX32" fmla="*/ 41589 w 52640"/>
                <a:gd name="connsiteY32" fmla="*/ 6729 h 33384"/>
                <a:gd name="connsiteX33" fmla="*/ 41557 w 52640"/>
                <a:gd name="connsiteY33" fmla="*/ 7529 h 33384"/>
                <a:gd name="connsiteX34" fmla="*/ 41441 w 52640"/>
                <a:gd name="connsiteY34" fmla="*/ 9929 h 33384"/>
                <a:gd name="connsiteX35" fmla="*/ 44386 w 52640"/>
                <a:gd name="connsiteY35" fmla="*/ 10237 h 33384"/>
                <a:gd name="connsiteX36" fmla="*/ 47392 w 52640"/>
                <a:gd name="connsiteY36" fmla="*/ 9263 h 33384"/>
                <a:gd name="connsiteX37" fmla="*/ 48895 w 52640"/>
                <a:gd name="connsiteY37" fmla="*/ 12486 h 33384"/>
                <a:gd name="connsiteX38" fmla="*/ 50213 w 52640"/>
                <a:gd name="connsiteY38" fmla="*/ 12571 h 33384"/>
                <a:gd name="connsiteX39" fmla="*/ 50705 w 52640"/>
                <a:gd name="connsiteY39" fmla="*/ 13221 h 33384"/>
                <a:gd name="connsiteX40" fmla="*/ 50383 w 52640"/>
                <a:gd name="connsiteY40" fmla="*/ 14302 h 33384"/>
                <a:gd name="connsiteX41" fmla="*/ 51443 w 52640"/>
                <a:gd name="connsiteY41" fmla="*/ 15563 h 33384"/>
                <a:gd name="connsiteX42" fmla="*/ 51382 w 52640"/>
                <a:gd name="connsiteY42" fmla="*/ 16789 h 33384"/>
                <a:gd name="connsiteX43" fmla="*/ 52640 w 52640"/>
                <a:gd name="connsiteY43" fmla="*/ 18333 h 33384"/>
                <a:gd name="connsiteX44" fmla="*/ 51291 w 52640"/>
                <a:gd name="connsiteY44" fmla="*/ 18725 h 33384"/>
                <a:gd name="connsiteX45" fmla="*/ 50470 w 52640"/>
                <a:gd name="connsiteY45" fmla="*/ 19269 h 33384"/>
                <a:gd name="connsiteX46" fmla="*/ 50220 w 52640"/>
                <a:gd name="connsiteY46" fmla="*/ 20517 h 33384"/>
                <a:gd name="connsiteX47" fmla="*/ 51202 w 52640"/>
                <a:gd name="connsiteY47" fmla="*/ 22558 h 33384"/>
                <a:gd name="connsiteX48" fmla="*/ 50434 w 52640"/>
                <a:gd name="connsiteY48" fmla="*/ 23041 h 33384"/>
                <a:gd name="connsiteX49" fmla="*/ 48228 w 52640"/>
                <a:gd name="connsiteY49" fmla="*/ 22933 h 33384"/>
                <a:gd name="connsiteX50" fmla="*/ 47935 w 52640"/>
                <a:gd name="connsiteY50" fmla="*/ 23790 h 33384"/>
                <a:gd name="connsiteX51" fmla="*/ 45332 w 52640"/>
                <a:gd name="connsiteY51" fmla="*/ 23560 h 33384"/>
                <a:gd name="connsiteX52" fmla="*/ 44017 w 52640"/>
                <a:gd name="connsiteY52" fmla="*/ 27705 h 33384"/>
                <a:gd name="connsiteX53" fmla="*/ 40364 w 52640"/>
                <a:gd name="connsiteY53" fmla="*/ 28747 h 33384"/>
                <a:gd name="connsiteX54" fmla="*/ 38738 w 52640"/>
                <a:gd name="connsiteY54" fmla="*/ 29694 h 33384"/>
                <a:gd name="connsiteX55" fmla="*/ 35740 w 52640"/>
                <a:gd name="connsiteY55" fmla="*/ 30836 h 33384"/>
                <a:gd name="connsiteX56" fmla="*/ 33970 w 52640"/>
                <a:gd name="connsiteY56" fmla="*/ 31697 h 33384"/>
                <a:gd name="connsiteX57" fmla="*/ 32078 w 52640"/>
                <a:gd name="connsiteY57" fmla="*/ 33026 h 33384"/>
                <a:gd name="connsiteX58" fmla="*/ 29610 w 52640"/>
                <a:gd name="connsiteY58" fmla="*/ 33355 h 33384"/>
                <a:gd name="connsiteX59" fmla="*/ 28661 w 52640"/>
                <a:gd name="connsiteY59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1589 w 52640"/>
                <a:gd name="connsiteY31" fmla="*/ 6729 h 33384"/>
                <a:gd name="connsiteX32" fmla="*/ 41557 w 52640"/>
                <a:gd name="connsiteY32" fmla="*/ 7529 h 33384"/>
                <a:gd name="connsiteX33" fmla="*/ 41441 w 52640"/>
                <a:gd name="connsiteY33" fmla="*/ 9929 h 33384"/>
                <a:gd name="connsiteX34" fmla="*/ 44386 w 52640"/>
                <a:gd name="connsiteY34" fmla="*/ 10237 h 33384"/>
                <a:gd name="connsiteX35" fmla="*/ 47392 w 52640"/>
                <a:gd name="connsiteY35" fmla="*/ 9263 h 33384"/>
                <a:gd name="connsiteX36" fmla="*/ 48895 w 52640"/>
                <a:gd name="connsiteY36" fmla="*/ 12486 h 33384"/>
                <a:gd name="connsiteX37" fmla="*/ 50213 w 52640"/>
                <a:gd name="connsiteY37" fmla="*/ 12571 h 33384"/>
                <a:gd name="connsiteX38" fmla="*/ 50705 w 52640"/>
                <a:gd name="connsiteY38" fmla="*/ 13221 h 33384"/>
                <a:gd name="connsiteX39" fmla="*/ 50383 w 52640"/>
                <a:gd name="connsiteY39" fmla="*/ 14302 h 33384"/>
                <a:gd name="connsiteX40" fmla="*/ 51443 w 52640"/>
                <a:gd name="connsiteY40" fmla="*/ 15563 h 33384"/>
                <a:gd name="connsiteX41" fmla="*/ 51382 w 52640"/>
                <a:gd name="connsiteY41" fmla="*/ 16789 h 33384"/>
                <a:gd name="connsiteX42" fmla="*/ 52640 w 52640"/>
                <a:gd name="connsiteY42" fmla="*/ 18333 h 33384"/>
                <a:gd name="connsiteX43" fmla="*/ 51291 w 52640"/>
                <a:gd name="connsiteY43" fmla="*/ 18725 h 33384"/>
                <a:gd name="connsiteX44" fmla="*/ 50470 w 52640"/>
                <a:gd name="connsiteY44" fmla="*/ 19269 h 33384"/>
                <a:gd name="connsiteX45" fmla="*/ 50220 w 52640"/>
                <a:gd name="connsiteY45" fmla="*/ 20517 h 33384"/>
                <a:gd name="connsiteX46" fmla="*/ 51202 w 52640"/>
                <a:gd name="connsiteY46" fmla="*/ 22558 h 33384"/>
                <a:gd name="connsiteX47" fmla="*/ 50434 w 52640"/>
                <a:gd name="connsiteY47" fmla="*/ 23041 h 33384"/>
                <a:gd name="connsiteX48" fmla="*/ 48228 w 52640"/>
                <a:gd name="connsiteY48" fmla="*/ 22933 h 33384"/>
                <a:gd name="connsiteX49" fmla="*/ 47935 w 52640"/>
                <a:gd name="connsiteY49" fmla="*/ 23790 h 33384"/>
                <a:gd name="connsiteX50" fmla="*/ 45332 w 52640"/>
                <a:gd name="connsiteY50" fmla="*/ 23560 h 33384"/>
                <a:gd name="connsiteX51" fmla="*/ 44017 w 52640"/>
                <a:gd name="connsiteY51" fmla="*/ 27705 h 33384"/>
                <a:gd name="connsiteX52" fmla="*/ 40364 w 52640"/>
                <a:gd name="connsiteY52" fmla="*/ 28747 h 33384"/>
                <a:gd name="connsiteX53" fmla="*/ 38738 w 52640"/>
                <a:gd name="connsiteY53" fmla="*/ 29694 h 33384"/>
                <a:gd name="connsiteX54" fmla="*/ 35740 w 52640"/>
                <a:gd name="connsiteY54" fmla="*/ 30836 h 33384"/>
                <a:gd name="connsiteX55" fmla="*/ 33970 w 52640"/>
                <a:gd name="connsiteY55" fmla="*/ 31697 h 33384"/>
                <a:gd name="connsiteX56" fmla="*/ 32078 w 52640"/>
                <a:gd name="connsiteY56" fmla="*/ 33026 h 33384"/>
                <a:gd name="connsiteX57" fmla="*/ 29610 w 52640"/>
                <a:gd name="connsiteY57" fmla="*/ 33355 h 33384"/>
                <a:gd name="connsiteX58" fmla="*/ 28661 w 52640"/>
                <a:gd name="connsiteY58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37322 w 52640"/>
                <a:gd name="connsiteY28" fmla="*/ 7173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9336 w 52640"/>
                <a:gd name="connsiteY28" fmla="*/ 3488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575 h 33522"/>
                <a:gd name="connsiteX1" fmla="*/ 27752 w 52640"/>
                <a:gd name="connsiteY1" fmla="*/ 30416 h 33522"/>
                <a:gd name="connsiteX2" fmla="*/ 24379 w 52640"/>
                <a:gd name="connsiteY2" fmla="*/ 30199 h 33522"/>
                <a:gd name="connsiteX3" fmla="*/ 24489 w 52640"/>
                <a:gd name="connsiteY3" fmla="*/ 31488 h 33522"/>
                <a:gd name="connsiteX4" fmla="*/ 22650 w 52640"/>
                <a:gd name="connsiteY4" fmla="*/ 31877 h 33522"/>
                <a:gd name="connsiteX5" fmla="*/ 21370 w 52640"/>
                <a:gd name="connsiteY5" fmla="*/ 30985 h 33522"/>
                <a:gd name="connsiteX6" fmla="*/ 19987 w 52640"/>
                <a:gd name="connsiteY6" fmla="*/ 29530 h 33522"/>
                <a:gd name="connsiteX7" fmla="*/ 18316 w 52640"/>
                <a:gd name="connsiteY7" fmla="*/ 28181 h 33522"/>
                <a:gd name="connsiteX8" fmla="*/ 18798 w 52640"/>
                <a:gd name="connsiteY8" fmla="*/ 27393 h 33522"/>
                <a:gd name="connsiteX9" fmla="*/ 17950 w 52640"/>
                <a:gd name="connsiteY9" fmla="*/ 26905 h 33522"/>
                <a:gd name="connsiteX10" fmla="*/ 17431 w 52640"/>
                <a:gd name="connsiteY10" fmla="*/ 24513 h 33522"/>
                <a:gd name="connsiteX11" fmla="*/ 17892 w 52640"/>
                <a:gd name="connsiteY11" fmla="*/ 22926 h 33522"/>
                <a:gd name="connsiteX12" fmla="*/ 15150 w 52640"/>
                <a:gd name="connsiteY12" fmla="*/ 18791 h 33522"/>
                <a:gd name="connsiteX13" fmla="*/ 12396 w 52640"/>
                <a:gd name="connsiteY13" fmla="*/ 17477 h 33522"/>
                <a:gd name="connsiteX14" fmla="*/ 2114 w 52640"/>
                <a:gd name="connsiteY14" fmla="*/ 9821 h 33522"/>
                <a:gd name="connsiteX15" fmla="*/ 85 w 52640"/>
                <a:gd name="connsiteY15" fmla="*/ 8354 h 33522"/>
                <a:gd name="connsiteX16" fmla="*/ 3666 w 52640"/>
                <a:gd name="connsiteY16" fmla="*/ 5867 h 33522"/>
                <a:gd name="connsiteX17" fmla="*/ 6207 w 52640"/>
                <a:gd name="connsiteY17" fmla="*/ 6973 h 33522"/>
                <a:gd name="connsiteX18" fmla="*/ 9327 w 52640"/>
                <a:gd name="connsiteY18" fmla="*/ 7065 h 33522"/>
                <a:gd name="connsiteX19" fmla="*/ 13233 w 52640"/>
                <a:gd name="connsiteY19" fmla="*/ 4789 h 33522"/>
                <a:gd name="connsiteX20" fmla="*/ 17420 w 52640"/>
                <a:gd name="connsiteY20" fmla="*/ 4391 h 33522"/>
                <a:gd name="connsiteX21" fmla="*/ 20502 w 52640"/>
                <a:gd name="connsiteY21" fmla="*/ 4806 h 33522"/>
                <a:gd name="connsiteX22" fmla="*/ 23102 w 52640"/>
                <a:gd name="connsiteY22" fmla="*/ 5210 h 33522"/>
                <a:gd name="connsiteX23" fmla="*/ 29452 w 52640"/>
                <a:gd name="connsiteY23" fmla="*/ 3740 h 33522"/>
                <a:gd name="connsiteX24" fmla="*/ 33403 w 52640"/>
                <a:gd name="connsiteY24" fmla="*/ 2478 h 33522"/>
                <a:gd name="connsiteX25" fmla="*/ 38107 w 52640"/>
                <a:gd name="connsiteY25" fmla="*/ 273 h 33522"/>
                <a:gd name="connsiteX26" fmla="*/ 45873 w 52640"/>
                <a:gd name="connsiteY26" fmla="*/ 2443 h 33522"/>
                <a:gd name="connsiteX27" fmla="*/ 48141 w 52640"/>
                <a:gd name="connsiteY27" fmla="*/ 708 h 33522"/>
                <a:gd name="connsiteX28" fmla="*/ 49903 w 52640"/>
                <a:gd name="connsiteY28" fmla="*/ 138 h 33522"/>
                <a:gd name="connsiteX29" fmla="*/ 49336 w 52640"/>
                <a:gd name="connsiteY29" fmla="*/ 3626 h 33522"/>
                <a:gd name="connsiteX30" fmla="*/ 39450 w 52640"/>
                <a:gd name="connsiteY30" fmla="*/ 7887 h 33522"/>
                <a:gd name="connsiteX31" fmla="*/ 41589 w 52640"/>
                <a:gd name="connsiteY31" fmla="*/ 6867 h 33522"/>
                <a:gd name="connsiteX32" fmla="*/ 41557 w 52640"/>
                <a:gd name="connsiteY32" fmla="*/ 7667 h 33522"/>
                <a:gd name="connsiteX33" fmla="*/ 41441 w 52640"/>
                <a:gd name="connsiteY33" fmla="*/ 10067 h 33522"/>
                <a:gd name="connsiteX34" fmla="*/ 44386 w 52640"/>
                <a:gd name="connsiteY34" fmla="*/ 10375 h 33522"/>
                <a:gd name="connsiteX35" fmla="*/ 47392 w 52640"/>
                <a:gd name="connsiteY35" fmla="*/ 9401 h 33522"/>
                <a:gd name="connsiteX36" fmla="*/ 48895 w 52640"/>
                <a:gd name="connsiteY36" fmla="*/ 12624 h 33522"/>
                <a:gd name="connsiteX37" fmla="*/ 50213 w 52640"/>
                <a:gd name="connsiteY37" fmla="*/ 12709 h 33522"/>
                <a:gd name="connsiteX38" fmla="*/ 50705 w 52640"/>
                <a:gd name="connsiteY38" fmla="*/ 13359 h 33522"/>
                <a:gd name="connsiteX39" fmla="*/ 50383 w 52640"/>
                <a:gd name="connsiteY39" fmla="*/ 14440 h 33522"/>
                <a:gd name="connsiteX40" fmla="*/ 51443 w 52640"/>
                <a:gd name="connsiteY40" fmla="*/ 15701 h 33522"/>
                <a:gd name="connsiteX41" fmla="*/ 51382 w 52640"/>
                <a:gd name="connsiteY41" fmla="*/ 16927 h 33522"/>
                <a:gd name="connsiteX42" fmla="*/ 52640 w 52640"/>
                <a:gd name="connsiteY42" fmla="*/ 18471 h 33522"/>
                <a:gd name="connsiteX43" fmla="*/ 51291 w 52640"/>
                <a:gd name="connsiteY43" fmla="*/ 18863 h 33522"/>
                <a:gd name="connsiteX44" fmla="*/ 50470 w 52640"/>
                <a:gd name="connsiteY44" fmla="*/ 19407 h 33522"/>
                <a:gd name="connsiteX45" fmla="*/ 50220 w 52640"/>
                <a:gd name="connsiteY45" fmla="*/ 20655 h 33522"/>
                <a:gd name="connsiteX46" fmla="*/ 51202 w 52640"/>
                <a:gd name="connsiteY46" fmla="*/ 22696 h 33522"/>
                <a:gd name="connsiteX47" fmla="*/ 50434 w 52640"/>
                <a:gd name="connsiteY47" fmla="*/ 23179 h 33522"/>
                <a:gd name="connsiteX48" fmla="*/ 48228 w 52640"/>
                <a:gd name="connsiteY48" fmla="*/ 23071 h 33522"/>
                <a:gd name="connsiteX49" fmla="*/ 47935 w 52640"/>
                <a:gd name="connsiteY49" fmla="*/ 23928 h 33522"/>
                <a:gd name="connsiteX50" fmla="*/ 45332 w 52640"/>
                <a:gd name="connsiteY50" fmla="*/ 23698 h 33522"/>
                <a:gd name="connsiteX51" fmla="*/ 44017 w 52640"/>
                <a:gd name="connsiteY51" fmla="*/ 27843 h 33522"/>
                <a:gd name="connsiteX52" fmla="*/ 40364 w 52640"/>
                <a:gd name="connsiteY52" fmla="*/ 28885 h 33522"/>
                <a:gd name="connsiteX53" fmla="*/ 38738 w 52640"/>
                <a:gd name="connsiteY53" fmla="*/ 29832 h 33522"/>
                <a:gd name="connsiteX54" fmla="*/ 35740 w 52640"/>
                <a:gd name="connsiteY54" fmla="*/ 30974 h 33522"/>
                <a:gd name="connsiteX55" fmla="*/ 33970 w 52640"/>
                <a:gd name="connsiteY55" fmla="*/ 31835 h 33522"/>
                <a:gd name="connsiteX56" fmla="*/ 32078 w 52640"/>
                <a:gd name="connsiteY56" fmla="*/ 33164 h 33522"/>
                <a:gd name="connsiteX57" fmla="*/ 29610 w 52640"/>
                <a:gd name="connsiteY57" fmla="*/ 33493 h 33522"/>
                <a:gd name="connsiteX58" fmla="*/ 28661 w 52640"/>
                <a:gd name="connsiteY58" fmla="*/ 32575 h 33522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48141 w 52640"/>
                <a:gd name="connsiteY27" fmla="*/ 436 h 33250"/>
                <a:gd name="connsiteX28" fmla="*/ 49336 w 52640"/>
                <a:gd name="connsiteY28" fmla="*/ 3354 h 33250"/>
                <a:gd name="connsiteX29" fmla="*/ 39450 w 52640"/>
                <a:gd name="connsiteY29" fmla="*/ 7615 h 33250"/>
                <a:gd name="connsiteX30" fmla="*/ 41589 w 52640"/>
                <a:gd name="connsiteY30" fmla="*/ 6595 h 33250"/>
                <a:gd name="connsiteX31" fmla="*/ 41557 w 52640"/>
                <a:gd name="connsiteY31" fmla="*/ 7395 h 33250"/>
                <a:gd name="connsiteX32" fmla="*/ 41441 w 52640"/>
                <a:gd name="connsiteY32" fmla="*/ 9795 h 33250"/>
                <a:gd name="connsiteX33" fmla="*/ 44386 w 52640"/>
                <a:gd name="connsiteY33" fmla="*/ 10103 h 33250"/>
                <a:gd name="connsiteX34" fmla="*/ 47392 w 52640"/>
                <a:gd name="connsiteY34" fmla="*/ 9129 h 33250"/>
                <a:gd name="connsiteX35" fmla="*/ 48895 w 52640"/>
                <a:gd name="connsiteY35" fmla="*/ 12352 h 33250"/>
                <a:gd name="connsiteX36" fmla="*/ 50213 w 52640"/>
                <a:gd name="connsiteY36" fmla="*/ 12437 h 33250"/>
                <a:gd name="connsiteX37" fmla="*/ 50705 w 52640"/>
                <a:gd name="connsiteY37" fmla="*/ 13087 h 33250"/>
                <a:gd name="connsiteX38" fmla="*/ 50383 w 52640"/>
                <a:gd name="connsiteY38" fmla="*/ 14168 h 33250"/>
                <a:gd name="connsiteX39" fmla="*/ 51443 w 52640"/>
                <a:gd name="connsiteY39" fmla="*/ 15429 h 33250"/>
                <a:gd name="connsiteX40" fmla="*/ 51382 w 52640"/>
                <a:gd name="connsiteY40" fmla="*/ 16655 h 33250"/>
                <a:gd name="connsiteX41" fmla="*/ 52640 w 52640"/>
                <a:gd name="connsiteY41" fmla="*/ 18199 h 33250"/>
                <a:gd name="connsiteX42" fmla="*/ 51291 w 52640"/>
                <a:gd name="connsiteY42" fmla="*/ 18591 h 33250"/>
                <a:gd name="connsiteX43" fmla="*/ 50470 w 52640"/>
                <a:gd name="connsiteY43" fmla="*/ 19135 h 33250"/>
                <a:gd name="connsiteX44" fmla="*/ 50220 w 52640"/>
                <a:gd name="connsiteY44" fmla="*/ 20383 h 33250"/>
                <a:gd name="connsiteX45" fmla="*/ 51202 w 52640"/>
                <a:gd name="connsiteY45" fmla="*/ 22424 h 33250"/>
                <a:gd name="connsiteX46" fmla="*/ 50434 w 52640"/>
                <a:gd name="connsiteY46" fmla="*/ 22907 h 33250"/>
                <a:gd name="connsiteX47" fmla="*/ 48228 w 52640"/>
                <a:gd name="connsiteY47" fmla="*/ 22799 h 33250"/>
                <a:gd name="connsiteX48" fmla="*/ 47935 w 52640"/>
                <a:gd name="connsiteY48" fmla="*/ 23656 h 33250"/>
                <a:gd name="connsiteX49" fmla="*/ 45332 w 52640"/>
                <a:gd name="connsiteY49" fmla="*/ 23426 h 33250"/>
                <a:gd name="connsiteX50" fmla="*/ 44017 w 52640"/>
                <a:gd name="connsiteY50" fmla="*/ 27571 h 33250"/>
                <a:gd name="connsiteX51" fmla="*/ 40364 w 52640"/>
                <a:gd name="connsiteY51" fmla="*/ 28613 h 33250"/>
                <a:gd name="connsiteX52" fmla="*/ 38738 w 52640"/>
                <a:gd name="connsiteY52" fmla="*/ 29560 h 33250"/>
                <a:gd name="connsiteX53" fmla="*/ 35740 w 52640"/>
                <a:gd name="connsiteY53" fmla="*/ 30702 h 33250"/>
                <a:gd name="connsiteX54" fmla="*/ 33970 w 52640"/>
                <a:gd name="connsiteY54" fmla="*/ 31563 h 33250"/>
                <a:gd name="connsiteX55" fmla="*/ 32078 w 52640"/>
                <a:gd name="connsiteY55" fmla="*/ 32892 h 33250"/>
                <a:gd name="connsiteX56" fmla="*/ 29610 w 52640"/>
                <a:gd name="connsiteY56" fmla="*/ 33221 h 33250"/>
                <a:gd name="connsiteX57" fmla="*/ 28661 w 52640"/>
                <a:gd name="connsiteY57" fmla="*/ 32303 h 33250"/>
                <a:gd name="connsiteX0" fmla="*/ 28661 w 52640"/>
                <a:gd name="connsiteY0" fmla="*/ 32613 h 33560"/>
                <a:gd name="connsiteX1" fmla="*/ 27752 w 52640"/>
                <a:gd name="connsiteY1" fmla="*/ 30454 h 33560"/>
                <a:gd name="connsiteX2" fmla="*/ 24379 w 52640"/>
                <a:gd name="connsiteY2" fmla="*/ 30237 h 33560"/>
                <a:gd name="connsiteX3" fmla="*/ 24489 w 52640"/>
                <a:gd name="connsiteY3" fmla="*/ 31526 h 33560"/>
                <a:gd name="connsiteX4" fmla="*/ 22650 w 52640"/>
                <a:gd name="connsiteY4" fmla="*/ 31915 h 33560"/>
                <a:gd name="connsiteX5" fmla="*/ 21370 w 52640"/>
                <a:gd name="connsiteY5" fmla="*/ 31023 h 33560"/>
                <a:gd name="connsiteX6" fmla="*/ 19987 w 52640"/>
                <a:gd name="connsiteY6" fmla="*/ 29568 h 33560"/>
                <a:gd name="connsiteX7" fmla="*/ 18316 w 52640"/>
                <a:gd name="connsiteY7" fmla="*/ 28219 h 33560"/>
                <a:gd name="connsiteX8" fmla="*/ 18798 w 52640"/>
                <a:gd name="connsiteY8" fmla="*/ 27431 h 33560"/>
                <a:gd name="connsiteX9" fmla="*/ 17950 w 52640"/>
                <a:gd name="connsiteY9" fmla="*/ 26943 h 33560"/>
                <a:gd name="connsiteX10" fmla="*/ 17431 w 52640"/>
                <a:gd name="connsiteY10" fmla="*/ 24551 h 33560"/>
                <a:gd name="connsiteX11" fmla="*/ 17892 w 52640"/>
                <a:gd name="connsiteY11" fmla="*/ 22964 h 33560"/>
                <a:gd name="connsiteX12" fmla="*/ 15150 w 52640"/>
                <a:gd name="connsiteY12" fmla="*/ 18829 h 33560"/>
                <a:gd name="connsiteX13" fmla="*/ 12396 w 52640"/>
                <a:gd name="connsiteY13" fmla="*/ 17515 h 33560"/>
                <a:gd name="connsiteX14" fmla="*/ 2114 w 52640"/>
                <a:gd name="connsiteY14" fmla="*/ 9859 h 33560"/>
                <a:gd name="connsiteX15" fmla="*/ 85 w 52640"/>
                <a:gd name="connsiteY15" fmla="*/ 8392 h 33560"/>
                <a:gd name="connsiteX16" fmla="*/ 3666 w 52640"/>
                <a:gd name="connsiteY16" fmla="*/ 5905 h 33560"/>
                <a:gd name="connsiteX17" fmla="*/ 6207 w 52640"/>
                <a:gd name="connsiteY17" fmla="*/ 7011 h 33560"/>
                <a:gd name="connsiteX18" fmla="*/ 9327 w 52640"/>
                <a:gd name="connsiteY18" fmla="*/ 7103 h 33560"/>
                <a:gd name="connsiteX19" fmla="*/ 13233 w 52640"/>
                <a:gd name="connsiteY19" fmla="*/ 4827 h 33560"/>
                <a:gd name="connsiteX20" fmla="*/ 17420 w 52640"/>
                <a:gd name="connsiteY20" fmla="*/ 4429 h 33560"/>
                <a:gd name="connsiteX21" fmla="*/ 20502 w 52640"/>
                <a:gd name="connsiteY21" fmla="*/ 4844 h 33560"/>
                <a:gd name="connsiteX22" fmla="*/ 23102 w 52640"/>
                <a:gd name="connsiteY22" fmla="*/ 5248 h 33560"/>
                <a:gd name="connsiteX23" fmla="*/ 29452 w 52640"/>
                <a:gd name="connsiteY23" fmla="*/ 3778 h 33560"/>
                <a:gd name="connsiteX24" fmla="*/ 33403 w 52640"/>
                <a:gd name="connsiteY24" fmla="*/ 2516 h 33560"/>
                <a:gd name="connsiteX25" fmla="*/ 38107 w 52640"/>
                <a:gd name="connsiteY25" fmla="*/ 311 h 33560"/>
                <a:gd name="connsiteX26" fmla="*/ 45873 w 52640"/>
                <a:gd name="connsiteY26" fmla="*/ 2481 h 33560"/>
                <a:gd name="connsiteX27" fmla="*/ 49527 w 52640"/>
                <a:gd name="connsiteY27" fmla="*/ 9 h 33560"/>
                <a:gd name="connsiteX28" fmla="*/ 49336 w 52640"/>
                <a:gd name="connsiteY28" fmla="*/ 3664 h 33560"/>
                <a:gd name="connsiteX29" fmla="*/ 39450 w 52640"/>
                <a:gd name="connsiteY29" fmla="*/ 7925 h 33560"/>
                <a:gd name="connsiteX30" fmla="*/ 41589 w 52640"/>
                <a:gd name="connsiteY30" fmla="*/ 6905 h 33560"/>
                <a:gd name="connsiteX31" fmla="*/ 41557 w 52640"/>
                <a:gd name="connsiteY31" fmla="*/ 7705 h 33560"/>
                <a:gd name="connsiteX32" fmla="*/ 41441 w 52640"/>
                <a:gd name="connsiteY32" fmla="*/ 10105 h 33560"/>
                <a:gd name="connsiteX33" fmla="*/ 44386 w 52640"/>
                <a:gd name="connsiteY33" fmla="*/ 10413 h 33560"/>
                <a:gd name="connsiteX34" fmla="*/ 47392 w 52640"/>
                <a:gd name="connsiteY34" fmla="*/ 9439 h 33560"/>
                <a:gd name="connsiteX35" fmla="*/ 48895 w 52640"/>
                <a:gd name="connsiteY35" fmla="*/ 12662 h 33560"/>
                <a:gd name="connsiteX36" fmla="*/ 50213 w 52640"/>
                <a:gd name="connsiteY36" fmla="*/ 12747 h 33560"/>
                <a:gd name="connsiteX37" fmla="*/ 50705 w 52640"/>
                <a:gd name="connsiteY37" fmla="*/ 13397 h 33560"/>
                <a:gd name="connsiteX38" fmla="*/ 50383 w 52640"/>
                <a:gd name="connsiteY38" fmla="*/ 14478 h 33560"/>
                <a:gd name="connsiteX39" fmla="*/ 51443 w 52640"/>
                <a:gd name="connsiteY39" fmla="*/ 15739 h 33560"/>
                <a:gd name="connsiteX40" fmla="*/ 51382 w 52640"/>
                <a:gd name="connsiteY40" fmla="*/ 16965 h 33560"/>
                <a:gd name="connsiteX41" fmla="*/ 52640 w 52640"/>
                <a:gd name="connsiteY41" fmla="*/ 18509 h 33560"/>
                <a:gd name="connsiteX42" fmla="*/ 51291 w 52640"/>
                <a:gd name="connsiteY42" fmla="*/ 18901 h 33560"/>
                <a:gd name="connsiteX43" fmla="*/ 50470 w 52640"/>
                <a:gd name="connsiteY43" fmla="*/ 19445 h 33560"/>
                <a:gd name="connsiteX44" fmla="*/ 50220 w 52640"/>
                <a:gd name="connsiteY44" fmla="*/ 20693 h 33560"/>
                <a:gd name="connsiteX45" fmla="*/ 51202 w 52640"/>
                <a:gd name="connsiteY45" fmla="*/ 22734 h 33560"/>
                <a:gd name="connsiteX46" fmla="*/ 50434 w 52640"/>
                <a:gd name="connsiteY46" fmla="*/ 23217 h 33560"/>
                <a:gd name="connsiteX47" fmla="*/ 48228 w 52640"/>
                <a:gd name="connsiteY47" fmla="*/ 23109 h 33560"/>
                <a:gd name="connsiteX48" fmla="*/ 47935 w 52640"/>
                <a:gd name="connsiteY48" fmla="*/ 23966 h 33560"/>
                <a:gd name="connsiteX49" fmla="*/ 45332 w 52640"/>
                <a:gd name="connsiteY49" fmla="*/ 23736 h 33560"/>
                <a:gd name="connsiteX50" fmla="*/ 44017 w 52640"/>
                <a:gd name="connsiteY50" fmla="*/ 27881 h 33560"/>
                <a:gd name="connsiteX51" fmla="*/ 40364 w 52640"/>
                <a:gd name="connsiteY51" fmla="*/ 28923 h 33560"/>
                <a:gd name="connsiteX52" fmla="*/ 38738 w 52640"/>
                <a:gd name="connsiteY52" fmla="*/ 29870 h 33560"/>
                <a:gd name="connsiteX53" fmla="*/ 35740 w 52640"/>
                <a:gd name="connsiteY53" fmla="*/ 31012 h 33560"/>
                <a:gd name="connsiteX54" fmla="*/ 33970 w 52640"/>
                <a:gd name="connsiteY54" fmla="*/ 31873 h 33560"/>
                <a:gd name="connsiteX55" fmla="*/ 32078 w 52640"/>
                <a:gd name="connsiteY55" fmla="*/ 33202 h 33560"/>
                <a:gd name="connsiteX56" fmla="*/ 29610 w 52640"/>
                <a:gd name="connsiteY56" fmla="*/ 33531 h 33560"/>
                <a:gd name="connsiteX57" fmla="*/ 28661 w 52640"/>
                <a:gd name="connsiteY57" fmla="*/ 32613 h 33560"/>
                <a:gd name="connsiteX0" fmla="*/ 28661 w 52640"/>
                <a:gd name="connsiteY0" fmla="*/ 32673 h 33620"/>
                <a:gd name="connsiteX1" fmla="*/ 27752 w 52640"/>
                <a:gd name="connsiteY1" fmla="*/ 30514 h 33620"/>
                <a:gd name="connsiteX2" fmla="*/ 24379 w 52640"/>
                <a:gd name="connsiteY2" fmla="*/ 30297 h 33620"/>
                <a:gd name="connsiteX3" fmla="*/ 24489 w 52640"/>
                <a:gd name="connsiteY3" fmla="*/ 31586 h 33620"/>
                <a:gd name="connsiteX4" fmla="*/ 22650 w 52640"/>
                <a:gd name="connsiteY4" fmla="*/ 31975 h 33620"/>
                <a:gd name="connsiteX5" fmla="*/ 21370 w 52640"/>
                <a:gd name="connsiteY5" fmla="*/ 31083 h 33620"/>
                <a:gd name="connsiteX6" fmla="*/ 19987 w 52640"/>
                <a:gd name="connsiteY6" fmla="*/ 29628 h 33620"/>
                <a:gd name="connsiteX7" fmla="*/ 18316 w 52640"/>
                <a:gd name="connsiteY7" fmla="*/ 28279 h 33620"/>
                <a:gd name="connsiteX8" fmla="*/ 18798 w 52640"/>
                <a:gd name="connsiteY8" fmla="*/ 27491 h 33620"/>
                <a:gd name="connsiteX9" fmla="*/ 17950 w 52640"/>
                <a:gd name="connsiteY9" fmla="*/ 27003 h 33620"/>
                <a:gd name="connsiteX10" fmla="*/ 17431 w 52640"/>
                <a:gd name="connsiteY10" fmla="*/ 24611 h 33620"/>
                <a:gd name="connsiteX11" fmla="*/ 17892 w 52640"/>
                <a:gd name="connsiteY11" fmla="*/ 23024 h 33620"/>
                <a:gd name="connsiteX12" fmla="*/ 15150 w 52640"/>
                <a:gd name="connsiteY12" fmla="*/ 18889 h 33620"/>
                <a:gd name="connsiteX13" fmla="*/ 12396 w 52640"/>
                <a:gd name="connsiteY13" fmla="*/ 17575 h 33620"/>
                <a:gd name="connsiteX14" fmla="*/ 2114 w 52640"/>
                <a:gd name="connsiteY14" fmla="*/ 9919 h 33620"/>
                <a:gd name="connsiteX15" fmla="*/ 85 w 52640"/>
                <a:gd name="connsiteY15" fmla="*/ 8452 h 33620"/>
                <a:gd name="connsiteX16" fmla="*/ 3666 w 52640"/>
                <a:gd name="connsiteY16" fmla="*/ 5965 h 33620"/>
                <a:gd name="connsiteX17" fmla="*/ 6207 w 52640"/>
                <a:gd name="connsiteY17" fmla="*/ 7071 h 33620"/>
                <a:gd name="connsiteX18" fmla="*/ 9327 w 52640"/>
                <a:gd name="connsiteY18" fmla="*/ 7163 h 33620"/>
                <a:gd name="connsiteX19" fmla="*/ 13233 w 52640"/>
                <a:gd name="connsiteY19" fmla="*/ 4887 h 33620"/>
                <a:gd name="connsiteX20" fmla="*/ 17420 w 52640"/>
                <a:gd name="connsiteY20" fmla="*/ 4489 h 33620"/>
                <a:gd name="connsiteX21" fmla="*/ 20502 w 52640"/>
                <a:gd name="connsiteY21" fmla="*/ 4904 h 33620"/>
                <a:gd name="connsiteX22" fmla="*/ 23102 w 52640"/>
                <a:gd name="connsiteY22" fmla="*/ 5308 h 33620"/>
                <a:gd name="connsiteX23" fmla="*/ 29452 w 52640"/>
                <a:gd name="connsiteY23" fmla="*/ 3838 h 33620"/>
                <a:gd name="connsiteX24" fmla="*/ 33403 w 52640"/>
                <a:gd name="connsiteY24" fmla="*/ 2576 h 33620"/>
                <a:gd name="connsiteX25" fmla="*/ 38107 w 52640"/>
                <a:gd name="connsiteY25" fmla="*/ 371 h 33620"/>
                <a:gd name="connsiteX26" fmla="*/ 45873 w 52640"/>
                <a:gd name="connsiteY26" fmla="*/ 2541 h 33620"/>
                <a:gd name="connsiteX27" fmla="*/ 47794 w 52640"/>
                <a:gd name="connsiteY27" fmla="*/ 1267 h 33620"/>
                <a:gd name="connsiteX28" fmla="*/ 49527 w 52640"/>
                <a:gd name="connsiteY28" fmla="*/ 69 h 33620"/>
                <a:gd name="connsiteX29" fmla="*/ 49336 w 52640"/>
                <a:gd name="connsiteY29" fmla="*/ 3724 h 33620"/>
                <a:gd name="connsiteX30" fmla="*/ 39450 w 52640"/>
                <a:gd name="connsiteY30" fmla="*/ 7985 h 33620"/>
                <a:gd name="connsiteX31" fmla="*/ 41589 w 52640"/>
                <a:gd name="connsiteY31" fmla="*/ 6965 h 33620"/>
                <a:gd name="connsiteX32" fmla="*/ 41557 w 52640"/>
                <a:gd name="connsiteY32" fmla="*/ 7765 h 33620"/>
                <a:gd name="connsiteX33" fmla="*/ 41441 w 52640"/>
                <a:gd name="connsiteY33" fmla="*/ 10165 h 33620"/>
                <a:gd name="connsiteX34" fmla="*/ 44386 w 52640"/>
                <a:gd name="connsiteY34" fmla="*/ 10473 h 33620"/>
                <a:gd name="connsiteX35" fmla="*/ 47392 w 52640"/>
                <a:gd name="connsiteY35" fmla="*/ 9499 h 33620"/>
                <a:gd name="connsiteX36" fmla="*/ 48895 w 52640"/>
                <a:gd name="connsiteY36" fmla="*/ 12722 h 33620"/>
                <a:gd name="connsiteX37" fmla="*/ 50213 w 52640"/>
                <a:gd name="connsiteY37" fmla="*/ 12807 h 33620"/>
                <a:gd name="connsiteX38" fmla="*/ 50705 w 52640"/>
                <a:gd name="connsiteY38" fmla="*/ 13457 h 33620"/>
                <a:gd name="connsiteX39" fmla="*/ 50383 w 52640"/>
                <a:gd name="connsiteY39" fmla="*/ 14538 h 33620"/>
                <a:gd name="connsiteX40" fmla="*/ 51443 w 52640"/>
                <a:gd name="connsiteY40" fmla="*/ 15799 h 33620"/>
                <a:gd name="connsiteX41" fmla="*/ 51382 w 52640"/>
                <a:gd name="connsiteY41" fmla="*/ 17025 h 33620"/>
                <a:gd name="connsiteX42" fmla="*/ 52640 w 52640"/>
                <a:gd name="connsiteY42" fmla="*/ 18569 h 33620"/>
                <a:gd name="connsiteX43" fmla="*/ 51291 w 52640"/>
                <a:gd name="connsiteY43" fmla="*/ 18961 h 33620"/>
                <a:gd name="connsiteX44" fmla="*/ 50470 w 52640"/>
                <a:gd name="connsiteY44" fmla="*/ 19505 h 33620"/>
                <a:gd name="connsiteX45" fmla="*/ 50220 w 52640"/>
                <a:gd name="connsiteY45" fmla="*/ 20753 h 33620"/>
                <a:gd name="connsiteX46" fmla="*/ 51202 w 52640"/>
                <a:gd name="connsiteY46" fmla="*/ 22794 h 33620"/>
                <a:gd name="connsiteX47" fmla="*/ 50434 w 52640"/>
                <a:gd name="connsiteY47" fmla="*/ 23277 h 33620"/>
                <a:gd name="connsiteX48" fmla="*/ 48228 w 52640"/>
                <a:gd name="connsiteY48" fmla="*/ 23169 h 33620"/>
                <a:gd name="connsiteX49" fmla="*/ 47935 w 52640"/>
                <a:gd name="connsiteY49" fmla="*/ 24026 h 33620"/>
                <a:gd name="connsiteX50" fmla="*/ 45332 w 52640"/>
                <a:gd name="connsiteY50" fmla="*/ 23796 h 33620"/>
                <a:gd name="connsiteX51" fmla="*/ 44017 w 52640"/>
                <a:gd name="connsiteY51" fmla="*/ 27941 h 33620"/>
                <a:gd name="connsiteX52" fmla="*/ 40364 w 52640"/>
                <a:gd name="connsiteY52" fmla="*/ 28983 h 33620"/>
                <a:gd name="connsiteX53" fmla="*/ 38738 w 52640"/>
                <a:gd name="connsiteY53" fmla="*/ 29930 h 33620"/>
                <a:gd name="connsiteX54" fmla="*/ 35740 w 52640"/>
                <a:gd name="connsiteY54" fmla="*/ 31072 h 33620"/>
                <a:gd name="connsiteX55" fmla="*/ 33970 w 52640"/>
                <a:gd name="connsiteY55" fmla="*/ 31933 h 33620"/>
                <a:gd name="connsiteX56" fmla="*/ 32078 w 52640"/>
                <a:gd name="connsiteY56" fmla="*/ 33262 h 33620"/>
                <a:gd name="connsiteX57" fmla="*/ 29610 w 52640"/>
                <a:gd name="connsiteY57" fmla="*/ 33591 h 33620"/>
                <a:gd name="connsiteX58" fmla="*/ 28661 w 52640"/>
                <a:gd name="connsiteY58" fmla="*/ 32673 h 33620"/>
                <a:gd name="connsiteX0" fmla="*/ 28661 w 52640"/>
                <a:gd name="connsiteY0" fmla="*/ 32618 h 33565"/>
                <a:gd name="connsiteX1" fmla="*/ 27752 w 52640"/>
                <a:gd name="connsiteY1" fmla="*/ 30459 h 33565"/>
                <a:gd name="connsiteX2" fmla="*/ 24379 w 52640"/>
                <a:gd name="connsiteY2" fmla="*/ 30242 h 33565"/>
                <a:gd name="connsiteX3" fmla="*/ 24489 w 52640"/>
                <a:gd name="connsiteY3" fmla="*/ 31531 h 33565"/>
                <a:gd name="connsiteX4" fmla="*/ 22650 w 52640"/>
                <a:gd name="connsiteY4" fmla="*/ 31920 h 33565"/>
                <a:gd name="connsiteX5" fmla="*/ 21370 w 52640"/>
                <a:gd name="connsiteY5" fmla="*/ 31028 h 33565"/>
                <a:gd name="connsiteX6" fmla="*/ 19987 w 52640"/>
                <a:gd name="connsiteY6" fmla="*/ 29573 h 33565"/>
                <a:gd name="connsiteX7" fmla="*/ 18316 w 52640"/>
                <a:gd name="connsiteY7" fmla="*/ 28224 h 33565"/>
                <a:gd name="connsiteX8" fmla="*/ 18798 w 52640"/>
                <a:gd name="connsiteY8" fmla="*/ 27436 h 33565"/>
                <a:gd name="connsiteX9" fmla="*/ 17950 w 52640"/>
                <a:gd name="connsiteY9" fmla="*/ 26948 h 33565"/>
                <a:gd name="connsiteX10" fmla="*/ 17431 w 52640"/>
                <a:gd name="connsiteY10" fmla="*/ 24556 h 33565"/>
                <a:gd name="connsiteX11" fmla="*/ 17892 w 52640"/>
                <a:gd name="connsiteY11" fmla="*/ 22969 h 33565"/>
                <a:gd name="connsiteX12" fmla="*/ 15150 w 52640"/>
                <a:gd name="connsiteY12" fmla="*/ 18834 h 33565"/>
                <a:gd name="connsiteX13" fmla="*/ 12396 w 52640"/>
                <a:gd name="connsiteY13" fmla="*/ 17520 h 33565"/>
                <a:gd name="connsiteX14" fmla="*/ 2114 w 52640"/>
                <a:gd name="connsiteY14" fmla="*/ 9864 h 33565"/>
                <a:gd name="connsiteX15" fmla="*/ 85 w 52640"/>
                <a:gd name="connsiteY15" fmla="*/ 8397 h 33565"/>
                <a:gd name="connsiteX16" fmla="*/ 3666 w 52640"/>
                <a:gd name="connsiteY16" fmla="*/ 5910 h 33565"/>
                <a:gd name="connsiteX17" fmla="*/ 6207 w 52640"/>
                <a:gd name="connsiteY17" fmla="*/ 7016 h 33565"/>
                <a:gd name="connsiteX18" fmla="*/ 9327 w 52640"/>
                <a:gd name="connsiteY18" fmla="*/ 7108 h 33565"/>
                <a:gd name="connsiteX19" fmla="*/ 13233 w 52640"/>
                <a:gd name="connsiteY19" fmla="*/ 4832 h 33565"/>
                <a:gd name="connsiteX20" fmla="*/ 17420 w 52640"/>
                <a:gd name="connsiteY20" fmla="*/ 4434 h 33565"/>
                <a:gd name="connsiteX21" fmla="*/ 20502 w 52640"/>
                <a:gd name="connsiteY21" fmla="*/ 4849 h 33565"/>
                <a:gd name="connsiteX22" fmla="*/ 23102 w 52640"/>
                <a:gd name="connsiteY22" fmla="*/ 5253 h 33565"/>
                <a:gd name="connsiteX23" fmla="*/ 29452 w 52640"/>
                <a:gd name="connsiteY23" fmla="*/ 3783 h 33565"/>
                <a:gd name="connsiteX24" fmla="*/ 33403 w 52640"/>
                <a:gd name="connsiteY24" fmla="*/ 2521 h 33565"/>
                <a:gd name="connsiteX25" fmla="*/ 38107 w 52640"/>
                <a:gd name="connsiteY25" fmla="*/ 316 h 33565"/>
                <a:gd name="connsiteX26" fmla="*/ 45873 w 52640"/>
                <a:gd name="connsiteY26" fmla="*/ 2486 h 33565"/>
                <a:gd name="connsiteX27" fmla="*/ 47794 w 52640"/>
                <a:gd name="connsiteY27" fmla="*/ 1212 h 33565"/>
                <a:gd name="connsiteX28" fmla="*/ 49527 w 52640"/>
                <a:gd name="connsiteY28" fmla="*/ 14 h 33565"/>
                <a:gd name="connsiteX29" fmla="*/ 49412 w 52640"/>
                <a:gd name="connsiteY29" fmla="*/ 2225 h 33565"/>
                <a:gd name="connsiteX30" fmla="*/ 49336 w 52640"/>
                <a:gd name="connsiteY30" fmla="*/ 3669 h 33565"/>
                <a:gd name="connsiteX31" fmla="*/ 39450 w 52640"/>
                <a:gd name="connsiteY31" fmla="*/ 7930 h 33565"/>
                <a:gd name="connsiteX32" fmla="*/ 41589 w 52640"/>
                <a:gd name="connsiteY32" fmla="*/ 6910 h 33565"/>
                <a:gd name="connsiteX33" fmla="*/ 41557 w 52640"/>
                <a:gd name="connsiteY33" fmla="*/ 7710 h 33565"/>
                <a:gd name="connsiteX34" fmla="*/ 41441 w 52640"/>
                <a:gd name="connsiteY34" fmla="*/ 10110 h 33565"/>
                <a:gd name="connsiteX35" fmla="*/ 44386 w 52640"/>
                <a:gd name="connsiteY35" fmla="*/ 10418 h 33565"/>
                <a:gd name="connsiteX36" fmla="*/ 47392 w 52640"/>
                <a:gd name="connsiteY36" fmla="*/ 9444 h 33565"/>
                <a:gd name="connsiteX37" fmla="*/ 48895 w 52640"/>
                <a:gd name="connsiteY37" fmla="*/ 12667 h 33565"/>
                <a:gd name="connsiteX38" fmla="*/ 50213 w 52640"/>
                <a:gd name="connsiteY38" fmla="*/ 12752 h 33565"/>
                <a:gd name="connsiteX39" fmla="*/ 50705 w 52640"/>
                <a:gd name="connsiteY39" fmla="*/ 13402 h 33565"/>
                <a:gd name="connsiteX40" fmla="*/ 50383 w 52640"/>
                <a:gd name="connsiteY40" fmla="*/ 14483 h 33565"/>
                <a:gd name="connsiteX41" fmla="*/ 51443 w 52640"/>
                <a:gd name="connsiteY41" fmla="*/ 15744 h 33565"/>
                <a:gd name="connsiteX42" fmla="*/ 51382 w 52640"/>
                <a:gd name="connsiteY42" fmla="*/ 16970 h 33565"/>
                <a:gd name="connsiteX43" fmla="*/ 52640 w 52640"/>
                <a:gd name="connsiteY43" fmla="*/ 18514 h 33565"/>
                <a:gd name="connsiteX44" fmla="*/ 51291 w 52640"/>
                <a:gd name="connsiteY44" fmla="*/ 18906 h 33565"/>
                <a:gd name="connsiteX45" fmla="*/ 50470 w 52640"/>
                <a:gd name="connsiteY45" fmla="*/ 19450 h 33565"/>
                <a:gd name="connsiteX46" fmla="*/ 50220 w 52640"/>
                <a:gd name="connsiteY46" fmla="*/ 20698 h 33565"/>
                <a:gd name="connsiteX47" fmla="*/ 51202 w 52640"/>
                <a:gd name="connsiteY47" fmla="*/ 22739 h 33565"/>
                <a:gd name="connsiteX48" fmla="*/ 50434 w 52640"/>
                <a:gd name="connsiteY48" fmla="*/ 23222 h 33565"/>
                <a:gd name="connsiteX49" fmla="*/ 48228 w 52640"/>
                <a:gd name="connsiteY49" fmla="*/ 23114 h 33565"/>
                <a:gd name="connsiteX50" fmla="*/ 47935 w 52640"/>
                <a:gd name="connsiteY50" fmla="*/ 23971 h 33565"/>
                <a:gd name="connsiteX51" fmla="*/ 45332 w 52640"/>
                <a:gd name="connsiteY51" fmla="*/ 23741 h 33565"/>
                <a:gd name="connsiteX52" fmla="*/ 44017 w 52640"/>
                <a:gd name="connsiteY52" fmla="*/ 27886 h 33565"/>
                <a:gd name="connsiteX53" fmla="*/ 40364 w 52640"/>
                <a:gd name="connsiteY53" fmla="*/ 28928 h 33565"/>
                <a:gd name="connsiteX54" fmla="*/ 38738 w 52640"/>
                <a:gd name="connsiteY54" fmla="*/ 29875 h 33565"/>
                <a:gd name="connsiteX55" fmla="*/ 35740 w 52640"/>
                <a:gd name="connsiteY55" fmla="*/ 31017 h 33565"/>
                <a:gd name="connsiteX56" fmla="*/ 33970 w 52640"/>
                <a:gd name="connsiteY56" fmla="*/ 31878 h 33565"/>
                <a:gd name="connsiteX57" fmla="*/ 32078 w 52640"/>
                <a:gd name="connsiteY57" fmla="*/ 33207 h 33565"/>
                <a:gd name="connsiteX58" fmla="*/ 29610 w 52640"/>
                <a:gd name="connsiteY58" fmla="*/ 33536 h 33565"/>
                <a:gd name="connsiteX59" fmla="*/ 28661 w 52640"/>
                <a:gd name="connsiteY59" fmla="*/ 32618 h 33565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39450 w 52640"/>
                <a:gd name="connsiteY31" fmla="*/ 866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51348 w 52640"/>
                <a:gd name="connsiteY31" fmla="*/ 737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4995"/>
                <a:gd name="connsiteY0" fmla="*/ 33349 h 34296"/>
                <a:gd name="connsiteX1" fmla="*/ 27752 w 54995"/>
                <a:gd name="connsiteY1" fmla="*/ 31190 h 34296"/>
                <a:gd name="connsiteX2" fmla="*/ 24379 w 54995"/>
                <a:gd name="connsiteY2" fmla="*/ 30973 h 34296"/>
                <a:gd name="connsiteX3" fmla="*/ 24489 w 54995"/>
                <a:gd name="connsiteY3" fmla="*/ 32262 h 34296"/>
                <a:gd name="connsiteX4" fmla="*/ 22650 w 54995"/>
                <a:gd name="connsiteY4" fmla="*/ 32651 h 34296"/>
                <a:gd name="connsiteX5" fmla="*/ 21370 w 54995"/>
                <a:gd name="connsiteY5" fmla="*/ 31759 h 34296"/>
                <a:gd name="connsiteX6" fmla="*/ 19987 w 54995"/>
                <a:gd name="connsiteY6" fmla="*/ 30304 h 34296"/>
                <a:gd name="connsiteX7" fmla="*/ 18316 w 54995"/>
                <a:gd name="connsiteY7" fmla="*/ 28955 h 34296"/>
                <a:gd name="connsiteX8" fmla="*/ 18798 w 54995"/>
                <a:gd name="connsiteY8" fmla="*/ 28167 h 34296"/>
                <a:gd name="connsiteX9" fmla="*/ 17950 w 54995"/>
                <a:gd name="connsiteY9" fmla="*/ 27679 h 34296"/>
                <a:gd name="connsiteX10" fmla="*/ 17431 w 54995"/>
                <a:gd name="connsiteY10" fmla="*/ 25287 h 34296"/>
                <a:gd name="connsiteX11" fmla="*/ 17892 w 54995"/>
                <a:gd name="connsiteY11" fmla="*/ 23700 h 34296"/>
                <a:gd name="connsiteX12" fmla="*/ 15150 w 54995"/>
                <a:gd name="connsiteY12" fmla="*/ 19565 h 34296"/>
                <a:gd name="connsiteX13" fmla="*/ 12396 w 54995"/>
                <a:gd name="connsiteY13" fmla="*/ 18251 h 34296"/>
                <a:gd name="connsiteX14" fmla="*/ 2114 w 54995"/>
                <a:gd name="connsiteY14" fmla="*/ 10595 h 34296"/>
                <a:gd name="connsiteX15" fmla="*/ 85 w 54995"/>
                <a:gd name="connsiteY15" fmla="*/ 9128 h 34296"/>
                <a:gd name="connsiteX16" fmla="*/ 3666 w 54995"/>
                <a:gd name="connsiteY16" fmla="*/ 6641 h 34296"/>
                <a:gd name="connsiteX17" fmla="*/ 6207 w 54995"/>
                <a:gd name="connsiteY17" fmla="*/ 7747 h 34296"/>
                <a:gd name="connsiteX18" fmla="*/ 9327 w 54995"/>
                <a:gd name="connsiteY18" fmla="*/ 7839 h 34296"/>
                <a:gd name="connsiteX19" fmla="*/ 13233 w 54995"/>
                <a:gd name="connsiteY19" fmla="*/ 5563 h 34296"/>
                <a:gd name="connsiteX20" fmla="*/ 17420 w 54995"/>
                <a:gd name="connsiteY20" fmla="*/ 5165 h 34296"/>
                <a:gd name="connsiteX21" fmla="*/ 20502 w 54995"/>
                <a:gd name="connsiteY21" fmla="*/ 5580 h 34296"/>
                <a:gd name="connsiteX22" fmla="*/ 23102 w 54995"/>
                <a:gd name="connsiteY22" fmla="*/ 5984 h 34296"/>
                <a:gd name="connsiteX23" fmla="*/ 29452 w 54995"/>
                <a:gd name="connsiteY23" fmla="*/ 4514 h 34296"/>
                <a:gd name="connsiteX24" fmla="*/ 33403 w 54995"/>
                <a:gd name="connsiteY24" fmla="*/ 3252 h 34296"/>
                <a:gd name="connsiteX25" fmla="*/ 38107 w 54995"/>
                <a:gd name="connsiteY25" fmla="*/ 1047 h 34296"/>
                <a:gd name="connsiteX26" fmla="*/ 45873 w 54995"/>
                <a:gd name="connsiteY26" fmla="*/ 3217 h 34296"/>
                <a:gd name="connsiteX27" fmla="*/ 47794 w 54995"/>
                <a:gd name="connsiteY27" fmla="*/ 1943 h 34296"/>
                <a:gd name="connsiteX28" fmla="*/ 50798 w 54995"/>
                <a:gd name="connsiteY28" fmla="*/ 8 h 34296"/>
                <a:gd name="connsiteX29" fmla="*/ 49412 w 54995"/>
                <a:gd name="connsiteY29" fmla="*/ 2956 h 34296"/>
                <a:gd name="connsiteX30" fmla="*/ 49336 w 54995"/>
                <a:gd name="connsiteY30" fmla="*/ 4400 h 34296"/>
                <a:gd name="connsiteX31" fmla="*/ 51348 w 54995"/>
                <a:gd name="connsiteY31" fmla="*/ 7371 h 34296"/>
                <a:gd name="connsiteX32" fmla="*/ 54989 w 54995"/>
                <a:gd name="connsiteY32" fmla="*/ 7641 h 34296"/>
                <a:gd name="connsiteX33" fmla="*/ 41557 w 54995"/>
                <a:gd name="connsiteY33" fmla="*/ 8441 h 34296"/>
                <a:gd name="connsiteX34" fmla="*/ 41441 w 54995"/>
                <a:gd name="connsiteY34" fmla="*/ 10841 h 34296"/>
                <a:gd name="connsiteX35" fmla="*/ 44386 w 54995"/>
                <a:gd name="connsiteY35" fmla="*/ 11149 h 34296"/>
                <a:gd name="connsiteX36" fmla="*/ 47392 w 54995"/>
                <a:gd name="connsiteY36" fmla="*/ 10175 h 34296"/>
                <a:gd name="connsiteX37" fmla="*/ 48895 w 54995"/>
                <a:gd name="connsiteY37" fmla="*/ 13398 h 34296"/>
                <a:gd name="connsiteX38" fmla="*/ 50213 w 54995"/>
                <a:gd name="connsiteY38" fmla="*/ 13483 h 34296"/>
                <a:gd name="connsiteX39" fmla="*/ 50705 w 54995"/>
                <a:gd name="connsiteY39" fmla="*/ 14133 h 34296"/>
                <a:gd name="connsiteX40" fmla="*/ 50383 w 54995"/>
                <a:gd name="connsiteY40" fmla="*/ 15214 h 34296"/>
                <a:gd name="connsiteX41" fmla="*/ 51443 w 54995"/>
                <a:gd name="connsiteY41" fmla="*/ 16475 h 34296"/>
                <a:gd name="connsiteX42" fmla="*/ 51382 w 54995"/>
                <a:gd name="connsiteY42" fmla="*/ 17701 h 34296"/>
                <a:gd name="connsiteX43" fmla="*/ 52640 w 54995"/>
                <a:gd name="connsiteY43" fmla="*/ 19245 h 34296"/>
                <a:gd name="connsiteX44" fmla="*/ 51291 w 54995"/>
                <a:gd name="connsiteY44" fmla="*/ 19637 h 34296"/>
                <a:gd name="connsiteX45" fmla="*/ 50470 w 54995"/>
                <a:gd name="connsiteY45" fmla="*/ 20181 h 34296"/>
                <a:gd name="connsiteX46" fmla="*/ 50220 w 54995"/>
                <a:gd name="connsiteY46" fmla="*/ 21429 h 34296"/>
                <a:gd name="connsiteX47" fmla="*/ 51202 w 54995"/>
                <a:gd name="connsiteY47" fmla="*/ 23470 h 34296"/>
                <a:gd name="connsiteX48" fmla="*/ 50434 w 54995"/>
                <a:gd name="connsiteY48" fmla="*/ 23953 h 34296"/>
                <a:gd name="connsiteX49" fmla="*/ 48228 w 54995"/>
                <a:gd name="connsiteY49" fmla="*/ 23845 h 34296"/>
                <a:gd name="connsiteX50" fmla="*/ 47935 w 54995"/>
                <a:gd name="connsiteY50" fmla="*/ 24702 h 34296"/>
                <a:gd name="connsiteX51" fmla="*/ 45332 w 54995"/>
                <a:gd name="connsiteY51" fmla="*/ 24472 h 34296"/>
                <a:gd name="connsiteX52" fmla="*/ 44017 w 54995"/>
                <a:gd name="connsiteY52" fmla="*/ 28617 h 34296"/>
                <a:gd name="connsiteX53" fmla="*/ 40364 w 54995"/>
                <a:gd name="connsiteY53" fmla="*/ 29659 h 34296"/>
                <a:gd name="connsiteX54" fmla="*/ 38738 w 54995"/>
                <a:gd name="connsiteY54" fmla="*/ 30606 h 34296"/>
                <a:gd name="connsiteX55" fmla="*/ 35740 w 54995"/>
                <a:gd name="connsiteY55" fmla="*/ 31748 h 34296"/>
                <a:gd name="connsiteX56" fmla="*/ 33970 w 54995"/>
                <a:gd name="connsiteY56" fmla="*/ 32609 h 34296"/>
                <a:gd name="connsiteX57" fmla="*/ 32078 w 54995"/>
                <a:gd name="connsiteY57" fmla="*/ 33938 h 34296"/>
                <a:gd name="connsiteX58" fmla="*/ 29610 w 54995"/>
                <a:gd name="connsiteY58" fmla="*/ 34267 h 34296"/>
                <a:gd name="connsiteX59" fmla="*/ 28661 w 54995"/>
                <a:gd name="connsiteY59" fmla="*/ 33349 h 34296"/>
                <a:gd name="connsiteX0" fmla="*/ 28661 w 56353"/>
                <a:gd name="connsiteY0" fmla="*/ 33349 h 34296"/>
                <a:gd name="connsiteX1" fmla="*/ 27752 w 56353"/>
                <a:gd name="connsiteY1" fmla="*/ 31190 h 34296"/>
                <a:gd name="connsiteX2" fmla="*/ 24379 w 56353"/>
                <a:gd name="connsiteY2" fmla="*/ 30973 h 34296"/>
                <a:gd name="connsiteX3" fmla="*/ 24489 w 56353"/>
                <a:gd name="connsiteY3" fmla="*/ 32262 h 34296"/>
                <a:gd name="connsiteX4" fmla="*/ 22650 w 56353"/>
                <a:gd name="connsiteY4" fmla="*/ 32651 h 34296"/>
                <a:gd name="connsiteX5" fmla="*/ 21370 w 56353"/>
                <a:gd name="connsiteY5" fmla="*/ 31759 h 34296"/>
                <a:gd name="connsiteX6" fmla="*/ 19987 w 56353"/>
                <a:gd name="connsiteY6" fmla="*/ 30304 h 34296"/>
                <a:gd name="connsiteX7" fmla="*/ 18316 w 56353"/>
                <a:gd name="connsiteY7" fmla="*/ 28955 h 34296"/>
                <a:gd name="connsiteX8" fmla="*/ 18798 w 56353"/>
                <a:gd name="connsiteY8" fmla="*/ 28167 h 34296"/>
                <a:gd name="connsiteX9" fmla="*/ 17950 w 56353"/>
                <a:gd name="connsiteY9" fmla="*/ 27679 h 34296"/>
                <a:gd name="connsiteX10" fmla="*/ 17431 w 56353"/>
                <a:gd name="connsiteY10" fmla="*/ 25287 h 34296"/>
                <a:gd name="connsiteX11" fmla="*/ 17892 w 56353"/>
                <a:gd name="connsiteY11" fmla="*/ 23700 h 34296"/>
                <a:gd name="connsiteX12" fmla="*/ 15150 w 56353"/>
                <a:gd name="connsiteY12" fmla="*/ 19565 h 34296"/>
                <a:gd name="connsiteX13" fmla="*/ 12396 w 56353"/>
                <a:gd name="connsiteY13" fmla="*/ 18251 h 34296"/>
                <a:gd name="connsiteX14" fmla="*/ 2114 w 56353"/>
                <a:gd name="connsiteY14" fmla="*/ 10595 h 34296"/>
                <a:gd name="connsiteX15" fmla="*/ 85 w 56353"/>
                <a:gd name="connsiteY15" fmla="*/ 9128 h 34296"/>
                <a:gd name="connsiteX16" fmla="*/ 3666 w 56353"/>
                <a:gd name="connsiteY16" fmla="*/ 6641 h 34296"/>
                <a:gd name="connsiteX17" fmla="*/ 6207 w 56353"/>
                <a:gd name="connsiteY17" fmla="*/ 7747 h 34296"/>
                <a:gd name="connsiteX18" fmla="*/ 9327 w 56353"/>
                <a:gd name="connsiteY18" fmla="*/ 7839 h 34296"/>
                <a:gd name="connsiteX19" fmla="*/ 13233 w 56353"/>
                <a:gd name="connsiteY19" fmla="*/ 5563 h 34296"/>
                <a:gd name="connsiteX20" fmla="*/ 17420 w 56353"/>
                <a:gd name="connsiteY20" fmla="*/ 5165 h 34296"/>
                <a:gd name="connsiteX21" fmla="*/ 20502 w 56353"/>
                <a:gd name="connsiteY21" fmla="*/ 5580 h 34296"/>
                <a:gd name="connsiteX22" fmla="*/ 23102 w 56353"/>
                <a:gd name="connsiteY22" fmla="*/ 5984 h 34296"/>
                <a:gd name="connsiteX23" fmla="*/ 29452 w 56353"/>
                <a:gd name="connsiteY23" fmla="*/ 4514 h 34296"/>
                <a:gd name="connsiteX24" fmla="*/ 33403 w 56353"/>
                <a:gd name="connsiteY24" fmla="*/ 3252 h 34296"/>
                <a:gd name="connsiteX25" fmla="*/ 38107 w 56353"/>
                <a:gd name="connsiteY25" fmla="*/ 1047 h 34296"/>
                <a:gd name="connsiteX26" fmla="*/ 45873 w 56353"/>
                <a:gd name="connsiteY26" fmla="*/ 3217 h 34296"/>
                <a:gd name="connsiteX27" fmla="*/ 47794 w 56353"/>
                <a:gd name="connsiteY27" fmla="*/ 1943 h 34296"/>
                <a:gd name="connsiteX28" fmla="*/ 50798 w 56353"/>
                <a:gd name="connsiteY28" fmla="*/ 8 h 34296"/>
                <a:gd name="connsiteX29" fmla="*/ 49412 w 56353"/>
                <a:gd name="connsiteY29" fmla="*/ 2956 h 34296"/>
                <a:gd name="connsiteX30" fmla="*/ 49336 w 56353"/>
                <a:gd name="connsiteY30" fmla="*/ 4400 h 34296"/>
                <a:gd name="connsiteX31" fmla="*/ 51348 w 56353"/>
                <a:gd name="connsiteY31" fmla="*/ 7371 h 34296"/>
                <a:gd name="connsiteX32" fmla="*/ 54989 w 56353"/>
                <a:gd name="connsiteY32" fmla="*/ 7641 h 34296"/>
                <a:gd name="connsiteX33" fmla="*/ 56344 w 56353"/>
                <a:gd name="connsiteY33" fmla="*/ 10836 h 34296"/>
                <a:gd name="connsiteX34" fmla="*/ 41441 w 56353"/>
                <a:gd name="connsiteY34" fmla="*/ 10841 h 34296"/>
                <a:gd name="connsiteX35" fmla="*/ 44386 w 56353"/>
                <a:gd name="connsiteY35" fmla="*/ 11149 h 34296"/>
                <a:gd name="connsiteX36" fmla="*/ 47392 w 56353"/>
                <a:gd name="connsiteY36" fmla="*/ 10175 h 34296"/>
                <a:gd name="connsiteX37" fmla="*/ 48895 w 56353"/>
                <a:gd name="connsiteY37" fmla="*/ 13398 h 34296"/>
                <a:gd name="connsiteX38" fmla="*/ 50213 w 56353"/>
                <a:gd name="connsiteY38" fmla="*/ 13483 h 34296"/>
                <a:gd name="connsiteX39" fmla="*/ 50705 w 56353"/>
                <a:gd name="connsiteY39" fmla="*/ 14133 h 34296"/>
                <a:gd name="connsiteX40" fmla="*/ 50383 w 56353"/>
                <a:gd name="connsiteY40" fmla="*/ 15214 h 34296"/>
                <a:gd name="connsiteX41" fmla="*/ 51443 w 56353"/>
                <a:gd name="connsiteY41" fmla="*/ 16475 h 34296"/>
                <a:gd name="connsiteX42" fmla="*/ 51382 w 56353"/>
                <a:gd name="connsiteY42" fmla="*/ 17701 h 34296"/>
                <a:gd name="connsiteX43" fmla="*/ 52640 w 56353"/>
                <a:gd name="connsiteY43" fmla="*/ 19245 h 34296"/>
                <a:gd name="connsiteX44" fmla="*/ 51291 w 56353"/>
                <a:gd name="connsiteY44" fmla="*/ 19637 h 34296"/>
                <a:gd name="connsiteX45" fmla="*/ 50470 w 56353"/>
                <a:gd name="connsiteY45" fmla="*/ 20181 h 34296"/>
                <a:gd name="connsiteX46" fmla="*/ 50220 w 56353"/>
                <a:gd name="connsiteY46" fmla="*/ 21429 h 34296"/>
                <a:gd name="connsiteX47" fmla="*/ 51202 w 56353"/>
                <a:gd name="connsiteY47" fmla="*/ 23470 h 34296"/>
                <a:gd name="connsiteX48" fmla="*/ 50434 w 56353"/>
                <a:gd name="connsiteY48" fmla="*/ 23953 h 34296"/>
                <a:gd name="connsiteX49" fmla="*/ 48228 w 56353"/>
                <a:gd name="connsiteY49" fmla="*/ 23845 h 34296"/>
                <a:gd name="connsiteX50" fmla="*/ 47935 w 56353"/>
                <a:gd name="connsiteY50" fmla="*/ 24702 h 34296"/>
                <a:gd name="connsiteX51" fmla="*/ 45332 w 56353"/>
                <a:gd name="connsiteY51" fmla="*/ 24472 h 34296"/>
                <a:gd name="connsiteX52" fmla="*/ 44017 w 56353"/>
                <a:gd name="connsiteY52" fmla="*/ 28617 h 34296"/>
                <a:gd name="connsiteX53" fmla="*/ 40364 w 56353"/>
                <a:gd name="connsiteY53" fmla="*/ 29659 h 34296"/>
                <a:gd name="connsiteX54" fmla="*/ 38738 w 56353"/>
                <a:gd name="connsiteY54" fmla="*/ 30606 h 34296"/>
                <a:gd name="connsiteX55" fmla="*/ 35740 w 56353"/>
                <a:gd name="connsiteY55" fmla="*/ 31748 h 34296"/>
                <a:gd name="connsiteX56" fmla="*/ 33970 w 56353"/>
                <a:gd name="connsiteY56" fmla="*/ 32609 h 34296"/>
                <a:gd name="connsiteX57" fmla="*/ 32078 w 56353"/>
                <a:gd name="connsiteY57" fmla="*/ 33938 h 34296"/>
                <a:gd name="connsiteX58" fmla="*/ 29610 w 56353"/>
                <a:gd name="connsiteY58" fmla="*/ 34267 h 34296"/>
                <a:gd name="connsiteX59" fmla="*/ 28661 w 56353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7392 w 56647"/>
                <a:gd name="connsiteY36" fmla="*/ 10175 h 34296"/>
                <a:gd name="connsiteX37" fmla="*/ 48895 w 56647"/>
                <a:gd name="connsiteY37" fmla="*/ 13398 h 34296"/>
                <a:gd name="connsiteX38" fmla="*/ 50213 w 56647"/>
                <a:gd name="connsiteY38" fmla="*/ 13483 h 34296"/>
                <a:gd name="connsiteX39" fmla="*/ 50705 w 56647"/>
                <a:gd name="connsiteY39" fmla="*/ 14133 h 34296"/>
                <a:gd name="connsiteX40" fmla="*/ 50383 w 56647"/>
                <a:gd name="connsiteY40" fmla="*/ 15214 h 34296"/>
                <a:gd name="connsiteX41" fmla="*/ 51443 w 56647"/>
                <a:gd name="connsiteY41" fmla="*/ 16475 h 34296"/>
                <a:gd name="connsiteX42" fmla="*/ 51382 w 56647"/>
                <a:gd name="connsiteY42" fmla="*/ 17701 h 34296"/>
                <a:gd name="connsiteX43" fmla="*/ 52640 w 56647"/>
                <a:gd name="connsiteY43" fmla="*/ 19245 h 34296"/>
                <a:gd name="connsiteX44" fmla="*/ 51291 w 56647"/>
                <a:gd name="connsiteY44" fmla="*/ 19637 h 34296"/>
                <a:gd name="connsiteX45" fmla="*/ 50470 w 56647"/>
                <a:gd name="connsiteY45" fmla="*/ 20181 h 34296"/>
                <a:gd name="connsiteX46" fmla="*/ 50220 w 56647"/>
                <a:gd name="connsiteY46" fmla="*/ 21429 h 34296"/>
                <a:gd name="connsiteX47" fmla="*/ 51202 w 56647"/>
                <a:gd name="connsiteY47" fmla="*/ 23470 h 34296"/>
                <a:gd name="connsiteX48" fmla="*/ 50434 w 56647"/>
                <a:gd name="connsiteY48" fmla="*/ 23953 h 34296"/>
                <a:gd name="connsiteX49" fmla="*/ 48228 w 56647"/>
                <a:gd name="connsiteY49" fmla="*/ 23845 h 34296"/>
                <a:gd name="connsiteX50" fmla="*/ 47935 w 56647"/>
                <a:gd name="connsiteY50" fmla="*/ 24702 h 34296"/>
                <a:gd name="connsiteX51" fmla="*/ 45332 w 56647"/>
                <a:gd name="connsiteY51" fmla="*/ 24472 h 34296"/>
                <a:gd name="connsiteX52" fmla="*/ 44017 w 56647"/>
                <a:gd name="connsiteY52" fmla="*/ 28617 h 34296"/>
                <a:gd name="connsiteX53" fmla="*/ 40364 w 56647"/>
                <a:gd name="connsiteY53" fmla="*/ 29659 h 34296"/>
                <a:gd name="connsiteX54" fmla="*/ 38738 w 56647"/>
                <a:gd name="connsiteY54" fmla="*/ 30606 h 34296"/>
                <a:gd name="connsiteX55" fmla="*/ 35740 w 56647"/>
                <a:gd name="connsiteY55" fmla="*/ 31748 h 34296"/>
                <a:gd name="connsiteX56" fmla="*/ 33970 w 56647"/>
                <a:gd name="connsiteY56" fmla="*/ 32609 h 34296"/>
                <a:gd name="connsiteX57" fmla="*/ 32078 w 56647"/>
                <a:gd name="connsiteY57" fmla="*/ 33938 h 34296"/>
                <a:gd name="connsiteX58" fmla="*/ 29610 w 56647"/>
                <a:gd name="connsiteY58" fmla="*/ 34267 h 34296"/>
                <a:gd name="connsiteX59" fmla="*/ 28661 w 56647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8895 w 56647"/>
                <a:gd name="connsiteY36" fmla="*/ 13398 h 34296"/>
                <a:gd name="connsiteX37" fmla="*/ 50213 w 56647"/>
                <a:gd name="connsiteY37" fmla="*/ 13483 h 34296"/>
                <a:gd name="connsiteX38" fmla="*/ 50705 w 56647"/>
                <a:gd name="connsiteY38" fmla="*/ 14133 h 34296"/>
                <a:gd name="connsiteX39" fmla="*/ 50383 w 56647"/>
                <a:gd name="connsiteY39" fmla="*/ 15214 h 34296"/>
                <a:gd name="connsiteX40" fmla="*/ 51443 w 56647"/>
                <a:gd name="connsiteY40" fmla="*/ 16475 h 34296"/>
                <a:gd name="connsiteX41" fmla="*/ 51382 w 56647"/>
                <a:gd name="connsiteY41" fmla="*/ 17701 h 34296"/>
                <a:gd name="connsiteX42" fmla="*/ 52640 w 56647"/>
                <a:gd name="connsiteY42" fmla="*/ 19245 h 34296"/>
                <a:gd name="connsiteX43" fmla="*/ 51291 w 56647"/>
                <a:gd name="connsiteY43" fmla="*/ 19637 h 34296"/>
                <a:gd name="connsiteX44" fmla="*/ 50470 w 56647"/>
                <a:gd name="connsiteY44" fmla="*/ 20181 h 34296"/>
                <a:gd name="connsiteX45" fmla="*/ 50220 w 56647"/>
                <a:gd name="connsiteY45" fmla="*/ 21429 h 34296"/>
                <a:gd name="connsiteX46" fmla="*/ 51202 w 56647"/>
                <a:gd name="connsiteY46" fmla="*/ 23470 h 34296"/>
                <a:gd name="connsiteX47" fmla="*/ 50434 w 56647"/>
                <a:gd name="connsiteY47" fmla="*/ 23953 h 34296"/>
                <a:gd name="connsiteX48" fmla="*/ 48228 w 56647"/>
                <a:gd name="connsiteY48" fmla="*/ 23845 h 34296"/>
                <a:gd name="connsiteX49" fmla="*/ 47935 w 56647"/>
                <a:gd name="connsiteY49" fmla="*/ 24702 h 34296"/>
                <a:gd name="connsiteX50" fmla="*/ 45332 w 56647"/>
                <a:gd name="connsiteY50" fmla="*/ 24472 h 34296"/>
                <a:gd name="connsiteX51" fmla="*/ 44017 w 56647"/>
                <a:gd name="connsiteY51" fmla="*/ 28617 h 34296"/>
                <a:gd name="connsiteX52" fmla="*/ 40364 w 56647"/>
                <a:gd name="connsiteY52" fmla="*/ 29659 h 34296"/>
                <a:gd name="connsiteX53" fmla="*/ 38738 w 56647"/>
                <a:gd name="connsiteY53" fmla="*/ 30606 h 34296"/>
                <a:gd name="connsiteX54" fmla="*/ 35740 w 56647"/>
                <a:gd name="connsiteY54" fmla="*/ 31748 h 34296"/>
                <a:gd name="connsiteX55" fmla="*/ 33970 w 56647"/>
                <a:gd name="connsiteY55" fmla="*/ 32609 h 34296"/>
                <a:gd name="connsiteX56" fmla="*/ 32078 w 56647"/>
                <a:gd name="connsiteY56" fmla="*/ 33938 h 34296"/>
                <a:gd name="connsiteX57" fmla="*/ 29610 w 56647"/>
                <a:gd name="connsiteY57" fmla="*/ 34267 h 34296"/>
                <a:gd name="connsiteX58" fmla="*/ 28661 w 56647"/>
                <a:gd name="connsiteY58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705 w 56492"/>
                <a:gd name="connsiteY37" fmla="*/ 14133 h 34296"/>
                <a:gd name="connsiteX38" fmla="*/ 50383 w 56492"/>
                <a:gd name="connsiteY38" fmla="*/ 15214 h 34296"/>
                <a:gd name="connsiteX39" fmla="*/ 51443 w 56492"/>
                <a:gd name="connsiteY39" fmla="*/ 16475 h 34296"/>
                <a:gd name="connsiteX40" fmla="*/ 51382 w 56492"/>
                <a:gd name="connsiteY40" fmla="*/ 17701 h 34296"/>
                <a:gd name="connsiteX41" fmla="*/ 52640 w 56492"/>
                <a:gd name="connsiteY41" fmla="*/ 19245 h 34296"/>
                <a:gd name="connsiteX42" fmla="*/ 51291 w 56492"/>
                <a:gd name="connsiteY42" fmla="*/ 19637 h 34296"/>
                <a:gd name="connsiteX43" fmla="*/ 50470 w 56492"/>
                <a:gd name="connsiteY43" fmla="*/ 20181 h 34296"/>
                <a:gd name="connsiteX44" fmla="*/ 50220 w 56492"/>
                <a:gd name="connsiteY44" fmla="*/ 21429 h 34296"/>
                <a:gd name="connsiteX45" fmla="*/ 51202 w 56492"/>
                <a:gd name="connsiteY45" fmla="*/ 23470 h 34296"/>
                <a:gd name="connsiteX46" fmla="*/ 50434 w 56492"/>
                <a:gd name="connsiteY46" fmla="*/ 23953 h 34296"/>
                <a:gd name="connsiteX47" fmla="*/ 48228 w 56492"/>
                <a:gd name="connsiteY47" fmla="*/ 23845 h 34296"/>
                <a:gd name="connsiteX48" fmla="*/ 47935 w 56492"/>
                <a:gd name="connsiteY48" fmla="*/ 24702 h 34296"/>
                <a:gd name="connsiteX49" fmla="*/ 45332 w 56492"/>
                <a:gd name="connsiteY49" fmla="*/ 24472 h 34296"/>
                <a:gd name="connsiteX50" fmla="*/ 44017 w 56492"/>
                <a:gd name="connsiteY50" fmla="*/ 28617 h 34296"/>
                <a:gd name="connsiteX51" fmla="*/ 40364 w 56492"/>
                <a:gd name="connsiteY51" fmla="*/ 29659 h 34296"/>
                <a:gd name="connsiteX52" fmla="*/ 38738 w 56492"/>
                <a:gd name="connsiteY52" fmla="*/ 30606 h 34296"/>
                <a:gd name="connsiteX53" fmla="*/ 35740 w 56492"/>
                <a:gd name="connsiteY53" fmla="*/ 31748 h 34296"/>
                <a:gd name="connsiteX54" fmla="*/ 33970 w 56492"/>
                <a:gd name="connsiteY54" fmla="*/ 32609 h 34296"/>
                <a:gd name="connsiteX55" fmla="*/ 32078 w 56492"/>
                <a:gd name="connsiteY55" fmla="*/ 33938 h 34296"/>
                <a:gd name="connsiteX56" fmla="*/ 29610 w 56492"/>
                <a:gd name="connsiteY56" fmla="*/ 34267 h 34296"/>
                <a:gd name="connsiteX57" fmla="*/ 28661 w 56492"/>
                <a:gd name="connsiteY57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383 w 56492"/>
                <a:gd name="connsiteY37" fmla="*/ 15214 h 34296"/>
                <a:gd name="connsiteX38" fmla="*/ 51443 w 56492"/>
                <a:gd name="connsiteY38" fmla="*/ 16475 h 34296"/>
                <a:gd name="connsiteX39" fmla="*/ 51382 w 56492"/>
                <a:gd name="connsiteY39" fmla="*/ 17701 h 34296"/>
                <a:gd name="connsiteX40" fmla="*/ 52640 w 56492"/>
                <a:gd name="connsiteY40" fmla="*/ 19245 h 34296"/>
                <a:gd name="connsiteX41" fmla="*/ 51291 w 56492"/>
                <a:gd name="connsiteY41" fmla="*/ 19637 h 34296"/>
                <a:gd name="connsiteX42" fmla="*/ 50470 w 56492"/>
                <a:gd name="connsiteY42" fmla="*/ 20181 h 34296"/>
                <a:gd name="connsiteX43" fmla="*/ 50220 w 56492"/>
                <a:gd name="connsiteY43" fmla="*/ 21429 h 34296"/>
                <a:gd name="connsiteX44" fmla="*/ 51202 w 56492"/>
                <a:gd name="connsiteY44" fmla="*/ 23470 h 34296"/>
                <a:gd name="connsiteX45" fmla="*/ 50434 w 56492"/>
                <a:gd name="connsiteY45" fmla="*/ 23953 h 34296"/>
                <a:gd name="connsiteX46" fmla="*/ 48228 w 56492"/>
                <a:gd name="connsiteY46" fmla="*/ 23845 h 34296"/>
                <a:gd name="connsiteX47" fmla="*/ 47935 w 56492"/>
                <a:gd name="connsiteY47" fmla="*/ 24702 h 34296"/>
                <a:gd name="connsiteX48" fmla="*/ 45332 w 56492"/>
                <a:gd name="connsiteY48" fmla="*/ 24472 h 34296"/>
                <a:gd name="connsiteX49" fmla="*/ 44017 w 56492"/>
                <a:gd name="connsiteY49" fmla="*/ 28617 h 34296"/>
                <a:gd name="connsiteX50" fmla="*/ 40364 w 56492"/>
                <a:gd name="connsiteY50" fmla="*/ 29659 h 34296"/>
                <a:gd name="connsiteX51" fmla="*/ 38738 w 56492"/>
                <a:gd name="connsiteY51" fmla="*/ 30606 h 34296"/>
                <a:gd name="connsiteX52" fmla="*/ 35740 w 56492"/>
                <a:gd name="connsiteY52" fmla="*/ 31748 h 34296"/>
                <a:gd name="connsiteX53" fmla="*/ 33970 w 56492"/>
                <a:gd name="connsiteY53" fmla="*/ 32609 h 34296"/>
                <a:gd name="connsiteX54" fmla="*/ 32078 w 56492"/>
                <a:gd name="connsiteY54" fmla="*/ 33938 h 34296"/>
                <a:gd name="connsiteX55" fmla="*/ 29610 w 56492"/>
                <a:gd name="connsiteY55" fmla="*/ 34267 h 34296"/>
                <a:gd name="connsiteX56" fmla="*/ 28661 w 56492"/>
                <a:gd name="connsiteY56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1443 w 56492"/>
                <a:gd name="connsiteY37" fmla="*/ 16475 h 34296"/>
                <a:gd name="connsiteX38" fmla="*/ 51382 w 56492"/>
                <a:gd name="connsiteY38" fmla="*/ 17701 h 34296"/>
                <a:gd name="connsiteX39" fmla="*/ 52640 w 56492"/>
                <a:gd name="connsiteY39" fmla="*/ 19245 h 34296"/>
                <a:gd name="connsiteX40" fmla="*/ 51291 w 56492"/>
                <a:gd name="connsiteY40" fmla="*/ 19637 h 34296"/>
                <a:gd name="connsiteX41" fmla="*/ 50470 w 56492"/>
                <a:gd name="connsiteY41" fmla="*/ 20181 h 34296"/>
                <a:gd name="connsiteX42" fmla="*/ 50220 w 56492"/>
                <a:gd name="connsiteY42" fmla="*/ 21429 h 34296"/>
                <a:gd name="connsiteX43" fmla="*/ 51202 w 56492"/>
                <a:gd name="connsiteY43" fmla="*/ 23470 h 34296"/>
                <a:gd name="connsiteX44" fmla="*/ 50434 w 56492"/>
                <a:gd name="connsiteY44" fmla="*/ 23953 h 34296"/>
                <a:gd name="connsiteX45" fmla="*/ 48228 w 56492"/>
                <a:gd name="connsiteY45" fmla="*/ 23845 h 34296"/>
                <a:gd name="connsiteX46" fmla="*/ 47935 w 56492"/>
                <a:gd name="connsiteY46" fmla="*/ 24702 h 34296"/>
                <a:gd name="connsiteX47" fmla="*/ 45332 w 56492"/>
                <a:gd name="connsiteY47" fmla="*/ 24472 h 34296"/>
                <a:gd name="connsiteX48" fmla="*/ 44017 w 56492"/>
                <a:gd name="connsiteY48" fmla="*/ 28617 h 34296"/>
                <a:gd name="connsiteX49" fmla="*/ 40364 w 56492"/>
                <a:gd name="connsiteY49" fmla="*/ 29659 h 34296"/>
                <a:gd name="connsiteX50" fmla="*/ 38738 w 56492"/>
                <a:gd name="connsiteY50" fmla="*/ 30606 h 34296"/>
                <a:gd name="connsiteX51" fmla="*/ 35740 w 56492"/>
                <a:gd name="connsiteY51" fmla="*/ 31748 h 34296"/>
                <a:gd name="connsiteX52" fmla="*/ 33970 w 56492"/>
                <a:gd name="connsiteY52" fmla="*/ 32609 h 34296"/>
                <a:gd name="connsiteX53" fmla="*/ 32078 w 56492"/>
                <a:gd name="connsiteY53" fmla="*/ 33938 h 34296"/>
                <a:gd name="connsiteX54" fmla="*/ 29610 w 56492"/>
                <a:gd name="connsiteY54" fmla="*/ 34267 h 34296"/>
                <a:gd name="connsiteX55" fmla="*/ 28661 w 56492"/>
                <a:gd name="connsiteY55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1443 w 56492"/>
                <a:gd name="connsiteY36" fmla="*/ 16475 h 34296"/>
                <a:gd name="connsiteX37" fmla="*/ 51382 w 56492"/>
                <a:gd name="connsiteY37" fmla="*/ 17701 h 34296"/>
                <a:gd name="connsiteX38" fmla="*/ 52640 w 56492"/>
                <a:gd name="connsiteY38" fmla="*/ 19245 h 34296"/>
                <a:gd name="connsiteX39" fmla="*/ 51291 w 56492"/>
                <a:gd name="connsiteY39" fmla="*/ 19637 h 34296"/>
                <a:gd name="connsiteX40" fmla="*/ 50470 w 56492"/>
                <a:gd name="connsiteY40" fmla="*/ 20181 h 34296"/>
                <a:gd name="connsiteX41" fmla="*/ 50220 w 56492"/>
                <a:gd name="connsiteY41" fmla="*/ 21429 h 34296"/>
                <a:gd name="connsiteX42" fmla="*/ 51202 w 56492"/>
                <a:gd name="connsiteY42" fmla="*/ 23470 h 34296"/>
                <a:gd name="connsiteX43" fmla="*/ 50434 w 56492"/>
                <a:gd name="connsiteY43" fmla="*/ 23953 h 34296"/>
                <a:gd name="connsiteX44" fmla="*/ 48228 w 56492"/>
                <a:gd name="connsiteY44" fmla="*/ 23845 h 34296"/>
                <a:gd name="connsiteX45" fmla="*/ 47935 w 56492"/>
                <a:gd name="connsiteY45" fmla="*/ 24702 h 34296"/>
                <a:gd name="connsiteX46" fmla="*/ 45332 w 56492"/>
                <a:gd name="connsiteY46" fmla="*/ 24472 h 34296"/>
                <a:gd name="connsiteX47" fmla="*/ 44017 w 56492"/>
                <a:gd name="connsiteY47" fmla="*/ 28617 h 34296"/>
                <a:gd name="connsiteX48" fmla="*/ 40364 w 56492"/>
                <a:gd name="connsiteY48" fmla="*/ 29659 h 34296"/>
                <a:gd name="connsiteX49" fmla="*/ 38738 w 56492"/>
                <a:gd name="connsiteY49" fmla="*/ 30606 h 34296"/>
                <a:gd name="connsiteX50" fmla="*/ 35740 w 56492"/>
                <a:gd name="connsiteY50" fmla="*/ 31748 h 34296"/>
                <a:gd name="connsiteX51" fmla="*/ 33970 w 56492"/>
                <a:gd name="connsiteY51" fmla="*/ 32609 h 34296"/>
                <a:gd name="connsiteX52" fmla="*/ 32078 w 56492"/>
                <a:gd name="connsiteY52" fmla="*/ 33938 h 34296"/>
                <a:gd name="connsiteX53" fmla="*/ 29610 w 56492"/>
                <a:gd name="connsiteY53" fmla="*/ 34267 h 34296"/>
                <a:gd name="connsiteX54" fmla="*/ 28661 w 56492"/>
                <a:gd name="connsiteY54" fmla="*/ 33349 h 34296"/>
                <a:gd name="connsiteX0" fmla="*/ 28661 w 56448"/>
                <a:gd name="connsiteY0" fmla="*/ 33349 h 34296"/>
                <a:gd name="connsiteX1" fmla="*/ 27752 w 56448"/>
                <a:gd name="connsiteY1" fmla="*/ 31190 h 34296"/>
                <a:gd name="connsiteX2" fmla="*/ 24379 w 56448"/>
                <a:gd name="connsiteY2" fmla="*/ 30973 h 34296"/>
                <a:gd name="connsiteX3" fmla="*/ 24489 w 56448"/>
                <a:gd name="connsiteY3" fmla="*/ 32262 h 34296"/>
                <a:gd name="connsiteX4" fmla="*/ 22650 w 56448"/>
                <a:gd name="connsiteY4" fmla="*/ 32651 h 34296"/>
                <a:gd name="connsiteX5" fmla="*/ 21370 w 56448"/>
                <a:gd name="connsiteY5" fmla="*/ 31759 h 34296"/>
                <a:gd name="connsiteX6" fmla="*/ 19987 w 56448"/>
                <a:gd name="connsiteY6" fmla="*/ 30304 h 34296"/>
                <a:gd name="connsiteX7" fmla="*/ 18316 w 56448"/>
                <a:gd name="connsiteY7" fmla="*/ 28955 h 34296"/>
                <a:gd name="connsiteX8" fmla="*/ 18798 w 56448"/>
                <a:gd name="connsiteY8" fmla="*/ 28167 h 34296"/>
                <a:gd name="connsiteX9" fmla="*/ 17950 w 56448"/>
                <a:gd name="connsiteY9" fmla="*/ 27679 h 34296"/>
                <a:gd name="connsiteX10" fmla="*/ 17431 w 56448"/>
                <a:gd name="connsiteY10" fmla="*/ 25287 h 34296"/>
                <a:gd name="connsiteX11" fmla="*/ 17892 w 56448"/>
                <a:gd name="connsiteY11" fmla="*/ 23700 h 34296"/>
                <a:gd name="connsiteX12" fmla="*/ 15150 w 56448"/>
                <a:gd name="connsiteY12" fmla="*/ 19565 h 34296"/>
                <a:gd name="connsiteX13" fmla="*/ 12396 w 56448"/>
                <a:gd name="connsiteY13" fmla="*/ 18251 h 34296"/>
                <a:gd name="connsiteX14" fmla="*/ 2114 w 56448"/>
                <a:gd name="connsiteY14" fmla="*/ 10595 h 34296"/>
                <a:gd name="connsiteX15" fmla="*/ 85 w 56448"/>
                <a:gd name="connsiteY15" fmla="*/ 9128 h 34296"/>
                <a:gd name="connsiteX16" fmla="*/ 3666 w 56448"/>
                <a:gd name="connsiteY16" fmla="*/ 6641 h 34296"/>
                <a:gd name="connsiteX17" fmla="*/ 6207 w 56448"/>
                <a:gd name="connsiteY17" fmla="*/ 7747 h 34296"/>
                <a:gd name="connsiteX18" fmla="*/ 9327 w 56448"/>
                <a:gd name="connsiteY18" fmla="*/ 7839 h 34296"/>
                <a:gd name="connsiteX19" fmla="*/ 13233 w 56448"/>
                <a:gd name="connsiteY19" fmla="*/ 5563 h 34296"/>
                <a:gd name="connsiteX20" fmla="*/ 17420 w 56448"/>
                <a:gd name="connsiteY20" fmla="*/ 5165 h 34296"/>
                <a:gd name="connsiteX21" fmla="*/ 20502 w 56448"/>
                <a:gd name="connsiteY21" fmla="*/ 5580 h 34296"/>
                <a:gd name="connsiteX22" fmla="*/ 23102 w 56448"/>
                <a:gd name="connsiteY22" fmla="*/ 5984 h 34296"/>
                <a:gd name="connsiteX23" fmla="*/ 29452 w 56448"/>
                <a:gd name="connsiteY23" fmla="*/ 4514 h 34296"/>
                <a:gd name="connsiteX24" fmla="*/ 33403 w 56448"/>
                <a:gd name="connsiteY24" fmla="*/ 3252 h 34296"/>
                <a:gd name="connsiteX25" fmla="*/ 38107 w 56448"/>
                <a:gd name="connsiteY25" fmla="*/ 1047 h 34296"/>
                <a:gd name="connsiteX26" fmla="*/ 45873 w 56448"/>
                <a:gd name="connsiteY26" fmla="*/ 3217 h 34296"/>
                <a:gd name="connsiteX27" fmla="*/ 47794 w 56448"/>
                <a:gd name="connsiteY27" fmla="*/ 1943 h 34296"/>
                <a:gd name="connsiteX28" fmla="*/ 50798 w 56448"/>
                <a:gd name="connsiteY28" fmla="*/ 8 h 34296"/>
                <a:gd name="connsiteX29" fmla="*/ 49412 w 56448"/>
                <a:gd name="connsiteY29" fmla="*/ 2956 h 34296"/>
                <a:gd name="connsiteX30" fmla="*/ 49336 w 56448"/>
                <a:gd name="connsiteY30" fmla="*/ 4400 h 34296"/>
                <a:gd name="connsiteX31" fmla="*/ 51348 w 56448"/>
                <a:gd name="connsiteY31" fmla="*/ 7371 h 34296"/>
                <a:gd name="connsiteX32" fmla="*/ 54989 w 56448"/>
                <a:gd name="connsiteY32" fmla="*/ 7641 h 34296"/>
                <a:gd name="connsiteX33" fmla="*/ 56344 w 56448"/>
                <a:gd name="connsiteY33" fmla="*/ 10836 h 34296"/>
                <a:gd name="connsiteX34" fmla="*/ 55072 w 56448"/>
                <a:gd name="connsiteY34" fmla="*/ 11946 h 34296"/>
                <a:gd name="connsiteX35" fmla="*/ 51443 w 56448"/>
                <a:gd name="connsiteY35" fmla="*/ 16475 h 34296"/>
                <a:gd name="connsiteX36" fmla="*/ 51382 w 56448"/>
                <a:gd name="connsiteY36" fmla="*/ 17701 h 34296"/>
                <a:gd name="connsiteX37" fmla="*/ 52640 w 56448"/>
                <a:gd name="connsiteY37" fmla="*/ 19245 h 34296"/>
                <a:gd name="connsiteX38" fmla="*/ 51291 w 56448"/>
                <a:gd name="connsiteY38" fmla="*/ 19637 h 34296"/>
                <a:gd name="connsiteX39" fmla="*/ 50470 w 56448"/>
                <a:gd name="connsiteY39" fmla="*/ 20181 h 34296"/>
                <a:gd name="connsiteX40" fmla="*/ 50220 w 56448"/>
                <a:gd name="connsiteY40" fmla="*/ 21429 h 34296"/>
                <a:gd name="connsiteX41" fmla="*/ 51202 w 56448"/>
                <a:gd name="connsiteY41" fmla="*/ 23470 h 34296"/>
                <a:gd name="connsiteX42" fmla="*/ 50434 w 56448"/>
                <a:gd name="connsiteY42" fmla="*/ 23953 h 34296"/>
                <a:gd name="connsiteX43" fmla="*/ 48228 w 56448"/>
                <a:gd name="connsiteY43" fmla="*/ 23845 h 34296"/>
                <a:gd name="connsiteX44" fmla="*/ 47935 w 56448"/>
                <a:gd name="connsiteY44" fmla="*/ 24702 h 34296"/>
                <a:gd name="connsiteX45" fmla="*/ 45332 w 56448"/>
                <a:gd name="connsiteY45" fmla="*/ 24472 h 34296"/>
                <a:gd name="connsiteX46" fmla="*/ 44017 w 56448"/>
                <a:gd name="connsiteY46" fmla="*/ 28617 h 34296"/>
                <a:gd name="connsiteX47" fmla="*/ 40364 w 56448"/>
                <a:gd name="connsiteY47" fmla="*/ 29659 h 34296"/>
                <a:gd name="connsiteX48" fmla="*/ 38738 w 56448"/>
                <a:gd name="connsiteY48" fmla="*/ 30606 h 34296"/>
                <a:gd name="connsiteX49" fmla="*/ 35740 w 56448"/>
                <a:gd name="connsiteY49" fmla="*/ 31748 h 34296"/>
                <a:gd name="connsiteX50" fmla="*/ 33970 w 56448"/>
                <a:gd name="connsiteY50" fmla="*/ 32609 h 34296"/>
                <a:gd name="connsiteX51" fmla="*/ 32078 w 56448"/>
                <a:gd name="connsiteY51" fmla="*/ 33938 h 34296"/>
                <a:gd name="connsiteX52" fmla="*/ 29610 w 56448"/>
                <a:gd name="connsiteY52" fmla="*/ 34267 h 34296"/>
                <a:gd name="connsiteX53" fmla="*/ 28661 w 56448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1443 w 59976"/>
                <a:gd name="connsiteY36" fmla="*/ 16475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91 w 59976"/>
                <a:gd name="connsiteY38" fmla="*/ 19637 h 34296"/>
                <a:gd name="connsiteX39" fmla="*/ 50470 w 59976"/>
                <a:gd name="connsiteY39" fmla="*/ 20181 h 34296"/>
                <a:gd name="connsiteX40" fmla="*/ 50220 w 59976"/>
                <a:gd name="connsiteY40" fmla="*/ 21429 h 34296"/>
                <a:gd name="connsiteX41" fmla="*/ 51202 w 59976"/>
                <a:gd name="connsiteY41" fmla="*/ 23470 h 34296"/>
                <a:gd name="connsiteX42" fmla="*/ 50434 w 59976"/>
                <a:gd name="connsiteY42" fmla="*/ 23953 h 34296"/>
                <a:gd name="connsiteX43" fmla="*/ 48228 w 59976"/>
                <a:gd name="connsiteY43" fmla="*/ 23845 h 34296"/>
                <a:gd name="connsiteX44" fmla="*/ 47935 w 59976"/>
                <a:gd name="connsiteY44" fmla="*/ 24702 h 34296"/>
                <a:gd name="connsiteX45" fmla="*/ 45332 w 59976"/>
                <a:gd name="connsiteY45" fmla="*/ 24472 h 34296"/>
                <a:gd name="connsiteX46" fmla="*/ 44017 w 59976"/>
                <a:gd name="connsiteY46" fmla="*/ 28617 h 34296"/>
                <a:gd name="connsiteX47" fmla="*/ 40364 w 59976"/>
                <a:gd name="connsiteY47" fmla="*/ 29659 h 34296"/>
                <a:gd name="connsiteX48" fmla="*/ 38738 w 59976"/>
                <a:gd name="connsiteY48" fmla="*/ 30606 h 34296"/>
                <a:gd name="connsiteX49" fmla="*/ 35740 w 59976"/>
                <a:gd name="connsiteY49" fmla="*/ 31748 h 34296"/>
                <a:gd name="connsiteX50" fmla="*/ 33970 w 59976"/>
                <a:gd name="connsiteY50" fmla="*/ 32609 h 34296"/>
                <a:gd name="connsiteX51" fmla="*/ 32078 w 59976"/>
                <a:gd name="connsiteY51" fmla="*/ 33938 h 34296"/>
                <a:gd name="connsiteX52" fmla="*/ 29610 w 59976"/>
                <a:gd name="connsiteY52" fmla="*/ 34267 h 34296"/>
                <a:gd name="connsiteX53" fmla="*/ 28661 w 59976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470 w 59976"/>
                <a:gd name="connsiteY38" fmla="*/ 20181 h 34296"/>
                <a:gd name="connsiteX39" fmla="*/ 50220 w 59976"/>
                <a:gd name="connsiteY39" fmla="*/ 21429 h 34296"/>
                <a:gd name="connsiteX40" fmla="*/ 51202 w 59976"/>
                <a:gd name="connsiteY40" fmla="*/ 23470 h 34296"/>
                <a:gd name="connsiteX41" fmla="*/ 50434 w 59976"/>
                <a:gd name="connsiteY41" fmla="*/ 23953 h 34296"/>
                <a:gd name="connsiteX42" fmla="*/ 48228 w 59976"/>
                <a:gd name="connsiteY42" fmla="*/ 23845 h 34296"/>
                <a:gd name="connsiteX43" fmla="*/ 47935 w 59976"/>
                <a:gd name="connsiteY43" fmla="*/ 24702 h 34296"/>
                <a:gd name="connsiteX44" fmla="*/ 45332 w 59976"/>
                <a:gd name="connsiteY44" fmla="*/ 24472 h 34296"/>
                <a:gd name="connsiteX45" fmla="*/ 44017 w 59976"/>
                <a:gd name="connsiteY45" fmla="*/ 28617 h 34296"/>
                <a:gd name="connsiteX46" fmla="*/ 40364 w 59976"/>
                <a:gd name="connsiteY46" fmla="*/ 29659 h 34296"/>
                <a:gd name="connsiteX47" fmla="*/ 38738 w 59976"/>
                <a:gd name="connsiteY47" fmla="*/ 30606 h 34296"/>
                <a:gd name="connsiteX48" fmla="*/ 35740 w 59976"/>
                <a:gd name="connsiteY48" fmla="*/ 31748 h 34296"/>
                <a:gd name="connsiteX49" fmla="*/ 33970 w 59976"/>
                <a:gd name="connsiteY49" fmla="*/ 32609 h 34296"/>
                <a:gd name="connsiteX50" fmla="*/ 32078 w 59976"/>
                <a:gd name="connsiteY50" fmla="*/ 33938 h 34296"/>
                <a:gd name="connsiteX51" fmla="*/ 29610 w 59976"/>
                <a:gd name="connsiteY51" fmla="*/ 34267 h 34296"/>
                <a:gd name="connsiteX52" fmla="*/ 28661 w 59976"/>
                <a:gd name="connsiteY52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220 w 59976"/>
                <a:gd name="connsiteY38" fmla="*/ 21429 h 34296"/>
                <a:gd name="connsiteX39" fmla="*/ 51202 w 59976"/>
                <a:gd name="connsiteY39" fmla="*/ 23470 h 34296"/>
                <a:gd name="connsiteX40" fmla="*/ 50434 w 59976"/>
                <a:gd name="connsiteY40" fmla="*/ 23953 h 34296"/>
                <a:gd name="connsiteX41" fmla="*/ 48228 w 59976"/>
                <a:gd name="connsiteY41" fmla="*/ 23845 h 34296"/>
                <a:gd name="connsiteX42" fmla="*/ 47935 w 59976"/>
                <a:gd name="connsiteY42" fmla="*/ 24702 h 34296"/>
                <a:gd name="connsiteX43" fmla="*/ 45332 w 59976"/>
                <a:gd name="connsiteY43" fmla="*/ 24472 h 34296"/>
                <a:gd name="connsiteX44" fmla="*/ 44017 w 59976"/>
                <a:gd name="connsiteY44" fmla="*/ 28617 h 34296"/>
                <a:gd name="connsiteX45" fmla="*/ 40364 w 59976"/>
                <a:gd name="connsiteY45" fmla="*/ 29659 h 34296"/>
                <a:gd name="connsiteX46" fmla="*/ 38738 w 59976"/>
                <a:gd name="connsiteY46" fmla="*/ 30606 h 34296"/>
                <a:gd name="connsiteX47" fmla="*/ 35740 w 59976"/>
                <a:gd name="connsiteY47" fmla="*/ 31748 h 34296"/>
                <a:gd name="connsiteX48" fmla="*/ 33970 w 59976"/>
                <a:gd name="connsiteY48" fmla="*/ 32609 h 34296"/>
                <a:gd name="connsiteX49" fmla="*/ 32078 w 59976"/>
                <a:gd name="connsiteY49" fmla="*/ 33938 h 34296"/>
                <a:gd name="connsiteX50" fmla="*/ 29610 w 59976"/>
                <a:gd name="connsiteY50" fmla="*/ 34267 h 34296"/>
                <a:gd name="connsiteX51" fmla="*/ 28661 w 59976"/>
                <a:gd name="connsiteY51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50434 w 59976"/>
                <a:gd name="connsiteY39" fmla="*/ 23953 h 34296"/>
                <a:gd name="connsiteX40" fmla="*/ 48228 w 59976"/>
                <a:gd name="connsiteY40" fmla="*/ 23845 h 34296"/>
                <a:gd name="connsiteX41" fmla="*/ 47935 w 59976"/>
                <a:gd name="connsiteY41" fmla="*/ 24702 h 34296"/>
                <a:gd name="connsiteX42" fmla="*/ 45332 w 59976"/>
                <a:gd name="connsiteY42" fmla="*/ 24472 h 34296"/>
                <a:gd name="connsiteX43" fmla="*/ 44017 w 59976"/>
                <a:gd name="connsiteY43" fmla="*/ 28617 h 34296"/>
                <a:gd name="connsiteX44" fmla="*/ 40364 w 59976"/>
                <a:gd name="connsiteY44" fmla="*/ 29659 h 34296"/>
                <a:gd name="connsiteX45" fmla="*/ 38738 w 59976"/>
                <a:gd name="connsiteY45" fmla="*/ 30606 h 34296"/>
                <a:gd name="connsiteX46" fmla="*/ 35740 w 59976"/>
                <a:gd name="connsiteY46" fmla="*/ 31748 h 34296"/>
                <a:gd name="connsiteX47" fmla="*/ 33970 w 59976"/>
                <a:gd name="connsiteY47" fmla="*/ 32609 h 34296"/>
                <a:gd name="connsiteX48" fmla="*/ 32078 w 59976"/>
                <a:gd name="connsiteY48" fmla="*/ 33938 h 34296"/>
                <a:gd name="connsiteX49" fmla="*/ 29610 w 59976"/>
                <a:gd name="connsiteY49" fmla="*/ 34267 h 34296"/>
                <a:gd name="connsiteX50" fmla="*/ 28661 w 59976"/>
                <a:gd name="connsiteY50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48228 w 59976"/>
                <a:gd name="connsiteY39" fmla="*/ 23845 h 34296"/>
                <a:gd name="connsiteX40" fmla="*/ 47935 w 59976"/>
                <a:gd name="connsiteY40" fmla="*/ 24702 h 34296"/>
                <a:gd name="connsiteX41" fmla="*/ 45332 w 59976"/>
                <a:gd name="connsiteY41" fmla="*/ 24472 h 34296"/>
                <a:gd name="connsiteX42" fmla="*/ 44017 w 59976"/>
                <a:gd name="connsiteY42" fmla="*/ 28617 h 34296"/>
                <a:gd name="connsiteX43" fmla="*/ 40364 w 59976"/>
                <a:gd name="connsiteY43" fmla="*/ 29659 h 34296"/>
                <a:gd name="connsiteX44" fmla="*/ 38738 w 59976"/>
                <a:gd name="connsiteY44" fmla="*/ 30606 h 34296"/>
                <a:gd name="connsiteX45" fmla="*/ 35740 w 59976"/>
                <a:gd name="connsiteY45" fmla="*/ 31748 h 34296"/>
                <a:gd name="connsiteX46" fmla="*/ 33970 w 59976"/>
                <a:gd name="connsiteY46" fmla="*/ 32609 h 34296"/>
                <a:gd name="connsiteX47" fmla="*/ 32078 w 59976"/>
                <a:gd name="connsiteY47" fmla="*/ 33938 h 34296"/>
                <a:gd name="connsiteX48" fmla="*/ 29610 w 59976"/>
                <a:gd name="connsiteY48" fmla="*/ 34267 h 34296"/>
                <a:gd name="connsiteX49" fmla="*/ 28661 w 59976"/>
                <a:gd name="connsiteY49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8228 w 59976"/>
                <a:gd name="connsiteY38" fmla="*/ 23845 h 34296"/>
                <a:gd name="connsiteX39" fmla="*/ 47935 w 59976"/>
                <a:gd name="connsiteY39" fmla="*/ 24702 h 34296"/>
                <a:gd name="connsiteX40" fmla="*/ 45332 w 59976"/>
                <a:gd name="connsiteY40" fmla="*/ 24472 h 34296"/>
                <a:gd name="connsiteX41" fmla="*/ 44017 w 59976"/>
                <a:gd name="connsiteY41" fmla="*/ 28617 h 34296"/>
                <a:gd name="connsiteX42" fmla="*/ 40364 w 59976"/>
                <a:gd name="connsiteY42" fmla="*/ 29659 h 34296"/>
                <a:gd name="connsiteX43" fmla="*/ 38738 w 59976"/>
                <a:gd name="connsiteY43" fmla="*/ 30606 h 34296"/>
                <a:gd name="connsiteX44" fmla="*/ 35740 w 59976"/>
                <a:gd name="connsiteY44" fmla="*/ 31748 h 34296"/>
                <a:gd name="connsiteX45" fmla="*/ 33970 w 59976"/>
                <a:gd name="connsiteY45" fmla="*/ 32609 h 34296"/>
                <a:gd name="connsiteX46" fmla="*/ 32078 w 59976"/>
                <a:gd name="connsiteY46" fmla="*/ 33938 h 34296"/>
                <a:gd name="connsiteX47" fmla="*/ 29610 w 59976"/>
                <a:gd name="connsiteY47" fmla="*/ 34267 h 34296"/>
                <a:gd name="connsiteX48" fmla="*/ 28661 w 59976"/>
                <a:gd name="connsiteY48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7935 w 59976"/>
                <a:gd name="connsiteY38" fmla="*/ 24702 h 34296"/>
                <a:gd name="connsiteX39" fmla="*/ 45332 w 59976"/>
                <a:gd name="connsiteY39" fmla="*/ 24472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5332 w 59976"/>
                <a:gd name="connsiteY38" fmla="*/ 24472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491 w 59976"/>
                <a:gd name="connsiteY38" fmla="*/ 23868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971 w 59976"/>
                <a:gd name="connsiteY43" fmla="*/ 33130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05 w 59920"/>
                <a:gd name="connsiteY0" fmla="*/ 33349 h 34296"/>
                <a:gd name="connsiteX1" fmla="*/ 27696 w 59920"/>
                <a:gd name="connsiteY1" fmla="*/ 31190 h 34296"/>
                <a:gd name="connsiteX2" fmla="*/ 24323 w 59920"/>
                <a:gd name="connsiteY2" fmla="*/ 30973 h 34296"/>
                <a:gd name="connsiteX3" fmla="*/ 24433 w 59920"/>
                <a:gd name="connsiteY3" fmla="*/ 32262 h 34296"/>
                <a:gd name="connsiteX4" fmla="*/ 22594 w 59920"/>
                <a:gd name="connsiteY4" fmla="*/ 32651 h 34296"/>
                <a:gd name="connsiteX5" fmla="*/ 21314 w 59920"/>
                <a:gd name="connsiteY5" fmla="*/ 31759 h 34296"/>
                <a:gd name="connsiteX6" fmla="*/ 19931 w 59920"/>
                <a:gd name="connsiteY6" fmla="*/ 30304 h 34296"/>
                <a:gd name="connsiteX7" fmla="*/ 18260 w 59920"/>
                <a:gd name="connsiteY7" fmla="*/ 28955 h 34296"/>
                <a:gd name="connsiteX8" fmla="*/ 18742 w 59920"/>
                <a:gd name="connsiteY8" fmla="*/ 28167 h 34296"/>
                <a:gd name="connsiteX9" fmla="*/ 17894 w 59920"/>
                <a:gd name="connsiteY9" fmla="*/ 27679 h 34296"/>
                <a:gd name="connsiteX10" fmla="*/ 17375 w 59920"/>
                <a:gd name="connsiteY10" fmla="*/ 25287 h 34296"/>
                <a:gd name="connsiteX11" fmla="*/ 17836 w 59920"/>
                <a:gd name="connsiteY11" fmla="*/ 23700 h 34296"/>
                <a:gd name="connsiteX12" fmla="*/ 15094 w 59920"/>
                <a:gd name="connsiteY12" fmla="*/ 19565 h 34296"/>
                <a:gd name="connsiteX13" fmla="*/ 4254 w 59920"/>
                <a:gd name="connsiteY13" fmla="*/ 12632 h 34296"/>
                <a:gd name="connsiteX14" fmla="*/ 2058 w 59920"/>
                <a:gd name="connsiteY14" fmla="*/ 10595 h 34296"/>
                <a:gd name="connsiteX15" fmla="*/ 29 w 59920"/>
                <a:gd name="connsiteY15" fmla="*/ 9128 h 34296"/>
                <a:gd name="connsiteX16" fmla="*/ 3610 w 59920"/>
                <a:gd name="connsiteY16" fmla="*/ 6641 h 34296"/>
                <a:gd name="connsiteX17" fmla="*/ 6151 w 59920"/>
                <a:gd name="connsiteY17" fmla="*/ 7747 h 34296"/>
                <a:gd name="connsiteX18" fmla="*/ 9271 w 59920"/>
                <a:gd name="connsiteY18" fmla="*/ 7839 h 34296"/>
                <a:gd name="connsiteX19" fmla="*/ 13177 w 59920"/>
                <a:gd name="connsiteY19" fmla="*/ 5563 h 34296"/>
                <a:gd name="connsiteX20" fmla="*/ 17364 w 59920"/>
                <a:gd name="connsiteY20" fmla="*/ 5165 h 34296"/>
                <a:gd name="connsiteX21" fmla="*/ 20446 w 59920"/>
                <a:gd name="connsiteY21" fmla="*/ 5580 h 34296"/>
                <a:gd name="connsiteX22" fmla="*/ 23046 w 59920"/>
                <a:gd name="connsiteY22" fmla="*/ 5984 h 34296"/>
                <a:gd name="connsiteX23" fmla="*/ 29396 w 59920"/>
                <a:gd name="connsiteY23" fmla="*/ 4514 h 34296"/>
                <a:gd name="connsiteX24" fmla="*/ 33347 w 59920"/>
                <a:gd name="connsiteY24" fmla="*/ 3252 h 34296"/>
                <a:gd name="connsiteX25" fmla="*/ 38051 w 59920"/>
                <a:gd name="connsiteY25" fmla="*/ 1047 h 34296"/>
                <a:gd name="connsiteX26" fmla="*/ 45817 w 59920"/>
                <a:gd name="connsiteY26" fmla="*/ 3217 h 34296"/>
                <a:gd name="connsiteX27" fmla="*/ 47738 w 59920"/>
                <a:gd name="connsiteY27" fmla="*/ 1943 h 34296"/>
                <a:gd name="connsiteX28" fmla="*/ 50742 w 59920"/>
                <a:gd name="connsiteY28" fmla="*/ 8 h 34296"/>
                <a:gd name="connsiteX29" fmla="*/ 49356 w 59920"/>
                <a:gd name="connsiteY29" fmla="*/ 2956 h 34296"/>
                <a:gd name="connsiteX30" fmla="*/ 49973 w 59920"/>
                <a:gd name="connsiteY30" fmla="*/ 4216 h 34296"/>
                <a:gd name="connsiteX31" fmla="*/ 51292 w 59920"/>
                <a:gd name="connsiteY31" fmla="*/ 7371 h 34296"/>
                <a:gd name="connsiteX32" fmla="*/ 54933 w 59920"/>
                <a:gd name="connsiteY32" fmla="*/ 7641 h 34296"/>
                <a:gd name="connsiteX33" fmla="*/ 56288 w 59920"/>
                <a:gd name="connsiteY33" fmla="*/ 10836 h 34296"/>
                <a:gd name="connsiteX34" fmla="*/ 55016 w 59920"/>
                <a:gd name="connsiteY34" fmla="*/ 11946 h 34296"/>
                <a:gd name="connsiteX35" fmla="*/ 59868 w 59920"/>
                <a:gd name="connsiteY35" fmla="*/ 13642 h 34296"/>
                <a:gd name="connsiteX36" fmla="*/ 54044 w 59920"/>
                <a:gd name="connsiteY36" fmla="*/ 14633 h 34296"/>
                <a:gd name="connsiteX37" fmla="*/ 52712 w 59920"/>
                <a:gd name="connsiteY37" fmla="*/ 17609 h 34296"/>
                <a:gd name="connsiteX38" fmla="*/ 54323 w 59920"/>
                <a:gd name="connsiteY38" fmla="*/ 23499 h 34296"/>
                <a:gd name="connsiteX39" fmla="*/ 51435 w 59920"/>
                <a:gd name="connsiteY39" fmla="*/ 23868 h 34296"/>
                <a:gd name="connsiteX40" fmla="*/ 48235 w 59920"/>
                <a:gd name="connsiteY40" fmla="*/ 26867 h 34296"/>
                <a:gd name="connsiteX41" fmla="*/ 48856 w 59920"/>
                <a:gd name="connsiteY41" fmla="*/ 31870 h 34296"/>
                <a:gd name="connsiteX42" fmla="*/ 38798 w 59920"/>
                <a:gd name="connsiteY42" fmla="*/ 33554 h 34296"/>
                <a:gd name="connsiteX43" fmla="*/ 35915 w 59920"/>
                <a:gd name="connsiteY43" fmla="*/ 33130 h 34296"/>
                <a:gd name="connsiteX44" fmla="*/ 33914 w 59920"/>
                <a:gd name="connsiteY44" fmla="*/ 32609 h 34296"/>
                <a:gd name="connsiteX45" fmla="*/ 32022 w 59920"/>
                <a:gd name="connsiteY45" fmla="*/ 33938 h 34296"/>
                <a:gd name="connsiteX46" fmla="*/ 29554 w 59920"/>
                <a:gd name="connsiteY46" fmla="*/ 34267 h 34296"/>
                <a:gd name="connsiteX47" fmla="*/ 28605 w 59920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1362 w 63446"/>
                <a:gd name="connsiteY11" fmla="*/ 23700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070 w 63446"/>
                <a:gd name="connsiteY11" fmla="*/ 22134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21232 w 63777"/>
                <a:gd name="connsiteY10" fmla="*/ 25287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0500 w 63777"/>
                <a:gd name="connsiteY7" fmla="*/ 29876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0500 w 63777"/>
                <a:gd name="connsiteY6" fmla="*/ 29876 h 34296"/>
                <a:gd name="connsiteX7" fmla="*/ 15207 w 63777"/>
                <a:gd name="connsiteY7" fmla="*/ 27737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0500 w 63777"/>
                <a:gd name="connsiteY5" fmla="*/ 29876 h 34296"/>
                <a:gd name="connsiteX6" fmla="*/ 15207 w 63777"/>
                <a:gd name="connsiteY6" fmla="*/ 27737 h 34296"/>
                <a:gd name="connsiteX7" fmla="*/ 11741 w 63777"/>
                <a:gd name="connsiteY7" fmla="*/ 28474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0500 w 63777"/>
                <a:gd name="connsiteY4" fmla="*/ 29876 h 34296"/>
                <a:gd name="connsiteX5" fmla="*/ 15207 w 63777"/>
                <a:gd name="connsiteY5" fmla="*/ 27737 h 34296"/>
                <a:gd name="connsiteX6" fmla="*/ 11741 w 63777"/>
                <a:gd name="connsiteY6" fmla="*/ 28474 h 34296"/>
                <a:gd name="connsiteX7" fmla="*/ 11509 w 63777"/>
                <a:gd name="connsiteY7" fmla="*/ 26232 h 34296"/>
                <a:gd name="connsiteX8" fmla="*/ 7773 w 63777"/>
                <a:gd name="connsiteY8" fmla="*/ 24639 h 34296"/>
                <a:gd name="connsiteX9" fmla="*/ 5175 w 63777"/>
                <a:gd name="connsiteY9" fmla="*/ 22523 h 34296"/>
                <a:gd name="connsiteX10" fmla="*/ 2401 w 63777"/>
                <a:gd name="connsiteY10" fmla="*/ 22134 h 34296"/>
                <a:gd name="connsiteX11" fmla="*/ 882 w 63777"/>
                <a:gd name="connsiteY11" fmla="*/ 21104 h 34296"/>
                <a:gd name="connsiteX12" fmla="*/ 468 w 63777"/>
                <a:gd name="connsiteY12" fmla="*/ 20210 h 34296"/>
                <a:gd name="connsiteX13" fmla="*/ 8111 w 63777"/>
                <a:gd name="connsiteY13" fmla="*/ 12632 h 34296"/>
                <a:gd name="connsiteX14" fmla="*/ 5915 w 63777"/>
                <a:gd name="connsiteY14" fmla="*/ 10595 h 34296"/>
                <a:gd name="connsiteX15" fmla="*/ 3886 w 63777"/>
                <a:gd name="connsiteY15" fmla="*/ 9128 h 34296"/>
                <a:gd name="connsiteX16" fmla="*/ 7467 w 63777"/>
                <a:gd name="connsiteY16" fmla="*/ 6641 h 34296"/>
                <a:gd name="connsiteX17" fmla="*/ 10008 w 63777"/>
                <a:gd name="connsiteY17" fmla="*/ 7747 h 34296"/>
                <a:gd name="connsiteX18" fmla="*/ 13128 w 63777"/>
                <a:gd name="connsiteY18" fmla="*/ 7839 h 34296"/>
                <a:gd name="connsiteX19" fmla="*/ 17034 w 63777"/>
                <a:gd name="connsiteY19" fmla="*/ 5563 h 34296"/>
                <a:gd name="connsiteX20" fmla="*/ 21221 w 63777"/>
                <a:gd name="connsiteY20" fmla="*/ 5165 h 34296"/>
                <a:gd name="connsiteX21" fmla="*/ 24303 w 63777"/>
                <a:gd name="connsiteY21" fmla="*/ 5580 h 34296"/>
                <a:gd name="connsiteX22" fmla="*/ 26903 w 63777"/>
                <a:gd name="connsiteY22" fmla="*/ 5984 h 34296"/>
                <a:gd name="connsiteX23" fmla="*/ 33253 w 63777"/>
                <a:gd name="connsiteY23" fmla="*/ 4514 h 34296"/>
                <a:gd name="connsiteX24" fmla="*/ 37204 w 63777"/>
                <a:gd name="connsiteY24" fmla="*/ 3252 h 34296"/>
                <a:gd name="connsiteX25" fmla="*/ 41908 w 63777"/>
                <a:gd name="connsiteY25" fmla="*/ 1047 h 34296"/>
                <a:gd name="connsiteX26" fmla="*/ 49674 w 63777"/>
                <a:gd name="connsiteY26" fmla="*/ 3217 h 34296"/>
                <a:gd name="connsiteX27" fmla="*/ 51595 w 63777"/>
                <a:gd name="connsiteY27" fmla="*/ 1943 h 34296"/>
                <a:gd name="connsiteX28" fmla="*/ 54599 w 63777"/>
                <a:gd name="connsiteY28" fmla="*/ 8 h 34296"/>
                <a:gd name="connsiteX29" fmla="*/ 53213 w 63777"/>
                <a:gd name="connsiteY29" fmla="*/ 2956 h 34296"/>
                <a:gd name="connsiteX30" fmla="*/ 53830 w 63777"/>
                <a:gd name="connsiteY30" fmla="*/ 4216 h 34296"/>
                <a:gd name="connsiteX31" fmla="*/ 55149 w 63777"/>
                <a:gd name="connsiteY31" fmla="*/ 7371 h 34296"/>
                <a:gd name="connsiteX32" fmla="*/ 58790 w 63777"/>
                <a:gd name="connsiteY32" fmla="*/ 7641 h 34296"/>
                <a:gd name="connsiteX33" fmla="*/ 60145 w 63777"/>
                <a:gd name="connsiteY33" fmla="*/ 10836 h 34296"/>
                <a:gd name="connsiteX34" fmla="*/ 58873 w 63777"/>
                <a:gd name="connsiteY34" fmla="*/ 11946 h 34296"/>
                <a:gd name="connsiteX35" fmla="*/ 63725 w 63777"/>
                <a:gd name="connsiteY35" fmla="*/ 13642 h 34296"/>
                <a:gd name="connsiteX36" fmla="*/ 57901 w 63777"/>
                <a:gd name="connsiteY36" fmla="*/ 14633 h 34296"/>
                <a:gd name="connsiteX37" fmla="*/ 56569 w 63777"/>
                <a:gd name="connsiteY37" fmla="*/ 17609 h 34296"/>
                <a:gd name="connsiteX38" fmla="*/ 58180 w 63777"/>
                <a:gd name="connsiteY38" fmla="*/ 23499 h 34296"/>
                <a:gd name="connsiteX39" fmla="*/ 55292 w 63777"/>
                <a:gd name="connsiteY39" fmla="*/ 23868 h 34296"/>
                <a:gd name="connsiteX40" fmla="*/ 52092 w 63777"/>
                <a:gd name="connsiteY40" fmla="*/ 26867 h 34296"/>
                <a:gd name="connsiteX41" fmla="*/ 52713 w 63777"/>
                <a:gd name="connsiteY41" fmla="*/ 31870 h 34296"/>
                <a:gd name="connsiteX42" fmla="*/ 42655 w 63777"/>
                <a:gd name="connsiteY42" fmla="*/ 33554 h 34296"/>
                <a:gd name="connsiteX43" fmla="*/ 39772 w 63777"/>
                <a:gd name="connsiteY43" fmla="*/ 33130 h 34296"/>
                <a:gd name="connsiteX44" fmla="*/ 37771 w 63777"/>
                <a:gd name="connsiteY44" fmla="*/ 32609 h 34296"/>
                <a:gd name="connsiteX45" fmla="*/ 35879 w 63777"/>
                <a:gd name="connsiteY45" fmla="*/ 33938 h 34296"/>
                <a:gd name="connsiteX46" fmla="*/ 33411 w 63777"/>
                <a:gd name="connsiteY46" fmla="*/ 34267 h 34296"/>
                <a:gd name="connsiteX47" fmla="*/ 32462 w 63777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0500 w 63777"/>
                <a:gd name="connsiteY3" fmla="*/ 29876 h 34296"/>
                <a:gd name="connsiteX4" fmla="*/ 15207 w 63777"/>
                <a:gd name="connsiteY4" fmla="*/ 27737 h 34296"/>
                <a:gd name="connsiteX5" fmla="*/ 11741 w 63777"/>
                <a:gd name="connsiteY5" fmla="*/ 28474 h 34296"/>
                <a:gd name="connsiteX6" fmla="*/ 11509 w 63777"/>
                <a:gd name="connsiteY6" fmla="*/ 26232 h 34296"/>
                <a:gd name="connsiteX7" fmla="*/ 7773 w 63777"/>
                <a:gd name="connsiteY7" fmla="*/ 24639 h 34296"/>
                <a:gd name="connsiteX8" fmla="*/ 5175 w 63777"/>
                <a:gd name="connsiteY8" fmla="*/ 22523 h 34296"/>
                <a:gd name="connsiteX9" fmla="*/ 2401 w 63777"/>
                <a:gd name="connsiteY9" fmla="*/ 22134 h 34296"/>
                <a:gd name="connsiteX10" fmla="*/ 882 w 63777"/>
                <a:gd name="connsiteY10" fmla="*/ 21104 h 34296"/>
                <a:gd name="connsiteX11" fmla="*/ 468 w 63777"/>
                <a:gd name="connsiteY11" fmla="*/ 20210 h 34296"/>
                <a:gd name="connsiteX12" fmla="*/ 8111 w 63777"/>
                <a:gd name="connsiteY12" fmla="*/ 12632 h 34296"/>
                <a:gd name="connsiteX13" fmla="*/ 5915 w 63777"/>
                <a:gd name="connsiteY13" fmla="*/ 10595 h 34296"/>
                <a:gd name="connsiteX14" fmla="*/ 3886 w 63777"/>
                <a:gd name="connsiteY14" fmla="*/ 9128 h 34296"/>
                <a:gd name="connsiteX15" fmla="*/ 7467 w 63777"/>
                <a:gd name="connsiteY15" fmla="*/ 6641 h 34296"/>
                <a:gd name="connsiteX16" fmla="*/ 10008 w 63777"/>
                <a:gd name="connsiteY16" fmla="*/ 7747 h 34296"/>
                <a:gd name="connsiteX17" fmla="*/ 13128 w 63777"/>
                <a:gd name="connsiteY17" fmla="*/ 7839 h 34296"/>
                <a:gd name="connsiteX18" fmla="*/ 17034 w 63777"/>
                <a:gd name="connsiteY18" fmla="*/ 5563 h 34296"/>
                <a:gd name="connsiteX19" fmla="*/ 21221 w 63777"/>
                <a:gd name="connsiteY19" fmla="*/ 5165 h 34296"/>
                <a:gd name="connsiteX20" fmla="*/ 24303 w 63777"/>
                <a:gd name="connsiteY20" fmla="*/ 5580 h 34296"/>
                <a:gd name="connsiteX21" fmla="*/ 26903 w 63777"/>
                <a:gd name="connsiteY21" fmla="*/ 5984 h 34296"/>
                <a:gd name="connsiteX22" fmla="*/ 33253 w 63777"/>
                <a:gd name="connsiteY22" fmla="*/ 4514 h 34296"/>
                <a:gd name="connsiteX23" fmla="*/ 37204 w 63777"/>
                <a:gd name="connsiteY23" fmla="*/ 3252 h 34296"/>
                <a:gd name="connsiteX24" fmla="*/ 41908 w 63777"/>
                <a:gd name="connsiteY24" fmla="*/ 1047 h 34296"/>
                <a:gd name="connsiteX25" fmla="*/ 49674 w 63777"/>
                <a:gd name="connsiteY25" fmla="*/ 3217 h 34296"/>
                <a:gd name="connsiteX26" fmla="*/ 51595 w 63777"/>
                <a:gd name="connsiteY26" fmla="*/ 1943 h 34296"/>
                <a:gd name="connsiteX27" fmla="*/ 54599 w 63777"/>
                <a:gd name="connsiteY27" fmla="*/ 8 h 34296"/>
                <a:gd name="connsiteX28" fmla="*/ 53213 w 63777"/>
                <a:gd name="connsiteY28" fmla="*/ 2956 h 34296"/>
                <a:gd name="connsiteX29" fmla="*/ 53830 w 63777"/>
                <a:gd name="connsiteY29" fmla="*/ 4216 h 34296"/>
                <a:gd name="connsiteX30" fmla="*/ 55149 w 63777"/>
                <a:gd name="connsiteY30" fmla="*/ 7371 h 34296"/>
                <a:gd name="connsiteX31" fmla="*/ 58790 w 63777"/>
                <a:gd name="connsiteY31" fmla="*/ 7641 h 34296"/>
                <a:gd name="connsiteX32" fmla="*/ 60145 w 63777"/>
                <a:gd name="connsiteY32" fmla="*/ 10836 h 34296"/>
                <a:gd name="connsiteX33" fmla="*/ 58873 w 63777"/>
                <a:gd name="connsiteY33" fmla="*/ 11946 h 34296"/>
                <a:gd name="connsiteX34" fmla="*/ 63725 w 63777"/>
                <a:gd name="connsiteY34" fmla="*/ 13642 h 34296"/>
                <a:gd name="connsiteX35" fmla="*/ 57901 w 63777"/>
                <a:gd name="connsiteY35" fmla="*/ 14633 h 34296"/>
                <a:gd name="connsiteX36" fmla="*/ 56569 w 63777"/>
                <a:gd name="connsiteY36" fmla="*/ 17609 h 34296"/>
                <a:gd name="connsiteX37" fmla="*/ 58180 w 63777"/>
                <a:gd name="connsiteY37" fmla="*/ 23499 h 34296"/>
                <a:gd name="connsiteX38" fmla="*/ 55292 w 63777"/>
                <a:gd name="connsiteY38" fmla="*/ 23868 h 34296"/>
                <a:gd name="connsiteX39" fmla="*/ 52092 w 63777"/>
                <a:gd name="connsiteY39" fmla="*/ 26867 h 34296"/>
                <a:gd name="connsiteX40" fmla="*/ 52713 w 63777"/>
                <a:gd name="connsiteY40" fmla="*/ 31870 h 34296"/>
                <a:gd name="connsiteX41" fmla="*/ 42655 w 63777"/>
                <a:gd name="connsiteY41" fmla="*/ 33554 h 34296"/>
                <a:gd name="connsiteX42" fmla="*/ 39772 w 63777"/>
                <a:gd name="connsiteY42" fmla="*/ 33130 h 34296"/>
                <a:gd name="connsiteX43" fmla="*/ 37771 w 63777"/>
                <a:gd name="connsiteY43" fmla="*/ 32609 h 34296"/>
                <a:gd name="connsiteX44" fmla="*/ 35879 w 63777"/>
                <a:gd name="connsiteY44" fmla="*/ 33938 h 34296"/>
                <a:gd name="connsiteX45" fmla="*/ 33411 w 63777"/>
                <a:gd name="connsiteY45" fmla="*/ 34267 h 34296"/>
                <a:gd name="connsiteX46" fmla="*/ 32462 w 63777"/>
                <a:gd name="connsiteY46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0500 w 63777"/>
                <a:gd name="connsiteY2" fmla="*/ 29876 h 34296"/>
                <a:gd name="connsiteX3" fmla="*/ 15207 w 63777"/>
                <a:gd name="connsiteY3" fmla="*/ 27737 h 34296"/>
                <a:gd name="connsiteX4" fmla="*/ 11741 w 63777"/>
                <a:gd name="connsiteY4" fmla="*/ 28474 h 34296"/>
                <a:gd name="connsiteX5" fmla="*/ 11509 w 63777"/>
                <a:gd name="connsiteY5" fmla="*/ 26232 h 34296"/>
                <a:gd name="connsiteX6" fmla="*/ 7773 w 63777"/>
                <a:gd name="connsiteY6" fmla="*/ 24639 h 34296"/>
                <a:gd name="connsiteX7" fmla="*/ 5175 w 63777"/>
                <a:gd name="connsiteY7" fmla="*/ 22523 h 34296"/>
                <a:gd name="connsiteX8" fmla="*/ 2401 w 63777"/>
                <a:gd name="connsiteY8" fmla="*/ 22134 h 34296"/>
                <a:gd name="connsiteX9" fmla="*/ 882 w 63777"/>
                <a:gd name="connsiteY9" fmla="*/ 21104 h 34296"/>
                <a:gd name="connsiteX10" fmla="*/ 468 w 63777"/>
                <a:gd name="connsiteY10" fmla="*/ 20210 h 34296"/>
                <a:gd name="connsiteX11" fmla="*/ 8111 w 63777"/>
                <a:gd name="connsiteY11" fmla="*/ 12632 h 34296"/>
                <a:gd name="connsiteX12" fmla="*/ 5915 w 63777"/>
                <a:gd name="connsiteY12" fmla="*/ 10595 h 34296"/>
                <a:gd name="connsiteX13" fmla="*/ 3886 w 63777"/>
                <a:gd name="connsiteY13" fmla="*/ 9128 h 34296"/>
                <a:gd name="connsiteX14" fmla="*/ 7467 w 63777"/>
                <a:gd name="connsiteY14" fmla="*/ 6641 h 34296"/>
                <a:gd name="connsiteX15" fmla="*/ 10008 w 63777"/>
                <a:gd name="connsiteY15" fmla="*/ 7747 h 34296"/>
                <a:gd name="connsiteX16" fmla="*/ 13128 w 63777"/>
                <a:gd name="connsiteY16" fmla="*/ 7839 h 34296"/>
                <a:gd name="connsiteX17" fmla="*/ 17034 w 63777"/>
                <a:gd name="connsiteY17" fmla="*/ 5563 h 34296"/>
                <a:gd name="connsiteX18" fmla="*/ 21221 w 63777"/>
                <a:gd name="connsiteY18" fmla="*/ 5165 h 34296"/>
                <a:gd name="connsiteX19" fmla="*/ 24303 w 63777"/>
                <a:gd name="connsiteY19" fmla="*/ 5580 h 34296"/>
                <a:gd name="connsiteX20" fmla="*/ 26903 w 63777"/>
                <a:gd name="connsiteY20" fmla="*/ 5984 h 34296"/>
                <a:gd name="connsiteX21" fmla="*/ 33253 w 63777"/>
                <a:gd name="connsiteY21" fmla="*/ 4514 h 34296"/>
                <a:gd name="connsiteX22" fmla="*/ 37204 w 63777"/>
                <a:gd name="connsiteY22" fmla="*/ 3252 h 34296"/>
                <a:gd name="connsiteX23" fmla="*/ 41908 w 63777"/>
                <a:gd name="connsiteY23" fmla="*/ 1047 h 34296"/>
                <a:gd name="connsiteX24" fmla="*/ 49674 w 63777"/>
                <a:gd name="connsiteY24" fmla="*/ 3217 h 34296"/>
                <a:gd name="connsiteX25" fmla="*/ 51595 w 63777"/>
                <a:gd name="connsiteY25" fmla="*/ 1943 h 34296"/>
                <a:gd name="connsiteX26" fmla="*/ 54599 w 63777"/>
                <a:gd name="connsiteY26" fmla="*/ 8 h 34296"/>
                <a:gd name="connsiteX27" fmla="*/ 53213 w 63777"/>
                <a:gd name="connsiteY27" fmla="*/ 2956 h 34296"/>
                <a:gd name="connsiteX28" fmla="*/ 53830 w 63777"/>
                <a:gd name="connsiteY28" fmla="*/ 4216 h 34296"/>
                <a:gd name="connsiteX29" fmla="*/ 55149 w 63777"/>
                <a:gd name="connsiteY29" fmla="*/ 7371 h 34296"/>
                <a:gd name="connsiteX30" fmla="*/ 58790 w 63777"/>
                <a:gd name="connsiteY30" fmla="*/ 7641 h 34296"/>
                <a:gd name="connsiteX31" fmla="*/ 60145 w 63777"/>
                <a:gd name="connsiteY31" fmla="*/ 10836 h 34296"/>
                <a:gd name="connsiteX32" fmla="*/ 58873 w 63777"/>
                <a:gd name="connsiteY32" fmla="*/ 11946 h 34296"/>
                <a:gd name="connsiteX33" fmla="*/ 63725 w 63777"/>
                <a:gd name="connsiteY33" fmla="*/ 13642 h 34296"/>
                <a:gd name="connsiteX34" fmla="*/ 57901 w 63777"/>
                <a:gd name="connsiteY34" fmla="*/ 14633 h 34296"/>
                <a:gd name="connsiteX35" fmla="*/ 56569 w 63777"/>
                <a:gd name="connsiteY35" fmla="*/ 17609 h 34296"/>
                <a:gd name="connsiteX36" fmla="*/ 58180 w 63777"/>
                <a:gd name="connsiteY36" fmla="*/ 23499 h 34296"/>
                <a:gd name="connsiteX37" fmla="*/ 55292 w 63777"/>
                <a:gd name="connsiteY37" fmla="*/ 23868 h 34296"/>
                <a:gd name="connsiteX38" fmla="*/ 52092 w 63777"/>
                <a:gd name="connsiteY38" fmla="*/ 26867 h 34296"/>
                <a:gd name="connsiteX39" fmla="*/ 52713 w 63777"/>
                <a:gd name="connsiteY39" fmla="*/ 31870 h 34296"/>
                <a:gd name="connsiteX40" fmla="*/ 42655 w 63777"/>
                <a:gd name="connsiteY40" fmla="*/ 33554 h 34296"/>
                <a:gd name="connsiteX41" fmla="*/ 39772 w 63777"/>
                <a:gd name="connsiteY41" fmla="*/ 33130 h 34296"/>
                <a:gd name="connsiteX42" fmla="*/ 37771 w 63777"/>
                <a:gd name="connsiteY42" fmla="*/ 32609 h 34296"/>
                <a:gd name="connsiteX43" fmla="*/ 35879 w 63777"/>
                <a:gd name="connsiteY43" fmla="*/ 33938 h 34296"/>
                <a:gd name="connsiteX44" fmla="*/ 33411 w 63777"/>
                <a:gd name="connsiteY44" fmla="*/ 34267 h 34296"/>
                <a:gd name="connsiteX45" fmla="*/ 32462 w 63777"/>
                <a:gd name="connsiteY45" fmla="*/ 33349 h 3429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7771 w 63777"/>
                <a:gd name="connsiteY42" fmla="*/ 3260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8580 w 63777"/>
                <a:gd name="connsiteY42" fmla="*/ 3389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0614 w 63777"/>
                <a:gd name="connsiteY0" fmla="*/ 34362 h 35812"/>
                <a:gd name="connsiteX1" fmla="*/ 31553 w 63777"/>
                <a:gd name="connsiteY1" fmla="*/ 3119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42067"/>
                <a:gd name="connsiteX1" fmla="*/ 19594 w 63777"/>
                <a:gd name="connsiteY1" fmla="*/ 42013 h 42067"/>
                <a:gd name="connsiteX2" fmla="*/ 20500 w 63777"/>
                <a:gd name="connsiteY2" fmla="*/ 29876 h 42067"/>
                <a:gd name="connsiteX3" fmla="*/ 15207 w 63777"/>
                <a:gd name="connsiteY3" fmla="*/ 27737 h 42067"/>
                <a:gd name="connsiteX4" fmla="*/ 11741 w 63777"/>
                <a:gd name="connsiteY4" fmla="*/ 28474 h 42067"/>
                <a:gd name="connsiteX5" fmla="*/ 11509 w 63777"/>
                <a:gd name="connsiteY5" fmla="*/ 26232 h 42067"/>
                <a:gd name="connsiteX6" fmla="*/ 7773 w 63777"/>
                <a:gd name="connsiteY6" fmla="*/ 24639 h 42067"/>
                <a:gd name="connsiteX7" fmla="*/ 5175 w 63777"/>
                <a:gd name="connsiteY7" fmla="*/ 22523 h 42067"/>
                <a:gd name="connsiteX8" fmla="*/ 2401 w 63777"/>
                <a:gd name="connsiteY8" fmla="*/ 22134 h 42067"/>
                <a:gd name="connsiteX9" fmla="*/ 882 w 63777"/>
                <a:gd name="connsiteY9" fmla="*/ 21104 h 42067"/>
                <a:gd name="connsiteX10" fmla="*/ 468 w 63777"/>
                <a:gd name="connsiteY10" fmla="*/ 20210 h 42067"/>
                <a:gd name="connsiteX11" fmla="*/ 8111 w 63777"/>
                <a:gd name="connsiteY11" fmla="*/ 12632 h 42067"/>
                <a:gd name="connsiteX12" fmla="*/ 5915 w 63777"/>
                <a:gd name="connsiteY12" fmla="*/ 10595 h 42067"/>
                <a:gd name="connsiteX13" fmla="*/ 3886 w 63777"/>
                <a:gd name="connsiteY13" fmla="*/ 9128 h 42067"/>
                <a:gd name="connsiteX14" fmla="*/ 7467 w 63777"/>
                <a:gd name="connsiteY14" fmla="*/ 6641 h 42067"/>
                <a:gd name="connsiteX15" fmla="*/ 10008 w 63777"/>
                <a:gd name="connsiteY15" fmla="*/ 7747 h 42067"/>
                <a:gd name="connsiteX16" fmla="*/ 13128 w 63777"/>
                <a:gd name="connsiteY16" fmla="*/ 7839 h 42067"/>
                <a:gd name="connsiteX17" fmla="*/ 17034 w 63777"/>
                <a:gd name="connsiteY17" fmla="*/ 5563 h 42067"/>
                <a:gd name="connsiteX18" fmla="*/ 21221 w 63777"/>
                <a:gd name="connsiteY18" fmla="*/ 5165 h 42067"/>
                <a:gd name="connsiteX19" fmla="*/ 24303 w 63777"/>
                <a:gd name="connsiteY19" fmla="*/ 5580 h 42067"/>
                <a:gd name="connsiteX20" fmla="*/ 26903 w 63777"/>
                <a:gd name="connsiteY20" fmla="*/ 5984 h 42067"/>
                <a:gd name="connsiteX21" fmla="*/ 33253 w 63777"/>
                <a:gd name="connsiteY21" fmla="*/ 4514 h 42067"/>
                <a:gd name="connsiteX22" fmla="*/ 37204 w 63777"/>
                <a:gd name="connsiteY22" fmla="*/ 3252 h 42067"/>
                <a:gd name="connsiteX23" fmla="*/ 41908 w 63777"/>
                <a:gd name="connsiteY23" fmla="*/ 1047 h 42067"/>
                <a:gd name="connsiteX24" fmla="*/ 49674 w 63777"/>
                <a:gd name="connsiteY24" fmla="*/ 3217 h 42067"/>
                <a:gd name="connsiteX25" fmla="*/ 51595 w 63777"/>
                <a:gd name="connsiteY25" fmla="*/ 1943 h 42067"/>
                <a:gd name="connsiteX26" fmla="*/ 54599 w 63777"/>
                <a:gd name="connsiteY26" fmla="*/ 8 h 42067"/>
                <a:gd name="connsiteX27" fmla="*/ 53213 w 63777"/>
                <a:gd name="connsiteY27" fmla="*/ 2956 h 42067"/>
                <a:gd name="connsiteX28" fmla="*/ 53830 w 63777"/>
                <a:gd name="connsiteY28" fmla="*/ 4216 h 42067"/>
                <a:gd name="connsiteX29" fmla="*/ 55149 w 63777"/>
                <a:gd name="connsiteY29" fmla="*/ 7371 h 42067"/>
                <a:gd name="connsiteX30" fmla="*/ 58790 w 63777"/>
                <a:gd name="connsiteY30" fmla="*/ 7641 h 42067"/>
                <a:gd name="connsiteX31" fmla="*/ 60145 w 63777"/>
                <a:gd name="connsiteY31" fmla="*/ 10836 h 42067"/>
                <a:gd name="connsiteX32" fmla="*/ 58873 w 63777"/>
                <a:gd name="connsiteY32" fmla="*/ 11946 h 42067"/>
                <a:gd name="connsiteX33" fmla="*/ 63725 w 63777"/>
                <a:gd name="connsiteY33" fmla="*/ 13642 h 42067"/>
                <a:gd name="connsiteX34" fmla="*/ 57901 w 63777"/>
                <a:gd name="connsiteY34" fmla="*/ 14633 h 42067"/>
                <a:gd name="connsiteX35" fmla="*/ 56569 w 63777"/>
                <a:gd name="connsiteY35" fmla="*/ 17609 h 42067"/>
                <a:gd name="connsiteX36" fmla="*/ 58180 w 63777"/>
                <a:gd name="connsiteY36" fmla="*/ 23499 h 42067"/>
                <a:gd name="connsiteX37" fmla="*/ 55292 w 63777"/>
                <a:gd name="connsiteY37" fmla="*/ 23868 h 42067"/>
                <a:gd name="connsiteX38" fmla="*/ 52092 w 63777"/>
                <a:gd name="connsiteY38" fmla="*/ 26867 h 42067"/>
                <a:gd name="connsiteX39" fmla="*/ 52713 w 63777"/>
                <a:gd name="connsiteY39" fmla="*/ 31870 h 42067"/>
                <a:gd name="connsiteX40" fmla="*/ 42655 w 63777"/>
                <a:gd name="connsiteY40" fmla="*/ 33554 h 42067"/>
                <a:gd name="connsiteX41" fmla="*/ 39772 w 63777"/>
                <a:gd name="connsiteY41" fmla="*/ 33130 h 42067"/>
                <a:gd name="connsiteX42" fmla="*/ 38580 w 63777"/>
                <a:gd name="connsiteY42" fmla="*/ 33899 h 42067"/>
                <a:gd name="connsiteX43" fmla="*/ 37727 w 63777"/>
                <a:gd name="connsiteY43" fmla="*/ 35780 h 42067"/>
                <a:gd name="connsiteX44" fmla="*/ 33411 w 63777"/>
                <a:gd name="connsiteY44" fmla="*/ 34267 h 42067"/>
                <a:gd name="connsiteX45" fmla="*/ 30614 w 63777"/>
                <a:gd name="connsiteY45" fmla="*/ 34362 h 42067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207 w 63777"/>
                <a:gd name="connsiteY3" fmla="*/ 27737 h 42162"/>
                <a:gd name="connsiteX4" fmla="*/ 11741 w 63777"/>
                <a:gd name="connsiteY4" fmla="*/ 28474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11741 w 63777"/>
                <a:gd name="connsiteY4" fmla="*/ 28474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5175 w 63777"/>
                <a:gd name="connsiteY6" fmla="*/ 22523 h 42162"/>
                <a:gd name="connsiteX7" fmla="*/ 2401 w 63777"/>
                <a:gd name="connsiteY7" fmla="*/ 22134 h 42162"/>
                <a:gd name="connsiteX8" fmla="*/ 882 w 63777"/>
                <a:gd name="connsiteY8" fmla="*/ 21104 h 42162"/>
                <a:gd name="connsiteX9" fmla="*/ 468 w 63777"/>
                <a:gd name="connsiteY9" fmla="*/ 20210 h 42162"/>
                <a:gd name="connsiteX10" fmla="*/ 8111 w 63777"/>
                <a:gd name="connsiteY10" fmla="*/ 12632 h 42162"/>
                <a:gd name="connsiteX11" fmla="*/ 5915 w 63777"/>
                <a:gd name="connsiteY11" fmla="*/ 10595 h 42162"/>
                <a:gd name="connsiteX12" fmla="*/ 3886 w 63777"/>
                <a:gd name="connsiteY12" fmla="*/ 9128 h 42162"/>
                <a:gd name="connsiteX13" fmla="*/ 7467 w 63777"/>
                <a:gd name="connsiteY13" fmla="*/ 6641 h 42162"/>
                <a:gd name="connsiteX14" fmla="*/ 10008 w 63777"/>
                <a:gd name="connsiteY14" fmla="*/ 7747 h 42162"/>
                <a:gd name="connsiteX15" fmla="*/ 13128 w 63777"/>
                <a:gd name="connsiteY15" fmla="*/ 7839 h 42162"/>
                <a:gd name="connsiteX16" fmla="*/ 17034 w 63777"/>
                <a:gd name="connsiteY16" fmla="*/ 5563 h 42162"/>
                <a:gd name="connsiteX17" fmla="*/ 21221 w 63777"/>
                <a:gd name="connsiteY17" fmla="*/ 5165 h 42162"/>
                <a:gd name="connsiteX18" fmla="*/ 24303 w 63777"/>
                <a:gd name="connsiteY18" fmla="*/ 5580 h 42162"/>
                <a:gd name="connsiteX19" fmla="*/ 26903 w 63777"/>
                <a:gd name="connsiteY19" fmla="*/ 5984 h 42162"/>
                <a:gd name="connsiteX20" fmla="*/ 33253 w 63777"/>
                <a:gd name="connsiteY20" fmla="*/ 4514 h 42162"/>
                <a:gd name="connsiteX21" fmla="*/ 37204 w 63777"/>
                <a:gd name="connsiteY21" fmla="*/ 3252 h 42162"/>
                <a:gd name="connsiteX22" fmla="*/ 41908 w 63777"/>
                <a:gd name="connsiteY22" fmla="*/ 1047 h 42162"/>
                <a:gd name="connsiteX23" fmla="*/ 49674 w 63777"/>
                <a:gd name="connsiteY23" fmla="*/ 3217 h 42162"/>
                <a:gd name="connsiteX24" fmla="*/ 51595 w 63777"/>
                <a:gd name="connsiteY24" fmla="*/ 1943 h 42162"/>
                <a:gd name="connsiteX25" fmla="*/ 54599 w 63777"/>
                <a:gd name="connsiteY25" fmla="*/ 8 h 42162"/>
                <a:gd name="connsiteX26" fmla="*/ 53213 w 63777"/>
                <a:gd name="connsiteY26" fmla="*/ 2956 h 42162"/>
                <a:gd name="connsiteX27" fmla="*/ 53830 w 63777"/>
                <a:gd name="connsiteY27" fmla="*/ 4216 h 42162"/>
                <a:gd name="connsiteX28" fmla="*/ 55149 w 63777"/>
                <a:gd name="connsiteY28" fmla="*/ 7371 h 42162"/>
                <a:gd name="connsiteX29" fmla="*/ 58790 w 63777"/>
                <a:gd name="connsiteY29" fmla="*/ 7641 h 42162"/>
                <a:gd name="connsiteX30" fmla="*/ 60145 w 63777"/>
                <a:gd name="connsiteY30" fmla="*/ 10836 h 42162"/>
                <a:gd name="connsiteX31" fmla="*/ 58873 w 63777"/>
                <a:gd name="connsiteY31" fmla="*/ 11946 h 42162"/>
                <a:gd name="connsiteX32" fmla="*/ 63725 w 63777"/>
                <a:gd name="connsiteY32" fmla="*/ 13642 h 42162"/>
                <a:gd name="connsiteX33" fmla="*/ 57901 w 63777"/>
                <a:gd name="connsiteY33" fmla="*/ 14633 h 42162"/>
                <a:gd name="connsiteX34" fmla="*/ 56569 w 63777"/>
                <a:gd name="connsiteY34" fmla="*/ 17609 h 42162"/>
                <a:gd name="connsiteX35" fmla="*/ 58180 w 63777"/>
                <a:gd name="connsiteY35" fmla="*/ 23499 h 42162"/>
                <a:gd name="connsiteX36" fmla="*/ 55292 w 63777"/>
                <a:gd name="connsiteY36" fmla="*/ 23868 h 42162"/>
                <a:gd name="connsiteX37" fmla="*/ 52092 w 63777"/>
                <a:gd name="connsiteY37" fmla="*/ 26867 h 42162"/>
                <a:gd name="connsiteX38" fmla="*/ 52713 w 63777"/>
                <a:gd name="connsiteY38" fmla="*/ 31870 h 42162"/>
                <a:gd name="connsiteX39" fmla="*/ 42655 w 63777"/>
                <a:gd name="connsiteY39" fmla="*/ 33554 h 42162"/>
                <a:gd name="connsiteX40" fmla="*/ 39772 w 63777"/>
                <a:gd name="connsiteY40" fmla="*/ 33130 h 42162"/>
                <a:gd name="connsiteX41" fmla="*/ 38580 w 63777"/>
                <a:gd name="connsiteY41" fmla="*/ 33899 h 42162"/>
                <a:gd name="connsiteX42" fmla="*/ 37727 w 63777"/>
                <a:gd name="connsiteY42" fmla="*/ 35780 h 42162"/>
                <a:gd name="connsiteX43" fmla="*/ 33411 w 63777"/>
                <a:gd name="connsiteY43" fmla="*/ 34267 h 42162"/>
                <a:gd name="connsiteX44" fmla="*/ 30614 w 63777"/>
                <a:gd name="connsiteY44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2401 w 63777"/>
                <a:gd name="connsiteY6" fmla="*/ 22134 h 42162"/>
                <a:gd name="connsiteX7" fmla="*/ 882 w 63777"/>
                <a:gd name="connsiteY7" fmla="*/ 21104 h 42162"/>
                <a:gd name="connsiteX8" fmla="*/ 468 w 63777"/>
                <a:gd name="connsiteY8" fmla="*/ 20210 h 42162"/>
                <a:gd name="connsiteX9" fmla="*/ 8111 w 63777"/>
                <a:gd name="connsiteY9" fmla="*/ 12632 h 42162"/>
                <a:gd name="connsiteX10" fmla="*/ 5915 w 63777"/>
                <a:gd name="connsiteY10" fmla="*/ 10595 h 42162"/>
                <a:gd name="connsiteX11" fmla="*/ 3886 w 63777"/>
                <a:gd name="connsiteY11" fmla="*/ 9128 h 42162"/>
                <a:gd name="connsiteX12" fmla="*/ 7467 w 63777"/>
                <a:gd name="connsiteY12" fmla="*/ 6641 h 42162"/>
                <a:gd name="connsiteX13" fmla="*/ 10008 w 63777"/>
                <a:gd name="connsiteY13" fmla="*/ 7747 h 42162"/>
                <a:gd name="connsiteX14" fmla="*/ 13128 w 63777"/>
                <a:gd name="connsiteY14" fmla="*/ 7839 h 42162"/>
                <a:gd name="connsiteX15" fmla="*/ 17034 w 63777"/>
                <a:gd name="connsiteY15" fmla="*/ 5563 h 42162"/>
                <a:gd name="connsiteX16" fmla="*/ 21221 w 63777"/>
                <a:gd name="connsiteY16" fmla="*/ 5165 h 42162"/>
                <a:gd name="connsiteX17" fmla="*/ 24303 w 63777"/>
                <a:gd name="connsiteY17" fmla="*/ 5580 h 42162"/>
                <a:gd name="connsiteX18" fmla="*/ 26903 w 63777"/>
                <a:gd name="connsiteY18" fmla="*/ 5984 h 42162"/>
                <a:gd name="connsiteX19" fmla="*/ 33253 w 63777"/>
                <a:gd name="connsiteY19" fmla="*/ 4514 h 42162"/>
                <a:gd name="connsiteX20" fmla="*/ 37204 w 63777"/>
                <a:gd name="connsiteY20" fmla="*/ 3252 h 42162"/>
                <a:gd name="connsiteX21" fmla="*/ 41908 w 63777"/>
                <a:gd name="connsiteY21" fmla="*/ 1047 h 42162"/>
                <a:gd name="connsiteX22" fmla="*/ 49674 w 63777"/>
                <a:gd name="connsiteY22" fmla="*/ 3217 h 42162"/>
                <a:gd name="connsiteX23" fmla="*/ 51595 w 63777"/>
                <a:gd name="connsiteY23" fmla="*/ 1943 h 42162"/>
                <a:gd name="connsiteX24" fmla="*/ 54599 w 63777"/>
                <a:gd name="connsiteY24" fmla="*/ 8 h 42162"/>
                <a:gd name="connsiteX25" fmla="*/ 53213 w 63777"/>
                <a:gd name="connsiteY25" fmla="*/ 2956 h 42162"/>
                <a:gd name="connsiteX26" fmla="*/ 53830 w 63777"/>
                <a:gd name="connsiteY26" fmla="*/ 4216 h 42162"/>
                <a:gd name="connsiteX27" fmla="*/ 55149 w 63777"/>
                <a:gd name="connsiteY27" fmla="*/ 7371 h 42162"/>
                <a:gd name="connsiteX28" fmla="*/ 58790 w 63777"/>
                <a:gd name="connsiteY28" fmla="*/ 7641 h 42162"/>
                <a:gd name="connsiteX29" fmla="*/ 60145 w 63777"/>
                <a:gd name="connsiteY29" fmla="*/ 10836 h 42162"/>
                <a:gd name="connsiteX30" fmla="*/ 58873 w 63777"/>
                <a:gd name="connsiteY30" fmla="*/ 11946 h 42162"/>
                <a:gd name="connsiteX31" fmla="*/ 63725 w 63777"/>
                <a:gd name="connsiteY31" fmla="*/ 13642 h 42162"/>
                <a:gd name="connsiteX32" fmla="*/ 57901 w 63777"/>
                <a:gd name="connsiteY32" fmla="*/ 14633 h 42162"/>
                <a:gd name="connsiteX33" fmla="*/ 56569 w 63777"/>
                <a:gd name="connsiteY33" fmla="*/ 17609 h 42162"/>
                <a:gd name="connsiteX34" fmla="*/ 58180 w 63777"/>
                <a:gd name="connsiteY34" fmla="*/ 23499 h 42162"/>
                <a:gd name="connsiteX35" fmla="*/ 55292 w 63777"/>
                <a:gd name="connsiteY35" fmla="*/ 23868 h 42162"/>
                <a:gd name="connsiteX36" fmla="*/ 52092 w 63777"/>
                <a:gd name="connsiteY36" fmla="*/ 26867 h 42162"/>
                <a:gd name="connsiteX37" fmla="*/ 52713 w 63777"/>
                <a:gd name="connsiteY37" fmla="*/ 31870 h 42162"/>
                <a:gd name="connsiteX38" fmla="*/ 42655 w 63777"/>
                <a:gd name="connsiteY38" fmla="*/ 33554 h 42162"/>
                <a:gd name="connsiteX39" fmla="*/ 39772 w 63777"/>
                <a:gd name="connsiteY39" fmla="*/ 33130 h 42162"/>
                <a:gd name="connsiteX40" fmla="*/ 38580 w 63777"/>
                <a:gd name="connsiteY40" fmla="*/ 33899 h 42162"/>
                <a:gd name="connsiteX41" fmla="*/ 37727 w 63777"/>
                <a:gd name="connsiteY41" fmla="*/ 35780 h 42162"/>
                <a:gd name="connsiteX42" fmla="*/ 33411 w 63777"/>
                <a:gd name="connsiteY42" fmla="*/ 34267 h 42162"/>
                <a:gd name="connsiteX43" fmla="*/ 30614 w 63777"/>
                <a:gd name="connsiteY43" fmla="*/ 34362 h 42162"/>
                <a:gd name="connsiteX0" fmla="*/ 30746 w 63909"/>
                <a:gd name="connsiteY0" fmla="*/ 34362 h 42162"/>
                <a:gd name="connsiteX1" fmla="*/ 19726 w 63909"/>
                <a:gd name="connsiteY1" fmla="*/ 42013 h 42162"/>
                <a:gd name="connsiteX2" fmla="*/ 17158 w 63909"/>
                <a:gd name="connsiteY2" fmla="*/ 39374 h 42162"/>
                <a:gd name="connsiteX3" fmla="*/ 16001 w 63909"/>
                <a:gd name="connsiteY3" fmla="*/ 34992 h 42162"/>
                <a:gd name="connsiteX4" fmla="*/ 7903 w 63909"/>
                <a:gd name="connsiteY4" fmla="*/ 30980 h 42162"/>
                <a:gd name="connsiteX5" fmla="*/ 392 w 63909"/>
                <a:gd name="connsiteY5" fmla="*/ 26364 h 42162"/>
                <a:gd name="connsiteX6" fmla="*/ 1014 w 63909"/>
                <a:gd name="connsiteY6" fmla="*/ 21104 h 42162"/>
                <a:gd name="connsiteX7" fmla="*/ 600 w 63909"/>
                <a:gd name="connsiteY7" fmla="*/ 20210 h 42162"/>
                <a:gd name="connsiteX8" fmla="*/ 8243 w 63909"/>
                <a:gd name="connsiteY8" fmla="*/ 12632 h 42162"/>
                <a:gd name="connsiteX9" fmla="*/ 6047 w 63909"/>
                <a:gd name="connsiteY9" fmla="*/ 10595 h 42162"/>
                <a:gd name="connsiteX10" fmla="*/ 4018 w 63909"/>
                <a:gd name="connsiteY10" fmla="*/ 9128 h 42162"/>
                <a:gd name="connsiteX11" fmla="*/ 7599 w 63909"/>
                <a:gd name="connsiteY11" fmla="*/ 6641 h 42162"/>
                <a:gd name="connsiteX12" fmla="*/ 10140 w 63909"/>
                <a:gd name="connsiteY12" fmla="*/ 7747 h 42162"/>
                <a:gd name="connsiteX13" fmla="*/ 13260 w 63909"/>
                <a:gd name="connsiteY13" fmla="*/ 7839 h 42162"/>
                <a:gd name="connsiteX14" fmla="*/ 17166 w 63909"/>
                <a:gd name="connsiteY14" fmla="*/ 5563 h 42162"/>
                <a:gd name="connsiteX15" fmla="*/ 21353 w 63909"/>
                <a:gd name="connsiteY15" fmla="*/ 5165 h 42162"/>
                <a:gd name="connsiteX16" fmla="*/ 24435 w 63909"/>
                <a:gd name="connsiteY16" fmla="*/ 5580 h 42162"/>
                <a:gd name="connsiteX17" fmla="*/ 27035 w 63909"/>
                <a:gd name="connsiteY17" fmla="*/ 5984 h 42162"/>
                <a:gd name="connsiteX18" fmla="*/ 33385 w 63909"/>
                <a:gd name="connsiteY18" fmla="*/ 4514 h 42162"/>
                <a:gd name="connsiteX19" fmla="*/ 37336 w 63909"/>
                <a:gd name="connsiteY19" fmla="*/ 3252 h 42162"/>
                <a:gd name="connsiteX20" fmla="*/ 42040 w 63909"/>
                <a:gd name="connsiteY20" fmla="*/ 1047 h 42162"/>
                <a:gd name="connsiteX21" fmla="*/ 49806 w 63909"/>
                <a:gd name="connsiteY21" fmla="*/ 3217 h 42162"/>
                <a:gd name="connsiteX22" fmla="*/ 51727 w 63909"/>
                <a:gd name="connsiteY22" fmla="*/ 1943 h 42162"/>
                <a:gd name="connsiteX23" fmla="*/ 54731 w 63909"/>
                <a:gd name="connsiteY23" fmla="*/ 8 h 42162"/>
                <a:gd name="connsiteX24" fmla="*/ 53345 w 63909"/>
                <a:gd name="connsiteY24" fmla="*/ 2956 h 42162"/>
                <a:gd name="connsiteX25" fmla="*/ 53962 w 63909"/>
                <a:gd name="connsiteY25" fmla="*/ 4216 h 42162"/>
                <a:gd name="connsiteX26" fmla="*/ 55281 w 63909"/>
                <a:gd name="connsiteY26" fmla="*/ 7371 h 42162"/>
                <a:gd name="connsiteX27" fmla="*/ 58922 w 63909"/>
                <a:gd name="connsiteY27" fmla="*/ 7641 h 42162"/>
                <a:gd name="connsiteX28" fmla="*/ 60277 w 63909"/>
                <a:gd name="connsiteY28" fmla="*/ 10836 h 42162"/>
                <a:gd name="connsiteX29" fmla="*/ 59005 w 63909"/>
                <a:gd name="connsiteY29" fmla="*/ 11946 h 42162"/>
                <a:gd name="connsiteX30" fmla="*/ 63857 w 63909"/>
                <a:gd name="connsiteY30" fmla="*/ 13642 h 42162"/>
                <a:gd name="connsiteX31" fmla="*/ 58033 w 63909"/>
                <a:gd name="connsiteY31" fmla="*/ 14633 h 42162"/>
                <a:gd name="connsiteX32" fmla="*/ 56701 w 63909"/>
                <a:gd name="connsiteY32" fmla="*/ 17609 h 42162"/>
                <a:gd name="connsiteX33" fmla="*/ 58312 w 63909"/>
                <a:gd name="connsiteY33" fmla="*/ 23499 h 42162"/>
                <a:gd name="connsiteX34" fmla="*/ 55424 w 63909"/>
                <a:gd name="connsiteY34" fmla="*/ 23868 h 42162"/>
                <a:gd name="connsiteX35" fmla="*/ 52224 w 63909"/>
                <a:gd name="connsiteY35" fmla="*/ 26867 h 42162"/>
                <a:gd name="connsiteX36" fmla="*/ 52845 w 63909"/>
                <a:gd name="connsiteY36" fmla="*/ 31870 h 42162"/>
                <a:gd name="connsiteX37" fmla="*/ 42787 w 63909"/>
                <a:gd name="connsiteY37" fmla="*/ 33554 h 42162"/>
                <a:gd name="connsiteX38" fmla="*/ 39904 w 63909"/>
                <a:gd name="connsiteY38" fmla="*/ 33130 h 42162"/>
                <a:gd name="connsiteX39" fmla="*/ 38712 w 63909"/>
                <a:gd name="connsiteY39" fmla="*/ 33899 h 42162"/>
                <a:gd name="connsiteX40" fmla="*/ 37859 w 63909"/>
                <a:gd name="connsiteY40" fmla="*/ 35780 h 42162"/>
                <a:gd name="connsiteX41" fmla="*/ 33543 w 63909"/>
                <a:gd name="connsiteY41" fmla="*/ 34267 h 42162"/>
                <a:gd name="connsiteX42" fmla="*/ 30746 w 63909"/>
                <a:gd name="connsiteY42" fmla="*/ 34362 h 42162"/>
                <a:gd name="connsiteX0" fmla="*/ 34228 w 67391"/>
                <a:gd name="connsiteY0" fmla="*/ 34362 h 42162"/>
                <a:gd name="connsiteX1" fmla="*/ 23208 w 67391"/>
                <a:gd name="connsiteY1" fmla="*/ 42013 h 42162"/>
                <a:gd name="connsiteX2" fmla="*/ 20640 w 67391"/>
                <a:gd name="connsiteY2" fmla="*/ 39374 h 42162"/>
                <a:gd name="connsiteX3" fmla="*/ 19483 w 67391"/>
                <a:gd name="connsiteY3" fmla="*/ 34992 h 42162"/>
                <a:gd name="connsiteX4" fmla="*/ 11385 w 67391"/>
                <a:gd name="connsiteY4" fmla="*/ 30980 h 42162"/>
                <a:gd name="connsiteX5" fmla="*/ 3874 w 67391"/>
                <a:gd name="connsiteY5" fmla="*/ 26364 h 42162"/>
                <a:gd name="connsiteX6" fmla="*/ 4496 w 67391"/>
                <a:gd name="connsiteY6" fmla="*/ 21104 h 42162"/>
                <a:gd name="connsiteX7" fmla="*/ 4082 w 67391"/>
                <a:gd name="connsiteY7" fmla="*/ 20210 h 42162"/>
                <a:gd name="connsiteX8" fmla="*/ 146 w 67391"/>
                <a:gd name="connsiteY8" fmla="*/ 8015 h 42162"/>
                <a:gd name="connsiteX9" fmla="*/ 9529 w 67391"/>
                <a:gd name="connsiteY9" fmla="*/ 10595 h 42162"/>
                <a:gd name="connsiteX10" fmla="*/ 7500 w 67391"/>
                <a:gd name="connsiteY10" fmla="*/ 9128 h 42162"/>
                <a:gd name="connsiteX11" fmla="*/ 11081 w 67391"/>
                <a:gd name="connsiteY11" fmla="*/ 6641 h 42162"/>
                <a:gd name="connsiteX12" fmla="*/ 13622 w 67391"/>
                <a:gd name="connsiteY12" fmla="*/ 7747 h 42162"/>
                <a:gd name="connsiteX13" fmla="*/ 16742 w 67391"/>
                <a:gd name="connsiteY13" fmla="*/ 7839 h 42162"/>
                <a:gd name="connsiteX14" fmla="*/ 20648 w 67391"/>
                <a:gd name="connsiteY14" fmla="*/ 5563 h 42162"/>
                <a:gd name="connsiteX15" fmla="*/ 24835 w 67391"/>
                <a:gd name="connsiteY15" fmla="*/ 5165 h 42162"/>
                <a:gd name="connsiteX16" fmla="*/ 27917 w 67391"/>
                <a:gd name="connsiteY16" fmla="*/ 5580 h 42162"/>
                <a:gd name="connsiteX17" fmla="*/ 30517 w 67391"/>
                <a:gd name="connsiteY17" fmla="*/ 5984 h 42162"/>
                <a:gd name="connsiteX18" fmla="*/ 36867 w 67391"/>
                <a:gd name="connsiteY18" fmla="*/ 4514 h 42162"/>
                <a:gd name="connsiteX19" fmla="*/ 40818 w 67391"/>
                <a:gd name="connsiteY19" fmla="*/ 3252 h 42162"/>
                <a:gd name="connsiteX20" fmla="*/ 45522 w 67391"/>
                <a:gd name="connsiteY20" fmla="*/ 1047 h 42162"/>
                <a:gd name="connsiteX21" fmla="*/ 53288 w 67391"/>
                <a:gd name="connsiteY21" fmla="*/ 3217 h 42162"/>
                <a:gd name="connsiteX22" fmla="*/ 55209 w 67391"/>
                <a:gd name="connsiteY22" fmla="*/ 1943 h 42162"/>
                <a:gd name="connsiteX23" fmla="*/ 58213 w 67391"/>
                <a:gd name="connsiteY23" fmla="*/ 8 h 42162"/>
                <a:gd name="connsiteX24" fmla="*/ 56827 w 67391"/>
                <a:gd name="connsiteY24" fmla="*/ 2956 h 42162"/>
                <a:gd name="connsiteX25" fmla="*/ 57444 w 67391"/>
                <a:gd name="connsiteY25" fmla="*/ 4216 h 42162"/>
                <a:gd name="connsiteX26" fmla="*/ 58763 w 67391"/>
                <a:gd name="connsiteY26" fmla="*/ 7371 h 42162"/>
                <a:gd name="connsiteX27" fmla="*/ 62404 w 67391"/>
                <a:gd name="connsiteY27" fmla="*/ 7641 h 42162"/>
                <a:gd name="connsiteX28" fmla="*/ 63759 w 67391"/>
                <a:gd name="connsiteY28" fmla="*/ 10836 h 42162"/>
                <a:gd name="connsiteX29" fmla="*/ 62487 w 67391"/>
                <a:gd name="connsiteY29" fmla="*/ 11946 h 42162"/>
                <a:gd name="connsiteX30" fmla="*/ 67339 w 67391"/>
                <a:gd name="connsiteY30" fmla="*/ 13642 h 42162"/>
                <a:gd name="connsiteX31" fmla="*/ 61515 w 67391"/>
                <a:gd name="connsiteY31" fmla="*/ 14633 h 42162"/>
                <a:gd name="connsiteX32" fmla="*/ 60183 w 67391"/>
                <a:gd name="connsiteY32" fmla="*/ 17609 h 42162"/>
                <a:gd name="connsiteX33" fmla="*/ 61794 w 67391"/>
                <a:gd name="connsiteY33" fmla="*/ 23499 h 42162"/>
                <a:gd name="connsiteX34" fmla="*/ 58906 w 67391"/>
                <a:gd name="connsiteY34" fmla="*/ 23868 h 42162"/>
                <a:gd name="connsiteX35" fmla="*/ 55706 w 67391"/>
                <a:gd name="connsiteY35" fmla="*/ 26867 h 42162"/>
                <a:gd name="connsiteX36" fmla="*/ 56327 w 67391"/>
                <a:gd name="connsiteY36" fmla="*/ 31870 h 42162"/>
                <a:gd name="connsiteX37" fmla="*/ 46269 w 67391"/>
                <a:gd name="connsiteY37" fmla="*/ 33554 h 42162"/>
                <a:gd name="connsiteX38" fmla="*/ 43386 w 67391"/>
                <a:gd name="connsiteY38" fmla="*/ 33130 h 42162"/>
                <a:gd name="connsiteX39" fmla="*/ 42194 w 67391"/>
                <a:gd name="connsiteY39" fmla="*/ 33899 h 42162"/>
                <a:gd name="connsiteX40" fmla="*/ 41341 w 67391"/>
                <a:gd name="connsiteY40" fmla="*/ 35780 h 42162"/>
                <a:gd name="connsiteX41" fmla="*/ 37025 w 67391"/>
                <a:gd name="connsiteY41" fmla="*/ 34267 h 42162"/>
                <a:gd name="connsiteX42" fmla="*/ 34228 w 67391"/>
                <a:gd name="connsiteY42" fmla="*/ 34362 h 42162"/>
                <a:gd name="connsiteX0" fmla="*/ 34185 w 67348"/>
                <a:gd name="connsiteY0" fmla="*/ 34362 h 42162"/>
                <a:gd name="connsiteX1" fmla="*/ 23165 w 67348"/>
                <a:gd name="connsiteY1" fmla="*/ 42013 h 42162"/>
                <a:gd name="connsiteX2" fmla="*/ 20597 w 67348"/>
                <a:gd name="connsiteY2" fmla="*/ 39374 h 42162"/>
                <a:gd name="connsiteX3" fmla="*/ 19440 w 67348"/>
                <a:gd name="connsiteY3" fmla="*/ 34992 h 42162"/>
                <a:gd name="connsiteX4" fmla="*/ 11342 w 67348"/>
                <a:gd name="connsiteY4" fmla="*/ 30980 h 42162"/>
                <a:gd name="connsiteX5" fmla="*/ 3831 w 67348"/>
                <a:gd name="connsiteY5" fmla="*/ 26364 h 42162"/>
                <a:gd name="connsiteX6" fmla="*/ 4453 w 67348"/>
                <a:gd name="connsiteY6" fmla="*/ 21104 h 42162"/>
                <a:gd name="connsiteX7" fmla="*/ 103 w 67348"/>
                <a:gd name="connsiteY7" fmla="*/ 8015 h 42162"/>
                <a:gd name="connsiteX8" fmla="*/ 9486 w 67348"/>
                <a:gd name="connsiteY8" fmla="*/ 10595 h 42162"/>
                <a:gd name="connsiteX9" fmla="*/ 7457 w 67348"/>
                <a:gd name="connsiteY9" fmla="*/ 9128 h 42162"/>
                <a:gd name="connsiteX10" fmla="*/ 11038 w 67348"/>
                <a:gd name="connsiteY10" fmla="*/ 6641 h 42162"/>
                <a:gd name="connsiteX11" fmla="*/ 13579 w 67348"/>
                <a:gd name="connsiteY11" fmla="*/ 7747 h 42162"/>
                <a:gd name="connsiteX12" fmla="*/ 16699 w 67348"/>
                <a:gd name="connsiteY12" fmla="*/ 7839 h 42162"/>
                <a:gd name="connsiteX13" fmla="*/ 20605 w 67348"/>
                <a:gd name="connsiteY13" fmla="*/ 5563 h 42162"/>
                <a:gd name="connsiteX14" fmla="*/ 24792 w 67348"/>
                <a:gd name="connsiteY14" fmla="*/ 5165 h 42162"/>
                <a:gd name="connsiteX15" fmla="*/ 27874 w 67348"/>
                <a:gd name="connsiteY15" fmla="*/ 5580 h 42162"/>
                <a:gd name="connsiteX16" fmla="*/ 30474 w 67348"/>
                <a:gd name="connsiteY16" fmla="*/ 5984 h 42162"/>
                <a:gd name="connsiteX17" fmla="*/ 36824 w 67348"/>
                <a:gd name="connsiteY17" fmla="*/ 4514 h 42162"/>
                <a:gd name="connsiteX18" fmla="*/ 40775 w 67348"/>
                <a:gd name="connsiteY18" fmla="*/ 3252 h 42162"/>
                <a:gd name="connsiteX19" fmla="*/ 45479 w 67348"/>
                <a:gd name="connsiteY19" fmla="*/ 1047 h 42162"/>
                <a:gd name="connsiteX20" fmla="*/ 53245 w 67348"/>
                <a:gd name="connsiteY20" fmla="*/ 3217 h 42162"/>
                <a:gd name="connsiteX21" fmla="*/ 55166 w 67348"/>
                <a:gd name="connsiteY21" fmla="*/ 1943 h 42162"/>
                <a:gd name="connsiteX22" fmla="*/ 58170 w 67348"/>
                <a:gd name="connsiteY22" fmla="*/ 8 h 42162"/>
                <a:gd name="connsiteX23" fmla="*/ 56784 w 67348"/>
                <a:gd name="connsiteY23" fmla="*/ 2956 h 42162"/>
                <a:gd name="connsiteX24" fmla="*/ 57401 w 67348"/>
                <a:gd name="connsiteY24" fmla="*/ 4216 h 42162"/>
                <a:gd name="connsiteX25" fmla="*/ 58720 w 67348"/>
                <a:gd name="connsiteY25" fmla="*/ 7371 h 42162"/>
                <a:gd name="connsiteX26" fmla="*/ 62361 w 67348"/>
                <a:gd name="connsiteY26" fmla="*/ 7641 h 42162"/>
                <a:gd name="connsiteX27" fmla="*/ 63716 w 67348"/>
                <a:gd name="connsiteY27" fmla="*/ 10836 h 42162"/>
                <a:gd name="connsiteX28" fmla="*/ 62444 w 67348"/>
                <a:gd name="connsiteY28" fmla="*/ 11946 h 42162"/>
                <a:gd name="connsiteX29" fmla="*/ 67296 w 67348"/>
                <a:gd name="connsiteY29" fmla="*/ 13642 h 42162"/>
                <a:gd name="connsiteX30" fmla="*/ 61472 w 67348"/>
                <a:gd name="connsiteY30" fmla="*/ 14633 h 42162"/>
                <a:gd name="connsiteX31" fmla="*/ 60140 w 67348"/>
                <a:gd name="connsiteY31" fmla="*/ 17609 h 42162"/>
                <a:gd name="connsiteX32" fmla="*/ 61751 w 67348"/>
                <a:gd name="connsiteY32" fmla="*/ 23499 h 42162"/>
                <a:gd name="connsiteX33" fmla="*/ 58863 w 67348"/>
                <a:gd name="connsiteY33" fmla="*/ 23868 h 42162"/>
                <a:gd name="connsiteX34" fmla="*/ 55663 w 67348"/>
                <a:gd name="connsiteY34" fmla="*/ 26867 h 42162"/>
                <a:gd name="connsiteX35" fmla="*/ 56284 w 67348"/>
                <a:gd name="connsiteY35" fmla="*/ 31870 h 42162"/>
                <a:gd name="connsiteX36" fmla="*/ 46226 w 67348"/>
                <a:gd name="connsiteY36" fmla="*/ 33554 h 42162"/>
                <a:gd name="connsiteX37" fmla="*/ 43343 w 67348"/>
                <a:gd name="connsiteY37" fmla="*/ 33130 h 42162"/>
                <a:gd name="connsiteX38" fmla="*/ 42151 w 67348"/>
                <a:gd name="connsiteY38" fmla="*/ 33899 h 42162"/>
                <a:gd name="connsiteX39" fmla="*/ 41298 w 67348"/>
                <a:gd name="connsiteY39" fmla="*/ 35780 h 42162"/>
                <a:gd name="connsiteX40" fmla="*/ 36982 w 67348"/>
                <a:gd name="connsiteY40" fmla="*/ 34267 h 42162"/>
                <a:gd name="connsiteX41" fmla="*/ 34185 w 67348"/>
                <a:gd name="connsiteY41" fmla="*/ 34362 h 42162"/>
                <a:gd name="connsiteX0" fmla="*/ 34124 w 67287"/>
                <a:gd name="connsiteY0" fmla="*/ 34362 h 42162"/>
                <a:gd name="connsiteX1" fmla="*/ 23104 w 67287"/>
                <a:gd name="connsiteY1" fmla="*/ 42013 h 42162"/>
                <a:gd name="connsiteX2" fmla="*/ 20536 w 67287"/>
                <a:gd name="connsiteY2" fmla="*/ 39374 h 42162"/>
                <a:gd name="connsiteX3" fmla="*/ 19379 w 67287"/>
                <a:gd name="connsiteY3" fmla="*/ 34992 h 42162"/>
                <a:gd name="connsiteX4" fmla="*/ 11281 w 67287"/>
                <a:gd name="connsiteY4" fmla="*/ 30980 h 42162"/>
                <a:gd name="connsiteX5" fmla="*/ 3770 w 67287"/>
                <a:gd name="connsiteY5" fmla="*/ 26364 h 42162"/>
                <a:gd name="connsiteX6" fmla="*/ 4392 w 67287"/>
                <a:gd name="connsiteY6" fmla="*/ 21104 h 42162"/>
                <a:gd name="connsiteX7" fmla="*/ 42 w 67287"/>
                <a:gd name="connsiteY7" fmla="*/ 8015 h 42162"/>
                <a:gd name="connsiteX8" fmla="*/ 7396 w 67287"/>
                <a:gd name="connsiteY8" fmla="*/ 9128 h 42162"/>
                <a:gd name="connsiteX9" fmla="*/ 10977 w 67287"/>
                <a:gd name="connsiteY9" fmla="*/ 6641 h 42162"/>
                <a:gd name="connsiteX10" fmla="*/ 13518 w 67287"/>
                <a:gd name="connsiteY10" fmla="*/ 7747 h 42162"/>
                <a:gd name="connsiteX11" fmla="*/ 16638 w 67287"/>
                <a:gd name="connsiteY11" fmla="*/ 7839 h 42162"/>
                <a:gd name="connsiteX12" fmla="*/ 20544 w 67287"/>
                <a:gd name="connsiteY12" fmla="*/ 5563 h 42162"/>
                <a:gd name="connsiteX13" fmla="*/ 24731 w 67287"/>
                <a:gd name="connsiteY13" fmla="*/ 5165 h 42162"/>
                <a:gd name="connsiteX14" fmla="*/ 27813 w 67287"/>
                <a:gd name="connsiteY14" fmla="*/ 5580 h 42162"/>
                <a:gd name="connsiteX15" fmla="*/ 30413 w 67287"/>
                <a:gd name="connsiteY15" fmla="*/ 5984 h 42162"/>
                <a:gd name="connsiteX16" fmla="*/ 36763 w 67287"/>
                <a:gd name="connsiteY16" fmla="*/ 4514 h 42162"/>
                <a:gd name="connsiteX17" fmla="*/ 40714 w 67287"/>
                <a:gd name="connsiteY17" fmla="*/ 3252 h 42162"/>
                <a:gd name="connsiteX18" fmla="*/ 45418 w 67287"/>
                <a:gd name="connsiteY18" fmla="*/ 1047 h 42162"/>
                <a:gd name="connsiteX19" fmla="*/ 53184 w 67287"/>
                <a:gd name="connsiteY19" fmla="*/ 3217 h 42162"/>
                <a:gd name="connsiteX20" fmla="*/ 55105 w 67287"/>
                <a:gd name="connsiteY20" fmla="*/ 1943 h 42162"/>
                <a:gd name="connsiteX21" fmla="*/ 58109 w 67287"/>
                <a:gd name="connsiteY21" fmla="*/ 8 h 42162"/>
                <a:gd name="connsiteX22" fmla="*/ 56723 w 67287"/>
                <a:gd name="connsiteY22" fmla="*/ 2956 h 42162"/>
                <a:gd name="connsiteX23" fmla="*/ 57340 w 67287"/>
                <a:gd name="connsiteY23" fmla="*/ 4216 h 42162"/>
                <a:gd name="connsiteX24" fmla="*/ 58659 w 67287"/>
                <a:gd name="connsiteY24" fmla="*/ 7371 h 42162"/>
                <a:gd name="connsiteX25" fmla="*/ 62300 w 67287"/>
                <a:gd name="connsiteY25" fmla="*/ 7641 h 42162"/>
                <a:gd name="connsiteX26" fmla="*/ 63655 w 67287"/>
                <a:gd name="connsiteY26" fmla="*/ 10836 h 42162"/>
                <a:gd name="connsiteX27" fmla="*/ 62383 w 67287"/>
                <a:gd name="connsiteY27" fmla="*/ 11946 h 42162"/>
                <a:gd name="connsiteX28" fmla="*/ 67235 w 67287"/>
                <a:gd name="connsiteY28" fmla="*/ 13642 h 42162"/>
                <a:gd name="connsiteX29" fmla="*/ 61411 w 67287"/>
                <a:gd name="connsiteY29" fmla="*/ 14633 h 42162"/>
                <a:gd name="connsiteX30" fmla="*/ 60079 w 67287"/>
                <a:gd name="connsiteY30" fmla="*/ 17609 h 42162"/>
                <a:gd name="connsiteX31" fmla="*/ 61690 w 67287"/>
                <a:gd name="connsiteY31" fmla="*/ 23499 h 42162"/>
                <a:gd name="connsiteX32" fmla="*/ 58802 w 67287"/>
                <a:gd name="connsiteY32" fmla="*/ 23868 h 42162"/>
                <a:gd name="connsiteX33" fmla="*/ 55602 w 67287"/>
                <a:gd name="connsiteY33" fmla="*/ 26867 h 42162"/>
                <a:gd name="connsiteX34" fmla="*/ 56223 w 67287"/>
                <a:gd name="connsiteY34" fmla="*/ 31870 h 42162"/>
                <a:gd name="connsiteX35" fmla="*/ 46165 w 67287"/>
                <a:gd name="connsiteY35" fmla="*/ 33554 h 42162"/>
                <a:gd name="connsiteX36" fmla="*/ 43282 w 67287"/>
                <a:gd name="connsiteY36" fmla="*/ 33130 h 42162"/>
                <a:gd name="connsiteX37" fmla="*/ 42090 w 67287"/>
                <a:gd name="connsiteY37" fmla="*/ 33899 h 42162"/>
                <a:gd name="connsiteX38" fmla="*/ 41237 w 67287"/>
                <a:gd name="connsiteY38" fmla="*/ 35780 h 42162"/>
                <a:gd name="connsiteX39" fmla="*/ 36921 w 67287"/>
                <a:gd name="connsiteY39" fmla="*/ 34267 h 42162"/>
                <a:gd name="connsiteX40" fmla="*/ 34124 w 67287"/>
                <a:gd name="connsiteY40" fmla="*/ 34362 h 42162"/>
                <a:gd name="connsiteX0" fmla="*/ 34145 w 67308"/>
                <a:gd name="connsiteY0" fmla="*/ 34362 h 42162"/>
                <a:gd name="connsiteX1" fmla="*/ 23125 w 67308"/>
                <a:gd name="connsiteY1" fmla="*/ 42013 h 42162"/>
                <a:gd name="connsiteX2" fmla="*/ 20557 w 67308"/>
                <a:gd name="connsiteY2" fmla="*/ 39374 h 42162"/>
                <a:gd name="connsiteX3" fmla="*/ 19400 w 67308"/>
                <a:gd name="connsiteY3" fmla="*/ 34992 h 42162"/>
                <a:gd name="connsiteX4" fmla="*/ 11302 w 67308"/>
                <a:gd name="connsiteY4" fmla="*/ 30980 h 42162"/>
                <a:gd name="connsiteX5" fmla="*/ 3791 w 67308"/>
                <a:gd name="connsiteY5" fmla="*/ 26364 h 42162"/>
                <a:gd name="connsiteX6" fmla="*/ 4413 w 67308"/>
                <a:gd name="connsiteY6" fmla="*/ 21104 h 42162"/>
                <a:gd name="connsiteX7" fmla="*/ 63 w 67308"/>
                <a:gd name="connsiteY7" fmla="*/ 8015 h 42162"/>
                <a:gd name="connsiteX8" fmla="*/ 8244 w 67308"/>
                <a:gd name="connsiteY8" fmla="*/ 7413 h 42162"/>
                <a:gd name="connsiteX9" fmla="*/ 10998 w 67308"/>
                <a:gd name="connsiteY9" fmla="*/ 6641 h 42162"/>
                <a:gd name="connsiteX10" fmla="*/ 13539 w 67308"/>
                <a:gd name="connsiteY10" fmla="*/ 7747 h 42162"/>
                <a:gd name="connsiteX11" fmla="*/ 16659 w 67308"/>
                <a:gd name="connsiteY11" fmla="*/ 7839 h 42162"/>
                <a:gd name="connsiteX12" fmla="*/ 20565 w 67308"/>
                <a:gd name="connsiteY12" fmla="*/ 5563 h 42162"/>
                <a:gd name="connsiteX13" fmla="*/ 24752 w 67308"/>
                <a:gd name="connsiteY13" fmla="*/ 5165 h 42162"/>
                <a:gd name="connsiteX14" fmla="*/ 27834 w 67308"/>
                <a:gd name="connsiteY14" fmla="*/ 5580 h 42162"/>
                <a:gd name="connsiteX15" fmla="*/ 30434 w 67308"/>
                <a:gd name="connsiteY15" fmla="*/ 5984 h 42162"/>
                <a:gd name="connsiteX16" fmla="*/ 36784 w 67308"/>
                <a:gd name="connsiteY16" fmla="*/ 4514 h 42162"/>
                <a:gd name="connsiteX17" fmla="*/ 40735 w 67308"/>
                <a:gd name="connsiteY17" fmla="*/ 3252 h 42162"/>
                <a:gd name="connsiteX18" fmla="*/ 45439 w 67308"/>
                <a:gd name="connsiteY18" fmla="*/ 1047 h 42162"/>
                <a:gd name="connsiteX19" fmla="*/ 53205 w 67308"/>
                <a:gd name="connsiteY19" fmla="*/ 3217 h 42162"/>
                <a:gd name="connsiteX20" fmla="*/ 55126 w 67308"/>
                <a:gd name="connsiteY20" fmla="*/ 1943 h 42162"/>
                <a:gd name="connsiteX21" fmla="*/ 58130 w 67308"/>
                <a:gd name="connsiteY21" fmla="*/ 8 h 42162"/>
                <a:gd name="connsiteX22" fmla="*/ 56744 w 67308"/>
                <a:gd name="connsiteY22" fmla="*/ 2956 h 42162"/>
                <a:gd name="connsiteX23" fmla="*/ 57361 w 67308"/>
                <a:gd name="connsiteY23" fmla="*/ 4216 h 42162"/>
                <a:gd name="connsiteX24" fmla="*/ 58680 w 67308"/>
                <a:gd name="connsiteY24" fmla="*/ 7371 h 42162"/>
                <a:gd name="connsiteX25" fmla="*/ 62321 w 67308"/>
                <a:gd name="connsiteY25" fmla="*/ 7641 h 42162"/>
                <a:gd name="connsiteX26" fmla="*/ 63676 w 67308"/>
                <a:gd name="connsiteY26" fmla="*/ 10836 h 42162"/>
                <a:gd name="connsiteX27" fmla="*/ 62404 w 67308"/>
                <a:gd name="connsiteY27" fmla="*/ 11946 h 42162"/>
                <a:gd name="connsiteX28" fmla="*/ 67256 w 67308"/>
                <a:gd name="connsiteY28" fmla="*/ 13642 h 42162"/>
                <a:gd name="connsiteX29" fmla="*/ 61432 w 67308"/>
                <a:gd name="connsiteY29" fmla="*/ 14633 h 42162"/>
                <a:gd name="connsiteX30" fmla="*/ 60100 w 67308"/>
                <a:gd name="connsiteY30" fmla="*/ 17609 h 42162"/>
                <a:gd name="connsiteX31" fmla="*/ 61711 w 67308"/>
                <a:gd name="connsiteY31" fmla="*/ 23499 h 42162"/>
                <a:gd name="connsiteX32" fmla="*/ 58823 w 67308"/>
                <a:gd name="connsiteY32" fmla="*/ 23868 h 42162"/>
                <a:gd name="connsiteX33" fmla="*/ 55623 w 67308"/>
                <a:gd name="connsiteY33" fmla="*/ 26867 h 42162"/>
                <a:gd name="connsiteX34" fmla="*/ 56244 w 67308"/>
                <a:gd name="connsiteY34" fmla="*/ 31870 h 42162"/>
                <a:gd name="connsiteX35" fmla="*/ 46186 w 67308"/>
                <a:gd name="connsiteY35" fmla="*/ 33554 h 42162"/>
                <a:gd name="connsiteX36" fmla="*/ 43303 w 67308"/>
                <a:gd name="connsiteY36" fmla="*/ 33130 h 42162"/>
                <a:gd name="connsiteX37" fmla="*/ 42111 w 67308"/>
                <a:gd name="connsiteY37" fmla="*/ 33899 h 42162"/>
                <a:gd name="connsiteX38" fmla="*/ 41258 w 67308"/>
                <a:gd name="connsiteY38" fmla="*/ 35780 h 42162"/>
                <a:gd name="connsiteX39" fmla="*/ 36942 w 67308"/>
                <a:gd name="connsiteY39" fmla="*/ 34267 h 42162"/>
                <a:gd name="connsiteX40" fmla="*/ 34145 w 67308"/>
                <a:gd name="connsiteY40" fmla="*/ 34362 h 42162"/>
                <a:gd name="connsiteX0" fmla="*/ 34145 w 67308"/>
                <a:gd name="connsiteY0" fmla="*/ 35071 h 42871"/>
                <a:gd name="connsiteX1" fmla="*/ 23125 w 67308"/>
                <a:gd name="connsiteY1" fmla="*/ 42722 h 42871"/>
                <a:gd name="connsiteX2" fmla="*/ 20557 w 67308"/>
                <a:gd name="connsiteY2" fmla="*/ 40083 h 42871"/>
                <a:gd name="connsiteX3" fmla="*/ 19400 w 67308"/>
                <a:gd name="connsiteY3" fmla="*/ 35701 h 42871"/>
                <a:gd name="connsiteX4" fmla="*/ 11302 w 67308"/>
                <a:gd name="connsiteY4" fmla="*/ 31689 h 42871"/>
                <a:gd name="connsiteX5" fmla="*/ 3791 w 67308"/>
                <a:gd name="connsiteY5" fmla="*/ 27073 h 42871"/>
                <a:gd name="connsiteX6" fmla="*/ 4413 w 67308"/>
                <a:gd name="connsiteY6" fmla="*/ 21813 h 42871"/>
                <a:gd name="connsiteX7" fmla="*/ 63 w 67308"/>
                <a:gd name="connsiteY7" fmla="*/ 8724 h 42871"/>
                <a:gd name="connsiteX8" fmla="*/ 8244 w 67308"/>
                <a:gd name="connsiteY8" fmla="*/ 8122 h 42871"/>
                <a:gd name="connsiteX9" fmla="*/ 10998 w 67308"/>
                <a:gd name="connsiteY9" fmla="*/ 7350 h 42871"/>
                <a:gd name="connsiteX10" fmla="*/ 13705 w 67308"/>
                <a:gd name="connsiteY10" fmla="*/ 13 h 42871"/>
                <a:gd name="connsiteX11" fmla="*/ 16659 w 67308"/>
                <a:gd name="connsiteY11" fmla="*/ 8548 h 42871"/>
                <a:gd name="connsiteX12" fmla="*/ 20565 w 67308"/>
                <a:gd name="connsiteY12" fmla="*/ 6272 h 42871"/>
                <a:gd name="connsiteX13" fmla="*/ 24752 w 67308"/>
                <a:gd name="connsiteY13" fmla="*/ 5874 h 42871"/>
                <a:gd name="connsiteX14" fmla="*/ 27834 w 67308"/>
                <a:gd name="connsiteY14" fmla="*/ 6289 h 42871"/>
                <a:gd name="connsiteX15" fmla="*/ 30434 w 67308"/>
                <a:gd name="connsiteY15" fmla="*/ 6693 h 42871"/>
                <a:gd name="connsiteX16" fmla="*/ 36784 w 67308"/>
                <a:gd name="connsiteY16" fmla="*/ 5223 h 42871"/>
                <a:gd name="connsiteX17" fmla="*/ 40735 w 67308"/>
                <a:gd name="connsiteY17" fmla="*/ 3961 h 42871"/>
                <a:gd name="connsiteX18" fmla="*/ 45439 w 67308"/>
                <a:gd name="connsiteY18" fmla="*/ 1756 h 42871"/>
                <a:gd name="connsiteX19" fmla="*/ 53205 w 67308"/>
                <a:gd name="connsiteY19" fmla="*/ 3926 h 42871"/>
                <a:gd name="connsiteX20" fmla="*/ 55126 w 67308"/>
                <a:gd name="connsiteY20" fmla="*/ 2652 h 42871"/>
                <a:gd name="connsiteX21" fmla="*/ 58130 w 67308"/>
                <a:gd name="connsiteY21" fmla="*/ 717 h 42871"/>
                <a:gd name="connsiteX22" fmla="*/ 56744 w 67308"/>
                <a:gd name="connsiteY22" fmla="*/ 3665 h 42871"/>
                <a:gd name="connsiteX23" fmla="*/ 57361 w 67308"/>
                <a:gd name="connsiteY23" fmla="*/ 4925 h 42871"/>
                <a:gd name="connsiteX24" fmla="*/ 58680 w 67308"/>
                <a:gd name="connsiteY24" fmla="*/ 8080 h 42871"/>
                <a:gd name="connsiteX25" fmla="*/ 62321 w 67308"/>
                <a:gd name="connsiteY25" fmla="*/ 8350 h 42871"/>
                <a:gd name="connsiteX26" fmla="*/ 63676 w 67308"/>
                <a:gd name="connsiteY26" fmla="*/ 11545 h 42871"/>
                <a:gd name="connsiteX27" fmla="*/ 62404 w 67308"/>
                <a:gd name="connsiteY27" fmla="*/ 12655 h 42871"/>
                <a:gd name="connsiteX28" fmla="*/ 67256 w 67308"/>
                <a:gd name="connsiteY28" fmla="*/ 14351 h 42871"/>
                <a:gd name="connsiteX29" fmla="*/ 61432 w 67308"/>
                <a:gd name="connsiteY29" fmla="*/ 15342 h 42871"/>
                <a:gd name="connsiteX30" fmla="*/ 60100 w 67308"/>
                <a:gd name="connsiteY30" fmla="*/ 18318 h 42871"/>
                <a:gd name="connsiteX31" fmla="*/ 61711 w 67308"/>
                <a:gd name="connsiteY31" fmla="*/ 24208 h 42871"/>
                <a:gd name="connsiteX32" fmla="*/ 58823 w 67308"/>
                <a:gd name="connsiteY32" fmla="*/ 24577 h 42871"/>
                <a:gd name="connsiteX33" fmla="*/ 55623 w 67308"/>
                <a:gd name="connsiteY33" fmla="*/ 27576 h 42871"/>
                <a:gd name="connsiteX34" fmla="*/ 56244 w 67308"/>
                <a:gd name="connsiteY34" fmla="*/ 32579 h 42871"/>
                <a:gd name="connsiteX35" fmla="*/ 46186 w 67308"/>
                <a:gd name="connsiteY35" fmla="*/ 34263 h 42871"/>
                <a:gd name="connsiteX36" fmla="*/ 43303 w 67308"/>
                <a:gd name="connsiteY36" fmla="*/ 33839 h 42871"/>
                <a:gd name="connsiteX37" fmla="*/ 42111 w 67308"/>
                <a:gd name="connsiteY37" fmla="*/ 34608 h 42871"/>
                <a:gd name="connsiteX38" fmla="*/ 41258 w 67308"/>
                <a:gd name="connsiteY38" fmla="*/ 36489 h 42871"/>
                <a:gd name="connsiteX39" fmla="*/ 36942 w 67308"/>
                <a:gd name="connsiteY39" fmla="*/ 34976 h 42871"/>
                <a:gd name="connsiteX40" fmla="*/ 34145 w 67308"/>
                <a:gd name="connsiteY40" fmla="*/ 35071 h 42871"/>
                <a:gd name="connsiteX0" fmla="*/ 34145 w 67308"/>
                <a:gd name="connsiteY0" fmla="*/ 35071 h 42871"/>
                <a:gd name="connsiteX1" fmla="*/ 23125 w 67308"/>
                <a:gd name="connsiteY1" fmla="*/ 42722 h 42871"/>
                <a:gd name="connsiteX2" fmla="*/ 20557 w 67308"/>
                <a:gd name="connsiteY2" fmla="*/ 40083 h 42871"/>
                <a:gd name="connsiteX3" fmla="*/ 19400 w 67308"/>
                <a:gd name="connsiteY3" fmla="*/ 35701 h 42871"/>
                <a:gd name="connsiteX4" fmla="*/ 11302 w 67308"/>
                <a:gd name="connsiteY4" fmla="*/ 31689 h 42871"/>
                <a:gd name="connsiteX5" fmla="*/ 3791 w 67308"/>
                <a:gd name="connsiteY5" fmla="*/ 27073 h 42871"/>
                <a:gd name="connsiteX6" fmla="*/ 4413 w 67308"/>
                <a:gd name="connsiteY6" fmla="*/ 21813 h 42871"/>
                <a:gd name="connsiteX7" fmla="*/ 63 w 67308"/>
                <a:gd name="connsiteY7" fmla="*/ 8724 h 42871"/>
                <a:gd name="connsiteX8" fmla="*/ 8244 w 67308"/>
                <a:gd name="connsiteY8" fmla="*/ 8122 h 42871"/>
                <a:gd name="connsiteX9" fmla="*/ 10998 w 67308"/>
                <a:gd name="connsiteY9" fmla="*/ 7350 h 42871"/>
                <a:gd name="connsiteX10" fmla="*/ 13705 w 67308"/>
                <a:gd name="connsiteY10" fmla="*/ 13 h 42871"/>
                <a:gd name="connsiteX11" fmla="*/ 19967 w 67308"/>
                <a:gd name="connsiteY11" fmla="*/ 2612 h 42871"/>
                <a:gd name="connsiteX12" fmla="*/ 20565 w 67308"/>
                <a:gd name="connsiteY12" fmla="*/ 6272 h 42871"/>
                <a:gd name="connsiteX13" fmla="*/ 24752 w 67308"/>
                <a:gd name="connsiteY13" fmla="*/ 5874 h 42871"/>
                <a:gd name="connsiteX14" fmla="*/ 27834 w 67308"/>
                <a:gd name="connsiteY14" fmla="*/ 6289 h 42871"/>
                <a:gd name="connsiteX15" fmla="*/ 30434 w 67308"/>
                <a:gd name="connsiteY15" fmla="*/ 6693 h 42871"/>
                <a:gd name="connsiteX16" fmla="*/ 36784 w 67308"/>
                <a:gd name="connsiteY16" fmla="*/ 5223 h 42871"/>
                <a:gd name="connsiteX17" fmla="*/ 40735 w 67308"/>
                <a:gd name="connsiteY17" fmla="*/ 3961 h 42871"/>
                <a:gd name="connsiteX18" fmla="*/ 45439 w 67308"/>
                <a:gd name="connsiteY18" fmla="*/ 1756 h 42871"/>
                <a:gd name="connsiteX19" fmla="*/ 53205 w 67308"/>
                <a:gd name="connsiteY19" fmla="*/ 3926 h 42871"/>
                <a:gd name="connsiteX20" fmla="*/ 55126 w 67308"/>
                <a:gd name="connsiteY20" fmla="*/ 2652 h 42871"/>
                <a:gd name="connsiteX21" fmla="*/ 58130 w 67308"/>
                <a:gd name="connsiteY21" fmla="*/ 717 h 42871"/>
                <a:gd name="connsiteX22" fmla="*/ 56744 w 67308"/>
                <a:gd name="connsiteY22" fmla="*/ 3665 h 42871"/>
                <a:gd name="connsiteX23" fmla="*/ 57361 w 67308"/>
                <a:gd name="connsiteY23" fmla="*/ 4925 h 42871"/>
                <a:gd name="connsiteX24" fmla="*/ 58680 w 67308"/>
                <a:gd name="connsiteY24" fmla="*/ 8080 h 42871"/>
                <a:gd name="connsiteX25" fmla="*/ 62321 w 67308"/>
                <a:gd name="connsiteY25" fmla="*/ 8350 h 42871"/>
                <a:gd name="connsiteX26" fmla="*/ 63676 w 67308"/>
                <a:gd name="connsiteY26" fmla="*/ 11545 h 42871"/>
                <a:gd name="connsiteX27" fmla="*/ 62404 w 67308"/>
                <a:gd name="connsiteY27" fmla="*/ 12655 h 42871"/>
                <a:gd name="connsiteX28" fmla="*/ 67256 w 67308"/>
                <a:gd name="connsiteY28" fmla="*/ 14351 h 42871"/>
                <a:gd name="connsiteX29" fmla="*/ 61432 w 67308"/>
                <a:gd name="connsiteY29" fmla="*/ 15342 h 42871"/>
                <a:gd name="connsiteX30" fmla="*/ 60100 w 67308"/>
                <a:gd name="connsiteY30" fmla="*/ 18318 h 42871"/>
                <a:gd name="connsiteX31" fmla="*/ 61711 w 67308"/>
                <a:gd name="connsiteY31" fmla="*/ 24208 h 42871"/>
                <a:gd name="connsiteX32" fmla="*/ 58823 w 67308"/>
                <a:gd name="connsiteY32" fmla="*/ 24577 h 42871"/>
                <a:gd name="connsiteX33" fmla="*/ 55623 w 67308"/>
                <a:gd name="connsiteY33" fmla="*/ 27576 h 42871"/>
                <a:gd name="connsiteX34" fmla="*/ 56244 w 67308"/>
                <a:gd name="connsiteY34" fmla="*/ 32579 h 42871"/>
                <a:gd name="connsiteX35" fmla="*/ 46186 w 67308"/>
                <a:gd name="connsiteY35" fmla="*/ 34263 h 42871"/>
                <a:gd name="connsiteX36" fmla="*/ 43303 w 67308"/>
                <a:gd name="connsiteY36" fmla="*/ 33839 h 42871"/>
                <a:gd name="connsiteX37" fmla="*/ 42111 w 67308"/>
                <a:gd name="connsiteY37" fmla="*/ 34608 h 42871"/>
                <a:gd name="connsiteX38" fmla="*/ 41258 w 67308"/>
                <a:gd name="connsiteY38" fmla="*/ 36489 h 42871"/>
                <a:gd name="connsiteX39" fmla="*/ 36942 w 67308"/>
                <a:gd name="connsiteY39" fmla="*/ 34976 h 42871"/>
                <a:gd name="connsiteX40" fmla="*/ 34145 w 67308"/>
                <a:gd name="connsiteY40" fmla="*/ 35071 h 42871"/>
                <a:gd name="connsiteX0" fmla="*/ 34145 w 67308"/>
                <a:gd name="connsiteY0" fmla="*/ 35182 h 42982"/>
                <a:gd name="connsiteX1" fmla="*/ 23125 w 67308"/>
                <a:gd name="connsiteY1" fmla="*/ 42833 h 42982"/>
                <a:gd name="connsiteX2" fmla="*/ 20557 w 67308"/>
                <a:gd name="connsiteY2" fmla="*/ 40194 h 42982"/>
                <a:gd name="connsiteX3" fmla="*/ 19400 w 67308"/>
                <a:gd name="connsiteY3" fmla="*/ 35812 h 42982"/>
                <a:gd name="connsiteX4" fmla="*/ 11302 w 67308"/>
                <a:gd name="connsiteY4" fmla="*/ 31800 h 42982"/>
                <a:gd name="connsiteX5" fmla="*/ 3791 w 67308"/>
                <a:gd name="connsiteY5" fmla="*/ 27184 h 42982"/>
                <a:gd name="connsiteX6" fmla="*/ 4413 w 67308"/>
                <a:gd name="connsiteY6" fmla="*/ 21924 h 42982"/>
                <a:gd name="connsiteX7" fmla="*/ 63 w 67308"/>
                <a:gd name="connsiteY7" fmla="*/ 8835 h 42982"/>
                <a:gd name="connsiteX8" fmla="*/ 8244 w 67308"/>
                <a:gd name="connsiteY8" fmla="*/ 8233 h 42982"/>
                <a:gd name="connsiteX9" fmla="*/ 10998 w 67308"/>
                <a:gd name="connsiteY9" fmla="*/ 7461 h 42982"/>
                <a:gd name="connsiteX10" fmla="*/ 13705 w 67308"/>
                <a:gd name="connsiteY10" fmla="*/ 124 h 42982"/>
                <a:gd name="connsiteX11" fmla="*/ 19967 w 67308"/>
                <a:gd name="connsiteY11" fmla="*/ 2723 h 42982"/>
                <a:gd name="connsiteX12" fmla="*/ 26189 w 67308"/>
                <a:gd name="connsiteY12" fmla="*/ 51 h 42982"/>
                <a:gd name="connsiteX13" fmla="*/ 24752 w 67308"/>
                <a:gd name="connsiteY13" fmla="*/ 5985 h 42982"/>
                <a:gd name="connsiteX14" fmla="*/ 27834 w 67308"/>
                <a:gd name="connsiteY14" fmla="*/ 6400 h 42982"/>
                <a:gd name="connsiteX15" fmla="*/ 30434 w 67308"/>
                <a:gd name="connsiteY15" fmla="*/ 6804 h 42982"/>
                <a:gd name="connsiteX16" fmla="*/ 36784 w 67308"/>
                <a:gd name="connsiteY16" fmla="*/ 5334 h 42982"/>
                <a:gd name="connsiteX17" fmla="*/ 40735 w 67308"/>
                <a:gd name="connsiteY17" fmla="*/ 4072 h 42982"/>
                <a:gd name="connsiteX18" fmla="*/ 45439 w 67308"/>
                <a:gd name="connsiteY18" fmla="*/ 1867 h 42982"/>
                <a:gd name="connsiteX19" fmla="*/ 53205 w 67308"/>
                <a:gd name="connsiteY19" fmla="*/ 4037 h 42982"/>
                <a:gd name="connsiteX20" fmla="*/ 55126 w 67308"/>
                <a:gd name="connsiteY20" fmla="*/ 2763 h 42982"/>
                <a:gd name="connsiteX21" fmla="*/ 58130 w 67308"/>
                <a:gd name="connsiteY21" fmla="*/ 828 h 42982"/>
                <a:gd name="connsiteX22" fmla="*/ 56744 w 67308"/>
                <a:gd name="connsiteY22" fmla="*/ 3776 h 42982"/>
                <a:gd name="connsiteX23" fmla="*/ 57361 w 67308"/>
                <a:gd name="connsiteY23" fmla="*/ 5036 h 42982"/>
                <a:gd name="connsiteX24" fmla="*/ 58680 w 67308"/>
                <a:gd name="connsiteY24" fmla="*/ 8191 h 42982"/>
                <a:gd name="connsiteX25" fmla="*/ 62321 w 67308"/>
                <a:gd name="connsiteY25" fmla="*/ 8461 h 42982"/>
                <a:gd name="connsiteX26" fmla="*/ 63676 w 67308"/>
                <a:gd name="connsiteY26" fmla="*/ 11656 h 42982"/>
                <a:gd name="connsiteX27" fmla="*/ 62404 w 67308"/>
                <a:gd name="connsiteY27" fmla="*/ 12766 h 42982"/>
                <a:gd name="connsiteX28" fmla="*/ 67256 w 67308"/>
                <a:gd name="connsiteY28" fmla="*/ 14462 h 42982"/>
                <a:gd name="connsiteX29" fmla="*/ 61432 w 67308"/>
                <a:gd name="connsiteY29" fmla="*/ 15453 h 42982"/>
                <a:gd name="connsiteX30" fmla="*/ 60100 w 67308"/>
                <a:gd name="connsiteY30" fmla="*/ 18429 h 42982"/>
                <a:gd name="connsiteX31" fmla="*/ 61711 w 67308"/>
                <a:gd name="connsiteY31" fmla="*/ 24319 h 42982"/>
                <a:gd name="connsiteX32" fmla="*/ 58823 w 67308"/>
                <a:gd name="connsiteY32" fmla="*/ 24688 h 42982"/>
                <a:gd name="connsiteX33" fmla="*/ 55623 w 67308"/>
                <a:gd name="connsiteY33" fmla="*/ 27687 h 42982"/>
                <a:gd name="connsiteX34" fmla="*/ 56244 w 67308"/>
                <a:gd name="connsiteY34" fmla="*/ 32690 h 42982"/>
                <a:gd name="connsiteX35" fmla="*/ 46186 w 67308"/>
                <a:gd name="connsiteY35" fmla="*/ 34374 h 42982"/>
                <a:gd name="connsiteX36" fmla="*/ 43303 w 67308"/>
                <a:gd name="connsiteY36" fmla="*/ 33950 h 42982"/>
                <a:gd name="connsiteX37" fmla="*/ 42111 w 67308"/>
                <a:gd name="connsiteY37" fmla="*/ 34719 h 42982"/>
                <a:gd name="connsiteX38" fmla="*/ 41258 w 67308"/>
                <a:gd name="connsiteY38" fmla="*/ 36600 h 42982"/>
                <a:gd name="connsiteX39" fmla="*/ 36942 w 67308"/>
                <a:gd name="connsiteY39" fmla="*/ 35087 h 42982"/>
                <a:gd name="connsiteX40" fmla="*/ 34145 w 67308"/>
                <a:gd name="connsiteY40" fmla="*/ 35182 h 42982"/>
                <a:gd name="connsiteX0" fmla="*/ 34145 w 67308"/>
                <a:gd name="connsiteY0" fmla="*/ 35195 h 42995"/>
                <a:gd name="connsiteX1" fmla="*/ 23125 w 67308"/>
                <a:gd name="connsiteY1" fmla="*/ 42846 h 42995"/>
                <a:gd name="connsiteX2" fmla="*/ 20557 w 67308"/>
                <a:gd name="connsiteY2" fmla="*/ 40207 h 42995"/>
                <a:gd name="connsiteX3" fmla="*/ 19400 w 67308"/>
                <a:gd name="connsiteY3" fmla="*/ 35825 h 42995"/>
                <a:gd name="connsiteX4" fmla="*/ 11302 w 67308"/>
                <a:gd name="connsiteY4" fmla="*/ 31813 h 42995"/>
                <a:gd name="connsiteX5" fmla="*/ 3791 w 67308"/>
                <a:gd name="connsiteY5" fmla="*/ 27197 h 42995"/>
                <a:gd name="connsiteX6" fmla="*/ 4413 w 67308"/>
                <a:gd name="connsiteY6" fmla="*/ 21937 h 42995"/>
                <a:gd name="connsiteX7" fmla="*/ 63 w 67308"/>
                <a:gd name="connsiteY7" fmla="*/ 8848 h 42995"/>
                <a:gd name="connsiteX8" fmla="*/ 8244 w 67308"/>
                <a:gd name="connsiteY8" fmla="*/ 8246 h 42995"/>
                <a:gd name="connsiteX9" fmla="*/ 10998 w 67308"/>
                <a:gd name="connsiteY9" fmla="*/ 7474 h 42995"/>
                <a:gd name="connsiteX10" fmla="*/ 13705 w 67308"/>
                <a:gd name="connsiteY10" fmla="*/ 137 h 42995"/>
                <a:gd name="connsiteX11" fmla="*/ 19967 w 67308"/>
                <a:gd name="connsiteY11" fmla="*/ 2736 h 42995"/>
                <a:gd name="connsiteX12" fmla="*/ 26189 w 67308"/>
                <a:gd name="connsiteY12" fmla="*/ 64 h 42995"/>
                <a:gd name="connsiteX13" fmla="*/ 27834 w 67308"/>
                <a:gd name="connsiteY13" fmla="*/ 6413 h 42995"/>
                <a:gd name="connsiteX14" fmla="*/ 30434 w 67308"/>
                <a:gd name="connsiteY14" fmla="*/ 6817 h 42995"/>
                <a:gd name="connsiteX15" fmla="*/ 36784 w 67308"/>
                <a:gd name="connsiteY15" fmla="*/ 5347 h 42995"/>
                <a:gd name="connsiteX16" fmla="*/ 40735 w 67308"/>
                <a:gd name="connsiteY16" fmla="*/ 4085 h 42995"/>
                <a:gd name="connsiteX17" fmla="*/ 45439 w 67308"/>
                <a:gd name="connsiteY17" fmla="*/ 1880 h 42995"/>
                <a:gd name="connsiteX18" fmla="*/ 53205 w 67308"/>
                <a:gd name="connsiteY18" fmla="*/ 4050 h 42995"/>
                <a:gd name="connsiteX19" fmla="*/ 55126 w 67308"/>
                <a:gd name="connsiteY19" fmla="*/ 2776 h 42995"/>
                <a:gd name="connsiteX20" fmla="*/ 58130 w 67308"/>
                <a:gd name="connsiteY20" fmla="*/ 841 h 42995"/>
                <a:gd name="connsiteX21" fmla="*/ 56744 w 67308"/>
                <a:gd name="connsiteY21" fmla="*/ 3789 h 42995"/>
                <a:gd name="connsiteX22" fmla="*/ 57361 w 67308"/>
                <a:gd name="connsiteY22" fmla="*/ 5049 h 42995"/>
                <a:gd name="connsiteX23" fmla="*/ 58680 w 67308"/>
                <a:gd name="connsiteY23" fmla="*/ 8204 h 42995"/>
                <a:gd name="connsiteX24" fmla="*/ 62321 w 67308"/>
                <a:gd name="connsiteY24" fmla="*/ 8474 h 42995"/>
                <a:gd name="connsiteX25" fmla="*/ 63676 w 67308"/>
                <a:gd name="connsiteY25" fmla="*/ 11669 h 42995"/>
                <a:gd name="connsiteX26" fmla="*/ 62404 w 67308"/>
                <a:gd name="connsiteY26" fmla="*/ 12779 h 42995"/>
                <a:gd name="connsiteX27" fmla="*/ 67256 w 67308"/>
                <a:gd name="connsiteY27" fmla="*/ 14475 h 42995"/>
                <a:gd name="connsiteX28" fmla="*/ 61432 w 67308"/>
                <a:gd name="connsiteY28" fmla="*/ 15466 h 42995"/>
                <a:gd name="connsiteX29" fmla="*/ 60100 w 67308"/>
                <a:gd name="connsiteY29" fmla="*/ 18442 h 42995"/>
                <a:gd name="connsiteX30" fmla="*/ 61711 w 67308"/>
                <a:gd name="connsiteY30" fmla="*/ 24332 h 42995"/>
                <a:gd name="connsiteX31" fmla="*/ 58823 w 67308"/>
                <a:gd name="connsiteY31" fmla="*/ 24701 h 42995"/>
                <a:gd name="connsiteX32" fmla="*/ 55623 w 67308"/>
                <a:gd name="connsiteY32" fmla="*/ 27700 h 42995"/>
                <a:gd name="connsiteX33" fmla="*/ 56244 w 67308"/>
                <a:gd name="connsiteY33" fmla="*/ 32703 h 42995"/>
                <a:gd name="connsiteX34" fmla="*/ 46186 w 67308"/>
                <a:gd name="connsiteY34" fmla="*/ 34387 h 42995"/>
                <a:gd name="connsiteX35" fmla="*/ 43303 w 67308"/>
                <a:gd name="connsiteY35" fmla="*/ 33963 h 42995"/>
                <a:gd name="connsiteX36" fmla="*/ 42111 w 67308"/>
                <a:gd name="connsiteY36" fmla="*/ 34732 h 42995"/>
                <a:gd name="connsiteX37" fmla="*/ 41258 w 67308"/>
                <a:gd name="connsiteY37" fmla="*/ 36613 h 42995"/>
                <a:gd name="connsiteX38" fmla="*/ 36942 w 67308"/>
                <a:gd name="connsiteY38" fmla="*/ 35100 h 42995"/>
                <a:gd name="connsiteX39" fmla="*/ 34145 w 67308"/>
                <a:gd name="connsiteY39" fmla="*/ 35195 h 42995"/>
                <a:gd name="connsiteX0" fmla="*/ 34145 w 67308"/>
                <a:gd name="connsiteY0" fmla="*/ 35208 h 43008"/>
                <a:gd name="connsiteX1" fmla="*/ 23125 w 67308"/>
                <a:gd name="connsiteY1" fmla="*/ 42859 h 43008"/>
                <a:gd name="connsiteX2" fmla="*/ 20557 w 67308"/>
                <a:gd name="connsiteY2" fmla="*/ 40220 h 43008"/>
                <a:gd name="connsiteX3" fmla="*/ 19400 w 67308"/>
                <a:gd name="connsiteY3" fmla="*/ 35838 h 43008"/>
                <a:gd name="connsiteX4" fmla="*/ 11302 w 67308"/>
                <a:gd name="connsiteY4" fmla="*/ 31826 h 43008"/>
                <a:gd name="connsiteX5" fmla="*/ 3791 w 67308"/>
                <a:gd name="connsiteY5" fmla="*/ 27210 h 43008"/>
                <a:gd name="connsiteX6" fmla="*/ 4413 w 67308"/>
                <a:gd name="connsiteY6" fmla="*/ 21950 h 43008"/>
                <a:gd name="connsiteX7" fmla="*/ 63 w 67308"/>
                <a:gd name="connsiteY7" fmla="*/ 8861 h 43008"/>
                <a:gd name="connsiteX8" fmla="*/ 8244 w 67308"/>
                <a:gd name="connsiteY8" fmla="*/ 8259 h 43008"/>
                <a:gd name="connsiteX9" fmla="*/ 10998 w 67308"/>
                <a:gd name="connsiteY9" fmla="*/ 7487 h 43008"/>
                <a:gd name="connsiteX10" fmla="*/ 13705 w 67308"/>
                <a:gd name="connsiteY10" fmla="*/ 150 h 43008"/>
                <a:gd name="connsiteX11" fmla="*/ 19967 w 67308"/>
                <a:gd name="connsiteY11" fmla="*/ 2749 h 43008"/>
                <a:gd name="connsiteX12" fmla="*/ 26189 w 67308"/>
                <a:gd name="connsiteY12" fmla="*/ 77 h 43008"/>
                <a:gd name="connsiteX13" fmla="*/ 30434 w 67308"/>
                <a:gd name="connsiteY13" fmla="*/ 6830 h 43008"/>
                <a:gd name="connsiteX14" fmla="*/ 36784 w 67308"/>
                <a:gd name="connsiteY14" fmla="*/ 5360 h 43008"/>
                <a:gd name="connsiteX15" fmla="*/ 40735 w 67308"/>
                <a:gd name="connsiteY15" fmla="*/ 4098 h 43008"/>
                <a:gd name="connsiteX16" fmla="*/ 45439 w 67308"/>
                <a:gd name="connsiteY16" fmla="*/ 1893 h 43008"/>
                <a:gd name="connsiteX17" fmla="*/ 53205 w 67308"/>
                <a:gd name="connsiteY17" fmla="*/ 4063 h 43008"/>
                <a:gd name="connsiteX18" fmla="*/ 55126 w 67308"/>
                <a:gd name="connsiteY18" fmla="*/ 2789 h 43008"/>
                <a:gd name="connsiteX19" fmla="*/ 58130 w 67308"/>
                <a:gd name="connsiteY19" fmla="*/ 854 h 43008"/>
                <a:gd name="connsiteX20" fmla="*/ 56744 w 67308"/>
                <a:gd name="connsiteY20" fmla="*/ 3802 h 43008"/>
                <a:gd name="connsiteX21" fmla="*/ 57361 w 67308"/>
                <a:gd name="connsiteY21" fmla="*/ 5062 h 43008"/>
                <a:gd name="connsiteX22" fmla="*/ 58680 w 67308"/>
                <a:gd name="connsiteY22" fmla="*/ 8217 h 43008"/>
                <a:gd name="connsiteX23" fmla="*/ 62321 w 67308"/>
                <a:gd name="connsiteY23" fmla="*/ 8487 h 43008"/>
                <a:gd name="connsiteX24" fmla="*/ 63676 w 67308"/>
                <a:gd name="connsiteY24" fmla="*/ 11682 h 43008"/>
                <a:gd name="connsiteX25" fmla="*/ 62404 w 67308"/>
                <a:gd name="connsiteY25" fmla="*/ 12792 h 43008"/>
                <a:gd name="connsiteX26" fmla="*/ 67256 w 67308"/>
                <a:gd name="connsiteY26" fmla="*/ 14488 h 43008"/>
                <a:gd name="connsiteX27" fmla="*/ 61432 w 67308"/>
                <a:gd name="connsiteY27" fmla="*/ 15479 h 43008"/>
                <a:gd name="connsiteX28" fmla="*/ 60100 w 67308"/>
                <a:gd name="connsiteY28" fmla="*/ 18455 h 43008"/>
                <a:gd name="connsiteX29" fmla="*/ 61711 w 67308"/>
                <a:gd name="connsiteY29" fmla="*/ 24345 h 43008"/>
                <a:gd name="connsiteX30" fmla="*/ 58823 w 67308"/>
                <a:gd name="connsiteY30" fmla="*/ 24714 h 43008"/>
                <a:gd name="connsiteX31" fmla="*/ 55623 w 67308"/>
                <a:gd name="connsiteY31" fmla="*/ 27713 h 43008"/>
                <a:gd name="connsiteX32" fmla="*/ 56244 w 67308"/>
                <a:gd name="connsiteY32" fmla="*/ 32716 h 43008"/>
                <a:gd name="connsiteX33" fmla="*/ 46186 w 67308"/>
                <a:gd name="connsiteY33" fmla="*/ 34400 h 43008"/>
                <a:gd name="connsiteX34" fmla="*/ 43303 w 67308"/>
                <a:gd name="connsiteY34" fmla="*/ 33976 h 43008"/>
                <a:gd name="connsiteX35" fmla="*/ 42111 w 67308"/>
                <a:gd name="connsiteY35" fmla="*/ 34745 h 43008"/>
                <a:gd name="connsiteX36" fmla="*/ 41258 w 67308"/>
                <a:gd name="connsiteY36" fmla="*/ 36626 h 43008"/>
                <a:gd name="connsiteX37" fmla="*/ 36942 w 67308"/>
                <a:gd name="connsiteY37" fmla="*/ 35113 h 43008"/>
                <a:gd name="connsiteX38" fmla="*/ 34145 w 67308"/>
                <a:gd name="connsiteY38" fmla="*/ 35208 h 43008"/>
                <a:gd name="connsiteX0" fmla="*/ 34145 w 67308"/>
                <a:gd name="connsiteY0" fmla="*/ 35166 h 42966"/>
                <a:gd name="connsiteX1" fmla="*/ 23125 w 67308"/>
                <a:gd name="connsiteY1" fmla="*/ 42817 h 42966"/>
                <a:gd name="connsiteX2" fmla="*/ 20557 w 67308"/>
                <a:gd name="connsiteY2" fmla="*/ 40178 h 42966"/>
                <a:gd name="connsiteX3" fmla="*/ 19400 w 67308"/>
                <a:gd name="connsiteY3" fmla="*/ 35796 h 42966"/>
                <a:gd name="connsiteX4" fmla="*/ 11302 w 67308"/>
                <a:gd name="connsiteY4" fmla="*/ 31784 h 42966"/>
                <a:gd name="connsiteX5" fmla="*/ 3791 w 67308"/>
                <a:gd name="connsiteY5" fmla="*/ 27168 h 42966"/>
                <a:gd name="connsiteX6" fmla="*/ 4413 w 67308"/>
                <a:gd name="connsiteY6" fmla="*/ 21908 h 42966"/>
                <a:gd name="connsiteX7" fmla="*/ 63 w 67308"/>
                <a:gd name="connsiteY7" fmla="*/ 8819 h 42966"/>
                <a:gd name="connsiteX8" fmla="*/ 8244 w 67308"/>
                <a:gd name="connsiteY8" fmla="*/ 8217 h 42966"/>
                <a:gd name="connsiteX9" fmla="*/ 10998 w 67308"/>
                <a:gd name="connsiteY9" fmla="*/ 7445 h 42966"/>
                <a:gd name="connsiteX10" fmla="*/ 13705 w 67308"/>
                <a:gd name="connsiteY10" fmla="*/ 108 h 42966"/>
                <a:gd name="connsiteX11" fmla="*/ 19967 w 67308"/>
                <a:gd name="connsiteY11" fmla="*/ 2707 h 42966"/>
                <a:gd name="connsiteX12" fmla="*/ 26189 w 67308"/>
                <a:gd name="connsiteY12" fmla="*/ 35 h 42966"/>
                <a:gd name="connsiteX13" fmla="*/ 36784 w 67308"/>
                <a:gd name="connsiteY13" fmla="*/ 5318 h 42966"/>
                <a:gd name="connsiteX14" fmla="*/ 40735 w 67308"/>
                <a:gd name="connsiteY14" fmla="*/ 4056 h 42966"/>
                <a:gd name="connsiteX15" fmla="*/ 45439 w 67308"/>
                <a:gd name="connsiteY15" fmla="*/ 1851 h 42966"/>
                <a:gd name="connsiteX16" fmla="*/ 53205 w 67308"/>
                <a:gd name="connsiteY16" fmla="*/ 4021 h 42966"/>
                <a:gd name="connsiteX17" fmla="*/ 55126 w 67308"/>
                <a:gd name="connsiteY17" fmla="*/ 2747 h 42966"/>
                <a:gd name="connsiteX18" fmla="*/ 58130 w 67308"/>
                <a:gd name="connsiteY18" fmla="*/ 812 h 42966"/>
                <a:gd name="connsiteX19" fmla="*/ 56744 w 67308"/>
                <a:gd name="connsiteY19" fmla="*/ 3760 h 42966"/>
                <a:gd name="connsiteX20" fmla="*/ 57361 w 67308"/>
                <a:gd name="connsiteY20" fmla="*/ 5020 h 42966"/>
                <a:gd name="connsiteX21" fmla="*/ 58680 w 67308"/>
                <a:gd name="connsiteY21" fmla="*/ 8175 h 42966"/>
                <a:gd name="connsiteX22" fmla="*/ 62321 w 67308"/>
                <a:gd name="connsiteY22" fmla="*/ 8445 h 42966"/>
                <a:gd name="connsiteX23" fmla="*/ 63676 w 67308"/>
                <a:gd name="connsiteY23" fmla="*/ 11640 h 42966"/>
                <a:gd name="connsiteX24" fmla="*/ 62404 w 67308"/>
                <a:gd name="connsiteY24" fmla="*/ 12750 h 42966"/>
                <a:gd name="connsiteX25" fmla="*/ 67256 w 67308"/>
                <a:gd name="connsiteY25" fmla="*/ 14446 h 42966"/>
                <a:gd name="connsiteX26" fmla="*/ 61432 w 67308"/>
                <a:gd name="connsiteY26" fmla="*/ 15437 h 42966"/>
                <a:gd name="connsiteX27" fmla="*/ 60100 w 67308"/>
                <a:gd name="connsiteY27" fmla="*/ 18413 h 42966"/>
                <a:gd name="connsiteX28" fmla="*/ 61711 w 67308"/>
                <a:gd name="connsiteY28" fmla="*/ 24303 h 42966"/>
                <a:gd name="connsiteX29" fmla="*/ 58823 w 67308"/>
                <a:gd name="connsiteY29" fmla="*/ 24672 h 42966"/>
                <a:gd name="connsiteX30" fmla="*/ 55623 w 67308"/>
                <a:gd name="connsiteY30" fmla="*/ 27671 h 42966"/>
                <a:gd name="connsiteX31" fmla="*/ 56244 w 67308"/>
                <a:gd name="connsiteY31" fmla="*/ 32674 h 42966"/>
                <a:gd name="connsiteX32" fmla="*/ 46186 w 67308"/>
                <a:gd name="connsiteY32" fmla="*/ 34358 h 42966"/>
                <a:gd name="connsiteX33" fmla="*/ 43303 w 67308"/>
                <a:gd name="connsiteY33" fmla="*/ 33934 h 42966"/>
                <a:gd name="connsiteX34" fmla="*/ 42111 w 67308"/>
                <a:gd name="connsiteY34" fmla="*/ 34703 h 42966"/>
                <a:gd name="connsiteX35" fmla="*/ 41258 w 67308"/>
                <a:gd name="connsiteY35" fmla="*/ 36584 h 42966"/>
                <a:gd name="connsiteX36" fmla="*/ 36942 w 67308"/>
                <a:gd name="connsiteY36" fmla="*/ 35071 h 42966"/>
                <a:gd name="connsiteX37" fmla="*/ 34145 w 67308"/>
                <a:gd name="connsiteY37" fmla="*/ 35166 h 42966"/>
                <a:gd name="connsiteX0" fmla="*/ 34145 w 67308"/>
                <a:gd name="connsiteY0" fmla="*/ 35636 h 43436"/>
                <a:gd name="connsiteX1" fmla="*/ 23125 w 67308"/>
                <a:gd name="connsiteY1" fmla="*/ 43287 h 43436"/>
                <a:gd name="connsiteX2" fmla="*/ 20557 w 67308"/>
                <a:gd name="connsiteY2" fmla="*/ 40648 h 43436"/>
                <a:gd name="connsiteX3" fmla="*/ 19400 w 67308"/>
                <a:gd name="connsiteY3" fmla="*/ 36266 h 43436"/>
                <a:gd name="connsiteX4" fmla="*/ 11302 w 67308"/>
                <a:gd name="connsiteY4" fmla="*/ 32254 h 43436"/>
                <a:gd name="connsiteX5" fmla="*/ 3791 w 67308"/>
                <a:gd name="connsiteY5" fmla="*/ 27638 h 43436"/>
                <a:gd name="connsiteX6" fmla="*/ 4413 w 67308"/>
                <a:gd name="connsiteY6" fmla="*/ 22378 h 43436"/>
                <a:gd name="connsiteX7" fmla="*/ 63 w 67308"/>
                <a:gd name="connsiteY7" fmla="*/ 9289 h 43436"/>
                <a:gd name="connsiteX8" fmla="*/ 8244 w 67308"/>
                <a:gd name="connsiteY8" fmla="*/ 8687 h 43436"/>
                <a:gd name="connsiteX9" fmla="*/ 10998 w 67308"/>
                <a:gd name="connsiteY9" fmla="*/ 7915 h 43436"/>
                <a:gd name="connsiteX10" fmla="*/ 13705 w 67308"/>
                <a:gd name="connsiteY10" fmla="*/ 578 h 43436"/>
                <a:gd name="connsiteX11" fmla="*/ 19967 w 67308"/>
                <a:gd name="connsiteY11" fmla="*/ 3177 h 43436"/>
                <a:gd name="connsiteX12" fmla="*/ 26189 w 67308"/>
                <a:gd name="connsiteY12" fmla="*/ 505 h 43436"/>
                <a:gd name="connsiteX13" fmla="*/ 28347 w 67308"/>
                <a:gd name="connsiteY13" fmla="*/ 379 h 43436"/>
                <a:gd name="connsiteX14" fmla="*/ 40735 w 67308"/>
                <a:gd name="connsiteY14" fmla="*/ 4526 h 43436"/>
                <a:gd name="connsiteX15" fmla="*/ 45439 w 67308"/>
                <a:gd name="connsiteY15" fmla="*/ 2321 h 43436"/>
                <a:gd name="connsiteX16" fmla="*/ 53205 w 67308"/>
                <a:gd name="connsiteY16" fmla="*/ 4491 h 43436"/>
                <a:gd name="connsiteX17" fmla="*/ 55126 w 67308"/>
                <a:gd name="connsiteY17" fmla="*/ 3217 h 43436"/>
                <a:gd name="connsiteX18" fmla="*/ 58130 w 67308"/>
                <a:gd name="connsiteY18" fmla="*/ 1282 h 43436"/>
                <a:gd name="connsiteX19" fmla="*/ 56744 w 67308"/>
                <a:gd name="connsiteY19" fmla="*/ 4230 h 43436"/>
                <a:gd name="connsiteX20" fmla="*/ 57361 w 67308"/>
                <a:gd name="connsiteY20" fmla="*/ 5490 h 43436"/>
                <a:gd name="connsiteX21" fmla="*/ 58680 w 67308"/>
                <a:gd name="connsiteY21" fmla="*/ 8645 h 43436"/>
                <a:gd name="connsiteX22" fmla="*/ 62321 w 67308"/>
                <a:gd name="connsiteY22" fmla="*/ 8915 h 43436"/>
                <a:gd name="connsiteX23" fmla="*/ 63676 w 67308"/>
                <a:gd name="connsiteY23" fmla="*/ 12110 h 43436"/>
                <a:gd name="connsiteX24" fmla="*/ 62404 w 67308"/>
                <a:gd name="connsiteY24" fmla="*/ 13220 h 43436"/>
                <a:gd name="connsiteX25" fmla="*/ 67256 w 67308"/>
                <a:gd name="connsiteY25" fmla="*/ 14916 h 43436"/>
                <a:gd name="connsiteX26" fmla="*/ 61432 w 67308"/>
                <a:gd name="connsiteY26" fmla="*/ 15907 h 43436"/>
                <a:gd name="connsiteX27" fmla="*/ 60100 w 67308"/>
                <a:gd name="connsiteY27" fmla="*/ 18883 h 43436"/>
                <a:gd name="connsiteX28" fmla="*/ 61711 w 67308"/>
                <a:gd name="connsiteY28" fmla="*/ 24773 h 43436"/>
                <a:gd name="connsiteX29" fmla="*/ 58823 w 67308"/>
                <a:gd name="connsiteY29" fmla="*/ 25142 h 43436"/>
                <a:gd name="connsiteX30" fmla="*/ 55623 w 67308"/>
                <a:gd name="connsiteY30" fmla="*/ 28141 h 43436"/>
                <a:gd name="connsiteX31" fmla="*/ 56244 w 67308"/>
                <a:gd name="connsiteY31" fmla="*/ 33144 h 43436"/>
                <a:gd name="connsiteX32" fmla="*/ 46186 w 67308"/>
                <a:gd name="connsiteY32" fmla="*/ 34828 h 43436"/>
                <a:gd name="connsiteX33" fmla="*/ 43303 w 67308"/>
                <a:gd name="connsiteY33" fmla="*/ 34404 h 43436"/>
                <a:gd name="connsiteX34" fmla="*/ 42111 w 67308"/>
                <a:gd name="connsiteY34" fmla="*/ 35173 h 43436"/>
                <a:gd name="connsiteX35" fmla="*/ 41258 w 67308"/>
                <a:gd name="connsiteY35" fmla="*/ 37054 h 43436"/>
                <a:gd name="connsiteX36" fmla="*/ 36942 w 67308"/>
                <a:gd name="connsiteY36" fmla="*/ 35541 h 43436"/>
                <a:gd name="connsiteX37" fmla="*/ 34145 w 67308"/>
                <a:gd name="connsiteY37" fmla="*/ 35636 h 43436"/>
                <a:gd name="connsiteX0" fmla="*/ 34145 w 67308"/>
                <a:gd name="connsiteY0" fmla="*/ 38521 h 46321"/>
                <a:gd name="connsiteX1" fmla="*/ 23125 w 67308"/>
                <a:gd name="connsiteY1" fmla="*/ 46172 h 46321"/>
                <a:gd name="connsiteX2" fmla="*/ 20557 w 67308"/>
                <a:gd name="connsiteY2" fmla="*/ 43533 h 46321"/>
                <a:gd name="connsiteX3" fmla="*/ 19400 w 67308"/>
                <a:gd name="connsiteY3" fmla="*/ 39151 h 46321"/>
                <a:gd name="connsiteX4" fmla="*/ 11302 w 67308"/>
                <a:gd name="connsiteY4" fmla="*/ 35139 h 46321"/>
                <a:gd name="connsiteX5" fmla="*/ 3791 w 67308"/>
                <a:gd name="connsiteY5" fmla="*/ 30523 h 46321"/>
                <a:gd name="connsiteX6" fmla="*/ 4413 w 67308"/>
                <a:gd name="connsiteY6" fmla="*/ 25263 h 46321"/>
                <a:gd name="connsiteX7" fmla="*/ 63 w 67308"/>
                <a:gd name="connsiteY7" fmla="*/ 12174 h 46321"/>
                <a:gd name="connsiteX8" fmla="*/ 8244 w 67308"/>
                <a:gd name="connsiteY8" fmla="*/ 11572 h 46321"/>
                <a:gd name="connsiteX9" fmla="*/ 10998 w 67308"/>
                <a:gd name="connsiteY9" fmla="*/ 10800 h 46321"/>
                <a:gd name="connsiteX10" fmla="*/ 13705 w 67308"/>
                <a:gd name="connsiteY10" fmla="*/ 3463 h 46321"/>
                <a:gd name="connsiteX11" fmla="*/ 19967 w 67308"/>
                <a:gd name="connsiteY11" fmla="*/ 6062 h 46321"/>
                <a:gd name="connsiteX12" fmla="*/ 26189 w 67308"/>
                <a:gd name="connsiteY12" fmla="*/ 3390 h 46321"/>
                <a:gd name="connsiteX13" fmla="*/ 28347 w 67308"/>
                <a:gd name="connsiteY13" fmla="*/ 3264 h 46321"/>
                <a:gd name="connsiteX14" fmla="*/ 30810 w 67308"/>
                <a:gd name="connsiteY14" fmla="*/ 24 h 46321"/>
                <a:gd name="connsiteX15" fmla="*/ 45439 w 67308"/>
                <a:gd name="connsiteY15" fmla="*/ 5206 h 46321"/>
                <a:gd name="connsiteX16" fmla="*/ 53205 w 67308"/>
                <a:gd name="connsiteY16" fmla="*/ 7376 h 46321"/>
                <a:gd name="connsiteX17" fmla="*/ 55126 w 67308"/>
                <a:gd name="connsiteY17" fmla="*/ 6102 h 46321"/>
                <a:gd name="connsiteX18" fmla="*/ 58130 w 67308"/>
                <a:gd name="connsiteY18" fmla="*/ 4167 h 46321"/>
                <a:gd name="connsiteX19" fmla="*/ 56744 w 67308"/>
                <a:gd name="connsiteY19" fmla="*/ 7115 h 46321"/>
                <a:gd name="connsiteX20" fmla="*/ 57361 w 67308"/>
                <a:gd name="connsiteY20" fmla="*/ 8375 h 46321"/>
                <a:gd name="connsiteX21" fmla="*/ 58680 w 67308"/>
                <a:gd name="connsiteY21" fmla="*/ 11530 h 46321"/>
                <a:gd name="connsiteX22" fmla="*/ 62321 w 67308"/>
                <a:gd name="connsiteY22" fmla="*/ 11800 h 46321"/>
                <a:gd name="connsiteX23" fmla="*/ 63676 w 67308"/>
                <a:gd name="connsiteY23" fmla="*/ 14995 h 46321"/>
                <a:gd name="connsiteX24" fmla="*/ 62404 w 67308"/>
                <a:gd name="connsiteY24" fmla="*/ 16105 h 46321"/>
                <a:gd name="connsiteX25" fmla="*/ 67256 w 67308"/>
                <a:gd name="connsiteY25" fmla="*/ 17801 h 46321"/>
                <a:gd name="connsiteX26" fmla="*/ 61432 w 67308"/>
                <a:gd name="connsiteY26" fmla="*/ 18792 h 46321"/>
                <a:gd name="connsiteX27" fmla="*/ 60100 w 67308"/>
                <a:gd name="connsiteY27" fmla="*/ 21768 h 46321"/>
                <a:gd name="connsiteX28" fmla="*/ 61711 w 67308"/>
                <a:gd name="connsiteY28" fmla="*/ 27658 h 46321"/>
                <a:gd name="connsiteX29" fmla="*/ 58823 w 67308"/>
                <a:gd name="connsiteY29" fmla="*/ 28027 h 46321"/>
                <a:gd name="connsiteX30" fmla="*/ 55623 w 67308"/>
                <a:gd name="connsiteY30" fmla="*/ 31026 h 46321"/>
                <a:gd name="connsiteX31" fmla="*/ 56244 w 67308"/>
                <a:gd name="connsiteY31" fmla="*/ 36029 h 46321"/>
                <a:gd name="connsiteX32" fmla="*/ 46186 w 67308"/>
                <a:gd name="connsiteY32" fmla="*/ 37713 h 46321"/>
                <a:gd name="connsiteX33" fmla="*/ 43303 w 67308"/>
                <a:gd name="connsiteY33" fmla="*/ 37289 h 46321"/>
                <a:gd name="connsiteX34" fmla="*/ 42111 w 67308"/>
                <a:gd name="connsiteY34" fmla="*/ 38058 h 46321"/>
                <a:gd name="connsiteX35" fmla="*/ 41258 w 67308"/>
                <a:gd name="connsiteY35" fmla="*/ 39939 h 46321"/>
                <a:gd name="connsiteX36" fmla="*/ 36942 w 67308"/>
                <a:gd name="connsiteY36" fmla="*/ 38426 h 46321"/>
                <a:gd name="connsiteX37" fmla="*/ 34145 w 67308"/>
                <a:gd name="connsiteY37" fmla="*/ 38521 h 46321"/>
                <a:gd name="connsiteX0" fmla="*/ 34145 w 67308"/>
                <a:gd name="connsiteY0" fmla="*/ 38521 h 46321"/>
                <a:gd name="connsiteX1" fmla="*/ 23125 w 67308"/>
                <a:gd name="connsiteY1" fmla="*/ 46172 h 46321"/>
                <a:gd name="connsiteX2" fmla="*/ 20557 w 67308"/>
                <a:gd name="connsiteY2" fmla="*/ 43533 h 46321"/>
                <a:gd name="connsiteX3" fmla="*/ 19400 w 67308"/>
                <a:gd name="connsiteY3" fmla="*/ 39151 h 46321"/>
                <a:gd name="connsiteX4" fmla="*/ 11302 w 67308"/>
                <a:gd name="connsiteY4" fmla="*/ 35139 h 46321"/>
                <a:gd name="connsiteX5" fmla="*/ 3791 w 67308"/>
                <a:gd name="connsiteY5" fmla="*/ 30523 h 46321"/>
                <a:gd name="connsiteX6" fmla="*/ 4413 w 67308"/>
                <a:gd name="connsiteY6" fmla="*/ 25263 h 46321"/>
                <a:gd name="connsiteX7" fmla="*/ 63 w 67308"/>
                <a:gd name="connsiteY7" fmla="*/ 12174 h 46321"/>
                <a:gd name="connsiteX8" fmla="*/ 8244 w 67308"/>
                <a:gd name="connsiteY8" fmla="*/ 11572 h 46321"/>
                <a:gd name="connsiteX9" fmla="*/ 10998 w 67308"/>
                <a:gd name="connsiteY9" fmla="*/ 10800 h 46321"/>
                <a:gd name="connsiteX10" fmla="*/ 13705 w 67308"/>
                <a:gd name="connsiteY10" fmla="*/ 3463 h 46321"/>
                <a:gd name="connsiteX11" fmla="*/ 19967 w 67308"/>
                <a:gd name="connsiteY11" fmla="*/ 6062 h 46321"/>
                <a:gd name="connsiteX12" fmla="*/ 25527 w 67308"/>
                <a:gd name="connsiteY12" fmla="*/ 2730 h 46321"/>
                <a:gd name="connsiteX13" fmla="*/ 28347 w 67308"/>
                <a:gd name="connsiteY13" fmla="*/ 3264 h 46321"/>
                <a:gd name="connsiteX14" fmla="*/ 30810 w 67308"/>
                <a:gd name="connsiteY14" fmla="*/ 24 h 46321"/>
                <a:gd name="connsiteX15" fmla="*/ 45439 w 67308"/>
                <a:gd name="connsiteY15" fmla="*/ 5206 h 46321"/>
                <a:gd name="connsiteX16" fmla="*/ 53205 w 67308"/>
                <a:gd name="connsiteY16" fmla="*/ 7376 h 46321"/>
                <a:gd name="connsiteX17" fmla="*/ 55126 w 67308"/>
                <a:gd name="connsiteY17" fmla="*/ 6102 h 46321"/>
                <a:gd name="connsiteX18" fmla="*/ 58130 w 67308"/>
                <a:gd name="connsiteY18" fmla="*/ 4167 h 46321"/>
                <a:gd name="connsiteX19" fmla="*/ 56744 w 67308"/>
                <a:gd name="connsiteY19" fmla="*/ 7115 h 46321"/>
                <a:gd name="connsiteX20" fmla="*/ 57361 w 67308"/>
                <a:gd name="connsiteY20" fmla="*/ 8375 h 46321"/>
                <a:gd name="connsiteX21" fmla="*/ 58680 w 67308"/>
                <a:gd name="connsiteY21" fmla="*/ 11530 h 46321"/>
                <a:gd name="connsiteX22" fmla="*/ 62321 w 67308"/>
                <a:gd name="connsiteY22" fmla="*/ 11800 h 46321"/>
                <a:gd name="connsiteX23" fmla="*/ 63676 w 67308"/>
                <a:gd name="connsiteY23" fmla="*/ 14995 h 46321"/>
                <a:gd name="connsiteX24" fmla="*/ 62404 w 67308"/>
                <a:gd name="connsiteY24" fmla="*/ 16105 h 46321"/>
                <a:gd name="connsiteX25" fmla="*/ 67256 w 67308"/>
                <a:gd name="connsiteY25" fmla="*/ 17801 h 46321"/>
                <a:gd name="connsiteX26" fmla="*/ 61432 w 67308"/>
                <a:gd name="connsiteY26" fmla="*/ 18792 h 46321"/>
                <a:gd name="connsiteX27" fmla="*/ 60100 w 67308"/>
                <a:gd name="connsiteY27" fmla="*/ 21768 h 46321"/>
                <a:gd name="connsiteX28" fmla="*/ 61711 w 67308"/>
                <a:gd name="connsiteY28" fmla="*/ 27658 h 46321"/>
                <a:gd name="connsiteX29" fmla="*/ 58823 w 67308"/>
                <a:gd name="connsiteY29" fmla="*/ 28027 h 46321"/>
                <a:gd name="connsiteX30" fmla="*/ 55623 w 67308"/>
                <a:gd name="connsiteY30" fmla="*/ 31026 h 46321"/>
                <a:gd name="connsiteX31" fmla="*/ 56244 w 67308"/>
                <a:gd name="connsiteY31" fmla="*/ 36029 h 46321"/>
                <a:gd name="connsiteX32" fmla="*/ 46186 w 67308"/>
                <a:gd name="connsiteY32" fmla="*/ 37713 h 46321"/>
                <a:gd name="connsiteX33" fmla="*/ 43303 w 67308"/>
                <a:gd name="connsiteY33" fmla="*/ 37289 h 46321"/>
                <a:gd name="connsiteX34" fmla="*/ 42111 w 67308"/>
                <a:gd name="connsiteY34" fmla="*/ 38058 h 46321"/>
                <a:gd name="connsiteX35" fmla="*/ 41258 w 67308"/>
                <a:gd name="connsiteY35" fmla="*/ 39939 h 46321"/>
                <a:gd name="connsiteX36" fmla="*/ 36942 w 67308"/>
                <a:gd name="connsiteY36" fmla="*/ 38426 h 46321"/>
                <a:gd name="connsiteX37" fmla="*/ 34145 w 67308"/>
                <a:gd name="connsiteY37" fmla="*/ 38521 h 46321"/>
                <a:gd name="connsiteX0" fmla="*/ 34145 w 67308"/>
                <a:gd name="connsiteY0" fmla="*/ 38916 h 46716"/>
                <a:gd name="connsiteX1" fmla="*/ 23125 w 67308"/>
                <a:gd name="connsiteY1" fmla="*/ 46567 h 46716"/>
                <a:gd name="connsiteX2" fmla="*/ 20557 w 67308"/>
                <a:gd name="connsiteY2" fmla="*/ 43928 h 46716"/>
                <a:gd name="connsiteX3" fmla="*/ 19400 w 67308"/>
                <a:gd name="connsiteY3" fmla="*/ 39546 h 46716"/>
                <a:gd name="connsiteX4" fmla="*/ 11302 w 67308"/>
                <a:gd name="connsiteY4" fmla="*/ 35534 h 46716"/>
                <a:gd name="connsiteX5" fmla="*/ 3791 w 67308"/>
                <a:gd name="connsiteY5" fmla="*/ 30918 h 46716"/>
                <a:gd name="connsiteX6" fmla="*/ 4413 w 67308"/>
                <a:gd name="connsiteY6" fmla="*/ 25658 h 46716"/>
                <a:gd name="connsiteX7" fmla="*/ 63 w 67308"/>
                <a:gd name="connsiteY7" fmla="*/ 12569 h 46716"/>
                <a:gd name="connsiteX8" fmla="*/ 8244 w 67308"/>
                <a:gd name="connsiteY8" fmla="*/ 11967 h 46716"/>
                <a:gd name="connsiteX9" fmla="*/ 10998 w 67308"/>
                <a:gd name="connsiteY9" fmla="*/ 11195 h 46716"/>
                <a:gd name="connsiteX10" fmla="*/ 13705 w 67308"/>
                <a:gd name="connsiteY10" fmla="*/ 3858 h 46716"/>
                <a:gd name="connsiteX11" fmla="*/ 19967 w 67308"/>
                <a:gd name="connsiteY11" fmla="*/ 6457 h 46716"/>
                <a:gd name="connsiteX12" fmla="*/ 25527 w 67308"/>
                <a:gd name="connsiteY12" fmla="*/ 3125 h 46716"/>
                <a:gd name="connsiteX13" fmla="*/ 28347 w 67308"/>
                <a:gd name="connsiteY13" fmla="*/ 3659 h 46716"/>
                <a:gd name="connsiteX14" fmla="*/ 30810 w 67308"/>
                <a:gd name="connsiteY14" fmla="*/ 419 h 46716"/>
                <a:gd name="connsiteX15" fmla="*/ 33859 w 67308"/>
                <a:gd name="connsiteY15" fmla="*/ 852 h 46716"/>
                <a:gd name="connsiteX16" fmla="*/ 53205 w 67308"/>
                <a:gd name="connsiteY16" fmla="*/ 7771 h 46716"/>
                <a:gd name="connsiteX17" fmla="*/ 55126 w 67308"/>
                <a:gd name="connsiteY17" fmla="*/ 6497 h 46716"/>
                <a:gd name="connsiteX18" fmla="*/ 58130 w 67308"/>
                <a:gd name="connsiteY18" fmla="*/ 4562 h 46716"/>
                <a:gd name="connsiteX19" fmla="*/ 56744 w 67308"/>
                <a:gd name="connsiteY19" fmla="*/ 7510 h 46716"/>
                <a:gd name="connsiteX20" fmla="*/ 57361 w 67308"/>
                <a:gd name="connsiteY20" fmla="*/ 8770 h 46716"/>
                <a:gd name="connsiteX21" fmla="*/ 58680 w 67308"/>
                <a:gd name="connsiteY21" fmla="*/ 11925 h 46716"/>
                <a:gd name="connsiteX22" fmla="*/ 62321 w 67308"/>
                <a:gd name="connsiteY22" fmla="*/ 12195 h 46716"/>
                <a:gd name="connsiteX23" fmla="*/ 63676 w 67308"/>
                <a:gd name="connsiteY23" fmla="*/ 15390 h 46716"/>
                <a:gd name="connsiteX24" fmla="*/ 62404 w 67308"/>
                <a:gd name="connsiteY24" fmla="*/ 16500 h 46716"/>
                <a:gd name="connsiteX25" fmla="*/ 67256 w 67308"/>
                <a:gd name="connsiteY25" fmla="*/ 18196 h 46716"/>
                <a:gd name="connsiteX26" fmla="*/ 61432 w 67308"/>
                <a:gd name="connsiteY26" fmla="*/ 19187 h 46716"/>
                <a:gd name="connsiteX27" fmla="*/ 60100 w 67308"/>
                <a:gd name="connsiteY27" fmla="*/ 22163 h 46716"/>
                <a:gd name="connsiteX28" fmla="*/ 61711 w 67308"/>
                <a:gd name="connsiteY28" fmla="*/ 28053 h 46716"/>
                <a:gd name="connsiteX29" fmla="*/ 58823 w 67308"/>
                <a:gd name="connsiteY29" fmla="*/ 28422 h 46716"/>
                <a:gd name="connsiteX30" fmla="*/ 55623 w 67308"/>
                <a:gd name="connsiteY30" fmla="*/ 31421 h 46716"/>
                <a:gd name="connsiteX31" fmla="*/ 56244 w 67308"/>
                <a:gd name="connsiteY31" fmla="*/ 36424 h 46716"/>
                <a:gd name="connsiteX32" fmla="*/ 46186 w 67308"/>
                <a:gd name="connsiteY32" fmla="*/ 38108 h 46716"/>
                <a:gd name="connsiteX33" fmla="*/ 43303 w 67308"/>
                <a:gd name="connsiteY33" fmla="*/ 37684 h 46716"/>
                <a:gd name="connsiteX34" fmla="*/ 42111 w 67308"/>
                <a:gd name="connsiteY34" fmla="*/ 38453 h 46716"/>
                <a:gd name="connsiteX35" fmla="*/ 41258 w 67308"/>
                <a:gd name="connsiteY35" fmla="*/ 40334 h 46716"/>
                <a:gd name="connsiteX36" fmla="*/ 36942 w 67308"/>
                <a:gd name="connsiteY36" fmla="*/ 38821 h 46716"/>
                <a:gd name="connsiteX37" fmla="*/ 34145 w 67308"/>
                <a:gd name="connsiteY37" fmla="*/ 38916 h 46716"/>
                <a:gd name="connsiteX0" fmla="*/ 34145 w 67308"/>
                <a:gd name="connsiteY0" fmla="*/ 38916 h 46716"/>
                <a:gd name="connsiteX1" fmla="*/ 23125 w 67308"/>
                <a:gd name="connsiteY1" fmla="*/ 46567 h 46716"/>
                <a:gd name="connsiteX2" fmla="*/ 20557 w 67308"/>
                <a:gd name="connsiteY2" fmla="*/ 43928 h 46716"/>
                <a:gd name="connsiteX3" fmla="*/ 19400 w 67308"/>
                <a:gd name="connsiteY3" fmla="*/ 39546 h 46716"/>
                <a:gd name="connsiteX4" fmla="*/ 11302 w 67308"/>
                <a:gd name="connsiteY4" fmla="*/ 35534 h 46716"/>
                <a:gd name="connsiteX5" fmla="*/ 3791 w 67308"/>
                <a:gd name="connsiteY5" fmla="*/ 30918 h 46716"/>
                <a:gd name="connsiteX6" fmla="*/ 4413 w 67308"/>
                <a:gd name="connsiteY6" fmla="*/ 25658 h 46716"/>
                <a:gd name="connsiteX7" fmla="*/ 63 w 67308"/>
                <a:gd name="connsiteY7" fmla="*/ 12569 h 46716"/>
                <a:gd name="connsiteX8" fmla="*/ 8244 w 67308"/>
                <a:gd name="connsiteY8" fmla="*/ 11967 h 46716"/>
                <a:gd name="connsiteX9" fmla="*/ 10998 w 67308"/>
                <a:gd name="connsiteY9" fmla="*/ 11195 h 46716"/>
                <a:gd name="connsiteX10" fmla="*/ 13705 w 67308"/>
                <a:gd name="connsiteY10" fmla="*/ 3858 h 46716"/>
                <a:gd name="connsiteX11" fmla="*/ 19967 w 67308"/>
                <a:gd name="connsiteY11" fmla="*/ 6457 h 46716"/>
                <a:gd name="connsiteX12" fmla="*/ 25527 w 67308"/>
                <a:gd name="connsiteY12" fmla="*/ 3125 h 46716"/>
                <a:gd name="connsiteX13" fmla="*/ 28347 w 67308"/>
                <a:gd name="connsiteY13" fmla="*/ 3659 h 46716"/>
                <a:gd name="connsiteX14" fmla="*/ 29983 w 67308"/>
                <a:gd name="connsiteY14" fmla="*/ 419 h 46716"/>
                <a:gd name="connsiteX15" fmla="*/ 33859 w 67308"/>
                <a:gd name="connsiteY15" fmla="*/ 852 h 46716"/>
                <a:gd name="connsiteX16" fmla="*/ 53205 w 67308"/>
                <a:gd name="connsiteY16" fmla="*/ 7771 h 46716"/>
                <a:gd name="connsiteX17" fmla="*/ 55126 w 67308"/>
                <a:gd name="connsiteY17" fmla="*/ 6497 h 46716"/>
                <a:gd name="connsiteX18" fmla="*/ 58130 w 67308"/>
                <a:gd name="connsiteY18" fmla="*/ 4562 h 46716"/>
                <a:gd name="connsiteX19" fmla="*/ 56744 w 67308"/>
                <a:gd name="connsiteY19" fmla="*/ 7510 h 46716"/>
                <a:gd name="connsiteX20" fmla="*/ 57361 w 67308"/>
                <a:gd name="connsiteY20" fmla="*/ 8770 h 46716"/>
                <a:gd name="connsiteX21" fmla="*/ 58680 w 67308"/>
                <a:gd name="connsiteY21" fmla="*/ 11925 h 46716"/>
                <a:gd name="connsiteX22" fmla="*/ 62321 w 67308"/>
                <a:gd name="connsiteY22" fmla="*/ 12195 h 46716"/>
                <a:gd name="connsiteX23" fmla="*/ 63676 w 67308"/>
                <a:gd name="connsiteY23" fmla="*/ 15390 h 46716"/>
                <a:gd name="connsiteX24" fmla="*/ 62404 w 67308"/>
                <a:gd name="connsiteY24" fmla="*/ 16500 h 46716"/>
                <a:gd name="connsiteX25" fmla="*/ 67256 w 67308"/>
                <a:gd name="connsiteY25" fmla="*/ 18196 h 46716"/>
                <a:gd name="connsiteX26" fmla="*/ 61432 w 67308"/>
                <a:gd name="connsiteY26" fmla="*/ 19187 h 46716"/>
                <a:gd name="connsiteX27" fmla="*/ 60100 w 67308"/>
                <a:gd name="connsiteY27" fmla="*/ 22163 h 46716"/>
                <a:gd name="connsiteX28" fmla="*/ 61711 w 67308"/>
                <a:gd name="connsiteY28" fmla="*/ 28053 h 46716"/>
                <a:gd name="connsiteX29" fmla="*/ 58823 w 67308"/>
                <a:gd name="connsiteY29" fmla="*/ 28422 h 46716"/>
                <a:gd name="connsiteX30" fmla="*/ 55623 w 67308"/>
                <a:gd name="connsiteY30" fmla="*/ 31421 h 46716"/>
                <a:gd name="connsiteX31" fmla="*/ 56244 w 67308"/>
                <a:gd name="connsiteY31" fmla="*/ 36424 h 46716"/>
                <a:gd name="connsiteX32" fmla="*/ 46186 w 67308"/>
                <a:gd name="connsiteY32" fmla="*/ 38108 h 46716"/>
                <a:gd name="connsiteX33" fmla="*/ 43303 w 67308"/>
                <a:gd name="connsiteY33" fmla="*/ 37684 h 46716"/>
                <a:gd name="connsiteX34" fmla="*/ 42111 w 67308"/>
                <a:gd name="connsiteY34" fmla="*/ 38453 h 46716"/>
                <a:gd name="connsiteX35" fmla="*/ 41258 w 67308"/>
                <a:gd name="connsiteY35" fmla="*/ 40334 h 46716"/>
                <a:gd name="connsiteX36" fmla="*/ 36942 w 67308"/>
                <a:gd name="connsiteY36" fmla="*/ 38821 h 46716"/>
                <a:gd name="connsiteX37" fmla="*/ 34145 w 67308"/>
                <a:gd name="connsiteY37" fmla="*/ 38916 h 46716"/>
                <a:gd name="connsiteX0" fmla="*/ 34145 w 67308"/>
                <a:gd name="connsiteY0" fmla="*/ 45132 h 52932"/>
                <a:gd name="connsiteX1" fmla="*/ 23125 w 67308"/>
                <a:gd name="connsiteY1" fmla="*/ 52783 h 52932"/>
                <a:gd name="connsiteX2" fmla="*/ 20557 w 67308"/>
                <a:gd name="connsiteY2" fmla="*/ 50144 h 52932"/>
                <a:gd name="connsiteX3" fmla="*/ 19400 w 67308"/>
                <a:gd name="connsiteY3" fmla="*/ 45762 h 52932"/>
                <a:gd name="connsiteX4" fmla="*/ 11302 w 67308"/>
                <a:gd name="connsiteY4" fmla="*/ 41750 h 52932"/>
                <a:gd name="connsiteX5" fmla="*/ 3791 w 67308"/>
                <a:gd name="connsiteY5" fmla="*/ 37134 h 52932"/>
                <a:gd name="connsiteX6" fmla="*/ 4413 w 67308"/>
                <a:gd name="connsiteY6" fmla="*/ 31874 h 52932"/>
                <a:gd name="connsiteX7" fmla="*/ 63 w 67308"/>
                <a:gd name="connsiteY7" fmla="*/ 18785 h 52932"/>
                <a:gd name="connsiteX8" fmla="*/ 8244 w 67308"/>
                <a:gd name="connsiteY8" fmla="*/ 18183 h 52932"/>
                <a:gd name="connsiteX9" fmla="*/ 10998 w 67308"/>
                <a:gd name="connsiteY9" fmla="*/ 17411 h 52932"/>
                <a:gd name="connsiteX10" fmla="*/ 13705 w 67308"/>
                <a:gd name="connsiteY10" fmla="*/ 10074 h 52932"/>
                <a:gd name="connsiteX11" fmla="*/ 19967 w 67308"/>
                <a:gd name="connsiteY11" fmla="*/ 12673 h 52932"/>
                <a:gd name="connsiteX12" fmla="*/ 25527 w 67308"/>
                <a:gd name="connsiteY12" fmla="*/ 9341 h 52932"/>
                <a:gd name="connsiteX13" fmla="*/ 28347 w 67308"/>
                <a:gd name="connsiteY13" fmla="*/ 9875 h 52932"/>
                <a:gd name="connsiteX14" fmla="*/ 29983 w 67308"/>
                <a:gd name="connsiteY14" fmla="*/ 6635 h 52932"/>
                <a:gd name="connsiteX15" fmla="*/ 33859 w 67308"/>
                <a:gd name="connsiteY15" fmla="*/ 7068 h 52932"/>
                <a:gd name="connsiteX16" fmla="*/ 45761 w 67308"/>
                <a:gd name="connsiteY16" fmla="*/ 4 h 52932"/>
                <a:gd name="connsiteX17" fmla="*/ 55126 w 67308"/>
                <a:gd name="connsiteY17" fmla="*/ 12713 h 52932"/>
                <a:gd name="connsiteX18" fmla="*/ 58130 w 67308"/>
                <a:gd name="connsiteY18" fmla="*/ 10778 h 52932"/>
                <a:gd name="connsiteX19" fmla="*/ 56744 w 67308"/>
                <a:gd name="connsiteY19" fmla="*/ 13726 h 52932"/>
                <a:gd name="connsiteX20" fmla="*/ 57361 w 67308"/>
                <a:gd name="connsiteY20" fmla="*/ 14986 h 52932"/>
                <a:gd name="connsiteX21" fmla="*/ 58680 w 67308"/>
                <a:gd name="connsiteY21" fmla="*/ 18141 h 52932"/>
                <a:gd name="connsiteX22" fmla="*/ 62321 w 67308"/>
                <a:gd name="connsiteY22" fmla="*/ 18411 h 52932"/>
                <a:gd name="connsiteX23" fmla="*/ 63676 w 67308"/>
                <a:gd name="connsiteY23" fmla="*/ 21606 h 52932"/>
                <a:gd name="connsiteX24" fmla="*/ 62404 w 67308"/>
                <a:gd name="connsiteY24" fmla="*/ 22716 h 52932"/>
                <a:gd name="connsiteX25" fmla="*/ 67256 w 67308"/>
                <a:gd name="connsiteY25" fmla="*/ 24412 h 52932"/>
                <a:gd name="connsiteX26" fmla="*/ 61432 w 67308"/>
                <a:gd name="connsiteY26" fmla="*/ 25403 h 52932"/>
                <a:gd name="connsiteX27" fmla="*/ 60100 w 67308"/>
                <a:gd name="connsiteY27" fmla="*/ 28379 h 52932"/>
                <a:gd name="connsiteX28" fmla="*/ 61711 w 67308"/>
                <a:gd name="connsiteY28" fmla="*/ 34269 h 52932"/>
                <a:gd name="connsiteX29" fmla="*/ 58823 w 67308"/>
                <a:gd name="connsiteY29" fmla="*/ 34638 h 52932"/>
                <a:gd name="connsiteX30" fmla="*/ 55623 w 67308"/>
                <a:gd name="connsiteY30" fmla="*/ 37637 h 52932"/>
                <a:gd name="connsiteX31" fmla="*/ 56244 w 67308"/>
                <a:gd name="connsiteY31" fmla="*/ 42640 h 52932"/>
                <a:gd name="connsiteX32" fmla="*/ 46186 w 67308"/>
                <a:gd name="connsiteY32" fmla="*/ 44324 h 52932"/>
                <a:gd name="connsiteX33" fmla="*/ 43303 w 67308"/>
                <a:gd name="connsiteY33" fmla="*/ 43900 h 52932"/>
                <a:gd name="connsiteX34" fmla="*/ 42111 w 67308"/>
                <a:gd name="connsiteY34" fmla="*/ 44669 h 52932"/>
                <a:gd name="connsiteX35" fmla="*/ 41258 w 67308"/>
                <a:gd name="connsiteY35" fmla="*/ 46550 h 52932"/>
                <a:gd name="connsiteX36" fmla="*/ 36942 w 67308"/>
                <a:gd name="connsiteY36" fmla="*/ 45037 h 52932"/>
                <a:gd name="connsiteX37" fmla="*/ 34145 w 67308"/>
                <a:gd name="connsiteY37" fmla="*/ 45132 h 52932"/>
                <a:gd name="connsiteX0" fmla="*/ 34145 w 67308"/>
                <a:gd name="connsiteY0" fmla="*/ 45453 h 53253"/>
                <a:gd name="connsiteX1" fmla="*/ 23125 w 67308"/>
                <a:gd name="connsiteY1" fmla="*/ 53104 h 53253"/>
                <a:gd name="connsiteX2" fmla="*/ 20557 w 67308"/>
                <a:gd name="connsiteY2" fmla="*/ 50465 h 53253"/>
                <a:gd name="connsiteX3" fmla="*/ 19400 w 67308"/>
                <a:gd name="connsiteY3" fmla="*/ 46083 h 53253"/>
                <a:gd name="connsiteX4" fmla="*/ 11302 w 67308"/>
                <a:gd name="connsiteY4" fmla="*/ 42071 h 53253"/>
                <a:gd name="connsiteX5" fmla="*/ 3791 w 67308"/>
                <a:gd name="connsiteY5" fmla="*/ 37455 h 53253"/>
                <a:gd name="connsiteX6" fmla="*/ 4413 w 67308"/>
                <a:gd name="connsiteY6" fmla="*/ 32195 h 53253"/>
                <a:gd name="connsiteX7" fmla="*/ 63 w 67308"/>
                <a:gd name="connsiteY7" fmla="*/ 19106 h 53253"/>
                <a:gd name="connsiteX8" fmla="*/ 8244 w 67308"/>
                <a:gd name="connsiteY8" fmla="*/ 18504 h 53253"/>
                <a:gd name="connsiteX9" fmla="*/ 10998 w 67308"/>
                <a:gd name="connsiteY9" fmla="*/ 17732 h 53253"/>
                <a:gd name="connsiteX10" fmla="*/ 13705 w 67308"/>
                <a:gd name="connsiteY10" fmla="*/ 10395 h 53253"/>
                <a:gd name="connsiteX11" fmla="*/ 19967 w 67308"/>
                <a:gd name="connsiteY11" fmla="*/ 12994 h 53253"/>
                <a:gd name="connsiteX12" fmla="*/ 25527 w 67308"/>
                <a:gd name="connsiteY12" fmla="*/ 9662 h 53253"/>
                <a:gd name="connsiteX13" fmla="*/ 28347 w 67308"/>
                <a:gd name="connsiteY13" fmla="*/ 10196 h 53253"/>
                <a:gd name="connsiteX14" fmla="*/ 29983 w 67308"/>
                <a:gd name="connsiteY14" fmla="*/ 6956 h 53253"/>
                <a:gd name="connsiteX15" fmla="*/ 33859 w 67308"/>
                <a:gd name="connsiteY15" fmla="*/ 7389 h 53253"/>
                <a:gd name="connsiteX16" fmla="*/ 37915 w 67308"/>
                <a:gd name="connsiteY16" fmla="*/ 3950 h 53253"/>
                <a:gd name="connsiteX17" fmla="*/ 45761 w 67308"/>
                <a:gd name="connsiteY17" fmla="*/ 325 h 53253"/>
                <a:gd name="connsiteX18" fmla="*/ 55126 w 67308"/>
                <a:gd name="connsiteY18" fmla="*/ 13034 h 53253"/>
                <a:gd name="connsiteX19" fmla="*/ 58130 w 67308"/>
                <a:gd name="connsiteY19" fmla="*/ 11099 h 53253"/>
                <a:gd name="connsiteX20" fmla="*/ 56744 w 67308"/>
                <a:gd name="connsiteY20" fmla="*/ 14047 h 53253"/>
                <a:gd name="connsiteX21" fmla="*/ 57361 w 67308"/>
                <a:gd name="connsiteY21" fmla="*/ 15307 h 53253"/>
                <a:gd name="connsiteX22" fmla="*/ 58680 w 67308"/>
                <a:gd name="connsiteY22" fmla="*/ 18462 h 53253"/>
                <a:gd name="connsiteX23" fmla="*/ 62321 w 67308"/>
                <a:gd name="connsiteY23" fmla="*/ 18732 h 53253"/>
                <a:gd name="connsiteX24" fmla="*/ 63676 w 67308"/>
                <a:gd name="connsiteY24" fmla="*/ 21927 h 53253"/>
                <a:gd name="connsiteX25" fmla="*/ 62404 w 67308"/>
                <a:gd name="connsiteY25" fmla="*/ 23037 h 53253"/>
                <a:gd name="connsiteX26" fmla="*/ 67256 w 67308"/>
                <a:gd name="connsiteY26" fmla="*/ 24733 h 53253"/>
                <a:gd name="connsiteX27" fmla="*/ 61432 w 67308"/>
                <a:gd name="connsiteY27" fmla="*/ 25724 h 53253"/>
                <a:gd name="connsiteX28" fmla="*/ 60100 w 67308"/>
                <a:gd name="connsiteY28" fmla="*/ 28700 h 53253"/>
                <a:gd name="connsiteX29" fmla="*/ 61711 w 67308"/>
                <a:gd name="connsiteY29" fmla="*/ 34590 h 53253"/>
                <a:gd name="connsiteX30" fmla="*/ 58823 w 67308"/>
                <a:gd name="connsiteY30" fmla="*/ 34959 h 53253"/>
                <a:gd name="connsiteX31" fmla="*/ 55623 w 67308"/>
                <a:gd name="connsiteY31" fmla="*/ 37958 h 53253"/>
                <a:gd name="connsiteX32" fmla="*/ 56244 w 67308"/>
                <a:gd name="connsiteY32" fmla="*/ 42961 h 53253"/>
                <a:gd name="connsiteX33" fmla="*/ 46186 w 67308"/>
                <a:gd name="connsiteY33" fmla="*/ 44645 h 53253"/>
                <a:gd name="connsiteX34" fmla="*/ 43303 w 67308"/>
                <a:gd name="connsiteY34" fmla="*/ 44221 h 53253"/>
                <a:gd name="connsiteX35" fmla="*/ 42111 w 67308"/>
                <a:gd name="connsiteY35" fmla="*/ 44990 h 53253"/>
                <a:gd name="connsiteX36" fmla="*/ 41258 w 67308"/>
                <a:gd name="connsiteY36" fmla="*/ 46871 h 53253"/>
                <a:gd name="connsiteX37" fmla="*/ 36942 w 67308"/>
                <a:gd name="connsiteY37" fmla="*/ 45358 h 53253"/>
                <a:gd name="connsiteX38" fmla="*/ 34145 w 67308"/>
                <a:gd name="connsiteY38" fmla="*/ 45453 h 53253"/>
                <a:gd name="connsiteX0" fmla="*/ 34145 w 67308"/>
                <a:gd name="connsiteY0" fmla="*/ 45453 h 53253"/>
                <a:gd name="connsiteX1" fmla="*/ 23125 w 67308"/>
                <a:gd name="connsiteY1" fmla="*/ 53104 h 53253"/>
                <a:gd name="connsiteX2" fmla="*/ 20557 w 67308"/>
                <a:gd name="connsiteY2" fmla="*/ 50465 h 53253"/>
                <a:gd name="connsiteX3" fmla="*/ 19400 w 67308"/>
                <a:gd name="connsiteY3" fmla="*/ 46083 h 53253"/>
                <a:gd name="connsiteX4" fmla="*/ 11302 w 67308"/>
                <a:gd name="connsiteY4" fmla="*/ 42071 h 53253"/>
                <a:gd name="connsiteX5" fmla="*/ 3791 w 67308"/>
                <a:gd name="connsiteY5" fmla="*/ 37455 h 53253"/>
                <a:gd name="connsiteX6" fmla="*/ 4413 w 67308"/>
                <a:gd name="connsiteY6" fmla="*/ 32195 h 53253"/>
                <a:gd name="connsiteX7" fmla="*/ 63 w 67308"/>
                <a:gd name="connsiteY7" fmla="*/ 19106 h 53253"/>
                <a:gd name="connsiteX8" fmla="*/ 8244 w 67308"/>
                <a:gd name="connsiteY8" fmla="*/ 18504 h 53253"/>
                <a:gd name="connsiteX9" fmla="*/ 10998 w 67308"/>
                <a:gd name="connsiteY9" fmla="*/ 17732 h 53253"/>
                <a:gd name="connsiteX10" fmla="*/ 13705 w 67308"/>
                <a:gd name="connsiteY10" fmla="*/ 10395 h 53253"/>
                <a:gd name="connsiteX11" fmla="*/ 19967 w 67308"/>
                <a:gd name="connsiteY11" fmla="*/ 12994 h 53253"/>
                <a:gd name="connsiteX12" fmla="*/ 25527 w 67308"/>
                <a:gd name="connsiteY12" fmla="*/ 9662 h 53253"/>
                <a:gd name="connsiteX13" fmla="*/ 28347 w 67308"/>
                <a:gd name="connsiteY13" fmla="*/ 10196 h 53253"/>
                <a:gd name="connsiteX14" fmla="*/ 29983 w 67308"/>
                <a:gd name="connsiteY14" fmla="*/ 6956 h 53253"/>
                <a:gd name="connsiteX15" fmla="*/ 33694 w 67308"/>
                <a:gd name="connsiteY15" fmla="*/ 7125 h 53253"/>
                <a:gd name="connsiteX16" fmla="*/ 37915 w 67308"/>
                <a:gd name="connsiteY16" fmla="*/ 3950 h 53253"/>
                <a:gd name="connsiteX17" fmla="*/ 45761 w 67308"/>
                <a:gd name="connsiteY17" fmla="*/ 325 h 53253"/>
                <a:gd name="connsiteX18" fmla="*/ 55126 w 67308"/>
                <a:gd name="connsiteY18" fmla="*/ 13034 h 53253"/>
                <a:gd name="connsiteX19" fmla="*/ 58130 w 67308"/>
                <a:gd name="connsiteY19" fmla="*/ 11099 h 53253"/>
                <a:gd name="connsiteX20" fmla="*/ 56744 w 67308"/>
                <a:gd name="connsiteY20" fmla="*/ 14047 h 53253"/>
                <a:gd name="connsiteX21" fmla="*/ 57361 w 67308"/>
                <a:gd name="connsiteY21" fmla="*/ 15307 h 53253"/>
                <a:gd name="connsiteX22" fmla="*/ 58680 w 67308"/>
                <a:gd name="connsiteY22" fmla="*/ 18462 h 53253"/>
                <a:gd name="connsiteX23" fmla="*/ 62321 w 67308"/>
                <a:gd name="connsiteY23" fmla="*/ 18732 h 53253"/>
                <a:gd name="connsiteX24" fmla="*/ 63676 w 67308"/>
                <a:gd name="connsiteY24" fmla="*/ 21927 h 53253"/>
                <a:gd name="connsiteX25" fmla="*/ 62404 w 67308"/>
                <a:gd name="connsiteY25" fmla="*/ 23037 h 53253"/>
                <a:gd name="connsiteX26" fmla="*/ 67256 w 67308"/>
                <a:gd name="connsiteY26" fmla="*/ 24733 h 53253"/>
                <a:gd name="connsiteX27" fmla="*/ 61432 w 67308"/>
                <a:gd name="connsiteY27" fmla="*/ 25724 h 53253"/>
                <a:gd name="connsiteX28" fmla="*/ 60100 w 67308"/>
                <a:gd name="connsiteY28" fmla="*/ 28700 h 53253"/>
                <a:gd name="connsiteX29" fmla="*/ 61711 w 67308"/>
                <a:gd name="connsiteY29" fmla="*/ 34590 h 53253"/>
                <a:gd name="connsiteX30" fmla="*/ 58823 w 67308"/>
                <a:gd name="connsiteY30" fmla="*/ 34959 h 53253"/>
                <a:gd name="connsiteX31" fmla="*/ 55623 w 67308"/>
                <a:gd name="connsiteY31" fmla="*/ 37958 h 53253"/>
                <a:gd name="connsiteX32" fmla="*/ 56244 w 67308"/>
                <a:gd name="connsiteY32" fmla="*/ 42961 h 53253"/>
                <a:gd name="connsiteX33" fmla="*/ 46186 w 67308"/>
                <a:gd name="connsiteY33" fmla="*/ 44645 h 53253"/>
                <a:gd name="connsiteX34" fmla="*/ 43303 w 67308"/>
                <a:gd name="connsiteY34" fmla="*/ 44221 h 53253"/>
                <a:gd name="connsiteX35" fmla="*/ 42111 w 67308"/>
                <a:gd name="connsiteY35" fmla="*/ 44990 h 53253"/>
                <a:gd name="connsiteX36" fmla="*/ 41258 w 67308"/>
                <a:gd name="connsiteY36" fmla="*/ 46871 h 53253"/>
                <a:gd name="connsiteX37" fmla="*/ 36942 w 67308"/>
                <a:gd name="connsiteY37" fmla="*/ 45358 h 53253"/>
                <a:gd name="connsiteX38" fmla="*/ 34145 w 67308"/>
                <a:gd name="connsiteY38" fmla="*/ 45453 h 53253"/>
                <a:gd name="connsiteX0" fmla="*/ 34145 w 67308"/>
                <a:gd name="connsiteY0" fmla="*/ 43568 h 51368"/>
                <a:gd name="connsiteX1" fmla="*/ 23125 w 67308"/>
                <a:gd name="connsiteY1" fmla="*/ 51219 h 51368"/>
                <a:gd name="connsiteX2" fmla="*/ 20557 w 67308"/>
                <a:gd name="connsiteY2" fmla="*/ 48580 h 51368"/>
                <a:gd name="connsiteX3" fmla="*/ 19400 w 67308"/>
                <a:gd name="connsiteY3" fmla="*/ 44198 h 51368"/>
                <a:gd name="connsiteX4" fmla="*/ 11302 w 67308"/>
                <a:gd name="connsiteY4" fmla="*/ 40186 h 51368"/>
                <a:gd name="connsiteX5" fmla="*/ 3791 w 67308"/>
                <a:gd name="connsiteY5" fmla="*/ 35570 h 51368"/>
                <a:gd name="connsiteX6" fmla="*/ 4413 w 67308"/>
                <a:gd name="connsiteY6" fmla="*/ 30310 h 51368"/>
                <a:gd name="connsiteX7" fmla="*/ 63 w 67308"/>
                <a:gd name="connsiteY7" fmla="*/ 17221 h 51368"/>
                <a:gd name="connsiteX8" fmla="*/ 8244 w 67308"/>
                <a:gd name="connsiteY8" fmla="*/ 16619 h 51368"/>
                <a:gd name="connsiteX9" fmla="*/ 10998 w 67308"/>
                <a:gd name="connsiteY9" fmla="*/ 15847 h 51368"/>
                <a:gd name="connsiteX10" fmla="*/ 13705 w 67308"/>
                <a:gd name="connsiteY10" fmla="*/ 8510 h 51368"/>
                <a:gd name="connsiteX11" fmla="*/ 19967 w 67308"/>
                <a:gd name="connsiteY11" fmla="*/ 11109 h 51368"/>
                <a:gd name="connsiteX12" fmla="*/ 25527 w 67308"/>
                <a:gd name="connsiteY12" fmla="*/ 7777 h 51368"/>
                <a:gd name="connsiteX13" fmla="*/ 28347 w 67308"/>
                <a:gd name="connsiteY13" fmla="*/ 8311 h 51368"/>
                <a:gd name="connsiteX14" fmla="*/ 29983 w 67308"/>
                <a:gd name="connsiteY14" fmla="*/ 5071 h 51368"/>
                <a:gd name="connsiteX15" fmla="*/ 33694 w 67308"/>
                <a:gd name="connsiteY15" fmla="*/ 5240 h 51368"/>
                <a:gd name="connsiteX16" fmla="*/ 37915 w 67308"/>
                <a:gd name="connsiteY16" fmla="*/ 2065 h 51368"/>
                <a:gd name="connsiteX17" fmla="*/ 46588 w 67308"/>
                <a:gd name="connsiteY17" fmla="*/ 551 h 51368"/>
                <a:gd name="connsiteX18" fmla="*/ 55126 w 67308"/>
                <a:gd name="connsiteY18" fmla="*/ 11149 h 51368"/>
                <a:gd name="connsiteX19" fmla="*/ 58130 w 67308"/>
                <a:gd name="connsiteY19" fmla="*/ 9214 h 51368"/>
                <a:gd name="connsiteX20" fmla="*/ 56744 w 67308"/>
                <a:gd name="connsiteY20" fmla="*/ 12162 h 51368"/>
                <a:gd name="connsiteX21" fmla="*/ 57361 w 67308"/>
                <a:gd name="connsiteY21" fmla="*/ 13422 h 51368"/>
                <a:gd name="connsiteX22" fmla="*/ 58680 w 67308"/>
                <a:gd name="connsiteY22" fmla="*/ 16577 h 51368"/>
                <a:gd name="connsiteX23" fmla="*/ 62321 w 67308"/>
                <a:gd name="connsiteY23" fmla="*/ 16847 h 51368"/>
                <a:gd name="connsiteX24" fmla="*/ 63676 w 67308"/>
                <a:gd name="connsiteY24" fmla="*/ 20042 h 51368"/>
                <a:gd name="connsiteX25" fmla="*/ 62404 w 67308"/>
                <a:gd name="connsiteY25" fmla="*/ 21152 h 51368"/>
                <a:gd name="connsiteX26" fmla="*/ 67256 w 67308"/>
                <a:gd name="connsiteY26" fmla="*/ 22848 h 51368"/>
                <a:gd name="connsiteX27" fmla="*/ 61432 w 67308"/>
                <a:gd name="connsiteY27" fmla="*/ 23839 h 51368"/>
                <a:gd name="connsiteX28" fmla="*/ 60100 w 67308"/>
                <a:gd name="connsiteY28" fmla="*/ 26815 h 51368"/>
                <a:gd name="connsiteX29" fmla="*/ 61711 w 67308"/>
                <a:gd name="connsiteY29" fmla="*/ 32705 h 51368"/>
                <a:gd name="connsiteX30" fmla="*/ 58823 w 67308"/>
                <a:gd name="connsiteY30" fmla="*/ 33074 h 51368"/>
                <a:gd name="connsiteX31" fmla="*/ 55623 w 67308"/>
                <a:gd name="connsiteY31" fmla="*/ 36073 h 51368"/>
                <a:gd name="connsiteX32" fmla="*/ 56244 w 67308"/>
                <a:gd name="connsiteY32" fmla="*/ 41076 h 51368"/>
                <a:gd name="connsiteX33" fmla="*/ 46186 w 67308"/>
                <a:gd name="connsiteY33" fmla="*/ 42760 h 51368"/>
                <a:gd name="connsiteX34" fmla="*/ 43303 w 67308"/>
                <a:gd name="connsiteY34" fmla="*/ 42336 h 51368"/>
                <a:gd name="connsiteX35" fmla="*/ 42111 w 67308"/>
                <a:gd name="connsiteY35" fmla="*/ 43105 h 51368"/>
                <a:gd name="connsiteX36" fmla="*/ 41258 w 67308"/>
                <a:gd name="connsiteY36" fmla="*/ 44986 h 51368"/>
                <a:gd name="connsiteX37" fmla="*/ 36942 w 67308"/>
                <a:gd name="connsiteY37" fmla="*/ 43473 h 51368"/>
                <a:gd name="connsiteX38" fmla="*/ 34145 w 67308"/>
                <a:gd name="connsiteY38" fmla="*/ 43568 h 51368"/>
                <a:gd name="connsiteX0" fmla="*/ 34145 w 67308"/>
                <a:gd name="connsiteY0" fmla="*/ 50498 h 58298"/>
                <a:gd name="connsiteX1" fmla="*/ 23125 w 67308"/>
                <a:gd name="connsiteY1" fmla="*/ 58149 h 58298"/>
                <a:gd name="connsiteX2" fmla="*/ 20557 w 67308"/>
                <a:gd name="connsiteY2" fmla="*/ 55510 h 58298"/>
                <a:gd name="connsiteX3" fmla="*/ 19400 w 67308"/>
                <a:gd name="connsiteY3" fmla="*/ 51128 h 58298"/>
                <a:gd name="connsiteX4" fmla="*/ 11302 w 67308"/>
                <a:gd name="connsiteY4" fmla="*/ 47116 h 58298"/>
                <a:gd name="connsiteX5" fmla="*/ 3791 w 67308"/>
                <a:gd name="connsiteY5" fmla="*/ 42500 h 58298"/>
                <a:gd name="connsiteX6" fmla="*/ 4413 w 67308"/>
                <a:gd name="connsiteY6" fmla="*/ 37240 h 58298"/>
                <a:gd name="connsiteX7" fmla="*/ 63 w 67308"/>
                <a:gd name="connsiteY7" fmla="*/ 24151 h 58298"/>
                <a:gd name="connsiteX8" fmla="*/ 8244 w 67308"/>
                <a:gd name="connsiteY8" fmla="*/ 23549 h 58298"/>
                <a:gd name="connsiteX9" fmla="*/ 10998 w 67308"/>
                <a:gd name="connsiteY9" fmla="*/ 22777 h 58298"/>
                <a:gd name="connsiteX10" fmla="*/ 13705 w 67308"/>
                <a:gd name="connsiteY10" fmla="*/ 15440 h 58298"/>
                <a:gd name="connsiteX11" fmla="*/ 19967 w 67308"/>
                <a:gd name="connsiteY11" fmla="*/ 18039 h 58298"/>
                <a:gd name="connsiteX12" fmla="*/ 25527 w 67308"/>
                <a:gd name="connsiteY12" fmla="*/ 14707 h 58298"/>
                <a:gd name="connsiteX13" fmla="*/ 28347 w 67308"/>
                <a:gd name="connsiteY13" fmla="*/ 15241 h 58298"/>
                <a:gd name="connsiteX14" fmla="*/ 29983 w 67308"/>
                <a:gd name="connsiteY14" fmla="*/ 12001 h 58298"/>
                <a:gd name="connsiteX15" fmla="*/ 33694 w 67308"/>
                <a:gd name="connsiteY15" fmla="*/ 12170 h 58298"/>
                <a:gd name="connsiteX16" fmla="*/ 37915 w 67308"/>
                <a:gd name="connsiteY16" fmla="*/ 8995 h 58298"/>
                <a:gd name="connsiteX17" fmla="*/ 46588 w 67308"/>
                <a:gd name="connsiteY17" fmla="*/ 7481 h 58298"/>
                <a:gd name="connsiteX18" fmla="*/ 51487 w 67308"/>
                <a:gd name="connsiteY18" fmla="*/ 7 h 58298"/>
                <a:gd name="connsiteX19" fmla="*/ 58130 w 67308"/>
                <a:gd name="connsiteY19" fmla="*/ 16144 h 58298"/>
                <a:gd name="connsiteX20" fmla="*/ 56744 w 67308"/>
                <a:gd name="connsiteY20" fmla="*/ 19092 h 58298"/>
                <a:gd name="connsiteX21" fmla="*/ 57361 w 67308"/>
                <a:gd name="connsiteY21" fmla="*/ 20352 h 58298"/>
                <a:gd name="connsiteX22" fmla="*/ 58680 w 67308"/>
                <a:gd name="connsiteY22" fmla="*/ 23507 h 58298"/>
                <a:gd name="connsiteX23" fmla="*/ 62321 w 67308"/>
                <a:gd name="connsiteY23" fmla="*/ 23777 h 58298"/>
                <a:gd name="connsiteX24" fmla="*/ 63676 w 67308"/>
                <a:gd name="connsiteY24" fmla="*/ 26972 h 58298"/>
                <a:gd name="connsiteX25" fmla="*/ 62404 w 67308"/>
                <a:gd name="connsiteY25" fmla="*/ 28082 h 58298"/>
                <a:gd name="connsiteX26" fmla="*/ 67256 w 67308"/>
                <a:gd name="connsiteY26" fmla="*/ 29778 h 58298"/>
                <a:gd name="connsiteX27" fmla="*/ 61432 w 67308"/>
                <a:gd name="connsiteY27" fmla="*/ 30769 h 58298"/>
                <a:gd name="connsiteX28" fmla="*/ 60100 w 67308"/>
                <a:gd name="connsiteY28" fmla="*/ 33745 h 58298"/>
                <a:gd name="connsiteX29" fmla="*/ 61711 w 67308"/>
                <a:gd name="connsiteY29" fmla="*/ 39635 h 58298"/>
                <a:gd name="connsiteX30" fmla="*/ 58823 w 67308"/>
                <a:gd name="connsiteY30" fmla="*/ 40004 h 58298"/>
                <a:gd name="connsiteX31" fmla="*/ 55623 w 67308"/>
                <a:gd name="connsiteY31" fmla="*/ 43003 h 58298"/>
                <a:gd name="connsiteX32" fmla="*/ 56244 w 67308"/>
                <a:gd name="connsiteY32" fmla="*/ 48006 h 58298"/>
                <a:gd name="connsiteX33" fmla="*/ 46186 w 67308"/>
                <a:gd name="connsiteY33" fmla="*/ 49690 h 58298"/>
                <a:gd name="connsiteX34" fmla="*/ 43303 w 67308"/>
                <a:gd name="connsiteY34" fmla="*/ 49266 h 58298"/>
                <a:gd name="connsiteX35" fmla="*/ 42111 w 67308"/>
                <a:gd name="connsiteY35" fmla="*/ 50035 h 58298"/>
                <a:gd name="connsiteX36" fmla="*/ 41258 w 67308"/>
                <a:gd name="connsiteY36" fmla="*/ 51916 h 58298"/>
                <a:gd name="connsiteX37" fmla="*/ 36942 w 67308"/>
                <a:gd name="connsiteY37" fmla="*/ 50403 h 58298"/>
                <a:gd name="connsiteX38" fmla="*/ 34145 w 67308"/>
                <a:gd name="connsiteY38" fmla="*/ 50498 h 58298"/>
                <a:gd name="connsiteX0" fmla="*/ 34145 w 67308"/>
                <a:gd name="connsiteY0" fmla="*/ 50834 h 58634"/>
                <a:gd name="connsiteX1" fmla="*/ 23125 w 67308"/>
                <a:gd name="connsiteY1" fmla="*/ 58485 h 58634"/>
                <a:gd name="connsiteX2" fmla="*/ 20557 w 67308"/>
                <a:gd name="connsiteY2" fmla="*/ 55846 h 58634"/>
                <a:gd name="connsiteX3" fmla="*/ 19400 w 67308"/>
                <a:gd name="connsiteY3" fmla="*/ 51464 h 58634"/>
                <a:gd name="connsiteX4" fmla="*/ 11302 w 67308"/>
                <a:gd name="connsiteY4" fmla="*/ 47452 h 58634"/>
                <a:gd name="connsiteX5" fmla="*/ 3791 w 67308"/>
                <a:gd name="connsiteY5" fmla="*/ 42836 h 58634"/>
                <a:gd name="connsiteX6" fmla="*/ 4413 w 67308"/>
                <a:gd name="connsiteY6" fmla="*/ 37576 h 58634"/>
                <a:gd name="connsiteX7" fmla="*/ 63 w 67308"/>
                <a:gd name="connsiteY7" fmla="*/ 24487 h 58634"/>
                <a:gd name="connsiteX8" fmla="*/ 8244 w 67308"/>
                <a:gd name="connsiteY8" fmla="*/ 23885 h 58634"/>
                <a:gd name="connsiteX9" fmla="*/ 10998 w 67308"/>
                <a:gd name="connsiteY9" fmla="*/ 23113 h 58634"/>
                <a:gd name="connsiteX10" fmla="*/ 13705 w 67308"/>
                <a:gd name="connsiteY10" fmla="*/ 15776 h 58634"/>
                <a:gd name="connsiteX11" fmla="*/ 19967 w 67308"/>
                <a:gd name="connsiteY11" fmla="*/ 18375 h 58634"/>
                <a:gd name="connsiteX12" fmla="*/ 25527 w 67308"/>
                <a:gd name="connsiteY12" fmla="*/ 15043 h 58634"/>
                <a:gd name="connsiteX13" fmla="*/ 28347 w 67308"/>
                <a:gd name="connsiteY13" fmla="*/ 15577 h 58634"/>
                <a:gd name="connsiteX14" fmla="*/ 29983 w 67308"/>
                <a:gd name="connsiteY14" fmla="*/ 12337 h 58634"/>
                <a:gd name="connsiteX15" fmla="*/ 33694 w 67308"/>
                <a:gd name="connsiteY15" fmla="*/ 12506 h 58634"/>
                <a:gd name="connsiteX16" fmla="*/ 37915 w 67308"/>
                <a:gd name="connsiteY16" fmla="*/ 9331 h 58634"/>
                <a:gd name="connsiteX17" fmla="*/ 46588 w 67308"/>
                <a:gd name="connsiteY17" fmla="*/ 7817 h 58634"/>
                <a:gd name="connsiteX18" fmla="*/ 47675 w 67308"/>
                <a:gd name="connsiteY18" fmla="*/ 4714 h 58634"/>
                <a:gd name="connsiteX19" fmla="*/ 51487 w 67308"/>
                <a:gd name="connsiteY19" fmla="*/ 343 h 58634"/>
                <a:gd name="connsiteX20" fmla="*/ 58130 w 67308"/>
                <a:gd name="connsiteY20" fmla="*/ 16480 h 58634"/>
                <a:gd name="connsiteX21" fmla="*/ 56744 w 67308"/>
                <a:gd name="connsiteY21" fmla="*/ 19428 h 58634"/>
                <a:gd name="connsiteX22" fmla="*/ 57361 w 67308"/>
                <a:gd name="connsiteY22" fmla="*/ 20688 h 58634"/>
                <a:gd name="connsiteX23" fmla="*/ 58680 w 67308"/>
                <a:gd name="connsiteY23" fmla="*/ 23843 h 58634"/>
                <a:gd name="connsiteX24" fmla="*/ 62321 w 67308"/>
                <a:gd name="connsiteY24" fmla="*/ 24113 h 58634"/>
                <a:gd name="connsiteX25" fmla="*/ 63676 w 67308"/>
                <a:gd name="connsiteY25" fmla="*/ 27308 h 58634"/>
                <a:gd name="connsiteX26" fmla="*/ 62404 w 67308"/>
                <a:gd name="connsiteY26" fmla="*/ 28418 h 58634"/>
                <a:gd name="connsiteX27" fmla="*/ 67256 w 67308"/>
                <a:gd name="connsiteY27" fmla="*/ 30114 h 58634"/>
                <a:gd name="connsiteX28" fmla="*/ 61432 w 67308"/>
                <a:gd name="connsiteY28" fmla="*/ 31105 h 58634"/>
                <a:gd name="connsiteX29" fmla="*/ 60100 w 67308"/>
                <a:gd name="connsiteY29" fmla="*/ 34081 h 58634"/>
                <a:gd name="connsiteX30" fmla="*/ 61711 w 67308"/>
                <a:gd name="connsiteY30" fmla="*/ 39971 h 58634"/>
                <a:gd name="connsiteX31" fmla="*/ 58823 w 67308"/>
                <a:gd name="connsiteY31" fmla="*/ 40340 h 58634"/>
                <a:gd name="connsiteX32" fmla="*/ 55623 w 67308"/>
                <a:gd name="connsiteY32" fmla="*/ 43339 h 58634"/>
                <a:gd name="connsiteX33" fmla="*/ 56244 w 67308"/>
                <a:gd name="connsiteY33" fmla="*/ 48342 h 58634"/>
                <a:gd name="connsiteX34" fmla="*/ 46186 w 67308"/>
                <a:gd name="connsiteY34" fmla="*/ 50026 h 58634"/>
                <a:gd name="connsiteX35" fmla="*/ 43303 w 67308"/>
                <a:gd name="connsiteY35" fmla="*/ 49602 h 58634"/>
                <a:gd name="connsiteX36" fmla="*/ 42111 w 67308"/>
                <a:gd name="connsiteY36" fmla="*/ 50371 h 58634"/>
                <a:gd name="connsiteX37" fmla="*/ 41258 w 67308"/>
                <a:gd name="connsiteY37" fmla="*/ 52252 h 58634"/>
                <a:gd name="connsiteX38" fmla="*/ 36942 w 67308"/>
                <a:gd name="connsiteY38" fmla="*/ 50739 h 58634"/>
                <a:gd name="connsiteX39" fmla="*/ 34145 w 67308"/>
                <a:gd name="connsiteY39" fmla="*/ 50834 h 58634"/>
                <a:gd name="connsiteX0" fmla="*/ 34145 w 67308"/>
                <a:gd name="connsiteY0" fmla="*/ 50834 h 58634"/>
                <a:gd name="connsiteX1" fmla="*/ 23125 w 67308"/>
                <a:gd name="connsiteY1" fmla="*/ 58485 h 58634"/>
                <a:gd name="connsiteX2" fmla="*/ 20557 w 67308"/>
                <a:gd name="connsiteY2" fmla="*/ 55846 h 58634"/>
                <a:gd name="connsiteX3" fmla="*/ 19400 w 67308"/>
                <a:gd name="connsiteY3" fmla="*/ 51464 h 58634"/>
                <a:gd name="connsiteX4" fmla="*/ 11302 w 67308"/>
                <a:gd name="connsiteY4" fmla="*/ 47452 h 58634"/>
                <a:gd name="connsiteX5" fmla="*/ 3791 w 67308"/>
                <a:gd name="connsiteY5" fmla="*/ 42836 h 58634"/>
                <a:gd name="connsiteX6" fmla="*/ 4413 w 67308"/>
                <a:gd name="connsiteY6" fmla="*/ 37576 h 58634"/>
                <a:gd name="connsiteX7" fmla="*/ 63 w 67308"/>
                <a:gd name="connsiteY7" fmla="*/ 24487 h 58634"/>
                <a:gd name="connsiteX8" fmla="*/ 8244 w 67308"/>
                <a:gd name="connsiteY8" fmla="*/ 23885 h 58634"/>
                <a:gd name="connsiteX9" fmla="*/ 10998 w 67308"/>
                <a:gd name="connsiteY9" fmla="*/ 23113 h 58634"/>
                <a:gd name="connsiteX10" fmla="*/ 13705 w 67308"/>
                <a:gd name="connsiteY10" fmla="*/ 15776 h 58634"/>
                <a:gd name="connsiteX11" fmla="*/ 19967 w 67308"/>
                <a:gd name="connsiteY11" fmla="*/ 18375 h 58634"/>
                <a:gd name="connsiteX12" fmla="*/ 25527 w 67308"/>
                <a:gd name="connsiteY12" fmla="*/ 15043 h 58634"/>
                <a:gd name="connsiteX13" fmla="*/ 28347 w 67308"/>
                <a:gd name="connsiteY13" fmla="*/ 15577 h 58634"/>
                <a:gd name="connsiteX14" fmla="*/ 29983 w 67308"/>
                <a:gd name="connsiteY14" fmla="*/ 12337 h 58634"/>
                <a:gd name="connsiteX15" fmla="*/ 33694 w 67308"/>
                <a:gd name="connsiteY15" fmla="*/ 12506 h 58634"/>
                <a:gd name="connsiteX16" fmla="*/ 37915 w 67308"/>
                <a:gd name="connsiteY16" fmla="*/ 9331 h 58634"/>
                <a:gd name="connsiteX17" fmla="*/ 44934 w 67308"/>
                <a:gd name="connsiteY17" fmla="*/ 6762 h 58634"/>
                <a:gd name="connsiteX18" fmla="*/ 47675 w 67308"/>
                <a:gd name="connsiteY18" fmla="*/ 4714 h 58634"/>
                <a:gd name="connsiteX19" fmla="*/ 51487 w 67308"/>
                <a:gd name="connsiteY19" fmla="*/ 343 h 58634"/>
                <a:gd name="connsiteX20" fmla="*/ 58130 w 67308"/>
                <a:gd name="connsiteY20" fmla="*/ 16480 h 58634"/>
                <a:gd name="connsiteX21" fmla="*/ 56744 w 67308"/>
                <a:gd name="connsiteY21" fmla="*/ 19428 h 58634"/>
                <a:gd name="connsiteX22" fmla="*/ 57361 w 67308"/>
                <a:gd name="connsiteY22" fmla="*/ 20688 h 58634"/>
                <a:gd name="connsiteX23" fmla="*/ 58680 w 67308"/>
                <a:gd name="connsiteY23" fmla="*/ 23843 h 58634"/>
                <a:gd name="connsiteX24" fmla="*/ 62321 w 67308"/>
                <a:gd name="connsiteY24" fmla="*/ 24113 h 58634"/>
                <a:gd name="connsiteX25" fmla="*/ 63676 w 67308"/>
                <a:gd name="connsiteY25" fmla="*/ 27308 h 58634"/>
                <a:gd name="connsiteX26" fmla="*/ 62404 w 67308"/>
                <a:gd name="connsiteY26" fmla="*/ 28418 h 58634"/>
                <a:gd name="connsiteX27" fmla="*/ 67256 w 67308"/>
                <a:gd name="connsiteY27" fmla="*/ 30114 h 58634"/>
                <a:gd name="connsiteX28" fmla="*/ 61432 w 67308"/>
                <a:gd name="connsiteY28" fmla="*/ 31105 h 58634"/>
                <a:gd name="connsiteX29" fmla="*/ 60100 w 67308"/>
                <a:gd name="connsiteY29" fmla="*/ 34081 h 58634"/>
                <a:gd name="connsiteX30" fmla="*/ 61711 w 67308"/>
                <a:gd name="connsiteY30" fmla="*/ 39971 h 58634"/>
                <a:gd name="connsiteX31" fmla="*/ 58823 w 67308"/>
                <a:gd name="connsiteY31" fmla="*/ 40340 h 58634"/>
                <a:gd name="connsiteX32" fmla="*/ 55623 w 67308"/>
                <a:gd name="connsiteY32" fmla="*/ 43339 h 58634"/>
                <a:gd name="connsiteX33" fmla="*/ 56244 w 67308"/>
                <a:gd name="connsiteY33" fmla="*/ 48342 h 58634"/>
                <a:gd name="connsiteX34" fmla="*/ 46186 w 67308"/>
                <a:gd name="connsiteY34" fmla="*/ 50026 h 58634"/>
                <a:gd name="connsiteX35" fmla="*/ 43303 w 67308"/>
                <a:gd name="connsiteY35" fmla="*/ 49602 h 58634"/>
                <a:gd name="connsiteX36" fmla="*/ 42111 w 67308"/>
                <a:gd name="connsiteY36" fmla="*/ 50371 h 58634"/>
                <a:gd name="connsiteX37" fmla="*/ 41258 w 67308"/>
                <a:gd name="connsiteY37" fmla="*/ 52252 h 58634"/>
                <a:gd name="connsiteX38" fmla="*/ 36942 w 67308"/>
                <a:gd name="connsiteY38" fmla="*/ 50739 h 58634"/>
                <a:gd name="connsiteX39" fmla="*/ 34145 w 67308"/>
                <a:gd name="connsiteY39" fmla="*/ 50834 h 58634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58130 w 67308"/>
                <a:gd name="connsiteY21" fmla="*/ 16257 h 58411"/>
                <a:gd name="connsiteX22" fmla="*/ 56744 w 67308"/>
                <a:gd name="connsiteY22" fmla="*/ 19205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6744 w 67308"/>
                <a:gd name="connsiteY22" fmla="*/ 19205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8068 w 67308"/>
                <a:gd name="connsiteY22" fmla="*/ 19469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8068 w 67308"/>
                <a:gd name="connsiteY22" fmla="*/ 19469 h 58411"/>
                <a:gd name="connsiteX23" fmla="*/ 57361 w 67308"/>
                <a:gd name="connsiteY23" fmla="*/ 20465 h 58411"/>
                <a:gd name="connsiteX24" fmla="*/ 60996 w 67308"/>
                <a:gd name="connsiteY24" fmla="*/ 22565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0175 w 67308"/>
                <a:gd name="connsiteY0" fmla="*/ 59449 h 59897"/>
                <a:gd name="connsiteX1" fmla="*/ 23125 w 67308"/>
                <a:gd name="connsiteY1" fmla="*/ 58262 h 59897"/>
                <a:gd name="connsiteX2" fmla="*/ 20557 w 67308"/>
                <a:gd name="connsiteY2" fmla="*/ 55623 h 59897"/>
                <a:gd name="connsiteX3" fmla="*/ 19400 w 67308"/>
                <a:gd name="connsiteY3" fmla="*/ 51241 h 59897"/>
                <a:gd name="connsiteX4" fmla="*/ 11302 w 67308"/>
                <a:gd name="connsiteY4" fmla="*/ 47229 h 59897"/>
                <a:gd name="connsiteX5" fmla="*/ 3791 w 67308"/>
                <a:gd name="connsiteY5" fmla="*/ 42613 h 59897"/>
                <a:gd name="connsiteX6" fmla="*/ 4413 w 67308"/>
                <a:gd name="connsiteY6" fmla="*/ 37353 h 59897"/>
                <a:gd name="connsiteX7" fmla="*/ 63 w 67308"/>
                <a:gd name="connsiteY7" fmla="*/ 24264 h 59897"/>
                <a:gd name="connsiteX8" fmla="*/ 8244 w 67308"/>
                <a:gd name="connsiteY8" fmla="*/ 23662 h 59897"/>
                <a:gd name="connsiteX9" fmla="*/ 10998 w 67308"/>
                <a:gd name="connsiteY9" fmla="*/ 22890 h 59897"/>
                <a:gd name="connsiteX10" fmla="*/ 13705 w 67308"/>
                <a:gd name="connsiteY10" fmla="*/ 15553 h 59897"/>
                <a:gd name="connsiteX11" fmla="*/ 19967 w 67308"/>
                <a:gd name="connsiteY11" fmla="*/ 18152 h 59897"/>
                <a:gd name="connsiteX12" fmla="*/ 25527 w 67308"/>
                <a:gd name="connsiteY12" fmla="*/ 14820 h 59897"/>
                <a:gd name="connsiteX13" fmla="*/ 28347 w 67308"/>
                <a:gd name="connsiteY13" fmla="*/ 15354 h 59897"/>
                <a:gd name="connsiteX14" fmla="*/ 29983 w 67308"/>
                <a:gd name="connsiteY14" fmla="*/ 12114 h 59897"/>
                <a:gd name="connsiteX15" fmla="*/ 33694 w 67308"/>
                <a:gd name="connsiteY15" fmla="*/ 12283 h 59897"/>
                <a:gd name="connsiteX16" fmla="*/ 37915 w 67308"/>
                <a:gd name="connsiteY16" fmla="*/ 9108 h 59897"/>
                <a:gd name="connsiteX17" fmla="*/ 44934 w 67308"/>
                <a:gd name="connsiteY17" fmla="*/ 6539 h 59897"/>
                <a:gd name="connsiteX18" fmla="*/ 47675 w 67308"/>
                <a:gd name="connsiteY18" fmla="*/ 4491 h 59897"/>
                <a:gd name="connsiteX19" fmla="*/ 51487 w 67308"/>
                <a:gd name="connsiteY19" fmla="*/ 120 h 59897"/>
                <a:gd name="connsiteX20" fmla="*/ 62894 w 67308"/>
                <a:gd name="connsiteY20" fmla="*/ 9108 h 59897"/>
                <a:gd name="connsiteX21" fmla="*/ 60446 w 67308"/>
                <a:gd name="connsiteY21" fmla="*/ 16125 h 59897"/>
                <a:gd name="connsiteX22" fmla="*/ 58068 w 67308"/>
                <a:gd name="connsiteY22" fmla="*/ 19469 h 59897"/>
                <a:gd name="connsiteX23" fmla="*/ 57361 w 67308"/>
                <a:gd name="connsiteY23" fmla="*/ 20465 h 59897"/>
                <a:gd name="connsiteX24" fmla="*/ 60996 w 67308"/>
                <a:gd name="connsiteY24" fmla="*/ 22565 h 59897"/>
                <a:gd name="connsiteX25" fmla="*/ 62321 w 67308"/>
                <a:gd name="connsiteY25" fmla="*/ 23890 h 59897"/>
                <a:gd name="connsiteX26" fmla="*/ 63676 w 67308"/>
                <a:gd name="connsiteY26" fmla="*/ 27085 h 59897"/>
                <a:gd name="connsiteX27" fmla="*/ 62404 w 67308"/>
                <a:gd name="connsiteY27" fmla="*/ 28195 h 59897"/>
                <a:gd name="connsiteX28" fmla="*/ 67256 w 67308"/>
                <a:gd name="connsiteY28" fmla="*/ 29891 h 59897"/>
                <a:gd name="connsiteX29" fmla="*/ 61432 w 67308"/>
                <a:gd name="connsiteY29" fmla="*/ 30882 h 59897"/>
                <a:gd name="connsiteX30" fmla="*/ 60100 w 67308"/>
                <a:gd name="connsiteY30" fmla="*/ 33858 h 59897"/>
                <a:gd name="connsiteX31" fmla="*/ 61711 w 67308"/>
                <a:gd name="connsiteY31" fmla="*/ 39748 h 59897"/>
                <a:gd name="connsiteX32" fmla="*/ 58823 w 67308"/>
                <a:gd name="connsiteY32" fmla="*/ 40117 h 59897"/>
                <a:gd name="connsiteX33" fmla="*/ 55623 w 67308"/>
                <a:gd name="connsiteY33" fmla="*/ 43116 h 59897"/>
                <a:gd name="connsiteX34" fmla="*/ 56244 w 67308"/>
                <a:gd name="connsiteY34" fmla="*/ 48119 h 59897"/>
                <a:gd name="connsiteX35" fmla="*/ 46186 w 67308"/>
                <a:gd name="connsiteY35" fmla="*/ 49803 h 59897"/>
                <a:gd name="connsiteX36" fmla="*/ 43303 w 67308"/>
                <a:gd name="connsiteY36" fmla="*/ 49379 h 59897"/>
                <a:gd name="connsiteX37" fmla="*/ 42111 w 67308"/>
                <a:gd name="connsiteY37" fmla="*/ 50148 h 59897"/>
                <a:gd name="connsiteX38" fmla="*/ 41258 w 67308"/>
                <a:gd name="connsiteY38" fmla="*/ 52029 h 59897"/>
                <a:gd name="connsiteX39" fmla="*/ 36942 w 67308"/>
                <a:gd name="connsiteY39" fmla="*/ 50516 h 59897"/>
                <a:gd name="connsiteX40" fmla="*/ 30175 w 67308"/>
                <a:gd name="connsiteY40" fmla="*/ 59449 h 59897"/>
                <a:gd name="connsiteX0" fmla="*/ 30175 w 67308"/>
                <a:gd name="connsiteY0" fmla="*/ 59449 h 62525"/>
                <a:gd name="connsiteX1" fmla="*/ 23125 w 67308"/>
                <a:gd name="connsiteY1" fmla="*/ 58262 h 62525"/>
                <a:gd name="connsiteX2" fmla="*/ 20557 w 67308"/>
                <a:gd name="connsiteY2" fmla="*/ 55623 h 62525"/>
                <a:gd name="connsiteX3" fmla="*/ 19400 w 67308"/>
                <a:gd name="connsiteY3" fmla="*/ 51241 h 62525"/>
                <a:gd name="connsiteX4" fmla="*/ 11302 w 67308"/>
                <a:gd name="connsiteY4" fmla="*/ 47229 h 62525"/>
                <a:gd name="connsiteX5" fmla="*/ 3791 w 67308"/>
                <a:gd name="connsiteY5" fmla="*/ 42613 h 62525"/>
                <a:gd name="connsiteX6" fmla="*/ 4413 w 67308"/>
                <a:gd name="connsiteY6" fmla="*/ 37353 h 62525"/>
                <a:gd name="connsiteX7" fmla="*/ 63 w 67308"/>
                <a:gd name="connsiteY7" fmla="*/ 24264 h 62525"/>
                <a:gd name="connsiteX8" fmla="*/ 8244 w 67308"/>
                <a:gd name="connsiteY8" fmla="*/ 23662 h 62525"/>
                <a:gd name="connsiteX9" fmla="*/ 10998 w 67308"/>
                <a:gd name="connsiteY9" fmla="*/ 22890 h 62525"/>
                <a:gd name="connsiteX10" fmla="*/ 13705 w 67308"/>
                <a:gd name="connsiteY10" fmla="*/ 15553 h 62525"/>
                <a:gd name="connsiteX11" fmla="*/ 19967 w 67308"/>
                <a:gd name="connsiteY11" fmla="*/ 18152 h 62525"/>
                <a:gd name="connsiteX12" fmla="*/ 25527 w 67308"/>
                <a:gd name="connsiteY12" fmla="*/ 14820 h 62525"/>
                <a:gd name="connsiteX13" fmla="*/ 28347 w 67308"/>
                <a:gd name="connsiteY13" fmla="*/ 15354 h 62525"/>
                <a:gd name="connsiteX14" fmla="*/ 29983 w 67308"/>
                <a:gd name="connsiteY14" fmla="*/ 12114 h 62525"/>
                <a:gd name="connsiteX15" fmla="*/ 33694 w 67308"/>
                <a:gd name="connsiteY15" fmla="*/ 12283 h 62525"/>
                <a:gd name="connsiteX16" fmla="*/ 37915 w 67308"/>
                <a:gd name="connsiteY16" fmla="*/ 9108 h 62525"/>
                <a:gd name="connsiteX17" fmla="*/ 44934 w 67308"/>
                <a:gd name="connsiteY17" fmla="*/ 6539 h 62525"/>
                <a:gd name="connsiteX18" fmla="*/ 47675 w 67308"/>
                <a:gd name="connsiteY18" fmla="*/ 4491 h 62525"/>
                <a:gd name="connsiteX19" fmla="*/ 51487 w 67308"/>
                <a:gd name="connsiteY19" fmla="*/ 120 h 62525"/>
                <a:gd name="connsiteX20" fmla="*/ 62894 w 67308"/>
                <a:gd name="connsiteY20" fmla="*/ 9108 h 62525"/>
                <a:gd name="connsiteX21" fmla="*/ 60446 w 67308"/>
                <a:gd name="connsiteY21" fmla="*/ 16125 h 62525"/>
                <a:gd name="connsiteX22" fmla="*/ 58068 w 67308"/>
                <a:gd name="connsiteY22" fmla="*/ 19469 h 62525"/>
                <a:gd name="connsiteX23" fmla="*/ 57361 w 67308"/>
                <a:gd name="connsiteY23" fmla="*/ 20465 h 62525"/>
                <a:gd name="connsiteX24" fmla="*/ 60996 w 67308"/>
                <a:gd name="connsiteY24" fmla="*/ 22565 h 62525"/>
                <a:gd name="connsiteX25" fmla="*/ 62321 w 67308"/>
                <a:gd name="connsiteY25" fmla="*/ 23890 h 62525"/>
                <a:gd name="connsiteX26" fmla="*/ 63676 w 67308"/>
                <a:gd name="connsiteY26" fmla="*/ 27085 h 62525"/>
                <a:gd name="connsiteX27" fmla="*/ 62404 w 67308"/>
                <a:gd name="connsiteY27" fmla="*/ 28195 h 62525"/>
                <a:gd name="connsiteX28" fmla="*/ 67256 w 67308"/>
                <a:gd name="connsiteY28" fmla="*/ 29891 h 62525"/>
                <a:gd name="connsiteX29" fmla="*/ 61432 w 67308"/>
                <a:gd name="connsiteY29" fmla="*/ 30882 h 62525"/>
                <a:gd name="connsiteX30" fmla="*/ 60100 w 67308"/>
                <a:gd name="connsiteY30" fmla="*/ 33858 h 62525"/>
                <a:gd name="connsiteX31" fmla="*/ 61711 w 67308"/>
                <a:gd name="connsiteY31" fmla="*/ 39748 h 62525"/>
                <a:gd name="connsiteX32" fmla="*/ 58823 w 67308"/>
                <a:gd name="connsiteY32" fmla="*/ 40117 h 62525"/>
                <a:gd name="connsiteX33" fmla="*/ 55623 w 67308"/>
                <a:gd name="connsiteY33" fmla="*/ 43116 h 62525"/>
                <a:gd name="connsiteX34" fmla="*/ 56244 w 67308"/>
                <a:gd name="connsiteY34" fmla="*/ 48119 h 62525"/>
                <a:gd name="connsiteX35" fmla="*/ 46186 w 67308"/>
                <a:gd name="connsiteY35" fmla="*/ 49803 h 62525"/>
                <a:gd name="connsiteX36" fmla="*/ 43303 w 67308"/>
                <a:gd name="connsiteY36" fmla="*/ 49379 h 62525"/>
                <a:gd name="connsiteX37" fmla="*/ 42111 w 67308"/>
                <a:gd name="connsiteY37" fmla="*/ 50148 h 62525"/>
                <a:gd name="connsiteX38" fmla="*/ 41258 w 67308"/>
                <a:gd name="connsiteY38" fmla="*/ 52029 h 62525"/>
                <a:gd name="connsiteX39" fmla="*/ 32972 w 67308"/>
                <a:gd name="connsiteY39" fmla="*/ 62256 h 62525"/>
                <a:gd name="connsiteX40" fmla="*/ 30175 w 67308"/>
                <a:gd name="connsiteY40" fmla="*/ 59449 h 6252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2111 w 67308"/>
                <a:gd name="connsiteY37" fmla="*/ 50148 h 63235"/>
                <a:gd name="connsiteX38" fmla="*/ 41258 w 67308"/>
                <a:gd name="connsiteY38" fmla="*/ 52029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2111 w 67308"/>
                <a:gd name="connsiteY37" fmla="*/ 50148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8891 w 67308"/>
                <a:gd name="connsiteY34" fmla="*/ 55110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60751 w 67308"/>
                <a:gd name="connsiteY33" fmla="*/ 53669 h 63235"/>
                <a:gd name="connsiteX34" fmla="*/ 58891 w 67308"/>
                <a:gd name="connsiteY34" fmla="*/ 55110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939"/>
                <a:gd name="connsiteY0" fmla="*/ 59449 h 63235"/>
                <a:gd name="connsiteX1" fmla="*/ 23125 w 67939"/>
                <a:gd name="connsiteY1" fmla="*/ 58262 h 63235"/>
                <a:gd name="connsiteX2" fmla="*/ 20557 w 67939"/>
                <a:gd name="connsiteY2" fmla="*/ 55623 h 63235"/>
                <a:gd name="connsiteX3" fmla="*/ 19400 w 67939"/>
                <a:gd name="connsiteY3" fmla="*/ 51241 h 63235"/>
                <a:gd name="connsiteX4" fmla="*/ 11302 w 67939"/>
                <a:gd name="connsiteY4" fmla="*/ 47229 h 63235"/>
                <a:gd name="connsiteX5" fmla="*/ 3791 w 67939"/>
                <a:gd name="connsiteY5" fmla="*/ 42613 h 63235"/>
                <a:gd name="connsiteX6" fmla="*/ 4413 w 67939"/>
                <a:gd name="connsiteY6" fmla="*/ 37353 h 63235"/>
                <a:gd name="connsiteX7" fmla="*/ 63 w 67939"/>
                <a:gd name="connsiteY7" fmla="*/ 24264 h 63235"/>
                <a:gd name="connsiteX8" fmla="*/ 8244 w 67939"/>
                <a:gd name="connsiteY8" fmla="*/ 23662 h 63235"/>
                <a:gd name="connsiteX9" fmla="*/ 10998 w 67939"/>
                <a:gd name="connsiteY9" fmla="*/ 22890 h 63235"/>
                <a:gd name="connsiteX10" fmla="*/ 13705 w 67939"/>
                <a:gd name="connsiteY10" fmla="*/ 15553 h 63235"/>
                <a:gd name="connsiteX11" fmla="*/ 19967 w 67939"/>
                <a:gd name="connsiteY11" fmla="*/ 18152 h 63235"/>
                <a:gd name="connsiteX12" fmla="*/ 25527 w 67939"/>
                <a:gd name="connsiteY12" fmla="*/ 14820 h 63235"/>
                <a:gd name="connsiteX13" fmla="*/ 28347 w 67939"/>
                <a:gd name="connsiteY13" fmla="*/ 15354 h 63235"/>
                <a:gd name="connsiteX14" fmla="*/ 29983 w 67939"/>
                <a:gd name="connsiteY14" fmla="*/ 12114 h 63235"/>
                <a:gd name="connsiteX15" fmla="*/ 33694 w 67939"/>
                <a:gd name="connsiteY15" fmla="*/ 12283 h 63235"/>
                <a:gd name="connsiteX16" fmla="*/ 37915 w 67939"/>
                <a:gd name="connsiteY16" fmla="*/ 9108 h 63235"/>
                <a:gd name="connsiteX17" fmla="*/ 44934 w 67939"/>
                <a:gd name="connsiteY17" fmla="*/ 6539 h 63235"/>
                <a:gd name="connsiteX18" fmla="*/ 47675 w 67939"/>
                <a:gd name="connsiteY18" fmla="*/ 4491 h 63235"/>
                <a:gd name="connsiteX19" fmla="*/ 51487 w 67939"/>
                <a:gd name="connsiteY19" fmla="*/ 120 h 63235"/>
                <a:gd name="connsiteX20" fmla="*/ 62894 w 67939"/>
                <a:gd name="connsiteY20" fmla="*/ 9108 h 63235"/>
                <a:gd name="connsiteX21" fmla="*/ 60446 w 67939"/>
                <a:gd name="connsiteY21" fmla="*/ 16125 h 63235"/>
                <a:gd name="connsiteX22" fmla="*/ 58068 w 67939"/>
                <a:gd name="connsiteY22" fmla="*/ 19469 h 63235"/>
                <a:gd name="connsiteX23" fmla="*/ 57361 w 67939"/>
                <a:gd name="connsiteY23" fmla="*/ 20465 h 63235"/>
                <a:gd name="connsiteX24" fmla="*/ 60996 w 67939"/>
                <a:gd name="connsiteY24" fmla="*/ 22565 h 63235"/>
                <a:gd name="connsiteX25" fmla="*/ 62321 w 67939"/>
                <a:gd name="connsiteY25" fmla="*/ 23890 h 63235"/>
                <a:gd name="connsiteX26" fmla="*/ 63676 w 67939"/>
                <a:gd name="connsiteY26" fmla="*/ 27085 h 63235"/>
                <a:gd name="connsiteX27" fmla="*/ 62404 w 67939"/>
                <a:gd name="connsiteY27" fmla="*/ 28195 h 63235"/>
                <a:gd name="connsiteX28" fmla="*/ 67256 w 67939"/>
                <a:gd name="connsiteY28" fmla="*/ 29891 h 63235"/>
                <a:gd name="connsiteX29" fmla="*/ 61432 w 67939"/>
                <a:gd name="connsiteY29" fmla="*/ 30882 h 63235"/>
                <a:gd name="connsiteX30" fmla="*/ 60100 w 67939"/>
                <a:gd name="connsiteY30" fmla="*/ 33858 h 63235"/>
                <a:gd name="connsiteX31" fmla="*/ 61711 w 67939"/>
                <a:gd name="connsiteY31" fmla="*/ 39748 h 63235"/>
                <a:gd name="connsiteX32" fmla="*/ 67756 w 67939"/>
                <a:gd name="connsiteY32" fmla="*/ 56211 h 63235"/>
                <a:gd name="connsiteX33" fmla="*/ 60751 w 67939"/>
                <a:gd name="connsiteY33" fmla="*/ 53669 h 63235"/>
                <a:gd name="connsiteX34" fmla="*/ 58891 w 67939"/>
                <a:gd name="connsiteY34" fmla="*/ 55110 h 63235"/>
                <a:gd name="connsiteX35" fmla="*/ 55284 w 67939"/>
                <a:gd name="connsiteY35" fmla="*/ 59169 h 63235"/>
                <a:gd name="connsiteX36" fmla="*/ 50582 w 67939"/>
                <a:gd name="connsiteY36" fmla="*/ 55579 h 63235"/>
                <a:gd name="connsiteX37" fmla="*/ 47405 w 67939"/>
                <a:gd name="connsiteY37" fmla="*/ 58591 h 63235"/>
                <a:gd name="connsiteX38" fmla="*/ 38942 w 67939"/>
                <a:gd name="connsiteY38" fmla="*/ 57437 h 63235"/>
                <a:gd name="connsiteX39" fmla="*/ 37584 w 67939"/>
                <a:gd name="connsiteY39" fmla="*/ 62402 h 63235"/>
                <a:gd name="connsiteX40" fmla="*/ 32972 w 67939"/>
                <a:gd name="connsiteY40" fmla="*/ 62256 h 63235"/>
                <a:gd name="connsiteX41" fmla="*/ 30175 w 67939"/>
                <a:gd name="connsiteY41" fmla="*/ 59449 h 63235"/>
                <a:gd name="connsiteX0" fmla="*/ 30175 w 69324"/>
                <a:gd name="connsiteY0" fmla="*/ 59449 h 63235"/>
                <a:gd name="connsiteX1" fmla="*/ 23125 w 69324"/>
                <a:gd name="connsiteY1" fmla="*/ 58262 h 63235"/>
                <a:gd name="connsiteX2" fmla="*/ 20557 w 69324"/>
                <a:gd name="connsiteY2" fmla="*/ 55623 h 63235"/>
                <a:gd name="connsiteX3" fmla="*/ 19400 w 69324"/>
                <a:gd name="connsiteY3" fmla="*/ 51241 h 63235"/>
                <a:gd name="connsiteX4" fmla="*/ 11302 w 69324"/>
                <a:gd name="connsiteY4" fmla="*/ 47229 h 63235"/>
                <a:gd name="connsiteX5" fmla="*/ 3791 w 69324"/>
                <a:gd name="connsiteY5" fmla="*/ 42613 h 63235"/>
                <a:gd name="connsiteX6" fmla="*/ 4413 w 69324"/>
                <a:gd name="connsiteY6" fmla="*/ 37353 h 63235"/>
                <a:gd name="connsiteX7" fmla="*/ 63 w 69324"/>
                <a:gd name="connsiteY7" fmla="*/ 24264 h 63235"/>
                <a:gd name="connsiteX8" fmla="*/ 8244 w 69324"/>
                <a:gd name="connsiteY8" fmla="*/ 23662 h 63235"/>
                <a:gd name="connsiteX9" fmla="*/ 10998 w 69324"/>
                <a:gd name="connsiteY9" fmla="*/ 22890 h 63235"/>
                <a:gd name="connsiteX10" fmla="*/ 13705 w 69324"/>
                <a:gd name="connsiteY10" fmla="*/ 15553 h 63235"/>
                <a:gd name="connsiteX11" fmla="*/ 19967 w 69324"/>
                <a:gd name="connsiteY11" fmla="*/ 18152 h 63235"/>
                <a:gd name="connsiteX12" fmla="*/ 25527 w 69324"/>
                <a:gd name="connsiteY12" fmla="*/ 14820 h 63235"/>
                <a:gd name="connsiteX13" fmla="*/ 28347 w 69324"/>
                <a:gd name="connsiteY13" fmla="*/ 15354 h 63235"/>
                <a:gd name="connsiteX14" fmla="*/ 29983 w 69324"/>
                <a:gd name="connsiteY14" fmla="*/ 12114 h 63235"/>
                <a:gd name="connsiteX15" fmla="*/ 33694 w 69324"/>
                <a:gd name="connsiteY15" fmla="*/ 12283 h 63235"/>
                <a:gd name="connsiteX16" fmla="*/ 37915 w 69324"/>
                <a:gd name="connsiteY16" fmla="*/ 9108 h 63235"/>
                <a:gd name="connsiteX17" fmla="*/ 44934 w 69324"/>
                <a:gd name="connsiteY17" fmla="*/ 6539 h 63235"/>
                <a:gd name="connsiteX18" fmla="*/ 47675 w 69324"/>
                <a:gd name="connsiteY18" fmla="*/ 4491 h 63235"/>
                <a:gd name="connsiteX19" fmla="*/ 51487 w 69324"/>
                <a:gd name="connsiteY19" fmla="*/ 120 h 63235"/>
                <a:gd name="connsiteX20" fmla="*/ 62894 w 69324"/>
                <a:gd name="connsiteY20" fmla="*/ 9108 h 63235"/>
                <a:gd name="connsiteX21" fmla="*/ 60446 w 69324"/>
                <a:gd name="connsiteY21" fmla="*/ 16125 h 63235"/>
                <a:gd name="connsiteX22" fmla="*/ 58068 w 69324"/>
                <a:gd name="connsiteY22" fmla="*/ 19469 h 63235"/>
                <a:gd name="connsiteX23" fmla="*/ 57361 w 69324"/>
                <a:gd name="connsiteY23" fmla="*/ 20465 h 63235"/>
                <a:gd name="connsiteX24" fmla="*/ 60996 w 69324"/>
                <a:gd name="connsiteY24" fmla="*/ 22565 h 63235"/>
                <a:gd name="connsiteX25" fmla="*/ 62321 w 69324"/>
                <a:gd name="connsiteY25" fmla="*/ 23890 h 63235"/>
                <a:gd name="connsiteX26" fmla="*/ 63676 w 69324"/>
                <a:gd name="connsiteY26" fmla="*/ 27085 h 63235"/>
                <a:gd name="connsiteX27" fmla="*/ 62404 w 69324"/>
                <a:gd name="connsiteY27" fmla="*/ 28195 h 63235"/>
                <a:gd name="connsiteX28" fmla="*/ 67256 w 69324"/>
                <a:gd name="connsiteY28" fmla="*/ 29891 h 63235"/>
                <a:gd name="connsiteX29" fmla="*/ 61432 w 69324"/>
                <a:gd name="connsiteY29" fmla="*/ 30882 h 63235"/>
                <a:gd name="connsiteX30" fmla="*/ 60100 w 69324"/>
                <a:gd name="connsiteY30" fmla="*/ 33858 h 63235"/>
                <a:gd name="connsiteX31" fmla="*/ 69320 w 69324"/>
                <a:gd name="connsiteY31" fmla="*/ 53731 h 63235"/>
                <a:gd name="connsiteX32" fmla="*/ 67756 w 69324"/>
                <a:gd name="connsiteY32" fmla="*/ 56211 h 63235"/>
                <a:gd name="connsiteX33" fmla="*/ 60751 w 69324"/>
                <a:gd name="connsiteY33" fmla="*/ 53669 h 63235"/>
                <a:gd name="connsiteX34" fmla="*/ 58891 w 69324"/>
                <a:gd name="connsiteY34" fmla="*/ 55110 h 63235"/>
                <a:gd name="connsiteX35" fmla="*/ 55284 w 69324"/>
                <a:gd name="connsiteY35" fmla="*/ 59169 h 63235"/>
                <a:gd name="connsiteX36" fmla="*/ 50582 w 69324"/>
                <a:gd name="connsiteY36" fmla="*/ 55579 h 63235"/>
                <a:gd name="connsiteX37" fmla="*/ 47405 w 69324"/>
                <a:gd name="connsiteY37" fmla="*/ 58591 h 63235"/>
                <a:gd name="connsiteX38" fmla="*/ 38942 w 69324"/>
                <a:gd name="connsiteY38" fmla="*/ 57437 h 63235"/>
                <a:gd name="connsiteX39" fmla="*/ 37584 w 69324"/>
                <a:gd name="connsiteY39" fmla="*/ 62402 h 63235"/>
                <a:gd name="connsiteX40" fmla="*/ 32972 w 69324"/>
                <a:gd name="connsiteY40" fmla="*/ 62256 h 63235"/>
                <a:gd name="connsiteX41" fmla="*/ 30175 w 69324"/>
                <a:gd name="connsiteY41" fmla="*/ 59449 h 63235"/>
                <a:gd name="connsiteX0" fmla="*/ 30175 w 76944"/>
                <a:gd name="connsiteY0" fmla="*/ 59449 h 63235"/>
                <a:gd name="connsiteX1" fmla="*/ 23125 w 76944"/>
                <a:gd name="connsiteY1" fmla="*/ 58262 h 63235"/>
                <a:gd name="connsiteX2" fmla="*/ 20557 w 76944"/>
                <a:gd name="connsiteY2" fmla="*/ 55623 h 63235"/>
                <a:gd name="connsiteX3" fmla="*/ 19400 w 76944"/>
                <a:gd name="connsiteY3" fmla="*/ 51241 h 63235"/>
                <a:gd name="connsiteX4" fmla="*/ 11302 w 76944"/>
                <a:gd name="connsiteY4" fmla="*/ 47229 h 63235"/>
                <a:gd name="connsiteX5" fmla="*/ 3791 w 76944"/>
                <a:gd name="connsiteY5" fmla="*/ 42613 h 63235"/>
                <a:gd name="connsiteX6" fmla="*/ 4413 w 76944"/>
                <a:gd name="connsiteY6" fmla="*/ 37353 h 63235"/>
                <a:gd name="connsiteX7" fmla="*/ 63 w 76944"/>
                <a:gd name="connsiteY7" fmla="*/ 24264 h 63235"/>
                <a:gd name="connsiteX8" fmla="*/ 8244 w 76944"/>
                <a:gd name="connsiteY8" fmla="*/ 23662 h 63235"/>
                <a:gd name="connsiteX9" fmla="*/ 10998 w 76944"/>
                <a:gd name="connsiteY9" fmla="*/ 22890 h 63235"/>
                <a:gd name="connsiteX10" fmla="*/ 13705 w 76944"/>
                <a:gd name="connsiteY10" fmla="*/ 15553 h 63235"/>
                <a:gd name="connsiteX11" fmla="*/ 19967 w 76944"/>
                <a:gd name="connsiteY11" fmla="*/ 18152 h 63235"/>
                <a:gd name="connsiteX12" fmla="*/ 25527 w 76944"/>
                <a:gd name="connsiteY12" fmla="*/ 14820 h 63235"/>
                <a:gd name="connsiteX13" fmla="*/ 28347 w 76944"/>
                <a:gd name="connsiteY13" fmla="*/ 15354 h 63235"/>
                <a:gd name="connsiteX14" fmla="*/ 29983 w 76944"/>
                <a:gd name="connsiteY14" fmla="*/ 12114 h 63235"/>
                <a:gd name="connsiteX15" fmla="*/ 33694 w 76944"/>
                <a:gd name="connsiteY15" fmla="*/ 12283 h 63235"/>
                <a:gd name="connsiteX16" fmla="*/ 37915 w 76944"/>
                <a:gd name="connsiteY16" fmla="*/ 9108 h 63235"/>
                <a:gd name="connsiteX17" fmla="*/ 44934 w 76944"/>
                <a:gd name="connsiteY17" fmla="*/ 6539 h 63235"/>
                <a:gd name="connsiteX18" fmla="*/ 47675 w 76944"/>
                <a:gd name="connsiteY18" fmla="*/ 4491 h 63235"/>
                <a:gd name="connsiteX19" fmla="*/ 51487 w 76944"/>
                <a:gd name="connsiteY19" fmla="*/ 120 h 63235"/>
                <a:gd name="connsiteX20" fmla="*/ 62894 w 76944"/>
                <a:gd name="connsiteY20" fmla="*/ 9108 h 63235"/>
                <a:gd name="connsiteX21" fmla="*/ 60446 w 76944"/>
                <a:gd name="connsiteY21" fmla="*/ 16125 h 63235"/>
                <a:gd name="connsiteX22" fmla="*/ 58068 w 76944"/>
                <a:gd name="connsiteY22" fmla="*/ 19469 h 63235"/>
                <a:gd name="connsiteX23" fmla="*/ 57361 w 76944"/>
                <a:gd name="connsiteY23" fmla="*/ 20465 h 63235"/>
                <a:gd name="connsiteX24" fmla="*/ 60996 w 76944"/>
                <a:gd name="connsiteY24" fmla="*/ 22565 h 63235"/>
                <a:gd name="connsiteX25" fmla="*/ 62321 w 76944"/>
                <a:gd name="connsiteY25" fmla="*/ 23890 h 63235"/>
                <a:gd name="connsiteX26" fmla="*/ 63676 w 76944"/>
                <a:gd name="connsiteY26" fmla="*/ 27085 h 63235"/>
                <a:gd name="connsiteX27" fmla="*/ 62404 w 76944"/>
                <a:gd name="connsiteY27" fmla="*/ 28195 h 63235"/>
                <a:gd name="connsiteX28" fmla="*/ 67256 w 76944"/>
                <a:gd name="connsiteY28" fmla="*/ 29891 h 63235"/>
                <a:gd name="connsiteX29" fmla="*/ 61432 w 76944"/>
                <a:gd name="connsiteY29" fmla="*/ 30882 h 63235"/>
                <a:gd name="connsiteX30" fmla="*/ 76808 w 76944"/>
                <a:gd name="connsiteY30" fmla="*/ 52062 h 63235"/>
                <a:gd name="connsiteX31" fmla="*/ 69320 w 76944"/>
                <a:gd name="connsiteY31" fmla="*/ 53731 h 63235"/>
                <a:gd name="connsiteX32" fmla="*/ 67756 w 76944"/>
                <a:gd name="connsiteY32" fmla="*/ 56211 h 63235"/>
                <a:gd name="connsiteX33" fmla="*/ 60751 w 76944"/>
                <a:gd name="connsiteY33" fmla="*/ 53669 h 63235"/>
                <a:gd name="connsiteX34" fmla="*/ 58891 w 76944"/>
                <a:gd name="connsiteY34" fmla="*/ 55110 h 63235"/>
                <a:gd name="connsiteX35" fmla="*/ 55284 w 76944"/>
                <a:gd name="connsiteY35" fmla="*/ 59169 h 63235"/>
                <a:gd name="connsiteX36" fmla="*/ 50582 w 76944"/>
                <a:gd name="connsiteY36" fmla="*/ 55579 h 63235"/>
                <a:gd name="connsiteX37" fmla="*/ 47405 w 76944"/>
                <a:gd name="connsiteY37" fmla="*/ 58591 h 63235"/>
                <a:gd name="connsiteX38" fmla="*/ 38942 w 76944"/>
                <a:gd name="connsiteY38" fmla="*/ 57437 h 63235"/>
                <a:gd name="connsiteX39" fmla="*/ 37584 w 76944"/>
                <a:gd name="connsiteY39" fmla="*/ 62402 h 63235"/>
                <a:gd name="connsiteX40" fmla="*/ 32972 w 76944"/>
                <a:gd name="connsiteY40" fmla="*/ 62256 h 63235"/>
                <a:gd name="connsiteX41" fmla="*/ 30175 w 76944"/>
                <a:gd name="connsiteY41" fmla="*/ 59449 h 63235"/>
                <a:gd name="connsiteX0" fmla="*/ 30175 w 76874"/>
                <a:gd name="connsiteY0" fmla="*/ 59449 h 63235"/>
                <a:gd name="connsiteX1" fmla="*/ 23125 w 76874"/>
                <a:gd name="connsiteY1" fmla="*/ 58262 h 63235"/>
                <a:gd name="connsiteX2" fmla="*/ 20557 w 76874"/>
                <a:gd name="connsiteY2" fmla="*/ 55623 h 63235"/>
                <a:gd name="connsiteX3" fmla="*/ 19400 w 76874"/>
                <a:gd name="connsiteY3" fmla="*/ 51241 h 63235"/>
                <a:gd name="connsiteX4" fmla="*/ 11302 w 76874"/>
                <a:gd name="connsiteY4" fmla="*/ 47229 h 63235"/>
                <a:gd name="connsiteX5" fmla="*/ 3791 w 76874"/>
                <a:gd name="connsiteY5" fmla="*/ 42613 h 63235"/>
                <a:gd name="connsiteX6" fmla="*/ 4413 w 76874"/>
                <a:gd name="connsiteY6" fmla="*/ 37353 h 63235"/>
                <a:gd name="connsiteX7" fmla="*/ 63 w 76874"/>
                <a:gd name="connsiteY7" fmla="*/ 24264 h 63235"/>
                <a:gd name="connsiteX8" fmla="*/ 8244 w 76874"/>
                <a:gd name="connsiteY8" fmla="*/ 23662 h 63235"/>
                <a:gd name="connsiteX9" fmla="*/ 10998 w 76874"/>
                <a:gd name="connsiteY9" fmla="*/ 22890 h 63235"/>
                <a:gd name="connsiteX10" fmla="*/ 13705 w 76874"/>
                <a:gd name="connsiteY10" fmla="*/ 15553 h 63235"/>
                <a:gd name="connsiteX11" fmla="*/ 19967 w 76874"/>
                <a:gd name="connsiteY11" fmla="*/ 18152 h 63235"/>
                <a:gd name="connsiteX12" fmla="*/ 25527 w 76874"/>
                <a:gd name="connsiteY12" fmla="*/ 14820 h 63235"/>
                <a:gd name="connsiteX13" fmla="*/ 28347 w 76874"/>
                <a:gd name="connsiteY13" fmla="*/ 15354 h 63235"/>
                <a:gd name="connsiteX14" fmla="*/ 29983 w 76874"/>
                <a:gd name="connsiteY14" fmla="*/ 12114 h 63235"/>
                <a:gd name="connsiteX15" fmla="*/ 33694 w 76874"/>
                <a:gd name="connsiteY15" fmla="*/ 12283 h 63235"/>
                <a:gd name="connsiteX16" fmla="*/ 37915 w 76874"/>
                <a:gd name="connsiteY16" fmla="*/ 9108 h 63235"/>
                <a:gd name="connsiteX17" fmla="*/ 44934 w 76874"/>
                <a:gd name="connsiteY17" fmla="*/ 6539 h 63235"/>
                <a:gd name="connsiteX18" fmla="*/ 47675 w 76874"/>
                <a:gd name="connsiteY18" fmla="*/ 4491 h 63235"/>
                <a:gd name="connsiteX19" fmla="*/ 51487 w 76874"/>
                <a:gd name="connsiteY19" fmla="*/ 120 h 63235"/>
                <a:gd name="connsiteX20" fmla="*/ 62894 w 76874"/>
                <a:gd name="connsiteY20" fmla="*/ 9108 h 63235"/>
                <a:gd name="connsiteX21" fmla="*/ 60446 w 76874"/>
                <a:gd name="connsiteY21" fmla="*/ 16125 h 63235"/>
                <a:gd name="connsiteX22" fmla="*/ 58068 w 76874"/>
                <a:gd name="connsiteY22" fmla="*/ 19469 h 63235"/>
                <a:gd name="connsiteX23" fmla="*/ 57361 w 76874"/>
                <a:gd name="connsiteY23" fmla="*/ 20465 h 63235"/>
                <a:gd name="connsiteX24" fmla="*/ 60996 w 76874"/>
                <a:gd name="connsiteY24" fmla="*/ 22565 h 63235"/>
                <a:gd name="connsiteX25" fmla="*/ 62321 w 76874"/>
                <a:gd name="connsiteY25" fmla="*/ 23890 h 63235"/>
                <a:gd name="connsiteX26" fmla="*/ 63676 w 76874"/>
                <a:gd name="connsiteY26" fmla="*/ 27085 h 63235"/>
                <a:gd name="connsiteX27" fmla="*/ 62404 w 76874"/>
                <a:gd name="connsiteY27" fmla="*/ 28195 h 63235"/>
                <a:gd name="connsiteX28" fmla="*/ 67256 w 76874"/>
                <a:gd name="connsiteY28" fmla="*/ 29891 h 63235"/>
                <a:gd name="connsiteX29" fmla="*/ 72681 w 76874"/>
                <a:gd name="connsiteY29" fmla="*/ 44337 h 63235"/>
                <a:gd name="connsiteX30" fmla="*/ 76808 w 76874"/>
                <a:gd name="connsiteY30" fmla="*/ 52062 h 63235"/>
                <a:gd name="connsiteX31" fmla="*/ 69320 w 76874"/>
                <a:gd name="connsiteY31" fmla="*/ 53731 h 63235"/>
                <a:gd name="connsiteX32" fmla="*/ 67756 w 76874"/>
                <a:gd name="connsiteY32" fmla="*/ 56211 h 63235"/>
                <a:gd name="connsiteX33" fmla="*/ 60751 w 76874"/>
                <a:gd name="connsiteY33" fmla="*/ 53669 h 63235"/>
                <a:gd name="connsiteX34" fmla="*/ 58891 w 76874"/>
                <a:gd name="connsiteY34" fmla="*/ 55110 h 63235"/>
                <a:gd name="connsiteX35" fmla="*/ 55284 w 76874"/>
                <a:gd name="connsiteY35" fmla="*/ 59169 h 63235"/>
                <a:gd name="connsiteX36" fmla="*/ 50582 w 76874"/>
                <a:gd name="connsiteY36" fmla="*/ 55579 h 63235"/>
                <a:gd name="connsiteX37" fmla="*/ 47405 w 76874"/>
                <a:gd name="connsiteY37" fmla="*/ 58591 h 63235"/>
                <a:gd name="connsiteX38" fmla="*/ 38942 w 76874"/>
                <a:gd name="connsiteY38" fmla="*/ 57437 h 63235"/>
                <a:gd name="connsiteX39" fmla="*/ 37584 w 76874"/>
                <a:gd name="connsiteY39" fmla="*/ 62402 h 63235"/>
                <a:gd name="connsiteX40" fmla="*/ 32972 w 76874"/>
                <a:gd name="connsiteY40" fmla="*/ 62256 h 63235"/>
                <a:gd name="connsiteX41" fmla="*/ 30175 w 76874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3676 w 76855"/>
                <a:gd name="connsiteY26" fmla="*/ 27085 h 63235"/>
                <a:gd name="connsiteX27" fmla="*/ 62404 w 76855"/>
                <a:gd name="connsiteY27" fmla="*/ 28195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3676 w 76855"/>
                <a:gd name="connsiteY26" fmla="*/ 27085 h 63235"/>
                <a:gd name="connsiteX27" fmla="*/ 70510 w 76855"/>
                <a:gd name="connsiteY27" fmla="*/ 31889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8473 w 76855"/>
                <a:gd name="connsiteY26" fmla="*/ 21413 h 63235"/>
                <a:gd name="connsiteX27" fmla="*/ 70510 w 76855"/>
                <a:gd name="connsiteY27" fmla="*/ 31889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8473 w 76855"/>
                <a:gd name="connsiteY25" fmla="*/ 21413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6323 w 76855"/>
                <a:gd name="connsiteY25" fmla="*/ 23260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7316 w 76855"/>
                <a:gd name="connsiteY25" fmla="*/ 22996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60996 w 76855"/>
                <a:gd name="connsiteY23" fmla="*/ 22565 h 63235"/>
                <a:gd name="connsiteX24" fmla="*/ 67316 w 76855"/>
                <a:gd name="connsiteY24" fmla="*/ 22996 h 63235"/>
                <a:gd name="connsiteX25" fmla="*/ 70510 w 76855"/>
                <a:gd name="connsiteY25" fmla="*/ 31889 h 63235"/>
                <a:gd name="connsiteX26" fmla="*/ 76354 w 76855"/>
                <a:gd name="connsiteY26" fmla="*/ 43214 h 63235"/>
                <a:gd name="connsiteX27" fmla="*/ 72681 w 76855"/>
                <a:gd name="connsiteY27" fmla="*/ 44337 h 63235"/>
                <a:gd name="connsiteX28" fmla="*/ 76808 w 76855"/>
                <a:gd name="connsiteY28" fmla="*/ 52062 h 63235"/>
                <a:gd name="connsiteX29" fmla="*/ 69320 w 76855"/>
                <a:gd name="connsiteY29" fmla="*/ 53731 h 63235"/>
                <a:gd name="connsiteX30" fmla="*/ 67756 w 76855"/>
                <a:gd name="connsiteY30" fmla="*/ 56211 h 63235"/>
                <a:gd name="connsiteX31" fmla="*/ 60751 w 76855"/>
                <a:gd name="connsiteY31" fmla="*/ 53669 h 63235"/>
                <a:gd name="connsiteX32" fmla="*/ 58891 w 76855"/>
                <a:gd name="connsiteY32" fmla="*/ 55110 h 63235"/>
                <a:gd name="connsiteX33" fmla="*/ 55284 w 76855"/>
                <a:gd name="connsiteY33" fmla="*/ 59169 h 63235"/>
                <a:gd name="connsiteX34" fmla="*/ 50582 w 76855"/>
                <a:gd name="connsiteY34" fmla="*/ 55579 h 63235"/>
                <a:gd name="connsiteX35" fmla="*/ 47405 w 76855"/>
                <a:gd name="connsiteY35" fmla="*/ 58591 h 63235"/>
                <a:gd name="connsiteX36" fmla="*/ 38942 w 76855"/>
                <a:gd name="connsiteY36" fmla="*/ 57437 h 63235"/>
                <a:gd name="connsiteX37" fmla="*/ 37584 w 76855"/>
                <a:gd name="connsiteY37" fmla="*/ 62402 h 63235"/>
                <a:gd name="connsiteX38" fmla="*/ 32972 w 76855"/>
                <a:gd name="connsiteY38" fmla="*/ 62256 h 63235"/>
                <a:gd name="connsiteX39" fmla="*/ 30175 w 76855"/>
                <a:gd name="connsiteY39" fmla="*/ 59449 h 63235"/>
                <a:gd name="connsiteX0" fmla="*/ 30175 w 95871"/>
                <a:gd name="connsiteY0" fmla="*/ 59449 h 63235"/>
                <a:gd name="connsiteX1" fmla="*/ 23125 w 95871"/>
                <a:gd name="connsiteY1" fmla="*/ 58262 h 63235"/>
                <a:gd name="connsiteX2" fmla="*/ 20557 w 95871"/>
                <a:gd name="connsiteY2" fmla="*/ 55623 h 63235"/>
                <a:gd name="connsiteX3" fmla="*/ 19400 w 95871"/>
                <a:gd name="connsiteY3" fmla="*/ 51241 h 63235"/>
                <a:gd name="connsiteX4" fmla="*/ 11302 w 95871"/>
                <a:gd name="connsiteY4" fmla="*/ 47229 h 63235"/>
                <a:gd name="connsiteX5" fmla="*/ 3791 w 95871"/>
                <a:gd name="connsiteY5" fmla="*/ 42613 h 63235"/>
                <a:gd name="connsiteX6" fmla="*/ 4413 w 95871"/>
                <a:gd name="connsiteY6" fmla="*/ 37353 h 63235"/>
                <a:gd name="connsiteX7" fmla="*/ 63 w 95871"/>
                <a:gd name="connsiteY7" fmla="*/ 24264 h 63235"/>
                <a:gd name="connsiteX8" fmla="*/ 8244 w 95871"/>
                <a:gd name="connsiteY8" fmla="*/ 23662 h 63235"/>
                <a:gd name="connsiteX9" fmla="*/ 10998 w 95871"/>
                <a:gd name="connsiteY9" fmla="*/ 22890 h 63235"/>
                <a:gd name="connsiteX10" fmla="*/ 13705 w 95871"/>
                <a:gd name="connsiteY10" fmla="*/ 15553 h 63235"/>
                <a:gd name="connsiteX11" fmla="*/ 19967 w 95871"/>
                <a:gd name="connsiteY11" fmla="*/ 18152 h 63235"/>
                <a:gd name="connsiteX12" fmla="*/ 25527 w 95871"/>
                <a:gd name="connsiteY12" fmla="*/ 14820 h 63235"/>
                <a:gd name="connsiteX13" fmla="*/ 28347 w 95871"/>
                <a:gd name="connsiteY13" fmla="*/ 15354 h 63235"/>
                <a:gd name="connsiteX14" fmla="*/ 29983 w 95871"/>
                <a:gd name="connsiteY14" fmla="*/ 12114 h 63235"/>
                <a:gd name="connsiteX15" fmla="*/ 33694 w 95871"/>
                <a:gd name="connsiteY15" fmla="*/ 12283 h 63235"/>
                <a:gd name="connsiteX16" fmla="*/ 37915 w 95871"/>
                <a:gd name="connsiteY16" fmla="*/ 9108 h 63235"/>
                <a:gd name="connsiteX17" fmla="*/ 44934 w 95871"/>
                <a:gd name="connsiteY17" fmla="*/ 6539 h 63235"/>
                <a:gd name="connsiteX18" fmla="*/ 47675 w 95871"/>
                <a:gd name="connsiteY18" fmla="*/ 4491 h 63235"/>
                <a:gd name="connsiteX19" fmla="*/ 51487 w 95871"/>
                <a:gd name="connsiteY19" fmla="*/ 120 h 63235"/>
                <a:gd name="connsiteX20" fmla="*/ 62894 w 95871"/>
                <a:gd name="connsiteY20" fmla="*/ 9108 h 63235"/>
                <a:gd name="connsiteX21" fmla="*/ 60446 w 95871"/>
                <a:gd name="connsiteY21" fmla="*/ 16125 h 63235"/>
                <a:gd name="connsiteX22" fmla="*/ 58068 w 95871"/>
                <a:gd name="connsiteY22" fmla="*/ 19469 h 63235"/>
                <a:gd name="connsiteX23" fmla="*/ 60996 w 95871"/>
                <a:gd name="connsiteY23" fmla="*/ 22565 h 63235"/>
                <a:gd name="connsiteX24" fmla="*/ 67316 w 95871"/>
                <a:gd name="connsiteY24" fmla="*/ 22996 h 63235"/>
                <a:gd name="connsiteX25" fmla="*/ 70510 w 95871"/>
                <a:gd name="connsiteY25" fmla="*/ 31889 h 63235"/>
                <a:gd name="connsiteX26" fmla="*/ 76354 w 95871"/>
                <a:gd name="connsiteY26" fmla="*/ 43214 h 63235"/>
                <a:gd name="connsiteX27" fmla="*/ 72681 w 95871"/>
                <a:gd name="connsiteY27" fmla="*/ 44337 h 63235"/>
                <a:gd name="connsiteX28" fmla="*/ 95860 w 95871"/>
                <a:gd name="connsiteY28" fmla="*/ 55347 h 63235"/>
                <a:gd name="connsiteX29" fmla="*/ 69320 w 95871"/>
                <a:gd name="connsiteY29" fmla="*/ 53731 h 63235"/>
                <a:gd name="connsiteX30" fmla="*/ 67756 w 95871"/>
                <a:gd name="connsiteY30" fmla="*/ 56211 h 63235"/>
                <a:gd name="connsiteX31" fmla="*/ 60751 w 95871"/>
                <a:gd name="connsiteY31" fmla="*/ 53669 h 63235"/>
                <a:gd name="connsiteX32" fmla="*/ 58891 w 95871"/>
                <a:gd name="connsiteY32" fmla="*/ 55110 h 63235"/>
                <a:gd name="connsiteX33" fmla="*/ 55284 w 95871"/>
                <a:gd name="connsiteY33" fmla="*/ 59169 h 63235"/>
                <a:gd name="connsiteX34" fmla="*/ 50582 w 95871"/>
                <a:gd name="connsiteY34" fmla="*/ 55579 h 63235"/>
                <a:gd name="connsiteX35" fmla="*/ 47405 w 95871"/>
                <a:gd name="connsiteY35" fmla="*/ 58591 h 63235"/>
                <a:gd name="connsiteX36" fmla="*/ 38942 w 95871"/>
                <a:gd name="connsiteY36" fmla="*/ 57437 h 63235"/>
                <a:gd name="connsiteX37" fmla="*/ 37584 w 95871"/>
                <a:gd name="connsiteY37" fmla="*/ 62402 h 63235"/>
                <a:gd name="connsiteX38" fmla="*/ 32972 w 95871"/>
                <a:gd name="connsiteY38" fmla="*/ 62256 h 63235"/>
                <a:gd name="connsiteX39" fmla="*/ 30175 w 95871"/>
                <a:gd name="connsiteY39" fmla="*/ 59449 h 63235"/>
                <a:gd name="connsiteX0" fmla="*/ 30175 w 96129"/>
                <a:gd name="connsiteY0" fmla="*/ 59449 h 63235"/>
                <a:gd name="connsiteX1" fmla="*/ 23125 w 96129"/>
                <a:gd name="connsiteY1" fmla="*/ 58262 h 63235"/>
                <a:gd name="connsiteX2" fmla="*/ 20557 w 96129"/>
                <a:gd name="connsiteY2" fmla="*/ 55623 h 63235"/>
                <a:gd name="connsiteX3" fmla="*/ 19400 w 96129"/>
                <a:gd name="connsiteY3" fmla="*/ 51241 h 63235"/>
                <a:gd name="connsiteX4" fmla="*/ 11302 w 96129"/>
                <a:gd name="connsiteY4" fmla="*/ 47229 h 63235"/>
                <a:gd name="connsiteX5" fmla="*/ 3791 w 96129"/>
                <a:gd name="connsiteY5" fmla="*/ 42613 h 63235"/>
                <a:gd name="connsiteX6" fmla="*/ 4413 w 96129"/>
                <a:gd name="connsiteY6" fmla="*/ 37353 h 63235"/>
                <a:gd name="connsiteX7" fmla="*/ 63 w 96129"/>
                <a:gd name="connsiteY7" fmla="*/ 24264 h 63235"/>
                <a:gd name="connsiteX8" fmla="*/ 8244 w 96129"/>
                <a:gd name="connsiteY8" fmla="*/ 23662 h 63235"/>
                <a:gd name="connsiteX9" fmla="*/ 10998 w 96129"/>
                <a:gd name="connsiteY9" fmla="*/ 22890 h 63235"/>
                <a:gd name="connsiteX10" fmla="*/ 13705 w 96129"/>
                <a:gd name="connsiteY10" fmla="*/ 15553 h 63235"/>
                <a:gd name="connsiteX11" fmla="*/ 19967 w 96129"/>
                <a:gd name="connsiteY11" fmla="*/ 18152 h 63235"/>
                <a:gd name="connsiteX12" fmla="*/ 25527 w 96129"/>
                <a:gd name="connsiteY12" fmla="*/ 14820 h 63235"/>
                <a:gd name="connsiteX13" fmla="*/ 28347 w 96129"/>
                <a:gd name="connsiteY13" fmla="*/ 15354 h 63235"/>
                <a:gd name="connsiteX14" fmla="*/ 29983 w 96129"/>
                <a:gd name="connsiteY14" fmla="*/ 12114 h 63235"/>
                <a:gd name="connsiteX15" fmla="*/ 33694 w 96129"/>
                <a:gd name="connsiteY15" fmla="*/ 12283 h 63235"/>
                <a:gd name="connsiteX16" fmla="*/ 37915 w 96129"/>
                <a:gd name="connsiteY16" fmla="*/ 9108 h 63235"/>
                <a:gd name="connsiteX17" fmla="*/ 44934 w 96129"/>
                <a:gd name="connsiteY17" fmla="*/ 6539 h 63235"/>
                <a:gd name="connsiteX18" fmla="*/ 47675 w 96129"/>
                <a:gd name="connsiteY18" fmla="*/ 4491 h 63235"/>
                <a:gd name="connsiteX19" fmla="*/ 51487 w 96129"/>
                <a:gd name="connsiteY19" fmla="*/ 120 h 63235"/>
                <a:gd name="connsiteX20" fmla="*/ 62894 w 96129"/>
                <a:gd name="connsiteY20" fmla="*/ 9108 h 63235"/>
                <a:gd name="connsiteX21" fmla="*/ 60446 w 96129"/>
                <a:gd name="connsiteY21" fmla="*/ 16125 h 63235"/>
                <a:gd name="connsiteX22" fmla="*/ 58068 w 96129"/>
                <a:gd name="connsiteY22" fmla="*/ 19469 h 63235"/>
                <a:gd name="connsiteX23" fmla="*/ 60996 w 96129"/>
                <a:gd name="connsiteY23" fmla="*/ 22565 h 63235"/>
                <a:gd name="connsiteX24" fmla="*/ 67316 w 96129"/>
                <a:gd name="connsiteY24" fmla="*/ 22996 h 63235"/>
                <a:gd name="connsiteX25" fmla="*/ 70510 w 96129"/>
                <a:gd name="connsiteY25" fmla="*/ 31889 h 63235"/>
                <a:gd name="connsiteX26" fmla="*/ 76354 w 96129"/>
                <a:gd name="connsiteY26" fmla="*/ 43214 h 63235"/>
                <a:gd name="connsiteX27" fmla="*/ 72681 w 96129"/>
                <a:gd name="connsiteY27" fmla="*/ 44337 h 63235"/>
                <a:gd name="connsiteX28" fmla="*/ 95860 w 96129"/>
                <a:gd name="connsiteY28" fmla="*/ 55347 h 63235"/>
                <a:gd name="connsiteX29" fmla="*/ 85872 w 96129"/>
                <a:gd name="connsiteY29" fmla="*/ 61397 h 63235"/>
                <a:gd name="connsiteX30" fmla="*/ 67756 w 96129"/>
                <a:gd name="connsiteY30" fmla="*/ 56211 h 63235"/>
                <a:gd name="connsiteX31" fmla="*/ 60751 w 96129"/>
                <a:gd name="connsiteY31" fmla="*/ 53669 h 63235"/>
                <a:gd name="connsiteX32" fmla="*/ 58891 w 96129"/>
                <a:gd name="connsiteY32" fmla="*/ 55110 h 63235"/>
                <a:gd name="connsiteX33" fmla="*/ 55284 w 96129"/>
                <a:gd name="connsiteY33" fmla="*/ 59169 h 63235"/>
                <a:gd name="connsiteX34" fmla="*/ 50582 w 96129"/>
                <a:gd name="connsiteY34" fmla="*/ 55579 h 63235"/>
                <a:gd name="connsiteX35" fmla="*/ 47405 w 96129"/>
                <a:gd name="connsiteY35" fmla="*/ 58591 h 63235"/>
                <a:gd name="connsiteX36" fmla="*/ 38942 w 96129"/>
                <a:gd name="connsiteY36" fmla="*/ 57437 h 63235"/>
                <a:gd name="connsiteX37" fmla="*/ 37584 w 96129"/>
                <a:gd name="connsiteY37" fmla="*/ 62402 h 63235"/>
                <a:gd name="connsiteX38" fmla="*/ 32972 w 96129"/>
                <a:gd name="connsiteY38" fmla="*/ 62256 h 63235"/>
                <a:gd name="connsiteX39" fmla="*/ 30175 w 96129"/>
                <a:gd name="connsiteY39" fmla="*/ 59449 h 63235"/>
                <a:gd name="connsiteX0" fmla="*/ 30175 w 96129"/>
                <a:gd name="connsiteY0" fmla="*/ 59449 h 63235"/>
                <a:gd name="connsiteX1" fmla="*/ 23125 w 96129"/>
                <a:gd name="connsiteY1" fmla="*/ 58262 h 63235"/>
                <a:gd name="connsiteX2" fmla="*/ 20557 w 96129"/>
                <a:gd name="connsiteY2" fmla="*/ 55623 h 63235"/>
                <a:gd name="connsiteX3" fmla="*/ 19400 w 96129"/>
                <a:gd name="connsiteY3" fmla="*/ 51241 h 63235"/>
                <a:gd name="connsiteX4" fmla="*/ 11302 w 96129"/>
                <a:gd name="connsiteY4" fmla="*/ 47229 h 63235"/>
                <a:gd name="connsiteX5" fmla="*/ 3791 w 96129"/>
                <a:gd name="connsiteY5" fmla="*/ 42613 h 63235"/>
                <a:gd name="connsiteX6" fmla="*/ 4413 w 96129"/>
                <a:gd name="connsiteY6" fmla="*/ 37353 h 63235"/>
                <a:gd name="connsiteX7" fmla="*/ 63 w 96129"/>
                <a:gd name="connsiteY7" fmla="*/ 24264 h 63235"/>
                <a:gd name="connsiteX8" fmla="*/ 8244 w 96129"/>
                <a:gd name="connsiteY8" fmla="*/ 23662 h 63235"/>
                <a:gd name="connsiteX9" fmla="*/ 10998 w 96129"/>
                <a:gd name="connsiteY9" fmla="*/ 22890 h 63235"/>
                <a:gd name="connsiteX10" fmla="*/ 13705 w 96129"/>
                <a:gd name="connsiteY10" fmla="*/ 15553 h 63235"/>
                <a:gd name="connsiteX11" fmla="*/ 19967 w 96129"/>
                <a:gd name="connsiteY11" fmla="*/ 18152 h 63235"/>
                <a:gd name="connsiteX12" fmla="*/ 25527 w 96129"/>
                <a:gd name="connsiteY12" fmla="*/ 14820 h 63235"/>
                <a:gd name="connsiteX13" fmla="*/ 28347 w 96129"/>
                <a:gd name="connsiteY13" fmla="*/ 15354 h 63235"/>
                <a:gd name="connsiteX14" fmla="*/ 29983 w 96129"/>
                <a:gd name="connsiteY14" fmla="*/ 12114 h 63235"/>
                <a:gd name="connsiteX15" fmla="*/ 33694 w 96129"/>
                <a:gd name="connsiteY15" fmla="*/ 12283 h 63235"/>
                <a:gd name="connsiteX16" fmla="*/ 37915 w 96129"/>
                <a:gd name="connsiteY16" fmla="*/ 9108 h 63235"/>
                <a:gd name="connsiteX17" fmla="*/ 44934 w 96129"/>
                <a:gd name="connsiteY17" fmla="*/ 6539 h 63235"/>
                <a:gd name="connsiteX18" fmla="*/ 47675 w 96129"/>
                <a:gd name="connsiteY18" fmla="*/ 4491 h 63235"/>
                <a:gd name="connsiteX19" fmla="*/ 51487 w 96129"/>
                <a:gd name="connsiteY19" fmla="*/ 120 h 63235"/>
                <a:gd name="connsiteX20" fmla="*/ 62894 w 96129"/>
                <a:gd name="connsiteY20" fmla="*/ 9108 h 63235"/>
                <a:gd name="connsiteX21" fmla="*/ 60446 w 96129"/>
                <a:gd name="connsiteY21" fmla="*/ 16125 h 63235"/>
                <a:gd name="connsiteX22" fmla="*/ 58068 w 96129"/>
                <a:gd name="connsiteY22" fmla="*/ 19469 h 63235"/>
                <a:gd name="connsiteX23" fmla="*/ 60996 w 96129"/>
                <a:gd name="connsiteY23" fmla="*/ 22565 h 63235"/>
                <a:gd name="connsiteX24" fmla="*/ 67316 w 96129"/>
                <a:gd name="connsiteY24" fmla="*/ 22996 h 63235"/>
                <a:gd name="connsiteX25" fmla="*/ 70510 w 96129"/>
                <a:gd name="connsiteY25" fmla="*/ 31889 h 63235"/>
                <a:gd name="connsiteX26" fmla="*/ 76354 w 96129"/>
                <a:gd name="connsiteY26" fmla="*/ 43214 h 63235"/>
                <a:gd name="connsiteX27" fmla="*/ 72681 w 96129"/>
                <a:gd name="connsiteY27" fmla="*/ 44337 h 63235"/>
                <a:gd name="connsiteX28" fmla="*/ 95860 w 96129"/>
                <a:gd name="connsiteY28" fmla="*/ 55347 h 63235"/>
                <a:gd name="connsiteX29" fmla="*/ 85872 w 96129"/>
                <a:gd name="connsiteY29" fmla="*/ 61397 h 63235"/>
                <a:gd name="connsiteX30" fmla="*/ 72404 w 96129"/>
                <a:gd name="connsiteY30" fmla="*/ 60360 h 63235"/>
                <a:gd name="connsiteX31" fmla="*/ 60751 w 96129"/>
                <a:gd name="connsiteY31" fmla="*/ 53669 h 63235"/>
                <a:gd name="connsiteX32" fmla="*/ 58891 w 96129"/>
                <a:gd name="connsiteY32" fmla="*/ 55110 h 63235"/>
                <a:gd name="connsiteX33" fmla="*/ 55284 w 96129"/>
                <a:gd name="connsiteY33" fmla="*/ 59169 h 63235"/>
                <a:gd name="connsiteX34" fmla="*/ 50582 w 96129"/>
                <a:gd name="connsiteY34" fmla="*/ 55579 h 63235"/>
                <a:gd name="connsiteX35" fmla="*/ 47405 w 96129"/>
                <a:gd name="connsiteY35" fmla="*/ 58591 h 63235"/>
                <a:gd name="connsiteX36" fmla="*/ 38942 w 96129"/>
                <a:gd name="connsiteY36" fmla="*/ 57437 h 63235"/>
                <a:gd name="connsiteX37" fmla="*/ 37584 w 96129"/>
                <a:gd name="connsiteY37" fmla="*/ 62402 h 63235"/>
                <a:gd name="connsiteX38" fmla="*/ 32972 w 96129"/>
                <a:gd name="connsiteY38" fmla="*/ 62256 h 63235"/>
                <a:gd name="connsiteX39" fmla="*/ 30175 w 96129"/>
                <a:gd name="connsiteY39" fmla="*/ 59449 h 63235"/>
                <a:gd name="connsiteX0" fmla="*/ 30175 w 96195"/>
                <a:gd name="connsiteY0" fmla="*/ 59449 h 63937"/>
                <a:gd name="connsiteX1" fmla="*/ 23125 w 96195"/>
                <a:gd name="connsiteY1" fmla="*/ 58262 h 63937"/>
                <a:gd name="connsiteX2" fmla="*/ 20557 w 96195"/>
                <a:gd name="connsiteY2" fmla="*/ 55623 h 63937"/>
                <a:gd name="connsiteX3" fmla="*/ 19400 w 96195"/>
                <a:gd name="connsiteY3" fmla="*/ 51241 h 63937"/>
                <a:gd name="connsiteX4" fmla="*/ 11302 w 96195"/>
                <a:gd name="connsiteY4" fmla="*/ 47229 h 63937"/>
                <a:gd name="connsiteX5" fmla="*/ 3791 w 96195"/>
                <a:gd name="connsiteY5" fmla="*/ 42613 h 63937"/>
                <a:gd name="connsiteX6" fmla="*/ 4413 w 96195"/>
                <a:gd name="connsiteY6" fmla="*/ 37353 h 63937"/>
                <a:gd name="connsiteX7" fmla="*/ 63 w 96195"/>
                <a:gd name="connsiteY7" fmla="*/ 24264 h 63937"/>
                <a:gd name="connsiteX8" fmla="*/ 8244 w 96195"/>
                <a:gd name="connsiteY8" fmla="*/ 23662 h 63937"/>
                <a:gd name="connsiteX9" fmla="*/ 10998 w 96195"/>
                <a:gd name="connsiteY9" fmla="*/ 22890 h 63937"/>
                <a:gd name="connsiteX10" fmla="*/ 13705 w 96195"/>
                <a:gd name="connsiteY10" fmla="*/ 15553 h 63937"/>
                <a:gd name="connsiteX11" fmla="*/ 19967 w 96195"/>
                <a:gd name="connsiteY11" fmla="*/ 18152 h 63937"/>
                <a:gd name="connsiteX12" fmla="*/ 25527 w 96195"/>
                <a:gd name="connsiteY12" fmla="*/ 14820 h 63937"/>
                <a:gd name="connsiteX13" fmla="*/ 28347 w 96195"/>
                <a:gd name="connsiteY13" fmla="*/ 15354 h 63937"/>
                <a:gd name="connsiteX14" fmla="*/ 29983 w 96195"/>
                <a:gd name="connsiteY14" fmla="*/ 12114 h 63937"/>
                <a:gd name="connsiteX15" fmla="*/ 33694 w 96195"/>
                <a:gd name="connsiteY15" fmla="*/ 12283 h 63937"/>
                <a:gd name="connsiteX16" fmla="*/ 37915 w 96195"/>
                <a:gd name="connsiteY16" fmla="*/ 9108 h 63937"/>
                <a:gd name="connsiteX17" fmla="*/ 44934 w 96195"/>
                <a:gd name="connsiteY17" fmla="*/ 6539 h 63937"/>
                <a:gd name="connsiteX18" fmla="*/ 47675 w 96195"/>
                <a:gd name="connsiteY18" fmla="*/ 4491 h 63937"/>
                <a:gd name="connsiteX19" fmla="*/ 51487 w 96195"/>
                <a:gd name="connsiteY19" fmla="*/ 120 h 63937"/>
                <a:gd name="connsiteX20" fmla="*/ 62894 w 96195"/>
                <a:gd name="connsiteY20" fmla="*/ 9108 h 63937"/>
                <a:gd name="connsiteX21" fmla="*/ 60446 w 96195"/>
                <a:gd name="connsiteY21" fmla="*/ 16125 h 63937"/>
                <a:gd name="connsiteX22" fmla="*/ 58068 w 96195"/>
                <a:gd name="connsiteY22" fmla="*/ 19469 h 63937"/>
                <a:gd name="connsiteX23" fmla="*/ 60996 w 96195"/>
                <a:gd name="connsiteY23" fmla="*/ 22565 h 63937"/>
                <a:gd name="connsiteX24" fmla="*/ 67316 w 96195"/>
                <a:gd name="connsiteY24" fmla="*/ 22996 h 63937"/>
                <a:gd name="connsiteX25" fmla="*/ 70510 w 96195"/>
                <a:gd name="connsiteY25" fmla="*/ 31889 h 63937"/>
                <a:gd name="connsiteX26" fmla="*/ 76354 w 96195"/>
                <a:gd name="connsiteY26" fmla="*/ 43214 h 63937"/>
                <a:gd name="connsiteX27" fmla="*/ 72681 w 96195"/>
                <a:gd name="connsiteY27" fmla="*/ 44337 h 63937"/>
                <a:gd name="connsiteX28" fmla="*/ 95860 w 96195"/>
                <a:gd name="connsiteY28" fmla="*/ 55347 h 63937"/>
                <a:gd name="connsiteX29" fmla="*/ 85872 w 96195"/>
                <a:gd name="connsiteY29" fmla="*/ 61397 h 63937"/>
                <a:gd name="connsiteX30" fmla="*/ 74324 w 96195"/>
                <a:gd name="connsiteY30" fmla="*/ 63926 h 63937"/>
                <a:gd name="connsiteX31" fmla="*/ 72404 w 96195"/>
                <a:gd name="connsiteY31" fmla="*/ 60360 h 63937"/>
                <a:gd name="connsiteX32" fmla="*/ 60751 w 96195"/>
                <a:gd name="connsiteY32" fmla="*/ 53669 h 63937"/>
                <a:gd name="connsiteX33" fmla="*/ 58891 w 96195"/>
                <a:gd name="connsiteY33" fmla="*/ 55110 h 63937"/>
                <a:gd name="connsiteX34" fmla="*/ 55284 w 96195"/>
                <a:gd name="connsiteY34" fmla="*/ 59169 h 63937"/>
                <a:gd name="connsiteX35" fmla="*/ 50582 w 96195"/>
                <a:gd name="connsiteY35" fmla="*/ 55579 h 63937"/>
                <a:gd name="connsiteX36" fmla="*/ 47405 w 96195"/>
                <a:gd name="connsiteY36" fmla="*/ 58591 h 63937"/>
                <a:gd name="connsiteX37" fmla="*/ 38942 w 96195"/>
                <a:gd name="connsiteY37" fmla="*/ 57437 h 63937"/>
                <a:gd name="connsiteX38" fmla="*/ 37584 w 96195"/>
                <a:gd name="connsiteY38" fmla="*/ 62402 h 63937"/>
                <a:gd name="connsiteX39" fmla="*/ 32972 w 96195"/>
                <a:gd name="connsiteY39" fmla="*/ 62256 h 63937"/>
                <a:gd name="connsiteX40" fmla="*/ 30175 w 96195"/>
                <a:gd name="connsiteY40" fmla="*/ 59449 h 63937"/>
                <a:gd name="connsiteX0" fmla="*/ 30175 w 96195"/>
                <a:gd name="connsiteY0" fmla="*/ 59449 h 63937"/>
                <a:gd name="connsiteX1" fmla="*/ 23125 w 96195"/>
                <a:gd name="connsiteY1" fmla="*/ 58262 h 63937"/>
                <a:gd name="connsiteX2" fmla="*/ 20557 w 96195"/>
                <a:gd name="connsiteY2" fmla="*/ 55623 h 63937"/>
                <a:gd name="connsiteX3" fmla="*/ 19400 w 96195"/>
                <a:gd name="connsiteY3" fmla="*/ 51241 h 63937"/>
                <a:gd name="connsiteX4" fmla="*/ 11302 w 96195"/>
                <a:gd name="connsiteY4" fmla="*/ 47229 h 63937"/>
                <a:gd name="connsiteX5" fmla="*/ 3791 w 96195"/>
                <a:gd name="connsiteY5" fmla="*/ 42613 h 63937"/>
                <a:gd name="connsiteX6" fmla="*/ 4413 w 96195"/>
                <a:gd name="connsiteY6" fmla="*/ 37353 h 63937"/>
                <a:gd name="connsiteX7" fmla="*/ 63 w 96195"/>
                <a:gd name="connsiteY7" fmla="*/ 24264 h 63937"/>
                <a:gd name="connsiteX8" fmla="*/ 8244 w 96195"/>
                <a:gd name="connsiteY8" fmla="*/ 23662 h 63937"/>
                <a:gd name="connsiteX9" fmla="*/ 10998 w 96195"/>
                <a:gd name="connsiteY9" fmla="*/ 22890 h 63937"/>
                <a:gd name="connsiteX10" fmla="*/ 13705 w 96195"/>
                <a:gd name="connsiteY10" fmla="*/ 15553 h 63937"/>
                <a:gd name="connsiteX11" fmla="*/ 19967 w 96195"/>
                <a:gd name="connsiteY11" fmla="*/ 18152 h 63937"/>
                <a:gd name="connsiteX12" fmla="*/ 25527 w 96195"/>
                <a:gd name="connsiteY12" fmla="*/ 14820 h 63937"/>
                <a:gd name="connsiteX13" fmla="*/ 28347 w 96195"/>
                <a:gd name="connsiteY13" fmla="*/ 15354 h 63937"/>
                <a:gd name="connsiteX14" fmla="*/ 29983 w 96195"/>
                <a:gd name="connsiteY14" fmla="*/ 12114 h 63937"/>
                <a:gd name="connsiteX15" fmla="*/ 33694 w 96195"/>
                <a:gd name="connsiteY15" fmla="*/ 12283 h 63937"/>
                <a:gd name="connsiteX16" fmla="*/ 37915 w 96195"/>
                <a:gd name="connsiteY16" fmla="*/ 9108 h 63937"/>
                <a:gd name="connsiteX17" fmla="*/ 44934 w 96195"/>
                <a:gd name="connsiteY17" fmla="*/ 6539 h 63937"/>
                <a:gd name="connsiteX18" fmla="*/ 47675 w 96195"/>
                <a:gd name="connsiteY18" fmla="*/ 4491 h 63937"/>
                <a:gd name="connsiteX19" fmla="*/ 51487 w 96195"/>
                <a:gd name="connsiteY19" fmla="*/ 120 h 63937"/>
                <a:gd name="connsiteX20" fmla="*/ 62894 w 96195"/>
                <a:gd name="connsiteY20" fmla="*/ 9108 h 63937"/>
                <a:gd name="connsiteX21" fmla="*/ 60446 w 96195"/>
                <a:gd name="connsiteY21" fmla="*/ 16125 h 63937"/>
                <a:gd name="connsiteX22" fmla="*/ 58068 w 96195"/>
                <a:gd name="connsiteY22" fmla="*/ 19469 h 63937"/>
                <a:gd name="connsiteX23" fmla="*/ 60996 w 96195"/>
                <a:gd name="connsiteY23" fmla="*/ 22565 h 63937"/>
                <a:gd name="connsiteX24" fmla="*/ 67316 w 96195"/>
                <a:gd name="connsiteY24" fmla="*/ 22996 h 63937"/>
                <a:gd name="connsiteX25" fmla="*/ 70510 w 96195"/>
                <a:gd name="connsiteY25" fmla="*/ 31889 h 63937"/>
                <a:gd name="connsiteX26" fmla="*/ 76354 w 96195"/>
                <a:gd name="connsiteY26" fmla="*/ 43214 h 63937"/>
                <a:gd name="connsiteX27" fmla="*/ 72681 w 96195"/>
                <a:gd name="connsiteY27" fmla="*/ 44337 h 63937"/>
                <a:gd name="connsiteX28" fmla="*/ 95860 w 96195"/>
                <a:gd name="connsiteY28" fmla="*/ 55347 h 63937"/>
                <a:gd name="connsiteX29" fmla="*/ 85872 w 96195"/>
                <a:gd name="connsiteY29" fmla="*/ 61397 h 63937"/>
                <a:gd name="connsiteX30" fmla="*/ 74324 w 96195"/>
                <a:gd name="connsiteY30" fmla="*/ 63926 h 63937"/>
                <a:gd name="connsiteX31" fmla="*/ 72404 w 96195"/>
                <a:gd name="connsiteY31" fmla="*/ 60360 h 63937"/>
                <a:gd name="connsiteX32" fmla="*/ 61164 w 96195"/>
                <a:gd name="connsiteY32" fmla="*/ 60854 h 63937"/>
                <a:gd name="connsiteX33" fmla="*/ 58891 w 96195"/>
                <a:gd name="connsiteY33" fmla="*/ 55110 h 63937"/>
                <a:gd name="connsiteX34" fmla="*/ 55284 w 96195"/>
                <a:gd name="connsiteY34" fmla="*/ 59169 h 63937"/>
                <a:gd name="connsiteX35" fmla="*/ 50582 w 96195"/>
                <a:gd name="connsiteY35" fmla="*/ 55579 h 63937"/>
                <a:gd name="connsiteX36" fmla="*/ 47405 w 96195"/>
                <a:gd name="connsiteY36" fmla="*/ 58591 h 63937"/>
                <a:gd name="connsiteX37" fmla="*/ 38942 w 96195"/>
                <a:gd name="connsiteY37" fmla="*/ 57437 h 63937"/>
                <a:gd name="connsiteX38" fmla="*/ 37584 w 96195"/>
                <a:gd name="connsiteY38" fmla="*/ 62402 h 63937"/>
                <a:gd name="connsiteX39" fmla="*/ 32972 w 96195"/>
                <a:gd name="connsiteY39" fmla="*/ 62256 h 63937"/>
                <a:gd name="connsiteX40" fmla="*/ 30175 w 96195"/>
                <a:gd name="connsiteY40" fmla="*/ 59449 h 63937"/>
                <a:gd name="connsiteX0" fmla="*/ 30175 w 96209"/>
                <a:gd name="connsiteY0" fmla="*/ 59449 h 63937"/>
                <a:gd name="connsiteX1" fmla="*/ 23125 w 96209"/>
                <a:gd name="connsiteY1" fmla="*/ 58262 h 63937"/>
                <a:gd name="connsiteX2" fmla="*/ 20557 w 96209"/>
                <a:gd name="connsiteY2" fmla="*/ 55623 h 63937"/>
                <a:gd name="connsiteX3" fmla="*/ 19400 w 96209"/>
                <a:gd name="connsiteY3" fmla="*/ 51241 h 63937"/>
                <a:gd name="connsiteX4" fmla="*/ 11302 w 96209"/>
                <a:gd name="connsiteY4" fmla="*/ 47229 h 63937"/>
                <a:gd name="connsiteX5" fmla="*/ 3791 w 96209"/>
                <a:gd name="connsiteY5" fmla="*/ 42613 h 63937"/>
                <a:gd name="connsiteX6" fmla="*/ 4413 w 96209"/>
                <a:gd name="connsiteY6" fmla="*/ 37353 h 63937"/>
                <a:gd name="connsiteX7" fmla="*/ 63 w 96209"/>
                <a:gd name="connsiteY7" fmla="*/ 24264 h 63937"/>
                <a:gd name="connsiteX8" fmla="*/ 8244 w 96209"/>
                <a:gd name="connsiteY8" fmla="*/ 23662 h 63937"/>
                <a:gd name="connsiteX9" fmla="*/ 10998 w 96209"/>
                <a:gd name="connsiteY9" fmla="*/ 22890 h 63937"/>
                <a:gd name="connsiteX10" fmla="*/ 13705 w 96209"/>
                <a:gd name="connsiteY10" fmla="*/ 15553 h 63937"/>
                <a:gd name="connsiteX11" fmla="*/ 19967 w 96209"/>
                <a:gd name="connsiteY11" fmla="*/ 18152 h 63937"/>
                <a:gd name="connsiteX12" fmla="*/ 25527 w 96209"/>
                <a:gd name="connsiteY12" fmla="*/ 14820 h 63937"/>
                <a:gd name="connsiteX13" fmla="*/ 28347 w 96209"/>
                <a:gd name="connsiteY13" fmla="*/ 15354 h 63937"/>
                <a:gd name="connsiteX14" fmla="*/ 29983 w 96209"/>
                <a:gd name="connsiteY14" fmla="*/ 12114 h 63937"/>
                <a:gd name="connsiteX15" fmla="*/ 33694 w 96209"/>
                <a:gd name="connsiteY15" fmla="*/ 12283 h 63937"/>
                <a:gd name="connsiteX16" fmla="*/ 37915 w 96209"/>
                <a:gd name="connsiteY16" fmla="*/ 9108 h 63937"/>
                <a:gd name="connsiteX17" fmla="*/ 44934 w 96209"/>
                <a:gd name="connsiteY17" fmla="*/ 6539 h 63937"/>
                <a:gd name="connsiteX18" fmla="*/ 47675 w 96209"/>
                <a:gd name="connsiteY18" fmla="*/ 4491 h 63937"/>
                <a:gd name="connsiteX19" fmla="*/ 51487 w 96209"/>
                <a:gd name="connsiteY19" fmla="*/ 120 h 63937"/>
                <a:gd name="connsiteX20" fmla="*/ 62894 w 96209"/>
                <a:gd name="connsiteY20" fmla="*/ 9108 h 63937"/>
                <a:gd name="connsiteX21" fmla="*/ 60446 w 96209"/>
                <a:gd name="connsiteY21" fmla="*/ 16125 h 63937"/>
                <a:gd name="connsiteX22" fmla="*/ 58068 w 96209"/>
                <a:gd name="connsiteY22" fmla="*/ 19469 h 63937"/>
                <a:gd name="connsiteX23" fmla="*/ 60996 w 96209"/>
                <a:gd name="connsiteY23" fmla="*/ 22565 h 63937"/>
                <a:gd name="connsiteX24" fmla="*/ 67316 w 96209"/>
                <a:gd name="connsiteY24" fmla="*/ 22996 h 63937"/>
                <a:gd name="connsiteX25" fmla="*/ 70510 w 96209"/>
                <a:gd name="connsiteY25" fmla="*/ 31889 h 63937"/>
                <a:gd name="connsiteX26" fmla="*/ 76354 w 96209"/>
                <a:gd name="connsiteY26" fmla="*/ 43214 h 63937"/>
                <a:gd name="connsiteX27" fmla="*/ 92261 w 96209"/>
                <a:gd name="connsiteY27" fmla="*/ 43737 h 63937"/>
                <a:gd name="connsiteX28" fmla="*/ 95860 w 96209"/>
                <a:gd name="connsiteY28" fmla="*/ 55347 h 63937"/>
                <a:gd name="connsiteX29" fmla="*/ 85872 w 96209"/>
                <a:gd name="connsiteY29" fmla="*/ 61397 h 63937"/>
                <a:gd name="connsiteX30" fmla="*/ 74324 w 96209"/>
                <a:gd name="connsiteY30" fmla="*/ 63926 h 63937"/>
                <a:gd name="connsiteX31" fmla="*/ 72404 w 96209"/>
                <a:gd name="connsiteY31" fmla="*/ 60360 h 63937"/>
                <a:gd name="connsiteX32" fmla="*/ 61164 w 96209"/>
                <a:gd name="connsiteY32" fmla="*/ 60854 h 63937"/>
                <a:gd name="connsiteX33" fmla="*/ 58891 w 96209"/>
                <a:gd name="connsiteY33" fmla="*/ 55110 h 63937"/>
                <a:gd name="connsiteX34" fmla="*/ 55284 w 96209"/>
                <a:gd name="connsiteY34" fmla="*/ 59169 h 63937"/>
                <a:gd name="connsiteX35" fmla="*/ 50582 w 96209"/>
                <a:gd name="connsiteY35" fmla="*/ 55579 h 63937"/>
                <a:gd name="connsiteX36" fmla="*/ 47405 w 96209"/>
                <a:gd name="connsiteY36" fmla="*/ 58591 h 63937"/>
                <a:gd name="connsiteX37" fmla="*/ 38942 w 96209"/>
                <a:gd name="connsiteY37" fmla="*/ 57437 h 63937"/>
                <a:gd name="connsiteX38" fmla="*/ 37584 w 96209"/>
                <a:gd name="connsiteY38" fmla="*/ 62402 h 63937"/>
                <a:gd name="connsiteX39" fmla="*/ 32972 w 96209"/>
                <a:gd name="connsiteY39" fmla="*/ 62256 h 63937"/>
                <a:gd name="connsiteX40" fmla="*/ 30175 w 96209"/>
                <a:gd name="connsiteY40" fmla="*/ 59449 h 63937"/>
                <a:gd name="connsiteX0" fmla="*/ 30175 w 96201"/>
                <a:gd name="connsiteY0" fmla="*/ 59449 h 63937"/>
                <a:gd name="connsiteX1" fmla="*/ 23125 w 96201"/>
                <a:gd name="connsiteY1" fmla="*/ 58262 h 63937"/>
                <a:gd name="connsiteX2" fmla="*/ 20557 w 96201"/>
                <a:gd name="connsiteY2" fmla="*/ 55623 h 63937"/>
                <a:gd name="connsiteX3" fmla="*/ 19400 w 96201"/>
                <a:gd name="connsiteY3" fmla="*/ 51241 h 63937"/>
                <a:gd name="connsiteX4" fmla="*/ 11302 w 96201"/>
                <a:gd name="connsiteY4" fmla="*/ 47229 h 63937"/>
                <a:gd name="connsiteX5" fmla="*/ 3791 w 96201"/>
                <a:gd name="connsiteY5" fmla="*/ 42613 h 63937"/>
                <a:gd name="connsiteX6" fmla="*/ 4413 w 96201"/>
                <a:gd name="connsiteY6" fmla="*/ 37353 h 63937"/>
                <a:gd name="connsiteX7" fmla="*/ 63 w 96201"/>
                <a:gd name="connsiteY7" fmla="*/ 24264 h 63937"/>
                <a:gd name="connsiteX8" fmla="*/ 8244 w 96201"/>
                <a:gd name="connsiteY8" fmla="*/ 23662 h 63937"/>
                <a:gd name="connsiteX9" fmla="*/ 10998 w 96201"/>
                <a:gd name="connsiteY9" fmla="*/ 22890 h 63937"/>
                <a:gd name="connsiteX10" fmla="*/ 13705 w 96201"/>
                <a:gd name="connsiteY10" fmla="*/ 15553 h 63937"/>
                <a:gd name="connsiteX11" fmla="*/ 19967 w 96201"/>
                <a:gd name="connsiteY11" fmla="*/ 18152 h 63937"/>
                <a:gd name="connsiteX12" fmla="*/ 25527 w 96201"/>
                <a:gd name="connsiteY12" fmla="*/ 14820 h 63937"/>
                <a:gd name="connsiteX13" fmla="*/ 28347 w 96201"/>
                <a:gd name="connsiteY13" fmla="*/ 15354 h 63937"/>
                <a:gd name="connsiteX14" fmla="*/ 29983 w 96201"/>
                <a:gd name="connsiteY14" fmla="*/ 12114 h 63937"/>
                <a:gd name="connsiteX15" fmla="*/ 33694 w 96201"/>
                <a:gd name="connsiteY15" fmla="*/ 12283 h 63937"/>
                <a:gd name="connsiteX16" fmla="*/ 37915 w 96201"/>
                <a:gd name="connsiteY16" fmla="*/ 9108 h 63937"/>
                <a:gd name="connsiteX17" fmla="*/ 44934 w 96201"/>
                <a:gd name="connsiteY17" fmla="*/ 6539 h 63937"/>
                <a:gd name="connsiteX18" fmla="*/ 47675 w 96201"/>
                <a:gd name="connsiteY18" fmla="*/ 4491 h 63937"/>
                <a:gd name="connsiteX19" fmla="*/ 51487 w 96201"/>
                <a:gd name="connsiteY19" fmla="*/ 120 h 63937"/>
                <a:gd name="connsiteX20" fmla="*/ 62894 w 96201"/>
                <a:gd name="connsiteY20" fmla="*/ 9108 h 63937"/>
                <a:gd name="connsiteX21" fmla="*/ 60446 w 96201"/>
                <a:gd name="connsiteY21" fmla="*/ 16125 h 63937"/>
                <a:gd name="connsiteX22" fmla="*/ 58068 w 96201"/>
                <a:gd name="connsiteY22" fmla="*/ 19469 h 63937"/>
                <a:gd name="connsiteX23" fmla="*/ 60996 w 96201"/>
                <a:gd name="connsiteY23" fmla="*/ 22565 h 63937"/>
                <a:gd name="connsiteX24" fmla="*/ 67316 w 96201"/>
                <a:gd name="connsiteY24" fmla="*/ 22996 h 63937"/>
                <a:gd name="connsiteX25" fmla="*/ 70510 w 96201"/>
                <a:gd name="connsiteY25" fmla="*/ 31889 h 63937"/>
                <a:gd name="connsiteX26" fmla="*/ 76821 w 96201"/>
                <a:gd name="connsiteY26" fmla="*/ 26973 h 63937"/>
                <a:gd name="connsiteX27" fmla="*/ 92261 w 96201"/>
                <a:gd name="connsiteY27" fmla="*/ 43737 h 63937"/>
                <a:gd name="connsiteX28" fmla="*/ 95860 w 96201"/>
                <a:gd name="connsiteY28" fmla="*/ 55347 h 63937"/>
                <a:gd name="connsiteX29" fmla="*/ 85872 w 96201"/>
                <a:gd name="connsiteY29" fmla="*/ 61397 h 63937"/>
                <a:gd name="connsiteX30" fmla="*/ 74324 w 96201"/>
                <a:gd name="connsiteY30" fmla="*/ 63926 h 63937"/>
                <a:gd name="connsiteX31" fmla="*/ 72404 w 96201"/>
                <a:gd name="connsiteY31" fmla="*/ 60360 h 63937"/>
                <a:gd name="connsiteX32" fmla="*/ 61164 w 96201"/>
                <a:gd name="connsiteY32" fmla="*/ 60854 h 63937"/>
                <a:gd name="connsiteX33" fmla="*/ 58891 w 96201"/>
                <a:gd name="connsiteY33" fmla="*/ 55110 h 63937"/>
                <a:gd name="connsiteX34" fmla="*/ 55284 w 96201"/>
                <a:gd name="connsiteY34" fmla="*/ 59169 h 63937"/>
                <a:gd name="connsiteX35" fmla="*/ 50582 w 96201"/>
                <a:gd name="connsiteY35" fmla="*/ 55579 h 63937"/>
                <a:gd name="connsiteX36" fmla="*/ 47405 w 96201"/>
                <a:gd name="connsiteY36" fmla="*/ 58591 h 63937"/>
                <a:gd name="connsiteX37" fmla="*/ 38942 w 96201"/>
                <a:gd name="connsiteY37" fmla="*/ 57437 h 63937"/>
                <a:gd name="connsiteX38" fmla="*/ 37584 w 96201"/>
                <a:gd name="connsiteY38" fmla="*/ 62402 h 63937"/>
                <a:gd name="connsiteX39" fmla="*/ 32972 w 96201"/>
                <a:gd name="connsiteY39" fmla="*/ 62256 h 63937"/>
                <a:gd name="connsiteX40" fmla="*/ 30175 w 96201"/>
                <a:gd name="connsiteY40" fmla="*/ 59449 h 63937"/>
                <a:gd name="connsiteX0" fmla="*/ 30175 w 96201"/>
                <a:gd name="connsiteY0" fmla="*/ 59449 h 63937"/>
                <a:gd name="connsiteX1" fmla="*/ 23125 w 96201"/>
                <a:gd name="connsiteY1" fmla="*/ 58262 h 63937"/>
                <a:gd name="connsiteX2" fmla="*/ 20557 w 96201"/>
                <a:gd name="connsiteY2" fmla="*/ 55623 h 63937"/>
                <a:gd name="connsiteX3" fmla="*/ 19400 w 96201"/>
                <a:gd name="connsiteY3" fmla="*/ 51241 h 63937"/>
                <a:gd name="connsiteX4" fmla="*/ 11302 w 96201"/>
                <a:gd name="connsiteY4" fmla="*/ 47229 h 63937"/>
                <a:gd name="connsiteX5" fmla="*/ 3791 w 96201"/>
                <a:gd name="connsiteY5" fmla="*/ 42613 h 63937"/>
                <a:gd name="connsiteX6" fmla="*/ 4413 w 96201"/>
                <a:gd name="connsiteY6" fmla="*/ 37353 h 63937"/>
                <a:gd name="connsiteX7" fmla="*/ 63 w 96201"/>
                <a:gd name="connsiteY7" fmla="*/ 24264 h 63937"/>
                <a:gd name="connsiteX8" fmla="*/ 8244 w 96201"/>
                <a:gd name="connsiteY8" fmla="*/ 23662 h 63937"/>
                <a:gd name="connsiteX9" fmla="*/ 10998 w 96201"/>
                <a:gd name="connsiteY9" fmla="*/ 22890 h 63937"/>
                <a:gd name="connsiteX10" fmla="*/ 13705 w 96201"/>
                <a:gd name="connsiteY10" fmla="*/ 15553 h 63937"/>
                <a:gd name="connsiteX11" fmla="*/ 19967 w 96201"/>
                <a:gd name="connsiteY11" fmla="*/ 18152 h 63937"/>
                <a:gd name="connsiteX12" fmla="*/ 25527 w 96201"/>
                <a:gd name="connsiteY12" fmla="*/ 14820 h 63937"/>
                <a:gd name="connsiteX13" fmla="*/ 28347 w 96201"/>
                <a:gd name="connsiteY13" fmla="*/ 15354 h 63937"/>
                <a:gd name="connsiteX14" fmla="*/ 29983 w 96201"/>
                <a:gd name="connsiteY14" fmla="*/ 12114 h 63937"/>
                <a:gd name="connsiteX15" fmla="*/ 33694 w 96201"/>
                <a:gd name="connsiteY15" fmla="*/ 12283 h 63937"/>
                <a:gd name="connsiteX16" fmla="*/ 37915 w 96201"/>
                <a:gd name="connsiteY16" fmla="*/ 9108 h 63937"/>
                <a:gd name="connsiteX17" fmla="*/ 44934 w 96201"/>
                <a:gd name="connsiteY17" fmla="*/ 6539 h 63937"/>
                <a:gd name="connsiteX18" fmla="*/ 47675 w 96201"/>
                <a:gd name="connsiteY18" fmla="*/ 4491 h 63937"/>
                <a:gd name="connsiteX19" fmla="*/ 51487 w 96201"/>
                <a:gd name="connsiteY19" fmla="*/ 120 h 63937"/>
                <a:gd name="connsiteX20" fmla="*/ 62894 w 96201"/>
                <a:gd name="connsiteY20" fmla="*/ 9108 h 63937"/>
                <a:gd name="connsiteX21" fmla="*/ 60446 w 96201"/>
                <a:gd name="connsiteY21" fmla="*/ 16125 h 63937"/>
                <a:gd name="connsiteX22" fmla="*/ 58068 w 96201"/>
                <a:gd name="connsiteY22" fmla="*/ 19469 h 63937"/>
                <a:gd name="connsiteX23" fmla="*/ 60996 w 96201"/>
                <a:gd name="connsiteY23" fmla="*/ 22565 h 63937"/>
                <a:gd name="connsiteX24" fmla="*/ 67316 w 96201"/>
                <a:gd name="connsiteY24" fmla="*/ 22996 h 63937"/>
                <a:gd name="connsiteX25" fmla="*/ 81445 w 96201"/>
                <a:gd name="connsiteY25" fmla="*/ 20592 h 63937"/>
                <a:gd name="connsiteX26" fmla="*/ 76821 w 96201"/>
                <a:gd name="connsiteY26" fmla="*/ 26973 h 63937"/>
                <a:gd name="connsiteX27" fmla="*/ 92261 w 96201"/>
                <a:gd name="connsiteY27" fmla="*/ 43737 h 63937"/>
                <a:gd name="connsiteX28" fmla="*/ 95860 w 96201"/>
                <a:gd name="connsiteY28" fmla="*/ 55347 h 63937"/>
                <a:gd name="connsiteX29" fmla="*/ 85872 w 96201"/>
                <a:gd name="connsiteY29" fmla="*/ 61397 h 63937"/>
                <a:gd name="connsiteX30" fmla="*/ 74324 w 96201"/>
                <a:gd name="connsiteY30" fmla="*/ 63926 h 63937"/>
                <a:gd name="connsiteX31" fmla="*/ 72404 w 96201"/>
                <a:gd name="connsiteY31" fmla="*/ 60360 h 63937"/>
                <a:gd name="connsiteX32" fmla="*/ 61164 w 96201"/>
                <a:gd name="connsiteY32" fmla="*/ 60854 h 63937"/>
                <a:gd name="connsiteX33" fmla="*/ 58891 w 96201"/>
                <a:gd name="connsiteY33" fmla="*/ 55110 h 63937"/>
                <a:gd name="connsiteX34" fmla="*/ 55284 w 96201"/>
                <a:gd name="connsiteY34" fmla="*/ 59169 h 63937"/>
                <a:gd name="connsiteX35" fmla="*/ 50582 w 96201"/>
                <a:gd name="connsiteY35" fmla="*/ 55579 h 63937"/>
                <a:gd name="connsiteX36" fmla="*/ 47405 w 96201"/>
                <a:gd name="connsiteY36" fmla="*/ 58591 h 63937"/>
                <a:gd name="connsiteX37" fmla="*/ 38942 w 96201"/>
                <a:gd name="connsiteY37" fmla="*/ 57437 h 63937"/>
                <a:gd name="connsiteX38" fmla="*/ 37584 w 96201"/>
                <a:gd name="connsiteY38" fmla="*/ 62402 h 63937"/>
                <a:gd name="connsiteX39" fmla="*/ 32972 w 96201"/>
                <a:gd name="connsiteY39" fmla="*/ 62256 h 63937"/>
                <a:gd name="connsiteX40" fmla="*/ 30175 w 96201"/>
                <a:gd name="connsiteY40" fmla="*/ 59449 h 63937"/>
                <a:gd name="connsiteX0" fmla="*/ 30175 w 98604"/>
                <a:gd name="connsiteY0" fmla="*/ 59449 h 63937"/>
                <a:gd name="connsiteX1" fmla="*/ 23125 w 98604"/>
                <a:gd name="connsiteY1" fmla="*/ 58262 h 63937"/>
                <a:gd name="connsiteX2" fmla="*/ 20557 w 98604"/>
                <a:gd name="connsiteY2" fmla="*/ 55623 h 63937"/>
                <a:gd name="connsiteX3" fmla="*/ 19400 w 98604"/>
                <a:gd name="connsiteY3" fmla="*/ 51241 h 63937"/>
                <a:gd name="connsiteX4" fmla="*/ 11302 w 98604"/>
                <a:gd name="connsiteY4" fmla="*/ 47229 h 63937"/>
                <a:gd name="connsiteX5" fmla="*/ 3791 w 98604"/>
                <a:gd name="connsiteY5" fmla="*/ 42613 h 63937"/>
                <a:gd name="connsiteX6" fmla="*/ 4413 w 98604"/>
                <a:gd name="connsiteY6" fmla="*/ 37353 h 63937"/>
                <a:gd name="connsiteX7" fmla="*/ 63 w 98604"/>
                <a:gd name="connsiteY7" fmla="*/ 24264 h 63937"/>
                <a:gd name="connsiteX8" fmla="*/ 8244 w 98604"/>
                <a:gd name="connsiteY8" fmla="*/ 23662 h 63937"/>
                <a:gd name="connsiteX9" fmla="*/ 10998 w 98604"/>
                <a:gd name="connsiteY9" fmla="*/ 22890 h 63937"/>
                <a:gd name="connsiteX10" fmla="*/ 13705 w 98604"/>
                <a:gd name="connsiteY10" fmla="*/ 15553 h 63937"/>
                <a:gd name="connsiteX11" fmla="*/ 19967 w 98604"/>
                <a:gd name="connsiteY11" fmla="*/ 18152 h 63937"/>
                <a:gd name="connsiteX12" fmla="*/ 25527 w 98604"/>
                <a:gd name="connsiteY12" fmla="*/ 14820 h 63937"/>
                <a:gd name="connsiteX13" fmla="*/ 28347 w 98604"/>
                <a:gd name="connsiteY13" fmla="*/ 15354 h 63937"/>
                <a:gd name="connsiteX14" fmla="*/ 29983 w 98604"/>
                <a:gd name="connsiteY14" fmla="*/ 12114 h 63937"/>
                <a:gd name="connsiteX15" fmla="*/ 33694 w 98604"/>
                <a:gd name="connsiteY15" fmla="*/ 12283 h 63937"/>
                <a:gd name="connsiteX16" fmla="*/ 37915 w 98604"/>
                <a:gd name="connsiteY16" fmla="*/ 9108 h 63937"/>
                <a:gd name="connsiteX17" fmla="*/ 44934 w 98604"/>
                <a:gd name="connsiteY17" fmla="*/ 6539 h 63937"/>
                <a:gd name="connsiteX18" fmla="*/ 47675 w 98604"/>
                <a:gd name="connsiteY18" fmla="*/ 4491 h 63937"/>
                <a:gd name="connsiteX19" fmla="*/ 51487 w 98604"/>
                <a:gd name="connsiteY19" fmla="*/ 120 h 63937"/>
                <a:gd name="connsiteX20" fmla="*/ 62894 w 98604"/>
                <a:gd name="connsiteY20" fmla="*/ 9108 h 63937"/>
                <a:gd name="connsiteX21" fmla="*/ 60446 w 98604"/>
                <a:gd name="connsiteY21" fmla="*/ 16125 h 63937"/>
                <a:gd name="connsiteX22" fmla="*/ 58068 w 98604"/>
                <a:gd name="connsiteY22" fmla="*/ 19469 h 63937"/>
                <a:gd name="connsiteX23" fmla="*/ 60996 w 98604"/>
                <a:gd name="connsiteY23" fmla="*/ 22565 h 63937"/>
                <a:gd name="connsiteX24" fmla="*/ 98488 w 98604"/>
                <a:gd name="connsiteY24" fmla="*/ 28998 h 63937"/>
                <a:gd name="connsiteX25" fmla="*/ 81445 w 98604"/>
                <a:gd name="connsiteY25" fmla="*/ 20592 h 63937"/>
                <a:gd name="connsiteX26" fmla="*/ 76821 w 98604"/>
                <a:gd name="connsiteY26" fmla="*/ 26973 h 63937"/>
                <a:gd name="connsiteX27" fmla="*/ 92261 w 98604"/>
                <a:gd name="connsiteY27" fmla="*/ 43737 h 63937"/>
                <a:gd name="connsiteX28" fmla="*/ 95860 w 98604"/>
                <a:gd name="connsiteY28" fmla="*/ 55347 h 63937"/>
                <a:gd name="connsiteX29" fmla="*/ 85872 w 98604"/>
                <a:gd name="connsiteY29" fmla="*/ 61397 h 63937"/>
                <a:gd name="connsiteX30" fmla="*/ 74324 w 98604"/>
                <a:gd name="connsiteY30" fmla="*/ 63926 h 63937"/>
                <a:gd name="connsiteX31" fmla="*/ 72404 w 98604"/>
                <a:gd name="connsiteY31" fmla="*/ 60360 h 63937"/>
                <a:gd name="connsiteX32" fmla="*/ 61164 w 98604"/>
                <a:gd name="connsiteY32" fmla="*/ 60854 h 63937"/>
                <a:gd name="connsiteX33" fmla="*/ 58891 w 98604"/>
                <a:gd name="connsiteY33" fmla="*/ 55110 h 63937"/>
                <a:gd name="connsiteX34" fmla="*/ 55284 w 98604"/>
                <a:gd name="connsiteY34" fmla="*/ 59169 h 63937"/>
                <a:gd name="connsiteX35" fmla="*/ 50582 w 98604"/>
                <a:gd name="connsiteY35" fmla="*/ 55579 h 63937"/>
                <a:gd name="connsiteX36" fmla="*/ 47405 w 98604"/>
                <a:gd name="connsiteY36" fmla="*/ 58591 h 63937"/>
                <a:gd name="connsiteX37" fmla="*/ 38942 w 98604"/>
                <a:gd name="connsiteY37" fmla="*/ 57437 h 63937"/>
                <a:gd name="connsiteX38" fmla="*/ 37584 w 98604"/>
                <a:gd name="connsiteY38" fmla="*/ 62402 h 63937"/>
                <a:gd name="connsiteX39" fmla="*/ 32972 w 98604"/>
                <a:gd name="connsiteY39" fmla="*/ 62256 h 63937"/>
                <a:gd name="connsiteX40" fmla="*/ 30175 w 98604"/>
                <a:gd name="connsiteY40" fmla="*/ 59449 h 63937"/>
                <a:gd name="connsiteX0" fmla="*/ 30175 w 102465"/>
                <a:gd name="connsiteY0" fmla="*/ 59449 h 63937"/>
                <a:gd name="connsiteX1" fmla="*/ 23125 w 102465"/>
                <a:gd name="connsiteY1" fmla="*/ 58262 h 63937"/>
                <a:gd name="connsiteX2" fmla="*/ 20557 w 102465"/>
                <a:gd name="connsiteY2" fmla="*/ 55623 h 63937"/>
                <a:gd name="connsiteX3" fmla="*/ 19400 w 102465"/>
                <a:gd name="connsiteY3" fmla="*/ 51241 h 63937"/>
                <a:gd name="connsiteX4" fmla="*/ 11302 w 102465"/>
                <a:gd name="connsiteY4" fmla="*/ 47229 h 63937"/>
                <a:gd name="connsiteX5" fmla="*/ 3791 w 102465"/>
                <a:gd name="connsiteY5" fmla="*/ 42613 h 63937"/>
                <a:gd name="connsiteX6" fmla="*/ 4413 w 102465"/>
                <a:gd name="connsiteY6" fmla="*/ 37353 h 63937"/>
                <a:gd name="connsiteX7" fmla="*/ 63 w 102465"/>
                <a:gd name="connsiteY7" fmla="*/ 24264 h 63937"/>
                <a:gd name="connsiteX8" fmla="*/ 8244 w 102465"/>
                <a:gd name="connsiteY8" fmla="*/ 23662 h 63937"/>
                <a:gd name="connsiteX9" fmla="*/ 10998 w 102465"/>
                <a:gd name="connsiteY9" fmla="*/ 22890 h 63937"/>
                <a:gd name="connsiteX10" fmla="*/ 13705 w 102465"/>
                <a:gd name="connsiteY10" fmla="*/ 15553 h 63937"/>
                <a:gd name="connsiteX11" fmla="*/ 19967 w 102465"/>
                <a:gd name="connsiteY11" fmla="*/ 18152 h 63937"/>
                <a:gd name="connsiteX12" fmla="*/ 25527 w 102465"/>
                <a:gd name="connsiteY12" fmla="*/ 14820 h 63937"/>
                <a:gd name="connsiteX13" fmla="*/ 28347 w 102465"/>
                <a:gd name="connsiteY13" fmla="*/ 15354 h 63937"/>
                <a:gd name="connsiteX14" fmla="*/ 29983 w 102465"/>
                <a:gd name="connsiteY14" fmla="*/ 12114 h 63937"/>
                <a:gd name="connsiteX15" fmla="*/ 33694 w 102465"/>
                <a:gd name="connsiteY15" fmla="*/ 12283 h 63937"/>
                <a:gd name="connsiteX16" fmla="*/ 37915 w 102465"/>
                <a:gd name="connsiteY16" fmla="*/ 9108 h 63937"/>
                <a:gd name="connsiteX17" fmla="*/ 44934 w 102465"/>
                <a:gd name="connsiteY17" fmla="*/ 6539 h 63937"/>
                <a:gd name="connsiteX18" fmla="*/ 47675 w 102465"/>
                <a:gd name="connsiteY18" fmla="*/ 4491 h 63937"/>
                <a:gd name="connsiteX19" fmla="*/ 51487 w 102465"/>
                <a:gd name="connsiteY19" fmla="*/ 120 h 63937"/>
                <a:gd name="connsiteX20" fmla="*/ 62894 w 102465"/>
                <a:gd name="connsiteY20" fmla="*/ 9108 h 63937"/>
                <a:gd name="connsiteX21" fmla="*/ 60446 w 102465"/>
                <a:gd name="connsiteY21" fmla="*/ 16125 h 63937"/>
                <a:gd name="connsiteX22" fmla="*/ 58068 w 102465"/>
                <a:gd name="connsiteY22" fmla="*/ 19469 h 63937"/>
                <a:gd name="connsiteX23" fmla="*/ 100095 w 102465"/>
                <a:gd name="connsiteY23" fmla="*/ 16751 h 63937"/>
                <a:gd name="connsiteX24" fmla="*/ 98488 w 102465"/>
                <a:gd name="connsiteY24" fmla="*/ 28998 h 63937"/>
                <a:gd name="connsiteX25" fmla="*/ 81445 w 102465"/>
                <a:gd name="connsiteY25" fmla="*/ 20592 h 63937"/>
                <a:gd name="connsiteX26" fmla="*/ 76821 w 102465"/>
                <a:gd name="connsiteY26" fmla="*/ 26973 h 63937"/>
                <a:gd name="connsiteX27" fmla="*/ 92261 w 102465"/>
                <a:gd name="connsiteY27" fmla="*/ 43737 h 63937"/>
                <a:gd name="connsiteX28" fmla="*/ 95860 w 102465"/>
                <a:gd name="connsiteY28" fmla="*/ 55347 h 63937"/>
                <a:gd name="connsiteX29" fmla="*/ 85872 w 102465"/>
                <a:gd name="connsiteY29" fmla="*/ 61397 h 63937"/>
                <a:gd name="connsiteX30" fmla="*/ 74324 w 102465"/>
                <a:gd name="connsiteY30" fmla="*/ 63926 h 63937"/>
                <a:gd name="connsiteX31" fmla="*/ 72404 w 102465"/>
                <a:gd name="connsiteY31" fmla="*/ 60360 h 63937"/>
                <a:gd name="connsiteX32" fmla="*/ 61164 w 102465"/>
                <a:gd name="connsiteY32" fmla="*/ 60854 h 63937"/>
                <a:gd name="connsiteX33" fmla="*/ 58891 w 102465"/>
                <a:gd name="connsiteY33" fmla="*/ 55110 h 63937"/>
                <a:gd name="connsiteX34" fmla="*/ 55284 w 102465"/>
                <a:gd name="connsiteY34" fmla="*/ 59169 h 63937"/>
                <a:gd name="connsiteX35" fmla="*/ 50582 w 102465"/>
                <a:gd name="connsiteY35" fmla="*/ 55579 h 63937"/>
                <a:gd name="connsiteX36" fmla="*/ 47405 w 102465"/>
                <a:gd name="connsiteY36" fmla="*/ 58591 h 63937"/>
                <a:gd name="connsiteX37" fmla="*/ 38942 w 102465"/>
                <a:gd name="connsiteY37" fmla="*/ 57437 h 63937"/>
                <a:gd name="connsiteX38" fmla="*/ 37584 w 102465"/>
                <a:gd name="connsiteY38" fmla="*/ 62402 h 63937"/>
                <a:gd name="connsiteX39" fmla="*/ 32972 w 102465"/>
                <a:gd name="connsiteY39" fmla="*/ 62256 h 63937"/>
                <a:gd name="connsiteX40" fmla="*/ 30175 w 102465"/>
                <a:gd name="connsiteY40" fmla="*/ 59449 h 63937"/>
                <a:gd name="connsiteX0" fmla="*/ 30175 w 100274"/>
                <a:gd name="connsiteY0" fmla="*/ 59449 h 63937"/>
                <a:gd name="connsiteX1" fmla="*/ 23125 w 100274"/>
                <a:gd name="connsiteY1" fmla="*/ 58262 h 63937"/>
                <a:gd name="connsiteX2" fmla="*/ 20557 w 100274"/>
                <a:gd name="connsiteY2" fmla="*/ 55623 h 63937"/>
                <a:gd name="connsiteX3" fmla="*/ 19400 w 100274"/>
                <a:gd name="connsiteY3" fmla="*/ 51241 h 63937"/>
                <a:gd name="connsiteX4" fmla="*/ 11302 w 100274"/>
                <a:gd name="connsiteY4" fmla="*/ 47229 h 63937"/>
                <a:gd name="connsiteX5" fmla="*/ 3791 w 100274"/>
                <a:gd name="connsiteY5" fmla="*/ 42613 h 63937"/>
                <a:gd name="connsiteX6" fmla="*/ 4413 w 100274"/>
                <a:gd name="connsiteY6" fmla="*/ 37353 h 63937"/>
                <a:gd name="connsiteX7" fmla="*/ 63 w 100274"/>
                <a:gd name="connsiteY7" fmla="*/ 24264 h 63937"/>
                <a:gd name="connsiteX8" fmla="*/ 8244 w 100274"/>
                <a:gd name="connsiteY8" fmla="*/ 23662 h 63937"/>
                <a:gd name="connsiteX9" fmla="*/ 10998 w 100274"/>
                <a:gd name="connsiteY9" fmla="*/ 22890 h 63937"/>
                <a:gd name="connsiteX10" fmla="*/ 13705 w 100274"/>
                <a:gd name="connsiteY10" fmla="*/ 15553 h 63937"/>
                <a:gd name="connsiteX11" fmla="*/ 19967 w 100274"/>
                <a:gd name="connsiteY11" fmla="*/ 18152 h 63937"/>
                <a:gd name="connsiteX12" fmla="*/ 25527 w 100274"/>
                <a:gd name="connsiteY12" fmla="*/ 14820 h 63937"/>
                <a:gd name="connsiteX13" fmla="*/ 28347 w 100274"/>
                <a:gd name="connsiteY13" fmla="*/ 15354 h 63937"/>
                <a:gd name="connsiteX14" fmla="*/ 29983 w 100274"/>
                <a:gd name="connsiteY14" fmla="*/ 12114 h 63937"/>
                <a:gd name="connsiteX15" fmla="*/ 33694 w 100274"/>
                <a:gd name="connsiteY15" fmla="*/ 12283 h 63937"/>
                <a:gd name="connsiteX16" fmla="*/ 37915 w 100274"/>
                <a:gd name="connsiteY16" fmla="*/ 9108 h 63937"/>
                <a:gd name="connsiteX17" fmla="*/ 44934 w 100274"/>
                <a:gd name="connsiteY17" fmla="*/ 6539 h 63937"/>
                <a:gd name="connsiteX18" fmla="*/ 47675 w 100274"/>
                <a:gd name="connsiteY18" fmla="*/ 4491 h 63937"/>
                <a:gd name="connsiteX19" fmla="*/ 51487 w 100274"/>
                <a:gd name="connsiteY19" fmla="*/ 120 h 63937"/>
                <a:gd name="connsiteX20" fmla="*/ 62894 w 100274"/>
                <a:gd name="connsiteY20" fmla="*/ 9108 h 63937"/>
                <a:gd name="connsiteX21" fmla="*/ 60446 w 100274"/>
                <a:gd name="connsiteY21" fmla="*/ 16125 h 63937"/>
                <a:gd name="connsiteX22" fmla="*/ 58068 w 100274"/>
                <a:gd name="connsiteY22" fmla="*/ 19469 h 63937"/>
                <a:gd name="connsiteX23" fmla="*/ 100095 w 100274"/>
                <a:gd name="connsiteY23" fmla="*/ 16751 h 63937"/>
                <a:gd name="connsiteX24" fmla="*/ 98488 w 100274"/>
                <a:gd name="connsiteY24" fmla="*/ 28998 h 63937"/>
                <a:gd name="connsiteX25" fmla="*/ 81445 w 100274"/>
                <a:gd name="connsiteY25" fmla="*/ 20592 h 63937"/>
                <a:gd name="connsiteX26" fmla="*/ 76821 w 100274"/>
                <a:gd name="connsiteY26" fmla="*/ 26973 h 63937"/>
                <a:gd name="connsiteX27" fmla="*/ 92261 w 100274"/>
                <a:gd name="connsiteY27" fmla="*/ 43737 h 63937"/>
                <a:gd name="connsiteX28" fmla="*/ 95860 w 100274"/>
                <a:gd name="connsiteY28" fmla="*/ 55347 h 63937"/>
                <a:gd name="connsiteX29" fmla="*/ 85872 w 100274"/>
                <a:gd name="connsiteY29" fmla="*/ 61397 h 63937"/>
                <a:gd name="connsiteX30" fmla="*/ 74324 w 100274"/>
                <a:gd name="connsiteY30" fmla="*/ 63926 h 63937"/>
                <a:gd name="connsiteX31" fmla="*/ 72404 w 100274"/>
                <a:gd name="connsiteY31" fmla="*/ 60360 h 63937"/>
                <a:gd name="connsiteX32" fmla="*/ 61164 w 100274"/>
                <a:gd name="connsiteY32" fmla="*/ 60854 h 63937"/>
                <a:gd name="connsiteX33" fmla="*/ 58891 w 100274"/>
                <a:gd name="connsiteY33" fmla="*/ 55110 h 63937"/>
                <a:gd name="connsiteX34" fmla="*/ 55284 w 100274"/>
                <a:gd name="connsiteY34" fmla="*/ 59169 h 63937"/>
                <a:gd name="connsiteX35" fmla="*/ 50582 w 100274"/>
                <a:gd name="connsiteY35" fmla="*/ 55579 h 63937"/>
                <a:gd name="connsiteX36" fmla="*/ 47405 w 100274"/>
                <a:gd name="connsiteY36" fmla="*/ 58591 h 63937"/>
                <a:gd name="connsiteX37" fmla="*/ 38942 w 100274"/>
                <a:gd name="connsiteY37" fmla="*/ 57437 h 63937"/>
                <a:gd name="connsiteX38" fmla="*/ 37584 w 100274"/>
                <a:gd name="connsiteY38" fmla="*/ 62402 h 63937"/>
                <a:gd name="connsiteX39" fmla="*/ 32972 w 100274"/>
                <a:gd name="connsiteY39" fmla="*/ 62256 h 63937"/>
                <a:gd name="connsiteX40" fmla="*/ 30175 w 100274"/>
                <a:gd name="connsiteY40" fmla="*/ 59449 h 63937"/>
                <a:gd name="connsiteX0" fmla="*/ 30175 w 100172"/>
                <a:gd name="connsiteY0" fmla="*/ 59449 h 63937"/>
                <a:gd name="connsiteX1" fmla="*/ 23125 w 100172"/>
                <a:gd name="connsiteY1" fmla="*/ 58262 h 63937"/>
                <a:gd name="connsiteX2" fmla="*/ 20557 w 100172"/>
                <a:gd name="connsiteY2" fmla="*/ 55623 h 63937"/>
                <a:gd name="connsiteX3" fmla="*/ 19400 w 100172"/>
                <a:gd name="connsiteY3" fmla="*/ 51241 h 63937"/>
                <a:gd name="connsiteX4" fmla="*/ 11302 w 100172"/>
                <a:gd name="connsiteY4" fmla="*/ 47229 h 63937"/>
                <a:gd name="connsiteX5" fmla="*/ 3791 w 100172"/>
                <a:gd name="connsiteY5" fmla="*/ 42613 h 63937"/>
                <a:gd name="connsiteX6" fmla="*/ 4413 w 100172"/>
                <a:gd name="connsiteY6" fmla="*/ 37353 h 63937"/>
                <a:gd name="connsiteX7" fmla="*/ 63 w 100172"/>
                <a:gd name="connsiteY7" fmla="*/ 24264 h 63937"/>
                <a:gd name="connsiteX8" fmla="*/ 8244 w 100172"/>
                <a:gd name="connsiteY8" fmla="*/ 23662 h 63937"/>
                <a:gd name="connsiteX9" fmla="*/ 10998 w 100172"/>
                <a:gd name="connsiteY9" fmla="*/ 22890 h 63937"/>
                <a:gd name="connsiteX10" fmla="*/ 13705 w 100172"/>
                <a:gd name="connsiteY10" fmla="*/ 15553 h 63937"/>
                <a:gd name="connsiteX11" fmla="*/ 19967 w 100172"/>
                <a:gd name="connsiteY11" fmla="*/ 18152 h 63937"/>
                <a:gd name="connsiteX12" fmla="*/ 25527 w 100172"/>
                <a:gd name="connsiteY12" fmla="*/ 14820 h 63937"/>
                <a:gd name="connsiteX13" fmla="*/ 28347 w 100172"/>
                <a:gd name="connsiteY13" fmla="*/ 15354 h 63937"/>
                <a:gd name="connsiteX14" fmla="*/ 29983 w 100172"/>
                <a:gd name="connsiteY14" fmla="*/ 12114 h 63937"/>
                <a:gd name="connsiteX15" fmla="*/ 33694 w 100172"/>
                <a:gd name="connsiteY15" fmla="*/ 12283 h 63937"/>
                <a:gd name="connsiteX16" fmla="*/ 37915 w 100172"/>
                <a:gd name="connsiteY16" fmla="*/ 9108 h 63937"/>
                <a:gd name="connsiteX17" fmla="*/ 44934 w 100172"/>
                <a:gd name="connsiteY17" fmla="*/ 6539 h 63937"/>
                <a:gd name="connsiteX18" fmla="*/ 47675 w 100172"/>
                <a:gd name="connsiteY18" fmla="*/ 4491 h 63937"/>
                <a:gd name="connsiteX19" fmla="*/ 51487 w 100172"/>
                <a:gd name="connsiteY19" fmla="*/ 120 h 63937"/>
                <a:gd name="connsiteX20" fmla="*/ 62894 w 100172"/>
                <a:gd name="connsiteY20" fmla="*/ 9108 h 63937"/>
                <a:gd name="connsiteX21" fmla="*/ 60446 w 100172"/>
                <a:gd name="connsiteY21" fmla="*/ 16125 h 63937"/>
                <a:gd name="connsiteX22" fmla="*/ 58068 w 100172"/>
                <a:gd name="connsiteY22" fmla="*/ 19469 h 63937"/>
                <a:gd name="connsiteX23" fmla="*/ 100095 w 100172"/>
                <a:gd name="connsiteY23" fmla="*/ 16751 h 63937"/>
                <a:gd name="connsiteX24" fmla="*/ 98488 w 100172"/>
                <a:gd name="connsiteY24" fmla="*/ 28998 h 63937"/>
                <a:gd name="connsiteX25" fmla="*/ 81445 w 100172"/>
                <a:gd name="connsiteY25" fmla="*/ 20592 h 63937"/>
                <a:gd name="connsiteX26" fmla="*/ 76821 w 100172"/>
                <a:gd name="connsiteY26" fmla="*/ 26973 h 63937"/>
                <a:gd name="connsiteX27" fmla="*/ 92261 w 100172"/>
                <a:gd name="connsiteY27" fmla="*/ 43737 h 63937"/>
                <a:gd name="connsiteX28" fmla="*/ 95860 w 100172"/>
                <a:gd name="connsiteY28" fmla="*/ 55347 h 63937"/>
                <a:gd name="connsiteX29" fmla="*/ 85872 w 100172"/>
                <a:gd name="connsiteY29" fmla="*/ 61397 h 63937"/>
                <a:gd name="connsiteX30" fmla="*/ 74324 w 100172"/>
                <a:gd name="connsiteY30" fmla="*/ 63926 h 63937"/>
                <a:gd name="connsiteX31" fmla="*/ 72404 w 100172"/>
                <a:gd name="connsiteY31" fmla="*/ 60360 h 63937"/>
                <a:gd name="connsiteX32" fmla="*/ 61164 w 100172"/>
                <a:gd name="connsiteY32" fmla="*/ 60854 h 63937"/>
                <a:gd name="connsiteX33" fmla="*/ 58891 w 100172"/>
                <a:gd name="connsiteY33" fmla="*/ 55110 h 63937"/>
                <a:gd name="connsiteX34" fmla="*/ 55284 w 100172"/>
                <a:gd name="connsiteY34" fmla="*/ 59169 h 63937"/>
                <a:gd name="connsiteX35" fmla="*/ 50582 w 100172"/>
                <a:gd name="connsiteY35" fmla="*/ 55579 h 63937"/>
                <a:gd name="connsiteX36" fmla="*/ 47405 w 100172"/>
                <a:gd name="connsiteY36" fmla="*/ 58591 h 63937"/>
                <a:gd name="connsiteX37" fmla="*/ 38942 w 100172"/>
                <a:gd name="connsiteY37" fmla="*/ 57437 h 63937"/>
                <a:gd name="connsiteX38" fmla="*/ 37584 w 100172"/>
                <a:gd name="connsiteY38" fmla="*/ 62402 h 63937"/>
                <a:gd name="connsiteX39" fmla="*/ 32972 w 100172"/>
                <a:gd name="connsiteY39" fmla="*/ 62256 h 63937"/>
                <a:gd name="connsiteX40" fmla="*/ 30175 w 100172"/>
                <a:gd name="connsiteY40" fmla="*/ 59449 h 63937"/>
                <a:gd name="connsiteX0" fmla="*/ 30175 w 102711"/>
                <a:gd name="connsiteY0" fmla="*/ 59449 h 63937"/>
                <a:gd name="connsiteX1" fmla="*/ 23125 w 102711"/>
                <a:gd name="connsiteY1" fmla="*/ 58262 h 63937"/>
                <a:gd name="connsiteX2" fmla="*/ 20557 w 102711"/>
                <a:gd name="connsiteY2" fmla="*/ 55623 h 63937"/>
                <a:gd name="connsiteX3" fmla="*/ 19400 w 102711"/>
                <a:gd name="connsiteY3" fmla="*/ 51241 h 63937"/>
                <a:gd name="connsiteX4" fmla="*/ 11302 w 102711"/>
                <a:gd name="connsiteY4" fmla="*/ 47229 h 63937"/>
                <a:gd name="connsiteX5" fmla="*/ 3791 w 102711"/>
                <a:gd name="connsiteY5" fmla="*/ 42613 h 63937"/>
                <a:gd name="connsiteX6" fmla="*/ 4413 w 102711"/>
                <a:gd name="connsiteY6" fmla="*/ 37353 h 63937"/>
                <a:gd name="connsiteX7" fmla="*/ 63 w 102711"/>
                <a:gd name="connsiteY7" fmla="*/ 24264 h 63937"/>
                <a:gd name="connsiteX8" fmla="*/ 8244 w 102711"/>
                <a:gd name="connsiteY8" fmla="*/ 23662 h 63937"/>
                <a:gd name="connsiteX9" fmla="*/ 10998 w 102711"/>
                <a:gd name="connsiteY9" fmla="*/ 22890 h 63937"/>
                <a:gd name="connsiteX10" fmla="*/ 13705 w 102711"/>
                <a:gd name="connsiteY10" fmla="*/ 15553 h 63937"/>
                <a:gd name="connsiteX11" fmla="*/ 19967 w 102711"/>
                <a:gd name="connsiteY11" fmla="*/ 18152 h 63937"/>
                <a:gd name="connsiteX12" fmla="*/ 25527 w 102711"/>
                <a:gd name="connsiteY12" fmla="*/ 14820 h 63937"/>
                <a:gd name="connsiteX13" fmla="*/ 28347 w 102711"/>
                <a:gd name="connsiteY13" fmla="*/ 15354 h 63937"/>
                <a:gd name="connsiteX14" fmla="*/ 29983 w 102711"/>
                <a:gd name="connsiteY14" fmla="*/ 12114 h 63937"/>
                <a:gd name="connsiteX15" fmla="*/ 33694 w 102711"/>
                <a:gd name="connsiteY15" fmla="*/ 12283 h 63937"/>
                <a:gd name="connsiteX16" fmla="*/ 37915 w 102711"/>
                <a:gd name="connsiteY16" fmla="*/ 9108 h 63937"/>
                <a:gd name="connsiteX17" fmla="*/ 44934 w 102711"/>
                <a:gd name="connsiteY17" fmla="*/ 6539 h 63937"/>
                <a:gd name="connsiteX18" fmla="*/ 47675 w 102711"/>
                <a:gd name="connsiteY18" fmla="*/ 4491 h 63937"/>
                <a:gd name="connsiteX19" fmla="*/ 51487 w 102711"/>
                <a:gd name="connsiteY19" fmla="*/ 120 h 63937"/>
                <a:gd name="connsiteX20" fmla="*/ 62894 w 102711"/>
                <a:gd name="connsiteY20" fmla="*/ 9108 h 63937"/>
                <a:gd name="connsiteX21" fmla="*/ 60446 w 102711"/>
                <a:gd name="connsiteY21" fmla="*/ 16125 h 63937"/>
                <a:gd name="connsiteX22" fmla="*/ 58068 w 102711"/>
                <a:gd name="connsiteY22" fmla="*/ 19469 h 63937"/>
                <a:gd name="connsiteX23" fmla="*/ 100095 w 102711"/>
                <a:gd name="connsiteY23" fmla="*/ 16751 h 63937"/>
                <a:gd name="connsiteX24" fmla="*/ 98272 w 102711"/>
                <a:gd name="connsiteY24" fmla="*/ 24951 h 63937"/>
                <a:gd name="connsiteX25" fmla="*/ 98488 w 102711"/>
                <a:gd name="connsiteY25" fmla="*/ 28998 h 63937"/>
                <a:gd name="connsiteX26" fmla="*/ 81445 w 102711"/>
                <a:gd name="connsiteY26" fmla="*/ 20592 h 63937"/>
                <a:gd name="connsiteX27" fmla="*/ 76821 w 102711"/>
                <a:gd name="connsiteY27" fmla="*/ 26973 h 63937"/>
                <a:gd name="connsiteX28" fmla="*/ 92261 w 102711"/>
                <a:gd name="connsiteY28" fmla="*/ 43737 h 63937"/>
                <a:gd name="connsiteX29" fmla="*/ 95860 w 102711"/>
                <a:gd name="connsiteY29" fmla="*/ 55347 h 63937"/>
                <a:gd name="connsiteX30" fmla="*/ 85872 w 102711"/>
                <a:gd name="connsiteY30" fmla="*/ 61397 h 63937"/>
                <a:gd name="connsiteX31" fmla="*/ 74324 w 102711"/>
                <a:gd name="connsiteY31" fmla="*/ 63926 h 63937"/>
                <a:gd name="connsiteX32" fmla="*/ 72404 w 102711"/>
                <a:gd name="connsiteY32" fmla="*/ 60360 h 63937"/>
                <a:gd name="connsiteX33" fmla="*/ 61164 w 102711"/>
                <a:gd name="connsiteY33" fmla="*/ 60854 h 63937"/>
                <a:gd name="connsiteX34" fmla="*/ 58891 w 102711"/>
                <a:gd name="connsiteY34" fmla="*/ 55110 h 63937"/>
                <a:gd name="connsiteX35" fmla="*/ 55284 w 102711"/>
                <a:gd name="connsiteY35" fmla="*/ 59169 h 63937"/>
                <a:gd name="connsiteX36" fmla="*/ 50582 w 102711"/>
                <a:gd name="connsiteY36" fmla="*/ 55579 h 63937"/>
                <a:gd name="connsiteX37" fmla="*/ 47405 w 102711"/>
                <a:gd name="connsiteY37" fmla="*/ 58591 h 63937"/>
                <a:gd name="connsiteX38" fmla="*/ 38942 w 102711"/>
                <a:gd name="connsiteY38" fmla="*/ 57437 h 63937"/>
                <a:gd name="connsiteX39" fmla="*/ 37584 w 102711"/>
                <a:gd name="connsiteY39" fmla="*/ 62402 h 63937"/>
                <a:gd name="connsiteX40" fmla="*/ 32972 w 102711"/>
                <a:gd name="connsiteY40" fmla="*/ 62256 h 63937"/>
                <a:gd name="connsiteX41" fmla="*/ 30175 w 102711"/>
                <a:gd name="connsiteY41" fmla="*/ 59449 h 63937"/>
                <a:gd name="connsiteX0" fmla="*/ 30175 w 100152"/>
                <a:gd name="connsiteY0" fmla="*/ 59449 h 63937"/>
                <a:gd name="connsiteX1" fmla="*/ 23125 w 100152"/>
                <a:gd name="connsiteY1" fmla="*/ 58262 h 63937"/>
                <a:gd name="connsiteX2" fmla="*/ 20557 w 100152"/>
                <a:gd name="connsiteY2" fmla="*/ 55623 h 63937"/>
                <a:gd name="connsiteX3" fmla="*/ 19400 w 100152"/>
                <a:gd name="connsiteY3" fmla="*/ 51241 h 63937"/>
                <a:gd name="connsiteX4" fmla="*/ 11302 w 100152"/>
                <a:gd name="connsiteY4" fmla="*/ 47229 h 63937"/>
                <a:gd name="connsiteX5" fmla="*/ 3791 w 100152"/>
                <a:gd name="connsiteY5" fmla="*/ 42613 h 63937"/>
                <a:gd name="connsiteX6" fmla="*/ 4413 w 100152"/>
                <a:gd name="connsiteY6" fmla="*/ 37353 h 63937"/>
                <a:gd name="connsiteX7" fmla="*/ 63 w 100152"/>
                <a:gd name="connsiteY7" fmla="*/ 24264 h 63937"/>
                <a:gd name="connsiteX8" fmla="*/ 8244 w 100152"/>
                <a:gd name="connsiteY8" fmla="*/ 23662 h 63937"/>
                <a:gd name="connsiteX9" fmla="*/ 10998 w 100152"/>
                <a:gd name="connsiteY9" fmla="*/ 22890 h 63937"/>
                <a:gd name="connsiteX10" fmla="*/ 13705 w 100152"/>
                <a:gd name="connsiteY10" fmla="*/ 15553 h 63937"/>
                <a:gd name="connsiteX11" fmla="*/ 19967 w 100152"/>
                <a:gd name="connsiteY11" fmla="*/ 18152 h 63937"/>
                <a:gd name="connsiteX12" fmla="*/ 25527 w 100152"/>
                <a:gd name="connsiteY12" fmla="*/ 14820 h 63937"/>
                <a:gd name="connsiteX13" fmla="*/ 28347 w 100152"/>
                <a:gd name="connsiteY13" fmla="*/ 15354 h 63937"/>
                <a:gd name="connsiteX14" fmla="*/ 29983 w 100152"/>
                <a:gd name="connsiteY14" fmla="*/ 12114 h 63937"/>
                <a:gd name="connsiteX15" fmla="*/ 33694 w 100152"/>
                <a:gd name="connsiteY15" fmla="*/ 12283 h 63937"/>
                <a:gd name="connsiteX16" fmla="*/ 37915 w 100152"/>
                <a:gd name="connsiteY16" fmla="*/ 9108 h 63937"/>
                <a:gd name="connsiteX17" fmla="*/ 44934 w 100152"/>
                <a:gd name="connsiteY17" fmla="*/ 6539 h 63937"/>
                <a:gd name="connsiteX18" fmla="*/ 47675 w 100152"/>
                <a:gd name="connsiteY18" fmla="*/ 4491 h 63937"/>
                <a:gd name="connsiteX19" fmla="*/ 51487 w 100152"/>
                <a:gd name="connsiteY19" fmla="*/ 120 h 63937"/>
                <a:gd name="connsiteX20" fmla="*/ 62894 w 100152"/>
                <a:gd name="connsiteY20" fmla="*/ 9108 h 63937"/>
                <a:gd name="connsiteX21" fmla="*/ 60446 w 100152"/>
                <a:gd name="connsiteY21" fmla="*/ 16125 h 63937"/>
                <a:gd name="connsiteX22" fmla="*/ 58068 w 100152"/>
                <a:gd name="connsiteY22" fmla="*/ 19469 h 63937"/>
                <a:gd name="connsiteX23" fmla="*/ 96586 w 100152"/>
                <a:gd name="connsiteY23" fmla="*/ 16146 h 63937"/>
                <a:gd name="connsiteX24" fmla="*/ 98272 w 100152"/>
                <a:gd name="connsiteY24" fmla="*/ 24951 h 63937"/>
                <a:gd name="connsiteX25" fmla="*/ 98488 w 100152"/>
                <a:gd name="connsiteY25" fmla="*/ 28998 h 63937"/>
                <a:gd name="connsiteX26" fmla="*/ 81445 w 100152"/>
                <a:gd name="connsiteY26" fmla="*/ 20592 h 63937"/>
                <a:gd name="connsiteX27" fmla="*/ 76821 w 100152"/>
                <a:gd name="connsiteY27" fmla="*/ 26973 h 63937"/>
                <a:gd name="connsiteX28" fmla="*/ 92261 w 100152"/>
                <a:gd name="connsiteY28" fmla="*/ 43737 h 63937"/>
                <a:gd name="connsiteX29" fmla="*/ 95860 w 100152"/>
                <a:gd name="connsiteY29" fmla="*/ 55347 h 63937"/>
                <a:gd name="connsiteX30" fmla="*/ 85872 w 100152"/>
                <a:gd name="connsiteY30" fmla="*/ 61397 h 63937"/>
                <a:gd name="connsiteX31" fmla="*/ 74324 w 100152"/>
                <a:gd name="connsiteY31" fmla="*/ 63926 h 63937"/>
                <a:gd name="connsiteX32" fmla="*/ 72404 w 100152"/>
                <a:gd name="connsiteY32" fmla="*/ 60360 h 63937"/>
                <a:gd name="connsiteX33" fmla="*/ 61164 w 100152"/>
                <a:gd name="connsiteY33" fmla="*/ 60854 h 63937"/>
                <a:gd name="connsiteX34" fmla="*/ 58891 w 100152"/>
                <a:gd name="connsiteY34" fmla="*/ 55110 h 63937"/>
                <a:gd name="connsiteX35" fmla="*/ 55284 w 100152"/>
                <a:gd name="connsiteY35" fmla="*/ 59169 h 63937"/>
                <a:gd name="connsiteX36" fmla="*/ 50582 w 100152"/>
                <a:gd name="connsiteY36" fmla="*/ 55579 h 63937"/>
                <a:gd name="connsiteX37" fmla="*/ 47405 w 100152"/>
                <a:gd name="connsiteY37" fmla="*/ 58591 h 63937"/>
                <a:gd name="connsiteX38" fmla="*/ 38942 w 100152"/>
                <a:gd name="connsiteY38" fmla="*/ 57437 h 63937"/>
                <a:gd name="connsiteX39" fmla="*/ 37584 w 100152"/>
                <a:gd name="connsiteY39" fmla="*/ 62402 h 63937"/>
                <a:gd name="connsiteX40" fmla="*/ 32972 w 100152"/>
                <a:gd name="connsiteY40" fmla="*/ 62256 h 63937"/>
                <a:gd name="connsiteX41" fmla="*/ 30175 w 100152"/>
                <a:gd name="connsiteY41" fmla="*/ 59449 h 63937"/>
                <a:gd name="connsiteX0" fmla="*/ 30175 w 99582"/>
                <a:gd name="connsiteY0" fmla="*/ 59449 h 63937"/>
                <a:gd name="connsiteX1" fmla="*/ 23125 w 99582"/>
                <a:gd name="connsiteY1" fmla="*/ 58262 h 63937"/>
                <a:gd name="connsiteX2" fmla="*/ 20557 w 99582"/>
                <a:gd name="connsiteY2" fmla="*/ 55623 h 63937"/>
                <a:gd name="connsiteX3" fmla="*/ 19400 w 99582"/>
                <a:gd name="connsiteY3" fmla="*/ 51241 h 63937"/>
                <a:gd name="connsiteX4" fmla="*/ 11302 w 99582"/>
                <a:gd name="connsiteY4" fmla="*/ 47229 h 63937"/>
                <a:gd name="connsiteX5" fmla="*/ 3791 w 99582"/>
                <a:gd name="connsiteY5" fmla="*/ 42613 h 63937"/>
                <a:gd name="connsiteX6" fmla="*/ 4413 w 99582"/>
                <a:gd name="connsiteY6" fmla="*/ 37353 h 63937"/>
                <a:gd name="connsiteX7" fmla="*/ 63 w 99582"/>
                <a:gd name="connsiteY7" fmla="*/ 24264 h 63937"/>
                <a:gd name="connsiteX8" fmla="*/ 8244 w 99582"/>
                <a:gd name="connsiteY8" fmla="*/ 23662 h 63937"/>
                <a:gd name="connsiteX9" fmla="*/ 10998 w 99582"/>
                <a:gd name="connsiteY9" fmla="*/ 22890 h 63937"/>
                <a:gd name="connsiteX10" fmla="*/ 13705 w 99582"/>
                <a:gd name="connsiteY10" fmla="*/ 15553 h 63937"/>
                <a:gd name="connsiteX11" fmla="*/ 19967 w 99582"/>
                <a:gd name="connsiteY11" fmla="*/ 18152 h 63937"/>
                <a:gd name="connsiteX12" fmla="*/ 25527 w 99582"/>
                <a:gd name="connsiteY12" fmla="*/ 14820 h 63937"/>
                <a:gd name="connsiteX13" fmla="*/ 28347 w 99582"/>
                <a:gd name="connsiteY13" fmla="*/ 15354 h 63937"/>
                <a:gd name="connsiteX14" fmla="*/ 29983 w 99582"/>
                <a:gd name="connsiteY14" fmla="*/ 12114 h 63937"/>
                <a:gd name="connsiteX15" fmla="*/ 33694 w 99582"/>
                <a:gd name="connsiteY15" fmla="*/ 12283 h 63937"/>
                <a:gd name="connsiteX16" fmla="*/ 37915 w 99582"/>
                <a:gd name="connsiteY16" fmla="*/ 9108 h 63937"/>
                <a:gd name="connsiteX17" fmla="*/ 44934 w 99582"/>
                <a:gd name="connsiteY17" fmla="*/ 6539 h 63937"/>
                <a:gd name="connsiteX18" fmla="*/ 47675 w 99582"/>
                <a:gd name="connsiteY18" fmla="*/ 4491 h 63937"/>
                <a:gd name="connsiteX19" fmla="*/ 51487 w 99582"/>
                <a:gd name="connsiteY19" fmla="*/ 120 h 63937"/>
                <a:gd name="connsiteX20" fmla="*/ 62894 w 99582"/>
                <a:gd name="connsiteY20" fmla="*/ 9108 h 63937"/>
                <a:gd name="connsiteX21" fmla="*/ 60446 w 99582"/>
                <a:gd name="connsiteY21" fmla="*/ 16125 h 63937"/>
                <a:gd name="connsiteX22" fmla="*/ 58068 w 99582"/>
                <a:gd name="connsiteY22" fmla="*/ 19469 h 63937"/>
                <a:gd name="connsiteX23" fmla="*/ 96586 w 99582"/>
                <a:gd name="connsiteY23" fmla="*/ 16146 h 63937"/>
                <a:gd name="connsiteX24" fmla="*/ 98272 w 99582"/>
                <a:gd name="connsiteY24" fmla="*/ 24951 h 63937"/>
                <a:gd name="connsiteX25" fmla="*/ 98488 w 99582"/>
                <a:gd name="connsiteY25" fmla="*/ 28998 h 63937"/>
                <a:gd name="connsiteX26" fmla="*/ 81445 w 99582"/>
                <a:gd name="connsiteY26" fmla="*/ 20592 h 63937"/>
                <a:gd name="connsiteX27" fmla="*/ 76821 w 99582"/>
                <a:gd name="connsiteY27" fmla="*/ 26973 h 63937"/>
                <a:gd name="connsiteX28" fmla="*/ 92261 w 99582"/>
                <a:gd name="connsiteY28" fmla="*/ 43737 h 63937"/>
                <a:gd name="connsiteX29" fmla="*/ 95860 w 99582"/>
                <a:gd name="connsiteY29" fmla="*/ 55347 h 63937"/>
                <a:gd name="connsiteX30" fmla="*/ 85872 w 99582"/>
                <a:gd name="connsiteY30" fmla="*/ 61397 h 63937"/>
                <a:gd name="connsiteX31" fmla="*/ 74324 w 99582"/>
                <a:gd name="connsiteY31" fmla="*/ 63926 h 63937"/>
                <a:gd name="connsiteX32" fmla="*/ 72404 w 99582"/>
                <a:gd name="connsiteY32" fmla="*/ 60360 h 63937"/>
                <a:gd name="connsiteX33" fmla="*/ 61164 w 99582"/>
                <a:gd name="connsiteY33" fmla="*/ 60854 h 63937"/>
                <a:gd name="connsiteX34" fmla="*/ 58891 w 99582"/>
                <a:gd name="connsiteY34" fmla="*/ 55110 h 63937"/>
                <a:gd name="connsiteX35" fmla="*/ 55284 w 99582"/>
                <a:gd name="connsiteY35" fmla="*/ 59169 h 63937"/>
                <a:gd name="connsiteX36" fmla="*/ 50582 w 99582"/>
                <a:gd name="connsiteY36" fmla="*/ 55579 h 63937"/>
                <a:gd name="connsiteX37" fmla="*/ 47405 w 99582"/>
                <a:gd name="connsiteY37" fmla="*/ 58591 h 63937"/>
                <a:gd name="connsiteX38" fmla="*/ 38942 w 99582"/>
                <a:gd name="connsiteY38" fmla="*/ 57437 h 63937"/>
                <a:gd name="connsiteX39" fmla="*/ 37584 w 99582"/>
                <a:gd name="connsiteY39" fmla="*/ 62402 h 63937"/>
                <a:gd name="connsiteX40" fmla="*/ 32972 w 99582"/>
                <a:gd name="connsiteY40" fmla="*/ 62256 h 63937"/>
                <a:gd name="connsiteX41" fmla="*/ 30175 w 99582"/>
                <a:gd name="connsiteY41" fmla="*/ 59449 h 63937"/>
                <a:gd name="connsiteX0" fmla="*/ 30175 w 99582"/>
                <a:gd name="connsiteY0" fmla="*/ 59449 h 63937"/>
                <a:gd name="connsiteX1" fmla="*/ 23125 w 99582"/>
                <a:gd name="connsiteY1" fmla="*/ 58262 h 63937"/>
                <a:gd name="connsiteX2" fmla="*/ 20557 w 99582"/>
                <a:gd name="connsiteY2" fmla="*/ 55623 h 63937"/>
                <a:gd name="connsiteX3" fmla="*/ 19400 w 99582"/>
                <a:gd name="connsiteY3" fmla="*/ 51241 h 63937"/>
                <a:gd name="connsiteX4" fmla="*/ 11302 w 99582"/>
                <a:gd name="connsiteY4" fmla="*/ 47229 h 63937"/>
                <a:gd name="connsiteX5" fmla="*/ 3791 w 99582"/>
                <a:gd name="connsiteY5" fmla="*/ 42613 h 63937"/>
                <a:gd name="connsiteX6" fmla="*/ 4413 w 99582"/>
                <a:gd name="connsiteY6" fmla="*/ 37353 h 63937"/>
                <a:gd name="connsiteX7" fmla="*/ 63 w 99582"/>
                <a:gd name="connsiteY7" fmla="*/ 24264 h 63937"/>
                <a:gd name="connsiteX8" fmla="*/ 8244 w 99582"/>
                <a:gd name="connsiteY8" fmla="*/ 23662 h 63937"/>
                <a:gd name="connsiteX9" fmla="*/ 10998 w 99582"/>
                <a:gd name="connsiteY9" fmla="*/ 22890 h 63937"/>
                <a:gd name="connsiteX10" fmla="*/ 13705 w 99582"/>
                <a:gd name="connsiteY10" fmla="*/ 15553 h 63937"/>
                <a:gd name="connsiteX11" fmla="*/ 19967 w 99582"/>
                <a:gd name="connsiteY11" fmla="*/ 18152 h 63937"/>
                <a:gd name="connsiteX12" fmla="*/ 25527 w 99582"/>
                <a:gd name="connsiteY12" fmla="*/ 14820 h 63937"/>
                <a:gd name="connsiteX13" fmla="*/ 28347 w 99582"/>
                <a:gd name="connsiteY13" fmla="*/ 15354 h 63937"/>
                <a:gd name="connsiteX14" fmla="*/ 29983 w 99582"/>
                <a:gd name="connsiteY14" fmla="*/ 12114 h 63937"/>
                <a:gd name="connsiteX15" fmla="*/ 33694 w 99582"/>
                <a:gd name="connsiteY15" fmla="*/ 12283 h 63937"/>
                <a:gd name="connsiteX16" fmla="*/ 37915 w 99582"/>
                <a:gd name="connsiteY16" fmla="*/ 9108 h 63937"/>
                <a:gd name="connsiteX17" fmla="*/ 44934 w 99582"/>
                <a:gd name="connsiteY17" fmla="*/ 6539 h 63937"/>
                <a:gd name="connsiteX18" fmla="*/ 47675 w 99582"/>
                <a:gd name="connsiteY18" fmla="*/ 4491 h 63937"/>
                <a:gd name="connsiteX19" fmla="*/ 51487 w 99582"/>
                <a:gd name="connsiteY19" fmla="*/ 120 h 63937"/>
                <a:gd name="connsiteX20" fmla="*/ 62894 w 99582"/>
                <a:gd name="connsiteY20" fmla="*/ 9108 h 63937"/>
                <a:gd name="connsiteX21" fmla="*/ 60446 w 99582"/>
                <a:gd name="connsiteY21" fmla="*/ 16125 h 63937"/>
                <a:gd name="connsiteX22" fmla="*/ 58068 w 99582"/>
                <a:gd name="connsiteY22" fmla="*/ 19469 h 63937"/>
                <a:gd name="connsiteX23" fmla="*/ 98307 w 99582"/>
                <a:gd name="connsiteY23" fmla="*/ 15606 h 63937"/>
                <a:gd name="connsiteX24" fmla="*/ 98272 w 99582"/>
                <a:gd name="connsiteY24" fmla="*/ 24951 h 63937"/>
                <a:gd name="connsiteX25" fmla="*/ 98488 w 99582"/>
                <a:gd name="connsiteY25" fmla="*/ 28998 h 63937"/>
                <a:gd name="connsiteX26" fmla="*/ 81445 w 99582"/>
                <a:gd name="connsiteY26" fmla="*/ 20592 h 63937"/>
                <a:gd name="connsiteX27" fmla="*/ 76821 w 99582"/>
                <a:gd name="connsiteY27" fmla="*/ 26973 h 63937"/>
                <a:gd name="connsiteX28" fmla="*/ 92261 w 99582"/>
                <a:gd name="connsiteY28" fmla="*/ 43737 h 63937"/>
                <a:gd name="connsiteX29" fmla="*/ 95860 w 99582"/>
                <a:gd name="connsiteY29" fmla="*/ 55347 h 63937"/>
                <a:gd name="connsiteX30" fmla="*/ 85872 w 99582"/>
                <a:gd name="connsiteY30" fmla="*/ 61397 h 63937"/>
                <a:gd name="connsiteX31" fmla="*/ 74324 w 99582"/>
                <a:gd name="connsiteY31" fmla="*/ 63926 h 63937"/>
                <a:gd name="connsiteX32" fmla="*/ 72404 w 99582"/>
                <a:gd name="connsiteY32" fmla="*/ 60360 h 63937"/>
                <a:gd name="connsiteX33" fmla="*/ 61164 w 99582"/>
                <a:gd name="connsiteY33" fmla="*/ 60854 h 63937"/>
                <a:gd name="connsiteX34" fmla="*/ 58891 w 99582"/>
                <a:gd name="connsiteY34" fmla="*/ 55110 h 63937"/>
                <a:gd name="connsiteX35" fmla="*/ 55284 w 99582"/>
                <a:gd name="connsiteY35" fmla="*/ 59169 h 63937"/>
                <a:gd name="connsiteX36" fmla="*/ 50582 w 99582"/>
                <a:gd name="connsiteY36" fmla="*/ 55579 h 63937"/>
                <a:gd name="connsiteX37" fmla="*/ 47405 w 99582"/>
                <a:gd name="connsiteY37" fmla="*/ 58591 h 63937"/>
                <a:gd name="connsiteX38" fmla="*/ 38942 w 99582"/>
                <a:gd name="connsiteY38" fmla="*/ 57437 h 63937"/>
                <a:gd name="connsiteX39" fmla="*/ 37584 w 99582"/>
                <a:gd name="connsiteY39" fmla="*/ 62402 h 63937"/>
                <a:gd name="connsiteX40" fmla="*/ 32972 w 99582"/>
                <a:gd name="connsiteY40" fmla="*/ 62256 h 63937"/>
                <a:gd name="connsiteX41" fmla="*/ 30175 w 99582"/>
                <a:gd name="connsiteY41" fmla="*/ 59449 h 63937"/>
                <a:gd name="connsiteX0" fmla="*/ 30175 w 98923"/>
                <a:gd name="connsiteY0" fmla="*/ 59449 h 63937"/>
                <a:gd name="connsiteX1" fmla="*/ 23125 w 98923"/>
                <a:gd name="connsiteY1" fmla="*/ 58262 h 63937"/>
                <a:gd name="connsiteX2" fmla="*/ 20557 w 98923"/>
                <a:gd name="connsiteY2" fmla="*/ 55623 h 63937"/>
                <a:gd name="connsiteX3" fmla="*/ 19400 w 98923"/>
                <a:gd name="connsiteY3" fmla="*/ 51241 h 63937"/>
                <a:gd name="connsiteX4" fmla="*/ 11302 w 98923"/>
                <a:gd name="connsiteY4" fmla="*/ 47229 h 63937"/>
                <a:gd name="connsiteX5" fmla="*/ 3791 w 98923"/>
                <a:gd name="connsiteY5" fmla="*/ 42613 h 63937"/>
                <a:gd name="connsiteX6" fmla="*/ 4413 w 98923"/>
                <a:gd name="connsiteY6" fmla="*/ 37353 h 63937"/>
                <a:gd name="connsiteX7" fmla="*/ 63 w 98923"/>
                <a:gd name="connsiteY7" fmla="*/ 24264 h 63937"/>
                <a:gd name="connsiteX8" fmla="*/ 8244 w 98923"/>
                <a:gd name="connsiteY8" fmla="*/ 23662 h 63937"/>
                <a:gd name="connsiteX9" fmla="*/ 10998 w 98923"/>
                <a:gd name="connsiteY9" fmla="*/ 22890 h 63937"/>
                <a:gd name="connsiteX10" fmla="*/ 13705 w 98923"/>
                <a:gd name="connsiteY10" fmla="*/ 15553 h 63937"/>
                <a:gd name="connsiteX11" fmla="*/ 19967 w 98923"/>
                <a:gd name="connsiteY11" fmla="*/ 18152 h 63937"/>
                <a:gd name="connsiteX12" fmla="*/ 25527 w 98923"/>
                <a:gd name="connsiteY12" fmla="*/ 14820 h 63937"/>
                <a:gd name="connsiteX13" fmla="*/ 28347 w 98923"/>
                <a:gd name="connsiteY13" fmla="*/ 15354 h 63937"/>
                <a:gd name="connsiteX14" fmla="*/ 29983 w 98923"/>
                <a:gd name="connsiteY14" fmla="*/ 12114 h 63937"/>
                <a:gd name="connsiteX15" fmla="*/ 33694 w 98923"/>
                <a:gd name="connsiteY15" fmla="*/ 12283 h 63937"/>
                <a:gd name="connsiteX16" fmla="*/ 37915 w 98923"/>
                <a:gd name="connsiteY16" fmla="*/ 9108 h 63937"/>
                <a:gd name="connsiteX17" fmla="*/ 44934 w 98923"/>
                <a:gd name="connsiteY17" fmla="*/ 6539 h 63937"/>
                <a:gd name="connsiteX18" fmla="*/ 47675 w 98923"/>
                <a:gd name="connsiteY18" fmla="*/ 4491 h 63937"/>
                <a:gd name="connsiteX19" fmla="*/ 51487 w 98923"/>
                <a:gd name="connsiteY19" fmla="*/ 120 h 63937"/>
                <a:gd name="connsiteX20" fmla="*/ 62894 w 98923"/>
                <a:gd name="connsiteY20" fmla="*/ 9108 h 63937"/>
                <a:gd name="connsiteX21" fmla="*/ 60446 w 98923"/>
                <a:gd name="connsiteY21" fmla="*/ 16125 h 63937"/>
                <a:gd name="connsiteX22" fmla="*/ 58068 w 98923"/>
                <a:gd name="connsiteY22" fmla="*/ 19469 h 63937"/>
                <a:gd name="connsiteX23" fmla="*/ 98307 w 98923"/>
                <a:gd name="connsiteY23" fmla="*/ 15606 h 63937"/>
                <a:gd name="connsiteX24" fmla="*/ 98272 w 98923"/>
                <a:gd name="connsiteY24" fmla="*/ 24951 h 63937"/>
                <a:gd name="connsiteX25" fmla="*/ 98488 w 98923"/>
                <a:gd name="connsiteY25" fmla="*/ 28998 h 63937"/>
                <a:gd name="connsiteX26" fmla="*/ 95542 w 98923"/>
                <a:gd name="connsiteY26" fmla="*/ 28246 h 63937"/>
                <a:gd name="connsiteX27" fmla="*/ 81445 w 98923"/>
                <a:gd name="connsiteY27" fmla="*/ 20592 h 63937"/>
                <a:gd name="connsiteX28" fmla="*/ 76821 w 98923"/>
                <a:gd name="connsiteY28" fmla="*/ 26973 h 63937"/>
                <a:gd name="connsiteX29" fmla="*/ 92261 w 98923"/>
                <a:gd name="connsiteY29" fmla="*/ 43737 h 63937"/>
                <a:gd name="connsiteX30" fmla="*/ 95860 w 98923"/>
                <a:gd name="connsiteY30" fmla="*/ 55347 h 63937"/>
                <a:gd name="connsiteX31" fmla="*/ 85872 w 98923"/>
                <a:gd name="connsiteY31" fmla="*/ 61397 h 63937"/>
                <a:gd name="connsiteX32" fmla="*/ 74324 w 98923"/>
                <a:gd name="connsiteY32" fmla="*/ 63926 h 63937"/>
                <a:gd name="connsiteX33" fmla="*/ 72404 w 98923"/>
                <a:gd name="connsiteY33" fmla="*/ 60360 h 63937"/>
                <a:gd name="connsiteX34" fmla="*/ 61164 w 98923"/>
                <a:gd name="connsiteY34" fmla="*/ 60854 h 63937"/>
                <a:gd name="connsiteX35" fmla="*/ 58891 w 98923"/>
                <a:gd name="connsiteY35" fmla="*/ 55110 h 63937"/>
                <a:gd name="connsiteX36" fmla="*/ 55284 w 98923"/>
                <a:gd name="connsiteY36" fmla="*/ 59169 h 63937"/>
                <a:gd name="connsiteX37" fmla="*/ 50582 w 98923"/>
                <a:gd name="connsiteY37" fmla="*/ 55579 h 63937"/>
                <a:gd name="connsiteX38" fmla="*/ 47405 w 98923"/>
                <a:gd name="connsiteY38" fmla="*/ 58591 h 63937"/>
                <a:gd name="connsiteX39" fmla="*/ 38942 w 98923"/>
                <a:gd name="connsiteY39" fmla="*/ 57437 h 63937"/>
                <a:gd name="connsiteX40" fmla="*/ 37584 w 98923"/>
                <a:gd name="connsiteY40" fmla="*/ 62402 h 63937"/>
                <a:gd name="connsiteX41" fmla="*/ 32972 w 98923"/>
                <a:gd name="connsiteY41" fmla="*/ 62256 h 63937"/>
                <a:gd name="connsiteX42" fmla="*/ 30175 w 98923"/>
                <a:gd name="connsiteY42" fmla="*/ 59449 h 63937"/>
                <a:gd name="connsiteX0" fmla="*/ 30175 w 118372"/>
                <a:gd name="connsiteY0" fmla="*/ 60175 h 64663"/>
                <a:gd name="connsiteX1" fmla="*/ 23125 w 118372"/>
                <a:gd name="connsiteY1" fmla="*/ 58988 h 64663"/>
                <a:gd name="connsiteX2" fmla="*/ 20557 w 118372"/>
                <a:gd name="connsiteY2" fmla="*/ 56349 h 64663"/>
                <a:gd name="connsiteX3" fmla="*/ 19400 w 118372"/>
                <a:gd name="connsiteY3" fmla="*/ 51967 h 64663"/>
                <a:gd name="connsiteX4" fmla="*/ 11302 w 118372"/>
                <a:gd name="connsiteY4" fmla="*/ 47955 h 64663"/>
                <a:gd name="connsiteX5" fmla="*/ 3791 w 118372"/>
                <a:gd name="connsiteY5" fmla="*/ 43339 h 64663"/>
                <a:gd name="connsiteX6" fmla="*/ 4413 w 118372"/>
                <a:gd name="connsiteY6" fmla="*/ 38079 h 64663"/>
                <a:gd name="connsiteX7" fmla="*/ 63 w 118372"/>
                <a:gd name="connsiteY7" fmla="*/ 24990 h 64663"/>
                <a:gd name="connsiteX8" fmla="*/ 8244 w 118372"/>
                <a:gd name="connsiteY8" fmla="*/ 24388 h 64663"/>
                <a:gd name="connsiteX9" fmla="*/ 10998 w 118372"/>
                <a:gd name="connsiteY9" fmla="*/ 23616 h 64663"/>
                <a:gd name="connsiteX10" fmla="*/ 13705 w 118372"/>
                <a:gd name="connsiteY10" fmla="*/ 16279 h 64663"/>
                <a:gd name="connsiteX11" fmla="*/ 19967 w 118372"/>
                <a:gd name="connsiteY11" fmla="*/ 18878 h 64663"/>
                <a:gd name="connsiteX12" fmla="*/ 25527 w 118372"/>
                <a:gd name="connsiteY12" fmla="*/ 15546 h 64663"/>
                <a:gd name="connsiteX13" fmla="*/ 28347 w 118372"/>
                <a:gd name="connsiteY13" fmla="*/ 16080 h 64663"/>
                <a:gd name="connsiteX14" fmla="*/ 29983 w 118372"/>
                <a:gd name="connsiteY14" fmla="*/ 12840 h 64663"/>
                <a:gd name="connsiteX15" fmla="*/ 33694 w 118372"/>
                <a:gd name="connsiteY15" fmla="*/ 13009 h 64663"/>
                <a:gd name="connsiteX16" fmla="*/ 37915 w 118372"/>
                <a:gd name="connsiteY16" fmla="*/ 9834 h 64663"/>
                <a:gd name="connsiteX17" fmla="*/ 44934 w 118372"/>
                <a:gd name="connsiteY17" fmla="*/ 7265 h 64663"/>
                <a:gd name="connsiteX18" fmla="*/ 47675 w 118372"/>
                <a:gd name="connsiteY18" fmla="*/ 5217 h 64663"/>
                <a:gd name="connsiteX19" fmla="*/ 51487 w 118372"/>
                <a:gd name="connsiteY19" fmla="*/ 846 h 64663"/>
                <a:gd name="connsiteX20" fmla="*/ 62894 w 118372"/>
                <a:gd name="connsiteY20" fmla="*/ 9834 h 64663"/>
                <a:gd name="connsiteX21" fmla="*/ 60446 w 118372"/>
                <a:gd name="connsiteY21" fmla="*/ 16851 h 64663"/>
                <a:gd name="connsiteX22" fmla="*/ 118372 w 118372"/>
                <a:gd name="connsiteY22" fmla="*/ 42 h 64663"/>
                <a:gd name="connsiteX23" fmla="*/ 98307 w 118372"/>
                <a:gd name="connsiteY23" fmla="*/ 16332 h 64663"/>
                <a:gd name="connsiteX24" fmla="*/ 98272 w 118372"/>
                <a:gd name="connsiteY24" fmla="*/ 25677 h 64663"/>
                <a:gd name="connsiteX25" fmla="*/ 98488 w 118372"/>
                <a:gd name="connsiteY25" fmla="*/ 29724 h 64663"/>
                <a:gd name="connsiteX26" fmla="*/ 95542 w 118372"/>
                <a:gd name="connsiteY26" fmla="*/ 28972 h 64663"/>
                <a:gd name="connsiteX27" fmla="*/ 81445 w 118372"/>
                <a:gd name="connsiteY27" fmla="*/ 21318 h 64663"/>
                <a:gd name="connsiteX28" fmla="*/ 76821 w 118372"/>
                <a:gd name="connsiteY28" fmla="*/ 27699 h 64663"/>
                <a:gd name="connsiteX29" fmla="*/ 92261 w 118372"/>
                <a:gd name="connsiteY29" fmla="*/ 44463 h 64663"/>
                <a:gd name="connsiteX30" fmla="*/ 95860 w 118372"/>
                <a:gd name="connsiteY30" fmla="*/ 56073 h 64663"/>
                <a:gd name="connsiteX31" fmla="*/ 85872 w 118372"/>
                <a:gd name="connsiteY31" fmla="*/ 62123 h 64663"/>
                <a:gd name="connsiteX32" fmla="*/ 74324 w 118372"/>
                <a:gd name="connsiteY32" fmla="*/ 64652 h 64663"/>
                <a:gd name="connsiteX33" fmla="*/ 72404 w 118372"/>
                <a:gd name="connsiteY33" fmla="*/ 61086 h 64663"/>
                <a:gd name="connsiteX34" fmla="*/ 61164 w 118372"/>
                <a:gd name="connsiteY34" fmla="*/ 61580 h 64663"/>
                <a:gd name="connsiteX35" fmla="*/ 58891 w 118372"/>
                <a:gd name="connsiteY35" fmla="*/ 55836 h 64663"/>
                <a:gd name="connsiteX36" fmla="*/ 55284 w 118372"/>
                <a:gd name="connsiteY36" fmla="*/ 59895 h 64663"/>
                <a:gd name="connsiteX37" fmla="*/ 50582 w 118372"/>
                <a:gd name="connsiteY37" fmla="*/ 56305 h 64663"/>
                <a:gd name="connsiteX38" fmla="*/ 47405 w 118372"/>
                <a:gd name="connsiteY38" fmla="*/ 59317 h 64663"/>
                <a:gd name="connsiteX39" fmla="*/ 38942 w 118372"/>
                <a:gd name="connsiteY39" fmla="*/ 58163 h 64663"/>
                <a:gd name="connsiteX40" fmla="*/ 37584 w 118372"/>
                <a:gd name="connsiteY40" fmla="*/ 63128 h 64663"/>
                <a:gd name="connsiteX41" fmla="*/ 32972 w 118372"/>
                <a:gd name="connsiteY41" fmla="*/ 62982 h 64663"/>
                <a:gd name="connsiteX42" fmla="*/ 30175 w 118372"/>
                <a:gd name="connsiteY42" fmla="*/ 60175 h 64663"/>
                <a:gd name="connsiteX0" fmla="*/ 30175 w 120870"/>
                <a:gd name="connsiteY0" fmla="*/ 60330 h 64818"/>
                <a:gd name="connsiteX1" fmla="*/ 23125 w 120870"/>
                <a:gd name="connsiteY1" fmla="*/ 59143 h 64818"/>
                <a:gd name="connsiteX2" fmla="*/ 20557 w 120870"/>
                <a:gd name="connsiteY2" fmla="*/ 56504 h 64818"/>
                <a:gd name="connsiteX3" fmla="*/ 19400 w 120870"/>
                <a:gd name="connsiteY3" fmla="*/ 52122 h 64818"/>
                <a:gd name="connsiteX4" fmla="*/ 11302 w 120870"/>
                <a:gd name="connsiteY4" fmla="*/ 48110 h 64818"/>
                <a:gd name="connsiteX5" fmla="*/ 3791 w 120870"/>
                <a:gd name="connsiteY5" fmla="*/ 43494 h 64818"/>
                <a:gd name="connsiteX6" fmla="*/ 4413 w 120870"/>
                <a:gd name="connsiteY6" fmla="*/ 38234 h 64818"/>
                <a:gd name="connsiteX7" fmla="*/ 63 w 120870"/>
                <a:gd name="connsiteY7" fmla="*/ 25145 h 64818"/>
                <a:gd name="connsiteX8" fmla="*/ 8244 w 120870"/>
                <a:gd name="connsiteY8" fmla="*/ 24543 h 64818"/>
                <a:gd name="connsiteX9" fmla="*/ 10998 w 120870"/>
                <a:gd name="connsiteY9" fmla="*/ 23771 h 64818"/>
                <a:gd name="connsiteX10" fmla="*/ 13705 w 120870"/>
                <a:gd name="connsiteY10" fmla="*/ 16434 h 64818"/>
                <a:gd name="connsiteX11" fmla="*/ 19967 w 120870"/>
                <a:gd name="connsiteY11" fmla="*/ 19033 h 64818"/>
                <a:gd name="connsiteX12" fmla="*/ 25527 w 120870"/>
                <a:gd name="connsiteY12" fmla="*/ 15701 h 64818"/>
                <a:gd name="connsiteX13" fmla="*/ 28347 w 120870"/>
                <a:gd name="connsiteY13" fmla="*/ 16235 h 64818"/>
                <a:gd name="connsiteX14" fmla="*/ 29983 w 120870"/>
                <a:gd name="connsiteY14" fmla="*/ 12995 h 64818"/>
                <a:gd name="connsiteX15" fmla="*/ 33694 w 120870"/>
                <a:gd name="connsiteY15" fmla="*/ 13164 h 64818"/>
                <a:gd name="connsiteX16" fmla="*/ 37915 w 120870"/>
                <a:gd name="connsiteY16" fmla="*/ 9989 h 64818"/>
                <a:gd name="connsiteX17" fmla="*/ 44934 w 120870"/>
                <a:gd name="connsiteY17" fmla="*/ 7420 h 64818"/>
                <a:gd name="connsiteX18" fmla="*/ 47675 w 120870"/>
                <a:gd name="connsiteY18" fmla="*/ 5372 h 64818"/>
                <a:gd name="connsiteX19" fmla="*/ 51487 w 120870"/>
                <a:gd name="connsiteY19" fmla="*/ 1001 h 64818"/>
                <a:gd name="connsiteX20" fmla="*/ 62894 w 120870"/>
                <a:gd name="connsiteY20" fmla="*/ 9989 h 64818"/>
                <a:gd name="connsiteX21" fmla="*/ 60446 w 120870"/>
                <a:gd name="connsiteY21" fmla="*/ 17006 h 64818"/>
                <a:gd name="connsiteX22" fmla="*/ 118372 w 120870"/>
                <a:gd name="connsiteY22" fmla="*/ 197 h 64818"/>
                <a:gd name="connsiteX23" fmla="*/ 109559 w 120870"/>
                <a:gd name="connsiteY23" fmla="*/ 9364 h 64818"/>
                <a:gd name="connsiteX24" fmla="*/ 98307 w 120870"/>
                <a:gd name="connsiteY24" fmla="*/ 16487 h 64818"/>
                <a:gd name="connsiteX25" fmla="*/ 98272 w 120870"/>
                <a:gd name="connsiteY25" fmla="*/ 25832 h 64818"/>
                <a:gd name="connsiteX26" fmla="*/ 98488 w 120870"/>
                <a:gd name="connsiteY26" fmla="*/ 29879 h 64818"/>
                <a:gd name="connsiteX27" fmla="*/ 95542 w 120870"/>
                <a:gd name="connsiteY27" fmla="*/ 29127 h 64818"/>
                <a:gd name="connsiteX28" fmla="*/ 81445 w 120870"/>
                <a:gd name="connsiteY28" fmla="*/ 21473 h 64818"/>
                <a:gd name="connsiteX29" fmla="*/ 76821 w 120870"/>
                <a:gd name="connsiteY29" fmla="*/ 27854 h 64818"/>
                <a:gd name="connsiteX30" fmla="*/ 92261 w 120870"/>
                <a:gd name="connsiteY30" fmla="*/ 44618 h 64818"/>
                <a:gd name="connsiteX31" fmla="*/ 95860 w 120870"/>
                <a:gd name="connsiteY31" fmla="*/ 56228 h 64818"/>
                <a:gd name="connsiteX32" fmla="*/ 85872 w 120870"/>
                <a:gd name="connsiteY32" fmla="*/ 62278 h 64818"/>
                <a:gd name="connsiteX33" fmla="*/ 74324 w 120870"/>
                <a:gd name="connsiteY33" fmla="*/ 64807 h 64818"/>
                <a:gd name="connsiteX34" fmla="*/ 72404 w 120870"/>
                <a:gd name="connsiteY34" fmla="*/ 61241 h 64818"/>
                <a:gd name="connsiteX35" fmla="*/ 61164 w 120870"/>
                <a:gd name="connsiteY35" fmla="*/ 61735 h 64818"/>
                <a:gd name="connsiteX36" fmla="*/ 58891 w 120870"/>
                <a:gd name="connsiteY36" fmla="*/ 55991 h 64818"/>
                <a:gd name="connsiteX37" fmla="*/ 55284 w 120870"/>
                <a:gd name="connsiteY37" fmla="*/ 60050 h 64818"/>
                <a:gd name="connsiteX38" fmla="*/ 50582 w 120870"/>
                <a:gd name="connsiteY38" fmla="*/ 56460 h 64818"/>
                <a:gd name="connsiteX39" fmla="*/ 47405 w 120870"/>
                <a:gd name="connsiteY39" fmla="*/ 59472 h 64818"/>
                <a:gd name="connsiteX40" fmla="*/ 38942 w 120870"/>
                <a:gd name="connsiteY40" fmla="*/ 58318 h 64818"/>
                <a:gd name="connsiteX41" fmla="*/ 37584 w 120870"/>
                <a:gd name="connsiteY41" fmla="*/ 63283 h 64818"/>
                <a:gd name="connsiteX42" fmla="*/ 32972 w 120870"/>
                <a:gd name="connsiteY42" fmla="*/ 63137 h 64818"/>
                <a:gd name="connsiteX43" fmla="*/ 30175 w 120870"/>
                <a:gd name="connsiteY43" fmla="*/ 60330 h 64818"/>
                <a:gd name="connsiteX0" fmla="*/ 30175 w 118564"/>
                <a:gd name="connsiteY0" fmla="*/ 67086 h 71574"/>
                <a:gd name="connsiteX1" fmla="*/ 23125 w 118564"/>
                <a:gd name="connsiteY1" fmla="*/ 65899 h 71574"/>
                <a:gd name="connsiteX2" fmla="*/ 20557 w 118564"/>
                <a:gd name="connsiteY2" fmla="*/ 63260 h 71574"/>
                <a:gd name="connsiteX3" fmla="*/ 19400 w 118564"/>
                <a:gd name="connsiteY3" fmla="*/ 58878 h 71574"/>
                <a:gd name="connsiteX4" fmla="*/ 11302 w 118564"/>
                <a:gd name="connsiteY4" fmla="*/ 54866 h 71574"/>
                <a:gd name="connsiteX5" fmla="*/ 3791 w 118564"/>
                <a:gd name="connsiteY5" fmla="*/ 50250 h 71574"/>
                <a:gd name="connsiteX6" fmla="*/ 4413 w 118564"/>
                <a:gd name="connsiteY6" fmla="*/ 44990 h 71574"/>
                <a:gd name="connsiteX7" fmla="*/ 63 w 118564"/>
                <a:gd name="connsiteY7" fmla="*/ 31901 h 71574"/>
                <a:gd name="connsiteX8" fmla="*/ 8244 w 118564"/>
                <a:gd name="connsiteY8" fmla="*/ 31299 h 71574"/>
                <a:gd name="connsiteX9" fmla="*/ 10998 w 118564"/>
                <a:gd name="connsiteY9" fmla="*/ 30527 h 71574"/>
                <a:gd name="connsiteX10" fmla="*/ 13705 w 118564"/>
                <a:gd name="connsiteY10" fmla="*/ 23190 h 71574"/>
                <a:gd name="connsiteX11" fmla="*/ 19967 w 118564"/>
                <a:gd name="connsiteY11" fmla="*/ 25789 h 71574"/>
                <a:gd name="connsiteX12" fmla="*/ 25527 w 118564"/>
                <a:gd name="connsiteY12" fmla="*/ 22457 h 71574"/>
                <a:gd name="connsiteX13" fmla="*/ 28347 w 118564"/>
                <a:gd name="connsiteY13" fmla="*/ 22991 h 71574"/>
                <a:gd name="connsiteX14" fmla="*/ 29983 w 118564"/>
                <a:gd name="connsiteY14" fmla="*/ 19751 h 71574"/>
                <a:gd name="connsiteX15" fmla="*/ 33694 w 118564"/>
                <a:gd name="connsiteY15" fmla="*/ 19920 h 71574"/>
                <a:gd name="connsiteX16" fmla="*/ 37915 w 118564"/>
                <a:gd name="connsiteY16" fmla="*/ 16745 h 71574"/>
                <a:gd name="connsiteX17" fmla="*/ 44934 w 118564"/>
                <a:gd name="connsiteY17" fmla="*/ 14176 h 71574"/>
                <a:gd name="connsiteX18" fmla="*/ 47675 w 118564"/>
                <a:gd name="connsiteY18" fmla="*/ 12128 h 71574"/>
                <a:gd name="connsiteX19" fmla="*/ 51487 w 118564"/>
                <a:gd name="connsiteY19" fmla="*/ 7757 h 71574"/>
                <a:gd name="connsiteX20" fmla="*/ 62894 w 118564"/>
                <a:gd name="connsiteY20" fmla="*/ 16745 h 71574"/>
                <a:gd name="connsiteX21" fmla="*/ 60446 w 118564"/>
                <a:gd name="connsiteY21" fmla="*/ 23762 h 71574"/>
                <a:gd name="connsiteX22" fmla="*/ 109308 w 118564"/>
                <a:gd name="connsiteY22" fmla="*/ 593 h 71574"/>
                <a:gd name="connsiteX23" fmla="*/ 118372 w 118564"/>
                <a:gd name="connsiteY23" fmla="*/ 6953 h 71574"/>
                <a:gd name="connsiteX24" fmla="*/ 109559 w 118564"/>
                <a:gd name="connsiteY24" fmla="*/ 16120 h 71574"/>
                <a:gd name="connsiteX25" fmla="*/ 98307 w 118564"/>
                <a:gd name="connsiteY25" fmla="*/ 23243 h 71574"/>
                <a:gd name="connsiteX26" fmla="*/ 98272 w 118564"/>
                <a:gd name="connsiteY26" fmla="*/ 32588 h 71574"/>
                <a:gd name="connsiteX27" fmla="*/ 98488 w 118564"/>
                <a:gd name="connsiteY27" fmla="*/ 36635 h 71574"/>
                <a:gd name="connsiteX28" fmla="*/ 95542 w 118564"/>
                <a:gd name="connsiteY28" fmla="*/ 35883 h 71574"/>
                <a:gd name="connsiteX29" fmla="*/ 81445 w 118564"/>
                <a:gd name="connsiteY29" fmla="*/ 28229 h 71574"/>
                <a:gd name="connsiteX30" fmla="*/ 76821 w 118564"/>
                <a:gd name="connsiteY30" fmla="*/ 34610 h 71574"/>
                <a:gd name="connsiteX31" fmla="*/ 92261 w 118564"/>
                <a:gd name="connsiteY31" fmla="*/ 51374 h 71574"/>
                <a:gd name="connsiteX32" fmla="*/ 95860 w 118564"/>
                <a:gd name="connsiteY32" fmla="*/ 62984 h 71574"/>
                <a:gd name="connsiteX33" fmla="*/ 85872 w 118564"/>
                <a:gd name="connsiteY33" fmla="*/ 69034 h 71574"/>
                <a:gd name="connsiteX34" fmla="*/ 74324 w 118564"/>
                <a:gd name="connsiteY34" fmla="*/ 71563 h 71574"/>
                <a:gd name="connsiteX35" fmla="*/ 72404 w 118564"/>
                <a:gd name="connsiteY35" fmla="*/ 67997 h 71574"/>
                <a:gd name="connsiteX36" fmla="*/ 61164 w 118564"/>
                <a:gd name="connsiteY36" fmla="*/ 68491 h 71574"/>
                <a:gd name="connsiteX37" fmla="*/ 58891 w 118564"/>
                <a:gd name="connsiteY37" fmla="*/ 62747 h 71574"/>
                <a:gd name="connsiteX38" fmla="*/ 55284 w 118564"/>
                <a:gd name="connsiteY38" fmla="*/ 66806 h 71574"/>
                <a:gd name="connsiteX39" fmla="*/ 50582 w 118564"/>
                <a:gd name="connsiteY39" fmla="*/ 63216 h 71574"/>
                <a:gd name="connsiteX40" fmla="*/ 47405 w 118564"/>
                <a:gd name="connsiteY40" fmla="*/ 66228 h 71574"/>
                <a:gd name="connsiteX41" fmla="*/ 38942 w 118564"/>
                <a:gd name="connsiteY41" fmla="*/ 65074 h 71574"/>
                <a:gd name="connsiteX42" fmla="*/ 37584 w 118564"/>
                <a:gd name="connsiteY42" fmla="*/ 70039 h 71574"/>
                <a:gd name="connsiteX43" fmla="*/ 32972 w 118564"/>
                <a:gd name="connsiteY43" fmla="*/ 69893 h 71574"/>
                <a:gd name="connsiteX44" fmla="*/ 30175 w 118564"/>
                <a:gd name="connsiteY44" fmla="*/ 67086 h 71574"/>
                <a:gd name="connsiteX0" fmla="*/ 30175 w 118564"/>
                <a:gd name="connsiteY0" fmla="*/ 67086 h 71574"/>
                <a:gd name="connsiteX1" fmla="*/ 23125 w 118564"/>
                <a:gd name="connsiteY1" fmla="*/ 65899 h 71574"/>
                <a:gd name="connsiteX2" fmla="*/ 20557 w 118564"/>
                <a:gd name="connsiteY2" fmla="*/ 63260 h 71574"/>
                <a:gd name="connsiteX3" fmla="*/ 19400 w 118564"/>
                <a:gd name="connsiteY3" fmla="*/ 58878 h 71574"/>
                <a:gd name="connsiteX4" fmla="*/ 11302 w 118564"/>
                <a:gd name="connsiteY4" fmla="*/ 54866 h 71574"/>
                <a:gd name="connsiteX5" fmla="*/ 3791 w 118564"/>
                <a:gd name="connsiteY5" fmla="*/ 50250 h 71574"/>
                <a:gd name="connsiteX6" fmla="*/ 4413 w 118564"/>
                <a:gd name="connsiteY6" fmla="*/ 44990 h 71574"/>
                <a:gd name="connsiteX7" fmla="*/ 63 w 118564"/>
                <a:gd name="connsiteY7" fmla="*/ 31901 h 71574"/>
                <a:gd name="connsiteX8" fmla="*/ 8244 w 118564"/>
                <a:gd name="connsiteY8" fmla="*/ 31299 h 71574"/>
                <a:gd name="connsiteX9" fmla="*/ 10998 w 118564"/>
                <a:gd name="connsiteY9" fmla="*/ 30527 h 71574"/>
                <a:gd name="connsiteX10" fmla="*/ 13705 w 118564"/>
                <a:gd name="connsiteY10" fmla="*/ 23190 h 71574"/>
                <a:gd name="connsiteX11" fmla="*/ 19967 w 118564"/>
                <a:gd name="connsiteY11" fmla="*/ 25789 h 71574"/>
                <a:gd name="connsiteX12" fmla="*/ 25527 w 118564"/>
                <a:gd name="connsiteY12" fmla="*/ 22457 h 71574"/>
                <a:gd name="connsiteX13" fmla="*/ 28347 w 118564"/>
                <a:gd name="connsiteY13" fmla="*/ 22991 h 71574"/>
                <a:gd name="connsiteX14" fmla="*/ 29983 w 118564"/>
                <a:gd name="connsiteY14" fmla="*/ 19751 h 71574"/>
                <a:gd name="connsiteX15" fmla="*/ 33694 w 118564"/>
                <a:gd name="connsiteY15" fmla="*/ 19920 h 71574"/>
                <a:gd name="connsiteX16" fmla="*/ 37915 w 118564"/>
                <a:gd name="connsiteY16" fmla="*/ 16745 h 71574"/>
                <a:gd name="connsiteX17" fmla="*/ 44934 w 118564"/>
                <a:gd name="connsiteY17" fmla="*/ 14176 h 71574"/>
                <a:gd name="connsiteX18" fmla="*/ 47675 w 118564"/>
                <a:gd name="connsiteY18" fmla="*/ 12128 h 71574"/>
                <a:gd name="connsiteX19" fmla="*/ 51487 w 118564"/>
                <a:gd name="connsiteY19" fmla="*/ 7757 h 71574"/>
                <a:gd name="connsiteX20" fmla="*/ 62894 w 118564"/>
                <a:gd name="connsiteY20" fmla="*/ 16745 h 71574"/>
                <a:gd name="connsiteX21" fmla="*/ 103501 w 118564"/>
                <a:gd name="connsiteY21" fmla="*/ 3355 h 71574"/>
                <a:gd name="connsiteX22" fmla="*/ 109308 w 118564"/>
                <a:gd name="connsiteY22" fmla="*/ 593 h 71574"/>
                <a:gd name="connsiteX23" fmla="*/ 118372 w 118564"/>
                <a:gd name="connsiteY23" fmla="*/ 6953 h 71574"/>
                <a:gd name="connsiteX24" fmla="*/ 109559 w 118564"/>
                <a:gd name="connsiteY24" fmla="*/ 16120 h 71574"/>
                <a:gd name="connsiteX25" fmla="*/ 98307 w 118564"/>
                <a:gd name="connsiteY25" fmla="*/ 23243 h 71574"/>
                <a:gd name="connsiteX26" fmla="*/ 98272 w 118564"/>
                <a:gd name="connsiteY26" fmla="*/ 32588 h 71574"/>
                <a:gd name="connsiteX27" fmla="*/ 98488 w 118564"/>
                <a:gd name="connsiteY27" fmla="*/ 36635 h 71574"/>
                <a:gd name="connsiteX28" fmla="*/ 95542 w 118564"/>
                <a:gd name="connsiteY28" fmla="*/ 35883 h 71574"/>
                <a:gd name="connsiteX29" fmla="*/ 81445 w 118564"/>
                <a:gd name="connsiteY29" fmla="*/ 28229 h 71574"/>
                <a:gd name="connsiteX30" fmla="*/ 76821 w 118564"/>
                <a:gd name="connsiteY30" fmla="*/ 34610 h 71574"/>
                <a:gd name="connsiteX31" fmla="*/ 92261 w 118564"/>
                <a:gd name="connsiteY31" fmla="*/ 51374 h 71574"/>
                <a:gd name="connsiteX32" fmla="*/ 95860 w 118564"/>
                <a:gd name="connsiteY32" fmla="*/ 62984 h 71574"/>
                <a:gd name="connsiteX33" fmla="*/ 85872 w 118564"/>
                <a:gd name="connsiteY33" fmla="*/ 69034 h 71574"/>
                <a:gd name="connsiteX34" fmla="*/ 74324 w 118564"/>
                <a:gd name="connsiteY34" fmla="*/ 71563 h 71574"/>
                <a:gd name="connsiteX35" fmla="*/ 72404 w 118564"/>
                <a:gd name="connsiteY35" fmla="*/ 67997 h 71574"/>
                <a:gd name="connsiteX36" fmla="*/ 61164 w 118564"/>
                <a:gd name="connsiteY36" fmla="*/ 68491 h 71574"/>
                <a:gd name="connsiteX37" fmla="*/ 58891 w 118564"/>
                <a:gd name="connsiteY37" fmla="*/ 62747 h 71574"/>
                <a:gd name="connsiteX38" fmla="*/ 55284 w 118564"/>
                <a:gd name="connsiteY38" fmla="*/ 66806 h 71574"/>
                <a:gd name="connsiteX39" fmla="*/ 50582 w 118564"/>
                <a:gd name="connsiteY39" fmla="*/ 63216 h 71574"/>
                <a:gd name="connsiteX40" fmla="*/ 47405 w 118564"/>
                <a:gd name="connsiteY40" fmla="*/ 66228 h 71574"/>
                <a:gd name="connsiteX41" fmla="*/ 38942 w 118564"/>
                <a:gd name="connsiteY41" fmla="*/ 65074 h 71574"/>
                <a:gd name="connsiteX42" fmla="*/ 37584 w 118564"/>
                <a:gd name="connsiteY42" fmla="*/ 70039 h 71574"/>
                <a:gd name="connsiteX43" fmla="*/ 32972 w 118564"/>
                <a:gd name="connsiteY43" fmla="*/ 69893 h 71574"/>
                <a:gd name="connsiteX44" fmla="*/ 30175 w 118564"/>
                <a:gd name="connsiteY44" fmla="*/ 67086 h 71574"/>
                <a:gd name="connsiteX0" fmla="*/ 30175 w 118564"/>
                <a:gd name="connsiteY0" fmla="*/ 70822 h 75310"/>
                <a:gd name="connsiteX1" fmla="*/ 23125 w 118564"/>
                <a:gd name="connsiteY1" fmla="*/ 69635 h 75310"/>
                <a:gd name="connsiteX2" fmla="*/ 20557 w 118564"/>
                <a:gd name="connsiteY2" fmla="*/ 66996 h 75310"/>
                <a:gd name="connsiteX3" fmla="*/ 19400 w 118564"/>
                <a:gd name="connsiteY3" fmla="*/ 62614 h 75310"/>
                <a:gd name="connsiteX4" fmla="*/ 11302 w 118564"/>
                <a:gd name="connsiteY4" fmla="*/ 58602 h 75310"/>
                <a:gd name="connsiteX5" fmla="*/ 3791 w 118564"/>
                <a:gd name="connsiteY5" fmla="*/ 53986 h 75310"/>
                <a:gd name="connsiteX6" fmla="*/ 4413 w 118564"/>
                <a:gd name="connsiteY6" fmla="*/ 48726 h 75310"/>
                <a:gd name="connsiteX7" fmla="*/ 63 w 118564"/>
                <a:gd name="connsiteY7" fmla="*/ 35637 h 75310"/>
                <a:gd name="connsiteX8" fmla="*/ 8244 w 118564"/>
                <a:gd name="connsiteY8" fmla="*/ 35035 h 75310"/>
                <a:gd name="connsiteX9" fmla="*/ 10998 w 118564"/>
                <a:gd name="connsiteY9" fmla="*/ 34263 h 75310"/>
                <a:gd name="connsiteX10" fmla="*/ 13705 w 118564"/>
                <a:gd name="connsiteY10" fmla="*/ 26926 h 75310"/>
                <a:gd name="connsiteX11" fmla="*/ 19967 w 118564"/>
                <a:gd name="connsiteY11" fmla="*/ 29525 h 75310"/>
                <a:gd name="connsiteX12" fmla="*/ 25527 w 118564"/>
                <a:gd name="connsiteY12" fmla="*/ 26193 h 75310"/>
                <a:gd name="connsiteX13" fmla="*/ 28347 w 118564"/>
                <a:gd name="connsiteY13" fmla="*/ 26727 h 75310"/>
                <a:gd name="connsiteX14" fmla="*/ 29983 w 118564"/>
                <a:gd name="connsiteY14" fmla="*/ 23487 h 75310"/>
                <a:gd name="connsiteX15" fmla="*/ 33694 w 118564"/>
                <a:gd name="connsiteY15" fmla="*/ 23656 h 75310"/>
                <a:gd name="connsiteX16" fmla="*/ 37915 w 118564"/>
                <a:gd name="connsiteY16" fmla="*/ 20481 h 75310"/>
                <a:gd name="connsiteX17" fmla="*/ 44934 w 118564"/>
                <a:gd name="connsiteY17" fmla="*/ 17912 h 75310"/>
                <a:gd name="connsiteX18" fmla="*/ 47675 w 118564"/>
                <a:gd name="connsiteY18" fmla="*/ 15864 h 75310"/>
                <a:gd name="connsiteX19" fmla="*/ 51487 w 118564"/>
                <a:gd name="connsiteY19" fmla="*/ 11493 h 75310"/>
                <a:gd name="connsiteX20" fmla="*/ 94072 w 118564"/>
                <a:gd name="connsiteY20" fmla="*/ 328 h 75310"/>
                <a:gd name="connsiteX21" fmla="*/ 103501 w 118564"/>
                <a:gd name="connsiteY21" fmla="*/ 7091 h 75310"/>
                <a:gd name="connsiteX22" fmla="*/ 109308 w 118564"/>
                <a:gd name="connsiteY22" fmla="*/ 4329 h 75310"/>
                <a:gd name="connsiteX23" fmla="*/ 118372 w 118564"/>
                <a:gd name="connsiteY23" fmla="*/ 10689 h 75310"/>
                <a:gd name="connsiteX24" fmla="*/ 109559 w 118564"/>
                <a:gd name="connsiteY24" fmla="*/ 19856 h 75310"/>
                <a:gd name="connsiteX25" fmla="*/ 98307 w 118564"/>
                <a:gd name="connsiteY25" fmla="*/ 26979 h 75310"/>
                <a:gd name="connsiteX26" fmla="*/ 98272 w 118564"/>
                <a:gd name="connsiteY26" fmla="*/ 36324 h 75310"/>
                <a:gd name="connsiteX27" fmla="*/ 98488 w 118564"/>
                <a:gd name="connsiteY27" fmla="*/ 40371 h 75310"/>
                <a:gd name="connsiteX28" fmla="*/ 95542 w 118564"/>
                <a:gd name="connsiteY28" fmla="*/ 39619 h 75310"/>
                <a:gd name="connsiteX29" fmla="*/ 81445 w 118564"/>
                <a:gd name="connsiteY29" fmla="*/ 31965 h 75310"/>
                <a:gd name="connsiteX30" fmla="*/ 76821 w 118564"/>
                <a:gd name="connsiteY30" fmla="*/ 38346 h 75310"/>
                <a:gd name="connsiteX31" fmla="*/ 92261 w 118564"/>
                <a:gd name="connsiteY31" fmla="*/ 55110 h 75310"/>
                <a:gd name="connsiteX32" fmla="*/ 95860 w 118564"/>
                <a:gd name="connsiteY32" fmla="*/ 66720 h 75310"/>
                <a:gd name="connsiteX33" fmla="*/ 85872 w 118564"/>
                <a:gd name="connsiteY33" fmla="*/ 72770 h 75310"/>
                <a:gd name="connsiteX34" fmla="*/ 74324 w 118564"/>
                <a:gd name="connsiteY34" fmla="*/ 75299 h 75310"/>
                <a:gd name="connsiteX35" fmla="*/ 72404 w 118564"/>
                <a:gd name="connsiteY35" fmla="*/ 71733 h 75310"/>
                <a:gd name="connsiteX36" fmla="*/ 61164 w 118564"/>
                <a:gd name="connsiteY36" fmla="*/ 72227 h 75310"/>
                <a:gd name="connsiteX37" fmla="*/ 58891 w 118564"/>
                <a:gd name="connsiteY37" fmla="*/ 66483 h 75310"/>
                <a:gd name="connsiteX38" fmla="*/ 55284 w 118564"/>
                <a:gd name="connsiteY38" fmla="*/ 70542 h 75310"/>
                <a:gd name="connsiteX39" fmla="*/ 50582 w 118564"/>
                <a:gd name="connsiteY39" fmla="*/ 66952 h 75310"/>
                <a:gd name="connsiteX40" fmla="*/ 47405 w 118564"/>
                <a:gd name="connsiteY40" fmla="*/ 69964 h 75310"/>
                <a:gd name="connsiteX41" fmla="*/ 38942 w 118564"/>
                <a:gd name="connsiteY41" fmla="*/ 68810 h 75310"/>
                <a:gd name="connsiteX42" fmla="*/ 37584 w 118564"/>
                <a:gd name="connsiteY42" fmla="*/ 73775 h 75310"/>
                <a:gd name="connsiteX43" fmla="*/ 32972 w 118564"/>
                <a:gd name="connsiteY43" fmla="*/ 73629 h 75310"/>
                <a:gd name="connsiteX44" fmla="*/ 30175 w 118564"/>
                <a:gd name="connsiteY44" fmla="*/ 70822 h 75310"/>
                <a:gd name="connsiteX0" fmla="*/ 30175 w 119154"/>
                <a:gd name="connsiteY0" fmla="*/ 70822 h 75310"/>
                <a:gd name="connsiteX1" fmla="*/ 23125 w 119154"/>
                <a:gd name="connsiteY1" fmla="*/ 69635 h 75310"/>
                <a:gd name="connsiteX2" fmla="*/ 20557 w 119154"/>
                <a:gd name="connsiteY2" fmla="*/ 66996 h 75310"/>
                <a:gd name="connsiteX3" fmla="*/ 19400 w 119154"/>
                <a:gd name="connsiteY3" fmla="*/ 62614 h 75310"/>
                <a:gd name="connsiteX4" fmla="*/ 11302 w 119154"/>
                <a:gd name="connsiteY4" fmla="*/ 58602 h 75310"/>
                <a:gd name="connsiteX5" fmla="*/ 3791 w 119154"/>
                <a:gd name="connsiteY5" fmla="*/ 53986 h 75310"/>
                <a:gd name="connsiteX6" fmla="*/ 4413 w 119154"/>
                <a:gd name="connsiteY6" fmla="*/ 48726 h 75310"/>
                <a:gd name="connsiteX7" fmla="*/ 63 w 119154"/>
                <a:gd name="connsiteY7" fmla="*/ 35637 h 75310"/>
                <a:gd name="connsiteX8" fmla="*/ 8244 w 119154"/>
                <a:gd name="connsiteY8" fmla="*/ 35035 h 75310"/>
                <a:gd name="connsiteX9" fmla="*/ 10998 w 119154"/>
                <a:gd name="connsiteY9" fmla="*/ 34263 h 75310"/>
                <a:gd name="connsiteX10" fmla="*/ 13705 w 119154"/>
                <a:gd name="connsiteY10" fmla="*/ 26926 h 75310"/>
                <a:gd name="connsiteX11" fmla="*/ 19967 w 119154"/>
                <a:gd name="connsiteY11" fmla="*/ 29525 h 75310"/>
                <a:gd name="connsiteX12" fmla="*/ 25527 w 119154"/>
                <a:gd name="connsiteY12" fmla="*/ 26193 h 75310"/>
                <a:gd name="connsiteX13" fmla="*/ 28347 w 119154"/>
                <a:gd name="connsiteY13" fmla="*/ 26727 h 75310"/>
                <a:gd name="connsiteX14" fmla="*/ 29983 w 119154"/>
                <a:gd name="connsiteY14" fmla="*/ 23487 h 75310"/>
                <a:gd name="connsiteX15" fmla="*/ 33694 w 119154"/>
                <a:gd name="connsiteY15" fmla="*/ 23656 h 75310"/>
                <a:gd name="connsiteX16" fmla="*/ 37915 w 119154"/>
                <a:gd name="connsiteY16" fmla="*/ 20481 h 75310"/>
                <a:gd name="connsiteX17" fmla="*/ 44934 w 119154"/>
                <a:gd name="connsiteY17" fmla="*/ 17912 h 75310"/>
                <a:gd name="connsiteX18" fmla="*/ 47675 w 119154"/>
                <a:gd name="connsiteY18" fmla="*/ 15864 h 75310"/>
                <a:gd name="connsiteX19" fmla="*/ 51487 w 119154"/>
                <a:gd name="connsiteY19" fmla="*/ 11493 h 75310"/>
                <a:gd name="connsiteX20" fmla="*/ 94072 w 119154"/>
                <a:gd name="connsiteY20" fmla="*/ 328 h 75310"/>
                <a:gd name="connsiteX21" fmla="*/ 103501 w 119154"/>
                <a:gd name="connsiteY21" fmla="*/ 7091 h 75310"/>
                <a:gd name="connsiteX22" fmla="*/ 112031 w 119154"/>
                <a:gd name="connsiteY22" fmla="*/ 3962 h 75310"/>
                <a:gd name="connsiteX23" fmla="*/ 118372 w 119154"/>
                <a:gd name="connsiteY23" fmla="*/ 10689 h 75310"/>
                <a:gd name="connsiteX24" fmla="*/ 109559 w 119154"/>
                <a:gd name="connsiteY24" fmla="*/ 19856 h 75310"/>
                <a:gd name="connsiteX25" fmla="*/ 98307 w 119154"/>
                <a:gd name="connsiteY25" fmla="*/ 26979 h 75310"/>
                <a:gd name="connsiteX26" fmla="*/ 98272 w 119154"/>
                <a:gd name="connsiteY26" fmla="*/ 36324 h 75310"/>
                <a:gd name="connsiteX27" fmla="*/ 98488 w 119154"/>
                <a:gd name="connsiteY27" fmla="*/ 40371 h 75310"/>
                <a:gd name="connsiteX28" fmla="*/ 95542 w 119154"/>
                <a:gd name="connsiteY28" fmla="*/ 39619 h 75310"/>
                <a:gd name="connsiteX29" fmla="*/ 81445 w 119154"/>
                <a:gd name="connsiteY29" fmla="*/ 31965 h 75310"/>
                <a:gd name="connsiteX30" fmla="*/ 76821 w 119154"/>
                <a:gd name="connsiteY30" fmla="*/ 38346 h 75310"/>
                <a:gd name="connsiteX31" fmla="*/ 92261 w 119154"/>
                <a:gd name="connsiteY31" fmla="*/ 55110 h 75310"/>
                <a:gd name="connsiteX32" fmla="*/ 95860 w 119154"/>
                <a:gd name="connsiteY32" fmla="*/ 66720 h 75310"/>
                <a:gd name="connsiteX33" fmla="*/ 85872 w 119154"/>
                <a:gd name="connsiteY33" fmla="*/ 72770 h 75310"/>
                <a:gd name="connsiteX34" fmla="*/ 74324 w 119154"/>
                <a:gd name="connsiteY34" fmla="*/ 75299 h 75310"/>
                <a:gd name="connsiteX35" fmla="*/ 72404 w 119154"/>
                <a:gd name="connsiteY35" fmla="*/ 71733 h 75310"/>
                <a:gd name="connsiteX36" fmla="*/ 61164 w 119154"/>
                <a:gd name="connsiteY36" fmla="*/ 72227 h 75310"/>
                <a:gd name="connsiteX37" fmla="*/ 58891 w 119154"/>
                <a:gd name="connsiteY37" fmla="*/ 66483 h 75310"/>
                <a:gd name="connsiteX38" fmla="*/ 55284 w 119154"/>
                <a:gd name="connsiteY38" fmla="*/ 70542 h 75310"/>
                <a:gd name="connsiteX39" fmla="*/ 50582 w 119154"/>
                <a:gd name="connsiteY39" fmla="*/ 66952 h 75310"/>
                <a:gd name="connsiteX40" fmla="*/ 47405 w 119154"/>
                <a:gd name="connsiteY40" fmla="*/ 69964 h 75310"/>
                <a:gd name="connsiteX41" fmla="*/ 38942 w 119154"/>
                <a:gd name="connsiteY41" fmla="*/ 68810 h 75310"/>
                <a:gd name="connsiteX42" fmla="*/ 37584 w 119154"/>
                <a:gd name="connsiteY42" fmla="*/ 73775 h 75310"/>
                <a:gd name="connsiteX43" fmla="*/ 32972 w 119154"/>
                <a:gd name="connsiteY43" fmla="*/ 73629 h 75310"/>
                <a:gd name="connsiteX44" fmla="*/ 30175 w 119154"/>
                <a:gd name="connsiteY44" fmla="*/ 70822 h 75310"/>
                <a:gd name="connsiteX0" fmla="*/ 30175 w 119154"/>
                <a:gd name="connsiteY0" fmla="*/ 70822 h 75310"/>
                <a:gd name="connsiteX1" fmla="*/ 23125 w 119154"/>
                <a:gd name="connsiteY1" fmla="*/ 69635 h 75310"/>
                <a:gd name="connsiteX2" fmla="*/ 20557 w 119154"/>
                <a:gd name="connsiteY2" fmla="*/ 66996 h 75310"/>
                <a:gd name="connsiteX3" fmla="*/ 19400 w 119154"/>
                <a:gd name="connsiteY3" fmla="*/ 62614 h 75310"/>
                <a:gd name="connsiteX4" fmla="*/ 11302 w 119154"/>
                <a:gd name="connsiteY4" fmla="*/ 58602 h 75310"/>
                <a:gd name="connsiteX5" fmla="*/ 3791 w 119154"/>
                <a:gd name="connsiteY5" fmla="*/ 53986 h 75310"/>
                <a:gd name="connsiteX6" fmla="*/ 4413 w 119154"/>
                <a:gd name="connsiteY6" fmla="*/ 48726 h 75310"/>
                <a:gd name="connsiteX7" fmla="*/ 63 w 119154"/>
                <a:gd name="connsiteY7" fmla="*/ 35637 h 75310"/>
                <a:gd name="connsiteX8" fmla="*/ 8244 w 119154"/>
                <a:gd name="connsiteY8" fmla="*/ 35035 h 75310"/>
                <a:gd name="connsiteX9" fmla="*/ 10998 w 119154"/>
                <a:gd name="connsiteY9" fmla="*/ 34263 h 75310"/>
                <a:gd name="connsiteX10" fmla="*/ 13705 w 119154"/>
                <a:gd name="connsiteY10" fmla="*/ 26926 h 75310"/>
                <a:gd name="connsiteX11" fmla="*/ 19967 w 119154"/>
                <a:gd name="connsiteY11" fmla="*/ 29525 h 75310"/>
                <a:gd name="connsiteX12" fmla="*/ 25527 w 119154"/>
                <a:gd name="connsiteY12" fmla="*/ 26193 h 75310"/>
                <a:gd name="connsiteX13" fmla="*/ 28347 w 119154"/>
                <a:gd name="connsiteY13" fmla="*/ 26727 h 75310"/>
                <a:gd name="connsiteX14" fmla="*/ 29983 w 119154"/>
                <a:gd name="connsiteY14" fmla="*/ 23487 h 75310"/>
                <a:gd name="connsiteX15" fmla="*/ 33694 w 119154"/>
                <a:gd name="connsiteY15" fmla="*/ 23656 h 75310"/>
                <a:gd name="connsiteX16" fmla="*/ 37915 w 119154"/>
                <a:gd name="connsiteY16" fmla="*/ 20481 h 75310"/>
                <a:gd name="connsiteX17" fmla="*/ 44934 w 119154"/>
                <a:gd name="connsiteY17" fmla="*/ 17912 h 75310"/>
                <a:gd name="connsiteX18" fmla="*/ 47675 w 119154"/>
                <a:gd name="connsiteY18" fmla="*/ 15864 h 75310"/>
                <a:gd name="connsiteX19" fmla="*/ 51487 w 119154"/>
                <a:gd name="connsiteY19" fmla="*/ 11493 h 75310"/>
                <a:gd name="connsiteX20" fmla="*/ 94072 w 119154"/>
                <a:gd name="connsiteY20" fmla="*/ 328 h 75310"/>
                <a:gd name="connsiteX21" fmla="*/ 106116 w 119154"/>
                <a:gd name="connsiteY21" fmla="*/ 7123 h 75310"/>
                <a:gd name="connsiteX22" fmla="*/ 112031 w 119154"/>
                <a:gd name="connsiteY22" fmla="*/ 3962 h 75310"/>
                <a:gd name="connsiteX23" fmla="*/ 118372 w 119154"/>
                <a:gd name="connsiteY23" fmla="*/ 10689 h 75310"/>
                <a:gd name="connsiteX24" fmla="*/ 109559 w 119154"/>
                <a:gd name="connsiteY24" fmla="*/ 19856 h 75310"/>
                <a:gd name="connsiteX25" fmla="*/ 98307 w 119154"/>
                <a:gd name="connsiteY25" fmla="*/ 26979 h 75310"/>
                <a:gd name="connsiteX26" fmla="*/ 98272 w 119154"/>
                <a:gd name="connsiteY26" fmla="*/ 36324 h 75310"/>
                <a:gd name="connsiteX27" fmla="*/ 98488 w 119154"/>
                <a:gd name="connsiteY27" fmla="*/ 40371 h 75310"/>
                <a:gd name="connsiteX28" fmla="*/ 95542 w 119154"/>
                <a:gd name="connsiteY28" fmla="*/ 39619 h 75310"/>
                <a:gd name="connsiteX29" fmla="*/ 81445 w 119154"/>
                <a:gd name="connsiteY29" fmla="*/ 31965 h 75310"/>
                <a:gd name="connsiteX30" fmla="*/ 76821 w 119154"/>
                <a:gd name="connsiteY30" fmla="*/ 38346 h 75310"/>
                <a:gd name="connsiteX31" fmla="*/ 92261 w 119154"/>
                <a:gd name="connsiteY31" fmla="*/ 55110 h 75310"/>
                <a:gd name="connsiteX32" fmla="*/ 95860 w 119154"/>
                <a:gd name="connsiteY32" fmla="*/ 66720 h 75310"/>
                <a:gd name="connsiteX33" fmla="*/ 85872 w 119154"/>
                <a:gd name="connsiteY33" fmla="*/ 72770 h 75310"/>
                <a:gd name="connsiteX34" fmla="*/ 74324 w 119154"/>
                <a:gd name="connsiteY34" fmla="*/ 75299 h 75310"/>
                <a:gd name="connsiteX35" fmla="*/ 72404 w 119154"/>
                <a:gd name="connsiteY35" fmla="*/ 71733 h 75310"/>
                <a:gd name="connsiteX36" fmla="*/ 61164 w 119154"/>
                <a:gd name="connsiteY36" fmla="*/ 72227 h 75310"/>
                <a:gd name="connsiteX37" fmla="*/ 58891 w 119154"/>
                <a:gd name="connsiteY37" fmla="*/ 66483 h 75310"/>
                <a:gd name="connsiteX38" fmla="*/ 55284 w 119154"/>
                <a:gd name="connsiteY38" fmla="*/ 70542 h 75310"/>
                <a:gd name="connsiteX39" fmla="*/ 50582 w 119154"/>
                <a:gd name="connsiteY39" fmla="*/ 66952 h 75310"/>
                <a:gd name="connsiteX40" fmla="*/ 47405 w 119154"/>
                <a:gd name="connsiteY40" fmla="*/ 69964 h 75310"/>
                <a:gd name="connsiteX41" fmla="*/ 38942 w 119154"/>
                <a:gd name="connsiteY41" fmla="*/ 68810 h 75310"/>
                <a:gd name="connsiteX42" fmla="*/ 37584 w 119154"/>
                <a:gd name="connsiteY42" fmla="*/ 73775 h 75310"/>
                <a:gd name="connsiteX43" fmla="*/ 32972 w 119154"/>
                <a:gd name="connsiteY43" fmla="*/ 73629 h 75310"/>
                <a:gd name="connsiteX44" fmla="*/ 30175 w 119154"/>
                <a:gd name="connsiteY44" fmla="*/ 70822 h 75310"/>
                <a:gd name="connsiteX0" fmla="*/ 30175 w 120949"/>
                <a:gd name="connsiteY0" fmla="*/ 70822 h 75310"/>
                <a:gd name="connsiteX1" fmla="*/ 23125 w 120949"/>
                <a:gd name="connsiteY1" fmla="*/ 69635 h 75310"/>
                <a:gd name="connsiteX2" fmla="*/ 20557 w 120949"/>
                <a:gd name="connsiteY2" fmla="*/ 66996 h 75310"/>
                <a:gd name="connsiteX3" fmla="*/ 19400 w 120949"/>
                <a:gd name="connsiteY3" fmla="*/ 62614 h 75310"/>
                <a:gd name="connsiteX4" fmla="*/ 11302 w 120949"/>
                <a:gd name="connsiteY4" fmla="*/ 58602 h 75310"/>
                <a:gd name="connsiteX5" fmla="*/ 3791 w 120949"/>
                <a:gd name="connsiteY5" fmla="*/ 53986 h 75310"/>
                <a:gd name="connsiteX6" fmla="*/ 4413 w 120949"/>
                <a:gd name="connsiteY6" fmla="*/ 48726 h 75310"/>
                <a:gd name="connsiteX7" fmla="*/ 63 w 120949"/>
                <a:gd name="connsiteY7" fmla="*/ 35637 h 75310"/>
                <a:gd name="connsiteX8" fmla="*/ 8244 w 120949"/>
                <a:gd name="connsiteY8" fmla="*/ 35035 h 75310"/>
                <a:gd name="connsiteX9" fmla="*/ 10998 w 120949"/>
                <a:gd name="connsiteY9" fmla="*/ 34263 h 75310"/>
                <a:gd name="connsiteX10" fmla="*/ 13705 w 120949"/>
                <a:gd name="connsiteY10" fmla="*/ 26926 h 75310"/>
                <a:gd name="connsiteX11" fmla="*/ 19967 w 120949"/>
                <a:gd name="connsiteY11" fmla="*/ 29525 h 75310"/>
                <a:gd name="connsiteX12" fmla="*/ 25527 w 120949"/>
                <a:gd name="connsiteY12" fmla="*/ 26193 h 75310"/>
                <a:gd name="connsiteX13" fmla="*/ 28347 w 120949"/>
                <a:gd name="connsiteY13" fmla="*/ 26727 h 75310"/>
                <a:gd name="connsiteX14" fmla="*/ 29983 w 120949"/>
                <a:gd name="connsiteY14" fmla="*/ 23487 h 75310"/>
                <a:gd name="connsiteX15" fmla="*/ 33694 w 120949"/>
                <a:gd name="connsiteY15" fmla="*/ 23656 h 75310"/>
                <a:gd name="connsiteX16" fmla="*/ 37915 w 120949"/>
                <a:gd name="connsiteY16" fmla="*/ 20481 h 75310"/>
                <a:gd name="connsiteX17" fmla="*/ 44934 w 120949"/>
                <a:gd name="connsiteY17" fmla="*/ 17912 h 75310"/>
                <a:gd name="connsiteX18" fmla="*/ 47675 w 120949"/>
                <a:gd name="connsiteY18" fmla="*/ 15864 h 75310"/>
                <a:gd name="connsiteX19" fmla="*/ 51487 w 120949"/>
                <a:gd name="connsiteY19" fmla="*/ 11493 h 75310"/>
                <a:gd name="connsiteX20" fmla="*/ 94072 w 120949"/>
                <a:gd name="connsiteY20" fmla="*/ 328 h 75310"/>
                <a:gd name="connsiteX21" fmla="*/ 106116 w 120949"/>
                <a:gd name="connsiteY21" fmla="*/ 7123 h 75310"/>
                <a:gd name="connsiteX22" fmla="*/ 115656 w 120949"/>
                <a:gd name="connsiteY22" fmla="*/ 8981 h 75310"/>
                <a:gd name="connsiteX23" fmla="*/ 118372 w 120949"/>
                <a:gd name="connsiteY23" fmla="*/ 10689 h 75310"/>
                <a:gd name="connsiteX24" fmla="*/ 109559 w 120949"/>
                <a:gd name="connsiteY24" fmla="*/ 19856 h 75310"/>
                <a:gd name="connsiteX25" fmla="*/ 98307 w 120949"/>
                <a:gd name="connsiteY25" fmla="*/ 26979 h 75310"/>
                <a:gd name="connsiteX26" fmla="*/ 98272 w 120949"/>
                <a:gd name="connsiteY26" fmla="*/ 36324 h 75310"/>
                <a:gd name="connsiteX27" fmla="*/ 98488 w 120949"/>
                <a:gd name="connsiteY27" fmla="*/ 40371 h 75310"/>
                <a:gd name="connsiteX28" fmla="*/ 95542 w 120949"/>
                <a:gd name="connsiteY28" fmla="*/ 39619 h 75310"/>
                <a:gd name="connsiteX29" fmla="*/ 81445 w 120949"/>
                <a:gd name="connsiteY29" fmla="*/ 31965 h 75310"/>
                <a:gd name="connsiteX30" fmla="*/ 76821 w 120949"/>
                <a:gd name="connsiteY30" fmla="*/ 38346 h 75310"/>
                <a:gd name="connsiteX31" fmla="*/ 92261 w 120949"/>
                <a:gd name="connsiteY31" fmla="*/ 55110 h 75310"/>
                <a:gd name="connsiteX32" fmla="*/ 95860 w 120949"/>
                <a:gd name="connsiteY32" fmla="*/ 66720 h 75310"/>
                <a:gd name="connsiteX33" fmla="*/ 85872 w 120949"/>
                <a:gd name="connsiteY33" fmla="*/ 72770 h 75310"/>
                <a:gd name="connsiteX34" fmla="*/ 74324 w 120949"/>
                <a:gd name="connsiteY34" fmla="*/ 75299 h 75310"/>
                <a:gd name="connsiteX35" fmla="*/ 72404 w 120949"/>
                <a:gd name="connsiteY35" fmla="*/ 71733 h 75310"/>
                <a:gd name="connsiteX36" fmla="*/ 61164 w 120949"/>
                <a:gd name="connsiteY36" fmla="*/ 72227 h 75310"/>
                <a:gd name="connsiteX37" fmla="*/ 58891 w 120949"/>
                <a:gd name="connsiteY37" fmla="*/ 66483 h 75310"/>
                <a:gd name="connsiteX38" fmla="*/ 55284 w 120949"/>
                <a:gd name="connsiteY38" fmla="*/ 70542 h 75310"/>
                <a:gd name="connsiteX39" fmla="*/ 50582 w 120949"/>
                <a:gd name="connsiteY39" fmla="*/ 66952 h 75310"/>
                <a:gd name="connsiteX40" fmla="*/ 47405 w 120949"/>
                <a:gd name="connsiteY40" fmla="*/ 69964 h 75310"/>
                <a:gd name="connsiteX41" fmla="*/ 38942 w 120949"/>
                <a:gd name="connsiteY41" fmla="*/ 68810 h 75310"/>
                <a:gd name="connsiteX42" fmla="*/ 37584 w 120949"/>
                <a:gd name="connsiteY42" fmla="*/ 73775 h 75310"/>
                <a:gd name="connsiteX43" fmla="*/ 32972 w 120949"/>
                <a:gd name="connsiteY43" fmla="*/ 73629 h 75310"/>
                <a:gd name="connsiteX44" fmla="*/ 30175 w 120949"/>
                <a:gd name="connsiteY44" fmla="*/ 70822 h 75310"/>
                <a:gd name="connsiteX0" fmla="*/ 30175 w 118410"/>
                <a:gd name="connsiteY0" fmla="*/ 70822 h 75310"/>
                <a:gd name="connsiteX1" fmla="*/ 23125 w 118410"/>
                <a:gd name="connsiteY1" fmla="*/ 69635 h 75310"/>
                <a:gd name="connsiteX2" fmla="*/ 20557 w 118410"/>
                <a:gd name="connsiteY2" fmla="*/ 66996 h 75310"/>
                <a:gd name="connsiteX3" fmla="*/ 19400 w 118410"/>
                <a:gd name="connsiteY3" fmla="*/ 62614 h 75310"/>
                <a:gd name="connsiteX4" fmla="*/ 11302 w 118410"/>
                <a:gd name="connsiteY4" fmla="*/ 58602 h 75310"/>
                <a:gd name="connsiteX5" fmla="*/ 3791 w 118410"/>
                <a:gd name="connsiteY5" fmla="*/ 53986 h 75310"/>
                <a:gd name="connsiteX6" fmla="*/ 4413 w 118410"/>
                <a:gd name="connsiteY6" fmla="*/ 48726 h 75310"/>
                <a:gd name="connsiteX7" fmla="*/ 63 w 118410"/>
                <a:gd name="connsiteY7" fmla="*/ 35637 h 75310"/>
                <a:gd name="connsiteX8" fmla="*/ 8244 w 118410"/>
                <a:gd name="connsiteY8" fmla="*/ 35035 h 75310"/>
                <a:gd name="connsiteX9" fmla="*/ 10998 w 118410"/>
                <a:gd name="connsiteY9" fmla="*/ 34263 h 75310"/>
                <a:gd name="connsiteX10" fmla="*/ 13705 w 118410"/>
                <a:gd name="connsiteY10" fmla="*/ 26926 h 75310"/>
                <a:gd name="connsiteX11" fmla="*/ 19967 w 118410"/>
                <a:gd name="connsiteY11" fmla="*/ 29525 h 75310"/>
                <a:gd name="connsiteX12" fmla="*/ 25527 w 118410"/>
                <a:gd name="connsiteY12" fmla="*/ 26193 h 75310"/>
                <a:gd name="connsiteX13" fmla="*/ 28347 w 118410"/>
                <a:gd name="connsiteY13" fmla="*/ 26727 h 75310"/>
                <a:gd name="connsiteX14" fmla="*/ 29983 w 118410"/>
                <a:gd name="connsiteY14" fmla="*/ 23487 h 75310"/>
                <a:gd name="connsiteX15" fmla="*/ 33694 w 118410"/>
                <a:gd name="connsiteY15" fmla="*/ 23656 h 75310"/>
                <a:gd name="connsiteX16" fmla="*/ 37915 w 118410"/>
                <a:gd name="connsiteY16" fmla="*/ 20481 h 75310"/>
                <a:gd name="connsiteX17" fmla="*/ 44934 w 118410"/>
                <a:gd name="connsiteY17" fmla="*/ 17912 h 75310"/>
                <a:gd name="connsiteX18" fmla="*/ 47675 w 118410"/>
                <a:gd name="connsiteY18" fmla="*/ 15864 h 75310"/>
                <a:gd name="connsiteX19" fmla="*/ 51487 w 118410"/>
                <a:gd name="connsiteY19" fmla="*/ 11493 h 75310"/>
                <a:gd name="connsiteX20" fmla="*/ 94072 w 118410"/>
                <a:gd name="connsiteY20" fmla="*/ 328 h 75310"/>
                <a:gd name="connsiteX21" fmla="*/ 106116 w 118410"/>
                <a:gd name="connsiteY21" fmla="*/ 7123 h 75310"/>
                <a:gd name="connsiteX22" fmla="*/ 118372 w 118410"/>
                <a:gd name="connsiteY22" fmla="*/ 10689 h 75310"/>
                <a:gd name="connsiteX23" fmla="*/ 109559 w 118410"/>
                <a:gd name="connsiteY23" fmla="*/ 19856 h 75310"/>
                <a:gd name="connsiteX24" fmla="*/ 98307 w 118410"/>
                <a:gd name="connsiteY24" fmla="*/ 26979 h 75310"/>
                <a:gd name="connsiteX25" fmla="*/ 98272 w 118410"/>
                <a:gd name="connsiteY25" fmla="*/ 36324 h 75310"/>
                <a:gd name="connsiteX26" fmla="*/ 98488 w 118410"/>
                <a:gd name="connsiteY26" fmla="*/ 40371 h 75310"/>
                <a:gd name="connsiteX27" fmla="*/ 95542 w 118410"/>
                <a:gd name="connsiteY27" fmla="*/ 39619 h 75310"/>
                <a:gd name="connsiteX28" fmla="*/ 81445 w 118410"/>
                <a:gd name="connsiteY28" fmla="*/ 31965 h 75310"/>
                <a:gd name="connsiteX29" fmla="*/ 76821 w 118410"/>
                <a:gd name="connsiteY29" fmla="*/ 38346 h 75310"/>
                <a:gd name="connsiteX30" fmla="*/ 92261 w 118410"/>
                <a:gd name="connsiteY30" fmla="*/ 55110 h 75310"/>
                <a:gd name="connsiteX31" fmla="*/ 95860 w 118410"/>
                <a:gd name="connsiteY31" fmla="*/ 66720 h 75310"/>
                <a:gd name="connsiteX32" fmla="*/ 85872 w 118410"/>
                <a:gd name="connsiteY32" fmla="*/ 72770 h 75310"/>
                <a:gd name="connsiteX33" fmla="*/ 74324 w 118410"/>
                <a:gd name="connsiteY33" fmla="*/ 75299 h 75310"/>
                <a:gd name="connsiteX34" fmla="*/ 72404 w 118410"/>
                <a:gd name="connsiteY34" fmla="*/ 71733 h 75310"/>
                <a:gd name="connsiteX35" fmla="*/ 61164 w 118410"/>
                <a:gd name="connsiteY35" fmla="*/ 72227 h 75310"/>
                <a:gd name="connsiteX36" fmla="*/ 58891 w 118410"/>
                <a:gd name="connsiteY36" fmla="*/ 66483 h 75310"/>
                <a:gd name="connsiteX37" fmla="*/ 55284 w 118410"/>
                <a:gd name="connsiteY37" fmla="*/ 70542 h 75310"/>
                <a:gd name="connsiteX38" fmla="*/ 50582 w 118410"/>
                <a:gd name="connsiteY38" fmla="*/ 66952 h 75310"/>
                <a:gd name="connsiteX39" fmla="*/ 47405 w 118410"/>
                <a:gd name="connsiteY39" fmla="*/ 69964 h 75310"/>
                <a:gd name="connsiteX40" fmla="*/ 38942 w 118410"/>
                <a:gd name="connsiteY40" fmla="*/ 68810 h 75310"/>
                <a:gd name="connsiteX41" fmla="*/ 37584 w 118410"/>
                <a:gd name="connsiteY41" fmla="*/ 73775 h 75310"/>
                <a:gd name="connsiteX42" fmla="*/ 32972 w 118410"/>
                <a:gd name="connsiteY42" fmla="*/ 73629 h 75310"/>
                <a:gd name="connsiteX43" fmla="*/ 30175 w 118410"/>
                <a:gd name="connsiteY43" fmla="*/ 70822 h 75310"/>
                <a:gd name="connsiteX0" fmla="*/ 30175 w 118398"/>
                <a:gd name="connsiteY0" fmla="*/ 70822 h 75310"/>
                <a:gd name="connsiteX1" fmla="*/ 23125 w 118398"/>
                <a:gd name="connsiteY1" fmla="*/ 69635 h 75310"/>
                <a:gd name="connsiteX2" fmla="*/ 20557 w 118398"/>
                <a:gd name="connsiteY2" fmla="*/ 66996 h 75310"/>
                <a:gd name="connsiteX3" fmla="*/ 19400 w 118398"/>
                <a:gd name="connsiteY3" fmla="*/ 62614 h 75310"/>
                <a:gd name="connsiteX4" fmla="*/ 11302 w 118398"/>
                <a:gd name="connsiteY4" fmla="*/ 58602 h 75310"/>
                <a:gd name="connsiteX5" fmla="*/ 3791 w 118398"/>
                <a:gd name="connsiteY5" fmla="*/ 53986 h 75310"/>
                <a:gd name="connsiteX6" fmla="*/ 4413 w 118398"/>
                <a:gd name="connsiteY6" fmla="*/ 48726 h 75310"/>
                <a:gd name="connsiteX7" fmla="*/ 63 w 118398"/>
                <a:gd name="connsiteY7" fmla="*/ 35637 h 75310"/>
                <a:gd name="connsiteX8" fmla="*/ 8244 w 118398"/>
                <a:gd name="connsiteY8" fmla="*/ 35035 h 75310"/>
                <a:gd name="connsiteX9" fmla="*/ 10998 w 118398"/>
                <a:gd name="connsiteY9" fmla="*/ 34263 h 75310"/>
                <a:gd name="connsiteX10" fmla="*/ 13705 w 118398"/>
                <a:gd name="connsiteY10" fmla="*/ 26926 h 75310"/>
                <a:gd name="connsiteX11" fmla="*/ 19967 w 118398"/>
                <a:gd name="connsiteY11" fmla="*/ 29525 h 75310"/>
                <a:gd name="connsiteX12" fmla="*/ 25527 w 118398"/>
                <a:gd name="connsiteY12" fmla="*/ 26193 h 75310"/>
                <a:gd name="connsiteX13" fmla="*/ 28347 w 118398"/>
                <a:gd name="connsiteY13" fmla="*/ 26727 h 75310"/>
                <a:gd name="connsiteX14" fmla="*/ 29983 w 118398"/>
                <a:gd name="connsiteY14" fmla="*/ 23487 h 75310"/>
                <a:gd name="connsiteX15" fmla="*/ 33694 w 118398"/>
                <a:gd name="connsiteY15" fmla="*/ 23656 h 75310"/>
                <a:gd name="connsiteX16" fmla="*/ 37915 w 118398"/>
                <a:gd name="connsiteY16" fmla="*/ 20481 h 75310"/>
                <a:gd name="connsiteX17" fmla="*/ 44934 w 118398"/>
                <a:gd name="connsiteY17" fmla="*/ 17912 h 75310"/>
                <a:gd name="connsiteX18" fmla="*/ 47675 w 118398"/>
                <a:gd name="connsiteY18" fmla="*/ 15864 h 75310"/>
                <a:gd name="connsiteX19" fmla="*/ 51487 w 118398"/>
                <a:gd name="connsiteY19" fmla="*/ 11493 h 75310"/>
                <a:gd name="connsiteX20" fmla="*/ 94072 w 118398"/>
                <a:gd name="connsiteY20" fmla="*/ 328 h 75310"/>
                <a:gd name="connsiteX21" fmla="*/ 106116 w 118398"/>
                <a:gd name="connsiteY21" fmla="*/ 7123 h 75310"/>
                <a:gd name="connsiteX22" fmla="*/ 112892 w 118398"/>
                <a:gd name="connsiteY22" fmla="*/ 3691 h 75310"/>
                <a:gd name="connsiteX23" fmla="*/ 118372 w 118398"/>
                <a:gd name="connsiteY23" fmla="*/ 10689 h 75310"/>
                <a:gd name="connsiteX24" fmla="*/ 109559 w 118398"/>
                <a:gd name="connsiteY24" fmla="*/ 19856 h 75310"/>
                <a:gd name="connsiteX25" fmla="*/ 98307 w 118398"/>
                <a:gd name="connsiteY25" fmla="*/ 26979 h 75310"/>
                <a:gd name="connsiteX26" fmla="*/ 98272 w 118398"/>
                <a:gd name="connsiteY26" fmla="*/ 36324 h 75310"/>
                <a:gd name="connsiteX27" fmla="*/ 98488 w 118398"/>
                <a:gd name="connsiteY27" fmla="*/ 40371 h 75310"/>
                <a:gd name="connsiteX28" fmla="*/ 95542 w 118398"/>
                <a:gd name="connsiteY28" fmla="*/ 39619 h 75310"/>
                <a:gd name="connsiteX29" fmla="*/ 81445 w 118398"/>
                <a:gd name="connsiteY29" fmla="*/ 31965 h 75310"/>
                <a:gd name="connsiteX30" fmla="*/ 76821 w 118398"/>
                <a:gd name="connsiteY30" fmla="*/ 38346 h 75310"/>
                <a:gd name="connsiteX31" fmla="*/ 92261 w 118398"/>
                <a:gd name="connsiteY31" fmla="*/ 55110 h 75310"/>
                <a:gd name="connsiteX32" fmla="*/ 95860 w 118398"/>
                <a:gd name="connsiteY32" fmla="*/ 66720 h 75310"/>
                <a:gd name="connsiteX33" fmla="*/ 85872 w 118398"/>
                <a:gd name="connsiteY33" fmla="*/ 72770 h 75310"/>
                <a:gd name="connsiteX34" fmla="*/ 74324 w 118398"/>
                <a:gd name="connsiteY34" fmla="*/ 75299 h 75310"/>
                <a:gd name="connsiteX35" fmla="*/ 72404 w 118398"/>
                <a:gd name="connsiteY35" fmla="*/ 71733 h 75310"/>
                <a:gd name="connsiteX36" fmla="*/ 61164 w 118398"/>
                <a:gd name="connsiteY36" fmla="*/ 72227 h 75310"/>
                <a:gd name="connsiteX37" fmla="*/ 58891 w 118398"/>
                <a:gd name="connsiteY37" fmla="*/ 66483 h 75310"/>
                <a:gd name="connsiteX38" fmla="*/ 55284 w 118398"/>
                <a:gd name="connsiteY38" fmla="*/ 70542 h 75310"/>
                <a:gd name="connsiteX39" fmla="*/ 50582 w 118398"/>
                <a:gd name="connsiteY39" fmla="*/ 66952 h 75310"/>
                <a:gd name="connsiteX40" fmla="*/ 47405 w 118398"/>
                <a:gd name="connsiteY40" fmla="*/ 69964 h 75310"/>
                <a:gd name="connsiteX41" fmla="*/ 38942 w 118398"/>
                <a:gd name="connsiteY41" fmla="*/ 68810 h 75310"/>
                <a:gd name="connsiteX42" fmla="*/ 37584 w 118398"/>
                <a:gd name="connsiteY42" fmla="*/ 73775 h 75310"/>
                <a:gd name="connsiteX43" fmla="*/ 32972 w 118398"/>
                <a:gd name="connsiteY43" fmla="*/ 73629 h 75310"/>
                <a:gd name="connsiteX44" fmla="*/ 30175 w 118398"/>
                <a:gd name="connsiteY44" fmla="*/ 70822 h 75310"/>
                <a:gd name="connsiteX0" fmla="*/ 30175 w 118398"/>
                <a:gd name="connsiteY0" fmla="*/ 75064 h 79552"/>
                <a:gd name="connsiteX1" fmla="*/ 23125 w 118398"/>
                <a:gd name="connsiteY1" fmla="*/ 73877 h 79552"/>
                <a:gd name="connsiteX2" fmla="*/ 20557 w 118398"/>
                <a:gd name="connsiteY2" fmla="*/ 71238 h 79552"/>
                <a:gd name="connsiteX3" fmla="*/ 19400 w 118398"/>
                <a:gd name="connsiteY3" fmla="*/ 66856 h 79552"/>
                <a:gd name="connsiteX4" fmla="*/ 11302 w 118398"/>
                <a:gd name="connsiteY4" fmla="*/ 62844 h 79552"/>
                <a:gd name="connsiteX5" fmla="*/ 3791 w 118398"/>
                <a:gd name="connsiteY5" fmla="*/ 58228 h 79552"/>
                <a:gd name="connsiteX6" fmla="*/ 4413 w 118398"/>
                <a:gd name="connsiteY6" fmla="*/ 52968 h 79552"/>
                <a:gd name="connsiteX7" fmla="*/ 63 w 118398"/>
                <a:gd name="connsiteY7" fmla="*/ 39879 h 79552"/>
                <a:gd name="connsiteX8" fmla="*/ 8244 w 118398"/>
                <a:gd name="connsiteY8" fmla="*/ 39277 h 79552"/>
                <a:gd name="connsiteX9" fmla="*/ 10998 w 118398"/>
                <a:gd name="connsiteY9" fmla="*/ 38505 h 79552"/>
                <a:gd name="connsiteX10" fmla="*/ 13705 w 118398"/>
                <a:gd name="connsiteY10" fmla="*/ 31168 h 79552"/>
                <a:gd name="connsiteX11" fmla="*/ 19967 w 118398"/>
                <a:gd name="connsiteY11" fmla="*/ 33767 h 79552"/>
                <a:gd name="connsiteX12" fmla="*/ 25527 w 118398"/>
                <a:gd name="connsiteY12" fmla="*/ 30435 h 79552"/>
                <a:gd name="connsiteX13" fmla="*/ 28347 w 118398"/>
                <a:gd name="connsiteY13" fmla="*/ 30969 h 79552"/>
                <a:gd name="connsiteX14" fmla="*/ 29983 w 118398"/>
                <a:gd name="connsiteY14" fmla="*/ 27729 h 79552"/>
                <a:gd name="connsiteX15" fmla="*/ 33694 w 118398"/>
                <a:gd name="connsiteY15" fmla="*/ 27898 h 79552"/>
                <a:gd name="connsiteX16" fmla="*/ 37915 w 118398"/>
                <a:gd name="connsiteY16" fmla="*/ 24723 h 79552"/>
                <a:gd name="connsiteX17" fmla="*/ 44934 w 118398"/>
                <a:gd name="connsiteY17" fmla="*/ 22154 h 79552"/>
                <a:gd name="connsiteX18" fmla="*/ 47675 w 118398"/>
                <a:gd name="connsiteY18" fmla="*/ 20106 h 79552"/>
                <a:gd name="connsiteX19" fmla="*/ 51487 w 118398"/>
                <a:gd name="connsiteY19" fmla="*/ 15735 h 79552"/>
                <a:gd name="connsiteX20" fmla="*/ 75060 w 118398"/>
                <a:gd name="connsiteY20" fmla="*/ 365 h 79552"/>
                <a:gd name="connsiteX21" fmla="*/ 94072 w 118398"/>
                <a:gd name="connsiteY21" fmla="*/ 4570 h 79552"/>
                <a:gd name="connsiteX22" fmla="*/ 106116 w 118398"/>
                <a:gd name="connsiteY22" fmla="*/ 11365 h 79552"/>
                <a:gd name="connsiteX23" fmla="*/ 112892 w 118398"/>
                <a:gd name="connsiteY23" fmla="*/ 7933 h 79552"/>
                <a:gd name="connsiteX24" fmla="*/ 118372 w 118398"/>
                <a:gd name="connsiteY24" fmla="*/ 14931 h 79552"/>
                <a:gd name="connsiteX25" fmla="*/ 109559 w 118398"/>
                <a:gd name="connsiteY25" fmla="*/ 24098 h 79552"/>
                <a:gd name="connsiteX26" fmla="*/ 98307 w 118398"/>
                <a:gd name="connsiteY26" fmla="*/ 31221 h 79552"/>
                <a:gd name="connsiteX27" fmla="*/ 98272 w 118398"/>
                <a:gd name="connsiteY27" fmla="*/ 40566 h 79552"/>
                <a:gd name="connsiteX28" fmla="*/ 98488 w 118398"/>
                <a:gd name="connsiteY28" fmla="*/ 44613 h 79552"/>
                <a:gd name="connsiteX29" fmla="*/ 95542 w 118398"/>
                <a:gd name="connsiteY29" fmla="*/ 43861 h 79552"/>
                <a:gd name="connsiteX30" fmla="*/ 81445 w 118398"/>
                <a:gd name="connsiteY30" fmla="*/ 36207 h 79552"/>
                <a:gd name="connsiteX31" fmla="*/ 76821 w 118398"/>
                <a:gd name="connsiteY31" fmla="*/ 42588 h 79552"/>
                <a:gd name="connsiteX32" fmla="*/ 92261 w 118398"/>
                <a:gd name="connsiteY32" fmla="*/ 59352 h 79552"/>
                <a:gd name="connsiteX33" fmla="*/ 95860 w 118398"/>
                <a:gd name="connsiteY33" fmla="*/ 70962 h 79552"/>
                <a:gd name="connsiteX34" fmla="*/ 85872 w 118398"/>
                <a:gd name="connsiteY34" fmla="*/ 77012 h 79552"/>
                <a:gd name="connsiteX35" fmla="*/ 74324 w 118398"/>
                <a:gd name="connsiteY35" fmla="*/ 79541 h 79552"/>
                <a:gd name="connsiteX36" fmla="*/ 72404 w 118398"/>
                <a:gd name="connsiteY36" fmla="*/ 75975 h 79552"/>
                <a:gd name="connsiteX37" fmla="*/ 61164 w 118398"/>
                <a:gd name="connsiteY37" fmla="*/ 76469 h 79552"/>
                <a:gd name="connsiteX38" fmla="*/ 58891 w 118398"/>
                <a:gd name="connsiteY38" fmla="*/ 70725 h 79552"/>
                <a:gd name="connsiteX39" fmla="*/ 55284 w 118398"/>
                <a:gd name="connsiteY39" fmla="*/ 74784 h 79552"/>
                <a:gd name="connsiteX40" fmla="*/ 50582 w 118398"/>
                <a:gd name="connsiteY40" fmla="*/ 71194 h 79552"/>
                <a:gd name="connsiteX41" fmla="*/ 47405 w 118398"/>
                <a:gd name="connsiteY41" fmla="*/ 74206 h 79552"/>
                <a:gd name="connsiteX42" fmla="*/ 38942 w 118398"/>
                <a:gd name="connsiteY42" fmla="*/ 73052 h 79552"/>
                <a:gd name="connsiteX43" fmla="*/ 37584 w 118398"/>
                <a:gd name="connsiteY43" fmla="*/ 78017 h 79552"/>
                <a:gd name="connsiteX44" fmla="*/ 32972 w 118398"/>
                <a:gd name="connsiteY44" fmla="*/ 77871 h 79552"/>
                <a:gd name="connsiteX45" fmla="*/ 30175 w 118398"/>
                <a:gd name="connsiteY45" fmla="*/ 75064 h 79552"/>
                <a:gd name="connsiteX0" fmla="*/ 30175 w 118398"/>
                <a:gd name="connsiteY0" fmla="*/ 78926 h 83414"/>
                <a:gd name="connsiteX1" fmla="*/ 23125 w 118398"/>
                <a:gd name="connsiteY1" fmla="*/ 77739 h 83414"/>
                <a:gd name="connsiteX2" fmla="*/ 20557 w 118398"/>
                <a:gd name="connsiteY2" fmla="*/ 75100 h 83414"/>
                <a:gd name="connsiteX3" fmla="*/ 19400 w 118398"/>
                <a:gd name="connsiteY3" fmla="*/ 70718 h 83414"/>
                <a:gd name="connsiteX4" fmla="*/ 11302 w 118398"/>
                <a:gd name="connsiteY4" fmla="*/ 66706 h 83414"/>
                <a:gd name="connsiteX5" fmla="*/ 3791 w 118398"/>
                <a:gd name="connsiteY5" fmla="*/ 62090 h 83414"/>
                <a:gd name="connsiteX6" fmla="*/ 4413 w 118398"/>
                <a:gd name="connsiteY6" fmla="*/ 56830 h 83414"/>
                <a:gd name="connsiteX7" fmla="*/ 63 w 118398"/>
                <a:gd name="connsiteY7" fmla="*/ 43741 h 83414"/>
                <a:gd name="connsiteX8" fmla="*/ 8244 w 118398"/>
                <a:gd name="connsiteY8" fmla="*/ 43139 h 83414"/>
                <a:gd name="connsiteX9" fmla="*/ 10998 w 118398"/>
                <a:gd name="connsiteY9" fmla="*/ 42367 h 83414"/>
                <a:gd name="connsiteX10" fmla="*/ 13705 w 118398"/>
                <a:gd name="connsiteY10" fmla="*/ 35030 h 83414"/>
                <a:gd name="connsiteX11" fmla="*/ 19967 w 118398"/>
                <a:gd name="connsiteY11" fmla="*/ 37629 h 83414"/>
                <a:gd name="connsiteX12" fmla="*/ 25527 w 118398"/>
                <a:gd name="connsiteY12" fmla="*/ 34297 h 83414"/>
                <a:gd name="connsiteX13" fmla="*/ 28347 w 118398"/>
                <a:gd name="connsiteY13" fmla="*/ 34831 h 83414"/>
                <a:gd name="connsiteX14" fmla="*/ 29983 w 118398"/>
                <a:gd name="connsiteY14" fmla="*/ 31591 h 83414"/>
                <a:gd name="connsiteX15" fmla="*/ 33694 w 118398"/>
                <a:gd name="connsiteY15" fmla="*/ 31760 h 83414"/>
                <a:gd name="connsiteX16" fmla="*/ 37915 w 118398"/>
                <a:gd name="connsiteY16" fmla="*/ 28585 h 83414"/>
                <a:gd name="connsiteX17" fmla="*/ 44934 w 118398"/>
                <a:gd name="connsiteY17" fmla="*/ 26016 h 83414"/>
                <a:gd name="connsiteX18" fmla="*/ 47675 w 118398"/>
                <a:gd name="connsiteY18" fmla="*/ 23968 h 83414"/>
                <a:gd name="connsiteX19" fmla="*/ 51487 w 118398"/>
                <a:gd name="connsiteY19" fmla="*/ 19597 h 83414"/>
                <a:gd name="connsiteX20" fmla="*/ 62404 w 118398"/>
                <a:gd name="connsiteY20" fmla="*/ 580 h 83414"/>
                <a:gd name="connsiteX21" fmla="*/ 75060 w 118398"/>
                <a:gd name="connsiteY21" fmla="*/ 4227 h 83414"/>
                <a:gd name="connsiteX22" fmla="*/ 94072 w 118398"/>
                <a:gd name="connsiteY22" fmla="*/ 8432 h 83414"/>
                <a:gd name="connsiteX23" fmla="*/ 106116 w 118398"/>
                <a:gd name="connsiteY23" fmla="*/ 15227 h 83414"/>
                <a:gd name="connsiteX24" fmla="*/ 112892 w 118398"/>
                <a:gd name="connsiteY24" fmla="*/ 11795 h 83414"/>
                <a:gd name="connsiteX25" fmla="*/ 118372 w 118398"/>
                <a:gd name="connsiteY25" fmla="*/ 18793 h 83414"/>
                <a:gd name="connsiteX26" fmla="*/ 109559 w 118398"/>
                <a:gd name="connsiteY26" fmla="*/ 27960 h 83414"/>
                <a:gd name="connsiteX27" fmla="*/ 98307 w 118398"/>
                <a:gd name="connsiteY27" fmla="*/ 35083 h 83414"/>
                <a:gd name="connsiteX28" fmla="*/ 98272 w 118398"/>
                <a:gd name="connsiteY28" fmla="*/ 44428 h 83414"/>
                <a:gd name="connsiteX29" fmla="*/ 98488 w 118398"/>
                <a:gd name="connsiteY29" fmla="*/ 48475 h 83414"/>
                <a:gd name="connsiteX30" fmla="*/ 95542 w 118398"/>
                <a:gd name="connsiteY30" fmla="*/ 47723 h 83414"/>
                <a:gd name="connsiteX31" fmla="*/ 81445 w 118398"/>
                <a:gd name="connsiteY31" fmla="*/ 40069 h 83414"/>
                <a:gd name="connsiteX32" fmla="*/ 76821 w 118398"/>
                <a:gd name="connsiteY32" fmla="*/ 46450 h 83414"/>
                <a:gd name="connsiteX33" fmla="*/ 92261 w 118398"/>
                <a:gd name="connsiteY33" fmla="*/ 63214 h 83414"/>
                <a:gd name="connsiteX34" fmla="*/ 95860 w 118398"/>
                <a:gd name="connsiteY34" fmla="*/ 74824 h 83414"/>
                <a:gd name="connsiteX35" fmla="*/ 85872 w 118398"/>
                <a:gd name="connsiteY35" fmla="*/ 80874 h 83414"/>
                <a:gd name="connsiteX36" fmla="*/ 74324 w 118398"/>
                <a:gd name="connsiteY36" fmla="*/ 83403 h 83414"/>
                <a:gd name="connsiteX37" fmla="*/ 72404 w 118398"/>
                <a:gd name="connsiteY37" fmla="*/ 79837 h 83414"/>
                <a:gd name="connsiteX38" fmla="*/ 61164 w 118398"/>
                <a:gd name="connsiteY38" fmla="*/ 80331 h 83414"/>
                <a:gd name="connsiteX39" fmla="*/ 58891 w 118398"/>
                <a:gd name="connsiteY39" fmla="*/ 74587 h 83414"/>
                <a:gd name="connsiteX40" fmla="*/ 55284 w 118398"/>
                <a:gd name="connsiteY40" fmla="*/ 78646 h 83414"/>
                <a:gd name="connsiteX41" fmla="*/ 50582 w 118398"/>
                <a:gd name="connsiteY41" fmla="*/ 75056 h 83414"/>
                <a:gd name="connsiteX42" fmla="*/ 47405 w 118398"/>
                <a:gd name="connsiteY42" fmla="*/ 78068 h 83414"/>
                <a:gd name="connsiteX43" fmla="*/ 38942 w 118398"/>
                <a:gd name="connsiteY43" fmla="*/ 76914 h 83414"/>
                <a:gd name="connsiteX44" fmla="*/ 37584 w 118398"/>
                <a:gd name="connsiteY44" fmla="*/ 81879 h 83414"/>
                <a:gd name="connsiteX45" fmla="*/ 32972 w 118398"/>
                <a:gd name="connsiteY45" fmla="*/ 81733 h 83414"/>
                <a:gd name="connsiteX46" fmla="*/ 30175 w 118398"/>
                <a:gd name="connsiteY46" fmla="*/ 78926 h 83414"/>
                <a:gd name="connsiteX0" fmla="*/ 30175 w 118398"/>
                <a:gd name="connsiteY0" fmla="*/ 83645 h 88133"/>
                <a:gd name="connsiteX1" fmla="*/ 23125 w 118398"/>
                <a:gd name="connsiteY1" fmla="*/ 82458 h 88133"/>
                <a:gd name="connsiteX2" fmla="*/ 20557 w 118398"/>
                <a:gd name="connsiteY2" fmla="*/ 79819 h 88133"/>
                <a:gd name="connsiteX3" fmla="*/ 19400 w 118398"/>
                <a:gd name="connsiteY3" fmla="*/ 75437 h 88133"/>
                <a:gd name="connsiteX4" fmla="*/ 11302 w 118398"/>
                <a:gd name="connsiteY4" fmla="*/ 71425 h 88133"/>
                <a:gd name="connsiteX5" fmla="*/ 3791 w 118398"/>
                <a:gd name="connsiteY5" fmla="*/ 66809 h 88133"/>
                <a:gd name="connsiteX6" fmla="*/ 4413 w 118398"/>
                <a:gd name="connsiteY6" fmla="*/ 61549 h 88133"/>
                <a:gd name="connsiteX7" fmla="*/ 63 w 118398"/>
                <a:gd name="connsiteY7" fmla="*/ 48460 h 88133"/>
                <a:gd name="connsiteX8" fmla="*/ 8244 w 118398"/>
                <a:gd name="connsiteY8" fmla="*/ 47858 h 88133"/>
                <a:gd name="connsiteX9" fmla="*/ 10998 w 118398"/>
                <a:gd name="connsiteY9" fmla="*/ 47086 h 88133"/>
                <a:gd name="connsiteX10" fmla="*/ 13705 w 118398"/>
                <a:gd name="connsiteY10" fmla="*/ 39749 h 88133"/>
                <a:gd name="connsiteX11" fmla="*/ 19967 w 118398"/>
                <a:gd name="connsiteY11" fmla="*/ 42348 h 88133"/>
                <a:gd name="connsiteX12" fmla="*/ 25527 w 118398"/>
                <a:gd name="connsiteY12" fmla="*/ 39016 h 88133"/>
                <a:gd name="connsiteX13" fmla="*/ 28347 w 118398"/>
                <a:gd name="connsiteY13" fmla="*/ 39550 h 88133"/>
                <a:gd name="connsiteX14" fmla="*/ 29983 w 118398"/>
                <a:gd name="connsiteY14" fmla="*/ 36310 h 88133"/>
                <a:gd name="connsiteX15" fmla="*/ 33694 w 118398"/>
                <a:gd name="connsiteY15" fmla="*/ 36479 h 88133"/>
                <a:gd name="connsiteX16" fmla="*/ 37915 w 118398"/>
                <a:gd name="connsiteY16" fmla="*/ 33304 h 88133"/>
                <a:gd name="connsiteX17" fmla="*/ 44934 w 118398"/>
                <a:gd name="connsiteY17" fmla="*/ 30735 h 88133"/>
                <a:gd name="connsiteX18" fmla="*/ 47675 w 118398"/>
                <a:gd name="connsiteY18" fmla="*/ 28687 h 88133"/>
                <a:gd name="connsiteX19" fmla="*/ 63776 w 118398"/>
                <a:gd name="connsiteY19" fmla="*/ 279 h 88133"/>
                <a:gd name="connsiteX20" fmla="*/ 62404 w 118398"/>
                <a:gd name="connsiteY20" fmla="*/ 5299 h 88133"/>
                <a:gd name="connsiteX21" fmla="*/ 75060 w 118398"/>
                <a:gd name="connsiteY21" fmla="*/ 8946 h 88133"/>
                <a:gd name="connsiteX22" fmla="*/ 94072 w 118398"/>
                <a:gd name="connsiteY22" fmla="*/ 13151 h 88133"/>
                <a:gd name="connsiteX23" fmla="*/ 106116 w 118398"/>
                <a:gd name="connsiteY23" fmla="*/ 19946 h 88133"/>
                <a:gd name="connsiteX24" fmla="*/ 112892 w 118398"/>
                <a:gd name="connsiteY24" fmla="*/ 16514 h 88133"/>
                <a:gd name="connsiteX25" fmla="*/ 118372 w 118398"/>
                <a:gd name="connsiteY25" fmla="*/ 23512 h 88133"/>
                <a:gd name="connsiteX26" fmla="*/ 109559 w 118398"/>
                <a:gd name="connsiteY26" fmla="*/ 32679 h 88133"/>
                <a:gd name="connsiteX27" fmla="*/ 98307 w 118398"/>
                <a:gd name="connsiteY27" fmla="*/ 39802 h 88133"/>
                <a:gd name="connsiteX28" fmla="*/ 98272 w 118398"/>
                <a:gd name="connsiteY28" fmla="*/ 49147 h 88133"/>
                <a:gd name="connsiteX29" fmla="*/ 98488 w 118398"/>
                <a:gd name="connsiteY29" fmla="*/ 53194 h 88133"/>
                <a:gd name="connsiteX30" fmla="*/ 95542 w 118398"/>
                <a:gd name="connsiteY30" fmla="*/ 52442 h 88133"/>
                <a:gd name="connsiteX31" fmla="*/ 81445 w 118398"/>
                <a:gd name="connsiteY31" fmla="*/ 44788 h 88133"/>
                <a:gd name="connsiteX32" fmla="*/ 76821 w 118398"/>
                <a:gd name="connsiteY32" fmla="*/ 51169 h 88133"/>
                <a:gd name="connsiteX33" fmla="*/ 92261 w 118398"/>
                <a:gd name="connsiteY33" fmla="*/ 67933 h 88133"/>
                <a:gd name="connsiteX34" fmla="*/ 95860 w 118398"/>
                <a:gd name="connsiteY34" fmla="*/ 79543 h 88133"/>
                <a:gd name="connsiteX35" fmla="*/ 85872 w 118398"/>
                <a:gd name="connsiteY35" fmla="*/ 85593 h 88133"/>
                <a:gd name="connsiteX36" fmla="*/ 74324 w 118398"/>
                <a:gd name="connsiteY36" fmla="*/ 88122 h 88133"/>
                <a:gd name="connsiteX37" fmla="*/ 72404 w 118398"/>
                <a:gd name="connsiteY37" fmla="*/ 84556 h 88133"/>
                <a:gd name="connsiteX38" fmla="*/ 61164 w 118398"/>
                <a:gd name="connsiteY38" fmla="*/ 85050 h 88133"/>
                <a:gd name="connsiteX39" fmla="*/ 58891 w 118398"/>
                <a:gd name="connsiteY39" fmla="*/ 79306 h 88133"/>
                <a:gd name="connsiteX40" fmla="*/ 55284 w 118398"/>
                <a:gd name="connsiteY40" fmla="*/ 83365 h 88133"/>
                <a:gd name="connsiteX41" fmla="*/ 50582 w 118398"/>
                <a:gd name="connsiteY41" fmla="*/ 79775 h 88133"/>
                <a:gd name="connsiteX42" fmla="*/ 47405 w 118398"/>
                <a:gd name="connsiteY42" fmla="*/ 82787 h 88133"/>
                <a:gd name="connsiteX43" fmla="*/ 38942 w 118398"/>
                <a:gd name="connsiteY43" fmla="*/ 81633 h 88133"/>
                <a:gd name="connsiteX44" fmla="*/ 37584 w 118398"/>
                <a:gd name="connsiteY44" fmla="*/ 86598 h 88133"/>
                <a:gd name="connsiteX45" fmla="*/ 32972 w 118398"/>
                <a:gd name="connsiteY45" fmla="*/ 86452 h 88133"/>
                <a:gd name="connsiteX46" fmla="*/ 30175 w 118398"/>
                <a:gd name="connsiteY46" fmla="*/ 83645 h 88133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4934 w 118398"/>
                <a:gd name="connsiteY17" fmla="*/ 38736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2404 w 118398"/>
                <a:gd name="connsiteY20" fmla="*/ 13300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4934 w 118398"/>
                <a:gd name="connsiteY17" fmla="*/ 38736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4934 w 118398"/>
                <a:gd name="connsiteY17" fmla="*/ 38736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33302 w 118398"/>
                <a:gd name="connsiteY14" fmla="*/ 26260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3611 w 118398"/>
                <a:gd name="connsiteY13" fmla="*/ 27275 h 96134"/>
                <a:gd name="connsiteX14" fmla="*/ 33302 w 118398"/>
                <a:gd name="connsiteY14" fmla="*/ 26260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2133 w 118398"/>
                <a:gd name="connsiteY12" fmla="*/ 43084 h 96134"/>
                <a:gd name="connsiteX13" fmla="*/ 23611 w 118398"/>
                <a:gd name="connsiteY13" fmla="*/ 27275 h 96134"/>
                <a:gd name="connsiteX14" fmla="*/ 33302 w 118398"/>
                <a:gd name="connsiteY14" fmla="*/ 26260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2133 w 118398"/>
                <a:gd name="connsiteY12" fmla="*/ 43084 h 96134"/>
                <a:gd name="connsiteX13" fmla="*/ 14573 w 118398"/>
                <a:gd name="connsiteY13" fmla="*/ 38742 h 96134"/>
                <a:gd name="connsiteX14" fmla="*/ 23611 w 118398"/>
                <a:gd name="connsiteY14" fmla="*/ 27275 h 96134"/>
                <a:gd name="connsiteX15" fmla="*/ 33302 w 118398"/>
                <a:gd name="connsiteY15" fmla="*/ 26260 h 96134"/>
                <a:gd name="connsiteX16" fmla="*/ 36038 w 118398"/>
                <a:gd name="connsiteY16" fmla="*/ 22286 h 96134"/>
                <a:gd name="connsiteX17" fmla="*/ 43490 w 118398"/>
                <a:gd name="connsiteY17" fmla="*/ 15901 h 96134"/>
                <a:gd name="connsiteX18" fmla="*/ 46146 w 118398"/>
                <a:gd name="connsiteY18" fmla="*/ 10069 h 96134"/>
                <a:gd name="connsiteX19" fmla="*/ 50249 w 118398"/>
                <a:gd name="connsiteY19" fmla="*/ 95 h 96134"/>
                <a:gd name="connsiteX20" fmla="*/ 63776 w 118398"/>
                <a:gd name="connsiteY20" fmla="*/ 8280 h 96134"/>
                <a:gd name="connsiteX21" fmla="*/ 63515 w 118398"/>
                <a:gd name="connsiteY21" fmla="*/ 13073 h 96134"/>
                <a:gd name="connsiteX22" fmla="*/ 75060 w 118398"/>
                <a:gd name="connsiteY22" fmla="*/ 16947 h 96134"/>
                <a:gd name="connsiteX23" fmla="*/ 94072 w 118398"/>
                <a:gd name="connsiteY23" fmla="*/ 21152 h 96134"/>
                <a:gd name="connsiteX24" fmla="*/ 106116 w 118398"/>
                <a:gd name="connsiteY24" fmla="*/ 27947 h 96134"/>
                <a:gd name="connsiteX25" fmla="*/ 112892 w 118398"/>
                <a:gd name="connsiteY25" fmla="*/ 24515 h 96134"/>
                <a:gd name="connsiteX26" fmla="*/ 118372 w 118398"/>
                <a:gd name="connsiteY26" fmla="*/ 31513 h 96134"/>
                <a:gd name="connsiteX27" fmla="*/ 109559 w 118398"/>
                <a:gd name="connsiteY27" fmla="*/ 40680 h 96134"/>
                <a:gd name="connsiteX28" fmla="*/ 98307 w 118398"/>
                <a:gd name="connsiteY28" fmla="*/ 47803 h 96134"/>
                <a:gd name="connsiteX29" fmla="*/ 98272 w 118398"/>
                <a:gd name="connsiteY29" fmla="*/ 57148 h 96134"/>
                <a:gd name="connsiteX30" fmla="*/ 98488 w 118398"/>
                <a:gd name="connsiteY30" fmla="*/ 61195 h 96134"/>
                <a:gd name="connsiteX31" fmla="*/ 95542 w 118398"/>
                <a:gd name="connsiteY31" fmla="*/ 60443 h 96134"/>
                <a:gd name="connsiteX32" fmla="*/ 81445 w 118398"/>
                <a:gd name="connsiteY32" fmla="*/ 52789 h 96134"/>
                <a:gd name="connsiteX33" fmla="*/ 76821 w 118398"/>
                <a:gd name="connsiteY33" fmla="*/ 59170 h 96134"/>
                <a:gd name="connsiteX34" fmla="*/ 92261 w 118398"/>
                <a:gd name="connsiteY34" fmla="*/ 75934 h 96134"/>
                <a:gd name="connsiteX35" fmla="*/ 95860 w 118398"/>
                <a:gd name="connsiteY35" fmla="*/ 87544 h 96134"/>
                <a:gd name="connsiteX36" fmla="*/ 85872 w 118398"/>
                <a:gd name="connsiteY36" fmla="*/ 93594 h 96134"/>
                <a:gd name="connsiteX37" fmla="*/ 74324 w 118398"/>
                <a:gd name="connsiteY37" fmla="*/ 96123 h 96134"/>
                <a:gd name="connsiteX38" fmla="*/ 72404 w 118398"/>
                <a:gd name="connsiteY38" fmla="*/ 92557 h 96134"/>
                <a:gd name="connsiteX39" fmla="*/ 61164 w 118398"/>
                <a:gd name="connsiteY39" fmla="*/ 93051 h 96134"/>
                <a:gd name="connsiteX40" fmla="*/ 58891 w 118398"/>
                <a:gd name="connsiteY40" fmla="*/ 87307 h 96134"/>
                <a:gd name="connsiteX41" fmla="*/ 55284 w 118398"/>
                <a:gd name="connsiteY41" fmla="*/ 91366 h 96134"/>
                <a:gd name="connsiteX42" fmla="*/ 50582 w 118398"/>
                <a:gd name="connsiteY42" fmla="*/ 87776 h 96134"/>
                <a:gd name="connsiteX43" fmla="*/ 47405 w 118398"/>
                <a:gd name="connsiteY43" fmla="*/ 90788 h 96134"/>
                <a:gd name="connsiteX44" fmla="*/ 38942 w 118398"/>
                <a:gd name="connsiteY44" fmla="*/ 89634 h 96134"/>
                <a:gd name="connsiteX45" fmla="*/ 37584 w 118398"/>
                <a:gd name="connsiteY45" fmla="*/ 94599 h 96134"/>
                <a:gd name="connsiteX46" fmla="*/ 32972 w 118398"/>
                <a:gd name="connsiteY46" fmla="*/ 94453 h 96134"/>
                <a:gd name="connsiteX47" fmla="*/ 30175 w 118398"/>
                <a:gd name="connsiteY47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7739 w 118398"/>
                <a:gd name="connsiteY9" fmla="*/ 46783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2133 w 118398"/>
                <a:gd name="connsiteY12" fmla="*/ 43084 h 96134"/>
                <a:gd name="connsiteX13" fmla="*/ 14573 w 118398"/>
                <a:gd name="connsiteY13" fmla="*/ 38742 h 96134"/>
                <a:gd name="connsiteX14" fmla="*/ 23611 w 118398"/>
                <a:gd name="connsiteY14" fmla="*/ 27275 h 96134"/>
                <a:gd name="connsiteX15" fmla="*/ 33302 w 118398"/>
                <a:gd name="connsiteY15" fmla="*/ 26260 h 96134"/>
                <a:gd name="connsiteX16" fmla="*/ 36038 w 118398"/>
                <a:gd name="connsiteY16" fmla="*/ 22286 h 96134"/>
                <a:gd name="connsiteX17" fmla="*/ 43490 w 118398"/>
                <a:gd name="connsiteY17" fmla="*/ 15901 h 96134"/>
                <a:gd name="connsiteX18" fmla="*/ 46146 w 118398"/>
                <a:gd name="connsiteY18" fmla="*/ 10069 h 96134"/>
                <a:gd name="connsiteX19" fmla="*/ 50249 w 118398"/>
                <a:gd name="connsiteY19" fmla="*/ 95 h 96134"/>
                <a:gd name="connsiteX20" fmla="*/ 63776 w 118398"/>
                <a:gd name="connsiteY20" fmla="*/ 8280 h 96134"/>
                <a:gd name="connsiteX21" fmla="*/ 63515 w 118398"/>
                <a:gd name="connsiteY21" fmla="*/ 13073 h 96134"/>
                <a:gd name="connsiteX22" fmla="*/ 75060 w 118398"/>
                <a:gd name="connsiteY22" fmla="*/ 16947 h 96134"/>
                <a:gd name="connsiteX23" fmla="*/ 94072 w 118398"/>
                <a:gd name="connsiteY23" fmla="*/ 21152 h 96134"/>
                <a:gd name="connsiteX24" fmla="*/ 106116 w 118398"/>
                <a:gd name="connsiteY24" fmla="*/ 27947 h 96134"/>
                <a:gd name="connsiteX25" fmla="*/ 112892 w 118398"/>
                <a:gd name="connsiteY25" fmla="*/ 24515 h 96134"/>
                <a:gd name="connsiteX26" fmla="*/ 118372 w 118398"/>
                <a:gd name="connsiteY26" fmla="*/ 31513 h 96134"/>
                <a:gd name="connsiteX27" fmla="*/ 109559 w 118398"/>
                <a:gd name="connsiteY27" fmla="*/ 40680 h 96134"/>
                <a:gd name="connsiteX28" fmla="*/ 98307 w 118398"/>
                <a:gd name="connsiteY28" fmla="*/ 47803 h 96134"/>
                <a:gd name="connsiteX29" fmla="*/ 98272 w 118398"/>
                <a:gd name="connsiteY29" fmla="*/ 57148 h 96134"/>
                <a:gd name="connsiteX30" fmla="*/ 98488 w 118398"/>
                <a:gd name="connsiteY30" fmla="*/ 61195 h 96134"/>
                <a:gd name="connsiteX31" fmla="*/ 95542 w 118398"/>
                <a:gd name="connsiteY31" fmla="*/ 60443 h 96134"/>
                <a:gd name="connsiteX32" fmla="*/ 81445 w 118398"/>
                <a:gd name="connsiteY32" fmla="*/ 52789 h 96134"/>
                <a:gd name="connsiteX33" fmla="*/ 76821 w 118398"/>
                <a:gd name="connsiteY33" fmla="*/ 59170 h 96134"/>
                <a:gd name="connsiteX34" fmla="*/ 92261 w 118398"/>
                <a:gd name="connsiteY34" fmla="*/ 75934 h 96134"/>
                <a:gd name="connsiteX35" fmla="*/ 95860 w 118398"/>
                <a:gd name="connsiteY35" fmla="*/ 87544 h 96134"/>
                <a:gd name="connsiteX36" fmla="*/ 85872 w 118398"/>
                <a:gd name="connsiteY36" fmla="*/ 93594 h 96134"/>
                <a:gd name="connsiteX37" fmla="*/ 74324 w 118398"/>
                <a:gd name="connsiteY37" fmla="*/ 96123 h 96134"/>
                <a:gd name="connsiteX38" fmla="*/ 72404 w 118398"/>
                <a:gd name="connsiteY38" fmla="*/ 92557 h 96134"/>
                <a:gd name="connsiteX39" fmla="*/ 61164 w 118398"/>
                <a:gd name="connsiteY39" fmla="*/ 93051 h 96134"/>
                <a:gd name="connsiteX40" fmla="*/ 58891 w 118398"/>
                <a:gd name="connsiteY40" fmla="*/ 87307 h 96134"/>
                <a:gd name="connsiteX41" fmla="*/ 55284 w 118398"/>
                <a:gd name="connsiteY41" fmla="*/ 91366 h 96134"/>
                <a:gd name="connsiteX42" fmla="*/ 50582 w 118398"/>
                <a:gd name="connsiteY42" fmla="*/ 87776 h 96134"/>
                <a:gd name="connsiteX43" fmla="*/ 47405 w 118398"/>
                <a:gd name="connsiteY43" fmla="*/ 90788 h 96134"/>
                <a:gd name="connsiteX44" fmla="*/ 38942 w 118398"/>
                <a:gd name="connsiteY44" fmla="*/ 89634 h 96134"/>
                <a:gd name="connsiteX45" fmla="*/ 37584 w 118398"/>
                <a:gd name="connsiteY45" fmla="*/ 94599 h 96134"/>
                <a:gd name="connsiteX46" fmla="*/ 32972 w 118398"/>
                <a:gd name="connsiteY46" fmla="*/ 94453 h 96134"/>
                <a:gd name="connsiteX47" fmla="*/ 30175 w 118398"/>
                <a:gd name="connsiteY47" fmla="*/ 91646 h 96134"/>
                <a:gd name="connsiteX0" fmla="*/ 30114 w 118337"/>
                <a:gd name="connsiteY0" fmla="*/ 91646 h 96134"/>
                <a:gd name="connsiteX1" fmla="*/ 23064 w 118337"/>
                <a:gd name="connsiteY1" fmla="*/ 90459 h 96134"/>
                <a:gd name="connsiteX2" fmla="*/ 20496 w 118337"/>
                <a:gd name="connsiteY2" fmla="*/ 87820 h 96134"/>
                <a:gd name="connsiteX3" fmla="*/ 19339 w 118337"/>
                <a:gd name="connsiteY3" fmla="*/ 83438 h 96134"/>
                <a:gd name="connsiteX4" fmla="*/ 11241 w 118337"/>
                <a:gd name="connsiteY4" fmla="*/ 79426 h 96134"/>
                <a:gd name="connsiteX5" fmla="*/ 3730 w 118337"/>
                <a:gd name="connsiteY5" fmla="*/ 74810 h 96134"/>
                <a:gd name="connsiteX6" fmla="*/ 4352 w 118337"/>
                <a:gd name="connsiteY6" fmla="*/ 69550 h 96134"/>
                <a:gd name="connsiteX7" fmla="*/ 2 w 118337"/>
                <a:gd name="connsiteY7" fmla="*/ 56461 h 96134"/>
                <a:gd name="connsiteX8" fmla="*/ 3935 w 118337"/>
                <a:gd name="connsiteY8" fmla="*/ 49268 h 96134"/>
                <a:gd name="connsiteX9" fmla="*/ 7678 w 118337"/>
                <a:gd name="connsiteY9" fmla="*/ 46783 h 96134"/>
                <a:gd name="connsiteX10" fmla="*/ 13644 w 118337"/>
                <a:gd name="connsiteY10" fmla="*/ 47750 h 96134"/>
                <a:gd name="connsiteX11" fmla="*/ 19906 w 118337"/>
                <a:gd name="connsiteY11" fmla="*/ 50349 h 96134"/>
                <a:gd name="connsiteX12" fmla="*/ 22072 w 118337"/>
                <a:gd name="connsiteY12" fmla="*/ 43084 h 96134"/>
                <a:gd name="connsiteX13" fmla="*/ 14512 w 118337"/>
                <a:gd name="connsiteY13" fmla="*/ 38742 h 96134"/>
                <a:gd name="connsiteX14" fmla="*/ 23550 w 118337"/>
                <a:gd name="connsiteY14" fmla="*/ 27275 h 96134"/>
                <a:gd name="connsiteX15" fmla="*/ 33241 w 118337"/>
                <a:gd name="connsiteY15" fmla="*/ 26260 h 96134"/>
                <a:gd name="connsiteX16" fmla="*/ 35977 w 118337"/>
                <a:gd name="connsiteY16" fmla="*/ 22286 h 96134"/>
                <a:gd name="connsiteX17" fmla="*/ 43429 w 118337"/>
                <a:gd name="connsiteY17" fmla="*/ 15901 h 96134"/>
                <a:gd name="connsiteX18" fmla="*/ 46085 w 118337"/>
                <a:gd name="connsiteY18" fmla="*/ 10069 h 96134"/>
                <a:gd name="connsiteX19" fmla="*/ 50188 w 118337"/>
                <a:gd name="connsiteY19" fmla="*/ 95 h 96134"/>
                <a:gd name="connsiteX20" fmla="*/ 63715 w 118337"/>
                <a:gd name="connsiteY20" fmla="*/ 8280 h 96134"/>
                <a:gd name="connsiteX21" fmla="*/ 63454 w 118337"/>
                <a:gd name="connsiteY21" fmla="*/ 13073 h 96134"/>
                <a:gd name="connsiteX22" fmla="*/ 74999 w 118337"/>
                <a:gd name="connsiteY22" fmla="*/ 16947 h 96134"/>
                <a:gd name="connsiteX23" fmla="*/ 94011 w 118337"/>
                <a:gd name="connsiteY23" fmla="*/ 21152 h 96134"/>
                <a:gd name="connsiteX24" fmla="*/ 106055 w 118337"/>
                <a:gd name="connsiteY24" fmla="*/ 27947 h 96134"/>
                <a:gd name="connsiteX25" fmla="*/ 112831 w 118337"/>
                <a:gd name="connsiteY25" fmla="*/ 24515 h 96134"/>
                <a:gd name="connsiteX26" fmla="*/ 118311 w 118337"/>
                <a:gd name="connsiteY26" fmla="*/ 31513 h 96134"/>
                <a:gd name="connsiteX27" fmla="*/ 109498 w 118337"/>
                <a:gd name="connsiteY27" fmla="*/ 40680 h 96134"/>
                <a:gd name="connsiteX28" fmla="*/ 98246 w 118337"/>
                <a:gd name="connsiteY28" fmla="*/ 47803 h 96134"/>
                <a:gd name="connsiteX29" fmla="*/ 98211 w 118337"/>
                <a:gd name="connsiteY29" fmla="*/ 57148 h 96134"/>
                <a:gd name="connsiteX30" fmla="*/ 98427 w 118337"/>
                <a:gd name="connsiteY30" fmla="*/ 61195 h 96134"/>
                <a:gd name="connsiteX31" fmla="*/ 95481 w 118337"/>
                <a:gd name="connsiteY31" fmla="*/ 60443 h 96134"/>
                <a:gd name="connsiteX32" fmla="*/ 81384 w 118337"/>
                <a:gd name="connsiteY32" fmla="*/ 52789 h 96134"/>
                <a:gd name="connsiteX33" fmla="*/ 76760 w 118337"/>
                <a:gd name="connsiteY33" fmla="*/ 59170 h 96134"/>
                <a:gd name="connsiteX34" fmla="*/ 92200 w 118337"/>
                <a:gd name="connsiteY34" fmla="*/ 75934 h 96134"/>
                <a:gd name="connsiteX35" fmla="*/ 95799 w 118337"/>
                <a:gd name="connsiteY35" fmla="*/ 87544 h 96134"/>
                <a:gd name="connsiteX36" fmla="*/ 85811 w 118337"/>
                <a:gd name="connsiteY36" fmla="*/ 93594 h 96134"/>
                <a:gd name="connsiteX37" fmla="*/ 74263 w 118337"/>
                <a:gd name="connsiteY37" fmla="*/ 96123 h 96134"/>
                <a:gd name="connsiteX38" fmla="*/ 72343 w 118337"/>
                <a:gd name="connsiteY38" fmla="*/ 92557 h 96134"/>
                <a:gd name="connsiteX39" fmla="*/ 61103 w 118337"/>
                <a:gd name="connsiteY39" fmla="*/ 93051 h 96134"/>
                <a:gd name="connsiteX40" fmla="*/ 58830 w 118337"/>
                <a:gd name="connsiteY40" fmla="*/ 87307 h 96134"/>
                <a:gd name="connsiteX41" fmla="*/ 55223 w 118337"/>
                <a:gd name="connsiteY41" fmla="*/ 91366 h 96134"/>
                <a:gd name="connsiteX42" fmla="*/ 50521 w 118337"/>
                <a:gd name="connsiteY42" fmla="*/ 87776 h 96134"/>
                <a:gd name="connsiteX43" fmla="*/ 47344 w 118337"/>
                <a:gd name="connsiteY43" fmla="*/ 90788 h 96134"/>
                <a:gd name="connsiteX44" fmla="*/ 38881 w 118337"/>
                <a:gd name="connsiteY44" fmla="*/ 89634 h 96134"/>
                <a:gd name="connsiteX45" fmla="*/ 37523 w 118337"/>
                <a:gd name="connsiteY45" fmla="*/ 94599 h 96134"/>
                <a:gd name="connsiteX46" fmla="*/ 32911 w 118337"/>
                <a:gd name="connsiteY46" fmla="*/ 94453 h 96134"/>
                <a:gd name="connsiteX47" fmla="*/ 30114 w 118337"/>
                <a:gd name="connsiteY47" fmla="*/ 91646 h 96134"/>
                <a:gd name="connsiteX0" fmla="*/ 54211 w 142434"/>
                <a:gd name="connsiteY0" fmla="*/ 91646 h 96134"/>
                <a:gd name="connsiteX1" fmla="*/ 47161 w 142434"/>
                <a:gd name="connsiteY1" fmla="*/ 90459 h 96134"/>
                <a:gd name="connsiteX2" fmla="*/ 44593 w 142434"/>
                <a:gd name="connsiteY2" fmla="*/ 87820 h 96134"/>
                <a:gd name="connsiteX3" fmla="*/ 43436 w 142434"/>
                <a:gd name="connsiteY3" fmla="*/ 83438 h 96134"/>
                <a:gd name="connsiteX4" fmla="*/ 35338 w 142434"/>
                <a:gd name="connsiteY4" fmla="*/ 79426 h 96134"/>
                <a:gd name="connsiteX5" fmla="*/ 27827 w 142434"/>
                <a:gd name="connsiteY5" fmla="*/ 74810 h 96134"/>
                <a:gd name="connsiteX6" fmla="*/ 28449 w 142434"/>
                <a:gd name="connsiteY6" fmla="*/ 69550 h 96134"/>
                <a:gd name="connsiteX7" fmla="*/ 0 w 142434"/>
                <a:gd name="connsiteY7" fmla="*/ 43727 h 96134"/>
                <a:gd name="connsiteX8" fmla="*/ 28032 w 142434"/>
                <a:gd name="connsiteY8" fmla="*/ 49268 h 96134"/>
                <a:gd name="connsiteX9" fmla="*/ 31775 w 142434"/>
                <a:gd name="connsiteY9" fmla="*/ 46783 h 96134"/>
                <a:gd name="connsiteX10" fmla="*/ 37741 w 142434"/>
                <a:gd name="connsiteY10" fmla="*/ 47750 h 96134"/>
                <a:gd name="connsiteX11" fmla="*/ 44003 w 142434"/>
                <a:gd name="connsiteY11" fmla="*/ 50349 h 96134"/>
                <a:gd name="connsiteX12" fmla="*/ 46169 w 142434"/>
                <a:gd name="connsiteY12" fmla="*/ 43084 h 96134"/>
                <a:gd name="connsiteX13" fmla="*/ 38609 w 142434"/>
                <a:gd name="connsiteY13" fmla="*/ 38742 h 96134"/>
                <a:gd name="connsiteX14" fmla="*/ 47647 w 142434"/>
                <a:gd name="connsiteY14" fmla="*/ 27275 h 96134"/>
                <a:gd name="connsiteX15" fmla="*/ 57338 w 142434"/>
                <a:gd name="connsiteY15" fmla="*/ 26260 h 96134"/>
                <a:gd name="connsiteX16" fmla="*/ 60074 w 142434"/>
                <a:gd name="connsiteY16" fmla="*/ 22286 h 96134"/>
                <a:gd name="connsiteX17" fmla="*/ 67526 w 142434"/>
                <a:gd name="connsiteY17" fmla="*/ 15901 h 96134"/>
                <a:gd name="connsiteX18" fmla="*/ 70182 w 142434"/>
                <a:gd name="connsiteY18" fmla="*/ 10069 h 96134"/>
                <a:gd name="connsiteX19" fmla="*/ 74285 w 142434"/>
                <a:gd name="connsiteY19" fmla="*/ 95 h 96134"/>
                <a:gd name="connsiteX20" fmla="*/ 87812 w 142434"/>
                <a:gd name="connsiteY20" fmla="*/ 8280 h 96134"/>
                <a:gd name="connsiteX21" fmla="*/ 87551 w 142434"/>
                <a:gd name="connsiteY21" fmla="*/ 13073 h 96134"/>
                <a:gd name="connsiteX22" fmla="*/ 99096 w 142434"/>
                <a:gd name="connsiteY22" fmla="*/ 16947 h 96134"/>
                <a:gd name="connsiteX23" fmla="*/ 118108 w 142434"/>
                <a:gd name="connsiteY23" fmla="*/ 21152 h 96134"/>
                <a:gd name="connsiteX24" fmla="*/ 130152 w 142434"/>
                <a:gd name="connsiteY24" fmla="*/ 27947 h 96134"/>
                <a:gd name="connsiteX25" fmla="*/ 136928 w 142434"/>
                <a:gd name="connsiteY25" fmla="*/ 24515 h 96134"/>
                <a:gd name="connsiteX26" fmla="*/ 142408 w 142434"/>
                <a:gd name="connsiteY26" fmla="*/ 31513 h 96134"/>
                <a:gd name="connsiteX27" fmla="*/ 133595 w 142434"/>
                <a:gd name="connsiteY27" fmla="*/ 40680 h 96134"/>
                <a:gd name="connsiteX28" fmla="*/ 122343 w 142434"/>
                <a:gd name="connsiteY28" fmla="*/ 47803 h 96134"/>
                <a:gd name="connsiteX29" fmla="*/ 122308 w 142434"/>
                <a:gd name="connsiteY29" fmla="*/ 57148 h 96134"/>
                <a:gd name="connsiteX30" fmla="*/ 122524 w 142434"/>
                <a:gd name="connsiteY30" fmla="*/ 61195 h 96134"/>
                <a:gd name="connsiteX31" fmla="*/ 119578 w 142434"/>
                <a:gd name="connsiteY31" fmla="*/ 60443 h 96134"/>
                <a:gd name="connsiteX32" fmla="*/ 105481 w 142434"/>
                <a:gd name="connsiteY32" fmla="*/ 52789 h 96134"/>
                <a:gd name="connsiteX33" fmla="*/ 100857 w 142434"/>
                <a:gd name="connsiteY33" fmla="*/ 59170 h 96134"/>
                <a:gd name="connsiteX34" fmla="*/ 116297 w 142434"/>
                <a:gd name="connsiteY34" fmla="*/ 75934 h 96134"/>
                <a:gd name="connsiteX35" fmla="*/ 119896 w 142434"/>
                <a:gd name="connsiteY35" fmla="*/ 87544 h 96134"/>
                <a:gd name="connsiteX36" fmla="*/ 109908 w 142434"/>
                <a:gd name="connsiteY36" fmla="*/ 93594 h 96134"/>
                <a:gd name="connsiteX37" fmla="*/ 98360 w 142434"/>
                <a:gd name="connsiteY37" fmla="*/ 96123 h 96134"/>
                <a:gd name="connsiteX38" fmla="*/ 96440 w 142434"/>
                <a:gd name="connsiteY38" fmla="*/ 92557 h 96134"/>
                <a:gd name="connsiteX39" fmla="*/ 85200 w 142434"/>
                <a:gd name="connsiteY39" fmla="*/ 93051 h 96134"/>
                <a:gd name="connsiteX40" fmla="*/ 82927 w 142434"/>
                <a:gd name="connsiteY40" fmla="*/ 87307 h 96134"/>
                <a:gd name="connsiteX41" fmla="*/ 79320 w 142434"/>
                <a:gd name="connsiteY41" fmla="*/ 91366 h 96134"/>
                <a:gd name="connsiteX42" fmla="*/ 74618 w 142434"/>
                <a:gd name="connsiteY42" fmla="*/ 87776 h 96134"/>
                <a:gd name="connsiteX43" fmla="*/ 71441 w 142434"/>
                <a:gd name="connsiteY43" fmla="*/ 90788 h 96134"/>
                <a:gd name="connsiteX44" fmla="*/ 62978 w 142434"/>
                <a:gd name="connsiteY44" fmla="*/ 89634 h 96134"/>
                <a:gd name="connsiteX45" fmla="*/ 61620 w 142434"/>
                <a:gd name="connsiteY45" fmla="*/ 94599 h 96134"/>
                <a:gd name="connsiteX46" fmla="*/ 57008 w 142434"/>
                <a:gd name="connsiteY46" fmla="*/ 94453 h 96134"/>
                <a:gd name="connsiteX47" fmla="*/ 54211 w 142434"/>
                <a:gd name="connsiteY47" fmla="*/ 91646 h 96134"/>
                <a:gd name="connsiteX0" fmla="*/ 57232 w 145455"/>
                <a:gd name="connsiteY0" fmla="*/ 91646 h 96134"/>
                <a:gd name="connsiteX1" fmla="*/ 50182 w 145455"/>
                <a:gd name="connsiteY1" fmla="*/ 90459 h 96134"/>
                <a:gd name="connsiteX2" fmla="*/ 47614 w 145455"/>
                <a:gd name="connsiteY2" fmla="*/ 87820 h 96134"/>
                <a:gd name="connsiteX3" fmla="*/ 46457 w 145455"/>
                <a:gd name="connsiteY3" fmla="*/ 83438 h 96134"/>
                <a:gd name="connsiteX4" fmla="*/ 38359 w 145455"/>
                <a:gd name="connsiteY4" fmla="*/ 79426 h 96134"/>
                <a:gd name="connsiteX5" fmla="*/ 30848 w 145455"/>
                <a:gd name="connsiteY5" fmla="*/ 74810 h 96134"/>
                <a:gd name="connsiteX6" fmla="*/ 1192 w 145455"/>
                <a:gd name="connsiteY6" fmla="*/ 56379 h 96134"/>
                <a:gd name="connsiteX7" fmla="*/ 3021 w 145455"/>
                <a:gd name="connsiteY7" fmla="*/ 43727 h 96134"/>
                <a:gd name="connsiteX8" fmla="*/ 31053 w 145455"/>
                <a:gd name="connsiteY8" fmla="*/ 49268 h 96134"/>
                <a:gd name="connsiteX9" fmla="*/ 34796 w 145455"/>
                <a:gd name="connsiteY9" fmla="*/ 46783 h 96134"/>
                <a:gd name="connsiteX10" fmla="*/ 40762 w 145455"/>
                <a:gd name="connsiteY10" fmla="*/ 47750 h 96134"/>
                <a:gd name="connsiteX11" fmla="*/ 47024 w 145455"/>
                <a:gd name="connsiteY11" fmla="*/ 50349 h 96134"/>
                <a:gd name="connsiteX12" fmla="*/ 49190 w 145455"/>
                <a:gd name="connsiteY12" fmla="*/ 43084 h 96134"/>
                <a:gd name="connsiteX13" fmla="*/ 41630 w 145455"/>
                <a:gd name="connsiteY13" fmla="*/ 38742 h 96134"/>
                <a:gd name="connsiteX14" fmla="*/ 50668 w 145455"/>
                <a:gd name="connsiteY14" fmla="*/ 27275 h 96134"/>
                <a:gd name="connsiteX15" fmla="*/ 60359 w 145455"/>
                <a:gd name="connsiteY15" fmla="*/ 26260 h 96134"/>
                <a:gd name="connsiteX16" fmla="*/ 63095 w 145455"/>
                <a:gd name="connsiteY16" fmla="*/ 22286 h 96134"/>
                <a:gd name="connsiteX17" fmla="*/ 70547 w 145455"/>
                <a:gd name="connsiteY17" fmla="*/ 15901 h 96134"/>
                <a:gd name="connsiteX18" fmla="*/ 73203 w 145455"/>
                <a:gd name="connsiteY18" fmla="*/ 10069 h 96134"/>
                <a:gd name="connsiteX19" fmla="*/ 77306 w 145455"/>
                <a:gd name="connsiteY19" fmla="*/ 95 h 96134"/>
                <a:gd name="connsiteX20" fmla="*/ 90833 w 145455"/>
                <a:gd name="connsiteY20" fmla="*/ 8280 h 96134"/>
                <a:gd name="connsiteX21" fmla="*/ 90572 w 145455"/>
                <a:gd name="connsiteY21" fmla="*/ 13073 h 96134"/>
                <a:gd name="connsiteX22" fmla="*/ 102117 w 145455"/>
                <a:gd name="connsiteY22" fmla="*/ 16947 h 96134"/>
                <a:gd name="connsiteX23" fmla="*/ 121129 w 145455"/>
                <a:gd name="connsiteY23" fmla="*/ 21152 h 96134"/>
                <a:gd name="connsiteX24" fmla="*/ 133173 w 145455"/>
                <a:gd name="connsiteY24" fmla="*/ 27947 h 96134"/>
                <a:gd name="connsiteX25" fmla="*/ 139949 w 145455"/>
                <a:gd name="connsiteY25" fmla="*/ 24515 h 96134"/>
                <a:gd name="connsiteX26" fmla="*/ 145429 w 145455"/>
                <a:gd name="connsiteY26" fmla="*/ 31513 h 96134"/>
                <a:gd name="connsiteX27" fmla="*/ 136616 w 145455"/>
                <a:gd name="connsiteY27" fmla="*/ 40680 h 96134"/>
                <a:gd name="connsiteX28" fmla="*/ 125364 w 145455"/>
                <a:gd name="connsiteY28" fmla="*/ 47803 h 96134"/>
                <a:gd name="connsiteX29" fmla="*/ 125329 w 145455"/>
                <a:gd name="connsiteY29" fmla="*/ 57148 h 96134"/>
                <a:gd name="connsiteX30" fmla="*/ 125545 w 145455"/>
                <a:gd name="connsiteY30" fmla="*/ 61195 h 96134"/>
                <a:gd name="connsiteX31" fmla="*/ 122599 w 145455"/>
                <a:gd name="connsiteY31" fmla="*/ 60443 h 96134"/>
                <a:gd name="connsiteX32" fmla="*/ 108502 w 145455"/>
                <a:gd name="connsiteY32" fmla="*/ 52789 h 96134"/>
                <a:gd name="connsiteX33" fmla="*/ 103878 w 145455"/>
                <a:gd name="connsiteY33" fmla="*/ 59170 h 96134"/>
                <a:gd name="connsiteX34" fmla="*/ 119318 w 145455"/>
                <a:gd name="connsiteY34" fmla="*/ 75934 h 96134"/>
                <a:gd name="connsiteX35" fmla="*/ 122917 w 145455"/>
                <a:gd name="connsiteY35" fmla="*/ 87544 h 96134"/>
                <a:gd name="connsiteX36" fmla="*/ 112929 w 145455"/>
                <a:gd name="connsiteY36" fmla="*/ 93594 h 96134"/>
                <a:gd name="connsiteX37" fmla="*/ 101381 w 145455"/>
                <a:gd name="connsiteY37" fmla="*/ 96123 h 96134"/>
                <a:gd name="connsiteX38" fmla="*/ 99461 w 145455"/>
                <a:gd name="connsiteY38" fmla="*/ 92557 h 96134"/>
                <a:gd name="connsiteX39" fmla="*/ 88221 w 145455"/>
                <a:gd name="connsiteY39" fmla="*/ 93051 h 96134"/>
                <a:gd name="connsiteX40" fmla="*/ 85948 w 145455"/>
                <a:gd name="connsiteY40" fmla="*/ 87307 h 96134"/>
                <a:gd name="connsiteX41" fmla="*/ 82341 w 145455"/>
                <a:gd name="connsiteY41" fmla="*/ 91366 h 96134"/>
                <a:gd name="connsiteX42" fmla="*/ 77639 w 145455"/>
                <a:gd name="connsiteY42" fmla="*/ 87776 h 96134"/>
                <a:gd name="connsiteX43" fmla="*/ 74462 w 145455"/>
                <a:gd name="connsiteY43" fmla="*/ 90788 h 96134"/>
                <a:gd name="connsiteX44" fmla="*/ 65999 w 145455"/>
                <a:gd name="connsiteY44" fmla="*/ 89634 h 96134"/>
                <a:gd name="connsiteX45" fmla="*/ 64641 w 145455"/>
                <a:gd name="connsiteY45" fmla="*/ 94599 h 96134"/>
                <a:gd name="connsiteX46" fmla="*/ 60029 w 145455"/>
                <a:gd name="connsiteY46" fmla="*/ 94453 h 96134"/>
                <a:gd name="connsiteX47" fmla="*/ 57232 w 145455"/>
                <a:gd name="connsiteY47" fmla="*/ 91646 h 96134"/>
                <a:gd name="connsiteX0" fmla="*/ 56293 w 144516"/>
                <a:gd name="connsiteY0" fmla="*/ 91646 h 96134"/>
                <a:gd name="connsiteX1" fmla="*/ 49243 w 144516"/>
                <a:gd name="connsiteY1" fmla="*/ 90459 h 96134"/>
                <a:gd name="connsiteX2" fmla="*/ 46675 w 144516"/>
                <a:gd name="connsiteY2" fmla="*/ 87820 h 96134"/>
                <a:gd name="connsiteX3" fmla="*/ 45518 w 144516"/>
                <a:gd name="connsiteY3" fmla="*/ 83438 h 96134"/>
                <a:gd name="connsiteX4" fmla="*/ 37420 w 144516"/>
                <a:gd name="connsiteY4" fmla="*/ 79426 h 96134"/>
                <a:gd name="connsiteX5" fmla="*/ 29909 w 144516"/>
                <a:gd name="connsiteY5" fmla="*/ 74810 h 96134"/>
                <a:gd name="connsiteX6" fmla="*/ 253 w 144516"/>
                <a:gd name="connsiteY6" fmla="*/ 56379 h 96134"/>
                <a:gd name="connsiteX7" fmla="*/ 2082 w 144516"/>
                <a:gd name="connsiteY7" fmla="*/ 43727 h 96134"/>
                <a:gd name="connsiteX8" fmla="*/ 12006 w 144516"/>
                <a:gd name="connsiteY8" fmla="*/ 41957 h 96134"/>
                <a:gd name="connsiteX9" fmla="*/ 30114 w 144516"/>
                <a:gd name="connsiteY9" fmla="*/ 49268 h 96134"/>
                <a:gd name="connsiteX10" fmla="*/ 33857 w 144516"/>
                <a:gd name="connsiteY10" fmla="*/ 46783 h 96134"/>
                <a:gd name="connsiteX11" fmla="*/ 39823 w 144516"/>
                <a:gd name="connsiteY11" fmla="*/ 47750 h 96134"/>
                <a:gd name="connsiteX12" fmla="*/ 46085 w 144516"/>
                <a:gd name="connsiteY12" fmla="*/ 50349 h 96134"/>
                <a:gd name="connsiteX13" fmla="*/ 48251 w 144516"/>
                <a:gd name="connsiteY13" fmla="*/ 43084 h 96134"/>
                <a:gd name="connsiteX14" fmla="*/ 40691 w 144516"/>
                <a:gd name="connsiteY14" fmla="*/ 38742 h 96134"/>
                <a:gd name="connsiteX15" fmla="*/ 49729 w 144516"/>
                <a:gd name="connsiteY15" fmla="*/ 27275 h 96134"/>
                <a:gd name="connsiteX16" fmla="*/ 59420 w 144516"/>
                <a:gd name="connsiteY16" fmla="*/ 26260 h 96134"/>
                <a:gd name="connsiteX17" fmla="*/ 62156 w 144516"/>
                <a:gd name="connsiteY17" fmla="*/ 22286 h 96134"/>
                <a:gd name="connsiteX18" fmla="*/ 69608 w 144516"/>
                <a:gd name="connsiteY18" fmla="*/ 15901 h 96134"/>
                <a:gd name="connsiteX19" fmla="*/ 72264 w 144516"/>
                <a:gd name="connsiteY19" fmla="*/ 10069 h 96134"/>
                <a:gd name="connsiteX20" fmla="*/ 76367 w 144516"/>
                <a:gd name="connsiteY20" fmla="*/ 95 h 96134"/>
                <a:gd name="connsiteX21" fmla="*/ 89894 w 144516"/>
                <a:gd name="connsiteY21" fmla="*/ 8280 h 96134"/>
                <a:gd name="connsiteX22" fmla="*/ 89633 w 144516"/>
                <a:gd name="connsiteY22" fmla="*/ 13073 h 96134"/>
                <a:gd name="connsiteX23" fmla="*/ 101178 w 144516"/>
                <a:gd name="connsiteY23" fmla="*/ 16947 h 96134"/>
                <a:gd name="connsiteX24" fmla="*/ 120190 w 144516"/>
                <a:gd name="connsiteY24" fmla="*/ 21152 h 96134"/>
                <a:gd name="connsiteX25" fmla="*/ 132234 w 144516"/>
                <a:gd name="connsiteY25" fmla="*/ 27947 h 96134"/>
                <a:gd name="connsiteX26" fmla="*/ 139010 w 144516"/>
                <a:gd name="connsiteY26" fmla="*/ 24515 h 96134"/>
                <a:gd name="connsiteX27" fmla="*/ 144490 w 144516"/>
                <a:gd name="connsiteY27" fmla="*/ 31513 h 96134"/>
                <a:gd name="connsiteX28" fmla="*/ 135677 w 144516"/>
                <a:gd name="connsiteY28" fmla="*/ 40680 h 96134"/>
                <a:gd name="connsiteX29" fmla="*/ 124425 w 144516"/>
                <a:gd name="connsiteY29" fmla="*/ 47803 h 96134"/>
                <a:gd name="connsiteX30" fmla="*/ 124390 w 144516"/>
                <a:gd name="connsiteY30" fmla="*/ 57148 h 96134"/>
                <a:gd name="connsiteX31" fmla="*/ 124606 w 144516"/>
                <a:gd name="connsiteY31" fmla="*/ 61195 h 96134"/>
                <a:gd name="connsiteX32" fmla="*/ 121660 w 144516"/>
                <a:gd name="connsiteY32" fmla="*/ 60443 h 96134"/>
                <a:gd name="connsiteX33" fmla="*/ 107563 w 144516"/>
                <a:gd name="connsiteY33" fmla="*/ 52789 h 96134"/>
                <a:gd name="connsiteX34" fmla="*/ 102939 w 144516"/>
                <a:gd name="connsiteY34" fmla="*/ 59170 h 96134"/>
                <a:gd name="connsiteX35" fmla="*/ 118379 w 144516"/>
                <a:gd name="connsiteY35" fmla="*/ 75934 h 96134"/>
                <a:gd name="connsiteX36" fmla="*/ 121978 w 144516"/>
                <a:gd name="connsiteY36" fmla="*/ 87544 h 96134"/>
                <a:gd name="connsiteX37" fmla="*/ 111990 w 144516"/>
                <a:gd name="connsiteY37" fmla="*/ 93594 h 96134"/>
                <a:gd name="connsiteX38" fmla="*/ 100442 w 144516"/>
                <a:gd name="connsiteY38" fmla="*/ 96123 h 96134"/>
                <a:gd name="connsiteX39" fmla="*/ 98522 w 144516"/>
                <a:gd name="connsiteY39" fmla="*/ 92557 h 96134"/>
                <a:gd name="connsiteX40" fmla="*/ 87282 w 144516"/>
                <a:gd name="connsiteY40" fmla="*/ 93051 h 96134"/>
                <a:gd name="connsiteX41" fmla="*/ 85009 w 144516"/>
                <a:gd name="connsiteY41" fmla="*/ 87307 h 96134"/>
                <a:gd name="connsiteX42" fmla="*/ 81402 w 144516"/>
                <a:gd name="connsiteY42" fmla="*/ 91366 h 96134"/>
                <a:gd name="connsiteX43" fmla="*/ 76700 w 144516"/>
                <a:gd name="connsiteY43" fmla="*/ 87776 h 96134"/>
                <a:gd name="connsiteX44" fmla="*/ 73523 w 144516"/>
                <a:gd name="connsiteY44" fmla="*/ 90788 h 96134"/>
                <a:gd name="connsiteX45" fmla="*/ 65060 w 144516"/>
                <a:gd name="connsiteY45" fmla="*/ 89634 h 96134"/>
                <a:gd name="connsiteX46" fmla="*/ 63702 w 144516"/>
                <a:gd name="connsiteY46" fmla="*/ 94599 h 96134"/>
                <a:gd name="connsiteX47" fmla="*/ 59090 w 144516"/>
                <a:gd name="connsiteY47" fmla="*/ 94453 h 96134"/>
                <a:gd name="connsiteX48" fmla="*/ 56293 w 144516"/>
                <a:gd name="connsiteY48" fmla="*/ 91646 h 96134"/>
                <a:gd name="connsiteX0" fmla="*/ 68047 w 156270"/>
                <a:gd name="connsiteY0" fmla="*/ 91646 h 96134"/>
                <a:gd name="connsiteX1" fmla="*/ 60997 w 156270"/>
                <a:gd name="connsiteY1" fmla="*/ 90459 h 96134"/>
                <a:gd name="connsiteX2" fmla="*/ 58429 w 156270"/>
                <a:gd name="connsiteY2" fmla="*/ 87820 h 96134"/>
                <a:gd name="connsiteX3" fmla="*/ 57272 w 156270"/>
                <a:gd name="connsiteY3" fmla="*/ 83438 h 96134"/>
                <a:gd name="connsiteX4" fmla="*/ 49174 w 156270"/>
                <a:gd name="connsiteY4" fmla="*/ 79426 h 96134"/>
                <a:gd name="connsiteX5" fmla="*/ 71 w 156270"/>
                <a:gd name="connsiteY5" fmla="*/ 58851 h 96134"/>
                <a:gd name="connsiteX6" fmla="*/ 12007 w 156270"/>
                <a:gd name="connsiteY6" fmla="*/ 56379 h 96134"/>
                <a:gd name="connsiteX7" fmla="*/ 13836 w 156270"/>
                <a:gd name="connsiteY7" fmla="*/ 43727 h 96134"/>
                <a:gd name="connsiteX8" fmla="*/ 23760 w 156270"/>
                <a:gd name="connsiteY8" fmla="*/ 41957 h 96134"/>
                <a:gd name="connsiteX9" fmla="*/ 41868 w 156270"/>
                <a:gd name="connsiteY9" fmla="*/ 49268 h 96134"/>
                <a:gd name="connsiteX10" fmla="*/ 45611 w 156270"/>
                <a:gd name="connsiteY10" fmla="*/ 46783 h 96134"/>
                <a:gd name="connsiteX11" fmla="*/ 51577 w 156270"/>
                <a:gd name="connsiteY11" fmla="*/ 47750 h 96134"/>
                <a:gd name="connsiteX12" fmla="*/ 57839 w 156270"/>
                <a:gd name="connsiteY12" fmla="*/ 50349 h 96134"/>
                <a:gd name="connsiteX13" fmla="*/ 60005 w 156270"/>
                <a:gd name="connsiteY13" fmla="*/ 43084 h 96134"/>
                <a:gd name="connsiteX14" fmla="*/ 52445 w 156270"/>
                <a:gd name="connsiteY14" fmla="*/ 38742 h 96134"/>
                <a:gd name="connsiteX15" fmla="*/ 61483 w 156270"/>
                <a:gd name="connsiteY15" fmla="*/ 27275 h 96134"/>
                <a:gd name="connsiteX16" fmla="*/ 71174 w 156270"/>
                <a:gd name="connsiteY16" fmla="*/ 26260 h 96134"/>
                <a:gd name="connsiteX17" fmla="*/ 73910 w 156270"/>
                <a:gd name="connsiteY17" fmla="*/ 22286 h 96134"/>
                <a:gd name="connsiteX18" fmla="*/ 81362 w 156270"/>
                <a:gd name="connsiteY18" fmla="*/ 15901 h 96134"/>
                <a:gd name="connsiteX19" fmla="*/ 84018 w 156270"/>
                <a:gd name="connsiteY19" fmla="*/ 10069 h 96134"/>
                <a:gd name="connsiteX20" fmla="*/ 88121 w 156270"/>
                <a:gd name="connsiteY20" fmla="*/ 95 h 96134"/>
                <a:gd name="connsiteX21" fmla="*/ 101648 w 156270"/>
                <a:gd name="connsiteY21" fmla="*/ 8280 h 96134"/>
                <a:gd name="connsiteX22" fmla="*/ 101387 w 156270"/>
                <a:gd name="connsiteY22" fmla="*/ 13073 h 96134"/>
                <a:gd name="connsiteX23" fmla="*/ 112932 w 156270"/>
                <a:gd name="connsiteY23" fmla="*/ 16947 h 96134"/>
                <a:gd name="connsiteX24" fmla="*/ 131944 w 156270"/>
                <a:gd name="connsiteY24" fmla="*/ 21152 h 96134"/>
                <a:gd name="connsiteX25" fmla="*/ 143988 w 156270"/>
                <a:gd name="connsiteY25" fmla="*/ 27947 h 96134"/>
                <a:gd name="connsiteX26" fmla="*/ 150764 w 156270"/>
                <a:gd name="connsiteY26" fmla="*/ 24515 h 96134"/>
                <a:gd name="connsiteX27" fmla="*/ 156244 w 156270"/>
                <a:gd name="connsiteY27" fmla="*/ 31513 h 96134"/>
                <a:gd name="connsiteX28" fmla="*/ 147431 w 156270"/>
                <a:gd name="connsiteY28" fmla="*/ 40680 h 96134"/>
                <a:gd name="connsiteX29" fmla="*/ 136179 w 156270"/>
                <a:gd name="connsiteY29" fmla="*/ 47803 h 96134"/>
                <a:gd name="connsiteX30" fmla="*/ 136144 w 156270"/>
                <a:gd name="connsiteY30" fmla="*/ 57148 h 96134"/>
                <a:gd name="connsiteX31" fmla="*/ 136360 w 156270"/>
                <a:gd name="connsiteY31" fmla="*/ 61195 h 96134"/>
                <a:gd name="connsiteX32" fmla="*/ 133414 w 156270"/>
                <a:gd name="connsiteY32" fmla="*/ 60443 h 96134"/>
                <a:gd name="connsiteX33" fmla="*/ 119317 w 156270"/>
                <a:gd name="connsiteY33" fmla="*/ 52789 h 96134"/>
                <a:gd name="connsiteX34" fmla="*/ 114693 w 156270"/>
                <a:gd name="connsiteY34" fmla="*/ 59170 h 96134"/>
                <a:gd name="connsiteX35" fmla="*/ 130133 w 156270"/>
                <a:gd name="connsiteY35" fmla="*/ 75934 h 96134"/>
                <a:gd name="connsiteX36" fmla="*/ 133732 w 156270"/>
                <a:gd name="connsiteY36" fmla="*/ 87544 h 96134"/>
                <a:gd name="connsiteX37" fmla="*/ 123744 w 156270"/>
                <a:gd name="connsiteY37" fmla="*/ 93594 h 96134"/>
                <a:gd name="connsiteX38" fmla="*/ 112196 w 156270"/>
                <a:gd name="connsiteY38" fmla="*/ 96123 h 96134"/>
                <a:gd name="connsiteX39" fmla="*/ 110276 w 156270"/>
                <a:gd name="connsiteY39" fmla="*/ 92557 h 96134"/>
                <a:gd name="connsiteX40" fmla="*/ 99036 w 156270"/>
                <a:gd name="connsiteY40" fmla="*/ 93051 h 96134"/>
                <a:gd name="connsiteX41" fmla="*/ 96763 w 156270"/>
                <a:gd name="connsiteY41" fmla="*/ 87307 h 96134"/>
                <a:gd name="connsiteX42" fmla="*/ 93156 w 156270"/>
                <a:gd name="connsiteY42" fmla="*/ 91366 h 96134"/>
                <a:gd name="connsiteX43" fmla="*/ 88454 w 156270"/>
                <a:gd name="connsiteY43" fmla="*/ 87776 h 96134"/>
                <a:gd name="connsiteX44" fmla="*/ 85277 w 156270"/>
                <a:gd name="connsiteY44" fmla="*/ 90788 h 96134"/>
                <a:gd name="connsiteX45" fmla="*/ 76814 w 156270"/>
                <a:gd name="connsiteY45" fmla="*/ 89634 h 96134"/>
                <a:gd name="connsiteX46" fmla="*/ 75456 w 156270"/>
                <a:gd name="connsiteY46" fmla="*/ 94599 h 96134"/>
                <a:gd name="connsiteX47" fmla="*/ 70844 w 156270"/>
                <a:gd name="connsiteY47" fmla="*/ 94453 h 96134"/>
                <a:gd name="connsiteX48" fmla="*/ 68047 w 156270"/>
                <a:gd name="connsiteY48" fmla="*/ 91646 h 96134"/>
                <a:gd name="connsiteX0" fmla="*/ 68047 w 156270"/>
                <a:gd name="connsiteY0" fmla="*/ 91646 h 96134"/>
                <a:gd name="connsiteX1" fmla="*/ 60997 w 156270"/>
                <a:gd name="connsiteY1" fmla="*/ 90459 h 96134"/>
                <a:gd name="connsiteX2" fmla="*/ 58429 w 156270"/>
                <a:gd name="connsiteY2" fmla="*/ 87820 h 96134"/>
                <a:gd name="connsiteX3" fmla="*/ 57272 w 156270"/>
                <a:gd name="connsiteY3" fmla="*/ 83438 h 96134"/>
                <a:gd name="connsiteX4" fmla="*/ 630 w 156270"/>
                <a:gd name="connsiteY4" fmla="*/ 63943 h 96134"/>
                <a:gd name="connsiteX5" fmla="*/ 71 w 156270"/>
                <a:gd name="connsiteY5" fmla="*/ 58851 h 96134"/>
                <a:gd name="connsiteX6" fmla="*/ 12007 w 156270"/>
                <a:gd name="connsiteY6" fmla="*/ 56379 h 96134"/>
                <a:gd name="connsiteX7" fmla="*/ 13836 w 156270"/>
                <a:gd name="connsiteY7" fmla="*/ 43727 h 96134"/>
                <a:gd name="connsiteX8" fmla="*/ 23760 w 156270"/>
                <a:gd name="connsiteY8" fmla="*/ 41957 h 96134"/>
                <a:gd name="connsiteX9" fmla="*/ 41868 w 156270"/>
                <a:gd name="connsiteY9" fmla="*/ 49268 h 96134"/>
                <a:gd name="connsiteX10" fmla="*/ 45611 w 156270"/>
                <a:gd name="connsiteY10" fmla="*/ 46783 h 96134"/>
                <a:gd name="connsiteX11" fmla="*/ 51577 w 156270"/>
                <a:gd name="connsiteY11" fmla="*/ 47750 h 96134"/>
                <a:gd name="connsiteX12" fmla="*/ 57839 w 156270"/>
                <a:gd name="connsiteY12" fmla="*/ 50349 h 96134"/>
                <a:gd name="connsiteX13" fmla="*/ 60005 w 156270"/>
                <a:gd name="connsiteY13" fmla="*/ 43084 h 96134"/>
                <a:gd name="connsiteX14" fmla="*/ 52445 w 156270"/>
                <a:gd name="connsiteY14" fmla="*/ 38742 h 96134"/>
                <a:gd name="connsiteX15" fmla="*/ 61483 w 156270"/>
                <a:gd name="connsiteY15" fmla="*/ 27275 h 96134"/>
                <a:gd name="connsiteX16" fmla="*/ 71174 w 156270"/>
                <a:gd name="connsiteY16" fmla="*/ 26260 h 96134"/>
                <a:gd name="connsiteX17" fmla="*/ 73910 w 156270"/>
                <a:gd name="connsiteY17" fmla="*/ 22286 h 96134"/>
                <a:gd name="connsiteX18" fmla="*/ 81362 w 156270"/>
                <a:gd name="connsiteY18" fmla="*/ 15901 h 96134"/>
                <a:gd name="connsiteX19" fmla="*/ 84018 w 156270"/>
                <a:gd name="connsiteY19" fmla="*/ 10069 h 96134"/>
                <a:gd name="connsiteX20" fmla="*/ 88121 w 156270"/>
                <a:gd name="connsiteY20" fmla="*/ 95 h 96134"/>
                <a:gd name="connsiteX21" fmla="*/ 101648 w 156270"/>
                <a:gd name="connsiteY21" fmla="*/ 8280 h 96134"/>
                <a:gd name="connsiteX22" fmla="*/ 101387 w 156270"/>
                <a:gd name="connsiteY22" fmla="*/ 13073 h 96134"/>
                <a:gd name="connsiteX23" fmla="*/ 112932 w 156270"/>
                <a:gd name="connsiteY23" fmla="*/ 16947 h 96134"/>
                <a:gd name="connsiteX24" fmla="*/ 131944 w 156270"/>
                <a:gd name="connsiteY24" fmla="*/ 21152 h 96134"/>
                <a:gd name="connsiteX25" fmla="*/ 143988 w 156270"/>
                <a:gd name="connsiteY25" fmla="*/ 27947 h 96134"/>
                <a:gd name="connsiteX26" fmla="*/ 150764 w 156270"/>
                <a:gd name="connsiteY26" fmla="*/ 24515 h 96134"/>
                <a:gd name="connsiteX27" fmla="*/ 156244 w 156270"/>
                <a:gd name="connsiteY27" fmla="*/ 31513 h 96134"/>
                <a:gd name="connsiteX28" fmla="*/ 147431 w 156270"/>
                <a:gd name="connsiteY28" fmla="*/ 40680 h 96134"/>
                <a:gd name="connsiteX29" fmla="*/ 136179 w 156270"/>
                <a:gd name="connsiteY29" fmla="*/ 47803 h 96134"/>
                <a:gd name="connsiteX30" fmla="*/ 136144 w 156270"/>
                <a:gd name="connsiteY30" fmla="*/ 57148 h 96134"/>
                <a:gd name="connsiteX31" fmla="*/ 136360 w 156270"/>
                <a:gd name="connsiteY31" fmla="*/ 61195 h 96134"/>
                <a:gd name="connsiteX32" fmla="*/ 133414 w 156270"/>
                <a:gd name="connsiteY32" fmla="*/ 60443 h 96134"/>
                <a:gd name="connsiteX33" fmla="*/ 119317 w 156270"/>
                <a:gd name="connsiteY33" fmla="*/ 52789 h 96134"/>
                <a:gd name="connsiteX34" fmla="*/ 114693 w 156270"/>
                <a:gd name="connsiteY34" fmla="*/ 59170 h 96134"/>
                <a:gd name="connsiteX35" fmla="*/ 130133 w 156270"/>
                <a:gd name="connsiteY35" fmla="*/ 75934 h 96134"/>
                <a:gd name="connsiteX36" fmla="*/ 133732 w 156270"/>
                <a:gd name="connsiteY36" fmla="*/ 87544 h 96134"/>
                <a:gd name="connsiteX37" fmla="*/ 123744 w 156270"/>
                <a:gd name="connsiteY37" fmla="*/ 93594 h 96134"/>
                <a:gd name="connsiteX38" fmla="*/ 112196 w 156270"/>
                <a:gd name="connsiteY38" fmla="*/ 96123 h 96134"/>
                <a:gd name="connsiteX39" fmla="*/ 110276 w 156270"/>
                <a:gd name="connsiteY39" fmla="*/ 92557 h 96134"/>
                <a:gd name="connsiteX40" fmla="*/ 99036 w 156270"/>
                <a:gd name="connsiteY40" fmla="*/ 93051 h 96134"/>
                <a:gd name="connsiteX41" fmla="*/ 96763 w 156270"/>
                <a:gd name="connsiteY41" fmla="*/ 87307 h 96134"/>
                <a:gd name="connsiteX42" fmla="*/ 93156 w 156270"/>
                <a:gd name="connsiteY42" fmla="*/ 91366 h 96134"/>
                <a:gd name="connsiteX43" fmla="*/ 88454 w 156270"/>
                <a:gd name="connsiteY43" fmla="*/ 87776 h 96134"/>
                <a:gd name="connsiteX44" fmla="*/ 85277 w 156270"/>
                <a:gd name="connsiteY44" fmla="*/ 90788 h 96134"/>
                <a:gd name="connsiteX45" fmla="*/ 76814 w 156270"/>
                <a:gd name="connsiteY45" fmla="*/ 89634 h 96134"/>
                <a:gd name="connsiteX46" fmla="*/ 75456 w 156270"/>
                <a:gd name="connsiteY46" fmla="*/ 94599 h 96134"/>
                <a:gd name="connsiteX47" fmla="*/ 70844 w 156270"/>
                <a:gd name="connsiteY47" fmla="*/ 94453 h 96134"/>
                <a:gd name="connsiteX48" fmla="*/ 68047 w 156270"/>
                <a:gd name="connsiteY48" fmla="*/ 91646 h 96134"/>
                <a:gd name="connsiteX0" fmla="*/ 68864 w 157087"/>
                <a:gd name="connsiteY0" fmla="*/ 91646 h 96134"/>
                <a:gd name="connsiteX1" fmla="*/ 61814 w 157087"/>
                <a:gd name="connsiteY1" fmla="*/ 90459 h 96134"/>
                <a:gd name="connsiteX2" fmla="*/ 59246 w 157087"/>
                <a:gd name="connsiteY2" fmla="*/ 87820 h 96134"/>
                <a:gd name="connsiteX3" fmla="*/ 58089 w 157087"/>
                <a:gd name="connsiteY3" fmla="*/ 83438 h 96134"/>
                <a:gd name="connsiteX4" fmla="*/ 21339 w 157087"/>
                <a:gd name="connsiteY4" fmla="*/ 71321 h 96134"/>
                <a:gd name="connsiteX5" fmla="*/ 1447 w 157087"/>
                <a:gd name="connsiteY5" fmla="*/ 63943 h 96134"/>
                <a:gd name="connsiteX6" fmla="*/ 888 w 157087"/>
                <a:gd name="connsiteY6" fmla="*/ 58851 h 96134"/>
                <a:gd name="connsiteX7" fmla="*/ 12824 w 157087"/>
                <a:gd name="connsiteY7" fmla="*/ 56379 h 96134"/>
                <a:gd name="connsiteX8" fmla="*/ 14653 w 157087"/>
                <a:gd name="connsiteY8" fmla="*/ 43727 h 96134"/>
                <a:gd name="connsiteX9" fmla="*/ 24577 w 157087"/>
                <a:gd name="connsiteY9" fmla="*/ 41957 h 96134"/>
                <a:gd name="connsiteX10" fmla="*/ 42685 w 157087"/>
                <a:gd name="connsiteY10" fmla="*/ 49268 h 96134"/>
                <a:gd name="connsiteX11" fmla="*/ 46428 w 157087"/>
                <a:gd name="connsiteY11" fmla="*/ 46783 h 96134"/>
                <a:gd name="connsiteX12" fmla="*/ 52394 w 157087"/>
                <a:gd name="connsiteY12" fmla="*/ 47750 h 96134"/>
                <a:gd name="connsiteX13" fmla="*/ 58656 w 157087"/>
                <a:gd name="connsiteY13" fmla="*/ 50349 h 96134"/>
                <a:gd name="connsiteX14" fmla="*/ 60822 w 157087"/>
                <a:gd name="connsiteY14" fmla="*/ 43084 h 96134"/>
                <a:gd name="connsiteX15" fmla="*/ 53262 w 157087"/>
                <a:gd name="connsiteY15" fmla="*/ 38742 h 96134"/>
                <a:gd name="connsiteX16" fmla="*/ 62300 w 157087"/>
                <a:gd name="connsiteY16" fmla="*/ 27275 h 96134"/>
                <a:gd name="connsiteX17" fmla="*/ 71991 w 157087"/>
                <a:gd name="connsiteY17" fmla="*/ 26260 h 96134"/>
                <a:gd name="connsiteX18" fmla="*/ 74727 w 157087"/>
                <a:gd name="connsiteY18" fmla="*/ 22286 h 96134"/>
                <a:gd name="connsiteX19" fmla="*/ 82179 w 157087"/>
                <a:gd name="connsiteY19" fmla="*/ 15901 h 96134"/>
                <a:gd name="connsiteX20" fmla="*/ 84835 w 157087"/>
                <a:gd name="connsiteY20" fmla="*/ 10069 h 96134"/>
                <a:gd name="connsiteX21" fmla="*/ 88938 w 157087"/>
                <a:gd name="connsiteY21" fmla="*/ 95 h 96134"/>
                <a:gd name="connsiteX22" fmla="*/ 102465 w 157087"/>
                <a:gd name="connsiteY22" fmla="*/ 8280 h 96134"/>
                <a:gd name="connsiteX23" fmla="*/ 102204 w 157087"/>
                <a:gd name="connsiteY23" fmla="*/ 13073 h 96134"/>
                <a:gd name="connsiteX24" fmla="*/ 113749 w 157087"/>
                <a:gd name="connsiteY24" fmla="*/ 16947 h 96134"/>
                <a:gd name="connsiteX25" fmla="*/ 132761 w 157087"/>
                <a:gd name="connsiteY25" fmla="*/ 21152 h 96134"/>
                <a:gd name="connsiteX26" fmla="*/ 144805 w 157087"/>
                <a:gd name="connsiteY26" fmla="*/ 27947 h 96134"/>
                <a:gd name="connsiteX27" fmla="*/ 151581 w 157087"/>
                <a:gd name="connsiteY27" fmla="*/ 24515 h 96134"/>
                <a:gd name="connsiteX28" fmla="*/ 157061 w 157087"/>
                <a:gd name="connsiteY28" fmla="*/ 31513 h 96134"/>
                <a:gd name="connsiteX29" fmla="*/ 148248 w 157087"/>
                <a:gd name="connsiteY29" fmla="*/ 40680 h 96134"/>
                <a:gd name="connsiteX30" fmla="*/ 136996 w 157087"/>
                <a:gd name="connsiteY30" fmla="*/ 47803 h 96134"/>
                <a:gd name="connsiteX31" fmla="*/ 136961 w 157087"/>
                <a:gd name="connsiteY31" fmla="*/ 57148 h 96134"/>
                <a:gd name="connsiteX32" fmla="*/ 137177 w 157087"/>
                <a:gd name="connsiteY32" fmla="*/ 61195 h 96134"/>
                <a:gd name="connsiteX33" fmla="*/ 134231 w 157087"/>
                <a:gd name="connsiteY33" fmla="*/ 60443 h 96134"/>
                <a:gd name="connsiteX34" fmla="*/ 120134 w 157087"/>
                <a:gd name="connsiteY34" fmla="*/ 52789 h 96134"/>
                <a:gd name="connsiteX35" fmla="*/ 115510 w 157087"/>
                <a:gd name="connsiteY35" fmla="*/ 59170 h 96134"/>
                <a:gd name="connsiteX36" fmla="*/ 130950 w 157087"/>
                <a:gd name="connsiteY36" fmla="*/ 75934 h 96134"/>
                <a:gd name="connsiteX37" fmla="*/ 134549 w 157087"/>
                <a:gd name="connsiteY37" fmla="*/ 87544 h 96134"/>
                <a:gd name="connsiteX38" fmla="*/ 124561 w 157087"/>
                <a:gd name="connsiteY38" fmla="*/ 93594 h 96134"/>
                <a:gd name="connsiteX39" fmla="*/ 113013 w 157087"/>
                <a:gd name="connsiteY39" fmla="*/ 96123 h 96134"/>
                <a:gd name="connsiteX40" fmla="*/ 111093 w 157087"/>
                <a:gd name="connsiteY40" fmla="*/ 92557 h 96134"/>
                <a:gd name="connsiteX41" fmla="*/ 99853 w 157087"/>
                <a:gd name="connsiteY41" fmla="*/ 93051 h 96134"/>
                <a:gd name="connsiteX42" fmla="*/ 97580 w 157087"/>
                <a:gd name="connsiteY42" fmla="*/ 87307 h 96134"/>
                <a:gd name="connsiteX43" fmla="*/ 93973 w 157087"/>
                <a:gd name="connsiteY43" fmla="*/ 91366 h 96134"/>
                <a:gd name="connsiteX44" fmla="*/ 89271 w 157087"/>
                <a:gd name="connsiteY44" fmla="*/ 87776 h 96134"/>
                <a:gd name="connsiteX45" fmla="*/ 86094 w 157087"/>
                <a:gd name="connsiteY45" fmla="*/ 90788 h 96134"/>
                <a:gd name="connsiteX46" fmla="*/ 77631 w 157087"/>
                <a:gd name="connsiteY46" fmla="*/ 89634 h 96134"/>
                <a:gd name="connsiteX47" fmla="*/ 76273 w 157087"/>
                <a:gd name="connsiteY47" fmla="*/ 94599 h 96134"/>
                <a:gd name="connsiteX48" fmla="*/ 71661 w 157087"/>
                <a:gd name="connsiteY48" fmla="*/ 94453 h 96134"/>
                <a:gd name="connsiteX49" fmla="*/ 68864 w 157087"/>
                <a:gd name="connsiteY49" fmla="*/ 91646 h 96134"/>
                <a:gd name="connsiteX0" fmla="*/ 68048 w 156271"/>
                <a:gd name="connsiteY0" fmla="*/ 91646 h 96134"/>
                <a:gd name="connsiteX1" fmla="*/ 60998 w 156271"/>
                <a:gd name="connsiteY1" fmla="*/ 90459 h 96134"/>
                <a:gd name="connsiteX2" fmla="*/ 58430 w 156271"/>
                <a:gd name="connsiteY2" fmla="*/ 87820 h 96134"/>
                <a:gd name="connsiteX3" fmla="*/ 57273 w 156271"/>
                <a:gd name="connsiteY3" fmla="*/ 83438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68048 w 156271"/>
                <a:gd name="connsiteY0" fmla="*/ 91646 h 96134"/>
                <a:gd name="connsiteX1" fmla="*/ 60998 w 156271"/>
                <a:gd name="connsiteY1" fmla="*/ 90459 h 96134"/>
                <a:gd name="connsiteX2" fmla="*/ 58430 w 156271"/>
                <a:gd name="connsiteY2" fmla="*/ 87820 h 96134"/>
                <a:gd name="connsiteX3" fmla="*/ 21907 w 156271"/>
                <a:gd name="connsiteY3" fmla="*/ 78387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68048 w 156271"/>
                <a:gd name="connsiteY0" fmla="*/ 91646 h 96134"/>
                <a:gd name="connsiteX1" fmla="*/ 60998 w 156271"/>
                <a:gd name="connsiteY1" fmla="*/ 90459 h 96134"/>
                <a:gd name="connsiteX2" fmla="*/ 32332 w 156271"/>
                <a:gd name="connsiteY2" fmla="*/ 87296 h 96134"/>
                <a:gd name="connsiteX3" fmla="*/ 21907 w 156271"/>
                <a:gd name="connsiteY3" fmla="*/ 78387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68048 w 156271"/>
                <a:gd name="connsiteY0" fmla="*/ 91646 h 96134"/>
                <a:gd name="connsiteX1" fmla="*/ 43545 w 156271"/>
                <a:gd name="connsiteY1" fmla="*/ 92891 h 96134"/>
                <a:gd name="connsiteX2" fmla="*/ 32332 w 156271"/>
                <a:gd name="connsiteY2" fmla="*/ 87296 h 96134"/>
                <a:gd name="connsiteX3" fmla="*/ 21907 w 156271"/>
                <a:gd name="connsiteY3" fmla="*/ 78387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42384 w 156271"/>
                <a:gd name="connsiteY0" fmla="*/ 97265 h 97283"/>
                <a:gd name="connsiteX1" fmla="*/ 43545 w 156271"/>
                <a:gd name="connsiteY1" fmla="*/ 92891 h 97283"/>
                <a:gd name="connsiteX2" fmla="*/ 32332 w 156271"/>
                <a:gd name="connsiteY2" fmla="*/ 87296 h 97283"/>
                <a:gd name="connsiteX3" fmla="*/ 21907 w 156271"/>
                <a:gd name="connsiteY3" fmla="*/ 78387 h 97283"/>
                <a:gd name="connsiteX4" fmla="*/ 20523 w 156271"/>
                <a:gd name="connsiteY4" fmla="*/ 71321 h 97283"/>
                <a:gd name="connsiteX5" fmla="*/ 11817 w 156271"/>
                <a:gd name="connsiteY5" fmla="*/ 71494 h 97283"/>
                <a:gd name="connsiteX6" fmla="*/ 631 w 156271"/>
                <a:gd name="connsiteY6" fmla="*/ 63943 h 97283"/>
                <a:gd name="connsiteX7" fmla="*/ 72 w 156271"/>
                <a:gd name="connsiteY7" fmla="*/ 58851 h 97283"/>
                <a:gd name="connsiteX8" fmla="*/ 12008 w 156271"/>
                <a:gd name="connsiteY8" fmla="*/ 56379 h 97283"/>
                <a:gd name="connsiteX9" fmla="*/ 13837 w 156271"/>
                <a:gd name="connsiteY9" fmla="*/ 43727 h 97283"/>
                <a:gd name="connsiteX10" fmla="*/ 23761 w 156271"/>
                <a:gd name="connsiteY10" fmla="*/ 41957 h 97283"/>
                <a:gd name="connsiteX11" fmla="*/ 41869 w 156271"/>
                <a:gd name="connsiteY11" fmla="*/ 49268 h 97283"/>
                <a:gd name="connsiteX12" fmla="*/ 45612 w 156271"/>
                <a:gd name="connsiteY12" fmla="*/ 46783 h 97283"/>
                <a:gd name="connsiteX13" fmla="*/ 51578 w 156271"/>
                <a:gd name="connsiteY13" fmla="*/ 47750 h 97283"/>
                <a:gd name="connsiteX14" fmla="*/ 57840 w 156271"/>
                <a:gd name="connsiteY14" fmla="*/ 50349 h 97283"/>
                <a:gd name="connsiteX15" fmla="*/ 60006 w 156271"/>
                <a:gd name="connsiteY15" fmla="*/ 43084 h 97283"/>
                <a:gd name="connsiteX16" fmla="*/ 52446 w 156271"/>
                <a:gd name="connsiteY16" fmla="*/ 38742 h 97283"/>
                <a:gd name="connsiteX17" fmla="*/ 61484 w 156271"/>
                <a:gd name="connsiteY17" fmla="*/ 27275 h 97283"/>
                <a:gd name="connsiteX18" fmla="*/ 71175 w 156271"/>
                <a:gd name="connsiteY18" fmla="*/ 26260 h 97283"/>
                <a:gd name="connsiteX19" fmla="*/ 73911 w 156271"/>
                <a:gd name="connsiteY19" fmla="*/ 22286 h 97283"/>
                <a:gd name="connsiteX20" fmla="*/ 81363 w 156271"/>
                <a:gd name="connsiteY20" fmla="*/ 15901 h 97283"/>
                <a:gd name="connsiteX21" fmla="*/ 84019 w 156271"/>
                <a:gd name="connsiteY21" fmla="*/ 10069 h 97283"/>
                <a:gd name="connsiteX22" fmla="*/ 88122 w 156271"/>
                <a:gd name="connsiteY22" fmla="*/ 95 h 97283"/>
                <a:gd name="connsiteX23" fmla="*/ 101649 w 156271"/>
                <a:gd name="connsiteY23" fmla="*/ 8280 h 97283"/>
                <a:gd name="connsiteX24" fmla="*/ 101388 w 156271"/>
                <a:gd name="connsiteY24" fmla="*/ 13073 h 97283"/>
                <a:gd name="connsiteX25" fmla="*/ 112933 w 156271"/>
                <a:gd name="connsiteY25" fmla="*/ 16947 h 97283"/>
                <a:gd name="connsiteX26" fmla="*/ 131945 w 156271"/>
                <a:gd name="connsiteY26" fmla="*/ 21152 h 97283"/>
                <a:gd name="connsiteX27" fmla="*/ 143989 w 156271"/>
                <a:gd name="connsiteY27" fmla="*/ 27947 h 97283"/>
                <a:gd name="connsiteX28" fmla="*/ 150765 w 156271"/>
                <a:gd name="connsiteY28" fmla="*/ 24515 h 97283"/>
                <a:gd name="connsiteX29" fmla="*/ 156245 w 156271"/>
                <a:gd name="connsiteY29" fmla="*/ 31513 h 97283"/>
                <a:gd name="connsiteX30" fmla="*/ 147432 w 156271"/>
                <a:gd name="connsiteY30" fmla="*/ 40680 h 97283"/>
                <a:gd name="connsiteX31" fmla="*/ 136180 w 156271"/>
                <a:gd name="connsiteY31" fmla="*/ 47803 h 97283"/>
                <a:gd name="connsiteX32" fmla="*/ 136145 w 156271"/>
                <a:gd name="connsiteY32" fmla="*/ 57148 h 97283"/>
                <a:gd name="connsiteX33" fmla="*/ 136361 w 156271"/>
                <a:gd name="connsiteY33" fmla="*/ 61195 h 97283"/>
                <a:gd name="connsiteX34" fmla="*/ 133415 w 156271"/>
                <a:gd name="connsiteY34" fmla="*/ 60443 h 97283"/>
                <a:gd name="connsiteX35" fmla="*/ 119318 w 156271"/>
                <a:gd name="connsiteY35" fmla="*/ 52789 h 97283"/>
                <a:gd name="connsiteX36" fmla="*/ 114694 w 156271"/>
                <a:gd name="connsiteY36" fmla="*/ 59170 h 97283"/>
                <a:gd name="connsiteX37" fmla="*/ 130134 w 156271"/>
                <a:gd name="connsiteY37" fmla="*/ 75934 h 97283"/>
                <a:gd name="connsiteX38" fmla="*/ 133733 w 156271"/>
                <a:gd name="connsiteY38" fmla="*/ 87544 h 97283"/>
                <a:gd name="connsiteX39" fmla="*/ 123745 w 156271"/>
                <a:gd name="connsiteY39" fmla="*/ 93594 h 97283"/>
                <a:gd name="connsiteX40" fmla="*/ 112197 w 156271"/>
                <a:gd name="connsiteY40" fmla="*/ 96123 h 97283"/>
                <a:gd name="connsiteX41" fmla="*/ 110277 w 156271"/>
                <a:gd name="connsiteY41" fmla="*/ 92557 h 97283"/>
                <a:gd name="connsiteX42" fmla="*/ 99037 w 156271"/>
                <a:gd name="connsiteY42" fmla="*/ 93051 h 97283"/>
                <a:gd name="connsiteX43" fmla="*/ 96764 w 156271"/>
                <a:gd name="connsiteY43" fmla="*/ 87307 h 97283"/>
                <a:gd name="connsiteX44" fmla="*/ 93157 w 156271"/>
                <a:gd name="connsiteY44" fmla="*/ 91366 h 97283"/>
                <a:gd name="connsiteX45" fmla="*/ 88455 w 156271"/>
                <a:gd name="connsiteY45" fmla="*/ 87776 h 97283"/>
                <a:gd name="connsiteX46" fmla="*/ 85278 w 156271"/>
                <a:gd name="connsiteY46" fmla="*/ 90788 h 97283"/>
                <a:gd name="connsiteX47" fmla="*/ 76815 w 156271"/>
                <a:gd name="connsiteY47" fmla="*/ 89634 h 97283"/>
                <a:gd name="connsiteX48" fmla="*/ 75457 w 156271"/>
                <a:gd name="connsiteY48" fmla="*/ 94599 h 97283"/>
                <a:gd name="connsiteX49" fmla="*/ 70845 w 156271"/>
                <a:gd name="connsiteY49" fmla="*/ 94453 h 97283"/>
                <a:gd name="connsiteX50" fmla="*/ 42384 w 156271"/>
                <a:gd name="connsiteY50" fmla="*/ 97265 h 97283"/>
                <a:gd name="connsiteX0" fmla="*/ 42384 w 156271"/>
                <a:gd name="connsiteY0" fmla="*/ 97265 h 97415"/>
                <a:gd name="connsiteX1" fmla="*/ 43545 w 156271"/>
                <a:gd name="connsiteY1" fmla="*/ 92891 h 97415"/>
                <a:gd name="connsiteX2" fmla="*/ 32332 w 156271"/>
                <a:gd name="connsiteY2" fmla="*/ 87296 h 97415"/>
                <a:gd name="connsiteX3" fmla="*/ 21907 w 156271"/>
                <a:gd name="connsiteY3" fmla="*/ 78387 h 97415"/>
                <a:gd name="connsiteX4" fmla="*/ 20523 w 156271"/>
                <a:gd name="connsiteY4" fmla="*/ 71321 h 97415"/>
                <a:gd name="connsiteX5" fmla="*/ 11817 w 156271"/>
                <a:gd name="connsiteY5" fmla="*/ 71494 h 97415"/>
                <a:gd name="connsiteX6" fmla="*/ 631 w 156271"/>
                <a:gd name="connsiteY6" fmla="*/ 63943 h 97415"/>
                <a:gd name="connsiteX7" fmla="*/ 72 w 156271"/>
                <a:gd name="connsiteY7" fmla="*/ 58851 h 97415"/>
                <a:gd name="connsiteX8" fmla="*/ 12008 w 156271"/>
                <a:gd name="connsiteY8" fmla="*/ 56379 h 97415"/>
                <a:gd name="connsiteX9" fmla="*/ 13837 w 156271"/>
                <a:gd name="connsiteY9" fmla="*/ 43727 h 97415"/>
                <a:gd name="connsiteX10" fmla="*/ 23761 w 156271"/>
                <a:gd name="connsiteY10" fmla="*/ 41957 h 97415"/>
                <a:gd name="connsiteX11" fmla="*/ 41869 w 156271"/>
                <a:gd name="connsiteY11" fmla="*/ 49268 h 97415"/>
                <a:gd name="connsiteX12" fmla="*/ 45612 w 156271"/>
                <a:gd name="connsiteY12" fmla="*/ 46783 h 97415"/>
                <a:gd name="connsiteX13" fmla="*/ 51578 w 156271"/>
                <a:gd name="connsiteY13" fmla="*/ 47750 h 97415"/>
                <a:gd name="connsiteX14" fmla="*/ 57840 w 156271"/>
                <a:gd name="connsiteY14" fmla="*/ 50349 h 97415"/>
                <a:gd name="connsiteX15" fmla="*/ 60006 w 156271"/>
                <a:gd name="connsiteY15" fmla="*/ 43084 h 97415"/>
                <a:gd name="connsiteX16" fmla="*/ 52446 w 156271"/>
                <a:gd name="connsiteY16" fmla="*/ 38742 h 97415"/>
                <a:gd name="connsiteX17" fmla="*/ 61484 w 156271"/>
                <a:gd name="connsiteY17" fmla="*/ 27275 h 97415"/>
                <a:gd name="connsiteX18" fmla="*/ 71175 w 156271"/>
                <a:gd name="connsiteY18" fmla="*/ 26260 h 97415"/>
                <a:gd name="connsiteX19" fmla="*/ 73911 w 156271"/>
                <a:gd name="connsiteY19" fmla="*/ 22286 h 97415"/>
                <a:gd name="connsiteX20" fmla="*/ 81363 w 156271"/>
                <a:gd name="connsiteY20" fmla="*/ 15901 h 97415"/>
                <a:gd name="connsiteX21" fmla="*/ 84019 w 156271"/>
                <a:gd name="connsiteY21" fmla="*/ 10069 h 97415"/>
                <a:gd name="connsiteX22" fmla="*/ 88122 w 156271"/>
                <a:gd name="connsiteY22" fmla="*/ 95 h 97415"/>
                <a:gd name="connsiteX23" fmla="*/ 101649 w 156271"/>
                <a:gd name="connsiteY23" fmla="*/ 8280 h 97415"/>
                <a:gd name="connsiteX24" fmla="*/ 101388 w 156271"/>
                <a:gd name="connsiteY24" fmla="*/ 13073 h 97415"/>
                <a:gd name="connsiteX25" fmla="*/ 112933 w 156271"/>
                <a:gd name="connsiteY25" fmla="*/ 16947 h 97415"/>
                <a:gd name="connsiteX26" fmla="*/ 131945 w 156271"/>
                <a:gd name="connsiteY26" fmla="*/ 21152 h 97415"/>
                <a:gd name="connsiteX27" fmla="*/ 143989 w 156271"/>
                <a:gd name="connsiteY27" fmla="*/ 27947 h 97415"/>
                <a:gd name="connsiteX28" fmla="*/ 150765 w 156271"/>
                <a:gd name="connsiteY28" fmla="*/ 24515 h 97415"/>
                <a:gd name="connsiteX29" fmla="*/ 156245 w 156271"/>
                <a:gd name="connsiteY29" fmla="*/ 31513 h 97415"/>
                <a:gd name="connsiteX30" fmla="*/ 147432 w 156271"/>
                <a:gd name="connsiteY30" fmla="*/ 40680 h 97415"/>
                <a:gd name="connsiteX31" fmla="*/ 136180 w 156271"/>
                <a:gd name="connsiteY31" fmla="*/ 47803 h 97415"/>
                <a:gd name="connsiteX32" fmla="*/ 136145 w 156271"/>
                <a:gd name="connsiteY32" fmla="*/ 57148 h 97415"/>
                <a:gd name="connsiteX33" fmla="*/ 136361 w 156271"/>
                <a:gd name="connsiteY33" fmla="*/ 61195 h 97415"/>
                <a:gd name="connsiteX34" fmla="*/ 133415 w 156271"/>
                <a:gd name="connsiteY34" fmla="*/ 60443 h 97415"/>
                <a:gd name="connsiteX35" fmla="*/ 119318 w 156271"/>
                <a:gd name="connsiteY35" fmla="*/ 52789 h 97415"/>
                <a:gd name="connsiteX36" fmla="*/ 114694 w 156271"/>
                <a:gd name="connsiteY36" fmla="*/ 59170 h 97415"/>
                <a:gd name="connsiteX37" fmla="*/ 130134 w 156271"/>
                <a:gd name="connsiteY37" fmla="*/ 75934 h 97415"/>
                <a:gd name="connsiteX38" fmla="*/ 133733 w 156271"/>
                <a:gd name="connsiteY38" fmla="*/ 87544 h 97415"/>
                <a:gd name="connsiteX39" fmla="*/ 123745 w 156271"/>
                <a:gd name="connsiteY39" fmla="*/ 93594 h 97415"/>
                <a:gd name="connsiteX40" fmla="*/ 112197 w 156271"/>
                <a:gd name="connsiteY40" fmla="*/ 96123 h 97415"/>
                <a:gd name="connsiteX41" fmla="*/ 110277 w 156271"/>
                <a:gd name="connsiteY41" fmla="*/ 92557 h 97415"/>
                <a:gd name="connsiteX42" fmla="*/ 99037 w 156271"/>
                <a:gd name="connsiteY42" fmla="*/ 93051 h 97415"/>
                <a:gd name="connsiteX43" fmla="*/ 96764 w 156271"/>
                <a:gd name="connsiteY43" fmla="*/ 87307 h 97415"/>
                <a:gd name="connsiteX44" fmla="*/ 93157 w 156271"/>
                <a:gd name="connsiteY44" fmla="*/ 91366 h 97415"/>
                <a:gd name="connsiteX45" fmla="*/ 88455 w 156271"/>
                <a:gd name="connsiteY45" fmla="*/ 87776 h 97415"/>
                <a:gd name="connsiteX46" fmla="*/ 85278 w 156271"/>
                <a:gd name="connsiteY46" fmla="*/ 90788 h 97415"/>
                <a:gd name="connsiteX47" fmla="*/ 76815 w 156271"/>
                <a:gd name="connsiteY47" fmla="*/ 89634 h 97415"/>
                <a:gd name="connsiteX48" fmla="*/ 75457 w 156271"/>
                <a:gd name="connsiteY48" fmla="*/ 94599 h 97415"/>
                <a:gd name="connsiteX49" fmla="*/ 63013 w 156271"/>
                <a:gd name="connsiteY49" fmla="*/ 96241 h 97415"/>
                <a:gd name="connsiteX50" fmla="*/ 42384 w 156271"/>
                <a:gd name="connsiteY50" fmla="*/ 97265 h 9741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6764 w 156271"/>
                <a:gd name="connsiteY43" fmla="*/ 87307 h 106095"/>
                <a:gd name="connsiteX44" fmla="*/ 93157 w 156271"/>
                <a:gd name="connsiteY44" fmla="*/ 91366 h 106095"/>
                <a:gd name="connsiteX45" fmla="*/ 88455 w 156271"/>
                <a:gd name="connsiteY45" fmla="*/ 87776 h 106095"/>
                <a:gd name="connsiteX46" fmla="*/ 85278 w 156271"/>
                <a:gd name="connsiteY46" fmla="*/ 90788 h 106095"/>
                <a:gd name="connsiteX47" fmla="*/ 76815 w 156271"/>
                <a:gd name="connsiteY47" fmla="*/ 89634 h 106095"/>
                <a:gd name="connsiteX48" fmla="*/ 75457 w 156271"/>
                <a:gd name="connsiteY48" fmla="*/ 94599 h 106095"/>
                <a:gd name="connsiteX49" fmla="*/ 63013 w 156271"/>
                <a:gd name="connsiteY49" fmla="*/ 96241 h 106095"/>
                <a:gd name="connsiteX50" fmla="*/ 62000 w 156271"/>
                <a:gd name="connsiteY50" fmla="*/ 106092 h 106095"/>
                <a:gd name="connsiteX51" fmla="*/ 42384 w 156271"/>
                <a:gd name="connsiteY51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6764 w 156271"/>
                <a:gd name="connsiteY43" fmla="*/ 87307 h 106095"/>
                <a:gd name="connsiteX44" fmla="*/ 93157 w 156271"/>
                <a:gd name="connsiteY44" fmla="*/ 91366 h 106095"/>
                <a:gd name="connsiteX45" fmla="*/ 88455 w 156271"/>
                <a:gd name="connsiteY45" fmla="*/ 87776 h 106095"/>
                <a:gd name="connsiteX46" fmla="*/ 85278 w 156271"/>
                <a:gd name="connsiteY46" fmla="*/ 90788 h 106095"/>
                <a:gd name="connsiteX47" fmla="*/ 76815 w 156271"/>
                <a:gd name="connsiteY47" fmla="*/ 89634 h 106095"/>
                <a:gd name="connsiteX48" fmla="*/ 75457 w 156271"/>
                <a:gd name="connsiteY48" fmla="*/ 94599 h 106095"/>
                <a:gd name="connsiteX49" fmla="*/ 65161 w 156271"/>
                <a:gd name="connsiteY49" fmla="*/ 97030 h 106095"/>
                <a:gd name="connsiteX50" fmla="*/ 62000 w 156271"/>
                <a:gd name="connsiteY50" fmla="*/ 106092 h 106095"/>
                <a:gd name="connsiteX51" fmla="*/ 42384 w 156271"/>
                <a:gd name="connsiteY51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6764 w 156271"/>
                <a:gd name="connsiteY43" fmla="*/ 87307 h 106095"/>
                <a:gd name="connsiteX44" fmla="*/ 93157 w 156271"/>
                <a:gd name="connsiteY44" fmla="*/ 91366 h 106095"/>
                <a:gd name="connsiteX45" fmla="*/ 88455 w 156271"/>
                <a:gd name="connsiteY45" fmla="*/ 87776 h 106095"/>
                <a:gd name="connsiteX46" fmla="*/ 85278 w 156271"/>
                <a:gd name="connsiteY46" fmla="*/ 90788 h 106095"/>
                <a:gd name="connsiteX47" fmla="*/ 80745 w 156271"/>
                <a:gd name="connsiteY47" fmla="*/ 94496 h 106095"/>
                <a:gd name="connsiteX48" fmla="*/ 75457 w 156271"/>
                <a:gd name="connsiteY48" fmla="*/ 94599 h 106095"/>
                <a:gd name="connsiteX49" fmla="*/ 65161 w 156271"/>
                <a:gd name="connsiteY49" fmla="*/ 97030 h 106095"/>
                <a:gd name="connsiteX50" fmla="*/ 62000 w 156271"/>
                <a:gd name="connsiteY50" fmla="*/ 106092 h 106095"/>
                <a:gd name="connsiteX51" fmla="*/ 42384 w 156271"/>
                <a:gd name="connsiteY51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3157 w 156271"/>
                <a:gd name="connsiteY43" fmla="*/ 91366 h 106095"/>
                <a:gd name="connsiteX44" fmla="*/ 88455 w 156271"/>
                <a:gd name="connsiteY44" fmla="*/ 87776 h 106095"/>
                <a:gd name="connsiteX45" fmla="*/ 85278 w 156271"/>
                <a:gd name="connsiteY45" fmla="*/ 90788 h 106095"/>
                <a:gd name="connsiteX46" fmla="*/ 80745 w 156271"/>
                <a:gd name="connsiteY46" fmla="*/ 94496 h 106095"/>
                <a:gd name="connsiteX47" fmla="*/ 75457 w 156271"/>
                <a:gd name="connsiteY47" fmla="*/ 94599 h 106095"/>
                <a:gd name="connsiteX48" fmla="*/ 65161 w 156271"/>
                <a:gd name="connsiteY48" fmla="*/ 97030 h 106095"/>
                <a:gd name="connsiteX49" fmla="*/ 62000 w 156271"/>
                <a:gd name="connsiteY49" fmla="*/ 106092 h 106095"/>
                <a:gd name="connsiteX50" fmla="*/ 42384 w 156271"/>
                <a:gd name="connsiteY50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8455 w 156271"/>
                <a:gd name="connsiteY43" fmla="*/ 87776 h 106095"/>
                <a:gd name="connsiteX44" fmla="*/ 85278 w 156271"/>
                <a:gd name="connsiteY44" fmla="*/ 90788 h 106095"/>
                <a:gd name="connsiteX45" fmla="*/ 80745 w 156271"/>
                <a:gd name="connsiteY45" fmla="*/ 94496 h 106095"/>
                <a:gd name="connsiteX46" fmla="*/ 75457 w 156271"/>
                <a:gd name="connsiteY46" fmla="*/ 94599 h 106095"/>
                <a:gd name="connsiteX47" fmla="*/ 65161 w 156271"/>
                <a:gd name="connsiteY47" fmla="*/ 97030 h 106095"/>
                <a:gd name="connsiteX48" fmla="*/ 62000 w 156271"/>
                <a:gd name="connsiteY48" fmla="*/ 106092 h 106095"/>
                <a:gd name="connsiteX49" fmla="*/ 42384 w 156271"/>
                <a:gd name="connsiteY49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5278 w 156271"/>
                <a:gd name="connsiteY43" fmla="*/ 90788 h 106095"/>
                <a:gd name="connsiteX44" fmla="*/ 80745 w 156271"/>
                <a:gd name="connsiteY44" fmla="*/ 94496 h 106095"/>
                <a:gd name="connsiteX45" fmla="*/ 75457 w 156271"/>
                <a:gd name="connsiteY45" fmla="*/ 94599 h 106095"/>
                <a:gd name="connsiteX46" fmla="*/ 65161 w 156271"/>
                <a:gd name="connsiteY46" fmla="*/ 97030 h 106095"/>
                <a:gd name="connsiteX47" fmla="*/ 62000 w 156271"/>
                <a:gd name="connsiteY47" fmla="*/ 106092 h 106095"/>
                <a:gd name="connsiteX48" fmla="*/ 42384 w 156271"/>
                <a:gd name="connsiteY48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0745 w 156271"/>
                <a:gd name="connsiteY43" fmla="*/ 94496 h 106095"/>
                <a:gd name="connsiteX44" fmla="*/ 75457 w 156271"/>
                <a:gd name="connsiteY44" fmla="*/ 94599 h 106095"/>
                <a:gd name="connsiteX45" fmla="*/ 65161 w 156271"/>
                <a:gd name="connsiteY45" fmla="*/ 97030 h 106095"/>
                <a:gd name="connsiteX46" fmla="*/ 62000 w 156271"/>
                <a:gd name="connsiteY46" fmla="*/ 106092 h 106095"/>
                <a:gd name="connsiteX47" fmla="*/ 42384 w 156271"/>
                <a:gd name="connsiteY47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75457 w 156271"/>
                <a:gd name="connsiteY43" fmla="*/ 94599 h 106095"/>
                <a:gd name="connsiteX44" fmla="*/ 65161 w 156271"/>
                <a:gd name="connsiteY44" fmla="*/ 97030 h 106095"/>
                <a:gd name="connsiteX45" fmla="*/ 62000 w 156271"/>
                <a:gd name="connsiteY45" fmla="*/ 106092 h 106095"/>
                <a:gd name="connsiteX46" fmla="*/ 42384 w 156271"/>
                <a:gd name="connsiteY46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65161 w 156271"/>
                <a:gd name="connsiteY43" fmla="*/ 97030 h 106095"/>
                <a:gd name="connsiteX44" fmla="*/ 62000 w 156271"/>
                <a:gd name="connsiteY44" fmla="*/ 106092 h 106095"/>
                <a:gd name="connsiteX45" fmla="*/ 42384 w 156271"/>
                <a:gd name="connsiteY45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3931 w 156271"/>
                <a:gd name="connsiteY43" fmla="*/ 95854 h 106095"/>
                <a:gd name="connsiteX44" fmla="*/ 65161 w 156271"/>
                <a:gd name="connsiteY44" fmla="*/ 97030 h 106095"/>
                <a:gd name="connsiteX45" fmla="*/ 62000 w 156271"/>
                <a:gd name="connsiteY45" fmla="*/ 106092 h 106095"/>
                <a:gd name="connsiteX46" fmla="*/ 42384 w 156271"/>
                <a:gd name="connsiteY46" fmla="*/ 97265 h 10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6271" h="106095">
                  <a:moveTo>
                    <a:pt x="42384" y="97265"/>
                  </a:moveTo>
                  <a:cubicBezTo>
                    <a:pt x="39308" y="95065"/>
                    <a:pt x="45220" y="94553"/>
                    <a:pt x="43545" y="92891"/>
                  </a:cubicBezTo>
                  <a:cubicBezTo>
                    <a:pt x="41870" y="91230"/>
                    <a:pt x="35056" y="87872"/>
                    <a:pt x="32332" y="87296"/>
                  </a:cubicBezTo>
                  <a:cubicBezTo>
                    <a:pt x="29608" y="86720"/>
                    <a:pt x="28267" y="81144"/>
                    <a:pt x="21907" y="78387"/>
                  </a:cubicBezTo>
                  <a:cubicBezTo>
                    <a:pt x="15547" y="75630"/>
                    <a:pt x="28697" y="74008"/>
                    <a:pt x="20523" y="71321"/>
                  </a:cubicBezTo>
                  <a:cubicBezTo>
                    <a:pt x="12349" y="68634"/>
                    <a:pt x="15132" y="72724"/>
                    <a:pt x="11817" y="71494"/>
                  </a:cubicBezTo>
                  <a:cubicBezTo>
                    <a:pt x="8502" y="70264"/>
                    <a:pt x="1990" y="65354"/>
                    <a:pt x="631" y="63943"/>
                  </a:cubicBezTo>
                  <a:cubicBezTo>
                    <a:pt x="-728" y="62532"/>
                    <a:pt x="945" y="59198"/>
                    <a:pt x="72" y="58851"/>
                  </a:cubicBezTo>
                  <a:cubicBezTo>
                    <a:pt x="-1076" y="57205"/>
                    <a:pt x="11973" y="57405"/>
                    <a:pt x="12008" y="56379"/>
                  </a:cubicBezTo>
                  <a:cubicBezTo>
                    <a:pt x="11387" y="53321"/>
                    <a:pt x="11878" y="46131"/>
                    <a:pt x="13837" y="43727"/>
                  </a:cubicBezTo>
                  <a:cubicBezTo>
                    <a:pt x="15796" y="41323"/>
                    <a:pt x="19089" y="41034"/>
                    <a:pt x="23761" y="41957"/>
                  </a:cubicBezTo>
                  <a:cubicBezTo>
                    <a:pt x="28433" y="42880"/>
                    <a:pt x="38059" y="48923"/>
                    <a:pt x="41869" y="49268"/>
                  </a:cubicBezTo>
                  <a:cubicBezTo>
                    <a:pt x="45679" y="49613"/>
                    <a:pt x="44861" y="46967"/>
                    <a:pt x="45612" y="46783"/>
                  </a:cubicBezTo>
                  <a:cubicBezTo>
                    <a:pt x="46363" y="46599"/>
                    <a:pt x="50461" y="47382"/>
                    <a:pt x="51578" y="47750"/>
                  </a:cubicBezTo>
                  <a:cubicBezTo>
                    <a:pt x="52695" y="48119"/>
                    <a:pt x="55591" y="49638"/>
                    <a:pt x="57840" y="50349"/>
                  </a:cubicBezTo>
                  <a:cubicBezTo>
                    <a:pt x="60089" y="51060"/>
                    <a:pt x="60905" y="45018"/>
                    <a:pt x="60006" y="43084"/>
                  </a:cubicBezTo>
                  <a:cubicBezTo>
                    <a:pt x="59107" y="41150"/>
                    <a:pt x="52200" y="41377"/>
                    <a:pt x="52446" y="38742"/>
                  </a:cubicBezTo>
                  <a:cubicBezTo>
                    <a:pt x="52692" y="36107"/>
                    <a:pt x="58363" y="29355"/>
                    <a:pt x="61484" y="27275"/>
                  </a:cubicBezTo>
                  <a:cubicBezTo>
                    <a:pt x="64605" y="25195"/>
                    <a:pt x="69104" y="27091"/>
                    <a:pt x="71175" y="26260"/>
                  </a:cubicBezTo>
                  <a:cubicBezTo>
                    <a:pt x="73246" y="25429"/>
                    <a:pt x="72213" y="24013"/>
                    <a:pt x="73911" y="22286"/>
                  </a:cubicBezTo>
                  <a:cubicBezTo>
                    <a:pt x="75609" y="20560"/>
                    <a:pt x="79379" y="17078"/>
                    <a:pt x="81363" y="15901"/>
                  </a:cubicBezTo>
                  <a:cubicBezTo>
                    <a:pt x="83347" y="14724"/>
                    <a:pt x="82172" y="10531"/>
                    <a:pt x="84019" y="10069"/>
                  </a:cubicBezTo>
                  <a:cubicBezTo>
                    <a:pt x="85866" y="9607"/>
                    <a:pt x="87306" y="1341"/>
                    <a:pt x="88122" y="95"/>
                  </a:cubicBezTo>
                  <a:cubicBezTo>
                    <a:pt x="88938" y="-1151"/>
                    <a:pt x="99181" y="10292"/>
                    <a:pt x="101649" y="8280"/>
                  </a:cubicBezTo>
                  <a:cubicBezTo>
                    <a:pt x="104117" y="6268"/>
                    <a:pt x="100629" y="7812"/>
                    <a:pt x="101388" y="13073"/>
                  </a:cubicBezTo>
                  <a:cubicBezTo>
                    <a:pt x="105317" y="10511"/>
                    <a:pt x="107669" y="17524"/>
                    <a:pt x="112933" y="16947"/>
                  </a:cubicBezTo>
                  <a:cubicBezTo>
                    <a:pt x="118197" y="16370"/>
                    <a:pt x="126159" y="20922"/>
                    <a:pt x="131945" y="21152"/>
                  </a:cubicBezTo>
                  <a:cubicBezTo>
                    <a:pt x="137731" y="21382"/>
                    <a:pt x="141027" y="26580"/>
                    <a:pt x="143989" y="27947"/>
                  </a:cubicBezTo>
                  <a:cubicBezTo>
                    <a:pt x="146951" y="29314"/>
                    <a:pt x="148722" y="23921"/>
                    <a:pt x="150765" y="24515"/>
                  </a:cubicBezTo>
                  <a:cubicBezTo>
                    <a:pt x="152808" y="25109"/>
                    <a:pt x="156625" y="29626"/>
                    <a:pt x="156245" y="31513"/>
                  </a:cubicBezTo>
                  <a:cubicBezTo>
                    <a:pt x="155865" y="33400"/>
                    <a:pt x="150776" y="37965"/>
                    <a:pt x="147432" y="40680"/>
                  </a:cubicBezTo>
                  <a:cubicBezTo>
                    <a:pt x="144088" y="43395"/>
                    <a:pt x="138061" y="45058"/>
                    <a:pt x="136180" y="47803"/>
                  </a:cubicBezTo>
                  <a:cubicBezTo>
                    <a:pt x="134299" y="50548"/>
                    <a:pt x="136413" y="55107"/>
                    <a:pt x="136145" y="57148"/>
                  </a:cubicBezTo>
                  <a:cubicBezTo>
                    <a:pt x="135877" y="59189"/>
                    <a:pt x="136914" y="60767"/>
                    <a:pt x="136361" y="61195"/>
                  </a:cubicBezTo>
                  <a:cubicBezTo>
                    <a:pt x="135808" y="61623"/>
                    <a:pt x="136255" y="61844"/>
                    <a:pt x="133415" y="60443"/>
                  </a:cubicBezTo>
                  <a:cubicBezTo>
                    <a:pt x="130575" y="59042"/>
                    <a:pt x="122438" y="53001"/>
                    <a:pt x="119318" y="52789"/>
                  </a:cubicBezTo>
                  <a:cubicBezTo>
                    <a:pt x="116198" y="52577"/>
                    <a:pt x="115299" y="58415"/>
                    <a:pt x="114694" y="59170"/>
                  </a:cubicBezTo>
                  <a:cubicBezTo>
                    <a:pt x="114089" y="59925"/>
                    <a:pt x="126961" y="71205"/>
                    <a:pt x="130134" y="75934"/>
                  </a:cubicBezTo>
                  <a:cubicBezTo>
                    <a:pt x="133307" y="80663"/>
                    <a:pt x="134798" y="84601"/>
                    <a:pt x="133733" y="87544"/>
                  </a:cubicBezTo>
                  <a:cubicBezTo>
                    <a:pt x="132668" y="90487"/>
                    <a:pt x="126712" y="92685"/>
                    <a:pt x="123745" y="93594"/>
                  </a:cubicBezTo>
                  <a:cubicBezTo>
                    <a:pt x="120778" y="94503"/>
                    <a:pt x="114442" y="96296"/>
                    <a:pt x="112197" y="96123"/>
                  </a:cubicBezTo>
                  <a:cubicBezTo>
                    <a:pt x="109952" y="95950"/>
                    <a:pt x="113161" y="93746"/>
                    <a:pt x="110277" y="92557"/>
                  </a:cubicBezTo>
                  <a:cubicBezTo>
                    <a:pt x="107393" y="91368"/>
                    <a:pt x="103428" y="92502"/>
                    <a:pt x="99037" y="93051"/>
                  </a:cubicBezTo>
                  <a:cubicBezTo>
                    <a:pt x="94646" y="93601"/>
                    <a:pt x="89577" y="95191"/>
                    <a:pt x="83931" y="95854"/>
                  </a:cubicBezTo>
                  <a:cubicBezTo>
                    <a:pt x="78285" y="96517"/>
                    <a:pt x="68816" y="95324"/>
                    <a:pt x="65161" y="97030"/>
                  </a:cubicBezTo>
                  <a:cubicBezTo>
                    <a:pt x="61506" y="98736"/>
                    <a:pt x="65438" y="105921"/>
                    <a:pt x="62000" y="106092"/>
                  </a:cubicBezTo>
                  <a:cubicBezTo>
                    <a:pt x="58562" y="106263"/>
                    <a:pt x="45460" y="99465"/>
                    <a:pt x="42384" y="97265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65" name="Freeform 19"/>
            <p:cNvSpPr>
              <a:spLocks/>
            </p:cNvSpPr>
            <p:nvPr/>
          </p:nvSpPr>
          <p:spPr bwMode="auto">
            <a:xfrm rot="3198677">
              <a:off x="5479983" y="4246651"/>
              <a:ext cx="1247913" cy="1111730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27572 w 51551"/>
                <a:gd name="connsiteY0" fmla="*/ 28067 h 29014"/>
                <a:gd name="connsiteX1" fmla="*/ 26663 w 51551"/>
                <a:gd name="connsiteY1" fmla="*/ 25908 h 29014"/>
                <a:gd name="connsiteX2" fmla="*/ 23290 w 51551"/>
                <a:gd name="connsiteY2" fmla="*/ 25691 h 29014"/>
                <a:gd name="connsiteX3" fmla="*/ 23400 w 51551"/>
                <a:gd name="connsiteY3" fmla="*/ 26980 h 29014"/>
                <a:gd name="connsiteX4" fmla="*/ 21561 w 51551"/>
                <a:gd name="connsiteY4" fmla="*/ 27369 h 29014"/>
                <a:gd name="connsiteX5" fmla="*/ 20281 w 51551"/>
                <a:gd name="connsiteY5" fmla="*/ 26477 h 29014"/>
                <a:gd name="connsiteX6" fmla="*/ 18898 w 51551"/>
                <a:gd name="connsiteY6" fmla="*/ 25022 h 29014"/>
                <a:gd name="connsiteX7" fmla="*/ 17227 w 51551"/>
                <a:gd name="connsiteY7" fmla="*/ 23673 h 29014"/>
                <a:gd name="connsiteX8" fmla="*/ 17709 w 51551"/>
                <a:gd name="connsiteY8" fmla="*/ 22885 h 29014"/>
                <a:gd name="connsiteX9" fmla="*/ 16861 w 51551"/>
                <a:gd name="connsiteY9" fmla="*/ 22397 h 29014"/>
                <a:gd name="connsiteX10" fmla="*/ 16342 w 51551"/>
                <a:gd name="connsiteY10" fmla="*/ 20005 h 29014"/>
                <a:gd name="connsiteX11" fmla="*/ 16803 w 51551"/>
                <a:gd name="connsiteY11" fmla="*/ 18418 h 29014"/>
                <a:gd name="connsiteX12" fmla="*/ 14061 w 51551"/>
                <a:gd name="connsiteY12" fmla="*/ 14283 h 29014"/>
                <a:gd name="connsiteX13" fmla="*/ 11307 w 51551"/>
                <a:gd name="connsiteY13" fmla="*/ 12969 h 29014"/>
                <a:gd name="connsiteX14" fmla="*/ 101 w 51551"/>
                <a:gd name="connsiteY14" fmla="*/ 3378 h 29014"/>
                <a:gd name="connsiteX15" fmla="*/ 18613 w 51551"/>
                <a:gd name="connsiteY15" fmla="*/ 6729 h 29014"/>
                <a:gd name="connsiteX16" fmla="*/ 20028 w 51551"/>
                <a:gd name="connsiteY16" fmla="*/ 5503 h 29014"/>
                <a:gd name="connsiteX17" fmla="*/ 19182 w 51551"/>
                <a:gd name="connsiteY17" fmla="*/ 4443 h 29014"/>
                <a:gd name="connsiteX18" fmla="*/ 19818 w 51551"/>
                <a:gd name="connsiteY18" fmla="*/ 3466 h 29014"/>
                <a:gd name="connsiteX19" fmla="*/ 20970 w 51551"/>
                <a:gd name="connsiteY19" fmla="*/ 3654 h 29014"/>
                <a:gd name="connsiteX20" fmla="*/ 23650 w 51551"/>
                <a:gd name="connsiteY20" fmla="*/ 1194 h 29014"/>
                <a:gd name="connsiteX21" fmla="*/ 28470 w 51551"/>
                <a:gd name="connsiteY21" fmla="*/ 2 h 29014"/>
                <a:gd name="connsiteX22" fmla="*/ 32539 w 51551"/>
                <a:gd name="connsiteY22" fmla="*/ 1436 h 29014"/>
                <a:gd name="connsiteX23" fmla="*/ 32179 w 51551"/>
                <a:gd name="connsiteY23" fmla="*/ 2171 h 29014"/>
                <a:gd name="connsiteX24" fmla="*/ 34109 w 51551"/>
                <a:gd name="connsiteY24" fmla="*/ 2366 h 29014"/>
                <a:gd name="connsiteX25" fmla="*/ 35649 w 51551"/>
                <a:gd name="connsiteY25" fmla="*/ 1758 h 29014"/>
                <a:gd name="connsiteX26" fmla="*/ 36233 w 51551"/>
                <a:gd name="connsiteY26" fmla="*/ 2803 h 29014"/>
                <a:gd name="connsiteX27" fmla="*/ 38361 w 51551"/>
                <a:gd name="connsiteY27" fmla="*/ 3379 h 29014"/>
                <a:gd name="connsiteX28" fmla="*/ 39225 w 51551"/>
                <a:gd name="connsiteY28" fmla="*/ 2103 h 29014"/>
                <a:gd name="connsiteX29" fmla="*/ 40500 w 51551"/>
                <a:gd name="connsiteY29" fmla="*/ 2359 h 29014"/>
                <a:gd name="connsiteX30" fmla="*/ 40468 w 51551"/>
                <a:gd name="connsiteY30" fmla="*/ 3159 h 29014"/>
                <a:gd name="connsiteX31" fmla="*/ 40352 w 51551"/>
                <a:gd name="connsiteY31" fmla="*/ 5559 h 29014"/>
                <a:gd name="connsiteX32" fmla="*/ 43297 w 51551"/>
                <a:gd name="connsiteY32" fmla="*/ 5867 h 29014"/>
                <a:gd name="connsiteX33" fmla="*/ 46303 w 51551"/>
                <a:gd name="connsiteY33" fmla="*/ 4893 h 29014"/>
                <a:gd name="connsiteX34" fmla="*/ 47806 w 51551"/>
                <a:gd name="connsiteY34" fmla="*/ 8116 h 29014"/>
                <a:gd name="connsiteX35" fmla="*/ 49124 w 51551"/>
                <a:gd name="connsiteY35" fmla="*/ 8201 h 29014"/>
                <a:gd name="connsiteX36" fmla="*/ 49616 w 51551"/>
                <a:gd name="connsiteY36" fmla="*/ 8851 h 29014"/>
                <a:gd name="connsiteX37" fmla="*/ 49294 w 51551"/>
                <a:gd name="connsiteY37" fmla="*/ 9932 h 29014"/>
                <a:gd name="connsiteX38" fmla="*/ 50354 w 51551"/>
                <a:gd name="connsiteY38" fmla="*/ 11193 h 29014"/>
                <a:gd name="connsiteX39" fmla="*/ 50293 w 51551"/>
                <a:gd name="connsiteY39" fmla="*/ 12419 h 29014"/>
                <a:gd name="connsiteX40" fmla="*/ 51551 w 51551"/>
                <a:gd name="connsiteY40" fmla="*/ 13963 h 29014"/>
                <a:gd name="connsiteX41" fmla="*/ 50202 w 51551"/>
                <a:gd name="connsiteY41" fmla="*/ 14355 h 29014"/>
                <a:gd name="connsiteX42" fmla="*/ 49381 w 51551"/>
                <a:gd name="connsiteY42" fmla="*/ 14899 h 29014"/>
                <a:gd name="connsiteX43" fmla="*/ 49131 w 51551"/>
                <a:gd name="connsiteY43" fmla="*/ 16147 h 29014"/>
                <a:gd name="connsiteX44" fmla="*/ 50113 w 51551"/>
                <a:gd name="connsiteY44" fmla="*/ 18188 h 29014"/>
                <a:gd name="connsiteX45" fmla="*/ 49345 w 51551"/>
                <a:gd name="connsiteY45" fmla="*/ 18671 h 29014"/>
                <a:gd name="connsiteX46" fmla="*/ 47139 w 51551"/>
                <a:gd name="connsiteY46" fmla="*/ 18563 h 29014"/>
                <a:gd name="connsiteX47" fmla="*/ 46846 w 51551"/>
                <a:gd name="connsiteY47" fmla="*/ 19420 h 29014"/>
                <a:gd name="connsiteX48" fmla="*/ 44243 w 51551"/>
                <a:gd name="connsiteY48" fmla="*/ 19190 h 29014"/>
                <a:gd name="connsiteX49" fmla="*/ 42928 w 51551"/>
                <a:gd name="connsiteY49" fmla="*/ 23335 h 29014"/>
                <a:gd name="connsiteX50" fmla="*/ 39275 w 51551"/>
                <a:gd name="connsiteY50" fmla="*/ 24377 h 29014"/>
                <a:gd name="connsiteX51" fmla="*/ 37649 w 51551"/>
                <a:gd name="connsiteY51" fmla="*/ 25324 h 29014"/>
                <a:gd name="connsiteX52" fmla="*/ 34651 w 51551"/>
                <a:gd name="connsiteY52" fmla="*/ 26466 h 29014"/>
                <a:gd name="connsiteX53" fmla="*/ 32881 w 51551"/>
                <a:gd name="connsiteY53" fmla="*/ 27327 h 29014"/>
                <a:gd name="connsiteX54" fmla="*/ 30989 w 51551"/>
                <a:gd name="connsiteY54" fmla="*/ 28656 h 29014"/>
                <a:gd name="connsiteX55" fmla="*/ 28521 w 51551"/>
                <a:gd name="connsiteY55" fmla="*/ 28985 h 29014"/>
                <a:gd name="connsiteX56" fmla="*/ 27572 w 51551"/>
                <a:gd name="connsiteY56" fmla="*/ 28067 h 29014"/>
                <a:gd name="connsiteX0" fmla="*/ 27679 w 51658"/>
                <a:gd name="connsiteY0" fmla="*/ 28067 h 29014"/>
                <a:gd name="connsiteX1" fmla="*/ 26770 w 51658"/>
                <a:gd name="connsiteY1" fmla="*/ 25908 h 29014"/>
                <a:gd name="connsiteX2" fmla="*/ 23397 w 51658"/>
                <a:gd name="connsiteY2" fmla="*/ 25691 h 29014"/>
                <a:gd name="connsiteX3" fmla="*/ 23507 w 51658"/>
                <a:gd name="connsiteY3" fmla="*/ 26980 h 29014"/>
                <a:gd name="connsiteX4" fmla="*/ 21668 w 51658"/>
                <a:gd name="connsiteY4" fmla="*/ 27369 h 29014"/>
                <a:gd name="connsiteX5" fmla="*/ 20388 w 51658"/>
                <a:gd name="connsiteY5" fmla="*/ 26477 h 29014"/>
                <a:gd name="connsiteX6" fmla="*/ 19005 w 51658"/>
                <a:gd name="connsiteY6" fmla="*/ 25022 h 29014"/>
                <a:gd name="connsiteX7" fmla="*/ 17334 w 51658"/>
                <a:gd name="connsiteY7" fmla="*/ 23673 h 29014"/>
                <a:gd name="connsiteX8" fmla="*/ 17816 w 51658"/>
                <a:gd name="connsiteY8" fmla="*/ 22885 h 29014"/>
                <a:gd name="connsiteX9" fmla="*/ 16968 w 51658"/>
                <a:gd name="connsiteY9" fmla="*/ 22397 h 29014"/>
                <a:gd name="connsiteX10" fmla="*/ 16449 w 51658"/>
                <a:gd name="connsiteY10" fmla="*/ 20005 h 29014"/>
                <a:gd name="connsiteX11" fmla="*/ 16910 w 51658"/>
                <a:gd name="connsiteY11" fmla="*/ 18418 h 29014"/>
                <a:gd name="connsiteX12" fmla="*/ 14168 w 51658"/>
                <a:gd name="connsiteY12" fmla="*/ 14283 h 29014"/>
                <a:gd name="connsiteX13" fmla="*/ 11414 w 51658"/>
                <a:gd name="connsiteY13" fmla="*/ 12969 h 29014"/>
                <a:gd name="connsiteX14" fmla="*/ 208 w 51658"/>
                <a:gd name="connsiteY14" fmla="*/ 3378 h 29014"/>
                <a:gd name="connsiteX15" fmla="*/ 5225 w 51658"/>
                <a:gd name="connsiteY15" fmla="*/ 2465 h 29014"/>
                <a:gd name="connsiteX16" fmla="*/ 18720 w 51658"/>
                <a:gd name="connsiteY16" fmla="*/ 6729 h 29014"/>
                <a:gd name="connsiteX17" fmla="*/ 20135 w 51658"/>
                <a:gd name="connsiteY17" fmla="*/ 5503 h 29014"/>
                <a:gd name="connsiteX18" fmla="*/ 19289 w 51658"/>
                <a:gd name="connsiteY18" fmla="*/ 4443 h 29014"/>
                <a:gd name="connsiteX19" fmla="*/ 19925 w 51658"/>
                <a:gd name="connsiteY19" fmla="*/ 3466 h 29014"/>
                <a:gd name="connsiteX20" fmla="*/ 21077 w 51658"/>
                <a:gd name="connsiteY20" fmla="*/ 3654 h 29014"/>
                <a:gd name="connsiteX21" fmla="*/ 23757 w 51658"/>
                <a:gd name="connsiteY21" fmla="*/ 1194 h 29014"/>
                <a:gd name="connsiteX22" fmla="*/ 28577 w 51658"/>
                <a:gd name="connsiteY22" fmla="*/ 2 h 29014"/>
                <a:gd name="connsiteX23" fmla="*/ 32646 w 51658"/>
                <a:gd name="connsiteY23" fmla="*/ 1436 h 29014"/>
                <a:gd name="connsiteX24" fmla="*/ 32286 w 51658"/>
                <a:gd name="connsiteY24" fmla="*/ 2171 h 29014"/>
                <a:gd name="connsiteX25" fmla="*/ 34216 w 51658"/>
                <a:gd name="connsiteY25" fmla="*/ 2366 h 29014"/>
                <a:gd name="connsiteX26" fmla="*/ 35756 w 51658"/>
                <a:gd name="connsiteY26" fmla="*/ 1758 h 29014"/>
                <a:gd name="connsiteX27" fmla="*/ 36340 w 51658"/>
                <a:gd name="connsiteY27" fmla="*/ 2803 h 29014"/>
                <a:gd name="connsiteX28" fmla="*/ 38468 w 51658"/>
                <a:gd name="connsiteY28" fmla="*/ 3379 h 29014"/>
                <a:gd name="connsiteX29" fmla="*/ 39332 w 51658"/>
                <a:gd name="connsiteY29" fmla="*/ 2103 h 29014"/>
                <a:gd name="connsiteX30" fmla="*/ 40607 w 51658"/>
                <a:gd name="connsiteY30" fmla="*/ 2359 h 29014"/>
                <a:gd name="connsiteX31" fmla="*/ 40575 w 51658"/>
                <a:gd name="connsiteY31" fmla="*/ 3159 h 29014"/>
                <a:gd name="connsiteX32" fmla="*/ 40459 w 51658"/>
                <a:gd name="connsiteY32" fmla="*/ 5559 h 29014"/>
                <a:gd name="connsiteX33" fmla="*/ 43404 w 51658"/>
                <a:gd name="connsiteY33" fmla="*/ 5867 h 29014"/>
                <a:gd name="connsiteX34" fmla="*/ 46410 w 51658"/>
                <a:gd name="connsiteY34" fmla="*/ 4893 h 29014"/>
                <a:gd name="connsiteX35" fmla="*/ 47913 w 51658"/>
                <a:gd name="connsiteY35" fmla="*/ 8116 h 29014"/>
                <a:gd name="connsiteX36" fmla="*/ 49231 w 51658"/>
                <a:gd name="connsiteY36" fmla="*/ 8201 h 29014"/>
                <a:gd name="connsiteX37" fmla="*/ 49723 w 51658"/>
                <a:gd name="connsiteY37" fmla="*/ 8851 h 29014"/>
                <a:gd name="connsiteX38" fmla="*/ 49401 w 51658"/>
                <a:gd name="connsiteY38" fmla="*/ 9932 h 29014"/>
                <a:gd name="connsiteX39" fmla="*/ 50461 w 51658"/>
                <a:gd name="connsiteY39" fmla="*/ 11193 h 29014"/>
                <a:gd name="connsiteX40" fmla="*/ 50400 w 51658"/>
                <a:gd name="connsiteY40" fmla="*/ 12419 h 29014"/>
                <a:gd name="connsiteX41" fmla="*/ 51658 w 51658"/>
                <a:gd name="connsiteY41" fmla="*/ 13963 h 29014"/>
                <a:gd name="connsiteX42" fmla="*/ 50309 w 51658"/>
                <a:gd name="connsiteY42" fmla="*/ 14355 h 29014"/>
                <a:gd name="connsiteX43" fmla="*/ 49488 w 51658"/>
                <a:gd name="connsiteY43" fmla="*/ 14899 h 29014"/>
                <a:gd name="connsiteX44" fmla="*/ 49238 w 51658"/>
                <a:gd name="connsiteY44" fmla="*/ 16147 h 29014"/>
                <a:gd name="connsiteX45" fmla="*/ 50220 w 51658"/>
                <a:gd name="connsiteY45" fmla="*/ 18188 h 29014"/>
                <a:gd name="connsiteX46" fmla="*/ 49452 w 51658"/>
                <a:gd name="connsiteY46" fmla="*/ 18671 h 29014"/>
                <a:gd name="connsiteX47" fmla="*/ 47246 w 51658"/>
                <a:gd name="connsiteY47" fmla="*/ 18563 h 29014"/>
                <a:gd name="connsiteX48" fmla="*/ 46953 w 51658"/>
                <a:gd name="connsiteY48" fmla="*/ 19420 h 29014"/>
                <a:gd name="connsiteX49" fmla="*/ 44350 w 51658"/>
                <a:gd name="connsiteY49" fmla="*/ 19190 h 29014"/>
                <a:gd name="connsiteX50" fmla="*/ 43035 w 51658"/>
                <a:gd name="connsiteY50" fmla="*/ 23335 h 29014"/>
                <a:gd name="connsiteX51" fmla="*/ 39382 w 51658"/>
                <a:gd name="connsiteY51" fmla="*/ 24377 h 29014"/>
                <a:gd name="connsiteX52" fmla="*/ 37756 w 51658"/>
                <a:gd name="connsiteY52" fmla="*/ 25324 h 29014"/>
                <a:gd name="connsiteX53" fmla="*/ 34758 w 51658"/>
                <a:gd name="connsiteY53" fmla="*/ 26466 h 29014"/>
                <a:gd name="connsiteX54" fmla="*/ 32988 w 51658"/>
                <a:gd name="connsiteY54" fmla="*/ 27327 h 29014"/>
                <a:gd name="connsiteX55" fmla="*/ 31096 w 51658"/>
                <a:gd name="connsiteY55" fmla="*/ 28656 h 29014"/>
                <a:gd name="connsiteX56" fmla="*/ 28628 w 51658"/>
                <a:gd name="connsiteY56" fmla="*/ 28985 h 29014"/>
                <a:gd name="connsiteX57" fmla="*/ 27679 w 51658"/>
                <a:gd name="connsiteY57" fmla="*/ 28067 h 29014"/>
                <a:gd name="connsiteX0" fmla="*/ 26818 w 50797"/>
                <a:gd name="connsiteY0" fmla="*/ 28067 h 29014"/>
                <a:gd name="connsiteX1" fmla="*/ 25909 w 50797"/>
                <a:gd name="connsiteY1" fmla="*/ 25908 h 29014"/>
                <a:gd name="connsiteX2" fmla="*/ 22536 w 50797"/>
                <a:gd name="connsiteY2" fmla="*/ 25691 h 29014"/>
                <a:gd name="connsiteX3" fmla="*/ 22646 w 50797"/>
                <a:gd name="connsiteY3" fmla="*/ 26980 h 29014"/>
                <a:gd name="connsiteX4" fmla="*/ 20807 w 50797"/>
                <a:gd name="connsiteY4" fmla="*/ 27369 h 29014"/>
                <a:gd name="connsiteX5" fmla="*/ 19527 w 50797"/>
                <a:gd name="connsiteY5" fmla="*/ 26477 h 29014"/>
                <a:gd name="connsiteX6" fmla="*/ 18144 w 50797"/>
                <a:gd name="connsiteY6" fmla="*/ 25022 h 29014"/>
                <a:gd name="connsiteX7" fmla="*/ 16473 w 50797"/>
                <a:gd name="connsiteY7" fmla="*/ 23673 h 29014"/>
                <a:gd name="connsiteX8" fmla="*/ 16955 w 50797"/>
                <a:gd name="connsiteY8" fmla="*/ 22885 h 29014"/>
                <a:gd name="connsiteX9" fmla="*/ 16107 w 50797"/>
                <a:gd name="connsiteY9" fmla="*/ 22397 h 29014"/>
                <a:gd name="connsiteX10" fmla="*/ 15588 w 50797"/>
                <a:gd name="connsiteY10" fmla="*/ 20005 h 29014"/>
                <a:gd name="connsiteX11" fmla="*/ 16049 w 50797"/>
                <a:gd name="connsiteY11" fmla="*/ 18418 h 29014"/>
                <a:gd name="connsiteX12" fmla="*/ 13307 w 50797"/>
                <a:gd name="connsiteY12" fmla="*/ 14283 h 29014"/>
                <a:gd name="connsiteX13" fmla="*/ 10553 w 50797"/>
                <a:gd name="connsiteY13" fmla="*/ 12969 h 29014"/>
                <a:gd name="connsiteX14" fmla="*/ 271 w 50797"/>
                <a:gd name="connsiteY14" fmla="*/ 5313 h 29014"/>
                <a:gd name="connsiteX15" fmla="*/ 4364 w 50797"/>
                <a:gd name="connsiteY15" fmla="*/ 2465 h 29014"/>
                <a:gd name="connsiteX16" fmla="*/ 17859 w 50797"/>
                <a:gd name="connsiteY16" fmla="*/ 6729 h 29014"/>
                <a:gd name="connsiteX17" fmla="*/ 19274 w 50797"/>
                <a:gd name="connsiteY17" fmla="*/ 5503 h 29014"/>
                <a:gd name="connsiteX18" fmla="*/ 18428 w 50797"/>
                <a:gd name="connsiteY18" fmla="*/ 4443 h 29014"/>
                <a:gd name="connsiteX19" fmla="*/ 19064 w 50797"/>
                <a:gd name="connsiteY19" fmla="*/ 3466 h 29014"/>
                <a:gd name="connsiteX20" fmla="*/ 20216 w 50797"/>
                <a:gd name="connsiteY20" fmla="*/ 3654 h 29014"/>
                <a:gd name="connsiteX21" fmla="*/ 22896 w 50797"/>
                <a:gd name="connsiteY21" fmla="*/ 1194 h 29014"/>
                <a:gd name="connsiteX22" fmla="*/ 27716 w 50797"/>
                <a:gd name="connsiteY22" fmla="*/ 2 h 29014"/>
                <a:gd name="connsiteX23" fmla="*/ 31785 w 50797"/>
                <a:gd name="connsiteY23" fmla="*/ 1436 h 29014"/>
                <a:gd name="connsiteX24" fmla="*/ 31425 w 50797"/>
                <a:gd name="connsiteY24" fmla="*/ 2171 h 29014"/>
                <a:gd name="connsiteX25" fmla="*/ 33355 w 50797"/>
                <a:gd name="connsiteY25" fmla="*/ 2366 h 29014"/>
                <a:gd name="connsiteX26" fmla="*/ 34895 w 50797"/>
                <a:gd name="connsiteY26" fmla="*/ 1758 h 29014"/>
                <a:gd name="connsiteX27" fmla="*/ 35479 w 50797"/>
                <a:gd name="connsiteY27" fmla="*/ 2803 h 29014"/>
                <a:gd name="connsiteX28" fmla="*/ 37607 w 50797"/>
                <a:gd name="connsiteY28" fmla="*/ 3379 h 29014"/>
                <a:gd name="connsiteX29" fmla="*/ 38471 w 50797"/>
                <a:gd name="connsiteY29" fmla="*/ 2103 h 29014"/>
                <a:gd name="connsiteX30" fmla="*/ 39746 w 50797"/>
                <a:gd name="connsiteY30" fmla="*/ 2359 h 29014"/>
                <a:gd name="connsiteX31" fmla="*/ 39714 w 50797"/>
                <a:gd name="connsiteY31" fmla="*/ 3159 h 29014"/>
                <a:gd name="connsiteX32" fmla="*/ 39598 w 50797"/>
                <a:gd name="connsiteY32" fmla="*/ 5559 h 29014"/>
                <a:gd name="connsiteX33" fmla="*/ 42543 w 50797"/>
                <a:gd name="connsiteY33" fmla="*/ 5867 h 29014"/>
                <a:gd name="connsiteX34" fmla="*/ 45549 w 50797"/>
                <a:gd name="connsiteY34" fmla="*/ 4893 h 29014"/>
                <a:gd name="connsiteX35" fmla="*/ 47052 w 50797"/>
                <a:gd name="connsiteY35" fmla="*/ 8116 h 29014"/>
                <a:gd name="connsiteX36" fmla="*/ 48370 w 50797"/>
                <a:gd name="connsiteY36" fmla="*/ 8201 h 29014"/>
                <a:gd name="connsiteX37" fmla="*/ 48862 w 50797"/>
                <a:gd name="connsiteY37" fmla="*/ 8851 h 29014"/>
                <a:gd name="connsiteX38" fmla="*/ 48540 w 50797"/>
                <a:gd name="connsiteY38" fmla="*/ 9932 h 29014"/>
                <a:gd name="connsiteX39" fmla="*/ 49600 w 50797"/>
                <a:gd name="connsiteY39" fmla="*/ 11193 h 29014"/>
                <a:gd name="connsiteX40" fmla="*/ 49539 w 50797"/>
                <a:gd name="connsiteY40" fmla="*/ 12419 h 29014"/>
                <a:gd name="connsiteX41" fmla="*/ 50797 w 50797"/>
                <a:gd name="connsiteY41" fmla="*/ 13963 h 29014"/>
                <a:gd name="connsiteX42" fmla="*/ 49448 w 50797"/>
                <a:gd name="connsiteY42" fmla="*/ 14355 h 29014"/>
                <a:gd name="connsiteX43" fmla="*/ 48627 w 50797"/>
                <a:gd name="connsiteY43" fmla="*/ 14899 h 29014"/>
                <a:gd name="connsiteX44" fmla="*/ 48377 w 50797"/>
                <a:gd name="connsiteY44" fmla="*/ 16147 h 29014"/>
                <a:gd name="connsiteX45" fmla="*/ 49359 w 50797"/>
                <a:gd name="connsiteY45" fmla="*/ 18188 h 29014"/>
                <a:gd name="connsiteX46" fmla="*/ 48591 w 50797"/>
                <a:gd name="connsiteY46" fmla="*/ 18671 h 29014"/>
                <a:gd name="connsiteX47" fmla="*/ 46385 w 50797"/>
                <a:gd name="connsiteY47" fmla="*/ 18563 h 29014"/>
                <a:gd name="connsiteX48" fmla="*/ 46092 w 50797"/>
                <a:gd name="connsiteY48" fmla="*/ 19420 h 29014"/>
                <a:gd name="connsiteX49" fmla="*/ 43489 w 50797"/>
                <a:gd name="connsiteY49" fmla="*/ 19190 h 29014"/>
                <a:gd name="connsiteX50" fmla="*/ 42174 w 50797"/>
                <a:gd name="connsiteY50" fmla="*/ 23335 h 29014"/>
                <a:gd name="connsiteX51" fmla="*/ 38521 w 50797"/>
                <a:gd name="connsiteY51" fmla="*/ 24377 h 29014"/>
                <a:gd name="connsiteX52" fmla="*/ 36895 w 50797"/>
                <a:gd name="connsiteY52" fmla="*/ 25324 h 29014"/>
                <a:gd name="connsiteX53" fmla="*/ 33897 w 50797"/>
                <a:gd name="connsiteY53" fmla="*/ 26466 h 29014"/>
                <a:gd name="connsiteX54" fmla="*/ 32127 w 50797"/>
                <a:gd name="connsiteY54" fmla="*/ 27327 h 29014"/>
                <a:gd name="connsiteX55" fmla="*/ 30235 w 50797"/>
                <a:gd name="connsiteY55" fmla="*/ 28656 h 29014"/>
                <a:gd name="connsiteX56" fmla="*/ 27767 w 50797"/>
                <a:gd name="connsiteY56" fmla="*/ 28985 h 29014"/>
                <a:gd name="connsiteX57" fmla="*/ 26818 w 50797"/>
                <a:gd name="connsiteY57" fmla="*/ 28067 h 29014"/>
                <a:gd name="connsiteX0" fmla="*/ 27017 w 50996"/>
                <a:gd name="connsiteY0" fmla="*/ 28067 h 29014"/>
                <a:gd name="connsiteX1" fmla="*/ 26108 w 50996"/>
                <a:gd name="connsiteY1" fmla="*/ 25908 h 29014"/>
                <a:gd name="connsiteX2" fmla="*/ 22735 w 50996"/>
                <a:gd name="connsiteY2" fmla="*/ 25691 h 29014"/>
                <a:gd name="connsiteX3" fmla="*/ 22845 w 50996"/>
                <a:gd name="connsiteY3" fmla="*/ 26980 h 29014"/>
                <a:gd name="connsiteX4" fmla="*/ 21006 w 50996"/>
                <a:gd name="connsiteY4" fmla="*/ 27369 h 29014"/>
                <a:gd name="connsiteX5" fmla="*/ 19726 w 50996"/>
                <a:gd name="connsiteY5" fmla="*/ 26477 h 29014"/>
                <a:gd name="connsiteX6" fmla="*/ 18343 w 50996"/>
                <a:gd name="connsiteY6" fmla="*/ 25022 h 29014"/>
                <a:gd name="connsiteX7" fmla="*/ 16672 w 50996"/>
                <a:gd name="connsiteY7" fmla="*/ 23673 h 29014"/>
                <a:gd name="connsiteX8" fmla="*/ 17154 w 50996"/>
                <a:gd name="connsiteY8" fmla="*/ 22885 h 29014"/>
                <a:gd name="connsiteX9" fmla="*/ 16306 w 50996"/>
                <a:gd name="connsiteY9" fmla="*/ 22397 h 29014"/>
                <a:gd name="connsiteX10" fmla="*/ 15787 w 50996"/>
                <a:gd name="connsiteY10" fmla="*/ 20005 h 29014"/>
                <a:gd name="connsiteX11" fmla="*/ 16248 w 50996"/>
                <a:gd name="connsiteY11" fmla="*/ 18418 h 29014"/>
                <a:gd name="connsiteX12" fmla="*/ 13506 w 50996"/>
                <a:gd name="connsiteY12" fmla="*/ 14283 h 29014"/>
                <a:gd name="connsiteX13" fmla="*/ 10752 w 50996"/>
                <a:gd name="connsiteY13" fmla="*/ 12969 h 29014"/>
                <a:gd name="connsiteX14" fmla="*/ 470 w 50996"/>
                <a:gd name="connsiteY14" fmla="*/ 5313 h 29014"/>
                <a:gd name="connsiteX15" fmla="*/ 2022 w 50996"/>
                <a:gd name="connsiteY15" fmla="*/ 1359 h 29014"/>
                <a:gd name="connsiteX16" fmla="*/ 4563 w 50996"/>
                <a:gd name="connsiteY16" fmla="*/ 2465 h 29014"/>
                <a:gd name="connsiteX17" fmla="*/ 18058 w 50996"/>
                <a:gd name="connsiteY17" fmla="*/ 6729 h 29014"/>
                <a:gd name="connsiteX18" fmla="*/ 19473 w 50996"/>
                <a:gd name="connsiteY18" fmla="*/ 5503 h 29014"/>
                <a:gd name="connsiteX19" fmla="*/ 18627 w 50996"/>
                <a:gd name="connsiteY19" fmla="*/ 4443 h 29014"/>
                <a:gd name="connsiteX20" fmla="*/ 19263 w 50996"/>
                <a:gd name="connsiteY20" fmla="*/ 3466 h 29014"/>
                <a:gd name="connsiteX21" fmla="*/ 20415 w 50996"/>
                <a:gd name="connsiteY21" fmla="*/ 3654 h 29014"/>
                <a:gd name="connsiteX22" fmla="*/ 23095 w 50996"/>
                <a:gd name="connsiteY22" fmla="*/ 1194 h 29014"/>
                <a:gd name="connsiteX23" fmla="*/ 27915 w 50996"/>
                <a:gd name="connsiteY23" fmla="*/ 2 h 29014"/>
                <a:gd name="connsiteX24" fmla="*/ 31984 w 50996"/>
                <a:gd name="connsiteY24" fmla="*/ 1436 h 29014"/>
                <a:gd name="connsiteX25" fmla="*/ 31624 w 50996"/>
                <a:gd name="connsiteY25" fmla="*/ 2171 h 29014"/>
                <a:gd name="connsiteX26" fmla="*/ 33554 w 50996"/>
                <a:gd name="connsiteY26" fmla="*/ 2366 h 29014"/>
                <a:gd name="connsiteX27" fmla="*/ 35094 w 50996"/>
                <a:gd name="connsiteY27" fmla="*/ 1758 h 29014"/>
                <a:gd name="connsiteX28" fmla="*/ 35678 w 50996"/>
                <a:gd name="connsiteY28" fmla="*/ 2803 h 29014"/>
                <a:gd name="connsiteX29" fmla="*/ 37806 w 50996"/>
                <a:gd name="connsiteY29" fmla="*/ 3379 h 29014"/>
                <a:gd name="connsiteX30" fmla="*/ 38670 w 50996"/>
                <a:gd name="connsiteY30" fmla="*/ 2103 h 29014"/>
                <a:gd name="connsiteX31" fmla="*/ 39945 w 50996"/>
                <a:gd name="connsiteY31" fmla="*/ 2359 h 29014"/>
                <a:gd name="connsiteX32" fmla="*/ 39913 w 50996"/>
                <a:gd name="connsiteY32" fmla="*/ 3159 h 29014"/>
                <a:gd name="connsiteX33" fmla="*/ 39797 w 50996"/>
                <a:gd name="connsiteY33" fmla="*/ 5559 h 29014"/>
                <a:gd name="connsiteX34" fmla="*/ 42742 w 50996"/>
                <a:gd name="connsiteY34" fmla="*/ 5867 h 29014"/>
                <a:gd name="connsiteX35" fmla="*/ 45748 w 50996"/>
                <a:gd name="connsiteY35" fmla="*/ 4893 h 29014"/>
                <a:gd name="connsiteX36" fmla="*/ 47251 w 50996"/>
                <a:gd name="connsiteY36" fmla="*/ 8116 h 29014"/>
                <a:gd name="connsiteX37" fmla="*/ 48569 w 50996"/>
                <a:gd name="connsiteY37" fmla="*/ 8201 h 29014"/>
                <a:gd name="connsiteX38" fmla="*/ 49061 w 50996"/>
                <a:gd name="connsiteY38" fmla="*/ 8851 h 29014"/>
                <a:gd name="connsiteX39" fmla="*/ 48739 w 50996"/>
                <a:gd name="connsiteY39" fmla="*/ 9932 h 29014"/>
                <a:gd name="connsiteX40" fmla="*/ 49799 w 50996"/>
                <a:gd name="connsiteY40" fmla="*/ 11193 h 29014"/>
                <a:gd name="connsiteX41" fmla="*/ 49738 w 50996"/>
                <a:gd name="connsiteY41" fmla="*/ 12419 h 29014"/>
                <a:gd name="connsiteX42" fmla="*/ 50996 w 50996"/>
                <a:gd name="connsiteY42" fmla="*/ 13963 h 29014"/>
                <a:gd name="connsiteX43" fmla="*/ 49647 w 50996"/>
                <a:gd name="connsiteY43" fmla="*/ 14355 h 29014"/>
                <a:gd name="connsiteX44" fmla="*/ 48826 w 50996"/>
                <a:gd name="connsiteY44" fmla="*/ 14899 h 29014"/>
                <a:gd name="connsiteX45" fmla="*/ 48576 w 50996"/>
                <a:gd name="connsiteY45" fmla="*/ 16147 h 29014"/>
                <a:gd name="connsiteX46" fmla="*/ 49558 w 50996"/>
                <a:gd name="connsiteY46" fmla="*/ 18188 h 29014"/>
                <a:gd name="connsiteX47" fmla="*/ 48790 w 50996"/>
                <a:gd name="connsiteY47" fmla="*/ 18671 h 29014"/>
                <a:gd name="connsiteX48" fmla="*/ 46584 w 50996"/>
                <a:gd name="connsiteY48" fmla="*/ 18563 h 29014"/>
                <a:gd name="connsiteX49" fmla="*/ 46291 w 50996"/>
                <a:gd name="connsiteY49" fmla="*/ 19420 h 29014"/>
                <a:gd name="connsiteX50" fmla="*/ 43688 w 50996"/>
                <a:gd name="connsiteY50" fmla="*/ 19190 h 29014"/>
                <a:gd name="connsiteX51" fmla="*/ 42373 w 50996"/>
                <a:gd name="connsiteY51" fmla="*/ 23335 h 29014"/>
                <a:gd name="connsiteX52" fmla="*/ 38720 w 50996"/>
                <a:gd name="connsiteY52" fmla="*/ 24377 h 29014"/>
                <a:gd name="connsiteX53" fmla="*/ 37094 w 50996"/>
                <a:gd name="connsiteY53" fmla="*/ 25324 h 29014"/>
                <a:gd name="connsiteX54" fmla="*/ 34096 w 50996"/>
                <a:gd name="connsiteY54" fmla="*/ 26466 h 29014"/>
                <a:gd name="connsiteX55" fmla="*/ 32326 w 50996"/>
                <a:gd name="connsiteY55" fmla="*/ 27327 h 29014"/>
                <a:gd name="connsiteX56" fmla="*/ 30434 w 50996"/>
                <a:gd name="connsiteY56" fmla="*/ 28656 h 29014"/>
                <a:gd name="connsiteX57" fmla="*/ 27966 w 50996"/>
                <a:gd name="connsiteY57" fmla="*/ 28985 h 29014"/>
                <a:gd name="connsiteX58" fmla="*/ 27017 w 50996"/>
                <a:gd name="connsiteY58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9702 w 52640"/>
                <a:gd name="connsiteY18" fmla="*/ 6729 h 29014"/>
                <a:gd name="connsiteX19" fmla="*/ 21117 w 52640"/>
                <a:gd name="connsiteY19" fmla="*/ 5503 h 29014"/>
                <a:gd name="connsiteX20" fmla="*/ 20271 w 52640"/>
                <a:gd name="connsiteY20" fmla="*/ 4443 h 29014"/>
                <a:gd name="connsiteX21" fmla="*/ 20907 w 52640"/>
                <a:gd name="connsiteY21" fmla="*/ 3466 h 29014"/>
                <a:gd name="connsiteX22" fmla="*/ 22059 w 52640"/>
                <a:gd name="connsiteY22" fmla="*/ 3654 h 29014"/>
                <a:gd name="connsiteX23" fmla="*/ 24739 w 52640"/>
                <a:gd name="connsiteY23" fmla="*/ 1194 h 29014"/>
                <a:gd name="connsiteX24" fmla="*/ 29559 w 52640"/>
                <a:gd name="connsiteY24" fmla="*/ 2 h 29014"/>
                <a:gd name="connsiteX25" fmla="*/ 33628 w 52640"/>
                <a:gd name="connsiteY25" fmla="*/ 1436 h 29014"/>
                <a:gd name="connsiteX26" fmla="*/ 33268 w 52640"/>
                <a:gd name="connsiteY26" fmla="*/ 2171 h 29014"/>
                <a:gd name="connsiteX27" fmla="*/ 35198 w 52640"/>
                <a:gd name="connsiteY27" fmla="*/ 2366 h 29014"/>
                <a:gd name="connsiteX28" fmla="*/ 36738 w 52640"/>
                <a:gd name="connsiteY28" fmla="*/ 1758 h 29014"/>
                <a:gd name="connsiteX29" fmla="*/ 37322 w 52640"/>
                <a:gd name="connsiteY29" fmla="*/ 2803 h 29014"/>
                <a:gd name="connsiteX30" fmla="*/ 39450 w 52640"/>
                <a:gd name="connsiteY30" fmla="*/ 3379 h 29014"/>
                <a:gd name="connsiteX31" fmla="*/ 40314 w 52640"/>
                <a:gd name="connsiteY31" fmla="*/ 2103 h 29014"/>
                <a:gd name="connsiteX32" fmla="*/ 41589 w 52640"/>
                <a:gd name="connsiteY32" fmla="*/ 2359 h 29014"/>
                <a:gd name="connsiteX33" fmla="*/ 41557 w 52640"/>
                <a:gd name="connsiteY33" fmla="*/ 3159 h 29014"/>
                <a:gd name="connsiteX34" fmla="*/ 41441 w 52640"/>
                <a:gd name="connsiteY34" fmla="*/ 5559 h 29014"/>
                <a:gd name="connsiteX35" fmla="*/ 44386 w 52640"/>
                <a:gd name="connsiteY35" fmla="*/ 5867 h 29014"/>
                <a:gd name="connsiteX36" fmla="*/ 47392 w 52640"/>
                <a:gd name="connsiteY36" fmla="*/ 4893 h 29014"/>
                <a:gd name="connsiteX37" fmla="*/ 48895 w 52640"/>
                <a:gd name="connsiteY37" fmla="*/ 8116 h 29014"/>
                <a:gd name="connsiteX38" fmla="*/ 50213 w 52640"/>
                <a:gd name="connsiteY38" fmla="*/ 8201 h 29014"/>
                <a:gd name="connsiteX39" fmla="*/ 50705 w 52640"/>
                <a:gd name="connsiteY39" fmla="*/ 8851 h 29014"/>
                <a:gd name="connsiteX40" fmla="*/ 50383 w 52640"/>
                <a:gd name="connsiteY40" fmla="*/ 9932 h 29014"/>
                <a:gd name="connsiteX41" fmla="*/ 51443 w 52640"/>
                <a:gd name="connsiteY41" fmla="*/ 11193 h 29014"/>
                <a:gd name="connsiteX42" fmla="*/ 51382 w 52640"/>
                <a:gd name="connsiteY42" fmla="*/ 12419 h 29014"/>
                <a:gd name="connsiteX43" fmla="*/ 52640 w 52640"/>
                <a:gd name="connsiteY43" fmla="*/ 13963 h 29014"/>
                <a:gd name="connsiteX44" fmla="*/ 51291 w 52640"/>
                <a:gd name="connsiteY44" fmla="*/ 14355 h 29014"/>
                <a:gd name="connsiteX45" fmla="*/ 50470 w 52640"/>
                <a:gd name="connsiteY45" fmla="*/ 14899 h 29014"/>
                <a:gd name="connsiteX46" fmla="*/ 50220 w 52640"/>
                <a:gd name="connsiteY46" fmla="*/ 16147 h 29014"/>
                <a:gd name="connsiteX47" fmla="*/ 51202 w 52640"/>
                <a:gd name="connsiteY47" fmla="*/ 18188 h 29014"/>
                <a:gd name="connsiteX48" fmla="*/ 50434 w 52640"/>
                <a:gd name="connsiteY48" fmla="*/ 18671 h 29014"/>
                <a:gd name="connsiteX49" fmla="*/ 48228 w 52640"/>
                <a:gd name="connsiteY49" fmla="*/ 18563 h 29014"/>
                <a:gd name="connsiteX50" fmla="*/ 47935 w 52640"/>
                <a:gd name="connsiteY50" fmla="*/ 19420 h 29014"/>
                <a:gd name="connsiteX51" fmla="*/ 45332 w 52640"/>
                <a:gd name="connsiteY51" fmla="*/ 19190 h 29014"/>
                <a:gd name="connsiteX52" fmla="*/ 44017 w 52640"/>
                <a:gd name="connsiteY52" fmla="*/ 23335 h 29014"/>
                <a:gd name="connsiteX53" fmla="*/ 40364 w 52640"/>
                <a:gd name="connsiteY53" fmla="*/ 24377 h 29014"/>
                <a:gd name="connsiteX54" fmla="*/ 38738 w 52640"/>
                <a:gd name="connsiteY54" fmla="*/ 25324 h 29014"/>
                <a:gd name="connsiteX55" fmla="*/ 35740 w 52640"/>
                <a:gd name="connsiteY55" fmla="*/ 26466 h 29014"/>
                <a:gd name="connsiteX56" fmla="*/ 33970 w 52640"/>
                <a:gd name="connsiteY56" fmla="*/ 27327 h 29014"/>
                <a:gd name="connsiteX57" fmla="*/ 32078 w 52640"/>
                <a:gd name="connsiteY57" fmla="*/ 28656 h 29014"/>
                <a:gd name="connsiteX58" fmla="*/ 29610 w 52640"/>
                <a:gd name="connsiteY58" fmla="*/ 28985 h 29014"/>
                <a:gd name="connsiteX59" fmla="*/ 28661 w 52640"/>
                <a:gd name="connsiteY59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9702 w 52640"/>
                <a:gd name="connsiteY19" fmla="*/ 6729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502 w 52640"/>
                <a:gd name="connsiteY21" fmla="*/ 298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0907 w 52640"/>
                <a:gd name="connsiteY22" fmla="*/ 3585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2871 w 52640"/>
                <a:gd name="connsiteY22" fmla="*/ 1558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9815 h 30762"/>
                <a:gd name="connsiteX1" fmla="*/ 27752 w 52640"/>
                <a:gd name="connsiteY1" fmla="*/ 27656 h 30762"/>
                <a:gd name="connsiteX2" fmla="*/ 24379 w 52640"/>
                <a:gd name="connsiteY2" fmla="*/ 27439 h 30762"/>
                <a:gd name="connsiteX3" fmla="*/ 24489 w 52640"/>
                <a:gd name="connsiteY3" fmla="*/ 28728 h 30762"/>
                <a:gd name="connsiteX4" fmla="*/ 22650 w 52640"/>
                <a:gd name="connsiteY4" fmla="*/ 29117 h 30762"/>
                <a:gd name="connsiteX5" fmla="*/ 21370 w 52640"/>
                <a:gd name="connsiteY5" fmla="*/ 28225 h 30762"/>
                <a:gd name="connsiteX6" fmla="*/ 19987 w 52640"/>
                <a:gd name="connsiteY6" fmla="*/ 26770 h 30762"/>
                <a:gd name="connsiteX7" fmla="*/ 18316 w 52640"/>
                <a:gd name="connsiteY7" fmla="*/ 25421 h 30762"/>
                <a:gd name="connsiteX8" fmla="*/ 18798 w 52640"/>
                <a:gd name="connsiteY8" fmla="*/ 24633 h 30762"/>
                <a:gd name="connsiteX9" fmla="*/ 17950 w 52640"/>
                <a:gd name="connsiteY9" fmla="*/ 24145 h 30762"/>
                <a:gd name="connsiteX10" fmla="*/ 17431 w 52640"/>
                <a:gd name="connsiteY10" fmla="*/ 21753 h 30762"/>
                <a:gd name="connsiteX11" fmla="*/ 17892 w 52640"/>
                <a:gd name="connsiteY11" fmla="*/ 20166 h 30762"/>
                <a:gd name="connsiteX12" fmla="*/ 15150 w 52640"/>
                <a:gd name="connsiteY12" fmla="*/ 16031 h 30762"/>
                <a:gd name="connsiteX13" fmla="*/ 12396 w 52640"/>
                <a:gd name="connsiteY13" fmla="*/ 14717 h 30762"/>
                <a:gd name="connsiteX14" fmla="*/ 2114 w 52640"/>
                <a:gd name="connsiteY14" fmla="*/ 7061 h 30762"/>
                <a:gd name="connsiteX15" fmla="*/ 85 w 52640"/>
                <a:gd name="connsiteY15" fmla="*/ 5594 h 30762"/>
                <a:gd name="connsiteX16" fmla="*/ 3666 w 52640"/>
                <a:gd name="connsiteY16" fmla="*/ 3107 h 30762"/>
                <a:gd name="connsiteX17" fmla="*/ 6207 w 52640"/>
                <a:gd name="connsiteY17" fmla="*/ 4213 h 30762"/>
                <a:gd name="connsiteX18" fmla="*/ 9327 w 52640"/>
                <a:gd name="connsiteY18" fmla="*/ 4305 h 30762"/>
                <a:gd name="connsiteX19" fmla="*/ 13233 w 52640"/>
                <a:gd name="connsiteY19" fmla="*/ 2029 h 30762"/>
                <a:gd name="connsiteX20" fmla="*/ 17420 w 52640"/>
                <a:gd name="connsiteY20" fmla="*/ 1631 h 30762"/>
                <a:gd name="connsiteX21" fmla="*/ 20502 w 52640"/>
                <a:gd name="connsiteY21" fmla="*/ 2046 h 30762"/>
                <a:gd name="connsiteX22" fmla="*/ 22871 w 52640"/>
                <a:gd name="connsiteY22" fmla="*/ 3187 h 30762"/>
                <a:gd name="connsiteX23" fmla="*/ 22059 w 52640"/>
                <a:gd name="connsiteY23" fmla="*/ 5402 h 30762"/>
                <a:gd name="connsiteX24" fmla="*/ 24739 w 52640"/>
                <a:gd name="connsiteY24" fmla="*/ 2942 h 30762"/>
                <a:gd name="connsiteX25" fmla="*/ 38107 w 52640"/>
                <a:gd name="connsiteY25" fmla="*/ 0 h 30762"/>
                <a:gd name="connsiteX26" fmla="*/ 33628 w 52640"/>
                <a:gd name="connsiteY26" fmla="*/ 3184 h 30762"/>
                <a:gd name="connsiteX27" fmla="*/ 33268 w 52640"/>
                <a:gd name="connsiteY27" fmla="*/ 3919 h 30762"/>
                <a:gd name="connsiteX28" fmla="*/ 35198 w 52640"/>
                <a:gd name="connsiteY28" fmla="*/ 4114 h 30762"/>
                <a:gd name="connsiteX29" fmla="*/ 36738 w 52640"/>
                <a:gd name="connsiteY29" fmla="*/ 3506 h 30762"/>
                <a:gd name="connsiteX30" fmla="*/ 37322 w 52640"/>
                <a:gd name="connsiteY30" fmla="*/ 4551 h 30762"/>
                <a:gd name="connsiteX31" fmla="*/ 39450 w 52640"/>
                <a:gd name="connsiteY31" fmla="*/ 5127 h 30762"/>
                <a:gd name="connsiteX32" fmla="*/ 40314 w 52640"/>
                <a:gd name="connsiteY32" fmla="*/ 3851 h 30762"/>
                <a:gd name="connsiteX33" fmla="*/ 41589 w 52640"/>
                <a:gd name="connsiteY33" fmla="*/ 4107 h 30762"/>
                <a:gd name="connsiteX34" fmla="*/ 41557 w 52640"/>
                <a:gd name="connsiteY34" fmla="*/ 4907 h 30762"/>
                <a:gd name="connsiteX35" fmla="*/ 41441 w 52640"/>
                <a:gd name="connsiteY35" fmla="*/ 7307 h 30762"/>
                <a:gd name="connsiteX36" fmla="*/ 44386 w 52640"/>
                <a:gd name="connsiteY36" fmla="*/ 7615 h 30762"/>
                <a:gd name="connsiteX37" fmla="*/ 47392 w 52640"/>
                <a:gd name="connsiteY37" fmla="*/ 6641 h 30762"/>
                <a:gd name="connsiteX38" fmla="*/ 48895 w 52640"/>
                <a:gd name="connsiteY38" fmla="*/ 9864 h 30762"/>
                <a:gd name="connsiteX39" fmla="*/ 50213 w 52640"/>
                <a:gd name="connsiteY39" fmla="*/ 9949 h 30762"/>
                <a:gd name="connsiteX40" fmla="*/ 50705 w 52640"/>
                <a:gd name="connsiteY40" fmla="*/ 10599 h 30762"/>
                <a:gd name="connsiteX41" fmla="*/ 50383 w 52640"/>
                <a:gd name="connsiteY41" fmla="*/ 11680 h 30762"/>
                <a:gd name="connsiteX42" fmla="*/ 51443 w 52640"/>
                <a:gd name="connsiteY42" fmla="*/ 12941 h 30762"/>
                <a:gd name="connsiteX43" fmla="*/ 51382 w 52640"/>
                <a:gd name="connsiteY43" fmla="*/ 14167 h 30762"/>
                <a:gd name="connsiteX44" fmla="*/ 52640 w 52640"/>
                <a:gd name="connsiteY44" fmla="*/ 15711 h 30762"/>
                <a:gd name="connsiteX45" fmla="*/ 51291 w 52640"/>
                <a:gd name="connsiteY45" fmla="*/ 16103 h 30762"/>
                <a:gd name="connsiteX46" fmla="*/ 50470 w 52640"/>
                <a:gd name="connsiteY46" fmla="*/ 16647 h 30762"/>
                <a:gd name="connsiteX47" fmla="*/ 50220 w 52640"/>
                <a:gd name="connsiteY47" fmla="*/ 17895 h 30762"/>
                <a:gd name="connsiteX48" fmla="*/ 51202 w 52640"/>
                <a:gd name="connsiteY48" fmla="*/ 19936 h 30762"/>
                <a:gd name="connsiteX49" fmla="*/ 50434 w 52640"/>
                <a:gd name="connsiteY49" fmla="*/ 20419 h 30762"/>
                <a:gd name="connsiteX50" fmla="*/ 48228 w 52640"/>
                <a:gd name="connsiteY50" fmla="*/ 20311 h 30762"/>
                <a:gd name="connsiteX51" fmla="*/ 47935 w 52640"/>
                <a:gd name="connsiteY51" fmla="*/ 21168 h 30762"/>
                <a:gd name="connsiteX52" fmla="*/ 45332 w 52640"/>
                <a:gd name="connsiteY52" fmla="*/ 20938 h 30762"/>
                <a:gd name="connsiteX53" fmla="*/ 44017 w 52640"/>
                <a:gd name="connsiteY53" fmla="*/ 25083 h 30762"/>
                <a:gd name="connsiteX54" fmla="*/ 40364 w 52640"/>
                <a:gd name="connsiteY54" fmla="*/ 26125 h 30762"/>
                <a:gd name="connsiteX55" fmla="*/ 38738 w 52640"/>
                <a:gd name="connsiteY55" fmla="*/ 27072 h 30762"/>
                <a:gd name="connsiteX56" fmla="*/ 35740 w 52640"/>
                <a:gd name="connsiteY56" fmla="*/ 28214 h 30762"/>
                <a:gd name="connsiteX57" fmla="*/ 33970 w 52640"/>
                <a:gd name="connsiteY57" fmla="*/ 29075 h 30762"/>
                <a:gd name="connsiteX58" fmla="*/ 32078 w 52640"/>
                <a:gd name="connsiteY58" fmla="*/ 30404 h 30762"/>
                <a:gd name="connsiteX59" fmla="*/ 29610 w 52640"/>
                <a:gd name="connsiteY59" fmla="*/ 30733 h 30762"/>
                <a:gd name="connsiteX60" fmla="*/ 28661 w 52640"/>
                <a:gd name="connsiteY60" fmla="*/ 29815 h 30762"/>
                <a:gd name="connsiteX0" fmla="*/ 28661 w 52640"/>
                <a:gd name="connsiteY0" fmla="*/ 29892 h 30839"/>
                <a:gd name="connsiteX1" fmla="*/ 27752 w 52640"/>
                <a:gd name="connsiteY1" fmla="*/ 27733 h 30839"/>
                <a:gd name="connsiteX2" fmla="*/ 24379 w 52640"/>
                <a:gd name="connsiteY2" fmla="*/ 27516 h 30839"/>
                <a:gd name="connsiteX3" fmla="*/ 24489 w 52640"/>
                <a:gd name="connsiteY3" fmla="*/ 28805 h 30839"/>
                <a:gd name="connsiteX4" fmla="*/ 22650 w 52640"/>
                <a:gd name="connsiteY4" fmla="*/ 29194 h 30839"/>
                <a:gd name="connsiteX5" fmla="*/ 21370 w 52640"/>
                <a:gd name="connsiteY5" fmla="*/ 28302 h 30839"/>
                <a:gd name="connsiteX6" fmla="*/ 19987 w 52640"/>
                <a:gd name="connsiteY6" fmla="*/ 26847 h 30839"/>
                <a:gd name="connsiteX7" fmla="*/ 18316 w 52640"/>
                <a:gd name="connsiteY7" fmla="*/ 25498 h 30839"/>
                <a:gd name="connsiteX8" fmla="*/ 18798 w 52640"/>
                <a:gd name="connsiteY8" fmla="*/ 24710 h 30839"/>
                <a:gd name="connsiteX9" fmla="*/ 17950 w 52640"/>
                <a:gd name="connsiteY9" fmla="*/ 24222 h 30839"/>
                <a:gd name="connsiteX10" fmla="*/ 17431 w 52640"/>
                <a:gd name="connsiteY10" fmla="*/ 21830 h 30839"/>
                <a:gd name="connsiteX11" fmla="*/ 17892 w 52640"/>
                <a:gd name="connsiteY11" fmla="*/ 20243 h 30839"/>
                <a:gd name="connsiteX12" fmla="*/ 15150 w 52640"/>
                <a:gd name="connsiteY12" fmla="*/ 16108 h 30839"/>
                <a:gd name="connsiteX13" fmla="*/ 12396 w 52640"/>
                <a:gd name="connsiteY13" fmla="*/ 14794 h 30839"/>
                <a:gd name="connsiteX14" fmla="*/ 2114 w 52640"/>
                <a:gd name="connsiteY14" fmla="*/ 7138 h 30839"/>
                <a:gd name="connsiteX15" fmla="*/ 85 w 52640"/>
                <a:gd name="connsiteY15" fmla="*/ 5671 h 30839"/>
                <a:gd name="connsiteX16" fmla="*/ 3666 w 52640"/>
                <a:gd name="connsiteY16" fmla="*/ 3184 h 30839"/>
                <a:gd name="connsiteX17" fmla="*/ 6207 w 52640"/>
                <a:gd name="connsiteY17" fmla="*/ 4290 h 30839"/>
                <a:gd name="connsiteX18" fmla="*/ 9327 w 52640"/>
                <a:gd name="connsiteY18" fmla="*/ 4382 h 30839"/>
                <a:gd name="connsiteX19" fmla="*/ 13233 w 52640"/>
                <a:gd name="connsiteY19" fmla="*/ 2106 h 30839"/>
                <a:gd name="connsiteX20" fmla="*/ 17420 w 52640"/>
                <a:gd name="connsiteY20" fmla="*/ 1708 h 30839"/>
                <a:gd name="connsiteX21" fmla="*/ 20502 w 52640"/>
                <a:gd name="connsiteY21" fmla="*/ 2123 h 30839"/>
                <a:gd name="connsiteX22" fmla="*/ 22871 w 52640"/>
                <a:gd name="connsiteY22" fmla="*/ 3264 h 30839"/>
                <a:gd name="connsiteX23" fmla="*/ 22059 w 52640"/>
                <a:gd name="connsiteY23" fmla="*/ 5479 h 30839"/>
                <a:gd name="connsiteX24" fmla="*/ 33287 w 52640"/>
                <a:gd name="connsiteY24" fmla="*/ 1361 h 30839"/>
                <a:gd name="connsiteX25" fmla="*/ 38107 w 52640"/>
                <a:gd name="connsiteY25" fmla="*/ 77 h 30839"/>
                <a:gd name="connsiteX26" fmla="*/ 33628 w 52640"/>
                <a:gd name="connsiteY26" fmla="*/ 3261 h 30839"/>
                <a:gd name="connsiteX27" fmla="*/ 33268 w 52640"/>
                <a:gd name="connsiteY27" fmla="*/ 3996 h 30839"/>
                <a:gd name="connsiteX28" fmla="*/ 35198 w 52640"/>
                <a:gd name="connsiteY28" fmla="*/ 4191 h 30839"/>
                <a:gd name="connsiteX29" fmla="*/ 36738 w 52640"/>
                <a:gd name="connsiteY29" fmla="*/ 3583 h 30839"/>
                <a:gd name="connsiteX30" fmla="*/ 37322 w 52640"/>
                <a:gd name="connsiteY30" fmla="*/ 4628 h 30839"/>
                <a:gd name="connsiteX31" fmla="*/ 39450 w 52640"/>
                <a:gd name="connsiteY31" fmla="*/ 5204 h 30839"/>
                <a:gd name="connsiteX32" fmla="*/ 40314 w 52640"/>
                <a:gd name="connsiteY32" fmla="*/ 3928 h 30839"/>
                <a:gd name="connsiteX33" fmla="*/ 41589 w 52640"/>
                <a:gd name="connsiteY33" fmla="*/ 4184 h 30839"/>
                <a:gd name="connsiteX34" fmla="*/ 41557 w 52640"/>
                <a:gd name="connsiteY34" fmla="*/ 4984 h 30839"/>
                <a:gd name="connsiteX35" fmla="*/ 41441 w 52640"/>
                <a:gd name="connsiteY35" fmla="*/ 7384 h 30839"/>
                <a:gd name="connsiteX36" fmla="*/ 44386 w 52640"/>
                <a:gd name="connsiteY36" fmla="*/ 7692 h 30839"/>
                <a:gd name="connsiteX37" fmla="*/ 47392 w 52640"/>
                <a:gd name="connsiteY37" fmla="*/ 6718 h 30839"/>
                <a:gd name="connsiteX38" fmla="*/ 48895 w 52640"/>
                <a:gd name="connsiteY38" fmla="*/ 9941 h 30839"/>
                <a:gd name="connsiteX39" fmla="*/ 50213 w 52640"/>
                <a:gd name="connsiteY39" fmla="*/ 10026 h 30839"/>
                <a:gd name="connsiteX40" fmla="*/ 50705 w 52640"/>
                <a:gd name="connsiteY40" fmla="*/ 10676 h 30839"/>
                <a:gd name="connsiteX41" fmla="*/ 50383 w 52640"/>
                <a:gd name="connsiteY41" fmla="*/ 11757 h 30839"/>
                <a:gd name="connsiteX42" fmla="*/ 51443 w 52640"/>
                <a:gd name="connsiteY42" fmla="*/ 13018 h 30839"/>
                <a:gd name="connsiteX43" fmla="*/ 51382 w 52640"/>
                <a:gd name="connsiteY43" fmla="*/ 14244 h 30839"/>
                <a:gd name="connsiteX44" fmla="*/ 52640 w 52640"/>
                <a:gd name="connsiteY44" fmla="*/ 15788 h 30839"/>
                <a:gd name="connsiteX45" fmla="*/ 51291 w 52640"/>
                <a:gd name="connsiteY45" fmla="*/ 16180 h 30839"/>
                <a:gd name="connsiteX46" fmla="*/ 50470 w 52640"/>
                <a:gd name="connsiteY46" fmla="*/ 16724 h 30839"/>
                <a:gd name="connsiteX47" fmla="*/ 50220 w 52640"/>
                <a:gd name="connsiteY47" fmla="*/ 17972 h 30839"/>
                <a:gd name="connsiteX48" fmla="*/ 51202 w 52640"/>
                <a:gd name="connsiteY48" fmla="*/ 20013 h 30839"/>
                <a:gd name="connsiteX49" fmla="*/ 50434 w 52640"/>
                <a:gd name="connsiteY49" fmla="*/ 20496 h 30839"/>
                <a:gd name="connsiteX50" fmla="*/ 48228 w 52640"/>
                <a:gd name="connsiteY50" fmla="*/ 20388 h 30839"/>
                <a:gd name="connsiteX51" fmla="*/ 47935 w 52640"/>
                <a:gd name="connsiteY51" fmla="*/ 21245 h 30839"/>
                <a:gd name="connsiteX52" fmla="*/ 45332 w 52640"/>
                <a:gd name="connsiteY52" fmla="*/ 21015 h 30839"/>
                <a:gd name="connsiteX53" fmla="*/ 44017 w 52640"/>
                <a:gd name="connsiteY53" fmla="*/ 25160 h 30839"/>
                <a:gd name="connsiteX54" fmla="*/ 40364 w 52640"/>
                <a:gd name="connsiteY54" fmla="*/ 26202 h 30839"/>
                <a:gd name="connsiteX55" fmla="*/ 38738 w 52640"/>
                <a:gd name="connsiteY55" fmla="*/ 27149 h 30839"/>
                <a:gd name="connsiteX56" fmla="*/ 35740 w 52640"/>
                <a:gd name="connsiteY56" fmla="*/ 28291 h 30839"/>
                <a:gd name="connsiteX57" fmla="*/ 33970 w 52640"/>
                <a:gd name="connsiteY57" fmla="*/ 29152 h 30839"/>
                <a:gd name="connsiteX58" fmla="*/ 32078 w 52640"/>
                <a:gd name="connsiteY58" fmla="*/ 30481 h 30839"/>
                <a:gd name="connsiteX59" fmla="*/ 29610 w 52640"/>
                <a:gd name="connsiteY59" fmla="*/ 30810 h 30839"/>
                <a:gd name="connsiteX60" fmla="*/ 28661 w 52640"/>
                <a:gd name="connsiteY60" fmla="*/ 29892 h 30839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2871 w 52640"/>
                <a:gd name="connsiteY22" fmla="*/ 3233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3102 w 52640"/>
                <a:gd name="connsiteY22" fmla="*/ 2496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30236 h 31183"/>
                <a:gd name="connsiteX1" fmla="*/ 27752 w 52640"/>
                <a:gd name="connsiteY1" fmla="*/ 28077 h 31183"/>
                <a:gd name="connsiteX2" fmla="*/ 24379 w 52640"/>
                <a:gd name="connsiteY2" fmla="*/ 27860 h 31183"/>
                <a:gd name="connsiteX3" fmla="*/ 24489 w 52640"/>
                <a:gd name="connsiteY3" fmla="*/ 29149 h 31183"/>
                <a:gd name="connsiteX4" fmla="*/ 22650 w 52640"/>
                <a:gd name="connsiteY4" fmla="*/ 29538 h 31183"/>
                <a:gd name="connsiteX5" fmla="*/ 21370 w 52640"/>
                <a:gd name="connsiteY5" fmla="*/ 28646 h 31183"/>
                <a:gd name="connsiteX6" fmla="*/ 19987 w 52640"/>
                <a:gd name="connsiteY6" fmla="*/ 27191 h 31183"/>
                <a:gd name="connsiteX7" fmla="*/ 18316 w 52640"/>
                <a:gd name="connsiteY7" fmla="*/ 25842 h 31183"/>
                <a:gd name="connsiteX8" fmla="*/ 18798 w 52640"/>
                <a:gd name="connsiteY8" fmla="*/ 25054 h 31183"/>
                <a:gd name="connsiteX9" fmla="*/ 17950 w 52640"/>
                <a:gd name="connsiteY9" fmla="*/ 24566 h 31183"/>
                <a:gd name="connsiteX10" fmla="*/ 17431 w 52640"/>
                <a:gd name="connsiteY10" fmla="*/ 22174 h 31183"/>
                <a:gd name="connsiteX11" fmla="*/ 17892 w 52640"/>
                <a:gd name="connsiteY11" fmla="*/ 20587 h 31183"/>
                <a:gd name="connsiteX12" fmla="*/ 15150 w 52640"/>
                <a:gd name="connsiteY12" fmla="*/ 16452 h 31183"/>
                <a:gd name="connsiteX13" fmla="*/ 12396 w 52640"/>
                <a:gd name="connsiteY13" fmla="*/ 15138 h 31183"/>
                <a:gd name="connsiteX14" fmla="*/ 2114 w 52640"/>
                <a:gd name="connsiteY14" fmla="*/ 7482 h 31183"/>
                <a:gd name="connsiteX15" fmla="*/ 85 w 52640"/>
                <a:gd name="connsiteY15" fmla="*/ 6015 h 31183"/>
                <a:gd name="connsiteX16" fmla="*/ 3666 w 52640"/>
                <a:gd name="connsiteY16" fmla="*/ 3528 h 31183"/>
                <a:gd name="connsiteX17" fmla="*/ 6207 w 52640"/>
                <a:gd name="connsiteY17" fmla="*/ 4634 h 31183"/>
                <a:gd name="connsiteX18" fmla="*/ 9327 w 52640"/>
                <a:gd name="connsiteY18" fmla="*/ 4726 h 31183"/>
                <a:gd name="connsiteX19" fmla="*/ 13233 w 52640"/>
                <a:gd name="connsiteY19" fmla="*/ 2450 h 31183"/>
                <a:gd name="connsiteX20" fmla="*/ 17420 w 52640"/>
                <a:gd name="connsiteY20" fmla="*/ 2052 h 31183"/>
                <a:gd name="connsiteX21" fmla="*/ 20502 w 52640"/>
                <a:gd name="connsiteY21" fmla="*/ 2467 h 31183"/>
                <a:gd name="connsiteX22" fmla="*/ 23102 w 52640"/>
                <a:gd name="connsiteY22" fmla="*/ 2871 h 31183"/>
                <a:gd name="connsiteX23" fmla="*/ 29452 w 52640"/>
                <a:gd name="connsiteY23" fmla="*/ 1401 h 31183"/>
                <a:gd name="connsiteX24" fmla="*/ 33403 w 52640"/>
                <a:gd name="connsiteY24" fmla="*/ 139 h 31183"/>
                <a:gd name="connsiteX25" fmla="*/ 38107 w 52640"/>
                <a:gd name="connsiteY25" fmla="*/ 421 h 31183"/>
                <a:gd name="connsiteX26" fmla="*/ 33628 w 52640"/>
                <a:gd name="connsiteY26" fmla="*/ 3605 h 31183"/>
                <a:gd name="connsiteX27" fmla="*/ 33268 w 52640"/>
                <a:gd name="connsiteY27" fmla="*/ 4340 h 31183"/>
                <a:gd name="connsiteX28" fmla="*/ 35198 w 52640"/>
                <a:gd name="connsiteY28" fmla="*/ 4535 h 31183"/>
                <a:gd name="connsiteX29" fmla="*/ 36738 w 52640"/>
                <a:gd name="connsiteY29" fmla="*/ 3927 h 31183"/>
                <a:gd name="connsiteX30" fmla="*/ 37322 w 52640"/>
                <a:gd name="connsiteY30" fmla="*/ 4972 h 31183"/>
                <a:gd name="connsiteX31" fmla="*/ 39450 w 52640"/>
                <a:gd name="connsiteY31" fmla="*/ 5548 h 31183"/>
                <a:gd name="connsiteX32" fmla="*/ 40314 w 52640"/>
                <a:gd name="connsiteY32" fmla="*/ 4272 h 31183"/>
                <a:gd name="connsiteX33" fmla="*/ 41589 w 52640"/>
                <a:gd name="connsiteY33" fmla="*/ 4528 h 31183"/>
                <a:gd name="connsiteX34" fmla="*/ 41557 w 52640"/>
                <a:gd name="connsiteY34" fmla="*/ 5328 h 31183"/>
                <a:gd name="connsiteX35" fmla="*/ 41441 w 52640"/>
                <a:gd name="connsiteY35" fmla="*/ 7728 h 31183"/>
                <a:gd name="connsiteX36" fmla="*/ 44386 w 52640"/>
                <a:gd name="connsiteY36" fmla="*/ 8036 h 31183"/>
                <a:gd name="connsiteX37" fmla="*/ 47392 w 52640"/>
                <a:gd name="connsiteY37" fmla="*/ 7062 h 31183"/>
                <a:gd name="connsiteX38" fmla="*/ 48895 w 52640"/>
                <a:gd name="connsiteY38" fmla="*/ 10285 h 31183"/>
                <a:gd name="connsiteX39" fmla="*/ 50213 w 52640"/>
                <a:gd name="connsiteY39" fmla="*/ 10370 h 31183"/>
                <a:gd name="connsiteX40" fmla="*/ 50705 w 52640"/>
                <a:gd name="connsiteY40" fmla="*/ 11020 h 31183"/>
                <a:gd name="connsiteX41" fmla="*/ 50383 w 52640"/>
                <a:gd name="connsiteY41" fmla="*/ 12101 h 31183"/>
                <a:gd name="connsiteX42" fmla="*/ 51443 w 52640"/>
                <a:gd name="connsiteY42" fmla="*/ 13362 h 31183"/>
                <a:gd name="connsiteX43" fmla="*/ 51382 w 52640"/>
                <a:gd name="connsiteY43" fmla="*/ 14588 h 31183"/>
                <a:gd name="connsiteX44" fmla="*/ 52640 w 52640"/>
                <a:gd name="connsiteY44" fmla="*/ 16132 h 31183"/>
                <a:gd name="connsiteX45" fmla="*/ 51291 w 52640"/>
                <a:gd name="connsiteY45" fmla="*/ 16524 h 31183"/>
                <a:gd name="connsiteX46" fmla="*/ 50470 w 52640"/>
                <a:gd name="connsiteY46" fmla="*/ 17068 h 31183"/>
                <a:gd name="connsiteX47" fmla="*/ 50220 w 52640"/>
                <a:gd name="connsiteY47" fmla="*/ 18316 h 31183"/>
                <a:gd name="connsiteX48" fmla="*/ 51202 w 52640"/>
                <a:gd name="connsiteY48" fmla="*/ 20357 h 31183"/>
                <a:gd name="connsiteX49" fmla="*/ 50434 w 52640"/>
                <a:gd name="connsiteY49" fmla="*/ 20840 h 31183"/>
                <a:gd name="connsiteX50" fmla="*/ 48228 w 52640"/>
                <a:gd name="connsiteY50" fmla="*/ 20732 h 31183"/>
                <a:gd name="connsiteX51" fmla="*/ 47935 w 52640"/>
                <a:gd name="connsiteY51" fmla="*/ 21589 h 31183"/>
                <a:gd name="connsiteX52" fmla="*/ 45332 w 52640"/>
                <a:gd name="connsiteY52" fmla="*/ 21359 h 31183"/>
                <a:gd name="connsiteX53" fmla="*/ 44017 w 52640"/>
                <a:gd name="connsiteY53" fmla="*/ 25504 h 31183"/>
                <a:gd name="connsiteX54" fmla="*/ 40364 w 52640"/>
                <a:gd name="connsiteY54" fmla="*/ 26546 h 31183"/>
                <a:gd name="connsiteX55" fmla="*/ 38738 w 52640"/>
                <a:gd name="connsiteY55" fmla="*/ 27493 h 31183"/>
                <a:gd name="connsiteX56" fmla="*/ 35740 w 52640"/>
                <a:gd name="connsiteY56" fmla="*/ 28635 h 31183"/>
                <a:gd name="connsiteX57" fmla="*/ 33970 w 52640"/>
                <a:gd name="connsiteY57" fmla="*/ 29496 h 31183"/>
                <a:gd name="connsiteX58" fmla="*/ 32078 w 52640"/>
                <a:gd name="connsiteY58" fmla="*/ 30825 h 31183"/>
                <a:gd name="connsiteX59" fmla="*/ 29610 w 52640"/>
                <a:gd name="connsiteY59" fmla="*/ 31154 h 31183"/>
                <a:gd name="connsiteX60" fmla="*/ 28661 w 52640"/>
                <a:gd name="connsiteY60" fmla="*/ 30236 h 31183"/>
                <a:gd name="connsiteX0" fmla="*/ 28661 w 52640"/>
                <a:gd name="connsiteY0" fmla="*/ 32397 h 33344"/>
                <a:gd name="connsiteX1" fmla="*/ 27752 w 52640"/>
                <a:gd name="connsiteY1" fmla="*/ 30238 h 33344"/>
                <a:gd name="connsiteX2" fmla="*/ 24379 w 52640"/>
                <a:gd name="connsiteY2" fmla="*/ 30021 h 33344"/>
                <a:gd name="connsiteX3" fmla="*/ 24489 w 52640"/>
                <a:gd name="connsiteY3" fmla="*/ 31310 h 33344"/>
                <a:gd name="connsiteX4" fmla="*/ 22650 w 52640"/>
                <a:gd name="connsiteY4" fmla="*/ 31699 h 33344"/>
                <a:gd name="connsiteX5" fmla="*/ 21370 w 52640"/>
                <a:gd name="connsiteY5" fmla="*/ 30807 h 33344"/>
                <a:gd name="connsiteX6" fmla="*/ 19987 w 52640"/>
                <a:gd name="connsiteY6" fmla="*/ 29352 h 33344"/>
                <a:gd name="connsiteX7" fmla="*/ 18316 w 52640"/>
                <a:gd name="connsiteY7" fmla="*/ 28003 h 33344"/>
                <a:gd name="connsiteX8" fmla="*/ 18798 w 52640"/>
                <a:gd name="connsiteY8" fmla="*/ 27215 h 33344"/>
                <a:gd name="connsiteX9" fmla="*/ 17950 w 52640"/>
                <a:gd name="connsiteY9" fmla="*/ 26727 h 33344"/>
                <a:gd name="connsiteX10" fmla="*/ 17431 w 52640"/>
                <a:gd name="connsiteY10" fmla="*/ 24335 h 33344"/>
                <a:gd name="connsiteX11" fmla="*/ 17892 w 52640"/>
                <a:gd name="connsiteY11" fmla="*/ 22748 h 33344"/>
                <a:gd name="connsiteX12" fmla="*/ 15150 w 52640"/>
                <a:gd name="connsiteY12" fmla="*/ 18613 h 33344"/>
                <a:gd name="connsiteX13" fmla="*/ 12396 w 52640"/>
                <a:gd name="connsiteY13" fmla="*/ 17299 h 33344"/>
                <a:gd name="connsiteX14" fmla="*/ 2114 w 52640"/>
                <a:gd name="connsiteY14" fmla="*/ 9643 h 33344"/>
                <a:gd name="connsiteX15" fmla="*/ 85 w 52640"/>
                <a:gd name="connsiteY15" fmla="*/ 8176 h 33344"/>
                <a:gd name="connsiteX16" fmla="*/ 3666 w 52640"/>
                <a:gd name="connsiteY16" fmla="*/ 5689 h 33344"/>
                <a:gd name="connsiteX17" fmla="*/ 6207 w 52640"/>
                <a:gd name="connsiteY17" fmla="*/ 6795 h 33344"/>
                <a:gd name="connsiteX18" fmla="*/ 9327 w 52640"/>
                <a:gd name="connsiteY18" fmla="*/ 6887 h 33344"/>
                <a:gd name="connsiteX19" fmla="*/ 13233 w 52640"/>
                <a:gd name="connsiteY19" fmla="*/ 4611 h 33344"/>
                <a:gd name="connsiteX20" fmla="*/ 17420 w 52640"/>
                <a:gd name="connsiteY20" fmla="*/ 4213 h 33344"/>
                <a:gd name="connsiteX21" fmla="*/ 20502 w 52640"/>
                <a:gd name="connsiteY21" fmla="*/ 4628 h 33344"/>
                <a:gd name="connsiteX22" fmla="*/ 23102 w 52640"/>
                <a:gd name="connsiteY22" fmla="*/ 5032 h 33344"/>
                <a:gd name="connsiteX23" fmla="*/ 29452 w 52640"/>
                <a:gd name="connsiteY23" fmla="*/ 3562 h 33344"/>
                <a:gd name="connsiteX24" fmla="*/ 33403 w 52640"/>
                <a:gd name="connsiteY24" fmla="*/ 2300 h 33344"/>
                <a:gd name="connsiteX25" fmla="*/ 38107 w 52640"/>
                <a:gd name="connsiteY25" fmla="*/ 95 h 33344"/>
                <a:gd name="connsiteX26" fmla="*/ 33628 w 52640"/>
                <a:gd name="connsiteY26" fmla="*/ 5766 h 33344"/>
                <a:gd name="connsiteX27" fmla="*/ 33268 w 52640"/>
                <a:gd name="connsiteY27" fmla="*/ 6501 h 33344"/>
                <a:gd name="connsiteX28" fmla="*/ 35198 w 52640"/>
                <a:gd name="connsiteY28" fmla="*/ 6696 h 33344"/>
                <a:gd name="connsiteX29" fmla="*/ 36738 w 52640"/>
                <a:gd name="connsiteY29" fmla="*/ 6088 h 33344"/>
                <a:gd name="connsiteX30" fmla="*/ 37322 w 52640"/>
                <a:gd name="connsiteY30" fmla="*/ 7133 h 33344"/>
                <a:gd name="connsiteX31" fmla="*/ 39450 w 52640"/>
                <a:gd name="connsiteY31" fmla="*/ 7709 h 33344"/>
                <a:gd name="connsiteX32" fmla="*/ 40314 w 52640"/>
                <a:gd name="connsiteY32" fmla="*/ 6433 h 33344"/>
                <a:gd name="connsiteX33" fmla="*/ 41589 w 52640"/>
                <a:gd name="connsiteY33" fmla="*/ 6689 h 33344"/>
                <a:gd name="connsiteX34" fmla="*/ 41557 w 52640"/>
                <a:gd name="connsiteY34" fmla="*/ 7489 h 33344"/>
                <a:gd name="connsiteX35" fmla="*/ 41441 w 52640"/>
                <a:gd name="connsiteY35" fmla="*/ 9889 h 33344"/>
                <a:gd name="connsiteX36" fmla="*/ 44386 w 52640"/>
                <a:gd name="connsiteY36" fmla="*/ 10197 h 33344"/>
                <a:gd name="connsiteX37" fmla="*/ 47392 w 52640"/>
                <a:gd name="connsiteY37" fmla="*/ 9223 h 33344"/>
                <a:gd name="connsiteX38" fmla="*/ 48895 w 52640"/>
                <a:gd name="connsiteY38" fmla="*/ 12446 h 33344"/>
                <a:gd name="connsiteX39" fmla="*/ 50213 w 52640"/>
                <a:gd name="connsiteY39" fmla="*/ 12531 h 33344"/>
                <a:gd name="connsiteX40" fmla="*/ 50705 w 52640"/>
                <a:gd name="connsiteY40" fmla="*/ 13181 h 33344"/>
                <a:gd name="connsiteX41" fmla="*/ 50383 w 52640"/>
                <a:gd name="connsiteY41" fmla="*/ 14262 h 33344"/>
                <a:gd name="connsiteX42" fmla="*/ 51443 w 52640"/>
                <a:gd name="connsiteY42" fmla="*/ 15523 h 33344"/>
                <a:gd name="connsiteX43" fmla="*/ 51382 w 52640"/>
                <a:gd name="connsiteY43" fmla="*/ 16749 h 33344"/>
                <a:gd name="connsiteX44" fmla="*/ 52640 w 52640"/>
                <a:gd name="connsiteY44" fmla="*/ 18293 h 33344"/>
                <a:gd name="connsiteX45" fmla="*/ 51291 w 52640"/>
                <a:gd name="connsiteY45" fmla="*/ 18685 h 33344"/>
                <a:gd name="connsiteX46" fmla="*/ 50470 w 52640"/>
                <a:gd name="connsiteY46" fmla="*/ 19229 h 33344"/>
                <a:gd name="connsiteX47" fmla="*/ 50220 w 52640"/>
                <a:gd name="connsiteY47" fmla="*/ 20477 h 33344"/>
                <a:gd name="connsiteX48" fmla="*/ 51202 w 52640"/>
                <a:gd name="connsiteY48" fmla="*/ 22518 h 33344"/>
                <a:gd name="connsiteX49" fmla="*/ 50434 w 52640"/>
                <a:gd name="connsiteY49" fmla="*/ 23001 h 33344"/>
                <a:gd name="connsiteX50" fmla="*/ 48228 w 52640"/>
                <a:gd name="connsiteY50" fmla="*/ 22893 h 33344"/>
                <a:gd name="connsiteX51" fmla="*/ 47935 w 52640"/>
                <a:gd name="connsiteY51" fmla="*/ 23750 h 33344"/>
                <a:gd name="connsiteX52" fmla="*/ 45332 w 52640"/>
                <a:gd name="connsiteY52" fmla="*/ 23520 h 33344"/>
                <a:gd name="connsiteX53" fmla="*/ 44017 w 52640"/>
                <a:gd name="connsiteY53" fmla="*/ 27665 h 33344"/>
                <a:gd name="connsiteX54" fmla="*/ 40364 w 52640"/>
                <a:gd name="connsiteY54" fmla="*/ 28707 h 33344"/>
                <a:gd name="connsiteX55" fmla="*/ 38738 w 52640"/>
                <a:gd name="connsiteY55" fmla="*/ 29654 h 33344"/>
                <a:gd name="connsiteX56" fmla="*/ 35740 w 52640"/>
                <a:gd name="connsiteY56" fmla="*/ 30796 h 33344"/>
                <a:gd name="connsiteX57" fmla="*/ 33970 w 52640"/>
                <a:gd name="connsiteY57" fmla="*/ 31657 h 33344"/>
                <a:gd name="connsiteX58" fmla="*/ 32078 w 52640"/>
                <a:gd name="connsiteY58" fmla="*/ 32986 h 33344"/>
                <a:gd name="connsiteX59" fmla="*/ 29610 w 52640"/>
                <a:gd name="connsiteY59" fmla="*/ 33315 h 33344"/>
                <a:gd name="connsiteX60" fmla="*/ 28661 w 52640"/>
                <a:gd name="connsiteY60" fmla="*/ 32397 h 33344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33268 w 52640"/>
                <a:gd name="connsiteY27" fmla="*/ 6407 h 33250"/>
                <a:gd name="connsiteX28" fmla="*/ 35198 w 52640"/>
                <a:gd name="connsiteY28" fmla="*/ 6602 h 33250"/>
                <a:gd name="connsiteX29" fmla="*/ 36738 w 52640"/>
                <a:gd name="connsiteY29" fmla="*/ 5994 h 33250"/>
                <a:gd name="connsiteX30" fmla="*/ 37322 w 52640"/>
                <a:gd name="connsiteY30" fmla="*/ 7039 h 33250"/>
                <a:gd name="connsiteX31" fmla="*/ 39450 w 52640"/>
                <a:gd name="connsiteY31" fmla="*/ 7615 h 33250"/>
                <a:gd name="connsiteX32" fmla="*/ 40314 w 52640"/>
                <a:gd name="connsiteY32" fmla="*/ 6339 h 33250"/>
                <a:gd name="connsiteX33" fmla="*/ 41589 w 52640"/>
                <a:gd name="connsiteY33" fmla="*/ 6595 h 33250"/>
                <a:gd name="connsiteX34" fmla="*/ 41557 w 52640"/>
                <a:gd name="connsiteY34" fmla="*/ 7395 h 33250"/>
                <a:gd name="connsiteX35" fmla="*/ 41441 w 52640"/>
                <a:gd name="connsiteY35" fmla="*/ 9795 h 33250"/>
                <a:gd name="connsiteX36" fmla="*/ 44386 w 52640"/>
                <a:gd name="connsiteY36" fmla="*/ 10103 h 33250"/>
                <a:gd name="connsiteX37" fmla="*/ 47392 w 52640"/>
                <a:gd name="connsiteY37" fmla="*/ 9129 h 33250"/>
                <a:gd name="connsiteX38" fmla="*/ 48895 w 52640"/>
                <a:gd name="connsiteY38" fmla="*/ 12352 h 33250"/>
                <a:gd name="connsiteX39" fmla="*/ 50213 w 52640"/>
                <a:gd name="connsiteY39" fmla="*/ 12437 h 33250"/>
                <a:gd name="connsiteX40" fmla="*/ 50705 w 52640"/>
                <a:gd name="connsiteY40" fmla="*/ 13087 h 33250"/>
                <a:gd name="connsiteX41" fmla="*/ 50383 w 52640"/>
                <a:gd name="connsiteY41" fmla="*/ 14168 h 33250"/>
                <a:gd name="connsiteX42" fmla="*/ 51443 w 52640"/>
                <a:gd name="connsiteY42" fmla="*/ 15429 h 33250"/>
                <a:gd name="connsiteX43" fmla="*/ 51382 w 52640"/>
                <a:gd name="connsiteY43" fmla="*/ 16655 h 33250"/>
                <a:gd name="connsiteX44" fmla="*/ 52640 w 52640"/>
                <a:gd name="connsiteY44" fmla="*/ 18199 h 33250"/>
                <a:gd name="connsiteX45" fmla="*/ 51291 w 52640"/>
                <a:gd name="connsiteY45" fmla="*/ 18591 h 33250"/>
                <a:gd name="connsiteX46" fmla="*/ 50470 w 52640"/>
                <a:gd name="connsiteY46" fmla="*/ 19135 h 33250"/>
                <a:gd name="connsiteX47" fmla="*/ 50220 w 52640"/>
                <a:gd name="connsiteY47" fmla="*/ 20383 h 33250"/>
                <a:gd name="connsiteX48" fmla="*/ 51202 w 52640"/>
                <a:gd name="connsiteY48" fmla="*/ 22424 h 33250"/>
                <a:gd name="connsiteX49" fmla="*/ 50434 w 52640"/>
                <a:gd name="connsiteY49" fmla="*/ 22907 h 33250"/>
                <a:gd name="connsiteX50" fmla="*/ 48228 w 52640"/>
                <a:gd name="connsiteY50" fmla="*/ 22799 h 33250"/>
                <a:gd name="connsiteX51" fmla="*/ 47935 w 52640"/>
                <a:gd name="connsiteY51" fmla="*/ 23656 h 33250"/>
                <a:gd name="connsiteX52" fmla="*/ 45332 w 52640"/>
                <a:gd name="connsiteY52" fmla="*/ 23426 h 33250"/>
                <a:gd name="connsiteX53" fmla="*/ 44017 w 52640"/>
                <a:gd name="connsiteY53" fmla="*/ 27571 h 33250"/>
                <a:gd name="connsiteX54" fmla="*/ 40364 w 52640"/>
                <a:gd name="connsiteY54" fmla="*/ 28613 h 33250"/>
                <a:gd name="connsiteX55" fmla="*/ 38738 w 52640"/>
                <a:gd name="connsiteY55" fmla="*/ 29560 h 33250"/>
                <a:gd name="connsiteX56" fmla="*/ 35740 w 52640"/>
                <a:gd name="connsiteY56" fmla="*/ 30702 h 33250"/>
                <a:gd name="connsiteX57" fmla="*/ 33970 w 52640"/>
                <a:gd name="connsiteY57" fmla="*/ 31563 h 33250"/>
                <a:gd name="connsiteX58" fmla="*/ 32078 w 52640"/>
                <a:gd name="connsiteY58" fmla="*/ 32892 h 33250"/>
                <a:gd name="connsiteX59" fmla="*/ 29610 w 52640"/>
                <a:gd name="connsiteY59" fmla="*/ 33221 h 33250"/>
                <a:gd name="connsiteX60" fmla="*/ 28661 w 52640"/>
                <a:gd name="connsiteY60" fmla="*/ 32303 h 33250"/>
                <a:gd name="connsiteX0" fmla="*/ 28661 w 52640"/>
                <a:gd name="connsiteY0" fmla="*/ 32455 h 33402"/>
                <a:gd name="connsiteX1" fmla="*/ 27752 w 52640"/>
                <a:gd name="connsiteY1" fmla="*/ 30296 h 33402"/>
                <a:gd name="connsiteX2" fmla="*/ 24379 w 52640"/>
                <a:gd name="connsiteY2" fmla="*/ 30079 h 33402"/>
                <a:gd name="connsiteX3" fmla="*/ 24489 w 52640"/>
                <a:gd name="connsiteY3" fmla="*/ 31368 h 33402"/>
                <a:gd name="connsiteX4" fmla="*/ 22650 w 52640"/>
                <a:gd name="connsiteY4" fmla="*/ 31757 h 33402"/>
                <a:gd name="connsiteX5" fmla="*/ 21370 w 52640"/>
                <a:gd name="connsiteY5" fmla="*/ 30865 h 33402"/>
                <a:gd name="connsiteX6" fmla="*/ 19987 w 52640"/>
                <a:gd name="connsiteY6" fmla="*/ 29410 h 33402"/>
                <a:gd name="connsiteX7" fmla="*/ 18316 w 52640"/>
                <a:gd name="connsiteY7" fmla="*/ 28061 h 33402"/>
                <a:gd name="connsiteX8" fmla="*/ 18798 w 52640"/>
                <a:gd name="connsiteY8" fmla="*/ 27273 h 33402"/>
                <a:gd name="connsiteX9" fmla="*/ 17950 w 52640"/>
                <a:gd name="connsiteY9" fmla="*/ 26785 h 33402"/>
                <a:gd name="connsiteX10" fmla="*/ 17431 w 52640"/>
                <a:gd name="connsiteY10" fmla="*/ 24393 h 33402"/>
                <a:gd name="connsiteX11" fmla="*/ 17892 w 52640"/>
                <a:gd name="connsiteY11" fmla="*/ 22806 h 33402"/>
                <a:gd name="connsiteX12" fmla="*/ 15150 w 52640"/>
                <a:gd name="connsiteY12" fmla="*/ 18671 h 33402"/>
                <a:gd name="connsiteX13" fmla="*/ 12396 w 52640"/>
                <a:gd name="connsiteY13" fmla="*/ 17357 h 33402"/>
                <a:gd name="connsiteX14" fmla="*/ 2114 w 52640"/>
                <a:gd name="connsiteY14" fmla="*/ 9701 h 33402"/>
                <a:gd name="connsiteX15" fmla="*/ 85 w 52640"/>
                <a:gd name="connsiteY15" fmla="*/ 8234 h 33402"/>
                <a:gd name="connsiteX16" fmla="*/ 3666 w 52640"/>
                <a:gd name="connsiteY16" fmla="*/ 5747 h 33402"/>
                <a:gd name="connsiteX17" fmla="*/ 6207 w 52640"/>
                <a:gd name="connsiteY17" fmla="*/ 6853 h 33402"/>
                <a:gd name="connsiteX18" fmla="*/ 9327 w 52640"/>
                <a:gd name="connsiteY18" fmla="*/ 6945 h 33402"/>
                <a:gd name="connsiteX19" fmla="*/ 13233 w 52640"/>
                <a:gd name="connsiteY19" fmla="*/ 4669 h 33402"/>
                <a:gd name="connsiteX20" fmla="*/ 17420 w 52640"/>
                <a:gd name="connsiteY20" fmla="*/ 4271 h 33402"/>
                <a:gd name="connsiteX21" fmla="*/ 20502 w 52640"/>
                <a:gd name="connsiteY21" fmla="*/ 4686 h 33402"/>
                <a:gd name="connsiteX22" fmla="*/ 23102 w 52640"/>
                <a:gd name="connsiteY22" fmla="*/ 5090 h 33402"/>
                <a:gd name="connsiteX23" fmla="*/ 29452 w 52640"/>
                <a:gd name="connsiteY23" fmla="*/ 3620 h 33402"/>
                <a:gd name="connsiteX24" fmla="*/ 33403 w 52640"/>
                <a:gd name="connsiteY24" fmla="*/ 2358 h 33402"/>
                <a:gd name="connsiteX25" fmla="*/ 38107 w 52640"/>
                <a:gd name="connsiteY25" fmla="*/ 153 h 33402"/>
                <a:gd name="connsiteX26" fmla="*/ 45873 w 52640"/>
                <a:gd name="connsiteY26" fmla="*/ 2323 h 33402"/>
                <a:gd name="connsiteX27" fmla="*/ 49903 w 52640"/>
                <a:gd name="connsiteY27" fmla="*/ 18 h 33402"/>
                <a:gd name="connsiteX28" fmla="*/ 35198 w 52640"/>
                <a:gd name="connsiteY28" fmla="*/ 6754 h 33402"/>
                <a:gd name="connsiteX29" fmla="*/ 36738 w 52640"/>
                <a:gd name="connsiteY29" fmla="*/ 6146 h 33402"/>
                <a:gd name="connsiteX30" fmla="*/ 37322 w 52640"/>
                <a:gd name="connsiteY30" fmla="*/ 7191 h 33402"/>
                <a:gd name="connsiteX31" fmla="*/ 39450 w 52640"/>
                <a:gd name="connsiteY31" fmla="*/ 7767 h 33402"/>
                <a:gd name="connsiteX32" fmla="*/ 40314 w 52640"/>
                <a:gd name="connsiteY32" fmla="*/ 6491 h 33402"/>
                <a:gd name="connsiteX33" fmla="*/ 41589 w 52640"/>
                <a:gd name="connsiteY33" fmla="*/ 6747 h 33402"/>
                <a:gd name="connsiteX34" fmla="*/ 41557 w 52640"/>
                <a:gd name="connsiteY34" fmla="*/ 7547 h 33402"/>
                <a:gd name="connsiteX35" fmla="*/ 41441 w 52640"/>
                <a:gd name="connsiteY35" fmla="*/ 9947 h 33402"/>
                <a:gd name="connsiteX36" fmla="*/ 44386 w 52640"/>
                <a:gd name="connsiteY36" fmla="*/ 10255 h 33402"/>
                <a:gd name="connsiteX37" fmla="*/ 47392 w 52640"/>
                <a:gd name="connsiteY37" fmla="*/ 9281 h 33402"/>
                <a:gd name="connsiteX38" fmla="*/ 48895 w 52640"/>
                <a:gd name="connsiteY38" fmla="*/ 12504 h 33402"/>
                <a:gd name="connsiteX39" fmla="*/ 50213 w 52640"/>
                <a:gd name="connsiteY39" fmla="*/ 12589 h 33402"/>
                <a:gd name="connsiteX40" fmla="*/ 50705 w 52640"/>
                <a:gd name="connsiteY40" fmla="*/ 13239 h 33402"/>
                <a:gd name="connsiteX41" fmla="*/ 50383 w 52640"/>
                <a:gd name="connsiteY41" fmla="*/ 14320 h 33402"/>
                <a:gd name="connsiteX42" fmla="*/ 51443 w 52640"/>
                <a:gd name="connsiteY42" fmla="*/ 15581 h 33402"/>
                <a:gd name="connsiteX43" fmla="*/ 51382 w 52640"/>
                <a:gd name="connsiteY43" fmla="*/ 16807 h 33402"/>
                <a:gd name="connsiteX44" fmla="*/ 52640 w 52640"/>
                <a:gd name="connsiteY44" fmla="*/ 18351 h 33402"/>
                <a:gd name="connsiteX45" fmla="*/ 51291 w 52640"/>
                <a:gd name="connsiteY45" fmla="*/ 18743 h 33402"/>
                <a:gd name="connsiteX46" fmla="*/ 50470 w 52640"/>
                <a:gd name="connsiteY46" fmla="*/ 19287 h 33402"/>
                <a:gd name="connsiteX47" fmla="*/ 50220 w 52640"/>
                <a:gd name="connsiteY47" fmla="*/ 20535 h 33402"/>
                <a:gd name="connsiteX48" fmla="*/ 51202 w 52640"/>
                <a:gd name="connsiteY48" fmla="*/ 22576 h 33402"/>
                <a:gd name="connsiteX49" fmla="*/ 50434 w 52640"/>
                <a:gd name="connsiteY49" fmla="*/ 23059 h 33402"/>
                <a:gd name="connsiteX50" fmla="*/ 48228 w 52640"/>
                <a:gd name="connsiteY50" fmla="*/ 22951 h 33402"/>
                <a:gd name="connsiteX51" fmla="*/ 47935 w 52640"/>
                <a:gd name="connsiteY51" fmla="*/ 23808 h 33402"/>
                <a:gd name="connsiteX52" fmla="*/ 45332 w 52640"/>
                <a:gd name="connsiteY52" fmla="*/ 23578 h 33402"/>
                <a:gd name="connsiteX53" fmla="*/ 44017 w 52640"/>
                <a:gd name="connsiteY53" fmla="*/ 27723 h 33402"/>
                <a:gd name="connsiteX54" fmla="*/ 40364 w 52640"/>
                <a:gd name="connsiteY54" fmla="*/ 28765 h 33402"/>
                <a:gd name="connsiteX55" fmla="*/ 38738 w 52640"/>
                <a:gd name="connsiteY55" fmla="*/ 29712 h 33402"/>
                <a:gd name="connsiteX56" fmla="*/ 35740 w 52640"/>
                <a:gd name="connsiteY56" fmla="*/ 30854 h 33402"/>
                <a:gd name="connsiteX57" fmla="*/ 33970 w 52640"/>
                <a:gd name="connsiteY57" fmla="*/ 31715 h 33402"/>
                <a:gd name="connsiteX58" fmla="*/ 32078 w 52640"/>
                <a:gd name="connsiteY58" fmla="*/ 33044 h 33402"/>
                <a:gd name="connsiteX59" fmla="*/ 29610 w 52640"/>
                <a:gd name="connsiteY59" fmla="*/ 33373 h 33402"/>
                <a:gd name="connsiteX60" fmla="*/ 28661 w 52640"/>
                <a:gd name="connsiteY60" fmla="*/ 32455 h 33402"/>
                <a:gd name="connsiteX0" fmla="*/ 28661 w 52640"/>
                <a:gd name="connsiteY0" fmla="*/ 32454 h 33401"/>
                <a:gd name="connsiteX1" fmla="*/ 27752 w 52640"/>
                <a:gd name="connsiteY1" fmla="*/ 30295 h 33401"/>
                <a:gd name="connsiteX2" fmla="*/ 24379 w 52640"/>
                <a:gd name="connsiteY2" fmla="*/ 30078 h 33401"/>
                <a:gd name="connsiteX3" fmla="*/ 24489 w 52640"/>
                <a:gd name="connsiteY3" fmla="*/ 31367 h 33401"/>
                <a:gd name="connsiteX4" fmla="*/ 22650 w 52640"/>
                <a:gd name="connsiteY4" fmla="*/ 31756 h 33401"/>
                <a:gd name="connsiteX5" fmla="*/ 21370 w 52640"/>
                <a:gd name="connsiteY5" fmla="*/ 30864 h 33401"/>
                <a:gd name="connsiteX6" fmla="*/ 19987 w 52640"/>
                <a:gd name="connsiteY6" fmla="*/ 29409 h 33401"/>
                <a:gd name="connsiteX7" fmla="*/ 18316 w 52640"/>
                <a:gd name="connsiteY7" fmla="*/ 28060 h 33401"/>
                <a:gd name="connsiteX8" fmla="*/ 18798 w 52640"/>
                <a:gd name="connsiteY8" fmla="*/ 27272 h 33401"/>
                <a:gd name="connsiteX9" fmla="*/ 17950 w 52640"/>
                <a:gd name="connsiteY9" fmla="*/ 26784 h 33401"/>
                <a:gd name="connsiteX10" fmla="*/ 17431 w 52640"/>
                <a:gd name="connsiteY10" fmla="*/ 24392 h 33401"/>
                <a:gd name="connsiteX11" fmla="*/ 17892 w 52640"/>
                <a:gd name="connsiteY11" fmla="*/ 22805 h 33401"/>
                <a:gd name="connsiteX12" fmla="*/ 15150 w 52640"/>
                <a:gd name="connsiteY12" fmla="*/ 18670 h 33401"/>
                <a:gd name="connsiteX13" fmla="*/ 12396 w 52640"/>
                <a:gd name="connsiteY13" fmla="*/ 17356 h 33401"/>
                <a:gd name="connsiteX14" fmla="*/ 2114 w 52640"/>
                <a:gd name="connsiteY14" fmla="*/ 9700 h 33401"/>
                <a:gd name="connsiteX15" fmla="*/ 85 w 52640"/>
                <a:gd name="connsiteY15" fmla="*/ 8233 h 33401"/>
                <a:gd name="connsiteX16" fmla="*/ 3666 w 52640"/>
                <a:gd name="connsiteY16" fmla="*/ 5746 h 33401"/>
                <a:gd name="connsiteX17" fmla="*/ 6207 w 52640"/>
                <a:gd name="connsiteY17" fmla="*/ 6852 h 33401"/>
                <a:gd name="connsiteX18" fmla="*/ 9327 w 52640"/>
                <a:gd name="connsiteY18" fmla="*/ 6944 h 33401"/>
                <a:gd name="connsiteX19" fmla="*/ 13233 w 52640"/>
                <a:gd name="connsiteY19" fmla="*/ 4668 h 33401"/>
                <a:gd name="connsiteX20" fmla="*/ 17420 w 52640"/>
                <a:gd name="connsiteY20" fmla="*/ 4270 h 33401"/>
                <a:gd name="connsiteX21" fmla="*/ 20502 w 52640"/>
                <a:gd name="connsiteY21" fmla="*/ 4685 h 33401"/>
                <a:gd name="connsiteX22" fmla="*/ 23102 w 52640"/>
                <a:gd name="connsiteY22" fmla="*/ 5089 h 33401"/>
                <a:gd name="connsiteX23" fmla="*/ 29452 w 52640"/>
                <a:gd name="connsiteY23" fmla="*/ 3619 h 33401"/>
                <a:gd name="connsiteX24" fmla="*/ 33403 w 52640"/>
                <a:gd name="connsiteY24" fmla="*/ 2357 h 33401"/>
                <a:gd name="connsiteX25" fmla="*/ 38107 w 52640"/>
                <a:gd name="connsiteY25" fmla="*/ 152 h 33401"/>
                <a:gd name="connsiteX26" fmla="*/ 45873 w 52640"/>
                <a:gd name="connsiteY26" fmla="*/ 2322 h 33401"/>
                <a:gd name="connsiteX27" fmla="*/ 49903 w 52640"/>
                <a:gd name="connsiteY27" fmla="*/ 17 h 33401"/>
                <a:gd name="connsiteX28" fmla="*/ 35198 w 52640"/>
                <a:gd name="connsiteY28" fmla="*/ 6753 h 33401"/>
                <a:gd name="connsiteX29" fmla="*/ 48521 w 52640"/>
                <a:gd name="connsiteY29" fmla="*/ 2921 h 33401"/>
                <a:gd name="connsiteX30" fmla="*/ 37322 w 52640"/>
                <a:gd name="connsiteY30" fmla="*/ 7190 h 33401"/>
                <a:gd name="connsiteX31" fmla="*/ 39450 w 52640"/>
                <a:gd name="connsiteY31" fmla="*/ 7766 h 33401"/>
                <a:gd name="connsiteX32" fmla="*/ 40314 w 52640"/>
                <a:gd name="connsiteY32" fmla="*/ 6490 h 33401"/>
                <a:gd name="connsiteX33" fmla="*/ 41589 w 52640"/>
                <a:gd name="connsiteY33" fmla="*/ 6746 h 33401"/>
                <a:gd name="connsiteX34" fmla="*/ 41557 w 52640"/>
                <a:gd name="connsiteY34" fmla="*/ 7546 h 33401"/>
                <a:gd name="connsiteX35" fmla="*/ 41441 w 52640"/>
                <a:gd name="connsiteY35" fmla="*/ 9946 h 33401"/>
                <a:gd name="connsiteX36" fmla="*/ 44386 w 52640"/>
                <a:gd name="connsiteY36" fmla="*/ 10254 h 33401"/>
                <a:gd name="connsiteX37" fmla="*/ 47392 w 52640"/>
                <a:gd name="connsiteY37" fmla="*/ 9280 h 33401"/>
                <a:gd name="connsiteX38" fmla="*/ 48895 w 52640"/>
                <a:gd name="connsiteY38" fmla="*/ 12503 h 33401"/>
                <a:gd name="connsiteX39" fmla="*/ 50213 w 52640"/>
                <a:gd name="connsiteY39" fmla="*/ 12588 h 33401"/>
                <a:gd name="connsiteX40" fmla="*/ 50705 w 52640"/>
                <a:gd name="connsiteY40" fmla="*/ 13238 h 33401"/>
                <a:gd name="connsiteX41" fmla="*/ 50383 w 52640"/>
                <a:gd name="connsiteY41" fmla="*/ 14319 h 33401"/>
                <a:gd name="connsiteX42" fmla="*/ 51443 w 52640"/>
                <a:gd name="connsiteY42" fmla="*/ 15580 h 33401"/>
                <a:gd name="connsiteX43" fmla="*/ 51382 w 52640"/>
                <a:gd name="connsiteY43" fmla="*/ 16806 h 33401"/>
                <a:gd name="connsiteX44" fmla="*/ 52640 w 52640"/>
                <a:gd name="connsiteY44" fmla="*/ 18350 h 33401"/>
                <a:gd name="connsiteX45" fmla="*/ 51291 w 52640"/>
                <a:gd name="connsiteY45" fmla="*/ 18742 h 33401"/>
                <a:gd name="connsiteX46" fmla="*/ 50470 w 52640"/>
                <a:gd name="connsiteY46" fmla="*/ 19286 h 33401"/>
                <a:gd name="connsiteX47" fmla="*/ 50220 w 52640"/>
                <a:gd name="connsiteY47" fmla="*/ 20534 h 33401"/>
                <a:gd name="connsiteX48" fmla="*/ 51202 w 52640"/>
                <a:gd name="connsiteY48" fmla="*/ 22575 h 33401"/>
                <a:gd name="connsiteX49" fmla="*/ 50434 w 52640"/>
                <a:gd name="connsiteY49" fmla="*/ 23058 h 33401"/>
                <a:gd name="connsiteX50" fmla="*/ 48228 w 52640"/>
                <a:gd name="connsiteY50" fmla="*/ 22950 h 33401"/>
                <a:gd name="connsiteX51" fmla="*/ 47935 w 52640"/>
                <a:gd name="connsiteY51" fmla="*/ 23807 h 33401"/>
                <a:gd name="connsiteX52" fmla="*/ 45332 w 52640"/>
                <a:gd name="connsiteY52" fmla="*/ 23577 h 33401"/>
                <a:gd name="connsiteX53" fmla="*/ 44017 w 52640"/>
                <a:gd name="connsiteY53" fmla="*/ 27722 h 33401"/>
                <a:gd name="connsiteX54" fmla="*/ 40364 w 52640"/>
                <a:gd name="connsiteY54" fmla="*/ 28764 h 33401"/>
                <a:gd name="connsiteX55" fmla="*/ 38738 w 52640"/>
                <a:gd name="connsiteY55" fmla="*/ 29711 h 33401"/>
                <a:gd name="connsiteX56" fmla="*/ 35740 w 52640"/>
                <a:gd name="connsiteY56" fmla="*/ 30853 h 33401"/>
                <a:gd name="connsiteX57" fmla="*/ 33970 w 52640"/>
                <a:gd name="connsiteY57" fmla="*/ 31714 h 33401"/>
                <a:gd name="connsiteX58" fmla="*/ 32078 w 52640"/>
                <a:gd name="connsiteY58" fmla="*/ 33043 h 33401"/>
                <a:gd name="connsiteX59" fmla="*/ 29610 w 52640"/>
                <a:gd name="connsiteY59" fmla="*/ 33372 h 33401"/>
                <a:gd name="connsiteX60" fmla="*/ 28661 w 52640"/>
                <a:gd name="connsiteY60" fmla="*/ 32454 h 33401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0314 w 52640"/>
                <a:gd name="connsiteY31" fmla="*/ 6473 h 33384"/>
                <a:gd name="connsiteX32" fmla="*/ 41589 w 52640"/>
                <a:gd name="connsiteY32" fmla="*/ 6729 h 33384"/>
                <a:gd name="connsiteX33" fmla="*/ 41557 w 52640"/>
                <a:gd name="connsiteY33" fmla="*/ 7529 h 33384"/>
                <a:gd name="connsiteX34" fmla="*/ 41441 w 52640"/>
                <a:gd name="connsiteY34" fmla="*/ 9929 h 33384"/>
                <a:gd name="connsiteX35" fmla="*/ 44386 w 52640"/>
                <a:gd name="connsiteY35" fmla="*/ 10237 h 33384"/>
                <a:gd name="connsiteX36" fmla="*/ 47392 w 52640"/>
                <a:gd name="connsiteY36" fmla="*/ 9263 h 33384"/>
                <a:gd name="connsiteX37" fmla="*/ 48895 w 52640"/>
                <a:gd name="connsiteY37" fmla="*/ 12486 h 33384"/>
                <a:gd name="connsiteX38" fmla="*/ 50213 w 52640"/>
                <a:gd name="connsiteY38" fmla="*/ 12571 h 33384"/>
                <a:gd name="connsiteX39" fmla="*/ 50705 w 52640"/>
                <a:gd name="connsiteY39" fmla="*/ 13221 h 33384"/>
                <a:gd name="connsiteX40" fmla="*/ 50383 w 52640"/>
                <a:gd name="connsiteY40" fmla="*/ 14302 h 33384"/>
                <a:gd name="connsiteX41" fmla="*/ 51443 w 52640"/>
                <a:gd name="connsiteY41" fmla="*/ 15563 h 33384"/>
                <a:gd name="connsiteX42" fmla="*/ 51382 w 52640"/>
                <a:gd name="connsiteY42" fmla="*/ 16789 h 33384"/>
                <a:gd name="connsiteX43" fmla="*/ 52640 w 52640"/>
                <a:gd name="connsiteY43" fmla="*/ 18333 h 33384"/>
                <a:gd name="connsiteX44" fmla="*/ 51291 w 52640"/>
                <a:gd name="connsiteY44" fmla="*/ 18725 h 33384"/>
                <a:gd name="connsiteX45" fmla="*/ 50470 w 52640"/>
                <a:gd name="connsiteY45" fmla="*/ 19269 h 33384"/>
                <a:gd name="connsiteX46" fmla="*/ 50220 w 52640"/>
                <a:gd name="connsiteY46" fmla="*/ 20517 h 33384"/>
                <a:gd name="connsiteX47" fmla="*/ 51202 w 52640"/>
                <a:gd name="connsiteY47" fmla="*/ 22558 h 33384"/>
                <a:gd name="connsiteX48" fmla="*/ 50434 w 52640"/>
                <a:gd name="connsiteY48" fmla="*/ 23041 h 33384"/>
                <a:gd name="connsiteX49" fmla="*/ 48228 w 52640"/>
                <a:gd name="connsiteY49" fmla="*/ 22933 h 33384"/>
                <a:gd name="connsiteX50" fmla="*/ 47935 w 52640"/>
                <a:gd name="connsiteY50" fmla="*/ 23790 h 33384"/>
                <a:gd name="connsiteX51" fmla="*/ 45332 w 52640"/>
                <a:gd name="connsiteY51" fmla="*/ 23560 h 33384"/>
                <a:gd name="connsiteX52" fmla="*/ 44017 w 52640"/>
                <a:gd name="connsiteY52" fmla="*/ 27705 h 33384"/>
                <a:gd name="connsiteX53" fmla="*/ 40364 w 52640"/>
                <a:gd name="connsiteY53" fmla="*/ 28747 h 33384"/>
                <a:gd name="connsiteX54" fmla="*/ 38738 w 52640"/>
                <a:gd name="connsiteY54" fmla="*/ 29694 h 33384"/>
                <a:gd name="connsiteX55" fmla="*/ 35740 w 52640"/>
                <a:gd name="connsiteY55" fmla="*/ 30836 h 33384"/>
                <a:gd name="connsiteX56" fmla="*/ 33970 w 52640"/>
                <a:gd name="connsiteY56" fmla="*/ 31697 h 33384"/>
                <a:gd name="connsiteX57" fmla="*/ 32078 w 52640"/>
                <a:gd name="connsiteY57" fmla="*/ 33026 h 33384"/>
                <a:gd name="connsiteX58" fmla="*/ 29610 w 52640"/>
                <a:gd name="connsiteY58" fmla="*/ 33355 h 33384"/>
                <a:gd name="connsiteX59" fmla="*/ 28661 w 52640"/>
                <a:gd name="connsiteY59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1589 w 52640"/>
                <a:gd name="connsiteY31" fmla="*/ 6729 h 33384"/>
                <a:gd name="connsiteX32" fmla="*/ 41557 w 52640"/>
                <a:gd name="connsiteY32" fmla="*/ 7529 h 33384"/>
                <a:gd name="connsiteX33" fmla="*/ 41441 w 52640"/>
                <a:gd name="connsiteY33" fmla="*/ 9929 h 33384"/>
                <a:gd name="connsiteX34" fmla="*/ 44386 w 52640"/>
                <a:gd name="connsiteY34" fmla="*/ 10237 h 33384"/>
                <a:gd name="connsiteX35" fmla="*/ 47392 w 52640"/>
                <a:gd name="connsiteY35" fmla="*/ 9263 h 33384"/>
                <a:gd name="connsiteX36" fmla="*/ 48895 w 52640"/>
                <a:gd name="connsiteY36" fmla="*/ 12486 h 33384"/>
                <a:gd name="connsiteX37" fmla="*/ 50213 w 52640"/>
                <a:gd name="connsiteY37" fmla="*/ 12571 h 33384"/>
                <a:gd name="connsiteX38" fmla="*/ 50705 w 52640"/>
                <a:gd name="connsiteY38" fmla="*/ 13221 h 33384"/>
                <a:gd name="connsiteX39" fmla="*/ 50383 w 52640"/>
                <a:gd name="connsiteY39" fmla="*/ 14302 h 33384"/>
                <a:gd name="connsiteX40" fmla="*/ 51443 w 52640"/>
                <a:gd name="connsiteY40" fmla="*/ 15563 h 33384"/>
                <a:gd name="connsiteX41" fmla="*/ 51382 w 52640"/>
                <a:gd name="connsiteY41" fmla="*/ 16789 h 33384"/>
                <a:gd name="connsiteX42" fmla="*/ 52640 w 52640"/>
                <a:gd name="connsiteY42" fmla="*/ 18333 h 33384"/>
                <a:gd name="connsiteX43" fmla="*/ 51291 w 52640"/>
                <a:gd name="connsiteY43" fmla="*/ 18725 h 33384"/>
                <a:gd name="connsiteX44" fmla="*/ 50470 w 52640"/>
                <a:gd name="connsiteY44" fmla="*/ 19269 h 33384"/>
                <a:gd name="connsiteX45" fmla="*/ 50220 w 52640"/>
                <a:gd name="connsiteY45" fmla="*/ 20517 h 33384"/>
                <a:gd name="connsiteX46" fmla="*/ 51202 w 52640"/>
                <a:gd name="connsiteY46" fmla="*/ 22558 h 33384"/>
                <a:gd name="connsiteX47" fmla="*/ 50434 w 52640"/>
                <a:gd name="connsiteY47" fmla="*/ 23041 h 33384"/>
                <a:gd name="connsiteX48" fmla="*/ 48228 w 52640"/>
                <a:gd name="connsiteY48" fmla="*/ 22933 h 33384"/>
                <a:gd name="connsiteX49" fmla="*/ 47935 w 52640"/>
                <a:gd name="connsiteY49" fmla="*/ 23790 h 33384"/>
                <a:gd name="connsiteX50" fmla="*/ 45332 w 52640"/>
                <a:gd name="connsiteY50" fmla="*/ 23560 h 33384"/>
                <a:gd name="connsiteX51" fmla="*/ 44017 w 52640"/>
                <a:gd name="connsiteY51" fmla="*/ 27705 h 33384"/>
                <a:gd name="connsiteX52" fmla="*/ 40364 w 52640"/>
                <a:gd name="connsiteY52" fmla="*/ 28747 h 33384"/>
                <a:gd name="connsiteX53" fmla="*/ 38738 w 52640"/>
                <a:gd name="connsiteY53" fmla="*/ 29694 h 33384"/>
                <a:gd name="connsiteX54" fmla="*/ 35740 w 52640"/>
                <a:gd name="connsiteY54" fmla="*/ 30836 h 33384"/>
                <a:gd name="connsiteX55" fmla="*/ 33970 w 52640"/>
                <a:gd name="connsiteY55" fmla="*/ 31697 h 33384"/>
                <a:gd name="connsiteX56" fmla="*/ 32078 w 52640"/>
                <a:gd name="connsiteY56" fmla="*/ 33026 h 33384"/>
                <a:gd name="connsiteX57" fmla="*/ 29610 w 52640"/>
                <a:gd name="connsiteY57" fmla="*/ 33355 h 33384"/>
                <a:gd name="connsiteX58" fmla="*/ 28661 w 52640"/>
                <a:gd name="connsiteY58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37322 w 52640"/>
                <a:gd name="connsiteY28" fmla="*/ 7173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9336 w 52640"/>
                <a:gd name="connsiteY28" fmla="*/ 3488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575 h 33522"/>
                <a:gd name="connsiteX1" fmla="*/ 27752 w 52640"/>
                <a:gd name="connsiteY1" fmla="*/ 30416 h 33522"/>
                <a:gd name="connsiteX2" fmla="*/ 24379 w 52640"/>
                <a:gd name="connsiteY2" fmla="*/ 30199 h 33522"/>
                <a:gd name="connsiteX3" fmla="*/ 24489 w 52640"/>
                <a:gd name="connsiteY3" fmla="*/ 31488 h 33522"/>
                <a:gd name="connsiteX4" fmla="*/ 22650 w 52640"/>
                <a:gd name="connsiteY4" fmla="*/ 31877 h 33522"/>
                <a:gd name="connsiteX5" fmla="*/ 21370 w 52640"/>
                <a:gd name="connsiteY5" fmla="*/ 30985 h 33522"/>
                <a:gd name="connsiteX6" fmla="*/ 19987 w 52640"/>
                <a:gd name="connsiteY6" fmla="*/ 29530 h 33522"/>
                <a:gd name="connsiteX7" fmla="*/ 18316 w 52640"/>
                <a:gd name="connsiteY7" fmla="*/ 28181 h 33522"/>
                <a:gd name="connsiteX8" fmla="*/ 18798 w 52640"/>
                <a:gd name="connsiteY8" fmla="*/ 27393 h 33522"/>
                <a:gd name="connsiteX9" fmla="*/ 17950 w 52640"/>
                <a:gd name="connsiteY9" fmla="*/ 26905 h 33522"/>
                <a:gd name="connsiteX10" fmla="*/ 17431 w 52640"/>
                <a:gd name="connsiteY10" fmla="*/ 24513 h 33522"/>
                <a:gd name="connsiteX11" fmla="*/ 17892 w 52640"/>
                <a:gd name="connsiteY11" fmla="*/ 22926 h 33522"/>
                <a:gd name="connsiteX12" fmla="*/ 15150 w 52640"/>
                <a:gd name="connsiteY12" fmla="*/ 18791 h 33522"/>
                <a:gd name="connsiteX13" fmla="*/ 12396 w 52640"/>
                <a:gd name="connsiteY13" fmla="*/ 17477 h 33522"/>
                <a:gd name="connsiteX14" fmla="*/ 2114 w 52640"/>
                <a:gd name="connsiteY14" fmla="*/ 9821 h 33522"/>
                <a:gd name="connsiteX15" fmla="*/ 85 w 52640"/>
                <a:gd name="connsiteY15" fmla="*/ 8354 h 33522"/>
                <a:gd name="connsiteX16" fmla="*/ 3666 w 52640"/>
                <a:gd name="connsiteY16" fmla="*/ 5867 h 33522"/>
                <a:gd name="connsiteX17" fmla="*/ 6207 w 52640"/>
                <a:gd name="connsiteY17" fmla="*/ 6973 h 33522"/>
                <a:gd name="connsiteX18" fmla="*/ 9327 w 52640"/>
                <a:gd name="connsiteY18" fmla="*/ 7065 h 33522"/>
                <a:gd name="connsiteX19" fmla="*/ 13233 w 52640"/>
                <a:gd name="connsiteY19" fmla="*/ 4789 h 33522"/>
                <a:gd name="connsiteX20" fmla="*/ 17420 w 52640"/>
                <a:gd name="connsiteY20" fmla="*/ 4391 h 33522"/>
                <a:gd name="connsiteX21" fmla="*/ 20502 w 52640"/>
                <a:gd name="connsiteY21" fmla="*/ 4806 h 33522"/>
                <a:gd name="connsiteX22" fmla="*/ 23102 w 52640"/>
                <a:gd name="connsiteY22" fmla="*/ 5210 h 33522"/>
                <a:gd name="connsiteX23" fmla="*/ 29452 w 52640"/>
                <a:gd name="connsiteY23" fmla="*/ 3740 h 33522"/>
                <a:gd name="connsiteX24" fmla="*/ 33403 w 52640"/>
                <a:gd name="connsiteY24" fmla="*/ 2478 h 33522"/>
                <a:gd name="connsiteX25" fmla="*/ 38107 w 52640"/>
                <a:gd name="connsiteY25" fmla="*/ 273 h 33522"/>
                <a:gd name="connsiteX26" fmla="*/ 45873 w 52640"/>
                <a:gd name="connsiteY26" fmla="*/ 2443 h 33522"/>
                <a:gd name="connsiteX27" fmla="*/ 48141 w 52640"/>
                <a:gd name="connsiteY27" fmla="*/ 708 h 33522"/>
                <a:gd name="connsiteX28" fmla="*/ 49903 w 52640"/>
                <a:gd name="connsiteY28" fmla="*/ 138 h 33522"/>
                <a:gd name="connsiteX29" fmla="*/ 49336 w 52640"/>
                <a:gd name="connsiteY29" fmla="*/ 3626 h 33522"/>
                <a:gd name="connsiteX30" fmla="*/ 39450 w 52640"/>
                <a:gd name="connsiteY30" fmla="*/ 7887 h 33522"/>
                <a:gd name="connsiteX31" fmla="*/ 41589 w 52640"/>
                <a:gd name="connsiteY31" fmla="*/ 6867 h 33522"/>
                <a:gd name="connsiteX32" fmla="*/ 41557 w 52640"/>
                <a:gd name="connsiteY32" fmla="*/ 7667 h 33522"/>
                <a:gd name="connsiteX33" fmla="*/ 41441 w 52640"/>
                <a:gd name="connsiteY33" fmla="*/ 10067 h 33522"/>
                <a:gd name="connsiteX34" fmla="*/ 44386 w 52640"/>
                <a:gd name="connsiteY34" fmla="*/ 10375 h 33522"/>
                <a:gd name="connsiteX35" fmla="*/ 47392 w 52640"/>
                <a:gd name="connsiteY35" fmla="*/ 9401 h 33522"/>
                <a:gd name="connsiteX36" fmla="*/ 48895 w 52640"/>
                <a:gd name="connsiteY36" fmla="*/ 12624 h 33522"/>
                <a:gd name="connsiteX37" fmla="*/ 50213 w 52640"/>
                <a:gd name="connsiteY37" fmla="*/ 12709 h 33522"/>
                <a:gd name="connsiteX38" fmla="*/ 50705 w 52640"/>
                <a:gd name="connsiteY38" fmla="*/ 13359 h 33522"/>
                <a:gd name="connsiteX39" fmla="*/ 50383 w 52640"/>
                <a:gd name="connsiteY39" fmla="*/ 14440 h 33522"/>
                <a:gd name="connsiteX40" fmla="*/ 51443 w 52640"/>
                <a:gd name="connsiteY40" fmla="*/ 15701 h 33522"/>
                <a:gd name="connsiteX41" fmla="*/ 51382 w 52640"/>
                <a:gd name="connsiteY41" fmla="*/ 16927 h 33522"/>
                <a:gd name="connsiteX42" fmla="*/ 52640 w 52640"/>
                <a:gd name="connsiteY42" fmla="*/ 18471 h 33522"/>
                <a:gd name="connsiteX43" fmla="*/ 51291 w 52640"/>
                <a:gd name="connsiteY43" fmla="*/ 18863 h 33522"/>
                <a:gd name="connsiteX44" fmla="*/ 50470 w 52640"/>
                <a:gd name="connsiteY44" fmla="*/ 19407 h 33522"/>
                <a:gd name="connsiteX45" fmla="*/ 50220 w 52640"/>
                <a:gd name="connsiteY45" fmla="*/ 20655 h 33522"/>
                <a:gd name="connsiteX46" fmla="*/ 51202 w 52640"/>
                <a:gd name="connsiteY46" fmla="*/ 22696 h 33522"/>
                <a:gd name="connsiteX47" fmla="*/ 50434 w 52640"/>
                <a:gd name="connsiteY47" fmla="*/ 23179 h 33522"/>
                <a:gd name="connsiteX48" fmla="*/ 48228 w 52640"/>
                <a:gd name="connsiteY48" fmla="*/ 23071 h 33522"/>
                <a:gd name="connsiteX49" fmla="*/ 47935 w 52640"/>
                <a:gd name="connsiteY49" fmla="*/ 23928 h 33522"/>
                <a:gd name="connsiteX50" fmla="*/ 45332 w 52640"/>
                <a:gd name="connsiteY50" fmla="*/ 23698 h 33522"/>
                <a:gd name="connsiteX51" fmla="*/ 44017 w 52640"/>
                <a:gd name="connsiteY51" fmla="*/ 27843 h 33522"/>
                <a:gd name="connsiteX52" fmla="*/ 40364 w 52640"/>
                <a:gd name="connsiteY52" fmla="*/ 28885 h 33522"/>
                <a:gd name="connsiteX53" fmla="*/ 38738 w 52640"/>
                <a:gd name="connsiteY53" fmla="*/ 29832 h 33522"/>
                <a:gd name="connsiteX54" fmla="*/ 35740 w 52640"/>
                <a:gd name="connsiteY54" fmla="*/ 30974 h 33522"/>
                <a:gd name="connsiteX55" fmla="*/ 33970 w 52640"/>
                <a:gd name="connsiteY55" fmla="*/ 31835 h 33522"/>
                <a:gd name="connsiteX56" fmla="*/ 32078 w 52640"/>
                <a:gd name="connsiteY56" fmla="*/ 33164 h 33522"/>
                <a:gd name="connsiteX57" fmla="*/ 29610 w 52640"/>
                <a:gd name="connsiteY57" fmla="*/ 33493 h 33522"/>
                <a:gd name="connsiteX58" fmla="*/ 28661 w 52640"/>
                <a:gd name="connsiteY58" fmla="*/ 32575 h 33522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48141 w 52640"/>
                <a:gd name="connsiteY27" fmla="*/ 436 h 33250"/>
                <a:gd name="connsiteX28" fmla="*/ 49336 w 52640"/>
                <a:gd name="connsiteY28" fmla="*/ 3354 h 33250"/>
                <a:gd name="connsiteX29" fmla="*/ 39450 w 52640"/>
                <a:gd name="connsiteY29" fmla="*/ 7615 h 33250"/>
                <a:gd name="connsiteX30" fmla="*/ 41589 w 52640"/>
                <a:gd name="connsiteY30" fmla="*/ 6595 h 33250"/>
                <a:gd name="connsiteX31" fmla="*/ 41557 w 52640"/>
                <a:gd name="connsiteY31" fmla="*/ 7395 h 33250"/>
                <a:gd name="connsiteX32" fmla="*/ 41441 w 52640"/>
                <a:gd name="connsiteY32" fmla="*/ 9795 h 33250"/>
                <a:gd name="connsiteX33" fmla="*/ 44386 w 52640"/>
                <a:gd name="connsiteY33" fmla="*/ 10103 h 33250"/>
                <a:gd name="connsiteX34" fmla="*/ 47392 w 52640"/>
                <a:gd name="connsiteY34" fmla="*/ 9129 h 33250"/>
                <a:gd name="connsiteX35" fmla="*/ 48895 w 52640"/>
                <a:gd name="connsiteY35" fmla="*/ 12352 h 33250"/>
                <a:gd name="connsiteX36" fmla="*/ 50213 w 52640"/>
                <a:gd name="connsiteY36" fmla="*/ 12437 h 33250"/>
                <a:gd name="connsiteX37" fmla="*/ 50705 w 52640"/>
                <a:gd name="connsiteY37" fmla="*/ 13087 h 33250"/>
                <a:gd name="connsiteX38" fmla="*/ 50383 w 52640"/>
                <a:gd name="connsiteY38" fmla="*/ 14168 h 33250"/>
                <a:gd name="connsiteX39" fmla="*/ 51443 w 52640"/>
                <a:gd name="connsiteY39" fmla="*/ 15429 h 33250"/>
                <a:gd name="connsiteX40" fmla="*/ 51382 w 52640"/>
                <a:gd name="connsiteY40" fmla="*/ 16655 h 33250"/>
                <a:gd name="connsiteX41" fmla="*/ 52640 w 52640"/>
                <a:gd name="connsiteY41" fmla="*/ 18199 h 33250"/>
                <a:gd name="connsiteX42" fmla="*/ 51291 w 52640"/>
                <a:gd name="connsiteY42" fmla="*/ 18591 h 33250"/>
                <a:gd name="connsiteX43" fmla="*/ 50470 w 52640"/>
                <a:gd name="connsiteY43" fmla="*/ 19135 h 33250"/>
                <a:gd name="connsiteX44" fmla="*/ 50220 w 52640"/>
                <a:gd name="connsiteY44" fmla="*/ 20383 h 33250"/>
                <a:gd name="connsiteX45" fmla="*/ 51202 w 52640"/>
                <a:gd name="connsiteY45" fmla="*/ 22424 h 33250"/>
                <a:gd name="connsiteX46" fmla="*/ 50434 w 52640"/>
                <a:gd name="connsiteY46" fmla="*/ 22907 h 33250"/>
                <a:gd name="connsiteX47" fmla="*/ 48228 w 52640"/>
                <a:gd name="connsiteY47" fmla="*/ 22799 h 33250"/>
                <a:gd name="connsiteX48" fmla="*/ 47935 w 52640"/>
                <a:gd name="connsiteY48" fmla="*/ 23656 h 33250"/>
                <a:gd name="connsiteX49" fmla="*/ 45332 w 52640"/>
                <a:gd name="connsiteY49" fmla="*/ 23426 h 33250"/>
                <a:gd name="connsiteX50" fmla="*/ 44017 w 52640"/>
                <a:gd name="connsiteY50" fmla="*/ 27571 h 33250"/>
                <a:gd name="connsiteX51" fmla="*/ 40364 w 52640"/>
                <a:gd name="connsiteY51" fmla="*/ 28613 h 33250"/>
                <a:gd name="connsiteX52" fmla="*/ 38738 w 52640"/>
                <a:gd name="connsiteY52" fmla="*/ 29560 h 33250"/>
                <a:gd name="connsiteX53" fmla="*/ 35740 w 52640"/>
                <a:gd name="connsiteY53" fmla="*/ 30702 h 33250"/>
                <a:gd name="connsiteX54" fmla="*/ 33970 w 52640"/>
                <a:gd name="connsiteY54" fmla="*/ 31563 h 33250"/>
                <a:gd name="connsiteX55" fmla="*/ 32078 w 52640"/>
                <a:gd name="connsiteY55" fmla="*/ 32892 h 33250"/>
                <a:gd name="connsiteX56" fmla="*/ 29610 w 52640"/>
                <a:gd name="connsiteY56" fmla="*/ 33221 h 33250"/>
                <a:gd name="connsiteX57" fmla="*/ 28661 w 52640"/>
                <a:gd name="connsiteY57" fmla="*/ 32303 h 33250"/>
                <a:gd name="connsiteX0" fmla="*/ 28661 w 52640"/>
                <a:gd name="connsiteY0" fmla="*/ 32613 h 33560"/>
                <a:gd name="connsiteX1" fmla="*/ 27752 w 52640"/>
                <a:gd name="connsiteY1" fmla="*/ 30454 h 33560"/>
                <a:gd name="connsiteX2" fmla="*/ 24379 w 52640"/>
                <a:gd name="connsiteY2" fmla="*/ 30237 h 33560"/>
                <a:gd name="connsiteX3" fmla="*/ 24489 w 52640"/>
                <a:gd name="connsiteY3" fmla="*/ 31526 h 33560"/>
                <a:gd name="connsiteX4" fmla="*/ 22650 w 52640"/>
                <a:gd name="connsiteY4" fmla="*/ 31915 h 33560"/>
                <a:gd name="connsiteX5" fmla="*/ 21370 w 52640"/>
                <a:gd name="connsiteY5" fmla="*/ 31023 h 33560"/>
                <a:gd name="connsiteX6" fmla="*/ 19987 w 52640"/>
                <a:gd name="connsiteY6" fmla="*/ 29568 h 33560"/>
                <a:gd name="connsiteX7" fmla="*/ 18316 w 52640"/>
                <a:gd name="connsiteY7" fmla="*/ 28219 h 33560"/>
                <a:gd name="connsiteX8" fmla="*/ 18798 w 52640"/>
                <a:gd name="connsiteY8" fmla="*/ 27431 h 33560"/>
                <a:gd name="connsiteX9" fmla="*/ 17950 w 52640"/>
                <a:gd name="connsiteY9" fmla="*/ 26943 h 33560"/>
                <a:gd name="connsiteX10" fmla="*/ 17431 w 52640"/>
                <a:gd name="connsiteY10" fmla="*/ 24551 h 33560"/>
                <a:gd name="connsiteX11" fmla="*/ 17892 w 52640"/>
                <a:gd name="connsiteY11" fmla="*/ 22964 h 33560"/>
                <a:gd name="connsiteX12" fmla="*/ 15150 w 52640"/>
                <a:gd name="connsiteY12" fmla="*/ 18829 h 33560"/>
                <a:gd name="connsiteX13" fmla="*/ 12396 w 52640"/>
                <a:gd name="connsiteY13" fmla="*/ 17515 h 33560"/>
                <a:gd name="connsiteX14" fmla="*/ 2114 w 52640"/>
                <a:gd name="connsiteY14" fmla="*/ 9859 h 33560"/>
                <a:gd name="connsiteX15" fmla="*/ 85 w 52640"/>
                <a:gd name="connsiteY15" fmla="*/ 8392 h 33560"/>
                <a:gd name="connsiteX16" fmla="*/ 3666 w 52640"/>
                <a:gd name="connsiteY16" fmla="*/ 5905 h 33560"/>
                <a:gd name="connsiteX17" fmla="*/ 6207 w 52640"/>
                <a:gd name="connsiteY17" fmla="*/ 7011 h 33560"/>
                <a:gd name="connsiteX18" fmla="*/ 9327 w 52640"/>
                <a:gd name="connsiteY18" fmla="*/ 7103 h 33560"/>
                <a:gd name="connsiteX19" fmla="*/ 13233 w 52640"/>
                <a:gd name="connsiteY19" fmla="*/ 4827 h 33560"/>
                <a:gd name="connsiteX20" fmla="*/ 17420 w 52640"/>
                <a:gd name="connsiteY20" fmla="*/ 4429 h 33560"/>
                <a:gd name="connsiteX21" fmla="*/ 20502 w 52640"/>
                <a:gd name="connsiteY21" fmla="*/ 4844 h 33560"/>
                <a:gd name="connsiteX22" fmla="*/ 23102 w 52640"/>
                <a:gd name="connsiteY22" fmla="*/ 5248 h 33560"/>
                <a:gd name="connsiteX23" fmla="*/ 29452 w 52640"/>
                <a:gd name="connsiteY23" fmla="*/ 3778 h 33560"/>
                <a:gd name="connsiteX24" fmla="*/ 33403 w 52640"/>
                <a:gd name="connsiteY24" fmla="*/ 2516 h 33560"/>
                <a:gd name="connsiteX25" fmla="*/ 38107 w 52640"/>
                <a:gd name="connsiteY25" fmla="*/ 311 h 33560"/>
                <a:gd name="connsiteX26" fmla="*/ 45873 w 52640"/>
                <a:gd name="connsiteY26" fmla="*/ 2481 h 33560"/>
                <a:gd name="connsiteX27" fmla="*/ 49527 w 52640"/>
                <a:gd name="connsiteY27" fmla="*/ 9 h 33560"/>
                <a:gd name="connsiteX28" fmla="*/ 49336 w 52640"/>
                <a:gd name="connsiteY28" fmla="*/ 3664 h 33560"/>
                <a:gd name="connsiteX29" fmla="*/ 39450 w 52640"/>
                <a:gd name="connsiteY29" fmla="*/ 7925 h 33560"/>
                <a:gd name="connsiteX30" fmla="*/ 41589 w 52640"/>
                <a:gd name="connsiteY30" fmla="*/ 6905 h 33560"/>
                <a:gd name="connsiteX31" fmla="*/ 41557 w 52640"/>
                <a:gd name="connsiteY31" fmla="*/ 7705 h 33560"/>
                <a:gd name="connsiteX32" fmla="*/ 41441 w 52640"/>
                <a:gd name="connsiteY32" fmla="*/ 10105 h 33560"/>
                <a:gd name="connsiteX33" fmla="*/ 44386 w 52640"/>
                <a:gd name="connsiteY33" fmla="*/ 10413 h 33560"/>
                <a:gd name="connsiteX34" fmla="*/ 47392 w 52640"/>
                <a:gd name="connsiteY34" fmla="*/ 9439 h 33560"/>
                <a:gd name="connsiteX35" fmla="*/ 48895 w 52640"/>
                <a:gd name="connsiteY35" fmla="*/ 12662 h 33560"/>
                <a:gd name="connsiteX36" fmla="*/ 50213 w 52640"/>
                <a:gd name="connsiteY36" fmla="*/ 12747 h 33560"/>
                <a:gd name="connsiteX37" fmla="*/ 50705 w 52640"/>
                <a:gd name="connsiteY37" fmla="*/ 13397 h 33560"/>
                <a:gd name="connsiteX38" fmla="*/ 50383 w 52640"/>
                <a:gd name="connsiteY38" fmla="*/ 14478 h 33560"/>
                <a:gd name="connsiteX39" fmla="*/ 51443 w 52640"/>
                <a:gd name="connsiteY39" fmla="*/ 15739 h 33560"/>
                <a:gd name="connsiteX40" fmla="*/ 51382 w 52640"/>
                <a:gd name="connsiteY40" fmla="*/ 16965 h 33560"/>
                <a:gd name="connsiteX41" fmla="*/ 52640 w 52640"/>
                <a:gd name="connsiteY41" fmla="*/ 18509 h 33560"/>
                <a:gd name="connsiteX42" fmla="*/ 51291 w 52640"/>
                <a:gd name="connsiteY42" fmla="*/ 18901 h 33560"/>
                <a:gd name="connsiteX43" fmla="*/ 50470 w 52640"/>
                <a:gd name="connsiteY43" fmla="*/ 19445 h 33560"/>
                <a:gd name="connsiteX44" fmla="*/ 50220 w 52640"/>
                <a:gd name="connsiteY44" fmla="*/ 20693 h 33560"/>
                <a:gd name="connsiteX45" fmla="*/ 51202 w 52640"/>
                <a:gd name="connsiteY45" fmla="*/ 22734 h 33560"/>
                <a:gd name="connsiteX46" fmla="*/ 50434 w 52640"/>
                <a:gd name="connsiteY46" fmla="*/ 23217 h 33560"/>
                <a:gd name="connsiteX47" fmla="*/ 48228 w 52640"/>
                <a:gd name="connsiteY47" fmla="*/ 23109 h 33560"/>
                <a:gd name="connsiteX48" fmla="*/ 47935 w 52640"/>
                <a:gd name="connsiteY48" fmla="*/ 23966 h 33560"/>
                <a:gd name="connsiteX49" fmla="*/ 45332 w 52640"/>
                <a:gd name="connsiteY49" fmla="*/ 23736 h 33560"/>
                <a:gd name="connsiteX50" fmla="*/ 44017 w 52640"/>
                <a:gd name="connsiteY50" fmla="*/ 27881 h 33560"/>
                <a:gd name="connsiteX51" fmla="*/ 40364 w 52640"/>
                <a:gd name="connsiteY51" fmla="*/ 28923 h 33560"/>
                <a:gd name="connsiteX52" fmla="*/ 38738 w 52640"/>
                <a:gd name="connsiteY52" fmla="*/ 29870 h 33560"/>
                <a:gd name="connsiteX53" fmla="*/ 35740 w 52640"/>
                <a:gd name="connsiteY53" fmla="*/ 31012 h 33560"/>
                <a:gd name="connsiteX54" fmla="*/ 33970 w 52640"/>
                <a:gd name="connsiteY54" fmla="*/ 31873 h 33560"/>
                <a:gd name="connsiteX55" fmla="*/ 32078 w 52640"/>
                <a:gd name="connsiteY55" fmla="*/ 33202 h 33560"/>
                <a:gd name="connsiteX56" fmla="*/ 29610 w 52640"/>
                <a:gd name="connsiteY56" fmla="*/ 33531 h 33560"/>
                <a:gd name="connsiteX57" fmla="*/ 28661 w 52640"/>
                <a:gd name="connsiteY57" fmla="*/ 32613 h 33560"/>
                <a:gd name="connsiteX0" fmla="*/ 28661 w 52640"/>
                <a:gd name="connsiteY0" fmla="*/ 32673 h 33620"/>
                <a:gd name="connsiteX1" fmla="*/ 27752 w 52640"/>
                <a:gd name="connsiteY1" fmla="*/ 30514 h 33620"/>
                <a:gd name="connsiteX2" fmla="*/ 24379 w 52640"/>
                <a:gd name="connsiteY2" fmla="*/ 30297 h 33620"/>
                <a:gd name="connsiteX3" fmla="*/ 24489 w 52640"/>
                <a:gd name="connsiteY3" fmla="*/ 31586 h 33620"/>
                <a:gd name="connsiteX4" fmla="*/ 22650 w 52640"/>
                <a:gd name="connsiteY4" fmla="*/ 31975 h 33620"/>
                <a:gd name="connsiteX5" fmla="*/ 21370 w 52640"/>
                <a:gd name="connsiteY5" fmla="*/ 31083 h 33620"/>
                <a:gd name="connsiteX6" fmla="*/ 19987 w 52640"/>
                <a:gd name="connsiteY6" fmla="*/ 29628 h 33620"/>
                <a:gd name="connsiteX7" fmla="*/ 18316 w 52640"/>
                <a:gd name="connsiteY7" fmla="*/ 28279 h 33620"/>
                <a:gd name="connsiteX8" fmla="*/ 18798 w 52640"/>
                <a:gd name="connsiteY8" fmla="*/ 27491 h 33620"/>
                <a:gd name="connsiteX9" fmla="*/ 17950 w 52640"/>
                <a:gd name="connsiteY9" fmla="*/ 27003 h 33620"/>
                <a:gd name="connsiteX10" fmla="*/ 17431 w 52640"/>
                <a:gd name="connsiteY10" fmla="*/ 24611 h 33620"/>
                <a:gd name="connsiteX11" fmla="*/ 17892 w 52640"/>
                <a:gd name="connsiteY11" fmla="*/ 23024 h 33620"/>
                <a:gd name="connsiteX12" fmla="*/ 15150 w 52640"/>
                <a:gd name="connsiteY12" fmla="*/ 18889 h 33620"/>
                <a:gd name="connsiteX13" fmla="*/ 12396 w 52640"/>
                <a:gd name="connsiteY13" fmla="*/ 17575 h 33620"/>
                <a:gd name="connsiteX14" fmla="*/ 2114 w 52640"/>
                <a:gd name="connsiteY14" fmla="*/ 9919 h 33620"/>
                <a:gd name="connsiteX15" fmla="*/ 85 w 52640"/>
                <a:gd name="connsiteY15" fmla="*/ 8452 h 33620"/>
                <a:gd name="connsiteX16" fmla="*/ 3666 w 52640"/>
                <a:gd name="connsiteY16" fmla="*/ 5965 h 33620"/>
                <a:gd name="connsiteX17" fmla="*/ 6207 w 52640"/>
                <a:gd name="connsiteY17" fmla="*/ 7071 h 33620"/>
                <a:gd name="connsiteX18" fmla="*/ 9327 w 52640"/>
                <a:gd name="connsiteY18" fmla="*/ 7163 h 33620"/>
                <a:gd name="connsiteX19" fmla="*/ 13233 w 52640"/>
                <a:gd name="connsiteY19" fmla="*/ 4887 h 33620"/>
                <a:gd name="connsiteX20" fmla="*/ 17420 w 52640"/>
                <a:gd name="connsiteY20" fmla="*/ 4489 h 33620"/>
                <a:gd name="connsiteX21" fmla="*/ 20502 w 52640"/>
                <a:gd name="connsiteY21" fmla="*/ 4904 h 33620"/>
                <a:gd name="connsiteX22" fmla="*/ 23102 w 52640"/>
                <a:gd name="connsiteY22" fmla="*/ 5308 h 33620"/>
                <a:gd name="connsiteX23" fmla="*/ 29452 w 52640"/>
                <a:gd name="connsiteY23" fmla="*/ 3838 h 33620"/>
                <a:gd name="connsiteX24" fmla="*/ 33403 w 52640"/>
                <a:gd name="connsiteY24" fmla="*/ 2576 h 33620"/>
                <a:gd name="connsiteX25" fmla="*/ 38107 w 52640"/>
                <a:gd name="connsiteY25" fmla="*/ 371 h 33620"/>
                <a:gd name="connsiteX26" fmla="*/ 45873 w 52640"/>
                <a:gd name="connsiteY26" fmla="*/ 2541 h 33620"/>
                <a:gd name="connsiteX27" fmla="*/ 47794 w 52640"/>
                <a:gd name="connsiteY27" fmla="*/ 1267 h 33620"/>
                <a:gd name="connsiteX28" fmla="*/ 49527 w 52640"/>
                <a:gd name="connsiteY28" fmla="*/ 69 h 33620"/>
                <a:gd name="connsiteX29" fmla="*/ 49336 w 52640"/>
                <a:gd name="connsiteY29" fmla="*/ 3724 h 33620"/>
                <a:gd name="connsiteX30" fmla="*/ 39450 w 52640"/>
                <a:gd name="connsiteY30" fmla="*/ 7985 h 33620"/>
                <a:gd name="connsiteX31" fmla="*/ 41589 w 52640"/>
                <a:gd name="connsiteY31" fmla="*/ 6965 h 33620"/>
                <a:gd name="connsiteX32" fmla="*/ 41557 w 52640"/>
                <a:gd name="connsiteY32" fmla="*/ 7765 h 33620"/>
                <a:gd name="connsiteX33" fmla="*/ 41441 w 52640"/>
                <a:gd name="connsiteY33" fmla="*/ 10165 h 33620"/>
                <a:gd name="connsiteX34" fmla="*/ 44386 w 52640"/>
                <a:gd name="connsiteY34" fmla="*/ 10473 h 33620"/>
                <a:gd name="connsiteX35" fmla="*/ 47392 w 52640"/>
                <a:gd name="connsiteY35" fmla="*/ 9499 h 33620"/>
                <a:gd name="connsiteX36" fmla="*/ 48895 w 52640"/>
                <a:gd name="connsiteY36" fmla="*/ 12722 h 33620"/>
                <a:gd name="connsiteX37" fmla="*/ 50213 w 52640"/>
                <a:gd name="connsiteY37" fmla="*/ 12807 h 33620"/>
                <a:gd name="connsiteX38" fmla="*/ 50705 w 52640"/>
                <a:gd name="connsiteY38" fmla="*/ 13457 h 33620"/>
                <a:gd name="connsiteX39" fmla="*/ 50383 w 52640"/>
                <a:gd name="connsiteY39" fmla="*/ 14538 h 33620"/>
                <a:gd name="connsiteX40" fmla="*/ 51443 w 52640"/>
                <a:gd name="connsiteY40" fmla="*/ 15799 h 33620"/>
                <a:gd name="connsiteX41" fmla="*/ 51382 w 52640"/>
                <a:gd name="connsiteY41" fmla="*/ 17025 h 33620"/>
                <a:gd name="connsiteX42" fmla="*/ 52640 w 52640"/>
                <a:gd name="connsiteY42" fmla="*/ 18569 h 33620"/>
                <a:gd name="connsiteX43" fmla="*/ 51291 w 52640"/>
                <a:gd name="connsiteY43" fmla="*/ 18961 h 33620"/>
                <a:gd name="connsiteX44" fmla="*/ 50470 w 52640"/>
                <a:gd name="connsiteY44" fmla="*/ 19505 h 33620"/>
                <a:gd name="connsiteX45" fmla="*/ 50220 w 52640"/>
                <a:gd name="connsiteY45" fmla="*/ 20753 h 33620"/>
                <a:gd name="connsiteX46" fmla="*/ 51202 w 52640"/>
                <a:gd name="connsiteY46" fmla="*/ 22794 h 33620"/>
                <a:gd name="connsiteX47" fmla="*/ 50434 w 52640"/>
                <a:gd name="connsiteY47" fmla="*/ 23277 h 33620"/>
                <a:gd name="connsiteX48" fmla="*/ 48228 w 52640"/>
                <a:gd name="connsiteY48" fmla="*/ 23169 h 33620"/>
                <a:gd name="connsiteX49" fmla="*/ 47935 w 52640"/>
                <a:gd name="connsiteY49" fmla="*/ 24026 h 33620"/>
                <a:gd name="connsiteX50" fmla="*/ 45332 w 52640"/>
                <a:gd name="connsiteY50" fmla="*/ 23796 h 33620"/>
                <a:gd name="connsiteX51" fmla="*/ 44017 w 52640"/>
                <a:gd name="connsiteY51" fmla="*/ 27941 h 33620"/>
                <a:gd name="connsiteX52" fmla="*/ 40364 w 52640"/>
                <a:gd name="connsiteY52" fmla="*/ 28983 h 33620"/>
                <a:gd name="connsiteX53" fmla="*/ 38738 w 52640"/>
                <a:gd name="connsiteY53" fmla="*/ 29930 h 33620"/>
                <a:gd name="connsiteX54" fmla="*/ 35740 w 52640"/>
                <a:gd name="connsiteY54" fmla="*/ 31072 h 33620"/>
                <a:gd name="connsiteX55" fmla="*/ 33970 w 52640"/>
                <a:gd name="connsiteY55" fmla="*/ 31933 h 33620"/>
                <a:gd name="connsiteX56" fmla="*/ 32078 w 52640"/>
                <a:gd name="connsiteY56" fmla="*/ 33262 h 33620"/>
                <a:gd name="connsiteX57" fmla="*/ 29610 w 52640"/>
                <a:gd name="connsiteY57" fmla="*/ 33591 h 33620"/>
                <a:gd name="connsiteX58" fmla="*/ 28661 w 52640"/>
                <a:gd name="connsiteY58" fmla="*/ 32673 h 33620"/>
                <a:gd name="connsiteX0" fmla="*/ 28661 w 52640"/>
                <a:gd name="connsiteY0" fmla="*/ 32618 h 33565"/>
                <a:gd name="connsiteX1" fmla="*/ 27752 w 52640"/>
                <a:gd name="connsiteY1" fmla="*/ 30459 h 33565"/>
                <a:gd name="connsiteX2" fmla="*/ 24379 w 52640"/>
                <a:gd name="connsiteY2" fmla="*/ 30242 h 33565"/>
                <a:gd name="connsiteX3" fmla="*/ 24489 w 52640"/>
                <a:gd name="connsiteY3" fmla="*/ 31531 h 33565"/>
                <a:gd name="connsiteX4" fmla="*/ 22650 w 52640"/>
                <a:gd name="connsiteY4" fmla="*/ 31920 h 33565"/>
                <a:gd name="connsiteX5" fmla="*/ 21370 w 52640"/>
                <a:gd name="connsiteY5" fmla="*/ 31028 h 33565"/>
                <a:gd name="connsiteX6" fmla="*/ 19987 w 52640"/>
                <a:gd name="connsiteY6" fmla="*/ 29573 h 33565"/>
                <a:gd name="connsiteX7" fmla="*/ 18316 w 52640"/>
                <a:gd name="connsiteY7" fmla="*/ 28224 h 33565"/>
                <a:gd name="connsiteX8" fmla="*/ 18798 w 52640"/>
                <a:gd name="connsiteY8" fmla="*/ 27436 h 33565"/>
                <a:gd name="connsiteX9" fmla="*/ 17950 w 52640"/>
                <a:gd name="connsiteY9" fmla="*/ 26948 h 33565"/>
                <a:gd name="connsiteX10" fmla="*/ 17431 w 52640"/>
                <a:gd name="connsiteY10" fmla="*/ 24556 h 33565"/>
                <a:gd name="connsiteX11" fmla="*/ 17892 w 52640"/>
                <a:gd name="connsiteY11" fmla="*/ 22969 h 33565"/>
                <a:gd name="connsiteX12" fmla="*/ 15150 w 52640"/>
                <a:gd name="connsiteY12" fmla="*/ 18834 h 33565"/>
                <a:gd name="connsiteX13" fmla="*/ 12396 w 52640"/>
                <a:gd name="connsiteY13" fmla="*/ 17520 h 33565"/>
                <a:gd name="connsiteX14" fmla="*/ 2114 w 52640"/>
                <a:gd name="connsiteY14" fmla="*/ 9864 h 33565"/>
                <a:gd name="connsiteX15" fmla="*/ 85 w 52640"/>
                <a:gd name="connsiteY15" fmla="*/ 8397 h 33565"/>
                <a:gd name="connsiteX16" fmla="*/ 3666 w 52640"/>
                <a:gd name="connsiteY16" fmla="*/ 5910 h 33565"/>
                <a:gd name="connsiteX17" fmla="*/ 6207 w 52640"/>
                <a:gd name="connsiteY17" fmla="*/ 7016 h 33565"/>
                <a:gd name="connsiteX18" fmla="*/ 9327 w 52640"/>
                <a:gd name="connsiteY18" fmla="*/ 7108 h 33565"/>
                <a:gd name="connsiteX19" fmla="*/ 13233 w 52640"/>
                <a:gd name="connsiteY19" fmla="*/ 4832 h 33565"/>
                <a:gd name="connsiteX20" fmla="*/ 17420 w 52640"/>
                <a:gd name="connsiteY20" fmla="*/ 4434 h 33565"/>
                <a:gd name="connsiteX21" fmla="*/ 20502 w 52640"/>
                <a:gd name="connsiteY21" fmla="*/ 4849 h 33565"/>
                <a:gd name="connsiteX22" fmla="*/ 23102 w 52640"/>
                <a:gd name="connsiteY22" fmla="*/ 5253 h 33565"/>
                <a:gd name="connsiteX23" fmla="*/ 29452 w 52640"/>
                <a:gd name="connsiteY23" fmla="*/ 3783 h 33565"/>
                <a:gd name="connsiteX24" fmla="*/ 33403 w 52640"/>
                <a:gd name="connsiteY24" fmla="*/ 2521 h 33565"/>
                <a:gd name="connsiteX25" fmla="*/ 38107 w 52640"/>
                <a:gd name="connsiteY25" fmla="*/ 316 h 33565"/>
                <a:gd name="connsiteX26" fmla="*/ 45873 w 52640"/>
                <a:gd name="connsiteY26" fmla="*/ 2486 h 33565"/>
                <a:gd name="connsiteX27" fmla="*/ 47794 w 52640"/>
                <a:gd name="connsiteY27" fmla="*/ 1212 h 33565"/>
                <a:gd name="connsiteX28" fmla="*/ 49527 w 52640"/>
                <a:gd name="connsiteY28" fmla="*/ 14 h 33565"/>
                <a:gd name="connsiteX29" fmla="*/ 49412 w 52640"/>
                <a:gd name="connsiteY29" fmla="*/ 2225 h 33565"/>
                <a:gd name="connsiteX30" fmla="*/ 49336 w 52640"/>
                <a:gd name="connsiteY30" fmla="*/ 3669 h 33565"/>
                <a:gd name="connsiteX31" fmla="*/ 39450 w 52640"/>
                <a:gd name="connsiteY31" fmla="*/ 7930 h 33565"/>
                <a:gd name="connsiteX32" fmla="*/ 41589 w 52640"/>
                <a:gd name="connsiteY32" fmla="*/ 6910 h 33565"/>
                <a:gd name="connsiteX33" fmla="*/ 41557 w 52640"/>
                <a:gd name="connsiteY33" fmla="*/ 7710 h 33565"/>
                <a:gd name="connsiteX34" fmla="*/ 41441 w 52640"/>
                <a:gd name="connsiteY34" fmla="*/ 10110 h 33565"/>
                <a:gd name="connsiteX35" fmla="*/ 44386 w 52640"/>
                <a:gd name="connsiteY35" fmla="*/ 10418 h 33565"/>
                <a:gd name="connsiteX36" fmla="*/ 47392 w 52640"/>
                <a:gd name="connsiteY36" fmla="*/ 9444 h 33565"/>
                <a:gd name="connsiteX37" fmla="*/ 48895 w 52640"/>
                <a:gd name="connsiteY37" fmla="*/ 12667 h 33565"/>
                <a:gd name="connsiteX38" fmla="*/ 50213 w 52640"/>
                <a:gd name="connsiteY38" fmla="*/ 12752 h 33565"/>
                <a:gd name="connsiteX39" fmla="*/ 50705 w 52640"/>
                <a:gd name="connsiteY39" fmla="*/ 13402 h 33565"/>
                <a:gd name="connsiteX40" fmla="*/ 50383 w 52640"/>
                <a:gd name="connsiteY40" fmla="*/ 14483 h 33565"/>
                <a:gd name="connsiteX41" fmla="*/ 51443 w 52640"/>
                <a:gd name="connsiteY41" fmla="*/ 15744 h 33565"/>
                <a:gd name="connsiteX42" fmla="*/ 51382 w 52640"/>
                <a:gd name="connsiteY42" fmla="*/ 16970 h 33565"/>
                <a:gd name="connsiteX43" fmla="*/ 52640 w 52640"/>
                <a:gd name="connsiteY43" fmla="*/ 18514 h 33565"/>
                <a:gd name="connsiteX44" fmla="*/ 51291 w 52640"/>
                <a:gd name="connsiteY44" fmla="*/ 18906 h 33565"/>
                <a:gd name="connsiteX45" fmla="*/ 50470 w 52640"/>
                <a:gd name="connsiteY45" fmla="*/ 19450 h 33565"/>
                <a:gd name="connsiteX46" fmla="*/ 50220 w 52640"/>
                <a:gd name="connsiteY46" fmla="*/ 20698 h 33565"/>
                <a:gd name="connsiteX47" fmla="*/ 51202 w 52640"/>
                <a:gd name="connsiteY47" fmla="*/ 22739 h 33565"/>
                <a:gd name="connsiteX48" fmla="*/ 50434 w 52640"/>
                <a:gd name="connsiteY48" fmla="*/ 23222 h 33565"/>
                <a:gd name="connsiteX49" fmla="*/ 48228 w 52640"/>
                <a:gd name="connsiteY49" fmla="*/ 23114 h 33565"/>
                <a:gd name="connsiteX50" fmla="*/ 47935 w 52640"/>
                <a:gd name="connsiteY50" fmla="*/ 23971 h 33565"/>
                <a:gd name="connsiteX51" fmla="*/ 45332 w 52640"/>
                <a:gd name="connsiteY51" fmla="*/ 23741 h 33565"/>
                <a:gd name="connsiteX52" fmla="*/ 44017 w 52640"/>
                <a:gd name="connsiteY52" fmla="*/ 27886 h 33565"/>
                <a:gd name="connsiteX53" fmla="*/ 40364 w 52640"/>
                <a:gd name="connsiteY53" fmla="*/ 28928 h 33565"/>
                <a:gd name="connsiteX54" fmla="*/ 38738 w 52640"/>
                <a:gd name="connsiteY54" fmla="*/ 29875 h 33565"/>
                <a:gd name="connsiteX55" fmla="*/ 35740 w 52640"/>
                <a:gd name="connsiteY55" fmla="*/ 31017 h 33565"/>
                <a:gd name="connsiteX56" fmla="*/ 33970 w 52640"/>
                <a:gd name="connsiteY56" fmla="*/ 31878 h 33565"/>
                <a:gd name="connsiteX57" fmla="*/ 32078 w 52640"/>
                <a:gd name="connsiteY57" fmla="*/ 33207 h 33565"/>
                <a:gd name="connsiteX58" fmla="*/ 29610 w 52640"/>
                <a:gd name="connsiteY58" fmla="*/ 33536 h 33565"/>
                <a:gd name="connsiteX59" fmla="*/ 28661 w 52640"/>
                <a:gd name="connsiteY59" fmla="*/ 32618 h 33565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39450 w 52640"/>
                <a:gd name="connsiteY31" fmla="*/ 866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51348 w 52640"/>
                <a:gd name="connsiteY31" fmla="*/ 737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4995"/>
                <a:gd name="connsiteY0" fmla="*/ 33349 h 34296"/>
                <a:gd name="connsiteX1" fmla="*/ 27752 w 54995"/>
                <a:gd name="connsiteY1" fmla="*/ 31190 h 34296"/>
                <a:gd name="connsiteX2" fmla="*/ 24379 w 54995"/>
                <a:gd name="connsiteY2" fmla="*/ 30973 h 34296"/>
                <a:gd name="connsiteX3" fmla="*/ 24489 w 54995"/>
                <a:gd name="connsiteY3" fmla="*/ 32262 h 34296"/>
                <a:gd name="connsiteX4" fmla="*/ 22650 w 54995"/>
                <a:gd name="connsiteY4" fmla="*/ 32651 h 34296"/>
                <a:gd name="connsiteX5" fmla="*/ 21370 w 54995"/>
                <a:gd name="connsiteY5" fmla="*/ 31759 h 34296"/>
                <a:gd name="connsiteX6" fmla="*/ 19987 w 54995"/>
                <a:gd name="connsiteY6" fmla="*/ 30304 h 34296"/>
                <a:gd name="connsiteX7" fmla="*/ 18316 w 54995"/>
                <a:gd name="connsiteY7" fmla="*/ 28955 h 34296"/>
                <a:gd name="connsiteX8" fmla="*/ 18798 w 54995"/>
                <a:gd name="connsiteY8" fmla="*/ 28167 h 34296"/>
                <a:gd name="connsiteX9" fmla="*/ 17950 w 54995"/>
                <a:gd name="connsiteY9" fmla="*/ 27679 h 34296"/>
                <a:gd name="connsiteX10" fmla="*/ 17431 w 54995"/>
                <a:gd name="connsiteY10" fmla="*/ 25287 h 34296"/>
                <a:gd name="connsiteX11" fmla="*/ 17892 w 54995"/>
                <a:gd name="connsiteY11" fmla="*/ 23700 h 34296"/>
                <a:gd name="connsiteX12" fmla="*/ 15150 w 54995"/>
                <a:gd name="connsiteY12" fmla="*/ 19565 h 34296"/>
                <a:gd name="connsiteX13" fmla="*/ 12396 w 54995"/>
                <a:gd name="connsiteY13" fmla="*/ 18251 h 34296"/>
                <a:gd name="connsiteX14" fmla="*/ 2114 w 54995"/>
                <a:gd name="connsiteY14" fmla="*/ 10595 h 34296"/>
                <a:gd name="connsiteX15" fmla="*/ 85 w 54995"/>
                <a:gd name="connsiteY15" fmla="*/ 9128 h 34296"/>
                <a:gd name="connsiteX16" fmla="*/ 3666 w 54995"/>
                <a:gd name="connsiteY16" fmla="*/ 6641 h 34296"/>
                <a:gd name="connsiteX17" fmla="*/ 6207 w 54995"/>
                <a:gd name="connsiteY17" fmla="*/ 7747 h 34296"/>
                <a:gd name="connsiteX18" fmla="*/ 9327 w 54995"/>
                <a:gd name="connsiteY18" fmla="*/ 7839 h 34296"/>
                <a:gd name="connsiteX19" fmla="*/ 13233 w 54995"/>
                <a:gd name="connsiteY19" fmla="*/ 5563 h 34296"/>
                <a:gd name="connsiteX20" fmla="*/ 17420 w 54995"/>
                <a:gd name="connsiteY20" fmla="*/ 5165 h 34296"/>
                <a:gd name="connsiteX21" fmla="*/ 20502 w 54995"/>
                <a:gd name="connsiteY21" fmla="*/ 5580 h 34296"/>
                <a:gd name="connsiteX22" fmla="*/ 23102 w 54995"/>
                <a:gd name="connsiteY22" fmla="*/ 5984 h 34296"/>
                <a:gd name="connsiteX23" fmla="*/ 29452 w 54995"/>
                <a:gd name="connsiteY23" fmla="*/ 4514 h 34296"/>
                <a:gd name="connsiteX24" fmla="*/ 33403 w 54995"/>
                <a:gd name="connsiteY24" fmla="*/ 3252 h 34296"/>
                <a:gd name="connsiteX25" fmla="*/ 38107 w 54995"/>
                <a:gd name="connsiteY25" fmla="*/ 1047 h 34296"/>
                <a:gd name="connsiteX26" fmla="*/ 45873 w 54995"/>
                <a:gd name="connsiteY26" fmla="*/ 3217 h 34296"/>
                <a:gd name="connsiteX27" fmla="*/ 47794 w 54995"/>
                <a:gd name="connsiteY27" fmla="*/ 1943 h 34296"/>
                <a:gd name="connsiteX28" fmla="*/ 50798 w 54995"/>
                <a:gd name="connsiteY28" fmla="*/ 8 h 34296"/>
                <a:gd name="connsiteX29" fmla="*/ 49412 w 54995"/>
                <a:gd name="connsiteY29" fmla="*/ 2956 h 34296"/>
                <a:gd name="connsiteX30" fmla="*/ 49336 w 54995"/>
                <a:gd name="connsiteY30" fmla="*/ 4400 h 34296"/>
                <a:gd name="connsiteX31" fmla="*/ 51348 w 54995"/>
                <a:gd name="connsiteY31" fmla="*/ 7371 h 34296"/>
                <a:gd name="connsiteX32" fmla="*/ 54989 w 54995"/>
                <a:gd name="connsiteY32" fmla="*/ 7641 h 34296"/>
                <a:gd name="connsiteX33" fmla="*/ 41557 w 54995"/>
                <a:gd name="connsiteY33" fmla="*/ 8441 h 34296"/>
                <a:gd name="connsiteX34" fmla="*/ 41441 w 54995"/>
                <a:gd name="connsiteY34" fmla="*/ 10841 h 34296"/>
                <a:gd name="connsiteX35" fmla="*/ 44386 w 54995"/>
                <a:gd name="connsiteY35" fmla="*/ 11149 h 34296"/>
                <a:gd name="connsiteX36" fmla="*/ 47392 w 54995"/>
                <a:gd name="connsiteY36" fmla="*/ 10175 h 34296"/>
                <a:gd name="connsiteX37" fmla="*/ 48895 w 54995"/>
                <a:gd name="connsiteY37" fmla="*/ 13398 h 34296"/>
                <a:gd name="connsiteX38" fmla="*/ 50213 w 54995"/>
                <a:gd name="connsiteY38" fmla="*/ 13483 h 34296"/>
                <a:gd name="connsiteX39" fmla="*/ 50705 w 54995"/>
                <a:gd name="connsiteY39" fmla="*/ 14133 h 34296"/>
                <a:gd name="connsiteX40" fmla="*/ 50383 w 54995"/>
                <a:gd name="connsiteY40" fmla="*/ 15214 h 34296"/>
                <a:gd name="connsiteX41" fmla="*/ 51443 w 54995"/>
                <a:gd name="connsiteY41" fmla="*/ 16475 h 34296"/>
                <a:gd name="connsiteX42" fmla="*/ 51382 w 54995"/>
                <a:gd name="connsiteY42" fmla="*/ 17701 h 34296"/>
                <a:gd name="connsiteX43" fmla="*/ 52640 w 54995"/>
                <a:gd name="connsiteY43" fmla="*/ 19245 h 34296"/>
                <a:gd name="connsiteX44" fmla="*/ 51291 w 54995"/>
                <a:gd name="connsiteY44" fmla="*/ 19637 h 34296"/>
                <a:gd name="connsiteX45" fmla="*/ 50470 w 54995"/>
                <a:gd name="connsiteY45" fmla="*/ 20181 h 34296"/>
                <a:gd name="connsiteX46" fmla="*/ 50220 w 54995"/>
                <a:gd name="connsiteY46" fmla="*/ 21429 h 34296"/>
                <a:gd name="connsiteX47" fmla="*/ 51202 w 54995"/>
                <a:gd name="connsiteY47" fmla="*/ 23470 h 34296"/>
                <a:gd name="connsiteX48" fmla="*/ 50434 w 54995"/>
                <a:gd name="connsiteY48" fmla="*/ 23953 h 34296"/>
                <a:gd name="connsiteX49" fmla="*/ 48228 w 54995"/>
                <a:gd name="connsiteY49" fmla="*/ 23845 h 34296"/>
                <a:gd name="connsiteX50" fmla="*/ 47935 w 54995"/>
                <a:gd name="connsiteY50" fmla="*/ 24702 h 34296"/>
                <a:gd name="connsiteX51" fmla="*/ 45332 w 54995"/>
                <a:gd name="connsiteY51" fmla="*/ 24472 h 34296"/>
                <a:gd name="connsiteX52" fmla="*/ 44017 w 54995"/>
                <a:gd name="connsiteY52" fmla="*/ 28617 h 34296"/>
                <a:gd name="connsiteX53" fmla="*/ 40364 w 54995"/>
                <a:gd name="connsiteY53" fmla="*/ 29659 h 34296"/>
                <a:gd name="connsiteX54" fmla="*/ 38738 w 54995"/>
                <a:gd name="connsiteY54" fmla="*/ 30606 h 34296"/>
                <a:gd name="connsiteX55" fmla="*/ 35740 w 54995"/>
                <a:gd name="connsiteY55" fmla="*/ 31748 h 34296"/>
                <a:gd name="connsiteX56" fmla="*/ 33970 w 54995"/>
                <a:gd name="connsiteY56" fmla="*/ 32609 h 34296"/>
                <a:gd name="connsiteX57" fmla="*/ 32078 w 54995"/>
                <a:gd name="connsiteY57" fmla="*/ 33938 h 34296"/>
                <a:gd name="connsiteX58" fmla="*/ 29610 w 54995"/>
                <a:gd name="connsiteY58" fmla="*/ 34267 h 34296"/>
                <a:gd name="connsiteX59" fmla="*/ 28661 w 54995"/>
                <a:gd name="connsiteY59" fmla="*/ 33349 h 34296"/>
                <a:gd name="connsiteX0" fmla="*/ 28661 w 56353"/>
                <a:gd name="connsiteY0" fmla="*/ 33349 h 34296"/>
                <a:gd name="connsiteX1" fmla="*/ 27752 w 56353"/>
                <a:gd name="connsiteY1" fmla="*/ 31190 h 34296"/>
                <a:gd name="connsiteX2" fmla="*/ 24379 w 56353"/>
                <a:gd name="connsiteY2" fmla="*/ 30973 h 34296"/>
                <a:gd name="connsiteX3" fmla="*/ 24489 w 56353"/>
                <a:gd name="connsiteY3" fmla="*/ 32262 h 34296"/>
                <a:gd name="connsiteX4" fmla="*/ 22650 w 56353"/>
                <a:gd name="connsiteY4" fmla="*/ 32651 h 34296"/>
                <a:gd name="connsiteX5" fmla="*/ 21370 w 56353"/>
                <a:gd name="connsiteY5" fmla="*/ 31759 h 34296"/>
                <a:gd name="connsiteX6" fmla="*/ 19987 w 56353"/>
                <a:gd name="connsiteY6" fmla="*/ 30304 h 34296"/>
                <a:gd name="connsiteX7" fmla="*/ 18316 w 56353"/>
                <a:gd name="connsiteY7" fmla="*/ 28955 h 34296"/>
                <a:gd name="connsiteX8" fmla="*/ 18798 w 56353"/>
                <a:gd name="connsiteY8" fmla="*/ 28167 h 34296"/>
                <a:gd name="connsiteX9" fmla="*/ 17950 w 56353"/>
                <a:gd name="connsiteY9" fmla="*/ 27679 h 34296"/>
                <a:gd name="connsiteX10" fmla="*/ 17431 w 56353"/>
                <a:gd name="connsiteY10" fmla="*/ 25287 h 34296"/>
                <a:gd name="connsiteX11" fmla="*/ 17892 w 56353"/>
                <a:gd name="connsiteY11" fmla="*/ 23700 h 34296"/>
                <a:gd name="connsiteX12" fmla="*/ 15150 w 56353"/>
                <a:gd name="connsiteY12" fmla="*/ 19565 h 34296"/>
                <a:gd name="connsiteX13" fmla="*/ 12396 w 56353"/>
                <a:gd name="connsiteY13" fmla="*/ 18251 h 34296"/>
                <a:gd name="connsiteX14" fmla="*/ 2114 w 56353"/>
                <a:gd name="connsiteY14" fmla="*/ 10595 h 34296"/>
                <a:gd name="connsiteX15" fmla="*/ 85 w 56353"/>
                <a:gd name="connsiteY15" fmla="*/ 9128 h 34296"/>
                <a:gd name="connsiteX16" fmla="*/ 3666 w 56353"/>
                <a:gd name="connsiteY16" fmla="*/ 6641 h 34296"/>
                <a:gd name="connsiteX17" fmla="*/ 6207 w 56353"/>
                <a:gd name="connsiteY17" fmla="*/ 7747 h 34296"/>
                <a:gd name="connsiteX18" fmla="*/ 9327 w 56353"/>
                <a:gd name="connsiteY18" fmla="*/ 7839 h 34296"/>
                <a:gd name="connsiteX19" fmla="*/ 13233 w 56353"/>
                <a:gd name="connsiteY19" fmla="*/ 5563 h 34296"/>
                <a:gd name="connsiteX20" fmla="*/ 17420 w 56353"/>
                <a:gd name="connsiteY20" fmla="*/ 5165 h 34296"/>
                <a:gd name="connsiteX21" fmla="*/ 20502 w 56353"/>
                <a:gd name="connsiteY21" fmla="*/ 5580 h 34296"/>
                <a:gd name="connsiteX22" fmla="*/ 23102 w 56353"/>
                <a:gd name="connsiteY22" fmla="*/ 5984 h 34296"/>
                <a:gd name="connsiteX23" fmla="*/ 29452 w 56353"/>
                <a:gd name="connsiteY23" fmla="*/ 4514 h 34296"/>
                <a:gd name="connsiteX24" fmla="*/ 33403 w 56353"/>
                <a:gd name="connsiteY24" fmla="*/ 3252 h 34296"/>
                <a:gd name="connsiteX25" fmla="*/ 38107 w 56353"/>
                <a:gd name="connsiteY25" fmla="*/ 1047 h 34296"/>
                <a:gd name="connsiteX26" fmla="*/ 45873 w 56353"/>
                <a:gd name="connsiteY26" fmla="*/ 3217 h 34296"/>
                <a:gd name="connsiteX27" fmla="*/ 47794 w 56353"/>
                <a:gd name="connsiteY27" fmla="*/ 1943 h 34296"/>
                <a:gd name="connsiteX28" fmla="*/ 50798 w 56353"/>
                <a:gd name="connsiteY28" fmla="*/ 8 h 34296"/>
                <a:gd name="connsiteX29" fmla="*/ 49412 w 56353"/>
                <a:gd name="connsiteY29" fmla="*/ 2956 h 34296"/>
                <a:gd name="connsiteX30" fmla="*/ 49336 w 56353"/>
                <a:gd name="connsiteY30" fmla="*/ 4400 h 34296"/>
                <a:gd name="connsiteX31" fmla="*/ 51348 w 56353"/>
                <a:gd name="connsiteY31" fmla="*/ 7371 h 34296"/>
                <a:gd name="connsiteX32" fmla="*/ 54989 w 56353"/>
                <a:gd name="connsiteY32" fmla="*/ 7641 h 34296"/>
                <a:gd name="connsiteX33" fmla="*/ 56344 w 56353"/>
                <a:gd name="connsiteY33" fmla="*/ 10836 h 34296"/>
                <a:gd name="connsiteX34" fmla="*/ 41441 w 56353"/>
                <a:gd name="connsiteY34" fmla="*/ 10841 h 34296"/>
                <a:gd name="connsiteX35" fmla="*/ 44386 w 56353"/>
                <a:gd name="connsiteY35" fmla="*/ 11149 h 34296"/>
                <a:gd name="connsiteX36" fmla="*/ 47392 w 56353"/>
                <a:gd name="connsiteY36" fmla="*/ 10175 h 34296"/>
                <a:gd name="connsiteX37" fmla="*/ 48895 w 56353"/>
                <a:gd name="connsiteY37" fmla="*/ 13398 h 34296"/>
                <a:gd name="connsiteX38" fmla="*/ 50213 w 56353"/>
                <a:gd name="connsiteY38" fmla="*/ 13483 h 34296"/>
                <a:gd name="connsiteX39" fmla="*/ 50705 w 56353"/>
                <a:gd name="connsiteY39" fmla="*/ 14133 h 34296"/>
                <a:gd name="connsiteX40" fmla="*/ 50383 w 56353"/>
                <a:gd name="connsiteY40" fmla="*/ 15214 h 34296"/>
                <a:gd name="connsiteX41" fmla="*/ 51443 w 56353"/>
                <a:gd name="connsiteY41" fmla="*/ 16475 h 34296"/>
                <a:gd name="connsiteX42" fmla="*/ 51382 w 56353"/>
                <a:gd name="connsiteY42" fmla="*/ 17701 h 34296"/>
                <a:gd name="connsiteX43" fmla="*/ 52640 w 56353"/>
                <a:gd name="connsiteY43" fmla="*/ 19245 h 34296"/>
                <a:gd name="connsiteX44" fmla="*/ 51291 w 56353"/>
                <a:gd name="connsiteY44" fmla="*/ 19637 h 34296"/>
                <a:gd name="connsiteX45" fmla="*/ 50470 w 56353"/>
                <a:gd name="connsiteY45" fmla="*/ 20181 h 34296"/>
                <a:gd name="connsiteX46" fmla="*/ 50220 w 56353"/>
                <a:gd name="connsiteY46" fmla="*/ 21429 h 34296"/>
                <a:gd name="connsiteX47" fmla="*/ 51202 w 56353"/>
                <a:gd name="connsiteY47" fmla="*/ 23470 h 34296"/>
                <a:gd name="connsiteX48" fmla="*/ 50434 w 56353"/>
                <a:gd name="connsiteY48" fmla="*/ 23953 h 34296"/>
                <a:gd name="connsiteX49" fmla="*/ 48228 w 56353"/>
                <a:gd name="connsiteY49" fmla="*/ 23845 h 34296"/>
                <a:gd name="connsiteX50" fmla="*/ 47935 w 56353"/>
                <a:gd name="connsiteY50" fmla="*/ 24702 h 34296"/>
                <a:gd name="connsiteX51" fmla="*/ 45332 w 56353"/>
                <a:gd name="connsiteY51" fmla="*/ 24472 h 34296"/>
                <a:gd name="connsiteX52" fmla="*/ 44017 w 56353"/>
                <a:gd name="connsiteY52" fmla="*/ 28617 h 34296"/>
                <a:gd name="connsiteX53" fmla="*/ 40364 w 56353"/>
                <a:gd name="connsiteY53" fmla="*/ 29659 h 34296"/>
                <a:gd name="connsiteX54" fmla="*/ 38738 w 56353"/>
                <a:gd name="connsiteY54" fmla="*/ 30606 h 34296"/>
                <a:gd name="connsiteX55" fmla="*/ 35740 w 56353"/>
                <a:gd name="connsiteY55" fmla="*/ 31748 h 34296"/>
                <a:gd name="connsiteX56" fmla="*/ 33970 w 56353"/>
                <a:gd name="connsiteY56" fmla="*/ 32609 h 34296"/>
                <a:gd name="connsiteX57" fmla="*/ 32078 w 56353"/>
                <a:gd name="connsiteY57" fmla="*/ 33938 h 34296"/>
                <a:gd name="connsiteX58" fmla="*/ 29610 w 56353"/>
                <a:gd name="connsiteY58" fmla="*/ 34267 h 34296"/>
                <a:gd name="connsiteX59" fmla="*/ 28661 w 56353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7392 w 56647"/>
                <a:gd name="connsiteY36" fmla="*/ 10175 h 34296"/>
                <a:gd name="connsiteX37" fmla="*/ 48895 w 56647"/>
                <a:gd name="connsiteY37" fmla="*/ 13398 h 34296"/>
                <a:gd name="connsiteX38" fmla="*/ 50213 w 56647"/>
                <a:gd name="connsiteY38" fmla="*/ 13483 h 34296"/>
                <a:gd name="connsiteX39" fmla="*/ 50705 w 56647"/>
                <a:gd name="connsiteY39" fmla="*/ 14133 h 34296"/>
                <a:gd name="connsiteX40" fmla="*/ 50383 w 56647"/>
                <a:gd name="connsiteY40" fmla="*/ 15214 h 34296"/>
                <a:gd name="connsiteX41" fmla="*/ 51443 w 56647"/>
                <a:gd name="connsiteY41" fmla="*/ 16475 h 34296"/>
                <a:gd name="connsiteX42" fmla="*/ 51382 w 56647"/>
                <a:gd name="connsiteY42" fmla="*/ 17701 h 34296"/>
                <a:gd name="connsiteX43" fmla="*/ 52640 w 56647"/>
                <a:gd name="connsiteY43" fmla="*/ 19245 h 34296"/>
                <a:gd name="connsiteX44" fmla="*/ 51291 w 56647"/>
                <a:gd name="connsiteY44" fmla="*/ 19637 h 34296"/>
                <a:gd name="connsiteX45" fmla="*/ 50470 w 56647"/>
                <a:gd name="connsiteY45" fmla="*/ 20181 h 34296"/>
                <a:gd name="connsiteX46" fmla="*/ 50220 w 56647"/>
                <a:gd name="connsiteY46" fmla="*/ 21429 h 34296"/>
                <a:gd name="connsiteX47" fmla="*/ 51202 w 56647"/>
                <a:gd name="connsiteY47" fmla="*/ 23470 h 34296"/>
                <a:gd name="connsiteX48" fmla="*/ 50434 w 56647"/>
                <a:gd name="connsiteY48" fmla="*/ 23953 h 34296"/>
                <a:gd name="connsiteX49" fmla="*/ 48228 w 56647"/>
                <a:gd name="connsiteY49" fmla="*/ 23845 h 34296"/>
                <a:gd name="connsiteX50" fmla="*/ 47935 w 56647"/>
                <a:gd name="connsiteY50" fmla="*/ 24702 h 34296"/>
                <a:gd name="connsiteX51" fmla="*/ 45332 w 56647"/>
                <a:gd name="connsiteY51" fmla="*/ 24472 h 34296"/>
                <a:gd name="connsiteX52" fmla="*/ 44017 w 56647"/>
                <a:gd name="connsiteY52" fmla="*/ 28617 h 34296"/>
                <a:gd name="connsiteX53" fmla="*/ 40364 w 56647"/>
                <a:gd name="connsiteY53" fmla="*/ 29659 h 34296"/>
                <a:gd name="connsiteX54" fmla="*/ 38738 w 56647"/>
                <a:gd name="connsiteY54" fmla="*/ 30606 h 34296"/>
                <a:gd name="connsiteX55" fmla="*/ 35740 w 56647"/>
                <a:gd name="connsiteY55" fmla="*/ 31748 h 34296"/>
                <a:gd name="connsiteX56" fmla="*/ 33970 w 56647"/>
                <a:gd name="connsiteY56" fmla="*/ 32609 h 34296"/>
                <a:gd name="connsiteX57" fmla="*/ 32078 w 56647"/>
                <a:gd name="connsiteY57" fmla="*/ 33938 h 34296"/>
                <a:gd name="connsiteX58" fmla="*/ 29610 w 56647"/>
                <a:gd name="connsiteY58" fmla="*/ 34267 h 34296"/>
                <a:gd name="connsiteX59" fmla="*/ 28661 w 56647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8895 w 56647"/>
                <a:gd name="connsiteY36" fmla="*/ 13398 h 34296"/>
                <a:gd name="connsiteX37" fmla="*/ 50213 w 56647"/>
                <a:gd name="connsiteY37" fmla="*/ 13483 h 34296"/>
                <a:gd name="connsiteX38" fmla="*/ 50705 w 56647"/>
                <a:gd name="connsiteY38" fmla="*/ 14133 h 34296"/>
                <a:gd name="connsiteX39" fmla="*/ 50383 w 56647"/>
                <a:gd name="connsiteY39" fmla="*/ 15214 h 34296"/>
                <a:gd name="connsiteX40" fmla="*/ 51443 w 56647"/>
                <a:gd name="connsiteY40" fmla="*/ 16475 h 34296"/>
                <a:gd name="connsiteX41" fmla="*/ 51382 w 56647"/>
                <a:gd name="connsiteY41" fmla="*/ 17701 h 34296"/>
                <a:gd name="connsiteX42" fmla="*/ 52640 w 56647"/>
                <a:gd name="connsiteY42" fmla="*/ 19245 h 34296"/>
                <a:gd name="connsiteX43" fmla="*/ 51291 w 56647"/>
                <a:gd name="connsiteY43" fmla="*/ 19637 h 34296"/>
                <a:gd name="connsiteX44" fmla="*/ 50470 w 56647"/>
                <a:gd name="connsiteY44" fmla="*/ 20181 h 34296"/>
                <a:gd name="connsiteX45" fmla="*/ 50220 w 56647"/>
                <a:gd name="connsiteY45" fmla="*/ 21429 h 34296"/>
                <a:gd name="connsiteX46" fmla="*/ 51202 w 56647"/>
                <a:gd name="connsiteY46" fmla="*/ 23470 h 34296"/>
                <a:gd name="connsiteX47" fmla="*/ 50434 w 56647"/>
                <a:gd name="connsiteY47" fmla="*/ 23953 h 34296"/>
                <a:gd name="connsiteX48" fmla="*/ 48228 w 56647"/>
                <a:gd name="connsiteY48" fmla="*/ 23845 h 34296"/>
                <a:gd name="connsiteX49" fmla="*/ 47935 w 56647"/>
                <a:gd name="connsiteY49" fmla="*/ 24702 h 34296"/>
                <a:gd name="connsiteX50" fmla="*/ 45332 w 56647"/>
                <a:gd name="connsiteY50" fmla="*/ 24472 h 34296"/>
                <a:gd name="connsiteX51" fmla="*/ 44017 w 56647"/>
                <a:gd name="connsiteY51" fmla="*/ 28617 h 34296"/>
                <a:gd name="connsiteX52" fmla="*/ 40364 w 56647"/>
                <a:gd name="connsiteY52" fmla="*/ 29659 h 34296"/>
                <a:gd name="connsiteX53" fmla="*/ 38738 w 56647"/>
                <a:gd name="connsiteY53" fmla="*/ 30606 h 34296"/>
                <a:gd name="connsiteX54" fmla="*/ 35740 w 56647"/>
                <a:gd name="connsiteY54" fmla="*/ 31748 h 34296"/>
                <a:gd name="connsiteX55" fmla="*/ 33970 w 56647"/>
                <a:gd name="connsiteY55" fmla="*/ 32609 h 34296"/>
                <a:gd name="connsiteX56" fmla="*/ 32078 w 56647"/>
                <a:gd name="connsiteY56" fmla="*/ 33938 h 34296"/>
                <a:gd name="connsiteX57" fmla="*/ 29610 w 56647"/>
                <a:gd name="connsiteY57" fmla="*/ 34267 h 34296"/>
                <a:gd name="connsiteX58" fmla="*/ 28661 w 56647"/>
                <a:gd name="connsiteY58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705 w 56492"/>
                <a:gd name="connsiteY37" fmla="*/ 14133 h 34296"/>
                <a:gd name="connsiteX38" fmla="*/ 50383 w 56492"/>
                <a:gd name="connsiteY38" fmla="*/ 15214 h 34296"/>
                <a:gd name="connsiteX39" fmla="*/ 51443 w 56492"/>
                <a:gd name="connsiteY39" fmla="*/ 16475 h 34296"/>
                <a:gd name="connsiteX40" fmla="*/ 51382 w 56492"/>
                <a:gd name="connsiteY40" fmla="*/ 17701 h 34296"/>
                <a:gd name="connsiteX41" fmla="*/ 52640 w 56492"/>
                <a:gd name="connsiteY41" fmla="*/ 19245 h 34296"/>
                <a:gd name="connsiteX42" fmla="*/ 51291 w 56492"/>
                <a:gd name="connsiteY42" fmla="*/ 19637 h 34296"/>
                <a:gd name="connsiteX43" fmla="*/ 50470 w 56492"/>
                <a:gd name="connsiteY43" fmla="*/ 20181 h 34296"/>
                <a:gd name="connsiteX44" fmla="*/ 50220 w 56492"/>
                <a:gd name="connsiteY44" fmla="*/ 21429 h 34296"/>
                <a:gd name="connsiteX45" fmla="*/ 51202 w 56492"/>
                <a:gd name="connsiteY45" fmla="*/ 23470 h 34296"/>
                <a:gd name="connsiteX46" fmla="*/ 50434 w 56492"/>
                <a:gd name="connsiteY46" fmla="*/ 23953 h 34296"/>
                <a:gd name="connsiteX47" fmla="*/ 48228 w 56492"/>
                <a:gd name="connsiteY47" fmla="*/ 23845 h 34296"/>
                <a:gd name="connsiteX48" fmla="*/ 47935 w 56492"/>
                <a:gd name="connsiteY48" fmla="*/ 24702 h 34296"/>
                <a:gd name="connsiteX49" fmla="*/ 45332 w 56492"/>
                <a:gd name="connsiteY49" fmla="*/ 24472 h 34296"/>
                <a:gd name="connsiteX50" fmla="*/ 44017 w 56492"/>
                <a:gd name="connsiteY50" fmla="*/ 28617 h 34296"/>
                <a:gd name="connsiteX51" fmla="*/ 40364 w 56492"/>
                <a:gd name="connsiteY51" fmla="*/ 29659 h 34296"/>
                <a:gd name="connsiteX52" fmla="*/ 38738 w 56492"/>
                <a:gd name="connsiteY52" fmla="*/ 30606 h 34296"/>
                <a:gd name="connsiteX53" fmla="*/ 35740 w 56492"/>
                <a:gd name="connsiteY53" fmla="*/ 31748 h 34296"/>
                <a:gd name="connsiteX54" fmla="*/ 33970 w 56492"/>
                <a:gd name="connsiteY54" fmla="*/ 32609 h 34296"/>
                <a:gd name="connsiteX55" fmla="*/ 32078 w 56492"/>
                <a:gd name="connsiteY55" fmla="*/ 33938 h 34296"/>
                <a:gd name="connsiteX56" fmla="*/ 29610 w 56492"/>
                <a:gd name="connsiteY56" fmla="*/ 34267 h 34296"/>
                <a:gd name="connsiteX57" fmla="*/ 28661 w 56492"/>
                <a:gd name="connsiteY57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383 w 56492"/>
                <a:gd name="connsiteY37" fmla="*/ 15214 h 34296"/>
                <a:gd name="connsiteX38" fmla="*/ 51443 w 56492"/>
                <a:gd name="connsiteY38" fmla="*/ 16475 h 34296"/>
                <a:gd name="connsiteX39" fmla="*/ 51382 w 56492"/>
                <a:gd name="connsiteY39" fmla="*/ 17701 h 34296"/>
                <a:gd name="connsiteX40" fmla="*/ 52640 w 56492"/>
                <a:gd name="connsiteY40" fmla="*/ 19245 h 34296"/>
                <a:gd name="connsiteX41" fmla="*/ 51291 w 56492"/>
                <a:gd name="connsiteY41" fmla="*/ 19637 h 34296"/>
                <a:gd name="connsiteX42" fmla="*/ 50470 w 56492"/>
                <a:gd name="connsiteY42" fmla="*/ 20181 h 34296"/>
                <a:gd name="connsiteX43" fmla="*/ 50220 w 56492"/>
                <a:gd name="connsiteY43" fmla="*/ 21429 h 34296"/>
                <a:gd name="connsiteX44" fmla="*/ 51202 w 56492"/>
                <a:gd name="connsiteY44" fmla="*/ 23470 h 34296"/>
                <a:gd name="connsiteX45" fmla="*/ 50434 w 56492"/>
                <a:gd name="connsiteY45" fmla="*/ 23953 h 34296"/>
                <a:gd name="connsiteX46" fmla="*/ 48228 w 56492"/>
                <a:gd name="connsiteY46" fmla="*/ 23845 h 34296"/>
                <a:gd name="connsiteX47" fmla="*/ 47935 w 56492"/>
                <a:gd name="connsiteY47" fmla="*/ 24702 h 34296"/>
                <a:gd name="connsiteX48" fmla="*/ 45332 w 56492"/>
                <a:gd name="connsiteY48" fmla="*/ 24472 h 34296"/>
                <a:gd name="connsiteX49" fmla="*/ 44017 w 56492"/>
                <a:gd name="connsiteY49" fmla="*/ 28617 h 34296"/>
                <a:gd name="connsiteX50" fmla="*/ 40364 w 56492"/>
                <a:gd name="connsiteY50" fmla="*/ 29659 h 34296"/>
                <a:gd name="connsiteX51" fmla="*/ 38738 w 56492"/>
                <a:gd name="connsiteY51" fmla="*/ 30606 h 34296"/>
                <a:gd name="connsiteX52" fmla="*/ 35740 w 56492"/>
                <a:gd name="connsiteY52" fmla="*/ 31748 h 34296"/>
                <a:gd name="connsiteX53" fmla="*/ 33970 w 56492"/>
                <a:gd name="connsiteY53" fmla="*/ 32609 h 34296"/>
                <a:gd name="connsiteX54" fmla="*/ 32078 w 56492"/>
                <a:gd name="connsiteY54" fmla="*/ 33938 h 34296"/>
                <a:gd name="connsiteX55" fmla="*/ 29610 w 56492"/>
                <a:gd name="connsiteY55" fmla="*/ 34267 h 34296"/>
                <a:gd name="connsiteX56" fmla="*/ 28661 w 56492"/>
                <a:gd name="connsiteY56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1443 w 56492"/>
                <a:gd name="connsiteY37" fmla="*/ 16475 h 34296"/>
                <a:gd name="connsiteX38" fmla="*/ 51382 w 56492"/>
                <a:gd name="connsiteY38" fmla="*/ 17701 h 34296"/>
                <a:gd name="connsiteX39" fmla="*/ 52640 w 56492"/>
                <a:gd name="connsiteY39" fmla="*/ 19245 h 34296"/>
                <a:gd name="connsiteX40" fmla="*/ 51291 w 56492"/>
                <a:gd name="connsiteY40" fmla="*/ 19637 h 34296"/>
                <a:gd name="connsiteX41" fmla="*/ 50470 w 56492"/>
                <a:gd name="connsiteY41" fmla="*/ 20181 h 34296"/>
                <a:gd name="connsiteX42" fmla="*/ 50220 w 56492"/>
                <a:gd name="connsiteY42" fmla="*/ 21429 h 34296"/>
                <a:gd name="connsiteX43" fmla="*/ 51202 w 56492"/>
                <a:gd name="connsiteY43" fmla="*/ 23470 h 34296"/>
                <a:gd name="connsiteX44" fmla="*/ 50434 w 56492"/>
                <a:gd name="connsiteY44" fmla="*/ 23953 h 34296"/>
                <a:gd name="connsiteX45" fmla="*/ 48228 w 56492"/>
                <a:gd name="connsiteY45" fmla="*/ 23845 h 34296"/>
                <a:gd name="connsiteX46" fmla="*/ 47935 w 56492"/>
                <a:gd name="connsiteY46" fmla="*/ 24702 h 34296"/>
                <a:gd name="connsiteX47" fmla="*/ 45332 w 56492"/>
                <a:gd name="connsiteY47" fmla="*/ 24472 h 34296"/>
                <a:gd name="connsiteX48" fmla="*/ 44017 w 56492"/>
                <a:gd name="connsiteY48" fmla="*/ 28617 h 34296"/>
                <a:gd name="connsiteX49" fmla="*/ 40364 w 56492"/>
                <a:gd name="connsiteY49" fmla="*/ 29659 h 34296"/>
                <a:gd name="connsiteX50" fmla="*/ 38738 w 56492"/>
                <a:gd name="connsiteY50" fmla="*/ 30606 h 34296"/>
                <a:gd name="connsiteX51" fmla="*/ 35740 w 56492"/>
                <a:gd name="connsiteY51" fmla="*/ 31748 h 34296"/>
                <a:gd name="connsiteX52" fmla="*/ 33970 w 56492"/>
                <a:gd name="connsiteY52" fmla="*/ 32609 h 34296"/>
                <a:gd name="connsiteX53" fmla="*/ 32078 w 56492"/>
                <a:gd name="connsiteY53" fmla="*/ 33938 h 34296"/>
                <a:gd name="connsiteX54" fmla="*/ 29610 w 56492"/>
                <a:gd name="connsiteY54" fmla="*/ 34267 h 34296"/>
                <a:gd name="connsiteX55" fmla="*/ 28661 w 56492"/>
                <a:gd name="connsiteY55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1443 w 56492"/>
                <a:gd name="connsiteY36" fmla="*/ 16475 h 34296"/>
                <a:gd name="connsiteX37" fmla="*/ 51382 w 56492"/>
                <a:gd name="connsiteY37" fmla="*/ 17701 h 34296"/>
                <a:gd name="connsiteX38" fmla="*/ 52640 w 56492"/>
                <a:gd name="connsiteY38" fmla="*/ 19245 h 34296"/>
                <a:gd name="connsiteX39" fmla="*/ 51291 w 56492"/>
                <a:gd name="connsiteY39" fmla="*/ 19637 h 34296"/>
                <a:gd name="connsiteX40" fmla="*/ 50470 w 56492"/>
                <a:gd name="connsiteY40" fmla="*/ 20181 h 34296"/>
                <a:gd name="connsiteX41" fmla="*/ 50220 w 56492"/>
                <a:gd name="connsiteY41" fmla="*/ 21429 h 34296"/>
                <a:gd name="connsiteX42" fmla="*/ 51202 w 56492"/>
                <a:gd name="connsiteY42" fmla="*/ 23470 h 34296"/>
                <a:gd name="connsiteX43" fmla="*/ 50434 w 56492"/>
                <a:gd name="connsiteY43" fmla="*/ 23953 h 34296"/>
                <a:gd name="connsiteX44" fmla="*/ 48228 w 56492"/>
                <a:gd name="connsiteY44" fmla="*/ 23845 h 34296"/>
                <a:gd name="connsiteX45" fmla="*/ 47935 w 56492"/>
                <a:gd name="connsiteY45" fmla="*/ 24702 h 34296"/>
                <a:gd name="connsiteX46" fmla="*/ 45332 w 56492"/>
                <a:gd name="connsiteY46" fmla="*/ 24472 h 34296"/>
                <a:gd name="connsiteX47" fmla="*/ 44017 w 56492"/>
                <a:gd name="connsiteY47" fmla="*/ 28617 h 34296"/>
                <a:gd name="connsiteX48" fmla="*/ 40364 w 56492"/>
                <a:gd name="connsiteY48" fmla="*/ 29659 h 34296"/>
                <a:gd name="connsiteX49" fmla="*/ 38738 w 56492"/>
                <a:gd name="connsiteY49" fmla="*/ 30606 h 34296"/>
                <a:gd name="connsiteX50" fmla="*/ 35740 w 56492"/>
                <a:gd name="connsiteY50" fmla="*/ 31748 h 34296"/>
                <a:gd name="connsiteX51" fmla="*/ 33970 w 56492"/>
                <a:gd name="connsiteY51" fmla="*/ 32609 h 34296"/>
                <a:gd name="connsiteX52" fmla="*/ 32078 w 56492"/>
                <a:gd name="connsiteY52" fmla="*/ 33938 h 34296"/>
                <a:gd name="connsiteX53" fmla="*/ 29610 w 56492"/>
                <a:gd name="connsiteY53" fmla="*/ 34267 h 34296"/>
                <a:gd name="connsiteX54" fmla="*/ 28661 w 56492"/>
                <a:gd name="connsiteY54" fmla="*/ 33349 h 34296"/>
                <a:gd name="connsiteX0" fmla="*/ 28661 w 56448"/>
                <a:gd name="connsiteY0" fmla="*/ 33349 h 34296"/>
                <a:gd name="connsiteX1" fmla="*/ 27752 w 56448"/>
                <a:gd name="connsiteY1" fmla="*/ 31190 h 34296"/>
                <a:gd name="connsiteX2" fmla="*/ 24379 w 56448"/>
                <a:gd name="connsiteY2" fmla="*/ 30973 h 34296"/>
                <a:gd name="connsiteX3" fmla="*/ 24489 w 56448"/>
                <a:gd name="connsiteY3" fmla="*/ 32262 h 34296"/>
                <a:gd name="connsiteX4" fmla="*/ 22650 w 56448"/>
                <a:gd name="connsiteY4" fmla="*/ 32651 h 34296"/>
                <a:gd name="connsiteX5" fmla="*/ 21370 w 56448"/>
                <a:gd name="connsiteY5" fmla="*/ 31759 h 34296"/>
                <a:gd name="connsiteX6" fmla="*/ 19987 w 56448"/>
                <a:gd name="connsiteY6" fmla="*/ 30304 h 34296"/>
                <a:gd name="connsiteX7" fmla="*/ 18316 w 56448"/>
                <a:gd name="connsiteY7" fmla="*/ 28955 h 34296"/>
                <a:gd name="connsiteX8" fmla="*/ 18798 w 56448"/>
                <a:gd name="connsiteY8" fmla="*/ 28167 h 34296"/>
                <a:gd name="connsiteX9" fmla="*/ 17950 w 56448"/>
                <a:gd name="connsiteY9" fmla="*/ 27679 h 34296"/>
                <a:gd name="connsiteX10" fmla="*/ 17431 w 56448"/>
                <a:gd name="connsiteY10" fmla="*/ 25287 h 34296"/>
                <a:gd name="connsiteX11" fmla="*/ 17892 w 56448"/>
                <a:gd name="connsiteY11" fmla="*/ 23700 h 34296"/>
                <a:gd name="connsiteX12" fmla="*/ 15150 w 56448"/>
                <a:gd name="connsiteY12" fmla="*/ 19565 h 34296"/>
                <a:gd name="connsiteX13" fmla="*/ 12396 w 56448"/>
                <a:gd name="connsiteY13" fmla="*/ 18251 h 34296"/>
                <a:gd name="connsiteX14" fmla="*/ 2114 w 56448"/>
                <a:gd name="connsiteY14" fmla="*/ 10595 h 34296"/>
                <a:gd name="connsiteX15" fmla="*/ 85 w 56448"/>
                <a:gd name="connsiteY15" fmla="*/ 9128 h 34296"/>
                <a:gd name="connsiteX16" fmla="*/ 3666 w 56448"/>
                <a:gd name="connsiteY16" fmla="*/ 6641 h 34296"/>
                <a:gd name="connsiteX17" fmla="*/ 6207 w 56448"/>
                <a:gd name="connsiteY17" fmla="*/ 7747 h 34296"/>
                <a:gd name="connsiteX18" fmla="*/ 9327 w 56448"/>
                <a:gd name="connsiteY18" fmla="*/ 7839 h 34296"/>
                <a:gd name="connsiteX19" fmla="*/ 13233 w 56448"/>
                <a:gd name="connsiteY19" fmla="*/ 5563 h 34296"/>
                <a:gd name="connsiteX20" fmla="*/ 17420 w 56448"/>
                <a:gd name="connsiteY20" fmla="*/ 5165 h 34296"/>
                <a:gd name="connsiteX21" fmla="*/ 20502 w 56448"/>
                <a:gd name="connsiteY21" fmla="*/ 5580 h 34296"/>
                <a:gd name="connsiteX22" fmla="*/ 23102 w 56448"/>
                <a:gd name="connsiteY22" fmla="*/ 5984 h 34296"/>
                <a:gd name="connsiteX23" fmla="*/ 29452 w 56448"/>
                <a:gd name="connsiteY23" fmla="*/ 4514 h 34296"/>
                <a:gd name="connsiteX24" fmla="*/ 33403 w 56448"/>
                <a:gd name="connsiteY24" fmla="*/ 3252 h 34296"/>
                <a:gd name="connsiteX25" fmla="*/ 38107 w 56448"/>
                <a:gd name="connsiteY25" fmla="*/ 1047 h 34296"/>
                <a:gd name="connsiteX26" fmla="*/ 45873 w 56448"/>
                <a:gd name="connsiteY26" fmla="*/ 3217 h 34296"/>
                <a:gd name="connsiteX27" fmla="*/ 47794 w 56448"/>
                <a:gd name="connsiteY27" fmla="*/ 1943 h 34296"/>
                <a:gd name="connsiteX28" fmla="*/ 50798 w 56448"/>
                <a:gd name="connsiteY28" fmla="*/ 8 h 34296"/>
                <a:gd name="connsiteX29" fmla="*/ 49412 w 56448"/>
                <a:gd name="connsiteY29" fmla="*/ 2956 h 34296"/>
                <a:gd name="connsiteX30" fmla="*/ 49336 w 56448"/>
                <a:gd name="connsiteY30" fmla="*/ 4400 h 34296"/>
                <a:gd name="connsiteX31" fmla="*/ 51348 w 56448"/>
                <a:gd name="connsiteY31" fmla="*/ 7371 h 34296"/>
                <a:gd name="connsiteX32" fmla="*/ 54989 w 56448"/>
                <a:gd name="connsiteY32" fmla="*/ 7641 h 34296"/>
                <a:gd name="connsiteX33" fmla="*/ 56344 w 56448"/>
                <a:gd name="connsiteY33" fmla="*/ 10836 h 34296"/>
                <a:gd name="connsiteX34" fmla="*/ 55072 w 56448"/>
                <a:gd name="connsiteY34" fmla="*/ 11946 h 34296"/>
                <a:gd name="connsiteX35" fmla="*/ 51443 w 56448"/>
                <a:gd name="connsiteY35" fmla="*/ 16475 h 34296"/>
                <a:gd name="connsiteX36" fmla="*/ 51382 w 56448"/>
                <a:gd name="connsiteY36" fmla="*/ 17701 h 34296"/>
                <a:gd name="connsiteX37" fmla="*/ 52640 w 56448"/>
                <a:gd name="connsiteY37" fmla="*/ 19245 h 34296"/>
                <a:gd name="connsiteX38" fmla="*/ 51291 w 56448"/>
                <a:gd name="connsiteY38" fmla="*/ 19637 h 34296"/>
                <a:gd name="connsiteX39" fmla="*/ 50470 w 56448"/>
                <a:gd name="connsiteY39" fmla="*/ 20181 h 34296"/>
                <a:gd name="connsiteX40" fmla="*/ 50220 w 56448"/>
                <a:gd name="connsiteY40" fmla="*/ 21429 h 34296"/>
                <a:gd name="connsiteX41" fmla="*/ 51202 w 56448"/>
                <a:gd name="connsiteY41" fmla="*/ 23470 h 34296"/>
                <a:gd name="connsiteX42" fmla="*/ 50434 w 56448"/>
                <a:gd name="connsiteY42" fmla="*/ 23953 h 34296"/>
                <a:gd name="connsiteX43" fmla="*/ 48228 w 56448"/>
                <a:gd name="connsiteY43" fmla="*/ 23845 h 34296"/>
                <a:gd name="connsiteX44" fmla="*/ 47935 w 56448"/>
                <a:gd name="connsiteY44" fmla="*/ 24702 h 34296"/>
                <a:gd name="connsiteX45" fmla="*/ 45332 w 56448"/>
                <a:gd name="connsiteY45" fmla="*/ 24472 h 34296"/>
                <a:gd name="connsiteX46" fmla="*/ 44017 w 56448"/>
                <a:gd name="connsiteY46" fmla="*/ 28617 h 34296"/>
                <a:gd name="connsiteX47" fmla="*/ 40364 w 56448"/>
                <a:gd name="connsiteY47" fmla="*/ 29659 h 34296"/>
                <a:gd name="connsiteX48" fmla="*/ 38738 w 56448"/>
                <a:gd name="connsiteY48" fmla="*/ 30606 h 34296"/>
                <a:gd name="connsiteX49" fmla="*/ 35740 w 56448"/>
                <a:gd name="connsiteY49" fmla="*/ 31748 h 34296"/>
                <a:gd name="connsiteX50" fmla="*/ 33970 w 56448"/>
                <a:gd name="connsiteY50" fmla="*/ 32609 h 34296"/>
                <a:gd name="connsiteX51" fmla="*/ 32078 w 56448"/>
                <a:gd name="connsiteY51" fmla="*/ 33938 h 34296"/>
                <a:gd name="connsiteX52" fmla="*/ 29610 w 56448"/>
                <a:gd name="connsiteY52" fmla="*/ 34267 h 34296"/>
                <a:gd name="connsiteX53" fmla="*/ 28661 w 56448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1443 w 59976"/>
                <a:gd name="connsiteY36" fmla="*/ 16475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91 w 59976"/>
                <a:gd name="connsiteY38" fmla="*/ 19637 h 34296"/>
                <a:gd name="connsiteX39" fmla="*/ 50470 w 59976"/>
                <a:gd name="connsiteY39" fmla="*/ 20181 h 34296"/>
                <a:gd name="connsiteX40" fmla="*/ 50220 w 59976"/>
                <a:gd name="connsiteY40" fmla="*/ 21429 h 34296"/>
                <a:gd name="connsiteX41" fmla="*/ 51202 w 59976"/>
                <a:gd name="connsiteY41" fmla="*/ 23470 h 34296"/>
                <a:gd name="connsiteX42" fmla="*/ 50434 w 59976"/>
                <a:gd name="connsiteY42" fmla="*/ 23953 h 34296"/>
                <a:gd name="connsiteX43" fmla="*/ 48228 w 59976"/>
                <a:gd name="connsiteY43" fmla="*/ 23845 h 34296"/>
                <a:gd name="connsiteX44" fmla="*/ 47935 w 59976"/>
                <a:gd name="connsiteY44" fmla="*/ 24702 h 34296"/>
                <a:gd name="connsiteX45" fmla="*/ 45332 w 59976"/>
                <a:gd name="connsiteY45" fmla="*/ 24472 h 34296"/>
                <a:gd name="connsiteX46" fmla="*/ 44017 w 59976"/>
                <a:gd name="connsiteY46" fmla="*/ 28617 h 34296"/>
                <a:gd name="connsiteX47" fmla="*/ 40364 w 59976"/>
                <a:gd name="connsiteY47" fmla="*/ 29659 h 34296"/>
                <a:gd name="connsiteX48" fmla="*/ 38738 w 59976"/>
                <a:gd name="connsiteY48" fmla="*/ 30606 h 34296"/>
                <a:gd name="connsiteX49" fmla="*/ 35740 w 59976"/>
                <a:gd name="connsiteY49" fmla="*/ 31748 h 34296"/>
                <a:gd name="connsiteX50" fmla="*/ 33970 w 59976"/>
                <a:gd name="connsiteY50" fmla="*/ 32609 h 34296"/>
                <a:gd name="connsiteX51" fmla="*/ 32078 w 59976"/>
                <a:gd name="connsiteY51" fmla="*/ 33938 h 34296"/>
                <a:gd name="connsiteX52" fmla="*/ 29610 w 59976"/>
                <a:gd name="connsiteY52" fmla="*/ 34267 h 34296"/>
                <a:gd name="connsiteX53" fmla="*/ 28661 w 59976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470 w 59976"/>
                <a:gd name="connsiteY38" fmla="*/ 20181 h 34296"/>
                <a:gd name="connsiteX39" fmla="*/ 50220 w 59976"/>
                <a:gd name="connsiteY39" fmla="*/ 21429 h 34296"/>
                <a:gd name="connsiteX40" fmla="*/ 51202 w 59976"/>
                <a:gd name="connsiteY40" fmla="*/ 23470 h 34296"/>
                <a:gd name="connsiteX41" fmla="*/ 50434 w 59976"/>
                <a:gd name="connsiteY41" fmla="*/ 23953 h 34296"/>
                <a:gd name="connsiteX42" fmla="*/ 48228 w 59976"/>
                <a:gd name="connsiteY42" fmla="*/ 23845 h 34296"/>
                <a:gd name="connsiteX43" fmla="*/ 47935 w 59976"/>
                <a:gd name="connsiteY43" fmla="*/ 24702 h 34296"/>
                <a:gd name="connsiteX44" fmla="*/ 45332 w 59976"/>
                <a:gd name="connsiteY44" fmla="*/ 24472 h 34296"/>
                <a:gd name="connsiteX45" fmla="*/ 44017 w 59976"/>
                <a:gd name="connsiteY45" fmla="*/ 28617 h 34296"/>
                <a:gd name="connsiteX46" fmla="*/ 40364 w 59976"/>
                <a:gd name="connsiteY46" fmla="*/ 29659 h 34296"/>
                <a:gd name="connsiteX47" fmla="*/ 38738 w 59976"/>
                <a:gd name="connsiteY47" fmla="*/ 30606 h 34296"/>
                <a:gd name="connsiteX48" fmla="*/ 35740 w 59976"/>
                <a:gd name="connsiteY48" fmla="*/ 31748 h 34296"/>
                <a:gd name="connsiteX49" fmla="*/ 33970 w 59976"/>
                <a:gd name="connsiteY49" fmla="*/ 32609 h 34296"/>
                <a:gd name="connsiteX50" fmla="*/ 32078 w 59976"/>
                <a:gd name="connsiteY50" fmla="*/ 33938 h 34296"/>
                <a:gd name="connsiteX51" fmla="*/ 29610 w 59976"/>
                <a:gd name="connsiteY51" fmla="*/ 34267 h 34296"/>
                <a:gd name="connsiteX52" fmla="*/ 28661 w 59976"/>
                <a:gd name="connsiteY52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220 w 59976"/>
                <a:gd name="connsiteY38" fmla="*/ 21429 h 34296"/>
                <a:gd name="connsiteX39" fmla="*/ 51202 w 59976"/>
                <a:gd name="connsiteY39" fmla="*/ 23470 h 34296"/>
                <a:gd name="connsiteX40" fmla="*/ 50434 w 59976"/>
                <a:gd name="connsiteY40" fmla="*/ 23953 h 34296"/>
                <a:gd name="connsiteX41" fmla="*/ 48228 w 59976"/>
                <a:gd name="connsiteY41" fmla="*/ 23845 h 34296"/>
                <a:gd name="connsiteX42" fmla="*/ 47935 w 59976"/>
                <a:gd name="connsiteY42" fmla="*/ 24702 h 34296"/>
                <a:gd name="connsiteX43" fmla="*/ 45332 w 59976"/>
                <a:gd name="connsiteY43" fmla="*/ 24472 h 34296"/>
                <a:gd name="connsiteX44" fmla="*/ 44017 w 59976"/>
                <a:gd name="connsiteY44" fmla="*/ 28617 h 34296"/>
                <a:gd name="connsiteX45" fmla="*/ 40364 w 59976"/>
                <a:gd name="connsiteY45" fmla="*/ 29659 h 34296"/>
                <a:gd name="connsiteX46" fmla="*/ 38738 w 59976"/>
                <a:gd name="connsiteY46" fmla="*/ 30606 h 34296"/>
                <a:gd name="connsiteX47" fmla="*/ 35740 w 59976"/>
                <a:gd name="connsiteY47" fmla="*/ 31748 h 34296"/>
                <a:gd name="connsiteX48" fmla="*/ 33970 w 59976"/>
                <a:gd name="connsiteY48" fmla="*/ 32609 h 34296"/>
                <a:gd name="connsiteX49" fmla="*/ 32078 w 59976"/>
                <a:gd name="connsiteY49" fmla="*/ 33938 h 34296"/>
                <a:gd name="connsiteX50" fmla="*/ 29610 w 59976"/>
                <a:gd name="connsiteY50" fmla="*/ 34267 h 34296"/>
                <a:gd name="connsiteX51" fmla="*/ 28661 w 59976"/>
                <a:gd name="connsiteY51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50434 w 59976"/>
                <a:gd name="connsiteY39" fmla="*/ 23953 h 34296"/>
                <a:gd name="connsiteX40" fmla="*/ 48228 w 59976"/>
                <a:gd name="connsiteY40" fmla="*/ 23845 h 34296"/>
                <a:gd name="connsiteX41" fmla="*/ 47935 w 59976"/>
                <a:gd name="connsiteY41" fmla="*/ 24702 h 34296"/>
                <a:gd name="connsiteX42" fmla="*/ 45332 w 59976"/>
                <a:gd name="connsiteY42" fmla="*/ 24472 h 34296"/>
                <a:gd name="connsiteX43" fmla="*/ 44017 w 59976"/>
                <a:gd name="connsiteY43" fmla="*/ 28617 h 34296"/>
                <a:gd name="connsiteX44" fmla="*/ 40364 w 59976"/>
                <a:gd name="connsiteY44" fmla="*/ 29659 h 34296"/>
                <a:gd name="connsiteX45" fmla="*/ 38738 w 59976"/>
                <a:gd name="connsiteY45" fmla="*/ 30606 h 34296"/>
                <a:gd name="connsiteX46" fmla="*/ 35740 w 59976"/>
                <a:gd name="connsiteY46" fmla="*/ 31748 h 34296"/>
                <a:gd name="connsiteX47" fmla="*/ 33970 w 59976"/>
                <a:gd name="connsiteY47" fmla="*/ 32609 h 34296"/>
                <a:gd name="connsiteX48" fmla="*/ 32078 w 59976"/>
                <a:gd name="connsiteY48" fmla="*/ 33938 h 34296"/>
                <a:gd name="connsiteX49" fmla="*/ 29610 w 59976"/>
                <a:gd name="connsiteY49" fmla="*/ 34267 h 34296"/>
                <a:gd name="connsiteX50" fmla="*/ 28661 w 59976"/>
                <a:gd name="connsiteY50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48228 w 59976"/>
                <a:gd name="connsiteY39" fmla="*/ 23845 h 34296"/>
                <a:gd name="connsiteX40" fmla="*/ 47935 w 59976"/>
                <a:gd name="connsiteY40" fmla="*/ 24702 h 34296"/>
                <a:gd name="connsiteX41" fmla="*/ 45332 w 59976"/>
                <a:gd name="connsiteY41" fmla="*/ 24472 h 34296"/>
                <a:gd name="connsiteX42" fmla="*/ 44017 w 59976"/>
                <a:gd name="connsiteY42" fmla="*/ 28617 h 34296"/>
                <a:gd name="connsiteX43" fmla="*/ 40364 w 59976"/>
                <a:gd name="connsiteY43" fmla="*/ 29659 h 34296"/>
                <a:gd name="connsiteX44" fmla="*/ 38738 w 59976"/>
                <a:gd name="connsiteY44" fmla="*/ 30606 h 34296"/>
                <a:gd name="connsiteX45" fmla="*/ 35740 w 59976"/>
                <a:gd name="connsiteY45" fmla="*/ 31748 h 34296"/>
                <a:gd name="connsiteX46" fmla="*/ 33970 w 59976"/>
                <a:gd name="connsiteY46" fmla="*/ 32609 h 34296"/>
                <a:gd name="connsiteX47" fmla="*/ 32078 w 59976"/>
                <a:gd name="connsiteY47" fmla="*/ 33938 h 34296"/>
                <a:gd name="connsiteX48" fmla="*/ 29610 w 59976"/>
                <a:gd name="connsiteY48" fmla="*/ 34267 h 34296"/>
                <a:gd name="connsiteX49" fmla="*/ 28661 w 59976"/>
                <a:gd name="connsiteY49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8228 w 59976"/>
                <a:gd name="connsiteY38" fmla="*/ 23845 h 34296"/>
                <a:gd name="connsiteX39" fmla="*/ 47935 w 59976"/>
                <a:gd name="connsiteY39" fmla="*/ 24702 h 34296"/>
                <a:gd name="connsiteX40" fmla="*/ 45332 w 59976"/>
                <a:gd name="connsiteY40" fmla="*/ 24472 h 34296"/>
                <a:gd name="connsiteX41" fmla="*/ 44017 w 59976"/>
                <a:gd name="connsiteY41" fmla="*/ 28617 h 34296"/>
                <a:gd name="connsiteX42" fmla="*/ 40364 w 59976"/>
                <a:gd name="connsiteY42" fmla="*/ 29659 h 34296"/>
                <a:gd name="connsiteX43" fmla="*/ 38738 w 59976"/>
                <a:gd name="connsiteY43" fmla="*/ 30606 h 34296"/>
                <a:gd name="connsiteX44" fmla="*/ 35740 w 59976"/>
                <a:gd name="connsiteY44" fmla="*/ 31748 h 34296"/>
                <a:gd name="connsiteX45" fmla="*/ 33970 w 59976"/>
                <a:gd name="connsiteY45" fmla="*/ 32609 h 34296"/>
                <a:gd name="connsiteX46" fmla="*/ 32078 w 59976"/>
                <a:gd name="connsiteY46" fmla="*/ 33938 h 34296"/>
                <a:gd name="connsiteX47" fmla="*/ 29610 w 59976"/>
                <a:gd name="connsiteY47" fmla="*/ 34267 h 34296"/>
                <a:gd name="connsiteX48" fmla="*/ 28661 w 59976"/>
                <a:gd name="connsiteY48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7935 w 59976"/>
                <a:gd name="connsiteY38" fmla="*/ 24702 h 34296"/>
                <a:gd name="connsiteX39" fmla="*/ 45332 w 59976"/>
                <a:gd name="connsiteY39" fmla="*/ 24472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5332 w 59976"/>
                <a:gd name="connsiteY38" fmla="*/ 24472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491 w 59976"/>
                <a:gd name="connsiteY38" fmla="*/ 23868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971 w 59976"/>
                <a:gd name="connsiteY43" fmla="*/ 33130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05 w 59920"/>
                <a:gd name="connsiteY0" fmla="*/ 33349 h 34296"/>
                <a:gd name="connsiteX1" fmla="*/ 27696 w 59920"/>
                <a:gd name="connsiteY1" fmla="*/ 31190 h 34296"/>
                <a:gd name="connsiteX2" fmla="*/ 24323 w 59920"/>
                <a:gd name="connsiteY2" fmla="*/ 30973 h 34296"/>
                <a:gd name="connsiteX3" fmla="*/ 24433 w 59920"/>
                <a:gd name="connsiteY3" fmla="*/ 32262 h 34296"/>
                <a:gd name="connsiteX4" fmla="*/ 22594 w 59920"/>
                <a:gd name="connsiteY4" fmla="*/ 32651 h 34296"/>
                <a:gd name="connsiteX5" fmla="*/ 21314 w 59920"/>
                <a:gd name="connsiteY5" fmla="*/ 31759 h 34296"/>
                <a:gd name="connsiteX6" fmla="*/ 19931 w 59920"/>
                <a:gd name="connsiteY6" fmla="*/ 30304 h 34296"/>
                <a:gd name="connsiteX7" fmla="*/ 18260 w 59920"/>
                <a:gd name="connsiteY7" fmla="*/ 28955 h 34296"/>
                <a:gd name="connsiteX8" fmla="*/ 18742 w 59920"/>
                <a:gd name="connsiteY8" fmla="*/ 28167 h 34296"/>
                <a:gd name="connsiteX9" fmla="*/ 17894 w 59920"/>
                <a:gd name="connsiteY9" fmla="*/ 27679 h 34296"/>
                <a:gd name="connsiteX10" fmla="*/ 17375 w 59920"/>
                <a:gd name="connsiteY10" fmla="*/ 25287 h 34296"/>
                <a:gd name="connsiteX11" fmla="*/ 17836 w 59920"/>
                <a:gd name="connsiteY11" fmla="*/ 23700 h 34296"/>
                <a:gd name="connsiteX12" fmla="*/ 15094 w 59920"/>
                <a:gd name="connsiteY12" fmla="*/ 19565 h 34296"/>
                <a:gd name="connsiteX13" fmla="*/ 4254 w 59920"/>
                <a:gd name="connsiteY13" fmla="*/ 12632 h 34296"/>
                <a:gd name="connsiteX14" fmla="*/ 2058 w 59920"/>
                <a:gd name="connsiteY14" fmla="*/ 10595 h 34296"/>
                <a:gd name="connsiteX15" fmla="*/ 29 w 59920"/>
                <a:gd name="connsiteY15" fmla="*/ 9128 h 34296"/>
                <a:gd name="connsiteX16" fmla="*/ 3610 w 59920"/>
                <a:gd name="connsiteY16" fmla="*/ 6641 h 34296"/>
                <a:gd name="connsiteX17" fmla="*/ 6151 w 59920"/>
                <a:gd name="connsiteY17" fmla="*/ 7747 h 34296"/>
                <a:gd name="connsiteX18" fmla="*/ 9271 w 59920"/>
                <a:gd name="connsiteY18" fmla="*/ 7839 h 34296"/>
                <a:gd name="connsiteX19" fmla="*/ 13177 w 59920"/>
                <a:gd name="connsiteY19" fmla="*/ 5563 h 34296"/>
                <a:gd name="connsiteX20" fmla="*/ 17364 w 59920"/>
                <a:gd name="connsiteY20" fmla="*/ 5165 h 34296"/>
                <a:gd name="connsiteX21" fmla="*/ 20446 w 59920"/>
                <a:gd name="connsiteY21" fmla="*/ 5580 h 34296"/>
                <a:gd name="connsiteX22" fmla="*/ 23046 w 59920"/>
                <a:gd name="connsiteY22" fmla="*/ 5984 h 34296"/>
                <a:gd name="connsiteX23" fmla="*/ 29396 w 59920"/>
                <a:gd name="connsiteY23" fmla="*/ 4514 h 34296"/>
                <a:gd name="connsiteX24" fmla="*/ 33347 w 59920"/>
                <a:gd name="connsiteY24" fmla="*/ 3252 h 34296"/>
                <a:gd name="connsiteX25" fmla="*/ 38051 w 59920"/>
                <a:gd name="connsiteY25" fmla="*/ 1047 h 34296"/>
                <a:gd name="connsiteX26" fmla="*/ 45817 w 59920"/>
                <a:gd name="connsiteY26" fmla="*/ 3217 h 34296"/>
                <a:gd name="connsiteX27" fmla="*/ 47738 w 59920"/>
                <a:gd name="connsiteY27" fmla="*/ 1943 h 34296"/>
                <a:gd name="connsiteX28" fmla="*/ 50742 w 59920"/>
                <a:gd name="connsiteY28" fmla="*/ 8 h 34296"/>
                <a:gd name="connsiteX29" fmla="*/ 49356 w 59920"/>
                <a:gd name="connsiteY29" fmla="*/ 2956 h 34296"/>
                <a:gd name="connsiteX30" fmla="*/ 49973 w 59920"/>
                <a:gd name="connsiteY30" fmla="*/ 4216 h 34296"/>
                <a:gd name="connsiteX31" fmla="*/ 51292 w 59920"/>
                <a:gd name="connsiteY31" fmla="*/ 7371 h 34296"/>
                <a:gd name="connsiteX32" fmla="*/ 54933 w 59920"/>
                <a:gd name="connsiteY32" fmla="*/ 7641 h 34296"/>
                <a:gd name="connsiteX33" fmla="*/ 56288 w 59920"/>
                <a:gd name="connsiteY33" fmla="*/ 10836 h 34296"/>
                <a:gd name="connsiteX34" fmla="*/ 55016 w 59920"/>
                <a:gd name="connsiteY34" fmla="*/ 11946 h 34296"/>
                <a:gd name="connsiteX35" fmla="*/ 59868 w 59920"/>
                <a:gd name="connsiteY35" fmla="*/ 13642 h 34296"/>
                <a:gd name="connsiteX36" fmla="*/ 54044 w 59920"/>
                <a:gd name="connsiteY36" fmla="*/ 14633 h 34296"/>
                <a:gd name="connsiteX37" fmla="*/ 52712 w 59920"/>
                <a:gd name="connsiteY37" fmla="*/ 17609 h 34296"/>
                <a:gd name="connsiteX38" fmla="*/ 54323 w 59920"/>
                <a:gd name="connsiteY38" fmla="*/ 23499 h 34296"/>
                <a:gd name="connsiteX39" fmla="*/ 51435 w 59920"/>
                <a:gd name="connsiteY39" fmla="*/ 23868 h 34296"/>
                <a:gd name="connsiteX40" fmla="*/ 48235 w 59920"/>
                <a:gd name="connsiteY40" fmla="*/ 26867 h 34296"/>
                <a:gd name="connsiteX41" fmla="*/ 48856 w 59920"/>
                <a:gd name="connsiteY41" fmla="*/ 31870 h 34296"/>
                <a:gd name="connsiteX42" fmla="*/ 38798 w 59920"/>
                <a:gd name="connsiteY42" fmla="*/ 33554 h 34296"/>
                <a:gd name="connsiteX43" fmla="*/ 35915 w 59920"/>
                <a:gd name="connsiteY43" fmla="*/ 33130 h 34296"/>
                <a:gd name="connsiteX44" fmla="*/ 33914 w 59920"/>
                <a:gd name="connsiteY44" fmla="*/ 32609 h 34296"/>
                <a:gd name="connsiteX45" fmla="*/ 32022 w 59920"/>
                <a:gd name="connsiteY45" fmla="*/ 33938 h 34296"/>
                <a:gd name="connsiteX46" fmla="*/ 29554 w 59920"/>
                <a:gd name="connsiteY46" fmla="*/ 34267 h 34296"/>
                <a:gd name="connsiteX47" fmla="*/ 28605 w 59920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1362 w 63446"/>
                <a:gd name="connsiteY11" fmla="*/ 23700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070 w 63446"/>
                <a:gd name="connsiteY11" fmla="*/ 22134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21232 w 63777"/>
                <a:gd name="connsiteY10" fmla="*/ 25287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0500 w 63777"/>
                <a:gd name="connsiteY7" fmla="*/ 29876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0500 w 63777"/>
                <a:gd name="connsiteY6" fmla="*/ 29876 h 34296"/>
                <a:gd name="connsiteX7" fmla="*/ 15207 w 63777"/>
                <a:gd name="connsiteY7" fmla="*/ 27737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0500 w 63777"/>
                <a:gd name="connsiteY5" fmla="*/ 29876 h 34296"/>
                <a:gd name="connsiteX6" fmla="*/ 15207 w 63777"/>
                <a:gd name="connsiteY6" fmla="*/ 27737 h 34296"/>
                <a:gd name="connsiteX7" fmla="*/ 11741 w 63777"/>
                <a:gd name="connsiteY7" fmla="*/ 28474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0500 w 63777"/>
                <a:gd name="connsiteY4" fmla="*/ 29876 h 34296"/>
                <a:gd name="connsiteX5" fmla="*/ 15207 w 63777"/>
                <a:gd name="connsiteY5" fmla="*/ 27737 h 34296"/>
                <a:gd name="connsiteX6" fmla="*/ 11741 w 63777"/>
                <a:gd name="connsiteY6" fmla="*/ 28474 h 34296"/>
                <a:gd name="connsiteX7" fmla="*/ 11509 w 63777"/>
                <a:gd name="connsiteY7" fmla="*/ 26232 h 34296"/>
                <a:gd name="connsiteX8" fmla="*/ 7773 w 63777"/>
                <a:gd name="connsiteY8" fmla="*/ 24639 h 34296"/>
                <a:gd name="connsiteX9" fmla="*/ 5175 w 63777"/>
                <a:gd name="connsiteY9" fmla="*/ 22523 h 34296"/>
                <a:gd name="connsiteX10" fmla="*/ 2401 w 63777"/>
                <a:gd name="connsiteY10" fmla="*/ 22134 h 34296"/>
                <a:gd name="connsiteX11" fmla="*/ 882 w 63777"/>
                <a:gd name="connsiteY11" fmla="*/ 21104 h 34296"/>
                <a:gd name="connsiteX12" fmla="*/ 468 w 63777"/>
                <a:gd name="connsiteY12" fmla="*/ 20210 h 34296"/>
                <a:gd name="connsiteX13" fmla="*/ 8111 w 63777"/>
                <a:gd name="connsiteY13" fmla="*/ 12632 h 34296"/>
                <a:gd name="connsiteX14" fmla="*/ 5915 w 63777"/>
                <a:gd name="connsiteY14" fmla="*/ 10595 h 34296"/>
                <a:gd name="connsiteX15" fmla="*/ 3886 w 63777"/>
                <a:gd name="connsiteY15" fmla="*/ 9128 h 34296"/>
                <a:gd name="connsiteX16" fmla="*/ 7467 w 63777"/>
                <a:gd name="connsiteY16" fmla="*/ 6641 h 34296"/>
                <a:gd name="connsiteX17" fmla="*/ 10008 w 63777"/>
                <a:gd name="connsiteY17" fmla="*/ 7747 h 34296"/>
                <a:gd name="connsiteX18" fmla="*/ 13128 w 63777"/>
                <a:gd name="connsiteY18" fmla="*/ 7839 h 34296"/>
                <a:gd name="connsiteX19" fmla="*/ 17034 w 63777"/>
                <a:gd name="connsiteY19" fmla="*/ 5563 h 34296"/>
                <a:gd name="connsiteX20" fmla="*/ 21221 w 63777"/>
                <a:gd name="connsiteY20" fmla="*/ 5165 h 34296"/>
                <a:gd name="connsiteX21" fmla="*/ 24303 w 63777"/>
                <a:gd name="connsiteY21" fmla="*/ 5580 h 34296"/>
                <a:gd name="connsiteX22" fmla="*/ 26903 w 63777"/>
                <a:gd name="connsiteY22" fmla="*/ 5984 h 34296"/>
                <a:gd name="connsiteX23" fmla="*/ 33253 w 63777"/>
                <a:gd name="connsiteY23" fmla="*/ 4514 h 34296"/>
                <a:gd name="connsiteX24" fmla="*/ 37204 w 63777"/>
                <a:gd name="connsiteY24" fmla="*/ 3252 h 34296"/>
                <a:gd name="connsiteX25" fmla="*/ 41908 w 63777"/>
                <a:gd name="connsiteY25" fmla="*/ 1047 h 34296"/>
                <a:gd name="connsiteX26" fmla="*/ 49674 w 63777"/>
                <a:gd name="connsiteY26" fmla="*/ 3217 h 34296"/>
                <a:gd name="connsiteX27" fmla="*/ 51595 w 63777"/>
                <a:gd name="connsiteY27" fmla="*/ 1943 h 34296"/>
                <a:gd name="connsiteX28" fmla="*/ 54599 w 63777"/>
                <a:gd name="connsiteY28" fmla="*/ 8 h 34296"/>
                <a:gd name="connsiteX29" fmla="*/ 53213 w 63777"/>
                <a:gd name="connsiteY29" fmla="*/ 2956 h 34296"/>
                <a:gd name="connsiteX30" fmla="*/ 53830 w 63777"/>
                <a:gd name="connsiteY30" fmla="*/ 4216 h 34296"/>
                <a:gd name="connsiteX31" fmla="*/ 55149 w 63777"/>
                <a:gd name="connsiteY31" fmla="*/ 7371 h 34296"/>
                <a:gd name="connsiteX32" fmla="*/ 58790 w 63777"/>
                <a:gd name="connsiteY32" fmla="*/ 7641 h 34296"/>
                <a:gd name="connsiteX33" fmla="*/ 60145 w 63777"/>
                <a:gd name="connsiteY33" fmla="*/ 10836 h 34296"/>
                <a:gd name="connsiteX34" fmla="*/ 58873 w 63777"/>
                <a:gd name="connsiteY34" fmla="*/ 11946 h 34296"/>
                <a:gd name="connsiteX35" fmla="*/ 63725 w 63777"/>
                <a:gd name="connsiteY35" fmla="*/ 13642 h 34296"/>
                <a:gd name="connsiteX36" fmla="*/ 57901 w 63777"/>
                <a:gd name="connsiteY36" fmla="*/ 14633 h 34296"/>
                <a:gd name="connsiteX37" fmla="*/ 56569 w 63777"/>
                <a:gd name="connsiteY37" fmla="*/ 17609 h 34296"/>
                <a:gd name="connsiteX38" fmla="*/ 58180 w 63777"/>
                <a:gd name="connsiteY38" fmla="*/ 23499 h 34296"/>
                <a:gd name="connsiteX39" fmla="*/ 55292 w 63777"/>
                <a:gd name="connsiteY39" fmla="*/ 23868 h 34296"/>
                <a:gd name="connsiteX40" fmla="*/ 52092 w 63777"/>
                <a:gd name="connsiteY40" fmla="*/ 26867 h 34296"/>
                <a:gd name="connsiteX41" fmla="*/ 52713 w 63777"/>
                <a:gd name="connsiteY41" fmla="*/ 31870 h 34296"/>
                <a:gd name="connsiteX42" fmla="*/ 42655 w 63777"/>
                <a:gd name="connsiteY42" fmla="*/ 33554 h 34296"/>
                <a:gd name="connsiteX43" fmla="*/ 39772 w 63777"/>
                <a:gd name="connsiteY43" fmla="*/ 33130 h 34296"/>
                <a:gd name="connsiteX44" fmla="*/ 37771 w 63777"/>
                <a:gd name="connsiteY44" fmla="*/ 32609 h 34296"/>
                <a:gd name="connsiteX45" fmla="*/ 35879 w 63777"/>
                <a:gd name="connsiteY45" fmla="*/ 33938 h 34296"/>
                <a:gd name="connsiteX46" fmla="*/ 33411 w 63777"/>
                <a:gd name="connsiteY46" fmla="*/ 34267 h 34296"/>
                <a:gd name="connsiteX47" fmla="*/ 32462 w 63777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0500 w 63777"/>
                <a:gd name="connsiteY3" fmla="*/ 29876 h 34296"/>
                <a:gd name="connsiteX4" fmla="*/ 15207 w 63777"/>
                <a:gd name="connsiteY4" fmla="*/ 27737 h 34296"/>
                <a:gd name="connsiteX5" fmla="*/ 11741 w 63777"/>
                <a:gd name="connsiteY5" fmla="*/ 28474 h 34296"/>
                <a:gd name="connsiteX6" fmla="*/ 11509 w 63777"/>
                <a:gd name="connsiteY6" fmla="*/ 26232 h 34296"/>
                <a:gd name="connsiteX7" fmla="*/ 7773 w 63777"/>
                <a:gd name="connsiteY7" fmla="*/ 24639 h 34296"/>
                <a:gd name="connsiteX8" fmla="*/ 5175 w 63777"/>
                <a:gd name="connsiteY8" fmla="*/ 22523 h 34296"/>
                <a:gd name="connsiteX9" fmla="*/ 2401 w 63777"/>
                <a:gd name="connsiteY9" fmla="*/ 22134 h 34296"/>
                <a:gd name="connsiteX10" fmla="*/ 882 w 63777"/>
                <a:gd name="connsiteY10" fmla="*/ 21104 h 34296"/>
                <a:gd name="connsiteX11" fmla="*/ 468 w 63777"/>
                <a:gd name="connsiteY11" fmla="*/ 20210 h 34296"/>
                <a:gd name="connsiteX12" fmla="*/ 8111 w 63777"/>
                <a:gd name="connsiteY12" fmla="*/ 12632 h 34296"/>
                <a:gd name="connsiteX13" fmla="*/ 5915 w 63777"/>
                <a:gd name="connsiteY13" fmla="*/ 10595 h 34296"/>
                <a:gd name="connsiteX14" fmla="*/ 3886 w 63777"/>
                <a:gd name="connsiteY14" fmla="*/ 9128 h 34296"/>
                <a:gd name="connsiteX15" fmla="*/ 7467 w 63777"/>
                <a:gd name="connsiteY15" fmla="*/ 6641 h 34296"/>
                <a:gd name="connsiteX16" fmla="*/ 10008 w 63777"/>
                <a:gd name="connsiteY16" fmla="*/ 7747 h 34296"/>
                <a:gd name="connsiteX17" fmla="*/ 13128 w 63777"/>
                <a:gd name="connsiteY17" fmla="*/ 7839 h 34296"/>
                <a:gd name="connsiteX18" fmla="*/ 17034 w 63777"/>
                <a:gd name="connsiteY18" fmla="*/ 5563 h 34296"/>
                <a:gd name="connsiteX19" fmla="*/ 21221 w 63777"/>
                <a:gd name="connsiteY19" fmla="*/ 5165 h 34296"/>
                <a:gd name="connsiteX20" fmla="*/ 24303 w 63777"/>
                <a:gd name="connsiteY20" fmla="*/ 5580 h 34296"/>
                <a:gd name="connsiteX21" fmla="*/ 26903 w 63777"/>
                <a:gd name="connsiteY21" fmla="*/ 5984 h 34296"/>
                <a:gd name="connsiteX22" fmla="*/ 33253 w 63777"/>
                <a:gd name="connsiteY22" fmla="*/ 4514 h 34296"/>
                <a:gd name="connsiteX23" fmla="*/ 37204 w 63777"/>
                <a:gd name="connsiteY23" fmla="*/ 3252 h 34296"/>
                <a:gd name="connsiteX24" fmla="*/ 41908 w 63777"/>
                <a:gd name="connsiteY24" fmla="*/ 1047 h 34296"/>
                <a:gd name="connsiteX25" fmla="*/ 49674 w 63777"/>
                <a:gd name="connsiteY25" fmla="*/ 3217 h 34296"/>
                <a:gd name="connsiteX26" fmla="*/ 51595 w 63777"/>
                <a:gd name="connsiteY26" fmla="*/ 1943 h 34296"/>
                <a:gd name="connsiteX27" fmla="*/ 54599 w 63777"/>
                <a:gd name="connsiteY27" fmla="*/ 8 h 34296"/>
                <a:gd name="connsiteX28" fmla="*/ 53213 w 63777"/>
                <a:gd name="connsiteY28" fmla="*/ 2956 h 34296"/>
                <a:gd name="connsiteX29" fmla="*/ 53830 w 63777"/>
                <a:gd name="connsiteY29" fmla="*/ 4216 h 34296"/>
                <a:gd name="connsiteX30" fmla="*/ 55149 w 63777"/>
                <a:gd name="connsiteY30" fmla="*/ 7371 h 34296"/>
                <a:gd name="connsiteX31" fmla="*/ 58790 w 63777"/>
                <a:gd name="connsiteY31" fmla="*/ 7641 h 34296"/>
                <a:gd name="connsiteX32" fmla="*/ 60145 w 63777"/>
                <a:gd name="connsiteY32" fmla="*/ 10836 h 34296"/>
                <a:gd name="connsiteX33" fmla="*/ 58873 w 63777"/>
                <a:gd name="connsiteY33" fmla="*/ 11946 h 34296"/>
                <a:gd name="connsiteX34" fmla="*/ 63725 w 63777"/>
                <a:gd name="connsiteY34" fmla="*/ 13642 h 34296"/>
                <a:gd name="connsiteX35" fmla="*/ 57901 w 63777"/>
                <a:gd name="connsiteY35" fmla="*/ 14633 h 34296"/>
                <a:gd name="connsiteX36" fmla="*/ 56569 w 63777"/>
                <a:gd name="connsiteY36" fmla="*/ 17609 h 34296"/>
                <a:gd name="connsiteX37" fmla="*/ 58180 w 63777"/>
                <a:gd name="connsiteY37" fmla="*/ 23499 h 34296"/>
                <a:gd name="connsiteX38" fmla="*/ 55292 w 63777"/>
                <a:gd name="connsiteY38" fmla="*/ 23868 h 34296"/>
                <a:gd name="connsiteX39" fmla="*/ 52092 w 63777"/>
                <a:gd name="connsiteY39" fmla="*/ 26867 h 34296"/>
                <a:gd name="connsiteX40" fmla="*/ 52713 w 63777"/>
                <a:gd name="connsiteY40" fmla="*/ 31870 h 34296"/>
                <a:gd name="connsiteX41" fmla="*/ 42655 w 63777"/>
                <a:gd name="connsiteY41" fmla="*/ 33554 h 34296"/>
                <a:gd name="connsiteX42" fmla="*/ 39772 w 63777"/>
                <a:gd name="connsiteY42" fmla="*/ 33130 h 34296"/>
                <a:gd name="connsiteX43" fmla="*/ 37771 w 63777"/>
                <a:gd name="connsiteY43" fmla="*/ 32609 h 34296"/>
                <a:gd name="connsiteX44" fmla="*/ 35879 w 63777"/>
                <a:gd name="connsiteY44" fmla="*/ 33938 h 34296"/>
                <a:gd name="connsiteX45" fmla="*/ 33411 w 63777"/>
                <a:gd name="connsiteY45" fmla="*/ 34267 h 34296"/>
                <a:gd name="connsiteX46" fmla="*/ 32462 w 63777"/>
                <a:gd name="connsiteY46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0500 w 63777"/>
                <a:gd name="connsiteY2" fmla="*/ 29876 h 34296"/>
                <a:gd name="connsiteX3" fmla="*/ 15207 w 63777"/>
                <a:gd name="connsiteY3" fmla="*/ 27737 h 34296"/>
                <a:gd name="connsiteX4" fmla="*/ 11741 w 63777"/>
                <a:gd name="connsiteY4" fmla="*/ 28474 h 34296"/>
                <a:gd name="connsiteX5" fmla="*/ 11509 w 63777"/>
                <a:gd name="connsiteY5" fmla="*/ 26232 h 34296"/>
                <a:gd name="connsiteX6" fmla="*/ 7773 w 63777"/>
                <a:gd name="connsiteY6" fmla="*/ 24639 h 34296"/>
                <a:gd name="connsiteX7" fmla="*/ 5175 w 63777"/>
                <a:gd name="connsiteY7" fmla="*/ 22523 h 34296"/>
                <a:gd name="connsiteX8" fmla="*/ 2401 w 63777"/>
                <a:gd name="connsiteY8" fmla="*/ 22134 h 34296"/>
                <a:gd name="connsiteX9" fmla="*/ 882 w 63777"/>
                <a:gd name="connsiteY9" fmla="*/ 21104 h 34296"/>
                <a:gd name="connsiteX10" fmla="*/ 468 w 63777"/>
                <a:gd name="connsiteY10" fmla="*/ 20210 h 34296"/>
                <a:gd name="connsiteX11" fmla="*/ 8111 w 63777"/>
                <a:gd name="connsiteY11" fmla="*/ 12632 h 34296"/>
                <a:gd name="connsiteX12" fmla="*/ 5915 w 63777"/>
                <a:gd name="connsiteY12" fmla="*/ 10595 h 34296"/>
                <a:gd name="connsiteX13" fmla="*/ 3886 w 63777"/>
                <a:gd name="connsiteY13" fmla="*/ 9128 h 34296"/>
                <a:gd name="connsiteX14" fmla="*/ 7467 w 63777"/>
                <a:gd name="connsiteY14" fmla="*/ 6641 h 34296"/>
                <a:gd name="connsiteX15" fmla="*/ 10008 w 63777"/>
                <a:gd name="connsiteY15" fmla="*/ 7747 h 34296"/>
                <a:gd name="connsiteX16" fmla="*/ 13128 w 63777"/>
                <a:gd name="connsiteY16" fmla="*/ 7839 h 34296"/>
                <a:gd name="connsiteX17" fmla="*/ 17034 w 63777"/>
                <a:gd name="connsiteY17" fmla="*/ 5563 h 34296"/>
                <a:gd name="connsiteX18" fmla="*/ 21221 w 63777"/>
                <a:gd name="connsiteY18" fmla="*/ 5165 h 34296"/>
                <a:gd name="connsiteX19" fmla="*/ 24303 w 63777"/>
                <a:gd name="connsiteY19" fmla="*/ 5580 h 34296"/>
                <a:gd name="connsiteX20" fmla="*/ 26903 w 63777"/>
                <a:gd name="connsiteY20" fmla="*/ 5984 h 34296"/>
                <a:gd name="connsiteX21" fmla="*/ 33253 w 63777"/>
                <a:gd name="connsiteY21" fmla="*/ 4514 h 34296"/>
                <a:gd name="connsiteX22" fmla="*/ 37204 w 63777"/>
                <a:gd name="connsiteY22" fmla="*/ 3252 h 34296"/>
                <a:gd name="connsiteX23" fmla="*/ 41908 w 63777"/>
                <a:gd name="connsiteY23" fmla="*/ 1047 h 34296"/>
                <a:gd name="connsiteX24" fmla="*/ 49674 w 63777"/>
                <a:gd name="connsiteY24" fmla="*/ 3217 h 34296"/>
                <a:gd name="connsiteX25" fmla="*/ 51595 w 63777"/>
                <a:gd name="connsiteY25" fmla="*/ 1943 h 34296"/>
                <a:gd name="connsiteX26" fmla="*/ 54599 w 63777"/>
                <a:gd name="connsiteY26" fmla="*/ 8 h 34296"/>
                <a:gd name="connsiteX27" fmla="*/ 53213 w 63777"/>
                <a:gd name="connsiteY27" fmla="*/ 2956 h 34296"/>
                <a:gd name="connsiteX28" fmla="*/ 53830 w 63777"/>
                <a:gd name="connsiteY28" fmla="*/ 4216 h 34296"/>
                <a:gd name="connsiteX29" fmla="*/ 55149 w 63777"/>
                <a:gd name="connsiteY29" fmla="*/ 7371 h 34296"/>
                <a:gd name="connsiteX30" fmla="*/ 58790 w 63777"/>
                <a:gd name="connsiteY30" fmla="*/ 7641 h 34296"/>
                <a:gd name="connsiteX31" fmla="*/ 60145 w 63777"/>
                <a:gd name="connsiteY31" fmla="*/ 10836 h 34296"/>
                <a:gd name="connsiteX32" fmla="*/ 58873 w 63777"/>
                <a:gd name="connsiteY32" fmla="*/ 11946 h 34296"/>
                <a:gd name="connsiteX33" fmla="*/ 63725 w 63777"/>
                <a:gd name="connsiteY33" fmla="*/ 13642 h 34296"/>
                <a:gd name="connsiteX34" fmla="*/ 57901 w 63777"/>
                <a:gd name="connsiteY34" fmla="*/ 14633 h 34296"/>
                <a:gd name="connsiteX35" fmla="*/ 56569 w 63777"/>
                <a:gd name="connsiteY35" fmla="*/ 17609 h 34296"/>
                <a:gd name="connsiteX36" fmla="*/ 58180 w 63777"/>
                <a:gd name="connsiteY36" fmla="*/ 23499 h 34296"/>
                <a:gd name="connsiteX37" fmla="*/ 55292 w 63777"/>
                <a:gd name="connsiteY37" fmla="*/ 23868 h 34296"/>
                <a:gd name="connsiteX38" fmla="*/ 52092 w 63777"/>
                <a:gd name="connsiteY38" fmla="*/ 26867 h 34296"/>
                <a:gd name="connsiteX39" fmla="*/ 52713 w 63777"/>
                <a:gd name="connsiteY39" fmla="*/ 31870 h 34296"/>
                <a:gd name="connsiteX40" fmla="*/ 42655 w 63777"/>
                <a:gd name="connsiteY40" fmla="*/ 33554 h 34296"/>
                <a:gd name="connsiteX41" fmla="*/ 39772 w 63777"/>
                <a:gd name="connsiteY41" fmla="*/ 33130 h 34296"/>
                <a:gd name="connsiteX42" fmla="*/ 37771 w 63777"/>
                <a:gd name="connsiteY42" fmla="*/ 32609 h 34296"/>
                <a:gd name="connsiteX43" fmla="*/ 35879 w 63777"/>
                <a:gd name="connsiteY43" fmla="*/ 33938 h 34296"/>
                <a:gd name="connsiteX44" fmla="*/ 33411 w 63777"/>
                <a:gd name="connsiteY44" fmla="*/ 34267 h 34296"/>
                <a:gd name="connsiteX45" fmla="*/ 32462 w 63777"/>
                <a:gd name="connsiteY45" fmla="*/ 33349 h 3429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7771 w 63777"/>
                <a:gd name="connsiteY42" fmla="*/ 3260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8580 w 63777"/>
                <a:gd name="connsiteY42" fmla="*/ 3389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0614 w 63777"/>
                <a:gd name="connsiteY0" fmla="*/ 34362 h 35812"/>
                <a:gd name="connsiteX1" fmla="*/ 31553 w 63777"/>
                <a:gd name="connsiteY1" fmla="*/ 3119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42067"/>
                <a:gd name="connsiteX1" fmla="*/ 19594 w 63777"/>
                <a:gd name="connsiteY1" fmla="*/ 42013 h 42067"/>
                <a:gd name="connsiteX2" fmla="*/ 20500 w 63777"/>
                <a:gd name="connsiteY2" fmla="*/ 29876 h 42067"/>
                <a:gd name="connsiteX3" fmla="*/ 15207 w 63777"/>
                <a:gd name="connsiteY3" fmla="*/ 27737 h 42067"/>
                <a:gd name="connsiteX4" fmla="*/ 11741 w 63777"/>
                <a:gd name="connsiteY4" fmla="*/ 28474 h 42067"/>
                <a:gd name="connsiteX5" fmla="*/ 11509 w 63777"/>
                <a:gd name="connsiteY5" fmla="*/ 26232 h 42067"/>
                <a:gd name="connsiteX6" fmla="*/ 7773 w 63777"/>
                <a:gd name="connsiteY6" fmla="*/ 24639 h 42067"/>
                <a:gd name="connsiteX7" fmla="*/ 5175 w 63777"/>
                <a:gd name="connsiteY7" fmla="*/ 22523 h 42067"/>
                <a:gd name="connsiteX8" fmla="*/ 2401 w 63777"/>
                <a:gd name="connsiteY8" fmla="*/ 22134 h 42067"/>
                <a:gd name="connsiteX9" fmla="*/ 882 w 63777"/>
                <a:gd name="connsiteY9" fmla="*/ 21104 h 42067"/>
                <a:gd name="connsiteX10" fmla="*/ 468 w 63777"/>
                <a:gd name="connsiteY10" fmla="*/ 20210 h 42067"/>
                <a:gd name="connsiteX11" fmla="*/ 8111 w 63777"/>
                <a:gd name="connsiteY11" fmla="*/ 12632 h 42067"/>
                <a:gd name="connsiteX12" fmla="*/ 5915 w 63777"/>
                <a:gd name="connsiteY12" fmla="*/ 10595 h 42067"/>
                <a:gd name="connsiteX13" fmla="*/ 3886 w 63777"/>
                <a:gd name="connsiteY13" fmla="*/ 9128 h 42067"/>
                <a:gd name="connsiteX14" fmla="*/ 7467 w 63777"/>
                <a:gd name="connsiteY14" fmla="*/ 6641 h 42067"/>
                <a:gd name="connsiteX15" fmla="*/ 10008 w 63777"/>
                <a:gd name="connsiteY15" fmla="*/ 7747 h 42067"/>
                <a:gd name="connsiteX16" fmla="*/ 13128 w 63777"/>
                <a:gd name="connsiteY16" fmla="*/ 7839 h 42067"/>
                <a:gd name="connsiteX17" fmla="*/ 17034 w 63777"/>
                <a:gd name="connsiteY17" fmla="*/ 5563 h 42067"/>
                <a:gd name="connsiteX18" fmla="*/ 21221 w 63777"/>
                <a:gd name="connsiteY18" fmla="*/ 5165 h 42067"/>
                <a:gd name="connsiteX19" fmla="*/ 24303 w 63777"/>
                <a:gd name="connsiteY19" fmla="*/ 5580 h 42067"/>
                <a:gd name="connsiteX20" fmla="*/ 26903 w 63777"/>
                <a:gd name="connsiteY20" fmla="*/ 5984 h 42067"/>
                <a:gd name="connsiteX21" fmla="*/ 33253 w 63777"/>
                <a:gd name="connsiteY21" fmla="*/ 4514 h 42067"/>
                <a:gd name="connsiteX22" fmla="*/ 37204 w 63777"/>
                <a:gd name="connsiteY22" fmla="*/ 3252 h 42067"/>
                <a:gd name="connsiteX23" fmla="*/ 41908 w 63777"/>
                <a:gd name="connsiteY23" fmla="*/ 1047 h 42067"/>
                <a:gd name="connsiteX24" fmla="*/ 49674 w 63777"/>
                <a:gd name="connsiteY24" fmla="*/ 3217 h 42067"/>
                <a:gd name="connsiteX25" fmla="*/ 51595 w 63777"/>
                <a:gd name="connsiteY25" fmla="*/ 1943 h 42067"/>
                <a:gd name="connsiteX26" fmla="*/ 54599 w 63777"/>
                <a:gd name="connsiteY26" fmla="*/ 8 h 42067"/>
                <a:gd name="connsiteX27" fmla="*/ 53213 w 63777"/>
                <a:gd name="connsiteY27" fmla="*/ 2956 h 42067"/>
                <a:gd name="connsiteX28" fmla="*/ 53830 w 63777"/>
                <a:gd name="connsiteY28" fmla="*/ 4216 h 42067"/>
                <a:gd name="connsiteX29" fmla="*/ 55149 w 63777"/>
                <a:gd name="connsiteY29" fmla="*/ 7371 h 42067"/>
                <a:gd name="connsiteX30" fmla="*/ 58790 w 63777"/>
                <a:gd name="connsiteY30" fmla="*/ 7641 h 42067"/>
                <a:gd name="connsiteX31" fmla="*/ 60145 w 63777"/>
                <a:gd name="connsiteY31" fmla="*/ 10836 h 42067"/>
                <a:gd name="connsiteX32" fmla="*/ 58873 w 63777"/>
                <a:gd name="connsiteY32" fmla="*/ 11946 h 42067"/>
                <a:gd name="connsiteX33" fmla="*/ 63725 w 63777"/>
                <a:gd name="connsiteY33" fmla="*/ 13642 h 42067"/>
                <a:gd name="connsiteX34" fmla="*/ 57901 w 63777"/>
                <a:gd name="connsiteY34" fmla="*/ 14633 h 42067"/>
                <a:gd name="connsiteX35" fmla="*/ 56569 w 63777"/>
                <a:gd name="connsiteY35" fmla="*/ 17609 h 42067"/>
                <a:gd name="connsiteX36" fmla="*/ 58180 w 63777"/>
                <a:gd name="connsiteY36" fmla="*/ 23499 h 42067"/>
                <a:gd name="connsiteX37" fmla="*/ 55292 w 63777"/>
                <a:gd name="connsiteY37" fmla="*/ 23868 h 42067"/>
                <a:gd name="connsiteX38" fmla="*/ 52092 w 63777"/>
                <a:gd name="connsiteY38" fmla="*/ 26867 h 42067"/>
                <a:gd name="connsiteX39" fmla="*/ 52713 w 63777"/>
                <a:gd name="connsiteY39" fmla="*/ 31870 h 42067"/>
                <a:gd name="connsiteX40" fmla="*/ 42655 w 63777"/>
                <a:gd name="connsiteY40" fmla="*/ 33554 h 42067"/>
                <a:gd name="connsiteX41" fmla="*/ 39772 w 63777"/>
                <a:gd name="connsiteY41" fmla="*/ 33130 h 42067"/>
                <a:gd name="connsiteX42" fmla="*/ 38580 w 63777"/>
                <a:gd name="connsiteY42" fmla="*/ 33899 h 42067"/>
                <a:gd name="connsiteX43" fmla="*/ 37727 w 63777"/>
                <a:gd name="connsiteY43" fmla="*/ 35780 h 42067"/>
                <a:gd name="connsiteX44" fmla="*/ 33411 w 63777"/>
                <a:gd name="connsiteY44" fmla="*/ 34267 h 42067"/>
                <a:gd name="connsiteX45" fmla="*/ 30614 w 63777"/>
                <a:gd name="connsiteY45" fmla="*/ 34362 h 42067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207 w 63777"/>
                <a:gd name="connsiteY3" fmla="*/ 27737 h 42162"/>
                <a:gd name="connsiteX4" fmla="*/ 11741 w 63777"/>
                <a:gd name="connsiteY4" fmla="*/ 28474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11741 w 63777"/>
                <a:gd name="connsiteY4" fmla="*/ 28474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5175 w 63777"/>
                <a:gd name="connsiteY6" fmla="*/ 22523 h 42162"/>
                <a:gd name="connsiteX7" fmla="*/ 2401 w 63777"/>
                <a:gd name="connsiteY7" fmla="*/ 22134 h 42162"/>
                <a:gd name="connsiteX8" fmla="*/ 882 w 63777"/>
                <a:gd name="connsiteY8" fmla="*/ 21104 h 42162"/>
                <a:gd name="connsiteX9" fmla="*/ 468 w 63777"/>
                <a:gd name="connsiteY9" fmla="*/ 20210 h 42162"/>
                <a:gd name="connsiteX10" fmla="*/ 8111 w 63777"/>
                <a:gd name="connsiteY10" fmla="*/ 12632 h 42162"/>
                <a:gd name="connsiteX11" fmla="*/ 5915 w 63777"/>
                <a:gd name="connsiteY11" fmla="*/ 10595 h 42162"/>
                <a:gd name="connsiteX12" fmla="*/ 3886 w 63777"/>
                <a:gd name="connsiteY12" fmla="*/ 9128 h 42162"/>
                <a:gd name="connsiteX13" fmla="*/ 7467 w 63777"/>
                <a:gd name="connsiteY13" fmla="*/ 6641 h 42162"/>
                <a:gd name="connsiteX14" fmla="*/ 10008 w 63777"/>
                <a:gd name="connsiteY14" fmla="*/ 7747 h 42162"/>
                <a:gd name="connsiteX15" fmla="*/ 13128 w 63777"/>
                <a:gd name="connsiteY15" fmla="*/ 7839 h 42162"/>
                <a:gd name="connsiteX16" fmla="*/ 17034 w 63777"/>
                <a:gd name="connsiteY16" fmla="*/ 5563 h 42162"/>
                <a:gd name="connsiteX17" fmla="*/ 21221 w 63777"/>
                <a:gd name="connsiteY17" fmla="*/ 5165 h 42162"/>
                <a:gd name="connsiteX18" fmla="*/ 24303 w 63777"/>
                <a:gd name="connsiteY18" fmla="*/ 5580 h 42162"/>
                <a:gd name="connsiteX19" fmla="*/ 26903 w 63777"/>
                <a:gd name="connsiteY19" fmla="*/ 5984 h 42162"/>
                <a:gd name="connsiteX20" fmla="*/ 33253 w 63777"/>
                <a:gd name="connsiteY20" fmla="*/ 4514 h 42162"/>
                <a:gd name="connsiteX21" fmla="*/ 37204 w 63777"/>
                <a:gd name="connsiteY21" fmla="*/ 3252 h 42162"/>
                <a:gd name="connsiteX22" fmla="*/ 41908 w 63777"/>
                <a:gd name="connsiteY22" fmla="*/ 1047 h 42162"/>
                <a:gd name="connsiteX23" fmla="*/ 49674 w 63777"/>
                <a:gd name="connsiteY23" fmla="*/ 3217 h 42162"/>
                <a:gd name="connsiteX24" fmla="*/ 51595 w 63777"/>
                <a:gd name="connsiteY24" fmla="*/ 1943 h 42162"/>
                <a:gd name="connsiteX25" fmla="*/ 54599 w 63777"/>
                <a:gd name="connsiteY25" fmla="*/ 8 h 42162"/>
                <a:gd name="connsiteX26" fmla="*/ 53213 w 63777"/>
                <a:gd name="connsiteY26" fmla="*/ 2956 h 42162"/>
                <a:gd name="connsiteX27" fmla="*/ 53830 w 63777"/>
                <a:gd name="connsiteY27" fmla="*/ 4216 h 42162"/>
                <a:gd name="connsiteX28" fmla="*/ 55149 w 63777"/>
                <a:gd name="connsiteY28" fmla="*/ 7371 h 42162"/>
                <a:gd name="connsiteX29" fmla="*/ 58790 w 63777"/>
                <a:gd name="connsiteY29" fmla="*/ 7641 h 42162"/>
                <a:gd name="connsiteX30" fmla="*/ 60145 w 63777"/>
                <a:gd name="connsiteY30" fmla="*/ 10836 h 42162"/>
                <a:gd name="connsiteX31" fmla="*/ 58873 w 63777"/>
                <a:gd name="connsiteY31" fmla="*/ 11946 h 42162"/>
                <a:gd name="connsiteX32" fmla="*/ 63725 w 63777"/>
                <a:gd name="connsiteY32" fmla="*/ 13642 h 42162"/>
                <a:gd name="connsiteX33" fmla="*/ 57901 w 63777"/>
                <a:gd name="connsiteY33" fmla="*/ 14633 h 42162"/>
                <a:gd name="connsiteX34" fmla="*/ 56569 w 63777"/>
                <a:gd name="connsiteY34" fmla="*/ 17609 h 42162"/>
                <a:gd name="connsiteX35" fmla="*/ 58180 w 63777"/>
                <a:gd name="connsiteY35" fmla="*/ 23499 h 42162"/>
                <a:gd name="connsiteX36" fmla="*/ 55292 w 63777"/>
                <a:gd name="connsiteY36" fmla="*/ 23868 h 42162"/>
                <a:gd name="connsiteX37" fmla="*/ 52092 w 63777"/>
                <a:gd name="connsiteY37" fmla="*/ 26867 h 42162"/>
                <a:gd name="connsiteX38" fmla="*/ 52713 w 63777"/>
                <a:gd name="connsiteY38" fmla="*/ 31870 h 42162"/>
                <a:gd name="connsiteX39" fmla="*/ 42655 w 63777"/>
                <a:gd name="connsiteY39" fmla="*/ 33554 h 42162"/>
                <a:gd name="connsiteX40" fmla="*/ 39772 w 63777"/>
                <a:gd name="connsiteY40" fmla="*/ 33130 h 42162"/>
                <a:gd name="connsiteX41" fmla="*/ 38580 w 63777"/>
                <a:gd name="connsiteY41" fmla="*/ 33899 h 42162"/>
                <a:gd name="connsiteX42" fmla="*/ 37727 w 63777"/>
                <a:gd name="connsiteY42" fmla="*/ 35780 h 42162"/>
                <a:gd name="connsiteX43" fmla="*/ 33411 w 63777"/>
                <a:gd name="connsiteY43" fmla="*/ 34267 h 42162"/>
                <a:gd name="connsiteX44" fmla="*/ 30614 w 63777"/>
                <a:gd name="connsiteY44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2401 w 63777"/>
                <a:gd name="connsiteY6" fmla="*/ 22134 h 42162"/>
                <a:gd name="connsiteX7" fmla="*/ 882 w 63777"/>
                <a:gd name="connsiteY7" fmla="*/ 21104 h 42162"/>
                <a:gd name="connsiteX8" fmla="*/ 468 w 63777"/>
                <a:gd name="connsiteY8" fmla="*/ 20210 h 42162"/>
                <a:gd name="connsiteX9" fmla="*/ 8111 w 63777"/>
                <a:gd name="connsiteY9" fmla="*/ 12632 h 42162"/>
                <a:gd name="connsiteX10" fmla="*/ 5915 w 63777"/>
                <a:gd name="connsiteY10" fmla="*/ 10595 h 42162"/>
                <a:gd name="connsiteX11" fmla="*/ 3886 w 63777"/>
                <a:gd name="connsiteY11" fmla="*/ 9128 h 42162"/>
                <a:gd name="connsiteX12" fmla="*/ 7467 w 63777"/>
                <a:gd name="connsiteY12" fmla="*/ 6641 h 42162"/>
                <a:gd name="connsiteX13" fmla="*/ 10008 w 63777"/>
                <a:gd name="connsiteY13" fmla="*/ 7747 h 42162"/>
                <a:gd name="connsiteX14" fmla="*/ 13128 w 63777"/>
                <a:gd name="connsiteY14" fmla="*/ 7839 h 42162"/>
                <a:gd name="connsiteX15" fmla="*/ 17034 w 63777"/>
                <a:gd name="connsiteY15" fmla="*/ 5563 h 42162"/>
                <a:gd name="connsiteX16" fmla="*/ 21221 w 63777"/>
                <a:gd name="connsiteY16" fmla="*/ 5165 h 42162"/>
                <a:gd name="connsiteX17" fmla="*/ 24303 w 63777"/>
                <a:gd name="connsiteY17" fmla="*/ 5580 h 42162"/>
                <a:gd name="connsiteX18" fmla="*/ 26903 w 63777"/>
                <a:gd name="connsiteY18" fmla="*/ 5984 h 42162"/>
                <a:gd name="connsiteX19" fmla="*/ 33253 w 63777"/>
                <a:gd name="connsiteY19" fmla="*/ 4514 h 42162"/>
                <a:gd name="connsiteX20" fmla="*/ 37204 w 63777"/>
                <a:gd name="connsiteY20" fmla="*/ 3252 h 42162"/>
                <a:gd name="connsiteX21" fmla="*/ 41908 w 63777"/>
                <a:gd name="connsiteY21" fmla="*/ 1047 h 42162"/>
                <a:gd name="connsiteX22" fmla="*/ 49674 w 63777"/>
                <a:gd name="connsiteY22" fmla="*/ 3217 h 42162"/>
                <a:gd name="connsiteX23" fmla="*/ 51595 w 63777"/>
                <a:gd name="connsiteY23" fmla="*/ 1943 h 42162"/>
                <a:gd name="connsiteX24" fmla="*/ 54599 w 63777"/>
                <a:gd name="connsiteY24" fmla="*/ 8 h 42162"/>
                <a:gd name="connsiteX25" fmla="*/ 53213 w 63777"/>
                <a:gd name="connsiteY25" fmla="*/ 2956 h 42162"/>
                <a:gd name="connsiteX26" fmla="*/ 53830 w 63777"/>
                <a:gd name="connsiteY26" fmla="*/ 4216 h 42162"/>
                <a:gd name="connsiteX27" fmla="*/ 55149 w 63777"/>
                <a:gd name="connsiteY27" fmla="*/ 7371 h 42162"/>
                <a:gd name="connsiteX28" fmla="*/ 58790 w 63777"/>
                <a:gd name="connsiteY28" fmla="*/ 7641 h 42162"/>
                <a:gd name="connsiteX29" fmla="*/ 60145 w 63777"/>
                <a:gd name="connsiteY29" fmla="*/ 10836 h 42162"/>
                <a:gd name="connsiteX30" fmla="*/ 58873 w 63777"/>
                <a:gd name="connsiteY30" fmla="*/ 11946 h 42162"/>
                <a:gd name="connsiteX31" fmla="*/ 63725 w 63777"/>
                <a:gd name="connsiteY31" fmla="*/ 13642 h 42162"/>
                <a:gd name="connsiteX32" fmla="*/ 57901 w 63777"/>
                <a:gd name="connsiteY32" fmla="*/ 14633 h 42162"/>
                <a:gd name="connsiteX33" fmla="*/ 56569 w 63777"/>
                <a:gd name="connsiteY33" fmla="*/ 17609 h 42162"/>
                <a:gd name="connsiteX34" fmla="*/ 58180 w 63777"/>
                <a:gd name="connsiteY34" fmla="*/ 23499 h 42162"/>
                <a:gd name="connsiteX35" fmla="*/ 55292 w 63777"/>
                <a:gd name="connsiteY35" fmla="*/ 23868 h 42162"/>
                <a:gd name="connsiteX36" fmla="*/ 52092 w 63777"/>
                <a:gd name="connsiteY36" fmla="*/ 26867 h 42162"/>
                <a:gd name="connsiteX37" fmla="*/ 52713 w 63777"/>
                <a:gd name="connsiteY37" fmla="*/ 31870 h 42162"/>
                <a:gd name="connsiteX38" fmla="*/ 42655 w 63777"/>
                <a:gd name="connsiteY38" fmla="*/ 33554 h 42162"/>
                <a:gd name="connsiteX39" fmla="*/ 39772 w 63777"/>
                <a:gd name="connsiteY39" fmla="*/ 33130 h 42162"/>
                <a:gd name="connsiteX40" fmla="*/ 38580 w 63777"/>
                <a:gd name="connsiteY40" fmla="*/ 33899 h 42162"/>
                <a:gd name="connsiteX41" fmla="*/ 37727 w 63777"/>
                <a:gd name="connsiteY41" fmla="*/ 35780 h 42162"/>
                <a:gd name="connsiteX42" fmla="*/ 33411 w 63777"/>
                <a:gd name="connsiteY42" fmla="*/ 34267 h 42162"/>
                <a:gd name="connsiteX43" fmla="*/ 30614 w 63777"/>
                <a:gd name="connsiteY43" fmla="*/ 34362 h 42162"/>
                <a:gd name="connsiteX0" fmla="*/ 30746 w 63909"/>
                <a:gd name="connsiteY0" fmla="*/ 34362 h 42162"/>
                <a:gd name="connsiteX1" fmla="*/ 19726 w 63909"/>
                <a:gd name="connsiteY1" fmla="*/ 42013 h 42162"/>
                <a:gd name="connsiteX2" fmla="*/ 17158 w 63909"/>
                <a:gd name="connsiteY2" fmla="*/ 39374 h 42162"/>
                <a:gd name="connsiteX3" fmla="*/ 16001 w 63909"/>
                <a:gd name="connsiteY3" fmla="*/ 34992 h 42162"/>
                <a:gd name="connsiteX4" fmla="*/ 7903 w 63909"/>
                <a:gd name="connsiteY4" fmla="*/ 30980 h 42162"/>
                <a:gd name="connsiteX5" fmla="*/ 392 w 63909"/>
                <a:gd name="connsiteY5" fmla="*/ 26364 h 42162"/>
                <a:gd name="connsiteX6" fmla="*/ 1014 w 63909"/>
                <a:gd name="connsiteY6" fmla="*/ 21104 h 42162"/>
                <a:gd name="connsiteX7" fmla="*/ 600 w 63909"/>
                <a:gd name="connsiteY7" fmla="*/ 20210 h 42162"/>
                <a:gd name="connsiteX8" fmla="*/ 8243 w 63909"/>
                <a:gd name="connsiteY8" fmla="*/ 12632 h 42162"/>
                <a:gd name="connsiteX9" fmla="*/ 6047 w 63909"/>
                <a:gd name="connsiteY9" fmla="*/ 10595 h 42162"/>
                <a:gd name="connsiteX10" fmla="*/ 4018 w 63909"/>
                <a:gd name="connsiteY10" fmla="*/ 9128 h 42162"/>
                <a:gd name="connsiteX11" fmla="*/ 7599 w 63909"/>
                <a:gd name="connsiteY11" fmla="*/ 6641 h 42162"/>
                <a:gd name="connsiteX12" fmla="*/ 10140 w 63909"/>
                <a:gd name="connsiteY12" fmla="*/ 7747 h 42162"/>
                <a:gd name="connsiteX13" fmla="*/ 13260 w 63909"/>
                <a:gd name="connsiteY13" fmla="*/ 7839 h 42162"/>
                <a:gd name="connsiteX14" fmla="*/ 17166 w 63909"/>
                <a:gd name="connsiteY14" fmla="*/ 5563 h 42162"/>
                <a:gd name="connsiteX15" fmla="*/ 21353 w 63909"/>
                <a:gd name="connsiteY15" fmla="*/ 5165 h 42162"/>
                <a:gd name="connsiteX16" fmla="*/ 24435 w 63909"/>
                <a:gd name="connsiteY16" fmla="*/ 5580 h 42162"/>
                <a:gd name="connsiteX17" fmla="*/ 27035 w 63909"/>
                <a:gd name="connsiteY17" fmla="*/ 5984 h 42162"/>
                <a:gd name="connsiteX18" fmla="*/ 33385 w 63909"/>
                <a:gd name="connsiteY18" fmla="*/ 4514 h 42162"/>
                <a:gd name="connsiteX19" fmla="*/ 37336 w 63909"/>
                <a:gd name="connsiteY19" fmla="*/ 3252 h 42162"/>
                <a:gd name="connsiteX20" fmla="*/ 42040 w 63909"/>
                <a:gd name="connsiteY20" fmla="*/ 1047 h 42162"/>
                <a:gd name="connsiteX21" fmla="*/ 49806 w 63909"/>
                <a:gd name="connsiteY21" fmla="*/ 3217 h 42162"/>
                <a:gd name="connsiteX22" fmla="*/ 51727 w 63909"/>
                <a:gd name="connsiteY22" fmla="*/ 1943 h 42162"/>
                <a:gd name="connsiteX23" fmla="*/ 54731 w 63909"/>
                <a:gd name="connsiteY23" fmla="*/ 8 h 42162"/>
                <a:gd name="connsiteX24" fmla="*/ 53345 w 63909"/>
                <a:gd name="connsiteY24" fmla="*/ 2956 h 42162"/>
                <a:gd name="connsiteX25" fmla="*/ 53962 w 63909"/>
                <a:gd name="connsiteY25" fmla="*/ 4216 h 42162"/>
                <a:gd name="connsiteX26" fmla="*/ 55281 w 63909"/>
                <a:gd name="connsiteY26" fmla="*/ 7371 h 42162"/>
                <a:gd name="connsiteX27" fmla="*/ 58922 w 63909"/>
                <a:gd name="connsiteY27" fmla="*/ 7641 h 42162"/>
                <a:gd name="connsiteX28" fmla="*/ 60277 w 63909"/>
                <a:gd name="connsiteY28" fmla="*/ 10836 h 42162"/>
                <a:gd name="connsiteX29" fmla="*/ 59005 w 63909"/>
                <a:gd name="connsiteY29" fmla="*/ 11946 h 42162"/>
                <a:gd name="connsiteX30" fmla="*/ 63857 w 63909"/>
                <a:gd name="connsiteY30" fmla="*/ 13642 h 42162"/>
                <a:gd name="connsiteX31" fmla="*/ 58033 w 63909"/>
                <a:gd name="connsiteY31" fmla="*/ 14633 h 42162"/>
                <a:gd name="connsiteX32" fmla="*/ 56701 w 63909"/>
                <a:gd name="connsiteY32" fmla="*/ 17609 h 42162"/>
                <a:gd name="connsiteX33" fmla="*/ 58312 w 63909"/>
                <a:gd name="connsiteY33" fmla="*/ 23499 h 42162"/>
                <a:gd name="connsiteX34" fmla="*/ 55424 w 63909"/>
                <a:gd name="connsiteY34" fmla="*/ 23868 h 42162"/>
                <a:gd name="connsiteX35" fmla="*/ 52224 w 63909"/>
                <a:gd name="connsiteY35" fmla="*/ 26867 h 42162"/>
                <a:gd name="connsiteX36" fmla="*/ 52845 w 63909"/>
                <a:gd name="connsiteY36" fmla="*/ 31870 h 42162"/>
                <a:gd name="connsiteX37" fmla="*/ 42787 w 63909"/>
                <a:gd name="connsiteY37" fmla="*/ 33554 h 42162"/>
                <a:gd name="connsiteX38" fmla="*/ 39904 w 63909"/>
                <a:gd name="connsiteY38" fmla="*/ 33130 h 42162"/>
                <a:gd name="connsiteX39" fmla="*/ 38712 w 63909"/>
                <a:gd name="connsiteY39" fmla="*/ 33899 h 42162"/>
                <a:gd name="connsiteX40" fmla="*/ 37859 w 63909"/>
                <a:gd name="connsiteY40" fmla="*/ 35780 h 42162"/>
                <a:gd name="connsiteX41" fmla="*/ 33543 w 63909"/>
                <a:gd name="connsiteY41" fmla="*/ 34267 h 42162"/>
                <a:gd name="connsiteX42" fmla="*/ 30746 w 63909"/>
                <a:gd name="connsiteY42" fmla="*/ 34362 h 42162"/>
                <a:gd name="connsiteX0" fmla="*/ 34228 w 67391"/>
                <a:gd name="connsiteY0" fmla="*/ 34362 h 42162"/>
                <a:gd name="connsiteX1" fmla="*/ 23208 w 67391"/>
                <a:gd name="connsiteY1" fmla="*/ 42013 h 42162"/>
                <a:gd name="connsiteX2" fmla="*/ 20640 w 67391"/>
                <a:gd name="connsiteY2" fmla="*/ 39374 h 42162"/>
                <a:gd name="connsiteX3" fmla="*/ 19483 w 67391"/>
                <a:gd name="connsiteY3" fmla="*/ 34992 h 42162"/>
                <a:gd name="connsiteX4" fmla="*/ 11385 w 67391"/>
                <a:gd name="connsiteY4" fmla="*/ 30980 h 42162"/>
                <a:gd name="connsiteX5" fmla="*/ 3874 w 67391"/>
                <a:gd name="connsiteY5" fmla="*/ 26364 h 42162"/>
                <a:gd name="connsiteX6" fmla="*/ 4496 w 67391"/>
                <a:gd name="connsiteY6" fmla="*/ 21104 h 42162"/>
                <a:gd name="connsiteX7" fmla="*/ 4082 w 67391"/>
                <a:gd name="connsiteY7" fmla="*/ 20210 h 42162"/>
                <a:gd name="connsiteX8" fmla="*/ 146 w 67391"/>
                <a:gd name="connsiteY8" fmla="*/ 8015 h 42162"/>
                <a:gd name="connsiteX9" fmla="*/ 9529 w 67391"/>
                <a:gd name="connsiteY9" fmla="*/ 10595 h 42162"/>
                <a:gd name="connsiteX10" fmla="*/ 7500 w 67391"/>
                <a:gd name="connsiteY10" fmla="*/ 9128 h 42162"/>
                <a:gd name="connsiteX11" fmla="*/ 11081 w 67391"/>
                <a:gd name="connsiteY11" fmla="*/ 6641 h 42162"/>
                <a:gd name="connsiteX12" fmla="*/ 13622 w 67391"/>
                <a:gd name="connsiteY12" fmla="*/ 7747 h 42162"/>
                <a:gd name="connsiteX13" fmla="*/ 16742 w 67391"/>
                <a:gd name="connsiteY13" fmla="*/ 7839 h 42162"/>
                <a:gd name="connsiteX14" fmla="*/ 20648 w 67391"/>
                <a:gd name="connsiteY14" fmla="*/ 5563 h 42162"/>
                <a:gd name="connsiteX15" fmla="*/ 24835 w 67391"/>
                <a:gd name="connsiteY15" fmla="*/ 5165 h 42162"/>
                <a:gd name="connsiteX16" fmla="*/ 27917 w 67391"/>
                <a:gd name="connsiteY16" fmla="*/ 5580 h 42162"/>
                <a:gd name="connsiteX17" fmla="*/ 30517 w 67391"/>
                <a:gd name="connsiteY17" fmla="*/ 5984 h 42162"/>
                <a:gd name="connsiteX18" fmla="*/ 36867 w 67391"/>
                <a:gd name="connsiteY18" fmla="*/ 4514 h 42162"/>
                <a:gd name="connsiteX19" fmla="*/ 40818 w 67391"/>
                <a:gd name="connsiteY19" fmla="*/ 3252 h 42162"/>
                <a:gd name="connsiteX20" fmla="*/ 45522 w 67391"/>
                <a:gd name="connsiteY20" fmla="*/ 1047 h 42162"/>
                <a:gd name="connsiteX21" fmla="*/ 53288 w 67391"/>
                <a:gd name="connsiteY21" fmla="*/ 3217 h 42162"/>
                <a:gd name="connsiteX22" fmla="*/ 55209 w 67391"/>
                <a:gd name="connsiteY22" fmla="*/ 1943 h 42162"/>
                <a:gd name="connsiteX23" fmla="*/ 58213 w 67391"/>
                <a:gd name="connsiteY23" fmla="*/ 8 h 42162"/>
                <a:gd name="connsiteX24" fmla="*/ 56827 w 67391"/>
                <a:gd name="connsiteY24" fmla="*/ 2956 h 42162"/>
                <a:gd name="connsiteX25" fmla="*/ 57444 w 67391"/>
                <a:gd name="connsiteY25" fmla="*/ 4216 h 42162"/>
                <a:gd name="connsiteX26" fmla="*/ 58763 w 67391"/>
                <a:gd name="connsiteY26" fmla="*/ 7371 h 42162"/>
                <a:gd name="connsiteX27" fmla="*/ 62404 w 67391"/>
                <a:gd name="connsiteY27" fmla="*/ 7641 h 42162"/>
                <a:gd name="connsiteX28" fmla="*/ 63759 w 67391"/>
                <a:gd name="connsiteY28" fmla="*/ 10836 h 42162"/>
                <a:gd name="connsiteX29" fmla="*/ 62487 w 67391"/>
                <a:gd name="connsiteY29" fmla="*/ 11946 h 42162"/>
                <a:gd name="connsiteX30" fmla="*/ 67339 w 67391"/>
                <a:gd name="connsiteY30" fmla="*/ 13642 h 42162"/>
                <a:gd name="connsiteX31" fmla="*/ 61515 w 67391"/>
                <a:gd name="connsiteY31" fmla="*/ 14633 h 42162"/>
                <a:gd name="connsiteX32" fmla="*/ 60183 w 67391"/>
                <a:gd name="connsiteY32" fmla="*/ 17609 h 42162"/>
                <a:gd name="connsiteX33" fmla="*/ 61794 w 67391"/>
                <a:gd name="connsiteY33" fmla="*/ 23499 h 42162"/>
                <a:gd name="connsiteX34" fmla="*/ 58906 w 67391"/>
                <a:gd name="connsiteY34" fmla="*/ 23868 h 42162"/>
                <a:gd name="connsiteX35" fmla="*/ 55706 w 67391"/>
                <a:gd name="connsiteY35" fmla="*/ 26867 h 42162"/>
                <a:gd name="connsiteX36" fmla="*/ 56327 w 67391"/>
                <a:gd name="connsiteY36" fmla="*/ 31870 h 42162"/>
                <a:gd name="connsiteX37" fmla="*/ 46269 w 67391"/>
                <a:gd name="connsiteY37" fmla="*/ 33554 h 42162"/>
                <a:gd name="connsiteX38" fmla="*/ 43386 w 67391"/>
                <a:gd name="connsiteY38" fmla="*/ 33130 h 42162"/>
                <a:gd name="connsiteX39" fmla="*/ 42194 w 67391"/>
                <a:gd name="connsiteY39" fmla="*/ 33899 h 42162"/>
                <a:gd name="connsiteX40" fmla="*/ 41341 w 67391"/>
                <a:gd name="connsiteY40" fmla="*/ 35780 h 42162"/>
                <a:gd name="connsiteX41" fmla="*/ 37025 w 67391"/>
                <a:gd name="connsiteY41" fmla="*/ 34267 h 42162"/>
                <a:gd name="connsiteX42" fmla="*/ 34228 w 67391"/>
                <a:gd name="connsiteY42" fmla="*/ 34362 h 42162"/>
                <a:gd name="connsiteX0" fmla="*/ 34185 w 67348"/>
                <a:gd name="connsiteY0" fmla="*/ 34362 h 42162"/>
                <a:gd name="connsiteX1" fmla="*/ 23165 w 67348"/>
                <a:gd name="connsiteY1" fmla="*/ 42013 h 42162"/>
                <a:gd name="connsiteX2" fmla="*/ 20597 w 67348"/>
                <a:gd name="connsiteY2" fmla="*/ 39374 h 42162"/>
                <a:gd name="connsiteX3" fmla="*/ 19440 w 67348"/>
                <a:gd name="connsiteY3" fmla="*/ 34992 h 42162"/>
                <a:gd name="connsiteX4" fmla="*/ 11342 w 67348"/>
                <a:gd name="connsiteY4" fmla="*/ 30980 h 42162"/>
                <a:gd name="connsiteX5" fmla="*/ 3831 w 67348"/>
                <a:gd name="connsiteY5" fmla="*/ 26364 h 42162"/>
                <a:gd name="connsiteX6" fmla="*/ 4453 w 67348"/>
                <a:gd name="connsiteY6" fmla="*/ 21104 h 42162"/>
                <a:gd name="connsiteX7" fmla="*/ 103 w 67348"/>
                <a:gd name="connsiteY7" fmla="*/ 8015 h 42162"/>
                <a:gd name="connsiteX8" fmla="*/ 9486 w 67348"/>
                <a:gd name="connsiteY8" fmla="*/ 10595 h 42162"/>
                <a:gd name="connsiteX9" fmla="*/ 7457 w 67348"/>
                <a:gd name="connsiteY9" fmla="*/ 9128 h 42162"/>
                <a:gd name="connsiteX10" fmla="*/ 11038 w 67348"/>
                <a:gd name="connsiteY10" fmla="*/ 6641 h 42162"/>
                <a:gd name="connsiteX11" fmla="*/ 13579 w 67348"/>
                <a:gd name="connsiteY11" fmla="*/ 7747 h 42162"/>
                <a:gd name="connsiteX12" fmla="*/ 16699 w 67348"/>
                <a:gd name="connsiteY12" fmla="*/ 7839 h 42162"/>
                <a:gd name="connsiteX13" fmla="*/ 20605 w 67348"/>
                <a:gd name="connsiteY13" fmla="*/ 5563 h 42162"/>
                <a:gd name="connsiteX14" fmla="*/ 24792 w 67348"/>
                <a:gd name="connsiteY14" fmla="*/ 5165 h 42162"/>
                <a:gd name="connsiteX15" fmla="*/ 27874 w 67348"/>
                <a:gd name="connsiteY15" fmla="*/ 5580 h 42162"/>
                <a:gd name="connsiteX16" fmla="*/ 30474 w 67348"/>
                <a:gd name="connsiteY16" fmla="*/ 5984 h 42162"/>
                <a:gd name="connsiteX17" fmla="*/ 36824 w 67348"/>
                <a:gd name="connsiteY17" fmla="*/ 4514 h 42162"/>
                <a:gd name="connsiteX18" fmla="*/ 40775 w 67348"/>
                <a:gd name="connsiteY18" fmla="*/ 3252 h 42162"/>
                <a:gd name="connsiteX19" fmla="*/ 45479 w 67348"/>
                <a:gd name="connsiteY19" fmla="*/ 1047 h 42162"/>
                <a:gd name="connsiteX20" fmla="*/ 53245 w 67348"/>
                <a:gd name="connsiteY20" fmla="*/ 3217 h 42162"/>
                <a:gd name="connsiteX21" fmla="*/ 55166 w 67348"/>
                <a:gd name="connsiteY21" fmla="*/ 1943 h 42162"/>
                <a:gd name="connsiteX22" fmla="*/ 58170 w 67348"/>
                <a:gd name="connsiteY22" fmla="*/ 8 h 42162"/>
                <a:gd name="connsiteX23" fmla="*/ 56784 w 67348"/>
                <a:gd name="connsiteY23" fmla="*/ 2956 h 42162"/>
                <a:gd name="connsiteX24" fmla="*/ 57401 w 67348"/>
                <a:gd name="connsiteY24" fmla="*/ 4216 h 42162"/>
                <a:gd name="connsiteX25" fmla="*/ 58720 w 67348"/>
                <a:gd name="connsiteY25" fmla="*/ 7371 h 42162"/>
                <a:gd name="connsiteX26" fmla="*/ 62361 w 67348"/>
                <a:gd name="connsiteY26" fmla="*/ 7641 h 42162"/>
                <a:gd name="connsiteX27" fmla="*/ 63716 w 67348"/>
                <a:gd name="connsiteY27" fmla="*/ 10836 h 42162"/>
                <a:gd name="connsiteX28" fmla="*/ 62444 w 67348"/>
                <a:gd name="connsiteY28" fmla="*/ 11946 h 42162"/>
                <a:gd name="connsiteX29" fmla="*/ 67296 w 67348"/>
                <a:gd name="connsiteY29" fmla="*/ 13642 h 42162"/>
                <a:gd name="connsiteX30" fmla="*/ 61472 w 67348"/>
                <a:gd name="connsiteY30" fmla="*/ 14633 h 42162"/>
                <a:gd name="connsiteX31" fmla="*/ 60140 w 67348"/>
                <a:gd name="connsiteY31" fmla="*/ 17609 h 42162"/>
                <a:gd name="connsiteX32" fmla="*/ 61751 w 67348"/>
                <a:gd name="connsiteY32" fmla="*/ 23499 h 42162"/>
                <a:gd name="connsiteX33" fmla="*/ 58863 w 67348"/>
                <a:gd name="connsiteY33" fmla="*/ 23868 h 42162"/>
                <a:gd name="connsiteX34" fmla="*/ 55663 w 67348"/>
                <a:gd name="connsiteY34" fmla="*/ 26867 h 42162"/>
                <a:gd name="connsiteX35" fmla="*/ 56284 w 67348"/>
                <a:gd name="connsiteY35" fmla="*/ 31870 h 42162"/>
                <a:gd name="connsiteX36" fmla="*/ 46226 w 67348"/>
                <a:gd name="connsiteY36" fmla="*/ 33554 h 42162"/>
                <a:gd name="connsiteX37" fmla="*/ 43343 w 67348"/>
                <a:gd name="connsiteY37" fmla="*/ 33130 h 42162"/>
                <a:gd name="connsiteX38" fmla="*/ 42151 w 67348"/>
                <a:gd name="connsiteY38" fmla="*/ 33899 h 42162"/>
                <a:gd name="connsiteX39" fmla="*/ 41298 w 67348"/>
                <a:gd name="connsiteY39" fmla="*/ 35780 h 42162"/>
                <a:gd name="connsiteX40" fmla="*/ 36982 w 67348"/>
                <a:gd name="connsiteY40" fmla="*/ 34267 h 42162"/>
                <a:gd name="connsiteX41" fmla="*/ 34185 w 67348"/>
                <a:gd name="connsiteY41" fmla="*/ 34362 h 42162"/>
                <a:gd name="connsiteX0" fmla="*/ 34124 w 67287"/>
                <a:gd name="connsiteY0" fmla="*/ 34362 h 42162"/>
                <a:gd name="connsiteX1" fmla="*/ 23104 w 67287"/>
                <a:gd name="connsiteY1" fmla="*/ 42013 h 42162"/>
                <a:gd name="connsiteX2" fmla="*/ 20536 w 67287"/>
                <a:gd name="connsiteY2" fmla="*/ 39374 h 42162"/>
                <a:gd name="connsiteX3" fmla="*/ 19379 w 67287"/>
                <a:gd name="connsiteY3" fmla="*/ 34992 h 42162"/>
                <a:gd name="connsiteX4" fmla="*/ 11281 w 67287"/>
                <a:gd name="connsiteY4" fmla="*/ 30980 h 42162"/>
                <a:gd name="connsiteX5" fmla="*/ 3770 w 67287"/>
                <a:gd name="connsiteY5" fmla="*/ 26364 h 42162"/>
                <a:gd name="connsiteX6" fmla="*/ 4392 w 67287"/>
                <a:gd name="connsiteY6" fmla="*/ 21104 h 42162"/>
                <a:gd name="connsiteX7" fmla="*/ 42 w 67287"/>
                <a:gd name="connsiteY7" fmla="*/ 8015 h 42162"/>
                <a:gd name="connsiteX8" fmla="*/ 7396 w 67287"/>
                <a:gd name="connsiteY8" fmla="*/ 9128 h 42162"/>
                <a:gd name="connsiteX9" fmla="*/ 10977 w 67287"/>
                <a:gd name="connsiteY9" fmla="*/ 6641 h 42162"/>
                <a:gd name="connsiteX10" fmla="*/ 13518 w 67287"/>
                <a:gd name="connsiteY10" fmla="*/ 7747 h 42162"/>
                <a:gd name="connsiteX11" fmla="*/ 16638 w 67287"/>
                <a:gd name="connsiteY11" fmla="*/ 7839 h 42162"/>
                <a:gd name="connsiteX12" fmla="*/ 20544 w 67287"/>
                <a:gd name="connsiteY12" fmla="*/ 5563 h 42162"/>
                <a:gd name="connsiteX13" fmla="*/ 24731 w 67287"/>
                <a:gd name="connsiteY13" fmla="*/ 5165 h 42162"/>
                <a:gd name="connsiteX14" fmla="*/ 27813 w 67287"/>
                <a:gd name="connsiteY14" fmla="*/ 5580 h 42162"/>
                <a:gd name="connsiteX15" fmla="*/ 30413 w 67287"/>
                <a:gd name="connsiteY15" fmla="*/ 5984 h 42162"/>
                <a:gd name="connsiteX16" fmla="*/ 36763 w 67287"/>
                <a:gd name="connsiteY16" fmla="*/ 4514 h 42162"/>
                <a:gd name="connsiteX17" fmla="*/ 40714 w 67287"/>
                <a:gd name="connsiteY17" fmla="*/ 3252 h 42162"/>
                <a:gd name="connsiteX18" fmla="*/ 45418 w 67287"/>
                <a:gd name="connsiteY18" fmla="*/ 1047 h 42162"/>
                <a:gd name="connsiteX19" fmla="*/ 53184 w 67287"/>
                <a:gd name="connsiteY19" fmla="*/ 3217 h 42162"/>
                <a:gd name="connsiteX20" fmla="*/ 55105 w 67287"/>
                <a:gd name="connsiteY20" fmla="*/ 1943 h 42162"/>
                <a:gd name="connsiteX21" fmla="*/ 58109 w 67287"/>
                <a:gd name="connsiteY21" fmla="*/ 8 h 42162"/>
                <a:gd name="connsiteX22" fmla="*/ 56723 w 67287"/>
                <a:gd name="connsiteY22" fmla="*/ 2956 h 42162"/>
                <a:gd name="connsiteX23" fmla="*/ 57340 w 67287"/>
                <a:gd name="connsiteY23" fmla="*/ 4216 h 42162"/>
                <a:gd name="connsiteX24" fmla="*/ 58659 w 67287"/>
                <a:gd name="connsiteY24" fmla="*/ 7371 h 42162"/>
                <a:gd name="connsiteX25" fmla="*/ 62300 w 67287"/>
                <a:gd name="connsiteY25" fmla="*/ 7641 h 42162"/>
                <a:gd name="connsiteX26" fmla="*/ 63655 w 67287"/>
                <a:gd name="connsiteY26" fmla="*/ 10836 h 42162"/>
                <a:gd name="connsiteX27" fmla="*/ 62383 w 67287"/>
                <a:gd name="connsiteY27" fmla="*/ 11946 h 42162"/>
                <a:gd name="connsiteX28" fmla="*/ 67235 w 67287"/>
                <a:gd name="connsiteY28" fmla="*/ 13642 h 42162"/>
                <a:gd name="connsiteX29" fmla="*/ 61411 w 67287"/>
                <a:gd name="connsiteY29" fmla="*/ 14633 h 42162"/>
                <a:gd name="connsiteX30" fmla="*/ 60079 w 67287"/>
                <a:gd name="connsiteY30" fmla="*/ 17609 h 42162"/>
                <a:gd name="connsiteX31" fmla="*/ 61690 w 67287"/>
                <a:gd name="connsiteY31" fmla="*/ 23499 h 42162"/>
                <a:gd name="connsiteX32" fmla="*/ 58802 w 67287"/>
                <a:gd name="connsiteY32" fmla="*/ 23868 h 42162"/>
                <a:gd name="connsiteX33" fmla="*/ 55602 w 67287"/>
                <a:gd name="connsiteY33" fmla="*/ 26867 h 42162"/>
                <a:gd name="connsiteX34" fmla="*/ 56223 w 67287"/>
                <a:gd name="connsiteY34" fmla="*/ 31870 h 42162"/>
                <a:gd name="connsiteX35" fmla="*/ 46165 w 67287"/>
                <a:gd name="connsiteY35" fmla="*/ 33554 h 42162"/>
                <a:gd name="connsiteX36" fmla="*/ 43282 w 67287"/>
                <a:gd name="connsiteY36" fmla="*/ 33130 h 42162"/>
                <a:gd name="connsiteX37" fmla="*/ 42090 w 67287"/>
                <a:gd name="connsiteY37" fmla="*/ 33899 h 42162"/>
                <a:gd name="connsiteX38" fmla="*/ 41237 w 67287"/>
                <a:gd name="connsiteY38" fmla="*/ 35780 h 42162"/>
                <a:gd name="connsiteX39" fmla="*/ 36921 w 67287"/>
                <a:gd name="connsiteY39" fmla="*/ 34267 h 42162"/>
                <a:gd name="connsiteX40" fmla="*/ 34124 w 67287"/>
                <a:gd name="connsiteY40" fmla="*/ 34362 h 42162"/>
                <a:gd name="connsiteX0" fmla="*/ 34145 w 67308"/>
                <a:gd name="connsiteY0" fmla="*/ 34362 h 42162"/>
                <a:gd name="connsiteX1" fmla="*/ 23125 w 67308"/>
                <a:gd name="connsiteY1" fmla="*/ 42013 h 42162"/>
                <a:gd name="connsiteX2" fmla="*/ 20557 w 67308"/>
                <a:gd name="connsiteY2" fmla="*/ 39374 h 42162"/>
                <a:gd name="connsiteX3" fmla="*/ 19400 w 67308"/>
                <a:gd name="connsiteY3" fmla="*/ 34992 h 42162"/>
                <a:gd name="connsiteX4" fmla="*/ 11302 w 67308"/>
                <a:gd name="connsiteY4" fmla="*/ 30980 h 42162"/>
                <a:gd name="connsiteX5" fmla="*/ 3791 w 67308"/>
                <a:gd name="connsiteY5" fmla="*/ 26364 h 42162"/>
                <a:gd name="connsiteX6" fmla="*/ 4413 w 67308"/>
                <a:gd name="connsiteY6" fmla="*/ 21104 h 42162"/>
                <a:gd name="connsiteX7" fmla="*/ 63 w 67308"/>
                <a:gd name="connsiteY7" fmla="*/ 8015 h 42162"/>
                <a:gd name="connsiteX8" fmla="*/ 8244 w 67308"/>
                <a:gd name="connsiteY8" fmla="*/ 7413 h 42162"/>
                <a:gd name="connsiteX9" fmla="*/ 10998 w 67308"/>
                <a:gd name="connsiteY9" fmla="*/ 6641 h 42162"/>
                <a:gd name="connsiteX10" fmla="*/ 13539 w 67308"/>
                <a:gd name="connsiteY10" fmla="*/ 7747 h 42162"/>
                <a:gd name="connsiteX11" fmla="*/ 16659 w 67308"/>
                <a:gd name="connsiteY11" fmla="*/ 7839 h 42162"/>
                <a:gd name="connsiteX12" fmla="*/ 20565 w 67308"/>
                <a:gd name="connsiteY12" fmla="*/ 5563 h 42162"/>
                <a:gd name="connsiteX13" fmla="*/ 24752 w 67308"/>
                <a:gd name="connsiteY13" fmla="*/ 5165 h 42162"/>
                <a:gd name="connsiteX14" fmla="*/ 27834 w 67308"/>
                <a:gd name="connsiteY14" fmla="*/ 5580 h 42162"/>
                <a:gd name="connsiteX15" fmla="*/ 30434 w 67308"/>
                <a:gd name="connsiteY15" fmla="*/ 5984 h 42162"/>
                <a:gd name="connsiteX16" fmla="*/ 36784 w 67308"/>
                <a:gd name="connsiteY16" fmla="*/ 4514 h 42162"/>
                <a:gd name="connsiteX17" fmla="*/ 40735 w 67308"/>
                <a:gd name="connsiteY17" fmla="*/ 3252 h 42162"/>
                <a:gd name="connsiteX18" fmla="*/ 45439 w 67308"/>
                <a:gd name="connsiteY18" fmla="*/ 1047 h 42162"/>
                <a:gd name="connsiteX19" fmla="*/ 53205 w 67308"/>
                <a:gd name="connsiteY19" fmla="*/ 3217 h 42162"/>
                <a:gd name="connsiteX20" fmla="*/ 55126 w 67308"/>
                <a:gd name="connsiteY20" fmla="*/ 1943 h 42162"/>
                <a:gd name="connsiteX21" fmla="*/ 58130 w 67308"/>
                <a:gd name="connsiteY21" fmla="*/ 8 h 42162"/>
                <a:gd name="connsiteX22" fmla="*/ 56744 w 67308"/>
                <a:gd name="connsiteY22" fmla="*/ 2956 h 42162"/>
                <a:gd name="connsiteX23" fmla="*/ 57361 w 67308"/>
                <a:gd name="connsiteY23" fmla="*/ 4216 h 42162"/>
                <a:gd name="connsiteX24" fmla="*/ 58680 w 67308"/>
                <a:gd name="connsiteY24" fmla="*/ 7371 h 42162"/>
                <a:gd name="connsiteX25" fmla="*/ 62321 w 67308"/>
                <a:gd name="connsiteY25" fmla="*/ 7641 h 42162"/>
                <a:gd name="connsiteX26" fmla="*/ 63676 w 67308"/>
                <a:gd name="connsiteY26" fmla="*/ 10836 h 42162"/>
                <a:gd name="connsiteX27" fmla="*/ 62404 w 67308"/>
                <a:gd name="connsiteY27" fmla="*/ 11946 h 42162"/>
                <a:gd name="connsiteX28" fmla="*/ 67256 w 67308"/>
                <a:gd name="connsiteY28" fmla="*/ 13642 h 42162"/>
                <a:gd name="connsiteX29" fmla="*/ 61432 w 67308"/>
                <a:gd name="connsiteY29" fmla="*/ 14633 h 42162"/>
                <a:gd name="connsiteX30" fmla="*/ 60100 w 67308"/>
                <a:gd name="connsiteY30" fmla="*/ 17609 h 42162"/>
                <a:gd name="connsiteX31" fmla="*/ 61711 w 67308"/>
                <a:gd name="connsiteY31" fmla="*/ 23499 h 42162"/>
                <a:gd name="connsiteX32" fmla="*/ 58823 w 67308"/>
                <a:gd name="connsiteY32" fmla="*/ 23868 h 42162"/>
                <a:gd name="connsiteX33" fmla="*/ 55623 w 67308"/>
                <a:gd name="connsiteY33" fmla="*/ 26867 h 42162"/>
                <a:gd name="connsiteX34" fmla="*/ 56244 w 67308"/>
                <a:gd name="connsiteY34" fmla="*/ 31870 h 42162"/>
                <a:gd name="connsiteX35" fmla="*/ 46186 w 67308"/>
                <a:gd name="connsiteY35" fmla="*/ 33554 h 42162"/>
                <a:gd name="connsiteX36" fmla="*/ 43303 w 67308"/>
                <a:gd name="connsiteY36" fmla="*/ 33130 h 42162"/>
                <a:gd name="connsiteX37" fmla="*/ 42111 w 67308"/>
                <a:gd name="connsiteY37" fmla="*/ 33899 h 42162"/>
                <a:gd name="connsiteX38" fmla="*/ 41258 w 67308"/>
                <a:gd name="connsiteY38" fmla="*/ 35780 h 42162"/>
                <a:gd name="connsiteX39" fmla="*/ 36942 w 67308"/>
                <a:gd name="connsiteY39" fmla="*/ 34267 h 42162"/>
                <a:gd name="connsiteX40" fmla="*/ 34145 w 67308"/>
                <a:gd name="connsiteY40" fmla="*/ 34362 h 42162"/>
                <a:gd name="connsiteX0" fmla="*/ 34145 w 67308"/>
                <a:gd name="connsiteY0" fmla="*/ 35071 h 42871"/>
                <a:gd name="connsiteX1" fmla="*/ 23125 w 67308"/>
                <a:gd name="connsiteY1" fmla="*/ 42722 h 42871"/>
                <a:gd name="connsiteX2" fmla="*/ 20557 w 67308"/>
                <a:gd name="connsiteY2" fmla="*/ 40083 h 42871"/>
                <a:gd name="connsiteX3" fmla="*/ 19400 w 67308"/>
                <a:gd name="connsiteY3" fmla="*/ 35701 h 42871"/>
                <a:gd name="connsiteX4" fmla="*/ 11302 w 67308"/>
                <a:gd name="connsiteY4" fmla="*/ 31689 h 42871"/>
                <a:gd name="connsiteX5" fmla="*/ 3791 w 67308"/>
                <a:gd name="connsiteY5" fmla="*/ 27073 h 42871"/>
                <a:gd name="connsiteX6" fmla="*/ 4413 w 67308"/>
                <a:gd name="connsiteY6" fmla="*/ 21813 h 42871"/>
                <a:gd name="connsiteX7" fmla="*/ 63 w 67308"/>
                <a:gd name="connsiteY7" fmla="*/ 8724 h 42871"/>
                <a:gd name="connsiteX8" fmla="*/ 8244 w 67308"/>
                <a:gd name="connsiteY8" fmla="*/ 8122 h 42871"/>
                <a:gd name="connsiteX9" fmla="*/ 10998 w 67308"/>
                <a:gd name="connsiteY9" fmla="*/ 7350 h 42871"/>
                <a:gd name="connsiteX10" fmla="*/ 13705 w 67308"/>
                <a:gd name="connsiteY10" fmla="*/ 13 h 42871"/>
                <a:gd name="connsiteX11" fmla="*/ 16659 w 67308"/>
                <a:gd name="connsiteY11" fmla="*/ 8548 h 42871"/>
                <a:gd name="connsiteX12" fmla="*/ 20565 w 67308"/>
                <a:gd name="connsiteY12" fmla="*/ 6272 h 42871"/>
                <a:gd name="connsiteX13" fmla="*/ 24752 w 67308"/>
                <a:gd name="connsiteY13" fmla="*/ 5874 h 42871"/>
                <a:gd name="connsiteX14" fmla="*/ 27834 w 67308"/>
                <a:gd name="connsiteY14" fmla="*/ 6289 h 42871"/>
                <a:gd name="connsiteX15" fmla="*/ 30434 w 67308"/>
                <a:gd name="connsiteY15" fmla="*/ 6693 h 42871"/>
                <a:gd name="connsiteX16" fmla="*/ 36784 w 67308"/>
                <a:gd name="connsiteY16" fmla="*/ 5223 h 42871"/>
                <a:gd name="connsiteX17" fmla="*/ 40735 w 67308"/>
                <a:gd name="connsiteY17" fmla="*/ 3961 h 42871"/>
                <a:gd name="connsiteX18" fmla="*/ 45439 w 67308"/>
                <a:gd name="connsiteY18" fmla="*/ 1756 h 42871"/>
                <a:gd name="connsiteX19" fmla="*/ 53205 w 67308"/>
                <a:gd name="connsiteY19" fmla="*/ 3926 h 42871"/>
                <a:gd name="connsiteX20" fmla="*/ 55126 w 67308"/>
                <a:gd name="connsiteY20" fmla="*/ 2652 h 42871"/>
                <a:gd name="connsiteX21" fmla="*/ 58130 w 67308"/>
                <a:gd name="connsiteY21" fmla="*/ 717 h 42871"/>
                <a:gd name="connsiteX22" fmla="*/ 56744 w 67308"/>
                <a:gd name="connsiteY22" fmla="*/ 3665 h 42871"/>
                <a:gd name="connsiteX23" fmla="*/ 57361 w 67308"/>
                <a:gd name="connsiteY23" fmla="*/ 4925 h 42871"/>
                <a:gd name="connsiteX24" fmla="*/ 58680 w 67308"/>
                <a:gd name="connsiteY24" fmla="*/ 8080 h 42871"/>
                <a:gd name="connsiteX25" fmla="*/ 62321 w 67308"/>
                <a:gd name="connsiteY25" fmla="*/ 8350 h 42871"/>
                <a:gd name="connsiteX26" fmla="*/ 63676 w 67308"/>
                <a:gd name="connsiteY26" fmla="*/ 11545 h 42871"/>
                <a:gd name="connsiteX27" fmla="*/ 62404 w 67308"/>
                <a:gd name="connsiteY27" fmla="*/ 12655 h 42871"/>
                <a:gd name="connsiteX28" fmla="*/ 67256 w 67308"/>
                <a:gd name="connsiteY28" fmla="*/ 14351 h 42871"/>
                <a:gd name="connsiteX29" fmla="*/ 61432 w 67308"/>
                <a:gd name="connsiteY29" fmla="*/ 15342 h 42871"/>
                <a:gd name="connsiteX30" fmla="*/ 60100 w 67308"/>
                <a:gd name="connsiteY30" fmla="*/ 18318 h 42871"/>
                <a:gd name="connsiteX31" fmla="*/ 61711 w 67308"/>
                <a:gd name="connsiteY31" fmla="*/ 24208 h 42871"/>
                <a:gd name="connsiteX32" fmla="*/ 58823 w 67308"/>
                <a:gd name="connsiteY32" fmla="*/ 24577 h 42871"/>
                <a:gd name="connsiteX33" fmla="*/ 55623 w 67308"/>
                <a:gd name="connsiteY33" fmla="*/ 27576 h 42871"/>
                <a:gd name="connsiteX34" fmla="*/ 56244 w 67308"/>
                <a:gd name="connsiteY34" fmla="*/ 32579 h 42871"/>
                <a:gd name="connsiteX35" fmla="*/ 46186 w 67308"/>
                <a:gd name="connsiteY35" fmla="*/ 34263 h 42871"/>
                <a:gd name="connsiteX36" fmla="*/ 43303 w 67308"/>
                <a:gd name="connsiteY36" fmla="*/ 33839 h 42871"/>
                <a:gd name="connsiteX37" fmla="*/ 42111 w 67308"/>
                <a:gd name="connsiteY37" fmla="*/ 34608 h 42871"/>
                <a:gd name="connsiteX38" fmla="*/ 41258 w 67308"/>
                <a:gd name="connsiteY38" fmla="*/ 36489 h 42871"/>
                <a:gd name="connsiteX39" fmla="*/ 36942 w 67308"/>
                <a:gd name="connsiteY39" fmla="*/ 34976 h 42871"/>
                <a:gd name="connsiteX40" fmla="*/ 34145 w 67308"/>
                <a:gd name="connsiteY40" fmla="*/ 35071 h 42871"/>
                <a:gd name="connsiteX0" fmla="*/ 34145 w 67308"/>
                <a:gd name="connsiteY0" fmla="*/ 35071 h 42871"/>
                <a:gd name="connsiteX1" fmla="*/ 23125 w 67308"/>
                <a:gd name="connsiteY1" fmla="*/ 42722 h 42871"/>
                <a:gd name="connsiteX2" fmla="*/ 20557 w 67308"/>
                <a:gd name="connsiteY2" fmla="*/ 40083 h 42871"/>
                <a:gd name="connsiteX3" fmla="*/ 19400 w 67308"/>
                <a:gd name="connsiteY3" fmla="*/ 35701 h 42871"/>
                <a:gd name="connsiteX4" fmla="*/ 11302 w 67308"/>
                <a:gd name="connsiteY4" fmla="*/ 31689 h 42871"/>
                <a:gd name="connsiteX5" fmla="*/ 3791 w 67308"/>
                <a:gd name="connsiteY5" fmla="*/ 27073 h 42871"/>
                <a:gd name="connsiteX6" fmla="*/ 4413 w 67308"/>
                <a:gd name="connsiteY6" fmla="*/ 21813 h 42871"/>
                <a:gd name="connsiteX7" fmla="*/ 63 w 67308"/>
                <a:gd name="connsiteY7" fmla="*/ 8724 h 42871"/>
                <a:gd name="connsiteX8" fmla="*/ 8244 w 67308"/>
                <a:gd name="connsiteY8" fmla="*/ 8122 h 42871"/>
                <a:gd name="connsiteX9" fmla="*/ 10998 w 67308"/>
                <a:gd name="connsiteY9" fmla="*/ 7350 h 42871"/>
                <a:gd name="connsiteX10" fmla="*/ 13705 w 67308"/>
                <a:gd name="connsiteY10" fmla="*/ 13 h 42871"/>
                <a:gd name="connsiteX11" fmla="*/ 19967 w 67308"/>
                <a:gd name="connsiteY11" fmla="*/ 2612 h 42871"/>
                <a:gd name="connsiteX12" fmla="*/ 20565 w 67308"/>
                <a:gd name="connsiteY12" fmla="*/ 6272 h 42871"/>
                <a:gd name="connsiteX13" fmla="*/ 24752 w 67308"/>
                <a:gd name="connsiteY13" fmla="*/ 5874 h 42871"/>
                <a:gd name="connsiteX14" fmla="*/ 27834 w 67308"/>
                <a:gd name="connsiteY14" fmla="*/ 6289 h 42871"/>
                <a:gd name="connsiteX15" fmla="*/ 30434 w 67308"/>
                <a:gd name="connsiteY15" fmla="*/ 6693 h 42871"/>
                <a:gd name="connsiteX16" fmla="*/ 36784 w 67308"/>
                <a:gd name="connsiteY16" fmla="*/ 5223 h 42871"/>
                <a:gd name="connsiteX17" fmla="*/ 40735 w 67308"/>
                <a:gd name="connsiteY17" fmla="*/ 3961 h 42871"/>
                <a:gd name="connsiteX18" fmla="*/ 45439 w 67308"/>
                <a:gd name="connsiteY18" fmla="*/ 1756 h 42871"/>
                <a:gd name="connsiteX19" fmla="*/ 53205 w 67308"/>
                <a:gd name="connsiteY19" fmla="*/ 3926 h 42871"/>
                <a:gd name="connsiteX20" fmla="*/ 55126 w 67308"/>
                <a:gd name="connsiteY20" fmla="*/ 2652 h 42871"/>
                <a:gd name="connsiteX21" fmla="*/ 58130 w 67308"/>
                <a:gd name="connsiteY21" fmla="*/ 717 h 42871"/>
                <a:gd name="connsiteX22" fmla="*/ 56744 w 67308"/>
                <a:gd name="connsiteY22" fmla="*/ 3665 h 42871"/>
                <a:gd name="connsiteX23" fmla="*/ 57361 w 67308"/>
                <a:gd name="connsiteY23" fmla="*/ 4925 h 42871"/>
                <a:gd name="connsiteX24" fmla="*/ 58680 w 67308"/>
                <a:gd name="connsiteY24" fmla="*/ 8080 h 42871"/>
                <a:gd name="connsiteX25" fmla="*/ 62321 w 67308"/>
                <a:gd name="connsiteY25" fmla="*/ 8350 h 42871"/>
                <a:gd name="connsiteX26" fmla="*/ 63676 w 67308"/>
                <a:gd name="connsiteY26" fmla="*/ 11545 h 42871"/>
                <a:gd name="connsiteX27" fmla="*/ 62404 w 67308"/>
                <a:gd name="connsiteY27" fmla="*/ 12655 h 42871"/>
                <a:gd name="connsiteX28" fmla="*/ 67256 w 67308"/>
                <a:gd name="connsiteY28" fmla="*/ 14351 h 42871"/>
                <a:gd name="connsiteX29" fmla="*/ 61432 w 67308"/>
                <a:gd name="connsiteY29" fmla="*/ 15342 h 42871"/>
                <a:gd name="connsiteX30" fmla="*/ 60100 w 67308"/>
                <a:gd name="connsiteY30" fmla="*/ 18318 h 42871"/>
                <a:gd name="connsiteX31" fmla="*/ 61711 w 67308"/>
                <a:gd name="connsiteY31" fmla="*/ 24208 h 42871"/>
                <a:gd name="connsiteX32" fmla="*/ 58823 w 67308"/>
                <a:gd name="connsiteY32" fmla="*/ 24577 h 42871"/>
                <a:gd name="connsiteX33" fmla="*/ 55623 w 67308"/>
                <a:gd name="connsiteY33" fmla="*/ 27576 h 42871"/>
                <a:gd name="connsiteX34" fmla="*/ 56244 w 67308"/>
                <a:gd name="connsiteY34" fmla="*/ 32579 h 42871"/>
                <a:gd name="connsiteX35" fmla="*/ 46186 w 67308"/>
                <a:gd name="connsiteY35" fmla="*/ 34263 h 42871"/>
                <a:gd name="connsiteX36" fmla="*/ 43303 w 67308"/>
                <a:gd name="connsiteY36" fmla="*/ 33839 h 42871"/>
                <a:gd name="connsiteX37" fmla="*/ 42111 w 67308"/>
                <a:gd name="connsiteY37" fmla="*/ 34608 h 42871"/>
                <a:gd name="connsiteX38" fmla="*/ 41258 w 67308"/>
                <a:gd name="connsiteY38" fmla="*/ 36489 h 42871"/>
                <a:gd name="connsiteX39" fmla="*/ 36942 w 67308"/>
                <a:gd name="connsiteY39" fmla="*/ 34976 h 42871"/>
                <a:gd name="connsiteX40" fmla="*/ 34145 w 67308"/>
                <a:gd name="connsiteY40" fmla="*/ 35071 h 42871"/>
                <a:gd name="connsiteX0" fmla="*/ 34145 w 67308"/>
                <a:gd name="connsiteY0" fmla="*/ 35182 h 42982"/>
                <a:gd name="connsiteX1" fmla="*/ 23125 w 67308"/>
                <a:gd name="connsiteY1" fmla="*/ 42833 h 42982"/>
                <a:gd name="connsiteX2" fmla="*/ 20557 w 67308"/>
                <a:gd name="connsiteY2" fmla="*/ 40194 h 42982"/>
                <a:gd name="connsiteX3" fmla="*/ 19400 w 67308"/>
                <a:gd name="connsiteY3" fmla="*/ 35812 h 42982"/>
                <a:gd name="connsiteX4" fmla="*/ 11302 w 67308"/>
                <a:gd name="connsiteY4" fmla="*/ 31800 h 42982"/>
                <a:gd name="connsiteX5" fmla="*/ 3791 w 67308"/>
                <a:gd name="connsiteY5" fmla="*/ 27184 h 42982"/>
                <a:gd name="connsiteX6" fmla="*/ 4413 w 67308"/>
                <a:gd name="connsiteY6" fmla="*/ 21924 h 42982"/>
                <a:gd name="connsiteX7" fmla="*/ 63 w 67308"/>
                <a:gd name="connsiteY7" fmla="*/ 8835 h 42982"/>
                <a:gd name="connsiteX8" fmla="*/ 8244 w 67308"/>
                <a:gd name="connsiteY8" fmla="*/ 8233 h 42982"/>
                <a:gd name="connsiteX9" fmla="*/ 10998 w 67308"/>
                <a:gd name="connsiteY9" fmla="*/ 7461 h 42982"/>
                <a:gd name="connsiteX10" fmla="*/ 13705 w 67308"/>
                <a:gd name="connsiteY10" fmla="*/ 124 h 42982"/>
                <a:gd name="connsiteX11" fmla="*/ 19967 w 67308"/>
                <a:gd name="connsiteY11" fmla="*/ 2723 h 42982"/>
                <a:gd name="connsiteX12" fmla="*/ 26189 w 67308"/>
                <a:gd name="connsiteY12" fmla="*/ 51 h 42982"/>
                <a:gd name="connsiteX13" fmla="*/ 24752 w 67308"/>
                <a:gd name="connsiteY13" fmla="*/ 5985 h 42982"/>
                <a:gd name="connsiteX14" fmla="*/ 27834 w 67308"/>
                <a:gd name="connsiteY14" fmla="*/ 6400 h 42982"/>
                <a:gd name="connsiteX15" fmla="*/ 30434 w 67308"/>
                <a:gd name="connsiteY15" fmla="*/ 6804 h 42982"/>
                <a:gd name="connsiteX16" fmla="*/ 36784 w 67308"/>
                <a:gd name="connsiteY16" fmla="*/ 5334 h 42982"/>
                <a:gd name="connsiteX17" fmla="*/ 40735 w 67308"/>
                <a:gd name="connsiteY17" fmla="*/ 4072 h 42982"/>
                <a:gd name="connsiteX18" fmla="*/ 45439 w 67308"/>
                <a:gd name="connsiteY18" fmla="*/ 1867 h 42982"/>
                <a:gd name="connsiteX19" fmla="*/ 53205 w 67308"/>
                <a:gd name="connsiteY19" fmla="*/ 4037 h 42982"/>
                <a:gd name="connsiteX20" fmla="*/ 55126 w 67308"/>
                <a:gd name="connsiteY20" fmla="*/ 2763 h 42982"/>
                <a:gd name="connsiteX21" fmla="*/ 58130 w 67308"/>
                <a:gd name="connsiteY21" fmla="*/ 828 h 42982"/>
                <a:gd name="connsiteX22" fmla="*/ 56744 w 67308"/>
                <a:gd name="connsiteY22" fmla="*/ 3776 h 42982"/>
                <a:gd name="connsiteX23" fmla="*/ 57361 w 67308"/>
                <a:gd name="connsiteY23" fmla="*/ 5036 h 42982"/>
                <a:gd name="connsiteX24" fmla="*/ 58680 w 67308"/>
                <a:gd name="connsiteY24" fmla="*/ 8191 h 42982"/>
                <a:gd name="connsiteX25" fmla="*/ 62321 w 67308"/>
                <a:gd name="connsiteY25" fmla="*/ 8461 h 42982"/>
                <a:gd name="connsiteX26" fmla="*/ 63676 w 67308"/>
                <a:gd name="connsiteY26" fmla="*/ 11656 h 42982"/>
                <a:gd name="connsiteX27" fmla="*/ 62404 w 67308"/>
                <a:gd name="connsiteY27" fmla="*/ 12766 h 42982"/>
                <a:gd name="connsiteX28" fmla="*/ 67256 w 67308"/>
                <a:gd name="connsiteY28" fmla="*/ 14462 h 42982"/>
                <a:gd name="connsiteX29" fmla="*/ 61432 w 67308"/>
                <a:gd name="connsiteY29" fmla="*/ 15453 h 42982"/>
                <a:gd name="connsiteX30" fmla="*/ 60100 w 67308"/>
                <a:gd name="connsiteY30" fmla="*/ 18429 h 42982"/>
                <a:gd name="connsiteX31" fmla="*/ 61711 w 67308"/>
                <a:gd name="connsiteY31" fmla="*/ 24319 h 42982"/>
                <a:gd name="connsiteX32" fmla="*/ 58823 w 67308"/>
                <a:gd name="connsiteY32" fmla="*/ 24688 h 42982"/>
                <a:gd name="connsiteX33" fmla="*/ 55623 w 67308"/>
                <a:gd name="connsiteY33" fmla="*/ 27687 h 42982"/>
                <a:gd name="connsiteX34" fmla="*/ 56244 w 67308"/>
                <a:gd name="connsiteY34" fmla="*/ 32690 h 42982"/>
                <a:gd name="connsiteX35" fmla="*/ 46186 w 67308"/>
                <a:gd name="connsiteY35" fmla="*/ 34374 h 42982"/>
                <a:gd name="connsiteX36" fmla="*/ 43303 w 67308"/>
                <a:gd name="connsiteY36" fmla="*/ 33950 h 42982"/>
                <a:gd name="connsiteX37" fmla="*/ 42111 w 67308"/>
                <a:gd name="connsiteY37" fmla="*/ 34719 h 42982"/>
                <a:gd name="connsiteX38" fmla="*/ 41258 w 67308"/>
                <a:gd name="connsiteY38" fmla="*/ 36600 h 42982"/>
                <a:gd name="connsiteX39" fmla="*/ 36942 w 67308"/>
                <a:gd name="connsiteY39" fmla="*/ 35087 h 42982"/>
                <a:gd name="connsiteX40" fmla="*/ 34145 w 67308"/>
                <a:gd name="connsiteY40" fmla="*/ 35182 h 42982"/>
                <a:gd name="connsiteX0" fmla="*/ 34145 w 67308"/>
                <a:gd name="connsiteY0" fmla="*/ 35195 h 42995"/>
                <a:gd name="connsiteX1" fmla="*/ 23125 w 67308"/>
                <a:gd name="connsiteY1" fmla="*/ 42846 h 42995"/>
                <a:gd name="connsiteX2" fmla="*/ 20557 w 67308"/>
                <a:gd name="connsiteY2" fmla="*/ 40207 h 42995"/>
                <a:gd name="connsiteX3" fmla="*/ 19400 w 67308"/>
                <a:gd name="connsiteY3" fmla="*/ 35825 h 42995"/>
                <a:gd name="connsiteX4" fmla="*/ 11302 w 67308"/>
                <a:gd name="connsiteY4" fmla="*/ 31813 h 42995"/>
                <a:gd name="connsiteX5" fmla="*/ 3791 w 67308"/>
                <a:gd name="connsiteY5" fmla="*/ 27197 h 42995"/>
                <a:gd name="connsiteX6" fmla="*/ 4413 w 67308"/>
                <a:gd name="connsiteY6" fmla="*/ 21937 h 42995"/>
                <a:gd name="connsiteX7" fmla="*/ 63 w 67308"/>
                <a:gd name="connsiteY7" fmla="*/ 8848 h 42995"/>
                <a:gd name="connsiteX8" fmla="*/ 8244 w 67308"/>
                <a:gd name="connsiteY8" fmla="*/ 8246 h 42995"/>
                <a:gd name="connsiteX9" fmla="*/ 10998 w 67308"/>
                <a:gd name="connsiteY9" fmla="*/ 7474 h 42995"/>
                <a:gd name="connsiteX10" fmla="*/ 13705 w 67308"/>
                <a:gd name="connsiteY10" fmla="*/ 137 h 42995"/>
                <a:gd name="connsiteX11" fmla="*/ 19967 w 67308"/>
                <a:gd name="connsiteY11" fmla="*/ 2736 h 42995"/>
                <a:gd name="connsiteX12" fmla="*/ 26189 w 67308"/>
                <a:gd name="connsiteY12" fmla="*/ 64 h 42995"/>
                <a:gd name="connsiteX13" fmla="*/ 27834 w 67308"/>
                <a:gd name="connsiteY13" fmla="*/ 6413 h 42995"/>
                <a:gd name="connsiteX14" fmla="*/ 30434 w 67308"/>
                <a:gd name="connsiteY14" fmla="*/ 6817 h 42995"/>
                <a:gd name="connsiteX15" fmla="*/ 36784 w 67308"/>
                <a:gd name="connsiteY15" fmla="*/ 5347 h 42995"/>
                <a:gd name="connsiteX16" fmla="*/ 40735 w 67308"/>
                <a:gd name="connsiteY16" fmla="*/ 4085 h 42995"/>
                <a:gd name="connsiteX17" fmla="*/ 45439 w 67308"/>
                <a:gd name="connsiteY17" fmla="*/ 1880 h 42995"/>
                <a:gd name="connsiteX18" fmla="*/ 53205 w 67308"/>
                <a:gd name="connsiteY18" fmla="*/ 4050 h 42995"/>
                <a:gd name="connsiteX19" fmla="*/ 55126 w 67308"/>
                <a:gd name="connsiteY19" fmla="*/ 2776 h 42995"/>
                <a:gd name="connsiteX20" fmla="*/ 58130 w 67308"/>
                <a:gd name="connsiteY20" fmla="*/ 841 h 42995"/>
                <a:gd name="connsiteX21" fmla="*/ 56744 w 67308"/>
                <a:gd name="connsiteY21" fmla="*/ 3789 h 42995"/>
                <a:gd name="connsiteX22" fmla="*/ 57361 w 67308"/>
                <a:gd name="connsiteY22" fmla="*/ 5049 h 42995"/>
                <a:gd name="connsiteX23" fmla="*/ 58680 w 67308"/>
                <a:gd name="connsiteY23" fmla="*/ 8204 h 42995"/>
                <a:gd name="connsiteX24" fmla="*/ 62321 w 67308"/>
                <a:gd name="connsiteY24" fmla="*/ 8474 h 42995"/>
                <a:gd name="connsiteX25" fmla="*/ 63676 w 67308"/>
                <a:gd name="connsiteY25" fmla="*/ 11669 h 42995"/>
                <a:gd name="connsiteX26" fmla="*/ 62404 w 67308"/>
                <a:gd name="connsiteY26" fmla="*/ 12779 h 42995"/>
                <a:gd name="connsiteX27" fmla="*/ 67256 w 67308"/>
                <a:gd name="connsiteY27" fmla="*/ 14475 h 42995"/>
                <a:gd name="connsiteX28" fmla="*/ 61432 w 67308"/>
                <a:gd name="connsiteY28" fmla="*/ 15466 h 42995"/>
                <a:gd name="connsiteX29" fmla="*/ 60100 w 67308"/>
                <a:gd name="connsiteY29" fmla="*/ 18442 h 42995"/>
                <a:gd name="connsiteX30" fmla="*/ 61711 w 67308"/>
                <a:gd name="connsiteY30" fmla="*/ 24332 h 42995"/>
                <a:gd name="connsiteX31" fmla="*/ 58823 w 67308"/>
                <a:gd name="connsiteY31" fmla="*/ 24701 h 42995"/>
                <a:gd name="connsiteX32" fmla="*/ 55623 w 67308"/>
                <a:gd name="connsiteY32" fmla="*/ 27700 h 42995"/>
                <a:gd name="connsiteX33" fmla="*/ 56244 w 67308"/>
                <a:gd name="connsiteY33" fmla="*/ 32703 h 42995"/>
                <a:gd name="connsiteX34" fmla="*/ 46186 w 67308"/>
                <a:gd name="connsiteY34" fmla="*/ 34387 h 42995"/>
                <a:gd name="connsiteX35" fmla="*/ 43303 w 67308"/>
                <a:gd name="connsiteY35" fmla="*/ 33963 h 42995"/>
                <a:gd name="connsiteX36" fmla="*/ 42111 w 67308"/>
                <a:gd name="connsiteY36" fmla="*/ 34732 h 42995"/>
                <a:gd name="connsiteX37" fmla="*/ 41258 w 67308"/>
                <a:gd name="connsiteY37" fmla="*/ 36613 h 42995"/>
                <a:gd name="connsiteX38" fmla="*/ 36942 w 67308"/>
                <a:gd name="connsiteY38" fmla="*/ 35100 h 42995"/>
                <a:gd name="connsiteX39" fmla="*/ 34145 w 67308"/>
                <a:gd name="connsiteY39" fmla="*/ 35195 h 42995"/>
                <a:gd name="connsiteX0" fmla="*/ 34145 w 67308"/>
                <a:gd name="connsiteY0" fmla="*/ 35208 h 43008"/>
                <a:gd name="connsiteX1" fmla="*/ 23125 w 67308"/>
                <a:gd name="connsiteY1" fmla="*/ 42859 h 43008"/>
                <a:gd name="connsiteX2" fmla="*/ 20557 w 67308"/>
                <a:gd name="connsiteY2" fmla="*/ 40220 h 43008"/>
                <a:gd name="connsiteX3" fmla="*/ 19400 w 67308"/>
                <a:gd name="connsiteY3" fmla="*/ 35838 h 43008"/>
                <a:gd name="connsiteX4" fmla="*/ 11302 w 67308"/>
                <a:gd name="connsiteY4" fmla="*/ 31826 h 43008"/>
                <a:gd name="connsiteX5" fmla="*/ 3791 w 67308"/>
                <a:gd name="connsiteY5" fmla="*/ 27210 h 43008"/>
                <a:gd name="connsiteX6" fmla="*/ 4413 w 67308"/>
                <a:gd name="connsiteY6" fmla="*/ 21950 h 43008"/>
                <a:gd name="connsiteX7" fmla="*/ 63 w 67308"/>
                <a:gd name="connsiteY7" fmla="*/ 8861 h 43008"/>
                <a:gd name="connsiteX8" fmla="*/ 8244 w 67308"/>
                <a:gd name="connsiteY8" fmla="*/ 8259 h 43008"/>
                <a:gd name="connsiteX9" fmla="*/ 10998 w 67308"/>
                <a:gd name="connsiteY9" fmla="*/ 7487 h 43008"/>
                <a:gd name="connsiteX10" fmla="*/ 13705 w 67308"/>
                <a:gd name="connsiteY10" fmla="*/ 150 h 43008"/>
                <a:gd name="connsiteX11" fmla="*/ 19967 w 67308"/>
                <a:gd name="connsiteY11" fmla="*/ 2749 h 43008"/>
                <a:gd name="connsiteX12" fmla="*/ 26189 w 67308"/>
                <a:gd name="connsiteY12" fmla="*/ 77 h 43008"/>
                <a:gd name="connsiteX13" fmla="*/ 30434 w 67308"/>
                <a:gd name="connsiteY13" fmla="*/ 6830 h 43008"/>
                <a:gd name="connsiteX14" fmla="*/ 36784 w 67308"/>
                <a:gd name="connsiteY14" fmla="*/ 5360 h 43008"/>
                <a:gd name="connsiteX15" fmla="*/ 40735 w 67308"/>
                <a:gd name="connsiteY15" fmla="*/ 4098 h 43008"/>
                <a:gd name="connsiteX16" fmla="*/ 45439 w 67308"/>
                <a:gd name="connsiteY16" fmla="*/ 1893 h 43008"/>
                <a:gd name="connsiteX17" fmla="*/ 53205 w 67308"/>
                <a:gd name="connsiteY17" fmla="*/ 4063 h 43008"/>
                <a:gd name="connsiteX18" fmla="*/ 55126 w 67308"/>
                <a:gd name="connsiteY18" fmla="*/ 2789 h 43008"/>
                <a:gd name="connsiteX19" fmla="*/ 58130 w 67308"/>
                <a:gd name="connsiteY19" fmla="*/ 854 h 43008"/>
                <a:gd name="connsiteX20" fmla="*/ 56744 w 67308"/>
                <a:gd name="connsiteY20" fmla="*/ 3802 h 43008"/>
                <a:gd name="connsiteX21" fmla="*/ 57361 w 67308"/>
                <a:gd name="connsiteY21" fmla="*/ 5062 h 43008"/>
                <a:gd name="connsiteX22" fmla="*/ 58680 w 67308"/>
                <a:gd name="connsiteY22" fmla="*/ 8217 h 43008"/>
                <a:gd name="connsiteX23" fmla="*/ 62321 w 67308"/>
                <a:gd name="connsiteY23" fmla="*/ 8487 h 43008"/>
                <a:gd name="connsiteX24" fmla="*/ 63676 w 67308"/>
                <a:gd name="connsiteY24" fmla="*/ 11682 h 43008"/>
                <a:gd name="connsiteX25" fmla="*/ 62404 w 67308"/>
                <a:gd name="connsiteY25" fmla="*/ 12792 h 43008"/>
                <a:gd name="connsiteX26" fmla="*/ 67256 w 67308"/>
                <a:gd name="connsiteY26" fmla="*/ 14488 h 43008"/>
                <a:gd name="connsiteX27" fmla="*/ 61432 w 67308"/>
                <a:gd name="connsiteY27" fmla="*/ 15479 h 43008"/>
                <a:gd name="connsiteX28" fmla="*/ 60100 w 67308"/>
                <a:gd name="connsiteY28" fmla="*/ 18455 h 43008"/>
                <a:gd name="connsiteX29" fmla="*/ 61711 w 67308"/>
                <a:gd name="connsiteY29" fmla="*/ 24345 h 43008"/>
                <a:gd name="connsiteX30" fmla="*/ 58823 w 67308"/>
                <a:gd name="connsiteY30" fmla="*/ 24714 h 43008"/>
                <a:gd name="connsiteX31" fmla="*/ 55623 w 67308"/>
                <a:gd name="connsiteY31" fmla="*/ 27713 h 43008"/>
                <a:gd name="connsiteX32" fmla="*/ 56244 w 67308"/>
                <a:gd name="connsiteY32" fmla="*/ 32716 h 43008"/>
                <a:gd name="connsiteX33" fmla="*/ 46186 w 67308"/>
                <a:gd name="connsiteY33" fmla="*/ 34400 h 43008"/>
                <a:gd name="connsiteX34" fmla="*/ 43303 w 67308"/>
                <a:gd name="connsiteY34" fmla="*/ 33976 h 43008"/>
                <a:gd name="connsiteX35" fmla="*/ 42111 w 67308"/>
                <a:gd name="connsiteY35" fmla="*/ 34745 h 43008"/>
                <a:gd name="connsiteX36" fmla="*/ 41258 w 67308"/>
                <a:gd name="connsiteY36" fmla="*/ 36626 h 43008"/>
                <a:gd name="connsiteX37" fmla="*/ 36942 w 67308"/>
                <a:gd name="connsiteY37" fmla="*/ 35113 h 43008"/>
                <a:gd name="connsiteX38" fmla="*/ 34145 w 67308"/>
                <a:gd name="connsiteY38" fmla="*/ 35208 h 43008"/>
                <a:gd name="connsiteX0" fmla="*/ 34145 w 67308"/>
                <a:gd name="connsiteY0" fmla="*/ 35166 h 42966"/>
                <a:gd name="connsiteX1" fmla="*/ 23125 w 67308"/>
                <a:gd name="connsiteY1" fmla="*/ 42817 h 42966"/>
                <a:gd name="connsiteX2" fmla="*/ 20557 w 67308"/>
                <a:gd name="connsiteY2" fmla="*/ 40178 h 42966"/>
                <a:gd name="connsiteX3" fmla="*/ 19400 w 67308"/>
                <a:gd name="connsiteY3" fmla="*/ 35796 h 42966"/>
                <a:gd name="connsiteX4" fmla="*/ 11302 w 67308"/>
                <a:gd name="connsiteY4" fmla="*/ 31784 h 42966"/>
                <a:gd name="connsiteX5" fmla="*/ 3791 w 67308"/>
                <a:gd name="connsiteY5" fmla="*/ 27168 h 42966"/>
                <a:gd name="connsiteX6" fmla="*/ 4413 w 67308"/>
                <a:gd name="connsiteY6" fmla="*/ 21908 h 42966"/>
                <a:gd name="connsiteX7" fmla="*/ 63 w 67308"/>
                <a:gd name="connsiteY7" fmla="*/ 8819 h 42966"/>
                <a:gd name="connsiteX8" fmla="*/ 8244 w 67308"/>
                <a:gd name="connsiteY8" fmla="*/ 8217 h 42966"/>
                <a:gd name="connsiteX9" fmla="*/ 10998 w 67308"/>
                <a:gd name="connsiteY9" fmla="*/ 7445 h 42966"/>
                <a:gd name="connsiteX10" fmla="*/ 13705 w 67308"/>
                <a:gd name="connsiteY10" fmla="*/ 108 h 42966"/>
                <a:gd name="connsiteX11" fmla="*/ 19967 w 67308"/>
                <a:gd name="connsiteY11" fmla="*/ 2707 h 42966"/>
                <a:gd name="connsiteX12" fmla="*/ 26189 w 67308"/>
                <a:gd name="connsiteY12" fmla="*/ 35 h 42966"/>
                <a:gd name="connsiteX13" fmla="*/ 36784 w 67308"/>
                <a:gd name="connsiteY13" fmla="*/ 5318 h 42966"/>
                <a:gd name="connsiteX14" fmla="*/ 40735 w 67308"/>
                <a:gd name="connsiteY14" fmla="*/ 4056 h 42966"/>
                <a:gd name="connsiteX15" fmla="*/ 45439 w 67308"/>
                <a:gd name="connsiteY15" fmla="*/ 1851 h 42966"/>
                <a:gd name="connsiteX16" fmla="*/ 53205 w 67308"/>
                <a:gd name="connsiteY16" fmla="*/ 4021 h 42966"/>
                <a:gd name="connsiteX17" fmla="*/ 55126 w 67308"/>
                <a:gd name="connsiteY17" fmla="*/ 2747 h 42966"/>
                <a:gd name="connsiteX18" fmla="*/ 58130 w 67308"/>
                <a:gd name="connsiteY18" fmla="*/ 812 h 42966"/>
                <a:gd name="connsiteX19" fmla="*/ 56744 w 67308"/>
                <a:gd name="connsiteY19" fmla="*/ 3760 h 42966"/>
                <a:gd name="connsiteX20" fmla="*/ 57361 w 67308"/>
                <a:gd name="connsiteY20" fmla="*/ 5020 h 42966"/>
                <a:gd name="connsiteX21" fmla="*/ 58680 w 67308"/>
                <a:gd name="connsiteY21" fmla="*/ 8175 h 42966"/>
                <a:gd name="connsiteX22" fmla="*/ 62321 w 67308"/>
                <a:gd name="connsiteY22" fmla="*/ 8445 h 42966"/>
                <a:gd name="connsiteX23" fmla="*/ 63676 w 67308"/>
                <a:gd name="connsiteY23" fmla="*/ 11640 h 42966"/>
                <a:gd name="connsiteX24" fmla="*/ 62404 w 67308"/>
                <a:gd name="connsiteY24" fmla="*/ 12750 h 42966"/>
                <a:gd name="connsiteX25" fmla="*/ 67256 w 67308"/>
                <a:gd name="connsiteY25" fmla="*/ 14446 h 42966"/>
                <a:gd name="connsiteX26" fmla="*/ 61432 w 67308"/>
                <a:gd name="connsiteY26" fmla="*/ 15437 h 42966"/>
                <a:gd name="connsiteX27" fmla="*/ 60100 w 67308"/>
                <a:gd name="connsiteY27" fmla="*/ 18413 h 42966"/>
                <a:gd name="connsiteX28" fmla="*/ 61711 w 67308"/>
                <a:gd name="connsiteY28" fmla="*/ 24303 h 42966"/>
                <a:gd name="connsiteX29" fmla="*/ 58823 w 67308"/>
                <a:gd name="connsiteY29" fmla="*/ 24672 h 42966"/>
                <a:gd name="connsiteX30" fmla="*/ 55623 w 67308"/>
                <a:gd name="connsiteY30" fmla="*/ 27671 h 42966"/>
                <a:gd name="connsiteX31" fmla="*/ 56244 w 67308"/>
                <a:gd name="connsiteY31" fmla="*/ 32674 h 42966"/>
                <a:gd name="connsiteX32" fmla="*/ 46186 w 67308"/>
                <a:gd name="connsiteY32" fmla="*/ 34358 h 42966"/>
                <a:gd name="connsiteX33" fmla="*/ 43303 w 67308"/>
                <a:gd name="connsiteY33" fmla="*/ 33934 h 42966"/>
                <a:gd name="connsiteX34" fmla="*/ 42111 w 67308"/>
                <a:gd name="connsiteY34" fmla="*/ 34703 h 42966"/>
                <a:gd name="connsiteX35" fmla="*/ 41258 w 67308"/>
                <a:gd name="connsiteY35" fmla="*/ 36584 h 42966"/>
                <a:gd name="connsiteX36" fmla="*/ 36942 w 67308"/>
                <a:gd name="connsiteY36" fmla="*/ 35071 h 42966"/>
                <a:gd name="connsiteX37" fmla="*/ 34145 w 67308"/>
                <a:gd name="connsiteY37" fmla="*/ 35166 h 42966"/>
                <a:gd name="connsiteX0" fmla="*/ 34145 w 67308"/>
                <a:gd name="connsiteY0" fmla="*/ 35636 h 43436"/>
                <a:gd name="connsiteX1" fmla="*/ 23125 w 67308"/>
                <a:gd name="connsiteY1" fmla="*/ 43287 h 43436"/>
                <a:gd name="connsiteX2" fmla="*/ 20557 w 67308"/>
                <a:gd name="connsiteY2" fmla="*/ 40648 h 43436"/>
                <a:gd name="connsiteX3" fmla="*/ 19400 w 67308"/>
                <a:gd name="connsiteY3" fmla="*/ 36266 h 43436"/>
                <a:gd name="connsiteX4" fmla="*/ 11302 w 67308"/>
                <a:gd name="connsiteY4" fmla="*/ 32254 h 43436"/>
                <a:gd name="connsiteX5" fmla="*/ 3791 w 67308"/>
                <a:gd name="connsiteY5" fmla="*/ 27638 h 43436"/>
                <a:gd name="connsiteX6" fmla="*/ 4413 w 67308"/>
                <a:gd name="connsiteY6" fmla="*/ 22378 h 43436"/>
                <a:gd name="connsiteX7" fmla="*/ 63 w 67308"/>
                <a:gd name="connsiteY7" fmla="*/ 9289 h 43436"/>
                <a:gd name="connsiteX8" fmla="*/ 8244 w 67308"/>
                <a:gd name="connsiteY8" fmla="*/ 8687 h 43436"/>
                <a:gd name="connsiteX9" fmla="*/ 10998 w 67308"/>
                <a:gd name="connsiteY9" fmla="*/ 7915 h 43436"/>
                <a:gd name="connsiteX10" fmla="*/ 13705 w 67308"/>
                <a:gd name="connsiteY10" fmla="*/ 578 h 43436"/>
                <a:gd name="connsiteX11" fmla="*/ 19967 w 67308"/>
                <a:gd name="connsiteY11" fmla="*/ 3177 h 43436"/>
                <a:gd name="connsiteX12" fmla="*/ 26189 w 67308"/>
                <a:gd name="connsiteY12" fmla="*/ 505 h 43436"/>
                <a:gd name="connsiteX13" fmla="*/ 28347 w 67308"/>
                <a:gd name="connsiteY13" fmla="*/ 379 h 43436"/>
                <a:gd name="connsiteX14" fmla="*/ 40735 w 67308"/>
                <a:gd name="connsiteY14" fmla="*/ 4526 h 43436"/>
                <a:gd name="connsiteX15" fmla="*/ 45439 w 67308"/>
                <a:gd name="connsiteY15" fmla="*/ 2321 h 43436"/>
                <a:gd name="connsiteX16" fmla="*/ 53205 w 67308"/>
                <a:gd name="connsiteY16" fmla="*/ 4491 h 43436"/>
                <a:gd name="connsiteX17" fmla="*/ 55126 w 67308"/>
                <a:gd name="connsiteY17" fmla="*/ 3217 h 43436"/>
                <a:gd name="connsiteX18" fmla="*/ 58130 w 67308"/>
                <a:gd name="connsiteY18" fmla="*/ 1282 h 43436"/>
                <a:gd name="connsiteX19" fmla="*/ 56744 w 67308"/>
                <a:gd name="connsiteY19" fmla="*/ 4230 h 43436"/>
                <a:gd name="connsiteX20" fmla="*/ 57361 w 67308"/>
                <a:gd name="connsiteY20" fmla="*/ 5490 h 43436"/>
                <a:gd name="connsiteX21" fmla="*/ 58680 w 67308"/>
                <a:gd name="connsiteY21" fmla="*/ 8645 h 43436"/>
                <a:gd name="connsiteX22" fmla="*/ 62321 w 67308"/>
                <a:gd name="connsiteY22" fmla="*/ 8915 h 43436"/>
                <a:gd name="connsiteX23" fmla="*/ 63676 w 67308"/>
                <a:gd name="connsiteY23" fmla="*/ 12110 h 43436"/>
                <a:gd name="connsiteX24" fmla="*/ 62404 w 67308"/>
                <a:gd name="connsiteY24" fmla="*/ 13220 h 43436"/>
                <a:gd name="connsiteX25" fmla="*/ 67256 w 67308"/>
                <a:gd name="connsiteY25" fmla="*/ 14916 h 43436"/>
                <a:gd name="connsiteX26" fmla="*/ 61432 w 67308"/>
                <a:gd name="connsiteY26" fmla="*/ 15907 h 43436"/>
                <a:gd name="connsiteX27" fmla="*/ 60100 w 67308"/>
                <a:gd name="connsiteY27" fmla="*/ 18883 h 43436"/>
                <a:gd name="connsiteX28" fmla="*/ 61711 w 67308"/>
                <a:gd name="connsiteY28" fmla="*/ 24773 h 43436"/>
                <a:gd name="connsiteX29" fmla="*/ 58823 w 67308"/>
                <a:gd name="connsiteY29" fmla="*/ 25142 h 43436"/>
                <a:gd name="connsiteX30" fmla="*/ 55623 w 67308"/>
                <a:gd name="connsiteY30" fmla="*/ 28141 h 43436"/>
                <a:gd name="connsiteX31" fmla="*/ 56244 w 67308"/>
                <a:gd name="connsiteY31" fmla="*/ 33144 h 43436"/>
                <a:gd name="connsiteX32" fmla="*/ 46186 w 67308"/>
                <a:gd name="connsiteY32" fmla="*/ 34828 h 43436"/>
                <a:gd name="connsiteX33" fmla="*/ 43303 w 67308"/>
                <a:gd name="connsiteY33" fmla="*/ 34404 h 43436"/>
                <a:gd name="connsiteX34" fmla="*/ 42111 w 67308"/>
                <a:gd name="connsiteY34" fmla="*/ 35173 h 43436"/>
                <a:gd name="connsiteX35" fmla="*/ 41258 w 67308"/>
                <a:gd name="connsiteY35" fmla="*/ 37054 h 43436"/>
                <a:gd name="connsiteX36" fmla="*/ 36942 w 67308"/>
                <a:gd name="connsiteY36" fmla="*/ 35541 h 43436"/>
                <a:gd name="connsiteX37" fmla="*/ 34145 w 67308"/>
                <a:gd name="connsiteY37" fmla="*/ 35636 h 43436"/>
                <a:gd name="connsiteX0" fmla="*/ 34145 w 67308"/>
                <a:gd name="connsiteY0" fmla="*/ 38521 h 46321"/>
                <a:gd name="connsiteX1" fmla="*/ 23125 w 67308"/>
                <a:gd name="connsiteY1" fmla="*/ 46172 h 46321"/>
                <a:gd name="connsiteX2" fmla="*/ 20557 w 67308"/>
                <a:gd name="connsiteY2" fmla="*/ 43533 h 46321"/>
                <a:gd name="connsiteX3" fmla="*/ 19400 w 67308"/>
                <a:gd name="connsiteY3" fmla="*/ 39151 h 46321"/>
                <a:gd name="connsiteX4" fmla="*/ 11302 w 67308"/>
                <a:gd name="connsiteY4" fmla="*/ 35139 h 46321"/>
                <a:gd name="connsiteX5" fmla="*/ 3791 w 67308"/>
                <a:gd name="connsiteY5" fmla="*/ 30523 h 46321"/>
                <a:gd name="connsiteX6" fmla="*/ 4413 w 67308"/>
                <a:gd name="connsiteY6" fmla="*/ 25263 h 46321"/>
                <a:gd name="connsiteX7" fmla="*/ 63 w 67308"/>
                <a:gd name="connsiteY7" fmla="*/ 12174 h 46321"/>
                <a:gd name="connsiteX8" fmla="*/ 8244 w 67308"/>
                <a:gd name="connsiteY8" fmla="*/ 11572 h 46321"/>
                <a:gd name="connsiteX9" fmla="*/ 10998 w 67308"/>
                <a:gd name="connsiteY9" fmla="*/ 10800 h 46321"/>
                <a:gd name="connsiteX10" fmla="*/ 13705 w 67308"/>
                <a:gd name="connsiteY10" fmla="*/ 3463 h 46321"/>
                <a:gd name="connsiteX11" fmla="*/ 19967 w 67308"/>
                <a:gd name="connsiteY11" fmla="*/ 6062 h 46321"/>
                <a:gd name="connsiteX12" fmla="*/ 26189 w 67308"/>
                <a:gd name="connsiteY12" fmla="*/ 3390 h 46321"/>
                <a:gd name="connsiteX13" fmla="*/ 28347 w 67308"/>
                <a:gd name="connsiteY13" fmla="*/ 3264 h 46321"/>
                <a:gd name="connsiteX14" fmla="*/ 30810 w 67308"/>
                <a:gd name="connsiteY14" fmla="*/ 24 h 46321"/>
                <a:gd name="connsiteX15" fmla="*/ 45439 w 67308"/>
                <a:gd name="connsiteY15" fmla="*/ 5206 h 46321"/>
                <a:gd name="connsiteX16" fmla="*/ 53205 w 67308"/>
                <a:gd name="connsiteY16" fmla="*/ 7376 h 46321"/>
                <a:gd name="connsiteX17" fmla="*/ 55126 w 67308"/>
                <a:gd name="connsiteY17" fmla="*/ 6102 h 46321"/>
                <a:gd name="connsiteX18" fmla="*/ 58130 w 67308"/>
                <a:gd name="connsiteY18" fmla="*/ 4167 h 46321"/>
                <a:gd name="connsiteX19" fmla="*/ 56744 w 67308"/>
                <a:gd name="connsiteY19" fmla="*/ 7115 h 46321"/>
                <a:gd name="connsiteX20" fmla="*/ 57361 w 67308"/>
                <a:gd name="connsiteY20" fmla="*/ 8375 h 46321"/>
                <a:gd name="connsiteX21" fmla="*/ 58680 w 67308"/>
                <a:gd name="connsiteY21" fmla="*/ 11530 h 46321"/>
                <a:gd name="connsiteX22" fmla="*/ 62321 w 67308"/>
                <a:gd name="connsiteY22" fmla="*/ 11800 h 46321"/>
                <a:gd name="connsiteX23" fmla="*/ 63676 w 67308"/>
                <a:gd name="connsiteY23" fmla="*/ 14995 h 46321"/>
                <a:gd name="connsiteX24" fmla="*/ 62404 w 67308"/>
                <a:gd name="connsiteY24" fmla="*/ 16105 h 46321"/>
                <a:gd name="connsiteX25" fmla="*/ 67256 w 67308"/>
                <a:gd name="connsiteY25" fmla="*/ 17801 h 46321"/>
                <a:gd name="connsiteX26" fmla="*/ 61432 w 67308"/>
                <a:gd name="connsiteY26" fmla="*/ 18792 h 46321"/>
                <a:gd name="connsiteX27" fmla="*/ 60100 w 67308"/>
                <a:gd name="connsiteY27" fmla="*/ 21768 h 46321"/>
                <a:gd name="connsiteX28" fmla="*/ 61711 w 67308"/>
                <a:gd name="connsiteY28" fmla="*/ 27658 h 46321"/>
                <a:gd name="connsiteX29" fmla="*/ 58823 w 67308"/>
                <a:gd name="connsiteY29" fmla="*/ 28027 h 46321"/>
                <a:gd name="connsiteX30" fmla="*/ 55623 w 67308"/>
                <a:gd name="connsiteY30" fmla="*/ 31026 h 46321"/>
                <a:gd name="connsiteX31" fmla="*/ 56244 w 67308"/>
                <a:gd name="connsiteY31" fmla="*/ 36029 h 46321"/>
                <a:gd name="connsiteX32" fmla="*/ 46186 w 67308"/>
                <a:gd name="connsiteY32" fmla="*/ 37713 h 46321"/>
                <a:gd name="connsiteX33" fmla="*/ 43303 w 67308"/>
                <a:gd name="connsiteY33" fmla="*/ 37289 h 46321"/>
                <a:gd name="connsiteX34" fmla="*/ 42111 w 67308"/>
                <a:gd name="connsiteY34" fmla="*/ 38058 h 46321"/>
                <a:gd name="connsiteX35" fmla="*/ 41258 w 67308"/>
                <a:gd name="connsiteY35" fmla="*/ 39939 h 46321"/>
                <a:gd name="connsiteX36" fmla="*/ 36942 w 67308"/>
                <a:gd name="connsiteY36" fmla="*/ 38426 h 46321"/>
                <a:gd name="connsiteX37" fmla="*/ 34145 w 67308"/>
                <a:gd name="connsiteY37" fmla="*/ 38521 h 46321"/>
                <a:gd name="connsiteX0" fmla="*/ 34145 w 67308"/>
                <a:gd name="connsiteY0" fmla="*/ 38521 h 46321"/>
                <a:gd name="connsiteX1" fmla="*/ 23125 w 67308"/>
                <a:gd name="connsiteY1" fmla="*/ 46172 h 46321"/>
                <a:gd name="connsiteX2" fmla="*/ 20557 w 67308"/>
                <a:gd name="connsiteY2" fmla="*/ 43533 h 46321"/>
                <a:gd name="connsiteX3" fmla="*/ 19400 w 67308"/>
                <a:gd name="connsiteY3" fmla="*/ 39151 h 46321"/>
                <a:gd name="connsiteX4" fmla="*/ 11302 w 67308"/>
                <a:gd name="connsiteY4" fmla="*/ 35139 h 46321"/>
                <a:gd name="connsiteX5" fmla="*/ 3791 w 67308"/>
                <a:gd name="connsiteY5" fmla="*/ 30523 h 46321"/>
                <a:gd name="connsiteX6" fmla="*/ 4413 w 67308"/>
                <a:gd name="connsiteY6" fmla="*/ 25263 h 46321"/>
                <a:gd name="connsiteX7" fmla="*/ 63 w 67308"/>
                <a:gd name="connsiteY7" fmla="*/ 12174 h 46321"/>
                <a:gd name="connsiteX8" fmla="*/ 8244 w 67308"/>
                <a:gd name="connsiteY8" fmla="*/ 11572 h 46321"/>
                <a:gd name="connsiteX9" fmla="*/ 10998 w 67308"/>
                <a:gd name="connsiteY9" fmla="*/ 10800 h 46321"/>
                <a:gd name="connsiteX10" fmla="*/ 13705 w 67308"/>
                <a:gd name="connsiteY10" fmla="*/ 3463 h 46321"/>
                <a:gd name="connsiteX11" fmla="*/ 19967 w 67308"/>
                <a:gd name="connsiteY11" fmla="*/ 6062 h 46321"/>
                <a:gd name="connsiteX12" fmla="*/ 25527 w 67308"/>
                <a:gd name="connsiteY12" fmla="*/ 2730 h 46321"/>
                <a:gd name="connsiteX13" fmla="*/ 28347 w 67308"/>
                <a:gd name="connsiteY13" fmla="*/ 3264 h 46321"/>
                <a:gd name="connsiteX14" fmla="*/ 30810 w 67308"/>
                <a:gd name="connsiteY14" fmla="*/ 24 h 46321"/>
                <a:gd name="connsiteX15" fmla="*/ 45439 w 67308"/>
                <a:gd name="connsiteY15" fmla="*/ 5206 h 46321"/>
                <a:gd name="connsiteX16" fmla="*/ 53205 w 67308"/>
                <a:gd name="connsiteY16" fmla="*/ 7376 h 46321"/>
                <a:gd name="connsiteX17" fmla="*/ 55126 w 67308"/>
                <a:gd name="connsiteY17" fmla="*/ 6102 h 46321"/>
                <a:gd name="connsiteX18" fmla="*/ 58130 w 67308"/>
                <a:gd name="connsiteY18" fmla="*/ 4167 h 46321"/>
                <a:gd name="connsiteX19" fmla="*/ 56744 w 67308"/>
                <a:gd name="connsiteY19" fmla="*/ 7115 h 46321"/>
                <a:gd name="connsiteX20" fmla="*/ 57361 w 67308"/>
                <a:gd name="connsiteY20" fmla="*/ 8375 h 46321"/>
                <a:gd name="connsiteX21" fmla="*/ 58680 w 67308"/>
                <a:gd name="connsiteY21" fmla="*/ 11530 h 46321"/>
                <a:gd name="connsiteX22" fmla="*/ 62321 w 67308"/>
                <a:gd name="connsiteY22" fmla="*/ 11800 h 46321"/>
                <a:gd name="connsiteX23" fmla="*/ 63676 w 67308"/>
                <a:gd name="connsiteY23" fmla="*/ 14995 h 46321"/>
                <a:gd name="connsiteX24" fmla="*/ 62404 w 67308"/>
                <a:gd name="connsiteY24" fmla="*/ 16105 h 46321"/>
                <a:gd name="connsiteX25" fmla="*/ 67256 w 67308"/>
                <a:gd name="connsiteY25" fmla="*/ 17801 h 46321"/>
                <a:gd name="connsiteX26" fmla="*/ 61432 w 67308"/>
                <a:gd name="connsiteY26" fmla="*/ 18792 h 46321"/>
                <a:gd name="connsiteX27" fmla="*/ 60100 w 67308"/>
                <a:gd name="connsiteY27" fmla="*/ 21768 h 46321"/>
                <a:gd name="connsiteX28" fmla="*/ 61711 w 67308"/>
                <a:gd name="connsiteY28" fmla="*/ 27658 h 46321"/>
                <a:gd name="connsiteX29" fmla="*/ 58823 w 67308"/>
                <a:gd name="connsiteY29" fmla="*/ 28027 h 46321"/>
                <a:gd name="connsiteX30" fmla="*/ 55623 w 67308"/>
                <a:gd name="connsiteY30" fmla="*/ 31026 h 46321"/>
                <a:gd name="connsiteX31" fmla="*/ 56244 w 67308"/>
                <a:gd name="connsiteY31" fmla="*/ 36029 h 46321"/>
                <a:gd name="connsiteX32" fmla="*/ 46186 w 67308"/>
                <a:gd name="connsiteY32" fmla="*/ 37713 h 46321"/>
                <a:gd name="connsiteX33" fmla="*/ 43303 w 67308"/>
                <a:gd name="connsiteY33" fmla="*/ 37289 h 46321"/>
                <a:gd name="connsiteX34" fmla="*/ 42111 w 67308"/>
                <a:gd name="connsiteY34" fmla="*/ 38058 h 46321"/>
                <a:gd name="connsiteX35" fmla="*/ 41258 w 67308"/>
                <a:gd name="connsiteY35" fmla="*/ 39939 h 46321"/>
                <a:gd name="connsiteX36" fmla="*/ 36942 w 67308"/>
                <a:gd name="connsiteY36" fmla="*/ 38426 h 46321"/>
                <a:gd name="connsiteX37" fmla="*/ 34145 w 67308"/>
                <a:gd name="connsiteY37" fmla="*/ 38521 h 46321"/>
                <a:gd name="connsiteX0" fmla="*/ 34145 w 67308"/>
                <a:gd name="connsiteY0" fmla="*/ 38916 h 46716"/>
                <a:gd name="connsiteX1" fmla="*/ 23125 w 67308"/>
                <a:gd name="connsiteY1" fmla="*/ 46567 h 46716"/>
                <a:gd name="connsiteX2" fmla="*/ 20557 w 67308"/>
                <a:gd name="connsiteY2" fmla="*/ 43928 h 46716"/>
                <a:gd name="connsiteX3" fmla="*/ 19400 w 67308"/>
                <a:gd name="connsiteY3" fmla="*/ 39546 h 46716"/>
                <a:gd name="connsiteX4" fmla="*/ 11302 w 67308"/>
                <a:gd name="connsiteY4" fmla="*/ 35534 h 46716"/>
                <a:gd name="connsiteX5" fmla="*/ 3791 w 67308"/>
                <a:gd name="connsiteY5" fmla="*/ 30918 h 46716"/>
                <a:gd name="connsiteX6" fmla="*/ 4413 w 67308"/>
                <a:gd name="connsiteY6" fmla="*/ 25658 h 46716"/>
                <a:gd name="connsiteX7" fmla="*/ 63 w 67308"/>
                <a:gd name="connsiteY7" fmla="*/ 12569 h 46716"/>
                <a:gd name="connsiteX8" fmla="*/ 8244 w 67308"/>
                <a:gd name="connsiteY8" fmla="*/ 11967 h 46716"/>
                <a:gd name="connsiteX9" fmla="*/ 10998 w 67308"/>
                <a:gd name="connsiteY9" fmla="*/ 11195 h 46716"/>
                <a:gd name="connsiteX10" fmla="*/ 13705 w 67308"/>
                <a:gd name="connsiteY10" fmla="*/ 3858 h 46716"/>
                <a:gd name="connsiteX11" fmla="*/ 19967 w 67308"/>
                <a:gd name="connsiteY11" fmla="*/ 6457 h 46716"/>
                <a:gd name="connsiteX12" fmla="*/ 25527 w 67308"/>
                <a:gd name="connsiteY12" fmla="*/ 3125 h 46716"/>
                <a:gd name="connsiteX13" fmla="*/ 28347 w 67308"/>
                <a:gd name="connsiteY13" fmla="*/ 3659 h 46716"/>
                <a:gd name="connsiteX14" fmla="*/ 30810 w 67308"/>
                <a:gd name="connsiteY14" fmla="*/ 419 h 46716"/>
                <a:gd name="connsiteX15" fmla="*/ 33859 w 67308"/>
                <a:gd name="connsiteY15" fmla="*/ 852 h 46716"/>
                <a:gd name="connsiteX16" fmla="*/ 53205 w 67308"/>
                <a:gd name="connsiteY16" fmla="*/ 7771 h 46716"/>
                <a:gd name="connsiteX17" fmla="*/ 55126 w 67308"/>
                <a:gd name="connsiteY17" fmla="*/ 6497 h 46716"/>
                <a:gd name="connsiteX18" fmla="*/ 58130 w 67308"/>
                <a:gd name="connsiteY18" fmla="*/ 4562 h 46716"/>
                <a:gd name="connsiteX19" fmla="*/ 56744 w 67308"/>
                <a:gd name="connsiteY19" fmla="*/ 7510 h 46716"/>
                <a:gd name="connsiteX20" fmla="*/ 57361 w 67308"/>
                <a:gd name="connsiteY20" fmla="*/ 8770 h 46716"/>
                <a:gd name="connsiteX21" fmla="*/ 58680 w 67308"/>
                <a:gd name="connsiteY21" fmla="*/ 11925 h 46716"/>
                <a:gd name="connsiteX22" fmla="*/ 62321 w 67308"/>
                <a:gd name="connsiteY22" fmla="*/ 12195 h 46716"/>
                <a:gd name="connsiteX23" fmla="*/ 63676 w 67308"/>
                <a:gd name="connsiteY23" fmla="*/ 15390 h 46716"/>
                <a:gd name="connsiteX24" fmla="*/ 62404 w 67308"/>
                <a:gd name="connsiteY24" fmla="*/ 16500 h 46716"/>
                <a:gd name="connsiteX25" fmla="*/ 67256 w 67308"/>
                <a:gd name="connsiteY25" fmla="*/ 18196 h 46716"/>
                <a:gd name="connsiteX26" fmla="*/ 61432 w 67308"/>
                <a:gd name="connsiteY26" fmla="*/ 19187 h 46716"/>
                <a:gd name="connsiteX27" fmla="*/ 60100 w 67308"/>
                <a:gd name="connsiteY27" fmla="*/ 22163 h 46716"/>
                <a:gd name="connsiteX28" fmla="*/ 61711 w 67308"/>
                <a:gd name="connsiteY28" fmla="*/ 28053 h 46716"/>
                <a:gd name="connsiteX29" fmla="*/ 58823 w 67308"/>
                <a:gd name="connsiteY29" fmla="*/ 28422 h 46716"/>
                <a:gd name="connsiteX30" fmla="*/ 55623 w 67308"/>
                <a:gd name="connsiteY30" fmla="*/ 31421 h 46716"/>
                <a:gd name="connsiteX31" fmla="*/ 56244 w 67308"/>
                <a:gd name="connsiteY31" fmla="*/ 36424 h 46716"/>
                <a:gd name="connsiteX32" fmla="*/ 46186 w 67308"/>
                <a:gd name="connsiteY32" fmla="*/ 38108 h 46716"/>
                <a:gd name="connsiteX33" fmla="*/ 43303 w 67308"/>
                <a:gd name="connsiteY33" fmla="*/ 37684 h 46716"/>
                <a:gd name="connsiteX34" fmla="*/ 42111 w 67308"/>
                <a:gd name="connsiteY34" fmla="*/ 38453 h 46716"/>
                <a:gd name="connsiteX35" fmla="*/ 41258 w 67308"/>
                <a:gd name="connsiteY35" fmla="*/ 40334 h 46716"/>
                <a:gd name="connsiteX36" fmla="*/ 36942 w 67308"/>
                <a:gd name="connsiteY36" fmla="*/ 38821 h 46716"/>
                <a:gd name="connsiteX37" fmla="*/ 34145 w 67308"/>
                <a:gd name="connsiteY37" fmla="*/ 38916 h 46716"/>
                <a:gd name="connsiteX0" fmla="*/ 34145 w 67308"/>
                <a:gd name="connsiteY0" fmla="*/ 38916 h 46716"/>
                <a:gd name="connsiteX1" fmla="*/ 23125 w 67308"/>
                <a:gd name="connsiteY1" fmla="*/ 46567 h 46716"/>
                <a:gd name="connsiteX2" fmla="*/ 20557 w 67308"/>
                <a:gd name="connsiteY2" fmla="*/ 43928 h 46716"/>
                <a:gd name="connsiteX3" fmla="*/ 19400 w 67308"/>
                <a:gd name="connsiteY3" fmla="*/ 39546 h 46716"/>
                <a:gd name="connsiteX4" fmla="*/ 11302 w 67308"/>
                <a:gd name="connsiteY4" fmla="*/ 35534 h 46716"/>
                <a:gd name="connsiteX5" fmla="*/ 3791 w 67308"/>
                <a:gd name="connsiteY5" fmla="*/ 30918 h 46716"/>
                <a:gd name="connsiteX6" fmla="*/ 4413 w 67308"/>
                <a:gd name="connsiteY6" fmla="*/ 25658 h 46716"/>
                <a:gd name="connsiteX7" fmla="*/ 63 w 67308"/>
                <a:gd name="connsiteY7" fmla="*/ 12569 h 46716"/>
                <a:gd name="connsiteX8" fmla="*/ 8244 w 67308"/>
                <a:gd name="connsiteY8" fmla="*/ 11967 h 46716"/>
                <a:gd name="connsiteX9" fmla="*/ 10998 w 67308"/>
                <a:gd name="connsiteY9" fmla="*/ 11195 h 46716"/>
                <a:gd name="connsiteX10" fmla="*/ 13705 w 67308"/>
                <a:gd name="connsiteY10" fmla="*/ 3858 h 46716"/>
                <a:gd name="connsiteX11" fmla="*/ 19967 w 67308"/>
                <a:gd name="connsiteY11" fmla="*/ 6457 h 46716"/>
                <a:gd name="connsiteX12" fmla="*/ 25527 w 67308"/>
                <a:gd name="connsiteY12" fmla="*/ 3125 h 46716"/>
                <a:gd name="connsiteX13" fmla="*/ 28347 w 67308"/>
                <a:gd name="connsiteY13" fmla="*/ 3659 h 46716"/>
                <a:gd name="connsiteX14" fmla="*/ 29983 w 67308"/>
                <a:gd name="connsiteY14" fmla="*/ 419 h 46716"/>
                <a:gd name="connsiteX15" fmla="*/ 33859 w 67308"/>
                <a:gd name="connsiteY15" fmla="*/ 852 h 46716"/>
                <a:gd name="connsiteX16" fmla="*/ 53205 w 67308"/>
                <a:gd name="connsiteY16" fmla="*/ 7771 h 46716"/>
                <a:gd name="connsiteX17" fmla="*/ 55126 w 67308"/>
                <a:gd name="connsiteY17" fmla="*/ 6497 h 46716"/>
                <a:gd name="connsiteX18" fmla="*/ 58130 w 67308"/>
                <a:gd name="connsiteY18" fmla="*/ 4562 h 46716"/>
                <a:gd name="connsiteX19" fmla="*/ 56744 w 67308"/>
                <a:gd name="connsiteY19" fmla="*/ 7510 h 46716"/>
                <a:gd name="connsiteX20" fmla="*/ 57361 w 67308"/>
                <a:gd name="connsiteY20" fmla="*/ 8770 h 46716"/>
                <a:gd name="connsiteX21" fmla="*/ 58680 w 67308"/>
                <a:gd name="connsiteY21" fmla="*/ 11925 h 46716"/>
                <a:gd name="connsiteX22" fmla="*/ 62321 w 67308"/>
                <a:gd name="connsiteY22" fmla="*/ 12195 h 46716"/>
                <a:gd name="connsiteX23" fmla="*/ 63676 w 67308"/>
                <a:gd name="connsiteY23" fmla="*/ 15390 h 46716"/>
                <a:gd name="connsiteX24" fmla="*/ 62404 w 67308"/>
                <a:gd name="connsiteY24" fmla="*/ 16500 h 46716"/>
                <a:gd name="connsiteX25" fmla="*/ 67256 w 67308"/>
                <a:gd name="connsiteY25" fmla="*/ 18196 h 46716"/>
                <a:gd name="connsiteX26" fmla="*/ 61432 w 67308"/>
                <a:gd name="connsiteY26" fmla="*/ 19187 h 46716"/>
                <a:gd name="connsiteX27" fmla="*/ 60100 w 67308"/>
                <a:gd name="connsiteY27" fmla="*/ 22163 h 46716"/>
                <a:gd name="connsiteX28" fmla="*/ 61711 w 67308"/>
                <a:gd name="connsiteY28" fmla="*/ 28053 h 46716"/>
                <a:gd name="connsiteX29" fmla="*/ 58823 w 67308"/>
                <a:gd name="connsiteY29" fmla="*/ 28422 h 46716"/>
                <a:gd name="connsiteX30" fmla="*/ 55623 w 67308"/>
                <a:gd name="connsiteY30" fmla="*/ 31421 h 46716"/>
                <a:gd name="connsiteX31" fmla="*/ 56244 w 67308"/>
                <a:gd name="connsiteY31" fmla="*/ 36424 h 46716"/>
                <a:gd name="connsiteX32" fmla="*/ 46186 w 67308"/>
                <a:gd name="connsiteY32" fmla="*/ 38108 h 46716"/>
                <a:gd name="connsiteX33" fmla="*/ 43303 w 67308"/>
                <a:gd name="connsiteY33" fmla="*/ 37684 h 46716"/>
                <a:gd name="connsiteX34" fmla="*/ 42111 w 67308"/>
                <a:gd name="connsiteY34" fmla="*/ 38453 h 46716"/>
                <a:gd name="connsiteX35" fmla="*/ 41258 w 67308"/>
                <a:gd name="connsiteY35" fmla="*/ 40334 h 46716"/>
                <a:gd name="connsiteX36" fmla="*/ 36942 w 67308"/>
                <a:gd name="connsiteY36" fmla="*/ 38821 h 46716"/>
                <a:gd name="connsiteX37" fmla="*/ 34145 w 67308"/>
                <a:gd name="connsiteY37" fmla="*/ 38916 h 46716"/>
                <a:gd name="connsiteX0" fmla="*/ 34145 w 67308"/>
                <a:gd name="connsiteY0" fmla="*/ 45132 h 52932"/>
                <a:gd name="connsiteX1" fmla="*/ 23125 w 67308"/>
                <a:gd name="connsiteY1" fmla="*/ 52783 h 52932"/>
                <a:gd name="connsiteX2" fmla="*/ 20557 w 67308"/>
                <a:gd name="connsiteY2" fmla="*/ 50144 h 52932"/>
                <a:gd name="connsiteX3" fmla="*/ 19400 w 67308"/>
                <a:gd name="connsiteY3" fmla="*/ 45762 h 52932"/>
                <a:gd name="connsiteX4" fmla="*/ 11302 w 67308"/>
                <a:gd name="connsiteY4" fmla="*/ 41750 h 52932"/>
                <a:gd name="connsiteX5" fmla="*/ 3791 w 67308"/>
                <a:gd name="connsiteY5" fmla="*/ 37134 h 52932"/>
                <a:gd name="connsiteX6" fmla="*/ 4413 w 67308"/>
                <a:gd name="connsiteY6" fmla="*/ 31874 h 52932"/>
                <a:gd name="connsiteX7" fmla="*/ 63 w 67308"/>
                <a:gd name="connsiteY7" fmla="*/ 18785 h 52932"/>
                <a:gd name="connsiteX8" fmla="*/ 8244 w 67308"/>
                <a:gd name="connsiteY8" fmla="*/ 18183 h 52932"/>
                <a:gd name="connsiteX9" fmla="*/ 10998 w 67308"/>
                <a:gd name="connsiteY9" fmla="*/ 17411 h 52932"/>
                <a:gd name="connsiteX10" fmla="*/ 13705 w 67308"/>
                <a:gd name="connsiteY10" fmla="*/ 10074 h 52932"/>
                <a:gd name="connsiteX11" fmla="*/ 19967 w 67308"/>
                <a:gd name="connsiteY11" fmla="*/ 12673 h 52932"/>
                <a:gd name="connsiteX12" fmla="*/ 25527 w 67308"/>
                <a:gd name="connsiteY12" fmla="*/ 9341 h 52932"/>
                <a:gd name="connsiteX13" fmla="*/ 28347 w 67308"/>
                <a:gd name="connsiteY13" fmla="*/ 9875 h 52932"/>
                <a:gd name="connsiteX14" fmla="*/ 29983 w 67308"/>
                <a:gd name="connsiteY14" fmla="*/ 6635 h 52932"/>
                <a:gd name="connsiteX15" fmla="*/ 33859 w 67308"/>
                <a:gd name="connsiteY15" fmla="*/ 7068 h 52932"/>
                <a:gd name="connsiteX16" fmla="*/ 45761 w 67308"/>
                <a:gd name="connsiteY16" fmla="*/ 4 h 52932"/>
                <a:gd name="connsiteX17" fmla="*/ 55126 w 67308"/>
                <a:gd name="connsiteY17" fmla="*/ 12713 h 52932"/>
                <a:gd name="connsiteX18" fmla="*/ 58130 w 67308"/>
                <a:gd name="connsiteY18" fmla="*/ 10778 h 52932"/>
                <a:gd name="connsiteX19" fmla="*/ 56744 w 67308"/>
                <a:gd name="connsiteY19" fmla="*/ 13726 h 52932"/>
                <a:gd name="connsiteX20" fmla="*/ 57361 w 67308"/>
                <a:gd name="connsiteY20" fmla="*/ 14986 h 52932"/>
                <a:gd name="connsiteX21" fmla="*/ 58680 w 67308"/>
                <a:gd name="connsiteY21" fmla="*/ 18141 h 52932"/>
                <a:gd name="connsiteX22" fmla="*/ 62321 w 67308"/>
                <a:gd name="connsiteY22" fmla="*/ 18411 h 52932"/>
                <a:gd name="connsiteX23" fmla="*/ 63676 w 67308"/>
                <a:gd name="connsiteY23" fmla="*/ 21606 h 52932"/>
                <a:gd name="connsiteX24" fmla="*/ 62404 w 67308"/>
                <a:gd name="connsiteY24" fmla="*/ 22716 h 52932"/>
                <a:gd name="connsiteX25" fmla="*/ 67256 w 67308"/>
                <a:gd name="connsiteY25" fmla="*/ 24412 h 52932"/>
                <a:gd name="connsiteX26" fmla="*/ 61432 w 67308"/>
                <a:gd name="connsiteY26" fmla="*/ 25403 h 52932"/>
                <a:gd name="connsiteX27" fmla="*/ 60100 w 67308"/>
                <a:gd name="connsiteY27" fmla="*/ 28379 h 52932"/>
                <a:gd name="connsiteX28" fmla="*/ 61711 w 67308"/>
                <a:gd name="connsiteY28" fmla="*/ 34269 h 52932"/>
                <a:gd name="connsiteX29" fmla="*/ 58823 w 67308"/>
                <a:gd name="connsiteY29" fmla="*/ 34638 h 52932"/>
                <a:gd name="connsiteX30" fmla="*/ 55623 w 67308"/>
                <a:gd name="connsiteY30" fmla="*/ 37637 h 52932"/>
                <a:gd name="connsiteX31" fmla="*/ 56244 w 67308"/>
                <a:gd name="connsiteY31" fmla="*/ 42640 h 52932"/>
                <a:gd name="connsiteX32" fmla="*/ 46186 w 67308"/>
                <a:gd name="connsiteY32" fmla="*/ 44324 h 52932"/>
                <a:gd name="connsiteX33" fmla="*/ 43303 w 67308"/>
                <a:gd name="connsiteY33" fmla="*/ 43900 h 52932"/>
                <a:gd name="connsiteX34" fmla="*/ 42111 w 67308"/>
                <a:gd name="connsiteY34" fmla="*/ 44669 h 52932"/>
                <a:gd name="connsiteX35" fmla="*/ 41258 w 67308"/>
                <a:gd name="connsiteY35" fmla="*/ 46550 h 52932"/>
                <a:gd name="connsiteX36" fmla="*/ 36942 w 67308"/>
                <a:gd name="connsiteY36" fmla="*/ 45037 h 52932"/>
                <a:gd name="connsiteX37" fmla="*/ 34145 w 67308"/>
                <a:gd name="connsiteY37" fmla="*/ 45132 h 52932"/>
                <a:gd name="connsiteX0" fmla="*/ 34145 w 67308"/>
                <a:gd name="connsiteY0" fmla="*/ 45453 h 53253"/>
                <a:gd name="connsiteX1" fmla="*/ 23125 w 67308"/>
                <a:gd name="connsiteY1" fmla="*/ 53104 h 53253"/>
                <a:gd name="connsiteX2" fmla="*/ 20557 w 67308"/>
                <a:gd name="connsiteY2" fmla="*/ 50465 h 53253"/>
                <a:gd name="connsiteX3" fmla="*/ 19400 w 67308"/>
                <a:gd name="connsiteY3" fmla="*/ 46083 h 53253"/>
                <a:gd name="connsiteX4" fmla="*/ 11302 w 67308"/>
                <a:gd name="connsiteY4" fmla="*/ 42071 h 53253"/>
                <a:gd name="connsiteX5" fmla="*/ 3791 w 67308"/>
                <a:gd name="connsiteY5" fmla="*/ 37455 h 53253"/>
                <a:gd name="connsiteX6" fmla="*/ 4413 w 67308"/>
                <a:gd name="connsiteY6" fmla="*/ 32195 h 53253"/>
                <a:gd name="connsiteX7" fmla="*/ 63 w 67308"/>
                <a:gd name="connsiteY7" fmla="*/ 19106 h 53253"/>
                <a:gd name="connsiteX8" fmla="*/ 8244 w 67308"/>
                <a:gd name="connsiteY8" fmla="*/ 18504 h 53253"/>
                <a:gd name="connsiteX9" fmla="*/ 10998 w 67308"/>
                <a:gd name="connsiteY9" fmla="*/ 17732 h 53253"/>
                <a:gd name="connsiteX10" fmla="*/ 13705 w 67308"/>
                <a:gd name="connsiteY10" fmla="*/ 10395 h 53253"/>
                <a:gd name="connsiteX11" fmla="*/ 19967 w 67308"/>
                <a:gd name="connsiteY11" fmla="*/ 12994 h 53253"/>
                <a:gd name="connsiteX12" fmla="*/ 25527 w 67308"/>
                <a:gd name="connsiteY12" fmla="*/ 9662 h 53253"/>
                <a:gd name="connsiteX13" fmla="*/ 28347 w 67308"/>
                <a:gd name="connsiteY13" fmla="*/ 10196 h 53253"/>
                <a:gd name="connsiteX14" fmla="*/ 29983 w 67308"/>
                <a:gd name="connsiteY14" fmla="*/ 6956 h 53253"/>
                <a:gd name="connsiteX15" fmla="*/ 33859 w 67308"/>
                <a:gd name="connsiteY15" fmla="*/ 7389 h 53253"/>
                <a:gd name="connsiteX16" fmla="*/ 37915 w 67308"/>
                <a:gd name="connsiteY16" fmla="*/ 3950 h 53253"/>
                <a:gd name="connsiteX17" fmla="*/ 45761 w 67308"/>
                <a:gd name="connsiteY17" fmla="*/ 325 h 53253"/>
                <a:gd name="connsiteX18" fmla="*/ 55126 w 67308"/>
                <a:gd name="connsiteY18" fmla="*/ 13034 h 53253"/>
                <a:gd name="connsiteX19" fmla="*/ 58130 w 67308"/>
                <a:gd name="connsiteY19" fmla="*/ 11099 h 53253"/>
                <a:gd name="connsiteX20" fmla="*/ 56744 w 67308"/>
                <a:gd name="connsiteY20" fmla="*/ 14047 h 53253"/>
                <a:gd name="connsiteX21" fmla="*/ 57361 w 67308"/>
                <a:gd name="connsiteY21" fmla="*/ 15307 h 53253"/>
                <a:gd name="connsiteX22" fmla="*/ 58680 w 67308"/>
                <a:gd name="connsiteY22" fmla="*/ 18462 h 53253"/>
                <a:gd name="connsiteX23" fmla="*/ 62321 w 67308"/>
                <a:gd name="connsiteY23" fmla="*/ 18732 h 53253"/>
                <a:gd name="connsiteX24" fmla="*/ 63676 w 67308"/>
                <a:gd name="connsiteY24" fmla="*/ 21927 h 53253"/>
                <a:gd name="connsiteX25" fmla="*/ 62404 w 67308"/>
                <a:gd name="connsiteY25" fmla="*/ 23037 h 53253"/>
                <a:gd name="connsiteX26" fmla="*/ 67256 w 67308"/>
                <a:gd name="connsiteY26" fmla="*/ 24733 h 53253"/>
                <a:gd name="connsiteX27" fmla="*/ 61432 w 67308"/>
                <a:gd name="connsiteY27" fmla="*/ 25724 h 53253"/>
                <a:gd name="connsiteX28" fmla="*/ 60100 w 67308"/>
                <a:gd name="connsiteY28" fmla="*/ 28700 h 53253"/>
                <a:gd name="connsiteX29" fmla="*/ 61711 w 67308"/>
                <a:gd name="connsiteY29" fmla="*/ 34590 h 53253"/>
                <a:gd name="connsiteX30" fmla="*/ 58823 w 67308"/>
                <a:gd name="connsiteY30" fmla="*/ 34959 h 53253"/>
                <a:gd name="connsiteX31" fmla="*/ 55623 w 67308"/>
                <a:gd name="connsiteY31" fmla="*/ 37958 h 53253"/>
                <a:gd name="connsiteX32" fmla="*/ 56244 w 67308"/>
                <a:gd name="connsiteY32" fmla="*/ 42961 h 53253"/>
                <a:gd name="connsiteX33" fmla="*/ 46186 w 67308"/>
                <a:gd name="connsiteY33" fmla="*/ 44645 h 53253"/>
                <a:gd name="connsiteX34" fmla="*/ 43303 w 67308"/>
                <a:gd name="connsiteY34" fmla="*/ 44221 h 53253"/>
                <a:gd name="connsiteX35" fmla="*/ 42111 w 67308"/>
                <a:gd name="connsiteY35" fmla="*/ 44990 h 53253"/>
                <a:gd name="connsiteX36" fmla="*/ 41258 w 67308"/>
                <a:gd name="connsiteY36" fmla="*/ 46871 h 53253"/>
                <a:gd name="connsiteX37" fmla="*/ 36942 w 67308"/>
                <a:gd name="connsiteY37" fmla="*/ 45358 h 53253"/>
                <a:gd name="connsiteX38" fmla="*/ 34145 w 67308"/>
                <a:gd name="connsiteY38" fmla="*/ 45453 h 53253"/>
                <a:gd name="connsiteX0" fmla="*/ 34145 w 67308"/>
                <a:gd name="connsiteY0" fmla="*/ 45453 h 53253"/>
                <a:gd name="connsiteX1" fmla="*/ 23125 w 67308"/>
                <a:gd name="connsiteY1" fmla="*/ 53104 h 53253"/>
                <a:gd name="connsiteX2" fmla="*/ 20557 w 67308"/>
                <a:gd name="connsiteY2" fmla="*/ 50465 h 53253"/>
                <a:gd name="connsiteX3" fmla="*/ 19400 w 67308"/>
                <a:gd name="connsiteY3" fmla="*/ 46083 h 53253"/>
                <a:gd name="connsiteX4" fmla="*/ 11302 w 67308"/>
                <a:gd name="connsiteY4" fmla="*/ 42071 h 53253"/>
                <a:gd name="connsiteX5" fmla="*/ 3791 w 67308"/>
                <a:gd name="connsiteY5" fmla="*/ 37455 h 53253"/>
                <a:gd name="connsiteX6" fmla="*/ 4413 w 67308"/>
                <a:gd name="connsiteY6" fmla="*/ 32195 h 53253"/>
                <a:gd name="connsiteX7" fmla="*/ 63 w 67308"/>
                <a:gd name="connsiteY7" fmla="*/ 19106 h 53253"/>
                <a:gd name="connsiteX8" fmla="*/ 8244 w 67308"/>
                <a:gd name="connsiteY8" fmla="*/ 18504 h 53253"/>
                <a:gd name="connsiteX9" fmla="*/ 10998 w 67308"/>
                <a:gd name="connsiteY9" fmla="*/ 17732 h 53253"/>
                <a:gd name="connsiteX10" fmla="*/ 13705 w 67308"/>
                <a:gd name="connsiteY10" fmla="*/ 10395 h 53253"/>
                <a:gd name="connsiteX11" fmla="*/ 19967 w 67308"/>
                <a:gd name="connsiteY11" fmla="*/ 12994 h 53253"/>
                <a:gd name="connsiteX12" fmla="*/ 25527 w 67308"/>
                <a:gd name="connsiteY12" fmla="*/ 9662 h 53253"/>
                <a:gd name="connsiteX13" fmla="*/ 28347 w 67308"/>
                <a:gd name="connsiteY13" fmla="*/ 10196 h 53253"/>
                <a:gd name="connsiteX14" fmla="*/ 29983 w 67308"/>
                <a:gd name="connsiteY14" fmla="*/ 6956 h 53253"/>
                <a:gd name="connsiteX15" fmla="*/ 33694 w 67308"/>
                <a:gd name="connsiteY15" fmla="*/ 7125 h 53253"/>
                <a:gd name="connsiteX16" fmla="*/ 37915 w 67308"/>
                <a:gd name="connsiteY16" fmla="*/ 3950 h 53253"/>
                <a:gd name="connsiteX17" fmla="*/ 45761 w 67308"/>
                <a:gd name="connsiteY17" fmla="*/ 325 h 53253"/>
                <a:gd name="connsiteX18" fmla="*/ 55126 w 67308"/>
                <a:gd name="connsiteY18" fmla="*/ 13034 h 53253"/>
                <a:gd name="connsiteX19" fmla="*/ 58130 w 67308"/>
                <a:gd name="connsiteY19" fmla="*/ 11099 h 53253"/>
                <a:gd name="connsiteX20" fmla="*/ 56744 w 67308"/>
                <a:gd name="connsiteY20" fmla="*/ 14047 h 53253"/>
                <a:gd name="connsiteX21" fmla="*/ 57361 w 67308"/>
                <a:gd name="connsiteY21" fmla="*/ 15307 h 53253"/>
                <a:gd name="connsiteX22" fmla="*/ 58680 w 67308"/>
                <a:gd name="connsiteY22" fmla="*/ 18462 h 53253"/>
                <a:gd name="connsiteX23" fmla="*/ 62321 w 67308"/>
                <a:gd name="connsiteY23" fmla="*/ 18732 h 53253"/>
                <a:gd name="connsiteX24" fmla="*/ 63676 w 67308"/>
                <a:gd name="connsiteY24" fmla="*/ 21927 h 53253"/>
                <a:gd name="connsiteX25" fmla="*/ 62404 w 67308"/>
                <a:gd name="connsiteY25" fmla="*/ 23037 h 53253"/>
                <a:gd name="connsiteX26" fmla="*/ 67256 w 67308"/>
                <a:gd name="connsiteY26" fmla="*/ 24733 h 53253"/>
                <a:gd name="connsiteX27" fmla="*/ 61432 w 67308"/>
                <a:gd name="connsiteY27" fmla="*/ 25724 h 53253"/>
                <a:gd name="connsiteX28" fmla="*/ 60100 w 67308"/>
                <a:gd name="connsiteY28" fmla="*/ 28700 h 53253"/>
                <a:gd name="connsiteX29" fmla="*/ 61711 w 67308"/>
                <a:gd name="connsiteY29" fmla="*/ 34590 h 53253"/>
                <a:gd name="connsiteX30" fmla="*/ 58823 w 67308"/>
                <a:gd name="connsiteY30" fmla="*/ 34959 h 53253"/>
                <a:gd name="connsiteX31" fmla="*/ 55623 w 67308"/>
                <a:gd name="connsiteY31" fmla="*/ 37958 h 53253"/>
                <a:gd name="connsiteX32" fmla="*/ 56244 w 67308"/>
                <a:gd name="connsiteY32" fmla="*/ 42961 h 53253"/>
                <a:gd name="connsiteX33" fmla="*/ 46186 w 67308"/>
                <a:gd name="connsiteY33" fmla="*/ 44645 h 53253"/>
                <a:gd name="connsiteX34" fmla="*/ 43303 w 67308"/>
                <a:gd name="connsiteY34" fmla="*/ 44221 h 53253"/>
                <a:gd name="connsiteX35" fmla="*/ 42111 w 67308"/>
                <a:gd name="connsiteY35" fmla="*/ 44990 h 53253"/>
                <a:gd name="connsiteX36" fmla="*/ 41258 w 67308"/>
                <a:gd name="connsiteY36" fmla="*/ 46871 h 53253"/>
                <a:gd name="connsiteX37" fmla="*/ 36942 w 67308"/>
                <a:gd name="connsiteY37" fmla="*/ 45358 h 53253"/>
                <a:gd name="connsiteX38" fmla="*/ 34145 w 67308"/>
                <a:gd name="connsiteY38" fmla="*/ 45453 h 53253"/>
                <a:gd name="connsiteX0" fmla="*/ 34145 w 67308"/>
                <a:gd name="connsiteY0" fmla="*/ 43568 h 51368"/>
                <a:gd name="connsiteX1" fmla="*/ 23125 w 67308"/>
                <a:gd name="connsiteY1" fmla="*/ 51219 h 51368"/>
                <a:gd name="connsiteX2" fmla="*/ 20557 w 67308"/>
                <a:gd name="connsiteY2" fmla="*/ 48580 h 51368"/>
                <a:gd name="connsiteX3" fmla="*/ 19400 w 67308"/>
                <a:gd name="connsiteY3" fmla="*/ 44198 h 51368"/>
                <a:gd name="connsiteX4" fmla="*/ 11302 w 67308"/>
                <a:gd name="connsiteY4" fmla="*/ 40186 h 51368"/>
                <a:gd name="connsiteX5" fmla="*/ 3791 w 67308"/>
                <a:gd name="connsiteY5" fmla="*/ 35570 h 51368"/>
                <a:gd name="connsiteX6" fmla="*/ 4413 w 67308"/>
                <a:gd name="connsiteY6" fmla="*/ 30310 h 51368"/>
                <a:gd name="connsiteX7" fmla="*/ 63 w 67308"/>
                <a:gd name="connsiteY7" fmla="*/ 17221 h 51368"/>
                <a:gd name="connsiteX8" fmla="*/ 8244 w 67308"/>
                <a:gd name="connsiteY8" fmla="*/ 16619 h 51368"/>
                <a:gd name="connsiteX9" fmla="*/ 10998 w 67308"/>
                <a:gd name="connsiteY9" fmla="*/ 15847 h 51368"/>
                <a:gd name="connsiteX10" fmla="*/ 13705 w 67308"/>
                <a:gd name="connsiteY10" fmla="*/ 8510 h 51368"/>
                <a:gd name="connsiteX11" fmla="*/ 19967 w 67308"/>
                <a:gd name="connsiteY11" fmla="*/ 11109 h 51368"/>
                <a:gd name="connsiteX12" fmla="*/ 25527 w 67308"/>
                <a:gd name="connsiteY12" fmla="*/ 7777 h 51368"/>
                <a:gd name="connsiteX13" fmla="*/ 28347 w 67308"/>
                <a:gd name="connsiteY13" fmla="*/ 8311 h 51368"/>
                <a:gd name="connsiteX14" fmla="*/ 29983 w 67308"/>
                <a:gd name="connsiteY14" fmla="*/ 5071 h 51368"/>
                <a:gd name="connsiteX15" fmla="*/ 33694 w 67308"/>
                <a:gd name="connsiteY15" fmla="*/ 5240 h 51368"/>
                <a:gd name="connsiteX16" fmla="*/ 37915 w 67308"/>
                <a:gd name="connsiteY16" fmla="*/ 2065 h 51368"/>
                <a:gd name="connsiteX17" fmla="*/ 46588 w 67308"/>
                <a:gd name="connsiteY17" fmla="*/ 551 h 51368"/>
                <a:gd name="connsiteX18" fmla="*/ 55126 w 67308"/>
                <a:gd name="connsiteY18" fmla="*/ 11149 h 51368"/>
                <a:gd name="connsiteX19" fmla="*/ 58130 w 67308"/>
                <a:gd name="connsiteY19" fmla="*/ 9214 h 51368"/>
                <a:gd name="connsiteX20" fmla="*/ 56744 w 67308"/>
                <a:gd name="connsiteY20" fmla="*/ 12162 h 51368"/>
                <a:gd name="connsiteX21" fmla="*/ 57361 w 67308"/>
                <a:gd name="connsiteY21" fmla="*/ 13422 h 51368"/>
                <a:gd name="connsiteX22" fmla="*/ 58680 w 67308"/>
                <a:gd name="connsiteY22" fmla="*/ 16577 h 51368"/>
                <a:gd name="connsiteX23" fmla="*/ 62321 w 67308"/>
                <a:gd name="connsiteY23" fmla="*/ 16847 h 51368"/>
                <a:gd name="connsiteX24" fmla="*/ 63676 w 67308"/>
                <a:gd name="connsiteY24" fmla="*/ 20042 h 51368"/>
                <a:gd name="connsiteX25" fmla="*/ 62404 w 67308"/>
                <a:gd name="connsiteY25" fmla="*/ 21152 h 51368"/>
                <a:gd name="connsiteX26" fmla="*/ 67256 w 67308"/>
                <a:gd name="connsiteY26" fmla="*/ 22848 h 51368"/>
                <a:gd name="connsiteX27" fmla="*/ 61432 w 67308"/>
                <a:gd name="connsiteY27" fmla="*/ 23839 h 51368"/>
                <a:gd name="connsiteX28" fmla="*/ 60100 w 67308"/>
                <a:gd name="connsiteY28" fmla="*/ 26815 h 51368"/>
                <a:gd name="connsiteX29" fmla="*/ 61711 w 67308"/>
                <a:gd name="connsiteY29" fmla="*/ 32705 h 51368"/>
                <a:gd name="connsiteX30" fmla="*/ 58823 w 67308"/>
                <a:gd name="connsiteY30" fmla="*/ 33074 h 51368"/>
                <a:gd name="connsiteX31" fmla="*/ 55623 w 67308"/>
                <a:gd name="connsiteY31" fmla="*/ 36073 h 51368"/>
                <a:gd name="connsiteX32" fmla="*/ 56244 w 67308"/>
                <a:gd name="connsiteY32" fmla="*/ 41076 h 51368"/>
                <a:gd name="connsiteX33" fmla="*/ 46186 w 67308"/>
                <a:gd name="connsiteY33" fmla="*/ 42760 h 51368"/>
                <a:gd name="connsiteX34" fmla="*/ 43303 w 67308"/>
                <a:gd name="connsiteY34" fmla="*/ 42336 h 51368"/>
                <a:gd name="connsiteX35" fmla="*/ 42111 w 67308"/>
                <a:gd name="connsiteY35" fmla="*/ 43105 h 51368"/>
                <a:gd name="connsiteX36" fmla="*/ 41258 w 67308"/>
                <a:gd name="connsiteY36" fmla="*/ 44986 h 51368"/>
                <a:gd name="connsiteX37" fmla="*/ 36942 w 67308"/>
                <a:gd name="connsiteY37" fmla="*/ 43473 h 51368"/>
                <a:gd name="connsiteX38" fmla="*/ 34145 w 67308"/>
                <a:gd name="connsiteY38" fmla="*/ 43568 h 51368"/>
                <a:gd name="connsiteX0" fmla="*/ 34145 w 67308"/>
                <a:gd name="connsiteY0" fmla="*/ 50498 h 58298"/>
                <a:gd name="connsiteX1" fmla="*/ 23125 w 67308"/>
                <a:gd name="connsiteY1" fmla="*/ 58149 h 58298"/>
                <a:gd name="connsiteX2" fmla="*/ 20557 w 67308"/>
                <a:gd name="connsiteY2" fmla="*/ 55510 h 58298"/>
                <a:gd name="connsiteX3" fmla="*/ 19400 w 67308"/>
                <a:gd name="connsiteY3" fmla="*/ 51128 h 58298"/>
                <a:gd name="connsiteX4" fmla="*/ 11302 w 67308"/>
                <a:gd name="connsiteY4" fmla="*/ 47116 h 58298"/>
                <a:gd name="connsiteX5" fmla="*/ 3791 w 67308"/>
                <a:gd name="connsiteY5" fmla="*/ 42500 h 58298"/>
                <a:gd name="connsiteX6" fmla="*/ 4413 w 67308"/>
                <a:gd name="connsiteY6" fmla="*/ 37240 h 58298"/>
                <a:gd name="connsiteX7" fmla="*/ 63 w 67308"/>
                <a:gd name="connsiteY7" fmla="*/ 24151 h 58298"/>
                <a:gd name="connsiteX8" fmla="*/ 8244 w 67308"/>
                <a:gd name="connsiteY8" fmla="*/ 23549 h 58298"/>
                <a:gd name="connsiteX9" fmla="*/ 10998 w 67308"/>
                <a:gd name="connsiteY9" fmla="*/ 22777 h 58298"/>
                <a:gd name="connsiteX10" fmla="*/ 13705 w 67308"/>
                <a:gd name="connsiteY10" fmla="*/ 15440 h 58298"/>
                <a:gd name="connsiteX11" fmla="*/ 19967 w 67308"/>
                <a:gd name="connsiteY11" fmla="*/ 18039 h 58298"/>
                <a:gd name="connsiteX12" fmla="*/ 25527 w 67308"/>
                <a:gd name="connsiteY12" fmla="*/ 14707 h 58298"/>
                <a:gd name="connsiteX13" fmla="*/ 28347 w 67308"/>
                <a:gd name="connsiteY13" fmla="*/ 15241 h 58298"/>
                <a:gd name="connsiteX14" fmla="*/ 29983 w 67308"/>
                <a:gd name="connsiteY14" fmla="*/ 12001 h 58298"/>
                <a:gd name="connsiteX15" fmla="*/ 33694 w 67308"/>
                <a:gd name="connsiteY15" fmla="*/ 12170 h 58298"/>
                <a:gd name="connsiteX16" fmla="*/ 37915 w 67308"/>
                <a:gd name="connsiteY16" fmla="*/ 8995 h 58298"/>
                <a:gd name="connsiteX17" fmla="*/ 46588 w 67308"/>
                <a:gd name="connsiteY17" fmla="*/ 7481 h 58298"/>
                <a:gd name="connsiteX18" fmla="*/ 51487 w 67308"/>
                <a:gd name="connsiteY18" fmla="*/ 7 h 58298"/>
                <a:gd name="connsiteX19" fmla="*/ 58130 w 67308"/>
                <a:gd name="connsiteY19" fmla="*/ 16144 h 58298"/>
                <a:gd name="connsiteX20" fmla="*/ 56744 w 67308"/>
                <a:gd name="connsiteY20" fmla="*/ 19092 h 58298"/>
                <a:gd name="connsiteX21" fmla="*/ 57361 w 67308"/>
                <a:gd name="connsiteY21" fmla="*/ 20352 h 58298"/>
                <a:gd name="connsiteX22" fmla="*/ 58680 w 67308"/>
                <a:gd name="connsiteY22" fmla="*/ 23507 h 58298"/>
                <a:gd name="connsiteX23" fmla="*/ 62321 w 67308"/>
                <a:gd name="connsiteY23" fmla="*/ 23777 h 58298"/>
                <a:gd name="connsiteX24" fmla="*/ 63676 w 67308"/>
                <a:gd name="connsiteY24" fmla="*/ 26972 h 58298"/>
                <a:gd name="connsiteX25" fmla="*/ 62404 w 67308"/>
                <a:gd name="connsiteY25" fmla="*/ 28082 h 58298"/>
                <a:gd name="connsiteX26" fmla="*/ 67256 w 67308"/>
                <a:gd name="connsiteY26" fmla="*/ 29778 h 58298"/>
                <a:gd name="connsiteX27" fmla="*/ 61432 w 67308"/>
                <a:gd name="connsiteY27" fmla="*/ 30769 h 58298"/>
                <a:gd name="connsiteX28" fmla="*/ 60100 w 67308"/>
                <a:gd name="connsiteY28" fmla="*/ 33745 h 58298"/>
                <a:gd name="connsiteX29" fmla="*/ 61711 w 67308"/>
                <a:gd name="connsiteY29" fmla="*/ 39635 h 58298"/>
                <a:gd name="connsiteX30" fmla="*/ 58823 w 67308"/>
                <a:gd name="connsiteY30" fmla="*/ 40004 h 58298"/>
                <a:gd name="connsiteX31" fmla="*/ 55623 w 67308"/>
                <a:gd name="connsiteY31" fmla="*/ 43003 h 58298"/>
                <a:gd name="connsiteX32" fmla="*/ 56244 w 67308"/>
                <a:gd name="connsiteY32" fmla="*/ 48006 h 58298"/>
                <a:gd name="connsiteX33" fmla="*/ 46186 w 67308"/>
                <a:gd name="connsiteY33" fmla="*/ 49690 h 58298"/>
                <a:gd name="connsiteX34" fmla="*/ 43303 w 67308"/>
                <a:gd name="connsiteY34" fmla="*/ 49266 h 58298"/>
                <a:gd name="connsiteX35" fmla="*/ 42111 w 67308"/>
                <a:gd name="connsiteY35" fmla="*/ 50035 h 58298"/>
                <a:gd name="connsiteX36" fmla="*/ 41258 w 67308"/>
                <a:gd name="connsiteY36" fmla="*/ 51916 h 58298"/>
                <a:gd name="connsiteX37" fmla="*/ 36942 w 67308"/>
                <a:gd name="connsiteY37" fmla="*/ 50403 h 58298"/>
                <a:gd name="connsiteX38" fmla="*/ 34145 w 67308"/>
                <a:gd name="connsiteY38" fmla="*/ 50498 h 58298"/>
                <a:gd name="connsiteX0" fmla="*/ 34145 w 67308"/>
                <a:gd name="connsiteY0" fmla="*/ 50834 h 58634"/>
                <a:gd name="connsiteX1" fmla="*/ 23125 w 67308"/>
                <a:gd name="connsiteY1" fmla="*/ 58485 h 58634"/>
                <a:gd name="connsiteX2" fmla="*/ 20557 w 67308"/>
                <a:gd name="connsiteY2" fmla="*/ 55846 h 58634"/>
                <a:gd name="connsiteX3" fmla="*/ 19400 w 67308"/>
                <a:gd name="connsiteY3" fmla="*/ 51464 h 58634"/>
                <a:gd name="connsiteX4" fmla="*/ 11302 w 67308"/>
                <a:gd name="connsiteY4" fmla="*/ 47452 h 58634"/>
                <a:gd name="connsiteX5" fmla="*/ 3791 w 67308"/>
                <a:gd name="connsiteY5" fmla="*/ 42836 h 58634"/>
                <a:gd name="connsiteX6" fmla="*/ 4413 w 67308"/>
                <a:gd name="connsiteY6" fmla="*/ 37576 h 58634"/>
                <a:gd name="connsiteX7" fmla="*/ 63 w 67308"/>
                <a:gd name="connsiteY7" fmla="*/ 24487 h 58634"/>
                <a:gd name="connsiteX8" fmla="*/ 8244 w 67308"/>
                <a:gd name="connsiteY8" fmla="*/ 23885 h 58634"/>
                <a:gd name="connsiteX9" fmla="*/ 10998 w 67308"/>
                <a:gd name="connsiteY9" fmla="*/ 23113 h 58634"/>
                <a:gd name="connsiteX10" fmla="*/ 13705 w 67308"/>
                <a:gd name="connsiteY10" fmla="*/ 15776 h 58634"/>
                <a:gd name="connsiteX11" fmla="*/ 19967 w 67308"/>
                <a:gd name="connsiteY11" fmla="*/ 18375 h 58634"/>
                <a:gd name="connsiteX12" fmla="*/ 25527 w 67308"/>
                <a:gd name="connsiteY12" fmla="*/ 15043 h 58634"/>
                <a:gd name="connsiteX13" fmla="*/ 28347 w 67308"/>
                <a:gd name="connsiteY13" fmla="*/ 15577 h 58634"/>
                <a:gd name="connsiteX14" fmla="*/ 29983 w 67308"/>
                <a:gd name="connsiteY14" fmla="*/ 12337 h 58634"/>
                <a:gd name="connsiteX15" fmla="*/ 33694 w 67308"/>
                <a:gd name="connsiteY15" fmla="*/ 12506 h 58634"/>
                <a:gd name="connsiteX16" fmla="*/ 37915 w 67308"/>
                <a:gd name="connsiteY16" fmla="*/ 9331 h 58634"/>
                <a:gd name="connsiteX17" fmla="*/ 46588 w 67308"/>
                <a:gd name="connsiteY17" fmla="*/ 7817 h 58634"/>
                <a:gd name="connsiteX18" fmla="*/ 47675 w 67308"/>
                <a:gd name="connsiteY18" fmla="*/ 4714 h 58634"/>
                <a:gd name="connsiteX19" fmla="*/ 51487 w 67308"/>
                <a:gd name="connsiteY19" fmla="*/ 343 h 58634"/>
                <a:gd name="connsiteX20" fmla="*/ 58130 w 67308"/>
                <a:gd name="connsiteY20" fmla="*/ 16480 h 58634"/>
                <a:gd name="connsiteX21" fmla="*/ 56744 w 67308"/>
                <a:gd name="connsiteY21" fmla="*/ 19428 h 58634"/>
                <a:gd name="connsiteX22" fmla="*/ 57361 w 67308"/>
                <a:gd name="connsiteY22" fmla="*/ 20688 h 58634"/>
                <a:gd name="connsiteX23" fmla="*/ 58680 w 67308"/>
                <a:gd name="connsiteY23" fmla="*/ 23843 h 58634"/>
                <a:gd name="connsiteX24" fmla="*/ 62321 w 67308"/>
                <a:gd name="connsiteY24" fmla="*/ 24113 h 58634"/>
                <a:gd name="connsiteX25" fmla="*/ 63676 w 67308"/>
                <a:gd name="connsiteY25" fmla="*/ 27308 h 58634"/>
                <a:gd name="connsiteX26" fmla="*/ 62404 w 67308"/>
                <a:gd name="connsiteY26" fmla="*/ 28418 h 58634"/>
                <a:gd name="connsiteX27" fmla="*/ 67256 w 67308"/>
                <a:gd name="connsiteY27" fmla="*/ 30114 h 58634"/>
                <a:gd name="connsiteX28" fmla="*/ 61432 w 67308"/>
                <a:gd name="connsiteY28" fmla="*/ 31105 h 58634"/>
                <a:gd name="connsiteX29" fmla="*/ 60100 w 67308"/>
                <a:gd name="connsiteY29" fmla="*/ 34081 h 58634"/>
                <a:gd name="connsiteX30" fmla="*/ 61711 w 67308"/>
                <a:gd name="connsiteY30" fmla="*/ 39971 h 58634"/>
                <a:gd name="connsiteX31" fmla="*/ 58823 w 67308"/>
                <a:gd name="connsiteY31" fmla="*/ 40340 h 58634"/>
                <a:gd name="connsiteX32" fmla="*/ 55623 w 67308"/>
                <a:gd name="connsiteY32" fmla="*/ 43339 h 58634"/>
                <a:gd name="connsiteX33" fmla="*/ 56244 w 67308"/>
                <a:gd name="connsiteY33" fmla="*/ 48342 h 58634"/>
                <a:gd name="connsiteX34" fmla="*/ 46186 w 67308"/>
                <a:gd name="connsiteY34" fmla="*/ 50026 h 58634"/>
                <a:gd name="connsiteX35" fmla="*/ 43303 w 67308"/>
                <a:gd name="connsiteY35" fmla="*/ 49602 h 58634"/>
                <a:gd name="connsiteX36" fmla="*/ 42111 w 67308"/>
                <a:gd name="connsiteY36" fmla="*/ 50371 h 58634"/>
                <a:gd name="connsiteX37" fmla="*/ 41258 w 67308"/>
                <a:gd name="connsiteY37" fmla="*/ 52252 h 58634"/>
                <a:gd name="connsiteX38" fmla="*/ 36942 w 67308"/>
                <a:gd name="connsiteY38" fmla="*/ 50739 h 58634"/>
                <a:gd name="connsiteX39" fmla="*/ 34145 w 67308"/>
                <a:gd name="connsiteY39" fmla="*/ 50834 h 58634"/>
                <a:gd name="connsiteX0" fmla="*/ 34145 w 67308"/>
                <a:gd name="connsiteY0" fmla="*/ 50834 h 58634"/>
                <a:gd name="connsiteX1" fmla="*/ 23125 w 67308"/>
                <a:gd name="connsiteY1" fmla="*/ 58485 h 58634"/>
                <a:gd name="connsiteX2" fmla="*/ 20557 w 67308"/>
                <a:gd name="connsiteY2" fmla="*/ 55846 h 58634"/>
                <a:gd name="connsiteX3" fmla="*/ 19400 w 67308"/>
                <a:gd name="connsiteY3" fmla="*/ 51464 h 58634"/>
                <a:gd name="connsiteX4" fmla="*/ 11302 w 67308"/>
                <a:gd name="connsiteY4" fmla="*/ 47452 h 58634"/>
                <a:gd name="connsiteX5" fmla="*/ 3791 w 67308"/>
                <a:gd name="connsiteY5" fmla="*/ 42836 h 58634"/>
                <a:gd name="connsiteX6" fmla="*/ 4413 w 67308"/>
                <a:gd name="connsiteY6" fmla="*/ 37576 h 58634"/>
                <a:gd name="connsiteX7" fmla="*/ 63 w 67308"/>
                <a:gd name="connsiteY7" fmla="*/ 24487 h 58634"/>
                <a:gd name="connsiteX8" fmla="*/ 8244 w 67308"/>
                <a:gd name="connsiteY8" fmla="*/ 23885 h 58634"/>
                <a:gd name="connsiteX9" fmla="*/ 10998 w 67308"/>
                <a:gd name="connsiteY9" fmla="*/ 23113 h 58634"/>
                <a:gd name="connsiteX10" fmla="*/ 13705 w 67308"/>
                <a:gd name="connsiteY10" fmla="*/ 15776 h 58634"/>
                <a:gd name="connsiteX11" fmla="*/ 19967 w 67308"/>
                <a:gd name="connsiteY11" fmla="*/ 18375 h 58634"/>
                <a:gd name="connsiteX12" fmla="*/ 25527 w 67308"/>
                <a:gd name="connsiteY12" fmla="*/ 15043 h 58634"/>
                <a:gd name="connsiteX13" fmla="*/ 28347 w 67308"/>
                <a:gd name="connsiteY13" fmla="*/ 15577 h 58634"/>
                <a:gd name="connsiteX14" fmla="*/ 29983 w 67308"/>
                <a:gd name="connsiteY14" fmla="*/ 12337 h 58634"/>
                <a:gd name="connsiteX15" fmla="*/ 33694 w 67308"/>
                <a:gd name="connsiteY15" fmla="*/ 12506 h 58634"/>
                <a:gd name="connsiteX16" fmla="*/ 37915 w 67308"/>
                <a:gd name="connsiteY16" fmla="*/ 9331 h 58634"/>
                <a:gd name="connsiteX17" fmla="*/ 44934 w 67308"/>
                <a:gd name="connsiteY17" fmla="*/ 6762 h 58634"/>
                <a:gd name="connsiteX18" fmla="*/ 47675 w 67308"/>
                <a:gd name="connsiteY18" fmla="*/ 4714 h 58634"/>
                <a:gd name="connsiteX19" fmla="*/ 51487 w 67308"/>
                <a:gd name="connsiteY19" fmla="*/ 343 h 58634"/>
                <a:gd name="connsiteX20" fmla="*/ 58130 w 67308"/>
                <a:gd name="connsiteY20" fmla="*/ 16480 h 58634"/>
                <a:gd name="connsiteX21" fmla="*/ 56744 w 67308"/>
                <a:gd name="connsiteY21" fmla="*/ 19428 h 58634"/>
                <a:gd name="connsiteX22" fmla="*/ 57361 w 67308"/>
                <a:gd name="connsiteY22" fmla="*/ 20688 h 58634"/>
                <a:gd name="connsiteX23" fmla="*/ 58680 w 67308"/>
                <a:gd name="connsiteY23" fmla="*/ 23843 h 58634"/>
                <a:gd name="connsiteX24" fmla="*/ 62321 w 67308"/>
                <a:gd name="connsiteY24" fmla="*/ 24113 h 58634"/>
                <a:gd name="connsiteX25" fmla="*/ 63676 w 67308"/>
                <a:gd name="connsiteY25" fmla="*/ 27308 h 58634"/>
                <a:gd name="connsiteX26" fmla="*/ 62404 w 67308"/>
                <a:gd name="connsiteY26" fmla="*/ 28418 h 58634"/>
                <a:gd name="connsiteX27" fmla="*/ 67256 w 67308"/>
                <a:gd name="connsiteY27" fmla="*/ 30114 h 58634"/>
                <a:gd name="connsiteX28" fmla="*/ 61432 w 67308"/>
                <a:gd name="connsiteY28" fmla="*/ 31105 h 58634"/>
                <a:gd name="connsiteX29" fmla="*/ 60100 w 67308"/>
                <a:gd name="connsiteY29" fmla="*/ 34081 h 58634"/>
                <a:gd name="connsiteX30" fmla="*/ 61711 w 67308"/>
                <a:gd name="connsiteY30" fmla="*/ 39971 h 58634"/>
                <a:gd name="connsiteX31" fmla="*/ 58823 w 67308"/>
                <a:gd name="connsiteY31" fmla="*/ 40340 h 58634"/>
                <a:gd name="connsiteX32" fmla="*/ 55623 w 67308"/>
                <a:gd name="connsiteY32" fmla="*/ 43339 h 58634"/>
                <a:gd name="connsiteX33" fmla="*/ 56244 w 67308"/>
                <a:gd name="connsiteY33" fmla="*/ 48342 h 58634"/>
                <a:gd name="connsiteX34" fmla="*/ 46186 w 67308"/>
                <a:gd name="connsiteY34" fmla="*/ 50026 h 58634"/>
                <a:gd name="connsiteX35" fmla="*/ 43303 w 67308"/>
                <a:gd name="connsiteY35" fmla="*/ 49602 h 58634"/>
                <a:gd name="connsiteX36" fmla="*/ 42111 w 67308"/>
                <a:gd name="connsiteY36" fmla="*/ 50371 h 58634"/>
                <a:gd name="connsiteX37" fmla="*/ 41258 w 67308"/>
                <a:gd name="connsiteY37" fmla="*/ 52252 h 58634"/>
                <a:gd name="connsiteX38" fmla="*/ 36942 w 67308"/>
                <a:gd name="connsiteY38" fmla="*/ 50739 h 58634"/>
                <a:gd name="connsiteX39" fmla="*/ 34145 w 67308"/>
                <a:gd name="connsiteY39" fmla="*/ 50834 h 58634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58130 w 67308"/>
                <a:gd name="connsiteY21" fmla="*/ 16257 h 58411"/>
                <a:gd name="connsiteX22" fmla="*/ 56744 w 67308"/>
                <a:gd name="connsiteY22" fmla="*/ 19205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6744 w 67308"/>
                <a:gd name="connsiteY22" fmla="*/ 19205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8068 w 67308"/>
                <a:gd name="connsiteY22" fmla="*/ 19469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8068 w 67308"/>
                <a:gd name="connsiteY22" fmla="*/ 19469 h 58411"/>
                <a:gd name="connsiteX23" fmla="*/ 57361 w 67308"/>
                <a:gd name="connsiteY23" fmla="*/ 20465 h 58411"/>
                <a:gd name="connsiteX24" fmla="*/ 60996 w 67308"/>
                <a:gd name="connsiteY24" fmla="*/ 22565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0175 w 67308"/>
                <a:gd name="connsiteY0" fmla="*/ 59449 h 59897"/>
                <a:gd name="connsiteX1" fmla="*/ 23125 w 67308"/>
                <a:gd name="connsiteY1" fmla="*/ 58262 h 59897"/>
                <a:gd name="connsiteX2" fmla="*/ 20557 w 67308"/>
                <a:gd name="connsiteY2" fmla="*/ 55623 h 59897"/>
                <a:gd name="connsiteX3" fmla="*/ 19400 w 67308"/>
                <a:gd name="connsiteY3" fmla="*/ 51241 h 59897"/>
                <a:gd name="connsiteX4" fmla="*/ 11302 w 67308"/>
                <a:gd name="connsiteY4" fmla="*/ 47229 h 59897"/>
                <a:gd name="connsiteX5" fmla="*/ 3791 w 67308"/>
                <a:gd name="connsiteY5" fmla="*/ 42613 h 59897"/>
                <a:gd name="connsiteX6" fmla="*/ 4413 w 67308"/>
                <a:gd name="connsiteY6" fmla="*/ 37353 h 59897"/>
                <a:gd name="connsiteX7" fmla="*/ 63 w 67308"/>
                <a:gd name="connsiteY7" fmla="*/ 24264 h 59897"/>
                <a:gd name="connsiteX8" fmla="*/ 8244 w 67308"/>
                <a:gd name="connsiteY8" fmla="*/ 23662 h 59897"/>
                <a:gd name="connsiteX9" fmla="*/ 10998 w 67308"/>
                <a:gd name="connsiteY9" fmla="*/ 22890 h 59897"/>
                <a:gd name="connsiteX10" fmla="*/ 13705 w 67308"/>
                <a:gd name="connsiteY10" fmla="*/ 15553 h 59897"/>
                <a:gd name="connsiteX11" fmla="*/ 19967 w 67308"/>
                <a:gd name="connsiteY11" fmla="*/ 18152 h 59897"/>
                <a:gd name="connsiteX12" fmla="*/ 25527 w 67308"/>
                <a:gd name="connsiteY12" fmla="*/ 14820 h 59897"/>
                <a:gd name="connsiteX13" fmla="*/ 28347 w 67308"/>
                <a:gd name="connsiteY13" fmla="*/ 15354 h 59897"/>
                <a:gd name="connsiteX14" fmla="*/ 29983 w 67308"/>
                <a:gd name="connsiteY14" fmla="*/ 12114 h 59897"/>
                <a:gd name="connsiteX15" fmla="*/ 33694 w 67308"/>
                <a:gd name="connsiteY15" fmla="*/ 12283 h 59897"/>
                <a:gd name="connsiteX16" fmla="*/ 37915 w 67308"/>
                <a:gd name="connsiteY16" fmla="*/ 9108 h 59897"/>
                <a:gd name="connsiteX17" fmla="*/ 44934 w 67308"/>
                <a:gd name="connsiteY17" fmla="*/ 6539 h 59897"/>
                <a:gd name="connsiteX18" fmla="*/ 47675 w 67308"/>
                <a:gd name="connsiteY18" fmla="*/ 4491 h 59897"/>
                <a:gd name="connsiteX19" fmla="*/ 51487 w 67308"/>
                <a:gd name="connsiteY19" fmla="*/ 120 h 59897"/>
                <a:gd name="connsiteX20" fmla="*/ 62894 w 67308"/>
                <a:gd name="connsiteY20" fmla="*/ 9108 h 59897"/>
                <a:gd name="connsiteX21" fmla="*/ 60446 w 67308"/>
                <a:gd name="connsiteY21" fmla="*/ 16125 h 59897"/>
                <a:gd name="connsiteX22" fmla="*/ 58068 w 67308"/>
                <a:gd name="connsiteY22" fmla="*/ 19469 h 59897"/>
                <a:gd name="connsiteX23" fmla="*/ 57361 w 67308"/>
                <a:gd name="connsiteY23" fmla="*/ 20465 h 59897"/>
                <a:gd name="connsiteX24" fmla="*/ 60996 w 67308"/>
                <a:gd name="connsiteY24" fmla="*/ 22565 h 59897"/>
                <a:gd name="connsiteX25" fmla="*/ 62321 w 67308"/>
                <a:gd name="connsiteY25" fmla="*/ 23890 h 59897"/>
                <a:gd name="connsiteX26" fmla="*/ 63676 w 67308"/>
                <a:gd name="connsiteY26" fmla="*/ 27085 h 59897"/>
                <a:gd name="connsiteX27" fmla="*/ 62404 w 67308"/>
                <a:gd name="connsiteY27" fmla="*/ 28195 h 59897"/>
                <a:gd name="connsiteX28" fmla="*/ 67256 w 67308"/>
                <a:gd name="connsiteY28" fmla="*/ 29891 h 59897"/>
                <a:gd name="connsiteX29" fmla="*/ 61432 w 67308"/>
                <a:gd name="connsiteY29" fmla="*/ 30882 h 59897"/>
                <a:gd name="connsiteX30" fmla="*/ 60100 w 67308"/>
                <a:gd name="connsiteY30" fmla="*/ 33858 h 59897"/>
                <a:gd name="connsiteX31" fmla="*/ 61711 w 67308"/>
                <a:gd name="connsiteY31" fmla="*/ 39748 h 59897"/>
                <a:gd name="connsiteX32" fmla="*/ 58823 w 67308"/>
                <a:gd name="connsiteY32" fmla="*/ 40117 h 59897"/>
                <a:gd name="connsiteX33" fmla="*/ 55623 w 67308"/>
                <a:gd name="connsiteY33" fmla="*/ 43116 h 59897"/>
                <a:gd name="connsiteX34" fmla="*/ 56244 w 67308"/>
                <a:gd name="connsiteY34" fmla="*/ 48119 h 59897"/>
                <a:gd name="connsiteX35" fmla="*/ 46186 w 67308"/>
                <a:gd name="connsiteY35" fmla="*/ 49803 h 59897"/>
                <a:gd name="connsiteX36" fmla="*/ 43303 w 67308"/>
                <a:gd name="connsiteY36" fmla="*/ 49379 h 59897"/>
                <a:gd name="connsiteX37" fmla="*/ 42111 w 67308"/>
                <a:gd name="connsiteY37" fmla="*/ 50148 h 59897"/>
                <a:gd name="connsiteX38" fmla="*/ 41258 w 67308"/>
                <a:gd name="connsiteY38" fmla="*/ 52029 h 59897"/>
                <a:gd name="connsiteX39" fmla="*/ 36942 w 67308"/>
                <a:gd name="connsiteY39" fmla="*/ 50516 h 59897"/>
                <a:gd name="connsiteX40" fmla="*/ 30175 w 67308"/>
                <a:gd name="connsiteY40" fmla="*/ 59449 h 59897"/>
                <a:gd name="connsiteX0" fmla="*/ 30175 w 67308"/>
                <a:gd name="connsiteY0" fmla="*/ 59449 h 62525"/>
                <a:gd name="connsiteX1" fmla="*/ 23125 w 67308"/>
                <a:gd name="connsiteY1" fmla="*/ 58262 h 62525"/>
                <a:gd name="connsiteX2" fmla="*/ 20557 w 67308"/>
                <a:gd name="connsiteY2" fmla="*/ 55623 h 62525"/>
                <a:gd name="connsiteX3" fmla="*/ 19400 w 67308"/>
                <a:gd name="connsiteY3" fmla="*/ 51241 h 62525"/>
                <a:gd name="connsiteX4" fmla="*/ 11302 w 67308"/>
                <a:gd name="connsiteY4" fmla="*/ 47229 h 62525"/>
                <a:gd name="connsiteX5" fmla="*/ 3791 w 67308"/>
                <a:gd name="connsiteY5" fmla="*/ 42613 h 62525"/>
                <a:gd name="connsiteX6" fmla="*/ 4413 w 67308"/>
                <a:gd name="connsiteY6" fmla="*/ 37353 h 62525"/>
                <a:gd name="connsiteX7" fmla="*/ 63 w 67308"/>
                <a:gd name="connsiteY7" fmla="*/ 24264 h 62525"/>
                <a:gd name="connsiteX8" fmla="*/ 8244 w 67308"/>
                <a:gd name="connsiteY8" fmla="*/ 23662 h 62525"/>
                <a:gd name="connsiteX9" fmla="*/ 10998 w 67308"/>
                <a:gd name="connsiteY9" fmla="*/ 22890 h 62525"/>
                <a:gd name="connsiteX10" fmla="*/ 13705 w 67308"/>
                <a:gd name="connsiteY10" fmla="*/ 15553 h 62525"/>
                <a:gd name="connsiteX11" fmla="*/ 19967 w 67308"/>
                <a:gd name="connsiteY11" fmla="*/ 18152 h 62525"/>
                <a:gd name="connsiteX12" fmla="*/ 25527 w 67308"/>
                <a:gd name="connsiteY12" fmla="*/ 14820 h 62525"/>
                <a:gd name="connsiteX13" fmla="*/ 28347 w 67308"/>
                <a:gd name="connsiteY13" fmla="*/ 15354 h 62525"/>
                <a:gd name="connsiteX14" fmla="*/ 29983 w 67308"/>
                <a:gd name="connsiteY14" fmla="*/ 12114 h 62525"/>
                <a:gd name="connsiteX15" fmla="*/ 33694 w 67308"/>
                <a:gd name="connsiteY15" fmla="*/ 12283 h 62525"/>
                <a:gd name="connsiteX16" fmla="*/ 37915 w 67308"/>
                <a:gd name="connsiteY16" fmla="*/ 9108 h 62525"/>
                <a:gd name="connsiteX17" fmla="*/ 44934 w 67308"/>
                <a:gd name="connsiteY17" fmla="*/ 6539 h 62525"/>
                <a:gd name="connsiteX18" fmla="*/ 47675 w 67308"/>
                <a:gd name="connsiteY18" fmla="*/ 4491 h 62525"/>
                <a:gd name="connsiteX19" fmla="*/ 51487 w 67308"/>
                <a:gd name="connsiteY19" fmla="*/ 120 h 62525"/>
                <a:gd name="connsiteX20" fmla="*/ 62894 w 67308"/>
                <a:gd name="connsiteY20" fmla="*/ 9108 h 62525"/>
                <a:gd name="connsiteX21" fmla="*/ 60446 w 67308"/>
                <a:gd name="connsiteY21" fmla="*/ 16125 h 62525"/>
                <a:gd name="connsiteX22" fmla="*/ 58068 w 67308"/>
                <a:gd name="connsiteY22" fmla="*/ 19469 h 62525"/>
                <a:gd name="connsiteX23" fmla="*/ 57361 w 67308"/>
                <a:gd name="connsiteY23" fmla="*/ 20465 h 62525"/>
                <a:gd name="connsiteX24" fmla="*/ 60996 w 67308"/>
                <a:gd name="connsiteY24" fmla="*/ 22565 h 62525"/>
                <a:gd name="connsiteX25" fmla="*/ 62321 w 67308"/>
                <a:gd name="connsiteY25" fmla="*/ 23890 h 62525"/>
                <a:gd name="connsiteX26" fmla="*/ 63676 w 67308"/>
                <a:gd name="connsiteY26" fmla="*/ 27085 h 62525"/>
                <a:gd name="connsiteX27" fmla="*/ 62404 w 67308"/>
                <a:gd name="connsiteY27" fmla="*/ 28195 h 62525"/>
                <a:gd name="connsiteX28" fmla="*/ 67256 w 67308"/>
                <a:gd name="connsiteY28" fmla="*/ 29891 h 62525"/>
                <a:gd name="connsiteX29" fmla="*/ 61432 w 67308"/>
                <a:gd name="connsiteY29" fmla="*/ 30882 h 62525"/>
                <a:gd name="connsiteX30" fmla="*/ 60100 w 67308"/>
                <a:gd name="connsiteY30" fmla="*/ 33858 h 62525"/>
                <a:gd name="connsiteX31" fmla="*/ 61711 w 67308"/>
                <a:gd name="connsiteY31" fmla="*/ 39748 h 62525"/>
                <a:gd name="connsiteX32" fmla="*/ 58823 w 67308"/>
                <a:gd name="connsiteY32" fmla="*/ 40117 h 62525"/>
                <a:gd name="connsiteX33" fmla="*/ 55623 w 67308"/>
                <a:gd name="connsiteY33" fmla="*/ 43116 h 62525"/>
                <a:gd name="connsiteX34" fmla="*/ 56244 w 67308"/>
                <a:gd name="connsiteY34" fmla="*/ 48119 h 62525"/>
                <a:gd name="connsiteX35" fmla="*/ 46186 w 67308"/>
                <a:gd name="connsiteY35" fmla="*/ 49803 h 62525"/>
                <a:gd name="connsiteX36" fmla="*/ 43303 w 67308"/>
                <a:gd name="connsiteY36" fmla="*/ 49379 h 62525"/>
                <a:gd name="connsiteX37" fmla="*/ 42111 w 67308"/>
                <a:gd name="connsiteY37" fmla="*/ 50148 h 62525"/>
                <a:gd name="connsiteX38" fmla="*/ 41258 w 67308"/>
                <a:gd name="connsiteY38" fmla="*/ 52029 h 62525"/>
                <a:gd name="connsiteX39" fmla="*/ 32972 w 67308"/>
                <a:gd name="connsiteY39" fmla="*/ 62256 h 62525"/>
                <a:gd name="connsiteX40" fmla="*/ 30175 w 67308"/>
                <a:gd name="connsiteY40" fmla="*/ 59449 h 6252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2111 w 67308"/>
                <a:gd name="connsiteY37" fmla="*/ 50148 h 63235"/>
                <a:gd name="connsiteX38" fmla="*/ 41258 w 67308"/>
                <a:gd name="connsiteY38" fmla="*/ 52029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2111 w 67308"/>
                <a:gd name="connsiteY37" fmla="*/ 50148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8891 w 67308"/>
                <a:gd name="connsiteY34" fmla="*/ 55110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60751 w 67308"/>
                <a:gd name="connsiteY33" fmla="*/ 53669 h 63235"/>
                <a:gd name="connsiteX34" fmla="*/ 58891 w 67308"/>
                <a:gd name="connsiteY34" fmla="*/ 55110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939"/>
                <a:gd name="connsiteY0" fmla="*/ 59449 h 63235"/>
                <a:gd name="connsiteX1" fmla="*/ 23125 w 67939"/>
                <a:gd name="connsiteY1" fmla="*/ 58262 h 63235"/>
                <a:gd name="connsiteX2" fmla="*/ 20557 w 67939"/>
                <a:gd name="connsiteY2" fmla="*/ 55623 h 63235"/>
                <a:gd name="connsiteX3" fmla="*/ 19400 w 67939"/>
                <a:gd name="connsiteY3" fmla="*/ 51241 h 63235"/>
                <a:gd name="connsiteX4" fmla="*/ 11302 w 67939"/>
                <a:gd name="connsiteY4" fmla="*/ 47229 h 63235"/>
                <a:gd name="connsiteX5" fmla="*/ 3791 w 67939"/>
                <a:gd name="connsiteY5" fmla="*/ 42613 h 63235"/>
                <a:gd name="connsiteX6" fmla="*/ 4413 w 67939"/>
                <a:gd name="connsiteY6" fmla="*/ 37353 h 63235"/>
                <a:gd name="connsiteX7" fmla="*/ 63 w 67939"/>
                <a:gd name="connsiteY7" fmla="*/ 24264 h 63235"/>
                <a:gd name="connsiteX8" fmla="*/ 8244 w 67939"/>
                <a:gd name="connsiteY8" fmla="*/ 23662 h 63235"/>
                <a:gd name="connsiteX9" fmla="*/ 10998 w 67939"/>
                <a:gd name="connsiteY9" fmla="*/ 22890 h 63235"/>
                <a:gd name="connsiteX10" fmla="*/ 13705 w 67939"/>
                <a:gd name="connsiteY10" fmla="*/ 15553 h 63235"/>
                <a:gd name="connsiteX11" fmla="*/ 19967 w 67939"/>
                <a:gd name="connsiteY11" fmla="*/ 18152 h 63235"/>
                <a:gd name="connsiteX12" fmla="*/ 25527 w 67939"/>
                <a:gd name="connsiteY12" fmla="*/ 14820 h 63235"/>
                <a:gd name="connsiteX13" fmla="*/ 28347 w 67939"/>
                <a:gd name="connsiteY13" fmla="*/ 15354 h 63235"/>
                <a:gd name="connsiteX14" fmla="*/ 29983 w 67939"/>
                <a:gd name="connsiteY14" fmla="*/ 12114 h 63235"/>
                <a:gd name="connsiteX15" fmla="*/ 33694 w 67939"/>
                <a:gd name="connsiteY15" fmla="*/ 12283 h 63235"/>
                <a:gd name="connsiteX16" fmla="*/ 37915 w 67939"/>
                <a:gd name="connsiteY16" fmla="*/ 9108 h 63235"/>
                <a:gd name="connsiteX17" fmla="*/ 44934 w 67939"/>
                <a:gd name="connsiteY17" fmla="*/ 6539 h 63235"/>
                <a:gd name="connsiteX18" fmla="*/ 47675 w 67939"/>
                <a:gd name="connsiteY18" fmla="*/ 4491 h 63235"/>
                <a:gd name="connsiteX19" fmla="*/ 51487 w 67939"/>
                <a:gd name="connsiteY19" fmla="*/ 120 h 63235"/>
                <a:gd name="connsiteX20" fmla="*/ 62894 w 67939"/>
                <a:gd name="connsiteY20" fmla="*/ 9108 h 63235"/>
                <a:gd name="connsiteX21" fmla="*/ 60446 w 67939"/>
                <a:gd name="connsiteY21" fmla="*/ 16125 h 63235"/>
                <a:gd name="connsiteX22" fmla="*/ 58068 w 67939"/>
                <a:gd name="connsiteY22" fmla="*/ 19469 h 63235"/>
                <a:gd name="connsiteX23" fmla="*/ 57361 w 67939"/>
                <a:gd name="connsiteY23" fmla="*/ 20465 h 63235"/>
                <a:gd name="connsiteX24" fmla="*/ 60996 w 67939"/>
                <a:gd name="connsiteY24" fmla="*/ 22565 h 63235"/>
                <a:gd name="connsiteX25" fmla="*/ 62321 w 67939"/>
                <a:gd name="connsiteY25" fmla="*/ 23890 h 63235"/>
                <a:gd name="connsiteX26" fmla="*/ 63676 w 67939"/>
                <a:gd name="connsiteY26" fmla="*/ 27085 h 63235"/>
                <a:gd name="connsiteX27" fmla="*/ 62404 w 67939"/>
                <a:gd name="connsiteY27" fmla="*/ 28195 h 63235"/>
                <a:gd name="connsiteX28" fmla="*/ 67256 w 67939"/>
                <a:gd name="connsiteY28" fmla="*/ 29891 h 63235"/>
                <a:gd name="connsiteX29" fmla="*/ 61432 w 67939"/>
                <a:gd name="connsiteY29" fmla="*/ 30882 h 63235"/>
                <a:gd name="connsiteX30" fmla="*/ 60100 w 67939"/>
                <a:gd name="connsiteY30" fmla="*/ 33858 h 63235"/>
                <a:gd name="connsiteX31" fmla="*/ 61711 w 67939"/>
                <a:gd name="connsiteY31" fmla="*/ 39748 h 63235"/>
                <a:gd name="connsiteX32" fmla="*/ 67756 w 67939"/>
                <a:gd name="connsiteY32" fmla="*/ 56211 h 63235"/>
                <a:gd name="connsiteX33" fmla="*/ 60751 w 67939"/>
                <a:gd name="connsiteY33" fmla="*/ 53669 h 63235"/>
                <a:gd name="connsiteX34" fmla="*/ 58891 w 67939"/>
                <a:gd name="connsiteY34" fmla="*/ 55110 h 63235"/>
                <a:gd name="connsiteX35" fmla="*/ 55284 w 67939"/>
                <a:gd name="connsiteY35" fmla="*/ 59169 h 63235"/>
                <a:gd name="connsiteX36" fmla="*/ 50582 w 67939"/>
                <a:gd name="connsiteY36" fmla="*/ 55579 h 63235"/>
                <a:gd name="connsiteX37" fmla="*/ 47405 w 67939"/>
                <a:gd name="connsiteY37" fmla="*/ 58591 h 63235"/>
                <a:gd name="connsiteX38" fmla="*/ 38942 w 67939"/>
                <a:gd name="connsiteY38" fmla="*/ 57437 h 63235"/>
                <a:gd name="connsiteX39" fmla="*/ 37584 w 67939"/>
                <a:gd name="connsiteY39" fmla="*/ 62402 h 63235"/>
                <a:gd name="connsiteX40" fmla="*/ 32972 w 67939"/>
                <a:gd name="connsiteY40" fmla="*/ 62256 h 63235"/>
                <a:gd name="connsiteX41" fmla="*/ 30175 w 67939"/>
                <a:gd name="connsiteY41" fmla="*/ 59449 h 63235"/>
                <a:gd name="connsiteX0" fmla="*/ 30175 w 69324"/>
                <a:gd name="connsiteY0" fmla="*/ 59449 h 63235"/>
                <a:gd name="connsiteX1" fmla="*/ 23125 w 69324"/>
                <a:gd name="connsiteY1" fmla="*/ 58262 h 63235"/>
                <a:gd name="connsiteX2" fmla="*/ 20557 w 69324"/>
                <a:gd name="connsiteY2" fmla="*/ 55623 h 63235"/>
                <a:gd name="connsiteX3" fmla="*/ 19400 w 69324"/>
                <a:gd name="connsiteY3" fmla="*/ 51241 h 63235"/>
                <a:gd name="connsiteX4" fmla="*/ 11302 w 69324"/>
                <a:gd name="connsiteY4" fmla="*/ 47229 h 63235"/>
                <a:gd name="connsiteX5" fmla="*/ 3791 w 69324"/>
                <a:gd name="connsiteY5" fmla="*/ 42613 h 63235"/>
                <a:gd name="connsiteX6" fmla="*/ 4413 w 69324"/>
                <a:gd name="connsiteY6" fmla="*/ 37353 h 63235"/>
                <a:gd name="connsiteX7" fmla="*/ 63 w 69324"/>
                <a:gd name="connsiteY7" fmla="*/ 24264 h 63235"/>
                <a:gd name="connsiteX8" fmla="*/ 8244 w 69324"/>
                <a:gd name="connsiteY8" fmla="*/ 23662 h 63235"/>
                <a:gd name="connsiteX9" fmla="*/ 10998 w 69324"/>
                <a:gd name="connsiteY9" fmla="*/ 22890 h 63235"/>
                <a:gd name="connsiteX10" fmla="*/ 13705 w 69324"/>
                <a:gd name="connsiteY10" fmla="*/ 15553 h 63235"/>
                <a:gd name="connsiteX11" fmla="*/ 19967 w 69324"/>
                <a:gd name="connsiteY11" fmla="*/ 18152 h 63235"/>
                <a:gd name="connsiteX12" fmla="*/ 25527 w 69324"/>
                <a:gd name="connsiteY12" fmla="*/ 14820 h 63235"/>
                <a:gd name="connsiteX13" fmla="*/ 28347 w 69324"/>
                <a:gd name="connsiteY13" fmla="*/ 15354 h 63235"/>
                <a:gd name="connsiteX14" fmla="*/ 29983 w 69324"/>
                <a:gd name="connsiteY14" fmla="*/ 12114 h 63235"/>
                <a:gd name="connsiteX15" fmla="*/ 33694 w 69324"/>
                <a:gd name="connsiteY15" fmla="*/ 12283 h 63235"/>
                <a:gd name="connsiteX16" fmla="*/ 37915 w 69324"/>
                <a:gd name="connsiteY16" fmla="*/ 9108 h 63235"/>
                <a:gd name="connsiteX17" fmla="*/ 44934 w 69324"/>
                <a:gd name="connsiteY17" fmla="*/ 6539 h 63235"/>
                <a:gd name="connsiteX18" fmla="*/ 47675 w 69324"/>
                <a:gd name="connsiteY18" fmla="*/ 4491 h 63235"/>
                <a:gd name="connsiteX19" fmla="*/ 51487 w 69324"/>
                <a:gd name="connsiteY19" fmla="*/ 120 h 63235"/>
                <a:gd name="connsiteX20" fmla="*/ 62894 w 69324"/>
                <a:gd name="connsiteY20" fmla="*/ 9108 h 63235"/>
                <a:gd name="connsiteX21" fmla="*/ 60446 w 69324"/>
                <a:gd name="connsiteY21" fmla="*/ 16125 h 63235"/>
                <a:gd name="connsiteX22" fmla="*/ 58068 w 69324"/>
                <a:gd name="connsiteY22" fmla="*/ 19469 h 63235"/>
                <a:gd name="connsiteX23" fmla="*/ 57361 w 69324"/>
                <a:gd name="connsiteY23" fmla="*/ 20465 h 63235"/>
                <a:gd name="connsiteX24" fmla="*/ 60996 w 69324"/>
                <a:gd name="connsiteY24" fmla="*/ 22565 h 63235"/>
                <a:gd name="connsiteX25" fmla="*/ 62321 w 69324"/>
                <a:gd name="connsiteY25" fmla="*/ 23890 h 63235"/>
                <a:gd name="connsiteX26" fmla="*/ 63676 w 69324"/>
                <a:gd name="connsiteY26" fmla="*/ 27085 h 63235"/>
                <a:gd name="connsiteX27" fmla="*/ 62404 w 69324"/>
                <a:gd name="connsiteY27" fmla="*/ 28195 h 63235"/>
                <a:gd name="connsiteX28" fmla="*/ 67256 w 69324"/>
                <a:gd name="connsiteY28" fmla="*/ 29891 h 63235"/>
                <a:gd name="connsiteX29" fmla="*/ 61432 w 69324"/>
                <a:gd name="connsiteY29" fmla="*/ 30882 h 63235"/>
                <a:gd name="connsiteX30" fmla="*/ 60100 w 69324"/>
                <a:gd name="connsiteY30" fmla="*/ 33858 h 63235"/>
                <a:gd name="connsiteX31" fmla="*/ 69320 w 69324"/>
                <a:gd name="connsiteY31" fmla="*/ 53731 h 63235"/>
                <a:gd name="connsiteX32" fmla="*/ 67756 w 69324"/>
                <a:gd name="connsiteY32" fmla="*/ 56211 h 63235"/>
                <a:gd name="connsiteX33" fmla="*/ 60751 w 69324"/>
                <a:gd name="connsiteY33" fmla="*/ 53669 h 63235"/>
                <a:gd name="connsiteX34" fmla="*/ 58891 w 69324"/>
                <a:gd name="connsiteY34" fmla="*/ 55110 h 63235"/>
                <a:gd name="connsiteX35" fmla="*/ 55284 w 69324"/>
                <a:gd name="connsiteY35" fmla="*/ 59169 h 63235"/>
                <a:gd name="connsiteX36" fmla="*/ 50582 w 69324"/>
                <a:gd name="connsiteY36" fmla="*/ 55579 h 63235"/>
                <a:gd name="connsiteX37" fmla="*/ 47405 w 69324"/>
                <a:gd name="connsiteY37" fmla="*/ 58591 h 63235"/>
                <a:gd name="connsiteX38" fmla="*/ 38942 w 69324"/>
                <a:gd name="connsiteY38" fmla="*/ 57437 h 63235"/>
                <a:gd name="connsiteX39" fmla="*/ 37584 w 69324"/>
                <a:gd name="connsiteY39" fmla="*/ 62402 h 63235"/>
                <a:gd name="connsiteX40" fmla="*/ 32972 w 69324"/>
                <a:gd name="connsiteY40" fmla="*/ 62256 h 63235"/>
                <a:gd name="connsiteX41" fmla="*/ 30175 w 69324"/>
                <a:gd name="connsiteY41" fmla="*/ 59449 h 63235"/>
                <a:gd name="connsiteX0" fmla="*/ 30175 w 76944"/>
                <a:gd name="connsiteY0" fmla="*/ 59449 h 63235"/>
                <a:gd name="connsiteX1" fmla="*/ 23125 w 76944"/>
                <a:gd name="connsiteY1" fmla="*/ 58262 h 63235"/>
                <a:gd name="connsiteX2" fmla="*/ 20557 w 76944"/>
                <a:gd name="connsiteY2" fmla="*/ 55623 h 63235"/>
                <a:gd name="connsiteX3" fmla="*/ 19400 w 76944"/>
                <a:gd name="connsiteY3" fmla="*/ 51241 h 63235"/>
                <a:gd name="connsiteX4" fmla="*/ 11302 w 76944"/>
                <a:gd name="connsiteY4" fmla="*/ 47229 h 63235"/>
                <a:gd name="connsiteX5" fmla="*/ 3791 w 76944"/>
                <a:gd name="connsiteY5" fmla="*/ 42613 h 63235"/>
                <a:gd name="connsiteX6" fmla="*/ 4413 w 76944"/>
                <a:gd name="connsiteY6" fmla="*/ 37353 h 63235"/>
                <a:gd name="connsiteX7" fmla="*/ 63 w 76944"/>
                <a:gd name="connsiteY7" fmla="*/ 24264 h 63235"/>
                <a:gd name="connsiteX8" fmla="*/ 8244 w 76944"/>
                <a:gd name="connsiteY8" fmla="*/ 23662 h 63235"/>
                <a:gd name="connsiteX9" fmla="*/ 10998 w 76944"/>
                <a:gd name="connsiteY9" fmla="*/ 22890 h 63235"/>
                <a:gd name="connsiteX10" fmla="*/ 13705 w 76944"/>
                <a:gd name="connsiteY10" fmla="*/ 15553 h 63235"/>
                <a:gd name="connsiteX11" fmla="*/ 19967 w 76944"/>
                <a:gd name="connsiteY11" fmla="*/ 18152 h 63235"/>
                <a:gd name="connsiteX12" fmla="*/ 25527 w 76944"/>
                <a:gd name="connsiteY12" fmla="*/ 14820 h 63235"/>
                <a:gd name="connsiteX13" fmla="*/ 28347 w 76944"/>
                <a:gd name="connsiteY13" fmla="*/ 15354 h 63235"/>
                <a:gd name="connsiteX14" fmla="*/ 29983 w 76944"/>
                <a:gd name="connsiteY14" fmla="*/ 12114 h 63235"/>
                <a:gd name="connsiteX15" fmla="*/ 33694 w 76944"/>
                <a:gd name="connsiteY15" fmla="*/ 12283 h 63235"/>
                <a:gd name="connsiteX16" fmla="*/ 37915 w 76944"/>
                <a:gd name="connsiteY16" fmla="*/ 9108 h 63235"/>
                <a:gd name="connsiteX17" fmla="*/ 44934 w 76944"/>
                <a:gd name="connsiteY17" fmla="*/ 6539 h 63235"/>
                <a:gd name="connsiteX18" fmla="*/ 47675 w 76944"/>
                <a:gd name="connsiteY18" fmla="*/ 4491 h 63235"/>
                <a:gd name="connsiteX19" fmla="*/ 51487 w 76944"/>
                <a:gd name="connsiteY19" fmla="*/ 120 h 63235"/>
                <a:gd name="connsiteX20" fmla="*/ 62894 w 76944"/>
                <a:gd name="connsiteY20" fmla="*/ 9108 h 63235"/>
                <a:gd name="connsiteX21" fmla="*/ 60446 w 76944"/>
                <a:gd name="connsiteY21" fmla="*/ 16125 h 63235"/>
                <a:gd name="connsiteX22" fmla="*/ 58068 w 76944"/>
                <a:gd name="connsiteY22" fmla="*/ 19469 h 63235"/>
                <a:gd name="connsiteX23" fmla="*/ 57361 w 76944"/>
                <a:gd name="connsiteY23" fmla="*/ 20465 h 63235"/>
                <a:gd name="connsiteX24" fmla="*/ 60996 w 76944"/>
                <a:gd name="connsiteY24" fmla="*/ 22565 h 63235"/>
                <a:gd name="connsiteX25" fmla="*/ 62321 w 76944"/>
                <a:gd name="connsiteY25" fmla="*/ 23890 h 63235"/>
                <a:gd name="connsiteX26" fmla="*/ 63676 w 76944"/>
                <a:gd name="connsiteY26" fmla="*/ 27085 h 63235"/>
                <a:gd name="connsiteX27" fmla="*/ 62404 w 76944"/>
                <a:gd name="connsiteY27" fmla="*/ 28195 h 63235"/>
                <a:gd name="connsiteX28" fmla="*/ 67256 w 76944"/>
                <a:gd name="connsiteY28" fmla="*/ 29891 h 63235"/>
                <a:gd name="connsiteX29" fmla="*/ 61432 w 76944"/>
                <a:gd name="connsiteY29" fmla="*/ 30882 h 63235"/>
                <a:gd name="connsiteX30" fmla="*/ 76808 w 76944"/>
                <a:gd name="connsiteY30" fmla="*/ 52062 h 63235"/>
                <a:gd name="connsiteX31" fmla="*/ 69320 w 76944"/>
                <a:gd name="connsiteY31" fmla="*/ 53731 h 63235"/>
                <a:gd name="connsiteX32" fmla="*/ 67756 w 76944"/>
                <a:gd name="connsiteY32" fmla="*/ 56211 h 63235"/>
                <a:gd name="connsiteX33" fmla="*/ 60751 w 76944"/>
                <a:gd name="connsiteY33" fmla="*/ 53669 h 63235"/>
                <a:gd name="connsiteX34" fmla="*/ 58891 w 76944"/>
                <a:gd name="connsiteY34" fmla="*/ 55110 h 63235"/>
                <a:gd name="connsiteX35" fmla="*/ 55284 w 76944"/>
                <a:gd name="connsiteY35" fmla="*/ 59169 h 63235"/>
                <a:gd name="connsiteX36" fmla="*/ 50582 w 76944"/>
                <a:gd name="connsiteY36" fmla="*/ 55579 h 63235"/>
                <a:gd name="connsiteX37" fmla="*/ 47405 w 76944"/>
                <a:gd name="connsiteY37" fmla="*/ 58591 h 63235"/>
                <a:gd name="connsiteX38" fmla="*/ 38942 w 76944"/>
                <a:gd name="connsiteY38" fmla="*/ 57437 h 63235"/>
                <a:gd name="connsiteX39" fmla="*/ 37584 w 76944"/>
                <a:gd name="connsiteY39" fmla="*/ 62402 h 63235"/>
                <a:gd name="connsiteX40" fmla="*/ 32972 w 76944"/>
                <a:gd name="connsiteY40" fmla="*/ 62256 h 63235"/>
                <a:gd name="connsiteX41" fmla="*/ 30175 w 76944"/>
                <a:gd name="connsiteY41" fmla="*/ 59449 h 63235"/>
                <a:gd name="connsiteX0" fmla="*/ 30175 w 76874"/>
                <a:gd name="connsiteY0" fmla="*/ 59449 h 63235"/>
                <a:gd name="connsiteX1" fmla="*/ 23125 w 76874"/>
                <a:gd name="connsiteY1" fmla="*/ 58262 h 63235"/>
                <a:gd name="connsiteX2" fmla="*/ 20557 w 76874"/>
                <a:gd name="connsiteY2" fmla="*/ 55623 h 63235"/>
                <a:gd name="connsiteX3" fmla="*/ 19400 w 76874"/>
                <a:gd name="connsiteY3" fmla="*/ 51241 h 63235"/>
                <a:gd name="connsiteX4" fmla="*/ 11302 w 76874"/>
                <a:gd name="connsiteY4" fmla="*/ 47229 h 63235"/>
                <a:gd name="connsiteX5" fmla="*/ 3791 w 76874"/>
                <a:gd name="connsiteY5" fmla="*/ 42613 h 63235"/>
                <a:gd name="connsiteX6" fmla="*/ 4413 w 76874"/>
                <a:gd name="connsiteY6" fmla="*/ 37353 h 63235"/>
                <a:gd name="connsiteX7" fmla="*/ 63 w 76874"/>
                <a:gd name="connsiteY7" fmla="*/ 24264 h 63235"/>
                <a:gd name="connsiteX8" fmla="*/ 8244 w 76874"/>
                <a:gd name="connsiteY8" fmla="*/ 23662 h 63235"/>
                <a:gd name="connsiteX9" fmla="*/ 10998 w 76874"/>
                <a:gd name="connsiteY9" fmla="*/ 22890 h 63235"/>
                <a:gd name="connsiteX10" fmla="*/ 13705 w 76874"/>
                <a:gd name="connsiteY10" fmla="*/ 15553 h 63235"/>
                <a:gd name="connsiteX11" fmla="*/ 19967 w 76874"/>
                <a:gd name="connsiteY11" fmla="*/ 18152 h 63235"/>
                <a:gd name="connsiteX12" fmla="*/ 25527 w 76874"/>
                <a:gd name="connsiteY12" fmla="*/ 14820 h 63235"/>
                <a:gd name="connsiteX13" fmla="*/ 28347 w 76874"/>
                <a:gd name="connsiteY13" fmla="*/ 15354 h 63235"/>
                <a:gd name="connsiteX14" fmla="*/ 29983 w 76874"/>
                <a:gd name="connsiteY14" fmla="*/ 12114 h 63235"/>
                <a:gd name="connsiteX15" fmla="*/ 33694 w 76874"/>
                <a:gd name="connsiteY15" fmla="*/ 12283 h 63235"/>
                <a:gd name="connsiteX16" fmla="*/ 37915 w 76874"/>
                <a:gd name="connsiteY16" fmla="*/ 9108 h 63235"/>
                <a:gd name="connsiteX17" fmla="*/ 44934 w 76874"/>
                <a:gd name="connsiteY17" fmla="*/ 6539 h 63235"/>
                <a:gd name="connsiteX18" fmla="*/ 47675 w 76874"/>
                <a:gd name="connsiteY18" fmla="*/ 4491 h 63235"/>
                <a:gd name="connsiteX19" fmla="*/ 51487 w 76874"/>
                <a:gd name="connsiteY19" fmla="*/ 120 h 63235"/>
                <a:gd name="connsiteX20" fmla="*/ 62894 w 76874"/>
                <a:gd name="connsiteY20" fmla="*/ 9108 h 63235"/>
                <a:gd name="connsiteX21" fmla="*/ 60446 w 76874"/>
                <a:gd name="connsiteY21" fmla="*/ 16125 h 63235"/>
                <a:gd name="connsiteX22" fmla="*/ 58068 w 76874"/>
                <a:gd name="connsiteY22" fmla="*/ 19469 h 63235"/>
                <a:gd name="connsiteX23" fmla="*/ 57361 w 76874"/>
                <a:gd name="connsiteY23" fmla="*/ 20465 h 63235"/>
                <a:gd name="connsiteX24" fmla="*/ 60996 w 76874"/>
                <a:gd name="connsiteY24" fmla="*/ 22565 h 63235"/>
                <a:gd name="connsiteX25" fmla="*/ 62321 w 76874"/>
                <a:gd name="connsiteY25" fmla="*/ 23890 h 63235"/>
                <a:gd name="connsiteX26" fmla="*/ 63676 w 76874"/>
                <a:gd name="connsiteY26" fmla="*/ 27085 h 63235"/>
                <a:gd name="connsiteX27" fmla="*/ 62404 w 76874"/>
                <a:gd name="connsiteY27" fmla="*/ 28195 h 63235"/>
                <a:gd name="connsiteX28" fmla="*/ 67256 w 76874"/>
                <a:gd name="connsiteY28" fmla="*/ 29891 h 63235"/>
                <a:gd name="connsiteX29" fmla="*/ 72681 w 76874"/>
                <a:gd name="connsiteY29" fmla="*/ 44337 h 63235"/>
                <a:gd name="connsiteX30" fmla="*/ 76808 w 76874"/>
                <a:gd name="connsiteY30" fmla="*/ 52062 h 63235"/>
                <a:gd name="connsiteX31" fmla="*/ 69320 w 76874"/>
                <a:gd name="connsiteY31" fmla="*/ 53731 h 63235"/>
                <a:gd name="connsiteX32" fmla="*/ 67756 w 76874"/>
                <a:gd name="connsiteY32" fmla="*/ 56211 h 63235"/>
                <a:gd name="connsiteX33" fmla="*/ 60751 w 76874"/>
                <a:gd name="connsiteY33" fmla="*/ 53669 h 63235"/>
                <a:gd name="connsiteX34" fmla="*/ 58891 w 76874"/>
                <a:gd name="connsiteY34" fmla="*/ 55110 h 63235"/>
                <a:gd name="connsiteX35" fmla="*/ 55284 w 76874"/>
                <a:gd name="connsiteY35" fmla="*/ 59169 h 63235"/>
                <a:gd name="connsiteX36" fmla="*/ 50582 w 76874"/>
                <a:gd name="connsiteY36" fmla="*/ 55579 h 63235"/>
                <a:gd name="connsiteX37" fmla="*/ 47405 w 76874"/>
                <a:gd name="connsiteY37" fmla="*/ 58591 h 63235"/>
                <a:gd name="connsiteX38" fmla="*/ 38942 w 76874"/>
                <a:gd name="connsiteY38" fmla="*/ 57437 h 63235"/>
                <a:gd name="connsiteX39" fmla="*/ 37584 w 76874"/>
                <a:gd name="connsiteY39" fmla="*/ 62402 h 63235"/>
                <a:gd name="connsiteX40" fmla="*/ 32972 w 76874"/>
                <a:gd name="connsiteY40" fmla="*/ 62256 h 63235"/>
                <a:gd name="connsiteX41" fmla="*/ 30175 w 76874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3676 w 76855"/>
                <a:gd name="connsiteY26" fmla="*/ 27085 h 63235"/>
                <a:gd name="connsiteX27" fmla="*/ 62404 w 76855"/>
                <a:gd name="connsiteY27" fmla="*/ 28195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3676 w 76855"/>
                <a:gd name="connsiteY26" fmla="*/ 27085 h 63235"/>
                <a:gd name="connsiteX27" fmla="*/ 70510 w 76855"/>
                <a:gd name="connsiteY27" fmla="*/ 31889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8473 w 76855"/>
                <a:gd name="connsiteY26" fmla="*/ 21413 h 63235"/>
                <a:gd name="connsiteX27" fmla="*/ 70510 w 76855"/>
                <a:gd name="connsiteY27" fmla="*/ 31889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8473 w 76855"/>
                <a:gd name="connsiteY25" fmla="*/ 21413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6323 w 76855"/>
                <a:gd name="connsiteY25" fmla="*/ 23260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7316 w 76855"/>
                <a:gd name="connsiteY25" fmla="*/ 22996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60996 w 76855"/>
                <a:gd name="connsiteY23" fmla="*/ 22565 h 63235"/>
                <a:gd name="connsiteX24" fmla="*/ 67316 w 76855"/>
                <a:gd name="connsiteY24" fmla="*/ 22996 h 63235"/>
                <a:gd name="connsiteX25" fmla="*/ 70510 w 76855"/>
                <a:gd name="connsiteY25" fmla="*/ 31889 h 63235"/>
                <a:gd name="connsiteX26" fmla="*/ 76354 w 76855"/>
                <a:gd name="connsiteY26" fmla="*/ 43214 h 63235"/>
                <a:gd name="connsiteX27" fmla="*/ 72681 w 76855"/>
                <a:gd name="connsiteY27" fmla="*/ 44337 h 63235"/>
                <a:gd name="connsiteX28" fmla="*/ 76808 w 76855"/>
                <a:gd name="connsiteY28" fmla="*/ 52062 h 63235"/>
                <a:gd name="connsiteX29" fmla="*/ 69320 w 76855"/>
                <a:gd name="connsiteY29" fmla="*/ 53731 h 63235"/>
                <a:gd name="connsiteX30" fmla="*/ 67756 w 76855"/>
                <a:gd name="connsiteY30" fmla="*/ 56211 h 63235"/>
                <a:gd name="connsiteX31" fmla="*/ 60751 w 76855"/>
                <a:gd name="connsiteY31" fmla="*/ 53669 h 63235"/>
                <a:gd name="connsiteX32" fmla="*/ 58891 w 76855"/>
                <a:gd name="connsiteY32" fmla="*/ 55110 h 63235"/>
                <a:gd name="connsiteX33" fmla="*/ 55284 w 76855"/>
                <a:gd name="connsiteY33" fmla="*/ 59169 h 63235"/>
                <a:gd name="connsiteX34" fmla="*/ 50582 w 76855"/>
                <a:gd name="connsiteY34" fmla="*/ 55579 h 63235"/>
                <a:gd name="connsiteX35" fmla="*/ 47405 w 76855"/>
                <a:gd name="connsiteY35" fmla="*/ 58591 h 63235"/>
                <a:gd name="connsiteX36" fmla="*/ 38942 w 76855"/>
                <a:gd name="connsiteY36" fmla="*/ 57437 h 63235"/>
                <a:gd name="connsiteX37" fmla="*/ 37584 w 76855"/>
                <a:gd name="connsiteY37" fmla="*/ 62402 h 63235"/>
                <a:gd name="connsiteX38" fmla="*/ 32972 w 76855"/>
                <a:gd name="connsiteY38" fmla="*/ 62256 h 63235"/>
                <a:gd name="connsiteX39" fmla="*/ 30175 w 76855"/>
                <a:gd name="connsiteY39" fmla="*/ 59449 h 63235"/>
                <a:gd name="connsiteX0" fmla="*/ 30175 w 95871"/>
                <a:gd name="connsiteY0" fmla="*/ 59449 h 63235"/>
                <a:gd name="connsiteX1" fmla="*/ 23125 w 95871"/>
                <a:gd name="connsiteY1" fmla="*/ 58262 h 63235"/>
                <a:gd name="connsiteX2" fmla="*/ 20557 w 95871"/>
                <a:gd name="connsiteY2" fmla="*/ 55623 h 63235"/>
                <a:gd name="connsiteX3" fmla="*/ 19400 w 95871"/>
                <a:gd name="connsiteY3" fmla="*/ 51241 h 63235"/>
                <a:gd name="connsiteX4" fmla="*/ 11302 w 95871"/>
                <a:gd name="connsiteY4" fmla="*/ 47229 h 63235"/>
                <a:gd name="connsiteX5" fmla="*/ 3791 w 95871"/>
                <a:gd name="connsiteY5" fmla="*/ 42613 h 63235"/>
                <a:gd name="connsiteX6" fmla="*/ 4413 w 95871"/>
                <a:gd name="connsiteY6" fmla="*/ 37353 h 63235"/>
                <a:gd name="connsiteX7" fmla="*/ 63 w 95871"/>
                <a:gd name="connsiteY7" fmla="*/ 24264 h 63235"/>
                <a:gd name="connsiteX8" fmla="*/ 8244 w 95871"/>
                <a:gd name="connsiteY8" fmla="*/ 23662 h 63235"/>
                <a:gd name="connsiteX9" fmla="*/ 10998 w 95871"/>
                <a:gd name="connsiteY9" fmla="*/ 22890 h 63235"/>
                <a:gd name="connsiteX10" fmla="*/ 13705 w 95871"/>
                <a:gd name="connsiteY10" fmla="*/ 15553 h 63235"/>
                <a:gd name="connsiteX11" fmla="*/ 19967 w 95871"/>
                <a:gd name="connsiteY11" fmla="*/ 18152 h 63235"/>
                <a:gd name="connsiteX12" fmla="*/ 25527 w 95871"/>
                <a:gd name="connsiteY12" fmla="*/ 14820 h 63235"/>
                <a:gd name="connsiteX13" fmla="*/ 28347 w 95871"/>
                <a:gd name="connsiteY13" fmla="*/ 15354 h 63235"/>
                <a:gd name="connsiteX14" fmla="*/ 29983 w 95871"/>
                <a:gd name="connsiteY14" fmla="*/ 12114 h 63235"/>
                <a:gd name="connsiteX15" fmla="*/ 33694 w 95871"/>
                <a:gd name="connsiteY15" fmla="*/ 12283 h 63235"/>
                <a:gd name="connsiteX16" fmla="*/ 37915 w 95871"/>
                <a:gd name="connsiteY16" fmla="*/ 9108 h 63235"/>
                <a:gd name="connsiteX17" fmla="*/ 44934 w 95871"/>
                <a:gd name="connsiteY17" fmla="*/ 6539 h 63235"/>
                <a:gd name="connsiteX18" fmla="*/ 47675 w 95871"/>
                <a:gd name="connsiteY18" fmla="*/ 4491 h 63235"/>
                <a:gd name="connsiteX19" fmla="*/ 51487 w 95871"/>
                <a:gd name="connsiteY19" fmla="*/ 120 h 63235"/>
                <a:gd name="connsiteX20" fmla="*/ 62894 w 95871"/>
                <a:gd name="connsiteY20" fmla="*/ 9108 h 63235"/>
                <a:gd name="connsiteX21" fmla="*/ 60446 w 95871"/>
                <a:gd name="connsiteY21" fmla="*/ 16125 h 63235"/>
                <a:gd name="connsiteX22" fmla="*/ 58068 w 95871"/>
                <a:gd name="connsiteY22" fmla="*/ 19469 h 63235"/>
                <a:gd name="connsiteX23" fmla="*/ 60996 w 95871"/>
                <a:gd name="connsiteY23" fmla="*/ 22565 h 63235"/>
                <a:gd name="connsiteX24" fmla="*/ 67316 w 95871"/>
                <a:gd name="connsiteY24" fmla="*/ 22996 h 63235"/>
                <a:gd name="connsiteX25" fmla="*/ 70510 w 95871"/>
                <a:gd name="connsiteY25" fmla="*/ 31889 h 63235"/>
                <a:gd name="connsiteX26" fmla="*/ 76354 w 95871"/>
                <a:gd name="connsiteY26" fmla="*/ 43214 h 63235"/>
                <a:gd name="connsiteX27" fmla="*/ 72681 w 95871"/>
                <a:gd name="connsiteY27" fmla="*/ 44337 h 63235"/>
                <a:gd name="connsiteX28" fmla="*/ 95860 w 95871"/>
                <a:gd name="connsiteY28" fmla="*/ 55347 h 63235"/>
                <a:gd name="connsiteX29" fmla="*/ 69320 w 95871"/>
                <a:gd name="connsiteY29" fmla="*/ 53731 h 63235"/>
                <a:gd name="connsiteX30" fmla="*/ 67756 w 95871"/>
                <a:gd name="connsiteY30" fmla="*/ 56211 h 63235"/>
                <a:gd name="connsiteX31" fmla="*/ 60751 w 95871"/>
                <a:gd name="connsiteY31" fmla="*/ 53669 h 63235"/>
                <a:gd name="connsiteX32" fmla="*/ 58891 w 95871"/>
                <a:gd name="connsiteY32" fmla="*/ 55110 h 63235"/>
                <a:gd name="connsiteX33" fmla="*/ 55284 w 95871"/>
                <a:gd name="connsiteY33" fmla="*/ 59169 h 63235"/>
                <a:gd name="connsiteX34" fmla="*/ 50582 w 95871"/>
                <a:gd name="connsiteY34" fmla="*/ 55579 h 63235"/>
                <a:gd name="connsiteX35" fmla="*/ 47405 w 95871"/>
                <a:gd name="connsiteY35" fmla="*/ 58591 h 63235"/>
                <a:gd name="connsiteX36" fmla="*/ 38942 w 95871"/>
                <a:gd name="connsiteY36" fmla="*/ 57437 h 63235"/>
                <a:gd name="connsiteX37" fmla="*/ 37584 w 95871"/>
                <a:gd name="connsiteY37" fmla="*/ 62402 h 63235"/>
                <a:gd name="connsiteX38" fmla="*/ 32972 w 95871"/>
                <a:gd name="connsiteY38" fmla="*/ 62256 h 63235"/>
                <a:gd name="connsiteX39" fmla="*/ 30175 w 95871"/>
                <a:gd name="connsiteY39" fmla="*/ 59449 h 63235"/>
                <a:gd name="connsiteX0" fmla="*/ 30175 w 96129"/>
                <a:gd name="connsiteY0" fmla="*/ 59449 h 63235"/>
                <a:gd name="connsiteX1" fmla="*/ 23125 w 96129"/>
                <a:gd name="connsiteY1" fmla="*/ 58262 h 63235"/>
                <a:gd name="connsiteX2" fmla="*/ 20557 w 96129"/>
                <a:gd name="connsiteY2" fmla="*/ 55623 h 63235"/>
                <a:gd name="connsiteX3" fmla="*/ 19400 w 96129"/>
                <a:gd name="connsiteY3" fmla="*/ 51241 h 63235"/>
                <a:gd name="connsiteX4" fmla="*/ 11302 w 96129"/>
                <a:gd name="connsiteY4" fmla="*/ 47229 h 63235"/>
                <a:gd name="connsiteX5" fmla="*/ 3791 w 96129"/>
                <a:gd name="connsiteY5" fmla="*/ 42613 h 63235"/>
                <a:gd name="connsiteX6" fmla="*/ 4413 w 96129"/>
                <a:gd name="connsiteY6" fmla="*/ 37353 h 63235"/>
                <a:gd name="connsiteX7" fmla="*/ 63 w 96129"/>
                <a:gd name="connsiteY7" fmla="*/ 24264 h 63235"/>
                <a:gd name="connsiteX8" fmla="*/ 8244 w 96129"/>
                <a:gd name="connsiteY8" fmla="*/ 23662 h 63235"/>
                <a:gd name="connsiteX9" fmla="*/ 10998 w 96129"/>
                <a:gd name="connsiteY9" fmla="*/ 22890 h 63235"/>
                <a:gd name="connsiteX10" fmla="*/ 13705 w 96129"/>
                <a:gd name="connsiteY10" fmla="*/ 15553 h 63235"/>
                <a:gd name="connsiteX11" fmla="*/ 19967 w 96129"/>
                <a:gd name="connsiteY11" fmla="*/ 18152 h 63235"/>
                <a:gd name="connsiteX12" fmla="*/ 25527 w 96129"/>
                <a:gd name="connsiteY12" fmla="*/ 14820 h 63235"/>
                <a:gd name="connsiteX13" fmla="*/ 28347 w 96129"/>
                <a:gd name="connsiteY13" fmla="*/ 15354 h 63235"/>
                <a:gd name="connsiteX14" fmla="*/ 29983 w 96129"/>
                <a:gd name="connsiteY14" fmla="*/ 12114 h 63235"/>
                <a:gd name="connsiteX15" fmla="*/ 33694 w 96129"/>
                <a:gd name="connsiteY15" fmla="*/ 12283 h 63235"/>
                <a:gd name="connsiteX16" fmla="*/ 37915 w 96129"/>
                <a:gd name="connsiteY16" fmla="*/ 9108 h 63235"/>
                <a:gd name="connsiteX17" fmla="*/ 44934 w 96129"/>
                <a:gd name="connsiteY17" fmla="*/ 6539 h 63235"/>
                <a:gd name="connsiteX18" fmla="*/ 47675 w 96129"/>
                <a:gd name="connsiteY18" fmla="*/ 4491 h 63235"/>
                <a:gd name="connsiteX19" fmla="*/ 51487 w 96129"/>
                <a:gd name="connsiteY19" fmla="*/ 120 h 63235"/>
                <a:gd name="connsiteX20" fmla="*/ 62894 w 96129"/>
                <a:gd name="connsiteY20" fmla="*/ 9108 h 63235"/>
                <a:gd name="connsiteX21" fmla="*/ 60446 w 96129"/>
                <a:gd name="connsiteY21" fmla="*/ 16125 h 63235"/>
                <a:gd name="connsiteX22" fmla="*/ 58068 w 96129"/>
                <a:gd name="connsiteY22" fmla="*/ 19469 h 63235"/>
                <a:gd name="connsiteX23" fmla="*/ 60996 w 96129"/>
                <a:gd name="connsiteY23" fmla="*/ 22565 h 63235"/>
                <a:gd name="connsiteX24" fmla="*/ 67316 w 96129"/>
                <a:gd name="connsiteY24" fmla="*/ 22996 h 63235"/>
                <a:gd name="connsiteX25" fmla="*/ 70510 w 96129"/>
                <a:gd name="connsiteY25" fmla="*/ 31889 h 63235"/>
                <a:gd name="connsiteX26" fmla="*/ 76354 w 96129"/>
                <a:gd name="connsiteY26" fmla="*/ 43214 h 63235"/>
                <a:gd name="connsiteX27" fmla="*/ 72681 w 96129"/>
                <a:gd name="connsiteY27" fmla="*/ 44337 h 63235"/>
                <a:gd name="connsiteX28" fmla="*/ 95860 w 96129"/>
                <a:gd name="connsiteY28" fmla="*/ 55347 h 63235"/>
                <a:gd name="connsiteX29" fmla="*/ 85872 w 96129"/>
                <a:gd name="connsiteY29" fmla="*/ 61397 h 63235"/>
                <a:gd name="connsiteX30" fmla="*/ 67756 w 96129"/>
                <a:gd name="connsiteY30" fmla="*/ 56211 h 63235"/>
                <a:gd name="connsiteX31" fmla="*/ 60751 w 96129"/>
                <a:gd name="connsiteY31" fmla="*/ 53669 h 63235"/>
                <a:gd name="connsiteX32" fmla="*/ 58891 w 96129"/>
                <a:gd name="connsiteY32" fmla="*/ 55110 h 63235"/>
                <a:gd name="connsiteX33" fmla="*/ 55284 w 96129"/>
                <a:gd name="connsiteY33" fmla="*/ 59169 h 63235"/>
                <a:gd name="connsiteX34" fmla="*/ 50582 w 96129"/>
                <a:gd name="connsiteY34" fmla="*/ 55579 h 63235"/>
                <a:gd name="connsiteX35" fmla="*/ 47405 w 96129"/>
                <a:gd name="connsiteY35" fmla="*/ 58591 h 63235"/>
                <a:gd name="connsiteX36" fmla="*/ 38942 w 96129"/>
                <a:gd name="connsiteY36" fmla="*/ 57437 h 63235"/>
                <a:gd name="connsiteX37" fmla="*/ 37584 w 96129"/>
                <a:gd name="connsiteY37" fmla="*/ 62402 h 63235"/>
                <a:gd name="connsiteX38" fmla="*/ 32972 w 96129"/>
                <a:gd name="connsiteY38" fmla="*/ 62256 h 63235"/>
                <a:gd name="connsiteX39" fmla="*/ 30175 w 96129"/>
                <a:gd name="connsiteY39" fmla="*/ 59449 h 63235"/>
                <a:gd name="connsiteX0" fmla="*/ 30175 w 96129"/>
                <a:gd name="connsiteY0" fmla="*/ 59449 h 63235"/>
                <a:gd name="connsiteX1" fmla="*/ 23125 w 96129"/>
                <a:gd name="connsiteY1" fmla="*/ 58262 h 63235"/>
                <a:gd name="connsiteX2" fmla="*/ 20557 w 96129"/>
                <a:gd name="connsiteY2" fmla="*/ 55623 h 63235"/>
                <a:gd name="connsiteX3" fmla="*/ 19400 w 96129"/>
                <a:gd name="connsiteY3" fmla="*/ 51241 h 63235"/>
                <a:gd name="connsiteX4" fmla="*/ 11302 w 96129"/>
                <a:gd name="connsiteY4" fmla="*/ 47229 h 63235"/>
                <a:gd name="connsiteX5" fmla="*/ 3791 w 96129"/>
                <a:gd name="connsiteY5" fmla="*/ 42613 h 63235"/>
                <a:gd name="connsiteX6" fmla="*/ 4413 w 96129"/>
                <a:gd name="connsiteY6" fmla="*/ 37353 h 63235"/>
                <a:gd name="connsiteX7" fmla="*/ 63 w 96129"/>
                <a:gd name="connsiteY7" fmla="*/ 24264 h 63235"/>
                <a:gd name="connsiteX8" fmla="*/ 8244 w 96129"/>
                <a:gd name="connsiteY8" fmla="*/ 23662 h 63235"/>
                <a:gd name="connsiteX9" fmla="*/ 10998 w 96129"/>
                <a:gd name="connsiteY9" fmla="*/ 22890 h 63235"/>
                <a:gd name="connsiteX10" fmla="*/ 13705 w 96129"/>
                <a:gd name="connsiteY10" fmla="*/ 15553 h 63235"/>
                <a:gd name="connsiteX11" fmla="*/ 19967 w 96129"/>
                <a:gd name="connsiteY11" fmla="*/ 18152 h 63235"/>
                <a:gd name="connsiteX12" fmla="*/ 25527 w 96129"/>
                <a:gd name="connsiteY12" fmla="*/ 14820 h 63235"/>
                <a:gd name="connsiteX13" fmla="*/ 28347 w 96129"/>
                <a:gd name="connsiteY13" fmla="*/ 15354 h 63235"/>
                <a:gd name="connsiteX14" fmla="*/ 29983 w 96129"/>
                <a:gd name="connsiteY14" fmla="*/ 12114 h 63235"/>
                <a:gd name="connsiteX15" fmla="*/ 33694 w 96129"/>
                <a:gd name="connsiteY15" fmla="*/ 12283 h 63235"/>
                <a:gd name="connsiteX16" fmla="*/ 37915 w 96129"/>
                <a:gd name="connsiteY16" fmla="*/ 9108 h 63235"/>
                <a:gd name="connsiteX17" fmla="*/ 44934 w 96129"/>
                <a:gd name="connsiteY17" fmla="*/ 6539 h 63235"/>
                <a:gd name="connsiteX18" fmla="*/ 47675 w 96129"/>
                <a:gd name="connsiteY18" fmla="*/ 4491 h 63235"/>
                <a:gd name="connsiteX19" fmla="*/ 51487 w 96129"/>
                <a:gd name="connsiteY19" fmla="*/ 120 h 63235"/>
                <a:gd name="connsiteX20" fmla="*/ 62894 w 96129"/>
                <a:gd name="connsiteY20" fmla="*/ 9108 h 63235"/>
                <a:gd name="connsiteX21" fmla="*/ 60446 w 96129"/>
                <a:gd name="connsiteY21" fmla="*/ 16125 h 63235"/>
                <a:gd name="connsiteX22" fmla="*/ 58068 w 96129"/>
                <a:gd name="connsiteY22" fmla="*/ 19469 h 63235"/>
                <a:gd name="connsiteX23" fmla="*/ 60996 w 96129"/>
                <a:gd name="connsiteY23" fmla="*/ 22565 h 63235"/>
                <a:gd name="connsiteX24" fmla="*/ 67316 w 96129"/>
                <a:gd name="connsiteY24" fmla="*/ 22996 h 63235"/>
                <a:gd name="connsiteX25" fmla="*/ 70510 w 96129"/>
                <a:gd name="connsiteY25" fmla="*/ 31889 h 63235"/>
                <a:gd name="connsiteX26" fmla="*/ 76354 w 96129"/>
                <a:gd name="connsiteY26" fmla="*/ 43214 h 63235"/>
                <a:gd name="connsiteX27" fmla="*/ 72681 w 96129"/>
                <a:gd name="connsiteY27" fmla="*/ 44337 h 63235"/>
                <a:gd name="connsiteX28" fmla="*/ 95860 w 96129"/>
                <a:gd name="connsiteY28" fmla="*/ 55347 h 63235"/>
                <a:gd name="connsiteX29" fmla="*/ 85872 w 96129"/>
                <a:gd name="connsiteY29" fmla="*/ 61397 h 63235"/>
                <a:gd name="connsiteX30" fmla="*/ 72404 w 96129"/>
                <a:gd name="connsiteY30" fmla="*/ 60360 h 63235"/>
                <a:gd name="connsiteX31" fmla="*/ 60751 w 96129"/>
                <a:gd name="connsiteY31" fmla="*/ 53669 h 63235"/>
                <a:gd name="connsiteX32" fmla="*/ 58891 w 96129"/>
                <a:gd name="connsiteY32" fmla="*/ 55110 h 63235"/>
                <a:gd name="connsiteX33" fmla="*/ 55284 w 96129"/>
                <a:gd name="connsiteY33" fmla="*/ 59169 h 63235"/>
                <a:gd name="connsiteX34" fmla="*/ 50582 w 96129"/>
                <a:gd name="connsiteY34" fmla="*/ 55579 h 63235"/>
                <a:gd name="connsiteX35" fmla="*/ 47405 w 96129"/>
                <a:gd name="connsiteY35" fmla="*/ 58591 h 63235"/>
                <a:gd name="connsiteX36" fmla="*/ 38942 w 96129"/>
                <a:gd name="connsiteY36" fmla="*/ 57437 h 63235"/>
                <a:gd name="connsiteX37" fmla="*/ 37584 w 96129"/>
                <a:gd name="connsiteY37" fmla="*/ 62402 h 63235"/>
                <a:gd name="connsiteX38" fmla="*/ 32972 w 96129"/>
                <a:gd name="connsiteY38" fmla="*/ 62256 h 63235"/>
                <a:gd name="connsiteX39" fmla="*/ 30175 w 96129"/>
                <a:gd name="connsiteY39" fmla="*/ 59449 h 63235"/>
                <a:gd name="connsiteX0" fmla="*/ 30175 w 96195"/>
                <a:gd name="connsiteY0" fmla="*/ 59449 h 63937"/>
                <a:gd name="connsiteX1" fmla="*/ 23125 w 96195"/>
                <a:gd name="connsiteY1" fmla="*/ 58262 h 63937"/>
                <a:gd name="connsiteX2" fmla="*/ 20557 w 96195"/>
                <a:gd name="connsiteY2" fmla="*/ 55623 h 63937"/>
                <a:gd name="connsiteX3" fmla="*/ 19400 w 96195"/>
                <a:gd name="connsiteY3" fmla="*/ 51241 h 63937"/>
                <a:gd name="connsiteX4" fmla="*/ 11302 w 96195"/>
                <a:gd name="connsiteY4" fmla="*/ 47229 h 63937"/>
                <a:gd name="connsiteX5" fmla="*/ 3791 w 96195"/>
                <a:gd name="connsiteY5" fmla="*/ 42613 h 63937"/>
                <a:gd name="connsiteX6" fmla="*/ 4413 w 96195"/>
                <a:gd name="connsiteY6" fmla="*/ 37353 h 63937"/>
                <a:gd name="connsiteX7" fmla="*/ 63 w 96195"/>
                <a:gd name="connsiteY7" fmla="*/ 24264 h 63937"/>
                <a:gd name="connsiteX8" fmla="*/ 8244 w 96195"/>
                <a:gd name="connsiteY8" fmla="*/ 23662 h 63937"/>
                <a:gd name="connsiteX9" fmla="*/ 10998 w 96195"/>
                <a:gd name="connsiteY9" fmla="*/ 22890 h 63937"/>
                <a:gd name="connsiteX10" fmla="*/ 13705 w 96195"/>
                <a:gd name="connsiteY10" fmla="*/ 15553 h 63937"/>
                <a:gd name="connsiteX11" fmla="*/ 19967 w 96195"/>
                <a:gd name="connsiteY11" fmla="*/ 18152 h 63937"/>
                <a:gd name="connsiteX12" fmla="*/ 25527 w 96195"/>
                <a:gd name="connsiteY12" fmla="*/ 14820 h 63937"/>
                <a:gd name="connsiteX13" fmla="*/ 28347 w 96195"/>
                <a:gd name="connsiteY13" fmla="*/ 15354 h 63937"/>
                <a:gd name="connsiteX14" fmla="*/ 29983 w 96195"/>
                <a:gd name="connsiteY14" fmla="*/ 12114 h 63937"/>
                <a:gd name="connsiteX15" fmla="*/ 33694 w 96195"/>
                <a:gd name="connsiteY15" fmla="*/ 12283 h 63937"/>
                <a:gd name="connsiteX16" fmla="*/ 37915 w 96195"/>
                <a:gd name="connsiteY16" fmla="*/ 9108 h 63937"/>
                <a:gd name="connsiteX17" fmla="*/ 44934 w 96195"/>
                <a:gd name="connsiteY17" fmla="*/ 6539 h 63937"/>
                <a:gd name="connsiteX18" fmla="*/ 47675 w 96195"/>
                <a:gd name="connsiteY18" fmla="*/ 4491 h 63937"/>
                <a:gd name="connsiteX19" fmla="*/ 51487 w 96195"/>
                <a:gd name="connsiteY19" fmla="*/ 120 h 63937"/>
                <a:gd name="connsiteX20" fmla="*/ 62894 w 96195"/>
                <a:gd name="connsiteY20" fmla="*/ 9108 h 63937"/>
                <a:gd name="connsiteX21" fmla="*/ 60446 w 96195"/>
                <a:gd name="connsiteY21" fmla="*/ 16125 h 63937"/>
                <a:gd name="connsiteX22" fmla="*/ 58068 w 96195"/>
                <a:gd name="connsiteY22" fmla="*/ 19469 h 63937"/>
                <a:gd name="connsiteX23" fmla="*/ 60996 w 96195"/>
                <a:gd name="connsiteY23" fmla="*/ 22565 h 63937"/>
                <a:gd name="connsiteX24" fmla="*/ 67316 w 96195"/>
                <a:gd name="connsiteY24" fmla="*/ 22996 h 63937"/>
                <a:gd name="connsiteX25" fmla="*/ 70510 w 96195"/>
                <a:gd name="connsiteY25" fmla="*/ 31889 h 63937"/>
                <a:gd name="connsiteX26" fmla="*/ 76354 w 96195"/>
                <a:gd name="connsiteY26" fmla="*/ 43214 h 63937"/>
                <a:gd name="connsiteX27" fmla="*/ 72681 w 96195"/>
                <a:gd name="connsiteY27" fmla="*/ 44337 h 63937"/>
                <a:gd name="connsiteX28" fmla="*/ 95860 w 96195"/>
                <a:gd name="connsiteY28" fmla="*/ 55347 h 63937"/>
                <a:gd name="connsiteX29" fmla="*/ 85872 w 96195"/>
                <a:gd name="connsiteY29" fmla="*/ 61397 h 63937"/>
                <a:gd name="connsiteX30" fmla="*/ 74324 w 96195"/>
                <a:gd name="connsiteY30" fmla="*/ 63926 h 63937"/>
                <a:gd name="connsiteX31" fmla="*/ 72404 w 96195"/>
                <a:gd name="connsiteY31" fmla="*/ 60360 h 63937"/>
                <a:gd name="connsiteX32" fmla="*/ 60751 w 96195"/>
                <a:gd name="connsiteY32" fmla="*/ 53669 h 63937"/>
                <a:gd name="connsiteX33" fmla="*/ 58891 w 96195"/>
                <a:gd name="connsiteY33" fmla="*/ 55110 h 63937"/>
                <a:gd name="connsiteX34" fmla="*/ 55284 w 96195"/>
                <a:gd name="connsiteY34" fmla="*/ 59169 h 63937"/>
                <a:gd name="connsiteX35" fmla="*/ 50582 w 96195"/>
                <a:gd name="connsiteY35" fmla="*/ 55579 h 63937"/>
                <a:gd name="connsiteX36" fmla="*/ 47405 w 96195"/>
                <a:gd name="connsiteY36" fmla="*/ 58591 h 63937"/>
                <a:gd name="connsiteX37" fmla="*/ 38942 w 96195"/>
                <a:gd name="connsiteY37" fmla="*/ 57437 h 63937"/>
                <a:gd name="connsiteX38" fmla="*/ 37584 w 96195"/>
                <a:gd name="connsiteY38" fmla="*/ 62402 h 63937"/>
                <a:gd name="connsiteX39" fmla="*/ 32972 w 96195"/>
                <a:gd name="connsiteY39" fmla="*/ 62256 h 63937"/>
                <a:gd name="connsiteX40" fmla="*/ 30175 w 96195"/>
                <a:gd name="connsiteY40" fmla="*/ 59449 h 63937"/>
                <a:gd name="connsiteX0" fmla="*/ 30175 w 96195"/>
                <a:gd name="connsiteY0" fmla="*/ 59449 h 63937"/>
                <a:gd name="connsiteX1" fmla="*/ 23125 w 96195"/>
                <a:gd name="connsiteY1" fmla="*/ 58262 h 63937"/>
                <a:gd name="connsiteX2" fmla="*/ 20557 w 96195"/>
                <a:gd name="connsiteY2" fmla="*/ 55623 h 63937"/>
                <a:gd name="connsiteX3" fmla="*/ 19400 w 96195"/>
                <a:gd name="connsiteY3" fmla="*/ 51241 h 63937"/>
                <a:gd name="connsiteX4" fmla="*/ 11302 w 96195"/>
                <a:gd name="connsiteY4" fmla="*/ 47229 h 63937"/>
                <a:gd name="connsiteX5" fmla="*/ 3791 w 96195"/>
                <a:gd name="connsiteY5" fmla="*/ 42613 h 63937"/>
                <a:gd name="connsiteX6" fmla="*/ 4413 w 96195"/>
                <a:gd name="connsiteY6" fmla="*/ 37353 h 63937"/>
                <a:gd name="connsiteX7" fmla="*/ 63 w 96195"/>
                <a:gd name="connsiteY7" fmla="*/ 24264 h 63937"/>
                <a:gd name="connsiteX8" fmla="*/ 8244 w 96195"/>
                <a:gd name="connsiteY8" fmla="*/ 23662 h 63937"/>
                <a:gd name="connsiteX9" fmla="*/ 10998 w 96195"/>
                <a:gd name="connsiteY9" fmla="*/ 22890 h 63937"/>
                <a:gd name="connsiteX10" fmla="*/ 13705 w 96195"/>
                <a:gd name="connsiteY10" fmla="*/ 15553 h 63937"/>
                <a:gd name="connsiteX11" fmla="*/ 19967 w 96195"/>
                <a:gd name="connsiteY11" fmla="*/ 18152 h 63937"/>
                <a:gd name="connsiteX12" fmla="*/ 25527 w 96195"/>
                <a:gd name="connsiteY12" fmla="*/ 14820 h 63937"/>
                <a:gd name="connsiteX13" fmla="*/ 28347 w 96195"/>
                <a:gd name="connsiteY13" fmla="*/ 15354 h 63937"/>
                <a:gd name="connsiteX14" fmla="*/ 29983 w 96195"/>
                <a:gd name="connsiteY14" fmla="*/ 12114 h 63937"/>
                <a:gd name="connsiteX15" fmla="*/ 33694 w 96195"/>
                <a:gd name="connsiteY15" fmla="*/ 12283 h 63937"/>
                <a:gd name="connsiteX16" fmla="*/ 37915 w 96195"/>
                <a:gd name="connsiteY16" fmla="*/ 9108 h 63937"/>
                <a:gd name="connsiteX17" fmla="*/ 44934 w 96195"/>
                <a:gd name="connsiteY17" fmla="*/ 6539 h 63937"/>
                <a:gd name="connsiteX18" fmla="*/ 47675 w 96195"/>
                <a:gd name="connsiteY18" fmla="*/ 4491 h 63937"/>
                <a:gd name="connsiteX19" fmla="*/ 51487 w 96195"/>
                <a:gd name="connsiteY19" fmla="*/ 120 h 63937"/>
                <a:gd name="connsiteX20" fmla="*/ 62894 w 96195"/>
                <a:gd name="connsiteY20" fmla="*/ 9108 h 63937"/>
                <a:gd name="connsiteX21" fmla="*/ 60446 w 96195"/>
                <a:gd name="connsiteY21" fmla="*/ 16125 h 63937"/>
                <a:gd name="connsiteX22" fmla="*/ 58068 w 96195"/>
                <a:gd name="connsiteY22" fmla="*/ 19469 h 63937"/>
                <a:gd name="connsiteX23" fmla="*/ 60996 w 96195"/>
                <a:gd name="connsiteY23" fmla="*/ 22565 h 63937"/>
                <a:gd name="connsiteX24" fmla="*/ 67316 w 96195"/>
                <a:gd name="connsiteY24" fmla="*/ 22996 h 63937"/>
                <a:gd name="connsiteX25" fmla="*/ 70510 w 96195"/>
                <a:gd name="connsiteY25" fmla="*/ 31889 h 63937"/>
                <a:gd name="connsiteX26" fmla="*/ 76354 w 96195"/>
                <a:gd name="connsiteY26" fmla="*/ 43214 h 63937"/>
                <a:gd name="connsiteX27" fmla="*/ 72681 w 96195"/>
                <a:gd name="connsiteY27" fmla="*/ 44337 h 63937"/>
                <a:gd name="connsiteX28" fmla="*/ 95860 w 96195"/>
                <a:gd name="connsiteY28" fmla="*/ 55347 h 63937"/>
                <a:gd name="connsiteX29" fmla="*/ 85872 w 96195"/>
                <a:gd name="connsiteY29" fmla="*/ 61397 h 63937"/>
                <a:gd name="connsiteX30" fmla="*/ 74324 w 96195"/>
                <a:gd name="connsiteY30" fmla="*/ 63926 h 63937"/>
                <a:gd name="connsiteX31" fmla="*/ 72404 w 96195"/>
                <a:gd name="connsiteY31" fmla="*/ 60360 h 63937"/>
                <a:gd name="connsiteX32" fmla="*/ 61164 w 96195"/>
                <a:gd name="connsiteY32" fmla="*/ 60854 h 63937"/>
                <a:gd name="connsiteX33" fmla="*/ 58891 w 96195"/>
                <a:gd name="connsiteY33" fmla="*/ 55110 h 63937"/>
                <a:gd name="connsiteX34" fmla="*/ 55284 w 96195"/>
                <a:gd name="connsiteY34" fmla="*/ 59169 h 63937"/>
                <a:gd name="connsiteX35" fmla="*/ 50582 w 96195"/>
                <a:gd name="connsiteY35" fmla="*/ 55579 h 63937"/>
                <a:gd name="connsiteX36" fmla="*/ 47405 w 96195"/>
                <a:gd name="connsiteY36" fmla="*/ 58591 h 63937"/>
                <a:gd name="connsiteX37" fmla="*/ 38942 w 96195"/>
                <a:gd name="connsiteY37" fmla="*/ 57437 h 63937"/>
                <a:gd name="connsiteX38" fmla="*/ 37584 w 96195"/>
                <a:gd name="connsiteY38" fmla="*/ 62402 h 63937"/>
                <a:gd name="connsiteX39" fmla="*/ 32972 w 96195"/>
                <a:gd name="connsiteY39" fmla="*/ 62256 h 63937"/>
                <a:gd name="connsiteX40" fmla="*/ 30175 w 96195"/>
                <a:gd name="connsiteY40" fmla="*/ 59449 h 63937"/>
                <a:gd name="connsiteX0" fmla="*/ 30175 w 96209"/>
                <a:gd name="connsiteY0" fmla="*/ 59449 h 63937"/>
                <a:gd name="connsiteX1" fmla="*/ 23125 w 96209"/>
                <a:gd name="connsiteY1" fmla="*/ 58262 h 63937"/>
                <a:gd name="connsiteX2" fmla="*/ 20557 w 96209"/>
                <a:gd name="connsiteY2" fmla="*/ 55623 h 63937"/>
                <a:gd name="connsiteX3" fmla="*/ 19400 w 96209"/>
                <a:gd name="connsiteY3" fmla="*/ 51241 h 63937"/>
                <a:gd name="connsiteX4" fmla="*/ 11302 w 96209"/>
                <a:gd name="connsiteY4" fmla="*/ 47229 h 63937"/>
                <a:gd name="connsiteX5" fmla="*/ 3791 w 96209"/>
                <a:gd name="connsiteY5" fmla="*/ 42613 h 63937"/>
                <a:gd name="connsiteX6" fmla="*/ 4413 w 96209"/>
                <a:gd name="connsiteY6" fmla="*/ 37353 h 63937"/>
                <a:gd name="connsiteX7" fmla="*/ 63 w 96209"/>
                <a:gd name="connsiteY7" fmla="*/ 24264 h 63937"/>
                <a:gd name="connsiteX8" fmla="*/ 8244 w 96209"/>
                <a:gd name="connsiteY8" fmla="*/ 23662 h 63937"/>
                <a:gd name="connsiteX9" fmla="*/ 10998 w 96209"/>
                <a:gd name="connsiteY9" fmla="*/ 22890 h 63937"/>
                <a:gd name="connsiteX10" fmla="*/ 13705 w 96209"/>
                <a:gd name="connsiteY10" fmla="*/ 15553 h 63937"/>
                <a:gd name="connsiteX11" fmla="*/ 19967 w 96209"/>
                <a:gd name="connsiteY11" fmla="*/ 18152 h 63937"/>
                <a:gd name="connsiteX12" fmla="*/ 25527 w 96209"/>
                <a:gd name="connsiteY12" fmla="*/ 14820 h 63937"/>
                <a:gd name="connsiteX13" fmla="*/ 28347 w 96209"/>
                <a:gd name="connsiteY13" fmla="*/ 15354 h 63937"/>
                <a:gd name="connsiteX14" fmla="*/ 29983 w 96209"/>
                <a:gd name="connsiteY14" fmla="*/ 12114 h 63937"/>
                <a:gd name="connsiteX15" fmla="*/ 33694 w 96209"/>
                <a:gd name="connsiteY15" fmla="*/ 12283 h 63937"/>
                <a:gd name="connsiteX16" fmla="*/ 37915 w 96209"/>
                <a:gd name="connsiteY16" fmla="*/ 9108 h 63937"/>
                <a:gd name="connsiteX17" fmla="*/ 44934 w 96209"/>
                <a:gd name="connsiteY17" fmla="*/ 6539 h 63937"/>
                <a:gd name="connsiteX18" fmla="*/ 47675 w 96209"/>
                <a:gd name="connsiteY18" fmla="*/ 4491 h 63937"/>
                <a:gd name="connsiteX19" fmla="*/ 51487 w 96209"/>
                <a:gd name="connsiteY19" fmla="*/ 120 h 63937"/>
                <a:gd name="connsiteX20" fmla="*/ 62894 w 96209"/>
                <a:gd name="connsiteY20" fmla="*/ 9108 h 63937"/>
                <a:gd name="connsiteX21" fmla="*/ 60446 w 96209"/>
                <a:gd name="connsiteY21" fmla="*/ 16125 h 63937"/>
                <a:gd name="connsiteX22" fmla="*/ 58068 w 96209"/>
                <a:gd name="connsiteY22" fmla="*/ 19469 h 63937"/>
                <a:gd name="connsiteX23" fmla="*/ 60996 w 96209"/>
                <a:gd name="connsiteY23" fmla="*/ 22565 h 63937"/>
                <a:gd name="connsiteX24" fmla="*/ 67316 w 96209"/>
                <a:gd name="connsiteY24" fmla="*/ 22996 h 63937"/>
                <a:gd name="connsiteX25" fmla="*/ 70510 w 96209"/>
                <a:gd name="connsiteY25" fmla="*/ 31889 h 63937"/>
                <a:gd name="connsiteX26" fmla="*/ 76354 w 96209"/>
                <a:gd name="connsiteY26" fmla="*/ 43214 h 63937"/>
                <a:gd name="connsiteX27" fmla="*/ 92261 w 96209"/>
                <a:gd name="connsiteY27" fmla="*/ 43737 h 63937"/>
                <a:gd name="connsiteX28" fmla="*/ 95860 w 96209"/>
                <a:gd name="connsiteY28" fmla="*/ 55347 h 63937"/>
                <a:gd name="connsiteX29" fmla="*/ 85872 w 96209"/>
                <a:gd name="connsiteY29" fmla="*/ 61397 h 63937"/>
                <a:gd name="connsiteX30" fmla="*/ 74324 w 96209"/>
                <a:gd name="connsiteY30" fmla="*/ 63926 h 63937"/>
                <a:gd name="connsiteX31" fmla="*/ 72404 w 96209"/>
                <a:gd name="connsiteY31" fmla="*/ 60360 h 63937"/>
                <a:gd name="connsiteX32" fmla="*/ 61164 w 96209"/>
                <a:gd name="connsiteY32" fmla="*/ 60854 h 63937"/>
                <a:gd name="connsiteX33" fmla="*/ 58891 w 96209"/>
                <a:gd name="connsiteY33" fmla="*/ 55110 h 63937"/>
                <a:gd name="connsiteX34" fmla="*/ 55284 w 96209"/>
                <a:gd name="connsiteY34" fmla="*/ 59169 h 63937"/>
                <a:gd name="connsiteX35" fmla="*/ 50582 w 96209"/>
                <a:gd name="connsiteY35" fmla="*/ 55579 h 63937"/>
                <a:gd name="connsiteX36" fmla="*/ 47405 w 96209"/>
                <a:gd name="connsiteY36" fmla="*/ 58591 h 63937"/>
                <a:gd name="connsiteX37" fmla="*/ 38942 w 96209"/>
                <a:gd name="connsiteY37" fmla="*/ 57437 h 63937"/>
                <a:gd name="connsiteX38" fmla="*/ 37584 w 96209"/>
                <a:gd name="connsiteY38" fmla="*/ 62402 h 63937"/>
                <a:gd name="connsiteX39" fmla="*/ 32972 w 96209"/>
                <a:gd name="connsiteY39" fmla="*/ 62256 h 63937"/>
                <a:gd name="connsiteX40" fmla="*/ 30175 w 96209"/>
                <a:gd name="connsiteY40" fmla="*/ 59449 h 63937"/>
                <a:gd name="connsiteX0" fmla="*/ 30175 w 96201"/>
                <a:gd name="connsiteY0" fmla="*/ 59449 h 63937"/>
                <a:gd name="connsiteX1" fmla="*/ 23125 w 96201"/>
                <a:gd name="connsiteY1" fmla="*/ 58262 h 63937"/>
                <a:gd name="connsiteX2" fmla="*/ 20557 w 96201"/>
                <a:gd name="connsiteY2" fmla="*/ 55623 h 63937"/>
                <a:gd name="connsiteX3" fmla="*/ 19400 w 96201"/>
                <a:gd name="connsiteY3" fmla="*/ 51241 h 63937"/>
                <a:gd name="connsiteX4" fmla="*/ 11302 w 96201"/>
                <a:gd name="connsiteY4" fmla="*/ 47229 h 63937"/>
                <a:gd name="connsiteX5" fmla="*/ 3791 w 96201"/>
                <a:gd name="connsiteY5" fmla="*/ 42613 h 63937"/>
                <a:gd name="connsiteX6" fmla="*/ 4413 w 96201"/>
                <a:gd name="connsiteY6" fmla="*/ 37353 h 63937"/>
                <a:gd name="connsiteX7" fmla="*/ 63 w 96201"/>
                <a:gd name="connsiteY7" fmla="*/ 24264 h 63937"/>
                <a:gd name="connsiteX8" fmla="*/ 8244 w 96201"/>
                <a:gd name="connsiteY8" fmla="*/ 23662 h 63937"/>
                <a:gd name="connsiteX9" fmla="*/ 10998 w 96201"/>
                <a:gd name="connsiteY9" fmla="*/ 22890 h 63937"/>
                <a:gd name="connsiteX10" fmla="*/ 13705 w 96201"/>
                <a:gd name="connsiteY10" fmla="*/ 15553 h 63937"/>
                <a:gd name="connsiteX11" fmla="*/ 19967 w 96201"/>
                <a:gd name="connsiteY11" fmla="*/ 18152 h 63937"/>
                <a:gd name="connsiteX12" fmla="*/ 25527 w 96201"/>
                <a:gd name="connsiteY12" fmla="*/ 14820 h 63937"/>
                <a:gd name="connsiteX13" fmla="*/ 28347 w 96201"/>
                <a:gd name="connsiteY13" fmla="*/ 15354 h 63937"/>
                <a:gd name="connsiteX14" fmla="*/ 29983 w 96201"/>
                <a:gd name="connsiteY14" fmla="*/ 12114 h 63937"/>
                <a:gd name="connsiteX15" fmla="*/ 33694 w 96201"/>
                <a:gd name="connsiteY15" fmla="*/ 12283 h 63937"/>
                <a:gd name="connsiteX16" fmla="*/ 37915 w 96201"/>
                <a:gd name="connsiteY16" fmla="*/ 9108 h 63937"/>
                <a:gd name="connsiteX17" fmla="*/ 44934 w 96201"/>
                <a:gd name="connsiteY17" fmla="*/ 6539 h 63937"/>
                <a:gd name="connsiteX18" fmla="*/ 47675 w 96201"/>
                <a:gd name="connsiteY18" fmla="*/ 4491 h 63937"/>
                <a:gd name="connsiteX19" fmla="*/ 51487 w 96201"/>
                <a:gd name="connsiteY19" fmla="*/ 120 h 63937"/>
                <a:gd name="connsiteX20" fmla="*/ 62894 w 96201"/>
                <a:gd name="connsiteY20" fmla="*/ 9108 h 63937"/>
                <a:gd name="connsiteX21" fmla="*/ 60446 w 96201"/>
                <a:gd name="connsiteY21" fmla="*/ 16125 h 63937"/>
                <a:gd name="connsiteX22" fmla="*/ 58068 w 96201"/>
                <a:gd name="connsiteY22" fmla="*/ 19469 h 63937"/>
                <a:gd name="connsiteX23" fmla="*/ 60996 w 96201"/>
                <a:gd name="connsiteY23" fmla="*/ 22565 h 63937"/>
                <a:gd name="connsiteX24" fmla="*/ 67316 w 96201"/>
                <a:gd name="connsiteY24" fmla="*/ 22996 h 63937"/>
                <a:gd name="connsiteX25" fmla="*/ 70510 w 96201"/>
                <a:gd name="connsiteY25" fmla="*/ 31889 h 63937"/>
                <a:gd name="connsiteX26" fmla="*/ 76821 w 96201"/>
                <a:gd name="connsiteY26" fmla="*/ 26973 h 63937"/>
                <a:gd name="connsiteX27" fmla="*/ 92261 w 96201"/>
                <a:gd name="connsiteY27" fmla="*/ 43737 h 63937"/>
                <a:gd name="connsiteX28" fmla="*/ 95860 w 96201"/>
                <a:gd name="connsiteY28" fmla="*/ 55347 h 63937"/>
                <a:gd name="connsiteX29" fmla="*/ 85872 w 96201"/>
                <a:gd name="connsiteY29" fmla="*/ 61397 h 63937"/>
                <a:gd name="connsiteX30" fmla="*/ 74324 w 96201"/>
                <a:gd name="connsiteY30" fmla="*/ 63926 h 63937"/>
                <a:gd name="connsiteX31" fmla="*/ 72404 w 96201"/>
                <a:gd name="connsiteY31" fmla="*/ 60360 h 63937"/>
                <a:gd name="connsiteX32" fmla="*/ 61164 w 96201"/>
                <a:gd name="connsiteY32" fmla="*/ 60854 h 63937"/>
                <a:gd name="connsiteX33" fmla="*/ 58891 w 96201"/>
                <a:gd name="connsiteY33" fmla="*/ 55110 h 63937"/>
                <a:gd name="connsiteX34" fmla="*/ 55284 w 96201"/>
                <a:gd name="connsiteY34" fmla="*/ 59169 h 63937"/>
                <a:gd name="connsiteX35" fmla="*/ 50582 w 96201"/>
                <a:gd name="connsiteY35" fmla="*/ 55579 h 63937"/>
                <a:gd name="connsiteX36" fmla="*/ 47405 w 96201"/>
                <a:gd name="connsiteY36" fmla="*/ 58591 h 63937"/>
                <a:gd name="connsiteX37" fmla="*/ 38942 w 96201"/>
                <a:gd name="connsiteY37" fmla="*/ 57437 h 63937"/>
                <a:gd name="connsiteX38" fmla="*/ 37584 w 96201"/>
                <a:gd name="connsiteY38" fmla="*/ 62402 h 63937"/>
                <a:gd name="connsiteX39" fmla="*/ 32972 w 96201"/>
                <a:gd name="connsiteY39" fmla="*/ 62256 h 63937"/>
                <a:gd name="connsiteX40" fmla="*/ 30175 w 96201"/>
                <a:gd name="connsiteY40" fmla="*/ 59449 h 63937"/>
                <a:gd name="connsiteX0" fmla="*/ 30175 w 96201"/>
                <a:gd name="connsiteY0" fmla="*/ 59449 h 63937"/>
                <a:gd name="connsiteX1" fmla="*/ 23125 w 96201"/>
                <a:gd name="connsiteY1" fmla="*/ 58262 h 63937"/>
                <a:gd name="connsiteX2" fmla="*/ 20557 w 96201"/>
                <a:gd name="connsiteY2" fmla="*/ 55623 h 63937"/>
                <a:gd name="connsiteX3" fmla="*/ 19400 w 96201"/>
                <a:gd name="connsiteY3" fmla="*/ 51241 h 63937"/>
                <a:gd name="connsiteX4" fmla="*/ 11302 w 96201"/>
                <a:gd name="connsiteY4" fmla="*/ 47229 h 63937"/>
                <a:gd name="connsiteX5" fmla="*/ 3791 w 96201"/>
                <a:gd name="connsiteY5" fmla="*/ 42613 h 63937"/>
                <a:gd name="connsiteX6" fmla="*/ 4413 w 96201"/>
                <a:gd name="connsiteY6" fmla="*/ 37353 h 63937"/>
                <a:gd name="connsiteX7" fmla="*/ 63 w 96201"/>
                <a:gd name="connsiteY7" fmla="*/ 24264 h 63937"/>
                <a:gd name="connsiteX8" fmla="*/ 8244 w 96201"/>
                <a:gd name="connsiteY8" fmla="*/ 23662 h 63937"/>
                <a:gd name="connsiteX9" fmla="*/ 10998 w 96201"/>
                <a:gd name="connsiteY9" fmla="*/ 22890 h 63937"/>
                <a:gd name="connsiteX10" fmla="*/ 13705 w 96201"/>
                <a:gd name="connsiteY10" fmla="*/ 15553 h 63937"/>
                <a:gd name="connsiteX11" fmla="*/ 19967 w 96201"/>
                <a:gd name="connsiteY11" fmla="*/ 18152 h 63937"/>
                <a:gd name="connsiteX12" fmla="*/ 25527 w 96201"/>
                <a:gd name="connsiteY12" fmla="*/ 14820 h 63937"/>
                <a:gd name="connsiteX13" fmla="*/ 28347 w 96201"/>
                <a:gd name="connsiteY13" fmla="*/ 15354 h 63937"/>
                <a:gd name="connsiteX14" fmla="*/ 29983 w 96201"/>
                <a:gd name="connsiteY14" fmla="*/ 12114 h 63937"/>
                <a:gd name="connsiteX15" fmla="*/ 33694 w 96201"/>
                <a:gd name="connsiteY15" fmla="*/ 12283 h 63937"/>
                <a:gd name="connsiteX16" fmla="*/ 37915 w 96201"/>
                <a:gd name="connsiteY16" fmla="*/ 9108 h 63937"/>
                <a:gd name="connsiteX17" fmla="*/ 44934 w 96201"/>
                <a:gd name="connsiteY17" fmla="*/ 6539 h 63937"/>
                <a:gd name="connsiteX18" fmla="*/ 47675 w 96201"/>
                <a:gd name="connsiteY18" fmla="*/ 4491 h 63937"/>
                <a:gd name="connsiteX19" fmla="*/ 51487 w 96201"/>
                <a:gd name="connsiteY19" fmla="*/ 120 h 63937"/>
                <a:gd name="connsiteX20" fmla="*/ 62894 w 96201"/>
                <a:gd name="connsiteY20" fmla="*/ 9108 h 63937"/>
                <a:gd name="connsiteX21" fmla="*/ 60446 w 96201"/>
                <a:gd name="connsiteY21" fmla="*/ 16125 h 63937"/>
                <a:gd name="connsiteX22" fmla="*/ 58068 w 96201"/>
                <a:gd name="connsiteY22" fmla="*/ 19469 h 63937"/>
                <a:gd name="connsiteX23" fmla="*/ 60996 w 96201"/>
                <a:gd name="connsiteY23" fmla="*/ 22565 h 63937"/>
                <a:gd name="connsiteX24" fmla="*/ 67316 w 96201"/>
                <a:gd name="connsiteY24" fmla="*/ 22996 h 63937"/>
                <a:gd name="connsiteX25" fmla="*/ 81445 w 96201"/>
                <a:gd name="connsiteY25" fmla="*/ 20592 h 63937"/>
                <a:gd name="connsiteX26" fmla="*/ 76821 w 96201"/>
                <a:gd name="connsiteY26" fmla="*/ 26973 h 63937"/>
                <a:gd name="connsiteX27" fmla="*/ 92261 w 96201"/>
                <a:gd name="connsiteY27" fmla="*/ 43737 h 63937"/>
                <a:gd name="connsiteX28" fmla="*/ 95860 w 96201"/>
                <a:gd name="connsiteY28" fmla="*/ 55347 h 63937"/>
                <a:gd name="connsiteX29" fmla="*/ 85872 w 96201"/>
                <a:gd name="connsiteY29" fmla="*/ 61397 h 63937"/>
                <a:gd name="connsiteX30" fmla="*/ 74324 w 96201"/>
                <a:gd name="connsiteY30" fmla="*/ 63926 h 63937"/>
                <a:gd name="connsiteX31" fmla="*/ 72404 w 96201"/>
                <a:gd name="connsiteY31" fmla="*/ 60360 h 63937"/>
                <a:gd name="connsiteX32" fmla="*/ 61164 w 96201"/>
                <a:gd name="connsiteY32" fmla="*/ 60854 h 63937"/>
                <a:gd name="connsiteX33" fmla="*/ 58891 w 96201"/>
                <a:gd name="connsiteY33" fmla="*/ 55110 h 63937"/>
                <a:gd name="connsiteX34" fmla="*/ 55284 w 96201"/>
                <a:gd name="connsiteY34" fmla="*/ 59169 h 63937"/>
                <a:gd name="connsiteX35" fmla="*/ 50582 w 96201"/>
                <a:gd name="connsiteY35" fmla="*/ 55579 h 63937"/>
                <a:gd name="connsiteX36" fmla="*/ 47405 w 96201"/>
                <a:gd name="connsiteY36" fmla="*/ 58591 h 63937"/>
                <a:gd name="connsiteX37" fmla="*/ 38942 w 96201"/>
                <a:gd name="connsiteY37" fmla="*/ 57437 h 63937"/>
                <a:gd name="connsiteX38" fmla="*/ 37584 w 96201"/>
                <a:gd name="connsiteY38" fmla="*/ 62402 h 63937"/>
                <a:gd name="connsiteX39" fmla="*/ 32972 w 96201"/>
                <a:gd name="connsiteY39" fmla="*/ 62256 h 63937"/>
                <a:gd name="connsiteX40" fmla="*/ 30175 w 96201"/>
                <a:gd name="connsiteY40" fmla="*/ 59449 h 63937"/>
                <a:gd name="connsiteX0" fmla="*/ 30175 w 98604"/>
                <a:gd name="connsiteY0" fmla="*/ 59449 h 63937"/>
                <a:gd name="connsiteX1" fmla="*/ 23125 w 98604"/>
                <a:gd name="connsiteY1" fmla="*/ 58262 h 63937"/>
                <a:gd name="connsiteX2" fmla="*/ 20557 w 98604"/>
                <a:gd name="connsiteY2" fmla="*/ 55623 h 63937"/>
                <a:gd name="connsiteX3" fmla="*/ 19400 w 98604"/>
                <a:gd name="connsiteY3" fmla="*/ 51241 h 63937"/>
                <a:gd name="connsiteX4" fmla="*/ 11302 w 98604"/>
                <a:gd name="connsiteY4" fmla="*/ 47229 h 63937"/>
                <a:gd name="connsiteX5" fmla="*/ 3791 w 98604"/>
                <a:gd name="connsiteY5" fmla="*/ 42613 h 63937"/>
                <a:gd name="connsiteX6" fmla="*/ 4413 w 98604"/>
                <a:gd name="connsiteY6" fmla="*/ 37353 h 63937"/>
                <a:gd name="connsiteX7" fmla="*/ 63 w 98604"/>
                <a:gd name="connsiteY7" fmla="*/ 24264 h 63937"/>
                <a:gd name="connsiteX8" fmla="*/ 8244 w 98604"/>
                <a:gd name="connsiteY8" fmla="*/ 23662 h 63937"/>
                <a:gd name="connsiteX9" fmla="*/ 10998 w 98604"/>
                <a:gd name="connsiteY9" fmla="*/ 22890 h 63937"/>
                <a:gd name="connsiteX10" fmla="*/ 13705 w 98604"/>
                <a:gd name="connsiteY10" fmla="*/ 15553 h 63937"/>
                <a:gd name="connsiteX11" fmla="*/ 19967 w 98604"/>
                <a:gd name="connsiteY11" fmla="*/ 18152 h 63937"/>
                <a:gd name="connsiteX12" fmla="*/ 25527 w 98604"/>
                <a:gd name="connsiteY12" fmla="*/ 14820 h 63937"/>
                <a:gd name="connsiteX13" fmla="*/ 28347 w 98604"/>
                <a:gd name="connsiteY13" fmla="*/ 15354 h 63937"/>
                <a:gd name="connsiteX14" fmla="*/ 29983 w 98604"/>
                <a:gd name="connsiteY14" fmla="*/ 12114 h 63937"/>
                <a:gd name="connsiteX15" fmla="*/ 33694 w 98604"/>
                <a:gd name="connsiteY15" fmla="*/ 12283 h 63937"/>
                <a:gd name="connsiteX16" fmla="*/ 37915 w 98604"/>
                <a:gd name="connsiteY16" fmla="*/ 9108 h 63937"/>
                <a:gd name="connsiteX17" fmla="*/ 44934 w 98604"/>
                <a:gd name="connsiteY17" fmla="*/ 6539 h 63937"/>
                <a:gd name="connsiteX18" fmla="*/ 47675 w 98604"/>
                <a:gd name="connsiteY18" fmla="*/ 4491 h 63937"/>
                <a:gd name="connsiteX19" fmla="*/ 51487 w 98604"/>
                <a:gd name="connsiteY19" fmla="*/ 120 h 63937"/>
                <a:gd name="connsiteX20" fmla="*/ 62894 w 98604"/>
                <a:gd name="connsiteY20" fmla="*/ 9108 h 63937"/>
                <a:gd name="connsiteX21" fmla="*/ 60446 w 98604"/>
                <a:gd name="connsiteY21" fmla="*/ 16125 h 63937"/>
                <a:gd name="connsiteX22" fmla="*/ 58068 w 98604"/>
                <a:gd name="connsiteY22" fmla="*/ 19469 h 63937"/>
                <a:gd name="connsiteX23" fmla="*/ 60996 w 98604"/>
                <a:gd name="connsiteY23" fmla="*/ 22565 h 63937"/>
                <a:gd name="connsiteX24" fmla="*/ 98488 w 98604"/>
                <a:gd name="connsiteY24" fmla="*/ 28998 h 63937"/>
                <a:gd name="connsiteX25" fmla="*/ 81445 w 98604"/>
                <a:gd name="connsiteY25" fmla="*/ 20592 h 63937"/>
                <a:gd name="connsiteX26" fmla="*/ 76821 w 98604"/>
                <a:gd name="connsiteY26" fmla="*/ 26973 h 63937"/>
                <a:gd name="connsiteX27" fmla="*/ 92261 w 98604"/>
                <a:gd name="connsiteY27" fmla="*/ 43737 h 63937"/>
                <a:gd name="connsiteX28" fmla="*/ 95860 w 98604"/>
                <a:gd name="connsiteY28" fmla="*/ 55347 h 63937"/>
                <a:gd name="connsiteX29" fmla="*/ 85872 w 98604"/>
                <a:gd name="connsiteY29" fmla="*/ 61397 h 63937"/>
                <a:gd name="connsiteX30" fmla="*/ 74324 w 98604"/>
                <a:gd name="connsiteY30" fmla="*/ 63926 h 63937"/>
                <a:gd name="connsiteX31" fmla="*/ 72404 w 98604"/>
                <a:gd name="connsiteY31" fmla="*/ 60360 h 63937"/>
                <a:gd name="connsiteX32" fmla="*/ 61164 w 98604"/>
                <a:gd name="connsiteY32" fmla="*/ 60854 h 63937"/>
                <a:gd name="connsiteX33" fmla="*/ 58891 w 98604"/>
                <a:gd name="connsiteY33" fmla="*/ 55110 h 63937"/>
                <a:gd name="connsiteX34" fmla="*/ 55284 w 98604"/>
                <a:gd name="connsiteY34" fmla="*/ 59169 h 63937"/>
                <a:gd name="connsiteX35" fmla="*/ 50582 w 98604"/>
                <a:gd name="connsiteY35" fmla="*/ 55579 h 63937"/>
                <a:gd name="connsiteX36" fmla="*/ 47405 w 98604"/>
                <a:gd name="connsiteY36" fmla="*/ 58591 h 63937"/>
                <a:gd name="connsiteX37" fmla="*/ 38942 w 98604"/>
                <a:gd name="connsiteY37" fmla="*/ 57437 h 63937"/>
                <a:gd name="connsiteX38" fmla="*/ 37584 w 98604"/>
                <a:gd name="connsiteY38" fmla="*/ 62402 h 63937"/>
                <a:gd name="connsiteX39" fmla="*/ 32972 w 98604"/>
                <a:gd name="connsiteY39" fmla="*/ 62256 h 63937"/>
                <a:gd name="connsiteX40" fmla="*/ 30175 w 98604"/>
                <a:gd name="connsiteY40" fmla="*/ 59449 h 63937"/>
                <a:gd name="connsiteX0" fmla="*/ 30175 w 102465"/>
                <a:gd name="connsiteY0" fmla="*/ 59449 h 63937"/>
                <a:gd name="connsiteX1" fmla="*/ 23125 w 102465"/>
                <a:gd name="connsiteY1" fmla="*/ 58262 h 63937"/>
                <a:gd name="connsiteX2" fmla="*/ 20557 w 102465"/>
                <a:gd name="connsiteY2" fmla="*/ 55623 h 63937"/>
                <a:gd name="connsiteX3" fmla="*/ 19400 w 102465"/>
                <a:gd name="connsiteY3" fmla="*/ 51241 h 63937"/>
                <a:gd name="connsiteX4" fmla="*/ 11302 w 102465"/>
                <a:gd name="connsiteY4" fmla="*/ 47229 h 63937"/>
                <a:gd name="connsiteX5" fmla="*/ 3791 w 102465"/>
                <a:gd name="connsiteY5" fmla="*/ 42613 h 63937"/>
                <a:gd name="connsiteX6" fmla="*/ 4413 w 102465"/>
                <a:gd name="connsiteY6" fmla="*/ 37353 h 63937"/>
                <a:gd name="connsiteX7" fmla="*/ 63 w 102465"/>
                <a:gd name="connsiteY7" fmla="*/ 24264 h 63937"/>
                <a:gd name="connsiteX8" fmla="*/ 8244 w 102465"/>
                <a:gd name="connsiteY8" fmla="*/ 23662 h 63937"/>
                <a:gd name="connsiteX9" fmla="*/ 10998 w 102465"/>
                <a:gd name="connsiteY9" fmla="*/ 22890 h 63937"/>
                <a:gd name="connsiteX10" fmla="*/ 13705 w 102465"/>
                <a:gd name="connsiteY10" fmla="*/ 15553 h 63937"/>
                <a:gd name="connsiteX11" fmla="*/ 19967 w 102465"/>
                <a:gd name="connsiteY11" fmla="*/ 18152 h 63937"/>
                <a:gd name="connsiteX12" fmla="*/ 25527 w 102465"/>
                <a:gd name="connsiteY12" fmla="*/ 14820 h 63937"/>
                <a:gd name="connsiteX13" fmla="*/ 28347 w 102465"/>
                <a:gd name="connsiteY13" fmla="*/ 15354 h 63937"/>
                <a:gd name="connsiteX14" fmla="*/ 29983 w 102465"/>
                <a:gd name="connsiteY14" fmla="*/ 12114 h 63937"/>
                <a:gd name="connsiteX15" fmla="*/ 33694 w 102465"/>
                <a:gd name="connsiteY15" fmla="*/ 12283 h 63937"/>
                <a:gd name="connsiteX16" fmla="*/ 37915 w 102465"/>
                <a:gd name="connsiteY16" fmla="*/ 9108 h 63937"/>
                <a:gd name="connsiteX17" fmla="*/ 44934 w 102465"/>
                <a:gd name="connsiteY17" fmla="*/ 6539 h 63937"/>
                <a:gd name="connsiteX18" fmla="*/ 47675 w 102465"/>
                <a:gd name="connsiteY18" fmla="*/ 4491 h 63937"/>
                <a:gd name="connsiteX19" fmla="*/ 51487 w 102465"/>
                <a:gd name="connsiteY19" fmla="*/ 120 h 63937"/>
                <a:gd name="connsiteX20" fmla="*/ 62894 w 102465"/>
                <a:gd name="connsiteY20" fmla="*/ 9108 h 63937"/>
                <a:gd name="connsiteX21" fmla="*/ 60446 w 102465"/>
                <a:gd name="connsiteY21" fmla="*/ 16125 h 63937"/>
                <a:gd name="connsiteX22" fmla="*/ 58068 w 102465"/>
                <a:gd name="connsiteY22" fmla="*/ 19469 h 63937"/>
                <a:gd name="connsiteX23" fmla="*/ 100095 w 102465"/>
                <a:gd name="connsiteY23" fmla="*/ 16751 h 63937"/>
                <a:gd name="connsiteX24" fmla="*/ 98488 w 102465"/>
                <a:gd name="connsiteY24" fmla="*/ 28998 h 63937"/>
                <a:gd name="connsiteX25" fmla="*/ 81445 w 102465"/>
                <a:gd name="connsiteY25" fmla="*/ 20592 h 63937"/>
                <a:gd name="connsiteX26" fmla="*/ 76821 w 102465"/>
                <a:gd name="connsiteY26" fmla="*/ 26973 h 63937"/>
                <a:gd name="connsiteX27" fmla="*/ 92261 w 102465"/>
                <a:gd name="connsiteY27" fmla="*/ 43737 h 63937"/>
                <a:gd name="connsiteX28" fmla="*/ 95860 w 102465"/>
                <a:gd name="connsiteY28" fmla="*/ 55347 h 63937"/>
                <a:gd name="connsiteX29" fmla="*/ 85872 w 102465"/>
                <a:gd name="connsiteY29" fmla="*/ 61397 h 63937"/>
                <a:gd name="connsiteX30" fmla="*/ 74324 w 102465"/>
                <a:gd name="connsiteY30" fmla="*/ 63926 h 63937"/>
                <a:gd name="connsiteX31" fmla="*/ 72404 w 102465"/>
                <a:gd name="connsiteY31" fmla="*/ 60360 h 63937"/>
                <a:gd name="connsiteX32" fmla="*/ 61164 w 102465"/>
                <a:gd name="connsiteY32" fmla="*/ 60854 h 63937"/>
                <a:gd name="connsiteX33" fmla="*/ 58891 w 102465"/>
                <a:gd name="connsiteY33" fmla="*/ 55110 h 63937"/>
                <a:gd name="connsiteX34" fmla="*/ 55284 w 102465"/>
                <a:gd name="connsiteY34" fmla="*/ 59169 h 63937"/>
                <a:gd name="connsiteX35" fmla="*/ 50582 w 102465"/>
                <a:gd name="connsiteY35" fmla="*/ 55579 h 63937"/>
                <a:gd name="connsiteX36" fmla="*/ 47405 w 102465"/>
                <a:gd name="connsiteY36" fmla="*/ 58591 h 63937"/>
                <a:gd name="connsiteX37" fmla="*/ 38942 w 102465"/>
                <a:gd name="connsiteY37" fmla="*/ 57437 h 63937"/>
                <a:gd name="connsiteX38" fmla="*/ 37584 w 102465"/>
                <a:gd name="connsiteY38" fmla="*/ 62402 h 63937"/>
                <a:gd name="connsiteX39" fmla="*/ 32972 w 102465"/>
                <a:gd name="connsiteY39" fmla="*/ 62256 h 63937"/>
                <a:gd name="connsiteX40" fmla="*/ 30175 w 102465"/>
                <a:gd name="connsiteY40" fmla="*/ 59449 h 63937"/>
                <a:gd name="connsiteX0" fmla="*/ 30175 w 100274"/>
                <a:gd name="connsiteY0" fmla="*/ 59449 h 63937"/>
                <a:gd name="connsiteX1" fmla="*/ 23125 w 100274"/>
                <a:gd name="connsiteY1" fmla="*/ 58262 h 63937"/>
                <a:gd name="connsiteX2" fmla="*/ 20557 w 100274"/>
                <a:gd name="connsiteY2" fmla="*/ 55623 h 63937"/>
                <a:gd name="connsiteX3" fmla="*/ 19400 w 100274"/>
                <a:gd name="connsiteY3" fmla="*/ 51241 h 63937"/>
                <a:gd name="connsiteX4" fmla="*/ 11302 w 100274"/>
                <a:gd name="connsiteY4" fmla="*/ 47229 h 63937"/>
                <a:gd name="connsiteX5" fmla="*/ 3791 w 100274"/>
                <a:gd name="connsiteY5" fmla="*/ 42613 h 63937"/>
                <a:gd name="connsiteX6" fmla="*/ 4413 w 100274"/>
                <a:gd name="connsiteY6" fmla="*/ 37353 h 63937"/>
                <a:gd name="connsiteX7" fmla="*/ 63 w 100274"/>
                <a:gd name="connsiteY7" fmla="*/ 24264 h 63937"/>
                <a:gd name="connsiteX8" fmla="*/ 8244 w 100274"/>
                <a:gd name="connsiteY8" fmla="*/ 23662 h 63937"/>
                <a:gd name="connsiteX9" fmla="*/ 10998 w 100274"/>
                <a:gd name="connsiteY9" fmla="*/ 22890 h 63937"/>
                <a:gd name="connsiteX10" fmla="*/ 13705 w 100274"/>
                <a:gd name="connsiteY10" fmla="*/ 15553 h 63937"/>
                <a:gd name="connsiteX11" fmla="*/ 19967 w 100274"/>
                <a:gd name="connsiteY11" fmla="*/ 18152 h 63937"/>
                <a:gd name="connsiteX12" fmla="*/ 25527 w 100274"/>
                <a:gd name="connsiteY12" fmla="*/ 14820 h 63937"/>
                <a:gd name="connsiteX13" fmla="*/ 28347 w 100274"/>
                <a:gd name="connsiteY13" fmla="*/ 15354 h 63937"/>
                <a:gd name="connsiteX14" fmla="*/ 29983 w 100274"/>
                <a:gd name="connsiteY14" fmla="*/ 12114 h 63937"/>
                <a:gd name="connsiteX15" fmla="*/ 33694 w 100274"/>
                <a:gd name="connsiteY15" fmla="*/ 12283 h 63937"/>
                <a:gd name="connsiteX16" fmla="*/ 37915 w 100274"/>
                <a:gd name="connsiteY16" fmla="*/ 9108 h 63937"/>
                <a:gd name="connsiteX17" fmla="*/ 44934 w 100274"/>
                <a:gd name="connsiteY17" fmla="*/ 6539 h 63937"/>
                <a:gd name="connsiteX18" fmla="*/ 47675 w 100274"/>
                <a:gd name="connsiteY18" fmla="*/ 4491 h 63937"/>
                <a:gd name="connsiteX19" fmla="*/ 51487 w 100274"/>
                <a:gd name="connsiteY19" fmla="*/ 120 h 63937"/>
                <a:gd name="connsiteX20" fmla="*/ 62894 w 100274"/>
                <a:gd name="connsiteY20" fmla="*/ 9108 h 63937"/>
                <a:gd name="connsiteX21" fmla="*/ 60446 w 100274"/>
                <a:gd name="connsiteY21" fmla="*/ 16125 h 63937"/>
                <a:gd name="connsiteX22" fmla="*/ 58068 w 100274"/>
                <a:gd name="connsiteY22" fmla="*/ 19469 h 63937"/>
                <a:gd name="connsiteX23" fmla="*/ 100095 w 100274"/>
                <a:gd name="connsiteY23" fmla="*/ 16751 h 63937"/>
                <a:gd name="connsiteX24" fmla="*/ 98488 w 100274"/>
                <a:gd name="connsiteY24" fmla="*/ 28998 h 63937"/>
                <a:gd name="connsiteX25" fmla="*/ 81445 w 100274"/>
                <a:gd name="connsiteY25" fmla="*/ 20592 h 63937"/>
                <a:gd name="connsiteX26" fmla="*/ 76821 w 100274"/>
                <a:gd name="connsiteY26" fmla="*/ 26973 h 63937"/>
                <a:gd name="connsiteX27" fmla="*/ 92261 w 100274"/>
                <a:gd name="connsiteY27" fmla="*/ 43737 h 63937"/>
                <a:gd name="connsiteX28" fmla="*/ 95860 w 100274"/>
                <a:gd name="connsiteY28" fmla="*/ 55347 h 63937"/>
                <a:gd name="connsiteX29" fmla="*/ 85872 w 100274"/>
                <a:gd name="connsiteY29" fmla="*/ 61397 h 63937"/>
                <a:gd name="connsiteX30" fmla="*/ 74324 w 100274"/>
                <a:gd name="connsiteY30" fmla="*/ 63926 h 63937"/>
                <a:gd name="connsiteX31" fmla="*/ 72404 w 100274"/>
                <a:gd name="connsiteY31" fmla="*/ 60360 h 63937"/>
                <a:gd name="connsiteX32" fmla="*/ 61164 w 100274"/>
                <a:gd name="connsiteY32" fmla="*/ 60854 h 63937"/>
                <a:gd name="connsiteX33" fmla="*/ 58891 w 100274"/>
                <a:gd name="connsiteY33" fmla="*/ 55110 h 63937"/>
                <a:gd name="connsiteX34" fmla="*/ 55284 w 100274"/>
                <a:gd name="connsiteY34" fmla="*/ 59169 h 63937"/>
                <a:gd name="connsiteX35" fmla="*/ 50582 w 100274"/>
                <a:gd name="connsiteY35" fmla="*/ 55579 h 63937"/>
                <a:gd name="connsiteX36" fmla="*/ 47405 w 100274"/>
                <a:gd name="connsiteY36" fmla="*/ 58591 h 63937"/>
                <a:gd name="connsiteX37" fmla="*/ 38942 w 100274"/>
                <a:gd name="connsiteY37" fmla="*/ 57437 h 63937"/>
                <a:gd name="connsiteX38" fmla="*/ 37584 w 100274"/>
                <a:gd name="connsiteY38" fmla="*/ 62402 h 63937"/>
                <a:gd name="connsiteX39" fmla="*/ 32972 w 100274"/>
                <a:gd name="connsiteY39" fmla="*/ 62256 h 63937"/>
                <a:gd name="connsiteX40" fmla="*/ 30175 w 100274"/>
                <a:gd name="connsiteY40" fmla="*/ 59449 h 63937"/>
                <a:gd name="connsiteX0" fmla="*/ 30175 w 100172"/>
                <a:gd name="connsiteY0" fmla="*/ 59449 h 63937"/>
                <a:gd name="connsiteX1" fmla="*/ 23125 w 100172"/>
                <a:gd name="connsiteY1" fmla="*/ 58262 h 63937"/>
                <a:gd name="connsiteX2" fmla="*/ 20557 w 100172"/>
                <a:gd name="connsiteY2" fmla="*/ 55623 h 63937"/>
                <a:gd name="connsiteX3" fmla="*/ 19400 w 100172"/>
                <a:gd name="connsiteY3" fmla="*/ 51241 h 63937"/>
                <a:gd name="connsiteX4" fmla="*/ 11302 w 100172"/>
                <a:gd name="connsiteY4" fmla="*/ 47229 h 63937"/>
                <a:gd name="connsiteX5" fmla="*/ 3791 w 100172"/>
                <a:gd name="connsiteY5" fmla="*/ 42613 h 63937"/>
                <a:gd name="connsiteX6" fmla="*/ 4413 w 100172"/>
                <a:gd name="connsiteY6" fmla="*/ 37353 h 63937"/>
                <a:gd name="connsiteX7" fmla="*/ 63 w 100172"/>
                <a:gd name="connsiteY7" fmla="*/ 24264 h 63937"/>
                <a:gd name="connsiteX8" fmla="*/ 8244 w 100172"/>
                <a:gd name="connsiteY8" fmla="*/ 23662 h 63937"/>
                <a:gd name="connsiteX9" fmla="*/ 10998 w 100172"/>
                <a:gd name="connsiteY9" fmla="*/ 22890 h 63937"/>
                <a:gd name="connsiteX10" fmla="*/ 13705 w 100172"/>
                <a:gd name="connsiteY10" fmla="*/ 15553 h 63937"/>
                <a:gd name="connsiteX11" fmla="*/ 19967 w 100172"/>
                <a:gd name="connsiteY11" fmla="*/ 18152 h 63937"/>
                <a:gd name="connsiteX12" fmla="*/ 25527 w 100172"/>
                <a:gd name="connsiteY12" fmla="*/ 14820 h 63937"/>
                <a:gd name="connsiteX13" fmla="*/ 28347 w 100172"/>
                <a:gd name="connsiteY13" fmla="*/ 15354 h 63937"/>
                <a:gd name="connsiteX14" fmla="*/ 29983 w 100172"/>
                <a:gd name="connsiteY14" fmla="*/ 12114 h 63937"/>
                <a:gd name="connsiteX15" fmla="*/ 33694 w 100172"/>
                <a:gd name="connsiteY15" fmla="*/ 12283 h 63937"/>
                <a:gd name="connsiteX16" fmla="*/ 37915 w 100172"/>
                <a:gd name="connsiteY16" fmla="*/ 9108 h 63937"/>
                <a:gd name="connsiteX17" fmla="*/ 44934 w 100172"/>
                <a:gd name="connsiteY17" fmla="*/ 6539 h 63937"/>
                <a:gd name="connsiteX18" fmla="*/ 47675 w 100172"/>
                <a:gd name="connsiteY18" fmla="*/ 4491 h 63937"/>
                <a:gd name="connsiteX19" fmla="*/ 51487 w 100172"/>
                <a:gd name="connsiteY19" fmla="*/ 120 h 63937"/>
                <a:gd name="connsiteX20" fmla="*/ 62894 w 100172"/>
                <a:gd name="connsiteY20" fmla="*/ 9108 h 63937"/>
                <a:gd name="connsiteX21" fmla="*/ 60446 w 100172"/>
                <a:gd name="connsiteY21" fmla="*/ 16125 h 63937"/>
                <a:gd name="connsiteX22" fmla="*/ 58068 w 100172"/>
                <a:gd name="connsiteY22" fmla="*/ 19469 h 63937"/>
                <a:gd name="connsiteX23" fmla="*/ 100095 w 100172"/>
                <a:gd name="connsiteY23" fmla="*/ 16751 h 63937"/>
                <a:gd name="connsiteX24" fmla="*/ 98488 w 100172"/>
                <a:gd name="connsiteY24" fmla="*/ 28998 h 63937"/>
                <a:gd name="connsiteX25" fmla="*/ 81445 w 100172"/>
                <a:gd name="connsiteY25" fmla="*/ 20592 h 63937"/>
                <a:gd name="connsiteX26" fmla="*/ 76821 w 100172"/>
                <a:gd name="connsiteY26" fmla="*/ 26973 h 63937"/>
                <a:gd name="connsiteX27" fmla="*/ 92261 w 100172"/>
                <a:gd name="connsiteY27" fmla="*/ 43737 h 63937"/>
                <a:gd name="connsiteX28" fmla="*/ 95860 w 100172"/>
                <a:gd name="connsiteY28" fmla="*/ 55347 h 63937"/>
                <a:gd name="connsiteX29" fmla="*/ 85872 w 100172"/>
                <a:gd name="connsiteY29" fmla="*/ 61397 h 63937"/>
                <a:gd name="connsiteX30" fmla="*/ 74324 w 100172"/>
                <a:gd name="connsiteY30" fmla="*/ 63926 h 63937"/>
                <a:gd name="connsiteX31" fmla="*/ 72404 w 100172"/>
                <a:gd name="connsiteY31" fmla="*/ 60360 h 63937"/>
                <a:gd name="connsiteX32" fmla="*/ 61164 w 100172"/>
                <a:gd name="connsiteY32" fmla="*/ 60854 h 63937"/>
                <a:gd name="connsiteX33" fmla="*/ 58891 w 100172"/>
                <a:gd name="connsiteY33" fmla="*/ 55110 h 63937"/>
                <a:gd name="connsiteX34" fmla="*/ 55284 w 100172"/>
                <a:gd name="connsiteY34" fmla="*/ 59169 h 63937"/>
                <a:gd name="connsiteX35" fmla="*/ 50582 w 100172"/>
                <a:gd name="connsiteY35" fmla="*/ 55579 h 63937"/>
                <a:gd name="connsiteX36" fmla="*/ 47405 w 100172"/>
                <a:gd name="connsiteY36" fmla="*/ 58591 h 63937"/>
                <a:gd name="connsiteX37" fmla="*/ 38942 w 100172"/>
                <a:gd name="connsiteY37" fmla="*/ 57437 h 63937"/>
                <a:gd name="connsiteX38" fmla="*/ 37584 w 100172"/>
                <a:gd name="connsiteY38" fmla="*/ 62402 h 63937"/>
                <a:gd name="connsiteX39" fmla="*/ 32972 w 100172"/>
                <a:gd name="connsiteY39" fmla="*/ 62256 h 63937"/>
                <a:gd name="connsiteX40" fmla="*/ 30175 w 100172"/>
                <a:gd name="connsiteY40" fmla="*/ 59449 h 63937"/>
                <a:gd name="connsiteX0" fmla="*/ 30175 w 102711"/>
                <a:gd name="connsiteY0" fmla="*/ 59449 h 63937"/>
                <a:gd name="connsiteX1" fmla="*/ 23125 w 102711"/>
                <a:gd name="connsiteY1" fmla="*/ 58262 h 63937"/>
                <a:gd name="connsiteX2" fmla="*/ 20557 w 102711"/>
                <a:gd name="connsiteY2" fmla="*/ 55623 h 63937"/>
                <a:gd name="connsiteX3" fmla="*/ 19400 w 102711"/>
                <a:gd name="connsiteY3" fmla="*/ 51241 h 63937"/>
                <a:gd name="connsiteX4" fmla="*/ 11302 w 102711"/>
                <a:gd name="connsiteY4" fmla="*/ 47229 h 63937"/>
                <a:gd name="connsiteX5" fmla="*/ 3791 w 102711"/>
                <a:gd name="connsiteY5" fmla="*/ 42613 h 63937"/>
                <a:gd name="connsiteX6" fmla="*/ 4413 w 102711"/>
                <a:gd name="connsiteY6" fmla="*/ 37353 h 63937"/>
                <a:gd name="connsiteX7" fmla="*/ 63 w 102711"/>
                <a:gd name="connsiteY7" fmla="*/ 24264 h 63937"/>
                <a:gd name="connsiteX8" fmla="*/ 8244 w 102711"/>
                <a:gd name="connsiteY8" fmla="*/ 23662 h 63937"/>
                <a:gd name="connsiteX9" fmla="*/ 10998 w 102711"/>
                <a:gd name="connsiteY9" fmla="*/ 22890 h 63937"/>
                <a:gd name="connsiteX10" fmla="*/ 13705 w 102711"/>
                <a:gd name="connsiteY10" fmla="*/ 15553 h 63937"/>
                <a:gd name="connsiteX11" fmla="*/ 19967 w 102711"/>
                <a:gd name="connsiteY11" fmla="*/ 18152 h 63937"/>
                <a:gd name="connsiteX12" fmla="*/ 25527 w 102711"/>
                <a:gd name="connsiteY12" fmla="*/ 14820 h 63937"/>
                <a:gd name="connsiteX13" fmla="*/ 28347 w 102711"/>
                <a:gd name="connsiteY13" fmla="*/ 15354 h 63937"/>
                <a:gd name="connsiteX14" fmla="*/ 29983 w 102711"/>
                <a:gd name="connsiteY14" fmla="*/ 12114 h 63937"/>
                <a:gd name="connsiteX15" fmla="*/ 33694 w 102711"/>
                <a:gd name="connsiteY15" fmla="*/ 12283 h 63937"/>
                <a:gd name="connsiteX16" fmla="*/ 37915 w 102711"/>
                <a:gd name="connsiteY16" fmla="*/ 9108 h 63937"/>
                <a:gd name="connsiteX17" fmla="*/ 44934 w 102711"/>
                <a:gd name="connsiteY17" fmla="*/ 6539 h 63937"/>
                <a:gd name="connsiteX18" fmla="*/ 47675 w 102711"/>
                <a:gd name="connsiteY18" fmla="*/ 4491 h 63937"/>
                <a:gd name="connsiteX19" fmla="*/ 51487 w 102711"/>
                <a:gd name="connsiteY19" fmla="*/ 120 h 63937"/>
                <a:gd name="connsiteX20" fmla="*/ 62894 w 102711"/>
                <a:gd name="connsiteY20" fmla="*/ 9108 h 63937"/>
                <a:gd name="connsiteX21" fmla="*/ 60446 w 102711"/>
                <a:gd name="connsiteY21" fmla="*/ 16125 h 63937"/>
                <a:gd name="connsiteX22" fmla="*/ 58068 w 102711"/>
                <a:gd name="connsiteY22" fmla="*/ 19469 h 63937"/>
                <a:gd name="connsiteX23" fmla="*/ 100095 w 102711"/>
                <a:gd name="connsiteY23" fmla="*/ 16751 h 63937"/>
                <a:gd name="connsiteX24" fmla="*/ 98272 w 102711"/>
                <a:gd name="connsiteY24" fmla="*/ 24951 h 63937"/>
                <a:gd name="connsiteX25" fmla="*/ 98488 w 102711"/>
                <a:gd name="connsiteY25" fmla="*/ 28998 h 63937"/>
                <a:gd name="connsiteX26" fmla="*/ 81445 w 102711"/>
                <a:gd name="connsiteY26" fmla="*/ 20592 h 63937"/>
                <a:gd name="connsiteX27" fmla="*/ 76821 w 102711"/>
                <a:gd name="connsiteY27" fmla="*/ 26973 h 63937"/>
                <a:gd name="connsiteX28" fmla="*/ 92261 w 102711"/>
                <a:gd name="connsiteY28" fmla="*/ 43737 h 63937"/>
                <a:gd name="connsiteX29" fmla="*/ 95860 w 102711"/>
                <a:gd name="connsiteY29" fmla="*/ 55347 h 63937"/>
                <a:gd name="connsiteX30" fmla="*/ 85872 w 102711"/>
                <a:gd name="connsiteY30" fmla="*/ 61397 h 63937"/>
                <a:gd name="connsiteX31" fmla="*/ 74324 w 102711"/>
                <a:gd name="connsiteY31" fmla="*/ 63926 h 63937"/>
                <a:gd name="connsiteX32" fmla="*/ 72404 w 102711"/>
                <a:gd name="connsiteY32" fmla="*/ 60360 h 63937"/>
                <a:gd name="connsiteX33" fmla="*/ 61164 w 102711"/>
                <a:gd name="connsiteY33" fmla="*/ 60854 h 63937"/>
                <a:gd name="connsiteX34" fmla="*/ 58891 w 102711"/>
                <a:gd name="connsiteY34" fmla="*/ 55110 h 63937"/>
                <a:gd name="connsiteX35" fmla="*/ 55284 w 102711"/>
                <a:gd name="connsiteY35" fmla="*/ 59169 h 63937"/>
                <a:gd name="connsiteX36" fmla="*/ 50582 w 102711"/>
                <a:gd name="connsiteY36" fmla="*/ 55579 h 63937"/>
                <a:gd name="connsiteX37" fmla="*/ 47405 w 102711"/>
                <a:gd name="connsiteY37" fmla="*/ 58591 h 63937"/>
                <a:gd name="connsiteX38" fmla="*/ 38942 w 102711"/>
                <a:gd name="connsiteY38" fmla="*/ 57437 h 63937"/>
                <a:gd name="connsiteX39" fmla="*/ 37584 w 102711"/>
                <a:gd name="connsiteY39" fmla="*/ 62402 h 63937"/>
                <a:gd name="connsiteX40" fmla="*/ 32972 w 102711"/>
                <a:gd name="connsiteY40" fmla="*/ 62256 h 63937"/>
                <a:gd name="connsiteX41" fmla="*/ 30175 w 102711"/>
                <a:gd name="connsiteY41" fmla="*/ 59449 h 63937"/>
                <a:gd name="connsiteX0" fmla="*/ 30175 w 100152"/>
                <a:gd name="connsiteY0" fmla="*/ 59449 h 63937"/>
                <a:gd name="connsiteX1" fmla="*/ 23125 w 100152"/>
                <a:gd name="connsiteY1" fmla="*/ 58262 h 63937"/>
                <a:gd name="connsiteX2" fmla="*/ 20557 w 100152"/>
                <a:gd name="connsiteY2" fmla="*/ 55623 h 63937"/>
                <a:gd name="connsiteX3" fmla="*/ 19400 w 100152"/>
                <a:gd name="connsiteY3" fmla="*/ 51241 h 63937"/>
                <a:gd name="connsiteX4" fmla="*/ 11302 w 100152"/>
                <a:gd name="connsiteY4" fmla="*/ 47229 h 63937"/>
                <a:gd name="connsiteX5" fmla="*/ 3791 w 100152"/>
                <a:gd name="connsiteY5" fmla="*/ 42613 h 63937"/>
                <a:gd name="connsiteX6" fmla="*/ 4413 w 100152"/>
                <a:gd name="connsiteY6" fmla="*/ 37353 h 63937"/>
                <a:gd name="connsiteX7" fmla="*/ 63 w 100152"/>
                <a:gd name="connsiteY7" fmla="*/ 24264 h 63937"/>
                <a:gd name="connsiteX8" fmla="*/ 8244 w 100152"/>
                <a:gd name="connsiteY8" fmla="*/ 23662 h 63937"/>
                <a:gd name="connsiteX9" fmla="*/ 10998 w 100152"/>
                <a:gd name="connsiteY9" fmla="*/ 22890 h 63937"/>
                <a:gd name="connsiteX10" fmla="*/ 13705 w 100152"/>
                <a:gd name="connsiteY10" fmla="*/ 15553 h 63937"/>
                <a:gd name="connsiteX11" fmla="*/ 19967 w 100152"/>
                <a:gd name="connsiteY11" fmla="*/ 18152 h 63937"/>
                <a:gd name="connsiteX12" fmla="*/ 25527 w 100152"/>
                <a:gd name="connsiteY12" fmla="*/ 14820 h 63937"/>
                <a:gd name="connsiteX13" fmla="*/ 28347 w 100152"/>
                <a:gd name="connsiteY13" fmla="*/ 15354 h 63937"/>
                <a:gd name="connsiteX14" fmla="*/ 29983 w 100152"/>
                <a:gd name="connsiteY14" fmla="*/ 12114 h 63937"/>
                <a:gd name="connsiteX15" fmla="*/ 33694 w 100152"/>
                <a:gd name="connsiteY15" fmla="*/ 12283 h 63937"/>
                <a:gd name="connsiteX16" fmla="*/ 37915 w 100152"/>
                <a:gd name="connsiteY16" fmla="*/ 9108 h 63937"/>
                <a:gd name="connsiteX17" fmla="*/ 44934 w 100152"/>
                <a:gd name="connsiteY17" fmla="*/ 6539 h 63937"/>
                <a:gd name="connsiteX18" fmla="*/ 47675 w 100152"/>
                <a:gd name="connsiteY18" fmla="*/ 4491 h 63937"/>
                <a:gd name="connsiteX19" fmla="*/ 51487 w 100152"/>
                <a:gd name="connsiteY19" fmla="*/ 120 h 63937"/>
                <a:gd name="connsiteX20" fmla="*/ 62894 w 100152"/>
                <a:gd name="connsiteY20" fmla="*/ 9108 h 63937"/>
                <a:gd name="connsiteX21" fmla="*/ 60446 w 100152"/>
                <a:gd name="connsiteY21" fmla="*/ 16125 h 63937"/>
                <a:gd name="connsiteX22" fmla="*/ 58068 w 100152"/>
                <a:gd name="connsiteY22" fmla="*/ 19469 h 63937"/>
                <a:gd name="connsiteX23" fmla="*/ 96586 w 100152"/>
                <a:gd name="connsiteY23" fmla="*/ 16146 h 63937"/>
                <a:gd name="connsiteX24" fmla="*/ 98272 w 100152"/>
                <a:gd name="connsiteY24" fmla="*/ 24951 h 63937"/>
                <a:gd name="connsiteX25" fmla="*/ 98488 w 100152"/>
                <a:gd name="connsiteY25" fmla="*/ 28998 h 63937"/>
                <a:gd name="connsiteX26" fmla="*/ 81445 w 100152"/>
                <a:gd name="connsiteY26" fmla="*/ 20592 h 63937"/>
                <a:gd name="connsiteX27" fmla="*/ 76821 w 100152"/>
                <a:gd name="connsiteY27" fmla="*/ 26973 h 63937"/>
                <a:gd name="connsiteX28" fmla="*/ 92261 w 100152"/>
                <a:gd name="connsiteY28" fmla="*/ 43737 h 63937"/>
                <a:gd name="connsiteX29" fmla="*/ 95860 w 100152"/>
                <a:gd name="connsiteY29" fmla="*/ 55347 h 63937"/>
                <a:gd name="connsiteX30" fmla="*/ 85872 w 100152"/>
                <a:gd name="connsiteY30" fmla="*/ 61397 h 63937"/>
                <a:gd name="connsiteX31" fmla="*/ 74324 w 100152"/>
                <a:gd name="connsiteY31" fmla="*/ 63926 h 63937"/>
                <a:gd name="connsiteX32" fmla="*/ 72404 w 100152"/>
                <a:gd name="connsiteY32" fmla="*/ 60360 h 63937"/>
                <a:gd name="connsiteX33" fmla="*/ 61164 w 100152"/>
                <a:gd name="connsiteY33" fmla="*/ 60854 h 63937"/>
                <a:gd name="connsiteX34" fmla="*/ 58891 w 100152"/>
                <a:gd name="connsiteY34" fmla="*/ 55110 h 63937"/>
                <a:gd name="connsiteX35" fmla="*/ 55284 w 100152"/>
                <a:gd name="connsiteY35" fmla="*/ 59169 h 63937"/>
                <a:gd name="connsiteX36" fmla="*/ 50582 w 100152"/>
                <a:gd name="connsiteY36" fmla="*/ 55579 h 63937"/>
                <a:gd name="connsiteX37" fmla="*/ 47405 w 100152"/>
                <a:gd name="connsiteY37" fmla="*/ 58591 h 63937"/>
                <a:gd name="connsiteX38" fmla="*/ 38942 w 100152"/>
                <a:gd name="connsiteY38" fmla="*/ 57437 h 63937"/>
                <a:gd name="connsiteX39" fmla="*/ 37584 w 100152"/>
                <a:gd name="connsiteY39" fmla="*/ 62402 h 63937"/>
                <a:gd name="connsiteX40" fmla="*/ 32972 w 100152"/>
                <a:gd name="connsiteY40" fmla="*/ 62256 h 63937"/>
                <a:gd name="connsiteX41" fmla="*/ 30175 w 100152"/>
                <a:gd name="connsiteY41" fmla="*/ 59449 h 63937"/>
                <a:gd name="connsiteX0" fmla="*/ 30175 w 99582"/>
                <a:gd name="connsiteY0" fmla="*/ 59449 h 63937"/>
                <a:gd name="connsiteX1" fmla="*/ 23125 w 99582"/>
                <a:gd name="connsiteY1" fmla="*/ 58262 h 63937"/>
                <a:gd name="connsiteX2" fmla="*/ 20557 w 99582"/>
                <a:gd name="connsiteY2" fmla="*/ 55623 h 63937"/>
                <a:gd name="connsiteX3" fmla="*/ 19400 w 99582"/>
                <a:gd name="connsiteY3" fmla="*/ 51241 h 63937"/>
                <a:gd name="connsiteX4" fmla="*/ 11302 w 99582"/>
                <a:gd name="connsiteY4" fmla="*/ 47229 h 63937"/>
                <a:gd name="connsiteX5" fmla="*/ 3791 w 99582"/>
                <a:gd name="connsiteY5" fmla="*/ 42613 h 63937"/>
                <a:gd name="connsiteX6" fmla="*/ 4413 w 99582"/>
                <a:gd name="connsiteY6" fmla="*/ 37353 h 63937"/>
                <a:gd name="connsiteX7" fmla="*/ 63 w 99582"/>
                <a:gd name="connsiteY7" fmla="*/ 24264 h 63937"/>
                <a:gd name="connsiteX8" fmla="*/ 8244 w 99582"/>
                <a:gd name="connsiteY8" fmla="*/ 23662 h 63937"/>
                <a:gd name="connsiteX9" fmla="*/ 10998 w 99582"/>
                <a:gd name="connsiteY9" fmla="*/ 22890 h 63937"/>
                <a:gd name="connsiteX10" fmla="*/ 13705 w 99582"/>
                <a:gd name="connsiteY10" fmla="*/ 15553 h 63937"/>
                <a:gd name="connsiteX11" fmla="*/ 19967 w 99582"/>
                <a:gd name="connsiteY11" fmla="*/ 18152 h 63937"/>
                <a:gd name="connsiteX12" fmla="*/ 25527 w 99582"/>
                <a:gd name="connsiteY12" fmla="*/ 14820 h 63937"/>
                <a:gd name="connsiteX13" fmla="*/ 28347 w 99582"/>
                <a:gd name="connsiteY13" fmla="*/ 15354 h 63937"/>
                <a:gd name="connsiteX14" fmla="*/ 29983 w 99582"/>
                <a:gd name="connsiteY14" fmla="*/ 12114 h 63937"/>
                <a:gd name="connsiteX15" fmla="*/ 33694 w 99582"/>
                <a:gd name="connsiteY15" fmla="*/ 12283 h 63937"/>
                <a:gd name="connsiteX16" fmla="*/ 37915 w 99582"/>
                <a:gd name="connsiteY16" fmla="*/ 9108 h 63937"/>
                <a:gd name="connsiteX17" fmla="*/ 44934 w 99582"/>
                <a:gd name="connsiteY17" fmla="*/ 6539 h 63937"/>
                <a:gd name="connsiteX18" fmla="*/ 47675 w 99582"/>
                <a:gd name="connsiteY18" fmla="*/ 4491 h 63937"/>
                <a:gd name="connsiteX19" fmla="*/ 51487 w 99582"/>
                <a:gd name="connsiteY19" fmla="*/ 120 h 63937"/>
                <a:gd name="connsiteX20" fmla="*/ 62894 w 99582"/>
                <a:gd name="connsiteY20" fmla="*/ 9108 h 63937"/>
                <a:gd name="connsiteX21" fmla="*/ 60446 w 99582"/>
                <a:gd name="connsiteY21" fmla="*/ 16125 h 63937"/>
                <a:gd name="connsiteX22" fmla="*/ 58068 w 99582"/>
                <a:gd name="connsiteY22" fmla="*/ 19469 h 63937"/>
                <a:gd name="connsiteX23" fmla="*/ 96586 w 99582"/>
                <a:gd name="connsiteY23" fmla="*/ 16146 h 63937"/>
                <a:gd name="connsiteX24" fmla="*/ 98272 w 99582"/>
                <a:gd name="connsiteY24" fmla="*/ 24951 h 63937"/>
                <a:gd name="connsiteX25" fmla="*/ 98488 w 99582"/>
                <a:gd name="connsiteY25" fmla="*/ 28998 h 63937"/>
                <a:gd name="connsiteX26" fmla="*/ 81445 w 99582"/>
                <a:gd name="connsiteY26" fmla="*/ 20592 h 63937"/>
                <a:gd name="connsiteX27" fmla="*/ 76821 w 99582"/>
                <a:gd name="connsiteY27" fmla="*/ 26973 h 63937"/>
                <a:gd name="connsiteX28" fmla="*/ 92261 w 99582"/>
                <a:gd name="connsiteY28" fmla="*/ 43737 h 63937"/>
                <a:gd name="connsiteX29" fmla="*/ 95860 w 99582"/>
                <a:gd name="connsiteY29" fmla="*/ 55347 h 63937"/>
                <a:gd name="connsiteX30" fmla="*/ 85872 w 99582"/>
                <a:gd name="connsiteY30" fmla="*/ 61397 h 63937"/>
                <a:gd name="connsiteX31" fmla="*/ 74324 w 99582"/>
                <a:gd name="connsiteY31" fmla="*/ 63926 h 63937"/>
                <a:gd name="connsiteX32" fmla="*/ 72404 w 99582"/>
                <a:gd name="connsiteY32" fmla="*/ 60360 h 63937"/>
                <a:gd name="connsiteX33" fmla="*/ 61164 w 99582"/>
                <a:gd name="connsiteY33" fmla="*/ 60854 h 63937"/>
                <a:gd name="connsiteX34" fmla="*/ 58891 w 99582"/>
                <a:gd name="connsiteY34" fmla="*/ 55110 h 63937"/>
                <a:gd name="connsiteX35" fmla="*/ 55284 w 99582"/>
                <a:gd name="connsiteY35" fmla="*/ 59169 h 63937"/>
                <a:gd name="connsiteX36" fmla="*/ 50582 w 99582"/>
                <a:gd name="connsiteY36" fmla="*/ 55579 h 63937"/>
                <a:gd name="connsiteX37" fmla="*/ 47405 w 99582"/>
                <a:gd name="connsiteY37" fmla="*/ 58591 h 63937"/>
                <a:gd name="connsiteX38" fmla="*/ 38942 w 99582"/>
                <a:gd name="connsiteY38" fmla="*/ 57437 h 63937"/>
                <a:gd name="connsiteX39" fmla="*/ 37584 w 99582"/>
                <a:gd name="connsiteY39" fmla="*/ 62402 h 63937"/>
                <a:gd name="connsiteX40" fmla="*/ 32972 w 99582"/>
                <a:gd name="connsiteY40" fmla="*/ 62256 h 63937"/>
                <a:gd name="connsiteX41" fmla="*/ 30175 w 99582"/>
                <a:gd name="connsiteY41" fmla="*/ 59449 h 63937"/>
                <a:gd name="connsiteX0" fmla="*/ 30175 w 99582"/>
                <a:gd name="connsiteY0" fmla="*/ 59449 h 63937"/>
                <a:gd name="connsiteX1" fmla="*/ 23125 w 99582"/>
                <a:gd name="connsiteY1" fmla="*/ 58262 h 63937"/>
                <a:gd name="connsiteX2" fmla="*/ 20557 w 99582"/>
                <a:gd name="connsiteY2" fmla="*/ 55623 h 63937"/>
                <a:gd name="connsiteX3" fmla="*/ 19400 w 99582"/>
                <a:gd name="connsiteY3" fmla="*/ 51241 h 63937"/>
                <a:gd name="connsiteX4" fmla="*/ 11302 w 99582"/>
                <a:gd name="connsiteY4" fmla="*/ 47229 h 63937"/>
                <a:gd name="connsiteX5" fmla="*/ 3791 w 99582"/>
                <a:gd name="connsiteY5" fmla="*/ 42613 h 63937"/>
                <a:gd name="connsiteX6" fmla="*/ 4413 w 99582"/>
                <a:gd name="connsiteY6" fmla="*/ 37353 h 63937"/>
                <a:gd name="connsiteX7" fmla="*/ 63 w 99582"/>
                <a:gd name="connsiteY7" fmla="*/ 24264 h 63937"/>
                <a:gd name="connsiteX8" fmla="*/ 8244 w 99582"/>
                <a:gd name="connsiteY8" fmla="*/ 23662 h 63937"/>
                <a:gd name="connsiteX9" fmla="*/ 10998 w 99582"/>
                <a:gd name="connsiteY9" fmla="*/ 22890 h 63937"/>
                <a:gd name="connsiteX10" fmla="*/ 13705 w 99582"/>
                <a:gd name="connsiteY10" fmla="*/ 15553 h 63937"/>
                <a:gd name="connsiteX11" fmla="*/ 19967 w 99582"/>
                <a:gd name="connsiteY11" fmla="*/ 18152 h 63937"/>
                <a:gd name="connsiteX12" fmla="*/ 25527 w 99582"/>
                <a:gd name="connsiteY12" fmla="*/ 14820 h 63937"/>
                <a:gd name="connsiteX13" fmla="*/ 28347 w 99582"/>
                <a:gd name="connsiteY13" fmla="*/ 15354 h 63937"/>
                <a:gd name="connsiteX14" fmla="*/ 29983 w 99582"/>
                <a:gd name="connsiteY14" fmla="*/ 12114 h 63937"/>
                <a:gd name="connsiteX15" fmla="*/ 33694 w 99582"/>
                <a:gd name="connsiteY15" fmla="*/ 12283 h 63937"/>
                <a:gd name="connsiteX16" fmla="*/ 37915 w 99582"/>
                <a:gd name="connsiteY16" fmla="*/ 9108 h 63937"/>
                <a:gd name="connsiteX17" fmla="*/ 44934 w 99582"/>
                <a:gd name="connsiteY17" fmla="*/ 6539 h 63937"/>
                <a:gd name="connsiteX18" fmla="*/ 47675 w 99582"/>
                <a:gd name="connsiteY18" fmla="*/ 4491 h 63937"/>
                <a:gd name="connsiteX19" fmla="*/ 51487 w 99582"/>
                <a:gd name="connsiteY19" fmla="*/ 120 h 63937"/>
                <a:gd name="connsiteX20" fmla="*/ 62894 w 99582"/>
                <a:gd name="connsiteY20" fmla="*/ 9108 h 63937"/>
                <a:gd name="connsiteX21" fmla="*/ 60446 w 99582"/>
                <a:gd name="connsiteY21" fmla="*/ 16125 h 63937"/>
                <a:gd name="connsiteX22" fmla="*/ 58068 w 99582"/>
                <a:gd name="connsiteY22" fmla="*/ 19469 h 63937"/>
                <a:gd name="connsiteX23" fmla="*/ 98307 w 99582"/>
                <a:gd name="connsiteY23" fmla="*/ 15606 h 63937"/>
                <a:gd name="connsiteX24" fmla="*/ 98272 w 99582"/>
                <a:gd name="connsiteY24" fmla="*/ 24951 h 63937"/>
                <a:gd name="connsiteX25" fmla="*/ 98488 w 99582"/>
                <a:gd name="connsiteY25" fmla="*/ 28998 h 63937"/>
                <a:gd name="connsiteX26" fmla="*/ 81445 w 99582"/>
                <a:gd name="connsiteY26" fmla="*/ 20592 h 63937"/>
                <a:gd name="connsiteX27" fmla="*/ 76821 w 99582"/>
                <a:gd name="connsiteY27" fmla="*/ 26973 h 63937"/>
                <a:gd name="connsiteX28" fmla="*/ 92261 w 99582"/>
                <a:gd name="connsiteY28" fmla="*/ 43737 h 63937"/>
                <a:gd name="connsiteX29" fmla="*/ 95860 w 99582"/>
                <a:gd name="connsiteY29" fmla="*/ 55347 h 63937"/>
                <a:gd name="connsiteX30" fmla="*/ 85872 w 99582"/>
                <a:gd name="connsiteY30" fmla="*/ 61397 h 63937"/>
                <a:gd name="connsiteX31" fmla="*/ 74324 w 99582"/>
                <a:gd name="connsiteY31" fmla="*/ 63926 h 63937"/>
                <a:gd name="connsiteX32" fmla="*/ 72404 w 99582"/>
                <a:gd name="connsiteY32" fmla="*/ 60360 h 63937"/>
                <a:gd name="connsiteX33" fmla="*/ 61164 w 99582"/>
                <a:gd name="connsiteY33" fmla="*/ 60854 h 63937"/>
                <a:gd name="connsiteX34" fmla="*/ 58891 w 99582"/>
                <a:gd name="connsiteY34" fmla="*/ 55110 h 63937"/>
                <a:gd name="connsiteX35" fmla="*/ 55284 w 99582"/>
                <a:gd name="connsiteY35" fmla="*/ 59169 h 63937"/>
                <a:gd name="connsiteX36" fmla="*/ 50582 w 99582"/>
                <a:gd name="connsiteY36" fmla="*/ 55579 h 63937"/>
                <a:gd name="connsiteX37" fmla="*/ 47405 w 99582"/>
                <a:gd name="connsiteY37" fmla="*/ 58591 h 63937"/>
                <a:gd name="connsiteX38" fmla="*/ 38942 w 99582"/>
                <a:gd name="connsiteY38" fmla="*/ 57437 h 63937"/>
                <a:gd name="connsiteX39" fmla="*/ 37584 w 99582"/>
                <a:gd name="connsiteY39" fmla="*/ 62402 h 63937"/>
                <a:gd name="connsiteX40" fmla="*/ 32972 w 99582"/>
                <a:gd name="connsiteY40" fmla="*/ 62256 h 63937"/>
                <a:gd name="connsiteX41" fmla="*/ 30175 w 99582"/>
                <a:gd name="connsiteY41" fmla="*/ 59449 h 63937"/>
                <a:gd name="connsiteX0" fmla="*/ 30175 w 98923"/>
                <a:gd name="connsiteY0" fmla="*/ 59449 h 63937"/>
                <a:gd name="connsiteX1" fmla="*/ 23125 w 98923"/>
                <a:gd name="connsiteY1" fmla="*/ 58262 h 63937"/>
                <a:gd name="connsiteX2" fmla="*/ 20557 w 98923"/>
                <a:gd name="connsiteY2" fmla="*/ 55623 h 63937"/>
                <a:gd name="connsiteX3" fmla="*/ 19400 w 98923"/>
                <a:gd name="connsiteY3" fmla="*/ 51241 h 63937"/>
                <a:gd name="connsiteX4" fmla="*/ 11302 w 98923"/>
                <a:gd name="connsiteY4" fmla="*/ 47229 h 63937"/>
                <a:gd name="connsiteX5" fmla="*/ 3791 w 98923"/>
                <a:gd name="connsiteY5" fmla="*/ 42613 h 63937"/>
                <a:gd name="connsiteX6" fmla="*/ 4413 w 98923"/>
                <a:gd name="connsiteY6" fmla="*/ 37353 h 63937"/>
                <a:gd name="connsiteX7" fmla="*/ 63 w 98923"/>
                <a:gd name="connsiteY7" fmla="*/ 24264 h 63937"/>
                <a:gd name="connsiteX8" fmla="*/ 8244 w 98923"/>
                <a:gd name="connsiteY8" fmla="*/ 23662 h 63937"/>
                <a:gd name="connsiteX9" fmla="*/ 10998 w 98923"/>
                <a:gd name="connsiteY9" fmla="*/ 22890 h 63937"/>
                <a:gd name="connsiteX10" fmla="*/ 13705 w 98923"/>
                <a:gd name="connsiteY10" fmla="*/ 15553 h 63937"/>
                <a:gd name="connsiteX11" fmla="*/ 19967 w 98923"/>
                <a:gd name="connsiteY11" fmla="*/ 18152 h 63937"/>
                <a:gd name="connsiteX12" fmla="*/ 25527 w 98923"/>
                <a:gd name="connsiteY12" fmla="*/ 14820 h 63937"/>
                <a:gd name="connsiteX13" fmla="*/ 28347 w 98923"/>
                <a:gd name="connsiteY13" fmla="*/ 15354 h 63937"/>
                <a:gd name="connsiteX14" fmla="*/ 29983 w 98923"/>
                <a:gd name="connsiteY14" fmla="*/ 12114 h 63937"/>
                <a:gd name="connsiteX15" fmla="*/ 33694 w 98923"/>
                <a:gd name="connsiteY15" fmla="*/ 12283 h 63937"/>
                <a:gd name="connsiteX16" fmla="*/ 37915 w 98923"/>
                <a:gd name="connsiteY16" fmla="*/ 9108 h 63937"/>
                <a:gd name="connsiteX17" fmla="*/ 44934 w 98923"/>
                <a:gd name="connsiteY17" fmla="*/ 6539 h 63937"/>
                <a:gd name="connsiteX18" fmla="*/ 47675 w 98923"/>
                <a:gd name="connsiteY18" fmla="*/ 4491 h 63937"/>
                <a:gd name="connsiteX19" fmla="*/ 51487 w 98923"/>
                <a:gd name="connsiteY19" fmla="*/ 120 h 63937"/>
                <a:gd name="connsiteX20" fmla="*/ 62894 w 98923"/>
                <a:gd name="connsiteY20" fmla="*/ 9108 h 63937"/>
                <a:gd name="connsiteX21" fmla="*/ 60446 w 98923"/>
                <a:gd name="connsiteY21" fmla="*/ 16125 h 63937"/>
                <a:gd name="connsiteX22" fmla="*/ 58068 w 98923"/>
                <a:gd name="connsiteY22" fmla="*/ 19469 h 63937"/>
                <a:gd name="connsiteX23" fmla="*/ 98307 w 98923"/>
                <a:gd name="connsiteY23" fmla="*/ 15606 h 63937"/>
                <a:gd name="connsiteX24" fmla="*/ 98272 w 98923"/>
                <a:gd name="connsiteY24" fmla="*/ 24951 h 63937"/>
                <a:gd name="connsiteX25" fmla="*/ 98488 w 98923"/>
                <a:gd name="connsiteY25" fmla="*/ 28998 h 63937"/>
                <a:gd name="connsiteX26" fmla="*/ 95542 w 98923"/>
                <a:gd name="connsiteY26" fmla="*/ 28246 h 63937"/>
                <a:gd name="connsiteX27" fmla="*/ 81445 w 98923"/>
                <a:gd name="connsiteY27" fmla="*/ 20592 h 63937"/>
                <a:gd name="connsiteX28" fmla="*/ 76821 w 98923"/>
                <a:gd name="connsiteY28" fmla="*/ 26973 h 63937"/>
                <a:gd name="connsiteX29" fmla="*/ 92261 w 98923"/>
                <a:gd name="connsiteY29" fmla="*/ 43737 h 63937"/>
                <a:gd name="connsiteX30" fmla="*/ 95860 w 98923"/>
                <a:gd name="connsiteY30" fmla="*/ 55347 h 63937"/>
                <a:gd name="connsiteX31" fmla="*/ 85872 w 98923"/>
                <a:gd name="connsiteY31" fmla="*/ 61397 h 63937"/>
                <a:gd name="connsiteX32" fmla="*/ 74324 w 98923"/>
                <a:gd name="connsiteY32" fmla="*/ 63926 h 63937"/>
                <a:gd name="connsiteX33" fmla="*/ 72404 w 98923"/>
                <a:gd name="connsiteY33" fmla="*/ 60360 h 63937"/>
                <a:gd name="connsiteX34" fmla="*/ 61164 w 98923"/>
                <a:gd name="connsiteY34" fmla="*/ 60854 h 63937"/>
                <a:gd name="connsiteX35" fmla="*/ 58891 w 98923"/>
                <a:gd name="connsiteY35" fmla="*/ 55110 h 63937"/>
                <a:gd name="connsiteX36" fmla="*/ 55284 w 98923"/>
                <a:gd name="connsiteY36" fmla="*/ 59169 h 63937"/>
                <a:gd name="connsiteX37" fmla="*/ 50582 w 98923"/>
                <a:gd name="connsiteY37" fmla="*/ 55579 h 63937"/>
                <a:gd name="connsiteX38" fmla="*/ 47405 w 98923"/>
                <a:gd name="connsiteY38" fmla="*/ 58591 h 63937"/>
                <a:gd name="connsiteX39" fmla="*/ 38942 w 98923"/>
                <a:gd name="connsiteY39" fmla="*/ 57437 h 63937"/>
                <a:gd name="connsiteX40" fmla="*/ 37584 w 98923"/>
                <a:gd name="connsiteY40" fmla="*/ 62402 h 63937"/>
                <a:gd name="connsiteX41" fmla="*/ 32972 w 98923"/>
                <a:gd name="connsiteY41" fmla="*/ 62256 h 63937"/>
                <a:gd name="connsiteX42" fmla="*/ 30175 w 98923"/>
                <a:gd name="connsiteY42" fmla="*/ 59449 h 63937"/>
                <a:gd name="connsiteX0" fmla="*/ 30175 w 118372"/>
                <a:gd name="connsiteY0" fmla="*/ 60175 h 64663"/>
                <a:gd name="connsiteX1" fmla="*/ 23125 w 118372"/>
                <a:gd name="connsiteY1" fmla="*/ 58988 h 64663"/>
                <a:gd name="connsiteX2" fmla="*/ 20557 w 118372"/>
                <a:gd name="connsiteY2" fmla="*/ 56349 h 64663"/>
                <a:gd name="connsiteX3" fmla="*/ 19400 w 118372"/>
                <a:gd name="connsiteY3" fmla="*/ 51967 h 64663"/>
                <a:gd name="connsiteX4" fmla="*/ 11302 w 118372"/>
                <a:gd name="connsiteY4" fmla="*/ 47955 h 64663"/>
                <a:gd name="connsiteX5" fmla="*/ 3791 w 118372"/>
                <a:gd name="connsiteY5" fmla="*/ 43339 h 64663"/>
                <a:gd name="connsiteX6" fmla="*/ 4413 w 118372"/>
                <a:gd name="connsiteY6" fmla="*/ 38079 h 64663"/>
                <a:gd name="connsiteX7" fmla="*/ 63 w 118372"/>
                <a:gd name="connsiteY7" fmla="*/ 24990 h 64663"/>
                <a:gd name="connsiteX8" fmla="*/ 8244 w 118372"/>
                <a:gd name="connsiteY8" fmla="*/ 24388 h 64663"/>
                <a:gd name="connsiteX9" fmla="*/ 10998 w 118372"/>
                <a:gd name="connsiteY9" fmla="*/ 23616 h 64663"/>
                <a:gd name="connsiteX10" fmla="*/ 13705 w 118372"/>
                <a:gd name="connsiteY10" fmla="*/ 16279 h 64663"/>
                <a:gd name="connsiteX11" fmla="*/ 19967 w 118372"/>
                <a:gd name="connsiteY11" fmla="*/ 18878 h 64663"/>
                <a:gd name="connsiteX12" fmla="*/ 25527 w 118372"/>
                <a:gd name="connsiteY12" fmla="*/ 15546 h 64663"/>
                <a:gd name="connsiteX13" fmla="*/ 28347 w 118372"/>
                <a:gd name="connsiteY13" fmla="*/ 16080 h 64663"/>
                <a:gd name="connsiteX14" fmla="*/ 29983 w 118372"/>
                <a:gd name="connsiteY14" fmla="*/ 12840 h 64663"/>
                <a:gd name="connsiteX15" fmla="*/ 33694 w 118372"/>
                <a:gd name="connsiteY15" fmla="*/ 13009 h 64663"/>
                <a:gd name="connsiteX16" fmla="*/ 37915 w 118372"/>
                <a:gd name="connsiteY16" fmla="*/ 9834 h 64663"/>
                <a:gd name="connsiteX17" fmla="*/ 44934 w 118372"/>
                <a:gd name="connsiteY17" fmla="*/ 7265 h 64663"/>
                <a:gd name="connsiteX18" fmla="*/ 47675 w 118372"/>
                <a:gd name="connsiteY18" fmla="*/ 5217 h 64663"/>
                <a:gd name="connsiteX19" fmla="*/ 51487 w 118372"/>
                <a:gd name="connsiteY19" fmla="*/ 846 h 64663"/>
                <a:gd name="connsiteX20" fmla="*/ 62894 w 118372"/>
                <a:gd name="connsiteY20" fmla="*/ 9834 h 64663"/>
                <a:gd name="connsiteX21" fmla="*/ 60446 w 118372"/>
                <a:gd name="connsiteY21" fmla="*/ 16851 h 64663"/>
                <a:gd name="connsiteX22" fmla="*/ 118372 w 118372"/>
                <a:gd name="connsiteY22" fmla="*/ 42 h 64663"/>
                <a:gd name="connsiteX23" fmla="*/ 98307 w 118372"/>
                <a:gd name="connsiteY23" fmla="*/ 16332 h 64663"/>
                <a:gd name="connsiteX24" fmla="*/ 98272 w 118372"/>
                <a:gd name="connsiteY24" fmla="*/ 25677 h 64663"/>
                <a:gd name="connsiteX25" fmla="*/ 98488 w 118372"/>
                <a:gd name="connsiteY25" fmla="*/ 29724 h 64663"/>
                <a:gd name="connsiteX26" fmla="*/ 95542 w 118372"/>
                <a:gd name="connsiteY26" fmla="*/ 28972 h 64663"/>
                <a:gd name="connsiteX27" fmla="*/ 81445 w 118372"/>
                <a:gd name="connsiteY27" fmla="*/ 21318 h 64663"/>
                <a:gd name="connsiteX28" fmla="*/ 76821 w 118372"/>
                <a:gd name="connsiteY28" fmla="*/ 27699 h 64663"/>
                <a:gd name="connsiteX29" fmla="*/ 92261 w 118372"/>
                <a:gd name="connsiteY29" fmla="*/ 44463 h 64663"/>
                <a:gd name="connsiteX30" fmla="*/ 95860 w 118372"/>
                <a:gd name="connsiteY30" fmla="*/ 56073 h 64663"/>
                <a:gd name="connsiteX31" fmla="*/ 85872 w 118372"/>
                <a:gd name="connsiteY31" fmla="*/ 62123 h 64663"/>
                <a:gd name="connsiteX32" fmla="*/ 74324 w 118372"/>
                <a:gd name="connsiteY32" fmla="*/ 64652 h 64663"/>
                <a:gd name="connsiteX33" fmla="*/ 72404 w 118372"/>
                <a:gd name="connsiteY33" fmla="*/ 61086 h 64663"/>
                <a:gd name="connsiteX34" fmla="*/ 61164 w 118372"/>
                <a:gd name="connsiteY34" fmla="*/ 61580 h 64663"/>
                <a:gd name="connsiteX35" fmla="*/ 58891 w 118372"/>
                <a:gd name="connsiteY35" fmla="*/ 55836 h 64663"/>
                <a:gd name="connsiteX36" fmla="*/ 55284 w 118372"/>
                <a:gd name="connsiteY36" fmla="*/ 59895 h 64663"/>
                <a:gd name="connsiteX37" fmla="*/ 50582 w 118372"/>
                <a:gd name="connsiteY37" fmla="*/ 56305 h 64663"/>
                <a:gd name="connsiteX38" fmla="*/ 47405 w 118372"/>
                <a:gd name="connsiteY38" fmla="*/ 59317 h 64663"/>
                <a:gd name="connsiteX39" fmla="*/ 38942 w 118372"/>
                <a:gd name="connsiteY39" fmla="*/ 58163 h 64663"/>
                <a:gd name="connsiteX40" fmla="*/ 37584 w 118372"/>
                <a:gd name="connsiteY40" fmla="*/ 63128 h 64663"/>
                <a:gd name="connsiteX41" fmla="*/ 32972 w 118372"/>
                <a:gd name="connsiteY41" fmla="*/ 62982 h 64663"/>
                <a:gd name="connsiteX42" fmla="*/ 30175 w 118372"/>
                <a:gd name="connsiteY42" fmla="*/ 60175 h 64663"/>
                <a:gd name="connsiteX0" fmla="*/ 30175 w 120870"/>
                <a:gd name="connsiteY0" fmla="*/ 60330 h 64818"/>
                <a:gd name="connsiteX1" fmla="*/ 23125 w 120870"/>
                <a:gd name="connsiteY1" fmla="*/ 59143 h 64818"/>
                <a:gd name="connsiteX2" fmla="*/ 20557 w 120870"/>
                <a:gd name="connsiteY2" fmla="*/ 56504 h 64818"/>
                <a:gd name="connsiteX3" fmla="*/ 19400 w 120870"/>
                <a:gd name="connsiteY3" fmla="*/ 52122 h 64818"/>
                <a:gd name="connsiteX4" fmla="*/ 11302 w 120870"/>
                <a:gd name="connsiteY4" fmla="*/ 48110 h 64818"/>
                <a:gd name="connsiteX5" fmla="*/ 3791 w 120870"/>
                <a:gd name="connsiteY5" fmla="*/ 43494 h 64818"/>
                <a:gd name="connsiteX6" fmla="*/ 4413 w 120870"/>
                <a:gd name="connsiteY6" fmla="*/ 38234 h 64818"/>
                <a:gd name="connsiteX7" fmla="*/ 63 w 120870"/>
                <a:gd name="connsiteY7" fmla="*/ 25145 h 64818"/>
                <a:gd name="connsiteX8" fmla="*/ 8244 w 120870"/>
                <a:gd name="connsiteY8" fmla="*/ 24543 h 64818"/>
                <a:gd name="connsiteX9" fmla="*/ 10998 w 120870"/>
                <a:gd name="connsiteY9" fmla="*/ 23771 h 64818"/>
                <a:gd name="connsiteX10" fmla="*/ 13705 w 120870"/>
                <a:gd name="connsiteY10" fmla="*/ 16434 h 64818"/>
                <a:gd name="connsiteX11" fmla="*/ 19967 w 120870"/>
                <a:gd name="connsiteY11" fmla="*/ 19033 h 64818"/>
                <a:gd name="connsiteX12" fmla="*/ 25527 w 120870"/>
                <a:gd name="connsiteY12" fmla="*/ 15701 h 64818"/>
                <a:gd name="connsiteX13" fmla="*/ 28347 w 120870"/>
                <a:gd name="connsiteY13" fmla="*/ 16235 h 64818"/>
                <a:gd name="connsiteX14" fmla="*/ 29983 w 120870"/>
                <a:gd name="connsiteY14" fmla="*/ 12995 h 64818"/>
                <a:gd name="connsiteX15" fmla="*/ 33694 w 120870"/>
                <a:gd name="connsiteY15" fmla="*/ 13164 h 64818"/>
                <a:gd name="connsiteX16" fmla="*/ 37915 w 120870"/>
                <a:gd name="connsiteY16" fmla="*/ 9989 h 64818"/>
                <a:gd name="connsiteX17" fmla="*/ 44934 w 120870"/>
                <a:gd name="connsiteY17" fmla="*/ 7420 h 64818"/>
                <a:gd name="connsiteX18" fmla="*/ 47675 w 120870"/>
                <a:gd name="connsiteY18" fmla="*/ 5372 h 64818"/>
                <a:gd name="connsiteX19" fmla="*/ 51487 w 120870"/>
                <a:gd name="connsiteY19" fmla="*/ 1001 h 64818"/>
                <a:gd name="connsiteX20" fmla="*/ 62894 w 120870"/>
                <a:gd name="connsiteY20" fmla="*/ 9989 h 64818"/>
                <a:gd name="connsiteX21" fmla="*/ 60446 w 120870"/>
                <a:gd name="connsiteY21" fmla="*/ 17006 h 64818"/>
                <a:gd name="connsiteX22" fmla="*/ 118372 w 120870"/>
                <a:gd name="connsiteY22" fmla="*/ 197 h 64818"/>
                <a:gd name="connsiteX23" fmla="*/ 109559 w 120870"/>
                <a:gd name="connsiteY23" fmla="*/ 9364 h 64818"/>
                <a:gd name="connsiteX24" fmla="*/ 98307 w 120870"/>
                <a:gd name="connsiteY24" fmla="*/ 16487 h 64818"/>
                <a:gd name="connsiteX25" fmla="*/ 98272 w 120870"/>
                <a:gd name="connsiteY25" fmla="*/ 25832 h 64818"/>
                <a:gd name="connsiteX26" fmla="*/ 98488 w 120870"/>
                <a:gd name="connsiteY26" fmla="*/ 29879 h 64818"/>
                <a:gd name="connsiteX27" fmla="*/ 95542 w 120870"/>
                <a:gd name="connsiteY27" fmla="*/ 29127 h 64818"/>
                <a:gd name="connsiteX28" fmla="*/ 81445 w 120870"/>
                <a:gd name="connsiteY28" fmla="*/ 21473 h 64818"/>
                <a:gd name="connsiteX29" fmla="*/ 76821 w 120870"/>
                <a:gd name="connsiteY29" fmla="*/ 27854 h 64818"/>
                <a:gd name="connsiteX30" fmla="*/ 92261 w 120870"/>
                <a:gd name="connsiteY30" fmla="*/ 44618 h 64818"/>
                <a:gd name="connsiteX31" fmla="*/ 95860 w 120870"/>
                <a:gd name="connsiteY31" fmla="*/ 56228 h 64818"/>
                <a:gd name="connsiteX32" fmla="*/ 85872 w 120870"/>
                <a:gd name="connsiteY32" fmla="*/ 62278 h 64818"/>
                <a:gd name="connsiteX33" fmla="*/ 74324 w 120870"/>
                <a:gd name="connsiteY33" fmla="*/ 64807 h 64818"/>
                <a:gd name="connsiteX34" fmla="*/ 72404 w 120870"/>
                <a:gd name="connsiteY34" fmla="*/ 61241 h 64818"/>
                <a:gd name="connsiteX35" fmla="*/ 61164 w 120870"/>
                <a:gd name="connsiteY35" fmla="*/ 61735 h 64818"/>
                <a:gd name="connsiteX36" fmla="*/ 58891 w 120870"/>
                <a:gd name="connsiteY36" fmla="*/ 55991 h 64818"/>
                <a:gd name="connsiteX37" fmla="*/ 55284 w 120870"/>
                <a:gd name="connsiteY37" fmla="*/ 60050 h 64818"/>
                <a:gd name="connsiteX38" fmla="*/ 50582 w 120870"/>
                <a:gd name="connsiteY38" fmla="*/ 56460 h 64818"/>
                <a:gd name="connsiteX39" fmla="*/ 47405 w 120870"/>
                <a:gd name="connsiteY39" fmla="*/ 59472 h 64818"/>
                <a:gd name="connsiteX40" fmla="*/ 38942 w 120870"/>
                <a:gd name="connsiteY40" fmla="*/ 58318 h 64818"/>
                <a:gd name="connsiteX41" fmla="*/ 37584 w 120870"/>
                <a:gd name="connsiteY41" fmla="*/ 63283 h 64818"/>
                <a:gd name="connsiteX42" fmla="*/ 32972 w 120870"/>
                <a:gd name="connsiteY42" fmla="*/ 63137 h 64818"/>
                <a:gd name="connsiteX43" fmla="*/ 30175 w 120870"/>
                <a:gd name="connsiteY43" fmla="*/ 60330 h 64818"/>
                <a:gd name="connsiteX0" fmla="*/ 30175 w 118564"/>
                <a:gd name="connsiteY0" fmla="*/ 67086 h 71574"/>
                <a:gd name="connsiteX1" fmla="*/ 23125 w 118564"/>
                <a:gd name="connsiteY1" fmla="*/ 65899 h 71574"/>
                <a:gd name="connsiteX2" fmla="*/ 20557 w 118564"/>
                <a:gd name="connsiteY2" fmla="*/ 63260 h 71574"/>
                <a:gd name="connsiteX3" fmla="*/ 19400 w 118564"/>
                <a:gd name="connsiteY3" fmla="*/ 58878 h 71574"/>
                <a:gd name="connsiteX4" fmla="*/ 11302 w 118564"/>
                <a:gd name="connsiteY4" fmla="*/ 54866 h 71574"/>
                <a:gd name="connsiteX5" fmla="*/ 3791 w 118564"/>
                <a:gd name="connsiteY5" fmla="*/ 50250 h 71574"/>
                <a:gd name="connsiteX6" fmla="*/ 4413 w 118564"/>
                <a:gd name="connsiteY6" fmla="*/ 44990 h 71574"/>
                <a:gd name="connsiteX7" fmla="*/ 63 w 118564"/>
                <a:gd name="connsiteY7" fmla="*/ 31901 h 71574"/>
                <a:gd name="connsiteX8" fmla="*/ 8244 w 118564"/>
                <a:gd name="connsiteY8" fmla="*/ 31299 h 71574"/>
                <a:gd name="connsiteX9" fmla="*/ 10998 w 118564"/>
                <a:gd name="connsiteY9" fmla="*/ 30527 h 71574"/>
                <a:gd name="connsiteX10" fmla="*/ 13705 w 118564"/>
                <a:gd name="connsiteY10" fmla="*/ 23190 h 71574"/>
                <a:gd name="connsiteX11" fmla="*/ 19967 w 118564"/>
                <a:gd name="connsiteY11" fmla="*/ 25789 h 71574"/>
                <a:gd name="connsiteX12" fmla="*/ 25527 w 118564"/>
                <a:gd name="connsiteY12" fmla="*/ 22457 h 71574"/>
                <a:gd name="connsiteX13" fmla="*/ 28347 w 118564"/>
                <a:gd name="connsiteY13" fmla="*/ 22991 h 71574"/>
                <a:gd name="connsiteX14" fmla="*/ 29983 w 118564"/>
                <a:gd name="connsiteY14" fmla="*/ 19751 h 71574"/>
                <a:gd name="connsiteX15" fmla="*/ 33694 w 118564"/>
                <a:gd name="connsiteY15" fmla="*/ 19920 h 71574"/>
                <a:gd name="connsiteX16" fmla="*/ 37915 w 118564"/>
                <a:gd name="connsiteY16" fmla="*/ 16745 h 71574"/>
                <a:gd name="connsiteX17" fmla="*/ 44934 w 118564"/>
                <a:gd name="connsiteY17" fmla="*/ 14176 h 71574"/>
                <a:gd name="connsiteX18" fmla="*/ 47675 w 118564"/>
                <a:gd name="connsiteY18" fmla="*/ 12128 h 71574"/>
                <a:gd name="connsiteX19" fmla="*/ 51487 w 118564"/>
                <a:gd name="connsiteY19" fmla="*/ 7757 h 71574"/>
                <a:gd name="connsiteX20" fmla="*/ 62894 w 118564"/>
                <a:gd name="connsiteY20" fmla="*/ 16745 h 71574"/>
                <a:gd name="connsiteX21" fmla="*/ 60446 w 118564"/>
                <a:gd name="connsiteY21" fmla="*/ 23762 h 71574"/>
                <a:gd name="connsiteX22" fmla="*/ 109308 w 118564"/>
                <a:gd name="connsiteY22" fmla="*/ 593 h 71574"/>
                <a:gd name="connsiteX23" fmla="*/ 118372 w 118564"/>
                <a:gd name="connsiteY23" fmla="*/ 6953 h 71574"/>
                <a:gd name="connsiteX24" fmla="*/ 109559 w 118564"/>
                <a:gd name="connsiteY24" fmla="*/ 16120 h 71574"/>
                <a:gd name="connsiteX25" fmla="*/ 98307 w 118564"/>
                <a:gd name="connsiteY25" fmla="*/ 23243 h 71574"/>
                <a:gd name="connsiteX26" fmla="*/ 98272 w 118564"/>
                <a:gd name="connsiteY26" fmla="*/ 32588 h 71574"/>
                <a:gd name="connsiteX27" fmla="*/ 98488 w 118564"/>
                <a:gd name="connsiteY27" fmla="*/ 36635 h 71574"/>
                <a:gd name="connsiteX28" fmla="*/ 95542 w 118564"/>
                <a:gd name="connsiteY28" fmla="*/ 35883 h 71574"/>
                <a:gd name="connsiteX29" fmla="*/ 81445 w 118564"/>
                <a:gd name="connsiteY29" fmla="*/ 28229 h 71574"/>
                <a:gd name="connsiteX30" fmla="*/ 76821 w 118564"/>
                <a:gd name="connsiteY30" fmla="*/ 34610 h 71574"/>
                <a:gd name="connsiteX31" fmla="*/ 92261 w 118564"/>
                <a:gd name="connsiteY31" fmla="*/ 51374 h 71574"/>
                <a:gd name="connsiteX32" fmla="*/ 95860 w 118564"/>
                <a:gd name="connsiteY32" fmla="*/ 62984 h 71574"/>
                <a:gd name="connsiteX33" fmla="*/ 85872 w 118564"/>
                <a:gd name="connsiteY33" fmla="*/ 69034 h 71574"/>
                <a:gd name="connsiteX34" fmla="*/ 74324 w 118564"/>
                <a:gd name="connsiteY34" fmla="*/ 71563 h 71574"/>
                <a:gd name="connsiteX35" fmla="*/ 72404 w 118564"/>
                <a:gd name="connsiteY35" fmla="*/ 67997 h 71574"/>
                <a:gd name="connsiteX36" fmla="*/ 61164 w 118564"/>
                <a:gd name="connsiteY36" fmla="*/ 68491 h 71574"/>
                <a:gd name="connsiteX37" fmla="*/ 58891 w 118564"/>
                <a:gd name="connsiteY37" fmla="*/ 62747 h 71574"/>
                <a:gd name="connsiteX38" fmla="*/ 55284 w 118564"/>
                <a:gd name="connsiteY38" fmla="*/ 66806 h 71574"/>
                <a:gd name="connsiteX39" fmla="*/ 50582 w 118564"/>
                <a:gd name="connsiteY39" fmla="*/ 63216 h 71574"/>
                <a:gd name="connsiteX40" fmla="*/ 47405 w 118564"/>
                <a:gd name="connsiteY40" fmla="*/ 66228 h 71574"/>
                <a:gd name="connsiteX41" fmla="*/ 38942 w 118564"/>
                <a:gd name="connsiteY41" fmla="*/ 65074 h 71574"/>
                <a:gd name="connsiteX42" fmla="*/ 37584 w 118564"/>
                <a:gd name="connsiteY42" fmla="*/ 70039 h 71574"/>
                <a:gd name="connsiteX43" fmla="*/ 32972 w 118564"/>
                <a:gd name="connsiteY43" fmla="*/ 69893 h 71574"/>
                <a:gd name="connsiteX44" fmla="*/ 30175 w 118564"/>
                <a:gd name="connsiteY44" fmla="*/ 67086 h 71574"/>
                <a:gd name="connsiteX0" fmla="*/ 30175 w 118564"/>
                <a:gd name="connsiteY0" fmla="*/ 67086 h 71574"/>
                <a:gd name="connsiteX1" fmla="*/ 23125 w 118564"/>
                <a:gd name="connsiteY1" fmla="*/ 65899 h 71574"/>
                <a:gd name="connsiteX2" fmla="*/ 20557 w 118564"/>
                <a:gd name="connsiteY2" fmla="*/ 63260 h 71574"/>
                <a:gd name="connsiteX3" fmla="*/ 19400 w 118564"/>
                <a:gd name="connsiteY3" fmla="*/ 58878 h 71574"/>
                <a:gd name="connsiteX4" fmla="*/ 11302 w 118564"/>
                <a:gd name="connsiteY4" fmla="*/ 54866 h 71574"/>
                <a:gd name="connsiteX5" fmla="*/ 3791 w 118564"/>
                <a:gd name="connsiteY5" fmla="*/ 50250 h 71574"/>
                <a:gd name="connsiteX6" fmla="*/ 4413 w 118564"/>
                <a:gd name="connsiteY6" fmla="*/ 44990 h 71574"/>
                <a:gd name="connsiteX7" fmla="*/ 63 w 118564"/>
                <a:gd name="connsiteY7" fmla="*/ 31901 h 71574"/>
                <a:gd name="connsiteX8" fmla="*/ 8244 w 118564"/>
                <a:gd name="connsiteY8" fmla="*/ 31299 h 71574"/>
                <a:gd name="connsiteX9" fmla="*/ 10998 w 118564"/>
                <a:gd name="connsiteY9" fmla="*/ 30527 h 71574"/>
                <a:gd name="connsiteX10" fmla="*/ 13705 w 118564"/>
                <a:gd name="connsiteY10" fmla="*/ 23190 h 71574"/>
                <a:gd name="connsiteX11" fmla="*/ 19967 w 118564"/>
                <a:gd name="connsiteY11" fmla="*/ 25789 h 71574"/>
                <a:gd name="connsiteX12" fmla="*/ 25527 w 118564"/>
                <a:gd name="connsiteY12" fmla="*/ 22457 h 71574"/>
                <a:gd name="connsiteX13" fmla="*/ 28347 w 118564"/>
                <a:gd name="connsiteY13" fmla="*/ 22991 h 71574"/>
                <a:gd name="connsiteX14" fmla="*/ 29983 w 118564"/>
                <a:gd name="connsiteY14" fmla="*/ 19751 h 71574"/>
                <a:gd name="connsiteX15" fmla="*/ 33694 w 118564"/>
                <a:gd name="connsiteY15" fmla="*/ 19920 h 71574"/>
                <a:gd name="connsiteX16" fmla="*/ 37915 w 118564"/>
                <a:gd name="connsiteY16" fmla="*/ 16745 h 71574"/>
                <a:gd name="connsiteX17" fmla="*/ 44934 w 118564"/>
                <a:gd name="connsiteY17" fmla="*/ 14176 h 71574"/>
                <a:gd name="connsiteX18" fmla="*/ 47675 w 118564"/>
                <a:gd name="connsiteY18" fmla="*/ 12128 h 71574"/>
                <a:gd name="connsiteX19" fmla="*/ 51487 w 118564"/>
                <a:gd name="connsiteY19" fmla="*/ 7757 h 71574"/>
                <a:gd name="connsiteX20" fmla="*/ 62894 w 118564"/>
                <a:gd name="connsiteY20" fmla="*/ 16745 h 71574"/>
                <a:gd name="connsiteX21" fmla="*/ 103501 w 118564"/>
                <a:gd name="connsiteY21" fmla="*/ 3355 h 71574"/>
                <a:gd name="connsiteX22" fmla="*/ 109308 w 118564"/>
                <a:gd name="connsiteY22" fmla="*/ 593 h 71574"/>
                <a:gd name="connsiteX23" fmla="*/ 118372 w 118564"/>
                <a:gd name="connsiteY23" fmla="*/ 6953 h 71574"/>
                <a:gd name="connsiteX24" fmla="*/ 109559 w 118564"/>
                <a:gd name="connsiteY24" fmla="*/ 16120 h 71574"/>
                <a:gd name="connsiteX25" fmla="*/ 98307 w 118564"/>
                <a:gd name="connsiteY25" fmla="*/ 23243 h 71574"/>
                <a:gd name="connsiteX26" fmla="*/ 98272 w 118564"/>
                <a:gd name="connsiteY26" fmla="*/ 32588 h 71574"/>
                <a:gd name="connsiteX27" fmla="*/ 98488 w 118564"/>
                <a:gd name="connsiteY27" fmla="*/ 36635 h 71574"/>
                <a:gd name="connsiteX28" fmla="*/ 95542 w 118564"/>
                <a:gd name="connsiteY28" fmla="*/ 35883 h 71574"/>
                <a:gd name="connsiteX29" fmla="*/ 81445 w 118564"/>
                <a:gd name="connsiteY29" fmla="*/ 28229 h 71574"/>
                <a:gd name="connsiteX30" fmla="*/ 76821 w 118564"/>
                <a:gd name="connsiteY30" fmla="*/ 34610 h 71574"/>
                <a:gd name="connsiteX31" fmla="*/ 92261 w 118564"/>
                <a:gd name="connsiteY31" fmla="*/ 51374 h 71574"/>
                <a:gd name="connsiteX32" fmla="*/ 95860 w 118564"/>
                <a:gd name="connsiteY32" fmla="*/ 62984 h 71574"/>
                <a:gd name="connsiteX33" fmla="*/ 85872 w 118564"/>
                <a:gd name="connsiteY33" fmla="*/ 69034 h 71574"/>
                <a:gd name="connsiteX34" fmla="*/ 74324 w 118564"/>
                <a:gd name="connsiteY34" fmla="*/ 71563 h 71574"/>
                <a:gd name="connsiteX35" fmla="*/ 72404 w 118564"/>
                <a:gd name="connsiteY35" fmla="*/ 67997 h 71574"/>
                <a:gd name="connsiteX36" fmla="*/ 61164 w 118564"/>
                <a:gd name="connsiteY36" fmla="*/ 68491 h 71574"/>
                <a:gd name="connsiteX37" fmla="*/ 58891 w 118564"/>
                <a:gd name="connsiteY37" fmla="*/ 62747 h 71574"/>
                <a:gd name="connsiteX38" fmla="*/ 55284 w 118564"/>
                <a:gd name="connsiteY38" fmla="*/ 66806 h 71574"/>
                <a:gd name="connsiteX39" fmla="*/ 50582 w 118564"/>
                <a:gd name="connsiteY39" fmla="*/ 63216 h 71574"/>
                <a:gd name="connsiteX40" fmla="*/ 47405 w 118564"/>
                <a:gd name="connsiteY40" fmla="*/ 66228 h 71574"/>
                <a:gd name="connsiteX41" fmla="*/ 38942 w 118564"/>
                <a:gd name="connsiteY41" fmla="*/ 65074 h 71574"/>
                <a:gd name="connsiteX42" fmla="*/ 37584 w 118564"/>
                <a:gd name="connsiteY42" fmla="*/ 70039 h 71574"/>
                <a:gd name="connsiteX43" fmla="*/ 32972 w 118564"/>
                <a:gd name="connsiteY43" fmla="*/ 69893 h 71574"/>
                <a:gd name="connsiteX44" fmla="*/ 30175 w 118564"/>
                <a:gd name="connsiteY44" fmla="*/ 67086 h 71574"/>
                <a:gd name="connsiteX0" fmla="*/ 30175 w 118564"/>
                <a:gd name="connsiteY0" fmla="*/ 70822 h 75310"/>
                <a:gd name="connsiteX1" fmla="*/ 23125 w 118564"/>
                <a:gd name="connsiteY1" fmla="*/ 69635 h 75310"/>
                <a:gd name="connsiteX2" fmla="*/ 20557 w 118564"/>
                <a:gd name="connsiteY2" fmla="*/ 66996 h 75310"/>
                <a:gd name="connsiteX3" fmla="*/ 19400 w 118564"/>
                <a:gd name="connsiteY3" fmla="*/ 62614 h 75310"/>
                <a:gd name="connsiteX4" fmla="*/ 11302 w 118564"/>
                <a:gd name="connsiteY4" fmla="*/ 58602 h 75310"/>
                <a:gd name="connsiteX5" fmla="*/ 3791 w 118564"/>
                <a:gd name="connsiteY5" fmla="*/ 53986 h 75310"/>
                <a:gd name="connsiteX6" fmla="*/ 4413 w 118564"/>
                <a:gd name="connsiteY6" fmla="*/ 48726 h 75310"/>
                <a:gd name="connsiteX7" fmla="*/ 63 w 118564"/>
                <a:gd name="connsiteY7" fmla="*/ 35637 h 75310"/>
                <a:gd name="connsiteX8" fmla="*/ 8244 w 118564"/>
                <a:gd name="connsiteY8" fmla="*/ 35035 h 75310"/>
                <a:gd name="connsiteX9" fmla="*/ 10998 w 118564"/>
                <a:gd name="connsiteY9" fmla="*/ 34263 h 75310"/>
                <a:gd name="connsiteX10" fmla="*/ 13705 w 118564"/>
                <a:gd name="connsiteY10" fmla="*/ 26926 h 75310"/>
                <a:gd name="connsiteX11" fmla="*/ 19967 w 118564"/>
                <a:gd name="connsiteY11" fmla="*/ 29525 h 75310"/>
                <a:gd name="connsiteX12" fmla="*/ 25527 w 118564"/>
                <a:gd name="connsiteY12" fmla="*/ 26193 h 75310"/>
                <a:gd name="connsiteX13" fmla="*/ 28347 w 118564"/>
                <a:gd name="connsiteY13" fmla="*/ 26727 h 75310"/>
                <a:gd name="connsiteX14" fmla="*/ 29983 w 118564"/>
                <a:gd name="connsiteY14" fmla="*/ 23487 h 75310"/>
                <a:gd name="connsiteX15" fmla="*/ 33694 w 118564"/>
                <a:gd name="connsiteY15" fmla="*/ 23656 h 75310"/>
                <a:gd name="connsiteX16" fmla="*/ 37915 w 118564"/>
                <a:gd name="connsiteY16" fmla="*/ 20481 h 75310"/>
                <a:gd name="connsiteX17" fmla="*/ 44934 w 118564"/>
                <a:gd name="connsiteY17" fmla="*/ 17912 h 75310"/>
                <a:gd name="connsiteX18" fmla="*/ 47675 w 118564"/>
                <a:gd name="connsiteY18" fmla="*/ 15864 h 75310"/>
                <a:gd name="connsiteX19" fmla="*/ 51487 w 118564"/>
                <a:gd name="connsiteY19" fmla="*/ 11493 h 75310"/>
                <a:gd name="connsiteX20" fmla="*/ 94072 w 118564"/>
                <a:gd name="connsiteY20" fmla="*/ 328 h 75310"/>
                <a:gd name="connsiteX21" fmla="*/ 103501 w 118564"/>
                <a:gd name="connsiteY21" fmla="*/ 7091 h 75310"/>
                <a:gd name="connsiteX22" fmla="*/ 109308 w 118564"/>
                <a:gd name="connsiteY22" fmla="*/ 4329 h 75310"/>
                <a:gd name="connsiteX23" fmla="*/ 118372 w 118564"/>
                <a:gd name="connsiteY23" fmla="*/ 10689 h 75310"/>
                <a:gd name="connsiteX24" fmla="*/ 109559 w 118564"/>
                <a:gd name="connsiteY24" fmla="*/ 19856 h 75310"/>
                <a:gd name="connsiteX25" fmla="*/ 98307 w 118564"/>
                <a:gd name="connsiteY25" fmla="*/ 26979 h 75310"/>
                <a:gd name="connsiteX26" fmla="*/ 98272 w 118564"/>
                <a:gd name="connsiteY26" fmla="*/ 36324 h 75310"/>
                <a:gd name="connsiteX27" fmla="*/ 98488 w 118564"/>
                <a:gd name="connsiteY27" fmla="*/ 40371 h 75310"/>
                <a:gd name="connsiteX28" fmla="*/ 95542 w 118564"/>
                <a:gd name="connsiteY28" fmla="*/ 39619 h 75310"/>
                <a:gd name="connsiteX29" fmla="*/ 81445 w 118564"/>
                <a:gd name="connsiteY29" fmla="*/ 31965 h 75310"/>
                <a:gd name="connsiteX30" fmla="*/ 76821 w 118564"/>
                <a:gd name="connsiteY30" fmla="*/ 38346 h 75310"/>
                <a:gd name="connsiteX31" fmla="*/ 92261 w 118564"/>
                <a:gd name="connsiteY31" fmla="*/ 55110 h 75310"/>
                <a:gd name="connsiteX32" fmla="*/ 95860 w 118564"/>
                <a:gd name="connsiteY32" fmla="*/ 66720 h 75310"/>
                <a:gd name="connsiteX33" fmla="*/ 85872 w 118564"/>
                <a:gd name="connsiteY33" fmla="*/ 72770 h 75310"/>
                <a:gd name="connsiteX34" fmla="*/ 74324 w 118564"/>
                <a:gd name="connsiteY34" fmla="*/ 75299 h 75310"/>
                <a:gd name="connsiteX35" fmla="*/ 72404 w 118564"/>
                <a:gd name="connsiteY35" fmla="*/ 71733 h 75310"/>
                <a:gd name="connsiteX36" fmla="*/ 61164 w 118564"/>
                <a:gd name="connsiteY36" fmla="*/ 72227 h 75310"/>
                <a:gd name="connsiteX37" fmla="*/ 58891 w 118564"/>
                <a:gd name="connsiteY37" fmla="*/ 66483 h 75310"/>
                <a:gd name="connsiteX38" fmla="*/ 55284 w 118564"/>
                <a:gd name="connsiteY38" fmla="*/ 70542 h 75310"/>
                <a:gd name="connsiteX39" fmla="*/ 50582 w 118564"/>
                <a:gd name="connsiteY39" fmla="*/ 66952 h 75310"/>
                <a:gd name="connsiteX40" fmla="*/ 47405 w 118564"/>
                <a:gd name="connsiteY40" fmla="*/ 69964 h 75310"/>
                <a:gd name="connsiteX41" fmla="*/ 38942 w 118564"/>
                <a:gd name="connsiteY41" fmla="*/ 68810 h 75310"/>
                <a:gd name="connsiteX42" fmla="*/ 37584 w 118564"/>
                <a:gd name="connsiteY42" fmla="*/ 73775 h 75310"/>
                <a:gd name="connsiteX43" fmla="*/ 32972 w 118564"/>
                <a:gd name="connsiteY43" fmla="*/ 73629 h 75310"/>
                <a:gd name="connsiteX44" fmla="*/ 30175 w 118564"/>
                <a:gd name="connsiteY44" fmla="*/ 70822 h 75310"/>
                <a:gd name="connsiteX0" fmla="*/ 30175 w 119154"/>
                <a:gd name="connsiteY0" fmla="*/ 70822 h 75310"/>
                <a:gd name="connsiteX1" fmla="*/ 23125 w 119154"/>
                <a:gd name="connsiteY1" fmla="*/ 69635 h 75310"/>
                <a:gd name="connsiteX2" fmla="*/ 20557 w 119154"/>
                <a:gd name="connsiteY2" fmla="*/ 66996 h 75310"/>
                <a:gd name="connsiteX3" fmla="*/ 19400 w 119154"/>
                <a:gd name="connsiteY3" fmla="*/ 62614 h 75310"/>
                <a:gd name="connsiteX4" fmla="*/ 11302 w 119154"/>
                <a:gd name="connsiteY4" fmla="*/ 58602 h 75310"/>
                <a:gd name="connsiteX5" fmla="*/ 3791 w 119154"/>
                <a:gd name="connsiteY5" fmla="*/ 53986 h 75310"/>
                <a:gd name="connsiteX6" fmla="*/ 4413 w 119154"/>
                <a:gd name="connsiteY6" fmla="*/ 48726 h 75310"/>
                <a:gd name="connsiteX7" fmla="*/ 63 w 119154"/>
                <a:gd name="connsiteY7" fmla="*/ 35637 h 75310"/>
                <a:gd name="connsiteX8" fmla="*/ 8244 w 119154"/>
                <a:gd name="connsiteY8" fmla="*/ 35035 h 75310"/>
                <a:gd name="connsiteX9" fmla="*/ 10998 w 119154"/>
                <a:gd name="connsiteY9" fmla="*/ 34263 h 75310"/>
                <a:gd name="connsiteX10" fmla="*/ 13705 w 119154"/>
                <a:gd name="connsiteY10" fmla="*/ 26926 h 75310"/>
                <a:gd name="connsiteX11" fmla="*/ 19967 w 119154"/>
                <a:gd name="connsiteY11" fmla="*/ 29525 h 75310"/>
                <a:gd name="connsiteX12" fmla="*/ 25527 w 119154"/>
                <a:gd name="connsiteY12" fmla="*/ 26193 h 75310"/>
                <a:gd name="connsiteX13" fmla="*/ 28347 w 119154"/>
                <a:gd name="connsiteY13" fmla="*/ 26727 h 75310"/>
                <a:gd name="connsiteX14" fmla="*/ 29983 w 119154"/>
                <a:gd name="connsiteY14" fmla="*/ 23487 h 75310"/>
                <a:gd name="connsiteX15" fmla="*/ 33694 w 119154"/>
                <a:gd name="connsiteY15" fmla="*/ 23656 h 75310"/>
                <a:gd name="connsiteX16" fmla="*/ 37915 w 119154"/>
                <a:gd name="connsiteY16" fmla="*/ 20481 h 75310"/>
                <a:gd name="connsiteX17" fmla="*/ 44934 w 119154"/>
                <a:gd name="connsiteY17" fmla="*/ 17912 h 75310"/>
                <a:gd name="connsiteX18" fmla="*/ 47675 w 119154"/>
                <a:gd name="connsiteY18" fmla="*/ 15864 h 75310"/>
                <a:gd name="connsiteX19" fmla="*/ 51487 w 119154"/>
                <a:gd name="connsiteY19" fmla="*/ 11493 h 75310"/>
                <a:gd name="connsiteX20" fmla="*/ 94072 w 119154"/>
                <a:gd name="connsiteY20" fmla="*/ 328 h 75310"/>
                <a:gd name="connsiteX21" fmla="*/ 103501 w 119154"/>
                <a:gd name="connsiteY21" fmla="*/ 7091 h 75310"/>
                <a:gd name="connsiteX22" fmla="*/ 112031 w 119154"/>
                <a:gd name="connsiteY22" fmla="*/ 3962 h 75310"/>
                <a:gd name="connsiteX23" fmla="*/ 118372 w 119154"/>
                <a:gd name="connsiteY23" fmla="*/ 10689 h 75310"/>
                <a:gd name="connsiteX24" fmla="*/ 109559 w 119154"/>
                <a:gd name="connsiteY24" fmla="*/ 19856 h 75310"/>
                <a:gd name="connsiteX25" fmla="*/ 98307 w 119154"/>
                <a:gd name="connsiteY25" fmla="*/ 26979 h 75310"/>
                <a:gd name="connsiteX26" fmla="*/ 98272 w 119154"/>
                <a:gd name="connsiteY26" fmla="*/ 36324 h 75310"/>
                <a:gd name="connsiteX27" fmla="*/ 98488 w 119154"/>
                <a:gd name="connsiteY27" fmla="*/ 40371 h 75310"/>
                <a:gd name="connsiteX28" fmla="*/ 95542 w 119154"/>
                <a:gd name="connsiteY28" fmla="*/ 39619 h 75310"/>
                <a:gd name="connsiteX29" fmla="*/ 81445 w 119154"/>
                <a:gd name="connsiteY29" fmla="*/ 31965 h 75310"/>
                <a:gd name="connsiteX30" fmla="*/ 76821 w 119154"/>
                <a:gd name="connsiteY30" fmla="*/ 38346 h 75310"/>
                <a:gd name="connsiteX31" fmla="*/ 92261 w 119154"/>
                <a:gd name="connsiteY31" fmla="*/ 55110 h 75310"/>
                <a:gd name="connsiteX32" fmla="*/ 95860 w 119154"/>
                <a:gd name="connsiteY32" fmla="*/ 66720 h 75310"/>
                <a:gd name="connsiteX33" fmla="*/ 85872 w 119154"/>
                <a:gd name="connsiteY33" fmla="*/ 72770 h 75310"/>
                <a:gd name="connsiteX34" fmla="*/ 74324 w 119154"/>
                <a:gd name="connsiteY34" fmla="*/ 75299 h 75310"/>
                <a:gd name="connsiteX35" fmla="*/ 72404 w 119154"/>
                <a:gd name="connsiteY35" fmla="*/ 71733 h 75310"/>
                <a:gd name="connsiteX36" fmla="*/ 61164 w 119154"/>
                <a:gd name="connsiteY36" fmla="*/ 72227 h 75310"/>
                <a:gd name="connsiteX37" fmla="*/ 58891 w 119154"/>
                <a:gd name="connsiteY37" fmla="*/ 66483 h 75310"/>
                <a:gd name="connsiteX38" fmla="*/ 55284 w 119154"/>
                <a:gd name="connsiteY38" fmla="*/ 70542 h 75310"/>
                <a:gd name="connsiteX39" fmla="*/ 50582 w 119154"/>
                <a:gd name="connsiteY39" fmla="*/ 66952 h 75310"/>
                <a:gd name="connsiteX40" fmla="*/ 47405 w 119154"/>
                <a:gd name="connsiteY40" fmla="*/ 69964 h 75310"/>
                <a:gd name="connsiteX41" fmla="*/ 38942 w 119154"/>
                <a:gd name="connsiteY41" fmla="*/ 68810 h 75310"/>
                <a:gd name="connsiteX42" fmla="*/ 37584 w 119154"/>
                <a:gd name="connsiteY42" fmla="*/ 73775 h 75310"/>
                <a:gd name="connsiteX43" fmla="*/ 32972 w 119154"/>
                <a:gd name="connsiteY43" fmla="*/ 73629 h 75310"/>
                <a:gd name="connsiteX44" fmla="*/ 30175 w 119154"/>
                <a:gd name="connsiteY44" fmla="*/ 70822 h 75310"/>
                <a:gd name="connsiteX0" fmla="*/ 30175 w 119154"/>
                <a:gd name="connsiteY0" fmla="*/ 70822 h 75310"/>
                <a:gd name="connsiteX1" fmla="*/ 23125 w 119154"/>
                <a:gd name="connsiteY1" fmla="*/ 69635 h 75310"/>
                <a:gd name="connsiteX2" fmla="*/ 20557 w 119154"/>
                <a:gd name="connsiteY2" fmla="*/ 66996 h 75310"/>
                <a:gd name="connsiteX3" fmla="*/ 19400 w 119154"/>
                <a:gd name="connsiteY3" fmla="*/ 62614 h 75310"/>
                <a:gd name="connsiteX4" fmla="*/ 11302 w 119154"/>
                <a:gd name="connsiteY4" fmla="*/ 58602 h 75310"/>
                <a:gd name="connsiteX5" fmla="*/ 3791 w 119154"/>
                <a:gd name="connsiteY5" fmla="*/ 53986 h 75310"/>
                <a:gd name="connsiteX6" fmla="*/ 4413 w 119154"/>
                <a:gd name="connsiteY6" fmla="*/ 48726 h 75310"/>
                <a:gd name="connsiteX7" fmla="*/ 63 w 119154"/>
                <a:gd name="connsiteY7" fmla="*/ 35637 h 75310"/>
                <a:gd name="connsiteX8" fmla="*/ 8244 w 119154"/>
                <a:gd name="connsiteY8" fmla="*/ 35035 h 75310"/>
                <a:gd name="connsiteX9" fmla="*/ 10998 w 119154"/>
                <a:gd name="connsiteY9" fmla="*/ 34263 h 75310"/>
                <a:gd name="connsiteX10" fmla="*/ 13705 w 119154"/>
                <a:gd name="connsiteY10" fmla="*/ 26926 h 75310"/>
                <a:gd name="connsiteX11" fmla="*/ 19967 w 119154"/>
                <a:gd name="connsiteY11" fmla="*/ 29525 h 75310"/>
                <a:gd name="connsiteX12" fmla="*/ 25527 w 119154"/>
                <a:gd name="connsiteY12" fmla="*/ 26193 h 75310"/>
                <a:gd name="connsiteX13" fmla="*/ 28347 w 119154"/>
                <a:gd name="connsiteY13" fmla="*/ 26727 h 75310"/>
                <a:gd name="connsiteX14" fmla="*/ 29983 w 119154"/>
                <a:gd name="connsiteY14" fmla="*/ 23487 h 75310"/>
                <a:gd name="connsiteX15" fmla="*/ 33694 w 119154"/>
                <a:gd name="connsiteY15" fmla="*/ 23656 h 75310"/>
                <a:gd name="connsiteX16" fmla="*/ 37915 w 119154"/>
                <a:gd name="connsiteY16" fmla="*/ 20481 h 75310"/>
                <a:gd name="connsiteX17" fmla="*/ 44934 w 119154"/>
                <a:gd name="connsiteY17" fmla="*/ 17912 h 75310"/>
                <a:gd name="connsiteX18" fmla="*/ 47675 w 119154"/>
                <a:gd name="connsiteY18" fmla="*/ 15864 h 75310"/>
                <a:gd name="connsiteX19" fmla="*/ 51487 w 119154"/>
                <a:gd name="connsiteY19" fmla="*/ 11493 h 75310"/>
                <a:gd name="connsiteX20" fmla="*/ 94072 w 119154"/>
                <a:gd name="connsiteY20" fmla="*/ 328 h 75310"/>
                <a:gd name="connsiteX21" fmla="*/ 106116 w 119154"/>
                <a:gd name="connsiteY21" fmla="*/ 7123 h 75310"/>
                <a:gd name="connsiteX22" fmla="*/ 112031 w 119154"/>
                <a:gd name="connsiteY22" fmla="*/ 3962 h 75310"/>
                <a:gd name="connsiteX23" fmla="*/ 118372 w 119154"/>
                <a:gd name="connsiteY23" fmla="*/ 10689 h 75310"/>
                <a:gd name="connsiteX24" fmla="*/ 109559 w 119154"/>
                <a:gd name="connsiteY24" fmla="*/ 19856 h 75310"/>
                <a:gd name="connsiteX25" fmla="*/ 98307 w 119154"/>
                <a:gd name="connsiteY25" fmla="*/ 26979 h 75310"/>
                <a:gd name="connsiteX26" fmla="*/ 98272 w 119154"/>
                <a:gd name="connsiteY26" fmla="*/ 36324 h 75310"/>
                <a:gd name="connsiteX27" fmla="*/ 98488 w 119154"/>
                <a:gd name="connsiteY27" fmla="*/ 40371 h 75310"/>
                <a:gd name="connsiteX28" fmla="*/ 95542 w 119154"/>
                <a:gd name="connsiteY28" fmla="*/ 39619 h 75310"/>
                <a:gd name="connsiteX29" fmla="*/ 81445 w 119154"/>
                <a:gd name="connsiteY29" fmla="*/ 31965 h 75310"/>
                <a:gd name="connsiteX30" fmla="*/ 76821 w 119154"/>
                <a:gd name="connsiteY30" fmla="*/ 38346 h 75310"/>
                <a:gd name="connsiteX31" fmla="*/ 92261 w 119154"/>
                <a:gd name="connsiteY31" fmla="*/ 55110 h 75310"/>
                <a:gd name="connsiteX32" fmla="*/ 95860 w 119154"/>
                <a:gd name="connsiteY32" fmla="*/ 66720 h 75310"/>
                <a:gd name="connsiteX33" fmla="*/ 85872 w 119154"/>
                <a:gd name="connsiteY33" fmla="*/ 72770 h 75310"/>
                <a:gd name="connsiteX34" fmla="*/ 74324 w 119154"/>
                <a:gd name="connsiteY34" fmla="*/ 75299 h 75310"/>
                <a:gd name="connsiteX35" fmla="*/ 72404 w 119154"/>
                <a:gd name="connsiteY35" fmla="*/ 71733 h 75310"/>
                <a:gd name="connsiteX36" fmla="*/ 61164 w 119154"/>
                <a:gd name="connsiteY36" fmla="*/ 72227 h 75310"/>
                <a:gd name="connsiteX37" fmla="*/ 58891 w 119154"/>
                <a:gd name="connsiteY37" fmla="*/ 66483 h 75310"/>
                <a:gd name="connsiteX38" fmla="*/ 55284 w 119154"/>
                <a:gd name="connsiteY38" fmla="*/ 70542 h 75310"/>
                <a:gd name="connsiteX39" fmla="*/ 50582 w 119154"/>
                <a:gd name="connsiteY39" fmla="*/ 66952 h 75310"/>
                <a:gd name="connsiteX40" fmla="*/ 47405 w 119154"/>
                <a:gd name="connsiteY40" fmla="*/ 69964 h 75310"/>
                <a:gd name="connsiteX41" fmla="*/ 38942 w 119154"/>
                <a:gd name="connsiteY41" fmla="*/ 68810 h 75310"/>
                <a:gd name="connsiteX42" fmla="*/ 37584 w 119154"/>
                <a:gd name="connsiteY42" fmla="*/ 73775 h 75310"/>
                <a:gd name="connsiteX43" fmla="*/ 32972 w 119154"/>
                <a:gd name="connsiteY43" fmla="*/ 73629 h 75310"/>
                <a:gd name="connsiteX44" fmla="*/ 30175 w 119154"/>
                <a:gd name="connsiteY44" fmla="*/ 70822 h 75310"/>
                <a:gd name="connsiteX0" fmla="*/ 30175 w 120949"/>
                <a:gd name="connsiteY0" fmla="*/ 70822 h 75310"/>
                <a:gd name="connsiteX1" fmla="*/ 23125 w 120949"/>
                <a:gd name="connsiteY1" fmla="*/ 69635 h 75310"/>
                <a:gd name="connsiteX2" fmla="*/ 20557 w 120949"/>
                <a:gd name="connsiteY2" fmla="*/ 66996 h 75310"/>
                <a:gd name="connsiteX3" fmla="*/ 19400 w 120949"/>
                <a:gd name="connsiteY3" fmla="*/ 62614 h 75310"/>
                <a:gd name="connsiteX4" fmla="*/ 11302 w 120949"/>
                <a:gd name="connsiteY4" fmla="*/ 58602 h 75310"/>
                <a:gd name="connsiteX5" fmla="*/ 3791 w 120949"/>
                <a:gd name="connsiteY5" fmla="*/ 53986 h 75310"/>
                <a:gd name="connsiteX6" fmla="*/ 4413 w 120949"/>
                <a:gd name="connsiteY6" fmla="*/ 48726 h 75310"/>
                <a:gd name="connsiteX7" fmla="*/ 63 w 120949"/>
                <a:gd name="connsiteY7" fmla="*/ 35637 h 75310"/>
                <a:gd name="connsiteX8" fmla="*/ 8244 w 120949"/>
                <a:gd name="connsiteY8" fmla="*/ 35035 h 75310"/>
                <a:gd name="connsiteX9" fmla="*/ 10998 w 120949"/>
                <a:gd name="connsiteY9" fmla="*/ 34263 h 75310"/>
                <a:gd name="connsiteX10" fmla="*/ 13705 w 120949"/>
                <a:gd name="connsiteY10" fmla="*/ 26926 h 75310"/>
                <a:gd name="connsiteX11" fmla="*/ 19967 w 120949"/>
                <a:gd name="connsiteY11" fmla="*/ 29525 h 75310"/>
                <a:gd name="connsiteX12" fmla="*/ 25527 w 120949"/>
                <a:gd name="connsiteY12" fmla="*/ 26193 h 75310"/>
                <a:gd name="connsiteX13" fmla="*/ 28347 w 120949"/>
                <a:gd name="connsiteY13" fmla="*/ 26727 h 75310"/>
                <a:gd name="connsiteX14" fmla="*/ 29983 w 120949"/>
                <a:gd name="connsiteY14" fmla="*/ 23487 h 75310"/>
                <a:gd name="connsiteX15" fmla="*/ 33694 w 120949"/>
                <a:gd name="connsiteY15" fmla="*/ 23656 h 75310"/>
                <a:gd name="connsiteX16" fmla="*/ 37915 w 120949"/>
                <a:gd name="connsiteY16" fmla="*/ 20481 h 75310"/>
                <a:gd name="connsiteX17" fmla="*/ 44934 w 120949"/>
                <a:gd name="connsiteY17" fmla="*/ 17912 h 75310"/>
                <a:gd name="connsiteX18" fmla="*/ 47675 w 120949"/>
                <a:gd name="connsiteY18" fmla="*/ 15864 h 75310"/>
                <a:gd name="connsiteX19" fmla="*/ 51487 w 120949"/>
                <a:gd name="connsiteY19" fmla="*/ 11493 h 75310"/>
                <a:gd name="connsiteX20" fmla="*/ 94072 w 120949"/>
                <a:gd name="connsiteY20" fmla="*/ 328 h 75310"/>
                <a:gd name="connsiteX21" fmla="*/ 106116 w 120949"/>
                <a:gd name="connsiteY21" fmla="*/ 7123 h 75310"/>
                <a:gd name="connsiteX22" fmla="*/ 115656 w 120949"/>
                <a:gd name="connsiteY22" fmla="*/ 8981 h 75310"/>
                <a:gd name="connsiteX23" fmla="*/ 118372 w 120949"/>
                <a:gd name="connsiteY23" fmla="*/ 10689 h 75310"/>
                <a:gd name="connsiteX24" fmla="*/ 109559 w 120949"/>
                <a:gd name="connsiteY24" fmla="*/ 19856 h 75310"/>
                <a:gd name="connsiteX25" fmla="*/ 98307 w 120949"/>
                <a:gd name="connsiteY25" fmla="*/ 26979 h 75310"/>
                <a:gd name="connsiteX26" fmla="*/ 98272 w 120949"/>
                <a:gd name="connsiteY26" fmla="*/ 36324 h 75310"/>
                <a:gd name="connsiteX27" fmla="*/ 98488 w 120949"/>
                <a:gd name="connsiteY27" fmla="*/ 40371 h 75310"/>
                <a:gd name="connsiteX28" fmla="*/ 95542 w 120949"/>
                <a:gd name="connsiteY28" fmla="*/ 39619 h 75310"/>
                <a:gd name="connsiteX29" fmla="*/ 81445 w 120949"/>
                <a:gd name="connsiteY29" fmla="*/ 31965 h 75310"/>
                <a:gd name="connsiteX30" fmla="*/ 76821 w 120949"/>
                <a:gd name="connsiteY30" fmla="*/ 38346 h 75310"/>
                <a:gd name="connsiteX31" fmla="*/ 92261 w 120949"/>
                <a:gd name="connsiteY31" fmla="*/ 55110 h 75310"/>
                <a:gd name="connsiteX32" fmla="*/ 95860 w 120949"/>
                <a:gd name="connsiteY32" fmla="*/ 66720 h 75310"/>
                <a:gd name="connsiteX33" fmla="*/ 85872 w 120949"/>
                <a:gd name="connsiteY33" fmla="*/ 72770 h 75310"/>
                <a:gd name="connsiteX34" fmla="*/ 74324 w 120949"/>
                <a:gd name="connsiteY34" fmla="*/ 75299 h 75310"/>
                <a:gd name="connsiteX35" fmla="*/ 72404 w 120949"/>
                <a:gd name="connsiteY35" fmla="*/ 71733 h 75310"/>
                <a:gd name="connsiteX36" fmla="*/ 61164 w 120949"/>
                <a:gd name="connsiteY36" fmla="*/ 72227 h 75310"/>
                <a:gd name="connsiteX37" fmla="*/ 58891 w 120949"/>
                <a:gd name="connsiteY37" fmla="*/ 66483 h 75310"/>
                <a:gd name="connsiteX38" fmla="*/ 55284 w 120949"/>
                <a:gd name="connsiteY38" fmla="*/ 70542 h 75310"/>
                <a:gd name="connsiteX39" fmla="*/ 50582 w 120949"/>
                <a:gd name="connsiteY39" fmla="*/ 66952 h 75310"/>
                <a:gd name="connsiteX40" fmla="*/ 47405 w 120949"/>
                <a:gd name="connsiteY40" fmla="*/ 69964 h 75310"/>
                <a:gd name="connsiteX41" fmla="*/ 38942 w 120949"/>
                <a:gd name="connsiteY41" fmla="*/ 68810 h 75310"/>
                <a:gd name="connsiteX42" fmla="*/ 37584 w 120949"/>
                <a:gd name="connsiteY42" fmla="*/ 73775 h 75310"/>
                <a:gd name="connsiteX43" fmla="*/ 32972 w 120949"/>
                <a:gd name="connsiteY43" fmla="*/ 73629 h 75310"/>
                <a:gd name="connsiteX44" fmla="*/ 30175 w 120949"/>
                <a:gd name="connsiteY44" fmla="*/ 70822 h 75310"/>
                <a:gd name="connsiteX0" fmla="*/ 30175 w 118410"/>
                <a:gd name="connsiteY0" fmla="*/ 70822 h 75310"/>
                <a:gd name="connsiteX1" fmla="*/ 23125 w 118410"/>
                <a:gd name="connsiteY1" fmla="*/ 69635 h 75310"/>
                <a:gd name="connsiteX2" fmla="*/ 20557 w 118410"/>
                <a:gd name="connsiteY2" fmla="*/ 66996 h 75310"/>
                <a:gd name="connsiteX3" fmla="*/ 19400 w 118410"/>
                <a:gd name="connsiteY3" fmla="*/ 62614 h 75310"/>
                <a:gd name="connsiteX4" fmla="*/ 11302 w 118410"/>
                <a:gd name="connsiteY4" fmla="*/ 58602 h 75310"/>
                <a:gd name="connsiteX5" fmla="*/ 3791 w 118410"/>
                <a:gd name="connsiteY5" fmla="*/ 53986 h 75310"/>
                <a:gd name="connsiteX6" fmla="*/ 4413 w 118410"/>
                <a:gd name="connsiteY6" fmla="*/ 48726 h 75310"/>
                <a:gd name="connsiteX7" fmla="*/ 63 w 118410"/>
                <a:gd name="connsiteY7" fmla="*/ 35637 h 75310"/>
                <a:gd name="connsiteX8" fmla="*/ 8244 w 118410"/>
                <a:gd name="connsiteY8" fmla="*/ 35035 h 75310"/>
                <a:gd name="connsiteX9" fmla="*/ 10998 w 118410"/>
                <a:gd name="connsiteY9" fmla="*/ 34263 h 75310"/>
                <a:gd name="connsiteX10" fmla="*/ 13705 w 118410"/>
                <a:gd name="connsiteY10" fmla="*/ 26926 h 75310"/>
                <a:gd name="connsiteX11" fmla="*/ 19967 w 118410"/>
                <a:gd name="connsiteY11" fmla="*/ 29525 h 75310"/>
                <a:gd name="connsiteX12" fmla="*/ 25527 w 118410"/>
                <a:gd name="connsiteY12" fmla="*/ 26193 h 75310"/>
                <a:gd name="connsiteX13" fmla="*/ 28347 w 118410"/>
                <a:gd name="connsiteY13" fmla="*/ 26727 h 75310"/>
                <a:gd name="connsiteX14" fmla="*/ 29983 w 118410"/>
                <a:gd name="connsiteY14" fmla="*/ 23487 h 75310"/>
                <a:gd name="connsiteX15" fmla="*/ 33694 w 118410"/>
                <a:gd name="connsiteY15" fmla="*/ 23656 h 75310"/>
                <a:gd name="connsiteX16" fmla="*/ 37915 w 118410"/>
                <a:gd name="connsiteY16" fmla="*/ 20481 h 75310"/>
                <a:gd name="connsiteX17" fmla="*/ 44934 w 118410"/>
                <a:gd name="connsiteY17" fmla="*/ 17912 h 75310"/>
                <a:gd name="connsiteX18" fmla="*/ 47675 w 118410"/>
                <a:gd name="connsiteY18" fmla="*/ 15864 h 75310"/>
                <a:gd name="connsiteX19" fmla="*/ 51487 w 118410"/>
                <a:gd name="connsiteY19" fmla="*/ 11493 h 75310"/>
                <a:gd name="connsiteX20" fmla="*/ 94072 w 118410"/>
                <a:gd name="connsiteY20" fmla="*/ 328 h 75310"/>
                <a:gd name="connsiteX21" fmla="*/ 106116 w 118410"/>
                <a:gd name="connsiteY21" fmla="*/ 7123 h 75310"/>
                <a:gd name="connsiteX22" fmla="*/ 118372 w 118410"/>
                <a:gd name="connsiteY22" fmla="*/ 10689 h 75310"/>
                <a:gd name="connsiteX23" fmla="*/ 109559 w 118410"/>
                <a:gd name="connsiteY23" fmla="*/ 19856 h 75310"/>
                <a:gd name="connsiteX24" fmla="*/ 98307 w 118410"/>
                <a:gd name="connsiteY24" fmla="*/ 26979 h 75310"/>
                <a:gd name="connsiteX25" fmla="*/ 98272 w 118410"/>
                <a:gd name="connsiteY25" fmla="*/ 36324 h 75310"/>
                <a:gd name="connsiteX26" fmla="*/ 98488 w 118410"/>
                <a:gd name="connsiteY26" fmla="*/ 40371 h 75310"/>
                <a:gd name="connsiteX27" fmla="*/ 95542 w 118410"/>
                <a:gd name="connsiteY27" fmla="*/ 39619 h 75310"/>
                <a:gd name="connsiteX28" fmla="*/ 81445 w 118410"/>
                <a:gd name="connsiteY28" fmla="*/ 31965 h 75310"/>
                <a:gd name="connsiteX29" fmla="*/ 76821 w 118410"/>
                <a:gd name="connsiteY29" fmla="*/ 38346 h 75310"/>
                <a:gd name="connsiteX30" fmla="*/ 92261 w 118410"/>
                <a:gd name="connsiteY30" fmla="*/ 55110 h 75310"/>
                <a:gd name="connsiteX31" fmla="*/ 95860 w 118410"/>
                <a:gd name="connsiteY31" fmla="*/ 66720 h 75310"/>
                <a:gd name="connsiteX32" fmla="*/ 85872 w 118410"/>
                <a:gd name="connsiteY32" fmla="*/ 72770 h 75310"/>
                <a:gd name="connsiteX33" fmla="*/ 74324 w 118410"/>
                <a:gd name="connsiteY33" fmla="*/ 75299 h 75310"/>
                <a:gd name="connsiteX34" fmla="*/ 72404 w 118410"/>
                <a:gd name="connsiteY34" fmla="*/ 71733 h 75310"/>
                <a:gd name="connsiteX35" fmla="*/ 61164 w 118410"/>
                <a:gd name="connsiteY35" fmla="*/ 72227 h 75310"/>
                <a:gd name="connsiteX36" fmla="*/ 58891 w 118410"/>
                <a:gd name="connsiteY36" fmla="*/ 66483 h 75310"/>
                <a:gd name="connsiteX37" fmla="*/ 55284 w 118410"/>
                <a:gd name="connsiteY37" fmla="*/ 70542 h 75310"/>
                <a:gd name="connsiteX38" fmla="*/ 50582 w 118410"/>
                <a:gd name="connsiteY38" fmla="*/ 66952 h 75310"/>
                <a:gd name="connsiteX39" fmla="*/ 47405 w 118410"/>
                <a:gd name="connsiteY39" fmla="*/ 69964 h 75310"/>
                <a:gd name="connsiteX40" fmla="*/ 38942 w 118410"/>
                <a:gd name="connsiteY40" fmla="*/ 68810 h 75310"/>
                <a:gd name="connsiteX41" fmla="*/ 37584 w 118410"/>
                <a:gd name="connsiteY41" fmla="*/ 73775 h 75310"/>
                <a:gd name="connsiteX42" fmla="*/ 32972 w 118410"/>
                <a:gd name="connsiteY42" fmla="*/ 73629 h 75310"/>
                <a:gd name="connsiteX43" fmla="*/ 30175 w 118410"/>
                <a:gd name="connsiteY43" fmla="*/ 70822 h 75310"/>
                <a:gd name="connsiteX0" fmla="*/ 30175 w 118398"/>
                <a:gd name="connsiteY0" fmla="*/ 70822 h 75310"/>
                <a:gd name="connsiteX1" fmla="*/ 23125 w 118398"/>
                <a:gd name="connsiteY1" fmla="*/ 69635 h 75310"/>
                <a:gd name="connsiteX2" fmla="*/ 20557 w 118398"/>
                <a:gd name="connsiteY2" fmla="*/ 66996 h 75310"/>
                <a:gd name="connsiteX3" fmla="*/ 19400 w 118398"/>
                <a:gd name="connsiteY3" fmla="*/ 62614 h 75310"/>
                <a:gd name="connsiteX4" fmla="*/ 11302 w 118398"/>
                <a:gd name="connsiteY4" fmla="*/ 58602 h 75310"/>
                <a:gd name="connsiteX5" fmla="*/ 3791 w 118398"/>
                <a:gd name="connsiteY5" fmla="*/ 53986 h 75310"/>
                <a:gd name="connsiteX6" fmla="*/ 4413 w 118398"/>
                <a:gd name="connsiteY6" fmla="*/ 48726 h 75310"/>
                <a:gd name="connsiteX7" fmla="*/ 63 w 118398"/>
                <a:gd name="connsiteY7" fmla="*/ 35637 h 75310"/>
                <a:gd name="connsiteX8" fmla="*/ 8244 w 118398"/>
                <a:gd name="connsiteY8" fmla="*/ 35035 h 75310"/>
                <a:gd name="connsiteX9" fmla="*/ 10998 w 118398"/>
                <a:gd name="connsiteY9" fmla="*/ 34263 h 75310"/>
                <a:gd name="connsiteX10" fmla="*/ 13705 w 118398"/>
                <a:gd name="connsiteY10" fmla="*/ 26926 h 75310"/>
                <a:gd name="connsiteX11" fmla="*/ 19967 w 118398"/>
                <a:gd name="connsiteY11" fmla="*/ 29525 h 75310"/>
                <a:gd name="connsiteX12" fmla="*/ 25527 w 118398"/>
                <a:gd name="connsiteY12" fmla="*/ 26193 h 75310"/>
                <a:gd name="connsiteX13" fmla="*/ 28347 w 118398"/>
                <a:gd name="connsiteY13" fmla="*/ 26727 h 75310"/>
                <a:gd name="connsiteX14" fmla="*/ 29983 w 118398"/>
                <a:gd name="connsiteY14" fmla="*/ 23487 h 75310"/>
                <a:gd name="connsiteX15" fmla="*/ 33694 w 118398"/>
                <a:gd name="connsiteY15" fmla="*/ 23656 h 75310"/>
                <a:gd name="connsiteX16" fmla="*/ 37915 w 118398"/>
                <a:gd name="connsiteY16" fmla="*/ 20481 h 75310"/>
                <a:gd name="connsiteX17" fmla="*/ 44934 w 118398"/>
                <a:gd name="connsiteY17" fmla="*/ 17912 h 75310"/>
                <a:gd name="connsiteX18" fmla="*/ 47675 w 118398"/>
                <a:gd name="connsiteY18" fmla="*/ 15864 h 75310"/>
                <a:gd name="connsiteX19" fmla="*/ 51487 w 118398"/>
                <a:gd name="connsiteY19" fmla="*/ 11493 h 75310"/>
                <a:gd name="connsiteX20" fmla="*/ 94072 w 118398"/>
                <a:gd name="connsiteY20" fmla="*/ 328 h 75310"/>
                <a:gd name="connsiteX21" fmla="*/ 106116 w 118398"/>
                <a:gd name="connsiteY21" fmla="*/ 7123 h 75310"/>
                <a:gd name="connsiteX22" fmla="*/ 112892 w 118398"/>
                <a:gd name="connsiteY22" fmla="*/ 3691 h 75310"/>
                <a:gd name="connsiteX23" fmla="*/ 118372 w 118398"/>
                <a:gd name="connsiteY23" fmla="*/ 10689 h 75310"/>
                <a:gd name="connsiteX24" fmla="*/ 109559 w 118398"/>
                <a:gd name="connsiteY24" fmla="*/ 19856 h 75310"/>
                <a:gd name="connsiteX25" fmla="*/ 98307 w 118398"/>
                <a:gd name="connsiteY25" fmla="*/ 26979 h 75310"/>
                <a:gd name="connsiteX26" fmla="*/ 98272 w 118398"/>
                <a:gd name="connsiteY26" fmla="*/ 36324 h 75310"/>
                <a:gd name="connsiteX27" fmla="*/ 98488 w 118398"/>
                <a:gd name="connsiteY27" fmla="*/ 40371 h 75310"/>
                <a:gd name="connsiteX28" fmla="*/ 95542 w 118398"/>
                <a:gd name="connsiteY28" fmla="*/ 39619 h 75310"/>
                <a:gd name="connsiteX29" fmla="*/ 81445 w 118398"/>
                <a:gd name="connsiteY29" fmla="*/ 31965 h 75310"/>
                <a:gd name="connsiteX30" fmla="*/ 76821 w 118398"/>
                <a:gd name="connsiteY30" fmla="*/ 38346 h 75310"/>
                <a:gd name="connsiteX31" fmla="*/ 92261 w 118398"/>
                <a:gd name="connsiteY31" fmla="*/ 55110 h 75310"/>
                <a:gd name="connsiteX32" fmla="*/ 95860 w 118398"/>
                <a:gd name="connsiteY32" fmla="*/ 66720 h 75310"/>
                <a:gd name="connsiteX33" fmla="*/ 85872 w 118398"/>
                <a:gd name="connsiteY33" fmla="*/ 72770 h 75310"/>
                <a:gd name="connsiteX34" fmla="*/ 74324 w 118398"/>
                <a:gd name="connsiteY34" fmla="*/ 75299 h 75310"/>
                <a:gd name="connsiteX35" fmla="*/ 72404 w 118398"/>
                <a:gd name="connsiteY35" fmla="*/ 71733 h 75310"/>
                <a:gd name="connsiteX36" fmla="*/ 61164 w 118398"/>
                <a:gd name="connsiteY36" fmla="*/ 72227 h 75310"/>
                <a:gd name="connsiteX37" fmla="*/ 58891 w 118398"/>
                <a:gd name="connsiteY37" fmla="*/ 66483 h 75310"/>
                <a:gd name="connsiteX38" fmla="*/ 55284 w 118398"/>
                <a:gd name="connsiteY38" fmla="*/ 70542 h 75310"/>
                <a:gd name="connsiteX39" fmla="*/ 50582 w 118398"/>
                <a:gd name="connsiteY39" fmla="*/ 66952 h 75310"/>
                <a:gd name="connsiteX40" fmla="*/ 47405 w 118398"/>
                <a:gd name="connsiteY40" fmla="*/ 69964 h 75310"/>
                <a:gd name="connsiteX41" fmla="*/ 38942 w 118398"/>
                <a:gd name="connsiteY41" fmla="*/ 68810 h 75310"/>
                <a:gd name="connsiteX42" fmla="*/ 37584 w 118398"/>
                <a:gd name="connsiteY42" fmla="*/ 73775 h 75310"/>
                <a:gd name="connsiteX43" fmla="*/ 32972 w 118398"/>
                <a:gd name="connsiteY43" fmla="*/ 73629 h 75310"/>
                <a:gd name="connsiteX44" fmla="*/ 30175 w 118398"/>
                <a:gd name="connsiteY44" fmla="*/ 70822 h 75310"/>
                <a:gd name="connsiteX0" fmla="*/ 30175 w 118398"/>
                <a:gd name="connsiteY0" fmla="*/ 75064 h 79552"/>
                <a:gd name="connsiteX1" fmla="*/ 23125 w 118398"/>
                <a:gd name="connsiteY1" fmla="*/ 73877 h 79552"/>
                <a:gd name="connsiteX2" fmla="*/ 20557 w 118398"/>
                <a:gd name="connsiteY2" fmla="*/ 71238 h 79552"/>
                <a:gd name="connsiteX3" fmla="*/ 19400 w 118398"/>
                <a:gd name="connsiteY3" fmla="*/ 66856 h 79552"/>
                <a:gd name="connsiteX4" fmla="*/ 11302 w 118398"/>
                <a:gd name="connsiteY4" fmla="*/ 62844 h 79552"/>
                <a:gd name="connsiteX5" fmla="*/ 3791 w 118398"/>
                <a:gd name="connsiteY5" fmla="*/ 58228 h 79552"/>
                <a:gd name="connsiteX6" fmla="*/ 4413 w 118398"/>
                <a:gd name="connsiteY6" fmla="*/ 52968 h 79552"/>
                <a:gd name="connsiteX7" fmla="*/ 63 w 118398"/>
                <a:gd name="connsiteY7" fmla="*/ 39879 h 79552"/>
                <a:gd name="connsiteX8" fmla="*/ 8244 w 118398"/>
                <a:gd name="connsiteY8" fmla="*/ 39277 h 79552"/>
                <a:gd name="connsiteX9" fmla="*/ 10998 w 118398"/>
                <a:gd name="connsiteY9" fmla="*/ 38505 h 79552"/>
                <a:gd name="connsiteX10" fmla="*/ 13705 w 118398"/>
                <a:gd name="connsiteY10" fmla="*/ 31168 h 79552"/>
                <a:gd name="connsiteX11" fmla="*/ 19967 w 118398"/>
                <a:gd name="connsiteY11" fmla="*/ 33767 h 79552"/>
                <a:gd name="connsiteX12" fmla="*/ 25527 w 118398"/>
                <a:gd name="connsiteY12" fmla="*/ 30435 h 79552"/>
                <a:gd name="connsiteX13" fmla="*/ 28347 w 118398"/>
                <a:gd name="connsiteY13" fmla="*/ 30969 h 79552"/>
                <a:gd name="connsiteX14" fmla="*/ 29983 w 118398"/>
                <a:gd name="connsiteY14" fmla="*/ 27729 h 79552"/>
                <a:gd name="connsiteX15" fmla="*/ 33694 w 118398"/>
                <a:gd name="connsiteY15" fmla="*/ 27898 h 79552"/>
                <a:gd name="connsiteX16" fmla="*/ 37915 w 118398"/>
                <a:gd name="connsiteY16" fmla="*/ 24723 h 79552"/>
                <a:gd name="connsiteX17" fmla="*/ 44934 w 118398"/>
                <a:gd name="connsiteY17" fmla="*/ 22154 h 79552"/>
                <a:gd name="connsiteX18" fmla="*/ 47675 w 118398"/>
                <a:gd name="connsiteY18" fmla="*/ 20106 h 79552"/>
                <a:gd name="connsiteX19" fmla="*/ 51487 w 118398"/>
                <a:gd name="connsiteY19" fmla="*/ 15735 h 79552"/>
                <a:gd name="connsiteX20" fmla="*/ 75060 w 118398"/>
                <a:gd name="connsiteY20" fmla="*/ 365 h 79552"/>
                <a:gd name="connsiteX21" fmla="*/ 94072 w 118398"/>
                <a:gd name="connsiteY21" fmla="*/ 4570 h 79552"/>
                <a:gd name="connsiteX22" fmla="*/ 106116 w 118398"/>
                <a:gd name="connsiteY22" fmla="*/ 11365 h 79552"/>
                <a:gd name="connsiteX23" fmla="*/ 112892 w 118398"/>
                <a:gd name="connsiteY23" fmla="*/ 7933 h 79552"/>
                <a:gd name="connsiteX24" fmla="*/ 118372 w 118398"/>
                <a:gd name="connsiteY24" fmla="*/ 14931 h 79552"/>
                <a:gd name="connsiteX25" fmla="*/ 109559 w 118398"/>
                <a:gd name="connsiteY25" fmla="*/ 24098 h 79552"/>
                <a:gd name="connsiteX26" fmla="*/ 98307 w 118398"/>
                <a:gd name="connsiteY26" fmla="*/ 31221 h 79552"/>
                <a:gd name="connsiteX27" fmla="*/ 98272 w 118398"/>
                <a:gd name="connsiteY27" fmla="*/ 40566 h 79552"/>
                <a:gd name="connsiteX28" fmla="*/ 98488 w 118398"/>
                <a:gd name="connsiteY28" fmla="*/ 44613 h 79552"/>
                <a:gd name="connsiteX29" fmla="*/ 95542 w 118398"/>
                <a:gd name="connsiteY29" fmla="*/ 43861 h 79552"/>
                <a:gd name="connsiteX30" fmla="*/ 81445 w 118398"/>
                <a:gd name="connsiteY30" fmla="*/ 36207 h 79552"/>
                <a:gd name="connsiteX31" fmla="*/ 76821 w 118398"/>
                <a:gd name="connsiteY31" fmla="*/ 42588 h 79552"/>
                <a:gd name="connsiteX32" fmla="*/ 92261 w 118398"/>
                <a:gd name="connsiteY32" fmla="*/ 59352 h 79552"/>
                <a:gd name="connsiteX33" fmla="*/ 95860 w 118398"/>
                <a:gd name="connsiteY33" fmla="*/ 70962 h 79552"/>
                <a:gd name="connsiteX34" fmla="*/ 85872 w 118398"/>
                <a:gd name="connsiteY34" fmla="*/ 77012 h 79552"/>
                <a:gd name="connsiteX35" fmla="*/ 74324 w 118398"/>
                <a:gd name="connsiteY35" fmla="*/ 79541 h 79552"/>
                <a:gd name="connsiteX36" fmla="*/ 72404 w 118398"/>
                <a:gd name="connsiteY36" fmla="*/ 75975 h 79552"/>
                <a:gd name="connsiteX37" fmla="*/ 61164 w 118398"/>
                <a:gd name="connsiteY37" fmla="*/ 76469 h 79552"/>
                <a:gd name="connsiteX38" fmla="*/ 58891 w 118398"/>
                <a:gd name="connsiteY38" fmla="*/ 70725 h 79552"/>
                <a:gd name="connsiteX39" fmla="*/ 55284 w 118398"/>
                <a:gd name="connsiteY39" fmla="*/ 74784 h 79552"/>
                <a:gd name="connsiteX40" fmla="*/ 50582 w 118398"/>
                <a:gd name="connsiteY40" fmla="*/ 71194 h 79552"/>
                <a:gd name="connsiteX41" fmla="*/ 47405 w 118398"/>
                <a:gd name="connsiteY41" fmla="*/ 74206 h 79552"/>
                <a:gd name="connsiteX42" fmla="*/ 38942 w 118398"/>
                <a:gd name="connsiteY42" fmla="*/ 73052 h 79552"/>
                <a:gd name="connsiteX43" fmla="*/ 37584 w 118398"/>
                <a:gd name="connsiteY43" fmla="*/ 78017 h 79552"/>
                <a:gd name="connsiteX44" fmla="*/ 32972 w 118398"/>
                <a:gd name="connsiteY44" fmla="*/ 77871 h 79552"/>
                <a:gd name="connsiteX45" fmla="*/ 30175 w 118398"/>
                <a:gd name="connsiteY45" fmla="*/ 75064 h 79552"/>
                <a:gd name="connsiteX0" fmla="*/ 30175 w 118398"/>
                <a:gd name="connsiteY0" fmla="*/ 78926 h 83414"/>
                <a:gd name="connsiteX1" fmla="*/ 23125 w 118398"/>
                <a:gd name="connsiteY1" fmla="*/ 77739 h 83414"/>
                <a:gd name="connsiteX2" fmla="*/ 20557 w 118398"/>
                <a:gd name="connsiteY2" fmla="*/ 75100 h 83414"/>
                <a:gd name="connsiteX3" fmla="*/ 19400 w 118398"/>
                <a:gd name="connsiteY3" fmla="*/ 70718 h 83414"/>
                <a:gd name="connsiteX4" fmla="*/ 11302 w 118398"/>
                <a:gd name="connsiteY4" fmla="*/ 66706 h 83414"/>
                <a:gd name="connsiteX5" fmla="*/ 3791 w 118398"/>
                <a:gd name="connsiteY5" fmla="*/ 62090 h 83414"/>
                <a:gd name="connsiteX6" fmla="*/ 4413 w 118398"/>
                <a:gd name="connsiteY6" fmla="*/ 56830 h 83414"/>
                <a:gd name="connsiteX7" fmla="*/ 63 w 118398"/>
                <a:gd name="connsiteY7" fmla="*/ 43741 h 83414"/>
                <a:gd name="connsiteX8" fmla="*/ 8244 w 118398"/>
                <a:gd name="connsiteY8" fmla="*/ 43139 h 83414"/>
                <a:gd name="connsiteX9" fmla="*/ 10998 w 118398"/>
                <a:gd name="connsiteY9" fmla="*/ 42367 h 83414"/>
                <a:gd name="connsiteX10" fmla="*/ 13705 w 118398"/>
                <a:gd name="connsiteY10" fmla="*/ 35030 h 83414"/>
                <a:gd name="connsiteX11" fmla="*/ 19967 w 118398"/>
                <a:gd name="connsiteY11" fmla="*/ 37629 h 83414"/>
                <a:gd name="connsiteX12" fmla="*/ 25527 w 118398"/>
                <a:gd name="connsiteY12" fmla="*/ 34297 h 83414"/>
                <a:gd name="connsiteX13" fmla="*/ 28347 w 118398"/>
                <a:gd name="connsiteY13" fmla="*/ 34831 h 83414"/>
                <a:gd name="connsiteX14" fmla="*/ 29983 w 118398"/>
                <a:gd name="connsiteY14" fmla="*/ 31591 h 83414"/>
                <a:gd name="connsiteX15" fmla="*/ 33694 w 118398"/>
                <a:gd name="connsiteY15" fmla="*/ 31760 h 83414"/>
                <a:gd name="connsiteX16" fmla="*/ 37915 w 118398"/>
                <a:gd name="connsiteY16" fmla="*/ 28585 h 83414"/>
                <a:gd name="connsiteX17" fmla="*/ 44934 w 118398"/>
                <a:gd name="connsiteY17" fmla="*/ 26016 h 83414"/>
                <a:gd name="connsiteX18" fmla="*/ 47675 w 118398"/>
                <a:gd name="connsiteY18" fmla="*/ 23968 h 83414"/>
                <a:gd name="connsiteX19" fmla="*/ 51487 w 118398"/>
                <a:gd name="connsiteY19" fmla="*/ 19597 h 83414"/>
                <a:gd name="connsiteX20" fmla="*/ 62404 w 118398"/>
                <a:gd name="connsiteY20" fmla="*/ 580 h 83414"/>
                <a:gd name="connsiteX21" fmla="*/ 75060 w 118398"/>
                <a:gd name="connsiteY21" fmla="*/ 4227 h 83414"/>
                <a:gd name="connsiteX22" fmla="*/ 94072 w 118398"/>
                <a:gd name="connsiteY22" fmla="*/ 8432 h 83414"/>
                <a:gd name="connsiteX23" fmla="*/ 106116 w 118398"/>
                <a:gd name="connsiteY23" fmla="*/ 15227 h 83414"/>
                <a:gd name="connsiteX24" fmla="*/ 112892 w 118398"/>
                <a:gd name="connsiteY24" fmla="*/ 11795 h 83414"/>
                <a:gd name="connsiteX25" fmla="*/ 118372 w 118398"/>
                <a:gd name="connsiteY25" fmla="*/ 18793 h 83414"/>
                <a:gd name="connsiteX26" fmla="*/ 109559 w 118398"/>
                <a:gd name="connsiteY26" fmla="*/ 27960 h 83414"/>
                <a:gd name="connsiteX27" fmla="*/ 98307 w 118398"/>
                <a:gd name="connsiteY27" fmla="*/ 35083 h 83414"/>
                <a:gd name="connsiteX28" fmla="*/ 98272 w 118398"/>
                <a:gd name="connsiteY28" fmla="*/ 44428 h 83414"/>
                <a:gd name="connsiteX29" fmla="*/ 98488 w 118398"/>
                <a:gd name="connsiteY29" fmla="*/ 48475 h 83414"/>
                <a:gd name="connsiteX30" fmla="*/ 95542 w 118398"/>
                <a:gd name="connsiteY30" fmla="*/ 47723 h 83414"/>
                <a:gd name="connsiteX31" fmla="*/ 81445 w 118398"/>
                <a:gd name="connsiteY31" fmla="*/ 40069 h 83414"/>
                <a:gd name="connsiteX32" fmla="*/ 76821 w 118398"/>
                <a:gd name="connsiteY32" fmla="*/ 46450 h 83414"/>
                <a:gd name="connsiteX33" fmla="*/ 92261 w 118398"/>
                <a:gd name="connsiteY33" fmla="*/ 63214 h 83414"/>
                <a:gd name="connsiteX34" fmla="*/ 95860 w 118398"/>
                <a:gd name="connsiteY34" fmla="*/ 74824 h 83414"/>
                <a:gd name="connsiteX35" fmla="*/ 85872 w 118398"/>
                <a:gd name="connsiteY35" fmla="*/ 80874 h 83414"/>
                <a:gd name="connsiteX36" fmla="*/ 74324 w 118398"/>
                <a:gd name="connsiteY36" fmla="*/ 83403 h 83414"/>
                <a:gd name="connsiteX37" fmla="*/ 72404 w 118398"/>
                <a:gd name="connsiteY37" fmla="*/ 79837 h 83414"/>
                <a:gd name="connsiteX38" fmla="*/ 61164 w 118398"/>
                <a:gd name="connsiteY38" fmla="*/ 80331 h 83414"/>
                <a:gd name="connsiteX39" fmla="*/ 58891 w 118398"/>
                <a:gd name="connsiteY39" fmla="*/ 74587 h 83414"/>
                <a:gd name="connsiteX40" fmla="*/ 55284 w 118398"/>
                <a:gd name="connsiteY40" fmla="*/ 78646 h 83414"/>
                <a:gd name="connsiteX41" fmla="*/ 50582 w 118398"/>
                <a:gd name="connsiteY41" fmla="*/ 75056 h 83414"/>
                <a:gd name="connsiteX42" fmla="*/ 47405 w 118398"/>
                <a:gd name="connsiteY42" fmla="*/ 78068 h 83414"/>
                <a:gd name="connsiteX43" fmla="*/ 38942 w 118398"/>
                <a:gd name="connsiteY43" fmla="*/ 76914 h 83414"/>
                <a:gd name="connsiteX44" fmla="*/ 37584 w 118398"/>
                <a:gd name="connsiteY44" fmla="*/ 81879 h 83414"/>
                <a:gd name="connsiteX45" fmla="*/ 32972 w 118398"/>
                <a:gd name="connsiteY45" fmla="*/ 81733 h 83414"/>
                <a:gd name="connsiteX46" fmla="*/ 30175 w 118398"/>
                <a:gd name="connsiteY46" fmla="*/ 78926 h 83414"/>
                <a:gd name="connsiteX0" fmla="*/ 30175 w 118398"/>
                <a:gd name="connsiteY0" fmla="*/ 83645 h 88133"/>
                <a:gd name="connsiteX1" fmla="*/ 23125 w 118398"/>
                <a:gd name="connsiteY1" fmla="*/ 82458 h 88133"/>
                <a:gd name="connsiteX2" fmla="*/ 20557 w 118398"/>
                <a:gd name="connsiteY2" fmla="*/ 79819 h 88133"/>
                <a:gd name="connsiteX3" fmla="*/ 19400 w 118398"/>
                <a:gd name="connsiteY3" fmla="*/ 75437 h 88133"/>
                <a:gd name="connsiteX4" fmla="*/ 11302 w 118398"/>
                <a:gd name="connsiteY4" fmla="*/ 71425 h 88133"/>
                <a:gd name="connsiteX5" fmla="*/ 3791 w 118398"/>
                <a:gd name="connsiteY5" fmla="*/ 66809 h 88133"/>
                <a:gd name="connsiteX6" fmla="*/ 4413 w 118398"/>
                <a:gd name="connsiteY6" fmla="*/ 61549 h 88133"/>
                <a:gd name="connsiteX7" fmla="*/ 63 w 118398"/>
                <a:gd name="connsiteY7" fmla="*/ 48460 h 88133"/>
                <a:gd name="connsiteX8" fmla="*/ 8244 w 118398"/>
                <a:gd name="connsiteY8" fmla="*/ 47858 h 88133"/>
                <a:gd name="connsiteX9" fmla="*/ 10998 w 118398"/>
                <a:gd name="connsiteY9" fmla="*/ 47086 h 88133"/>
                <a:gd name="connsiteX10" fmla="*/ 13705 w 118398"/>
                <a:gd name="connsiteY10" fmla="*/ 39749 h 88133"/>
                <a:gd name="connsiteX11" fmla="*/ 19967 w 118398"/>
                <a:gd name="connsiteY11" fmla="*/ 42348 h 88133"/>
                <a:gd name="connsiteX12" fmla="*/ 25527 w 118398"/>
                <a:gd name="connsiteY12" fmla="*/ 39016 h 88133"/>
                <a:gd name="connsiteX13" fmla="*/ 28347 w 118398"/>
                <a:gd name="connsiteY13" fmla="*/ 39550 h 88133"/>
                <a:gd name="connsiteX14" fmla="*/ 29983 w 118398"/>
                <a:gd name="connsiteY14" fmla="*/ 36310 h 88133"/>
                <a:gd name="connsiteX15" fmla="*/ 33694 w 118398"/>
                <a:gd name="connsiteY15" fmla="*/ 36479 h 88133"/>
                <a:gd name="connsiteX16" fmla="*/ 37915 w 118398"/>
                <a:gd name="connsiteY16" fmla="*/ 33304 h 88133"/>
                <a:gd name="connsiteX17" fmla="*/ 44934 w 118398"/>
                <a:gd name="connsiteY17" fmla="*/ 30735 h 88133"/>
                <a:gd name="connsiteX18" fmla="*/ 47675 w 118398"/>
                <a:gd name="connsiteY18" fmla="*/ 28687 h 88133"/>
                <a:gd name="connsiteX19" fmla="*/ 63776 w 118398"/>
                <a:gd name="connsiteY19" fmla="*/ 279 h 88133"/>
                <a:gd name="connsiteX20" fmla="*/ 62404 w 118398"/>
                <a:gd name="connsiteY20" fmla="*/ 5299 h 88133"/>
                <a:gd name="connsiteX21" fmla="*/ 75060 w 118398"/>
                <a:gd name="connsiteY21" fmla="*/ 8946 h 88133"/>
                <a:gd name="connsiteX22" fmla="*/ 94072 w 118398"/>
                <a:gd name="connsiteY22" fmla="*/ 13151 h 88133"/>
                <a:gd name="connsiteX23" fmla="*/ 106116 w 118398"/>
                <a:gd name="connsiteY23" fmla="*/ 19946 h 88133"/>
                <a:gd name="connsiteX24" fmla="*/ 112892 w 118398"/>
                <a:gd name="connsiteY24" fmla="*/ 16514 h 88133"/>
                <a:gd name="connsiteX25" fmla="*/ 118372 w 118398"/>
                <a:gd name="connsiteY25" fmla="*/ 23512 h 88133"/>
                <a:gd name="connsiteX26" fmla="*/ 109559 w 118398"/>
                <a:gd name="connsiteY26" fmla="*/ 32679 h 88133"/>
                <a:gd name="connsiteX27" fmla="*/ 98307 w 118398"/>
                <a:gd name="connsiteY27" fmla="*/ 39802 h 88133"/>
                <a:gd name="connsiteX28" fmla="*/ 98272 w 118398"/>
                <a:gd name="connsiteY28" fmla="*/ 49147 h 88133"/>
                <a:gd name="connsiteX29" fmla="*/ 98488 w 118398"/>
                <a:gd name="connsiteY29" fmla="*/ 53194 h 88133"/>
                <a:gd name="connsiteX30" fmla="*/ 95542 w 118398"/>
                <a:gd name="connsiteY30" fmla="*/ 52442 h 88133"/>
                <a:gd name="connsiteX31" fmla="*/ 81445 w 118398"/>
                <a:gd name="connsiteY31" fmla="*/ 44788 h 88133"/>
                <a:gd name="connsiteX32" fmla="*/ 76821 w 118398"/>
                <a:gd name="connsiteY32" fmla="*/ 51169 h 88133"/>
                <a:gd name="connsiteX33" fmla="*/ 92261 w 118398"/>
                <a:gd name="connsiteY33" fmla="*/ 67933 h 88133"/>
                <a:gd name="connsiteX34" fmla="*/ 95860 w 118398"/>
                <a:gd name="connsiteY34" fmla="*/ 79543 h 88133"/>
                <a:gd name="connsiteX35" fmla="*/ 85872 w 118398"/>
                <a:gd name="connsiteY35" fmla="*/ 85593 h 88133"/>
                <a:gd name="connsiteX36" fmla="*/ 74324 w 118398"/>
                <a:gd name="connsiteY36" fmla="*/ 88122 h 88133"/>
                <a:gd name="connsiteX37" fmla="*/ 72404 w 118398"/>
                <a:gd name="connsiteY37" fmla="*/ 84556 h 88133"/>
                <a:gd name="connsiteX38" fmla="*/ 61164 w 118398"/>
                <a:gd name="connsiteY38" fmla="*/ 85050 h 88133"/>
                <a:gd name="connsiteX39" fmla="*/ 58891 w 118398"/>
                <a:gd name="connsiteY39" fmla="*/ 79306 h 88133"/>
                <a:gd name="connsiteX40" fmla="*/ 55284 w 118398"/>
                <a:gd name="connsiteY40" fmla="*/ 83365 h 88133"/>
                <a:gd name="connsiteX41" fmla="*/ 50582 w 118398"/>
                <a:gd name="connsiteY41" fmla="*/ 79775 h 88133"/>
                <a:gd name="connsiteX42" fmla="*/ 47405 w 118398"/>
                <a:gd name="connsiteY42" fmla="*/ 82787 h 88133"/>
                <a:gd name="connsiteX43" fmla="*/ 38942 w 118398"/>
                <a:gd name="connsiteY43" fmla="*/ 81633 h 88133"/>
                <a:gd name="connsiteX44" fmla="*/ 37584 w 118398"/>
                <a:gd name="connsiteY44" fmla="*/ 86598 h 88133"/>
                <a:gd name="connsiteX45" fmla="*/ 32972 w 118398"/>
                <a:gd name="connsiteY45" fmla="*/ 86452 h 88133"/>
                <a:gd name="connsiteX46" fmla="*/ 30175 w 118398"/>
                <a:gd name="connsiteY46" fmla="*/ 83645 h 88133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4934 w 118398"/>
                <a:gd name="connsiteY17" fmla="*/ 38736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2404 w 118398"/>
                <a:gd name="connsiteY20" fmla="*/ 13300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4934 w 118398"/>
                <a:gd name="connsiteY17" fmla="*/ 38736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4934 w 118398"/>
                <a:gd name="connsiteY17" fmla="*/ 38736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33302 w 118398"/>
                <a:gd name="connsiteY14" fmla="*/ 26260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3611 w 118398"/>
                <a:gd name="connsiteY13" fmla="*/ 27275 h 96134"/>
                <a:gd name="connsiteX14" fmla="*/ 33302 w 118398"/>
                <a:gd name="connsiteY14" fmla="*/ 26260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2133 w 118398"/>
                <a:gd name="connsiteY12" fmla="*/ 43084 h 96134"/>
                <a:gd name="connsiteX13" fmla="*/ 23611 w 118398"/>
                <a:gd name="connsiteY13" fmla="*/ 27275 h 96134"/>
                <a:gd name="connsiteX14" fmla="*/ 33302 w 118398"/>
                <a:gd name="connsiteY14" fmla="*/ 26260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2133 w 118398"/>
                <a:gd name="connsiteY12" fmla="*/ 43084 h 96134"/>
                <a:gd name="connsiteX13" fmla="*/ 14573 w 118398"/>
                <a:gd name="connsiteY13" fmla="*/ 38742 h 96134"/>
                <a:gd name="connsiteX14" fmla="*/ 23611 w 118398"/>
                <a:gd name="connsiteY14" fmla="*/ 27275 h 96134"/>
                <a:gd name="connsiteX15" fmla="*/ 33302 w 118398"/>
                <a:gd name="connsiteY15" fmla="*/ 26260 h 96134"/>
                <a:gd name="connsiteX16" fmla="*/ 36038 w 118398"/>
                <a:gd name="connsiteY16" fmla="*/ 22286 h 96134"/>
                <a:gd name="connsiteX17" fmla="*/ 43490 w 118398"/>
                <a:gd name="connsiteY17" fmla="*/ 15901 h 96134"/>
                <a:gd name="connsiteX18" fmla="*/ 46146 w 118398"/>
                <a:gd name="connsiteY18" fmla="*/ 10069 h 96134"/>
                <a:gd name="connsiteX19" fmla="*/ 50249 w 118398"/>
                <a:gd name="connsiteY19" fmla="*/ 95 h 96134"/>
                <a:gd name="connsiteX20" fmla="*/ 63776 w 118398"/>
                <a:gd name="connsiteY20" fmla="*/ 8280 h 96134"/>
                <a:gd name="connsiteX21" fmla="*/ 63515 w 118398"/>
                <a:gd name="connsiteY21" fmla="*/ 13073 h 96134"/>
                <a:gd name="connsiteX22" fmla="*/ 75060 w 118398"/>
                <a:gd name="connsiteY22" fmla="*/ 16947 h 96134"/>
                <a:gd name="connsiteX23" fmla="*/ 94072 w 118398"/>
                <a:gd name="connsiteY23" fmla="*/ 21152 h 96134"/>
                <a:gd name="connsiteX24" fmla="*/ 106116 w 118398"/>
                <a:gd name="connsiteY24" fmla="*/ 27947 h 96134"/>
                <a:gd name="connsiteX25" fmla="*/ 112892 w 118398"/>
                <a:gd name="connsiteY25" fmla="*/ 24515 h 96134"/>
                <a:gd name="connsiteX26" fmla="*/ 118372 w 118398"/>
                <a:gd name="connsiteY26" fmla="*/ 31513 h 96134"/>
                <a:gd name="connsiteX27" fmla="*/ 109559 w 118398"/>
                <a:gd name="connsiteY27" fmla="*/ 40680 h 96134"/>
                <a:gd name="connsiteX28" fmla="*/ 98307 w 118398"/>
                <a:gd name="connsiteY28" fmla="*/ 47803 h 96134"/>
                <a:gd name="connsiteX29" fmla="*/ 98272 w 118398"/>
                <a:gd name="connsiteY29" fmla="*/ 57148 h 96134"/>
                <a:gd name="connsiteX30" fmla="*/ 98488 w 118398"/>
                <a:gd name="connsiteY30" fmla="*/ 61195 h 96134"/>
                <a:gd name="connsiteX31" fmla="*/ 95542 w 118398"/>
                <a:gd name="connsiteY31" fmla="*/ 60443 h 96134"/>
                <a:gd name="connsiteX32" fmla="*/ 81445 w 118398"/>
                <a:gd name="connsiteY32" fmla="*/ 52789 h 96134"/>
                <a:gd name="connsiteX33" fmla="*/ 76821 w 118398"/>
                <a:gd name="connsiteY33" fmla="*/ 59170 h 96134"/>
                <a:gd name="connsiteX34" fmla="*/ 92261 w 118398"/>
                <a:gd name="connsiteY34" fmla="*/ 75934 h 96134"/>
                <a:gd name="connsiteX35" fmla="*/ 95860 w 118398"/>
                <a:gd name="connsiteY35" fmla="*/ 87544 h 96134"/>
                <a:gd name="connsiteX36" fmla="*/ 85872 w 118398"/>
                <a:gd name="connsiteY36" fmla="*/ 93594 h 96134"/>
                <a:gd name="connsiteX37" fmla="*/ 74324 w 118398"/>
                <a:gd name="connsiteY37" fmla="*/ 96123 h 96134"/>
                <a:gd name="connsiteX38" fmla="*/ 72404 w 118398"/>
                <a:gd name="connsiteY38" fmla="*/ 92557 h 96134"/>
                <a:gd name="connsiteX39" fmla="*/ 61164 w 118398"/>
                <a:gd name="connsiteY39" fmla="*/ 93051 h 96134"/>
                <a:gd name="connsiteX40" fmla="*/ 58891 w 118398"/>
                <a:gd name="connsiteY40" fmla="*/ 87307 h 96134"/>
                <a:gd name="connsiteX41" fmla="*/ 55284 w 118398"/>
                <a:gd name="connsiteY41" fmla="*/ 91366 h 96134"/>
                <a:gd name="connsiteX42" fmla="*/ 50582 w 118398"/>
                <a:gd name="connsiteY42" fmla="*/ 87776 h 96134"/>
                <a:gd name="connsiteX43" fmla="*/ 47405 w 118398"/>
                <a:gd name="connsiteY43" fmla="*/ 90788 h 96134"/>
                <a:gd name="connsiteX44" fmla="*/ 38942 w 118398"/>
                <a:gd name="connsiteY44" fmla="*/ 89634 h 96134"/>
                <a:gd name="connsiteX45" fmla="*/ 37584 w 118398"/>
                <a:gd name="connsiteY45" fmla="*/ 94599 h 96134"/>
                <a:gd name="connsiteX46" fmla="*/ 32972 w 118398"/>
                <a:gd name="connsiteY46" fmla="*/ 94453 h 96134"/>
                <a:gd name="connsiteX47" fmla="*/ 30175 w 118398"/>
                <a:gd name="connsiteY47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7739 w 118398"/>
                <a:gd name="connsiteY9" fmla="*/ 46783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2133 w 118398"/>
                <a:gd name="connsiteY12" fmla="*/ 43084 h 96134"/>
                <a:gd name="connsiteX13" fmla="*/ 14573 w 118398"/>
                <a:gd name="connsiteY13" fmla="*/ 38742 h 96134"/>
                <a:gd name="connsiteX14" fmla="*/ 23611 w 118398"/>
                <a:gd name="connsiteY14" fmla="*/ 27275 h 96134"/>
                <a:gd name="connsiteX15" fmla="*/ 33302 w 118398"/>
                <a:gd name="connsiteY15" fmla="*/ 26260 h 96134"/>
                <a:gd name="connsiteX16" fmla="*/ 36038 w 118398"/>
                <a:gd name="connsiteY16" fmla="*/ 22286 h 96134"/>
                <a:gd name="connsiteX17" fmla="*/ 43490 w 118398"/>
                <a:gd name="connsiteY17" fmla="*/ 15901 h 96134"/>
                <a:gd name="connsiteX18" fmla="*/ 46146 w 118398"/>
                <a:gd name="connsiteY18" fmla="*/ 10069 h 96134"/>
                <a:gd name="connsiteX19" fmla="*/ 50249 w 118398"/>
                <a:gd name="connsiteY19" fmla="*/ 95 h 96134"/>
                <a:gd name="connsiteX20" fmla="*/ 63776 w 118398"/>
                <a:gd name="connsiteY20" fmla="*/ 8280 h 96134"/>
                <a:gd name="connsiteX21" fmla="*/ 63515 w 118398"/>
                <a:gd name="connsiteY21" fmla="*/ 13073 h 96134"/>
                <a:gd name="connsiteX22" fmla="*/ 75060 w 118398"/>
                <a:gd name="connsiteY22" fmla="*/ 16947 h 96134"/>
                <a:gd name="connsiteX23" fmla="*/ 94072 w 118398"/>
                <a:gd name="connsiteY23" fmla="*/ 21152 h 96134"/>
                <a:gd name="connsiteX24" fmla="*/ 106116 w 118398"/>
                <a:gd name="connsiteY24" fmla="*/ 27947 h 96134"/>
                <a:gd name="connsiteX25" fmla="*/ 112892 w 118398"/>
                <a:gd name="connsiteY25" fmla="*/ 24515 h 96134"/>
                <a:gd name="connsiteX26" fmla="*/ 118372 w 118398"/>
                <a:gd name="connsiteY26" fmla="*/ 31513 h 96134"/>
                <a:gd name="connsiteX27" fmla="*/ 109559 w 118398"/>
                <a:gd name="connsiteY27" fmla="*/ 40680 h 96134"/>
                <a:gd name="connsiteX28" fmla="*/ 98307 w 118398"/>
                <a:gd name="connsiteY28" fmla="*/ 47803 h 96134"/>
                <a:gd name="connsiteX29" fmla="*/ 98272 w 118398"/>
                <a:gd name="connsiteY29" fmla="*/ 57148 h 96134"/>
                <a:gd name="connsiteX30" fmla="*/ 98488 w 118398"/>
                <a:gd name="connsiteY30" fmla="*/ 61195 h 96134"/>
                <a:gd name="connsiteX31" fmla="*/ 95542 w 118398"/>
                <a:gd name="connsiteY31" fmla="*/ 60443 h 96134"/>
                <a:gd name="connsiteX32" fmla="*/ 81445 w 118398"/>
                <a:gd name="connsiteY32" fmla="*/ 52789 h 96134"/>
                <a:gd name="connsiteX33" fmla="*/ 76821 w 118398"/>
                <a:gd name="connsiteY33" fmla="*/ 59170 h 96134"/>
                <a:gd name="connsiteX34" fmla="*/ 92261 w 118398"/>
                <a:gd name="connsiteY34" fmla="*/ 75934 h 96134"/>
                <a:gd name="connsiteX35" fmla="*/ 95860 w 118398"/>
                <a:gd name="connsiteY35" fmla="*/ 87544 h 96134"/>
                <a:gd name="connsiteX36" fmla="*/ 85872 w 118398"/>
                <a:gd name="connsiteY36" fmla="*/ 93594 h 96134"/>
                <a:gd name="connsiteX37" fmla="*/ 74324 w 118398"/>
                <a:gd name="connsiteY37" fmla="*/ 96123 h 96134"/>
                <a:gd name="connsiteX38" fmla="*/ 72404 w 118398"/>
                <a:gd name="connsiteY38" fmla="*/ 92557 h 96134"/>
                <a:gd name="connsiteX39" fmla="*/ 61164 w 118398"/>
                <a:gd name="connsiteY39" fmla="*/ 93051 h 96134"/>
                <a:gd name="connsiteX40" fmla="*/ 58891 w 118398"/>
                <a:gd name="connsiteY40" fmla="*/ 87307 h 96134"/>
                <a:gd name="connsiteX41" fmla="*/ 55284 w 118398"/>
                <a:gd name="connsiteY41" fmla="*/ 91366 h 96134"/>
                <a:gd name="connsiteX42" fmla="*/ 50582 w 118398"/>
                <a:gd name="connsiteY42" fmla="*/ 87776 h 96134"/>
                <a:gd name="connsiteX43" fmla="*/ 47405 w 118398"/>
                <a:gd name="connsiteY43" fmla="*/ 90788 h 96134"/>
                <a:gd name="connsiteX44" fmla="*/ 38942 w 118398"/>
                <a:gd name="connsiteY44" fmla="*/ 89634 h 96134"/>
                <a:gd name="connsiteX45" fmla="*/ 37584 w 118398"/>
                <a:gd name="connsiteY45" fmla="*/ 94599 h 96134"/>
                <a:gd name="connsiteX46" fmla="*/ 32972 w 118398"/>
                <a:gd name="connsiteY46" fmla="*/ 94453 h 96134"/>
                <a:gd name="connsiteX47" fmla="*/ 30175 w 118398"/>
                <a:gd name="connsiteY47" fmla="*/ 91646 h 96134"/>
                <a:gd name="connsiteX0" fmla="*/ 30114 w 118337"/>
                <a:gd name="connsiteY0" fmla="*/ 91646 h 96134"/>
                <a:gd name="connsiteX1" fmla="*/ 23064 w 118337"/>
                <a:gd name="connsiteY1" fmla="*/ 90459 h 96134"/>
                <a:gd name="connsiteX2" fmla="*/ 20496 w 118337"/>
                <a:gd name="connsiteY2" fmla="*/ 87820 h 96134"/>
                <a:gd name="connsiteX3" fmla="*/ 19339 w 118337"/>
                <a:gd name="connsiteY3" fmla="*/ 83438 h 96134"/>
                <a:gd name="connsiteX4" fmla="*/ 11241 w 118337"/>
                <a:gd name="connsiteY4" fmla="*/ 79426 h 96134"/>
                <a:gd name="connsiteX5" fmla="*/ 3730 w 118337"/>
                <a:gd name="connsiteY5" fmla="*/ 74810 h 96134"/>
                <a:gd name="connsiteX6" fmla="*/ 4352 w 118337"/>
                <a:gd name="connsiteY6" fmla="*/ 69550 h 96134"/>
                <a:gd name="connsiteX7" fmla="*/ 2 w 118337"/>
                <a:gd name="connsiteY7" fmla="*/ 56461 h 96134"/>
                <a:gd name="connsiteX8" fmla="*/ 3935 w 118337"/>
                <a:gd name="connsiteY8" fmla="*/ 49268 h 96134"/>
                <a:gd name="connsiteX9" fmla="*/ 7678 w 118337"/>
                <a:gd name="connsiteY9" fmla="*/ 46783 h 96134"/>
                <a:gd name="connsiteX10" fmla="*/ 13644 w 118337"/>
                <a:gd name="connsiteY10" fmla="*/ 47750 h 96134"/>
                <a:gd name="connsiteX11" fmla="*/ 19906 w 118337"/>
                <a:gd name="connsiteY11" fmla="*/ 50349 h 96134"/>
                <a:gd name="connsiteX12" fmla="*/ 22072 w 118337"/>
                <a:gd name="connsiteY12" fmla="*/ 43084 h 96134"/>
                <a:gd name="connsiteX13" fmla="*/ 14512 w 118337"/>
                <a:gd name="connsiteY13" fmla="*/ 38742 h 96134"/>
                <a:gd name="connsiteX14" fmla="*/ 23550 w 118337"/>
                <a:gd name="connsiteY14" fmla="*/ 27275 h 96134"/>
                <a:gd name="connsiteX15" fmla="*/ 33241 w 118337"/>
                <a:gd name="connsiteY15" fmla="*/ 26260 h 96134"/>
                <a:gd name="connsiteX16" fmla="*/ 35977 w 118337"/>
                <a:gd name="connsiteY16" fmla="*/ 22286 h 96134"/>
                <a:gd name="connsiteX17" fmla="*/ 43429 w 118337"/>
                <a:gd name="connsiteY17" fmla="*/ 15901 h 96134"/>
                <a:gd name="connsiteX18" fmla="*/ 46085 w 118337"/>
                <a:gd name="connsiteY18" fmla="*/ 10069 h 96134"/>
                <a:gd name="connsiteX19" fmla="*/ 50188 w 118337"/>
                <a:gd name="connsiteY19" fmla="*/ 95 h 96134"/>
                <a:gd name="connsiteX20" fmla="*/ 63715 w 118337"/>
                <a:gd name="connsiteY20" fmla="*/ 8280 h 96134"/>
                <a:gd name="connsiteX21" fmla="*/ 63454 w 118337"/>
                <a:gd name="connsiteY21" fmla="*/ 13073 h 96134"/>
                <a:gd name="connsiteX22" fmla="*/ 74999 w 118337"/>
                <a:gd name="connsiteY22" fmla="*/ 16947 h 96134"/>
                <a:gd name="connsiteX23" fmla="*/ 94011 w 118337"/>
                <a:gd name="connsiteY23" fmla="*/ 21152 h 96134"/>
                <a:gd name="connsiteX24" fmla="*/ 106055 w 118337"/>
                <a:gd name="connsiteY24" fmla="*/ 27947 h 96134"/>
                <a:gd name="connsiteX25" fmla="*/ 112831 w 118337"/>
                <a:gd name="connsiteY25" fmla="*/ 24515 h 96134"/>
                <a:gd name="connsiteX26" fmla="*/ 118311 w 118337"/>
                <a:gd name="connsiteY26" fmla="*/ 31513 h 96134"/>
                <a:gd name="connsiteX27" fmla="*/ 109498 w 118337"/>
                <a:gd name="connsiteY27" fmla="*/ 40680 h 96134"/>
                <a:gd name="connsiteX28" fmla="*/ 98246 w 118337"/>
                <a:gd name="connsiteY28" fmla="*/ 47803 h 96134"/>
                <a:gd name="connsiteX29" fmla="*/ 98211 w 118337"/>
                <a:gd name="connsiteY29" fmla="*/ 57148 h 96134"/>
                <a:gd name="connsiteX30" fmla="*/ 98427 w 118337"/>
                <a:gd name="connsiteY30" fmla="*/ 61195 h 96134"/>
                <a:gd name="connsiteX31" fmla="*/ 95481 w 118337"/>
                <a:gd name="connsiteY31" fmla="*/ 60443 h 96134"/>
                <a:gd name="connsiteX32" fmla="*/ 81384 w 118337"/>
                <a:gd name="connsiteY32" fmla="*/ 52789 h 96134"/>
                <a:gd name="connsiteX33" fmla="*/ 76760 w 118337"/>
                <a:gd name="connsiteY33" fmla="*/ 59170 h 96134"/>
                <a:gd name="connsiteX34" fmla="*/ 92200 w 118337"/>
                <a:gd name="connsiteY34" fmla="*/ 75934 h 96134"/>
                <a:gd name="connsiteX35" fmla="*/ 95799 w 118337"/>
                <a:gd name="connsiteY35" fmla="*/ 87544 h 96134"/>
                <a:gd name="connsiteX36" fmla="*/ 85811 w 118337"/>
                <a:gd name="connsiteY36" fmla="*/ 93594 h 96134"/>
                <a:gd name="connsiteX37" fmla="*/ 74263 w 118337"/>
                <a:gd name="connsiteY37" fmla="*/ 96123 h 96134"/>
                <a:gd name="connsiteX38" fmla="*/ 72343 w 118337"/>
                <a:gd name="connsiteY38" fmla="*/ 92557 h 96134"/>
                <a:gd name="connsiteX39" fmla="*/ 61103 w 118337"/>
                <a:gd name="connsiteY39" fmla="*/ 93051 h 96134"/>
                <a:gd name="connsiteX40" fmla="*/ 58830 w 118337"/>
                <a:gd name="connsiteY40" fmla="*/ 87307 h 96134"/>
                <a:gd name="connsiteX41" fmla="*/ 55223 w 118337"/>
                <a:gd name="connsiteY41" fmla="*/ 91366 h 96134"/>
                <a:gd name="connsiteX42" fmla="*/ 50521 w 118337"/>
                <a:gd name="connsiteY42" fmla="*/ 87776 h 96134"/>
                <a:gd name="connsiteX43" fmla="*/ 47344 w 118337"/>
                <a:gd name="connsiteY43" fmla="*/ 90788 h 96134"/>
                <a:gd name="connsiteX44" fmla="*/ 38881 w 118337"/>
                <a:gd name="connsiteY44" fmla="*/ 89634 h 96134"/>
                <a:gd name="connsiteX45" fmla="*/ 37523 w 118337"/>
                <a:gd name="connsiteY45" fmla="*/ 94599 h 96134"/>
                <a:gd name="connsiteX46" fmla="*/ 32911 w 118337"/>
                <a:gd name="connsiteY46" fmla="*/ 94453 h 96134"/>
                <a:gd name="connsiteX47" fmla="*/ 30114 w 118337"/>
                <a:gd name="connsiteY47" fmla="*/ 91646 h 96134"/>
                <a:gd name="connsiteX0" fmla="*/ 54211 w 142434"/>
                <a:gd name="connsiteY0" fmla="*/ 91646 h 96134"/>
                <a:gd name="connsiteX1" fmla="*/ 47161 w 142434"/>
                <a:gd name="connsiteY1" fmla="*/ 90459 h 96134"/>
                <a:gd name="connsiteX2" fmla="*/ 44593 w 142434"/>
                <a:gd name="connsiteY2" fmla="*/ 87820 h 96134"/>
                <a:gd name="connsiteX3" fmla="*/ 43436 w 142434"/>
                <a:gd name="connsiteY3" fmla="*/ 83438 h 96134"/>
                <a:gd name="connsiteX4" fmla="*/ 35338 w 142434"/>
                <a:gd name="connsiteY4" fmla="*/ 79426 h 96134"/>
                <a:gd name="connsiteX5" fmla="*/ 27827 w 142434"/>
                <a:gd name="connsiteY5" fmla="*/ 74810 h 96134"/>
                <a:gd name="connsiteX6" fmla="*/ 28449 w 142434"/>
                <a:gd name="connsiteY6" fmla="*/ 69550 h 96134"/>
                <a:gd name="connsiteX7" fmla="*/ 0 w 142434"/>
                <a:gd name="connsiteY7" fmla="*/ 43727 h 96134"/>
                <a:gd name="connsiteX8" fmla="*/ 28032 w 142434"/>
                <a:gd name="connsiteY8" fmla="*/ 49268 h 96134"/>
                <a:gd name="connsiteX9" fmla="*/ 31775 w 142434"/>
                <a:gd name="connsiteY9" fmla="*/ 46783 h 96134"/>
                <a:gd name="connsiteX10" fmla="*/ 37741 w 142434"/>
                <a:gd name="connsiteY10" fmla="*/ 47750 h 96134"/>
                <a:gd name="connsiteX11" fmla="*/ 44003 w 142434"/>
                <a:gd name="connsiteY11" fmla="*/ 50349 h 96134"/>
                <a:gd name="connsiteX12" fmla="*/ 46169 w 142434"/>
                <a:gd name="connsiteY12" fmla="*/ 43084 h 96134"/>
                <a:gd name="connsiteX13" fmla="*/ 38609 w 142434"/>
                <a:gd name="connsiteY13" fmla="*/ 38742 h 96134"/>
                <a:gd name="connsiteX14" fmla="*/ 47647 w 142434"/>
                <a:gd name="connsiteY14" fmla="*/ 27275 h 96134"/>
                <a:gd name="connsiteX15" fmla="*/ 57338 w 142434"/>
                <a:gd name="connsiteY15" fmla="*/ 26260 h 96134"/>
                <a:gd name="connsiteX16" fmla="*/ 60074 w 142434"/>
                <a:gd name="connsiteY16" fmla="*/ 22286 h 96134"/>
                <a:gd name="connsiteX17" fmla="*/ 67526 w 142434"/>
                <a:gd name="connsiteY17" fmla="*/ 15901 h 96134"/>
                <a:gd name="connsiteX18" fmla="*/ 70182 w 142434"/>
                <a:gd name="connsiteY18" fmla="*/ 10069 h 96134"/>
                <a:gd name="connsiteX19" fmla="*/ 74285 w 142434"/>
                <a:gd name="connsiteY19" fmla="*/ 95 h 96134"/>
                <a:gd name="connsiteX20" fmla="*/ 87812 w 142434"/>
                <a:gd name="connsiteY20" fmla="*/ 8280 h 96134"/>
                <a:gd name="connsiteX21" fmla="*/ 87551 w 142434"/>
                <a:gd name="connsiteY21" fmla="*/ 13073 h 96134"/>
                <a:gd name="connsiteX22" fmla="*/ 99096 w 142434"/>
                <a:gd name="connsiteY22" fmla="*/ 16947 h 96134"/>
                <a:gd name="connsiteX23" fmla="*/ 118108 w 142434"/>
                <a:gd name="connsiteY23" fmla="*/ 21152 h 96134"/>
                <a:gd name="connsiteX24" fmla="*/ 130152 w 142434"/>
                <a:gd name="connsiteY24" fmla="*/ 27947 h 96134"/>
                <a:gd name="connsiteX25" fmla="*/ 136928 w 142434"/>
                <a:gd name="connsiteY25" fmla="*/ 24515 h 96134"/>
                <a:gd name="connsiteX26" fmla="*/ 142408 w 142434"/>
                <a:gd name="connsiteY26" fmla="*/ 31513 h 96134"/>
                <a:gd name="connsiteX27" fmla="*/ 133595 w 142434"/>
                <a:gd name="connsiteY27" fmla="*/ 40680 h 96134"/>
                <a:gd name="connsiteX28" fmla="*/ 122343 w 142434"/>
                <a:gd name="connsiteY28" fmla="*/ 47803 h 96134"/>
                <a:gd name="connsiteX29" fmla="*/ 122308 w 142434"/>
                <a:gd name="connsiteY29" fmla="*/ 57148 h 96134"/>
                <a:gd name="connsiteX30" fmla="*/ 122524 w 142434"/>
                <a:gd name="connsiteY30" fmla="*/ 61195 h 96134"/>
                <a:gd name="connsiteX31" fmla="*/ 119578 w 142434"/>
                <a:gd name="connsiteY31" fmla="*/ 60443 h 96134"/>
                <a:gd name="connsiteX32" fmla="*/ 105481 w 142434"/>
                <a:gd name="connsiteY32" fmla="*/ 52789 h 96134"/>
                <a:gd name="connsiteX33" fmla="*/ 100857 w 142434"/>
                <a:gd name="connsiteY33" fmla="*/ 59170 h 96134"/>
                <a:gd name="connsiteX34" fmla="*/ 116297 w 142434"/>
                <a:gd name="connsiteY34" fmla="*/ 75934 h 96134"/>
                <a:gd name="connsiteX35" fmla="*/ 119896 w 142434"/>
                <a:gd name="connsiteY35" fmla="*/ 87544 h 96134"/>
                <a:gd name="connsiteX36" fmla="*/ 109908 w 142434"/>
                <a:gd name="connsiteY36" fmla="*/ 93594 h 96134"/>
                <a:gd name="connsiteX37" fmla="*/ 98360 w 142434"/>
                <a:gd name="connsiteY37" fmla="*/ 96123 h 96134"/>
                <a:gd name="connsiteX38" fmla="*/ 96440 w 142434"/>
                <a:gd name="connsiteY38" fmla="*/ 92557 h 96134"/>
                <a:gd name="connsiteX39" fmla="*/ 85200 w 142434"/>
                <a:gd name="connsiteY39" fmla="*/ 93051 h 96134"/>
                <a:gd name="connsiteX40" fmla="*/ 82927 w 142434"/>
                <a:gd name="connsiteY40" fmla="*/ 87307 h 96134"/>
                <a:gd name="connsiteX41" fmla="*/ 79320 w 142434"/>
                <a:gd name="connsiteY41" fmla="*/ 91366 h 96134"/>
                <a:gd name="connsiteX42" fmla="*/ 74618 w 142434"/>
                <a:gd name="connsiteY42" fmla="*/ 87776 h 96134"/>
                <a:gd name="connsiteX43" fmla="*/ 71441 w 142434"/>
                <a:gd name="connsiteY43" fmla="*/ 90788 h 96134"/>
                <a:gd name="connsiteX44" fmla="*/ 62978 w 142434"/>
                <a:gd name="connsiteY44" fmla="*/ 89634 h 96134"/>
                <a:gd name="connsiteX45" fmla="*/ 61620 w 142434"/>
                <a:gd name="connsiteY45" fmla="*/ 94599 h 96134"/>
                <a:gd name="connsiteX46" fmla="*/ 57008 w 142434"/>
                <a:gd name="connsiteY46" fmla="*/ 94453 h 96134"/>
                <a:gd name="connsiteX47" fmla="*/ 54211 w 142434"/>
                <a:gd name="connsiteY47" fmla="*/ 91646 h 96134"/>
                <a:gd name="connsiteX0" fmla="*/ 57232 w 145455"/>
                <a:gd name="connsiteY0" fmla="*/ 91646 h 96134"/>
                <a:gd name="connsiteX1" fmla="*/ 50182 w 145455"/>
                <a:gd name="connsiteY1" fmla="*/ 90459 h 96134"/>
                <a:gd name="connsiteX2" fmla="*/ 47614 w 145455"/>
                <a:gd name="connsiteY2" fmla="*/ 87820 h 96134"/>
                <a:gd name="connsiteX3" fmla="*/ 46457 w 145455"/>
                <a:gd name="connsiteY3" fmla="*/ 83438 h 96134"/>
                <a:gd name="connsiteX4" fmla="*/ 38359 w 145455"/>
                <a:gd name="connsiteY4" fmla="*/ 79426 h 96134"/>
                <a:gd name="connsiteX5" fmla="*/ 30848 w 145455"/>
                <a:gd name="connsiteY5" fmla="*/ 74810 h 96134"/>
                <a:gd name="connsiteX6" fmla="*/ 1192 w 145455"/>
                <a:gd name="connsiteY6" fmla="*/ 56379 h 96134"/>
                <a:gd name="connsiteX7" fmla="*/ 3021 w 145455"/>
                <a:gd name="connsiteY7" fmla="*/ 43727 h 96134"/>
                <a:gd name="connsiteX8" fmla="*/ 31053 w 145455"/>
                <a:gd name="connsiteY8" fmla="*/ 49268 h 96134"/>
                <a:gd name="connsiteX9" fmla="*/ 34796 w 145455"/>
                <a:gd name="connsiteY9" fmla="*/ 46783 h 96134"/>
                <a:gd name="connsiteX10" fmla="*/ 40762 w 145455"/>
                <a:gd name="connsiteY10" fmla="*/ 47750 h 96134"/>
                <a:gd name="connsiteX11" fmla="*/ 47024 w 145455"/>
                <a:gd name="connsiteY11" fmla="*/ 50349 h 96134"/>
                <a:gd name="connsiteX12" fmla="*/ 49190 w 145455"/>
                <a:gd name="connsiteY12" fmla="*/ 43084 h 96134"/>
                <a:gd name="connsiteX13" fmla="*/ 41630 w 145455"/>
                <a:gd name="connsiteY13" fmla="*/ 38742 h 96134"/>
                <a:gd name="connsiteX14" fmla="*/ 50668 w 145455"/>
                <a:gd name="connsiteY14" fmla="*/ 27275 h 96134"/>
                <a:gd name="connsiteX15" fmla="*/ 60359 w 145455"/>
                <a:gd name="connsiteY15" fmla="*/ 26260 h 96134"/>
                <a:gd name="connsiteX16" fmla="*/ 63095 w 145455"/>
                <a:gd name="connsiteY16" fmla="*/ 22286 h 96134"/>
                <a:gd name="connsiteX17" fmla="*/ 70547 w 145455"/>
                <a:gd name="connsiteY17" fmla="*/ 15901 h 96134"/>
                <a:gd name="connsiteX18" fmla="*/ 73203 w 145455"/>
                <a:gd name="connsiteY18" fmla="*/ 10069 h 96134"/>
                <a:gd name="connsiteX19" fmla="*/ 77306 w 145455"/>
                <a:gd name="connsiteY19" fmla="*/ 95 h 96134"/>
                <a:gd name="connsiteX20" fmla="*/ 90833 w 145455"/>
                <a:gd name="connsiteY20" fmla="*/ 8280 h 96134"/>
                <a:gd name="connsiteX21" fmla="*/ 90572 w 145455"/>
                <a:gd name="connsiteY21" fmla="*/ 13073 h 96134"/>
                <a:gd name="connsiteX22" fmla="*/ 102117 w 145455"/>
                <a:gd name="connsiteY22" fmla="*/ 16947 h 96134"/>
                <a:gd name="connsiteX23" fmla="*/ 121129 w 145455"/>
                <a:gd name="connsiteY23" fmla="*/ 21152 h 96134"/>
                <a:gd name="connsiteX24" fmla="*/ 133173 w 145455"/>
                <a:gd name="connsiteY24" fmla="*/ 27947 h 96134"/>
                <a:gd name="connsiteX25" fmla="*/ 139949 w 145455"/>
                <a:gd name="connsiteY25" fmla="*/ 24515 h 96134"/>
                <a:gd name="connsiteX26" fmla="*/ 145429 w 145455"/>
                <a:gd name="connsiteY26" fmla="*/ 31513 h 96134"/>
                <a:gd name="connsiteX27" fmla="*/ 136616 w 145455"/>
                <a:gd name="connsiteY27" fmla="*/ 40680 h 96134"/>
                <a:gd name="connsiteX28" fmla="*/ 125364 w 145455"/>
                <a:gd name="connsiteY28" fmla="*/ 47803 h 96134"/>
                <a:gd name="connsiteX29" fmla="*/ 125329 w 145455"/>
                <a:gd name="connsiteY29" fmla="*/ 57148 h 96134"/>
                <a:gd name="connsiteX30" fmla="*/ 125545 w 145455"/>
                <a:gd name="connsiteY30" fmla="*/ 61195 h 96134"/>
                <a:gd name="connsiteX31" fmla="*/ 122599 w 145455"/>
                <a:gd name="connsiteY31" fmla="*/ 60443 h 96134"/>
                <a:gd name="connsiteX32" fmla="*/ 108502 w 145455"/>
                <a:gd name="connsiteY32" fmla="*/ 52789 h 96134"/>
                <a:gd name="connsiteX33" fmla="*/ 103878 w 145455"/>
                <a:gd name="connsiteY33" fmla="*/ 59170 h 96134"/>
                <a:gd name="connsiteX34" fmla="*/ 119318 w 145455"/>
                <a:gd name="connsiteY34" fmla="*/ 75934 h 96134"/>
                <a:gd name="connsiteX35" fmla="*/ 122917 w 145455"/>
                <a:gd name="connsiteY35" fmla="*/ 87544 h 96134"/>
                <a:gd name="connsiteX36" fmla="*/ 112929 w 145455"/>
                <a:gd name="connsiteY36" fmla="*/ 93594 h 96134"/>
                <a:gd name="connsiteX37" fmla="*/ 101381 w 145455"/>
                <a:gd name="connsiteY37" fmla="*/ 96123 h 96134"/>
                <a:gd name="connsiteX38" fmla="*/ 99461 w 145455"/>
                <a:gd name="connsiteY38" fmla="*/ 92557 h 96134"/>
                <a:gd name="connsiteX39" fmla="*/ 88221 w 145455"/>
                <a:gd name="connsiteY39" fmla="*/ 93051 h 96134"/>
                <a:gd name="connsiteX40" fmla="*/ 85948 w 145455"/>
                <a:gd name="connsiteY40" fmla="*/ 87307 h 96134"/>
                <a:gd name="connsiteX41" fmla="*/ 82341 w 145455"/>
                <a:gd name="connsiteY41" fmla="*/ 91366 h 96134"/>
                <a:gd name="connsiteX42" fmla="*/ 77639 w 145455"/>
                <a:gd name="connsiteY42" fmla="*/ 87776 h 96134"/>
                <a:gd name="connsiteX43" fmla="*/ 74462 w 145455"/>
                <a:gd name="connsiteY43" fmla="*/ 90788 h 96134"/>
                <a:gd name="connsiteX44" fmla="*/ 65999 w 145455"/>
                <a:gd name="connsiteY44" fmla="*/ 89634 h 96134"/>
                <a:gd name="connsiteX45" fmla="*/ 64641 w 145455"/>
                <a:gd name="connsiteY45" fmla="*/ 94599 h 96134"/>
                <a:gd name="connsiteX46" fmla="*/ 60029 w 145455"/>
                <a:gd name="connsiteY46" fmla="*/ 94453 h 96134"/>
                <a:gd name="connsiteX47" fmla="*/ 57232 w 145455"/>
                <a:gd name="connsiteY47" fmla="*/ 91646 h 96134"/>
                <a:gd name="connsiteX0" fmla="*/ 56293 w 144516"/>
                <a:gd name="connsiteY0" fmla="*/ 91646 h 96134"/>
                <a:gd name="connsiteX1" fmla="*/ 49243 w 144516"/>
                <a:gd name="connsiteY1" fmla="*/ 90459 h 96134"/>
                <a:gd name="connsiteX2" fmla="*/ 46675 w 144516"/>
                <a:gd name="connsiteY2" fmla="*/ 87820 h 96134"/>
                <a:gd name="connsiteX3" fmla="*/ 45518 w 144516"/>
                <a:gd name="connsiteY3" fmla="*/ 83438 h 96134"/>
                <a:gd name="connsiteX4" fmla="*/ 37420 w 144516"/>
                <a:gd name="connsiteY4" fmla="*/ 79426 h 96134"/>
                <a:gd name="connsiteX5" fmla="*/ 29909 w 144516"/>
                <a:gd name="connsiteY5" fmla="*/ 74810 h 96134"/>
                <a:gd name="connsiteX6" fmla="*/ 253 w 144516"/>
                <a:gd name="connsiteY6" fmla="*/ 56379 h 96134"/>
                <a:gd name="connsiteX7" fmla="*/ 2082 w 144516"/>
                <a:gd name="connsiteY7" fmla="*/ 43727 h 96134"/>
                <a:gd name="connsiteX8" fmla="*/ 12006 w 144516"/>
                <a:gd name="connsiteY8" fmla="*/ 41957 h 96134"/>
                <a:gd name="connsiteX9" fmla="*/ 30114 w 144516"/>
                <a:gd name="connsiteY9" fmla="*/ 49268 h 96134"/>
                <a:gd name="connsiteX10" fmla="*/ 33857 w 144516"/>
                <a:gd name="connsiteY10" fmla="*/ 46783 h 96134"/>
                <a:gd name="connsiteX11" fmla="*/ 39823 w 144516"/>
                <a:gd name="connsiteY11" fmla="*/ 47750 h 96134"/>
                <a:gd name="connsiteX12" fmla="*/ 46085 w 144516"/>
                <a:gd name="connsiteY12" fmla="*/ 50349 h 96134"/>
                <a:gd name="connsiteX13" fmla="*/ 48251 w 144516"/>
                <a:gd name="connsiteY13" fmla="*/ 43084 h 96134"/>
                <a:gd name="connsiteX14" fmla="*/ 40691 w 144516"/>
                <a:gd name="connsiteY14" fmla="*/ 38742 h 96134"/>
                <a:gd name="connsiteX15" fmla="*/ 49729 w 144516"/>
                <a:gd name="connsiteY15" fmla="*/ 27275 h 96134"/>
                <a:gd name="connsiteX16" fmla="*/ 59420 w 144516"/>
                <a:gd name="connsiteY16" fmla="*/ 26260 h 96134"/>
                <a:gd name="connsiteX17" fmla="*/ 62156 w 144516"/>
                <a:gd name="connsiteY17" fmla="*/ 22286 h 96134"/>
                <a:gd name="connsiteX18" fmla="*/ 69608 w 144516"/>
                <a:gd name="connsiteY18" fmla="*/ 15901 h 96134"/>
                <a:gd name="connsiteX19" fmla="*/ 72264 w 144516"/>
                <a:gd name="connsiteY19" fmla="*/ 10069 h 96134"/>
                <a:gd name="connsiteX20" fmla="*/ 76367 w 144516"/>
                <a:gd name="connsiteY20" fmla="*/ 95 h 96134"/>
                <a:gd name="connsiteX21" fmla="*/ 89894 w 144516"/>
                <a:gd name="connsiteY21" fmla="*/ 8280 h 96134"/>
                <a:gd name="connsiteX22" fmla="*/ 89633 w 144516"/>
                <a:gd name="connsiteY22" fmla="*/ 13073 h 96134"/>
                <a:gd name="connsiteX23" fmla="*/ 101178 w 144516"/>
                <a:gd name="connsiteY23" fmla="*/ 16947 h 96134"/>
                <a:gd name="connsiteX24" fmla="*/ 120190 w 144516"/>
                <a:gd name="connsiteY24" fmla="*/ 21152 h 96134"/>
                <a:gd name="connsiteX25" fmla="*/ 132234 w 144516"/>
                <a:gd name="connsiteY25" fmla="*/ 27947 h 96134"/>
                <a:gd name="connsiteX26" fmla="*/ 139010 w 144516"/>
                <a:gd name="connsiteY26" fmla="*/ 24515 h 96134"/>
                <a:gd name="connsiteX27" fmla="*/ 144490 w 144516"/>
                <a:gd name="connsiteY27" fmla="*/ 31513 h 96134"/>
                <a:gd name="connsiteX28" fmla="*/ 135677 w 144516"/>
                <a:gd name="connsiteY28" fmla="*/ 40680 h 96134"/>
                <a:gd name="connsiteX29" fmla="*/ 124425 w 144516"/>
                <a:gd name="connsiteY29" fmla="*/ 47803 h 96134"/>
                <a:gd name="connsiteX30" fmla="*/ 124390 w 144516"/>
                <a:gd name="connsiteY30" fmla="*/ 57148 h 96134"/>
                <a:gd name="connsiteX31" fmla="*/ 124606 w 144516"/>
                <a:gd name="connsiteY31" fmla="*/ 61195 h 96134"/>
                <a:gd name="connsiteX32" fmla="*/ 121660 w 144516"/>
                <a:gd name="connsiteY32" fmla="*/ 60443 h 96134"/>
                <a:gd name="connsiteX33" fmla="*/ 107563 w 144516"/>
                <a:gd name="connsiteY33" fmla="*/ 52789 h 96134"/>
                <a:gd name="connsiteX34" fmla="*/ 102939 w 144516"/>
                <a:gd name="connsiteY34" fmla="*/ 59170 h 96134"/>
                <a:gd name="connsiteX35" fmla="*/ 118379 w 144516"/>
                <a:gd name="connsiteY35" fmla="*/ 75934 h 96134"/>
                <a:gd name="connsiteX36" fmla="*/ 121978 w 144516"/>
                <a:gd name="connsiteY36" fmla="*/ 87544 h 96134"/>
                <a:gd name="connsiteX37" fmla="*/ 111990 w 144516"/>
                <a:gd name="connsiteY37" fmla="*/ 93594 h 96134"/>
                <a:gd name="connsiteX38" fmla="*/ 100442 w 144516"/>
                <a:gd name="connsiteY38" fmla="*/ 96123 h 96134"/>
                <a:gd name="connsiteX39" fmla="*/ 98522 w 144516"/>
                <a:gd name="connsiteY39" fmla="*/ 92557 h 96134"/>
                <a:gd name="connsiteX40" fmla="*/ 87282 w 144516"/>
                <a:gd name="connsiteY40" fmla="*/ 93051 h 96134"/>
                <a:gd name="connsiteX41" fmla="*/ 85009 w 144516"/>
                <a:gd name="connsiteY41" fmla="*/ 87307 h 96134"/>
                <a:gd name="connsiteX42" fmla="*/ 81402 w 144516"/>
                <a:gd name="connsiteY42" fmla="*/ 91366 h 96134"/>
                <a:gd name="connsiteX43" fmla="*/ 76700 w 144516"/>
                <a:gd name="connsiteY43" fmla="*/ 87776 h 96134"/>
                <a:gd name="connsiteX44" fmla="*/ 73523 w 144516"/>
                <a:gd name="connsiteY44" fmla="*/ 90788 h 96134"/>
                <a:gd name="connsiteX45" fmla="*/ 65060 w 144516"/>
                <a:gd name="connsiteY45" fmla="*/ 89634 h 96134"/>
                <a:gd name="connsiteX46" fmla="*/ 63702 w 144516"/>
                <a:gd name="connsiteY46" fmla="*/ 94599 h 96134"/>
                <a:gd name="connsiteX47" fmla="*/ 59090 w 144516"/>
                <a:gd name="connsiteY47" fmla="*/ 94453 h 96134"/>
                <a:gd name="connsiteX48" fmla="*/ 56293 w 144516"/>
                <a:gd name="connsiteY48" fmla="*/ 91646 h 96134"/>
                <a:gd name="connsiteX0" fmla="*/ 68047 w 156270"/>
                <a:gd name="connsiteY0" fmla="*/ 91646 h 96134"/>
                <a:gd name="connsiteX1" fmla="*/ 60997 w 156270"/>
                <a:gd name="connsiteY1" fmla="*/ 90459 h 96134"/>
                <a:gd name="connsiteX2" fmla="*/ 58429 w 156270"/>
                <a:gd name="connsiteY2" fmla="*/ 87820 h 96134"/>
                <a:gd name="connsiteX3" fmla="*/ 57272 w 156270"/>
                <a:gd name="connsiteY3" fmla="*/ 83438 h 96134"/>
                <a:gd name="connsiteX4" fmla="*/ 49174 w 156270"/>
                <a:gd name="connsiteY4" fmla="*/ 79426 h 96134"/>
                <a:gd name="connsiteX5" fmla="*/ 71 w 156270"/>
                <a:gd name="connsiteY5" fmla="*/ 58851 h 96134"/>
                <a:gd name="connsiteX6" fmla="*/ 12007 w 156270"/>
                <a:gd name="connsiteY6" fmla="*/ 56379 h 96134"/>
                <a:gd name="connsiteX7" fmla="*/ 13836 w 156270"/>
                <a:gd name="connsiteY7" fmla="*/ 43727 h 96134"/>
                <a:gd name="connsiteX8" fmla="*/ 23760 w 156270"/>
                <a:gd name="connsiteY8" fmla="*/ 41957 h 96134"/>
                <a:gd name="connsiteX9" fmla="*/ 41868 w 156270"/>
                <a:gd name="connsiteY9" fmla="*/ 49268 h 96134"/>
                <a:gd name="connsiteX10" fmla="*/ 45611 w 156270"/>
                <a:gd name="connsiteY10" fmla="*/ 46783 h 96134"/>
                <a:gd name="connsiteX11" fmla="*/ 51577 w 156270"/>
                <a:gd name="connsiteY11" fmla="*/ 47750 h 96134"/>
                <a:gd name="connsiteX12" fmla="*/ 57839 w 156270"/>
                <a:gd name="connsiteY12" fmla="*/ 50349 h 96134"/>
                <a:gd name="connsiteX13" fmla="*/ 60005 w 156270"/>
                <a:gd name="connsiteY13" fmla="*/ 43084 h 96134"/>
                <a:gd name="connsiteX14" fmla="*/ 52445 w 156270"/>
                <a:gd name="connsiteY14" fmla="*/ 38742 h 96134"/>
                <a:gd name="connsiteX15" fmla="*/ 61483 w 156270"/>
                <a:gd name="connsiteY15" fmla="*/ 27275 h 96134"/>
                <a:gd name="connsiteX16" fmla="*/ 71174 w 156270"/>
                <a:gd name="connsiteY16" fmla="*/ 26260 h 96134"/>
                <a:gd name="connsiteX17" fmla="*/ 73910 w 156270"/>
                <a:gd name="connsiteY17" fmla="*/ 22286 h 96134"/>
                <a:gd name="connsiteX18" fmla="*/ 81362 w 156270"/>
                <a:gd name="connsiteY18" fmla="*/ 15901 h 96134"/>
                <a:gd name="connsiteX19" fmla="*/ 84018 w 156270"/>
                <a:gd name="connsiteY19" fmla="*/ 10069 h 96134"/>
                <a:gd name="connsiteX20" fmla="*/ 88121 w 156270"/>
                <a:gd name="connsiteY20" fmla="*/ 95 h 96134"/>
                <a:gd name="connsiteX21" fmla="*/ 101648 w 156270"/>
                <a:gd name="connsiteY21" fmla="*/ 8280 h 96134"/>
                <a:gd name="connsiteX22" fmla="*/ 101387 w 156270"/>
                <a:gd name="connsiteY22" fmla="*/ 13073 h 96134"/>
                <a:gd name="connsiteX23" fmla="*/ 112932 w 156270"/>
                <a:gd name="connsiteY23" fmla="*/ 16947 h 96134"/>
                <a:gd name="connsiteX24" fmla="*/ 131944 w 156270"/>
                <a:gd name="connsiteY24" fmla="*/ 21152 h 96134"/>
                <a:gd name="connsiteX25" fmla="*/ 143988 w 156270"/>
                <a:gd name="connsiteY25" fmla="*/ 27947 h 96134"/>
                <a:gd name="connsiteX26" fmla="*/ 150764 w 156270"/>
                <a:gd name="connsiteY26" fmla="*/ 24515 h 96134"/>
                <a:gd name="connsiteX27" fmla="*/ 156244 w 156270"/>
                <a:gd name="connsiteY27" fmla="*/ 31513 h 96134"/>
                <a:gd name="connsiteX28" fmla="*/ 147431 w 156270"/>
                <a:gd name="connsiteY28" fmla="*/ 40680 h 96134"/>
                <a:gd name="connsiteX29" fmla="*/ 136179 w 156270"/>
                <a:gd name="connsiteY29" fmla="*/ 47803 h 96134"/>
                <a:gd name="connsiteX30" fmla="*/ 136144 w 156270"/>
                <a:gd name="connsiteY30" fmla="*/ 57148 h 96134"/>
                <a:gd name="connsiteX31" fmla="*/ 136360 w 156270"/>
                <a:gd name="connsiteY31" fmla="*/ 61195 h 96134"/>
                <a:gd name="connsiteX32" fmla="*/ 133414 w 156270"/>
                <a:gd name="connsiteY32" fmla="*/ 60443 h 96134"/>
                <a:gd name="connsiteX33" fmla="*/ 119317 w 156270"/>
                <a:gd name="connsiteY33" fmla="*/ 52789 h 96134"/>
                <a:gd name="connsiteX34" fmla="*/ 114693 w 156270"/>
                <a:gd name="connsiteY34" fmla="*/ 59170 h 96134"/>
                <a:gd name="connsiteX35" fmla="*/ 130133 w 156270"/>
                <a:gd name="connsiteY35" fmla="*/ 75934 h 96134"/>
                <a:gd name="connsiteX36" fmla="*/ 133732 w 156270"/>
                <a:gd name="connsiteY36" fmla="*/ 87544 h 96134"/>
                <a:gd name="connsiteX37" fmla="*/ 123744 w 156270"/>
                <a:gd name="connsiteY37" fmla="*/ 93594 h 96134"/>
                <a:gd name="connsiteX38" fmla="*/ 112196 w 156270"/>
                <a:gd name="connsiteY38" fmla="*/ 96123 h 96134"/>
                <a:gd name="connsiteX39" fmla="*/ 110276 w 156270"/>
                <a:gd name="connsiteY39" fmla="*/ 92557 h 96134"/>
                <a:gd name="connsiteX40" fmla="*/ 99036 w 156270"/>
                <a:gd name="connsiteY40" fmla="*/ 93051 h 96134"/>
                <a:gd name="connsiteX41" fmla="*/ 96763 w 156270"/>
                <a:gd name="connsiteY41" fmla="*/ 87307 h 96134"/>
                <a:gd name="connsiteX42" fmla="*/ 93156 w 156270"/>
                <a:gd name="connsiteY42" fmla="*/ 91366 h 96134"/>
                <a:gd name="connsiteX43" fmla="*/ 88454 w 156270"/>
                <a:gd name="connsiteY43" fmla="*/ 87776 h 96134"/>
                <a:gd name="connsiteX44" fmla="*/ 85277 w 156270"/>
                <a:gd name="connsiteY44" fmla="*/ 90788 h 96134"/>
                <a:gd name="connsiteX45" fmla="*/ 76814 w 156270"/>
                <a:gd name="connsiteY45" fmla="*/ 89634 h 96134"/>
                <a:gd name="connsiteX46" fmla="*/ 75456 w 156270"/>
                <a:gd name="connsiteY46" fmla="*/ 94599 h 96134"/>
                <a:gd name="connsiteX47" fmla="*/ 70844 w 156270"/>
                <a:gd name="connsiteY47" fmla="*/ 94453 h 96134"/>
                <a:gd name="connsiteX48" fmla="*/ 68047 w 156270"/>
                <a:gd name="connsiteY48" fmla="*/ 91646 h 96134"/>
                <a:gd name="connsiteX0" fmla="*/ 68047 w 156270"/>
                <a:gd name="connsiteY0" fmla="*/ 91646 h 96134"/>
                <a:gd name="connsiteX1" fmla="*/ 60997 w 156270"/>
                <a:gd name="connsiteY1" fmla="*/ 90459 h 96134"/>
                <a:gd name="connsiteX2" fmla="*/ 58429 w 156270"/>
                <a:gd name="connsiteY2" fmla="*/ 87820 h 96134"/>
                <a:gd name="connsiteX3" fmla="*/ 57272 w 156270"/>
                <a:gd name="connsiteY3" fmla="*/ 83438 h 96134"/>
                <a:gd name="connsiteX4" fmla="*/ 630 w 156270"/>
                <a:gd name="connsiteY4" fmla="*/ 63943 h 96134"/>
                <a:gd name="connsiteX5" fmla="*/ 71 w 156270"/>
                <a:gd name="connsiteY5" fmla="*/ 58851 h 96134"/>
                <a:gd name="connsiteX6" fmla="*/ 12007 w 156270"/>
                <a:gd name="connsiteY6" fmla="*/ 56379 h 96134"/>
                <a:gd name="connsiteX7" fmla="*/ 13836 w 156270"/>
                <a:gd name="connsiteY7" fmla="*/ 43727 h 96134"/>
                <a:gd name="connsiteX8" fmla="*/ 23760 w 156270"/>
                <a:gd name="connsiteY8" fmla="*/ 41957 h 96134"/>
                <a:gd name="connsiteX9" fmla="*/ 41868 w 156270"/>
                <a:gd name="connsiteY9" fmla="*/ 49268 h 96134"/>
                <a:gd name="connsiteX10" fmla="*/ 45611 w 156270"/>
                <a:gd name="connsiteY10" fmla="*/ 46783 h 96134"/>
                <a:gd name="connsiteX11" fmla="*/ 51577 w 156270"/>
                <a:gd name="connsiteY11" fmla="*/ 47750 h 96134"/>
                <a:gd name="connsiteX12" fmla="*/ 57839 w 156270"/>
                <a:gd name="connsiteY12" fmla="*/ 50349 h 96134"/>
                <a:gd name="connsiteX13" fmla="*/ 60005 w 156270"/>
                <a:gd name="connsiteY13" fmla="*/ 43084 h 96134"/>
                <a:gd name="connsiteX14" fmla="*/ 52445 w 156270"/>
                <a:gd name="connsiteY14" fmla="*/ 38742 h 96134"/>
                <a:gd name="connsiteX15" fmla="*/ 61483 w 156270"/>
                <a:gd name="connsiteY15" fmla="*/ 27275 h 96134"/>
                <a:gd name="connsiteX16" fmla="*/ 71174 w 156270"/>
                <a:gd name="connsiteY16" fmla="*/ 26260 h 96134"/>
                <a:gd name="connsiteX17" fmla="*/ 73910 w 156270"/>
                <a:gd name="connsiteY17" fmla="*/ 22286 h 96134"/>
                <a:gd name="connsiteX18" fmla="*/ 81362 w 156270"/>
                <a:gd name="connsiteY18" fmla="*/ 15901 h 96134"/>
                <a:gd name="connsiteX19" fmla="*/ 84018 w 156270"/>
                <a:gd name="connsiteY19" fmla="*/ 10069 h 96134"/>
                <a:gd name="connsiteX20" fmla="*/ 88121 w 156270"/>
                <a:gd name="connsiteY20" fmla="*/ 95 h 96134"/>
                <a:gd name="connsiteX21" fmla="*/ 101648 w 156270"/>
                <a:gd name="connsiteY21" fmla="*/ 8280 h 96134"/>
                <a:gd name="connsiteX22" fmla="*/ 101387 w 156270"/>
                <a:gd name="connsiteY22" fmla="*/ 13073 h 96134"/>
                <a:gd name="connsiteX23" fmla="*/ 112932 w 156270"/>
                <a:gd name="connsiteY23" fmla="*/ 16947 h 96134"/>
                <a:gd name="connsiteX24" fmla="*/ 131944 w 156270"/>
                <a:gd name="connsiteY24" fmla="*/ 21152 h 96134"/>
                <a:gd name="connsiteX25" fmla="*/ 143988 w 156270"/>
                <a:gd name="connsiteY25" fmla="*/ 27947 h 96134"/>
                <a:gd name="connsiteX26" fmla="*/ 150764 w 156270"/>
                <a:gd name="connsiteY26" fmla="*/ 24515 h 96134"/>
                <a:gd name="connsiteX27" fmla="*/ 156244 w 156270"/>
                <a:gd name="connsiteY27" fmla="*/ 31513 h 96134"/>
                <a:gd name="connsiteX28" fmla="*/ 147431 w 156270"/>
                <a:gd name="connsiteY28" fmla="*/ 40680 h 96134"/>
                <a:gd name="connsiteX29" fmla="*/ 136179 w 156270"/>
                <a:gd name="connsiteY29" fmla="*/ 47803 h 96134"/>
                <a:gd name="connsiteX30" fmla="*/ 136144 w 156270"/>
                <a:gd name="connsiteY30" fmla="*/ 57148 h 96134"/>
                <a:gd name="connsiteX31" fmla="*/ 136360 w 156270"/>
                <a:gd name="connsiteY31" fmla="*/ 61195 h 96134"/>
                <a:gd name="connsiteX32" fmla="*/ 133414 w 156270"/>
                <a:gd name="connsiteY32" fmla="*/ 60443 h 96134"/>
                <a:gd name="connsiteX33" fmla="*/ 119317 w 156270"/>
                <a:gd name="connsiteY33" fmla="*/ 52789 h 96134"/>
                <a:gd name="connsiteX34" fmla="*/ 114693 w 156270"/>
                <a:gd name="connsiteY34" fmla="*/ 59170 h 96134"/>
                <a:gd name="connsiteX35" fmla="*/ 130133 w 156270"/>
                <a:gd name="connsiteY35" fmla="*/ 75934 h 96134"/>
                <a:gd name="connsiteX36" fmla="*/ 133732 w 156270"/>
                <a:gd name="connsiteY36" fmla="*/ 87544 h 96134"/>
                <a:gd name="connsiteX37" fmla="*/ 123744 w 156270"/>
                <a:gd name="connsiteY37" fmla="*/ 93594 h 96134"/>
                <a:gd name="connsiteX38" fmla="*/ 112196 w 156270"/>
                <a:gd name="connsiteY38" fmla="*/ 96123 h 96134"/>
                <a:gd name="connsiteX39" fmla="*/ 110276 w 156270"/>
                <a:gd name="connsiteY39" fmla="*/ 92557 h 96134"/>
                <a:gd name="connsiteX40" fmla="*/ 99036 w 156270"/>
                <a:gd name="connsiteY40" fmla="*/ 93051 h 96134"/>
                <a:gd name="connsiteX41" fmla="*/ 96763 w 156270"/>
                <a:gd name="connsiteY41" fmla="*/ 87307 h 96134"/>
                <a:gd name="connsiteX42" fmla="*/ 93156 w 156270"/>
                <a:gd name="connsiteY42" fmla="*/ 91366 h 96134"/>
                <a:gd name="connsiteX43" fmla="*/ 88454 w 156270"/>
                <a:gd name="connsiteY43" fmla="*/ 87776 h 96134"/>
                <a:gd name="connsiteX44" fmla="*/ 85277 w 156270"/>
                <a:gd name="connsiteY44" fmla="*/ 90788 h 96134"/>
                <a:gd name="connsiteX45" fmla="*/ 76814 w 156270"/>
                <a:gd name="connsiteY45" fmla="*/ 89634 h 96134"/>
                <a:gd name="connsiteX46" fmla="*/ 75456 w 156270"/>
                <a:gd name="connsiteY46" fmla="*/ 94599 h 96134"/>
                <a:gd name="connsiteX47" fmla="*/ 70844 w 156270"/>
                <a:gd name="connsiteY47" fmla="*/ 94453 h 96134"/>
                <a:gd name="connsiteX48" fmla="*/ 68047 w 156270"/>
                <a:gd name="connsiteY48" fmla="*/ 91646 h 96134"/>
                <a:gd name="connsiteX0" fmla="*/ 68864 w 157087"/>
                <a:gd name="connsiteY0" fmla="*/ 91646 h 96134"/>
                <a:gd name="connsiteX1" fmla="*/ 61814 w 157087"/>
                <a:gd name="connsiteY1" fmla="*/ 90459 h 96134"/>
                <a:gd name="connsiteX2" fmla="*/ 59246 w 157087"/>
                <a:gd name="connsiteY2" fmla="*/ 87820 h 96134"/>
                <a:gd name="connsiteX3" fmla="*/ 58089 w 157087"/>
                <a:gd name="connsiteY3" fmla="*/ 83438 h 96134"/>
                <a:gd name="connsiteX4" fmla="*/ 21339 w 157087"/>
                <a:gd name="connsiteY4" fmla="*/ 71321 h 96134"/>
                <a:gd name="connsiteX5" fmla="*/ 1447 w 157087"/>
                <a:gd name="connsiteY5" fmla="*/ 63943 h 96134"/>
                <a:gd name="connsiteX6" fmla="*/ 888 w 157087"/>
                <a:gd name="connsiteY6" fmla="*/ 58851 h 96134"/>
                <a:gd name="connsiteX7" fmla="*/ 12824 w 157087"/>
                <a:gd name="connsiteY7" fmla="*/ 56379 h 96134"/>
                <a:gd name="connsiteX8" fmla="*/ 14653 w 157087"/>
                <a:gd name="connsiteY8" fmla="*/ 43727 h 96134"/>
                <a:gd name="connsiteX9" fmla="*/ 24577 w 157087"/>
                <a:gd name="connsiteY9" fmla="*/ 41957 h 96134"/>
                <a:gd name="connsiteX10" fmla="*/ 42685 w 157087"/>
                <a:gd name="connsiteY10" fmla="*/ 49268 h 96134"/>
                <a:gd name="connsiteX11" fmla="*/ 46428 w 157087"/>
                <a:gd name="connsiteY11" fmla="*/ 46783 h 96134"/>
                <a:gd name="connsiteX12" fmla="*/ 52394 w 157087"/>
                <a:gd name="connsiteY12" fmla="*/ 47750 h 96134"/>
                <a:gd name="connsiteX13" fmla="*/ 58656 w 157087"/>
                <a:gd name="connsiteY13" fmla="*/ 50349 h 96134"/>
                <a:gd name="connsiteX14" fmla="*/ 60822 w 157087"/>
                <a:gd name="connsiteY14" fmla="*/ 43084 h 96134"/>
                <a:gd name="connsiteX15" fmla="*/ 53262 w 157087"/>
                <a:gd name="connsiteY15" fmla="*/ 38742 h 96134"/>
                <a:gd name="connsiteX16" fmla="*/ 62300 w 157087"/>
                <a:gd name="connsiteY16" fmla="*/ 27275 h 96134"/>
                <a:gd name="connsiteX17" fmla="*/ 71991 w 157087"/>
                <a:gd name="connsiteY17" fmla="*/ 26260 h 96134"/>
                <a:gd name="connsiteX18" fmla="*/ 74727 w 157087"/>
                <a:gd name="connsiteY18" fmla="*/ 22286 h 96134"/>
                <a:gd name="connsiteX19" fmla="*/ 82179 w 157087"/>
                <a:gd name="connsiteY19" fmla="*/ 15901 h 96134"/>
                <a:gd name="connsiteX20" fmla="*/ 84835 w 157087"/>
                <a:gd name="connsiteY20" fmla="*/ 10069 h 96134"/>
                <a:gd name="connsiteX21" fmla="*/ 88938 w 157087"/>
                <a:gd name="connsiteY21" fmla="*/ 95 h 96134"/>
                <a:gd name="connsiteX22" fmla="*/ 102465 w 157087"/>
                <a:gd name="connsiteY22" fmla="*/ 8280 h 96134"/>
                <a:gd name="connsiteX23" fmla="*/ 102204 w 157087"/>
                <a:gd name="connsiteY23" fmla="*/ 13073 h 96134"/>
                <a:gd name="connsiteX24" fmla="*/ 113749 w 157087"/>
                <a:gd name="connsiteY24" fmla="*/ 16947 h 96134"/>
                <a:gd name="connsiteX25" fmla="*/ 132761 w 157087"/>
                <a:gd name="connsiteY25" fmla="*/ 21152 h 96134"/>
                <a:gd name="connsiteX26" fmla="*/ 144805 w 157087"/>
                <a:gd name="connsiteY26" fmla="*/ 27947 h 96134"/>
                <a:gd name="connsiteX27" fmla="*/ 151581 w 157087"/>
                <a:gd name="connsiteY27" fmla="*/ 24515 h 96134"/>
                <a:gd name="connsiteX28" fmla="*/ 157061 w 157087"/>
                <a:gd name="connsiteY28" fmla="*/ 31513 h 96134"/>
                <a:gd name="connsiteX29" fmla="*/ 148248 w 157087"/>
                <a:gd name="connsiteY29" fmla="*/ 40680 h 96134"/>
                <a:gd name="connsiteX30" fmla="*/ 136996 w 157087"/>
                <a:gd name="connsiteY30" fmla="*/ 47803 h 96134"/>
                <a:gd name="connsiteX31" fmla="*/ 136961 w 157087"/>
                <a:gd name="connsiteY31" fmla="*/ 57148 h 96134"/>
                <a:gd name="connsiteX32" fmla="*/ 137177 w 157087"/>
                <a:gd name="connsiteY32" fmla="*/ 61195 h 96134"/>
                <a:gd name="connsiteX33" fmla="*/ 134231 w 157087"/>
                <a:gd name="connsiteY33" fmla="*/ 60443 h 96134"/>
                <a:gd name="connsiteX34" fmla="*/ 120134 w 157087"/>
                <a:gd name="connsiteY34" fmla="*/ 52789 h 96134"/>
                <a:gd name="connsiteX35" fmla="*/ 115510 w 157087"/>
                <a:gd name="connsiteY35" fmla="*/ 59170 h 96134"/>
                <a:gd name="connsiteX36" fmla="*/ 130950 w 157087"/>
                <a:gd name="connsiteY36" fmla="*/ 75934 h 96134"/>
                <a:gd name="connsiteX37" fmla="*/ 134549 w 157087"/>
                <a:gd name="connsiteY37" fmla="*/ 87544 h 96134"/>
                <a:gd name="connsiteX38" fmla="*/ 124561 w 157087"/>
                <a:gd name="connsiteY38" fmla="*/ 93594 h 96134"/>
                <a:gd name="connsiteX39" fmla="*/ 113013 w 157087"/>
                <a:gd name="connsiteY39" fmla="*/ 96123 h 96134"/>
                <a:gd name="connsiteX40" fmla="*/ 111093 w 157087"/>
                <a:gd name="connsiteY40" fmla="*/ 92557 h 96134"/>
                <a:gd name="connsiteX41" fmla="*/ 99853 w 157087"/>
                <a:gd name="connsiteY41" fmla="*/ 93051 h 96134"/>
                <a:gd name="connsiteX42" fmla="*/ 97580 w 157087"/>
                <a:gd name="connsiteY42" fmla="*/ 87307 h 96134"/>
                <a:gd name="connsiteX43" fmla="*/ 93973 w 157087"/>
                <a:gd name="connsiteY43" fmla="*/ 91366 h 96134"/>
                <a:gd name="connsiteX44" fmla="*/ 89271 w 157087"/>
                <a:gd name="connsiteY44" fmla="*/ 87776 h 96134"/>
                <a:gd name="connsiteX45" fmla="*/ 86094 w 157087"/>
                <a:gd name="connsiteY45" fmla="*/ 90788 h 96134"/>
                <a:gd name="connsiteX46" fmla="*/ 77631 w 157087"/>
                <a:gd name="connsiteY46" fmla="*/ 89634 h 96134"/>
                <a:gd name="connsiteX47" fmla="*/ 76273 w 157087"/>
                <a:gd name="connsiteY47" fmla="*/ 94599 h 96134"/>
                <a:gd name="connsiteX48" fmla="*/ 71661 w 157087"/>
                <a:gd name="connsiteY48" fmla="*/ 94453 h 96134"/>
                <a:gd name="connsiteX49" fmla="*/ 68864 w 157087"/>
                <a:gd name="connsiteY49" fmla="*/ 91646 h 96134"/>
                <a:gd name="connsiteX0" fmla="*/ 68048 w 156271"/>
                <a:gd name="connsiteY0" fmla="*/ 91646 h 96134"/>
                <a:gd name="connsiteX1" fmla="*/ 60998 w 156271"/>
                <a:gd name="connsiteY1" fmla="*/ 90459 h 96134"/>
                <a:gd name="connsiteX2" fmla="*/ 58430 w 156271"/>
                <a:gd name="connsiteY2" fmla="*/ 87820 h 96134"/>
                <a:gd name="connsiteX3" fmla="*/ 57273 w 156271"/>
                <a:gd name="connsiteY3" fmla="*/ 83438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68048 w 156271"/>
                <a:gd name="connsiteY0" fmla="*/ 91646 h 96134"/>
                <a:gd name="connsiteX1" fmla="*/ 60998 w 156271"/>
                <a:gd name="connsiteY1" fmla="*/ 90459 h 96134"/>
                <a:gd name="connsiteX2" fmla="*/ 58430 w 156271"/>
                <a:gd name="connsiteY2" fmla="*/ 87820 h 96134"/>
                <a:gd name="connsiteX3" fmla="*/ 21907 w 156271"/>
                <a:gd name="connsiteY3" fmla="*/ 78387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68048 w 156271"/>
                <a:gd name="connsiteY0" fmla="*/ 91646 h 96134"/>
                <a:gd name="connsiteX1" fmla="*/ 60998 w 156271"/>
                <a:gd name="connsiteY1" fmla="*/ 90459 h 96134"/>
                <a:gd name="connsiteX2" fmla="*/ 32332 w 156271"/>
                <a:gd name="connsiteY2" fmla="*/ 87296 h 96134"/>
                <a:gd name="connsiteX3" fmla="*/ 21907 w 156271"/>
                <a:gd name="connsiteY3" fmla="*/ 78387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68048 w 156271"/>
                <a:gd name="connsiteY0" fmla="*/ 91646 h 96134"/>
                <a:gd name="connsiteX1" fmla="*/ 43545 w 156271"/>
                <a:gd name="connsiteY1" fmla="*/ 92891 h 96134"/>
                <a:gd name="connsiteX2" fmla="*/ 32332 w 156271"/>
                <a:gd name="connsiteY2" fmla="*/ 87296 h 96134"/>
                <a:gd name="connsiteX3" fmla="*/ 21907 w 156271"/>
                <a:gd name="connsiteY3" fmla="*/ 78387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42384 w 156271"/>
                <a:gd name="connsiteY0" fmla="*/ 97265 h 97283"/>
                <a:gd name="connsiteX1" fmla="*/ 43545 w 156271"/>
                <a:gd name="connsiteY1" fmla="*/ 92891 h 97283"/>
                <a:gd name="connsiteX2" fmla="*/ 32332 w 156271"/>
                <a:gd name="connsiteY2" fmla="*/ 87296 h 97283"/>
                <a:gd name="connsiteX3" fmla="*/ 21907 w 156271"/>
                <a:gd name="connsiteY3" fmla="*/ 78387 h 97283"/>
                <a:gd name="connsiteX4" fmla="*/ 20523 w 156271"/>
                <a:gd name="connsiteY4" fmla="*/ 71321 h 97283"/>
                <a:gd name="connsiteX5" fmla="*/ 11817 w 156271"/>
                <a:gd name="connsiteY5" fmla="*/ 71494 h 97283"/>
                <a:gd name="connsiteX6" fmla="*/ 631 w 156271"/>
                <a:gd name="connsiteY6" fmla="*/ 63943 h 97283"/>
                <a:gd name="connsiteX7" fmla="*/ 72 w 156271"/>
                <a:gd name="connsiteY7" fmla="*/ 58851 h 97283"/>
                <a:gd name="connsiteX8" fmla="*/ 12008 w 156271"/>
                <a:gd name="connsiteY8" fmla="*/ 56379 h 97283"/>
                <a:gd name="connsiteX9" fmla="*/ 13837 w 156271"/>
                <a:gd name="connsiteY9" fmla="*/ 43727 h 97283"/>
                <a:gd name="connsiteX10" fmla="*/ 23761 w 156271"/>
                <a:gd name="connsiteY10" fmla="*/ 41957 h 97283"/>
                <a:gd name="connsiteX11" fmla="*/ 41869 w 156271"/>
                <a:gd name="connsiteY11" fmla="*/ 49268 h 97283"/>
                <a:gd name="connsiteX12" fmla="*/ 45612 w 156271"/>
                <a:gd name="connsiteY12" fmla="*/ 46783 h 97283"/>
                <a:gd name="connsiteX13" fmla="*/ 51578 w 156271"/>
                <a:gd name="connsiteY13" fmla="*/ 47750 h 97283"/>
                <a:gd name="connsiteX14" fmla="*/ 57840 w 156271"/>
                <a:gd name="connsiteY14" fmla="*/ 50349 h 97283"/>
                <a:gd name="connsiteX15" fmla="*/ 60006 w 156271"/>
                <a:gd name="connsiteY15" fmla="*/ 43084 h 97283"/>
                <a:gd name="connsiteX16" fmla="*/ 52446 w 156271"/>
                <a:gd name="connsiteY16" fmla="*/ 38742 h 97283"/>
                <a:gd name="connsiteX17" fmla="*/ 61484 w 156271"/>
                <a:gd name="connsiteY17" fmla="*/ 27275 h 97283"/>
                <a:gd name="connsiteX18" fmla="*/ 71175 w 156271"/>
                <a:gd name="connsiteY18" fmla="*/ 26260 h 97283"/>
                <a:gd name="connsiteX19" fmla="*/ 73911 w 156271"/>
                <a:gd name="connsiteY19" fmla="*/ 22286 h 97283"/>
                <a:gd name="connsiteX20" fmla="*/ 81363 w 156271"/>
                <a:gd name="connsiteY20" fmla="*/ 15901 h 97283"/>
                <a:gd name="connsiteX21" fmla="*/ 84019 w 156271"/>
                <a:gd name="connsiteY21" fmla="*/ 10069 h 97283"/>
                <a:gd name="connsiteX22" fmla="*/ 88122 w 156271"/>
                <a:gd name="connsiteY22" fmla="*/ 95 h 97283"/>
                <a:gd name="connsiteX23" fmla="*/ 101649 w 156271"/>
                <a:gd name="connsiteY23" fmla="*/ 8280 h 97283"/>
                <a:gd name="connsiteX24" fmla="*/ 101388 w 156271"/>
                <a:gd name="connsiteY24" fmla="*/ 13073 h 97283"/>
                <a:gd name="connsiteX25" fmla="*/ 112933 w 156271"/>
                <a:gd name="connsiteY25" fmla="*/ 16947 h 97283"/>
                <a:gd name="connsiteX26" fmla="*/ 131945 w 156271"/>
                <a:gd name="connsiteY26" fmla="*/ 21152 h 97283"/>
                <a:gd name="connsiteX27" fmla="*/ 143989 w 156271"/>
                <a:gd name="connsiteY27" fmla="*/ 27947 h 97283"/>
                <a:gd name="connsiteX28" fmla="*/ 150765 w 156271"/>
                <a:gd name="connsiteY28" fmla="*/ 24515 h 97283"/>
                <a:gd name="connsiteX29" fmla="*/ 156245 w 156271"/>
                <a:gd name="connsiteY29" fmla="*/ 31513 h 97283"/>
                <a:gd name="connsiteX30" fmla="*/ 147432 w 156271"/>
                <a:gd name="connsiteY30" fmla="*/ 40680 h 97283"/>
                <a:gd name="connsiteX31" fmla="*/ 136180 w 156271"/>
                <a:gd name="connsiteY31" fmla="*/ 47803 h 97283"/>
                <a:gd name="connsiteX32" fmla="*/ 136145 w 156271"/>
                <a:gd name="connsiteY32" fmla="*/ 57148 h 97283"/>
                <a:gd name="connsiteX33" fmla="*/ 136361 w 156271"/>
                <a:gd name="connsiteY33" fmla="*/ 61195 h 97283"/>
                <a:gd name="connsiteX34" fmla="*/ 133415 w 156271"/>
                <a:gd name="connsiteY34" fmla="*/ 60443 h 97283"/>
                <a:gd name="connsiteX35" fmla="*/ 119318 w 156271"/>
                <a:gd name="connsiteY35" fmla="*/ 52789 h 97283"/>
                <a:gd name="connsiteX36" fmla="*/ 114694 w 156271"/>
                <a:gd name="connsiteY36" fmla="*/ 59170 h 97283"/>
                <a:gd name="connsiteX37" fmla="*/ 130134 w 156271"/>
                <a:gd name="connsiteY37" fmla="*/ 75934 h 97283"/>
                <a:gd name="connsiteX38" fmla="*/ 133733 w 156271"/>
                <a:gd name="connsiteY38" fmla="*/ 87544 h 97283"/>
                <a:gd name="connsiteX39" fmla="*/ 123745 w 156271"/>
                <a:gd name="connsiteY39" fmla="*/ 93594 h 97283"/>
                <a:gd name="connsiteX40" fmla="*/ 112197 w 156271"/>
                <a:gd name="connsiteY40" fmla="*/ 96123 h 97283"/>
                <a:gd name="connsiteX41" fmla="*/ 110277 w 156271"/>
                <a:gd name="connsiteY41" fmla="*/ 92557 h 97283"/>
                <a:gd name="connsiteX42" fmla="*/ 99037 w 156271"/>
                <a:gd name="connsiteY42" fmla="*/ 93051 h 97283"/>
                <a:gd name="connsiteX43" fmla="*/ 96764 w 156271"/>
                <a:gd name="connsiteY43" fmla="*/ 87307 h 97283"/>
                <a:gd name="connsiteX44" fmla="*/ 93157 w 156271"/>
                <a:gd name="connsiteY44" fmla="*/ 91366 h 97283"/>
                <a:gd name="connsiteX45" fmla="*/ 88455 w 156271"/>
                <a:gd name="connsiteY45" fmla="*/ 87776 h 97283"/>
                <a:gd name="connsiteX46" fmla="*/ 85278 w 156271"/>
                <a:gd name="connsiteY46" fmla="*/ 90788 h 97283"/>
                <a:gd name="connsiteX47" fmla="*/ 76815 w 156271"/>
                <a:gd name="connsiteY47" fmla="*/ 89634 h 97283"/>
                <a:gd name="connsiteX48" fmla="*/ 75457 w 156271"/>
                <a:gd name="connsiteY48" fmla="*/ 94599 h 97283"/>
                <a:gd name="connsiteX49" fmla="*/ 70845 w 156271"/>
                <a:gd name="connsiteY49" fmla="*/ 94453 h 97283"/>
                <a:gd name="connsiteX50" fmla="*/ 42384 w 156271"/>
                <a:gd name="connsiteY50" fmla="*/ 97265 h 97283"/>
                <a:gd name="connsiteX0" fmla="*/ 42384 w 156271"/>
                <a:gd name="connsiteY0" fmla="*/ 97265 h 97415"/>
                <a:gd name="connsiteX1" fmla="*/ 43545 w 156271"/>
                <a:gd name="connsiteY1" fmla="*/ 92891 h 97415"/>
                <a:gd name="connsiteX2" fmla="*/ 32332 w 156271"/>
                <a:gd name="connsiteY2" fmla="*/ 87296 h 97415"/>
                <a:gd name="connsiteX3" fmla="*/ 21907 w 156271"/>
                <a:gd name="connsiteY3" fmla="*/ 78387 h 97415"/>
                <a:gd name="connsiteX4" fmla="*/ 20523 w 156271"/>
                <a:gd name="connsiteY4" fmla="*/ 71321 h 97415"/>
                <a:gd name="connsiteX5" fmla="*/ 11817 w 156271"/>
                <a:gd name="connsiteY5" fmla="*/ 71494 h 97415"/>
                <a:gd name="connsiteX6" fmla="*/ 631 w 156271"/>
                <a:gd name="connsiteY6" fmla="*/ 63943 h 97415"/>
                <a:gd name="connsiteX7" fmla="*/ 72 w 156271"/>
                <a:gd name="connsiteY7" fmla="*/ 58851 h 97415"/>
                <a:gd name="connsiteX8" fmla="*/ 12008 w 156271"/>
                <a:gd name="connsiteY8" fmla="*/ 56379 h 97415"/>
                <a:gd name="connsiteX9" fmla="*/ 13837 w 156271"/>
                <a:gd name="connsiteY9" fmla="*/ 43727 h 97415"/>
                <a:gd name="connsiteX10" fmla="*/ 23761 w 156271"/>
                <a:gd name="connsiteY10" fmla="*/ 41957 h 97415"/>
                <a:gd name="connsiteX11" fmla="*/ 41869 w 156271"/>
                <a:gd name="connsiteY11" fmla="*/ 49268 h 97415"/>
                <a:gd name="connsiteX12" fmla="*/ 45612 w 156271"/>
                <a:gd name="connsiteY12" fmla="*/ 46783 h 97415"/>
                <a:gd name="connsiteX13" fmla="*/ 51578 w 156271"/>
                <a:gd name="connsiteY13" fmla="*/ 47750 h 97415"/>
                <a:gd name="connsiteX14" fmla="*/ 57840 w 156271"/>
                <a:gd name="connsiteY14" fmla="*/ 50349 h 97415"/>
                <a:gd name="connsiteX15" fmla="*/ 60006 w 156271"/>
                <a:gd name="connsiteY15" fmla="*/ 43084 h 97415"/>
                <a:gd name="connsiteX16" fmla="*/ 52446 w 156271"/>
                <a:gd name="connsiteY16" fmla="*/ 38742 h 97415"/>
                <a:gd name="connsiteX17" fmla="*/ 61484 w 156271"/>
                <a:gd name="connsiteY17" fmla="*/ 27275 h 97415"/>
                <a:gd name="connsiteX18" fmla="*/ 71175 w 156271"/>
                <a:gd name="connsiteY18" fmla="*/ 26260 h 97415"/>
                <a:gd name="connsiteX19" fmla="*/ 73911 w 156271"/>
                <a:gd name="connsiteY19" fmla="*/ 22286 h 97415"/>
                <a:gd name="connsiteX20" fmla="*/ 81363 w 156271"/>
                <a:gd name="connsiteY20" fmla="*/ 15901 h 97415"/>
                <a:gd name="connsiteX21" fmla="*/ 84019 w 156271"/>
                <a:gd name="connsiteY21" fmla="*/ 10069 h 97415"/>
                <a:gd name="connsiteX22" fmla="*/ 88122 w 156271"/>
                <a:gd name="connsiteY22" fmla="*/ 95 h 97415"/>
                <a:gd name="connsiteX23" fmla="*/ 101649 w 156271"/>
                <a:gd name="connsiteY23" fmla="*/ 8280 h 97415"/>
                <a:gd name="connsiteX24" fmla="*/ 101388 w 156271"/>
                <a:gd name="connsiteY24" fmla="*/ 13073 h 97415"/>
                <a:gd name="connsiteX25" fmla="*/ 112933 w 156271"/>
                <a:gd name="connsiteY25" fmla="*/ 16947 h 97415"/>
                <a:gd name="connsiteX26" fmla="*/ 131945 w 156271"/>
                <a:gd name="connsiteY26" fmla="*/ 21152 h 97415"/>
                <a:gd name="connsiteX27" fmla="*/ 143989 w 156271"/>
                <a:gd name="connsiteY27" fmla="*/ 27947 h 97415"/>
                <a:gd name="connsiteX28" fmla="*/ 150765 w 156271"/>
                <a:gd name="connsiteY28" fmla="*/ 24515 h 97415"/>
                <a:gd name="connsiteX29" fmla="*/ 156245 w 156271"/>
                <a:gd name="connsiteY29" fmla="*/ 31513 h 97415"/>
                <a:gd name="connsiteX30" fmla="*/ 147432 w 156271"/>
                <a:gd name="connsiteY30" fmla="*/ 40680 h 97415"/>
                <a:gd name="connsiteX31" fmla="*/ 136180 w 156271"/>
                <a:gd name="connsiteY31" fmla="*/ 47803 h 97415"/>
                <a:gd name="connsiteX32" fmla="*/ 136145 w 156271"/>
                <a:gd name="connsiteY32" fmla="*/ 57148 h 97415"/>
                <a:gd name="connsiteX33" fmla="*/ 136361 w 156271"/>
                <a:gd name="connsiteY33" fmla="*/ 61195 h 97415"/>
                <a:gd name="connsiteX34" fmla="*/ 133415 w 156271"/>
                <a:gd name="connsiteY34" fmla="*/ 60443 h 97415"/>
                <a:gd name="connsiteX35" fmla="*/ 119318 w 156271"/>
                <a:gd name="connsiteY35" fmla="*/ 52789 h 97415"/>
                <a:gd name="connsiteX36" fmla="*/ 114694 w 156271"/>
                <a:gd name="connsiteY36" fmla="*/ 59170 h 97415"/>
                <a:gd name="connsiteX37" fmla="*/ 130134 w 156271"/>
                <a:gd name="connsiteY37" fmla="*/ 75934 h 97415"/>
                <a:gd name="connsiteX38" fmla="*/ 133733 w 156271"/>
                <a:gd name="connsiteY38" fmla="*/ 87544 h 97415"/>
                <a:gd name="connsiteX39" fmla="*/ 123745 w 156271"/>
                <a:gd name="connsiteY39" fmla="*/ 93594 h 97415"/>
                <a:gd name="connsiteX40" fmla="*/ 112197 w 156271"/>
                <a:gd name="connsiteY40" fmla="*/ 96123 h 97415"/>
                <a:gd name="connsiteX41" fmla="*/ 110277 w 156271"/>
                <a:gd name="connsiteY41" fmla="*/ 92557 h 97415"/>
                <a:gd name="connsiteX42" fmla="*/ 99037 w 156271"/>
                <a:gd name="connsiteY42" fmla="*/ 93051 h 97415"/>
                <a:gd name="connsiteX43" fmla="*/ 96764 w 156271"/>
                <a:gd name="connsiteY43" fmla="*/ 87307 h 97415"/>
                <a:gd name="connsiteX44" fmla="*/ 93157 w 156271"/>
                <a:gd name="connsiteY44" fmla="*/ 91366 h 97415"/>
                <a:gd name="connsiteX45" fmla="*/ 88455 w 156271"/>
                <a:gd name="connsiteY45" fmla="*/ 87776 h 97415"/>
                <a:gd name="connsiteX46" fmla="*/ 85278 w 156271"/>
                <a:gd name="connsiteY46" fmla="*/ 90788 h 97415"/>
                <a:gd name="connsiteX47" fmla="*/ 76815 w 156271"/>
                <a:gd name="connsiteY47" fmla="*/ 89634 h 97415"/>
                <a:gd name="connsiteX48" fmla="*/ 75457 w 156271"/>
                <a:gd name="connsiteY48" fmla="*/ 94599 h 97415"/>
                <a:gd name="connsiteX49" fmla="*/ 63013 w 156271"/>
                <a:gd name="connsiteY49" fmla="*/ 96241 h 97415"/>
                <a:gd name="connsiteX50" fmla="*/ 42384 w 156271"/>
                <a:gd name="connsiteY50" fmla="*/ 97265 h 9741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6764 w 156271"/>
                <a:gd name="connsiteY43" fmla="*/ 87307 h 106095"/>
                <a:gd name="connsiteX44" fmla="*/ 93157 w 156271"/>
                <a:gd name="connsiteY44" fmla="*/ 91366 h 106095"/>
                <a:gd name="connsiteX45" fmla="*/ 88455 w 156271"/>
                <a:gd name="connsiteY45" fmla="*/ 87776 h 106095"/>
                <a:gd name="connsiteX46" fmla="*/ 85278 w 156271"/>
                <a:gd name="connsiteY46" fmla="*/ 90788 h 106095"/>
                <a:gd name="connsiteX47" fmla="*/ 76815 w 156271"/>
                <a:gd name="connsiteY47" fmla="*/ 89634 h 106095"/>
                <a:gd name="connsiteX48" fmla="*/ 75457 w 156271"/>
                <a:gd name="connsiteY48" fmla="*/ 94599 h 106095"/>
                <a:gd name="connsiteX49" fmla="*/ 63013 w 156271"/>
                <a:gd name="connsiteY49" fmla="*/ 96241 h 106095"/>
                <a:gd name="connsiteX50" fmla="*/ 62000 w 156271"/>
                <a:gd name="connsiteY50" fmla="*/ 106092 h 106095"/>
                <a:gd name="connsiteX51" fmla="*/ 42384 w 156271"/>
                <a:gd name="connsiteY51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6764 w 156271"/>
                <a:gd name="connsiteY43" fmla="*/ 87307 h 106095"/>
                <a:gd name="connsiteX44" fmla="*/ 93157 w 156271"/>
                <a:gd name="connsiteY44" fmla="*/ 91366 h 106095"/>
                <a:gd name="connsiteX45" fmla="*/ 88455 w 156271"/>
                <a:gd name="connsiteY45" fmla="*/ 87776 h 106095"/>
                <a:gd name="connsiteX46" fmla="*/ 85278 w 156271"/>
                <a:gd name="connsiteY46" fmla="*/ 90788 h 106095"/>
                <a:gd name="connsiteX47" fmla="*/ 76815 w 156271"/>
                <a:gd name="connsiteY47" fmla="*/ 89634 h 106095"/>
                <a:gd name="connsiteX48" fmla="*/ 75457 w 156271"/>
                <a:gd name="connsiteY48" fmla="*/ 94599 h 106095"/>
                <a:gd name="connsiteX49" fmla="*/ 65161 w 156271"/>
                <a:gd name="connsiteY49" fmla="*/ 97030 h 106095"/>
                <a:gd name="connsiteX50" fmla="*/ 62000 w 156271"/>
                <a:gd name="connsiteY50" fmla="*/ 106092 h 106095"/>
                <a:gd name="connsiteX51" fmla="*/ 42384 w 156271"/>
                <a:gd name="connsiteY51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6764 w 156271"/>
                <a:gd name="connsiteY43" fmla="*/ 87307 h 106095"/>
                <a:gd name="connsiteX44" fmla="*/ 93157 w 156271"/>
                <a:gd name="connsiteY44" fmla="*/ 91366 h 106095"/>
                <a:gd name="connsiteX45" fmla="*/ 88455 w 156271"/>
                <a:gd name="connsiteY45" fmla="*/ 87776 h 106095"/>
                <a:gd name="connsiteX46" fmla="*/ 85278 w 156271"/>
                <a:gd name="connsiteY46" fmla="*/ 90788 h 106095"/>
                <a:gd name="connsiteX47" fmla="*/ 80745 w 156271"/>
                <a:gd name="connsiteY47" fmla="*/ 94496 h 106095"/>
                <a:gd name="connsiteX48" fmla="*/ 75457 w 156271"/>
                <a:gd name="connsiteY48" fmla="*/ 94599 h 106095"/>
                <a:gd name="connsiteX49" fmla="*/ 65161 w 156271"/>
                <a:gd name="connsiteY49" fmla="*/ 97030 h 106095"/>
                <a:gd name="connsiteX50" fmla="*/ 62000 w 156271"/>
                <a:gd name="connsiteY50" fmla="*/ 106092 h 106095"/>
                <a:gd name="connsiteX51" fmla="*/ 42384 w 156271"/>
                <a:gd name="connsiteY51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3157 w 156271"/>
                <a:gd name="connsiteY43" fmla="*/ 91366 h 106095"/>
                <a:gd name="connsiteX44" fmla="*/ 88455 w 156271"/>
                <a:gd name="connsiteY44" fmla="*/ 87776 h 106095"/>
                <a:gd name="connsiteX45" fmla="*/ 85278 w 156271"/>
                <a:gd name="connsiteY45" fmla="*/ 90788 h 106095"/>
                <a:gd name="connsiteX46" fmla="*/ 80745 w 156271"/>
                <a:gd name="connsiteY46" fmla="*/ 94496 h 106095"/>
                <a:gd name="connsiteX47" fmla="*/ 75457 w 156271"/>
                <a:gd name="connsiteY47" fmla="*/ 94599 h 106095"/>
                <a:gd name="connsiteX48" fmla="*/ 65161 w 156271"/>
                <a:gd name="connsiteY48" fmla="*/ 97030 h 106095"/>
                <a:gd name="connsiteX49" fmla="*/ 62000 w 156271"/>
                <a:gd name="connsiteY49" fmla="*/ 106092 h 106095"/>
                <a:gd name="connsiteX50" fmla="*/ 42384 w 156271"/>
                <a:gd name="connsiteY50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8455 w 156271"/>
                <a:gd name="connsiteY43" fmla="*/ 87776 h 106095"/>
                <a:gd name="connsiteX44" fmla="*/ 85278 w 156271"/>
                <a:gd name="connsiteY44" fmla="*/ 90788 h 106095"/>
                <a:gd name="connsiteX45" fmla="*/ 80745 w 156271"/>
                <a:gd name="connsiteY45" fmla="*/ 94496 h 106095"/>
                <a:gd name="connsiteX46" fmla="*/ 75457 w 156271"/>
                <a:gd name="connsiteY46" fmla="*/ 94599 h 106095"/>
                <a:gd name="connsiteX47" fmla="*/ 65161 w 156271"/>
                <a:gd name="connsiteY47" fmla="*/ 97030 h 106095"/>
                <a:gd name="connsiteX48" fmla="*/ 62000 w 156271"/>
                <a:gd name="connsiteY48" fmla="*/ 106092 h 106095"/>
                <a:gd name="connsiteX49" fmla="*/ 42384 w 156271"/>
                <a:gd name="connsiteY49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5278 w 156271"/>
                <a:gd name="connsiteY43" fmla="*/ 90788 h 106095"/>
                <a:gd name="connsiteX44" fmla="*/ 80745 w 156271"/>
                <a:gd name="connsiteY44" fmla="*/ 94496 h 106095"/>
                <a:gd name="connsiteX45" fmla="*/ 75457 w 156271"/>
                <a:gd name="connsiteY45" fmla="*/ 94599 h 106095"/>
                <a:gd name="connsiteX46" fmla="*/ 65161 w 156271"/>
                <a:gd name="connsiteY46" fmla="*/ 97030 h 106095"/>
                <a:gd name="connsiteX47" fmla="*/ 62000 w 156271"/>
                <a:gd name="connsiteY47" fmla="*/ 106092 h 106095"/>
                <a:gd name="connsiteX48" fmla="*/ 42384 w 156271"/>
                <a:gd name="connsiteY48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0745 w 156271"/>
                <a:gd name="connsiteY43" fmla="*/ 94496 h 106095"/>
                <a:gd name="connsiteX44" fmla="*/ 75457 w 156271"/>
                <a:gd name="connsiteY44" fmla="*/ 94599 h 106095"/>
                <a:gd name="connsiteX45" fmla="*/ 65161 w 156271"/>
                <a:gd name="connsiteY45" fmla="*/ 97030 h 106095"/>
                <a:gd name="connsiteX46" fmla="*/ 62000 w 156271"/>
                <a:gd name="connsiteY46" fmla="*/ 106092 h 106095"/>
                <a:gd name="connsiteX47" fmla="*/ 42384 w 156271"/>
                <a:gd name="connsiteY47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75457 w 156271"/>
                <a:gd name="connsiteY43" fmla="*/ 94599 h 106095"/>
                <a:gd name="connsiteX44" fmla="*/ 65161 w 156271"/>
                <a:gd name="connsiteY44" fmla="*/ 97030 h 106095"/>
                <a:gd name="connsiteX45" fmla="*/ 62000 w 156271"/>
                <a:gd name="connsiteY45" fmla="*/ 106092 h 106095"/>
                <a:gd name="connsiteX46" fmla="*/ 42384 w 156271"/>
                <a:gd name="connsiteY46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65161 w 156271"/>
                <a:gd name="connsiteY43" fmla="*/ 97030 h 106095"/>
                <a:gd name="connsiteX44" fmla="*/ 62000 w 156271"/>
                <a:gd name="connsiteY44" fmla="*/ 106092 h 106095"/>
                <a:gd name="connsiteX45" fmla="*/ 42384 w 156271"/>
                <a:gd name="connsiteY45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3931 w 156271"/>
                <a:gd name="connsiteY43" fmla="*/ 95854 h 106095"/>
                <a:gd name="connsiteX44" fmla="*/ 65161 w 156271"/>
                <a:gd name="connsiteY44" fmla="*/ 97030 h 106095"/>
                <a:gd name="connsiteX45" fmla="*/ 62000 w 156271"/>
                <a:gd name="connsiteY45" fmla="*/ 106092 h 106095"/>
                <a:gd name="connsiteX46" fmla="*/ 42384 w 156271"/>
                <a:gd name="connsiteY46" fmla="*/ 97265 h 106095"/>
                <a:gd name="connsiteX0" fmla="*/ 76617 w 190504"/>
                <a:gd name="connsiteY0" fmla="*/ 97265 h 106095"/>
                <a:gd name="connsiteX1" fmla="*/ 77778 w 190504"/>
                <a:gd name="connsiteY1" fmla="*/ 92891 h 106095"/>
                <a:gd name="connsiteX2" fmla="*/ 66565 w 190504"/>
                <a:gd name="connsiteY2" fmla="*/ 87296 h 106095"/>
                <a:gd name="connsiteX3" fmla="*/ 56140 w 190504"/>
                <a:gd name="connsiteY3" fmla="*/ 78387 h 106095"/>
                <a:gd name="connsiteX4" fmla="*/ 54756 w 190504"/>
                <a:gd name="connsiteY4" fmla="*/ 71321 h 106095"/>
                <a:gd name="connsiteX5" fmla="*/ 46050 w 190504"/>
                <a:gd name="connsiteY5" fmla="*/ 71494 h 106095"/>
                <a:gd name="connsiteX6" fmla="*/ 34864 w 190504"/>
                <a:gd name="connsiteY6" fmla="*/ 63943 h 106095"/>
                <a:gd name="connsiteX7" fmla="*/ 20 w 190504"/>
                <a:gd name="connsiteY7" fmla="*/ 50498 h 106095"/>
                <a:gd name="connsiteX8" fmla="*/ 46241 w 190504"/>
                <a:gd name="connsiteY8" fmla="*/ 56379 h 106095"/>
                <a:gd name="connsiteX9" fmla="*/ 48070 w 190504"/>
                <a:gd name="connsiteY9" fmla="*/ 43727 h 106095"/>
                <a:gd name="connsiteX10" fmla="*/ 57994 w 190504"/>
                <a:gd name="connsiteY10" fmla="*/ 41957 h 106095"/>
                <a:gd name="connsiteX11" fmla="*/ 76102 w 190504"/>
                <a:gd name="connsiteY11" fmla="*/ 49268 h 106095"/>
                <a:gd name="connsiteX12" fmla="*/ 79845 w 190504"/>
                <a:gd name="connsiteY12" fmla="*/ 46783 h 106095"/>
                <a:gd name="connsiteX13" fmla="*/ 85811 w 190504"/>
                <a:gd name="connsiteY13" fmla="*/ 47750 h 106095"/>
                <a:gd name="connsiteX14" fmla="*/ 92073 w 190504"/>
                <a:gd name="connsiteY14" fmla="*/ 50349 h 106095"/>
                <a:gd name="connsiteX15" fmla="*/ 94239 w 190504"/>
                <a:gd name="connsiteY15" fmla="*/ 43084 h 106095"/>
                <a:gd name="connsiteX16" fmla="*/ 86679 w 190504"/>
                <a:gd name="connsiteY16" fmla="*/ 38742 h 106095"/>
                <a:gd name="connsiteX17" fmla="*/ 95717 w 190504"/>
                <a:gd name="connsiteY17" fmla="*/ 27275 h 106095"/>
                <a:gd name="connsiteX18" fmla="*/ 105408 w 190504"/>
                <a:gd name="connsiteY18" fmla="*/ 26260 h 106095"/>
                <a:gd name="connsiteX19" fmla="*/ 108144 w 190504"/>
                <a:gd name="connsiteY19" fmla="*/ 22286 h 106095"/>
                <a:gd name="connsiteX20" fmla="*/ 115596 w 190504"/>
                <a:gd name="connsiteY20" fmla="*/ 15901 h 106095"/>
                <a:gd name="connsiteX21" fmla="*/ 118252 w 190504"/>
                <a:gd name="connsiteY21" fmla="*/ 10069 h 106095"/>
                <a:gd name="connsiteX22" fmla="*/ 122355 w 190504"/>
                <a:gd name="connsiteY22" fmla="*/ 95 h 106095"/>
                <a:gd name="connsiteX23" fmla="*/ 135882 w 190504"/>
                <a:gd name="connsiteY23" fmla="*/ 8280 h 106095"/>
                <a:gd name="connsiteX24" fmla="*/ 135621 w 190504"/>
                <a:gd name="connsiteY24" fmla="*/ 13073 h 106095"/>
                <a:gd name="connsiteX25" fmla="*/ 147166 w 190504"/>
                <a:gd name="connsiteY25" fmla="*/ 16947 h 106095"/>
                <a:gd name="connsiteX26" fmla="*/ 166178 w 190504"/>
                <a:gd name="connsiteY26" fmla="*/ 21152 h 106095"/>
                <a:gd name="connsiteX27" fmla="*/ 178222 w 190504"/>
                <a:gd name="connsiteY27" fmla="*/ 27947 h 106095"/>
                <a:gd name="connsiteX28" fmla="*/ 184998 w 190504"/>
                <a:gd name="connsiteY28" fmla="*/ 24515 h 106095"/>
                <a:gd name="connsiteX29" fmla="*/ 190478 w 190504"/>
                <a:gd name="connsiteY29" fmla="*/ 31513 h 106095"/>
                <a:gd name="connsiteX30" fmla="*/ 181665 w 190504"/>
                <a:gd name="connsiteY30" fmla="*/ 40680 h 106095"/>
                <a:gd name="connsiteX31" fmla="*/ 170413 w 190504"/>
                <a:gd name="connsiteY31" fmla="*/ 47803 h 106095"/>
                <a:gd name="connsiteX32" fmla="*/ 170378 w 190504"/>
                <a:gd name="connsiteY32" fmla="*/ 57148 h 106095"/>
                <a:gd name="connsiteX33" fmla="*/ 170594 w 190504"/>
                <a:gd name="connsiteY33" fmla="*/ 61195 h 106095"/>
                <a:gd name="connsiteX34" fmla="*/ 167648 w 190504"/>
                <a:gd name="connsiteY34" fmla="*/ 60443 h 106095"/>
                <a:gd name="connsiteX35" fmla="*/ 153551 w 190504"/>
                <a:gd name="connsiteY35" fmla="*/ 52789 h 106095"/>
                <a:gd name="connsiteX36" fmla="*/ 148927 w 190504"/>
                <a:gd name="connsiteY36" fmla="*/ 59170 h 106095"/>
                <a:gd name="connsiteX37" fmla="*/ 164367 w 190504"/>
                <a:gd name="connsiteY37" fmla="*/ 75934 h 106095"/>
                <a:gd name="connsiteX38" fmla="*/ 167966 w 190504"/>
                <a:gd name="connsiteY38" fmla="*/ 87544 h 106095"/>
                <a:gd name="connsiteX39" fmla="*/ 157978 w 190504"/>
                <a:gd name="connsiteY39" fmla="*/ 93594 h 106095"/>
                <a:gd name="connsiteX40" fmla="*/ 146430 w 190504"/>
                <a:gd name="connsiteY40" fmla="*/ 96123 h 106095"/>
                <a:gd name="connsiteX41" fmla="*/ 144510 w 190504"/>
                <a:gd name="connsiteY41" fmla="*/ 92557 h 106095"/>
                <a:gd name="connsiteX42" fmla="*/ 133270 w 190504"/>
                <a:gd name="connsiteY42" fmla="*/ 93051 h 106095"/>
                <a:gd name="connsiteX43" fmla="*/ 118164 w 190504"/>
                <a:gd name="connsiteY43" fmla="*/ 95854 h 106095"/>
                <a:gd name="connsiteX44" fmla="*/ 99394 w 190504"/>
                <a:gd name="connsiteY44" fmla="*/ 97030 h 106095"/>
                <a:gd name="connsiteX45" fmla="*/ 96233 w 190504"/>
                <a:gd name="connsiteY45" fmla="*/ 106092 h 106095"/>
                <a:gd name="connsiteX46" fmla="*/ 76617 w 190504"/>
                <a:gd name="connsiteY46" fmla="*/ 97265 h 106095"/>
                <a:gd name="connsiteX0" fmla="*/ 78159 w 192046"/>
                <a:gd name="connsiteY0" fmla="*/ 97265 h 106095"/>
                <a:gd name="connsiteX1" fmla="*/ 79320 w 192046"/>
                <a:gd name="connsiteY1" fmla="*/ 92891 h 106095"/>
                <a:gd name="connsiteX2" fmla="*/ 68107 w 192046"/>
                <a:gd name="connsiteY2" fmla="*/ 87296 h 106095"/>
                <a:gd name="connsiteX3" fmla="*/ 57682 w 192046"/>
                <a:gd name="connsiteY3" fmla="*/ 78387 h 106095"/>
                <a:gd name="connsiteX4" fmla="*/ 56298 w 192046"/>
                <a:gd name="connsiteY4" fmla="*/ 71321 h 106095"/>
                <a:gd name="connsiteX5" fmla="*/ 47592 w 192046"/>
                <a:gd name="connsiteY5" fmla="*/ 71494 h 106095"/>
                <a:gd name="connsiteX6" fmla="*/ 319 w 192046"/>
                <a:gd name="connsiteY6" fmla="*/ 63635 h 106095"/>
                <a:gd name="connsiteX7" fmla="*/ 1562 w 192046"/>
                <a:gd name="connsiteY7" fmla="*/ 50498 h 106095"/>
                <a:gd name="connsiteX8" fmla="*/ 47783 w 192046"/>
                <a:gd name="connsiteY8" fmla="*/ 56379 h 106095"/>
                <a:gd name="connsiteX9" fmla="*/ 49612 w 192046"/>
                <a:gd name="connsiteY9" fmla="*/ 43727 h 106095"/>
                <a:gd name="connsiteX10" fmla="*/ 59536 w 192046"/>
                <a:gd name="connsiteY10" fmla="*/ 41957 h 106095"/>
                <a:gd name="connsiteX11" fmla="*/ 77644 w 192046"/>
                <a:gd name="connsiteY11" fmla="*/ 49268 h 106095"/>
                <a:gd name="connsiteX12" fmla="*/ 81387 w 192046"/>
                <a:gd name="connsiteY12" fmla="*/ 46783 h 106095"/>
                <a:gd name="connsiteX13" fmla="*/ 87353 w 192046"/>
                <a:gd name="connsiteY13" fmla="*/ 47750 h 106095"/>
                <a:gd name="connsiteX14" fmla="*/ 93615 w 192046"/>
                <a:gd name="connsiteY14" fmla="*/ 50349 h 106095"/>
                <a:gd name="connsiteX15" fmla="*/ 95781 w 192046"/>
                <a:gd name="connsiteY15" fmla="*/ 43084 h 106095"/>
                <a:gd name="connsiteX16" fmla="*/ 88221 w 192046"/>
                <a:gd name="connsiteY16" fmla="*/ 38742 h 106095"/>
                <a:gd name="connsiteX17" fmla="*/ 97259 w 192046"/>
                <a:gd name="connsiteY17" fmla="*/ 27275 h 106095"/>
                <a:gd name="connsiteX18" fmla="*/ 106950 w 192046"/>
                <a:gd name="connsiteY18" fmla="*/ 26260 h 106095"/>
                <a:gd name="connsiteX19" fmla="*/ 109686 w 192046"/>
                <a:gd name="connsiteY19" fmla="*/ 22286 h 106095"/>
                <a:gd name="connsiteX20" fmla="*/ 117138 w 192046"/>
                <a:gd name="connsiteY20" fmla="*/ 15901 h 106095"/>
                <a:gd name="connsiteX21" fmla="*/ 119794 w 192046"/>
                <a:gd name="connsiteY21" fmla="*/ 10069 h 106095"/>
                <a:gd name="connsiteX22" fmla="*/ 123897 w 192046"/>
                <a:gd name="connsiteY22" fmla="*/ 95 h 106095"/>
                <a:gd name="connsiteX23" fmla="*/ 137424 w 192046"/>
                <a:gd name="connsiteY23" fmla="*/ 8280 h 106095"/>
                <a:gd name="connsiteX24" fmla="*/ 137163 w 192046"/>
                <a:gd name="connsiteY24" fmla="*/ 13073 h 106095"/>
                <a:gd name="connsiteX25" fmla="*/ 148708 w 192046"/>
                <a:gd name="connsiteY25" fmla="*/ 16947 h 106095"/>
                <a:gd name="connsiteX26" fmla="*/ 167720 w 192046"/>
                <a:gd name="connsiteY26" fmla="*/ 21152 h 106095"/>
                <a:gd name="connsiteX27" fmla="*/ 179764 w 192046"/>
                <a:gd name="connsiteY27" fmla="*/ 27947 h 106095"/>
                <a:gd name="connsiteX28" fmla="*/ 186540 w 192046"/>
                <a:gd name="connsiteY28" fmla="*/ 24515 h 106095"/>
                <a:gd name="connsiteX29" fmla="*/ 192020 w 192046"/>
                <a:gd name="connsiteY29" fmla="*/ 31513 h 106095"/>
                <a:gd name="connsiteX30" fmla="*/ 183207 w 192046"/>
                <a:gd name="connsiteY30" fmla="*/ 40680 h 106095"/>
                <a:gd name="connsiteX31" fmla="*/ 171955 w 192046"/>
                <a:gd name="connsiteY31" fmla="*/ 47803 h 106095"/>
                <a:gd name="connsiteX32" fmla="*/ 171920 w 192046"/>
                <a:gd name="connsiteY32" fmla="*/ 57148 h 106095"/>
                <a:gd name="connsiteX33" fmla="*/ 172136 w 192046"/>
                <a:gd name="connsiteY33" fmla="*/ 61195 h 106095"/>
                <a:gd name="connsiteX34" fmla="*/ 169190 w 192046"/>
                <a:gd name="connsiteY34" fmla="*/ 60443 h 106095"/>
                <a:gd name="connsiteX35" fmla="*/ 155093 w 192046"/>
                <a:gd name="connsiteY35" fmla="*/ 52789 h 106095"/>
                <a:gd name="connsiteX36" fmla="*/ 150469 w 192046"/>
                <a:gd name="connsiteY36" fmla="*/ 59170 h 106095"/>
                <a:gd name="connsiteX37" fmla="*/ 165909 w 192046"/>
                <a:gd name="connsiteY37" fmla="*/ 75934 h 106095"/>
                <a:gd name="connsiteX38" fmla="*/ 169508 w 192046"/>
                <a:gd name="connsiteY38" fmla="*/ 87544 h 106095"/>
                <a:gd name="connsiteX39" fmla="*/ 159520 w 192046"/>
                <a:gd name="connsiteY39" fmla="*/ 93594 h 106095"/>
                <a:gd name="connsiteX40" fmla="*/ 147972 w 192046"/>
                <a:gd name="connsiteY40" fmla="*/ 96123 h 106095"/>
                <a:gd name="connsiteX41" fmla="*/ 146052 w 192046"/>
                <a:gd name="connsiteY41" fmla="*/ 92557 h 106095"/>
                <a:gd name="connsiteX42" fmla="*/ 134812 w 192046"/>
                <a:gd name="connsiteY42" fmla="*/ 93051 h 106095"/>
                <a:gd name="connsiteX43" fmla="*/ 119706 w 192046"/>
                <a:gd name="connsiteY43" fmla="*/ 95854 h 106095"/>
                <a:gd name="connsiteX44" fmla="*/ 100936 w 192046"/>
                <a:gd name="connsiteY44" fmla="*/ 97030 h 106095"/>
                <a:gd name="connsiteX45" fmla="*/ 97775 w 192046"/>
                <a:gd name="connsiteY45" fmla="*/ 106092 h 106095"/>
                <a:gd name="connsiteX46" fmla="*/ 78159 w 192046"/>
                <a:gd name="connsiteY46" fmla="*/ 97265 h 106095"/>
                <a:gd name="connsiteX0" fmla="*/ 78159 w 192046"/>
                <a:gd name="connsiteY0" fmla="*/ 97265 h 106095"/>
                <a:gd name="connsiteX1" fmla="*/ 79320 w 192046"/>
                <a:gd name="connsiteY1" fmla="*/ 92891 h 106095"/>
                <a:gd name="connsiteX2" fmla="*/ 68107 w 192046"/>
                <a:gd name="connsiteY2" fmla="*/ 87296 h 106095"/>
                <a:gd name="connsiteX3" fmla="*/ 57682 w 192046"/>
                <a:gd name="connsiteY3" fmla="*/ 78387 h 106095"/>
                <a:gd name="connsiteX4" fmla="*/ 56298 w 192046"/>
                <a:gd name="connsiteY4" fmla="*/ 71321 h 106095"/>
                <a:gd name="connsiteX5" fmla="*/ 13687 w 192046"/>
                <a:gd name="connsiteY5" fmla="*/ 74969 h 106095"/>
                <a:gd name="connsiteX6" fmla="*/ 319 w 192046"/>
                <a:gd name="connsiteY6" fmla="*/ 63635 h 106095"/>
                <a:gd name="connsiteX7" fmla="*/ 1562 w 192046"/>
                <a:gd name="connsiteY7" fmla="*/ 50498 h 106095"/>
                <a:gd name="connsiteX8" fmla="*/ 47783 w 192046"/>
                <a:gd name="connsiteY8" fmla="*/ 56379 h 106095"/>
                <a:gd name="connsiteX9" fmla="*/ 49612 w 192046"/>
                <a:gd name="connsiteY9" fmla="*/ 43727 h 106095"/>
                <a:gd name="connsiteX10" fmla="*/ 59536 w 192046"/>
                <a:gd name="connsiteY10" fmla="*/ 41957 h 106095"/>
                <a:gd name="connsiteX11" fmla="*/ 77644 w 192046"/>
                <a:gd name="connsiteY11" fmla="*/ 49268 h 106095"/>
                <a:gd name="connsiteX12" fmla="*/ 81387 w 192046"/>
                <a:gd name="connsiteY12" fmla="*/ 46783 h 106095"/>
                <a:gd name="connsiteX13" fmla="*/ 87353 w 192046"/>
                <a:gd name="connsiteY13" fmla="*/ 47750 h 106095"/>
                <a:gd name="connsiteX14" fmla="*/ 93615 w 192046"/>
                <a:gd name="connsiteY14" fmla="*/ 50349 h 106095"/>
                <a:gd name="connsiteX15" fmla="*/ 95781 w 192046"/>
                <a:gd name="connsiteY15" fmla="*/ 43084 h 106095"/>
                <a:gd name="connsiteX16" fmla="*/ 88221 w 192046"/>
                <a:gd name="connsiteY16" fmla="*/ 38742 h 106095"/>
                <a:gd name="connsiteX17" fmla="*/ 97259 w 192046"/>
                <a:gd name="connsiteY17" fmla="*/ 27275 h 106095"/>
                <a:gd name="connsiteX18" fmla="*/ 106950 w 192046"/>
                <a:gd name="connsiteY18" fmla="*/ 26260 h 106095"/>
                <a:gd name="connsiteX19" fmla="*/ 109686 w 192046"/>
                <a:gd name="connsiteY19" fmla="*/ 22286 h 106095"/>
                <a:gd name="connsiteX20" fmla="*/ 117138 w 192046"/>
                <a:gd name="connsiteY20" fmla="*/ 15901 h 106095"/>
                <a:gd name="connsiteX21" fmla="*/ 119794 w 192046"/>
                <a:gd name="connsiteY21" fmla="*/ 10069 h 106095"/>
                <a:gd name="connsiteX22" fmla="*/ 123897 w 192046"/>
                <a:gd name="connsiteY22" fmla="*/ 95 h 106095"/>
                <a:gd name="connsiteX23" fmla="*/ 137424 w 192046"/>
                <a:gd name="connsiteY23" fmla="*/ 8280 h 106095"/>
                <a:gd name="connsiteX24" fmla="*/ 137163 w 192046"/>
                <a:gd name="connsiteY24" fmla="*/ 13073 h 106095"/>
                <a:gd name="connsiteX25" fmla="*/ 148708 w 192046"/>
                <a:gd name="connsiteY25" fmla="*/ 16947 h 106095"/>
                <a:gd name="connsiteX26" fmla="*/ 167720 w 192046"/>
                <a:gd name="connsiteY26" fmla="*/ 21152 h 106095"/>
                <a:gd name="connsiteX27" fmla="*/ 179764 w 192046"/>
                <a:gd name="connsiteY27" fmla="*/ 27947 h 106095"/>
                <a:gd name="connsiteX28" fmla="*/ 186540 w 192046"/>
                <a:gd name="connsiteY28" fmla="*/ 24515 h 106095"/>
                <a:gd name="connsiteX29" fmla="*/ 192020 w 192046"/>
                <a:gd name="connsiteY29" fmla="*/ 31513 h 106095"/>
                <a:gd name="connsiteX30" fmla="*/ 183207 w 192046"/>
                <a:gd name="connsiteY30" fmla="*/ 40680 h 106095"/>
                <a:gd name="connsiteX31" fmla="*/ 171955 w 192046"/>
                <a:gd name="connsiteY31" fmla="*/ 47803 h 106095"/>
                <a:gd name="connsiteX32" fmla="*/ 171920 w 192046"/>
                <a:gd name="connsiteY32" fmla="*/ 57148 h 106095"/>
                <a:gd name="connsiteX33" fmla="*/ 172136 w 192046"/>
                <a:gd name="connsiteY33" fmla="*/ 61195 h 106095"/>
                <a:gd name="connsiteX34" fmla="*/ 169190 w 192046"/>
                <a:gd name="connsiteY34" fmla="*/ 60443 h 106095"/>
                <a:gd name="connsiteX35" fmla="*/ 155093 w 192046"/>
                <a:gd name="connsiteY35" fmla="*/ 52789 h 106095"/>
                <a:gd name="connsiteX36" fmla="*/ 150469 w 192046"/>
                <a:gd name="connsiteY36" fmla="*/ 59170 h 106095"/>
                <a:gd name="connsiteX37" fmla="*/ 165909 w 192046"/>
                <a:gd name="connsiteY37" fmla="*/ 75934 h 106095"/>
                <a:gd name="connsiteX38" fmla="*/ 169508 w 192046"/>
                <a:gd name="connsiteY38" fmla="*/ 87544 h 106095"/>
                <a:gd name="connsiteX39" fmla="*/ 159520 w 192046"/>
                <a:gd name="connsiteY39" fmla="*/ 93594 h 106095"/>
                <a:gd name="connsiteX40" fmla="*/ 147972 w 192046"/>
                <a:gd name="connsiteY40" fmla="*/ 96123 h 106095"/>
                <a:gd name="connsiteX41" fmla="*/ 146052 w 192046"/>
                <a:gd name="connsiteY41" fmla="*/ 92557 h 106095"/>
                <a:gd name="connsiteX42" fmla="*/ 134812 w 192046"/>
                <a:gd name="connsiteY42" fmla="*/ 93051 h 106095"/>
                <a:gd name="connsiteX43" fmla="*/ 119706 w 192046"/>
                <a:gd name="connsiteY43" fmla="*/ 95854 h 106095"/>
                <a:gd name="connsiteX44" fmla="*/ 100936 w 192046"/>
                <a:gd name="connsiteY44" fmla="*/ 97030 h 106095"/>
                <a:gd name="connsiteX45" fmla="*/ 97775 w 192046"/>
                <a:gd name="connsiteY45" fmla="*/ 106092 h 106095"/>
                <a:gd name="connsiteX46" fmla="*/ 78159 w 192046"/>
                <a:gd name="connsiteY46" fmla="*/ 97265 h 106095"/>
                <a:gd name="connsiteX0" fmla="*/ 78017 w 191904"/>
                <a:gd name="connsiteY0" fmla="*/ 97265 h 106095"/>
                <a:gd name="connsiteX1" fmla="*/ 79178 w 191904"/>
                <a:gd name="connsiteY1" fmla="*/ 92891 h 106095"/>
                <a:gd name="connsiteX2" fmla="*/ 67965 w 191904"/>
                <a:gd name="connsiteY2" fmla="*/ 87296 h 106095"/>
                <a:gd name="connsiteX3" fmla="*/ 57540 w 191904"/>
                <a:gd name="connsiteY3" fmla="*/ 78387 h 106095"/>
                <a:gd name="connsiteX4" fmla="*/ 56156 w 191904"/>
                <a:gd name="connsiteY4" fmla="*/ 71321 h 106095"/>
                <a:gd name="connsiteX5" fmla="*/ 13545 w 191904"/>
                <a:gd name="connsiteY5" fmla="*/ 74969 h 106095"/>
                <a:gd name="connsiteX6" fmla="*/ 6925 w 191904"/>
                <a:gd name="connsiteY6" fmla="*/ 81316 h 106095"/>
                <a:gd name="connsiteX7" fmla="*/ 177 w 191904"/>
                <a:gd name="connsiteY7" fmla="*/ 63635 h 106095"/>
                <a:gd name="connsiteX8" fmla="*/ 1420 w 191904"/>
                <a:gd name="connsiteY8" fmla="*/ 50498 h 106095"/>
                <a:gd name="connsiteX9" fmla="*/ 47641 w 191904"/>
                <a:gd name="connsiteY9" fmla="*/ 56379 h 106095"/>
                <a:gd name="connsiteX10" fmla="*/ 49470 w 191904"/>
                <a:gd name="connsiteY10" fmla="*/ 43727 h 106095"/>
                <a:gd name="connsiteX11" fmla="*/ 59394 w 191904"/>
                <a:gd name="connsiteY11" fmla="*/ 41957 h 106095"/>
                <a:gd name="connsiteX12" fmla="*/ 77502 w 191904"/>
                <a:gd name="connsiteY12" fmla="*/ 49268 h 106095"/>
                <a:gd name="connsiteX13" fmla="*/ 81245 w 191904"/>
                <a:gd name="connsiteY13" fmla="*/ 46783 h 106095"/>
                <a:gd name="connsiteX14" fmla="*/ 87211 w 191904"/>
                <a:gd name="connsiteY14" fmla="*/ 47750 h 106095"/>
                <a:gd name="connsiteX15" fmla="*/ 93473 w 191904"/>
                <a:gd name="connsiteY15" fmla="*/ 50349 h 106095"/>
                <a:gd name="connsiteX16" fmla="*/ 95639 w 191904"/>
                <a:gd name="connsiteY16" fmla="*/ 43084 h 106095"/>
                <a:gd name="connsiteX17" fmla="*/ 88079 w 191904"/>
                <a:gd name="connsiteY17" fmla="*/ 38742 h 106095"/>
                <a:gd name="connsiteX18" fmla="*/ 97117 w 191904"/>
                <a:gd name="connsiteY18" fmla="*/ 27275 h 106095"/>
                <a:gd name="connsiteX19" fmla="*/ 106808 w 191904"/>
                <a:gd name="connsiteY19" fmla="*/ 26260 h 106095"/>
                <a:gd name="connsiteX20" fmla="*/ 109544 w 191904"/>
                <a:gd name="connsiteY20" fmla="*/ 22286 h 106095"/>
                <a:gd name="connsiteX21" fmla="*/ 116996 w 191904"/>
                <a:gd name="connsiteY21" fmla="*/ 15901 h 106095"/>
                <a:gd name="connsiteX22" fmla="*/ 119652 w 191904"/>
                <a:gd name="connsiteY22" fmla="*/ 10069 h 106095"/>
                <a:gd name="connsiteX23" fmla="*/ 123755 w 191904"/>
                <a:gd name="connsiteY23" fmla="*/ 95 h 106095"/>
                <a:gd name="connsiteX24" fmla="*/ 137282 w 191904"/>
                <a:gd name="connsiteY24" fmla="*/ 8280 h 106095"/>
                <a:gd name="connsiteX25" fmla="*/ 137021 w 191904"/>
                <a:gd name="connsiteY25" fmla="*/ 13073 h 106095"/>
                <a:gd name="connsiteX26" fmla="*/ 148566 w 191904"/>
                <a:gd name="connsiteY26" fmla="*/ 16947 h 106095"/>
                <a:gd name="connsiteX27" fmla="*/ 167578 w 191904"/>
                <a:gd name="connsiteY27" fmla="*/ 21152 h 106095"/>
                <a:gd name="connsiteX28" fmla="*/ 179622 w 191904"/>
                <a:gd name="connsiteY28" fmla="*/ 27947 h 106095"/>
                <a:gd name="connsiteX29" fmla="*/ 186398 w 191904"/>
                <a:gd name="connsiteY29" fmla="*/ 24515 h 106095"/>
                <a:gd name="connsiteX30" fmla="*/ 191878 w 191904"/>
                <a:gd name="connsiteY30" fmla="*/ 31513 h 106095"/>
                <a:gd name="connsiteX31" fmla="*/ 183065 w 191904"/>
                <a:gd name="connsiteY31" fmla="*/ 40680 h 106095"/>
                <a:gd name="connsiteX32" fmla="*/ 171813 w 191904"/>
                <a:gd name="connsiteY32" fmla="*/ 47803 h 106095"/>
                <a:gd name="connsiteX33" fmla="*/ 171778 w 191904"/>
                <a:gd name="connsiteY33" fmla="*/ 57148 h 106095"/>
                <a:gd name="connsiteX34" fmla="*/ 171994 w 191904"/>
                <a:gd name="connsiteY34" fmla="*/ 61195 h 106095"/>
                <a:gd name="connsiteX35" fmla="*/ 169048 w 191904"/>
                <a:gd name="connsiteY35" fmla="*/ 60443 h 106095"/>
                <a:gd name="connsiteX36" fmla="*/ 154951 w 191904"/>
                <a:gd name="connsiteY36" fmla="*/ 52789 h 106095"/>
                <a:gd name="connsiteX37" fmla="*/ 150327 w 191904"/>
                <a:gd name="connsiteY37" fmla="*/ 59170 h 106095"/>
                <a:gd name="connsiteX38" fmla="*/ 165767 w 191904"/>
                <a:gd name="connsiteY38" fmla="*/ 75934 h 106095"/>
                <a:gd name="connsiteX39" fmla="*/ 169366 w 191904"/>
                <a:gd name="connsiteY39" fmla="*/ 87544 h 106095"/>
                <a:gd name="connsiteX40" fmla="*/ 159378 w 191904"/>
                <a:gd name="connsiteY40" fmla="*/ 93594 h 106095"/>
                <a:gd name="connsiteX41" fmla="*/ 147830 w 191904"/>
                <a:gd name="connsiteY41" fmla="*/ 96123 h 106095"/>
                <a:gd name="connsiteX42" fmla="*/ 145910 w 191904"/>
                <a:gd name="connsiteY42" fmla="*/ 92557 h 106095"/>
                <a:gd name="connsiteX43" fmla="*/ 134670 w 191904"/>
                <a:gd name="connsiteY43" fmla="*/ 93051 h 106095"/>
                <a:gd name="connsiteX44" fmla="*/ 119564 w 191904"/>
                <a:gd name="connsiteY44" fmla="*/ 95854 h 106095"/>
                <a:gd name="connsiteX45" fmla="*/ 100794 w 191904"/>
                <a:gd name="connsiteY45" fmla="*/ 97030 h 106095"/>
                <a:gd name="connsiteX46" fmla="*/ 97633 w 191904"/>
                <a:gd name="connsiteY46" fmla="*/ 106092 h 106095"/>
                <a:gd name="connsiteX47" fmla="*/ 78017 w 191904"/>
                <a:gd name="connsiteY47" fmla="*/ 97265 h 106095"/>
                <a:gd name="connsiteX0" fmla="*/ 78875 w 192762"/>
                <a:gd name="connsiteY0" fmla="*/ 97265 h 106095"/>
                <a:gd name="connsiteX1" fmla="*/ 80036 w 192762"/>
                <a:gd name="connsiteY1" fmla="*/ 92891 h 106095"/>
                <a:gd name="connsiteX2" fmla="*/ 68823 w 192762"/>
                <a:gd name="connsiteY2" fmla="*/ 87296 h 106095"/>
                <a:gd name="connsiteX3" fmla="*/ 58398 w 192762"/>
                <a:gd name="connsiteY3" fmla="*/ 78387 h 106095"/>
                <a:gd name="connsiteX4" fmla="*/ 57014 w 192762"/>
                <a:gd name="connsiteY4" fmla="*/ 71321 h 106095"/>
                <a:gd name="connsiteX5" fmla="*/ 14403 w 192762"/>
                <a:gd name="connsiteY5" fmla="*/ 74969 h 106095"/>
                <a:gd name="connsiteX6" fmla="*/ 7783 w 192762"/>
                <a:gd name="connsiteY6" fmla="*/ 81316 h 106095"/>
                <a:gd name="connsiteX7" fmla="*/ 1035 w 192762"/>
                <a:gd name="connsiteY7" fmla="*/ 63635 h 106095"/>
                <a:gd name="connsiteX8" fmla="*/ 2278 w 192762"/>
                <a:gd name="connsiteY8" fmla="*/ 50498 h 106095"/>
                <a:gd name="connsiteX9" fmla="*/ 30359 w 192762"/>
                <a:gd name="connsiteY9" fmla="*/ 37132 h 106095"/>
                <a:gd name="connsiteX10" fmla="*/ 48499 w 192762"/>
                <a:gd name="connsiteY10" fmla="*/ 56379 h 106095"/>
                <a:gd name="connsiteX11" fmla="*/ 50328 w 192762"/>
                <a:gd name="connsiteY11" fmla="*/ 43727 h 106095"/>
                <a:gd name="connsiteX12" fmla="*/ 60252 w 192762"/>
                <a:gd name="connsiteY12" fmla="*/ 41957 h 106095"/>
                <a:gd name="connsiteX13" fmla="*/ 78360 w 192762"/>
                <a:gd name="connsiteY13" fmla="*/ 49268 h 106095"/>
                <a:gd name="connsiteX14" fmla="*/ 82103 w 192762"/>
                <a:gd name="connsiteY14" fmla="*/ 46783 h 106095"/>
                <a:gd name="connsiteX15" fmla="*/ 88069 w 192762"/>
                <a:gd name="connsiteY15" fmla="*/ 47750 h 106095"/>
                <a:gd name="connsiteX16" fmla="*/ 94331 w 192762"/>
                <a:gd name="connsiteY16" fmla="*/ 50349 h 106095"/>
                <a:gd name="connsiteX17" fmla="*/ 96497 w 192762"/>
                <a:gd name="connsiteY17" fmla="*/ 43084 h 106095"/>
                <a:gd name="connsiteX18" fmla="*/ 88937 w 192762"/>
                <a:gd name="connsiteY18" fmla="*/ 38742 h 106095"/>
                <a:gd name="connsiteX19" fmla="*/ 97975 w 192762"/>
                <a:gd name="connsiteY19" fmla="*/ 27275 h 106095"/>
                <a:gd name="connsiteX20" fmla="*/ 107666 w 192762"/>
                <a:gd name="connsiteY20" fmla="*/ 26260 h 106095"/>
                <a:gd name="connsiteX21" fmla="*/ 110402 w 192762"/>
                <a:gd name="connsiteY21" fmla="*/ 22286 h 106095"/>
                <a:gd name="connsiteX22" fmla="*/ 117854 w 192762"/>
                <a:gd name="connsiteY22" fmla="*/ 15901 h 106095"/>
                <a:gd name="connsiteX23" fmla="*/ 120510 w 192762"/>
                <a:gd name="connsiteY23" fmla="*/ 10069 h 106095"/>
                <a:gd name="connsiteX24" fmla="*/ 124613 w 192762"/>
                <a:gd name="connsiteY24" fmla="*/ 95 h 106095"/>
                <a:gd name="connsiteX25" fmla="*/ 138140 w 192762"/>
                <a:gd name="connsiteY25" fmla="*/ 8280 h 106095"/>
                <a:gd name="connsiteX26" fmla="*/ 137879 w 192762"/>
                <a:gd name="connsiteY26" fmla="*/ 13073 h 106095"/>
                <a:gd name="connsiteX27" fmla="*/ 149424 w 192762"/>
                <a:gd name="connsiteY27" fmla="*/ 16947 h 106095"/>
                <a:gd name="connsiteX28" fmla="*/ 168436 w 192762"/>
                <a:gd name="connsiteY28" fmla="*/ 21152 h 106095"/>
                <a:gd name="connsiteX29" fmla="*/ 180480 w 192762"/>
                <a:gd name="connsiteY29" fmla="*/ 27947 h 106095"/>
                <a:gd name="connsiteX30" fmla="*/ 187256 w 192762"/>
                <a:gd name="connsiteY30" fmla="*/ 24515 h 106095"/>
                <a:gd name="connsiteX31" fmla="*/ 192736 w 192762"/>
                <a:gd name="connsiteY31" fmla="*/ 31513 h 106095"/>
                <a:gd name="connsiteX32" fmla="*/ 183923 w 192762"/>
                <a:gd name="connsiteY32" fmla="*/ 40680 h 106095"/>
                <a:gd name="connsiteX33" fmla="*/ 172671 w 192762"/>
                <a:gd name="connsiteY33" fmla="*/ 47803 h 106095"/>
                <a:gd name="connsiteX34" fmla="*/ 172636 w 192762"/>
                <a:gd name="connsiteY34" fmla="*/ 57148 h 106095"/>
                <a:gd name="connsiteX35" fmla="*/ 172852 w 192762"/>
                <a:gd name="connsiteY35" fmla="*/ 61195 h 106095"/>
                <a:gd name="connsiteX36" fmla="*/ 169906 w 192762"/>
                <a:gd name="connsiteY36" fmla="*/ 60443 h 106095"/>
                <a:gd name="connsiteX37" fmla="*/ 155809 w 192762"/>
                <a:gd name="connsiteY37" fmla="*/ 52789 h 106095"/>
                <a:gd name="connsiteX38" fmla="*/ 151185 w 192762"/>
                <a:gd name="connsiteY38" fmla="*/ 59170 h 106095"/>
                <a:gd name="connsiteX39" fmla="*/ 166625 w 192762"/>
                <a:gd name="connsiteY39" fmla="*/ 75934 h 106095"/>
                <a:gd name="connsiteX40" fmla="*/ 170224 w 192762"/>
                <a:gd name="connsiteY40" fmla="*/ 87544 h 106095"/>
                <a:gd name="connsiteX41" fmla="*/ 160236 w 192762"/>
                <a:gd name="connsiteY41" fmla="*/ 93594 h 106095"/>
                <a:gd name="connsiteX42" fmla="*/ 148688 w 192762"/>
                <a:gd name="connsiteY42" fmla="*/ 96123 h 106095"/>
                <a:gd name="connsiteX43" fmla="*/ 146768 w 192762"/>
                <a:gd name="connsiteY43" fmla="*/ 92557 h 106095"/>
                <a:gd name="connsiteX44" fmla="*/ 135528 w 192762"/>
                <a:gd name="connsiteY44" fmla="*/ 93051 h 106095"/>
                <a:gd name="connsiteX45" fmla="*/ 120422 w 192762"/>
                <a:gd name="connsiteY45" fmla="*/ 95854 h 106095"/>
                <a:gd name="connsiteX46" fmla="*/ 101652 w 192762"/>
                <a:gd name="connsiteY46" fmla="*/ 97030 h 106095"/>
                <a:gd name="connsiteX47" fmla="*/ 98491 w 192762"/>
                <a:gd name="connsiteY47" fmla="*/ 106092 h 106095"/>
                <a:gd name="connsiteX48" fmla="*/ 78875 w 192762"/>
                <a:gd name="connsiteY48" fmla="*/ 97265 h 106095"/>
                <a:gd name="connsiteX0" fmla="*/ 78875 w 192762"/>
                <a:gd name="connsiteY0" fmla="*/ 97265 h 106095"/>
                <a:gd name="connsiteX1" fmla="*/ 80036 w 192762"/>
                <a:gd name="connsiteY1" fmla="*/ 92891 h 106095"/>
                <a:gd name="connsiteX2" fmla="*/ 68823 w 192762"/>
                <a:gd name="connsiteY2" fmla="*/ 87296 h 106095"/>
                <a:gd name="connsiteX3" fmla="*/ 58398 w 192762"/>
                <a:gd name="connsiteY3" fmla="*/ 78387 h 106095"/>
                <a:gd name="connsiteX4" fmla="*/ 57014 w 192762"/>
                <a:gd name="connsiteY4" fmla="*/ 71321 h 106095"/>
                <a:gd name="connsiteX5" fmla="*/ 14403 w 192762"/>
                <a:gd name="connsiteY5" fmla="*/ 74969 h 106095"/>
                <a:gd name="connsiteX6" fmla="*/ 7783 w 192762"/>
                <a:gd name="connsiteY6" fmla="*/ 81316 h 106095"/>
                <a:gd name="connsiteX7" fmla="*/ 1035 w 192762"/>
                <a:gd name="connsiteY7" fmla="*/ 63635 h 106095"/>
                <a:gd name="connsiteX8" fmla="*/ 2278 w 192762"/>
                <a:gd name="connsiteY8" fmla="*/ 50498 h 106095"/>
                <a:gd name="connsiteX9" fmla="*/ 30359 w 192762"/>
                <a:gd name="connsiteY9" fmla="*/ 37132 h 106095"/>
                <a:gd name="connsiteX10" fmla="*/ 50328 w 192762"/>
                <a:gd name="connsiteY10" fmla="*/ 43727 h 106095"/>
                <a:gd name="connsiteX11" fmla="*/ 60252 w 192762"/>
                <a:gd name="connsiteY11" fmla="*/ 41957 h 106095"/>
                <a:gd name="connsiteX12" fmla="*/ 78360 w 192762"/>
                <a:gd name="connsiteY12" fmla="*/ 49268 h 106095"/>
                <a:gd name="connsiteX13" fmla="*/ 82103 w 192762"/>
                <a:gd name="connsiteY13" fmla="*/ 46783 h 106095"/>
                <a:gd name="connsiteX14" fmla="*/ 88069 w 192762"/>
                <a:gd name="connsiteY14" fmla="*/ 47750 h 106095"/>
                <a:gd name="connsiteX15" fmla="*/ 94331 w 192762"/>
                <a:gd name="connsiteY15" fmla="*/ 50349 h 106095"/>
                <a:gd name="connsiteX16" fmla="*/ 96497 w 192762"/>
                <a:gd name="connsiteY16" fmla="*/ 43084 h 106095"/>
                <a:gd name="connsiteX17" fmla="*/ 88937 w 192762"/>
                <a:gd name="connsiteY17" fmla="*/ 38742 h 106095"/>
                <a:gd name="connsiteX18" fmla="*/ 97975 w 192762"/>
                <a:gd name="connsiteY18" fmla="*/ 27275 h 106095"/>
                <a:gd name="connsiteX19" fmla="*/ 107666 w 192762"/>
                <a:gd name="connsiteY19" fmla="*/ 26260 h 106095"/>
                <a:gd name="connsiteX20" fmla="*/ 110402 w 192762"/>
                <a:gd name="connsiteY20" fmla="*/ 22286 h 106095"/>
                <a:gd name="connsiteX21" fmla="*/ 117854 w 192762"/>
                <a:gd name="connsiteY21" fmla="*/ 15901 h 106095"/>
                <a:gd name="connsiteX22" fmla="*/ 120510 w 192762"/>
                <a:gd name="connsiteY22" fmla="*/ 10069 h 106095"/>
                <a:gd name="connsiteX23" fmla="*/ 124613 w 192762"/>
                <a:gd name="connsiteY23" fmla="*/ 95 h 106095"/>
                <a:gd name="connsiteX24" fmla="*/ 138140 w 192762"/>
                <a:gd name="connsiteY24" fmla="*/ 8280 h 106095"/>
                <a:gd name="connsiteX25" fmla="*/ 137879 w 192762"/>
                <a:gd name="connsiteY25" fmla="*/ 13073 h 106095"/>
                <a:gd name="connsiteX26" fmla="*/ 149424 w 192762"/>
                <a:gd name="connsiteY26" fmla="*/ 16947 h 106095"/>
                <a:gd name="connsiteX27" fmla="*/ 168436 w 192762"/>
                <a:gd name="connsiteY27" fmla="*/ 21152 h 106095"/>
                <a:gd name="connsiteX28" fmla="*/ 180480 w 192762"/>
                <a:gd name="connsiteY28" fmla="*/ 27947 h 106095"/>
                <a:gd name="connsiteX29" fmla="*/ 187256 w 192762"/>
                <a:gd name="connsiteY29" fmla="*/ 24515 h 106095"/>
                <a:gd name="connsiteX30" fmla="*/ 192736 w 192762"/>
                <a:gd name="connsiteY30" fmla="*/ 31513 h 106095"/>
                <a:gd name="connsiteX31" fmla="*/ 183923 w 192762"/>
                <a:gd name="connsiteY31" fmla="*/ 40680 h 106095"/>
                <a:gd name="connsiteX32" fmla="*/ 172671 w 192762"/>
                <a:gd name="connsiteY32" fmla="*/ 47803 h 106095"/>
                <a:gd name="connsiteX33" fmla="*/ 172636 w 192762"/>
                <a:gd name="connsiteY33" fmla="*/ 57148 h 106095"/>
                <a:gd name="connsiteX34" fmla="*/ 172852 w 192762"/>
                <a:gd name="connsiteY34" fmla="*/ 61195 h 106095"/>
                <a:gd name="connsiteX35" fmla="*/ 169906 w 192762"/>
                <a:gd name="connsiteY35" fmla="*/ 60443 h 106095"/>
                <a:gd name="connsiteX36" fmla="*/ 155809 w 192762"/>
                <a:gd name="connsiteY36" fmla="*/ 52789 h 106095"/>
                <a:gd name="connsiteX37" fmla="*/ 151185 w 192762"/>
                <a:gd name="connsiteY37" fmla="*/ 59170 h 106095"/>
                <a:gd name="connsiteX38" fmla="*/ 166625 w 192762"/>
                <a:gd name="connsiteY38" fmla="*/ 75934 h 106095"/>
                <a:gd name="connsiteX39" fmla="*/ 170224 w 192762"/>
                <a:gd name="connsiteY39" fmla="*/ 87544 h 106095"/>
                <a:gd name="connsiteX40" fmla="*/ 160236 w 192762"/>
                <a:gd name="connsiteY40" fmla="*/ 93594 h 106095"/>
                <a:gd name="connsiteX41" fmla="*/ 148688 w 192762"/>
                <a:gd name="connsiteY41" fmla="*/ 96123 h 106095"/>
                <a:gd name="connsiteX42" fmla="*/ 146768 w 192762"/>
                <a:gd name="connsiteY42" fmla="*/ 92557 h 106095"/>
                <a:gd name="connsiteX43" fmla="*/ 135528 w 192762"/>
                <a:gd name="connsiteY43" fmla="*/ 93051 h 106095"/>
                <a:gd name="connsiteX44" fmla="*/ 120422 w 192762"/>
                <a:gd name="connsiteY44" fmla="*/ 95854 h 106095"/>
                <a:gd name="connsiteX45" fmla="*/ 101652 w 192762"/>
                <a:gd name="connsiteY45" fmla="*/ 97030 h 106095"/>
                <a:gd name="connsiteX46" fmla="*/ 98491 w 192762"/>
                <a:gd name="connsiteY46" fmla="*/ 106092 h 106095"/>
                <a:gd name="connsiteX47" fmla="*/ 78875 w 192762"/>
                <a:gd name="connsiteY47" fmla="*/ 97265 h 106095"/>
                <a:gd name="connsiteX0" fmla="*/ 78875 w 192762"/>
                <a:gd name="connsiteY0" fmla="*/ 97265 h 106095"/>
                <a:gd name="connsiteX1" fmla="*/ 80036 w 192762"/>
                <a:gd name="connsiteY1" fmla="*/ 92891 h 106095"/>
                <a:gd name="connsiteX2" fmla="*/ 68823 w 192762"/>
                <a:gd name="connsiteY2" fmla="*/ 87296 h 106095"/>
                <a:gd name="connsiteX3" fmla="*/ 58398 w 192762"/>
                <a:gd name="connsiteY3" fmla="*/ 78387 h 106095"/>
                <a:gd name="connsiteX4" fmla="*/ 57014 w 192762"/>
                <a:gd name="connsiteY4" fmla="*/ 71321 h 106095"/>
                <a:gd name="connsiteX5" fmla="*/ 14403 w 192762"/>
                <a:gd name="connsiteY5" fmla="*/ 74969 h 106095"/>
                <a:gd name="connsiteX6" fmla="*/ 7783 w 192762"/>
                <a:gd name="connsiteY6" fmla="*/ 81316 h 106095"/>
                <a:gd name="connsiteX7" fmla="*/ 1035 w 192762"/>
                <a:gd name="connsiteY7" fmla="*/ 63635 h 106095"/>
                <a:gd name="connsiteX8" fmla="*/ 2278 w 192762"/>
                <a:gd name="connsiteY8" fmla="*/ 50498 h 106095"/>
                <a:gd name="connsiteX9" fmla="*/ 30359 w 192762"/>
                <a:gd name="connsiteY9" fmla="*/ 37132 h 106095"/>
                <a:gd name="connsiteX10" fmla="*/ 43580 w 192762"/>
                <a:gd name="connsiteY10" fmla="*/ 44276 h 106095"/>
                <a:gd name="connsiteX11" fmla="*/ 60252 w 192762"/>
                <a:gd name="connsiteY11" fmla="*/ 41957 h 106095"/>
                <a:gd name="connsiteX12" fmla="*/ 78360 w 192762"/>
                <a:gd name="connsiteY12" fmla="*/ 49268 h 106095"/>
                <a:gd name="connsiteX13" fmla="*/ 82103 w 192762"/>
                <a:gd name="connsiteY13" fmla="*/ 46783 h 106095"/>
                <a:gd name="connsiteX14" fmla="*/ 88069 w 192762"/>
                <a:gd name="connsiteY14" fmla="*/ 47750 h 106095"/>
                <a:gd name="connsiteX15" fmla="*/ 94331 w 192762"/>
                <a:gd name="connsiteY15" fmla="*/ 50349 h 106095"/>
                <a:gd name="connsiteX16" fmla="*/ 96497 w 192762"/>
                <a:gd name="connsiteY16" fmla="*/ 43084 h 106095"/>
                <a:gd name="connsiteX17" fmla="*/ 88937 w 192762"/>
                <a:gd name="connsiteY17" fmla="*/ 38742 h 106095"/>
                <a:gd name="connsiteX18" fmla="*/ 97975 w 192762"/>
                <a:gd name="connsiteY18" fmla="*/ 27275 h 106095"/>
                <a:gd name="connsiteX19" fmla="*/ 107666 w 192762"/>
                <a:gd name="connsiteY19" fmla="*/ 26260 h 106095"/>
                <a:gd name="connsiteX20" fmla="*/ 110402 w 192762"/>
                <a:gd name="connsiteY20" fmla="*/ 22286 h 106095"/>
                <a:gd name="connsiteX21" fmla="*/ 117854 w 192762"/>
                <a:gd name="connsiteY21" fmla="*/ 15901 h 106095"/>
                <a:gd name="connsiteX22" fmla="*/ 120510 w 192762"/>
                <a:gd name="connsiteY22" fmla="*/ 10069 h 106095"/>
                <a:gd name="connsiteX23" fmla="*/ 124613 w 192762"/>
                <a:gd name="connsiteY23" fmla="*/ 95 h 106095"/>
                <a:gd name="connsiteX24" fmla="*/ 138140 w 192762"/>
                <a:gd name="connsiteY24" fmla="*/ 8280 h 106095"/>
                <a:gd name="connsiteX25" fmla="*/ 137879 w 192762"/>
                <a:gd name="connsiteY25" fmla="*/ 13073 h 106095"/>
                <a:gd name="connsiteX26" fmla="*/ 149424 w 192762"/>
                <a:gd name="connsiteY26" fmla="*/ 16947 h 106095"/>
                <a:gd name="connsiteX27" fmla="*/ 168436 w 192762"/>
                <a:gd name="connsiteY27" fmla="*/ 21152 h 106095"/>
                <a:gd name="connsiteX28" fmla="*/ 180480 w 192762"/>
                <a:gd name="connsiteY28" fmla="*/ 27947 h 106095"/>
                <a:gd name="connsiteX29" fmla="*/ 187256 w 192762"/>
                <a:gd name="connsiteY29" fmla="*/ 24515 h 106095"/>
                <a:gd name="connsiteX30" fmla="*/ 192736 w 192762"/>
                <a:gd name="connsiteY30" fmla="*/ 31513 h 106095"/>
                <a:gd name="connsiteX31" fmla="*/ 183923 w 192762"/>
                <a:gd name="connsiteY31" fmla="*/ 40680 h 106095"/>
                <a:gd name="connsiteX32" fmla="*/ 172671 w 192762"/>
                <a:gd name="connsiteY32" fmla="*/ 47803 h 106095"/>
                <a:gd name="connsiteX33" fmla="*/ 172636 w 192762"/>
                <a:gd name="connsiteY33" fmla="*/ 57148 h 106095"/>
                <a:gd name="connsiteX34" fmla="*/ 172852 w 192762"/>
                <a:gd name="connsiteY34" fmla="*/ 61195 h 106095"/>
                <a:gd name="connsiteX35" fmla="*/ 169906 w 192762"/>
                <a:gd name="connsiteY35" fmla="*/ 60443 h 106095"/>
                <a:gd name="connsiteX36" fmla="*/ 155809 w 192762"/>
                <a:gd name="connsiteY36" fmla="*/ 52789 h 106095"/>
                <a:gd name="connsiteX37" fmla="*/ 151185 w 192762"/>
                <a:gd name="connsiteY37" fmla="*/ 59170 h 106095"/>
                <a:gd name="connsiteX38" fmla="*/ 166625 w 192762"/>
                <a:gd name="connsiteY38" fmla="*/ 75934 h 106095"/>
                <a:gd name="connsiteX39" fmla="*/ 170224 w 192762"/>
                <a:gd name="connsiteY39" fmla="*/ 87544 h 106095"/>
                <a:gd name="connsiteX40" fmla="*/ 160236 w 192762"/>
                <a:gd name="connsiteY40" fmla="*/ 93594 h 106095"/>
                <a:gd name="connsiteX41" fmla="*/ 148688 w 192762"/>
                <a:gd name="connsiteY41" fmla="*/ 96123 h 106095"/>
                <a:gd name="connsiteX42" fmla="*/ 146768 w 192762"/>
                <a:gd name="connsiteY42" fmla="*/ 92557 h 106095"/>
                <a:gd name="connsiteX43" fmla="*/ 135528 w 192762"/>
                <a:gd name="connsiteY43" fmla="*/ 93051 h 106095"/>
                <a:gd name="connsiteX44" fmla="*/ 120422 w 192762"/>
                <a:gd name="connsiteY44" fmla="*/ 95854 h 106095"/>
                <a:gd name="connsiteX45" fmla="*/ 101652 w 192762"/>
                <a:gd name="connsiteY45" fmla="*/ 97030 h 106095"/>
                <a:gd name="connsiteX46" fmla="*/ 98491 w 192762"/>
                <a:gd name="connsiteY46" fmla="*/ 106092 h 106095"/>
                <a:gd name="connsiteX47" fmla="*/ 78875 w 192762"/>
                <a:gd name="connsiteY47" fmla="*/ 97265 h 106095"/>
                <a:gd name="connsiteX0" fmla="*/ 78875 w 192762"/>
                <a:gd name="connsiteY0" fmla="*/ 97265 h 106095"/>
                <a:gd name="connsiteX1" fmla="*/ 80036 w 192762"/>
                <a:gd name="connsiteY1" fmla="*/ 92891 h 106095"/>
                <a:gd name="connsiteX2" fmla="*/ 68823 w 192762"/>
                <a:gd name="connsiteY2" fmla="*/ 87296 h 106095"/>
                <a:gd name="connsiteX3" fmla="*/ 58398 w 192762"/>
                <a:gd name="connsiteY3" fmla="*/ 78387 h 106095"/>
                <a:gd name="connsiteX4" fmla="*/ 40471 w 192762"/>
                <a:gd name="connsiteY4" fmla="*/ 81797 h 106095"/>
                <a:gd name="connsiteX5" fmla="*/ 14403 w 192762"/>
                <a:gd name="connsiteY5" fmla="*/ 74969 h 106095"/>
                <a:gd name="connsiteX6" fmla="*/ 7783 w 192762"/>
                <a:gd name="connsiteY6" fmla="*/ 81316 h 106095"/>
                <a:gd name="connsiteX7" fmla="*/ 1035 w 192762"/>
                <a:gd name="connsiteY7" fmla="*/ 63635 h 106095"/>
                <a:gd name="connsiteX8" fmla="*/ 2278 w 192762"/>
                <a:gd name="connsiteY8" fmla="*/ 50498 h 106095"/>
                <a:gd name="connsiteX9" fmla="*/ 30359 w 192762"/>
                <a:gd name="connsiteY9" fmla="*/ 37132 h 106095"/>
                <a:gd name="connsiteX10" fmla="*/ 43580 w 192762"/>
                <a:gd name="connsiteY10" fmla="*/ 44276 h 106095"/>
                <a:gd name="connsiteX11" fmla="*/ 60252 w 192762"/>
                <a:gd name="connsiteY11" fmla="*/ 41957 h 106095"/>
                <a:gd name="connsiteX12" fmla="*/ 78360 w 192762"/>
                <a:gd name="connsiteY12" fmla="*/ 49268 h 106095"/>
                <a:gd name="connsiteX13" fmla="*/ 82103 w 192762"/>
                <a:gd name="connsiteY13" fmla="*/ 46783 h 106095"/>
                <a:gd name="connsiteX14" fmla="*/ 88069 w 192762"/>
                <a:gd name="connsiteY14" fmla="*/ 47750 h 106095"/>
                <a:gd name="connsiteX15" fmla="*/ 94331 w 192762"/>
                <a:gd name="connsiteY15" fmla="*/ 50349 h 106095"/>
                <a:gd name="connsiteX16" fmla="*/ 96497 w 192762"/>
                <a:gd name="connsiteY16" fmla="*/ 43084 h 106095"/>
                <a:gd name="connsiteX17" fmla="*/ 88937 w 192762"/>
                <a:gd name="connsiteY17" fmla="*/ 38742 h 106095"/>
                <a:gd name="connsiteX18" fmla="*/ 97975 w 192762"/>
                <a:gd name="connsiteY18" fmla="*/ 27275 h 106095"/>
                <a:gd name="connsiteX19" fmla="*/ 107666 w 192762"/>
                <a:gd name="connsiteY19" fmla="*/ 26260 h 106095"/>
                <a:gd name="connsiteX20" fmla="*/ 110402 w 192762"/>
                <a:gd name="connsiteY20" fmla="*/ 22286 h 106095"/>
                <a:gd name="connsiteX21" fmla="*/ 117854 w 192762"/>
                <a:gd name="connsiteY21" fmla="*/ 15901 h 106095"/>
                <a:gd name="connsiteX22" fmla="*/ 120510 w 192762"/>
                <a:gd name="connsiteY22" fmla="*/ 10069 h 106095"/>
                <a:gd name="connsiteX23" fmla="*/ 124613 w 192762"/>
                <a:gd name="connsiteY23" fmla="*/ 95 h 106095"/>
                <a:gd name="connsiteX24" fmla="*/ 138140 w 192762"/>
                <a:gd name="connsiteY24" fmla="*/ 8280 h 106095"/>
                <a:gd name="connsiteX25" fmla="*/ 137879 w 192762"/>
                <a:gd name="connsiteY25" fmla="*/ 13073 h 106095"/>
                <a:gd name="connsiteX26" fmla="*/ 149424 w 192762"/>
                <a:gd name="connsiteY26" fmla="*/ 16947 h 106095"/>
                <a:gd name="connsiteX27" fmla="*/ 168436 w 192762"/>
                <a:gd name="connsiteY27" fmla="*/ 21152 h 106095"/>
                <a:gd name="connsiteX28" fmla="*/ 180480 w 192762"/>
                <a:gd name="connsiteY28" fmla="*/ 27947 h 106095"/>
                <a:gd name="connsiteX29" fmla="*/ 187256 w 192762"/>
                <a:gd name="connsiteY29" fmla="*/ 24515 h 106095"/>
                <a:gd name="connsiteX30" fmla="*/ 192736 w 192762"/>
                <a:gd name="connsiteY30" fmla="*/ 31513 h 106095"/>
                <a:gd name="connsiteX31" fmla="*/ 183923 w 192762"/>
                <a:gd name="connsiteY31" fmla="*/ 40680 h 106095"/>
                <a:gd name="connsiteX32" fmla="*/ 172671 w 192762"/>
                <a:gd name="connsiteY32" fmla="*/ 47803 h 106095"/>
                <a:gd name="connsiteX33" fmla="*/ 172636 w 192762"/>
                <a:gd name="connsiteY33" fmla="*/ 57148 h 106095"/>
                <a:gd name="connsiteX34" fmla="*/ 172852 w 192762"/>
                <a:gd name="connsiteY34" fmla="*/ 61195 h 106095"/>
                <a:gd name="connsiteX35" fmla="*/ 169906 w 192762"/>
                <a:gd name="connsiteY35" fmla="*/ 60443 h 106095"/>
                <a:gd name="connsiteX36" fmla="*/ 155809 w 192762"/>
                <a:gd name="connsiteY36" fmla="*/ 52789 h 106095"/>
                <a:gd name="connsiteX37" fmla="*/ 151185 w 192762"/>
                <a:gd name="connsiteY37" fmla="*/ 59170 h 106095"/>
                <a:gd name="connsiteX38" fmla="*/ 166625 w 192762"/>
                <a:gd name="connsiteY38" fmla="*/ 75934 h 106095"/>
                <a:gd name="connsiteX39" fmla="*/ 170224 w 192762"/>
                <a:gd name="connsiteY39" fmla="*/ 87544 h 106095"/>
                <a:gd name="connsiteX40" fmla="*/ 160236 w 192762"/>
                <a:gd name="connsiteY40" fmla="*/ 93594 h 106095"/>
                <a:gd name="connsiteX41" fmla="*/ 148688 w 192762"/>
                <a:gd name="connsiteY41" fmla="*/ 96123 h 106095"/>
                <a:gd name="connsiteX42" fmla="*/ 146768 w 192762"/>
                <a:gd name="connsiteY42" fmla="*/ 92557 h 106095"/>
                <a:gd name="connsiteX43" fmla="*/ 135528 w 192762"/>
                <a:gd name="connsiteY43" fmla="*/ 93051 h 106095"/>
                <a:gd name="connsiteX44" fmla="*/ 120422 w 192762"/>
                <a:gd name="connsiteY44" fmla="*/ 95854 h 106095"/>
                <a:gd name="connsiteX45" fmla="*/ 101652 w 192762"/>
                <a:gd name="connsiteY45" fmla="*/ 97030 h 106095"/>
                <a:gd name="connsiteX46" fmla="*/ 98491 w 192762"/>
                <a:gd name="connsiteY46" fmla="*/ 106092 h 106095"/>
                <a:gd name="connsiteX47" fmla="*/ 78875 w 192762"/>
                <a:gd name="connsiteY47" fmla="*/ 97265 h 106095"/>
                <a:gd name="connsiteX0" fmla="*/ 78875 w 192762"/>
                <a:gd name="connsiteY0" fmla="*/ 97265 h 106095"/>
                <a:gd name="connsiteX1" fmla="*/ 80036 w 192762"/>
                <a:gd name="connsiteY1" fmla="*/ 92891 h 106095"/>
                <a:gd name="connsiteX2" fmla="*/ 68823 w 192762"/>
                <a:gd name="connsiteY2" fmla="*/ 87296 h 106095"/>
                <a:gd name="connsiteX3" fmla="*/ 41692 w 192762"/>
                <a:gd name="connsiteY3" fmla="*/ 89594 h 106095"/>
                <a:gd name="connsiteX4" fmla="*/ 40471 w 192762"/>
                <a:gd name="connsiteY4" fmla="*/ 81797 h 106095"/>
                <a:gd name="connsiteX5" fmla="*/ 14403 w 192762"/>
                <a:gd name="connsiteY5" fmla="*/ 74969 h 106095"/>
                <a:gd name="connsiteX6" fmla="*/ 7783 w 192762"/>
                <a:gd name="connsiteY6" fmla="*/ 81316 h 106095"/>
                <a:gd name="connsiteX7" fmla="*/ 1035 w 192762"/>
                <a:gd name="connsiteY7" fmla="*/ 63635 h 106095"/>
                <a:gd name="connsiteX8" fmla="*/ 2278 w 192762"/>
                <a:gd name="connsiteY8" fmla="*/ 50498 h 106095"/>
                <a:gd name="connsiteX9" fmla="*/ 30359 w 192762"/>
                <a:gd name="connsiteY9" fmla="*/ 37132 h 106095"/>
                <a:gd name="connsiteX10" fmla="*/ 43580 w 192762"/>
                <a:gd name="connsiteY10" fmla="*/ 44276 h 106095"/>
                <a:gd name="connsiteX11" fmla="*/ 60252 w 192762"/>
                <a:gd name="connsiteY11" fmla="*/ 41957 h 106095"/>
                <a:gd name="connsiteX12" fmla="*/ 78360 w 192762"/>
                <a:gd name="connsiteY12" fmla="*/ 49268 h 106095"/>
                <a:gd name="connsiteX13" fmla="*/ 82103 w 192762"/>
                <a:gd name="connsiteY13" fmla="*/ 46783 h 106095"/>
                <a:gd name="connsiteX14" fmla="*/ 88069 w 192762"/>
                <a:gd name="connsiteY14" fmla="*/ 47750 h 106095"/>
                <a:gd name="connsiteX15" fmla="*/ 94331 w 192762"/>
                <a:gd name="connsiteY15" fmla="*/ 50349 h 106095"/>
                <a:gd name="connsiteX16" fmla="*/ 96497 w 192762"/>
                <a:gd name="connsiteY16" fmla="*/ 43084 h 106095"/>
                <a:gd name="connsiteX17" fmla="*/ 88937 w 192762"/>
                <a:gd name="connsiteY17" fmla="*/ 38742 h 106095"/>
                <a:gd name="connsiteX18" fmla="*/ 97975 w 192762"/>
                <a:gd name="connsiteY18" fmla="*/ 27275 h 106095"/>
                <a:gd name="connsiteX19" fmla="*/ 107666 w 192762"/>
                <a:gd name="connsiteY19" fmla="*/ 26260 h 106095"/>
                <a:gd name="connsiteX20" fmla="*/ 110402 w 192762"/>
                <a:gd name="connsiteY20" fmla="*/ 22286 h 106095"/>
                <a:gd name="connsiteX21" fmla="*/ 117854 w 192762"/>
                <a:gd name="connsiteY21" fmla="*/ 15901 h 106095"/>
                <a:gd name="connsiteX22" fmla="*/ 120510 w 192762"/>
                <a:gd name="connsiteY22" fmla="*/ 10069 h 106095"/>
                <a:gd name="connsiteX23" fmla="*/ 124613 w 192762"/>
                <a:gd name="connsiteY23" fmla="*/ 95 h 106095"/>
                <a:gd name="connsiteX24" fmla="*/ 138140 w 192762"/>
                <a:gd name="connsiteY24" fmla="*/ 8280 h 106095"/>
                <a:gd name="connsiteX25" fmla="*/ 137879 w 192762"/>
                <a:gd name="connsiteY25" fmla="*/ 13073 h 106095"/>
                <a:gd name="connsiteX26" fmla="*/ 149424 w 192762"/>
                <a:gd name="connsiteY26" fmla="*/ 16947 h 106095"/>
                <a:gd name="connsiteX27" fmla="*/ 168436 w 192762"/>
                <a:gd name="connsiteY27" fmla="*/ 21152 h 106095"/>
                <a:gd name="connsiteX28" fmla="*/ 180480 w 192762"/>
                <a:gd name="connsiteY28" fmla="*/ 27947 h 106095"/>
                <a:gd name="connsiteX29" fmla="*/ 187256 w 192762"/>
                <a:gd name="connsiteY29" fmla="*/ 24515 h 106095"/>
                <a:gd name="connsiteX30" fmla="*/ 192736 w 192762"/>
                <a:gd name="connsiteY30" fmla="*/ 31513 h 106095"/>
                <a:gd name="connsiteX31" fmla="*/ 183923 w 192762"/>
                <a:gd name="connsiteY31" fmla="*/ 40680 h 106095"/>
                <a:gd name="connsiteX32" fmla="*/ 172671 w 192762"/>
                <a:gd name="connsiteY32" fmla="*/ 47803 h 106095"/>
                <a:gd name="connsiteX33" fmla="*/ 172636 w 192762"/>
                <a:gd name="connsiteY33" fmla="*/ 57148 h 106095"/>
                <a:gd name="connsiteX34" fmla="*/ 172852 w 192762"/>
                <a:gd name="connsiteY34" fmla="*/ 61195 h 106095"/>
                <a:gd name="connsiteX35" fmla="*/ 169906 w 192762"/>
                <a:gd name="connsiteY35" fmla="*/ 60443 h 106095"/>
                <a:gd name="connsiteX36" fmla="*/ 155809 w 192762"/>
                <a:gd name="connsiteY36" fmla="*/ 52789 h 106095"/>
                <a:gd name="connsiteX37" fmla="*/ 151185 w 192762"/>
                <a:gd name="connsiteY37" fmla="*/ 59170 h 106095"/>
                <a:gd name="connsiteX38" fmla="*/ 166625 w 192762"/>
                <a:gd name="connsiteY38" fmla="*/ 75934 h 106095"/>
                <a:gd name="connsiteX39" fmla="*/ 170224 w 192762"/>
                <a:gd name="connsiteY39" fmla="*/ 87544 h 106095"/>
                <a:gd name="connsiteX40" fmla="*/ 160236 w 192762"/>
                <a:gd name="connsiteY40" fmla="*/ 93594 h 106095"/>
                <a:gd name="connsiteX41" fmla="*/ 148688 w 192762"/>
                <a:gd name="connsiteY41" fmla="*/ 96123 h 106095"/>
                <a:gd name="connsiteX42" fmla="*/ 146768 w 192762"/>
                <a:gd name="connsiteY42" fmla="*/ 92557 h 106095"/>
                <a:gd name="connsiteX43" fmla="*/ 135528 w 192762"/>
                <a:gd name="connsiteY43" fmla="*/ 93051 h 106095"/>
                <a:gd name="connsiteX44" fmla="*/ 120422 w 192762"/>
                <a:gd name="connsiteY44" fmla="*/ 95854 h 106095"/>
                <a:gd name="connsiteX45" fmla="*/ 101652 w 192762"/>
                <a:gd name="connsiteY45" fmla="*/ 97030 h 106095"/>
                <a:gd name="connsiteX46" fmla="*/ 98491 w 192762"/>
                <a:gd name="connsiteY46" fmla="*/ 106092 h 106095"/>
                <a:gd name="connsiteX47" fmla="*/ 78875 w 192762"/>
                <a:gd name="connsiteY47" fmla="*/ 97265 h 106095"/>
                <a:gd name="connsiteX0" fmla="*/ 78875 w 192762"/>
                <a:gd name="connsiteY0" fmla="*/ 97265 h 106095"/>
                <a:gd name="connsiteX1" fmla="*/ 80036 w 192762"/>
                <a:gd name="connsiteY1" fmla="*/ 92891 h 106095"/>
                <a:gd name="connsiteX2" fmla="*/ 56585 w 192762"/>
                <a:gd name="connsiteY2" fmla="*/ 90384 h 106095"/>
                <a:gd name="connsiteX3" fmla="*/ 41692 w 192762"/>
                <a:gd name="connsiteY3" fmla="*/ 89594 h 106095"/>
                <a:gd name="connsiteX4" fmla="*/ 40471 w 192762"/>
                <a:gd name="connsiteY4" fmla="*/ 81797 h 106095"/>
                <a:gd name="connsiteX5" fmla="*/ 14403 w 192762"/>
                <a:gd name="connsiteY5" fmla="*/ 74969 h 106095"/>
                <a:gd name="connsiteX6" fmla="*/ 7783 w 192762"/>
                <a:gd name="connsiteY6" fmla="*/ 81316 h 106095"/>
                <a:gd name="connsiteX7" fmla="*/ 1035 w 192762"/>
                <a:gd name="connsiteY7" fmla="*/ 63635 h 106095"/>
                <a:gd name="connsiteX8" fmla="*/ 2278 w 192762"/>
                <a:gd name="connsiteY8" fmla="*/ 50498 h 106095"/>
                <a:gd name="connsiteX9" fmla="*/ 30359 w 192762"/>
                <a:gd name="connsiteY9" fmla="*/ 37132 h 106095"/>
                <a:gd name="connsiteX10" fmla="*/ 43580 w 192762"/>
                <a:gd name="connsiteY10" fmla="*/ 44276 h 106095"/>
                <a:gd name="connsiteX11" fmla="*/ 60252 w 192762"/>
                <a:gd name="connsiteY11" fmla="*/ 41957 h 106095"/>
                <a:gd name="connsiteX12" fmla="*/ 78360 w 192762"/>
                <a:gd name="connsiteY12" fmla="*/ 49268 h 106095"/>
                <a:gd name="connsiteX13" fmla="*/ 82103 w 192762"/>
                <a:gd name="connsiteY13" fmla="*/ 46783 h 106095"/>
                <a:gd name="connsiteX14" fmla="*/ 88069 w 192762"/>
                <a:gd name="connsiteY14" fmla="*/ 47750 h 106095"/>
                <a:gd name="connsiteX15" fmla="*/ 94331 w 192762"/>
                <a:gd name="connsiteY15" fmla="*/ 50349 h 106095"/>
                <a:gd name="connsiteX16" fmla="*/ 96497 w 192762"/>
                <a:gd name="connsiteY16" fmla="*/ 43084 h 106095"/>
                <a:gd name="connsiteX17" fmla="*/ 88937 w 192762"/>
                <a:gd name="connsiteY17" fmla="*/ 38742 h 106095"/>
                <a:gd name="connsiteX18" fmla="*/ 97975 w 192762"/>
                <a:gd name="connsiteY18" fmla="*/ 27275 h 106095"/>
                <a:gd name="connsiteX19" fmla="*/ 107666 w 192762"/>
                <a:gd name="connsiteY19" fmla="*/ 26260 h 106095"/>
                <a:gd name="connsiteX20" fmla="*/ 110402 w 192762"/>
                <a:gd name="connsiteY20" fmla="*/ 22286 h 106095"/>
                <a:gd name="connsiteX21" fmla="*/ 117854 w 192762"/>
                <a:gd name="connsiteY21" fmla="*/ 15901 h 106095"/>
                <a:gd name="connsiteX22" fmla="*/ 120510 w 192762"/>
                <a:gd name="connsiteY22" fmla="*/ 10069 h 106095"/>
                <a:gd name="connsiteX23" fmla="*/ 124613 w 192762"/>
                <a:gd name="connsiteY23" fmla="*/ 95 h 106095"/>
                <a:gd name="connsiteX24" fmla="*/ 138140 w 192762"/>
                <a:gd name="connsiteY24" fmla="*/ 8280 h 106095"/>
                <a:gd name="connsiteX25" fmla="*/ 137879 w 192762"/>
                <a:gd name="connsiteY25" fmla="*/ 13073 h 106095"/>
                <a:gd name="connsiteX26" fmla="*/ 149424 w 192762"/>
                <a:gd name="connsiteY26" fmla="*/ 16947 h 106095"/>
                <a:gd name="connsiteX27" fmla="*/ 168436 w 192762"/>
                <a:gd name="connsiteY27" fmla="*/ 21152 h 106095"/>
                <a:gd name="connsiteX28" fmla="*/ 180480 w 192762"/>
                <a:gd name="connsiteY28" fmla="*/ 27947 h 106095"/>
                <a:gd name="connsiteX29" fmla="*/ 187256 w 192762"/>
                <a:gd name="connsiteY29" fmla="*/ 24515 h 106095"/>
                <a:gd name="connsiteX30" fmla="*/ 192736 w 192762"/>
                <a:gd name="connsiteY30" fmla="*/ 31513 h 106095"/>
                <a:gd name="connsiteX31" fmla="*/ 183923 w 192762"/>
                <a:gd name="connsiteY31" fmla="*/ 40680 h 106095"/>
                <a:gd name="connsiteX32" fmla="*/ 172671 w 192762"/>
                <a:gd name="connsiteY32" fmla="*/ 47803 h 106095"/>
                <a:gd name="connsiteX33" fmla="*/ 172636 w 192762"/>
                <a:gd name="connsiteY33" fmla="*/ 57148 h 106095"/>
                <a:gd name="connsiteX34" fmla="*/ 172852 w 192762"/>
                <a:gd name="connsiteY34" fmla="*/ 61195 h 106095"/>
                <a:gd name="connsiteX35" fmla="*/ 169906 w 192762"/>
                <a:gd name="connsiteY35" fmla="*/ 60443 h 106095"/>
                <a:gd name="connsiteX36" fmla="*/ 155809 w 192762"/>
                <a:gd name="connsiteY36" fmla="*/ 52789 h 106095"/>
                <a:gd name="connsiteX37" fmla="*/ 151185 w 192762"/>
                <a:gd name="connsiteY37" fmla="*/ 59170 h 106095"/>
                <a:gd name="connsiteX38" fmla="*/ 166625 w 192762"/>
                <a:gd name="connsiteY38" fmla="*/ 75934 h 106095"/>
                <a:gd name="connsiteX39" fmla="*/ 170224 w 192762"/>
                <a:gd name="connsiteY39" fmla="*/ 87544 h 106095"/>
                <a:gd name="connsiteX40" fmla="*/ 160236 w 192762"/>
                <a:gd name="connsiteY40" fmla="*/ 93594 h 106095"/>
                <a:gd name="connsiteX41" fmla="*/ 148688 w 192762"/>
                <a:gd name="connsiteY41" fmla="*/ 96123 h 106095"/>
                <a:gd name="connsiteX42" fmla="*/ 146768 w 192762"/>
                <a:gd name="connsiteY42" fmla="*/ 92557 h 106095"/>
                <a:gd name="connsiteX43" fmla="*/ 135528 w 192762"/>
                <a:gd name="connsiteY43" fmla="*/ 93051 h 106095"/>
                <a:gd name="connsiteX44" fmla="*/ 120422 w 192762"/>
                <a:gd name="connsiteY44" fmla="*/ 95854 h 106095"/>
                <a:gd name="connsiteX45" fmla="*/ 101652 w 192762"/>
                <a:gd name="connsiteY45" fmla="*/ 97030 h 106095"/>
                <a:gd name="connsiteX46" fmla="*/ 98491 w 192762"/>
                <a:gd name="connsiteY46" fmla="*/ 106092 h 106095"/>
                <a:gd name="connsiteX47" fmla="*/ 78875 w 192762"/>
                <a:gd name="connsiteY47" fmla="*/ 97265 h 106095"/>
                <a:gd name="connsiteX0" fmla="*/ 78875 w 192762"/>
                <a:gd name="connsiteY0" fmla="*/ 97265 h 106095"/>
                <a:gd name="connsiteX1" fmla="*/ 67627 w 192762"/>
                <a:gd name="connsiteY1" fmla="*/ 95049 h 106095"/>
                <a:gd name="connsiteX2" fmla="*/ 56585 w 192762"/>
                <a:gd name="connsiteY2" fmla="*/ 90384 h 106095"/>
                <a:gd name="connsiteX3" fmla="*/ 41692 w 192762"/>
                <a:gd name="connsiteY3" fmla="*/ 89594 h 106095"/>
                <a:gd name="connsiteX4" fmla="*/ 40471 w 192762"/>
                <a:gd name="connsiteY4" fmla="*/ 81797 h 106095"/>
                <a:gd name="connsiteX5" fmla="*/ 14403 w 192762"/>
                <a:gd name="connsiteY5" fmla="*/ 74969 h 106095"/>
                <a:gd name="connsiteX6" fmla="*/ 7783 w 192762"/>
                <a:gd name="connsiteY6" fmla="*/ 81316 h 106095"/>
                <a:gd name="connsiteX7" fmla="*/ 1035 w 192762"/>
                <a:gd name="connsiteY7" fmla="*/ 63635 h 106095"/>
                <a:gd name="connsiteX8" fmla="*/ 2278 w 192762"/>
                <a:gd name="connsiteY8" fmla="*/ 50498 h 106095"/>
                <a:gd name="connsiteX9" fmla="*/ 30359 w 192762"/>
                <a:gd name="connsiteY9" fmla="*/ 37132 h 106095"/>
                <a:gd name="connsiteX10" fmla="*/ 43580 w 192762"/>
                <a:gd name="connsiteY10" fmla="*/ 44276 h 106095"/>
                <a:gd name="connsiteX11" fmla="*/ 60252 w 192762"/>
                <a:gd name="connsiteY11" fmla="*/ 41957 h 106095"/>
                <a:gd name="connsiteX12" fmla="*/ 78360 w 192762"/>
                <a:gd name="connsiteY12" fmla="*/ 49268 h 106095"/>
                <a:gd name="connsiteX13" fmla="*/ 82103 w 192762"/>
                <a:gd name="connsiteY13" fmla="*/ 46783 h 106095"/>
                <a:gd name="connsiteX14" fmla="*/ 88069 w 192762"/>
                <a:gd name="connsiteY14" fmla="*/ 47750 h 106095"/>
                <a:gd name="connsiteX15" fmla="*/ 94331 w 192762"/>
                <a:gd name="connsiteY15" fmla="*/ 50349 h 106095"/>
                <a:gd name="connsiteX16" fmla="*/ 96497 w 192762"/>
                <a:gd name="connsiteY16" fmla="*/ 43084 h 106095"/>
                <a:gd name="connsiteX17" fmla="*/ 88937 w 192762"/>
                <a:gd name="connsiteY17" fmla="*/ 38742 h 106095"/>
                <a:gd name="connsiteX18" fmla="*/ 97975 w 192762"/>
                <a:gd name="connsiteY18" fmla="*/ 27275 h 106095"/>
                <a:gd name="connsiteX19" fmla="*/ 107666 w 192762"/>
                <a:gd name="connsiteY19" fmla="*/ 26260 h 106095"/>
                <a:gd name="connsiteX20" fmla="*/ 110402 w 192762"/>
                <a:gd name="connsiteY20" fmla="*/ 22286 h 106095"/>
                <a:gd name="connsiteX21" fmla="*/ 117854 w 192762"/>
                <a:gd name="connsiteY21" fmla="*/ 15901 h 106095"/>
                <a:gd name="connsiteX22" fmla="*/ 120510 w 192762"/>
                <a:gd name="connsiteY22" fmla="*/ 10069 h 106095"/>
                <a:gd name="connsiteX23" fmla="*/ 124613 w 192762"/>
                <a:gd name="connsiteY23" fmla="*/ 95 h 106095"/>
                <a:gd name="connsiteX24" fmla="*/ 138140 w 192762"/>
                <a:gd name="connsiteY24" fmla="*/ 8280 h 106095"/>
                <a:gd name="connsiteX25" fmla="*/ 137879 w 192762"/>
                <a:gd name="connsiteY25" fmla="*/ 13073 h 106095"/>
                <a:gd name="connsiteX26" fmla="*/ 149424 w 192762"/>
                <a:gd name="connsiteY26" fmla="*/ 16947 h 106095"/>
                <a:gd name="connsiteX27" fmla="*/ 168436 w 192762"/>
                <a:gd name="connsiteY27" fmla="*/ 21152 h 106095"/>
                <a:gd name="connsiteX28" fmla="*/ 180480 w 192762"/>
                <a:gd name="connsiteY28" fmla="*/ 27947 h 106095"/>
                <a:gd name="connsiteX29" fmla="*/ 187256 w 192762"/>
                <a:gd name="connsiteY29" fmla="*/ 24515 h 106095"/>
                <a:gd name="connsiteX30" fmla="*/ 192736 w 192762"/>
                <a:gd name="connsiteY30" fmla="*/ 31513 h 106095"/>
                <a:gd name="connsiteX31" fmla="*/ 183923 w 192762"/>
                <a:gd name="connsiteY31" fmla="*/ 40680 h 106095"/>
                <a:gd name="connsiteX32" fmla="*/ 172671 w 192762"/>
                <a:gd name="connsiteY32" fmla="*/ 47803 h 106095"/>
                <a:gd name="connsiteX33" fmla="*/ 172636 w 192762"/>
                <a:gd name="connsiteY33" fmla="*/ 57148 h 106095"/>
                <a:gd name="connsiteX34" fmla="*/ 172852 w 192762"/>
                <a:gd name="connsiteY34" fmla="*/ 61195 h 106095"/>
                <a:gd name="connsiteX35" fmla="*/ 169906 w 192762"/>
                <a:gd name="connsiteY35" fmla="*/ 60443 h 106095"/>
                <a:gd name="connsiteX36" fmla="*/ 155809 w 192762"/>
                <a:gd name="connsiteY36" fmla="*/ 52789 h 106095"/>
                <a:gd name="connsiteX37" fmla="*/ 151185 w 192762"/>
                <a:gd name="connsiteY37" fmla="*/ 59170 h 106095"/>
                <a:gd name="connsiteX38" fmla="*/ 166625 w 192762"/>
                <a:gd name="connsiteY38" fmla="*/ 75934 h 106095"/>
                <a:gd name="connsiteX39" fmla="*/ 170224 w 192762"/>
                <a:gd name="connsiteY39" fmla="*/ 87544 h 106095"/>
                <a:gd name="connsiteX40" fmla="*/ 160236 w 192762"/>
                <a:gd name="connsiteY40" fmla="*/ 93594 h 106095"/>
                <a:gd name="connsiteX41" fmla="*/ 148688 w 192762"/>
                <a:gd name="connsiteY41" fmla="*/ 96123 h 106095"/>
                <a:gd name="connsiteX42" fmla="*/ 146768 w 192762"/>
                <a:gd name="connsiteY42" fmla="*/ 92557 h 106095"/>
                <a:gd name="connsiteX43" fmla="*/ 135528 w 192762"/>
                <a:gd name="connsiteY43" fmla="*/ 93051 h 106095"/>
                <a:gd name="connsiteX44" fmla="*/ 120422 w 192762"/>
                <a:gd name="connsiteY44" fmla="*/ 95854 h 106095"/>
                <a:gd name="connsiteX45" fmla="*/ 101652 w 192762"/>
                <a:gd name="connsiteY45" fmla="*/ 97030 h 106095"/>
                <a:gd name="connsiteX46" fmla="*/ 98491 w 192762"/>
                <a:gd name="connsiteY46" fmla="*/ 106092 h 106095"/>
                <a:gd name="connsiteX47" fmla="*/ 78875 w 192762"/>
                <a:gd name="connsiteY47" fmla="*/ 97265 h 106095"/>
                <a:gd name="connsiteX0" fmla="*/ 76720 w 192762"/>
                <a:gd name="connsiteY0" fmla="*/ 100128 h 106096"/>
                <a:gd name="connsiteX1" fmla="*/ 67627 w 192762"/>
                <a:gd name="connsiteY1" fmla="*/ 95049 h 106096"/>
                <a:gd name="connsiteX2" fmla="*/ 56585 w 192762"/>
                <a:gd name="connsiteY2" fmla="*/ 90384 h 106096"/>
                <a:gd name="connsiteX3" fmla="*/ 41692 w 192762"/>
                <a:gd name="connsiteY3" fmla="*/ 89594 h 106096"/>
                <a:gd name="connsiteX4" fmla="*/ 40471 w 192762"/>
                <a:gd name="connsiteY4" fmla="*/ 81797 h 106096"/>
                <a:gd name="connsiteX5" fmla="*/ 14403 w 192762"/>
                <a:gd name="connsiteY5" fmla="*/ 74969 h 106096"/>
                <a:gd name="connsiteX6" fmla="*/ 7783 w 192762"/>
                <a:gd name="connsiteY6" fmla="*/ 81316 h 106096"/>
                <a:gd name="connsiteX7" fmla="*/ 1035 w 192762"/>
                <a:gd name="connsiteY7" fmla="*/ 63635 h 106096"/>
                <a:gd name="connsiteX8" fmla="*/ 2278 w 192762"/>
                <a:gd name="connsiteY8" fmla="*/ 50498 h 106096"/>
                <a:gd name="connsiteX9" fmla="*/ 30359 w 192762"/>
                <a:gd name="connsiteY9" fmla="*/ 37132 h 106096"/>
                <a:gd name="connsiteX10" fmla="*/ 43580 w 192762"/>
                <a:gd name="connsiteY10" fmla="*/ 44276 h 106096"/>
                <a:gd name="connsiteX11" fmla="*/ 60252 w 192762"/>
                <a:gd name="connsiteY11" fmla="*/ 41957 h 106096"/>
                <a:gd name="connsiteX12" fmla="*/ 78360 w 192762"/>
                <a:gd name="connsiteY12" fmla="*/ 49268 h 106096"/>
                <a:gd name="connsiteX13" fmla="*/ 82103 w 192762"/>
                <a:gd name="connsiteY13" fmla="*/ 46783 h 106096"/>
                <a:gd name="connsiteX14" fmla="*/ 88069 w 192762"/>
                <a:gd name="connsiteY14" fmla="*/ 47750 h 106096"/>
                <a:gd name="connsiteX15" fmla="*/ 94331 w 192762"/>
                <a:gd name="connsiteY15" fmla="*/ 50349 h 106096"/>
                <a:gd name="connsiteX16" fmla="*/ 96497 w 192762"/>
                <a:gd name="connsiteY16" fmla="*/ 43084 h 106096"/>
                <a:gd name="connsiteX17" fmla="*/ 88937 w 192762"/>
                <a:gd name="connsiteY17" fmla="*/ 38742 h 106096"/>
                <a:gd name="connsiteX18" fmla="*/ 97975 w 192762"/>
                <a:gd name="connsiteY18" fmla="*/ 27275 h 106096"/>
                <a:gd name="connsiteX19" fmla="*/ 107666 w 192762"/>
                <a:gd name="connsiteY19" fmla="*/ 26260 h 106096"/>
                <a:gd name="connsiteX20" fmla="*/ 110402 w 192762"/>
                <a:gd name="connsiteY20" fmla="*/ 22286 h 106096"/>
                <a:gd name="connsiteX21" fmla="*/ 117854 w 192762"/>
                <a:gd name="connsiteY21" fmla="*/ 15901 h 106096"/>
                <a:gd name="connsiteX22" fmla="*/ 120510 w 192762"/>
                <a:gd name="connsiteY22" fmla="*/ 10069 h 106096"/>
                <a:gd name="connsiteX23" fmla="*/ 124613 w 192762"/>
                <a:gd name="connsiteY23" fmla="*/ 95 h 106096"/>
                <a:gd name="connsiteX24" fmla="*/ 138140 w 192762"/>
                <a:gd name="connsiteY24" fmla="*/ 8280 h 106096"/>
                <a:gd name="connsiteX25" fmla="*/ 137879 w 192762"/>
                <a:gd name="connsiteY25" fmla="*/ 13073 h 106096"/>
                <a:gd name="connsiteX26" fmla="*/ 149424 w 192762"/>
                <a:gd name="connsiteY26" fmla="*/ 16947 h 106096"/>
                <a:gd name="connsiteX27" fmla="*/ 168436 w 192762"/>
                <a:gd name="connsiteY27" fmla="*/ 21152 h 106096"/>
                <a:gd name="connsiteX28" fmla="*/ 180480 w 192762"/>
                <a:gd name="connsiteY28" fmla="*/ 27947 h 106096"/>
                <a:gd name="connsiteX29" fmla="*/ 187256 w 192762"/>
                <a:gd name="connsiteY29" fmla="*/ 24515 h 106096"/>
                <a:gd name="connsiteX30" fmla="*/ 192736 w 192762"/>
                <a:gd name="connsiteY30" fmla="*/ 31513 h 106096"/>
                <a:gd name="connsiteX31" fmla="*/ 183923 w 192762"/>
                <a:gd name="connsiteY31" fmla="*/ 40680 h 106096"/>
                <a:gd name="connsiteX32" fmla="*/ 172671 w 192762"/>
                <a:gd name="connsiteY32" fmla="*/ 47803 h 106096"/>
                <a:gd name="connsiteX33" fmla="*/ 172636 w 192762"/>
                <a:gd name="connsiteY33" fmla="*/ 57148 h 106096"/>
                <a:gd name="connsiteX34" fmla="*/ 172852 w 192762"/>
                <a:gd name="connsiteY34" fmla="*/ 61195 h 106096"/>
                <a:gd name="connsiteX35" fmla="*/ 169906 w 192762"/>
                <a:gd name="connsiteY35" fmla="*/ 60443 h 106096"/>
                <a:gd name="connsiteX36" fmla="*/ 155809 w 192762"/>
                <a:gd name="connsiteY36" fmla="*/ 52789 h 106096"/>
                <a:gd name="connsiteX37" fmla="*/ 151185 w 192762"/>
                <a:gd name="connsiteY37" fmla="*/ 59170 h 106096"/>
                <a:gd name="connsiteX38" fmla="*/ 166625 w 192762"/>
                <a:gd name="connsiteY38" fmla="*/ 75934 h 106096"/>
                <a:gd name="connsiteX39" fmla="*/ 170224 w 192762"/>
                <a:gd name="connsiteY39" fmla="*/ 87544 h 106096"/>
                <a:gd name="connsiteX40" fmla="*/ 160236 w 192762"/>
                <a:gd name="connsiteY40" fmla="*/ 93594 h 106096"/>
                <a:gd name="connsiteX41" fmla="*/ 148688 w 192762"/>
                <a:gd name="connsiteY41" fmla="*/ 96123 h 106096"/>
                <a:gd name="connsiteX42" fmla="*/ 146768 w 192762"/>
                <a:gd name="connsiteY42" fmla="*/ 92557 h 106096"/>
                <a:gd name="connsiteX43" fmla="*/ 135528 w 192762"/>
                <a:gd name="connsiteY43" fmla="*/ 93051 h 106096"/>
                <a:gd name="connsiteX44" fmla="*/ 120422 w 192762"/>
                <a:gd name="connsiteY44" fmla="*/ 95854 h 106096"/>
                <a:gd name="connsiteX45" fmla="*/ 101652 w 192762"/>
                <a:gd name="connsiteY45" fmla="*/ 97030 h 106096"/>
                <a:gd name="connsiteX46" fmla="*/ 98491 w 192762"/>
                <a:gd name="connsiteY46" fmla="*/ 106092 h 106096"/>
                <a:gd name="connsiteX47" fmla="*/ 76720 w 192762"/>
                <a:gd name="connsiteY47" fmla="*/ 100128 h 106096"/>
                <a:gd name="connsiteX0" fmla="*/ 76720 w 192762"/>
                <a:gd name="connsiteY0" fmla="*/ 100128 h 111998"/>
                <a:gd name="connsiteX1" fmla="*/ 67627 w 192762"/>
                <a:gd name="connsiteY1" fmla="*/ 95049 h 111998"/>
                <a:gd name="connsiteX2" fmla="*/ 56585 w 192762"/>
                <a:gd name="connsiteY2" fmla="*/ 90384 h 111998"/>
                <a:gd name="connsiteX3" fmla="*/ 41692 w 192762"/>
                <a:gd name="connsiteY3" fmla="*/ 89594 h 111998"/>
                <a:gd name="connsiteX4" fmla="*/ 40471 w 192762"/>
                <a:gd name="connsiteY4" fmla="*/ 81797 h 111998"/>
                <a:gd name="connsiteX5" fmla="*/ 14403 w 192762"/>
                <a:gd name="connsiteY5" fmla="*/ 74969 h 111998"/>
                <a:gd name="connsiteX6" fmla="*/ 7783 w 192762"/>
                <a:gd name="connsiteY6" fmla="*/ 81316 h 111998"/>
                <a:gd name="connsiteX7" fmla="*/ 1035 w 192762"/>
                <a:gd name="connsiteY7" fmla="*/ 63635 h 111998"/>
                <a:gd name="connsiteX8" fmla="*/ 2278 w 192762"/>
                <a:gd name="connsiteY8" fmla="*/ 50498 h 111998"/>
                <a:gd name="connsiteX9" fmla="*/ 30359 w 192762"/>
                <a:gd name="connsiteY9" fmla="*/ 37132 h 111998"/>
                <a:gd name="connsiteX10" fmla="*/ 43580 w 192762"/>
                <a:gd name="connsiteY10" fmla="*/ 44276 h 111998"/>
                <a:gd name="connsiteX11" fmla="*/ 60252 w 192762"/>
                <a:gd name="connsiteY11" fmla="*/ 41957 h 111998"/>
                <a:gd name="connsiteX12" fmla="*/ 78360 w 192762"/>
                <a:gd name="connsiteY12" fmla="*/ 49268 h 111998"/>
                <a:gd name="connsiteX13" fmla="*/ 82103 w 192762"/>
                <a:gd name="connsiteY13" fmla="*/ 46783 h 111998"/>
                <a:gd name="connsiteX14" fmla="*/ 88069 w 192762"/>
                <a:gd name="connsiteY14" fmla="*/ 47750 h 111998"/>
                <a:gd name="connsiteX15" fmla="*/ 94331 w 192762"/>
                <a:gd name="connsiteY15" fmla="*/ 50349 h 111998"/>
                <a:gd name="connsiteX16" fmla="*/ 96497 w 192762"/>
                <a:gd name="connsiteY16" fmla="*/ 43084 h 111998"/>
                <a:gd name="connsiteX17" fmla="*/ 88937 w 192762"/>
                <a:gd name="connsiteY17" fmla="*/ 38742 h 111998"/>
                <a:gd name="connsiteX18" fmla="*/ 97975 w 192762"/>
                <a:gd name="connsiteY18" fmla="*/ 27275 h 111998"/>
                <a:gd name="connsiteX19" fmla="*/ 107666 w 192762"/>
                <a:gd name="connsiteY19" fmla="*/ 26260 h 111998"/>
                <a:gd name="connsiteX20" fmla="*/ 110402 w 192762"/>
                <a:gd name="connsiteY20" fmla="*/ 22286 h 111998"/>
                <a:gd name="connsiteX21" fmla="*/ 117854 w 192762"/>
                <a:gd name="connsiteY21" fmla="*/ 15901 h 111998"/>
                <a:gd name="connsiteX22" fmla="*/ 120510 w 192762"/>
                <a:gd name="connsiteY22" fmla="*/ 10069 h 111998"/>
                <a:gd name="connsiteX23" fmla="*/ 124613 w 192762"/>
                <a:gd name="connsiteY23" fmla="*/ 95 h 111998"/>
                <a:gd name="connsiteX24" fmla="*/ 138140 w 192762"/>
                <a:gd name="connsiteY24" fmla="*/ 8280 h 111998"/>
                <a:gd name="connsiteX25" fmla="*/ 137879 w 192762"/>
                <a:gd name="connsiteY25" fmla="*/ 13073 h 111998"/>
                <a:gd name="connsiteX26" fmla="*/ 149424 w 192762"/>
                <a:gd name="connsiteY26" fmla="*/ 16947 h 111998"/>
                <a:gd name="connsiteX27" fmla="*/ 168436 w 192762"/>
                <a:gd name="connsiteY27" fmla="*/ 21152 h 111998"/>
                <a:gd name="connsiteX28" fmla="*/ 180480 w 192762"/>
                <a:gd name="connsiteY28" fmla="*/ 27947 h 111998"/>
                <a:gd name="connsiteX29" fmla="*/ 187256 w 192762"/>
                <a:gd name="connsiteY29" fmla="*/ 24515 h 111998"/>
                <a:gd name="connsiteX30" fmla="*/ 192736 w 192762"/>
                <a:gd name="connsiteY30" fmla="*/ 31513 h 111998"/>
                <a:gd name="connsiteX31" fmla="*/ 183923 w 192762"/>
                <a:gd name="connsiteY31" fmla="*/ 40680 h 111998"/>
                <a:gd name="connsiteX32" fmla="*/ 172671 w 192762"/>
                <a:gd name="connsiteY32" fmla="*/ 47803 h 111998"/>
                <a:gd name="connsiteX33" fmla="*/ 172636 w 192762"/>
                <a:gd name="connsiteY33" fmla="*/ 57148 h 111998"/>
                <a:gd name="connsiteX34" fmla="*/ 172852 w 192762"/>
                <a:gd name="connsiteY34" fmla="*/ 61195 h 111998"/>
                <a:gd name="connsiteX35" fmla="*/ 169906 w 192762"/>
                <a:gd name="connsiteY35" fmla="*/ 60443 h 111998"/>
                <a:gd name="connsiteX36" fmla="*/ 155809 w 192762"/>
                <a:gd name="connsiteY36" fmla="*/ 52789 h 111998"/>
                <a:gd name="connsiteX37" fmla="*/ 151185 w 192762"/>
                <a:gd name="connsiteY37" fmla="*/ 59170 h 111998"/>
                <a:gd name="connsiteX38" fmla="*/ 166625 w 192762"/>
                <a:gd name="connsiteY38" fmla="*/ 75934 h 111998"/>
                <a:gd name="connsiteX39" fmla="*/ 170224 w 192762"/>
                <a:gd name="connsiteY39" fmla="*/ 87544 h 111998"/>
                <a:gd name="connsiteX40" fmla="*/ 160236 w 192762"/>
                <a:gd name="connsiteY40" fmla="*/ 93594 h 111998"/>
                <a:gd name="connsiteX41" fmla="*/ 148688 w 192762"/>
                <a:gd name="connsiteY41" fmla="*/ 96123 h 111998"/>
                <a:gd name="connsiteX42" fmla="*/ 146768 w 192762"/>
                <a:gd name="connsiteY42" fmla="*/ 92557 h 111998"/>
                <a:gd name="connsiteX43" fmla="*/ 135528 w 192762"/>
                <a:gd name="connsiteY43" fmla="*/ 93051 h 111998"/>
                <a:gd name="connsiteX44" fmla="*/ 120422 w 192762"/>
                <a:gd name="connsiteY44" fmla="*/ 95854 h 111998"/>
                <a:gd name="connsiteX45" fmla="*/ 101652 w 192762"/>
                <a:gd name="connsiteY45" fmla="*/ 97030 h 111998"/>
                <a:gd name="connsiteX46" fmla="*/ 76347 w 192762"/>
                <a:gd name="connsiteY46" fmla="*/ 111996 h 111998"/>
                <a:gd name="connsiteX47" fmla="*/ 76720 w 192762"/>
                <a:gd name="connsiteY47" fmla="*/ 100128 h 111998"/>
                <a:gd name="connsiteX0" fmla="*/ 76720 w 192762"/>
                <a:gd name="connsiteY0" fmla="*/ 100128 h 115410"/>
                <a:gd name="connsiteX1" fmla="*/ 67627 w 192762"/>
                <a:gd name="connsiteY1" fmla="*/ 95049 h 115410"/>
                <a:gd name="connsiteX2" fmla="*/ 56585 w 192762"/>
                <a:gd name="connsiteY2" fmla="*/ 90384 h 115410"/>
                <a:gd name="connsiteX3" fmla="*/ 41692 w 192762"/>
                <a:gd name="connsiteY3" fmla="*/ 89594 h 115410"/>
                <a:gd name="connsiteX4" fmla="*/ 40471 w 192762"/>
                <a:gd name="connsiteY4" fmla="*/ 81797 h 115410"/>
                <a:gd name="connsiteX5" fmla="*/ 14403 w 192762"/>
                <a:gd name="connsiteY5" fmla="*/ 74969 h 115410"/>
                <a:gd name="connsiteX6" fmla="*/ 7783 w 192762"/>
                <a:gd name="connsiteY6" fmla="*/ 81316 h 115410"/>
                <a:gd name="connsiteX7" fmla="*/ 1035 w 192762"/>
                <a:gd name="connsiteY7" fmla="*/ 63635 h 115410"/>
                <a:gd name="connsiteX8" fmla="*/ 2278 w 192762"/>
                <a:gd name="connsiteY8" fmla="*/ 50498 h 115410"/>
                <a:gd name="connsiteX9" fmla="*/ 30359 w 192762"/>
                <a:gd name="connsiteY9" fmla="*/ 37132 h 115410"/>
                <a:gd name="connsiteX10" fmla="*/ 43580 w 192762"/>
                <a:gd name="connsiteY10" fmla="*/ 44276 h 115410"/>
                <a:gd name="connsiteX11" fmla="*/ 60252 w 192762"/>
                <a:gd name="connsiteY11" fmla="*/ 41957 h 115410"/>
                <a:gd name="connsiteX12" fmla="*/ 78360 w 192762"/>
                <a:gd name="connsiteY12" fmla="*/ 49268 h 115410"/>
                <a:gd name="connsiteX13" fmla="*/ 82103 w 192762"/>
                <a:gd name="connsiteY13" fmla="*/ 46783 h 115410"/>
                <a:gd name="connsiteX14" fmla="*/ 88069 w 192762"/>
                <a:gd name="connsiteY14" fmla="*/ 47750 h 115410"/>
                <a:gd name="connsiteX15" fmla="*/ 94331 w 192762"/>
                <a:gd name="connsiteY15" fmla="*/ 50349 h 115410"/>
                <a:gd name="connsiteX16" fmla="*/ 96497 w 192762"/>
                <a:gd name="connsiteY16" fmla="*/ 43084 h 115410"/>
                <a:gd name="connsiteX17" fmla="*/ 88937 w 192762"/>
                <a:gd name="connsiteY17" fmla="*/ 38742 h 115410"/>
                <a:gd name="connsiteX18" fmla="*/ 97975 w 192762"/>
                <a:gd name="connsiteY18" fmla="*/ 27275 h 115410"/>
                <a:gd name="connsiteX19" fmla="*/ 107666 w 192762"/>
                <a:gd name="connsiteY19" fmla="*/ 26260 h 115410"/>
                <a:gd name="connsiteX20" fmla="*/ 110402 w 192762"/>
                <a:gd name="connsiteY20" fmla="*/ 22286 h 115410"/>
                <a:gd name="connsiteX21" fmla="*/ 117854 w 192762"/>
                <a:gd name="connsiteY21" fmla="*/ 15901 h 115410"/>
                <a:gd name="connsiteX22" fmla="*/ 120510 w 192762"/>
                <a:gd name="connsiteY22" fmla="*/ 10069 h 115410"/>
                <a:gd name="connsiteX23" fmla="*/ 124613 w 192762"/>
                <a:gd name="connsiteY23" fmla="*/ 95 h 115410"/>
                <a:gd name="connsiteX24" fmla="*/ 138140 w 192762"/>
                <a:gd name="connsiteY24" fmla="*/ 8280 h 115410"/>
                <a:gd name="connsiteX25" fmla="*/ 137879 w 192762"/>
                <a:gd name="connsiteY25" fmla="*/ 13073 h 115410"/>
                <a:gd name="connsiteX26" fmla="*/ 149424 w 192762"/>
                <a:gd name="connsiteY26" fmla="*/ 16947 h 115410"/>
                <a:gd name="connsiteX27" fmla="*/ 168436 w 192762"/>
                <a:gd name="connsiteY27" fmla="*/ 21152 h 115410"/>
                <a:gd name="connsiteX28" fmla="*/ 180480 w 192762"/>
                <a:gd name="connsiteY28" fmla="*/ 27947 h 115410"/>
                <a:gd name="connsiteX29" fmla="*/ 187256 w 192762"/>
                <a:gd name="connsiteY29" fmla="*/ 24515 h 115410"/>
                <a:gd name="connsiteX30" fmla="*/ 192736 w 192762"/>
                <a:gd name="connsiteY30" fmla="*/ 31513 h 115410"/>
                <a:gd name="connsiteX31" fmla="*/ 183923 w 192762"/>
                <a:gd name="connsiteY31" fmla="*/ 40680 h 115410"/>
                <a:gd name="connsiteX32" fmla="*/ 172671 w 192762"/>
                <a:gd name="connsiteY32" fmla="*/ 47803 h 115410"/>
                <a:gd name="connsiteX33" fmla="*/ 172636 w 192762"/>
                <a:gd name="connsiteY33" fmla="*/ 57148 h 115410"/>
                <a:gd name="connsiteX34" fmla="*/ 172852 w 192762"/>
                <a:gd name="connsiteY34" fmla="*/ 61195 h 115410"/>
                <a:gd name="connsiteX35" fmla="*/ 169906 w 192762"/>
                <a:gd name="connsiteY35" fmla="*/ 60443 h 115410"/>
                <a:gd name="connsiteX36" fmla="*/ 155809 w 192762"/>
                <a:gd name="connsiteY36" fmla="*/ 52789 h 115410"/>
                <a:gd name="connsiteX37" fmla="*/ 151185 w 192762"/>
                <a:gd name="connsiteY37" fmla="*/ 59170 h 115410"/>
                <a:gd name="connsiteX38" fmla="*/ 166625 w 192762"/>
                <a:gd name="connsiteY38" fmla="*/ 75934 h 115410"/>
                <a:gd name="connsiteX39" fmla="*/ 170224 w 192762"/>
                <a:gd name="connsiteY39" fmla="*/ 87544 h 115410"/>
                <a:gd name="connsiteX40" fmla="*/ 160236 w 192762"/>
                <a:gd name="connsiteY40" fmla="*/ 93594 h 115410"/>
                <a:gd name="connsiteX41" fmla="*/ 148688 w 192762"/>
                <a:gd name="connsiteY41" fmla="*/ 96123 h 115410"/>
                <a:gd name="connsiteX42" fmla="*/ 146768 w 192762"/>
                <a:gd name="connsiteY42" fmla="*/ 92557 h 115410"/>
                <a:gd name="connsiteX43" fmla="*/ 135528 w 192762"/>
                <a:gd name="connsiteY43" fmla="*/ 93051 h 115410"/>
                <a:gd name="connsiteX44" fmla="*/ 120422 w 192762"/>
                <a:gd name="connsiteY44" fmla="*/ 95854 h 115410"/>
                <a:gd name="connsiteX45" fmla="*/ 101652 w 192762"/>
                <a:gd name="connsiteY45" fmla="*/ 97030 h 115410"/>
                <a:gd name="connsiteX46" fmla="*/ 83252 w 192762"/>
                <a:gd name="connsiteY46" fmla="*/ 114554 h 115410"/>
                <a:gd name="connsiteX47" fmla="*/ 76347 w 192762"/>
                <a:gd name="connsiteY47" fmla="*/ 111996 h 115410"/>
                <a:gd name="connsiteX48" fmla="*/ 76720 w 192762"/>
                <a:gd name="connsiteY48" fmla="*/ 100128 h 115410"/>
                <a:gd name="connsiteX0" fmla="*/ 76720 w 192762"/>
                <a:gd name="connsiteY0" fmla="*/ 100128 h 115410"/>
                <a:gd name="connsiteX1" fmla="*/ 63885 w 192762"/>
                <a:gd name="connsiteY1" fmla="*/ 106362 h 115410"/>
                <a:gd name="connsiteX2" fmla="*/ 67627 w 192762"/>
                <a:gd name="connsiteY2" fmla="*/ 95049 h 115410"/>
                <a:gd name="connsiteX3" fmla="*/ 56585 w 192762"/>
                <a:gd name="connsiteY3" fmla="*/ 90384 h 115410"/>
                <a:gd name="connsiteX4" fmla="*/ 41692 w 192762"/>
                <a:gd name="connsiteY4" fmla="*/ 89594 h 115410"/>
                <a:gd name="connsiteX5" fmla="*/ 40471 w 192762"/>
                <a:gd name="connsiteY5" fmla="*/ 81797 h 115410"/>
                <a:gd name="connsiteX6" fmla="*/ 14403 w 192762"/>
                <a:gd name="connsiteY6" fmla="*/ 74969 h 115410"/>
                <a:gd name="connsiteX7" fmla="*/ 7783 w 192762"/>
                <a:gd name="connsiteY7" fmla="*/ 81316 h 115410"/>
                <a:gd name="connsiteX8" fmla="*/ 1035 w 192762"/>
                <a:gd name="connsiteY8" fmla="*/ 63635 h 115410"/>
                <a:gd name="connsiteX9" fmla="*/ 2278 w 192762"/>
                <a:gd name="connsiteY9" fmla="*/ 50498 h 115410"/>
                <a:gd name="connsiteX10" fmla="*/ 30359 w 192762"/>
                <a:gd name="connsiteY10" fmla="*/ 37132 h 115410"/>
                <a:gd name="connsiteX11" fmla="*/ 43580 w 192762"/>
                <a:gd name="connsiteY11" fmla="*/ 44276 h 115410"/>
                <a:gd name="connsiteX12" fmla="*/ 60252 w 192762"/>
                <a:gd name="connsiteY12" fmla="*/ 41957 h 115410"/>
                <a:gd name="connsiteX13" fmla="*/ 78360 w 192762"/>
                <a:gd name="connsiteY13" fmla="*/ 49268 h 115410"/>
                <a:gd name="connsiteX14" fmla="*/ 82103 w 192762"/>
                <a:gd name="connsiteY14" fmla="*/ 46783 h 115410"/>
                <a:gd name="connsiteX15" fmla="*/ 88069 w 192762"/>
                <a:gd name="connsiteY15" fmla="*/ 47750 h 115410"/>
                <a:gd name="connsiteX16" fmla="*/ 94331 w 192762"/>
                <a:gd name="connsiteY16" fmla="*/ 50349 h 115410"/>
                <a:gd name="connsiteX17" fmla="*/ 96497 w 192762"/>
                <a:gd name="connsiteY17" fmla="*/ 43084 h 115410"/>
                <a:gd name="connsiteX18" fmla="*/ 88937 w 192762"/>
                <a:gd name="connsiteY18" fmla="*/ 38742 h 115410"/>
                <a:gd name="connsiteX19" fmla="*/ 97975 w 192762"/>
                <a:gd name="connsiteY19" fmla="*/ 27275 h 115410"/>
                <a:gd name="connsiteX20" fmla="*/ 107666 w 192762"/>
                <a:gd name="connsiteY20" fmla="*/ 26260 h 115410"/>
                <a:gd name="connsiteX21" fmla="*/ 110402 w 192762"/>
                <a:gd name="connsiteY21" fmla="*/ 22286 h 115410"/>
                <a:gd name="connsiteX22" fmla="*/ 117854 w 192762"/>
                <a:gd name="connsiteY22" fmla="*/ 15901 h 115410"/>
                <a:gd name="connsiteX23" fmla="*/ 120510 w 192762"/>
                <a:gd name="connsiteY23" fmla="*/ 10069 h 115410"/>
                <a:gd name="connsiteX24" fmla="*/ 124613 w 192762"/>
                <a:gd name="connsiteY24" fmla="*/ 95 h 115410"/>
                <a:gd name="connsiteX25" fmla="*/ 138140 w 192762"/>
                <a:gd name="connsiteY25" fmla="*/ 8280 h 115410"/>
                <a:gd name="connsiteX26" fmla="*/ 137879 w 192762"/>
                <a:gd name="connsiteY26" fmla="*/ 13073 h 115410"/>
                <a:gd name="connsiteX27" fmla="*/ 149424 w 192762"/>
                <a:gd name="connsiteY27" fmla="*/ 16947 h 115410"/>
                <a:gd name="connsiteX28" fmla="*/ 168436 w 192762"/>
                <a:gd name="connsiteY28" fmla="*/ 21152 h 115410"/>
                <a:gd name="connsiteX29" fmla="*/ 180480 w 192762"/>
                <a:gd name="connsiteY29" fmla="*/ 27947 h 115410"/>
                <a:gd name="connsiteX30" fmla="*/ 187256 w 192762"/>
                <a:gd name="connsiteY30" fmla="*/ 24515 h 115410"/>
                <a:gd name="connsiteX31" fmla="*/ 192736 w 192762"/>
                <a:gd name="connsiteY31" fmla="*/ 31513 h 115410"/>
                <a:gd name="connsiteX32" fmla="*/ 183923 w 192762"/>
                <a:gd name="connsiteY32" fmla="*/ 40680 h 115410"/>
                <a:gd name="connsiteX33" fmla="*/ 172671 w 192762"/>
                <a:gd name="connsiteY33" fmla="*/ 47803 h 115410"/>
                <a:gd name="connsiteX34" fmla="*/ 172636 w 192762"/>
                <a:gd name="connsiteY34" fmla="*/ 57148 h 115410"/>
                <a:gd name="connsiteX35" fmla="*/ 172852 w 192762"/>
                <a:gd name="connsiteY35" fmla="*/ 61195 h 115410"/>
                <a:gd name="connsiteX36" fmla="*/ 169906 w 192762"/>
                <a:gd name="connsiteY36" fmla="*/ 60443 h 115410"/>
                <a:gd name="connsiteX37" fmla="*/ 155809 w 192762"/>
                <a:gd name="connsiteY37" fmla="*/ 52789 h 115410"/>
                <a:gd name="connsiteX38" fmla="*/ 151185 w 192762"/>
                <a:gd name="connsiteY38" fmla="*/ 59170 h 115410"/>
                <a:gd name="connsiteX39" fmla="*/ 166625 w 192762"/>
                <a:gd name="connsiteY39" fmla="*/ 75934 h 115410"/>
                <a:gd name="connsiteX40" fmla="*/ 170224 w 192762"/>
                <a:gd name="connsiteY40" fmla="*/ 87544 h 115410"/>
                <a:gd name="connsiteX41" fmla="*/ 160236 w 192762"/>
                <a:gd name="connsiteY41" fmla="*/ 93594 h 115410"/>
                <a:gd name="connsiteX42" fmla="*/ 148688 w 192762"/>
                <a:gd name="connsiteY42" fmla="*/ 96123 h 115410"/>
                <a:gd name="connsiteX43" fmla="*/ 146768 w 192762"/>
                <a:gd name="connsiteY43" fmla="*/ 92557 h 115410"/>
                <a:gd name="connsiteX44" fmla="*/ 135528 w 192762"/>
                <a:gd name="connsiteY44" fmla="*/ 93051 h 115410"/>
                <a:gd name="connsiteX45" fmla="*/ 120422 w 192762"/>
                <a:gd name="connsiteY45" fmla="*/ 95854 h 115410"/>
                <a:gd name="connsiteX46" fmla="*/ 101652 w 192762"/>
                <a:gd name="connsiteY46" fmla="*/ 97030 h 115410"/>
                <a:gd name="connsiteX47" fmla="*/ 83252 w 192762"/>
                <a:gd name="connsiteY47" fmla="*/ 114554 h 115410"/>
                <a:gd name="connsiteX48" fmla="*/ 76347 w 192762"/>
                <a:gd name="connsiteY48" fmla="*/ 111996 h 115410"/>
                <a:gd name="connsiteX49" fmla="*/ 76720 w 192762"/>
                <a:gd name="connsiteY49" fmla="*/ 100128 h 115410"/>
                <a:gd name="connsiteX0" fmla="*/ 76720 w 192762"/>
                <a:gd name="connsiteY0" fmla="*/ 100128 h 115410"/>
                <a:gd name="connsiteX1" fmla="*/ 63885 w 192762"/>
                <a:gd name="connsiteY1" fmla="*/ 106362 h 115410"/>
                <a:gd name="connsiteX2" fmla="*/ 67627 w 192762"/>
                <a:gd name="connsiteY2" fmla="*/ 95049 h 115410"/>
                <a:gd name="connsiteX3" fmla="*/ 56585 w 192762"/>
                <a:gd name="connsiteY3" fmla="*/ 90384 h 115410"/>
                <a:gd name="connsiteX4" fmla="*/ 41692 w 192762"/>
                <a:gd name="connsiteY4" fmla="*/ 89594 h 115410"/>
                <a:gd name="connsiteX5" fmla="*/ 40471 w 192762"/>
                <a:gd name="connsiteY5" fmla="*/ 81797 h 115410"/>
                <a:gd name="connsiteX6" fmla="*/ 14403 w 192762"/>
                <a:gd name="connsiteY6" fmla="*/ 74969 h 115410"/>
                <a:gd name="connsiteX7" fmla="*/ 7783 w 192762"/>
                <a:gd name="connsiteY7" fmla="*/ 81316 h 115410"/>
                <a:gd name="connsiteX8" fmla="*/ 1035 w 192762"/>
                <a:gd name="connsiteY8" fmla="*/ 63635 h 115410"/>
                <a:gd name="connsiteX9" fmla="*/ 2278 w 192762"/>
                <a:gd name="connsiteY9" fmla="*/ 50498 h 115410"/>
                <a:gd name="connsiteX10" fmla="*/ 30359 w 192762"/>
                <a:gd name="connsiteY10" fmla="*/ 37132 h 115410"/>
                <a:gd name="connsiteX11" fmla="*/ 43580 w 192762"/>
                <a:gd name="connsiteY11" fmla="*/ 44276 h 115410"/>
                <a:gd name="connsiteX12" fmla="*/ 60252 w 192762"/>
                <a:gd name="connsiteY12" fmla="*/ 41957 h 115410"/>
                <a:gd name="connsiteX13" fmla="*/ 78360 w 192762"/>
                <a:gd name="connsiteY13" fmla="*/ 49268 h 115410"/>
                <a:gd name="connsiteX14" fmla="*/ 82103 w 192762"/>
                <a:gd name="connsiteY14" fmla="*/ 46783 h 115410"/>
                <a:gd name="connsiteX15" fmla="*/ 88069 w 192762"/>
                <a:gd name="connsiteY15" fmla="*/ 47750 h 115410"/>
                <a:gd name="connsiteX16" fmla="*/ 94331 w 192762"/>
                <a:gd name="connsiteY16" fmla="*/ 50349 h 115410"/>
                <a:gd name="connsiteX17" fmla="*/ 96497 w 192762"/>
                <a:gd name="connsiteY17" fmla="*/ 43084 h 115410"/>
                <a:gd name="connsiteX18" fmla="*/ 88937 w 192762"/>
                <a:gd name="connsiteY18" fmla="*/ 38742 h 115410"/>
                <a:gd name="connsiteX19" fmla="*/ 97975 w 192762"/>
                <a:gd name="connsiteY19" fmla="*/ 27275 h 115410"/>
                <a:gd name="connsiteX20" fmla="*/ 107666 w 192762"/>
                <a:gd name="connsiteY20" fmla="*/ 26260 h 115410"/>
                <a:gd name="connsiteX21" fmla="*/ 110402 w 192762"/>
                <a:gd name="connsiteY21" fmla="*/ 22286 h 115410"/>
                <a:gd name="connsiteX22" fmla="*/ 117854 w 192762"/>
                <a:gd name="connsiteY22" fmla="*/ 15901 h 115410"/>
                <a:gd name="connsiteX23" fmla="*/ 120510 w 192762"/>
                <a:gd name="connsiteY23" fmla="*/ 10069 h 115410"/>
                <a:gd name="connsiteX24" fmla="*/ 124613 w 192762"/>
                <a:gd name="connsiteY24" fmla="*/ 95 h 115410"/>
                <a:gd name="connsiteX25" fmla="*/ 138140 w 192762"/>
                <a:gd name="connsiteY25" fmla="*/ 8280 h 115410"/>
                <a:gd name="connsiteX26" fmla="*/ 137879 w 192762"/>
                <a:gd name="connsiteY26" fmla="*/ 13073 h 115410"/>
                <a:gd name="connsiteX27" fmla="*/ 149424 w 192762"/>
                <a:gd name="connsiteY27" fmla="*/ 16947 h 115410"/>
                <a:gd name="connsiteX28" fmla="*/ 168436 w 192762"/>
                <a:gd name="connsiteY28" fmla="*/ 21152 h 115410"/>
                <a:gd name="connsiteX29" fmla="*/ 180480 w 192762"/>
                <a:gd name="connsiteY29" fmla="*/ 27947 h 115410"/>
                <a:gd name="connsiteX30" fmla="*/ 187256 w 192762"/>
                <a:gd name="connsiteY30" fmla="*/ 24515 h 115410"/>
                <a:gd name="connsiteX31" fmla="*/ 192736 w 192762"/>
                <a:gd name="connsiteY31" fmla="*/ 31513 h 115410"/>
                <a:gd name="connsiteX32" fmla="*/ 183923 w 192762"/>
                <a:gd name="connsiteY32" fmla="*/ 40680 h 115410"/>
                <a:gd name="connsiteX33" fmla="*/ 172671 w 192762"/>
                <a:gd name="connsiteY33" fmla="*/ 47803 h 115410"/>
                <a:gd name="connsiteX34" fmla="*/ 172636 w 192762"/>
                <a:gd name="connsiteY34" fmla="*/ 57148 h 115410"/>
                <a:gd name="connsiteX35" fmla="*/ 172852 w 192762"/>
                <a:gd name="connsiteY35" fmla="*/ 61195 h 115410"/>
                <a:gd name="connsiteX36" fmla="*/ 169906 w 192762"/>
                <a:gd name="connsiteY36" fmla="*/ 60443 h 115410"/>
                <a:gd name="connsiteX37" fmla="*/ 155809 w 192762"/>
                <a:gd name="connsiteY37" fmla="*/ 52789 h 115410"/>
                <a:gd name="connsiteX38" fmla="*/ 151185 w 192762"/>
                <a:gd name="connsiteY38" fmla="*/ 59170 h 115410"/>
                <a:gd name="connsiteX39" fmla="*/ 166625 w 192762"/>
                <a:gd name="connsiteY39" fmla="*/ 75934 h 115410"/>
                <a:gd name="connsiteX40" fmla="*/ 170224 w 192762"/>
                <a:gd name="connsiteY40" fmla="*/ 87544 h 115410"/>
                <a:gd name="connsiteX41" fmla="*/ 160236 w 192762"/>
                <a:gd name="connsiteY41" fmla="*/ 93594 h 115410"/>
                <a:gd name="connsiteX42" fmla="*/ 148688 w 192762"/>
                <a:gd name="connsiteY42" fmla="*/ 96123 h 115410"/>
                <a:gd name="connsiteX43" fmla="*/ 146768 w 192762"/>
                <a:gd name="connsiteY43" fmla="*/ 92557 h 115410"/>
                <a:gd name="connsiteX44" fmla="*/ 135528 w 192762"/>
                <a:gd name="connsiteY44" fmla="*/ 93051 h 115410"/>
                <a:gd name="connsiteX45" fmla="*/ 120422 w 192762"/>
                <a:gd name="connsiteY45" fmla="*/ 95854 h 115410"/>
                <a:gd name="connsiteX46" fmla="*/ 90770 w 192762"/>
                <a:gd name="connsiteY46" fmla="*/ 105896 h 115410"/>
                <a:gd name="connsiteX47" fmla="*/ 83252 w 192762"/>
                <a:gd name="connsiteY47" fmla="*/ 114554 h 115410"/>
                <a:gd name="connsiteX48" fmla="*/ 76347 w 192762"/>
                <a:gd name="connsiteY48" fmla="*/ 111996 h 115410"/>
                <a:gd name="connsiteX49" fmla="*/ 76720 w 192762"/>
                <a:gd name="connsiteY49" fmla="*/ 100128 h 115410"/>
                <a:gd name="connsiteX0" fmla="*/ 76720 w 192762"/>
                <a:gd name="connsiteY0" fmla="*/ 100128 h 115410"/>
                <a:gd name="connsiteX1" fmla="*/ 63885 w 192762"/>
                <a:gd name="connsiteY1" fmla="*/ 106362 h 115410"/>
                <a:gd name="connsiteX2" fmla="*/ 67627 w 192762"/>
                <a:gd name="connsiteY2" fmla="*/ 95049 h 115410"/>
                <a:gd name="connsiteX3" fmla="*/ 56585 w 192762"/>
                <a:gd name="connsiteY3" fmla="*/ 90384 h 115410"/>
                <a:gd name="connsiteX4" fmla="*/ 41692 w 192762"/>
                <a:gd name="connsiteY4" fmla="*/ 89594 h 115410"/>
                <a:gd name="connsiteX5" fmla="*/ 40471 w 192762"/>
                <a:gd name="connsiteY5" fmla="*/ 81797 h 115410"/>
                <a:gd name="connsiteX6" fmla="*/ 14403 w 192762"/>
                <a:gd name="connsiteY6" fmla="*/ 74969 h 115410"/>
                <a:gd name="connsiteX7" fmla="*/ 7783 w 192762"/>
                <a:gd name="connsiteY7" fmla="*/ 81316 h 115410"/>
                <a:gd name="connsiteX8" fmla="*/ 1035 w 192762"/>
                <a:gd name="connsiteY8" fmla="*/ 63635 h 115410"/>
                <a:gd name="connsiteX9" fmla="*/ 2278 w 192762"/>
                <a:gd name="connsiteY9" fmla="*/ 50498 h 115410"/>
                <a:gd name="connsiteX10" fmla="*/ 30359 w 192762"/>
                <a:gd name="connsiteY10" fmla="*/ 37132 h 115410"/>
                <a:gd name="connsiteX11" fmla="*/ 43580 w 192762"/>
                <a:gd name="connsiteY11" fmla="*/ 44276 h 115410"/>
                <a:gd name="connsiteX12" fmla="*/ 60252 w 192762"/>
                <a:gd name="connsiteY12" fmla="*/ 41957 h 115410"/>
                <a:gd name="connsiteX13" fmla="*/ 78360 w 192762"/>
                <a:gd name="connsiteY13" fmla="*/ 49268 h 115410"/>
                <a:gd name="connsiteX14" fmla="*/ 82103 w 192762"/>
                <a:gd name="connsiteY14" fmla="*/ 46783 h 115410"/>
                <a:gd name="connsiteX15" fmla="*/ 88069 w 192762"/>
                <a:gd name="connsiteY15" fmla="*/ 47750 h 115410"/>
                <a:gd name="connsiteX16" fmla="*/ 94331 w 192762"/>
                <a:gd name="connsiteY16" fmla="*/ 50349 h 115410"/>
                <a:gd name="connsiteX17" fmla="*/ 96497 w 192762"/>
                <a:gd name="connsiteY17" fmla="*/ 43084 h 115410"/>
                <a:gd name="connsiteX18" fmla="*/ 88937 w 192762"/>
                <a:gd name="connsiteY18" fmla="*/ 38742 h 115410"/>
                <a:gd name="connsiteX19" fmla="*/ 97975 w 192762"/>
                <a:gd name="connsiteY19" fmla="*/ 27275 h 115410"/>
                <a:gd name="connsiteX20" fmla="*/ 107666 w 192762"/>
                <a:gd name="connsiteY20" fmla="*/ 26260 h 115410"/>
                <a:gd name="connsiteX21" fmla="*/ 110402 w 192762"/>
                <a:gd name="connsiteY21" fmla="*/ 22286 h 115410"/>
                <a:gd name="connsiteX22" fmla="*/ 117854 w 192762"/>
                <a:gd name="connsiteY22" fmla="*/ 15901 h 115410"/>
                <a:gd name="connsiteX23" fmla="*/ 120510 w 192762"/>
                <a:gd name="connsiteY23" fmla="*/ 10069 h 115410"/>
                <a:gd name="connsiteX24" fmla="*/ 124613 w 192762"/>
                <a:gd name="connsiteY24" fmla="*/ 95 h 115410"/>
                <a:gd name="connsiteX25" fmla="*/ 138140 w 192762"/>
                <a:gd name="connsiteY25" fmla="*/ 8280 h 115410"/>
                <a:gd name="connsiteX26" fmla="*/ 137879 w 192762"/>
                <a:gd name="connsiteY26" fmla="*/ 13073 h 115410"/>
                <a:gd name="connsiteX27" fmla="*/ 149424 w 192762"/>
                <a:gd name="connsiteY27" fmla="*/ 16947 h 115410"/>
                <a:gd name="connsiteX28" fmla="*/ 168436 w 192762"/>
                <a:gd name="connsiteY28" fmla="*/ 21152 h 115410"/>
                <a:gd name="connsiteX29" fmla="*/ 180480 w 192762"/>
                <a:gd name="connsiteY29" fmla="*/ 27947 h 115410"/>
                <a:gd name="connsiteX30" fmla="*/ 187256 w 192762"/>
                <a:gd name="connsiteY30" fmla="*/ 24515 h 115410"/>
                <a:gd name="connsiteX31" fmla="*/ 192736 w 192762"/>
                <a:gd name="connsiteY31" fmla="*/ 31513 h 115410"/>
                <a:gd name="connsiteX32" fmla="*/ 183923 w 192762"/>
                <a:gd name="connsiteY32" fmla="*/ 40680 h 115410"/>
                <a:gd name="connsiteX33" fmla="*/ 172671 w 192762"/>
                <a:gd name="connsiteY33" fmla="*/ 47803 h 115410"/>
                <a:gd name="connsiteX34" fmla="*/ 172636 w 192762"/>
                <a:gd name="connsiteY34" fmla="*/ 57148 h 115410"/>
                <a:gd name="connsiteX35" fmla="*/ 172852 w 192762"/>
                <a:gd name="connsiteY35" fmla="*/ 61195 h 115410"/>
                <a:gd name="connsiteX36" fmla="*/ 169906 w 192762"/>
                <a:gd name="connsiteY36" fmla="*/ 60443 h 115410"/>
                <a:gd name="connsiteX37" fmla="*/ 155809 w 192762"/>
                <a:gd name="connsiteY37" fmla="*/ 52789 h 115410"/>
                <a:gd name="connsiteX38" fmla="*/ 151185 w 192762"/>
                <a:gd name="connsiteY38" fmla="*/ 59170 h 115410"/>
                <a:gd name="connsiteX39" fmla="*/ 166625 w 192762"/>
                <a:gd name="connsiteY39" fmla="*/ 75934 h 115410"/>
                <a:gd name="connsiteX40" fmla="*/ 170224 w 192762"/>
                <a:gd name="connsiteY40" fmla="*/ 87544 h 115410"/>
                <a:gd name="connsiteX41" fmla="*/ 160236 w 192762"/>
                <a:gd name="connsiteY41" fmla="*/ 93594 h 115410"/>
                <a:gd name="connsiteX42" fmla="*/ 148688 w 192762"/>
                <a:gd name="connsiteY42" fmla="*/ 96123 h 115410"/>
                <a:gd name="connsiteX43" fmla="*/ 146768 w 192762"/>
                <a:gd name="connsiteY43" fmla="*/ 92557 h 115410"/>
                <a:gd name="connsiteX44" fmla="*/ 135528 w 192762"/>
                <a:gd name="connsiteY44" fmla="*/ 93051 h 115410"/>
                <a:gd name="connsiteX45" fmla="*/ 120422 w 192762"/>
                <a:gd name="connsiteY45" fmla="*/ 95854 h 115410"/>
                <a:gd name="connsiteX46" fmla="*/ 100385 w 192762"/>
                <a:gd name="connsiteY46" fmla="*/ 105672 h 115410"/>
                <a:gd name="connsiteX47" fmla="*/ 90770 w 192762"/>
                <a:gd name="connsiteY47" fmla="*/ 105896 h 115410"/>
                <a:gd name="connsiteX48" fmla="*/ 83252 w 192762"/>
                <a:gd name="connsiteY48" fmla="*/ 114554 h 115410"/>
                <a:gd name="connsiteX49" fmla="*/ 76347 w 192762"/>
                <a:gd name="connsiteY49" fmla="*/ 111996 h 115410"/>
                <a:gd name="connsiteX50" fmla="*/ 76720 w 192762"/>
                <a:gd name="connsiteY50" fmla="*/ 100128 h 115410"/>
                <a:gd name="connsiteX0" fmla="*/ 76720 w 192762"/>
                <a:gd name="connsiteY0" fmla="*/ 100128 h 115747"/>
                <a:gd name="connsiteX1" fmla="*/ 63885 w 192762"/>
                <a:gd name="connsiteY1" fmla="*/ 106362 h 115747"/>
                <a:gd name="connsiteX2" fmla="*/ 67627 w 192762"/>
                <a:gd name="connsiteY2" fmla="*/ 95049 h 115747"/>
                <a:gd name="connsiteX3" fmla="*/ 56585 w 192762"/>
                <a:gd name="connsiteY3" fmla="*/ 90384 h 115747"/>
                <a:gd name="connsiteX4" fmla="*/ 41692 w 192762"/>
                <a:gd name="connsiteY4" fmla="*/ 89594 h 115747"/>
                <a:gd name="connsiteX5" fmla="*/ 40471 w 192762"/>
                <a:gd name="connsiteY5" fmla="*/ 81797 h 115747"/>
                <a:gd name="connsiteX6" fmla="*/ 14403 w 192762"/>
                <a:gd name="connsiteY6" fmla="*/ 74969 h 115747"/>
                <a:gd name="connsiteX7" fmla="*/ 7783 w 192762"/>
                <a:gd name="connsiteY7" fmla="*/ 81316 h 115747"/>
                <a:gd name="connsiteX8" fmla="*/ 1035 w 192762"/>
                <a:gd name="connsiteY8" fmla="*/ 63635 h 115747"/>
                <a:gd name="connsiteX9" fmla="*/ 2278 w 192762"/>
                <a:gd name="connsiteY9" fmla="*/ 50498 h 115747"/>
                <a:gd name="connsiteX10" fmla="*/ 30359 w 192762"/>
                <a:gd name="connsiteY10" fmla="*/ 37132 h 115747"/>
                <a:gd name="connsiteX11" fmla="*/ 43580 w 192762"/>
                <a:gd name="connsiteY11" fmla="*/ 44276 h 115747"/>
                <a:gd name="connsiteX12" fmla="*/ 60252 w 192762"/>
                <a:gd name="connsiteY12" fmla="*/ 41957 h 115747"/>
                <a:gd name="connsiteX13" fmla="*/ 78360 w 192762"/>
                <a:gd name="connsiteY13" fmla="*/ 49268 h 115747"/>
                <a:gd name="connsiteX14" fmla="*/ 82103 w 192762"/>
                <a:gd name="connsiteY14" fmla="*/ 46783 h 115747"/>
                <a:gd name="connsiteX15" fmla="*/ 88069 w 192762"/>
                <a:gd name="connsiteY15" fmla="*/ 47750 h 115747"/>
                <a:gd name="connsiteX16" fmla="*/ 94331 w 192762"/>
                <a:gd name="connsiteY16" fmla="*/ 50349 h 115747"/>
                <a:gd name="connsiteX17" fmla="*/ 96497 w 192762"/>
                <a:gd name="connsiteY17" fmla="*/ 43084 h 115747"/>
                <a:gd name="connsiteX18" fmla="*/ 88937 w 192762"/>
                <a:gd name="connsiteY18" fmla="*/ 38742 h 115747"/>
                <a:gd name="connsiteX19" fmla="*/ 97975 w 192762"/>
                <a:gd name="connsiteY19" fmla="*/ 27275 h 115747"/>
                <a:gd name="connsiteX20" fmla="*/ 107666 w 192762"/>
                <a:gd name="connsiteY20" fmla="*/ 26260 h 115747"/>
                <a:gd name="connsiteX21" fmla="*/ 110402 w 192762"/>
                <a:gd name="connsiteY21" fmla="*/ 22286 h 115747"/>
                <a:gd name="connsiteX22" fmla="*/ 117854 w 192762"/>
                <a:gd name="connsiteY22" fmla="*/ 15901 h 115747"/>
                <a:gd name="connsiteX23" fmla="*/ 120510 w 192762"/>
                <a:gd name="connsiteY23" fmla="*/ 10069 h 115747"/>
                <a:gd name="connsiteX24" fmla="*/ 124613 w 192762"/>
                <a:gd name="connsiteY24" fmla="*/ 95 h 115747"/>
                <a:gd name="connsiteX25" fmla="*/ 138140 w 192762"/>
                <a:gd name="connsiteY25" fmla="*/ 8280 h 115747"/>
                <a:gd name="connsiteX26" fmla="*/ 137879 w 192762"/>
                <a:gd name="connsiteY26" fmla="*/ 13073 h 115747"/>
                <a:gd name="connsiteX27" fmla="*/ 149424 w 192762"/>
                <a:gd name="connsiteY27" fmla="*/ 16947 h 115747"/>
                <a:gd name="connsiteX28" fmla="*/ 168436 w 192762"/>
                <a:gd name="connsiteY28" fmla="*/ 21152 h 115747"/>
                <a:gd name="connsiteX29" fmla="*/ 180480 w 192762"/>
                <a:gd name="connsiteY29" fmla="*/ 27947 h 115747"/>
                <a:gd name="connsiteX30" fmla="*/ 187256 w 192762"/>
                <a:gd name="connsiteY30" fmla="*/ 24515 h 115747"/>
                <a:gd name="connsiteX31" fmla="*/ 192736 w 192762"/>
                <a:gd name="connsiteY31" fmla="*/ 31513 h 115747"/>
                <a:gd name="connsiteX32" fmla="*/ 183923 w 192762"/>
                <a:gd name="connsiteY32" fmla="*/ 40680 h 115747"/>
                <a:gd name="connsiteX33" fmla="*/ 172671 w 192762"/>
                <a:gd name="connsiteY33" fmla="*/ 47803 h 115747"/>
                <a:gd name="connsiteX34" fmla="*/ 172636 w 192762"/>
                <a:gd name="connsiteY34" fmla="*/ 57148 h 115747"/>
                <a:gd name="connsiteX35" fmla="*/ 172852 w 192762"/>
                <a:gd name="connsiteY35" fmla="*/ 61195 h 115747"/>
                <a:gd name="connsiteX36" fmla="*/ 169906 w 192762"/>
                <a:gd name="connsiteY36" fmla="*/ 60443 h 115747"/>
                <a:gd name="connsiteX37" fmla="*/ 155809 w 192762"/>
                <a:gd name="connsiteY37" fmla="*/ 52789 h 115747"/>
                <a:gd name="connsiteX38" fmla="*/ 151185 w 192762"/>
                <a:gd name="connsiteY38" fmla="*/ 59170 h 115747"/>
                <a:gd name="connsiteX39" fmla="*/ 166625 w 192762"/>
                <a:gd name="connsiteY39" fmla="*/ 75934 h 115747"/>
                <a:gd name="connsiteX40" fmla="*/ 170224 w 192762"/>
                <a:gd name="connsiteY40" fmla="*/ 87544 h 115747"/>
                <a:gd name="connsiteX41" fmla="*/ 160236 w 192762"/>
                <a:gd name="connsiteY41" fmla="*/ 93594 h 115747"/>
                <a:gd name="connsiteX42" fmla="*/ 148688 w 192762"/>
                <a:gd name="connsiteY42" fmla="*/ 96123 h 115747"/>
                <a:gd name="connsiteX43" fmla="*/ 146768 w 192762"/>
                <a:gd name="connsiteY43" fmla="*/ 92557 h 115747"/>
                <a:gd name="connsiteX44" fmla="*/ 135528 w 192762"/>
                <a:gd name="connsiteY44" fmla="*/ 93051 h 115747"/>
                <a:gd name="connsiteX45" fmla="*/ 105000 w 192762"/>
                <a:gd name="connsiteY45" fmla="*/ 115697 h 115747"/>
                <a:gd name="connsiteX46" fmla="*/ 100385 w 192762"/>
                <a:gd name="connsiteY46" fmla="*/ 105672 h 115747"/>
                <a:gd name="connsiteX47" fmla="*/ 90770 w 192762"/>
                <a:gd name="connsiteY47" fmla="*/ 105896 h 115747"/>
                <a:gd name="connsiteX48" fmla="*/ 83252 w 192762"/>
                <a:gd name="connsiteY48" fmla="*/ 114554 h 115747"/>
                <a:gd name="connsiteX49" fmla="*/ 76347 w 192762"/>
                <a:gd name="connsiteY49" fmla="*/ 111996 h 115747"/>
                <a:gd name="connsiteX50" fmla="*/ 76720 w 192762"/>
                <a:gd name="connsiteY50" fmla="*/ 100128 h 115747"/>
                <a:gd name="connsiteX0" fmla="*/ 76720 w 192762"/>
                <a:gd name="connsiteY0" fmla="*/ 100128 h 115747"/>
                <a:gd name="connsiteX1" fmla="*/ 63885 w 192762"/>
                <a:gd name="connsiteY1" fmla="*/ 106362 h 115747"/>
                <a:gd name="connsiteX2" fmla="*/ 67627 w 192762"/>
                <a:gd name="connsiteY2" fmla="*/ 95049 h 115747"/>
                <a:gd name="connsiteX3" fmla="*/ 56585 w 192762"/>
                <a:gd name="connsiteY3" fmla="*/ 90384 h 115747"/>
                <a:gd name="connsiteX4" fmla="*/ 41692 w 192762"/>
                <a:gd name="connsiteY4" fmla="*/ 89594 h 115747"/>
                <a:gd name="connsiteX5" fmla="*/ 40471 w 192762"/>
                <a:gd name="connsiteY5" fmla="*/ 81797 h 115747"/>
                <a:gd name="connsiteX6" fmla="*/ 14403 w 192762"/>
                <a:gd name="connsiteY6" fmla="*/ 74969 h 115747"/>
                <a:gd name="connsiteX7" fmla="*/ 7783 w 192762"/>
                <a:gd name="connsiteY7" fmla="*/ 81316 h 115747"/>
                <a:gd name="connsiteX8" fmla="*/ 1035 w 192762"/>
                <a:gd name="connsiteY8" fmla="*/ 63635 h 115747"/>
                <a:gd name="connsiteX9" fmla="*/ 2278 w 192762"/>
                <a:gd name="connsiteY9" fmla="*/ 50498 h 115747"/>
                <a:gd name="connsiteX10" fmla="*/ 30359 w 192762"/>
                <a:gd name="connsiteY10" fmla="*/ 37132 h 115747"/>
                <a:gd name="connsiteX11" fmla="*/ 43580 w 192762"/>
                <a:gd name="connsiteY11" fmla="*/ 44276 h 115747"/>
                <a:gd name="connsiteX12" fmla="*/ 60252 w 192762"/>
                <a:gd name="connsiteY12" fmla="*/ 41957 h 115747"/>
                <a:gd name="connsiteX13" fmla="*/ 78360 w 192762"/>
                <a:gd name="connsiteY13" fmla="*/ 49268 h 115747"/>
                <a:gd name="connsiteX14" fmla="*/ 82103 w 192762"/>
                <a:gd name="connsiteY14" fmla="*/ 46783 h 115747"/>
                <a:gd name="connsiteX15" fmla="*/ 88069 w 192762"/>
                <a:gd name="connsiteY15" fmla="*/ 47750 h 115747"/>
                <a:gd name="connsiteX16" fmla="*/ 94331 w 192762"/>
                <a:gd name="connsiteY16" fmla="*/ 50349 h 115747"/>
                <a:gd name="connsiteX17" fmla="*/ 96497 w 192762"/>
                <a:gd name="connsiteY17" fmla="*/ 43084 h 115747"/>
                <a:gd name="connsiteX18" fmla="*/ 88937 w 192762"/>
                <a:gd name="connsiteY18" fmla="*/ 38742 h 115747"/>
                <a:gd name="connsiteX19" fmla="*/ 97975 w 192762"/>
                <a:gd name="connsiteY19" fmla="*/ 27275 h 115747"/>
                <a:gd name="connsiteX20" fmla="*/ 107666 w 192762"/>
                <a:gd name="connsiteY20" fmla="*/ 26260 h 115747"/>
                <a:gd name="connsiteX21" fmla="*/ 110402 w 192762"/>
                <a:gd name="connsiteY21" fmla="*/ 22286 h 115747"/>
                <a:gd name="connsiteX22" fmla="*/ 117854 w 192762"/>
                <a:gd name="connsiteY22" fmla="*/ 15901 h 115747"/>
                <a:gd name="connsiteX23" fmla="*/ 120510 w 192762"/>
                <a:gd name="connsiteY23" fmla="*/ 10069 h 115747"/>
                <a:gd name="connsiteX24" fmla="*/ 124613 w 192762"/>
                <a:gd name="connsiteY24" fmla="*/ 95 h 115747"/>
                <a:gd name="connsiteX25" fmla="*/ 138140 w 192762"/>
                <a:gd name="connsiteY25" fmla="*/ 8280 h 115747"/>
                <a:gd name="connsiteX26" fmla="*/ 137879 w 192762"/>
                <a:gd name="connsiteY26" fmla="*/ 13073 h 115747"/>
                <a:gd name="connsiteX27" fmla="*/ 149424 w 192762"/>
                <a:gd name="connsiteY27" fmla="*/ 16947 h 115747"/>
                <a:gd name="connsiteX28" fmla="*/ 168436 w 192762"/>
                <a:gd name="connsiteY28" fmla="*/ 21152 h 115747"/>
                <a:gd name="connsiteX29" fmla="*/ 180480 w 192762"/>
                <a:gd name="connsiteY29" fmla="*/ 27947 h 115747"/>
                <a:gd name="connsiteX30" fmla="*/ 187256 w 192762"/>
                <a:gd name="connsiteY30" fmla="*/ 24515 h 115747"/>
                <a:gd name="connsiteX31" fmla="*/ 192736 w 192762"/>
                <a:gd name="connsiteY31" fmla="*/ 31513 h 115747"/>
                <a:gd name="connsiteX32" fmla="*/ 183923 w 192762"/>
                <a:gd name="connsiteY32" fmla="*/ 40680 h 115747"/>
                <a:gd name="connsiteX33" fmla="*/ 172671 w 192762"/>
                <a:gd name="connsiteY33" fmla="*/ 47803 h 115747"/>
                <a:gd name="connsiteX34" fmla="*/ 172636 w 192762"/>
                <a:gd name="connsiteY34" fmla="*/ 57148 h 115747"/>
                <a:gd name="connsiteX35" fmla="*/ 172852 w 192762"/>
                <a:gd name="connsiteY35" fmla="*/ 61195 h 115747"/>
                <a:gd name="connsiteX36" fmla="*/ 169906 w 192762"/>
                <a:gd name="connsiteY36" fmla="*/ 60443 h 115747"/>
                <a:gd name="connsiteX37" fmla="*/ 155809 w 192762"/>
                <a:gd name="connsiteY37" fmla="*/ 52789 h 115747"/>
                <a:gd name="connsiteX38" fmla="*/ 151185 w 192762"/>
                <a:gd name="connsiteY38" fmla="*/ 59170 h 115747"/>
                <a:gd name="connsiteX39" fmla="*/ 166625 w 192762"/>
                <a:gd name="connsiteY39" fmla="*/ 75934 h 115747"/>
                <a:gd name="connsiteX40" fmla="*/ 170224 w 192762"/>
                <a:gd name="connsiteY40" fmla="*/ 87544 h 115747"/>
                <a:gd name="connsiteX41" fmla="*/ 160236 w 192762"/>
                <a:gd name="connsiteY41" fmla="*/ 93594 h 115747"/>
                <a:gd name="connsiteX42" fmla="*/ 148688 w 192762"/>
                <a:gd name="connsiteY42" fmla="*/ 96123 h 115747"/>
                <a:gd name="connsiteX43" fmla="*/ 146768 w 192762"/>
                <a:gd name="connsiteY43" fmla="*/ 92557 h 115747"/>
                <a:gd name="connsiteX44" fmla="*/ 132344 w 192762"/>
                <a:gd name="connsiteY44" fmla="*/ 109806 h 115747"/>
                <a:gd name="connsiteX45" fmla="*/ 105000 w 192762"/>
                <a:gd name="connsiteY45" fmla="*/ 115697 h 115747"/>
                <a:gd name="connsiteX46" fmla="*/ 100385 w 192762"/>
                <a:gd name="connsiteY46" fmla="*/ 105672 h 115747"/>
                <a:gd name="connsiteX47" fmla="*/ 90770 w 192762"/>
                <a:gd name="connsiteY47" fmla="*/ 105896 h 115747"/>
                <a:gd name="connsiteX48" fmla="*/ 83252 w 192762"/>
                <a:gd name="connsiteY48" fmla="*/ 114554 h 115747"/>
                <a:gd name="connsiteX49" fmla="*/ 76347 w 192762"/>
                <a:gd name="connsiteY49" fmla="*/ 111996 h 115747"/>
                <a:gd name="connsiteX50" fmla="*/ 76720 w 192762"/>
                <a:gd name="connsiteY50" fmla="*/ 100128 h 115747"/>
                <a:gd name="connsiteX0" fmla="*/ 76720 w 192762"/>
                <a:gd name="connsiteY0" fmla="*/ 100128 h 117208"/>
                <a:gd name="connsiteX1" fmla="*/ 63885 w 192762"/>
                <a:gd name="connsiteY1" fmla="*/ 106362 h 117208"/>
                <a:gd name="connsiteX2" fmla="*/ 67627 w 192762"/>
                <a:gd name="connsiteY2" fmla="*/ 95049 h 117208"/>
                <a:gd name="connsiteX3" fmla="*/ 56585 w 192762"/>
                <a:gd name="connsiteY3" fmla="*/ 90384 h 117208"/>
                <a:gd name="connsiteX4" fmla="*/ 41692 w 192762"/>
                <a:gd name="connsiteY4" fmla="*/ 89594 h 117208"/>
                <a:gd name="connsiteX5" fmla="*/ 40471 w 192762"/>
                <a:gd name="connsiteY5" fmla="*/ 81797 h 117208"/>
                <a:gd name="connsiteX6" fmla="*/ 14403 w 192762"/>
                <a:gd name="connsiteY6" fmla="*/ 74969 h 117208"/>
                <a:gd name="connsiteX7" fmla="*/ 7783 w 192762"/>
                <a:gd name="connsiteY7" fmla="*/ 81316 h 117208"/>
                <a:gd name="connsiteX8" fmla="*/ 1035 w 192762"/>
                <a:gd name="connsiteY8" fmla="*/ 63635 h 117208"/>
                <a:gd name="connsiteX9" fmla="*/ 2278 w 192762"/>
                <a:gd name="connsiteY9" fmla="*/ 50498 h 117208"/>
                <a:gd name="connsiteX10" fmla="*/ 30359 w 192762"/>
                <a:gd name="connsiteY10" fmla="*/ 37132 h 117208"/>
                <a:gd name="connsiteX11" fmla="*/ 43580 w 192762"/>
                <a:gd name="connsiteY11" fmla="*/ 44276 h 117208"/>
                <a:gd name="connsiteX12" fmla="*/ 60252 w 192762"/>
                <a:gd name="connsiteY12" fmla="*/ 41957 h 117208"/>
                <a:gd name="connsiteX13" fmla="*/ 78360 w 192762"/>
                <a:gd name="connsiteY13" fmla="*/ 49268 h 117208"/>
                <a:gd name="connsiteX14" fmla="*/ 82103 w 192762"/>
                <a:gd name="connsiteY14" fmla="*/ 46783 h 117208"/>
                <a:gd name="connsiteX15" fmla="*/ 88069 w 192762"/>
                <a:gd name="connsiteY15" fmla="*/ 47750 h 117208"/>
                <a:gd name="connsiteX16" fmla="*/ 94331 w 192762"/>
                <a:gd name="connsiteY16" fmla="*/ 50349 h 117208"/>
                <a:gd name="connsiteX17" fmla="*/ 96497 w 192762"/>
                <a:gd name="connsiteY17" fmla="*/ 43084 h 117208"/>
                <a:gd name="connsiteX18" fmla="*/ 88937 w 192762"/>
                <a:gd name="connsiteY18" fmla="*/ 38742 h 117208"/>
                <a:gd name="connsiteX19" fmla="*/ 97975 w 192762"/>
                <a:gd name="connsiteY19" fmla="*/ 27275 h 117208"/>
                <a:gd name="connsiteX20" fmla="*/ 107666 w 192762"/>
                <a:gd name="connsiteY20" fmla="*/ 26260 h 117208"/>
                <a:gd name="connsiteX21" fmla="*/ 110402 w 192762"/>
                <a:gd name="connsiteY21" fmla="*/ 22286 h 117208"/>
                <a:gd name="connsiteX22" fmla="*/ 117854 w 192762"/>
                <a:gd name="connsiteY22" fmla="*/ 15901 h 117208"/>
                <a:gd name="connsiteX23" fmla="*/ 120510 w 192762"/>
                <a:gd name="connsiteY23" fmla="*/ 10069 h 117208"/>
                <a:gd name="connsiteX24" fmla="*/ 124613 w 192762"/>
                <a:gd name="connsiteY24" fmla="*/ 95 h 117208"/>
                <a:gd name="connsiteX25" fmla="*/ 138140 w 192762"/>
                <a:gd name="connsiteY25" fmla="*/ 8280 h 117208"/>
                <a:gd name="connsiteX26" fmla="*/ 137879 w 192762"/>
                <a:gd name="connsiteY26" fmla="*/ 13073 h 117208"/>
                <a:gd name="connsiteX27" fmla="*/ 149424 w 192762"/>
                <a:gd name="connsiteY27" fmla="*/ 16947 h 117208"/>
                <a:gd name="connsiteX28" fmla="*/ 168436 w 192762"/>
                <a:gd name="connsiteY28" fmla="*/ 21152 h 117208"/>
                <a:gd name="connsiteX29" fmla="*/ 180480 w 192762"/>
                <a:gd name="connsiteY29" fmla="*/ 27947 h 117208"/>
                <a:gd name="connsiteX30" fmla="*/ 187256 w 192762"/>
                <a:gd name="connsiteY30" fmla="*/ 24515 h 117208"/>
                <a:gd name="connsiteX31" fmla="*/ 192736 w 192762"/>
                <a:gd name="connsiteY31" fmla="*/ 31513 h 117208"/>
                <a:gd name="connsiteX32" fmla="*/ 183923 w 192762"/>
                <a:gd name="connsiteY32" fmla="*/ 40680 h 117208"/>
                <a:gd name="connsiteX33" fmla="*/ 172671 w 192762"/>
                <a:gd name="connsiteY33" fmla="*/ 47803 h 117208"/>
                <a:gd name="connsiteX34" fmla="*/ 172636 w 192762"/>
                <a:gd name="connsiteY34" fmla="*/ 57148 h 117208"/>
                <a:gd name="connsiteX35" fmla="*/ 172852 w 192762"/>
                <a:gd name="connsiteY35" fmla="*/ 61195 h 117208"/>
                <a:gd name="connsiteX36" fmla="*/ 169906 w 192762"/>
                <a:gd name="connsiteY36" fmla="*/ 60443 h 117208"/>
                <a:gd name="connsiteX37" fmla="*/ 155809 w 192762"/>
                <a:gd name="connsiteY37" fmla="*/ 52789 h 117208"/>
                <a:gd name="connsiteX38" fmla="*/ 151185 w 192762"/>
                <a:gd name="connsiteY38" fmla="*/ 59170 h 117208"/>
                <a:gd name="connsiteX39" fmla="*/ 166625 w 192762"/>
                <a:gd name="connsiteY39" fmla="*/ 75934 h 117208"/>
                <a:gd name="connsiteX40" fmla="*/ 170224 w 192762"/>
                <a:gd name="connsiteY40" fmla="*/ 87544 h 117208"/>
                <a:gd name="connsiteX41" fmla="*/ 160236 w 192762"/>
                <a:gd name="connsiteY41" fmla="*/ 93594 h 117208"/>
                <a:gd name="connsiteX42" fmla="*/ 148688 w 192762"/>
                <a:gd name="connsiteY42" fmla="*/ 96123 h 117208"/>
                <a:gd name="connsiteX43" fmla="*/ 146768 w 192762"/>
                <a:gd name="connsiteY43" fmla="*/ 92557 h 117208"/>
                <a:gd name="connsiteX44" fmla="*/ 132344 w 192762"/>
                <a:gd name="connsiteY44" fmla="*/ 109806 h 117208"/>
                <a:gd name="connsiteX45" fmla="*/ 127430 w 192762"/>
                <a:gd name="connsiteY45" fmla="*/ 116769 h 117208"/>
                <a:gd name="connsiteX46" fmla="*/ 105000 w 192762"/>
                <a:gd name="connsiteY46" fmla="*/ 115697 h 117208"/>
                <a:gd name="connsiteX47" fmla="*/ 100385 w 192762"/>
                <a:gd name="connsiteY47" fmla="*/ 105672 h 117208"/>
                <a:gd name="connsiteX48" fmla="*/ 90770 w 192762"/>
                <a:gd name="connsiteY48" fmla="*/ 105896 h 117208"/>
                <a:gd name="connsiteX49" fmla="*/ 83252 w 192762"/>
                <a:gd name="connsiteY49" fmla="*/ 114554 h 117208"/>
                <a:gd name="connsiteX50" fmla="*/ 76347 w 192762"/>
                <a:gd name="connsiteY50" fmla="*/ 111996 h 117208"/>
                <a:gd name="connsiteX51" fmla="*/ 76720 w 192762"/>
                <a:gd name="connsiteY51" fmla="*/ 100128 h 117208"/>
                <a:gd name="connsiteX0" fmla="*/ 76720 w 192762"/>
                <a:gd name="connsiteY0" fmla="*/ 100128 h 117208"/>
                <a:gd name="connsiteX1" fmla="*/ 63885 w 192762"/>
                <a:gd name="connsiteY1" fmla="*/ 106362 h 117208"/>
                <a:gd name="connsiteX2" fmla="*/ 67627 w 192762"/>
                <a:gd name="connsiteY2" fmla="*/ 95049 h 117208"/>
                <a:gd name="connsiteX3" fmla="*/ 56585 w 192762"/>
                <a:gd name="connsiteY3" fmla="*/ 90384 h 117208"/>
                <a:gd name="connsiteX4" fmla="*/ 41692 w 192762"/>
                <a:gd name="connsiteY4" fmla="*/ 89594 h 117208"/>
                <a:gd name="connsiteX5" fmla="*/ 40471 w 192762"/>
                <a:gd name="connsiteY5" fmla="*/ 81797 h 117208"/>
                <a:gd name="connsiteX6" fmla="*/ 14403 w 192762"/>
                <a:gd name="connsiteY6" fmla="*/ 74969 h 117208"/>
                <a:gd name="connsiteX7" fmla="*/ 7783 w 192762"/>
                <a:gd name="connsiteY7" fmla="*/ 81316 h 117208"/>
                <a:gd name="connsiteX8" fmla="*/ 1035 w 192762"/>
                <a:gd name="connsiteY8" fmla="*/ 63635 h 117208"/>
                <a:gd name="connsiteX9" fmla="*/ 2278 w 192762"/>
                <a:gd name="connsiteY9" fmla="*/ 50498 h 117208"/>
                <a:gd name="connsiteX10" fmla="*/ 30359 w 192762"/>
                <a:gd name="connsiteY10" fmla="*/ 37132 h 117208"/>
                <a:gd name="connsiteX11" fmla="*/ 43580 w 192762"/>
                <a:gd name="connsiteY11" fmla="*/ 44276 h 117208"/>
                <a:gd name="connsiteX12" fmla="*/ 60252 w 192762"/>
                <a:gd name="connsiteY12" fmla="*/ 41957 h 117208"/>
                <a:gd name="connsiteX13" fmla="*/ 78360 w 192762"/>
                <a:gd name="connsiteY13" fmla="*/ 49268 h 117208"/>
                <a:gd name="connsiteX14" fmla="*/ 82103 w 192762"/>
                <a:gd name="connsiteY14" fmla="*/ 46783 h 117208"/>
                <a:gd name="connsiteX15" fmla="*/ 88069 w 192762"/>
                <a:gd name="connsiteY15" fmla="*/ 47750 h 117208"/>
                <a:gd name="connsiteX16" fmla="*/ 94331 w 192762"/>
                <a:gd name="connsiteY16" fmla="*/ 50349 h 117208"/>
                <a:gd name="connsiteX17" fmla="*/ 96497 w 192762"/>
                <a:gd name="connsiteY17" fmla="*/ 43084 h 117208"/>
                <a:gd name="connsiteX18" fmla="*/ 88937 w 192762"/>
                <a:gd name="connsiteY18" fmla="*/ 38742 h 117208"/>
                <a:gd name="connsiteX19" fmla="*/ 97975 w 192762"/>
                <a:gd name="connsiteY19" fmla="*/ 27275 h 117208"/>
                <a:gd name="connsiteX20" fmla="*/ 107666 w 192762"/>
                <a:gd name="connsiteY20" fmla="*/ 26260 h 117208"/>
                <a:gd name="connsiteX21" fmla="*/ 110402 w 192762"/>
                <a:gd name="connsiteY21" fmla="*/ 22286 h 117208"/>
                <a:gd name="connsiteX22" fmla="*/ 117854 w 192762"/>
                <a:gd name="connsiteY22" fmla="*/ 15901 h 117208"/>
                <a:gd name="connsiteX23" fmla="*/ 120510 w 192762"/>
                <a:gd name="connsiteY23" fmla="*/ 10069 h 117208"/>
                <a:gd name="connsiteX24" fmla="*/ 124613 w 192762"/>
                <a:gd name="connsiteY24" fmla="*/ 95 h 117208"/>
                <a:gd name="connsiteX25" fmla="*/ 138140 w 192762"/>
                <a:gd name="connsiteY25" fmla="*/ 8280 h 117208"/>
                <a:gd name="connsiteX26" fmla="*/ 137879 w 192762"/>
                <a:gd name="connsiteY26" fmla="*/ 13073 h 117208"/>
                <a:gd name="connsiteX27" fmla="*/ 149424 w 192762"/>
                <a:gd name="connsiteY27" fmla="*/ 16947 h 117208"/>
                <a:gd name="connsiteX28" fmla="*/ 168436 w 192762"/>
                <a:gd name="connsiteY28" fmla="*/ 21152 h 117208"/>
                <a:gd name="connsiteX29" fmla="*/ 180480 w 192762"/>
                <a:gd name="connsiteY29" fmla="*/ 27947 h 117208"/>
                <a:gd name="connsiteX30" fmla="*/ 187256 w 192762"/>
                <a:gd name="connsiteY30" fmla="*/ 24515 h 117208"/>
                <a:gd name="connsiteX31" fmla="*/ 192736 w 192762"/>
                <a:gd name="connsiteY31" fmla="*/ 31513 h 117208"/>
                <a:gd name="connsiteX32" fmla="*/ 183923 w 192762"/>
                <a:gd name="connsiteY32" fmla="*/ 40680 h 117208"/>
                <a:gd name="connsiteX33" fmla="*/ 172671 w 192762"/>
                <a:gd name="connsiteY33" fmla="*/ 47803 h 117208"/>
                <a:gd name="connsiteX34" fmla="*/ 172636 w 192762"/>
                <a:gd name="connsiteY34" fmla="*/ 57148 h 117208"/>
                <a:gd name="connsiteX35" fmla="*/ 172852 w 192762"/>
                <a:gd name="connsiteY35" fmla="*/ 61195 h 117208"/>
                <a:gd name="connsiteX36" fmla="*/ 169906 w 192762"/>
                <a:gd name="connsiteY36" fmla="*/ 60443 h 117208"/>
                <a:gd name="connsiteX37" fmla="*/ 155809 w 192762"/>
                <a:gd name="connsiteY37" fmla="*/ 52789 h 117208"/>
                <a:gd name="connsiteX38" fmla="*/ 151185 w 192762"/>
                <a:gd name="connsiteY38" fmla="*/ 59170 h 117208"/>
                <a:gd name="connsiteX39" fmla="*/ 166625 w 192762"/>
                <a:gd name="connsiteY39" fmla="*/ 75934 h 117208"/>
                <a:gd name="connsiteX40" fmla="*/ 170224 w 192762"/>
                <a:gd name="connsiteY40" fmla="*/ 87544 h 117208"/>
                <a:gd name="connsiteX41" fmla="*/ 160236 w 192762"/>
                <a:gd name="connsiteY41" fmla="*/ 93594 h 117208"/>
                <a:gd name="connsiteX42" fmla="*/ 148688 w 192762"/>
                <a:gd name="connsiteY42" fmla="*/ 96123 h 117208"/>
                <a:gd name="connsiteX43" fmla="*/ 154840 w 192762"/>
                <a:gd name="connsiteY43" fmla="*/ 110613 h 117208"/>
                <a:gd name="connsiteX44" fmla="*/ 132344 w 192762"/>
                <a:gd name="connsiteY44" fmla="*/ 109806 h 117208"/>
                <a:gd name="connsiteX45" fmla="*/ 127430 w 192762"/>
                <a:gd name="connsiteY45" fmla="*/ 116769 h 117208"/>
                <a:gd name="connsiteX46" fmla="*/ 105000 w 192762"/>
                <a:gd name="connsiteY46" fmla="*/ 115697 h 117208"/>
                <a:gd name="connsiteX47" fmla="*/ 100385 w 192762"/>
                <a:gd name="connsiteY47" fmla="*/ 105672 h 117208"/>
                <a:gd name="connsiteX48" fmla="*/ 90770 w 192762"/>
                <a:gd name="connsiteY48" fmla="*/ 105896 h 117208"/>
                <a:gd name="connsiteX49" fmla="*/ 83252 w 192762"/>
                <a:gd name="connsiteY49" fmla="*/ 114554 h 117208"/>
                <a:gd name="connsiteX50" fmla="*/ 76347 w 192762"/>
                <a:gd name="connsiteY50" fmla="*/ 111996 h 117208"/>
                <a:gd name="connsiteX51" fmla="*/ 76720 w 192762"/>
                <a:gd name="connsiteY51" fmla="*/ 100128 h 117208"/>
                <a:gd name="connsiteX0" fmla="*/ 76720 w 192762"/>
                <a:gd name="connsiteY0" fmla="*/ 100128 h 117208"/>
                <a:gd name="connsiteX1" fmla="*/ 63885 w 192762"/>
                <a:gd name="connsiteY1" fmla="*/ 106362 h 117208"/>
                <a:gd name="connsiteX2" fmla="*/ 67627 w 192762"/>
                <a:gd name="connsiteY2" fmla="*/ 95049 h 117208"/>
                <a:gd name="connsiteX3" fmla="*/ 56585 w 192762"/>
                <a:gd name="connsiteY3" fmla="*/ 90384 h 117208"/>
                <a:gd name="connsiteX4" fmla="*/ 41692 w 192762"/>
                <a:gd name="connsiteY4" fmla="*/ 89594 h 117208"/>
                <a:gd name="connsiteX5" fmla="*/ 40471 w 192762"/>
                <a:gd name="connsiteY5" fmla="*/ 81797 h 117208"/>
                <a:gd name="connsiteX6" fmla="*/ 14403 w 192762"/>
                <a:gd name="connsiteY6" fmla="*/ 74969 h 117208"/>
                <a:gd name="connsiteX7" fmla="*/ 7783 w 192762"/>
                <a:gd name="connsiteY7" fmla="*/ 81316 h 117208"/>
                <a:gd name="connsiteX8" fmla="*/ 1035 w 192762"/>
                <a:gd name="connsiteY8" fmla="*/ 63635 h 117208"/>
                <a:gd name="connsiteX9" fmla="*/ 2278 w 192762"/>
                <a:gd name="connsiteY9" fmla="*/ 50498 h 117208"/>
                <a:gd name="connsiteX10" fmla="*/ 30359 w 192762"/>
                <a:gd name="connsiteY10" fmla="*/ 37132 h 117208"/>
                <a:gd name="connsiteX11" fmla="*/ 43580 w 192762"/>
                <a:gd name="connsiteY11" fmla="*/ 44276 h 117208"/>
                <a:gd name="connsiteX12" fmla="*/ 60252 w 192762"/>
                <a:gd name="connsiteY12" fmla="*/ 41957 h 117208"/>
                <a:gd name="connsiteX13" fmla="*/ 78360 w 192762"/>
                <a:gd name="connsiteY13" fmla="*/ 49268 h 117208"/>
                <a:gd name="connsiteX14" fmla="*/ 82103 w 192762"/>
                <a:gd name="connsiteY14" fmla="*/ 46783 h 117208"/>
                <a:gd name="connsiteX15" fmla="*/ 88069 w 192762"/>
                <a:gd name="connsiteY15" fmla="*/ 47750 h 117208"/>
                <a:gd name="connsiteX16" fmla="*/ 94331 w 192762"/>
                <a:gd name="connsiteY16" fmla="*/ 50349 h 117208"/>
                <a:gd name="connsiteX17" fmla="*/ 96497 w 192762"/>
                <a:gd name="connsiteY17" fmla="*/ 43084 h 117208"/>
                <a:gd name="connsiteX18" fmla="*/ 88937 w 192762"/>
                <a:gd name="connsiteY18" fmla="*/ 38742 h 117208"/>
                <a:gd name="connsiteX19" fmla="*/ 97975 w 192762"/>
                <a:gd name="connsiteY19" fmla="*/ 27275 h 117208"/>
                <a:gd name="connsiteX20" fmla="*/ 107666 w 192762"/>
                <a:gd name="connsiteY20" fmla="*/ 26260 h 117208"/>
                <a:gd name="connsiteX21" fmla="*/ 110402 w 192762"/>
                <a:gd name="connsiteY21" fmla="*/ 22286 h 117208"/>
                <a:gd name="connsiteX22" fmla="*/ 117854 w 192762"/>
                <a:gd name="connsiteY22" fmla="*/ 15901 h 117208"/>
                <a:gd name="connsiteX23" fmla="*/ 120510 w 192762"/>
                <a:gd name="connsiteY23" fmla="*/ 10069 h 117208"/>
                <a:gd name="connsiteX24" fmla="*/ 124613 w 192762"/>
                <a:gd name="connsiteY24" fmla="*/ 95 h 117208"/>
                <a:gd name="connsiteX25" fmla="*/ 138140 w 192762"/>
                <a:gd name="connsiteY25" fmla="*/ 8280 h 117208"/>
                <a:gd name="connsiteX26" fmla="*/ 137879 w 192762"/>
                <a:gd name="connsiteY26" fmla="*/ 13073 h 117208"/>
                <a:gd name="connsiteX27" fmla="*/ 149424 w 192762"/>
                <a:gd name="connsiteY27" fmla="*/ 16947 h 117208"/>
                <a:gd name="connsiteX28" fmla="*/ 168436 w 192762"/>
                <a:gd name="connsiteY28" fmla="*/ 21152 h 117208"/>
                <a:gd name="connsiteX29" fmla="*/ 180480 w 192762"/>
                <a:gd name="connsiteY29" fmla="*/ 27947 h 117208"/>
                <a:gd name="connsiteX30" fmla="*/ 187256 w 192762"/>
                <a:gd name="connsiteY30" fmla="*/ 24515 h 117208"/>
                <a:gd name="connsiteX31" fmla="*/ 192736 w 192762"/>
                <a:gd name="connsiteY31" fmla="*/ 31513 h 117208"/>
                <a:gd name="connsiteX32" fmla="*/ 183923 w 192762"/>
                <a:gd name="connsiteY32" fmla="*/ 40680 h 117208"/>
                <a:gd name="connsiteX33" fmla="*/ 172671 w 192762"/>
                <a:gd name="connsiteY33" fmla="*/ 47803 h 117208"/>
                <a:gd name="connsiteX34" fmla="*/ 172636 w 192762"/>
                <a:gd name="connsiteY34" fmla="*/ 57148 h 117208"/>
                <a:gd name="connsiteX35" fmla="*/ 172852 w 192762"/>
                <a:gd name="connsiteY35" fmla="*/ 61195 h 117208"/>
                <a:gd name="connsiteX36" fmla="*/ 169906 w 192762"/>
                <a:gd name="connsiteY36" fmla="*/ 60443 h 117208"/>
                <a:gd name="connsiteX37" fmla="*/ 155809 w 192762"/>
                <a:gd name="connsiteY37" fmla="*/ 52789 h 117208"/>
                <a:gd name="connsiteX38" fmla="*/ 151185 w 192762"/>
                <a:gd name="connsiteY38" fmla="*/ 59170 h 117208"/>
                <a:gd name="connsiteX39" fmla="*/ 166625 w 192762"/>
                <a:gd name="connsiteY39" fmla="*/ 75934 h 117208"/>
                <a:gd name="connsiteX40" fmla="*/ 170224 w 192762"/>
                <a:gd name="connsiteY40" fmla="*/ 87544 h 117208"/>
                <a:gd name="connsiteX41" fmla="*/ 160236 w 192762"/>
                <a:gd name="connsiteY41" fmla="*/ 93594 h 117208"/>
                <a:gd name="connsiteX42" fmla="*/ 185600 w 192762"/>
                <a:gd name="connsiteY42" fmla="*/ 115568 h 117208"/>
                <a:gd name="connsiteX43" fmla="*/ 154840 w 192762"/>
                <a:gd name="connsiteY43" fmla="*/ 110613 h 117208"/>
                <a:gd name="connsiteX44" fmla="*/ 132344 w 192762"/>
                <a:gd name="connsiteY44" fmla="*/ 109806 h 117208"/>
                <a:gd name="connsiteX45" fmla="*/ 127430 w 192762"/>
                <a:gd name="connsiteY45" fmla="*/ 116769 h 117208"/>
                <a:gd name="connsiteX46" fmla="*/ 105000 w 192762"/>
                <a:gd name="connsiteY46" fmla="*/ 115697 h 117208"/>
                <a:gd name="connsiteX47" fmla="*/ 100385 w 192762"/>
                <a:gd name="connsiteY47" fmla="*/ 105672 h 117208"/>
                <a:gd name="connsiteX48" fmla="*/ 90770 w 192762"/>
                <a:gd name="connsiteY48" fmla="*/ 105896 h 117208"/>
                <a:gd name="connsiteX49" fmla="*/ 83252 w 192762"/>
                <a:gd name="connsiteY49" fmla="*/ 114554 h 117208"/>
                <a:gd name="connsiteX50" fmla="*/ 76347 w 192762"/>
                <a:gd name="connsiteY50" fmla="*/ 111996 h 117208"/>
                <a:gd name="connsiteX51" fmla="*/ 76720 w 192762"/>
                <a:gd name="connsiteY51" fmla="*/ 100128 h 117208"/>
                <a:gd name="connsiteX0" fmla="*/ 76720 w 192762"/>
                <a:gd name="connsiteY0" fmla="*/ 100128 h 124034"/>
                <a:gd name="connsiteX1" fmla="*/ 63885 w 192762"/>
                <a:gd name="connsiteY1" fmla="*/ 106362 h 124034"/>
                <a:gd name="connsiteX2" fmla="*/ 67627 w 192762"/>
                <a:gd name="connsiteY2" fmla="*/ 95049 h 124034"/>
                <a:gd name="connsiteX3" fmla="*/ 56585 w 192762"/>
                <a:gd name="connsiteY3" fmla="*/ 90384 h 124034"/>
                <a:gd name="connsiteX4" fmla="*/ 41692 w 192762"/>
                <a:gd name="connsiteY4" fmla="*/ 89594 h 124034"/>
                <a:gd name="connsiteX5" fmla="*/ 40471 w 192762"/>
                <a:gd name="connsiteY5" fmla="*/ 81797 h 124034"/>
                <a:gd name="connsiteX6" fmla="*/ 14403 w 192762"/>
                <a:gd name="connsiteY6" fmla="*/ 74969 h 124034"/>
                <a:gd name="connsiteX7" fmla="*/ 7783 w 192762"/>
                <a:gd name="connsiteY7" fmla="*/ 81316 h 124034"/>
                <a:gd name="connsiteX8" fmla="*/ 1035 w 192762"/>
                <a:gd name="connsiteY8" fmla="*/ 63635 h 124034"/>
                <a:gd name="connsiteX9" fmla="*/ 2278 w 192762"/>
                <a:gd name="connsiteY9" fmla="*/ 50498 h 124034"/>
                <a:gd name="connsiteX10" fmla="*/ 30359 w 192762"/>
                <a:gd name="connsiteY10" fmla="*/ 37132 h 124034"/>
                <a:gd name="connsiteX11" fmla="*/ 43580 w 192762"/>
                <a:gd name="connsiteY11" fmla="*/ 44276 h 124034"/>
                <a:gd name="connsiteX12" fmla="*/ 60252 w 192762"/>
                <a:gd name="connsiteY12" fmla="*/ 41957 h 124034"/>
                <a:gd name="connsiteX13" fmla="*/ 78360 w 192762"/>
                <a:gd name="connsiteY13" fmla="*/ 49268 h 124034"/>
                <a:gd name="connsiteX14" fmla="*/ 82103 w 192762"/>
                <a:gd name="connsiteY14" fmla="*/ 46783 h 124034"/>
                <a:gd name="connsiteX15" fmla="*/ 88069 w 192762"/>
                <a:gd name="connsiteY15" fmla="*/ 47750 h 124034"/>
                <a:gd name="connsiteX16" fmla="*/ 94331 w 192762"/>
                <a:gd name="connsiteY16" fmla="*/ 50349 h 124034"/>
                <a:gd name="connsiteX17" fmla="*/ 96497 w 192762"/>
                <a:gd name="connsiteY17" fmla="*/ 43084 h 124034"/>
                <a:gd name="connsiteX18" fmla="*/ 88937 w 192762"/>
                <a:gd name="connsiteY18" fmla="*/ 38742 h 124034"/>
                <a:gd name="connsiteX19" fmla="*/ 97975 w 192762"/>
                <a:gd name="connsiteY19" fmla="*/ 27275 h 124034"/>
                <a:gd name="connsiteX20" fmla="*/ 107666 w 192762"/>
                <a:gd name="connsiteY20" fmla="*/ 26260 h 124034"/>
                <a:gd name="connsiteX21" fmla="*/ 110402 w 192762"/>
                <a:gd name="connsiteY21" fmla="*/ 22286 h 124034"/>
                <a:gd name="connsiteX22" fmla="*/ 117854 w 192762"/>
                <a:gd name="connsiteY22" fmla="*/ 15901 h 124034"/>
                <a:gd name="connsiteX23" fmla="*/ 120510 w 192762"/>
                <a:gd name="connsiteY23" fmla="*/ 10069 h 124034"/>
                <a:gd name="connsiteX24" fmla="*/ 124613 w 192762"/>
                <a:gd name="connsiteY24" fmla="*/ 95 h 124034"/>
                <a:gd name="connsiteX25" fmla="*/ 138140 w 192762"/>
                <a:gd name="connsiteY25" fmla="*/ 8280 h 124034"/>
                <a:gd name="connsiteX26" fmla="*/ 137879 w 192762"/>
                <a:gd name="connsiteY26" fmla="*/ 13073 h 124034"/>
                <a:gd name="connsiteX27" fmla="*/ 149424 w 192762"/>
                <a:gd name="connsiteY27" fmla="*/ 16947 h 124034"/>
                <a:gd name="connsiteX28" fmla="*/ 168436 w 192762"/>
                <a:gd name="connsiteY28" fmla="*/ 21152 h 124034"/>
                <a:gd name="connsiteX29" fmla="*/ 180480 w 192762"/>
                <a:gd name="connsiteY29" fmla="*/ 27947 h 124034"/>
                <a:gd name="connsiteX30" fmla="*/ 187256 w 192762"/>
                <a:gd name="connsiteY30" fmla="*/ 24515 h 124034"/>
                <a:gd name="connsiteX31" fmla="*/ 192736 w 192762"/>
                <a:gd name="connsiteY31" fmla="*/ 31513 h 124034"/>
                <a:gd name="connsiteX32" fmla="*/ 183923 w 192762"/>
                <a:gd name="connsiteY32" fmla="*/ 40680 h 124034"/>
                <a:gd name="connsiteX33" fmla="*/ 172671 w 192762"/>
                <a:gd name="connsiteY33" fmla="*/ 47803 h 124034"/>
                <a:gd name="connsiteX34" fmla="*/ 172636 w 192762"/>
                <a:gd name="connsiteY34" fmla="*/ 57148 h 124034"/>
                <a:gd name="connsiteX35" fmla="*/ 172852 w 192762"/>
                <a:gd name="connsiteY35" fmla="*/ 61195 h 124034"/>
                <a:gd name="connsiteX36" fmla="*/ 169906 w 192762"/>
                <a:gd name="connsiteY36" fmla="*/ 60443 h 124034"/>
                <a:gd name="connsiteX37" fmla="*/ 155809 w 192762"/>
                <a:gd name="connsiteY37" fmla="*/ 52789 h 124034"/>
                <a:gd name="connsiteX38" fmla="*/ 151185 w 192762"/>
                <a:gd name="connsiteY38" fmla="*/ 59170 h 124034"/>
                <a:gd name="connsiteX39" fmla="*/ 166625 w 192762"/>
                <a:gd name="connsiteY39" fmla="*/ 75934 h 124034"/>
                <a:gd name="connsiteX40" fmla="*/ 170224 w 192762"/>
                <a:gd name="connsiteY40" fmla="*/ 87544 h 124034"/>
                <a:gd name="connsiteX41" fmla="*/ 160236 w 192762"/>
                <a:gd name="connsiteY41" fmla="*/ 93594 h 124034"/>
                <a:gd name="connsiteX42" fmla="*/ 185600 w 192762"/>
                <a:gd name="connsiteY42" fmla="*/ 115568 h 124034"/>
                <a:gd name="connsiteX43" fmla="*/ 175795 w 192762"/>
                <a:gd name="connsiteY43" fmla="*/ 123957 h 124034"/>
                <a:gd name="connsiteX44" fmla="*/ 154840 w 192762"/>
                <a:gd name="connsiteY44" fmla="*/ 110613 h 124034"/>
                <a:gd name="connsiteX45" fmla="*/ 132344 w 192762"/>
                <a:gd name="connsiteY45" fmla="*/ 109806 h 124034"/>
                <a:gd name="connsiteX46" fmla="*/ 127430 w 192762"/>
                <a:gd name="connsiteY46" fmla="*/ 116769 h 124034"/>
                <a:gd name="connsiteX47" fmla="*/ 105000 w 192762"/>
                <a:gd name="connsiteY47" fmla="*/ 115697 h 124034"/>
                <a:gd name="connsiteX48" fmla="*/ 100385 w 192762"/>
                <a:gd name="connsiteY48" fmla="*/ 105672 h 124034"/>
                <a:gd name="connsiteX49" fmla="*/ 90770 w 192762"/>
                <a:gd name="connsiteY49" fmla="*/ 105896 h 124034"/>
                <a:gd name="connsiteX50" fmla="*/ 83252 w 192762"/>
                <a:gd name="connsiteY50" fmla="*/ 114554 h 124034"/>
                <a:gd name="connsiteX51" fmla="*/ 76347 w 192762"/>
                <a:gd name="connsiteY51" fmla="*/ 111996 h 124034"/>
                <a:gd name="connsiteX52" fmla="*/ 76720 w 192762"/>
                <a:gd name="connsiteY52" fmla="*/ 100128 h 124034"/>
                <a:gd name="connsiteX0" fmla="*/ 76720 w 192762"/>
                <a:gd name="connsiteY0" fmla="*/ 100128 h 131442"/>
                <a:gd name="connsiteX1" fmla="*/ 63885 w 192762"/>
                <a:gd name="connsiteY1" fmla="*/ 106362 h 131442"/>
                <a:gd name="connsiteX2" fmla="*/ 67627 w 192762"/>
                <a:gd name="connsiteY2" fmla="*/ 95049 h 131442"/>
                <a:gd name="connsiteX3" fmla="*/ 56585 w 192762"/>
                <a:gd name="connsiteY3" fmla="*/ 90384 h 131442"/>
                <a:gd name="connsiteX4" fmla="*/ 41692 w 192762"/>
                <a:gd name="connsiteY4" fmla="*/ 89594 h 131442"/>
                <a:gd name="connsiteX5" fmla="*/ 40471 w 192762"/>
                <a:gd name="connsiteY5" fmla="*/ 81797 h 131442"/>
                <a:gd name="connsiteX6" fmla="*/ 14403 w 192762"/>
                <a:gd name="connsiteY6" fmla="*/ 74969 h 131442"/>
                <a:gd name="connsiteX7" fmla="*/ 7783 w 192762"/>
                <a:gd name="connsiteY7" fmla="*/ 81316 h 131442"/>
                <a:gd name="connsiteX8" fmla="*/ 1035 w 192762"/>
                <a:gd name="connsiteY8" fmla="*/ 63635 h 131442"/>
                <a:gd name="connsiteX9" fmla="*/ 2278 w 192762"/>
                <a:gd name="connsiteY9" fmla="*/ 50498 h 131442"/>
                <a:gd name="connsiteX10" fmla="*/ 30359 w 192762"/>
                <a:gd name="connsiteY10" fmla="*/ 37132 h 131442"/>
                <a:gd name="connsiteX11" fmla="*/ 43580 w 192762"/>
                <a:gd name="connsiteY11" fmla="*/ 44276 h 131442"/>
                <a:gd name="connsiteX12" fmla="*/ 60252 w 192762"/>
                <a:gd name="connsiteY12" fmla="*/ 41957 h 131442"/>
                <a:gd name="connsiteX13" fmla="*/ 78360 w 192762"/>
                <a:gd name="connsiteY13" fmla="*/ 49268 h 131442"/>
                <a:gd name="connsiteX14" fmla="*/ 82103 w 192762"/>
                <a:gd name="connsiteY14" fmla="*/ 46783 h 131442"/>
                <a:gd name="connsiteX15" fmla="*/ 88069 w 192762"/>
                <a:gd name="connsiteY15" fmla="*/ 47750 h 131442"/>
                <a:gd name="connsiteX16" fmla="*/ 94331 w 192762"/>
                <a:gd name="connsiteY16" fmla="*/ 50349 h 131442"/>
                <a:gd name="connsiteX17" fmla="*/ 96497 w 192762"/>
                <a:gd name="connsiteY17" fmla="*/ 43084 h 131442"/>
                <a:gd name="connsiteX18" fmla="*/ 88937 w 192762"/>
                <a:gd name="connsiteY18" fmla="*/ 38742 h 131442"/>
                <a:gd name="connsiteX19" fmla="*/ 97975 w 192762"/>
                <a:gd name="connsiteY19" fmla="*/ 27275 h 131442"/>
                <a:gd name="connsiteX20" fmla="*/ 107666 w 192762"/>
                <a:gd name="connsiteY20" fmla="*/ 26260 h 131442"/>
                <a:gd name="connsiteX21" fmla="*/ 110402 w 192762"/>
                <a:gd name="connsiteY21" fmla="*/ 22286 h 131442"/>
                <a:gd name="connsiteX22" fmla="*/ 117854 w 192762"/>
                <a:gd name="connsiteY22" fmla="*/ 15901 h 131442"/>
                <a:gd name="connsiteX23" fmla="*/ 120510 w 192762"/>
                <a:gd name="connsiteY23" fmla="*/ 10069 h 131442"/>
                <a:gd name="connsiteX24" fmla="*/ 124613 w 192762"/>
                <a:gd name="connsiteY24" fmla="*/ 95 h 131442"/>
                <a:gd name="connsiteX25" fmla="*/ 138140 w 192762"/>
                <a:gd name="connsiteY25" fmla="*/ 8280 h 131442"/>
                <a:gd name="connsiteX26" fmla="*/ 137879 w 192762"/>
                <a:gd name="connsiteY26" fmla="*/ 13073 h 131442"/>
                <a:gd name="connsiteX27" fmla="*/ 149424 w 192762"/>
                <a:gd name="connsiteY27" fmla="*/ 16947 h 131442"/>
                <a:gd name="connsiteX28" fmla="*/ 168436 w 192762"/>
                <a:gd name="connsiteY28" fmla="*/ 21152 h 131442"/>
                <a:gd name="connsiteX29" fmla="*/ 180480 w 192762"/>
                <a:gd name="connsiteY29" fmla="*/ 27947 h 131442"/>
                <a:gd name="connsiteX30" fmla="*/ 187256 w 192762"/>
                <a:gd name="connsiteY30" fmla="*/ 24515 h 131442"/>
                <a:gd name="connsiteX31" fmla="*/ 192736 w 192762"/>
                <a:gd name="connsiteY31" fmla="*/ 31513 h 131442"/>
                <a:gd name="connsiteX32" fmla="*/ 183923 w 192762"/>
                <a:gd name="connsiteY32" fmla="*/ 40680 h 131442"/>
                <a:gd name="connsiteX33" fmla="*/ 172671 w 192762"/>
                <a:gd name="connsiteY33" fmla="*/ 47803 h 131442"/>
                <a:gd name="connsiteX34" fmla="*/ 172636 w 192762"/>
                <a:gd name="connsiteY34" fmla="*/ 57148 h 131442"/>
                <a:gd name="connsiteX35" fmla="*/ 172852 w 192762"/>
                <a:gd name="connsiteY35" fmla="*/ 61195 h 131442"/>
                <a:gd name="connsiteX36" fmla="*/ 169906 w 192762"/>
                <a:gd name="connsiteY36" fmla="*/ 60443 h 131442"/>
                <a:gd name="connsiteX37" fmla="*/ 155809 w 192762"/>
                <a:gd name="connsiteY37" fmla="*/ 52789 h 131442"/>
                <a:gd name="connsiteX38" fmla="*/ 151185 w 192762"/>
                <a:gd name="connsiteY38" fmla="*/ 59170 h 131442"/>
                <a:gd name="connsiteX39" fmla="*/ 166625 w 192762"/>
                <a:gd name="connsiteY39" fmla="*/ 75934 h 131442"/>
                <a:gd name="connsiteX40" fmla="*/ 170224 w 192762"/>
                <a:gd name="connsiteY40" fmla="*/ 87544 h 131442"/>
                <a:gd name="connsiteX41" fmla="*/ 160236 w 192762"/>
                <a:gd name="connsiteY41" fmla="*/ 93594 h 131442"/>
                <a:gd name="connsiteX42" fmla="*/ 185600 w 192762"/>
                <a:gd name="connsiteY42" fmla="*/ 115568 h 131442"/>
                <a:gd name="connsiteX43" fmla="*/ 175795 w 192762"/>
                <a:gd name="connsiteY43" fmla="*/ 123957 h 131442"/>
                <a:gd name="connsiteX44" fmla="*/ 171739 w 192762"/>
                <a:gd name="connsiteY44" fmla="*/ 131078 h 131442"/>
                <a:gd name="connsiteX45" fmla="*/ 154840 w 192762"/>
                <a:gd name="connsiteY45" fmla="*/ 110613 h 131442"/>
                <a:gd name="connsiteX46" fmla="*/ 132344 w 192762"/>
                <a:gd name="connsiteY46" fmla="*/ 109806 h 131442"/>
                <a:gd name="connsiteX47" fmla="*/ 127430 w 192762"/>
                <a:gd name="connsiteY47" fmla="*/ 116769 h 131442"/>
                <a:gd name="connsiteX48" fmla="*/ 105000 w 192762"/>
                <a:gd name="connsiteY48" fmla="*/ 115697 h 131442"/>
                <a:gd name="connsiteX49" fmla="*/ 100385 w 192762"/>
                <a:gd name="connsiteY49" fmla="*/ 105672 h 131442"/>
                <a:gd name="connsiteX50" fmla="*/ 90770 w 192762"/>
                <a:gd name="connsiteY50" fmla="*/ 105896 h 131442"/>
                <a:gd name="connsiteX51" fmla="*/ 83252 w 192762"/>
                <a:gd name="connsiteY51" fmla="*/ 114554 h 131442"/>
                <a:gd name="connsiteX52" fmla="*/ 76347 w 192762"/>
                <a:gd name="connsiteY52" fmla="*/ 111996 h 131442"/>
                <a:gd name="connsiteX53" fmla="*/ 76720 w 192762"/>
                <a:gd name="connsiteY53" fmla="*/ 100128 h 131442"/>
                <a:gd name="connsiteX0" fmla="*/ 76720 w 192762"/>
                <a:gd name="connsiteY0" fmla="*/ 100128 h 131487"/>
                <a:gd name="connsiteX1" fmla="*/ 63885 w 192762"/>
                <a:gd name="connsiteY1" fmla="*/ 106362 h 131487"/>
                <a:gd name="connsiteX2" fmla="*/ 67627 w 192762"/>
                <a:gd name="connsiteY2" fmla="*/ 95049 h 131487"/>
                <a:gd name="connsiteX3" fmla="*/ 56585 w 192762"/>
                <a:gd name="connsiteY3" fmla="*/ 90384 h 131487"/>
                <a:gd name="connsiteX4" fmla="*/ 41692 w 192762"/>
                <a:gd name="connsiteY4" fmla="*/ 89594 h 131487"/>
                <a:gd name="connsiteX5" fmla="*/ 40471 w 192762"/>
                <a:gd name="connsiteY5" fmla="*/ 81797 h 131487"/>
                <a:gd name="connsiteX6" fmla="*/ 14403 w 192762"/>
                <a:gd name="connsiteY6" fmla="*/ 74969 h 131487"/>
                <a:gd name="connsiteX7" fmla="*/ 7783 w 192762"/>
                <a:gd name="connsiteY7" fmla="*/ 81316 h 131487"/>
                <a:gd name="connsiteX8" fmla="*/ 1035 w 192762"/>
                <a:gd name="connsiteY8" fmla="*/ 63635 h 131487"/>
                <a:gd name="connsiteX9" fmla="*/ 2278 w 192762"/>
                <a:gd name="connsiteY9" fmla="*/ 50498 h 131487"/>
                <a:gd name="connsiteX10" fmla="*/ 30359 w 192762"/>
                <a:gd name="connsiteY10" fmla="*/ 37132 h 131487"/>
                <a:gd name="connsiteX11" fmla="*/ 43580 w 192762"/>
                <a:gd name="connsiteY11" fmla="*/ 44276 h 131487"/>
                <a:gd name="connsiteX12" fmla="*/ 60252 w 192762"/>
                <a:gd name="connsiteY12" fmla="*/ 41957 h 131487"/>
                <a:gd name="connsiteX13" fmla="*/ 78360 w 192762"/>
                <a:gd name="connsiteY13" fmla="*/ 49268 h 131487"/>
                <a:gd name="connsiteX14" fmla="*/ 82103 w 192762"/>
                <a:gd name="connsiteY14" fmla="*/ 46783 h 131487"/>
                <a:gd name="connsiteX15" fmla="*/ 88069 w 192762"/>
                <a:gd name="connsiteY15" fmla="*/ 47750 h 131487"/>
                <a:gd name="connsiteX16" fmla="*/ 94331 w 192762"/>
                <a:gd name="connsiteY16" fmla="*/ 50349 h 131487"/>
                <a:gd name="connsiteX17" fmla="*/ 96497 w 192762"/>
                <a:gd name="connsiteY17" fmla="*/ 43084 h 131487"/>
                <a:gd name="connsiteX18" fmla="*/ 88937 w 192762"/>
                <a:gd name="connsiteY18" fmla="*/ 38742 h 131487"/>
                <a:gd name="connsiteX19" fmla="*/ 97975 w 192762"/>
                <a:gd name="connsiteY19" fmla="*/ 27275 h 131487"/>
                <a:gd name="connsiteX20" fmla="*/ 107666 w 192762"/>
                <a:gd name="connsiteY20" fmla="*/ 26260 h 131487"/>
                <a:gd name="connsiteX21" fmla="*/ 110402 w 192762"/>
                <a:gd name="connsiteY21" fmla="*/ 22286 h 131487"/>
                <a:gd name="connsiteX22" fmla="*/ 117854 w 192762"/>
                <a:gd name="connsiteY22" fmla="*/ 15901 h 131487"/>
                <a:gd name="connsiteX23" fmla="*/ 120510 w 192762"/>
                <a:gd name="connsiteY23" fmla="*/ 10069 h 131487"/>
                <a:gd name="connsiteX24" fmla="*/ 124613 w 192762"/>
                <a:gd name="connsiteY24" fmla="*/ 95 h 131487"/>
                <a:gd name="connsiteX25" fmla="*/ 138140 w 192762"/>
                <a:gd name="connsiteY25" fmla="*/ 8280 h 131487"/>
                <a:gd name="connsiteX26" fmla="*/ 137879 w 192762"/>
                <a:gd name="connsiteY26" fmla="*/ 13073 h 131487"/>
                <a:gd name="connsiteX27" fmla="*/ 149424 w 192762"/>
                <a:gd name="connsiteY27" fmla="*/ 16947 h 131487"/>
                <a:gd name="connsiteX28" fmla="*/ 168436 w 192762"/>
                <a:gd name="connsiteY28" fmla="*/ 21152 h 131487"/>
                <a:gd name="connsiteX29" fmla="*/ 180480 w 192762"/>
                <a:gd name="connsiteY29" fmla="*/ 27947 h 131487"/>
                <a:gd name="connsiteX30" fmla="*/ 187256 w 192762"/>
                <a:gd name="connsiteY30" fmla="*/ 24515 h 131487"/>
                <a:gd name="connsiteX31" fmla="*/ 192736 w 192762"/>
                <a:gd name="connsiteY31" fmla="*/ 31513 h 131487"/>
                <a:gd name="connsiteX32" fmla="*/ 183923 w 192762"/>
                <a:gd name="connsiteY32" fmla="*/ 40680 h 131487"/>
                <a:gd name="connsiteX33" fmla="*/ 172671 w 192762"/>
                <a:gd name="connsiteY33" fmla="*/ 47803 h 131487"/>
                <a:gd name="connsiteX34" fmla="*/ 172636 w 192762"/>
                <a:gd name="connsiteY34" fmla="*/ 57148 h 131487"/>
                <a:gd name="connsiteX35" fmla="*/ 172852 w 192762"/>
                <a:gd name="connsiteY35" fmla="*/ 61195 h 131487"/>
                <a:gd name="connsiteX36" fmla="*/ 169906 w 192762"/>
                <a:gd name="connsiteY36" fmla="*/ 60443 h 131487"/>
                <a:gd name="connsiteX37" fmla="*/ 155809 w 192762"/>
                <a:gd name="connsiteY37" fmla="*/ 52789 h 131487"/>
                <a:gd name="connsiteX38" fmla="*/ 151185 w 192762"/>
                <a:gd name="connsiteY38" fmla="*/ 59170 h 131487"/>
                <a:gd name="connsiteX39" fmla="*/ 166625 w 192762"/>
                <a:gd name="connsiteY39" fmla="*/ 75934 h 131487"/>
                <a:gd name="connsiteX40" fmla="*/ 170224 w 192762"/>
                <a:gd name="connsiteY40" fmla="*/ 87544 h 131487"/>
                <a:gd name="connsiteX41" fmla="*/ 160236 w 192762"/>
                <a:gd name="connsiteY41" fmla="*/ 93594 h 131487"/>
                <a:gd name="connsiteX42" fmla="*/ 185600 w 192762"/>
                <a:gd name="connsiteY42" fmla="*/ 115568 h 131487"/>
                <a:gd name="connsiteX43" fmla="*/ 178383 w 192762"/>
                <a:gd name="connsiteY43" fmla="*/ 125080 h 131487"/>
                <a:gd name="connsiteX44" fmla="*/ 171739 w 192762"/>
                <a:gd name="connsiteY44" fmla="*/ 131078 h 131487"/>
                <a:gd name="connsiteX45" fmla="*/ 154840 w 192762"/>
                <a:gd name="connsiteY45" fmla="*/ 110613 h 131487"/>
                <a:gd name="connsiteX46" fmla="*/ 132344 w 192762"/>
                <a:gd name="connsiteY46" fmla="*/ 109806 h 131487"/>
                <a:gd name="connsiteX47" fmla="*/ 127430 w 192762"/>
                <a:gd name="connsiteY47" fmla="*/ 116769 h 131487"/>
                <a:gd name="connsiteX48" fmla="*/ 105000 w 192762"/>
                <a:gd name="connsiteY48" fmla="*/ 115697 h 131487"/>
                <a:gd name="connsiteX49" fmla="*/ 100385 w 192762"/>
                <a:gd name="connsiteY49" fmla="*/ 105672 h 131487"/>
                <a:gd name="connsiteX50" fmla="*/ 90770 w 192762"/>
                <a:gd name="connsiteY50" fmla="*/ 105896 h 131487"/>
                <a:gd name="connsiteX51" fmla="*/ 83252 w 192762"/>
                <a:gd name="connsiteY51" fmla="*/ 114554 h 131487"/>
                <a:gd name="connsiteX52" fmla="*/ 76347 w 192762"/>
                <a:gd name="connsiteY52" fmla="*/ 111996 h 131487"/>
                <a:gd name="connsiteX53" fmla="*/ 76720 w 192762"/>
                <a:gd name="connsiteY53" fmla="*/ 100128 h 131487"/>
                <a:gd name="connsiteX0" fmla="*/ 76720 w 192762"/>
                <a:gd name="connsiteY0" fmla="*/ 100128 h 131187"/>
                <a:gd name="connsiteX1" fmla="*/ 63885 w 192762"/>
                <a:gd name="connsiteY1" fmla="*/ 106362 h 131187"/>
                <a:gd name="connsiteX2" fmla="*/ 67627 w 192762"/>
                <a:gd name="connsiteY2" fmla="*/ 95049 h 131187"/>
                <a:gd name="connsiteX3" fmla="*/ 56585 w 192762"/>
                <a:gd name="connsiteY3" fmla="*/ 90384 h 131187"/>
                <a:gd name="connsiteX4" fmla="*/ 41692 w 192762"/>
                <a:gd name="connsiteY4" fmla="*/ 89594 h 131187"/>
                <a:gd name="connsiteX5" fmla="*/ 40471 w 192762"/>
                <a:gd name="connsiteY5" fmla="*/ 81797 h 131187"/>
                <a:gd name="connsiteX6" fmla="*/ 14403 w 192762"/>
                <a:gd name="connsiteY6" fmla="*/ 74969 h 131187"/>
                <a:gd name="connsiteX7" fmla="*/ 7783 w 192762"/>
                <a:gd name="connsiteY7" fmla="*/ 81316 h 131187"/>
                <a:gd name="connsiteX8" fmla="*/ 1035 w 192762"/>
                <a:gd name="connsiteY8" fmla="*/ 63635 h 131187"/>
                <a:gd name="connsiteX9" fmla="*/ 2278 w 192762"/>
                <a:gd name="connsiteY9" fmla="*/ 50498 h 131187"/>
                <a:gd name="connsiteX10" fmla="*/ 30359 w 192762"/>
                <a:gd name="connsiteY10" fmla="*/ 37132 h 131187"/>
                <a:gd name="connsiteX11" fmla="*/ 43580 w 192762"/>
                <a:gd name="connsiteY11" fmla="*/ 44276 h 131187"/>
                <a:gd name="connsiteX12" fmla="*/ 60252 w 192762"/>
                <a:gd name="connsiteY12" fmla="*/ 41957 h 131187"/>
                <a:gd name="connsiteX13" fmla="*/ 78360 w 192762"/>
                <a:gd name="connsiteY13" fmla="*/ 49268 h 131187"/>
                <a:gd name="connsiteX14" fmla="*/ 82103 w 192762"/>
                <a:gd name="connsiteY14" fmla="*/ 46783 h 131187"/>
                <a:gd name="connsiteX15" fmla="*/ 88069 w 192762"/>
                <a:gd name="connsiteY15" fmla="*/ 47750 h 131187"/>
                <a:gd name="connsiteX16" fmla="*/ 94331 w 192762"/>
                <a:gd name="connsiteY16" fmla="*/ 50349 h 131187"/>
                <a:gd name="connsiteX17" fmla="*/ 96497 w 192762"/>
                <a:gd name="connsiteY17" fmla="*/ 43084 h 131187"/>
                <a:gd name="connsiteX18" fmla="*/ 88937 w 192762"/>
                <a:gd name="connsiteY18" fmla="*/ 38742 h 131187"/>
                <a:gd name="connsiteX19" fmla="*/ 97975 w 192762"/>
                <a:gd name="connsiteY19" fmla="*/ 27275 h 131187"/>
                <a:gd name="connsiteX20" fmla="*/ 107666 w 192762"/>
                <a:gd name="connsiteY20" fmla="*/ 26260 h 131187"/>
                <a:gd name="connsiteX21" fmla="*/ 110402 w 192762"/>
                <a:gd name="connsiteY21" fmla="*/ 22286 h 131187"/>
                <a:gd name="connsiteX22" fmla="*/ 117854 w 192762"/>
                <a:gd name="connsiteY22" fmla="*/ 15901 h 131187"/>
                <a:gd name="connsiteX23" fmla="*/ 120510 w 192762"/>
                <a:gd name="connsiteY23" fmla="*/ 10069 h 131187"/>
                <a:gd name="connsiteX24" fmla="*/ 124613 w 192762"/>
                <a:gd name="connsiteY24" fmla="*/ 95 h 131187"/>
                <a:gd name="connsiteX25" fmla="*/ 138140 w 192762"/>
                <a:gd name="connsiteY25" fmla="*/ 8280 h 131187"/>
                <a:gd name="connsiteX26" fmla="*/ 137879 w 192762"/>
                <a:gd name="connsiteY26" fmla="*/ 13073 h 131187"/>
                <a:gd name="connsiteX27" fmla="*/ 149424 w 192762"/>
                <a:gd name="connsiteY27" fmla="*/ 16947 h 131187"/>
                <a:gd name="connsiteX28" fmla="*/ 168436 w 192762"/>
                <a:gd name="connsiteY28" fmla="*/ 21152 h 131187"/>
                <a:gd name="connsiteX29" fmla="*/ 180480 w 192762"/>
                <a:gd name="connsiteY29" fmla="*/ 27947 h 131187"/>
                <a:gd name="connsiteX30" fmla="*/ 187256 w 192762"/>
                <a:gd name="connsiteY30" fmla="*/ 24515 h 131187"/>
                <a:gd name="connsiteX31" fmla="*/ 192736 w 192762"/>
                <a:gd name="connsiteY31" fmla="*/ 31513 h 131187"/>
                <a:gd name="connsiteX32" fmla="*/ 183923 w 192762"/>
                <a:gd name="connsiteY32" fmla="*/ 40680 h 131187"/>
                <a:gd name="connsiteX33" fmla="*/ 172671 w 192762"/>
                <a:gd name="connsiteY33" fmla="*/ 47803 h 131187"/>
                <a:gd name="connsiteX34" fmla="*/ 172636 w 192762"/>
                <a:gd name="connsiteY34" fmla="*/ 57148 h 131187"/>
                <a:gd name="connsiteX35" fmla="*/ 172852 w 192762"/>
                <a:gd name="connsiteY35" fmla="*/ 61195 h 131187"/>
                <a:gd name="connsiteX36" fmla="*/ 169906 w 192762"/>
                <a:gd name="connsiteY36" fmla="*/ 60443 h 131187"/>
                <a:gd name="connsiteX37" fmla="*/ 155809 w 192762"/>
                <a:gd name="connsiteY37" fmla="*/ 52789 h 131187"/>
                <a:gd name="connsiteX38" fmla="*/ 151185 w 192762"/>
                <a:gd name="connsiteY38" fmla="*/ 59170 h 131187"/>
                <a:gd name="connsiteX39" fmla="*/ 166625 w 192762"/>
                <a:gd name="connsiteY39" fmla="*/ 75934 h 131187"/>
                <a:gd name="connsiteX40" fmla="*/ 170224 w 192762"/>
                <a:gd name="connsiteY40" fmla="*/ 87544 h 131187"/>
                <a:gd name="connsiteX41" fmla="*/ 160236 w 192762"/>
                <a:gd name="connsiteY41" fmla="*/ 93594 h 131187"/>
                <a:gd name="connsiteX42" fmla="*/ 185600 w 192762"/>
                <a:gd name="connsiteY42" fmla="*/ 115568 h 131187"/>
                <a:gd name="connsiteX43" fmla="*/ 178383 w 192762"/>
                <a:gd name="connsiteY43" fmla="*/ 125080 h 131187"/>
                <a:gd name="connsiteX44" fmla="*/ 171739 w 192762"/>
                <a:gd name="connsiteY44" fmla="*/ 131078 h 131187"/>
                <a:gd name="connsiteX45" fmla="*/ 168188 w 192762"/>
                <a:gd name="connsiteY45" fmla="*/ 118194 h 131187"/>
                <a:gd name="connsiteX46" fmla="*/ 154840 w 192762"/>
                <a:gd name="connsiteY46" fmla="*/ 110613 h 131187"/>
                <a:gd name="connsiteX47" fmla="*/ 132344 w 192762"/>
                <a:gd name="connsiteY47" fmla="*/ 109806 h 131187"/>
                <a:gd name="connsiteX48" fmla="*/ 127430 w 192762"/>
                <a:gd name="connsiteY48" fmla="*/ 116769 h 131187"/>
                <a:gd name="connsiteX49" fmla="*/ 105000 w 192762"/>
                <a:gd name="connsiteY49" fmla="*/ 115697 h 131187"/>
                <a:gd name="connsiteX50" fmla="*/ 100385 w 192762"/>
                <a:gd name="connsiteY50" fmla="*/ 105672 h 131187"/>
                <a:gd name="connsiteX51" fmla="*/ 90770 w 192762"/>
                <a:gd name="connsiteY51" fmla="*/ 105896 h 131187"/>
                <a:gd name="connsiteX52" fmla="*/ 83252 w 192762"/>
                <a:gd name="connsiteY52" fmla="*/ 114554 h 131187"/>
                <a:gd name="connsiteX53" fmla="*/ 76347 w 192762"/>
                <a:gd name="connsiteY53" fmla="*/ 111996 h 131187"/>
                <a:gd name="connsiteX54" fmla="*/ 76720 w 192762"/>
                <a:gd name="connsiteY54" fmla="*/ 100128 h 131187"/>
                <a:gd name="connsiteX0" fmla="*/ 76720 w 192762"/>
                <a:gd name="connsiteY0" fmla="*/ 100128 h 131187"/>
                <a:gd name="connsiteX1" fmla="*/ 63885 w 192762"/>
                <a:gd name="connsiteY1" fmla="*/ 106362 h 131187"/>
                <a:gd name="connsiteX2" fmla="*/ 67627 w 192762"/>
                <a:gd name="connsiteY2" fmla="*/ 95049 h 131187"/>
                <a:gd name="connsiteX3" fmla="*/ 56585 w 192762"/>
                <a:gd name="connsiteY3" fmla="*/ 90384 h 131187"/>
                <a:gd name="connsiteX4" fmla="*/ 41692 w 192762"/>
                <a:gd name="connsiteY4" fmla="*/ 89594 h 131187"/>
                <a:gd name="connsiteX5" fmla="*/ 40471 w 192762"/>
                <a:gd name="connsiteY5" fmla="*/ 81797 h 131187"/>
                <a:gd name="connsiteX6" fmla="*/ 14403 w 192762"/>
                <a:gd name="connsiteY6" fmla="*/ 74969 h 131187"/>
                <a:gd name="connsiteX7" fmla="*/ 7783 w 192762"/>
                <a:gd name="connsiteY7" fmla="*/ 81316 h 131187"/>
                <a:gd name="connsiteX8" fmla="*/ 1035 w 192762"/>
                <a:gd name="connsiteY8" fmla="*/ 63635 h 131187"/>
                <a:gd name="connsiteX9" fmla="*/ 2278 w 192762"/>
                <a:gd name="connsiteY9" fmla="*/ 50498 h 131187"/>
                <a:gd name="connsiteX10" fmla="*/ 30359 w 192762"/>
                <a:gd name="connsiteY10" fmla="*/ 37132 h 131187"/>
                <a:gd name="connsiteX11" fmla="*/ 43580 w 192762"/>
                <a:gd name="connsiteY11" fmla="*/ 44276 h 131187"/>
                <a:gd name="connsiteX12" fmla="*/ 60252 w 192762"/>
                <a:gd name="connsiteY12" fmla="*/ 41957 h 131187"/>
                <a:gd name="connsiteX13" fmla="*/ 78360 w 192762"/>
                <a:gd name="connsiteY13" fmla="*/ 49268 h 131187"/>
                <a:gd name="connsiteX14" fmla="*/ 82103 w 192762"/>
                <a:gd name="connsiteY14" fmla="*/ 46783 h 131187"/>
                <a:gd name="connsiteX15" fmla="*/ 88069 w 192762"/>
                <a:gd name="connsiteY15" fmla="*/ 47750 h 131187"/>
                <a:gd name="connsiteX16" fmla="*/ 94331 w 192762"/>
                <a:gd name="connsiteY16" fmla="*/ 50349 h 131187"/>
                <a:gd name="connsiteX17" fmla="*/ 96497 w 192762"/>
                <a:gd name="connsiteY17" fmla="*/ 43084 h 131187"/>
                <a:gd name="connsiteX18" fmla="*/ 88937 w 192762"/>
                <a:gd name="connsiteY18" fmla="*/ 38742 h 131187"/>
                <a:gd name="connsiteX19" fmla="*/ 97975 w 192762"/>
                <a:gd name="connsiteY19" fmla="*/ 27275 h 131187"/>
                <a:gd name="connsiteX20" fmla="*/ 107666 w 192762"/>
                <a:gd name="connsiteY20" fmla="*/ 26260 h 131187"/>
                <a:gd name="connsiteX21" fmla="*/ 110402 w 192762"/>
                <a:gd name="connsiteY21" fmla="*/ 22286 h 131187"/>
                <a:gd name="connsiteX22" fmla="*/ 117854 w 192762"/>
                <a:gd name="connsiteY22" fmla="*/ 15901 h 131187"/>
                <a:gd name="connsiteX23" fmla="*/ 120510 w 192762"/>
                <a:gd name="connsiteY23" fmla="*/ 10069 h 131187"/>
                <a:gd name="connsiteX24" fmla="*/ 124613 w 192762"/>
                <a:gd name="connsiteY24" fmla="*/ 95 h 131187"/>
                <a:gd name="connsiteX25" fmla="*/ 138140 w 192762"/>
                <a:gd name="connsiteY25" fmla="*/ 8280 h 131187"/>
                <a:gd name="connsiteX26" fmla="*/ 137879 w 192762"/>
                <a:gd name="connsiteY26" fmla="*/ 13073 h 131187"/>
                <a:gd name="connsiteX27" fmla="*/ 149424 w 192762"/>
                <a:gd name="connsiteY27" fmla="*/ 16947 h 131187"/>
                <a:gd name="connsiteX28" fmla="*/ 168436 w 192762"/>
                <a:gd name="connsiteY28" fmla="*/ 21152 h 131187"/>
                <a:gd name="connsiteX29" fmla="*/ 180480 w 192762"/>
                <a:gd name="connsiteY29" fmla="*/ 27947 h 131187"/>
                <a:gd name="connsiteX30" fmla="*/ 187256 w 192762"/>
                <a:gd name="connsiteY30" fmla="*/ 24515 h 131187"/>
                <a:gd name="connsiteX31" fmla="*/ 192736 w 192762"/>
                <a:gd name="connsiteY31" fmla="*/ 31513 h 131187"/>
                <a:gd name="connsiteX32" fmla="*/ 183923 w 192762"/>
                <a:gd name="connsiteY32" fmla="*/ 40680 h 131187"/>
                <a:gd name="connsiteX33" fmla="*/ 172671 w 192762"/>
                <a:gd name="connsiteY33" fmla="*/ 47803 h 131187"/>
                <a:gd name="connsiteX34" fmla="*/ 172636 w 192762"/>
                <a:gd name="connsiteY34" fmla="*/ 57148 h 131187"/>
                <a:gd name="connsiteX35" fmla="*/ 172852 w 192762"/>
                <a:gd name="connsiteY35" fmla="*/ 61195 h 131187"/>
                <a:gd name="connsiteX36" fmla="*/ 169906 w 192762"/>
                <a:gd name="connsiteY36" fmla="*/ 60443 h 131187"/>
                <a:gd name="connsiteX37" fmla="*/ 155809 w 192762"/>
                <a:gd name="connsiteY37" fmla="*/ 52789 h 131187"/>
                <a:gd name="connsiteX38" fmla="*/ 151185 w 192762"/>
                <a:gd name="connsiteY38" fmla="*/ 59170 h 131187"/>
                <a:gd name="connsiteX39" fmla="*/ 166625 w 192762"/>
                <a:gd name="connsiteY39" fmla="*/ 75934 h 131187"/>
                <a:gd name="connsiteX40" fmla="*/ 170224 w 192762"/>
                <a:gd name="connsiteY40" fmla="*/ 87544 h 131187"/>
                <a:gd name="connsiteX41" fmla="*/ 160236 w 192762"/>
                <a:gd name="connsiteY41" fmla="*/ 93594 h 131187"/>
                <a:gd name="connsiteX42" fmla="*/ 190064 w 192762"/>
                <a:gd name="connsiteY42" fmla="*/ 107573 h 131187"/>
                <a:gd name="connsiteX43" fmla="*/ 185600 w 192762"/>
                <a:gd name="connsiteY43" fmla="*/ 115568 h 131187"/>
                <a:gd name="connsiteX44" fmla="*/ 178383 w 192762"/>
                <a:gd name="connsiteY44" fmla="*/ 125080 h 131187"/>
                <a:gd name="connsiteX45" fmla="*/ 171739 w 192762"/>
                <a:gd name="connsiteY45" fmla="*/ 131078 h 131187"/>
                <a:gd name="connsiteX46" fmla="*/ 168188 w 192762"/>
                <a:gd name="connsiteY46" fmla="*/ 118194 h 131187"/>
                <a:gd name="connsiteX47" fmla="*/ 154840 w 192762"/>
                <a:gd name="connsiteY47" fmla="*/ 110613 h 131187"/>
                <a:gd name="connsiteX48" fmla="*/ 132344 w 192762"/>
                <a:gd name="connsiteY48" fmla="*/ 109806 h 131187"/>
                <a:gd name="connsiteX49" fmla="*/ 127430 w 192762"/>
                <a:gd name="connsiteY49" fmla="*/ 116769 h 131187"/>
                <a:gd name="connsiteX50" fmla="*/ 105000 w 192762"/>
                <a:gd name="connsiteY50" fmla="*/ 115697 h 131187"/>
                <a:gd name="connsiteX51" fmla="*/ 100385 w 192762"/>
                <a:gd name="connsiteY51" fmla="*/ 105672 h 131187"/>
                <a:gd name="connsiteX52" fmla="*/ 90770 w 192762"/>
                <a:gd name="connsiteY52" fmla="*/ 105896 h 131187"/>
                <a:gd name="connsiteX53" fmla="*/ 83252 w 192762"/>
                <a:gd name="connsiteY53" fmla="*/ 114554 h 131187"/>
                <a:gd name="connsiteX54" fmla="*/ 76347 w 192762"/>
                <a:gd name="connsiteY54" fmla="*/ 111996 h 131187"/>
                <a:gd name="connsiteX55" fmla="*/ 76720 w 192762"/>
                <a:gd name="connsiteY55" fmla="*/ 100128 h 131187"/>
                <a:gd name="connsiteX0" fmla="*/ 76720 w 199085"/>
                <a:gd name="connsiteY0" fmla="*/ 100128 h 131187"/>
                <a:gd name="connsiteX1" fmla="*/ 63885 w 199085"/>
                <a:gd name="connsiteY1" fmla="*/ 106362 h 131187"/>
                <a:gd name="connsiteX2" fmla="*/ 67627 w 199085"/>
                <a:gd name="connsiteY2" fmla="*/ 95049 h 131187"/>
                <a:gd name="connsiteX3" fmla="*/ 56585 w 199085"/>
                <a:gd name="connsiteY3" fmla="*/ 90384 h 131187"/>
                <a:gd name="connsiteX4" fmla="*/ 41692 w 199085"/>
                <a:gd name="connsiteY4" fmla="*/ 89594 h 131187"/>
                <a:gd name="connsiteX5" fmla="*/ 40471 w 199085"/>
                <a:gd name="connsiteY5" fmla="*/ 81797 h 131187"/>
                <a:gd name="connsiteX6" fmla="*/ 14403 w 199085"/>
                <a:gd name="connsiteY6" fmla="*/ 74969 h 131187"/>
                <a:gd name="connsiteX7" fmla="*/ 7783 w 199085"/>
                <a:gd name="connsiteY7" fmla="*/ 81316 h 131187"/>
                <a:gd name="connsiteX8" fmla="*/ 1035 w 199085"/>
                <a:gd name="connsiteY8" fmla="*/ 63635 h 131187"/>
                <a:gd name="connsiteX9" fmla="*/ 2278 w 199085"/>
                <a:gd name="connsiteY9" fmla="*/ 50498 h 131187"/>
                <a:gd name="connsiteX10" fmla="*/ 30359 w 199085"/>
                <a:gd name="connsiteY10" fmla="*/ 37132 h 131187"/>
                <a:gd name="connsiteX11" fmla="*/ 43580 w 199085"/>
                <a:gd name="connsiteY11" fmla="*/ 44276 h 131187"/>
                <a:gd name="connsiteX12" fmla="*/ 60252 w 199085"/>
                <a:gd name="connsiteY12" fmla="*/ 41957 h 131187"/>
                <a:gd name="connsiteX13" fmla="*/ 78360 w 199085"/>
                <a:gd name="connsiteY13" fmla="*/ 49268 h 131187"/>
                <a:gd name="connsiteX14" fmla="*/ 82103 w 199085"/>
                <a:gd name="connsiteY14" fmla="*/ 46783 h 131187"/>
                <a:gd name="connsiteX15" fmla="*/ 88069 w 199085"/>
                <a:gd name="connsiteY15" fmla="*/ 47750 h 131187"/>
                <a:gd name="connsiteX16" fmla="*/ 94331 w 199085"/>
                <a:gd name="connsiteY16" fmla="*/ 50349 h 131187"/>
                <a:gd name="connsiteX17" fmla="*/ 96497 w 199085"/>
                <a:gd name="connsiteY17" fmla="*/ 43084 h 131187"/>
                <a:gd name="connsiteX18" fmla="*/ 88937 w 199085"/>
                <a:gd name="connsiteY18" fmla="*/ 38742 h 131187"/>
                <a:gd name="connsiteX19" fmla="*/ 97975 w 199085"/>
                <a:gd name="connsiteY19" fmla="*/ 27275 h 131187"/>
                <a:gd name="connsiteX20" fmla="*/ 107666 w 199085"/>
                <a:gd name="connsiteY20" fmla="*/ 26260 h 131187"/>
                <a:gd name="connsiteX21" fmla="*/ 110402 w 199085"/>
                <a:gd name="connsiteY21" fmla="*/ 22286 h 131187"/>
                <a:gd name="connsiteX22" fmla="*/ 117854 w 199085"/>
                <a:gd name="connsiteY22" fmla="*/ 15901 h 131187"/>
                <a:gd name="connsiteX23" fmla="*/ 120510 w 199085"/>
                <a:gd name="connsiteY23" fmla="*/ 10069 h 131187"/>
                <a:gd name="connsiteX24" fmla="*/ 124613 w 199085"/>
                <a:gd name="connsiteY24" fmla="*/ 95 h 131187"/>
                <a:gd name="connsiteX25" fmla="*/ 138140 w 199085"/>
                <a:gd name="connsiteY25" fmla="*/ 8280 h 131187"/>
                <a:gd name="connsiteX26" fmla="*/ 137879 w 199085"/>
                <a:gd name="connsiteY26" fmla="*/ 13073 h 131187"/>
                <a:gd name="connsiteX27" fmla="*/ 149424 w 199085"/>
                <a:gd name="connsiteY27" fmla="*/ 16947 h 131187"/>
                <a:gd name="connsiteX28" fmla="*/ 168436 w 199085"/>
                <a:gd name="connsiteY28" fmla="*/ 21152 h 131187"/>
                <a:gd name="connsiteX29" fmla="*/ 180480 w 199085"/>
                <a:gd name="connsiteY29" fmla="*/ 27947 h 131187"/>
                <a:gd name="connsiteX30" fmla="*/ 187256 w 199085"/>
                <a:gd name="connsiteY30" fmla="*/ 24515 h 131187"/>
                <a:gd name="connsiteX31" fmla="*/ 192736 w 199085"/>
                <a:gd name="connsiteY31" fmla="*/ 31513 h 131187"/>
                <a:gd name="connsiteX32" fmla="*/ 183923 w 199085"/>
                <a:gd name="connsiteY32" fmla="*/ 40680 h 131187"/>
                <a:gd name="connsiteX33" fmla="*/ 172671 w 199085"/>
                <a:gd name="connsiteY33" fmla="*/ 47803 h 131187"/>
                <a:gd name="connsiteX34" fmla="*/ 172636 w 199085"/>
                <a:gd name="connsiteY34" fmla="*/ 57148 h 131187"/>
                <a:gd name="connsiteX35" fmla="*/ 172852 w 199085"/>
                <a:gd name="connsiteY35" fmla="*/ 61195 h 131187"/>
                <a:gd name="connsiteX36" fmla="*/ 169906 w 199085"/>
                <a:gd name="connsiteY36" fmla="*/ 60443 h 131187"/>
                <a:gd name="connsiteX37" fmla="*/ 155809 w 199085"/>
                <a:gd name="connsiteY37" fmla="*/ 52789 h 131187"/>
                <a:gd name="connsiteX38" fmla="*/ 151185 w 199085"/>
                <a:gd name="connsiteY38" fmla="*/ 59170 h 131187"/>
                <a:gd name="connsiteX39" fmla="*/ 166625 w 199085"/>
                <a:gd name="connsiteY39" fmla="*/ 75934 h 131187"/>
                <a:gd name="connsiteX40" fmla="*/ 170224 w 199085"/>
                <a:gd name="connsiteY40" fmla="*/ 87544 h 131187"/>
                <a:gd name="connsiteX41" fmla="*/ 199055 w 199085"/>
                <a:gd name="connsiteY41" fmla="*/ 110443 h 131187"/>
                <a:gd name="connsiteX42" fmla="*/ 190064 w 199085"/>
                <a:gd name="connsiteY42" fmla="*/ 107573 h 131187"/>
                <a:gd name="connsiteX43" fmla="*/ 185600 w 199085"/>
                <a:gd name="connsiteY43" fmla="*/ 115568 h 131187"/>
                <a:gd name="connsiteX44" fmla="*/ 178383 w 199085"/>
                <a:gd name="connsiteY44" fmla="*/ 125080 h 131187"/>
                <a:gd name="connsiteX45" fmla="*/ 171739 w 199085"/>
                <a:gd name="connsiteY45" fmla="*/ 131078 h 131187"/>
                <a:gd name="connsiteX46" fmla="*/ 168188 w 199085"/>
                <a:gd name="connsiteY46" fmla="*/ 118194 h 131187"/>
                <a:gd name="connsiteX47" fmla="*/ 154840 w 199085"/>
                <a:gd name="connsiteY47" fmla="*/ 110613 h 131187"/>
                <a:gd name="connsiteX48" fmla="*/ 132344 w 199085"/>
                <a:gd name="connsiteY48" fmla="*/ 109806 h 131187"/>
                <a:gd name="connsiteX49" fmla="*/ 127430 w 199085"/>
                <a:gd name="connsiteY49" fmla="*/ 116769 h 131187"/>
                <a:gd name="connsiteX50" fmla="*/ 105000 w 199085"/>
                <a:gd name="connsiteY50" fmla="*/ 115697 h 131187"/>
                <a:gd name="connsiteX51" fmla="*/ 100385 w 199085"/>
                <a:gd name="connsiteY51" fmla="*/ 105672 h 131187"/>
                <a:gd name="connsiteX52" fmla="*/ 90770 w 199085"/>
                <a:gd name="connsiteY52" fmla="*/ 105896 h 131187"/>
                <a:gd name="connsiteX53" fmla="*/ 83252 w 199085"/>
                <a:gd name="connsiteY53" fmla="*/ 114554 h 131187"/>
                <a:gd name="connsiteX54" fmla="*/ 76347 w 199085"/>
                <a:gd name="connsiteY54" fmla="*/ 111996 h 131187"/>
                <a:gd name="connsiteX55" fmla="*/ 76720 w 199085"/>
                <a:gd name="connsiteY55" fmla="*/ 100128 h 131187"/>
                <a:gd name="connsiteX0" fmla="*/ 76720 w 199085"/>
                <a:gd name="connsiteY0" fmla="*/ 100128 h 131187"/>
                <a:gd name="connsiteX1" fmla="*/ 63885 w 199085"/>
                <a:gd name="connsiteY1" fmla="*/ 106362 h 131187"/>
                <a:gd name="connsiteX2" fmla="*/ 67627 w 199085"/>
                <a:gd name="connsiteY2" fmla="*/ 95049 h 131187"/>
                <a:gd name="connsiteX3" fmla="*/ 56585 w 199085"/>
                <a:gd name="connsiteY3" fmla="*/ 90384 h 131187"/>
                <a:gd name="connsiteX4" fmla="*/ 41692 w 199085"/>
                <a:gd name="connsiteY4" fmla="*/ 89594 h 131187"/>
                <a:gd name="connsiteX5" fmla="*/ 40471 w 199085"/>
                <a:gd name="connsiteY5" fmla="*/ 81797 h 131187"/>
                <a:gd name="connsiteX6" fmla="*/ 14403 w 199085"/>
                <a:gd name="connsiteY6" fmla="*/ 74969 h 131187"/>
                <a:gd name="connsiteX7" fmla="*/ 7783 w 199085"/>
                <a:gd name="connsiteY7" fmla="*/ 81316 h 131187"/>
                <a:gd name="connsiteX8" fmla="*/ 1035 w 199085"/>
                <a:gd name="connsiteY8" fmla="*/ 63635 h 131187"/>
                <a:gd name="connsiteX9" fmla="*/ 2278 w 199085"/>
                <a:gd name="connsiteY9" fmla="*/ 50498 h 131187"/>
                <a:gd name="connsiteX10" fmla="*/ 30359 w 199085"/>
                <a:gd name="connsiteY10" fmla="*/ 37132 h 131187"/>
                <a:gd name="connsiteX11" fmla="*/ 43580 w 199085"/>
                <a:gd name="connsiteY11" fmla="*/ 44276 h 131187"/>
                <a:gd name="connsiteX12" fmla="*/ 60252 w 199085"/>
                <a:gd name="connsiteY12" fmla="*/ 41957 h 131187"/>
                <a:gd name="connsiteX13" fmla="*/ 78360 w 199085"/>
                <a:gd name="connsiteY13" fmla="*/ 49268 h 131187"/>
                <a:gd name="connsiteX14" fmla="*/ 82103 w 199085"/>
                <a:gd name="connsiteY14" fmla="*/ 46783 h 131187"/>
                <a:gd name="connsiteX15" fmla="*/ 88069 w 199085"/>
                <a:gd name="connsiteY15" fmla="*/ 47750 h 131187"/>
                <a:gd name="connsiteX16" fmla="*/ 94331 w 199085"/>
                <a:gd name="connsiteY16" fmla="*/ 50349 h 131187"/>
                <a:gd name="connsiteX17" fmla="*/ 96497 w 199085"/>
                <a:gd name="connsiteY17" fmla="*/ 43084 h 131187"/>
                <a:gd name="connsiteX18" fmla="*/ 88937 w 199085"/>
                <a:gd name="connsiteY18" fmla="*/ 38742 h 131187"/>
                <a:gd name="connsiteX19" fmla="*/ 97975 w 199085"/>
                <a:gd name="connsiteY19" fmla="*/ 27275 h 131187"/>
                <a:gd name="connsiteX20" fmla="*/ 107666 w 199085"/>
                <a:gd name="connsiteY20" fmla="*/ 26260 h 131187"/>
                <a:gd name="connsiteX21" fmla="*/ 110402 w 199085"/>
                <a:gd name="connsiteY21" fmla="*/ 22286 h 131187"/>
                <a:gd name="connsiteX22" fmla="*/ 117854 w 199085"/>
                <a:gd name="connsiteY22" fmla="*/ 15901 h 131187"/>
                <a:gd name="connsiteX23" fmla="*/ 120510 w 199085"/>
                <a:gd name="connsiteY23" fmla="*/ 10069 h 131187"/>
                <a:gd name="connsiteX24" fmla="*/ 124613 w 199085"/>
                <a:gd name="connsiteY24" fmla="*/ 95 h 131187"/>
                <a:gd name="connsiteX25" fmla="*/ 138140 w 199085"/>
                <a:gd name="connsiteY25" fmla="*/ 8280 h 131187"/>
                <a:gd name="connsiteX26" fmla="*/ 137879 w 199085"/>
                <a:gd name="connsiteY26" fmla="*/ 13073 h 131187"/>
                <a:gd name="connsiteX27" fmla="*/ 149424 w 199085"/>
                <a:gd name="connsiteY27" fmla="*/ 16947 h 131187"/>
                <a:gd name="connsiteX28" fmla="*/ 168436 w 199085"/>
                <a:gd name="connsiteY28" fmla="*/ 21152 h 131187"/>
                <a:gd name="connsiteX29" fmla="*/ 180480 w 199085"/>
                <a:gd name="connsiteY29" fmla="*/ 27947 h 131187"/>
                <a:gd name="connsiteX30" fmla="*/ 187256 w 199085"/>
                <a:gd name="connsiteY30" fmla="*/ 24515 h 131187"/>
                <a:gd name="connsiteX31" fmla="*/ 192736 w 199085"/>
                <a:gd name="connsiteY31" fmla="*/ 31513 h 131187"/>
                <a:gd name="connsiteX32" fmla="*/ 183923 w 199085"/>
                <a:gd name="connsiteY32" fmla="*/ 40680 h 131187"/>
                <a:gd name="connsiteX33" fmla="*/ 172671 w 199085"/>
                <a:gd name="connsiteY33" fmla="*/ 47803 h 131187"/>
                <a:gd name="connsiteX34" fmla="*/ 172636 w 199085"/>
                <a:gd name="connsiteY34" fmla="*/ 57148 h 131187"/>
                <a:gd name="connsiteX35" fmla="*/ 172852 w 199085"/>
                <a:gd name="connsiteY35" fmla="*/ 61195 h 131187"/>
                <a:gd name="connsiteX36" fmla="*/ 169906 w 199085"/>
                <a:gd name="connsiteY36" fmla="*/ 60443 h 131187"/>
                <a:gd name="connsiteX37" fmla="*/ 155809 w 199085"/>
                <a:gd name="connsiteY37" fmla="*/ 52789 h 131187"/>
                <a:gd name="connsiteX38" fmla="*/ 151185 w 199085"/>
                <a:gd name="connsiteY38" fmla="*/ 59170 h 131187"/>
                <a:gd name="connsiteX39" fmla="*/ 166625 w 199085"/>
                <a:gd name="connsiteY39" fmla="*/ 75934 h 131187"/>
                <a:gd name="connsiteX40" fmla="*/ 194753 w 199085"/>
                <a:gd name="connsiteY40" fmla="*/ 94660 h 131187"/>
                <a:gd name="connsiteX41" fmla="*/ 199055 w 199085"/>
                <a:gd name="connsiteY41" fmla="*/ 110443 h 131187"/>
                <a:gd name="connsiteX42" fmla="*/ 190064 w 199085"/>
                <a:gd name="connsiteY42" fmla="*/ 107573 h 131187"/>
                <a:gd name="connsiteX43" fmla="*/ 185600 w 199085"/>
                <a:gd name="connsiteY43" fmla="*/ 115568 h 131187"/>
                <a:gd name="connsiteX44" fmla="*/ 178383 w 199085"/>
                <a:gd name="connsiteY44" fmla="*/ 125080 h 131187"/>
                <a:gd name="connsiteX45" fmla="*/ 171739 w 199085"/>
                <a:gd name="connsiteY45" fmla="*/ 131078 h 131187"/>
                <a:gd name="connsiteX46" fmla="*/ 168188 w 199085"/>
                <a:gd name="connsiteY46" fmla="*/ 118194 h 131187"/>
                <a:gd name="connsiteX47" fmla="*/ 154840 w 199085"/>
                <a:gd name="connsiteY47" fmla="*/ 110613 h 131187"/>
                <a:gd name="connsiteX48" fmla="*/ 132344 w 199085"/>
                <a:gd name="connsiteY48" fmla="*/ 109806 h 131187"/>
                <a:gd name="connsiteX49" fmla="*/ 127430 w 199085"/>
                <a:gd name="connsiteY49" fmla="*/ 116769 h 131187"/>
                <a:gd name="connsiteX50" fmla="*/ 105000 w 199085"/>
                <a:gd name="connsiteY50" fmla="*/ 115697 h 131187"/>
                <a:gd name="connsiteX51" fmla="*/ 100385 w 199085"/>
                <a:gd name="connsiteY51" fmla="*/ 105672 h 131187"/>
                <a:gd name="connsiteX52" fmla="*/ 90770 w 199085"/>
                <a:gd name="connsiteY52" fmla="*/ 105896 h 131187"/>
                <a:gd name="connsiteX53" fmla="*/ 83252 w 199085"/>
                <a:gd name="connsiteY53" fmla="*/ 114554 h 131187"/>
                <a:gd name="connsiteX54" fmla="*/ 76347 w 199085"/>
                <a:gd name="connsiteY54" fmla="*/ 111996 h 131187"/>
                <a:gd name="connsiteX55" fmla="*/ 76720 w 199085"/>
                <a:gd name="connsiteY55" fmla="*/ 100128 h 131187"/>
                <a:gd name="connsiteX0" fmla="*/ 76720 w 203381"/>
                <a:gd name="connsiteY0" fmla="*/ 100128 h 131187"/>
                <a:gd name="connsiteX1" fmla="*/ 63885 w 203381"/>
                <a:gd name="connsiteY1" fmla="*/ 106362 h 131187"/>
                <a:gd name="connsiteX2" fmla="*/ 67627 w 203381"/>
                <a:gd name="connsiteY2" fmla="*/ 95049 h 131187"/>
                <a:gd name="connsiteX3" fmla="*/ 56585 w 203381"/>
                <a:gd name="connsiteY3" fmla="*/ 90384 h 131187"/>
                <a:gd name="connsiteX4" fmla="*/ 41692 w 203381"/>
                <a:gd name="connsiteY4" fmla="*/ 89594 h 131187"/>
                <a:gd name="connsiteX5" fmla="*/ 40471 w 203381"/>
                <a:gd name="connsiteY5" fmla="*/ 81797 h 131187"/>
                <a:gd name="connsiteX6" fmla="*/ 14403 w 203381"/>
                <a:gd name="connsiteY6" fmla="*/ 74969 h 131187"/>
                <a:gd name="connsiteX7" fmla="*/ 7783 w 203381"/>
                <a:gd name="connsiteY7" fmla="*/ 81316 h 131187"/>
                <a:gd name="connsiteX8" fmla="*/ 1035 w 203381"/>
                <a:gd name="connsiteY8" fmla="*/ 63635 h 131187"/>
                <a:gd name="connsiteX9" fmla="*/ 2278 w 203381"/>
                <a:gd name="connsiteY9" fmla="*/ 50498 h 131187"/>
                <a:gd name="connsiteX10" fmla="*/ 30359 w 203381"/>
                <a:gd name="connsiteY10" fmla="*/ 37132 h 131187"/>
                <a:gd name="connsiteX11" fmla="*/ 43580 w 203381"/>
                <a:gd name="connsiteY11" fmla="*/ 44276 h 131187"/>
                <a:gd name="connsiteX12" fmla="*/ 60252 w 203381"/>
                <a:gd name="connsiteY12" fmla="*/ 41957 h 131187"/>
                <a:gd name="connsiteX13" fmla="*/ 78360 w 203381"/>
                <a:gd name="connsiteY13" fmla="*/ 49268 h 131187"/>
                <a:gd name="connsiteX14" fmla="*/ 82103 w 203381"/>
                <a:gd name="connsiteY14" fmla="*/ 46783 h 131187"/>
                <a:gd name="connsiteX15" fmla="*/ 88069 w 203381"/>
                <a:gd name="connsiteY15" fmla="*/ 47750 h 131187"/>
                <a:gd name="connsiteX16" fmla="*/ 94331 w 203381"/>
                <a:gd name="connsiteY16" fmla="*/ 50349 h 131187"/>
                <a:gd name="connsiteX17" fmla="*/ 96497 w 203381"/>
                <a:gd name="connsiteY17" fmla="*/ 43084 h 131187"/>
                <a:gd name="connsiteX18" fmla="*/ 88937 w 203381"/>
                <a:gd name="connsiteY18" fmla="*/ 38742 h 131187"/>
                <a:gd name="connsiteX19" fmla="*/ 97975 w 203381"/>
                <a:gd name="connsiteY19" fmla="*/ 27275 h 131187"/>
                <a:gd name="connsiteX20" fmla="*/ 107666 w 203381"/>
                <a:gd name="connsiteY20" fmla="*/ 26260 h 131187"/>
                <a:gd name="connsiteX21" fmla="*/ 110402 w 203381"/>
                <a:gd name="connsiteY21" fmla="*/ 22286 h 131187"/>
                <a:gd name="connsiteX22" fmla="*/ 117854 w 203381"/>
                <a:gd name="connsiteY22" fmla="*/ 15901 h 131187"/>
                <a:gd name="connsiteX23" fmla="*/ 120510 w 203381"/>
                <a:gd name="connsiteY23" fmla="*/ 10069 h 131187"/>
                <a:gd name="connsiteX24" fmla="*/ 124613 w 203381"/>
                <a:gd name="connsiteY24" fmla="*/ 95 h 131187"/>
                <a:gd name="connsiteX25" fmla="*/ 138140 w 203381"/>
                <a:gd name="connsiteY25" fmla="*/ 8280 h 131187"/>
                <a:gd name="connsiteX26" fmla="*/ 137879 w 203381"/>
                <a:gd name="connsiteY26" fmla="*/ 13073 h 131187"/>
                <a:gd name="connsiteX27" fmla="*/ 149424 w 203381"/>
                <a:gd name="connsiteY27" fmla="*/ 16947 h 131187"/>
                <a:gd name="connsiteX28" fmla="*/ 168436 w 203381"/>
                <a:gd name="connsiteY28" fmla="*/ 21152 h 131187"/>
                <a:gd name="connsiteX29" fmla="*/ 180480 w 203381"/>
                <a:gd name="connsiteY29" fmla="*/ 27947 h 131187"/>
                <a:gd name="connsiteX30" fmla="*/ 187256 w 203381"/>
                <a:gd name="connsiteY30" fmla="*/ 24515 h 131187"/>
                <a:gd name="connsiteX31" fmla="*/ 192736 w 203381"/>
                <a:gd name="connsiteY31" fmla="*/ 31513 h 131187"/>
                <a:gd name="connsiteX32" fmla="*/ 183923 w 203381"/>
                <a:gd name="connsiteY32" fmla="*/ 40680 h 131187"/>
                <a:gd name="connsiteX33" fmla="*/ 172671 w 203381"/>
                <a:gd name="connsiteY33" fmla="*/ 47803 h 131187"/>
                <a:gd name="connsiteX34" fmla="*/ 172636 w 203381"/>
                <a:gd name="connsiteY34" fmla="*/ 57148 h 131187"/>
                <a:gd name="connsiteX35" fmla="*/ 172852 w 203381"/>
                <a:gd name="connsiteY35" fmla="*/ 61195 h 131187"/>
                <a:gd name="connsiteX36" fmla="*/ 169906 w 203381"/>
                <a:gd name="connsiteY36" fmla="*/ 60443 h 131187"/>
                <a:gd name="connsiteX37" fmla="*/ 155809 w 203381"/>
                <a:gd name="connsiteY37" fmla="*/ 52789 h 131187"/>
                <a:gd name="connsiteX38" fmla="*/ 151185 w 203381"/>
                <a:gd name="connsiteY38" fmla="*/ 59170 h 131187"/>
                <a:gd name="connsiteX39" fmla="*/ 166625 w 203381"/>
                <a:gd name="connsiteY39" fmla="*/ 75934 h 131187"/>
                <a:gd name="connsiteX40" fmla="*/ 194753 w 203381"/>
                <a:gd name="connsiteY40" fmla="*/ 94660 h 131187"/>
                <a:gd name="connsiteX41" fmla="*/ 203285 w 203381"/>
                <a:gd name="connsiteY41" fmla="*/ 100096 h 131187"/>
                <a:gd name="connsiteX42" fmla="*/ 199055 w 203381"/>
                <a:gd name="connsiteY42" fmla="*/ 110443 h 131187"/>
                <a:gd name="connsiteX43" fmla="*/ 190064 w 203381"/>
                <a:gd name="connsiteY43" fmla="*/ 107573 h 131187"/>
                <a:gd name="connsiteX44" fmla="*/ 185600 w 203381"/>
                <a:gd name="connsiteY44" fmla="*/ 115568 h 131187"/>
                <a:gd name="connsiteX45" fmla="*/ 178383 w 203381"/>
                <a:gd name="connsiteY45" fmla="*/ 125080 h 131187"/>
                <a:gd name="connsiteX46" fmla="*/ 171739 w 203381"/>
                <a:gd name="connsiteY46" fmla="*/ 131078 h 131187"/>
                <a:gd name="connsiteX47" fmla="*/ 168188 w 203381"/>
                <a:gd name="connsiteY47" fmla="*/ 118194 h 131187"/>
                <a:gd name="connsiteX48" fmla="*/ 154840 w 203381"/>
                <a:gd name="connsiteY48" fmla="*/ 110613 h 131187"/>
                <a:gd name="connsiteX49" fmla="*/ 132344 w 203381"/>
                <a:gd name="connsiteY49" fmla="*/ 109806 h 131187"/>
                <a:gd name="connsiteX50" fmla="*/ 127430 w 203381"/>
                <a:gd name="connsiteY50" fmla="*/ 116769 h 131187"/>
                <a:gd name="connsiteX51" fmla="*/ 105000 w 203381"/>
                <a:gd name="connsiteY51" fmla="*/ 115697 h 131187"/>
                <a:gd name="connsiteX52" fmla="*/ 100385 w 203381"/>
                <a:gd name="connsiteY52" fmla="*/ 105672 h 131187"/>
                <a:gd name="connsiteX53" fmla="*/ 90770 w 203381"/>
                <a:gd name="connsiteY53" fmla="*/ 105896 h 131187"/>
                <a:gd name="connsiteX54" fmla="*/ 83252 w 203381"/>
                <a:gd name="connsiteY54" fmla="*/ 114554 h 131187"/>
                <a:gd name="connsiteX55" fmla="*/ 76347 w 203381"/>
                <a:gd name="connsiteY55" fmla="*/ 111996 h 131187"/>
                <a:gd name="connsiteX56" fmla="*/ 76720 w 203381"/>
                <a:gd name="connsiteY56" fmla="*/ 100128 h 131187"/>
                <a:gd name="connsiteX0" fmla="*/ 76720 w 203381"/>
                <a:gd name="connsiteY0" fmla="*/ 100128 h 131187"/>
                <a:gd name="connsiteX1" fmla="*/ 63885 w 203381"/>
                <a:gd name="connsiteY1" fmla="*/ 106362 h 131187"/>
                <a:gd name="connsiteX2" fmla="*/ 67627 w 203381"/>
                <a:gd name="connsiteY2" fmla="*/ 95049 h 131187"/>
                <a:gd name="connsiteX3" fmla="*/ 56585 w 203381"/>
                <a:gd name="connsiteY3" fmla="*/ 90384 h 131187"/>
                <a:gd name="connsiteX4" fmla="*/ 41692 w 203381"/>
                <a:gd name="connsiteY4" fmla="*/ 89594 h 131187"/>
                <a:gd name="connsiteX5" fmla="*/ 40471 w 203381"/>
                <a:gd name="connsiteY5" fmla="*/ 81797 h 131187"/>
                <a:gd name="connsiteX6" fmla="*/ 14403 w 203381"/>
                <a:gd name="connsiteY6" fmla="*/ 74969 h 131187"/>
                <a:gd name="connsiteX7" fmla="*/ 7783 w 203381"/>
                <a:gd name="connsiteY7" fmla="*/ 81316 h 131187"/>
                <a:gd name="connsiteX8" fmla="*/ 1035 w 203381"/>
                <a:gd name="connsiteY8" fmla="*/ 63635 h 131187"/>
                <a:gd name="connsiteX9" fmla="*/ 2278 w 203381"/>
                <a:gd name="connsiteY9" fmla="*/ 50498 h 131187"/>
                <a:gd name="connsiteX10" fmla="*/ 30359 w 203381"/>
                <a:gd name="connsiteY10" fmla="*/ 37132 h 131187"/>
                <a:gd name="connsiteX11" fmla="*/ 43580 w 203381"/>
                <a:gd name="connsiteY11" fmla="*/ 44276 h 131187"/>
                <a:gd name="connsiteX12" fmla="*/ 60252 w 203381"/>
                <a:gd name="connsiteY12" fmla="*/ 41957 h 131187"/>
                <a:gd name="connsiteX13" fmla="*/ 78360 w 203381"/>
                <a:gd name="connsiteY13" fmla="*/ 49268 h 131187"/>
                <a:gd name="connsiteX14" fmla="*/ 82103 w 203381"/>
                <a:gd name="connsiteY14" fmla="*/ 46783 h 131187"/>
                <a:gd name="connsiteX15" fmla="*/ 88069 w 203381"/>
                <a:gd name="connsiteY15" fmla="*/ 47750 h 131187"/>
                <a:gd name="connsiteX16" fmla="*/ 94331 w 203381"/>
                <a:gd name="connsiteY16" fmla="*/ 50349 h 131187"/>
                <a:gd name="connsiteX17" fmla="*/ 96497 w 203381"/>
                <a:gd name="connsiteY17" fmla="*/ 43084 h 131187"/>
                <a:gd name="connsiteX18" fmla="*/ 88937 w 203381"/>
                <a:gd name="connsiteY18" fmla="*/ 38742 h 131187"/>
                <a:gd name="connsiteX19" fmla="*/ 97975 w 203381"/>
                <a:gd name="connsiteY19" fmla="*/ 27275 h 131187"/>
                <a:gd name="connsiteX20" fmla="*/ 107666 w 203381"/>
                <a:gd name="connsiteY20" fmla="*/ 26260 h 131187"/>
                <a:gd name="connsiteX21" fmla="*/ 110402 w 203381"/>
                <a:gd name="connsiteY21" fmla="*/ 22286 h 131187"/>
                <a:gd name="connsiteX22" fmla="*/ 117854 w 203381"/>
                <a:gd name="connsiteY22" fmla="*/ 15901 h 131187"/>
                <a:gd name="connsiteX23" fmla="*/ 120510 w 203381"/>
                <a:gd name="connsiteY23" fmla="*/ 10069 h 131187"/>
                <a:gd name="connsiteX24" fmla="*/ 124613 w 203381"/>
                <a:gd name="connsiteY24" fmla="*/ 95 h 131187"/>
                <a:gd name="connsiteX25" fmla="*/ 138140 w 203381"/>
                <a:gd name="connsiteY25" fmla="*/ 8280 h 131187"/>
                <a:gd name="connsiteX26" fmla="*/ 137879 w 203381"/>
                <a:gd name="connsiteY26" fmla="*/ 13073 h 131187"/>
                <a:gd name="connsiteX27" fmla="*/ 149424 w 203381"/>
                <a:gd name="connsiteY27" fmla="*/ 16947 h 131187"/>
                <a:gd name="connsiteX28" fmla="*/ 168436 w 203381"/>
                <a:gd name="connsiteY28" fmla="*/ 21152 h 131187"/>
                <a:gd name="connsiteX29" fmla="*/ 180480 w 203381"/>
                <a:gd name="connsiteY29" fmla="*/ 27947 h 131187"/>
                <a:gd name="connsiteX30" fmla="*/ 187256 w 203381"/>
                <a:gd name="connsiteY30" fmla="*/ 24515 h 131187"/>
                <a:gd name="connsiteX31" fmla="*/ 192736 w 203381"/>
                <a:gd name="connsiteY31" fmla="*/ 31513 h 131187"/>
                <a:gd name="connsiteX32" fmla="*/ 183923 w 203381"/>
                <a:gd name="connsiteY32" fmla="*/ 40680 h 131187"/>
                <a:gd name="connsiteX33" fmla="*/ 172671 w 203381"/>
                <a:gd name="connsiteY33" fmla="*/ 47803 h 131187"/>
                <a:gd name="connsiteX34" fmla="*/ 172636 w 203381"/>
                <a:gd name="connsiteY34" fmla="*/ 57148 h 131187"/>
                <a:gd name="connsiteX35" fmla="*/ 172852 w 203381"/>
                <a:gd name="connsiteY35" fmla="*/ 61195 h 131187"/>
                <a:gd name="connsiteX36" fmla="*/ 169906 w 203381"/>
                <a:gd name="connsiteY36" fmla="*/ 60443 h 131187"/>
                <a:gd name="connsiteX37" fmla="*/ 155809 w 203381"/>
                <a:gd name="connsiteY37" fmla="*/ 52789 h 131187"/>
                <a:gd name="connsiteX38" fmla="*/ 151185 w 203381"/>
                <a:gd name="connsiteY38" fmla="*/ 59170 h 131187"/>
                <a:gd name="connsiteX39" fmla="*/ 184610 w 203381"/>
                <a:gd name="connsiteY39" fmla="*/ 92835 h 131187"/>
                <a:gd name="connsiteX40" fmla="*/ 194753 w 203381"/>
                <a:gd name="connsiteY40" fmla="*/ 94660 h 131187"/>
                <a:gd name="connsiteX41" fmla="*/ 203285 w 203381"/>
                <a:gd name="connsiteY41" fmla="*/ 100096 h 131187"/>
                <a:gd name="connsiteX42" fmla="*/ 199055 w 203381"/>
                <a:gd name="connsiteY42" fmla="*/ 110443 h 131187"/>
                <a:gd name="connsiteX43" fmla="*/ 190064 w 203381"/>
                <a:gd name="connsiteY43" fmla="*/ 107573 h 131187"/>
                <a:gd name="connsiteX44" fmla="*/ 185600 w 203381"/>
                <a:gd name="connsiteY44" fmla="*/ 115568 h 131187"/>
                <a:gd name="connsiteX45" fmla="*/ 178383 w 203381"/>
                <a:gd name="connsiteY45" fmla="*/ 125080 h 131187"/>
                <a:gd name="connsiteX46" fmla="*/ 171739 w 203381"/>
                <a:gd name="connsiteY46" fmla="*/ 131078 h 131187"/>
                <a:gd name="connsiteX47" fmla="*/ 168188 w 203381"/>
                <a:gd name="connsiteY47" fmla="*/ 118194 h 131187"/>
                <a:gd name="connsiteX48" fmla="*/ 154840 w 203381"/>
                <a:gd name="connsiteY48" fmla="*/ 110613 h 131187"/>
                <a:gd name="connsiteX49" fmla="*/ 132344 w 203381"/>
                <a:gd name="connsiteY49" fmla="*/ 109806 h 131187"/>
                <a:gd name="connsiteX50" fmla="*/ 127430 w 203381"/>
                <a:gd name="connsiteY50" fmla="*/ 116769 h 131187"/>
                <a:gd name="connsiteX51" fmla="*/ 105000 w 203381"/>
                <a:gd name="connsiteY51" fmla="*/ 115697 h 131187"/>
                <a:gd name="connsiteX52" fmla="*/ 100385 w 203381"/>
                <a:gd name="connsiteY52" fmla="*/ 105672 h 131187"/>
                <a:gd name="connsiteX53" fmla="*/ 90770 w 203381"/>
                <a:gd name="connsiteY53" fmla="*/ 105896 h 131187"/>
                <a:gd name="connsiteX54" fmla="*/ 83252 w 203381"/>
                <a:gd name="connsiteY54" fmla="*/ 114554 h 131187"/>
                <a:gd name="connsiteX55" fmla="*/ 76347 w 203381"/>
                <a:gd name="connsiteY55" fmla="*/ 111996 h 131187"/>
                <a:gd name="connsiteX56" fmla="*/ 76720 w 203381"/>
                <a:gd name="connsiteY56" fmla="*/ 100128 h 131187"/>
                <a:gd name="connsiteX0" fmla="*/ 76720 w 211192"/>
                <a:gd name="connsiteY0" fmla="*/ 100128 h 131187"/>
                <a:gd name="connsiteX1" fmla="*/ 63885 w 211192"/>
                <a:gd name="connsiteY1" fmla="*/ 106362 h 131187"/>
                <a:gd name="connsiteX2" fmla="*/ 67627 w 211192"/>
                <a:gd name="connsiteY2" fmla="*/ 95049 h 131187"/>
                <a:gd name="connsiteX3" fmla="*/ 56585 w 211192"/>
                <a:gd name="connsiteY3" fmla="*/ 90384 h 131187"/>
                <a:gd name="connsiteX4" fmla="*/ 41692 w 211192"/>
                <a:gd name="connsiteY4" fmla="*/ 89594 h 131187"/>
                <a:gd name="connsiteX5" fmla="*/ 40471 w 211192"/>
                <a:gd name="connsiteY5" fmla="*/ 81797 h 131187"/>
                <a:gd name="connsiteX6" fmla="*/ 14403 w 211192"/>
                <a:gd name="connsiteY6" fmla="*/ 74969 h 131187"/>
                <a:gd name="connsiteX7" fmla="*/ 7783 w 211192"/>
                <a:gd name="connsiteY7" fmla="*/ 81316 h 131187"/>
                <a:gd name="connsiteX8" fmla="*/ 1035 w 211192"/>
                <a:gd name="connsiteY8" fmla="*/ 63635 h 131187"/>
                <a:gd name="connsiteX9" fmla="*/ 2278 w 211192"/>
                <a:gd name="connsiteY9" fmla="*/ 50498 h 131187"/>
                <a:gd name="connsiteX10" fmla="*/ 30359 w 211192"/>
                <a:gd name="connsiteY10" fmla="*/ 37132 h 131187"/>
                <a:gd name="connsiteX11" fmla="*/ 43580 w 211192"/>
                <a:gd name="connsiteY11" fmla="*/ 44276 h 131187"/>
                <a:gd name="connsiteX12" fmla="*/ 60252 w 211192"/>
                <a:gd name="connsiteY12" fmla="*/ 41957 h 131187"/>
                <a:gd name="connsiteX13" fmla="*/ 78360 w 211192"/>
                <a:gd name="connsiteY13" fmla="*/ 49268 h 131187"/>
                <a:gd name="connsiteX14" fmla="*/ 82103 w 211192"/>
                <a:gd name="connsiteY14" fmla="*/ 46783 h 131187"/>
                <a:gd name="connsiteX15" fmla="*/ 88069 w 211192"/>
                <a:gd name="connsiteY15" fmla="*/ 47750 h 131187"/>
                <a:gd name="connsiteX16" fmla="*/ 94331 w 211192"/>
                <a:gd name="connsiteY16" fmla="*/ 50349 h 131187"/>
                <a:gd name="connsiteX17" fmla="*/ 96497 w 211192"/>
                <a:gd name="connsiteY17" fmla="*/ 43084 h 131187"/>
                <a:gd name="connsiteX18" fmla="*/ 88937 w 211192"/>
                <a:gd name="connsiteY18" fmla="*/ 38742 h 131187"/>
                <a:gd name="connsiteX19" fmla="*/ 97975 w 211192"/>
                <a:gd name="connsiteY19" fmla="*/ 27275 h 131187"/>
                <a:gd name="connsiteX20" fmla="*/ 107666 w 211192"/>
                <a:gd name="connsiteY20" fmla="*/ 26260 h 131187"/>
                <a:gd name="connsiteX21" fmla="*/ 110402 w 211192"/>
                <a:gd name="connsiteY21" fmla="*/ 22286 h 131187"/>
                <a:gd name="connsiteX22" fmla="*/ 117854 w 211192"/>
                <a:gd name="connsiteY22" fmla="*/ 15901 h 131187"/>
                <a:gd name="connsiteX23" fmla="*/ 120510 w 211192"/>
                <a:gd name="connsiteY23" fmla="*/ 10069 h 131187"/>
                <a:gd name="connsiteX24" fmla="*/ 124613 w 211192"/>
                <a:gd name="connsiteY24" fmla="*/ 95 h 131187"/>
                <a:gd name="connsiteX25" fmla="*/ 138140 w 211192"/>
                <a:gd name="connsiteY25" fmla="*/ 8280 h 131187"/>
                <a:gd name="connsiteX26" fmla="*/ 137879 w 211192"/>
                <a:gd name="connsiteY26" fmla="*/ 13073 h 131187"/>
                <a:gd name="connsiteX27" fmla="*/ 149424 w 211192"/>
                <a:gd name="connsiteY27" fmla="*/ 16947 h 131187"/>
                <a:gd name="connsiteX28" fmla="*/ 168436 w 211192"/>
                <a:gd name="connsiteY28" fmla="*/ 21152 h 131187"/>
                <a:gd name="connsiteX29" fmla="*/ 180480 w 211192"/>
                <a:gd name="connsiteY29" fmla="*/ 27947 h 131187"/>
                <a:gd name="connsiteX30" fmla="*/ 187256 w 211192"/>
                <a:gd name="connsiteY30" fmla="*/ 24515 h 131187"/>
                <a:gd name="connsiteX31" fmla="*/ 192736 w 211192"/>
                <a:gd name="connsiteY31" fmla="*/ 31513 h 131187"/>
                <a:gd name="connsiteX32" fmla="*/ 183923 w 211192"/>
                <a:gd name="connsiteY32" fmla="*/ 40680 h 131187"/>
                <a:gd name="connsiteX33" fmla="*/ 172671 w 211192"/>
                <a:gd name="connsiteY33" fmla="*/ 47803 h 131187"/>
                <a:gd name="connsiteX34" fmla="*/ 172636 w 211192"/>
                <a:gd name="connsiteY34" fmla="*/ 57148 h 131187"/>
                <a:gd name="connsiteX35" fmla="*/ 172852 w 211192"/>
                <a:gd name="connsiteY35" fmla="*/ 61195 h 131187"/>
                <a:gd name="connsiteX36" fmla="*/ 169906 w 211192"/>
                <a:gd name="connsiteY36" fmla="*/ 60443 h 131187"/>
                <a:gd name="connsiteX37" fmla="*/ 155809 w 211192"/>
                <a:gd name="connsiteY37" fmla="*/ 52789 h 131187"/>
                <a:gd name="connsiteX38" fmla="*/ 151185 w 211192"/>
                <a:gd name="connsiteY38" fmla="*/ 59170 h 131187"/>
                <a:gd name="connsiteX39" fmla="*/ 209676 w 211192"/>
                <a:gd name="connsiteY39" fmla="*/ 67119 h 131187"/>
                <a:gd name="connsiteX40" fmla="*/ 194753 w 211192"/>
                <a:gd name="connsiteY40" fmla="*/ 94660 h 131187"/>
                <a:gd name="connsiteX41" fmla="*/ 203285 w 211192"/>
                <a:gd name="connsiteY41" fmla="*/ 100096 h 131187"/>
                <a:gd name="connsiteX42" fmla="*/ 199055 w 211192"/>
                <a:gd name="connsiteY42" fmla="*/ 110443 h 131187"/>
                <a:gd name="connsiteX43" fmla="*/ 190064 w 211192"/>
                <a:gd name="connsiteY43" fmla="*/ 107573 h 131187"/>
                <a:gd name="connsiteX44" fmla="*/ 185600 w 211192"/>
                <a:gd name="connsiteY44" fmla="*/ 115568 h 131187"/>
                <a:gd name="connsiteX45" fmla="*/ 178383 w 211192"/>
                <a:gd name="connsiteY45" fmla="*/ 125080 h 131187"/>
                <a:gd name="connsiteX46" fmla="*/ 171739 w 211192"/>
                <a:gd name="connsiteY46" fmla="*/ 131078 h 131187"/>
                <a:gd name="connsiteX47" fmla="*/ 168188 w 211192"/>
                <a:gd name="connsiteY47" fmla="*/ 118194 h 131187"/>
                <a:gd name="connsiteX48" fmla="*/ 154840 w 211192"/>
                <a:gd name="connsiteY48" fmla="*/ 110613 h 131187"/>
                <a:gd name="connsiteX49" fmla="*/ 132344 w 211192"/>
                <a:gd name="connsiteY49" fmla="*/ 109806 h 131187"/>
                <a:gd name="connsiteX50" fmla="*/ 127430 w 211192"/>
                <a:gd name="connsiteY50" fmla="*/ 116769 h 131187"/>
                <a:gd name="connsiteX51" fmla="*/ 105000 w 211192"/>
                <a:gd name="connsiteY51" fmla="*/ 115697 h 131187"/>
                <a:gd name="connsiteX52" fmla="*/ 100385 w 211192"/>
                <a:gd name="connsiteY52" fmla="*/ 105672 h 131187"/>
                <a:gd name="connsiteX53" fmla="*/ 90770 w 211192"/>
                <a:gd name="connsiteY53" fmla="*/ 105896 h 131187"/>
                <a:gd name="connsiteX54" fmla="*/ 83252 w 211192"/>
                <a:gd name="connsiteY54" fmla="*/ 114554 h 131187"/>
                <a:gd name="connsiteX55" fmla="*/ 76347 w 211192"/>
                <a:gd name="connsiteY55" fmla="*/ 111996 h 131187"/>
                <a:gd name="connsiteX56" fmla="*/ 76720 w 211192"/>
                <a:gd name="connsiteY56" fmla="*/ 100128 h 131187"/>
                <a:gd name="connsiteX0" fmla="*/ 76720 w 209681"/>
                <a:gd name="connsiteY0" fmla="*/ 100128 h 131187"/>
                <a:gd name="connsiteX1" fmla="*/ 63885 w 209681"/>
                <a:gd name="connsiteY1" fmla="*/ 106362 h 131187"/>
                <a:gd name="connsiteX2" fmla="*/ 67627 w 209681"/>
                <a:gd name="connsiteY2" fmla="*/ 95049 h 131187"/>
                <a:gd name="connsiteX3" fmla="*/ 56585 w 209681"/>
                <a:gd name="connsiteY3" fmla="*/ 90384 h 131187"/>
                <a:gd name="connsiteX4" fmla="*/ 41692 w 209681"/>
                <a:gd name="connsiteY4" fmla="*/ 89594 h 131187"/>
                <a:gd name="connsiteX5" fmla="*/ 40471 w 209681"/>
                <a:gd name="connsiteY5" fmla="*/ 81797 h 131187"/>
                <a:gd name="connsiteX6" fmla="*/ 14403 w 209681"/>
                <a:gd name="connsiteY6" fmla="*/ 74969 h 131187"/>
                <a:gd name="connsiteX7" fmla="*/ 7783 w 209681"/>
                <a:gd name="connsiteY7" fmla="*/ 81316 h 131187"/>
                <a:gd name="connsiteX8" fmla="*/ 1035 w 209681"/>
                <a:gd name="connsiteY8" fmla="*/ 63635 h 131187"/>
                <a:gd name="connsiteX9" fmla="*/ 2278 w 209681"/>
                <a:gd name="connsiteY9" fmla="*/ 50498 h 131187"/>
                <a:gd name="connsiteX10" fmla="*/ 30359 w 209681"/>
                <a:gd name="connsiteY10" fmla="*/ 37132 h 131187"/>
                <a:gd name="connsiteX11" fmla="*/ 43580 w 209681"/>
                <a:gd name="connsiteY11" fmla="*/ 44276 h 131187"/>
                <a:gd name="connsiteX12" fmla="*/ 60252 w 209681"/>
                <a:gd name="connsiteY12" fmla="*/ 41957 h 131187"/>
                <a:gd name="connsiteX13" fmla="*/ 78360 w 209681"/>
                <a:gd name="connsiteY13" fmla="*/ 49268 h 131187"/>
                <a:gd name="connsiteX14" fmla="*/ 82103 w 209681"/>
                <a:gd name="connsiteY14" fmla="*/ 46783 h 131187"/>
                <a:gd name="connsiteX15" fmla="*/ 88069 w 209681"/>
                <a:gd name="connsiteY15" fmla="*/ 47750 h 131187"/>
                <a:gd name="connsiteX16" fmla="*/ 94331 w 209681"/>
                <a:gd name="connsiteY16" fmla="*/ 50349 h 131187"/>
                <a:gd name="connsiteX17" fmla="*/ 96497 w 209681"/>
                <a:gd name="connsiteY17" fmla="*/ 43084 h 131187"/>
                <a:gd name="connsiteX18" fmla="*/ 88937 w 209681"/>
                <a:gd name="connsiteY18" fmla="*/ 38742 h 131187"/>
                <a:gd name="connsiteX19" fmla="*/ 97975 w 209681"/>
                <a:gd name="connsiteY19" fmla="*/ 27275 h 131187"/>
                <a:gd name="connsiteX20" fmla="*/ 107666 w 209681"/>
                <a:gd name="connsiteY20" fmla="*/ 26260 h 131187"/>
                <a:gd name="connsiteX21" fmla="*/ 110402 w 209681"/>
                <a:gd name="connsiteY21" fmla="*/ 22286 h 131187"/>
                <a:gd name="connsiteX22" fmla="*/ 117854 w 209681"/>
                <a:gd name="connsiteY22" fmla="*/ 15901 h 131187"/>
                <a:gd name="connsiteX23" fmla="*/ 120510 w 209681"/>
                <a:gd name="connsiteY23" fmla="*/ 10069 h 131187"/>
                <a:gd name="connsiteX24" fmla="*/ 124613 w 209681"/>
                <a:gd name="connsiteY24" fmla="*/ 95 h 131187"/>
                <a:gd name="connsiteX25" fmla="*/ 138140 w 209681"/>
                <a:gd name="connsiteY25" fmla="*/ 8280 h 131187"/>
                <a:gd name="connsiteX26" fmla="*/ 137879 w 209681"/>
                <a:gd name="connsiteY26" fmla="*/ 13073 h 131187"/>
                <a:gd name="connsiteX27" fmla="*/ 149424 w 209681"/>
                <a:gd name="connsiteY27" fmla="*/ 16947 h 131187"/>
                <a:gd name="connsiteX28" fmla="*/ 168436 w 209681"/>
                <a:gd name="connsiteY28" fmla="*/ 21152 h 131187"/>
                <a:gd name="connsiteX29" fmla="*/ 180480 w 209681"/>
                <a:gd name="connsiteY29" fmla="*/ 27947 h 131187"/>
                <a:gd name="connsiteX30" fmla="*/ 187256 w 209681"/>
                <a:gd name="connsiteY30" fmla="*/ 24515 h 131187"/>
                <a:gd name="connsiteX31" fmla="*/ 192736 w 209681"/>
                <a:gd name="connsiteY31" fmla="*/ 31513 h 131187"/>
                <a:gd name="connsiteX32" fmla="*/ 183923 w 209681"/>
                <a:gd name="connsiteY32" fmla="*/ 40680 h 131187"/>
                <a:gd name="connsiteX33" fmla="*/ 172671 w 209681"/>
                <a:gd name="connsiteY33" fmla="*/ 47803 h 131187"/>
                <a:gd name="connsiteX34" fmla="*/ 172636 w 209681"/>
                <a:gd name="connsiteY34" fmla="*/ 57148 h 131187"/>
                <a:gd name="connsiteX35" fmla="*/ 172852 w 209681"/>
                <a:gd name="connsiteY35" fmla="*/ 61195 h 131187"/>
                <a:gd name="connsiteX36" fmla="*/ 169906 w 209681"/>
                <a:gd name="connsiteY36" fmla="*/ 60443 h 131187"/>
                <a:gd name="connsiteX37" fmla="*/ 155809 w 209681"/>
                <a:gd name="connsiteY37" fmla="*/ 52789 h 131187"/>
                <a:gd name="connsiteX38" fmla="*/ 192795 w 209681"/>
                <a:gd name="connsiteY38" fmla="*/ 65246 h 131187"/>
                <a:gd name="connsiteX39" fmla="*/ 209676 w 209681"/>
                <a:gd name="connsiteY39" fmla="*/ 67119 h 131187"/>
                <a:gd name="connsiteX40" fmla="*/ 194753 w 209681"/>
                <a:gd name="connsiteY40" fmla="*/ 94660 h 131187"/>
                <a:gd name="connsiteX41" fmla="*/ 203285 w 209681"/>
                <a:gd name="connsiteY41" fmla="*/ 100096 h 131187"/>
                <a:gd name="connsiteX42" fmla="*/ 199055 w 209681"/>
                <a:gd name="connsiteY42" fmla="*/ 110443 h 131187"/>
                <a:gd name="connsiteX43" fmla="*/ 190064 w 209681"/>
                <a:gd name="connsiteY43" fmla="*/ 107573 h 131187"/>
                <a:gd name="connsiteX44" fmla="*/ 185600 w 209681"/>
                <a:gd name="connsiteY44" fmla="*/ 115568 h 131187"/>
                <a:gd name="connsiteX45" fmla="*/ 178383 w 209681"/>
                <a:gd name="connsiteY45" fmla="*/ 125080 h 131187"/>
                <a:gd name="connsiteX46" fmla="*/ 171739 w 209681"/>
                <a:gd name="connsiteY46" fmla="*/ 131078 h 131187"/>
                <a:gd name="connsiteX47" fmla="*/ 168188 w 209681"/>
                <a:gd name="connsiteY47" fmla="*/ 118194 h 131187"/>
                <a:gd name="connsiteX48" fmla="*/ 154840 w 209681"/>
                <a:gd name="connsiteY48" fmla="*/ 110613 h 131187"/>
                <a:gd name="connsiteX49" fmla="*/ 132344 w 209681"/>
                <a:gd name="connsiteY49" fmla="*/ 109806 h 131187"/>
                <a:gd name="connsiteX50" fmla="*/ 127430 w 209681"/>
                <a:gd name="connsiteY50" fmla="*/ 116769 h 131187"/>
                <a:gd name="connsiteX51" fmla="*/ 105000 w 209681"/>
                <a:gd name="connsiteY51" fmla="*/ 115697 h 131187"/>
                <a:gd name="connsiteX52" fmla="*/ 100385 w 209681"/>
                <a:gd name="connsiteY52" fmla="*/ 105672 h 131187"/>
                <a:gd name="connsiteX53" fmla="*/ 90770 w 209681"/>
                <a:gd name="connsiteY53" fmla="*/ 105896 h 131187"/>
                <a:gd name="connsiteX54" fmla="*/ 83252 w 209681"/>
                <a:gd name="connsiteY54" fmla="*/ 114554 h 131187"/>
                <a:gd name="connsiteX55" fmla="*/ 76347 w 209681"/>
                <a:gd name="connsiteY55" fmla="*/ 111996 h 131187"/>
                <a:gd name="connsiteX56" fmla="*/ 76720 w 209681"/>
                <a:gd name="connsiteY56" fmla="*/ 100128 h 131187"/>
                <a:gd name="connsiteX0" fmla="*/ 76720 w 210160"/>
                <a:gd name="connsiteY0" fmla="*/ 100128 h 131187"/>
                <a:gd name="connsiteX1" fmla="*/ 63885 w 210160"/>
                <a:gd name="connsiteY1" fmla="*/ 106362 h 131187"/>
                <a:gd name="connsiteX2" fmla="*/ 67627 w 210160"/>
                <a:gd name="connsiteY2" fmla="*/ 95049 h 131187"/>
                <a:gd name="connsiteX3" fmla="*/ 56585 w 210160"/>
                <a:gd name="connsiteY3" fmla="*/ 90384 h 131187"/>
                <a:gd name="connsiteX4" fmla="*/ 41692 w 210160"/>
                <a:gd name="connsiteY4" fmla="*/ 89594 h 131187"/>
                <a:gd name="connsiteX5" fmla="*/ 40471 w 210160"/>
                <a:gd name="connsiteY5" fmla="*/ 81797 h 131187"/>
                <a:gd name="connsiteX6" fmla="*/ 14403 w 210160"/>
                <a:gd name="connsiteY6" fmla="*/ 74969 h 131187"/>
                <a:gd name="connsiteX7" fmla="*/ 7783 w 210160"/>
                <a:gd name="connsiteY7" fmla="*/ 81316 h 131187"/>
                <a:gd name="connsiteX8" fmla="*/ 1035 w 210160"/>
                <a:gd name="connsiteY8" fmla="*/ 63635 h 131187"/>
                <a:gd name="connsiteX9" fmla="*/ 2278 w 210160"/>
                <a:gd name="connsiteY9" fmla="*/ 50498 h 131187"/>
                <a:gd name="connsiteX10" fmla="*/ 30359 w 210160"/>
                <a:gd name="connsiteY10" fmla="*/ 37132 h 131187"/>
                <a:gd name="connsiteX11" fmla="*/ 43580 w 210160"/>
                <a:gd name="connsiteY11" fmla="*/ 44276 h 131187"/>
                <a:gd name="connsiteX12" fmla="*/ 60252 w 210160"/>
                <a:gd name="connsiteY12" fmla="*/ 41957 h 131187"/>
                <a:gd name="connsiteX13" fmla="*/ 78360 w 210160"/>
                <a:gd name="connsiteY13" fmla="*/ 49268 h 131187"/>
                <a:gd name="connsiteX14" fmla="*/ 82103 w 210160"/>
                <a:gd name="connsiteY14" fmla="*/ 46783 h 131187"/>
                <a:gd name="connsiteX15" fmla="*/ 88069 w 210160"/>
                <a:gd name="connsiteY15" fmla="*/ 47750 h 131187"/>
                <a:gd name="connsiteX16" fmla="*/ 94331 w 210160"/>
                <a:gd name="connsiteY16" fmla="*/ 50349 h 131187"/>
                <a:gd name="connsiteX17" fmla="*/ 96497 w 210160"/>
                <a:gd name="connsiteY17" fmla="*/ 43084 h 131187"/>
                <a:gd name="connsiteX18" fmla="*/ 88937 w 210160"/>
                <a:gd name="connsiteY18" fmla="*/ 38742 h 131187"/>
                <a:gd name="connsiteX19" fmla="*/ 97975 w 210160"/>
                <a:gd name="connsiteY19" fmla="*/ 27275 h 131187"/>
                <a:gd name="connsiteX20" fmla="*/ 107666 w 210160"/>
                <a:gd name="connsiteY20" fmla="*/ 26260 h 131187"/>
                <a:gd name="connsiteX21" fmla="*/ 110402 w 210160"/>
                <a:gd name="connsiteY21" fmla="*/ 22286 h 131187"/>
                <a:gd name="connsiteX22" fmla="*/ 117854 w 210160"/>
                <a:gd name="connsiteY22" fmla="*/ 15901 h 131187"/>
                <a:gd name="connsiteX23" fmla="*/ 120510 w 210160"/>
                <a:gd name="connsiteY23" fmla="*/ 10069 h 131187"/>
                <a:gd name="connsiteX24" fmla="*/ 124613 w 210160"/>
                <a:gd name="connsiteY24" fmla="*/ 95 h 131187"/>
                <a:gd name="connsiteX25" fmla="*/ 138140 w 210160"/>
                <a:gd name="connsiteY25" fmla="*/ 8280 h 131187"/>
                <a:gd name="connsiteX26" fmla="*/ 137879 w 210160"/>
                <a:gd name="connsiteY26" fmla="*/ 13073 h 131187"/>
                <a:gd name="connsiteX27" fmla="*/ 149424 w 210160"/>
                <a:gd name="connsiteY27" fmla="*/ 16947 h 131187"/>
                <a:gd name="connsiteX28" fmla="*/ 168436 w 210160"/>
                <a:gd name="connsiteY28" fmla="*/ 21152 h 131187"/>
                <a:gd name="connsiteX29" fmla="*/ 180480 w 210160"/>
                <a:gd name="connsiteY29" fmla="*/ 27947 h 131187"/>
                <a:gd name="connsiteX30" fmla="*/ 187256 w 210160"/>
                <a:gd name="connsiteY30" fmla="*/ 24515 h 131187"/>
                <a:gd name="connsiteX31" fmla="*/ 192736 w 210160"/>
                <a:gd name="connsiteY31" fmla="*/ 31513 h 131187"/>
                <a:gd name="connsiteX32" fmla="*/ 183923 w 210160"/>
                <a:gd name="connsiteY32" fmla="*/ 40680 h 131187"/>
                <a:gd name="connsiteX33" fmla="*/ 172671 w 210160"/>
                <a:gd name="connsiteY33" fmla="*/ 47803 h 131187"/>
                <a:gd name="connsiteX34" fmla="*/ 172636 w 210160"/>
                <a:gd name="connsiteY34" fmla="*/ 57148 h 131187"/>
                <a:gd name="connsiteX35" fmla="*/ 172852 w 210160"/>
                <a:gd name="connsiteY35" fmla="*/ 61195 h 131187"/>
                <a:gd name="connsiteX36" fmla="*/ 169906 w 210160"/>
                <a:gd name="connsiteY36" fmla="*/ 60443 h 131187"/>
                <a:gd name="connsiteX37" fmla="*/ 155809 w 210160"/>
                <a:gd name="connsiteY37" fmla="*/ 52789 h 131187"/>
                <a:gd name="connsiteX38" fmla="*/ 192795 w 210160"/>
                <a:gd name="connsiteY38" fmla="*/ 65246 h 131187"/>
                <a:gd name="connsiteX39" fmla="*/ 209676 w 210160"/>
                <a:gd name="connsiteY39" fmla="*/ 67119 h 131187"/>
                <a:gd name="connsiteX40" fmla="*/ 204634 w 210160"/>
                <a:gd name="connsiteY40" fmla="*/ 83079 h 131187"/>
                <a:gd name="connsiteX41" fmla="*/ 194753 w 210160"/>
                <a:gd name="connsiteY41" fmla="*/ 94660 h 131187"/>
                <a:gd name="connsiteX42" fmla="*/ 203285 w 210160"/>
                <a:gd name="connsiteY42" fmla="*/ 100096 h 131187"/>
                <a:gd name="connsiteX43" fmla="*/ 199055 w 210160"/>
                <a:gd name="connsiteY43" fmla="*/ 110443 h 131187"/>
                <a:gd name="connsiteX44" fmla="*/ 190064 w 210160"/>
                <a:gd name="connsiteY44" fmla="*/ 107573 h 131187"/>
                <a:gd name="connsiteX45" fmla="*/ 185600 w 210160"/>
                <a:gd name="connsiteY45" fmla="*/ 115568 h 131187"/>
                <a:gd name="connsiteX46" fmla="*/ 178383 w 210160"/>
                <a:gd name="connsiteY46" fmla="*/ 125080 h 131187"/>
                <a:gd name="connsiteX47" fmla="*/ 171739 w 210160"/>
                <a:gd name="connsiteY47" fmla="*/ 131078 h 131187"/>
                <a:gd name="connsiteX48" fmla="*/ 168188 w 210160"/>
                <a:gd name="connsiteY48" fmla="*/ 118194 h 131187"/>
                <a:gd name="connsiteX49" fmla="*/ 154840 w 210160"/>
                <a:gd name="connsiteY49" fmla="*/ 110613 h 131187"/>
                <a:gd name="connsiteX50" fmla="*/ 132344 w 210160"/>
                <a:gd name="connsiteY50" fmla="*/ 109806 h 131187"/>
                <a:gd name="connsiteX51" fmla="*/ 127430 w 210160"/>
                <a:gd name="connsiteY51" fmla="*/ 116769 h 131187"/>
                <a:gd name="connsiteX52" fmla="*/ 105000 w 210160"/>
                <a:gd name="connsiteY52" fmla="*/ 115697 h 131187"/>
                <a:gd name="connsiteX53" fmla="*/ 100385 w 210160"/>
                <a:gd name="connsiteY53" fmla="*/ 105672 h 131187"/>
                <a:gd name="connsiteX54" fmla="*/ 90770 w 210160"/>
                <a:gd name="connsiteY54" fmla="*/ 105896 h 131187"/>
                <a:gd name="connsiteX55" fmla="*/ 83252 w 210160"/>
                <a:gd name="connsiteY55" fmla="*/ 114554 h 131187"/>
                <a:gd name="connsiteX56" fmla="*/ 76347 w 210160"/>
                <a:gd name="connsiteY56" fmla="*/ 111996 h 131187"/>
                <a:gd name="connsiteX57" fmla="*/ 76720 w 210160"/>
                <a:gd name="connsiteY57" fmla="*/ 100128 h 131187"/>
                <a:gd name="connsiteX0" fmla="*/ 76720 w 210160"/>
                <a:gd name="connsiteY0" fmla="*/ 100128 h 131187"/>
                <a:gd name="connsiteX1" fmla="*/ 63885 w 210160"/>
                <a:gd name="connsiteY1" fmla="*/ 106362 h 131187"/>
                <a:gd name="connsiteX2" fmla="*/ 67627 w 210160"/>
                <a:gd name="connsiteY2" fmla="*/ 95049 h 131187"/>
                <a:gd name="connsiteX3" fmla="*/ 56585 w 210160"/>
                <a:gd name="connsiteY3" fmla="*/ 90384 h 131187"/>
                <a:gd name="connsiteX4" fmla="*/ 41692 w 210160"/>
                <a:gd name="connsiteY4" fmla="*/ 89594 h 131187"/>
                <a:gd name="connsiteX5" fmla="*/ 40471 w 210160"/>
                <a:gd name="connsiteY5" fmla="*/ 81797 h 131187"/>
                <a:gd name="connsiteX6" fmla="*/ 14403 w 210160"/>
                <a:gd name="connsiteY6" fmla="*/ 74969 h 131187"/>
                <a:gd name="connsiteX7" fmla="*/ 7783 w 210160"/>
                <a:gd name="connsiteY7" fmla="*/ 81316 h 131187"/>
                <a:gd name="connsiteX8" fmla="*/ 1035 w 210160"/>
                <a:gd name="connsiteY8" fmla="*/ 63635 h 131187"/>
                <a:gd name="connsiteX9" fmla="*/ 2278 w 210160"/>
                <a:gd name="connsiteY9" fmla="*/ 50498 h 131187"/>
                <a:gd name="connsiteX10" fmla="*/ 30359 w 210160"/>
                <a:gd name="connsiteY10" fmla="*/ 37132 h 131187"/>
                <a:gd name="connsiteX11" fmla="*/ 43580 w 210160"/>
                <a:gd name="connsiteY11" fmla="*/ 44276 h 131187"/>
                <a:gd name="connsiteX12" fmla="*/ 60252 w 210160"/>
                <a:gd name="connsiteY12" fmla="*/ 41957 h 131187"/>
                <a:gd name="connsiteX13" fmla="*/ 78360 w 210160"/>
                <a:gd name="connsiteY13" fmla="*/ 49268 h 131187"/>
                <a:gd name="connsiteX14" fmla="*/ 82103 w 210160"/>
                <a:gd name="connsiteY14" fmla="*/ 46783 h 131187"/>
                <a:gd name="connsiteX15" fmla="*/ 88069 w 210160"/>
                <a:gd name="connsiteY15" fmla="*/ 47750 h 131187"/>
                <a:gd name="connsiteX16" fmla="*/ 94331 w 210160"/>
                <a:gd name="connsiteY16" fmla="*/ 50349 h 131187"/>
                <a:gd name="connsiteX17" fmla="*/ 96497 w 210160"/>
                <a:gd name="connsiteY17" fmla="*/ 43084 h 131187"/>
                <a:gd name="connsiteX18" fmla="*/ 88937 w 210160"/>
                <a:gd name="connsiteY18" fmla="*/ 38742 h 131187"/>
                <a:gd name="connsiteX19" fmla="*/ 97975 w 210160"/>
                <a:gd name="connsiteY19" fmla="*/ 27275 h 131187"/>
                <a:gd name="connsiteX20" fmla="*/ 107666 w 210160"/>
                <a:gd name="connsiteY20" fmla="*/ 26260 h 131187"/>
                <a:gd name="connsiteX21" fmla="*/ 110402 w 210160"/>
                <a:gd name="connsiteY21" fmla="*/ 22286 h 131187"/>
                <a:gd name="connsiteX22" fmla="*/ 117854 w 210160"/>
                <a:gd name="connsiteY22" fmla="*/ 15901 h 131187"/>
                <a:gd name="connsiteX23" fmla="*/ 120510 w 210160"/>
                <a:gd name="connsiteY23" fmla="*/ 10069 h 131187"/>
                <a:gd name="connsiteX24" fmla="*/ 124613 w 210160"/>
                <a:gd name="connsiteY24" fmla="*/ 95 h 131187"/>
                <a:gd name="connsiteX25" fmla="*/ 138140 w 210160"/>
                <a:gd name="connsiteY25" fmla="*/ 8280 h 131187"/>
                <a:gd name="connsiteX26" fmla="*/ 137879 w 210160"/>
                <a:gd name="connsiteY26" fmla="*/ 13073 h 131187"/>
                <a:gd name="connsiteX27" fmla="*/ 149424 w 210160"/>
                <a:gd name="connsiteY27" fmla="*/ 16947 h 131187"/>
                <a:gd name="connsiteX28" fmla="*/ 168436 w 210160"/>
                <a:gd name="connsiteY28" fmla="*/ 21152 h 131187"/>
                <a:gd name="connsiteX29" fmla="*/ 180480 w 210160"/>
                <a:gd name="connsiteY29" fmla="*/ 27947 h 131187"/>
                <a:gd name="connsiteX30" fmla="*/ 187256 w 210160"/>
                <a:gd name="connsiteY30" fmla="*/ 24515 h 131187"/>
                <a:gd name="connsiteX31" fmla="*/ 192736 w 210160"/>
                <a:gd name="connsiteY31" fmla="*/ 31513 h 131187"/>
                <a:gd name="connsiteX32" fmla="*/ 183923 w 210160"/>
                <a:gd name="connsiteY32" fmla="*/ 40680 h 131187"/>
                <a:gd name="connsiteX33" fmla="*/ 172671 w 210160"/>
                <a:gd name="connsiteY33" fmla="*/ 47803 h 131187"/>
                <a:gd name="connsiteX34" fmla="*/ 172636 w 210160"/>
                <a:gd name="connsiteY34" fmla="*/ 57148 h 131187"/>
                <a:gd name="connsiteX35" fmla="*/ 172852 w 210160"/>
                <a:gd name="connsiteY35" fmla="*/ 61195 h 131187"/>
                <a:gd name="connsiteX36" fmla="*/ 155809 w 210160"/>
                <a:gd name="connsiteY36" fmla="*/ 52789 h 131187"/>
                <a:gd name="connsiteX37" fmla="*/ 192795 w 210160"/>
                <a:gd name="connsiteY37" fmla="*/ 65246 h 131187"/>
                <a:gd name="connsiteX38" fmla="*/ 209676 w 210160"/>
                <a:gd name="connsiteY38" fmla="*/ 67119 h 131187"/>
                <a:gd name="connsiteX39" fmla="*/ 204634 w 210160"/>
                <a:gd name="connsiteY39" fmla="*/ 83079 h 131187"/>
                <a:gd name="connsiteX40" fmla="*/ 194753 w 210160"/>
                <a:gd name="connsiteY40" fmla="*/ 94660 h 131187"/>
                <a:gd name="connsiteX41" fmla="*/ 203285 w 210160"/>
                <a:gd name="connsiteY41" fmla="*/ 100096 h 131187"/>
                <a:gd name="connsiteX42" fmla="*/ 199055 w 210160"/>
                <a:gd name="connsiteY42" fmla="*/ 110443 h 131187"/>
                <a:gd name="connsiteX43" fmla="*/ 190064 w 210160"/>
                <a:gd name="connsiteY43" fmla="*/ 107573 h 131187"/>
                <a:gd name="connsiteX44" fmla="*/ 185600 w 210160"/>
                <a:gd name="connsiteY44" fmla="*/ 115568 h 131187"/>
                <a:gd name="connsiteX45" fmla="*/ 178383 w 210160"/>
                <a:gd name="connsiteY45" fmla="*/ 125080 h 131187"/>
                <a:gd name="connsiteX46" fmla="*/ 171739 w 210160"/>
                <a:gd name="connsiteY46" fmla="*/ 131078 h 131187"/>
                <a:gd name="connsiteX47" fmla="*/ 168188 w 210160"/>
                <a:gd name="connsiteY47" fmla="*/ 118194 h 131187"/>
                <a:gd name="connsiteX48" fmla="*/ 154840 w 210160"/>
                <a:gd name="connsiteY48" fmla="*/ 110613 h 131187"/>
                <a:gd name="connsiteX49" fmla="*/ 132344 w 210160"/>
                <a:gd name="connsiteY49" fmla="*/ 109806 h 131187"/>
                <a:gd name="connsiteX50" fmla="*/ 127430 w 210160"/>
                <a:gd name="connsiteY50" fmla="*/ 116769 h 131187"/>
                <a:gd name="connsiteX51" fmla="*/ 105000 w 210160"/>
                <a:gd name="connsiteY51" fmla="*/ 115697 h 131187"/>
                <a:gd name="connsiteX52" fmla="*/ 100385 w 210160"/>
                <a:gd name="connsiteY52" fmla="*/ 105672 h 131187"/>
                <a:gd name="connsiteX53" fmla="*/ 90770 w 210160"/>
                <a:gd name="connsiteY53" fmla="*/ 105896 h 131187"/>
                <a:gd name="connsiteX54" fmla="*/ 83252 w 210160"/>
                <a:gd name="connsiteY54" fmla="*/ 114554 h 131187"/>
                <a:gd name="connsiteX55" fmla="*/ 76347 w 210160"/>
                <a:gd name="connsiteY55" fmla="*/ 111996 h 131187"/>
                <a:gd name="connsiteX56" fmla="*/ 76720 w 210160"/>
                <a:gd name="connsiteY56" fmla="*/ 100128 h 131187"/>
                <a:gd name="connsiteX0" fmla="*/ 76720 w 210160"/>
                <a:gd name="connsiteY0" fmla="*/ 100128 h 131187"/>
                <a:gd name="connsiteX1" fmla="*/ 63885 w 210160"/>
                <a:gd name="connsiteY1" fmla="*/ 106362 h 131187"/>
                <a:gd name="connsiteX2" fmla="*/ 67627 w 210160"/>
                <a:gd name="connsiteY2" fmla="*/ 95049 h 131187"/>
                <a:gd name="connsiteX3" fmla="*/ 56585 w 210160"/>
                <a:gd name="connsiteY3" fmla="*/ 90384 h 131187"/>
                <a:gd name="connsiteX4" fmla="*/ 41692 w 210160"/>
                <a:gd name="connsiteY4" fmla="*/ 89594 h 131187"/>
                <a:gd name="connsiteX5" fmla="*/ 40471 w 210160"/>
                <a:gd name="connsiteY5" fmla="*/ 81797 h 131187"/>
                <a:gd name="connsiteX6" fmla="*/ 14403 w 210160"/>
                <a:gd name="connsiteY6" fmla="*/ 74969 h 131187"/>
                <a:gd name="connsiteX7" fmla="*/ 7783 w 210160"/>
                <a:gd name="connsiteY7" fmla="*/ 81316 h 131187"/>
                <a:gd name="connsiteX8" fmla="*/ 1035 w 210160"/>
                <a:gd name="connsiteY8" fmla="*/ 63635 h 131187"/>
                <a:gd name="connsiteX9" fmla="*/ 2278 w 210160"/>
                <a:gd name="connsiteY9" fmla="*/ 50498 h 131187"/>
                <a:gd name="connsiteX10" fmla="*/ 30359 w 210160"/>
                <a:gd name="connsiteY10" fmla="*/ 37132 h 131187"/>
                <a:gd name="connsiteX11" fmla="*/ 43580 w 210160"/>
                <a:gd name="connsiteY11" fmla="*/ 44276 h 131187"/>
                <a:gd name="connsiteX12" fmla="*/ 60252 w 210160"/>
                <a:gd name="connsiteY12" fmla="*/ 41957 h 131187"/>
                <a:gd name="connsiteX13" fmla="*/ 78360 w 210160"/>
                <a:gd name="connsiteY13" fmla="*/ 49268 h 131187"/>
                <a:gd name="connsiteX14" fmla="*/ 82103 w 210160"/>
                <a:gd name="connsiteY14" fmla="*/ 46783 h 131187"/>
                <a:gd name="connsiteX15" fmla="*/ 88069 w 210160"/>
                <a:gd name="connsiteY15" fmla="*/ 47750 h 131187"/>
                <a:gd name="connsiteX16" fmla="*/ 94331 w 210160"/>
                <a:gd name="connsiteY16" fmla="*/ 50349 h 131187"/>
                <a:gd name="connsiteX17" fmla="*/ 96497 w 210160"/>
                <a:gd name="connsiteY17" fmla="*/ 43084 h 131187"/>
                <a:gd name="connsiteX18" fmla="*/ 88937 w 210160"/>
                <a:gd name="connsiteY18" fmla="*/ 38742 h 131187"/>
                <a:gd name="connsiteX19" fmla="*/ 97975 w 210160"/>
                <a:gd name="connsiteY19" fmla="*/ 27275 h 131187"/>
                <a:gd name="connsiteX20" fmla="*/ 107666 w 210160"/>
                <a:gd name="connsiteY20" fmla="*/ 26260 h 131187"/>
                <a:gd name="connsiteX21" fmla="*/ 110402 w 210160"/>
                <a:gd name="connsiteY21" fmla="*/ 22286 h 131187"/>
                <a:gd name="connsiteX22" fmla="*/ 117854 w 210160"/>
                <a:gd name="connsiteY22" fmla="*/ 15901 h 131187"/>
                <a:gd name="connsiteX23" fmla="*/ 120510 w 210160"/>
                <a:gd name="connsiteY23" fmla="*/ 10069 h 131187"/>
                <a:gd name="connsiteX24" fmla="*/ 124613 w 210160"/>
                <a:gd name="connsiteY24" fmla="*/ 95 h 131187"/>
                <a:gd name="connsiteX25" fmla="*/ 138140 w 210160"/>
                <a:gd name="connsiteY25" fmla="*/ 8280 h 131187"/>
                <a:gd name="connsiteX26" fmla="*/ 137879 w 210160"/>
                <a:gd name="connsiteY26" fmla="*/ 13073 h 131187"/>
                <a:gd name="connsiteX27" fmla="*/ 149424 w 210160"/>
                <a:gd name="connsiteY27" fmla="*/ 16947 h 131187"/>
                <a:gd name="connsiteX28" fmla="*/ 168436 w 210160"/>
                <a:gd name="connsiteY28" fmla="*/ 21152 h 131187"/>
                <a:gd name="connsiteX29" fmla="*/ 180480 w 210160"/>
                <a:gd name="connsiteY29" fmla="*/ 27947 h 131187"/>
                <a:gd name="connsiteX30" fmla="*/ 187256 w 210160"/>
                <a:gd name="connsiteY30" fmla="*/ 24515 h 131187"/>
                <a:gd name="connsiteX31" fmla="*/ 192736 w 210160"/>
                <a:gd name="connsiteY31" fmla="*/ 31513 h 131187"/>
                <a:gd name="connsiteX32" fmla="*/ 183923 w 210160"/>
                <a:gd name="connsiteY32" fmla="*/ 40680 h 131187"/>
                <a:gd name="connsiteX33" fmla="*/ 172671 w 210160"/>
                <a:gd name="connsiteY33" fmla="*/ 47803 h 131187"/>
                <a:gd name="connsiteX34" fmla="*/ 172636 w 210160"/>
                <a:gd name="connsiteY34" fmla="*/ 57148 h 131187"/>
                <a:gd name="connsiteX35" fmla="*/ 172852 w 210160"/>
                <a:gd name="connsiteY35" fmla="*/ 61195 h 131187"/>
                <a:gd name="connsiteX36" fmla="*/ 192795 w 210160"/>
                <a:gd name="connsiteY36" fmla="*/ 65246 h 131187"/>
                <a:gd name="connsiteX37" fmla="*/ 209676 w 210160"/>
                <a:gd name="connsiteY37" fmla="*/ 67119 h 131187"/>
                <a:gd name="connsiteX38" fmla="*/ 204634 w 210160"/>
                <a:gd name="connsiteY38" fmla="*/ 83079 h 131187"/>
                <a:gd name="connsiteX39" fmla="*/ 194753 w 210160"/>
                <a:gd name="connsiteY39" fmla="*/ 94660 h 131187"/>
                <a:gd name="connsiteX40" fmla="*/ 203285 w 210160"/>
                <a:gd name="connsiteY40" fmla="*/ 100096 h 131187"/>
                <a:gd name="connsiteX41" fmla="*/ 199055 w 210160"/>
                <a:gd name="connsiteY41" fmla="*/ 110443 h 131187"/>
                <a:gd name="connsiteX42" fmla="*/ 190064 w 210160"/>
                <a:gd name="connsiteY42" fmla="*/ 107573 h 131187"/>
                <a:gd name="connsiteX43" fmla="*/ 185600 w 210160"/>
                <a:gd name="connsiteY43" fmla="*/ 115568 h 131187"/>
                <a:gd name="connsiteX44" fmla="*/ 178383 w 210160"/>
                <a:gd name="connsiteY44" fmla="*/ 125080 h 131187"/>
                <a:gd name="connsiteX45" fmla="*/ 171739 w 210160"/>
                <a:gd name="connsiteY45" fmla="*/ 131078 h 131187"/>
                <a:gd name="connsiteX46" fmla="*/ 168188 w 210160"/>
                <a:gd name="connsiteY46" fmla="*/ 118194 h 131187"/>
                <a:gd name="connsiteX47" fmla="*/ 154840 w 210160"/>
                <a:gd name="connsiteY47" fmla="*/ 110613 h 131187"/>
                <a:gd name="connsiteX48" fmla="*/ 132344 w 210160"/>
                <a:gd name="connsiteY48" fmla="*/ 109806 h 131187"/>
                <a:gd name="connsiteX49" fmla="*/ 127430 w 210160"/>
                <a:gd name="connsiteY49" fmla="*/ 116769 h 131187"/>
                <a:gd name="connsiteX50" fmla="*/ 105000 w 210160"/>
                <a:gd name="connsiteY50" fmla="*/ 115697 h 131187"/>
                <a:gd name="connsiteX51" fmla="*/ 100385 w 210160"/>
                <a:gd name="connsiteY51" fmla="*/ 105672 h 131187"/>
                <a:gd name="connsiteX52" fmla="*/ 90770 w 210160"/>
                <a:gd name="connsiteY52" fmla="*/ 105896 h 131187"/>
                <a:gd name="connsiteX53" fmla="*/ 83252 w 210160"/>
                <a:gd name="connsiteY53" fmla="*/ 114554 h 131187"/>
                <a:gd name="connsiteX54" fmla="*/ 76347 w 210160"/>
                <a:gd name="connsiteY54" fmla="*/ 111996 h 131187"/>
                <a:gd name="connsiteX55" fmla="*/ 76720 w 210160"/>
                <a:gd name="connsiteY55" fmla="*/ 100128 h 131187"/>
                <a:gd name="connsiteX0" fmla="*/ 76720 w 210160"/>
                <a:gd name="connsiteY0" fmla="*/ 100128 h 131187"/>
                <a:gd name="connsiteX1" fmla="*/ 63885 w 210160"/>
                <a:gd name="connsiteY1" fmla="*/ 106362 h 131187"/>
                <a:gd name="connsiteX2" fmla="*/ 67627 w 210160"/>
                <a:gd name="connsiteY2" fmla="*/ 95049 h 131187"/>
                <a:gd name="connsiteX3" fmla="*/ 56585 w 210160"/>
                <a:gd name="connsiteY3" fmla="*/ 90384 h 131187"/>
                <a:gd name="connsiteX4" fmla="*/ 41692 w 210160"/>
                <a:gd name="connsiteY4" fmla="*/ 89594 h 131187"/>
                <a:gd name="connsiteX5" fmla="*/ 40471 w 210160"/>
                <a:gd name="connsiteY5" fmla="*/ 81797 h 131187"/>
                <a:gd name="connsiteX6" fmla="*/ 14403 w 210160"/>
                <a:gd name="connsiteY6" fmla="*/ 74969 h 131187"/>
                <a:gd name="connsiteX7" fmla="*/ 7783 w 210160"/>
                <a:gd name="connsiteY7" fmla="*/ 81316 h 131187"/>
                <a:gd name="connsiteX8" fmla="*/ 1035 w 210160"/>
                <a:gd name="connsiteY8" fmla="*/ 63635 h 131187"/>
                <a:gd name="connsiteX9" fmla="*/ 2278 w 210160"/>
                <a:gd name="connsiteY9" fmla="*/ 50498 h 131187"/>
                <a:gd name="connsiteX10" fmla="*/ 30359 w 210160"/>
                <a:gd name="connsiteY10" fmla="*/ 37132 h 131187"/>
                <a:gd name="connsiteX11" fmla="*/ 43580 w 210160"/>
                <a:gd name="connsiteY11" fmla="*/ 44276 h 131187"/>
                <a:gd name="connsiteX12" fmla="*/ 60252 w 210160"/>
                <a:gd name="connsiteY12" fmla="*/ 41957 h 131187"/>
                <a:gd name="connsiteX13" fmla="*/ 78360 w 210160"/>
                <a:gd name="connsiteY13" fmla="*/ 49268 h 131187"/>
                <a:gd name="connsiteX14" fmla="*/ 82103 w 210160"/>
                <a:gd name="connsiteY14" fmla="*/ 46783 h 131187"/>
                <a:gd name="connsiteX15" fmla="*/ 88069 w 210160"/>
                <a:gd name="connsiteY15" fmla="*/ 47750 h 131187"/>
                <a:gd name="connsiteX16" fmla="*/ 94331 w 210160"/>
                <a:gd name="connsiteY16" fmla="*/ 50349 h 131187"/>
                <a:gd name="connsiteX17" fmla="*/ 96497 w 210160"/>
                <a:gd name="connsiteY17" fmla="*/ 43084 h 131187"/>
                <a:gd name="connsiteX18" fmla="*/ 88937 w 210160"/>
                <a:gd name="connsiteY18" fmla="*/ 38742 h 131187"/>
                <a:gd name="connsiteX19" fmla="*/ 97975 w 210160"/>
                <a:gd name="connsiteY19" fmla="*/ 27275 h 131187"/>
                <a:gd name="connsiteX20" fmla="*/ 107666 w 210160"/>
                <a:gd name="connsiteY20" fmla="*/ 26260 h 131187"/>
                <a:gd name="connsiteX21" fmla="*/ 110402 w 210160"/>
                <a:gd name="connsiteY21" fmla="*/ 22286 h 131187"/>
                <a:gd name="connsiteX22" fmla="*/ 117854 w 210160"/>
                <a:gd name="connsiteY22" fmla="*/ 15901 h 131187"/>
                <a:gd name="connsiteX23" fmla="*/ 120510 w 210160"/>
                <a:gd name="connsiteY23" fmla="*/ 10069 h 131187"/>
                <a:gd name="connsiteX24" fmla="*/ 124613 w 210160"/>
                <a:gd name="connsiteY24" fmla="*/ 95 h 131187"/>
                <a:gd name="connsiteX25" fmla="*/ 138140 w 210160"/>
                <a:gd name="connsiteY25" fmla="*/ 8280 h 131187"/>
                <a:gd name="connsiteX26" fmla="*/ 137879 w 210160"/>
                <a:gd name="connsiteY26" fmla="*/ 13073 h 131187"/>
                <a:gd name="connsiteX27" fmla="*/ 149424 w 210160"/>
                <a:gd name="connsiteY27" fmla="*/ 16947 h 131187"/>
                <a:gd name="connsiteX28" fmla="*/ 168436 w 210160"/>
                <a:gd name="connsiteY28" fmla="*/ 21152 h 131187"/>
                <a:gd name="connsiteX29" fmla="*/ 180480 w 210160"/>
                <a:gd name="connsiteY29" fmla="*/ 27947 h 131187"/>
                <a:gd name="connsiteX30" fmla="*/ 187256 w 210160"/>
                <a:gd name="connsiteY30" fmla="*/ 24515 h 131187"/>
                <a:gd name="connsiteX31" fmla="*/ 192736 w 210160"/>
                <a:gd name="connsiteY31" fmla="*/ 31513 h 131187"/>
                <a:gd name="connsiteX32" fmla="*/ 183923 w 210160"/>
                <a:gd name="connsiteY32" fmla="*/ 40680 h 131187"/>
                <a:gd name="connsiteX33" fmla="*/ 172671 w 210160"/>
                <a:gd name="connsiteY33" fmla="*/ 47803 h 131187"/>
                <a:gd name="connsiteX34" fmla="*/ 172636 w 210160"/>
                <a:gd name="connsiteY34" fmla="*/ 57148 h 131187"/>
                <a:gd name="connsiteX35" fmla="*/ 190037 w 210160"/>
                <a:gd name="connsiteY35" fmla="*/ 44471 h 131187"/>
                <a:gd name="connsiteX36" fmla="*/ 192795 w 210160"/>
                <a:gd name="connsiteY36" fmla="*/ 65246 h 131187"/>
                <a:gd name="connsiteX37" fmla="*/ 209676 w 210160"/>
                <a:gd name="connsiteY37" fmla="*/ 67119 h 131187"/>
                <a:gd name="connsiteX38" fmla="*/ 204634 w 210160"/>
                <a:gd name="connsiteY38" fmla="*/ 83079 h 131187"/>
                <a:gd name="connsiteX39" fmla="*/ 194753 w 210160"/>
                <a:gd name="connsiteY39" fmla="*/ 94660 h 131187"/>
                <a:gd name="connsiteX40" fmla="*/ 203285 w 210160"/>
                <a:gd name="connsiteY40" fmla="*/ 100096 h 131187"/>
                <a:gd name="connsiteX41" fmla="*/ 199055 w 210160"/>
                <a:gd name="connsiteY41" fmla="*/ 110443 h 131187"/>
                <a:gd name="connsiteX42" fmla="*/ 190064 w 210160"/>
                <a:gd name="connsiteY42" fmla="*/ 107573 h 131187"/>
                <a:gd name="connsiteX43" fmla="*/ 185600 w 210160"/>
                <a:gd name="connsiteY43" fmla="*/ 115568 h 131187"/>
                <a:gd name="connsiteX44" fmla="*/ 178383 w 210160"/>
                <a:gd name="connsiteY44" fmla="*/ 125080 h 131187"/>
                <a:gd name="connsiteX45" fmla="*/ 171739 w 210160"/>
                <a:gd name="connsiteY45" fmla="*/ 131078 h 131187"/>
                <a:gd name="connsiteX46" fmla="*/ 168188 w 210160"/>
                <a:gd name="connsiteY46" fmla="*/ 118194 h 131187"/>
                <a:gd name="connsiteX47" fmla="*/ 154840 w 210160"/>
                <a:gd name="connsiteY47" fmla="*/ 110613 h 131187"/>
                <a:gd name="connsiteX48" fmla="*/ 132344 w 210160"/>
                <a:gd name="connsiteY48" fmla="*/ 109806 h 131187"/>
                <a:gd name="connsiteX49" fmla="*/ 127430 w 210160"/>
                <a:gd name="connsiteY49" fmla="*/ 116769 h 131187"/>
                <a:gd name="connsiteX50" fmla="*/ 105000 w 210160"/>
                <a:gd name="connsiteY50" fmla="*/ 115697 h 131187"/>
                <a:gd name="connsiteX51" fmla="*/ 100385 w 210160"/>
                <a:gd name="connsiteY51" fmla="*/ 105672 h 131187"/>
                <a:gd name="connsiteX52" fmla="*/ 90770 w 210160"/>
                <a:gd name="connsiteY52" fmla="*/ 105896 h 131187"/>
                <a:gd name="connsiteX53" fmla="*/ 83252 w 210160"/>
                <a:gd name="connsiteY53" fmla="*/ 114554 h 131187"/>
                <a:gd name="connsiteX54" fmla="*/ 76347 w 210160"/>
                <a:gd name="connsiteY54" fmla="*/ 111996 h 131187"/>
                <a:gd name="connsiteX55" fmla="*/ 76720 w 210160"/>
                <a:gd name="connsiteY55" fmla="*/ 100128 h 131187"/>
                <a:gd name="connsiteX0" fmla="*/ 76720 w 210160"/>
                <a:gd name="connsiteY0" fmla="*/ 100128 h 131187"/>
                <a:gd name="connsiteX1" fmla="*/ 63885 w 210160"/>
                <a:gd name="connsiteY1" fmla="*/ 106362 h 131187"/>
                <a:gd name="connsiteX2" fmla="*/ 67627 w 210160"/>
                <a:gd name="connsiteY2" fmla="*/ 95049 h 131187"/>
                <a:gd name="connsiteX3" fmla="*/ 56585 w 210160"/>
                <a:gd name="connsiteY3" fmla="*/ 90384 h 131187"/>
                <a:gd name="connsiteX4" fmla="*/ 41692 w 210160"/>
                <a:gd name="connsiteY4" fmla="*/ 89594 h 131187"/>
                <a:gd name="connsiteX5" fmla="*/ 40471 w 210160"/>
                <a:gd name="connsiteY5" fmla="*/ 81797 h 131187"/>
                <a:gd name="connsiteX6" fmla="*/ 14403 w 210160"/>
                <a:gd name="connsiteY6" fmla="*/ 74969 h 131187"/>
                <a:gd name="connsiteX7" fmla="*/ 7783 w 210160"/>
                <a:gd name="connsiteY7" fmla="*/ 81316 h 131187"/>
                <a:gd name="connsiteX8" fmla="*/ 1035 w 210160"/>
                <a:gd name="connsiteY8" fmla="*/ 63635 h 131187"/>
                <a:gd name="connsiteX9" fmla="*/ 2278 w 210160"/>
                <a:gd name="connsiteY9" fmla="*/ 50498 h 131187"/>
                <a:gd name="connsiteX10" fmla="*/ 30359 w 210160"/>
                <a:gd name="connsiteY10" fmla="*/ 37132 h 131187"/>
                <a:gd name="connsiteX11" fmla="*/ 43580 w 210160"/>
                <a:gd name="connsiteY11" fmla="*/ 44276 h 131187"/>
                <a:gd name="connsiteX12" fmla="*/ 60252 w 210160"/>
                <a:gd name="connsiteY12" fmla="*/ 41957 h 131187"/>
                <a:gd name="connsiteX13" fmla="*/ 78360 w 210160"/>
                <a:gd name="connsiteY13" fmla="*/ 49268 h 131187"/>
                <a:gd name="connsiteX14" fmla="*/ 82103 w 210160"/>
                <a:gd name="connsiteY14" fmla="*/ 46783 h 131187"/>
                <a:gd name="connsiteX15" fmla="*/ 88069 w 210160"/>
                <a:gd name="connsiteY15" fmla="*/ 47750 h 131187"/>
                <a:gd name="connsiteX16" fmla="*/ 94331 w 210160"/>
                <a:gd name="connsiteY16" fmla="*/ 50349 h 131187"/>
                <a:gd name="connsiteX17" fmla="*/ 96497 w 210160"/>
                <a:gd name="connsiteY17" fmla="*/ 43084 h 131187"/>
                <a:gd name="connsiteX18" fmla="*/ 88937 w 210160"/>
                <a:gd name="connsiteY18" fmla="*/ 38742 h 131187"/>
                <a:gd name="connsiteX19" fmla="*/ 97975 w 210160"/>
                <a:gd name="connsiteY19" fmla="*/ 27275 h 131187"/>
                <a:gd name="connsiteX20" fmla="*/ 107666 w 210160"/>
                <a:gd name="connsiteY20" fmla="*/ 26260 h 131187"/>
                <a:gd name="connsiteX21" fmla="*/ 110402 w 210160"/>
                <a:gd name="connsiteY21" fmla="*/ 22286 h 131187"/>
                <a:gd name="connsiteX22" fmla="*/ 117854 w 210160"/>
                <a:gd name="connsiteY22" fmla="*/ 15901 h 131187"/>
                <a:gd name="connsiteX23" fmla="*/ 120510 w 210160"/>
                <a:gd name="connsiteY23" fmla="*/ 10069 h 131187"/>
                <a:gd name="connsiteX24" fmla="*/ 124613 w 210160"/>
                <a:gd name="connsiteY24" fmla="*/ 95 h 131187"/>
                <a:gd name="connsiteX25" fmla="*/ 138140 w 210160"/>
                <a:gd name="connsiteY25" fmla="*/ 8280 h 131187"/>
                <a:gd name="connsiteX26" fmla="*/ 137879 w 210160"/>
                <a:gd name="connsiteY26" fmla="*/ 13073 h 131187"/>
                <a:gd name="connsiteX27" fmla="*/ 149424 w 210160"/>
                <a:gd name="connsiteY27" fmla="*/ 16947 h 131187"/>
                <a:gd name="connsiteX28" fmla="*/ 168436 w 210160"/>
                <a:gd name="connsiteY28" fmla="*/ 21152 h 131187"/>
                <a:gd name="connsiteX29" fmla="*/ 180480 w 210160"/>
                <a:gd name="connsiteY29" fmla="*/ 27947 h 131187"/>
                <a:gd name="connsiteX30" fmla="*/ 187256 w 210160"/>
                <a:gd name="connsiteY30" fmla="*/ 24515 h 131187"/>
                <a:gd name="connsiteX31" fmla="*/ 192736 w 210160"/>
                <a:gd name="connsiteY31" fmla="*/ 31513 h 131187"/>
                <a:gd name="connsiteX32" fmla="*/ 183923 w 210160"/>
                <a:gd name="connsiteY32" fmla="*/ 40680 h 131187"/>
                <a:gd name="connsiteX33" fmla="*/ 172671 w 210160"/>
                <a:gd name="connsiteY33" fmla="*/ 47803 h 131187"/>
                <a:gd name="connsiteX34" fmla="*/ 190037 w 210160"/>
                <a:gd name="connsiteY34" fmla="*/ 44471 h 131187"/>
                <a:gd name="connsiteX35" fmla="*/ 192795 w 210160"/>
                <a:gd name="connsiteY35" fmla="*/ 65246 h 131187"/>
                <a:gd name="connsiteX36" fmla="*/ 209676 w 210160"/>
                <a:gd name="connsiteY36" fmla="*/ 67119 h 131187"/>
                <a:gd name="connsiteX37" fmla="*/ 204634 w 210160"/>
                <a:gd name="connsiteY37" fmla="*/ 83079 h 131187"/>
                <a:gd name="connsiteX38" fmla="*/ 194753 w 210160"/>
                <a:gd name="connsiteY38" fmla="*/ 94660 h 131187"/>
                <a:gd name="connsiteX39" fmla="*/ 203285 w 210160"/>
                <a:gd name="connsiteY39" fmla="*/ 100096 h 131187"/>
                <a:gd name="connsiteX40" fmla="*/ 199055 w 210160"/>
                <a:gd name="connsiteY40" fmla="*/ 110443 h 131187"/>
                <a:gd name="connsiteX41" fmla="*/ 190064 w 210160"/>
                <a:gd name="connsiteY41" fmla="*/ 107573 h 131187"/>
                <a:gd name="connsiteX42" fmla="*/ 185600 w 210160"/>
                <a:gd name="connsiteY42" fmla="*/ 115568 h 131187"/>
                <a:gd name="connsiteX43" fmla="*/ 178383 w 210160"/>
                <a:gd name="connsiteY43" fmla="*/ 125080 h 131187"/>
                <a:gd name="connsiteX44" fmla="*/ 171739 w 210160"/>
                <a:gd name="connsiteY44" fmla="*/ 131078 h 131187"/>
                <a:gd name="connsiteX45" fmla="*/ 168188 w 210160"/>
                <a:gd name="connsiteY45" fmla="*/ 118194 h 131187"/>
                <a:gd name="connsiteX46" fmla="*/ 154840 w 210160"/>
                <a:gd name="connsiteY46" fmla="*/ 110613 h 131187"/>
                <a:gd name="connsiteX47" fmla="*/ 132344 w 210160"/>
                <a:gd name="connsiteY47" fmla="*/ 109806 h 131187"/>
                <a:gd name="connsiteX48" fmla="*/ 127430 w 210160"/>
                <a:gd name="connsiteY48" fmla="*/ 116769 h 131187"/>
                <a:gd name="connsiteX49" fmla="*/ 105000 w 210160"/>
                <a:gd name="connsiteY49" fmla="*/ 115697 h 131187"/>
                <a:gd name="connsiteX50" fmla="*/ 100385 w 210160"/>
                <a:gd name="connsiteY50" fmla="*/ 105672 h 131187"/>
                <a:gd name="connsiteX51" fmla="*/ 90770 w 210160"/>
                <a:gd name="connsiteY51" fmla="*/ 105896 h 131187"/>
                <a:gd name="connsiteX52" fmla="*/ 83252 w 210160"/>
                <a:gd name="connsiteY52" fmla="*/ 114554 h 131187"/>
                <a:gd name="connsiteX53" fmla="*/ 76347 w 210160"/>
                <a:gd name="connsiteY53" fmla="*/ 111996 h 131187"/>
                <a:gd name="connsiteX54" fmla="*/ 76720 w 210160"/>
                <a:gd name="connsiteY54" fmla="*/ 100128 h 131187"/>
                <a:gd name="connsiteX0" fmla="*/ 76720 w 210160"/>
                <a:gd name="connsiteY0" fmla="*/ 100128 h 131187"/>
                <a:gd name="connsiteX1" fmla="*/ 63885 w 210160"/>
                <a:gd name="connsiteY1" fmla="*/ 106362 h 131187"/>
                <a:gd name="connsiteX2" fmla="*/ 67627 w 210160"/>
                <a:gd name="connsiteY2" fmla="*/ 95049 h 131187"/>
                <a:gd name="connsiteX3" fmla="*/ 56585 w 210160"/>
                <a:gd name="connsiteY3" fmla="*/ 90384 h 131187"/>
                <a:gd name="connsiteX4" fmla="*/ 41692 w 210160"/>
                <a:gd name="connsiteY4" fmla="*/ 89594 h 131187"/>
                <a:gd name="connsiteX5" fmla="*/ 40471 w 210160"/>
                <a:gd name="connsiteY5" fmla="*/ 81797 h 131187"/>
                <a:gd name="connsiteX6" fmla="*/ 14403 w 210160"/>
                <a:gd name="connsiteY6" fmla="*/ 74969 h 131187"/>
                <a:gd name="connsiteX7" fmla="*/ 7783 w 210160"/>
                <a:gd name="connsiteY7" fmla="*/ 81316 h 131187"/>
                <a:gd name="connsiteX8" fmla="*/ 1035 w 210160"/>
                <a:gd name="connsiteY8" fmla="*/ 63635 h 131187"/>
                <a:gd name="connsiteX9" fmla="*/ 2278 w 210160"/>
                <a:gd name="connsiteY9" fmla="*/ 50498 h 131187"/>
                <a:gd name="connsiteX10" fmla="*/ 30359 w 210160"/>
                <a:gd name="connsiteY10" fmla="*/ 37132 h 131187"/>
                <a:gd name="connsiteX11" fmla="*/ 43580 w 210160"/>
                <a:gd name="connsiteY11" fmla="*/ 44276 h 131187"/>
                <a:gd name="connsiteX12" fmla="*/ 60252 w 210160"/>
                <a:gd name="connsiteY12" fmla="*/ 41957 h 131187"/>
                <a:gd name="connsiteX13" fmla="*/ 78360 w 210160"/>
                <a:gd name="connsiteY13" fmla="*/ 49268 h 131187"/>
                <a:gd name="connsiteX14" fmla="*/ 82103 w 210160"/>
                <a:gd name="connsiteY14" fmla="*/ 46783 h 131187"/>
                <a:gd name="connsiteX15" fmla="*/ 88069 w 210160"/>
                <a:gd name="connsiteY15" fmla="*/ 47750 h 131187"/>
                <a:gd name="connsiteX16" fmla="*/ 94331 w 210160"/>
                <a:gd name="connsiteY16" fmla="*/ 50349 h 131187"/>
                <a:gd name="connsiteX17" fmla="*/ 96497 w 210160"/>
                <a:gd name="connsiteY17" fmla="*/ 43084 h 131187"/>
                <a:gd name="connsiteX18" fmla="*/ 88937 w 210160"/>
                <a:gd name="connsiteY18" fmla="*/ 38742 h 131187"/>
                <a:gd name="connsiteX19" fmla="*/ 97975 w 210160"/>
                <a:gd name="connsiteY19" fmla="*/ 27275 h 131187"/>
                <a:gd name="connsiteX20" fmla="*/ 107666 w 210160"/>
                <a:gd name="connsiteY20" fmla="*/ 26260 h 131187"/>
                <a:gd name="connsiteX21" fmla="*/ 110402 w 210160"/>
                <a:gd name="connsiteY21" fmla="*/ 22286 h 131187"/>
                <a:gd name="connsiteX22" fmla="*/ 117854 w 210160"/>
                <a:gd name="connsiteY22" fmla="*/ 15901 h 131187"/>
                <a:gd name="connsiteX23" fmla="*/ 120510 w 210160"/>
                <a:gd name="connsiteY23" fmla="*/ 10069 h 131187"/>
                <a:gd name="connsiteX24" fmla="*/ 124613 w 210160"/>
                <a:gd name="connsiteY24" fmla="*/ 95 h 131187"/>
                <a:gd name="connsiteX25" fmla="*/ 138140 w 210160"/>
                <a:gd name="connsiteY25" fmla="*/ 8280 h 131187"/>
                <a:gd name="connsiteX26" fmla="*/ 137879 w 210160"/>
                <a:gd name="connsiteY26" fmla="*/ 13073 h 131187"/>
                <a:gd name="connsiteX27" fmla="*/ 149424 w 210160"/>
                <a:gd name="connsiteY27" fmla="*/ 16947 h 131187"/>
                <a:gd name="connsiteX28" fmla="*/ 168436 w 210160"/>
                <a:gd name="connsiteY28" fmla="*/ 21152 h 131187"/>
                <a:gd name="connsiteX29" fmla="*/ 180480 w 210160"/>
                <a:gd name="connsiteY29" fmla="*/ 27947 h 131187"/>
                <a:gd name="connsiteX30" fmla="*/ 187256 w 210160"/>
                <a:gd name="connsiteY30" fmla="*/ 24515 h 131187"/>
                <a:gd name="connsiteX31" fmla="*/ 192736 w 210160"/>
                <a:gd name="connsiteY31" fmla="*/ 31513 h 131187"/>
                <a:gd name="connsiteX32" fmla="*/ 183923 w 210160"/>
                <a:gd name="connsiteY32" fmla="*/ 40680 h 131187"/>
                <a:gd name="connsiteX33" fmla="*/ 190037 w 210160"/>
                <a:gd name="connsiteY33" fmla="*/ 44471 h 131187"/>
                <a:gd name="connsiteX34" fmla="*/ 192795 w 210160"/>
                <a:gd name="connsiteY34" fmla="*/ 65246 h 131187"/>
                <a:gd name="connsiteX35" fmla="*/ 209676 w 210160"/>
                <a:gd name="connsiteY35" fmla="*/ 67119 h 131187"/>
                <a:gd name="connsiteX36" fmla="*/ 204634 w 210160"/>
                <a:gd name="connsiteY36" fmla="*/ 83079 h 131187"/>
                <a:gd name="connsiteX37" fmla="*/ 194753 w 210160"/>
                <a:gd name="connsiteY37" fmla="*/ 94660 h 131187"/>
                <a:gd name="connsiteX38" fmla="*/ 203285 w 210160"/>
                <a:gd name="connsiteY38" fmla="*/ 100096 h 131187"/>
                <a:gd name="connsiteX39" fmla="*/ 199055 w 210160"/>
                <a:gd name="connsiteY39" fmla="*/ 110443 h 131187"/>
                <a:gd name="connsiteX40" fmla="*/ 190064 w 210160"/>
                <a:gd name="connsiteY40" fmla="*/ 107573 h 131187"/>
                <a:gd name="connsiteX41" fmla="*/ 185600 w 210160"/>
                <a:gd name="connsiteY41" fmla="*/ 115568 h 131187"/>
                <a:gd name="connsiteX42" fmla="*/ 178383 w 210160"/>
                <a:gd name="connsiteY42" fmla="*/ 125080 h 131187"/>
                <a:gd name="connsiteX43" fmla="*/ 171739 w 210160"/>
                <a:gd name="connsiteY43" fmla="*/ 131078 h 131187"/>
                <a:gd name="connsiteX44" fmla="*/ 168188 w 210160"/>
                <a:gd name="connsiteY44" fmla="*/ 118194 h 131187"/>
                <a:gd name="connsiteX45" fmla="*/ 154840 w 210160"/>
                <a:gd name="connsiteY45" fmla="*/ 110613 h 131187"/>
                <a:gd name="connsiteX46" fmla="*/ 132344 w 210160"/>
                <a:gd name="connsiteY46" fmla="*/ 109806 h 131187"/>
                <a:gd name="connsiteX47" fmla="*/ 127430 w 210160"/>
                <a:gd name="connsiteY47" fmla="*/ 116769 h 131187"/>
                <a:gd name="connsiteX48" fmla="*/ 105000 w 210160"/>
                <a:gd name="connsiteY48" fmla="*/ 115697 h 131187"/>
                <a:gd name="connsiteX49" fmla="*/ 100385 w 210160"/>
                <a:gd name="connsiteY49" fmla="*/ 105672 h 131187"/>
                <a:gd name="connsiteX50" fmla="*/ 90770 w 210160"/>
                <a:gd name="connsiteY50" fmla="*/ 105896 h 131187"/>
                <a:gd name="connsiteX51" fmla="*/ 83252 w 210160"/>
                <a:gd name="connsiteY51" fmla="*/ 114554 h 131187"/>
                <a:gd name="connsiteX52" fmla="*/ 76347 w 210160"/>
                <a:gd name="connsiteY52" fmla="*/ 111996 h 131187"/>
                <a:gd name="connsiteX53" fmla="*/ 76720 w 210160"/>
                <a:gd name="connsiteY53" fmla="*/ 100128 h 131187"/>
                <a:gd name="connsiteX0" fmla="*/ 76720 w 210160"/>
                <a:gd name="connsiteY0" fmla="*/ 100128 h 131187"/>
                <a:gd name="connsiteX1" fmla="*/ 63885 w 210160"/>
                <a:gd name="connsiteY1" fmla="*/ 106362 h 131187"/>
                <a:gd name="connsiteX2" fmla="*/ 67627 w 210160"/>
                <a:gd name="connsiteY2" fmla="*/ 95049 h 131187"/>
                <a:gd name="connsiteX3" fmla="*/ 56585 w 210160"/>
                <a:gd name="connsiteY3" fmla="*/ 90384 h 131187"/>
                <a:gd name="connsiteX4" fmla="*/ 41692 w 210160"/>
                <a:gd name="connsiteY4" fmla="*/ 89594 h 131187"/>
                <a:gd name="connsiteX5" fmla="*/ 40471 w 210160"/>
                <a:gd name="connsiteY5" fmla="*/ 81797 h 131187"/>
                <a:gd name="connsiteX6" fmla="*/ 14403 w 210160"/>
                <a:gd name="connsiteY6" fmla="*/ 74969 h 131187"/>
                <a:gd name="connsiteX7" fmla="*/ 7783 w 210160"/>
                <a:gd name="connsiteY7" fmla="*/ 81316 h 131187"/>
                <a:gd name="connsiteX8" fmla="*/ 1035 w 210160"/>
                <a:gd name="connsiteY8" fmla="*/ 63635 h 131187"/>
                <a:gd name="connsiteX9" fmla="*/ 2278 w 210160"/>
                <a:gd name="connsiteY9" fmla="*/ 50498 h 131187"/>
                <a:gd name="connsiteX10" fmla="*/ 30359 w 210160"/>
                <a:gd name="connsiteY10" fmla="*/ 37132 h 131187"/>
                <a:gd name="connsiteX11" fmla="*/ 43580 w 210160"/>
                <a:gd name="connsiteY11" fmla="*/ 44276 h 131187"/>
                <a:gd name="connsiteX12" fmla="*/ 60252 w 210160"/>
                <a:gd name="connsiteY12" fmla="*/ 41957 h 131187"/>
                <a:gd name="connsiteX13" fmla="*/ 78360 w 210160"/>
                <a:gd name="connsiteY13" fmla="*/ 49268 h 131187"/>
                <a:gd name="connsiteX14" fmla="*/ 82103 w 210160"/>
                <a:gd name="connsiteY14" fmla="*/ 46783 h 131187"/>
                <a:gd name="connsiteX15" fmla="*/ 88069 w 210160"/>
                <a:gd name="connsiteY15" fmla="*/ 47750 h 131187"/>
                <a:gd name="connsiteX16" fmla="*/ 94331 w 210160"/>
                <a:gd name="connsiteY16" fmla="*/ 50349 h 131187"/>
                <a:gd name="connsiteX17" fmla="*/ 96497 w 210160"/>
                <a:gd name="connsiteY17" fmla="*/ 43084 h 131187"/>
                <a:gd name="connsiteX18" fmla="*/ 88937 w 210160"/>
                <a:gd name="connsiteY18" fmla="*/ 38742 h 131187"/>
                <a:gd name="connsiteX19" fmla="*/ 97975 w 210160"/>
                <a:gd name="connsiteY19" fmla="*/ 27275 h 131187"/>
                <a:gd name="connsiteX20" fmla="*/ 107666 w 210160"/>
                <a:gd name="connsiteY20" fmla="*/ 26260 h 131187"/>
                <a:gd name="connsiteX21" fmla="*/ 110402 w 210160"/>
                <a:gd name="connsiteY21" fmla="*/ 22286 h 131187"/>
                <a:gd name="connsiteX22" fmla="*/ 117854 w 210160"/>
                <a:gd name="connsiteY22" fmla="*/ 15901 h 131187"/>
                <a:gd name="connsiteX23" fmla="*/ 120510 w 210160"/>
                <a:gd name="connsiteY23" fmla="*/ 10069 h 131187"/>
                <a:gd name="connsiteX24" fmla="*/ 124613 w 210160"/>
                <a:gd name="connsiteY24" fmla="*/ 95 h 131187"/>
                <a:gd name="connsiteX25" fmla="*/ 138140 w 210160"/>
                <a:gd name="connsiteY25" fmla="*/ 8280 h 131187"/>
                <a:gd name="connsiteX26" fmla="*/ 137879 w 210160"/>
                <a:gd name="connsiteY26" fmla="*/ 13073 h 131187"/>
                <a:gd name="connsiteX27" fmla="*/ 149424 w 210160"/>
                <a:gd name="connsiteY27" fmla="*/ 16947 h 131187"/>
                <a:gd name="connsiteX28" fmla="*/ 168436 w 210160"/>
                <a:gd name="connsiteY28" fmla="*/ 21152 h 131187"/>
                <a:gd name="connsiteX29" fmla="*/ 180480 w 210160"/>
                <a:gd name="connsiteY29" fmla="*/ 27947 h 131187"/>
                <a:gd name="connsiteX30" fmla="*/ 187256 w 210160"/>
                <a:gd name="connsiteY30" fmla="*/ 24515 h 131187"/>
                <a:gd name="connsiteX31" fmla="*/ 192736 w 210160"/>
                <a:gd name="connsiteY31" fmla="*/ 31513 h 131187"/>
                <a:gd name="connsiteX32" fmla="*/ 190037 w 210160"/>
                <a:gd name="connsiteY32" fmla="*/ 44471 h 131187"/>
                <a:gd name="connsiteX33" fmla="*/ 192795 w 210160"/>
                <a:gd name="connsiteY33" fmla="*/ 65246 h 131187"/>
                <a:gd name="connsiteX34" fmla="*/ 209676 w 210160"/>
                <a:gd name="connsiteY34" fmla="*/ 67119 h 131187"/>
                <a:gd name="connsiteX35" fmla="*/ 204634 w 210160"/>
                <a:gd name="connsiteY35" fmla="*/ 83079 h 131187"/>
                <a:gd name="connsiteX36" fmla="*/ 194753 w 210160"/>
                <a:gd name="connsiteY36" fmla="*/ 94660 h 131187"/>
                <a:gd name="connsiteX37" fmla="*/ 203285 w 210160"/>
                <a:gd name="connsiteY37" fmla="*/ 100096 h 131187"/>
                <a:gd name="connsiteX38" fmla="*/ 199055 w 210160"/>
                <a:gd name="connsiteY38" fmla="*/ 110443 h 131187"/>
                <a:gd name="connsiteX39" fmla="*/ 190064 w 210160"/>
                <a:gd name="connsiteY39" fmla="*/ 107573 h 131187"/>
                <a:gd name="connsiteX40" fmla="*/ 185600 w 210160"/>
                <a:gd name="connsiteY40" fmla="*/ 115568 h 131187"/>
                <a:gd name="connsiteX41" fmla="*/ 178383 w 210160"/>
                <a:gd name="connsiteY41" fmla="*/ 125080 h 131187"/>
                <a:gd name="connsiteX42" fmla="*/ 171739 w 210160"/>
                <a:gd name="connsiteY42" fmla="*/ 131078 h 131187"/>
                <a:gd name="connsiteX43" fmla="*/ 168188 w 210160"/>
                <a:gd name="connsiteY43" fmla="*/ 118194 h 131187"/>
                <a:gd name="connsiteX44" fmla="*/ 154840 w 210160"/>
                <a:gd name="connsiteY44" fmla="*/ 110613 h 131187"/>
                <a:gd name="connsiteX45" fmla="*/ 132344 w 210160"/>
                <a:gd name="connsiteY45" fmla="*/ 109806 h 131187"/>
                <a:gd name="connsiteX46" fmla="*/ 127430 w 210160"/>
                <a:gd name="connsiteY46" fmla="*/ 116769 h 131187"/>
                <a:gd name="connsiteX47" fmla="*/ 105000 w 210160"/>
                <a:gd name="connsiteY47" fmla="*/ 115697 h 131187"/>
                <a:gd name="connsiteX48" fmla="*/ 100385 w 210160"/>
                <a:gd name="connsiteY48" fmla="*/ 105672 h 131187"/>
                <a:gd name="connsiteX49" fmla="*/ 90770 w 210160"/>
                <a:gd name="connsiteY49" fmla="*/ 105896 h 131187"/>
                <a:gd name="connsiteX50" fmla="*/ 83252 w 210160"/>
                <a:gd name="connsiteY50" fmla="*/ 114554 h 131187"/>
                <a:gd name="connsiteX51" fmla="*/ 76347 w 210160"/>
                <a:gd name="connsiteY51" fmla="*/ 111996 h 131187"/>
                <a:gd name="connsiteX52" fmla="*/ 76720 w 210160"/>
                <a:gd name="connsiteY52" fmla="*/ 100128 h 131187"/>
                <a:gd name="connsiteX0" fmla="*/ 76720 w 210160"/>
                <a:gd name="connsiteY0" fmla="*/ 100128 h 131187"/>
                <a:gd name="connsiteX1" fmla="*/ 63885 w 210160"/>
                <a:gd name="connsiteY1" fmla="*/ 106362 h 131187"/>
                <a:gd name="connsiteX2" fmla="*/ 67627 w 210160"/>
                <a:gd name="connsiteY2" fmla="*/ 95049 h 131187"/>
                <a:gd name="connsiteX3" fmla="*/ 56585 w 210160"/>
                <a:gd name="connsiteY3" fmla="*/ 90384 h 131187"/>
                <a:gd name="connsiteX4" fmla="*/ 41692 w 210160"/>
                <a:gd name="connsiteY4" fmla="*/ 89594 h 131187"/>
                <a:gd name="connsiteX5" fmla="*/ 40471 w 210160"/>
                <a:gd name="connsiteY5" fmla="*/ 81797 h 131187"/>
                <a:gd name="connsiteX6" fmla="*/ 14403 w 210160"/>
                <a:gd name="connsiteY6" fmla="*/ 74969 h 131187"/>
                <a:gd name="connsiteX7" fmla="*/ 7783 w 210160"/>
                <a:gd name="connsiteY7" fmla="*/ 81316 h 131187"/>
                <a:gd name="connsiteX8" fmla="*/ 1035 w 210160"/>
                <a:gd name="connsiteY8" fmla="*/ 63635 h 131187"/>
                <a:gd name="connsiteX9" fmla="*/ 2278 w 210160"/>
                <a:gd name="connsiteY9" fmla="*/ 50498 h 131187"/>
                <a:gd name="connsiteX10" fmla="*/ 30359 w 210160"/>
                <a:gd name="connsiteY10" fmla="*/ 37132 h 131187"/>
                <a:gd name="connsiteX11" fmla="*/ 43580 w 210160"/>
                <a:gd name="connsiteY11" fmla="*/ 44276 h 131187"/>
                <a:gd name="connsiteX12" fmla="*/ 60252 w 210160"/>
                <a:gd name="connsiteY12" fmla="*/ 41957 h 131187"/>
                <a:gd name="connsiteX13" fmla="*/ 78360 w 210160"/>
                <a:gd name="connsiteY13" fmla="*/ 49268 h 131187"/>
                <a:gd name="connsiteX14" fmla="*/ 82103 w 210160"/>
                <a:gd name="connsiteY14" fmla="*/ 46783 h 131187"/>
                <a:gd name="connsiteX15" fmla="*/ 88069 w 210160"/>
                <a:gd name="connsiteY15" fmla="*/ 47750 h 131187"/>
                <a:gd name="connsiteX16" fmla="*/ 94331 w 210160"/>
                <a:gd name="connsiteY16" fmla="*/ 50349 h 131187"/>
                <a:gd name="connsiteX17" fmla="*/ 96497 w 210160"/>
                <a:gd name="connsiteY17" fmla="*/ 43084 h 131187"/>
                <a:gd name="connsiteX18" fmla="*/ 88937 w 210160"/>
                <a:gd name="connsiteY18" fmla="*/ 38742 h 131187"/>
                <a:gd name="connsiteX19" fmla="*/ 97975 w 210160"/>
                <a:gd name="connsiteY19" fmla="*/ 27275 h 131187"/>
                <a:gd name="connsiteX20" fmla="*/ 107666 w 210160"/>
                <a:gd name="connsiteY20" fmla="*/ 26260 h 131187"/>
                <a:gd name="connsiteX21" fmla="*/ 110402 w 210160"/>
                <a:gd name="connsiteY21" fmla="*/ 22286 h 131187"/>
                <a:gd name="connsiteX22" fmla="*/ 117854 w 210160"/>
                <a:gd name="connsiteY22" fmla="*/ 15901 h 131187"/>
                <a:gd name="connsiteX23" fmla="*/ 120510 w 210160"/>
                <a:gd name="connsiteY23" fmla="*/ 10069 h 131187"/>
                <a:gd name="connsiteX24" fmla="*/ 124613 w 210160"/>
                <a:gd name="connsiteY24" fmla="*/ 95 h 131187"/>
                <a:gd name="connsiteX25" fmla="*/ 138140 w 210160"/>
                <a:gd name="connsiteY25" fmla="*/ 8280 h 131187"/>
                <a:gd name="connsiteX26" fmla="*/ 137879 w 210160"/>
                <a:gd name="connsiteY26" fmla="*/ 13073 h 131187"/>
                <a:gd name="connsiteX27" fmla="*/ 149424 w 210160"/>
                <a:gd name="connsiteY27" fmla="*/ 16947 h 131187"/>
                <a:gd name="connsiteX28" fmla="*/ 168436 w 210160"/>
                <a:gd name="connsiteY28" fmla="*/ 21152 h 131187"/>
                <a:gd name="connsiteX29" fmla="*/ 180480 w 210160"/>
                <a:gd name="connsiteY29" fmla="*/ 27947 h 131187"/>
                <a:gd name="connsiteX30" fmla="*/ 187256 w 210160"/>
                <a:gd name="connsiteY30" fmla="*/ 24515 h 131187"/>
                <a:gd name="connsiteX31" fmla="*/ 192736 w 210160"/>
                <a:gd name="connsiteY31" fmla="*/ 31513 h 131187"/>
                <a:gd name="connsiteX32" fmla="*/ 190037 w 210160"/>
                <a:gd name="connsiteY32" fmla="*/ 44471 h 131187"/>
                <a:gd name="connsiteX33" fmla="*/ 190122 w 210160"/>
                <a:gd name="connsiteY33" fmla="*/ 59125 h 131187"/>
                <a:gd name="connsiteX34" fmla="*/ 192795 w 210160"/>
                <a:gd name="connsiteY34" fmla="*/ 65246 h 131187"/>
                <a:gd name="connsiteX35" fmla="*/ 209676 w 210160"/>
                <a:gd name="connsiteY35" fmla="*/ 67119 h 131187"/>
                <a:gd name="connsiteX36" fmla="*/ 204634 w 210160"/>
                <a:gd name="connsiteY36" fmla="*/ 83079 h 131187"/>
                <a:gd name="connsiteX37" fmla="*/ 194753 w 210160"/>
                <a:gd name="connsiteY37" fmla="*/ 94660 h 131187"/>
                <a:gd name="connsiteX38" fmla="*/ 203285 w 210160"/>
                <a:gd name="connsiteY38" fmla="*/ 100096 h 131187"/>
                <a:gd name="connsiteX39" fmla="*/ 199055 w 210160"/>
                <a:gd name="connsiteY39" fmla="*/ 110443 h 131187"/>
                <a:gd name="connsiteX40" fmla="*/ 190064 w 210160"/>
                <a:gd name="connsiteY40" fmla="*/ 107573 h 131187"/>
                <a:gd name="connsiteX41" fmla="*/ 185600 w 210160"/>
                <a:gd name="connsiteY41" fmla="*/ 115568 h 131187"/>
                <a:gd name="connsiteX42" fmla="*/ 178383 w 210160"/>
                <a:gd name="connsiteY42" fmla="*/ 125080 h 131187"/>
                <a:gd name="connsiteX43" fmla="*/ 171739 w 210160"/>
                <a:gd name="connsiteY43" fmla="*/ 131078 h 131187"/>
                <a:gd name="connsiteX44" fmla="*/ 168188 w 210160"/>
                <a:gd name="connsiteY44" fmla="*/ 118194 h 131187"/>
                <a:gd name="connsiteX45" fmla="*/ 154840 w 210160"/>
                <a:gd name="connsiteY45" fmla="*/ 110613 h 131187"/>
                <a:gd name="connsiteX46" fmla="*/ 132344 w 210160"/>
                <a:gd name="connsiteY46" fmla="*/ 109806 h 131187"/>
                <a:gd name="connsiteX47" fmla="*/ 127430 w 210160"/>
                <a:gd name="connsiteY47" fmla="*/ 116769 h 131187"/>
                <a:gd name="connsiteX48" fmla="*/ 105000 w 210160"/>
                <a:gd name="connsiteY48" fmla="*/ 115697 h 131187"/>
                <a:gd name="connsiteX49" fmla="*/ 100385 w 210160"/>
                <a:gd name="connsiteY49" fmla="*/ 105672 h 131187"/>
                <a:gd name="connsiteX50" fmla="*/ 90770 w 210160"/>
                <a:gd name="connsiteY50" fmla="*/ 105896 h 131187"/>
                <a:gd name="connsiteX51" fmla="*/ 83252 w 210160"/>
                <a:gd name="connsiteY51" fmla="*/ 114554 h 131187"/>
                <a:gd name="connsiteX52" fmla="*/ 76347 w 210160"/>
                <a:gd name="connsiteY52" fmla="*/ 111996 h 131187"/>
                <a:gd name="connsiteX53" fmla="*/ 76720 w 210160"/>
                <a:gd name="connsiteY53" fmla="*/ 100128 h 131187"/>
                <a:gd name="connsiteX0" fmla="*/ 76720 w 210160"/>
                <a:gd name="connsiteY0" fmla="*/ 100128 h 131187"/>
                <a:gd name="connsiteX1" fmla="*/ 63885 w 210160"/>
                <a:gd name="connsiteY1" fmla="*/ 106362 h 131187"/>
                <a:gd name="connsiteX2" fmla="*/ 67627 w 210160"/>
                <a:gd name="connsiteY2" fmla="*/ 95049 h 131187"/>
                <a:gd name="connsiteX3" fmla="*/ 56585 w 210160"/>
                <a:gd name="connsiteY3" fmla="*/ 90384 h 131187"/>
                <a:gd name="connsiteX4" fmla="*/ 41692 w 210160"/>
                <a:gd name="connsiteY4" fmla="*/ 89594 h 131187"/>
                <a:gd name="connsiteX5" fmla="*/ 40471 w 210160"/>
                <a:gd name="connsiteY5" fmla="*/ 81797 h 131187"/>
                <a:gd name="connsiteX6" fmla="*/ 14403 w 210160"/>
                <a:gd name="connsiteY6" fmla="*/ 74969 h 131187"/>
                <a:gd name="connsiteX7" fmla="*/ 7783 w 210160"/>
                <a:gd name="connsiteY7" fmla="*/ 81316 h 131187"/>
                <a:gd name="connsiteX8" fmla="*/ 1035 w 210160"/>
                <a:gd name="connsiteY8" fmla="*/ 63635 h 131187"/>
                <a:gd name="connsiteX9" fmla="*/ 2278 w 210160"/>
                <a:gd name="connsiteY9" fmla="*/ 50498 h 131187"/>
                <a:gd name="connsiteX10" fmla="*/ 30359 w 210160"/>
                <a:gd name="connsiteY10" fmla="*/ 37132 h 131187"/>
                <a:gd name="connsiteX11" fmla="*/ 43580 w 210160"/>
                <a:gd name="connsiteY11" fmla="*/ 44276 h 131187"/>
                <a:gd name="connsiteX12" fmla="*/ 60252 w 210160"/>
                <a:gd name="connsiteY12" fmla="*/ 41957 h 131187"/>
                <a:gd name="connsiteX13" fmla="*/ 78360 w 210160"/>
                <a:gd name="connsiteY13" fmla="*/ 49268 h 131187"/>
                <a:gd name="connsiteX14" fmla="*/ 82103 w 210160"/>
                <a:gd name="connsiteY14" fmla="*/ 46783 h 131187"/>
                <a:gd name="connsiteX15" fmla="*/ 88069 w 210160"/>
                <a:gd name="connsiteY15" fmla="*/ 47750 h 131187"/>
                <a:gd name="connsiteX16" fmla="*/ 94331 w 210160"/>
                <a:gd name="connsiteY16" fmla="*/ 50349 h 131187"/>
                <a:gd name="connsiteX17" fmla="*/ 96497 w 210160"/>
                <a:gd name="connsiteY17" fmla="*/ 43084 h 131187"/>
                <a:gd name="connsiteX18" fmla="*/ 88937 w 210160"/>
                <a:gd name="connsiteY18" fmla="*/ 38742 h 131187"/>
                <a:gd name="connsiteX19" fmla="*/ 97975 w 210160"/>
                <a:gd name="connsiteY19" fmla="*/ 27275 h 131187"/>
                <a:gd name="connsiteX20" fmla="*/ 107666 w 210160"/>
                <a:gd name="connsiteY20" fmla="*/ 26260 h 131187"/>
                <a:gd name="connsiteX21" fmla="*/ 110402 w 210160"/>
                <a:gd name="connsiteY21" fmla="*/ 22286 h 131187"/>
                <a:gd name="connsiteX22" fmla="*/ 117854 w 210160"/>
                <a:gd name="connsiteY22" fmla="*/ 15901 h 131187"/>
                <a:gd name="connsiteX23" fmla="*/ 120510 w 210160"/>
                <a:gd name="connsiteY23" fmla="*/ 10069 h 131187"/>
                <a:gd name="connsiteX24" fmla="*/ 124613 w 210160"/>
                <a:gd name="connsiteY24" fmla="*/ 95 h 131187"/>
                <a:gd name="connsiteX25" fmla="*/ 138140 w 210160"/>
                <a:gd name="connsiteY25" fmla="*/ 8280 h 131187"/>
                <a:gd name="connsiteX26" fmla="*/ 137879 w 210160"/>
                <a:gd name="connsiteY26" fmla="*/ 13073 h 131187"/>
                <a:gd name="connsiteX27" fmla="*/ 149424 w 210160"/>
                <a:gd name="connsiteY27" fmla="*/ 16947 h 131187"/>
                <a:gd name="connsiteX28" fmla="*/ 168436 w 210160"/>
                <a:gd name="connsiteY28" fmla="*/ 21152 h 131187"/>
                <a:gd name="connsiteX29" fmla="*/ 180480 w 210160"/>
                <a:gd name="connsiteY29" fmla="*/ 27947 h 131187"/>
                <a:gd name="connsiteX30" fmla="*/ 187256 w 210160"/>
                <a:gd name="connsiteY30" fmla="*/ 24515 h 131187"/>
                <a:gd name="connsiteX31" fmla="*/ 199497 w 210160"/>
                <a:gd name="connsiteY31" fmla="*/ 34287 h 131187"/>
                <a:gd name="connsiteX32" fmla="*/ 190037 w 210160"/>
                <a:gd name="connsiteY32" fmla="*/ 44471 h 131187"/>
                <a:gd name="connsiteX33" fmla="*/ 190122 w 210160"/>
                <a:gd name="connsiteY33" fmla="*/ 59125 h 131187"/>
                <a:gd name="connsiteX34" fmla="*/ 192795 w 210160"/>
                <a:gd name="connsiteY34" fmla="*/ 65246 h 131187"/>
                <a:gd name="connsiteX35" fmla="*/ 209676 w 210160"/>
                <a:gd name="connsiteY35" fmla="*/ 67119 h 131187"/>
                <a:gd name="connsiteX36" fmla="*/ 204634 w 210160"/>
                <a:gd name="connsiteY36" fmla="*/ 83079 h 131187"/>
                <a:gd name="connsiteX37" fmla="*/ 194753 w 210160"/>
                <a:gd name="connsiteY37" fmla="*/ 94660 h 131187"/>
                <a:gd name="connsiteX38" fmla="*/ 203285 w 210160"/>
                <a:gd name="connsiteY38" fmla="*/ 100096 h 131187"/>
                <a:gd name="connsiteX39" fmla="*/ 199055 w 210160"/>
                <a:gd name="connsiteY39" fmla="*/ 110443 h 131187"/>
                <a:gd name="connsiteX40" fmla="*/ 190064 w 210160"/>
                <a:gd name="connsiteY40" fmla="*/ 107573 h 131187"/>
                <a:gd name="connsiteX41" fmla="*/ 185600 w 210160"/>
                <a:gd name="connsiteY41" fmla="*/ 115568 h 131187"/>
                <a:gd name="connsiteX42" fmla="*/ 178383 w 210160"/>
                <a:gd name="connsiteY42" fmla="*/ 125080 h 131187"/>
                <a:gd name="connsiteX43" fmla="*/ 171739 w 210160"/>
                <a:gd name="connsiteY43" fmla="*/ 131078 h 131187"/>
                <a:gd name="connsiteX44" fmla="*/ 168188 w 210160"/>
                <a:gd name="connsiteY44" fmla="*/ 118194 h 131187"/>
                <a:gd name="connsiteX45" fmla="*/ 154840 w 210160"/>
                <a:gd name="connsiteY45" fmla="*/ 110613 h 131187"/>
                <a:gd name="connsiteX46" fmla="*/ 132344 w 210160"/>
                <a:gd name="connsiteY46" fmla="*/ 109806 h 131187"/>
                <a:gd name="connsiteX47" fmla="*/ 127430 w 210160"/>
                <a:gd name="connsiteY47" fmla="*/ 116769 h 131187"/>
                <a:gd name="connsiteX48" fmla="*/ 105000 w 210160"/>
                <a:gd name="connsiteY48" fmla="*/ 115697 h 131187"/>
                <a:gd name="connsiteX49" fmla="*/ 100385 w 210160"/>
                <a:gd name="connsiteY49" fmla="*/ 105672 h 131187"/>
                <a:gd name="connsiteX50" fmla="*/ 90770 w 210160"/>
                <a:gd name="connsiteY50" fmla="*/ 105896 h 131187"/>
                <a:gd name="connsiteX51" fmla="*/ 83252 w 210160"/>
                <a:gd name="connsiteY51" fmla="*/ 114554 h 131187"/>
                <a:gd name="connsiteX52" fmla="*/ 76347 w 210160"/>
                <a:gd name="connsiteY52" fmla="*/ 111996 h 131187"/>
                <a:gd name="connsiteX53" fmla="*/ 76720 w 210160"/>
                <a:gd name="connsiteY53" fmla="*/ 100128 h 131187"/>
                <a:gd name="connsiteX0" fmla="*/ 76720 w 210160"/>
                <a:gd name="connsiteY0" fmla="*/ 151211 h 182270"/>
                <a:gd name="connsiteX1" fmla="*/ 63885 w 210160"/>
                <a:gd name="connsiteY1" fmla="*/ 157445 h 182270"/>
                <a:gd name="connsiteX2" fmla="*/ 67627 w 210160"/>
                <a:gd name="connsiteY2" fmla="*/ 146132 h 182270"/>
                <a:gd name="connsiteX3" fmla="*/ 56585 w 210160"/>
                <a:gd name="connsiteY3" fmla="*/ 141467 h 182270"/>
                <a:gd name="connsiteX4" fmla="*/ 41692 w 210160"/>
                <a:gd name="connsiteY4" fmla="*/ 140677 h 182270"/>
                <a:gd name="connsiteX5" fmla="*/ 40471 w 210160"/>
                <a:gd name="connsiteY5" fmla="*/ 132880 h 182270"/>
                <a:gd name="connsiteX6" fmla="*/ 14403 w 210160"/>
                <a:gd name="connsiteY6" fmla="*/ 126052 h 182270"/>
                <a:gd name="connsiteX7" fmla="*/ 7783 w 210160"/>
                <a:gd name="connsiteY7" fmla="*/ 132399 h 182270"/>
                <a:gd name="connsiteX8" fmla="*/ 1035 w 210160"/>
                <a:gd name="connsiteY8" fmla="*/ 114718 h 182270"/>
                <a:gd name="connsiteX9" fmla="*/ 2278 w 210160"/>
                <a:gd name="connsiteY9" fmla="*/ 101581 h 182270"/>
                <a:gd name="connsiteX10" fmla="*/ 30359 w 210160"/>
                <a:gd name="connsiteY10" fmla="*/ 88215 h 182270"/>
                <a:gd name="connsiteX11" fmla="*/ 43580 w 210160"/>
                <a:gd name="connsiteY11" fmla="*/ 95359 h 182270"/>
                <a:gd name="connsiteX12" fmla="*/ 60252 w 210160"/>
                <a:gd name="connsiteY12" fmla="*/ 93040 h 182270"/>
                <a:gd name="connsiteX13" fmla="*/ 78360 w 210160"/>
                <a:gd name="connsiteY13" fmla="*/ 100351 h 182270"/>
                <a:gd name="connsiteX14" fmla="*/ 82103 w 210160"/>
                <a:gd name="connsiteY14" fmla="*/ 97866 h 182270"/>
                <a:gd name="connsiteX15" fmla="*/ 88069 w 210160"/>
                <a:gd name="connsiteY15" fmla="*/ 98833 h 182270"/>
                <a:gd name="connsiteX16" fmla="*/ 94331 w 210160"/>
                <a:gd name="connsiteY16" fmla="*/ 101432 h 182270"/>
                <a:gd name="connsiteX17" fmla="*/ 96497 w 210160"/>
                <a:gd name="connsiteY17" fmla="*/ 94167 h 182270"/>
                <a:gd name="connsiteX18" fmla="*/ 88937 w 210160"/>
                <a:gd name="connsiteY18" fmla="*/ 89825 h 182270"/>
                <a:gd name="connsiteX19" fmla="*/ 97975 w 210160"/>
                <a:gd name="connsiteY19" fmla="*/ 78358 h 182270"/>
                <a:gd name="connsiteX20" fmla="*/ 107666 w 210160"/>
                <a:gd name="connsiteY20" fmla="*/ 77343 h 182270"/>
                <a:gd name="connsiteX21" fmla="*/ 110402 w 210160"/>
                <a:gd name="connsiteY21" fmla="*/ 73369 h 182270"/>
                <a:gd name="connsiteX22" fmla="*/ 117854 w 210160"/>
                <a:gd name="connsiteY22" fmla="*/ 66984 h 182270"/>
                <a:gd name="connsiteX23" fmla="*/ 120510 w 210160"/>
                <a:gd name="connsiteY23" fmla="*/ 61152 h 182270"/>
                <a:gd name="connsiteX24" fmla="*/ 124613 w 210160"/>
                <a:gd name="connsiteY24" fmla="*/ 51178 h 182270"/>
                <a:gd name="connsiteX25" fmla="*/ 138140 w 210160"/>
                <a:gd name="connsiteY25" fmla="*/ 59363 h 182270"/>
                <a:gd name="connsiteX26" fmla="*/ 137879 w 210160"/>
                <a:gd name="connsiteY26" fmla="*/ 64156 h 182270"/>
                <a:gd name="connsiteX27" fmla="*/ 149424 w 210160"/>
                <a:gd name="connsiteY27" fmla="*/ 68030 h 182270"/>
                <a:gd name="connsiteX28" fmla="*/ 168436 w 210160"/>
                <a:gd name="connsiteY28" fmla="*/ 72235 h 182270"/>
                <a:gd name="connsiteX29" fmla="*/ 204418 w 210160"/>
                <a:gd name="connsiteY29" fmla="*/ 18 h 182270"/>
                <a:gd name="connsiteX30" fmla="*/ 187256 w 210160"/>
                <a:gd name="connsiteY30" fmla="*/ 75598 h 182270"/>
                <a:gd name="connsiteX31" fmla="*/ 199497 w 210160"/>
                <a:gd name="connsiteY31" fmla="*/ 85370 h 182270"/>
                <a:gd name="connsiteX32" fmla="*/ 190037 w 210160"/>
                <a:gd name="connsiteY32" fmla="*/ 95554 h 182270"/>
                <a:gd name="connsiteX33" fmla="*/ 190122 w 210160"/>
                <a:gd name="connsiteY33" fmla="*/ 110208 h 182270"/>
                <a:gd name="connsiteX34" fmla="*/ 192795 w 210160"/>
                <a:gd name="connsiteY34" fmla="*/ 116329 h 182270"/>
                <a:gd name="connsiteX35" fmla="*/ 209676 w 210160"/>
                <a:gd name="connsiteY35" fmla="*/ 118202 h 182270"/>
                <a:gd name="connsiteX36" fmla="*/ 204634 w 210160"/>
                <a:gd name="connsiteY36" fmla="*/ 134162 h 182270"/>
                <a:gd name="connsiteX37" fmla="*/ 194753 w 210160"/>
                <a:gd name="connsiteY37" fmla="*/ 145743 h 182270"/>
                <a:gd name="connsiteX38" fmla="*/ 203285 w 210160"/>
                <a:gd name="connsiteY38" fmla="*/ 151179 h 182270"/>
                <a:gd name="connsiteX39" fmla="*/ 199055 w 210160"/>
                <a:gd name="connsiteY39" fmla="*/ 161526 h 182270"/>
                <a:gd name="connsiteX40" fmla="*/ 190064 w 210160"/>
                <a:gd name="connsiteY40" fmla="*/ 158656 h 182270"/>
                <a:gd name="connsiteX41" fmla="*/ 185600 w 210160"/>
                <a:gd name="connsiteY41" fmla="*/ 166651 h 182270"/>
                <a:gd name="connsiteX42" fmla="*/ 178383 w 210160"/>
                <a:gd name="connsiteY42" fmla="*/ 176163 h 182270"/>
                <a:gd name="connsiteX43" fmla="*/ 171739 w 210160"/>
                <a:gd name="connsiteY43" fmla="*/ 182161 h 182270"/>
                <a:gd name="connsiteX44" fmla="*/ 168188 w 210160"/>
                <a:gd name="connsiteY44" fmla="*/ 169277 h 182270"/>
                <a:gd name="connsiteX45" fmla="*/ 154840 w 210160"/>
                <a:gd name="connsiteY45" fmla="*/ 161696 h 182270"/>
                <a:gd name="connsiteX46" fmla="*/ 132344 w 210160"/>
                <a:gd name="connsiteY46" fmla="*/ 160889 h 182270"/>
                <a:gd name="connsiteX47" fmla="*/ 127430 w 210160"/>
                <a:gd name="connsiteY47" fmla="*/ 167852 h 182270"/>
                <a:gd name="connsiteX48" fmla="*/ 105000 w 210160"/>
                <a:gd name="connsiteY48" fmla="*/ 166780 h 182270"/>
                <a:gd name="connsiteX49" fmla="*/ 100385 w 210160"/>
                <a:gd name="connsiteY49" fmla="*/ 156755 h 182270"/>
                <a:gd name="connsiteX50" fmla="*/ 90770 w 210160"/>
                <a:gd name="connsiteY50" fmla="*/ 156979 h 182270"/>
                <a:gd name="connsiteX51" fmla="*/ 83252 w 210160"/>
                <a:gd name="connsiteY51" fmla="*/ 165637 h 182270"/>
                <a:gd name="connsiteX52" fmla="*/ 76347 w 210160"/>
                <a:gd name="connsiteY52" fmla="*/ 163079 h 182270"/>
                <a:gd name="connsiteX53" fmla="*/ 76720 w 210160"/>
                <a:gd name="connsiteY53" fmla="*/ 151211 h 182270"/>
                <a:gd name="connsiteX0" fmla="*/ 76720 w 264485"/>
                <a:gd name="connsiteY0" fmla="*/ 151211 h 182270"/>
                <a:gd name="connsiteX1" fmla="*/ 63885 w 264485"/>
                <a:gd name="connsiteY1" fmla="*/ 157445 h 182270"/>
                <a:gd name="connsiteX2" fmla="*/ 67627 w 264485"/>
                <a:gd name="connsiteY2" fmla="*/ 146132 h 182270"/>
                <a:gd name="connsiteX3" fmla="*/ 56585 w 264485"/>
                <a:gd name="connsiteY3" fmla="*/ 141467 h 182270"/>
                <a:gd name="connsiteX4" fmla="*/ 41692 w 264485"/>
                <a:gd name="connsiteY4" fmla="*/ 140677 h 182270"/>
                <a:gd name="connsiteX5" fmla="*/ 40471 w 264485"/>
                <a:gd name="connsiteY5" fmla="*/ 132880 h 182270"/>
                <a:gd name="connsiteX6" fmla="*/ 14403 w 264485"/>
                <a:gd name="connsiteY6" fmla="*/ 126052 h 182270"/>
                <a:gd name="connsiteX7" fmla="*/ 7783 w 264485"/>
                <a:gd name="connsiteY7" fmla="*/ 132399 h 182270"/>
                <a:gd name="connsiteX8" fmla="*/ 1035 w 264485"/>
                <a:gd name="connsiteY8" fmla="*/ 114718 h 182270"/>
                <a:gd name="connsiteX9" fmla="*/ 2278 w 264485"/>
                <a:gd name="connsiteY9" fmla="*/ 101581 h 182270"/>
                <a:gd name="connsiteX10" fmla="*/ 30359 w 264485"/>
                <a:gd name="connsiteY10" fmla="*/ 88215 h 182270"/>
                <a:gd name="connsiteX11" fmla="*/ 43580 w 264485"/>
                <a:gd name="connsiteY11" fmla="*/ 95359 h 182270"/>
                <a:gd name="connsiteX12" fmla="*/ 60252 w 264485"/>
                <a:gd name="connsiteY12" fmla="*/ 93040 h 182270"/>
                <a:gd name="connsiteX13" fmla="*/ 78360 w 264485"/>
                <a:gd name="connsiteY13" fmla="*/ 100351 h 182270"/>
                <a:gd name="connsiteX14" fmla="*/ 82103 w 264485"/>
                <a:gd name="connsiteY14" fmla="*/ 97866 h 182270"/>
                <a:gd name="connsiteX15" fmla="*/ 88069 w 264485"/>
                <a:gd name="connsiteY15" fmla="*/ 98833 h 182270"/>
                <a:gd name="connsiteX16" fmla="*/ 94331 w 264485"/>
                <a:gd name="connsiteY16" fmla="*/ 101432 h 182270"/>
                <a:gd name="connsiteX17" fmla="*/ 96497 w 264485"/>
                <a:gd name="connsiteY17" fmla="*/ 94167 h 182270"/>
                <a:gd name="connsiteX18" fmla="*/ 88937 w 264485"/>
                <a:gd name="connsiteY18" fmla="*/ 89825 h 182270"/>
                <a:gd name="connsiteX19" fmla="*/ 97975 w 264485"/>
                <a:gd name="connsiteY19" fmla="*/ 78358 h 182270"/>
                <a:gd name="connsiteX20" fmla="*/ 107666 w 264485"/>
                <a:gd name="connsiteY20" fmla="*/ 77343 h 182270"/>
                <a:gd name="connsiteX21" fmla="*/ 110402 w 264485"/>
                <a:gd name="connsiteY21" fmla="*/ 73369 h 182270"/>
                <a:gd name="connsiteX22" fmla="*/ 117854 w 264485"/>
                <a:gd name="connsiteY22" fmla="*/ 66984 h 182270"/>
                <a:gd name="connsiteX23" fmla="*/ 120510 w 264485"/>
                <a:gd name="connsiteY23" fmla="*/ 61152 h 182270"/>
                <a:gd name="connsiteX24" fmla="*/ 124613 w 264485"/>
                <a:gd name="connsiteY24" fmla="*/ 51178 h 182270"/>
                <a:gd name="connsiteX25" fmla="*/ 138140 w 264485"/>
                <a:gd name="connsiteY25" fmla="*/ 59363 h 182270"/>
                <a:gd name="connsiteX26" fmla="*/ 137879 w 264485"/>
                <a:gd name="connsiteY26" fmla="*/ 64156 h 182270"/>
                <a:gd name="connsiteX27" fmla="*/ 149424 w 264485"/>
                <a:gd name="connsiteY27" fmla="*/ 68030 h 182270"/>
                <a:gd name="connsiteX28" fmla="*/ 168436 w 264485"/>
                <a:gd name="connsiteY28" fmla="*/ 72235 h 182270"/>
                <a:gd name="connsiteX29" fmla="*/ 204418 w 264485"/>
                <a:gd name="connsiteY29" fmla="*/ 18 h 182270"/>
                <a:gd name="connsiteX30" fmla="*/ 264440 w 264485"/>
                <a:gd name="connsiteY30" fmla="*/ 15791 h 182270"/>
                <a:gd name="connsiteX31" fmla="*/ 199497 w 264485"/>
                <a:gd name="connsiteY31" fmla="*/ 85370 h 182270"/>
                <a:gd name="connsiteX32" fmla="*/ 190037 w 264485"/>
                <a:gd name="connsiteY32" fmla="*/ 95554 h 182270"/>
                <a:gd name="connsiteX33" fmla="*/ 190122 w 264485"/>
                <a:gd name="connsiteY33" fmla="*/ 110208 h 182270"/>
                <a:gd name="connsiteX34" fmla="*/ 192795 w 264485"/>
                <a:gd name="connsiteY34" fmla="*/ 116329 h 182270"/>
                <a:gd name="connsiteX35" fmla="*/ 209676 w 264485"/>
                <a:gd name="connsiteY35" fmla="*/ 118202 h 182270"/>
                <a:gd name="connsiteX36" fmla="*/ 204634 w 264485"/>
                <a:gd name="connsiteY36" fmla="*/ 134162 h 182270"/>
                <a:gd name="connsiteX37" fmla="*/ 194753 w 264485"/>
                <a:gd name="connsiteY37" fmla="*/ 145743 h 182270"/>
                <a:gd name="connsiteX38" fmla="*/ 203285 w 264485"/>
                <a:gd name="connsiteY38" fmla="*/ 151179 h 182270"/>
                <a:gd name="connsiteX39" fmla="*/ 199055 w 264485"/>
                <a:gd name="connsiteY39" fmla="*/ 161526 h 182270"/>
                <a:gd name="connsiteX40" fmla="*/ 190064 w 264485"/>
                <a:gd name="connsiteY40" fmla="*/ 158656 h 182270"/>
                <a:gd name="connsiteX41" fmla="*/ 185600 w 264485"/>
                <a:gd name="connsiteY41" fmla="*/ 166651 h 182270"/>
                <a:gd name="connsiteX42" fmla="*/ 178383 w 264485"/>
                <a:gd name="connsiteY42" fmla="*/ 176163 h 182270"/>
                <a:gd name="connsiteX43" fmla="*/ 171739 w 264485"/>
                <a:gd name="connsiteY43" fmla="*/ 182161 h 182270"/>
                <a:gd name="connsiteX44" fmla="*/ 168188 w 264485"/>
                <a:gd name="connsiteY44" fmla="*/ 169277 h 182270"/>
                <a:gd name="connsiteX45" fmla="*/ 154840 w 264485"/>
                <a:gd name="connsiteY45" fmla="*/ 161696 h 182270"/>
                <a:gd name="connsiteX46" fmla="*/ 132344 w 264485"/>
                <a:gd name="connsiteY46" fmla="*/ 160889 h 182270"/>
                <a:gd name="connsiteX47" fmla="*/ 127430 w 264485"/>
                <a:gd name="connsiteY47" fmla="*/ 167852 h 182270"/>
                <a:gd name="connsiteX48" fmla="*/ 105000 w 264485"/>
                <a:gd name="connsiteY48" fmla="*/ 166780 h 182270"/>
                <a:gd name="connsiteX49" fmla="*/ 100385 w 264485"/>
                <a:gd name="connsiteY49" fmla="*/ 156755 h 182270"/>
                <a:gd name="connsiteX50" fmla="*/ 90770 w 264485"/>
                <a:gd name="connsiteY50" fmla="*/ 156979 h 182270"/>
                <a:gd name="connsiteX51" fmla="*/ 83252 w 264485"/>
                <a:gd name="connsiteY51" fmla="*/ 165637 h 182270"/>
                <a:gd name="connsiteX52" fmla="*/ 76347 w 264485"/>
                <a:gd name="connsiteY52" fmla="*/ 163079 h 182270"/>
                <a:gd name="connsiteX53" fmla="*/ 76720 w 264485"/>
                <a:gd name="connsiteY53" fmla="*/ 151211 h 182270"/>
                <a:gd name="connsiteX0" fmla="*/ 76720 w 264893"/>
                <a:gd name="connsiteY0" fmla="*/ 151211 h 182270"/>
                <a:gd name="connsiteX1" fmla="*/ 63885 w 264893"/>
                <a:gd name="connsiteY1" fmla="*/ 157445 h 182270"/>
                <a:gd name="connsiteX2" fmla="*/ 67627 w 264893"/>
                <a:gd name="connsiteY2" fmla="*/ 146132 h 182270"/>
                <a:gd name="connsiteX3" fmla="*/ 56585 w 264893"/>
                <a:gd name="connsiteY3" fmla="*/ 141467 h 182270"/>
                <a:gd name="connsiteX4" fmla="*/ 41692 w 264893"/>
                <a:gd name="connsiteY4" fmla="*/ 140677 h 182270"/>
                <a:gd name="connsiteX5" fmla="*/ 40471 w 264893"/>
                <a:gd name="connsiteY5" fmla="*/ 132880 h 182270"/>
                <a:gd name="connsiteX6" fmla="*/ 14403 w 264893"/>
                <a:gd name="connsiteY6" fmla="*/ 126052 h 182270"/>
                <a:gd name="connsiteX7" fmla="*/ 7783 w 264893"/>
                <a:gd name="connsiteY7" fmla="*/ 132399 h 182270"/>
                <a:gd name="connsiteX8" fmla="*/ 1035 w 264893"/>
                <a:gd name="connsiteY8" fmla="*/ 114718 h 182270"/>
                <a:gd name="connsiteX9" fmla="*/ 2278 w 264893"/>
                <a:gd name="connsiteY9" fmla="*/ 101581 h 182270"/>
                <a:gd name="connsiteX10" fmla="*/ 30359 w 264893"/>
                <a:gd name="connsiteY10" fmla="*/ 88215 h 182270"/>
                <a:gd name="connsiteX11" fmla="*/ 43580 w 264893"/>
                <a:gd name="connsiteY11" fmla="*/ 95359 h 182270"/>
                <a:gd name="connsiteX12" fmla="*/ 60252 w 264893"/>
                <a:gd name="connsiteY12" fmla="*/ 93040 h 182270"/>
                <a:gd name="connsiteX13" fmla="*/ 78360 w 264893"/>
                <a:gd name="connsiteY13" fmla="*/ 100351 h 182270"/>
                <a:gd name="connsiteX14" fmla="*/ 82103 w 264893"/>
                <a:gd name="connsiteY14" fmla="*/ 97866 h 182270"/>
                <a:gd name="connsiteX15" fmla="*/ 88069 w 264893"/>
                <a:gd name="connsiteY15" fmla="*/ 98833 h 182270"/>
                <a:gd name="connsiteX16" fmla="*/ 94331 w 264893"/>
                <a:gd name="connsiteY16" fmla="*/ 101432 h 182270"/>
                <a:gd name="connsiteX17" fmla="*/ 96497 w 264893"/>
                <a:gd name="connsiteY17" fmla="*/ 94167 h 182270"/>
                <a:gd name="connsiteX18" fmla="*/ 88937 w 264893"/>
                <a:gd name="connsiteY18" fmla="*/ 89825 h 182270"/>
                <a:gd name="connsiteX19" fmla="*/ 97975 w 264893"/>
                <a:gd name="connsiteY19" fmla="*/ 78358 h 182270"/>
                <a:gd name="connsiteX20" fmla="*/ 107666 w 264893"/>
                <a:gd name="connsiteY20" fmla="*/ 77343 h 182270"/>
                <a:gd name="connsiteX21" fmla="*/ 110402 w 264893"/>
                <a:gd name="connsiteY21" fmla="*/ 73369 h 182270"/>
                <a:gd name="connsiteX22" fmla="*/ 117854 w 264893"/>
                <a:gd name="connsiteY22" fmla="*/ 66984 h 182270"/>
                <a:gd name="connsiteX23" fmla="*/ 120510 w 264893"/>
                <a:gd name="connsiteY23" fmla="*/ 61152 h 182270"/>
                <a:gd name="connsiteX24" fmla="*/ 124613 w 264893"/>
                <a:gd name="connsiteY24" fmla="*/ 51178 h 182270"/>
                <a:gd name="connsiteX25" fmla="*/ 138140 w 264893"/>
                <a:gd name="connsiteY25" fmla="*/ 59363 h 182270"/>
                <a:gd name="connsiteX26" fmla="*/ 137879 w 264893"/>
                <a:gd name="connsiteY26" fmla="*/ 64156 h 182270"/>
                <a:gd name="connsiteX27" fmla="*/ 149424 w 264893"/>
                <a:gd name="connsiteY27" fmla="*/ 68030 h 182270"/>
                <a:gd name="connsiteX28" fmla="*/ 168436 w 264893"/>
                <a:gd name="connsiteY28" fmla="*/ 72235 h 182270"/>
                <a:gd name="connsiteX29" fmla="*/ 204418 w 264893"/>
                <a:gd name="connsiteY29" fmla="*/ 18 h 182270"/>
                <a:gd name="connsiteX30" fmla="*/ 264440 w 264893"/>
                <a:gd name="connsiteY30" fmla="*/ 15791 h 182270"/>
                <a:gd name="connsiteX31" fmla="*/ 230643 w 264893"/>
                <a:gd name="connsiteY31" fmla="*/ 51822 h 182270"/>
                <a:gd name="connsiteX32" fmla="*/ 199497 w 264893"/>
                <a:gd name="connsiteY32" fmla="*/ 85370 h 182270"/>
                <a:gd name="connsiteX33" fmla="*/ 190037 w 264893"/>
                <a:gd name="connsiteY33" fmla="*/ 95554 h 182270"/>
                <a:gd name="connsiteX34" fmla="*/ 190122 w 264893"/>
                <a:gd name="connsiteY34" fmla="*/ 110208 h 182270"/>
                <a:gd name="connsiteX35" fmla="*/ 192795 w 264893"/>
                <a:gd name="connsiteY35" fmla="*/ 116329 h 182270"/>
                <a:gd name="connsiteX36" fmla="*/ 209676 w 264893"/>
                <a:gd name="connsiteY36" fmla="*/ 118202 h 182270"/>
                <a:gd name="connsiteX37" fmla="*/ 204634 w 264893"/>
                <a:gd name="connsiteY37" fmla="*/ 134162 h 182270"/>
                <a:gd name="connsiteX38" fmla="*/ 194753 w 264893"/>
                <a:gd name="connsiteY38" fmla="*/ 145743 h 182270"/>
                <a:gd name="connsiteX39" fmla="*/ 203285 w 264893"/>
                <a:gd name="connsiteY39" fmla="*/ 151179 h 182270"/>
                <a:gd name="connsiteX40" fmla="*/ 199055 w 264893"/>
                <a:gd name="connsiteY40" fmla="*/ 161526 h 182270"/>
                <a:gd name="connsiteX41" fmla="*/ 190064 w 264893"/>
                <a:gd name="connsiteY41" fmla="*/ 158656 h 182270"/>
                <a:gd name="connsiteX42" fmla="*/ 185600 w 264893"/>
                <a:gd name="connsiteY42" fmla="*/ 166651 h 182270"/>
                <a:gd name="connsiteX43" fmla="*/ 178383 w 264893"/>
                <a:gd name="connsiteY43" fmla="*/ 176163 h 182270"/>
                <a:gd name="connsiteX44" fmla="*/ 171739 w 264893"/>
                <a:gd name="connsiteY44" fmla="*/ 182161 h 182270"/>
                <a:gd name="connsiteX45" fmla="*/ 168188 w 264893"/>
                <a:gd name="connsiteY45" fmla="*/ 169277 h 182270"/>
                <a:gd name="connsiteX46" fmla="*/ 154840 w 264893"/>
                <a:gd name="connsiteY46" fmla="*/ 161696 h 182270"/>
                <a:gd name="connsiteX47" fmla="*/ 132344 w 264893"/>
                <a:gd name="connsiteY47" fmla="*/ 160889 h 182270"/>
                <a:gd name="connsiteX48" fmla="*/ 127430 w 264893"/>
                <a:gd name="connsiteY48" fmla="*/ 167852 h 182270"/>
                <a:gd name="connsiteX49" fmla="*/ 105000 w 264893"/>
                <a:gd name="connsiteY49" fmla="*/ 166780 h 182270"/>
                <a:gd name="connsiteX50" fmla="*/ 100385 w 264893"/>
                <a:gd name="connsiteY50" fmla="*/ 156755 h 182270"/>
                <a:gd name="connsiteX51" fmla="*/ 90770 w 264893"/>
                <a:gd name="connsiteY51" fmla="*/ 156979 h 182270"/>
                <a:gd name="connsiteX52" fmla="*/ 83252 w 264893"/>
                <a:gd name="connsiteY52" fmla="*/ 165637 h 182270"/>
                <a:gd name="connsiteX53" fmla="*/ 76347 w 264893"/>
                <a:gd name="connsiteY53" fmla="*/ 163079 h 182270"/>
                <a:gd name="connsiteX54" fmla="*/ 76720 w 264893"/>
                <a:gd name="connsiteY54" fmla="*/ 151211 h 182270"/>
                <a:gd name="connsiteX0" fmla="*/ 76720 w 264870"/>
                <a:gd name="connsiteY0" fmla="*/ 151211 h 182270"/>
                <a:gd name="connsiteX1" fmla="*/ 63885 w 264870"/>
                <a:gd name="connsiteY1" fmla="*/ 157445 h 182270"/>
                <a:gd name="connsiteX2" fmla="*/ 67627 w 264870"/>
                <a:gd name="connsiteY2" fmla="*/ 146132 h 182270"/>
                <a:gd name="connsiteX3" fmla="*/ 56585 w 264870"/>
                <a:gd name="connsiteY3" fmla="*/ 141467 h 182270"/>
                <a:gd name="connsiteX4" fmla="*/ 41692 w 264870"/>
                <a:gd name="connsiteY4" fmla="*/ 140677 h 182270"/>
                <a:gd name="connsiteX5" fmla="*/ 40471 w 264870"/>
                <a:gd name="connsiteY5" fmla="*/ 132880 h 182270"/>
                <a:gd name="connsiteX6" fmla="*/ 14403 w 264870"/>
                <a:gd name="connsiteY6" fmla="*/ 126052 h 182270"/>
                <a:gd name="connsiteX7" fmla="*/ 7783 w 264870"/>
                <a:gd name="connsiteY7" fmla="*/ 132399 h 182270"/>
                <a:gd name="connsiteX8" fmla="*/ 1035 w 264870"/>
                <a:gd name="connsiteY8" fmla="*/ 114718 h 182270"/>
                <a:gd name="connsiteX9" fmla="*/ 2278 w 264870"/>
                <a:gd name="connsiteY9" fmla="*/ 101581 h 182270"/>
                <a:gd name="connsiteX10" fmla="*/ 30359 w 264870"/>
                <a:gd name="connsiteY10" fmla="*/ 88215 h 182270"/>
                <a:gd name="connsiteX11" fmla="*/ 43580 w 264870"/>
                <a:gd name="connsiteY11" fmla="*/ 95359 h 182270"/>
                <a:gd name="connsiteX12" fmla="*/ 60252 w 264870"/>
                <a:gd name="connsiteY12" fmla="*/ 93040 h 182270"/>
                <a:gd name="connsiteX13" fmla="*/ 78360 w 264870"/>
                <a:gd name="connsiteY13" fmla="*/ 100351 h 182270"/>
                <a:gd name="connsiteX14" fmla="*/ 82103 w 264870"/>
                <a:gd name="connsiteY14" fmla="*/ 97866 h 182270"/>
                <a:gd name="connsiteX15" fmla="*/ 88069 w 264870"/>
                <a:gd name="connsiteY15" fmla="*/ 98833 h 182270"/>
                <a:gd name="connsiteX16" fmla="*/ 94331 w 264870"/>
                <a:gd name="connsiteY16" fmla="*/ 101432 h 182270"/>
                <a:gd name="connsiteX17" fmla="*/ 96497 w 264870"/>
                <a:gd name="connsiteY17" fmla="*/ 94167 h 182270"/>
                <a:gd name="connsiteX18" fmla="*/ 88937 w 264870"/>
                <a:gd name="connsiteY18" fmla="*/ 89825 h 182270"/>
                <a:gd name="connsiteX19" fmla="*/ 97975 w 264870"/>
                <a:gd name="connsiteY19" fmla="*/ 78358 h 182270"/>
                <a:gd name="connsiteX20" fmla="*/ 107666 w 264870"/>
                <a:gd name="connsiteY20" fmla="*/ 77343 h 182270"/>
                <a:gd name="connsiteX21" fmla="*/ 110402 w 264870"/>
                <a:gd name="connsiteY21" fmla="*/ 73369 h 182270"/>
                <a:gd name="connsiteX22" fmla="*/ 117854 w 264870"/>
                <a:gd name="connsiteY22" fmla="*/ 66984 h 182270"/>
                <a:gd name="connsiteX23" fmla="*/ 120510 w 264870"/>
                <a:gd name="connsiteY23" fmla="*/ 61152 h 182270"/>
                <a:gd name="connsiteX24" fmla="*/ 124613 w 264870"/>
                <a:gd name="connsiteY24" fmla="*/ 51178 h 182270"/>
                <a:gd name="connsiteX25" fmla="*/ 138140 w 264870"/>
                <a:gd name="connsiteY25" fmla="*/ 59363 h 182270"/>
                <a:gd name="connsiteX26" fmla="*/ 137879 w 264870"/>
                <a:gd name="connsiteY26" fmla="*/ 64156 h 182270"/>
                <a:gd name="connsiteX27" fmla="*/ 149424 w 264870"/>
                <a:gd name="connsiteY27" fmla="*/ 68030 h 182270"/>
                <a:gd name="connsiteX28" fmla="*/ 168436 w 264870"/>
                <a:gd name="connsiteY28" fmla="*/ 72235 h 182270"/>
                <a:gd name="connsiteX29" fmla="*/ 204418 w 264870"/>
                <a:gd name="connsiteY29" fmla="*/ 18 h 182270"/>
                <a:gd name="connsiteX30" fmla="*/ 264440 w 264870"/>
                <a:gd name="connsiteY30" fmla="*/ 15791 h 182270"/>
                <a:gd name="connsiteX31" fmla="*/ 230643 w 264870"/>
                <a:gd name="connsiteY31" fmla="*/ 51822 h 182270"/>
                <a:gd name="connsiteX32" fmla="*/ 216125 w 264870"/>
                <a:gd name="connsiteY32" fmla="*/ 89607 h 182270"/>
                <a:gd name="connsiteX33" fmla="*/ 199497 w 264870"/>
                <a:gd name="connsiteY33" fmla="*/ 85370 h 182270"/>
                <a:gd name="connsiteX34" fmla="*/ 190037 w 264870"/>
                <a:gd name="connsiteY34" fmla="*/ 95554 h 182270"/>
                <a:gd name="connsiteX35" fmla="*/ 190122 w 264870"/>
                <a:gd name="connsiteY35" fmla="*/ 110208 h 182270"/>
                <a:gd name="connsiteX36" fmla="*/ 192795 w 264870"/>
                <a:gd name="connsiteY36" fmla="*/ 116329 h 182270"/>
                <a:gd name="connsiteX37" fmla="*/ 209676 w 264870"/>
                <a:gd name="connsiteY37" fmla="*/ 118202 h 182270"/>
                <a:gd name="connsiteX38" fmla="*/ 204634 w 264870"/>
                <a:gd name="connsiteY38" fmla="*/ 134162 h 182270"/>
                <a:gd name="connsiteX39" fmla="*/ 194753 w 264870"/>
                <a:gd name="connsiteY39" fmla="*/ 145743 h 182270"/>
                <a:gd name="connsiteX40" fmla="*/ 203285 w 264870"/>
                <a:gd name="connsiteY40" fmla="*/ 151179 h 182270"/>
                <a:gd name="connsiteX41" fmla="*/ 199055 w 264870"/>
                <a:gd name="connsiteY41" fmla="*/ 161526 h 182270"/>
                <a:gd name="connsiteX42" fmla="*/ 190064 w 264870"/>
                <a:gd name="connsiteY42" fmla="*/ 158656 h 182270"/>
                <a:gd name="connsiteX43" fmla="*/ 185600 w 264870"/>
                <a:gd name="connsiteY43" fmla="*/ 166651 h 182270"/>
                <a:gd name="connsiteX44" fmla="*/ 178383 w 264870"/>
                <a:gd name="connsiteY44" fmla="*/ 176163 h 182270"/>
                <a:gd name="connsiteX45" fmla="*/ 171739 w 264870"/>
                <a:gd name="connsiteY45" fmla="*/ 182161 h 182270"/>
                <a:gd name="connsiteX46" fmla="*/ 168188 w 264870"/>
                <a:gd name="connsiteY46" fmla="*/ 169277 h 182270"/>
                <a:gd name="connsiteX47" fmla="*/ 154840 w 264870"/>
                <a:gd name="connsiteY47" fmla="*/ 161696 h 182270"/>
                <a:gd name="connsiteX48" fmla="*/ 132344 w 264870"/>
                <a:gd name="connsiteY48" fmla="*/ 160889 h 182270"/>
                <a:gd name="connsiteX49" fmla="*/ 127430 w 264870"/>
                <a:gd name="connsiteY49" fmla="*/ 167852 h 182270"/>
                <a:gd name="connsiteX50" fmla="*/ 105000 w 264870"/>
                <a:gd name="connsiteY50" fmla="*/ 166780 h 182270"/>
                <a:gd name="connsiteX51" fmla="*/ 100385 w 264870"/>
                <a:gd name="connsiteY51" fmla="*/ 156755 h 182270"/>
                <a:gd name="connsiteX52" fmla="*/ 90770 w 264870"/>
                <a:gd name="connsiteY52" fmla="*/ 156979 h 182270"/>
                <a:gd name="connsiteX53" fmla="*/ 83252 w 264870"/>
                <a:gd name="connsiteY53" fmla="*/ 165637 h 182270"/>
                <a:gd name="connsiteX54" fmla="*/ 76347 w 264870"/>
                <a:gd name="connsiteY54" fmla="*/ 163079 h 182270"/>
                <a:gd name="connsiteX55" fmla="*/ 76720 w 264870"/>
                <a:gd name="connsiteY55" fmla="*/ 151211 h 182270"/>
                <a:gd name="connsiteX0" fmla="*/ 76720 w 267032"/>
                <a:gd name="connsiteY0" fmla="*/ 151211 h 182270"/>
                <a:gd name="connsiteX1" fmla="*/ 63885 w 267032"/>
                <a:gd name="connsiteY1" fmla="*/ 157445 h 182270"/>
                <a:gd name="connsiteX2" fmla="*/ 67627 w 267032"/>
                <a:gd name="connsiteY2" fmla="*/ 146132 h 182270"/>
                <a:gd name="connsiteX3" fmla="*/ 56585 w 267032"/>
                <a:gd name="connsiteY3" fmla="*/ 141467 h 182270"/>
                <a:gd name="connsiteX4" fmla="*/ 41692 w 267032"/>
                <a:gd name="connsiteY4" fmla="*/ 140677 h 182270"/>
                <a:gd name="connsiteX5" fmla="*/ 40471 w 267032"/>
                <a:gd name="connsiteY5" fmla="*/ 132880 h 182270"/>
                <a:gd name="connsiteX6" fmla="*/ 14403 w 267032"/>
                <a:gd name="connsiteY6" fmla="*/ 126052 h 182270"/>
                <a:gd name="connsiteX7" fmla="*/ 7783 w 267032"/>
                <a:gd name="connsiteY7" fmla="*/ 132399 h 182270"/>
                <a:gd name="connsiteX8" fmla="*/ 1035 w 267032"/>
                <a:gd name="connsiteY8" fmla="*/ 114718 h 182270"/>
                <a:gd name="connsiteX9" fmla="*/ 2278 w 267032"/>
                <a:gd name="connsiteY9" fmla="*/ 101581 h 182270"/>
                <a:gd name="connsiteX10" fmla="*/ 30359 w 267032"/>
                <a:gd name="connsiteY10" fmla="*/ 88215 h 182270"/>
                <a:gd name="connsiteX11" fmla="*/ 43580 w 267032"/>
                <a:gd name="connsiteY11" fmla="*/ 95359 h 182270"/>
                <a:gd name="connsiteX12" fmla="*/ 60252 w 267032"/>
                <a:gd name="connsiteY12" fmla="*/ 93040 h 182270"/>
                <a:gd name="connsiteX13" fmla="*/ 78360 w 267032"/>
                <a:gd name="connsiteY13" fmla="*/ 100351 h 182270"/>
                <a:gd name="connsiteX14" fmla="*/ 82103 w 267032"/>
                <a:gd name="connsiteY14" fmla="*/ 97866 h 182270"/>
                <a:gd name="connsiteX15" fmla="*/ 88069 w 267032"/>
                <a:gd name="connsiteY15" fmla="*/ 98833 h 182270"/>
                <a:gd name="connsiteX16" fmla="*/ 94331 w 267032"/>
                <a:gd name="connsiteY16" fmla="*/ 101432 h 182270"/>
                <a:gd name="connsiteX17" fmla="*/ 96497 w 267032"/>
                <a:gd name="connsiteY17" fmla="*/ 94167 h 182270"/>
                <a:gd name="connsiteX18" fmla="*/ 88937 w 267032"/>
                <a:gd name="connsiteY18" fmla="*/ 89825 h 182270"/>
                <a:gd name="connsiteX19" fmla="*/ 97975 w 267032"/>
                <a:gd name="connsiteY19" fmla="*/ 78358 h 182270"/>
                <a:gd name="connsiteX20" fmla="*/ 107666 w 267032"/>
                <a:gd name="connsiteY20" fmla="*/ 77343 h 182270"/>
                <a:gd name="connsiteX21" fmla="*/ 110402 w 267032"/>
                <a:gd name="connsiteY21" fmla="*/ 73369 h 182270"/>
                <a:gd name="connsiteX22" fmla="*/ 117854 w 267032"/>
                <a:gd name="connsiteY22" fmla="*/ 66984 h 182270"/>
                <a:gd name="connsiteX23" fmla="*/ 120510 w 267032"/>
                <a:gd name="connsiteY23" fmla="*/ 61152 h 182270"/>
                <a:gd name="connsiteX24" fmla="*/ 124613 w 267032"/>
                <a:gd name="connsiteY24" fmla="*/ 51178 h 182270"/>
                <a:gd name="connsiteX25" fmla="*/ 138140 w 267032"/>
                <a:gd name="connsiteY25" fmla="*/ 59363 h 182270"/>
                <a:gd name="connsiteX26" fmla="*/ 137879 w 267032"/>
                <a:gd name="connsiteY26" fmla="*/ 64156 h 182270"/>
                <a:gd name="connsiteX27" fmla="*/ 149424 w 267032"/>
                <a:gd name="connsiteY27" fmla="*/ 68030 h 182270"/>
                <a:gd name="connsiteX28" fmla="*/ 168436 w 267032"/>
                <a:gd name="connsiteY28" fmla="*/ 72235 h 182270"/>
                <a:gd name="connsiteX29" fmla="*/ 204418 w 267032"/>
                <a:gd name="connsiteY29" fmla="*/ 18 h 182270"/>
                <a:gd name="connsiteX30" fmla="*/ 264440 w 267032"/>
                <a:gd name="connsiteY30" fmla="*/ 15791 h 182270"/>
                <a:gd name="connsiteX31" fmla="*/ 254550 w 267032"/>
                <a:gd name="connsiteY31" fmla="*/ 49037 h 182270"/>
                <a:gd name="connsiteX32" fmla="*/ 230643 w 267032"/>
                <a:gd name="connsiteY32" fmla="*/ 51822 h 182270"/>
                <a:gd name="connsiteX33" fmla="*/ 216125 w 267032"/>
                <a:gd name="connsiteY33" fmla="*/ 89607 h 182270"/>
                <a:gd name="connsiteX34" fmla="*/ 199497 w 267032"/>
                <a:gd name="connsiteY34" fmla="*/ 85370 h 182270"/>
                <a:gd name="connsiteX35" fmla="*/ 190037 w 267032"/>
                <a:gd name="connsiteY35" fmla="*/ 95554 h 182270"/>
                <a:gd name="connsiteX36" fmla="*/ 190122 w 267032"/>
                <a:gd name="connsiteY36" fmla="*/ 110208 h 182270"/>
                <a:gd name="connsiteX37" fmla="*/ 192795 w 267032"/>
                <a:gd name="connsiteY37" fmla="*/ 116329 h 182270"/>
                <a:gd name="connsiteX38" fmla="*/ 209676 w 267032"/>
                <a:gd name="connsiteY38" fmla="*/ 118202 h 182270"/>
                <a:gd name="connsiteX39" fmla="*/ 204634 w 267032"/>
                <a:gd name="connsiteY39" fmla="*/ 134162 h 182270"/>
                <a:gd name="connsiteX40" fmla="*/ 194753 w 267032"/>
                <a:gd name="connsiteY40" fmla="*/ 145743 h 182270"/>
                <a:gd name="connsiteX41" fmla="*/ 203285 w 267032"/>
                <a:gd name="connsiteY41" fmla="*/ 151179 h 182270"/>
                <a:gd name="connsiteX42" fmla="*/ 199055 w 267032"/>
                <a:gd name="connsiteY42" fmla="*/ 161526 h 182270"/>
                <a:gd name="connsiteX43" fmla="*/ 190064 w 267032"/>
                <a:gd name="connsiteY43" fmla="*/ 158656 h 182270"/>
                <a:gd name="connsiteX44" fmla="*/ 185600 w 267032"/>
                <a:gd name="connsiteY44" fmla="*/ 166651 h 182270"/>
                <a:gd name="connsiteX45" fmla="*/ 178383 w 267032"/>
                <a:gd name="connsiteY45" fmla="*/ 176163 h 182270"/>
                <a:gd name="connsiteX46" fmla="*/ 171739 w 267032"/>
                <a:gd name="connsiteY46" fmla="*/ 182161 h 182270"/>
                <a:gd name="connsiteX47" fmla="*/ 168188 w 267032"/>
                <a:gd name="connsiteY47" fmla="*/ 169277 h 182270"/>
                <a:gd name="connsiteX48" fmla="*/ 154840 w 267032"/>
                <a:gd name="connsiteY48" fmla="*/ 161696 h 182270"/>
                <a:gd name="connsiteX49" fmla="*/ 132344 w 267032"/>
                <a:gd name="connsiteY49" fmla="*/ 160889 h 182270"/>
                <a:gd name="connsiteX50" fmla="*/ 127430 w 267032"/>
                <a:gd name="connsiteY50" fmla="*/ 167852 h 182270"/>
                <a:gd name="connsiteX51" fmla="*/ 105000 w 267032"/>
                <a:gd name="connsiteY51" fmla="*/ 166780 h 182270"/>
                <a:gd name="connsiteX52" fmla="*/ 100385 w 267032"/>
                <a:gd name="connsiteY52" fmla="*/ 156755 h 182270"/>
                <a:gd name="connsiteX53" fmla="*/ 90770 w 267032"/>
                <a:gd name="connsiteY53" fmla="*/ 156979 h 182270"/>
                <a:gd name="connsiteX54" fmla="*/ 83252 w 267032"/>
                <a:gd name="connsiteY54" fmla="*/ 165637 h 182270"/>
                <a:gd name="connsiteX55" fmla="*/ 76347 w 267032"/>
                <a:gd name="connsiteY55" fmla="*/ 163079 h 182270"/>
                <a:gd name="connsiteX56" fmla="*/ 76720 w 267032"/>
                <a:gd name="connsiteY56" fmla="*/ 151211 h 182270"/>
                <a:gd name="connsiteX0" fmla="*/ 76720 w 273581"/>
                <a:gd name="connsiteY0" fmla="*/ 151211 h 182270"/>
                <a:gd name="connsiteX1" fmla="*/ 63885 w 273581"/>
                <a:gd name="connsiteY1" fmla="*/ 157445 h 182270"/>
                <a:gd name="connsiteX2" fmla="*/ 67627 w 273581"/>
                <a:gd name="connsiteY2" fmla="*/ 146132 h 182270"/>
                <a:gd name="connsiteX3" fmla="*/ 56585 w 273581"/>
                <a:gd name="connsiteY3" fmla="*/ 141467 h 182270"/>
                <a:gd name="connsiteX4" fmla="*/ 41692 w 273581"/>
                <a:gd name="connsiteY4" fmla="*/ 140677 h 182270"/>
                <a:gd name="connsiteX5" fmla="*/ 40471 w 273581"/>
                <a:gd name="connsiteY5" fmla="*/ 132880 h 182270"/>
                <a:gd name="connsiteX6" fmla="*/ 14403 w 273581"/>
                <a:gd name="connsiteY6" fmla="*/ 126052 h 182270"/>
                <a:gd name="connsiteX7" fmla="*/ 7783 w 273581"/>
                <a:gd name="connsiteY7" fmla="*/ 132399 h 182270"/>
                <a:gd name="connsiteX8" fmla="*/ 1035 w 273581"/>
                <a:gd name="connsiteY8" fmla="*/ 114718 h 182270"/>
                <a:gd name="connsiteX9" fmla="*/ 2278 w 273581"/>
                <a:gd name="connsiteY9" fmla="*/ 101581 h 182270"/>
                <a:gd name="connsiteX10" fmla="*/ 30359 w 273581"/>
                <a:gd name="connsiteY10" fmla="*/ 88215 h 182270"/>
                <a:gd name="connsiteX11" fmla="*/ 43580 w 273581"/>
                <a:gd name="connsiteY11" fmla="*/ 95359 h 182270"/>
                <a:gd name="connsiteX12" fmla="*/ 60252 w 273581"/>
                <a:gd name="connsiteY12" fmla="*/ 93040 h 182270"/>
                <a:gd name="connsiteX13" fmla="*/ 78360 w 273581"/>
                <a:gd name="connsiteY13" fmla="*/ 100351 h 182270"/>
                <a:gd name="connsiteX14" fmla="*/ 82103 w 273581"/>
                <a:gd name="connsiteY14" fmla="*/ 97866 h 182270"/>
                <a:gd name="connsiteX15" fmla="*/ 88069 w 273581"/>
                <a:gd name="connsiteY15" fmla="*/ 98833 h 182270"/>
                <a:gd name="connsiteX16" fmla="*/ 94331 w 273581"/>
                <a:gd name="connsiteY16" fmla="*/ 101432 h 182270"/>
                <a:gd name="connsiteX17" fmla="*/ 96497 w 273581"/>
                <a:gd name="connsiteY17" fmla="*/ 94167 h 182270"/>
                <a:gd name="connsiteX18" fmla="*/ 88937 w 273581"/>
                <a:gd name="connsiteY18" fmla="*/ 89825 h 182270"/>
                <a:gd name="connsiteX19" fmla="*/ 97975 w 273581"/>
                <a:gd name="connsiteY19" fmla="*/ 78358 h 182270"/>
                <a:gd name="connsiteX20" fmla="*/ 107666 w 273581"/>
                <a:gd name="connsiteY20" fmla="*/ 77343 h 182270"/>
                <a:gd name="connsiteX21" fmla="*/ 110402 w 273581"/>
                <a:gd name="connsiteY21" fmla="*/ 73369 h 182270"/>
                <a:gd name="connsiteX22" fmla="*/ 117854 w 273581"/>
                <a:gd name="connsiteY22" fmla="*/ 66984 h 182270"/>
                <a:gd name="connsiteX23" fmla="*/ 120510 w 273581"/>
                <a:gd name="connsiteY23" fmla="*/ 61152 h 182270"/>
                <a:gd name="connsiteX24" fmla="*/ 124613 w 273581"/>
                <a:gd name="connsiteY24" fmla="*/ 51178 h 182270"/>
                <a:gd name="connsiteX25" fmla="*/ 138140 w 273581"/>
                <a:gd name="connsiteY25" fmla="*/ 59363 h 182270"/>
                <a:gd name="connsiteX26" fmla="*/ 137879 w 273581"/>
                <a:gd name="connsiteY26" fmla="*/ 64156 h 182270"/>
                <a:gd name="connsiteX27" fmla="*/ 149424 w 273581"/>
                <a:gd name="connsiteY27" fmla="*/ 68030 h 182270"/>
                <a:gd name="connsiteX28" fmla="*/ 168436 w 273581"/>
                <a:gd name="connsiteY28" fmla="*/ 72235 h 182270"/>
                <a:gd name="connsiteX29" fmla="*/ 204418 w 273581"/>
                <a:gd name="connsiteY29" fmla="*/ 18 h 182270"/>
                <a:gd name="connsiteX30" fmla="*/ 264440 w 273581"/>
                <a:gd name="connsiteY30" fmla="*/ 15791 h 182270"/>
                <a:gd name="connsiteX31" fmla="*/ 272723 w 273581"/>
                <a:gd name="connsiteY31" fmla="*/ 29586 h 182270"/>
                <a:gd name="connsiteX32" fmla="*/ 254550 w 273581"/>
                <a:gd name="connsiteY32" fmla="*/ 49037 h 182270"/>
                <a:gd name="connsiteX33" fmla="*/ 230643 w 273581"/>
                <a:gd name="connsiteY33" fmla="*/ 51822 h 182270"/>
                <a:gd name="connsiteX34" fmla="*/ 216125 w 273581"/>
                <a:gd name="connsiteY34" fmla="*/ 89607 h 182270"/>
                <a:gd name="connsiteX35" fmla="*/ 199497 w 273581"/>
                <a:gd name="connsiteY35" fmla="*/ 85370 h 182270"/>
                <a:gd name="connsiteX36" fmla="*/ 190037 w 273581"/>
                <a:gd name="connsiteY36" fmla="*/ 95554 h 182270"/>
                <a:gd name="connsiteX37" fmla="*/ 190122 w 273581"/>
                <a:gd name="connsiteY37" fmla="*/ 110208 h 182270"/>
                <a:gd name="connsiteX38" fmla="*/ 192795 w 273581"/>
                <a:gd name="connsiteY38" fmla="*/ 116329 h 182270"/>
                <a:gd name="connsiteX39" fmla="*/ 209676 w 273581"/>
                <a:gd name="connsiteY39" fmla="*/ 118202 h 182270"/>
                <a:gd name="connsiteX40" fmla="*/ 204634 w 273581"/>
                <a:gd name="connsiteY40" fmla="*/ 134162 h 182270"/>
                <a:gd name="connsiteX41" fmla="*/ 194753 w 273581"/>
                <a:gd name="connsiteY41" fmla="*/ 145743 h 182270"/>
                <a:gd name="connsiteX42" fmla="*/ 203285 w 273581"/>
                <a:gd name="connsiteY42" fmla="*/ 151179 h 182270"/>
                <a:gd name="connsiteX43" fmla="*/ 199055 w 273581"/>
                <a:gd name="connsiteY43" fmla="*/ 161526 h 182270"/>
                <a:gd name="connsiteX44" fmla="*/ 190064 w 273581"/>
                <a:gd name="connsiteY44" fmla="*/ 158656 h 182270"/>
                <a:gd name="connsiteX45" fmla="*/ 185600 w 273581"/>
                <a:gd name="connsiteY45" fmla="*/ 166651 h 182270"/>
                <a:gd name="connsiteX46" fmla="*/ 178383 w 273581"/>
                <a:gd name="connsiteY46" fmla="*/ 176163 h 182270"/>
                <a:gd name="connsiteX47" fmla="*/ 171739 w 273581"/>
                <a:gd name="connsiteY47" fmla="*/ 182161 h 182270"/>
                <a:gd name="connsiteX48" fmla="*/ 168188 w 273581"/>
                <a:gd name="connsiteY48" fmla="*/ 169277 h 182270"/>
                <a:gd name="connsiteX49" fmla="*/ 154840 w 273581"/>
                <a:gd name="connsiteY49" fmla="*/ 161696 h 182270"/>
                <a:gd name="connsiteX50" fmla="*/ 132344 w 273581"/>
                <a:gd name="connsiteY50" fmla="*/ 160889 h 182270"/>
                <a:gd name="connsiteX51" fmla="*/ 127430 w 273581"/>
                <a:gd name="connsiteY51" fmla="*/ 167852 h 182270"/>
                <a:gd name="connsiteX52" fmla="*/ 105000 w 273581"/>
                <a:gd name="connsiteY52" fmla="*/ 166780 h 182270"/>
                <a:gd name="connsiteX53" fmla="*/ 100385 w 273581"/>
                <a:gd name="connsiteY53" fmla="*/ 156755 h 182270"/>
                <a:gd name="connsiteX54" fmla="*/ 90770 w 273581"/>
                <a:gd name="connsiteY54" fmla="*/ 156979 h 182270"/>
                <a:gd name="connsiteX55" fmla="*/ 83252 w 273581"/>
                <a:gd name="connsiteY55" fmla="*/ 165637 h 182270"/>
                <a:gd name="connsiteX56" fmla="*/ 76347 w 273581"/>
                <a:gd name="connsiteY56" fmla="*/ 163079 h 182270"/>
                <a:gd name="connsiteX57" fmla="*/ 76720 w 273581"/>
                <a:gd name="connsiteY57" fmla="*/ 151211 h 182270"/>
                <a:gd name="connsiteX0" fmla="*/ 76720 w 273234"/>
                <a:gd name="connsiteY0" fmla="*/ 163402 h 194461"/>
                <a:gd name="connsiteX1" fmla="*/ 63885 w 273234"/>
                <a:gd name="connsiteY1" fmla="*/ 169636 h 194461"/>
                <a:gd name="connsiteX2" fmla="*/ 67627 w 273234"/>
                <a:gd name="connsiteY2" fmla="*/ 158323 h 194461"/>
                <a:gd name="connsiteX3" fmla="*/ 56585 w 273234"/>
                <a:gd name="connsiteY3" fmla="*/ 153658 h 194461"/>
                <a:gd name="connsiteX4" fmla="*/ 41692 w 273234"/>
                <a:gd name="connsiteY4" fmla="*/ 152868 h 194461"/>
                <a:gd name="connsiteX5" fmla="*/ 40471 w 273234"/>
                <a:gd name="connsiteY5" fmla="*/ 145071 h 194461"/>
                <a:gd name="connsiteX6" fmla="*/ 14403 w 273234"/>
                <a:gd name="connsiteY6" fmla="*/ 138243 h 194461"/>
                <a:gd name="connsiteX7" fmla="*/ 7783 w 273234"/>
                <a:gd name="connsiteY7" fmla="*/ 144590 h 194461"/>
                <a:gd name="connsiteX8" fmla="*/ 1035 w 273234"/>
                <a:gd name="connsiteY8" fmla="*/ 126909 h 194461"/>
                <a:gd name="connsiteX9" fmla="*/ 2278 w 273234"/>
                <a:gd name="connsiteY9" fmla="*/ 113772 h 194461"/>
                <a:gd name="connsiteX10" fmla="*/ 30359 w 273234"/>
                <a:gd name="connsiteY10" fmla="*/ 100406 h 194461"/>
                <a:gd name="connsiteX11" fmla="*/ 43580 w 273234"/>
                <a:gd name="connsiteY11" fmla="*/ 107550 h 194461"/>
                <a:gd name="connsiteX12" fmla="*/ 60252 w 273234"/>
                <a:gd name="connsiteY12" fmla="*/ 105231 h 194461"/>
                <a:gd name="connsiteX13" fmla="*/ 78360 w 273234"/>
                <a:gd name="connsiteY13" fmla="*/ 112542 h 194461"/>
                <a:gd name="connsiteX14" fmla="*/ 82103 w 273234"/>
                <a:gd name="connsiteY14" fmla="*/ 110057 h 194461"/>
                <a:gd name="connsiteX15" fmla="*/ 88069 w 273234"/>
                <a:gd name="connsiteY15" fmla="*/ 111024 h 194461"/>
                <a:gd name="connsiteX16" fmla="*/ 94331 w 273234"/>
                <a:gd name="connsiteY16" fmla="*/ 113623 h 194461"/>
                <a:gd name="connsiteX17" fmla="*/ 96497 w 273234"/>
                <a:gd name="connsiteY17" fmla="*/ 106358 h 194461"/>
                <a:gd name="connsiteX18" fmla="*/ 88937 w 273234"/>
                <a:gd name="connsiteY18" fmla="*/ 102016 h 194461"/>
                <a:gd name="connsiteX19" fmla="*/ 97975 w 273234"/>
                <a:gd name="connsiteY19" fmla="*/ 90549 h 194461"/>
                <a:gd name="connsiteX20" fmla="*/ 107666 w 273234"/>
                <a:gd name="connsiteY20" fmla="*/ 89534 h 194461"/>
                <a:gd name="connsiteX21" fmla="*/ 110402 w 273234"/>
                <a:gd name="connsiteY21" fmla="*/ 85560 h 194461"/>
                <a:gd name="connsiteX22" fmla="*/ 117854 w 273234"/>
                <a:gd name="connsiteY22" fmla="*/ 79175 h 194461"/>
                <a:gd name="connsiteX23" fmla="*/ 120510 w 273234"/>
                <a:gd name="connsiteY23" fmla="*/ 73343 h 194461"/>
                <a:gd name="connsiteX24" fmla="*/ 124613 w 273234"/>
                <a:gd name="connsiteY24" fmla="*/ 63369 h 194461"/>
                <a:gd name="connsiteX25" fmla="*/ 138140 w 273234"/>
                <a:gd name="connsiteY25" fmla="*/ 71554 h 194461"/>
                <a:gd name="connsiteX26" fmla="*/ 137879 w 273234"/>
                <a:gd name="connsiteY26" fmla="*/ 76347 h 194461"/>
                <a:gd name="connsiteX27" fmla="*/ 149424 w 273234"/>
                <a:gd name="connsiteY27" fmla="*/ 80221 h 194461"/>
                <a:gd name="connsiteX28" fmla="*/ 168436 w 273234"/>
                <a:gd name="connsiteY28" fmla="*/ 84426 h 194461"/>
                <a:gd name="connsiteX29" fmla="*/ 204418 w 273234"/>
                <a:gd name="connsiteY29" fmla="*/ 12209 h 194461"/>
                <a:gd name="connsiteX30" fmla="*/ 248560 w 273234"/>
                <a:gd name="connsiteY30" fmla="*/ 900 h 194461"/>
                <a:gd name="connsiteX31" fmla="*/ 264440 w 273234"/>
                <a:gd name="connsiteY31" fmla="*/ 27982 h 194461"/>
                <a:gd name="connsiteX32" fmla="*/ 272723 w 273234"/>
                <a:gd name="connsiteY32" fmla="*/ 41777 h 194461"/>
                <a:gd name="connsiteX33" fmla="*/ 254550 w 273234"/>
                <a:gd name="connsiteY33" fmla="*/ 61228 h 194461"/>
                <a:gd name="connsiteX34" fmla="*/ 230643 w 273234"/>
                <a:gd name="connsiteY34" fmla="*/ 64013 h 194461"/>
                <a:gd name="connsiteX35" fmla="*/ 216125 w 273234"/>
                <a:gd name="connsiteY35" fmla="*/ 101798 h 194461"/>
                <a:gd name="connsiteX36" fmla="*/ 199497 w 273234"/>
                <a:gd name="connsiteY36" fmla="*/ 97561 h 194461"/>
                <a:gd name="connsiteX37" fmla="*/ 190037 w 273234"/>
                <a:gd name="connsiteY37" fmla="*/ 107745 h 194461"/>
                <a:gd name="connsiteX38" fmla="*/ 190122 w 273234"/>
                <a:gd name="connsiteY38" fmla="*/ 122399 h 194461"/>
                <a:gd name="connsiteX39" fmla="*/ 192795 w 273234"/>
                <a:gd name="connsiteY39" fmla="*/ 128520 h 194461"/>
                <a:gd name="connsiteX40" fmla="*/ 209676 w 273234"/>
                <a:gd name="connsiteY40" fmla="*/ 130393 h 194461"/>
                <a:gd name="connsiteX41" fmla="*/ 204634 w 273234"/>
                <a:gd name="connsiteY41" fmla="*/ 146353 h 194461"/>
                <a:gd name="connsiteX42" fmla="*/ 194753 w 273234"/>
                <a:gd name="connsiteY42" fmla="*/ 157934 h 194461"/>
                <a:gd name="connsiteX43" fmla="*/ 203285 w 273234"/>
                <a:gd name="connsiteY43" fmla="*/ 163370 h 194461"/>
                <a:gd name="connsiteX44" fmla="*/ 199055 w 273234"/>
                <a:gd name="connsiteY44" fmla="*/ 173717 h 194461"/>
                <a:gd name="connsiteX45" fmla="*/ 190064 w 273234"/>
                <a:gd name="connsiteY45" fmla="*/ 170847 h 194461"/>
                <a:gd name="connsiteX46" fmla="*/ 185600 w 273234"/>
                <a:gd name="connsiteY46" fmla="*/ 178842 h 194461"/>
                <a:gd name="connsiteX47" fmla="*/ 178383 w 273234"/>
                <a:gd name="connsiteY47" fmla="*/ 188354 h 194461"/>
                <a:gd name="connsiteX48" fmla="*/ 171739 w 273234"/>
                <a:gd name="connsiteY48" fmla="*/ 194352 h 194461"/>
                <a:gd name="connsiteX49" fmla="*/ 168188 w 273234"/>
                <a:gd name="connsiteY49" fmla="*/ 181468 h 194461"/>
                <a:gd name="connsiteX50" fmla="*/ 154840 w 273234"/>
                <a:gd name="connsiteY50" fmla="*/ 173887 h 194461"/>
                <a:gd name="connsiteX51" fmla="*/ 132344 w 273234"/>
                <a:gd name="connsiteY51" fmla="*/ 173080 h 194461"/>
                <a:gd name="connsiteX52" fmla="*/ 127430 w 273234"/>
                <a:gd name="connsiteY52" fmla="*/ 180043 h 194461"/>
                <a:gd name="connsiteX53" fmla="*/ 105000 w 273234"/>
                <a:gd name="connsiteY53" fmla="*/ 178971 h 194461"/>
                <a:gd name="connsiteX54" fmla="*/ 100385 w 273234"/>
                <a:gd name="connsiteY54" fmla="*/ 168946 h 194461"/>
                <a:gd name="connsiteX55" fmla="*/ 90770 w 273234"/>
                <a:gd name="connsiteY55" fmla="*/ 169170 h 194461"/>
                <a:gd name="connsiteX56" fmla="*/ 83252 w 273234"/>
                <a:gd name="connsiteY56" fmla="*/ 177828 h 194461"/>
                <a:gd name="connsiteX57" fmla="*/ 76347 w 273234"/>
                <a:gd name="connsiteY57" fmla="*/ 175270 h 194461"/>
                <a:gd name="connsiteX58" fmla="*/ 76720 w 273234"/>
                <a:gd name="connsiteY58" fmla="*/ 163402 h 194461"/>
                <a:gd name="connsiteX0" fmla="*/ 76720 w 273234"/>
                <a:gd name="connsiteY0" fmla="*/ 163185 h 194244"/>
                <a:gd name="connsiteX1" fmla="*/ 63885 w 273234"/>
                <a:gd name="connsiteY1" fmla="*/ 169419 h 194244"/>
                <a:gd name="connsiteX2" fmla="*/ 67627 w 273234"/>
                <a:gd name="connsiteY2" fmla="*/ 158106 h 194244"/>
                <a:gd name="connsiteX3" fmla="*/ 56585 w 273234"/>
                <a:gd name="connsiteY3" fmla="*/ 153441 h 194244"/>
                <a:gd name="connsiteX4" fmla="*/ 41692 w 273234"/>
                <a:gd name="connsiteY4" fmla="*/ 152651 h 194244"/>
                <a:gd name="connsiteX5" fmla="*/ 40471 w 273234"/>
                <a:gd name="connsiteY5" fmla="*/ 144854 h 194244"/>
                <a:gd name="connsiteX6" fmla="*/ 14403 w 273234"/>
                <a:gd name="connsiteY6" fmla="*/ 138026 h 194244"/>
                <a:gd name="connsiteX7" fmla="*/ 7783 w 273234"/>
                <a:gd name="connsiteY7" fmla="*/ 144373 h 194244"/>
                <a:gd name="connsiteX8" fmla="*/ 1035 w 273234"/>
                <a:gd name="connsiteY8" fmla="*/ 126692 h 194244"/>
                <a:gd name="connsiteX9" fmla="*/ 2278 w 273234"/>
                <a:gd name="connsiteY9" fmla="*/ 113555 h 194244"/>
                <a:gd name="connsiteX10" fmla="*/ 30359 w 273234"/>
                <a:gd name="connsiteY10" fmla="*/ 100189 h 194244"/>
                <a:gd name="connsiteX11" fmla="*/ 43580 w 273234"/>
                <a:gd name="connsiteY11" fmla="*/ 107333 h 194244"/>
                <a:gd name="connsiteX12" fmla="*/ 60252 w 273234"/>
                <a:gd name="connsiteY12" fmla="*/ 105014 h 194244"/>
                <a:gd name="connsiteX13" fmla="*/ 78360 w 273234"/>
                <a:gd name="connsiteY13" fmla="*/ 112325 h 194244"/>
                <a:gd name="connsiteX14" fmla="*/ 82103 w 273234"/>
                <a:gd name="connsiteY14" fmla="*/ 109840 h 194244"/>
                <a:gd name="connsiteX15" fmla="*/ 88069 w 273234"/>
                <a:gd name="connsiteY15" fmla="*/ 110807 h 194244"/>
                <a:gd name="connsiteX16" fmla="*/ 94331 w 273234"/>
                <a:gd name="connsiteY16" fmla="*/ 113406 h 194244"/>
                <a:gd name="connsiteX17" fmla="*/ 96497 w 273234"/>
                <a:gd name="connsiteY17" fmla="*/ 106141 h 194244"/>
                <a:gd name="connsiteX18" fmla="*/ 88937 w 273234"/>
                <a:gd name="connsiteY18" fmla="*/ 101799 h 194244"/>
                <a:gd name="connsiteX19" fmla="*/ 97975 w 273234"/>
                <a:gd name="connsiteY19" fmla="*/ 90332 h 194244"/>
                <a:gd name="connsiteX20" fmla="*/ 107666 w 273234"/>
                <a:gd name="connsiteY20" fmla="*/ 89317 h 194244"/>
                <a:gd name="connsiteX21" fmla="*/ 110402 w 273234"/>
                <a:gd name="connsiteY21" fmla="*/ 85343 h 194244"/>
                <a:gd name="connsiteX22" fmla="*/ 117854 w 273234"/>
                <a:gd name="connsiteY22" fmla="*/ 78958 h 194244"/>
                <a:gd name="connsiteX23" fmla="*/ 120510 w 273234"/>
                <a:gd name="connsiteY23" fmla="*/ 73126 h 194244"/>
                <a:gd name="connsiteX24" fmla="*/ 124613 w 273234"/>
                <a:gd name="connsiteY24" fmla="*/ 63152 h 194244"/>
                <a:gd name="connsiteX25" fmla="*/ 138140 w 273234"/>
                <a:gd name="connsiteY25" fmla="*/ 71337 h 194244"/>
                <a:gd name="connsiteX26" fmla="*/ 137879 w 273234"/>
                <a:gd name="connsiteY26" fmla="*/ 76130 h 194244"/>
                <a:gd name="connsiteX27" fmla="*/ 149424 w 273234"/>
                <a:gd name="connsiteY27" fmla="*/ 80004 h 194244"/>
                <a:gd name="connsiteX28" fmla="*/ 168436 w 273234"/>
                <a:gd name="connsiteY28" fmla="*/ 84209 h 194244"/>
                <a:gd name="connsiteX29" fmla="*/ 204418 w 273234"/>
                <a:gd name="connsiteY29" fmla="*/ 11992 h 194244"/>
                <a:gd name="connsiteX30" fmla="*/ 225695 w 273234"/>
                <a:gd name="connsiteY30" fmla="*/ 14032 h 194244"/>
                <a:gd name="connsiteX31" fmla="*/ 248560 w 273234"/>
                <a:gd name="connsiteY31" fmla="*/ 683 h 194244"/>
                <a:gd name="connsiteX32" fmla="*/ 264440 w 273234"/>
                <a:gd name="connsiteY32" fmla="*/ 27765 h 194244"/>
                <a:gd name="connsiteX33" fmla="*/ 272723 w 273234"/>
                <a:gd name="connsiteY33" fmla="*/ 41560 h 194244"/>
                <a:gd name="connsiteX34" fmla="*/ 254550 w 273234"/>
                <a:gd name="connsiteY34" fmla="*/ 61011 h 194244"/>
                <a:gd name="connsiteX35" fmla="*/ 230643 w 273234"/>
                <a:gd name="connsiteY35" fmla="*/ 63796 h 194244"/>
                <a:gd name="connsiteX36" fmla="*/ 216125 w 273234"/>
                <a:gd name="connsiteY36" fmla="*/ 101581 h 194244"/>
                <a:gd name="connsiteX37" fmla="*/ 199497 w 273234"/>
                <a:gd name="connsiteY37" fmla="*/ 97344 h 194244"/>
                <a:gd name="connsiteX38" fmla="*/ 190037 w 273234"/>
                <a:gd name="connsiteY38" fmla="*/ 107528 h 194244"/>
                <a:gd name="connsiteX39" fmla="*/ 190122 w 273234"/>
                <a:gd name="connsiteY39" fmla="*/ 122182 h 194244"/>
                <a:gd name="connsiteX40" fmla="*/ 192795 w 273234"/>
                <a:gd name="connsiteY40" fmla="*/ 128303 h 194244"/>
                <a:gd name="connsiteX41" fmla="*/ 209676 w 273234"/>
                <a:gd name="connsiteY41" fmla="*/ 130176 h 194244"/>
                <a:gd name="connsiteX42" fmla="*/ 204634 w 273234"/>
                <a:gd name="connsiteY42" fmla="*/ 146136 h 194244"/>
                <a:gd name="connsiteX43" fmla="*/ 194753 w 273234"/>
                <a:gd name="connsiteY43" fmla="*/ 157717 h 194244"/>
                <a:gd name="connsiteX44" fmla="*/ 203285 w 273234"/>
                <a:gd name="connsiteY44" fmla="*/ 163153 h 194244"/>
                <a:gd name="connsiteX45" fmla="*/ 199055 w 273234"/>
                <a:gd name="connsiteY45" fmla="*/ 173500 h 194244"/>
                <a:gd name="connsiteX46" fmla="*/ 190064 w 273234"/>
                <a:gd name="connsiteY46" fmla="*/ 170630 h 194244"/>
                <a:gd name="connsiteX47" fmla="*/ 185600 w 273234"/>
                <a:gd name="connsiteY47" fmla="*/ 178625 h 194244"/>
                <a:gd name="connsiteX48" fmla="*/ 178383 w 273234"/>
                <a:gd name="connsiteY48" fmla="*/ 188137 h 194244"/>
                <a:gd name="connsiteX49" fmla="*/ 171739 w 273234"/>
                <a:gd name="connsiteY49" fmla="*/ 194135 h 194244"/>
                <a:gd name="connsiteX50" fmla="*/ 168188 w 273234"/>
                <a:gd name="connsiteY50" fmla="*/ 181251 h 194244"/>
                <a:gd name="connsiteX51" fmla="*/ 154840 w 273234"/>
                <a:gd name="connsiteY51" fmla="*/ 173670 h 194244"/>
                <a:gd name="connsiteX52" fmla="*/ 132344 w 273234"/>
                <a:gd name="connsiteY52" fmla="*/ 172863 h 194244"/>
                <a:gd name="connsiteX53" fmla="*/ 127430 w 273234"/>
                <a:gd name="connsiteY53" fmla="*/ 179826 h 194244"/>
                <a:gd name="connsiteX54" fmla="*/ 105000 w 273234"/>
                <a:gd name="connsiteY54" fmla="*/ 178754 h 194244"/>
                <a:gd name="connsiteX55" fmla="*/ 100385 w 273234"/>
                <a:gd name="connsiteY55" fmla="*/ 168729 h 194244"/>
                <a:gd name="connsiteX56" fmla="*/ 90770 w 273234"/>
                <a:gd name="connsiteY56" fmla="*/ 168953 h 194244"/>
                <a:gd name="connsiteX57" fmla="*/ 83252 w 273234"/>
                <a:gd name="connsiteY57" fmla="*/ 177611 h 194244"/>
                <a:gd name="connsiteX58" fmla="*/ 76347 w 273234"/>
                <a:gd name="connsiteY58" fmla="*/ 175053 h 194244"/>
                <a:gd name="connsiteX59" fmla="*/ 76720 w 273234"/>
                <a:gd name="connsiteY59" fmla="*/ 163185 h 194244"/>
                <a:gd name="connsiteX0" fmla="*/ 76720 w 273234"/>
                <a:gd name="connsiteY0" fmla="*/ 164101 h 195160"/>
                <a:gd name="connsiteX1" fmla="*/ 63885 w 273234"/>
                <a:gd name="connsiteY1" fmla="*/ 170335 h 195160"/>
                <a:gd name="connsiteX2" fmla="*/ 67627 w 273234"/>
                <a:gd name="connsiteY2" fmla="*/ 159022 h 195160"/>
                <a:gd name="connsiteX3" fmla="*/ 56585 w 273234"/>
                <a:gd name="connsiteY3" fmla="*/ 154357 h 195160"/>
                <a:gd name="connsiteX4" fmla="*/ 41692 w 273234"/>
                <a:gd name="connsiteY4" fmla="*/ 153567 h 195160"/>
                <a:gd name="connsiteX5" fmla="*/ 40471 w 273234"/>
                <a:gd name="connsiteY5" fmla="*/ 145770 h 195160"/>
                <a:gd name="connsiteX6" fmla="*/ 14403 w 273234"/>
                <a:gd name="connsiteY6" fmla="*/ 138942 h 195160"/>
                <a:gd name="connsiteX7" fmla="*/ 7783 w 273234"/>
                <a:gd name="connsiteY7" fmla="*/ 145289 h 195160"/>
                <a:gd name="connsiteX8" fmla="*/ 1035 w 273234"/>
                <a:gd name="connsiteY8" fmla="*/ 127608 h 195160"/>
                <a:gd name="connsiteX9" fmla="*/ 2278 w 273234"/>
                <a:gd name="connsiteY9" fmla="*/ 114471 h 195160"/>
                <a:gd name="connsiteX10" fmla="*/ 30359 w 273234"/>
                <a:gd name="connsiteY10" fmla="*/ 101105 h 195160"/>
                <a:gd name="connsiteX11" fmla="*/ 43580 w 273234"/>
                <a:gd name="connsiteY11" fmla="*/ 108249 h 195160"/>
                <a:gd name="connsiteX12" fmla="*/ 60252 w 273234"/>
                <a:gd name="connsiteY12" fmla="*/ 105930 h 195160"/>
                <a:gd name="connsiteX13" fmla="*/ 78360 w 273234"/>
                <a:gd name="connsiteY13" fmla="*/ 113241 h 195160"/>
                <a:gd name="connsiteX14" fmla="*/ 82103 w 273234"/>
                <a:gd name="connsiteY14" fmla="*/ 110756 h 195160"/>
                <a:gd name="connsiteX15" fmla="*/ 88069 w 273234"/>
                <a:gd name="connsiteY15" fmla="*/ 111723 h 195160"/>
                <a:gd name="connsiteX16" fmla="*/ 94331 w 273234"/>
                <a:gd name="connsiteY16" fmla="*/ 114322 h 195160"/>
                <a:gd name="connsiteX17" fmla="*/ 96497 w 273234"/>
                <a:gd name="connsiteY17" fmla="*/ 107057 h 195160"/>
                <a:gd name="connsiteX18" fmla="*/ 88937 w 273234"/>
                <a:gd name="connsiteY18" fmla="*/ 102715 h 195160"/>
                <a:gd name="connsiteX19" fmla="*/ 97975 w 273234"/>
                <a:gd name="connsiteY19" fmla="*/ 91248 h 195160"/>
                <a:gd name="connsiteX20" fmla="*/ 107666 w 273234"/>
                <a:gd name="connsiteY20" fmla="*/ 90233 h 195160"/>
                <a:gd name="connsiteX21" fmla="*/ 110402 w 273234"/>
                <a:gd name="connsiteY21" fmla="*/ 86259 h 195160"/>
                <a:gd name="connsiteX22" fmla="*/ 117854 w 273234"/>
                <a:gd name="connsiteY22" fmla="*/ 79874 h 195160"/>
                <a:gd name="connsiteX23" fmla="*/ 120510 w 273234"/>
                <a:gd name="connsiteY23" fmla="*/ 74042 h 195160"/>
                <a:gd name="connsiteX24" fmla="*/ 124613 w 273234"/>
                <a:gd name="connsiteY24" fmla="*/ 64068 h 195160"/>
                <a:gd name="connsiteX25" fmla="*/ 138140 w 273234"/>
                <a:gd name="connsiteY25" fmla="*/ 72253 h 195160"/>
                <a:gd name="connsiteX26" fmla="*/ 137879 w 273234"/>
                <a:gd name="connsiteY26" fmla="*/ 77046 h 195160"/>
                <a:gd name="connsiteX27" fmla="*/ 149424 w 273234"/>
                <a:gd name="connsiteY27" fmla="*/ 80920 h 195160"/>
                <a:gd name="connsiteX28" fmla="*/ 168436 w 273234"/>
                <a:gd name="connsiteY28" fmla="*/ 85125 h 195160"/>
                <a:gd name="connsiteX29" fmla="*/ 225695 w 273234"/>
                <a:gd name="connsiteY29" fmla="*/ 14948 h 195160"/>
                <a:gd name="connsiteX30" fmla="*/ 248560 w 273234"/>
                <a:gd name="connsiteY30" fmla="*/ 1599 h 195160"/>
                <a:gd name="connsiteX31" fmla="*/ 264440 w 273234"/>
                <a:gd name="connsiteY31" fmla="*/ 28681 h 195160"/>
                <a:gd name="connsiteX32" fmla="*/ 272723 w 273234"/>
                <a:gd name="connsiteY32" fmla="*/ 42476 h 195160"/>
                <a:gd name="connsiteX33" fmla="*/ 254550 w 273234"/>
                <a:gd name="connsiteY33" fmla="*/ 61927 h 195160"/>
                <a:gd name="connsiteX34" fmla="*/ 230643 w 273234"/>
                <a:gd name="connsiteY34" fmla="*/ 64712 h 195160"/>
                <a:gd name="connsiteX35" fmla="*/ 216125 w 273234"/>
                <a:gd name="connsiteY35" fmla="*/ 102497 h 195160"/>
                <a:gd name="connsiteX36" fmla="*/ 199497 w 273234"/>
                <a:gd name="connsiteY36" fmla="*/ 98260 h 195160"/>
                <a:gd name="connsiteX37" fmla="*/ 190037 w 273234"/>
                <a:gd name="connsiteY37" fmla="*/ 108444 h 195160"/>
                <a:gd name="connsiteX38" fmla="*/ 190122 w 273234"/>
                <a:gd name="connsiteY38" fmla="*/ 123098 h 195160"/>
                <a:gd name="connsiteX39" fmla="*/ 192795 w 273234"/>
                <a:gd name="connsiteY39" fmla="*/ 129219 h 195160"/>
                <a:gd name="connsiteX40" fmla="*/ 209676 w 273234"/>
                <a:gd name="connsiteY40" fmla="*/ 131092 h 195160"/>
                <a:gd name="connsiteX41" fmla="*/ 204634 w 273234"/>
                <a:gd name="connsiteY41" fmla="*/ 147052 h 195160"/>
                <a:gd name="connsiteX42" fmla="*/ 194753 w 273234"/>
                <a:gd name="connsiteY42" fmla="*/ 158633 h 195160"/>
                <a:gd name="connsiteX43" fmla="*/ 203285 w 273234"/>
                <a:gd name="connsiteY43" fmla="*/ 164069 h 195160"/>
                <a:gd name="connsiteX44" fmla="*/ 199055 w 273234"/>
                <a:gd name="connsiteY44" fmla="*/ 174416 h 195160"/>
                <a:gd name="connsiteX45" fmla="*/ 190064 w 273234"/>
                <a:gd name="connsiteY45" fmla="*/ 171546 h 195160"/>
                <a:gd name="connsiteX46" fmla="*/ 185600 w 273234"/>
                <a:gd name="connsiteY46" fmla="*/ 179541 h 195160"/>
                <a:gd name="connsiteX47" fmla="*/ 178383 w 273234"/>
                <a:gd name="connsiteY47" fmla="*/ 189053 h 195160"/>
                <a:gd name="connsiteX48" fmla="*/ 171739 w 273234"/>
                <a:gd name="connsiteY48" fmla="*/ 195051 h 195160"/>
                <a:gd name="connsiteX49" fmla="*/ 168188 w 273234"/>
                <a:gd name="connsiteY49" fmla="*/ 182167 h 195160"/>
                <a:gd name="connsiteX50" fmla="*/ 154840 w 273234"/>
                <a:gd name="connsiteY50" fmla="*/ 174586 h 195160"/>
                <a:gd name="connsiteX51" fmla="*/ 132344 w 273234"/>
                <a:gd name="connsiteY51" fmla="*/ 173779 h 195160"/>
                <a:gd name="connsiteX52" fmla="*/ 127430 w 273234"/>
                <a:gd name="connsiteY52" fmla="*/ 180742 h 195160"/>
                <a:gd name="connsiteX53" fmla="*/ 105000 w 273234"/>
                <a:gd name="connsiteY53" fmla="*/ 179670 h 195160"/>
                <a:gd name="connsiteX54" fmla="*/ 100385 w 273234"/>
                <a:gd name="connsiteY54" fmla="*/ 169645 h 195160"/>
                <a:gd name="connsiteX55" fmla="*/ 90770 w 273234"/>
                <a:gd name="connsiteY55" fmla="*/ 169869 h 195160"/>
                <a:gd name="connsiteX56" fmla="*/ 83252 w 273234"/>
                <a:gd name="connsiteY56" fmla="*/ 178527 h 195160"/>
                <a:gd name="connsiteX57" fmla="*/ 76347 w 273234"/>
                <a:gd name="connsiteY57" fmla="*/ 175969 h 195160"/>
                <a:gd name="connsiteX58" fmla="*/ 76720 w 273234"/>
                <a:gd name="connsiteY58" fmla="*/ 164101 h 195160"/>
                <a:gd name="connsiteX0" fmla="*/ 76720 w 272961"/>
                <a:gd name="connsiteY0" fmla="*/ 162541 h 193600"/>
                <a:gd name="connsiteX1" fmla="*/ 63885 w 272961"/>
                <a:gd name="connsiteY1" fmla="*/ 168775 h 193600"/>
                <a:gd name="connsiteX2" fmla="*/ 67627 w 272961"/>
                <a:gd name="connsiteY2" fmla="*/ 157462 h 193600"/>
                <a:gd name="connsiteX3" fmla="*/ 56585 w 272961"/>
                <a:gd name="connsiteY3" fmla="*/ 152797 h 193600"/>
                <a:gd name="connsiteX4" fmla="*/ 41692 w 272961"/>
                <a:gd name="connsiteY4" fmla="*/ 152007 h 193600"/>
                <a:gd name="connsiteX5" fmla="*/ 40471 w 272961"/>
                <a:gd name="connsiteY5" fmla="*/ 144210 h 193600"/>
                <a:gd name="connsiteX6" fmla="*/ 14403 w 272961"/>
                <a:gd name="connsiteY6" fmla="*/ 137382 h 193600"/>
                <a:gd name="connsiteX7" fmla="*/ 7783 w 272961"/>
                <a:gd name="connsiteY7" fmla="*/ 143729 h 193600"/>
                <a:gd name="connsiteX8" fmla="*/ 1035 w 272961"/>
                <a:gd name="connsiteY8" fmla="*/ 126048 h 193600"/>
                <a:gd name="connsiteX9" fmla="*/ 2278 w 272961"/>
                <a:gd name="connsiteY9" fmla="*/ 112911 h 193600"/>
                <a:gd name="connsiteX10" fmla="*/ 30359 w 272961"/>
                <a:gd name="connsiteY10" fmla="*/ 99545 h 193600"/>
                <a:gd name="connsiteX11" fmla="*/ 43580 w 272961"/>
                <a:gd name="connsiteY11" fmla="*/ 106689 h 193600"/>
                <a:gd name="connsiteX12" fmla="*/ 60252 w 272961"/>
                <a:gd name="connsiteY12" fmla="*/ 104370 h 193600"/>
                <a:gd name="connsiteX13" fmla="*/ 78360 w 272961"/>
                <a:gd name="connsiteY13" fmla="*/ 111681 h 193600"/>
                <a:gd name="connsiteX14" fmla="*/ 82103 w 272961"/>
                <a:gd name="connsiteY14" fmla="*/ 109196 h 193600"/>
                <a:gd name="connsiteX15" fmla="*/ 88069 w 272961"/>
                <a:gd name="connsiteY15" fmla="*/ 110163 h 193600"/>
                <a:gd name="connsiteX16" fmla="*/ 94331 w 272961"/>
                <a:gd name="connsiteY16" fmla="*/ 112762 h 193600"/>
                <a:gd name="connsiteX17" fmla="*/ 96497 w 272961"/>
                <a:gd name="connsiteY17" fmla="*/ 105497 h 193600"/>
                <a:gd name="connsiteX18" fmla="*/ 88937 w 272961"/>
                <a:gd name="connsiteY18" fmla="*/ 101155 h 193600"/>
                <a:gd name="connsiteX19" fmla="*/ 97975 w 272961"/>
                <a:gd name="connsiteY19" fmla="*/ 89688 h 193600"/>
                <a:gd name="connsiteX20" fmla="*/ 107666 w 272961"/>
                <a:gd name="connsiteY20" fmla="*/ 88673 h 193600"/>
                <a:gd name="connsiteX21" fmla="*/ 110402 w 272961"/>
                <a:gd name="connsiteY21" fmla="*/ 84699 h 193600"/>
                <a:gd name="connsiteX22" fmla="*/ 117854 w 272961"/>
                <a:gd name="connsiteY22" fmla="*/ 78314 h 193600"/>
                <a:gd name="connsiteX23" fmla="*/ 120510 w 272961"/>
                <a:gd name="connsiteY23" fmla="*/ 72482 h 193600"/>
                <a:gd name="connsiteX24" fmla="*/ 124613 w 272961"/>
                <a:gd name="connsiteY24" fmla="*/ 62508 h 193600"/>
                <a:gd name="connsiteX25" fmla="*/ 138140 w 272961"/>
                <a:gd name="connsiteY25" fmla="*/ 70693 h 193600"/>
                <a:gd name="connsiteX26" fmla="*/ 137879 w 272961"/>
                <a:gd name="connsiteY26" fmla="*/ 75486 h 193600"/>
                <a:gd name="connsiteX27" fmla="*/ 149424 w 272961"/>
                <a:gd name="connsiteY27" fmla="*/ 79360 h 193600"/>
                <a:gd name="connsiteX28" fmla="*/ 168436 w 272961"/>
                <a:gd name="connsiteY28" fmla="*/ 83565 h 193600"/>
                <a:gd name="connsiteX29" fmla="*/ 225695 w 272961"/>
                <a:gd name="connsiteY29" fmla="*/ 13388 h 193600"/>
                <a:gd name="connsiteX30" fmla="*/ 248560 w 272961"/>
                <a:gd name="connsiteY30" fmla="*/ 39 h 193600"/>
                <a:gd name="connsiteX31" fmla="*/ 252708 w 272961"/>
                <a:gd name="connsiteY31" fmla="*/ 16178 h 193600"/>
                <a:gd name="connsiteX32" fmla="*/ 264440 w 272961"/>
                <a:gd name="connsiteY32" fmla="*/ 27121 h 193600"/>
                <a:gd name="connsiteX33" fmla="*/ 272723 w 272961"/>
                <a:gd name="connsiteY33" fmla="*/ 40916 h 193600"/>
                <a:gd name="connsiteX34" fmla="*/ 254550 w 272961"/>
                <a:gd name="connsiteY34" fmla="*/ 60367 h 193600"/>
                <a:gd name="connsiteX35" fmla="*/ 230643 w 272961"/>
                <a:gd name="connsiteY35" fmla="*/ 63152 h 193600"/>
                <a:gd name="connsiteX36" fmla="*/ 216125 w 272961"/>
                <a:gd name="connsiteY36" fmla="*/ 100937 h 193600"/>
                <a:gd name="connsiteX37" fmla="*/ 199497 w 272961"/>
                <a:gd name="connsiteY37" fmla="*/ 96700 h 193600"/>
                <a:gd name="connsiteX38" fmla="*/ 190037 w 272961"/>
                <a:gd name="connsiteY38" fmla="*/ 106884 h 193600"/>
                <a:gd name="connsiteX39" fmla="*/ 190122 w 272961"/>
                <a:gd name="connsiteY39" fmla="*/ 121538 h 193600"/>
                <a:gd name="connsiteX40" fmla="*/ 192795 w 272961"/>
                <a:gd name="connsiteY40" fmla="*/ 127659 h 193600"/>
                <a:gd name="connsiteX41" fmla="*/ 209676 w 272961"/>
                <a:gd name="connsiteY41" fmla="*/ 129532 h 193600"/>
                <a:gd name="connsiteX42" fmla="*/ 204634 w 272961"/>
                <a:gd name="connsiteY42" fmla="*/ 145492 h 193600"/>
                <a:gd name="connsiteX43" fmla="*/ 194753 w 272961"/>
                <a:gd name="connsiteY43" fmla="*/ 157073 h 193600"/>
                <a:gd name="connsiteX44" fmla="*/ 203285 w 272961"/>
                <a:gd name="connsiteY44" fmla="*/ 162509 h 193600"/>
                <a:gd name="connsiteX45" fmla="*/ 199055 w 272961"/>
                <a:gd name="connsiteY45" fmla="*/ 172856 h 193600"/>
                <a:gd name="connsiteX46" fmla="*/ 190064 w 272961"/>
                <a:gd name="connsiteY46" fmla="*/ 169986 h 193600"/>
                <a:gd name="connsiteX47" fmla="*/ 185600 w 272961"/>
                <a:gd name="connsiteY47" fmla="*/ 177981 h 193600"/>
                <a:gd name="connsiteX48" fmla="*/ 178383 w 272961"/>
                <a:gd name="connsiteY48" fmla="*/ 187493 h 193600"/>
                <a:gd name="connsiteX49" fmla="*/ 171739 w 272961"/>
                <a:gd name="connsiteY49" fmla="*/ 193491 h 193600"/>
                <a:gd name="connsiteX50" fmla="*/ 168188 w 272961"/>
                <a:gd name="connsiteY50" fmla="*/ 180607 h 193600"/>
                <a:gd name="connsiteX51" fmla="*/ 154840 w 272961"/>
                <a:gd name="connsiteY51" fmla="*/ 173026 h 193600"/>
                <a:gd name="connsiteX52" fmla="*/ 132344 w 272961"/>
                <a:gd name="connsiteY52" fmla="*/ 172219 h 193600"/>
                <a:gd name="connsiteX53" fmla="*/ 127430 w 272961"/>
                <a:gd name="connsiteY53" fmla="*/ 179182 h 193600"/>
                <a:gd name="connsiteX54" fmla="*/ 105000 w 272961"/>
                <a:gd name="connsiteY54" fmla="*/ 178110 h 193600"/>
                <a:gd name="connsiteX55" fmla="*/ 100385 w 272961"/>
                <a:gd name="connsiteY55" fmla="*/ 168085 h 193600"/>
                <a:gd name="connsiteX56" fmla="*/ 90770 w 272961"/>
                <a:gd name="connsiteY56" fmla="*/ 168309 h 193600"/>
                <a:gd name="connsiteX57" fmla="*/ 83252 w 272961"/>
                <a:gd name="connsiteY57" fmla="*/ 176967 h 193600"/>
                <a:gd name="connsiteX58" fmla="*/ 76347 w 272961"/>
                <a:gd name="connsiteY58" fmla="*/ 174409 h 193600"/>
                <a:gd name="connsiteX59" fmla="*/ 76720 w 272961"/>
                <a:gd name="connsiteY59" fmla="*/ 162541 h 193600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7854 w 272961"/>
                <a:gd name="connsiteY22" fmla="*/ 78631 h 193917"/>
                <a:gd name="connsiteX23" fmla="*/ 120510 w 272961"/>
                <a:gd name="connsiteY23" fmla="*/ 72799 h 193917"/>
                <a:gd name="connsiteX24" fmla="*/ 124613 w 272961"/>
                <a:gd name="connsiteY24" fmla="*/ 62825 h 193917"/>
                <a:gd name="connsiteX25" fmla="*/ 138140 w 272961"/>
                <a:gd name="connsiteY25" fmla="*/ 71010 h 193917"/>
                <a:gd name="connsiteX26" fmla="*/ 137879 w 272961"/>
                <a:gd name="connsiteY26" fmla="*/ 75803 h 193917"/>
                <a:gd name="connsiteX27" fmla="*/ 149424 w 272961"/>
                <a:gd name="connsiteY27" fmla="*/ 79677 h 193917"/>
                <a:gd name="connsiteX28" fmla="*/ 168436 w 272961"/>
                <a:gd name="connsiteY28" fmla="*/ 83882 h 193917"/>
                <a:gd name="connsiteX29" fmla="*/ 225695 w 272961"/>
                <a:gd name="connsiteY29" fmla="*/ 13705 h 193917"/>
                <a:gd name="connsiteX30" fmla="*/ 248560 w 272961"/>
                <a:gd name="connsiteY30" fmla="*/ 356 h 193917"/>
                <a:gd name="connsiteX31" fmla="*/ 254411 w 272961"/>
                <a:gd name="connsiteY31" fmla="*/ 4661 h 193917"/>
                <a:gd name="connsiteX32" fmla="*/ 252708 w 272961"/>
                <a:gd name="connsiteY32" fmla="*/ 16495 h 193917"/>
                <a:gd name="connsiteX33" fmla="*/ 264440 w 272961"/>
                <a:gd name="connsiteY33" fmla="*/ 27438 h 193917"/>
                <a:gd name="connsiteX34" fmla="*/ 272723 w 272961"/>
                <a:gd name="connsiteY34" fmla="*/ 41233 h 193917"/>
                <a:gd name="connsiteX35" fmla="*/ 254550 w 272961"/>
                <a:gd name="connsiteY35" fmla="*/ 60684 h 193917"/>
                <a:gd name="connsiteX36" fmla="*/ 230643 w 272961"/>
                <a:gd name="connsiteY36" fmla="*/ 63469 h 193917"/>
                <a:gd name="connsiteX37" fmla="*/ 216125 w 272961"/>
                <a:gd name="connsiteY37" fmla="*/ 101254 h 193917"/>
                <a:gd name="connsiteX38" fmla="*/ 199497 w 272961"/>
                <a:gd name="connsiteY38" fmla="*/ 97017 h 193917"/>
                <a:gd name="connsiteX39" fmla="*/ 190037 w 272961"/>
                <a:gd name="connsiteY39" fmla="*/ 107201 h 193917"/>
                <a:gd name="connsiteX40" fmla="*/ 190122 w 272961"/>
                <a:gd name="connsiteY40" fmla="*/ 121855 h 193917"/>
                <a:gd name="connsiteX41" fmla="*/ 192795 w 272961"/>
                <a:gd name="connsiteY41" fmla="*/ 127976 h 193917"/>
                <a:gd name="connsiteX42" fmla="*/ 209676 w 272961"/>
                <a:gd name="connsiteY42" fmla="*/ 129849 h 193917"/>
                <a:gd name="connsiteX43" fmla="*/ 204634 w 272961"/>
                <a:gd name="connsiteY43" fmla="*/ 145809 h 193917"/>
                <a:gd name="connsiteX44" fmla="*/ 194753 w 272961"/>
                <a:gd name="connsiteY44" fmla="*/ 157390 h 193917"/>
                <a:gd name="connsiteX45" fmla="*/ 203285 w 272961"/>
                <a:gd name="connsiteY45" fmla="*/ 162826 h 193917"/>
                <a:gd name="connsiteX46" fmla="*/ 199055 w 272961"/>
                <a:gd name="connsiteY46" fmla="*/ 173173 h 193917"/>
                <a:gd name="connsiteX47" fmla="*/ 190064 w 272961"/>
                <a:gd name="connsiteY47" fmla="*/ 170303 h 193917"/>
                <a:gd name="connsiteX48" fmla="*/ 185600 w 272961"/>
                <a:gd name="connsiteY48" fmla="*/ 178298 h 193917"/>
                <a:gd name="connsiteX49" fmla="*/ 178383 w 272961"/>
                <a:gd name="connsiteY49" fmla="*/ 187810 h 193917"/>
                <a:gd name="connsiteX50" fmla="*/ 171739 w 272961"/>
                <a:gd name="connsiteY50" fmla="*/ 193808 h 193917"/>
                <a:gd name="connsiteX51" fmla="*/ 168188 w 272961"/>
                <a:gd name="connsiteY51" fmla="*/ 180924 h 193917"/>
                <a:gd name="connsiteX52" fmla="*/ 154840 w 272961"/>
                <a:gd name="connsiteY52" fmla="*/ 173343 h 193917"/>
                <a:gd name="connsiteX53" fmla="*/ 132344 w 272961"/>
                <a:gd name="connsiteY53" fmla="*/ 172536 h 193917"/>
                <a:gd name="connsiteX54" fmla="*/ 127430 w 272961"/>
                <a:gd name="connsiteY54" fmla="*/ 179499 h 193917"/>
                <a:gd name="connsiteX55" fmla="*/ 105000 w 272961"/>
                <a:gd name="connsiteY55" fmla="*/ 178427 h 193917"/>
                <a:gd name="connsiteX56" fmla="*/ 100385 w 272961"/>
                <a:gd name="connsiteY56" fmla="*/ 168402 h 193917"/>
                <a:gd name="connsiteX57" fmla="*/ 90770 w 272961"/>
                <a:gd name="connsiteY57" fmla="*/ 168626 h 193917"/>
                <a:gd name="connsiteX58" fmla="*/ 83252 w 272961"/>
                <a:gd name="connsiteY58" fmla="*/ 177284 h 193917"/>
                <a:gd name="connsiteX59" fmla="*/ 76347 w 272961"/>
                <a:gd name="connsiteY59" fmla="*/ 174726 h 193917"/>
                <a:gd name="connsiteX60" fmla="*/ 76720 w 272961"/>
                <a:gd name="connsiteY60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7854 w 272961"/>
                <a:gd name="connsiteY22" fmla="*/ 78631 h 193917"/>
                <a:gd name="connsiteX23" fmla="*/ 120510 w 272961"/>
                <a:gd name="connsiteY23" fmla="*/ 72799 h 193917"/>
                <a:gd name="connsiteX24" fmla="*/ 124613 w 272961"/>
                <a:gd name="connsiteY24" fmla="*/ 62825 h 193917"/>
                <a:gd name="connsiteX25" fmla="*/ 138140 w 272961"/>
                <a:gd name="connsiteY25" fmla="*/ 71010 h 193917"/>
                <a:gd name="connsiteX26" fmla="*/ 137879 w 272961"/>
                <a:gd name="connsiteY26" fmla="*/ 75803 h 193917"/>
                <a:gd name="connsiteX27" fmla="*/ 149424 w 272961"/>
                <a:gd name="connsiteY27" fmla="*/ 79677 h 193917"/>
                <a:gd name="connsiteX28" fmla="*/ 168436 w 272961"/>
                <a:gd name="connsiteY28" fmla="*/ 83882 h 193917"/>
                <a:gd name="connsiteX29" fmla="*/ 218180 w 272961"/>
                <a:gd name="connsiteY29" fmla="*/ 10069 h 193917"/>
                <a:gd name="connsiteX30" fmla="*/ 248560 w 272961"/>
                <a:gd name="connsiteY30" fmla="*/ 356 h 193917"/>
                <a:gd name="connsiteX31" fmla="*/ 254411 w 272961"/>
                <a:gd name="connsiteY31" fmla="*/ 4661 h 193917"/>
                <a:gd name="connsiteX32" fmla="*/ 252708 w 272961"/>
                <a:gd name="connsiteY32" fmla="*/ 16495 h 193917"/>
                <a:gd name="connsiteX33" fmla="*/ 264440 w 272961"/>
                <a:gd name="connsiteY33" fmla="*/ 27438 h 193917"/>
                <a:gd name="connsiteX34" fmla="*/ 272723 w 272961"/>
                <a:gd name="connsiteY34" fmla="*/ 41233 h 193917"/>
                <a:gd name="connsiteX35" fmla="*/ 254550 w 272961"/>
                <a:gd name="connsiteY35" fmla="*/ 60684 h 193917"/>
                <a:gd name="connsiteX36" fmla="*/ 230643 w 272961"/>
                <a:gd name="connsiteY36" fmla="*/ 63469 h 193917"/>
                <a:gd name="connsiteX37" fmla="*/ 216125 w 272961"/>
                <a:gd name="connsiteY37" fmla="*/ 101254 h 193917"/>
                <a:gd name="connsiteX38" fmla="*/ 199497 w 272961"/>
                <a:gd name="connsiteY38" fmla="*/ 97017 h 193917"/>
                <a:gd name="connsiteX39" fmla="*/ 190037 w 272961"/>
                <a:gd name="connsiteY39" fmla="*/ 107201 h 193917"/>
                <a:gd name="connsiteX40" fmla="*/ 190122 w 272961"/>
                <a:gd name="connsiteY40" fmla="*/ 121855 h 193917"/>
                <a:gd name="connsiteX41" fmla="*/ 192795 w 272961"/>
                <a:gd name="connsiteY41" fmla="*/ 127976 h 193917"/>
                <a:gd name="connsiteX42" fmla="*/ 209676 w 272961"/>
                <a:gd name="connsiteY42" fmla="*/ 129849 h 193917"/>
                <a:gd name="connsiteX43" fmla="*/ 204634 w 272961"/>
                <a:gd name="connsiteY43" fmla="*/ 145809 h 193917"/>
                <a:gd name="connsiteX44" fmla="*/ 194753 w 272961"/>
                <a:gd name="connsiteY44" fmla="*/ 157390 h 193917"/>
                <a:gd name="connsiteX45" fmla="*/ 203285 w 272961"/>
                <a:gd name="connsiteY45" fmla="*/ 162826 h 193917"/>
                <a:gd name="connsiteX46" fmla="*/ 199055 w 272961"/>
                <a:gd name="connsiteY46" fmla="*/ 173173 h 193917"/>
                <a:gd name="connsiteX47" fmla="*/ 190064 w 272961"/>
                <a:gd name="connsiteY47" fmla="*/ 170303 h 193917"/>
                <a:gd name="connsiteX48" fmla="*/ 185600 w 272961"/>
                <a:gd name="connsiteY48" fmla="*/ 178298 h 193917"/>
                <a:gd name="connsiteX49" fmla="*/ 178383 w 272961"/>
                <a:gd name="connsiteY49" fmla="*/ 187810 h 193917"/>
                <a:gd name="connsiteX50" fmla="*/ 171739 w 272961"/>
                <a:gd name="connsiteY50" fmla="*/ 193808 h 193917"/>
                <a:gd name="connsiteX51" fmla="*/ 168188 w 272961"/>
                <a:gd name="connsiteY51" fmla="*/ 180924 h 193917"/>
                <a:gd name="connsiteX52" fmla="*/ 154840 w 272961"/>
                <a:gd name="connsiteY52" fmla="*/ 173343 h 193917"/>
                <a:gd name="connsiteX53" fmla="*/ 132344 w 272961"/>
                <a:gd name="connsiteY53" fmla="*/ 172536 h 193917"/>
                <a:gd name="connsiteX54" fmla="*/ 127430 w 272961"/>
                <a:gd name="connsiteY54" fmla="*/ 179499 h 193917"/>
                <a:gd name="connsiteX55" fmla="*/ 105000 w 272961"/>
                <a:gd name="connsiteY55" fmla="*/ 178427 h 193917"/>
                <a:gd name="connsiteX56" fmla="*/ 100385 w 272961"/>
                <a:gd name="connsiteY56" fmla="*/ 168402 h 193917"/>
                <a:gd name="connsiteX57" fmla="*/ 90770 w 272961"/>
                <a:gd name="connsiteY57" fmla="*/ 168626 h 193917"/>
                <a:gd name="connsiteX58" fmla="*/ 83252 w 272961"/>
                <a:gd name="connsiteY58" fmla="*/ 177284 h 193917"/>
                <a:gd name="connsiteX59" fmla="*/ 76347 w 272961"/>
                <a:gd name="connsiteY59" fmla="*/ 174726 h 193917"/>
                <a:gd name="connsiteX60" fmla="*/ 76720 w 272961"/>
                <a:gd name="connsiteY60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7854 w 272961"/>
                <a:gd name="connsiteY22" fmla="*/ 78631 h 193917"/>
                <a:gd name="connsiteX23" fmla="*/ 120510 w 272961"/>
                <a:gd name="connsiteY23" fmla="*/ 72799 h 193917"/>
                <a:gd name="connsiteX24" fmla="*/ 124613 w 272961"/>
                <a:gd name="connsiteY24" fmla="*/ 62825 h 193917"/>
                <a:gd name="connsiteX25" fmla="*/ 138140 w 272961"/>
                <a:gd name="connsiteY25" fmla="*/ 71010 h 193917"/>
                <a:gd name="connsiteX26" fmla="*/ 137879 w 272961"/>
                <a:gd name="connsiteY26" fmla="*/ 75803 h 193917"/>
                <a:gd name="connsiteX27" fmla="*/ 149424 w 272961"/>
                <a:gd name="connsiteY27" fmla="*/ 79677 h 193917"/>
                <a:gd name="connsiteX28" fmla="*/ 200990 w 272961"/>
                <a:gd name="connsiteY28" fmla="*/ 12890 h 193917"/>
                <a:gd name="connsiteX29" fmla="*/ 218180 w 272961"/>
                <a:gd name="connsiteY29" fmla="*/ 10069 h 193917"/>
                <a:gd name="connsiteX30" fmla="*/ 248560 w 272961"/>
                <a:gd name="connsiteY30" fmla="*/ 356 h 193917"/>
                <a:gd name="connsiteX31" fmla="*/ 254411 w 272961"/>
                <a:gd name="connsiteY31" fmla="*/ 4661 h 193917"/>
                <a:gd name="connsiteX32" fmla="*/ 252708 w 272961"/>
                <a:gd name="connsiteY32" fmla="*/ 16495 h 193917"/>
                <a:gd name="connsiteX33" fmla="*/ 264440 w 272961"/>
                <a:gd name="connsiteY33" fmla="*/ 27438 h 193917"/>
                <a:gd name="connsiteX34" fmla="*/ 272723 w 272961"/>
                <a:gd name="connsiteY34" fmla="*/ 41233 h 193917"/>
                <a:gd name="connsiteX35" fmla="*/ 254550 w 272961"/>
                <a:gd name="connsiteY35" fmla="*/ 60684 h 193917"/>
                <a:gd name="connsiteX36" fmla="*/ 230643 w 272961"/>
                <a:gd name="connsiteY36" fmla="*/ 63469 h 193917"/>
                <a:gd name="connsiteX37" fmla="*/ 216125 w 272961"/>
                <a:gd name="connsiteY37" fmla="*/ 101254 h 193917"/>
                <a:gd name="connsiteX38" fmla="*/ 199497 w 272961"/>
                <a:gd name="connsiteY38" fmla="*/ 97017 h 193917"/>
                <a:gd name="connsiteX39" fmla="*/ 190037 w 272961"/>
                <a:gd name="connsiteY39" fmla="*/ 107201 h 193917"/>
                <a:gd name="connsiteX40" fmla="*/ 190122 w 272961"/>
                <a:gd name="connsiteY40" fmla="*/ 121855 h 193917"/>
                <a:gd name="connsiteX41" fmla="*/ 192795 w 272961"/>
                <a:gd name="connsiteY41" fmla="*/ 127976 h 193917"/>
                <a:gd name="connsiteX42" fmla="*/ 209676 w 272961"/>
                <a:gd name="connsiteY42" fmla="*/ 129849 h 193917"/>
                <a:gd name="connsiteX43" fmla="*/ 204634 w 272961"/>
                <a:gd name="connsiteY43" fmla="*/ 145809 h 193917"/>
                <a:gd name="connsiteX44" fmla="*/ 194753 w 272961"/>
                <a:gd name="connsiteY44" fmla="*/ 157390 h 193917"/>
                <a:gd name="connsiteX45" fmla="*/ 203285 w 272961"/>
                <a:gd name="connsiteY45" fmla="*/ 162826 h 193917"/>
                <a:gd name="connsiteX46" fmla="*/ 199055 w 272961"/>
                <a:gd name="connsiteY46" fmla="*/ 173173 h 193917"/>
                <a:gd name="connsiteX47" fmla="*/ 190064 w 272961"/>
                <a:gd name="connsiteY47" fmla="*/ 170303 h 193917"/>
                <a:gd name="connsiteX48" fmla="*/ 185600 w 272961"/>
                <a:gd name="connsiteY48" fmla="*/ 178298 h 193917"/>
                <a:gd name="connsiteX49" fmla="*/ 178383 w 272961"/>
                <a:gd name="connsiteY49" fmla="*/ 187810 h 193917"/>
                <a:gd name="connsiteX50" fmla="*/ 171739 w 272961"/>
                <a:gd name="connsiteY50" fmla="*/ 193808 h 193917"/>
                <a:gd name="connsiteX51" fmla="*/ 168188 w 272961"/>
                <a:gd name="connsiteY51" fmla="*/ 180924 h 193917"/>
                <a:gd name="connsiteX52" fmla="*/ 154840 w 272961"/>
                <a:gd name="connsiteY52" fmla="*/ 173343 h 193917"/>
                <a:gd name="connsiteX53" fmla="*/ 132344 w 272961"/>
                <a:gd name="connsiteY53" fmla="*/ 172536 h 193917"/>
                <a:gd name="connsiteX54" fmla="*/ 127430 w 272961"/>
                <a:gd name="connsiteY54" fmla="*/ 179499 h 193917"/>
                <a:gd name="connsiteX55" fmla="*/ 105000 w 272961"/>
                <a:gd name="connsiteY55" fmla="*/ 178427 h 193917"/>
                <a:gd name="connsiteX56" fmla="*/ 100385 w 272961"/>
                <a:gd name="connsiteY56" fmla="*/ 168402 h 193917"/>
                <a:gd name="connsiteX57" fmla="*/ 90770 w 272961"/>
                <a:gd name="connsiteY57" fmla="*/ 168626 h 193917"/>
                <a:gd name="connsiteX58" fmla="*/ 83252 w 272961"/>
                <a:gd name="connsiteY58" fmla="*/ 177284 h 193917"/>
                <a:gd name="connsiteX59" fmla="*/ 76347 w 272961"/>
                <a:gd name="connsiteY59" fmla="*/ 174726 h 193917"/>
                <a:gd name="connsiteX60" fmla="*/ 76720 w 272961"/>
                <a:gd name="connsiteY60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7854 w 272961"/>
                <a:gd name="connsiteY22" fmla="*/ 78631 h 193917"/>
                <a:gd name="connsiteX23" fmla="*/ 120510 w 272961"/>
                <a:gd name="connsiteY23" fmla="*/ 72799 h 193917"/>
                <a:gd name="connsiteX24" fmla="*/ 124613 w 272961"/>
                <a:gd name="connsiteY24" fmla="*/ 62825 h 193917"/>
                <a:gd name="connsiteX25" fmla="*/ 138140 w 272961"/>
                <a:gd name="connsiteY25" fmla="*/ 71010 h 193917"/>
                <a:gd name="connsiteX26" fmla="*/ 137879 w 272961"/>
                <a:gd name="connsiteY26" fmla="*/ 75803 h 193917"/>
                <a:gd name="connsiteX27" fmla="*/ 155877 w 272961"/>
                <a:gd name="connsiteY27" fmla="*/ 46631 h 193917"/>
                <a:gd name="connsiteX28" fmla="*/ 200990 w 272961"/>
                <a:gd name="connsiteY28" fmla="*/ 12890 h 193917"/>
                <a:gd name="connsiteX29" fmla="*/ 218180 w 272961"/>
                <a:gd name="connsiteY29" fmla="*/ 10069 h 193917"/>
                <a:gd name="connsiteX30" fmla="*/ 248560 w 272961"/>
                <a:gd name="connsiteY30" fmla="*/ 356 h 193917"/>
                <a:gd name="connsiteX31" fmla="*/ 254411 w 272961"/>
                <a:gd name="connsiteY31" fmla="*/ 4661 h 193917"/>
                <a:gd name="connsiteX32" fmla="*/ 252708 w 272961"/>
                <a:gd name="connsiteY32" fmla="*/ 16495 h 193917"/>
                <a:gd name="connsiteX33" fmla="*/ 264440 w 272961"/>
                <a:gd name="connsiteY33" fmla="*/ 27438 h 193917"/>
                <a:gd name="connsiteX34" fmla="*/ 272723 w 272961"/>
                <a:gd name="connsiteY34" fmla="*/ 41233 h 193917"/>
                <a:gd name="connsiteX35" fmla="*/ 254550 w 272961"/>
                <a:gd name="connsiteY35" fmla="*/ 60684 h 193917"/>
                <a:gd name="connsiteX36" fmla="*/ 230643 w 272961"/>
                <a:gd name="connsiteY36" fmla="*/ 63469 h 193917"/>
                <a:gd name="connsiteX37" fmla="*/ 216125 w 272961"/>
                <a:gd name="connsiteY37" fmla="*/ 101254 h 193917"/>
                <a:gd name="connsiteX38" fmla="*/ 199497 w 272961"/>
                <a:gd name="connsiteY38" fmla="*/ 97017 h 193917"/>
                <a:gd name="connsiteX39" fmla="*/ 190037 w 272961"/>
                <a:gd name="connsiteY39" fmla="*/ 107201 h 193917"/>
                <a:gd name="connsiteX40" fmla="*/ 190122 w 272961"/>
                <a:gd name="connsiteY40" fmla="*/ 121855 h 193917"/>
                <a:gd name="connsiteX41" fmla="*/ 192795 w 272961"/>
                <a:gd name="connsiteY41" fmla="*/ 127976 h 193917"/>
                <a:gd name="connsiteX42" fmla="*/ 209676 w 272961"/>
                <a:gd name="connsiteY42" fmla="*/ 129849 h 193917"/>
                <a:gd name="connsiteX43" fmla="*/ 204634 w 272961"/>
                <a:gd name="connsiteY43" fmla="*/ 145809 h 193917"/>
                <a:gd name="connsiteX44" fmla="*/ 194753 w 272961"/>
                <a:gd name="connsiteY44" fmla="*/ 157390 h 193917"/>
                <a:gd name="connsiteX45" fmla="*/ 203285 w 272961"/>
                <a:gd name="connsiteY45" fmla="*/ 162826 h 193917"/>
                <a:gd name="connsiteX46" fmla="*/ 199055 w 272961"/>
                <a:gd name="connsiteY46" fmla="*/ 173173 h 193917"/>
                <a:gd name="connsiteX47" fmla="*/ 190064 w 272961"/>
                <a:gd name="connsiteY47" fmla="*/ 170303 h 193917"/>
                <a:gd name="connsiteX48" fmla="*/ 185600 w 272961"/>
                <a:gd name="connsiteY48" fmla="*/ 178298 h 193917"/>
                <a:gd name="connsiteX49" fmla="*/ 178383 w 272961"/>
                <a:gd name="connsiteY49" fmla="*/ 187810 h 193917"/>
                <a:gd name="connsiteX50" fmla="*/ 171739 w 272961"/>
                <a:gd name="connsiteY50" fmla="*/ 193808 h 193917"/>
                <a:gd name="connsiteX51" fmla="*/ 168188 w 272961"/>
                <a:gd name="connsiteY51" fmla="*/ 180924 h 193917"/>
                <a:gd name="connsiteX52" fmla="*/ 154840 w 272961"/>
                <a:gd name="connsiteY52" fmla="*/ 173343 h 193917"/>
                <a:gd name="connsiteX53" fmla="*/ 132344 w 272961"/>
                <a:gd name="connsiteY53" fmla="*/ 172536 h 193917"/>
                <a:gd name="connsiteX54" fmla="*/ 127430 w 272961"/>
                <a:gd name="connsiteY54" fmla="*/ 179499 h 193917"/>
                <a:gd name="connsiteX55" fmla="*/ 105000 w 272961"/>
                <a:gd name="connsiteY55" fmla="*/ 178427 h 193917"/>
                <a:gd name="connsiteX56" fmla="*/ 100385 w 272961"/>
                <a:gd name="connsiteY56" fmla="*/ 168402 h 193917"/>
                <a:gd name="connsiteX57" fmla="*/ 90770 w 272961"/>
                <a:gd name="connsiteY57" fmla="*/ 168626 h 193917"/>
                <a:gd name="connsiteX58" fmla="*/ 83252 w 272961"/>
                <a:gd name="connsiteY58" fmla="*/ 177284 h 193917"/>
                <a:gd name="connsiteX59" fmla="*/ 76347 w 272961"/>
                <a:gd name="connsiteY59" fmla="*/ 174726 h 193917"/>
                <a:gd name="connsiteX60" fmla="*/ 76720 w 272961"/>
                <a:gd name="connsiteY60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7854 w 272961"/>
                <a:gd name="connsiteY22" fmla="*/ 78631 h 193917"/>
                <a:gd name="connsiteX23" fmla="*/ 120510 w 272961"/>
                <a:gd name="connsiteY23" fmla="*/ 72799 h 193917"/>
                <a:gd name="connsiteX24" fmla="*/ 124613 w 272961"/>
                <a:gd name="connsiteY24" fmla="*/ 62825 h 193917"/>
                <a:gd name="connsiteX25" fmla="*/ 138140 w 272961"/>
                <a:gd name="connsiteY25" fmla="*/ 71010 h 193917"/>
                <a:gd name="connsiteX26" fmla="*/ 151650 w 272961"/>
                <a:gd name="connsiteY26" fmla="*/ 59951 h 193917"/>
                <a:gd name="connsiteX27" fmla="*/ 155877 w 272961"/>
                <a:gd name="connsiteY27" fmla="*/ 46631 h 193917"/>
                <a:gd name="connsiteX28" fmla="*/ 200990 w 272961"/>
                <a:gd name="connsiteY28" fmla="*/ 12890 h 193917"/>
                <a:gd name="connsiteX29" fmla="*/ 218180 w 272961"/>
                <a:gd name="connsiteY29" fmla="*/ 10069 h 193917"/>
                <a:gd name="connsiteX30" fmla="*/ 248560 w 272961"/>
                <a:gd name="connsiteY30" fmla="*/ 356 h 193917"/>
                <a:gd name="connsiteX31" fmla="*/ 254411 w 272961"/>
                <a:gd name="connsiteY31" fmla="*/ 4661 h 193917"/>
                <a:gd name="connsiteX32" fmla="*/ 252708 w 272961"/>
                <a:gd name="connsiteY32" fmla="*/ 16495 h 193917"/>
                <a:gd name="connsiteX33" fmla="*/ 264440 w 272961"/>
                <a:gd name="connsiteY33" fmla="*/ 27438 h 193917"/>
                <a:gd name="connsiteX34" fmla="*/ 272723 w 272961"/>
                <a:gd name="connsiteY34" fmla="*/ 41233 h 193917"/>
                <a:gd name="connsiteX35" fmla="*/ 254550 w 272961"/>
                <a:gd name="connsiteY35" fmla="*/ 60684 h 193917"/>
                <a:gd name="connsiteX36" fmla="*/ 230643 w 272961"/>
                <a:gd name="connsiteY36" fmla="*/ 63469 h 193917"/>
                <a:gd name="connsiteX37" fmla="*/ 216125 w 272961"/>
                <a:gd name="connsiteY37" fmla="*/ 101254 h 193917"/>
                <a:gd name="connsiteX38" fmla="*/ 199497 w 272961"/>
                <a:gd name="connsiteY38" fmla="*/ 97017 h 193917"/>
                <a:gd name="connsiteX39" fmla="*/ 190037 w 272961"/>
                <a:gd name="connsiteY39" fmla="*/ 107201 h 193917"/>
                <a:gd name="connsiteX40" fmla="*/ 190122 w 272961"/>
                <a:gd name="connsiteY40" fmla="*/ 121855 h 193917"/>
                <a:gd name="connsiteX41" fmla="*/ 192795 w 272961"/>
                <a:gd name="connsiteY41" fmla="*/ 127976 h 193917"/>
                <a:gd name="connsiteX42" fmla="*/ 209676 w 272961"/>
                <a:gd name="connsiteY42" fmla="*/ 129849 h 193917"/>
                <a:gd name="connsiteX43" fmla="*/ 204634 w 272961"/>
                <a:gd name="connsiteY43" fmla="*/ 145809 h 193917"/>
                <a:gd name="connsiteX44" fmla="*/ 194753 w 272961"/>
                <a:gd name="connsiteY44" fmla="*/ 157390 h 193917"/>
                <a:gd name="connsiteX45" fmla="*/ 203285 w 272961"/>
                <a:gd name="connsiteY45" fmla="*/ 162826 h 193917"/>
                <a:gd name="connsiteX46" fmla="*/ 199055 w 272961"/>
                <a:gd name="connsiteY46" fmla="*/ 173173 h 193917"/>
                <a:gd name="connsiteX47" fmla="*/ 190064 w 272961"/>
                <a:gd name="connsiteY47" fmla="*/ 170303 h 193917"/>
                <a:gd name="connsiteX48" fmla="*/ 185600 w 272961"/>
                <a:gd name="connsiteY48" fmla="*/ 178298 h 193917"/>
                <a:gd name="connsiteX49" fmla="*/ 178383 w 272961"/>
                <a:gd name="connsiteY49" fmla="*/ 187810 h 193917"/>
                <a:gd name="connsiteX50" fmla="*/ 171739 w 272961"/>
                <a:gd name="connsiteY50" fmla="*/ 193808 h 193917"/>
                <a:gd name="connsiteX51" fmla="*/ 168188 w 272961"/>
                <a:gd name="connsiteY51" fmla="*/ 180924 h 193917"/>
                <a:gd name="connsiteX52" fmla="*/ 154840 w 272961"/>
                <a:gd name="connsiteY52" fmla="*/ 173343 h 193917"/>
                <a:gd name="connsiteX53" fmla="*/ 132344 w 272961"/>
                <a:gd name="connsiteY53" fmla="*/ 172536 h 193917"/>
                <a:gd name="connsiteX54" fmla="*/ 127430 w 272961"/>
                <a:gd name="connsiteY54" fmla="*/ 179499 h 193917"/>
                <a:gd name="connsiteX55" fmla="*/ 105000 w 272961"/>
                <a:gd name="connsiteY55" fmla="*/ 178427 h 193917"/>
                <a:gd name="connsiteX56" fmla="*/ 100385 w 272961"/>
                <a:gd name="connsiteY56" fmla="*/ 168402 h 193917"/>
                <a:gd name="connsiteX57" fmla="*/ 90770 w 272961"/>
                <a:gd name="connsiteY57" fmla="*/ 168626 h 193917"/>
                <a:gd name="connsiteX58" fmla="*/ 83252 w 272961"/>
                <a:gd name="connsiteY58" fmla="*/ 177284 h 193917"/>
                <a:gd name="connsiteX59" fmla="*/ 76347 w 272961"/>
                <a:gd name="connsiteY59" fmla="*/ 174726 h 193917"/>
                <a:gd name="connsiteX60" fmla="*/ 76720 w 272961"/>
                <a:gd name="connsiteY60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7854 w 272961"/>
                <a:gd name="connsiteY22" fmla="*/ 78631 h 193917"/>
                <a:gd name="connsiteX23" fmla="*/ 120510 w 272961"/>
                <a:gd name="connsiteY23" fmla="*/ 72799 h 193917"/>
                <a:gd name="connsiteX24" fmla="*/ 124613 w 272961"/>
                <a:gd name="connsiteY24" fmla="*/ 62825 h 193917"/>
                <a:gd name="connsiteX25" fmla="*/ 136770 w 272961"/>
                <a:gd name="connsiteY25" fmla="*/ 61909 h 193917"/>
                <a:gd name="connsiteX26" fmla="*/ 151650 w 272961"/>
                <a:gd name="connsiteY26" fmla="*/ 59951 h 193917"/>
                <a:gd name="connsiteX27" fmla="*/ 155877 w 272961"/>
                <a:gd name="connsiteY27" fmla="*/ 46631 h 193917"/>
                <a:gd name="connsiteX28" fmla="*/ 200990 w 272961"/>
                <a:gd name="connsiteY28" fmla="*/ 12890 h 193917"/>
                <a:gd name="connsiteX29" fmla="*/ 218180 w 272961"/>
                <a:gd name="connsiteY29" fmla="*/ 10069 h 193917"/>
                <a:gd name="connsiteX30" fmla="*/ 248560 w 272961"/>
                <a:gd name="connsiteY30" fmla="*/ 356 h 193917"/>
                <a:gd name="connsiteX31" fmla="*/ 254411 w 272961"/>
                <a:gd name="connsiteY31" fmla="*/ 4661 h 193917"/>
                <a:gd name="connsiteX32" fmla="*/ 252708 w 272961"/>
                <a:gd name="connsiteY32" fmla="*/ 16495 h 193917"/>
                <a:gd name="connsiteX33" fmla="*/ 264440 w 272961"/>
                <a:gd name="connsiteY33" fmla="*/ 27438 h 193917"/>
                <a:gd name="connsiteX34" fmla="*/ 272723 w 272961"/>
                <a:gd name="connsiteY34" fmla="*/ 41233 h 193917"/>
                <a:gd name="connsiteX35" fmla="*/ 254550 w 272961"/>
                <a:gd name="connsiteY35" fmla="*/ 60684 h 193917"/>
                <a:gd name="connsiteX36" fmla="*/ 230643 w 272961"/>
                <a:gd name="connsiteY36" fmla="*/ 63469 h 193917"/>
                <a:gd name="connsiteX37" fmla="*/ 216125 w 272961"/>
                <a:gd name="connsiteY37" fmla="*/ 101254 h 193917"/>
                <a:gd name="connsiteX38" fmla="*/ 199497 w 272961"/>
                <a:gd name="connsiteY38" fmla="*/ 97017 h 193917"/>
                <a:gd name="connsiteX39" fmla="*/ 190037 w 272961"/>
                <a:gd name="connsiteY39" fmla="*/ 107201 h 193917"/>
                <a:gd name="connsiteX40" fmla="*/ 190122 w 272961"/>
                <a:gd name="connsiteY40" fmla="*/ 121855 h 193917"/>
                <a:gd name="connsiteX41" fmla="*/ 192795 w 272961"/>
                <a:gd name="connsiteY41" fmla="*/ 127976 h 193917"/>
                <a:gd name="connsiteX42" fmla="*/ 209676 w 272961"/>
                <a:gd name="connsiteY42" fmla="*/ 129849 h 193917"/>
                <a:gd name="connsiteX43" fmla="*/ 204634 w 272961"/>
                <a:gd name="connsiteY43" fmla="*/ 145809 h 193917"/>
                <a:gd name="connsiteX44" fmla="*/ 194753 w 272961"/>
                <a:gd name="connsiteY44" fmla="*/ 157390 h 193917"/>
                <a:gd name="connsiteX45" fmla="*/ 203285 w 272961"/>
                <a:gd name="connsiteY45" fmla="*/ 162826 h 193917"/>
                <a:gd name="connsiteX46" fmla="*/ 199055 w 272961"/>
                <a:gd name="connsiteY46" fmla="*/ 173173 h 193917"/>
                <a:gd name="connsiteX47" fmla="*/ 190064 w 272961"/>
                <a:gd name="connsiteY47" fmla="*/ 170303 h 193917"/>
                <a:gd name="connsiteX48" fmla="*/ 185600 w 272961"/>
                <a:gd name="connsiteY48" fmla="*/ 178298 h 193917"/>
                <a:gd name="connsiteX49" fmla="*/ 178383 w 272961"/>
                <a:gd name="connsiteY49" fmla="*/ 187810 h 193917"/>
                <a:gd name="connsiteX50" fmla="*/ 171739 w 272961"/>
                <a:gd name="connsiteY50" fmla="*/ 193808 h 193917"/>
                <a:gd name="connsiteX51" fmla="*/ 168188 w 272961"/>
                <a:gd name="connsiteY51" fmla="*/ 180924 h 193917"/>
                <a:gd name="connsiteX52" fmla="*/ 154840 w 272961"/>
                <a:gd name="connsiteY52" fmla="*/ 173343 h 193917"/>
                <a:gd name="connsiteX53" fmla="*/ 132344 w 272961"/>
                <a:gd name="connsiteY53" fmla="*/ 172536 h 193917"/>
                <a:gd name="connsiteX54" fmla="*/ 127430 w 272961"/>
                <a:gd name="connsiteY54" fmla="*/ 179499 h 193917"/>
                <a:gd name="connsiteX55" fmla="*/ 105000 w 272961"/>
                <a:gd name="connsiteY55" fmla="*/ 178427 h 193917"/>
                <a:gd name="connsiteX56" fmla="*/ 100385 w 272961"/>
                <a:gd name="connsiteY56" fmla="*/ 168402 h 193917"/>
                <a:gd name="connsiteX57" fmla="*/ 90770 w 272961"/>
                <a:gd name="connsiteY57" fmla="*/ 168626 h 193917"/>
                <a:gd name="connsiteX58" fmla="*/ 83252 w 272961"/>
                <a:gd name="connsiteY58" fmla="*/ 177284 h 193917"/>
                <a:gd name="connsiteX59" fmla="*/ 76347 w 272961"/>
                <a:gd name="connsiteY59" fmla="*/ 174726 h 193917"/>
                <a:gd name="connsiteX60" fmla="*/ 76720 w 272961"/>
                <a:gd name="connsiteY60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7854 w 272961"/>
                <a:gd name="connsiteY22" fmla="*/ 78631 h 193917"/>
                <a:gd name="connsiteX23" fmla="*/ 120510 w 272961"/>
                <a:gd name="connsiteY23" fmla="*/ 72799 h 193917"/>
                <a:gd name="connsiteX24" fmla="*/ 124613 w 272961"/>
                <a:gd name="connsiteY24" fmla="*/ 62825 h 193917"/>
                <a:gd name="connsiteX25" fmla="*/ 151650 w 272961"/>
                <a:gd name="connsiteY25" fmla="*/ 59951 h 193917"/>
                <a:gd name="connsiteX26" fmla="*/ 155877 w 272961"/>
                <a:gd name="connsiteY26" fmla="*/ 46631 h 193917"/>
                <a:gd name="connsiteX27" fmla="*/ 200990 w 272961"/>
                <a:gd name="connsiteY27" fmla="*/ 12890 h 193917"/>
                <a:gd name="connsiteX28" fmla="*/ 218180 w 272961"/>
                <a:gd name="connsiteY28" fmla="*/ 10069 h 193917"/>
                <a:gd name="connsiteX29" fmla="*/ 248560 w 272961"/>
                <a:gd name="connsiteY29" fmla="*/ 356 h 193917"/>
                <a:gd name="connsiteX30" fmla="*/ 254411 w 272961"/>
                <a:gd name="connsiteY30" fmla="*/ 4661 h 193917"/>
                <a:gd name="connsiteX31" fmla="*/ 252708 w 272961"/>
                <a:gd name="connsiteY31" fmla="*/ 16495 h 193917"/>
                <a:gd name="connsiteX32" fmla="*/ 264440 w 272961"/>
                <a:gd name="connsiteY32" fmla="*/ 27438 h 193917"/>
                <a:gd name="connsiteX33" fmla="*/ 272723 w 272961"/>
                <a:gd name="connsiteY33" fmla="*/ 41233 h 193917"/>
                <a:gd name="connsiteX34" fmla="*/ 254550 w 272961"/>
                <a:gd name="connsiteY34" fmla="*/ 60684 h 193917"/>
                <a:gd name="connsiteX35" fmla="*/ 230643 w 272961"/>
                <a:gd name="connsiteY35" fmla="*/ 63469 h 193917"/>
                <a:gd name="connsiteX36" fmla="*/ 216125 w 272961"/>
                <a:gd name="connsiteY36" fmla="*/ 101254 h 193917"/>
                <a:gd name="connsiteX37" fmla="*/ 199497 w 272961"/>
                <a:gd name="connsiteY37" fmla="*/ 97017 h 193917"/>
                <a:gd name="connsiteX38" fmla="*/ 190037 w 272961"/>
                <a:gd name="connsiteY38" fmla="*/ 107201 h 193917"/>
                <a:gd name="connsiteX39" fmla="*/ 190122 w 272961"/>
                <a:gd name="connsiteY39" fmla="*/ 121855 h 193917"/>
                <a:gd name="connsiteX40" fmla="*/ 192795 w 272961"/>
                <a:gd name="connsiteY40" fmla="*/ 127976 h 193917"/>
                <a:gd name="connsiteX41" fmla="*/ 209676 w 272961"/>
                <a:gd name="connsiteY41" fmla="*/ 129849 h 193917"/>
                <a:gd name="connsiteX42" fmla="*/ 204634 w 272961"/>
                <a:gd name="connsiteY42" fmla="*/ 145809 h 193917"/>
                <a:gd name="connsiteX43" fmla="*/ 194753 w 272961"/>
                <a:gd name="connsiteY43" fmla="*/ 157390 h 193917"/>
                <a:gd name="connsiteX44" fmla="*/ 203285 w 272961"/>
                <a:gd name="connsiteY44" fmla="*/ 162826 h 193917"/>
                <a:gd name="connsiteX45" fmla="*/ 199055 w 272961"/>
                <a:gd name="connsiteY45" fmla="*/ 173173 h 193917"/>
                <a:gd name="connsiteX46" fmla="*/ 190064 w 272961"/>
                <a:gd name="connsiteY46" fmla="*/ 170303 h 193917"/>
                <a:gd name="connsiteX47" fmla="*/ 185600 w 272961"/>
                <a:gd name="connsiteY47" fmla="*/ 178298 h 193917"/>
                <a:gd name="connsiteX48" fmla="*/ 178383 w 272961"/>
                <a:gd name="connsiteY48" fmla="*/ 187810 h 193917"/>
                <a:gd name="connsiteX49" fmla="*/ 171739 w 272961"/>
                <a:gd name="connsiteY49" fmla="*/ 193808 h 193917"/>
                <a:gd name="connsiteX50" fmla="*/ 168188 w 272961"/>
                <a:gd name="connsiteY50" fmla="*/ 180924 h 193917"/>
                <a:gd name="connsiteX51" fmla="*/ 154840 w 272961"/>
                <a:gd name="connsiteY51" fmla="*/ 173343 h 193917"/>
                <a:gd name="connsiteX52" fmla="*/ 132344 w 272961"/>
                <a:gd name="connsiteY52" fmla="*/ 172536 h 193917"/>
                <a:gd name="connsiteX53" fmla="*/ 127430 w 272961"/>
                <a:gd name="connsiteY53" fmla="*/ 179499 h 193917"/>
                <a:gd name="connsiteX54" fmla="*/ 105000 w 272961"/>
                <a:gd name="connsiteY54" fmla="*/ 178427 h 193917"/>
                <a:gd name="connsiteX55" fmla="*/ 100385 w 272961"/>
                <a:gd name="connsiteY55" fmla="*/ 168402 h 193917"/>
                <a:gd name="connsiteX56" fmla="*/ 90770 w 272961"/>
                <a:gd name="connsiteY56" fmla="*/ 168626 h 193917"/>
                <a:gd name="connsiteX57" fmla="*/ 83252 w 272961"/>
                <a:gd name="connsiteY57" fmla="*/ 177284 h 193917"/>
                <a:gd name="connsiteX58" fmla="*/ 76347 w 272961"/>
                <a:gd name="connsiteY58" fmla="*/ 174726 h 193917"/>
                <a:gd name="connsiteX59" fmla="*/ 76720 w 272961"/>
                <a:gd name="connsiteY59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7854 w 272961"/>
                <a:gd name="connsiteY22" fmla="*/ 78631 h 193917"/>
                <a:gd name="connsiteX23" fmla="*/ 120510 w 272961"/>
                <a:gd name="connsiteY23" fmla="*/ 72799 h 193917"/>
                <a:gd name="connsiteX24" fmla="*/ 133857 w 272961"/>
                <a:gd name="connsiteY24" fmla="*/ 61273 h 193917"/>
                <a:gd name="connsiteX25" fmla="*/ 151650 w 272961"/>
                <a:gd name="connsiteY25" fmla="*/ 59951 h 193917"/>
                <a:gd name="connsiteX26" fmla="*/ 155877 w 272961"/>
                <a:gd name="connsiteY26" fmla="*/ 46631 h 193917"/>
                <a:gd name="connsiteX27" fmla="*/ 200990 w 272961"/>
                <a:gd name="connsiteY27" fmla="*/ 12890 h 193917"/>
                <a:gd name="connsiteX28" fmla="*/ 218180 w 272961"/>
                <a:gd name="connsiteY28" fmla="*/ 10069 h 193917"/>
                <a:gd name="connsiteX29" fmla="*/ 248560 w 272961"/>
                <a:gd name="connsiteY29" fmla="*/ 356 h 193917"/>
                <a:gd name="connsiteX30" fmla="*/ 254411 w 272961"/>
                <a:gd name="connsiteY30" fmla="*/ 4661 h 193917"/>
                <a:gd name="connsiteX31" fmla="*/ 252708 w 272961"/>
                <a:gd name="connsiteY31" fmla="*/ 16495 h 193917"/>
                <a:gd name="connsiteX32" fmla="*/ 264440 w 272961"/>
                <a:gd name="connsiteY32" fmla="*/ 27438 h 193917"/>
                <a:gd name="connsiteX33" fmla="*/ 272723 w 272961"/>
                <a:gd name="connsiteY33" fmla="*/ 41233 h 193917"/>
                <a:gd name="connsiteX34" fmla="*/ 254550 w 272961"/>
                <a:gd name="connsiteY34" fmla="*/ 60684 h 193917"/>
                <a:gd name="connsiteX35" fmla="*/ 230643 w 272961"/>
                <a:gd name="connsiteY35" fmla="*/ 63469 h 193917"/>
                <a:gd name="connsiteX36" fmla="*/ 216125 w 272961"/>
                <a:gd name="connsiteY36" fmla="*/ 101254 h 193917"/>
                <a:gd name="connsiteX37" fmla="*/ 199497 w 272961"/>
                <a:gd name="connsiteY37" fmla="*/ 97017 h 193917"/>
                <a:gd name="connsiteX38" fmla="*/ 190037 w 272961"/>
                <a:gd name="connsiteY38" fmla="*/ 107201 h 193917"/>
                <a:gd name="connsiteX39" fmla="*/ 190122 w 272961"/>
                <a:gd name="connsiteY39" fmla="*/ 121855 h 193917"/>
                <a:gd name="connsiteX40" fmla="*/ 192795 w 272961"/>
                <a:gd name="connsiteY40" fmla="*/ 127976 h 193917"/>
                <a:gd name="connsiteX41" fmla="*/ 209676 w 272961"/>
                <a:gd name="connsiteY41" fmla="*/ 129849 h 193917"/>
                <a:gd name="connsiteX42" fmla="*/ 204634 w 272961"/>
                <a:gd name="connsiteY42" fmla="*/ 145809 h 193917"/>
                <a:gd name="connsiteX43" fmla="*/ 194753 w 272961"/>
                <a:gd name="connsiteY43" fmla="*/ 157390 h 193917"/>
                <a:gd name="connsiteX44" fmla="*/ 203285 w 272961"/>
                <a:gd name="connsiteY44" fmla="*/ 162826 h 193917"/>
                <a:gd name="connsiteX45" fmla="*/ 199055 w 272961"/>
                <a:gd name="connsiteY45" fmla="*/ 173173 h 193917"/>
                <a:gd name="connsiteX46" fmla="*/ 190064 w 272961"/>
                <a:gd name="connsiteY46" fmla="*/ 170303 h 193917"/>
                <a:gd name="connsiteX47" fmla="*/ 185600 w 272961"/>
                <a:gd name="connsiteY47" fmla="*/ 178298 h 193917"/>
                <a:gd name="connsiteX48" fmla="*/ 178383 w 272961"/>
                <a:gd name="connsiteY48" fmla="*/ 187810 h 193917"/>
                <a:gd name="connsiteX49" fmla="*/ 171739 w 272961"/>
                <a:gd name="connsiteY49" fmla="*/ 193808 h 193917"/>
                <a:gd name="connsiteX50" fmla="*/ 168188 w 272961"/>
                <a:gd name="connsiteY50" fmla="*/ 180924 h 193917"/>
                <a:gd name="connsiteX51" fmla="*/ 154840 w 272961"/>
                <a:gd name="connsiteY51" fmla="*/ 173343 h 193917"/>
                <a:gd name="connsiteX52" fmla="*/ 132344 w 272961"/>
                <a:gd name="connsiteY52" fmla="*/ 172536 h 193917"/>
                <a:gd name="connsiteX53" fmla="*/ 127430 w 272961"/>
                <a:gd name="connsiteY53" fmla="*/ 179499 h 193917"/>
                <a:gd name="connsiteX54" fmla="*/ 105000 w 272961"/>
                <a:gd name="connsiteY54" fmla="*/ 178427 h 193917"/>
                <a:gd name="connsiteX55" fmla="*/ 100385 w 272961"/>
                <a:gd name="connsiteY55" fmla="*/ 168402 h 193917"/>
                <a:gd name="connsiteX56" fmla="*/ 90770 w 272961"/>
                <a:gd name="connsiteY56" fmla="*/ 168626 h 193917"/>
                <a:gd name="connsiteX57" fmla="*/ 83252 w 272961"/>
                <a:gd name="connsiteY57" fmla="*/ 177284 h 193917"/>
                <a:gd name="connsiteX58" fmla="*/ 76347 w 272961"/>
                <a:gd name="connsiteY58" fmla="*/ 174726 h 193917"/>
                <a:gd name="connsiteX59" fmla="*/ 76720 w 272961"/>
                <a:gd name="connsiteY59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7854 w 272961"/>
                <a:gd name="connsiteY22" fmla="*/ 78631 h 193917"/>
                <a:gd name="connsiteX23" fmla="*/ 117207 w 272961"/>
                <a:gd name="connsiteY23" fmla="*/ 38515 h 193917"/>
                <a:gd name="connsiteX24" fmla="*/ 133857 w 272961"/>
                <a:gd name="connsiteY24" fmla="*/ 61273 h 193917"/>
                <a:gd name="connsiteX25" fmla="*/ 151650 w 272961"/>
                <a:gd name="connsiteY25" fmla="*/ 59951 h 193917"/>
                <a:gd name="connsiteX26" fmla="*/ 155877 w 272961"/>
                <a:gd name="connsiteY26" fmla="*/ 46631 h 193917"/>
                <a:gd name="connsiteX27" fmla="*/ 200990 w 272961"/>
                <a:gd name="connsiteY27" fmla="*/ 12890 h 193917"/>
                <a:gd name="connsiteX28" fmla="*/ 218180 w 272961"/>
                <a:gd name="connsiteY28" fmla="*/ 10069 h 193917"/>
                <a:gd name="connsiteX29" fmla="*/ 248560 w 272961"/>
                <a:gd name="connsiteY29" fmla="*/ 356 h 193917"/>
                <a:gd name="connsiteX30" fmla="*/ 254411 w 272961"/>
                <a:gd name="connsiteY30" fmla="*/ 4661 h 193917"/>
                <a:gd name="connsiteX31" fmla="*/ 252708 w 272961"/>
                <a:gd name="connsiteY31" fmla="*/ 16495 h 193917"/>
                <a:gd name="connsiteX32" fmla="*/ 264440 w 272961"/>
                <a:gd name="connsiteY32" fmla="*/ 27438 h 193917"/>
                <a:gd name="connsiteX33" fmla="*/ 272723 w 272961"/>
                <a:gd name="connsiteY33" fmla="*/ 41233 h 193917"/>
                <a:gd name="connsiteX34" fmla="*/ 254550 w 272961"/>
                <a:gd name="connsiteY34" fmla="*/ 60684 h 193917"/>
                <a:gd name="connsiteX35" fmla="*/ 230643 w 272961"/>
                <a:gd name="connsiteY35" fmla="*/ 63469 h 193917"/>
                <a:gd name="connsiteX36" fmla="*/ 216125 w 272961"/>
                <a:gd name="connsiteY36" fmla="*/ 101254 h 193917"/>
                <a:gd name="connsiteX37" fmla="*/ 199497 w 272961"/>
                <a:gd name="connsiteY37" fmla="*/ 97017 h 193917"/>
                <a:gd name="connsiteX38" fmla="*/ 190037 w 272961"/>
                <a:gd name="connsiteY38" fmla="*/ 107201 h 193917"/>
                <a:gd name="connsiteX39" fmla="*/ 190122 w 272961"/>
                <a:gd name="connsiteY39" fmla="*/ 121855 h 193917"/>
                <a:gd name="connsiteX40" fmla="*/ 192795 w 272961"/>
                <a:gd name="connsiteY40" fmla="*/ 127976 h 193917"/>
                <a:gd name="connsiteX41" fmla="*/ 209676 w 272961"/>
                <a:gd name="connsiteY41" fmla="*/ 129849 h 193917"/>
                <a:gd name="connsiteX42" fmla="*/ 204634 w 272961"/>
                <a:gd name="connsiteY42" fmla="*/ 145809 h 193917"/>
                <a:gd name="connsiteX43" fmla="*/ 194753 w 272961"/>
                <a:gd name="connsiteY43" fmla="*/ 157390 h 193917"/>
                <a:gd name="connsiteX44" fmla="*/ 203285 w 272961"/>
                <a:gd name="connsiteY44" fmla="*/ 162826 h 193917"/>
                <a:gd name="connsiteX45" fmla="*/ 199055 w 272961"/>
                <a:gd name="connsiteY45" fmla="*/ 173173 h 193917"/>
                <a:gd name="connsiteX46" fmla="*/ 190064 w 272961"/>
                <a:gd name="connsiteY46" fmla="*/ 170303 h 193917"/>
                <a:gd name="connsiteX47" fmla="*/ 185600 w 272961"/>
                <a:gd name="connsiteY47" fmla="*/ 178298 h 193917"/>
                <a:gd name="connsiteX48" fmla="*/ 178383 w 272961"/>
                <a:gd name="connsiteY48" fmla="*/ 187810 h 193917"/>
                <a:gd name="connsiteX49" fmla="*/ 171739 w 272961"/>
                <a:gd name="connsiteY49" fmla="*/ 193808 h 193917"/>
                <a:gd name="connsiteX50" fmla="*/ 168188 w 272961"/>
                <a:gd name="connsiteY50" fmla="*/ 180924 h 193917"/>
                <a:gd name="connsiteX51" fmla="*/ 154840 w 272961"/>
                <a:gd name="connsiteY51" fmla="*/ 173343 h 193917"/>
                <a:gd name="connsiteX52" fmla="*/ 132344 w 272961"/>
                <a:gd name="connsiteY52" fmla="*/ 172536 h 193917"/>
                <a:gd name="connsiteX53" fmla="*/ 127430 w 272961"/>
                <a:gd name="connsiteY53" fmla="*/ 179499 h 193917"/>
                <a:gd name="connsiteX54" fmla="*/ 105000 w 272961"/>
                <a:gd name="connsiteY54" fmla="*/ 178427 h 193917"/>
                <a:gd name="connsiteX55" fmla="*/ 100385 w 272961"/>
                <a:gd name="connsiteY55" fmla="*/ 168402 h 193917"/>
                <a:gd name="connsiteX56" fmla="*/ 90770 w 272961"/>
                <a:gd name="connsiteY56" fmla="*/ 168626 h 193917"/>
                <a:gd name="connsiteX57" fmla="*/ 83252 w 272961"/>
                <a:gd name="connsiteY57" fmla="*/ 177284 h 193917"/>
                <a:gd name="connsiteX58" fmla="*/ 76347 w 272961"/>
                <a:gd name="connsiteY58" fmla="*/ 174726 h 193917"/>
                <a:gd name="connsiteX59" fmla="*/ 76720 w 272961"/>
                <a:gd name="connsiteY59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110402 w 272961"/>
                <a:gd name="connsiteY21" fmla="*/ 85016 h 193917"/>
                <a:gd name="connsiteX22" fmla="*/ 112311 w 272961"/>
                <a:gd name="connsiteY22" fmla="*/ 46745 h 193917"/>
                <a:gd name="connsiteX23" fmla="*/ 117207 w 272961"/>
                <a:gd name="connsiteY23" fmla="*/ 38515 h 193917"/>
                <a:gd name="connsiteX24" fmla="*/ 133857 w 272961"/>
                <a:gd name="connsiteY24" fmla="*/ 61273 h 193917"/>
                <a:gd name="connsiteX25" fmla="*/ 151650 w 272961"/>
                <a:gd name="connsiteY25" fmla="*/ 59951 h 193917"/>
                <a:gd name="connsiteX26" fmla="*/ 155877 w 272961"/>
                <a:gd name="connsiteY26" fmla="*/ 46631 h 193917"/>
                <a:gd name="connsiteX27" fmla="*/ 200990 w 272961"/>
                <a:gd name="connsiteY27" fmla="*/ 12890 h 193917"/>
                <a:gd name="connsiteX28" fmla="*/ 218180 w 272961"/>
                <a:gd name="connsiteY28" fmla="*/ 10069 h 193917"/>
                <a:gd name="connsiteX29" fmla="*/ 248560 w 272961"/>
                <a:gd name="connsiteY29" fmla="*/ 356 h 193917"/>
                <a:gd name="connsiteX30" fmla="*/ 254411 w 272961"/>
                <a:gd name="connsiteY30" fmla="*/ 4661 h 193917"/>
                <a:gd name="connsiteX31" fmla="*/ 252708 w 272961"/>
                <a:gd name="connsiteY31" fmla="*/ 16495 h 193917"/>
                <a:gd name="connsiteX32" fmla="*/ 264440 w 272961"/>
                <a:gd name="connsiteY32" fmla="*/ 27438 h 193917"/>
                <a:gd name="connsiteX33" fmla="*/ 272723 w 272961"/>
                <a:gd name="connsiteY33" fmla="*/ 41233 h 193917"/>
                <a:gd name="connsiteX34" fmla="*/ 254550 w 272961"/>
                <a:gd name="connsiteY34" fmla="*/ 60684 h 193917"/>
                <a:gd name="connsiteX35" fmla="*/ 230643 w 272961"/>
                <a:gd name="connsiteY35" fmla="*/ 63469 h 193917"/>
                <a:gd name="connsiteX36" fmla="*/ 216125 w 272961"/>
                <a:gd name="connsiteY36" fmla="*/ 101254 h 193917"/>
                <a:gd name="connsiteX37" fmla="*/ 199497 w 272961"/>
                <a:gd name="connsiteY37" fmla="*/ 97017 h 193917"/>
                <a:gd name="connsiteX38" fmla="*/ 190037 w 272961"/>
                <a:gd name="connsiteY38" fmla="*/ 107201 h 193917"/>
                <a:gd name="connsiteX39" fmla="*/ 190122 w 272961"/>
                <a:gd name="connsiteY39" fmla="*/ 121855 h 193917"/>
                <a:gd name="connsiteX40" fmla="*/ 192795 w 272961"/>
                <a:gd name="connsiteY40" fmla="*/ 127976 h 193917"/>
                <a:gd name="connsiteX41" fmla="*/ 209676 w 272961"/>
                <a:gd name="connsiteY41" fmla="*/ 129849 h 193917"/>
                <a:gd name="connsiteX42" fmla="*/ 204634 w 272961"/>
                <a:gd name="connsiteY42" fmla="*/ 145809 h 193917"/>
                <a:gd name="connsiteX43" fmla="*/ 194753 w 272961"/>
                <a:gd name="connsiteY43" fmla="*/ 157390 h 193917"/>
                <a:gd name="connsiteX44" fmla="*/ 203285 w 272961"/>
                <a:gd name="connsiteY44" fmla="*/ 162826 h 193917"/>
                <a:gd name="connsiteX45" fmla="*/ 199055 w 272961"/>
                <a:gd name="connsiteY45" fmla="*/ 173173 h 193917"/>
                <a:gd name="connsiteX46" fmla="*/ 190064 w 272961"/>
                <a:gd name="connsiteY46" fmla="*/ 170303 h 193917"/>
                <a:gd name="connsiteX47" fmla="*/ 185600 w 272961"/>
                <a:gd name="connsiteY47" fmla="*/ 178298 h 193917"/>
                <a:gd name="connsiteX48" fmla="*/ 178383 w 272961"/>
                <a:gd name="connsiteY48" fmla="*/ 187810 h 193917"/>
                <a:gd name="connsiteX49" fmla="*/ 171739 w 272961"/>
                <a:gd name="connsiteY49" fmla="*/ 193808 h 193917"/>
                <a:gd name="connsiteX50" fmla="*/ 168188 w 272961"/>
                <a:gd name="connsiteY50" fmla="*/ 180924 h 193917"/>
                <a:gd name="connsiteX51" fmla="*/ 154840 w 272961"/>
                <a:gd name="connsiteY51" fmla="*/ 173343 h 193917"/>
                <a:gd name="connsiteX52" fmla="*/ 132344 w 272961"/>
                <a:gd name="connsiteY52" fmla="*/ 172536 h 193917"/>
                <a:gd name="connsiteX53" fmla="*/ 127430 w 272961"/>
                <a:gd name="connsiteY53" fmla="*/ 179499 h 193917"/>
                <a:gd name="connsiteX54" fmla="*/ 105000 w 272961"/>
                <a:gd name="connsiteY54" fmla="*/ 178427 h 193917"/>
                <a:gd name="connsiteX55" fmla="*/ 100385 w 272961"/>
                <a:gd name="connsiteY55" fmla="*/ 168402 h 193917"/>
                <a:gd name="connsiteX56" fmla="*/ 90770 w 272961"/>
                <a:gd name="connsiteY56" fmla="*/ 168626 h 193917"/>
                <a:gd name="connsiteX57" fmla="*/ 83252 w 272961"/>
                <a:gd name="connsiteY57" fmla="*/ 177284 h 193917"/>
                <a:gd name="connsiteX58" fmla="*/ 76347 w 272961"/>
                <a:gd name="connsiteY58" fmla="*/ 174726 h 193917"/>
                <a:gd name="connsiteX59" fmla="*/ 76720 w 272961"/>
                <a:gd name="connsiteY59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107666 w 272961"/>
                <a:gd name="connsiteY20" fmla="*/ 88990 h 193917"/>
                <a:gd name="connsiteX21" fmla="*/ 91022 w 272961"/>
                <a:gd name="connsiteY21" fmla="*/ 52368 h 193917"/>
                <a:gd name="connsiteX22" fmla="*/ 112311 w 272961"/>
                <a:gd name="connsiteY22" fmla="*/ 46745 h 193917"/>
                <a:gd name="connsiteX23" fmla="*/ 117207 w 272961"/>
                <a:gd name="connsiteY23" fmla="*/ 38515 h 193917"/>
                <a:gd name="connsiteX24" fmla="*/ 133857 w 272961"/>
                <a:gd name="connsiteY24" fmla="*/ 61273 h 193917"/>
                <a:gd name="connsiteX25" fmla="*/ 151650 w 272961"/>
                <a:gd name="connsiteY25" fmla="*/ 59951 h 193917"/>
                <a:gd name="connsiteX26" fmla="*/ 155877 w 272961"/>
                <a:gd name="connsiteY26" fmla="*/ 46631 h 193917"/>
                <a:gd name="connsiteX27" fmla="*/ 200990 w 272961"/>
                <a:gd name="connsiteY27" fmla="*/ 12890 h 193917"/>
                <a:gd name="connsiteX28" fmla="*/ 218180 w 272961"/>
                <a:gd name="connsiteY28" fmla="*/ 10069 h 193917"/>
                <a:gd name="connsiteX29" fmla="*/ 248560 w 272961"/>
                <a:gd name="connsiteY29" fmla="*/ 356 h 193917"/>
                <a:gd name="connsiteX30" fmla="*/ 254411 w 272961"/>
                <a:gd name="connsiteY30" fmla="*/ 4661 h 193917"/>
                <a:gd name="connsiteX31" fmla="*/ 252708 w 272961"/>
                <a:gd name="connsiteY31" fmla="*/ 16495 h 193917"/>
                <a:gd name="connsiteX32" fmla="*/ 264440 w 272961"/>
                <a:gd name="connsiteY32" fmla="*/ 27438 h 193917"/>
                <a:gd name="connsiteX33" fmla="*/ 272723 w 272961"/>
                <a:gd name="connsiteY33" fmla="*/ 41233 h 193917"/>
                <a:gd name="connsiteX34" fmla="*/ 254550 w 272961"/>
                <a:gd name="connsiteY34" fmla="*/ 60684 h 193917"/>
                <a:gd name="connsiteX35" fmla="*/ 230643 w 272961"/>
                <a:gd name="connsiteY35" fmla="*/ 63469 h 193917"/>
                <a:gd name="connsiteX36" fmla="*/ 216125 w 272961"/>
                <a:gd name="connsiteY36" fmla="*/ 101254 h 193917"/>
                <a:gd name="connsiteX37" fmla="*/ 199497 w 272961"/>
                <a:gd name="connsiteY37" fmla="*/ 97017 h 193917"/>
                <a:gd name="connsiteX38" fmla="*/ 190037 w 272961"/>
                <a:gd name="connsiteY38" fmla="*/ 107201 h 193917"/>
                <a:gd name="connsiteX39" fmla="*/ 190122 w 272961"/>
                <a:gd name="connsiteY39" fmla="*/ 121855 h 193917"/>
                <a:gd name="connsiteX40" fmla="*/ 192795 w 272961"/>
                <a:gd name="connsiteY40" fmla="*/ 127976 h 193917"/>
                <a:gd name="connsiteX41" fmla="*/ 209676 w 272961"/>
                <a:gd name="connsiteY41" fmla="*/ 129849 h 193917"/>
                <a:gd name="connsiteX42" fmla="*/ 204634 w 272961"/>
                <a:gd name="connsiteY42" fmla="*/ 145809 h 193917"/>
                <a:gd name="connsiteX43" fmla="*/ 194753 w 272961"/>
                <a:gd name="connsiteY43" fmla="*/ 157390 h 193917"/>
                <a:gd name="connsiteX44" fmla="*/ 203285 w 272961"/>
                <a:gd name="connsiteY44" fmla="*/ 162826 h 193917"/>
                <a:gd name="connsiteX45" fmla="*/ 199055 w 272961"/>
                <a:gd name="connsiteY45" fmla="*/ 173173 h 193917"/>
                <a:gd name="connsiteX46" fmla="*/ 190064 w 272961"/>
                <a:gd name="connsiteY46" fmla="*/ 170303 h 193917"/>
                <a:gd name="connsiteX47" fmla="*/ 185600 w 272961"/>
                <a:gd name="connsiteY47" fmla="*/ 178298 h 193917"/>
                <a:gd name="connsiteX48" fmla="*/ 178383 w 272961"/>
                <a:gd name="connsiteY48" fmla="*/ 187810 h 193917"/>
                <a:gd name="connsiteX49" fmla="*/ 171739 w 272961"/>
                <a:gd name="connsiteY49" fmla="*/ 193808 h 193917"/>
                <a:gd name="connsiteX50" fmla="*/ 168188 w 272961"/>
                <a:gd name="connsiteY50" fmla="*/ 180924 h 193917"/>
                <a:gd name="connsiteX51" fmla="*/ 154840 w 272961"/>
                <a:gd name="connsiteY51" fmla="*/ 173343 h 193917"/>
                <a:gd name="connsiteX52" fmla="*/ 132344 w 272961"/>
                <a:gd name="connsiteY52" fmla="*/ 172536 h 193917"/>
                <a:gd name="connsiteX53" fmla="*/ 127430 w 272961"/>
                <a:gd name="connsiteY53" fmla="*/ 179499 h 193917"/>
                <a:gd name="connsiteX54" fmla="*/ 105000 w 272961"/>
                <a:gd name="connsiteY54" fmla="*/ 178427 h 193917"/>
                <a:gd name="connsiteX55" fmla="*/ 100385 w 272961"/>
                <a:gd name="connsiteY55" fmla="*/ 168402 h 193917"/>
                <a:gd name="connsiteX56" fmla="*/ 90770 w 272961"/>
                <a:gd name="connsiteY56" fmla="*/ 168626 h 193917"/>
                <a:gd name="connsiteX57" fmla="*/ 83252 w 272961"/>
                <a:gd name="connsiteY57" fmla="*/ 177284 h 193917"/>
                <a:gd name="connsiteX58" fmla="*/ 76347 w 272961"/>
                <a:gd name="connsiteY58" fmla="*/ 174726 h 193917"/>
                <a:gd name="connsiteX59" fmla="*/ 76720 w 272961"/>
                <a:gd name="connsiteY59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7975 w 272961"/>
                <a:gd name="connsiteY19" fmla="*/ 90005 h 193917"/>
                <a:gd name="connsiteX20" fmla="*/ 91022 w 272961"/>
                <a:gd name="connsiteY20" fmla="*/ 52368 h 193917"/>
                <a:gd name="connsiteX21" fmla="*/ 112311 w 272961"/>
                <a:gd name="connsiteY21" fmla="*/ 46745 h 193917"/>
                <a:gd name="connsiteX22" fmla="*/ 117207 w 272961"/>
                <a:gd name="connsiteY22" fmla="*/ 38515 h 193917"/>
                <a:gd name="connsiteX23" fmla="*/ 133857 w 272961"/>
                <a:gd name="connsiteY23" fmla="*/ 61273 h 193917"/>
                <a:gd name="connsiteX24" fmla="*/ 151650 w 272961"/>
                <a:gd name="connsiteY24" fmla="*/ 59951 h 193917"/>
                <a:gd name="connsiteX25" fmla="*/ 155877 w 272961"/>
                <a:gd name="connsiteY25" fmla="*/ 46631 h 193917"/>
                <a:gd name="connsiteX26" fmla="*/ 200990 w 272961"/>
                <a:gd name="connsiteY26" fmla="*/ 12890 h 193917"/>
                <a:gd name="connsiteX27" fmla="*/ 218180 w 272961"/>
                <a:gd name="connsiteY27" fmla="*/ 10069 h 193917"/>
                <a:gd name="connsiteX28" fmla="*/ 248560 w 272961"/>
                <a:gd name="connsiteY28" fmla="*/ 356 h 193917"/>
                <a:gd name="connsiteX29" fmla="*/ 254411 w 272961"/>
                <a:gd name="connsiteY29" fmla="*/ 4661 h 193917"/>
                <a:gd name="connsiteX30" fmla="*/ 252708 w 272961"/>
                <a:gd name="connsiteY30" fmla="*/ 16495 h 193917"/>
                <a:gd name="connsiteX31" fmla="*/ 264440 w 272961"/>
                <a:gd name="connsiteY31" fmla="*/ 27438 h 193917"/>
                <a:gd name="connsiteX32" fmla="*/ 272723 w 272961"/>
                <a:gd name="connsiteY32" fmla="*/ 41233 h 193917"/>
                <a:gd name="connsiteX33" fmla="*/ 254550 w 272961"/>
                <a:gd name="connsiteY33" fmla="*/ 60684 h 193917"/>
                <a:gd name="connsiteX34" fmla="*/ 230643 w 272961"/>
                <a:gd name="connsiteY34" fmla="*/ 63469 h 193917"/>
                <a:gd name="connsiteX35" fmla="*/ 216125 w 272961"/>
                <a:gd name="connsiteY35" fmla="*/ 101254 h 193917"/>
                <a:gd name="connsiteX36" fmla="*/ 199497 w 272961"/>
                <a:gd name="connsiteY36" fmla="*/ 97017 h 193917"/>
                <a:gd name="connsiteX37" fmla="*/ 190037 w 272961"/>
                <a:gd name="connsiteY37" fmla="*/ 107201 h 193917"/>
                <a:gd name="connsiteX38" fmla="*/ 190122 w 272961"/>
                <a:gd name="connsiteY38" fmla="*/ 121855 h 193917"/>
                <a:gd name="connsiteX39" fmla="*/ 192795 w 272961"/>
                <a:gd name="connsiteY39" fmla="*/ 127976 h 193917"/>
                <a:gd name="connsiteX40" fmla="*/ 209676 w 272961"/>
                <a:gd name="connsiteY40" fmla="*/ 129849 h 193917"/>
                <a:gd name="connsiteX41" fmla="*/ 204634 w 272961"/>
                <a:gd name="connsiteY41" fmla="*/ 145809 h 193917"/>
                <a:gd name="connsiteX42" fmla="*/ 194753 w 272961"/>
                <a:gd name="connsiteY42" fmla="*/ 157390 h 193917"/>
                <a:gd name="connsiteX43" fmla="*/ 203285 w 272961"/>
                <a:gd name="connsiteY43" fmla="*/ 162826 h 193917"/>
                <a:gd name="connsiteX44" fmla="*/ 199055 w 272961"/>
                <a:gd name="connsiteY44" fmla="*/ 173173 h 193917"/>
                <a:gd name="connsiteX45" fmla="*/ 190064 w 272961"/>
                <a:gd name="connsiteY45" fmla="*/ 170303 h 193917"/>
                <a:gd name="connsiteX46" fmla="*/ 185600 w 272961"/>
                <a:gd name="connsiteY46" fmla="*/ 178298 h 193917"/>
                <a:gd name="connsiteX47" fmla="*/ 178383 w 272961"/>
                <a:gd name="connsiteY47" fmla="*/ 187810 h 193917"/>
                <a:gd name="connsiteX48" fmla="*/ 171739 w 272961"/>
                <a:gd name="connsiteY48" fmla="*/ 193808 h 193917"/>
                <a:gd name="connsiteX49" fmla="*/ 168188 w 272961"/>
                <a:gd name="connsiteY49" fmla="*/ 180924 h 193917"/>
                <a:gd name="connsiteX50" fmla="*/ 154840 w 272961"/>
                <a:gd name="connsiteY50" fmla="*/ 173343 h 193917"/>
                <a:gd name="connsiteX51" fmla="*/ 132344 w 272961"/>
                <a:gd name="connsiteY51" fmla="*/ 172536 h 193917"/>
                <a:gd name="connsiteX52" fmla="*/ 127430 w 272961"/>
                <a:gd name="connsiteY52" fmla="*/ 179499 h 193917"/>
                <a:gd name="connsiteX53" fmla="*/ 105000 w 272961"/>
                <a:gd name="connsiteY53" fmla="*/ 178427 h 193917"/>
                <a:gd name="connsiteX54" fmla="*/ 100385 w 272961"/>
                <a:gd name="connsiteY54" fmla="*/ 168402 h 193917"/>
                <a:gd name="connsiteX55" fmla="*/ 90770 w 272961"/>
                <a:gd name="connsiteY55" fmla="*/ 168626 h 193917"/>
                <a:gd name="connsiteX56" fmla="*/ 83252 w 272961"/>
                <a:gd name="connsiteY56" fmla="*/ 177284 h 193917"/>
                <a:gd name="connsiteX57" fmla="*/ 76347 w 272961"/>
                <a:gd name="connsiteY57" fmla="*/ 174726 h 193917"/>
                <a:gd name="connsiteX58" fmla="*/ 76720 w 272961"/>
                <a:gd name="connsiteY58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2103 w 272961"/>
                <a:gd name="connsiteY14" fmla="*/ 109513 h 193917"/>
                <a:gd name="connsiteX15" fmla="*/ 88069 w 272961"/>
                <a:gd name="connsiteY15" fmla="*/ 110480 h 193917"/>
                <a:gd name="connsiteX16" fmla="*/ 94331 w 272961"/>
                <a:gd name="connsiteY16" fmla="*/ 113079 h 193917"/>
                <a:gd name="connsiteX17" fmla="*/ 96497 w 272961"/>
                <a:gd name="connsiteY17" fmla="*/ 105814 h 193917"/>
                <a:gd name="connsiteX18" fmla="*/ 88937 w 272961"/>
                <a:gd name="connsiteY18" fmla="*/ 101472 h 193917"/>
                <a:gd name="connsiteX19" fmla="*/ 91022 w 272961"/>
                <a:gd name="connsiteY19" fmla="*/ 52368 h 193917"/>
                <a:gd name="connsiteX20" fmla="*/ 112311 w 272961"/>
                <a:gd name="connsiteY20" fmla="*/ 46745 h 193917"/>
                <a:gd name="connsiteX21" fmla="*/ 117207 w 272961"/>
                <a:gd name="connsiteY21" fmla="*/ 38515 h 193917"/>
                <a:gd name="connsiteX22" fmla="*/ 133857 w 272961"/>
                <a:gd name="connsiteY22" fmla="*/ 61273 h 193917"/>
                <a:gd name="connsiteX23" fmla="*/ 151650 w 272961"/>
                <a:gd name="connsiteY23" fmla="*/ 59951 h 193917"/>
                <a:gd name="connsiteX24" fmla="*/ 155877 w 272961"/>
                <a:gd name="connsiteY24" fmla="*/ 46631 h 193917"/>
                <a:gd name="connsiteX25" fmla="*/ 200990 w 272961"/>
                <a:gd name="connsiteY25" fmla="*/ 12890 h 193917"/>
                <a:gd name="connsiteX26" fmla="*/ 218180 w 272961"/>
                <a:gd name="connsiteY26" fmla="*/ 10069 h 193917"/>
                <a:gd name="connsiteX27" fmla="*/ 248560 w 272961"/>
                <a:gd name="connsiteY27" fmla="*/ 356 h 193917"/>
                <a:gd name="connsiteX28" fmla="*/ 254411 w 272961"/>
                <a:gd name="connsiteY28" fmla="*/ 4661 h 193917"/>
                <a:gd name="connsiteX29" fmla="*/ 252708 w 272961"/>
                <a:gd name="connsiteY29" fmla="*/ 16495 h 193917"/>
                <a:gd name="connsiteX30" fmla="*/ 264440 w 272961"/>
                <a:gd name="connsiteY30" fmla="*/ 27438 h 193917"/>
                <a:gd name="connsiteX31" fmla="*/ 272723 w 272961"/>
                <a:gd name="connsiteY31" fmla="*/ 41233 h 193917"/>
                <a:gd name="connsiteX32" fmla="*/ 254550 w 272961"/>
                <a:gd name="connsiteY32" fmla="*/ 60684 h 193917"/>
                <a:gd name="connsiteX33" fmla="*/ 230643 w 272961"/>
                <a:gd name="connsiteY33" fmla="*/ 63469 h 193917"/>
                <a:gd name="connsiteX34" fmla="*/ 216125 w 272961"/>
                <a:gd name="connsiteY34" fmla="*/ 101254 h 193917"/>
                <a:gd name="connsiteX35" fmla="*/ 199497 w 272961"/>
                <a:gd name="connsiteY35" fmla="*/ 97017 h 193917"/>
                <a:gd name="connsiteX36" fmla="*/ 190037 w 272961"/>
                <a:gd name="connsiteY36" fmla="*/ 107201 h 193917"/>
                <a:gd name="connsiteX37" fmla="*/ 190122 w 272961"/>
                <a:gd name="connsiteY37" fmla="*/ 121855 h 193917"/>
                <a:gd name="connsiteX38" fmla="*/ 192795 w 272961"/>
                <a:gd name="connsiteY38" fmla="*/ 127976 h 193917"/>
                <a:gd name="connsiteX39" fmla="*/ 209676 w 272961"/>
                <a:gd name="connsiteY39" fmla="*/ 129849 h 193917"/>
                <a:gd name="connsiteX40" fmla="*/ 204634 w 272961"/>
                <a:gd name="connsiteY40" fmla="*/ 145809 h 193917"/>
                <a:gd name="connsiteX41" fmla="*/ 194753 w 272961"/>
                <a:gd name="connsiteY41" fmla="*/ 157390 h 193917"/>
                <a:gd name="connsiteX42" fmla="*/ 203285 w 272961"/>
                <a:gd name="connsiteY42" fmla="*/ 162826 h 193917"/>
                <a:gd name="connsiteX43" fmla="*/ 199055 w 272961"/>
                <a:gd name="connsiteY43" fmla="*/ 173173 h 193917"/>
                <a:gd name="connsiteX44" fmla="*/ 190064 w 272961"/>
                <a:gd name="connsiteY44" fmla="*/ 170303 h 193917"/>
                <a:gd name="connsiteX45" fmla="*/ 185600 w 272961"/>
                <a:gd name="connsiteY45" fmla="*/ 178298 h 193917"/>
                <a:gd name="connsiteX46" fmla="*/ 178383 w 272961"/>
                <a:gd name="connsiteY46" fmla="*/ 187810 h 193917"/>
                <a:gd name="connsiteX47" fmla="*/ 171739 w 272961"/>
                <a:gd name="connsiteY47" fmla="*/ 193808 h 193917"/>
                <a:gd name="connsiteX48" fmla="*/ 168188 w 272961"/>
                <a:gd name="connsiteY48" fmla="*/ 180924 h 193917"/>
                <a:gd name="connsiteX49" fmla="*/ 154840 w 272961"/>
                <a:gd name="connsiteY49" fmla="*/ 173343 h 193917"/>
                <a:gd name="connsiteX50" fmla="*/ 132344 w 272961"/>
                <a:gd name="connsiteY50" fmla="*/ 172536 h 193917"/>
                <a:gd name="connsiteX51" fmla="*/ 127430 w 272961"/>
                <a:gd name="connsiteY51" fmla="*/ 179499 h 193917"/>
                <a:gd name="connsiteX52" fmla="*/ 105000 w 272961"/>
                <a:gd name="connsiteY52" fmla="*/ 178427 h 193917"/>
                <a:gd name="connsiteX53" fmla="*/ 100385 w 272961"/>
                <a:gd name="connsiteY53" fmla="*/ 168402 h 193917"/>
                <a:gd name="connsiteX54" fmla="*/ 90770 w 272961"/>
                <a:gd name="connsiteY54" fmla="*/ 168626 h 193917"/>
                <a:gd name="connsiteX55" fmla="*/ 83252 w 272961"/>
                <a:gd name="connsiteY55" fmla="*/ 177284 h 193917"/>
                <a:gd name="connsiteX56" fmla="*/ 76347 w 272961"/>
                <a:gd name="connsiteY56" fmla="*/ 174726 h 193917"/>
                <a:gd name="connsiteX57" fmla="*/ 76720 w 272961"/>
                <a:gd name="connsiteY57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8069 w 272961"/>
                <a:gd name="connsiteY14" fmla="*/ 110480 h 193917"/>
                <a:gd name="connsiteX15" fmla="*/ 94331 w 272961"/>
                <a:gd name="connsiteY15" fmla="*/ 113079 h 193917"/>
                <a:gd name="connsiteX16" fmla="*/ 96497 w 272961"/>
                <a:gd name="connsiteY16" fmla="*/ 105814 h 193917"/>
                <a:gd name="connsiteX17" fmla="*/ 88937 w 272961"/>
                <a:gd name="connsiteY17" fmla="*/ 101472 h 193917"/>
                <a:gd name="connsiteX18" fmla="*/ 91022 w 272961"/>
                <a:gd name="connsiteY18" fmla="*/ 52368 h 193917"/>
                <a:gd name="connsiteX19" fmla="*/ 112311 w 272961"/>
                <a:gd name="connsiteY19" fmla="*/ 46745 h 193917"/>
                <a:gd name="connsiteX20" fmla="*/ 117207 w 272961"/>
                <a:gd name="connsiteY20" fmla="*/ 38515 h 193917"/>
                <a:gd name="connsiteX21" fmla="*/ 133857 w 272961"/>
                <a:gd name="connsiteY21" fmla="*/ 61273 h 193917"/>
                <a:gd name="connsiteX22" fmla="*/ 151650 w 272961"/>
                <a:gd name="connsiteY22" fmla="*/ 59951 h 193917"/>
                <a:gd name="connsiteX23" fmla="*/ 155877 w 272961"/>
                <a:gd name="connsiteY23" fmla="*/ 46631 h 193917"/>
                <a:gd name="connsiteX24" fmla="*/ 200990 w 272961"/>
                <a:gd name="connsiteY24" fmla="*/ 12890 h 193917"/>
                <a:gd name="connsiteX25" fmla="*/ 218180 w 272961"/>
                <a:gd name="connsiteY25" fmla="*/ 10069 h 193917"/>
                <a:gd name="connsiteX26" fmla="*/ 248560 w 272961"/>
                <a:gd name="connsiteY26" fmla="*/ 356 h 193917"/>
                <a:gd name="connsiteX27" fmla="*/ 254411 w 272961"/>
                <a:gd name="connsiteY27" fmla="*/ 4661 h 193917"/>
                <a:gd name="connsiteX28" fmla="*/ 252708 w 272961"/>
                <a:gd name="connsiteY28" fmla="*/ 16495 h 193917"/>
                <a:gd name="connsiteX29" fmla="*/ 264440 w 272961"/>
                <a:gd name="connsiteY29" fmla="*/ 27438 h 193917"/>
                <a:gd name="connsiteX30" fmla="*/ 272723 w 272961"/>
                <a:gd name="connsiteY30" fmla="*/ 41233 h 193917"/>
                <a:gd name="connsiteX31" fmla="*/ 254550 w 272961"/>
                <a:gd name="connsiteY31" fmla="*/ 60684 h 193917"/>
                <a:gd name="connsiteX32" fmla="*/ 230643 w 272961"/>
                <a:gd name="connsiteY32" fmla="*/ 63469 h 193917"/>
                <a:gd name="connsiteX33" fmla="*/ 216125 w 272961"/>
                <a:gd name="connsiteY33" fmla="*/ 101254 h 193917"/>
                <a:gd name="connsiteX34" fmla="*/ 199497 w 272961"/>
                <a:gd name="connsiteY34" fmla="*/ 97017 h 193917"/>
                <a:gd name="connsiteX35" fmla="*/ 190037 w 272961"/>
                <a:gd name="connsiteY35" fmla="*/ 107201 h 193917"/>
                <a:gd name="connsiteX36" fmla="*/ 190122 w 272961"/>
                <a:gd name="connsiteY36" fmla="*/ 121855 h 193917"/>
                <a:gd name="connsiteX37" fmla="*/ 192795 w 272961"/>
                <a:gd name="connsiteY37" fmla="*/ 127976 h 193917"/>
                <a:gd name="connsiteX38" fmla="*/ 209676 w 272961"/>
                <a:gd name="connsiteY38" fmla="*/ 129849 h 193917"/>
                <a:gd name="connsiteX39" fmla="*/ 204634 w 272961"/>
                <a:gd name="connsiteY39" fmla="*/ 145809 h 193917"/>
                <a:gd name="connsiteX40" fmla="*/ 194753 w 272961"/>
                <a:gd name="connsiteY40" fmla="*/ 157390 h 193917"/>
                <a:gd name="connsiteX41" fmla="*/ 203285 w 272961"/>
                <a:gd name="connsiteY41" fmla="*/ 162826 h 193917"/>
                <a:gd name="connsiteX42" fmla="*/ 199055 w 272961"/>
                <a:gd name="connsiteY42" fmla="*/ 173173 h 193917"/>
                <a:gd name="connsiteX43" fmla="*/ 190064 w 272961"/>
                <a:gd name="connsiteY43" fmla="*/ 170303 h 193917"/>
                <a:gd name="connsiteX44" fmla="*/ 185600 w 272961"/>
                <a:gd name="connsiteY44" fmla="*/ 178298 h 193917"/>
                <a:gd name="connsiteX45" fmla="*/ 178383 w 272961"/>
                <a:gd name="connsiteY45" fmla="*/ 187810 h 193917"/>
                <a:gd name="connsiteX46" fmla="*/ 171739 w 272961"/>
                <a:gd name="connsiteY46" fmla="*/ 193808 h 193917"/>
                <a:gd name="connsiteX47" fmla="*/ 168188 w 272961"/>
                <a:gd name="connsiteY47" fmla="*/ 180924 h 193917"/>
                <a:gd name="connsiteX48" fmla="*/ 154840 w 272961"/>
                <a:gd name="connsiteY48" fmla="*/ 173343 h 193917"/>
                <a:gd name="connsiteX49" fmla="*/ 132344 w 272961"/>
                <a:gd name="connsiteY49" fmla="*/ 172536 h 193917"/>
                <a:gd name="connsiteX50" fmla="*/ 127430 w 272961"/>
                <a:gd name="connsiteY50" fmla="*/ 179499 h 193917"/>
                <a:gd name="connsiteX51" fmla="*/ 105000 w 272961"/>
                <a:gd name="connsiteY51" fmla="*/ 178427 h 193917"/>
                <a:gd name="connsiteX52" fmla="*/ 100385 w 272961"/>
                <a:gd name="connsiteY52" fmla="*/ 168402 h 193917"/>
                <a:gd name="connsiteX53" fmla="*/ 90770 w 272961"/>
                <a:gd name="connsiteY53" fmla="*/ 168626 h 193917"/>
                <a:gd name="connsiteX54" fmla="*/ 83252 w 272961"/>
                <a:gd name="connsiteY54" fmla="*/ 177284 h 193917"/>
                <a:gd name="connsiteX55" fmla="*/ 76347 w 272961"/>
                <a:gd name="connsiteY55" fmla="*/ 174726 h 193917"/>
                <a:gd name="connsiteX56" fmla="*/ 76720 w 272961"/>
                <a:gd name="connsiteY56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94331 w 272961"/>
                <a:gd name="connsiteY14" fmla="*/ 113079 h 193917"/>
                <a:gd name="connsiteX15" fmla="*/ 96497 w 272961"/>
                <a:gd name="connsiteY15" fmla="*/ 105814 h 193917"/>
                <a:gd name="connsiteX16" fmla="*/ 88937 w 272961"/>
                <a:gd name="connsiteY16" fmla="*/ 101472 h 193917"/>
                <a:gd name="connsiteX17" fmla="*/ 91022 w 272961"/>
                <a:gd name="connsiteY17" fmla="*/ 52368 h 193917"/>
                <a:gd name="connsiteX18" fmla="*/ 112311 w 272961"/>
                <a:gd name="connsiteY18" fmla="*/ 46745 h 193917"/>
                <a:gd name="connsiteX19" fmla="*/ 117207 w 272961"/>
                <a:gd name="connsiteY19" fmla="*/ 38515 h 193917"/>
                <a:gd name="connsiteX20" fmla="*/ 133857 w 272961"/>
                <a:gd name="connsiteY20" fmla="*/ 61273 h 193917"/>
                <a:gd name="connsiteX21" fmla="*/ 151650 w 272961"/>
                <a:gd name="connsiteY21" fmla="*/ 59951 h 193917"/>
                <a:gd name="connsiteX22" fmla="*/ 155877 w 272961"/>
                <a:gd name="connsiteY22" fmla="*/ 46631 h 193917"/>
                <a:gd name="connsiteX23" fmla="*/ 200990 w 272961"/>
                <a:gd name="connsiteY23" fmla="*/ 12890 h 193917"/>
                <a:gd name="connsiteX24" fmla="*/ 218180 w 272961"/>
                <a:gd name="connsiteY24" fmla="*/ 10069 h 193917"/>
                <a:gd name="connsiteX25" fmla="*/ 248560 w 272961"/>
                <a:gd name="connsiteY25" fmla="*/ 356 h 193917"/>
                <a:gd name="connsiteX26" fmla="*/ 254411 w 272961"/>
                <a:gd name="connsiteY26" fmla="*/ 4661 h 193917"/>
                <a:gd name="connsiteX27" fmla="*/ 252708 w 272961"/>
                <a:gd name="connsiteY27" fmla="*/ 16495 h 193917"/>
                <a:gd name="connsiteX28" fmla="*/ 264440 w 272961"/>
                <a:gd name="connsiteY28" fmla="*/ 27438 h 193917"/>
                <a:gd name="connsiteX29" fmla="*/ 272723 w 272961"/>
                <a:gd name="connsiteY29" fmla="*/ 41233 h 193917"/>
                <a:gd name="connsiteX30" fmla="*/ 254550 w 272961"/>
                <a:gd name="connsiteY30" fmla="*/ 60684 h 193917"/>
                <a:gd name="connsiteX31" fmla="*/ 230643 w 272961"/>
                <a:gd name="connsiteY31" fmla="*/ 63469 h 193917"/>
                <a:gd name="connsiteX32" fmla="*/ 216125 w 272961"/>
                <a:gd name="connsiteY32" fmla="*/ 101254 h 193917"/>
                <a:gd name="connsiteX33" fmla="*/ 199497 w 272961"/>
                <a:gd name="connsiteY33" fmla="*/ 97017 h 193917"/>
                <a:gd name="connsiteX34" fmla="*/ 190037 w 272961"/>
                <a:gd name="connsiteY34" fmla="*/ 107201 h 193917"/>
                <a:gd name="connsiteX35" fmla="*/ 190122 w 272961"/>
                <a:gd name="connsiteY35" fmla="*/ 121855 h 193917"/>
                <a:gd name="connsiteX36" fmla="*/ 192795 w 272961"/>
                <a:gd name="connsiteY36" fmla="*/ 127976 h 193917"/>
                <a:gd name="connsiteX37" fmla="*/ 209676 w 272961"/>
                <a:gd name="connsiteY37" fmla="*/ 129849 h 193917"/>
                <a:gd name="connsiteX38" fmla="*/ 204634 w 272961"/>
                <a:gd name="connsiteY38" fmla="*/ 145809 h 193917"/>
                <a:gd name="connsiteX39" fmla="*/ 194753 w 272961"/>
                <a:gd name="connsiteY39" fmla="*/ 157390 h 193917"/>
                <a:gd name="connsiteX40" fmla="*/ 203285 w 272961"/>
                <a:gd name="connsiteY40" fmla="*/ 162826 h 193917"/>
                <a:gd name="connsiteX41" fmla="*/ 199055 w 272961"/>
                <a:gd name="connsiteY41" fmla="*/ 173173 h 193917"/>
                <a:gd name="connsiteX42" fmla="*/ 190064 w 272961"/>
                <a:gd name="connsiteY42" fmla="*/ 170303 h 193917"/>
                <a:gd name="connsiteX43" fmla="*/ 185600 w 272961"/>
                <a:gd name="connsiteY43" fmla="*/ 178298 h 193917"/>
                <a:gd name="connsiteX44" fmla="*/ 178383 w 272961"/>
                <a:gd name="connsiteY44" fmla="*/ 187810 h 193917"/>
                <a:gd name="connsiteX45" fmla="*/ 171739 w 272961"/>
                <a:gd name="connsiteY45" fmla="*/ 193808 h 193917"/>
                <a:gd name="connsiteX46" fmla="*/ 168188 w 272961"/>
                <a:gd name="connsiteY46" fmla="*/ 180924 h 193917"/>
                <a:gd name="connsiteX47" fmla="*/ 154840 w 272961"/>
                <a:gd name="connsiteY47" fmla="*/ 173343 h 193917"/>
                <a:gd name="connsiteX48" fmla="*/ 132344 w 272961"/>
                <a:gd name="connsiteY48" fmla="*/ 172536 h 193917"/>
                <a:gd name="connsiteX49" fmla="*/ 127430 w 272961"/>
                <a:gd name="connsiteY49" fmla="*/ 179499 h 193917"/>
                <a:gd name="connsiteX50" fmla="*/ 105000 w 272961"/>
                <a:gd name="connsiteY50" fmla="*/ 178427 h 193917"/>
                <a:gd name="connsiteX51" fmla="*/ 100385 w 272961"/>
                <a:gd name="connsiteY51" fmla="*/ 168402 h 193917"/>
                <a:gd name="connsiteX52" fmla="*/ 90770 w 272961"/>
                <a:gd name="connsiteY52" fmla="*/ 168626 h 193917"/>
                <a:gd name="connsiteX53" fmla="*/ 83252 w 272961"/>
                <a:gd name="connsiteY53" fmla="*/ 177284 h 193917"/>
                <a:gd name="connsiteX54" fmla="*/ 76347 w 272961"/>
                <a:gd name="connsiteY54" fmla="*/ 174726 h 193917"/>
                <a:gd name="connsiteX55" fmla="*/ 76720 w 272961"/>
                <a:gd name="connsiteY55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96497 w 272961"/>
                <a:gd name="connsiteY14" fmla="*/ 105814 h 193917"/>
                <a:gd name="connsiteX15" fmla="*/ 88937 w 272961"/>
                <a:gd name="connsiteY15" fmla="*/ 101472 h 193917"/>
                <a:gd name="connsiteX16" fmla="*/ 91022 w 272961"/>
                <a:gd name="connsiteY16" fmla="*/ 52368 h 193917"/>
                <a:gd name="connsiteX17" fmla="*/ 112311 w 272961"/>
                <a:gd name="connsiteY17" fmla="*/ 46745 h 193917"/>
                <a:gd name="connsiteX18" fmla="*/ 117207 w 272961"/>
                <a:gd name="connsiteY18" fmla="*/ 38515 h 193917"/>
                <a:gd name="connsiteX19" fmla="*/ 133857 w 272961"/>
                <a:gd name="connsiteY19" fmla="*/ 61273 h 193917"/>
                <a:gd name="connsiteX20" fmla="*/ 151650 w 272961"/>
                <a:gd name="connsiteY20" fmla="*/ 59951 h 193917"/>
                <a:gd name="connsiteX21" fmla="*/ 155877 w 272961"/>
                <a:gd name="connsiteY21" fmla="*/ 46631 h 193917"/>
                <a:gd name="connsiteX22" fmla="*/ 200990 w 272961"/>
                <a:gd name="connsiteY22" fmla="*/ 12890 h 193917"/>
                <a:gd name="connsiteX23" fmla="*/ 218180 w 272961"/>
                <a:gd name="connsiteY23" fmla="*/ 10069 h 193917"/>
                <a:gd name="connsiteX24" fmla="*/ 248560 w 272961"/>
                <a:gd name="connsiteY24" fmla="*/ 356 h 193917"/>
                <a:gd name="connsiteX25" fmla="*/ 254411 w 272961"/>
                <a:gd name="connsiteY25" fmla="*/ 4661 h 193917"/>
                <a:gd name="connsiteX26" fmla="*/ 252708 w 272961"/>
                <a:gd name="connsiteY26" fmla="*/ 16495 h 193917"/>
                <a:gd name="connsiteX27" fmla="*/ 264440 w 272961"/>
                <a:gd name="connsiteY27" fmla="*/ 27438 h 193917"/>
                <a:gd name="connsiteX28" fmla="*/ 272723 w 272961"/>
                <a:gd name="connsiteY28" fmla="*/ 41233 h 193917"/>
                <a:gd name="connsiteX29" fmla="*/ 254550 w 272961"/>
                <a:gd name="connsiteY29" fmla="*/ 60684 h 193917"/>
                <a:gd name="connsiteX30" fmla="*/ 230643 w 272961"/>
                <a:gd name="connsiteY30" fmla="*/ 63469 h 193917"/>
                <a:gd name="connsiteX31" fmla="*/ 216125 w 272961"/>
                <a:gd name="connsiteY31" fmla="*/ 101254 h 193917"/>
                <a:gd name="connsiteX32" fmla="*/ 199497 w 272961"/>
                <a:gd name="connsiteY32" fmla="*/ 97017 h 193917"/>
                <a:gd name="connsiteX33" fmla="*/ 190037 w 272961"/>
                <a:gd name="connsiteY33" fmla="*/ 107201 h 193917"/>
                <a:gd name="connsiteX34" fmla="*/ 190122 w 272961"/>
                <a:gd name="connsiteY34" fmla="*/ 121855 h 193917"/>
                <a:gd name="connsiteX35" fmla="*/ 192795 w 272961"/>
                <a:gd name="connsiteY35" fmla="*/ 127976 h 193917"/>
                <a:gd name="connsiteX36" fmla="*/ 209676 w 272961"/>
                <a:gd name="connsiteY36" fmla="*/ 129849 h 193917"/>
                <a:gd name="connsiteX37" fmla="*/ 204634 w 272961"/>
                <a:gd name="connsiteY37" fmla="*/ 145809 h 193917"/>
                <a:gd name="connsiteX38" fmla="*/ 194753 w 272961"/>
                <a:gd name="connsiteY38" fmla="*/ 157390 h 193917"/>
                <a:gd name="connsiteX39" fmla="*/ 203285 w 272961"/>
                <a:gd name="connsiteY39" fmla="*/ 162826 h 193917"/>
                <a:gd name="connsiteX40" fmla="*/ 199055 w 272961"/>
                <a:gd name="connsiteY40" fmla="*/ 173173 h 193917"/>
                <a:gd name="connsiteX41" fmla="*/ 190064 w 272961"/>
                <a:gd name="connsiteY41" fmla="*/ 170303 h 193917"/>
                <a:gd name="connsiteX42" fmla="*/ 185600 w 272961"/>
                <a:gd name="connsiteY42" fmla="*/ 178298 h 193917"/>
                <a:gd name="connsiteX43" fmla="*/ 178383 w 272961"/>
                <a:gd name="connsiteY43" fmla="*/ 187810 h 193917"/>
                <a:gd name="connsiteX44" fmla="*/ 171739 w 272961"/>
                <a:gd name="connsiteY44" fmla="*/ 193808 h 193917"/>
                <a:gd name="connsiteX45" fmla="*/ 168188 w 272961"/>
                <a:gd name="connsiteY45" fmla="*/ 180924 h 193917"/>
                <a:gd name="connsiteX46" fmla="*/ 154840 w 272961"/>
                <a:gd name="connsiteY46" fmla="*/ 173343 h 193917"/>
                <a:gd name="connsiteX47" fmla="*/ 132344 w 272961"/>
                <a:gd name="connsiteY47" fmla="*/ 172536 h 193917"/>
                <a:gd name="connsiteX48" fmla="*/ 127430 w 272961"/>
                <a:gd name="connsiteY48" fmla="*/ 179499 h 193917"/>
                <a:gd name="connsiteX49" fmla="*/ 105000 w 272961"/>
                <a:gd name="connsiteY49" fmla="*/ 178427 h 193917"/>
                <a:gd name="connsiteX50" fmla="*/ 100385 w 272961"/>
                <a:gd name="connsiteY50" fmla="*/ 168402 h 193917"/>
                <a:gd name="connsiteX51" fmla="*/ 90770 w 272961"/>
                <a:gd name="connsiteY51" fmla="*/ 168626 h 193917"/>
                <a:gd name="connsiteX52" fmla="*/ 83252 w 272961"/>
                <a:gd name="connsiteY52" fmla="*/ 177284 h 193917"/>
                <a:gd name="connsiteX53" fmla="*/ 76347 w 272961"/>
                <a:gd name="connsiteY53" fmla="*/ 174726 h 193917"/>
                <a:gd name="connsiteX54" fmla="*/ 76720 w 272961"/>
                <a:gd name="connsiteY54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88937 w 272961"/>
                <a:gd name="connsiteY14" fmla="*/ 101472 h 193917"/>
                <a:gd name="connsiteX15" fmla="*/ 91022 w 272961"/>
                <a:gd name="connsiteY15" fmla="*/ 52368 h 193917"/>
                <a:gd name="connsiteX16" fmla="*/ 112311 w 272961"/>
                <a:gd name="connsiteY16" fmla="*/ 46745 h 193917"/>
                <a:gd name="connsiteX17" fmla="*/ 117207 w 272961"/>
                <a:gd name="connsiteY17" fmla="*/ 38515 h 193917"/>
                <a:gd name="connsiteX18" fmla="*/ 133857 w 272961"/>
                <a:gd name="connsiteY18" fmla="*/ 61273 h 193917"/>
                <a:gd name="connsiteX19" fmla="*/ 151650 w 272961"/>
                <a:gd name="connsiteY19" fmla="*/ 59951 h 193917"/>
                <a:gd name="connsiteX20" fmla="*/ 155877 w 272961"/>
                <a:gd name="connsiteY20" fmla="*/ 46631 h 193917"/>
                <a:gd name="connsiteX21" fmla="*/ 200990 w 272961"/>
                <a:gd name="connsiteY21" fmla="*/ 12890 h 193917"/>
                <a:gd name="connsiteX22" fmla="*/ 218180 w 272961"/>
                <a:gd name="connsiteY22" fmla="*/ 10069 h 193917"/>
                <a:gd name="connsiteX23" fmla="*/ 248560 w 272961"/>
                <a:gd name="connsiteY23" fmla="*/ 356 h 193917"/>
                <a:gd name="connsiteX24" fmla="*/ 254411 w 272961"/>
                <a:gd name="connsiteY24" fmla="*/ 4661 h 193917"/>
                <a:gd name="connsiteX25" fmla="*/ 252708 w 272961"/>
                <a:gd name="connsiteY25" fmla="*/ 16495 h 193917"/>
                <a:gd name="connsiteX26" fmla="*/ 264440 w 272961"/>
                <a:gd name="connsiteY26" fmla="*/ 27438 h 193917"/>
                <a:gd name="connsiteX27" fmla="*/ 272723 w 272961"/>
                <a:gd name="connsiteY27" fmla="*/ 41233 h 193917"/>
                <a:gd name="connsiteX28" fmla="*/ 254550 w 272961"/>
                <a:gd name="connsiteY28" fmla="*/ 60684 h 193917"/>
                <a:gd name="connsiteX29" fmla="*/ 230643 w 272961"/>
                <a:gd name="connsiteY29" fmla="*/ 63469 h 193917"/>
                <a:gd name="connsiteX30" fmla="*/ 216125 w 272961"/>
                <a:gd name="connsiteY30" fmla="*/ 101254 h 193917"/>
                <a:gd name="connsiteX31" fmla="*/ 199497 w 272961"/>
                <a:gd name="connsiteY31" fmla="*/ 97017 h 193917"/>
                <a:gd name="connsiteX32" fmla="*/ 190037 w 272961"/>
                <a:gd name="connsiteY32" fmla="*/ 107201 h 193917"/>
                <a:gd name="connsiteX33" fmla="*/ 190122 w 272961"/>
                <a:gd name="connsiteY33" fmla="*/ 121855 h 193917"/>
                <a:gd name="connsiteX34" fmla="*/ 192795 w 272961"/>
                <a:gd name="connsiteY34" fmla="*/ 127976 h 193917"/>
                <a:gd name="connsiteX35" fmla="*/ 209676 w 272961"/>
                <a:gd name="connsiteY35" fmla="*/ 129849 h 193917"/>
                <a:gd name="connsiteX36" fmla="*/ 204634 w 272961"/>
                <a:gd name="connsiteY36" fmla="*/ 145809 h 193917"/>
                <a:gd name="connsiteX37" fmla="*/ 194753 w 272961"/>
                <a:gd name="connsiteY37" fmla="*/ 157390 h 193917"/>
                <a:gd name="connsiteX38" fmla="*/ 203285 w 272961"/>
                <a:gd name="connsiteY38" fmla="*/ 162826 h 193917"/>
                <a:gd name="connsiteX39" fmla="*/ 199055 w 272961"/>
                <a:gd name="connsiteY39" fmla="*/ 173173 h 193917"/>
                <a:gd name="connsiteX40" fmla="*/ 190064 w 272961"/>
                <a:gd name="connsiteY40" fmla="*/ 170303 h 193917"/>
                <a:gd name="connsiteX41" fmla="*/ 185600 w 272961"/>
                <a:gd name="connsiteY41" fmla="*/ 178298 h 193917"/>
                <a:gd name="connsiteX42" fmla="*/ 178383 w 272961"/>
                <a:gd name="connsiteY42" fmla="*/ 187810 h 193917"/>
                <a:gd name="connsiteX43" fmla="*/ 171739 w 272961"/>
                <a:gd name="connsiteY43" fmla="*/ 193808 h 193917"/>
                <a:gd name="connsiteX44" fmla="*/ 168188 w 272961"/>
                <a:gd name="connsiteY44" fmla="*/ 180924 h 193917"/>
                <a:gd name="connsiteX45" fmla="*/ 154840 w 272961"/>
                <a:gd name="connsiteY45" fmla="*/ 173343 h 193917"/>
                <a:gd name="connsiteX46" fmla="*/ 132344 w 272961"/>
                <a:gd name="connsiteY46" fmla="*/ 172536 h 193917"/>
                <a:gd name="connsiteX47" fmla="*/ 127430 w 272961"/>
                <a:gd name="connsiteY47" fmla="*/ 179499 h 193917"/>
                <a:gd name="connsiteX48" fmla="*/ 105000 w 272961"/>
                <a:gd name="connsiteY48" fmla="*/ 178427 h 193917"/>
                <a:gd name="connsiteX49" fmla="*/ 100385 w 272961"/>
                <a:gd name="connsiteY49" fmla="*/ 168402 h 193917"/>
                <a:gd name="connsiteX50" fmla="*/ 90770 w 272961"/>
                <a:gd name="connsiteY50" fmla="*/ 168626 h 193917"/>
                <a:gd name="connsiteX51" fmla="*/ 83252 w 272961"/>
                <a:gd name="connsiteY51" fmla="*/ 177284 h 193917"/>
                <a:gd name="connsiteX52" fmla="*/ 76347 w 272961"/>
                <a:gd name="connsiteY52" fmla="*/ 174726 h 193917"/>
                <a:gd name="connsiteX53" fmla="*/ 76720 w 272961"/>
                <a:gd name="connsiteY53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8360 w 272961"/>
                <a:gd name="connsiteY13" fmla="*/ 111998 h 193917"/>
                <a:gd name="connsiteX14" fmla="*/ 91022 w 272961"/>
                <a:gd name="connsiteY14" fmla="*/ 52368 h 193917"/>
                <a:gd name="connsiteX15" fmla="*/ 112311 w 272961"/>
                <a:gd name="connsiteY15" fmla="*/ 46745 h 193917"/>
                <a:gd name="connsiteX16" fmla="*/ 117207 w 272961"/>
                <a:gd name="connsiteY16" fmla="*/ 38515 h 193917"/>
                <a:gd name="connsiteX17" fmla="*/ 133857 w 272961"/>
                <a:gd name="connsiteY17" fmla="*/ 61273 h 193917"/>
                <a:gd name="connsiteX18" fmla="*/ 151650 w 272961"/>
                <a:gd name="connsiteY18" fmla="*/ 59951 h 193917"/>
                <a:gd name="connsiteX19" fmla="*/ 155877 w 272961"/>
                <a:gd name="connsiteY19" fmla="*/ 46631 h 193917"/>
                <a:gd name="connsiteX20" fmla="*/ 200990 w 272961"/>
                <a:gd name="connsiteY20" fmla="*/ 12890 h 193917"/>
                <a:gd name="connsiteX21" fmla="*/ 218180 w 272961"/>
                <a:gd name="connsiteY21" fmla="*/ 10069 h 193917"/>
                <a:gd name="connsiteX22" fmla="*/ 248560 w 272961"/>
                <a:gd name="connsiteY22" fmla="*/ 356 h 193917"/>
                <a:gd name="connsiteX23" fmla="*/ 254411 w 272961"/>
                <a:gd name="connsiteY23" fmla="*/ 4661 h 193917"/>
                <a:gd name="connsiteX24" fmla="*/ 252708 w 272961"/>
                <a:gd name="connsiteY24" fmla="*/ 16495 h 193917"/>
                <a:gd name="connsiteX25" fmla="*/ 264440 w 272961"/>
                <a:gd name="connsiteY25" fmla="*/ 27438 h 193917"/>
                <a:gd name="connsiteX26" fmla="*/ 272723 w 272961"/>
                <a:gd name="connsiteY26" fmla="*/ 41233 h 193917"/>
                <a:gd name="connsiteX27" fmla="*/ 254550 w 272961"/>
                <a:gd name="connsiteY27" fmla="*/ 60684 h 193917"/>
                <a:gd name="connsiteX28" fmla="*/ 230643 w 272961"/>
                <a:gd name="connsiteY28" fmla="*/ 63469 h 193917"/>
                <a:gd name="connsiteX29" fmla="*/ 216125 w 272961"/>
                <a:gd name="connsiteY29" fmla="*/ 101254 h 193917"/>
                <a:gd name="connsiteX30" fmla="*/ 199497 w 272961"/>
                <a:gd name="connsiteY30" fmla="*/ 97017 h 193917"/>
                <a:gd name="connsiteX31" fmla="*/ 190037 w 272961"/>
                <a:gd name="connsiteY31" fmla="*/ 107201 h 193917"/>
                <a:gd name="connsiteX32" fmla="*/ 190122 w 272961"/>
                <a:gd name="connsiteY32" fmla="*/ 121855 h 193917"/>
                <a:gd name="connsiteX33" fmla="*/ 192795 w 272961"/>
                <a:gd name="connsiteY33" fmla="*/ 127976 h 193917"/>
                <a:gd name="connsiteX34" fmla="*/ 209676 w 272961"/>
                <a:gd name="connsiteY34" fmla="*/ 129849 h 193917"/>
                <a:gd name="connsiteX35" fmla="*/ 204634 w 272961"/>
                <a:gd name="connsiteY35" fmla="*/ 145809 h 193917"/>
                <a:gd name="connsiteX36" fmla="*/ 194753 w 272961"/>
                <a:gd name="connsiteY36" fmla="*/ 157390 h 193917"/>
                <a:gd name="connsiteX37" fmla="*/ 203285 w 272961"/>
                <a:gd name="connsiteY37" fmla="*/ 162826 h 193917"/>
                <a:gd name="connsiteX38" fmla="*/ 199055 w 272961"/>
                <a:gd name="connsiteY38" fmla="*/ 173173 h 193917"/>
                <a:gd name="connsiteX39" fmla="*/ 190064 w 272961"/>
                <a:gd name="connsiteY39" fmla="*/ 170303 h 193917"/>
                <a:gd name="connsiteX40" fmla="*/ 185600 w 272961"/>
                <a:gd name="connsiteY40" fmla="*/ 178298 h 193917"/>
                <a:gd name="connsiteX41" fmla="*/ 178383 w 272961"/>
                <a:gd name="connsiteY41" fmla="*/ 187810 h 193917"/>
                <a:gd name="connsiteX42" fmla="*/ 171739 w 272961"/>
                <a:gd name="connsiteY42" fmla="*/ 193808 h 193917"/>
                <a:gd name="connsiteX43" fmla="*/ 168188 w 272961"/>
                <a:gd name="connsiteY43" fmla="*/ 180924 h 193917"/>
                <a:gd name="connsiteX44" fmla="*/ 154840 w 272961"/>
                <a:gd name="connsiteY44" fmla="*/ 173343 h 193917"/>
                <a:gd name="connsiteX45" fmla="*/ 132344 w 272961"/>
                <a:gd name="connsiteY45" fmla="*/ 172536 h 193917"/>
                <a:gd name="connsiteX46" fmla="*/ 127430 w 272961"/>
                <a:gd name="connsiteY46" fmla="*/ 179499 h 193917"/>
                <a:gd name="connsiteX47" fmla="*/ 105000 w 272961"/>
                <a:gd name="connsiteY47" fmla="*/ 178427 h 193917"/>
                <a:gd name="connsiteX48" fmla="*/ 100385 w 272961"/>
                <a:gd name="connsiteY48" fmla="*/ 168402 h 193917"/>
                <a:gd name="connsiteX49" fmla="*/ 90770 w 272961"/>
                <a:gd name="connsiteY49" fmla="*/ 168626 h 193917"/>
                <a:gd name="connsiteX50" fmla="*/ 83252 w 272961"/>
                <a:gd name="connsiteY50" fmla="*/ 177284 h 193917"/>
                <a:gd name="connsiteX51" fmla="*/ 76347 w 272961"/>
                <a:gd name="connsiteY51" fmla="*/ 174726 h 193917"/>
                <a:gd name="connsiteX52" fmla="*/ 76720 w 272961"/>
                <a:gd name="connsiteY52" fmla="*/ 162858 h 193917"/>
                <a:gd name="connsiteX0" fmla="*/ 76720 w 272961"/>
                <a:gd name="connsiteY0" fmla="*/ 162858 h 193917"/>
                <a:gd name="connsiteX1" fmla="*/ 63885 w 272961"/>
                <a:gd name="connsiteY1" fmla="*/ 169092 h 193917"/>
                <a:gd name="connsiteX2" fmla="*/ 67627 w 272961"/>
                <a:gd name="connsiteY2" fmla="*/ 157779 h 193917"/>
                <a:gd name="connsiteX3" fmla="*/ 56585 w 272961"/>
                <a:gd name="connsiteY3" fmla="*/ 153114 h 193917"/>
                <a:gd name="connsiteX4" fmla="*/ 41692 w 272961"/>
                <a:gd name="connsiteY4" fmla="*/ 152324 h 193917"/>
                <a:gd name="connsiteX5" fmla="*/ 40471 w 272961"/>
                <a:gd name="connsiteY5" fmla="*/ 144527 h 193917"/>
                <a:gd name="connsiteX6" fmla="*/ 14403 w 272961"/>
                <a:gd name="connsiteY6" fmla="*/ 137699 h 193917"/>
                <a:gd name="connsiteX7" fmla="*/ 7783 w 272961"/>
                <a:gd name="connsiteY7" fmla="*/ 144046 h 193917"/>
                <a:gd name="connsiteX8" fmla="*/ 1035 w 272961"/>
                <a:gd name="connsiteY8" fmla="*/ 126365 h 193917"/>
                <a:gd name="connsiteX9" fmla="*/ 2278 w 272961"/>
                <a:gd name="connsiteY9" fmla="*/ 113228 h 193917"/>
                <a:gd name="connsiteX10" fmla="*/ 30359 w 272961"/>
                <a:gd name="connsiteY10" fmla="*/ 99862 h 193917"/>
                <a:gd name="connsiteX11" fmla="*/ 43580 w 272961"/>
                <a:gd name="connsiteY11" fmla="*/ 107006 h 193917"/>
                <a:gd name="connsiteX12" fmla="*/ 60252 w 272961"/>
                <a:gd name="connsiteY12" fmla="*/ 104687 h 193917"/>
                <a:gd name="connsiteX13" fmla="*/ 72745 w 272961"/>
                <a:gd name="connsiteY13" fmla="*/ 104104 h 193917"/>
                <a:gd name="connsiteX14" fmla="*/ 91022 w 272961"/>
                <a:gd name="connsiteY14" fmla="*/ 52368 h 193917"/>
                <a:gd name="connsiteX15" fmla="*/ 112311 w 272961"/>
                <a:gd name="connsiteY15" fmla="*/ 46745 h 193917"/>
                <a:gd name="connsiteX16" fmla="*/ 117207 w 272961"/>
                <a:gd name="connsiteY16" fmla="*/ 38515 h 193917"/>
                <a:gd name="connsiteX17" fmla="*/ 133857 w 272961"/>
                <a:gd name="connsiteY17" fmla="*/ 61273 h 193917"/>
                <a:gd name="connsiteX18" fmla="*/ 151650 w 272961"/>
                <a:gd name="connsiteY18" fmla="*/ 59951 h 193917"/>
                <a:gd name="connsiteX19" fmla="*/ 155877 w 272961"/>
                <a:gd name="connsiteY19" fmla="*/ 46631 h 193917"/>
                <a:gd name="connsiteX20" fmla="*/ 200990 w 272961"/>
                <a:gd name="connsiteY20" fmla="*/ 12890 h 193917"/>
                <a:gd name="connsiteX21" fmla="*/ 218180 w 272961"/>
                <a:gd name="connsiteY21" fmla="*/ 10069 h 193917"/>
                <a:gd name="connsiteX22" fmla="*/ 248560 w 272961"/>
                <a:gd name="connsiteY22" fmla="*/ 356 h 193917"/>
                <a:gd name="connsiteX23" fmla="*/ 254411 w 272961"/>
                <a:gd name="connsiteY23" fmla="*/ 4661 h 193917"/>
                <a:gd name="connsiteX24" fmla="*/ 252708 w 272961"/>
                <a:gd name="connsiteY24" fmla="*/ 16495 h 193917"/>
                <a:gd name="connsiteX25" fmla="*/ 264440 w 272961"/>
                <a:gd name="connsiteY25" fmla="*/ 27438 h 193917"/>
                <a:gd name="connsiteX26" fmla="*/ 272723 w 272961"/>
                <a:gd name="connsiteY26" fmla="*/ 41233 h 193917"/>
                <a:gd name="connsiteX27" fmla="*/ 254550 w 272961"/>
                <a:gd name="connsiteY27" fmla="*/ 60684 h 193917"/>
                <a:gd name="connsiteX28" fmla="*/ 230643 w 272961"/>
                <a:gd name="connsiteY28" fmla="*/ 63469 h 193917"/>
                <a:gd name="connsiteX29" fmla="*/ 216125 w 272961"/>
                <a:gd name="connsiteY29" fmla="*/ 101254 h 193917"/>
                <a:gd name="connsiteX30" fmla="*/ 199497 w 272961"/>
                <a:gd name="connsiteY30" fmla="*/ 97017 h 193917"/>
                <a:gd name="connsiteX31" fmla="*/ 190037 w 272961"/>
                <a:gd name="connsiteY31" fmla="*/ 107201 h 193917"/>
                <a:gd name="connsiteX32" fmla="*/ 190122 w 272961"/>
                <a:gd name="connsiteY32" fmla="*/ 121855 h 193917"/>
                <a:gd name="connsiteX33" fmla="*/ 192795 w 272961"/>
                <a:gd name="connsiteY33" fmla="*/ 127976 h 193917"/>
                <a:gd name="connsiteX34" fmla="*/ 209676 w 272961"/>
                <a:gd name="connsiteY34" fmla="*/ 129849 h 193917"/>
                <a:gd name="connsiteX35" fmla="*/ 204634 w 272961"/>
                <a:gd name="connsiteY35" fmla="*/ 145809 h 193917"/>
                <a:gd name="connsiteX36" fmla="*/ 194753 w 272961"/>
                <a:gd name="connsiteY36" fmla="*/ 157390 h 193917"/>
                <a:gd name="connsiteX37" fmla="*/ 203285 w 272961"/>
                <a:gd name="connsiteY37" fmla="*/ 162826 h 193917"/>
                <a:gd name="connsiteX38" fmla="*/ 199055 w 272961"/>
                <a:gd name="connsiteY38" fmla="*/ 173173 h 193917"/>
                <a:gd name="connsiteX39" fmla="*/ 190064 w 272961"/>
                <a:gd name="connsiteY39" fmla="*/ 170303 h 193917"/>
                <a:gd name="connsiteX40" fmla="*/ 185600 w 272961"/>
                <a:gd name="connsiteY40" fmla="*/ 178298 h 193917"/>
                <a:gd name="connsiteX41" fmla="*/ 178383 w 272961"/>
                <a:gd name="connsiteY41" fmla="*/ 187810 h 193917"/>
                <a:gd name="connsiteX42" fmla="*/ 171739 w 272961"/>
                <a:gd name="connsiteY42" fmla="*/ 193808 h 193917"/>
                <a:gd name="connsiteX43" fmla="*/ 168188 w 272961"/>
                <a:gd name="connsiteY43" fmla="*/ 180924 h 193917"/>
                <a:gd name="connsiteX44" fmla="*/ 154840 w 272961"/>
                <a:gd name="connsiteY44" fmla="*/ 173343 h 193917"/>
                <a:gd name="connsiteX45" fmla="*/ 132344 w 272961"/>
                <a:gd name="connsiteY45" fmla="*/ 172536 h 193917"/>
                <a:gd name="connsiteX46" fmla="*/ 127430 w 272961"/>
                <a:gd name="connsiteY46" fmla="*/ 179499 h 193917"/>
                <a:gd name="connsiteX47" fmla="*/ 105000 w 272961"/>
                <a:gd name="connsiteY47" fmla="*/ 178427 h 193917"/>
                <a:gd name="connsiteX48" fmla="*/ 100385 w 272961"/>
                <a:gd name="connsiteY48" fmla="*/ 168402 h 193917"/>
                <a:gd name="connsiteX49" fmla="*/ 90770 w 272961"/>
                <a:gd name="connsiteY49" fmla="*/ 168626 h 193917"/>
                <a:gd name="connsiteX50" fmla="*/ 83252 w 272961"/>
                <a:gd name="connsiteY50" fmla="*/ 177284 h 193917"/>
                <a:gd name="connsiteX51" fmla="*/ 76347 w 272961"/>
                <a:gd name="connsiteY51" fmla="*/ 174726 h 193917"/>
                <a:gd name="connsiteX52" fmla="*/ 76720 w 272961"/>
                <a:gd name="connsiteY52" fmla="*/ 162858 h 193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72961" h="193917">
                  <a:moveTo>
                    <a:pt x="76720" y="162858"/>
                  </a:moveTo>
                  <a:cubicBezTo>
                    <a:pt x="74643" y="161919"/>
                    <a:pt x="65400" y="169938"/>
                    <a:pt x="63885" y="169092"/>
                  </a:cubicBezTo>
                  <a:cubicBezTo>
                    <a:pt x="62370" y="168246"/>
                    <a:pt x="68844" y="160442"/>
                    <a:pt x="67627" y="157779"/>
                  </a:cubicBezTo>
                  <a:cubicBezTo>
                    <a:pt x="66410" y="155116"/>
                    <a:pt x="59309" y="153690"/>
                    <a:pt x="56585" y="153114"/>
                  </a:cubicBezTo>
                  <a:cubicBezTo>
                    <a:pt x="53861" y="152538"/>
                    <a:pt x="48052" y="155081"/>
                    <a:pt x="41692" y="152324"/>
                  </a:cubicBezTo>
                  <a:cubicBezTo>
                    <a:pt x="35332" y="149567"/>
                    <a:pt x="48645" y="147214"/>
                    <a:pt x="40471" y="144527"/>
                  </a:cubicBezTo>
                  <a:cubicBezTo>
                    <a:pt x="32297" y="141840"/>
                    <a:pt x="22602" y="137894"/>
                    <a:pt x="14403" y="137699"/>
                  </a:cubicBezTo>
                  <a:cubicBezTo>
                    <a:pt x="6204" y="137504"/>
                    <a:pt x="10011" y="145935"/>
                    <a:pt x="7783" y="144046"/>
                  </a:cubicBezTo>
                  <a:cubicBezTo>
                    <a:pt x="5555" y="142157"/>
                    <a:pt x="1959" y="129641"/>
                    <a:pt x="1035" y="126365"/>
                  </a:cubicBezTo>
                  <a:cubicBezTo>
                    <a:pt x="111" y="123090"/>
                    <a:pt x="-1217" y="114950"/>
                    <a:pt x="2278" y="113228"/>
                  </a:cubicBezTo>
                  <a:cubicBezTo>
                    <a:pt x="5773" y="111506"/>
                    <a:pt x="22351" y="100990"/>
                    <a:pt x="30359" y="99862"/>
                  </a:cubicBezTo>
                  <a:cubicBezTo>
                    <a:pt x="38367" y="98734"/>
                    <a:pt x="38598" y="106202"/>
                    <a:pt x="43580" y="107006"/>
                  </a:cubicBezTo>
                  <a:cubicBezTo>
                    <a:pt x="48562" y="107810"/>
                    <a:pt x="55580" y="103764"/>
                    <a:pt x="60252" y="104687"/>
                  </a:cubicBezTo>
                  <a:cubicBezTo>
                    <a:pt x="64924" y="105610"/>
                    <a:pt x="67617" y="112824"/>
                    <a:pt x="72745" y="104104"/>
                  </a:cubicBezTo>
                  <a:cubicBezTo>
                    <a:pt x="77873" y="95384"/>
                    <a:pt x="84428" y="61928"/>
                    <a:pt x="91022" y="52368"/>
                  </a:cubicBezTo>
                  <a:cubicBezTo>
                    <a:pt x="97616" y="42808"/>
                    <a:pt x="110327" y="47922"/>
                    <a:pt x="112311" y="46745"/>
                  </a:cubicBezTo>
                  <a:cubicBezTo>
                    <a:pt x="114295" y="45568"/>
                    <a:pt x="115360" y="38977"/>
                    <a:pt x="117207" y="38515"/>
                  </a:cubicBezTo>
                  <a:cubicBezTo>
                    <a:pt x="119054" y="38053"/>
                    <a:pt x="128667" y="63414"/>
                    <a:pt x="133857" y="61273"/>
                  </a:cubicBezTo>
                  <a:cubicBezTo>
                    <a:pt x="139047" y="59132"/>
                    <a:pt x="146439" y="62650"/>
                    <a:pt x="151650" y="59951"/>
                  </a:cubicBezTo>
                  <a:cubicBezTo>
                    <a:pt x="156861" y="57252"/>
                    <a:pt x="150613" y="47208"/>
                    <a:pt x="155877" y="46631"/>
                  </a:cubicBezTo>
                  <a:cubicBezTo>
                    <a:pt x="161141" y="46054"/>
                    <a:pt x="188278" y="23885"/>
                    <a:pt x="200990" y="12890"/>
                  </a:cubicBezTo>
                  <a:cubicBezTo>
                    <a:pt x="213702" y="1895"/>
                    <a:pt x="204826" y="23990"/>
                    <a:pt x="218180" y="10069"/>
                  </a:cubicBezTo>
                  <a:cubicBezTo>
                    <a:pt x="231534" y="-3852"/>
                    <a:pt x="244302" y="1762"/>
                    <a:pt x="248560" y="356"/>
                  </a:cubicBezTo>
                  <a:cubicBezTo>
                    <a:pt x="252818" y="-1050"/>
                    <a:pt x="253720" y="1971"/>
                    <a:pt x="254411" y="4661"/>
                  </a:cubicBezTo>
                  <a:cubicBezTo>
                    <a:pt x="255102" y="7351"/>
                    <a:pt x="250509" y="12800"/>
                    <a:pt x="252708" y="16495"/>
                  </a:cubicBezTo>
                  <a:cubicBezTo>
                    <a:pt x="254907" y="20190"/>
                    <a:pt x="261839" y="22992"/>
                    <a:pt x="264440" y="27438"/>
                  </a:cubicBezTo>
                  <a:cubicBezTo>
                    <a:pt x="267041" y="31884"/>
                    <a:pt x="274371" y="35692"/>
                    <a:pt x="272723" y="41233"/>
                  </a:cubicBezTo>
                  <a:cubicBezTo>
                    <a:pt x="271075" y="46774"/>
                    <a:pt x="260341" y="56804"/>
                    <a:pt x="254550" y="60684"/>
                  </a:cubicBezTo>
                  <a:cubicBezTo>
                    <a:pt x="248760" y="64564"/>
                    <a:pt x="236593" y="54228"/>
                    <a:pt x="230643" y="63469"/>
                  </a:cubicBezTo>
                  <a:cubicBezTo>
                    <a:pt x="223672" y="70930"/>
                    <a:pt x="223096" y="93793"/>
                    <a:pt x="216125" y="101254"/>
                  </a:cubicBezTo>
                  <a:lnTo>
                    <a:pt x="199497" y="97017"/>
                  </a:lnTo>
                  <a:cubicBezTo>
                    <a:pt x="192812" y="104217"/>
                    <a:pt x="190750" y="102488"/>
                    <a:pt x="190037" y="107201"/>
                  </a:cubicBezTo>
                  <a:cubicBezTo>
                    <a:pt x="189324" y="111914"/>
                    <a:pt x="189662" y="118393"/>
                    <a:pt x="190122" y="121855"/>
                  </a:cubicBezTo>
                  <a:cubicBezTo>
                    <a:pt x="190582" y="125317"/>
                    <a:pt x="189259" y="126755"/>
                    <a:pt x="192795" y="127976"/>
                  </a:cubicBezTo>
                  <a:cubicBezTo>
                    <a:pt x="196331" y="129197"/>
                    <a:pt x="207703" y="126877"/>
                    <a:pt x="209676" y="129849"/>
                  </a:cubicBezTo>
                  <a:cubicBezTo>
                    <a:pt x="211649" y="132821"/>
                    <a:pt x="207121" y="141219"/>
                    <a:pt x="204634" y="145809"/>
                  </a:cubicBezTo>
                  <a:cubicBezTo>
                    <a:pt x="202147" y="150399"/>
                    <a:pt x="194978" y="154554"/>
                    <a:pt x="194753" y="157390"/>
                  </a:cubicBezTo>
                  <a:cubicBezTo>
                    <a:pt x="194528" y="160226"/>
                    <a:pt x="202568" y="160196"/>
                    <a:pt x="203285" y="162826"/>
                  </a:cubicBezTo>
                  <a:cubicBezTo>
                    <a:pt x="204002" y="165456"/>
                    <a:pt x="200539" y="172604"/>
                    <a:pt x="199055" y="173173"/>
                  </a:cubicBezTo>
                  <a:cubicBezTo>
                    <a:pt x="197571" y="173742"/>
                    <a:pt x="185837" y="166641"/>
                    <a:pt x="190064" y="170303"/>
                  </a:cubicBezTo>
                  <a:cubicBezTo>
                    <a:pt x="194291" y="173965"/>
                    <a:pt x="185005" y="175320"/>
                    <a:pt x="185600" y="178298"/>
                  </a:cubicBezTo>
                  <a:cubicBezTo>
                    <a:pt x="186195" y="181276"/>
                    <a:pt x="181187" y="187107"/>
                    <a:pt x="178383" y="187810"/>
                  </a:cubicBezTo>
                  <a:cubicBezTo>
                    <a:pt x="175579" y="188513"/>
                    <a:pt x="174257" y="194821"/>
                    <a:pt x="171739" y="193808"/>
                  </a:cubicBezTo>
                  <a:cubicBezTo>
                    <a:pt x="169221" y="192795"/>
                    <a:pt x="171004" y="184335"/>
                    <a:pt x="168188" y="180924"/>
                  </a:cubicBezTo>
                  <a:cubicBezTo>
                    <a:pt x="165372" y="177513"/>
                    <a:pt x="159995" y="174876"/>
                    <a:pt x="154840" y="173343"/>
                  </a:cubicBezTo>
                  <a:cubicBezTo>
                    <a:pt x="149685" y="171810"/>
                    <a:pt x="136912" y="171510"/>
                    <a:pt x="132344" y="172536"/>
                  </a:cubicBezTo>
                  <a:cubicBezTo>
                    <a:pt x="127776" y="173562"/>
                    <a:pt x="131987" y="178517"/>
                    <a:pt x="127430" y="179499"/>
                  </a:cubicBezTo>
                  <a:cubicBezTo>
                    <a:pt x="122873" y="180481"/>
                    <a:pt x="108158" y="179682"/>
                    <a:pt x="105000" y="178427"/>
                  </a:cubicBezTo>
                  <a:cubicBezTo>
                    <a:pt x="101842" y="177172"/>
                    <a:pt x="105327" y="166728"/>
                    <a:pt x="100385" y="168402"/>
                  </a:cubicBezTo>
                  <a:cubicBezTo>
                    <a:pt x="95443" y="170076"/>
                    <a:pt x="93625" y="167146"/>
                    <a:pt x="90770" y="168626"/>
                  </a:cubicBezTo>
                  <a:cubicBezTo>
                    <a:pt x="87915" y="170106"/>
                    <a:pt x="87469" y="174790"/>
                    <a:pt x="83252" y="177284"/>
                  </a:cubicBezTo>
                  <a:cubicBezTo>
                    <a:pt x="79035" y="179778"/>
                    <a:pt x="77460" y="176178"/>
                    <a:pt x="76347" y="174726"/>
                  </a:cubicBezTo>
                  <a:cubicBezTo>
                    <a:pt x="72909" y="174897"/>
                    <a:pt x="78797" y="163797"/>
                    <a:pt x="76720" y="162858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66" name="Freeform 19"/>
            <p:cNvSpPr>
              <a:spLocks/>
            </p:cNvSpPr>
            <p:nvPr/>
          </p:nvSpPr>
          <p:spPr bwMode="auto">
            <a:xfrm rot="10800000">
              <a:off x="6835042" y="4198510"/>
              <a:ext cx="781780" cy="647266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363 h 24503"/>
                <a:gd name="connsiteX1" fmla="*/ 907 w 29397"/>
                <a:gd name="connsiteY1" fmla="*/ 20550 h 24503"/>
                <a:gd name="connsiteX2" fmla="*/ 675 w 29397"/>
                <a:gd name="connsiteY2" fmla="*/ 19506 h 24503"/>
                <a:gd name="connsiteX3" fmla="*/ 1361 w 29397"/>
                <a:gd name="connsiteY3" fmla="*/ 19094 h 24503"/>
                <a:gd name="connsiteX4" fmla="*/ 1187 w 29397"/>
                <a:gd name="connsiteY4" fmla="*/ 18240 h 24503"/>
                <a:gd name="connsiteX5" fmla="*/ 805 w 29397"/>
                <a:gd name="connsiteY5" fmla="*/ 17714 h 24503"/>
                <a:gd name="connsiteX6" fmla="*/ 1119 w 29397"/>
                <a:gd name="connsiteY6" fmla="*/ 16778 h 24503"/>
                <a:gd name="connsiteX7" fmla="*/ 1992 w 29397"/>
                <a:gd name="connsiteY7" fmla="*/ 16328 h 24503"/>
                <a:gd name="connsiteX8" fmla="*/ 1963 w 29397"/>
                <a:gd name="connsiteY8" fmla="*/ 15804 h 24503"/>
                <a:gd name="connsiteX9" fmla="*/ 2137 w 29397"/>
                <a:gd name="connsiteY9" fmla="*/ 15094 h 24503"/>
                <a:gd name="connsiteX10" fmla="*/ 2557 w 29397"/>
                <a:gd name="connsiteY10" fmla="*/ 14502 h 24503"/>
                <a:gd name="connsiteX11" fmla="*/ 2509 w 29397"/>
                <a:gd name="connsiteY11" fmla="*/ 13719 h 24503"/>
                <a:gd name="connsiteX12" fmla="*/ 1498 w 29397"/>
                <a:gd name="connsiteY12" fmla="*/ 12358 h 24503"/>
                <a:gd name="connsiteX13" fmla="*/ 52 w 29397"/>
                <a:gd name="connsiteY13" fmla="*/ 10476 h 24503"/>
                <a:gd name="connsiteX14" fmla="*/ 830 w 29397"/>
                <a:gd name="connsiteY14" fmla="*/ 9491 h 24503"/>
                <a:gd name="connsiteX15" fmla="*/ 1192 w 29397"/>
                <a:gd name="connsiteY15" fmla="*/ 8845 h 24503"/>
                <a:gd name="connsiteX16" fmla="*/ 2185 w 29397"/>
                <a:gd name="connsiteY16" fmla="*/ 7784 h 24503"/>
                <a:gd name="connsiteX17" fmla="*/ 3867 w 29397"/>
                <a:gd name="connsiteY17" fmla="*/ 7150 h 24503"/>
                <a:gd name="connsiteX18" fmla="*/ 5757 w 29397"/>
                <a:gd name="connsiteY18" fmla="*/ 5817 h 24503"/>
                <a:gd name="connsiteX19" fmla="*/ 8129 w 29397"/>
                <a:gd name="connsiteY19" fmla="*/ 4780 h 24503"/>
                <a:gd name="connsiteX20" fmla="*/ 9566 w 29397"/>
                <a:gd name="connsiteY20" fmla="*/ 7 h 24503"/>
                <a:gd name="connsiteX21" fmla="*/ 12343 w 29397"/>
                <a:gd name="connsiteY21" fmla="*/ 3599 h 24503"/>
                <a:gd name="connsiteX22" fmla="*/ 11799 w 29397"/>
                <a:gd name="connsiteY22" fmla="*/ 4678 h 24503"/>
                <a:gd name="connsiteX23" fmla="*/ 12867 w 29397"/>
                <a:gd name="connsiteY23" fmla="*/ 5412 h 24503"/>
                <a:gd name="connsiteX24" fmla="*/ 15023 w 29397"/>
                <a:gd name="connsiteY24" fmla="*/ 6178 h 24503"/>
                <a:gd name="connsiteX25" fmla="*/ 16898 w 29397"/>
                <a:gd name="connsiteY25" fmla="*/ 7910 h 24503"/>
                <a:gd name="connsiteX26" fmla="*/ 16381 w 29397"/>
                <a:gd name="connsiteY26" fmla="*/ 9221 h 24503"/>
                <a:gd name="connsiteX27" fmla="*/ 18660 w 29397"/>
                <a:gd name="connsiteY27" fmla="*/ 9025 h 24503"/>
                <a:gd name="connsiteX28" fmla="*/ 19689 w 29397"/>
                <a:gd name="connsiteY28" fmla="*/ 9330 h 24503"/>
                <a:gd name="connsiteX29" fmla="*/ 20580 w 29397"/>
                <a:gd name="connsiteY29" fmla="*/ 8903 h 24503"/>
                <a:gd name="connsiteX30" fmla="*/ 22063 w 29397"/>
                <a:gd name="connsiteY30" fmla="*/ 7722 h 24503"/>
                <a:gd name="connsiteX31" fmla="*/ 23224 w 29397"/>
                <a:gd name="connsiteY31" fmla="*/ 7981 h 24503"/>
                <a:gd name="connsiteX32" fmla="*/ 23462 w 29397"/>
                <a:gd name="connsiteY32" fmla="*/ 8969 h 24503"/>
                <a:gd name="connsiteX33" fmla="*/ 25027 w 29397"/>
                <a:gd name="connsiteY33" fmla="*/ 9298 h 24503"/>
                <a:gd name="connsiteX34" fmla="*/ 26098 w 29397"/>
                <a:gd name="connsiteY34" fmla="*/ 9101 h 24503"/>
                <a:gd name="connsiteX35" fmla="*/ 27991 w 29397"/>
                <a:gd name="connsiteY35" fmla="*/ 9692 h 24503"/>
                <a:gd name="connsiteX36" fmla="*/ 28403 w 29397"/>
                <a:gd name="connsiteY36" fmla="*/ 11662 h 24503"/>
                <a:gd name="connsiteX37" fmla="*/ 29391 w 29397"/>
                <a:gd name="connsiteY37" fmla="*/ 11662 h 24503"/>
                <a:gd name="connsiteX38" fmla="*/ 29062 w 29397"/>
                <a:gd name="connsiteY38" fmla="*/ 12844 h 24503"/>
                <a:gd name="connsiteX39" fmla="*/ 28074 w 29397"/>
                <a:gd name="connsiteY39" fmla="*/ 14092 h 24503"/>
                <a:gd name="connsiteX40" fmla="*/ 28072 w 29397"/>
                <a:gd name="connsiteY40" fmla="*/ 16084 h 24503"/>
                <a:gd name="connsiteX41" fmla="*/ 23920 w 29397"/>
                <a:gd name="connsiteY41" fmla="*/ 17106 h 24503"/>
                <a:gd name="connsiteX42" fmla="*/ 22391 w 29397"/>
                <a:gd name="connsiteY42" fmla="*/ 17047 h 24503"/>
                <a:gd name="connsiteX43" fmla="*/ 20745 w 29397"/>
                <a:gd name="connsiteY43" fmla="*/ 18689 h 24503"/>
                <a:gd name="connsiteX44" fmla="*/ 19510 w 29397"/>
                <a:gd name="connsiteY44" fmla="*/ 20265 h 24503"/>
                <a:gd name="connsiteX45" fmla="*/ 18207 w 29397"/>
                <a:gd name="connsiteY45" fmla="*/ 20400 h 24503"/>
                <a:gd name="connsiteX46" fmla="*/ 17088 w 29397"/>
                <a:gd name="connsiteY46" fmla="*/ 21130 h 24503"/>
                <a:gd name="connsiteX47" fmla="*/ 16709 w 29397"/>
                <a:gd name="connsiteY47" fmla="*/ 22169 h 24503"/>
                <a:gd name="connsiteX48" fmla="*/ 15804 w 29397"/>
                <a:gd name="connsiteY48" fmla="*/ 22825 h 24503"/>
                <a:gd name="connsiteX49" fmla="*/ 15474 w 29397"/>
                <a:gd name="connsiteY49" fmla="*/ 24468 h 24503"/>
                <a:gd name="connsiteX50" fmla="*/ 14650 w 29397"/>
                <a:gd name="connsiteY50" fmla="*/ 23548 h 24503"/>
                <a:gd name="connsiteX51" fmla="*/ 13086 w 29397"/>
                <a:gd name="connsiteY51" fmla="*/ 23023 h 24503"/>
                <a:gd name="connsiteX52" fmla="*/ 11687 w 29397"/>
                <a:gd name="connsiteY52" fmla="*/ 22498 h 24503"/>
                <a:gd name="connsiteX53" fmla="*/ 10286 w 29397"/>
                <a:gd name="connsiteY53" fmla="*/ 21053 h 24503"/>
                <a:gd name="connsiteX54" fmla="*/ 8640 w 29397"/>
                <a:gd name="connsiteY54" fmla="*/ 22235 h 24503"/>
                <a:gd name="connsiteX55" fmla="*/ 7157 w 29397"/>
                <a:gd name="connsiteY55" fmla="*/ 22367 h 24503"/>
                <a:gd name="connsiteX56" fmla="*/ 5592 w 29397"/>
                <a:gd name="connsiteY56" fmla="*/ 22038 h 24503"/>
                <a:gd name="connsiteX57" fmla="*/ 3087 w 29397"/>
                <a:gd name="connsiteY57" fmla="*/ 22312 h 24503"/>
                <a:gd name="connsiteX58" fmla="*/ 1334 w 29397"/>
                <a:gd name="connsiteY58" fmla="*/ 22474 h 24503"/>
                <a:gd name="connsiteX59" fmla="*/ 52 w 29397"/>
                <a:gd name="connsiteY59" fmla="*/ 21363 h 24503"/>
                <a:gd name="connsiteX0" fmla="*/ 52 w 29397"/>
                <a:gd name="connsiteY0" fmla="*/ 21478 h 24618"/>
                <a:gd name="connsiteX1" fmla="*/ 907 w 29397"/>
                <a:gd name="connsiteY1" fmla="*/ 20665 h 24618"/>
                <a:gd name="connsiteX2" fmla="*/ 675 w 29397"/>
                <a:gd name="connsiteY2" fmla="*/ 19621 h 24618"/>
                <a:gd name="connsiteX3" fmla="*/ 1361 w 29397"/>
                <a:gd name="connsiteY3" fmla="*/ 19209 h 24618"/>
                <a:gd name="connsiteX4" fmla="*/ 1187 w 29397"/>
                <a:gd name="connsiteY4" fmla="*/ 18355 h 24618"/>
                <a:gd name="connsiteX5" fmla="*/ 805 w 29397"/>
                <a:gd name="connsiteY5" fmla="*/ 17829 h 24618"/>
                <a:gd name="connsiteX6" fmla="*/ 1119 w 29397"/>
                <a:gd name="connsiteY6" fmla="*/ 16893 h 24618"/>
                <a:gd name="connsiteX7" fmla="*/ 1992 w 29397"/>
                <a:gd name="connsiteY7" fmla="*/ 16443 h 24618"/>
                <a:gd name="connsiteX8" fmla="*/ 1963 w 29397"/>
                <a:gd name="connsiteY8" fmla="*/ 15919 h 24618"/>
                <a:gd name="connsiteX9" fmla="*/ 2137 w 29397"/>
                <a:gd name="connsiteY9" fmla="*/ 15209 h 24618"/>
                <a:gd name="connsiteX10" fmla="*/ 2557 w 29397"/>
                <a:gd name="connsiteY10" fmla="*/ 14617 h 24618"/>
                <a:gd name="connsiteX11" fmla="*/ 2509 w 29397"/>
                <a:gd name="connsiteY11" fmla="*/ 13834 h 24618"/>
                <a:gd name="connsiteX12" fmla="*/ 1498 w 29397"/>
                <a:gd name="connsiteY12" fmla="*/ 12473 h 24618"/>
                <a:gd name="connsiteX13" fmla="*/ 52 w 29397"/>
                <a:gd name="connsiteY13" fmla="*/ 10591 h 24618"/>
                <a:gd name="connsiteX14" fmla="*/ 830 w 29397"/>
                <a:gd name="connsiteY14" fmla="*/ 9606 h 24618"/>
                <a:gd name="connsiteX15" fmla="*/ 1192 w 29397"/>
                <a:gd name="connsiteY15" fmla="*/ 8960 h 24618"/>
                <a:gd name="connsiteX16" fmla="*/ 2185 w 29397"/>
                <a:gd name="connsiteY16" fmla="*/ 7899 h 24618"/>
                <a:gd name="connsiteX17" fmla="*/ 3867 w 29397"/>
                <a:gd name="connsiteY17" fmla="*/ 7265 h 24618"/>
                <a:gd name="connsiteX18" fmla="*/ 5757 w 29397"/>
                <a:gd name="connsiteY18" fmla="*/ 5932 h 24618"/>
                <a:gd name="connsiteX19" fmla="*/ 4746 w 29397"/>
                <a:gd name="connsiteY19" fmla="*/ 1314 h 24618"/>
                <a:gd name="connsiteX20" fmla="*/ 9566 w 29397"/>
                <a:gd name="connsiteY20" fmla="*/ 122 h 24618"/>
                <a:gd name="connsiteX21" fmla="*/ 12343 w 29397"/>
                <a:gd name="connsiteY21" fmla="*/ 3714 h 24618"/>
                <a:gd name="connsiteX22" fmla="*/ 11799 w 29397"/>
                <a:gd name="connsiteY22" fmla="*/ 4793 h 24618"/>
                <a:gd name="connsiteX23" fmla="*/ 12867 w 29397"/>
                <a:gd name="connsiteY23" fmla="*/ 5527 h 24618"/>
                <a:gd name="connsiteX24" fmla="*/ 15023 w 29397"/>
                <a:gd name="connsiteY24" fmla="*/ 6293 h 24618"/>
                <a:gd name="connsiteX25" fmla="*/ 16898 w 29397"/>
                <a:gd name="connsiteY25" fmla="*/ 8025 h 24618"/>
                <a:gd name="connsiteX26" fmla="*/ 16381 w 29397"/>
                <a:gd name="connsiteY26" fmla="*/ 9336 h 24618"/>
                <a:gd name="connsiteX27" fmla="*/ 18660 w 29397"/>
                <a:gd name="connsiteY27" fmla="*/ 9140 h 24618"/>
                <a:gd name="connsiteX28" fmla="*/ 19689 w 29397"/>
                <a:gd name="connsiteY28" fmla="*/ 9445 h 24618"/>
                <a:gd name="connsiteX29" fmla="*/ 20580 w 29397"/>
                <a:gd name="connsiteY29" fmla="*/ 9018 h 24618"/>
                <a:gd name="connsiteX30" fmla="*/ 22063 w 29397"/>
                <a:gd name="connsiteY30" fmla="*/ 7837 h 24618"/>
                <a:gd name="connsiteX31" fmla="*/ 23224 w 29397"/>
                <a:gd name="connsiteY31" fmla="*/ 8096 h 24618"/>
                <a:gd name="connsiteX32" fmla="*/ 23462 w 29397"/>
                <a:gd name="connsiteY32" fmla="*/ 9084 h 24618"/>
                <a:gd name="connsiteX33" fmla="*/ 25027 w 29397"/>
                <a:gd name="connsiteY33" fmla="*/ 9413 h 24618"/>
                <a:gd name="connsiteX34" fmla="*/ 26098 w 29397"/>
                <a:gd name="connsiteY34" fmla="*/ 9216 h 24618"/>
                <a:gd name="connsiteX35" fmla="*/ 27991 w 29397"/>
                <a:gd name="connsiteY35" fmla="*/ 9807 h 24618"/>
                <a:gd name="connsiteX36" fmla="*/ 28403 w 29397"/>
                <a:gd name="connsiteY36" fmla="*/ 11777 h 24618"/>
                <a:gd name="connsiteX37" fmla="*/ 29391 w 29397"/>
                <a:gd name="connsiteY37" fmla="*/ 11777 h 24618"/>
                <a:gd name="connsiteX38" fmla="*/ 29062 w 29397"/>
                <a:gd name="connsiteY38" fmla="*/ 12959 h 24618"/>
                <a:gd name="connsiteX39" fmla="*/ 28074 w 29397"/>
                <a:gd name="connsiteY39" fmla="*/ 14207 h 24618"/>
                <a:gd name="connsiteX40" fmla="*/ 28072 w 29397"/>
                <a:gd name="connsiteY40" fmla="*/ 16199 h 24618"/>
                <a:gd name="connsiteX41" fmla="*/ 23920 w 29397"/>
                <a:gd name="connsiteY41" fmla="*/ 17221 h 24618"/>
                <a:gd name="connsiteX42" fmla="*/ 22391 w 29397"/>
                <a:gd name="connsiteY42" fmla="*/ 17162 h 24618"/>
                <a:gd name="connsiteX43" fmla="*/ 20745 w 29397"/>
                <a:gd name="connsiteY43" fmla="*/ 18804 h 24618"/>
                <a:gd name="connsiteX44" fmla="*/ 19510 w 29397"/>
                <a:gd name="connsiteY44" fmla="*/ 20380 h 24618"/>
                <a:gd name="connsiteX45" fmla="*/ 18207 w 29397"/>
                <a:gd name="connsiteY45" fmla="*/ 20515 h 24618"/>
                <a:gd name="connsiteX46" fmla="*/ 17088 w 29397"/>
                <a:gd name="connsiteY46" fmla="*/ 21245 h 24618"/>
                <a:gd name="connsiteX47" fmla="*/ 16709 w 29397"/>
                <a:gd name="connsiteY47" fmla="*/ 22284 h 24618"/>
                <a:gd name="connsiteX48" fmla="*/ 15804 w 29397"/>
                <a:gd name="connsiteY48" fmla="*/ 22940 h 24618"/>
                <a:gd name="connsiteX49" fmla="*/ 15474 w 29397"/>
                <a:gd name="connsiteY49" fmla="*/ 24583 h 24618"/>
                <a:gd name="connsiteX50" fmla="*/ 14650 w 29397"/>
                <a:gd name="connsiteY50" fmla="*/ 23663 h 24618"/>
                <a:gd name="connsiteX51" fmla="*/ 13086 w 29397"/>
                <a:gd name="connsiteY51" fmla="*/ 23138 h 24618"/>
                <a:gd name="connsiteX52" fmla="*/ 11687 w 29397"/>
                <a:gd name="connsiteY52" fmla="*/ 22613 h 24618"/>
                <a:gd name="connsiteX53" fmla="*/ 10286 w 29397"/>
                <a:gd name="connsiteY53" fmla="*/ 21168 h 24618"/>
                <a:gd name="connsiteX54" fmla="*/ 8640 w 29397"/>
                <a:gd name="connsiteY54" fmla="*/ 22350 h 24618"/>
                <a:gd name="connsiteX55" fmla="*/ 7157 w 29397"/>
                <a:gd name="connsiteY55" fmla="*/ 22482 h 24618"/>
                <a:gd name="connsiteX56" fmla="*/ 5592 w 29397"/>
                <a:gd name="connsiteY56" fmla="*/ 22153 h 24618"/>
                <a:gd name="connsiteX57" fmla="*/ 3087 w 29397"/>
                <a:gd name="connsiteY57" fmla="*/ 22427 h 24618"/>
                <a:gd name="connsiteX58" fmla="*/ 1334 w 29397"/>
                <a:gd name="connsiteY58" fmla="*/ 22589 h 24618"/>
                <a:gd name="connsiteX59" fmla="*/ 52 w 29397"/>
                <a:gd name="connsiteY59" fmla="*/ 21478 h 24618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3867 w 29397"/>
                <a:gd name="connsiteY17" fmla="*/ 7236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185 w 29397"/>
                <a:gd name="connsiteY16" fmla="*/ 7870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278 w 29397"/>
                <a:gd name="connsiteY16" fmla="*/ 4534 h 24589"/>
                <a:gd name="connsiteX17" fmla="*/ 914 w 29397"/>
                <a:gd name="connsiteY17" fmla="*/ 3557 h 24589"/>
                <a:gd name="connsiteX18" fmla="*/ 2066 w 29397"/>
                <a:gd name="connsiteY18" fmla="*/ 3745 h 24589"/>
                <a:gd name="connsiteX19" fmla="*/ 4746 w 29397"/>
                <a:gd name="connsiteY19" fmla="*/ 1285 h 24589"/>
                <a:gd name="connsiteX20" fmla="*/ 9566 w 29397"/>
                <a:gd name="connsiteY20" fmla="*/ 93 h 24589"/>
                <a:gd name="connsiteX21" fmla="*/ 12343 w 29397"/>
                <a:gd name="connsiteY21" fmla="*/ 3685 h 24589"/>
                <a:gd name="connsiteX22" fmla="*/ 11799 w 29397"/>
                <a:gd name="connsiteY22" fmla="*/ 4764 h 24589"/>
                <a:gd name="connsiteX23" fmla="*/ 12867 w 29397"/>
                <a:gd name="connsiteY23" fmla="*/ 5498 h 24589"/>
                <a:gd name="connsiteX24" fmla="*/ 15023 w 29397"/>
                <a:gd name="connsiteY24" fmla="*/ 6264 h 24589"/>
                <a:gd name="connsiteX25" fmla="*/ 16898 w 29397"/>
                <a:gd name="connsiteY25" fmla="*/ 7996 h 24589"/>
                <a:gd name="connsiteX26" fmla="*/ 16381 w 29397"/>
                <a:gd name="connsiteY26" fmla="*/ 9307 h 24589"/>
                <a:gd name="connsiteX27" fmla="*/ 18660 w 29397"/>
                <a:gd name="connsiteY27" fmla="*/ 9111 h 24589"/>
                <a:gd name="connsiteX28" fmla="*/ 19689 w 29397"/>
                <a:gd name="connsiteY28" fmla="*/ 9416 h 24589"/>
                <a:gd name="connsiteX29" fmla="*/ 20580 w 29397"/>
                <a:gd name="connsiteY29" fmla="*/ 8989 h 24589"/>
                <a:gd name="connsiteX30" fmla="*/ 22063 w 29397"/>
                <a:gd name="connsiteY30" fmla="*/ 7808 h 24589"/>
                <a:gd name="connsiteX31" fmla="*/ 23224 w 29397"/>
                <a:gd name="connsiteY31" fmla="*/ 8067 h 24589"/>
                <a:gd name="connsiteX32" fmla="*/ 23462 w 29397"/>
                <a:gd name="connsiteY32" fmla="*/ 9055 h 24589"/>
                <a:gd name="connsiteX33" fmla="*/ 25027 w 29397"/>
                <a:gd name="connsiteY33" fmla="*/ 9384 h 24589"/>
                <a:gd name="connsiteX34" fmla="*/ 26098 w 29397"/>
                <a:gd name="connsiteY34" fmla="*/ 9187 h 24589"/>
                <a:gd name="connsiteX35" fmla="*/ 27991 w 29397"/>
                <a:gd name="connsiteY35" fmla="*/ 9778 h 24589"/>
                <a:gd name="connsiteX36" fmla="*/ 28403 w 29397"/>
                <a:gd name="connsiteY36" fmla="*/ 11748 h 24589"/>
                <a:gd name="connsiteX37" fmla="*/ 29391 w 29397"/>
                <a:gd name="connsiteY37" fmla="*/ 11748 h 24589"/>
                <a:gd name="connsiteX38" fmla="*/ 29062 w 29397"/>
                <a:gd name="connsiteY38" fmla="*/ 12930 h 24589"/>
                <a:gd name="connsiteX39" fmla="*/ 28074 w 29397"/>
                <a:gd name="connsiteY39" fmla="*/ 14178 h 24589"/>
                <a:gd name="connsiteX40" fmla="*/ 28072 w 29397"/>
                <a:gd name="connsiteY40" fmla="*/ 16170 h 24589"/>
                <a:gd name="connsiteX41" fmla="*/ 23920 w 29397"/>
                <a:gd name="connsiteY41" fmla="*/ 17192 h 24589"/>
                <a:gd name="connsiteX42" fmla="*/ 22391 w 29397"/>
                <a:gd name="connsiteY42" fmla="*/ 17133 h 24589"/>
                <a:gd name="connsiteX43" fmla="*/ 20745 w 29397"/>
                <a:gd name="connsiteY43" fmla="*/ 18775 h 24589"/>
                <a:gd name="connsiteX44" fmla="*/ 19510 w 29397"/>
                <a:gd name="connsiteY44" fmla="*/ 20351 h 24589"/>
                <a:gd name="connsiteX45" fmla="*/ 18207 w 29397"/>
                <a:gd name="connsiteY45" fmla="*/ 20486 h 24589"/>
                <a:gd name="connsiteX46" fmla="*/ 17088 w 29397"/>
                <a:gd name="connsiteY46" fmla="*/ 21216 h 24589"/>
                <a:gd name="connsiteX47" fmla="*/ 16709 w 29397"/>
                <a:gd name="connsiteY47" fmla="*/ 22255 h 24589"/>
                <a:gd name="connsiteX48" fmla="*/ 15804 w 29397"/>
                <a:gd name="connsiteY48" fmla="*/ 22911 h 24589"/>
                <a:gd name="connsiteX49" fmla="*/ 15474 w 29397"/>
                <a:gd name="connsiteY49" fmla="*/ 24554 h 24589"/>
                <a:gd name="connsiteX50" fmla="*/ 14650 w 29397"/>
                <a:gd name="connsiteY50" fmla="*/ 23634 h 24589"/>
                <a:gd name="connsiteX51" fmla="*/ 13086 w 29397"/>
                <a:gd name="connsiteY51" fmla="*/ 23109 h 24589"/>
                <a:gd name="connsiteX52" fmla="*/ 11687 w 29397"/>
                <a:gd name="connsiteY52" fmla="*/ 22584 h 24589"/>
                <a:gd name="connsiteX53" fmla="*/ 10286 w 29397"/>
                <a:gd name="connsiteY53" fmla="*/ 21139 h 24589"/>
                <a:gd name="connsiteX54" fmla="*/ 8640 w 29397"/>
                <a:gd name="connsiteY54" fmla="*/ 22321 h 24589"/>
                <a:gd name="connsiteX55" fmla="*/ 7157 w 29397"/>
                <a:gd name="connsiteY55" fmla="*/ 22453 h 24589"/>
                <a:gd name="connsiteX56" fmla="*/ 5592 w 29397"/>
                <a:gd name="connsiteY56" fmla="*/ 22124 h 24589"/>
                <a:gd name="connsiteX57" fmla="*/ 3087 w 29397"/>
                <a:gd name="connsiteY57" fmla="*/ 22398 h 24589"/>
                <a:gd name="connsiteX58" fmla="*/ 1334 w 29397"/>
                <a:gd name="connsiteY58" fmla="*/ 22560 h 24589"/>
                <a:gd name="connsiteX59" fmla="*/ 52 w 29397"/>
                <a:gd name="connsiteY59" fmla="*/ 21449 h 24589"/>
                <a:gd name="connsiteX0" fmla="*/ 52 w 29397"/>
                <a:gd name="connsiteY0" fmla="*/ 21449 h 24589"/>
                <a:gd name="connsiteX1" fmla="*/ 907 w 29397"/>
                <a:gd name="connsiteY1" fmla="*/ 20636 h 24589"/>
                <a:gd name="connsiteX2" fmla="*/ 675 w 29397"/>
                <a:gd name="connsiteY2" fmla="*/ 19592 h 24589"/>
                <a:gd name="connsiteX3" fmla="*/ 1361 w 29397"/>
                <a:gd name="connsiteY3" fmla="*/ 19180 h 24589"/>
                <a:gd name="connsiteX4" fmla="*/ 1187 w 29397"/>
                <a:gd name="connsiteY4" fmla="*/ 18326 h 24589"/>
                <a:gd name="connsiteX5" fmla="*/ 805 w 29397"/>
                <a:gd name="connsiteY5" fmla="*/ 17800 h 24589"/>
                <a:gd name="connsiteX6" fmla="*/ 1119 w 29397"/>
                <a:gd name="connsiteY6" fmla="*/ 16864 h 24589"/>
                <a:gd name="connsiteX7" fmla="*/ 1992 w 29397"/>
                <a:gd name="connsiteY7" fmla="*/ 16414 h 24589"/>
                <a:gd name="connsiteX8" fmla="*/ 1963 w 29397"/>
                <a:gd name="connsiteY8" fmla="*/ 15890 h 24589"/>
                <a:gd name="connsiteX9" fmla="*/ 2137 w 29397"/>
                <a:gd name="connsiteY9" fmla="*/ 15180 h 24589"/>
                <a:gd name="connsiteX10" fmla="*/ 2557 w 29397"/>
                <a:gd name="connsiteY10" fmla="*/ 14588 h 24589"/>
                <a:gd name="connsiteX11" fmla="*/ 2509 w 29397"/>
                <a:gd name="connsiteY11" fmla="*/ 13805 h 24589"/>
                <a:gd name="connsiteX12" fmla="*/ 1498 w 29397"/>
                <a:gd name="connsiteY12" fmla="*/ 12444 h 24589"/>
                <a:gd name="connsiteX13" fmla="*/ 52 w 29397"/>
                <a:gd name="connsiteY13" fmla="*/ 10562 h 24589"/>
                <a:gd name="connsiteX14" fmla="*/ 830 w 29397"/>
                <a:gd name="connsiteY14" fmla="*/ 9577 h 24589"/>
                <a:gd name="connsiteX15" fmla="*/ 1192 w 29397"/>
                <a:gd name="connsiteY15" fmla="*/ 8931 h 24589"/>
                <a:gd name="connsiteX16" fmla="*/ 1124 w 29397"/>
                <a:gd name="connsiteY16" fmla="*/ 5594 h 24589"/>
                <a:gd name="connsiteX17" fmla="*/ 278 w 29397"/>
                <a:gd name="connsiteY17" fmla="*/ 4534 h 24589"/>
                <a:gd name="connsiteX18" fmla="*/ 914 w 29397"/>
                <a:gd name="connsiteY18" fmla="*/ 3557 h 24589"/>
                <a:gd name="connsiteX19" fmla="*/ 2066 w 29397"/>
                <a:gd name="connsiteY19" fmla="*/ 3745 h 24589"/>
                <a:gd name="connsiteX20" fmla="*/ 4746 w 29397"/>
                <a:gd name="connsiteY20" fmla="*/ 1285 h 24589"/>
                <a:gd name="connsiteX21" fmla="*/ 9566 w 29397"/>
                <a:gd name="connsiteY21" fmla="*/ 93 h 24589"/>
                <a:gd name="connsiteX22" fmla="*/ 12343 w 29397"/>
                <a:gd name="connsiteY22" fmla="*/ 3685 h 24589"/>
                <a:gd name="connsiteX23" fmla="*/ 11799 w 29397"/>
                <a:gd name="connsiteY23" fmla="*/ 4764 h 24589"/>
                <a:gd name="connsiteX24" fmla="*/ 12867 w 29397"/>
                <a:gd name="connsiteY24" fmla="*/ 5498 h 24589"/>
                <a:gd name="connsiteX25" fmla="*/ 15023 w 29397"/>
                <a:gd name="connsiteY25" fmla="*/ 6264 h 24589"/>
                <a:gd name="connsiteX26" fmla="*/ 16898 w 29397"/>
                <a:gd name="connsiteY26" fmla="*/ 7996 h 24589"/>
                <a:gd name="connsiteX27" fmla="*/ 16381 w 29397"/>
                <a:gd name="connsiteY27" fmla="*/ 9307 h 24589"/>
                <a:gd name="connsiteX28" fmla="*/ 18660 w 29397"/>
                <a:gd name="connsiteY28" fmla="*/ 9111 h 24589"/>
                <a:gd name="connsiteX29" fmla="*/ 19689 w 29397"/>
                <a:gd name="connsiteY29" fmla="*/ 9416 h 24589"/>
                <a:gd name="connsiteX30" fmla="*/ 20580 w 29397"/>
                <a:gd name="connsiteY30" fmla="*/ 8989 h 24589"/>
                <a:gd name="connsiteX31" fmla="*/ 22063 w 29397"/>
                <a:gd name="connsiteY31" fmla="*/ 7808 h 24589"/>
                <a:gd name="connsiteX32" fmla="*/ 23224 w 29397"/>
                <a:gd name="connsiteY32" fmla="*/ 8067 h 24589"/>
                <a:gd name="connsiteX33" fmla="*/ 23462 w 29397"/>
                <a:gd name="connsiteY33" fmla="*/ 9055 h 24589"/>
                <a:gd name="connsiteX34" fmla="*/ 25027 w 29397"/>
                <a:gd name="connsiteY34" fmla="*/ 9384 h 24589"/>
                <a:gd name="connsiteX35" fmla="*/ 26098 w 29397"/>
                <a:gd name="connsiteY35" fmla="*/ 9187 h 24589"/>
                <a:gd name="connsiteX36" fmla="*/ 27991 w 29397"/>
                <a:gd name="connsiteY36" fmla="*/ 9778 h 24589"/>
                <a:gd name="connsiteX37" fmla="*/ 28403 w 29397"/>
                <a:gd name="connsiteY37" fmla="*/ 11748 h 24589"/>
                <a:gd name="connsiteX38" fmla="*/ 29391 w 29397"/>
                <a:gd name="connsiteY38" fmla="*/ 11748 h 24589"/>
                <a:gd name="connsiteX39" fmla="*/ 29062 w 29397"/>
                <a:gd name="connsiteY39" fmla="*/ 12930 h 24589"/>
                <a:gd name="connsiteX40" fmla="*/ 28074 w 29397"/>
                <a:gd name="connsiteY40" fmla="*/ 14178 h 24589"/>
                <a:gd name="connsiteX41" fmla="*/ 28072 w 29397"/>
                <a:gd name="connsiteY41" fmla="*/ 16170 h 24589"/>
                <a:gd name="connsiteX42" fmla="*/ 23920 w 29397"/>
                <a:gd name="connsiteY42" fmla="*/ 17192 h 24589"/>
                <a:gd name="connsiteX43" fmla="*/ 22391 w 29397"/>
                <a:gd name="connsiteY43" fmla="*/ 17133 h 24589"/>
                <a:gd name="connsiteX44" fmla="*/ 20745 w 29397"/>
                <a:gd name="connsiteY44" fmla="*/ 18775 h 24589"/>
                <a:gd name="connsiteX45" fmla="*/ 19510 w 29397"/>
                <a:gd name="connsiteY45" fmla="*/ 20351 h 24589"/>
                <a:gd name="connsiteX46" fmla="*/ 18207 w 29397"/>
                <a:gd name="connsiteY46" fmla="*/ 20486 h 24589"/>
                <a:gd name="connsiteX47" fmla="*/ 17088 w 29397"/>
                <a:gd name="connsiteY47" fmla="*/ 21216 h 24589"/>
                <a:gd name="connsiteX48" fmla="*/ 16709 w 29397"/>
                <a:gd name="connsiteY48" fmla="*/ 22255 h 24589"/>
                <a:gd name="connsiteX49" fmla="*/ 15804 w 29397"/>
                <a:gd name="connsiteY49" fmla="*/ 22911 h 24589"/>
                <a:gd name="connsiteX50" fmla="*/ 15474 w 29397"/>
                <a:gd name="connsiteY50" fmla="*/ 24554 h 24589"/>
                <a:gd name="connsiteX51" fmla="*/ 14650 w 29397"/>
                <a:gd name="connsiteY51" fmla="*/ 23634 h 24589"/>
                <a:gd name="connsiteX52" fmla="*/ 13086 w 29397"/>
                <a:gd name="connsiteY52" fmla="*/ 23109 h 24589"/>
                <a:gd name="connsiteX53" fmla="*/ 11687 w 29397"/>
                <a:gd name="connsiteY53" fmla="*/ 22584 h 24589"/>
                <a:gd name="connsiteX54" fmla="*/ 10286 w 29397"/>
                <a:gd name="connsiteY54" fmla="*/ 21139 h 24589"/>
                <a:gd name="connsiteX55" fmla="*/ 8640 w 29397"/>
                <a:gd name="connsiteY55" fmla="*/ 22321 h 24589"/>
                <a:gd name="connsiteX56" fmla="*/ 7157 w 29397"/>
                <a:gd name="connsiteY56" fmla="*/ 22453 h 24589"/>
                <a:gd name="connsiteX57" fmla="*/ 5592 w 29397"/>
                <a:gd name="connsiteY57" fmla="*/ 22124 h 24589"/>
                <a:gd name="connsiteX58" fmla="*/ 3087 w 29397"/>
                <a:gd name="connsiteY58" fmla="*/ 22398 h 24589"/>
                <a:gd name="connsiteX59" fmla="*/ 1334 w 29397"/>
                <a:gd name="connsiteY59" fmla="*/ 22560 h 24589"/>
                <a:gd name="connsiteX60" fmla="*/ 52 w 29397"/>
                <a:gd name="connsiteY60" fmla="*/ 21449 h 24589"/>
                <a:gd name="connsiteX0" fmla="*/ 343 w 29688"/>
                <a:gd name="connsiteY0" fmla="*/ 21449 h 24589"/>
                <a:gd name="connsiteX1" fmla="*/ 1198 w 29688"/>
                <a:gd name="connsiteY1" fmla="*/ 20636 h 24589"/>
                <a:gd name="connsiteX2" fmla="*/ 966 w 29688"/>
                <a:gd name="connsiteY2" fmla="*/ 19592 h 24589"/>
                <a:gd name="connsiteX3" fmla="*/ 1652 w 29688"/>
                <a:gd name="connsiteY3" fmla="*/ 19180 h 24589"/>
                <a:gd name="connsiteX4" fmla="*/ 1478 w 29688"/>
                <a:gd name="connsiteY4" fmla="*/ 18326 h 24589"/>
                <a:gd name="connsiteX5" fmla="*/ 1096 w 29688"/>
                <a:gd name="connsiteY5" fmla="*/ 17800 h 24589"/>
                <a:gd name="connsiteX6" fmla="*/ 1410 w 29688"/>
                <a:gd name="connsiteY6" fmla="*/ 16864 h 24589"/>
                <a:gd name="connsiteX7" fmla="*/ 2283 w 29688"/>
                <a:gd name="connsiteY7" fmla="*/ 16414 h 24589"/>
                <a:gd name="connsiteX8" fmla="*/ 2254 w 29688"/>
                <a:gd name="connsiteY8" fmla="*/ 15890 h 24589"/>
                <a:gd name="connsiteX9" fmla="*/ 2428 w 29688"/>
                <a:gd name="connsiteY9" fmla="*/ 15180 h 24589"/>
                <a:gd name="connsiteX10" fmla="*/ 2848 w 29688"/>
                <a:gd name="connsiteY10" fmla="*/ 14588 h 24589"/>
                <a:gd name="connsiteX11" fmla="*/ 2800 w 29688"/>
                <a:gd name="connsiteY11" fmla="*/ 13805 h 24589"/>
                <a:gd name="connsiteX12" fmla="*/ 1789 w 29688"/>
                <a:gd name="connsiteY12" fmla="*/ 12444 h 24589"/>
                <a:gd name="connsiteX13" fmla="*/ 343 w 29688"/>
                <a:gd name="connsiteY13" fmla="*/ 10562 h 24589"/>
                <a:gd name="connsiteX14" fmla="*/ 1121 w 29688"/>
                <a:gd name="connsiteY14" fmla="*/ 9577 h 24589"/>
                <a:gd name="connsiteX15" fmla="*/ 1483 w 29688"/>
                <a:gd name="connsiteY15" fmla="*/ 8931 h 24589"/>
                <a:gd name="connsiteX16" fmla="*/ 0 w 29688"/>
                <a:gd name="connsiteY16" fmla="*/ 6820 h 24589"/>
                <a:gd name="connsiteX17" fmla="*/ 1415 w 29688"/>
                <a:gd name="connsiteY17" fmla="*/ 5594 h 24589"/>
                <a:gd name="connsiteX18" fmla="*/ 569 w 29688"/>
                <a:gd name="connsiteY18" fmla="*/ 4534 h 24589"/>
                <a:gd name="connsiteX19" fmla="*/ 1205 w 29688"/>
                <a:gd name="connsiteY19" fmla="*/ 3557 h 24589"/>
                <a:gd name="connsiteX20" fmla="*/ 2357 w 29688"/>
                <a:gd name="connsiteY20" fmla="*/ 3745 h 24589"/>
                <a:gd name="connsiteX21" fmla="*/ 5037 w 29688"/>
                <a:gd name="connsiteY21" fmla="*/ 1285 h 24589"/>
                <a:gd name="connsiteX22" fmla="*/ 9857 w 29688"/>
                <a:gd name="connsiteY22" fmla="*/ 93 h 24589"/>
                <a:gd name="connsiteX23" fmla="*/ 12634 w 29688"/>
                <a:gd name="connsiteY23" fmla="*/ 3685 h 24589"/>
                <a:gd name="connsiteX24" fmla="*/ 12090 w 29688"/>
                <a:gd name="connsiteY24" fmla="*/ 4764 h 24589"/>
                <a:gd name="connsiteX25" fmla="*/ 13158 w 29688"/>
                <a:gd name="connsiteY25" fmla="*/ 5498 h 24589"/>
                <a:gd name="connsiteX26" fmla="*/ 15314 w 29688"/>
                <a:gd name="connsiteY26" fmla="*/ 6264 h 24589"/>
                <a:gd name="connsiteX27" fmla="*/ 17189 w 29688"/>
                <a:gd name="connsiteY27" fmla="*/ 7996 h 24589"/>
                <a:gd name="connsiteX28" fmla="*/ 16672 w 29688"/>
                <a:gd name="connsiteY28" fmla="*/ 9307 h 24589"/>
                <a:gd name="connsiteX29" fmla="*/ 18951 w 29688"/>
                <a:gd name="connsiteY29" fmla="*/ 9111 h 24589"/>
                <a:gd name="connsiteX30" fmla="*/ 19980 w 29688"/>
                <a:gd name="connsiteY30" fmla="*/ 9416 h 24589"/>
                <a:gd name="connsiteX31" fmla="*/ 20871 w 29688"/>
                <a:gd name="connsiteY31" fmla="*/ 8989 h 24589"/>
                <a:gd name="connsiteX32" fmla="*/ 22354 w 29688"/>
                <a:gd name="connsiteY32" fmla="*/ 7808 h 24589"/>
                <a:gd name="connsiteX33" fmla="*/ 23515 w 29688"/>
                <a:gd name="connsiteY33" fmla="*/ 8067 h 24589"/>
                <a:gd name="connsiteX34" fmla="*/ 23753 w 29688"/>
                <a:gd name="connsiteY34" fmla="*/ 9055 h 24589"/>
                <a:gd name="connsiteX35" fmla="*/ 25318 w 29688"/>
                <a:gd name="connsiteY35" fmla="*/ 9384 h 24589"/>
                <a:gd name="connsiteX36" fmla="*/ 26389 w 29688"/>
                <a:gd name="connsiteY36" fmla="*/ 9187 h 24589"/>
                <a:gd name="connsiteX37" fmla="*/ 28282 w 29688"/>
                <a:gd name="connsiteY37" fmla="*/ 9778 h 24589"/>
                <a:gd name="connsiteX38" fmla="*/ 28694 w 29688"/>
                <a:gd name="connsiteY38" fmla="*/ 11748 h 24589"/>
                <a:gd name="connsiteX39" fmla="*/ 29682 w 29688"/>
                <a:gd name="connsiteY39" fmla="*/ 11748 h 24589"/>
                <a:gd name="connsiteX40" fmla="*/ 29353 w 29688"/>
                <a:gd name="connsiteY40" fmla="*/ 12930 h 24589"/>
                <a:gd name="connsiteX41" fmla="*/ 28365 w 29688"/>
                <a:gd name="connsiteY41" fmla="*/ 14178 h 24589"/>
                <a:gd name="connsiteX42" fmla="*/ 28363 w 29688"/>
                <a:gd name="connsiteY42" fmla="*/ 16170 h 24589"/>
                <a:gd name="connsiteX43" fmla="*/ 24211 w 29688"/>
                <a:gd name="connsiteY43" fmla="*/ 17192 h 24589"/>
                <a:gd name="connsiteX44" fmla="*/ 22682 w 29688"/>
                <a:gd name="connsiteY44" fmla="*/ 17133 h 24589"/>
                <a:gd name="connsiteX45" fmla="*/ 21036 w 29688"/>
                <a:gd name="connsiteY45" fmla="*/ 18775 h 24589"/>
                <a:gd name="connsiteX46" fmla="*/ 19801 w 29688"/>
                <a:gd name="connsiteY46" fmla="*/ 20351 h 24589"/>
                <a:gd name="connsiteX47" fmla="*/ 18498 w 29688"/>
                <a:gd name="connsiteY47" fmla="*/ 20486 h 24589"/>
                <a:gd name="connsiteX48" fmla="*/ 17379 w 29688"/>
                <a:gd name="connsiteY48" fmla="*/ 21216 h 24589"/>
                <a:gd name="connsiteX49" fmla="*/ 17000 w 29688"/>
                <a:gd name="connsiteY49" fmla="*/ 22255 h 24589"/>
                <a:gd name="connsiteX50" fmla="*/ 16095 w 29688"/>
                <a:gd name="connsiteY50" fmla="*/ 22911 h 24589"/>
                <a:gd name="connsiteX51" fmla="*/ 15765 w 29688"/>
                <a:gd name="connsiteY51" fmla="*/ 24554 h 24589"/>
                <a:gd name="connsiteX52" fmla="*/ 14941 w 29688"/>
                <a:gd name="connsiteY52" fmla="*/ 23634 h 24589"/>
                <a:gd name="connsiteX53" fmla="*/ 13377 w 29688"/>
                <a:gd name="connsiteY53" fmla="*/ 23109 h 24589"/>
                <a:gd name="connsiteX54" fmla="*/ 11978 w 29688"/>
                <a:gd name="connsiteY54" fmla="*/ 22584 h 24589"/>
                <a:gd name="connsiteX55" fmla="*/ 10577 w 29688"/>
                <a:gd name="connsiteY55" fmla="*/ 21139 h 24589"/>
                <a:gd name="connsiteX56" fmla="*/ 8931 w 29688"/>
                <a:gd name="connsiteY56" fmla="*/ 22321 h 24589"/>
                <a:gd name="connsiteX57" fmla="*/ 7448 w 29688"/>
                <a:gd name="connsiteY57" fmla="*/ 22453 h 24589"/>
                <a:gd name="connsiteX58" fmla="*/ 5883 w 29688"/>
                <a:gd name="connsiteY58" fmla="*/ 22124 h 24589"/>
                <a:gd name="connsiteX59" fmla="*/ 3378 w 29688"/>
                <a:gd name="connsiteY59" fmla="*/ 22398 h 24589"/>
                <a:gd name="connsiteX60" fmla="*/ 1625 w 29688"/>
                <a:gd name="connsiteY60" fmla="*/ 22560 h 24589"/>
                <a:gd name="connsiteX61" fmla="*/ 343 w 29688"/>
                <a:gd name="connsiteY61" fmla="*/ 21449 h 24589"/>
                <a:gd name="connsiteX0" fmla="*/ 1888 w 31233"/>
                <a:gd name="connsiteY0" fmla="*/ 21449 h 24589"/>
                <a:gd name="connsiteX1" fmla="*/ 2743 w 31233"/>
                <a:gd name="connsiteY1" fmla="*/ 20636 h 24589"/>
                <a:gd name="connsiteX2" fmla="*/ 2511 w 31233"/>
                <a:gd name="connsiteY2" fmla="*/ 19592 h 24589"/>
                <a:gd name="connsiteX3" fmla="*/ 3197 w 31233"/>
                <a:gd name="connsiteY3" fmla="*/ 19180 h 24589"/>
                <a:gd name="connsiteX4" fmla="*/ 3023 w 31233"/>
                <a:gd name="connsiteY4" fmla="*/ 18326 h 24589"/>
                <a:gd name="connsiteX5" fmla="*/ 2641 w 31233"/>
                <a:gd name="connsiteY5" fmla="*/ 17800 h 24589"/>
                <a:gd name="connsiteX6" fmla="*/ 2955 w 31233"/>
                <a:gd name="connsiteY6" fmla="*/ 16864 h 24589"/>
                <a:gd name="connsiteX7" fmla="*/ 3828 w 31233"/>
                <a:gd name="connsiteY7" fmla="*/ 16414 h 24589"/>
                <a:gd name="connsiteX8" fmla="*/ 3799 w 31233"/>
                <a:gd name="connsiteY8" fmla="*/ 15890 h 24589"/>
                <a:gd name="connsiteX9" fmla="*/ 3973 w 31233"/>
                <a:gd name="connsiteY9" fmla="*/ 15180 h 24589"/>
                <a:gd name="connsiteX10" fmla="*/ 4393 w 31233"/>
                <a:gd name="connsiteY10" fmla="*/ 14588 h 24589"/>
                <a:gd name="connsiteX11" fmla="*/ 4345 w 31233"/>
                <a:gd name="connsiteY11" fmla="*/ 13805 h 24589"/>
                <a:gd name="connsiteX12" fmla="*/ 3334 w 31233"/>
                <a:gd name="connsiteY12" fmla="*/ 12444 h 24589"/>
                <a:gd name="connsiteX13" fmla="*/ 1888 w 31233"/>
                <a:gd name="connsiteY13" fmla="*/ 10562 h 24589"/>
                <a:gd name="connsiteX14" fmla="*/ 2666 w 31233"/>
                <a:gd name="connsiteY14" fmla="*/ 9577 h 24589"/>
                <a:gd name="connsiteX15" fmla="*/ 14 w 31233"/>
                <a:gd name="connsiteY15" fmla="*/ 6233 h 24589"/>
                <a:gd name="connsiteX16" fmla="*/ 1545 w 31233"/>
                <a:gd name="connsiteY16" fmla="*/ 6820 h 24589"/>
                <a:gd name="connsiteX17" fmla="*/ 2960 w 31233"/>
                <a:gd name="connsiteY17" fmla="*/ 5594 h 24589"/>
                <a:gd name="connsiteX18" fmla="*/ 2114 w 31233"/>
                <a:gd name="connsiteY18" fmla="*/ 4534 h 24589"/>
                <a:gd name="connsiteX19" fmla="*/ 2750 w 31233"/>
                <a:gd name="connsiteY19" fmla="*/ 3557 h 24589"/>
                <a:gd name="connsiteX20" fmla="*/ 3902 w 31233"/>
                <a:gd name="connsiteY20" fmla="*/ 3745 h 24589"/>
                <a:gd name="connsiteX21" fmla="*/ 6582 w 31233"/>
                <a:gd name="connsiteY21" fmla="*/ 1285 h 24589"/>
                <a:gd name="connsiteX22" fmla="*/ 11402 w 31233"/>
                <a:gd name="connsiteY22" fmla="*/ 93 h 24589"/>
                <a:gd name="connsiteX23" fmla="*/ 14179 w 31233"/>
                <a:gd name="connsiteY23" fmla="*/ 3685 h 24589"/>
                <a:gd name="connsiteX24" fmla="*/ 13635 w 31233"/>
                <a:gd name="connsiteY24" fmla="*/ 4764 h 24589"/>
                <a:gd name="connsiteX25" fmla="*/ 14703 w 31233"/>
                <a:gd name="connsiteY25" fmla="*/ 5498 h 24589"/>
                <a:gd name="connsiteX26" fmla="*/ 16859 w 31233"/>
                <a:gd name="connsiteY26" fmla="*/ 6264 h 24589"/>
                <a:gd name="connsiteX27" fmla="*/ 18734 w 31233"/>
                <a:gd name="connsiteY27" fmla="*/ 7996 h 24589"/>
                <a:gd name="connsiteX28" fmla="*/ 18217 w 31233"/>
                <a:gd name="connsiteY28" fmla="*/ 9307 h 24589"/>
                <a:gd name="connsiteX29" fmla="*/ 20496 w 31233"/>
                <a:gd name="connsiteY29" fmla="*/ 9111 h 24589"/>
                <a:gd name="connsiteX30" fmla="*/ 21525 w 31233"/>
                <a:gd name="connsiteY30" fmla="*/ 9416 h 24589"/>
                <a:gd name="connsiteX31" fmla="*/ 22416 w 31233"/>
                <a:gd name="connsiteY31" fmla="*/ 8989 h 24589"/>
                <a:gd name="connsiteX32" fmla="*/ 23899 w 31233"/>
                <a:gd name="connsiteY32" fmla="*/ 7808 h 24589"/>
                <a:gd name="connsiteX33" fmla="*/ 25060 w 31233"/>
                <a:gd name="connsiteY33" fmla="*/ 8067 h 24589"/>
                <a:gd name="connsiteX34" fmla="*/ 25298 w 31233"/>
                <a:gd name="connsiteY34" fmla="*/ 9055 h 24589"/>
                <a:gd name="connsiteX35" fmla="*/ 26863 w 31233"/>
                <a:gd name="connsiteY35" fmla="*/ 9384 h 24589"/>
                <a:gd name="connsiteX36" fmla="*/ 27934 w 31233"/>
                <a:gd name="connsiteY36" fmla="*/ 9187 h 24589"/>
                <a:gd name="connsiteX37" fmla="*/ 29827 w 31233"/>
                <a:gd name="connsiteY37" fmla="*/ 9778 h 24589"/>
                <a:gd name="connsiteX38" fmla="*/ 30239 w 31233"/>
                <a:gd name="connsiteY38" fmla="*/ 11748 h 24589"/>
                <a:gd name="connsiteX39" fmla="*/ 31227 w 31233"/>
                <a:gd name="connsiteY39" fmla="*/ 11748 h 24589"/>
                <a:gd name="connsiteX40" fmla="*/ 30898 w 31233"/>
                <a:gd name="connsiteY40" fmla="*/ 12930 h 24589"/>
                <a:gd name="connsiteX41" fmla="*/ 29910 w 31233"/>
                <a:gd name="connsiteY41" fmla="*/ 14178 h 24589"/>
                <a:gd name="connsiteX42" fmla="*/ 29908 w 31233"/>
                <a:gd name="connsiteY42" fmla="*/ 16170 h 24589"/>
                <a:gd name="connsiteX43" fmla="*/ 25756 w 31233"/>
                <a:gd name="connsiteY43" fmla="*/ 17192 h 24589"/>
                <a:gd name="connsiteX44" fmla="*/ 24227 w 31233"/>
                <a:gd name="connsiteY44" fmla="*/ 17133 h 24589"/>
                <a:gd name="connsiteX45" fmla="*/ 22581 w 31233"/>
                <a:gd name="connsiteY45" fmla="*/ 18775 h 24589"/>
                <a:gd name="connsiteX46" fmla="*/ 21346 w 31233"/>
                <a:gd name="connsiteY46" fmla="*/ 20351 h 24589"/>
                <a:gd name="connsiteX47" fmla="*/ 20043 w 31233"/>
                <a:gd name="connsiteY47" fmla="*/ 20486 h 24589"/>
                <a:gd name="connsiteX48" fmla="*/ 18924 w 31233"/>
                <a:gd name="connsiteY48" fmla="*/ 21216 h 24589"/>
                <a:gd name="connsiteX49" fmla="*/ 18545 w 31233"/>
                <a:gd name="connsiteY49" fmla="*/ 22255 h 24589"/>
                <a:gd name="connsiteX50" fmla="*/ 17640 w 31233"/>
                <a:gd name="connsiteY50" fmla="*/ 22911 h 24589"/>
                <a:gd name="connsiteX51" fmla="*/ 17310 w 31233"/>
                <a:gd name="connsiteY51" fmla="*/ 24554 h 24589"/>
                <a:gd name="connsiteX52" fmla="*/ 16486 w 31233"/>
                <a:gd name="connsiteY52" fmla="*/ 23634 h 24589"/>
                <a:gd name="connsiteX53" fmla="*/ 14922 w 31233"/>
                <a:gd name="connsiteY53" fmla="*/ 23109 h 24589"/>
                <a:gd name="connsiteX54" fmla="*/ 13523 w 31233"/>
                <a:gd name="connsiteY54" fmla="*/ 22584 h 24589"/>
                <a:gd name="connsiteX55" fmla="*/ 12122 w 31233"/>
                <a:gd name="connsiteY55" fmla="*/ 21139 h 24589"/>
                <a:gd name="connsiteX56" fmla="*/ 10476 w 31233"/>
                <a:gd name="connsiteY56" fmla="*/ 22321 h 24589"/>
                <a:gd name="connsiteX57" fmla="*/ 8993 w 31233"/>
                <a:gd name="connsiteY57" fmla="*/ 22453 h 24589"/>
                <a:gd name="connsiteX58" fmla="*/ 7428 w 31233"/>
                <a:gd name="connsiteY58" fmla="*/ 22124 h 24589"/>
                <a:gd name="connsiteX59" fmla="*/ 4923 w 31233"/>
                <a:gd name="connsiteY59" fmla="*/ 22398 h 24589"/>
                <a:gd name="connsiteX60" fmla="*/ 3170 w 31233"/>
                <a:gd name="connsiteY60" fmla="*/ 22560 h 24589"/>
                <a:gd name="connsiteX61" fmla="*/ 1888 w 31233"/>
                <a:gd name="connsiteY61" fmla="*/ 21449 h 24589"/>
                <a:gd name="connsiteX0" fmla="*/ 7663 w 37008"/>
                <a:gd name="connsiteY0" fmla="*/ 21449 h 24589"/>
                <a:gd name="connsiteX1" fmla="*/ 8518 w 37008"/>
                <a:gd name="connsiteY1" fmla="*/ 20636 h 24589"/>
                <a:gd name="connsiteX2" fmla="*/ 8286 w 37008"/>
                <a:gd name="connsiteY2" fmla="*/ 19592 h 24589"/>
                <a:gd name="connsiteX3" fmla="*/ 8972 w 37008"/>
                <a:gd name="connsiteY3" fmla="*/ 19180 h 24589"/>
                <a:gd name="connsiteX4" fmla="*/ 8798 w 37008"/>
                <a:gd name="connsiteY4" fmla="*/ 18326 h 24589"/>
                <a:gd name="connsiteX5" fmla="*/ 8416 w 37008"/>
                <a:gd name="connsiteY5" fmla="*/ 17800 h 24589"/>
                <a:gd name="connsiteX6" fmla="*/ 8730 w 37008"/>
                <a:gd name="connsiteY6" fmla="*/ 16864 h 24589"/>
                <a:gd name="connsiteX7" fmla="*/ 9603 w 37008"/>
                <a:gd name="connsiteY7" fmla="*/ 16414 h 24589"/>
                <a:gd name="connsiteX8" fmla="*/ 9574 w 37008"/>
                <a:gd name="connsiteY8" fmla="*/ 15890 h 24589"/>
                <a:gd name="connsiteX9" fmla="*/ 9748 w 37008"/>
                <a:gd name="connsiteY9" fmla="*/ 15180 h 24589"/>
                <a:gd name="connsiteX10" fmla="*/ 10168 w 37008"/>
                <a:gd name="connsiteY10" fmla="*/ 14588 h 24589"/>
                <a:gd name="connsiteX11" fmla="*/ 10120 w 37008"/>
                <a:gd name="connsiteY11" fmla="*/ 13805 h 24589"/>
                <a:gd name="connsiteX12" fmla="*/ 9109 w 37008"/>
                <a:gd name="connsiteY12" fmla="*/ 12444 h 24589"/>
                <a:gd name="connsiteX13" fmla="*/ 7663 w 37008"/>
                <a:gd name="connsiteY13" fmla="*/ 10562 h 24589"/>
                <a:gd name="connsiteX14" fmla="*/ 14 w 37008"/>
                <a:gd name="connsiteY14" fmla="*/ 13060 h 24589"/>
                <a:gd name="connsiteX15" fmla="*/ 5789 w 37008"/>
                <a:gd name="connsiteY15" fmla="*/ 6233 h 24589"/>
                <a:gd name="connsiteX16" fmla="*/ 7320 w 37008"/>
                <a:gd name="connsiteY16" fmla="*/ 6820 h 24589"/>
                <a:gd name="connsiteX17" fmla="*/ 8735 w 37008"/>
                <a:gd name="connsiteY17" fmla="*/ 5594 h 24589"/>
                <a:gd name="connsiteX18" fmla="*/ 7889 w 37008"/>
                <a:gd name="connsiteY18" fmla="*/ 4534 h 24589"/>
                <a:gd name="connsiteX19" fmla="*/ 8525 w 37008"/>
                <a:gd name="connsiteY19" fmla="*/ 3557 h 24589"/>
                <a:gd name="connsiteX20" fmla="*/ 9677 w 37008"/>
                <a:gd name="connsiteY20" fmla="*/ 3745 h 24589"/>
                <a:gd name="connsiteX21" fmla="*/ 12357 w 37008"/>
                <a:gd name="connsiteY21" fmla="*/ 1285 h 24589"/>
                <a:gd name="connsiteX22" fmla="*/ 17177 w 37008"/>
                <a:gd name="connsiteY22" fmla="*/ 93 h 24589"/>
                <a:gd name="connsiteX23" fmla="*/ 19954 w 37008"/>
                <a:gd name="connsiteY23" fmla="*/ 3685 h 24589"/>
                <a:gd name="connsiteX24" fmla="*/ 19410 w 37008"/>
                <a:gd name="connsiteY24" fmla="*/ 4764 h 24589"/>
                <a:gd name="connsiteX25" fmla="*/ 20478 w 37008"/>
                <a:gd name="connsiteY25" fmla="*/ 5498 h 24589"/>
                <a:gd name="connsiteX26" fmla="*/ 22634 w 37008"/>
                <a:gd name="connsiteY26" fmla="*/ 6264 h 24589"/>
                <a:gd name="connsiteX27" fmla="*/ 24509 w 37008"/>
                <a:gd name="connsiteY27" fmla="*/ 7996 h 24589"/>
                <a:gd name="connsiteX28" fmla="*/ 23992 w 37008"/>
                <a:gd name="connsiteY28" fmla="*/ 9307 h 24589"/>
                <a:gd name="connsiteX29" fmla="*/ 26271 w 37008"/>
                <a:gd name="connsiteY29" fmla="*/ 9111 h 24589"/>
                <a:gd name="connsiteX30" fmla="*/ 27300 w 37008"/>
                <a:gd name="connsiteY30" fmla="*/ 9416 h 24589"/>
                <a:gd name="connsiteX31" fmla="*/ 28191 w 37008"/>
                <a:gd name="connsiteY31" fmla="*/ 8989 h 24589"/>
                <a:gd name="connsiteX32" fmla="*/ 29674 w 37008"/>
                <a:gd name="connsiteY32" fmla="*/ 7808 h 24589"/>
                <a:gd name="connsiteX33" fmla="*/ 30835 w 37008"/>
                <a:gd name="connsiteY33" fmla="*/ 8067 h 24589"/>
                <a:gd name="connsiteX34" fmla="*/ 31073 w 37008"/>
                <a:gd name="connsiteY34" fmla="*/ 9055 h 24589"/>
                <a:gd name="connsiteX35" fmla="*/ 32638 w 37008"/>
                <a:gd name="connsiteY35" fmla="*/ 9384 h 24589"/>
                <a:gd name="connsiteX36" fmla="*/ 33709 w 37008"/>
                <a:gd name="connsiteY36" fmla="*/ 9187 h 24589"/>
                <a:gd name="connsiteX37" fmla="*/ 35602 w 37008"/>
                <a:gd name="connsiteY37" fmla="*/ 9778 h 24589"/>
                <a:gd name="connsiteX38" fmla="*/ 36014 w 37008"/>
                <a:gd name="connsiteY38" fmla="*/ 11748 h 24589"/>
                <a:gd name="connsiteX39" fmla="*/ 37002 w 37008"/>
                <a:gd name="connsiteY39" fmla="*/ 11748 h 24589"/>
                <a:gd name="connsiteX40" fmla="*/ 36673 w 37008"/>
                <a:gd name="connsiteY40" fmla="*/ 12930 h 24589"/>
                <a:gd name="connsiteX41" fmla="*/ 35685 w 37008"/>
                <a:gd name="connsiteY41" fmla="*/ 14178 h 24589"/>
                <a:gd name="connsiteX42" fmla="*/ 35683 w 37008"/>
                <a:gd name="connsiteY42" fmla="*/ 16170 h 24589"/>
                <a:gd name="connsiteX43" fmla="*/ 31531 w 37008"/>
                <a:gd name="connsiteY43" fmla="*/ 17192 h 24589"/>
                <a:gd name="connsiteX44" fmla="*/ 30002 w 37008"/>
                <a:gd name="connsiteY44" fmla="*/ 17133 h 24589"/>
                <a:gd name="connsiteX45" fmla="*/ 28356 w 37008"/>
                <a:gd name="connsiteY45" fmla="*/ 18775 h 24589"/>
                <a:gd name="connsiteX46" fmla="*/ 27121 w 37008"/>
                <a:gd name="connsiteY46" fmla="*/ 20351 h 24589"/>
                <a:gd name="connsiteX47" fmla="*/ 25818 w 37008"/>
                <a:gd name="connsiteY47" fmla="*/ 20486 h 24589"/>
                <a:gd name="connsiteX48" fmla="*/ 24699 w 37008"/>
                <a:gd name="connsiteY48" fmla="*/ 21216 h 24589"/>
                <a:gd name="connsiteX49" fmla="*/ 24320 w 37008"/>
                <a:gd name="connsiteY49" fmla="*/ 22255 h 24589"/>
                <a:gd name="connsiteX50" fmla="*/ 23415 w 37008"/>
                <a:gd name="connsiteY50" fmla="*/ 22911 h 24589"/>
                <a:gd name="connsiteX51" fmla="*/ 23085 w 37008"/>
                <a:gd name="connsiteY51" fmla="*/ 24554 h 24589"/>
                <a:gd name="connsiteX52" fmla="*/ 22261 w 37008"/>
                <a:gd name="connsiteY52" fmla="*/ 23634 h 24589"/>
                <a:gd name="connsiteX53" fmla="*/ 20697 w 37008"/>
                <a:gd name="connsiteY53" fmla="*/ 23109 h 24589"/>
                <a:gd name="connsiteX54" fmla="*/ 19298 w 37008"/>
                <a:gd name="connsiteY54" fmla="*/ 22584 h 24589"/>
                <a:gd name="connsiteX55" fmla="*/ 17897 w 37008"/>
                <a:gd name="connsiteY55" fmla="*/ 21139 h 24589"/>
                <a:gd name="connsiteX56" fmla="*/ 16251 w 37008"/>
                <a:gd name="connsiteY56" fmla="*/ 22321 h 24589"/>
                <a:gd name="connsiteX57" fmla="*/ 14768 w 37008"/>
                <a:gd name="connsiteY57" fmla="*/ 22453 h 24589"/>
                <a:gd name="connsiteX58" fmla="*/ 13203 w 37008"/>
                <a:gd name="connsiteY58" fmla="*/ 22124 h 24589"/>
                <a:gd name="connsiteX59" fmla="*/ 10698 w 37008"/>
                <a:gd name="connsiteY59" fmla="*/ 22398 h 24589"/>
                <a:gd name="connsiteX60" fmla="*/ 8945 w 37008"/>
                <a:gd name="connsiteY60" fmla="*/ 22560 h 24589"/>
                <a:gd name="connsiteX61" fmla="*/ 7663 w 37008"/>
                <a:gd name="connsiteY61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0 w 37065"/>
                <a:gd name="connsiteY0" fmla="*/ 21449 h 24589"/>
                <a:gd name="connsiteX1" fmla="*/ 8575 w 37065"/>
                <a:gd name="connsiteY1" fmla="*/ 20636 h 24589"/>
                <a:gd name="connsiteX2" fmla="*/ 8343 w 37065"/>
                <a:gd name="connsiteY2" fmla="*/ 19592 h 24589"/>
                <a:gd name="connsiteX3" fmla="*/ 9029 w 37065"/>
                <a:gd name="connsiteY3" fmla="*/ 19180 h 24589"/>
                <a:gd name="connsiteX4" fmla="*/ 8855 w 37065"/>
                <a:gd name="connsiteY4" fmla="*/ 18326 h 24589"/>
                <a:gd name="connsiteX5" fmla="*/ 8473 w 37065"/>
                <a:gd name="connsiteY5" fmla="*/ 17800 h 24589"/>
                <a:gd name="connsiteX6" fmla="*/ 8787 w 37065"/>
                <a:gd name="connsiteY6" fmla="*/ 16864 h 24589"/>
                <a:gd name="connsiteX7" fmla="*/ 9660 w 37065"/>
                <a:gd name="connsiteY7" fmla="*/ 16414 h 24589"/>
                <a:gd name="connsiteX8" fmla="*/ 9631 w 37065"/>
                <a:gd name="connsiteY8" fmla="*/ 15890 h 24589"/>
                <a:gd name="connsiteX9" fmla="*/ 9805 w 37065"/>
                <a:gd name="connsiteY9" fmla="*/ 15180 h 24589"/>
                <a:gd name="connsiteX10" fmla="*/ 10225 w 37065"/>
                <a:gd name="connsiteY10" fmla="*/ 14588 h 24589"/>
                <a:gd name="connsiteX11" fmla="*/ 10177 w 37065"/>
                <a:gd name="connsiteY11" fmla="*/ 13805 h 24589"/>
                <a:gd name="connsiteX12" fmla="*/ 9166 w 37065"/>
                <a:gd name="connsiteY12" fmla="*/ 12444 h 24589"/>
                <a:gd name="connsiteX13" fmla="*/ 7720 w 37065"/>
                <a:gd name="connsiteY13" fmla="*/ 10562 h 24589"/>
                <a:gd name="connsiteX14" fmla="*/ 2825 w 37065"/>
                <a:gd name="connsiteY14" fmla="*/ 14374 h 24589"/>
                <a:gd name="connsiteX15" fmla="*/ 71 w 37065"/>
                <a:gd name="connsiteY15" fmla="*/ 13060 h 24589"/>
                <a:gd name="connsiteX16" fmla="*/ 5846 w 37065"/>
                <a:gd name="connsiteY16" fmla="*/ 6233 h 24589"/>
                <a:gd name="connsiteX17" fmla="*/ 7377 w 37065"/>
                <a:gd name="connsiteY17" fmla="*/ 6820 h 24589"/>
                <a:gd name="connsiteX18" fmla="*/ 8792 w 37065"/>
                <a:gd name="connsiteY18" fmla="*/ 5594 h 24589"/>
                <a:gd name="connsiteX19" fmla="*/ 7946 w 37065"/>
                <a:gd name="connsiteY19" fmla="*/ 4534 h 24589"/>
                <a:gd name="connsiteX20" fmla="*/ 8582 w 37065"/>
                <a:gd name="connsiteY20" fmla="*/ 3557 h 24589"/>
                <a:gd name="connsiteX21" fmla="*/ 9734 w 37065"/>
                <a:gd name="connsiteY21" fmla="*/ 3745 h 24589"/>
                <a:gd name="connsiteX22" fmla="*/ 12414 w 37065"/>
                <a:gd name="connsiteY22" fmla="*/ 1285 h 24589"/>
                <a:gd name="connsiteX23" fmla="*/ 17234 w 37065"/>
                <a:gd name="connsiteY23" fmla="*/ 93 h 24589"/>
                <a:gd name="connsiteX24" fmla="*/ 20011 w 37065"/>
                <a:gd name="connsiteY24" fmla="*/ 3685 h 24589"/>
                <a:gd name="connsiteX25" fmla="*/ 19467 w 37065"/>
                <a:gd name="connsiteY25" fmla="*/ 4764 h 24589"/>
                <a:gd name="connsiteX26" fmla="*/ 20535 w 37065"/>
                <a:gd name="connsiteY26" fmla="*/ 5498 h 24589"/>
                <a:gd name="connsiteX27" fmla="*/ 22691 w 37065"/>
                <a:gd name="connsiteY27" fmla="*/ 6264 h 24589"/>
                <a:gd name="connsiteX28" fmla="*/ 24566 w 37065"/>
                <a:gd name="connsiteY28" fmla="*/ 7996 h 24589"/>
                <a:gd name="connsiteX29" fmla="*/ 24049 w 37065"/>
                <a:gd name="connsiteY29" fmla="*/ 9307 h 24589"/>
                <a:gd name="connsiteX30" fmla="*/ 26328 w 37065"/>
                <a:gd name="connsiteY30" fmla="*/ 9111 h 24589"/>
                <a:gd name="connsiteX31" fmla="*/ 27357 w 37065"/>
                <a:gd name="connsiteY31" fmla="*/ 9416 h 24589"/>
                <a:gd name="connsiteX32" fmla="*/ 28248 w 37065"/>
                <a:gd name="connsiteY32" fmla="*/ 8989 h 24589"/>
                <a:gd name="connsiteX33" fmla="*/ 29731 w 37065"/>
                <a:gd name="connsiteY33" fmla="*/ 7808 h 24589"/>
                <a:gd name="connsiteX34" fmla="*/ 30892 w 37065"/>
                <a:gd name="connsiteY34" fmla="*/ 8067 h 24589"/>
                <a:gd name="connsiteX35" fmla="*/ 31130 w 37065"/>
                <a:gd name="connsiteY35" fmla="*/ 9055 h 24589"/>
                <a:gd name="connsiteX36" fmla="*/ 32695 w 37065"/>
                <a:gd name="connsiteY36" fmla="*/ 9384 h 24589"/>
                <a:gd name="connsiteX37" fmla="*/ 33766 w 37065"/>
                <a:gd name="connsiteY37" fmla="*/ 9187 h 24589"/>
                <a:gd name="connsiteX38" fmla="*/ 35659 w 37065"/>
                <a:gd name="connsiteY38" fmla="*/ 9778 h 24589"/>
                <a:gd name="connsiteX39" fmla="*/ 36071 w 37065"/>
                <a:gd name="connsiteY39" fmla="*/ 11748 h 24589"/>
                <a:gd name="connsiteX40" fmla="*/ 37059 w 37065"/>
                <a:gd name="connsiteY40" fmla="*/ 11748 h 24589"/>
                <a:gd name="connsiteX41" fmla="*/ 36730 w 37065"/>
                <a:gd name="connsiteY41" fmla="*/ 12930 h 24589"/>
                <a:gd name="connsiteX42" fmla="*/ 35742 w 37065"/>
                <a:gd name="connsiteY42" fmla="*/ 14178 h 24589"/>
                <a:gd name="connsiteX43" fmla="*/ 35740 w 37065"/>
                <a:gd name="connsiteY43" fmla="*/ 16170 h 24589"/>
                <a:gd name="connsiteX44" fmla="*/ 31588 w 37065"/>
                <a:gd name="connsiteY44" fmla="*/ 17192 h 24589"/>
                <a:gd name="connsiteX45" fmla="*/ 30059 w 37065"/>
                <a:gd name="connsiteY45" fmla="*/ 17133 h 24589"/>
                <a:gd name="connsiteX46" fmla="*/ 28413 w 37065"/>
                <a:gd name="connsiteY46" fmla="*/ 18775 h 24589"/>
                <a:gd name="connsiteX47" fmla="*/ 27178 w 37065"/>
                <a:gd name="connsiteY47" fmla="*/ 20351 h 24589"/>
                <a:gd name="connsiteX48" fmla="*/ 25875 w 37065"/>
                <a:gd name="connsiteY48" fmla="*/ 20486 h 24589"/>
                <a:gd name="connsiteX49" fmla="*/ 24756 w 37065"/>
                <a:gd name="connsiteY49" fmla="*/ 21216 h 24589"/>
                <a:gd name="connsiteX50" fmla="*/ 24377 w 37065"/>
                <a:gd name="connsiteY50" fmla="*/ 22255 h 24589"/>
                <a:gd name="connsiteX51" fmla="*/ 23472 w 37065"/>
                <a:gd name="connsiteY51" fmla="*/ 22911 h 24589"/>
                <a:gd name="connsiteX52" fmla="*/ 23142 w 37065"/>
                <a:gd name="connsiteY52" fmla="*/ 24554 h 24589"/>
                <a:gd name="connsiteX53" fmla="*/ 22318 w 37065"/>
                <a:gd name="connsiteY53" fmla="*/ 23634 h 24589"/>
                <a:gd name="connsiteX54" fmla="*/ 20754 w 37065"/>
                <a:gd name="connsiteY54" fmla="*/ 23109 h 24589"/>
                <a:gd name="connsiteX55" fmla="*/ 19355 w 37065"/>
                <a:gd name="connsiteY55" fmla="*/ 22584 h 24589"/>
                <a:gd name="connsiteX56" fmla="*/ 17954 w 37065"/>
                <a:gd name="connsiteY56" fmla="*/ 21139 h 24589"/>
                <a:gd name="connsiteX57" fmla="*/ 16308 w 37065"/>
                <a:gd name="connsiteY57" fmla="*/ 22321 h 24589"/>
                <a:gd name="connsiteX58" fmla="*/ 14825 w 37065"/>
                <a:gd name="connsiteY58" fmla="*/ 22453 h 24589"/>
                <a:gd name="connsiteX59" fmla="*/ 13260 w 37065"/>
                <a:gd name="connsiteY59" fmla="*/ 22124 h 24589"/>
                <a:gd name="connsiteX60" fmla="*/ 10755 w 37065"/>
                <a:gd name="connsiteY60" fmla="*/ 22398 h 24589"/>
                <a:gd name="connsiteX61" fmla="*/ 9002 w 37065"/>
                <a:gd name="connsiteY61" fmla="*/ 22560 h 24589"/>
                <a:gd name="connsiteX62" fmla="*/ 7720 w 37065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7729 w 37074"/>
                <a:gd name="connsiteY13" fmla="*/ 10562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9175 w 37074"/>
                <a:gd name="connsiteY12" fmla="*/ 12444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10186 w 37074"/>
                <a:gd name="connsiteY11" fmla="*/ 13805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10234 w 37074"/>
                <a:gd name="connsiteY10" fmla="*/ 14588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9814 w 37074"/>
                <a:gd name="connsiteY9" fmla="*/ 15180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4589"/>
                <a:gd name="connsiteX1" fmla="*/ 8584 w 37074"/>
                <a:gd name="connsiteY1" fmla="*/ 20636 h 24589"/>
                <a:gd name="connsiteX2" fmla="*/ 8352 w 37074"/>
                <a:gd name="connsiteY2" fmla="*/ 19592 h 24589"/>
                <a:gd name="connsiteX3" fmla="*/ 9038 w 37074"/>
                <a:gd name="connsiteY3" fmla="*/ 19180 h 24589"/>
                <a:gd name="connsiteX4" fmla="*/ 8864 w 37074"/>
                <a:gd name="connsiteY4" fmla="*/ 18326 h 24589"/>
                <a:gd name="connsiteX5" fmla="*/ 8482 w 37074"/>
                <a:gd name="connsiteY5" fmla="*/ 17800 h 24589"/>
                <a:gd name="connsiteX6" fmla="*/ 8796 w 37074"/>
                <a:gd name="connsiteY6" fmla="*/ 16864 h 24589"/>
                <a:gd name="connsiteX7" fmla="*/ 9669 w 37074"/>
                <a:gd name="connsiteY7" fmla="*/ 16414 h 24589"/>
                <a:gd name="connsiteX8" fmla="*/ 9640 w 37074"/>
                <a:gd name="connsiteY8" fmla="*/ 15890 h 24589"/>
                <a:gd name="connsiteX9" fmla="*/ 6000 w 37074"/>
                <a:gd name="connsiteY9" fmla="*/ 23764 h 24589"/>
                <a:gd name="connsiteX10" fmla="*/ 6482 w 37074"/>
                <a:gd name="connsiteY10" fmla="*/ 22976 h 24589"/>
                <a:gd name="connsiteX11" fmla="*/ 5634 w 37074"/>
                <a:gd name="connsiteY11" fmla="*/ 22488 h 24589"/>
                <a:gd name="connsiteX12" fmla="*/ 5115 w 37074"/>
                <a:gd name="connsiteY12" fmla="*/ 20096 h 24589"/>
                <a:gd name="connsiteX13" fmla="*/ 5576 w 37074"/>
                <a:gd name="connsiteY13" fmla="*/ 18509 h 24589"/>
                <a:gd name="connsiteX14" fmla="*/ 2834 w 37074"/>
                <a:gd name="connsiteY14" fmla="*/ 14374 h 24589"/>
                <a:gd name="connsiteX15" fmla="*/ 80 w 37074"/>
                <a:gd name="connsiteY15" fmla="*/ 13060 h 24589"/>
                <a:gd name="connsiteX16" fmla="*/ 5855 w 37074"/>
                <a:gd name="connsiteY16" fmla="*/ 6233 h 24589"/>
                <a:gd name="connsiteX17" fmla="*/ 7386 w 37074"/>
                <a:gd name="connsiteY17" fmla="*/ 6820 h 24589"/>
                <a:gd name="connsiteX18" fmla="*/ 8801 w 37074"/>
                <a:gd name="connsiteY18" fmla="*/ 5594 h 24589"/>
                <a:gd name="connsiteX19" fmla="*/ 7955 w 37074"/>
                <a:gd name="connsiteY19" fmla="*/ 4534 h 24589"/>
                <a:gd name="connsiteX20" fmla="*/ 8591 w 37074"/>
                <a:gd name="connsiteY20" fmla="*/ 3557 h 24589"/>
                <a:gd name="connsiteX21" fmla="*/ 9743 w 37074"/>
                <a:gd name="connsiteY21" fmla="*/ 3745 h 24589"/>
                <a:gd name="connsiteX22" fmla="*/ 12423 w 37074"/>
                <a:gd name="connsiteY22" fmla="*/ 1285 h 24589"/>
                <a:gd name="connsiteX23" fmla="*/ 17243 w 37074"/>
                <a:gd name="connsiteY23" fmla="*/ 93 h 24589"/>
                <a:gd name="connsiteX24" fmla="*/ 20020 w 37074"/>
                <a:gd name="connsiteY24" fmla="*/ 3685 h 24589"/>
                <a:gd name="connsiteX25" fmla="*/ 19476 w 37074"/>
                <a:gd name="connsiteY25" fmla="*/ 4764 h 24589"/>
                <a:gd name="connsiteX26" fmla="*/ 20544 w 37074"/>
                <a:gd name="connsiteY26" fmla="*/ 5498 h 24589"/>
                <a:gd name="connsiteX27" fmla="*/ 22700 w 37074"/>
                <a:gd name="connsiteY27" fmla="*/ 6264 h 24589"/>
                <a:gd name="connsiteX28" fmla="*/ 24575 w 37074"/>
                <a:gd name="connsiteY28" fmla="*/ 7996 h 24589"/>
                <a:gd name="connsiteX29" fmla="*/ 24058 w 37074"/>
                <a:gd name="connsiteY29" fmla="*/ 9307 h 24589"/>
                <a:gd name="connsiteX30" fmla="*/ 26337 w 37074"/>
                <a:gd name="connsiteY30" fmla="*/ 9111 h 24589"/>
                <a:gd name="connsiteX31" fmla="*/ 27366 w 37074"/>
                <a:gd name="connsiteY31" fmla="*/ 9416 h 24589"/>
                <a:gd name="connsiteX32" fmla="*/ 28257 w 37074"/>
                <a:gd name="connsiteY32" fmla="*/ 8989 h 24589"/>
                <a:gd name="connsiteX33" fmla="*/ 29740 w 37074"/>
                <a:gd name="connsiteY33" fmla="*/ 7808 h 24589"/>
                <a:gd name="connsiteX34" fmla="*/ 30901 w 37074"/>
                <a:gd name="connsiteY34" fmla="*/ 8067 h 24589"/>
                <a:gd name="connsiteX35" fmla="*/ 31139 w 37074"/>
                <a:gd name="connsiteY35" fmla="*/ 9055 h 24589"/>
                <a:gd name="connsiteX36" fmla="*/ 32704 w 37074"/>
                <a:gd name="connsiteY36" fmla="*/ 9384 h 24589"/>
                <a:gd name="connsiteX37" fmla="*/ 33775 w 37074"/>
                <a:gd name="connsiteY37" fmla="*/ 9187 h 24589"/>
                <a:gd name="connsiteX38" fmla="*/ 35668 w 37074"/>
                <a:gd name="connsiteY38" fmla="*/ 9778 h 24589"/>
                <a:gd name="connsiteX39" fmla="*/ 36080 w 37074"/>
                <a:gd name="connsiteY39" fmla="*/ 11748 h 24589"/>
                <a:gd name="connsiteX40" fmla="*/ 37068 w 37074"/>
                <a:gd name="connsiteY40" fmla="*/ 11748 h 24589"/>
                <a:gd name="connsiteX41" fmla="*/ 36739 w 37074"/>
                <a:gd name="connsiteY41" fmla="*/ 12930 h 24589"/>
                <a:gd name="connsiteX42" fmla="*/ 35751 w 37074"/>
                <a:gd name="connsiteY42" fmla="*/ 14178 h 24589"/>
                <a:gd name="connsiteX43" fmla="*/ 35749 w 37074"/>
                <a:gd name="connsiteY43" fmla="*/ 16170 h 24589"/>
                <a:gd name="connsiteX44" fmla="*/ 31597 w 37074"/>
                <a:gd name="connsiteY44" fmla="*/ 17192 h 24589"/>
                <a:gd name="connsiteX45" fmla="*/ 30068 w 37074"/>
                <a:gd name="connsiteY45" fmla="*/ 17133 h 24589"/>
                <a:gd name="connsiteX46" fmla="*/ 28422 w 37074"/>
                <a:gd name="connsiteY46" fmla="*/ 18775 h 24589"/>
                <a:gd name="connsiteX47" fmla="*/ 27187 w 37074"/>
                <a:gd name="connsiteY47" fmla="*/ 20351 h 24589"/>
                <a:gd name="connsiteX48" fmla="*/ 25884 w 37074"/>
                <a:gd name="connsiteY48" fmla="*/ 20486 h 24589"/>
                <a:gd name="connsiteX49" fmla="*/ 24765 w 37074"/>
                <a:gd name="connsiteY49" fmla="*/ 21216 h 24589"/>
                <a:gd name="connsiteX50" fmla="*/ 24386 w 37074"/>
                <a:gd name="connsiteY50" fmla="*/ 22255 h 24589"/>
                <a:gd name="connsiteX51" fmla="*/ 23481 w 37074"/>
                <a:gd name="connsiteY51" fmla="*/ 22911 h 24589"/>
                <a:gd name="connsiteX52" fmla="*/ 23151 w 37074"/>
                <a:gd name="connsiteY52" fmla="*/ 24554 h 24589"/>
                <a:gd name="connsiteX53" fmla="*/ 22327 w 37074"/>
                <a:gd name="connsiteY53" fmla="*/ 23634 h 24589"/>
                <a:gd name="connsiteX54" fmla="*/ 20763 w 37074"/>
                <a:gd name="connsiteY54" fmla="*/ 23109 h 24589"/>
                <a:gd name="connsiteX55" fmla="*/ 19364 w 37074"/>
                <a:gd name="connsiteY55" fmla="*/ 22584 h 24589"/>
                <a:gd name="connsiteX56" fmla="*/ 17963 w 37074"/>
                <a:gd name="connsiteY56" fmla="*/ 21139 h 24589"/>
                <a:gd name="connsiteX57" fmla="*/ 16317 w 37074"/>
                <a:gd name="connsiteY57" fmla="*/ 22321 h 24589"/>
                <a:gd name="connsiteX58" fmla="*/ 14834 w 37074"/>
                <a:gd name="connsiteY58" fmla="*/ 22453 h 24589"/>
                <a:gd name="connsiteX59" fmla="*/ 13269 w 37074"/>
                <a:gd name="connsiteY59" fmla="*/ 22124 h 24589"/>
                <a:gd name="connsiteX60" fmla="*/ 10764 w 37074"/>
                <a:gd name="connsiteY60" fmla="*/ 22398 h 24589"/>
                <a:gd name="connsiteX61" fmla="*/ 9011 w 37074"/>
                <a:gd name="connsiteY61" fmla="*/ 22560 h 24589"/>
                <a:gd name="connsiteX62" fmla="*/ 7729 w 37074"/>
                <a:gd name="connsiteY62" fmla="*/ 21449 h 24589"/>
                <a:gd name="connsiteX0" fmla="*/ 7729 w 37074"/>
                <a:gd name="connsiteY0" fmla="*/ 21449 h 25039"/>
                <a:gd name="connsiteX1" fmla="*/ 8584 w 37074"/>
                <a:gd name="connsiteY1" fmla="*/ 20636 h 25039"/>
                <a:gd name="connsiteX2" fmla="*/ 8352 w 37074"/>
                <a:gd name="connsiteY2" fmla="*/ 19592 h 25039"/>
                <a:gd name="connsiteX3" fmla="*/ 9038 w 37074"/>
                <a:gd name="connsiteY3" fmla="*/ 19180 h 25039"/>
                <a:gd name="connsiteX4" fmla="*/ 8864 w 37074"/>
                <a:gd name="connsiteY4" fmla="*/ 18326 h 25039"/>
                <a:gd name="connsiteX5" fmla="*/ 8482 w 37074"/>
                <a:gd name="connsiteY5" fmla="*/ 17800 h 25039"/>
                <a:gd name="connsiteX6" fmla="*/ 8796 w 37074"/>
                <a:gd name="connsiteY6" fmla="*/ 16864 h 25039"/>
                <a:gd name="connsiteX7" fmla="*/ 9669 w 37074"/>
                <a:gd name="connsiteY7" fmla="*/ 16414 h 25039"/>
                <a:gd name="connsiteX8" fmla="*/ 8348 w 37074"/>
                <a:gd name="connsiteY8" fmla="*/ 24622 h 25039"/>
                <a:gd name="connsiteX9" fmla="*/ 6000 w 37074"/>
                <a:gd name="connsiteY9" fmla="*/ 23764 h 25039"/>
                <a:gd name="connsiteX10" fmla="*/ 6482 w 37074"/>
                <a:gd name="connsiteY10" fmla="*/ 22976 h 25039"/>
                <a:gd name="connsiteX11" fmla="*/ 5634 w 37074"/>
                <a:gd name="connsiteY11" fmla="*/ 22488 h 25039"/>
                <a:gd name="connsiteX12" fmla="*/ 5115 w 37074"/>
                <a:gd name="connsiteY12" fmla="*/ 20096 h 25039"/>
                <a:gd name="connsiteX13" fmla="*/ 5576 w 37074"/>
                <a:gd name="connsiteY13" fmla="*/ 18509 h 25039"/>
                <a:gd name="connsiteX14" fmla="*/ 2834 w 37074"/>
                <a:gd name="connsiteY14" fmla="*/ 14374 h 25039"/>
                <a:gd name="connsiteX15" fmla="*/ 80 w 37074"/>
                <a:gd name="connsiteY15" fmla="*/ 13060 h 25039"/>
                <a:gd name="connsiteX16" fmla="*/ 5855 w 37074"/>
                <a:gd name="connsiteY16" fmla="*/ 6233 h 25039"/>
                <a:gd name="connsiteX17" fmla="*/ 7386 w 37074"/>
                <a:gd name="connsiteY17" fmla="*/ 6820 h 25039"/>
                <a:gd name="connsiteX18" fmla="*/ 8801 w 37074"/>
                <a:gd name="connsiteY18" fmla="*/ 5594 h 25039"/>
                <a:gd name="connsiteX19" fmla="*/ 7955 w 37074"/>
                <a:gd name="connsiteY19" fmla="*/ 4534 h 25039"/>
                <a:gd name="connsiteX20" fmla="*/ 8591 w 37074"/>
                <a:gd name="connsiteY20" fmla="*/ 3557 h 25039"/>
                <a:gd name="connsiteX21" fmla="*/ 9743 w 37074"/>
                <a:gd name="connsiteY21" fmla="*/ 3745 h 25039"/>
                <a:gd name="connsiteX22" fmla="*/ 12423 w 37074"/>
                <a:gd name="connsiteY22" fmla="*/ 1285 h 25039"/>
                <a:gd name="connsiteX23" fmla="*/ 17243 w 37074"/>
                <a:gd name="connsiteY23" fmla="*/ 93 h 25039"/>
                <a:gd name="connsiteX24" fmla="*/ 20020 w 37074"/>
                <a:gd name="connsiteY24" fmla="*/ 3685 h 25039"/>
                <a:gd name="connsiteX25" fmla="*/ 19476 w 37074"/>
                <a:gd name="connsiteY25" fmla="*/ 4764 h 25039"/>
                <a:gd name="connsiteX26" fmla="*/ 20544 w 37074"/>
                <a:gd name="connsiteY26" fmla="*/ 5498 h 25039"/>
                <a:gd name="connsiteX27" fmla="*/ 22700 w 37074"/>
                <a:gd name="connsiteY27" fmla="*/ 6264 h 25039"/>
                <a:gd name="connsiteX28" fmla="*/ 24575 w 37074"/>
                <a:gd name="connsiteY28" fmla="*/ 7996 h 25039"/>
                <a:gd name="connsiteX29" fmla="*/ 24058 w 37074"/>
                <a:gd name="connsiteY29" fmla="*/ 9307 h 25039"/>
                <a:gd name="connsiteX30" fmla="*/ 26337 w 37074"/>
                <a:gd name="connsiteY30" fmla="*/ 9111 h 25039"/>
                <a:gd name="connsiteX31" fmla="*/ 27366 w 37074"/>
                <a:gd name="connsiteY31" fmla="*/ 9416 h 25039"/>
                <a:gd name="connsiteX32" fmla="*/ 28257 w 37074"/>
                <a:gd name="connsiteY32" fmla="*/ 8989 h 25039"/>
                <a:gd name="connsiteX33" fmla="*/ 29740 w 37074"/>
                <a:gd name="connsiteY33" fmla="*/ 7808 h 25039"/>
                <a:gd name="connsiteX34" fmla="*/ 30901 w 37074"/>
                <a:gd name="connsiteY34" fmla="*/ 8067 h 25039"/>
                <a:gd name="connsiteX35" fmla="*/ 31139 w 37074"/>
                <a:gd name="connsiteY35" fmla="*/ 9055 h 25039"/>
                <a:gd name="connsiteX36" fmla="*/ 32704 w 37074"/>
                <a:gd name="connsiteY36" fmla="*/ 9384 h 25039"/>
                <a:gd name="connsiteX37" fmla="*/ 33775 w 37074"/>
                <a:gd name="connsiteY37" fmla="*/ 9187 h 25039"/>
                <a:gd name="connsiteX38" fmla="*/ 35668 w 37074"/>
                <a:gd name="connsiteY38" fmla="*/ 9778 h 25039"/>
                <a:gd name="connsiteX39" fmla="*/ 36080 w 37074"/>
                <a:gd name="connsiteY39" fmla="*/ 11748 h 25039"/>
                <a:gd name="connsiteX40" fmla="*/ 37068 w 37074"/>
                <a:gd name="connsiteY40" fmla="*/ 11748 h 25039"/>
                <a:gd name="connsiteX41" fmla="*/ 36739 w 37074"/>
                <a:gd name="connsiteY41" fmla="*/ 12930 h 25039"/>
                <a:gd name="connsiteX42" fmla="*/ 35751 w 37074"/>
                <a:gd name="connsiteY42" fmla="*/ 14178 h 25039"/>
                <a:gd name="connsiteX43" fmla="*/ 35749 w 37074"/>
                <a:gd name="connsiteY43" fmla="*/ 16170 h 25039"/>
                <a:gd name="connsiteX44" fmla="*/ 31597 w 37074"/>
                <a:gd name="connsiteY44" fmla="*/ 17192 h 25039"/>
                <a:gd name="connsiteX45" fmla="*/ 30068 w 37074"/>
                <a:gd name="connsiteY45" fmla="*/ 17133 h 25039"/>
                <a:gd name="connsiteX46" fmla="*/ 28422 w 37074"/>
                <a:gd name="connsiteY46" fmla="*/ 18775 h 25039"/>
                <a:gd name="connsiteX47" fmla="*/ 27187 w 37074"/>
                <a:gd name="connsiteY47" fmla="*/ 20351 h 25039"/>
                <a:gd name="connsiteX48" fmla="*/ 25884 w 37074"/>
                <a:gd name="connsiteY48" fmla="*/ 20486 h 25039"/>
                <a:gd name="connsiteX49" fmla="*/ 24765 w 37074"/>
                <a:gd name="connsiteY49" fmla="*/ 21216 h 25039"/>
                <a:gd name="connsiteX50" fmla="*/ 24386 w 37074"/>
                <a:gd name="connsiteY50" fmla="*/ 22255 h 25039"/>
                <a:gd name="connsiteX51" fmla="*/ 23481 w 37074"/>
                <a:gd name="connsiteY51" fmla="*/ 22911 h 25039"/>
                <a:gd name="connsiteX52" fmla="*/ 23151 w 37074"/>
                <a:gd name="connsiteY52" fmla="*/ 24554 h 25039"/>
                <a:gd name="connsiteX53" fmla="*/ 22327 w 37074"/>
                <a:gd name="connsiteY53" fmla="*/ 23634 h 25039"/>
                <a:gd name="connsiteX54" fmla="*/ 20763 w 37074"/>
                <a:gd name="connsiteY54" fmla="*/ 23109 h 25039"/>
                <a:gd name="connsiteX55" fmla="*/ 19364 w 37074"/>
                <a:gd name="connsiteY55" fmla="*/ 22584 h 25039"/>
                <a:gd name="connsiteX56" fmla="*/ 17963 w 37074"/>
                <a:gd name="connsiteY56" fmla="*/ 21139 h 25039"/>
                <a:gd name="connsiteX57" fmla="*/ 16317 w 37074"/>
                <a:gd name="connsiteY57" fmla="*/ 22321 h 25039"/>
                <a:gd name="connsiteX58" fmla="*/ 14834 w 37074"/>
                <a:gd name="connsiteY58" fmla="*/ 22453 h 25039"/>
                <a:gd name="connsiteX59" fmla="*/ 13269 w 37074"/>
                <a:gd name="connsiteY59" fmla="*/ 22124 h 25039"/>
                <a:gd name="connsiteX60" fmla="*/ 10764 w 37074"/>
                <a:gd name="connsiteY60" fmla="*/ 22398 h 25039"/>
                <a:gd name="connsiteX61" fmla="*/ 9011 w 37074"/>
                <a:gd name="connsiteY61" fmla="*/ 22560 h 25039"/>
                <a:gd name="connsiteX62" fmla="*/ 7729 w 37074"/>
                <a:gd name="connsiteY62" fmla="*/ 21449 h 25039"/>
                <a:gd name="connsiteX0" fmla="*/ 7729 w 37074"/>
                <a:gd name="connsiteY0" fmla="*/ 21449 h 26571"/>
                <a:gd name="connsiteX1" fmla="*/ 8584 w 37074"/>
                <a:gd name="connsiteY1" fmla="*/ 20636 h 26571"/>
                <a:gd name="connsiteX2" fmla="*/ 8352 w 37074"/>
                <a:gd name="connsiteY2" fmla="*/ 19592 h 26571"/>
                <a:gd name="connsiteX3" fmla="*/ 9038 w 37074"/>
                <a:gd name="connsiteY3" fmla="*/ 19180 h 26571"/>
                <a:gd name="connsiteX4" fmla="*/ 8864 w 37074"/>
                <a:gd name="connsiteY4" fmla="*/ 18326 h 26571"/>
                <a:gd name="connsiteX5" fmla="*/ 8482 w 37074"/>
                <a:gd name="connsiteY5" fmla="*/ 17800 h 26571"/>
                <a:gd name="connsiteX6" fmla="*/ 8796 w 37074"/>
                <a:gd name="connsiteY6" fmla="*/ 16864 h 26571"/>
                <a:gd name="connsiteX7" fmla="*/ 9054 w 37074"/>
                <a:gd name="connsiteY7" fmla="*/ 26568 h 26571"/>
                <a:gd name="connsiteX8" fmla="*/ 8348 w 37074"/>
                <a:gd name="connsiteY8" fmla="*/ 24622 h 26571"/>
                <a:gd name="connsiteX9" fmla="*/ 6000 w 37074"/>
                <a:gd name="connsiteY9" fmla="*/ 23764 h 26571"/>
                <a:gd name="connsiteX10" fmla="*/ 6482 w 37074"/>
                <a:gd name="connsiteY10" fmla="*/ 22976 h 26571"/>
                <a:gd name="connsiteX11" fmla="*/ 5634 w 37074"/>
                <a:gd name="connsiteY11" fmla="*/ 22488 h 26571"/>
                <a:gd name="connsiteX12" fmla="*/ 5115 w 37074"/>
                <a:gd name="connsiteY12" fmla="*/ 20096 h 26571"/>
                <a:gd name="connsiteX13" fmla="*/ 5576 w 37074"/>
                <a:gd name="connsiteY13" fmla="*/ 18509 h 26571"/>
                <a:gd name="connsiteX14" fmla="*/ 2834 w 37074"/>
                <a:gd name="connsiteY14" fmla="*/ 14374 h 26571"/>
                <a:gd name="connsiteX15" fmla="*/ 80 w 37074"/>
                <a:gd name="connsiteY15" fmla="*/ 13060 h 26571"/>
                <a:gd name="connsiteX16" fmla="*/ 5855 w 37074"/>
                <a:gd name="connsiteY16" fmla="*/ 6233 h 26571"/>
                <a:gd name="connsiteX17" fmla="*/ 7386 w 37074"/>
                <a:gd name="connsiteY17" fmla="*/ 6820 h 26571"/>
                <a:gd name="connsiteX18" fmla="*/ 8801 w 37074"/>
                <a:gd name="connsiteY18" fmla="*/ 5594 h 26571"/>
                <a:gd name="connsiteX19" fmla="*/ 7955 w 37074"/>
                <a:gd name="connsiteY19" fmla="*/ 4534 h 26571"/>
                <a:gd name="connsiteX20" fmla="*/ 8591 w 37074"/>
                <a:gd name="connsiteY20" fmla="*/ 3557 h 26571"/>
                <a:gd name="connsiteX21" fmla="*/ 9743 w 37074"/>
                <a:gd name="connsiteY21" fmla="*/ 3745 h 26571"/>
                <a:gd name="connsiteX22" fmla="*/ 12423 w 37074"/>
                <a:gd name="connsiteY22" fmla="*/ 1285 h 26571"/>
                <a:gd name="connsiteX23" fmla="*/ 17243 w 37074"/>
                <a:gd name="connsiteY23" fmla="*/ 93 h 26571"/>
                <a:gd name="connsiteX24" fmla="*/ 20020 w 37074"/>
                <a:gd name="connsiteY24" fmla="*/ 3685 h 26571"/>
                <a:gd name="connsiteX25" fmla="*/ 19476 w 37074"/>
                <a:gd name="connsiteY25" fmla="*/ 4764 h 26571"/>
                <a:gd name="connsiteX26" fmla="*/ 20544 w 37074"/>
                <a:gd name="connsiteY26" fmla="*/ 5498 h 26571"/>
                <a:gd name="connsiteX27" fmla="*/ 22700 w 37074"/>
                <a:gd name="connsiteY27" fmla="*/ 6264 h 26571"/>
                <a:gd name="connsiteX28" fmla="*/ 24575 w 37074"/>
                <a:gd name="connsiteY28" fmla="*/ 7996 h 26571"/>
                <a:gd name="connsiteX29" fmla="*/ 24058 w 37074"/>
                <a:gd name="connsiteY29" fmla="*/ 9307 h 26571"/>
                <a:gd name="connsiteX30" fmla="*/ 26337 w 37074"/>
                <a:gd name="connsiteY30" fmla="*/ 9111 h 26571"/>
                <a:gd name="connsiteX31" fmla="*/ 27366 w 37074"/>
                <a:gd name="connsiteY31" fmla="*/ 9416 h 26571"/>
                <a:gd name="connsiteX32" fmla="*/ 28257 w 37074"/>
                <a:gd name="connsiteY32" fmla="*/ 8989 h 26571"/>
                <a:gd name="connsiteX33" fmla="*/ 29740 w 37074"/>
                <a:gd name="connsiteY33" fmla="*/ 7808 h 26571"/>
                <a:gd name="connsiteX34" fmla="*/ 30901 w 37074"/>
                <a:gd name="connsiteY34" fmla="*/ 8067 h 26571"/>
                <a:gd name="connsiteX35" fmla="*/ 31139 w 37074"/>
                <a:gd name="connsiteY35" fmla="*/ 9055 h 26571"/>
                <a:gd name="connsiteX36" fmla="*/ 32704 w 37074"/>
                <a:gd name="connsiteY36" fmla="*/ 9384 h 26571"/>
                <a:gd name="connsiteX37" fmla="*/ 33775 w 37074"/>
                <a:gd name="connsiteY37" fmla="*/ 9187 h 26571"/>
                <a:gd name="connsiteX38" fmla="*/ 35668 w 37074"/>
                <a:gd name="connsiteY38" fmla="*/ 9778 h 26571"/>
                <a:gd name="connsiteX39" fmla="*/ 36080 w 37074"/>
                <a:gd name="connsiteY39" fmla="*/ 11748 h 26571"/>
                <a:gd name="connsiteX40" fmla="*/ 37068 w 37074"/>
                <a:gd name="connsiteY40" fmla="*/ 11748 h 26571"/>
                <a:gd name="connsiteX41" fmla="*/ 36739 w 37074"/>
                <a:gd name="connsiteY41" fmla="*/ 12930 h 26571"/>
                <a:gd name="connsiteX42" fmla="*/ 35751 w 37074"/>
                <a:gd name="connsiteY42" fmla="*/ 14178 h 26571"/>
                <a:gd name="connsiteX43" fmla="*/ 35749 w 37074"/>
                <a:gd name="connsiteY43" fmla="*/ 16170 h 26571"/>
                <a:gd name="connsiteX44" fmla="*/ 31597 w 37074"/>
                <a:gd name="connsiteY44" fmla="*/ 17192 h 26571"/>
                <a:gd name="connsiteX45" fmla="*/ 30068 w 37074"/>
                <a:gd name="connsiteY45" fmla="*/ 17133 h 26571"/>
                <a:gd name="connsiteX46" fmla="*/ 28422 w 37074"/>
                <a:gd name="connsiteY46" fmla="*/ 18775 h 26571"/>
                <a:gd name="connsiteX47" fmla="*/ 27187 w 37074"/>
                <a:gd name="connsiteY47" fmla="*/ 20351 h 26571"/>
                <a:gd name="connsiteX48" fmla="*/ 25884 w 37074"/>
                <a:gd name="connsiteY48" fmla="*/ 20486 h 26571"/>
                <a:gd name="connsiteX49" fmla="*/ 24765 w 37074"/>
                <a:gd name="connsiteY49" fmla="*/ 21216 h 26571"/>
                <a:gd name="connsiteX50" fmla="*/ 24386 w 37074"/>
                <a:gd name="connsiteY50" fmla="*/ 22255 h 26571"/>
                <a:gd name="connsiteX51" fmla="*/ 23481 w 37074"/>
                <a:gd name="connsiteY51" fmla="*/ 22911 h 26571"/>
                <a:gd name="connsiteX52" fmla="*/ 23151 w 37074"/>
                <a:gd name="connsiteY52" fmla="*/ 24554 h 26571"/>
                <a:gd name="connsiteX53" fmla="*/ 22327 w 37074"/>
                <a:gd name="connsiteY53" fmla="*/ 23634 h 26571"/>
                <a:gd name="connsiteX54" fmla="*/ 20763 w 37074"/>
                <a:gd name="connsiteY54" fmla="*/ 23109 h 26571"/>
                <a:gd name="connsiteX55" fmla="*/ 19364 w 37074"/>
                <a:gd name="connsiteY55" fmla="*/ 22584 h 26571"/>
                <a:gd name="connsiteX56" fmla="*/ 17963 w 37074"/>
                <a:gd name="connsiteY56" fmla="*/ 21139 h 26571"/>
                <a:gd name="connsiteX57" fmla="*/ 16317 w 37074"/>
                <a:gd name="connsiteY57" fmla="*/ 22321 h 26571"/>
                <a:gd name="connsiteX58" fmla="*/ 14834 w 37074"/>
                <a:gd name="connsiteY58" fmla="*/ 22453 h 26571"/>
                <a:gd name="connsiteX59" fmla="*/ 13269 w 37074"/>
                <a:gd name="connsiteY59" fmla="*/ 22124 h 26571"/>
                <a:gd name="connsiteX60" fmla="*/ 10764 w 37074"/>
                <a:gd name="connsiteY60" fmla="*/ 22398 h 26571"/>
                <a:gd name="connsiteX61" fmla="*/ 9011 w 37074"/>
                <a:gd name="connsiteY61" fmla="*/ 22560 h 26571"/>
                <a:gd name="connsiteX62" fmla="*/ 7729 w 37074"/>
                <a:gd name="connsiteY62" fmla="*/ 21449 h 26571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8348 w 37074"/>
                <a:gd name="connsiteY8" fmla="*/ 24622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8864 w 37074"/>
                <a:gd name="connsiteY4" fmla="*/ 18326 h 27464"/>
                <a:gd name="connsiteX5" fmla="*/ 8482 w 37074"/>
                <a:gd name="connsiteY5" fmla="*/ 17800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834"/>
                <a:gd name="connsiteX1" fmla="*/ 8584 w 37074"/>
                <a:gd name="connsiteY1" fmla="*/ 20636 h 27834"/>
                <a:gd name="connsiteX2" fmla="*/ 8352 w 37074"/>
                <a:gd name="connsiteY2" fmla="*/ 19592 h 27834"/>
                <a:gd name="connsiteX3" fmla="*/ 9038 w 37074"/>
                <a:gd name="connsiteY3" fmla="*/ 19180 h 27834"/>
                <a:gd name="connsiteX4" fmla="*/ 8864 w 37074"/>
                <a:gd name="connsiteY4" fmla="*/ 18326 h 27834"/>
                <a:gd name="connsiteX5" fmla="*/ 12173 w 37074"/>
                <a:gd name="connsiteY5" fmla="*/ 27071 h 27834"/>
                <a:gd name="connsiteX6" fmla="*/ 10334 w 37074"/>
                <a:gd name="connsiteY6" fmla="*/ 27460 h 27834"/>
                <a:gd name="connsiteX7" fmla="*/ 9054 w 37074"/>
                <a:gd name="connsiteY7" fmla="*/ 26568 h 27834"/>
                <a:gd name="connsiteX8" fmla="*/ 7671 w 37074"/>
                <a:gd name="connsiteY8" fmla="*/ 25113 h 27834"/>
                <a:gd name="connsiteX9" fmla="*/ 6000 w 37074"/>
                <a:gd name="connsiteY9" fmla="*/ 23764 h 27834"/>
                <a:gd name="connsiteX10" fmla="*/ 6482 w 37074"/>
                <a:gd name="connsiteY10" fmla="*/ 22976 h 27834"/>
                <a:gd name="connsiteX11" fmla="*/ 5634 w 37074"/>
                <a:gd name="connsiteY11" fmla="*/ 22488 h 27834"/>
                <a:gd name="connsiteX12" fmla="*/ 5115 w 37074"/>
                <a:gd name="connsiteY12" fmla="*/ 20096 h 27834"/>
                <a:gd name="connsiteX13" fmla="*/ 5576 w 37074"/>
                <a:gd name="connsiteY13" fmla="*/ 18509 h 27834"/>
                <a:gd name="connsiteX14" fmla="*/ 2834 w 37074"/>
                <a:gd name="connsiteY14" fmla="*/ 14374 h 27834"/>
                <a:gd name="connsiteX15" fmla="*/ 80 w 37074"/>
                <a:gd name="connsiteY15" fmla="*/ 13060 h 27834"/>
                <a:gd name="connsiteX16" fmla="*/ 5855 w 37074"/>
                <a:gd name="connsiteY16" fmla="*/ 6233 h 27834"/>
                <a:gd name="connsiteX17" fmla="*/ 7386 w 37074"/>
                <a:gd name="connsiteY17" fmla="*/ 6820 h 27834"/>
                <a:gd name="connsiteX18" fmla="*/ 8801 w 37074"/>
                <a:gd name="connsiteY18" fmla="*/ 5594 h 27834"/>
                <a:gd name="connsiteX19" fmla="*/ 7955 w 37074"/>
                <a:gd name="connsiteY19" fmla="*/ 4534 h 27834"/>
                <a:gd name="connsiteX20" fmla="*/ 8591 w 37074"/>
                <a:gd name="connsiteY20" fmla="*/ 3557 h 27834"/>
                <a:gd name="connsiteX21" fmla="*/ 9743 w 37074"/>
                <a:gd name="connsiteY21" fmla="*/ 3745 h 27834"/>
                <a:gd name="connsiteX22" fmla="*/ 12423 w 37074"/>
                <a:gd name="connsiteY22" fmla="*/ 1285 h 27834"/>
                <a:gd name="connsiteX23" fmla="*/ 17243 w 37074"/>
                <a:gd name="connsiteY23" fmla="*/ 93 h 27834"/>
                <a:gd name="connsiteX24" fmla="*/ 20020 w 37074"/>
                <a:gd name="connsiteY24" fmla="*/ 3685 h 27834"/>
                <a:gd name="connsiteX25" fmla="*/ 19476 w 37074"/>
                <a:gd name="connsiteY25" fmla="*/ 4764 h 27834"/>
                <a:gd name="connsiteX26" fmla="*/ 20544 w 37074"/>
                <a:gd name="connsiteY26" fmla="*/ 5498 h 27834"/>
                <a:gd name="connsiteX27" fmla="*/ 22700 w 37074"/>
                <a:gd name="connsiteY27" fmla="*/ 6264 h 27834"/>
                <a:gd name="connsiteX28" fmla="*/ 24575 w 37074"/>
                <a:gd name="connsiteY28" fmla="*/ 7996 h 27834"/>
                <a:gd name="connsiteX29" fmla="*/ 24058 w 37074"/>
                <a:gd name="connsiteY29" fmla="*/ 9307 h 27834"/>
                <a:gd name="connsiteX30" fmla="*/ 26337 w 37074"/>
                <a:gd name="connsiteY30" fmla="*/ 9111 h 27834"/>
                <a:gd name="connsiteX31" fmla="*/ 27366 w 37074"/>
                <a:gd name="connsiteY31" fmla="*/ 9416 h 27834"/>
                <a:gd name="connsiteX32" fmla="*/ 28257 w 37074"/>
                <a:gd name="connsiteY32" fmla="*/ 8989 h 27834"/>
                <a:gd name="connsiteX33" fmla="*/ 29740 w 37074"/>
                <a:gd name="connsiteY33" fmla="*/ 7808 h 27834"/>
                <a:gd name="connsiteX34" fmla="*/ 30901 w 37074"/>
                <a:gd name="connsiteY34" fmla="*/ 8067 h 27834"/>
                <a:gd name="connsiteX35" fmla="*/ 31139 w 37074"/>
                <a:gd name="connsiteY35" fmla="*/ 9055 h 27834"/>
                <a:gd name="connsiteX36" fmla="*/ 32704 w 37074"/>
                <a:gd name="connsiteY36" fmla="*/ 9384 h 27834"/>
                <a:gd name="connsiteX37" fmla="*/ 33775 w 37074"/>
                <a:gd name="connsiteY37" fmla="*/ 9187 h 27834"/>
                <a:gd name="connsiteX38" fmla="*/ 35668 w 37074"/>
                <a:gd name="connsiteY38" fmla="*/ 9778 h 27834"/>
                <a:gd name="connsiteX39" fmla="*/ 36080 w 37074"/>
                <a:gd name="connsiteY39" fmla="*/ 11748 h 27834"/>
                <a:gd name="connsiteX40" fmla="*/ 37068 w 37074"/>
                <a:gd name="connsiteY40" fmla="*/ 11748 h 27834"/>
                <a:gd name="connsiteX41" fmla="*/ 36739 w 37074"/>
                <a:gd name="connsiteY41" fmla="*/ 12930 h 27834"/>
                <a:gd name="connsiteX42" fmla="*/ 35751 w 37074"/>
                <a:gd name="connsiteY42" fmla="*/ 14178 h 27834"/>
                <a:gd name="connsiteX43" fmla="*/ 35749 w 37074"/>
                <a:gd name="connsiteY43" fmla="*/ 16170 h 27834"/>
                <a:gd name="connsiteX44" fmla="*/ 31597 w 37074"/>
                <a:gd name="connsiteY44" fmla="*/ 17192 h 27834"/>
                <a:gd name="connsiteX45" fmla="*/ 30068 w 37074"/>
                <a:gd name="connsiteY45" fmla="*/ 17133 h 27834"/>
                <a:gd name="connsiteX46" fmla="*/ 28422 w 37074"/>
                <a:gd name="connsiteY46" fmla="*/ 18775 h 27834"/>
                <a:gd name="connsiteX47" fmla="*/ 27187 w 37074"/>
                <a:gd name="connsiteY47" fmla="*/ 20351 h 27834"/>
                <a:gd name="connsiteX48" fmla="*/ 25884 w 37074"/>
                <a:gd name="connsiteY48" fmla="*/ 20486 h 27834"/>
                <a:gd name="connsiteX49" fmla="*/ 24765 w 37074"/>
                <a:gd name="connsiteY49" fmla="*/ 21216 h 27834"/>
                <a:gd name="connsiteX50" fmla="*/ 24386 w 37074"/>
                <a:gd name="connsiteY50" fmla="*/ 22255 h 27834"/>
                <a:gd name="connsiteX51" fmla="*/ 23481 w 37074"/>
                <a:gd name="connsiteY51" fmla="*/ 22911 h 27834"/>
                <a:gd name="connsiteX52" fmla="*/ 23151 w 37074"/>
                <a:gd name="connsiteY52" fmla="*/ 24554 h 27834"/>
                <a:gd name="connsiteX53" fmla="*/ 22327 w 37074"/>
                <a:gd name="connsiteY53" fmla="*/ 23634 h 27834"/>
                <a:gd name="connsiteX54" fmla="*/ 20763 w 37074"/>
                <a:gd name="connsiteY54" fmla="*/ 23109 h 27834"/>
                <a:gd name="connsiteX55" fmla="*/ 19364 w 37074"/>
                <a:gd name="connsiteY55" fmla="*/ 22584 h 27834"/>
                <a:gd name="connsiteX56" fmla="*/ 17963 w 37074"/>
                <a:gd name="connsiteY56" fmla="*/ 21139 h 27834"/>
                <a:gd name="connsiteX57" fmla="*/ 16317 w 37074"/>
                <a:gd name="connsiteY57" fmla="*/ 22321 h 27834"/>
                <a:gd name="connsiteX58" fmla="*/ 14834 w 37074"/>
                <a:gd name="connsiteY58" fmla="*/ 22453 h 27834"/>
                <a:gd name="connsiteX59" fmla="*/ 13269 w 37074"/>
                <a:gd name="connsiteY59" fmla="*/ 22124 h 27834"/>
                <a:gd name="connsiteX60" fmla="*/ 10764 w 37074"/>
                <a:gd name="connsiteY60" fmla="*/ 22398 h 27834"/>
                <a:gd name="connsiteX61" fmla="*/ 9011 w 37074"/>
                <a:gd name="connsiteY61" fmla="*/ 22560 h 27834"/>
                <a:gd name="connsiteX62" fmla="*/ 7729 w 37074"/>
                <a:gd name="connsiteY62" fmla="*/ 21449 h 2783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9038 w 37074"/>
                <a:gd name="connsiteY3" fmla="*/ 19180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8352 w 37074"/>
                <a:gd name="connsiteY2" fmla="*/ 19592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10764 w 37074"/>
                <a:gd name="connsiteY60" fmla="*/ 22398 h 27464"/>
                <a:gd name="connsiteX61" fmla="*/ 9011 w 37074"/>
                <a:gd name="connsiteY61" fmla="*/ 22560 h 27464"/>
                <a:gd name="connsiteX62" fmla="*/ 7729 w 37074"/>
                <a:gd name="connsiteY62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9011 w 37074"/>
                <a:gd name="connsiteY60" fmla="*/ 22560 h 27464"/>
                <a:gd name="connsiteX61" fmla="*/ 7729 w 37074"/>
                <a:gd name="connsiteY61" fmla="*/ 21449 h 27464"/>
                <a:gd name="connsiteX0" fmla="*/ 7729 w 37074"/>
                <a:gd name="connsiteY0" fmla="*/ 21449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60" fmla="*/ 7729 w 37074"/>
                <a:gd name="connsiteY60" fmla="*/ 21449 h 27464"/>
                <a:gd name="connsiteX0" fmla="*/ 13269 w 37074"/>
                <a:gd name="connsiteY0" fmla="*/ 22124 h 27464"/>
                <a:gd name="connsiteX1" fmla="*/ 8584 w 37074"/>
                <a:gd name="connsiteY1" fmla="*/ 20636 h 27464"/>
                <a:gd name="connsiteX2" fmla="*/ 17272 w 37074"/>
                <a:gd name="connsiteY2" fmla="*/ 26018 h 27464"/>
                <a:gd name="connsiteX3" fmla="*/ 15436 w 37074"/>
                <a:gd name="connsiteY3" fmla="*/ 25999 h 27464"/>
                <a:gd name="connsiteX4" fmla="*/ 12063 w 37074"/>
                <a:gd name="connsiteY4" fmla="*/ 25782 h 27464"/>
                <a:gd name="connsiteX5" fmla="*/ 12173 w 37074"/>
                <a:gd name="connsiteY5" fmla="*/ 27071 h 27464"/>
                <a:gd name="connsiteX6" fmla="*/ 10334 w 37074"/>
                <a:gd name="connsiteY6" fmla="*/ 27460 h 27464"/>
                <a:gd name="connsiteX7" fmla="*/ 9054 w 37074"/>
                <a:gd name="connsiteY7" fmla="*/ 26568 h 27464"/>
                <a:gd name="connsiteX8" fmla="*/ 7671 w 37074"/>
                <a:gd name="connsiteY8" fmla="*/ 25113 h 27464"/>
                <a:gd name="connsiteX9" fmla="*/ 6000 w 37074"/>
                <a:gd name="connsiteY9" fmla="*/ 23764 h 27464"/>
                <a:gd name="connsiteX10" fmla="*/ 6482 w 37074"/>
                <a:gd name="connsiteY10" fmla="*/ 22976 h 27464"/>
                <a:gd name="connsiteX11" fmla="*/ 5634 w 37074"/>
                <a:gd name="connsiteY11" fmla="*/ 22488 h 27464"/>
                <a:gd name="connsiteX12" fmla="*/ 5115 w 37074"/>
                <a:gd name="connsiteY12" fmla="*/ 20096 h 27464"/>
                <a:gd name="connsiteX13" fmla="*/ 5576 w 37074"/>
                <a:gd name="connsiteY13" fmla="*/ 18509 h 27464"/>
                <a:gd name="connsiteX14" fmla="*/ 2834 w 37074"/>
                <a:gd name="connsiteY14" fmla="*/ 14374 h 27464"/>
                <a:gd name="connsiteX15" fmla="*/ 80 w 37074"/>
                <a:gd name="connsiteY15" fmla="*/ 13060 h 27464"/>
                <a:gd name="connsiteX16" fmla="*/ 5855 w 37074"/>
                <a:gd name="connsiteY16" fmla="*/ 6233 h 27464"/>
                <a:gd name="connsiteX17" fmla="*/ 7386 w 37074"/>
                <a:gd name="connsiteY17" fmla="*/ 6820 h 27464"/>
                <a:gd name="connsiteX18" fmla="*/ 8801 w 37074"/>
                <a:gd name="connsiteY18" fmla="*/ 5594 h 27464"/>
                <a:gd name="connsiteX19" fmla="*/ 7955 w 37074"/>
                <a:gd name="connsiteY19" fmla="*/ 4534 h 27464"/>
                <a:gd name="connsiteX20" fmla="*/ 8591 w 37074"/>
                <a:gd name="connsiteY20" fmla="*/ 3557 h 27464"/>
                <a:gd name="connsiteX21" fmla="*/ 9743 w 37074"/>
                <a:gd name="connsiteY21" fmla="*/ 3745 h 27464"/>
                <a:gd name="connsiteX22" fmla="*/ 12423 w 37074"/>
                <a:gd name="connsiteY22" fmla="*/ 1285 h 27464"/>
                <a:gd name="connsiteX23" fmla="*/ 17243 w 37074"/>
                <a:gd name="connsiteY23" fmla="*/ 93 h 27464"/>
                <a:gd name="connsiteX24" fmla="*/ 20020 w 37074"/>
                <a:gd name="connsiteY24" fmla="*/ 3685 h 27464"/>
                <a:gd name="connsiteX25" fmla="*/ 19476 w 37074"/>
                <a:gd name="connsiteY25" fmla="*/ 4764 h 27464"/>
                <a:gd name="connsiteX26" fmla="*/ 20544 w 37074"/>
                <a:gd name="connsiteY26" fmla="*/ 5498 h 27464"/>
                <a:gd name="connsiteX27" fmla="*/ 22700 w 37074"/>
                <a:gd name="connsiteY27" fmla="*/ 6264 h 27464"/>
                <a:gd name="connsiteX28" fmla="*/ 24575 w 37074"/>
                <a:gd name="connsiteY28" fmla="*/ 7996 h 27464"/>
                <a:gd name="connsiteX29" fmla="*/ 24058 w 37074"/>
                <a:gd name="connsiteY29" fmla="*/ 9307 h 27464"/>
                <a:gd name="connsiteX30" fmla="*/ 26337 w 37074"/>
                <a:gd name="connsiteY30" fmla="*/ 9111 h 27464"/>
                <a:gd name="connsiteX31" fmla="*/ 27366 w 37074"/>
                <a:gd name="connsiteY31" fmla="*/ 9416 h 27464"/>
                <a:gd name="connsiteX32" fmla="*/ 28257 w 37074"/>
                <a:gd name="connsiteY32" fmla="*/ 8989 h 27464"/>
                <a:gd name="connsiteX33" fmla="*/ 29740 w 37074"/>
                <a:gd name="connsiteY33" fmla="*/ 7808 h 27464"/>
                <a:gd name="connsiteX34" fmla="*/ 30901 w 37074"/>
                <a:gd name="connsiteY34" fmla="*/ 8067 h 27464"/>
                <a:gd name="connsiteX35" fmla="*/ 31139 w 37074"/>
                <a:gd name="connsiteY35" fmla="*/ 9055 h 27464"/>
                <a:gd name="connsiteX36" fmla="*/ 32704 w 37074"/>
                <a:gd name="connsiteY36" fmla="*/ 9384 h 27464"/>
                <a:gd name="connsiteX37" fmla="*/ 33775 w 37074"/>
                <a:gd name="connsiteY37" fmla="*/ 9187 h 27464"/>
                <a:gd name="connsiteX38" fmla="*/ 35668 w 37074"/>
                <a:gd name="connsiteY38" fmla="*/ 9778 h 27464"/>
                <a:gd name="connsiteX39" fmla="*/ 36080 w 37074"/>
                <a:gd name="connsiteY39" fmla="*/ 11748 h 27464"/>
                <a:gd name="connsiteX40" fmla="*/ 37068 w 37074"/>
                <a:gd name="connsiteY40" fmla="*/ 11748 h 27464"/>
                <a:gd name="connsiteX41" fmla="*/ 36739 w 37074"/>
                <a:gd name="connsiteY41" fmla="*/ 12930 h 27464"/>
                <a:gd name="connsiteX42" fmla="*/ 35751 w 37074"/>
                <a:gd name="connsiteY42" fmla="*/ 14178 h 27464"/>
                <a:gd name="connsiteX43" fmla="*/ 35749 w 37074"/>
                <a:gd name="connsiteY43" fmla="*/ 16170 h 27464"/>
                <a:gd name="connsiteX44" fmla="*/ 31597 w 37074"/>
                <a:gd name="connsiteY44" fmla="*/ 17192 h 27464"/>
                <a:gd name="connsiteX45" fmla="*/ 30068 w 37074"/>
                <a:gd name="connsiteY45" fmla="*/ 17133 h 27464"/>
                <a:gd name="connsiteX46" fmla="*/ 28422 w 37074"/>
                <a:gd name="connsiteY46" fmla="*/ 18775 h 27464"/>
                <a:gd name="connsiteX47" fmla="*/ 27187 w 37074"/>
                <a:gd name="connsiteY47" fmla="*/ 20351 h 27464"/>
                <a:gd name="connsiteX48" fmla="*/ 25884 w 37074"/>
                <a:gd name="connsiteY48" fmla="*/ 20486 h 27464"/>
                <a:gd name="connsiteX49" fmla="*/ 24765 w 37074"/>
                <a:gd name="connsiteY49" fmla="*/ 21216 h 27464"/>
                <a:gd name="connsiteX50" fmla="*/ 24386 w 37074"/>
                <a:gd name="connsiteY50" fmla="*/ 22255 h 27464"/>
                <a:gd name="connsiteX51" fmla="*/ 23481 w 37074"/>
                <a:gd name="connsiteY51" fmla="*/ 22911 h 27464"/>
                <a:gd name="connsiteX52" fmla="*/ 23151 w 37074"/>
                <a:gd name="connsiteY52" fmla="*/ 24554 h 27464"/>
                <a:gd name="connsiteX53" fmla="*/ 22327 w 37074"/>
                <a:gd name="connsiteY53" fmla="*/ 23634 h 27464"/>
                <a:gd name="connsiteX54" fmla="*/ 20763 w 37074"/>
                <a:gd name="connsiteY54" fmla="*/ 23109 h 27464"/>
                <a:gd name="connsiteX55" fmla="*/ 19364 w 37074"/>
                <a:gd name="connsiteY55" fmla="*/ 22584 h 27464"/>
                <a:gd name="connsiteX56" fmla="*/ 17963 w 37074"/>
                <a:gd name="connsiteY56" fmla="*/ 21139 h 27464"/>
                <a:gd name="connsiteX57" fmla="*/ 16317 w 37074"/>
                <a:gd name="connsiteY57" fmla="*/ 22321 h 27464"/>
                <a:gd name="connsiteX58" fmla="*/ 14834 w 37074"/>
                <a:gd name="connsiteY58" fmla="*/ 22453 h 27464"/>
                <a:gd name="connsiteX59" fmla="*/ 13269 w 37074"/>
                <a:gd name="connsiteY59" fmla="*/ 22124 h 27464"/>
                <a:gd name="connsiteX0" fmla="*/ 13269 w 37074"/>
                <a:gd name="connsiteY0" fmla="*/ 22124 h 27464"/>
                <a:gd name="connsiteX1" fmla="*/ 17272 w 37074"/>
                <a:gd name="connsiteY1" fmla="*/ 26018 h 27464"/>
                <a:gd name="connsiteX2" fmla="*/ 15436 w 37074"/>
                <a:gd name="connsiteY2" fmla="*/ 25999 h 27464"/>
                <a:gd name="connsiteX3" fmla="*/ 12063 w 37074"/>
                <a:gd name="connsiteY3" fmla="*/ 25782 h 27464"/>
                <a:gd name="connsiteX4" fmla="*/ 12173 w 37074"/>
                <a:gd name="connsiteY4" fmla="*/ 27071 h 27464"/>
                <a:gd name="connsiteX5" fmla="*/ 10334 w 37074"/>
                <a:gd name="connsiteY5" fmla="*/ 27460 h 27464"/>
                <a:gd name="connsiteX6" fmla="*/ 9054 w 37074"/>
                <a:gd name="connsiteY6" fmla="*/ 26568 h 27464"/>
                <a:gd name="connsiteX7" fmla="*/ 7671 w 37074"/>
                <a:gd name="connsiteY7" fmla="*/ 25113 h 27464"/>
                <a:gd name="connsiteX8" fmla="*/ 6000 w 37074"/>
                <a:gd name="connsiteY8" fmla="*/ 23764 h 27464"/>
                <a:gd name="connsiteX9" fmla="*/ 6482 w 37074"/>
                <a:gd name="connsiteY9" fmla="*/ 22976 h 27464"/>
                <a:gd name="connsiteX10" fmla="*/ 5634 w 37074"/>
                <a:gd name="connsiteY10" fmla="*/ 22488 h 27464"/>
                <a:gd name="connsiteX11" fmla="*/ 5115 w 37074"/>
                <a:gd name="connsiteY11" fmla="*/ 20096 h 27464"/>
                <a:gd name="connsiteX12" fmla="*/ 5576 w 37074"/>
                <a:gd name="connsiteY12" fmla="*/ 18509 h 27464"/>
                <a:gd name="connsiteX13" fmla="*/ 2834 w 37074"/>
                <a:gd name="connsiteY13" fmla="*/ 14374 h 27464"/>
                <a:gd name="connsiteX14" fmla="*/ 80 w 37074"/>
                <a:gd name="connsiteY14" fmla="*/ 13060 h 27464"/>
                <a:gd name="connsiteX15" fmla="*/ 5855 w 37074"/>
                <a:gd name="connsiteY15" fmla="*/ 6233 h 27464"/>
                <a:gd name="connsiteX16" fmla="*/ 7386 w 37074"/>
                <a:gd name="connsiteY16" fmla="*/ 6820 h 27464"/>
                <a:gd name="connsiteX17" fmla="*/ 8801 w 37074"/>
                <a:gd name="connsiteY17" fmla="*/ 5594 h 27464"/>
                <a:gd name="connsiteX18" fmla="*/ 7955 w 37074"/>
                <a:gd name="connsiteY18" fmla="*/ 4534 h 27464"/>
                <a:gd name="connsiteX19" fmla="*/ 8591 w 37074"/>
                <a:gd name="connsiteY19" fmla="*/ 3557 h 27464"/>
                <a:gd name="connsiteX20" fmla="*/ 9743 w 37074"/>
                <a:gd name="connsiteY20" fmla="*/ 3745 h 27464"/>
                <a:gd name="connsiteX21" fmla="*/ 12423 w 37074"/>
                <a:gd name="connsiteY21" fmla="*/ 1285 h 27464"/>
                <a:gd name="connsiteX22" fmla="*/ 17243 w 37074"/>
                <a:gd name="connsiteY22" fmla="*/ 93 h 27464"/>
                <a:gd name="connsiteX23" fmla="*/ 20020 w 37074"/>
                <a:gd name="connsiteY23" fmla="*/ 3685 h 27464"/>
                <a:gd name="connsiteX24" fmla="*/ 19476 w 37074"/>
                <a:gd name="connsiteY24" fmla="*/ 4764 h 27464"/>
                <a:gd name="connsiteX25" fmla="*/ 20544 w 37074"/>
                <a:gd name="connsiteY25" fmla="*/ 5498 h 27464"/>
                <a:gd name="connsiteX26" fmla="*/ 22700 w 37074"/>
                <a:gd name="connsiteY26" fmla="*/ 6264 h 27464"/>
                <a:gd name="connsiteX27" fmla="*/ 24575 w 37074"/>
                <a:gd name="connsiteY27" fmla="*/ 7996 h 27464"/>
                <a:gd name="connsiteX28" fmla="*/ 24058 w 37074"/>
                <a:gd name="connsiteY28" fmla="*/ 9307 h 27464"/>
                <a:gd name="connsiteX29" fmla="*/ 26337 w 37074"/>
                <a:gd name="connsiteY29" fmla="*/ 9111 h 27464"/>
                <a:gd name="connsiteX30" fmla="*/ 27366 w 37074"/>
                <a:gd name="connsiteY30" fmla="*/ 9416 h 27464"/>
                <a:gd name="connsiteX31" fmla="*/ 28257 w 37074"/>
                <a:gd name="connsiteY31" fmla="*/ 8989 h 27464"/>
                <a:gd name="connsiteX32" fmla="*/ 29740 w 37074"/>
                <a:gd name="connsiteY32" fmla="*/ 7808 h 27464"/>
                <a:gd name="connsiteX33" fmla="*/ 30901 w 37074"/>
                <a:gd name="connsiteY33" fmla="*/ 8067 h 27464"/>
                <a:gd name="connsiteX34" fmla="*/ 31139 w 37074"/>
                <a:gd name="connsiteY34" fmla="*/ 9055 h 27464"/>
                <a:gd name="connsiteX35" fmla="*/ 32704 w 37074"/>
                <a:gd name="connsiteY35" fmla="*/ 9384 h 27464"/>
                <a:gd name="connsiteX36" fmla="*/ 33775 w 37074"/>
                <a:gd name="connsiteY36" fmla="*/ 9187 h 27464"/>
                <a:gd name="connsiteX37" fmla="*/ 35668 w 37074"/>
                <a:gd name="connsiteY37" fmla="*/ 9778 h 27464"/>
                <a:gd name="connsiteX38" fmla="*/ 36080 w 37074"/>
                <a:gd name="connsiteY38" fmla="*/ 11748 h 27464"/>
                <a:gd name="connsiteX39" fmla="*/ 37068 w 37074"/>
                <a:gd name="connsiteY39" fmla="*/ 11748 h 27464"/>
                <a:gd name="connsiteX40" fmla="*/ 36739 w 37074"/>
                <a:gd name="connsiteY40" fmla="*/ 12930 h 27464"/>
                <a:gd name="connsiteX41" fmla="*/ 35751 w 37074"/>
                <a:gd name="connsiteY41" fmla="*/ 14178 h 27464"/>
                <a:gd name="connsiteX42" fmla="*/ 35749 w 37074"/>
                <a:gd name="connsiteY42" fmla="*/ 16170 h 27464"/>
                <a:gd name="connsiteX43" fmla="*/ 31597 w 37074"/>
                <a:gd name="connsiteY43" fmla="*/ 17192 h 27464"/>
                <a:gd name="connsiteX44" fmla="*/ 30068 w 37074"/>
                <a:gd name="connsiteY44" fmla="*/ 17133 h 27464"/>
                <a:gd name="connsiteX45" fmla="*/ 28422 w 37074"/>
                <a:gd name="connsiteY45" fmla="*/ 18775 h 27464"/>
                <a:gd name="connsiteX46" fmla="*/ 27187 w 37074"/>
                <a:gd name="connsiteY46" fmla="*/ 20351 h 27464"/>
                <a:gd name="connsiteX47" fmla="*/ 25884 w 37074"/>
                <a:gd name="connsiteY47" fmla="*/ 20486 h 27464"/>
                <a:gd name="connsiteX48" fmla="*/ 24765 w 37074"/>
                <a:gd name="connsiteY48" fmla="*/ 21216 h 27464"/>
                <a:gd name="connsiteX49" fmla="*/ 24386 w 37074"/>
                <a:gd name="connsiteY49" fmla="*/ 22255 h 27464"/>
                <a:gd name="connsiteX50" fmla="*/ 23481 w 37074"/>
                <a:gd name="connsiteY50" fmla="*/ 22911 h 27464"/>
                <a:gd name="connsiteX51" fmla="*/ 23151 w 37074"/>
                <a:gd name="connsiteY51" fmla="*/ 24554 h 27464"/>
                <a:gd name="connsiteX52" fmla="*/ 22327 w 37074"/>
                <a:gd name="connsiteY52" fmla="*/ 23634 h 27464"/>
                <a:gd name="connsiteX53" fmla="*/ 20763 w 37074"/>
                <a:gd name="connsiteY53" fmla="*/ 23109 h 27464"/>
                <a:gd name="connsiteX54" fmla="*/ 19364 w 37074"/>
                <a:gd name="connsiteY54" fmla="*/ 22584 h 27464"/>
                <a:gd name="connsiteX55" fmla="*/ 17963 w 37074"/>
                <a:gd name="connsiteY55" fmla="*/ 21139 h 27464"/>
                <a:gd name="connsiteX56" fmla="*/ 16317 w 37074"/>
                <a:gd name="connsiteY56" fmla="*/ 22321 h 27464"/>
                <a:gd name="connsiteX57" fmla="*/ 14834 w 37074"/>
                <a:gd name="connsiteY57" fmla="*/ 22453 h 27464"/>
                <a:gd name="connsiteX58" fmla="*/ 13269 w 37074"/>
                <a:gd name="connsiteY58" fmla="*/ 22124 h 27464"/>
                <a:gd name="connsiteX0" fmla="*/ 16345 w 37074"/>
                <a:gd name="connsiteY0" fmla="*/ 28158 h 28228"/>
                <a:gd name="connsiteX1" fmla="*/ 17272 w 37074"/>
                <a:gd name="connsiteY1" fmla="*/ 26018 h 28228"/>
                <a:gd name="connsiteX2" fmla="*/ 15436 w 37074"/>
                <a:gd name="connsiteY2" fmla="*/ 25999 h 28228"/>
                <a:gd name="connsiteX3" fmla="*/ 12063 w 37074"/>
                <a:gd name="connsiteY3" fmla="*/ 25782 h 28228"/>
                <a:gd name="connsiteX4" fmla="*/ 12173 w 37074"/>
                <a:gd name="connsiteY4" fmla="*/ 27071 h 28228"/>
                <a:gd name="connsiteX5" fmla="*/ 10334 w 37074"/>
                <a:gd name="connsiteY5" fmla="*/ 27460 h 28228"/>
                <a:gd name="connsiteX6" fmla="*/ 9054 w 37074"/>
                <a:gd name="connsiteY6" fmla="*/ 26568 h 28228"/>
                <a:gd name="connsiteX7" fmla="*/ 7671 w 37074"/>
                <a:gd name="connsiteY7" fmla="*/ 25113 h 28228"/>
                <a:gd name="connsiteX8" fmla="*/ 6000 w 37074"/>
                <a:gd name="connsiteY8" fmla="*/ 23764 h 28228"/>
                <a:gd name="connsiteX9" fmla="*/ 6482 w 37074"/>
                <a:gd name="connsiteY9" fmla="*/ 22976 h 28228"/>
                <a:gd name="connsiteX10" fmla="*/ 5634 w 37074"/>
                <a:gd name="connsiteY10" fmla="*/ 22488 h 28228"/>
                <a:gd name="connsiteX11" fmla="*/ 5115 w 37074"/>
                <a:gd name="connsiteY11" fmla="*/ 20096 h 28228"/>
                <a:gd name="connsiteX12" fmla="*/ 5576 w 37074"/>
                <a:gd name="connsiteY12" fmla="*/ 18509 h 28228"/>
                <a:gd name="connsiteX13" fmla="*/ 2834 w 37074"/>
                <a:gd name="connsiteY13" fmla="*/ 14374 h 28228"/>
                <a:gd name="connsiteX14" fmla="*/ 80 w 37074"/>
                <a:gd name="connsiteY14" fmla="*/ 13060 h 28228"/>
                <a:gd name="connsiteX15" fmla="*/ 5855 w 37074"/>
                <a:gd name="connsiteY15" fmla="*/ 6233 h 28228"/>
                <a:gd name="connsiteX16" fmla="*/ 7386 w 37074"/>
                <a:gd name="connsiteY16" fmla="*/ 6820 h 28228"/>
                <a:gd name="connsiteX17" fmla="*/ 8801 w 37074"/>
                <a:gd name="connsiteY17" fmla="*/ 5594 h 28228"/>
                <a:gd name="connsiteX18" fmla="*/ 7955 w 37074"/>
                <a:gd name="connsiteY18" fmla="*/ 4534 h 28228"/>
                <a:gd name="connsiteX19" fmla="*/ 8591 w 37074"/>
                <a:gd name="connsiteY19" fmla="*/ 3557 h 28228"/>
                <a:gd name="connsiteX20" fmla="*/ 9743 w 37074"/>
                <a:gd name="connsiteY20" fmla="*/ 3745 h 28228"/>
                <a:gd name="connsiteX21" fmla="*/ 12423 w 37074"/>
                <a:gd name="connsiteY21" fmla="*/ 1285 h 28228"/>
                <a:gd name="connsiteX22" fmla="*/ 17243 w 37074"/>
                <a:gd name="connsiteY22" fmla="*/ 93 h 28228"/>
                <a:gd name="connsiteX23" fmla="*/ 20020 w 37074"/>
                <a:gd name="connsiteY23" fmla="*/ 3685 h 28228"/>
                <a:gd name="connsiteX24" fmla="*/ 19476 w 37074"/>
                <a:gd name="connsiteY24" fmla="*/ 4764 h 28228"/>
                <a:gd name="connsiteX25" fmla="*/ 20544 w 37074"/>
                <a:gd name="connsiteY25" fmla="*/ 5498 h 28228"/>
                <a:gd name="connsiteX26" fmla="*/ 22700 w 37074"/>
                <a:gd name="connsiteY26" fmla="*/ 6264 h 28228"/>
                <a:gd name="connsiteX27" fmla="*/ 24575 w 37074"/>
                <a:gd name="connsiteY27" fmla="*/ 7996 h 28228"/>
                <a:gd name="connsiteX28" fmla="*/ 24058 w 37074"/>
                <a:gd name="connsiteY28" fmla="*/ 9307 h 28228"/>
                <a:gd name="connsiteX29" fmla="*/ 26337 w 37074"/>
                <a:gd name="connsiteY29" fmla="*/ 9111 h 28228"/>
                <a:gd name="connsiteX30" fmla="*/ 27366 w 37074"/>
                <a:gd name="connsiteY30" fmla="*/ 9416 h 28228"/>
                <a:gd name="connsiteX31" fmla="*/ 28257 w 37074"/>
                <a:gd name="connsiteY31" fmla="*/ 8989 h 28228"/>
                <a:gd name="connsiteX32" fmla="*/ 29740 w 37074"/>
                <a:gd name="connsiteY32" fmla="*/ 7808 h 28228"/>
                <a:gd name="connsiteX33" fmla="*/ 30901 w 37074"/>
                <a:gd name="connsiteY33" fmla="*/ 8067 h 28228"/>
                <a:gd name="connsiteX34" fmla="*/ 31139 w 37074"/>
                <a:gd name="connsiteY34" fmla="*/ 9055 h 28228"/>
                <a:gd name="connsiteX35" fmla="*/ 32704 w 37074"/>
                <a:gd name="connsiteY35" fmla="*/ 9384 h 28228"/>
                <a:gd name="connsiteX36" fmla="*/ 33775 w 37074"/>
                <a:gd name="connsiteY36" fmla="*/ 9187 h 28228"/>
                <a:gd name="connsiteX37" fmla="*/ 35668 w 37074"/>
                <a:gd name="connsiteY37" fmla="*/ 9778 h 28228"/>
                <a:gd name="connsiteX38" fmla="*/ 36080 w 37074"/>
                <a:gd name="connsiteY38" fmla="*/ 11748 h 28228"/>
                <a:gd name="connsiteX39" fmla="*/ 37068 w 37074"/>
                <a:gd name="connsiteY39" fmla="*/ 11748 h 28228"/>
                <a:gd name="connsiteX40" fmla="*/ 36739 w 37074"/>
                <a:gd name="connsiteY40" fmla="*/ 12930 h 28228"/>
                <a:gd name="connsiteX41" fmla="*/ 35751 w 37074"/>
                <a:gd name="connsiteY41" fmla="*/ 14178 h 28228"/>
                <a:gd name="connsiteX42" fmla="*/ 35749 w 37074"/>
                <a:gd name="connsiteY42" fmla="*/ 16170 h 28228"/>
                <a:gd name="connsiteX43" fmla="*/ 31597 w 37074"/>
                <a:gd name="connsiteY43" fmla="*/ 17192 h 28228"/>
                <a:gd name="connsiteX44" fmla="*/ 30068 w 37074"/>
                <a:gd name="connsiteY44" fmla="*/ 17133 h 28228"/>
                <a:gd name="connsiteX45" fmla="*/ 28422 w 37074"/>
                <a:gd name="connsiteY45" fmla="*/ 18775 h 28228"/>
                <a:gd name="connsiteX46" fmla="*/ 27187 w 37074"/>
                <a:gd name="connsiteY46" fmla="*/ 20351 h 28228"/>
                <a:gd name="connsiteX47" fmla="*/ 25884 w 37074"/>
                <a:gd name="connsiteY47" fmla="*/ 20486 h 28228"/>
                <a:gd name="connsiteX48" fmla="*/ 24765 w 37074"/>
                <a:gd name="connsiteY48" fmla="*/ 21216 h 28228"/>
                <a:gd name="connsiteX49" fmla="*/ 24386 w 37074"/>
                <a:gd name="connsiteY49" fmla="*/ 22255 h 28228"/>
                <a:gd name="connsiteX50" fmla="*/ 23481 w 37074"/>
                <a:gd name="connsiteY50" fmla="*/ 22911 h 28228"/>
                <a:gd name="connsiteX51" fmla="*/ 23151 w 37074"/>
                <a:gd name="connsiteY51" fmla="*/ 24554 h 28228"/>
                <a:gd name="connsiteX52" fmla="*/ 22327 w 37074"/>
                <a:gd name="connsiteY52" fmla="*/ 23634 h 28228"/>
                <a:gd name="connsiteX53" fmla="*/ 20763 w 37074"/>
                <a:gd name="connsiteY53" fmla="*/ 23109 h 28228"/>
                <a:gd name="connsiteX54" fmla="*/ 19364 w 37074"/>
                <a:gd name="connsiteY54" fmla="*/ 22584 h 28228"/>
                <a:gd name="connsiteX55" fmla="*/ 17963 w 37074"/>
                <a:gd name="connsiteY55" fmla="*/ 21139 h 28228"/>
                <a:gd name="connsiteX56" fmla="*/ 16317 w 37074"/>
                <a:gd name="connsiteY56" fmla="*/ 22321 h 28228"/>
                <a:gd name="connsiteX57" fmla="*/ 14834 w 37074"/>
                <a:gd name="connsiteY57" fmla="*/ 22453 h 28228"/>
                <a:gd name="connsiteX58" fmla="*/ 16345 w 37074"/>
                <a:gd name="connsiteY58" fmla="*/ 28158 h 28228"/>
                <a:gd name="connsiteX0" fmla="*/ 16345 w 37074"/>
                <a:gd name="connsiteY0" fmla="*/ 28158 h 28887"/>
                <a:gd name="connsiteX1" fmla="*/ 17272 w 37074"/>
                <a:gd name="connsiteY1" fmla="*/ 26018 h 28887"/>
                <a:gd name="connsiteX2" fmla="*/ 15436 w 37074"/>
                <a:gd name="connsiteY2" fmla="*/ 25999 h 28887"/>
                <a:gd name="connsiteX3" fmla="*/ 12063 w 37074"/>
                <a:gd name="connsiteY3" fmla="*/ 25782 h 28887"/>
                <a:gd name="connsiteX4" fmla="*/ 12173 w 37074"/>
                <a:gd name="connsiteY4" fmla="*/ 27071 h 28887"/>
                <a:gd name="connsiteX5" fmla="*/ 10334 w 37074"/>
                <a:gd name="connsiteY5" fmla="*/ 27460 h 28887"/>
                <a:gd name="connsiteX6" fmla="*/ 9054 w 37074"/>
                <a:gd name="connsiteY6" fmla="*/ 26568 h 28887"/>
                <a:gd name="connsiteX7" fmla="*/ 7671 w 37074"/>
                <a:gd name="connsiteY7" fmla="*/ 25113 h 28887"/>
                <a:gd name="connsiteX8" fmla="*/ 6000 w 37074"/>
                <a:gd name="connsiteY8" fmla="*/ 23764 h 28887"/>
                <a:gd name="connsiteX9" fmla="*/ 6482 w 37074"/>
                <a:gd name="connsiteY9" fmla="*/ 22976 h 28887"/>
                <a:gd name="connsiteX10" fmla="*/ 5634 w 37074"/>
                <a:gd name="connsiteY10" fmla="*/ 22488 h 28887"/>
                <a:gd name="connsiteX11" fmla="*/ 5115 w 37074"/>
                <a:gd name="connsiteY11" fmla="*/ 20096 h 28887"/>
                <a:gd name="connsiteX12" fmla="*/ 5576 w 37074"/>
                <a:gd name="connsiteY12" fmla="*/ 18509 h 28887"/>
                <a:gd name="connsiteX13" fmla="*/ 2834 w 37074"/>
                <a:gd name="connsiteY13" fmla="*/ 14374 h 28887"/>
                <a:gd name="connsiteX14" fmla="*/ 80 w 37074"/>
                <a:gd name="connsiteY14" fmla="*/ 13060 h 28887"/>
                <a:gd name="connsiteX15" fmla="*/ 5855 w 37074"/>
                <a:gd name="connsiteY15" fmla="*/ 6233 h 28887"/>
                <a:gd name="connsiteX16" fmla="*/ 7386 w 37074"/>
                <a:gd name="connsiteY16" fmla="*/ 6820 h 28887"/>
                <a:gd name="connsiteX17" fmla="*/ 8801 w 37074"/>
                <a:gd name="connsiteY17" fmla="*/ 5594 h 28887"/>
                <a:gd name="connsiteX18" fmla="*/ 7955 w 37074"/>
                <a:gd name="connsiteY18" fmla="*/ 4534 h 28887"/>
                <a:gd name="connsiteX19" fmla="*/ 8591 w 37074"/>
                <a:gd name="connsiteY19" fmla="*/ 3557 h 28887"/>
                <a:gd name="connsiteX20" fmla="*/ 9743 w 37074"/>
                <a:gd name="connsiteY20" fmla="*/ 3745 h 28887"/>
                <a:gd name="connsiteX21" fmla="*/ 12423 w 37074"/>
                <a:gd name="connsiteY21" fmla="*/ 1285 h 28887"/>
                <a:gd name="connsiteX22" fmla="*/ 17243 w 37074"/>
                <a:gd name="connsiteY22" fmla="*/ 93 h 28887"/>
                <a:gd name="connsiteX23" fmla="*/ 20020 w 37074"/>
                <a:gd name="connsiteY23" fmla="*/ 3685 h 28887"/>
                <a:gd name="connsiteX24" fmla="*/ 19476 w 37074"/>
                <a:gd name="connsiteY24" fmla="*/ 4764 h 28887"/>
                <a:gd name="connsiteX25" fmla="*/ 20544 w 37074"/>
                <a:gd name="connsiteY25" fmla="*/ 5498 h 28887"/>
                <a:gd name="connsiteX26" fmla="*/ 22700 w 37074"/>
                <a:gd name="connsiteY26" fmla="*/ 6264 h 28887"/>
                <a:gd name="connsiteX27" fmla="*/ 24575 w 37074"/>
                <a:gd name="connsiteY27" fmla="*/ 7996 h 28887"/>
                <a:gd name="connsiteX28" fmla="*/ 24058 w 37074"/>
                <a:gd name="connsiteY28" fmla="*/ 9307 h 28887"/>
                <a:gd name="connsiteX29" fmla="*/ 26337 w 37074"/>
                <a:gd name="connsiteY29" fmla="*/ 9111 h 28887"/>
                <a:gd name="connsiteX30" fmla="*/ 27366 w 37074"/>
                <a:gd name="connsiteY30" fmla="*/ 9416 h 28887"/>
                <a:gd name="connsiteX31" fmla="*/ 28257 w 37074"/>
                <a:gd name="connsiteY31" fmla="*/ 8989 h 28887"/>
                <a:gd name="connsiteX32" fmla="*/ 29740 w 37074"/>
                <a:gd name="connsiteY32" fmla="*/ 7808 h 28887"/>
                <a:gd name="connsiteX33" fmla="*/ 30901 w 37074"/>
                <a:gd name="connsiteY33" fmla="*/ 8067 h 28887"/>
                <a:gd name="connsiteX34" fmla="*/ 31139 w 37074"/>
                <a:gd name="connsiteY34" fmla="*/ 9055 h 28887"/>
                <a:gd name="connsiteX35" fmla="*/ 32704 w 37074"/>
                <a:gd name="connsiteY35" fmla="*/ 9384 h 28887"/>
                <a:gd name="connsiteX36" fmla="*/ 33775 w 37074"/>
                <a:gd name="connsiteY36" fmla="*/ 9187 h 28887"/>
                <a:gd name="connsiteX37" fmla="*/ 35668 w 37074"/>
                <a:gd name="connsiteY37" fmla="*/ 9778 h 28887"/>
                <a:gd name="connsiteX38" fmla="*/ 36080 w 37074"/>
                <a:gd name="connsiteY38" fmla="*/ 11748 h 28887"/>
                <a:gd name="connsiteX39" fmla="*/ 37068 w 37074"/>
                <a:gd name="connsiteY39" fmla="*/ 11748 h 28887"/>
                <a:gd name="connsiteX40" fmla="*/ 36739 w 37074"/>
                <a:gd name="connsiteY40" fmla="*/ 12930 h 28887"/>
                <a:gd name="connsiteX41" fmla="*/ 35751 w 37074"/>
                <a:gd name="connsiteY41" fmla="*/ 14178 h 28887"/>
                <a:gd name="connsiteX42" fmla="*/ 35749 w 37074"/>
                <a:gd name="connsiteY42" fmla="*/ 16170 h 28887"/>
                <a:gd name="connsiteX43" fmla="*/ 31597 w 37074"/>
                <a:gd name="connsiteY43" fmla="*/ 17192 h 28887"/>
                <a:gd name="connsiteX44" fmla="*/ 30068 w 37074"/>
                <a:gd name="connsiteY44" fmla="*/ 17133 h 28887"/>
                <a:gd name="connsiteX45" fmla="*/ 28422 w 37074"/>
                <a:gd name="connsiteY45" fmla="*/ 18775 h 28887"/>
                <a:gd name="connsiteX46" fmla="*/ 27187 w 37074"/>
                <a:gd name="connsiteY46" fmla="*/ 20351 h 28887"/>
                <a:gd name="connsiteX47" fmla="*/ 25884 w 37074"/>
                <a:gd name="connsiteY47" fmla="*/ 20486 h 28887"/>
                <a:gd name="connsiteX48" fmla="*/ 24765 w 37074"/>
                <a:gd name="connsiteY48" fmla="*/ 21216 h 28887"/>
                <a:gd name="connsiteX49" fmla="*/ 24386 w 37074"/>
                <a:gd name="connsiteY49" fmla="*/ 22255 h 28887"/>
                <a:gd name="connsiteX50" fmla="*/ 23481 w 37074"/>
                <a:gd name="connsiteY50" fmla="*/ 22911 h 28887"/>
                <a:gd name="connsiteX51" fmla="*/ 23151 w 37074"/>
                <a:gd name="connsiteY51" fmla="*/ 24554 h 28887"/>
                <a:gd name="connsiteX52" fmla="*/ 22327 w 37074"/>
                <a:gd name="connsiteY52" fmla="*/ 23634 h 28887"/>
                <a:gd name="connsiteX53" fmla="*/ 20763 w 37074"/>
                <a:gd name="connsiteY53" fmla="*/ 23109 h 28887"/>
                <a:gd name="connsiteX54" fmla="*/ 19364 w 37074"/>
                <a:gd name="connsiteY54" fmla="*/ 22584 h 28887"/>
                <a:gd name="connsiteX55" fmla="*/ 17963 w 37074"/>
                <a:gd name="connsiteY55" fmla="*/ 21139 h 28887"/>
                <a:gd name="connsiteX56" fmla="*/ 16317 w 37074"/>
                <a:gd name="connsiteY56" fmla="*/ 22321 h 28887"/>
                <a:gd name="connsiteX57" fmla="*/ 17725 w 37074"/>
                <a:gd name="connsiteY57" fmla="*/ 28438 h 28887"/>
                <a:gd name="connsiteX58" fmla="*/ 16345 w 37074"/>
                <a:gd name="connsiteY58" fmla="*/ 28158 h 28887"/>
                <a:gd name="connsiteX0" fmla="*/ 16345 w 37074"/>
                <a:gd name="connsiteY0" fmla="*/ 28158 h 28821"/>
                <a:gd name="connsiteX1" fmla="*/ 21393 w 37074"/>
                <a:gd name="connsiteY1" fmla="*/ 27980 h 28821"/>
                <a:gd name="connsiteX2" fmla="*/ 15436 w 37074"/>
                <a:gd name="connsiteY2" fmla="*/ 25999 h 28821"/>
                <a:gd name="connsiteX3" fmla="*/ 12063 w 37074"/>
                <a:gd name="connsiteY3" fmla="*/ 25782 h 28821"/>
                <a:gd name="connsiteX4" fmla="*/ 12173 w 37074"/>
                <a:gd name="connsiteY4" fmla="*/ 27071 h 28821"/>
                <a:gd name="connsiteX5" fmla="*/ 10334 w 37074"/>
                <a:gd name="connsiteY5" fmla="*/ 27460 h 28821"/>
                <a:gd name="connsiteX6" fmla="*/ 9054 w 37074"/>
                <a:gd name="connsiteY6" fmla="*/ 26568 h 28821"/>
                <a:gd name="connsiteX7" fmla="*/ 7671 w 37074"/>
                <a:gd name="connsiteY7" fmla="*/ 25113 h 28821"/>
                <a:gd name="connsiteX8" fmla="*/ 6000 w 37074"/>
                <a:gd name="connsiteY8" fmla="*/ 23764 h 28821"/>
                <a:gd name="connsiteX9" fmla="*/ 6482 w 37074"/>
                <a:gd name="connsiteY9" fmla="*/ 22976 h 28821"/>
                <a:gd name="connsiteX10" fmla="*/ 5634 w 37074"/>
                <a:gd name="connsiteY10" fmla="*/ 22488 h 28821"/>
                <a:gd name="connsiteX11" fmla="*/ 5115 w 37074"/>
                <a:gd name="connsiteY11" fmla="*/ 20096 h 28821"/>
                <a:gd name="connsiteX12" fmla="*/ 5576 w 37074"/>
                <a:gd name="connsiteY12" fmla="*/ 18509 h 28821"/>
                <a:gd name="connsiteX13" fmla="*/ 2834 w 37074"/>
                <a:gd name="connsiteY13" fmla="*/ 14374 h 28821"/>
                <a:gd name="connsiteX14" fmla="*/ 80 w 37074"/>
                <a:gd name="connsiteY14" fmla="*/ 13060 h 28821"/>
                <a:gd name="connsiteX15" fmla="*/ 5855 w 37074"/>
                <a:gd name="connsiteY15" fmla="*/ 6233 h 28821"/>
                <a:gd name="connsiteX16" fmla="*/ 7386 w 37074"/>
                <a:gd name="connsiteY16" fmla="*/ 6820 h 28821"/>
                <a:gd name="connsiteX17" fmla="*/ 8801 w 37074"/>
                <a:gd name="connsiteY17" fmla="*/ 5594 h 28821"/>
                <a:gd name="connsiteX18" fmla="*/ 7955 w 37074"/>
                <a:gd name="connsiteY18" fmla="*/ 4534 h 28821"/>
                <a:gd name="connsiteX19" fmla="*/ 8591 w 37074"/>
                <a:gd name="connsiteY19" fmla="*/ 3557 h 28821"/>
                <a:gd name="connsiteX20" fmla="*/ 9743 w 37074"/>
                <a:gd name="connsiteY20" fmla="*/ 3745 h 28821"/>
                <a:gd name="connsiteX21" fmla="*/ 12423 w 37074"/>
                <a:gd name="connsiteY21" fmla="*/ 1285 h 28821"/>
                <a:gd name="connsiteX22" fmla="*/ 17243 w 37074"/>
                <a:gd name="connsiteY22" fmla="*/ 93 h 28821"/>
                <a:gd name="connsiteX23" fmla="*/ 20020 w 37074"/>
                <a:gd name="connsiteY23" fmla="*/ 3685 h 28821"/>
                <a:gd name="connsiteX24" fmla="*/ 19476 w 37074"/>
                <a:gd name="connsiteY24" fmla="*/ 4764 h 28821"/>
                <a:gd name="connsiteX25" fmla="*/ 20544 w 37074"/>
                <a:gd name="connsiteY25" fmla="*/ 5498 h 28821"/>
                <a:gd name="connsiteX26" fmla="*/ 22700 w 37074"/>
                <a:gd name="connsiteY26" fmla="*/ 6264 h 28821"/>
                <a:gd name="connsiteX27" fmla="*/ 24575 w 37074"/>
                <a:gd name="connsiteY27" fmla="*/ 7996 h 28821"/>
                <a:gd name="connsiteX28" fmla="*/ 24058 w 37074"/>
                <a:gd name="connsiteY28" fmla="*/ 9307 h 28821"/>
                <a:gd name="connsiteX29" fmla="*/ 26337 w 37074"/>
                <a:gd name="connsiteY29" fmla="*/ 9111 h 28821"/>
                <a:gd name="connsiteX30" fmla="*/ 27366 w 37074"/>
                <a:gd name="connsiteY30" fmla="*/ 9416 h 28821"/>
                <a:gd name="connsiteX31" fmla="*/ 28257 w 37074"/>
                <a:gd name="connsiteY31" fmla="*/ 8989 h 28821"/>
                <a:gd name="connsiteX32" fmla="*/ 29740 w 37074"/>
                <a:gd name="connsiteY32" fmla="*/ 7808 h 28821"/>
                <a:gd name="connsiteX33" fmla="*/ 30901 w 37074"/>
                <a:gd name="connsiteY33" fmla="*/ 8067 h 28821"/>
                <a:gd name="connsiteX34" fmla="*/ 31139 w 37074"/>
                <a:gd name="connsiteY34" fmla="*/ 9055 h 28821"/>
                <a:gd name="connsiteX35" fmla="*/ 32704 w 37074"/>
                <a:gd name="connsiteY35" fmla="*/ 9384 h 28821"/>
                <a:gd name="connsiteX36" fmla="*/ 33775 w 37074"/>
                <a:gd name="connsiteY36" fmla="*/ 9187 h 28821"/>
                <a:gd name="connsiteX37" fmla="*/ 35668 w 37074"/>
                <a:gd name="connsiteY37" fmla="*/ 9778 h 28821"/>
                <a:gd name="connsiteX38" fmla="*/ 36080 w 37074"/>
                <a:gd name="connsiteY38" fmla="*/ 11748 h 28821"/>
                <a:gd name="connsiteX39" fmla="*/ 37068 w 37074"/>
                <a:gd name="connsiteY39" fmla="*/ 11748 h 28821"/>
                <a:gd name="connsiteX40" fmla="*/ 36739 w 37074"/>
                <a:gd name="connsiteY40" fmla="*/ 12930 h 28821"/>
                <a:gd name="connsiteX41" fmla="*/ 35751 w 37074"/>
                <a:gd name="connsiteY41" fmla="*/ 14178 h 28821"/>
                <a:gd name="connsiteX42" fmla="*/ 35749 w 37074"/>
                <a:gd name="connsiteY42" fmla="*/ 16170 h 28821"/>
                <a:gd name="connsiteX43" fmla="*/ 31597 w 37074"/>
                <a:gd name="connsiteY43" fmla="*/ 17192 h 28821"/>
                <a:gd name="connsiteX44" fmla="*/ 30068 w 37074"/>
                <a:gd name="connsiteY44" fmla="*/ 17133 h 28821"/>
                <a:gd name="connsiteX45" fmla="*/ 28422 w 37074"/>
                <a:gd name="connsiteY45" fmla="*/ 18775 h 28821"/>
                <a:gd name="connsiteX46" fmla="*/ 27187 w 37074"/>
                <a:gd name="connsiteY46" fmla="*/ 20351 h 28821"/>
                <a:gd name="connsiteX47" fmla="*/ 25884 w 37074"/>
                <a:gd name="connsiteY47" fmla="*/ 20486 h 28821"/>
                <a:gd name="connsiteX48" fmla="*/ 24765 w 37074"/>
                <a:gd name="connsiteY48" fmla="*/ 21216 h 28821"/>
                <a:gd name="connsiteX49" fmla="*/ 24386 w 37074"/>
                <a:gd name="connsiteY49" fmla="*/ 22255 h 28821"/>
                <a:gd name="connsiteX50" fmla="*/ 23481 w 37074"/>
                <a:gd name="connsiteY50" fmla="*/ 22911 h 28821"/>
                <a:gd name="connsiteX51" fmla="*/ 23151 w 37074"/>
                <a:gd name="connsiteY51" fmla="*/ 24554 h 28821"/>
                <a:gd name="connsiteX52" fmla="*/ 22327 w 37074"/>
                <a:gd name="connsiteY52" fmla="*/ 23634 h 28821"/>
                <a:gd name="connsiteX53" fmla="*/ 20763 w 37074"/>
                <a:gd name="connsiteY53" fmla="*/ 23109 h 28821"/>
                <a:gd name="connsiteX54" fmla="*/ 19364 w 37074"/>
                <a:gd name="connsiteY54" fmla="*/ 22584 h 28821"/>
                <a:gd name="connsiteX55" fmla="*/ 17963 w 37074"/>
                <a:gd name="connsiteY55" fmla="*/ 21139 h 28821"/>
                <a:gd name="connsiteX56" fmla="*/ 16317 w 37074"/>
                <a:gd name="connsiteY56" fmla="*/ 22321 h 28821"/>
                <a:gd name="connsiteX57" fmla="*/ 17725 w 37074"/>
                <a:gd name="connsiteY57" fmla="*/ 28438 h 28821"/>
                <a:gd name="connsiteX58" fmla="*/ 16345 w 37074"/>
                <a:gd name="connsiteY58" fmla="*/ 28158 h 28821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6595 w 37074"/>
                <a:gd name="connsiteY1" fmla="*/ 27146 h 28847"/>
                <a:gd name="connsiteX2" fmla="*/ 15436 w 37074"/>
                <a:gd name="connsiteY2" fmla="*/ 25999 h 28847"/>
                <a:gd name="connsiteX3" fmla="*/ 12063 w 37074"/>
                <a:gd name="connsiteY3" fmla="*/ 25782 h 28847"/>
                <a:gd name="connsiteX4" fmla="*/ 12173 w 37074"/>
                <a:gd name="connsiteY4" fmla="*/ 27071 h 28847"/>
                <a:gd name="connsiteX5" fmla="*/ 10334 w 37074"/>
                <a:gd name="connsiteY5" fmla="*/ 27460 h 28847"/>
                <a:gd name="connsiteX6" fmla="*/ 9054 w 37074"/>
                <a:gd name="connsiteY6" fmla="*/ 26568 h 28847"/>
                <a:gd name="connsiteX7" fmla="*/ 7671 w 37074"/>
                <a:gd name="connsiteY7" fmla="*/ 25113 h 28847"/>
                <a:gd name="connsiteX8" fmla="*/ 6000 w 37074"/>
                <a:gd name="connsiteY8" fmla="*/ 23764 h 28847"/>
                <a:gd name="connsiteX9" fmla="*/ 6482 w 37074"/>
                <a:gd name="connsiteY9" fmla="*/ 22976 h 28847"/>
                <a:gd name="connsiteX10" fmla="*/ 5634 w 37074"/>
                <a:gd name="connsiteY10" fmla="*/ 22488 h 28847"/>
                <a:gd name="connsiteX11" fmla="*/ 5115 w 37074"/>
                <a:gd name="connsiteY11" fmla="*/ 20096 h 28847"/>
                <a:gd name="connsiteX12" fmla="*/ 5576 w 37074"/>
                <a:gd name="connsiteY12" fmla="*/ 18509 h 28847"/>
                <a:gd name="connsiteX13" fmla="*/ 2834 w 37074"/>
                <a:gd name="connsiteY13" fmla="*/ 14374 h 28847"/>
                <a:gd name="connsiteX14" fmla="*/ 80 w 37074"/>
                <a:gd name="connsiteY14" fmla="*/ 13060 h 28847"/>
                <a:gd name="connsiteX15" fmla="*/ 5855 w 37074"/>
                <a:gd name="connsiteY15" fmla="*/ 6233 h 28847"/>
                <a:gd name="connsiteX16" fmla="*/ 7386 w 37074"/>
                <a:gd name="connsiteY16" fmla="*/ 6820 h 28847"/>
                <a:gd name="connsiteX17" fmla="*/ 8801 w 37074"/>
                <a:gd name="connsiteY17" fmla="*/ 5594 h 28847"/>
                <a:gd name="connsiteX18" fmla="*/ 7955 w 37074"/>
                <a:gd name="connsiteY18" fmla="*/ 4534 h 28847"/>
                <a:gd name="connsiteX19" fmla="*/ 8591 w 37074"/>
                <a:gd name="connsiteY19" fmla="*/ 3557 h 28847"/>
                <a:gd name="connsiteX20" fmla="*/ 9743 w 37074"/>
                <a:gd name="connsiteY20" fmla="*/ 3745 h 28847"/>
                <a:gd name="connsiteX21" fmla="*/ 12423 w 37074"/>
                <a:gd name="connsiteY21" fmla="*/ 1285 h 28847"/>
                <a:gd name="connsiteX22" fmla="*/ 17243 w 37074"/>
                <a:gd name="connsiteY22" fmla="*/ 93 h 28847"/>
                <a:gd name="connsiteX23" fmla="*/ 20020 w 37074"/>
                <a:gd name="connsiteY23" fmla="*/ 3685 h 28847"/>
                <a:gd name="connsiteX24" fmla="*/ 19476 w 37074"/>
                <a:gd name="connsiteY24" fmla="*/ 4764 h 28847"/>
                <a:gd name="connsiteX25" fmla="*/ 20544 w 37074"/>
                <a:gd name="connsiteY25" fmla="*/ 5498 h 28847"/>
                <a:gd name="connsiteX26" fmla="*/ 22700 w 37074"/>
                <a:gd name="connsiteY26" fmla="*/ 6264 h 28847"/>
                <a:gd name="connsiteX27" fmla="*/ 24575 w 37074"/>
                <a:gd name="connsiteY27" fmla="*/ 7996 h 28847"/>
                <a:gd name="connsiteX28" fmla="*/ 24058 w 37074"/>
                <a:gd name="connsiteY28" fmla="*/ 9307 h 28847"/>
                <a:gd name="connsiteX29" fmla="*/ 26337 w 37074"/>
                <a:gd name="connsiteY29" fmla="*/ 9111 h 28847"/>
                <a:gd name="connsiteX30" fmla="*/ 27366 w 37074"/>
                <a:gd name="connsiteY30" fmla="*/ 9416 h 28847"/>
                <a:gd name="connsiteX31" fmla="*/ 28257 w 37074"/>
                <a:gd name="connsiteY31" fmla="*/ 8989 h 28847"/>
                <a:gd name="connsiteX32" fmla="*/ 29740 w 37074"/>
                <a:gd name="connsiteY32" fmla="*/ 7808 h 28847"/>
                <a:gd name="connsiteX33" fmla="*/ 30901 w 37074"/>
                <a:gd name="connsiteY33" fmla="*/ 8067 h 28847"/>
                <a:gd name="connsiteX34" fmla="*/ 31139 w 37074"/>
                <a:gd name="connsiteY34" fmla="*/ 9055 h 28847"/>
                <a:gd name="connsiteX35" fmla="*/ 32704 w 37074"/>
                <a:gd name="connsiteY35" fmla="*/ 9384 h 28847"/>
                <a:gd name="connsiteX36" fmla="*/ 33775 w 37074"/>
                <a:gd name="connsiteY36" fmla="*/ 9187 h 28847"/>
                <a:gd name="connsiteX37" fmla="*/ 35668 w 37074"/>
                <a:gd name="connsiteY37" fmla="*/ 9778 h 28847"/>
                <a:gd name="connsiteX38" fmla="*/ 36080 w 37074"/>
                <a:gd name="connsiteY38" fmla="*/ 11748 h 28847"/>
                <a:gd name="connsiteX39" fmla="*/ 37068 w 37074"/>
                <a:gd name="connsiteY39" fmla="*/ 11748 h 28847"/>
                <a:gd name="connsiteX40" fmla="*/ 36739 w 37074"/>
                <a:gd name="connsiteY40" fmla="*/ 12930 h 28847"/>
                <a:gd name="connsiteX41" fmla="*/ 35751 w 37074"/>
                <a:gd name="connsiteY41" fmla="*/ 14178 h 28847"/>
                <a:gd name="connsiteX42" fmla="*/ 35749 w 37074"/>
                <a:gd name="connsiteY42" fmla="*/ 16170 h 28847"/>
                <a:gd name="connsiteX43" fmla="*/ 31597 w 37074"/>
                <a:gd name="connsiteY43" fmla="*/ 17192 h 28847"/>
                <a:gd name="connsiteX44" fmla="*/ 30068 w 37074"/>
                <a:gd name="connsiteY44" fmla="*/ 17133 h 28847"/>
                <a:gd name="connsiteX45" fmla="*/ 28422 w 37074"/>
                <a:gd name="connsiteY45" fmla="*/ 18775 h 28847"/>
                <a:gd name="connsiteX46" fmla="*/ 27187 w 37074"/>
                <a:gd name="connsiteY46" fmla="*/ 20351 h 28847"/>
                <a:gd name="connsiteX47" fmla="*/ 25884 w 37074"/>
                <a:gd name="connsiteY47" fmla="*/ 20486 h 28847"/>
                <a:gd name="connsiteX48" fmla="*/ 24765 w 37074"/>
                <a:gd name="connsiteY48" fmla="*/ 21216 h 28847"/>
                <a:gd name="connsiteX49" fmla="*/ 24386 w 37074"/>
                <a:gd name="connsiteY49" fmla="*/ 22255 h 28847"/>
                <a:gd name="connsiteX50" fmla="*/ 23481 w 37074"/>
                <a:gd name="connsiteY50" fmla="*/ 22911 h 28847"/>
                <a:gd name="connsiteX51" fmla="*/ 23151 w 37074"/>
                <a:gd name="connsiteY51" fmla="*/ 24554 h 28847"/>
                <a:gd name="connsiteX52" fmla="*/ 22327 w 37074"/>
                <a:gd name="connsiteY52" fmla="*/ 23634 h 28847"/>
                <a:gd name="connsiteX53" fmla="*/ 20763 w 37074"/>
                <a:gd name="connsiteY53" fmla="*/ 23109 h 28847"/>
                <a:gd name="connsiteX54" fmla="*/ 19364 w 37074"/>
                <a:gd name="connsiteY54" fmla="*/ 22584 h 28847"/>
                <a:gd name="connsiteX55" fmla="*/ 17963 w 37074"/>
                <a:gd name="connsiteY55" fmla="*/ 21139 h 28847"/>
                <a:gd name="connsiteX56" fmla="*/ 16317 w 37074"/>
                <a:gd name="connsiteY56" fmla="*/ 22321 h 28847"/>
                <a:gd name="connsiteX57" fmla="*/ 17725 w 37074"/>
                <a:gd name="connsiteY57" fmla="*/ 28438 h 28847"/>
                <a:gd name="connsiteX58" fmla="*/ 16345 w 37074"/>
                <a:gd name="connsiteY58" fmla="*/ 28158 h 28847"/>
                <a:gd name="connsiteX0" fmla="*/ 16345 w 37074"/>
                <a:gd name="connsiteY0" fmla="*/ 28158 h 28847"/>
                <a:gd name="connsiteX1" fmla="*/ 15436 w 37074"/>
                <a:gd name="connsiteY1" fmla="*/ 25999 h 28847"/>
                <a:gd name="connsiteX2" fmla="*/ 12063 w 37074"/>
                <a:gd name="connsiteY2" fmla="*/ 25782 h 28847"/>
                <a:gd name="connsiteX3" fmla="*/ 12173 w 37074"/>
                <a:gd name="connsiteY3" fmla="*/ 27071 h 28847"/>
                <a:gd name="connsiteX4" fmla="*/ 10334 w 37074"/>
                <a:gd name="connsiteY4" fmla="*/ 27460 h 28847"/>
                <a:gd name="connsiteX5" fmla="*/ 9054 w 37074"/>
                <a:gd name="connsiteY5" fmla="*/ 26568 h 28847"/>
                <a:gd name="connsiteX6" fmla="*/ 7671 w 37074"/>
                <a:gd name="connsiteY6" fmla="*/ 25113 h 28847"/>
                <a:gd name="connsiteX7" fmla="*/ 6000 w 37074"/>
                <a:gd name="connsiteY7" fmla="*/ 23764 h 28847"/>
                <a:gd name="connsiteX8" fmla="*/ 6482 w 37074"/>
                <a:gd name="connsiteY8" fmla="*/ 22976 h 28847"/>
                <a:gd name="connsiteX9" fmla="*/ 5634 w 37074"/>
                <a:gd name="connsiteY9" fmla="*/ 22488 h 28847"/>
                <a:gd name="connsiteX10" fmla="*/ 5115 w 37074"/>
                <a:gd name="connsiteY10" fmla="*/ 20096 h 28847"/>
                <a:gd name="connsiteX11" fmla="*/ 5576 w 37074"/>
                <a:gd name="connsiteY11" fmla="*/ 18509 h 28847"/>
                <a:gd name="connsiteX12" fmla="*/ 2834 w 37074"/>
                <a:gd name="connsiteY12" fmla="*/ 14374 h 28847"/>
                <a:gd name="connsiteX13" fmla="*/ 80 w 37074"/>
                <a:gd name="connsiteY13" fmla="*/ 13060 h 28847"/>
                <a:gd name="connsiteX14" fmla="*/ 5855 w 37074"/>
                <a:gd name="connsiteY14" fmla="*/ 6233 h 28847"/>
                <a:gd name="connsiteX15" fmla="*/ 7386 w 37074"/>
                <a:gd name="connsiteY15" fmla="*/ 6820 h 28847"/>
                <a:gd name="connsiteX16" fmla="*/ 8801 w 37074"/>
                <a:gd name="connsiteY16" fmla="*/ 5594 h 28847"/>
                <a:gd name="connsiteX17" fmla="*/ 7955 w 37074"/>
                <a:gd name="connsiteY17" fmla="*/ 4534 h 28847"/>
                <a:gd name="connsiteX18" fmla="*/ 8591 w 37074"/>
                <a:gd name="connsiteY18" fmla="*/ 3557 h 28847"/>
                <a:gd name="connsiteX19" fmla="*/ 9743 w 37074"/>
                <a:gd name="connsiteY19" fmla="*/ 3745 h 28847"/>
                <a:gd name="connsiteX20" fmla="*/ 12423 w 37074"/>
                <a:gd name="connsiteY20" fmla="*/ 1285 h 28847"/>
                <a:gd name="connsiteX21" fmla="*/ 17243 w 37074"/>
                <a:gd name="connsiteY21" fmla="*/ 93 h 28847"/>
                <a:gd name="connsiteX22" fmla="*/ 20020 w 37074"/>
                <a:gd name="connsiteY22" fmla="*/ 3685 h 28847"/>
                <a:gd name="connsiteX23" fmla="*/ 19476 w 37074"/>
                <a:gd name="connsiteY23" fmla="*/ 4764 h 28847"/>
                <a:gd name="connsiteX24" fmla="*/ 20544 w 37074"/>
                <a:gd name="connsiteY24" fmla="*/ 5498 h 28847"/>
                <a:gd name="connsiteX25" fmla="*/ 22700 w 37074"/>
                <a:gd name="connsiteY25" fmla="*/ 6264 h 28847"/>
                <a:gd name="connsiteX26" fmla="*/ 24575 w 37074"/>
                <a:gd name="connsiteY26" fmla="*/ 7996 h 28847"/>
                <a:gd name="connsiteX27" fmla="*/ 24058 w 37074"/>
                <a:gd name="connsiteY27" fmla="*/ 9307 h 28847"/>
                <a:gd name="connsiteX28" fmla="*/ 26337 w 37074"/>
                <a:gd name="connsiteY28" fmla="*/ 9111 h 28847"/>
                <a:gd name="connsiteX29" fmla="*/ 27366 w 37074"/>
                <a:gd name="connsiteY29" fmla="*/ 9416 h 28847"/>
                <a:gd name="connsiteX30" fmla="*/ 28257 w 37074"/>
                <a:gd name="connsiteY30" fmla="*/ 8989 h 28847"/>
                <a:gd name="connsiteX31" fmla="*/ 29740 w 37074"/>
                <a:gd name="connsiteY31" fmla="*/ 7808 h 28847"/>
                <a:gd name="connsiteX32" fmla="*/ 30901 w 37074"/>
                <a:gd name="connsiteY32" fmla="*/ 8067 h 28847"/>
                <a:gd name="connsiteX33" fmla="*/ 31139 w 37074"/>
                <a:gd name="connsiteY33" fmla="*/ 9055 h 28847"/>
                <a:gd name="connsiteX34" fmla="*/ 32704 w 37074"/>
                <a:gd name="connsiteY34" fmla="*/ 9384 h 28847"/>
                <a:gd name="connsiteX35" fmla="*/ 33775 w 37074"/>
                <a:gd name="connsiteY35" fmla="*/ 9187 h 28847"/>
                <a:gd name="connsiteX36" fmla="*/ 35668 w 37074"/>
                <a:gd name="connsiteY36" fmla="*/ 9778 h 28847"/>
                <a:gd name="connsiteX37" fmla="*/ 36080 w 37074"/>
                <a:gd name="connsiteY37" fmla="*/ 11748 h 28847"/>
                <a:gd name="connsiteX38" fmla="*/ 37068 w 37074"/>
                <a:gd name="connsiteY38" fmla="*/ 11748 h 28847"/>
                <a:gd name="connsiteX39" fmla="*/ 36739 w 37074"/>
                <a:gd name="connsiteY39" fmla="*/ 12930 h 28847"/>
                <a:gd name="connsiteX40" fmla="*/ 35751 w 37074"/>
                <a:gd name="connsiteY40" fmla="*/ 14178 h 28847"/>
                <a:gd name="connsiteX41" fmla="*/ 35749 w 37074"/>
                <a:gd name="connsiteY41" fmla="*/ 16170 h 28847"/>
                <a:gd name="connsiteX42" fmla="*/ 31597 w 37074"/>
                <a:gd name="connsiteY42" fmla="*/ 17192 h 28847"/>
                <a:gd name="connsiteX43" fmla="*/ 30068 w 37074"/>
                <a:gd name="connsiteY43" fmla="*/ 17133 h 28847"/>
                <a:gd name="connsiteX44" fmla="*/ 28422 w 37074"/>
                <a:gd name="connsiteY44" fmla="*/ 18775 h 28847"/>
                <a:gd name="connsiteX45" fmla="*/ 27187 w 37074"/>
                <a:gd name="connsiteY45" fmla="*/ 20351 h 28847"/>
                <a:gd name="connsiteX46" fmla="*/ 25884 w 37074"/>
                <a:gd name="connsiteY46" fmla="*/ 20486 h 28847"/>
                <a:gd name="connsiteX47" fmla="*/ 24765 w 37074"/>
                <a:gd name="connsiteY47" fmla="*/ 21216 h 28847"/>
                <a:gd name="connsiteX48" fmla="*/ 24386 w 37074"/>
                <a:gd name="connsiteY48" fmla="*/ 22255 h 28847"/>
                <a:gd name="connsiteX49" fmla="*/ 23481 w 37074"/>
                <a:gd name="connsiteY49" fmla="*/ 22911 h 28847"/>
                <a:gd name="connsiteX50" fmla="*/ 23151 w 37074"/>
                <a:gd name="connsiteY50" fmla="*/ 24554 h 28847"/>
                <a:gd name="connsiteX51" fmla="*/ 22327 w 37074"/>
                <a:gd name="connsiteY51" fmla="*/ 23634 h 28847"/>
                <a:gd name="connsiteX52" fmla="*/ 20763 w 37074"/>
                <a:gd name="connsiteY52" fmla="*/ 23109 h 28847"/>
                <a:gd name="connsiteX53" fmla="*/ 19364 w 37074"/>
                <a:gd name="connsiteY53" fmla="*/ 22584 h 28847"/>
                <a:gd name="connsiteX54" fmla="*/ 17963 w 37074"/>
                <a:gd name="connsiteY54" fmla="*/ 21139 h 28847"/>
                <a:gd name="connsiteX55" fmla="*/ 16317 w 37074"/>
                <a:gd name="connsiteY55" fmla="*/ 22321 h 28847"/>
                <a:gd name="connsiteX56" fmla="*/ 17725 w 37074"/>
                <a:gd name="connsiteY56" fmla="*/ 28438 h 28847"/>
                <a:gd name="connsiteX57" fmla="*/ 16345 w 37074"/>
                <a:gd name="connsiteY57" fmla="*/ 28158 h 28847"/>
                <a:gd name="connsiteX0" fmla="*/ 16345 w 37074"/>
                <a:gd name="connsiteY0" fmla="*/ 28158 h 29235"/>
                <a:gd name="connsiteX1" fmla="*/ 15436 w 37074"/>
                <a:gd name="connsiteY1" fmla="*/ 25999 h 29235"/>
                <a:gd name="connsiteX2" fmla="*/ 12063 w 37074"/>
                <a:gd name="connsiteY2" fmla="*/ 25782 h 29235"/>
                <a:gd name="connsiteX3" fmla="*/ 12173 w 37074"/>
                <a:gd name="connsiteY3" fmla="*/ 27071 h 29235"/>
                <a:gd name="connsiteX4" fmla="*/ 10334 w 37074"/>
                <a:gd name="connsiteY4" fmla="*/ 27460 h 29235"/>
                <a:gd name="connsiteX5" fmla="*/ 9054 w 37074"/>
                <a:gd name="connsiteY5" fmla="*/ 26568 h 29235"/>
                <a:gd name="connsiteX6" fmla="*/ 7671 w 37074"/>
                <a:gd name="connsiteY6" fmla="*/ 25113 h 29235"/>
                <a:gd name="connsiteX7" fmla="*/ 6000 w 37074"/>
                <a:gd name="connsiteY7" fmla="*/ 23764 h 29235"/>
                <a:gd name="connsiteX8" fmla="*/ 6482 w 37074"/>
                <a:gd name="connsiteY8" fmla="*/ 22976 h 29235"/>
                <a:gd name="connsiteX9" fmla="*/ 5634 w 37074"/>
                <a:gd name="connsiteY9" fmla="*/ 22488 h 29235"/>
                <a:gd name="connsiteX10" fmla="*/ 5115 w 37074"/>
                <a:gd name="connsiteY10" fmla="*/ 20096 h 29235"/>
                <a:gd name="connsiteX11" fmla="*/ 5576 w 37074"/>
                <a:gd name="connsiteY11" fmla="*/ 18509 h 29235"/>
                <a:gd name="connsiteX12" fmla="*/ 2834 w 37074"/>
                <a:gd name="connsiteY12" fmla="*/ 14374 h 29235"/>
                <a:gd name="connsiteX13" fmla="*/ 80 w 37074"/>
                <a:gd name="connsiteY13" fmla="*/ 13060 h 29235"/>
                <a:gd name="connsiteX14" fmla="*/ 5855 w 37074"/>
                <a:gd name="connsiteY14" fmla="*/ 6233 h 29235"/>
                <a:gd name="connsiteX15" fmla="*/ 7386 w 37074"/>
                <a:gd name="connsiteY15" fmla="*/ 6820 h 29235"/>
                <a:gd name="connsiteX16" fmla="*/ 8801 w 37074"/>
                <a:gd name="connsiteY16" fmla="*/ 5594 h 29235"/>
                <a:gd name="connsiteX17" fmla="*/ 7955 w 37074"/>
                <a:gd name="connsiteY17" fmla="*/ 4534 h 29235"/>
                <a:gd name="connsiteX18" fmla="*/ 8591 w 37074"/>
                <a:gd name="connsiteY18" fmla="*/ 3557 h 29235"/>
                <a:gd name="connsiteX19" fmla="*/ 9743 w 37074"/>
                <a:gd name="connsiteY19" fmla="*/ 3745 h 29235"/>
                <a:gd name="connsiteX20" fmla="*/ 12423 w 37074"/>
                <a:gd name="connsiteY20" fmla="*/ 1285 h 29235"/>
                <a:gd name="connsiteX21" fmla="*/ 17243 w 37074"/>
                <a:gd name="connsiteY21" fmla="*/ 93 h 29235"/>
                <a:gd name="connsiteX22" fmla="*/ 20020 w 37074"/>
                <a:gd name="connsiteY22" fmla="*/ 3685 h 29235"/>
                <a:gd name="connsiteX23" fmla="*/ 19476 w 37074"/>
                <a:gd name="connsiteY23" fmla="*/ 4764 h 29235"/>
                <a:gd name="connsiteX24" fmla="*/ 20544 w 37074"/>
                <a:gd name="connsiteY24" fmla="*/ 5498 h 29235"/>
                <a:gd name="connsiteX25" fmla="*/ 22700 w 37074"/>
                <a:gd name="connsiteY25" fmla="*/ 6264 h 29235"/>
                <a:gd name="connsiteX26" fmla="*/ 24575 w 37074"/>
                <a:gd name="connsiteY26" fmla="*/ 7996 h 29235"/>
                <a:gd name="connsiteX27" fmla="*/ 24058 w 37074"/>
                <a:gd name="connsiteY27" fmla="*/ 9307 h 29235"/>
                <a:gd name="connsiteX28" fmla="*/ 26337 w 37074"/>
                <a:gd name="connsiteY28" fmla="*/ 9111 h 29235"/>
                <a:gd name="connsiteX29" fmla="*/ 27366 w 37074"/>
                <a:gd name="connsiteY29" fmla="*/ 9416 h 29235"/>
                <a:gd name="connsiteX30" fmla="*/ 28257 w 37074"/>
                <a:gd name="connsiteY30" fmla="*/ 8989 h 29235"/>
                <a:gd name="connsiteX31" fmla="*/ 29740 w 37074"/>
                <a:gd name="connsiteY31" fmla="*/ 7808 h 29235"/>
                <a:gd name="connsiteX32" fmla="*/ 30901 w 37074"/>
                <a:gd name="connsiteY32" fmla="*/ 8067 h 29235"/>
                <a:gd name="connsiteX33" fmla="*/ 31139 w 37074"/>
                <a:gd name="connsiteY33" fmla="*/ 9055 h 29235"/>
                <a:gd name="connsiteX34" fmla="*/ 32704 w 37074"/>
                <a:gd name="connsiteY34" fmla="*/ 9384 h 29235"/>
                <a:gd name="connsiteX35" fmla="*/ 33775 w 37074"/>
                <a:gd name="connsiteY35" fmla="*/ 9187 h 29235"/>
                <a:gd name="connsiteX36" fmla="*/ 35668 w 37074"/>
                <a:gd name="connsiteY36" fmla="*/ 9778 h 29235"/>
                <a:gd name="connsiteX37" fmla="*/ 36080 w 37074"/>
                <a:gd name="connsiteY37" fmla="*/ 11748 h 29235"/>
                <a:gd name="connsiteX38" fmla="*/ 37068 w 37074"/>
                <a:gd name="connsiteY38" fmla="*/ 11748 h 29235"/>
                <a:gd name="connsiteX39" fmla="*/ 36739 w 37074"/>
                <a:gd name="connsiteY39" fmla="*/ 12930 h 29235"/>
                <a:gd name="connsiteX40" fmla="*/ 35751 w 37074"/>
                <a:gd name="connsiteY40" fmla="*/ 14178 h 29235"/>
                <a:gd name="connsiteX41" fmla="*/ 35749 w 37074"/>
                <a:gd name="connsiteY41" fmla="*/ 16170 h 29235"/>
                <a:gd name="connsiteX42" fmla="*/ 31597 w 37074"/>
                <a:gd name="connsiteY42" fmla="*/ 17192 h 29235"/>
                <a:gd name="connsiteX43" fmla="*/ 30068 w 37074"/>
                <a:gd name="connsiteY43" fmla="*/ 17133 h 29235"/>
                <a:gd name="connsiteX44" fmla="*/ 28422 w 37074"/>
                <a:gd name="connsiteY44" fmla="*/ 18775 h 29235"/>
                <a:gd name="connsiteX45" fmla="*/ 27187 w 37074"/>
                <a:gd name="connsiteY45" fmla="*/ 20351 h 29235"/>
                <a:gd name="connsiteX46" fmla="*/ 25884 w 37074"/>
                <a:gd name="connsiteY46" fmla="*/ 20486 h 29235"/>
                <a:gd name="connsiteX47" fmla="*/ 24765 w 37074"/>
                <a:gd name="connsiteY47" fmla="*/ 21216 h 29235"/>
                <a:gd name="connsiteX48" fmla="*/ 24386 w 37074"/>
                <a:gd name="connsiteY48" fmla="*/ 22255 h 29235"/>
                <a:gd name="connsiteX49" fmla="*/ 23481 w 37074"/>
                <a:gd name="connsiteY49" fmla="*/ 22911 h 29235"/>
                <a:gd name="connsiteX50" fmla="*/ 23151 w 37074"/>
                <a:gd name="connsiteY50" fmla="*/ 24554 h 29235"/>
                <a:gd name="connsiteX51" fmla="*/ 22327 w 37074"/>
                <a:gd name="connsiteY51" fmla="*/ 23634 h 29235"/>
                <a:gd name="connsiteX52" fmla="*/ 20763 w 37074"/>
                <a:gd name="connsiteY52" fmla="*/ 23109 h 29235"/>
                <a:gd name="connsiteX53" fmla="*/ 19364 w 37074"/>
                <a:gd name="connsiteY53" fmla="*/ 22584 h 29235"/>
                <a:gd name="connsiteX54" fmla="*/ 17963 w 37074"/>
                <a:gd name="connsiteY54" fmla="*/ 21139 h 29235"/>
                <a:gd name="connsiteX55" fmla="*/ 19762 w 37074"/>
                <a:gd name="connsiteY55" fmla="*/ 28747 h 29235"/>
                <a:gd name="connsiteX56" fmla="*/ 17725 w 37074"/>
                <a:gd name="connsiteY56" fmla="*/ 28438 h 29235"/>
                <a:gd name="connsiteX57" fmla="*/ 16345 w 37074"/>
                <a:gd name="connsiteY57" fmla="*/ 28158 h 29235"/>
                <a:gd name="connsiteX0" fmla="*/ 16345 w 37074"/>
                <a:gd name="connsiteY0" fmla="*/ 28158 h 29463"/>
                <a:gd name="connsiteX1" fmla="*/ 15436 w 37074"/>
                <a:gd name="connsiteY1" fmla="*/ 25999 h 29463"/>
                <a:gd name="connsiteX2" fmla="*/ 12063 w 37074"/>
                <a:gd name="connsiteY2" fmla="*/ 25782 h 29463"/>
                <a:gd name="connsiteX3" fmla="*/ 12173 w 37074"/>
                <a:gd name="connsiteY3" fmla="*/ 27071 h 29463"/>
                <a:gd name="connsiteX4" fmla="*/ 10334 w 37074"/>
                <a:gd name="connsiteY4" fmla="*/ 27460 h 29463"/>
                <a:gd name="connsiteX5" fmla="*/ 9054 w 37074"/>
                <a:gd name="connsiteY5" fmla="*/ 26568 h 29463"/>
                <a:gd name="connsiteX6" fmla="*/ 7671 w 37074"/>
                <a:gd name="connsiteY6" fmla="*/ 25113 h 29463"/>
                <a:gd name="connsiteX7" fmla="*/ 6000 w 37074"/>
                <a:gd name="connsiteY7" fmla="*/ 23764 h 29463"/>
                <a:gd name="connsiteX8" fmla="*/ 6482 w 37074"/>
                <a:gd name="connsiteY8" fmla="*/ 22976 h 29463"/>
                <a:gd name="connsiteX9" fmla="*/ 5634 w 37074"/>
                <a:gd name="connsiteY9" fmla="*/ 22488 h 29463"/>
                <a:gd name="connsiteX10" fmla="*/ 5115 w 37074"/>
                <a:gd name="connsiteY10" fmla="*/ 20096 h 29463"/>
                <a:gd name="connsiteX11" fmla="*/ 5576 w 37074"/>
                <a:gd name="connsiteY11" fmla="*/ 18509 h 29463"/>
                <a:gd name="connsiteX12" fmla="*/ 2834 w 37074"/>
                <a:gd name="connsiteY12" fmla="*/ 14374 h 29463"/>
                <a:gd name="connsiteX13" fmla="*/ 80 w 37074"/>
                <a:gd name="connsiteY13" fmla="*/ 13060 h 29463"/>
                <a:gd name="connsiteX14" fmla="*/ 5855 w 37074"/>
                <a:gd name="connsiteY14" fmla="*/ 6233 h 29463"/>
                <a:gd name="connsiteX15" fmla="*/ 7386 w 37074"/>
                <a:gd name="connsiteY15" fmla="*/ 6820 h 29463"/>
                <a:gd name="connsiteX16" fmla="*/ 8801 w 37074"/>
                <a:gd name="connsiteY16" fmla="*/ 5594 h 29463"/>
                <a:gd name="connsiteX17" fmla="*/ 7955 w 37074"/>
                <a:gd name="connsiteY17" fmla="*/ 4534 h 29463"/>
                <a:gd name="connsiteX18" fmla="*/ 8591 w 37074"/>
                <a:gd name="connsiteY18" fmla="*/ 3557 h 29463"/>
                <a:gd name="connsiteX19" fmla="*/ 9743 w 37074"/>
                <a:gd name="connsiteY19" fmla="*/ 3745 h 29463"/>
                <a:gd name="connsiteX20" fmla="*/ 12423 w 37074"/>
                <a:gd name="connsiteY20" fmla="*/ 1285 h 29463"/>
                <a:gd name="connsiteX21" fmla="*/ 17243 w 37074"/>
                <a:gd name="connsiteY21" fmla="*/ 93 h 29463"/>
                <a:gd name="connsiteX22" fmla="*/ 20020 w 37074"/>
                <a:gd name="connsiteY22" fmla="*/ 3685 h 29463"/>
                <a:gd name="connsiteX23" fmla="*/ 19476 w 37074"/>
                <a:gd name="connsiteY23" fmla="*/ 4764 h 29463"/>
                <a:gd name="connsiteX24" fmla="*/ 20544 w 37074"/>
                <a:gd name="connsiteY24" fmla="*/ 5498 h 29463"/>
                <a:gd name="connsiteX25" fmla="*/ 22700 w 37074"/>
                <a:gd name="connsiteY25" fmla="*/ 6264 h 29463"/>
                <a:gd name="connsiteX26" fmla="*/ 24575 w 37074"/>
                <a:gd name="connsiteY26" fmla="*/ 7996 h 29463"/>
                <a:gd name="connsiteX27" fmla="*/ 24058 w 37074"/>
                <a:gd name="connsiteY27" fmla="*/ 9307 h 29463"/>
                <a:gd name="connsiteX28" fmla="*/ 26337 w 37074"/>
                <a:gd name="connsiteY28" fmla="*/ 9111 h 29463"/>
                <a:gd name="connsiteX29" fmla="*/ 27366 w 37074"/>
                <a:gd name="connsiteY29" fmla="*/ 9416 h 29463"/>
                <a:gd name="connsiteX30" fmla="*/ 28257 w 37074"/>
                <a:gd name="connsiteY30" fmla="*/ 8989 h 29463"/>
                <a:gd name="connsiteX31" fmla="*/ 29740 w 37074"/>
                <a:gd name="connsiteY31" fmla="*/ 7808 h 29463"/>
                <a:gd name="connsiteX32" fmla="*/ 30901 w 37074"/>
                <a:gd name="connsiteY32" fmla="*/ 8067 h 29463"/>
                <a:gd name="connsiteX33" fmla="*/ 31139 w 37074"/>
                <a:gd name="connsiteY33" fmla="*/ 9055 h 29463"/>
                <a:gd name="connsiteX34" fmla="*/ 32704 w 37074"/>
                <a:gd name="connsiteY34" fmla="*/ 9384 h 29463"/>
                <a:gd name="connsiteX35" fmla="*/ 33775 w 37074"/>
                <a:gd name="connsiteY35" fmla="*/ 9187 h 29463"/>
                <a:gd name="connsiteX36" fmla="*/ 35668 w 37074"/>
                <a:gd name="connsiteY36" fmla="*/ 9778 h 29463"/>
                <a:gd name="connsiteX37" fmla="*/ 36080 w 37074"/>
                <a:gd name="connsiteY37" fmla="*/ 11748 h 29463"/>
                <a:gd name="connsiteX38" fmla="*/ 37068 w 37074"/>
                <a:gd name="connsiteY38" fmla="*/ 11748 h 29463"/>
                <a:gd name="connsiteX39" fmla="*/ 36739 w 37074"/>
                <a:gd name="connsiteY39" fmla="*/ 12930 h 29463"/>
                <a:gd name="connsiteX40" fmla="*/ 35751 w 37074"/>
                <a:gd name="connsiteY40" fmla="*/ 14178 h 29463"/>
                <a:gd name="connsiteX41" fmla="*/ 35749 w 37074"/>
                <a:gd name="connsiteY41" fmla="*/ 16170 h 29463"/>
                <a:gd name="connsiteX42" fmla="*/ 31597 w 37074"/>
                <a:gd name="connsiteY42" fmla="*/ 17192 h 29463"/>
                <a:gd name="connsiteX43" fmla="*/ 30068 w 37074"/>
                <a:gd name="connsiteY43" fmla="*/ 17133 h 29463"/>
                <a:gd name="connsiteX44" fmla="*/ 28422 w 37074"/>
                <a:gd name="connsiteY44" fmla="*/ 18775 h 29463"/>
                <a:gd name="connsiteX45" fmla="*/ 27187 w 37074"/>
                <a:gd name="connsiteY45" fmla="*/ 20351 h 29463"/>
                <a:gd name="connsiteX46" fmla="*/ 25884 w 37074"/>
                <a:gd name="connsiteY46" fmla="*/ 20486 h 29463"/>
                <a:gd name="connsiteX47" fmla="*/ 24765 w 37074"/>
                <a:gd name="connsiteY47" fmla="*/ 21216 h 29463"/>
                <a:gd name="connsiteX48" fmla="*/ 24386 w 37074"/>
                <a:gd name="connsiteY48" fmla="*/ 22255 h 29463"/>
                <a:gd name="connsiteX49" fmla="*/ 23481 w 37074"/>
                <a:gd name="connsiteY49" fmla="*/ 22911 h 29463"/>
                <a:gd name="connsiteX50" fmla="*/ 23151 w 37074"/>
                <a:gd name="connsiteY50" fmla="*/ 24554 h 29463"/>
                <a:gd name="connsiteX51" fmla="*/ 22327 w 37074"/>
                <a:gd name="connsiteY51" fmla="*/ 23634 h 29463"/>
                <a:gd name="connsiteX52" fmla="*/ 20763 w 37074"/>
                <a:gd name="connsiteY52" fmla="*/ 23109 h 29463"/>
                <a:gd name="connsiteX53" fmla="*/ 19364 w 37074"/>
                <a:gd name="connsiteY53" fmla="*/ 22584 h 29463"/>
                <a:gd name="connsiteX54" fmla="*/ 17963 w 37074"/>
                <a:gd name="connsiteY54" fmla="*/ 21139 h 29463"/>
                <a:gd name="connsiteX55" fmla="*/ 19762 w 37074"/>
                <a:gd name="connsiteY55" fmla="*/ 28747 h 29463"/>
                <a:gd name="connsiteX56" fmla="*/ 17294 w 37074"/>
                <a:gd name="connsiteY56" fmla="*/ 29076 h 29463"/>
                <a:gd name="connsiteX57" fmla="*/ 16345 w 37074"/>
                <a:gd name="connsiteY57" fmla="*/ 28158 h 29463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19364 w 37074"/>
                <a:gd name="connsiteY53" fmla="*/ 22584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0763 w 37074"/>
                <a:gd name="connsiteY52" fmla="*/ 23109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2327 w 37074"/>
                <a:gd name="connsiteY51" fmla="*/ 23634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23151 w 37074"/>
                <a:gd name="connsiteY50" fmla="*/ 24554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23481 w 37074"/>
                <a:gd name="connsiteY49" fmla="*/ 2291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24386 w 37074"/>
                <a:gd name="connsiteY48" fmla="*/ 22255 h 29105"/>
                <a:gd name="connsiteX49" fmla="*/ 33016 w 37074"/>
                <a:gd name="connsiteY49" fmla="*/ 19281 h 29105"/>
                <a:gd name="connsiteX50" fmla="*/ 31701 w 37074"/>
                <a:gd name="connsiteY50" fmla="*/ 23426 h 29105"/>
                <a:gd name="connsiteX51" fmla="*/ 28048 w 37074"/>
                <a:gd name="connsiteY51" fmla="*/ 24468 h 29105"/>
                <a:gd name="connsiteX52" fmla="*/ 26422 w 37074"/>
                <a:gd name="connsiteY52" fmla="*/ 25415 h 29105"/>
                <a:gd name="connsiteX53" fmla="*/ 23424 w 37074"/>
                <a:gd name="connsiteY53" fmla="*/ 26557 h 29105"/>
                <a:gd name="connsiteX54" fmla="*/ 21654 w 37074"/>
                <a:gd name="connsiteY54" fmla="*/ 27418 h 29105"/>
                <a:gd name="connsiteX55" fmla="*/ 19762 w 37074"/>
                <a:gd name="connsiteY55" fmla="*/ 28747 h 29105"/>
                <a:gd name="connsiteX56" fmla="*/ 17294 w 37074"/>
                <a:gd name="connsiteY56" fmla="*/ 29076 h 29105"/>
                <a:gd name="connsiteX57" fmla="*/ 16345 w 37074"/>
                <a:gd name="connsiteY57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24765 w 37074"/>
                <a:gd name="connsiteY47" fmla="*/ 21216 h 29105"/>
                <a:gd name="connsiteX48" fmla="*/ 33016 w 37074"/>
                <a:gd name="connsiteY48" fmla="*/ 19281 h 29105"/>
                <a:gd name="connsiteX49" fmla="*/ 31701 w 37074"/>
                <a:gd name="connsiteY49" fmla="*/ 23426 h 29105"/>
                <a:gd name="connsiteX50" fmla="*/ 28048 w 37074"/>
                <a:gd name="connsiteY50" fmla="*/ 24468 h 29105"/>
                <a:gd name="connsiteX51" fmla="*/ 26422 w 37074"/>
                <a:gd name="connsiteY51" fmla="*/ 25415 h 29105"/>
                <a:gd name="connsiteX52" fmla="*/ 23424 w 37074"/>
                <a:gd name="connsiteY52" fmla="*/ 26557 h 29105"/>
                <a:gd name="connsiteX53" fmla="*/ 21654 w 37074"/>
                <a:gd name="connsiteY53" fmla="*/ 27418 h 29105"/>
                <a:gd name="connsiteX54" fmla="*/ 19762 w 37074"/>
                <a:gd name="connsiteY54" fmla="*/ 28747 h 29105"/>
                <a:gd name="connsiteX55" fmla="*/ 17294 w 37074"/>
                <a:gd name="connsiteY55" fmla="*/ 29076 h 29105"/>
                <a:gd name="connsiteX56" fmla="*/ 16345 w 37074"/>
                <a:gd name="connsiteY56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25884 w 37074"/>
                <a:gd name="connsiteY46" fmla="*/ 20486 h 29105"/>
                <a:gd name="connsiteX47" fmla="*/ 33016 w 37074"/>
                <a:gd name="connsiteY47" fmla="*/ 19281 h 29105"/>
                <a:gd name="connsiteX48" fmla="*/ 31701 w 37074"/>
                <a:gd name="connsiteY48" fmla="*/ 23426 h 29105"/>
                <a:gd name="connsiteX49" fmla="*/ 28048 w 37074"/>
                <a:gd name="connsiteY49" fmla="*/ 24468 h 29105"/>
                <a:gd name="connsiteX50" fmla="*/ 26422 w 37074"/>
                <a:gd name="connsiteY50" fmla="*/ 25415 h 29105"/>
                <a:gd name="connsiteX51" fmla="*/ 23424 w 37074"/>
                <a:gd name="connsiteY51" fmla="*/ 26557 h 29105"/>
                <a:gd name="connsiteX52" fmla="*/ 21654 w 37074"/>
                <a:gd name="connsiteY52" fmla="*/ 27418 h 29105"/>
                <a:gd name="connsiteX53" fmla="*/ 19762 w 37074"/>
                <a:gd name="connsiteY53" fmla="*/ 28747 h 29105"/>
                <a:gd name="connsiteX54" fmla="*/ 17294 w 37074"/>
                <a:gd name="connsiteY54" fmla="*/ 29076 h 29105"/>
                <a:gd name="connsiteX55" fmla="*/ 16345 w 37074"/>
                <a:gd name="connsiteY55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27187 w 37074"/>
                <a:gd name="connsiteY45" fmla="*/ 20351 h 29105"/>
                <a:gd name="connsiteX46" fmla="*/ 33016 w 37074"/>
                <a:gd name="connsiteY46" fmla="*/ 19281 h 29105"/>
                <a:gd name="connsiteX47" fmla="*/ 31701 w 37074"/>
                <a:gd name="connsiteY47" fmla="*/ 23426 h 29105"/>
                <a:gd name="connsiteX48" fmla="*/ 28048 w 37074"/>
                <a:gd name="connsiteY48" fmla="*/ 24468 h 29105"/>
                <a:gd name="connsiteX49" fmla="*/ 26422 w 37074"/>
                <a:gd name="connsiteY49" fmla="*/ 25415 h 29105"/>
                <a:gd name="connsiteX50" fmla="*/ 23424 w 37074"/>
                <a:gd name="connsiteY50" fmla="*/ 26557 h 29105"/>
                <a:gd name="connsiteX51" fmla="*/ 21654 w 37074"/>
                <a:gd name="connsiteY51" fmla="*/ 27418 h 29105"/>
                <a:gd name="connsiteX52" fmla="*/ 19762 w 37074"/>
                <a:gd name="connsiteY52" fmla="*/ 28747 h 29105"/>
                <a:gd name="connsiteX53" fmla="*/ 17294 w 37074"/>
                <a:gd name="connsiteY53" fmla="*/ 29076 h 29105"/>
                <a:gd name="connsiteX54" fmla="*/ 16345 w 37074"/>
                <a:gd name="connsiteY54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28422 w 37074"/>
                <a:gd name="connsiteY44" fmla="*/ 18775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0068 w 37074"/>
                <a:gd name="connsiteY43" fmla="*/ 17133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7074"/>
                <a:gd name="connsiteY0" fmla="*/ 28158 h 29105"/>
                <a:gd name="connsiteX1" fmla="*/ 15436 w 37074"/>
                <a:gd name="connsiteY1" fmla="*/ 25999 h 29105"/>
                <a:gd name="connsiteX2" fmla="*/ 12063 w 37074"/>
                <a:gd name="connsiteY2" fmla="*/ 25782 h 29105"/>
                <a:gd name="connsiteX3" fmla="*/ 12173 w 37074"/>
                <a:gd name="connsiteY3" fmla="*/ 27071 h 29105"/>
                <a:gd name="connsiteX4" fmla="*/ 10334 w 37074"/>
                <a:gd name="connsiteY4" fmla="*/ 27460 h 29105"/>
                <a:gd name="connsiteX5" fmla="*/ 9054 w 37074"/>
                <a:gd name="connsiteY5" fmla="*/ 26568 h 29105"/>
                <a:gd name="connsiteX6" fmla="*/ 7671 w 37074"/>
                <a:gd name="connsiteY6" fmla="*/ 25113 h 29105"/>
                <a:gd name="connsiteX7" fmla="*/ 6000 w 37074"/>
                <a:gd name="connsiteY7" fmla="*/ 23764 h 29105"/>
                <a:gd name="connsiteX8" fmla="*/ 6482 w 37074"/>
                <a:gd name="connsiteY8" fmla="*/ 22976 h 29105"/>
                <a:gd name="connsiteX9" fmla="*/ 5634 w 37074"/>
                <a:gd name="connsiteY9" fmla="*/ 22488 h 29105"/>
                <a:gd name="connsiteX10" fmla="*/ 5115 w 37074"/>
                <a:gd name="connsiteY10" fmla="*/ 20096 h 29105"/>
                <a:gd name="connsiteX11" fmla="*/ 5576 w 37074"/>
                <a:gd name="connsiteY11" fmla="*/ 18509 h 29105"/>
                <a:gd name="connsiteX12" fmla="*/ 2834 w 37074"/>
                <a:gd name="connsiteY12" fmla="*/ 14374 h 29105"/>
                <a:gd name="connsiteX13" fmla="*/ 80 w 37074"/>
                <a:gd name="connsiteY13" fmla="*/ 13060 h 29105"/>
                <a:gd name="connsiteX14" fmla="*/ 5855 w 37074"/>
                <a:gd name="connsiteY14" fmla="*/ 6233 h 29105"/>
                <a:gd name="connsiteX15" fmla="*/ 7386 w 37074"/>
                <a:gd name="connsiteY15" fmla="*/ 6820 h 29105"/>
                <a:gd name="connsiteX16" fmla="*/ 8801 w 37074"/>
                <a:gd name="connsiteY16" fmla="*/ 5594 h 29105"/>
                <a:gd name="connsiteX17" fmla="*/ 7955 w 37074"/>
                <a:gd name="connsiteY17" fmla="*/ 4534 h 29105"/>
                <a:gd name="connsiteX18" fmla="*/ 8591 w 37074"/>
                <a:gd name="connsiteY18" fmla="*/ 3557 h 29105"/>
                <a:gd name="connsiteX19" fmla="*/ 9743 w 37074"/>
                <a:gd name="connsiteY19" fmla="*/ 3745 h 29105"/>
                <a:gd name="connsiteX20" fmla="*/ 12423 w 37074"/>
                <a:gd name="connsiteY20" fmla="*/ 1285 h 29105"/>
                <a:gd name="connsiteX21" fmla="*/ 17243 w 37074"/>
                <a:gd name="connsiteY21" fmla="*/ 93 h 29105"/>
                <a:gd name="connsiteX22" fmla="*/ 20020 w 37074"/>
                <a:gd name="connsiteY22" fmla="*/ 3685 h 29105"/>
                <a:gd name="connsiteX23" fmla="*/ 19476 w 37074"/>
                <a:gd name="connsiteY23" fmla="*/ 4764 h 29105"/>
                <a:gd name="connsiteX24" fmla="*/ 20544 w 37074"/>
                <a:gd name="connsiteY24" fmla="*/ 5498 h 29105"/>
                <a:gd name="connsiteX25" fmla="*/ 22700 w 37074"/>
                <a:gd name="connsiteY25" fmla="*/ 6264 h 29105"/>
                <a:gd name="connsiteX26" fmla="*/ 24575 w 37074"/>
                <a:gd name="connsiteY26" fmla="*/ 7996 h 29105"/>
                <a:gd name="connsiteX27" fmla="*/ 24058 w 37074"/>
                <a:gd name="connsiteY27" fmla="*/ 9307 h 29105"/>
                <a:gd name="connsiteX28" fmla="*/ 26337 w 37074"/>
                <a:gd name="connsiteY28" fmla="*/ 9111 h 29105"/>
                <a:gd name="connsiteX29" fmla="*/ 27366 w 37074"/>
                <a:gd name="connsiteY29" fmla="*/ 9416 h 29105"/>
                <a:gd name="connsiteX30" fmla="*/ 28257 w 37074"/>
                <a:gd name="connsiteY30" fmla="*/ 8989 h 29105"/>
                <a:gd name="connsiteX31" fmla="*/ 29740 w 37074"/>
                <a:gd name="connsiteY31" fmla="*/ 7808 h 29105"/>
                <a:gd name="connsiteX32" fmla="*/ 30901 w 37074"/>
                <a:gd name="connsiteY32" fmla="*/ 8067 h 29105"/>
                <a:gd name="connsiteX33" fmla="*/ 31139 w 37074"/>
                <a:gd name="connsiteY33" fmla="*/ 9055 h 29105"/>
                <a:gd name="connsiteX34" fmla="*/ 32704 w 37074"/>
                <a:gd name="connsiteY34" fmla="*/ 9384 h 29105"/>
                <a:gd name="connsiteX35" fmla="*/ 33775 w 37074"/>
                <a:gd name="connsiteY35" fmla="*/ 9187 h 29105"/>
                <a:gd name="connsiteX36" fmla="*/ 35668 w 37074"/>
                <a:gd name="connsiteY36" fmla="*/ 9778 h 29105"/>
                <a:gd name="connsiteX37" fmla="*/ 36080 w 37074"/>
                <a:gd name="connsiteY37" fmla="*/ 11748 h 29105"/>
                <a:gd name="connsiteX38" fmla="*/ 37068 w 37074"/>
                <a:gd name="connsiteY38" fmla="*/ 11748 h 29105"/>
                <a:gd name="connsiteX39" fmla="*/ 36739 w 37074"/>
                <a:gd name="connsiteY39" fmla="*/ 12930 h 29105"/>
                <a:gd name="connsiteX40" fmla="*/ 35751 w 37074"/>
                <a:gd name="connsiteY40" fmla="*/ 14178 h 29105"/>
                <a:gd name="connsiteX41" fmla="*/ 35749 w 37074"/>
                <a:gd name="connsiteY41" fmla="*/ 16170 h 29105"/>
                <a:gd name="connsiteX42" fmla="*/ 31597 w 37074"/>
                <a:gd name="connsiteY42" fmla="*/ 17192 h 29105"/>
                <a:gd name="connsiteX43" fmla="*/ 35912 w 37074"/>
                <a:gd name="connsiteY43" fmla="*/ 18654 h 29105"/>
                <a:gd name="connsiteX44" fmla="*/ 35619 w 37074"/>
                <a:gd name="connsiteY44" fmla="*/ 19511 h 29105"/>
                <a:gd name="connsiteX45" fmla="*/ 33016 w 37074"/>
                <a:gd name="connsiteY45" fmla="*/ 19281 h 29105"/>
                <a:gd name="connsiteX46" fmla="*/ 31701 w 37074"/>
                <a:gd name="connsiteY46" fmla="*/ 23426 h 29105"/>
                <a:gd name="connsiteX47" fmla="*/ 28048 w 37074"/>
                <a:gd name="connsiteY47" fmla="*/ 24468 h 29105"/>
                <a:gd name="connsiteX48" fmla="*/ 26422 w 37074"/>
                <a:gd name="connsiteY48" fmla="*/ 25415 h 29105"/>
                <a:gd name="connsiteX49" fmla="*/ 23424 w 37074"/>
                <a:gd name="connsiteY49" fmla="*/ 26557 h 29105"/>
                <a:gd name="connsiteX50" fmla="*/ 21654 w 37074"/>
                <a:gd name="connsiteY50" fmla="*/ 27418 h 29105"/>
                <a:gd name="connsiteX51" fmla="*/ 19762 w 37074"/>
                <a:gd name="connsiteY51" fmla="*/ 28747 h 29105"/>
                <a:gd name="connsiteX52" fmla="*/ 17294 w 37074"/>
                <a:gd name="connsiteY52" fmla="*/ 29076 h 29105"/>
                <a:gd name="connsiteX53" fmla="*/ 16345 w 37074"/>
                <a:gd name="connsiteY53" fmla="*/ 28158 h 29105"/>
                <a:gd name="connsiteX0" fmla="*/ 16345 w 38118"/>
                <a:gd name="connsiteY0" fmla="*/ 28158 h 29105"/>
                <a:gd name="connsiteX1" fmla="*/ 15436 w 38118"/>
                <a:gd name="connsiteY1" fmla="*/ 25999 h 29105"/>
                <a:gd name="connsiteX2" fmla="*/ 12063 w 38118"/>
                <a:gd name="connsiteY2" fmla="*/ 25782 h 29105"/>
                <a:gd name="connsiteX3" fmla="*/ 12173 w 38118"/>
                <a:gd name="connsiteY3" fmla="*/ 27071 h 29105"/>
                <a:gd name="connsiteX4" fmla="*/ 10334 w 38118"/>
                <a:gd name="connsiteY4" fmla="*/ 27460 h 29105"/>
                <a:gd name="connsiteX5" fmla="*/ 9054 w 38118"/>
                <a:gd name="connsiteY5" fmla="*/ 26568 h 29105"/>
                <a:gd name="connsiteX6" fmla="*/ 7671 w 38118"/>
                <a:gd name="connsiteY6" fmla="*/ 25113 h 29105"/>
                <a:gd name="connsiteX7" fmla="*/ 6000 w 38118"/>
                <a:gd name="connsiteY7" fmla="*/ 23764 h 29105"/>
                <a:gd name="connsiteX8" fmla="*/ 6482 w 38118"/>
                <a:gd name="connsiteY8" fmla="*/ 22976 h 29105"/>
                <a:gd name="connsiteX9" fmla="*/ 5634 w 38118"/>
                <a:gd name="connsiteY9" fmla="*/ 22488 h 29105"/>
                <a:gd name="connsiteX10" fmla="*/ 5115 w 38118"/>
                <a:gd name="connsiteY10" fmla="*/ 20096 h 29105"/>
                <a:gd name="connsiteX11" fmla="*/ 5576 w 38118"/>
                <a:gd name="connsiteY11" fmla="*/ 18509 h 29105"/>
                <a:gd name="connsiteX12" fmla="*/ 2834 w 38118"/>
                <a:gd name="connsiteY12" fmla="*/ 14374 h 29105"/>
                <a:gd name="connsiteX13" fmla="*/ 80 w 38118"/>
                <a:gd name="connsiteY13" fmla="*/ 13060 h 29105"/>
                <a:gd name="connsiteX14" fmla="*/ 5855 w 38118"/>
                <a:gd name="connsiteY14" fmla="*/ 6233 h 29105"/>
                <a:gd name="connsiteX15" fmla="*/ 7386 w 38118"/>
                <a:gd name="connsiteY15" fmla="*/ 6820 h 29105"/>
                <a:gd name="connsiteX16" fmla="*/ 8801 w 38118"/>
                <a:gd name="connsiteY16" fmla="*/ 5594 h 29105"/>
                <a:gd name="connsiteX17" fmla="*/ 7955 w 38118"/>
                <a:gd name="connsiteY17" fmla="*/ 4534 h 29105"/>
                <a:gd name="connsiteX18" fmla="*/ 8591 w 38118"/>
                <a:gd name="connsiteY18" fmla="*/ 3557 h 29105"/>
                <a:gd name="connsiteX19" fmla="*/ 9743 w 38118"/>
                <a:gd name="connsiteY19" fmla="*/ 3745 h 29105"/>
                <a:gd name="connsiteX20" fmla="*/ 12423 w 38118"/>
                <a:gd name="connsiteY20" fmla="*/ 1285 h 29105"/>
                <a:gd name="connsiteX21" fmla="*/ 17243 w 38118"/>
                <a:gd name="connsiteY21" fmla="*/ 93 h 29105"/>
                <a:gd name="connsiteX22" fmla="*/ 20020 w 38118"/>
                <a:gd name="connsiteY22" fmla="*/ 3685 h 29105"/>
                <a:gd name="connsiteX23" fmla="*/ 19476 w 38118"/>
                <a:gd name="connsiteY23" fmla="*/ 4764 h 29105"/>
                <a:gd name="connsiteX24" fmla="*/ 20544 w 38118"/>
                <a:gd name="connsiteY24" fmla="*/ 5498 h 29105"/>
                <a:gd name="connsiteX25" fmla="*/ 22700 w 38118"/>
                <a:gd name="connsiteY25" fmla="*/ 6264 h 29105"/>
                <a:gd name="connsiteX26" fmla="*/ 24575 w 38118"/>
                <a:gd name="connsiteY26" fmla="*/ 7996 h 29105"/>
                <a:gd name="connsiteX27" fmla="*/ 24058 w 38118"/>
                <a:gd name="connsiteY27" fmla="*/ 9307 h 29105"/>
                <a:gd name="connsiteX28" fmla="*/ 26337 w 38118"/>
                <a:gd name="connsiteY28" fmla="*/ 9111 h 29105"/>
                <a:gd name="connsiteX29" fmla="*/ 27366 w 38118"/>
                <a:gd name="connsiteY29" fmla="*/ 9416 h 29105"/>
                <a:gd name="connsiteX30" fmla="*/ 28257 w 38118"/>
                <a:gd name="connsiteY30" fmla="*/ 8989 h 29105"/>
                <a:gd name="connsiteX31" fmla="*/ 29740 w 38118"/>
                <a:gd name="connsiteY31" fmla="*/ 7808 h 29105"/>
                <a:gd name="connsiteX32" fmla="*/ 30901 w 38118"/>
                <a:gd name="connsiteY32" fmla="*/ 8067 h 29105"/>
                <a:gd name="connsiteX33" fmla="*/ 31139 w 38118"/>
                <a:gd name="connsiteY33" fmla="*/ 9055 h 29105"/>
                <a:gd name="connsiteX34" fmla="*/ 32704 w 38118"/>
                <a:gd name="connsiteY34" fmla="*/ 9384 h 29105"/>
                <a:gd name="connsiteX35" fmla="*/ 33775 w 38118"/>
                <a:gd name="connsiteY35" fmla="*/ 9187 h 29105"/>
                <a:gd name="connsiteX36" fmla="*/ 35668 w 38118"/>
                <a:gd name="connsiteY36" fmla="*/ 9778 h 29105"/>
                <a:gd name="connsiteX37" fmla="*/ 36080 w 38118"/>
                <a:gd name="connsiteY37" fmla="*/ 11748 h 29105"/>
                <a:gd name="connsiteX38" fmla="*/ 37068 w 38118"/>
                <a:gd name="connsiteY38" fmla="*/ 11748 h 29105"/>
                <a:gd name="connsiteX39" fmla="*/ 36739 w 38118"/>
                <a:gd name="connsiteY39" fmla="*/ 12930 h 29105"/>
                <a:gd name="connsiteX40" fmla="*/ 35751 w 38118"/>
                <a:gd name="connsiteY40" fmla="*/ 14178 h 29105"/>
                <a:gd name="connsiteX41" fmla="*/ 35749 w 38118"/>
                <a:gd name="connsiteY41" fmla="*/ 16170 h 29105"/>
                <a:gd name="connsiteX42" fmla="*/ 38118 w 38118"/>
                <a:gd name="connsiteY42" fmla="*/ 18762 h 29105"/>
                <a:gd name="connsiteX43" fmla="*/ 35912 w 38118"/>
                <a:gd name="connsiteY43" fmla="*/ 18654 h 29105"/>
                <a:gd name="connsiteX44" fmla="*/ 35619 w 38118"/>
                <a:gd name="connsiteY44" fmla="*/ 19511 h 29105"/>
                <a:gd name="connsiteX45" fmla="*/ 33016 w 38118"/>
                <a:gd name="connsiteY45" fmla="*/ 19281 h 29105"/>
                <a:gd name="connsiteX46" fmla="*/ 31701 w 38118"/>
                <a:gd name="connsiteY46" fmla="*/ 23426 h 29105"/>
                <a:gd name="connsiteX47" fmla="*/ 28048 w 38118"/>
                <a:gd name="connsiteY47" fmla="*/ 24468 h 29105"/>
                <a:gd name="connsiteX48" fmla="*/ 26422 w 38118"/>
                <a:gd name="connsiteY48" fmla="*/ 25415 h 29105"/>
                <a:gd name="connsiteX49" fmla="*/ 23424 w 38118"/>
                <a:gd name="connsiteY49" fmla="*/ 26557 h 29105"/>
                <a:gd name="connsiteX50" fmla="*/ 21654 w 38118"/>
                <a:gd name="connsiteY50" fmla="*/ 27418 h 29105"/>
                <a:gd name="connsiteX51" fmla="*/ 19762 w 38118"/>
                <a:gd name="connsiteY51" fmla="*/ 28747 h 29105"/>
                <a:gd name="connsiteX52" fmla="*/ 17294 w 38118"/>
                <a:gd name="connsiteY52" fmla="*/ 29076 h 29105"/>
                <a:gd name="connsiteX53" fmla="*/ 16345 w 38118"/>
                <a:gd name="connsiteY53" fmla="*/ 28158 h 29105"/>
                <a:gd name="connsiteX0" fmla="*/ 16345 w 38890"/>
                <a:gd name="connsiteY0" fmla="*/ 28158 h 29105"/>
                <a:gd name="connsiteX1" fmla="*/ 15436 w 38890"/>
                <a:gd name="connsiteY1" fmla="*/ 25999 h 29105"/>
                <a:gd name="connsiteX2" fmla="*/ 12063 w 38890"/>
                <a:gd name="connsiteY2" fmla="*/ 25782 h 29105"/>
                <a:gd name="connsiteX3" fmla="*/ 12173 w 38890"/>
                <a:gd name="connsiteY3" fmla="*/ 27071 h 29105"/>
                <a:gd name="connsiteX4" fmla="*/ 10334 w 38890"/>
                <a:gd name="connsiteY4" fmla="*/ 27460 h 29105"/>
                <a:gd name="connsiteX5" fmla="*/ 9054 w 38890"/>
                <a:gd name="connsiteY5" fmla="*/ 26568 h 29105"/>
                <a:gd name="connsiteX6" fmla="*/ 7671 w 38890"/>
                <a:gd name="connsiteY6" fmla="*/ 25113 h 29105"/>
                <a:gd name="connsiteX7" fmla="*/ 6000 w 38890"/>
                <a:gd name="connsiteY7" fmla="*/ 23764 h 29105"/>
                <a:gd name="connsiteX8" fmla="*/ 6482 w 38890"/>
                <a:gd name="connsiteY8" fmla="*/ 22976 h 29105"/>
                <a:gd name="connsiteX9" fmla="*/ 5634 w 38890"/>
                <a:gd name="connsiteY9" fmla="*/ 22488 h 29105"/>
                <a:gd name="connsiteX10" fmla="*/ 5115 w 38890"/>
                <a:gd name="connsiteY10" fmla="*/ 20096 h 29105"/>
                <a:gd name="connsiteX11" fmla="*/ 5576 w 38890"/>
                <a:gd name="connsiteY11" fmla="*/ 18509 h 29105"/>
                <a:gd name="connsiteX12" fmla="*/ 2834 w 38890"/>
                <a:gd name="connsiteY12" fmla="*/ 14374 h 29105"/>
                <a:gd name="connsiteX13" fmla="*/ 80 w 38890"/>
                <a:gd name="connsiteY13" fmla="*/ 13060 h 29105"/>
                <a:gd name="connsiteX14" fmla="*/ 5855 w 38890"/>
                <a:gd name="connsiteY14" fmla="*/ 6233 h 29105"/>
                <a:gd name="connsiteX15" fmla="*/ 7386 w 38890"/>
                <a:gd name="connsiteY15" fmla="*/ 6820 h 29105"/>
                <a:gd name="connsiteX16" fmla="*/ 8801 w 38890"/>
                <a:gd name="connsiteY16" fmla="*/ 5594 h 29105"/>
                <a:gd name="connsiteX17" fmla="*/ 7955 w 38890"/>
                <a:gd name="connsiteY17" fmla="*/ 4534 h 29105"/>
                <a:gd name="connsiteX18" fmla="*/ 8591 w 38890"/>
                <a:gd name="connsiteY18" fmla="*/ 3557 h 29105"/>
                <a:gd name="connsiteX19" fmla="*/ 9743 w 38890"/>
                <a:gd name="connsiteY19" fmla="*/ 3745 h 29105"/>
                <a:gd name="connsiteX20" fmla="*/ 12423 w 38890"/>
                <a:gd name="connsiteY20" fmla="*/ 1285 h 29105"/>
                <a:gd name="connsiteX21" fmla="*/ 17243 w 38890"/>
                <a:gd name="connsiteY21" fmla="*/ 93 h 29105"/>
                <a:gd name="connsiteX22" fmla="*/ 20020 w 38890"/>
                <a:gd name="connsiteY22" fmla="*/ 3685 h 29105"/>
                <a:gd name="connsiteX23" fmla="*/ 19476 w 38890"/>
                <a:gd name="connsiteY23" fmla="*/ 4764 h 29105"/>
                <a:gd name="connsiteX24" fmla="*/ 20544 w 38890"/>
                <a:gd name="connsiteY24" fmla="*/ 5498 h 29105"/>
                <a:gd name="connsiteX25" fmla="*/ 22700 w 38890"/>
                <a:gd name="connsiteY25" fmla="*/ 6264 h 29105"/>
                <a:gd name="connsiteX26" fmla="*/ 24575 w 38890"/>
                <a:gd name="connsiteY26" fmla="*/ 7996 h 29105"/>
                <a:gd name="connsiteX27" fmla="*/ 24058 w 38890"/>
                <a:gd name="connsiteY27" fmla="*/ 9307 h 29105"/>
                <a:gd name="connsiteX28" fmla="*/ 26337 w 38890"/>
                <a:gd name="connsiteY28" fmla="*/ 9111 h 29105"/>
                <a:gd name="connsiteX29" fmla="*/ 27366 w 38890"/>
                <a:gd name="connsiteY29" fmla="*/ 9416 h 29105"/>
                <a:gd name="connsiteX30" fmla="*/ 28257 w 38890"/>
                <a:gd name="connsiteY30" fmla="*/ 8989 h 29105"/>
                <a:gd name="connsiteX31" fmla="*/ 29740 w 38890"/>
                <a:gd name="connsiteY31" fmla="*/ 7808 h 29105"/>
                <a:gd name="connsiteX32" fmla="*/ 30901 w 38890"/>
                <a:gd name="connsiteY32" fmla="*/ 8067 h 29105"/>
                <a:gd name="connsiteX33" fmla="*/ 31139 w 38890"/>
                <a:gd name="connsiteY33" fmla="*/ 9055 h 29105"/>
                <a:gd name="connsiteX34" fmla="*/ 32704 w 38890"/>
                <a:gd name="connsiteY34" fmla="*/ 9384 h 29105"/>
                <a:gd name="connsiteX35" fmla="*/ 33775 w 38890"/>
                <a:gd name="connsiteY35" fmla="*/ 9187 h 29105"/>
                <a:gd name="connsiteX36" fmla="*/ 35668 w 38890"/>
                <a:gd name="connsiteY36" fmla="*/ 9778 h 29105"/>
                <a:gd name="connsiteX37" fmla="*/ 36080 w 38890"/>
                <a:gd name="connsiteY37" fmla="*/ 11748 h 29105"/>
                <a:gd name="connsiteX38" fmla="*/ 37068 w 38890"/>
                <a:gd name="connsiteY38" fmla="*/ 11748 h 29105"/>
                <a:gd name="connsiteX39" fmla="*/ 36739 w 38890"/>
                <a:gd name="connsiteY39" fmla="*/ 12930 h 29105"/>
                <a:gd name="connsiteX40" fmla="*/ 35751 w 38890"/>
                <a:gd name="connsiteY40" fmla="*/ 14178 h 29105"/>
                <a:gd name="connsiteX41" fmla="*/ 38886 w 38890"/>
                <a:gd name="connsiteY41" fmla="*/ 18279 h 29105"/>
                <a:gd name="connsiteX42" fmla="*/ 38118 w 38890"/>
                <a:gd name="connsiteY42" fmla="*/ 18762 h 29105"/>
                <a:gd name="connsiteX43" fmla="*/ 35912 w 38890"/>
                <a:gd name="connsiteY43" fmla="*/ 18654 h 29105"/>
                <a:gd name="connsiteX44" fmla="*/ 35619 w 38890"/>
                <a:gd name="connsiteY44" fmla="*/ 19511 h 29105"/>
                <a:gd name="connsiteX45" fmla="*/ 33016 w 38890"/>
                <a:gd name="connsiteY45" fmla="*/ 19281 h 29105"/>
                <a:gd name="connsiteX46" fmla="*/ 31701 w 38890"/>
                <a:gd name="connsiteY46" fmla="*/ 23426 h 29105"/>
                <a:gd name="connsiteX47" fmla="*/ 28048 w 38890"/>
                <a:gd name="connsiteY47" fmla="*/ 24468 h 29105"/>
                <a:gd name="connsiteX48" fmla="*/ 26422 w 38890"/>
                <a:gd name="connsiteY48" fmla="*/ 25415 h 29105"/>
                <a:gd name="connsiteX49" fmla="*/ 23424 w 38890"/>
                <a:gd name="connsiteY49" fmla="*/ 26557 h 29105"/>
                <a:gd name="connsiteX50" fmla="*/ 21654 w 38890"/>
                <a:gd name="connsiteY50" fmla="*/ 27418 h 29105"/>
                <a:gd name="connsiteX51" fmla="*/ 19762 w 38890"/>
                <a:gd name="connsiteY51" fmla="*/ 28747 h 29105"/>
                <a:gd name="connsiteX52" fmla="*/ 17294 w 38890"/>
                <a:gd name="connsiteY52" fmla="*/ 29076 h 29105"/>
                <a:gd name="connsiteX53" fmla="*/ 16345 w 38890"/>
                <a:gd name="connsiteY53" fmla="*/ 28158 h 29105"/>
                <a:gd name="connsiteX0" fmla="*/ 16345 w 38900"/>
                <a:gd name="connsiteY0" fmla="*/ 28158 h 29105"/>
                <a:gd name="connsiteX1" fmla="*/ 15436 w 38900"/>
                <a:gd name="connsiteY1" fmla="*/ 25999 h 29105"/>
                <a:gd name="connsiteX2" fmla="*/ 12063 w 38900"/>
                <a:gd name="connsiteY2" fmla="*/ 25782 h 29105"/>
                <a:gd name="connsiteX3" fmla="*/ 12173 w 38900"/>
                <a:gd name="connsiteY3" fmla="*/ 27071 h 29105"/>
                <a:gd name="connsiteX4" fmla="*/ 10334 w 38900"/>
                <a:gd name="connsiteY4" fmla="*/ 27460 h 29105"/>
                <a:gd name="connsiteX5" fmla="*/ 9054 w 38900"/>
                <a:gd name="connsiteY5" fmla="*/ 26568 h 29105"/>
                <a:gd name="connsiteX6" fmla="*/ 7671 w 38900"/>
                <a:gd name="connsiteY6" fmla="*/ 25113 h 29105"/>
                <a:gd name="connsiteX7" fmla="*/ 6000 w 38900"/>
                <a:gd name="connsiteY7" fmla="*/ 23764 h 29105"/>
                <a:gd name="connsiteX8" fmla="*/ 6482 w 38900"/>
                <a:gd name="connsiteY8" fmla="*/ 22976 h 29105"/>
                <a:gd name="connsiteX9" fmla="*/ 5634 w 38900"/>
                <a:gd name="connsiteY9" fmla="*/ 22488 h 29105"/>
                <a:gd name="connsiteX10" fmla="*/ 5115 w 38900"/>
                <a:gd name="connsiteY10" fmla="*/ 20096 h 29105"/>
                <a:gd name="connsiteX11" fmla="*/ 5576 w 38900"/>
                <a:gd name="connsiteY11" fmla="*/ 18509 h 29105"/>
                <a:gd name="connsiteX12" fmla="*/ 2834 w 38900"/>
                <a:gd name="connsiteY12" fmla="*/ 14374 h 29105"/>
                <a:gd name="connsiteX13" fmla="*/ 80 w 38900"/>
                <a:gd name="connsiteY13" fmla="*/ 13060 h 29105"/>
                <a:gd name="connsiteX14" fmla="*/ 5855 w 38900"/>
                <a:gd name="connsiteY14" fmla="*/ 6233 h 29105"/>
                <a:gd name="connsiteX15" fmla="*/ 7386 w 38900"/>
                <a:gd name="connsiteY15" fmla="*/ 6820 h 29105"/>
                <a:gd name="connsiteX16" fmla="*/ 8801 w 38900"/>
                <a:gd name="connsiteY16" fmla="*/ 5594 h 29105"/>
                <a:gd name="connsiteX17" fmla="*/ 7955 w 38900"/>
                <a:gd name="connsiteY17" fmla="*/ 4534 h 29105"/>
                <a:gd name="connsiteX18" fmla="*/ 8591 w 38900"/>
                <a:gd name="connsiteY18" fmla="*/ 3557 h 29105"/>
                <a:gd name="connsiteX19" fmla="*/ 9743 w 38900"/>
                <a:gd name="connsiteY19" fmla="*/ 3745 h 29105"/>
                <a:gd name="connsiteX20" fmla="*/ 12423 w 38900"/>
                <a:gd name="connsiteY20" fmla="*/ 1285 h 29105"/>
                <a:gd name="connsiteX21" fmla="*/ 17243 w 38900"/>
                <a:gd name="connsiteY21" fmla="*/ 93 h 29105"/>
                <a:gd name="connsiteX22" fmla="*/ 20020 w 38900"/>
                <a:gd name="connsiteY22" fmla="*/ 3685 h 29105"/>
                <a:gd name="connsiteX23" fmla="*/ 19476 w 38900"/>
                <a:gd name="connsiteY23" fmla="*/ 4764 h 29105"/>
                <a:gd name="connsiteX24" fmla="*/ 20544 w 38900"/>
                <a:gd name="connsiteY24" fmla="*/ 5498 h 29105"/>
                <a:gd name="connsiteX25" fmla="*/ 22700 w 38900"/>
                <a:gd name="connsiteY25" fmla="*/ 6264 h 29105"/>
                <a:gd name="connsiteX26" fmla="*/ 24575 w 38900"/>
                <a:gd name="connsiteY26" fmla="*/ 7996 h 29105"/>
                <a:gd name="connsiteX27" fmla="*/ 24058 w 38900"/>
                <a:gd name="connsiteY27" fmla="*/ 9307 h 29105"/>
                <a:gd name="connsiteX28" fmla="*/ 26337 w 38900"/>
                <a:gd name="connsiteY28" fmla="*/ 9111 h 29105"/>
                <a:gd name="connsiteX29" fmla="*/ 27366 w 38900"/>
                <a:gd name="connsiteY29" fmla="*/ 9416 h 29105"/>
                <a:gd name="connsiteX30" fmla="*/ 28257 w 38900"/>
                <a:gd name="connsiteY30" fmla="*/ 8989 h 29105"/>
                <a:gd name="connsiteX31" fmla="*/ 29740 w 38900"/>
                <a:gd name="connsiteY31" fmla="*/ 7808 h 29105"/>
                <a:gd name="connsiteX32" fmla="*/ 30901 w 38900"/>
                <a:gd name="connsiteY32" fmla="*/ 8067 h 29105"/>
                <a:gd name="connsiteX33" fmla="*/ 31139 w 38900"/>
                <a:gd name="connsiteY33" fmla="*/ 9055 h 29105"/>
                <a:gd name="connsiteX34" fmla="*/ 32704 w 38900"/>
                <a:gd name="connsiteY34" fmla="*/ 9384 h 29105"/>
                <a:gd name="connsiteX35" fmla="*/ 33775 w 38900"/>
                <a:gd name="connsiteY35" fmla="*/ 9187 h 29105"/>
                <a:gd name="connsiteX36" fmla="*/ 35668 w 38900"/>
                <a:gd name="connsiteY36" fmla="*/ 9778 h 29105"/>
                <a:gd name="connsiteX37" fmla="*/ 36080 w 38900"/>
                <a:gd name="connsiteY37" fmla="*/ 11748 h 29105"/>
                <a:gd name="connsiteX38" fmla="*/ 37068 w 38900"/>
                <a:gd name="connsiteY38" fmla="*/ 11748 h 29105"/>
                <a:gd name="connsiteX39" fmla="*/ 36739 w 38900"/>
                <a:gd name="connsiteY39" fmla="*/ 12930 h 29105"/>
                <a:gd name="connsiteX40" fmla="*/ 37904 w 38900"/>
                <a:gd name="connsiteY40" fmla="*/ 16238 h 29105"/>
                <a:gd name="connsiteX41" fmla="*/ 38886 w 38900"/>
                <a:gd name="connsiteY41" fmla="*/ 18279 h 29105"/>
                <a:gd name="connsiteX42" fmla="*/ 38118 w 38900"/>
                <a:gd name="connsiteY42" fmla="*/ 18762 h 29105"/>
                <a:gd name="connsiteX43" fmla="*/ 35912 w 38900"/>
                <a:gd name="connsiteY43" fmla="*/ 18654 h 29105"/>
                <a:gd name="connsiteX44" fmla="*/ 35619 w 38900"/>
                <a:gd name="connsiteY44" fmla="*/ 19511 h 29105"/>
                <a:gd name="connsiteX45" fmla="*/ 33016 w 38900"/>
                <a:gd name="connsiteY45" fmla="*/ 19281 h 29105"/>
                <a:gd name="connsiteX46" fmla="*/ 31701 w 38900"/>
                <a:gd name="connsiteY46" fmla="*/ 23426 h 29105"/>
                <a:gd name="connsiteX47" fmla="*/ 28048 w 38900"/>
                <a:gd name="connsiteY47" fmla="*/ 24468 h 29105"/>
                <a:gd name="connsiteX48" fmla="*/ 26422 w 38900"/>
                <a:gd name="connsiteY48" fmla="*/ 25415 h 29105"/>
                <a:gd name="connsiteX49" fmla="*/ 23424 w 38900"/>
                <a:gd name="connsiteY49" fmla="*/ 26557 h 29105"/>
                <a:gd name="connsiteX50" fmla="*/ 21654 w 38900"/>
                <a:gd name="connsiteY50" fmla="*/ 27418 h 29105"/>
                <a:gd name="connsiteX51" fmla="*/ 19762 w 38900"/>
                <a:gd name="connsiteY51" fmla="*/ 28747 h 29105"/>
                <a:gd name="connsiteX52" fmla="*/ 17294 w 38900"/>
                <a:gd name="connsiteY52" fmla="*/ 29076 h 29105"/>
                <a:gd name="connsiteX53" fmla="*/ 16345 w 38900"/>
                <a:gd name="connsiteY53" fmla="*/ 28158 h 29105"/>
                <a:gd name="connsiteX0" fmla="*/ 16345 w 38897"/>
                <a:gd name="connsiteY0" fmla="*/ 28158 h 29105"/>
                <a:gd name="connsiteX1" fmla="*/ 15436 w 38897"/>
                <a:gd name="connsiteY1" fmla="*/ 25999 h 29105"/>
                <a:gd name="connsiteX2" fmla="*/ 12063 w 38897"/>
                <a:gd name="connsiteY2" fmla="*/ 25782 h 29105"/>
                <a:gd name="connsiteX3" fmla="*/ 12173 w 38897"/>
                <a:gd name="connsiteY3" fmla="*/ 27071 h 29105"/>
                <a:gd name="connsiteX4" fmla="*/ 10334 w 38897"/>
                <a:gd name="connsiteY4" fmla="*/ 27460 h 29105"/>
                <a:gd name="connsiteX5" fmla="*/ 9054 w 38897"/>
                <a:gd name="connsiteY5" fmla="*/ 26568 h 29105"/>
                <a:gd name="connsiteX6" fmla="*/ 7671 w 38897"/>
                <a:gd name="connsiteY6" fmla="*/ 25113 h 29105"/>
                <a:gd name="connsiteX7" fmla="*/ 6000 w 38897"/>
                <a:gd name="connsiteY7" fmla="*/ 23764 h 29105"/>
                <a:gd name="connsiteX8" fmla="*/ 6482 w 38897"/>
                <a:gd name="connsiteY8" fmla="*/ 22976 h 29105"/>
                <a:gd name="connsiteX9" fmla="*/ 5634 w 38897"/>
                <a:gd name="connsiteY9" fmla="*/ 22488 h 29105"/>
                <a:gd name="connsiteX10" fmla="*/ 5115 w 38897"/>
                <a:gd name="connsiteY10" fmla="*/ 20096 h 29105"/>
                <a:gd name="connsiteX11" fmla="*/ 5576 w 38897"/>
                <a:gd name="connsiteY11" fmla="*/ 18509 h 29105"/>
                <a:gd name="connsiteX12" fmla="*/ 2834 w 38897"/>
                <a:gd name="connsiteY12" fmla="*/ 14374 h 29105"/>
                <a:gd name="connsiteX13" fmla="*/ 80 w 38897"/>
                <a:gd name="connsiteY13" fmla="*/ 13060 h 29105"/>
                <a:gd name="connsiteX14" fmla="*/ 5855 w 38897"/>
                <a:gd name="connsiteY14" fmla="*/ 6233 h 29105"/>
                <a:gd name="connsiteX15" fmla="*/ 7386 w 38897"/>
                <a:gd name="connsiteY15" fmla="*/ 6820 h 29105"/>
                <a:gd name="connsiteX16" fmla="*/ 8801 w 38897"/>
                <a:gd name="connsiteY16" fmla="*/ 5594 h 29105"/>
                <a:gd name="connsiteX17" fmla="*/ 7955 w 38897"/>
                <a:gd name="connsiteY17" fmla="*/ 4534 h 29105"/>
                <a:gd name="connsiteX18" fmla="*/ 8591 w 38897"/>
                <a:gd name="connsiteY18" fmla="*/ 3557 h 29105"/>
                <a:gd name="connsiteX19" fmla="*/ 9743 w 38897"/>
                <a:gd name="connsiteY19" fmla="*/ 3745 h 29105"/>
                <a:gd name="connsiteX20" fmla="*/ 12423 w 38897"/>
                <a:gd name="connsiteY20" fmla="*/ 1285 h 29105"/>
                <a:gd name="connsiteX21" fmla="*/ 17243 w 38897"/>
                <a:gd name="connsiteY21" fmla="*/ 93 h 29105"/>
                <a:gd name="connsiteX22" fmla="*/ 20020 w 38897"/>
                <a:gd name="connsiteY22" fmla="*/ 3685 h 29105"/>
                <a:gd name="connsiteX23" fmla="*/ 19476 w 38897"/>
                <a:gd name="connsiteY23" fmla="*/ 4764 h 29105"/>
                <a:gd name="connsiteX24" fmla="*/ 20544 w 38897"/>
                <a:gd name="connsiteY24" fmla="*/ 5498 h 29105"/>
                <a:gd name="connsiteX25" fmla="*/ 22700 w 38897"/>
                <a:gd name="connsiteY25" fmla="*/ 6264 h 29105"/>
                <a:gd name="connsiteX26" fmla="*/ 24575 w 38897"/>
                <a:gd name="connsiteY26" fmla="*/ 7996 h 29105"/>
                <a:gd name="connsiteX27" fmla="*/ 24058 w 38897"/>
                <a:gd name="connsiteY27" fmla="*/ 9307 h 29105"/>
                <a:gd name="connsiteX28" fmla="*/ 26337 w 38897"/>
                <a:gd name="connsiteY28" fmla="*/ 9111 h 29105"/>
                <a:gd name="connsiteX29" fmla="*/ 27366 w 38897"/>
                <a:gd name="connsiteY29" fmla="*/ 9416 h 29105"/>
                <a:gd name="connsiteX30" fmla="*/ 28257 w 38897"/>
                <a:gd name="connsiteY30" fmla="*/ 8989 h 29105"/>
                <a:gd name="connsiteX31" fmla="*/ 29740 w 38897"/>
                <a:gd name="connsiteY31" fmla="*/ 7808 h 29105"/>
                <a:gd name="connsiteX32" fmla="*/ 30901 w 38897"/>
                <a:gd name="connsiteY32" fmla="*/ 8067 h 29105"/>
                <a:gd name="connsiteX33" fmla="*/ 31139 w 38897"/>
                <a:gd name="connsiteY33" fmla="*/ 9055 h 29105"/>
                <a:gd name="connsiteX34" fmla="*/ 32704 w 38897"/>
                <a:gd name="connsiteY34" fmla="*/ 9384 h 29105"/>
                <a:gd name="connsiteX35" fmla="*/ 33775 w 38897"/>
                <a:gd name="connsiteY35" fmla="*/ 9187 h 29105"/>
                <a:gd name="connsiteX36" fmla="*/ 35668 w 38897"/>
                <a:gd name="connsiteY36" fmla="*/ 9778 h 29105"/>
                <a:gd name="connsiteX37" fmla="*/ 36080 w 38897"/>
                <a:gd name="connsiteY37" fmla="*/ 11748 h 29105"/>
                <a:gd name="connsiteX38" fmla="*/ 37068 w 38897"/>
                <a:gd name="connsiteY38" fmla="*/ 11748 h 29105"/>
                <a:gd name="connsiteX39" fmla="*/ 38154 w 38897"/>
                <a:gd name="connsiteY39" fmla="*/ 14990 h 29105"/>
                <a:gd name="connsiteX40" fmla="*/ 37904 w 38897"/>
                <a:gd name="connsiteY40" fmla="*/ 16238 h 29105"/>
                <a:gd name="connsiteX41" fmla="*/ 38886 w 38897"/>
                <a:gd name="connsiteY41" fmla="*/ 18279 h 29105"/>
                <a:gd name="connsiteX42" fmla="*/ 38118 w 38897"/>
                <a:gd name="connsiteY42" fmla="*/ 18762 h 29105"/>
                <a:gd name="connsiteX43" fmla="*/ 35912 w 38897"/>
                <a:gd name="connsiteY43" fmla="*/ 18654 h 29105"/>
                <a:gd name="connsiteX44" fmla="*/ 35619 w 38897"/>
                <a:gd name="connsiteY44" fmla="*/ 19511 h 29105"/>
                <a:gd name="connsiteX45" fmla="*/ 33016 w 38897"/>
                <a:gd name="connsiteY45" fmla="*/ 19281 h 29105"/>
                <a:gd name="connsiteX46" fmla="*/ 31701 w 38897"/>
                <a:gd name="connsiteY46" fmla="*/ 23426 h 29105"/>
                <a:gd name="connsiteX47" fmla="*/ 28048 w 38897"/>
                <a:gd name="connsiteY47" fmla="*/ 24468 h 29105"/>
                <a:gd name="connsiteX48" fmla="*/ 26422 w 38897"/>
                <a:gd name="connsiteY48" fmla="*/ 25415 h 29105"/>
                <a:gd name="connsiteX49" fmla="*/ 23424 w 38897"/>
                <a:gd name="connsiteY49" fmla="*/ 26557 h 29105"/>
                <a:gd name="connsiteX50" fmla="*/ 21654 w 38897"/>
                <a:gd name="connsiteY50" fmla="*/ 27418 h 29105"/>
                <a:gd name="connsiteX51" fmla="*/ 19762 w 38897"/>
                <a:gd name="connsiteY51" fmla="*/ 28747 h 29105"/>
                <a:gd name="connsiteX52" fmla="*/ 17294 w 38897"/>
                <a:gd name="connsiteY52" fmla="*/ 29076 h 29105"/>
                <a:gd name="connsiteX53" fmla="*/ 16345 w 38897"/>
                <a:gd name="connsiteY53" fmla="*/ 28158 h 29105"/>
                <a:gd name="connsiteX0" fmla="*/ 16345 w 39047"/>
                <a:gd name="connsiteY0" fmla="*/ 28158 h 29105"/>
                <a:gd name="connsiteX1" fmla="*/ 15436 w 39047"/>
                <a:gd name="connsiteY1" fmla="*/ 25999 h 29105"/>
                <a:gd name="connsiteX2" fmla="*/ 12063 w 39047"/>
                <a:gd name="connsiteY2" fmla="*/ 25782 h 29105"/>
                <a:gd name="connsiteX3" fmla="*/ 12173 w 39047"/>
                <a:gd name="connsiteY3" fmla="*/ 27071 h 29105"/>
                <a:gd name="connsiteX4" fmla="*/ 10334 w 39047"/>
                <a:gd name="connsiteY4" fmla="*/ 27460 h 29105"/>
                <a:gd name="connsiteX5" fmla="*/ 9054 w 39047"/>
                <a:gd name="connsiteY5" fmla="*/ 26568 h 29105"/>
                <a:gd name="connsiteX6" fmla="*/ 7671 w 39047"/>
                <a:gd name="connsiteY6" fmla="*/ 25113 h 29105"/>
                <a:gd name="connsiteX7" fmla="*/ 6000 w 39047"/>
                <a:gd name="connsiteY7" fmla="*/ 23764 h 29105"/>
                <a:gd name="connsiteX8" fmla="*/ 6482 w 39047"/>
                <a:gd name="connsiteY8" fmla="*/ 22976 h 29105"/>
                <a:gd name="connsiteX9" fmla="*/ 5634 w 39047"/>
                <a:gd name="connsiteY9" fmla="*/ 22488 h 29105"/>
                <a:gd name="connsiteX10" fmla="*/ 5115 w 39047"/>
                <a:gd name="connsiteY10" fmla="*/ 20096 h 29105"/>
                <a:gd name="connsiteX11" fmla="*/ 5576 w 39047"/>
                <a:gd name="connsiteY11" fmla="*/ 18509 h 29105"/>
                <a:gd name="connsiteX12" fmla="*/ 2834 w 39047"/>
                <a:gd name="connsiteY12" fmla="*/ 14374 h 29105"/>
                <a:gd name="connsiteX13" fmla="*/ 80 w 39047"/>
                <a:gd name="connsiteY13" fmla="*/ 13060 h 29105"/>
                <a:gd name="connsiteX14" fmla="*/ 5855 w 39047"/>
                <a:gd name="connsiteY14" fmla="*/ 6233 h 29105"/>
                <a:gd name="connsiteX15" fmla="*/ 7386 w 39047"/>
                <a:gd name="connsiteY15" fmla="*/ 6820 h 29105"/>
                <a:gd name="connsiteX16" fmla="*/ 8801 w 39047"/>
                <a:gd name="connsiteY16" fmla="*/ 5594 h 29105"/>
                <a:gd name="connsiteX17" fmla="*/ 7955 w 39047"/>
                <a:gd name="connsiteY17" fmla="*/ 4534 h 29105"/>
                <a:gd name="connsiteX18" fmla="*/ 8591 w 39047"/>
                <a:gd name="connsiteY18" fmla="*/ 3557 h 29105"/>
                <a:gd name="connsiteX19" fmla="*/ 9743 w 39047"/>
                <a:gd name="connsiteY19" fmla="*/ 3745 h 29105"/>
                <a:gd name="connsiteX20" fmla="*/ 12423 w 39047"/>
                <a:gd name="connsiteY20" fmla="*/ 1285 h 29105"/>
                <a:gd name="connsiteX21" fmla="*/ 17243 w 39047"/>
                <a:gd name="connsiteY21" fmla="*/ 93 h 29105"/>
                <a:gd name="connsiteX22" fmla="*/ 20020 w 39047"/>
                <a:gd name="connsiteY22" fmla="*/ 3685 h 29105"/>
                <a:gd name="connsiteX23" fmla="*/ 19476 w 39047"/>
                <a:gd name="connsiteY23" fmla="*/ 4764 h 29105"/>
                <a:gd name="connsiteX24" fmla="*/ 20544 w 39047"/>
                <a:gd name="connsiteY24" fmla="*/ 5498 h 29105"/>
                <a:gd name="connsiteX25" fmla="*/ 22700 w 39047"/>
                <a:gd name="connsiteY25" fmla="*/ 6264 h 29105"/>
                <a:gd name="connsiteX26" fmla="*/ 24575 w 39047"/>
                <a:gd name="connsiteY26" fmla="*/ 7996 h 29105"/>
                <a:gd name="connsiteX27" fmla="*/ 24058 w 39047"/>
                <a:gd name="connsiteY27" fmla="*/ 9307 h 29105"/>
                <a:gd name="connsiteX28" fmla="*/ 26337 w 39047"/>
                <a:gd name="connsiteY28" fmla="*/ 9111 h 29105"/>
                <a:gd name="connsiteX29" fmla="*/ 27366 w 39047"/>
                <a:gd name="connsiteY29" fmla="*/ 9416 h 29105"/>
                <a:gd name="connsiteX30" fmla="*/ 28257 w 39047"/>
                <a:gd name="connsiteY30" fmla="*/ 8989 h 29105"/>
                <a:gd name="connsiteX31" fmla="*/ 29740 w 39047"/>
                <a:gd name="connsiteY31" fmla="*/ 7808 h 29105"/>
                <a:gd name="connsiteX32" fmla="*/ 30901 w 39047"/>
                <a:gd name="connsiteY32" fmla="*/ 8067 h 29105"/>
                <a:gd name="connsiteX33" fmla="*/ 31139 w 39047"/>
                <a:gd name="connsiteY33" fmla="*/ 9055 h 29105"/>
                <a:gd name="connsiteX34" fmla="*/ 32704 w 39047"/>
                <a:gd name="connsiteY34" fmla="*/ 9384 h 29105"/>
                <a:gd name="connsiteX35" fmla="*/ 33775 w 39047"/>
                <a:gd name="connsiteY35" fmla="*/ 9187 h 29105"/>
                <a:gd name="connsiteX36" fmla="*/ 35668 w 39047"/>
                <a:gd name="connsiteY36" fmla="*/ 9778 h 29105"/>
                <a:gd name="connsiteX37" fmla="*/ 36080 w 39047"/>
                <a:gd name="connsiteY37" fmla="*/ 11748 h 29105"/>
                <a:gd name="connsiteX38" fmla="*/ 38975 w 39047"/>
                <a:gd name="connsiteY38" fmla="*/ 14446 h 29105"/>
                <a:gd name="connsiteX39" fmla="*/ 38154 w 39047"/>
                <a:gd name="connsiteY39" fmla="*/ 14990 h 29105"/>
                <a:gd name="connsiteX40" fmla="*/ 37904 w 39047"/>
                <a:gd name="connsiteY40" fmla="*/ 16238 h 29105"/>
                <a:gd name="connsiteX41" fmla="*/ 38886 w 39047"/>
                <a:gd name="connsiteY41" fmla="*/ 18279 h 29105"/>
                <a:gd name="connsiteX42" fmla="*/ 38118 w 39047"/>
                <a:gd name="connsiteY42" fmla="*/ 18762 h 29105"/>
                <a:gd name="connsiteX43" fmla="*/ 35912 w 39047"/>
                <a:gd name="connsiteY43" fmla="*/ 18654 h 29105"/>
                <a:gd name="connsiteX44" fmla="*/ 35619 w 39047"/>
                <a:gd name="connsiteY44" fmla="*/ 19511 h 29105"/>
                <a:gd name="connsiteX45" fmla="*/ 33016 w 39047"/>
                <a:gd name="connsiteY45" fmla="*/ 19281 h 29105"/>
                <a:gd name="connsiteX46" fmla="*/ 31701 w 39047"/>
                <a:gd name="connsiteY46" fmla="*/ 23426 h 29105"/>
                <a:gd name="connsiteX47" fmla="*/ 28048 w 39047"/>
                <a:gd name="connsiteY47" fmla="*/ 24468 h 29105"/>
                <a:gd name="connsiteX48" fmla="*/ 26422 w 39047"/>
                <a:gd name="connsiteY48" fmla="*/ 25415 h 29105"/>
                <a:gd name="connsiteX49" fmla="*/ 23424 w 39047"/>
                <a:gd name="connsiteY49" fmla="*/ 26557 h 29105"/>
                <a:gd name="connsiteX50" fmla="*/ 21654 w 39047"/>
                <a:gd name="connsiteY50" fmla="*/ 27418 h 29105"/>
                <a:gd name="connsiteX51" fmla="*/ 19762 w 39047"/>
                <a:gd name="connsiteY51" fmla="*/ 28747 h 29105"/>
                <a:gd name="connsiteX52" fmla="*/ 17294 w 39047"/>
                <a:gd name="connsiteY52" fmla="*/ 29076 h 29105"/>
                <a:gd name="connsiteX53" fmla="*/ 16345 w 39047"/>
                <a:gd name="connsiteY53" fmla="*/ 28158 h 29105"/>
                <a:gd name="connsiteX0" fmla="*/ 16345 w 40441"/>
                <a:gd name="connsiteY0" fmla="*/ 28158 h 29105"/>
                <a:gd name="connsiteX1" fmla="*/ 15436 w 40441"/>
                <a:gd name="connsiteY1" fmla="*/ 25999 h 29105"/>
                <a:gd name="connsiteX2" fmla="*/ 12063 w 40441"/>
                <a:gd name="connsiteY2" fmla="*/ 25782 h 29105"/>
                <a:gd name="connsiteX3" fmla="*/ 12173 w 40441"/>
                <a:gd name="connsiteY3" fmla="*/ 27071 h 29105"/>
                <a:gd name="connsiteX4" fmla="*/ 10334 w 40441"/>
                <a:gd name="connsiteY4" fmla="*/ 27460 h 29105"/>
                <a:gd name="connsiteX5" fmla="*/ 9054 w 40441"/>
                <a:gd name="connsiteY5" fmla="*/ 26568 h 29105"/>
                <a:gd name="connsiteX6" fmla="*/ 7671 w 40441"/>
                <a:gd name="connsiteY6" fmla="*/ 25113 h 29105"/>
                <a:gd name="connsiteX7" fmla="*/ 6000 w 40441"/>
                <a:gd name="connsiteY7" fmla="*/ 23764 h 29105"/>
                <a:gd name="connsiteX8" fmla="*/ 6482 w 40441"/>
                <a:gd name="connsiteY8" fmla="*/ 22976 h 29105"/>
                <a:gd name="connsiteX9" fmla="*/ 5634 w 40441"/>
                <a:gd name="connsiteY9" fmla="*/ 22488 h 29105"/>
                <a:gd name="connsiteX10" fmla="*/ 5115 w 40441"/>
                <a:gd name="connsiteY10" fmla="*/ 20096 h 29105"/>
                <a:gd name="connsiteX11" fmla="*/ 5576 w 40441"/>
                <a:gd name="connsiteY11" fmla="*/ 18509 h 29105"/>
                <a:gd name="connsiteX12" fmla="*/ 2834 w 40441"/>
                <a:gd name="connsiteY12" fmla="*/ 14374 h 29105"/>
                <a:gd name="connsiteX13" fmla="*/ 80 w 40441"/>
                <a:gd name="connsiteY13" fmla="*/ 13060 h 29105"/>
                <a:gd name="connsiteX14" fmla="*/ 5855 w 40441"/>
                <a:gd name="connsiteY14" fmla="*/ 6233 h 29105"/>
                <a:gd name="connsiteX15" fmla="*/ 7386 w 40441"/>
                <a:gd name="connsiteY15" fmla="*/ 6820 h 29105"/>
                <a:gd name="connsiteX16" fmla="*/ 8801 w 40441"/>
                <a:gd name="connsiteY16" fmla="*/ 5594 h 29105"/>
                <a:gd name="connsiteX17" fmla="*/ 7955 w 40441"/>
                <a:gd name="connsiteY17" fmla="*/ 4534 h 29105"/>
                <a:gd name="connsiteX18" fmla="*/ 8591 w 40441"/>
                <a:gd name="connsiteY18" fmla="*/ 3557 h 29105"/>
                <a:gd name="connsiteX19" fmla="*/ 9743 w 40441"/>
                <a:gd name="connsiteY19" fmla="*/ 3745 h 29105"/>
                <a:gd name="connsiteX20" fmla="*/ 12423 w 40441"/>
                <a:gd name="connsiteY20" fmla="*/ 1285 h 29105"/>
                <a:gd name="connsiteX21" fmla="*/ 17243 w 40441"/>
                <a:gd name="connsiteY21" fmla="*/ 93 h 29105"/>
                <a:gd name="connsiteX22" fmla="*/ 20020 w 40441"/>
                <a:gd name="connsiteY22" fmla="*/ 3685 h 29105"/>
                <a:gd name="connsiteX23" fmla="*/ 19476 w 40441"/>
                <a:gd name="connsiteY23" fmla="*/ 4764 h 29105"/>
                <a:gd name="connsiteX24" fmla="*/ 20544 w 40441"/>
                <a:gd name="connsiteY24" fmla="*/ 5498 h 29105"/>
                <a:gd name="connsiteX25" fmla="*/ 22700 w 40441"/>
                <a:gd name="connsiteY25" fmla="*/ 6264 h 29105"/>
                <a:gd name="connsiteX26" fmla="*/ 24575 w 40441"/>
                <a:gd name="connsiteY26" fmla="*/ 7996 h 29105"/>
                <a:gd name="connsiteX27" fmla="*/ 24058 w 40441"/>
                <a:gd name="connsiteY27" fmla="*/ 9307 h 29105"/>
                <a:gd name="connsiteX28" fmla="*/ 26337 w 40441"/>
                <a:gd name="connsiteY28" fmla="*/ 9111 h 29105"/>
                <a:gd name="connsiteX29" fmla="*/ 27366 w 40441"/>
                <a:gd name="connsiteY29" fmla="*/ 9416 h 29105"/>
                <a:gd name="connsiteX30" fmla="*/ 28257 w 40441"/>
                <a:gd name="connsiteY30" fmla="*/ 8989 h 29105"/>
                <a:gd name="connsiteX31" fmla="*/ 29740 w 40441"/>
                <a:gd name="connsiteY31" fmla="*/ 7808 h 29105"/>
                <a:gd name="connsiteX32" fmla="*/ 30901 w 40441"/>
                <a:gd name="connsiteY32" fmla="*/ 8067 h 29105"/>
                <a:gd name="connsiteX33" fmla="*/ 31139 w 40441"/>
                <a:gd name="connsiteY33" fmla="*/ 9055 h 29105"/>
                <a:gd name="connsiteX34" fmla="*/ 32704 w 40441"/>
                <a:gd name="connsiteY34" fmla="*/ 9384 h 29105"/>
                <a:gd name="connsiteX35" fmla="*/ 33775 w 40441"/>
                <a:gd name="connsiteY35" fmla="*/ 9187 h 29105"/>
                <a:gd name="connsiteX36" fmla="*/ 35668 w 40441"/>
                <a:gd name="connsiteY36" fmla="*/ 9778 h 29105"/>
                <a:gd name="connsiteX37" fmla="*/ 40324 w 40441"/>
                <a:gd name="connsiteY37" fmla="*/ 14054 h 29105"/>
                <a:gd name="connsiteX38" fmla="*/ 38975 w 40441"/>
                <a:gd name="connsiteY38" fmla="*/ 14446 h 29105"/>
                <a:gd name="connsiteX39" fmla="*/ 38154 w 40441"/>
                <a:gd name="connsiteY39" fmla="*/ 14990 h 29105"/>
                <a:gd name="connsiteX40" fmla="*/ 37904 w 40441"/>
                <a:gd name="connsiteY40" fmla="*/ 16238 h 29105"/>
                <a:gd name="connsiteX41" fmla="*/ 38886 w 40441"/>
                <a:gd name="connsiteY41" fmla="*/ 18279 h 29105"/>
                <a:gd name="connsiteX42" fmla="*/ 38118 w 40441"/>
                <a:gd name="connsiteY42" fmla="*/ 18762 h 29105"/>
                <a:gd name="connsiteX43" fmla="*/ 35912 w 40441"/>
                <a:gd name="connsiteY43" fmla="*/ 18654 h 29105"/>
                <a:gd name="connsiteX44" fmla="*/ 35619 w 40441"/>
                <a:gd name="connsiteY44" fmla="*/ 19511 h 29105"/>
                <a:gd name="connsiteX45" fmla="*/ 33016 w 40441"/>
                <a:gd name="connsiteY45" fmla="*/ 19281 h 29105"/>
                <a:gd name="connsiteX46" fmla="*/ 31701 w 40441"/>
                <a:gd name="connsiteY46" fmla="*/ 23426 h 29105"/>
                <a:gd name="connsiteX47" fmla="*/ 28048 w 40441"/>
                <a:gd name="connsiteY47" fmla="*/ 24468 h 29105"/>
                <a:gd name="connsiteX48" fmla="*/ 26422 w 40441"/>
                <a:gd name="connsiteY48" fmla="*/ 25415 h 29105"/>
                <a:gd name="connsiteX49" fmla="*/ 23424 w 40441"/>
                <a:gd name="connsiteY49" fmla="*/ 26557 h 29105"/>
                <a:gd name="connsiteX50" fmla="*/ 21654 w 40441"/>
                <a:gd name="connsiteY50" fmla="*/ 27418 h 29105"/>
                <a:gd name="connsiteX51" fmla="*/ 19762 w 40441"/>
                <a:gd name="connsiteY51" fmla="*/ 28747 h 29105"/>
                <a:gd name="connsiteX52" fmla="*/ 17294 w 40441"/>
                <a:gd name="connsiteY52" fmla="*/ 29076 h 29105"/>
                <a:gd name="connsiteX53" fmla="*/ 16345 w 40441"/>
                <a:gd name="connsiteY53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066 w 40324"/>
                <a:gd name="connsiteY37" fmla="*/ 12510 h 29105"/>
                <a:gd name="connsiteX38" fmla="*/ 40324 w 40324"/>
                <a:gd name="connsiteY38" fmla="*/ 14054 h 29105"/>
                <a:gd name="connsiteX39" fmla="*/ 38975 w 40324"/>
                <a:gd name="connsiteY39" fmla="*/ 14446 h 29105"/>
                <a:gd name="connsiteX40" fmla="*/ 38154 w 40324"/>
                <a:gd name="connsiteY40" fmla="*/ 14990 h 29105"/>
                <a:gd name="connsiteX41" fmla="*/ 37904 w 40324"/>
                <a:gd name="connsiteY41" fmla="*/ 16238 h 29105"/>
                <a:gd name="connsiteX42" fmla="*/ 38886 w 40324"/>
                <a:gd name="connsiteY42" fmla="*/ 18279 h 29105"/>
                <a:gd name="connsiteX43" fmla="*/ 38118 w 40324"/>
                <a:gd name="connsiteY43" fmla="*/ 18762 h 29105"/>
                <a:gd name="connsiteX44" fmla="*/ 35912 w 40324"/>
                <a:gd name="connsiteY44" fmla="*/ 18654 h 29105"/>
                <a:gd name="connsiteX45" fmla="*/ 35619 w 40324"/>
                <a:gd name="connsiteY45" fmla="*/ 19511 h 29105"/>
                <a:gd name="connsiteX46" fmla="*/ 33016 w 40324"/>
                <a:gd name="connsiteY46" fmla="*/ 19281 h 29105"/>
                <a:gd name="connsiteX47" fmla="*/ 31701 w 40324"/>
                <a:gd name="connsiteY47" fmla="*/ 23426 h 29105"/>
                <a:gd name="connsiteX48" fmla="*/ 28048 w 40324"/>
                <a:gd name="connsiteY48" fmla="*/ 24468 h 29105"/>
                <a:gd name="connsiteX49" fmla="*/ 26422 w 40324"/>
                <a:gd name="connsiteY49" fmla="*/ 25415 h 29105"/>
                <a:gd name="connsiteX50" fmla="*/ 23424 w 40324"/>
                <a:gd name="connsiteY50" fmla="*/ 26557 h 29105"/>
                <a:gd name="connsiteX51" fmla="*/ 21654 w 40324"/>
                <a:gd name="connsiteY51" fmla="*/ 27418 h 29105"/>
                <a:gd name="connsiteX52" fmla="*/ 19762 w 40324"/>
                <a:gd name="connsiteY52" fmla="*/ 28747 h 29105"/>
                <a:gd name="connsiteX53" fmla="*/ 17294 w 40324"/>
                <a:gd name="connsiteY53" fmla="*/ 29076 h 29105"/>
                <a:gd name="connsiteX54" fmla="*/ 16345 w 40324"/>
                <a:gd name="connsiteY54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5668 w 40324"/>
                <a:gd name="connsiteY36" fmla="*/ 9778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3775 w 40324"/>
                <a:gd name="connsiteY35" fmla="*/ 9187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8389 w 40324"/>
                <a:gd name="connsiteY35" fmla="*/ 8942 h 29105"/>
                <a:gd name="connsiteX36" fmla="*/ 38067 w 40324"/>
                <a:gd name="connsiteY36" fmla="*/ 10023 h 29105"/>
                <a:gd name="connsiteX37" fmla="*/ 39127 w 40324"/>
                <a:gd name="connsiteY37" fmla="*/ 11284 h 29105"/>
                <a:gd name="connsiteX38" fmla="*/ 39066 w 40324"/>
                <a:gd name="connsiteY38" fmla="*/ 12510 h 29105"/>
                <a:gd name="connsiteX39" fmla="*/ 40324 w 40324"/>
                <a:gd name="connsiteY39" fmla="*/ 14054 h 29105"/>
                <a:gd name="connsiteX40" fmla="*/ 38975 w 40324"/>
                <a:gd name="connsiteY40" fmla="*/ 14446 h 29105"/>
                <a:gd name="connsiteX41" fmla="*/ 38154 w 40324"/>
                <a:gd name="connsiteY41" fmla="*/ 14990 h 29105"/>
                <a:gd name="connsiteX42" fmla="*/ 37904 w 40324"/>
                <a:gd name="connsiteY42" fmla="*/ 16238 h 29105"/>
                <a:gd name="connsiteX43" fmla="*/ 38886 w 40324"/>
                <a:gd name="connsiteY43" fmla="*/ 18279 h 29105"/>
                <a:gd name="connsiteX44" fmla="*/ 38118 w 40324"/>
                <a:gd name="connsiteY44" fmla="*/ 18762 h 29105"/>
                <a:gd name="connsiteX45" fmla="*/ 35912 w 40324"/>
                <a:gd name="connsiteY45" fmla="*/ 18654 h 29105"/>
                <a:gd name="connsiteX46" fmla="*/ 35619 w 40324"/>
                <a:gd name="connsiteY46" fmla="*/ 19511 h 29105"/>
                <a:gd name="connsiteX47" fmla="*/ 33016 w 40324"/>
                <a:gd name="connsiteY47" fmla="*/ 19281 h 29105"/>
                <a:gd name="connsiteX48" fmla="*/ 31701 w 40324"/>
                <a:gd name="connsiteY48" fmla="*/ 23426 h 29105"/>
                <a:gd name="connsiteX49" fmla="*/ 28048 w 40324"/>
                <a:gd name="connsiteY49" fmla="*/ 24468 h 29105"/>
                <a:gd name="connsiteX50" fmla="*/ 26422 w 40324"/>
                <a:gd name="connsiteY50" fmla="*/ 25415 h 29105"/>
                <a:gd name="connsiteX51" fmla="*/ 23424 w 40324"/>
                <a:gd name="connsiteY51" fmla="*/ 26557 h 29105"/>
                <a:gd name="connsiteX52" fmla="*/ 21654 w 40324"/>
                <a:gd name="connsiteY52" fmla="*/ 27418 h 29105"/>
                <a:gd name="connsiteX53" fmla="*/ 19762 w 40324"/>
                <a:gd name="connsiteY53" fmla="*/ 28747 h 29105"/>
                <a:gd name="connsiteX54" fmla="*/ 17294 w 40324"/>
                <a:gd name="connsiteY54" fmla="*/ 29076 h 29105"/>
                <a:gd name="connsiteX55" fmla="*/ 16345 w 40324"/>
                <a:gd name="connsiteY55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2704 w 40324"/>
                <a:gd name="connsiteY34" fmla="*/ 9384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1139 w 40324"/>
                <a:gd name="connsiteY33" fmla="*/ 9055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0901 w 40324"/>
                <a:gd name="connsiteY32" fmla="*/ 8067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740 w 40324"/>
                <a:gd name="connsiteY31" fmla="*/ 7808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8257 w 40324"/>
                <a:gd name="connsiteY30" fmla="*/ 8989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7366 w 40324"/>
                <a:gd name="connsiteY29" fmla="*/ 9416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6337 w 40324"/>
                <a:gd name="connsiteY28" fmla="*/ 9111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4058 w 40324"/>
                <a:gd name="connsiteY27" fmla="*/ 9307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4575 w 40324"/>
                <a:gd name="connsiteY26" fmla="*/ 7996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2700 w 40324"/>
                <a:gd name="connsiteY25" fmla="*/ 6264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0544 w 40324"/>
                <a:gd name="connsiteY24" fmla="*/ 5498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19476 w 40324"/>
                <a:gd name="connsiteY23" fmla="*/ 4764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158 h 29105"/>
                <a:gd name="connsiteX1" fmla="*/ 15436 w 40324"/>
                <a:gd name="connsiteY1" fmla="*/ 25999 h 29105"/>
                <a:gd name="connsiteX2" fmla="*/ 12063 w 40324"/>
                <a:gd name="connsiteY2" fmla="*/ 25782 h 29105"/>
                <a:gd name="connsiteX3" fmla="*/ 12173 w 40324"/>
                <a:gd name="connsiteY3" fmla="*/ 27071 h 29105"/>
                <a:gd name="connsiteX4" fmla="*/ 10334 w 40324"/>
                <a:gd name="connsiteY4" fmla="*/ 27460 h 29105"/>
                <a:gd name="connsiteX5" fmla="*/ 9054 w 40324"/>
                <a:gd name="connsiteY5" fmla="*/ 26568 h 29105"/>
                <a:gd name="connsiteX6" fmla="*/ 7671 w 40324"/>
                <a:gd name="connsiteY6" fmla="*/ 25113 h 29105"/>
                <a:gd name="connsiteX7" fmla="*/ 6000 w 40324"/>
                <a:gd name="connsiteY7" fmla="*/ 23764 h 29105"/>
                <a:gd name="connsiteX8" fmla="*/ 6482 w 40324"/>
                <a:gd name="connsiteY8" fmla="*/ 22976 h 29105"/>
                <a:gd name="connsiteX9" fmla="*/ 5634 w 40324"/>
                <a:gd name="connsiteY9" fmla="*/ 22488 h 29105"/>
                <a:gd name="connsiteX10" fmla="*/ 5115 w 40324"/>
                <a:gd name="connsiteY10" fmla="*/ 20096 h 29105"/>
                <a:gd name="connsiteX11" fmla="*/ 5576 w 40324"/>
                <a:gd name="connsiteY11" fmla="*/ 18509 h 29105"/>
                <a:gd name="connsiteX12" fmla="*/ 2834 w 40324"/>
                <a:gd name="connsiteY12" fmla="*/ 14374 h 29105"/>
                <a:gd name="connsiteX13" fmla="*/ 80 w 40324"/>
                <a:gd name="connsiteY13" fmla="*/ 13060 h 29105"/>
                <a:gd name="connsiteX14" fmla="*/ 5855 w 40324"/>
                <a:gd name="connsiteY14" fmla="*/ 6233 h 29105"/>
                <a:gd name="connsiteX15" fmla="*/ 7386 w 40324"/>
                <a:gd name="connsiteY15" fmla="*/ 6820 h 29105"/>
                <a:gd name="connsiteX16" fmla="*/ 8801 w 40324"/>
                <a:gd name="connsiteY16" fmla="*/ 5594 h 29105"/>
                <a:gd name="connsiteX17" fmla="*/ 7955 w 40324"/>
                <a:gd name="connsiteY17" fmla="*/ 4534 h 29105"/>
                <a:gd name="connsiteX18" fmla="*/ 8591 w 40324"/>
                <a:gd name="connsiteY18" fmla="*/ 3557 h 29105"/>
                <a:gd name="connsiteX19" fmla="*/ 9743 w 40324"/>
                <a:gd name="connsiteY19" fmla="*/ 3745 h 29105"/>
                <a:gd name="connsiteX20" fmla="*/ 12423 w 40324"/>
                <a:gd name="connsiteY20" fmla="*/ 1285 h 29105"/>
                <a:gd name="connsiteX21" fmla="*/ 17243 w 40324"/>
                <a:gd name="connsiteY21" fmla="*/ 93 h 29105"/>
                <a:gd name="connsiteX22" fmla="*/ 20020 w 40324"/>
                <a:gd name="connsiteY22" fmla="*/ 3685 h 29105"/>
                <a:gd name="connsiteX23" fmla="*/ 20952 w 40324"/>
                <a:gd name="connsiteY23" fmla="*/ 2262 h 29105"/>
                <a:gd name="connsiteX24" fmla="*/ 22882 w 40324"/>
                <a:gd name="connsiteY24" fmla="*/ 2457 h 29105"/>
                <a:gd name="connsiteX25" fmla="*/ 24422 w 40324"/>
                <a:gd name="connsiteY25" fmla="*/ 1849 h 29105"/>
                <a:gd name="connsiteX26" fmla="*/ 25006 w 40324"/>
                <a:gd name="connsiteY26" fmla="*/ 2894 h 29105"/>
                <a:gd name="connsiteX27" fmla="*/ 27134 w 40324"/>
                <a:gd name="connsiteY27" fmla="*/ 3470 h 29105"/>
                <a:gd name="connsiteX28" fmla="*/ 27998 w 40324"/>
                <a:gd name="connsiteY28" fmla="*/ 2194 h 29105"/>
                <a:gd name="connsiteX29" fmla="*/ 29273 w 40324"/>
                <a:gd name="connsiteY29" fmla="*/ 2450 h 29105"/>
                <a:gd name="connsiteX30" fmla="*/ 29241 w 40324"/>
                <a:gd name="connsiteY30" fmla="*/ 3250 h 29105"/>
                <a:gd name="connsiteX31" fmla="*/ 29125 w 40324"/>
                <a:gd name="connsiteY31" fmla="*/ 5650 h 29105"/>
                <a:gd name="connsiteX32" fmla="*/ 32070 w 40324"/>
                <a:gd name="connsiteY32" fmla="*/ 5958 h 29105"/>
                <a:gd name="connsiteX33" fmla="*/ 35076 w 40324"/>
                <a:gd name="connsiteY33" fmla="*/ 4984 h 29105"/>
                <a:gd name="connsiteX34" fmla="*/ 36579 w 40324"/>
                <a:gd name="connsiteY34" fmla="*/ 8207 h 29105"/>
                <a:gd name="connsiteX35" fmla="*/ 37897 w 40324"/>
                <a:gd name="connsiteY35" fmla="*/ 8292 h 29105"/>
                <a:gd name="connsiteX36" fmla="*/ 38389 w 40324"/>
                <a:gd name="connsiteY36" fmla="*/ 8942 h 29105"/>
                <a:gd name="connsiteX37" fmla="*/ 38067 w 40324"/>
                <a:gd name="connsiteY37" fmla="*/ 10023 h 29105"/>
                <a:gd name="connsiteX38" fmla="*/ 39127 w 40324"/>
                <a:gd name="connsiteY38" fmla="*/ 11284 h 29105"/>
                <a:gd name="connsiteX39" fmla="*/ 39066 w 40324"/>
                <a:gd name="connsiteY39" fmla="*/ 12510 h 29105"/>
                <a:gd name="connsiteX40" fmla="*/ 40324 w 40324"/>
                <a:gd name="connsiteY40" fmla="*/ 14054 h 29105"/>
                <a:gd name="connsiteX41" fmla="*/ 38975 w 40324"/>
                <a:gd name="connsiteY41" fmla="*/ 14446 h 29105"/>
                <a:gd name="connsiteX42" fmla="*/ 38154 w 40324"/>
                <a:gd name="connsiteY42" fmla="*/ 14990 h 29105"/>
                <a:gd name="connsiteX43" fmla="*/ 37904 w 40324"/>
                <a:gd name="connsiteY43" fmla="*/ 16238 h 29105"/>
                <a:gd name="connsiteX44" fmla="*/ 38886 w 40324"/>
                <a:gd name="connsiteY44" fmla="*/ 18279 h 29105"/>
                <a:gd name="connsiteX45" fmla="*/ 38118 w 40324"/>
                <a:gd name="connsiteY45" fmla="*/ 18762 h 29105"/>
                <a:gd name="connsiteX46" fmla="*/ 35912 w 40324"/>
                <a:gd name="connsiteY46" fmla="*/ 18654 h 29105"/>
                <a:gd name="connsiteX47" fmla="*/ 35619 w 40324"/>
                <a:gd name="connsiteY47" fmla="*/ 19511 h 29105"/>
                <a:gd name="connsiteX48" fmla="*/ 33016 w 40324"/>
                <a:gd name="connsiteY48" fmla="*/ 19281 h 29105"/>
                <a:gd name="connsiteX49" fmla="*/ 31701 w 40324"/>
                <a:gd name="connsiteY49" fmla="*/ 23426 h 29105"/>
                <a:gd name="connsiteX50" fmla="*/ 28048 w 40324"/>
                <a:gd name="connsiteY50" fmla="*/ 24468 h 29105"/>
                <a:gd name="connsiteX51" fmla="*/ 26422 w 40324"/>
                <a:gd name="connsiteY51" fmla="*/ 25415 h 29105"/>
                <a:gd name="connsiteX52" fmla="*/ 23424 w 40324"/>
                <a:gd name="connsiteY52" fmla="*/ 26557 h 29105"/>
                <a:gd name="connsiteX53" fmla="*/ 21654 w 40324"/>
                <a:gd name="connsiteY53" fmla="*/ 27418 h 29105"/>
                <a:gd name="connsiteX54" fmla="*/ 19762 w 40324"/>
                <a:gd name="connsiteY54" fmla="*/ 28747 h 29105"/>
                <a:gd name="connsiteX55" fmla="*/ 17294 w 40324"/>
                <a:gd name="connsiteY55" fmla="*/ 29076 h 29105"/>
                <a:gd name="connsiteX56" fmla="*/ 16345 w 40324"/>
                <a:gd name="connsiteY56" fmla="*/ 28158 h 29105"/>
                <a:gd name="connsiteX0" fmla="*/ 16345 w 40324"/>
                <a:gd name="connsiteY0" fmla="*/ 28067 h 29014"/>
                <a:gd name="connsiteX1" fmla="*/ 15436 w 40324"/>
                <a:gd name="connsiteY1" fmla="*/ 25908 h 29014"/>
                <a:gd name="connsiteX2" fmla="*/ 12063 w 40324"/>
                <a:gd name="connsiteY2" fmla="*/ 25691 h 29014"/>
                <a:gd name="connsiteX3" fmla="*/ 12173 w 40324"/>
                <a:gd name="connsiteY3" fmla="*/ 26980 h 29014"/>
                <a:gd name="connsiteX4" fmla="*/ 10334 w 40324"/>
                <a:gd name="connsiteY4" fmla="*/ 27369 h 29014"/>
                <a:gd name="connsiteX5" fmla="*/ 9054 w 40324"/>
                <a:gd name="connsiteY5" fmla="*/ 26477 h 29014"/>
                <a:gd name="connsiteX6" fmla="*/ 7671 w 40324"/>
                <a:gd name="connsiteY6" fmla="*/ 25022 h 29014"/>
                <a:gd name="connsiteX7" fmla="*/ 6000 w 40324"/>
                <a:gd name="connsiteY7" fmla="*/ 23673 h 29014"/>
                <a:gd name="connsiteX8" fmla="*/ 6482 w 40324"/>
                <a:gd name="connsiteY8" fmla="*/ 22885 h 29014"/>
                <a:gd name="connsiteX9" fmla="*/ 5634 w 40324"/>
                <a:gd name="connsiteY9" fmla="*/ 22397 h 29014"/>
                <a:gd name="connsiteX10" fmla="*/ 5115 w 40324"/>
                <a:gd name="connsiteY10" fmla="*/ 20005 h 29014"/>
                <a:gd name="connsiteX11" fmla="*/ 5576 w 40324"/>
                <a:gd name="connsiteY11" fmla="*/ 18418 h 29014"/>
                <a:gd name="connsiteX12" fmla="*/ 2834 w 40324"/>
                <a:gd name="connsiteY12" fmla="*/ 14283 h 29014"/>
                <a:gd name="connsiteX13" fmla="*/ 80 w 40324"/>
                <a:gd name="connsiteY13" fmla="*/ 12969 h 29014"/>
                <a:gd name="connsiteX14" fmla="*/ 5855 w 40324"/>
                <a:gd name="connsiteY14" fmla="*/ 6142 h 29014"/>
                <a:gd name="connsiteX15" fmla="*/ 7386 w 40324"/>
                <a:gd name="connsiteY15" fmla="*/ 6729 h 29014"/>
                <a:gd name="connsiteX16" fmla="*/ 8801 w 40324"/>
                <a:gd name="connsiteY16" fmla="*/ 5503 h 29014"/>
                <a:gd name="connsiteX17" fmla="*/ 7955 w 40324"/>
                <a:gd name="connsiteY17" fmla="*/ 4443 h 29014"/>
                <a:gd name="connsiteX18" fmla="*/ 8591 w 40324"/>
                <a:gd name="connsiteY18" fmla="*/ 3466 h 29014"/>
                <a:gd name="connsiteX19" fmla="*/ 9743 w 40324"/>
                <a:gd name="connsiteY19" fmla="*/ 3654 h 29014"/>
                <a:gd name="connsiteX20" fmla="*/ 12423 w 40324"/>
                <a:gd name="connsiteY20" fmla="*/ 1194 h 29014"/>
                <a:gd name="connsiteX21" fmla="*/ 17243 w 40324"/>
                <a:gd name="connsiteY21" fmla="*/ 2 h 29014"/>
                <a:gd name="connsiteX22" fmla="*/ 21312 w 40324"/>
                <a:gd name="connsiteY22" fmla="*/ 1436 h 29014"/>
                <a:gd name="connsiteX23" fmla="*/ 20952 w 40324"/>
                <a:gd name="connsiteY23" fmla="*/ 2171 h 29014"/>
                <a:gd name="connsiteX24" fmla="*/ 22882 w 40324"/>
                <a:gd name="connsiteY24" fmla="*/ 2366 h 29014"/>
                <a:gd name="connsiteX25" fmla="*/ 24422 w 40324"/>
                <a:gd name="connsiteY25" fmla="*/ 1758 h 29014"/>
                <a:gd name="connsiteX26" fmla="*/ 25006 w 40324"/>
                <a:gd name="connsiteY26" fmla="*/ 2803 h 29014"/>
                <a:gd name="connsiteX27" fmla="*/ 27134 w 40324"/>
                <a:gd name="connsiteY27" fmla="*/ 3379 h 29014"/>
                <a:gd name="connsiteX28" fmla="*/ 27998 w 40324"/>
                <a:gd name="connsiteY28" fmla="*/ 2103 h 29014"/>
                <a:gd name="connsiteX29" fmla="*/ 29273 w 40324"/>
                <a:gd name="connsiteY29" fmla="*/ 2359 h 29014"/>
                <a:gd name="connsiteX30" fmla="*/ 29241 w 40324"/>
                <a:gd name="connsiteY30" fmla="*/ 3159 h 29014"/>
                <a:gd name="connsiteX31" fmla="*/ 29125 w 40324"/>
                <a:gd name="connsiteY31" fmla="*/ 5559 h 29014"/>
                <a:gd name="connsiteX32" fmla="*/ 32070 w 40324"/>
                <a:gd name="connsiteY32" fmla="*/ 5867 h 29014"/>
                <a:gd name="connsiteX33" fmla="*/ 35076 w 40324"/>
                <a:gd name="connsiteY33" fmla="*/ 4893 h 29014"/>
                <a:gd name="connsiteX34" fmla="*/ 36579 w 40324"/>
                <a:gd name="connsiteY34" fmla="*/ 8116 h 29014"/>
                <a:gd name="connsiteX35" fmla="*/ 37897 w 40324"/>
                <a:gd name="connsiteY35" fmla="*/ 8201 h 29014"/>
                <a:gd name="connsiteX36" fmla="*/ 38389 w 40324"/>
                <a:gd name="connsiteY36" fmla="*/ 8851 h 29014"/>
                <a:gd name="connsiteX37" fmla="*/ 38067 w 40324"/>
                <a:gd name="connsiteY37" fmla="*/ 9932 h 29014"/>
                <a:gd name="connsiteX38" fmla="*/ 39127 w 40324"/>
                <a:gd name="connsiteY38" fmla="*/ 11193 h 29014"/>
                <a:gd name="connsiteX39" fmla="*/ 39066 w 40324"/>
                <a:gd name="connsiteY39" fmla="*/ 12419 h 29014"/>
                <a:gd name="connsiteX40" fmla="*/ 40324 w 40324"/>
                <a:gd name="connsiteY40" fmla="*/ 13963 h 29014"/>
                <a:gd name="connsiteX41" fmla="*/ 38975 w 40324"/>
                <a:gd name="connsiteY41" fmla="*/ 14355 h 29014"/>
                <a:gd name="connsiteX42" fmla="*/ 38154 w 40324"/>
                <a:gd name="connsiteY42" fmla="*/ 14899 h 29014"/>
                <a:gd name="connsiteX43" fmla="*/ 37904 w 40324"/>
                <a:gd name="connsiteY43" fmla="*/ 16147 h 29014"/>
                <a:gd name="connsiteX44" fmla="*/ 38886 w 40324"/>
                <a:gd name="connsiteY44" fmla="*/ 18188 h 29014"/>
                <a:gd name="connsiteX45" fmla="*/ 38118 w 40324"/>
                <a:gd name="connsiteY45" fmla="*/ 18671 h 29014"/>
                <a:gd name="connsiteX46" fmla="*/ 35912 w 40324"/>
                <a:gd name="connsiteY46" fmla="*/ 18563 h 29014"/>
                <a:gd name="connsiteX47" fmla="*/ 35619 w 40324"/>
                <a:gd name="connsiteY47" fmla="*/ 19420 h 29014"/>
                <a:gd name="connsiteX48" fmla="*/ 33016 w 40324"/>
                <a:gd name="connsiteY48" fmla="*/ 19190 h 29014"/>
                <a:gd name="connsiteX49" fmla="*/ 31701 w 40324"/>
                <a:gd name="connsiteY49" fmla="*/ 23335 h 29014"/>
                <a:gd name="connsiteX50" fmla="*/ 28048 w 40324"/>
                <a:gd name="connsiteY50" fmla="*/ 24377 h 29014"/>
                <a:gd name="connsiteX51" fmla="*/ 26422 w 40324"/>
                <a:gd name="connsiteY51" fmla="*/ 25324 h 29014"/>
                <a:gd name="connsiteX52" fmla="*/ 23424 w 40324"/>
                <a:gd name="connsiteY52" fmla="*/ 26466 h 29014"/>
                <a:gd name="connsiteX53" fmla="*/ 21654 w 40324"/>
                <a:gd name="connsiteY53" fmla="*/ 27327 h 29014"/>
                <a:gd name="connsiteX54" fmla="*/ 19762 w 40324"/>
                <a:gd name="connsiteY54" fmla="*/ 28656 h 29014"/>
                <a:gd name="connsiteX55" fmla="*/ 17294 w 40324"/>
                <a:gd name="connsiteY55" fmla="*/ 28985 h 29014"/>
                <a:gd name="connsiteX56" fmla="*/ 16345 w 40324"/>
                <a:gd name="connsiteY56" fmla="*/ 28067 h 29014"/>
                <a:gd name="connsiteX0" fmla="*/ 27572 w 51551"/>
                <a:gd name="connsiteY0" fmla="*/ 28067 h 29014"/>
                <a:gd name="connsiteX1" fmla="*/ 26663 w 51551"/>
                <a:gd name="connsiteY1" fmla="*/ 25908 h 29014"/>
                <a:gd name="connsiteX2" fmla="*/ 23290 w 51551"/>
                <a:gd name="connsiteY2" fmla="*/ 25691 h 29014"/>
                <a:gd name="connsiteX3" fmla="*/ 23400 w 51551"/>
                <a:gd name="connsiteY3" fmla="*/ 26980 h 29014"/>
                <a:gd name="connsiteX4" fmla="*/ 21561 w 51551"/>
                <a:gd name="connsiteY4" fmla="*/ 27369 h 29014"/>
                <a:gd name="connsiteX5" fmla="*/ 20281 w 51551"/>
                <a:gd name="connsiteY5" fmla="*/ 26477 h 29014"/>
                <a:gd name="connsiteX6" fmla="*/ 18898 w 51551"/>
                <a:gd name="connsiteY6" fmla="*/ 25022 h 29014"/>
                <a:gd name="connsiteX7" fmla="*/ 17227 w 51551"/>
                <a:gd name="connsiteY7" fmla="*/ 23673 h 29014"/>
                <a:gd name="connsiteX8" fmla="*/ 17709 w 51551"/>
                <a:gd name="connsiteY8" fmla="*/ 22885 h 29014"/>
                <a:gd name="connsiteX9" fmla="*/ 16861 w 51551"/>
                <a:gd name="connsiteY9" fmla="*/ 22397 h 29014"/>
                <a:gd name="connsiteX10" fmla="*/ 16342 w 51551"/>
                <a:gd name="connsiteY10" fmla="*/ 20005 h 29014"/>
                <a:gd name="connsiteX11" fmla="*/ 16803 w 51551"/>
                <a:gd name="connsiteY11" fmla="*/ 18418 h 29014"/>
                <a:gd name="connsiteX12" fmla="*/ 14061 w 51551"/>
                <a:gd name="connsiteY12" fmla="*/ 14283 h 29014"/>
                <a:gd name="connsiteX13" fmla="*/ 11307 w 51551"/>
                <a:gd name="connsiteY13" fmla="*/ 12969 h 29014"/>
                <a:gd name="connsiteX14" fmla="*/ 101 w 51551"/>
                <a:gd name="connsiteY14" fmla="*/ 3378 h 29014"/>
                <a:gd name="connsiteX15" fmla="*/ 18613 w 51551"/>
                <a:gd name="connsiteY15" fmla="*/ 6729 h 29014"/>
                <a:gd name="connsiteX16" fmla="*/ 20028 w 51551"/>
                <a:gd name="connsiteY16" fmla="*/ 5503 h 29014"/>
                <a:gd name="connsiteX17" fmla="*/ 19182 w 51551"/>
                <a:gd name="connsiteY17" fmla="*/ 4443 h 29014"/>
                <a:gd name="connsiteX18" fmla="*/ 19818 w 51551"/>
                <a:gd name="connsiteY18" fmla="*/ 3466 h 29014"/>
                <a:gd name="connsiteX19" fmla="*/ 20970 w 51551"/>
                <a:gd name="connsiteY19" fmla="*/ 3654 h 29014"/>
                <a:gd name="connsiteX20" fmla="*/ 23650 w 51551"/>
                <a:gd name="connsiteY20" fmla="*/ 1194 h 29014"/>
                <a:gd name="connsiteX21" fmla="*/ 28470 w 51551"/>
                <a:gd name="connsiteY21" fmla="*/ 2 h 29014"/>
                <a:gd name="connsiteX22" fmla="*/ 32539 w 51551"/>
                <a:gd name="connsiteY22" fmla="*/ 1436 h 29014"/>
                <a:gd name="connsiteX23" fmla="*/ 32179 w 51551"/>
                <a:gd name="connsiteY23" fmla="*/ 2171 h 29014"/>
                <a:gd name="connsiteX24" fmla="*/ 34109 w 51551"/>
                <a:gd name="connsiteY24" fmla="*/ 2366 h 29014"/>
                <a:gd name="connsiteX25" fmla="*/ 35649 w 51551"/>
                <a:gd name="connsiteY25" fmla="*/ 1758 h 29014"/>
                <a:gd name="connsiteX26" fmla="*/ 36233 w 51551"/>
                <a:gd name="connsiteY26" fmla="*/ 2803 h 29014"/>
                <a:gd name="connsiteX27" fmla="*/ 38361 w 51551"/>
                <a:gd name="connsiteY27" fmla="*/ 3379 h 29014"/>
                <a:gd name="connsiteX28" fmla="*/ 39225 w 51551"/>
                <a:gd name="connsiteY28" fmla="*/ 2103 h 29014"/>
                <a:gd name="connsiteX29" fmla="*/ 40500 w 51551"/>
                <a:gd name="connsiteY29" fmla="*/ 2359 h 29014"/>
                <a:gd name="connsiteX30" fmla="*/ 40468 w 51551"/>
                <a:gd name="connsiteY30" fmla="*/ 3159 h 29014"/>
                <a:gd name="connsiteX31" fmla="*/ 40352 w 51551"/>
                <a:gd name="connsiteY31" fmla="*/ 5559 h 29014"/>
                <a:gd name="connsiteX32" fmla="*/ 43297 w 51551"/>
                <a:gd name="connsiteY32" fmla="*/ 5867 h 29014"/>
                <a:gd name="connsiteX33" fmla="*/ 46303 w 51551"/>
                <a:gd name="connsiteY33" fmla="*/ 4893 h 29014"/>
                <a:gd name="connsiteX34" fmla="*/ 47806 w 51551"/>
                <a:gd name="connsiteY34" fmla="*/ 8116 h 29014"/>
                <a:gd name="connsiteX35" fmla="*/ 49124 w 51551"/>
                <a:gd name="connsiteY35" fmla="*/ 8201 h 29014"/>
                <a:gd name="connsiteX36" fmla="*/ 49616 w 51551"/>
                <a:gd name="connsiteY36" fmla="*/ 8851 h 29014"/>
                <a:gd name="connsiteX37" fmla="*/ 49294 w 51551"/>
                <a:gd name="connsiteY37" fmla="*/ 9932 h 29014"/>
                <a:gd name="connsiteX38" fmla="*/ 50354 w 51551"/>
                <a:gd name="connsiteY38" fmla="*/ 11193 h 29014"/>
                <a:gd name="connsiteX39" fmla="*/ 50293 w 51551"/>
                <a:gd name="connsiteY39" fmla="*/ 12419 h 29014"/>
                <a:gd name="connsiteX40" fmla="*/ 51551 w 51551"/>
                <a:gd name="connsiteY40" fmla="*/ 13963 h 29014"/>
                <a:gd name="connsiteX41" fmla="*/ 50202 w 51551"/>
                <a:gd name="connsiteY41" fmla="*/ 14355 h 29014"/>
                <a:gd name="connsiteX42" fmla="*/ 49381 w 51551"/>
                <a:gd name="connsiteY42" fmla="*/ 14899 h 29014"/>
                <a:gd name="connsiteX43" fmla="*/ 49131 w 51551"/>
                <a:gd name="connsiteY43" fmla="*/ 16147 h 29014"/>
                <a:gd name="connsiteX44" fmla="*/ 50113 w 51551"/>
                <a:gd name="connsiteY44" fmla="*/ 18188 h 29014"/>
                <a:gd name="connsiteX45" fmla="*/ 49345 w 51551"/>
                <a:gd name="connsiteY45" fmla="*/ 18671 h 29014"/>
                <a:gd name="connsiteX46" fmla="*/ 47139 w 51551"/>
                <a:gd name="connsiteY46" fmla="*/ 18563 h 29014"/>
                <a:gd name="connsiteX47" fmla="*/ 46846 w 51551"/>
                <a:gd name="connsiteY47" fmla="*/ 19420 h 29014"/>
                <a:gd name="connsiteX48" fmla="*/ 44243 w 51551"/>
                <a:gd name="connsiteY48" fmla="*/ 19190 h 29014"/>
                <a:gd name="connsiteX49" fmla="*/ 42928 w 51551"/>
                <a:gd name="connsiteY49" fmla="*/ 23335 h 29014"/>
                <a:gd name="connsiteX50" fmla="*/ 39275 w 51551"/>
                <a:gd name="connsiteY50" fmla="*/ 24377 h 29014"/>
                <a:gd name="connsiteX51" fmla="*/ 37649 w 51551"/>
                <a:gd name="connsiteY51" fmla="*/ 25324 h 29014"/>
                <a:gd name="connsiteX52" fmla="*/ 34651 w 51551"/>
                <a:gd name="connsiteY52" fmla="*/ 26466 h 29014"/>
                <a:gd name="connsiteX53" fmla="*/ 32881 w 51551"/>
                <a:gd name="connsiteY53" fmla="*/ 27327 h 29014"/>
                <a:gd name="connsiteX54" fmla="*/ 30989 w 51551"/>
                <a:gd name="connsiteY54" fmla="*/ 28656 h 29014"/>
                <a:gd name="connsiteX55" fmla="*/ 28521 w 51551"/>
                <a:gd name="connsiteY55" fmla="*/ 28985 h 29014"/>
                <a:gd name="connsiteX56" fmla="*/ 27572 w 51551"/>
                <a:gd name="connsiteY56" fmla="*/ 28067 h 29014"/>
                <a:gd name="connsiteX0" fmla="*/ 27679 w 51658"/>
                <a:gd name="connsiteY0" fmla="*/ 28067 h 29014"/>
                <a:gd name="connsiteX1" fmla="*/ 26770 w 51658"/>
                <a:gd name="connsiteY1" fmla="*/ 25908 h 29014"/>
                <a:gd name="connsiteX2" fmla="*/ 23397 w 51658"/>
                <a:gd name="connsiteY2" fmla="*/ 25691 h 29014"/>
                <a:gd name="connsiteX3" fmla="*/ 23507 w 51658"/>
                <a:gd name="connsiteY3" fmla="*/ 26980 h 29014"/>
                <a:gd name="connsiteX4" fmla="*/ 21668 w 51658"/>
                <a:gd name="connsiteY4" fmla="*/ 27369 h 29014"/>
                <a:gd name="connsiteX5" fmla="*/ 20388 w 51658"/>
                <a:gd name="connsiteY5" fmla="*/ 26477 h 29014"/>
                <a:gd name="connsiteX6" fmla="*/ 19005 w 51658"/>
                <a:gd name="connsiteY6" fmla="*/ 25022 h 29014"/>
                <a:gd name="connsiteX7" fmla="*/ 17334 w 51658"/>
                <a:gd name="connsiteY7" fmla="*/ 23673 h 29014"/>
                <a:gd name="connsiteX8" fmla="*/ 17816 w 51658"/>
                <a:gd name="connsiteY8" fmla="*/ 22885 h 29014"/>
                <a:gd name="connsiteX9" fmla="*/ 16968 w 51658"/>
                <a:gd name="connsiteY9" fmla="*/ 22397 h 29014"/>
                <a:gd name="connsiteX10" fmla="*/ 16449 w 51658"/>
                <a:gd name="connsiteY10" fmla="*/ 20005 h 29014"/>
                <a:gd name="connsiteX11" fmla="*/ 16910 w 51658"/>
                <a:gd name="connsiteY11" fmla="*/ 18418 h 29014"/>
                <a:gd name="connsiteX12" fmla="*/ 14168 w 51658"/>
                <a:gd name="connsiteY12" fmla="*/ 14283 h 29014"/>
                <a:gd name="connsiteX13" fmla="*/ 11414 w 51658"/>
                <a:gd name="connsiteY13" fmla="*/ 12969 h 29014"/>
                <a:gd name="connsiteX14" fmla="*/ 208 w 51658"/>
                <a:gd name="connsiteY14" fmla="*/ 3378 h 29014"/>
                <a:gd name="connsiteX15" fmla="*/ 5225 w 51658"/>
                <a:gd name="connsiteY15" fmla="*/ 2465 h 29014"/>
                <a:gd name="connsiteX16" fmla="*/ 18720 w 51658"/>
                <a:gd name="connsiteY16" fmla="*/ 6729 h 29014"/>
                <a:gd name="connsiteX17" fmla="*/ 20135 w 51658"/>
                <a:gd name="connsiteY17" fmla="*/ 5503 h 29014"/>
                <a:gd name="connsiteX18" fmla="*/ 19289 w 51658"/>
                <a:gd name="connsiteY18" fmla="*/ 4443 h 29014"/>
                <a:gd name="connsiteX19" fmla="*/ 19925 w 51658"/>
                <a:gd name="connsiteY19" fmla="*/ 3466 h 29014"/>
                <a:gd name="connsiteX20" fmla="*/ 21077 w 51658"/>
                <a:gd name="connsiteY20" fmla="*/ 3654 h 29014"/>
                <a:gd name="connsiteX21" fmla="*/ 23757 w 51658"/>
                <a:gd name="connsiteY21" fmla="*/ 1194 h 29014"/>
                <a:gd name="connsiteX22" fmla="*/ 28577 w 51658"/>
                <a:gd name="connsiteY22" fmla="*/ 2 h 29014"/>
                <a:gd name="connsiteX23" fmla="*/ 32646 w 51658"/>
                <a:gd name="connsiteY23" fmla="*/ 1436 h 29014"/>
                <a:gd name="connsiteX24" fmla="*/ 32286 w 51658"/>
                <a:gd name="connsiteY24" fmla="*/ 2171 h 29014"/>
                <a:gd name="connsiteX25" fmla="*/ 34216 w 51658"/>
                <a:gd name="connsiteY25" fmla="*/ 2366 h 29014"/>
                <a:gd name="connsiteX26" fmla="*/ 35756 w 51658"/>
                <a:gd name="connsiteY26" fmla="*/ 1758 h 29014"/>
                <a:gd name="connsiteX27" fmla="*/ 36340 w 51658"/>
                <a:gd name="connsiteY27" fmla="*/ 2803 h 29014"/>
                <a:gd name="connsiteX28" fmla="*/ 38468 w 51658"/>
                <a:gd name="connsiteY28" fmla="*/ 3379 h 29014"/>
                <a:gd name="connsiteX29" fmla="*/ 39332 w 51658"/>
                <a:gd name="connsiteY29" fmla="*/ 2103 h 29014"/>
                <a:gd name="connsiteX30" fmla="*/ 40607 w 51658"/>
                <a:gd name="connsiteY30" fmla="*/ 2359 h 29014"/>
                <a:gd name="connsiteX31" fmla="*/ 40575 w 51658"/>
                <a:gd name="connsiteY31" fmla="*/ 3159 h 29014"/>
                <a:gd name="connsiteX32" fmla="*/ 40459 w 51658"/>
                <a:gd name="connsiteY32" fmla="*/ 5559 h 29014"/>
                <a:gd name="connsiteX33" fmla="*/ 43404 w 51658"/>
                <a:gd name="connsiteY33" fmla="*/ 5867 h 29014"/>
                <a:gd name="connsiteX34" fmla="*/ 46410 w 51658"/>
                <a:gd name="connsiteY34" fmla="*/ 4893 h 29014"/>
                <a:gd name="connsiteX35" fmla="*/ 47913 w 51658"/>
                <a:gd name="connsiteY35" fmla="*/ 8116 h 29014"/>
                <a:gd name="connsiteX36" fmla="*/ 49231 w 51658"/>
                <a:gd name="connsiteY36" fmla="*/ 8201 h 29014"/>
                <a:gd name="connsiteX37" fmla="*/ 49723 w 51658"/>
                <a:gd name="connsiteY37" fmla="*/ 8851 h 29014"/>
                <a:gd name="connsiteX38" fmla="*/ 49401 w 51658"/>
                <a:gd name="connsiteY38" fmla="*/ 9932 h 29014"/>
                <a:gd name="connsiteX39" fmla="*/ 50461 w 51658"/>
                <a:gd name="connsiteY39" fmla="*/ 11193 h 29014"/>
                <a:gd name="connsiteX40" fmla="*/ 50400 w 51658"/>
                <a:gd name="connsiteY40" fmla="*/ 12419 h 29014"/>
                <a:gd name="connsiteX41" fmla="*/ 51658 w 51658"/>
                <a:gd name="connsiteY41" fmla="*/ 13963 h 29014"/>
                <a:gd name="connsiteX42" fmla="*/ 50309 w 51658"/>
                <a:gd name="connsiteY42" fmla="*/ 14355 h 29014"/>
                <a:gd name="connsiteX43" fmla="*/ 49488 w 51658"/>
                <a:gd name="connsiteY43" fmla="*/ 14899 h 29014"/>
                <a:gd name="connsiteX44" fmla="*/ 49238 w 51658"/>
                <a:gd name="connsiteY44" fmla="*/ 16147 h 29014"/>
                <a:gd name="connsiteX45" fmla="*/ 50220 w 51658"/>
                <a:gd name="connsiteY45" fmla="*/ 18188 h 29014"/>
                <a:gd name="connsiteX46" fmla="*/ 49452 w 51658"/>
                <a:gd name="connsiteY46" fmla="*/ 18671 h 29014"/>
                <a:gd name="connsiteX47" fmla="*/ 47246 w 51658"/>
                <a:gd name="connsiteY47" fmla="*/ 18563 h 29014"/>
                <a:gd name="connsiteX48" fmla="*/ 46953 w 51658"/>
                <a:gd name="connsiteY48" fmla="*/ 19420 h 29014"/>
                <a:gd name="connsiteX49" fmla="*/ 44350 w 51658"/>
                <a:gd name="connsiteY49" fmla="*/ 19190 h 29014"/>
                <a:gd name="connsiteX50" fmla="*/ 43035 w 51658"/>
                <a:gd name="connsiteY50" fmla="*/ 23335 h 29014"/>
                <a:gd name="connsiteX51" fmla="*/ 39382 w 51658"/>
                <a:gd name="connsiteY51" fmla="*/ 24377 h 29014"/>
                <a:gd name="connsiteX52" fmla="*/ 37756 w 51658"/>
                <a:gd name="connsiteY52" fmla="*/ 25324 h 29014"/>
                <a:gd name="connsiteX53" fmla="*/ 34758 w 51658"/>
                <a:gd name="connsiteY53" fmla="*/ 26466 h 29014"/>
                <a:gd name="connsiteX54" fmla="*/ 32988 w 51658"/>
                <a:gd name="connsiteY54" fmla="*/ 27327 h 29014"/>
                <a:gd name="connsiteX55" fmla="*/ 31096 w 51658"/>
                <a:gd name="connsiteY55" fmla="*/ 28656 h 29014"/>
                <a:gd name="connsiteX56" fmla="*/ 28628 w 51658"/>
                <a:gd name="connsiteY56" fmla="*/ 28985 h 29014"/>
                <a:gd name="connsiteX57" fmla="*/ 27679 w 51658"/>
                <a:gd name="connsiteY57" fmla="*/ 28067 h 29014"/>
                <a:gd name="connsiteX0" fmla="*/ 26818 w 50797"/>
                <a:gd name="connsiteY0" fmla="*/ 28067 h 29014"/>
                <a:gd name="connsiteX1" fmla="*/ 25909 w 50797"/>
                <a:gd name="connsiteY1" fmla="*/ 25908 h 29014"/>
                <a:gd name="connsiteX2" fmla="*/ 22536 w 50797"/>
                <a:gd name="connsiteY2" fmla="*/ 25691 h 29014"/>
                <a:gd name="connsiteX3" fmla="*/ 22646 w 50797"/>
                <a:gd name="connsiteY3" fmla="*/ 26980 h 29014"/>
                <a:gd name="connsiteX4" fmla="*/ 20807 w 50797"/>
                <a:gd name="connsiteY4" fmla="*/ 27369 h 29014"/>
                <a:gd name="connsiteX5" fmla="*/ 19527 w 50797"/>
                <a:gd name="connsiteY5" fmla="*/ 26477 h 29014"/>
                <a:gd name="connsiteX6" fmla="*/ 18144 w 50797"/>
                <a:gd name="connsiteY6" fmla="*/ 25022 h 29014"/>
                <a:gd name="connsiteX7" fmla="*/ 16473 w 50797"/>
                <a:gd name="connsiteY7" fmla="*/ 23673 h 29014"/>
                <a:gd name="connsiteX8" fmla="*/ 16955 w 50797"/>
                <a:gd name="connsiteY8" fmla="*/ 22885 h 29014"/>
                <a:gd name="connsiteX9" fmla="*/ 16107 w 50797"/>
                <a:gd name="connsiteY9" fmla="*/ 22397 h 29014"/>
                <a:gd name="connsiteX10" fmla="*/ 15588 w 50797"/>
                <a:gd name="connsiteY10" fmla="*/ 20005 h 29014"/>
                <a:gd name="connsiteX11" fmla="*/ 16049 w 50797"/>
                <a:gd name="connsiteY11" fmla="*/ 18418 h 29014"/>
                <a:gd name="connsiteX12" fmla="*/ 13307 w 50797"/>
                <a:gd name="connsiteY12" fmla="*/ 14283 h 29014"/>
                <a:gd name="connsiteX13" fmla="*/ 10553 w 50797"/>
                <a:gd name="connsiteY13" fmla="*/ 12969 h 29014"/>
                <a:gd name="connsiteX14" fmla="*/ 271 w 50797"/>
                <a:gd name="connsiteY14" fmla="*/ 5313 h 29014"/>
                <a:gd name="connsiteX15" fmla="*/ 4364 w 50797"/>
                <a:gd name="connsiteY15" fmla="*/ 2465 h 29014"/>
                <a:gd name="connsiteX16" fmla="*/ 17859 w 50797"/>
                <a:gd name="connsiteY16" fmla="*/ 6729 h 29014"/>
                <a:gd name="connsiteX17" fmla="*/ 19274 w 50797"/>
                <a:gd name="connsiteY17" fmla="*/ 5503 h 29014"/>
                <a:gd name="connsiteX18" fmla="*/ 18428 w 50797"/>
                <a:gd name="connsiteY18" fmla="*/ 4443 h 29014"/>
                <a:gd name="connsiteX19" fmla="*/ 19064 w 50797"/>
                <a:gd name="connsiteY19" fmla="*/ 3466 h 29014"/>
                <a:gd name="connsiteX20" fmla="*/ 20216 w 50797"/>
                <a:gd name="connsiteY20" fmla="*/ 3654 h 29014"/>
                <a:gd name="connsiteX21" fmla="*/ 22896 w 50797"/>
                <a:gd name="connsiteY21" fmla="*/ 1194 h 29014"/>
                <a:gd name="connsiteX22" fmla="*/ 27716 w 50797"/>
                <a:gd name="connsiteY22" fmla="*/ 2 h 29014"/>
                <a:gd name="connsiteX23" fmla="*/ 31785 w 50797"/>
                <a:gd name="connsiteY23" fmla="*/ 1436 h 29014"/>
                <a:gd name="connsiteX24" fmla="*/ 31425 w 50797"/>
                <a:gd name="connsiteY24" fmla="*/ 2171 h 29014"/>
                <a:gd name="connsiteX25" fmla="*/ 33355 w 50797"/>
                <a:gd name="connsiteY25" fmla="*/ 2366 h 29014"/>
                <a:gd name="connsiteX26" fmla="*/ 34895 w 50797"/>
                <a:gd name="connsiteY26" fmla="*/ 1758 h 29014"/>
                <a:gd name="connsiteX27" fmla="*/ 35479 w 50797"/>
                <a:gd name="connsiteY27" fmla="*/ 2803 h 29014"/>
                <a:gd name="connsiteX28" fmla="*/ 37607 w 50797"/>
                <a:gd name="connsiteY28" fmla="*/ 3379 h 29014"/>
                <a:gd name="connsiteX29" fmla="*/ 38471 w 50797"/>
                <a:gd name="connsiteY29" fmla="*/ 2103 h 29014"/>
                <a:gd name="connsiteX30" fmla="*/ 39746 w 50797"/>
                <a:gd name="connsiteY30" fmla="*/ 2359 h 29014"/>
                <a:gd name="connsiteX31" fmla="*/ 39714 w 50797"/>
                <a:gd name="connsiteY31" fmla="*/ 3159 h 29014"/>
                <a:gd name="connsiteX32" fmla="*/ 39598 w 50797"/>
                <a:gd name="connsiteY32" fmla="*/ 5559 h 29014"/>
                <a:gd name="connsiteX33" fmla="*/ 42543 w 50797"/>
                <a:gd name="connsiteY33" fmla="*/ 5867 h 29014"/>
                <a:gd name="connsiteX34" fmla="*/ 45549 w 50797"/>
                <a:gd name="connsiteY34" fmla="*/ 4893 h 29014"/>
                <a:gd name="connsiteX35" fmla="*/ 47052 w 50797"/>
                <a:gd name="connsiteY35" fmla="*/ 8116 h 29014"/>
                <a:gd name="connsiteX36" fmla="*/ 48370 w 50797"/>
                <a:gd name="connsiteY36" fmla="*/ 8201 h 29014"/>
                <a:gd name="connsiteX37" fmla="*/ 48862 w 50797"/>
                <a:gd name="connsiteY37" fmla="*/ 8851 h 29014"/>
                <a:gd name="connsiteX38" fmla="*/ 48540 w 50797"/>
                <a:gd name="connsiteY38" fmla="*/ 9932 h 29014"/>
                <a:gd name="connsiteX39" fmla="*/ 49600 w 50797"/>
                <a:gd name="connsiteY39" fmla="*/ 11193 h 29014"/>
                <a:gd name="connsiteX40" fmla="*/ 49539 w 50797"/>
                <a:gd name="connsiteY40" fmla="*/ 12419 h 29014"/>
                <a:gd name="connsiteX41" fmla="*/ 50797 w 50797"/>
                <a:gd name="connsiteY41" fmla="*/ 13963 h 29014"/>
                <a:gd name="connsiteX42" fmla="*/ 49448 w 50797"/>
                <a:gd name="connsiteY42" fmla="*/ 14355 h 29014"/>
                <a:gd name="connsiteX43" fmla="*/ 48627 w 50797"/>
                <a:gd name="connsiteY43" fmla="*/ 14899 h 29014"/>
                <a:gd name="connsiteX44" fmla="*/ 48377 w 50797"/>
                <a:gd name="connsiteY44" fmla="*/ 16147 h 29014"/>
                <a:gd name="connsiteX45" fmla="*/ 49359 w 50797"/>
                <a:gd name="connsiteY45" fmla="*/ 18188 h 29014"/>
                <a:gd name="connsiteX46" fmla="*/ 48591 w 50797"/>
                <a:gd name="connsiteY46" fmla="*/ 18671 h 29014"/>
                <a:gd name="connsiteX47" fmla="*/ 46385 w 50797"/>
                <a:gd name="connsiteY47" fmla="*/ 18563 h 29014"/>
                <a:gd name="connsiteX48" fmla="*/ 46092 w 50797"/>
                <a:gd name="connsiteY48" fmla="*/ 19420 h 29014"/>
                <a:gd name="connsiteX49" fmla="*/ 43489 w 50797"/>
                <a:gd name="connsiteY49" fmla="*/ 19190 h 29014"/>
                <a:gd name="connsiteX50" fmla="*/ 42174 w 50797"/>
                <a:gd name="connsiteY50" fmla="*/ 23335 h 29014"/>
                <a:gd name="connsiteX51" fmla="*/ 38521 w 50797"/>
                <a:gd name="connsiteY51" fmla="*/ 24377 h 29014"/>
                <a:gd name="connsiteX52" fmla="*/ 36895 w 50797"/>
                <a:gd name="connsiteY52" fmla="*/ 25324 h 29014"/>
                <a:gd name="connsiteX53" fmla="*/ 33897 w 50797"/>
                <a:gd name="connsiteY53" fmla="*/ 26466 h 29014"/>
                <a:gd name="connsiteX54" fmla="*/ 32127 w 50797"/>
                <a:gd name="connsiteY54" fmla="*/ 27327 h 29014"/>
                <a:gd name="connsiteX55" fmla="*/ 30235 w 50797"/>
                <a:gd name="connsiteY55" fmla="*/ 28656 h 29014"/>
                <a:gd name="connsiteX56" fmla="*/ 27767 w 50797"/>
                <a:gd name="connsiteY56" fmla="*/ 28985 h 29014"/>
                <a:gd name="connsiteX57" fmla="*/ 26818 w 50797"/>
                <a:gd name="connsiteY57" fmla="*/ 28067 h 29014"/>
                <a:gd name="connsiteX0" fmla="*/ 27017 w 50996"/>
                <a:gd name="connsiteY0" fmla="*/ 28067 h 29014"/>
                <a:gd name="connsiteX1" fmla="*/ 26108 w 50996"/>
                <a:gd name="connsiteY1" fmla="*/ 25908 h 29014"/>
                <a:gd name="connsiteX2" fmla="*/ 22735 w 50996"/>
                <a:gd name="connsiteY2" fmla="*/ 25691 h 29014"/>
                <a:gd name="connsiteX3" fmla="*/ 22845 w 50996"/>
                <a:gd name="connsiteY3" fmla="*/ 26980 h 29014"/>
                <a:gd name="connsiteX4" fmla="*/ 21006 w 50996"/>
                <a:gd name="connsiteY4" fmla="*/ 27369 h 29014"/>
                <a:gd name="connsiteX5" fmla="*/ 19726 w 50996"/>
                <a:gd name="connsiteY5" fmla="*/ 26477 h 29014"/>
                <a:gd name="connsiteX6" fmla="*/ 18343 w 50996"/>
                <a:gd name="connsiteY6" fmla="*/ 25022 h 29014"/>
                <a:gd name="connsiteX7" fmla="*/ 16672 w 50996"/>
                <a:gd name="connsiteY7" fmla="*/ 23673 h 29014"/>
                <a:gd name="connsiteX8" fmla="*/ 17154 w 50996"/>
                <a:gd name="connsiteY8" fmla="*/ 22885 h 29014"/>
                <a:gd name="connsiteX9" fmla="*/ 16306 w 50996"/>
                <a:gd name="connsiteY9" fmla="*/ 22397 h 29014"/>
                <a:gd name="connsiteX10" fmla="*/ 15787 w 50996"/>
                <a:gd name="connsiteY10" fmla="*/ 20005 h 29014"/>
                <a:gd name="connsiteX11" fmla="*/ 16248 w 50996"/>
                <a:gd name="connsiteY11" fmla="*/ 18418 h 29014"/>
                <a:gd name="connsiteX12" fmla="*/ 13506 w 50996"/>
                <a:gd name="connsiteY12" fmla="*/ 14283 h 29014"/>
                <a:gd name="connsiteX13" fmla="*/ 10752 w 50996"/>
                <a:gd name="connsiteY13" fmla="*/ 12969 h 29014"/>
                <a:gd name="connsiteX14" fmla="*/ 470 w 50996"/>
                <a:gd name="connsiteY14" fmla="*/ 5313 h 29014"/>
                <a:gd name="connsiteX15" fmla="*/ 2022 w 50996"/>
                <a:gd name="connsiteY15" fmla="*/ 1359 h 29014"/>
                <a:gd name="connsiteX16" fmla="*/ 4563 w 50996"/>
                <a:gd name="connsiteY16" fmla="*/ 2465 h 29014"/>
                <a:gd name="connsiteX17" fmla="*/ 18058 w 50996"/>
                <a:gd name="connsiteY17" fmla="*/ 6729 h 29014"/>
                <a:gd name="connsiteX18" fmla="*/ 19473 w 50996"/>
                <a:gd name="connsiteY18" fmla="*/ 5503 h 29014"/>
                <a:gd name="connsiteX19" fmla="*/ 18627 w 50996"/>
                <a:gd name="connsiteY19" fmla="*/ 4443 h 29014"/>
                <a:gd name="connsiteX20" fmla="*/ 19263 w 50996"/>
                <a:gd name="connsiteY20" fmla="*/ 3466 h 29014"/>
                <a:gd name="connsiteX21" fmla="*/ 20415 w 50996"/>
                <a:gd name="connsiteY21" fmla="*/ 3654 h 29014"/>
                <a:gd name="connsiteX22" fmla="*/ 23095 w 50996"/>
                <a:gd name="connsiteY22" fmla="*/ 1194 h 29014"/>
                <a:gd name="connsiteX23" fmla="*/ 27915 w 50996"/>
                <a:gd name="connsiteY23" fmla="*/ 2 h 29014"/>
                <a:gd name="connsiteX24" fmla="*/ 31984 w 50996"/>
                <a:gd name="connsiteY24" fmla="*/ 1436 h 29014"/>
                <a:gd name="connsiteX25" fmla="*/ 31624 w 50996"/>
                <a:gd name="connsiteY25" fmla="*/ 2171 h 29014"/>
                <a:gd name="connsiteX26" fmla="*/ 33554 w 50996"/>
                <a:gd name="connsiteY26" fmla="*/ 2366 h 29014"/>
                <a:gd name="connsiteX27" fmla="*/ 35094 w 50996"/>
                <a:gd name="connsiteY27" fmla="*/ 1758 h 29014"/>
                <a:gd name="connsiteX28" fmla="*/ 35678 w 50996"/>
                <a:gd name="connsiteY28" fmla="*/ 2803 h 29014"/>
                <a:gd name="connsiteX29" fmla="*/ 37806 w 50996"/>
                <a:gd name="connsiteY29" fmla="*/ 3379 h 29014"/>
                <a:gd name="connsiteX30" fmla="*/ 38670 w 50996"/>
                <a:gd name="connsiteY30" fmla="*/ 2103 h 29014"/>
                <a:gd name="connsiteX31" fmla="*/ 39945 w 50996"/>
                <a:gd name="connsiteY31" fmla="*/ 2359 h 29014"/>
                <a:gd name="connsiteX32" fmla="*/ 39913 w 50996"/>
                <a:gd name="connsiteY32" fmla="*/ 3159 h 29014"/>
                <a:gd name="connsiteX33" fmla="*/ 39797 w 50996"/>
                <a:gd name="connsiteY33" fmla="*/ 5559 h 29014"/>
                <a:gd name="connsiteX34" fmla="*/ 42742 w 50996"/>
                <a:gd name="connsiteY34" fmla="*/ 5867 h 29014"/>
                <a:gd name="connsiteX35" fmla="*/ 45748 w 50996"/>
                <a:gd name="connsiteY35" fmla="*/ 4893 h 29014"/>
                <a:gd name="connsiteX36" fmla="*/ 47251 w 50996"/>
                <a:gd name="connsiteY36" fmla="*/ 8116 h 29014"/>
                <a:gd name="connsiteX37" fmla="*/ 48569 w 50996"/>
                <a:gd name="connsiteY37" fmla="*/ 8201 h 29014"/>
                <a:gd name="connsiteX38" fmla="*/ 49061 w 50996"/>
                <a:gd name="connsiteY38" fmla="*/ 8851 h 29014"/>
                <a:gd name="connsiteX39" fmla="*/ 48739 w 50996"/>
                <a:gd name="connsiteY39" fmla="*/ 9932 h 29014"/>
                <a:gd name="connsiteX40" fmla="*/ 49799 w 50996"/>
                <a:gd name="connsiteY40" fmla="*/ 11193 h 29014"/>
                <a:gd name="connsiteX41" fmla="*/ 49738 w 50996"/>
                <a:gd name="connsiteY41" fmla="*/ 12419 h 29014"/>
                <a:gd name="connsiteX42" fmla="*/ 50996 w 50996"/>
                <a:gd name="connsiteY42" fmla="*/ 13963 h 29014"/>
                <a:gd name="connsiteX43" fmla="*/ 49647 w 50996"/>
                <a:gd name="connsiteY43" fmla="*/ 14355 h 29014"/>
                <a:gd name="connsiteX44" fmla="*/ 48826 w 50996"/>
                <a:gd name="connsiteY44" fmla="*/ 14899 h 29014"/>
                <a:gd name="connsiteX45" fmla="*/ 48576 w 50996"/>
                <a:gd name="connsiteY45" fmla="*/ 16147 h 29014"/>
                <a:gd name="connsiteX46" fmla="*/ 49558 w 50996"/>
                <a:gd name="connsiteY46" fmla="*/ 18188 h 29014"/>
                <a:gd name="connsiteX47" fmla="*/ 48790 w 50996"/>
                <a:gd name="connsiteY47" fmla="*/ 18671 h 29014"/>
                <a:gd name="connsiteX48" fmla="*/ 46584 w 50996"/>
                <a:gd name="connsiteY48" fmla="*/ 18563 h 29014"/>
                <a:gd name="connsiteX49" fmla="*/ 46291 w 50996"/>
                <a:gd name="connsiteY49" fmla="*/ 19420 h 29014"/>
                <a:gd name="connsiteX50" fmla="*/ 43688 w 50996"/>
                <a:gd name="connsiteY50" fmla="*/ 19190 h 29014"/>
                <a:gd name="connsiteX51" fmla="*/ 42373 w 50996"/>
                <a:gd name="connsiteY51" fmla="*/ 23335 h 29014"/>
                <a:gd name="connsiteX52" fmla="*/ 38720 w 50996"/>
                <a:gd name="connsiteY52" fmla="*/ 24377 h 29014"/>
                <a:gd name="connsiteX53" fmla="*/ 37094 w 50996"/>
                <a:gd name="connsiteY53" fmla="*/ 25324 h 29014"/>
                <a:gd name="connsiteX54" fmla="*/ 34096 w 50996"/>
                <a:gd name="connsiteY54" fmla="*/ 26466 h 29014"/>
                <a:gd name="connsiteX55" fmla="*/ 32326 w 50996"/>
                <a:gd name="connsiteY55" fmla="*/ 27327 h 29014"/>
                <a:gd name="connsiteX56" fmla="*/ 30434 w 50996"/>
                <a:gd name="connsiteY56" fmla="*/ 28656 h 29014"/>
                <a:gd name="connsiteX57" fmla="*/ 27966 w 50996"/>
                <a:gd name="connsiteY57" fmla="*/ 28985 h 29014"/>
                <a:gd name="connsiteX58" fmla="*/ 27017 w 50996"/>
                <a:gd name="connsiteY58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9702 w 52640"/>
                <a:gd name="connsiteY18" fmla="*/ 6729 h 29014"/>
                <a:gd name="connsiteX19" fmla="*/ 21117 w 52640"/>
                <a:gd name="connsiteY19" fmla="*/ 5503 h 29014"/>
                <a:gd name="connsiteX20" fmla="*/ 20271 w 52640"/>
                <a:gd name="connsiteY20" fmla="*/ 4443 h 29014"/>
                <a:gd name="connsiteX21" fmla="*/ 20907 w 52640"/>
                <a:gd name="connsiteY21" fmla="*/ 3466 h 29014"/>
                <a:gd name="connsiteX22" fmla="*/ 22059 w 52640"/>
                <a:gd name="connsiteY22" fmla="*/ 3654 h 29014"/>
                <a:gd name="connsiteX23" fmla="*/ 24739 w 52640"/>
                <a:gd name="connsiteY23" fmla="*/ 1194 h 29014"/>
                <a:gd name="connsiteX24" fmla="*/ 29559 w 52640"/>
                <a:gd name="connsiteY24" fmla="*/ 2 h 29014"/>
                <a:gd name="connsiteX25" fmla="*/ 33628 w 52640"/>
                <a:gd name="connsiteY25" fmla="*/ 1436 h 29014"/>
                <a:gd name="connsiteX26" fmla="*/ 33268 w 52640"/>
                <a:gd name="connsiteY26" fmla="*/ 2171 h 29014"/>
                <a:gd name="connsiteX27" fmla="*/ 35198 w 52640"/>
                <a:gd name="connsiteY27" fmla="*/ 2366 h 29014"/>
                <a:gd name="connsiteX28" fmla="*/ 36738 w 52640"/>
                <a:gd name="connsiteY28" fmla="*/ 1758 h 29014"/>
                <a:gd name="connsiteX29" fmla="*/ 37322 w 52640"/>
                <a:gd name="connsiteY29" fmla="*/ 2803 h 29014"/>
                <a:gd name="connsiteX30" fmla="*/ 39450 w 52640"/>
                <a:gd name="connsiteY30" fmla="*/ 3379 h 29014"/>
                <a:gd name="connsiteX31" fmla="*/ 40314 w 52640"/>
                <a:gd name="connsiteY31" fmla="*/ 2103 h 29014"/>
                <a:gd name="connsiteX32" fmla="*/ 41589 w 52640"/>
                <a:gd name="connsiteY32" fmla="*/ 2359 h 29014"/>
                <a:gd name="connsiteX33" fmla="*/ 41557 w 52640"/>
                <a:gd name="connsiteY33" fmla="*/ 3159 h 29014"/>
                <a:gd name="connsiteX34" fmla="*/ 41441 w 52640"/>
                <a:gd name="connsiteY34" fmla="*/ 5559 h 29014"/>
                <a:gd name="connsiteX35" fmla="*/ 44386 w 52640"/>
                <a:gd name="connsiteY35" fmla="*/ 5867 h 29014"/>
                <a:gd name="connsiteX36" fmla="*/ 47392 w 52640"/>
                <a:gd name="connsiteY36" fmla="*/ 4893 h 29014"/>
                <a:gd name="connsiteX37" fmla="*/ 48895 w 52640"/>
                <a:gd name="connsiteY37" fmla="*/ 8116 h 29014"/>
                <a:gd name="connsiteX38" fmla="*/ 50213 w 52640"/>
                <a:gd name="connsiteY38" fmla="*/ 8201 h 29014"/>
                <a:gd name="connsiteX39" fmla="*/ 50705 w 52640"/>
                <a:gd name="connsiteY39" fmla="*/ 8851 h 29014"/>
                <a:gd name="connsiteX40" fmla="*/ 50383 w 52640"/>
                <a:gd name="connsiteY40" fmla="*/ 9932 h 29014"/>
                <a:gd name="connsiteX41" fmla="*/ 51443 w 52640"/>
                <a:gd name="connsiteY41" fmla="*/ 11193 h 29014"/>
                <a:gd name="connsiteX42" fmla="*/ 51382 w 52640"/>
                <a:gd name="connsiteY42" fmla="*/ 12419 h 29014"/>
                <a:gd name="connsiteX43" fmla="*/ 52640 w 52640"/>
                <a:gd name="connsiteY43" fmla="*/ 13963 h 29014"/>
                <a:gd name="connsiteX44" fmla="*/ 51291 w 52640"/>
                <a:gd name="connsiteY44" fmla="*/ 14355 h 29014"/>
                <a:gd name="connsiteX45" fmla="*/ 50470 w 52640"/>
                <a:gd name="connsiteY45" fmla="*/ 14899 h 29014"/>
                <a:gd name="connsiteX46" fmla="*/ 50220 w 52640"/>
                <a:gd name="connsiteY46" fmla="*/ 16147 h 29014"/>
                <a:gd name="connsiteX47" fmla="*/ 51202 w 52640"/>
                <a:gd name="connsiteY47" fmla="*/ 18188 h 29014"/>
                <a:gd name="connsiteX48" fmla="*/ 50434 w 52640"/>
                <a:gd name="connsiteY48" fmla="*/ 18671 h 29014"/>
                <a:gd name="connsiteX49" fmla="*/ 48228 w 52640"/>
                <a:gd name="connsiteY49" fmla="*/ 18563 h 29014"/>
                <a:gd name="connsiteX50" fmla="*/ 47935 w 52640"/>
                <a:gd name="connsiteY50" fmla="*/ 19420 h 29014"/>
                <a:gd name="connsiteX51" fmla="*/ 45332 w 52640"/>
                <a:gd name="connsiteY51" fmla="*/ 19190 h 29014"/>
                <a:gd name="connsiteX52" fmla="*/ 44017 w 52640"/>
                <a:gd name="connsiteY52" fmla="*/ 23335 h 29014"/>
                <a:gd name="connsiteX53" fmla="*/ 40364 w 52640"/>
                <a:gd name="connsiteY53" fmla="*/ 24377 h 29014"/>
                <a:gd name="connsiteX54" fmla="*/ 38738 w 52640"/>
                <a:gd name="connsiteY54" fmla="*/ 25324 h 29014"/>
                <a:gd name="connsiteX55" fmla="*/ 35740 w 52640"/>
                <a:gd name="connsiteY55" fmla="*/ 26466 h 29014"/>
                <a:gd name="connsiteX56" fmla="*/ 33970 w 52640"/>
                <a:gd name="connsiteY56" fmla="*/ 27327 h 29014"/>
                <a:gd name="connsiteX57" fmla="*/ 32078 w 52640"/>
                <a:gd name="connsiteY57" fmla="*/ 28656 h 29014"/>
                <a:gd name="connsiteX58" fmla="*/ 29610 w 52640"/>
                <a:gd name="connsiteY58" fmla="*/ 28985 h 29014"/>
                <a:gd name="connsiteX59" fmla="*/ 28661 w 52640"/>
                <a:gd name="connsiteY59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9702 w 52640"/>
                <a:gd name="connsiteY19" fmla="*/ 6729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11175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21117 w 52640"/>
                <a:gd name="connsiteY20" fmla="*/ 5503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271 w 52640"/>
                <a:gd name="connsiteY21" fmla="*/ 4443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067 h 29014"/>
                <a:gd name="connsiteX1" fmla="*/ 27752 w 52640"/>
                <a:gd name="connsiteY1" fmla="*/ 25908 h 29014"/>
                <a:gd name="connsiteX2" fmla="*/ 24379 w 52640"/>
                <a:gd name="connsiteY2" fmla="*/ 25691 h 29014"/>
                <a:gd name="connsiteX3" fmla="*/ 24489 w 52640"/>
                <a:gd name="connsiteY3" fmla="*/ 26980 h 29014"/>
                <a:gd name="connsiteX4" fmla="*/ 22650 w 52640"/>
                <a:gd name="connsiteY4" fmla="*/ 27369 h 29014"/>
                <a:gd name="connsiteX5" fmla="*/ 21370 w 52640"/>
                <a:gd name="connsiteY5" fmla="*/ 26477 h 29014"/>
                <a:gd name="connsiteX6" fmla="*/ 19987 w 52640"/>
                <a:gd name="connsiteY6" fmla="*/ 25022 h 29014"/>
                <a:gd name="connsiteX7" fmla="*/ 18316 w 52640"/>
                <a:gd name="connsiteY7" fmla="*/ 23673 h 29014"/>
                <a:gd name="connsiteX8" fmla="*/ 18798 w 52640"/>
                <a:gd name="connsiteY8" fmla="*/ 22885 h 29014"/>
                <a:gd name="connsiteX9" fmla="*/ 17950 w 52640"/>
                <a:gd name="connsiteY9" fmla="*/ 22397 h 29014"/>
                <a:gd name="connsiteX10" fmla="*/ 17431 w 52640"/>
                <a:gd name="connsiteY10" fmla="*/ 20005 h 29014"/>
                <a:gd name="connsiteX11" fmla="*/ 17892 w 52640"/>
                <a:gd name="connsiteY11" fmla="*/ 18418 h 29014"/>
                <a:gd name="connsiteX12" fmla="*/ 15150 w 52640"/>
                <a:gd name="connsiteY12" fmla="*/ 14283 h 29014"/>
                <a:gd name="connsiteX13" fmla="*/ 12396 w 52640"/>
                <a:gd name="connsiteY13" fmla="*/ 12969 h 29014"/>
                <a:gd name="connsiteX14" fmla="*/ 2114 w 52640"/>
                <a:gd name="connsiteY14" fmla="*/ 5313 h 29014"/>
                <a:gd name="connsiteX15" fmla="*/ 85 w 52640"/>
                <a:gd name="connsiteY15" fmla="*/ 3846 h 29014"/>
                <a:gd name="connsiteX16" fmla="*/ 3666 w 52640"/>
                <a:gd name="connsiteY16" fmla="*/ 1359 h 29014"/>
                <a:gd name="connsiteX17" fmla="*/ 6207 w 52640"/>
                <a:gd name="connsiteY17" fmla="*/ 2465 h 29014"/>
                <a:gd name="connsiteX18" fmla="*/ 9327 w 52640"/>
                <a:gd name="connsiteY18" fmla="*/ 2557 h 29014"/>
                <a:gd name="connsiteX19" fmla="*/ 13233 w 52640"/>
                <a:gd name="connsiteY19" fmla="*/ 281 h 29014"/>
                <a:gd name="connsiteX20" fmla="*/ 17882 w 52640"/>
                <a:gd name="connsiteY20" fmla="*/ 528 h 29014"/>
                <a:gd name="connsiteX21" fmla="*/ 20502 w 52640"/>
                <a:gd name="connsiteY21" fmla="*/ 298 h 29014"/>
                <a:gd name="connsiteX22" fmla="*/ 20907 w 52640"/>
                <a:gd name="connsiteY22" fmla="*/ 3466 h 29014"/>
                <a:gd name="connsiteX23" fmla="*/ 22059 w 52640"/>
                <a:gd name="connsiteY23" fmla="*/ 3654 h 29014"/>
                <a:gd name="connsiteX24" fmla="*/ 24739 w 52640"/>
                <a:gd name="connsiteY24" fmla="*/ 1194 h 29014"/>
                <a:gd name="connsiteX25" fmla="*/ 29559 w 52640"/>
                <a:gd name="connsiteY25" fmla="*/ 2 h 29014"/>
                <a:gd name="connsiteX26" fmla="*/ 33628 w 52640"/>
                <a:gd name="connsiteY26" fmla="*/ 1436 h 29014"/>
                <a:gd name="connsiteX27" fmla="*/ 33268 w 52640"/>
                <a:gd name="connsiteY27" fmla="*/ 2171 h 29014"/>
                <a:gd name="connsiteX28" fmla="*/ 35198 w 52640"/>
                <a:gd name="connsiteY28" fmla="*/ 2366 h 29014"/>
                <a:gd name="connsiteX29" fmla="*/ 36738 w 52640"/>
                <a:gd name="connsiteY29" fmla="*/ 1758 h 29014"/>
                <a:gd name="connsiteX30" fmla="*/ 37322 w 52640"/>
                <a:gd name="connsiteY30" fmla="*/ 2803 h 29014"/>
                <a:gd name="connsiteX31" fmla="*/ 39450 w 52640"/>
                <a:gd name="connsiteY31" fmla="*/ 3379 h 29014"/>
                <a:gd name="connsiteX32" fmla="*/ 40314 w 52640"/>
                <a:gd name="connsiteY32" fmla="*/ 2103 h 29014"/>
                <a:gd name="connsiteX33" fmla="*/ 41589 w 52640"/>
                <a:gd name="connsiteY33" fmla="*/ 2359 h 29014"/>
                <a:gd name="connsiteX34" fmla="*/ 41557 w 52640"/>
                <a:gd name="connsiteY34" fmla="*/ 3159 h 29014"/>
                <a:gd name="connsiteX35" fmla="*/ 41441 w 52640"/>
                <a:gd name="connsiteY35" fmla="*/ 5559 h 29014"/>
                <a:gd name="connsiteX36" fmla="*/ 44386 w 52640"/>
                <a:gd name="connsiteY36" fmla="*/ 5867 h 29014"/>
                <a:gd name="connsiteX37" fmla="*/ 47392 w 52640"/>
                <a:gd name="connsiteY37" fmla="*/ 4893 h 29014"/>
                <a:gd name="connsiteX38" fmla="*/ 48895 w 52640"/>
                <a:gd name="connsiteY38" fmla="*/ 8116 h 29014"/>
                <a:gd name="connsiteX39" fmla="*/ 50213 w 52640"/>
                <a:gd name="connsiteY39" fmla="*/ 8201 h 29014"/>
                <a:gd name="connsiteX40" fmla="*/ 50705 w 52640"/>
                <a:gd name="connsiteY40" fmla="*/ 8851 h 29014"/>
                <a:gd name="connsiteX41" fmla="*/ 50383 w 52640"/>
                <a:gd name="connsiteY41" fmla="*/ 9932 h 29014"/>
                <a:gd name="connsiteX42" fmla="*/ 51443 w 52640"/>
                <a:gd name="connsiteY42" fmla="*/ 11193 h 29014"/>
                <a:gd name="connsiteX43" fmla="*/ 51382 w 52640"/>
                <a:gd name="connsiteY43" fmla="*/ 12419 h 29014"/>
                <a:gd name="connsiteX44" fmla="*/ 52640 w 52640"/>
                <a:gd name="connsiteY44" fmla="*/ 13963 h 29014"/>
                <a:gd name="connsiteX45" fmla="*/ 51291 w 52640"/>
                <a:gd name="connsiteY45" fmla="*/ 14355 h 29014"/>
                <a:gd name="connsiteX46" fmla="*/ 50470 w 52640"/>
                <a:gd name="connsiteY46" fmla="*/ 14899 h 29014"/>
                <a:gd name="connsiteX47" fmla="*/ 50220 w 52640"/>
                <a:gd name="connsiteY47" fmla="*/ 16147 h 29014"/>
                <a:gd name="connsiteX48" fmla="*/ 51202 w 52640"/>
                <a:gd name="connsiteY48" fmla="*/ 18188 h 29014"/>
                <a:gd name="connsiteX49" fmla="*/ 50434 w 52640"/>
                <a:gd name="connsiteY49" fmla="*/ 18671 h 29014"/>
                <a:gd name="connsiteX50" fmla="*/ 48228 w 52640"/>
                <a:gd name="connsiteY50" fmla="*/ 18563 h 29014"/>
                <a:gd name="connsiteX51" fmla="*/ 47935 w 52640"/>
                <a:gd name="connsiteY51" fmla="*/ 19420 h 29014"/>
                <a:gd name="connsiteX52" fmla="*/ 45332 w 52640"/>
                <a:gd name="connsiteY52" fmla="*/ 19190 h 29014"/>
                <a:gd name="connsiteX53" fmla="*/ 44017 w 52640"/>
                <a:gd name="connsiteY53" fmla="*/ 23335 h 29014"/>
                <a:gd name="connsiteX54" fmla="*/ 40364 w 52640"/>
                <a:gd name="connsiteY54" fmla="*/ 24377 h 29014"/>
                <a:gd name="connsiteX55" fmla="*/ 38738 w 52640"/>
                <a:gd name="connsiteY55" fmla="*/ 25324 h 29014"/>
                <a:gd name="connsiteX56" fmla="*/ 35740 w 52640"/>
                <a:gd name="connsiteY56" fmla="*/ 26466 h 29014"/>
                <a:gd name="connsiteX57" fmla="*/ 33970 w 52640"/>
                <a:gd name="connsiteY57" fmla="*/ 27327 h 29014"/>
                <a:gd name="connsiteX58" fmla="*/ 32078 w 52640"/>
                <a:gd name="connsiteY58" fmla="*/ 28656 h 29014"/>
                <a:gd name="connsiteX59" fmla="*/ 29610 w 52640"/>
                <a:gd name="connsiteY59" fmla="*/ 28985 h 29014"/>
                <a:gd name="connsiteX60" fmla="*/ 28661 w 52640"/>
                <a:gd name="connsiteY60" fmla="*/ 28067 h 29014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0907 w 52640"/>
                <a:gd name="connsiteY22" fmla="*/ 3585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8186 h 29133"/>
                <a:gd name="connsiteX1" fmla="*/ 27752 w 52640"/>
                <a:gd name="connsiteY1" fmla="*/ 26027 h 29133"/>
                <a:gd name="connsiteX2" fmla="*/ 24379 w 52640"/>
                <a:gd name="connsiteY2" fmla="*/ 25810 h 29133"/>
                <a:gd name="connsiteX3" fmla="*/ 24489 w 52640"/>
                <a:gd name="connsiteY3" fmla="*/ 27099 h 29133"/>
                <a:gd name="connsiteX4" fmla="*/ 22650 w 52640"/>
                <a:gd name="connsiteY4" fmla="*/ 27488 h 29133"/>
                <a:gd name="connsiteX5" fmla="*/ 21370 w 52640"/>
                <a:gd name="connsiteY5" fmla="*/ 26596 h 29133"/>
                <a:gd name="connsiteX6" fmla="*/ 19987 w 52640"/>
                <a:gd name="connsiteY6" fmla="*/ 25141 h 29133"/>
                <a:gd name="connsiteX7" fmla="*/ 18316 w 52640"/>
                <a:gd name="connsiteY7" fmla="*/ 23792 h 29133"/>
                <a:gd name="connsiteX8" fmla="*/ 18798 w 52640"/>
                <a:gd name="connsiteY8" fmla="*/ 23004 h 29133"/>
                <a:gd name="connsiteX9" fmla="*/ 17950 w 52640"/>
                <a:gd name="connsiteY9" fmla="*/ 22516 h 29133"/>
                <a:gd name="connsiteX10" fmla="*/ 17431 w 52640"/>
                <a:gd name="connsiteY10" fmla="*/ 20124 h 29133"/>
                <a:gd name="connsiteX11" fmla="*/ 17892 w 52640"/>
                <a:gd name="connsiteY11" fmla="*/ 18537 h 29133"/>
                <a:gd name="connsiteX12" fmla="*/ 15150 w 52640"/>
                <a:gd name="connsiteY12" fmla="*/ 14402 h 29133"/>
                <a:gd name="connsiteX13" fmla="*/ 12396 w 52640"/>
                <a:gd name="connsiteY13" fmla="*/ 13088 h 29133"/>
                <a:gd name="connsiteX14" fmla="*/ 2114 w 52640"/>
                <a:gd name="connsiteY14" fmla="*/ 5432 h 29133"/>
                <a:gd name="connsiteX15" fmla="*/ 85 w 52640"/>
                <a:gd name="connsiteY15" fmla="*/ 3965 h 29133"/>
                <a:gd name="connsiteX16" fmla="*/ 3666 w 52640"/>
                <a:gd name="connsiteY16" fmla="*/ 1478 h 29133"/>
                <a:gd name="connsiteX17" fmla="*/ 6207 w 52640"/>
                <a:gd name="connsiteY17" fmla="*/ 2584 h 29133"/>
                <a:gd name="connsiteX18" fmla="*/ 9327 w 52640"/>
                <a:gd name="connsiteY18" fmla="*/ 2676 h 29133"/>
                <a:gd name="connsiteX19" fmla="*/ 13233 w 52640"/>
                <a:gd name="connsiteY19" fmla="*/ 400 h 29133"/>
                <a:gd name="connsiteX20" fmla="*/ 17420 w 52640"/>
                <a:gd name="connsiteY20" fmla="*/ 2 h 29133"/>
                <a:gd name="connsiteX21" fmla="*/ 20502 w 52640"/>
                <a:gd name="connsiteY21" fmla="*/ 417 h 29133"/>
                <a:gd name="connsiteX22" fmla="*/ 22871 w 52640"/>
                <a:gd name="connsiteY22" fmla="*/ 1558 h 29133"/>
                <a:gd name="connsiteX23" fmla="*/ 22059 w 52640"/>
                <a:gd name="connsiteY23" fmla="*/ 3773 h 29133"/>
                <a:gd name="connsiteX24" fmla="*/ 24739 w 52640"/>
                <a:gd name="connsiteY24" fmla="*/ 1313 h 29133"/>
                <a:gd name="connsiteX25" fmla="*/ 29559 w 52640"/>
                <a:gd name="connsiteY25" fmla="*/ 121 h 29133"/>
                <a:gd name="connsiteX26" fmla="*/ 33628 w 52640"/>
                <a:gd name="connsiteY26" fmla="*/ 1555 h 29133"/>
                <a:gd name="connsiteX27" fmla="*/ 33268 w 52640"/>
                <a:gd name="connsiteY27" fmla="*/ 2290 h 29133"/>
                <a:gd name="connsiteX28" fmla="*/ 35198 w 52640"/>
                <a:gd name="connsiteY28" fmla="*/ 2485 h 29133"/>
                <a:gd name="connsiteX29" fmla="*/ 36738 w 52640"/>
                <a:gd name="connsiteY29" fmla="*/ 1877 h 29133"/>
                <a:gd name="connsiteX30" fmla="*/ 37322 w 52640"/>
                <a:gd name="connsiteY30" fmla="*/ 2922 h 29133"/>
                <a:gd name="connsiteX31" fmla="*/ 39450 w 52640"/>
                <a:gd name="connsiteY31" fmla="*/ 3498 h 29133"/>
                <a:gd name="connsiteX32" fmla="*/ 40314 w 52640"/>
                <a:gd name="connsiteY32" fmla="*/ 2222 h 29133"/>
                <a:gd name="connsiteX33" fmla="*/ 41589 w 52640"/>
                <a:gd name="connsiteY33" fmla="*/ 2478 h 29133"/>
                <a:gd name="connsiteX34" fmla="*/ 41557 w 52640"/>
                <a:gd name="connsiteY34" fmla="*/ 3278 h 29133"/>
                <a:gd name="connsiteX35" fmla="*/ 41441 w 52640"/>
                <a:gd name="connsiteY35" fmla="*/ 5678 h 29133"/>
                <a:gd name="connsiteX36" fmla="*/ 44386 w 52640"/>
                <a:gd name="connsiteY36" fmla="*/ 5986 h 29133"/>
                <a:gd name="connsiteX37" fmla="*/ 47392 w 52640"/>
                <a:gd name="connsiteY37" fmla="*/ 5012 h 29133"/>
                <a:gd name="connsiteX38" fmla="*/ 48895 w 52640"/>
                <a:gd name="connsiteY38" fmla="*/ 8235 h 29133"/>
                <a:gd name="connsiteX39" fmla="*/ 50213 w 52640"/>
                <a:gd name="connsiteY39" fmla="*/ 8320 h 29133"/>
                <a:gd name="connsiteX40" fmla="*/ 50705 w 52640"/>
                <a:gd name="connsiteY40" fmla="*/ 8970 h 29133"/>
                <a:gd name="connsiteX41" fmla="*/ 50383 w 52640"/>
                <a:gd name="connsiteY41" fmla="*/ 10051 h 29133"/>
                <a:gd name="connsiteX42" fmla="*/ 51443 w 52640"/>
                <a:gd name="connsiteY42" fmla="*/ 11312 h 29133"/>
                <a:gd name="connsiteX43" fmla="*/ 51382 w 52640"/>
                <a:gd name="connsiteY43" fmla="*/ 12538 h 29133"/>
                <a:gd name="connsiteX44" fmla="*/ 52640 w 52640"/>
                <a:gd name="connsiteY44" fmla="*/ 14082 h 29133"/>
                <a:gd name="connsiteX45" fmla="*/ 51291 w 52640"/>
                <a:gd name="connsiteY45" fmla="*/ 14474 h 29133"/>
                <a:gd name="connsiteX46" fmla="*/ 50470 w 52640"/>
                <a:gd name="connsiteY46" fmla="*/ 15018 h 29133"/>
                <a:gd name="connsiteX47" fmla="*/ 50220 w 52640"/>
                <a:gd name="connsiteY47" fmla="*/ 16266 h 29133"/>
                <a:gd name="connsiteX48" fmla="*/ 51202 w 52640"/>
                <a:gd name="connsiteY48" fmla="*/ 18307 h 29133"/>
                <a:gd name="connsiteX49" fmla="*/ 50434 w 52640"/>
                <a:gd name="connsiteY49" fmla="*/ 18790 h 29133"/>
                <a:gd name="connsiteX50" fmla="*/ 48228 w 52640"/>
                <a:gd name="connsiteY50" fmla="*/ 18682 h 29133"/>
                <a:gd name="connsiteX51" fmla="*/ 47935 w 52640"/>
                <a:gd name="connsiteY51" fmla="*/ 19539 h 29133"/>
                <a:gd name="connsiteX52" fmla="*/ 45332 w 52640"/>
                <a:gd name="connsiteY52" fmla="*/ 19309 h 29133"/>
                <a:gd name="connsiteX53" fmla="*/ 44017 w 52640"/>
                <a:gd name="connsiteY53" fmla="*/ 23454 h 29133"/>
                <a:gd name="connsiteX54" fmla="*/ 40364 w 52640"/>
                <a:gd name="connsiteY54" fmla="*/ 24496 h 29133"/>
                <a:gd name="connsiteX55" fmla="*/ 38738 w 52640"/>
                <a:gd name="connsiteY55" fmla="*/ 25443 h 29133"/>
                <a:gd name="connsiteX56" fmla="*/ 35740 w 52640"/>
                <a:gd name="connsiteY56" fmla="*/ 26585 h 29133"/>
                <a:gd name="connsiteX57" fmla="*/ 33970 w 52640"/>
                <a:gd name="connsiteY57" fmla="*/ 27446 h 29133"/>
                <a:gd name="connsiteX58" fmla="*/ 32078 w 52640"/>
                <a:gd name="connsiteY58" fmla="*/ 28775 h 29133"/>
                <a:gd name="connsiteX59" fmla="*/ 29610 w 52640"/>
                <a:gd name="connsiteY59" fmla="*/ 29104 h 29133"/>
                <a:gd name="connsiteX60" fmla="*/ 28661 w 52640"/>
                <a:gd name="connsiteY60" fmla="*/ 28186 h 29133"/>
                <a:gd name="connsiteX0" fmla="*/ 28661 w 52640"/>
                <a:gd name="connsiteY0" fmla="*/ 29815 h 30762"/>
                <a:gd name="connsiteX1" fmla="*/ 27752 w 52640"/>
                <a:gd name="connsiteY1" fmla="*/ 27656 h 30762"/>
                <a:gd name="connsiteX2" fmla="*/ 24379 w 52640"/>
                <a:gd name="connsiteY2" fmla="*/ 27439 h 30762"/>
                <a:gd name="connsiteX3" fmla="*/ 24489 w 52640"/>
                <a:gd name="connsiteY3" fmla="*/ 28728 h 30762"/>
                <a:gd name="connsiteX4" fmla="*/ 22650 w 52640"/>
                <a:gd name="connsiteY4" fmla="*/ 29117 h 30762"/>
                <a:gd name="connsiteX5" fmla="*/ 21370 w 52640"/>
                <a:gd name="connsiteY5" fmla="*/ 28225 h 30762"/>
                <a:gd name="connsiteX6" fmla="*/ 19987 w 52640"/>
                <a:gd name="connsiteY6" fmla="*/ 26770 h 30762"/>
                <a:gd name="connsiteX7" fmla="*/ 18316 w 52640"/>
                <a:gd name="connsiteY7" fmla="*/ 25421 h 30762"/>
                <a:gd name="connsiteX8" fmla="*/ 18798 w 52640"/>
                <a:gd name="connsiteY8" fmla="*/ 24633 h 30762"/>
                <a:gd name="connsiteX9" fmla="*/ 17950 w 52640"/>
                <a:gd name="connsiteY9" fmla="*/ 24145 h 30762"/>
                <a:gd name="connsiteX10" fmla="*/ 17431 w 52640"/>
                <a:gd name="connsiteY10" fmla="*/ 21753 h 30762"/>
                <a:gd name="connsiteX11" fmla="*/ 17892 w 52640"/>
                <a:gd name="connsiteY11" fmla="*/ 20166 h 30762"/>
                <a:gd name="connsiteX12" fmla="*/ 15150 w 52640"/>
                <a:gd name="connsiteY12" fmla="*/ 16031 h 30762"/>
                <a:gd name="connsiteX13" fmla="*/ 12396 w 52640"/>
                <a:gd name="connsiteY13" fmla="*/ 14717 h 30762"/>
                <a:gd name="connsiteX14" fmla="*/ 2114 w 52640"/>
                <a:gd name="connsiteY14" fmla="*/ 7061 h 30762"/>
                <a:gd name="connsiteX15" fmla="*/ 85 w 52640"/>
                <a:gd name="connsiteY15" fmla="*/ 5594 h 30762"/>
                <a:gd name="connsiteX16" fmla="*/ 3666 w 52640"/>
                <a:gd name="connsiteY16" fmla="*/ 3107 h 30762"/>
                <a:gd name="connsiteX17" fmla="*/ 6207 w 52640"/>
                <a:gd name="connsiteY17" fmla="*/ 4213 h 30762"/>
                <a:gd name="connsiteX18" fmla="*/ 9327 w 52640"/>
                <a:gd name="connsiteY18" fmla="*/ 4305 h 30762"/>
                <a:gd name="connsiteX19" fmla="*/ 13233 w 52640"/>
                <a:gd name="connsiteY19" fmla="*/ 2029 h 30762"/>
                <a:gd name="connsiteX20" fmla="*/ 17420 w 52640"/>
                <a:gd name="connsiteY20" fmla="*/ 1631 h 30762"/>
                <a:gd name="connsiteX21" fmla="*/ 20502 w 52640"/>
                <a:gd name="connsiteY21" fmla="*/ 2046 h 30762"/>
                <a:gd name="connsiteX22" fmla="*/ 22871 w 52640"/>
                <a:gd name="connsiteY22" fmla="*/ 3187 h 30762"/>
                <a:gd name="connsiteX23" fmla="*/ 22059 w 52640"/>
                <a:gd name="connsiteY23" fmla="*/ 5402 h 30762"/>
                <a:gd name="connsiteX24" fmla="*/ 24739 w 52640"/>
                <a:gd name="connsiteY24" fmla="*/ 2942 h 30762"/>
                <a:gd name="connsiteX25" fmla="*/ 38107 w 52640"/>
                <a:gd name="connsiteY25" fmla="*/ 0 h 30762"/>
                <a:gd name="connsiteX26" fmla="*/ 33628 w 52640"/>
                <a:gd name="connsiteY26" fmla="*/ 3184 h 30762"/>
                <a:gd name="connsiteX27" fmla="*/ 33268 w 52640"/>
                <a:gd name="connsiteY27" fmla="*/ 3919 h 30762"/>
                <a:gd name="connsiteX28" fmla="*/ 35198 w 52640"/>
                <a:gd name="connsiteY28" fmla="*/ 4114 h 30762"/>
                <a:gd name="connsiteX29" fmla="*/ 36738 w 52640"/>
                <a:gd name="connsiteY29" fmla="*/ 3506 h 30762"/>
                <a:gd name="connsiteX30" fmla="*/ 37322 w 52640"/>
                <a:gd name="connsiteY30" fmla="*/ 4551 h 30762"/>
                <a:gd name="connsiteX31" fmla="*/ 39450 w 52640"/>
                <a:gd name="connsiteY31" fmla="*/ 5127 h 30762"/>
                <a:gd name="connsiteX32" fmla="*/ 40314 w 52640"/>
                <a:gd name="connsiteY32" fmla="*/ 3851 h 30762"/>
                <a:gd name="connsiteX33" fmla="*/ 41589 w 52640"/>
                <a:gd name="connsiteY33" fmla="*/ 4107 h 30762"/>
                <a:gd name="connsiteX34" fmla="*/ 41557 w 52640"/>
                <a:gd name="connsiteY34" fmla="*/ 4907 h 30762"/>
                <a:gd name="connsiteX35" fmla="*/ 41441 w 52640"/>
                <a:gd name="connsiteY35" fmla="*/ 7307 h 30762"/>
                <a:gd name="connsiteX36" fmla="*/ 44386 w 52640"/>
                <a:gd name="connsiteY36" fmla="*/ 7615 h 30762"/>
                <a:gd name="connsiteX37" fmla="*/ 47392 w 52640"/>
                <a:gd name="connsiteY37" fmla="*/ 6641 h 30762"/>
                <a:gd name="connsiteX38" fmla="*/ 48895 w 52640"/>
                <a:gd name="connsiteY38" fmla="*/ 9864 h 30762"/>
                <a:gd name="connsiteX39" fmla="*/ 50213 w 52640"/>
                <a:gd name="connsiteY39" fmla="*/ 9949 h 30762"/>
                <a:gd name="connsiteX40" fmla="*/ 50705 w 52640"/>
                <a:gd name="connsiteY40" fmla="*/ 10599 h 30762"/>
                <a:gd name="connsiteX41" fmla="*/ 50383 w 52640"/>
                <a:gd name="connsiteY41" fmla="*/ 11680 h 30762"/>
                <a:gd name="connsiteX42" fmla="*/ 51443 w 52640"/>
                <a:gd name="connsiteY42" fmla="*/ 12941 h 30762"/>
                <a:gd name="connsiteX43" fmla="*/ 51382 w 52640"/>
                <a:gd name="connsiteY43" fmla="*/ 14167 h 30762"/>
                <a:gd name="connsiteX44" fmla="*/ 52640 w 52640"/>
                <a:gd name="connsiteY44" fmla="*/ 15711 h 30762"/>
                <a:gd name="connsiteX45" fmla="*/ 51291 w 52640"/>
                <a:gd name="connsiteY45" fmla="*/ 16103 h 30762"/>
                <a:gd name="connsiteX46" fmla="*/ 50470 w 52640"/>
                <a:gd name="connsiteY46" fmla="*/ 16647 h 30762"/>
                <a:gd name="connsiteX47" fmla="*/ 50220 w 52640"/>
                <a:gd name="connsiteY47" fmla="*/ 17895 h 30762"/>
                <a:gd name="connsiteX48" fmla="*/ 51202 w 52640"/>
                <a:gd name="connsiteY48" fmla="*/ 19936 h 30762"/>
                <a:gd name="connsiteX49" fmla="*/ 50434 w 52640"/>
                <a:gd name="connsiteY49" fmla="*/ 20419 h 30762"/>
                <a:gd name="connsiteX50" fmla="*/ 48228 w 52640"/>
                <a:gd name="connsiteY50" fmla="*/ 20311 h 30762"/>
                <a:gd name="connsiteX51" fmla="*/ 47935 w 52640"/>
                <a:gd name="connsiteY51" fmla="*/ 21168 h 30762"/>
                <a:gd name="connsiteX52" fmla="*/ 45332 w 52640"/>
                <a:gd name="connsiteY52" fmla="*/ 20938 h 30762"/>
                <a:gd name="connsiteX53" fmla="*/ 44017 w 52640"/>
                <a:gd name="connsiteY53" fmla="*/ 25083 h 30762"/>
                <a:gd name="connsiteX54" fmla="*/ 40364 w 52640"/>
                <a:gd name="connsiteY54" fmla="*/ 26125 h 30762"/>
                <a:gd name="connsiteX55" fmla="*/ 38738 w 52640"/>
                <a:gd name="connsiteY55" fmla="*/ 27072 h 30762"/>
                <a:gd name="connsiteX56" fmla="*/ 35740 w 52640"/>
                <a:gd name="connsiteY56" fmla="*/ 28214 h 30762"/>
                <a:gd name="connsiteX57" fmla="*/ 33970 w 52640"/>
                <a:gd name="connsiteY57" fmla="*/ 29075 h 30762"/>
                <a:gd name="connsiteX58" fmla="*/ 32078 w 52640"/>
                <a:gd name="connsiteY58" fmla="*/ 30404 h 30762"/>
                <a:gd name="connsiteX59" fmla="*/ 29610 w 52640"/>
                <a:gd name="connsiteY59" fmla="*/ 30733 h 30762"/>
                <a:gd name="connsiteX60" fmla="*/ 28661 w 52640"/>
                <a:gd name="connsiteY60" fmla="*/ 29815 h 30762"/>
                <a:gd name="connsiteX0" fmla="*/ 28661 w 52640"/>
                <a:gd name="connsiteY0" fmla="*/ 29892 h 30839"/>
                <a:gd name="connsiteX1" fmla="*/ 27752 w 52640"/>
                <a:gd name="connsiteY1" fmla="*/ 27733 h 30839"/>
                <a:gd name="connsiteX2" fmla="*/ 24379 w 52640"/>
                <a:gd name="connsiteY2" fmla="*/ 27516 h 30839"/>
                <a:gd name="connsiteX3" fmla="*/ 24489 w 52640"/>
                <a:gd name="connsiteY3" fmla="*/ 28805 h 30839"/>
                <a:gd name="connsiteX4" fmla="*/ 22650 w 52640"/>
                <a:gd name="connsiteY4" fmla="*/ 29194 h 30839"/>
                <a:gd name="connsiteX5" fmla="*/ 21370 w 52640"/>
                <a:gd name="connsiteY5" fmla="*/ 28302 h 30839"/>
                <a:gd name="connsiteX6" fmla="*/ 19987 w 52640"/>
                <a:gd name="connsiteY6" fmla="*/ 26847 h 30839"/>
                <a:gd name="connsiteX7" fmla="*/ 18316 w 52640"/>
                <a:gd name="connsiteY7" fmla="*/ 25498 h 30839"/>
                <a:gd name="connsiteX8" fmla="*/ 18798 w 52640"/>
                <a:gd name="connsiteY8" fmla="*/ 24710 h 30839"/>
                <a:gd name="connsiteX9" fmla="*/ 17950 w 52640"/>
                <a:gd name="connsiteY9" fmla="*/ 24222 h 30839"/>
                <a:gd name="connsiteX10" fmla="*/ 17431 w 52640"/>
                <a:gd name="connsiteY10" fmla="*/ 21830 h 30839"/>
                <a:gd name="connsiteX11" fmla="*/ 17892 w 52640"/>
                <a:gd name="connsiteY11" fmla="*/ 20243 h 30839"/>
                <a:gd name="connsiteX12" fmla="*/ 15150 w 52640"/>
                <a:gd name="connsiteY12" fmla="*/ 16108 h 30839"/>
                <a:gd name="connsiteX13" fmla="*/ 12396 w 52640"/>
                <a:gd name="connsiteY13" fmla="*/ 14794 h 30839"/>
                <a:gd name="connsiteX14" fmla="*/ 2114 w 52640"/>
                <a:gd name="connsiteY14" fmla="*/ 7138 h 30839"/>
                <a:gd name="connsiteX15" fmla="*/ 85 w 52640"/>
                <a:gd name="connsiteY15" fmla="*/ 5671 h 30839"/>
                <a:gd name="connsiteX16" fmla="*/ 3666 w 52640"/>
                <a:gd name="connsiteY16" fmla="*/ 3184 h 30839"/>
                <a:gd name="connsiteX17" fmla="*/ 6207 w 52640"/>
                <a:gd name="connsiteY17" fmla="*/ 4290 h 30839"/>
                <a:gd name="connsiteX18" fmla="*/ 9327 w 52640"/>
                <a:gd name="connsiteY18" fmla="*/ 4382 h 30839"/>
                <a:gd name="connsiteX19" fmla="*/ 13233 w 52640"/>
                <a:gd name="connsiteY19" fmla="*/ 2106 h 30839"/>
                <a:gd name="connsiteX20" fmla="*/ 17420 w 52640"/>
                <a:gd name="connsiteY20" fmla="*/ 1708 h 30839"/>
                <a:gd name="connsiteX21" fmla="*/ 20502 w 52640"/>
                <a:gd name="connsiteY21" fmla="*/ 2123 h 30839"/>
                <a:gd name="connsiteX22" fmla="*/ 22871 w 52640"/>
                <a:gd name="connsiteY22" fmla="*/ 3264 h 30839"/>
                <a:gd name="connsiteX23" fmla="*/ 22059 w 52640"/>
                <a:gd name="connsiteY23" fmla="*/ 5479 h 30839"/>
                <a:gd name="connsiteX24" fmla="*/ 33287 w 52640"/>
                <a:gd name="connsiteY24" fmla="*/ 1361 h 30839"/>
                <a:gd name="connsiteX25" fmla="*/ 38107 w 52640"/>
                <a:gd name="connsiteY25" fmla="*/ 77 h 30839"/>
                <a:gd name="connsiteX26" fmla="*/ 33628 w 52640"/>
                <a:gd name="connsiteY26" fmla="*/ 3261 h 30839"/>
                <a:gd name="connsiteX27" fmla="*/ 33268 w 52640"/>
                <a:gd name="connsiteY27" fmla="*/ 3996 h 30839"/>
                <a:gd name="connsiteX28" fmla="*/ 35198 w 52640"/>
                <a:gd name="connsiteY28" fmla="*/ 4191 h 30839"/>
                <a:gd name="connsiteX29" fmla="*/ 36738 w 52640"/>
                <a:gd name="connsiteY29" fmla="*/ 3583 h 30839"/>
                <a:gd name="connsiteX30" fmla="*/ 37322 w 52640"/>
                <a:gd name="connsiteY30" fmla="*/ 4628 h 30839"/>
                <a:gd name="connsiteX31" fmla="*/ 39450 w 52640"/>
                <a:gd name="connsiteY31" fmla="*/ 5204 h 30839"/>
                <a:gd name="connsiteX32" fmla="*/ 40314 w 52640"/>
                <a:gd name="connsiteY32" fmla="*/ 3928 h 30839"/>
                <a:gd name="connsiteX33" fmla="*/ 41589 w 52640"/>
                <a:gd name="connsiteY33" fmla="*/ 4184 h 30839"/>
                <a:gd name="connsiteX34" fmla="*/ 41557 w 52640"/>
                <a:gd name="connsiteY34" fmla="*/ 4984 h 30839"/>
                <a:gd name="connsiteX35" fmla="*/ 41441 w 52640"/>
                <a:gd name="connsiteY35" fmla="*/ 7384 h 30839"/>
                <a:gd name="connsiteX36" fmla="*/ 44386 w 52640"/>
                <a:gd name="connsiteY36" fmla="*/ 7692 h 30839"/>
                <a:gd name="connsiteX37" fmla="*/ 47392 w 52640"/>
                <a:gd name="connsiteY37" fmla="*/ 6718 h 30839"/>
                <a:gd name="connsiteX38" fmla="*/ 48895 w 52640"/>
                <a:gd name="connsiteY38" fmla="*/ 9941 h 30839"/>
                <a:gd name="connsiteX39" fmla="*/ 50213 w 52640"/>
                <a:gd name="connsiteY39" fmla="*/ 10026 h 30839"/>
                <a:gd name="connsiteX40" fmla="*/ 50705 w 52640"/>
                <a:gd name="connsiteY40" fmla="*/ 10676 h 30839"/>
                <a:gd name="connsiteX41" fmla="*/ 50383 w 52640"/>
                <a:gd name="connsiteY41" fmla="*/ 11757 h 30839"/>
                <a:gd name="connsiteX42" fmla="*/ 51443 w 52640"/>
                <a:gd name="connsiteY42" fmla="*/ 13018 h 30839"/>
                <a:gd name="connsiteX43" fmla="*/ 51382 w 52640"/>
                <a:gd name="connsiteY43" fmla="*/ 14244 h 30839"/>
                <a:gd name="connsiteX44" fmla="*/ 52640 w 52640"/>
                <a:gd name="connsiteY44" fmla="*/ 15788 h 30839"/>
                <a:gd name="connsiteX45" fmla="*/ 51291 w 52640"/>
                <a:gd name="connsiteY45" fmla="*/ 16180 h 30839"/>
                <a:gd name="connsiteX46" fmla="*/ 50470 w 52640"/>
                <a:gd name="connsiteY46" fmla="*/ 16724 h 30839"/>
                <a:gd name="connsiteX47" fmla="*/ 50220 w 52640"/>
                <a:gd name="connsiteY47" fmla="*/ 17972 h 30839"/>
                <a:gd name="connsiteX48" fmla="*/ 51202 w 52640"/>
                <a:gd name="connsiteY48" fmla="*/ 20013 h 30839"/>
                <a:gd name="connsiteX49" fmla="*/ 50434 w 52640"/>
                <a:gd name="connsiteY49" fmla="*/ 20496 h 30839"/>
                <a:gd name="connsiteX50" fmla="*/ 48228 w 52640"/>
                <a:gd name="connsiteY50" fmla="*/ 20388 h 30839"/>
                <a:gd name="connsiteX51" fmla="*/ 47935 w 52640"/>
                <a:gd name="connsiteY51" fmla="*/ 21245 h 30839"/>
                <a:gd name="connsiteX52" fmla="*/ 45332 w 52640"/>
                <a:gd name="connsiteY52" fmla="*/ 21015 h 30839"/>
                <a:gd name="connsiteX53" fmla="*/ 44017 w 52640"/>
                <a:gd name="connsiteY53" fmla="*/ 25160 h 30839"/>
                <a:gd name="connsiteX54" fmla="*/ 40364 w 52640"/>
                <a:gd name="connsiteY54" fmla="*/ 26202 h 30839"/>
                <a:gd name="connsiteX55" fmla="*/ 38738 w 52640"/>
                <a:gd name="connsiteY55" fmla="*/ 27149 h 30839"/>
                <a:gd name="connsiteX56" fmla="*/ 35740 w 52640"/>
                <a:gd name="connsiteY56" fmla="*/ 28291 h 30839"/>
                <a:gd name="connsiteX57" fmla="*/ 33970 w 52640"/>
                <a:gd name="connsiteY57" fmla="*/ 29152 h 30839"/>
                <a:gd name="connsiteX58" fmla="*/ 32078 w 52640"/>
                <a:gd name="connsiteY58" fmla="*/ 30481 h 30839"/>
                <a:gd name="connsiteX59" fmla="*/ 29610 w 52640"/>
                <a:gd name="connsiteY59" fmla="*/ 30810 h 30839"/>
                <a:gd name="connsiteX60" fmla="*/ 28661 w 52640"/>
                <a:gd name="connsiteY60" fmla="*/ 29892 h 30839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2871 w 52640"/>
                <a:gd name="connsiteY22" fmla="*/ 3233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29861 h 30808"/>
                <a:gd name="connsiteX1" fmla="*/ 27752 w 52640"/>
                <a:gd name="connsiteY1" fmla="*/ 27702 h 30808"/>
                <a:gd name="connsiteX2" fmla="*/ 24379 w 52640"/>
                <a:gd name="connsiteY2" fmla="*/ 27485 h 30808"/>
                <a:gd name="connsiteX3" fmla="*/ 24489 w 52640"/>
                <a:gd name="connsiteY3" fmla="*/ 28774 h 30808"/>
                <a:gd name="connsiteX4" fmla="*/ 22650 w 52640"/>
                <a:gd name="connsiteY4" fmla="*/ 29163 h 30808"/>
                <a:gd name="connsiteX5" fmla="*/ 21370 w 52640"/>
                <a:gd name="connsiteY5" fmla="*/ 28271 h 30808"/>
                <a:gd name="connsiteX6" fmla="*/ 19987 w 52640"/>
                <a:gd name="connsiteY6" fmla="*/ 26816 h 30808"/>
                <a:gd name="connsiteX7" fmla="*/ 18316 w 52640"/>
                <a:gd name="connsiteY7" fmla="*/ 25467 h 30808"/>
                <a:gd name="connsiteX8" fmla="*/ 18798 w 52640"/>
                <a:gd name="connsiteY8" fmla="*/ 24679 h 30808"/>
                <a:gd name="connsiteX9" fmla="*/ 17950 w 52640"/>
                <a:gd name="connsiteY9" fmla="*/ 24191 h 30808"/>
                <a:gd name="connsiteX10" fmla="*/ 17431 w 52640"/>
                <a:gd name="connsiteY10" fmla="*/ 21799 h 30808"/>
                <a:gd name="connsiteX11" fmla="*/ 17892 w 52640"/>
                <a:gd name="connsiteY11" fmla="*/ 20212 h 30808"/>
                <a:gd name="connsiteX12" fmla="*/ 15150 w 52640"/>
                <a:gd name="connsiteY12" fmla="*/ 16077 h 30808"/>
                <a:gd name="connsiteX13" fmla="*/ 12396 w 52640"/>
                <a:gd name="connsiteY13" fmla="*/ 14763 h 30808"/>
                <a:gd name="connsiteX14" fmla="*/ 2114 w 52640"/>
                <a:gd name="connsiteY14" fmla="*/ 7107 h 30808"/>
                <a:gd name="connsiteX15" fmla="*/ 85 w 52640"/>
                <a:gd name="connsiteY15" fmla="*/ 5640 h 30808"/>
                <a:gd name="connsiteX16" fmla="*/ 3666 w 52640"/>
                <a:gd name="connsiteY16" fmla="*/ 3153 h 30808"/>
                <a:gd name="connsiteX17" fmla="*/ 6207 w 52640"/>
                <a:gd name="connsiteY17" fmla="*/ 4259 h 30808"/>
                <a:gd name="connsiteX18" fmla="*/ 9327 w 52640"/>
                <a:gd name="connsiteY18" fmla="*/ 4351 h 30808"/>
                <a:gd name="connsiteX19" fmla="*/ 13233 w 52640"/>
                <a:gd name="connsiteY19" fmla="*/ 2075 h 30808"/>
                <a:gd name="connsiteX20" fmla="*/ 17420 w 52640"/>
                <a:gd name="connsiteY20" fmla="*/ 1677 h 30808"/>
                <a:gd name="connsiteX21" fmla="*/ 20502 w 52640"/>
                <a:gd name="connsiteY21" fmla="*/ 2092 h 30808"/>
                <a:gd name="connsiteX22" fmla="*/ 23102 w 52640"/>
                <a:gd name="connsiteY22" fmla="*/ 2496 h 30808"/>
                <a:gd name="connsiteX23" fmla="*/ 29452 w 52640"/>
                <a:gd name="connsiteY23" fmla="*/ 1026 h 30808"/>
                <a:gd name="connsiteX24" fmla="*/ 33287 w 52640"/>
                <a:gd name="connsiteY24" fmla="*/ 1330 h 30808"/>
                <a:gd name="connsiteX25" fmla="*/ 38107 w 52640"/>
                <a:gd name="connsiteY25" fmla="*/ 46 h 30808"/>
                <a:gd name="connsiteX26" fmla="*/ 33628 w 52640"/>
                <a:gd name="connsiteY26" fmla="*/ 3230 h 30808"/>
                <a:gd name="connsiteX27" fmla="*/ 33268 w 52640"/>
                <a:gd name="connsiteY27" fmla="*/ 3965 h 30808"/>
                <a:gd name="connsiteX28" fmla="*/ 35198 w 52640"/>
                <a:gd name="connsiteY28" fmla="*/ 4160 h 30808"/>
                <a:gd name="connsiteX29" fmla="*/ 36738 w 52640"/>
                <a:gd name="connsiteY29" fmla="*/ 3552 h 30808"/>
                <a:gd name="connsiteX30" fmla="*/ 37322 w 52640"/>
                <a:gd name="connsiteY30" fmla="*/ 4597 h 30808"/>
                <a:gd name="connsiteX31" fmla="*/ 39450 w 52640"/>
                <a:gd name="connsiteY31" fmla="*/ 5173 h 30808"/>
                <a:gd name="connsiteX32" fmla="*/ 40314 w 52640"/>
                <a:gd name="connsiteY32" fmla="*/ 3897 h 30808"/>
                <a:gd name="connsiteX33" fmla="*/ 41589 w 52640"/>
                <a:gd name="connsiteY33" fmla="*/ 4153 h 30808"/>
                <a:gd name="connsiteX34" fmla="*/ 41557 w 52640"/>
                <a:gd name="connsiteY34" fmla="*/ 4953 h 30808"/>
                <a:gd name="connsiteX35" fmla="*/ 41441 w 52640"/>
                <a:gd name="connsiteY35" fmla="*/ 7353 h 30808"/>
                <a:gd name="connsiteX36" fmla="*/ 44386 w 52640"/>
                <a:gd name="connsiteY36" fmla="*/ 7661 h 30808"/>
                <a:gd name="connsiteX37" fmla="*/ 47392 w 52640"/>
                <a:gd name="connsiteY37" fmla="*/ 6687 h 30808"/>
                <a:gd name="connsiteX38" fmla="*/ 48895 w 52640"/>
                <a:gd name="connsiteY38" fmla="*/ 9910 h 30808"/>
                <a:gd name="connsiteX39" fmla="*/ 50213 w 52640"/>
                <a:gd name="connsiteY39" fmla="*/ 9995 h 30808"/>
                <a:gd name="connsiteX40" fmla="*/ 50705 w 52640"/>
                <a:gd name="connsiteY40" fmla="*/ 10645 h 30808"/>
                <a:gd name="connsiteX41" fmla="*/ 50383 w 52640"/>
                <a:gd name="connsiteY41" fmla="*/ 11726 h 30808"/>
                <a:gd name="connsiteX42" fmla="*/ 51443 w 52640"/>
                <a:gd name="connsiteY42" fmla="*/ 12987 h 30808"/>
                <a:gd name="connsiteX43" fmla="*/ 51382 w 52640"/>
                <a:gd name="connsiteY43" fmla="*/ 14213 h 30808"/>
                <a:gd name="connsiteX44" fmla="*/ 52640 w 52640"/>
                <a:gd name="connsiteY44" fmla="*/ 15757 h 30808"/>
                <a:gd name="connsiteX45" fmla="*/ 51291 w 52640"/>
                <a:gd name="connsiteY45" fmla="*/ 16149 h 30808"/>
                <a:gd name="connsiteX46" fmla="*/ 50470 w 52640"/>
                <a:gd name="connsiteY46" fmla="*/ 16693 h 30808"/>
                <a:gd name="connsiteX47" fmla="*/ 50220 w 52640"/>
                <a:gd name="connsiteY47" fmla="*/ 17941 h 30808"/>
                <a:gd name="connsiteX48" fmla="*/ 51202 w 52640"/>
                <a:gd name="connsiteY48" fmla="*/ 19982 h 30808"/>
                <a:gd name="connsiteX49" fmla="*/ 50434 w 52640"/>
                <a:gd name="connsiteY49" fmla="*/ 20465 h 30808"/>
                <a:gd name="connsiteX50" fmla="*/ 48228 w 52640"/>
                <a:gd name="connsiteY50" fmla="*/ 20357 h 30808"/>
                <a:gd name="connsiteX51" fmla="*/ 47935 w 52640"/>
                <a:gd name="connsiteY51" fmla="*/ 21214 h 30808"/>
                <a:gd name="connsiteX52" fmla="*/ 45332 w 52640"/>
                <a:gd name="connsiteY52" fmla="*/ 20984 h 30808"/>
                <a:gd name="connsiteX53" fmla="*/ 44017 w 52640"/>
                <a:gd name="connsiteY53" fmla="*/ 25129 h 30808"/>
                <a:gd name="connsiteX54" fmla="*/ 40364 w 52640"/>
                <a:gd name="connsiteY54" fmla="*/ 26171 h 30808"/>
                <a:gd name="connsiteX55" fmla="*/ 38738 w 52640"/>
                <a:gd name="connsiteY55" fmla="*/ 27118 h 30808"/>
                <a:gd name="connsiteX56" fmla="*/ 35740 w 52640"/>
                <a:gd name="connsiteY56" fmla="*/ 28260 h 30808"/>
                <a:gd name="connsiteX57" fmla="*/ 33970 w 52640"/>
                <a:gd name="connsiteY57" fmla="*/ 29121 h 30808"/>
                <a:gd name="connsiteX58" fmla="*/ 32078 w 52640"/>
                <a:gd name="connsiteY58" fmla="*/ 30450 h 30808"/>
                <a:gd name="connsiteX59" fmla="*/ 29610 w 52640"/>
                <a:gd name="connsiteY59" fmla="*/ 30779 h 30808"/>
                <a:gd name="connsiteX60" fmla="*/ 28661 w 52640"/>
                <a:gd name="connsiteY60" fmla="*/ 29861 h 30808"/>
                <a:gd name="connsiteX0" fmla="*/ 28661 w 52640"/>
                <a:gd name="connsiteY0" fmla="*/ 30236 h 31183"/>
                <a:gd name="connsiteX1" fmla="*/ 27752 w 52640"/>
                <a:gd name="connsiteY1" fmla="*/ 28077 h 31183"/>
                <a:gd name="connsiteX2" fmla="*/ 24379 w 52640"/>
                <a:gd name="connsiteY2" fmla="*/ 27860 h 31183"/>
                <a:gd name="connsiteX3" fmla="*/ 24489 w 52640"/>
                <a:gd name="connsiteY3" fmla="*/ 29149 h 31183"/>
                <a:gd name="connsiteX4" fmla="*/ 22650 w 52640"/>
                <a:gd name="connsiteY4" fmla="*/ 29538 h 31183"/>
                <a:gd name="connsiteX5" fmla="*/ 21370 w 52640"/>
                <a:gd name="connsiteY5" fmla="*/ 28646 h 31183"/>
                <a:gd name="connsiteX6" fmla="*/ 19987 w 52640"/>
                <a:gd name="connsiteY6" fmla="*/ 27191 h 31183"/>
                <a:gd name="connsiteX7" fmla="*/ 18316 w 52640"/>
                <a:gd name="connsiteY7" fmla="*/ 25842 h 31183"/>
                <a:gd name="connsiteX8" fmla="*/ 18798 w 52640"/>
                <a:gd name="connsiteY8" fmla="*/ 25054 h 31183"/>
                <a:gd name="connsiteX9" fmla="*/ 17950 w 52640"/>
                <a:gd name="connsiteY9" fmla="*/ 24566 h 31183"/>
                <a:gd name="connsiteX10" fmla="*/ 17431 w 52640"/>
                <a:gd name="connsiteY10" fmla="*/ 22174 h 31183"/>
                <a:gd name="connsiteX11" fmla="*/ 17892 w 52640"/>
                <a:gd name="connsiteY11" fmla="*/ 20587 h 31183"/>
                <a:gd name="connsiteX12" fmla="*/ 15150 w 52640"/>
                <a:gd name="connsiteY12" fmla="*/ 16452 h 31183"/>
                <a:gd name="connsiteX13" fmla="*/ 12396 w 52640"/>
                <a:gd name="connsiteY13" fmla="*/ 15138 h 31183"/>
                <a:gd name="connsiteX14" fmla="*/ 2114 w 52640"/>
                <a:gd name="connsiteY14" fmla="*/ 7482 h 31183"/>
                <a:gd name="connsiteX15" fmla="*/ 85 w 52640"/>
                <a:gd name="connsiteY15" fmla="*/ 6015 h 31183"/>
                <a:gd name="connsiteX16" fmla="*/ 3666 w 52640"/>
                <a:gd name="connsiteY16" fmla="*/ 3528 h 31183"/>
                <a:gd name="connsiteX17" fmla="*/ 6207 w 52640"/>
                <a:gd name="connsiteY17" fmla="*/ 4634 h 31183"/>
                <a:gd name="connsiteX18" fmla="*/ 9327 w 52640"/>
                <a:gd name="connsiteY18" fmla="*/ 4726 h 31183"/>
                <a:gd name="connsiteX19" fmla="*/ 13233 w 52640"/>
                <a:gd name="connsiteY19" fmla="*/ 2450 h 31183"/>
                <a:gd name="connsiteX20" fmla="*/ 17420 w 52640"/>
                <a:gd name="connsiteY20" fmla="*/ 2052 h 31183"/>
                <a:gd name="connsiteX21" fmla="*/ 20502 w 52640"/>
                <a:gd name="connsiteY21" fmla="*/ 2467 h 31183"/>
                <a:gd name="connsiteX22" fmla="*/ 23102 w 52640"/>
                <a:gd name="connsiteY22" fmla="*/ 2871 h 31183"/>
                <a:gd name="connsiteX23" fmla="*/ 29452 w 52640"/>
                <a:gd name="connsiteY23" fmla="*/ 1401 h 31183"/>
                <a:gd name="connsiteX24" fmla="*/ 33403 w 52640"/>
                <a:gd name="connsiteY24" fmla="*/ 139 h 31183"/>
                <a:gd name="connsiteX25" fmla="*/ 38107 w 52640"/>
                <a:gd name="connsiteY25" fmla="*/ 421 h 31183"/>
                <a:gd name="connsiteX26" fmla="*/ 33628 w 52640"/>
                <a:gd name="connsiteY26" fmla="*/ 3605 h 31183"/>
                <a:gd name="connsiteX27" fmla="*/ 33268 w 52640"/>
                <a:gd name="connsiteY27" fmla="*/ 4340 h 31183"/>
                <a:gd name="connsiteX28" fmla="*/ 35198 w 52640"/>
                <a:gd name="connsiteY28" fmla="*/ 4535 h 31183"/>
                <a:gd name="connsiteX29" fmla="*/ 36738 w 52640"/>
                <a:gd name="connsiteY29" fmla="*/ 3927 h 31183"/>
                <a:gd name="connsiteX30" fmla="*/ 37322 w 52640"/>
                <a:gd name="connsiteY30" fmla="*/ 4972 h 31183"/>
                <a:gd name="connsiteX31" fmla="*/ 39450 w 52640"/>
                <a:gd name="connsiteY31" fmla="*/ 5548 h 31183"/>
                <a:gd name="connsiteX32" fmla="*/ 40314 w 52640"/>
                <a:gd name="connsiteY32" fmla="*/ 4272 h 31183"/>
                <a:gd name="connsiteX33" fmla="*/ 41589 w 52640"/>
                <a:gd name="connsiteY33" fmla="*/ 4528 h 31183"/>
                <a:gd name="connsiteX34" fmla="*/ 41557 w 52640"/>
                <a:gd name="connsiteY34" fmla="*/ 5328 h 31183"/>
                <a:gd name="connsiteX35" fmla="*/ 41441 w 52640"/>
                <a:gd name="connsiteY35" fmla="*/ 7728 h 31183"/>
                <a:gd name="connsiteX36" fmla="*/ 44386 w 52640"/>
                <a:gd name="connsiteY36" fmla="*/ 8036 h 31183"/>
                <a:gd name="connsiteX37" fmla="*/ 47392 w 52640"/>
                <a:gd name="connsiteY37" fmla="*/ 7062 h 31183"/>
                <a:gd name="connsiteX38" fmla="*/ 48895 w 52640"/>
                <a:gd name="connsiteY38" fmla="*/ 10285 h 31183"/>
                <a:gd name="connsiteX39" fmla="*/ 50213 w 52640"/>
                <a:gd name="connsiteY39" fmla="*/ 10370 h 31183"/>
                <a:gd name="connsiteX40" fmla="*/ 50705 w 52640"/>
                <a:gd name="connsiteY40" fmla="*/ 11020 h 31183"/>
                <a:gd name="connsiteX41" fmla="*/ 50383 w 52640"/>
                <a:gd name="connsiteY41" fmla="*/ 12101 h 31183"/>
                <a:gd name="connsiteX42" fmla="*/ 51443 w 52640"/>
                <a:gd name="connsiteY42" fmla="*/ 13362 h 31183"/>
                <a:gd name="connsiteX43" fmla="*/ 51382 w 52640"/>
                <a:gd name="connsiteY43" fmla="*/ 14588 h 31183"/>
                <a:gd name="connsiteX44" fmla="*/ 52640 w 52640"/>
                <a:gd name="connsiteY44" fmla="*/ 16132 h 31183"/>
                <a:gd name="connsiteX45" fmla="*/ 51291 w 52640"/>
                <a:gd name="connsiteY45" fmla="*/ 16524 h 31183"/>
                <a:gd name="connsiteX46" fmla="*/ 50470 w 52640"/>
                <a:gd name="connsiteY46" fmla="*/ 17068 h 31183"/>
                <a:gd name="connsiteX47" fmla="*/ 50220 w 52640"/>
                <a:gd name="connsiteY47" fmla="*/ 18316 h 31183"/>
                <a:gd name="connsiteX48" fmla="*/ 51202 w 52640"/>
                <a:gd name="connsiteY48" fmla="*/ 20357 h 31183"/>
                <a:gd name="connsiteX49" fmla="*/ 50434 w 52640"/>
                <a:gd name="connsiteY49" fmla="*/ 20840 h 31183"/>
                <a:gd name="connsiteX50" fmla="*/ 48228 w 52640"/>
                <a:gd name="connsiteY50" fmla="*/ 20732 h 31183"/>
                <a:gd name="connsiteX51" fmla="*/ 47935 w 52640"/>
                <a:gd name="connsiteY51" fmla="*/ 21589 h 31183"/>
                <a:gd name="connsiteX52" fmla="*/ 45332 w 52640"/>
                <a:gd name="connsiteY52" fmla="*/ 21359 h 31183"/>
                <a:gd name="connsiteX53" fmla="*/ 44017 w 52640"/>
                <a:gd name="connsiteY53" fmla="*/ 25504 h 31183"/>
                <a:gd name="connsiteX54" fmla="*/ 40364 w 52640"/>
                <a:gd name="connsiteY54" fmla="*/ 26546 h 31183"/>
                <a:gd name="connsiteX55" fmla="*/ 38738 w 52640"/>
                <a:gd name="connsiteY55" fmla="*/ 27493 h 31183"/>
                <a:gd name="connsiteX56" fmla="*/ 35740 w 52640"/>
                <a:gd name="connsiteY56" fmla="*/ 28635 h 31183"/>
                <a:gd name="connsiteX57" fmla="*/ 33970 w 52640"/>
                <a:gd name="connsiteY57" fmla="*/ 29496 h 31183"/>
                <a:gd name="connsiteX58" fmla="*/ 32078 w 52640"/>
                <a:gd name="connsiteY58" fmla="*/ 30825 h 31183"/>
                <a:gd name="connsiteX59" fmla="*/ 29610 w 52640"/>
                <a:gd name="connsiteY59" fmla="*/ 31154 h 31183"/>
                <a:gd name="connsiteX60" fmla="*/ 28661 w 52640"/>
                <a:gd name="connsiteY60" fmla="*/ 30236 h 31183"/>
                <a:gd name="connsiteX0" fmla="*/ 28661 w 52640"/>
                <a:gd name="connsiteY0" fmla="*/ 32397 h 33344"/>
                <a:gd name="connsiteX1" fmla="*/ 27752 w 52640"/>
                <a:gd name="connsiteY1" fmla="*/ 30238 h 33344"/>
                <a:gd name="connsiteX2" fmla="*/ 24379 w 52640"/>
                <a:gd name="connsiteY2" fmla="*/ 30021 h 33344"/>
                <a:gd name="connsiteX3" fmla="*/ 24489 w 52640"/>
                <a:gd name="connsiteY3" fmla="*/ 31310 h 33344"/>
                <a:gd name="connsiteX4" fmla="*/ 22650 w 52640"/>
                <a:gd name="connsiteY4" fmla="*/ 31699 h 33344"/>
                <a:gd name="connsiteX5" fmla="*/ 21370 w 52640"/>
                <a:gd name="connsiteY5" fmla="*/ 30807 h 33344"/>
                <a:gd name="connsiteX6" fmla="*/ 19987 w 52640"/>
                <a:gd name="connsiteY6" fmla="*/ 29352 h 33344"/>
                <a:gd name="connsiteX7" fmla="*/ 18316 w 52640"/>
                <a:gd name="connsiteY7" fmla="*/ 28003 h 33344"/>
                <a:gd name="connsiteX8" fmla="*/ 18798 w 52640"/>
                <a:gd name="connsiteY8" fmla="*/ 27215 h 33344"/>
                <a:gd name="connsiteX9" fmla="*/ 17950 w 52640"/>
                <a:gd name="connsiteY9" fmla="*/ 26727 h 33344"/>
                <a:gd name="connsiteX10" fmla="*/ 17431 w 52640"/>
                <a:gd name="connsiteY10" fmla="*/ 24335 h 33344"/>
                <a:gd name="connsiteX11" fmla="*/ 17892 w 52640"/>
                <a:gd name="connsiteY11" fmla="*/ 22748 h 33344"/>
                <a:gd name="connsiteX12" fmla="*/ 15150 w 52640"/>
                <a:gd name="connsiteY12" fmla="*/ 18613 h 33344"/>
                <a:gd name="connsiteX13" fmla="*/ 12396 w 52640"/>
                <a:gd name="connsiteY13" fmla="*/ 17299 h 33344"/>
                <a:gd name="connsiteX14" fmla="*/ 2114 w 52640"/>
                <a:gd name="connsiteY14" fmla="*/ 9643 h 33344"/>
                <a:gd name="connsiteX15" fmla="*/ 85 w 52640"/>
                <a:gd name="connsiteY15" fmla="*/ 8176 h 33344"/>
                <a:gd name="connsiteX16" fmla="*/ 3666 w 52640"/>
                <a:gd name="connsiteY16" fmla="*/ 5689 h 33344"/>
                <a:gd name="connsiteX17" fmla="*/ 6207 w 52640"/>
                <a:gd name="connsiteY17" fmla="*/ 6795 h 33344"/>
                <a:gd name="connsiteX18" fmla="*/ 9327 w 52640"/>
                <a:gd name="connsiteY18" fmla="*/ 6887 h 33344"/>
                <a:gd name="connsiteX19" fmla="*/ 13233 w 52640"/>
                <a:gd name="connsiteY19" fmla="*/ 4611 h 33344"/>
                <a:gd name="connsiteX20" fmla="*/ 17420 w 52640"/>
                <a:gd name="connsiteY20" fmla="*/ 4213 h 33344"/>
                <a:gd name="connsiteX21" fmla="*/ 20502 w 52640"/>
                <a:gd name="connsiteY21" fmla="*/ 4628 h 33344"/>
                <a:gd name="connsiteX22" fmla="*/ 23102 w 52640"/>
                <a:gd name="connsiteY22" fmla="*/ 5032 h 33344"/>
                <a:gd name="connsiteX23" fmla="*/ 29452 w 52640"/>
                <a:gd name="connsiteY23" fmla="*/ 3562 h 33344"/>
                <a:gd name="connsiteX24" fmla="*/ 33403 w 52640"/>
                <a:gd name="connsiteY24" fmla="*/ 2300 h 33344"/>
                <a:gd name="connsiteX25" fmla="*/ 38107 w 52640"/>
                <a:gd name="connsiteY25" fmla="*/ 95 h 33344"/>
                <a:gd name="connsiteX26" fmla="*/ 33628 w 52640"/>
                <a:gd name="connsiteY26" fmla="*/ 5766 h 33344"/>
                <a:gd name="connsiteX27" fmla="*/ 33268 w 52640"/>
                <a:gd name="connsiteY27" fmla="*/ 6501 h 33344"/>
                <a:gd name="connsiteX28" fmla="*/ 35198 w 52640"/>
                <a:gd name="connsiteY28" fmla="*/ 6696 h 33344"/>
                <a:gd name="connsiteX29" fmla="*/ 36738 w 52640"/>
                <a:gd name="connsiteY29" fmla="*/ 6088 h 33344"/>
                <a:gd name="connsiteX30" fmla="*/ 37322 w 52640"/>
                <a:gd name="connsiteY30" fmla="*/ 7133 h 33344"/>
                <a:gd name="connsiteX31" fmla="*/ 39450 w 52640"/>
                <a:gd name="connsiteY31" fmla="*/ 7709 h 33344"/>
                <a:gd name="connsiteX32" fmla="*/ 40314 w 52640"/>
                <a:gd name="connsiteY32" fmla="*/ 6433 h 33344"/>
                <a:gd name="connsiteX33" fmla="*/ 41589 w 52640"/>
                <a:gd name="connsiteY33" fmla="*/ 6689 h 33344"/>
                <a:gd name="connsiteX34" fmla="*/ 41557 w 52640"/>
                <a:gd name="connsiteY34" fmla="*/ 7489 h 33344"/>
                <a:gd name="connsiteX35" fmla="*/ 41441 w 52640"/>
                <a:gd name="connsiteY35" fmla="*/ 9889 h 33344"/>
                <a:gd name="connsiteX36" fmla="*/ 44386 w 52640"/>
                <a:gd name="connsiteY36" fmla="*/ 10197 h 33344"/>
                <a:gd name="connsiteX37" fmla="*/ 47392 w 52640"/>
                <a:gd name="connsiteY37" fmla="*/ 9223 h 33344"/>
                <a:gd name="connsiteX38" fmla="*/ 48895 w 52640"/>
                <a:gd name="connsiteY38" fmla="*/ 12446 h 33344"/>
                <a:gd name="connsiteX39" fmla="*/ 50213 w 52640"/>
                <a:gd name="connsiteY39" fmla="*/ 12531 h 33344"/>
                <a:gd name="connsiteX40" fmla="*/ 50705 w 52640"/>
                <a:gd name="connsiteY40" fmla="*/ 13181 h 33344"/>
                <a:gd name="connsiteX41" fmla="*/ 50383 w 52640"/>
                <a:gd name="connsiteY41" fmla="*/ 14262 h 33344"/>
                <a:gd name="connsiteX42" fmla="*/ 51443 w 52640"/>
                <a:gd name="connsiteY42" fmla="*/ 15523 h 33344"/>
                <a:gd name="connsiteX43" fmla="*/ 51382 w 52640"/>
                <a:gd name="connsiteY43" fmla="*/ 16749 h 33344"/>
                <a:gd name="connsiteX44" fmla="*/ 52640 w 52640"/>
                <a:gd name="connsiteY44" fmla="*/ 18293 h 33344"/>
                <a:gd name="connsiteX45" fmla="*/ 51291 w 52640"/>
                <a:gd name="connsiteY45" fmla="*/ 18685 h 33344"/>
                <a:gd name="connsiteX46" fmla="*/ 50470 w 52640"/>
                <a:gd name="connsiteY46" fmla="*/ 19229 h 33344"/>
                <a:gd name="connsiteX47" fmla="*/ 50220 w 52640"/>
                <a:gd name="connsiteY47" fmla="*/ 20477 h 33344"/>
                <a:gd name="connsiteX48" fmla="*/ 51202 w 52640"/>
                <a:gd name="connsiteY48" fmla="*/ 22518 h 33344"/>
                <a:gd name="connsiteX49" fmla="*/ 50434 w 52640"/>
                <a:gd name="connsiteY49" fmla="*/ 23001 h 33344"/>
                <a:gd name="connsiteX50" fmla="*/ 48228 w 52640"/>
                <a:gd name="connsiteY50" fmla="*/ 22893 h 33344"/>
                <a:gd name="connsiteX51" fmla="*/ 47935 w 52640"/>
                <a:gd name="connsiteY51" fmla="*/ 23750 h 33344"/>
                <a:gd name="connsiteX52" fmla="*/ 45332 w 52640"/>
                <a:gd name="connsiteY52" fmla="*/ 23520 h 33344"/>
                <a:gd name="connsiteX53" fmla="*/ 44017 w 52640"/>
                <a:gd name="connsiteY53" fmla="*/ 27665 h 33344"/>
                <a:gd name="connsiteX54" fmla="*/ 40364 w 52640"/>
                <a:gd name="connsiteY54" fmla="*/ 28707 h 33344"/>
                <a:gd name="connsiteX55" fmla="*/ 38738 w 52640"/>
                <a:gd name="connsiteY55" fmla="*/ 29654 h 33344"/>
                <a:gd name="connsiteX56" fmla="*/ 35740 w 52640"/>
                <a:gd name="connsiteY56" fmla="*/ 30796 h 33344"/>
                <a:gd name="connsiteX57" fmla="*/ 33970 w 52640"/>
                <a:gd name="connsiteY57" fmla="*/ 31657 h 33344"/>
                <a:gd name="connsiteX58" fmla="*/ 32078 w 52640"/>
                <a:gd name="connsiteY58" fmla="*/ 32986 h 33344"/>
                <a:gd name="connsiteX59" fmla="*/ 29610 w 52640"/>
                <a:gd name="connsiteY59" fmla="*/ 33315 h 33344"/>
                <a:gd name="connsiteX60" fmla="*/ 28661 w 52640"/>
                <a:gd name="connsiteY60" fmla="*/ 32397 h 33344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33268 w 52640"/>
                <a:gd name="connsiteY27" fmla="*/ 6407 h 33250"/>
                <a:gd name="connsiteX28" fmla="*/ 35198 w 52640"/>
                <a:gd name="connsiteY28" fmla="*/ 6602 h 33250"/>
                <a:gd name="connsiteX29" fmla="*/ 36738 w 52640"/>
                <a:gd name="connsiteY29" fmla="*/ 5994 h 33250"/>
                <a:gd name="connsiteX30" fmla="*/ 37322 w 52640"/>
                <a:gd name="connsiteY30" fmla="*/ 7039 h 33250"/>
                <a:gd name="connsiteX31" fmla="*/ 39450 w 52640"/>
                <a:gd name="connsiteY31" fmla="*/ 7615 h 33250"/>
                <a:gd name="connsiteX32" fmla="*/ 40314 w 52640"/>
                <a:gd name="connsiteY32" fmla="*/ 6339 h 33250"/>
                <a:gd name="connsiteX33" fmla="*/ 41589 w 52640"/>
                <a:gd name="connsiteY33" fmla="*/ 6595 h 33250"/>
                <a:gd name="connsiteX34" fmla="*/ 41557 w 52640"/>
                <a:gd name="connsiteY34" fmla="*/ 7395 h 33250"/>
                <a:gd name="connsiteX35" fmla="*/ 41441 w 52640"/>
                <a:gd name="connsiteY35" fmla="*/ 9795 h 33250"/>
                <a:gd name="connsiteX36" fmla="*/ 44386 w 52640"/>
                <a:gd name="connsiteY36" fmla="*/ 10103 h 33250"/>
                <a:gd name="connsiteX37" fmla="*/ 47392 w 52640"/>
                <a:gd name="connsiteY37" fmla="*/ 9129 h 33250"/>
                <a:gd name="connsiteX38" fmla="*/ 48895 w 52640"/>
                <a:gd name="connsiteY38" fmla="*/ 12352 h 33250"/>
                <a:gd name="connsiteX39" fmla="*/ 50213 w 52640"/>
                <a:gd name="connsiteY39" fmla="*/ 12437 h 33250"/>
                <a:gd name="connsiteX40" fmla="*/ 50705 w 52640"/>
                <a:gd name="connsiteY40" fmla="*/ 13087 h 33250"/>
                <a:gd name="connsiteX41" fmla="*/ 50383 w 52640"/>
                <a:gd name="connsiteY41" fmla="*/ 14168 h 33250"/>
                <a:gd name="connsiteX42" fmla="*/ 51443 w 52640"/>
                <a:gd name="connsiteY42" fmla="*/ 15429 h 33250"/>
                <a:gd name="connsiteX43" fmla="*/ 51382 w 52640"/>
                <a:gd name="connsiteY43" fmla="*/ 16655 h 33250"/>
                <a:gd name="connsiteX44" fmla="*/ 52640 w 52640"/>
                <a:gd name="connsiteY44" fmla="*/ 18199 h 33250"/>
                <a:gd name="connsiteX45" fmla="*/ 51291 w 52640"/>
                <a:gd name="connsiteY45" fmla="*/ 18591 h 33250"/>
                <a:gd name="connsiteX46" fmla="*/ 50470 w 52640"/>
                <a:gd name="connsiteY46" fmla="*/ 19135 h 33250"/>
                <a:gd name="connsiteX47" fmla="*/ 50220 w 52640"/>
                <a:gd name="connsiteY47" fmla="*/ 20383 h 33250"/>
                <a:gd name="connsiteX48" fmla="*/ 51202 w 52640"/>
                <a:gd name="connsiteY48" fmla="*/ 22424 h 33250"/>
                <a:gd name="connsiteX49" fmla="*/ 50434 w 52640"/>
                <a:gd name="connsiteY49" fmla="*/ 22907 h 33250"/>
                <a:gd name="connsiteX50" fmla="*/ 48228 w 52640"/>
                <a:gd name="connsiteY50" fmla="*/ 22799 h 33250"/>
                <a:gd name="connsiteX51" fmla="*/ 47935 w 52640"/>
                <a:gd name="connsiteY51" fmla="*/ 23656 h 33250"/>
                <a:gd name="connsiteX52" fmla="*/ 45332 w 52640"/>
                <a:gd name="connsiteY52" fmla="*/ 23426 h 33250"/>
                <a:gd name="connsiteX53" fmla="*/ 44017 w 52640"/>
                <a:gd name="connsiteY53" fmla="*/ 27571 h 33250"/>
                <a:gd name="connsiteX54" fmla="*/ 40364 w 52640"/>
                <a:gd name="connsiteY54" fmla="*/ 28613 h 33250"/>
                <a:gd name="connsiteX55" fmla="*/ 38738 w 52640"/>
                <a:gd name="connsiteY55" fmla="*/ 29560 h 33250"/>
                <a:gd name="connsiteX56" fmla="*/ 35740 w 52640"/>
                <a:gd name="connsiteY56" fmla="*/ 30702 h 33250"/>
                <a:gd name="connsiteX57" fmla="*/ 33970 w 52640"/>
                <a:gd name="connsiteY57" fmla="*/ 31563 h 33250"/>
                <a:gd name="connsiteX58" fmla="*/ 32078 w 52640"/>
                <a:gd name="connsiteY58" fmla="*/ 32892 h 33250"/>
                <a:gd name="connsiteX59" fmla="*/ 29610 w 52640"/>
                <a:gd name="connsiteY59" fmla="*/ 33221 h 33250"/>
                <a:gd name="connsiteX60" fmla="*/ 28661 w 52640"/>
                <a:gd name="connsiteY60" fmla="*/ 32303 h 33250"/>
                <a:gd name="connsiteX0" fmla="*/ 28661 w 52640"/>
                <a:gd name="connsiteY0" fmla="*/ 32455 h 33402"/>
                <a:gd name="connsiteX1" fmla="*/ 27752 w 52640"/>
                <a:gd name="connsiteY1" fmla="*/ 30296 h 33402"/>
                <a:gd name="connsiteX2" fmla="*/ 24379 w 52640"/>
                <a:gd name="connsiteY2" fmla="*/ 30079 h 33402"/>
                <a:gd name="connsiteX3" fmla="*/ 24489 w 52640"/>
                <a:gd name="connsiteY3" fmla="*/ 31368 h 33402"/>
                <a:gd name="connsiteX4" fmla="*/ 22650 w 52640"/>
                <a:gd name="connsiteY4" fmla="*/ 31757 h 33402"/>
                <a:gd name="connsiteX5" fmla="*/ 21370 w 52640"/>
                <a:gd name="connsiteY5" fmla="*/ 30865 h 33402"/>
                <a:gd name="connsiteX6" fmla="*/ 19987 w 52640"/>
                <a:gd name="connsiteY6" fmla="*/ 29410 h 33402"/>
                <a:gd name="connsiteX7" fmla="*/ 18316 w 52640"/>
                <a:gd name="connsiteY7" fmla="*/ 28061 h 33402"/>
                <a:gd name="connsiteX8" fmla="*/ 18798 w 52640"/>
                <a:gd name="connsiteY8" fmla="*/ 27273 h 33402"/>
                <a:gd name="connsiteX9" fmla="*/ 17950 w 52640"/>
                <a:gd name="connsiteY9" fmla="*/ 26785 h 33402"/>
                <a:gd name="connsiteX10" fmla="*/ 17431 w 52640"/>
                <a:gd name="connsiteY10" fmla="*/ 24393 h 33402"/>
                <a:gd name="connsiteX11" fmla="*/ 17892 w 52640"/>
                <a:gd name="connsiteY11" fmla="*/ 22806 h 33402"/>
                <a:gd name="connsiteX12" fmla="*/ 15150 w 52640"/>
                <a:gd name="connsiteY12" fmla="*/ 18671 h 33402"/>
                <a:gd name="connsiteX13" fmla="*/ 12396 w 52640"/>
                <a:gd name="connsiteY13" fmla="*/ 17357 h 33402"/>
                <a:gd name="connsiteX14" fmla="*/ 2114 w 52640"/>
                <a:gd name="connsiteY14" fmla="*/ 9701 h 33402"/>
                <a:gd name="connsiteX15" fmla="*/ 85 w 52640"/>
                <a:gd name="connsiteY15" fmla="*/ 8234 h 33402"/>
                <a:gd name="connsiteX16" fmla="*/ 3666 w 52640"/>
                <a:gd name="connsiteY16" fmla="*/ 5747 h 33402"/>
                <a:gd name="connsiteX17" fmla="*/ 6207 w 52640"/>
                <a:gd name="connsiteY17" fmla="*/ 6853 h 33402"/>
                <a:gd name="connsiteX18" fmla="*/ 9327 w 52640"/>
                <a:gd name="connsiteY18" fmla="*/ 6945 h 33402"/>
                <a:gd name="connsiteX19" fmla="*/ 13233 w 52640"/>
                <a:gd name="connsiteY19" fmla="*/ 4669 h 33402"/>
                <a:gd name="connsiteX20" fmla="*/ 17420 w 52640"/>
                <a:gd name="connsiteY20" fmla="*/ 4271 h 33402"/>
                <a:gd name="connsiteX21" fmla="*/ 20502 w 52640"/>
                <a:gd name="connsiteY21" fmla="*/ 4686 h 33402"/>
                <a:gd name="connsiteX22" fmla="*/ 23102 w 52640"/>
                <a:gd name="connsiteY22" fmla="*/ 5090 h 33402"/>
                <a:gd name="connsiteX23" fmla="*/ 29452 w 52640"/>
                <a:gd name="connsiteY23" fmla="*/ 3620 h 33402"/>
                <a:gd name="connsiteX24" fmla="*/ 33403 w 52640"/>
                <a:gd name="connsiteY24" fmla="*/ 2358 h 33402"/>
                <a:gd name="connsiteX25" fmla="*/ 38107 w 52640"/>
                <a:gd name="connsiteY25" fmla="*/ 153 h 33402"/>
                <a:gd name="connsiteX26" fmla="*/ 45873 w 52640"/>
                <a:gd name="connsiteY26" fmla="*/ 2323 h 33402"/>
                <a:gd name="connsiteX27" fmla="*/ 49903 w 52640"/>
                <a:gd name="connsiteY27" fmla="*/ 18 h 33402"/>
                <a:gd name="connsiteX28" fmla="*/ 35198 w 52640"/>
                <a:gd name="connsiteY28" fmla="*/ 6754 h 33402"/>
                <a:gd name="connsiteX29" fmla="*/ 36738 w 52640"/>
                <a:gd name="connsiteY29" fmla="*/ 6146 h 33402"/>
                <a:gd name="connsiteX30" fmla="*/ 37322 w 52640"/>
                <a:gd name="connsiteY30" fmla="*/ 7191 h 33402"/>
                <a:gd name="connsiteX31" fmla="*/ 39450 w 52640"/>
                <a:gd name="connsiteY31" fmla="*/ 7767 h 33402"/>
                <a:gd name="connsiteX32" fmla="*/ 40314 w 52640"/>
                <a:gd name="connsiteY32" fmla="*/ 6491 h 33402"/>
                <a:gd name="connsiteX33" fmla="*/ 41589 w 52640"/>
                <a:gd name="connsiteY33" fmla="*/ 6747 h 33402"/>
                <a:gd name="connsiteX34" fmla="*/ 41557 w 52640"/>
                <a:gd name="connsiteY34" fmla="*/ 7547 h 33402"/>
                <a:gd name="connsiteX35" fmla="*/ 41441 w 52640"/>
                <a:gd name="connsiteY35" fmla="*/ 9947 h 33402"/>
                <a:gd name="connsiteX36" fmla="*/ 44386 w 52640"/>
                <a:gd name="connsiteY36" fmla="*/ 10255 h 33402"/>
                <a:gd name="connsiteX37" fmla="*/ 47392 w 52640"/>
                <a:gd name="connsiteY37" fmla="*/ 9281 h 33402"/>
                <a:gd name="connsiteX38" fmla="*/ 48895 w 52640"/>
                <a:gd name="connsiteY38" fmla="*/ 12504 h 33402"/>
                <a:gd name="connsiteX39" fmla="*/ 50213 w 52640"/>
                <a:gd name="connsiteY39" fmla="*/ 12589 h 33402"/>
                <a:gd name="connsiteX40" fmla="*/ 50705 w 52640"/>
                <a:gd name="connsiteY40" fmla="*/ 13239 h 33402"/>
                <a:gd name="connsiteX41" fmla="*/ 50383 w 52640"/>
                <a:gd name="connsiteY41" fmla="*/ 14320 h 33402"/>
                <a:gd name="connsiteX42" fmla="*/ 51443 w 52640"/>
                <a:gd name="connsiteY42" fmla="*/ 15581 h 33402"/>
                <a:gd name="connsiteX43" fmla="*/ 51382 w 52640"/>
                <a:gd name="connsiteY43" fmla="*/ 16807 h 33402"/>
                <a:gd name="connsiteX44" fmla="*/ 52640 w 52640"/>
                <a:gd name="connsiteY44" fmla="*/ 18351 h 33402"/>
                <a:gd name="connsiteX45" fmla="*/ 51291 w 52640"/>
                <a:gd name="connsiteY45" fmla="*/ 18743 h 33402"/>
                <a:gd name="connsiteX46" fmla="*/ 50470 w 52640"/>
                <a:gd name="connsiteY46" fmla="*/ 19287 h 33402"/>
                <a:gd name="connsiteX47" fmla="*/ 50220 w 52640"/>
                <a:gd name="connsiteY47" fmla="*/ 20535 h 33402"/>
                <a:gd name="connsiteX48" fmla="*/ 51202 w 52640"/>
                <a:gd name="connsiteY48" fmla="*/ 22576 h 33402"/>
                <a:gd name="connsiteX49" fmla="*/ 50434 w 52640"/>
                <a:gd name="connsiteY49" fmla="*/ 23059 h 33402"/>
                <a:gd name="connsiteX50" fmla="*/ 48228 w 52640"/>
                <a:gd name="connsiteY50" fmla="*/ 22951 h 33402"/>
                <a:gd name="connsiteX51" fmla="*/ 47935 w 52640"/>
                <a:gd name="connsiteY51" fmla="*/ 23808 h 33402"/>
                <a:gd name="connsiteX52" fmla="*/ 45332 w 52640"/>
                <a:gd name="connsiteY52" fmla="*/ 23578 h 33402"/>
                <a:gd name="connsiteX53" fmla="*/ 44017 w 52640"/>
                <a:gd name="connsiteY53" fmla="*/ 27723 h 33402"/>
                <a:gd name="connsiteX54" fmla="*/ 40364 w 52640"/>
                <a:gd name="connsiteY54" fmla="*/ 28765 h 33402"/>
                <a:gd name="connsiteX55" fmla="*/ 38738 w 52640"/>
                <a:gd name="connsiteY55" fmla="*/ 29712 h 33402"/>
                <a:gd name="connsiteX56" fmla="*/ 35740 w 52640"/>
                <a:gd name="connsiteY56" fmla="*/ 30854 h 33402"/>
                <a:gd name="connsiteX57" fmla="*/ 33970 w 52640"/>
                <a:gd name="connsiteY57" fmla="*/ 31715 h 33402"/>
                <a:gd name="connsiteX58" fmla="*/ 32078 w 52640"/>
                <a:gd name="connsiteY58" fmla="*/ 33044 h 33402"/>
                <a:gd name="connsiteX59" fmla="*/ 29610 w 52640"/>
                <a:gd name="connsiteY59" fmla="*/ 33373 h 33402"/>
                <a:gd name="connsiteX60" fmla="*/ 28661 w 52640"/>
                <a:gd name="connsiteY60" fmla="*/ 32455 h 33402"/>
                <a:gd name="connsiteX0" fmla="*/ 28661 w 52640"/>
                <a:gd name="connsiteY0" fmla="*/ 32454 h 33401"/>
                <a:gd name="connsiteX1" fmla="*/ 27752 w 52640"/>
                <a:gd name="connsiteY1" fmla="*/ 30295 h 33401"/>
                <a:gd name="connsiteX2" fmla="*/ 24379 w 52640"/>
                <a:gd name="connsiteY2" fmla="*/ 30078 h 33401"/>
                <a:gd name="connsiteX3" fmla="*/ 24489 w 52640"/>
                <a:gd name="connsiteY3" fmla="*/ 31367 h 33401"/>
                <a:gd name="connsiteX4" fmla="*/ 22650 w 52640"/>
                <a:gd name="connsiteY4" fmla="*/ 31756 h 33401"/>
                <a:gd name="connsiteX5" fmla="*/ 21370 w 52640"/>
                <a:gd name="connsiteY5" fmla="*/ 30864 h 33401"/>
                <a:gd name="connsiteX6" fmla="*/ 19987 w 52640"/>
                <a:gd name="connsiteY6" fmla="*/ 29409 h 33401"/>
                <a:gd name="connsiteX7" fmla="*/ 18316 w 52640"/>
                <a:gd name="connsiteY7" fmla="*/ 28060 h 33401"/>
                <a:gd name="connsiteX8" fmla="*/ 18798 w 52640"/>
                <a:gd name="connsiteY8" fmla="*/ 27272 h 33401"/>
                <a:gd name="connsiteX9" fmla="*/ 17950 w 52640"/>
                <a:gd name="connsiteY9" fmla="*/ 26784 h 33401"/>
                <a:gd name="connsiteX10" fmla="*/ 17431 w 52640"/>
                <a:gd name="connsiteY10" fmla="*/ 24392 h 33401"/>
                <a:gd name="connsiteX11" fmla="*/ 17892 w 52640"/>
                <a:gd name="connsiteY11" fmla="*/ 22805 h 33401"/>
                <a:gd name="connsiteX12" fmla="*/ 15150 w 52640"/>
                <a:gd name="connsiteY12" fmla="*/ 18670 h 33401"/>
                <a:gd name="connsiteX13" fmla="*/ 12396 w 52640"/>
                <a:gd name="connsiteY13" fmla="*/ 17356 h 33401"/>
                <a:gd name="connsiteX14" fmla="*/ 2114 w 52640"/>
                <a:gd name="connsiteY14" fmla="*/ 9700 h 33401"/>
                <a:gd name="connsiteX15" fmla="*/ 85 w 52640"/>
                <a:gd name="connsiteY15" fmla="*/ 8233 h 33401"/>
                <a:gd name="connsiteX16" fmla="*/ 3666 w 52640"/>
                <a:gd name="connsiteY16" fmla="*/ 5746 h 33401"/>
                <a:gd name="connsiteX17" fmla="*/ 6207 w 52640"/>
                <a:gd name="connsiteY17" fmla="*/ 6852 h 33401"/>
                <a:gd name="connsiteX18" fmla="*/ 9327 w 52640"/>
                <a:gd name="connsiteY18" fmla="*/ 6944 h 33401"/>
                <a:gd name="connsiteX19" fmla="*/ 13233 w 52640"/>
                <a:gd name="connsiteY19" fmla="*/ 4668 h 33401"/>
                <a:gd name="connsiteX20" fmla="*/ 17420 w 52640"/>
                <a:gd name="connsiteY20" fmla="*/ 4270 h 33401"/>
                <a:gd name="connsiteX21" fmla="*/ 20502 w 52640"/>
                <a:gd name="connsiteY21" fmla="*/ 4685 h 33401"/>
                <a:gd name="connsiteX22" fmla="*/ 23102 w 52640"/>
                <a:gd name="connsiteY22" fmla="*/ 5089 h 33401"/>
                <a:gd name="connsiteX23" fmla="*/ 29452 w 52640"/>
                <a:gd name="connsiteY23" fmla="*/ 3619 h 33401"/>
                <a:gd name="connsiteX24" fmla="*/ 33403 w 52640"/>
                <a:gd name="connsiteY24" fmla="*/ 2357 h 33401"/>
                <a:gd name="connsiteX25" fmla="*/ 38107 w 52640"/>
                <a:gd name="connsiteY25" fmla="*/ 152 h 33401"/>
                <a:gd name="connsiteX26" fmla="*/ 45873 w 52640"/>
                <a:gd name="connsiteY26" fmla="*/ 2322 h 33401"/>
                <a:gd name="connsiteX27" fmla="*/ 49903 w 52640"/>
                <a:gd name="connsiteY27" fmla="*/ 17 h 33401"/>
                <a:gd name="connsiteX28" fmla="*/ 35198 w 52640"/>
                <a:gd name="connsiteY28" fmla="*/ 6753 h 33401"/>
                <a:gd name="connsiteX29" fmla="*/ 48521 w 52640"/>
                <a:gd name="connsiteY29" fmla="*/ 2921 h 33401"/>
                <a:gd name="connsiteX30" fmla="*/ 37322 w 52640"/>
                <a:gd name="connsiteY30" fmla="*/ 7190 h 33401"/>
                <a:gd name="connsiteX31" fmla="*/ 39450 w 52640"/>
                <a:gd name="connsiteY31" fmla="*/ 7766 h 33401"/>
                <a:gd name="connsiteX32" fmla="*/ 40314 w 52640"/>
                <a:gd name="connsiteY32" fmla="*/ 6490 h 33401"/>
                <a:gd name="connsiteX33" fmla="*/ 41589 w 52640"/>
                <a:gd name="connsiteY33" fmla="*/ 6746 h 33401"/>
                <a:gd name="connsiteX34" fmla="*/ 41557 w 52640"/>
                <a:gd name="connsiteY34" fmla="*/ 7546 h 33401"/>
                <a:gd name="connsiteX35" fmla="*/ 41441 w 52640"/>
                <a:gd name="connsiteY35" fmla="*/ 9946 h 33401"/>
                <a:gd name="connsiteX36" fmla="*/ 44386 w 52640"/>
                <a:gd name="connsiteY36" fmla="*/ 10254 h 33401"/>
                <a:gd name="connsiteX37" fmla="*/ 47392 w 52640"/>
                <a:gd name="connsiteY37" fmla="*/ 9280 h 33401"/>
                <a:gd name="connsiteX38" fmla="*/ 48895 w 52640"/>
                <a:gd name="connsiteY38" fmla="*/ 12503 h 33401"/>
                <a:gd name="connsiteX39" fmla="*/ 50213 w 52640"/>
                <a:gd name="connsiteY39" fmla="*/ 12588 h 33401"/>
                <a:gd name="connsiteX40" fmla="*/ 50705 w 52640"/>
                <a:gd name="connsiteY40" fmla="*/ 13238 h 33401"/>
                <a:gd name="connsiteX41" fmla="*/ 50383 w 52640"/>
                <a:gd name="connsiteY41" fmla="*/ 14319 h 33401"/>
                <a:gd name="connsiteX42" fmla="*/ 51443 w 52640"/>
                <a:gd name="connsiteY42" fmla="*/ 15580 h 33401"/>
                <a:gd name="connsiteX43" fmla="*/ 51382 w 52640"/>
                <a:gd name="connsiteY43" fmla="*/ 16806 h 33401"/>
                <a:gd name="connsiteX44" fmla="*/ 52640 w 52640"/>
                <a:gd name="connsiteY44" fmla="*/ 18350 h 33401"/>
                <a:gd name="connsiteX45" fmla="*/ 51291 w 52640"/>
                <a:gd name="connsiteY45" fmla="*/ 18742 h 33401"/>
                <a:gd name="connsiteX46" fmla="*/ 50470 w 52640"/>
                <a:gd name="connsiteY46" fmla="*/ 19286 h 33401"/>
                <a:gd name="connsiteX47" fmla="*/ 50220 w 52640"/>
                <a:gd name="connsiteY47" fmla="*/ 20534 h 33401"/>
                <a:gd name="connsiteX48" fmla="*/ 51202 w 52640"/>
                <a:gd name="connsiteY48" fmla="*/ 22575 h 33401"/>
                <a:gd name="connsiteX49" fmla="*/ 50434 w 52640"/>
                <a:gd name="connsiteY49" fmla="*/ 23058 h 33401"/>
                <a:gd name="connsiteX50" fmla="*/ 48228 w 52640"/>
                <a:gd name="connsiteY50" fmla="*/ 22950 h 33401"/>
                <a:gd name="connsiteX51" fmla="*/ 47935 w 52640"/>
                <a:gd name="connsiteY51" fmla="*/ 23807 h 33401"/>
                <a:gd name="connsiteX52" fmla="*/ 45332 w 52640"/>
                <a:gd name="connsiteY52" fmla="*/ 23577 h 33401"/>
                <a:gd name="connsiteX53" fmla="*/ 44017 w 52640"/>
                <a:gd name="connsiteY53" fmla="*/ 27722 h 33401"/>
                <a:gd name="connsiteX54" fmla="*/ 40364 w 52640"/>
                <a:gd name="connsiteY54" fmla="*/ 28764 h 33401"/>
                <a:gd name="connsiteX55" fmla="*/ 38738 w 52640"/>
                <a:gd name="connsiteY55" fmla="*/ 29711 h 33401"/>
                <a:gd name="connsiteX56" fmla="*/ 35740 w 52640"/>
                <a:gd name="connsiteY56" fmla="*/ 30853 h 33401"/>
                <a:gd name="connsiteX57" fmla="*/ 33970 w 52640"/>
                <a:gd name="connsiteY57" fmla="*/ 31714 h 33401"/>
                <a:gd name="connsiteX58" fmla="*/ 32078 w 52640"/>
                <a:gd name="connsiteY58" fmla="*/ 33043 h 33401"/>
                <a:gd name="connsiteX59" fmla="*/ 29610 w 52640"/>
                <a:gd name="connsiteY59" fmla="*/ 33372 h 33401"/>
                <a:gd name="connsiteX60" fmla="*/ 28661 w 52640"/>
                <a:gd name="connsiteY60" fmla="*/ 32454 h 33401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0314 w 52640"/>
                <a:gd name="connsiteY31" fmla="*/ 6473 h 33384"/>
                <a:gd name="connsiteX32" fmla="*/ 41589 w 52640"/>
                <a:gd name="connsiteY32" fmla="*/ 6729 h 33384"/>
                <a:gd name="connsiteX33" fmla="*/ 41557 w 52640"/>
                <a:gd name="connsiteY33" fmla="*/ 7529 h 33384"/>
                <a:gd name="connsiteX34" fmla="*/ 41441 w 52640"/>
                <a:gd name="connsiteY34" fmla="*/ 9929 h 33384"/>
                <a:gd name="connsiteX35" fmla="*/ 44386 w 52640"/>
                <a:gd name="connsiteY35" fmla="*/ 10237 h 33384"/>
                <a:gd name="connsiteX36" fmla="*/ 47392 w 52640"/>
                <a:gd name="connsiteY36" fmla="*/ 9263 h 33384"/>
                <a:gd name="connsiteX37" fmla="*/ 48895 w 52640"/>
                <a:gd name="connsiteY37" fmla="*/ 12486 h 33384"/>
                <a:gd name="connsiteX38" fmla="*/ 50213 w 52640"/>
                <a:gd name="connsiteY38" fmla="*/ 12571 h 33384"/>
                <a:gd name="connsiteX39" fmla="*/ 50705 w 52640"/>
                <a:gd name="connsiteY39" fmla="*/ 13221 h 33384"/>
                <a:gd name="connsiteX40" fmla="*/ 50383 w 52640"/>
                <a:gd name="connsiteY40" fmla="*/ 14302 h 33384"/>
                <a:gd name="connsiteX41" fmla="*/ 51443 w 52640"/>
                <a:gd name="connsiteY41" fmla="*/ 15563 h 33384"/>
                <a:gd name="connsiteX42" fmla="*/ 51382 w 52640"/>
                <a:gd name="connsiteY42" fmla="*/ 16789 h 33384"/>
                <a:gd name="connsiteX43" fmla="*/ 52640 w 52640"/>
                <a:gd name="connsiteY43" fmla="*/ 18333 h 33384"/>
                <a:gd name="connsiteX44" fmla="*/ 51291 w 52640"/>
                <a:gd name="connsiteY44" fmla="*/ 18725 h 33384"/>
                <a:gd name="connsiteX45" fmla="*/ 50470 w 52640"/>
                <a:gd name="connsiteY45" fmla="*/ 19269 h 33384"/>
                <a:gd name="connsiteX46" fmla="*/ 50220 w 52640"/>
                <a:gd name="connsiteY46" fmla="*/ 20517 h 33384"/>
                <a:gd name="connsiteX47" fmla="*/ 51202 w 52640"/>
                <a:gd name="connsiteY47" fmla="*/ 22558 h 33384"/>
                <a:gd name="connsiteX48" fmla="*/ 50434 w 52640"/>
                <a:gd name="connsiteY48" fmla="*/ 23041 h 33384"/>
                <a:gd name="connsiteX49" fmla="*/ 48228 w 52640"/>
                <a:gd name="connsiteY49" fmla="*/ 22933 h 33384"/>
                <a:gd name="connsiteX50" fmla="*/ 47935 w 52640"/>
                <a:gd name="connsiteY50" fmla="*/ 23790 h 33384"/>
                <a:gd name="connsiteX51" fmla="*/ 45332 w 52640"/>
                <a:gd name="connsiteY51" fmla="*/ 23560 h 33384"/>
                <a:gd name="connsiteX52" fmla="*/ 44017 w 52640"/>
                <a:gd name="connsiteY52" fmla="*/ 27705 h 33384"/>
                <a:gd name="connsiteX53" fmla="*/ 40364 w 52640"/>
                <a:gd name="connsiteY53" fmla="*/ 28747 h 33384"/>
                <a:gd name="connsiteX54" fmla="*/ 38738 w 52640"/>
                <a:gd name="connsiteY54" fmla="*/ 29694 h 33384"/>
                <a:gd name="connsiteX55" fmla="*/ 35740 w 52640"/>
                <a:gd name="connsiteY55" fmla="*/ 30836 h 33384"/>
                <a:gd name="connsiteX56" fmla="*/ 33970 w 52640"/>
                <a:gd name="connsiteY56" fmla="*/ 31697 h 33384"/>
                <a:gd name="connsiteX57" fmla="*/ 32078 w 52640"/>
                <a:gd name="connsiteY57" fmla="*/ 33026 h 33384"/>
                <a:gd name="connsiteX58" fmla="*/ 29610 w 52640"/>
                <a:gd name="connsiteY58" fmla="*/ 33355 h 33384"/>
                <a:gd name="connsiteX59" fmla="*/ 28661 w 52640"/>
                <a:gd name="connsiteY59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8521 w 52640"/>
                <a:gd name="connsiteY28" fmla="*/ 2904 h 33384"/>
                <a:gd name="connsiteX29" fmla="*/ 37322 w 52640"/>
                <a:gd name="connsiteY29" fmla="*/ 7173 h 33384"/>
                <a:gd name="connsiteX30" fmla="*/ 39450 w 52640"/>
                <a:gd name="connsiteY30" fmla="*/ 7749 h 33384"/>
                <a:gd name="connsiteX31" fmla="*/ 41589 w 52640"/>
                <a:gd name="connsiteY31" fmla="*/ 6729 h 33384"/>
                <a:gd name="connsiteX32" fmla="*/ 41557 w 52640"/>
                <a:gd name="connsiteY32" fmla="*/ 7529 h 33384"/>
                <a:gd name="connsiteX33" fmla="*/ 41441 w 52640"/>
                <a:gd name="connsiteY33" fmla="*/ 9929 h 33384"/>
                <a:gd name="connsiteX34" fmla="*/ 44386 w 52640"/>
                <a:gd name="connsiteY34" fmla="*/ 10237 h 33384"/>
                <a:gd name="connsiteX35" fmla="*/ 47392 w 52640"/>
                <a:gd name="connsiteY35" fmla="*/ 9263 h 33384"/>
                <a:gd name="connsiteX36" fmla="*/ 48895 w 52640"/>
                <a:gd name="connsiteY36" fmla="*/ 12486 h 33384"/>
                <a:gd name="connsiteX37" fmla="*/ 50213 w 52640"/>
                <a:gd name="connsiteY37" fmla="*/ 12571 h 33384"/>
                <a:gd name="connsiteX38" fmla="*/ 50705 w 52640"/>
                <a:gd name="connsiteY38" fmla="*/ 13221 h 33384"/>
                <a:gd name="connsiteX39" fmla="*/ 50383 w 52640"/>
                <a:gd name="connsiteY39" fmla="*/ 14302 h 33384"/>
                <a:gd name="connsiteX40" fmla="*/ 51443 w 52640"/>
                <a:gd name="connsiteY40" fmla="*/ 15563 h 33384"/>
                <a:gd name="connsiteX41" fmla="*/ 51382 w 52640"/>
                <a:gd name="connsiteY41" fmla="*/ 16789 h 33384"/>
                <a:gd name="connsiteX42" fmla="*/ 52640 w 52640"/>
                <a:gd name="connsiteY42" fmla="*/ 18333 h 33384"/>
                <a:gd name="connsiteX43" fmla="*/ 51291 w 52640"/>
                <a:gd name="connsiteY43" fmla="*/ 18725 h 33384"/>
                <a:gd name="connsiteX44" fmla="*/ 50470 w 52640"/>
                <a:gd name="connsiteY44" fmla="*/ 19269 h 33384"/>
                <a:gd name="connsiteX45" fmla="*/ 50220 w 52640"/>
                <a:gd name="connsiteY45" fmla="*/ 20517 h 33384"/>
                <a:gd name="connsiteX46" fmla="*/ 51202 w 52640"/>
                <a:gd name="connsiteY46" fmla="*/ 22558 h 33384"/>
                <a:gd name="connsiteX47" fmla="*/ 50434 w 52640"/>
                <a:gd name="connsiteY47" fmla="*/ 23041 h 33384"/>
                <a:gd name="connsiteX48" fmla="*/ 48228 w 52640"/>
                <a:gd name="connsiteY48" fmla="*/ 22933 h 33384"/>
                <a:gd name="connsiteX49" fmla="*/ 47935 w 52640"/>
                <a:gd name="connsiteY49" fmla="*/ 23790 h 33384"/>
                <a:gd name="connsiteX50" fmla="*/ 45332 w 52640"/>
                <a:gd name="connsiteY50" fmla="*/ 23560 h 33384"/>
                <a:gd name="connsiteX51" fmla="*/ 44017 w 52640"/>
                <a:gd name="connsiteY51" fmla="*/ 27705 h 33384"/>
                <a:gd name="connsiteX52" fmla="*/ 40364 w 52640"/>
                <a:gd name="connsiteY52" fmla="*/ 28747 h 33384"/>
                <a:gd name="connsiteX53" fmla="*/ 38738 w 52640"/>
                <a:gd name="connsiteY53" fmla="*/ 29694 h 33384"/>
                <a:gd name="connsiteX54" fmla="*/ 35740 w 52640"/>
                <a:gd name="connsiteY54" fmla="*/ 30836 h 33384"/>
                <a:gd name="connsiteX55" fmla="*/ 33970 w 52640"/>
                <a:gd name="connsiteY55" fmla="*/ 31697 h 33384"/>
                <a:gd name="connsiteX56" fmla="*/ 32078 w 52640"/>
                <a:gd name="connsiteY56" fmla="*/ 33026 h 33384"/>
                <a:gd name="connsiteX57" fmla="*/ 29610 w 52640"/>
                <a:gd name="connsiteY57" fmla="*/ 33355 h 33384"/>
                <a:gd name="connsiteX58" fmla="*/ 28661 w 52640"/>
                <a:gd name="connsiteY58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37322 w 52640"/>
                <a:gd name="connsiteY28" fmla="*/ 7173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437 h 33384"/>
                <a:gd name="connsiteX1" fmla="*/ 27752 w 52640"/>
                <a:gd name="connsiteY1" fmla="*/ 30278 h 33384"/>
                <a:gd name="connsiteX2" fmla="*/ 24379 w 52640"/>
                <a:gd name="connsiteY2" fmla="*/ 30061 h 33384"/>
                <a:gd name="connsiteX3" fmla="*/ 24489 w 52640"/>
                <a:gd name="connsiteY3" fmla="*/ 31350 h 33384"/>
                <a:gd name="connsiteX4" fmla="*/ 22650 w 52640"/>
                <a:gd name="connsiteY4" fmla="*/ 31739 h 33384"/>
                <a:gd name="connsiteX5" fmla="*/ 21370 w 52640"/>
                <a:gd name="connsiteY5" fmla="*/ 30847 h 33384"/>
                <a:gd name="connsiteX6" fmla="*/ 19987 w 52640"/>
                <a:gd name="connsiteY6" fmla="*/ 29392 h 33384"/>
                <a:gd name="connsiteX7" fmla="*/ 18316 w 52640"/>
                <a:gd name="connsiteY7" fmla="*/ 28043 h 33384"/>
                <a:gd name="connsiteX8" fmla="*/ 18798 w 52640"/>
                <a:gd name="connsiteY8" fmla="*/ 27255 h 33384"/>
                <a:gd name="connsiteX9" fmla="*/ 17950 w 52640"/>
                <a:gd name="connsiteY9" fmla="*/ 26767 h 33384"/>
                <a:gd name="connsiteX10" fmla="*/ 17431 w 52640"/>
                <a:gd name="connsiteY10" fmla="*/ 24375 h 33384"/>
                <a:gd name="connsiteX11" fmla="*/ 17892 w 52640"/>
                <a:gd name="connsiteY11" fmla="*/ 22788 h 33384"/>
                <a:gd name="connsiteX12" fmla="*/ 15150 w 52640"/>
                <a:gd name="connsiteY12" fmla="*/ 18653 h 33384"/>
                <a:gd name="connsiteX13" fmla="*/ 12396 w 52640"/>
                <a:gd name="connsiteY13" fmla="*/ 17339 h 33384"/>
                <a:gd name="connsiteX14" fmla="*/ 2114 w 52640"/>
                <a:gd name="connsiteY14" fmla="*/ 9683 h 33384"/>
                <a:gd name="connsiteX15" fmla="*/ 85 w 52640"/>
                <a:gd name="connsiteY15" fmla="*/ 8216 h 33384"/>
                <a:gd name="connsiteX16" fmla="*/ 3666 w 52640"/>
                <a:gd name="connsiteY16" fmla="*/ 5729 h 33384"/>
                <a:gd name="connsiteX17" fmla="*/ 6207 w 52640"/>
                <a:gd name="connsiteY17" fmla="*/ 6835 h 33384"/>
                <a:gd name="connsiteX18" fmla="*/ 9327 w 52640"/>
                <a:gd name="connsiteY18" fmla="*/ 6927 h 33384"/>
                <a:gd name="connsiteX19" fmla="*/ 13233 w 52640"/>
                <a:gd name="connsiteY19" fmla="*/ 4651 h 33384"/>
                <a:gd name="connsiteX20" fmla="*/ 17420 w 52640"/>
                <a:gd name="connsiteY20" fmla="*/ 4253 h 33384"/>
                <a:gd name="connsiteX21" fmla="*/ 20502 w 52640"/>
                <a:gd name="connsiteY21" fmla="*/ 4668 h 33384"/>
                <a:gd name="connsiteX22" fmla="*/ 23102 w 52640"/>
                <a:gd name="connsiteY22" fmla="*/ 5072 h 33384"/>
                <a:gd name="connsiteX23" fmla="*/ 29452 w 52640"/>
                <a:gd name="connsiteY23" fmla="*/ 3602 h 33384"/>
                <a:gd name="connsiteX24" fmla="*/ 33403 w 52640"/>
                <a:gd name="connsiteY24" fmla="*/ 2340 h 33384"/>
                <a:gd name="connsiteX25" fmla="*/ 38107 w 52640"/>
                <a:gd name="connsiteY25" fmla="*/ 135 h 33384"/>
                <a:gd name="connsiteX26" fmla="*/ 45873 w 52640"/>
                <a:gd name="connsiteY26" fmla="*/ 2305 h 33384"/>
                <a:gd name="connsiteX27" fmla="*/ 49903 w 52640"/>
                <a:gd name="connsiteY27" fmla="*/ 0 h 33384"/>
                <a:gd name="connsiteX28" fmla="*/ 49336 w 52640"/>
                <a:gd name="connsiteY28" fmla="*/ 3488 h 33384"/>
                <a:gd name="connsiteX29" fmla="*/ 39450 w 52640"/>
                <a:gd name="connsiteY29" fmla="*/ 7749 h 33384"/>
                <a:gd name="connsiteX30" fmla="*/ 41589 w 52640"/>
                <a:gd name="connsiteY30" fmla="*/ 6729 h 33384"/>
                <a:gd name="connsiteX31" fmla="*/ 41557 w 52640"/>
                <a:gd name="connsiteY31" fmla="*/ 7529 h 33384"/>
                <a:gd name="connsiteX32" fmla="*/ 41441 w 52640"/>
                <a:gd name="connsiteY32" fmla="*/ 9929 h 33384"/>
                <a:gd name="connsiteX33" fmla="*/ 44386 w 52640"/>
                <a:gd name="connsiteY33" fmla="*/ 10237 h 33384"/>
                <a:gd name="connsiteX34" fmla="*/ 47392 w 52640"/>
                <a:gd name="connsiteY34" fmla="*/ 9263 h 33384"/>
                <a:gd name="connsiteX35" fmla="*/ 48895 w 52640"/>
                <a:gd name="connsiteY35" fmla="*/ 12486 h 33384"/>
                <a:gd name="connsiteX36" fmla="*/ 50213 w 52640"/>
                <a:gd name="connsiteY36" fmla="*/ 12571 h 33384"/>
                <a:gd name="connsiteX37" fmla="*/ 50705 w 52640"/>
                <a:gd name="connsiteY37" fmla="*/ 13221 h 33384"/>
                <a:gd name="connsiteX38" fmla="*/ 50383 w 52640"/>
                <a:gd name="connsiteY38" fmla="*/ 14302 h 33384"/>
                <a:gd name="connsiteX39" fmla="*/ 51443 w 52640"/>
                <a:gd name="connsiteY39" fmla="*/ 15563 h 33384"/>
                <a:gd name="connsiteX40" fmla="*/ 51382 w 52640"/>
                <a:gd name="connsiteY40" fmla="*/ 16789 h 33384"/>
                <a:gd name="connsiteX41" fmla="*/ 52640 w 52640"/>
                <a:gd name="connsiteY41" fmla="*/ 18333 h 33384"/>
                <a:gd name="connsiteX42" fmla="*/ 51291 w 52640"/>
                <a:gd name="connsiteY42" fmla="*/ 18725 h 33384"/>
                <a:gd name="connsiteX43" fmla="*/ 50470 w 52640"/>
                <a:gd name="connsiteY43" fmla="*/ 19269 h 33384"/>
                <a:gd name="connsiteX44" fmla="*/ 50220 w 52640"/>
                <a:gd name="connsiteY44" fmla="*/ 20517 h 33384"/>
                <a:gd name="connsiteX45" fmla="*/ 51202 w 52640"/>
                <a:gd name="connsiteY45" fmla="*/ 22558 h 33384"/>
                <a:gd name="connsiteX46" fmla="*/ 50434 w 52640"/>
                <a:gd name="connsiteY46" fmla="*/ 23041 h 33384"/>
                <a:gd name="connsiteX47" fmla="*/ 48228 w 52640"/>
                <a:gd name="connsiteY47" fmla="*/ 22933 h 33384"/>
                <a:gd name="connsiteX48" fmla="*/ 47935 w 52640"/>
                <a:gd name="connsiteY48" fmla="*/ 23790 h 33384"/>
                <a:gd name="connsiteX49" fmla="*/ 45332 w 52640"/>
                <a:gd name="connsiteY49" fmla="*/ 23560 h 33384"/>
                <a:gd name="connsiteX50" fmla="*/ 44017 w 52640"/>
                <a:gd name="connsiteY50" fmla="*/ 27705 h 33384"/>
                <a:gd name="connsiteX51" fmla="*/ 40364 w 52640"/>
                <a:gd name="connsiteY51" fmla="*/ 28747 h 33384"/>
                <a:gd name="connsiteX52" fmla="*/ 38738 w 52640"/>
                <a:gd name="connsiteY52" fmla="*/ 29694 h 33384"/>
                <a:gd name="connsiteX53" fmla="*/ 35740 w 52640"/>
                <a:gd name="connsiteY53" fmla="*/ 30836 h 33384"/>
                <a:gd name="connsiteX54" fmla="*/ 33970 w 52640"/>
                <a:gd name="connsiteY54" fmla="*/ 31697 h 33384"/>
                <a:gd name="connsiteX55" fmla="*/ 32078 w 52640"/>
                <a:gd name="connsiteY55" fmla="*/ 33026 h 33384"/>
                <a:gd name="connsiteX56" fmla="*/ 29610 w 52640"/>
                <a:gd name="connsiteY56" fmla="*/ 33355 h 33384"/>
                <a:gd name="connsiteX57" fmla="*/ 28661 w 52640"/>
                <a:gd name="connsiteY57" fmla="*/ 32437 h 33384"/>
                <a:gd name="connsiteX0" fmla="*/ 28661 w 52640"/>
                <a:gd name="connsiteY0" fmla="*/ 32575 h 33522"/>
                <a:gd name="connsiteX1" fmla="*/ 27752 w 52640"/>
                <a:gd name="connsiteY1" fmla="*/ 30416 h 33522"/>
                <a:gd name="connsiteX2" fmla="*/ 24379 w 52640"/>
                <a:gd name="connsiteY2" fmla="*/ 30199 h 33522"/>
                <a:gd name="connsiteX3" fmla="*/ 24489 w 52640"/>
                <a:gd name="connsiteY3" fmla="*/ 31488 h 33522"/>
                <a:gd name="connsiteX4" fmla="*/ 22650 w 52640"/>
                <a:gd name="connsiteY4" fmla="*/ 31877 h 33522"/>
                <a:gd name="connsiteX5" fmla="*/ 21370 w 52640"/>
                <a:gd name="connsiteY5" fmla="*/ 30985 h 33522"/>
                <a:gd name="connsiteX6" fmla="*/ 19987 w 52640"/>
                <a:gd name="connsiteY6" fmla="*/ 29530 h 33522"/>
                <a:gd name="connsiteX7" fmla="*/ 18316 w 52640"/>
                <a:gd name="connsiteY7" fmla="*/ 28181 h 33522"/>
                <a:gd name="connsiteX8" fmla="*/ 18798 w 52640"/>
                <a:gd name="connsiteY8" fmla="*/ 27393 h 33522"/>
                <a:gd name="connsiteX9" fmla="*/ 17950 w 52640"/>
                <a:gd name="connsiteY9" fmla="*/ 26905 h 33522"/>
                <a:gd name="connsiteX10" fmla="*/ 17431 w 52640"/>
                <a:gd name="connsiteY10" fmla="*/ 24513 h 33522"/>
                <a:gd name="connsiteX11" fmla="*/ 17892 w 52640"/>
                <a:gd name="connsiteY11" fmla="*/ 22926 h 33522"/>
                <a:gd name="connsiteX12" fmla="*/ 15150 w 52640"/>
                <a:gd name="connsiteY12" fmla="*/ 18791 h 33522"/>
                <a:gd name="connsiteX13" fmla="*/ 12396 w 52640"/>
                <a:gd name="connsiteY13" fmla="*/ 17477 h 33522"/>
                <a:gd name="connsiteX14" fmla="*/ 2114 w 52640"/>
                <a:gd name="connsiteY14" fmla="*/ 9821 h 33522"/>
                <a:gd name="connsiteX15" fmla="*/ 85 w 52640"/>
                <a:gd name="connsiteY15" fmla="*/ 8354 h 33522"/>
                <a:gd name="connsiteX16" fmla="*/ 3666 w 52640"/>
                <a:gd name="connsiteY16" fmla="*/ 5867 h 33522"/>
                <a:gd name="connsiteX17" fmla="*/ 6207 w 52640"/>
                <a:gd name="connsiteY17" fmla="*/ 6973 h 33522"/>
                <a:gd name="connsiteX18" fmla="*/ 9327 w 52640"/>
                <a:gd name="connsiteY18" fmla="*/ 7065 h 33522"/>
                <a:gd name="connsiteX19" fmla="*/ 13233 w 52640"/>
                <a:gd name="connsiteY19" fmla="*/ 4789 h 33522"/>
                <a:gd name="connsiteX20" fmla="*/ 17420 w 52640"/>
                <a:gd name="connsiteY20" fmla="*/ 4391 h 33522"/>
                <a:gd name="connsiteX21" fmla="*/ 20502 w 52640"/>
                <a:gd name="connsiteY21" fmla="*/ 4806 h 33522"/>
                <a:gd name="connsiteX22" fmla="*/ 23102 w 52640"/>
                <a:gd name="connsiteY22" fmla="*/ 5210 h 33522"/>
                <a:gd name="connsiteX23" fmla="*/ 29452 w 52640"/>
                <a:gd name="connsiteY23" fmla="*/ 3740 h 33522"/>
                <a:gd name="connsiteX24" fmla="*/ 33403 w 52640"/>
                <a:gd name="connsiteY24" fmla="*/ 2478 h 33522"/>
                <a:gd name="connsiteX25" fmla="*/ 38107 w 52640"/>
                <a:gd name="connsiteY25" fmla="*/ 273 h 33522"/>
                <a:gd name="connsiteX26" fmla="*/ 45873 w 52640"/>
                <a:gd name="connsiteY26" fmla="*/ 2443 h 33522"/>
                <a:gd name="connsiteX27" fmla="*/ 48141 w 52640"/>
                <a:gd name="connsiteY27" fmla="*/ 708 h 33522"/>
                <a:gd name="connsiteX28" fmla="*/ 49903 w 52640"/>
                <a:gd name="connsiteY28" fmla="*/ 138 h 33522"/>
                <a:gd name="connsiteX29" fmla="*/ 49336 w 52640"/>
                <a:gd name="connsiteY29" fmla="*/ 3626 h 33522"/>
                <a:gd name="connsiteX30" fmla="*/ 39450 w 52640"/>
                <a:gd name="connsiteY30" fmla="*/ 7887 h 33522"/>
                <a:gd name="connsiteX31" fmla="*/ 41589 w 52640"/>
                <a:gd name="connsiteY31" fmla="*/ 6867 h 33522"/>
                <a:gd name="connsiteX32" fmla="*/ 41557 w 52640"/>
                <a:gd name="connsiteY32" fmla="*/ 7667 h 33522"/>
                <a:gd name="connsiteX33" fmla="*/ 41441 w 52640"/>
                <a:gd name="connsiteY33" fmla="*/ 10067 h 33522"/>
                <a:gd name="connsiteX34" fmla="*/ 44386 w 52640"/>
                <a:gd name="connsiteY34" fmla="*/ 10375 h 33522"/>
                <a:gd name="connsiteX35" fmla="*/ 47392 w 52640"/>
                <a:gd name="connsiteY35" fmla="*/ 9401 h 33522"/>
                <a:gd name="connsiteX36" fmla="*/ 48895 w 52640"/>
                <a:gd name="connsiteY36" fmla="*/ 12624 h 33522"/>
                <a:gd name="connsiteX37" fmla="*/ 50213 w 52640"/>
                <a:gd name="connsiteY37" fmla="*/ 12709 h 33522"/>
                <a:gd name="connsiteX38" fmla="*/ 50705 w 52640"/>
                <a:gd name="connsiteY38" fmla="*/ 13359 h 33522"/>
                <a:gd name="connsiteX39" fmla="*/ 50383 w 52640"/>
                <a:gd name="connsiteY39" fmla="*/ 14440 h 33522"/>
                <a:gd name="connsiteX40" fmla="*/ 51443 w 52640"/>
                <a:gd name="connsiteY40" fmla="*/ 15701 h 33522"/>
                <a:gd name="connsiteX41" fmla="*/ 51382 w 52640"/>
                <a:gd name="connsiteY41" fmla="*/ 16927 h 33522"/>
                <a:gd name="connsiteX42" fmla="*/ 52640 w 52640"/>
                <a:gd name="connsiteY42" fmla="*/ 18471 h 33522"/>
                <a:gd name="connsiteX43" fmla="*/ 51291 w 52640"/>
                <a:gd name="connsiteY43" fmla="*/ 18863 h 33522"/>
                <a:gd name="connsiteX44" fmla="*/ 50470 w 52640"/>
                <a:gd name="connsiteY44" fmla="*/ 19407 h 33522"/>
                <a:gd name="connsiteX45" fmla="*/ 50220 w 52640"/>
                <a:gd name="connsiteY45" fmla="*/ 20655 h 33522"/>
                <a:gd name="connsiteX46" fmla="*/ 51202 w 52640"/>
                <a:gd name="connsiteY46" fmla="*/ 22696 h 33522"/>
                <a:gd name="connsiteX47" fmla="*/ 50434 w 52640"/>
                <a:gd name="connsiteY47" fmla="*/ 23179 h 33522"/>
                <a:gd name="connsiteX48" fmla="*/ 48228 w 52640"/>
                <a:gd name="connsiteY48" fmla="*/ 23071 h 33522"/>
                <a:gd name="connsiteX49" fmla="*/ 47935 w 52640"/>
                <a:gd name="connsiteY49" fmla="*/ 23928 h 33522"/>
                <a:gd name="connsiteX50" fmla="*/ 45332 w 52640"/>
                <a:gd name="connsiteY50" fmla="*/ 23698 h 33522"/>
                <a:gd name="connsiteX51" fmla="*/ 44017 w 52640"/>
                <a:gd name="connsiteY51" fmla="*/ 27843 h 33522"/>
                <a:gd name="connsiteX52" fmla="*/ 40364 w 52640"/>
                <a:gd name="connsiteY52" fmla="*/ 28885 h 33522"/>
                <a:gd name="connsiteX53" fmla="*/ 38738 w 52640"/>
                <a:gd name="connsiteY53" fmla="*/ 29832 h 33522"/>
                <a:gd name="connsiteX54" fmla="*/ 35740 w 52640"/>
                <a:gd name="connsiteY54" fmla="*/ 30974 h 33522"/>
                <a:gd name="connsiteX55" fmla="*/ 33970 w 52640"/>
                <a:gd name="connsiteY55" fmla="*/ 31835 h 33522"/>
                <a:gd name="connsiteX56" fmla="*/ 32078 w 52640"/>
                <a:gd name="connsiteY56" fmla="*/ 33164 h 33522"/>
                <a:gd name="connsiteX57" fmla="*/ 29610 w 52640"/>
                <a:gd name="connsiteY57" fmla="*/ 33493 h 33522"/>
                <a:gd name="connsiteX58" fmla="*/ 28661 w 52640"/>
                <a:gd name="connsiteY58" fmla="*/ 32575 h 33522"/>
                <a:gd name="connsiteX0" fmla="*/ 28661 w 52640"/>
                <a:gd name="connsiteY0" fmla="*/ 32303 h 33250"/>
                <a:gd name="connsiteX1" fmla="*/ 27752 w 52640"/>
                <a:gd name="connsiteY1" fmla="*/ 30144 h 33250"/>
                <a:gd name="connsiteX2" fmla="*/ 24379 w 52640"/>
                <a:gd name="connsiteY2" fmla="*/ 29927 h 33250"/>
                <a:gd name="connsiteX3" fmla="*/ 24489 w 52640"/>
                <a:gd name="connsiteY3" fmla="*/ 31216 h 33250"/>
                <a:gd name="connsiteX4" fmla="*/ 22650 w 52640"/>
                <a:gd name="connsiteY4" fmla="*/ 31605 h 33250"/>
                <a:gd name="connsiteX5" fmla="*/ 21370 w 52640"/>
                <a:gd name="connsiteY5" fmla="*/ 30713 h 33250"/>
                <a:gd name="connsiteX6" fmla="*/ 19987 w 52640"/>
                <a:gd name="connsiteY6" fmla="*/ 29258 h 33250"/>
                <a:gd name="connsiteX7" fmla="*/ 18316 w 52640"/>
                <a:gd name="connsiteY7" fmla="*/ 27909 h 33250"/>
                <a:gd name="connsiteX8" fmla="*/ 18798 w 52640"/>
                <a:gd name="connsiteY8" fmla="*/ 27121 h 33250"/>
                <a:gd name="connsiteX9" fmla="*/ 17950 w 52640"/>
                <a:gd name="connsiteY9" fmla="*/ 26633 h 33250"/>
                <a:gd name="connsiteX10" fmla="*/ 17431 w 52640"/>
                <a:gd name="connsiteY10" fmla="*/ 24241 h 33250"/>
                <a:gd name="connsiteX11" fmla="*/ 17892 w 52640"/>
                <a:gd name="connsiteY11" fmla="*/ 22654 h 33250"/>
                <a:gd name="connsiteX12" fmla="*/ 15150 w 52640"/>
                <a:gd name="connsiteY12" fmla="*/ 18519 h 33250"/>
                <a:gd name="connsiteX13" fmla="*/ 12396 w 52640"/>
                <a:gd name="connsiteY13" fmla="*/ 17205 h 33250"/>
                <a:gd name="connsiteX14" fmla="*/ 2114 w 52640"/>
                <a:gd name="connsiteY14" fmla="*/ 9549 h 33250"/>
                <a:gd name="connsiteX15" fmla="*/ 85 w 52640"/>
                <a:gd name="connsiteY15" fmla="*/ 8082 h 33250"/>
                <a:gd name="connsiteX16" fmla="*/ 3666 w 52640"/>
                <a:gd name="connsiteY16" fmla="*/ 5595 h 33250"/>
                <a:gd name="connsiteX17" fmla="*/ 6207 w 52640"/>
                <a:gd name="connsiteY17" fmla="*/ 6701 h 33250"/>
                <a:gd name="connsiteX18" fmla="*/ 9327 w 52640"/>
                <a:gd name="connsiteY18" fmla="*/ 6793 h 33250"/>
                <a:gd name="connsiteX19" fmla="*/ 13233 w 52640"/>
                <a:gd name="connsiteY19" fmla="*/ 4517 h 33250"/>
                <a:gd name="connsiteX20" fmla="*/ 17420 w 52640"/>
                <a:gd name="connsiteY20" fmla="*/ 4119 h 33250"/>
                <a:gd name="connsiteX21" fmla="*/ 20502 w 52640"/>
                <a:gd name="connsiteY21" fmla="*/ 4534 h 33250"/>
                <a:gd name="connsiteX22" fmla="*/ 23102 w 52640"/>
                <a:gd name="connsiteY22" fmla="*/ 4938 h 33250"/>
                <a:gd name="connsiteX23" fmla="*/ 29452 w 52640"/>
                <a:gd name="connsiteY23" fmla="*/ 3468 h 33250"/>
                <a:gd name="connsiteX24" fmla="*/ 33403 w 52640"/>
                <a:gd name="connsiteY24" fmla="*/ 2206 h 33250"/>
                <a:gd name="connsiteX25" fmla="*/ 38107 w 52640"/>
                <a:gd name="connsiteY25" fmla="*/ 1 h 33250"/>
                <a:gd name="connsiteX26" fmla="*/ 45873 w 52640"/>
                <a:gd name="connsiteY26" fmla="*/ 2171 h 33250"/>
                <a:gd name="connsiteX27" fmla="*/ 48141 w 52640"/>
                <a:gd name="connsiteY27" fmla="*/ 436 h 33250"/>
                <a:gd name="connsiteX28" fmla="*/ 49336 w 52640"/>
                <a:gd name="connsiteY28" fmla="*/ 3354 h 33250"/>
                <a:gd name="connsiteX29" fmla="*/ 39450 w 52640"/>
                <a:gd name="connsiteY29" fmla="*/ 7615 h 33250"/>
                <a:gd name="connsiteX30" fmla="*/ 41589 w 52640"/>
                <a:gd name="connsiteY30" fmla="*/ 6595 h 33250"/>
                <a:gd name="connsiteX31" fmla="*/ 41557 w 52640"/>
                <a:gd name="connsiteY31" fmla="*/ 7395 h 33250"/>
                <a:gd name="connsiteX32" fmla="*/ 41441 w 52640"/>
                <a:gd name="connsiteY32" fmla="*/ 9795 h 33250"/>
                <a:gd name="connsiteX33" fmla="*/ 44386 w 52640"/>
                <a:gd name="connsiteY33" fmla="*/ 10103 h 33250"/>
                <a:gd name="connsiteX34" fmla="*/ 47392 w 52640"/>
                <a:gd name="connsiteY34" fmla="*/ 9129 h 33250"/>
                <a:gd name="connsiteX35" fmla="*/ 48895 w 52640"/>
                <a:gd name="connsiteY35" fmla="*/ 12352 h 33250"/>
                <a:gd name="connsiteX36" fmla="*/ 50213 w 52640"/>
                <a:gd name="connsiteY36" fmla="*/ 12437 h 33250"/>
                <a:gd name="connsiteX37" fmla="*/ 50705 w 52640"/>
                <a:gd name="connsiteY37" fmla="*/ 13087 h 33250"/>
                <a:gd name="connsiteX38" fmla="*/ 50383 w 52640"/>
                <a:gd name="connsiteY38" fmla="*/ 14168 h 33250"/>
                <a:gd name="connsiteX39" fmla="*/ 51443 w 52640"/>
                <a:gd name="connsiteY39" fmla="*/ 15429 h 33250"/>
                <a:gd name="connsiteX40" fmla="*/ 51382 w 52640"/>
                <a:gd name="connsiteY40" fmla="*/ 16655 h 33250"/>
                <a:gd name="connsiteX41" fmla="*/ 52640 w 52640"/>
                <a:gd name="connsiteY41" fmla="*/ 18199 h 33250"/>
                <a:gd name="connsiteX42" fmla="*/ 51291 w 52640"/>
                <a:gd name="connsiteY42" fmla="*/ 18591 h 33250"/>
                <a:gd name="connsiteX43" fmla="*/ 50470 w 52640"/>
                <a:gd name="connsiteY43" fmla="*/ 19135 h 33250"/>
                <a:gd name="connsiteX44" fmla="*/ 50220 w 52640"/>
                <a:gd name="connsiteY44" fmla="*/ 20383 h 33250"/>
                <a:gd name="connsiteX45" fmla="*/ 51202 w 52640"/>
                <a:gd name="connsiteY45" fmla="*/ 22424 h 33250"/>
                <a:gd name="connsiteX46" fmla="*/ 50434 w 52640"/>
                <a:gd name="connsiteY46" fmla="*/ 22907 h 33250"/>
                <a:gd name="connsiteX47" fmla="*/ 48228 w 52640"/>
                <a:gd name="connsiteY47" fmla="*/ 22799 h 33250"/>
                <a:gd name="connsiteX48" fmla="*/ 47935 w 52640"/>
                <a:gd name="connsiteY48" fmla="*/ 23656 h 33250"/>
                <a:gd name="connsiteX49" fmla="*/ 45332 w 52640"/>
                <a:gd name="connsiteY49" fmla="*/ 23426 h 33250"/>
                <a:gd name="connsiteX50" fmla="*/ 44017 w 52640"/>
                <a:gd name="connsiteY50" fmla="*/ 27571 h 33250"/>
                <a:gd name="connsiteX51" fmla="*/ 40364 w 52640"/>
                <a:gd name="connsiteY51" fmla="*/ 28613 h 33250"/>
                <a:gd name="connsiteX52" fmla="*/ 38738 w 52640"/>
                <a:gd name="connsiteY52" fmla="*/ 29560 h 33250"/>
                <a:gd name="connsiteX53" fmla="*/ 35740 w 52640"/>
                <a:gd name="connsiteY53" fmla="*/ 30702 h 33250"/>
                <a:gd name="connsiteX54" fmla="*/ 33970 w 52640"/>
                <a:gd name="connsiteY54" fmla="*/ 31563 h 33250"/>
                <a:gd name="connsiteX55" fmla="*/ 32078 w 52640"/>
                <a:gd name="connsiteY55" fmla="*/ 32892 h 33250"/>
                <a:gd name="connsiteX56" fmla="*/ 29610 w 52640"/>
                <a:gd name="connsiteY56" fmla="*/ 33221 h 33250"/>
                <a:gd name="connsiteX57" fmla="*/ 28661 w 52640"/>
                <a:gd name="connsiteY57" fmla="*/ 32303 h 33250"/>
                <a:gd name="connsiteX0" fmla="*/ 28661 w 52640"/>
                <a:gd name="connsiteY0" fmla="*/ 32613 h 33560"/>
                <a:gd name="connsiteX1" fmla="*/ 27752 w 52640"/>
                <a:gd name="connsiteY1" fmla="*/ 30454 h 33560"/>
                <a:gd name="connsiteX2" fmla="*/ 24379 w 52640"/>
                <a:gd name="connsiteY2" fmla="*/ 30237 h 33560"/>
                <a:gd name="connsiteX3" fmla="*/ 24489 w 52640"/>
                <a:gd name="connsiteY3" fmla="*/ 31526 h 33560"/>
                <a:gd name="connsiteX4" fmla="*/ 22650 w 52640"/>
                <a:gd name="connsiteY4" fmla="*/ 31915 h 33560"/>
                <a:gd name="connsiteX5" fmla="*/ 21370 w 52640"/>
                <a:gd name="connsiteY5" fmla="*/ 31023 h 33560"/>
                <a:gd name="connsiteX6" fmla="*/ 19987 w 52640"/>
                <a:gd name="connsiteY6" fmla="*/ 29568 h 33560"/>
                <a:gd name="connsiteX7" fmla="*/ 18316 w 52640"/>
                <a:gd name="connsiteY7" fmla="*/ 28219 h 33560"/>
                <a:gd name="connsiteX8" fmla="*/ 18798 w 52640"/>
                <a:gd name="connsiteY8" fmla="*/ 27431 h 33560"/>
                <a:gd name="connsiteX9" fmla="*/ 17950 w 52640"/>
                <a:gd name="connsiteY9" fmla="*/ 26943 h 33560"/>
                <a:gd name="connsiteX10" fmla="*/ 17431 w 52640"/>
                <a:gd name="connsiteY10" fmla="*/ 24551 h 33560"/>
                <a:gd name="connsiteX11" fmla="*/ 17892 w 52640"/>
                <a:gd name="connsiteY11" fmla="*/ 22964 h 33560"/>
                <a:gd name="connsiteX12" fmla="*/ 15150 w 52640"/>
                <a:gd name="connsiteY12" fmla="*/ 18829 h 33560"/>
                <a:gd name="connsiteX13" fmla="*/ 12396 w 52640"/>
                <a:gd name="connsiteY13" fmla="*/ 17515 h 33560"/>
                <a:gd name="connsiteX14" fmla="*/ 2114 w 52640"/>
                <a:gd name="connsiteY14" fmla="*/ 9859 h 33560"/>
                <a:gd name="connsiteX15" fmla="*/ 85 w 52640"/>
                <a:gd name="connsiteY15" fmla="*/ 8392 h 33560"/>
                <a:gd name="connsiteX16" fmla="*/ 3666 w 52640"/>
                <a:gd name="connsiteY16" fmla="*/ 5905 h 33560"/>
                <a:gd name="connsiteX17" fmla="*/ 6207 w 52640"/>
                <a:gd name="connsiteY17" fmla="*/ 7011 h 33560"/>
                <a:gd name="connsiteX18" fmla="*/ 9327 w 52640"/>
                <a:gd name="connsiteY18" fmla="*/ 7103 h 33560"/>
                <a:gd name="connsiteX19" fmla="*/ 13233 w 52640"/>
                <a:gd name="connsiteY19" fmla="*/ 4827 h 33560"/>
                <a:gd name="connsiteX20" fmla="*/ 17420 w 52640"/>
                <a:gd name="connsiteY20" fmla="*/ 4429 h 33560"/>
                <a:gd name="connsiteX21" fmla="*/ 20502 w 52640"/>
                <a:gd name="connsiteY21" fmla="*/ 4844 h 33560"/>
                <a:gd name="connsiteX22" fmla="*/ 23102 w 52640"/>
                <a:gd name="connsiteY22" fmla="*/ 5248 h 33560"/>
                <a:gd name="connsiteX23" fmla="*/ 29452 w 52640"/>
                <a:gd name="connsiteY23" fmla="*/ 3778 h 33560"/>
                <a:gd name="connsiteX24" fmla="*/ 33403 w 52640"/>
                <a:gd name="connsiteY24" fmla="*/ 2516 h 33560"/>
                <a:gd name="connsiteX25" fmla="*/ 38107 w 52640"/>
                <a:gd name="connsiteY25" fmla="*/ 311 h 33560"/>
                <a:gd name="connsiteX26" fmla="*/ 45873 w 52640"/>
                <a:gd name="connsiteY26" fmla="*/ 2481 h 33560"/>
                <a:gd name="connsiteX27" fmla="*/ 49527 w 52640"/>
                <a:gd name="connsiteY27" fmla="*/ 9 h 33560"/>
                <a:gd name="connsiteX28" fmla="*/ 49336 w 52640"/>
                <a:gd name="connsiteY28" fmla="*/ 3664 h 33560"/>
                <a:gd name="connsiteX29" fmla="*/ 39450 w 52640"/>
                <a:gd name="connsiteY29" fmla="*/ 7925 h 33560"/>
                <a:gd name="connsiteX30" fmla="*/ 41589 w 52640"/>
                <a:gd name="connsiteY30" fmla="*/ 6905 h 33560"/>
                <a:gd name="connsiteX31" fmla="*/ 41557 w 52640"/>
                <a:gd name="connsiteY31" fmla="*/ 7705 h 33560"/>
                <a:gd name="connsiteX32" fmla="*/ 41441 w 52640"/>
                <a:gd name="connsiteY32" fmla="*/ 10105 h 33560"/>
                <a:gd name="connsiteX33" fmla="*/ 44386 w 52640"/>
                <a:gd name="connsiteY33" fmla="*/ 10413 h 33560"/>
                <a:gd name="connsiteX34" fmla="*/ 47392 w 52640"/>
                <a:gd name="connsiteY34" fmla="*/ 9439 h 33560"/>
                <a:gd name="connsiteX35" fmla="*/ 48895 w 52640"/>
                <a:gd name="connsiteY35" fmla="*/ 12662 h 33560"/>
                <a:gd name="connsiteX36" fmla="*/ 50213 w 52640"/>
                <a:gd name="connsiteY36" fmla="*/ 12747 h 33560"/>
                <a:gd name="connsiteX37" fmla="*/ 50705 w 52640"/>
                <a:gd name="connsiteY37" fmla="*/ 13397 h 33560"/>
                <a:gd name="connsiteX38" fmla="*/ 50383 w 52640"/>
                <a:gd name="connsiteY38" fmla="*/ 14478 h 33560"/>
                <a:gd name="connsiteX39" fmla="*/ 51443 w 52640"/>
                <a:gd name="connsiteY39" fmla="*/ 15739 h 33560"/>
                <a:gd name="connsiteX40" fmla="*/ 51382 w 52640"/>
                <a:gd name="connsiteY40" fmla="*/ 16965 h 33560"/>
                <a:gd name="connsiteX41" fmla="*/ 52640 w 52640"/>
                <a:gd name="connsiteY41" fmla="*/ 18509 h 33560"/>
                <a:gd name="connsiteX42" fmla="*/ 51291 w 52640"/>
                <a:gd name="connsiteY42" fmla="*/ 18901 h 33560"/>
                <a:gd name="connsiteX43" fmla="*/ 50470 w 52640"/>
                <a:gd name="connsiteY43" fmla="*/ 19445 h 33560"/>
                <a:gd name="connsiteX44" fmla="*/ 50220 w 52640"/>
                <a:gd name="connsiteY44" fmla="*/ 20693 h 33560"/>
                <a:gd name="connsiteX45" fmla="*/ 51202 w 52640"/>
                <a:gd name="connsiteY45" fmla="*/ 22734 h 33560"/>
                <a:gd name="connsiteX46" fmla="*/ 50434 w 52640"/>
                <a:gd name="connsiteY46" fmla="*/ 23217 h 33560"/>
                <a:gd name="connsiteX47" fmla="*/ 48228 w 52640"/>
                <a:gd name="connsiteY47" fmla="*/ 23109 h 33560"/>
                <a:gd name="connsiteX48" fmla="*/ 47935 w 52640"/>
                <a:gd name="connsiteY48" fmla="*/ 23966 h 33560"/>
                <a:gd name="connsiteX49" fmla="*/ 45332 w 52640"/>
                <a:gd name="connsiteY49" fmla="*/ 23736 h 33560"/>
                <a:gd name="connsiteX50" fmla="*/ 44017 w 52640"/>
                <a:gd name="connsiteY50" fmla="*/ 27881 h 33560"/>
                <a:gd name="connsiteX51" fmla="*/ 40364 w 52640"/>
                <a:gd name="connsiteY51" fmla="*/ 28923 h 33560"/>
                <a:gd name="connsiteX52" fmla="*/ 38738 w 52640"/>
                <a:gd name="connsiteY52" fmla="*/ 29870 h 33560"/>
                <a:gd name="connsiteX53" fmla="*/ 35740 w 52640"/>
                <a:gd name="connsiteY53" fmla="*/ 31012 h 33560"/>
                <a:gd name="connsiteX54" fmla="*/ 33970 w 52640"/>
                <a:gd name="connsiteY54" fmla="*/ 31873 h 33560"/>
                <a:gd name="connsiteX55" fmla="*/ 32078 w 52640"/>
                <a:gd name="connsiteY55" fmla="*/ 33202 h 33560"/>
                <a:gd name="connsiteX56" fmla="*/ 29610 w 52640"/>
                <a:gd name="connsiteY56" fmla="*/ 33531 h 33560"/>
                <a:gd name="connsiteX57" fmla="*/ 28661 w 52640"/>
                <a:gd name="connsiteY57" fmla="*/ 32613 h 33560"/>
                <a:gd name="connsiteX0" fmla="*/ 28661 w 52640"/>
                <a:gd name="connsiteY0" fmla="*/ 32673 h 33620"/>
                <a:gd name="connsiteX1" fmla="*/ 27752 w 52640"/>
                <a:gd name="connsiteY1" fmla="*/ 30514 h 33620"/>
                <a:gd name="connsiteX2" fmla="*/ 24379 w 52640"/>
                <a:gd name="connsiteY2" fmla="*/ 30297 h 33620"/>
                <a:gd name="connsiteX3" fmla="*/ 24489 w 52640"/>
                <a:gd name="connsiteY3" fmla="*/ 31586 h 33620"/>
                <a:gd name="connsiteX4" fmla="*/ 22650 w 52640"/>
                <a:gd name="connsiteY4" fmla="*/ 31975 h 33620"/>
                <a:gd name="connsiteX5" fmla="*/ 21370 w 52640"/>
                <a:gd name="connsiteY5" fmla="*/ 31083 h 33620"/>
                <a:gd name="connsiteX6" fmla="*/ 19987 w 52640"/>
                <a:gd name="connsiteY6" fmla="*/ 29628 h 33620"/>
                <a:gd name="connsiteX7" fmla="*/ 18316 w 52640"/>
                <a:gd name="connsiteY7" fmla="*/ 28279 h 33620"/>
                <a:gd name="connsiteX8" fmla="*/ 18798 w 52640"/>
                <a:gd name="connsiteY8" fmla="*/ 27491 h 33620"/>
                <a:gd name="connsiteX9" fmla="*/ 17950 w 52640"/>
                <a:gd name="connsiteY9" fmla="*/ 27003 h 33620"/>
                <a:gd name="connsiteX10" fmla="*/ 17431 w 52640"/>
                <a:gd name="connsiteY10" fmla="*/ 24611 h 33620"/>
                <a:gd name="connsiteX11" fmla="*/ 17892 w 52640"/>
                <a:gd name="connsiteY11" fmla="*/ 23024 h 33620"/>
                <a:gd name="connsiteX12" fmla="*/ 15150 w 52640"/>
                <a:gd name="connsiteY12" fmla="*/ 18889 h 33620"/>
                <a:gd name="connsiteX13" fmla="*/ 12396 w 52640"/>
                <a:gd name="connsiteY13" fmla="*/ 17575 h 33620"/>
                <a:gd name="connsiteX14" fmla="*/ 2114 w 52640"/>
                <a:gd name="connsiteY14" fmla="*/ 9919 h 33620"/>
                <a:gd name="connsiteX15" fmla="*/ 85 w 52640"/>
                <a:gd name="connsiteY15" fmla="*/ 8452 h 33620"/>
                <a:gd name="connsiteX16" fmla="*/ 3666 w 52640"/>
                <a:gd name="connsiteY16" fmla="*/ 5965 h 33620"/>
                <a:gd name="connsiteX17" fmla="*/ 6207 w 52640"/>
                <a:gd name="connsiteY17" fmla="*/ 7071 h 33620"/>
                <a:gd name="connsiteX18" fmla="*/ 9327 w 52640"/>
                <a:gd name="connsiteY18" fmla="*/ 7163 h 33620"/>
                <a:gd name="connsiteX19" fmla="*/ 13233 w 52640"/>
                <a:gd name="connsiteY19" fmla="*/ 4887 h 33620"/>
                <a:gd name="connsiteX20" fmla="*/ 17420 w 52640"/>
                <a:gd name="connsiteY20" fmla="*/ 4489 h 33620"/>
                <a:gd name="connsiteX21" fmla="*/ 20502 w 52640"/>
                <a:gd name="connsiteY21" fmla="*/ 4904 h 33620"/>
                <a:gd name="connsiteX22" fmla="*/ 23102 w 52640"/>
                <a:gd name="connsiteY22" fmla="*/ 5308 h 33620"/>
                <a:gd name="connsiteX23" fmla="*/ 29452 w 52640"/>
                <a:gd name="connsiteY23" fmla="*/ 3838 h 33620"/>
                <a:gd name="connsiteX24" fmla="*/ 33403 w 52640"/>
                <a:gd name="connsiteY24" fmla="*/ 2576 h 33620"/>
                <a:gd name="connsiteX25" fmla="*/ 38107 w 52640"/>
                <a:gd name="connsiteY25" fmla="*/ 371 h 33620"/>
                <a:gd name="connsiteX26" fmla="*/ 45873 w 52640"/>
                <a:gd name="connsiteY26" fmla="*/ 2541 h 33620"/>
                <a:gd name="connsiteX27" fmla="*/ 47794 w 52640"/>
                <a:gd name="connsiteY27" fmla="*/ 1267 h 33620"/>
                <a:gd name="connsiteX28" fmla="*/ 49527 w 52640"/>
                <a:gd name="connsiteY28" fmla="*/ 69 h 33620"/>
                <a:gd name="connsiteX29" fmla="*/ 49336 w 52640"/>
                <a:gd name="connsiteY29" fmla="*/ 3724 h 33620"/>
                <a:gd name="connsiteX30" fmla="*/ 39450 w 52640"/>
                <a:gd name="connsiteY30" fmla="*/ 7985 h 33620"/>
                <a:gd name="connsiteX31" fmla="*/ 41589 w 52640"/>
                <a:gd name="connsiteY31" fmla="*/ 6965 h 33620"/>
                <a:gd name="connsiteX32" fmla="*/ 41557 w 52640"/>
                <a:gd name="connsiteY32" fmla="*/ 7765 h 33620"/>
                <a:gd name="connsiteX33" fmla="*/ 41441 w 52640"/>
                <a:gd name="connsiteY33" fmla="*/ 10165 h 33620"/>
                <a:gd name="connsiteX34" fmla="*/ 44386 w 52640"/>
                <a:gd name="connsiteY34" fmla="*/ 10473 h 33620"/>
                <a:gd name="connsiteX35" fmla="*/ 47392 w 52640"/>
                <a:gd name="connsiteY35" fmla="*/ 9499 h 33620"/>
                <a:gd name="connsiteX36" fmla="*/ 48895 w 52640"/>
                <a:gd name="connsiteY36" fmla="*/ 12722 h 33620"/>
                <a:gd name="connsiteX37" fmla="*/ 50213 w 52640"/>
                <a:gd name="connsiteY37" fmla="*/ 12807 h 33620"/>
                <a:gd name="connsiteX38" fmla="*/ 50705 w 52640"/>
                <a:gd name="connsiteY38" fmla="*/ 13457 h 33620"/>
                <a:gd name="connsiteX39" fmla="*/ 50383 w 52640"/>
                <a:gd name="connsiteY39" fmla="*/ 14538 h 33620"/>
                <a:gd name="connsiteX40" fmla="*/ 51443 w 52640"/>
                <a:gd name="connsiteY40" fmla="*/ 15799 h 33620"/>
                <a:gd name="connsiteX41" fmla="*/ 51382 w 52640"/>
                <a:gd name="connsiteY41" fmla="*/ 17025 h 33620"/>
                <a:gd name="connsiteX42" fmla="*/ 52640 w 52640"/>
                <a:gd name="connsiteY42" fmla="*/ 18569 h 33620"/>
                <a:gd name="connsiteX43" fmla="*/ 51291 w 52640"/>
                <a:gd name="connsiteY43" fmla="*/ 18961 h 33620"/>
                <a:gd name="connsiteX44" fmla="*/ 50470 w 52640"/>
                <a:gd name="connsiteY44" fmla="*/ 19505 h 33620"/>
                <a:gd name="connsiteX45" fmla="*/ 50220 w 52640"/>
                <a:gd name="connsiteY45" fmla="*/ 20753 h 33620"/>
                <a:gd name="connsiteX46" fmla="*/ 51202 w 52640"/>
                <a:gd name="connsiteY46" fmla="*/ 22794 h 33620"/>
                <a:gd name="connsiteX47" fmla="*/ 50434 w 52640"/>
                <a:gd name="connsiteY47" fmla="*/ 23277 h 33620"/>
                <a:gd name="connsiteX48" fmla="*/ 48228 w 52640"/>
                <a:gd name="connsiteY48" fmla="*/ 23169 h 33620"/>
                <a:gd name="connsiteX49" fmla="*/ 47935 w 52640"/>
                <a:gd name="connsiteY49" fmla="*/ 24026 h 33620"/>
                <a:gd name="connsiteX50" fmla="*/ 45332 w 52640"/>
                <a:gd name="connsiteY50" fmla="*/ 23796 h 33620"/>
                <a:gd name="connsiteX51" fmla="*/ 44017 w 52640"/>
                <a:gd name="connsiteY51" fmla="*/ 27941 h 33620"/>
                <a:gd name="connsiteX52" fmla="*/ 40364 w 52640"/>
                <a:gd name="connsiteY52" fmla="*/ 28983 h 33620"/>
                <a:gd name="connsiteX53" fmla="*/ 38738 w 52640"/>
                <a:gd name="connsiteY53" fmla="*/ 29930 h 33620"/>
                <a:gd name="connsiteX54" fmla="*/ 35740 w 52640"/>
                <a:gd name="connsiteY54" fmla="*/ 31072 h 33620"/>
                <a:gd name="connsiteX55" fmla="*/ 33970 w 52640"/>
                <a:gd name="connsiteY55" fmla="*/ 31933 h 33620"/>
                <a:gd name="connsiteX56" fmla="*/ 32078 w 52640"/>
                <a:gd name="connsiteY56" fmla="*/ 33262 h 33620"/>
                <a:gd name="connsiteX57" fmla="*/ 29610 w 52640"/>
                <a:gd name="connsiteY57" fmla="*/ 33591 h 33620"/>
                <a:gd name="connsiteX58" fmla="*/ 28661 w 52640"/>
                <a:gd name="connsiteY58" fmla="*/ 32673 h 33620"/>
                <a:gd name="connsiteX0" fmla="*/ 28661 w 52640"/>
                <a:gd name="connsiteY0" fmla="*/ 32618 h 33565"/>
                <a:gd name="connsiteX1" fmla="*/ 27752 w 52640"/>
                <a:gd name="connsiteY1" fmla="*/ 30459 h 33565"/>
                <a:gd name="connsiteX2" fmla="*/ 24379 w 52640"/>
                <a:gd name="connsiteY2" fmla="*/ 30242 h 33565"/>
                <a:gd name="connsiteX3" fmla="*/ 24489 w 52640"/>
                <a:gd name="connsiteY3" fmla="*/ 31531 h 33565"/>
                <a:gd name="connsiteX4" fmla="*/ 22650 w 52640"/>
                <a:gd name="connsiteY4" fmla="*/ 31920 h 33565"/>
                <a:gd name="connsiteX5" fmla="*/ 21370 w 52640"/>
                <a:gd name="connsiteY5" fmla="*/ 31028 h 33565"/>
                <a:gd name="connsiteX6" fmla="*/ 19987 w 52640"/>
                <a:gd name="connsiteY6" fmla="*/ 29573 h 33565"/>
                <a:gd name="connsiteX7" fmla="*/ 18316 w 52640"/>
                <a:gd name="connsiteY7" fmla="*/ 28224 h 33565"/>
                <a:gd name="connsiteX8" fmla="*/ 18798 w 52640"/>
                <a:gd name="connsiteY8" fmla="*/ 27436 h 33565"/>
                <a:gd name="connsiteX9" fmla="*/ 17950 w 52640"/>
                <a:gd name="connsiteY9" fmla="*/ 26948 h 33565"/>
                <a:gd name="connsiteX10" fmla="*/ 17431 w 52640"/>
                <a:gd name="connsiteY10" fmla="*/ 24556 h 33565"/>
                <a:gd name="connsiteX11" fmla="*/ 17892 w 52640"/>
                <a:gd name="connsiteY11" fmla="*/ 22969 h 33565"/>
                <a:gd name="connsiteX12" fmla="*/ 15150 w 52640"/>
                <a:gd name="connsiteY12" fmla="*/ 18834 h 33565"/>
                <a:gd name="connsiteX13" fmla="*/ 12396 w 52640"/>
                <a:gd name="connsiteY13" fmla="*/ 17520 h 33565"/>
                <a:gd name="connsiteX14" fmla="*/ 2114 w 52640"/>
                <a:gd name="connsiteY14" fmla="*/ 9864 h 33565"/>
                <a:gd name="connsiteX15" fmla="*/ 85 w 52640"/>
                <a:gd name="connsiteY15" fmla="*/ 8397 h 33565"/>
                <a:gd name="connsiteX16" fmla="*/ 3666 w 52640"/>
                <a:gd name="connsiteY16" fmla="*/ 5910 h 33565"/>
                <a:gd name="connsiteX17" fmla="*/ 6207 w 52640"/>
                <a:gd name="connsiteY17" fmla="*/ 7016 h 33565"/>
                <a:gd name="connsiteX18" fmla="*/ 9327 w 52640"/>
                <a:gd name="connsiteY18" fmla="*/ 7108 h 33565"/>
                <a:gd name="connsiteX19" fmla="*/ 13233 w 52640"/>
                <a:gd name="connsiteY19" fmla="*/ 4832 h 33565"/>
                <a:gd name="connsiteX20" fmla="*/ 17420 w 52640"/>
                <a:gd name="connsiteY20" fmla="*/ 4434 h 33565"/>
                <a:gd name="connsiteX21" fmla="*/ 20502 w 52640"/>
                <a:gd name="connsiteY21" fmla="*/ 4849 h 33565"/>
                <a:gd name="connsiteX22" fmla="*/ 23102 w 52640"/>
                <a:gd name="connsiteY22" fmla="*/ 5253 h 33565"/>
                <a:gd name="connsiteX23" fmla="*/ 29452 w 52640"/>
                <a:gd name="connsiteY23" fmla="*/ 3783 h 33565"/>
                <a:gd name="connsiteX24" fmla="*/ 33403 w 52640"/>
                <a:gd name="connsiteY24" fmla="*/ 2521 h 33565"/>
                <a:gd name="connsiteX25" fmla="*/ 38107 w 52640"/>
                <a:gd name="connsiteY25" fmla="*/ 316 h 33565"/>
                <a:gd name="connsiteX26" fmla="*/ 45873 w 52640"/>
                <a:gd name="connsiteY26" fmla="*/ 2486 h 33565"/>
                <a:gd name="connsiteX27" fmla="*/ 47794 w 52640"/>
                <a:gd name="connsiteY27" fmla="*/ 1212 h 33565"/>
                <a:gd name="connsiteX28" fmla="*/ 49527 w 52640"/>
                <a:gd name="connsiteY28" fmla="*/ 14 h 33565"/>
                <a:gd name="connsiteX29" fmla="*/ 49412 w 52640"/>
                <a:gd name="connsiteY29" fmla="*/ 2225 h 33565"/>
                <a:gd name="connsiteX30" fmla="*/ 49336 w 52640"/>
                <a:gd name="connsiteY30" fmla="*/ 3669 h 33565"/>
                <a:gd name="connsiteX31" fmla="*/ 39450 w 52640"/>
                <a:gd name="connsiteY31" fmla="*/ 7930 h 33565"/>
                <a:gd name="connsiteX32" fmla="*/ 41589 w 52640"/>
                <a:gd name="connsiteY32" fmla="*/ 6910 h 33565"/>
                <a:gd name="connsiteX33" fmla="*/ 41557 w 52640"/>
                <a:gd name="connsiteY33" fmla="*/ 7710 h 33565"/>
                <a:gd name="connsiteX34" fmla="*/ 41441 w 52640"/>
                <a:gd name="connsiteY34" fmla="*/ 10110 h 33565"/>
                <a:gd name="connsiteX35" fmla="*/ 44386 w 52640"/>
                <a:gd name="connsiteY35" fmla="*/ 10418 h 33565"/>
                <a:gd name="connsiteX36" fmla="*/ 47392 w 52640"/>
                <a:gd name="connsiteY36" fmla="*/ 9444 h 33565"/>
                <a:gd name="connsiteX37" fmla="*/ 48895 w 52640"/>
                <a:gd name="connsiteY37" fmla="*/ 12667 h 33565"/>
                <a:gd name="connsiteX38" fmla="*/ 50213 w 52640"/>
                <a:gd name="connsiteY38" fmla="*/ 12752 h 33565"/>
                <a:gd name="connsiteX39" fmla="*/ 50705 w 52640"/>
                <a:gd name="connsiteY39" fmla="*/ 13402 h 33565"/>
                <a:gd name="connsiteX40" fmla="*/ 50383 w 52640"/>
                <a:gd name="connsiteY40" fmla="*/ 14483 h 33565"/>
                <a:gd name="connsiteX41" fmla="*/ 51443 w 52640"/>
                <a:gd name="connsiteY41" fmla="*/ 15744 h 33565"/>
                <a:gd name="connsiteX42" fmla="*/ 51382 w 52640"/>
                <a:gd name="connsiteY42" fmla="*/ 16970 h 33565"/>
                <a:gd name="connsiteX43" fmla="*/ 52640 w 52640"/>
                <a:gd name="connsiteY43" fmla="*/ 18514 h 33565"/>
                <a:gd name="connsiteX44" fmla="*/ 51291 w 52640"/>
                <a:gd name="connsiteY44" fmla="*/ 18906 h 33565"/>
                <a:gd name="connsiteX45" fmla="*/ 50470 w 52640"/>
                <a:gd name="connsiteY45" fmla="*/ 19450 h 33565"/>
                <a:gd name="connsiteX46" fmla="*/ 50220 w 52640"/>
                <a:gd name="connsiteY46" fmla="*/ 20698 h 33565"/>
                <a:gd name="connsiteX47" fmla="*/ 51202 w 52640"/>
                <a:gd name="connsiteY47" fmla="*/ 22739 h 33565"/>
                <a:gd name="connsiteX48" fmla="*/ 50434 w 52640"/>
                <a:gd name="connsiteY48" fmla="*/ 23222 h 33565"/>
                <a:gd name="connsiteX49" fmla="*/ 48228 w 52640"/>
                <a:gd name="connsiteY49" fmla="*/ 23114 h 33565"/>
                <a:gd name="connsiteX50" fmla="*/ 47935 w 52640"/>
                <a:gd name="connsiteY50" fmla="*/ 23971 h 33565"/>
                <a:gd name="connsiteX51" fmla="*/ 45332 w 52640"/>
                <a:gd name="connsiteY51" fmla="*/ 23741 h 33565"/>
                <a:gd name="connsiteX52" fmla="*/ 44017 w 52640"/>
                <a:gd name="connsiteY52" fmla="*/ 27886 h 33565"/>
                <a:gd name="connsiteX53" fmla="*/ 40364 w 52640"/>
                <a:gd name="connsiteY53" fmla="*/ 28928 h 33565"/>
                <a:gd name="connsiteX54" fmla="*/ 38738 w 52640"/>
                <a:gd name="connsiteY54" fmla="*/ 29875 h 33565"/>
                <a:gd name="connsiteX55" fmla="*/ 35740 w 52640"/>
                <a:gd name="connsiteY55" fmla="*/ 31017 h 33565"/>
                <a:gd name="connsiteX56" fmla="*/ 33970 w 52640"/>
                <a:gd name="connsiteY56" fmla="*/ 31878 h 33565"/>
                <a:gd name="connsiteX57" fmla="*/ 32078 w 52640"/>
                <a:gd name="connsiteY57" fmla="*/ 33207 h 33565"/>
                <a:gd name="connsiteX58" fmla="*/ 29610 w 52640"/>
                <a:gd name="connsiteY58" fmla="*/ 33536 h 33565"/>
                <a:gd name="connsiteX59" fmla="*/ 28661 w 52640"/>
                <a:gd name="connsiteY59" fmla="*/ 32618 h 33565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39450 w 52640"/>
                <a:gd name="connsiteY31" fmla="*/ 866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2640"/>
                <a:gd name="connsiteY0" fmla="*/ 33349 h 34296"/>
                <a:gd name="connsiteX1" fmla="*/ 27752 w 52640"/>
                <a:gd name="connsiteY1" fmla="*/ 31190 h 34296"/>
                <a:gd name="connsiteX2" fmla="*/ 24379 w 52640"/>
                <a:gd name="connsiteY2" fmla="*/ 30973 h 34296"/>
                <a:gd name="connsiteX3" fmla="*/ 24489 w 52640"/>
                <a:gd name="connsiteY3" fmla="*/ 32262 h 34296"/>
                <a:gd name="connsiteX4" fmla="*/ 22650 w 52640"/>
                <a:gd name="connsiteY4" fmla="*/ 32651 h 34296"/>
                <a:gd name="connsiteX5" fmla="*/ 21370 w 52640"/>
                <a:gd name="connsiteY5" fmla="*/ 31759 h 34296"/>
                <a:gd name="connsiteX6" fmla="*/ 19987 w 52640"/>
                <a:gd name="connsiteY6" fmla="*/ 30304 h 34296"/>
                <a:gd name="connsiteX7" fmla="*/ 18316 w 52640"/>
                <a:gd name="connsiteY7" fmla="*/ 28955 h 34296"/>
                <a:gd name="connsiteX8" fmla="*/ 18798 w 52640"/>
                <a:gd name="connsiteY8" fmla="*/ 28167 h 34296"/>
                <a:gd name="connsiteX9" fmla="*/ 17950 w 52640"/>
                <a:gd name="connsiteY9" fmla="*/ 27679 h 34296"/>
                <a:gd name="connsiteX10" fmla="*/ 17431 w 52640"/>
                <a:gd name="connsiteY10" fmla="*/ 25287 h 34296"/>
                <a:gd name="connsiteX11" fmla="*/ 17892 w 52640"/>
                <a:gd name="connsiteY11" fmla="*/ 23700 h 34296"/>
                <a:gd name="connsiteX12" fmla="*/ 15150 w 52640"/>
                <a:gd name="connsiteY12" fmla="*/ 19565 h 34296"/>
                <a:gd name="connsiteX13" fmla="*/ 12396 w 52640"/>
                <a:gd name="connsiteY13" fmla="*/ 18251 h 34296"/>
                <a:gd name="connsiteX14" fmla="*/ 2114 w 52640"/>
                <a:gd name="connsiteY14" fmla="*/ 10595 h 34296"/>
                <a:gd name="connsiteX15" fmla="*/ 85 w 52640"/>
                <a:gd name="connsiteY15" fmla="*/ 9128 h 34296"/>
                <a:gd name="connsiteX16" fmla="*/ 3666 w 52640"/>
                <a:gd name="connsiteY16" fmla="*/ 6641 h 34296"/>
                <a:gd name="connsiteX17" fmla="*/ 6207 w 52640"/>
                <a:gd name="connsiteY17" fmla="*/ 7747 h 34296"/>
                <a:gd name="connsiteX18" fmla="*/ 9327 w 52640"/>
                <a:gd name="connsiteY18" fmla="*/ 7839 h 34296"/>
                <a:gd name="connsiteX19" fmla="*/ 13233 w 52640"/>
                <a:gd name="connsiteY19" fmla="*/ 5563 h 34296"/>
                <a:gd name="connsiteX20" fmla="*/ 17420 w 52640"/>
                <a:gd name="connsiteY20" fmla="*/ 5165 h 34296"/>
                <a:gd name="connsiteX21" fmla="*/ 20502 w 52640"/>
                <a:gd name="connsiteY21" fmla="*/ 5580 h 34296"/>
                <a:gd name="connsiteX22" fmla="*/ 23102 w 52640"/>
                <a:gd name="connsiteY22" fmla="*/ 5984 h 34296"/>
                <a:gd name="connsiteX23" fmla="*/ 29452 w 52640"/>
                <a:gd name="connsiteY23" fmla="*/ 4514 h 34296"/>
                <a:gd name="connsiteX24" fmla="*/ 33403 w 52640"/>
                <a:gd name="connsiteY24" fmla="*/ 3252 h 34296"/>
                <a:gd name="connsiteX25" fmla="*/ 38107 w 52640"/>
                <a:gd name="connsiteY25" fmla="*/ 1047 h 34296"/>
                <a:gd name="connsiteX26" fmla="*/ 45873 w 52640"/>
                <a:gd name="connsiteY26" fmla="*/ 3217 h 34296"/>
                <a:gd name="connsiteX27" fmla="*/ 47794 w 52640"/>
                <a:gd name="connsiteY27" fmla="*/ 1943 h 34296"/>
                <a:gd name="connsiteX28" fmla="*/ 50798 w 52640"/>
                <a:gd name="connsiteY28" fmla="*/ 8 h 34296"/>
                <a:gd name="connsiteX29" fmla="*/ 49412 w 52640"/>
                <a:gd name="connsiteY29" fmla="*/ 2956 h 34296"/>
                <a:gd name="connsiteX30" fmla="*/ 49336 w 52640"/>
                <a:gd name="connsiteY30" fmla="*/ 4400 h 34296"/>
                <a:gd name="connsiteX31" fmla="*/ 51348 w 52640"/>
                <a:gd name="connsiteY31" fmla="*/ 7371 h 34296"/>
                <a:gd name="connsiteX32" fmla="*/ 41589 w 52640"/>
                <a:gd name="connsiteY32" fmla="*/ 7641 h 34296"/>
                <a:gd name="connsiteX33" fmla="*/ 41557 w 52640"/>
                <a:gd name="connsiteY33" fmla="*/ 8441 h 34296"/>
                <a:gd name="connsiteX34" fmla="*/ 41441 w 52640"/>
                <a:gd name="connsiteY34" fmla="*/ 10841 h 34296"/>
                <a:gd name="connsiteX35" fmla="*/ 44386 w 52640"/>
                <a:gd name="connsiteY35" fmla="*/ 11149 h 34296"/>
                <a:gd name="connsiteX36" fmla="*/ 47392 w 52640"/>
                <a:gd name="connsiteY36" fmla="*/ 10175 h 34296"/>
                <a:gd name="connsiteX37" fmla="*/ 48895 w 52640"/>
                <a:gd name="connsiteY37" fmla="*/ 13398 h 34296"/>
                <a:gd name="connsiteX38" fmla="*/ 50213 w 52640"/>
                <a:gd name="connsiteY38" fmla="*/ 13483 h 34296"/>
                <a:gd name="connsiteX39" fmla="*/ 50705 w 52640"/>
                <a:gd name="connsiteY39" fmla="*/ 14133 h 34296"/>
                <a:gd name="connsiteX40" fmla="*/ 50383 w 52640"/>
                <a:gd name="connsiteY40" fmla="*/ 15214 h 34296"/>
                <a:gd name="connsiteX41" fmla="*/ 51443 w 52640"/>
                <a:gd name="connsiteY41" fmla="*/ 16475 h 34296"/>
                <a:gd name="connsiteX42" fmla="*/ 51382 w 52640"/>
                <a:gd name="connsiteY42" fmla="*/ 17701 h 34296"/>
                <a:gd name="connsiteX43" fmla="*/ 52640 w 52640"/>
                <a:gd name="connsiteY43" fmla="*/ 19245 h 34296"/>
                <a:gd name="connsiteX44" fmla="*/ 51291 w 52640"/>
                <a:gd name="connsiteY44" fmla="*/ 19637 h 34296"/>
                <a:gd name="connsiteX45" fmla="*/ 50470 w 52640"/>
                <a:gd name="connsiteY45" fmla="*/ 20181 h 34296"/>
                <a:gd name="connsiteX46" fmla="*/ 50220 w 52640"/>
                <a:gd name="connsiteY46" fmla="*/ 21429 h 34296"/>
                <a:gd name="connsiteX47" fmla="*/ 51202 w 52640"/>
                <a:gd name="connsiteY47" fmla="*/ 23470 h 34296"/>
                <a:gd name="connsiteX48" fmla="*/ 50434 w 52640"/>
                <a:gd name="connsiteY48" fmla="*/ 23953 h 34296"/>
                <a:gd name="connsiteX49" fmla="*/ 48228 w 52640"/>
                <a:gd name="connsiteY49" fmla="*/ 23845 h 34296"/>
                <a:gd name="connsiteX50" fmla="*/ 47935 w 52640"/>
                <a:gd name="connsiteY50" fmla="*/ 24702 h 34296"/>
                <a:gd name="connsiteX51" fmla="*/ 45332 w 52640"/>
                <a:gd name="connsiteY51" fmla="*/ 24472 h 34296"/>
                <a:gd name="connsiteX52" fmla="*/ 44017 w 52640"/>
                <a:gd name="connsiteY52" fmla="*/ 28617 h 34296"/>
                <a:gd name="connsiteX53" fmla="*/ 40364 w 52640"/>
                <a:gd name="connsiteY53" fmla="*/ 29659 h 34296"/>
                <a:gd name="connsiteX54" fmla="*/ 38738 w 52640"/>
                <a:gd name="connsiteY54" fmla="*/ 30606 h 34296"/>
                <a:gd name="connsiteX55" fmla="*/ 35740 w 52640"/>
                <a:gd name="connsiteY55" fmla="*/ 31748 h 34296"/>
                <a:gd name="connsiteX56" fmla="*/ 33970 w 52640"/>
                <a:gd name="connsiteY56" fmla="*/ 32609 h 34296"/>
                <a:gd name="connsiteX57" fmla="*/ 32078 w 52640"/>
                <a:gd name="connsiteY57" fmla="*/ 33938 h 34296"/>
                <a:gd name="connsiteX58" fmla="*/ 29610 w 52640"/>
                <a:gd name="connsiteY58" fmla="*/ 34267 h 34296"/>
                <a:gd name="connsiteX59" fmla="*/ 28661 w 52640"/>
                <a:gd name="connsiteY59" fmla="*/ 33349 h 34296"/>
                <a:gd name="connsiteX0" fmla="*/ 28661 w 54995"/>
                <a:gd name="connsiteY0" fmla="*/ 33349 h 34296"/>
                <a:gd name="connsiteX1" fmla="*/ 27752 w 54995"/>
                <a:gd name="connsiteY1" fmla="*/ 31190 h 34296"/>
                <a:gd name="connsiteX2" fmla="*/ 24379 w 54995"/>
                <a:gd name="connsiteY2" fmla="*/ 30973 h 34296"/>
                <a:gd name="connsiteX3" fmla="*/ 24489 w 54995"/>
                <a:gd name="connsiteY3" fmla="*/ 32262 h 34296"/>
                <a:gd name="connsiteX4" fmla="*/ 22650 w 54995"/>
                <a:gd name="connsiteY4" fmla="*/ 32651 h 34296"/>
                <a:gd name="connsiteX5" fmla="*/ 21370 w 54995"/>
                <a:gd name="connsiteY5" fmla="*/ 31759 h 34296"/>
                <a:gd name="connsiteX6" fmla="*/ 19987 w 54995"/>
                <a:gd name="connsiteY6" fmla="*/ 30304 h 34296"/>
                <a:gd name="connsiteX7" fmla="*/ 18316 w 54995"/>
                <a:gd name="connsiteY7" fmla="*/ 28955 h 34296"/>
                <a:gd name="connsiteX8" fmla="*/ 18798 w 54995"/>
                <a:gd name="connsiteY8" fmla="*/ 28167 h 34296"/>
                <a:gd name="connsiteX9" fmla="*/ 17950 w 54995"/>
                <a:gd name="connsiteY9" fmla="*/ 27679 h 34296"/>
                <a:gd name="connsiteX10" fmla="*/ 17431 w 54995"/>
                <a:gd name="connsiteY10" fmla="*/ 25287 h 34296"/>
                <a:gd name="connsiteX11" fmla="*/ 17892 w 54995"/>
                <a:gd name="connsiteY11" fmla="*/ 23700 h 34296"/>
                <a:gd name="connsiteX12" fmla="*/ 15150 w 54995"/>
                <a:gd name="connsiteY12" fmla="*/ 19565 h 34296"/>
                <a:gd name="connsiteX13" fmla="*/ 12396 w 54995"/>
                <a:gd name="connsiteY13" fmla="*/ 18251 h 34296"/>
                <a:gd name="connsiteX14" fmla="*/ 2114 w 54995"/>
                <a:gd name="connsiteY14" fmla="*/ 10595 h 34296"/>
                <a:gd name="connsiteX15" fmla="*/ 85 w 54995"/>
                <a:gd name="connsiteY15" fmla="*/ 9128 h 34296"/>
                <a:gd name="connsiteX16" fmla="*/ 3666 w 54995"/>
                <a:gd name="connsiteY16" fmla="*/ 6641 h 34296"/>
                <a:gd name="connsiteX17" fmla="*/ 6207 w 54995"/>
                <a:gd name="connsiteY17" fmla="*/ 7747 h 34296"/>
                <a:gd name="connsiteX18" fmla="*/ 9327 w 54995"/>
                <a:gd name="connsiteY18" fmla="*/ 7839 h 34296"/>
                <a:gd name="connsiteX19" fmla="*/ 13233 w 54995"/>
                <a:gd name="connsiteY19" fmla="*/ 5563 h 34296"/>
                <a:gd name="connsiteX20" fmla="*/ 17420 w 54995"/>
                <a:gd name="connsiteY20" fmla="*/ 5165 h 34296"/>
                <a:gd name="connsiteX21" fmla="*/ 20502 w 54995"/>
                <a:gd name="connsiteY21" fmla="*/ 5580 h 34296"/>
                <a:gd name="connsiteX22" fmla="*/ 23102 w 54995"/>
                <a:gd name="connsiteY22" fmla="*/ 5984 h 34296"/>
                <a:gd name="connsiteX23" fmla="*/ 29452 w 54995"/>
                <a:gd name="connsiteY23" fmla="*/ 4514 h 34296"/>
                <a:gd name="connsiteX24" fmla="*/ 33403 w 54995"/>
                <a:gd name="connsiteY24" fmla="*/ 3252 h 34296"/>
                <a:gd name="connsiteX25" fmla="*/ 38107 w 54995"/>
                <a:gd name="connsiteY25" fmla="*/ 1047 h 34296"/>
                <a:gd name="connsiteX26" fmla="*/ 45873 w 54995"/>
                <a:gd name="connsiteY26" fmla="*/ 3217 h 34296"/>
                <a:gd name="connsiteX27" fmla="*/ 47794 w 54995"/>
                <a:gd name="connsiteY27" fmla="*/ 1943 h 34296"/>
                <a:gd name="connsiteX28" fmla="*/ 50798 w 54995"/>
                <a:gd name="connsiteY28" fmla="*/ 8 h 34296"/>
                <a:gd name="connsiteX29" fmla="*/ 49412 w 54995"/>
                <a:gd name="connsiteY29" fmla="*/ 2956 h 34296"/>
                <a:gd name="connsiteX30" fmla="*/ 49336 w 54995"/>
                <a:gd name="connsiteY30" fmla="*/ 4400 h 34296"/>
                <a:gd name="connsiteX31" fmla="*/ 51348 w 54995"/>
                <a:gd name="connsiteY31" fmla="*/ 7371 h 34296"/>
                <a:gd name="connsiteX32" fmla="*/ 54989 w 54995"/>
                <a:gd name="connsiteY32" fmla="*/ 7641 h 34296"/>
                <a:gd name="connsiteX33" fmla="*/ 41557 w 54995"/>
                <a:gd name="connsiteY33" fmla="*/ 8441 h 34296"/>
                <a:gd name="connsiteX34" fmla="*/ 41441 w 54995"/>
                <a:gd name="connsiteY34" fmla="*/ 10841 h 34296"/>
                <a:gd name="connsiteX35" fmla="*/ 44386 w 54995"/>
                <a:gd name="connsiteY35" fmla="*/ 11149 h 34296"/>
                <a:gd name="connsiteX36" fmla="*/ 47392 w 54995"/>
                <a:gd name="connsiteY36" fmla="*/ 10175 h 34296"/>
                <a:gd name="connsiteX37" fmla="*/ 48895 w 54995"/>
                <a:gd name="connsiteY37" fmla="*/ 13398 h 34296"/>
                <a:gd name="connsiteX38" fmla="*/ 50213 w 54995"/>
                <a:gd name="connsiteY38" fmla="*/ 13483 h 34296"/>
                <a:gd name="connsiteX39" fmla="*/ 50705 w 54995"/>
                <a:gd name="connsiteY39" fmla="*/ 14133 h 34296"/>
                <a:gd name="connsiteX40" fmla="*/ 50383 w 54995"/>
                <a:gd name="connsiteY40" fmla="*/ 15214 h 34296"/>
                <a:gd name="connsiteX41" fmla="*/ 51443 w 54995"/>
                <a:gd name="connsiteY41" fmla="*/ 16475 h 34296"/>
                <a:gd name="connsiteX42" fmla="*/ 51382 w 54995"/>
                <a:gd name="connsiteY42" fmla="*/ 17701 h 34296"/>
                <a:gd name="connsiteX43" fmla="*/ 52640 w 54995"/>
                <a:gd name="connsiteY43" fmla="*/ 19245 h 34296"/>
                <a:gd name="connsiteX44" fmla="*/ 51291 w 54995"/>
                <a:gd name="connsiteY44" fmla="*/ 19637 h 34296"/>
                <a:gd name="connsiteX45" fmla="*/ 50470 w 54995"/>
                <a:gd name="connsiteY45" fmla="*/ 20181 h 34296"/>
                <a:gd name="connsiteX46" fmla="*/ 50220 w 54995"/>
                <a:gd name="connsiteY46" fmla="*/ 21429 h 34296"/>
                <a:gd name="connsiteX47" fmla="*/ 51202 w 54995"/>
                <a:gd name="connsiteY47" fmla="*/ 23470 h 34296"/>
                <a:gd name="connsiteX48" fmla="*/ 50434 w 54995"/>
                <a:gd name="connsiteY48" fmla="*/ 23953 h 34296"/>
                <a:gd name="connsiteX49" fmla="*/ 48228 w 54995"/>
                <a:gd name="connsiteY49" fmla="*/ 23845 h 34296"/>
                <a:gd name="connsiteX50" fmla="*/ 47935 w 54995"/>
                <a:gd name="connsiteY50" fmla="*/ 24702 h 34296"/>
                <a:gd name="connsiteX51" fmla="*/ 45332 w 54995"/>
                <a:gd name="connsiteY51" fmla="*/ 24472 h 34296"/>
                <a:gd name="connsiteX52" fmla="*/ 44017 w 54995"/>
                <a:gd name="connsiteY52" fmla="*/ 28617 h 34296"/>
                <a:gd name="connsiteX53" fmla="*/ 40364 w 54995"/>
                <a:gd name="connsiteY53" fmla="*/ 29659 h 34296"/>
                <a:gd name="connsiteX54" fmla="*/ 38738 w 54995"/>
                <a:gd name="connsiteY54" fmla="*/ 30606 h 34296"/>
                <a:gd name="connsiteX55" fmla="*/ 35740 w 54995"/>
                <a:gd name="connsiteY55" fmla="*/ 31748 h 34296"/>
                <a:gd name="connsiteX56" fmla="*/ 33970 w 54995"/>
                <a:gd name="connsiteY56" fmla="*/ 32609 h 34296"/>
                <a:gd name="connsiteX57" fmla="*/ 32078 w 54995"/>
                <a:gd name="connsiteY57" fmla="*/ 33938 h 34296"/>
                <a:gd name="connsiteX58" fmla="*/ 29610 w 54995"/>
                <a:gd name="connsiteY58" fmla="*/ 34267 h 34296"/>
                <a:gd name="connsiteX59" fmla="*/ 28661 w 54995"/>
                <a:gd name="connsiteY59" fmla="*/ 33349 h 34296"/>
                <a:gd name="connsiteX0" fmla="*/ 28661 w 56353"/>
                <a:gd name="connsiteY0" fmla="*/ 33349 h 34296"/>
                <a:gd name="connsiteX1" fmla="*/ 27752 w 56353"/>
                <a:gd name="connsiteY1" fmla="*/ 31190 h 34296"/>
                <a:gd name="connsiteX2" fmla="*/ 24379 w 56353"/>
                <a:gd name="connsiteY2" fmla="*/ 30973 h 34296"/>
                <a:gd name="connsiteX3" fmla="*/ 24489 w 56353"/>
                <a:gd name="connsiteY3" fmla="*/ 32262 h 34296"/>
                <a:gd name="connsiteX4" fmla="*/ 22650 w 56353"/>
                <a:gd name="connsiteY4" fmla="*/ 32651 h 34296"/>
                <a:gd name="connsiteX5" fmla="*/ 21370 w 56353"/>
                <a:gd name="connsiteY5" fmla="*/ 31759 h 34296"/>
                <a:gd name="connsiteX6" fmla="*/ 19987 w 56353"/>
                <a:gd name="connsiteY6" fmla="*/ 30304 h 34296"/>
                <a:gd name="connsiteX7" fmla="*/ 18316 w 56353"/>
                <a:gd name="connsiteY7" fmla="*/ 28955 h 34296"/>
                <a:gd name="connsiteX8" fmla="*/ 18798 w 56353"/>
                <a:gd name="connsiteY8" fmla="*/ 28167 h 34296"/>
                <a:gd name="connsiteX9" fmla="*/ 17950 w 56353"/>
                <a:gd name="connsiteY9" fmla="*/ 27679 h 34296"/>
                <a:gd name="connsiteX10" fmla="*/ 17431 w 56353"/>
                <a:gd name="connsiteY10" fmla="*/ 25287 h 34296"/>
                <a:gd name="connsiteX11" fmla="*/ 17892 w 56353"/>
                <a:gd name="connsiteY11" fmla="*/ 23700 h 34296"/>
                <a:gd name="connsiteX12" fmla="*/ 15150 w 56353"/>
                <a:gd name="connsiteY12" fmla="*/ 19565 h 34296"/>
                <a:gd name="connsiteX13" fmla="*/ 12396 w 56353"/>
                <a:gd name="connsiteY13" fmla="*/ 18251 h 34296"/>
                <a:gd name="connsiteX14" fmla="*/ 2114 w 56353"/>
                <a:gd name="connsiteY14" fmla="*/ 10595 h 34296"/>
                <a:gd name="connsiteX15" fmla="*/ 85 w 56353"/>
                <a:gd name="connsiteY15" fmla="*/ 9128 h 34296"/>
                <a:gd name="connsiteX16" fmla="*/ 3666 w 56353"/>
                <a:gd name="connsiteY16" fmla="*/ 6641 h 34296"/>
                <a:gd name="connsiteX17" fmla="*/ 6207 w 56353"/>
                <a:gd name="connsiteY17" fmla="*/ 7747 h 34296"/>
                <a:gd name="connsiteX18" fmla="*/ 9327 w 56353"/>
                <a:gd name="connsiteY18" fmla="*/ 7839 h 34296"/>
                <a:gd name="connsiteX19" fmla="*/ 13233 w 56353"/>
                <a:gd name="connsiteY19" fmla="*/ 5563 h 34296"/>
                <a:gd name="connsiteX20" fmla="*/ 17420 w 56353"/>
                <a:gd name="connsiteY20" fmla="*/ 5165 h 34296"/>
                <a:gd name="connsiteX21" fmla="*/ 20502 w 56353"/>
                <a:gd name="connsiteY21" fmla="*/ 5580 h 34296"/>
                <a:gd name="connsiteX22" fmla="*/ 23102 w 56353"/>
                <a:gd name="connsiteY22" fmla="*/ 5984 h 34296"/>
                <a:gd name="connsiteX23" fmla="*/ 29452 w 56353"/>
                <a:gd name="connsiteY23" fmla="*/ 4514 h 34296"/>
                <a:gd name="connsiteX24" fmla="*/ 33403 w 56353"/>
                <a:gd name="connsiteY24" fmla="*/ 3252 h 34296"/>
                <a:gd name="connsiteX25" fmla="*/ 38107 w 56353"/>
                <a:gd name="connsiteY25" fmla="*/ 1047 h 34296"/>
                <a:gd name="connsiteX26" fmla="*/ 45873 w 56353"/>
                <a:gd name="connsiteY26" fmla="*/ 3217 h 34296"/>
                <a:gd name="connsiteX27" fmla="*/ 47794 w 56353"/>
                <a:gd name="connsiteY27" fmla="*/ 1943 h 34296"/>
                <a:gd name="connsiteX28" fmla="*/ 50798 w 56353"/>
                <a:gd name="connsiteY28" fmla="*/ 8 h 34296"/>
                <a:gd name="connsiteX29" fmla="*/ 49412 w 56353"/>
                <a:gd name="connsiteY29" fmla="*/ 2956 h 34296"/>
                <a:gd name="connsiteX30" fmla="*/ 49336 w 56353"/>
                <a:gd name="connsiteY30" fmla="*/ 4400 h 34296"/>
                <a:gd name="connsiteX31" fmla="*/ 51348 w 56353"/>
                <a:gd name="connsiteY31" fmla="*/ 7371 h 34296"/>
                <a:gd name="connsiteX32" fmla="*/ 54989 w 56353"/>
                <a:gd name="connsiteY32" fmla="*/ 7641 h 34296"/>
                <a:gd name="connsiteX33" fmla="*/ 56344 w 56353"/>
                <a:gd name="connsiteY33" fmla="*/ 10836 h 34296"/>
                <a:gd name="connsiteX34" fmla="*/ 41441 w 56353"/>
                <a:gd name="connsiteY34" fmla="*/ 10841 h 34296"/>
                <a:gd name="connsiteX35" fmla="*/ 44386 w 56353"/>
                <a:gd name="connsiteY35" fmla="*/ 11149 h 34296"/>
                <a:gd name="connsiteX36" fmla="*/ 47392 w 56353"/>
                <a:gd name="connsiteY36" fmla="*/ 10175 h 34296"/>
                <a:gd name="connsiteX37" fmla="*/ 48895 w 56353"/>
                <a:gd name="connsiteY37" fmla="*/ 13398 h 34296"/>
                <a:gd name="connsiteX38" fmla="*/ 50213 w 56353"/>
                <a:gd name="connsiteY38" fmla="*/ 13483 h 34296"/>
                <a:gd name="connsiteX39" fmla="*/ 50705 w 56353"/>
                <a:gd name="connsiteY39" fmla="*/ 14133 h 34296"/>
                <a:gd name="connsiteX40" fmla="*/ 50383 w 56353"/>
                <a:gd name="connsiteY40" fmla="*/ 15214 h 34296"/>
                <a:gd name="connsiteX41" fmla="*/ 51443 w 56353"/>
                <a:gd name="connsiteY41" fmla="*/ 16475 h 34296"/>
                <a:gd name="connsiteX42" fmla="*/ 51382 w 56353"/>
                <a:gd name="connsiteY42" fmla="*/ 17701 h 34296"/>
                <a:gd name="connsiteX43" fmla="*/ 52640 w 56353"/>
                <a:gd name="connsiteY43" fmla="*/ 19245 h 34296"/>
                <a:gd name="connsiteX44" fmla="*/ 51291 w 56353"/>
                <a:gd name="connsiteY44" fmla="*/ 19637 h 34296"/>
                <a:gd name="connsiteX45" fmla="*/ 50470 w 56353"/>
                <a:gd name="connsiteY45" fmla="*/ 20181 h 34296"/>
                <a:gd name="connsiteX46" fmla="*/ 50220 w 56353"/>
                <a:gd name="connsiteY46" fmla="*/ 21429 h 34296"/>
                <a:gd name="connsiteX47" fmla="*/ 51202 w 56353"/>
                <a:gd name="connsiteY47" fmla="*/ 23470 h 34296"/>
                <a:gd name="connsiteX48" fmla="*/ 50434 w 56353"/>
                <a:gd name="connsiteY48" fmla="*/ 23953 h 34296"/>
                <a:gd name="connsiteX49" fmla="*/ 48228 w 56353"/>
                <a:gd name="connsiteY49" fmla="*/ 23845 h 34296"/>
                <a:gd name="connsiteX50" fmla="*/ 47935 w 56353"/>
                <a:gd name="connsiteY50" fmla="*/ 24702 h 34296"/>
                <a:gd name="connsiteX51" fmla="*/ 45332 w 56353"/>
                <a:gd name="connsiteY51" fmla="*/ 24472 h 34296"/>
                <a:gd name="connsiteX52" fmla="*/ 44017 w 56353"/>
                <a:gd name="connsiteY52" fmla="*/ 28617 h 34296"/>
                <a:gd name="connsiteX53" fmla="*/ 40364 w 56353"/>
                <a:gd name="connsiteY53" fmla="*/ 29659 h 34296"/>
                <a:gd name="connsiteX54" fmla="*/ 38738 w 56353"/>
                <a:gd name="connsiteY54" fmla="*/ 30606 h 34296"/>
                <a:gd name="connsiteX55" fmla="*/ 35740 w 56353"/>
                <a:gd name="connsiteY55" fmla="*/ 31748 h 34296"/>
                <a:gd name="connsiteX56" fmla="*/ 33970 w 56353"/>
                <a:gd name="connsiteY56" fmla="*/ 32609 h 34296"/>
                <a:gd name="connsiteX57" fmla="*/ 32078 w 56353"/>
                <a:gd name="connsiteY57" fmla="*/ 33938 h 34296"/>
                <a:gd name="connsiteX58" fmla="*/ 29610 w 56353"/>
                <a:gd name="connsiteY58" fmla="*/ 34267 h 34296"/>
                <a:gd name="connsiteX59" fmla="*/ 28661 w 56353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7392 w 56647"/>
                <a:gd name="connsiteY36" fmla="*/ 10175 h 34296"/>
                <a:gd name="connsiteX37" fmla="*/ 48895 w 56647"/>
                <a:gd name="connsiteY37" fmla="*/ 13398 h 34296"/>
                <a:gd name="connsiteX38" fmla="*/ 50213 w 56647"/>
                <a:gd name="connsiteY38" fmla="*/ 13483 h 34296"/>
                <a:gd name="connsiteX39" fmla="*/ 50705 w 56647"/>
                <a:gd name="connsiteY39" fmla="*/ 14133 h 34296"/>
                <a:gd name="connsiteX40" fmla="*/ 50383 w 56647"/>
                <a:gd name="connsiteY40" fmla="*/ 15214 h 34296"/>
                <a:gd name="connsiteX41" fmla="*/ 51443 w 56647"/>
                <a:gd name="connsiteY41" fmla="*/ 16475 h 34296"/>
                <a:gd name="connsiteX42" fmla="*/ 51382 w 56647"/>
                <a:gd name="connsiteY42" fmla="*/ 17701 h 34296"/>
                <a:gd name="connsiteX43" fmla="*/ 52640 w 56647"/>
                <a:gd name="connsiteY43" fmla="*/ 19245 h 34296"/>
                <a:gd name="connsiteX44" fmla="*/ 51291 w 56647"/>
                <a:gd name="connsiteY44" fmla="*/ 19637 h 34296"/>
                <a:gd name="connsiteX45" fmla="*/ 50470 w 56647"/>
                <a:gd name="connsiteY45" fmla="*/ 20181 h 34296"/>
                <a:gd name="connsiteX46" fmla="*/ 50220 w 56647"/>
                <a:gd name="connsiteY46" fmla="*/ 21429 h 34296"/>
                <a:gd name="connsiteX47" fmla="*/ 51202 w 56647"/>
                <a:gd name="connsiteY47" fmla="*/ 23470 h 34296"/>
                <a:gd name="connsiteX48" fmla="*/ 50434 w 56647"/>
                <a:gd name="connsiteY48" fmla="*/ 23953 h 34296"/>
                <a:gd name="connsiteX49" fmla="*/ 48228 w 56647"/>
                <a:gd name="connsiteY49" fmla="*/ 23845 h 34296"/>
                <a:gd name="connsiteX50" fmla="*/ 47935 w 56647"/>
                <a:gd name="connsiteY50" fmla="*/ 24702 h 34296"/>
                <a:gd name="connsiteX51" fmla="*/ 45332 w 56647"/>
                <a:gd name="connsiteY51" fmla="*/ 24472 h 34296"/>
                <a:gd name="connsiteX52" fmla="*/ 44017 w 56647"/>
                <a:gd name="connsiteY52" fmla="*/ 28617 h 34296"/>
                <a:gd name="connsiteX53" fmla="*/ 40364 w 56647"/>
                <a:gd name="connsiteY53" fmla="*/ 29659 h 34296"/>
                <a:gd name="connsiteX54" fmla="*/ 38738 w 56647"/>
                <a:gd name="connsiteY54" fmla="*/ 30606 h 34296"/>
                <a:gd name="connsiteX55" fmla="*/ 35740 w 56647"/>
                <a:gd name="connsiteY55" fmla="*/ 31748 h 34296"/>
                <a:gd name="connsiteX56" fmla="*/ 33970 w 56647"/>
                <a:gd name="connsiteY56" fmla="*/ 32609 h 34296"/>
                <a:gd name="connsiteX57" fmla="*/ 32078 w 56647"/>
                <a:gd name="connsiteY57" fmla="*/ 33938 h 34296"/>
                <a:gd name="connsiteX58" fmla="*/ 29610 w 56647"/>
                <a:gd name="connsiteY58" fmla="*/ 34267 h 34296"/>
                <a:gd name="connsiteX59" fmla="*/ 28661 w 56647"/>
                <a:gd name="connsiteY59" fmla="*/ 33349 h 34296"/>
                <a:gd name="connsiteX0" fmla="*/ 28661 w 56647"/>
                <a:gd name="connsiteY0" fmla="*/ 33349 h 34296"/>
                <a:gd name="connsiteX1" fmla="*/ 27752 w 56647"/>
                <a:gd name="connsiteY1" fmla="*/ 31190 h 34296"/>
                <a:gd name="connsiteX2" fmla="*/ 24379 w 56647"/>
                <a:gd name="connsiteY2" fmla="*/ 30973 h 34296"/>
                <a:gd name="connsiteX3" fmla="*/ 24489 w 56647"/>
                <a:gd name="connsiteY3" fmla="*/ 32262 h 34296"/>
                <a:gd name="connsiteX4" fmla="*/ 22650 w 56647"/>
                <a:gd name="connsiteY4" fmla="*/ 32651 h 34296"/>
                <a:gd name="connsiteX5" fmla="*/ 21370 w 56647"/>
                <a:gd name="connsiteY5" fmla="*/ 31759 h 34296"/>
                <a:gd name="connsiteX6" fmla="*/ 19987 w 56647"/>
                <a:gd name="connsiteY6" fmla="*/ 30304 h 34296"/>
                <a:gd name="connsiteX7" fmla="*/ 18316 w 56647"/>
                <a:gd name="connsiteY7" fmla="*/ 28955 h 34296"/>
                <a:gd name="connsiteX8" fmla="*/ 18798 w 56647"/>
                <a:gd name="connsiteY8" fmla="*/ 28167 h 34296"/>
                <a:gd name="connsiteX9" fmla="*/ 17950 w 56647"/>
                <a:gd name="connsiteY9" fmla="*/ 27679 h 34296"/>
                <a:gd name="connsiteX10" fmla="*/ 17431 w 56647"/>
                <a:gd name="connsiteY10" fmla="*/ 25287 h 34296"/>
                <a:gd name="connsiteX11" fmla="*/ 17892 w 56647"/>
                <a:gd name="connsiteY11" fmla="*/ 23700 h 34296"/>
                <a:gd name="connsiteX12" fmla="*/ 15150 w 56647"/>
                <a:gd name="connsiteY12" fmla="*/ 19565 h 34296"/>
                <a:gd name="connsiteX13" fmla="*/ 12396 w 56647"/>
                <a:gd name="connsiteY13" fmla="*/ 18251 h 34296"/>
                <a:gd name="connsiteX14" fmla="*/ 2114 w 56647"/>
                <a:gd name="connsiteY14" fmla="*/ 10595 h 34296"/>
                <a:gd name="connsiteX15" fmla="*/ 85 w 56647"/>
                <a:gd name="connsiteY15" fmla="*/ 9128 h 34296"/>
                <a:gd name="connsiteX16" fmla="*/ 3666 w 56647"/>
                <a:gd name="connsiteY16" fmla="*/ 6641 h 34296"/>
                <a:gd name="connsiteX17" fmla="*/ 6207 w 56647"/>
                <a:gd name="connsiteY17" fmla="*/ 7747 h 34296"/>
                <a:gd name="connsiteX18" fmla="*/ 9327 w 56647"/>
                <a:gd name="connsiteY18" fmla="*/ 7839 h 34296"/>
                <a:gd name="connsiteX19" fmla="*/ 13233 w 56647"/>
                <a:gd name="connsiteY19" fmla="*/ 5563 h 34296"/>
                <a:gd name="connsiteX20" fmla="*/ 17420 w 56647"/>
                <a:gd name="connsiteY20" fmla="*/ 5165 h 34296"/>
                <a:gd name="connsiteX21" fmla="*/ 20502 w 56647"/>
                <a:gd name="connsiteY21" fmla="*/ 5580 h 34296"/>
                <a:gd name="connsiteX22" fmla="*/ 23102 w 56647"/>
                <a:gd name="connsiteY22" fmla="*/ 5984 h 34296"/>
                <a:gd name="connsiteX23" fmla="*/ 29452 w 56647"/>
                <a:gd name="connsiteY23" fmla="*/ 4514 h 34296"/>
                <a:gd name="connsiteX24" fmla="*/ 33403 w 56647"/>
                <a:gd name="connsiteY24" fmla="*/ 3252 h 34296"/>
                <a:gd name="connsiteX25" fmla="*/ 38107 w 56647"/>
                <a:gd name="connsiteY25" fmla="*/ 1047 h 34296"/>
                <a:gd name="connsiteX26" fmla="*/ 45873 w 56647"/>
                <a:gd name="connsiteY26" fmla="*/ 3217 h 34296"/>
                <a:gd name="connsiteX27" fmla="*/ 47794 w 56647"/>
                <a:gd name="connsiteY27" fmla="*/ 1943 h 34296"/>
                <a:gd name="connsiteX28" fmla="*/ 50798 w 56647"/>
                <a:gd name="connsiteY28" fmla="*/ 8 h 34296"/>
                <a:gd name="connsiteX29" fmla="*/ 49412 w 56647"/>
                <a:gd name="connsiteY29" fmla="*/ 2956 h 34296"/>
                <a:gd name="connsiteX30" fmla="*/ 49336 w 56647"/>
                <a:gd name="connsiteY30" fmla="*/ 4400 h 34296"/>
                <a:gd name="connsiteX31" fmla="*/ 51348 w 56647"/>
                <a:gd name="connsiteY31" fmla="*/ 7371 h 34296"/>
                <a:gd name="connsiteX32" fmla="*/ 54989 w 56647"/>
                <a:gd name="connsiteY32" fmla="*/ 7641 h 34296"/>
                <a:gd name="connsiteX33" fmla="*/ 56344 w 56647"/>
                <a:gd name="connsiteY33" fmla="*/ 10836 h 34296"/>
                <a:gd name="connsiteX34" fmla="*/ 55072 w 56647"/>
                <a:gd name="connsiteY34" fmla="*/ 11946 h 34296"/>
                <a:gd name="connsiteX35" fmla="*/ 44386 w 56647"/>
                <a:gd name="connsiteY35" fmla="*/ 11149 h 34296"/>
                <a:gd name="connsiteX36" fmla="*/ 48895 w 56647"/>
                <a:gd name="connsiteY36" fmla="*/ 13398 h 34296"/>
                <a:gd name="connsiteX37" fmla="*/ 50213 w 56647"/>
                <a:gd name="connsiteY37" fmla="*/ 13483 h 34296"/>
                <a:gd name="connsiteX38" fmla="*/ 50705 w 56647"/>
                <a:gd name="connsiteY38" fmla="*/ 14133 h 34296"/>
                <a:gd name="connsiteX39" fmla="*/ 50383 w 56647"/>
                <a:gd name="connsiteY39" fmla="*/ 15214 h 34296"/>
                <a:gd name="connsiteX40" fmla="*/ 51443 w 56647"/>
                <a:gd name="connsiteY40" fmla="*/ 16475 h 34296"/>
                <a:gd name="connsiteX41" fmla="*/ 51382 w 56647"/>
                <a:gd name="connsiteY41" fmla="*/ 17701 h 34296"/>
                <a:gd name="connsiteX42" fmla="*/ 52640 w 56647"/>
                <a:gd name="connsiteY42" fmla="*/ 19245 h 34296"/>
                <a:gd name="connsiteX43" fmla="*/ 51291 w 56647"/>
                <a:gd name="connsiteY43" fmla="*/ 19637 h 34296"/>
                <a:gd name="connsiteX44" fmla="*/ 50470 w 56647"/>
                <a:gd name="connsiteY44" fmla="*/ 20181 h 34296"/>
                <a:gd name="connsiteX45" fmla="*/ 50220 w 56647"/>
                <a:gd name="connsiteY45" fmla="*/ 21429 h 34296"/>
                <a:gd name="connsiteX46" fmla="*/ 51202 w 56647"/>
                <a:gd name="connsiteY46" fmla="*/ 23470 h 34296"/>
                <a:gd name="connsiteX47" fmla="*/ 50434 w 56647"/>
                <a:gd name="connsiteY47" fmla="*/ 23953 h 34296"/>
                <a:gd name="connsiteX48" fmla="*/ 48228 w 56647"/>
                <a:gd name="connsiteY48" fmla="*/ 23845 h 34296"/>
                <a:gd name="connsiteX49" fmla="*/ 47935 w 56647"/>
                <a:gd name="connsiteY49" fmla="*/ 24702 h 34296"/>
                <a:gd name="connsiteX50" fmla="*/ 45332 w 56647"/>
                <a:gd name="connsiteY50" fmla="*/ 24472 h 34296"/>
                <a:gd name="connsiteX51" fmla="*/ 44017 w 56647"/>
                <a:gd name="connsiteY51" fmla="*/ 28617 h 34296"/>
                <a:gd name="connsiteX52" fmla="*/ 40364 w 56647"/>
                <a:gd name="connsiteY52" fmla="*/ 29659 h 34296"/>
                <a:gd name="connsiteX53" fmla="*/ 38738 w 56647"/>
                <a:gd name="connsiteY53" fmla="*/ 30606 h 34296"/>
                <a:gd name="connsiteX54" fmla="*/ 35740 w 56647"/>
                <a:gd name="connsiteY54" fmla="*/ 31748 h 34296"/>
                <a:gd name="connsiteX55" fmla="*/ 33970 w 56647"/>
                <a:gd name="connsiteY55" fmla="*/ 32609 h 34296"/>
                <a:gd name="connsiteX56" fmla="*/ 32078 w 56647"/>
                <a:gd name="connsiteY56" fmla="*/ 33938 h 34296"/>
                <a:gd name="connsiteX57" fmla="*/ 29610 w 56647"/>
                <a:gd name="connsiteY57" fmla="*/ 34267 h 34296"/>
                <a:gd name="connsiteX58" fmla="*/ 28661 w 56647"/>
                <a:gd name="connsiteY58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705 w 56492"/>
                <a:gd name="connsiteY37" fmla="*/ 14133 h 34296"/>
                <a:gd name="connsiteX38" fmla="*/ 50383 w 56492"/>
                <a:gd name="connsiteY38" fmla="*/ 15214 h 34296"/>
                <a:gd name="connsiteX39" fmla="*/ 51443 w 56492"/>
                <a:gd name="connsiteY39" fmla="*/ 16475 h 34296"/>
                <a:gd name="connsiteX40" fmla="*/ 51382 w 56492"/>
                <a:gd name="connsiteY40" fmla="*/ 17701 h 34296"/>
                <a:gd name="connsiteX41" fmla="*/ 52640 w 56492"/>
                <a:gd name="connsiteY41" fmla="*/ 19245 h 34296"/>
                <a:gd name="connsiteX42" fmla="*/ 51291 w 56492"/>
                <a:gd name="connsiteY42" fmla="*/ 19637 h 34296"/>
                <a:gd name="connsiteX43" fmla="*/ 50470 w 56492"/>
                <a:gd name="connsiteY43" fmla="*/ 20181 h 34296"/>
                <a:gd name="connsiteX44" fmla="*/ 50220 w 56492"/>
                <a:gd name="connsiteY44" fmla="*/ 21429 h 34296"/>
                <a:gd name="connsiteX45" fmla="*/ 51202 w 56492"/>
                <a:gd name="connsiteY45" fmla="*/ 23470 h 34296"/>
                <a:gd name="connsiteX46" fmla="*/ 50434 w 56492"/>
                <a:gd name="connsiteY46" fmla="*/ 23953 h 34296"/>
                <a:gd name="connsiteX47" fmla="*/ 48228 w 56492"/>
                <a:gd name="connsiteY47" fmla="*/ 23845 h 34296"/>
                <a:gd name="connsiteX48" fmla="*/ 47935 w 56492"/>
                <a:gd name="connsiteY48" fmla="*/ 24702 h 34296"/>
                <a:gd name="connsiteX49" fmla="*/ 45332 w 56492"/>
                <a:gd name="connsiteY49" fmla="*/ 24472 h 34296"/>
                <a:gd name="connsiteX50" fmla="*/ 44017 w 56492"/>
                <a:gd name="connsiteY50" fmla="*/ 28617 h 34296"/>
                <a:gd name="connsiteX51" fmla="*/ 40364 w 56492"/>
                <a:gd name="connsiteY51" fmla="*/ 29659 h 34296"/>
                <a:gd name="connsiteX52" fmla="*/ 38738 w 56492"/>
                <a:gd name="connsiteY52" fmla="*/ 30606 h 34296"/>
                <a:gd name="connsiteX53" fmla="*/ 35740 w 56492"/>
                <a:gd name="connsiteY53" fmla="*/ 31748 h 34296"/>
                <a:gd name="connsiteX54" fmla="*/ 33970 w 56492"/>
                <a:gd name="connsiteY54" fmla="*/ 32609 h 34296"/>
                <a:gd name="connsiteX55" fmla="*/ 32078 w 56492"/>
                <a:gd name="connsiteY55" fmla="*/ 33938 h 34296"/>
                <a:gd name="connsiteX56" fmla="*/ 29610 w 56492"/>
                <a:gd name="connsiteY56" fmla="*/ 34267 h 34296"/>
                <a:gd name="connsiteX57" fmla="*/ 28661 w 56492"/>
                <a:gd name="connsiteY57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0383 w 56492"/>
                <a:gd name="connsiteY37" fmla="*/ 15214 h 34296"/>
                <a:gd name="connsiteX38" fmla="*/ 51443 w 56492"/>
                <a:gd name="connsiteY38" fmla="*/ 16475 h 34296"/>
                <a:gd name="connsiteX39" fmla="*/ 51382 w 56492"/>
                <a:gd name="connsiteY39" fmla="*/ 17701 h 34296"/>
                <a:gd name="connsiteX40" fmla="*/ 52640 w 56492"/>
                <a:gd name="connsiteY40" fmla="*/ 19245 h 34296"/>
                <a:gd name="connsiteX41" fmla="*/ 51291 w 56492"/>
                <a:gd name="connsiteY41" fmla="*/ 19637 h 34296"/>
                <a:gd name="connsiteX42" fmla="*/ 50470 w 56492"/>
                <a:gd name="connsiteY42" fmla="*/ 20181 h 34296"/>
                <a:gd name="connsiteX43" fmla="*/ 50220 w 56492"/>
                <a:gd name="connsiteY43" fmla="*/ 21429 h 34296"/>
                <a:gd name="connsiteX44" fmla="*/ 51202 w 56492"/>
                <a:gd name="connsiteY44" fmla="*/ 23470 h 34296"/>
                <a:gd name="connsiteX45" fmla="*/ 50434 w 56492"/>
                <a:gd name="connsiteY45" fmla="*/ 23953 h 34296"/>
                <a:gd name="connsiteX46" fmla="*/ 48228 w 56492"/>
                <a:gd name="connsiteY46" fmla="*/ 23845 h 34296"/>
                <a:gd name="connsiteX47" fmla="*/ 47935 w 56492"/>
                <a:gd name="connsiteY47" fmla="*/ 24702 h 34296"/>
                <a:gd name="connsiteX48" fmla="*/ 45332 w 56492"/>
                <a:gd name="connsiteY48" fmla="*/ 24472 h 34296"/>
                <a:gd name="connsiteX49" fmla="*/ 44017 w 56492"/>
                <a:gd name="connsiteY49" fmla="*/ 28617 h 34296"/>
                <a:gd name="connsiteX50" fmla="*/ 40364 w 56492"/>
                <a:gd name="connsiteY50" fmla="*/ 29659 h 34296"/>
                <a:gd name="connsiteX51" fmla="*/ 38738 w 56492"/>
                <a:gd name="connsiteY51" fmla="*/ 30606 h 34296"/>
                <a:gd name="connsiteX52" fmla="*/ 35740 w 56492"/>
                <a:gd name="connsiteY52" fmla="*/ 31748 h 34296"/>
                <a:gd name="connsiteX53" fmla="*/ 33970 w 56492"/>
                <a:gd name="connsiteY53" fmla="*/ 32609 h 34296"/>
                <a:gd name="connsiteX54" fmla="*/ 32078 w 56492"/>
                <a:gd name="connsiteY54" fmla="*/ 33938 h 34296"/>
                <a:gd name="connsiteX55" fmla="*/ 29610 w 56492"/>
                <a:gd name="connsiteY55" fmla="*/ 34267 h 34296"/>
                <a:gd name="connsiteX56" fmla="*/ 28661 w 56492"/>
                <a:gd name="connsiteY56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0213 w 56492"/>
                <a:gd name="connsiteY36" fmla="*/ 13483 h 34296"/>
                <a:gd name="connsiteX37" fmla="*/ 51443 w 56492"/>
                <a:gd name="connsiteY37" fmla="*/ 16475 h 34296"/>
                <a:gd name="connsiteX38" fmla="*/ 51382 w 56492"/>
                <a:gd name="connsiteY38" fmla="*/ 17701 h 34296"/>
                <a:gd name="connsiteX39" fmla="*/ 52640 w 56492"/>
                <a:gd name="connsiteY39" fmla="*/ 19245 h 34296"/>
                <a:gd name="connsiteX40" fmla="*/ 51291 w 56492"/>
                <a:gd name="connsiteY40" fmla="*/ 19637 h 34296"/>
                <a:gd name="connsiteX41" fmla="*/ 50470 w 56492"/>
                <a:gd name="connsiteY41" fmla="*/ 20181 h 34296"/>
                <a:gd name="connsiteX42" fmla="*/ 50220 w 56492"/>
                <a:gd name="connsiteY42" fmla="*/ 21429 h 34296"/>
                <a:gd name="connsiteX43" fmla="*/ 51202 w 56492"/>
                <a:gd name="connsiteY43" fmla="*/ 23470 h 34296"/>
                <a:gd name="connsiteX44" fmla="*/ 50434 w 56492"/>
                <a:gd name="connsiteY44" fmla="*/ 23953 h 34296"/>
                <a:gd name="connsiteX45" fmla="*/ 48228 w 56492"/>
                <a:gd name="connsiteY45" fmla="*/ 23845 h 34296"/>
                <a:gd name="connsiteX46" fmla="*/ 47935 w 56492"/>
                <a:gd name="connsiteY46" fmla="*/ 24702 h 34296"/>
                <a:gd name="connsiteX47" fmla="*/ 45332 w 56492"/>
                <a:gd name="connsiteY47" fmla="*/ 24472 h 34296"/>
                <a:gd name="connsiteX48" fmla="*/ 44017 w 56492"/>
                <a:gd name="connsiteY48" fmla="*/ 28617 h 34296"/>
                <a:gd name="connsiteX49" fmla="*/ 40364 w 56492"/>
                <a:gd name="connsiteY49" fmla="*/ 29659 h 34296"/>
                <a:gd name="connsiteX50" fmla="*/ 38738 w 56492"/>
                <a:gd name="connsiteY50" fmla="*/ 30606 h 34296"/>
                <a:gd name="connsiteX51" fmla="*/ 35740 w 56492"/>
                <a:gd name="connsiteY51" fmla="*/ 31748 h 34296"/>
                <a:gd name="connsiteX52" fmla="*/ 33970 w 56492"/>
                <a:gd name="connsiteY52" fmla="*/ 32609 h 34296"/>
                <a:gd name="connsiteX53" fmla="*/ 32078 w 56492"/>
                <a:gd name="connsiteY53" fmla="*/ 33938 h 34296"/>
                <a:gd name="connsiteX54" fmla="*/ 29610 w 56492"/>
                <a:gd name="connsiteY54" fmla="*/ 34267 h 34296"/>
                <a:gd name="connsiteX55" fmla="*/ 28661 w 56492"/>
                <a:gd name="connsiteY55" fmla="*/ 33349 h 34296"/>
                <a:gd name="connsiteX0" fmla="*/ 28661 w 56492"/>
                <a:gd name="connsiteY0" fmla="*/ 33349 h 34296"/>
                <a:gd name="connsiteX1" fmla="*/ 27752 w 56492"/>
                <a:gd name="connsiteY1" fmla="*/ 31190 h 34296"/>
                <a:gd name="connsiteX2" fmla="*/ 24379 w 56492"/>
                <a:gd name="connsiteY2" fmla="*/ 30973 h 34296"/>
                <a:gd name="connsiteX3" fmla="*/ 24489 w 56492"/>
                <a:gd name="connsiteY3" fmla="*/ 32262 h 34296"/>
                <a:gd name="connsiteX4" fmla="*/ 22650 w 56492"/>
                <a:gd name="connsiteY4" fmla="*/ 32651 h 34296"/>
                <a:gd name="connsiteX5" fmla="*/ 21370 w 56492"/>
                <a:gd name="connsiteY5" fmla="*/ 31759 h 34296"/>
                <a:gd name="connsiteX6" fmla="*/ 19987 w 56492"/>
                <a:gd name="connsiteY6" fmla="*/ 30304 h 34296"/>
                <a:gd name="connsiteX7" fmla="*/ 18316 w 56492"/>
                <a:gd name="connsiteY7" fmla="*/ 28955 h 34296"/>
                <a:gd name="connsiteX8" fmla="*/ 18798 w 56492"/>
                <a:gd name="connsiteY8" fmla="*/ 28167 h 34296"/>
                <a:gd name="connsiteX9" fmla="*/ 17950 w 56492"/>
                <a:gd name="connsiteY9" fmla="*/ 27679 h 34296"/>
                <a:gd name="connsiteX10" fmla="*/ 17431 w 56492"/>
                <a:gd name="connsiteY10" fmla="*/ 25287 h 34296"/>
                <a:gd name="connsiteX11" fmla="*/ 17892 w 56492"/>
                <a:gd name="connsiteY11" fmla="*/ 23700 h 34296"/>
                <a:gd name="connsiteX12" fmla="*/ 15150 w 56492"/>
                <a:gd name="connsiteY12" fmla="*/ 19565 h 34296"/>
                <a:gd name="connsiteX13" fmla="*/ 12396 w 56492"/>
                <a:gd name="connsiteY13" fmla="*/ 18251 h 34296"/>
                <a:gd name="connsiteX14" fmla="*/ 2114 w 56492"/>
                <a:gd name="connsiteY14" fmla="*/ 10595 h 34296"/>
                <a:gd name="connsiteX15" fmla="*/ 85 w 56492"/>
                <a:gd name="connsiteY15" fmla="*/ 9128 h 34296"/>
                <a:gd name="connsiteX16" fmla="*/ 3666 w 56492"/>
                <a:gd name="connsiteY16" fmla="*/ 6641 h 34296"/>
                <a:gd name="connsiteX17" fmla="*/ 6207 w 56492"/>
                <a:gd name="connsiteY17" fmla="*/ 7747 h 34296"/>
                <a:gd name="connsiteX18" fmla="*/ 9327 w 56492"/>
                <a:gd name="connsiteY18" fmla="*/ 7839 h 34296"/>
                <a:gd name="connsiteX19" fmla="*/ 13233 w 56492"/>
                <a:gd name="connsiteY19" fmla="*/ 5563 h 34296"/>
                <a:gd name="connsiteX20" fmla="*/ 17420 w 56492"/>
                <a:gd name="connsiteY20" fmla="*/ 5165 h 34296"/>
                <a:gd name="connsiteX21" fmla="*/ 20502 w 56492"/>
                <a:gd name="connsiteY21" fmla="*/ 5580 h 34296"/>
                <a:gd name="connsiteX22" fmla="*/ 23102 w 56492"/>
                <a:gd name="connsiteY22" fmla="*/ 5984 h 34296"/>
                <a:gd name="connsiteX23" fmla="*/ 29452 w 56492"/>
                <a:gd name="connsiteY23" fmla="*/ 4514 h 34296"/>
                <a:gd name="connsiteX24" fmla="*/ 33403 w 56492"/>
                <a:gd name="connsiteY24" fmla="*/ 3252 h 34296"/>
                <a:gd name="connsiteX25" fmla="*/ 38107 w 56492"/>
                <a:gd name="connsiteY25" fmla="*/ 1047 h 34296"/>
                <a:gd name="connsiteX26" fmla="*/ 45873 w 56492"/>
                <a:gd name="connsiteY26" fmla="*/ 3217 h 34296"/>
                <a:gd name="connsiteX27" fmla="*/ 47794 w 56492"/>
                <a:gd name="connsiteY27" fmla="*/ 1943 h 34296"/>
                <a:gd name="connsiteX28" fmla="*/ 50798 w 56492"/>
                <a:gd name="connsiteY28" fmla="*/ 8 h 34296"/>
                <a:gd name="connsiteX29" fmla="*/ 49412 w 56492"/>
                <a:gd name="connsiteY29" fmla="*/ 2956 h 34296"/>
                <a:gd name="connsiteX30" fmla="*/ 49336 w 56492"/>
                <a:gd name="connsiteY30" fmla="*/ 4400 h 34296"/>
                <a:gd name="connsiteX31" fmla="*/ 51348 w 56492"/>
                <a:gd name="connsiteY31" fmla="*/ 7371 h 34296"/>
                <a:gd name="connsiteX32" fmla="*/ 54989 w 56492"/>
                <a:gd name="connsiteY32" fmla="*/ 7641 h 34296"/>
                <a:gd name="connsiteX33" fmla="*/ 56344 w 56492"/>
                <a:gd name="connsiteY33" fmla="*/ 10836 h 34296"/>
                <a:gd name="connsiteX34" fmla="*/ 55072 w 56492"/>
                <a:gd name="connsiteY34" fmla="*/ 11946 h 34296"/>
                <a:gd name="connsiteX35" fmla="*/ 48895 w 56492"/>
                <a:gd name="connsiteY35" fmla="*/ 13398 h 34296"/>
                <a:gd name="connsiteX36" fmla="*/ 51443 w 56492"/>
                <a:gd name="connsiteY36" fmla="*/ 16475 h 34296"/>
                <a:gd name="connsiteX37" fmla="*/ 51382 w 56492"/>
                <a:gd name="connsiteY37" fmla="*/ 17701 h 34296"/>
                <a:gd name="connsiteX38" fmla="*/ 52640 w 56492"/>
                <a:gd name="connsiteY38" fmla="*/ 19245 h 34296"/>
                <a:gd name="connsiteX39" fmla="*/ 51291 w 56492"/>
                <a:gd name="connsiteY39" fmla="*/ 19637 h 34296"/>
                <a:gd name="connsiteX40" fmla="*/ 50470 w 56492"/>
                <a:gd name="connsiteY40" fmla="*/ 20181 h 34296"/>
                <a:gd name="connsiteX41" fmla="*/ 50220 w 56492"/>
                <a:gd name="connsiteY41" fmla="*/ 21429 h 34296"/>
                <a:gd name="connsiteX42" fmla="*/ 51202 w 56492"/>
                <a:gd name="connsiteY42" fmla="*/ 23470 h 34296"/>
                <a:gd name="connsiteX43" fmla="*/ 50434 w 56492"/>
                <a:gd name="connsiteY43" fmla="*/ 23953 h 34296"/>
                <a:gd name="connsiteX44" fmla="*/ 48228 w 56492"/>
                <a:gd name="connsiteY44" fmla="*/ 23845 h 34296"/>
                <a:gd name="connsiteX45" fmla="*/ 47935 w 56492"/>
                <a:gd name="connsiteY45" fmla="*/ 24702 h 34296"/>
                <a:gd name="connsiteX46" fmla="*/ 45332 w 56492"/>
                <a:gd name="connsiteY46" fmla="*/ 24472 h 34296"/>
                <a:gd name="connsiteX47" fmla="*/ 44017 w 56492"/>
                <a:gd name="connsiteY47" fmla="*/ 28617 h 34296"/>
                <a:gd name="connsiteX48" fmla="*/ 40364 w 56492"/>
                <a:gd name="connsiteY48" fmla="*/ 29659 h 34296"/>
                <a:gd name="connsiteX49" fmla="*/ 38738 w 56492"/>
                <a:gd name="connsiteY49" fmla="*/ 30606 h 34296"/>
                <a:gd name="connsiteX50" fmla="*/ 35740 w 56492"/>
                <a:gd name="connsiteY50" fmla="*/ 31748 h 34296"/>
                <a:gd name="connsiteX51" fmla="*/ 33970 w 56492"/>
                <a:gd name="connsiteY51" fmla="*/ 32609 h 34296"/>
                <a:gd name="connsiteX52" fmla="*/ 32078 w 56492"/>
                <a:gd name="connsiteY52" fmla="*/ 33938 h 34296"/>
                <a:gd name="connsiteX53" fmla="*/ 29610 w 56492"/>
                <a:gd name="connsiteY53" fmla="*/ 34267 h 34296"/>
                <a:gd name="connsiteX54" fmla="*/ 28661 w 56492"/>
                <a:gd name="connsiteY54" fmla="*/ 33349 h 34296"/>
                <a:gd name="connsiteX0" fmla="*/ 28661 w 56448"/>
                <a:gd name="connsiteY0" fmla="*/ 33349 h 34296"/>
                <a:gd name="connsiteX1" fmla="*/ 27752 w 56448"/>
                <a:gd name="connsiteY1" fmla="*/ 31190 h 34296"/>
                <a:gd name="connsiteX2" fmla="*/ 24379 w 56448"/>
                <a:gd name="connsiteY2" fmla="*/ 30973 h 34296"/>
                <a:gd name="connsiteX3" fmla="*/ 24489 w 56448"/>
                <a:gd name="connsiteY3" fmla="*/ 32262 h 34296"/>
                <a:gd name="connsiteX4" fmla="*/ 22650 w 56448"/>
                <a:gd name="connsiteY4" fmla="*/ 32651 h 34296"/>
                <a:gd name="connsiteX5" fmla="*/ 21370 w 56448"/>
                <a:gd name="connsiteY5" fmla="*/ 31759 h 34296"/>
                <a:gd name="connsiteX6" fmla="*/ 19987 w 56448"/>
                <a:gd name="connsiteY6" fmla="*/ 30304 h 34296"/>
                <a:gd name="connsiteX7" fmla="*/ 18316 w 56448"/>
                <a:gd name="connsiteY7" fmla="*/ 28955 h 34296"/>
                <a:gd name="connsiteX8" fmla="*/ 18798 w 56448"/>
                <a:gd name="connsiteY8" fmla="*/ 28167 h 34296"/>
                <a:gd name="connsiteX9" fmla="*/ 17950 w 56448"/>
                <a:gd name="connsiteY9" fmla="*/ 27679 h 34296"/>
                <a:gd name="connsiteX10" fmla="*/ 17431 w 56448"/>
                <a:gd name="connsiteY10" fmla="*/ 25287 h 34296"/>
                <a:gd name="connsiteX11" fmla="*/ 17892 w 56448"/>
                <a:gd name="connsiteY11" fmla="*/ 23700 h 34296"/>
                <a:gd name="connsiteX12" fmla="*/ 15150 w 56448"/>
                <a:gd name="connsiteY12" fmla="*/ 19565 h 34296"/>
                <a:gd name="connsiteX13" fmla="*/ 12396 w 56448"/>
                <a:gd name="connsiteY13" fmla="*/ 18251 h 34296"/>
                <a:gd name="connsiteX14" fmla="*/ 2114 w 56448"/>
                <a:gd name="connsiteY14" fmla="*/ 10595 h 34296"/>
                <a:gd name="connsiteX15" fmla="*/ 85 w 56448"/>
                <a:gd name="connsiteY15" fmla="*/ 9128 h 34296"/>
                <a:gd name="connsiteX16" fmla="*/ 3666 w 56448"/>
                <a:gd name="connsiteY16" fmla="*/ 6641 h 34296"/>
                <a:gd name="connsiteX17" fmla="*/ 6207 w 56448"/>
                <a:gd name="connsiteY17" fmla="*/ 7747 h 34296"/>
                <a:gd name="connsiteX18" fmla="*/ 9327 w 56448"/>
                <a:gd name="connsiteY18" fmla="*/ 7839 h 34296"/>
                <a:gd name="connsiteX19" fmla="*/ 13233 w 56448"/>
                <a:gd name="connsiteY19" fmla="*/ 5563 h 34296"/>
                <a:gd name="connsiteX20" fmla="*/ 17420 w 56448"/>
                <a:gd name="connsiteY20" fmla="*/ 5165 h 34296"/>
                <a:gd name="connsiteX21" fmla="*/ 20502 w 56448"/>
                <a:gd name="connsiteY21" fmla="*/ 5580 h 34296"/>
                <a:gd name="connsiteX22" fmla="*/ 23102 w 56448"/>
                <a:gd name="connsiteY22" fmla="*/ 5984 h 34296"/>
                <a:gd name="connsiteX23" fmla="*/ 29452 w 56448"/>
                <a:gd name="connsiteY23" fmla="*/ 4514 h 34296"/>
                <a:gd name="connsiteX24" fmla="*/ 33403 w 56448"/>
                <a:gd name="connsiteY24" fmla="*/ 3252 h 34296"/>
                <a:gd name="connsiteX25" fmla="*/ 38107 w 56448"/>
                <a:gd name="connsiteY25" fmla="*/ 1047 h 34296"/>
                <a:gd name="connsiteX26" fmla="*/ 45873 w 56448"/>
                <a:gd name="connsiteY26" fmla="*/ 3217 h 34296"/>
                <a:gd name="connsiteX27" fmla="*/ 47794 w 56448"/>
                <a:gd name="connsiteY27" fmla="*/ 1943 h 34296"/>
                <a:gd name="connsiteX28" fmla="*/ 50798 w 56448"/>
                <a:gd name="connsiteY28" fmla="*/ 8 h 34296"/>
                <a:gd name="connsiteX29" fmla="*/ 49412 w 56448"/>
                <a:gd name="connsiteY29" fmla="*/ 2956 h 34296"/>
                <a:gd name="connsiteX30" fmla="*/ 49336 w 56448"/>
                <a:gd name="connsiteY30" fmla="*/ 4400 h 34296"/>
                <a:gd name="connsiteX31" fmla="*/ 51348 w 56448"/>
                <a:gd name="connsiteY31" fmla="*/ 7371 h 34296"/>
                <a:gd name="connsiteX32" fmla="*/ 54989 w 56448"/>
                <a:gd name="connsiteY32" fmla="*/ 7641 h 34296"/>
                <a:gd name="connsiteX33" fmla="*/ 56344 w 56448"/>
                <a:gd name="connsiteY33" fmla="*/ 10836 h 34296"/>
                <a:gd name="connsiteX34" fmla="*/ 55072 w 56448"/>
                <a:gd name="connsiteY34" fmla="*/ 11946 h 34296"/>
                <a:gd name="connsiteX35" fmla="*/ 51443 w 56448"/>
                <a:gd name="connsiteY35" fmla="*/ 16475 h 34296"/>
                <a:gd name="connsiteX36" fmla="*/ 51382 w 56448"/>
                <a:gd name="connsiteY36" fmla="*/ 17701 h 34296"/>
                <a:gd name="connsiteX37" fmla="*/ 52640 w 56448"/>
                <a:gd name="connsiteY37" fmla="*/ 19245 h 34296"/>
                <a:gd name="connsiteX38" fmla="*/ 51291 w 56448"/>
                <a:gd name="connsiteY38" fmla="*/ 19637 h 34296"/>
                <a:gd name="connsiteX39" fmla="*/ 50470 w 56448"/>
                <a:gd name="connsiteY39" fmla="*/ 20181 h 34296"/>
                <a:gd name="connsiteX40" fmla="*/ 50220 w 56448"/>
                <a:gd name="connsiteY40" fmla="*/ 21429 h 34296"/>
                <a:gd name="connsiteX41" fmla="*/ 51202 w 56448"/>
                <a:gd name="connsiteY41" fmla="*/ 23470 h 34296"/>
                <a:gd name="connsiteX42" fmla="*/ 50434 w 56448"/>
                <a:gd name="connsiteY42" fmla="*/ 23953 h 34296"/>
                <a:gd name="connsiteX43" fmla="*/ 48228 w 56448"/>
                <a:gd name="connsiteY43" fmla="*/ 23845 h 34296"/>
                <a:gd name="connsiteX44" fmla="*/ 47935 w 56448"/>
                <a:gd name="connsiteY44" fmla="*/ 24702 h 34296"/>
                <a:gd name="connsiteX45" fmla="*/ 45332 w 56448"/>
                <a:gd name="connsiteY45" fmla="*/ 24472 h 34296"/>
                <a:gd name="connsiteX46" fmla="*/ 44017 w 56448"/>
                <a:gd name="connsiteY46" fmla="*/ 28617 h 34296"/>
                <a:gd name="connsiteX47" fmla="*/ 40364 w 56448"/>
                <a:gd name="connsiteY47" fmla="*/ 29659 h 34296"/>
                <a:gd name="connsiteX48" fmla="*/ 38738 w 56448"/>
                <a:gd name="connsiteY48" fmla="*/ 30606 h 34296"/>
                <a:gd name="connsiteX49" fmla="*/ 35740 w 56448"/>
                <a:gd name="connsiteY49" fmla="*/ 31748 h 34296"/>
                <a:gd name="connsiteX50" fmla="*/ 33970 w 56448"/>
                <a:gd name="connsiteY50" fmla="*/ 32609 h 34296"/>
                <a:gd name="connsiteX51" fmla="*/ 32078 w 56448"/>
                <a:gd name="connsiteY51" fmla="*/ 33938 h 34296"/>
                <a:gd name="connsiteX52" fmla="*/ 29610 w 56448"/>
                <a:gd name="connsiteY52" fmla="*/ 34267 h 34296"/>
                <a:gd name="connsiteX53" fmla="*/ 28661 w 56448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1443 w 59976"/>
                <a:gd name="connsiteY36" fmla="*/ 16475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1382 w 59976"/>
                <a:gd name="connsiteY37" fmla="*/ 17701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2640 w 59976"/>
                <a:gd name="connsiteY38" fmla="*/ 19245 h 34296"/>
                <a:gd name="connsiteX39" fmla="*/ 51291 w 59976"/>
                <a:gd name="connsiteY39" fmla="*/ 19637 h 34296"/>
                <a:gd name="connsiteX40" fmla="*/ 50470 w 59976"/>
                <a:gd name="connsiteY40" fmla="*/ 20181 h 34296"/>
                <a:gd name="connsiteX41" fmla="*/ 50220 w 59976"/>
                <a:gd name="connsiteY41" fmla="*/ 21429 h 34296"/>
                <a:gd name="connsiteX42" fmla="*/ 51202 w 59976"/>
                <a:gd name="connsiteY42" fmla="*/ 23470 h 34296"/>
                <a:gd name="connsiteX43" fmla="*/ 50434 w 59976"/>
                <a:gd name="connsiteY43" fmla="*/ 23953 h 34296"/>
                <a:gd name="connsiteX44" fmla="*/ 48228 w 59976"/>
                <a:gd name="connsiteY44" fmla="*/ 23845 h 34296"/>
                <a:gd name="connsiteX45" fmla="*/ 47935 w 59976"/>
                <a:gd name="connsiteY45" fmla="*/ 24702 h 34296"/>
                <a:gd name="connsiteX46" fmla="*/ 45332 w 59976"/>
                <a:gd name="connsiteY46" fmla="*/ 24472 h 34296"/>
                <a:gd name="connsiteX47" fmla="*/ 44017 w 59976"/>
                <a:gd name="connsiteY47" fmla="*/ 28617 h 34296"/>
                <a:gd name="connsiteX48" fmla="*/ 40364 w 59976"/>
                <a:gd name="connsiteY48" fmla="*/ 29659 h 34296"/>
                <a:gd name="connsiteX49" fmla="*/ 38738 w 59976"/>
                <a:gd name="connsiteY49" fmla="*/ 30606 h 34296"/>
                <a:gd name="connsiteX50" fmla="*/ 35740 w 59976"/>
                <a:gd name="connsiteY50" fmla="*/ 31748 h 34296"/>
                <a:gd name="connsiteX51" fmla="*/ 33970 w 59976"/>
                <a:gd name="connsiteY51" fmla="*/ 32609 h 34296"/>
                <a:gd name="connsiteX52" fmla="*/ 32078 w 59976"/>
                <a:gd name="connsiteY52" fmla="*/ 33938 h 34296"/>
                <a:gd name="connsiteX53" fmla="*/ 29610 w 59976"/>
                <a:gd name="connsiteY53" fmla="*/ 34267 h 34296"/>
                <a:gd name="connsiteX54" fmla="*/ 28661 w 59976"/>
                <a:gd name="connsiteY54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91 w 59976"/>
                <a:gd name="connsiteY38" fmla="*/ 19637 h 34296"/>
                <a:gd name="connsiteX39" fmla="*/ 50470 w 59976"/>
                <a:gd name="connsiteY39" fmla="*/ 20181 h 34296"/>
                <a:gd name="connsiteX40" fmla="*/ 50220 w 59976"/>
                <a:gd name="connsiteY40" fmla="*/ 21429 h 34296"/>
                <a:gd name="connsiteX41" fmla="*/ 51202 w 59976"/>
                <a:gd name="connsiteY41" fmla="*/ 23470 h 34296"/>
                <a:gd name="connsiteX42" fmla="*/ 50434 w 59976"/>
                <a:gd name="connsiteY42" fmla="*/ 23953 h 34296"/>
                <a:gd name="connsiteX43" fmla="*/ 48228 w 59976"/>
                <a:gd name="connsiteY43" fmla="*/ 23845 h 34296"/>
                <a:gd name="connsiteX44" fmla="*/ 47935 w 59976"/>
                <a:gd name="connsiteY44" fmla="*/ 24702 h 34296"/>
                <a:gd name="connsiteX45" fmla="*/ 45332 w 59976"/>
                <a:gd name="connsiteY45" fmla="*/ 24472 h 34296"/>
                <a:gd name="connsiteX46" fmla="*/ 44017 w 59976"/>
                <a:gd name="connsiteY46" fmla="*/ 28617 h 34296"/>
                <a:gd name="connsiteX47" fmla="*/ 40364 w 59976"/>
                <a:gd name="connsiteY47" fmla="*/ 29659 h 34296"/>
                <a:gd name="connsiteX48" fmla="*/ 38738 w 59976"/>
                <a:gd name="connsiteY48" fmla="*/ 30606 h 34296"/>
                <a:gd name="connsiteX49" fmla="*/ 35740 w 59976"/>
                <a:gd name="connsiteY49" fmla="*/ 31748 h 34296"/>
                <a:gd name="connsiteX50" fmla="*/ 33970 w 59976"/>
                <a:gd name="connsiteY50" fmla="*/ 32609 h 34296"/>
                <a:gd name="connsiteX51" fmla="*/ 32078 w 59976"/>
                <a:gd name="connsiteY51" fmla="*/ 33938 h 34296"/>
                <a:gd name="connsiteX52" fmla="*/ 29610 w 59976"/>
                <a:gd name="connsiteY52" fmla="*/ 34267 h 34296"/>
                <a:gd name="connsiteX53" fmla="*/ 28661 w 59976"/>
                <a:gd name="connsiteY53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470 w 59976"/>
                <a:gd name="connsiteY38" fmla="*/ 20181 h 34296"/>
                <a:gd name="connsiteX39" fmla="*/ 50220 w 59976"/>
                <a:gd name="connsiteY39" fmla="*/ 21429 h 34296"/>
                <a:gd name="connsiteX40" fmla="*/ 51202 w 59976"/>
                <a:gd name="connsiteY40" fmla="*/ 23470 h 34296"/>
                <a:gd name="connsiteX41" fmla="*/ 50434 w 59976"/>
                <a:gd name="connsiteY41" fmla="*/ 23953 h 34296"/>
                <a:gd name="connsiteX42" fmla="*/ 48228 w 59976"/>
                <a:gd name="connsiteY42" fmla="*/ 23845 h 34296"/>
                <a:gd name="connsiteX43" fmla="*/ 47935 w 59976"/>
                <a:gd name="connsiteY43" fmla="*/ 24702 h 34296"/>
                <a:gd name="connsiteX44" fmla="*/ 45332 w 59976"/>
                <a:gd name="connsiteY44" fmla="*/ 24472 h 34296"/>
                <a:gd name="connsiteX45" fmla="*/ 44017 w 59976"/>
                <a:gd name="connsiteY45" fmla="*/ 28617 h 34296"/>
                <a:gd name="connsiteX46" fmla="*/ 40364 w 59976"/>
                <a:gd name="connsiteY46" fmla="*/ 29659 h 34296"/>
                <a:gd name="connsiteX47" fmla="*/ 38738 w 59976"/>
                <a:gd name="connsiteY47" fmla="*/ 30606 h 34296"/>
                <a:gd name="connsiteX48" fmla="*/ 35740 w 59976"/>
                <a:gd name="connsiteY48" fmla="*/ 31748 h 34296"/>
                <a:gd name="connsiteX49" fmla="*/ 33970 w 59976"/>
                <a:gd name="connsiteY49" fmla="*/ 32609 h 34296"/>
                <a:gd name="connsiteX50" fmla="*/ 32078 w 59976"/>
                <a:gd name="connsiteY50" fmla="*/ 33938 h 34296"/>
                <a:gd name="connsiteX51" fmla="*/ 29610 w 59976"/>
                <a:gd name="connsiteY51" fmla="*/ 34267 h 34296"/>
                <a:gd name="connsiteX52" fmla="*/ 28661 w 59976"/>
                <a:gd name="connsiteY52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0220 w 59976"/>
                <a:gd name="connsiteY38" fmla="*/ 21429 h 34296"/>
                <a:gd name="connsiteX39" fmla="*/ 51202 w 59976"/>
                <a:gd name="connsiteY39" fmla="*/ 23470 h 34296"/>
                <a:gd name="connsiteX40" fmla="*/ 50434 w 59976"/>
                <a:gd name="connsiteY40" fmla="*/ 23953 h 34296"/>
                <a:gd name="connsiteX41" fmla="*/ 48228 w 59976"/>
                <a:gd name="connsiteY41" fmla="*/ 23845 h 34296"/>
                <a:gd name="connsiteX42" fmla="*/ 47935 w 59976"/>
                <a:gd name="connsiteY42" fmla="*/ 24702 h 34296"/>
                <a:gd name="connsiteX43" fmla="*/ 45332 w 59976"/>
                <a:gd name="connsiteY43" fmla="*/ 24472 h 34296"/>
                <a:gd name="connsiteX44" fmla="*/ 44017 w 59976"/>
                <a:gd name="connsiteY44" fmla="*/ 28617 h 34296"/>
                <a:gd name="connsiteX45" fmla="*/ 40364 w 59976"/>
                <a:gd name="connsiteY45" fmla="*/ 29659 h 34296"/>
                <a:gd name="connsiteX46" fmla="*/ 38738 w 59976"/>
                <a:gd name="connsiteY46" fmla="*/ 30606 h 34296"/>
                <a:gd name="connsiteX47" fmla="*/ 35740 w 59976"/>
                <a:gd name="connsiteY47" fmla="*/ 31748 h 34296"/>
                <a:gd name="connsiteX48" fmla="*/ 33970 w 59976"/>
                <a:gd name="connsiteY48" fmla="*/ 32609 h 34296"/>
                <a:gd name="connsiteX49" fmla="*/ 32078 w 59976"/>
                <a:gd name="connsiteY49" fmla="*/ 33938 h 34296"/>
                <a:gd name="connsiteX50" fmla="*/ 29610 w 59976"/>
                <a:gd name="connsiteY50" fmla="*/ 34267 h 34296"/>
                <a:gd name="connsiteX51" fmla="*/ 28661 w 59976"/>
                <a:gd name="connsiteY51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50434 w 59976"/>
                <a:gd name="connsiteY39" fmla="*/ 23953 h 34296"/>
                <a:gd name="connsiteX40" fmla="*/ 48228 w 59976"/>
                <a:gd name="connsiteY40" fmla="*/ 23845 h 34296"/>
                <a:gd name="connsiteX41" fmla="*/ 47935 w 59976"/>
                <a:gd name="connsiteY41" fmla="*/ 24702 h 34296"/>
                <a:gd name="connsiteX42" fmla="*/ 45332 w 59976"/>
                <a:gd name="connsiteY42" fmla="*/ 24472 h 34296"/>
                <a:gd name="connsiteX43" fmla="*/ 44017 w 59976"/>
                <a:gd name="connsiteY43" fmla="*/ 28617 h 34296"/>
                <a:gd name="connsiteX44" fmla="*/ 40364 w 59976"/>
                <a:gd name="connsiteY44" fmla="*/ 29659 h 34296"/>
                <a:gd name="connsiteX45" fmla="*/ 38738 w 59976"/>
                <a:gd name="connsiteY45" fmla="*/ 30606 h 34296"/>
                <a:gd name="connsiteX46" fmla="*/ 35740 w 59976"/>
                <a:gd name="connsiteY46" fmla="*/ 31748 h 34296"/>
                <a:gd name="connsiteX47" fmla="*/ 33970 w 59976"/>
                <a:gd name="connsiteY47" fmla="*/ 32609 h 34296"/>
                <a:gd name="connsiteX48" fmla="*/ 32078 w 59976"/>
                <a:gd name="connsiteY48" fmla="*/ 33938 h 34296"/>
                <a:gd name="connsiteX49" fmla="*/ 29610 w 59976"/>
                <a:gd name="connsiteY49" fmla="*/ 34267 h 34296"/>
                <a:gd name="connsiteX50" fmla="*/ 28661 w 59976"/>
                <a:gd name="connsiteY50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202 w 59976"/>
                <a:gd name="connsiteY38" fmla="*/ 23470 h 34296"/>
                <a:gd name="connsiteX39" fmla="*/ 48228 w 59976"/>
                <a:gd name="connsiteY39" fmla="*/ 23845 h 34296"/>
                <a:gd name="connsiteX40" fmla="*/ 47935 w 59976"/>
                <a:gd name="connsiteY40" fmla="*/ 24702 h 34296"/>
                <a:gd name="connsiteX41" fmla="*/ 45332 w 59976"/>
                <a:gd name="connsiteY41" fmla="*/ 24472 h 34296"/>
                <a:gd name="connsiteX42" fmla="*/ 44017 w 59976"/>
                <a:gd name="connsiteY42" fmla="*/ 28617 h 34296"/>
                <a:gd name="connsiteX43" fmla="*/ 40364 w 59976"/>
                <a:gd name="connsiteY43" fmla="*/ 29659 h 34296"/>
                <a:gd name="connsiteX44" fmla="*/ 38738 w 59976"/>
                <a:gd name="connsiteY44" fmla="*/ 30606 h 34296"/>
                <a:gd name="connsiteX45" fmla="*/ 35740 w 59976"/>
                <a:gd name="connsiteY45" fmla="*/ 31748 h 34296"/>
                <a:gd name="connsiteX46" fmla="*/ 33970 w 59976"/>
                <a:gd name="connsiteY46" fmla="*/ 32609 h 34296"/>
                <a:gd name="connsiteX47" fmla="*/ 32078 w 59976"/>
                <a:gd name="connsiteY47" fmla="*/ 33938 h 34296"/>
                <a:gd name="connsiteX48" fmla="*/ 29610 w 59976"/>
                <a:gd name="connsiteY48" fmla="*/ 34267 h 34296"/>
                <a:gd name="connsiteX49" fmla="*/ 28661 w 59976"/>
                <a:gd name="connsiteY49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8228 w 59976"/>
                <a:gd name="connsiteY38" fmla="*/ 23845 h 34296"/>
                <a:gd name="connsiteX39" fmla="*/ 47935 w 59976"/>
                <a:gd name="connsiteY39" fmla="*/ 24702 h 34296"/>
                <a:gd name="connsiteX40" fmla="*/ 45332 w 59976"/>
                <a:gd name="connsiteY40" fmla="*/ 24472 h 34296"/>
                <a:gd name="connsiteX41" fmla="*/ 44017 w 59976"/>
                <a:gd name="connsiteY41" fmla="*/ 28617 h 34296"/>
                <a:gd name="connsiteX42" fmla="*/ 40364 w 59976"/>
                <a:gd name="connsiteY42" fmla="*/ 29659 h 34296"/>
                <a:gd name="connsiteX43" fmla="*/ 38738 w 59976"/>
                <a:gd name="connsiteY43" fmla="*/ 30606 h 34296"/>
                <a:gd name="connsiteX44" fmla="*/ 35740 w 59976"/>
                <a:gd name="connsiteY44" fmla="*/ 31748 h 34296"/>
                <a:gd name="connsiteX45" fmla="*/ 33970 w 59976"/>
                <a:gd name="connsiteY45" fmla="*/ 32609 h 34296"/>
                <a:gd name="connsiteX46" fmla="*/ 32078 w 59976"/>
                <a:gd name="connsiteY46" fmla="*/ 33938 h 34296"/>
                <a:gd name="connsiteX47" fmla="*/ 29610 w 59976"/>
                <a:gd name="connsiteY47" fmla="*/ 34267 h 34296"/>
                <a:gd name="connsiteX48" fmla="*/ 28661 w 59976"/>
                <a:gd name="connsiteY48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7935 w 59976"/>
                <a:gd name="connsiteY38" fmla="*/ 24702 h 34296"/>
                <a:gd name="connsiteX39" fmla="*/ 45332 w 59976"/>
                <a:gd name="connsiteY39" fmla="*/ 24472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5332 w 59976"/>
                <a:gd name="connsiteY38" fmla="*/ 24472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49336 w 59976"/>
                <a:gd name="connsiteY30" fmla="*/ 4400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44017 w 59976"/>
                <a:gd name="connsiteY38" fmla="*/ 28617 h 34296"/>
                <a:gd name="connsiteX39" fmla="*/ 40364 w 59976"/>
                <a:gd name="connsiteY39" fmla="*/ 29659 h 34296"/>
                <a:gd name="connsiteX40" fmla="*/ 38738 w 59976"/>
                <a:gd name="connsiteY40" fmla="*/ 30606 h 34296"/>
                <a:gd name="connsiteX41" fmla="*/ 35740 w 59976"/>
                <a:gd name="connsiteY41" fmla="*/ 31748 h 34296"/>
                <a:gd name="connsiteX42" fmla="*/ 33970 w 59976"/>
                <a:gd name="connsiteY42" fmla="*/ 32609 h 34296"/>
                <a:gd name="connsiteX43" fmla="*/ 32078 w 59976"/>
                <a:gd name="connsiteY43" fmla="*/ 33938 h 34296"/>
                <a:gd name="connsiteX44" fmla="*/ 29610 w 59976"/>
                <a:gd name="connsiteY44" fmla="*/ 34267 h 34296"/>
                <a:gd name="connsiteX45" fmla="*/ 28661 w 59976"/>
                <a:gd name="connsiteY45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1491 w 59976"/>
                <a:gd name="connsiteY38" fmla="*/ 23868 h 34296"/>
                <a:gd name="connsiteX39" fmla="*/ 44017 w 59976"/>
                <a:gd name="connsiteY39" fmla="*/ 28617 h 34296"/>
                <a:gd name="connsiteX40" fmla="*/ 40364 w 59976"/>
                <a:gd name="connsiteY40" fmla="*/ 29659 h 34296"/>
                <a:gd name="connsiteX41" fmla="*/ 38738 w 59976"/>
                <a:gd name="connsiteY41" fmla="*/ 30606 h 34296"/>
                <a:gd name="connsiteX42" fmla="*/ 35740 w 59976"/>
                <a:gd name="connsiteY42" fmla="*/ 31748 h 34296"/>
                <a:gd name="connsiteX43" fmla="*/ 33970 w 59976"/>
                <a:gd name="connsiteY43" fmla="*/ 32609 h 34296"/>
                <a:gd name="connsiteX44" fmla="*/ 32078 w 59976"/>
                <a:gd name="connsiteY44" fmla="*/ 33938 h 34296"/>
                <a:gd name="connsiteX45" fmla="*/ 29610 w 59976"/>
                <a:gd name="connsiteY45" fmla="*/ 34267 h 34296"/>
                <a:gd name="connsiteX46" fmla="*/ 28661 w 59976"/>
                <a:gd name="connsiteY46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4017 w 59976"/>
                <a:gd name="connsiteY40" fmla="*/ 2861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0364 w 59976"/>
                <a:gd name="connsiteY41" fmla="*/ 29659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738 w 59976"/>
                <a:gd name="connsiteY42" fmla="*/ 30606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740 w 59976"/>
                <a:gd name="connsiteY43" fmla="*/ 31748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61 w 59976"/>
                <a:gd name="connsiteY0" fmla="*/ 33349 h 34296"/>
                <a:gd name="connsiteX1" fmla="*/ 27752 w 59976"/>
                <a:gd name="connsiteY1" fmla="*/ 31190 h 34296"/>
                <a:gd name="connsiteX2" fmla="*/ 24379 w 59976"/>
                <a:gd name="connsiteY2" fmla="*/ 30973 h 34296"/>
                <a:gd name="connsiteX3" fmla="*/ 24489 w 59976"/>
                <a:gd name="connsiteY3" fmla="*/ 32262 h 34296"/>
                <a:gd name="connsiteX4" fmla="*/ 22650 w 59976"/>
                <a:gd name="connsiteY4" fmla="*/ 32651 h 34296"/>
                <a:gd name="connsiteX5" fmla="*/ 21370 w 59976"/>
                <a:gd name="connsiteY5" fmla="*/ 31759 h 34296"/>
                <a:gd name="connsiteX6" fmla="*/ 19987 w 59976"/>
                <a:gd name="connsiteY6" fmla="*/ 30304 h 34296"/>
                <a:gd name="connsiteX7" fmla="*/ 18316 w 59976"/>
                <a:gd name="connsiteY7" fmla="*/ 28955 h 34296"/>
                <a:gd name="connsiteX8" fmla="*/ 18798 w 59976"/>
                <a:gd name="connsiteY8" fmla="*/ 28167 h 34296"/>
                <a:gd name="connsiteX9" fmla="*/ 17950 w 59976"/>
                <a:gd name="connsiteY9" fmla="*/ 27679 h 34296"/>
                <a:gd name="connsiteX10" fmla="*/ 17431 w 59976"/>
                <a:gd name="connsiteY10" fmla="*/ 25287 h 34296"/>
                <a:gd name="connsiteX11" fmla="*/ 17892 w 59976"/>
                <a:gd name="connsiteY11" fmla="*/ 23700 h 34296"/>
                <a:gd name="connsiteX12" fmla="*/ 15150 w 59976"/>
                <a:gd name="connsiteY12" fmla="*/ 19565 h 34296"/>
                <a:gd name="connsiteX13" fmla="*/ 12396 w 59976"/>
                <a:gd name="connsiteY13" fmla="*/ 18251 h 34296"/>
                <a:gd name="connsiteX14" fmla="*/ 2114 w 59976"/>
                <a:gd name="connsiteY14" fmla="*/ 10595 h 34296"/>
                <a:gd name="connsiteX15" fmla="*/ 85 w 59976"/>
                <a:gd name="connsiteY15" fmla="*/ 9128 h 34296"/>
                <a:gd name="connsiteX16" fmla="*/ 3666 w 59976"/>
                <a:gd name="connsiteY16" fmla="*/ 6641 h 34296"/>
                <a:gd name="connsiteX17" fmla="*/ 6207 w 59976"/>
                <a:gd name="connsiteY17" fmla="*/ 7747 h 34296"/>
                <a:gd name="connsiteX18" fmla="*/ 9327 w 59976"/>
                <a:gd name="connsiteY18" fmla="*/ 7839 h 34296"/>
                <a:gd name="connsiteX19" fmla="*/ 13233 w 59976"/>
                <a:gd name="connsiteY19" fmla="*/ 5563 h 34296"/>
                <a:gd name="connsiteX20" fmla="*/ 17420 w 59976"/>
                <a:gd name="connsiteY20" fmla="*/ 5165 h 34296"/>
                <a:gd name="connsiteX21" fmla="*/ 20502 w 59976"/>
                <a:gd name="connsiteY21" fmla="*/ 5580 h 34296"/>
                <a:gd name="connsiteX22" fmla="*/ 23102 w 59976"/>
                <a:gd name="connsiteY22" fmla="*/ 5984 h 34296"/>
                <a:gd name="connsiteX23" fmla="*/ 29452 w 59976"/>
                <a:gd name="connsiteY23" fmla="*/ 4514 h 34296"/>
                <a:gd name="connsiteX24" fmla="*/ 33403 w 59976"/>
                <a:gd name="connsiteY24" fmla="*/ 3252 h 34296"/>
                <a:gd name="connsiteX25" fmla="*/ 38107 w 59976"/>
                <a:gd name="connsiteY25" fmla="*/ 1047 h 34296"/>
                <a:gd name="connsiteX26" fmla="*/ 45873 w 59976"/>
                <a:gd name="connsiteY26" fmla="*/ 3217 h 34296"/>
                <a:gd name="connsiteX27" fmla="*/ 47794 w 59976"/>
                <a:gd name="connsiteY27" fmla="*/ 1943 h 34296"/>
                <a:gd name="connsiteX28" fmla="*/ 50798 w 59976"/>
                <a:gd name="connsiteY28" fmla="*/ 8 h 34296"/>
                <a:gd name="connsiteX29" fmla="*/ 49412 w 59976"/>
                <a:gd name="connsiteY29" fmla="*/ 2956 h 34296"/>
                <a:gd name="connsiteX30" fmla="*/ 50029 w 59976"/>
                <a:gd name="connsiteY30" fmla="*/ 4216 h 34296"/>
                <a:gd name="connsiteX31" fmla="*/ 51348 w 59976"/>
                <a:gd name="connsiteY31" fmla="*/ 7371 h 34296"/>
                <a:gd name="connsiteX32" fmla="*/ 54989 w 59976"/>
                <a:gd name="connsiteY32" fmla="*/ 7641 h 34296"/>
                <a:gd name="connsiteX33" fmla="*/ 56344 w 59976"/>
                <a:gd name="connsiteY33" fmla="*/ 10836 h 34296"/>
                <a:gd name="connsiteX34" fmla="*/ 55072 w 59976"/>
                <a:gd name="connsiteY34" fmla="*/ 11946 h 34296"/>
                <a:gd name="connsiteX35" fmla="*/ 59924 w 59976"/>
                <a:gd name="connsiteY35" fmla="*/ 13642 h 34296"/>
                <a:gd name="connsiteX36" fmla="*/ 54100 w 59976"/>
                <a:gd name="connsiteY36" fmla="*/ 14633 h 34296"/>
                <a:gd name="connsiteX37" fmla="*/ 52768 w 59976"/>
                <a:gd name="connsiteY37" fmla="*/ 17609 h 34296"/>
                <a:gd name="connsiteX38" fmla="*/ 54379 w 59976"/>
                <a:gd name="connsiteY38" fmla="*/ 23499 h 34296"/>
                <a:gd name="connsiteX39" fmla="*/ 51491 w 59976"/>
                <a:gd name="connsiteY39" fmla="*/ 23868 h 34296"/>
                <a:gd name="connsiteX40" fmla="*/ 48291 w 59976"/>
                <a:gd name="connsiteY40" fmla="*/ 26867 h 34296"/>
                <a:gd name="connsiteX41" fmla="*/ 48912 w 59976"/>
                <a:gd name="connsiteY41" fmla="*/ 31870 h 34296"/>
                <a:gd name="connsiteX42" fmla="*/ 38854 w 59976"/>
                <a:gd name="connsiteY42" fmla="*/ 33554 h 34296"/>
                <a:gd name="connsiteX43" fmla="*/ 35971 w 59976"/>
                <a:gd name="connsiteY43" fmla="*/ 33130 h 34296"/>
                <a:gd name="connsiteX44" fmla="*/ 33970 w 59976"/>
                <a:gd name="connsiteY44" fmla="*/ 32609 h 34296"/>
                <a:gd name="connsiteX45" fmla="*/ 32078 w 59976"/>
                <a:gd name="connsiteY45" fmla="*/ 33938 h 34296"/>
                <a:gd name="connsiteX46" fmla="*/ 29610 w 59976"/>
                <a:gd name="connsiteY46" fmla="*/ 34267 h 34296"/>
                <a:gd name="connsiteX47" fmla="*/ 28661 w 59976"/>
                <a:gd name="connsiteY47" fmla="*/ 33349 h 34296"/>
                <a:gd name="connsiteX0" fmla="*/ 28605 w 59920"/>
                <a:gd name="connsiteY0" fmla="*/ 33349 h 34296"/>
                <a:gd name="connsiteX1" fmla="*/ 27696 w 59920"/>
                <a:gd name="connsiteY1" fmla="*/ 31190 h 34296"/>
                <a:gd name="connsiteX2" fmla="*/ 24323 w 59920"/>
                <a:gd name="connsiteY2" fmla="*/ 30973 h 34296"/>
                <a:gd name="connsiteX3" fmla="*/ 24433 w 59920"/>
                <a:gd name="connsiteY3" fmla="*/ 32262 h 34296"/>
                <a:gd name="connsiteX4" fmla="*/ 22594 w 59920"/>
                <a:gd name="connsiteY4" fmla="*/ 32651 h 34296"/>
                <a:gd name="connsiteX5" fmla="*/ 21314 w 59920"/>
                <a:gd name="connsiteY5" fmla="*/ 31759 h 34296"/>
                <a:gd name="connsiteX6" fmla="*/ 19931 w 59920"/>
                <a:gd name="connsiteY6" fmla="*/ 30304 h 34296"/>
                <a:gd name="connsiteX7" fmla="*/ 18260 w 59920"/>
                <a:gd name="connsiteY7" fmla="*/ 28955 h 34296"/>
                <a:gd name="connsiteX8" fmla="*/ 18742 w 59920"/>
                <a:gd name="connsiteY8" fmla="*/ 28167 h 34296"/>
                <a:gd name="connsiteX9" fmla="*/ 17894 w 59920"/>
                <a:gd name="connsiteY9" fmla="*/ 27679 h 34296"/>
                <a:gd name="connsiteX10" fmla="*/ 17375 w 59920"/>
                <a:gd name="connsiteY10" fmla="*/ 25287 h 34296"/>
                <a:gd name="connsiteX11" fmla="*/ 17836 w 59920"/>
                <a:gd name="connsiteY11" fmla="*/ 23700 h 34296"/>
                <a:gd name="connsiteX12" fmla="*/ 15094 w 59920"/>
                <a:gd name="connsiteY12" fmla="*/ 19565 h 34296"/>
                <a:gd name="connsiteX13" fmla="*/ 4254 w 59920"/>
                <a:gd name="connsiteY13" fmla="*/ 12632 h 34296"/>
                <a:gd name="connsiteX14" fmla="*/ 2058 w 59920"/>
                <a:gd name="connsiteY14" fmla="*/ 10595 h 34296"/>
                <a:gd name="connsiteX15" fmla="*/ 29 w 59920"/>
                <a:gd name="connsiteY15" fmla="*/ 9128 h 34296"/>
                <a:gd name="connsiteX16" fmla="*/ 3610 w 59920"/>
                <a:gd name="connsiteY16" fmla="*/ 6641 h 34296"/>
                <a:gd name="connsiteX17" fmla="*/ 6151 w 59920"/>
                <a:gd name="connsiteY17" fmla="*/ 7747 h 34296"/>
                <a:gd name="connsiteX18" fmla="*/ 9271 w 59920"/>
                <a:gd name="connsiteY18" fmla="*/ 7839 h 34296"/>
                <a:gd name="connsiteX19" fmla="*/ 13177 w 59920"/>
                <a:gd name="connsiteY19" fmla="*/ 5563 h 34296"/>
                <a:gd name="connsiteX20" fmla="*/ 17364 w 59920"/>
                <a:gd name="connsiteY20" fmla="*/ 5165 h 34296"/>
                <a:gd name="connsiteX21" fmla="*/ 20446 w 59920"/>
                <a:gd name="connsiteY21" fmla="*/ 5580 h 34296"/>
                <a:gd name="connsiteX22" fmla="*/ 23046 w 59920"/>
                <a:gd name="connsiteY22" fmla="*/ 5984 h 34296"/>
                <a:gd name="connsiteX23" fmla="*/ 29396 w 59920"/>
                <a:gd name="connsiteY23" fmla="*/ 4514 h 34296"/>
                <a:gd name="connsiteX24" fmla="*/ 33347 w 59920"/>
                <a:gd name="connsiteY24" fmla="*/ 3252 h 34296"/>
                <a:gd name="connsiteX25" fmla="*/ 38051 w 59920"/>
                <a:gd name="connsiteY25" fmla="*/ 1047 h 34296"/>
                <a:gd name="connsiteX26" fmla="*/ 45817 w 59920"/>
                <a:gd name="connsiteY26" fmla="*/ 3217 h 34296"/>
                <a:gd name="connsiteX27" fmla="*/ 47738 w 59920"/>
                <a:gd name="connsiteY27" fmla="*/ 1943 h 34296"/>
                <a:gd name="connsiteX28" fmla="*/ 50742 w 59920"/>
                <a:gd name="connsiteY28" fmla="*/ 8 h 34296"/>
                <a:gd name="connsiteX29" fmla="*/ 49356 w 59920"/>
                <a:gd name="connsiteY29" fmla="*/ 2956 h 34296"/>
                <a:gd name="connsiteX30" fmla="*/ 49973 w 59920"/>
                <a:gd name="connsiteY30" fmla="*/ 4216 h 34296"/>
                <a:gd name="connsiteX31" fmla="*/ 51292 w 59920"/>
                <a:gd name="connsiteY31" fmla="*/ 7371 h 34296"/>
                <a:gd name="connsiteX32" fmla="*/ 54933 w 59920"/>
                <a:gd name="connsiteY32" fmla="*/ 7641 h 34296"/>
                <a:gd name="connsiteX33" fmla="*/ 56288 w 59920"/>
                <a:gd name="connsiteY33" fmla="*/ 10836 h 34296"/>
                <a:gd name="connsiteX34" fmla="*/ 55016 w 59920"/>
                <a:gd name="connsiteY34" fmla="*/ 11946 h 34296"/>
                <a:gd name="connsiteX35" fmla="*/ 59868 w 59920"/>
                <a:gd name="connsiteY35" fmla="*/ 13642 h 34296"/>
                <a:gd name="connsiteX36" fmla="*/ 54044 w 59920"/>
                <a:gd name="connsiteY36" fmla="*/ 14633 h 34296"/>
                <a:gd name="connsiteX37" fmla="*/ 52712 w 59920"/>
                <a:gd name="connsiteY37" fmla="*/ 17609 h 34296"/>
                <a:gd name="connsiteX38" fmla="*/ 54323 w 59920"/>
                <a:gd name="connsiteY38" fmla="*/ 23499 h 34296"/>
                <a:gd name="connsiteX39" fmla="*/ 51435 w 59920"/>
                <a:gd name="connsiteY39" fmla="*/ 23868 h 34296"/>
                <a:gd name="connsiteX40" fmla="*/ 48235 w 59920"/>
                <a:gd name="connsiteY40" fmla="*/ 26867 h 34296"/>
                <a:gd name="connsiteX41" fmla="*/ 48856 w 59920"/>
                <a:gd name="connsiteY41" fmla="*/ 31870 h 34296"/>
                <a:gd name="connsiteX42" fmla="*/ 38798 w 59920"/>
                <a:gd name="connsiteY42" fmla="*/ 33554 h 34296"/>
                <a:gd name="connsiteX43" fmla="*/ 35915 w 59920"/>
                <a:gd name="connsiteY43" fmla="*/ 33130 h 34296"/>
                <a:gd name="connsiteX44" fmla="*/ 33914 w 59920"/>
                <a:gd name="connsiteY44" fmla="*/ 32609 h 34296"/>
                <a:gd name="connsiteX45" fmla="*/ 32022 w 59920"/>
                <a:gd name="connsiteY45" fmla="*/ 33938 h 34296"/>
                <a:gd name="connsiteX46" fmla="*/ 29554 w 59920"/>
                <a:gd name="connsiteY46" fmla="*/ 34267 h 34296"/>
                <a:gd name="connsiteX47" fmla="*/ 28605 w 59920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1362 w 63446"/>
                <a:gd name="connsiteY11" fmla="*/ 23700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131 w 63446"/>
                <a:gd name="connsiteY0" fmla="*/ 33349 h 34296"/>
                <a:gd name="connsiteX1" fmla="*/ 31222 w 63446"/>
                <a:gd name="connsiteY1" fmla="*/ 31190 h 34296"/>
                <a:gd name="connsiteX2" fmla="*/ 27849 w 63446"/>
                <a:gd name="connsiteY2" fmla="*/ 30973 h 34296"/>
                <a:gd name="connsiteX3" fmla="*/ 27959 w 63446"/>
                <a:gd name="connsiteY3" fmla="*/ 32262 h 34296"/>
                <a:gd name="connsiteX4" fmla="*/ 26120 w 63446"/>
                <a:gd name="connsiteY4" fmla="*/ 32651 h 34296"/>
                <a:gd name="connsiteX5" fmla="*/ 24840 w 63446"/>
                <a:gd name="connsiteY5" fmla="*/ 31759 h 34296"/>
                <a:gd name="connsiteX6" fmla="*/ 23457 w 63446"/>
                <a:gd name="connsiteY6" fmla="*/ 30304 h 34296"/>
                <a:gd name="connsiteX7" fmla="*/ 21786 w 63446"/>
                <a:gd name="connsiteY7" fmla="*/ 28955 h 34296"/>
                <a:gd name="connsiteX8" fmla="*/ 22268 w 63446"/>
                <a:gd name="connsiteY8" fmla="*/ 28167 h 34296"/>
                <a:gd name="connsiteX9" fmla="*/ 21420 w 63446"/>
                <a:gd name="connsiteY9" fmla="*/ 27679 h 34296"/>
                <a:gd name="connsiteX10" fmla="*/ 20901 w 63446"/>
                <a:gd name="connsiteY10" fmla="*/ 25287 h 34296"/>
                <a:gd name="connsiteX11" fmla="*/ 2070 w 63446"/>
                <a:gd name="connsiteY11" fmla="*/ 22134 h 34296"/>
                <a:gd name="connsiteX12" fmla="*/ 137 w 63446"/>
                <a:gd name="connsiteY12" fmla="*/ 20210 h 34296"/>
                <a:gd name="connsiteX13" fmla="*/ 7780 w 63446"/>
                <a:gd name="connsiteY13" fmla="*/ 12632 h 34296"/>
                <a:gd name="connsiteX14" fmla="*/ 5584 w 63446"/>
                <a:gd name="connsiteY14" fmla="*/ 10595 h 34296"/>
                <a:gd name="connsiteX15" fmla="*/ 3555 w 63446"/>
                <a:gd name="connsiteY15" fmla="*/ 9128 h 34296"/>
                <a:gd name="connsiteX16" fmla="*/ 7136 w 63446"/>
                <a:gd name="connsiteY16" fmla="*/ 6641 h 34296"/>
                <a:gd name="connsiteX17" fmla="*/ 9677 w 63446"/>
                <a:gd name="connsiteY17" fmla="*/ 7747 h 34296"/>
                <a:gd name="connsiteX18" fmla="*/ 12797 w 63446"/>
                <a:gd name="connsiteY18" fmla="*/ 7839 h 34296"/>
                <a:gd name="connsiteX19" fmla="*/ 16703 w 63446"/>
                <a:gd name="connsiteY19" fmla="*/ 5563 h 34296"/>
                <a:gd name="connsiteX20" fmla="*/ 20890 w 63446"/>
                <a:gd name="connsiteY20" fmla="*/ 5165 h 34296"/>
                <a:gd name="connsiteX21" fmla="*/ 23972 w 63446"/>
                <a:gd name="connsiteY21" fmla="*/ 5580 h 34296"/>
                <a:gd name="connsiteX22" fmla="*/ 26572 w 63446"/>
                <a:gd name="connsiteY22" fmla="*/ 5984 h 34296"/>
                <a:gd name="connsiteX23" fmla="*/ 32922 w 63446"/>
                <a:gd name="connsiteY23" fmla="*/ 4514 h 34296"/>
                <a:gd name="connsiteX24" fmla="*/ 36873 w 63446"/>
                <a:gd name="connsiteY24" fmla="*/ 3252 h 34296"/>
                <a:gd name="connsiteX25" fmla="*/ 41577 w 63446"/>
                <a:gd name="connsiteY25" fmla="*/ 1047 h 34296"/>
                <a:gd name="connsiteX26" fmla="*/ 49343 w 63446"/>
                <a:gd name="connsiteY26" fmla="*/ 3217 h 34296"/>
                <a:gd name="connsiteX27" fmla="*/ 51264 w 63446"/>
                <a:gd name="connsiteY27" fmla="*/ 1943 h 34296"/>
                <a:gd name="connsiteX28" fmla="*/ 54268 w 63446"/>
                <a:gd name="connsiteY28" fmla="*/ 8 h 34296"/>
                <a:gd name="connsiteX29" fmla="*/ 52882 w 63446"/>
                <a:gd name="connsiteY29" fmla="*/ 2956 h 34296"/>
                <a:gd name="connsiteX30" fmla="*/ 53499 w 63446"/>
                <a:gd name="connsiteY30" fmla="*/ 4216 h 34296"/>
                <a:gd name="connsiteX31" fmla="*/ 54818 w 63446"/>
                <a:gd name="connsiteY31" fmla="*/ 7371 h 34296"/>
                <a:gd name="connsiteX32" fmla="*/ 58459 w 63446"/>
                <a:gd name="connsiteY32" fmla="*/ 7641 h 34296"/>
                <a:gd name="connsiteX33" fmla="*/ 59814 w 63446"/>
                <a:gd name="connsiteY33" fmla="*/ 10836 h 34296"/>
                <a:gd name="connsiteX34" fmla="*/ 58542 w 63446"/>
                <a:gd name="connsiteY34" fmla="*/ 11946 h 34296"/>
                <a:gd name="connsiteX35" fmla="*/ 63394 w 63446"/>
                <a:gd name="connsiteY35" fmla="*/ 13642 h 34296"/>
                <a:gd name="connsiteX36" fmla="*/ 57570 w 63446"/>
                <a:gd name="connsiteY36" fmla="*/ 14633 h 34296"/>
                <a:gd name="connsiteX37" fmla="*/ 56238 w 63446"/>
                <a:gd name="connsiteY37" fmla="*/ 17609 h 34296"/>
                <a:gd name="connsiteX38" fmla="*/ 57849 w 63446"/>
                <a:gd name="connsiteY38" fmla="*/ 23499 h 34296"/>
                <a:gd name="connsiteX39" fmla="*/ 54961 w 63446"/>
                <a:gd name="connsiteY39" fmla="*/ 23868 h 34296"/>
                <a:gd name="connsiteX40" fmla="*/ 51761 w 63446"/>
                <a:gd name="connsiteY40" fmla="*/ 26867 h 34296"/>
                <a:gd name="connsiteX41" fmla="*/ 52382 w 63446"/>
                <a:gd name="connsiteY41" fmla="*/ 31870 h 34296"/>
                <a:gd name="connsiteX42" fmla="*/ 42324 w 63446"/>
                <a:gd name="connsiteY42" fmla="*/ 33554 h 34296"/>
                <a:gd name="connsiteX43" fmla="*/ 39441 w 63446"/>
                <a:gd name="connsiteY43" fmla="*/ 33130 h 34296"/>
                <a:gd name="connsiteX44" fmla="*/ 37440 w 63446"/>
                <a:gd name="connsiteY44" fmla="*/ 32609 h 34296"/>
                <a:gd name="connsiteX45" fmla="*/ 35548 w 63446"/>
                <a:gd name="connsiteY45" fmla="*/ 33938 h 34296"/>
                <a:gd name="connsiteX46" fmla="*/ 33080 w 63446"/>
                <a:gd name="connsiteY46" fmla="*/ 34267 h 34296"/>
                <a:gd name="connsiteX47" fmla="*/ 32131 w 63446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21232 w 63777"/>
                <a:gd name="connsiteY10" fmla="*/ 25287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21751 w 63777"/>
                <a:gd name="connsiteY9" fmla="*/ 2767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22599 w 63777"/>
                <a:gd name="connsiteY8" fmla="*/ 28167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2117 w 63777"/>
                <a:gd name="connsiteY7" fmla="*/ 28955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3788 w 63777"/>
                <a:gd name="connsiteY6" fmla="*/ 30304 h 34296"/>
                <a:gd name="connsiteX7" fmla="*/ 20500 w 63777"/>
                <a:gd name="connsiteY7" fmla="*/ 29876 h 34296"/>
                <a:gd name="connsiteX8" fmla="*/ 15207 w 63777"/>
                <a:gd name="connsiteY8" fmla="*/ 27737 h 34296"/>
                <a:gd name="connsiteX9" fmla="*/ 11741 w 63777"/>
                <a:gd name="connsiteY9" fmla="*/ 28474 h 34296"/>
                <a:gd name="connsiteX10" fmla="*/ 11509 w 63777"/>
                <a:gd name="connsiteY10" fmla="*/ 26232 h 34296"/>
                <a:gd name="connsiteX11" fmla="*/ 7773 w 63777"/>
                <a:gd name="connsiteY11" fmla="*/ 24639 h 34296"/>
                <a:gd name="connsiteX12" fmla="*/ 5175 w 63777"/>
                <a:gd name="connsiteY12" fmla="*/ 22523 h 34296"/>
                <a:gd name="connsiteX13" fmla="*/ 2401 w 63777"/>
                <a:gd name="connsiteY13" fmla="*/ 22134 h 34296"/>
                <a:gd name="connsiteX14" fmla="*/ 882 w 63777"/>
                <a:gd name="connsiteY14" fmla="*/ 21104 h 34296"/>
                <a:gd name="connsiteX15" fmla="*/ 468 w 63777"/>
                <a:gd name="connsiteY15" fmla="*/ 20210 h 34296"/>
                <a:gd name="connsiteX16" fmla="*/ 8111 w 63777"/>
                <a:gd name="connsiteY16" fmla="*/ 12632 h 34296"/>
                <a:gd name="connsiteX17" fmla="*/ 5915 w 63777"/>
                <a:gd name="connsiteY17" fmla="*/ 10595 h 34296"/>
                <a:gd name="connsiteX18" fmla="*/ 3886 w 63777"/>
                <a:gd name="connsiteY18" fmla="*/ 9128 h 34296"/>
                <a:gd name="connsiteX19" fmla="*/ 7467 w 63777"/>
                <a:gd name="connsiteY19" fmla="*/ 6641 h 34296"/>
                <a:gd name="connsiteX20" fmla="*/ 10008 w 63777"/>
                <a:gd name="connsiteY20" fmla="*/ 7747 h 34296"/>
                <a:gd name="connsiteX21" fmla="*/ 13128 w 63777"/>
                <a:gd name="connsiteY21" fmla="*/ 7839 h 34296"/>
                <a:gd name="connsiteX22" fmla="*/ 17034 w 63777"/>
                <a:gd name="connsiteY22" fmla="*/ 5563 h 34296"/>
                <a:gd name="connsiteX23" fmla="*/ 21221 w 63777"/>
                <a:gd name="connsiteY23" fmla="*/ 5165 h 34296"/>
                <a:gd name="connsiteX24" fmla="*/ 24303 w 63777"/>
                <a:gd name="connsiteY24" fmla="*/ 5580 h 34296"/>
                <a:gd name="connsiteX25" fmla="*/ 26903 w 63777"/>
                <a:gd name="connsiteY25" fmla="*/ 5984 h 34296"/>
                <a:gd name="connsiteX26" fmla="*/ 33253 w 63777"/>
                <a:gd name="connsiteY26" fmla="*/ 4514 h 34296"/>
                <a:gd name="connsiteX27" fmla="*/ 37204 w 63777"/>
                <a:gd name="connsiteY27" fmla="*/ 3252 h 34296"/>
                <a:gd name="connsiteX28" fmla="*/ 41908 w 63777"/>
                <a:gd name="connsiteY28" fmla="*/ 1047 h 34296"/>
                <a:gd name="connsiteX29" fmla="*/ 49674 w 63777"/>
                <a:gd name="connsiteY29" fmla="*/ 3217 h 34296"/>
                <a:gd name="connsiteX30" fmla="*/ 51595 w 63777"/>
                <a:gd name="connsiteY30" fmla="*/ 1943 h 34296"/>
                <a:gd name="connsiteX31" fmla="*/ 54599 w 63777"/>
                <a:gd name="connsiteY31" fmla="*/ 8 h 34296"/>
                <a:gd name="connsiteX32" fmla="*/ 53213 w 63777"/>
                <a:gd name="connsiteY32" fmla="*/ 2956 h 34296"/>
                <a:gd name="connsiteX33" fmla="*/ 53830 w 63777"/>
                <a:gd name="connsiteY33" fmla="*/ 4216 h 34296"/>
                <a:gd name="connsiteX34" fmla="*/ 55149 w 63777"/>
                <a:gd name="connsiteY34" fmla="*/ 7371 h 34296"/>
                <a:gd name="connsiteX35" fmla="*/ 58790 w 63777"/>
                <a:gd name="connsiteY35" fmla="*/ 7641 h 34296"/>
                <a:gd name="connsiteX36" fmla="*/ 60145 w 63777"/>
                <a:gd name="connsiteY36" fmla="*/ 10836 h 34296"/>
                <a:gd name="connsiteX37" fmla="*/ 58873 w 63777"/>
                <a:gd name="connsiteY37" fmla="*/ 11946 h 34296"/>
                <a:gd name="connsiteX38" fmla="*/ 63725 w 63777"/>
                <a:gd name="connsiteY38" fmla="*/ 13642 h 34296"/>
                <a:gd name="connsiteX39" fmla="*/ 57901 w 63777"/>
                <a:gd name="connsiteY39" fmla="*/ 14633 h 34296"/>
                <a:gd name="connsiteX40" fmla="*/ 56569 w 63777"/>
                <a:gd name="connsiteY40" fmla="*/ 17609 h 34296"/>
                <a:gd name="connsiteX41" fmla="*/ 58180 w 63777"/>
                <a:gd name="connsiteY41" fmla="*/ 23499 h 34296"/>
                <a:gd name="connsiteX42" fmla="*/ 55292 w 63777"/>
                <a:gd name="connsiteY42" fmla="*/ 23868 h 34296"/>
                <a:gd name="connsiteX43" fmla="*/ 52092 w 63777"/>
                <a:gd name="connsiteY43" fmla="*/ 26867 h 34296"/>
                <a:gd name="connsiteX44" fmla="*/ 52713 w 63777"/>
                <a:gd name="connsiteY44" fmla="*/ 31870 h 34296"/>
                <a:gd name="connsiteX45" fmla="*/ 42655 w 63777"/>
                <a:gd name="connsiteY45" fmla="*/ 33554 h 34296"/>
                <a:gd name="connsiteX46" fmla="*/ 39772 w 63777"/>
                <a:gd name="connsiteY46" fmla="*/ 33130 h 34296"/>
                <a:gd name="connsiteX47" fmla="*/ 37771 w 63777"/>
                <a:gd name="connsiteY47" fmla="*/ 32609 h 34296"/>
                <a:gd name="connsiteX48" fmla="*/ 35879 w 63777"/>
                <a:gd name="connsiteY48" fmla="*/ 33938 h 34296"/>
                <a:gd name="connsiteX49" fmla="*/ 33411 w 63777"/>
                <a:gd name="connsiteY49" fmla="*/ 34267 h 34296"/>
                <a:gd name="connsiteX50" fmla="*/ 32462 w 63777"/>
                <a:gd name="connsiteY50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5171 w 63777"/>
                <a:gd name="connsiteY5" fmla="*/ 31759 h 34296"/>
                <a:gd name="connsiteX6" fmla="*/ 20500 w 63777"/>
                <a:gd name="connsiteY6" fmla="*/ 29876 h 34296"/>
                <a:gd name="connsiteX7" fmla="*/ 15207 w 63777"/>
                <a:gd name="connsiteY7" fmla="*/ 27737 h 34296"/>
                <a:gd name="connsiteX8" fmla="*/ 11741 w 63777"/>
                <a:gd name="connsiteY8" fmla="*/ 28474 h 34296"/>
                <a:gd name="connsiteX9" fmla="*/ 11509 w 63777"/>
                <a:gd name="connsiteY9" fmla="*/ 26232 h 34296"/>
                <a:gd name="connsiteX10" fmla="*/ 7773 w 63777"/>
                <a:gd name="connsiteY10" fmla="*/ 24639 h 34296"/>
                <a:gd name="connsiteX11" fmla="*/ 5175 w 63777"/>
                <a:gd name="connsiteY11" fmla="*/ 22523 h 34296"/>
                <a:gd name="connsiteX12" fmla="*/ 2401 w 63777"/>
                <a:gd name="connsiteY12" fmla="*/ 22134 h 34296"/>
                <a:gd name="connsiteX13" fmla="*/ 882 w 63777"/>
                <a:gd name="connsiteY13" fmla="*/ 21104 h 34296"/>
                <a:gd name="connsiteX14" fmla="*/ 468 w 63777"/>
                <a:gd name="connsiteY14" fmla="*/ 20210 h 34296"/>
                <a:gd name="connsiteX15" fmla="*/ 8111 w 63777"/>
                <a:gd name="connsiteY15" fmla="*/ 12632 h 34296"/>
                <a:gd name="connsiteX16" fmla="*/ 5915 w 63777"/>
                <a:gd name="connsiteY16" fmla="*/ 10595 h 34296"/>
                <a:gd name="connsiteX17" fmla="*/ 3886 w 63777"/>
                <a:gd name="connsiteY17" fmla="*/ 9128 h 34296"/>
                <a:gd name="connsiteX18" fmla="*/ 7467 w 63777"/>
                <a:gd name="connsiteY18" fmla="*/ 6641 h 34296"/>
                <a:gd name="connsiteX19" fmla="*/ 10008 w 63777"/>
                <a:gd name="connsiteY19" fmla="*/ 7747 h 34296"/>
                <a:gd name="connsiteX20" fmla="*/ 13128 w 63777"/>
                <a:gd name="connsiteY20" fmla="*/ 7839 h 34296"/>
                <a:gd name="connsiteX21" fmla="*/ 17034 w 63777"/>
                <a:gd name="connsiteY21" fmla="*/ 5563 h 34296"/>
                <a:gd name="connsiteX22" fmla="*/ 21221 w 63777"/>
                <a:gd name="connsiteY22" fmla="*/ 5165 h 34296"/>
                <a:gd name="connsiteX23" fmla="*/ 24303 w 63777"/>
                <a:gd name="connsiteY23" fmla="*/ 5580 h 34296"/>
                <a:gd name="connsiteX24" fmla="*/ 26903 w 63777"/>
                <a:gd name="connsiteY24" fmla="*/ 5984 h 34296"/>
                <a:gd name="connsiteX25" fmla="*/ 33253 w 63777"/>
                <a:gd name="connsiteY25" fmla="*/ 4514 h 34296"/>
                <a:gd name="connsiteX26" fmla="*/ 37204 w 63777"/>
                <a:gd name="connsiteY26" fmla="*/ 3252 h 34296"/>
                <a:gd name="connsiteX27" fmla="*/ 41908 w 63777"/>
                <a:gd name="connsiteY27" fmla="*/ 1047 h 34296"/>
                <a:gd name="connsiteX28" fmla="*/ 49674 w 63777"/>
                <a:gd name="connsiteY28" fmla="*/ 3217 h 34296"/>
                <a:gd name="connsiteX29" fmla="*/ 51595 w 63777"/>
                <a:gd name="connsiteY29" fmla="*/ 1943 h 34296"/>
                <a:gd name="connsiteX30" fmla="*/ 54599 w 63777"/>
                <a:gd name="connsiteY30" fmla="*/ 8 h 34296"/>
                <a:gd name="connsiteX31" fmla="*/ 53213 w 63777"/>
                <a:gd name="connsiteY31" fmla="*/ 2956 h 34296"/>
                <a:gd name="connsiteX32" fmla="*/ 53830 w 63777"/>
                <a:gd name="connsiteY32" fmla="*/ 4216 h 34296"/>
                <a:gd name="connsiteX33" fmla="*/ 55149 w 63777"/>
                <a:gd name="connsiteY33" fmla="*/ 7371 h 34296"/>
                <a:gd name="connsiteX34" fmla="*/ 58790 w 63777"/>
                <a:gd name="connsiteY34" fmla="*/ 7641 h 34296"/>
                <a:gd name="connsiteX35" fmla="*/ 60145 w 63777"/>
                <a:gd name="connsiteY35" fmla="*/ 10836 h 34296"/>
                <a:gd name="connsiteX36" fmla="*/ 58873 w 63777"/>
                <a:gd name="connsiteY36" fmla="*/ 11946 h 34296"/>
                <a:gd name="connsiteX37" fmla="*/ 63725 w 63777"/>
                <a:gd name="connsiteY37" fmla="*/ 13642 h 34296"/>
                <a:gd name="connsiteX38" fmla="*/ 57901 w 63777"/>
                <a:gd name="connsiteY38" fmla="*/ 14633 h 34296"/>
                <a:gd name="connsiteX39" fmla="*/ 56569 w 63777"/>
                <a:gd name="connsiteY39" fmla="*/ 17609 h 34296"/>
                <a:gd name="connsiteX40" fmla="*/ 58180 w 63777"/>
                <a:gd name="connsiteY40" fmla="*/ 23499 h 34296"/>
                <a:gd name="connsiteX41" fmla="*/ 55292 w 63777"/>
                <a:gd name="connsiteY41" fmla="*/ 23868 h 34296"/>
                <a:gd name="connsiteX42" fmla="*/ 52092 w 63777"/>
                <a:gd name="connsiteY42" fmla="*/ 26867 h 34296"/>
                <a:gd name="connsiteX43" fmla="*/ 52713 w 63777"/>
                <a:gd name="connsiteY43" fmla="*/ 31870 h 34296"/>
                <a:gd name="connsiteX44" fmla="*/ 42655 w 63777"/>
                <a:gd name="connsiteY44" fmla="*/ 33554 h 34296"/>
                <a:gd name="connsiteX45" fmla="*/ 39772 w 63777"/>
                <a:gd name="connsiteY45" fmla="*/ 33130 h 34296"/>
                <a:gd name="connsiteX46" fmla="*/ 37771 w 63777"/>
                <a:gd name="connsiteY46" fmla="*/ 32609 h 34296"/>
                <a:gd name="connsiteX47" fmla="*/ 35879 w 63777"/>
                <a:gd name="connsiteY47" fmla="*/ 33938 h 34296"/>
                <a:gd name="connsiteX48" fmla="*/ 33411 w 63777"/>
                <a:gd name="connsiteY48" fmla="*/ 34267 h 34296"/>
                <a:gd name="connsiteX49" fmla="*/ 32462 w 63777"/>
                <a:gd name="connsiteY49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6451 w 63777"/>
                <a:gd name="connsiteY4" fmla="*/ 32651 h 34296"/>
                <a:gd name="connsiteX5" fmla="*/ 20500 w 63777"/>
                <a:gd name="connsiteY5" fmla="*/ 29876 h 34296"/>
                <a:gd name="connsiteX6" fmla="*/ 15207 w 63777"/>
                <a:gd name="connsiteY6" fmla="*/ 27737 h 34296"/>
                <a:gd name="connsiteX7" fmla="*/ 11741 w 63777"/>
                <a:gd name="connsiteY7" fmla="*/ 28474 h 34296"/>
                <a:gd name="connsiteX8" fmla="*/ 11509 w 63777"/>
                <a:gd name="connsiteY8" fmla="*/ 26232 h 34296"/>
                <a:gd name="connsiteX9" fmla="*/ 7773 w 63777"/>
                <a:gd name="connsiteY9" fmla="*/ 24639 h 34296"/>
                <a:gd name="connsiteX10" fmla="*/ 5175 w 63777"/>
                <a:gd name="connsiteY10" fmla="*/ 22523 h 34296"/>
                <a:gd name="connsiteX11" fmla="*/ 2401 w 63777"/>
                <a:gd name="connsiteY11" fmla="*/ 22134 h 34296"/>
                <a:gd name="connsiteX12" fmla="*/ 882 w 63777"/>
                <a:gd name="connsiteY12" fmla="*/ 21104 h 34296"/>
                <a:gd name="connsiteX13" fmla="*/ 468 w 63777"/>
                <a:gd name="connsiteY13" fmla="*/ 20210 h 34296"/>
                <a:gd name="connsiteX14" fmla="*/ 8111 w 63777"/>
                <a:gd name="connsiteY14" fmla="*/ 12632 h 34296"/>
                <a:gd name="connsiteX15" fmla="*/ 5915 w 63777"/>
                <a:gd name="connsiteY15" fmla="*/ 10595 h 34296"/>
                <a:gd name="connsiteX16" fmla="*/ 3886 w 63777"/>
                <a:gd name="connsiteY16" fmla="*/ 9128 h 34296"/>
                <a:gd name="connsiteX17" fmla="*/ 7467 w 63777"/>
                <a:gd name="connsiteY17" fmla="*/ 6641 h 34296"/>
                <a:gd name="connsiteX18" fmla="*/ 10008 w 63777"/>
                <a:gd name="connsiteY18" fmla="*/ 7747 h 34296"/>
                <a:gd name="connsiteX19" fmla="*/ 13128 w 63777"/>
                <a:gd name="connsiteY19" fmla="*/ 7839 h 34296"/>
                <a:gd name="connsiteX20" fmla="*/ 17034 w 63777"/>
                <a:gd name="connsiteY20" fmla="*/ 5563 h 34296"/>
                <a:gd name="connsiteX21" fmla="*/ 21221 w 63777"/>
                <a:gd name="connsiteY21" fmla="*/ 5165 h 34296"/>
                <a:gd name="connsiteX22" fmla="*/ 24303 w 63777"/>
                <a:gd name="connsiteY22" fmla="*/ 5580 h 34296"/>
                <a:gd name="connsiteX23" fmla="*/ 26903 w 63777"/>
                <a:gd name="connsiteY23" fmla="*/ 5984 h 34296"/>
                <a:gd name="connsiteX24" fmla="*/ 33253 w 63777"/>
                <a:gd name="connsiteY24" fmla="*/ 4514 h 34296"/>
                <a:gd name="connsiteX25" fmla="*/ 37204 w 63777"/>
                <a:gd name="connsiteY25" fmla="*/ 3252 h 34296"/>
                <a:gd name="connsiteX26" fmla="*/ 41908 w 63777"/>
                <a:gd name="connsiteY26" fmla="*/ 1047 h 34296"/>
                <a:gd name="connsiteX27" fmla="*/ 49674 w 63777"/>
                <a:gd name="connsiteY27" fmla="*/ 3217 h 34296"/>
                <a:gd name="connsiteX28" fmla="*/ 51595 w 63777"/>
                <a:gd name="connsiteY28" fmla="*/ 1943 h 34296"/>
                <a:gd name="connsiteX29" fmla="*/ 54599 w 63777"/>
                <a:gd name="connsiteY29" fmla="*/ 8 h 34296"/>
                <a:gd name="connsiteX30" fmla="*/ 53213 w 63777"/>
                <a:gd name="connsiteY30" fmla="*/ 2956 h 34296"/>
                <a:gd name="connsiteX31" fmla="*/ 53830 w 63777"/>
                <a:gd name="connsiteY31" fmla="*/ 4216 h 34296"/>
                <a:gd name="connsiteX32" fmla="*/ 55149 w 63777"/>
                <a:gd name="connsiteY32" fmla="*/ 7371 h 34296"/>
                <a:gd name="connsiteX33" fmla="*/ 58790 w 63777"/>
                <a:gd name="connsiteY33" fmla="*/ 7641 h 34296"/>
                <a:gd name="connsiteX34" fmla="*/ 60145 w 63777"/>
                <a:gd name="connsiteY34" fmla="*/ 10836 h 34296"/>
                <a:gd name="connsiteX35" fmla="*/ 58873 w 63777"/>
                <a:gd name="connsiteY35" fmla="*/ 11946 h 34296"/>
                <a:gd name="connsiteX36" fmla="*/ 63725 w 63777"/>
                <a:gd name="connsiteY36" fmla="*/ 13642 h 34296"/>
                <a:gd name="connsiteX37" fmla="*/ 57901 w 63777"/>
                <a:gd name="connsiteY37" fmla="*/ 14633 h 34296"/>
                <a:gd name="connsiteX38" fmla="*/ 56569 w 63777"/>
                <a:gd name="connsiteY38" fmla="*/ 17609 h 34296"/>
                <a:gd name="connsiteX39" fmla="*/ 58180 w 63777"/>
                <a:gd name="connsiteY39" fmla="*/ 23499 h 34296"/>
                <a:gd name="connsiteX40" fmla="*/ 55292 w 63777"/>
                <a:gd name="connsiteY40" fmla="*/ 23868 h 34296"/>
                <a:gd name="connsiteX41" fmla="*/ 52092 w 63777"/>
                <a:gd name="connsiteY41" fmla="*/ 26867 h 34296"/>
                <a:gd name="connsiteX42" fmla="*/ 52713 w 63777"/>
                <a:gd name="connsiteY42" fmla="*/ 31870 h 34296"/>
                <a:gd name="connsiteX43" fmla="*/ 42655 w 63777"/>
                <a:gd name="connsiteY43" fmla="*/ 33554 h 34296"/>
                <a:gd name="connsiteX44" fmla="*/ 39772 w 63777"/>
                <a:gd name="connsiteY44" fmla="*/ 33130 h 34296"/>
                <a:gd name="connsiteX45" fmla="*/ 37771 w 63777"/>
                <a:gd name="connsiteY45" fmla="*/ 32609 h 34296"/>
                <a:gd name="connsiteX46" fmla="*/ 35879 w 63777"/>
                <a:gd name="connsiteY46" fmla="*/ 33938 h 34296"/>
                <a:gd name="connsiteX47" fmla="*/ 33411 w 63777"/>
                <a:gd name="connsiteY47" fmla="*/ 34267 h 34296"/>
                <a:gd name="connsiteX48" fmla="*/ 32462 w 63777"/>
                <a:gd name="connsiteY48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8290 w 63777"/>
                <a:gd name="connsiteY3" fmla="*/ 32262 h 34296"/>
                <a:gd name="connsiteX4" fmla="*/ 20500 w 63777"/>
                <a:gd name="connsiteY4" fmla="*/ 29876 h 34296"/>
                <a:gd name="connsiteX5" fmla="*/ 15207 w 63777"/>
                <a:gd name="connsiteY5" fmla="*/ 27737 h 34296"/>
                <a:gd name="connsiteX6" fmla="*/ 11741 w 63777"/>
                <a:gd name="connsiteY6" fmla="*/ 28474 h 34296"/>
                <a:gd name="connsiteX7" fmla="*/ 11509 w 63777"/>
                <a:gd name="connsiteY7" fmla="*/ 26232 h 34296"/>
                <a:gd name="connsiteX8" fmla="*/ 7773 w 63777"/>
                <a:gd name="connsiteY8" fmla="*/ 24639 h 34296"/>
                <a:gd name="connsiteX9" fmla="*/ 5175 w 63777"/>
                <a:gd name="connsiteY9" fmla="*/ 22523 h 34296"/>
                <a:gd name="connsiteX10" fmla="*/ 2401 w 63777"/>
                <a:gd name="connsiteY10" fmla="*/ 22134 h 34296"/>
                <a:gd name="connsiteX11" fmla="*/ 882 w 63777"/>
                <a:gd name="connsiteY11" fmla="*/ 21104 h 34296"/>
                <a:gd name="connsiteX12" fmla="*/ 468 w 63777"/>
                <a:gd name="connsiteY12" fmla="*/ 20210 h 34296"/>
                <a:gd name="connsiteX13" fmla="*/ 8111 w 63777"/>
                <a:gd name="connsiteY13" fmla="*/ 12632 h 34296"/>
                <a:gd name="connsiteX14" fmla="*/ 5915 w 63777"/>
                <a:gd name="connsiteY14" fmla="*/ 10595 h 34296"/>
                <a:gd name="connsiteX15" fmla="*/ 3886 w 63777"/>
                <a:gd name="connsiteY15" fmla="*/ 9128 h 34296"/>
                <a:gd name="connsiteX16" fmla="*/ 7467 w 63777"/>
                <a:gd name="connsiteY16" fmla="*/ 6641 h 34296"/>
                <a:gd name="connsiteX17" fmla="*/ 10008 w 63777"/>
                <a:gd name="connsiteY17" fmla="*/ 7747 h 34296"/>
                <a:gd name="connsiteX18" fmla="*/ 13128 w 63777"/>
                <a:gd name="connsiteY18" fmla="*/ 7839 h 34296"/>
                <a:gd name="connsiteX19" fmla="*/ 17034 w 63777"/>
                <a:gd name="connsiteY19" fmla="*/ 5563 h 34296"/>
                <a:gd name="connsiteX20" fmla="*/ 21221 w 63777"/>
                <a:gd name="connsiteY20" fmla="*/ 5165 h 34296"/>
                <a:gd name="connsiteX21" fmla="*/ 24303 w 63777"/>
                <a:gd name="connsiteY21" fmla="*/ 5580 h 34296"/>
                <a:gd name="connsiteX22" fmla="*/ 26903 w 63777"/>
                <a:gd name="connsiteY22" fmla="*/ 5984 h 34296"/>
                <a:gd name="connsiteX23" fmla="*/ 33253 w 63777"/>
                <a:gd name="connsiteY23" fmla="*/ 4514 h 34296"/>
                <a:gd name="connsiteX24" fmla="*/ 37204 w 63777"/>
                <a:gd name="connsiteY24" fmla="*/ 3252 h 34296"/>
                <a:gd name="connsiteX25" fmla="*/ 41908 w 63777"/>
                <a:gd name="connsiteY25" fmla="*/ 1047 h 34296"/>
                <a:gd name="connsiteX26" fmla="*/ 49674 w 63777"/>
                <a:gd name="connsiteY26" fmla="*/ 3217 h 34296"/>
                <a:gd name="connsiteX27" fmla="*/ 51595 w 63777"/>
                <a:gd name="connsiteY27" fmla="*/ 1943 h 34296"/>
                <a:gd name="connsiteX28" fmla="*/ 54599 w 63777"/>
                <a:gd name="connsiteY28" fmla="*/ 8 h 34296"/>
                <a:gd name="connsiteX29" fmla="*/ 53213 w 63777"/>
                <a:gd name="connsiteY29" fmla="*/ 2956 h 34296"/>
                <a:gd name="connsiteX30" fmla="*/ 53830 w 63777"/>
                <a:gd name="connsiteY30" fmla="*/ 4216 h 34296"/>
                <a:gd name="connsiteX31" fmla="*/ 55149 w 63777"/>
                <a:gd name="connsiteY31" fmla="*/ 7371 h 34296"/>
                <a:gd name="connsiteX32" fmla="*/ 58790 w 63777"/>
                <a:gd name="connsiteY32" fmla="*/ 7641 h 34296"/>
                <a:gd name="connsiteX33" fmla="*/ 60145 w 63777"/>
                <a:gd name="connsiteY33" fmla="*/ 10836 h 34296"/>
                <a:gd name="connsiteX34" fmla="*/ 58873 w 63777"/>
                <a:gd name="connsiteY34" fmla="*/ 11946 h 34296"/>
                <a:gd name="connsiteX35" fmla="*/ 63725 w 63777"/>
                <a:gd name="connsiteY35" fmla="*/ 13642 h 34296"/>
                <a:gd name="connsiteX36" fmla="*/ 57901 w 63777"/>
                <a:gd name="connsiteY36" fmla="*/ 14633 h 34296"/>
                <a:gd name="connsiteX37" fmla="*/ 56569 w 63777"/>
                <a:gd name="connsiteY37" fmla="*/ 17609 h 34296"/>
                <a:gd name="connsiteX38" fmla="*/ 58180 w 63777"/>
                <a:gd name="connsiteY38" fmla="*/ 23499 h 34296"/>
                <a:gd name="connsiteX39" fmla="*/ 55292 w 63777"/>
                <a:gd name="connsiteY39" fmla="*/ 23868 h 34296"/>
                <a:gd name="connsiteX40" fmla="*/ 52092 w 63777"/>
                <a:gd name="connsiteY40" fmla="*/ 26867 h 34296"/>
                <a:gd name="connsiteX41" fmla="*/ 52713 w 63777"/>
                <a:gd name="connsiteY41" fmla="*/ 31870 h 34296"/>
                <a:gd name="connsiteX42" fmla="*/ 42655 w 63777"/>
                <a:gd name="connsiteY42" fmla="*/ 33554 h 34296"/>
                <a:gd name="connsiteX43" fmla="*/ 39772 w 63777"/>
                <a:gd name="connsiteY43" fmla="*/ 33130 h 34296"/>
                <a:gd name="connsiteX44" fmla="*/ 37771 w 63777"/>
                <a:gd name="connsiteY44" fmla="*/ 32609 h 34296"/>
                <a:gd name="connsiteX45" fmla="*/ 35879 w 63777"/>
                <a:gd name="connsiteY45" fmla="*/ 33938 h 34296"/>
                <a:gd name="connsiteX46" fmla="*/ 33411 w 63777"/>
                <a:gd name="connsiteY46" fmla="*/ 34267 h 34296"/>
                <a:gd name="connsiteX47" fmla="*/ 32462 w 63777"/>
                <a:gd name="connsiteY47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8180 w 63777"/>
                <a:gd name="connsiteY2" fmla="*/ 30973 h 34296"/>
                <a:gd name="connsiteX3" fmla="*/ 20500 w 63777"/>
                <a:gd name="connsiteY3" fmla="*/ 29876 h 34296"/>
                <a:gd name="connsiteX4" fmla="*/ 15207 w 63777"/>
                <a:gd name="connsiteY4" fmla="*/ 27737 h 34296"/>
                <a:gd name="connsiteX5" fmla="*/ 11741 w 63777"/>
                <a:gd name="connsiteY5" fmla="*/ 28474 h 34296"/>
                <a:gd name="connsiteX6" fmla="*/ 11509 w 63777"/>
                <a:gd name="connsiteY6" fmla="*/ 26232 h 34296"/>
                <a:gd name="connsiteX7" fmla="*/ 7773 w 63777"/>
                <a:gd name="connsiteY7" fmla="*/ 24639 h 34296"/>
                <a:gd name="connsiteX8" fmla="*/ 5175 w 63777"/>
                <a:gd name="connsiteY8" fmla="*/ 22523 h 34296"/>
                <a:gd name="connsiteX9" fmla="*/ 2401 w 63777"/>
                <a:gd name="connsiteY9" fmla="*/ 22134 h 34296"/>
                <a:gd name="connsiteX10" fmla="*/ 882 w 63777"/>
                <a:gd name="connsiteY10" fmla="*/ 21104 h 34296"/>
                <a:gd name="connsiteX11" fmla="*/ 468 w 63777"/>
                <a:gd name="connsiteY11" fmla="*/ 20210 h 34296"/>
                <a:gd name="connsiteX12" fmla="*/ 8111 w 63777"/>
                <a:gd name="connsiteY12" fmla="*/ 12632 h 34296"/>
                <a:gd name="connsiteX13" fmla="*/ 5915 w 63777"/>
                <a:gd name="connsiteY13" fmla="*/ 10595 h 34296"/>
                <a:gd name="connsiteX14" fmla="*/ 3886 w 63777"/>
                <a:gd name="connsiteY14" fmla="*/ 9128 h 34296"/>
                <a:gd name="connsiteX15" fmla="*/ 7467 w 63777"/>
                <a:gd name="connsiteY15" fmla="*/ 6641 h 34296"/>
                <a:gd name="connsiteX16" fmla="*/ 10008 w 63777"/>
                <a:gd name="connsiteY16" fmla="*/ 7747 h 34296"/>
                <a:gd name="connsiteX17" fmla="*/ 13128 w 63777"/>
                <a:gd name="connsiteY17" fmla="*/ 7839 h 34296"/>
                <a:gd name="connsiteX18" fmla="*/ 17034 w 63777"/>
                <a:gd name="connsiteY18" fmla="*/ 5563 h 34296"/>
                <a:gd name="connsiteX19" fmla="*/ 21221 w 63777"/>
                <a:gd name="connsiteY19" fmla="*/ 5165 h 34296"/>
                <a:gd name="connsiteX20" fmla="*/ 24303 w 63777"/>
                <a:gd name="connsiteY20" fmla="*/ 5580 h 34296"/>
                <a:gd name="connsiteX21" fmla="*/ 26903 w 63777"/>
                <a:gd name="connsiteY21" fmla="*/ 5984 h 34296"/>
                <a:gd name="connsiteX22" fmla="*/ 33253 w 63777"/>
                <a:gd name="connsiteY22" fmla="*/ 4514 h 34296"/>
                <a:gd name="connsiteX23" fmla="*/ 37204 w 63777"/>
                <a:gd name="connsiteY23" fmla="*/ 3252 h 34296"/>
                <a:gd name="connsiteX24" fmla="*/ 41908 w 63777"/>
                <a:gd name="connsiteY24" fmla="*/ 1047 h 34296"/>
                <a:gd name="connsiteX25" fmla="*/ 49674 w 63777"/>
                <a:gd name="connsiteY25" fmla="*/ 3217 h 34296"/>
                <a:gd name="connsiteX26" fmla="*/ 51595 w 63777"/>
                <a:gd name="connsiteY26" fmla="*/ 1943 h 34296"/>
                <a:gd name="connsiteX27" fmla="*/ 54599 w 63777"/>
                <a:gd name="connsiteY27" fmla="*/ 8 h 34296"/>
                <a:gd name="connsiteX28" fmla="*/ 53213 w 63777"/>
                <a:gd name="connsiteY28" fmla="*/ 2956 h 34296"/>
                <a:gd name="connsiteX29" fmla="*/ 53830 w 63777"/>
                <a:gd name="connsiteY29" fmla="*/ 4216 h 34296"/>
                <a:gd name="connsiteX30" fmla="*/ 55149 w 63777"/>
                <a:gd name="connsiteY30" fmla="*/ 7371 h 34296"/>
                <a:gd name="connsiteX31" fmla="*/ 58790 w 63777"/>
                <a:gd name="connsiteY31" fmla="*/ 7641 h 34296"/>
                <a:gd name="connsiteX32" fmla="*/ 60145 w 63777"/>
                <a:gd name="connsiteY32" fmla="*/ 10836 h 34296"/>
                <a:gd name="connsiteX33" fmla="*/ 58873 w 63777"/>
                <a:gd name="connsiteY33" fmla="*/ 11946 h 34296"/>
                <a:gd name="connsiteX34" fmla="*/ 63725 w 63777"/>
                <a:gd name="connsiteY34" fmla="*/ 13642 h 34296"/>
                <a:gd name="connsiteX35" fmla="*/ 57901 w 63777"/>
                <a:gd name="connsiteY35" fmla="*/ 14633 h 34296"/>
                <a:gd name="connsiteX36" fmla="*/ 56569 w 63777"/>
                <a:gd name="connsiteY36" fmla="*/ 17609 h 34296"/>
                <a:gd name="connsiteX37" fmla="*/ 58180 w 63777"/>
                <a:gd name="connsiteY37" fmla="*/ 23499 h 34296"/>
                <a:gd name="connsiteX38" fmla="*/ 55292 w 63777"/>
                <a:gd name="connsiteY38" fmla="*/ 23868 h 34296"/>
                <a:gd name="connsiteX39" fmla="*/ 52092 w 63777"/>
                <a:gd name="connsiteY39" fmla="*/ 26867 h 34296"/>
                <a:gd name="connsiteX40" fmla="*/ 52713 w 63777"/>
                <a:gd name="connsiteY40" fmla="*/ 31870 h 34296"/>
                <a:gd name="connsiteX41" fmla="*/ 42655 w 63777"/>
                <a:gd name="connsiteY41" fmla="*/ 33554 h 34296"/>
                <a:gd name="connsiteX42" fmla="*/ 39772 w 63777"/>
                <a:gd name="connsiteY42" fmla="*/ 33130 h 34296"/>
                <a:gd name="connsiteX43" fmla="*/ 37771 w 63777"/>
                <a:gd name="connsiteY43" fmla="*/ 32609 h 34296"/>
                <a:gd name="connsiteX44" fmla="*/ 35879 w 63777"/>
                <a:gd name="connsiteY44" fmla="*/ 33938 h 34296"/>
                <a:gd name="connsiteX45" fmla="*/ 33411 w 63777"/>
                <a:gd name="connsiteY45" fmla="*/ 34267 h 34296"/>
                <a:gd name="connsiteX46" fmla="*/ 32462 w 63777"/>
                <a:gd name="connsiteY46" fmla="*/ 33349 h 34296"/>
                <a:gd name="connsiteX0" fmla="*/ 32462 w 63777"/>
                <a:gd name="connsiteY0" fmla="*/ 33349 h 34296"/>
                <a:gd name="connsiteX1" fmla="*/ 31553 w 63777"/>
                <a:gd name="connsiteY1" fmla="*/ 31190 h 34296"/>
                <a:gd name="connsiteX2" fmla="*/ 20500 w 63777"/>
                <a:gd name="connsiteY2" fmla="*/ 29876 h 34296"/>
                <a:gd name="connsiteX3" fmla="*/ 15207 w 63777"/>
                <a:gd name="connsiteY3" fmla="*/ 27737 h 34296"/>
                <a:gd name="connsiteX4" fmla="*/ 11741 w 63777"/>
                <a:gd name="connsiteY4" fmla="*/ 28474 h 34296"/>
                <a:gd name="connsiteX5" fmla="*/ 11509 w 63777"/>
                <a:gd name="connsiteY5" fmla="*/ 26232 h 34296"/>
                <a:gd name="connsiteX6" fmla="*/ 7773 w 63777"/>
                <a:gd name="connsiteY6" fmla="*/ 24639 h 34296"/>
                <a:gd name="connsiteX7" fmla="*/ 5175 w 63777"/>
                <a:gd name="connsiteY7" fmla="*/ 22523 h 34296"/>
                <a:gd name="connsiteX8" fmla="*/ 2401 w 63777"/>
                <a:gd name="connsiteY8" fmla="*/ 22134 h 34296"/>
                <a:gd name="connsiteX9" fmla="*/ 882 w 63777"/>
                <a:gd name="connsiteY9" fmla="*/ 21104 h 34296"/>
                <a:gd name="connsiteX10" fmla="*/ 468 w 63777"/>
                <a:gd name="connsiteY10" fmla="*/ 20210 h 34296"/>
                <a:gd name="connsiteX11" fmla="*/ 8111 w 63777"/>
                <a:gd name="connsiteY11" fmla="*/ 12632 h 34296"/>
                <a:gd name="connsiteX12" fmla="*/ 5915 w 63777"/>
                <a:gd name="connsiteY12" fmla="*/ 10595 h 34296"/>
                <a:gd name="connsiteX13" fmla="*/ 3886 w 63777"/>
                <a:gd name="connsiteY13" fmla="*/ 9128 h 34296"/>
                <a:gd name="connsiteX14" fmla="*/ 7467 w 63777"/>
                <a:gd name="connsiteY14" fmla="*/ 6641 h 34296"/>
                <a:gd name="connsiteX15" fmla="*/ 10008 w 63777"/>
                <a:gd name="connsiteY15" fmla="*/ 7747 h 34296"/>
                <a:gd name="connsiteX16" fmla="*/ 13128 w 63777"/>
                <a:gd name="connsiteY16" fmla="*/ 7839 h 34296"/>
                <a:gd name="connsiteX17" fmla="*/ 17034 w 63777"/>
                <a:gd name="connsiteY17" fmla="*/ 5563 h 34296"/>
                <a:gd name="connsiteX18" fmla="*/ 21221 w 63777"/>
                <a:gd name="connsiteY18" fmla="*/ 5165 h 34296"/>
                <a:gd name="connsiteX19" fmla="*/ 24303 w 63777"/>
                <a:gd name="connsiteY19" fmla="*/ 5580 h 34296"/>
                <a:gd name="connsiteX20" fmla="*/ 26903 w 63777"/>
                <a:gd name="connsiteY20" fmla="*/ 5984 h 34296"/>
                <a:gd name="connsiteX21" fmla="*/ 33253 w 63777"/>
                <a:gd name="connsiteY21" fmla="*/ 4514 h 34296"/>
                <a:gd name="connsiteX22" fmla="*/ 37204 w 63777"/>
                <a:gd name="connsiteY22" fmla="*/ 3252 h 34296"/>
                <a:gd name="connsiteX23" fmla="*/ 41908 w 63777"/>
                <a:gd name="connsiteY23" fmla="*/ 1047 h 34296"/>
                <a:gd name="connsiteX24" fmla="*/ 49674 w 63777"/>
                <a:gd name="connsiteY24" fmla="*/ 3217 h 34296"/>
                <a:gd name="connsiteX25" fmla="*/ 51595 w 63777"/>
                <a:gd name="connsiteY25" fmla="*/ 1943 h 34296"/>
                <a:gd name="connsiteX26" fmla="*/ 54599 w 63777"/>
                <a:gd name="connsiteY26" fmla="*/ 8 h 34296"/>
                <a:gd name="connsiteX27" fmla="*/ 53213 w 63777"/>
                <a:gd name="connsiteY27" fmla="*/ 2956 h 34296"/>
                <a:gd name="connsiteX28" fmla="*/ 53830 w 63777"/>
                <a:gd name="connsiteY28" fmla="*/ 4216 h 34296"/>
                <a:gd name="connsiteX29" fmla="*/ 55149 w 63777"/>
                <a:gd name="connsiteY29" fmla="*/ 7371 h 34296"/>
                <a:gd name="connsiteX30" fmla="*/ 58790 w 63777"/>
                <a:gd name="connsiteY30" fmla="*/ 7641 h 34296"/>
                <a:gd name="connsiteX31" fmla="*/ 60145 w 63777"/>
                <a:gd name="connsiteY31" fmla="*/ 10836 h 34296"/>
                <a:gd name="connsiteX32" fmla="*/ 58873 w 63777"/>
                <a:gd name="connsiteY32" fmla="*/ 11946 h 34296"/>
                <a:gd name="connsiteX33" fmla="*/ 63725 w 63777"/>
                <a:gd name="connsiteY33" fmla="*/ 13642 h 34296"/>
                <a:gd name="connsiteX34" fmla="*/ 57901 w 63777"/>
                <a:gd name="connsiteY34" fmla="*/ 14633 h 34296"/>
                <a:gd name="connsiteX35" fmla="*/ 56569 w 63777"/>
                <a:gd name="connsiteY35" fmla="*/ 17609 h 34296"/>
                <a:gd name="connsiteX36" fmla="*/ 58180 w 63777"/>
                <a:gd name="connsiteY36" fmla="*/ 23499 h 34296"/>
                <a:gd name="connsiteX37" fmla="*/ 55292 w 63777"/>
                <a:gd name="connsiteY37" fmla="*/ 23868 h 34296"/>
                <a:gd name="connsiteX38" fmla="*/ 52092 w 63777"/>
                <a:gd name="connsiteY38" fmla="*/ 26867 h 34296"/>
                <a:gd name="connsiteX39" fmla="*/ 52713 w 63777"/>
                <a:gd name="connsiteY39" fmla="*/ 31870 h 34296"/>
                <a:gd name="connsiteX40" fmla="*/ 42655 w 63777"/>
                <a:gd name="connsiteY40" fmla="*/ 33554 h 34296"/>
                <a:gd name="connsiteX41" fmla="*/ 39772 w 63777"/>
                <a:gd name="connsiteY41" fmla="*/ 33130 h 34296"/>
                <a:gd name="connsiteX42" fmla="*/ 37771 w 63777"/>
                <a:gd name="connsiteY42" fmla="*/ 32609 h 34296"/>
                <a:gd name="connsiteX43" fmla="*/ 35879 w 63777"/>
                <a:gd name="connsiteY43" fmla="*/ 33938 h 34296"/>
                <a:gd name="connsiteX44" fmla="*/ 33411 w 63777"/>
                <a:gd name="connsiteY44" fmla="*/ 34267 h 34296"/>
                <a:gd name="connsiteX45" fmla="*/ 32462 w 63777"/>
                <a:gd name="connsiteY45" fmla="*/ 33349 h 3429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7771 w 63777"/>
                <a:gd name="connsiteY42" fmla="*/ 3260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2462 w 63777"/>
                <a:gd name="connsiteY0" fmla="*/ 33349 h 35816"/>
                <a:gd name="connsiteX1" fmla="*/ 31553 w 63777"/>
                <a:gd name="connsiteY1" fmla="*/ 31190 h 35816"/>
                <a:gd name="connsiteX2" fmla="*/ 20500 w 63777"/>
                <a:gd name="connsiteY2" fmla="*/ 29876 h 35816"/>
                <a:gd name="connsiteX3" fmla="*/ 15207 w 63777"/>
                <a:gd name="connsiteY3" fmla="*/ 27737 h 35816"/>
                <a:gd name="connsiteX4" fmla="*/ 11741 w 63777"/>
                <a:gd name="connsiteY4" fmla="*/ 28474 h 35816"/>
                <a:gd name="connsiteX5" fmla="*/ 11509 w 63777"/>
                <a:gd name="connsiteY5" fmla="*/ 26232 h 35816"/>
                <a:gd name="connsiteX6" fmla="*/ 7773 w 63777"/>
                <a:gd name="connsiteY6" fmla="*/ 24639 h 35816"/>
                <a:gd name="connsiteX7" fmla="*/ 5175 w 63777"/>
                <a:gd name="connsiteY7" fmla="*/ 22523 h 35816"/>
                <a:gd name="connsiteX8" fmla="*/ 2401 w 63777"/>
                <a:gd name="connsiteY8" fmla="*/ 22134 h 35816"/>
                <a:gd name="connsiteX9" fmla="*/ 882 w 63777"/>
                <a:gd name="connsiteY9" fmla="*/ 21104 h 35816"/>
                <a:gd name="connsiteX10" fmla="*/ 468 w 63777"/>
                <a:gd name="connsiteY10" fmla="*/ 20210 h 35816"/>
                <a:gd name="connsiteX11" fmla="*/ 8111 w 63777"/>
                <a:gd name="connsiteY11" fmla="*/ 12632 h 35816"/>
                <a:gd name="connsiteX12" fmla="*/ 5915 w 63777"/>
                <a:gd name="connsiteY12" fmla="*/ 10595 h 35816"/>
                <a:gd name="connsiteX13" fmla="*/ 3886 w 63777"/>
                <a:gd name="connsiteY13" fmla="*/ 9128 h 35816"/>
                <a:gd name="connsiteX14" fmla="*/ 7467 w 63777"/>
                <a:gd name="connsiteY14" fmla="*/ 6641 h 35816"/>
                <a:gd name="connsiteX15" fmla="*/ 10008 w 63777"/>
                <a:gd name="connsiteY15" fmla="*/ 7747 h 35816"/>
                <a:gd name="connsiteX16" fmla="*/ 13128 w 63777"/>
                <a:gd name="connsiteY16" fmla="*/ 7839 h 35816"/>
                <a:gd name="connsiteX17" fmla="*/ 17034 w 63777"/>
                <a:gd name="connsiteY17" fmla="*/ 5563 h 35816"/>
                <a:gd name="connsiteX18" fmla="*/ 21221 w 63777"/>
                <a:gd name="connsiteY18" fmla="*/ 5165 h 35816"/>
                <a:gd name="connsiteX19" fmla="*/ 24303 w 63777"/>
                <a:gd name="connsiteY19" fmla="*/ 5580 h 35816"/>
                <a:gd name="connsiteX20" fmla="*/ 26903 w 63777"/>
                <a:gd name="connsiteY20" fmla="*/ 5984 h 35816"/>
                <a:gd name="connsiteX21" fmla="*/ 33253 w 63777"/>
                <a:gd name="connsiteY21" fmla="*/ 4514 h 35816"/>
                <a:gd name="connsiteX22" fmla="*/ 37204 w 63777"/>
                <a:gd name="connsiteY22" fmla="*/ 3252 h 35816"/>
                <a:gd name="connsiteX23" fmla="*/ 41908 w 63777"/>
                <a:gd name="connsiteY23" fmla="*/ 1047 h 35816"/>
                <a:gd name="connsiteX24" fmla="*/ 49674 w 63777"/>
                <a:gd name="connsiteY24" fmla="*/ 3217 h 35816"/>
                <a:gd name="connsiteX25" fmla="*/ 51595 w 63777"/>
                <a:gd name="connsiteY25" fmla="*/ 1943 h 35816"/>
                <a:gd name="connsiteX26" fmla="*/ 54599 w 63777"/>
                <a:gd name="connsiteY26" fmla="*/ 8 h 35816"/>
                <a:gd name="connsiteX27" fmla="*/ 53213 w 63777"/>
                <a:gd name="connsiteY27" fmla="*/ 2956 h 35816"/>
                <a:gd name="connsiteX28" fmla="*/ 53830 w 63777"/>
                <a:gd name="connsiteY28" fmla="*/ 4216 h 35816"/>
                <a:gd name="connsiteX29" fmla="*/ 55149 w 63777"/>
                <a:gd name="connsiteY29" fmla="*/ 7371 h 35816"/>
                <a:gd name="connsiteX30" fmla="*/ 58790 w 63777"/>
                <a:gd name="connsiteY30" fmla="*/ 7641 h 35816"/>
                <a:gd name="connsiteX31" fmla="*/ 60145 w 63777"/>
                <a:gd name="connsiteY31" fmla="*/ 10836 h 35816"/>
                <a:gd name="connsiteX32" fmla="*/ 58873 w 63777"/>
                <a:gd name="connsiteY32" fmla="*/ 11946 h 35816"/>
                <a:gd name="connsiteX33" fmla="*/ 63725 w 63777"/>
                <a:gd name="connsiteY33" fmla="*/ 13642 h 35816"/>
                <a:gd name="connsiteX34" fmla="*/ 57901 w 63777"/>
                <a:gd name="connsiteY34" fmla="*/ 14633 h 35816"/>
                <a:gd name="connsiteX35" fmla="*/ 56569 w 63777"/>
                <a:gd name="connsiteY35" fmla="*/ 17609 h 35816"/>
                <a:gd name="connsiteX36" fmla="*/ 58180 w 63777"/>
                <a:gd name="connsiteY36" fmla="*/ 23499 h 35816"/>
                <a:gd name="connsiteX37" fmla="*/ 55292 w 63777"/>
                <a:gd name="connsiteY37" fmla="*/ 23868 h 35816"/>
                <a:gd name="connsiteX38" fmla="*/ 52092 w 63777"/>
                <a:gd name="connsiteY38" fmla="*/ 26867 h 35816"/>
                <a:gd name="connsiteX39" fmla="*/ 52713 w 63777"/>
                <a:gd name="connsiteY39" fmla="*/ 31870 h 35816"/>
                <a:gd name="connsiteX40" fmla="*/ 42655 w 63777"/>
                <a:gd name="connsiteY40" fmla="*/ 33554 h 35816"/>
                <a:gd name="connsiteX41" fmla="*/ 39772 w 63777"/>
                <a:gd name="connsiteY41" fmla="*/ 33130 h 35816"/>
                <a:gd name="connsiteX42" fmla="*/ 38580 w 63777"/>
                <a:gd name="connsiteY42" fmla="*/ 33899 h 35816"/>
                <a:gd name="connsiteX43" fmla="*/ 37727 w 63777"/>
                <a:gd name="connsiteY43" fmla="*/ 35780 h 35816"/>
                <a:gd name="connsiteX44" fmla="*/ 33411 w 63777"/>
                <a:gd name="connsiteY44" fmla="*/ 34267 h 35816"/>
                <a:gd name="connsiteX45" fmla="*/ 32462 w 63777"/>
                <a:gd name="connsiteY45" fmla="*/ 33349 h 35816"/>
                <a:gd name="connsiteX0" fmla="*/ 30614 w 63777"/>
                <a:gd name="connsiteY0" fmla="*/ 34362 h 35812"/>
                <a:gd name="connsiteX1" fmla="*/ 31553 w 63777"/>
                <a:gd name="connsiteY1" fmla="*/ 3119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35812"/>
                <a:gd name="connsiteX1" fmla="*/ 24391 w 63777"/>
                <a:gd name="connsiteY1" fmla="*/ 34230 h 35812"/>
                <a:gd name="connsiteX2" fmla="*/ 20500 w 63777"/>
                <a:gd name="connsiteY2" fmla="*/ 29876 h 35812"/>
                <a:gd name="connsiteX3" fmla="*/ 15207 w 63777"/>
                <a:gd name="connsiteY3" fmla="*/ 27737 h 35812"/>
                <a:gd name="connsiteX4" fmla="*/ 11741 w 63777"/>
                <a:gd name="connsiteY4" fmla="*/ 28474 h 35812"/>
                <a:gd name="connsiteX5" fmla="*/ 11509 w 63777"/>
                <a:gd name="connsiteY5" fmla="*/ 26232 h 35812"/>
                <a:gd name="connsiteX6" fmla="*/ 7773 w 63777"/>
                <a:gd name="connsiteY6" fmla="*/ 24639 h 35812"/>
                <a:gd name="connsiteX7" fmla="*/ 5175 w 63777"/>
                <a:gd name="connsiteY7" fmla="*/ 22523 h 35812"/>
                <a:gd name="connsiteX8" fmla="*/ 2401 w 63777"/>
                <a:gd name="connsiteY8" fmla="*/ 22134 h 35812"/>
                <a:gd name="connsiteX9" fmla="*/ 882 w 63777"/>
                <a:gd name="connsiteY9" fmla="*/ 21104 h 35812"/>
                <a:gd name="connsiteX10" fmla="*/ 468 w 63777"/>
                <a:gd name="connsiteY10" fmla="*/ 20210 h 35812"/>
                <a:gd name="connsiteX11" fmla="*/ 8111 w 63777"/>
                <a:gd name="connsiteY11" fmla="*/ 12632 h 35812"/>
                <a:gd name="connsiteX12" fmla="*/ 5915 w 63777"/>
                <a:gd name="connsiteY12" fmla="*/ 10595 h 35812"/>
                <a:gd name="connsiteX13" fmla="*/ 3886 w 63777"/>
                <a:gd name="connsiteY13" fmla="*/ 9128 h 35812"/>
                <a:gd name="connsiteX14" fmla="*/ 7467 w 63777"/>
                <a:gd name="connsiteY14" fmla="*/ 6641 h 35812"/>
                <a:gd name="connsiteX15" fmla="*/ 10008 w 63777"/>
                <a:gd name="connsiteY15" fmla="*/ 7747 h 35812"/>
                <a:gd name="connsiteX16" fmla="*/ 13128 w 63777"/>
                <a:gd name="connsiteY16" fmla="*/ 7839 h 35812"/>
                <a:gd name="connsiteX17" fmla="*/ 17034 w 63777"/>
                <a:gd name="connsiteY17" fmla="*/ 5563 h 35812"/>
                <a:gd name="connsiteX18" fmla="*/ 21221 w 63777"/>
                <a:gd name="connsiteY18" fmla="*/ 5165 h 35812"/>
                <a:gd name="connsiteX19" fmla="*/ 24303 w 63777"/>
                <a:gd name="connsiteY19" fmla="*/ 5580 h 35812"/>
                <a:gd name="connsiteX20" fmla="*/ 26903 w 63777"/>
                <a:gd name="connsiteY20" fmla="*/ 5984 h 35812"/>
                <a:gd name="connsiteX21" fmla="*/ 33253 w 63777"/>
                <a:gd name="connsiteY21" fmla="*/ 4514 h 35812"/>
                <a:gd name="connsiteX22" fmla="*/ 37204 w 63777"/>
                <a:gd name="connsiteY22" fmla="*/ 3252 h 35812"/>
                <a:gd name="connsiteX23" fmla="*/ 41908 w 63777"/>
                <a:gd name="connsiteY23" fmla="*/ 1047 h 35812"/>
                <a:gd name="connsiteX24" fmla="*/ 49674 w 63777"/>
                <a:gd name="connsiteY24" fmla="*/ 3217 h 35812"/>
                <a:gd name="connsiteX25" fmla="*/ 51595 w 63777"/>
                <a:gd name="connsiteY25" fmla="*/ 1943 h 35812"/>
                <a:gd name="connsiteX26" fmla="*/ 54599 w 63777"/>
                <a:gd name="connsiteY26" fmla="*/ 8 h 35812"/>
                <a:gd name="connsiteX27" fmla="*/ 53213 w 63777"/>
                <a:gd name="connsiteY27" fmla="*/ 2956 h 35812"/>
                <a:gd name="connsiteX28" fmla="*/ 53830 w 63777"/>
                <a:gd name="connsiteY28" fmla="*/ 4216 h 35812"/>
                <a:gd name="connsiteX29" fmla="*/ 55149 w 63777"/>
                <a:gd name="connsiteY29" fmla="*/ 7371 h 35812"/>
                <a:gd name="connsiteX30" fmla="*/ 58790 w 63777"/>
                <a:gd name="connsiteY30" fmla="*/ 7641 h 35812"/>
                <a:gd name="connsiteX31" fmla="*/ 60145 w 63777"/>
                <a:gd name="connsiteY31" fmla="*/ 10836 h 35812"/>
                <a:gd name="connsiteX32" fmla="*/ 58873 w 63777"/>
                <a:gd name="connsiteY32" fmla="*/ 11946 h 35812"/>
                <a:gd name="connsiteX33" fmla="*/ 63725 w 63777"/>
                <a:gd name="connsiteY33" fmla="*/ 13642 h 35812"/>
                <a:gd name="connsiteX34" fmla="*/ 57901 w 63777"/>
                <a:gd name="connsiteY34" fmla="*/ 14633 h 35812"/>
                <a:gd name="connsiteX35" fmla="*/ 56569 w 63777"/>
                <a:gd name="connsiteY35" fmla="*/ 17609 h 35812"/>
                <a:gd name="connsiteX36" fmla="*/ 58180 w 63777"/>
                <a:gd name="connsiteY36" fmla="*/ 23499 h 35812"/>
                <a:gd name="connsiteX37" fmla="*/ 55292 w 63777"/>
                <a:gd name="connsiteY37" fmla="*/ 23868 h 35812"/>
                <a:gd name="connsiteX38" fmla="*/ 52092 w 63777"/>
                <a:gd name="connsiteY38" fmla="*/ 26867 h 35812"/>
                <a:gd name="connsiteX39" fmla="*/ 52713 w 63777"/>
                <a:gd name="connsiteY39" fmla="*/ 31870 h 35812"/>
                <a:gd name="connsiteX40" fmla="*/ 42655 w 63777"/>
                <a:gd name="connsiteY40" fmla="*/ 33554 h 35812"/>
                <a:gd name="connsiteX41" fmla="*/ 39772 w 63777"/>
                <a:gd name="connsiteY41" fmla="*/ 33130 h 35812"/>
                <a:gd name="connsiteX42" fmla="*/ 38580 w 63777"/>
                <a:gd name="connsiteY42" fmla="*/ 33899 h 35812"/>
                <a:gd name="connsiteX43" fmla="*/ 37727 w 63777"/>
                <a:gd name="connsiteY43" fmla="*/ 35780 h 35812"/>
                <a:gd name="connsiteX44" fmla="*/ 33411 w 63777"/>
                <a:gd name="connsiteY44" fmla="*/ 34267 h 35812"/>
                <a:gd name="connsiteX45" fmla="*/ 30614 w 63777"/>
                <a:gd name="connsiteY45" fmla="*/ 34362 h 35812"/>
                <a:gd name="connsiteX0" fmla="*/ 30614 w 63777"/>
                <a:gd name="connsiteY0" fmla="*/ 34362 h 42067"/>
                <a:gd name="connsiteX1" fmla="*/ 19594 w 63777"/>
                <a:gd name="connsiteY1" fmla="*/ 42013 h 42067"/>
                <a:gd name="connsiteX2" fmla="*/ 20500 w 63777"/>
                <a:gd name="connsiteY2" fmla="*/ 29876 h 42067"/>
                <a:gd name="connsiteX3" fmla="*/ 15207 w 63777"/>
                <a:gd name="connsiteY3" fmla="*/ 27737 h 42067"/>
                <a:gd name="connsiteX4" fmla="*/ 11741 w 63777"/>
                <a:gd name="connsiteY4" fmla="*/ 28474 h 42067"/>
                <a:gd name="connsiteX5" fmla="*/ 11509 w 63777"/>
                <a:gd name="connsiteY5" fmla="*/ 26232 h 42067"/>
                <a:gd name="connsiteX6" fmla="*/ 7773 w 63777"/>
                <a:gd name="connsiteY6" fmla="*/ 24639 h 42067"/>
                <a:gd name="connsiteX7" fmla="*/ 5175 w 63777"/>
                <a:gd name="connsiteY7" fmla="*/ 22523 h 42067"/>
                <a:gd name="connsiteX8" fmla="*/ 2401 w 63777"/>
                <a:gd name="connsiteY8" fmla="*/ 22134 h 42067"/>
                <a:gd name="connsiteX9" fmla="*/ 882 w 63777"/>
                <a:gd name="connsiteY9" fmla="*/ 21104 h 42067"/>
                <a:gd name="connsiteX10" fmla="*/ 468 w 63777"/>
                <a:gd name="connsiteY10" fmla="*/ 20210 h 42067"/>
                <a:gd name="connsiteX11" fmla="*/ 8111 w 63777"/>
                <a:gd name="connsiteY11" fmla="*/ 12632 h 42067"/>
                <a:gd name="connsiteX12" fmla="*/ 5915 w 63777"/>
                <a:gd name="connsiteY12" fmla="*/ 10595 h 42067"/>
                <a:gd name="connsiteX13" fmla="*/ 3886 w 63777"/>
                <a:gd name="connsiteY13" fmla="*/ 9128 h 42067"/>
                <a:gd name="connsiteX14" fmla="*/ 7467 w 63777"/>
                <a:gd name="connsiteY14" fmla="*/ 6641 h 42067"/>
                <a:gd name="connsiteX15" fmla="*/ 10008 w 63777"/>
                <a:gd name="connsiteY15" fmla="*/ 7747 h 42067"/>
                <a:gd name="connsiteX16" fmla="*/ 13128 w 63777"/>
                <a:gd name="connsiteY16" fmla="*/ 7839 h 42067"/>
                <a:gd name="connsiteX17" fmla="*/ 17034 w 63777"/>
                <a:gd name="connsiteY17" fmla="*/ 5563 h 42067"/>
                <a:gd name="connsiteX18" fmla="*/ 21221 w 63777"/>
                <a:gd name="connsiteY18" fmla="*/ 5165 h 42067"/>
                <a:gd name="connsiteX19" fmla="*/ 24303 w 63777"/>
                <a:gd name="connsiteY19" fmla="*/ 5580 h 42067"/>
                <a:gd name="connsiteX20" fmla="*/ 26903 w 63777"/>
                <a:gd name="connsiteY20" fmla="*/ 5984 h 42067"/>
                <a:gd name="connsiteX21" fmla="*/ 33253 w 63777"/>
                <a:gd name="connsiteY21" fmla="*/ 4514 h 42067"/>
                <a:gd name="connsiteX22" fmla="*/ 37204 w 63777"/>
                <a:gd name="connsiteY22" fmla="*/ 3252 h 42067"/>
                <a:gd name="connsiteX23" fmla="*/ 41908 w 63777"/>
                <a:gd name="connsiteY23" fmla="*/ 1047 h 42067"/>
                <a:gd name="connsiteX24" fmla="*/ 49674 w 63777"/>
                <a:gd name="connsiteY24" fmla="*/ 3217 h 42067"/>
                <a:gd name="connsiteX25" fmla="*/ 51595 w 63777"/>
                <a:gd name="connsiteY25" fmla="*/ 1943 h 42067"/>
                <a:gd name="connsiteX26" fmla="*/ 54599 w 63777"/>
                <a:gd name="connsiteY26" fmla="*/ 8 h 42067"/>
                <a:gd name="connsiteX27" fmla="*/ 53213 w 63777"/>
                <a:gd name="connsiteY27" fmla="*/ 2956 h 42067"/>
                <a:gd name="connsiteX28" fmla="*/ 53830 w 63777"/>
                <a:gd name="connsiteY28" fmla="*/ 4216 h 42067"/>
                <a:gd name="connsiteX29" fmla="*/ 55149 w 63777"/>
                <a:gd name="connsiteY29" fmla="*/ 7371 h 42067"/>
                <a:gd name="connsiteX30" fmla="*/ 58790 w 63777"/>
                <a:gd name="connsiteY30" fmla="*/ 7641 h 42067"/>
                <a:gd name="connsiteX31" fmla="*/ 60145 w 63777"/>
                <a:gd name="connsiteY31" fmla="*/ 10836 h 42067"/>
                <a:gd name="connsiteX32" fmla="*/ 58873 w 63777"/>
                <a:gd name="connsiteY32" fmla="*/ 11946 h 42067"/>
                <a:gd name="connsiteX33" fmla="*/ 63725 w 63777"/>
                <a:gd name="connsiteY33" fmla="*/ 13642 h 42067"/>
                <a:gd name="connsiteX34" fmla="*/ 57901 w 63777"/>
                <a:gd name="connsiteY34" fmla="*/ 14633 h 42067"/>
                <a:gd name="connsiteX35" fmla="*/ 56569 w 63777"/>
                <a:gd name="connsiteY35" fmla="*/ 17609 h 42067"/>
                <a:gd name="connsiteX36" fmla="*/ 58180 w 63777"/>
                <a:gd name="connsiteY36" fmla="*/ 23499 h 42067"/>
                <a:gd name="connsiteX37" fmla="*/ 55292 w 63777"/>
                <a:gd name="connsiteY37" fmla="*/ 23868 h 42067"/>
                <a:gd name="connsiteX38" fmla="*/ 52092 w 63777"/>
                <a:gd name="connsiteY38" fmla="*/ 26867 h 42067"/>
                <a:gd name="connsiteX39" fmla="*/ 52713 w 63777"/>
                <a:gd name="connsiteY39" fmla="*/ 31870 h 42067"/>
                <a:gd name="connsiteX40" fmla="*/ 42655 w 63777"/>
                <a:gd name="connsiteY40" fmla="*/ 33554 h 42067"/>
                <a:gd name="connsiteX41" fmla="*/ 39772 w 63777"/>
                <a:gd name="connsiteY41" fmla="*/ 33130 h 42067"/>
                <a:gd name="connsiteX42" fmla="*/ 38580 w 63777"/>
                <a:gd name="connsiteY42" fmla="*/ 33899 h 42067"/>
                <a:gd name="connsiteX43" fmla="*/ 37727 w 63777"/>
                <a:gd name="connsiteY43" fmla="*/ 35780 h 42067"/>
                <a:gd name="connsiteX44" fmla="*/ 33411 w 63777"/>
                <a:gd name="connsiteY44" fmla="*/ 34267 h 42067"/>
                <a:gd name="connsiteX45" fmla="*/ 30614 w 63777"/>
                <a:gd name="connsiteY45" fmla="*/ 34362 h 42067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207 w 63777"/>
                <a:gd name="connsiteY3" fmla="*/ 27737 h 42162"/>
                <a:gd name="connsiteX4" fmla="*/ 11741 w 63777"/>
                <a:gd name="connsiteY4" fmla="*/ 28474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11741 w 63777"/>
                <a:gd name="connsiteY4" fmla="*/ 28474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11509 w 63777"/>
                <a:gd name="connsiteY5" fmla="*/ 26232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7773 w 63777"/>
                <a:gd name="connsiteY6" fmla="*/ 24639 h 42162"/>
                <a:gd name="connsiteX7" fmla="*/ 5175 w 63777"/>
                <a:gd name="connsiteY7" fmla="*/ 22523 h 42162"/>
                <a:gd name="connsiteX8" fmla="*/ 2401 w 63777"/>
                <a:gd name="connsiteY8" fmla="*/ 22134 h 42162"/>
                <a:gd name="connsiteX9" fmla="*/ 882 w 63777"/>
                <a:gd name="connsiteY9" fmla="*/ 21104 h 42162"/>
                <a:gd name="connsiteX10" fmla="*/ 468 w 63777"/>
                <a:gd name="connsiteY10" fmla="*/ 20210 h 42162"/>
                <a:gd name="connsiteX11" fmla="*/ 8111 w 63777"/>
                <a:gd name="connsiteY11" fmla="*/ 12632 h 42162"/>
                <a:gd name="connsiteX12" fmla="*/ 5915 w 63777"/>
                <a:gd name="connsiteY12" fmla="*/ 10595 h 42162"/>
                <a:gd name="connsiteX13" fmla="*/ 3886 w 63777"/>
                <a:gd name="connsiteY13" fmla="*/ 9128 h 42162"/>
                <a:gd name="connsiteX14" fmla="*/ 7467 w 63777"/>
                <a:gd name="connsiteY14" fmla="*/ 6641 h 42162"/>
                <a:gd name="connsiteX15" fmla="*/ 10008 w 63777"/>
                <a:gd name="connsiteY15" fmla="*/ 7747 h 42162"/>
                <a:gd name="connsiteX16" fmla="*/ 13128 w 63777"/>
                <a:gd name="connsiteY16" fmla="*/ 7839 h 42162"/>
                <a:gd name="connsiteX17" fmla="*/ 17034 w 63777"/>
                <a:gd name="connsiteY17" fmla="*/ 5563 h 42162"/>
                <a:gd name="connsiteX18" fmla="*/ 21221 w 63777"/>
                <a:gd name="connsiteY18" fmla="*/ 5165 h 42162"/>
                <a:gd name="connsiteX19" fmla="*/ 24303 w 63777"/>
                <a:gd name="connsiteY19" fmla="*/ 5580 h 42162"/>
                <a:gd name="connsiteX20" fmla="*/ 26903 w 63777"/>
                <a:gd name="connsiteY20" fmla="*/ 5984 h 42162"/>
                <a:gd name="connsiteX21" fmla="*/ 33253 w 63777"/>
                <a:gd name="connsiteY21" fmla="*/ 4514 h 42162"/>
                <a:gd name="connsiteX22" fmla="*/ 37204 w 63777"/>
                <a:gd name="connsiteY22" fmla="*/ 3252 h 42162"/>
                <a:gd name="connsiteX23" fmla="*/ 41908 w 63777"/>
                <a:gd name="connsiteY23" fmla="*/ 1047 h 42162"/>
                <a:gd name="connsiteX24" fmla="*/ 49674 w 63777"/>
                <a:gd name="connsiteY24" fmla="*/ 3217 h 42162"/>
                <a:gd name="connsiteX25" fmla="*/ 51595 w 63777"/>
                <a:gd name="connsiteY25" fmla="*/ 1943 h 42162"/>
                <a:gd name="connsiteX26" fmla="*/ 54599 w 63777"/>
                <a:gd name="connsiteY26" fmla="*/ 8 h 42162"/>
                <a:gd name="connsiteX27" fmla="*/ 53213 w 63777"/>
                <a:gd name="connsiteY27" fmla="*/ 2956 h 42162"/>
                <a:gd name="connsiteX28" fmla="*/ 53830 w 63777"/>
                <a:gd name="connsiteY28" fmla="*/ 4216 h 42162"/>
                <a:gd name="connsiteX29" fmla="*/ 55149 w 63777"/>
                <a:gd name="connsiteY29" fmla="*/ 7371 h 42162"/>
                <a:gd name="connsiteX30" fmla="*/ 58790 w 63777"/>
                <a:gd name="connsiteY30" fmla="*/ 7641 h 42162"/>
                <a:gd name="connsiteX31" fmla="*/ 60145 w 63777"/>
                <a:gd name="connsiteY31" fmla="*/ 10836 h 42162"/>
                <a:gd name="connsiteX32" fmla="*/ 58873 w 63777"/>
                <a:gd name="connsiteY32" fmla="*/ 11946 h 42162"/>
                <a:gd name="connsiteX33" fmla="*/ 63725 w 63777"/>
                <a:gd name="connsiteY33" fmla="*/ 13642 h 42162"/>
                <a:gd name="connsiteX34" fmla="*/ 57901 w 63777"/>
                <a:gd name="connsiteY34" fmla="*/ 14633 h 42162"/>
                <a:gd name="connsiteX35" fmla="*/ 56569 w 63777"/>
                <a:gd name="connsiteY35" fmla="*/ 17609 h 42162"/>
                <a:gd name="connsiteX36" fmla="*/ 58180 w 63777"/>
                <a:gd name="connsiteY36" fmla="*/ 23499 h 42162"/>
                <a:gd name="connsiteX37" fmla="*/ 55292 w 63777"/>
                <a:gd name="connsiteY37" fmla="*/ 23868 h 42162"/>
                <a:gd name="connsiteX38" fmla="*/ 52092 w 63777"/>
                <a:gd name="connsiteY38" fmla="*/ 26867 h 42162"/>
                <a:gd name="connsiteX39" fmla="*/ 52713 w 63777"/>
                <a:gd name="connsiteY39" fmla="*/ 31870 h 42162"/>
                <a:gd name="connsiteX40" fmla="*/ 42655 w 63777"/>
                <a:gd name="connsiteY40" fmla="*/ 33554 h 42162"/>
                <a:gd name="connsiteX41" fmla="*/ 39772 w 63777"/>
                <a:gd name="connsiteY41" fmla="*/ 33130 h 42162"/>
                <a:gd name="connsiteX42" fmla="*/ 38580 w 63777"/>
                <a:gd name="connsiteY42" fmla="*/ 33899 h 42162"/>
                <a:gd name="connsiteX43" fmla="*/ 37727 w 63777"/>
                <a:gd name="connsiteY43" fmla="*/ 35780 h 42162"/>
                <a:gd name="connsiteX44" fmla="*/ 33411 w 63777"/>
                <a:gd name="connsiteY44" fmla="*/ 34267 h 42162"/>
                <a:gd name="connsiteX45" fmla="*/ 30614 w 63777"/>
                <a:gd name="connsiteY45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5175 w 63777"/>
                <a:gd name="connsiteY6" fmla="*/ 22523 h 42162"/>
                <a:gd name="connsiteX7" fmla="*/ 2401 w 63777"/>
                <a:gd name="connsiteY7" fmla="*/ 22134 h 42162"/>
                <a:gd name="connsiteX8" fmla="*/ 882 w 63777"/>
                <a:gd name="connsiteY8" fmla="*/ 21104 h 42162"/>
                <a:gd name="connsiteX9" fmla="*/ 468 w 63777"/>
                <a:gd name="connsiteY9" fmla="*/ 20210 h 42162"/>
                <a:gd name="connsiteX10" fmla="*/ 8111 w 63777"/>
                <a:gd name="connsiteY10" fmla="*/ 12632 h 42162"/>
                <a:gd name="connsiteX11" fmla="*/ 5915 w 63777"/>
                <a:gd name="connsiteY11" fmla="*/ 10595 h 42162"/>
                <a:gd name="connsiteX12" fmla="*/ 3886 w 63777"/>
                <a:gd name="connsiteY12" fmla="*/ 9128 h 42162"/>
                <a:gd name="connsiteX13" fmla="*/ 7467 w 63777"/>
                <a:gd name="connsiteY13" fmla="*/ 6641 h 42162"/>
                <a:gd name="connsiteX14" fmla="*/ 10008 w 63777"/>
                <a:gd name="connsiteY14" fmla="*/ 7747 h 42162"/>
                <a:gd name="connsiteX15" fmla="*/ 13128 w 63777"/>
                <a:gd name="connsiteY15" fmla="*/ 7839 h 42162"/>
                <a:gd name="connsiteX16" fmla="*/ 17034 w 63777"/>
                <a:gd name="connsiteY16" fmla="*/ 5563 h 42162"/>
                <a:gd name="connsiteX17" fmla="*/ 21221 w 63777"/>
                <a:gd name="connsiteY17" fmla="*/ 5165 h 42162"/>
                <a:gd name="connsiteX18" fmla="*/ 24303 w 63777"/>
                <a:gd name="connsiteY18" fmla="*/ 5580 h 42162"/>
                <a:gd name="connsiteX19" fmla="*/ 26903 w 63777"/>
                <a:gd name="connsiteY19" fmla="*/ 5984 h 42162"/>
                <a:gd name="connsiteX20" fmla="*/ 33253 w 63777"/>
                <a:gd name="connsiteY20" fmla="*/ 4514 h 42162"/>
                <a:gd name="connsiteX21" fmla="*/ 37204 w 63777"/>
                <a:gd name="connsiteY21" fmla="*/ 3252 h 42162"/>
                <a:gd name="connsiteX22" fmla="*/ 41908 w 63777"/>
                <a:gd name="connsiteY22" fmla="*/ 1047 h 42162"/>
                <a:gd name="connsiteX23" fmla="*/ 49674 w 63777"/>
                <a:gd name="connsiteY23" fmla="*/ 3217 h 42162"/>
                <a:gd name="connsiteX24" fmla="*/ 51595 w 63777"/>
                <a:gd name="connsiteY24" fmla="*/ 1943 h 42162"/>
                <a:gd name="connsiteX25" fmla="*/ 54599 w 63777"/>
                <a:gd name="connsiteY25" fmla="*/ 8 h 42162"/>
                <a:gd name="connsiteX26" fmla="*/ 53213 w 63777"/>
                <a:gd name="connsiteY26" fmla="*/ 2956 h 42162"/>
                <a:gd name="connsiteX27" fmla="*/ 53830 w 63777"/>
                <a:gd name="connsiteY27" fmla="*/ 4216 h 42162"/>
                <a:gd name="connsiteX28" fmla="*/ 55149 w 63777"/>
                <a:gd name="connsiteY28" fmla="*/ 7371 h 42162"/>
                <a:gd name="connsiteX29" fmla="*/ 58790 w 63777"/>
                <a:gd name="connsiteY29" fmla="*/ 7641 h 42162"/>
                <a:gd name="connsiteX30" fmla="*/ 60145 w 63777"/>
                <a:gd name="connsiteY30" fmla="*/ 10836 h 42162"/>
                <a:gd name="connsiteX31" fmla="*/ 58873 w 63777"/>
                <a:gd name="connsiteY31" fmla="*/ 11946 h 42162"/>
                <a:gd name="connsiteX32" fmla="*/ 63725 w 63777"/>
                <a:gd name="connsiteY32" fmla="*/ 13642 h 42162"/>
                <a:gd name="connsiteX33" fmla="*/ 57901 w 63777"/>
                <a:gd name="connsiteY33" fmla="*/ 14633 h 42162"/>
                <a:gd name="connsiteX34" fmla="*/ 56569 w 63777"/>
                <a:gd name="connsiteY34" fmla="*/ 17609 h 42162"/>
                <a:gd name="connsiteX35" fmla="*/ 58180 w 63777"/>
                <a:gd name="connsiteY35" fmla="*/ 23499 h 42162"/>
                <a:gd name="connsiteX36" fmla="*/ 55292 w 63777"/>
                <a:gd name="connsiteY36" fmla="*/ 23868 h 42162"/>
                <a:gd name="connsiteX37" fmla="*/ 52092 w 63777"/>
                <a:gd name="connsiteY37" fmla="*/ 26867 h 42162"/>
                <a:gd name="connsiteX38" fmla="*/ 52713 w 63777"/>
                <a:gd name="connsiteY38" fmla="*/ 31870 h 42162"/>
                <a:gd name="connsiteX39" fmla="*/ 42655 w 63777"/>
                <a:gd name="connsiteY39" fmla="*/ 33554 h 42162"/>
                <a:gd name="connsiteX40" fmla="*/ 39772 w 63777"/>
                <a:gd name="connsiteY40" fmla="*/ 33130 h 42162"/>
                <a:gd name="connsiteX41" fmla="*/ 38580 w 63777"/>
                <a:gd name="connsiteY41" fmla="*/ 33899 h 42162"/>
                <a:gd name="connsiteX42" fmla="*/ 37727 w 63777"/>
                <a:gd name="connsiteY42" fmla="*/ 35780 h 42162"/>
                <a:gd name="connsiteX43" fmla="*/ 33411 w 63777"/>
                <a:gd name="connsiteY43" fmla="*/ 34267 h 42162"/>
                <a:gd name="connsiteX44" fmla="*/ 30614 w 63777"/>
                <a:gd name="connsiteY44" fmla="*/ 34362 h 42162"/>
                <a:gd name="connsiteX0" fmla="*/ 30614 w 63777"/>
                <a:gd name="connsiteY0" fmla="*/ 34362 h 42162"/>
                <a:gd name="connsiteX1" fmla="*/ 19594 w 63777"/>
                <a:gd name="connsiteY1" fmla="*/ 42013 h 42162"/>
                <a:gd name="connsiteX2" fmla="*/ 17026 w 63777"/>
                <a:gd name="connsiteY2" fmla="*/ 39374 h 42162"/>
                <a:gd name="connsiteX3" fmla="*/ 15869 w 63777"/>
                <a:gd name="connsiteY3" fmla="*/ 34992 h 42162"/>
                <a:gd name="connsiteX4" fmla="*/ 7771 w 63777"/>
                <a:gd name="connsiteY4" fmla="*/ 30980 h 42162"/>
                <a:gd name="connsiteX5" fmla="*/ 260 w 63777"/>
                <a:gd name="connsiteY5" fmla="*/ 26364 h 42162"/>
                <a:gd name="connsiteX6" fmla="*/ 2401 w 63777"/>
                <a:gd name="connsiteY6" fmla="*/ 22134 h 42162"/>
                <a:gd name="connsiteX7" fmla="*/ 882 w 63777"/>
                <a:gd name="connsiteY7" fmla="*/ 21104 h 42162"/>
                <a:gd name="connsiteX8" fmla="*/ 468 w 63777"/>
                <a:gd name="connsiteY8" fmla="*/ 20210 h 42162"/>
                <a:gd name="connsiteX9" fmla="*/ 8111 w 63777"/>
                <a:gd name="connsiteY9" fmla="*/ 12632 h 42162"/>
                <a:gd name="connsiteX10" fmla="*/ 5915 w 63777"/>
                <a:gd name="connsiteY10" fmla="*/ 10595 h 42162"/>
                <a:gd name="connsiteX11" fmla="*/ 3886 w 63777"/>
                <a:gd name="connsiteY11" fmla="*/ 9128 h 42162"/>
                <a:gd name="connsiteX12" fmla="*/ 7467 w 63777"/>
                <a:gd name="connsiteY12" fmla="*/ 6641 h 42162"/>
                <a:gd name="connsiteX13" fmla="*/ 10008 w 63777"/>
                <a:gd name="connsiteY13" fmla="*/ 7747 h 42162"/>
                <a:gd name="connsiteX14" fmla="*/ 13128 w 63777"/>
                <a:gd name="connsiteY14" fmla="*/ 7839 h 42162"/>
                <a:gd name="connsiteX15" fmla="*/ 17034 w 63777"/>
                <a:gd name="connsiteY15" fmla="*/ 5563 h 42162"/>
                <a:gd name="connsiteX16" fmla="*/ 21221 w 63777"/>
                <a:gd name="connsiteY16" fmla="*/ 5165 h 42162"/>
                <a:gd name="connsiteX17" fmla="*/ 24303 w 63777"/>
                <a:gd name="connsiteY17" fmla="*/ 5580 h 42162"/>
                <a:gd name="connsiteX18" fmla="*/ 26903 w 63777"/>
                <a:gd name="connsiteY18" fmla="*/ 5984 h 42162"/>
                <a:gd name="connsiteX19" fmla="*/ 33253 w 63777"/>
                <a:gd name="connsiteY19" fmla="*/ 4514 h 42162"/>
                <a:gd name="connsiteX20" fmla="*/ 37204 w 63777"/>
                <a:gd name="connsiteY20" fmla="*/ 3252 h 42162"/>
                <a:gd name="connsiteX21" fmla="*/ 41908 w 63777"/>
                <a:gd name="connsiteY21" fmla="*/ 1047 h 42162"/>
                <a:gd name="connsiteX22" fmla="*/ 49674 w 63777"/>
                <a:gd name="connsiteY22" fmla="*/ 3217 h 42162"/>
                <a:gd name="connsiteX23" fmla="*/ 51595 w 63777"/>
                <a:gd name="connsiteY23" fmla="*/ 1943 h 42162"/>
                <a:gd name="connsiteX24" fmla="*/ 54599 w 63777"/>
                <a:gd name="connsiteY24" fmla="*/ 8 h 42162"/>
                <a:gd name="connsiteX25" fmla="*/ 53213 w 63777"/>
                <a:gd name="connsiteY25" fmla="*/ 2956 h 42162"/>
                <a:gd name="connsiteX26" fmla="*/ 53830 w 63777"/>
                <a:gd name="connsiteY26" fmla="*/ 4216 h 42162"/>
                <a:gd name="connsiteX27" fmla="*/ 55149 w 63777"/>
                <a:gd name="connsiteY27" fmla="*/ 7371 h 42162"/>
                <a:gd name="connsiteX28" fmla="*/ 58790 w 63777"/>
                <a:gd name="connsiteY28" fmla="*/ 7641 h 42162"/>
                <a:gd name="connsiteX29" fmla="*/ 60145 w 63777"/>
                <a:gd name="connsiteY29" fmla="*/ 10836 h 42162"/>
                <a:gd name="connsiteX30" fmla="*/ 58873 w 63777"/>
                <a:gd name="connsiteY30" fmla="*/ 11946 h 42162"/>
                <a:gd name="connsiteX31" fmla="*/ 63725 w 63777"/>
                <a:gd name="connsiteY31" fmla="*/ 13642 h 42162"/>
                <a:gd name="connsiteX32" fmla="*/ 57901 w 63777"/>
                <a:gd name="connsiteY32" fmla="*/ 14633 h 42162"/>
                <a:gd name="connsiteX33" fmla="*/ 56569 w 63777"/>
                <a:gd name="connsiteY33" fmla="*/ 17609 h 42162"/>
                <a:gd name="connsiteX34" fmla="*/ 58180 w 63777"/>
                <a:gd name="connsiteY34" fmla="*/ 23499 h 42162"/>
                <a:gd name="connsiteX35" fmla="*/ 55292 w 63777"/>
                <a:gd name="connsiteY35" fmla="*/ 23868 h 42162"/>
                <a:gd name="connsiteX36" fmla="*/ 52092 w 63777"/>
                <a:gd name="connsiteY36" fmla="*/ 26867 h 42162"/>
                <a:gd name="connsiteX37" fmla="*/ 52713 w 63777"/>
                <a:gd name="connsiteY37" fmla="*/ 31870 h 42162"/>
                <a:gd name="connsiteX38" fmla="*/ 42655 w 63777"/>
                <a:gd name="connsiteY38" fmla="*/ 33554 h 42162"/>
                <a:gd name="connsiteX39" fmla="*/ 39772 w 63777"/>
                <a:gd name="connsiteY39" fmla="*/ 33130 h 42162"/>
                <a:gd name="connsiteX40" fmla="*/ 38580 w 63777"/>
                <a:gd name="connsiteY40" fmla="*/ 33899 h 42162"/>
                <a:gd name="connsiteX41" fmla="*/ 37727 w 63777"/>
                <a:gd name="connsiteY41" fmla="*/ 35780 h 42162"/>
                <a:gd name="connsiteX42" fmla="*/ 33411 w 63777"/>
                <a:gd name="connsiteY42" fmla="*/ 34267 h 42162"/>
                <a:gd name="connsiteX43" fmla="*/ 30614 w 63777"/>
                <a:gd name="connsiteY43" fmla="*/ 34362 h 42162"/>
                <a:gd name="connsiteX0" fmla="*/ 30746 w 63909"/>
                <a:gd name="connsiteY0" fmla="*/ 34362 h 42162"/>
                <a:gd name="connsiteX1" fmla="*/ 19726 w 63909"/>
                <a:gd name="connsiteY1" fmla="*/ 42013 h 42162"/>
                <a:gd name="connsiteX2" fmla="*/ 17158 w 63909"/>
                <a:gd name="connsiteY2" fmla="*/ 39374 h 42162"/>
                <a:gd name="connsiteX3" fmla="*/ 16001 w 63909"/>
                <a:gd name="connsiteY3" fmla="*/ 34992 h 42162"/>
                <a:gd name="connsiteX4" fmla="*/ 7903 w 63909"/>
                <a:gd name="connsiteY4" fmla="*/ 30980 h 42162"/>
                <a:gd name="connsiteX5" fmla="*/ 392 w 63909"/>
                <a:gd name="connsiteY5" fmla="*/ 26364 h 42162"/>
                <a:gd name="connsiteX6" fmla="*/ 1014 w 63909"/>
                <a:gd name="connsiteY6" fmla="*/ 21104 h 42162"/>
                <a:gd name="connsiteX7" fmla="*/ 600 w 63909"/>
                <a:gd name="connsiteY7" fmla="*/ 20210 h 42162"/>
                <a:gd name="connsiteX8" fmla="*/ 8243 w 63909"/>
                <a:gd name="connsiteY8" fmla="*/ 12632 h 42162"/>
                <a:gd name="connsiteX9" fmla="*/ 6047 w 63909"/>
                <a:gd name="connsiteY9" fmla="*/ 10595 h 42162"/>
                <a:gd name="connsiteX10" fmla="*/ 4018 w 63909"/>
                <a:gd name="connsiteY10" fmla="*/ 9128 h 42162"/>
                <a:gd name="connsiteX11" fmla="*/ 7599 w 63909"/>
                <a:gd name="connsiteY11" fmla="*/ 6641 h 42162"/>
                <a:gd name="connsiteX12" fmla="*/ 10140 w 63909"/>
                <a:gd name="connsiteY12" fmla="*/ 7747 h 42162"/>
                <a:gd name="connsiteX13" fmla="*/ 13260 w 63909"/>
                <a:gd name="connsiteY13" fmla="*/ 7839 h 42162"/>
                <a:gd name="connsiteX14" fmla="*/ 17166 w 63909"/>
                <a:gd name="connsiteY14" fmla="*/ 5563 h 42162"/>
                <a:gd name="connsiteX15" fmla="*/ 21353 w 63909"/>
                <a:gd name="connsiteY15" fmla="*/ 5165 h 42162"/>
                <a:gd name="connsiteX16" fmla="*/ 24435 w 63909"/>
                <a:gd name="connsiteY16" fmla="*/ 5580 h 42162"/>
                <a:gd name="connsiteX17" fmla="*/ 27035 w 63909"/>
                <a:gd name="connsiteY17" fmla="*/ 5984 h 42162"/>
                <a:gd name="connsiteX18" fmla="*/ 33385 w 63909"/>
                <a:gd name="connsiteY18" fmla="*/ 4514 h 42162"/>
                <a:gd name="connsiteX19" fmla="*/ 37336 w 63909"/>
                <a:gd name="connsiteY19" fmla="*/ 3252 h 42162"/>
                <a:gd name="connsiteX20" fmla="*/ 42040 w 63909"/>
                <a:gd name="connsiteY20" fmla="*/ 1047 h 42162"/>
                <a:gd name="connsiteX21" fmla="*/ 49806 w 63909"/>
                <a:gd name="connsiteY21" fmla="*/ 3217 h 42162"/>
                <a:gd name="connsiteX22" fmla="*/ 51727 w 63909"/>
                <a:gd name="connsiteY22" fmla="*/ 1943 h 42162"/>
                <a:gd name="connsiteX23" fmla="*/ 54731 w 63909"/>
                <a:gd name="connsiteY23" fmla="*/ 8 h 42162"/>
                <a:gd name="connsiteX24" fmla="*/ 53345 w 63909"/>
                <a:gd name="connsiteY24" fmla="*/ 2956 h 42162"/>
                <a:gd name="connsiteX25" fmla="*/ 53962 w 63909"/>
                <a:gd name="connsiteY25" fmla="*/ 4216 h 42162"/>
                <a:gd name="connsiteX26" fmla="*/ 55281 w 63909"/>
                <a:gd name="connsiteY26" fmla="*/ 7371 h 42162"/>
                <a:gd name="connsiteX27" fmla="*/ 58922 w 63909"/>
                <a:gd name="connsiteY27" fmla="*/ 7641 h 42162"/>
                <a:gd name="connsiteX28" fmla="*/ 60277 w 63909"/>
                <a:gd name="connsiteY28" fmla="*/ 10836 h 42162"/>
                <a:gd name="connsiteX29" fmla="*/ 59005 w 63909"/>
                <a:gd name="connsiteY29" fmla="*/ 11946 h 42162"/>
                <a:gd name="connsiteX30" fmla="*/ 63857 w 63909"/>
                <a:gd name="connsiteY30" fmla="*/ 13642 h 42162"/>
                <a:gd name="connsiteX31" fmla="*/ 58033 w 63909"/>
                <a:gd name="connsiteY31" fmla="*/ 14633 h 42162"/>
                <a:gd name="connsiteX32" fmla="*/ 56701 w 63909"/>
                <a:gd name="connsiteY32" fmla="*/ 17609 h 42162"/>
                <a:gd name="connsiteX33" fmla="*/ 58312 w 63909"/>
                <a:gd name="connsiteY33" fmla="*/ 23499 h 42162"/>
                <a:gd name="connsiteX34" fmla="*/ 55424 w 63909"/>
                <a:gd name="connsiteY34" fmla="*/ 23868 h 42162"/>
                <a:gd name="connsiteX35" fmla="*/ 52224 w 63909"/>
                <a:gd name="connsiteY35" fmla="*/ 26867 h 42162"/>
                <a:gd name="connsiteX36" fmla="*/ 52845 w 63909"/>
                <a:gd name="connsiteY36" fmla="*/ 31870 h 42162"/>
                <a:gd name="connsiteX37" fmla="*/ 42787 w 63909"/>
                <a:gd name="connsiteY37" fmla="*/ 33554 h 42162"/>
                <a:gd name="connsiteX38" fmla="*/ 39904 w 63909"/>
                <a:gd name="connsiteY38" fmla="*/ 33130 h 42162"/>
                <a:gd name="connsiteX39" fmla="*/ 38712 w 63909"/>
                <a:gd name="connsiteY39" fmla="*/ 33899 h 42162"/>
                <a:gd name="connsiteX40" fmla="*/ 37859 w 63909"/>
                <a:gd name="connsiteY40" fmla="*/ 35780 h 42162"/>
                <a:gd name="connsiteX41" fmla="*/ 33543 w 63909"/>
                <a:gd name="connsiteY41" fmla="*/ 34267 h 42162"/>
                <a:gd name="connsiteX42" fmla="*/ 30746 w 63909"/>
                <a:gd name="connsiteY42" fmla="*/ 34362 h 42162"/>
                <a:gd name="connsiteX0" fmla="*/ 34228 w 67391"/>
                <a:gd name="connsiteY0" fmla="*/ 34362 h 42162"/>
                <a:gd name="connsiteX1" fmla="*/ 23208 w 67391"/>
                <a:gd name="connsiteY1" fmla="*/ 42013 h 42162"/>
                <a:gd name="connsiteX2" fmla="*/ 20640 w 67391"/>
                <a:gd name="connsiteY2" fmla="*/ 39374 h 42162"/>
                <a:gd name="connsiteX3" fmla="*/ 19483 w 67391"/>
                <a:gd name="connsiteY3" fmla="*/ 34992 h 42162"/>
                <a:gd name="connsiteX4" fmla="*/ 11385 w 67391"/>
                <a:gd name="connsiteY4" fmla="*/ 30980 h 42162"/>
                <a:gd name="connsiteX5" fmla="*/ 3874 w 67391"/>
                <a:gd name="connsiteY5" fmla="*/ 26364 h 42162"/>
                <a:gd name="connsiteX6" fmla="*/ 4496 w 67391"/>
                <a:gd name="connsiteY6" fmla="*/ 21104 h 42162"/>
                <a:gd name="connsiteX7" fmla="*/ 4082 w 67391"/>
                <a:gd name="connsiteY7" fmla="*/ 20210 h 42162"/>
                <a:gd name="connsiteX8" fmla="*/ 146 w 67391"/>
                <a:gd name="connsiteY8" fmla="*/ 8015 h 42162"/>
                <a:gd name="connsiteX9" fmla="*/ 9529 w 67391"/>
                <a:gd name="connsiteY9" fmla="*/ 10595 h 42162"/>
                <a:gd name="connsiteX10" fmla="*/ 7500 w 67391"/>
                <a:gd name="connsiteY10" fmla="*/ 9128 h 42162"/>
                <a:gd name="connsiteX11" fmla="*/ 11081 w 67391"/>
                <a:gd name="connsiteY11" fmla="*/ 6641 h 42162"/>
                <a:gd name="connsiteX12" fmla="*/ 13622 w 67391"/>
                <a:gd name="connsiteY12" fmla="*/ 7747 h 42162"/>
                <a:gd name="connsiteX13" fmla="*/ 16742 w 67391"/>
                <a:gd name="connsiteY13" fmla="*/ 7839 h 42162"/>
                <a:gd name="connsiteX14" fmla="*/ 20648 w 67391"/>
                <a:gd name="connsiteY14" fmla="*/ 5563 h 42162"/>
                <a:gd name="connsiteX15" fmla="*/ 24835 w 67391"/>
                <a:gd name="connsiteY15" fmla="*/ 5165 h 42162"/>
                <a:gd name="connsiteX16" fmla="*/ 27917 w 67391"/>
                <a:gd name="connsiteY16" fmla="*/ 5580 h 42162"/>
                <a:gd name="connsiteX17" fmla="*/ 30517 w 67391"/>
                <a:gd name="connsiteY17" fmla="*/ 5984 h 42162"/>
                <a:gd name="connsiteX18" fmla="*/ 36867 w 67391"/>
                <a:gd name="connsiteY18" fmla="*/ 4514 h 42162"/>
                <a:gd name="connsiteX19" fmla="*/ 40818 w 67391"/>
                <a:gd name="connsiteY19" fmla="*/ 3252 h 42162"/>
                <a:gd name="connsiteX20" fmla="*/ 45522 w 67391"/>
                <a:gd name="connsiteY20" fmla="*/ 1047 h 42162"/>
                <a:gd name="connsiteX21" fmla="*/ 53288 w 67391"/>
                <a:gd name="connsiteY21" fmla="*/ 3217 h 42162"/>
                <a:gd name="connsiteX22" fmla="*/ 55209 w 67391"/>
                <a:gd name="connsiteY22" fmla="*/ 1943 h 42162"/>
                <a:gd name="connsiteX23" fmla="*/ 58213 w 67391"/>
                <a:gd name="connsiteY23" fmla="*/ 8 h 42162"/>
                <a:gd name="connsiteX24" fmla="*/ 56827 w 67391"/>
                <a:gd name="connsiteY24" fmla="*/ 2956 h 42162"/>
                <a:gd name="connsiteX25" fmla="*/ 57444 w 67391"/>
                <a:gd name="connsiteY25" fmla="*/ 4216 h 42162"/>
                <a:gd name="connsiteX26" fmla="*/ 58763 w 67391"/>
                <a:gd name="connsiteY26" fmla="*/ 7371 h 42162"/>
                <a:gd name="connsiteX27" fmla="*/ 62404 w 67391"/>
                <a:gd name="connsiteY27" fmla="*/ 7641 h 42162"/>
                <a:gd name="connsiteX28" fmla="*/ 63759 w 67391"/>
                <a:gd name="connsiteY28" fmla="*/ 10836 h 42162"/>
                <a:gd name="connsiteX29" fmla="*/ 62487 w 67391"/>
                <a:gd name="connsiteY29" fmla="*/ 11946 h 42162"/>
                <a:gd name="connsiteX30" fmla="*/ 67339 w 67391"/>
                <a:gd name="connsiteY30" fmla="*/ 13642 h 42162"/>
                <a:gd name="connsiteX31" fmla="*/ 61515 w 67391"/>
                <a:gd name="connsiteY31" fmla="*/ 14633 h 42162"/>
                <a:gd name="connsiteX32" fmla="*/ 60183 w 67391"/>
                <a:gd name="connsiteY32" fmla="*/ 17609 h 42162"/>
                <a:gd name="connsiteX33" fmla="*/ 61794 w 67391"/>
                <a:gd name="connsiteY33" fmla="*/ 23499 h 42162"/>
                <a:gd name="connsiteX34" fmla="*/ 58906 w 67391"/>
                <a:gd name="connsiteY34" fmla="*/ 23868 h 42162"/>
                <a:gd name="connsiteX35" fmla="*/ 55706 w 67391"/>
                <a:gd name="connsiteY35" fmla="*/ 26867 h 42162"/>
                <a:gd name="connsiteX36" fmla="*/ 56327 w 67391"/>
                <a:gd name="connsiteY36" fmla="*/ 31870 h 42162"/>
                <a:gd name="connsiteX37" fmla="*/ 46269 w 67391"/>
                <a:gd name="connsiteY37" fmla="*/ 33554 h 42162"/>
                <a:gd name="connsiteX38" fmla="*/ 43386 w 67391"/>
                <a:gd name="connsiteY38" fmla="*/ 33130 h 42162"/>
                <a:gd name="connsiteX39" fmla="*/ 42194 w 67391"/>
                <a:gd name="connsiteY39" fmla="*/ 33899 h 42162"/>
                <a:gd name="connsiteX40" fmla="*/ 41341 w 67391"/>
                <a:gd name="connsiteY40" fmla="*/ 35780 h 42162"/>
                <a:gd name="connsiteX41" fmla="*/ 37025 w 67391"/>
                <a:gd name="connsiteY41" fmla="*/ 34267 h 42162"/>
                <a:gd name="connsiteX42" fmla="*/ 34228 w 67391"/>
                <a:gd name="connsiteY42" fmla="*/ 34362 h 42162"/>
                <a:gd name="connsiteX0" fmla="*/ 34185 w 67348"/>
                <a:gd name="connsiteY0" fmla="*/ 34362 h 42162"/>
                <a:gd name="connsiteX1" fmla="*/ 23165 w 67348"/>
                <a:gd name="connsiteY1" fmla="*/ 42013 h 42162"/>
                <a:gd name="connsiteX2" fmla="*/ 20597 w 67348"/>
                <a:gd name="connsiteY2" fmla="*/ 39374 h 42162"/>
                <a:gd name="connsiteX3" fmla="*/ 19440 w 67348"/>
                <a:gd name="connsiteY3" fmla="*/ 34992 h 42162"/>
                <a:gd name="connsiteX4" fmla="*/ 11342 w 67348"/>
                <a:gd name="connsiteY4" fmla="*/ 30980 h 42162"/>
                <a:gd name="connsiteX5" fmla="*/ 3831 w 67348"/>
                <a:gd name="connsiteY5" fmla="*/ 26364 h 42162"/>
                <a:gd name="connsiteX6" fmla="*/ 4453 w 67348"/>
                <a:gd name="connsiteY6" fmla="*/ 21104 h 42162"/>
                <a:gd name="connsiteX7" fmla="*/ 103 w 67348"/>
                <a:gd name="connsiteY7" fmla="*/ 8015 h 42162"/>
                <a:gd name="connsiteX8" fmla="*/ 9486 w 67348"/>
                <a:gd name="connsiteY8" fmla="*/ 10595 h 42162"/>
                <a:gd name="connsiteX9" fmla="*/ 7457 w 67348"/>
                <a:gd name="connsiteY9" fmla="*/ 9128 h 42162"/>
                <a:gd name="connsiteX10" fmla="*/ 11038 w 67348"/>
                <a:gd name="connsiteY10" fmla="*/ 6641 h 42162"/>
                <a:gd name="connsiteX11" fmla="*/ 13579 w 67348"/>
                <a:gd name="connsiteY11" fmla="*/ 7747 h 42162"/>
                <a:gd name="connsiteX12" fmla="*/ 16699 w 67348"/>
                <a:gd name="connsiteY12" fmla="*/ 7839 h 42162"/>
                <a:gd name="connsiteX13" fmla="*/ 20605 w 67348"/>
                <a:gd name="connsiteY13" fmla="*/ 5563 h 42162"/>
                <a:gd name="connsiteX14" fmla="*/ 24792 w 67348"/>
                <a:gd name="connsiteY14" fmla="*/ 5165 h 42162"/>
                <a:gd name="connsiteX15" fmla="*/ 27874 w 67348"/>
                <a:gd name="connsiteY15" fmla="*/ 5580 h 42162"/>
                <a:gd name="connsiteX16" fmla="*/ 30474 w 67348"/>
                <a:gd name="connsiteY16" fmla="*/ 5984 h 42162"/>
                <a:gd name="connsiteX17" fmla="*/ 36824 w 67348"/>
                <a:gd name="connsiteY17" fmla="*/ 4514 h 42162"/>
                <a:gd name="connsiteX18" fmla="*/ 40775 w 67348"/>
                <a:gd name="connsiteY18" fmla="*/ 3252 h 42162"/>
                <a:gd name="connsiteX19" fmla="*/ 45479 w 67348"/>
                <a:gd name="connsiteY19" fmla="*/ 1047 h 42162"/>
                <a:gd name="connsiteX20" fmla="*/ 53245 w 67348"/>
                <a:gd name="connsiteY20" fmla="*/ 3217 h 42162"/>
                <a:gd name="connsiteX21" fmla="*/ 55166 w 67348"/>
                <a:gd name="connsiteY21" fmla="*/ 1943 h 42162"/>
                <a:gd name="connsiteX22" fmla="*/ 58170 w 67348"/>
                <a:gd name="connsiteY22" fmla="*/ 8 h 42162"/>
                <a:gd name="connsiteX23" fmla="*/ 56784 w 67348"/>
                <a:gd name="connsiteY23" fmla="*/ 2956 h 42162"/>
                <a:gd name="connsiteX24" fmla="*/ 57401 w 67348"/>
                <a:gd name="connsiteY24" fmla="*/ 4216 h 42162"/>
                <a:gd name="connsiteX25" fmla="*/ 58720 w 67348"/>
                <a:gd name="connsiteY25" fmla="*/ 7371 h 42162"/>
                <a:gd name="connsiteX26" fmla="*/ 62361 w 67348"/>
                <a:gd name="connsiteY26" fmla="*/ 7641 h 42162"/>
                <a:gd name="connsiteX27" fmla="*/ 63716 w 67348"/>
                <a:gd name="connsiteY27" fmla="*/ 10836 h 42162"/>
                <a:gd name="connsiteX28" fmla="*/ 62444 w 67348"/>
                <a:gd name="connsiteY28" fmla="*/ 11946 h 42162"/>
                <a:gd name="connsiteX29" fmla="*/ 67296 w 67348"/>
                <a:gd name="connsiteY29" fmla="*/ 13642 h 42162"/>
                <a:gd name="connsiteX30" fmla="*/ 61472 w 67348"/>
                <a:gd name="connsiteY30" fmla="*/ 14633 h 42162"/>
                <a:gd name="connsiteX31" fmla="*/ 60140 w 67348"/>
                <a:gd name="connsiteY31" fmla="*/ 17609 h 42162"/>
                <a:gd name="connsiteX32" fmla="*/ 61751 w 67348"/>
                <a:gd name="connsiteY32" fmla="*/ 23499 h 42162"/>
                <a:gd name="connsiteX33" fmla="*/ 58863 w 67348"/>
                <a:gd name="connsiteY33" fmla="*/ 23868 h 42162"/>
                <a:gd name="connsiteX34" fmla="*/ 55663 w 67348"/>
                <a:gd name="connsiteY34" fmla="*/ 26867 h 42162"/>
                <a:gd name="connsiteX35" fmla="*/ 56284 w 67348"/>
                <a:gd name="connsiteY35" fmla="*/ 31870 h 42162"/>
                <a:gd name="connsiteX36" fmla="*/ 46226 w 67348"/>
                <a:gd name="connsiteY36" fmla="*/ 33554 h 42162"/>
                <a:gd name="connsiteX37" fmla="*/ 43343 w 67348"/>
                <a:gd name="connsiteY37" fmla="*/ 33130 h 42162"/>
                <a:gd name="connsiteX38" fmla="*/ 42151 w 67348"/>
                <a:gd name="connsiteY38" fmla="*/ 33899 h 42162"/>
                <a:gd name="connsiteX39" fmla="*/ 41298 w 67348"/>
                <a:gd name="connsiteY39" fmla="*/ 35780 h 42162"/>
                <a:gd name="connsiteX40" fmla="*/ 36982 w 67348"/>
                <a:gd name="connsiteY40" fmla="*/ 34267 h 42162"/>
                <a:gd name="connsiteX41" fmla="*/ 34185 w 67348"/>
                <a:gd name="connsiteY41" fmla="*/ 34362 h 42162"/>
                <a:gd name="connsiteX0" fmla="*/ 34124 w 67287"/>
                <a:gd name="connsiteY0" fmla="*/ 34362 h 42162"/>
                <a:gd name="connsiteX1" fmla="*/ 23104 w 67287"/>
                <a:gd name="connsiteY1" fmla="*/ 42013 h 42162"/>
                <a:gd name="connsiteX2" fmla="*/ 20536 w 67287"/>
                <a:gd name="connsiteY2" fmla="*/ 39374 h 42162"/>
                <a:gd name="connsiteX3" fmla="*/ 19379 w 67287"/>
                <a:gd name="connsiteY3" fmla="*/ 34992 h 42162"/>
                <a:gd name="connsiteX4" fmla="*/ 11281 w 67287"/>
                <a:gd name="connsiteY4" fmla="*/ 30980 h 42162"/>
                <a:gd name="connsiteX5" fmla="*/ 3770 w 67287"/>
                <a:gd name="connsiteY5" fmla="*/ 26364 h 42162"/>
                <a:gd name="connsiteX6" fmla="*/ 4392 w 67287"/>
                <a:gd name="connsiteY6" fmla="*/ 21104 h 42162"/>
                <a:gd name="connsiteX7" fmla="*/ 42 w 67287"/>
                <a:gd name="connsiteY7" fmla="*/ 8015 h 42162"/>
                <a:gd name="connsiteX8" fmla="*/ 7396 w 67287"/>
                <a:gd name="connsiteY8" fmla="*/ 9128 h 42162"/>
                <a:gd name="connsiteX9" fmla="*/ 10977 w 67287"/>
                <a:gd name="connsiteY9" fmla="*/ 6641 h 42162"/>
                <a:gd name="connsiteX10" fmla="*/ 13518 w 67287"/>
                <a:gd name="connsiteY10" fmla="*/ 7747 h 42162"/>
                <a:gd name="connsiteX11" fmla="*/ 16638 w 67287"/>
                <a:gd name="connsiteY11" fmla="*/ 7839 h 42162"/>
                <a:gd name="connsiteX12" fmla="*/ 20544 w 67287"/>
                <a:gd name="connsiteY12" fmla="*/ 5563 h 42162"/>
                <a:gd name="connsiteX13" fmla="*/ 24731 w 67287"/>
                <a:gd name="connsiteY13" fmla="*/ 5165 h 42162"/>
                <a:gd name="connsiteX14" fmla="*/ 27813 w 67287"/>
                <a:gd name="connsiteY14" fmla="*/ 5580 h 42162"/>
                <a:gd name="connsiteX15" fmla="*/ 30413 w 67287"/>
                <a:gd name="connsiteY15" fmla="*/ 5984 h 42162"/>
                <a:gd name="connsiteX16" fmla="*/ 36763 w 67287"/>
                <a:gd name="connsiteY16" fmla="*/ 4514 h 42162"/>
                <a:gd name="connsiteX17" fmla="*/ 40714 w 67287"/>
                <a:gd name="connsiteY17" fmla="*/ 3252 h 42162"/>
                <a:gd name="connsiteX18" fmla="*/ 45418 w 67287"/>
                <a:gd name="connsiteY18" fmla="*/ 1047 h 42162"/>
                <a:gd name="connsiteX19" fmla="*/ 53184 w 67287"/>
                <a:gd name="connsiteY19" fmla="*/ 3217 h 42162"/>
                <a:gd name="connsiteX20" fmla="*/ 55105 w 67287"/>
                <a:gd name="connsiteY20" fmla="*/ 1943 h 42162"/>
                <a:gd name="connsiteX21" fmla="*/ 58109 w 67287"/>
                <a:gd name="connsiteY21" fmla="*/ 8 h 42162"/>
                <a:gd name="connsiteX22" fmla="*/ 56723 w 67287"/>
                <a:gd name="connsiteY22" fmla="*/ 2956 h 42162"/>
                <a:gd name="connsiteX23" fmla="*/ 57340 w 67287"/>
                <a:gd name="connsiteY23" fmla="*/ 4216 h 42162"/>
                <a:gd name="connsiteX24" fmla="*/ 58659 w 67287"/>
                <a:gd name="connsiteY24" fmla="*/ 7371 h 42162"/>
                <a:gd name="connsiteX25" fmla="*/ 62300 w 67287"/>
                <a:gd name="connsiteY25" fmla="*/ 7641 h 42162"/>
                <a:gd name="connsiteX26" fmla="*/ 63655 w 67287"/>
                <a:gd name="connsiteY26" fmla="*/ 10836 h 42162"/>
                <a:gd name="connsiteX27" fmla="*/ 62383 w 67287"/>
                <a:gd name="connsiteY27" fmla="*/ 11946 h 42162"/>
                <a:gd name="connsiteX28" fmla="*/ 67235 w 67287"/>
                <a:gd name="connsiteY28" fmla="*/ 13642 h 42162"/>
                <a:gd name="connsiteX29" fmla="*/ 61411 w 67287"/>
                <a:gd name="connsiteY29" fmla="*/ 14633 h 42162"/>
                <a:gd name="connsiteX30" fmla="*/ 60079 w 67287"/>
                <a:gd name="connsiteY30" fmla="*/ 17609 h 42162"/>
                <a:gd name="connsiteX31" fmla="*/ 61690 w 67287"/>
                <a:gd name="connsiteY31" fmla="*/ 23499 h 42162"/>
                <a:gd name="connsiteX32" fmla="*/ 58802 w 67287"/>
                <a:gd name="connsiteY32" fmla="*/ 23868 h 42162"/>
                <a:gd name="connsiteX33" fmla="*/ 55602 w 67287"/>
                <a:gd name="connsiteY33" fmla="*/ 26867 h 42162"/>
                <a:gd name="connsiteX34" fmla="*/ 56223 w 67287"/>
                <a:gd name="connsiteY34" fmla="*/ 31870 h 42162"/>
                <a:gd name="connsiteX35" fmla="*/ 46165 w 67287"/>
                <a:gd name="connsiteY35" fmla="*/ 33554 h 42162"/>
                <a:gd name="connsiteX36" fmla="*/ 43282 w 67287"/>
                <a:gd name="connsiteY36" fmla="*/ 33130 h 42162"/>
                <a:gd name="connsiteX37" fmla="*/ 42090 w 67287"/>
                <a:gd name="connsiteY37" fmla="*/ 33899 h 42162"/>
                <a:gd name="connsiteX38" fmla="*/ 41237 w 67287"/>
                <a:gd name="connsiteY38" fmla="*/ 35780 h 42162"/>
                <a:gd name="connsiteX39" fmla="*/ 36921 w 67287"/>
                <a:gd name="connsiteY39" fmla="*/ 34267 h 42162"/>
                <a:gd name="connsiteX40" fmla="*/ 34124 w 67287"/>
                <a:gd name="connsiteY40" fmla="*/ 34362 h 42162"/>
                <a:gd name="connsiteX0" fmla="*/ 34145 w 67308"/>
                <a:gd name="connsiteY0" fmla="*/ 34362 h 42162"/>
                <a:gd name="connsiteX1" fmla="*/ 23125 w 67308"/>
                <a:gd name="connsiteY1" fmla="*/ 42013 h 42162"/>
                <a:gd name="connsiteX2" fmla="*/ 20557 w 67308"/>
                <a:gd name="connsiteY2" fmla="*/ 39374 h 42162"/>
                <a:gd name="connsiteX3" fmla="*/ 19400 w 67308"/>
                <a:gd name="connsiteY3" fmla="*/ 34992 h 42162"/>
                <a:gd name="connsiteX4" fmla="*/ 11302 w 67308"/>
                <a:gd name="connsiteY4" fmla="*/ 30980 h 42162"/>
                <a:gd name="connsiteX5" fmla="*/ 3791 w 67308"/>
                <a:gd name="connsiteY5" fmla="*/ 26364 h 42162"/>
                <a:gd name="connsiteX6" fmla="*/ 4413 w 67308"/>
                <a:gd name="connsiteY6" fmla="*/ 21104 h 42162"/>
                <a:gd name="connsiteX7" fmla="*/ 63 w 67308"/>
                <a:gd name="connsiteY7" fmla="*/ 8015 h 42162"/>
                <a:gd name="connsiteX8" fmla="*/ 8244 w 67308"/>
                <a:gd name="connsiteY8" fmla="*/ 7413 h 42162"/>
                <a:gd name="connsiteX9" fmla="*/ 10998 w 67308"/>
                <a:gd name="connsiteY9" fmla="*/ 6641 h 42162"/>
                <a:gd name="connsiteX10" fmla="*/ 13539 w 67308"/>
                <a:gd name="connsiteY10" fmla="*/ 7747 h 42162"/>
                <a:gd name="connsiteX11" fmla="*/ 16659 w 67308"/>
                <a:gd name="connsiteY11" fmla="*/ 7839 h 42162"/>
                <a:gd name="connsiteX12" fmla="*/ 20565 w 67308"/>
                <a:gd name="connsiteY12" fmla="*/ 5563 h 42162"/>
                <a:gd name="connsiteX13" fmla="*/ 24752 w 67308"/>
                <a:gd name="connsiteY13" fmla="*/ 5165 h 42162"/>
                <a:gd name="connsiteX14" fmla="*/ 27834 w 67308"/>
                <a:gd name="connsiteY14" fmla="*/ 5580 h 42162"/>
                <a:gd name="connsiteX15" fmla="*/ 30434 w 67308"/>
                <a:gd name="connsiteY15" fmla="*/ 5984 h 42162"/>
                <a:gd name="connsiteX16" fmla="*/ 36784 w 67308"/>
                <a:gd name="connsiteY16" fmla="*/ 4514 h 42162"/>
                <a:gd name="connsiteX17" fmla="*/ 40735 w 67308"/>
                <a:gd name="connsiteY17" fmla="*/ 3252 h 42162"/>
                <a:gd name="connsiteX18" fmla="*/ 45439 w 67308"/>
                <a:gd name="connsiteY18" fmla="*/ 1047 h 42162"/>
                <a:gd name="connsiteX19" fmla="*/ 53205 w 67308"/>
                <a:gd name="connsiteY19" fmla="*/ 3217 h 42162"/>
                <a:gd name="connsiteX20" fmla="*/ 55126 w 67308"/>
                <a:gd name="connsiteY20" fmla="*/ 1943 h 42162"/>
                <a:gd name="connsiteX21" fmla="*/ 58130 w 67308"/>
                <a:gd name="connsiteY21" fmla="*/ 8 h 42162"/>
                <a:gd name="connsiteX22" fmla="*/ 56744 w 67308"/>
                <a:gd name="connsiteY22" fmla="*/ 2956 h 42162"/>
                <a:gd name="connsiteX23" fmla="*/ 57361 w 67308"/>
                <a:gd name="connsiteY23" fmla="*/ 4216 h 42162"/>
                <a:gd name="connsiteX24" fmla="*/ 58680 w 67308"/>
                <a:gd name="connsiteY24" fmla="*/ 7371 h 42162"/>
                <a:gd name="connsiteX25" fmla="*/ 62321 w 67308"/>
                <a:gd name="connsiteY25" fmla="*/ 7641 h 42162"/>
                <a:gd name="connsiteX26" fmla="*/ 63676 w 67308"/>
                <a:gd name="connsiteY26" fmla="*/ 10836 h 42162"/>
                <a:gd name="connsiteX27" fmla="*/ 62404 w 67308"/>
                <a:gd name="connsiteY27" fmla="*/ 11946 h 42162"/>
                <a:gd name="connsiteX28" fmla="*/ 67256 w 67308"/>
                <a:gd name="connsiteY28" fmla="*/ 13642 h 42162"/>
                <a:gd name="connsiteX29" fmla="*/ 61432 w 67308"/>
                <a:gd name="connsiteY29" fmla="*/ 14633 h 42162"/>
                <a:gd name="connsiteX30" fmla="*/ 60100 w 67308"/>
                <a:gd name="connsiteY30" fmla="*/ 17609 h 42162"/>
                <a:gd name="connsiteX31" fmla="*/ 61711 w 67308"/>
                <a:gd name="connsiteY31" fmla="*/ 23499 h 42162"/>
                <a:gd name="connsiteX32" fmla="*/ 58823 w 67308"/>
                <a:gd name="connsiteY32" fmla="*/ 23868 h 42162"/>
                <a:gd name="connsiteX33" fmla="*/ 55623 w 67308"/>
                <a:gd name="connsiteY33" fmla="*/ 26867 h 42162"/>
                <a:gd name="connsiteX34" fmla="*/ 56244 w 67308"/>
                <a:gd name="connsiteY34" fmla="*/ 31870 h 42162"/>
                <a:gd name="connsiteX35" fmla="*/ 46186 w 67308"/>
                <a:gd name="connsiteY35" fmla="*/ 33554 h 42162"/>
                <a:gd name="connsiteX36" fmla="*/ 43303 w 67308"/>
                <a:gd name="connsiteY36" fmla="*/ 33130 h 42162"/>
                <a:gd name="connsiteX37" fmla="*/ 42111 w 67308"/>
                <a:gd name="connsiteY37" fmla="*/ 33899 h 42162"/>
                <a:gd name="connsiteX38" fmla="*/ 41258 w 67308"/>
                <a:gd name="connsiteY38" fmla="*/ 35780 h 42162"/>
                <a:gd name="connsiteX39" fmla="*/ 36942 w 67308"/>
                <a:gd name="connsiteY39" fmla="*/ 34267 h 42162"/>
                <a:gd name="connsiteX40" fmla="*/ 34145 w 67308"/>
                <a:gd name="connsiteY40" fmla="*/ 34362 h 42162"/>
                <a:gd name="connsiteX0" fmla="*/ 34145 w 67308"/>
                <a:gd name="connsiteY0" fmla="*/ 35071 h 42871"/>
                <a:gd name="connsiteX1" fmla="*/ 23125 w 67308"/>
                <a:gd name="connsiteY1" fmla="*/ 42722 h 42871"/>
                <a:gd name="connsiteX2" fmla="*/ 20557 w 67308"/>
                <a:gd name="connsiteY2" fmla="*/ 40083 h 42871"/>
                <a:gd name="connsiteX3" fmla="*/ 19400 w 67308"/>
                <a:gd name="connsiteY3" fmla="*/ 35701 h 42871"/>
                <a:gd name="connsiteX4" fmla="*/ 11302 w 67308"/>
                <a:gd name="connsiteY4" fmla="*/ 31689 h 42871"/>
                <a:gd name="connsiteX5" fmla="*/ 3791 w 67308"/>
                <a:gd name="connsiteY5" fmla="*/ 27073 h 42871"/>
                <a:gd name="connsiteX6" fmla="*/ 4413 w 67308"/>
                <a:gd name="connsiteY6" fmla="*/ 21813 h 42871"/>
                <a:gd name="connsiteX7" fmla="*/ 63 w 67308"/>
                <a:gd name="connsiteY7" fmla="*/ 8724 h 42871"/>
                <a:gd name="connsiteX8" fmla="*/ 8244 w 67308"/>
                <a:gd name="connsiteY8" fmla="*/ 8122 h 42871"/>
                <a:gd name="connsiteX9" fmla="*/ 10998 w 67308"/>
                <a:gd name="connsiteY9" fmla="*/ 7350 h 42871"/>
                <a:gd name="connsiteX10" fmla="*/ 13705 w 67308"/>
                <a:gd name="connsiteY10" fmla="*/ 13 h 42871"/>
                <a:gd name="connsiteX11" fmla="*/ 16659 w 67308"/>
                <a:gd name="connsiteY11" fmla="*/ 8548 h 42871"/>
                <a:gd name="connsiteX12" fmla="*/ 20565 w 67308"/>
                <a:gd name="connsiteY12" fmla="*/ 6272 h 42871"/>
                <a:gd name="connsiteX13" fmla="*/ 24752 w 67308"/>
                <a:gd name="connsiteY13" fmla="*/ 5874 h 42871"/>
                <a:gd name="connsiteX14" fmla="*/ 27834 w 67308"/>
                <a:gd name="connsiteY14" fmla="*/ 6289 h 42871"/>
                <a:gd name="connsiteX15" fmla="*/ 30434 w 67308"/>
                <a:gd name="connsiteY15" fmla="*/ 6693 h 42871"/>
                <a:gd name="connsiteX16" fmla="*/ 36784 w 67308"/>
                <a:gd name="connsiteY16" fmla="*/ 5223 h 42871"/>
                <a:gd name="connsiteX17" fmla="*/ 40735 w 67308"/>
                <a:gd name="connsiteY17" fmla="*/ 3961 h 42871"/>
                <a:gd name="connsiteX18" fmla="*/ 45439 w 67308"/>
                <a:gd name="connsiteY18" fmla="*/ 1756 h 42871"/>
                <a:gd name="connsiteX19" fmla="*/ 53205 w 67308"/>
                <a:gd name="connsiteY19" fmla="*/ 3926 h 42871"/>
                <a:gd name="connsiteX20" fmla="*/ 55126 w 67308"/>
                <a:gd name="connsiteY20" fmla="*/ 2652 h 42871"/>
                <a:gd name="connsiteX21" fmla="*/ 58130 w 67308"/>
                <a:gd name="connsiteY21" fmla="*/ 717 h 42871"/>
                <a:gd name="connsiteX22" fmla="*/ 56744 w 67308"/>
                <a:gd name="connsiteY22" fmla="*/ 3665 h 42871"/>
                <a:gd name="connsiteX23" fmla="*/ 57361 w 67308"/>
                <a:gd name="connsiteY23" fmla="*/ 4925 h 42871"/>
                <a:gd name="connsiteX24" fmla="*/ 58680 w 67308"/>
                <a:gd name="connsiteY24" fmla="*/ 8080 h 42871"/>
                <a:gd name="connsiteX25" fmla="*/ 62321 w 67308"/>
                <a:gd name="connsiteY25" fmla="*/ 8350 h 42871"/>
                <a:gd name="connsiteX26" fmla="*/ 63676 w 67308"/>
                <a:gd name="connsiteY26" fmla="*/ 11545 h 42871"/>
                <a:gd name="connsiteX27" fmla="*/ 62404 w 67308"/>
                <a:gd name="connsiteY27" fmla="*/ 12655 h 42871"/>
                <a:gd name="connsiteX28" fmla="*/ 67256 w 67308"/>
                <a:gd name="connsiteY28" fmla="*/ 14351 h 42871"/>
                <a:gd name="connsiteX29" fmla="*/ 61432 w 67308"/>
                <a:gd name="connsiteY29" fmla="*/ 15342 h 42871"/>
                <a:gd name="connsiteX30" fmla="*/ 60100 w 67308"/>
                <a:gd name="connsiteY30" fmla="*/ 18318 h 42871"/>
                <a:gd name="connsiteX31" fmla="*/ 61711 w 67308"/>
                <a:gd name="connsiteY31" fmla="*/ 24208 h 42871"/>
                <a:gd name="connsiteX32" fmla="*/ 58823 w 67308"/>
                <a:gd name="connsiteY32" fmla="*/ 24577 h 42871"/>
                <a:gd name="connsiteX33" fmla="*/ 55623 w 67308"/>
                <a:gd name="connsiteY33" fmla="*/ 27576 h 42871"/>
                <a:gd name="connsiteX34" fmla="*/ 56244 w 67308"/>
                <a:gd name="connsiteY34" fmla="*/ 32579 h 42871"/>
                <a:gd name="connsiteX35" fmla="*/ 46186 w 67308"/>
                <a:gd name="connsiteY35" fmla="*/ 34263 h 42871"/>
                <a:gd name="connsiteX36" fmla="*/ 43303 w 67308"/>
                <a:gd name="connsiteY36" fmla="*/ 33839 h 42871"/>
                <a:gd name="connsiteX37" fmla="*/ 42111 w 67308"/>
                <a:gd name="connsiteY37" fmla="*/ 34608 h 42871"/>
                <a:gd name="connsiteX38" fmla="*/ 41258 w 67308"/>
                <a:gd name="connsiteY38" fmla="*/ 36489 h 42871"/>
                <a:gd name="connsiteX39" fmla="*/ 36942 w 67308"/>
                <a:gd name="connsiteY39" fmla="*/ 34976 h 42871"/>
                <a:gd name="connsiteX40" fmla="*/ 34145 w 67308"/>
                <a:gd name="connsiteY40" fmla="*/ 35071 h 42871"/>
                <a:gd name="connsiteX0" fmla="*/ 34145 w 67308"/>
                <a:gd name="connsiteY0" fmla="*/ 35071 h 42871"/>
                <a:gd name="connsiteX1" fmla="*/ 23125 w 67308"/>
                <a:gd name="connsiteY1" fmla="*/ 42722 h 42871"/>
                <a:gd name="connsiteX2" fmla="*/ 20557 w 67308"/>
                <a:gd name="connsiteY2" fmla="*/ 40083 h 42871"/>
                <a:gd name="connsiteX3" fmla="*/ 19400 w 67308"/>
                <a:gd name="connsiteY3" fmla="*/ 35701 h 42871"/>
                <a:gd name="connsiteX4" fmla="*/ 11302 w 67308"/>
                <a:gd name="connsiteY4" fmla="*/ 31689 h 42871"/>
                <a:gd name="connsiteX5" fmla="*/ 3791 w 67308"/>
                <a:gd name="connsiteY5" fmla="*/ 27073 h 42871"/>
                <a:gd name="connsiteX6" fmla="*/ 4413 w 67308"/>
                <a:gd name="connsiteY6" fmla="*/ 21813 h 42871"/>
                <a:gd name="connsiteX7" fmla="*/ 63 w 67308"/>
                <a:gd name="connsiteY7" fmla="*/ 8724 h 42871"/>
                <a:gd name="connsiteX8" fmla="*/ 8244 w 67308"/>
                <a:gd name="connsiteY8" fmla="*/ 8122 h 42871"/>
                <a:gd name="connsiteX9" fmla="*/ 10998 w 67308"/>
                <a:gd name="connsiteY9" fmla="*/ 7350 h 42871"/>
                <a:gd name="connsiteX10" fmla="*/ 13705 w 67308"/>
                <a:gd name="connsiteY10" fmla="*/ 13 h 42871"/>
                <a:gd name="connsiteX11" fmla="*/ 19967 w 67308"/>
                <a:gd name="connsiteY11" fmla="*/ 2612 h 42871"/>
                <a:gd name="connsiteX12" fmla="*/ 20565 w 67308"/>
                <a:gd name="connsiteY12" fmla="*/ 6272 h 42871"/>
                <a:gd name="connsiteX13" fmla="*/ 24752 w 67308"/>
                <a:gd name="connsiteY13" fmla="*/ 5874 h 42871"/>
                <a:gd name="connsiteX14" fmla="*/ 27834 w 67308"/>
                <a:gd name="connsiteY14" fmla="*/ 6289 h 42871"/>
                <a:gd name="connsiteX15" fmla="*/ 30434 w 67308"/>
                <a:gd name="connsiteY15" fmla="*/ 6693 h 42871"/>
                <a:gd name="connsiteX16" fmla="*/ 36784 w 67308"/>
                <a:gd name="connsiteY16" fmla="*/ 5223 h 42871"/>
                <a:gd name="connsiteX17" fmla="*/ 40735 w 67308"/>
                <a:gd name="connsiteY17" fmla="*/ 3961 h 42871"/>
                <a:gd name="connsiteX18" fmla="*/ 45439 w 67308"/>
                <a:gd name="connsiteY18" fmla="*/ 1756 h 42871"/>
                <a:gd name="connsiteX19" fmla="*/ 53205 w 67308"/>
                <a:gd name="connsiteY19" fmla="*/ 3926 h 42871"/>
                <a:gd name="connsiteX20" fmla="*/ 55126 w 67308"/>
                <a:gd name="connsiteY20" fmla="*/ 2652 h 42871"/>
                <a:gd name="connsiteX21" fmla="*/ 58130 w 67308"/>
                <a:gd name="connsiteY21" fmla="*/ 717 h 42871"/>
                <a:gd name="connsiteX22" fmla="*/ 56744 w 67308"/>
                <a:gd name="connsiteY22" fmla="*/ 3665 h 42871"/>
                <a:gd name="connsiteX23" fmla="*/ 57361 w 67308"/>
                <a:gd name="connsiteY23" fmla="*/ 4925 h 42871"/>
                <a:gd name="connsiteX24" fmla="*/ 58680 w 67308"/>
                <a:gd name="connsiteY24" fmla="*/ 8080 h 42871"/>
                <a:gd name="connsiteX25" fmla="*/ 62321 w 67308"/>
                <a:gd name="connsiteY25" fmla="*/ 8350 h 42871"/>
                <a:gd name="connsiteX26" fmla="*/ 63676 w 67308"/>
                <a:gd name="connsiteY26" fmla="*/ 11545 h 42871"/>
                <a:gd name="connsiteX27" fmla="*/ 62404 w 67308"/>
                <a:gd name="connsiteY27" fmla="*/ 12655 h 42871"/>
                <a:gd name="connsiteX28" fmla="*/ 67256 w 67308"/>
                <a:gd name="connsiteY28" fmla="*/ 14351 h 42871"/>
                <a:gd name="connsiteX29" fmla="*/ 61432 w 67308"/>
                <a:gd name="connsiteY29" fmla="*/ 15342 h 42871"/>
                <a:gd name="connsiteX30" fmla="*/ 60100 w 67308"/>
                <a:gd name="connsiteY30" fmla="*/ 18318 h 42871"/>
                <a:gd name="connsiteX31" fmla="*/ 61711 w 67308"/>
                <a:gd name="connsiteY31" fmla="*/ 24208 h 42871"/>
                <a:gd name="connsiteX32" fmla="*/ 58823 w 67308"/>
                <a:gd name="connsiteY32" fmla="*/ 24577 h 42871"/>
                <a:gd name="connsiteX33" fmla="*/ 55623 w 67308"/>
                <a:gd name="connsiteY33" fmla="*/ 27576 h 42871"/>
                <a:gd name="connsiteX34" fmla="*/ 56244 w 67308"/>
                <a:gd name="connsiteY34" fmla="*/ 32579 h 42871"/>
                <a:gd name="connsiteX35" fmla="*/ 46186 w 67308"/>
                <a:gd name="connsiteY35" fmla="*/ 34263 h 42871"/>
                <a:gd name="connsiteX36" fmla="*/ 43303 w 67308"/>
                <a:gd name="connsiteY36" fmla="*/ 33839 h 42871"/>
                <a:gd name="connsiteX37" fmla="*/ 42111 w 67308"/>
                <a:gd name="connsiteY37" fmla="*/ 34608 h 42871"/>
                <a:gd name="connsiteX38" fmla="*/ 41258 w 67308"/>
                <a:gd name="connsiteY38" fmla="*/ 36489 h 42871"/>
                <a:gd name="connsiteX39" fmla="*/ 36942 w 67308"/>
                <a:gd name="connsiteY39" fmla="*/ 34976 h 42871"/>
                <a:gd name="connsiteX40" fmla="*/ 34145 w 67308"/>
                <a:gd name="connsiteY40" fmla="*/ 35071 h 42871"/>
                <a:gd name="connsiteX0" fmla="*/ 34145 w 67308"/>
                <a:gd name="connsiteY0" fmla="*/ 35182 h 42982"/>
                <a:gd name="connsiteX1" fmla="*/ 23125 w 67308"/>
                <a:gd name="connsiteY1" fmla="*/ 42833 h 42982"/>
                <a:gd name="connsiteX2" fmla="*/ 20557 w 67308"/>
                <a:gd name="connsiteY2" fmla="*/ 40194 h 42982"/>
                <a:gd name="connsiteX3" fmla="*/ 19400 w 67308"/>
                <a:gd name="connsiteY3" fmla="*/ 35812 h 42982"/>
                <a:gd name="connsiteX4" fmla="*/ 11302 w 67308"/>
                <a:gd name="connsiteY4" fmla="*/ 31800 h 42982"/>
                <a:gd name="connsiteX5" fmla="*/ 3791 w 67308"/>
                <a:gd name="connsiteY5" fmla="*/ 27184 h 42982"/>
                <a:gd name="connsiteX6" fmla="*/ 4413 w 67308"/>
                <a:gd name="connsiteY6" fmla="*/ 21924 h 42982"/>
                <a:gd name="connsiteX7" fmla="*/ 63 w 67308"/>
                <a:gd name="connsiteY7" fmla="*/ 8835 h 42982"/>
                <a:gd name="connsiteX8" fmla="*/ 8244 w 67308"/>
                <a:gd name="connsiteY8" fmla="*/ 8233 h 42982"/>
                <a:gd name="connsiteX9" fmla="*/ 10998 w 67308"/>
                <a:gd name="connsiteY9" fmla="*/ 7461 h 42982"/>
                <a:gd name="connsiteX10" fmla="*/ 13705 w 67308"/>
                <a:gd name="connsiteY10" fmla="*/ 124 h 42982"/>
                <a:gd name="connsiteX11" fmla="*/ 19967 w 67308"/>
                <a:gd name="connsiteY11" fmla="*/ 2723 h 42982"/>
                <a:gd name="connsiteX12" fmla="*/ 26189 w 67308"/>
                <a:gd name="connsiteY12" fmla="*/ 51 h 42982"/>
                <a:gd name="connsiteX13" fmla="*/ 24752 w 67308"/>
                <a:gd name="connsiteY13" fmla="*/ 5985 h 42982"/>
                <a:gd name="connsiteX14" fmla="*/ 27834 w 67308"/>
                <a:gd name="connsiteY14" fmla="*/ 6400 h 42982"/>
                <a:gd name="connsiteX15" fmla="*/ 30434 w 67308"/>
                <a:gd name="connsiteY15" fmla="*/ 6804 h 42982"/>
                <a:gd name="connsiteX16" fmla="*/ 36784 w 67308"/>
                <a:gd name="connsiteY16" fmla="*/ 5334 h 42982"/>
                <a:gd name="connsiteX17" fmla="*/ 40735 w 67308"/>
                <a:gd name="connsiteY17" fmla="*/ 4072 h 42982"/>
                <a:gd name="connsiteX18" fmla="*/ 45439 w 67308"/>
                <a:gd name="connsiteY18" fmla="*/ 1867 h 42982"/>
                <a:gd name="connsiteX19" fmla="*/ 53205 w 67308"/>
                <a:gd name="connsiteY19" fmla="*/ 4037 h 42982"/>
                <a:gd name="connsiteX20" fmla="*/ 55126 w 67308"/>
                <a:gd name="connsiteY20" fmla="*/ 2763 h 42982"/>
                <a:gd name="connsiteX21" fmla="*/ 58130 w 67308"/>
                <a:gd name="connsiteY21" fmla="*/ 828 h 42982"/>
                <a:gd name="connsiteX22" fmla="*/ 56744 w 67308"/>
                <a:gd name="connsiteY22" fmla="*/ 3776 h 42982"/>
                <a:gd name="connsiteX23" fmla="*/ 57361 w 67308"/>
                <a:gd name="connsiteY23" fmla="*/ 5036 h 42982"/>
                <a:gd name="connsiteX24" fmla="*/ 58680 w 67308"/>
                <a:gd name="connsiteY24" fmla="*/ 8191 h 42982"/>
                <a:gd name="connsiteX25" fmla="*/ 62321 w 67308"/>
                <a:gd name="connsiteY25" fmla="*/ 8461 h 42982"/>
                <a:gd name="connsiteX26" fmla="*/ 63676 w 67308"/>
                <a:gd name="connsiteY26" fmla="*/ 11656 h 42982"/>
                <a:gd name="connsiteX27" fmla="*/ 62404 w 67308"/>
                <a:gd name="connsiteY27" fmla="*/ 12766 h 42982"/>
                <a:gd name="connsiteX28" fmla="*/ 67256 w 67308"/>
                <a:gd name="connsiteY28" fmla="*/ 14462 h 42982"/>
                <a:gd name="connsiteX29" fmla="*/ 61432 w 67308"/>
                <a:gd name="connsiteY29" fmla="*/ 15453 h 42982"/>
                <a:gd name="connsiteX30" fmla="*/ 60100 w 67308"/>
                <a:gd name="connsiteY30" fmla="*/ 18429 h 42982"/>
                <a:gd name="connsiteX31" fmla="*/ 61711 w 67308"/>
                <a:gd name="connsiteY31" fmla="*/ 24319 h 42982"/>
                <a:gd name="connsiteX32" fmla="*/ 58823 w 67308"/>
                <a:gd name="connsiteY32" fmla="*/ 24688 h 42982"/>
                <a:gd name="connsiteX33" fmla="*/ 55623 w 67308"/>
                <a:gd name="connsiteY33" fmla="*/ 27687 h 42982"/>
                <a:gd name="connsiteX34" fmla="*/ 56244 w 67308"/>
                <a:gd name="connsiteY34" fmla="*/ 32690 h 42982"/>
                <a:gd name="connsiteX35" fmla="*/ 46186 w 67308"/>
                <a:gd name="connsiteY35" fmla="*/ 34374 h 42982"/>
                <a:gd name="connsiteX36" fmla="*/ 43303 w 67308"/>
                <a:gd name="connsiteY36" fmla="*/ 33950 h 42982"/>
                <a:gd name="connsiteX37" fmla="*/ 42111 w 67308"/>
                <a:gd name="connsiteY37" fmla="*/ 34719 h 42982"/>
                <a:gd name="connsiteX38" fmla="*/ 41258 w 67308"/>
                <a:gd name="connsiteY38" fmla="*/ 36600 h 42982"/>
                <a:gd name="connsiteX39" fmla="*/ 36942 w 67308"/>
                <a:gd name="connsiteY39" fmla="*/ 35087 h 42982"/>
                <a:gd name="connsiteX40" fmla="*/ 34145 w 67308"/>
                <a:gd name="connsiteY40" fmla="*/ 35182 h 42982"/>
                <a:gd name="connsiteX0" fmla="*/ 34145 w 67308"/>
                <a:gd name="connsiteY0" fmla="*/ 35195 h 42995"/>
                <a:gd name="connsiteX1" fmla="*/ 23125 w 67308"/>
                <a:gd name="connsiteY1" fmla="*/ 42846 h 42995"/>
                <a:gd name="connsiteX2" fmla="*/ 20557 w 67308"/>
                <a:gd name="connsiteY2" fmla="*/ 40207 h 42995"/>
                <a:gd name="connsiteX3" fmla="*/ 19400 w 67308"/>
                <a:gd name="connsiteY3" fmla="*/ 35825 h 42995"/>
                <a:gd name="connsiteX4" fmla="*/ 11302 w 67308"/>
                <a:gd name="connsiteY4" fmla="*/ 31813 h 42995"/>
                <a:gd name="connsiteX5" fmla="*/ 3791 w 67308"/>
                <a:gd name="connsiteY5" fmla="*/ 27197 h 42995"/>
                <a:gd name="connsiteX6" fmla="*/ 4413 w 67308"/>
                <a:gd name="connsiteY6" fmla="*/ 21937 h 42995"/>
                <a:gd name="connsiteX7" fmla="*/ 63 w 67308"/>
                <a:gd name="connsiteY7" fmla="*/ 8848 h 42995"/>
                <a:gd name="connsiteX8" fmla="*/ 8244 w 67308"/>
                <a:gd name="connsiteY8" fmla="*/ 8246 h 42995"/>
                <a:gd name="connsiteX9" fmla="*/ 10998 w 67308"/>
                <a:gd name="connsiteY9" fmla="*/ 7474 h 42995"/>
                <a:gd name="connsiteX10" fmla="*/ 13705 w 67308"/>
                <a:gd name="connsiteY10" fmla="*/ 137 h 42995"/>
                <a:gd name="connsiteX11" fmla="*/ 19967 w 67308"/>
                <a:gd name="connsiteY11" fmla="*/ 2736 h 42995"/>
                <a:gd name="connsiteX12" fmla="*/ 26189 w 67308"/>
                <a:gd name="connsiteY12" fmla="*/ 64 h 42995"/>
                <a:gd name="connsiteX13" fmla="*/ 27834 w 67308"/>
                <a:gd name="connsiteY13" fmla="*/ 6413 h 42995"/>
                <a:gd name="connsiteX14" fmla="*/ 30434 w 67308"/>
                <a:gd name="connsiteY14" fmla="*/ 6817 h 42995"/>
                <a:gd name="connsiteX15" fmla="*/ 36784 w 67308"/>
                <a:gd name="connsiteY15" fmla="*/ 5347 h 42995"/>
                <a:gd name="connsiteX16" fmla="*/ 40735 w 67308"/>
                <a:gd name="connsiteY16" fmla="*/ 4085 h 42995"/>
                <a:gd name="connsiteX17" fmla="*/ 45439 w 67308"/>
                <a:gd name="connsiteY17" fmla="*/ 1880 h 42995"/>
                <a:gd name="connsiteX18" fmla="*/ 53205 w 67308"/>
                <a:gd name="connsiteY18" fmla="*/ 4050 h 42995"/>
                <a:gd name="connsiteX19" fmla="*/ 55126 w 67308"/>
                <a:gd name="connsiteY19" fmla="*/ 2776 h 42995"/>
                <a:gd name="connsiteX20" fmla="*/ 58130 w 67308"/>
                <a:gd name="connsiteY20" fmla="*/ 841 h 42995"/>
                <a:gd name="connsiteX21" fmla="*/ 56744 w 67308"/>
                <a:gd name="connsiteY21" fmla="*/ 3789 h 42995"/>
                <a:gd name="connsiteX22" fmla="*/ 57361 w 67308"/>
                <a:gd name="connsiteY22" fmla="*/ 5049 h 42995"/>
                <a:gd name="connsiteX23" fmla="*/ 58680 w 67308"/>
                <a:gd name="connsiteY23" fmla="*/ 8204 h 42995"/>
                <a:gd name="connsiteX24" fmla="*/ 62321 w 67308"/>
                <a:gd name="connsiteY24" fmla="*/ 8474 h 42995"/>
                <a:gd name="connsiteX25" fmla="*/ 63676 w 67308"/>
                <a:gd name="connsiteY25" fmla="*/ 11669 h 42995"/>
                <a:gd name="connsiteX26" fmla="*/ 62404 w 67308"/>
                <a:gd name="connsiteY26" fmla="*/ 12779 h 42995"/>
                <a:gd name="connsiteX27" fmla="*/ 67256 w 67308"/>
                <a:gd name="connsiteY27" fmla="*/ 14475 h 42995"/>
                <a:gd name="connsiteX28" fmla="*/ 61432 w 67308"/>
                <a:gd name="connsiteY28" fmla="*/ 15466 h 42995"/>
                <a:gd name="connsiteX29" fmla="*/ 60100 w 67308"/>
                <a:gd name="connsiteY29" fmla="*/ 18442 h 42995"/>
                <a:gd name="connsiteX30" fmla="*/ 61711 w 67308"/>
                <a:gd name="connsiteY30" fmla="*/ 24332 h 42995"/>
                <a:gd name="connsiteX31" fmla="*/ 58823 w 67308"/>
                <a:gd name="connsiteY31" fmla="*/ 24701 h 42995"/>
                <a:gd name="connsiteX32" fmla="*/ 55623 w 67308"/>
                <a:gd name="connsiteY32" fmla="*/ 27700 h 42995"/>
                <a:gd name="connsiteX33" fmla="*/ 56244 w 67308"/>
                <a:gd name="connsiteY33" fmla="*/ 32703 h 42995"/>
                <a:gd name="connsiteX34" fmla="*/ 46186 w 67308"/>
                <a:gd name="connsiteY34" fmla="*/ 34387 h 42995"/>
                <a:gd name="connsiteX35" fmla="*/ 43303 w 67308"/>
                <a:gd name="connsiteY35" fmla="*/ 33963 h 42995"/>
                <a:gd name="connsiteX36" fmla="*/ 42111 w 67308"/>
                <a:gd name="connsiteY36" fmla="*/ 34732 h 42995"/>
                <a:gd name="connsiteX37" fmla="*/ 41258 w 67308"/>
                <a:gd name="connsiteY37" fmla="*/ 36613 h 42995"/>
                <a:gd name="connsiteX38" fmla="*/ 36942 w 67308"/>
                <a:gd name="connsiteY38" fmla="*/ 35100 h 42995"/>
                <a:gd name="connsiteX39" fmla="*/ 34145 w 67308"/>
                <a:gd name="connsiteY39" fmla="*/ 35195 h 42995"/>
                <a:gd name="connsiteX0" fmla="*/ 34145 w 67308"/>
                <a:gd name="connsiteY0" fmla="*/ 35208 h 43008"/>
                <a:gd name="connsiteX1" fmla="*/ 23125 w 67308"/>
                <a:gd name="connsiteY1" fmla="*/ 42859 h 43008"/>
                <a:gd name="connsiteX2" fmla="*/ 20557 w 67308"/>
                <a:gd name="connsiteY2" fmla="*/ 40220 h 43008"/>
                <a:gd name="connsiteX3" fmla="*/ 19400 w 67308"/>
                <a:gd name="connsiteY3" fmla="*/ 35838 h 43008"/>
                <a:gd name="connsiteX4" fmla="*/ 11302 w 67308"/>
                <a:gd name="connsiteY4" fmla="*/ 31826 h 43008"/>
                <a:gd name="connsiteX5" fmla="*/ 3791 w 67308"/>
                <a:gd name="connsiteY5" fmla="*/ 27210 h 43008"/>
                <a:gd name="connsiteX6" fmla="*/ 4413 w 67308"/>
                <a:gd name="connsiteY6" fmla="*/ 21950 h 43008"/>
                <a:gd name="connsiteX7" fmla="*/ 63 w 67308"/>
                <a:gd name="connsiteY7" fmla="*/ 8861 h 43008"/>
                <a:gd name="connsiteX8" fmla="*/ 8244 w 67308"/>
                <a:gd name="connsiteY8" fmla="*/ 8259 h 43008"/>
                <a:gd name="connsiteX9" fmla="*/ 10998 w 67308"/>
                <a:gd name="connsiteY9" fmla="*/ 7487 h 43008"/>
                <a:gd name="connsiteX10" fmla="*/ 13705 w 67308"/>
                <a:gd name="connsiteY10" fmla="*/ 150 h 43008"/>
                <a:gd name="connsiteX11" fmla="*/ 19967 w 67308"/>
                <a:gd name="connsiteY11" fmla="*/ 2749 h 43008"/>
                <a:gd name="connsiteX12" fmla="*/ 26189 w 67308"/>
                <a:gd name="connsiteY12" fmla="*/ 77 h 43008"/>
                <a:gd name="connsiteX13" fmla="*/ 30434 w 67308"/>
                <a:gd name="connsiteY13" fmla="*/ 6830 h 43008"/>
                <a:gd name="connsiteX14" fmla="*/ 36784 w 67308"/>
                <a:gd name="connsiteY14" fmla="*/ 5360 h 43008"/>
                <a:gd name="connsiteX15" fmla="*/ 40735 w 67308"/>
                <a:gd name="connsiteY15" fmla="*/ 4098 h 43008"/>
                <a:gd name="connsiteX16" fmla="*/ 45439 w 67308"/>
                <a:gd name="connsiteY16" fmla="*/ 1893 h 43008"/>
                <a:gd name="connsiteX17" fmla="*/ 53205 w 67308"/>
                <a:gd name="connsiteY17" fmla="*/ 4063 h 43008"/>
                <a:gd name="connsiteX18" fmla="*/ 55126 w 67308"/>
                <a:gd name="connsiteY18" fmla="*/ 2789 h 43008"/>
                <a:gd name="connsiteX19" fmla="*/ 58130 w 67308"/>
                <a:gd name="connsiteY19" fmla="*/ 854 h 43008"/>
                <a:gd name="connsiteX20" fmla="*/ 56744 w 67308"/>
                <a:gd name="connsiteY20" fmla="*/ 3802 h 43008"/>
                <a:gd name="connsiteX21" fmla="*/ 57361 w 67308"/>
                <a:gd name="connsiteY21" fmla="*/ 5062 h 43008"/>
                <a:gd name="connsiteX22" fmla="*/ 58680 w 67308"/>
                <a:gd name="connsiteY22" fmla="*/ 8217 h 43008"/>
                <a:gd name="connsiteX23" fmla="*/ 62321 w 67308"/>
                <a:gd name="connsiteY23" fmla="*/ 8487 h 43008"/>
                <a:gd name="connsiteX24" fmla="*/ 63676 w 67308"/>
                <a:gd name="connsiteY24" fmla="*/ 11682 h 43008"/>
                <a:gd name="connsiteX25" fmla="*/ 62404 w 67308"/>
                <a:gd name="connsiteY25" fmla="*/ 12792 h 43008"/>
                <a:gd name="connsiteX26" fmla="*/ 67256 w 67308"/>
                <a:gd name="connsiteY26" fmla="*/ 14488 h 43008"/>
                <a:gd name="connsiteX27" fmla="*/ 61432 w 67308"/>
                <a:gd name="connsiteY27" fmla="*/ 15479 h 43008"/>
                <a:gd name="connsiteX28" fmla="*/ 60100 w 67308"/>
                <a:gd name="connsiteY28" fmla="*/ 18455 h 43008"/>
                <a:gd name="connsiteX29" fmla="*/ 61711 w 67308"/>
                <a:gd name="connsiteY29" fmla="*/ 24345 h 43008"/>
                <a:gd name="connsiteX30" fmla="*/ 58823 w 67308"/>
                <a:gd name="connsiteY30" fmla="*/ 24714 h 43008"/>
                <a:gd name="connsiteX31" fmla="*/ 55623 w 67308"/>
                <a:gd name="connsiteY31" fmla="*/ 27713 h 43008"/>
                <a:gd name="connsiteX32" fmla="*/ 56244 w 67308"/>
                <a:gd name="connsiteY32" fmla="*/ 32716 h 43008"/>
                <a:gd name="connsiteX33" fmla="*/ 46186 w 67308"/>
                <a:gd name="connsiteY33" fmla="*/ 34400 h 43008"/>
                <a:gd name="connsiteX34" fmla="*/ 43303 w 67308"/>
                <a:gd name="connsiteY34" fmla="*/ 33976 h 43008"/>
                <a:gd name="connsiteX35" fmla="*/ 42111 w 67308"/>
                <a:gd name="connsiteY35" fmla="*/ 34745 h 43008"/>
                <a:gd name="connsiteX36" fmla="*/ 41258 w 67308"/>
                <a:gd name="connsiteY36" fmla="*/ 36626 h 43008"/>
                <a:gd name="connsiteX37" fmla="*/ 36942 w 67308"/>
                <a:gd name="connsiteY37" fmla="*/ 35113 h 43008"/>
                <a:gd name="connsiteX38" fmla="*/ 34145 w 67308"/>
                <a:gd name="connsiteY38" fmla="*/ 35208 h 43008"/>
                <a:gd name="connsiteX0" fmla="*/ 34145 w 67308"/>
                <a:gd name="connsiteY0" fmla="*/ 35166 h 42966"/>
                <a:gd name="connsiteX1" fmla="*/ 23125 w 67308"/>
                <a:gd name="connsiteY1" fmla="*/ 42817 h 42966"/>
                <a:gd name="connsiteX2" fmla="*/ 20557 w 67308"/>
                <a:gd name="connsiteY2" fmla="*/ 40178 h 42966"/>
                <a:gd name="connsiteX3" fmla="*/ 19400 w 67308"/>
                <a:gd name="connsiteY3" fmla="*/ 35796 h 42966"/>
                <a:gd name="connsiteX4" fmla="*/ 11302 w 67308"/>
                <a:gd name="connsiteY4" fmla="*/ 31784 h 42966"/>
                <a:gd name="connsiteX5" fmla="*/ 3791 w 67308"/>
                <a:gd name="connsiteY5" fmla="*/ 27168 h 42966"/>
                <a:gd name="connsiteX6" fmla="*/ 4413 w 67308"/>
                <a:gd name="connsiteY6" fmla="*/ 21908 h 42966"/>
                <a:gd name="connsiteX7" fmla="*/ 63 w 67308"/>
                <a:gd name="connsiteY7" fmla="*/ 8819 h 42966"/>
                <a:gd name="connsiteX8" fmla="*/ 8244 w 67308"/>
                <a:gd name="connsiteY8" fmla="*/ 8217 h 42966"/>
                <a:gd name="connsiteX9" fmla="*/ 10998 w 67308"/>
                <a:gd name="connsiteY9" fmla="*/ 7445 h 42966"/>
                <a:gd name="connsiteX10" fmla="*/ 13705 w 67308"/>
                <a:gd name="connsiteY10" fmla="*/ 108 h 42966"/>
                <a:gd name="connsiteX11" fmla="*/ 19967 w 67308"/>
                <a:gd name="connsiteY11" fmla="*/ 2707 h 42966"/>
                <a:gd name="connsiteX12" fmla="*/ 26189 w 67308"/>
                <a:gd name="connsiteY12" fmla="*/ 35 h 42966"/>
                <a:gd name="connsiteX13" fmla="*/ 36784 w 67308"/>
                <a:gd name="connsiteY13" fmla="*/ 5318 h 42966"/>
                <a:gd name="connsiteX14" fmla="*/ 40735 w 67308"/>
                <a:gd name="connsiteY14" fmla="*/ 4056 h 42966"/>
                <a:gd name="connsiteX15" fmla="*/ 45439 w 67308"/>
                <a:gd name="connsiteY15" fmla="*/ 1851 h 42966"/>
                <a:gd name="connsiteX16" fmla="*/ 53205 w 67308"/>
                <a:gd name="connsiteY16" fmla="*/ 4021 h 42966"/>
                <a:gd name="connsiteX17" fmla="*/ 55126 w 67308"/>
                <a:gd name="connsiteY17" fmla="*/ 2747 h 42966"/>
                <a:gd name="connsiteX18" fmla="*/ 58130 w 67308"/>
                <a:gd name="connsiteY18" fmla="*/ 812 h 42966"/>
                <a:gd name="connsiteX19" fmla="*/ 56744 w 67308"/>
                <a:gd name="connsiteY19" fmla="*/ 3760 h 42966"/>
                <a:gd name="connsiteX20" fmla="*/ 57361 w 67308"/>
                <a:gd name="connsiteY20" fmla="*/ 5020 h 42966"/>
                <a:gd name="connsiteX21" fmla="*/ 58680 w 67308"/>
                <a:gd name="connsiteY21" fmla="*/ 8175 h 42966"/>
                <a:gd name="connsiteX22" fmla="*/ 62321 w 67308"/>
                <a:gd name="connsiteY22" fmla="*/ 8445 h 42966"/>
                <a:gd name="connsiteX23" fmla="*/ 63676 w 67308"/>
                <a:gd name="connsiteY23" fmla="*/ 11640 h 42966"/>
                <a:gd name="connsiteX24" fmla="*/ 62404 w 67308"/>
                <a:gd name="connsiteY24" fmla="*/ 12750 h 42966"/>
                <a:gd name="connsiteX25" fmla="*/ 67256 w 67308"/>
                <a:gd name="connsiteY25" fmla="*/ 14446 h 42966"/>
                <a:gd name="connsiteX26" fmla="*/ 61432 w 67308"/>
                <a:gd name="connsiteY26" fmla="*/ 15437 h 42966"/>
                <a:gd name="connsiteX27" fmla="*/ 60100 w 67308"/>
                <a:gd name="connsiteY27" fmla="*/ 18413 h 42966"/>
                <a:gd name="connsiteX28" fmla="*/ 61711 w 67308"/>
                <a:gd name="connsiteY28" fmla="*/ 24303 h 42966"/>
                <a:gd name="connsiteX29" fmla="*/ 58823 w 67308"/>
                <a:gd name="connsiteY29" fmla="*/ 24672 h 42966"/>
                <a:gd name="connsiteX30" fmla="*/ 55623 w 67308"/>
                <a:gd name="connsiteY30" fmla="*/ 27671 h 42966"/>
                <a:gd name="connsiteX31" fmla="*/ 56244 w 67308"/>
                <a:gd name="connsiteY31" fmla="*/ 32674 h 42966"/>
                <a:gd name="connsiteX32" fmla="*/ 46186 w 67308"/>
                <a:gd name="connsiteY32" fmla="*/ 34358 h 42966"/>
                <a:gd name="connsiteX33" fmla="*/ 43303 w 67308"/>
                <a:gd name="connsiteY33" fmla="*/ 33934 h 42966"/>
                <a:gd name="connsiteX34" fmla="*/ 42111 w 67308"/>
                <a:gd name="connsiteY34" fmla="*/ 34703 h 42966"/>
                <a:gd name="connsiteX35" fmla="*/ 41258 w 67308"/>
                <a:gd name="connsiteY35" fmla="*/ 36584 h 42966"/>
                <a:gd name="connsiteX36" fmla="*/ 36942 w 67308"/>
                <a:gd name="connsiteY36" fmla="*/ 35071 h 42966"/>
                <a:gd name="connsiteX37" fmla="*/ 34145 w 67308"/>
                <a:gd name="connsiteY37" fmla="*/ 35166 h 42966"/>
                <a:gd name="connsiteX0" fmla="*/ 34145 w 67308"/>
                <a:gd name="connsiteY0" fmla="*/ 35636 h 43436"/>
                <a:gd name="connsiteX1" fmla="*/ 23125 w 67308"/>
                <a:gd name="connsiteY1" fmla="*/ 43287 h 43436"/>
                <a:gd name="connsiteX2" fmla="*/ 20557 w 67308"/>
                <a:gd name="connsiteY2" fmla="*/ 40648 h 43436"/>
                <a:gd name="connsiteX3" fmla="*/ 19400 w 67308"/>
                <a:gd name="connsiteY3" fmla="*/ 36266 h 43436"/>
                <a:gd name="connsiteX4" fmla="*/ 11302 w 67308"/>
                <a:gd name="connsiteY4" fmla="*/ 32254 h 43436"/>
                <a:gd name="connsiteX5" fmla="*/ 3791 w 67308"/>
                <a:gd name="connsiteY5" fmla="*/ 27638 h 43436"/>
                <a:gd name="connsiteX6" fmla="*/ 4413 w 67308"/>
                <a:gd name="connsiteY6" fmla="*/ 22378 h 43436"/>
                <a:gd name="connsiteX7" fmla="*/ 63 w 67308"/>
                <a:gd name="connsiteY7" fmla="*/ 9289 h 43436"/>
                <a:gd name="connsiteX8" fmla="*/ 8244 w 67308"/>
                <a:gd name="connsiteY8" fmla="*/ 8687 h 43436"/>
                <a:gd name="connsiteX9" fmla="*/ 10998 w 67308"/>
                <a:gd name="connsiteY9" fmla="*/ 7915 h 43436"/>
                <a:gd name="connsiteX10" fmla="*/ 13705 w 67308"/>
                <a:gd name="connsiteY10" fmla="*/ 578 h 43436"/>
                <a:gd name="connsiteX11" fmla="*/ 19967 w 67308"/>
                <a:gd name="connsiteY11" fmla="*/ 3177 h 43436"/>
                <a:gd name="connsiteX12" fmla="*/ 26189 w 67308"/>
                <a:gd name="connsiteY12" fmla="*/ 505 h 43436"/>
                <a:gd name="connsiteX13" fmla="*/ 28347 w 67308"/>
                <a:gd name="connsiteY13" fmla="*/ 379 h 43436"/>
                <a:gd name="connsiteX14" fmla="*/ 40735 w 67308"/>
                <a:gd name="connsiteY14" fmla="*/ 4526 h 43436"/>
                <a:gd name="connsiteX15" fmla="*/ 45439 w 67308"/>
                <a:gd name="connsiteY15" fmla="*/ 2321 h 43436"/>
                <a:gd name="connsiteX16" fmla="*/ 53205 w 67308"/>
                <a:gd name="connsiteY16" fmla="*/ 4491 h 43436"/>
                <a:gd name="connsiteX17" fmla="*/ 55126 w 67308"/>
                <a:gd name="connsiteY17" fmla="*/ 3217 h 43436"/>
                <a:gd name="connsiteX18" fmla="*/ 58130 w 67308"/>
                <a:gd name="connsiteY18" fmla="*/ 1282 h 43436"/>
                <a:gd name="connsiteX19" fmla="*/ 56744 w 67308"/>
                <a:gd name="connsiteY19" fmla="*/ 4230 h 43436"/>
                <a:gd name="connsiteX20" fmla="*/ 57361 w 67308"/>
                <a:gd name="connsiteY20" fmla="*/ 5490 h 43436"/>
                <a:gd name="connsiteX21" fmla="*/ 58680 w 67308"/>
                <a:gd name="connsiteY21" fmla="*/ 8645 h 43436"/>
                <a:gd name="connsiteX22" fmla="*/ 62321 w 67308"/>
                <a:gd name="connsiteY22" fmla="*/ 8915 h 43436"/>
                <a:gd name="connsiteX23" fmla="*/ 63676 w 67308"/>
                <a:gd name="connsiteY23" fmla="*/ 12110 h 43436"/>
                <a:gd name="connsiteX24" fmla="*/ 62404 w 67308"/>
                <a:gd name="connsiteY24" fmla="*/ 13220 h 43436"/>
                <a:gd name="connsiteX25" fmla="*/ 67256 w 67308"/>
                <a:gd name="connsiteY25" fmla="*/ 14916 h 43436"/>
                <a:gd name="connsiteX26" fmla="*/ 61432 w 67308"/>
                <a:gd name="connsiteY26" fmla="*/ 15907 h 43436"/>
                <a:gd name="connsiteX27" fmla="*/ 60100 w 67308"/>
                <a:gd name="connsiteY27" fmla="*/ 18883 h 43436"/>
                <a:gd name="connsiteX28" fmla="*/ 61711 w 67308"/>
                <a:gd name="connsiteY28" fmla="*/ 24773 h 43436"/>
                <a:gd name="connsiteX29" fmla="*/ 58823 w 67308"/>
                <a:gd name="connsiteY29" fmla="*/ 25142 h 43436"/>
                <a:gd name="connsiteX30" fmla="*/ 55623 w 67308"/>
                <a:gd name="connsiteY30" fmla="*/ 28141 h 43436"/>
                <a:gd name="connsiteX31" fmla="*/ 56244 w 67308"/>
                <a:gd name="connsiteY31" fmla="*/ 33144 h 43436"/>
                <a:gd name="connsiteX32" fmla="*/ 46186 w 67308"/>
                <a:gd name="connsiteY32" fmla="*/ 34828 h 43436"/>
                <a:gd name="connsiteX33" fmla="*/ 43303 w 67308"/>
                <a:gd name="connsiteY33" fmla="*/ 34404 h 43436"/>
                <a:gd name="connsiteX34" fmla="*/ 42111 w 67308"/>
                <a:gd name="connsiteY34" fmla="*/ 35173 h 43436"/>
                <a:gd name="connsiteX35" fmla="*/ 41258 w 67308"/>
                <a:gd name="connsiteY35" fmla="*/ 37054 h 43436"/>
                <a:gd name="connsiteX36" fmla="*/ 36942 w 67308"/>
                <a:gd name="connsiteY36" fmla="*/ 35541 h 43436"/>
                <a:gd name="connsiteX37" fmla="*/ 34145 w 67308"/>
                <a:gd name="connsiteY37" fmla="*/ 35636 h 43436"/>
                <a:gd name="connsiteX0" fmla="*/ 34145 w 67308"/>
                <a:gd name="connsiteY0" fmla="*/ 38521 h 46321"/>
                <a:gd name="connsiteX1" fmla="*/ 23125 w 67308"/>
                <a:gd name="connsiteY1" fmla="*/ 46172 h 46321"/>
                <a:gd name="connsiteX2" fmla="*/ 20557 w 67308"/>
                <a:gd name="connsiteY2" fmla="*/ 43533 h 46321"/>
                <a:gd name="connsiteX3" fmla="*/ 19400 w 67308"/>
                <a:gd name="connsiteY3" fmla="*/ 39151 h 46321"/>
                <a:gd name="connsiteX4" fmla="*/ 11302 w 67308"/>
                <a:gd name="connsiteY4" fmla="*/ 35139 h 46321"/>
                <a:gd name="connsiteX5" fmla="*/ 3791 w 67308"/>
                <a:gd name="connsiteY5" fmla="*/ 30523 h 46321"/>
                <a:gd name="connsiteX6" fmla="*/ 4413 w 67308"/>
                <a:gd name="connsiteY6" fmla="*/ 25263 h 46321"/>
                <a:gd name="connsiteX7" fmla="*/ 63 w 67308"/>
                <a:gd name="connsiteY7" fmla="*/ 12174 h 46321"/>
                <a:gd name="connsiteX8" fmla="*/ 8244 w 67308"/>
                <a:gd name="connsiteY8" fmla="*/ 11572 h 46321"/>
                <a:gd name="connsiteX9" fmla="*/ 10998 w 67308"/>
                <a:gd name="connsiteY9" fmla="*/ 10800 h 46321"/>
                <a:gd name="connsiteX10" fmla="*/ 13705 w 67308"/>
                <a:gd name="connsiteY10" fmla="*/ 3463 h 46321"/>
                <a:gd name="connsiteX11" fmla="*/ 19967 w 67308"/>
                <a:gd name="connsiteY11" fmla="*/ 6062 h 46321"/>
                <a:gd name="connsiteX12" fmla="*/ 26189 w 67308"/>
                <a:gd name="connsiteY12" fmla="*/ 3390 h 46321"/>
                <a:gd name="connsiteX13" fmla="*/ 28347 w 67308"/>
                <a:gd name="connsiteY13" fmla="*/ 3264 h 46321"/>
                <a:gd name="connsiteX14" fmla="*/ 30810 w 67308"/>
                <a:gd name="connsiteY14" fmla="*/ 24 h 46321"/>
                <a:gd name="connsiteX15" fmla="*/ 45439 w 67308"/>
                <a:gd name="connsiteY15" fmla="*/ 5206 h 46321"/>
                <a:gd name="connsiteX16" fmla="*/ 53205 w 67308"/>
                <a:gd name="connsiteY16" fmla="*/ 7376 h 46321"/>
                <a:gd name="connsiteX17" fmla="*/ 55126 w 67308"/>
                <a:gd name="connsiteY17" fmla="*/ 6102 h 46321"/>
                <a:gd name="connsiteX18" fmla="*/ 58130 w 67308"/>
                <a:gd name="connsiteY18" fmla="*/ 4167 h 46321"/>
                <a:gd name="connsiteX19" fmla="*/ 56744 w 67308"/>
                <a:gd name="connsiteY19" fmla="*/ 7115 h 46321"/>
                <a:gd name="connsiteX20" fmla="*/ 57361 w 67308"/>
                <a:gd name="connsiteY20" fmla="*/ 8375 h 46321"/>
                <a:gd name="connsiteX21" fmla="*/ 58680 w 67308"/>
                <a:gd name="connsiteY21" fmla="*/ 11530 h 46321"/>
                <a:gd name="connsiteX22" fmla="*/ 62321 w 67308"/>
                <a:gd name="connsiteY22" fmla="*/ 11800 h 46321"/>
                <a:gd name="connsiteX23" fmla="*/ 63676 w 67308"/>
                <a:gd name="connsiteY23" fmla="*/ 14995 h 46321"/>
                <a:gd name="connsiteX24" fmla="*/ 62404 w 67308"/>
                <a:gd name="connsiteY24" fmla="*/ 16105 h 46321"/>
                <a:gd name="connsiteX25" fmla="*/ 67256 w 67308"/>
                <a:gd name="connsiteY25" fmla="*/ 17801 h 46321"/>
                <a:gd name="connsiteX26" fmla="*/ 61432 w 67308"/>
                <a:gd name="connsiteY26" fmla="*/ 18792 h 46321"/>
                <a:gd name="connsiteX27" fmla="*/ 60100 w 67308"/>
                <a:gd name="connsiteY27" fmla="*/ 21768 h 46321"/>
                <a:gd name="connsiteX28" fmla="*/ 61711 w 67308"/>
                <a:gd name="connsiteY28" fmla="*/ 27658 h 46321"/>
                <a:gd name="connsiteX29" fmla="*/ 58823 w 67308"/>
                <a:gd name="connsiteY29" fmla="*/ 28027 h 46321"/>
                <a:gd name="connsiteX30" fmla="*/ 55623 w 67308"/>
                <a:gd name="connsiteY30" fmla="*/ 31026 h 46321"/>
                <a:gd name="connsiteX31" fmla="*/ 56244 w 67308"/>
                <a:gd name="connsiteY31" fmla="*/ 36029 h 46321"/>
                <a:gd name="connsiteX32" fmla="*/ 46186 w 67308"/>
                <a:gd name="connsiteY32" fmla="*/ 37713 h 46321"/>
                <a:gd name="connsiteX33" fmla="*/ 43303 w 67308"/>
                <a:gd name="connsiteY33" fmla="*/ 37289 h 46321"/>
                <a:gd name="connsiteX34" fmla="*/ 42111 w 67308"/>
                <a:gd name="connsiteY34" fmla="*/ 38058 h 46321"/>
                <a:gd name="connsiteX35" fmla="*/ 41258 w 67308"/>
                <a:gd name="connsiteY35" fmla="*/ 39939 h 46321"/>
                <a:gd name="connsiteX36" fmla="*/ 36942 w 67308"/>
                <a:gd name="connsiteY36" fmla="*/ 38426 h 46321"/>
                <a:gd name="connsiteX37" fmla="*/ 34145 w 67308"/>
                <a:gd name="connsiteY37" fmla="*/ 38521 h 46321"/>
                <a:gd name="connsiteX0" fmla="*/ 34145 w 67308"/>
                <a:gd name="connsiteY0" fmla="*/ 38521 h 46321"/>
                <a:gd name="connsiteX1" fmla="*/ 23125 w 67308"/>
                <a:gd name="connsiteY1" fmla="*/ 46172 h 46321"/>
                <a:gd name="connsiteX2" fmla="*/ 20557 w 67308"/>
                <a:gd name="connsiteY2" fmla="*/ 43533 h 46321"/>
                <a:gd name="connsiteX3" fmla="*/ 19400 w 67308"/>
                <a:gd name="connsiteY3" fmla="*/ 39151 h 46321"/>
                <a:gd name="connsiteX4" fmla="*/ 11302 w 67308"/>
                <a:gd name="connsiteY4" fmla="*/ 35139 h 46321"/>
                <a:gd name="connsiteX5" fmla="*/ 3791 w 67308"/>
                <a:gd name="connsiteY5" fmla="*/ 30523 h 46321"/>
                <a:gd name="connsiteX6" fmla="*/ 4413 w 67308"/>
                <a:gd name="connsiteY6" fmla="*/ 25263 h 46321"/>
                <a:gd name="connsiteX7" fmla="*/ 63 w 67308"/>
                <a:gd name="connsiteY7" fmla="*/ 12174 h 46321"/>
                <a:gd name="connsiteX8" fmla="*/ 8244 w 67308"/>
                <a:gd name="connsiteY8" fmla="*/ 11572 h 46321"/>
                <a:gd name="connsiteX9" fmla="*/ 10998 w 67308"/>
                <a:gd name="connsiteY9" fmla="*/ 10800 h 46321"/>
                <a:gd name="connsiteX10" fmla="*/ 13705 w 67308"/>
                <a:gd name="connsiteY10" fmla="*/ 3463 h 46321"/>
                <a:gd name="connsiteX11" fmla="*/ 19967 w 67308"/>
                <a:gd name="connsiteY11" fmla="*/ 6062 h 46321"/>
                <a:gd name="connsiteX12" fmla="*/ 25527 w 67308"/>
                <a:gd name="connsiteY12" fmla="*/ 2730 h 46321"/>
                <a:gd name="connsiteX13" fmla="*/ 28347 w 67308"/>
                <a:gd name="connsiteY13" fmla="*/ 3264 h 46321"/>
                <a:gd name="connsiteX14" fmla="*/ 30810 w 67308"/>
                <a:gd name="connsiteY14" fmla="*/ 24 h 46321"/>
                <a:gd name="connsiteX15" fmla="*/ 45439 w 67308"/>
                <a:gd name="connsiteY15" fmla="*/ 5206 h 46321"/>
                <a:gd name="connsiteX16" fmla="*/ 53205 w 67308"/>
                <a:gd name="connsiteY16" fmla="*/ 7376 h 46321"/>
                <a:gd name="connsiteX17" fmla="*/ 55126 w 67308"/>
                <a:gd name="connsiteY17" fmla="*/ 6102 h 46321"/>
                <a:gd name="connsiteX18" fmla="*/ 58130 w 67308"/>
                <a:gd name="connsiteY18" fmla="*/ 4167 h 46321"/>
                <a:gd name="connsiteX19" fmla="*/ 56744 w 67308"/>
                <a:gd name="connsiteY19" fmla="*/ 7115 h 46321"/>
                <a:gd name="connsiteX20" fmla="*/ 57361 w 67308"/>
                <a:gd name="connsiteY20" fmla="*/ 8375 h 46321"/>
                <a:gd name="connsiteX21" fmla="*/ 58680 w 67308"/>
                <a:gd name="connsiteY21" fmla="*/ 11530 h 46321"/>
                <a:gd name="connsiteX22" fmla="*/ 62321 w 67308"/>
                <a:gd name="connsiteY22" fmla="*/ 11800 h 46321"/>
                <a:gd name="connsiteX23" fmla="*/ 63676 w 67308"/>
                <a:gd name="connsiteY23" fmla="*/ 14995 h 46321"/>
                <a:gd name="connsiteX24" fmla="*/ 62404 w 67308"/>
                <a:gd name="connsiteY24" fmla="*/ 16105 h 46321"/>
                <a:gd name="connsiteX25" fmla="*/ 67256 w 67308"/>
                <a:gd name="connsiteY25" fmla="*/ 17801 h 46321"/>
                <a:gd name="connsiteX26" fmla="*/ 61432 w 67308"/>
                <a:gd name="connsiteY26" fmla="*/ 18792 h 46321"/>
                <a:gd name="connsiteX27" fmla="*/ 60100 w 67308"/>
                <a:gd name="connsiteY27" fmla="*/ 21768 h 46321"/>
                <a:gd name="connsiteX28" fmla="*/ 61711 w 67308"/>
                <a:gd name="connsiteY28" fmla="*/ 27658 h 46321"/>
                <a:gd name="connsiteX29" fmla="*/ 58823 w 67308"/>
                <a:gd name="connsiteY29" fmla="*/ 28027 h 46321"/>
                <a:gd name="connsiteX30" fmla="*/ 55623 w 67308"/>
                <a:gd name="connsiteY30" fmla="*/ 31026 h 46321"/>
                <a:gd name="connsiteX31" fmla="*/ 56244 w 67308"/>
                <a:gd name="connsiteY31" fmla="*/ 36029 h 46321"/>
                <a:gd name="connsiteX32" fmla="*/ 46186 w 67308"/>
                <a:gd name="connsiteY32" fmla="*/ 37713 h 46321"/>
                <a:gd name="connsiteX33" fmla="*/ 43303 w 67308"/>
                <a:gd name="connsiteY33" fmla="*/ 37289 h 46321"/>
                <a:gd name="connsiteX34" fmla="*/ 42111 w 67308"/>
                <a:gd name="connsiteY34" fmla="*/ 38058 h 46321"/>
                <a:gd name="connsiteX35" fmla="*/ 41258 w 67308"/>
                <a:gd name="connsiteY35" fmla="*/ 39939 h 46321"/>
                <a:gd name="connsiteX36" fmla="*/ 36942 w 67308"/>
                <a:gd name="connsiteY36" fmla="*/ 38426 h 46321"/>
                <a:gd name="connsiteX37" fmla="*/ 34145 w 67308"/>
                <a:gd name="connsiteY37" fmla="*/ 38521 h 46321"/>
                <a:gd name="connsiteX0" fmla="*/ 34145 w 67308"/>
                <a:gd name="connsiteY0" fmla="*/ 38916 h 46716"/>
                <a:gd name="connsiteX1" fmla="*/ 23125 w 67308"/>
                <a:gd name="connsiteY1" fmla="*/ 46567 h 46716"/>
                <a:gd name="connsiteX2" fmla="*/ 20557 w 67308"/>
                <a:gd name="connsiteY2" fmla="*/ 43928 h 46716"/>
                <a:gd name="connsiteX3" fmla="*/ 19400 w 67308"/>
                <a:gd name="connsiteY3" fmla="*/ 39546 h 46716"/>
                <a:gd name="connsiteX4" fmla="*/ 11302 w 67308"/>
                <a:gd name="connsiteY4" fmla="*/ 35534 h 46716"/>
                <a:gd name="connsiteX5" fmla="*/ 3791 w 67308"/>
                <a:gd name="connsiteY5" fmla="*/ 30918 h 46716"/>
                <a:gd name="connsiteX6" fmla="*/ 4413 w 67308"/>
                <a:gd name="connsiteY6" fmla="*/ 25658 h 46716"/>
                <a:gd name="connsiteX7" fmla="*/ 63 w 67308"/>
                <a:gd name="connsiteY7" fmla="*/ 12569 h 46716"/>
                <a:gd name="connsiteX8" fmla="*/ 8244 w 67308"/>
                <a:gd name="connsiteY8" fmla="*/ 11967 h 46716"/>
                <a:gd name="connsiteX9" fmla="*/ 10998 w 67308"/>
                <a:gd name="connsiteY9" fmla="*/ 11195 h 46716"/>
                <a:gd name="connsiteX10" fmla="*/ 13705 w 67308"/>
                <a:gd name="connsiteY10" fmla="*/ 3858 h 46716"/>
                <a:gd name="connsiteX11" fmla="*/ 19967 w 67308"/>
                <a:gd name="connsiteY11" fmla="*/ 6457 h 46716"/>
                <a:gd name="connsiteX12" fmla="*/ 25527 w 67308"/>
                <a:gd name="connsiteY12" fmla="*/ 3125 h 46716"/>
                <a:gd name="connsiteX13" fmla="*/ 28347 w 67308"/>
                <a:gd name="connsiteY13" fmla="*/ 3659 h 46716"/>
                <a:gd name="connsiteX14" fmla="*/ 30810 w 67308"/>
                <a:gd name="connsiteY14" fmla="*/ 419 h 46716"/>
                <a:gd name="connsiteX15" fmla="*/ 33859 w 67308"/>
                <a:gd name="connsiteY15" fmla="*/ 852 h 46716"/>
                <a:gd name="connsiteX16" fmla="*/ 53205 w 67308"/>
                <a:gd name="connsiteY16" fmla="*/ 7771 h 46716"/>
                <a:gd name="connsiteX17" fmla="*/ 55126 w 67308"/>
                <a:gd name="connsiteY17" fmla="*/ 6497 h 46716"/>
                <a:gd name="connsiteX18" fmla="*/ 58130 w 67308"/>
                <a:gd name="connsiteY18" fmla="*/ 4562 h 46716"/>
                <a:gd name="connsiteX19" fmla="*/ 56744 w 67308"/>
                <a:gd name="connsiteY19" fmla="*/ 7510 h 46716"/>
                <a:gd name="connsiteX20" fmla="*/ 57361 w 67308"/>
                <a:gd name="connsiteY20" fmla="*/ 8770 h 46716"/>
                <a:gd name="connsiteX21" fmla="*/ 58680 w 67308"/>
                <a:gd name="connsiteY21" fmla="*/ 11925 h 46716"/>
                <a:gd name="connsiteX22" fmla="*/ 62321 w 67308"/>
                <a:gd name="connsiteY22" fmla="*/ 12195 h 46716"/>
                <a:gd name="connsiteX23" fmla="*/ 63676 w 67308"/>
                <a:gd name="connsiteY23" fmla="*/ 15390 h 46716"/>
                <a:gd name="connsiteX24" fmla="*/ 62404 w 67308"/>
                <a:gd name="connsiteY24" fmla="*/ 16500 h 46716"/>
                <a:gd name="connsiteX25" fmla="*/ 67256 w 67308"/>
                <a:gd name="connsiteY25" fmla="*/ 18196 h 46716"/>
                <a:gd name="connsiteX26" fmla="*/ 61432 w 67308"/>
                <a:gd name="connsiteY26" fmla="*/ 19187 h 46716"/>
                <a:gd name="connsiteX27" fmla="*/ 60100 w 67308"/>
                <a:gd name="connsiteY27" fmla="*/ 22163 h 46716"/>
                <a:gd name="connsiteX28" fmla="*/ 61711 w 67308"/>
                <a:gd name="connsiteY28" fmla="*/ 28053 h 46716"/>
                <a:gd name="connsiteX29" fmla="*/ 58823 w 67308"/>
                <a:gd name="connsiteY29" fmla="*/ 28422 h 46716"/>
                <a:gd name="connsiteX30" fmla="*/ 55623 w 67308"/>
                <a:gd name="connsiteY30" fmla="*/ 31421 h 46716"/>
                <a:gd name="connsiteX31" fmla="*/ 56244 w 67308"/>
                <a:gd name="connsiteY31" fmla="*/ 36424 h 46716"/>
                <a:gd name="connsiteX32" fmla="*/ 46186 w 67308"/>
                <a:gd name="connsiteY32" fmla="*/ 38108 h 46716"/>
                <a:gd name="connsiteX33" fmla="*/ 43303 w 67308"/>
                <a:gd name="connsiteY33" fmla="*/ 37684 h 46716"/>
                <a:gd name="connsiteX34" fmla="*/ 42111 w 67308"/>
                <a:gd name="connsiteY34" fmla="*/ 38453 h 46716"/>
                <a:gd name="connsiteX35" fmla="*/ 41258 w 67308"/>
                <a:gd name="connsiteY35" fmla="*/ 40334 h 46716"/>
                <a:gd name="connsiteX36" fmla="*/ 36942 w 67308"/>
                <a:gd name="connsiteY36" fmla="*/ 38821 h 46716"/>
                <a:gd name="connsiteX37" fmla="*/ 34145 w 67308"/>
                <a:gd name="connsiteY37" fmla="*/ 38916 h 46716"/>
                <a:gd name="connsiteX0" fmla="*/ 34145 w 67308"/>
                <a:gd name="connsiteY0" fmla="*/ 38916 h 46716"/>
                <a:gd name="connsiteX1" fmla="*/ 23125 w 67308"/>
                <a:gd name="connsiteY1" fmla="*/ 46567 h 46716"/>
                <a:gd name="connsiteX2" fmla="*/ 20557 w 67308"/>
                <a:gd name="connsiteY2" fmla="*/ 43928 h 46716"/>
                <a:gd name="connsiteX3" fmla="*/ 19400 w 67308"/>
                <a:gd name="connsiteY3" fmla="*/ 39546 h 46716"/>
                <a:gd name="connsiteX4" fmla="*/ 11302 w 67308"/>
                <a:gd name="connsiteY4" fmla="*/ 35534 h 46716"/>
                <a:gd name="connsiteX5" fmla="*/ 3791 w 67308"/>
                <a:gd name="connsiteY5" fmla="*/ 30918 h 46716"/>
                <a:gd name="connsiteX6" fmla="*/ 4413 w 67308"/>
                <a:gd name="connsiteY6" fmla="*/ 25658 h 46716"/>
                <a:gd name="connsiteX7" fmla="*/ 63 w 67308"/>
                <a:gd name="connsiteY7" fmla="*/ 12569 h 46716"/>
                <a:gd name="connsiteX8" fmla="*/ 8244 w 67308"/>
                <a:gd name="connsiteY8" fmla="*/ 11967 h 46716"/>
                <a:gd name="connsiteX9" fmla="*/ 10998 w 67308"/>
                <a:gd name="connsiteY9" fmla="*/ 11195 h 46716"/>
                <a:gd name="connsiteX10" fmla="*/ 13705 w 67308"/>
                <a:gd name="connsiteY10" fmla="*/ 3858 h 46716"/>
                <a:gd name="connsiteX11" fmla="*/ 19967 w 67308"/>
                <a:gd name="connsiteY11" fmla="*/ 6457 h 46716"/>
                <a:gd name="connsiteX12" fmla="*/ 25527 w 67308"/>
                <a:gd name="connsiteY12" fmla="*/ 3125 h 46716"/>
                <a:gd name="connsiteX13" fmla="*/ 28347 w 67308"/>
                <a:gd name="connsiteY13" fmla="*/ 3659 h 46716"/>
                <a:gd name="connsiteX14" fmla="*/ 29983 w 67308"/>
                <a:gd name="connsiteY14" fmla="*/ 419 h 46716"/>
                <a:gd name="connsiteX15" fmla="*/ 33859 w 67308"/>
                <a:gd name="connsiteY15" fmla="*/ 852 h 46716"/>
                <a:gd name="connsiteX16" fmla="*/ 53205 w 67308"/>
                <a:gd name="connsiteY16" fmla="*/ 7771 h 46716"/>
                <a:gd name="connsiteX17" fmla="*/ 55126 w 67308"/>
                <a:gd name="connsiteY17" fmla="*/ 6497 h 46716"/>
                <a:gd name="connsiteX18" fmla="*/ 58130 w 67308"/>
                <a:gd name="connsiteY18" fmla="*/ 4562 h 46716"/>
                <a:gd name="connsiteX19" fmla="*/ 56744 w 67308"/>
                <a:gd name="connsiteY19" fmla="*/ 7510 h 46716"/>
                <a:gd name="connsiteX20" fmla="*/ 57361 w 67308"/>
                <a:gd name="connsiteY20" fmla="*/ 8770 h 46716"/>
                <a:gd name="connsiteX21" fmla="*/ 58680 w 67308"/>
                <a:gd name="connsiteY21" fmla="*/ 11925 h 46716"/>
                <a:gd name="connsiteX22" fmla="*/ 62321 w 67308"/>
                <a:gd name="connsiteY22" fmla="*/ 12195 h 46716"/>
                <a:gd name="connsiteX23" fmla="*/ 63676 w 67308"/>
                <a:gd name="connsiteY23" fmla="*/ 15390 h 46716"/>
                <a:gd name="connsiteX24" fmla="*/ 62404 w 67308"/>
                <a:gd name="connsiteY24" fmla="*/ 16500 h 46716"/>
                <a:gd name="connsiteX25" fmla="*/ 67256 w 67308"/>
                <a:gd name="connsiteY25" fmla="*/ 18196 h 46716"/>
                <a:gd name="connsiteX26" fmla="*/ 61432 w 67308"/>
                <a:gd name="connsiteY26" fmla="*/ 19187 h 46716"/>
                <a:gd name="connsiteX27" fmla="*/ 60100 w 67308"/>
                <a:gd name="connsiteY27" fmla="*/ 22163 h 46716"/>
                <a:gd name="connsiteX28" fmla="*/ 61711 w 67308"/>
                <a:gd name="connsiteY28" fmla="*/ 28053 h 46716"/>
                <a:gd name="connsiteX29" fmla="*/ 58823 w 67308"/>
                <a:gd name="connsiteY29" fmla="*/ 28422 h 46716"/>
                <a:gd name="connsiteX30" fmla="*/ 55623 w 67308"/>
                <a:gd name="connsiteY30" fmla="*/ 31421 h 46716"/>
                <a:gd name="connsiteX31" fmla="*/ 56244 w 67308"/>
                <a:gd name="connsiteY31" fmla="*/ 36424 h 46716"/>
                <a:gd name="connsiteX32" fmla="*/ 46186 w 67308"/>
                <a:gd name="connsiteY32" fmla="*/ 38108 h 46716"/>
                <a:gd name="connsiteX33" fmla="*/ 43303 w 67308"/>
                <a:gd name="connsiteY33" fmla="*/ 37684 h 46716"/>
                <a:gd name="connsiteX34" fmla="*/ 42111 w 67308"/>
                <a:gd name="connsiteY34" fmla="*/ 38453 h 46716"/>
                <a:gd name="connsiteX35" fmla="*/ 41258 w 67308"/>
                <a:gd name="connsiteY35" fmla="*/ 40334 h 46716"/>
                <a:gd name="connsiteX36" fmla="*/ 36942 w 67308"/>
                <a:gd name="connsiteY36" fmla="*/ 38821 h 46716"/>
                <a:gd name="connsiteX37" fmla="*/ 34145 w 67308"/>
                <a:gd name="connsiteY37" fmla="*/ 38916 h 46716"/>
                <a:gd name="connsiteX0" fmla="*/ 34145 w 67308"/>
                <a:gd name="connsiteY0" fmla="*/ 45132 h 52932"/>
                <a:gd name="connsiteX1" fmla="*/ 23125 w 67308"/>
                <a:gd name="connsiteY1" fmla="*/ 52783 h 52932"/>
                <a:gd name="connsiteX2" fmla="*/ 20557 w 67308"/>
                <a:gd name="connsiteY2" fmla="*/ 50144 h 52932"/>
                <a:gd name="connsiteX3" fmla="*/ 19400 w 67308"/>
                <a:gd name="connsiteY3" fmla="*/ 45762 h 52932"/>
                <a:gd name="connsiteX4" fmla="*/ 11302 w 67308"/>
                <a:gd name="connsiteY4" fmla="*/ 41750 h 52932"/>
                <a:gd name="connsiteX5" fmla="*/ 3791 w 67308"/>
                <a:gd name="connsiteY5" fmla="*/ 37134 h 52932"/>
                <a:gd name="connsiteX6" fmla="*/ 4413 w 67308"/>
                <a:gd name="connsiteY6" fmla="*/ 31874 h 52932"/>
                <a:gd name="connsiteX7" fmla="*/ 63 w 67308"/>
                <a:gd name="connsiteY7" fmla="*/ 18785 h 52932"/>
                <a:gd name="connsiteX8" fmla="*/ 8244 w 67308"/>
                <a:gd name="connsiteY8" fmla="*/ 18183 h 52932"/>
                <a:gd name="connsiteX9" fmla="*/ 10998 w 67308"/>
                <a:gd name="connsiteY9" fmla="*/ 17411 h 52932"/>
                <a:gd name="connsiteX10" fmla="*/ 13705 w 67308"/>
                <a:gd name="connsiteY10" fmla="*/ 10074 h 52932"/>
                <a:gd name="connsiteX11" fmla="*/ 19967 w 67308"/>
                <a:gd name="connsiteY11" fmla="*/ 12673 h 52932"/>
                <a:gd name="connsiteX12" fmla="*/ 25527 w 67308"/>
                <a:gd name="connsiteY12" fmla="*/ 9341 h 52932"/>
                <a:gd name="connsiteX13" fmla="*/ 28347 w 67308"/>
                <a:gd name="connsiteY13" fmla="*/ 9875 h 52932"/>
                <a:gd name="connsiteX14" fmla="*/ 29983 w 67308"/>
                <a:gd name="connsiteY14" fmla="*/ 6635 h 52932"/>
                <a:gd name="connsiteX15" fmla="*/ 33859 w 67308"/>
                <a:gd name="connsiteY15" fmla="*/ 7068 h 52932"/>
                <a:gd name="connsiteX16" fmla="*/ 45761 w 67308"/>
                <a:gd name="connsiteY16" fmla="*/ 4 h 52932"/>
                <a:gd name="connsiteX17" fmla="*/ 55126 w 67308"/>
                <a:gd name="connsiteY17" fmla="*/ 12713 h 52932"/>
                <a:gd name="connsiteX18" fmla="*/ 58130 w 67308"/>
                <a:gd name="connsiteY18" fmla="*/ 10778 h 52932"/>
                <a:gd name="connsiteX19" fmla="*/ 56744 w 67308"/>
                <a:gd name="connsiteY19" fmla="*/ 13726 h 52932"/>
                <a:gd name="connsiteX20" fmla="*/ 57361 w 67308"/>
                <a:gd name="connsiteY20" fmla="*/ 14986 h 52932"/>
                <a:gd name="connsiteX21" fmla="*/ 58680 w 67308"/>
                <a:gd name="connsiteY21" fmla="*/ 18141 h 52932"/>
                <a:gd name="connsiteX22" fmla="*/ 62321 w 67308"/>
                <a:gd name="connsiteY22" fmla="*/ 18411 h 52932"/>
                <a:gd name="connsiteX23" fmla="*/ 63676 w 67308"/>
                <a:gd name="connsiteY23" fmla="*/ 21606 h 52932"/>
                <a:gd name="connsiteX24" fmla="*/ 62404 w 67308"/>
                <a:gd name="connsiteY24" fmla="*/ 22716 h 52932"/>
                <a:gd name="connsiteX25" fmla="*/ 67256 w 67308"/>
                <a:gd name="connsiteY25" fmla="*/ 24412 h 52932"/>
                <a:gd name="connsiteX26" fmla="*/ 61432 w 67308"/>
                <a:gd name="connsiteY26" fmla="*/ 25403 h 52932"/>
                <a:gd name="connsiteX27" fmla="*/ 60100 w 67308"/>
                <a:gd name="connsiteY27" fmla="*/ 28379 h 52932"/>
                <a:gd name="connsiteX28" fmla="*/ 61711 w 67308"/>
                <a:gd name="connsiteY28" fmla="*/ 34269 h 52932"/>
                <a:gd name="connsiteX29" fmla="*/ 58823 w 67308"/>
                <a:gd name="connsiteY29" fmla="*/ 34638 h 52932"/>
                <a:gd name="connsiteX30" fmla="*/ 55623 w 67308"/>
                <a:gd name="connsiteY30" fmla="*/ 37637 h 52932"/>
                <a:gd name="connsiteX31" fmla="*/ 56244 w 67308"/>
                <a:gd name="connsiteY31" fmla="*/ 42640 h 52932"/>
                <a:gd name="connsiteX32" fmla="*/ 46186 w 67308"/>
                <a:gd name="connsiteY32" fmla="*/ 44324 h 52932"/>
                <a:gd name="connsiteX33" fmla="*/ 43303 w 67308"/>
                <a:gd name="connsiteY33" fmla="*/ 43900 h 52932"/>
                <a:gd name="connsiteX34" fmla="*/ 42111 w 67308"/>
                <a:gd name="connsiteY34" fmla="*/ 44669 h 52932"/>
                <a:gd name="connsiteX35" fmla="*/ 41258 w 67308"/>
                <a:gd name="connsiteY35" fmla="*/ 46550 h 52932"/>
                <a:gd name="connsiteX36" fmla="*/ 36942 w 67308"/>
                <a:gd name="connsiteY36" fmla="*/ 45037 h 52932"/>
                <a:gd name="connsiteX37" fmla="*/ 34145 w 67308"/>
                <a:gd name="connsiteY37" fmla="*/ 45132 h 52932"/>
                <a:gd name="connsiteX0" fmla="*/ 34145 w 67308"/>
                <a:gd name="connsiteY0" fmla="*/ 45453 h 53253"/>
                <a:gd name="connsiteX1" fmla="*/ 23125 w 67308"/>
                <a:gd name="connsiteY1" fmla="*/ 53104 h 53253"/>
                <a:gd name="connsiteX2" fmla="*/ 20557 w 67308"/>
                <a:gd name="connsiteY2" fmla="*/ 50465 h 53253"/>
                <a:gd name="connsiteX3" fmla="*/ 19400 w 67308"/>
                <a:gd name="connsiteY3" fmla="*/ 46083 h 53253"/>
                <a:gd name="connsiteX4" fmla="*/ 11302 w 67308"/>
                <a:gd name="connsiteY4" fmla="*/ 42071 h 53253"/>
                <a:gd name="connsiteX5" fmla="*/ 3791 w 67308"/>
                <a:gd name="connsiteY5" fmla="*/ 37455 h 53253"/>
                <a:gd name="connsiteX6" fmla="*/ 4413 w 67308"/>
                <a:gd name="connsiteY6" fmla="*/ 32195 h 53253"/>
                <a:gd name="connsiteX7" fmla="*/ 63 w 67308"/>
                <a:gd name="connsiteY7" fmla="*/ 19106 h 53253"/>
                <a:gd name="connsiteX8" fmla="*/ 8244 w 67308"/>
                <a:gd name="connsiteY8" fmla="*/ 18504 h 53253"/>
                <a:gd name="connsiteX9" fmla="*/ 10998 w 67308"/>
                <a:gd name="connsiteY9" fmla="*/ 17732 h 53253"/>
                <a:gd name="connsiteX10" fmla="*/ 13705 w 67308"/>
                <a:gd name="connsiteY10" fmla="*/ 10395 h 53253"/>
                <a:gd name="connsiteX11" fmla="*/ 19967 w 67308"/>
                <a:gd name="connsiteY11" fmla="*/ 12994 h 53253"/>
                <a:gd name="connsiteX12" fmla="*/ 25527 w 67308"/>
                <a:gd name="connsiteY12" fmla="*/ 9662 h 53253"/>
                <a:gd name="connsiteX13" fmla="*/ 28347 w 67308"/>
                <a:gd name="connsiteY13" fmla="*/ 10196 h 53253"/>
                <a:gd name="connsiteX14" fmla="*/ 29983 w 67308"/>
                <a:gd name="connsiteY14" fmla="*/ 6956 h 53253"/>
                <a:gd name="connsiteX15" fmla="*/ 33859 w 67308"/>
                <a:gd name="connsiteY15" fmla="*/ 7389 h 53253"/>
                <a:gd name="connsiteX16" fmla="*/ 37915 w 67308"/>
                <a:gd name="connsiteY16" fmla="*/ 3950 h 53253"/>
                <a:gd name="connsiteX17" fmla="*/ 45761 w 67308"/>
                <a:gd name="connsiteY17" fmla="*/ 325 h 53253"/>
                <a:gd name="connsiteX18" fmla="*/ 55126 w 67308"/>
                <a:gd name="connsiteY18" fmla="*/ 13034 h 53253"/>
                <a:gd name="connsiteX19" fmla="*/ 58130 w 67308"/>
                <a:gd name="connsiteY19" fmla="*/ 11099 h 53253"/>
                <a:gd name="connsiteX20" fmla="*/ 56744 w 67308"/>
                <a:gd name="connsiteY20" fmla="*/ 14047 h 53253"/>
                <a:gd name="connsiteX21" fmla="*/ 57361 w 67308"/>
                <a:gd name="connsiteY21" fmla="*/ 15307 h 53253"/>
                <a:gd name="connsiteX22" fmla="*/ 58680 w 67308"/>
                <a:gd name="connsiteY22" fmla="*/ 18462 h 53253"/>
                <a:gd name="connsiteX23" fmla="*/ 62321 w 67308"/>
                <a:gd name="connsiteY23" fmla="*/ 18732 h 53253"/>
                <a:gd name="connsiteX24" fmla="*/ 63676 w 67308"/>
                <a:gd name="connsiteY24" fmla="*/ 21927 h 53253"/>
                <a:gd name="connsiteX25" fmla="*/ 62404 w 67308"/>
                <a:gd name="connsiteY25" fmla="*/ 23037 h 53253"/>
                <a:gd name="connsiteX26" fmla="*/ 67256 w 67308"/>
                <a:gd name="connsiteY26" fmla="*/ 24733 h 53253"/>
                <a:gd name="connsiteX27" fmla="*/ 61432 w 67308"/>
                <a:gd name="connsiteY27" fmla="*/ 25724 h 53253"/>
                <a:gd name="connsiteX28" fmla="*/ 60100 w 67308"/>
                <a:gd name="connsiteY28" fmla="*/ 28700 h 53253"/>
                <a:gd name="connsiteX29" fmla="*/ 61711 w 67308"/>
                <a:gd name="connsiteY29" fmla="*/ 34590 h 53253"/>
                <a:gd name="connsiteX30" fmla="*/ 58823 w 67308"/>
                <a:gd name="connsiteY30" fmla="*/ 34959 h 53253"/>
                <a:gd name="connsiteX31" fmla="*/ 55623 w 67308"/>
                <a:gd name="connsiteY31" fmla="*/ 37958 h 53253"/>
                <a:gd name="connsiteX32" fmla="*/ 56244 w 67308"/>
                <a:gd name="connsiteY32" fmla="*/ 42961 h 53253"/>
                <a:gd name="connsiteX33" fmla="*/ 46186 w 67308"/>
                <a:gd name="connsiteY33" fmla="*/ 44645 h 53253"/>
                <a:gd name="connsiteX34" fmla="*/ 43303 w 67308"/>
                <a:gd name="connsiteY34" fmla="*/ 44221 h 53253"/>
                <a:gd name="connsiteX35" fmla="*/ 42111 w 67308"/>
                <a:gd name="connsiteY35" fmla="*/ 44990 h 53253"/>
                <a:gd name="connsiteX36" fmla="*/ 41258 w 67308"/>
                <a:gd name="connsiteY36" fmla="*/ 46871 h 53253"/>
                <a:gd name="connsiteX37" fmla="*/ 36942 w 67308"/>
                <a:gd name="connsiteY37" fmla="*/ 45358 h 53253"/>
                <a:gd name="connsiteX38" fmla="*/ 34145 w 67308"/>
                <a:gd name="connsiteY38" fmla="*/ 45453 h 53253"/>
                <a:gd name="connsiteX0" fmla="*/ 34145 w 67308"/>
                <a:gd name="connsiteY0" fmla="*/ 45453 h 53253"/>
                <a:gd name="connsiteX1" fmla="*/ 23125 w 67308"/>
                <a:gd name="connsiteY1" fmla="*/ 53104 h 53253"/>
                <a:gd name="connsiteX2" fmla="*/ 20557 w 67308"/>
                <a:gd name="connsiteY2" fmla="*/ 50465 h 53253"/>
                <a:gd name="connsiteX3" fmla="*/ 19400 w 67308"/>
                <a:gd name="connsiteY3" fmla="*/ 46083 h 53253"/>
                <a:gd name="connsiteX4" fmla="*/ 11302 w 67308"/>
                <a:gd name="connsiteY4" fmla="*/ 42071 h 53253"/>
                <a:gd name="connsiteX5" fmla="*/ 3791 w 67308"/>
                <a:gd name="connsiteY5" fmla="*/ 37455 h 53253"/>
                <a:gd name="connsiteX6" fmla="*/ 4413 w 67308"/>
                <a:gd name="connsiteY6" fmla="*/ 32195 h 53253"/>
                <a:gd name="connsiteX7" fmla="*/ 63 w 67308"/>
                <a:gd name="connsiteY7" fmla="*/ 19106 h 53253"/>
                <a:gd name="connsiteX8" fmla="*/ 8244 w 67308"/>
                <a:gd name="connsiteY8" fmla="*/ 18504 h 53253"/>
                <a:gd name="connsiteX9" fmla="*/ 10998 w 67308"/>
                <a:gd name="connsiteY9" fmla="*/ 17732 h 53253"/>
                <a:gd name="connsiteX10" fmla="*/ 13705 w 67308"/>
                <a:gd name="connsiteY10" fmla="*/ 10395 h 53253"/>
                <a:gd name="connsiteX11" fmla="*/ 19967 w 67308"/>
                <a:gd name="connsiteY11" fmla="*/ 12994 h 53253"/>
                <a:gd name="connsiteX12" fmla="*/ 25527 w 67308"/>
                <a:gd name="connsiteY12" fmla="*/ 9662 h 53253"/>
                <a:gd name="connsiteX13" fmla="*/ 28347 w 67308"/>
                <a:gd name="connsiteY13" fmla="*/ 10196 h 53253"/>
                <a:gd name="connsiteX14" fmla="*/ 29983 w 67308"/>
                <a:gd name="connsiteY14" fmla="*/ 6956 h 53253"/>
                <a:gd name="connsiteX15" fmla="*/ 33694 w 67308"/>
                <a:gd name="connsiteY15" fmla="*/ 7125 h 53253"/>
                <a:gd name="connsiteX16" fmla="*/ 37915 w 67308"/>
                <a:gd name="connsiteY16" fmla="*/ 3950 h 53253"/>
                <a:gd name="connsiteX17" fmla="*/ 45761 w 67308"/>
                <a:gd name="connsiteY17" fmla="*/ 325 h 53253"/>
                <a:gd name="connsiteX18" fmla="*/ 55126 w 67308"/>
                <a:gd name="connsiteY18" fmla="*/ 13034 h 53253"/>
                <a:gd name="connsiteX19" fmla="*/ 58130 w 67308"/>
                <a:gd name="connsiteY19" fmla="*/ 11099 h 53253"/>
                <a:gd name="connsiteX20" fmla="*/ 56744 w 67308"/>
                <a:gd name="connsiteY20" fmla="*/ 14047 h 53253"/>
                <a:gd name="connsiteX21" fmla="*/ 57361 w 67308"/>
                <a:gd name="connsiteY21" fmla="*/ 15307 h 53253"/>
                <a:gd name="connsiteX22" fmla="*/ 58680 w 67308"/>
                <a:gd name="connsiteY22" fmla="*/ 18462 h 53253"/>
                <a:gd name="connsiteX23" fmla="*/ 62321 w 67308"/>
                <a:gd name="connsiteY23" fmla="*/ 18732 h 53253"/>
                <a:gd name="connsiteX24" fmla="*/ 63676 w 67308"/>
                <a:gd name="connsiteY24" fmla="*/ 21927 h 53253"/>
                <a:gd name="connsiteX25" fmla="*/ 62404 w 67308"/>
                <a:gd name="connsiteY25" fmla="*/ 23037 h 53253"/>
                <a:gd name="connsiteX26" fmla="*/ 67256 w 67308"/>
                <a:gd name="connsiteY26" fmla="*/ 24733 h 53253"/>
                <a:gd name="connsiteX27" fmla="*/ 61432 w 67308"/>
                <a:gd name="connsiteY27" fmla="*/ 25724 h 53253"/>
                <a:gd name="connsiteX28" fmla="*/ 60100 w 67308"/>
                <a:gd name="connsiteY28" fmla="*/ 28700 h 53253"/>
                <a:gd name="connsiteX29" fmla="*/ 61711 w 67308"/>
                <a:gd name="connsiteY29" fmla="*/ 34590 h 53253"/>
                <a:gd name="connsiteX30" fmla="*/ 58823 w 67308"/>
                <a:gd name="connsiteY30" fmla="*/ 34959 h 53253"/>
                <a:gd name="connsiteX31" fmla="*/ 55623 w 67308"/>
                <a:gd name="connsiteY31" fmla="*/ 37958 h 53253"/>
                <a:gd name="connsiteX32" fmla="*/ 56244 w 67308"/>
                <a:gd name="connsiteY32" fmla="*/ 42961 h 53253"/>
                <a:gd name="connsiteX33" fmla="*/ 46186 w 67308"/>
                <a:gd name="connsiteY33" fmla="*/ 44645 h 53253"/>
                <a:gd name="connsiteX34" fmla="*/ 43303 w 67308"/>
                <a:gd name="connsiteY34" fmla="*/ 44221 h 53253"/>
                <a:gd name="connsiteX35" fmla="*/ 42111 w 67308"/>
                <a:gd name="connsiteY35" fmla="*/ 44990 h 53253"/>
                <a:gd name="connsiteX36" fmla="*/ 41258 w 67308"/>
                <a:gd name="connsiteY36" fmla="*/ 46871 h 53253"/>
                <a:gd name="connsiteX37" fmla="*/ 36942 w 67308"/>
                <a:gd name="connsiteY37" fmla="*/ 45358 h 53253"/>
                <a:gd name="connsiteX38" fmla="*/ 34145 w 67308"/>
                <a:gd name="connsiteY38" fmla="*/ 45453 h 53253"/>
                <a:gd name="connsiteX0" fmla="*/ 34145 w 67308"/>
                <a:gd name="connsiteY0" fmla="*/ 43568 h 51368"/>
                <a:gd name="connsiteX1" fmla="*/ 23125 w 67308"/>
                <a:gd name="connsiteY1" fmla="*/ 51219 h 51368"/>
                <a:gd name="connsiteX2" fmla="*/ 20557 w 67308"/>
                <a:gd name="connsiteY2" fmla="*/ 48580 h 51368"/>
                <a:gd name="connsiteX3" fmla="*/ 19400 w 67308"/>
                <a:gd name="connsiteY3" fmla="*/ 44198 h 51368"/>
                <a:gd name="connsiteX4" fmla="*/ 11302 w 67308"/>
                <a:gd name="connsiteY4" fmla="*/ 40186 h 51368"/>
                <a:gd name="connsiteX5" fmla="*/ 3791 w 67308"/>
                <a:gd name="connsiteY5" fmla="*/ 35570 h 51368"/>
                <a:gd name="connsiteX6" fmla="*/ 4413 w 67308"/>
                <a:gd name="connsiteY6" fmla="*/ 30310 h 51368"/>
                <a:gd name="connsiteX7" fmla="*/ 63 w 67308"/>
                <a:gd name="connsiteY7" fmla="*/ 17221 h 51368"/>
                <a:gd name="connsiteX8" fmla="*/ 8244 w 67308"/>
                <a:gd name="connsiteY8" fmla="*/ 16619 h 51368"/>
                <a:gd name="connsiteX9" fmla="*/ 10998 w 67308"/>
                <a:gd name="connsiteY9" fmla="*/ 15847 h 51368"/>
                <a:gd name="connsiteX10" fmla="*/ 13705 w 67308"/>
                <a:gd name="connsiteY10" fmla="*/ 8510 h 51368"/>
                <a:gd name="connsiteX11" fmla="*/ 19967 w 67308"/>
                <a:gd name="connsiteY11" fmla="*/ 11109 h 51368"/>
                <a:gd name="connsiteX12" fmla="*/ 25527 w 67308"/>
                <a:gd name="connsiteY12" fmla="*/ 7777 h 51368"/>
                <a:gd name="connsiteX13" fmla="*/ 28347 w 67308"/>
                <a:gd name="connsiteY13" fmla="*/ 8311 h 51368"/>
                <a:gd name="connsiteX14" fmla="*/ 29983 w 67308"/>
                <a:gd name="connsiteY14" fmla="*/ 5071 h 51368"/>
                <a:gd name="connsiteX15" fmla="*/ 33694 w 67308"/>
                <a:gd name="connsiteY15" fmla="*/ 5240 h 51368"/>
                <a:gd name="connsiteX16" fmla="*/ 37915 w 67308"/>
                <a:gd name="connsiteY16" fmla="*/ 2065 h 51368"/>
                <a:gd name="connsiteX17" fmla="*/ 46588 w 67308"/>
                <a:gd name="connsiteY17" fmla="*/ 551 h 51368"/>
                <a:gd name="connsiteX18" fmla="*/ 55126 w 67308"/>
                <a:gd name="connsiteY18" fmla="*/ 11149 h 51368"/>
                <a:gd name="connsiteX19" fmla="*/ 58130 w 67308"/>
                <a:gd name="connsiteY19" fmla="*/ 9214 h 51368"/>
                <a:gd name="connsiteX20" fmla="*/ 56744 w 67308"/>
                <a:gd name="connsiteY20" fmla="*/ 12162 h 51368"/>
                <a:gd name="connsiteX21" fmla="*/ 57361 w 67308"/>
                <a:gd name="connsiteY21" fmla="*/ 13422 h 51368"/>
                <a:gd name="connsiteX22" fmla="*/ 58680 w 67308"/>
                <a:gd name="connsiteY22" fmla="*/ 16577 h 51368"/>
                <a:gd name="connsiteX23" fmla="*/ 62321 w 67308"/>
                <a:gd name="connsiteY23" fmla="*/ 16847 h 51368"/>
                <a:gd name="connsiteX24" fmla="*/ 63676 w 67308"/>
                <a:gd name="connsiteY24" fmla="*/ 20042 h 51368"/>
                <a:gd name="connsiteX25" fmla="*/ 62404 w 67308"/>
                <a:gd name="connsiteY25" fmla="*/ 21152 h 51368"/>
                <a:gd name="connsiteX26" fmla="*/ 67256 w 67308"/>
                <a:gd name="connsiteY26" fmla="*/ 22848 h 51368"/>
                <a:gd name="connsiteX27" fmla="*/ 61432 w 67308"/>
                <a:gd name="connsiteY27" fmla="*/ 23839 h 51368"/>
                <a:gd name="connsiteX28" fmla="*/ 60100 w 67308"/>
                <a:gd name="connsiteY28" fmla="*/ 26815 h 51368"/>
                <a:gd name="connsiteX29" fmla="*/ 61711 w 67308"/>
                <a:gd name="connsiteY29" fmla="*/ 32705 h 51368"/>
                <a:gd name="connsiteX30" fmla="*/ 58823 w 67308"/>
                <a:gd name="connsiteY30" fmla="*/ 33074 h 51368"/>
                <a:gd name="connsiteX31" fmla="*/ 55623 w 67308"/>
                <a:gd name="connsiteY31" fmla="*/ 36073 h 51368"/>
                <a:gd name="connsiteX32" fmla="*/ 56244 w 67308"/>
                <a:gd name="connsiteY32" fmla="*/ 41076 h 51368"/>
                <a:gd name="connsiteX33" fmla="*/ 46186 w 67308"/>
                <a:gd name="connsiteY33" fmla="*/ 42760 h 51368"/>
                <a:gd name="connsiteX34" fmla="*/ 43303 w 67308"/>
                <a:gd name="connsiteY34" fmla="*/ 42336 h 51368"/>
                <a:gd name="connsiteX35" fmla="*/ 42111 w 67308"/>
                <a:gd name="connsiteY35" fmla="*/ 43105 h 51368"/>
                <a:gd name="connsiteX36" fmla="*/ 41258 w 67308"/>
                <a:gd name="connsiteY36" fmla="*/ 44986 h 51368"/>
                <a:gd name="connsiteX37" fmla="*/ 36942 w 67308"/>
                <a:gd name="connsiteY37" fmla="*/ 43473 h 51368"/>
                <a:gd name="connsiteX38" fmla="*/ 34145 w 67308"/>
                <a:gd name="connsiteY38" fmla="*/ 43568 h 51368"/>
                <a:gd name="connsiteX0" fmla="*/ 34145 w 67308"/>
                <a:gd name="connsiteY0" fmla="*/ 50498 h 58298"/>
                <a:gd name="connsiteX1" fmla="*/ 23125 w 67308"/>
                <a:gd name="connsiteY1" fmla="*/ 58149 h 58298"/>
                <a:gd name="connsiteX2" fmla="*/ 20557 w 67308"/>
                <a:gd name="connsiteY2" fmla="*/ 55510 h 58298"/>
                <a:gd name="connsiteX3" fmla="*/ 19400 w 67308"/>
                <a:gd name="connsiteY3" fmla="*/ 51128 h 58298"/>
                <a:gd name="connsiteX4" fmla="*/ 11302 w 67308"/>
                <a:gd name="connsiteY4" fmla="*/ 47116 h 58298"/>
                <a:gd name="connsiteX5" fmla="*/ 3791 w 67308"/>
                <a:gd name="connsiteY5" fmla="*/ 42500 h 58298"/>
                <a:gd name="connsiteX6" fmla="*/ 4413 w 67308"/>
                <a:gd name="connsiteY6" fmla="*/ 37240 h 58298"/>
                <a:gd name="connsiteX7" fmla="*/ 63 w 67308"/>
                <a:gd name="connsiteY7" fmla="*/ 24151 h 58298"/>
                <a:gd name="connsiteX8" fmla="*/ 8244 w 67308"/>
                <a:gd name="connsiteY8" fmla="*/ 23549 h 58298"/>
                <a:gd name="connsiteX9" fmla="*/ 10998 w 67308"/>
                <a:gd name="connsiteY9" fmla="*/ 22777 h 58298"/>
                <a:gd name="connsiteX10" fmla="*/ 13705 w 67308"/>
                <a:gd name="connsiteY10" fmla="*/ 15440 h 58298"/>
                <a:gd name="connsiteX11" fmla="*/ 19967 w 67308"/>
                <a:gd name="connsiteY11" fmla="*/ 18039 h 58298"/>
                <a:gd name="connsiteX12" fmla="*/ 25527 w 67308"/>
                <a:gd name="connsiteY12" fmla="*/ 14707 h 58298"/>
                <a:gd name="connsiteX13" fmla="*/ 28347 w 67308"/>
                <a:gd name="connsiteY13" fmla="*/ 15241 h 58298"/>
                <a:gd name="connsiteX14" fmla="*/ 29983 w 67308"/>
                <a:gd name="connsiteY14" fmla="*/ 12001 h 58298"/>
                <a:gd name="connsiteX15" fmla="*/ 33694 w 67308"/>
                <a:gd name="connsiteY15" fmla="*/ 12170 h 58298"/>
                <a:gd name="connsiteX16" fmla="*/ 37915 w 67308"/>
                <a:gd name="connsiteY16" fmla="*/ 8995 h 58298"/>
                <a:gd name="connsiteX17" fmla="*/ 46588 w 67308"/>
                <a:gd name="connsiteY17" fmla="*/ 7481 h 58298"/>
                <a:gd name="connsiteX18" fmla="*/ 51487 w 67308"/>
                <a:gd name="connsiteY18" fmla="*/ 7 h 58298"/>
                <a:gd name="connsiteX19" fmla="*/ 58130 w 67308"/>
                <a:gd name="connsiteY19" fmla="*/ 16144 h 58298"/>
                <a:gd name="connsiteX20" fmla="*/ 56744 w 67308"/>
                <a:gd name="connsiteY20" fmla="*/ 19092 h 58298"/>
                <a:gd name="connsiteX21" fmla="*/ 57361 w 67308"/>
                <a:gd name="connsiteY21" fmla="*/ 20352 h 58298"/>
                <a:gd name="connsiteX22" fmla="*/ 58680 w 67308"/>
                <a:gd name="connsiteY22" fmla="*/ 23507 h 58298"/>
                <a:gd name="connsiteX23" fmla="*/ 62321 w 67308"/>
                <a:gd name="connsiteY23" fmla="*/ 23777 h 58298"/>
                <a:gd name="connsiteX24" fmla="*/ 63676 w 67308"/>
                <a:gd name="connsiteY24" fmla="*/ 26972 h 58298"/>
                <a:gd name="connsiteX25" fmla="*/ 62404 w 67308"/>
                <a:gd name="connsiteY25" fmla="*/ 28082 h 58298"/>
                <a:gd name="connsiteX26" fmla="*/ 67256 w 67308"/>
                <a:gd name="connsiteY26" fmla="*/ 29778 h 58298"/>
                <a:gd name="connsiteX27" fmla="*/ 61432 w 67308"/>
                <a:gd name="connsiteY27" fmla="*/ 30769 h 58298"/>
                <a:gd name="connsiteX28" fmla="*/ 60100 w 67308"/>
                <a:gd name="connsiteY28" fmla="*/ 33745 h 58298"/>
                <a:gd name="connsiteX29" fmla="*/ 61711 w 67308"/>
                <a:gd name="connsiteY29" fmla="*/ 39635 h 58298"/>
                <a:gd name="connsiteX30" fmla="*/ 58823 w 67308"/>
                <a:gd name="connsiteY30" fmla="*/ 40004 h 58298"/>
                <a:gd name="connsiteX31" fmla="*/ 55623 w 67308"/>
                <a:gd name="connsiteY31" fmla="*/ 43003 h 58298"/>
                <a:gd name="connsiteX32" fmla="*/ 56244 w 67308"/>
                <a:gd name="connsiteY32" fmla="*/ 48006 h 58298"/>
                <a:gd name="connsiteX33" fmla="*/ 46186 w 67308"/>
                <a:gd name="connsiteY33" fmla="*/ 49690 h 58298"/>
                <a:gd name="connsiteX34" fmla="*/ 43303 w 67308"/>
                <a:gd name="connsiteY34" fmla="*/ 49266 h 58298"/>
                <a:gd name="connsiteX35" fmla="*/ 42111 w 67308"/>
                <a:gd name="connsiteY35" fmla="*/ 50035 h 58298"/>
                <a:gd name="connsiteX36" fmla="*/ 41258 w 67308"/>
                <a:gd name="connsiteY36" fmla="*/ 51916 h 58298"/>
                <a:gd name="connsiteX37" fmla="*/ 36942 w 67308"/>
                <a:gd name="connsiteY37" fmla="*/ 50403 h 58298"/>
                <a:gd name="connsiteX38" fmla="*/ 34145 w 67308"/>
                <a:gd name="connsiteY38" fmla="*/ 50498 h 58298"/>
                <a:gd name="connsiteX0" fmla="*/ 34145 w 67308"/>
                <a:gd name="connsiteY0" fmla="*/ 50834 h 58634"/>
                <a:gd name="connsiteX1" fmla="*/ 23125 w 67308"/>
                <a:gd name="connsiteY1" fmla="*/ 58485 h 58634"/>
                <a:gd name="connsiteX2" fmla="*/ 20557 w 67308"/>
                <a:gd name="connsiteY2" fmla="*/ 55846 h 58634"/>
                <a:gd name="connsiteX3" fmla="*/ 19400 w 67308"/>
                <a:gd name="connsiteY3" fmla="*/ 51464 h 58634"/>
                <a:gd name="connsiteX4" fmla="*/ 11302 w 67308"/>
                <a:gd name="connsiteY4" fmla="*/ 47452 h 58634"/>
                <a:gd name="connsiteX5" fmla="*/ 3791 w 67308"/>
                <a:gd name="connsiteY5" fmla="*/ 42836 h 58634"/>
                <a:gd name="connsiteX6" fmla="*/ 4413 w 67308"/>
                <a:gd name="connsiteY6" fmla="*/ 37576 h 58634"/>
                <a:gd name="connsiteX7" fmla="*/ 63 w 67308"/>
                <a:gd name="connsiteY7" fmla="*/ 24487 h 58634"/>
                <a:gd name="connsiteX8" fmla="*/ 8244 w 67308"/>
                <a:gd name="connsiteY8" fmla="*/ 23885 h 58634"/>
                <a:gd name="connsiteX9" fmla="*/ 10998 w 67308"/>
                <a:gd name="connsiteY9" fmla="*/ 23113 h 58634"/>
                <a:gd name="connsiteX10" fmla="*/ 13705 w 67308"/>
                <a:gd name="connsiteY10" fmla="*/ 15776 h 58634"/>
                <a:gd name="connsiteX11" fmla="*/ 19967 w 67308"/>
                <a:gd name="connsiteY11" fmla="*/ 18375 h 58634"/>
                <a:gd name="connsiteX12" fmla="*/ 25527 w 67308"/>
                <a:gd name="connsiteY12" fmla="*/ 15043 h 58634"/>
                <a:gd name="connsiteX13" fmla="*/ 28347 w 67308"/>
                <a:gd name="connsiteY13" fmla="*/ 15577 h 58634"/>
                <a:gd name="connsiteX14" fmla="*/ 29983 w 67308"/>
                <a:gd name="connsiteY14" fmla="*/ 12337 h 58634"/>
                <a:gd name="connsiteX15" fmla="*/ 33694 w 67308"/>
                <a:gd name="connsiteY15" fmla="*/ 12506 h 58634"/>
                <a:gd name="connsiteX16" fmla="*/ 37915 w 67308"/>
                <a:gd name="connsiteY16" fmla="*/ 9331 h 58634"/>
                <a:gd name="connsiteX17" fmla="*/ 46588 w 67308"/>
                <a:gd name="connsiteY17" fmla="*/ 7817 h 58634"/>
                <a:gd name="connsiteX18" fmla="*/ 47675 w 67308"/>
                <a:gd name="connsiteY18" fmla="*/ 4714 h 58634"/>
                <a:gd name="connsiteX19" fmla="*/ 51487 w 67308"/>
                <a:gd name="connsiteY19" fmla="*/ 343 h 58634"/>
                <a:gd name="connsiteX20" fmla="*/ 58130 w 67308"/>
                <a:gd name="connsiteY20" fmla="*/ 16480 h 58634"/>
                <a:gd name="connsiteX21" fmla="*/ 56744 w 67308"/>
                <a:gd name="connsiteY21" fmla="*/ 19428 h 58634"/>
                <a:gd name="connsiteX22" fmla="*/ 57361 w 67308"/>
                <a:gd name="connsiteY22" fmla="*/ 20688 h 58634"/>
                <a:gd name="connsiteX23" fmla="*/ 58680 w 67308"/>
                <a:gd name="connsiteY23" fmla="*/ 23843 h 58634"/>
                <a:gd name="connsiteX24" fmla="*/ 62321 w 67308"/>
                <a:gd name="connsiteY24" fmla="*/ 24113 h 58634"/>
                <a:gd name="connsiteX25" fmla="*/ 63676 w 67308"/>
                <a:gd name="connsiteY25" fmla="*/ 27308 h 58634"/>
                <a:gd name="connsiteX26" fmla="*/ 62404 w 67308"/>
                <a:gd name="connsiteY26" fmla="*/ 28418 h 58634"/>
                <a:gd name="connsiteX27" fmla="*/ 67256 w 67308"/>
                <a:gd name="connsiteY27" fmla="*/ 30114 h 58634"/>
                <a:gd name="connsiteX28" fmla="*/ 61432 w 67308"/>
                <a:gd name="connsiteY28" fmla="*/ 31105 h 58634"/>
                <a:gd name="connsiteX29" fmla="*/ 60100 w 67308"/>
                <a:gd name="connsiteY29" fmla="*/ 34081 h 58634"/>
                <a:gd name="connsiteX30" fmla="*/ 61711 w 67308"/>
                <a:gd name="connsiteY30" fmla="*/ 39971 h 58634"/>
                <a:gd name="connsiteX31" fmla="*/ 58823 w 67308"/>
                <a:gd name="connsiteY31" fmla="*/ 40340 h 58634"/>
                <a:gd name="connsiteX32" fmla="*/ 55623 w 67308"/>
                <a:gd name="connsiteY32" fmla="*/ 43339 h 58634"/>
                <a:gd name="connsiteX33" fmla="*/ 56244 w 67308"/>
                <a:gd name="connsiteY33" fmla="*/ 48342 h 58634"/>
                <a:gd name="connsiteX34" fmla="*/ 46186 w 67308"/>
                <a:gd name="connsiteY34" fmla="*/ 50026 h 58634"/>
                <a:gd name="connsiteX35" fmla="*/ 43303 w 67308"/>
                <a:gd name="connsiteY35" fmla="*/ 49602 h 58634"/>
                <a:gd name="connsiteX36" fmla="*/ 42111 w 67308"/>
                <a:gd name="connsiteY36" fmla="*/ 50371 h 58634"/>
                <a:gd name="connsiteX37" fmla="*/ 41258 w 67308"/>
                <a:gd name="connsiteY37" fmla="*/ 52252 h 58634"/>
                <a:gd name="connsiteX38" fmla="*/ 36942 w 67308"/>
                <a:gd name="connsiteY38" fmla="*/ 50739 h 58634"/>
                <a:gd name="connsiteX39" fmla="*/ 34145 w 67308"/>
                <a:gd name="connsiteY39" fmla="*/ 50834 h 58634"/>
                <a:gd name="connsiteX0" fmla="*/ 34145 w 67308"/>
                <a:gd name="connsiteY0" fmla="*/ 50834 h 58634"/>
                <a:gd name="connsiteX1" fmla="*/ 23125 w 67308"/>
                <a:gd name="connsiteY1" fmla="*/ 58485 h 58634"/>
                <a:gd name="connsiteX2" fmla="*/ 20557 w 67308"/>
                <a:gd name="connsiteY2" fmla="*/ 55846 h 58634"/>
                <a:gd name="connsiteX3" fmla="*/ 19400 w 67308"/>
                <a:gd name="connsiteY3" fmla="*/ 51464 h 58634"/>
                <a:gd name="connsiteX4" fmla="*/ 11302 w 67308"/>
                <a:gd name="connsiteY4" fmla="*/ 47452 h 58634"/>
                <a:gd name="connsiteX5" fmla="*/ 3791 w 67308"/>
                <a:gd name="connsiteY5" fmla="*/ 42836 h 58634"/>
                <a:gd name="connsiteX6" fmla="*/ 4413 w 67308"/>
                <a:gd name="connsiteY6" fmla="*/ 37576 h 58634"/>
                <a:gd name="connsiteX7" fmla="*/ 63 w 67308"/>
                <a:gd name="connsiteY7" fmla="*/ 24487 h 58634"/>
                <a:gd name="connsiteX8" fmla="*/ 8244 w 67308"/>
                <a:gd name="connsiteY8" fmla="*/ 23885 h 58634"/>
                <a:gd name="connsiteX9" fmla="*/ 10998 w 67308"/>
                <a:gd name="connsiteY9" fmla="*/ 23113 h 58634"/>
                <a:gd name="connsiteX10" fmla="*/ 13705 w 67308"/>
                <a:gd name="connsiteY10" fmla="*/ 15776 h 58634"/>
                <a:gd name="connsiteX11" fmla="*/ 19967 w 67308"/>
                <a:gd name="connsiteY11" fmla="*/ 18375 h 58634"/>
                <a:gd name="connsiteX12" fmla="*/ 25527 w 67308"/>
                <a:gd name="connsiteY12" fmla="*/ 15043 h 58634"/>
                <a:gd name="connsiteX13" fmla="*/ 28347 w 67308"/>
                <a:gd name="connsiteY13" fmla="*/ 15577 h 58634"/>
                <a:gd name="connsiteX14" fmla="*/ 29983 w 67308"/>
                <a:gd name="connsiteY14" fmla="*/ 12337 h 58634"/>
                <a:gd name="connsiteX15" fmla="*/ 33694 w 67308"/>
                <a:gd name="connsiteY15" fmla="*/ 12506 h 58634"/>
                <a:gd name="connsiteX16" fmla="*/ 37915 w 67308"/>
                <a:gd name="connsiteY16" fmla="*/ 9331 h 58634"/>
                <a:gd name="connsiteX17" fmla="*/ 44934 w 67308"/>
                <a:gd name="connsiteY17" fmla="*/ 6762 h 58634"/>
                <a:gd name="connsiteX18" fmla="*/ 47675 w 67308"/>
                <a:gd name="connsiteY18" fmla="*/ 4714 h 58634"/>
                <a:gd name="connsiteX19" fmla="*/ 51487 w 67308"/>
                <a:gd name="connsiteY19" fmla="*/ 343 h 58634"/>
                <a:gd name="connsiteX20" fmla="*/ 58130 w 67308"/>
                <a:gd name="connsiteY20" fmla="*/ 16480 h 58634"/>
                <a:gd name="connsiteX21" fmla="*/ 56744 w 67308"/>
                <a:gd name="connsiteY21" fmla="*/ 19428 h 58634"/>
                <a:gd name="connsiteX22" fmla="*/ 57361 w 67308"/>
                <a:gd name="connsiteY22" fmla="*/ 20688 h 58634"/>
                <a:gd name="connsiteX23" fmla="*/ 58680 w 67308"/>
                <a:gd name="connsiteY23" fmla="*/ 23843 h 58634"/>
                <a:gd name="connsiteX24" fmla="*/ 62321 w 67308"/>
                <a:gd name="connsiteY24" fmla="*/ 24113 h 58634"/>
                <a:gd name="connsiteX25" fmla="*/ 63676 w 67308"/>
                <a:gd name="connsiteY25" fmla="*/ 27308 h 58634"/>
                <a:gd name="connsiteX26" fmla="*/ 62404 w 67308"/>
                <a:gd name="connsiteY26" fmla="*/ 28418 h 58634"/>
                <a:gd name="connsiteX27" fmla="*/ 67256 w 67308"/>
                <a:gd name="connsiteY27" fmla="*/ 30114 h 58634"/>
                <a:gd name="connsiteX28" fmla="*/ 61432 w 67308"/>
                <a:gd name="connsiteY28" fmla="*/ 31105 h 58634"/>
                <a:gd name="connsiteX29" fmla="*/ 60100 w 67308"/>
                <a:gd name="connsiteY29" fmla="*/ 34081 h 58634"/>
                <a:gd name="connsiteX30" fmla="*/ 61711 w 67308"/>
                <a:gd name="connsiteY30" fmla="*/ 39971 h 58634"/>
                <a:gd name="connsiteX31" fmla="*/ 58823 w 67308"/>
                <a:gd name="connsiteY31" fmla="*/ 40340 h 58634"/>
                <a:gd name="connsiteX32" fmla="*/ 55623 w 67308"/>
                <a:gd name="connsiteY32" fmla="*/ 43339 h 58634"/>
                <a:gd name="connsiteX33" fmla="*/ 56244 w 67308"/>
                <a:gd name="connsiteY33" fmla="*/ 48342 h 58634"/>
                <a:gd name="connsiteX34" fmla="*/ 46186 w 67308"/>
                <a:gd name="connsiteY34" fmla="*/ 50026 h 58634"/>
                <a:gd name="connsiteX35" fmla="*/ 43303 w 67308"/>
                <a:gd name="connsiteY35" fmla="*/ 49602 h 58634"/>
                <a:gd name="connsiteX36" fmla="*/ 42111 w 67308"/>
                <a:gd name="connsiteY36" fmla="*/ 50371 h 58634"/>
                <a:gd name="connsiteX37" fmla="*/ 41258 w 67308"/>
                <a:gd name="connsiteY37" fmla="*/ 52252 h 58634"/>
                <a:gd name="connsiteX38" fmla="*/ 36942 w 67308"/>
                <a:gd name="connsiteY38" fmla="*/ 50739 h 58634"/>
                <a:gd name="connsiteX39" fmla="*/ 34145 w 67308"/>
                <a:gd name="connsiteY39" fmla="*/ 50834 h 58634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58130 w 67308"/>
                <a:gd name="connsiteY21" fmla="*/ 16257 h 58411"/>
                <a:gd name="connsiteX22" fmla="*/ 56744 w 67308"/>
                <a:gd name="connsiteY22" fmla="*/ 19205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6744 w 67308"/>
                <a:gd name="connsiteY22" fmla="*/ 19205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8068 w 67308"/>
                <a:gd name="connsiteY22" fmla="*/ 19469 h 58411"/>
                <a:gd name="connsiteX23" fmla="*/ 57361 w 67308"/>
                <a:gd name="connsiteY23" fmla="*/ 20465 h 58411"/>
                <a:gd name="connsiteX24" fmla="*/ 58680 w 67308"/>
                <a:gd name="connsiteY24" fmla="*/ 23620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4145 w 67308"/>
                <a:gd name="connsiteY0" fmla="*/ 50611 h 58411"/>
                <a:gd name="connsiteX1" fmla="*/ 23125 w 67308"/>
                <a:gd name="connsiteY1" fmla="*/ 58262 h 58411"/>
                <a:gd name="connsiteX2" fmla="*/ 20557 w 67308"/>
                <a:gd name="connsiteY2" fmla="*/ 55623 h 58411"/>
                <a:gd name="connsiteX3" fmla="*/ 19400 w 67308"/>
                <a:gd name="connsiteY3" fmla="*/ 51241 h 58411"/>
                <a:gd name="connsiteX4" fmla="*/ 11302 w 67308"/>
                <a:gd name="connsiteY4" fmla="*/ 47229 h 58411"/>
                <a:gd name="connsiteX5" fmla="*/ 3791 w 67308"/>
                <a:gd name="connsiteY5" fmla="*/ 42613 h 58411"/>
                <a:gd name="connsiteX6" fmla="*/ 4413 w 67308"/>
                <a:gd name="connsiteY6" fmla="*/ 37353 h 58411"/>
                <a:gd name="connsiteX7" fmla="*/ 63 w 67308"/>
                <a:gd name="connsiteY7" fmla="*/ 24264 h 58411"/>
                <a:gd name="connsiteX8" fmla="*/ 8244 w 67308"/>
                <a:gd name="connsiteY8" fmla="*/ 23662 h 58411"/>
                <a:gd name="connsiteX9" fmla="*/ 10998 w 67308"/>
                <a:gd name="connsiteY9" fmla="*/ 22890 h 58411"/>
                <a:gd name="connsiteX10" fmla="*/ 13705 w 67308"/>
                <a:gd name="connsiteY10" fmla="*/ 15553 h 58411"/>
                <a:gd name="connsiteX11" fmla="*/ 19967 w 67308"/>
                <a:gd name="connsiteY11" fmla="*/ 18152 h 58411"/>
                <a:gd name="connsiteX12" fmla="*/ 25527 w 67308"/>
                <a:gd name="connsiteY12" fmla="*/ 14820 h 58411"/>
                <a:gd name="connsiteX13" fmla="*/ 28347 w 67308"/>
                <a:gd name="connsiteY13" fmla="*/ 15354 h 58411"/>
                <a:gd name="connsiteX14" fmla="*/ 29983 w 67308"/>
                <a:gd name="connsiteY14" fmla="*/ 12114 h 58411"/>
                <a:gd name="connsiteX15" fmla="*/ 33694 w 67308"/>
                <a:gd name="connsiteY15" fmla="*/ 12283 h 58411"/>
                <a:gd name="connsiteX16" fmla="*/ 37915 w 67308"/>
                <a:gd name="connsiteY16" fmla="*/ 9108 h 58411"/>
                <a:gd name="connsiteX17" fmla="*/ 44934 w 67308"/>
                <a:gd name="connsiteY17" fmla="*/ 6539 h 58411"/>
                <a:gd name="connsiteX18" fmla="*/ 47675 w 67308"/>
                <a:gd name="connsiteY18" fmla="*/ 4491 h 58411"/>
                <a:gd name="connsiteX19" fmla="*/ 51487 w 67308"/>
                <a:gd name="connsiteY19" fmla="*/ 120 h 58411"/>
                <a:gd name="connsiteX20" fmla="*/ 62894 w 67308"/>
                <a:gd name="connsiteY20" fmla="*/ 9108 h 58411"/>
                <a:gd name="connsiteX21" fmla="*/ 60446 w 67308"/>
                <a:gd name="connsiteY21" fmla="*/ 16125 h 58411"/>
                <a:gd name="connsiteX22" fmla="*/ 58068 w 67308"/>
                <a:gd name="connsiteY22" fmla="*/ 19469 h 58411"/>
                <a:gd name="connsiteX23" fmla="*/ 57361 w 67308"/>
                <a:gd name="connsiteY23" fmla="*/ 20465 h 58411"/>
                <a:gd name="connsiteX24" fmla="*/ 60996 w 67308"/>
                <a:gd name="connsiteY24" fmla="*/ 22565 h 58411"/>
                <a:gd name="connsiteX25" fmla="*/ 62321 w 67308"/>
                <a:gd name="connsiteY25" fmla="*/ 23890 h 58411"/>
                <a:gd name="connsiteX26" fmla="*/ 63676 w 67308"/>
                <a:gd name="connsiteY26" fmla="*/ 27085 h 58411"/>
                <a:gd name="connsiteX27" fmla="*/ 62404 w 67308"/>
                <a:gd name="connsiteY27" fmla="*/ 28195 h 58411"/>
                <a:gd name="connsiteX28" fmla="*/ 67256 w 67308"/>
                <a:gd name="connsiteY28" fmla="*/ 29891 h 58411"/>
                <a:gd name="connsiteX29" fmla="*/ 61432 w 67308"/>
                <a:gd name="connsiteY29" fmla="*/ 30882 h 58411"/>
                <a:gd name="connsiteX30" fmla="*/ 60100 w 67308"/>
                <a:gd name="connsiteY30" fmla="*/ 33858 h 58411"/>
                <a:gd name="connsiteX31" fmla="*/ 61711 w 67308"/>
                <a:gd name="connsiteY31" fmla="*/ 39748 h 58411"/>
                <a:gd name="connsiteX32" fmla="*/ 58823 w 67308"/>
                <a:gd name="connsiteY32" fmla="*/ 40117 h 58411"/>
                <a:gd name="connsiteX33" fmla="*/ 55623 w 67308"/>
                <a:gd name="connsiteY33" fmla="*/ 43116 h 58411"/>
                <a:gd name="connsiteX34" fmla="*/ 56244 w 67308"/>
                <a:gd name="connsiteY34" fmla="*/ 48119 h 58411"/>
                <a:gd name="connsiteX35" fmla="*/ 46186 w 67308"/>
                <a:gd name="connsiteY35" fmla="*/ 49803 h 58411"/>
                <a:gd name="connsiteX36" fmla="*/ 43303 w 67308"/>
                <a:gd name="connsiteY36" fmla="*/ 49379 h 58411"/>
                <a:gd name="connsiteX37" fmla="*/ 42111 w 67308"/>
                <a:gd name="connsiteY37" fmla="*/ 50148 h 58411"/>
                <a:gd name="connsiteX38" fmla="*/ 41258 w 67308"/>
                <a:gd name="connsiteY38" fmla="*/ 52029 h 58411"/>
                <a:gd name="connsiteX39" fmla="*/ 36942 w 67308"/>
                <a:gd name="connsiteY39" fmla="*/ 50516 h 58411"/>
                <a:gd name="connsiteX40" fmla="*/ 34145 w 67308"/>
                <a:gd name="connsiteY40" fmla="*/ 50611 h 58411"/>
                <a:gd name="connsiteX0" fmla="*/ 30175 w 67308"/>
                <a:gd name="connsiteY0" fmla="*/ 59449 h 59897"/>
                <a:gd name="connsiteX1" fmla="*/ 23125 w 67308"/>
                <a:gd name="connsiteY1" fmla="*/ 58262 h 59897"/>
                <a:gd name="connsiteX2" fmla="*/ 20557 w 67308"/>
                <a:gd name="connsiteY2" fmla="*/ 55623 h 59897"/>
                <a:gd name="connsiteX3" fmla="*/ 19400 w 67308"/>
                <a:gd name="connsiteY3" fmla="*/ 51241 h 59897"/>
                <a:gd name="connsiteX4" fmla="*/ 11302 w 67308"/>
                <a:gd name="connsiteY4" fmla="*/ 47229 h 59897"/>
                <a:gd name="connsiteX5" fmla="*/ 3791 w 67308"/>
                <a:gd name="connsiteY5" fmla="*/ 42613 h 59897"/>
                <a:gd name="connsiteX6" fmla="*/ 4413 w 67308"/>
                <a:gd name="connsiteY6" fmla="*/ 37353 h 59897"/>
                <a:gd name="connsiteX7" fmla="*/ 63 w 67308"/>
                <a:gd name="connsiteY7" fmla="*/ 24264 h 59897"/>
                <a:gd name="connsiteX8" fmla="*/ 8244 w 67308"/>
                <a:gd name="connsiteY8" fmla="*/ 23662 h 59897"/>
                <a:gd name="connsiteX9" fmla="*/ 10998 w 67308"/>
                <a:gd name="connsiteY9" fmla="*/ 22890 h 59897"/>
                <a:gd name="connsiteX10" fmla="*/ 13705 w 67308"/>
                <a:gd name="connsiteY10" fmla="*/ 15553 h 59897"/>
                <a:gd name="connsiteX11" fmla="*/ 19967 w 67308"/>
                <a:gd name="connsiteY11" fmla="*/ 18152 h 59897"/>
                <a:gd name="connsiteX12" fmla="*/ 25527 w 67308"/>
                <a:gd name="connsiteY12" fmla="*/ 14820 h 59897"/>
                <a:gd name="connsiteX13" fmla="*/ 28347 w 67308"/>
                <a:gd name="connsiteY13" fmla="*/ 15354 h 59897"/>
                <a:gd name="connsiteX14" fmla="*/ 29983 w 67308"/>
                <a:gd name="connsiteY14" fmla="*/ 12114 h 59897"/>
                <a:gd name="connsiteX15" fmla="*/ 33694 w 67308"/>
                <a:gd name="connsiteY15" fmla="*/ 12283 h 59897"/>
                <a:gd name="connsiteX16" fmla="*/ 37915 w 67308"/>
                <a:gd name="connsiteY16" fmla="*/ 9108 h 59897"/>
                <a:gd name="connsiteX17" fmla="*/ 44934 w 67308"/>
                <a:gd name="connsiteY17" fmla="*/ 6539 h 59897"/>
                <a:gd name="connsiteX18" fmla="*/ 47675 w 67308"/>
                <a:gd name="connsiteY18" fmla="*/ 4491 h 59897"/>
                <a:gd name="connsiteX19" fmla="*/ 51487 w 67308"/>
                <a:gd name="connsiteY19" fmla="*/ 120 h 59897"/>
                <a:gd name="connsiteX20" fmla="*/ 62894 w 67308"/>
                <a:gd name="connsiteY20" fmla="*/ 9108 h 59897"/>
                <a:gd name="connsiteX21" fmla="*/ 60446 w 67308"/>
                <a:gd name="connsiteY21" fmla="*/ 16125 h 59897"/>
                <a:gd name="connsiteX22" fmla="*/ 58068 w 67308"/>
                <a:gd name="connsiteY22" fmla="*/ 19469 h 59897"/>
                <a:gd name="connsiteX23" fmla="*/ 57361 w 67308"/>
                <a:gd name="connsiteY23" fmla="*/ 20465 h 59897"/>
                <a:gd name="connsiteX24" fmla="*/ 60996 w 67308"/>
                <a:gd name="connsiteY24" fmla="*/ 22565 h 59897"/>
                <a:gd name="connsiteX25" fmla="*/ 62321 w 67308"/>
                <a:gd name="connsiteY25" fmla="*/ 23890 h 59897"/>
                <a:gd name="connsiteX26" fmla="*/ 63676 w 67308"/>
                <a:gd name="connsiteY26" fmla="*/ 27085 h 59897"/>
                <a:gd name="connsiteX27" fmla="*/ 62404 w 67308"/>
                <a:gd name="connsiteY27" fmla="*/ 28195 h 59897"/>
                <a:gd name="connsiteX28" fmla="*/ 67256 w 67308"/>
                <a:gd name="connsiteY28" fmla="*/ 29891 h 59897"/>
                <a:gd name="connsiteX29" fmla="*/ 61432 w 67308"/>
                <a:gd name="connsiteY29" fmla="*/ 30882 h 59897"/>
                <a:gd name="connsiteX30" fmla="*/ 60100 w 67308"/>
                <a:gd name="connsiteY30" fmla="*/ 33858 h 59897"/>
                <a:gd name="connsiteX31" fmla="*/ 61711 w 67308"/>
                <a:gd name="connsiteY31" fmla="*/ 39748 h 59897"/>
                <a:gd name="connsiteX32" fmla="*/ 58823 w 67308"/>
                <a:gd name="connsiteY32" fmla="*/ 40117 h 59897"/>
                <a:gd name="connsiteX33" fmla="*/ 55623 w 67308"/>
                <a:gd name="connsiteY33" fmla="*/ 43116 h 59897"/>
                <a:gd name="connsiteX34" fmla="*/ 56244 w 67308"/>
                <a:gd name="connsiteY34" fmla="*/ 48119 h 59897"/>
                <a:gd name="connsiteX35" fmla="*/ 46186 w 67308"/>
                <a:gd name="connsiteY35" fmla="*/ 49803 h 59897"/>
                <a:gd name="connsiteX36" fmla="*/ 43303 w 67308"/>
                <a:gd name="connsiteY36" fmla="*/ 49379 h 59897"/>
                <a:gd name="connsiteX37" fmla="*/ 42111 w 67308"/>
                <a:gd name="connsiteY37" fmla="*/ 50148 h 59897"/>
                <a:gd name="connsiteX38" fmla="*/ 41258 w 67308"/>
                <a:gd name="connsiteY38" fmla="*/ 52029 h 59897"/>
                <a:gd name="connsiteX39" fmla="*/ 36942 w 67308"/>
                <a:gd name="connsiteY39" fmla="*/ 50516 h 59897"/>
                <a:gd name="connsiteX40" fmla="*/ 30175 w 67308"/>
                <a:gd name="connsiteY40" fmla="*/ 59449 h 59897"/>
                <a:gd name="connsiteX0" fmla="*/ 30175 w 67308"/>
                <a:gd name="connsiteY0" fmla="*/ 59449 h 62525"/>
                <a:gd name="connsiteX1" fmla="*/ 23125 w 67308"/>
                <a:gd name="connsiteY1" fmla="*/ 58262 h 62525"/>
                <a:gd name="connsiteX2" fmla="*/ 20557 w 67308"/>
                <a:gd name="connsiteY2" fmla="*/ 55623 h 62525"/>
                <a:gd name="connsiteX3" fmla="*/ 19400 w 67308"/>
                <a:gd name="connsiteY3" fmla="*/ 51241 h 62525"/>
                <a:gd name="connsiteX4" fmla="*/ 11302 w 67308"/>
                <a:gd name="connsiteY4" fmla="*/ 47229 h 62525"/>
                <a:gd name="connsiteX5" fmla="*/ 3791 w 67308"/>
                <a:gd name="connsiteY5" fmla="*/ 42613 h 62525"/>
                <a:gd name="connsiteX6" fmla="*/ 4413 w 67308"/>
                <a:gd name="connsiteY6" fmla="*/ 37353 h 62525"/>
                <a:gd name="connsiteX7" fmla="*/ 63 w 67308"/>
                <a:gd name="connsiteY7" fmla="*/ 24264 h 62525"/>
                <a:gd name="connsiteX8" fmla="*/ 8244 w 67308"/>
                <a:gd name="connsiteY8" fmla="*/ 23662 h 62525"/>
                <a:gd name="connsiteX9" fmla="*/ 10998 w 67308"/>
                <a:gd name="connsiteY9" fmla="*/ 22890 h 62525"/>
                <a:gd name="connsiteX10" fmla="*/ 13705 w 67308"/>
                <a:gd name="connsiteY10" fmla="*/ 15553 h 62525"/>
                <a:gd name="connsiteX11" fmla="*/ 19967 w 67308"/>
                <a:gd name="connsiteY11" fmla="*/ 18152 h 62525"/>
                <a:gd name="connsiteX12" fmla="*/ 25527 w 67308"/>
                <a:gd name="connsiteY12" fmla="*/ 14820 h 62525"/>
                <a:gd name="connsiteX13" fmla="*/ 28347 w 67308"/>
                <a:gd name="connsiteY13" fmla="*/ 15354 h 62525"/>
                <a:gd name="connsiteX14" fmla="*/ 29983 w 67308"/>
                <a:gd name="connsiteY14" fmla="*/ 12114 h 62525"/>
                <a:gd name="connsiteX15" fmla="*/ 33694 w 67308"/>
                <a:gd name="connsiteY15" fmla="*/ 12283 h 62525"/>
                <a:gd name="connsiteX16" fmla="*/ 37915 w 67308"/>
                <a:gd name="connsiteY16" fmla="*/ 9108 h 62525"/>
                <a:gd name="connsiteX17" fmla="*/ 44934 w 67308"/>
                <a:gd name="connsiteY17" fmla="*/ 6539 h 62525"/>
                <a:gd name="connsiteX18" fmla="*/ 47675 w 67308"/>
                <a:gd name="connsiteY18" fmla="*/ 4491 h 62525"/>
                <a:gd name="connsiteX19" fmla="*/ 51487 w 67308"/>
                <a:gd name="connsiteY19" fmla="*/ 120 h 62525"/>
                <a:gd name="connsiteX20" fmla="*/ 62894 w 67308"/>
                <a:gd name="connsiteY20" fmla="*/ 9108 h 62525"/>
                <a:gd name="connsiteX21" fmla="*/ 60446 w 67308"/>
                <a:gd name="connsiteY21" fmla="*/ 16125 h 62525"/>
                <a:gd name="connsiteX22" fmla="*/ 58068 w 67308"/>
                <a:gd name="connsiteY22" fmla="*/ 19469 h 62525"/>
                <a:gd name="connsiteX23" fmla="*/ 57361 w 67308"/>
                <a:gd name="connsiteY23" fmla="*/ 20465 h 62525"/>
                <a:gd name="connsiteX24" fmla="*/ 60996 w 67308"/>
                <a:gd name="connsiteY24" fmla="*/ 22565 h 62525"/>
                <a:gd name="connsiteX25" fmla="*/ 62321 w 67308"/>
                <a:gd name="connsiteY25" fmla="*/ 23890 h 62525"/>
                <a:gd name="connsiteX26" fmla="*/ 63676 w 67308"/>
                <a:gd name="connsiteY26" fmla="*/ 27085 h 62525"/>
                <a:gd name="connsiteX27" fmla="*/ 62404 w 67308"/>
                <a:gd name="connsiteY27" fmla="*/ 28195 h 62525"/>
                <a:gd name="connsiteX28" fmla="*/ 67256 w 67308"/>
                <a:gd name="connsiteY28" fmla="*/ 29891 h 62525"/>
                <a:gd name="connsiteX29" fmla="*/ 61432 w 67308"/>
                <a:gd name="connsiteY29" fmla="*/ 30882 h 62525"/>
                <a:gd name="connsiteX30" fmla="*/ 60100 w 67308"/>
                <a:gd name="connsiteY30" fmla="*/ 33858 h 62525"/>
                <a:gd name="connsiteX31" fmla="*/ 61711 w 67308"/>
                <a:gd name="connsiteY31" fmla="*/ 39748 h 62525"/>
                <a:gd name="connsiteX32" fmla="*/ 58823 w 67308"/>
                <a:gd name="connsiteY32" fmla="*/ 40117 h 62525"/>
                <a:gd name="connsiteX33" fmla="*/ 55623 w 67308"/>
                <a:gd name="connsiteY33" fmla="*/ 43116 h 62525"/>
                <a:gd name="connsiteX34" fmla="*/ 56244 w 67308"/>
                <a:gd name="connsiteY34" fmla="*/ 48119 h 62525"/>
                <a:gd name="connsiteX35" fmla="*/ 46186 w 67308"/>
                <a:gd name="connsiteY35" fmla="*/ 49803 h 62525"/>
                <a:gd name="connsiteX36" fmla="*/ 43303 w 67308"/>
                <a:gd name="connsiteY36" fmla="*/ 49379 h 62525"/>
                <a:gd name="connsiteX37" fmla="*/ 42111 w 67308"/>
                <a:gd name="connsiteY37" fmla="*/ 50148 h 62525"/>
                <a:gd name="connsiteX38" fmla="*/ 41258 w 67308"/>
                <a:gd name="connsiteY38" fmla="*/ 52029 h 62525"/>
                <a:gd name="connsiteX39" fmla="*/ 32972 w 67308"/>
                <a:gd name="connsiteY39" fmla="*/ 62256 h 62525"/>
                <a:gd name="connsiteX40" fmla="*/ 30175 w 67308"/>
                <a:gd name="connsiteY40" fmla="*/ 59449 h 6252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2111 w 67308"/>
                <a:gd name="connsiteY37" fmla="*/ 50148 h 63235"/>
                <a:gd name="connsiteX38" fmla="*/ 41258 w 67308"/>
                <a:gd name="connsiteY38" fmla="*/ 52029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2111 w 67308"/>
                <a:gd name="connsiteY37" fmla="*/ 50148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43303 w 67308"/>
                <a:gd name="connsiteY36" fmla="*/ 493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46186 w 67308"/>
                <a:gd name="connsiteY35" fmla="*/ 49803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6244 w 67308"/>
                <a:gd name="connsiteY34" fmla="*/ 48119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55623 w 67308"/>
                <a:gd name="connsiteY33" fmla="*/ 43116 h 63235"/>
                <a:gd name="connsiteX34" fmla="*/ 58891 w 67308"/>
                <a:gd name="connsiteY34" fmla="*/ 55110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308"/>
                <a:gd name="connsiteY0" fmla="*/ 59449 h 63235"/>
                <a:gd name="connsiteX1" fmla="*/ 23125 w 67308"/>
                <a:gd name="connsiteY1" fmla="*/ 58262 h 63235"/>
                <a:gd name="connsiteX2" fmla="*/ 20557 w 67308"/>
                <a:gd name="connsiteY2" fmla="*/ 55623 h 63235"/>
                <a:gd name="connsiteX3" fmla="*/ 19400 w 67308"/>
                <a:gd name="connsiteY3" fmla="*/ 51241 h 63235"/>
                <a:gd name="connsiteX4" fmla="*/ 11302 w 67308"/>
                <a:gd name="connsiteY4" fmla="*/ 47229 h 63235"/>
                <a:gd name="connsiteX5" fmla="*/ 3791 w 67308"/>
                <a:gd name="connsiteY5" fmla="*/ 42613 h 63235"/>
                <a:gd name="connsiteX6" fmla="*/ 4413 w 67308"/>
                <a:gd name="connsiteY6" fmla="*/ 37353 h 63235"/>
                <a:gd name="connsiteX7" fmla="*/ 63 w 67308"/>
                <a:gd name="connsiteY7" fmla="*/ 24264 h 63235"/>
                <a:gd name="connsiteX8" fmla="*/ 8244 w 67308"/>
                <a:gd name="connsiteY8" fmla="*/ 23662 h 63235"/>
                <a:gd name="connsiteX9" fmla="*/ 10998 w 67308"/>
                <a:gd name="connsiteY9" fmla="*/ 22890 h 63235"/>
                <a:gd name="connsiteX10" fmla="*/ 13705 w 67308"/>
                <a:gd name="connsiteY10" fmla="*/ 15553 h 63235"/>
                <a:gd name="connsiteX11" fmla="*/ 19967 w 67308"/>
                <a:gd name="connsiteY11" fmla="*/ 18152 h 63235"/>
                <a:gd name="connsiteX12" fmla="*/ 25527 w 67308"/>
                <a:gd name="connsiteY12" fmla="*/ 14820 h 63235"/>
                <a:gd name="connsiteX13" fmla="*/ 28347 w 67308"/>
                <a:gd name="connsiteY13" fmla="*/ 15354 h 63235"/>
                <a:gd name="connsiteX14" fmla="*/ 29983 w 67308"/>
                <a:gd name="connsiteY14" fmla="*/ 12114 h 63235"/>
                <a:gd name="connsiteX15" fmla="*/ 33694 w 67308"/>
                <a:gd name="connsiteY15" fmla="*/ 12283 h 63235"/>
                <a:gd name="connsiteX16" fmla="*/ 37915 w 67308"/>
                <a:gd name="connsiteY16" fmla="*/ 9108 h 63235"/>
                <a:gd name="connsiteX17" fmla="*/ 44934 w 67308"/>
                <a:gd name="connsiteY17" fmla="*/ 6539 h 63235"/>
                <a:gd name="connsiteX18" fmla="*/ 47675 w 67308"/>
                <a:gd name="connsiteY18" fmla="*/ 4491 h 63235"/>
                <a:gd name="connsiteX19" fmla="*/ 51487 w 67308"/>
                <a:gd name="connsiteY19" fmla="*/ 120 h 63235"/>
                <a:gd name="connsiteX20" fmla="*/ 62894 w 67308"/>
                <a:gd name="connsiteY20" fmla="*/ 9108 h 63235"/>
                <a:gd name="connsiteX21" fmla="*/ 60446 w 67308"/>
                <a:gd name="connsiteY21" fmla="*/ 16125 h 63235"/>
                <a:gd name="connsiteX22" fmla="*/ 58068 w 67308"/>
                <a:gd name="connsiteY22" fmla="*/ 19469 h 63235"/>
                <a:gd name="connsiteX23" fmla="*/ 57361 w 67308"/>
                <a:gd name="connsiteY23" fmla="*/ 20465 h 63235"/>
                <a:gd name="connsiteX24" fmla="*/ 60996 w 67308"/>
                <a:gd name="connsiteY24" fmla="*/ 22565 h 63235"/>
                <a:gd name="connsiteX25" fmla="*/ 62321 w 67308"/>
                <a:gd name="connsiteY25" fmla="*/ 23890 h 63235"/>
                <a:gd name="connsiteX26" fmla="*/ 63676 w 67308"/>
                <a:gd name="connsiteY26" fmla="*/ 27085 h 63235"/>
                <a:gd name="connsiteX27" fmla="*/ 62404 w 67308"/>
                <a:gd name="connsiteY27" fmla="*/ 28195 h 63235"/>
                <a:gd name="connsiteX28" fmla="*/ 67256 w 67308"/>
                <a:gd name="connsiteY28" fmla="*/ 29891 h 63235"/>
                <a:gd name="connsiteX29" fmla="*/ 61432 w 67308"/>
                <a:gd name="connsiteY29" fmla="*/ 30882 h 63235"/>
                <a:gd name="connsiteX30" fmla="*/ 60100 w 67308"/>
                <a:gd name="connsiteY30" fmla="*/ 33858 h 63235"/>
                <a:gd name="connsiteX31" fmla="*/ 61711 w 67308"/>
                <a:gd name="connsiteY31" fmla="*/ 39748 h 63235"/>
                <a:gd name="connsiteX32" fmla="*/ 58823 w 67308"/>
                <a:gd name="connsiteY32" fmla="*/ 40117 h 63235"/>
                <a:gd name="connsiteX33" fmla="*/ 60751 w 67308"/>
                <a:gd name="connsiteY33" fmla="*/ 53669 h 63235"/>
                <a:gd name="connsiteX34" fmla="*/ 58891 w 67308"/>
                <a:gd name="connsiteY34" fmla="*/ 55110 h 63235"/>
                <a:gd name="connsiteX35" fmla="*/ 55284 w 67308"/>
                <a:gd name="connsiteY35" fmla="*/ 59169 h 63235"/>
                <a:gd name="connsiteX36" fmla="*/ 50582 w 67308"/>
                <a:gd name="connsiteY36" fmla="*/ 55579 h 63235"/>
                <a:gd name="connsiteX37" fmla="*/ 47405 w 67308"/>
                <a:gd name="connsiteY37" fmla="*/ 58591 h 63235"/>
                <a:gd name="connsiteX38" fmla="*/ 38942 w 67308"/>
                <a:gd name="connsiteY38" fmla="*/ 57437 h 63235"/>
                <a:gd name="connsiteX39" fmla="*/ 37584 w 67308"/>
                <a:gd name="connsiteY39" fmla="*/ 62402 h 63235"/>
                <a:gd name="connsiteX40" fmla="*/ 32972 w 67308"/>
                <a:gd name="connsiteY40" fmla="*/ 62256 h 63235"/>
                <a:gd name="connsiteX41" fmla="*/ 30175 w 67308"/>
                <a:gd name="connsiteY41" fmla="*/ 59449 h 63235"/>
                <a:gd name="connsiteX0" fmla="*/ 30175 w 67939"/>
                <a:gd name="connsiteY0" fmla="*/ 59449 h 63235"/>
                <a:gd name="connsiteX1" fmla="*/ 23125 w 67939"/>
                <a:gd name="connsiteY1" fmla="*/ 58262 h 63235"/>
                <a:gd name="connsiteX2" fmla="*/ 20557 w 67939"/>
                <a:gd name="connsiteY2" fmla="*/ 55623 h 63235"/>
                <a:gd name="connsiteX3" fmla="*/ 19400 w 67939"/>
                <a:gd name="connsiteY3" fmla="*/ 51241 h 63235"/>
                <a:gd name="connsiteX4" fmla="*/ 11302 w 67939"/>
                <a:gd name="connsiteY4" fmla="*/ 47229 h 63235"/>
                <a:gd name="connsiteX5" fmla="*/ 3791 w 67939"/>
                <a:gd name="connsiteY5" fmla="*/ 42613 h 63235"/>
                <a:gd name="connsiteX6" fmla="*/ 4413 w 67939"/>
                <a:gd name="connsiteY6" fmla="*/ 37353 h 63235"/>
                <a:gd name="connsiteX7" fmla="*/ 63 w 67939"/>
                <a:gd name="connsiteY7" fmla="*/ 24264 h 63235"/>
                <a:gd name="connsiteX8" fmla="*/ 8244 w 67939"/>
                <a:gd name="connsiteY8" fmla="*/ 23662 h 63235"/>
                <a:gd name="connsiteX9" fmla="*/ 10998 w 67939"/>
                <a:gd name="connsiteY9" fmla="*/ 22890 h 63235"/>
                <a:gd name="connsiteX10" fmla="*/ 13705 w 67939"/>
                <a:gd name="connsiteY10" fmla="*/ 15553 h 63235"/>
                <a:gd name="connsiteX11" fmla="*/ 19967 w 67939"/>
                <a:gd name="connsiteY11" fmla="*/ 18152 h 63235"/>
                <a:gd name="connsiteX12" fmla="*/ 25527 w 67939"/>
                <a:gd name="connsiteY12" fmla="*/ 14820 h 63235"/>
                <a:gd name="connsiteX13" fmla="*/ 28347 w 67939"/>
                <a:gd name="connsiteY13" fmla="*/ 15354 h 63235"/>
                <a:gd name="connsiteX14" fmla="*/ 29983 w 67939"/>
                <a:gd name="connsiteY14" fmla="*/ 12114 h 63235"/>
                <a:gd name="connsiteX15" fmla="*/ 33694 w 67939"/>
                <a:gd name="connsiteY15" fmla="*/ 12283 h 63235"/>
                <a:gd name="connsiteX16" fmla="*/ 37915 w 67939"/>
                <a:gd name="connsiteY16" fmla="*/ 9108 h 63235"/>
                <a:gd name="connsiteX17" fmla="*/ 44934 w 67939"/>
                <a:gd name="connsiteY17" fmla="*/ 6539 h 63235"/>
                <a:gd name="connsiteX18" fmla="*/ 47675 w 67939"/>
                <a:gd name="connsiteY18" fmla="*/ 4491 h 63235"/>
                <a:gd name="connsiteX19" fmla="*/ 51487 w 67939"/>
                <a:gd name="connsiteY19" fmla="*/ 120 h 63235"/>
                <a:gd name="connsiteX20" fmla="*/ 62894 w 67939"/>
                <a:gd name="connsiteY20" fmla="*/ 9108 h 63235"/>
                <a:gd name="connsiteX21" fmla="*/ 60446 w 67939"/>
                <a:gd name="connsiteY21" fmla="*/ 16125 h 63235"/>
                <a:gd name="connsiteX22" fmla="*/ 58068 w 67939"/>
                <a:gd name="connsiteY22" fmla="*/ 19469 h 63235"/>
                <a:gd name="connsiteX23" fmla="*/ 57361 w 67939"/>
                <a:gd name="connsiteY23" fmla="*/ 20465 h 63235"/>
                <a:gd name="connsiteX24" fmla="*/ 60996 w 67939"/>
                <a:gd name="connsiteY24" fmla="*/ 22565 h 63235"/>
                <a:gd name="connsiteX25" fmla="*/ 62321 w 67939"/>
                <a:gd name="connsiteY25" fmla="*/ 23890 h 63235"/>
                <a:gd name="connsiteX26" fmla="*/ 63676 w 67939"/>
                <a:gd name="connsiteY26" fmla="*/ 27085 h 63235"/>
                <a:gd name="connsiteX27" fmla="*/ 62404 w 67939"/>
                <a:gd name="connsiteY27" fmla="*/ 28195 h 63235"/>
                <a:gd name="connsiteX28" fmla="*/ 67256 w 67939"/>
                <a:gd name="connsiteY28" fmla="*/ 29891 h 63235"/>
                <a:gd name="connsiteX29" fmla="*/ 61432 w 67939"/>
                <a:gd name="connsiteY29" fmla="*/ 30882 h 63235"/>
                <a:gd name="connsiteX30" fmla="*/ 60100 w 67939"/>
                <a:gd name="connsiteY30" fmla="*/ 33858 h 63235"/>
                <a:gd name="connsiteX31" fmla="*/ 61711 w 67939"/>
                <a:gd name="connsiteY31" fmla="*/ 39748 h 63235"/>
                <a:gd name="connsiteX32" fmla="*/ 67756 w 67939"/>
                <a:gd name="connsiteY32" fmla="*/ 56211 h 63235"/>
                <a:gd name="connsiteX33" fmla="*/ 60751 w 67939"/>
                <a:gd name="connsiteY33" fmla="*/ 53669 h 63235"/>
                <a:gd name="connsiteX34" fmla="*/ 58891 w 67939"/>
                <a:gd name="connsiteY34" fmla="*/ 55110 h 63235"/>
                <a:gd name="connsiteX35" fmla="*/ 55284 w 67939"/>
                <a:gd name="connsiteY35" fmla="*/ 59169 h 63235"/>
                <a:gd name="connsiteX36" fmla="*/ 50582 w 67939"/>
                <a:gd name="connsiteY36" fmla="*/ 55579 h 63235"/>
                <a:gd name="connsiteX37" fmla="*/ 47405 w 67939"/>
                <a:gd name="connsiteY37" fmla="*/ 58591 h 63235"/>
                <a:gd name="connsiteX38" fmla="*/ 38942 w 67939"/>
                <a:gd name="connsiteY38" fmla="*/ 57437 h 63235"/>
                <a:gd name="connsiteX39" fmla="*/ 37584 w 67939"/>
                <a:gd name="connsiteY39" fmla="*/ 62402 h 63235"/>
                <a:gd name="connsiteX40" fmla="*/ 32972 w 67939"/>
                <a:gd name="connsiteY40" fmla="*/ 62256 h 63235"/>
                <a:gd name="connsiteX41" fmla="*/ 30175 w 67939"/>
                <a:gd name="connsiteY41" fmla="*/ 59449 h 63235"/>
                <a:gd name="connsiteX0" fmla="*/ 30175 w 69324"/>
                <a:gd name="connsiteY0" fmla="*/ 59449 h 63235"/>
                <a:gd name="connsiteX1" fmla="*/ 23125 w 69324"/>
                <a:gd name="connsiteY1" fmla="*/ 58262 h 63235"/>
                <a:gd name="connsiteX2" fmla="*/ 20557 w 69324"/>
                <a:gd name="connsiteY2" fmla="*/ 55623 h 63235"/>
                <a:gd name="connsiteX3" fmla="*/ 19400 w 69324"/>
                <a:gd name="connsiteY3" fmla="*/ 51241 h 63235"/>
                <a:gd name="connsiteX4" fmla="*/ 11302 w 69324"/>
                <a:gd name="connsiteY4" fmla="*/ 47229 h 63235"/>
                <a:gd name="connsiteX5" fmla="*/ 3791 w 69324"/>
                <a:gd name="connsiteY5" fmla="*/ 42613 h 63235"/>
                <a:gd name="connsiteX6" fmla="*/ 4413 w 69324"/>
                <a:gd name="connsiteY6" fmla="*/ 37353 h 63235"/>
                <a:gd name="connsiteX7" fmla="*/ 63 w 69324"/>
                <a:gd name="connsiteY7" fmla="*/ 24264 h 63235"/>
                <a:gd name="connsiteX8" fmla="*/ 8244 w 69324"/>
                <a:gd name="connsiteY8" fmla="*/ 23662 h 63235"/>
                <a:gd name="connsiteX9" fmla="*/ 10998 w 69324"/>
                <a:gd name="connsiteY9" fmla="*/ 22890 h 63235"/>
                <a:gd name="connsiteX10" fmla="*/ 13705 w 69324"/>
                <a:gd name="connsiteY10" fmla="*/ 15553 h 63235"/>
                <a:gd name="connsiteX11" fmla="*/ 19967 w 69324"/>
                <a:gd name="connsiteY11" fmla="*/ 18152 h 63235"/>
                <a:gd name="connsiteX12" fmla="*/ 25527 w 69324"/>
                <a:gd name="connsiteY12" fmla="*/ 14820 h 63235"/>
                <a:gd name="connsiteX13" fmla="*/ 28347 w 69324"/>
                <a:gd name="connsiteY13" fmla="*/ 15354 h 63235"/>
                <a:gd name="connsiteX14" fmla="*/ 29983 w 69324"/>
                <a:gd name="connsiteY14" fmla="*/ 12114 h 63235"/>
                <a:gd name="connsiteX15" fmla="*/ 33694 w 69324"/>
                <a:gd name="connsiteY15" fmla="*/ 12283 h 63235"/>
                <a:gd name="connsiteX16" fmla="*/ 37915 w 69324"/>
                <a:gd name="connsiteY16" fmla="*/ 9108 h 63235"/>
                <a:gd name="connsiteX17" fmla="*/ 44934 w 69324"/>
                <a:gd name="connsiteY17" fmla="*/ 6539 h 63235"/>
                <a:gd name="connsiteX18" fmla="*/ 47675 w 69324"/>
                <a:gd name="connsiteY18" fmla="*/ 4491 h 63235"/>
                <a:gd name="connsiteX19" fmla="*/ 51487 w 69324"/>
                <a:gd name="connsiteY19" fmla="*/ 120 h 63235"/>
                <a:gd name="connsiteX20" fmla="*/ 62894 w 69324"/>
                <a:gd name="connsiteY20" fmla="*/ 9108 h 63235"/>
                <a:gd name="connsiteX21" fmla="*/ 60446 w 69324"/>
                <a:gd name="connsiteY21" fmla="*/ 16125 h 63235"/>
                <a:gd name="connsiteX22" fmla="*/ 58068 w 69324"/>
                <a:gd name="connsiteY22" fmla="*/ 19469 h 63235"/>
                <a:gd name="connsiteX23" fmla="*/ 57361 w 69324"/>
                <a:gd name="connsiteY23" fmla="*/ 20465 h 63235"/>
                <a:gd name="connsiteX24" fmla="*/ 60996 w 69324"/>
                <a:gd name="connsiteY24" fmla="*/ 22565 h 63235"/>
                <a:gd name="connsiteX25" fmla="*/ 62321 w 69324"/>
                <a:gd name="connsiteY25" fmla="*/ 23890 h 63235"/>
                <a:gd name="connsiteX26" fmla="*/ 63676 w 69324"/>
                <a:gd name="connsiteY26" fmla="*/ 27085 h 63235"/>
                <a:gd name="connsiteX27" fmla="*/ 62404 w 69324"/>
                <a:gd name="connsiteY27" fmla="*/ 28195 h 63235"/>
                <a:gd name="connsiteX28" fmla="*/ 67256 w 69324"/>
                <a:gd name="connsiteY28" fmla="*/ 29891 h 63235"/>
                <a:gd name="connsiteX29" fmla="*/ 61432 w 69324"/>
                <a:gd name="connsiteY29" fmla="*/ 30882 h 63235"/>
                <a:gd name="connsiteX30" fmla="*/ 60100 w 69324"/>
                <a:gd name="connsiteY30" fmla="*/ 33858 h 63235"/>
                <a:gd name="connsiteX31" fmla="*/ 69320 w 69324"/>
                <a:gd name="connsiteY31" fmla="*/ 53731 h 63235"/>
                <a:gd name="connsiteX32" fmla="*/ 67756 w 69324"/>
                <a:gd name="connsiteY32" fmla="*/ 56211 h 63235"/>
                <a:gd name="connsiteX33" fmla="*/ 60751 w 69324"/>
                <a:gd name="connsiteY33" fmla="*/ 53669 h 63235"/>
                <a:gd name="connsiteX34" fmla="*/ 58891 w 69324"/>
                <a:gd name="connsiteY34" fmla="*/ 55110 h 63235"/>
                <a:gd name="connsiteX35" fmla="*/ 55284 w 69324"/>
                <a:gd name="connsiteY35" fmla="*/ 59169 h 63235"/>
                <a:gd name="connsiteX36" fmla="*/ 50582 w 69324"/>
                <a:gd name="connsiteY36" fmla="*/ 55579 h 63235"/>
                <a:gd name="connsiteX37" fmla="*/ 47405 w 69324"/>
                <a:gd name="connsiteY37" fmla="*/ 58591 h 63235"/>
                <a:gd name="connsiteX38" fmla="*/ 38942 w 69324"/>
                <a:gd name="connsiteY38" fmla="*/ 57437 h 63235"/>
                <a:gd name="connsiteX39" fmla="*/ 37584 w 69324"/>
                <a:gd name="connsiteY39" fmla="*/ 62402 h 63235"/>
                <a:gd name="connsiteX40" fmla="*/ 32972 w 69324"/>
                <a:gd name="connsiteY40" fmla="*/ 62256 h 63235"/>
                <a:gd name="connsiteX41" fmla="*/ 30175 w 69324"/>
                <a:gd name="connsiteY41" fmla="*/ 59449 h 63235"/>
                <a:gd name="connsiteX0" fmla="*/ 30175 w 76944"/>
                <a:gd name="connsiteY0" fmla="*/ 59449 h 63235"/>
                <a:gd name="connsiteX1" fmla="*/ 23125 w 76944"/>
                <a:gd name="connsiteY1" fmla="*/ 58262 h 63235"/>
                <a:gd name="connsiteX2" fmla="*/ 20557 w 76944"/>
                <a:gd name="connsiteY2" fmla="*/ 55623 h 63235"/>
                <a:gd name="connsiteX3" fmla="*/ 19400 w 76944"/>
                <a:gd name="connsiteY3" fmla="*/ 51241 h 63235"/>
                <a:gd name="connsiteX4" fmla="*/ 11302 w 76944"/>
                <a:gd name="connsiteY4" fmla="*/ 47229 h 63235"/>
                <a:gd name="connsiteX5" fmla="*/ 3791 w 76944"/>
                <a:gd name="connsiteY5" fmla="*/ 42613 h 63235"/>
                <a:gd name="connsiteX6" fmla="*/ 4413 w 76944"/>
                <a:gd name="connsiteY6" fmla="*/ 37353 h 63235"/>
                <a:gd name="connsiteX7" fmla="*/ 63 w 76944"/>
                <a:gd name="connsiteY7" fmla="*/ 24264 h 63235"/>
                <a:gd name="connsiteX8" fmla="*/ 8244 w 76944"/>
                <a:gd name="connsiteY8" fmla="*/ 23662 h 63235"/>
                <a:gd name="connsiteX9" fmla="*/ 10998 w 76944"/>
                <a:gd name="connsiteY9" fmla="*/ 22890 h 63235"/>
                <a:gd name="connsiteX10" fmla="*/ 13705 w 76944"/>
                <a:gd name="connsiteY10" fmla="*/ 15553 h 63235"/>
                <a:gd name="connsiteX11" fmla="*/ 19967 w 76944"/>
                <a:gd name="connsiteY11" fmla="*/ 18152 h 63235"/>
                <a:gd name="connsiteX12" fmla="*/ 25527 w 76944"/>
                <a:gd name="connsiteY12" fmla="*/ 14820 h 63235"/>
                <a:gd name="connsiteX13" fmla="*/ 28347 w 76944"/>
                <a:gd name="connsiteY13" fmla="*/ 15354 h 63235"/>
                <a:gd name="connsiteX14" fmla="*/ 29983 w 76944"/>
                <a:gd name="connsiteY14" fmla="*/ 12114 h 63235"/>
                <a:gd name="connsiteX15" fmla="*/ 33694 w 76944"/>
                <a:gd name="connsiteY15" fmla="*/ 12283 h 63235"/>
                <a:gd name="connsiteX16" fmla="*/ 37915 w 76944"/>
                <a:gd name="connsiteY16" fmla="*/ 9108 h 63235"/>
                <a:gd name="connsiteX17" fmla="*/ 44934 w 76944"/>
                <a:gd name="connsiteY17" fmla="*/ 6539 h 63235"/>
                <a:gd name="connsiteX18" fmla="*/ 47675 w 76944"/>
                <a:gd name="connsiteY18" fmla="*/ 4491 h 63235"/>
                <a:gd name="connsiteX19" fmla="*/ 51487 w 76944"/>
                <a:gd name="connsiteY19" fmla="*/ 120 h 63235"/>
                <a:gd name="connsiteX20" fmla="*/ 62894 w 76944"/>
                <a:gd name="connsiteY20" fmla="*/ 9108 h 63235"/>
                <a:gd name="connsiteX21" fmla="*/ 60446 w 76944"/>
                <a:gd name="connsiteY21" fmla="*/ 16125 h 63235"/>
                <a:gd name="connsiteX22" fmla="*/ 58068 w 76944"/>
                <a:gd name="connsiteY22" fmla="*/ 19469 h 63235"/>
                <a:gd name="connsiteX23" fmla="*/ 57361 w 76944"/>
                <a:gd name="connsiteY23" fmla="*/ 20465 h 63235"/>
                <a:gd name="connsiteX24" fmla="*/ 60996 w 76944"/>
                <a:gd name="connsiteY24" fmla="*/ 22565 h 63235"/>
                <a:gd name="connsiteX25" fmla="*/ 62321 w 76944"/>
                <a:gd name="connsiteY25" fmla="*/ 23890 h 63235"/>
                <a:gd name="connsiteX26" fmla="*/ 63676 w 76944"/>
                <a:gd name="connsiteY26" fmla="*/ 27085 h 63235"/>
                <a:gd name="connsiteX27" fmla="*/ 62404 w 76944"/>
                <a:gd name="connsiteY27" fmla="*/ 28195 h 63235"/>
                <a:gd name="connsiteX28" fmla="*/ 67256 w 76944"/>
                <a:gd name="connsiteY28" fmla="*/ 29891 h 63235"/>
                <a:gd name="connsiteX29" fmla="*/ 61432 w 76944"/>
                <a:gd name="connsiteY29" fmla="*/ 30882 h 63235"/>
                <a:gd name="connsiteX30" fmla="*/ 76808 w 76944"/>
                <a:gd name="connsiteY30" fmla="*/ 52062 h 63235"/>
                <a:gd name="connsiteX31" fmla="*/ 69320 w 76944"/>
                <a:gd name="connsiteY31" fmla="*/ 53731 h 63235"/>
                <a:gd name="connsiteX32" fmla="*/ 67756 w 76944"/>
                <a:gd name="connsiteY32" fmla="*/ 56211 h 63235"/>
                <a:gd name="connsiteX33" fmla="*/ 60751 w 76944"/>
                <a:gd name="connsiteY33" fmla="*/ 53669 h 63235"/>
                <a:gd name="connsiteX34" fmla="*/ 58891 w 76944"/>
                <a:gd name="connsiteY34" fmla="*/ 55110 h 63235"/>
                <a:gd name="connsiteX35" fmla="*/ 55284 w 76944"/>
                <a:gd name="connsiteY35" fmla="*/ 59169 h 63235"/>
                <a:gd name="connsiteX36" fmla="*/ 50582 w 76944"/>
                <a:gd name="connsiteY36" fmla="*/ 55579 h 63235"/>
                <a:gd name="connsiteX37" fmla="*/ 47405 w 76944"/>
                <a:gd name="connsiteY37" fmla="*/ 58591 h 63235"/>
                <a:gd name="connsiteX38" fmla="*/ 38942 w 76944"/>
                <a:gd name="connsiteY38" fmla="*/ 57437 h 63235"/>
                <a:gd name="connsiteX39" fmla="*/ 37584 w 76944"/>
                <a:gd name="connsiteY39" fmla="*/ 62402 h 63235"/>
                <a:gd name="connsiteX40" fmla="*/ 32972 w 76944"/>
                <a:gd name="connsiteY40" fmla="*/ 62256 h 63235"/>
                <a:gd name="connsiteX41" fmla="*/ 30175 w 76944"/>
                <a:gd name="connsiteY41" fmla="*/ 59449 h 63235"/>
                <a:gd name="connsiteX0" fmla="*/ 30175 w 76874"/>
                <a:gd name="connsiteY0" fmla="*/ 59449 h 63235"/>
                <a:gd name="connsiteX1" fmla="*/ 23125 w 76874"/>
                <a:gd name="connsiteY1" fmla="*/ 58262 h 63235"/>
                <a:gd name="connsiteX2" fmla="*/ 20557 w 76874"/>
                <a:gd name="connsiteY2" fmla="*/ 55623 h 63235"/>
                <a:gd name="connsiteX3" fmla="*/ 19400 w 76874"/>
                <a:gd name="connsiteY3" fmla="*/ 51241 h 63235"/>
                <a:gd name="connsiteX4" fmla="*/ 11302 w 76874"/>
                <a:gd name="connsiteY4" fmla="*/ 47229 h 63235"/>
                <a:gd name="connsiteX5" fmla="*/ 3791 w 76874"/>
                <a:gd name="connsiteY5" fmla="*/ 42613 h 63235"/>
                <a:gd name="connsiteX6" fmla="*/ 4413 w 76874"/>
                <a:gd name="connsiteY6" fmla="*/ 37353 h 63235"/>
                <a:gd name="connsiteX7" fmla="*/ 63 w 76874"/>
                <a:gd name="connsiteY7" fmla="*/ 24264 h 63235"/>
                <a:gd name="connsiteX8" fmla="*/ 8244 w 76874"/>
                <a:gd name="connsiteY8" fmla="*/ 23662 h 63235"/>
                <a:gd name="connsiteX9" fmla="*/ 10998 w 76874"/>
                <a:gd name="connsiteY9" fmla="*/ 22890 h 63235"/>
                <a:gd name="connsiteX10" fmla="*/ 13705 w 76874"/>
                <a:gd name="connsiteY10" fmla="*/ 15553 h 63235"/>
                <a:gd name="connsiteX11" fmla="*/ 19967 w 76874"/>
                <a:gd name="connsiteY11" fmla="*/ 18152 h 63235"/>
                <a:gd name="connsiteX12" fmla="*/ 25527 w 76874"/>
                <a:gd name="connsiteY12" fmla="*/ 14820 h 63235"/>
                <a:gd name="connsiteX13" fmla="*/ 28347 w 76874"/>
                <a:gd name="connsiteY13" fmla="*/ 15354 h 63235"/>
                <a:gd name="connsiteX14" fmla="*/ 29983 w 76874"/>
                <a:gd name="connsiteY14" fmla="*/ 12114 h 63235"/>
                <a:gd name="connsiteX15" fmla="*/ 33694 w 76874"/>
                <a:gd name="connsiteY15" fmla="*/ 12283 h 63235"/>
                <a:gd name="connsiteX16" fmla="*/ 37915 w 76874"/>
                <a:gd name="connsiteY16" fmla="*/ 9108 h 63235"/>
                <a:gd name="connsiteX17" fmla="*/ 44934 w 76874"/>
                <a:gd name="connsiteY17" fmla="*/ 6539 h 63235"/>
                <a:gd name="connsiteX18" fmla="*/ 47675 w 76874"/>
                <a:gd name="connsiteY18" fmla="*/ 4491 h 63235"/>
                <a:gd name="connsiteX19" fmla="*/ 51487 w 76874"/>
                <a:gd name="connsiteY19" fmla="*/ 120 h 63235"/>
                <a:gd name="connsiteX20" fmla="*/ 62894 w 76874"/>
                <a:gd name="connsiteY20" fmla="*/ 9108 h 63235"/>
                <a:gd name="connsiteX21" fmla="*/ 60446 w 76874"/>
                <a:gd name="connsiteY21" fmla="*/ 16125 h 63235"/>
                <a:gd name="connsiteX22" fmla="*/ 58068 w 76874"/>
                <a:gd name="connsiteY22" fmla="*/ 19469 h 63235"/>
                <a:gd name="connsiteX23" fmla="*/ 57361 w 76874"/>
                <a:gd name="connsiteY23" fmla="*/ 20465 h 63235"/>
                <a:gd name="connsiteX24" fmla="*/ 60996 w 76874"/>
                <a:gd name="connsiteY24" fmla="*/ 22565 h 63235"/>
                <a:gd name="connsiteX25" fmla="*/ 62321 w 76874"/>
                <a:gd name="connsiteY25" fmla="*/ 23890 h 63235"/>
                <a:gd name="connsiteX26" fmla="*/ 63676 w 76874"/>
                <a:gd name="connsiteY26" fmla="*/ 27085 h 63235"/>
                <a:gd name="connsiteX27" fmla="*/ 62404 w 76874"/>
                <a:gd name="connsiteY27" fmla="*/ 28195 h 63235"/>
                <a:gd name="connsiteX28" fmla="*/ 67256 w 76874"/>
                <a:gd name="connsiteY28" fmla="*/ 29891 h 63235"/>
                <a:gd name="connsiteX29" fmla="*/ 72681 w 76874"/>
                <a:gd name="connsiteY29" fmla="*/ 44337 h 63235"/>
                <a:gd name="connsiteX30" fmla="*/ 76808 w 76874"/>
                <a:gd name="connsiteY30" fmla="*/ 52062 h 63235"/>
                <a:gd name="connsiteX31" fmla="*/ 69320 w 76874"/>
                <a:gd name="connsiteY31" fmla="*/ 53731 h 63235"/>
                <a:gd name="connsiteX32" fmla="*/ 67756 w 76874"/>
                <a:gd name="connsiteY32" fmla="*/ 56211 h 63235"/>
                <a:gd name="connsiteX33" fmla="*/ 60751 w 76874"/>
                <a:gd name="connsiteY33" fmla="*/ 53669 h 63235"/>
                <a:gd name="connsiteX34" fmla="*/ 58891 w 76874"/>
                <a:gd name="connsiteY34" fmla="*/ 55110 h 63235"/>
                <a:gd name="connsiteX35" fmla="*/ 55284 w 76874"/>
                <a:gd name="connsiteY35" fmla="*/ 59169 h 63235"/>
                <a:gd name="connsiteX36" fmla="*/ 50582 w 76874"/>
                <a:gd name="connsiteY36" fmla="*/ 55579 h 63235"/>
                <a:gd name="connsiteX37" fmla="*/ 47405 w 76874"/>
                <a:gd name="connsiteY37" fmla="*/ 58591 h 63235"/>
                <a:gd name="connsiteX38" fmla="*/ 38942 w 76874"/>
                <a:gd name="connsiteY38" fmla="*/ 57437 h 63235"/>
                <a:gd name="connsiteX39" fmla="*/ 37584 w 76874"/>
                <a:gd name="connsiteY39" fmla="*/ 62402 h 63235"/>
                <a:gd name="connsiteX40" fmla="*/ 32972 w 76874"/>
                <a:gd name="connsiteY40" fmla="*/ 62256 h 63235"/>
                <a:gd name="connsiteX41" fmla="*/ 30175 w 76874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3676 w 76855"/>
                <a:gd name="connsiteY26" fmla="*/ 27085 h 63235"/>
                <a:gd name="connsiteX27" fmla="*/ 62404 w 76855"/>
                <a:gd name="connsiteY27" fmla="*/ 28195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3676 w 76855"/>
                <a:gd name="connsiteY26" fmla="*/ 27085 h 63235"/>
                <a:gd name="connsiteX27" fmla="*/ 70510 w 76855"/>
                <a:gd name="connsiteY27" fmla="*/ 31889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2321 w 76855"/>
                <a:gd name="connsiteY25" fmla="*/ 23890 h 63235"/>
                <a:gd name="connsiteX26" fmla="*/ 68473 w 76855"/>
                <a:gd name="connsiteY26" fmla="*/ 21413 h 63235"/>
                <a:gd name="connsiteX27" fmla="*/ 70510 w 76855"/>
                <a:gd name="connsiteY27" fmla="*/ 31889 h 63235"/>
                <a:gd name="connsiteX28" fmla="*/ 76354 w 76855"/>
                <a:gd name="connsiteY28" fmla="*/ 43214 h 63235"/>
                <a:gd name="connsiteX29" fmla="*/ 72681 w 76855"/>
                <a:gd name="connsiteY29" fmla="*/ 44337 h 63235"/>
                <a:gd name="connsiteX30" fmla="*/ 76808 w 76855"/>
                <a:gd name="connsiteY30" fmla="*/ 52062 h 63235"/>
                <a:gd name="connsiteX31" fmla="*/ 69320 w 76855"/>
                <a:gd name="connsiteY31" fmla="*/ 53731 h 63235"/>
                <a:gd name="connsiteX32" fmla="*/ 67756 w 76855"/>
                <a:gd name="connsiteY32" fmla="*/ 56211 h 63235"/>
                <a:gd name="connsiteX33" fmla="*/ 60751 w 76855"/>
                <a:gd name="connsiteY33" fmla="*/ 53669 h 63235"/>
                <a:gd name="connsiteX34" fmla="*/ 58891 w 76855"/>
                <a:gd name="connsiteY34" fmla="*/ 55110 h 63235"/>
                <a:gd name="connsiteX35" fmla="*/ 55284 w 76855"/>
                <a:gd name="connsiteY35" fmla="*/ 59169 h 63235"/>
                <a:gd name="connsiteX36" fmla="*/ 50582 w 76855"/>
                <a:gd name="connsiteY36" fmla="*/ 55579 h 63235"/>
                <a:gd name="connsiteX37" fmla="*/ 47405 w 76855"/>
                <a:gd name="connsiteY37" fmla="*/ 58591 h 63235"/>
                <a:gd name="connsiteX38" fmla="*/ 38942 w 76855"/>
                <a:gd name="connsiteY38" fmla="*/ 57437 h 63235"/>
                <a:gd name="connsiteX39" fmla="*/ 37584 w 76855"/>
                <a:gd name="connsiteY39" fmla="*/ 62402 h 63235"/>
                <a:gd name="connsiteX40" fmla="*/ 32972 w 76855"/>
                <a:gd name="connsiteY40" fmla="*/ 62256 h 63235"/>
                <a:gd name="connsiteX41" fmla="*/ 30175 w 76855"/>
                <a:gd name="connsiteY41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8473 w 76855"/>
                <a:gd name="connsiteY25" fmla="*/ 21413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6323 w 76855"/>
                <a:gd name="connsiteY25" fmla="*/ 23260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57361 w 76855"/>
                <a:gd name="connsiteY23" fmla="*/ 20465 h 63235"/>
                <a:gd name="connsiteX24" fmla="*/ 60996 w 76855"/>
                <a:gd name="connsiteY24" fmla="*/ 22565 h 63235"/>
                <a:gd name="connsiteX25" fmla="*/ 67316 w 76855"/>
                <a:gd name="connsiteY25" fmla="*/ 22996 h 63235"/>
                <a:gd name="connsiteX26" fmla="*/ 70510 w 76855"/>
                <a:gd name="connsiteY26" fmla="*/ 31889 h 63235"/>
                <a:gd name="connsiteX27" fmla="*/ 76354 w 76855"/>
                <a:gd name="connsiteY27" fmla="*/ 43214 h 63235"/>
                <a:gd name="connsiteX28" fmla="*/ 72681 w 76855"/>
                <a:gd name="connsiteY28" fmla="*/ 44337 h 63235"/>
                <a:gd name="connsiteX29" fmla="*/ 76808 w 76855"/>
                <a:gd name="connsiteY29" fmla="*/ 52062 h 63235"/>
                <a:gd name="connsiteX30" fmla="*/ 69320 w 76855"/>
                <a:gd name="connsiteY30" fmla="*/ 53731 h 63235"/>
                <a:gd name="connsiteX31" fmla="*/ 67756 w 76855"/>
                <a:gd name="connsiteY31" fmla="*/ 56211 h 63235"/>
                <a:gd name="connsiteX32" fmla="*/ 60751 w 76855"/>
                <a:gd name="connsiteY32" fmla="*/ 53669 h 63235"/>
                <a:gd name="connsiteX33" fmla="*/ 58891 w 76855"/>
                <a:gd name="connsiteY33" fmla="*/ 55110 h 63235"/>
                <a:gd name="connsiteX34" fmla="*/ 55284 w 76855"/>
                <a:gd name="connsiteY34" fmla="*/ 59169 h 63235"/>
                <a:gd name="connsiteX35" fmla="*/ 50582 w 76855"/>
                <a:gd name="connsiteY35" fmla="*/ 55579 h 63235"/>
                <a:gd name="connsiteX36" fmla="*/ 47405 w 76855"/>
                <a:gd name="connsiteY36" fmla="*/ 58591 h 63235"/>
                <a:gd name="connsiteX37" fmla="*/ 38942 w 76855"/>
                <a:gd name="connsiteY37" fmla="*/ 57437 h 63235"/>
                <a:gd name="connsiteX38" fmla="*/ 37584 w 76855"/>
                <a:gd name="connsiteY38" fmla="*/ 62402 h 63235"/>
                <a:gd name="connsiteX39" fmla="*/ 32972 w 76855"/>
                <a:gd name="connsiteY39" fmla="*/ 62256 h 63235"/>
                <a:gd name="connsiteX40" fmla="*/ 30175 w 76855"/>
                <a:gd name="connsiteY40" fmla="*/ 59449 h 63235"/>
                <a:gd name="connsiteX0" fmla="*/ 30175 w 76855"/>
                <a:gd name="connsiteY0" fmla="*/ 59449 h 63235"/>
                <a:gd name="connsiteX1" fmla="*/ 23125 w 76855"/>
                <a:gd name="connsiteY1" fmla="*/ 58262 h 63235"/>
                <a:gd name="connsiteX2" fmla="*/ 20557 w 76855"/>
                <a:gd name="connsiteY2" fmla="*/ 55623 h 63235"/>
                <a:gd name="connsiteX3" fmla="*/ 19400 w 76855"/>
                <a:gd name="connsiteY3" fmla="*/ 51241 h 63235"/>
                <a:gd name="connsiteX4" fmla="*/ 11302 w 76855"/>
                <a:gd name="connsiteY4" fmla="*/ 47229 h 63235"/>
                <a:gd name="connsiteX5" fmla="*/ 3791 w 76855"/>
                <a:gd name="connsiteY5" fmla="*/ 42613 h 63235"/>
                <a:gd name="connsiteX6" fmla="*/ 4413 w 76855"/>
                <a:gd name="connsiteY6" fmla="*/ 37353 h 63235"/>
                <a:gd name="connsiteX7" fmla="*/ 63 w 76855"/>
                <a:gd name="connsiteY7" fmla="*/ 24264 h 63235"/>
                <a:gd name="connsiteX8" fmla="*/ 8244 w 76855"/>
                <a:gd name="connsiteY8" fmla="*/ 23662 h 63235"/>
                <a:gd name="connsiteX9" fmla="*/ 10998 w 76855"/>
                <a:gd name="connsiteY9" fmla="*/ 22890 h 63235"/>
                <a:gd name="connsiteX10" fmla="*/ 13705 w 76855"/>
                <a:gd name="connsiteY10" fmla="*/ 15553 h 63235"/>
                <a:gd name="connsiteX11" fmla="*/ 19967 w 76855"/>
                <a:gd name="connsiteY11" fmla="*/ 18152 h 63235"/>
                <a:gd name="connsiteX12" fmla="*/ 25527 w 76855"/>
                <a:gd name="connsiteY12" fmla="*/ 14820 h 63235"/>
                <a:gd name="connsiteX13" fmla="*/ 28347 w 76855"/>
                <a:gd name="connsiteY13" fmla="*/ 15354 h 63235"/>
                <a:gd name="connsiteX14" fmla="*/ 29983 w 76855"/>
                <a:gd name="connsiteY14" fmla="*/ 12114 h 63235"/>
                <a:gd name="connsiteX15" fmla="*/ 33694 w 76855"/>
                <a:gd name="connsiteY15" fmla="*/ 12283 h 63235"/>
                <a:gd name="connsiteX16" fmla="*/ 37915 w 76855"/>
                <a:gd name="connsiteY16" fmla="*/ 9108 h 63235"/>
                <a:gd name="connsiteX17" fmla="*/ 44934 w 76855"/>
                <a:gd name="connsiteY17" fmla="*/ 6539 h 63235"/>
                <a:gd name="connsiteX18" fmla="*/ 47675 w 76855"/>
                <a:gd name="connsiteY18" fmla="*/ 4491 h 63235"/>
                <a:gd name="connsiteX19" fmla="*/ 51487 w 76855"/>
                <a:gd name="connsiteY19" fmla="*/ 120 h 63235"/>
                <a:gd name="connsiteX20" fmla="*/ 62894 w 76855"/>
                <a:gd name="connsiteY20" fmla="*/ 9108 h 63235"/>
                <a:gd name="connsiteX21" fmla="*/ 60446 w 76855"/>
                <a:gd name="connsiteY21" fmla="*/ 16125 h 63235"/>
                <a:gd name="connsiteX22" fmla="*/ 58068 w 76855"/>
                <a:gd name="connsiteY22" fmla="*/ 19469 h 63235"/>
                <a:gd name="connsiteX23" fmla="*/ 60996 w 76855"/>
                <a:gd name="connsiteY23" fmla="*/ 22565 h 63235"/>
                <a:gd name="connsiteX24" fmla="*/ 67316 w 76855"/>
                <a:gd name="connsiteY24" fmla="*/ 22996 h 63235"/>
                <a:gd name="connsiteX25" fmla="*/ 70510 w 76855"/>
                <a:gd name="connsiteY25" fmla="*/ 31889 h 63235"/>
                <a:gd name="connsiteX26" fmla="*/ 76354 w 76855"/>
                <a:gd name="connsiteY26" fmla="*/ 43214 h 63235"/>
                <a:gd name="connsiteX27" fmla="*/ 72681 w 76855"/>
                <a:gd name="connsiteY27" fmla="*/ 44337 h 63235"/>
                <a:gd name="connsiteX28" fmla="*/ 76808 w 76855"/>
                <a:gd name="connsiteY28" fmla="*/ 52062 h 63235"/>
                <a:gd name="connsiteX29" fmla="*/ 69320 w 76855"/>
                <a:gd name="connsiteY29" fmla="*/ 53731 h 63235"/>
                <a:gd name="connsiteX30" fmla="*/ 67756 w 76855"/>
                <a:gd name="connsiteY30" fmla="*/ 56211 h 63235"/>
                <a:gd name="connsiteX31" fmla="*/ 60751 w 76855"/>
                <a:gd name="connsiteY31" fmla="*/ 53669 h 63235"/>
                <a:gd name="connsiteX32" fmla="*/ 58891 w 76855"/>
                <a:gd name="connsiteY32" fmla="*/ 55110 h 63235"/>
                <a:gd name="connsiteX33" fmla="*/ 55284 w 76855"/>
                <a:gd name="connsiteY33" fmla="*/ 59169 h 63235"/>
                <a:gd name="connsiteX34" fmla="*/ 50582 w 76855"/>
                <a:gd name="connsiteY34" fmla="*/ 55579 h 63235"/>
                <a:gd name="connsiteX35" fmla="*/ 47405 w 76855"/>
                <a:gd name="connsiteY35" fmla="*/ 58591 h 63235"/>
                <a:gd name="connsiteX36" fmla="*/ 38942 w 76855"/>
                <a:gd name="connsiteY36" fmla="*/ 57437 h 63235"/>
                <a:gd name="connsiteX37" fmla="*/ 37584 w 76855"/>
                <a:gd name="connsiteY37" fmla="*/ 62402 h 63235"/>
                <a:gd name="connsiteX38" fmla="*/ 32972 w 76855"/>
                <a:gd name="connsiteY38" fmla="*/ 62256 h 63235"/>
                <a:gd name="connsiteX39" fmla="*/ 30175 w 76855"/>
                <a:gd name="connsiteY39" fmla="*/ 59449 h 63235"/>
                <a:gd name="connsiteX0" fmla="*/ 30175 w 95871"/>
                <a:gd name="connsiteY0" fmla="*/ 59449 h 63235"/>
                <a:gd name="connsiteX1" fmla="*/ 23125 w 95871"/>
                <a:gd name="connsiteY1" fmla="*/ 58262 h 63235"/>
                <a:gd name="connsiteX2" fmla="*/ 20557 w 95871"/>
                <a:gd name="connsiteY2" fmla="*/ 55623 h 63235"/>
                <a:gd name="connsiteX3" fmla="*/ 19400 w 95871"/>
                <a:gd name="connsiteY3" fmla="*/ 51241 h 63235"/>
                <a:gd name="connsiteX4" fmla="*/ 11302 w 95871"/>
                <a:gd name="connsiteY4" fmla="*/ 47229 h 63235"/>
                <a:gd name="connsiteX5" fmla="*/ 3791 w 95871"/>
                <a:gd name="connsiteY5" fmla="*/ 42613 h 63235"/>
                <a:gd name="connsiteX6" fmla="*/ 4413 w 95871"/>
                <a:gd name="connsiteY6" fmla="*/ 37353 h 63235"/>
                <a:gd name="connsiteX7" fmla="*/ 63 w 95871"/>
                <a:gd name="connsiteY7" fmla="*/ 24264 h 63235"/>
                <a:gd name="connsiteX8" fmla="*/ 8244 w 95871"/>
                <a:gd name="connsiteY8" fmla="*/ 23662 h 63235"/>
                <a:gd name="connsiteX9" fmla="*/ 10998 w 95871"/>
                <a:gd name="connsiteY9" fmla="*/ 22890 h 63235"/>
                <a:gd name="connsiteX10" fmla="*/ 13705 w 95871"/>
                <a:gd name="connsiteY10" fmla="*/ 15553 h 63235"/>
                <a:gd name="connsiteX11" fmla="*/ 19967 w 95871"/>
                <a:gd name="connsiteY11" fmla="*/ 18152 h 63235"/>
                <a:gd name="connsiteX12" fmla="*/ 25527 w 95871"/>
                <a:gd name="connsiteY12" fmla="*/ 14820 h 63235"/>
                <a:gd name="connsiteX13" fmla="*/ 28347 w 95871"/>
                <a:gd name="connsiteY13" fmla="*/ 15354 h 63235"/>
                <a:gd name="connsiteX14" fmla="*/ 29983 w 95871"/>
                <a:gd name="connsiteY14" fmla="*/ 12114 h 63235"/>
                <a:gd name="connsiteX15" fmla="*/ 33694 w 95871"/>
                <a:gd name="connsiteY15" fmla="*/ 12283 h 63235"/>
                <a:gd name="connsiteX16" fmla="*/ 37915 w 95871"/>
                <a:gd name="connsiteY16" fmla="*/ 9108 h 63235"/>
                <a:gd name="connsiteX17" fmla="*/ 44934 w 95871"/>
                <a:gd name="connsiteY17" fmla="*/ 6539 h 63235"/>
                <a:gd name="connsiteX18" fmla="*/ 47675 w 95871"/>
                <a:gd name="connsiteY18" fmla="*/ 4491 h 63235"/>
                <a:gd name="connsiteX19" fmla="*/ 51487 w 95871"/>
                <a:gd name="connsiteY19" fmla="*/ 120 h 63235"/>
                <a:gd name="connsiteX20" fmla="*/ 62894 w 95871"/>
                <a:gd name="connsiteY20" fmla="*/ 9108 h 63235"/>
                <a:gd name="connsiteX21" fmla="*/ 60446 w 95871"/>
                <a:gd name="connsiteY21" fmla="*/ 16125 h 63235"/>
                <a:gd name="connsiteX22" fmla="*/ 58068 w 95871"/>
                <a:gd name="connsiteY22" fmla="*/ 19469 h 63235"/>
                <a:gd name="connsiteX23" fmla="*/ 60996 w 95871"/>
                <a:gd name="connsiteY23" fmla="*/ 22565 h 63235"/>
                <a:gd name="connsiteX24" fmla="*/ 67316 w 95871"/>
                <a:gd name="connsiteY24" fmla="*/ 22996 h 63235"/>
                <a:gd name="connsiteX25" fmla="*/ 70510 w 95871"/>
                <a:gd name="connsiteY25" fmla="*/ 31889 h 63235"/>
                <a:gd name="connsiteX26" fmla="*/ 76354 w 95871"/>
                <a:gd name="connsiteY26" fmla="*/ 43214 h 63235"/>
                <a:gd name="connsiteX27" fmla="*/ 72681 w 95871"/>
                <a:gd name="connsiteY27" fmla="*/ 44337 h 63235"/>
                <a:gd name="connsiteX28" fmla="*/ 95860 w 95871"/>
                <a:gd name="connsiteY28" fmla="*/ 55347 h 63235"/>
                <a:gd name="connsiteX29" fmla="*/ 69320 w 95871"/>
                <a:gd name="connsiteY29" fmla="*/ 53731 h 63235"/>
                <a:gd name="connsiteX30" fmla="*/ 67756 w 95871"/>
                <a:gd name="connsiteY30" fmla="*/ 56211 h 63235"/>
                <a:gd name="connsiteX31" fmla="*/ 60751 w 95871"/>
                <a:gd name="connsiteY31" fmla="*/ 53669 h 63235"/>
                <a:gd name="connsiteX32" fmla="*/ 58891 w 95871"/>
                <a:gd name="connsiteY32" fmla="*/ 55110 h 63235"/>
                <a:gd name="connsiteX33" fmla="*/ 55284 w 95871"/>
                <a:gd name="connsiteY33" fmla="*/ 59169 h 63235"/>
                <a:gd name="connsiteX34" fmla="*/ 50582 w 95871"/>
                <a:gd name="connsiteY34" fmla="*/ 55579 h 63235"/>
                <a:gd name="connsiteX35" fmla="*/ 47405 w 95871"/>
                <a:gd name="connsiteY35" fmla="*/ 58591 h 63235"/>
                <a:gd name="connsiteX36" fmla="*/ 38942 w 95871"/>
                <a:gd name="connsiteY36" fmla="*/ 57437 h 63235"/>
                <a:gd name="connsiteX37" fmla="*/ 37584 w 95871"/>
                <a:gd name="connsiteY37" fmla="*/ 62402 h 63235"/>
                <a:gd name="connsiteX38" fmla="*/ 32972 w 95871"/>
                <a:gd name="connsiteY38" fmla="*/ 62256 h 63235"/>
                <a:gd name="connsiteX39" fmla="*/ 30175 w 95871"/>
                <a:gd name="connsiteY39" fmla="*/ 59449 h 63235"/>
                <a:gd name="connsiteX0" fmla="*/ 30175 w 96129"/>
                <a:gd name="connsiteY0" fmla="*/ 59449 h 63235"/>
                <a:gd name="connsiteX1" fmla="*/ 23125 w 96129"/>
                <a:gd name="connsiteY1" fmla="*/ 58262 h 63235"/>
                <a:gd name="connsiteX2" fmla="*/ 20557 w 96129"/>
                <a:gd name="connsiteY2" fmla="*/ 55623 h 63235"/>
                <a:gd name="connsiteX3" fmla="*/ 19400 w 96129"/>
                <a:gd name="connsiteY3" fmla="*/ 51241 h 63235"/>
                <a:gd name="connsiteX4" fmla="*/ 11302 w 96129"/>
                <a:gd name="connsiteY4" fmla="*/ 47229 h 63235"/>
                <a:gd name="connsiteX5" fmla="*/ 3791 w 96129"/>
                <a:gd name="connsiteY5" fmla="*/ 42613 h 63235"/>
                <a:gd name="connsiteX6" fmla="*/ 4413 w 96129"/>
                <a:gd name="connsiteY6" fmla="*/ 37353 h 63235"/>
                <a:gd name="connsiteX7" fmla="*/ 63 w 96129"/>
                <a:gd name="connsiteY7" fmla="*/ 24264 h 63235"/>
                <a:gd name="connsiteX8" fmla="*/ 8244 w 96129"/>
                <a:gd name="connsiteY8" fmla="*/ 23662 h 63235"/>
                <a:gd name="connsiteX9" fmla="*/ 10998 w 96129"/>
                <a:gd name="connsiteY9" fmla="*/ 22890 h 63235"/>
                <a:gd name="connsiteX10" fmla="*/ 13705 w 96129"/>
                <a:gd name="connsiteY10" fmla="*/ 15553 h 63235"/>
                <a:gd name="connsiteX11" fmla="*/ 19967 w 96129"/>
                <a:gd name="connsiteY11" fmla="*/ 18152 h 63235"/>
                <a:gd name="connsiteX12" fmla="*/ 25527 w 96129"/>
                <a:gd name="connsiteY12" fmla="*/ 14820 h 63235"/>
                <a:gd name="connsiteX13" fmla="*/ 28347 w 96129"/>
                <a:gd name="connsiteY13" fmla="*/ 15354 h 63235"/>
                <a:gd name="connsiteX14" fmla="*/ 29983 w 96129"/>
                <a:gd name="connsiteY14" fmla="*/ 12114 h 63235"/>
                <a:gd name="connsiteX15" fmla="*/ 33694 w 96129"/>
                <a:gd name="connsiteY15" fmla="*/ 12283 h 63235"/>
                <a:gd name="connsiteX16" fmla="*/ 37915 w 96129"/>
                <a:gd name="connsiteY16" fmla="*/ 9108 h 63235"/>
                <a:gd name="connsiteX17" fmla="*/ 44934 w 96129"/>
                <a:gd name="connsiteY17" fmla="*/ 6539 h 63235"/>
                <a:gd name="connsiteX18" fmla="*/ 47675 w 96129"/>
                <a:gd name="connsiteY18" fmla="*/ 4491 h 63235"/>
                <a:gd name="connsiteX19" fmla="*/ 51487 w 96129"/>
                <a:gd name="connsiteY19" fmla="*/ 120 h 63235"/>
                <a:gd name="connsiteX20" fmla="*/ 62894 w 96129"/>
                <a:gd name="connsiteY20" fmla="*/ 9108 h 63235"/>
                <a:gd name="connsiteX21" fmla="*/ 60446 w 96129"/>
                <a:gd name="connsiteY21" fmla="*/ 16125 h 63235"/>
                <a:gd name="connsiteX22" fmla="*/ 58068 w 96129"/>
                <a:gd name="connsiteY22" fmla="*/ 19469 h 63235"/>
                <a:gd name="connsiteX23" fmla="*/ 60996 w 96129"/>
                <a:gd name="connsiteY23" fmla="*/ 22565 h 63235"/>
                <a:gd name="connsiteX24" fmla="*/ 67316 w 96129"/>
                <a:gd name="connsiteY24" fmla="*/ 22996 h 63235"/>
                <a:gd name="connsiteX25" fmla="*/ 70510 w 96129"/>
                <a:gd name="connsiteY25" fmla="*/ 31889 h 63235"/>
                <a:gd name="connsiteX26" fmla="*/ 76354 w 96129"/>
                <a:gd name="connsiteY26" fmla="*/ 43214 h 63235"/>
                <a:gd name="connsiteX27" fmla="*/ 72681 w 96129"/>
                <a:gd name="connsiteY27" fmla="*/ 44337 h 63235"/>
                <a:gd name="connsiteX28" fmla="*/ 95860 w 96129"/>
                <a:gd name="connsiteY28" fmla="*/ 55347 h 63235"/>
                <a:gd name="connsiteX29" fmla="*/ 85872 w 96129"/>
                <a:gd name="connsiteY29" fmla="*/ 61397 h 63235"/>
                <a:gd name="connsiteX30" fmla="*/ 67756 w 96129"/>
                <a:gd name="connsiteY30" fmla="*/ 56211 h 63235"/>
                <a:gd name="connsiteX31" fmla="*/ 60751 w 96129"/>
                <a:gd name="connsiteY31" fmla="*/ 53669 h 63235"/>
                <a:gd name="connsiteX32" fmla="*/ 58891 w 96129"/>
                <a:gd name="connsiteY32" fmla="*/ 55110 h 63235"/>
                <a:gd name="connsiteX33" fmla="*/ 55284 w 96129"/>
                <a:gd name="connsiteY33" fmla="*/ 59169 h 63235"/>
                <a:gd name="connsiteX34" fmla="*/ 50582 w 96129"/>
                <a:gd name="connsiteY34" fmla="*/ 55579 h 63235"/>
                <a:gd name="connsiteX35" fmla="*/ 47405 w 96129"/>
                <a:gd name="connsiteY35" fmla="*/ 58591 h 63235"/>
                <a:gd name="connsiteX36" fmla="*/ 38942 w 96129"/>
                <a:gd name="connsiteY36" fmla="*/ 57437 h 63235"/>
                <a:gd name="connsiteX37" fmla="*/ 37584 w 96129"/>
                <a:gd name="connsiteY37" fmla="*/ 62402 h 63235"/>
                <a:gd name="connsiteX38" fmla="*/ 32972 w 96129"/>
                <a:gd name="connsiteY38" fmla="*/ 62256 h 63235"/>
                <a:gd name="connsiteX39" fmla="*/ 30175 w 96129"/>
                <a:gd name="connsiteY39" fmla="*/ 59449 h 63235"/>
                <a:gd name="connsiteX0" fmla="*/ 30175 w 96129"/>
                <a:gd name="connsiteY0" fmla="*/ 59449 h 63235"/>
                <a:gd name="connsiteX1" fmla="*/ 23125 w 96129"/>
                <a:gd name="connsiteY1" fmla="*/ 58262 h 63235"/>
                <a:gd name="connsiteX2" fmla="*/ 20557 w 96129"/>
                <a:gd name="connsiteY2" fmla="*/ 55623 h 63235"/>
                <a:gd name="connsiteX3" fmla="*/ 19400 w 96129"/>
                <a:gd name="connsiteY3" fmla="*/ 51241 h 63235"/>
                <a:gd name="connsiteX4" fmla="*/ 11302 w 96129"/>
                <a:gd name="connsiteY4" fmla="*/ 47229 h 63235"/>
                <a:gd name="connsiteX5" fmla="*/ 3791 w 96129"/>
                <a:gd name="connsiteY5" fmla="*/ 42613 h 63235"/>
                <a:gd name="connsiteX6" fmla="*/ 4413 w 96129"/>
                <a:gd name="connsiteY6" fmla="*/ 37353 h 63235"/>
                <a:gd name="connsiteX7" fmla="*/ 63 w 96129"/>
                <a:gd name="connsiteY7" fmla="*/ 24264 h 63235"/>
                <a:gd name="connsiteX8" fmla="*/ 8244 w 96129"/>
                <a:gd name="connsiteY8" fmla="*/ 23662 h 63235"/>
                <a:gd name="connsiteX9" fmla="*/ 10998 w 96129"/>
                <a:gd name="connsiteY9" fmla="*/ 22890 h 63235"/>
                <a:gd name="connsiteX10" fmla="*/ 13705 w 96129"/>
                <a:gd name="connsiteY10" fmla="*/ 15553 h 63235"/>
                <a:gd name="connsiteX11" fmla="*/ 19967 w 96129"/>
                <a:gd name="connsiteY11" fmla="*/ 18152 h 63235"/>
                <a:gd name="connsiteX12" fmla="*/ 25527 w 96129"/>
                <a:gd name="connsiteY12" fmla="*/ 14820 h 63235"/>
                <a:gd name="connsiteX13" fmla="*/ 28347 w 96129"/>
                <a:gd name="connsiteY13" fmla="*/ 15354 h 63235"/>
                <a:gd name="connsiteX14" fmla="*/ 29983 w 96129"/>
                <a:gd name="connsiteY14" fmla="*/ 12114 h 63235"/>
                <a:gd name="connsiteX15" fmla="*/ 33694 w 96129"/>
                <a:gd name="connsiteY15" fmla="*/ 12283 h 63235"/>
                <a:gd name="connsiteX16" fmla="*/ 37915 w 96129"/>
                <a:gd name="connsiteY16" fmla="*/ 9108 h 63235"/>
                <a:gd name="connsiteX17" fmla="*/ 44934 w 96129"/>
                <a:gd name="connsiteY17" fmla="*/ 6539 h 63235"/>
                <a:gd name="connsiteX18" fmla="*/ 47675 w 96129"/>
                <a:gd name="connsiteY18" fmla="*/ 4491 h 63235"/>
                <a:gd name="connsiteX19" fmla="*/ 51487 w 96129"/>
                <a:gd name="connsiteY19" fmla="*/ 120 h 63235"/>
                <a:gd name="connsiteX20" fmla="*/ 62894 w 96129"/>
                <a:gd name="connsiteY20" fmla="*/ 9108 h 63235"/>
                <a:gd name="connsiteX21" fmla="*/ 60446 w 96129"/>
                <a:gd name="connsiteY21" fmla="*/ 16125 h 63235"/>
                <a:gd name="connsiteX22" fmla="*/ 58068 w 96129"/>
                <a:gd name="connsiteY22" fmla="*/ 19469 h 63235"/>
                <a:gd name="connsiteX23" fmla="*/ 60996 w 96129"/>
                <a:gd name="connsiteY23" fmla="*/ 22565 h 63235"/>
                <a:gd name="connsiteX24" fmla="*/ 67316 w 96129"/>
                <a:gd name="connsiteY24" fmla="*/ 22996 h 63235"/>
                <a:gd name="connsiteX25" fmla="*/ 70510 w 96129"/>
                <a:gd name="connsiteY25" fmla="*/ 31889 h 63235"/>
                <a:gd name="connsiteX26" fmla="*/ 76354 w 96129"/>
                <a:gd name="connsiteY26" fmla="*/ 43214 h 63235"/>
                <a:gd name="connsiteX27" fmla="*/ 72681 w 96129"/>
                <a:gd name="connsiteY27" fmla="*/ 44337 h 63235"/>
                <a:gd name="connsiteX28" fmla="*/ 95860 w 96129"/>
                <a:gd name="connsiteY28" fmla="*/ 55347 h 63235"/>
                <a:gd name="connsiteX29" fmla="*/ 85872 w 96129"/>
                <a:gd name="connsiteY29" fmla="*/ 61397 h 63235"/>
                <a:gd name="connsiteX30" fmla="*/ 72404 w 96129"/>
                <a:gd name="connsiteY30" fmla="*/ 60360 h 63235"/>
                <a:gd name="connsiteX31" fmla="*/ 60751 w 96129"/>
                <a:gd name="connsiteY31" fmla="*/ 53669 h 63235"/>
                <a:gd name="connsiteX32" fmla="*/ 58891 w 96129"/>
                <a:gd name="connsiteY32" fmla="*/ 55110 h 63235"/>
                <a:gd name="connsiteX33" fmla="*/ 55284 w 96129"/>
                <a:gd name="connsiteY33" fmla="*/ 59169 h 63235"/>
                <a:gd name="connsiteX34" fmla="*/ 50582 w 96129"/>
                <a:gd name="connsiteY34" fmla="*/ 55579 h 63235"/>
                <a:gd name="connsiteX35" fmla="*/ 47405 w 96129"/>
                <a:gd name="connsiteY35" fmla="*/ 58591 h 63235"/>
                <a:gd name="connsiteX36" fmla="*/ 38942 w 96129"/>
                <a:gd name="connsiteY36" fmla="*/ 57437 h 63235"/>
                <a:gd name="connsiteX37" fmla="*/ 37584 w 96129"/>
                <a:gd name="connsiteY37" fmla="*/ 62402 h 63235"/>
                <a:gd name="connsiteX38" fmla="*/ 32972 w 96129"/>
                <a:gd name="connsiteY38" fmla="*/ 62256 h 63235"/>
                <a:gd name="connsiteX39" fmla="*/ 30175 w 96129"/>
                <a:gd name="connsiteY39" fmla="*/ 59449 h 63235"/>
                <a:gd name="connsiteX0" fmla="*/ 30175 w 96195"/>
                <a:gd name="connsiteY0" fmla="*/ 59449 h 63937"/>
                <a:gd name="connsiteX1" fmla="*/ 23125 w 96195"/>
                <a:gd name="connsiteY1" fmla="*/ 58262 h 63937"/>
                <a:gd name="connsiteX2" fmla="*/ 20557 w 96195"/>
                <a:gd name="connsiteY2" fmla="*/ 55623 h 63937"/>
                <a:gd name="connsiteX3" fmla="*/ 19400 w 96195"/>
                <a:gd name="connsiteY3" fmla="*/ 51241 h 63937"/>
                <a:gd name="connsiteX4" fmla="*/ 11302 w 96195"/>
                <a:gd name="connsiteY4" fmla="*/ 47229 h 63937"/>
                <a:gd name="connsiteX5" fmla="*/ 3791 w 96195"/>
                <a:gd name="connsiteY5" fmla="*/ 42613 h 63937"/>
                <a:gd name="connsiteX6" fmla="*/ 4413 w 96195"/>
                <a:gd name="connsiteY6" fmla="*/ 37353 h 63937"/>
                <a:gd name="connsiteX7" fmla="*/ 63 w 96195"/>
                <a:gd name="connsiteY7" fmla="*/ 24264 h 63937"/>
                <a:gd name="connsiteX8" fmla="*/ 8244 w 96195"/>
                <a:gd name="connsiteY8" fmla="*/ 23662 h 63937"/>
                <a:gd name="connsiteX9" fmla="*/ 10998 w 96195"/>
                <a:gd name="connsiteY9" fmla="*/ 22890 h 63937"/>
                <a:gd name="connsiteX10" fmla="*/ 13705 w 96195"/>
                <a:gd name="connsiteY10" fmla="*/ 15553 h 63937"/>
                <a:gd name="connsiteX11" fmla="*/ 19967 w 96195"/>
                <a:gd name="connsiteY11" fmla="*/ 18152 h 63937"/>
                <a:gd name="connsiteX12" fmla="*/ 25527 w 96195"/>
                <a:gd name="connsiteY12" fmla="*/ 14820 h 63937"/>
                <a:gd name="connsiteX13" fmla="*/ 28347 w 96195"/>
                <a:gd name="connsiteY13" fmla="*/ 15354 h 63937"/>
                <a:gd name="connsiteX14" fmla="*/ 29983 w 96195"/>
                <a:gd name="connsiteY14" fmla="*/ 12114 h 63937"/>
                <a:gd name="connsiteX15" fmla="*/ 33694 w 96195"/>
                <a:gd name="connsiteY15" fmla="*/ 12283 h 63937"/>
                <a:gd name="connsiteX16" fmla="*/ 37915 w 96195"/>
                <a:gd name="connsiteY16" fmla="*/ 9108 h 63937"/>
                <a:gd name="connsiteX17" fmla="*/ 44934 w 96195"/>
                <a:gd name="connsiteY17" fmla="*/ 6539 h 63937"/>
                <a:gd name="connsiteX18" fmla="*/ 47675 w 96195"/>
                <a:gd name="connsiteY18" fmla="*/ 4491 h 63937"/>
                <a:gd name="connsiteX19" fmla="*/ 51487 w 96195"/>
                <a:gd name="connsiteY19" fmla="*/ 120 h 63937"/>
                <a:gd name="connsiteX20" fmla="*/ 62894 w 96195"/>
                <a:gd name="connsiteY20" fmla="*/ 9108 h 63937"/>
                <a:gd name="connsiteX21" fmla="*/ 60446 w 96195"/>
                <a:gd name="connsiteY21" fmla="*/ 16125 h 63937"/>
                <a:gd name="connsiteX22" fmla="*/ 58068 w 96195"/>
                <a:gd name="connsiteY22" fmla="*/ 19469 h 63937"/>
                <a:gd name="connsiteX23" fmla="*/ 60996 w 96195"/>
                <a:gd name="connsiteY23" fmla="*/ 22565 h 63937"/>
                <a:gd name="connsiteX24" fmla="*/ 67316 w 96195"/>
                <a:gd name="connsiteY24" fmla="*/ 22996 h 63937"/>
                <a:gd name="connsiteX25" fmla="*/ 70510 w 96195"/>
                <a:gd name="connsiteY25" fmla="*/ 31889 h 63937"/>
                <a:gd name="connsiteX26" fmla="*/ 76354 w 96195"/>
                <a:gd name="connsiteY26" fmla="*/ 43214 h 63937"/>
                <a:gd name="connsiteX27" fmla="*/ 72681 w 96195"/>
                <a:gd name="connsiteY27" fmla="*/ 44337 h 63937"/>
                <a:gd name="connsiteX28" fmla="*/ 95860 w 96195"/>
                <a:gd name="connsiteY28" fmla="*/ 55347 h 63937"/>
                <a:gd name="connsiteX29" fmla="*/ 85872 w 96195"/>
                <a:gd name="connsiteY29" fmla="*/ 61397 h 63937"/>
                <a:gd name="connsiteX30" fmla="*/ 74324 w 96195"/>
                <a:gd name="connsiteY30" fmla="*/ 63926 h 63937"/>
                <a:gd name="connsiteX31" fmla="*/ 72404 w 96195"/>
                <a:gd name="connsiteY31" fmla="*/ 60360 h 63937"/>
                <a:gd name="connsiteX32" fmla="*/ 60751 w 96195"/>
                <a:gd name="connsiteY32" fmla="*/ 53669 h 63937"/>
                <a:gd name="connsiteX33" fmla="*/ 58891 w 96195"/>
                <a:gd name="connsiteY33" fmla="*/ 55110 h 63937"/>
                <a:gd name="connsiteX34" fmla="*/ 55284 w 96195"/>
                <a:gd name="connsiteY34" fmla="*/ 59169 h 63937"/>
                <a:gd name="connsiteX35" fmla="*/ 50582 w 96195"/>
                <a:gd name="connsiteY35" fmla="*/ 55579 h 63937"/>
                <a:gd name="connsiteX36" fmla="*/ 47405 w 96195"/>
                <a:gd name="connsiteY36" fmla="*/ 58591 h 63937"/>
                <a:gd name="connsiteX37" fmla="*/ 38942 w 96195"/>
                <a:gd name="connsiteY37" fmla="*/ 57437 h 63937"/>
                <a:gd name="connsiteX38" fmla="*/ 37584 w 96195"/>
                <a:gd name="connsiteY38" fmla="*/ 62402 h 63937"/>
                <a:gd name="connsiteX39" fmla="*/ 32972 w 96195"/>
                <a:gd name="connsiteY39" fmla="*/ 62256 h 63937"/>
                <a:gd name="connsiteX40" fmla="*/ 30175 w 96195"/>
                <a:gd name="connsiteY40" fmla="*/ 59449 h 63937"/>
                <a:gd name="connsiteX0" fmla="*/ 30175 w 96195"/>
                <a:gd name="connsiteY0" fmla="*/ 59449 h 63937"/>
                <a:gd name="connsiteX1" fmla="*/ 23125 w 96195"/>
                <a:gd name="connsiteY1" fmla="*/ 58262 h 63937"/>
                <a:gd name="connsiteX2" fmla="*/ 20557 w 96195"/>
                <a:gd name="connsiteY2" fmla="*/ 55623 h 63937"/>
                <a:gd name="connsiteX3" fmla="*/ 19400 w 96195"/>
                <a:gd name="connsiteY3" fmla="*/ 51241 h 63937"/>
                <a:gd name="connsiteX4" fmla="*/ 11302 w 96195"/>
                <a:gd name="connsiteY4" fmla="*/ 47229 h 63937"/>
                <a:gd name="connsiteX5" fmla="*/ 3791 w 96195"/>
                <a:gd name="connsiteY5" fmla="*/ 42613 h 63937"/>
                <a:gd name="connsiteX6" fmla="*/ 4413 w 96195"/>
                <a:gd name="connsiteY6" fmla="*/ 37353 h 63937"/>
                <a:gd name="connsiteX7" fmla="*/ 63 w 96195"/>
                <a:gd name="connsiteY7" fmla="*/ 24264 h 63937"/>
                <a:gd name="connsiteX8" fmla="*/ 8244 w 96195"/>
                <a:gd name="connsiteY8" fmla="*/ 23662 h 63937"/>
                <a:gd name="connsiteX9" fmla="*/ 10998 w 96195"/>
                <a:gd name="connsiteY9" fmla="*/ 22890 h 63937"/>
                <a:gd name="connsiteX10" fmla="*/ 13705 w 96195"/>
                <a:gd name="connsiteY10" fmla="*/ 15553 h 63937"/>
                <a:gd name="connsiteX11" fmla="*/ 19967 w 96195"/>
                <a:gd name="connsiteY11" fmla="*/ 18152 h 63937"/>
                <a:gd name="connsiteX12" fmla="*/ 25527 w 96195"/>
                <a:gd name="connsiteY12" fmla="*/ 14820 h 63937"/>
                <a:gd name="connsiteX13" fmla="*/ 28347 w 96195"/>
                <a:gd name="connsiteY13" fmla="*/ 15354 h 63937"/>
                <a:gd name="connsiteX14" fmla="*/ 29983 w 96195"/>
                <a:gd name="connsiteY14" fmla="*/ 12114 h 63937"/>
                <a:gd name="connsiteX15" fmla="*/ 33694 w 96195"/>
                <a:gd name="connsiteY15" fmla="*/ 12283 h 63937"/>
                <a:gd name="connsiteX16" fmla="*/ 37915 w 96195"/>
                <a:gd name="connsiteY16" fmla="*/ 9108 h 63937"/>
                <a:gd name="connsiteX17" fmla="*/ 44934 w 96195"/>
                <a:gd name="connsiteY17" fmla="*/ 6539 h 63937"/>
                <a:gd name="connsiteX18" fmla="*/ 47675 w 96195"/>
                <a:gd name="connsiteY18" fmla="*/ 4491 h 63937"/>
                <a:gd name="connsiteX19" fmla="*/ 51487 w 96195"/>
                <a:gd name="connsiteY19" fmla="*/ 120 h 63937"/>
                <a:gd name="connsiteX20" fmla="*/ 62894 w 96195"/>
                <a:gd name="connsiteY20" fmla="*/ 9108 h 63937"/>
                <a:gd name="connsiteX21" fmla="*/ 60446 w 96195"/>
                <a:gd name="connsiteY21" fmla="*/ 16125 h 63937"/>
                <a:gd name="connsiteX22" fmla="*/ 58068 w 96195"/>
                <a:gd name="connsiteY22" fmla="*/ 19469 h 63937"/>
                <a:gd name="connsiteX23" fmla="*/ 60996 w 96195"/>
                <a:gd name="connsiteY23" fmla="*/ 22565 h 63937"/>
                <a:gd name="connsiteX24" fmla="*/ 67316 w 96195"/>
                <a:gd name="connsiteY24" fmla="*/ 22996 h 63937"/>
                <a:gd name="connsiteX25" fmla="*/ 70510 w 96195"/>
                <a:gd name="connsiteY25" fmla="*/ 31889 h 63937"/>
                <a:gd name="connsiteX26" fmla="*/ 76354 w 96195"/>
                <a:gd name="connsiteY26" fmla="*/ 43214 h 63937"/>
                <a:gd name="connsiteX27" fmla="*/ 72681 w 96195"/>
                <a:gd name="connsiteY27" fmla="*/ 44337 h 63937"/>
                <a:gd name="connsiteX28" fmla="*/ 95860 w 96195"/>
                <a:gd name="connsiteY28" fmla="*/ 55347 h 63937"/>
                <a:gd name="connsiteX29" fmla="*/ 85872 w 96195"/>
                <a:gd name="connsiteY29" fmla="*/ 61397 h 63937"/>
                <a:gd name="connsiteX30" fmla="*/ 74324 w 96195"/>
                <a:gd name="connsiteY30" fmla="*/ 63926 h 63937"/>
                <a:gd name="connsiteX31" fmla="*/ 72404 w 96195"/>
                <a:gd name="connsiteY31" fmla="*/ 60360 h 63937"/>
                <a:gd name="connsiteX32" fmla="*/ 61164 w 96195"/>
                <a:gd name="connsiteY32" fmla="*/ 60854 h 63937"/>
                <a:gd name="connsiteX33" fmla="*/ 58891 w 96195"/>
                <a:gd name="connsiteY33" fmla="*/ 55110 h 63937"/>
                <a:gd name="connsiteX34" fmla="*/ 55284 w 96195"/>
                <a:gd name="connsiteY34" fmla="*/ 59169 h 63937"/>
                <a:gd name="connsiteX35" fmla="*/ 50582 w 96195"/>
                <a:gd name="connsiteY35" fmla="*/ 55579 h 63937"/>
                <a:gd name="connsiteX36" fmla="*/ 47405 w 96195"/>
                <a:gd name="connsiteY36" fmla="*/ 58591 h 63937"/>
                <a:gd name="connsiteX37" fmla="*/ 38942 w 96195"/>
                <a:gd name="connsiteY37" fmla="*/ 57437 h 63937"/>
                <a:gd name="connsiteX38" fmla="*/ 37584 w 96195"/>
                <a:gd name="connsiteY38" fmla="*/ 62402 h 63937"/>
                <a:gd name="connsiteX39" fmla="*/ 32972 w 96195"/>
                <a:gd name="connsiteY39" fmla="*/ 62256 h 63937"/>
                <a:gd name="connsiteX40" fmla="*/ 30175 w 96195"/>
                <a:gd name="connsiteY40" fmla="*/ 59449 h 63937"/>
                <a:gd name="connsiteX0" fmla="*/ 30175 w 96209"/>
                <a:gd name="connsiteY0" fmla="*/ 59449 h 63937"/>
                <a:gd name="connsiteX1" fmla="*/ 23125 w 96209"/>
                <a:gd name="connsiteY1" fmla="*/ 58262 h 63937"/>
                <a:gd name="connsiteX2" fmla="*/ 20557 w 96209"/>
                <a:gd name="connsiteY2" fmla="*/ 55623 h 63937"/>
                <a:gd name="connsiteX3" fmla="*/ 19400 w 96209"/>
                <a:gd name="connsiteY3" fmla="*/ 51241 h 63937"/>
                <a:gd name="connsiteX4" fmla="*/ 11302 w 96209"/>
                <a:gd name="connsiteY4" fmla="*/ 47229 h 63937"/>
                <a:gd name="connsiteX5" fmla="*/ 3791 w 96209"/>
                <a:gd name="connsiteY5" fmla="*/ 42613 h 63937"/>
                <a:gd name="connsiteX6" fmla="*/ 4413 w 96209"/>
                <a:gd name="connsiteY6" fmla="*/ 37353 h 63937"/>
                <a:gd name="connsiteX7" fmla="*/ 63 w 96209"/>
                <a:gd name="connsiteY7" fmla="*/ 24264 h 63937"/>
                <a:gd name="connsiteX8" fmla="*/ 8244 w 96209"/>
                <a:gd name="connsiteY8" fmla="*/ 23662 h 63937"/>
                <a:gd name="connsiteX9" fmla="*/ 10998 w 96209"/>
                <a:gd name="connsiteY9" fmla="*/ 22890 h 63937"/>
                <a:gd name="connsiteX10" fmla="*/ 13705 w 96209"/>
                <a:gd name="connsiteY10" fmla="*/ 15553 h 63937"/>
                <a:gd name="connsiteX11" fmla="*/ 19967 w 96209"/>
                <a:gd name="connsiteY11" fmla="*/ 18152 h 63937"/>
                <a:gd name="connsiteX12" fmla="*/ 25527 w 96209"/>
                <a:gd name="connsiteY12" fmla="*/ 14820 h 63937"/>
                <a:gd name="connsiteX13" fmla="*/ 28347 w 96209"/>
                <a:gd name="connsiteY13" fmla="*/ 15354 h 63937"/>
                <a:gd name="connsiteX14" fmla="*/ 29983 w 96209"/>
                <a:gd name="connsiteY14" fmla="*/ 12114 h 63937"/>
                <a:gd name="connsiteX15" fmla="*/ 33694 w 96209"/>
                <a:gd name="connsiteY15" fmla="*/ 12283 h 63937"/>
                <a:gd name="connsiteX16" fmla="*/ 37915 w 96209"/>
                <a:gd name="connsiteY16" fmla="*/ 9108 h 63937"/>
                <a:gd name="connsiteX17" fmla="*/ 44934 w 96209"/>
                <a:gd name="connsiteY17" fmla="*/ 6539 h 63937"/>
                <a:gd name="connsiteX18" fmla="*/ 47675 w 96209"/>
                <a:gd name="connsiteY18" fmla="*/ 4491 h 63937"/>
                <a:gd name="connsiteX19" fmla="*/ 51487 w 96209"/>
                <a:gd name="connsiteY19" fmla="*/ 120 h 63937"/>
                <a:gd name="connsiteX20" fmla="*/ 62894 w 96209"/>
                <a:gd name="connsiteY20" fmla="*/ 9108 h 63937"/>
                <a:gd name="connsiteX21" fmla="*/ 60446 w 96209"/>
                <a:gd name="connsiteY21" fmla="*/ 16125 h 63937"/>
                <a:gd name="connsiteX22" fmla="*/ 58068 w 96209"/>
                <a:gd name="connsiteY22" fmla="*/ 19469 h 63937"/>
                <a:gd name="connsiteX23" fmla="*/ 60996 w 96209"/>
                <a:gd name="connsiteY23" fmla="*/ 22565 h 63937"/>
                <a:gd name="connsiteX24" fmla="*/ 67316 w 96209"/>
                <a:gd name="connsiteY24" fmla="*/ 22996 h 63937"/>
                <a:gd name="connsiteX25" fmla="*/ 70510 w 96209"/>
                <a:gd name="connsiteY25" fmla="*/ 31889 h 63937"/>
                <a:gd name="connsiteX26" fmla="*/ 76354 w 96209"/>
                <a:gd name="connsiteY26" fmla="*/ 43214 h 63937"/>
                <a:gd name="connsiteX27" fmla="*/ 92261 w 96209"/>
                <a:gd name="connsiteY27" fmla="*/ 43737 h 63937"/>
                <a:gd name="connsiteX28" fmla="*/ 95860 w 96209"/>
                <a:gd name="connsiteY28" fmla="*/ 55347 h 63937"/>
                <a:gd name="connsiteX29" fmla="*/ 85872 w 96209"/>
                <a:gd name="connsiteY29" fmla="*/ 61397 h 63937"/>
                <a:gd name="connsiteX30" fmla="*/ 74324 w 96209"/>
                <a:gd name="connsiteY30" fmla="*/ 63926 h 63937"/>
                <a:gd name="connsiteX31" fmla="*/ 72404 w 96209"/>
                <a:gd name="connsiteY31" fmla="*/ 60360 h 63937"/>
                <a:gd name="connsiteX32" fmla="*/ 61164 w 96209"/>
                <a:gd name="connsiteY32" fmla="*/ 60854 h 63937"/>
                <a:gd name="connsiteX33" fmla="*/ 58891 w 96209"/>
                <a:gd name="connsiteY33" fmla="*/ 55110 h 63937"/>
                <a:gd name="connsiteX34" fmla="*/ 55284 w 96209"/>
                <a:gd name="connsiteY34" fmla="*/ 59169 h 63937"/>
                <a:gd name="connsiteX35" fmla="*/ 50582 w 96209"/>
                <a:gd name="connsiteY35" fmla="*/ 55579 h 63937"/>
                <a:gd name="connsiteX36" fmla="*/ 47405 w 96209"/>
                <a:gd name="connsiteY36" fmla="*/ 58591 h 63937"/>
                <a:gd name="connsiteX37" fmla="*/ 38942 w 96209"/>
                <a:gd name="connsiteY37" fmla="*/ 57437 h 63937"/>
                <a:gd name="connsiteX38" fmla="*/ 37584 w 96209"/>
                <a:gd name="connsiteY38" fmla="*/ 62402 h 63937"/>
                <a:gd name="connsiteX39" fmla="*/ 32972 w 96209"/>
                <a:gd name="connsiteY39" fmla="*/ 62256 h 63937"/>
                <a:gd name="connsiteX40" fmla="*/ 30175 w 96209"/>
                <a:gd name="connsiteY40" fmla="*/ 59449 h 63937"/>
                <a:gd name="connsiteX0" fmla="*/ 30175 w 96201"/>
                <a:gd name="connsiteY0" fmla="*/ 59449 h 63937"/>
                <a:gd name="connsiteX1" fmla="*/ 23125 w 96201"/>
                <a:gd name="connsiteY1" fmla="*/ 58262 h 63937"/>
                <a:gd name="connsiteX2" fmla="*/ 20557 w 96201"/>
                <a:gd name="connsiteY2" fmla="*/ 55623 h 63937"/>
                <a:gd name="connsiteX3" fmla="*/ 19400 w 96201"/>
                <a:gd name="connsiteY3" fmla="*/ 51241 h 63937"/>
                <a:gd name="connsiteX4" fmla="*/ 11302 w 96201"/>
                <a:gd name="connsiteY4" fmla="*/ 47229 h 63937"/>
                <a:gd name="connsiteX5" fmla="*/ 3791 w 96201"/>
                <a:gd name="connsiteY5" fmla="*/ 42613 h 63937"/>
                <a:gd name="connsiteX6" fmla="*/ 4413 w 96201"/>
                <a:gd name="connsiteY6" fmla="*/ 37353 h 63937"/>
                <a:gd name="connsiteX7" fmla="*/ 63 w 96201"/>
                <a:gd name="connsiteY7" fmla="*/ 24264 h 63937"/>
                <a:gd name="connsiteX8" fmla="*/ 8244 w 96201"/>
                <a:gd name="connsiteY8" fmla="*/ 23662 h 63937"/>
                <a:gd name="connsiteX9" fmla="*/ 10998 w 96201"/>
                <a:gd name="connsiteY9" fmla="*/ 22890 h 63937"/>
                <a:gd name="connsiteX10" fmla="*/ 13705 w 96201"/>
                <a:gd name="connsiteY10" fmla="*/ 15553 h 63937"/>
                <a:gd name="connsiteX11" fmla="*/ 19967 w 96201"/>
                <a:gd name="connsiteY11" fmla="*/ 18152 h 63937"/>
                <a:gd name="connsiteX12" fmla="*/ 25527 w 96201"/>
                <a:gd name="connsiteY12" fmla="*/ 14820 h 63937"/>
                <a:gd name="connsiteX13" fmla="*/ 28347 w 96201"/>
                <a:gd name="connsiteY13" fmla="*/ 15354 h 63937"/>
                <a:gd name="connsiteX14" fmla="*/ 29983 w 96201"/>
                <a:gd name="connsiteY14" fmla="*/ 12114 h 63937"/>
                <a:gd name="connsiteX15" fmla="*/ 33694 w 96201"/>
                <a:gd name="connsiteY15" fmla="*/ 12283 h 63937"/>
                <a:gd name="connsiteX16" fmla="*/ 37915 w 96201"/>
                <a:gd name="connsiteY16" fmla="*/ 9108 h 63937"/>
                <a:gd name="connsiteX17" fmla="*/ 44934 w 96201"/>
                <a:gd name="connsiteY17" fmla="*/ 6539 h 63937"/>
                <a:gd name="connsiteX18" fmla="*/ 47675 w 96201"/>
                <a:gd name="connsiteY18" fmla="*/ 4491 h 63937"/>
                <a:gd name="connsiteX19" fmla="*/ 51487 w 96201"/>
                <a:gd name="connsiteY19" fmla="*/ 120 h 63937"/>
                <a:gd name="connsiteX20" fmla="*/ 62894 w 96201"/>
                <a:gd name="connsiteY20" fmla="*/ 9108 h 63937"/>
                <a:gd name="connsiteX21" fmla="*/ 60446 w 96201"/>
                <a:gd name="connsiteY21" fmla="*/ 16125 h 63937"/>
                <a:gd name="connsiteX22" fmla="*/ 58068 w 96201"/>
                <a:gd name="connsiteY22" fmla="*/ 19469 h 63937"/>
                <a:gd name="connsiteX23" fmla="*/ 60996 w 96201"/>
                <a:gd name="connsiteY23" fmla="*/ 22565 h 63937"/>
                <a:gd name="connsiteX24" fmla="*/ 67316 w 96201"/>
                <a:gd name="connsiteY24" fmla="*/ 22996 h 63937"/>
                <a:gd name="connsiteX25" fmla="*/ 70510 w 96201"/>
                <a:gd name="connsiteY25" fmla="*/ 31889 h 63937"/>
                <a:gd name="connsiteX26" fmla="*/ 76821 w 96201"/>
                <a:gd name="connsiteY26" fmla="*/ 26973 h 63937"/>
                <a:gd name="connsiteX27" fmla="*/ 92261 w 96201"/>
                <a:gd name="connsiteY27" fmla="*/ 43737 h 63937"/>
                <a:gd name="connsiteX28" fmla="*/ 95860 w 96201"/>
                <a:gd name="connsiteY28" fmla="*/ 55347 h 63937"/>
                <a:gd name="connsiteX29" fmla="*/ 85872 w 96201"/>
                <a:gd name="connsiteY29" fmla="*/ 61397 h 63937"/>
                <a:gd name="connsiteX30" fmla="*/ 74324 w 96201"/>
                <a:gd name="connsiteY30" fmla="*/ 63926 h 63937"/>
                <a:gd name="connsiteX31" fmla="*/ 72404 w 96201"/>
                <a:gd name="connsiteY31" fmla="*/ 60360 h 63937"/>
                <a:gd name="connsiteX32" fmla="*/ 61164 w 96201"/>
                <a:gd name="connsiteY32" fmla="*/ 60854 h 63937"/>
                <a:gd name="connsiteX33" fmla="*/ 58891 w 96201"/>
                <a:gd name="connsiteY33" fmla="*/ 55110 h 63937"/>
                <a:gd name="connsiteX34" fmla="*/ 55284 w 96201"/>
                <a:gd name="connsiteY34" fmla="*/ 59169 h 63937"/>
                <a:gd name="connsiteX35" fmla="*/ 50582 w 96201"/>
                <a:gd name="connsiteY35" fmla="*/ 55579 h 63937"/>
                <a:gd name="connsiteX36" fmla="*/ 47405 w 96201"/>
                <a:gd name="connsiteY36" fmla="*/ 58591 h 63937"/>
                <a:gd name="connsiteX37" fmla="*/ 38942 w 96201"/>
                <a:gd name="connsiteY37" fmla="*/ 57437 h 63937"/>
                <a:gd name="connsiteX38" fmla="*/ 37584 w 96201"/>
                <a:gd name="connsiteY38" fmla="*/ 62402 h 63937"/>
                <a:gd name="connsiteX39" fmla="*/ 32972 w 96201"/>
                <a:gd name="connsiteY39" fmla="*/ 62256 h 63937"/>
                <a:gd name="connsiteX40" fmla="*/ 30175 w 96201"/>
                <a:gd name="connsiteY40" fmla="*/ 59449 h 63937"/>
                <a:gd name="connsiteX0" fmla="*/ 30175 w 96201"/>
                <a:gd name="connsiteY0" fmla="*/ 59449 h 63937"/>
                <a:gd name="connsiteX1" fmla="*/ 23125 w 96201"/>
                <a:gd name="connsiteY1" fmla="*/ 58262 h 63937"/>
                <a:gd name="connsiteX2" fmla="*/ 20557 w 96201"/>
                <a:gd name="connsiteY2" fmla="*/ 55623 h 63937"/>
                <a:gd name="connsiteX3" fmla="*/ 19400 w 96201"/>
                <a:gd name="connsiteY3" fmla="*/ 51241 h 63937"/>
                <a:gd name="connsiteX4" fmla="*/ 11302 w 96201"/>
                <a:gd name="connsiteY4" fmla="*/ 47229 h 63937"/>
                <a:gd name="connsiteX5" fmla="*/ 3791 w 96201"/>
                <a:gd name="connsiteY5" fmla="*/ 42613 h 63937"/>
                <a:gd name="connsiteX6" fmla="*/ 4413 w 96201"/>
                <a:gd name="connsiteY6" fmla="*/ 37353 h 63937"/>
                <a:gd name="connsiteX7" fmla="*/ 63 w 96201"/>
                <a:gd name="connsiteY7" fmla="*/ 24264 h 63937"/>
                <a:gd name="connsiteX8" fmla="*/ 8244 w 96201"/>
                <a:gd name="connsiteY8" fmla="*/ 23662 h 63937"/>
                <a:gd name="connsiteX9" fmla="*/ 10998 w 96201"/>
                <a:gd name="connsiteY9" fmla="*/ 22890 h 63937"/>
                <a:gd name="connsiteX10" fmla="*/ 13705 w 96201"/>
                <a:gd name="connsiteY10" fmla="*/ 15553 h 63937"/>
                <a:gd name="connsiteX11" fmla="*/ 19967 w 96201"/>
                <a:gd name="connsiteY11" fmla="*/ 18152 h 63937"/>
                <a:gd name="connsiteX12" fmla="*/ 25527 w 96201"/>
                <a:gd name="connsiteY12" fmla="*/ 14820 h 63937"/>
                <a:gd name="connsiteX13" fmla="*/ 28347 w 96201"/>
                <a:gd name="connsiteY13" fmla="*/ 15354 h 63937"/>
                <a:gd name="connsiteX14" fmla="*/ 29983 w 96201"/>
                <a:gd name="connsiteY14" fmla="*/ 12114 h 63937"/>
                <a:gd name="connsiteX15" fmla="*/ 33694 w 96201"/>
                <a:gd name="connsiteY15" fmla="*/ 12283 h 63937"/>
                <a:gd name="connsiteX16" fmla="*/ 37915 w 96201"/>
                <a:gd name="connsiteY16" fmla="*/ 9108 h 63937"/>
                <a:gd name="connsiteX17" fmla="*/ 44934 w 96201"/>
                <a:gd name="connsiteY17" fmla="*/ 6539 h 63937"/>
                <a:gd name="connsiteX18" fmla="*/ 47675 w 96201"/>
                <a:gd name="connsiteY18" fmla="*/ 4491 h 63937"/>
                <a:gd name="connsiteX19" fmla="*/ 51487 w 96201"/>
                <a:gd name="connsiteY19" fmla="*/ 120 h 63937"/>
                <a:gd name="connsiteX20" fmla="*/ 62894 w 96201"/>
                <a:gd name="connsiteY20" fmla="*/ 9108 h 63937"/>
                <a:gd name="connsiteX21" fmla="*/ 60446 w 96201"/>
                <a:gd name="connsiteY21" fmla="*/ 16125 h 63937"/>
                <a:gd name="connsiteX22" fmla="*/ 58068 w 96201"/>
                <a:gd name="connsiteY22" fmla="*/ 19469 h 63937"/>
                <a:gd name="connsiteX23" fmla="*/ 60996 w 96201"/>
                <a:gd name="connsiteY23" fmla="*/ 22565 h 63937"/>
                <a:gd name="connsiteX24" fmla="*/ 67316 w 96201"/>
                <a:gd name="connsiteY24" fmla="*/ 22996 h 63937"/>
                <a:gd name="connsiteX25" fmla="*/ 81445 w 96201"/>
                <a:gd name="connsiteY25" fmla="*/ 20592 h 63937"/>
                <a:gd name="connsiteX26" fmla="*/ 76821 w 96201"/>
                <a:gd name="connsiteY26" fmla="*/ 26973 h 63937"/>
                <a:gd name="connsiteX27" fmla="*/ 92261 w 96201"/>
                <a:gd name="connsiteY27" fmla="*/ 43737 h 63937"/>
                <a:gd name="connsiteX28" fmla="*/ 95860 w 96201"/>
                <a:gd name="connsiteY28" fmla="*/ 55347 h 63937"/>
                <a:gd name="connsiteX29" fmla="*/ 85872 w 96201"/>
                <a:gd name="connsiteY29" fmla="*/ 61397 h 63937"/>
                <a:gd name="connsiteX30" fmla="*/ 74324 w 96201"/>
                <a:gd name="connsiteY30" fmla="*/ 63926 h 63937"/>
                <a:gd name="connsiteX31" fmla="*/ 72404 w 96201"/>
                <a:gd name="connsiteY31" fmla="*/ 60360 h 63937"/>
                <a:gd name="connsiteX32" fmla="*/ 61164 w 96201"/>
                <a:gd name="connsiteY32" fmla="*/ 60854 h 63937"/>
                <a:gd name="connsiteX33" fmla="*/ 58891 w 96201"/>
                <a:gd name="connsiteY33" fmla="*/ 55110 h 63937"/>
                <a:gd name="connsiteX34" fmla="*/ 55284 w 96201"/>
                <a:gd name="connsiteY34" fmla="*/ 59169 h 63937"/>
                <a:gd name="connsiteX35" fmla="*/ 50582 w 96201"/>
                <a:gd name="connsiteY35" fmla="*/ 55579 h 63937"/>
                <a:gd name="connsiteX36" fmla="*/ 47405 w 96201"/>
                <a:gd name="connsiteY36" fmla="*/ 58591 h 63937"/>
                <a:gd name="connsiteX37" fmla="*/ 38942 w 96201"/>
                <a:gd name="connsiteY37" fmla="*/ 57437 h 63937"/>
                <a:gd name="connsiteX38" fmla="*/ 37584 w 96201"/>
                <a:gd name="connsiteY38" fmla="*/ 62402 h 63937"/>
                <a:gd name="connsiteX39" fmla="*/ 32972 w 96201"/>
                <a:gd name="connsiteY39" fmla="*/ 62256 h 63937"/>
                <a:gd name="connsiteX40" fmla="*/ 30175 w 96201"/>
                <a:gd name="connsiteY40" fmla="*/ 59449 h 63937"/>
                <a:gd name="connsiteX0" fmla="*/ 30175 w 98604"/>
                <a:gd name="connsiteY0" fmla="*/ 59449 h 63937"/>
                <a:gd name="connsiteX1" fmla="*/ 23125 w 98604"/>
                <a:gd name="connsiteY1" fmla="*/ 58262 h 63937"/>
                <a:gd name="connsiteX2" fmla="*/ 20557 w 98604"/>
                <a:gd name="connsiteY2" fmla="*/ 55623 h 63937"/>
                <a:gd name="connsiteX3" fmla="*/ 19400 w 98604"/>
                <a:gd name="connsiteY3" fmla="*/ 51241 h 63937"/>
                <a:gd name="connsiteX4" fmla="*/ 11302 w 98604"/>
                <a:gd name="connsiteY4" fmla="*/ 47229 h 63937"/>
                <a:gd name="connsiteX5" fmla="*/ 3791 w 98604"/>
                <a:gd name="connsiteY5" fmla="*/ 42613 h 63937"/>
                <a:gd name="connsiteX6" fmla="*/ 4413 w 98604"/>
                <a:gd name="connsiteY6" fmla="*/ 37353 h 63937"/>
                <a:gd name="connsiteX7" fmla="*/ 63 w 98604"/>
                <a:gd name="connsiteY7" fmla="*/ 24264 h 63937"/>
                <a:gd name="connsiteX8" fmla="*/ 8244 w 98604"/>
                <a:gd name="connsiteY8" fmla="*/ 23662 h 63937"/>
                <a:gd name="connsiteX9" fmla="*/ 10998 w 98604"/>
                <a:gd name="connsiteY9" fmla="*/ 22890 h 63937"/>
                <a:gd name="connsiteX10" fmla="*/ 13705 w 98604"/>
                <a:gd name="connsiteY10" fmla="*/ 15553 h 63937"/>
                <a:gd name="connsiteX11" fmla="*/ 19967 w 98604"/>
                <a:gd name="connsiteY11" fmla="*/ 18152 h 63937"/>
                <a:gd name="connsiteX12" fmla="*/ 25527 w 98604"/>
                <a:gd name="connsiteY12" fmla="*/ 14820 h 63937"/>
                <a:gd name="connsiteX13" fmla="*/ 28347 w 98604"/>
                <a:gd name="connsiteY13" fmla="*/ 15354 h 63937"/>
                <a:gd name="connsiteX14" fmla="*/ 29983 w 98604"/>
                <a:gd name="connsiteY14" fmla="*/ 12114 h 63937"/>
                <a:gd name="connsiteX15" fmla="*/ 33694 w 98604"/>
                <a:gd name="connsiteY15" fmla="*/ 12283 h 63937"/>
                <a:gd name="connsiteX16" fmla="*/ 37915 w 98604"/>
                <a:gd name="connsiteY16" fmla="*/ 9108 h 63937"/>
                <a:gd name="connsiteX17" fmla="*/ 44934 w 98604"/>
                <a:gd name="connsiteY17" fmla="*/ 6539 h 63937"/>
                <a:gd name="connsiteX18" fmla="*/ 47675 w 98604"/>
                <a:gd name="connsiteY18" fmla="*/ 4491 h 63937"/>
                <a:gd name="connsiteX19" fmla="*/ 51487 w 98604"/>
                <a:gd name="connsiteY19" fmla="*/ 120 h 63937"/>
                <a:gd name="connsiteX20" fmla="*/ 62894 w 98604"/>
                <a:gd name="connsiteY20" fmla="*/ 9108 h 63937"/>
                <a:gd name="connsiteX21" fmla="*/ 60446 w 98604"/>
                <a:gd name="connsiteY21" fmla="*/ 16125 h 63937"/>
                <a:gd name="connsiteX22" fmla="*/ 58068 w 98604"/>
                <a:gd name="connsiteY22" fmla="*/ 19469 h 63937"/>
                <a:gd name="connsiteX23" fmla="*/ 60996 w 98604"/>
                <a:gd name="connsiteY23" fmla="*/ 22565 h 63937"/>
                <a:gd name="connsiteX24" fmla="*/ 98488 w 98604"/>
                <a:gd name="connsiteY24" fmla="*/ 28998 h 63937"/>
                <a:gd name="connsiteX25" fmla="*/ 81445 w 98604"/>
                <a:gd name="connsiteY25" fmla="*/ 20592 h 63937"/>
                <a:gd name="connsiteX26" fmla="*/ 76821 w 98604"/>
                <a:gd name="connsiteY26" fmla="*/ 26973 h 63937"/>
                <a:gd name="connsiteX27" fmla="*/ 92261 w 98604"/>
                <a:gd name="connsiteY27" fmla="*/ 43737 h 63937"/>
                <a:gd name="connsiteX28" fmla="*/ 95860 w 98604"/>
                <a:gd name="connsiteY28" fmla="*/ 55347 h 63937"/>
                <a:gd name="connsiteX29" fmla="*/ 85872 w 98604"/>
                <a:gd name="connsiteY29" fmla="*/ 61397 h 63937"/>
                <a:gd name="connsiteX30" fmla="*/ 74324 w 98604"/>
                <a:gd name="connsiteY30" fmla="*/ 63926 h 63937"/>
                <a:gd name="connsiteX31" fmla="*/ 72404 w 98604"/>
                <a:gd name="connsiteY31" fmla="*/ 60360 h 63937"/>
                <a:gd name="connsiteX32" fmla="*/ 61164 w 98604"/>
                <a:gd name="connsiteY32" fmla="*/ 60854 h 63937"/>
                <a:gd name="connsiteX33" fmla="*/ 58891 w 98604"/>
                <a:gd name="connsiteY33" fmla="*/ 55110 h 63937"/>
                <a:gd name="connsiteX34" fmla="*/ 55284 w 98604"/>
                <a:gd name="connsiteY34" fmla="*/ 59169 h 63937"/>
                <a:gd name="connsiteX35" fmla="*/ 50582 w 98604"/>
                <a:gd name="connsiteY35" fmla="*/ 55579 h 63937"/>
                <a:gd name="connsiteX36" fmla="*/ 47405 w 98604"/>
                <a:gd name="connsiteY36" fmla="*/ 58591 h 63937"/>
                <a:gd name="connsiteX37" fmla="*/ 38942 w 98604"/>
                <a:gd name="connsiteY37" fmla="*/ 57437 h 63937"/>
                <a:gd name="connsiteX38" fmla="*/ 37584 w 98604"/>
                <a:gd name="connsiteY38" fmla="*/ 62402 h 63937"/>
                <a:gd name="connsiteX39" fmla="*/ 32972 w 98604"/>
                <a:gd name="connsiteY39" fmla="*/ 62256 h 63937"/>
                <a:gd name="connsiteX40" fmla="*/ 30175 w 98604"/>
                <a:gd name="connsiteY40" fmla="*/ 59449 h 63937"/>
                <a:gd name="connsiteX0" fmla="*/ 30175 w 102465"/>
                <a:gd name="connsiteY0" fmla="*/ 59449 h 63937"/>
                <a:gd name="connsiteX1" fmla="*/ 23125 w 102465"/>
                <a:gd name="connsiteY1" fmla="*/ 58262 h 63937"/>
                <a:gd name="connsiteX2" fmla="*/ 20557 w 102465"/>
                <a:gd name="connsiteY2" fmla="*/ 55623 h 63937"/>
                <a:gd name="connsiteX3" fmla="*/ 19400 w 102465"/>
                <a:gd name="connsiteY3" fmla="*/ 51241 h 63937"/>
                <a:gd name="connsiteX4" fmla="*/ 11302 w 102465"/>
                <a:gd name="connsiteY4" fmla="*/ 47229 h 63937"/>
                <a:gd name="connsiteX5" fmla="*/ 3791 w 102465"/>
                <a:gd name="connsiteY5" fmla="*/ 42613 h 63937"/>
                <a:gd name="connsiteX6" fmla="*/ 4413 w 102465"/>
                <a:gd name="connsiteY6" fmla="*/ 37353 h 63937"/>
                <a:gd name="connsiteX7" fmla="*/ 63 w 102465"/>
                <a:gd name="connsiteY7" fmla="*/ 24264 h 63937"/>
                <a:gd name="connsiteX8" fmla="*/ 8244 w 102465"/>
                <a:gd name="connsiteY8" fmla="*/ 23662 h 63937"/>
                <a:gd name="connsiteX9" fmla="*/ 10998 w 102465"/>
                <a:gd name="connsiteY9" fmla="*/ 22890 h 63937"/>
                <a:gd name="connsiteX10" fmla="*/ 13705 w 102465"/>
                <a:gd name="connsiteY10" fmla="*/ 15553 h 63937"/>
                <a:gd name="connsiteX11" fmla="*/ 19967 w 102465"/>
                <a:gd name="connsiteY11" fmla="*/ 18152 h 63937"/>
                <a:gd name="connsiteX12" fmla="*/ 25527 w 102465"/>
                <a:gd name="connsiteY12" fmla="*/ 14820 h 63937"/>
                <a:gd name="connsiteX13" fmla="*/ 28347 w 102465"/>
                <a:gd name="connsiteY13" fmla="*/ 15354 h 63937"/>
                <a:gd name="connsiteX14" fmla="*/ 29983 w 102465"/>
                <a:gd name="connsiteY14" fmla="*/ 12114 h 63937"/>
                <a:gd name="connsiteX15" fmla="*/ 33694 w 102465"/>
                <a:gd name="connsiteY15" fmla="*/ 12283 h 63937"/>
                <a:gd name="connsiteX16" fmla="*/ 37915 w 102465"/>
                <a:gd name="connsiteY16" fmla="*/ 9108 h 63937"/>
                <a:gd name="connsiteX17" fmla="*/ 44934 w 102465"/>
                <a:gd name="connsiteY17" fmla="*/ 6539 h 63937"/>
                <a:gd name="connsiteX18" fmla="*/ 47675 w 102465"/>
                <a:gd name="connsiteY18" fmla="*/ 4491 h 63937"/>
                <a:gd name="connsiteX19" fmla="*/ 51487 w 102465"/>
                <a:gd name="connsiteY19" fmla="*/ 120 h 63937"/>
                <a:gd name="connsiteX20" fmla="*/ 62894 w 102465"/>
                <a:gd name="connsiteY20" fmla="*/ 9108 h 63937"/>
                <a:gd name="connsiteX21" fmla="*/ 60446 w 102465"/>
                <a:gd name="connsiteY21" fmla="*/ 16125 h 63937"/>
                <a:gd name="connsiteX22" fmla="*/ 58068 w 102465"/>
                <a:gd name="connsiteY22" fmla="*/ 19469 h 63937"/>
                <a:gd name="connsiteX23" fmla="*/ 100095 w 102465"/>
                <a:gd name="connsiteY23" fmla="*/ 16751 h 63937"/>
                <a:gd name="connsiteX24" fmla="*/ 98488 w 102465"/>
                <a:gd name="connsiteY24" fmla="*/ 28998 h 63937"/>
                <a:gd name="connsiteX25" fmla="*/ 81445 w 102465"/>
                <a:gd name="connsiteY25" fmla="*/ 20592 h 63937"/>
                <a:gd name="connsiteX26" fmla="*/ 76821 w 102465"/>
                <a:gd name="connsiteY26" fmla="*/ 26973 h 63937"/>
                <a:gd name="connsiteX27" fmla="*/ 92261 w 102465"/>
                <a:gd name="connsiteY27" fmla="*/ 43737 h 63937"/>
                <a:gd name="connsiteX28" fmla="*/ 95860 w 102465"/>
                <a:gd name="connsiteY28" fmla="*/ 55347 h 63937"/>
                <a:gd name="connsiteX29" fmla="*/ 85872 w 102465"/>
                <a:gd name="connsiteY29" fmla="*/ 61397 h 63937"/>
                <a:gd name="connsiteX30" fmla="*/ 74324 w 102465"/>
                <a:gd name="connsiteY30" fmla="*/ 63926 h 63937"/>
                <a:gd name="connsiteX31" fmla="*/ 72404 w 102465"/>
                <a:gd name="connsiteY31" fmla="*/ 60360 h 63937"/>
                <a:gd name="connsiteX32" fmla="*/ 61164 w 102465"/>
                <a:gd name="connsiteY32" fmla="*/ 60854 h 63937"/>
                <a:gd name="connsiteX33" fmla="*/ 58891 w 102465"/>
                <a:gd name="connsiteY33" fmla="*/ 55110 h 63937"/>
                <a:gd name="connsiteX34" fmla="*/ 55284 w 102465"/>
                <a:gd name="connsiteY34" fmla="*/ 59169 h 63937"/>
                <a:gd name="connsiteX35" fmla="*/ 50582 w 102465"/>
                <a:gd name="connsiteY35" fmla="*/ 55579 h 63937"/>
                <a:gd name="connsiteX36" fmla="*/ 47405 w 102465"/>
                <a:gd name="connsiteY36" fmla="*/ 58591 h 63937"/>
                <a:gd name="connsiteX37" fmla="*/ 38942 w 102465"/>
                <a:gd name="connsiteY37" fmla="*/ 57437 h 63937"/>
                <a:gd name="connsiteX38" fmla="*/ 37584 w 102465"/>
                <a:gd name="connsiteY38" fmla="*/ 62402 h 63937"/>
                <a:gd name="connsiteX39" fmla="*/ 32972 w 102465"/>
                <a:gd name="connsiteY39" fmla="*/ 62256 h 63937"/>
                <a:gd name="connsiteX40" fmla="*/ 30175 w 102465"/>
                <a:gd name="connsiteY40" fmla="*/ 59449 h 63937"/>
                <a:gd name="connsiteX0" fmla="*/ 30175 w 100274"/>
                <a:gd name="connsiteY0" fmla="*/ 59449 h 63937"/>
                <a:gd name="connsiteX1" fmla="*/ 23125 w 100274"/>
                <a:gd name="connsiteY1" fmla="*/ 58262 h 63937"/>
                <a:gd name="connsiteX2" fmla="*/ 20557 w 100274"/>
                <a:gd name="connsiteY2" fmla="*/ 55623 h 63937"/>
                <a:gd name="connsiteX3" fmla="*/ 19400 w 100274"/>
                <a:gd name="connsiteY3" fmla="*/ 51241 h 63937"/>
                <a:gd name="connsiteX4" fmla="*/ 11302 w 100274"/>
                <a:gd name="connsiteY4" fmla="*/ 47229 h 63937"/>
                <a:gd name="connsiteX5" fmla="*/ 3791 w 100274"/>
                <a:gd name="connsiteY5" fmla="*/ 42613 h 63937"/>
                <a:gd name="connsiteX6" fmla="*/ 4413 w 100274"/>
                <a:gd name="connsiteY6" fmla="*/ 37353 h 63937"/>
                <a:gd name="connsiteX7" fmla="*/ 63 w 100274"/>
                <a:gd name="connsiteY7" fmla="*/ 24264 h 63937"/>
                <a:gd name="connsiteX8" fmla="*/ 8244 w 100274"/>
                <a:gd name="connsiteY8" fmla="*/ 23662 h 63937"/>
                <a:gd name="connsiteX9" fmla="*/ 10998 w 100274"/>
                <a:gd name="connsiteY9" fmla="*/ 22890 h 63937"/>
                <a:gd name="connsiteX10" fmla="*/ 13705 w 100274"/>
                <a:gd name="connsiteY10" fmla="*/ 15553 h 63937"/>
                <a:gd name="connsiteX11" fmla="*/ 19967 w 100274"/>
                <a:gd name="connsiteY11" fmla="*/ 18152 h 63937"/>
                <a:gd name="connsiteX12" fmla="*/ 25527 w 100274"/>
                <a:gd name="connsiteY12" fmla="*/ 14820 h 63937"/>
                <a:gd name="connsiteX13" fmla="*/ 28347 w 100274"/>
                <a:gd name="connsiteY13" fmla="*/ 15354 h 63937"/>
                <a:gd name="connsiteX14" fmla="*/ 29983 w 100274"/>
                <a:gd name="connsiteY14" fmla="*/ 12114 h 63937"/>
                <a:gd name="connsiteX15" fmla="*/ 33694 w 100274"/>
                <a:gd name="connsiteY15" fmla="*/ 12283 h 63937"/>
                <a:gd name="connsiteX16" fmla="*/ 37915 w 100274"/>
                <a:gd name="connsiteY16" fmla="*/ 9108 h 63937"/>
                <a:gd name="connsiteX17" fmla="*/ 44934 w 100274"/>
                <a:gd name="connsiteY17" fmla="*/ 6539 h 63937"/>
                <a:gd name="connsiteX18" fmla="*/ 47675 w 100274"/>
                <a:gd name="connsiteY18" fmla="*/ 4491 h 63937"/>
                <a:gd name="connsiteX19" fmla="*/ 51487 w 100274"/>
                <a:gd name="connsiteY19" fmla="*/ 120 h 63937"/>
                <a:gd name="connsiteX20" fmla="*/ 62894 w 100274"/>
                <a:gd name="connsiteY20" fmla="*/ 9108 h 63937"/>
                <a:gd name="connsiteX21" fmla="*/ 60446 w 100274"/>
                <a:gd name="connsiteY21" fmla="*/ 16125 h 63937"/>
                <a:gd name="connsiteX22" fmla="*/ 58068 w 100274"/>
                <a:gd name="connsiteY22" fmla="*/ 19469 h 63937"/>
                <a:gd name="connsiteX23" fmla="*/ 100095 w 100274"/>
                <a:gd name="connsiteY23" fmla="*/ 16751 h 63937"/>
                <a:gd name="connsiteX24" fmla="*/ 98488 w 100274"/>
                <a:gd name="connsiteY24" fmla="*/ 28998 h 63937"/>
                <a:gd name="connsiteX25" fmla="*/ 81445 w 100274"/>
                <a:gd name="connsiteY25" fmla="*/ 20592 h 63937"/>
                <a:gd name="connsiteX26" fmla="*/ 76821 w 100274"/>
                <a:gd name="connsiteY26" fmla="*/ 26973 h 63937"/>
                <a:gd name="connsiteX27" fmla="*/ 92261 w 100274"/>
                <a:gd name="connsiteY27" fmla="*/ 43737 h 63937"/>
                <a:gd name="connsiteX28" fmla="*/ 95860 w 100274"/>
                <a:gd name="connsiteY28" fmla="*/ 55347 h 63937"/>
                <a:gd name="connsiteX29" fmla="*/ 85872 w 100274"/>
                <a:gd name="connsiteY29" fmla="*/ 61397 h 63937"/>
                <a:gd name="connsiteX30" fmla="*/ 74324 w 100274"/>
                <a:gd name="connsiteY30" fmla="*/ 63926 h 63937"/>
                <a:gd name="connsiteX31" fmla="*/ 72404 w 100274"/>
                <a:gd name="connsiteY31" fmla="*/ 60360 h 63937"/>
                <a:gd name="connsiteX32" fmla="*/ 61164 w 100274"/>
                <a:gd name="connsiteY32" fmla="*/ 60854 h 63937"/>
                <a:gd name="connsiteX33" fmla="*/ 58891 w 100274"/>
                <a:gd name="connsiteY33" fmla="*/ 55110 h 63937"/>
                <a:gd name="connsiteX34" fmla="*/ 55284 w 100274"/>
                <a:gd name="connsiteY34" fmla="*/ 59169 h 63937"/>
                <a:gd name="connsiteX35" fmla="*/ 50582 w 100274"/>
                <a:gd name="connsiteY35" fmla="*/ 55579 h 63937"/>
                <a:gd name="connsiteX36" fmla="*/ 47405 w 100274"/>
                <a:gd name="connsiteY36" fmla="*/ 58591 h 63937"/>
                <a:gd name="connsiteX37" fmla="*/ 38942 w 100274"/>
                <a:gd name="connsiteY37" fmla="*/ 57437 h 63937"/>
                <a:gd name="connsiteX38" fmla="*/ 37584 w 100274"/>
                <a:gd name="connsiteY38" fmla="*/ 62402 h 63937"/>
                <a:gd name="connsiteX39" fmla="*/ 32972 w 100274"/>
                <a:gd name="connsiteY39" fmla="*/ 62256 h 63937"/>
                <a:gd name="connsiteX40" fmla="*/ 30175 w 100274"/>
                <a:gd name="connsiteY40" fmla="*/ 59449 h 63937"/>
                <a:gd name="connsiteX0" fmla="*/ 30175 w 100172"/>
                <a:gd name="connsiteY0" fmla="*/ 59449 h 63937"/>
                <a:gd name="connsiteX1" fmla="*/ 23125 w 100172"/>
                <a:gd name="connsiteY1" fmla="*/ 58262 h 63937"/>
                <a:gd name="connsiteX2" fmla="*/ 20557 w 100172"/>
                <a:gd name="connsiteY2" fmla="*/ 55623 h 63937"/>
                <a:gd name="connsiteX3" fmla="*/ 19400 w 100172"/>
                <a:gd name="connsiteY3" fmla="*/ 51241 h 63937"/>
                <a:gd name="connsiteX4" fmla="*/ 11302 w 100172"/>
                <a:gd name="connsiteY4" fmla="*/ 47229 h 63937"/>
                <a:gd name="connsiteX5" fmla="*/ 3791 w 100172"/>
                <a:gd name="connsiteY5" fmla="*/ 42613 h 63937"/>
                <a:gd name="connsiteX6" fmla="*/ 4413 w 100172"/>
                <a:gd name="connsiteY6" fmla="*/ 37353 h 63937"/>
                <a:gd name="connsiteX7" fmla="*/ 63 w 100172"/>
                <a:gd name="connsiteY7" fmla="*/ 24264 h 63937"/>
                <a:gd name="connsiteX8" fmla="*/ 8244 w 100172"/>
                <a:gd name="connsiteY8" fmla="*/ 23662 h 63937"/>
                <a:gd name="connsiteX9" fmla="*/ 10998 w 100172"/>
                <a:gd name="connsiteY9" fmla="*/ 22890 h 63937"/>
                <a:gd name="connsiteX10" fmla="*/ 13705 w 100172"/>
                <a:gd name="connsiteY10" fmla="*/ 15553 h 63937"/>
                <a:gd name="connsiteX11" fmla="*/ 19967 w 100172"/>
                <a:gd name="connsiteY11" fmla="*/ 18152 h 63937"/>
                <a:gd name="connsiteX12" fmla="*/ 25527 w 100172"/>
                <a:gd name="connsiteY12" fmla="*/ 14820 h 63937"/>
                <a:gd name="connsiteX13" fmla="*/ 28347 w 100172"/>
                <a:gd name="connsiteY13" fmla="*/ 15354 h 63937"/>
                <a:gd name="connsiteX14" fmla="*/ 29983 w 100172"/>
                <a:gd name="connsiteY14" fmla="*/ 12114 h 63937"/>
                <a:gd name="connsiteX15" fmla="*/ 33694 w 100172"/>
                <a:gd name="connsiteY15" fmla="*/ 12283 h 63937"/>
                <a:gd name="connsiteX16" fmla="*/ 37915 w 100172"/>
                <a:gd name="connsiteY16" fmla="*/ 9108 h 63937"/>
                <a:gd name="connsiteX17" fmla="*/ 44934 w 100172"/>
                <a:gd name="connsiteY17" fmla="*/ 6539 h 63937"/>
                <a:gd name="connsiteX18" fmla="*/ 47675 w 100172"/>
                <a:gd name="connsiteY18" fmla="*/ 4491 h 63937"/>
                <a:gd name="connsiteX19" fmla="*/ 51487 w 100172"/>
                <a:gd name="connsiteY19" fmla="*/ 120 h 63937"/>
                <a:gd name="connsiteX20" fmla="*/ 62894 w 100172"/>
                <a:gd name="connsiteY20" fmla="*/ 9108 h 63937"/>
                <a:gd name="connsiteX21" fmla="*/ 60446 w 100172"/>
                <a:gd name="connsiteY21" fmla="*/ 16125 h 63937"/>
                <a:gd name="connsiteX22" fmla="*/ 58068 w 100172"/>
                <a:gd name="connsiteY22" fmla="*/ 19469 h 63937"/>
                <a:gd name="connsiteX23" fmla="*/ 100095 w 100172"/>
                <a:gd name="connsiteY23" fmla="*/ 16751 h 63937"/>
                <a:gd name="connsiteX24" fmla="*/ 98488 w 100172"/>
                <a:gd name="connsiteY24" fmla="*/ 28998 h 63937"/>
                <a:gd name="connsiteX25" fmla="*/ 81445 w 100172"/>
                <a:gd name="connsiteY25" fmla="*/ 20592 h 63937"/>
                <a:gd name="connsiteX26" fmla="*/ 76821 w 100172"/>
                <a:gd name="connsiteY26" fmla="*/ 26973 h 63937"/>
                <a:gd name="connsiteX27" fmla="*/ 92261 w 100172"/>
                <a:gd name="connsiteY27" fmla="*/ 43737 h 63937"/>
                <a:gd name="connsiteX28" fmla="*/ 95860 w 100172"/>
                <a:gd name="connsiteY28" fmla="*/ 55347 h 63937"/>
                <a:gd name="connsiteX29" fmla="*/ 85872 w 100172"/>
                <a:gd name="connsiteY29" fmla="*/ 61397 h 63937"/>
                <a:gd name="connsiteX30" fmla="*/ 74324 w 100172"/>
                <a:gd name="connsiteY30" fmla="*/ 63926 h 63937"/>
                <a:gd name="connsiteX31" fmla="*/ 72404 w 100172"/>
                <a:gd name="connsiteY31" fmla="*/ 60360 h 63937"/>
                <a:gd name="connsiteX32" fmla="*/ 61164 w 100172"/>
                <a:gd name="connsiteY32" fmla="*/ 60854 h 63937"/>
                <a:gd name="connsiteX33" fmla="*/ 58891 w 100172"/>
                <a:gd name="connsiteY33" fmla="*/ 55110 h 63937"/>
                <a:gd name="connsiteX34" fmla="*/ 55284 w 100172"/>
                <a:gd name="connsiteY34" fmla="*/ 59169 h 63937"/>
                <a:gd name="connsiteX35" fmla="*/ 50582 w 100172"/>
                <a:gd name="connsiteY35" fmla="*/ 55579 h 63937"/>
                <a:gd name="connsiteX36" fmla="*/ 47405 w 100172"/>
                <a:gd name="connsiteY36" fmla="*/ 58591 h 63937"/>
                <a:gd name="connsiteX37" fmla="*/ 38942 w 100172"/>
                <a:gd name="connsiteY37" fmla="*/ 57437 h 63937"/>
                <a:gd name="connsiteX38" fmla="*/ 37584 w 100172"/>
                <a:gd name="connsiteY38" fmla="*/ 62402 h 63937"/>
                <a:gd name="connsiteX39" fmla="*/ 32972 w 100172"/>
                <a:gd name="connsiteY39" fmla="*/ 62256 h 63937"/>
                <a:gd name="connsiteX40" fmla="*/ 30175 w 100172"/>
                <a:gd name="connsiteY40" fmla="*/ 59449 h 63937"/>
                <a:gd name="connsiteX0" fmla="*/ 30175 w 102711"/>
                <a:gd name="connsiteY0" fmla="*/ 59449 h 63937"/>
                <a:gd name="connsiteX1" fmla="*/ 23125 w 102711"/>
                <a:gd name="connsiteY1" fmla="*/ 58262 h 63937"/>
                <a:gd name="connsiteX2" fmla="*/ 20557 w 102711"/>
                <a:gd name="connsiteY2" fmla="*/ 55623 h 63937"/>
                <a:gd name="connsiteX3" fmla="*/ 19400 w 102711"/>
                <a:gd name="connsiteY3" fmla="*/ 51241 h 63937"/>
                <a:gd name="connsiteX4" fmla="*/ 11302 w 102711"/>
                <a:gd name="connsiteY4" fmla="*/ 47229 h 63937"/>
                <a:gd name="connsiteX5" fmla="*/ 3791 w 102711"/>
                <a:gd name="connsiteY5" fmla="*/ 42613 h 63937"/>
                <a:gd name="connsiteX6" fmla="*/ 4413 w 102711"/>
                <a:gd name="connsiteY6" fmla="*/ 37353 h 63937"/>
                <a:gd name="connsiteX7" fmla="*/ 63 w 102711"/>
                <a:gd name="connsiteY7" fmla="*/ 24264 h 63937"/>
                <a:gd name="connsiteX8" fmla="*/ 8244 w 102711"/>
                <a:gd name="connsiteY8" fmla="*/ 23662 h 63937"/>
                <a:gd name="connsiteX9" fmla="*/ 10998 w 102711"/>
                <a:gd name="connsiteY9" fmla="*/ 22890 h 63937"/>
                <a:gd name="connsiteX10" fmla="*/ 13705 w 102711"/>
                <a:gd name="connsiteY10" fmla="*/ 15553 h 63937"/>
                <a:gd name="connsiteX11" fmla="*/ 19967 w 102711"/>
                <a:gd name="connsiteY11" fmla="*/ 18152 h 63937"/>
                <a:gd name="connsiteX12" fmla="*/ 25527 w 102711"/>
                <a:gd name="connsiteY12" fmla="*/ 14820 h 63937"/>
                <a:gd name="connsiteX13" fmla="*/ 28347 w 102711"/>
                <a:gd name="connsiteY13" fmla="*/ 15354 h 63937"/>
                <a:gd name="connsiteX14" fmla="*/ 29983 w 102711"/>
                <a:gd name="connsiteY14" fmla="*/ 12114 h 63937"/>
                <a:gd name="connsiteX15" fmla="*/ 33694 w 102711"/>
                <a:gd name="connsiteY15" fmla="*/ 12283 h 63937"/>
                <a:gd name="connsiteX16" fmla="*/ 37915 w 102711"/>
                <a:gd name="connsiteY16" fmla="*/ 9108 h 63937"/>
                <a:gd name="connsiteX17" fmla="*/ 44934 w 102711"/>
                <a:gd name="connsiteY17" fmla="*/ 6539 h 63937"/>
                <a:gd name="connsiteX18" fmla="*/ 47675 w 102711"/>
                <a:gd name="connsiteY18" fmla="*/ 4491 h 63937"/>
                <a:gd name="connsiteX19" fmla="*/ 51487 w 102711"/>
                <a:gd name="connsiteY19" fmla="*/ 120 h 63937"/>
                <a:gd name="connsiteX20" fmla="*/ 62894 w 102711"/>
                <a:gd name="connsiteY20" fmla="*/ 9108 h 63937"/>
                <a:gd name="connsiteX21" fmla="*/ 60446 w 102711"/>
                <a:gd name="connsiteY21" fmla="*/ 16125 h 63937"/>
                <a:gd name="connsiteX22" fmla="*/ 58068 w 102711"/>
                <a:gd name="connsiteY22" fmla="*/ 19469 h 63937"/>
                <a:gd name="connsiteX23" fmla="*/ 100095 w 102711"/>
                <a:gd name="connsiteY23" fmla="*/ 16751 h 63937"/>
                <a:gd name="connsiteX24" fmla="*/ 98272 w 102711"/>
                <a:gd name="connsiteY24" fmla="*/ 24951 h 63937"/>
                <a:gd name="connsiteX25" fmla="*/ 98488 w 102711"/>
                <a:gd name="connsiteY25" fmla="*/ 28998 h 63937"/>
                <a:gd name="connsiteX26" fmla="*/ 81445 w 102711"/>
                <a:gd name="connsiteY26" fmla="*/ 20592 h 63937"/>
                <a:gd name="connsiteX27" fmla="*/ 76821 w 102711"/>
                <a:gd name="connsiteY27" fmla="*/ 26973 h 63937"/>
                <a:gd name="connsiteX28" fmla="*/ 92261 w 102711"/>
                <a:gd name="connsiteY28" fmla="*/ 43737 h 63937"/>
                <a:gd name="connsiteX29" fmla="*/ 95860 w 102711"/>
                <a:gd name="connsiteY29" fmla="*/ 55347 h 63937"/>
                <a:gd name="connsiteX30" fmla="*/ 85872 w 102711"/>
                <a:gd name="connsiteY30" fmla="*/ 61397 h 63937"/>
                <a:gd name="connsiteX31" fmla="*/ 74324 w 102711"/>
                <a:gd name="connsiteY31" fmla="*/ 63926 h 63937"/>
                <a:gd name="connsiteX32" fmla="*/ 72404 w 102711"/>
                <a:gd name="connsiteY32" fmla="*/ 60360 h 63937"/>
                <a:gd name="connsiteX33" fmla="*/ 61164 w 102711"/>
                <a:gd name="connsiteY33" fmla="*/ 60854 h 63937"/>
                <a:gd name="connsiteX34" fmla="*/ 58891 w 102711"/>
                <a:gd name="connsiteY34" fmla="*/ 55110 h 63937"/>
                <a:gd name="connsiteX35" fmla="*/ 55284 w 102711"/>
                <a:gd name="connsiteY35" fmla="*/ 59169 h 63937"/>
                <a:gd name="connsiteX36" fmla="*/ 50582 w 102711"/>
                <a:gd name="connsiteY36" fmla="*/ 55579 h 63937"/>
                <a:gd name="connsiteX37" fmla="*/ 47405 w 102711"/>
                <a:gd name="connsiteY37" fmla="*/ 58591 h 63937"/>
                <a:gd name="connsiteX38" fmla="*/ 38942 w 102711"/>
                <a:gd name="connsiteY38" fmla="*/ 57437 h 63937"/>
                <a:gd name="connsiteX39" fmla="*/ 37584 w 102711"/>
                <a:gd name="connsiteY39" fmla="*/ 62402 h 63937"/>
                <a:gd name="connsiteX40" fmla="*/ 32972 w 102711"/>
                <a:gd name="connsiteY40" fmla="*/ 62256 h 63937"/>
                <a:gd name="connsiteX41" fmla="*/ 30175 w 102711"/>
                <a:gd name="connsiteY41" fmla="*/ 59449 h 63937"/>
                <a:gd name="connsiteX0" fmla="*/ 30175 w 100152"/>
                <a:gd name="connsiteY0" fmla="*/ 59449 h 63937"/>
                <a:gd name="connsiteX1" fmla="*/ 23125 w 100152"/>
                <a:gd name="connsiteY1" fmla="*/ 58262 h 63937"/>
                <a:gd name="connsiteX2" fmla="*/ 20557 w 100152"/>
                <a:gd name="connsiteY2" fmla="*/ 55623 h 63937"/>
                <a:gd name="connsiteX3" fmla="*/ 19400 w 100152"/>
                <a:gd name="connsiteY3" fmla="*/ 51241 h 63937"/>
                <a:gd name="connsiteX4" fmla="*/ 11302 w 100152"/>
                <a:gd name="connsiteY4" fmla="*/ 47229 h 63937"/>
                <a:gd name="connsiteX5" fmla="*/ 3791 w 100152"/>
                <a:gd name="connsiteY5" fmla="*/ 42613 h 63937"/>
                <a:gd name="connsiteX6" fmla="*/ 4413 w 100152"/>
                <a:gd name="connsiteY6" fmla="*/ 37353 h 63937"/>
                <a:gd name="connsiteX7" fmla="*/ 63 w 100152"/>
                <a:gd name="connsiteY7" fmla="*/ 24264 h 63937"/>
                <a:gd name="connsiteX8" fmla="*/ 8244 w 100152"/>
                <a:gd name="connsiteY8" fmla="*/ 23662 h 63937"/>
                <a:gd name="connsiteX9" fmla="*/ 10998 w 100152"/>
                <a:gd name="connsiteY9" fmla="*/ 22890 h 63937"/>
                <a:gd name="connsiteX10" fmla="*/ 13705 w 100152"/>
                <a:gd name="connsiteY10" fmla="*/ 15553 h 63937"/>
                <a:gd name="connsiteX11" fmla="*/ 19967 w 100152"/>
                <a:gd name="connsiteY11" fmla="*/ 18152 h 63937"/>
                <a:gd name="connsiteX12" fmla="*/ 25527 w 100152"/>
                <a:gd name="connsiteY12" fmla="*/ 14820 h 63937"/>
                <a:gd name="connsiteX13" fmla="*/ 28347 w 100152"/>
                <a:gd name="connsiteY13" fmla="*/ 15354 h 63937"/>
                <a:gd name="connsiteX14" fmla="*/ 29983 w 100152"/>
                <a:gd name="connsiteY14" fmla="*/ 12114 h 63937"/>
                <a:gd name="connsiteX15" fmla="*/ 33694 w 100152"/>
                <a:gd name="connsiteY15" fmla="*/ 12283 h 63937"/>
                <a:gd name="connsiteX16" fmla="*/ 37915 w 100152"/>
                <a:gd name="connsiteY16" fmla="*/ 9108 h 63937"/>
                <a:gd name="connsiteX17" fmla="*/ 44934 w 100152"/>
                <a:gd name="connsiteY17" fmla="*/ 6539 h 63937"/>
                <a:gd name="connsiteX18" fmla="*/ 47675 w 100152"/>
                <a:gd name="connsiteY18" fmla="*/ 4491 h 63937"/>
                <a:gd name="connsiteX19" fmla="*/ 51487 w 100152"/>
                <a:gd name="connsiteY19" fmla="*/ 120 h 63937"/>
                <a:gd name="connsiteX20" fmla="*/ 62894 w 100152"/>
                <a:gd name="connsiteY20" fmla="*/ 9108 h 63937"/>
                <a:gd name="connsiteX21" fmla="*/ 60446 w 100152"/>
                <a:gd name="connsiteY21" fmla="*/ 16125 h 63937"/>
                <a:gd name="connsiteX22" fmla="*/ 58068 w 100152"/>
                <a:gd name="connsiteY22" fmla="*/ 19469 h 63937"/>
                <a:gd name="connsiteX23" fmla="*/ 96586 w 100152"/>
                <a:gd name="connsiteY23" fmla="*/ 16146 h 63937"/>
                <a:gd name="connsiteX24" fmla="*/ 98272 w 100152"/>
                <a:gd name="connsiteY24" fmla="*/ 24951 h 63937"/>
                <a:gd name="connsiteX25" fmla="*/ 98488 w 100152"/>
                <a:gd name="connsiteY25" fmla="*/ 28998 h 63937"/>
                <a:gd name="connsiteX26" fmla="*/ 81445 w 100152"/>
                <a:gd name="connsiteY26" fmla="*/ 20592 h 63937"/>
                <a:gd name="connsiteX27" fmla="*/ 76821 w 100152"/>
                <a:gd name="connsiteY27" fmla="*/ 26973 h 63937"/>
                <a:gd name="connsiteX28" fmla="*/ 92261 w 100152"/>
                <a:gd name="connsiteY28" fmla="*/ 43737 h 63937"/>
                <a:gd name="connsiteX29" fmla="*/ 95860 w 100152"/>
                <a:gd name="connsiteY29" fmla="*/ 55347 h 63937"/>
                <a:gd name="connsiteX30" fmla="*/ 85872 w 100152"/>
                <a:gd name="connsiteY30" fmla="*/ 61397 h 63937"/>
                <a:gd name="connsiteX31" fmla="*/ 74324 w 100152"/>
                <a:gd name="connsiteY31" fmla="*/ 63926 h 63937"/>
                <a:gd name="connsiteX32" fmla="*/ 72404 w 100152"/>
                <a:gd name="connsiteY32" fmla="*/ 60360 h 63937"/>
                <a:gd name="connsiteX33" fmla="*/ 61164 w 100152"/>
                <a:gd name="connsiteY33" fmla="*/ 60854 h 63937"/>
                <a:gd name="connsiteX34" fmla="*/ 58891 w 100152"/>
                <a:gd name="connsiteY34" fmla="*/ 55110 h 63937"/>
                <a:gd name="connsiteX35" fmla="*/ 55284 w 100152"/>
                <a:gd name="connsiteY35" fmla="*/ 59169 h 63937"/>
                <a:gd name="connsiteX36" fmla="*/ 50582 w 100152"/>
                <a:gd name="connsiteY36" fmla="*/ 55579 h 63937"/>
                <a:gd name="connsiteX37" fmla="*/ 47405 w 100152"/>
                <a:gd name="connsiteY37" fmla="*/ 58591 h 63937"/>
                <a:gd name="connsiteX38" fmla="*/ 38942 w 100152"/>
                <a:gd name="connsiteY38" fmla="*/ 57437 h 63937"/>
                <a:gd name="connsiteX39" fmla="*/ 37584 w 100152"/>
                <a:gd name="connsiteY39" fmla="*/ 62402 h 63937"/>
                <a:gd name="connsiteX40" fmla="*/ 32972 w 100152"/>
                <a:gd name="connsiteY40" fmla="*/ 62256 h 63937"/>
                <a:gd name="connsiteX41" fmla="*/ 30175 w 100152"/>
                <a:gd name="connsiteY41" fmla="*/ 59449 h 63937"/>
                <a:gd name="connsiteX0" fmla="*/ 30175 w 99582"/>
                <a:gd name="connsiteY0" fmla="*/ 59449 h 63937"/>
                <a:gd name="connsiteX1" fmla="*/ 23125 w 99582"/>
                <a:gd name="connsiteY1" fmla="*/ 58262 h 63937"/>
                <a:gd name="connsiteX2" fmla="*/ 20557 w 99582"/>
                <a:gd name="connsiteY2" fmla="*/ 55623 h 63937"/>
                <a:gd name="connsiteX3" fmla="*/ 19400 w 99582"/>
                <a:gd name="connsiteY3" fmla="*/ 51241 h 63937"/>
                <a:gd name="connsiteX4" fmla="*/ 11302 w 99582"/>
                <a:gd name="connsiteY4" fmla="*/ 47229 h 63937"/>
                <a:gd name="connsiteX5" fmla="*/ 3791 w 99582"/>
                <a:gd name="connsiteY5" fmla="*/ 42613 h 63937"/>
                <a:gd name="connsiteX6" fmla="*/ 4413 w 99582"/>
                <a:gd name="connsiteY6" fmla="*/ 37353 h 63937"/>
                <a:gd name="connsiteX7" fmla="*/ 63 w 99582"/>
                <a:gd name="connsiteY7" fmla="*/ 24264 h 63937"/>
                <a:gd name="connsiteX8" fmla="*/ 8244 w 99582"/>
                <a:gd name="connsiteY8" fmla="*/ 23662 h 63937"/>
                <a:gd name="connsiteX9" fmla="*/ 10998 w 99582"/>
                <a:gd name="connsiteY9" fmla="*/ 22890 h 63937"/>
                <a:gd name="connsiteX10" fmla="*/ 13705 w 99582"/>
                <a:gd name="connsiteY10" fmla="*/ 15553 h 63937"/>
                <a:gd name="connsiteX11" fmla="*/ 19967 w 99582"/>
                <a:gd name="connsiteY11" fmla="*/ 18152 h 63937"/>
                <a:gd name="connsiteX12" fmla="*/ 25527 w 99582"/>
                <a:gd name="connsiteY12" fmla="*/ 14820 h 63937"/>
                <a:gd name="connsiteX13" fmla="*/ 28347 w 99582"/>
                <a:gd name="connsiteY13" fmla="*/ 15354 h 63937"/>
                <a:gd name="connsiteX14" fmla="*/ 29983 w 99582"/>
                <a:gd name="connsiteY14" fmla="*/ 12114 h 63937"/>
                <a:gd name="connsiteX15" fmla="*/ 33694 w 99582"/>
                <a:gd name="connsiteY15" fmla="*/ 12283 h 63937"/>
                <a:gd name="connsiteX16" fmla="*/ 37915 w 99582"/>
                <a:gd name="connsiteY16" fmla="*/ 9108 h 63937"/>
                <a:gd name="connsiteX17" fmla="*/ 44934 w 99582"/>
                <a:gd name="connsiteY17" fmla="*/ 6539 h 63937"/>
                <a:gd name="connsiteX18" fmla="*/ 47675 w 99582"/>
                <a:gd name="connsiteY18" fmla="*/ 4491 h 63937"/>
                <a:gd name="connsiteX19" fmla="*/ 51487 w 99582"/>
                <a:gd name="connsiteY19" fmla="*/ 120 h 63937"/>
                <a:gd name="connsiteX20" fmla="*/ 62894 w 99582"/>
                <a:gd name="connsiteY20" fmla="*/ 9108 h 63937"/>
                <a:gd name="connsiteX21" fmla="*/ 60446 w 99582"/>
                <a:gd name="connsiteY21" fmla="*/ 16125 h 63937"/>
                <a:gd name="connsiteX22" fmla="*/ 58068 w 99582"/>
                <a:gd name="connsiteY22" fmla="*/ 19469 h 63937"/>
                <a:gd name="connsiteX23" fmla="*/ 96586 w 99582"/>
                <a:gd name="connsiteY23" fmla="*/ 16146 h 63937"/>
                <a:gd name="connsiteX24" fmla="*/ 98272 w 99582"/>
                <a:gd name="connsiteY24" fmla="*/ 24951 h 63937"/>
                <a:gd name="connsiteX25" fmla="*/ 98488 w 99582"/>
                <a:gd name="connsiteY25" fmla="*/ 28998 h 63937"/>
                <a:gd name="connsiteX26" fmla="*/ 81445 w 99582"/>
                <a:gd name="connsiteY26" fmla="*/ 20592 h 63937"/>
                <a:gd name="connsiteX27" fmla="*/ 76821 w 99582"/>
                <a:gd name="connsiteY27" fmla="*/ 26973 h 63937"/>
                <a:gd name="connsiteX28" fmla="*/ 92261 w 99582"/>
                <a:gd name="connsiteY28" fmla="*/ 43737 h 63937"/>
                <a:gd name="connsiteX29" fmla="*/ 95860 w 99582"/>
                <a:gd name="connsiteY29" fmla="*/ 55347 h 63937"/>
                <a:gd name="connsiteX30" fmla="*/ 85872 w 99582"/>
                <a:gd name="connsiteY30" fmla="*/ 61397 h 63937"/>
                <a:gd name="connsiteX31" fmla="*/ 74324 w 99582"/>
                <a:gd name="connsiteY31" fmla="*/ 63926 h 63937"/>
                <a:gd name="connsiteX32" fmla="*/ 72404 w 99582"/>
                <a:gd name="connsiteY32" fmla="*/ 60360 h 63937"/>
                <a:gd name="connsiteX33" fmla="*/ 61164 w 99582"/>
                <a:gd name="connsiteY33" fmla="*/ 60854 h 63937"/>
                <a:gd name="connsiteX34" fmla="*/ 58891 w 99582"/>
                <a:gd name="connsiteY34" fmla="*/ 55110 h 63937"/>
                <a:gd name="connsiteX35" fmla="*/ 55284 w 99582"/>
                <a:gd name="connsiteY35" fmla="*/ 59169 h 63937"/>
                <a:gd name="connsiteX36" fmla="*/ 50582 w 99582"/>
                <a:gd name="connsiteY36" fmla="*/ 55579 h 63937"/>
                <a:gd name="connsiteX37" fmla="*/ 47405 w 99582"/>
                <a:gd name="connsiteY37" fmla="*/ 58591 h 63937"/>
                <a:gd name="connsiteX38" fmla="*/ 38942 w 99582"/>
                <a:gd name="connsiteY38" fmla="*/ 57437 h 63937"/>
                <a:gd name="connsiteX39" fmla="*/ 37584 w 99582"/>
                <a:gd name="connsiteY39" fmla="*/ 62402 h 63937"/>
                <a:gd name="connsiteX40" fmla="*/ 32972 w 99582"/>
                <a:gd name="connsiteY40" fmla="*/ 62256 h 63937"/>
                <a:gd name="connsiteX41" fmla="*/ 30175 w 99582"/>
                <a:gd name="connsiteY41" fmla="*/ 59449 h 63937"/>
                <a:gd name="connsiteX0" fmla="*/ 30175 w 99582"/>
                <a:gd name="connsiteY0" fmla="*/ 59449 h 63937"/>
                <a:gd name="connsiteX1" fmla="*/ 23125 w 99582"/>
                <a:gd name="connsiteY1" fmla="*/ 58262 h 63937"/>
                <a:gd name="connsiteX2" fmla="*/ 20557 w 99582"/>
                <a:gd name="connsiteY2" fmla="*/ 55623 h 63937"/>
                <a:gd name="connsiteX3" fmla="*/ 19400 w 99582"/>
                <a:gd name="connsiteY3" fmla="*/ 51241 h 63937"/>
                <a:gd name="connsiteX4" fmla="*/ 11302 w 99582"/>
                <a:gd name="connsiteY4" fmla="*/ 47229 h 63937"/>
                <a:gd name="connsiteX5" fmla="*/ 3791 w 99582"/>
                <a:gd name="connsiteY5" fmla="*/ 42613 h 63937"/>
                <a:gd name="connsiteX6" fmla="*/ 4413 w 99582"/>
                <a:gd name="connsiteY6" fmla="*/ 37353 h 63937"/>
                <a:gd name="connsiteX7" fmla="*/ 63 w 99582"/>
                <a:gd name="connsiteY7" fmla="*/ 24264 h 63937"/>
                <a:gd name="connsiteX8" fmla="*/ 8244 w 99582"/>
                <a:gd name="connsiteY8" fmla="*/ 23662 h 63937"/>
                <a:gd name="connsiteX9" fmla="*/ 10998 w 99582"/>
                <a:gd name="connsiteY9" fmla="*/ 22890 h 63937"/>
                <a:gd name="connsiteX10" fmla="*/ 13705 w 99582"/>
                <a:gd name="connsiteY10" fmla="*/ 15553 h 63937"/>
                <a:gd name="connsiteX11" fmla="*/ 19967 w 99582"/>
                <a:gd name="connsiteY11" fmla="*/ 18152 h 63937"/>
                <a:gd name="connsiteX12" fmla="*/ 25527 w 99582"/>
                <a:gd name="connsiteY12" fmla="*/ 14820 h 63937"/>
                <a:gd name="connsiteX13" fmla="*/ 28347 w 99582"/>
                <a:gd name="connsiteY13" fmla="*/ 15354 h 63937"/>
                <a:gd name="connsiteX14" fmla="*/ 29983 w 99582"/>
                <a:gd name="connsiteY14" fmla="*/ 12114 h 63937"/>
                <a:gd name="connsiteX15" fmla="*/ 33694 w 99582"/>
                <a:gd name="connsiteY15" fmla="*/ 12283 h 63937"/>
                <a:gd name="connsiteX16" fmla="*/ 37915 w 99582"/>
                <a:gd name="connsiteY16" fmla="*/ 9108 h 63937"/>
                <a:gd name="connsiteX17" fmla="*/ 44934 w 99582"/>
                <a:gd name="connsiteY17" fmla="*/ 6539 h 63937"/>
                <a:gd name="connsiteX18" fmla="*/ 47675 w 99582"/>
                <a:gd name="connsiteY18" fmla="*/ 4491 h 63937"/>
                <a:gd name="connsiteX19" fmla="*/ 51487 w 99582"/>
                <a:gd name="connsiteY19" fmla="*/ 120 h 63937"/>
                <a:gd name="connsiteX20" fmla="*/ 62894 w 99582"/>
                <a:gd name="connsiteY20" fmla="*/ 9108 h 63937"/>
                <a:gd name="connsiteX21" fmla="*/ 60446 w 99582"/>
                <a:gd name="connsiteY21" fmla="*/ 16125 h 63937"/>
                <a:gd name="connsiteX22" fmla="*/ 58068 w 99582"/>
                <a:gd name="connsiteY22" fmla="*/ 19469 h 63937"/>
                <a:gd name="connsiteX23" fmla="*/ 98307 w 99582"/>
                <a:gd name="connsiteY23" fmla="*/ 15606 h 63937"/>
                <a:gd name="connsiteX24" fmla="*/ 98272 w 99582"/>
                <a:gd name="connsiteY24" fmla="*/ 24951 h 63937"/>
                <a:gd name="connsiteX25" fmla="*/ 98488 w 99582"/>
                <a:gd name="connsiteY25" fmla="*/ 28998 h 63937"/>
                <a:gd name="connsiteX26" fmla="*/ 81445 w 99582"/>
                <a:gd name="connsiteY26" fmla="*/ 20592 h 63937"/>
                <a:gd name="connsiteX27" fmla="*/ 76821 w 99582"/>
                <a:gd name="connsiteY27" fmla="*/ 26973 h 63937"/>
                <a:gd name="connsiteX28" fmla="*/ 92261 w 99582"/>
                <a:gd name="connsiteY28" fmla="*/ 43737 h 63937"/>
                <a:gd name="connsiteX29" fmla="*/ 95860 w 99582"/>
                <a:gd name="connsiteY29" fmla="*/ 55347 h 63937"/>
                <a:gd name="connsiteX30" fmla="*/ 85872 w 99582"/>
                <a:gd name="connsiteY30" fmla="*/ 61397 h 63937"/>
                <a:gd name="connsiteX31" fmla="*/ 74324 w 99582"/>
                <a:gd name="connsiteY31" fmla="*/ 63926 h 63937"/>
                <a:gd name="connsiteX32" fmla="*/ 72404 w 99582"/>
                <a:gd name="connsiteY32" fmla="*/ 60360 h 63937"/>
                <a:gd name="connsiteX33" fmla="*/ 61164 w 99582"/>
                <a:gd name="connsiteY33" fmla="*/ 60854 h 63937"/>
                <a:gd name="connsiteX34" fmla="*/ 58891 w 99582"/>
                <a:gd name="connsiteY34" fmla="*/ 55110 h 63937"/>
                <a:gd name="connsiteX35" fmla="*/ 55284 w 99582"/>
                <a:gd name="connsiteY35" fmla="*/ 59169 h 63937"/>
                <a:gd name="connsiteX36" fmla="*/ 50582 w 99582"/>
                <a:gd name="connsiteY36" fmla="*/ 55579 h 63937"/>
                <a:gd name="connsiteX37" fmla="*/ 47405 w 99582"/>
                <a:gd name="connsiteY37" fmla="*/ 58591 h 63937"/>
                <a:gd name="connsiteX38" fmla="*/ 38942 w 99582"/>
                <a:gd name="connsiteY38" fmla="*/ 57437 h 63937"/>
                <a:gd name="connsiteX39" fmla="*/ 37584 w 99582"/>
                <a:gd name="connsiteY39" fmla="*/ 62402 h 63937"/>
                <a:gd name="connsiteX40" fmla="*/ 32972 w 99582"/>
                <a:gd name="connsiteY40" fmla="*/ 62256 h 63937"/>
                <a:gd name="connsiteX41" fmla="*/ 30175 w 99582"/>
                <a:gd name="connsiteY41" fmla="*/ 59449 h 63937"/>
                <a:gd name="connsiteX0" fmla="*/ 30175 w 98923"/>
                <a:gd name="connsiteY0" fmla="*/ 59449 h 63937"/>
                <a:gd name="connsiteX1" fmla="*/ 23125 w 98923"/>
                <a:gd name="connsiteY1" fmla="*/ 58262 h 63937"/>
                <a:gd name="connsiteX2" fmla="*/ 20557 w 98923"/>
                <a:gd name="connsiteY2" fmla="*/ 55623 h 63937"/>
                <a:gd name="connsiteX3" fmla="*/ 19400 w 98923"/>
                <a:gd name="connsiteY3" fmla="*/ 51241 h 63937"/>
                <a:gd name="connsiteX4" fmla="*/ 11302 w 98923"/>
                <a:gd name="connsiteY4" fmla="*/ 47229 h 63937"/>
                <a:gd name="connsiteX5" fmla="*/ 3791 w 98923"/>
                <a:gd name="connsiteY5" fmla="*/ 42613 h 63937"/>
                <a:gd name="connsiteX6" fmla="*/ 4413 w 98923"/>
                <a:gd name="connsiteY6" fmla="*/ 37353 h 63937"/>
                <a:gd name="connsiteX7" fmla="*/ 63 w 98923"/>
                <a:gd name="connsiteY7" fmla="*/ 24264 h 63937"/>
                <a:gd name="connsiteX8" fmla="*/ 8244 w 98923"/>
                <a:gd name="connsiteY8" fmla="*/ 23662 h 63937"/>
                <a:gd name="connsiteX9" fmla="*/ 10998 w 98923"/>
                <a:gd name="connsiteY9" fmla="*/ 22890 h 63937"/>
                <a:gd name="connsiteX10" fmla="*/ 13705 w 98923"/>
                <a:gd name="connsiteY10" fmla="*/ 15553 h 63937"/>
                <a:gd name="connsiteX11" fmla="*/ 19967 w 98923"/>
                <a:gd name="connsiteY11" fmla="*/ 18152 h 63937"/>
                <a:gd name="connsiteX12" fmla="*/ 25527 w 98923"/>
                <a:gd name="connsiteY12" fmla="*/ 14820 h 63937"/>
                <a:gd name="connsiteX13" fmla="*/ 28347 w 98923"/>
                <a:gd name="connsiteY13" fmla="*/ 15354 h 63937"/>
                <a:gd name="connsiteX14" fmla="*/ 29983 w 98923"/>
                <a:gd name="connsiteY14" fmla="*/ 12114 h 63937"/>
                <a:gd name="connsiteX15" fmla="*/ 33694 w 98923"/>
                <a:gd name="connsiteY15" fmla="*/ 12283 h 63937"/>
                <a:gd name="connsiteX16" fmla="*/ 37915 w 98923"/>
                <a:gd name="connsiteY16" fmla="*/ 9108 h 63937"/>
                <a:gd name="connsiteX17" fmla="*/ 44934 w 98923"/>
                <a:gd name="connsiteY17" fmla="*/ 6539 h 63937"/>
                <a:gd name="connsiteX18" fmla="*/ 47675 w 98923"/>
                <a:gd name="connsiteY18" fmla="*/ 4491 h 63937"/>
                <a:gd name="connsiteX19" fmla="*/ 51487 w 98923"/>
                <a:gd name="connsiteY19" fmla="*/ 120 h 63937"/>
                <a:gd name="connsiteX20" fmla="*/ 62894 w 98923"/>
                <a:gd name="connsiteY20" fmla="*/ 9108 h 63937"/>
                <a:gd name="connsiteX21" fmla="*/ 60446 w 98923"/>
                <a:gd name="connsiteY21" fmla="*/ 16125 h 63937"/>
                <a:gd name="connsiteX22" fmla="*/ 58068 w 98923"/>
                <a:gd name="connsiteY22" fmla="*/ 19469 h 63937"/>
                <a:gd name="connsiteX23" fmla="*/ 98307 w 98923"/>
                <a:gd name="connsiteY23" fmla="*/ 15606 h 63937"/>
                <a:gd name="connsiteX24" fmla="*/ 98272 w 98923"/>
                <a:gd name="connsiteY24" fmla="*/ 24951 h 63937"/>
                <a:gd name="connsiteX25" fmla="*/ 98488 w 98923"/>
                <a:gd name="connsiteY25" fmla="*/ 28998 h 63937"/>
                <a:gd name="connsiteX26" fmla="*/ 95542 w 98923"/>
                <a:gd name="connsiteY26" fmla="*/ 28246 h 63937"/>
                <a:gd name="connsiteX27" fmla="*/ 81445 w 98923"/>
                <a:gd name="connsiteY27" fmla="*/ 20592 h 63937"/>
                <a:gd name="connsiteX28" fmla="*/ 76821 w 98923"/>
                <a:gd name="connsiteY28" fmla="*/ 26973 h 63937"/>
                <a:gd name="connsiteX29" fmla="*/ 92261 w 98923"/>
                <a:gd name="connsiteY29" fmla="*/ 43737 h 63937"/>
                <a:gd name="connsiteX30" fmla="*/ 95860 w 98923"/>
                <a:gd name="connsiteY30" fmla="*/ 55347 h 63937"/>
                <a:gd name="connsiteX31" fmla="*/ 85872 w 98923"/>
                <a:gd name="connsiteY31" fmla="*/ 61397 h 63937"/>
                <a:gd name="connsiteX32" fmla="*/ 74324 w 98923"/>
                <a:gd name="connsiteY32" fmla="*/ 63926 h 63937"/>
                <a:gd name="connsiteX33" fmla="*/ 72404 w 98923"/>
                <a:gd name="connsiteY33" fmla="*/ 60360 h 63937"/>
                <a:gd name="connsiteX34" fmla="*/ 61164 w 98923"/>
                <a:gd name="connsiteY34" fmla="*/ 60854 h 63937"/>
                <a:gd name="connsiteX35" fmla="*/ 58891 w 98923"/>
                <a:gd name="connsiteY35" fmla="*/ 55110 h 63937"/>
                <a:gd name="connsiteX36" fmla="*/ 55284 w 98923"/>
                <a:gd name="connsiteY36" fmla="*/ 59169 h 63937"/>
                <a:gd name="connsiteX37" fmla="*/ 50582 w 98923"/>
                <a:gd name="connsiteY37" fmla="*/ 55579 h 63937"/>
                <a:gd name="connsiteX38" fmla="*/ 47405 w 98923"/>
                <a:gd name="connsiteY38" fmla="*/ 58591 h 63937"/>
                <a:gd name="connsiteX39" fmla="*/ 38942 w 98923"/>
                <a:gd name="connsiteY39" fmla="*/ 57437 h 63937"/>
                <a:gd name="connsiteX40" fmla="*/ 37584 w 98923"/>
                <a:gd name="connsiteY40" fmla="*/ 62402 h 63937"/>
                <a:gd name="connsiteX41" fmla="*/ 32972 w 98923"/>
                <a:gd name="connsiteY41" fmla="*/ 62256 h 63937"/>
                <a:gd name="connsiteX42" fmla="*/ 30175 w 98923"/>
                <a:gd name="connsiteY42" fmla="*/ 59449 h 63937"/>
                <a:gd name="connsiteX0" fmla="*/ 30175 w 118372"/>
                <a:gd name="connsiteY0" fmla="*/ 60175 h 64663"/>
                <a:gd name="connsiteX1" fmla="*/ 23125 w 118372"/>
                <a:gd name="connsiteY1" fmla="*/ 58988 h 64663"/>
                <a:gd name="connsiteX2" fmla="*/ 20557 w 118372"/>
                <a:gd name="connsiteY2" fmla="*/ 56349 h 64663"/>
                <a:gd name="connsiteX3" fmla="*/ 19400 w 118372"/>
                <a:gd name="connsiteY3" fmla="*/ 51967 h 64663"/>
                <a:gd name="connsiteX4" fmla="*/ 11302 w 118372"/>
                <a:gd name="connsiteY4" fmla="*/ 47955 h 64663"/>
                <a:gd name="connsiteX5" fmla="*/ 3791 w 118372"/>
                <a:gd name="connsiteY5" fmla="*/ 43339 h 64663"/>
                <a:gd name="connsiteX6" fmla="*/ 4413 w 118372"/>
                <a:gd name="connsiteY6" fmla="*/ 38079 h 64663"/>
                <a:gd name="connsiteX7" fmla="*/ 63 w 118372"/>
                <a:gd name="connsiteY7" fmla="*/ 24990 h 64663"/>
                <a:gd name="connsiteX8" fmla="*/ 8244 w 118372"/>
                <a:gd name="connsiteY8" fmla="*/ 24388 h 64663"/>
                <a:gd name="connsiteX9" fmla="*/ 10998 w 118372"/>
                <a:gd name="connsiteY9" fmla="*/ 23616 h 64663"/>
                <a:gd name="connsiteX10" fmla="*/ 13705 w 118372"/>
                <a:gd name="connsiteY10" fmla="*/ 16279 h 64663"/>
                <a:gd name="connsiteX11" fmla="*/ 19967 w 118372"/>
                <a:gd name="connsiteY11" fmla="*/ 18878 h 64663"/>
                <a:gd name="connsiteX12" fmla="*/ 25527 w 118372"/>
                <a:gd name="connsiteY12" fmla="*/ 15546 h 64663"/>
                <a:gd name="connsiteX13" fmla="*/ 28347 w 118372"/>
                <a:gd name="connsiteY13" fmla="*/ 16080 h 64663"/>
                <a:gd name="connsiteX14" fmla="*/ 29983 w 118372"/>
                <a:gd name="connsiteY14" fmla="*/ 12840 h 64663"/>
                <a:gd name="connsiteX15" fmla="*/ 33694 w 118372"/>
                <a:gd name="connsiteY15" fmla="*/ 13009 h 64663"/>
                <a:gd name="connsiteX16" fmla="*/ 37915 w 118372"/>
                <a:gd name="connsiteY16" fmla="*/ 9834 h 64663"/>
                <a:gd name="connsiteX17" fmla="*/ 44934 w 118372"/>
                <a:gd name="connsiteY17" fmla="*/ 7265 h 64663"/>
                <a:gd name="connsiteX18" fmla="*/ 47675 w 118372"/>
                <a:gd name="connsiteY18" fmla="*/ 5217 h 64663"/>
                <a:gd name="connsiteX19" fmla="*/ 51487 w 118372"/>
                <a:gd name="connsiteY19" fmla="*/ 846 h 64663"/>
                <a:gd name="connsiteX20" fmla="*/ 62894 w 118372"/>
                <a:gd name="connsiteY20" fmla="*/ 9834 h 64663"/>
                <a:gd name="connsiteX21" fmla="*/ 60446 w 118372"/>
                <a:gd name="connsiteY21" fmla="*/ 16851 h 64663"/>
                <a:gd name="connsiteX22" fmla="*/ 118372 w 118372"/>
                <a:gd name="connsiteY22" fmla="*/ 42 h 64663"/>
                <a:gd name="connsiteX23" fmla="*/ 98307 w 118372"/>
                <a:gd name="connsiteY23" fmla="*/ 16332 h 64663"/>
                <a:gd name="connsiteX24" fmla="*/ 98272 w 118372"/>
                <a:gd name="connsiteY24" fmla="*/ 25677 h 64663"/>
                <a:gd name="connsiteX25" fmla="*/ 98488 w 118372"/>
                <a:gd name="connsiteY25" fmla="*/ 29724 h 64663"/>
                <a:gd name="connsiteX26" fmla="*/ 95542 w 118372"/>
                <a:gd name="connsiteY26" fmla="*/ 28972 h 64663"/>
                <a:gd name="connsiteX27" fmla="*/ 81445 w 118372"/>
                <a:gd name="connsiteY27" fmla="*/ 21318 h 64663"/>
                <a:gd name="connsiteX28" fmla="*/ 76821 w 118372"/>
                <a:gd name="connsiteY28" fmla="*/ 27699 h 64663"/>
                <a:gd name="connsiteX29" fmla="*/ 92261 w 118372"/>
                <a:gd name="connsiteY29" fmla="*/ 44463 h 64663"/>
                <a:gd name="connsiteX30" fmla="*/ 95860 w 118372"/>
                <a:gd name="connsiteY30" fmla="*/ 56073 h 64663"/>
                <a:gd name="connsiteX31" fmla="*/ 85872 w 118372"/>
                <a:gd name="connsiteY31" fmla="*/ 62123 h 64663"/>
                <a:gd name="connsiteX32" fmla="*/ 74324 w 118372"/>
                <a:gd name="connsiteY32" fmla="*/ 64652 h 64663"/>
                <a:gd name="connsiteX33" fmla="*/ 72404 w 118372"/>
                <a:gd name="connsiteY33" fmla="*/ 61086 h 64663"/>
                <a:gd name="connsiteX34" fmla="*/ 61164 w 118372"/>
                <a:gd name="connsiteY34" fmla="*/ 61580 h 64663"/>
                <a:gd name="connsiteX35" fmla="*/ 58891 w 118372"/>
                <a:gd name="connsiteY35" fmla="*/ 55836 h 64663"/>
                <a:gd name="connsiteX36" fmla="*/ 55284 w 118372"/>
                <a:gd name="connsiteY36" fmla="*/ 59895 h 64663"/>
                <a:gd name="connsiteX37" fmla="*/ 50582 w 118372"/>
                <a:gd name="connsiteY37" fmla="*/ 56305 h 64663"/>
                <a:gd name="connsiteX38" fmla="*/ 47405 w 118372"/>
                <a:gd name="connsiteY38" fmla="*/ 59317 h 64663"/>
                <a:gd name="connsiteX39" fmla="*/ 38942 w 118372"/>
                <a:gd name="connsiteY39" fmla="*/ 58163 h 64663"/>
                <a:gd name="connsiteX40" fmla="*/ 37584 w 118372"/>
                <a:gd name="connsiteY40" fmla="*/ 63128 h 64663"/>
                <a:gd name="connsiteX41" fmla="*/ 32972 w 118372"/>
                <a:gd name="connsiteY41" fmla="*/ 62982 h 64663"/>
                <a:gd name="connsiteX42" fmla="*/ 30175 w 118372"/>
                <a:gd name="connsiteY42" fmla="*/ 60175 h 64663"/>
                <a:gd name="connsiteX0" fmla="*/ 30175 w 120870"/>
                <a:gd name="connsiteY0" fmla="*/ 60330 h 64818"/>
                <a:gd name="connsiteX1" fmla="*/ 23125 w 120870"/>
                <a:gd name="connsiteY1" fmla="*/ 59143 h 64818"/>
                <a:gd name="connsiteX2" fmla="*/ 20557 w 120870"/>
                <a:gd name="connsiteY2" fmla="*/ 56504 h 64818"/>
                <a:gd name="connsiteX3" fmla="*/ 19400 w 120870"/>
                <a:gd name="connsiteY3" fmla="*/ 52122 h 64818"/>
                <a:gd name="connsiteX4" fmla="*/ 11302 w 120870"/>
                <a:gd name="connsiteY4" fmla="*/ 48110 h 64818"/>
                <a:gd name="connsiteX5" fmla="*/ 3791 w 120870"/>
                <a:gd name="connsiteY5" fmla="*/ 43494 h 64818"/>
                <a:gd name="connsiteX6" fmla="*/ 4413 w 120870"/>
                <a:gd name="connsiteY6" fmla="*/ 38234 h 64818"/>
                <a:gd name="connsiteX7" fmla="*/ 63 w 120870"/>
                <a:gd name="connsiteY7" fmla="*/ 25145 h 64818"/>
                <a:gd name="connsiteX8" fmla="*/ 8244 w 120870"/>
                <a:gd name="connsiteY8" fmla="*/ 24543 h 64818"/>
                <a:gd name="connsiteX9" fmla="*/ 10998 w 120870"/>
                <a:gd name="connsiteY9" fmla="*/ 23771 h 64818"/>
                <a:gd name="connsiteX10" fmla="*/ 13705 w 120870"/>
                <a:gd name="connsiteY10" fmla="*/ 16434 h 64818"/>
                <a:gd name="connsiteX11" fmla="*/ 19967 w 120870"/>
                <a:gd name="connsiteY11" fmla="*/ 19033 h 64818"/>
                <a:gd name="connsiteX12" fmla="*/ 25527 w 120870"/>
                <a:gd name="connsiteY12" fmla="*/ 15701 h 64818"/>
                <a:gd name="connsiteX13" fmla="*/ 28347 w 120870"/>
                <a:gd name="connsiteY13" fmla="*/ 16235 h 64818"/>
                <a:gd name="connsiteX14" fmla="*/ 29983 w 120870"/>
                <a:gd name="connsiteY14" fmla="*/ 12995 h 64818"/>
                <a:gd name="connsiteX15" fmla="*/ 33694 w 120870"/>
                <a:gd name="connsiteY15" fmla="*/ 13164 h 64818"/>
                <a:gd name="connsiteX16" fmla="*/ 37915 w 120870"/>
                <a:gd name="connsiteY16" fmla="*/ 9989 h 64818"/>
                <a:gd name="connsiteX17" fmla="*/ 44934 w 120870"/>
                <a:gd name="connsiteY17" fmla="*/ 7420 h 64818"/>
                <a:gd name="connsiteX18" fmla="*/ 47675 w 120870"/>
                <a:gd name="connsiteY18" fmla="*/ 5372 h 64818"/>
                <a:gd name="connsiteX19" fmla="*/ 51487 w 120870"/>
                <a:gd name="connsiteY19" fmla="*/ 1001 h 64818"/>
                <a:gd name="connsiteX20" fmla="*/ 62894 w 120870"/>
                <a:gd name="connsiteY20" fmla="*/ 9989 h 64818"/>
                <a:gd name="connsiteX21" fmla="*/ 60446 w 120870"/>
                <a:gd name="connsiteY21" fmla="*/ 17006 h 64818"/>
                <a:gd name="connsiteX22" fmla="*/ 118372 w 120870"/>
                <a:gd name="connsiteY22" fmla="*/ 197 h 64818"/>
                <a:gd name="connsiteX23" fmla="*/ 109559 w 120870"/>
                <a:gd name="connsiteY23" fmla="*/ 9364 h 64818"/>
                <a:gd name="connsiteX24" fmla="*/ 98307 w 120870"/>
                <a:gd name="connsiteY24" fmla="*/ 16487 h 64818"/>
                <a:gd name="connsiteX25" fmla="*/ 98272 w 120870"/>
                <a:gd name="connsiteY25" fmla="*/ 25832 h 64818"/>
                <a:gd name="connsiteX26" fmla="*/ 98488 w 120870"/>
                <a:gd name="connsiteY26" fmla="*/ 29879 h 64818"/>
                <a:gd name="connsiteX27" fmla="*/ 95542 w 120870"/>
                <a:gd name="connsiteY27" fmla="*/ 29127 h 64818"/>
                <a:gd name="connsiteX28" fmla="*/ 81445 w 120870"/>
                <a:gd name="connsiteY28" fmla="*/ 21473 h 64818"/>
                <a:gd name="connsiteX29" fmla="*/ 76821 w 120870"/>
                <a:gd name="connsiteY29" fmla="*/ 27854 h 64818"/>
                <a:gd name="connsiteX30" fmla="*/ 92261 w 120870"/>
                <a:gd name="connsiteY30" fmla="*/ 44618 h 64818"/>
                <a:gd name="connsiteX31" fmla="*/ 95860 w 120870"/>
                <a:gd name="connsiteY31" fmla="*/ 56228 h 64818"/>
                <a:gd name="connsiteX32" fmla="*/ 85872 w 120870"/>
                <a:gd name="connsiteY32" fmla="*/ 62278 h 64818"/>
                <a:gd name="connsiteX33" fmla="*/ 74324 w 120870"/>
                <a:gd name="connsiteY33" fmla="*/ 64807 h 64818"/>
                <a:gd name="connsiteX34" fmla="*/ 72404 w 120870"/>
                <a:gd name="connsiteY34" fmla="*/ 61241 h 64818"/>
                <a:gd name="connsiteX35" fmla="*/ 61164 w 120870"/>
                <a:gd name="connsiteY35" fmla="*/ 61735 h 64818"/>
                <a:gd name="connsiteX36" fmla="*/ 58891 w 120870"/>
                <a:gd name="connsiteY36" fmla="*/ 55991 h 64818"/>
                <a:gd name="connsiteX37" fmla="*/ 55284 w 120870"/>
                <a:gd name="connsiteY37" fmla="*/ 60050 h 64818"/>
                <a:gd name="connsiteX38" fmla="*/ 50582 w 120870"/>
                <a:gd name="connsiteY38" fmla="*/ 56460 h 64818"/>
                <a:gd name="connsiteX39" fmla="*/ 47405 w 120870"/>
                <a:gd name="connsiteY39" fmla="*/ 59472 h 64818"/>
                <a:gd name="connsiteX40" fmla="*/ 38942 w 120870"/>
                <a:gd name="connsiteY40" fmla="*/ 58318 h 64818"/>
                <a:gd name="connsiteX41" fmla="*/ 37584 w 120870"/>
                <a:gd name="connsiteY41" fmla="*/ 63283 h 64818"/>
                <a:gd name="connsiteX42" fmla="*/ 32972 w 120870"/>
                <a:gd name="connsiteY42" fmla="*/ 63137 h 64818"/>
                <a:gd name="connsiteX43" fmla="*/ 30175 w 120870"/>
                <a:gd name="connsiteY43" fmla="*/ 60330 h 64818"/>
                <a:gd name="connsiteX0" fmla="*/ 30175 w 118564"/>
                <a:gd name="connsiteY0" fmla="*/ 67086 h 71574"/>
                <a:gd name="connsiteX1" fmla="*/ 23125 w 118564"/>
                <a:gd name="connsiteY1" fmla="*/ 65899 h 71574"/>
                <a:gd name="connsiteX2" fmla="*/ 20557 w 118564"/>
                <a:gd name="connsiteY2" fmla="*/ 63260 h 71574"/>
                <a:gd name="connsiteX3" fmla="*/ 19400 w 118564"/>
                <a:gd name="connsiteY3" fmla="*/ 58878 h 71574"/>
                <a:gd name="connsiteX4" fmla="*/ 11302 w 118564"/>
                <a:gd name="connsiteY4" fmla="*/ 54866 h 71574"/>
                <a:gd name="connsiteX5" fmla="*/ 3791 w 118564"/>
                <a:gd name="connsiteY5" fmla="*/ 50250 h 71574"/>
                <a:gd name="connsiteX6" fmla="*/ 4413 w 118564"/>
                <a:gd name="connsiteY6" fmla="*/ 44990 h 71574"/>
                <a:gd name="connsiteX7" fmla="*/ 63 w 118564"/>
                <a:gd name="connsiteY7" fmla="*/ 31901 h 71574"/>
                <a:gd name="connsiteX8" fmla="*/ 8244 w 118564"/>
                <a:gd name="connsiteY8" fmla="*/ 31299 h 71574"/>
                <a:gd name="connsiteX9" fmla="*/ 10998 w 118564"/>
                <a:gd name="connsiteY9" fmla="*/ 30527 h 71574"/>
                <a:gd name="connsiteX10" fmla="*/ 13705 w 118564"/>
                <a:gd name="connsiteY10" fmla="*/ 23190 h 71574"/>
                <a:gd name="connsiteX11" fmla="*/ 19967 w 118564"/>
                <a:gd name="connsiteY11" fmla="*/ 25789 h 71574"/>
                <a:gd name="connsiteX12" fmla="*/ 25527 w 118564"/>
                <a:gd name="connsiteY12" fmla="*/ 22457 h 71574"/>
                <a:gd name="connsiteX13" fmla="*/ 28347 w 118564"/>
                <a:gd name="connsiteY13" fmla="*/ 22991 h 71574"/>
                <a:gd name="connsiteX14" fmla="*/ 29983 w 118564"/>
                <a:gd name="connsiteY14" fmla="*/ 19751 h 71574"/>
                <a:gd name="connsiteX15" fmla="*/ 33694 w 118564"/>
                <a:gd name="connsiteY15" fmla="*/ 19920 h 71574"/>
                <a:gd name="connsiteX16" fmla="*/ 37915 w 118564"/>
                <a:gd name="connsiteY16" fmla="*/ 16745 h 71574"/>
                <a:gd name="connsiteX17" fmla="*/ 44934 w 118564"/>
                <a:gd name="connsiteY17" fmla="*/ 14176 h 71574"/>
                <a:gd name="connsiteX18" fmla="*/ 47675 w 118564"/>
                <a:gd name="connsiteY18" fmla="*/ 12128 h 71574"/>
                <a:gd name="connsiteX19" fmla="*/ 51487 w 118564"/>
                <a:gd name="connsiteY19" fmla="*/ 7757 h 71574"/>
                <a:gd name="connsiteX20" fmla="*/ 62894 w 118564"/>
                <a:gd name="connsiteY20" fmla="*/ 16745 h 71574"/>
                <a:gd name="connsiteX21" fmla="*/ 60446 w 118564"/>
                <a:gd name="connsiteY21" fmla="*/ 23762 h 71574"/>
                <a:gd name="connsiteX22" fmla="*/ 109308 w 118564"/>
                <a:gd name="connsiteY22" fmla="*/ 593 h 71574"/>
                <a:gd name="connsiteX23" fmla="*/ 118372 w 118564"/>
                <a:gd name="connsiteY23" fmla="*/ 6953 h 71574"/>
                <a:gd name="connsiteX24" fmla="*/ 109559 w 118564"/>
                <a:gd name="connsiteY24" fmla="*/ 16120 h 71574"/>
                <a:gd name="connsiteX25" fmla="*/ 98307 w 118564"/>
                <a:gd name="connsiteY25" fmla="*/ 23243 h 71574"/>
                <a:gd name="connsiteX26" fmla="*/ 98272 w 118564"/>
                <a:gd name="connsiteY26" fmla="*/ 32588 h 71574"/>
                <a:gd name="connsiteX27" fmla="*/ 98488 w 118564"/>
                <a:gd name="connsiteY27" fmla="*/ 36635 h 71574"/>
                <a:gd name="connsiteX28" fmla="*/ 95542 w 118564"/>
                <a:gd name="connsiteY28" fmla="*/ 35883 h 71574"/>
                <a:gd name="connsiteX29" fmla="*/ 81445 w 118564"/>
                <a:gd name="connsiteY29" fmla="*/ 28229 h 71574"/>
                <a:gd name="connsiteX30" fmla="*/ 76821 w 118564"/>
                <a:gd name="connsiteY30" fmla="*/ 34610 h 71574"/>
                <a:gd name="connsiteX31" fmla="*/ 92261 w 118564"/>
                <a:gd name="connsiteY31" fmla="*/ 51374 h 71574"/>
                <a:gd name="connsiteX32" fmla="*/ 95860 w 118564"/>
                <a:gd name="connsiteY32" fmla="*/ 62984 h 71574"/>
                <a:gd name="connsiteX33" fmla="*/ 85872 w 118564"/>
                <a:gd name="connsiteY33" fmla="*/ 69034 h 71574"/>
                <a:gd name="connsiteX34" fmla="*/ 74324 w 118564"/>
                <a:gd name="connsiteY34" fmla="*/ 71563 h 71574"/>
                <a:gd name="connsiteX35" fmla="*/ 72404 w 118564"/>
                <a:gd name="connsiteY35" fmla="*/ 67997 h 71574"/>
                <a:gd name="connsiteX36" fmla="*/ 61164 w 118564"/>
                <a:gd name="connsiteY36" fmla="*/ 68491 h 71574"/>
                <a:gd name="connsiteX37" fmla="*/ 58891 w 118564"/>
                <a:gd name="connsiteY37" fmla="*/ 62747 h 71574"/>
                <a:gd name="connsiteX38" fmla="*/ 55284 w 118564"/>
                <a:gd name="connsiteY38" fmla="*/ 66806 h 71574"/>
                <a:gd name="connsiteX39" fmla="*/ 50582 w 118564"/>
                <a:gd name="connsiteY39" fmla="*/ 63216 h 71574"/>
                <a:gd name="connsiteX40" fmla="*/ 47405 w 118564"/>
                <a:gd name="connsiteY40" fmla="*/ 66228 h 71574"/>
                <a:gd name="connsiteX41" fmla="*/ 38942 w 118564"/>
                <a:gd name="connsiteY41" fmla="*/ 65074 h 71574"/>
                <a:gd name="connsiteX42" fmla="*/ 37584 w 118564"/>
                <a:gd name="connsiteY42" fmla="*/ 70039 h 71574"/>
                <a:gd name="connsiteX43" fmla="*/ 32972 w 118564"/>
                <a:gd name="connsiteY43" fmla="*/ 69893 h 71574"/>
                <a:gd name="connsiteX44" fmla="*/ 30175 w 118564"/>
                <a:gd name="connsiteY44" fmla="*/ 67086 h 71574"/>
                <a:gd name="connsiteX0" fmla="*/ 30175 w 118564"/>
                <a:gd name="connsiteY0" fmla="*/ 67086 h 71574"/>
                <a:gd name="connsiteX1" fmla="*/ 23125 w 118564"/>
                <a:gd name="connsiteY1" fmla="*/ 65899 h 71574"/>
                <a:gd name="connsiteX2" fmla="*/ 20557 w 118564"/>
                <a:gd name="connsiteY2" fmla="*/ 63260 h 71574"/>
                <a:gd name="connsiteX3" fmla="*/ 19400 w 118564"/>
                <a:gd name="connsiteY3" fmla="*/ 58878 h 71574"/>
                <a:gd name="connsiteX4" fmla="*/ 11302 w 118564"/>
                <a:gd name="connsiteY4" fmla="*/ 54866 h 71574"/>
                <a:gd name="connsiteX5" fmla="*/ 3791 w 118564"/>
                <a:gd name="connsiteY5" fmla="*/ 50250 h 71574"/>
                <a:gd name="connsiteX6" fmla="*/ 4413 w 118564"/>
                <a:gd name="connsiteY6" fmla="*/ 44990 h 71574"/>
                <a:gd name="connsiteX7" fmla="*/ 63 w 118564"/>
                <a:gd name="connsiteY7" fmla="*/ 31901 h 71574"/>
                <a:gd name="connsiteX8" fmla="*/ 8244 w 118564"/>
                <a:gd name="connsiteY8" fmla="*/ 31299 h 71574"/>
                <a:gd name="connsiteX9" fmla="*/ 10998 w 118564"/>
                <a:gd name="connsiteY9" fmla="*/ 30527 h 71574"/>
                <a:gd name="connsiteX10" fmla="*/ 13705 w 118564"/>
                <a:gd name="connsiteY10" fmla="*/ 23190 h 71574"/>
                <a:gd name="connsiteX11" fmla="*/ 19967 w 118564"/>
                <a:gd name="connsiteY11" fmla="*/ 25789 h 71574"/>
                <a:gd name="connsiteX12" fmla="*/ 25527 w 118564"/>
                <a:gd name="connsiteY12" fmla="*/ 22457 h 71574"/>
                <a:gd name="connsiteX13" fmla="*/ 28347 w 118564"/>
                <a:gd name="connsiteY13" fmla="*/ 22991 h 71574"/>
                <a:gd name="connsiteX14" fmla="*/ 29983 w 118564"/>
                <a:gd name="connsiteY14" fmla="*/ 19751 h 71574"/>
                <a:gd name="connsiteX15" fmla="*/ 33694 w 118564"/>
                <a:gd name="connsiteY15" fmla="*/ 19920 h 71574"/>
                <a:gd name="connsiteX16" fmla="*/ 37915 w 118564"/>
                <a:gd name="connsiteY16" fmla="*/ 16745 h 71574"/>
                <a:gd name="connsiteX17" fmla="*/ 44934 w 118564"/>
                <a:gd name="connsiteY17" fmla="*/ 14176 h 71574"/>
                <a:gd name="connsiteX18" fmla="*/ 47675 w 118564"/>
                <a:gd name="connsiteY18" fmla="*/ 12128 h 71574"/>
                <a:gd name="connsiteX19" fmla="*/ 51487 w 118564"/>
                <a:gd name="connsiteY19" fmla="*/ 7757 h 71574"/>
                <a:gd name="connsiteX20" fmla="*/ 62894 w 118564"/>
                <a:gd name="connsiteY20" fmla="*/ 16745 h 71574"/>
                <a:gd name="connsiteX21" fmla="*/ 103501 w 118564"/>
                <a:gd name="connsiteY21" fmla="*/ 3355 h 71574"/>
                <a:gd name="connsiteX22" fmla="*/ 109308 w 118564"/>
                <a:gd name="connsiteY22" fmla="*/ 593 h 71574"/>
                <a:gd name="connsiteX23" fmla="*/ 118372 w 118564"/>
                <a:gd name="connsiteY23" fmla="*/ 6953 h 71574"/>
                <a:gd name="connsiteX24" fmla="*/ 109559 w 118564"/>
                <a:gd name="connsiteY24" fmla="*/ 16120 h 71574"/>
                <a:gd name="connsiteX25" fmla="*/ 98307 w 118564"/>
                <a:gd name="connsiteY25" fmla="*/ 23243 h 71574"/>
                <a:gd name="connsiteX26" fmla="*/ 98272 w 118564"/>
                <a:gd name="connsiteY26" fmla="*/ 32588 h 71574"/>
                <a:gd name="connsiteX27" fmla="*/ 98488 w 118564"/>
                <a:gd name="connsiteY27" fmla="*/ 36635 h 71574"/>
                <a:gd name="connsiteX28" fmla="*/ 95542 w 118564"/>
                <a:gd name="connsiteY28" fmla="*/ 35883 h 71574"/>
                <a:gd name="connsiteX29" fmla="*/ 81445 w 118564"/>
                <a:gd name="connsiteY29" fmla="*/ 28229 h 71574"/>
                <a:gd name="connsiteX30" fmla="*/ 76821 w 118564"/>
                <a:gd name="connsiteY30" fmla="*/ 34610 h 71574"/>
                <a:gd name="connsiteX31" fmla="*/ 92261 w 118564"/>
                <a:gd name="connsiteY31" fmla="*/ 51374 h 71574"/>
                <a:gd name="connsiteX32" fmla="*/ 95860 w 118564"/>
                <a:gd name="connsiteY32" fmla="*/ 62984 h 71574"/>
                <a:gd name="connsiteX33" fmla="*/ 85872 w 118564"/>
                <a:gd name="connsiteY33" fmla="*/ 69034 h 71574"/>
                <a:gd name="connsiteX34" fmla="*/ 74324 w 118564"/>
                <a:gd name="connsiteY34" fmla="*/ 71563 h 71574"/>
                <a:gd name="connsiteX35" fmla="*/ 72404 w 118564"/>
                <a:gd name="connsiteY35" fmla="*/ 67997 h 71574"/>
                <a:gd name="connsiteX36" fmla="*/ 61164 w 118564"/>
                <a:gd name="connsiteY36" fmla="*/ 68491 h 71574"/>
                <a:gd name="connsiteX37" fmla="*/ 58891 w 118564"/>
                <a:gd name="connsiteY37" fmla="*/ 62747 h 71574"/>
                <a:gd name="connsiteX38" fmla="*/ 55284 w 118564"/>
                <a:gd name="connsiteY38" fmla="*/ 66806 h 71574"/>
                <a:gd name="connsiteX39" fmla="*/ 50582 w 118564"/>
                <a:gd name="connsiteY39" fmla="*/ 63216 h 71574"/>
                <a:gd name="connsiteX40" fmla="*/ 47405 w 118564"/>
                <a:gd name="connsiteY40" fmla="*/ 66228 h 71574"/>
                <a:gd name="connsiteX41" fmla="*/ 38942 w 118564"/>
                <a:gd name="connsiteY41" fmla="*/ 65074 h 71574"/>
                <a:gd name="connsiteX42" fmla="*/ 37584 w 118564"/>
                <a:gd name="connsiteY42" fmla="*/ 70039 h 71574"/>
                <a:gd name="connsiteX43" fmla="*/ 32972 w 118564"/>
                <a:gd name="connsiteY43" fmla="*/ 69893 h 71574"/>
                <a:gd name="connsiteX44" fmla="*/ 30175 w 118564"/>
                <a:gd name="connsiteY44" fmla="*/ 67086 h 71574"/>
                <a:gd name="connsiteX0" fmla="*/ 30175 w 118564"/>
                <a:gd name="connsiteY0" fmla="*/ 70822 h 75310"/>
                <a:gd name="connsiteX1" fmla="*/ 23125 w 118564"/>
                <a:gd name="connsiteY1" fmla="*/ 69635 h 75310"/>
                <a:gd name="connsiteX2" fmla="*/ 20557 w 118564"/>
                <a:gd name="connsiteY2" fmla="*/ 66996 h 75310"/>
                <a:gd name="connsiteX3" fmla="*/ 19400 w 118564"/>
                <a:gd name="connsiteY3" fmla="*/ 62614 h 75310"/>
                <a:gd name="connsiteX4" fmla="*/ 11302 w 118564"/>
                <a:gd name="connsiteY4" fmla="*/ 58602 h 75310"/>
                <a:gd name="connsiteX5" fmla="*/ 3791 w 118564"/>
                <a:gd name="connsiteY5" fmla="*/ 53986 h 75310"/>
                <a:gd name="connsiteX6" fmla="*/ 4413 w 118564"/>
                <a:gd name="connsiteY6" fmla="*/ 48726 h 75310"/>
                <a:gd name="connsiteX7" fmla="*/ 63 w 118564"/>
                <a:gd name="connsiteY7" fmla="*/ 35637 h 75310"/>
                <a:gd name="connsiteX8" fmla="*/ 8244 w 118564"/>
                <a:gd name="connsiteY8" fmla="*/ 35035 h 75310"/>
                <a:gd name="connsiteX9" fmla="*/ 10998 w 118564"/>
                <a:gd name="connsiteY9" fmla="*/ 34263 h 75310"/>
                <a:gd name="connsiteX10" fmla="*/ 13705 w 118564"/>
                <a:gd name="connsiteY10" fmla="*/ 26926 h 75310"/>
                <a:gd name="connsiteX11" fmla="*/ 19967 w 118564"/>
                <a:gd name="connsiteY11" fmla="*/ 29525 h 75310"/>
                <a:gd name="connsiteX12" fmla="*/ 25527 w 118564"/>
                <a:gd name="connsiteY12" fmla="*/ 26193 h 75310"/>
                <a:gd name="connsiteX13" fmla="*/ 28347 w 118564"/>
                <a:gd name="connsiteY13" fmla="*/ 26727 h 75310"/>
                <a:gd name="connsiteX14" fmla="*/ 29983 w 118564"/>
                <a:gd name="connsiteY14" fmla="*/ 23487 h 75310"/>
                <a:gd name="connsiteX15" fmla="*/ 33694 w 118564"/>
                <a:gd name="connsiteY15" fmla="*/ 23656 h 75310"/>
                <a:gd name="connsiteX16" fmla="*/ 37915 w 118564"/>
                <a:gd name="connsiteY16" fmla="*/ 20481 h 75310"/>
                <a:gd name="connsiteX17" fmla="*/ 44934 w 118564"/>
                <a:gd name="connsiteY17" fmla="*/ 17912 h 75310"/>
                <a:gd name="connsiteX18" fmla="*/ 47675 w 118564"/>
                <a:gd name="connsiteY18" fmla="*/ 15864 h 75310"/>
                <a:gd name="connsiteX19" fmla="*/ 51487 w 118564"/>
                <a:gd name="connsiteY19" fmla="*/ 11493 h 75310"/>
                <a:gd name="connsiteX20" fmla="*/ 94072 w 118564"/>
                <a:gd name="connsiteY20" fmla="*/ 328 h 75310"/>
                <a:gd name="connsiteX21" fmla="*/ 103501 w 118564"/>
                <a:gd name="connsiteY21" fmla="*/ 7091 h 75310"/>
                <a:gd name="connsiteX22" fmla="*/ 109308 w 118564"/>
                <a:gd name="connsiteY22" fmla="*/ 4329 h 75310"/>
                <a:gd name="connsiteX23" fmla="*/ 118372 w 118564"/>
                <a:gd name="connsiteY23" fmla="*/ 10689 h 75310"/>
                <a:gd name="connsiteX24" fmla="*/ 109559 w 118564"/>
                <a:gd name="connsiteY24" fmla="*/ 19856 h 75310"/>
                <a:gd name="connsiteX25" fmla="*/ 98307 w 118564"/>
                <a:gd name="connsiteY25" fmla="*/ 26979 h 75310"/>
                <a:gd name="connsiteX26" fmla="*/ 98272 w 118564"/>
                <a:gd name="connsiteY26" fmla="*/ 36324 h 75310"/>
                <a:gd name="connsiteX27" fmla="*/ 98488 w 118564"/>
                <a:gd name="connsiteY27" fmla="*/ 40371 h 75310"/>
                <a:gd name="connsiteX28" fmla="*/ 95542 w 118564"/>
                <a:gd name="connsiteY28" fmla="*/ 39619 h 75310"/>
                <a:gd name="connsiteX29" fmla="*/ 81445 w 118564"/>
                <a:gd name="connsiteY29" fmla="*/ 31965 h 75310"/>
                <a:gd name="connsiteX30" fmla="*/ 76821 w 118564"/>
                <a:gd name="connsiteY30" fmla="*/ 38346 h 75310"/>
                <a:gd name="connsiteX31" fmla="*/ 92261 w 118564"/>
                <a:gd name="connsiteY31" fmla="*/ 55110 h 75310"/>
                <a:gd name="connsiteX32" fmla="*/ 95860 w 118564"/>
                <a:gd name="connsiteY32" fmla="*/ 66720 h 75310"/>
                <a:gd name="connsiteX33" fmla="*/ 85872 w 118564"/>
                <a:gd name="connsiteY33" fmla="*/ 72770 h 75310"/>
                <a:gd name="connsiteX34" fmla="*/ 74324 w 118564"/>
                <a:gd name="connsiteY34" fmla="*/ 75299 h 75310"/>
                <a:gd name="connsiteX35" fmla="*/ 72404 w 118564"/>
                <a:gd name="connsiteY35" fmla="*/ 71733 h 75310"/>
                <a:gd name="connsiteX36" fmla="*/ 61164 w 118564"/>
                <a:gd name="connsiteY36" fmla="*/ 72227 h 75310"/>
                <a:gd name="connsiteX37" fmla="*/ 58891 w 118564"/>
                <a:gd name="connsiteY37" fmla="*/ 66483 h 75310"/>
                <a:gd name="connsiteX38" fmla="*/ 55284 w 118564"/>
                <a:gd name="connsiteY38" fmla="*/ 70542 h 75310"/>
                <a:gd name="connsiteX39" fmla="*/ 50582 w 118564"/>
                <a:gd name="connsiteY39" fmla="*/ 66952 h 75310"/>
                <a:gd name="connsiteX40" fmla="*/ 47405 w 118564"/>
                <a:gd name="connsiteY40" fmla="*/ 69964 h 75310"/>
                <a:gd name="connsiteX41" fmla="*/ 38942 w 118564"/>
                <a:gd name="connsiteY41" fmla="*/ 68810 h 75310"/>
                <a:gd name="connsiteX42" fmla="*/ 37584 w 118564"/>
                <a:gd name="connsiteY42" fmla="*/ 73775 h 75310"/>
                <a:gd name="connsiteX43" fmla="*/ 32972 w 118564"/>
                <a:gd name="connsiteY43" fmla="*/ 73629 h 75310"/>
                <a:gd name="connsiteX44" fmla="*/ 30175 w 118564"/>
                <a:gd name="connsiteY44" fmla="*/ 70822 h 75310"/>
                <a:gd name="connsiteX0" fmla="*/ 30175 w 119154"/>
                <a:gd name="connsiteY0" fmla="*/ 70822 h 75310"/>
                <a:gd name="connsiteX1" fmla="*/ 23125 w 119154"/>
                <a:gd name="connsiteY1" fmla="*/ 69635 h 75310"/>
                <a:gd name="connsiteX2" fmla="*/ 20557 w 119154"/>
                <a:gd name="connsiteY2" fmla="*/ 66996 h 75310"/>
                <a:gd name="connsiteX3" fmla="*/ 19400 w 119154"/>
                <a:gd name="connsiteY3" fmla="*/ 62614 h 75310"/>
                <a:gd name="connsiteX4" fmla="*/ 11302 w 119154"/>
                <a:gd name="connsiteY4" fmla="*/ 58602 h 75310"/>
                <a:gd name="connsiteX5" fmla="*/ 3791 w 119154"/>
                <a:gd name="connsiteY5" fmla="*/ 53986 h 75310"/>
                <a:gd name="connsiteX6" fmla="*/ 4413 w 119154"/>
                <a:gd name="connsiteY6" fmla="*/ 48726 h 75310"/>
                <a:gd name="connsiteX7" fmla="*/ 63 w 119154"/>
                <a:gd name="connsiteY7" fmla="*/ 35637 h 75310"/>
                <a:gd name="connsiteX8" fmla="*/ 8244 w 119154"/>
                <a:gd name="connsiteY8" fmla="*/ 35035 h 75310"/>
                <a:gd name="connsiteX9" fmla="*/ 10998 w 119154"/>
                <a:gd name="connsiteY9" fmla="*/ 34263 h 75310"/>
                <a:gd name="connsiteX10" fmla="*/ 13705 w 119154"/>
                <a:gd name="connsiteY10" fmla="*/ 26926 h 75310"/>
                <a:gd name="connsiteX11" fmla="*/ 19967 w 119154"/>
                <a:gd name="connsiteY11" fmla="*/ 29525 h 75310"/>
                <a:gd name="connsiteX12" fmla="*/ 25527 w 119154"/>
                <a:gd name="connsiteY12" fmla="*/ 26193 h 75310"/>
                <a:gd name="connsiteX13" fmla="*/ 28347 w 119154"/>
                <a:gd name="connsiteY13" fmla="*/ 26727 h 75310"/>
                <a:gd name="connsiteX14" fmla="*/ 29983 w 119154"/>
                <a:gd name="connsiteY14" fmla="*/ 23487 h 75310"/>
                <a:gd name="connsiteX15" fmla="*/ 33694 w 119154"/>
                <a:gd name="connsiteY15" fmla="*/ 23656 h 75310"/>
                <a:gd name="connsiteX16" fmla="*/ 37915 w 119154"/>
                <a:gd name="connsiteY16" fmla="*/ 20481 h 75310"/>
                <a:gd name="connsiteX17" fmla="*/ 44934 w 119154"/>
                <a:gd name="connsiteY17" fmla="*/ 17912 h 75310"/>
                <a:gd name="connsiteX18" fmla="*/ 47675 w 119154"/>
                <a:gd name="connsiteY18" fmla="*/ 15864 h 75310"/>
                <a:gd name="connsiteX19" fmla="*/ 51487 w 119154"/>
                <a:gd name="connsiteY19" fmla="*/ 11493 h 75310"/>
                <a:gd name="connsiteX20" fmla="*/ 94072 w 119154"/>
                <a:gd name="connsiteY20" fmla="*/ 328 h 75310"/>
                <a:gd name="connsiteX21" fmla="*/ 103501 w 119154"/>
                <a:gd name="connsiteY21" fmla="*/ 7091 h 75310"/>
                <a:gd name="connsiteX22" fmla="*/ 112031 w 119154"/>
                <a:gd name="connsiteY22" fmla="*/ 3962 h 75310"/>
                <a:gd name="connsiteX23" fmla="*/ 118372 w 119154"/>
                <a:gd name="connsiteY23" fmla="*/ 10689 h 75310"/>
                <a:gd name="connsiteX24" fmla="*/ 109559 w 119154"/>
                <a:gd name="connsiteY24" fmla="*/ 19856 h 75310"/>
                <a:gd name="connsiteX25" fmla="*/ 98307 w 119154"/>
                <a:gd name="connsiteY25" fmla="*/ 26979 h 75310"/>
                <a:gd name="connsiteX26" fmla="*/ 98272 w 119154"/>
                <a:gd name="connsiteY26" fmla="*/ 36324 h 75310"/>
                <a:gd name="connsiteX27" fmla="*/ 98488 w 119154"/>
                <a:gd name="connsiteY27" fmla="*/ 40371 h 75310"/>
                <a:gd name="connsiteX28" fmla="*/ 95542 w 119154"/>
                <a:gd name="connsiteY28" fmla="*/ 39619 h 75310"/>
                <a:gd name="connsiteX29" fmla="*/ 81445 w 119154"/>
                <a:gd name="connsiteY29" fmla="*/ 31965 h 75310"/>
                <a:gd name="connsiteX30" fmla="*/ 76821 w 119154"/>
                <a:gd name="connsiteY30" fmla="*/ 38346 h 75310"/>
                <a:gd name="connsiteX31" fmla="*/ 92261 w 119154"/>
                <a:gd name="connsiteY31" fmla="*/ 55110 h 75310"/>
                <a:gd name="connsiteX32" fmla="*/ 95860 w 119154"/>
                <a:gd name="connsiteY32" fmla="*/ 66720 h 75310"/>
                <a:gd name="connsiteX33" fmla="*/ 85872 w 119154"/>
                <a:gd name="connsiteY33" fmla="*/ 72770 h 75310"/>
                <a:gd name="connsiteX34" fmla="*/ 74324 w 119154"/>
                <a:gd name="connsiteY34" fmla="*/ 75299 h 75310"/>
                <a:gd name="connsiteX35" fmla="*/ 72404 w 119154"/>
                <a:gd name="connsiteY35" fmla="*/ 71733 h 75310"/>
                <a:gd name="connsiteX36" fmla="*/ 61164 w 119154"/>
                <a:gd name="connsiteY36" fmla="*/ 72227 h 75310"/>
                <a:gd name="connsiteX37" fmla="*/ 58891 w 119154"/>
                <a:gd name="connsiteY37" fmla="*/ 66483 h 75310"/>
                <a:gd name="connsiteX38" fmla="*/ 55284 w 119154"/>
                <a:gd name="connsiteY38" fmla="*/ 70542 h 75310"/>
                <a:gd name="connsiteX39" fmla="*/ 50582 w 119154"/>
                <a:gd name="connsiteY39" fmla="*/ 66952 h 75310"/>
                <a:gd name="connsiteX40" fmla="*/ 47405 w 119154"/>
                <a:gd name="connsiteY40" fmla="*/ 69964 h 75310"/>
                <a:gd name="connsiteX41" fmla="*/ 38942 w 119154"/>
                <a:gd name="connsiteY41" fmla="*/ 68810 h 75310"/>
                <a:gd name="connsiteX42" fmla="*/ 37584 w 119154"/>
                <a:gd name="connsiteY42" fmla="*/ 73775 h 75310"/>
                <a:gd name="connsiteX43" fmla="*/ 32972 w 119154"/>
                <a:gd name="connsiteY43" fmla="*/ 73629 h 75310"/>
                <a:gd name="connsiteX44" fmla="*/ 30175 w 119154"/>
                <a:gd name="connsiteY44" fmla="*/ 70822 h 75310"/>
                <a:gd name="connsiteX0" fmla="*/ 30175 w 119154"/>
                <a:gd name="connsiteY0" fmla="*/ 70822 h 75310"/>
                <a:gd name="connsiteX1" fmla="*/ 23125 w 119154"/>
                <a:gd name="connsiteY1" fmla="*/ 69635 h 75310"/>
                <a:gd name="connsiteX2" fmla="*/ 20557 w 119154"/>
                <a:gd name="connsiteY2" fmla="*/ 66996 h 75310"/>
                <a:gd name="connsiteX3" fmla="*/ 19400 w 119154"/>
                <a:gd name="connsiteY3" fmla="*/ 62614 h 75310"/>
                <a:gd name="connsiteX4" fmla="*/ 11302 w 119154"/>
                <a:gd name="connsiteY4" fmla="*/ 58602 h 75310"/>
                <a:gd name="connsiteX5" fmla="*/ 3791 w 119154"/>
                <a:gd name="connsiteY5" fmla="*/ 53986 h 75310"/>
                <a:gd name="connsiteX6" fmla="*/ 4413 w 119154"/>
                <a:gd name="connsiteY6" fmla="*/ 48726 h 75310"/>
                <a:gd name="connsiteX7" fmla="*/ 63 w 119154"/>
                <a:gd name="connsiteY7" fmla="*/ 35637 h 75310"/>
                <a:gd name="connsiteX8" fmla="*/ 8244 w 119154"/>
                <a:gd name="connsiteY8" fmla="*/ 35035 h 75310"/>
                <a:gd name="connsiteX9" fmla="*/ 10998 w 119154"/>
                <a:gd name="connsiteY9" fmla="*/ 34263 h 75310"/>
                <a:gd name="connsiteX10" fmla="*/ 13705 w 119154"/>
                <a:gd name="connsiteY10" fmla="*/ 26926 h 75310"/>
                <a:gd name="connsiteX11" fmla="*/ 19967 w 119154"/>
                <a:gd name="connsiteY11" fmla="*/ 29525 h 75310"/>
                <a:gd name="connsiteX12" fmla="*/ 25527 w 119154"/>
                <a:gd name="connsiteY12" fmla="*/ 26193 h 75310"/>
                <a:gd name="connsiteX13" fmla="*/ 28347 w 119154"/>
                <a:gd name="connsiteY13" fmla="*/ 26727 h 75310"/>
                <a:gd name="connsiteX14" fmla="*/ 29983 w 119154"/>
                <a:gd name="connsiteY14" fmla="*/ 23487 h 75310"/>
                <a:gd name="connsiteX15" fmla="*/ 33694 w 119154"/>
                <a:gd name="connsiteY15" fmla="*/ 23656 h 75310"/>
                <a:gd name="connsiteX16" fmla="*/ 37915 w 119154"/>
                <a:gd name="connsiteY16" fmla="*/ 20481 h 75310"/>
                <a:gd name="connsiteX17" fmla="*/ 44934 w 119154"/>
                <a:gd name="connsiteY17" fmla="*/ 17912 h 75310"/>
                <a:gd name="connsiteX18" fmla="*/ 47675 w 119154"/>
                <a:gd name="connsiteY18" fmla="*/ 15864 h 75310"/>
                <a:gd name="connsiteX19" fmla="*/ 51487 w 119154"/>
                <a:gd name="connsiteY19" fmla="*/ 11493 h 75310"/>
                <a:gd name="connsiteX20" fmla="*/ 94072 w 119154"/>
                <a:gd name="connsiteY20" fmla="*/ 328 h 75310"/>
                <a:gd name="connsiteX21" fmla="*/ 106116 w 119154"/>
                <a:gd name="connsiteY21" fmla="*/ 7123 h 75310"/>
                <a:gd name="connsiteX22" fmla="*/ 112031 w 119154"/>
                <a:gd name="connsiteY22" fmla="*/ 3962 h 75310"/>
                <a:gd name="connsiteX23" fmla="*/ 118372 w 119154"/>
                <a:gd name="connsiteY23" fmla="*/ 10689 h 75310"/>
                <a:gd name="connsiteX24" fmla="*/ 109559 w 119154"/>
                <a:gd name="connsiteY24" fmla="*/ 19856 h 75310"/>
                <a:gd name="connsiteX25" fmla="*/ 98307 w 119154"/>
                <a:gd name="connsiteY25" fmla="*/ 26979 h 75310"/>
                <a:gd name="connsiteX26" fmla="*/ 98272 w 119154"/>
                <a:gd name="connsiteY26" fmla="*/ 36324 h 75310"/>
                <a:gd name="connsiteX27" fmla="*/ 98488 w 119154"/>
                <a:gd name="connsiteY27" fmla="*/ 40371 h 75310"/>
                <a:gd name="connsiteX28" fmla="*/ 95542 w 119154"/>
                <a:gd name="connsiteY28" fmla="*/ 39619 h 75310"/>
                <a:gd name="connsiteX29" fmla="*/ 81445 w 119154"/>
                <a:gd name="connsiteY29" fmla="*/ 31965 h 75310"/>
                <a:gd name="connsiteX30" fmla="*/ 76821 w 119154"/>
                <a:gd name="connsiteY30" fmla="*/ 38346 h 75310"/>
                <a:gd name="connsiteX31" fmla="*/ 92261 w 119154"/>
                <a:gd name="connsiteY31" fmla="*/ 55110 h 75310"/>
                <a:gd name="connsiteX32" fmla="*/ 95860 w 119154"/>
                <a:gd name="connsiteY32" fmla="*/ 66720 h 75310"/>
                <a:gd name="connsiteX33" fmla="*/ 85872 w 119154"/>
                <a:gd name="connsiteY33" fmla="*/ 72770 h 75310"/>
                <a:gd name="connsiteX34" fmla="*/ 74324 w 119154"/>
                <a:gd name="connsiteY34" fmla="*/ 75299 h 75310"/>
                <a:gd name="connsiteX35" fmla="*/ 72404 w 119154"/>
                <a:gd name="connsiteY35" fmla="*/ 71733 h 75310"/>
                <a:gd name="connsiteX36" fmla="*/ 61164 w 119154"/>
                <a:gd name="connsiteY36" fmla="*/ 72227 h 75310"/>
                <a:gd name="connsiteX37" fmla="*/ 58891 w 119154"/>
                <a:gd name="connsiteY37" fmla="*/ 66483 h 75310"/>
                <a:gd name="connsiteX38" fmla="*/ 55284 w 119154"/>
                <a:gd name="connsiteY38" fmla="*/ 70542 h 75310"/>
                <a:gd name="connsiteX39" fmla="*/ 50582 w 119154"/>
                <a:gd name="connsiteY39" fmla="*/ 66952 h 75310"/>
                <a:gd name="connsiteX40" fmla="*/ 47405 w 119154"/>
                <a:gd name="connsiteY40" fmla="*/ 69964 h 75310"/>
                <a:gd name="connsiteX41" fmla="*/ 38942 w 119154"/>
                <a:gd name="connsiteY41" fmla="*/ 68810 h 75310"/>
                <a:gd name="connsiteX42" fmla="*/ 37584 w 119154"/>
                <a:gd name="connsiteY42" fmla="*/ 73775 h 75310"/>
                <a:gd name="connsiteX43" fmla="*/ 32972 w 119154"/>
                <a:gd name="connsiteY43" fmla="*/ 73629 h 75310"/>
                <a:gd name="connsiteX44" fmla="*/ 30175 w 119154"/>
                <a:gd name="connsiteY44" fmla="*/ 70822 h 75310"/>
                <a:gd name="connsiteX0" fmla="*/ 30175 w 120949"/>
                <a:gd name="connsiteY0" fmla="*/ 70822 h 75310"/>
                <a:gd name="connsiteX1" fmla="*/ 23125 w 120949"/>
                <a:gd name="connsiteY1" fmla="*/ 69635 h 75310"/>
                <a:gd name="connsiteX2" fmla="*/ 20557 w 120949"/>
                <a:gd name="connsiteY2" fmla="*/ 66996 h 75310"/>
                <a:gd name="connsiteX3" fmla="*/ 19400 w 120949"/>
                <a:gd name="connsiteY3" fmla="*/ 62614 h 75310"/>
                <a:gd name="connsiteX4" fmla="*/ 11302 w 120949"/>
                <a:gd name="connsiteY4" fmla="*/ 58602 h 75310"/>
                <a:gd name="connsiteX5" fmla="*/ 3791 w 120949"/>
                <a:gd name="connsiteY5" fmla="*/ 53986 h 75310"/>
                <a:gd name="connsiteX6" fmla="*/ 4413 w 120949"/>
                <a:gd name="connsiteY6" fmla="*/ 48726 h 75310"/>
                <a:gd name="connsiteX7" fmla="*/ 63 w 120949"/>
                <a:gd name="connsiteY7" fmla="*/ 35637 h 75310"/>
                <a:gd name="connsiteX8" fmla="*/ 8244 w 120949"/>
                <a:gd name="connsiteY8" fmla="*/ 35035 h 75310"/>
                <a:gd name="connsiteX9" fmla="*/ 10998 w 120949"/>
                <a:gd name="connsiteY9" fmla="*/ 34263 h 75310"/>
                <a:gd name="connsiteX10" fmla="*/ 13705 w 120949"/>
                <a:gd name="connsiteY10" fmla="*/ 26926 h 75310"/>
                <a:gd name="connsiteX11" fmla="*/ 19967 w 120949"/>
                <a:gd name="connsiteY11" fmla="*/ 29525 h 75310"/>
                <a:gd name="connsiteX12" fmla="*/ 25527 w 120949"/>
                <a:gd name="connsiteY12" fmla="*/ 26193 h 75310"/>
                <a:gd name="connsiteX13" fmla="*/ 28347 w 120949"/>
                <a:gd name="connsiteY13" fmla="*/ 26727 h 75310"/>
                <a:gd name="connsiteX14" fmla="*/ 29983 w 120949"/>
                <a:gd name="connsiteY14" fmla="*/ 23487 h 75310"/>
                <a:gd name="connsiteX15" fmla="*/ 33694 w 120949"/>
                <a:gd name="connsiteY15" fmla="*/ 23656 h 75310"/>
                <a:gd name="connsiteX16" fmla="*/ 37915 w 120949"/>
                <a:gd name="connsiteY16" fmla="*/ 20481 h 75310"/>
                <a:gd name="connsiteX17" fmla="*/ 44934 w 120949"/>
                <a:gd name="connsiteY17" fmla="*/ 17912 h 75310"/>
                <a:gd name="connsiteX18" fmla="*/ 47675 w 120949"/>
                <a:gd name="connsiteY18" fmla="*/ 15864 h 75310"/>
                <a:gd name="connsiteX19" fmla="*/ 51487 w 120949"/>
                <a:gd name="connsiteY19" fmla="*/ 11493 h 75310"/>
                <a:gd name="connsiteX20" fmla="*/ 94072 w 120949"/>
                <a:gd name="connsiteY20" fmla="*/ 328 h 75310"/>
                <a:gd name="connsiteX21" fmla="*/ 106116 w 120949"/>
                <a:gd name="connsiteY21" fmla="*/ 7123 h 75310"/>
                <a:gd name="connsiteX22" fmla="*/ 115656 w 120949"/>
                <a:gd name="connsiteY22" fmla="*/ 8981 h 75310"/>
                <a:gd name="connsiteX23" fmla="*/ 118372 w 120949"/>
                <a:gd name="connsiteY23" fmla="*/ 10689 h 75310"/>
                <a:gd name="connsiteX24" fmla="*/ 109559 w 120949"/>
                <a:gd name="connsiteY24" fmla="*/ 19856 h 75310"/>
                <a:gd name="connsiteX25" fmla="*/ 98307 w 120949"/>
                <a:gd name="connsiteY25" fmla="*/ 26979 h 75310"/>
                <a:gd name="connsiteX26" fmla="*/ 98272 w 120949"/>
                <a:gd name="connsiteY26" fmla="*/ 36324 h 75310"/>
                <a:gd name="connsiteX27" fmla="*/ 98488 w 120949"/>
                <a:gd name="connsiteY27" fmla="*/ 40371 h 75310"/>
                <a:gd name="connsiteX28" fmla="*/ 95542 w 120949"/>
                <a:gd name="connsiteY28" fmla="*/ 39619 h 75310"/>
                <a:gd name="connsiteX29" fmla="*/ 81445 w 120949"/>
                <a:gd name="connsiteY29" fmla="*/ 31965 h 75310"/>
                <a:gd name="connsiteX30" fmla="*/ 76821 w 120949"/>
                <a:gd name="connsiteY30" fmla="*/ 38346 h 75310"/>
                <a:gd name="connsiteX31" fmla="*/ 92261 w 120949"/>
                <a:gd name="connsiteY31" fmla="*/ 55110 h 75310"/>
                <a:gd name="connsiteX32" fmla="*/ 95860 w 120949"/>
                <a:gd name="connsiteY32" fmla="*/ 66720 h 75310"/>
                <a:gd name="connsiteX33" fmla="*/ 85872 w 120949"/>
                <a:gd name="connsiteY33" fmla="*/ 72770 h 75310"/>
                <a:gd name="connsiteX34" fmla="*/ 74324 w 120949"/>
                <a:gd name="connsiteY34" fmla="*/ 75299 h 75310"/>
                <a:gd name="connsiteX35" fmla="*/ 72404 w 120949"/>
                <a:gd name="connsiteY35" fmla="*/ 71733 h 75310"/>
                <a:gd name="connsiteX36" fmla="*/ 61164 w 120949"/>
                <a:gd name="connsiteY36" fmla="*/ 72227 h 75310"/>
                <a:gd name="connsiteX37" fmla="*/ 58891 w 120949"/>
                <a:gd name="connsiteY37" fmla="*/ 66483 h 75310"/>
                <a:gd name="connsiteX38" fmla="*/ 55284 w 120949"/>
                <a:gd name="connsiteY38" fmla="*/ 70542 h 75310"/>
                <a:gd name="connsiteX39" fmla="*/ 50582 w 120949"/>
                <a:gd name="connsiteY39" fmla="*/ 66952 h 75310"/>
                <a:gd name="connsiteX40" fmla="*/ 47405 w 120949"/>
                <a:gd name="connsiteY40" fmla="*/ 69964 h 75310"/>
                <a:gd name="connsiteX41" fmla="*/ 38942 w 120949"/>
                <a:gd name="connsiteY41" fmla="*/ 68810 h 75310"/>
                <a:gd name="connsiteX42" fmla="*/ 37584 w 120949"/>
                <a:gd name="connsiteY42" fmla="*/ 73775 h 75310"/>
                <a:gd name="connsiteX43" fmla="*/ 32972 w 120949"/>
                <a:gd name="connsiteY43" fmla="*/ 73629 h 75310"/>
                <a:gd name="connsiteX44" fmla="*/ 30175 w 120949"/>
                <a:gd name="connsiteY44" fmla="*/ 70822 h 75310"/>
                <a:gd name="connsiteX0" fmla="*/ 30175 w 118410"/>
                <a:gd name="connsiteY0" fmla="*/ 70822 h 75310"/>
                <a:gd name="connsiteX1" fmla="*/ 23125 w 118410"/>
                <a:gd name="connsiteY1" fmla="*/ 69635 h 75310"/>
                <a:gd name="connsiteX2" fmla="*/ 20557 w 118410"/>
                <a:gd name="connsiteY2" fmla="*/ 66996 h 75310"/>
                <a:gd name="connsiteX3" fmla="*/ 19400 w 118410"/>
                <a:gd name="connsiteY3" fmla="*/ 62614 h 75310"/>
                <a:gd name="connsiteX4" fmla="*/ 11302 w 118410"/>
                <a:gd name="connsiteY4" fmla="*/ 58602 h 75310"/>
                <a:gd name="connsiteX5" fmla="*/ 3791 w 118410"/>
                <a:gd name="connsiteY5" fmla="*/ 53986 h 75310"/>
                <a:gd name="connsiteX6" fmla="*/ 4413 w 118410"/>
                <a:gd name="connsiteY6" fmla="*/ 48726 h 75310"/>
                <a:gd name="connsiteX7" fmla="*/ 63 w 118410"/>
                <a:gd name="connsiteY7" fmla="*/ 35637 h 75310"/>
                <a:gd name="connsiteX8" fmla="*/ 8244 w 118410"/>
                <a:gd name="connsiteY8" fmla="*/ 35035 h 75310"/>
                <a:gd name="connsiteX9" fmla="*/ 10998 w 118410"/>
                <a:gd name="connsiteY9" fmla="*/ 34263 h 75310"/>
                <a:gd name="connsiteX10" fmla="*/ 13705 w 118410"/>
                <a:gd name="connsiteY10" fmla="*/ 26926 h 75310"/>
                <a:gd name="connsiteX11" fmla="*/ 19967 w 118410"/>
                <a:gd name="connsiteY11" fmla="*/ 29525 h 75310"/>
                <a:gd name="connsiteX12" fmla="*/ 25527 w 118410"/>
                <a:gd name="connsiteY12" fmla="*/ 26193 h 75310"/>
                <a:gd name="connsiteX13" fmla="*/ 28347 w 118410"/>
                <a:gd name="connsiteY13" fmla="*/ 26727 h 75310"/>
                <a:gd name="connsiteX14" fmla="*/ 29983 w 118410"/>
                <a:gd name="connsiteY14" fmla="*/ 23487 h 75310"/>
                <a:gd name="connsiteX15" fmla="*/ 33694 w 118410"/>
                <a:gd name="connsiteY15" fmla="*/ 23656 h 75310"/>
                <a:gd name="connsiteX16" fmla="*/ 37915 w 118410"/>
                <a:gd name="connsiteY16" fmla="*/ 20481 h 75310"/>
                <a:gd name="connsiteX17" fmla="*/ 44934 w 118410"/>
                <a:gd name="connsiteY17" fmla="*/ 17912 h 75310"/>
                <a:gd name="connsiteX18" fmla="*/ 47675 w 118410"/>
                <a:gd name="connsiteY18" fmla="*/ 15864 h 75310"/>
                <a:gd name="connsiteX19" fmla="*/ 51487 w 118410"/>
                <a:gd name="connsiteY19" fmla="*/ 11493 h 75310"/>
                <a:gd name="connsiteX20" fmla="*/ 94072 w 118410"/>
                <a:gd name="connsiteY20" fmla="*/ 328 h 75310"/>
                <a:gd name="connsiteX21" fmla="*/ 106116 w 118410"/>
                <a:gd name="connsiteY21" fmla="*/ 7123 h 75310"/>
                <a:gd name="connsiteX22" fmla="*/ 118372 w 118410"/>
                <a:gd name="connsiteY22" fmla="*/ 10689 h 75310"/>
                <a:gd name="connsiteX23" fmla="*/ 109559 w 118410"/>
                <a:gd name="connsiteY23" fmla="*/ 19856 h 75310"/>
                <a:gd name="connsiteX24" fmla="*/ 98307 w 118410"/>
                <a:gd name="connsiteY24" fmla="*/ 26979 h 75310"/>
                <a:gd name="connsiteX25" fmla="*/ 98272 w 118410"/>
                <a:gd name="connsiteY25" fmla="*/ 36324 h 75310"/>
                <a:gd name="connsiteX26" fmla="*/ 98488 w 118410"/>
                <a:gd name="connsiteY26" fmla="*/ 40371 h 75310"/>
                <a:gd name="connsiteX27" fmla="*/ 95542 w 118410"/>
                <a:gd name="connsiteY27" fmla="*/ 39619 h 75310"/>
                <a:gd name="connsiteX28" fmla="*/ 81445 w 118410"/>
                <a:gd name="connsiteY28" fmla="*/ 31965 h 75310"/>
                <a:gd name="connsiteX29" fmla="*/ 76821 w 118410"/>
                <a:gd name="connsiteY29" fmla="*/ 38346 h 75310"/>
                <a:gd name="connsiteX30" fmla="*/ 92261 w 118410"/>
                <a:gd name="connsiteY30" fmla="*/ 55110 h 75310"/>
                <a:gd name="connsiteX31" fmla="*/ 95860 w 118410"/>
                <a:gd name="connsiteY31" fmla="*/ 66720 h 75310"/>
                <a:gd name="connsiteX32" fmla="*/ 85872 w 118410"/>
                <a:gd name="connsiteY32" fmla="*/ 72770 h 75310"/>
                <a:gd name="connsiteX33" fmla="*/ 74324 w 118410"/>
                <a:gd name="connsiteY33" fmla="*/ 75299 h 75310"/>
                <a:gd name="connsiteX34" fmla="*/ 72404 w 118410"/>
                <a:gd name="connsiteY34" fmla="*/ 71733 h 75310"/>
                <a:gd name="connsiteX35" fmla="*/ 61164 w 118410"/>
                <a:gd name="connsiteY35" fmla="*/ 72227 h 75310"/>
                <a:gd name="connsiteX36" fmla="*/ 58891 w 118410"/>
                <a:gd name="connsiteY36" fmla="*/ 66483 h 75310"/>
                <a:gd name="connsiteX37" fmla="*/ 55284 w 118410"/>
                <a:gd name="connsiteY37" fmla="*/ 70542 h 75310"/>
                <a:gd name="connsiteX38" fmla="*/ 50582 w 118410"/>
                <a:gd name="connsiteY38" fmla="*/ 66952 h 75310"/>
                <a:gd name="connsiteX39" fmla="*/ 47405 w 118410"/>
                <a:gd name="connsiteY39" fmla="*/ 69964 h 75310"/>
                <a:gd name="connsiteX40" fmla="*/ 38942 w 118410"/>
                <a:gd name="connsiteY40" fmla="*/ 68810 h 75310"/>
                <a:gd name="connsiteX41" fmla="*/ 37584 w 118410"/>
                <a:gd name="connsiteY41" fmla="*/ 73775 h 75310"/>
                <a:gd name="connsiteX42" fmla="*/ 32972 w 118410"/>
                <a:gd name="connsiteY42" fmla="*/ 73629 h 75310"/>
                <a:gd name="connsiteX43" fmla="*/ 30175 w 118410"/>
                <a:gd name="connsiteY43" fmla="*/ 70822 h 75310"/>
                <a:gd name="connsiteX0" fmla="*/ 30175 w 118398"/>
                <a:gd name="connsiteY0" fmla="*/ 70822 h 75310"/>
                <a:gd name="connsiteX1" fmla="*/ 23125 w 118398"/>
                <a:gd name="connsiteY1" fmla="*/ 69635 h 75310"/>
                <a:gd name="connsiteX2" fmla="*/ 20557 w 118398"/>
                <a:gd name="connsiteY2" fmla="*/ 66996 h 75310"/>
                <a:gd name="connsiteX3" fmla="*/ 19400 w 118398"/>
                <a:gd name="connsiteY3" fmla="*/ 62614 h 75310"/>
                <a:gd name="connsiteX4" fmla="*/ 11302 w 118398"/>
                <a:gd name="connsiteY4" fmla="*/ 58602 h 75310"/>
                <a:gd name="connsiteX5" fmla="*/ 3791 w 118398"/>
                <a:gd name="connsiteY5" fmla="*/ 53986 h 75310"/>
                <a:gd name="connsiteX6" fmla="*/ 4413 w 118398"/>
                <a:gd name="connsiteY6" fmla="*/ 48726 h 75310"/>
                <a:gd name="connsiteX7" fmla="*/ 63 w 118398"/>
                <a:gd name="connsiteY7" fmla="*/ 35637 h 75310"/>
                <a:gd name="connsiteX8" fmla="*/ 8244 w 118398"/>
                <a:gd name="connsiteY8" fmla="*/ 35035 h 75310"/>
                <a:gd name="connsiteX9" fmla="*/ 10998 w 118398"/>
                <a:gd name="connsiteY9" fmla="*/ 34263 h 75310"/>
                <a:gd name="connsiteX10" fmla="*/ 13705 w 118398"/>
                <a:gd name="connsiteY10" fmla="*/ 26926 h 75310"/>
                <a:gd name="connsiteX11" fmla="*/ 19967 w 118398"/>
                <a:gd name="connsiteY11" fmla="*/ 29525 h 75310"/>
                <a:gd name="connsiteX12" fmla="*/ 25527 w 118398"/>
                <a:gd name="connsiteY12" fmla="*/ 26193 h 75310"/>
                <a:gd name="connsiteX13" fmla="*/ 28347 w 118398"/>
                <a:gd name="connsiteY13" fmla="*/ 26727 h 75310"/>
                <a:gd name="connsiteX14" fmla="*/ 29983 w 118398"/>
                <a:gd name="connsiteY14" fmla="*/ 23487 h 75310"/>
                <a:gd name="connsiteX15" fmla="*/ 33694 w 118398"/>
                <a:gd name="connsiteY15" fmla="*/ 23656 h 75310"/>
                <a:gd name="connsiteX16" fmla="*/ 37915 w 118398"/>
                <a:gd name="connsiteY16" fmla="*/ 20481 h 75310"/>
                <a:gd name="connsiteX17" fmla="*/ 44934 w 118398"/>
                <a:gd name="connsiteY17" fmla="*/ 17912 h 75310"/>
                <a:gd name="connsiteX18" fmla="*/ 47675 w 118398"/>
                <a:gd name="connsiteY18" fmla="*/ 15864 h 75310"/>
                <a:gd name="connsiteX19" fmla="*/ 51487 w 118398"/>
                <a:gd name="connsiteY19" fmla="*/ 11493 h 75310"/>
                <a:gd name="connsiteX20" fmla="*/ 94072 w 118398"/>
                <a:gd name="connsiteY20" fmla="*/ 328 h 75310"/>
                <a:gd name="connsiteX21" fmla="*/ 106116 w 118398"/>
                <a:gd name="connsiteY21" fmla="*/ 7123 h 75310"/>
                <a:gd name="connsiteX22" fmla="*/ 112892 w 118398"/>
                <a:gd name="connsiteY22" fmla="*/ 3691 h 75310"/>
                <a:gd name="connsiteX23" fmla="*/ 118372 w 118398"/>
                <a:gd name="connsiteY23" fmla="*/ 10689 h 75310"/>
                <a:gd name="connsiteX24" fmla="*/ 109559 w 118398"/>
                <a:gd name="connsiteY24" fmla="*/ 19856 h 75310"/>
                <a:gd name="connsiteX25" fmla="*/ 98307 w 118398"/>
                <a:gd name="connsiteY25" fmla="*/ 26979 h 75310"/>
                <a:gd name="connsiteX26" fmla="*/ 98272 w 118398"/>
                <a:gd name="connsiteY26" fmla="*/ 36324 h 75310"/>
                <a:gd name="connsiteX27" fmla="*/ 98488 w 118398"/>
                <a:gd name="connsiteY27" fmla="*/ 40371 h 75310"/>
                <a:gd name="connsiteX28" fmla="*/ 95542 w 118398"/>
                <a:gd name="connsiteY28" fmla="*/ 39619 h 75310"/>
                <a:gd name="connsiteX29" fmla="*/ 81445 w 118398"/>
                <a:gd name="connsiteY29" fmla="*/ 31965 h 75310"/>
                <a:gd name="connsiteX30" fmla="*/ 76821 w 118398"/>
                <a:gd name="connsiteY30" fmla="*/ 38346 h 75310"/>
                <a:gd name="connsiteX31" fmla="*/ 92261 w 118398"/>
                <a:gd name="connsiteY31" fmla="*/ 55110 h 75310"/>
                <a:gd name="connsiteX32" fmla="*/ 95860 w 118398"/>
                <a:gd name="connsiteY32" fmla="*/ 66720 h 75310"/>
                <a:gd name="connsiteX33" fmla="*/ 85872 w 118398"/>
                <a:gd name="connsiteY33" fmla="*/ 72770 h 75310"/>
                <a:gd name="connsiteX34" fmla="*/ 74324 w 118398"/>
                <a:gd name="connsiteY34" fmla="*/ 75299 h 75310"/>
                <a:gd name="connsiteX35" fmla="*/ 72404 w 118398"/>
                <a:gd name="connsiteY35" fmla="*/ 71733 h 75310"/>
                <a:gd name="connsiteX36" fmla="*/ 61164 w 118398"/>
                <a:gd name="connsiteY36" fmla="*/ 72227 h 75310"/>
                <a:gd name="connsiteX37" fmla="*/ 58891 w 118398"/>
                <a:gd name="connsiteY37" fmla="*/ 66483 h 75310"/>
                <a:gd name="connsiteX38" fmla="*/ 55284 w 118398"/>
                <a:gd name="connsiteY38" fmla="*/ 70542 h 75310"/>
                <a:gd name="connsiteX39" fmla="*/ 50582 w 118398"/>
                <a:gd name="connsiteY39" fmla="*/ 66952 h 75310"/>
                <a:gd name="connsiteX40" fmla="*/ 47405 w 118398"/>
                <a:gd name="connsiteY40" fmla="*/ 69964 h 75310"/>
                <a:gd name="connsiteX41" fmla="*/ 38942 w 118398"/>
                <a:gd name="connsiteY41" fmla="*/ 68810 h 75310"/>
                <a:gd name="connsiteX42" fmla="*/ 37584 w 118398"/>
                <a:gd name="connsiteY42" fmla="*/ 73775 h 75310"/>
                <a:gd name="connsiteX43" fmla="*/ 32972 w 118398"/>
                <a:gd name="connsiteY43" fmla="*/ 73629 h 75310"/>
                <a:gd name="connsiteX44" fmla="*/ 30175 w 118398"/>
                <a:gd name="connsiteY44" fmla="*/ 70822 h 75310"/>
                <a:gd name="connsiteX0" fmla="*/ 30175 w 118398"/>
                <a:gd name="connsiteY0" fmla="*/ 75064 h 79552"/>
                <a:gd name="connsiteX1" fmla="*/ 23125 w 118398"/>
                <a:gd name="connsiteY1" fmla="*/ 73877 h 79552"/>
                <a:gd name="connsiteX2" fmla="*/ 20557 w 118398"/>
                <a:gd name="connsiteY2" fmla="*/ 71238 h 79552"/>
                <a:gd name="connsiteX3" fmla="*/ 19400 w 118398"/>
                <a:gd name="connsiteY3" fmla="*/ 66856 h 79552"/>
                <a:gd name="connsiteX4" fmla="*/ 11302 w 118398"/>
                <a:gd name="connsiteY4" fmla="*/ 62844 h 79552"/>
                <a:gd name="connsiteX5" fmla="*/ 3791 w 118398"/>
                <a:gd name="connsiteY5" fmla="*/ 58228 h 79552"/>
                <a:gd name="connsiteX6" fmla="*/ 4413 w 118398"/>
                <a:gd name="connsiteY6" fmla="*/ 52968 h 79552"/>
                <a:gd name="connsiteX7" fmla="*/ 63 w 118398"/>
                <a:gd name="connsiteY7" fmla="*/ 39879 h 79552"/>
                <a:gd name="connsiteX8" fmla="*/ 8244 w 118398"/>
                <a:gd name="connsiteY8" fmla="*/ 39277 h 79552"/>
                <a:gd name="connsiteX9" fmla="*/ 10998 w 118398"/>
                <a:gd name="connsiteY9" fmla="*/ 38505 h 79552"/>
                <a:gd name="connsiteX10" fmla="*/ 13705 w 118398"/>
                <a:gd name="connsiteY10" fmla="*/ 31168 h 79552"/>
                <a:gd name="connsiteX11" fmla="*/ 19967 w 118398"/>
                <a:gd name="connsiteY11" fmla="*/ 33767 h 79552"/>
                <a:gd name="connsiteX12" fmla="*/ 25527 w 118398"/>
                <a:gd name="connsiteY12" fmla="*/ 30435 h 79552"/>
                <a:gd name="connsiteX13" fmla="*/ 28347 w 118398"/>
                <a:gd name="connsiteY13" fmla="*/ 30969 h 79552"/>
                <a:gd name="connsiteX14" fmla="*/ 29983 w 118398"/>
                <a:gd name="connsiteY14" fmla="*/ 27729 h 79552"/>
                <a:gd name="connsiteX15" fmla="*/ 33694 w 118398"/>
                <a:gd name="connsiteY15" fmla="*/ 27898 h 79552"/>
                <a:gd name="connsiteX16" fmla="*/ 37915 w 118398"/>
                <a:gd name="connsiteY16" fmla="*/ 24723 h 79552"/>
                <a:gd name="connsiteX17" fmla="*/ 44934 w 118398"/>
                <a:gd name="connsiteY17" fmla="*/ 22154 h 79552"/>
                <a:gd name="connsiteX18" fmla="*/ 47675 w 118398"/>
                <a:gd name="connsiteY18" fmla="*/ 20106 h 79552"/>
                <a:gd name="connsiteX19" fmla="*/ 51487 w 118398"/>
                <a:gd name="connsiteY19" fmla="*/ 15735 h 79552"/>
                <a:gd name="connsiteX20" fmla="*/ 75060 w 118398"/>
                <a:gd name="connsiteY20" fmla="*/ 365 h 79552"/>
                <a:gd name="connsiteX21" fmla="*/ 94072 w 118398"/>
                <a:gd name="connsiteY21" fmla="*/ 4570 h 79552"/>
                <a:gd name="connsiteX22" fmla="*/ 106116 w 118398"/>
                <a:gd name="connsiteY22" fmla="*/ 11365 h 79552"/>
                <a:gd name="connsiteX23" fmla="*/ 112892 w 118398"/>
                <a:gd name="connsiteY23" fmla="*/ 7933 h 79552"/>
                <a:gd name="connsiteX24" fmla="*/ 118372 w 118398"/>
                <a:gd name="connsiteY24" fmla="*/ 14931 h 79552"/>
                <a:gd name="connsiteX25" fmla="*/ 109559 w 118398"/>
                <a:gd name="connsiteY25" fmla="*/ 24098 h 79552"/>
                <a:gd name="connsiteX26" fmla="*/ 98307 w 118398"/>
                <a:gd name="connsiteY26" fmla="*/ 31221 h 79552"/>
                <a:gd name="connsiteX27" fmla="*/ 98272 w 118398"/>
                <a:gd name="connsiteY27" fmla="*/ 40566 h 79552"/>
                <a:gd name="connsiteX28" fmla="*/ 98488 w 118398"/>
                <a:gd name="connsiteY28" fmla="*/ 44613 h 79552"/>
                <a:gd name="connsiteX29" fmla="*/ 95542 w 118398"/>
                <a:gd name="connsiteY29" fmla="*/ 43861 h 79552"/>
                <a:gd name="connsiteX30" fmla="*/ 81445 w 118398"/>
                <a:gd name="connsiteY30" fmla="*/ 36207 h 79552"/>
                <a:gd name="connsiteX31" fmla="*/ 76821 w 118398"/>
                <a:gd name="connsiteY31" fmla="*/ 42588 h 79552"/>
                <a:gd name="connsiteX32" fmla="*/ 92261 w 118398"/>
                <a:gd name="connsiteY32" fmla="*/ 59352 h 79552"/>
                <a:gd name="connsiteX33" fmla="*/ 95860 w 118398"/>
                <a:gd name="connsiteY33" fmla="*/ 70962 h 79552"/>
                <a:gd name="connsiteX34" fmla="*/ 85872 w 118398"/>
                <a:gd name="connsiteY34" fmla="*/ 77012 h 79552"/>
                <a:gd name="connsiteX35" fmla="*/ 74324 w 118398"/>
                <a:gd name="connsiteY35" fmla="*/ 79541 h 79552"/>
                <a:gd name="connsiteX36" fmla="*/ 72404 w 118398"/>
                <a:gd name="connsiteY36" fmla="*/ 75975 h 79552"/>
                <a:gd name="connsiteX37" fmla="*/ 61164 w 118398"/>
                <a:gd name="connsiteY37" fmla="*/ 76469 h 79552"/>
                <a:gd name="connsiteX38" fmla="*/ 58891 w 118398"/>
                <a:gd name="connsiteY38" fmla="*/ 70725 h 79552"/>
                <a:gd name="connsiteX39" fmla="*/ 55284 w 118398"/>
                <a:gd name="connsiteY39" fmla="*/ 74784 h 79552"/>
                <a:gd name="connsiteX40" fmla="*/ 50582 w 118398"/>
                <a:gd name="connsiteY40" fmla="*/ 71194 h 79552"/>
                <a:gd name="connsiteX41" fmla="*/ 47405 w 118398"/>
                <a:gd name="connsiteY41" fmla="*/ 74206 h 79552"/>
                <a:gd name="connsiteX42" fmla="*/ 38942 w 118398"/>
                <a:gd name="connsiteY42" fmla="*/ 73052 h 79552"/>
                <a:gd name="connsiteX43" fmla="*/ 37584 w 118398"/>
                <a:gd name="connsiteY43" fmla="*/ 78017 h 79552"/>
                <a:gd name="connsiteX44" fmla="*/ 32972 w 118398"/>
                <a:gd name="connsiteY44" fmla="*/ 77871 h 79552"/>
                <a:gd name="connsiteX45" fmla="*/ 30175 w 118398"/>
                <a:gd name="connsiteY45" fmla="*/ 75064 h 79552"/>
                <a:gd name="connsiteX0" fmla="*/ 30175 w 118398"/>
                <a:gd name="connsiteY0" fmla="*/ 78926 h 83414"/>
                <a:gd name="connsiteX1" fmla="*/ 23125 w 118398"/>
                <a:gd name="connsiteY1" fmla="*/ 77739 h 83414"/>
                <a:gd name="connsiteX2" fmla="*/ 20557 w 118398"/>
                <a:gd name="connsiteY2" fmla="*/ 75100 h 83414"/>
                <a:gd name="connsiteX3" fmla="*/ 19400 w 118398"/>
                <a:gd name="connsiteY3" fmla="*/ 70718 h 83414"/>
                <a:gd name="connsiteX4" fmla="*/ 11302 w 118398"/>
                <a:gd name="connsiteY4" fmla="*/ 66706 h 83414"/>
                <a:gd name="connsiteX5" fmla="*/ 3791 w 118398"/>
                <a:gd name="connsiteY5" fmla="*/ 62090 h 83414"/>
                <a:gd name="connsiteX6" fmla="*/ 4413 w 118398"/>
                <a:gd name="connsiteY6" fmla="*/ 56830 h 83414"/>
                <a:gd name="connsiteX7" fmla="*/ 63 w 118398"/>
                <a:gd name="connsiteY7" fmla="*/ 43741 h 83414"/>
                <a:gd name="connsiteX8" fmla="*/ 8244 w 118398"/>
                <a:gd name="connsiteY8" fmla="*/ 43139 h 83414"/>
                <a:gd name="connsiteX9" fmla="*/ 10998 w 118398"/>
                <a:gd name="connsiteY9" fmla="*/ 42367 h 83414"/>
                <a:gd name="connsiteX10" fmla="*/ 13705 w 118398"/>
                <a:gd name="connsiteY10" fmla="*/ 35030 h 83414"/>
                <a:gd name="connsiteX11" fmla="*/ 19967 w 118398"/>
                <a:gd name="connsiteY11" fmla="*/ 37629 h 83414"/>
                <a:gd name="connsiteX12" fmla="*/ 25527 w 118398"/>
                <a:gd name="connsiteY12" fmla="*/ 34297 h 83414"/>
                <a:gd name="connsiteX13" fmla="*/ 28347 w 118398"/>
                <a:gd name="connsiteY13" fmla="*/ 34831 h 83414"/>
                <a:gd name="connsiteX14" fmla="*/ 29983 w 118398"/>
                <a:gd name="connsiteY14" fmla="*/ 31591 h 83414"/>
                <a:gd name="connsiteX15" fmla="*/ 33694 w 118398"/>
                <a:gd name="connsiteY15" fmla="*/ 31760 h 83414"/>
                <a:gd name="connsiteX16" fmla="*/ 37915 w 118398"/>
                <a:gd name="connsiteY16" fmla="*/ 28585 h 83414"/>
                <a:gd name="connsiteX17" fmla="*/ 44934 w 118398"/>
                <a:gd name="connsiteY17" fmla="*/ 26016 h 83414"/>
                <a:gd name="connsiteX18" fmla="*/ 47675 w 118398"/>
                <a:gd name="connsiteY18" fmla="*/ 23968 h 83414"/>
                <a:gd name="connsiteX19" fmla="*/ 51487 w 118398"/>
                <a:gd name="connsiteY19" fmla="*/ 19597 h 83414"/>
                <a:gd name="connsiteX20" fmla="*/ 62404 w 118398"/>
                <a:gd name="connsiteY20" fmla="*/ 580 h 83414"/>
                <a:gd name="connsiteX21" fmla="*/ 75060 w 118398"/>
                <a:gd name="connsiteY21" fmla="*/ 4227 h 83414"/>
                <a:gd name="connsiteX22" fmla="*/ 94072 w 118398"/>
                <a:gd name="connsiteY22" fmla="*/ 8432 h 83414"/>
                <a:gd name="connsiteX23" fmla="*/ 106116 w 118398"/>
                <a:gd name="connsiteY23" fmla="*/ 15227 h 83414"/>
                <a:gd name="connsiteX24" fmla="*/ 112892 w 118398"/>
                <a:gd name="connsiteY24" fmla="*/ 11795 h 83414"/>
                <a:gd name="connsiteX25" fmla="*/ 118372 w 118398"/>
                <a:gd name="connsiteY25" fmla="*/ 18793 h 83414"/>
                <a:gd name="connsiteX26" fmla="*/ 109559 w 118398"/>
                <a:gd name="connsiteY26" fmla="*/ 27960 h 83414"/>
                <a:gd name="connsiteX27" fmla="*/ 98307 w 118398"/>
                <a:gd name="connsiteY27" fmla="*/ 35083 h 83414"/>
                <a:gd name="connsiteX28" fmla="*/ 98272 w 118398"/>
                <a:gd name="connsiteY28" fmla="*/ 44428 h 83414"/>
                <a:gd name="connsiteX29" fmla="*/ 98488 w 118398"/>
                <a:gd name="connsiteY29" fmla="*/ 48475 h 83414"/>
                <a:gd name="connsiteX30" fmla="*/ 95542 w 118398"/>
                <a:gd name="connsiteY30" fmla="*/ 47723 h 83414"/>
                <a:gd name="connsiteX31" fmla="*/ 81445 w 118398"/>
                <a:gd name="connsiteY31" fmla="*/ 40069 h 83414"/>
                <a:gd name="connsiteX32" fmla="*/ 76821 w 118398"/>
                <a:gd name="connsiteY32" fmla="*/ 46450 h 83414"/>
                <a:gd name="connsiteX33" fmla="*/ 92261 w 118398"/>
                <a:gd name="connsiteY33" fmla="*/ 63214 h 83414"/>
                <a:gd name="connsiteX34" fmla="*/ 95860 w 118398"/>
                <a:gd name="connsiteY34" fmla="*/ 74824 h 83414"/>
                <a:gd name="connsiteX35" fmla="*/ 85872 w 118398"/>
                <a:gd name="connsiteY35" fmla="*/ 80874 h 83414"/>
                <a:gd name="connsiteX36" fmla="*/ 74324 w 118398"/>
                <a:gd name="connsiteY36" fmla="*/ 83403 h 83414"/>
                <a:gd name="connsiteX37" fmla="*/ 72404 w 118398"/>
                <a:gd name="connsiteY37" fmla="*/ 79837 h 83414"/>
                <a:gd name="connsiteX38" fmla="*/ 61164 w 118398"/>
                <a:gd name="connsiteY38" fmla="*/ 80331 h 83414"/>
                <a:gd name="connsiteX39" fmla="*/ 58891 w 118398"/>
                <a:gd name="connsiteY39" fmla="*/ 74587 h 83414"/>
                <a:gd name="connsiteX40" fmla="*/ 55284 w 118398"/>
                <a:gd name="connsiteY40" fmla="*/ 78646 h 83414"/>
                <a:gd name="connsiteX41" fmla="*/ 50582 w 118398"/>
                <a:gd name="connsiteY41" fmla="*/ 75056 h 83414"/>
                <a:gd name="connsiteX42" fmla="*/ 47405 w 118398"/>
                <a:gd name="connsiteY42" fmla="*/ 78068 h 83414"/>
                <a:gd name="connsiteX43" fmla="*/ 38942 w 118398"/>
                <a:gd name="connsiteY43" fmla="*/ 76914 h 83414"/>
                <a:gd name="connsiteX44" fmla="*/ 37584 w 118398"/>
                <a:gd name="connsiteY44" fmla="*/ 81879 h 83414"/>
                <a:gd name="connsiteX45" fmla="*/ 32972 w 118398"/>
                <a:gd name="connsiteY45" fmla="*/ 81733 h 83414"/>
                <a:gd name="connsiteX46" fmla="*/ 30175 w 118398"/>
                <a:gd name="connsiteY46" fmla="*/ 78926 h 83414"/>
                <a:gd name="connsiteX0" fmla="*/ 30175 w 118398"/>
                <a:gd name="connsiteY0" fmla="*/ 83645 h 88133"/>
                <a:gd name="connsiteX1" fmla="*/ 23125 w 118398"/>
                <a:gd name="connsiteY1" fmla="*/ 82458 h 88133"/>
                <a:gd name="connsiteX2" fmla="*/ 20557 w 118398"/>
                <a:gd name="connsiteY2" fmla="*/ 79819 h 88133"/>
                <a:gd name="connsiteX3" fmla="*/ 19400 w 118398"/>
                <a:gd name="connsiteY3" fmla="*/ 75437 h 88133"/>
                <a:gd name="connsiteX4" fmla="*/ 11302 w 118398"/>
                <a:gd name="connsiteY4" fmla="*/ 71425 h 88133"/>
                <a:gd name="connsiteX5" fmla="*/ 3791 w 118398"/>
                <a:gd name="connsiteY5" fmla="*/ 66809 h 88133"/>
                <a:gd name="connsiteX6" fmla="*/ 4413 w 118398"/>
                <a:gd name="connsiteY6" fmla="*/ 61549 h 88133"/>
                <a:gd name="connsiteX7" fmla="*/ 63 w 118398"/>
                <a:gd name="connsiteY7" fmla="*/ 48460 h 88133"/>
                <a:gd name="connsiteX8" fmla="*/ 8244 w 118398"/>
                <a:gd name="connsiteY8" fmla="*/ 47858 h 88133"/>
                <a:gd name="connsiteX9" fmla="*/ 10998 w 118398"/>
                <a:gd name="connsiteY9" fmla="*/ 47086 h 88133"/>
                <a:gd name="connsiteX10" fmla="*/ 13705 w 118398"/>
                <a:gd name="connsiteY10" fmla="*/ 39749 h 88133"/>
                <a:gd name="connsiteX11" fmla="*/ 19967 w 118398"/>
                <a:gd name="connsiteY11" fmla="*/ 42348 h 88133"/>
                <a:gd name="connsiteX12" fmla="*/ 25527 w 118398"/>
                <a:gd name="connsiteY12" fmla="*/ 39016 h 88133"/>
                <a:gd name="connsiteX13" fmla="*/ 28347 w 118398"/>
                <a:gd name="connsiteY13" fmla="*/ 39550 h 88133"/>
                <a:gd name="connsiteX14" fmla="*/ 29983 w 118398"/>
                <a:gd name="connsiteY14" fmla="*/ 36310 h 88133"/>
                <a:gd name="connsiteX15" fmla="*/ 33694 w 118398"/>
                <a:gd name="connsiteY15" fmla="*/ 36479 h 88133"/>
                <a:gd name="connsiteX16" fmla="*/ 37915 w 118398"/>
                <a:gd name="connsiteY16" fmla="*/ 33304 h 88133"/>
                <a:gd name="connsiteX17" fmla="*/ 44934 w 118398"/>
                <a:gd name="connsiteY17" fmla="*/ 30735 h 88133"/>
                <a:gd name="connsiteX18" fmla="*/ 47675 w 118398"/>
                <a:gd name="connsiteY18" fmla="*/ 28687 h 88133"/>
                <a:gd name="connsiteX19" fmla="*/ 63776 w 118398"/>
                <a:gd name="connsiteY19" fmla="*/ 279 h 88133"/>
                <a:gd name="connsiteX20" fmla="*/ 62404 w 118398"/>
                <a:gd name="connsiteY20" fmla="*/ 5299 h 88133"/>
                <a:gd name="connsiteX21" fmla="*/ 75060 w 118398"/>
                <a:gd name="connsiteY21" fmla="*/ 8946 h 88133"/>
                <a:gd name="connsiteX22" fmla="*/ 94072 w 118398"/>
                <a:gd name="connsiteY22" fmla="*/ 13151 h 88133"/>
                <a:gd name="connsiteX23" fmla="*/ 106116 w 118398"/>
                <a:gd name="connsiteY23" fmla="*/ 19946 h 88133"/>
                <a:gd name="connsiteX24" fmla="*/ 112892 w 118398"/>
                <a:gd name="connsiteY24" fmla="*/ 16514 h 88133"/>
                <a:gd name="connsiteX25" fmla="*/ 118372 w 118398"/>
                <a:gd name="connsiteY25" fmla="*/ 23512 h 88133"/>
                <a:gd name="connsiteX26" fmla="*/ 109559 w 118398"/>
                <a:gd name="connsiteY26" fmla="*/ 32679 h 88133"/>
                <a:gd name="connsiteX27" fmla="*/ 98307 w 118398"/>
                <a:gd name="connsiteY27" fmla="*/ 39802 h 88133"/>
                <a:gd name="connsiteX28" fmla="*/ 98272 w 118398"/>
                <a:gd name="connsiteY28" fmla="*/ 49147 h 88133"/>
                <a:gd name="connsiteX29" fmla="*/ 98488 w 118398"/>
                <a:gd name="connsiteY29" fmla="*/ 53194 h 88133"/>
                <a:gd name="connsiteX30" fmla="*/ 95542 w 118398"/>
                <a:gd name="connsiteY30" fmla="*/ 52442 h 88133"/>
                <a:gd name="connsiteX31" fmla="*/ 81445 w 118398"/>
                <a:gd name="connsiteY31" fmla="*/ 44788 h 88133"/>
                <a:gd name="connsiteX32" fmla="*/ 76821 w 118398"/>
                <a:gd name="connsiteY32" fmla="*/ 51169 h 88133"/>
                <a:gd name="connsiteX33" fmla="*/ 92261 w 118398"/>
                <a:gd name="connsiteY33" fmla="*/ 67933 h 88133"/>
                <a:gd name="connsiteX34" fmla="*/ 95860 w 118398"/>
                <a:gd name="connsiteY34" fmla="*/ 79543 h 88133"/>
                <a:gd name="connsiteX35" fmla="*/ 85872 w 118398"/>
                <a:gd name="connsiteY35" fmla="*/ 85593 h 88133"/>
                <a:gd name="connsiteX36" fmla="*/ 74324 w 118398"/>
                <a:gd name="connsiteY36" fmla="*/ 88122 h 88133"/>
                <a:gd name="connsiteX37" fmla="*/ 72404 w 118398"/>
                <a:gd name="connsiteY37" fmla="*/ 84556 h 88133"/>
                <a:gd name="connsiteX38" fmla="*/ 61164 w 118398"/>
                <a:gd name="connsiteY38" fmla="*/ 85050 h 88133"/>
                <a:gd name="connsiteX39" fmla="*/ 58891 w 118398"/>
                <a:gd name="connsiteY39" fmla="*/ 79306 h 88133"/>
                <a:gd name="connsiteX40" fmla="*/ 55284 w 118398"/>
                <a:gd name="connsiteY40" fmla="*/ 83365 h 88133"/>
                <a:gd name="connsiteX41" fmla="*/ 50582 w 118398"/>
                <a:gd name="connsiteY41" fmla="*/ 79775 h 88133"/>
                <a:gd name="connsiteX42" fmla="*/ 47405 w 118398"/>
                <a:gd name="connsiteY42" fmla="*/ 82787 h 88133"/>
                <a:gd name="connsiteX43" fmla="*/ 38942 w 118398"/>
                <a:gd name="connsiteY43" fmla="*/ 81633 h 88133"/>
                <a:gd name="connsiteX44" fmla="*/ 37584 w 118398"/>
                <a:gd name="connsiteY44" fmla="*/ 86598 h 88133"/>
                <a:gd name="connsiteX45" fmla="*/ 32972 w 118398"/>
                <a:gd name="connsiteY45" fmla="*/ 86452 h 88133"/>
                <a:gd name="connsiteX46" fmla="*/ 30175 w 118398"/>
                <a:gd name="connsiteY46" fmla="*/ 83645 h 88133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4934 w 118398"/>
                <a:gd name="connsiteY17" fmla="*/ 38736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2404 w 118398"/>
                <a:gd name="connsiteY20" fmla="*/ 13300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4934 w 118398"/>
                <a:gd name="connsiteY17" fmla="*/ 38736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4934 w 118398"/>
                <a:gd name="connsiteY17" fmla="*/ 38736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37915 w 118398"/>
                <a:gd name="connsiteY16" fmla="*/ 41305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3694 w 118398"/>
                <a:gd name="connsiteY15" fmla="*/ 44480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29983 w 118398"/>
                <a:gd name="connsiteY14" fmla="*/ 44311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8347 w 118398"/>
                <a:gd name="connsiteY13" fmla="*/ 47551 h 96134"/>
                <a:gd name="connsiteX14" fmla="*/ 33302 w 118398"/>
                <a:gd name="connsiteY14" fmla="*/ 26260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5527 w 118398"/>
                <a:gd name="connsiteY12" fmla="*/ 47017 h 96134"/>
                <a:gd name="connsiteX13" fmla="*/ 23611 w 118398"/>
                <a:gd name="connsiteY13" fmla="*/ 27275 h 96134"/>
                <a:gd name="connsiteX14" fmla="*/ 33302 w 118398"/>
                <a:gd name="connsiteY14" fmla="*/ 26260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2133 w 118398"/>
                <a:gd name="connsiteY12" fmla="*/ 43084 h 96134"/>
                <a:gd name="connsiteX13" fmla="*/ 23611 w 118398"/>
                <a:gd name="connsiteY13" fmla="*/ 27275 h 96134"/>
                <a:gd name="connsiteX14" fmla="*/ 33302 w 118398"/>
                <a:gd name="connsiteY14" fmla="*/ 26260 h 96134"/>
                <a:gd name="connsiteX15" fmla="*/ 36038 w 118398"/>
                <a:gd name="connsiteY15" fmla="*/ 22286 h 96134"/>
                <a:gd name="connsiteX16" fmla="*/ 43490 w 118398"/>
                <a:gd name="connsiteY16" fmla="*/ 15901 h 96134"/>
                <a:gd name="connsiteX17" fmla="*/ 46146 w 118398"/>
                <a:gd name="connsiteY17" fmla="*/ 10069 h 96134"/>
                <a:gd name="connsiteX18" fmla="*/ 50249 w 118398"/>
                <a:gd name="connsiteY18" fmla="*/ 95 h 96134"/>
                <a:gd name="connsiteX19" fmla="*/ 63776 w 118398"/>
                <a:gd name="connsiteY19" fmla="*/ 8280 h 96134"/>
                <a:gd name="connsiteX20" fmla="*/ 63515 w 118398"/>
                <a:gd name="connsiteY20" fmla="*/ 13073 h 96134"/>
                <a:gd name="connsiteX21" fmla="*/ 75060 w 118398"/>
                <a:gd name="connsiteY21" fmla="*/ 16947 h 96134"/>
                <a:gd name="connsiteX22" fmla="*/ 94072 w 118398"/>
                <a:gd name="connsiteY22" fmla="*/ 21152 h 96134"/>
                <a:gd name="connsiteX23" fmla="*/ 106116 w 118398"/>
                <a:gd name="connsiteY23" fmla="*/ 27947 h 96134"/>
                <a:gd name="connsiteX24" fmla="*/ 112892 w 118398"/>
                <a:gd name="connsiteY24" fmla="*/ 24515 h 96134"/>
                <a:gd name="connsiteX25" fmla="*/ 118372 w 118398"/>
                <a:gd name="connsiteY25" fmla="*/ 31513 h 96134"/>
                <a:gd name="connsiteX26" fmla="*/ 109559 w 118398"/>
                <a:gd name="connsiteY26" fmla="*/ 40680 h 96134"/>
                <a:gd name="connsiteX27" fmla="*/ 98307 w 118398"/>
                <a:gd name="connsiteY27" fmla="*/ 47803 h 96134"/>
                <a:gd name="connsiteX28" fmla="*/ 98272 w 118398"/>
                <a:gd name="connsiteY28" fmla="*/ 57148 h 96134"/>
                <a:gd name="connsiteX29" fmla="*/ 98488 w 118398"/>
                <a:gd name="connsiteY29" fmla="*/ 61195 h 96134"/>
                <a:gd name="connsiteX30" fmla="*/ 95542 w 118398"/>
                <a:gd name="connsiteY30" fmla="*/ 60443 h 96134"/>
                <a:gd name="connsiteX31" fmla="*/ 81445 w 118398"/>
                <a:gd name="connsiteY31" fmla="*/ 52789 h 96134"/>
                <a:gd name="connsiteX32" fmla="*/ 76821 w 118398"/>
                <a:gd name="connsiteY32" fmla="*/ 59170 h 96134"/>
                <a:gd name="connsiteX33" fmla="*/ 92261 w 118398"/>
                <a:gd name="connsiteY33" fmla="*/ 75934 h 96134"/>
                <a:gd name="connsiteX34" fmla="*/ 95860 w 118398"/>
                <a:gd name="connsiteY34" fmla="*/ 87544 h 96134"/>
                <a:gd name="connsiteX35" fmla="*/ 85872 w 118398"/>
                <a:gd name="connsiteY35" fmla="*/ 93594 h 96134"/>
                <a:gd name="connsiteX36" fmla="*/ 74324 w 118398"/>
                <a:gd name="connsiteY36" fmla="*/ 96123 h 96134"/>
                <a:gd name="connsiteX37" fmla="*/ 72404 w 118398"/>
                <a:gd name="connsiteY37" fmla="*/ 92557 h 96134"/>
                <a:gd name="connsiteX38" fmla="*/ 61164 w 118398"/>
                <a:gd name="connsiteY38" fmla="*/ 93051 h 96134"/>
                <a:gd name="connsiteX39" fmla="*/ 58891 w 118398"/>
                <a:gd name="connsiteY39" fmla="*/ 87307 h 96134"/>
                <a:gd name="connsiteX40" fmla="*/ 55284 w 118398"/>
                <a:gd name="connsiteY40" fmla="*/ 91366 h 96134"/>
                <a:gd name="connsiteX41" fmla="*/ 50582 w 118398"/>
                <a:gd name="connsiteY41" fmla="*/ 87776 h 96134"/>
                <a:gd name="connsiteX42" fmla="*/ 47405 w 118398"/>
                <a:gd name="connsiteY42" fmla="*/ 90788 h 96134"/>
                <a:gd name="connsiteX43" fmla="*/ 38942 w 118398"/>
                <a:gd name="connsiteY43" fmla="*/ 89634 h 96134"/>
                <a:gd name="connsiteX44" fmla="*/ 37584 w 118398"/>
                <a:gd name="connsiteY44" fmla="*/ 94599 h 96134"/>
                <a:gd name="connsiteX45" fmla="*/ 32972 w 118398"/>
                <a:gd name="connsiteY45" fmla="*/ 94453 h 96134"/>
                <a:gd name="connsiteX46" fmla="*/ 30175 w 118398"/>
                <a:gd name="connsiteY46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10998 w 118398"/>
                <a:gd name="connsiteY9" fmla="*/ 55087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2133 w 118398"/>
                <a:gd name="connsiteY12" fmla="*/ 43084 h 96134"/>
                <a:gd name="connsiteX13" fmla="*/ 14573 w 118398"/>
                <a:gd name="connsiteY13" fmla="*/ 38742 h 96134"/>
                <a:gd name="connsiteX14" fmla="*/ 23611 w 118398"/>
                <a:gd name="connsiteY14" fmla="*/ 27275 h 96134"/>
                <a:gd name="connsiteX15" fmla="*/ 33302 w 118398"/>
                <a:gd name="connsiteY15" fmla="*/ 26260 h 96134"/>
                <a:gd name="connsiteX16" fmla="*/ 36038 w 118398"/>
                <a:gd name="connsiteY16" fmla="*/ 22286 h 96134"/>
                <a:gd name="connsiteX17" fmla="*/ 43490 w 118398"/>
                <a:gd name="connsiteY17" fmla="*/ 15901 h 96134"/>
                <a:gd name="connsiteX18" fmla="*/ 46146 w 118398"/>
                <a:gd name="connsiteY18" fmla="*/ 10069 h 96134"/>
                <a:gd name="connsiteX19" fmla="*/ 50249 w 118398"/>
                <a:gd name="connsiteY19" fmla="*/ 95 h 96134"/>
                <a:gd name="connsiteX20" fmla="*/ 63776 w 118398"/>
                <a:gd name="connsiteY20" fmla="*/ 8280 h 96134"/>
                <a:gd name="connsiteX21" fmla="*/ 63515 w 118398"/>
                <a:gd name="connsiteY21" fmla="*/ 13073 h 96134"/>
                <a:gd name="connsiteX22" fmla="*/ 75060 w 118398"/>
                <a:gd name="connsiteY22" fmla="*/ 16947 h 96134"/>
                <a:gd name="connsiteX23" fmla="*/ 94072 w 118398"/>
                <a:gd name="connsiteY23" fmla="*/ 21152 h 96134"/>
                <a:gd name="connsiteX24" fmla="*/ 106116 w 118398"/>
                <a:gd name="connsiteY24" fmla="*/ 27947 h 96134"/>
                <a:gd name="connsiteX25" fmla="*/ 112892 w 118398"/>
                <a:gd name="connsiteY25" fmla="*/ 24515 h 96134"/>
                <a:gd name="connsiteX26" fmla="*/ 118372 w 118398"/>
                <a:gd name="connsiteY26" fmla="*/ 31513 h 96134"/>
                <a:gd name="connsiteX27" fmla="*/ 109559 w 118398"/>
                <a:gd name="connsiteY27" fmla="*/ 40680 h 96134"/>
                <a:gd name="connsiteX28" fmla="*/ 98307 w 118398"/>
                <a:gd name="connsiteY28" fmla="*/ 47803 h 96134"/>
                <a:gd name="connsiteX29" fmla="*/ 98272 w 118398"/>
                <a:gd name="connsiteY29" fmla="*/ 57148 h 96134"/>
                <a:gd name="connsiteX30" fmla="*/ 98488 w 118398"/>
                <a:gd name="connsiteY30" fmla="*/ 61195 h 96134"/>
                <a:gd name="connsiteX31" fmla="*/ 95542 w 118398"/>
                <a:gd name="connsiteY31" fmla="*/ 60443 h 96134"/>
                <a:gd name="connsiteX32" fmla="*/ 81445 w 118398"/>
                <a:gd name="connsiteY32" fmla="*/ 52789 h 96134"/>
                <a:gd name="connsiteX33" fmla="*/ 76821 w 118398"/>
                <a:gd name="connsiteY33" fmla="*/ 59170 h 96134"/>
                <a:gd name="connsiteX34" fmla="*/ 92261 w 118398"/>
                <a:gd name="connsiteY34" fmla="*/ 75934 h 96134"/>
                <a:gd name="connsiteX35" fmla="*/ 95860 w 118398"/>
                <a:gd name="connsiteY35" fmla="*/ 87544 h 96134"/>
                <a:gd name="connsiteX36" fmla="*/ 85872 w 118398"/>
                <a:gd name="connsiteY36" fmla="*/ 93594 h 96134"/>
                <a:gd name="connsiteX37" fmla="*/ 74324 w 118398"/>
                <a:gd name="connsiteY37" fmla="*/ 96123 h 96134"/>
                <a:gd name="connsiteX38" fmla="*/ 72404 w 118398"/>
                <a:gd name="connsiteY38" fmla="*/ 92557 h 96134"/>
                <a:gd name="connsiteX39" fmla="*/ 61164 w 118398"/>
                <a:gd name="connsiteY39" fmla="*/ 93051 h 96134"/>
                <a:gd name="connsiteX40" fmla="*/ 58891 w 118398"/>
                <a:gd name="connsiteY40" fmla="*/ 87307 h 96134"/>
                <a:gd name="connsiteX41" fmla="*/ 55284 w 118398"/>
                <a:gd name="connsiteY41" fmla="*/ 91366 h 96134"/>
                <a:gd name="connsiteX42" fmla="*/ 50582 w 118398"/>
                <a:gd name="connsiteY42" fmla="*/ 87776 h 96134"/>
                <a:gd name="connsiteX43" fmla="*/ 47405 w 118398"/>
                <a:gd name="connsiteY43" fmla="*/ 90788 h 96134"/>
                <a:gd name="connsiteX44" fmla="*/ 38942 w 118398"/>
                <a:gd name="connsiteY44" fmla="*/ 89634 h 96134"/>
                <a:gd name="connsiteX45" fmla="*/ 37584 w 118398"/>
                <a:gd name="connsiteY45" fmla="*/ 94599 h 96134"/>
                <a:gd name="connsiteX46" fmla="*/ 32972 w 118398"/>
                <a:gd name="connsiteY46" fmla="*/ 94453 h 96134"/>
                <a:gd name="connsiteX47" fmla="*/ 30175 w 118398"/>
                <a:gd name="connsiteY47" fmla="*/ 91646 h 96134"/>
                <a:gd name="connsiteX0" fmla="*/ 30175 w 118398"/>
                <a:gd name="connsiteY0" fmla="*/ 91646 h 96134"/>
                <a:gd name="connsiteX1" fmla="*/ 23125 w 118398"/>
                <a:gd name="connsiteY1" fmla="*/ 90459 h 96134"/>
                <a:gd name="connsiteX2" fmla="*/ 20557 w 118398"/>
                <a:gd name="connsiteY2" fmla="*/ 87820 h 96134"/>
                <a:gd name="connsiteX3" fmla="*/ 19400 w 118398"/>
                <a:gd name="connsiteY3" fmla="*/ 83438 h 96134"/>
                <a:gd name="connsiteX4" fmla="*/ 11302 w 118398"/>
                <a:gd name="connsiteY4" fmla="*/ 79426 h 96134"/>
                <a:gd name="connsiteX5" fmla="*/ 3791 w 118398"/>
                <a:gd name="connsiteY5" fmla="*/ 74810 h 96134"/>
                <a:gd name="connsiteX6" fmla="*/ 4413 w 118398"/>
                <a:gd name="connsiteY6" fmla="*/ 69550 h 96134"/>
                <a:gd name="connsiteX7" fmla="*/ 63 w 118398"/>
                <a:gd name="connsiteY7" fmla="*/ 56461 h 96134"/>
                <a:gd name="connsiteX8" fmla="*/ 8244 w 118398"/>
                <a:gd name="connsiteY8" fmla="*/ 55859 h 96134"/>
                <a:gd name="connsiteX9" fmla="*/ 7739 w 118398"/>
                <a:gd name="connsiteY9" fmla="*/ 46783 h 96134"/>
                <a:gd name="connsiteX10" fmla="*/ 13705 w 118398"/>
                <a:gd name="connsiteY10" fmla="*/ 47750 h 96134"/>
                <a:gd name="connsiteX11" fmla="*/ 19967 w 118398"/>
                <a:gd name="connsiteY11" fmla="*/ 50349 h 96134"/>
                <a:gd name="connsiteX12" fmla="*/ 22133 w 118398"/>
                <a:gd name="connsiteY12" fmla="*/ 43084 h 96134"/>
                <a:gd name="connsiteX13" fmla="*/ 14573 w 118398"/>
                <a:gd name="connsiteY13" fmla="*/ 38742 h 96134"/>
                <a:gd name="connsiteX14" fmla="*/ 23611 w 118398"/>
                <a:gd name="connsiteY14" fmla="*/ 27275 h 96134"/>
                <a:gd name="connsiteX15" fmla="*/ 33302 w 118398"/>
                <a:gd name="connsiteY15" fmla="*/ 26260 h 96134"/>
                <a:gd name="connsiteX16" fmla="*/ 36038 w 118398"/>
                <a:gd name="connsiteY16" fmla="*/ 22286 h 96134"/>
                <a:gd name="connsiteX17" fmla="*/ 43490 w 118398"/>
                <a:gd name="connsiteY17" fmla="*/ 15901 h 96134"/>
                <a:gd name="connsiteX18" fmla="*/ 46146 w 118398"/>
                <a:gd name="connsiteY18" fmla="*/ 10069 h 96134"/>
                <a:gd name="connsiteX19" fmla="*/ 50249 w 118398"/>
                <a:gd name="connsiteY19" fmla="*/ 95 h 96134"/>
                <a:gd name="connsiteX20" fmla="*/ 63776 w 118398"/>
                <a:gd name="connsiteY20" fmla="*/ 8280 h 96134"/>
                <a:gd name="connsiteX21" fmla="*/ 63515 w 118398"/>
                <a:gd name="connsiteY21" fmla="*/ 13073 h 96134"/>
                <a:gd name="connsiteX22" fmla="*/ 75060 w 118398"/>
                <a:gd name="connsiteY22" fmla="*/ 16947 h 96134"/>
                <a:gd name="connsiteX23" fmla="*/ 94072 w 118398"/>
                <a:gd name="connsiteY23" fmla="*/ 21152 h 96134"/>
                <a:gd name="connsiteX24" fmla="*/ 106116 w 118398"/>
                <a:gd name="connsiteY24" fmla="*/ 27947 h 96134"/>
                <a:gd name="connsiteX25" fmla="*/ 112892 w 118398"/>
                <a:gd name="connsiteY25" fmla="*/ 24515 h 96134"/>
                <a:gd name="connsiteX26" fmla="*/ 118372 w 118398"/>
                <a:gd name="connsiteY26" fmla="*/ 31513 h 96134"/>
                <a:gd name="connsiteX27" fmla="*/ 109559 w 118398"/>
                <a:gd name="connsiteY27" fmla="*/ 40680 h 96134"/>
                <a:gd name="connsiteX28" fmla="*/ 98307 w 118398"/>
                <a:gd name="connsiteY28" fmla="*/ 47803 h 96134"/>
                <a:gd name="connsiteX29" fmla="*/ 98272 w 118398"/>
                <a:gd name="connsiteY29" fmla="*/ 57148 h 96134"/>
                <a:gd name="connsiteX30" fmla="*/ 98488 w 118398"/>
                <a:gd name="connsiteY30" fmla="*/ 61195 h 96134"/>
                <a:gd name="connsiteX31" fmla="*/ 95542 w 118398"/>
                <a:gd name="connsiteY31" fmla="*/ 60443 h 96134"/>
                <a:gd name="connsiteX32" fmla="*/ 81445 w 118398"/>
                <a:gd name="connsiteY32" fmla="*/ 52789 h 96134"/>
                <a:gd name="connsiteX33" fmla="*/ 76821 w 118398"/>
                <a:gd name="connsiteY33" fmla="*/ 59170 h 96134"/>
                <a:gd name="connsiteX34" fmla="*/ 92261 w 118398"/>
                <a:gd name="connsiteY34" fmla="*/ 75934 h 96134"/>
                <a:gd name="connsiteX35" fmla="*/ 95860 w 118398"/>
                <a:gd name="connsiteY35" fmla="*/ 87544 h 96134"/>
                <a:gd name="connsiteX36" fmla="*/ 85872 w 118398"/>
                <a:gd name="connsiteY36" fmla="*/ 93594 h 96134"/>
                <a:gd name="connsiteX37" fmla="*/ 74324 w 118398"/>
                <a:gd name="connsiteY37" fmla="*/ 96123 h 96134"/>
                <a:gd name="connsiteX38" fmla="*/ 72404 w 118398"/>
                <a:gd name="connsiteY38" fmla="*/ 92557 h 96134"/>
                <a:gd name="connsiteX39" fmla="*/ 61164 w 118398"/>
                <a:gd name="connsiteY39" fmla="*/ 93051 h 96134"/>
                <a:gd name="connsiteX40" fmla="*/ 58891 w 118398"/>
                <a:gd name="connsiteY40" fmla="*/ 87307 h 96134"/>
                <a:gd name="connsiteX41" fmla="*/ 55284 w 118398"/>
                <a:gd name="connsiteY41" fmla="*/ 91366 h 96134"/>
                <a:gd name="connsiteX42" fmla="*/ 50582 w 118398"/>
                <a:gd name="connsiteY42" fmla="*/ 87776 h 96134"/>
                <a:gd name="connsiteX43" fmla="*/ 47405 w 118398"/>
                <a:gd name="connsiteY43" fmla="*/ 90788 h 96134"/>
                <a:gd name="connsiteX44" fmla="*/ 38942 w 118398"/>
                <a:gd name="connsiteY44" fmla="*/ 89634 h 96134"/>
                <a:gd name="connsiteX45" fmla="*/ 37584 w 118398"/>
                <a:gd name="connsiteY45" fmla="*/ 94599 h 96134"/>
                <a:gd name="connsiteX46" fmla="*/ 32972 w 118398"/>
                <a:gd name="connsiteY46" fmla="*/ 94453 h 96134"/>
                <a:gd name="connsiteX47" fmla="*/ 30175 w 118398"/>
                <a:gd name="connsiteY47" fmla="*/ 91646 h 96134"/>
                <a:gd name="connsiteX0" fmla="*/ 30114 w 118337"/>
                <a:gd name="connsiteY0" fmla="*/ 91646 h 96134"/>
                <a:gd name="connsiteX1" fmla="*/ 23064 w 118337"/>
                <a:gd name="connsiteY1" fmla="*/ 90459 h 96134"/>
                <a:gd name="connsiteX2" fmla="*/ 20496 w 118337"/>
                <a:gd name="connsiteY2" fmla="*/ 87820 h 96134"/>
                <a:gd name="connsiteX3" fmla="*/ 19339 w 118337"/>
                <a:gd name="connsiteY3" fmla="*/ 83438 h 96134"/>
                <a:gd name="connsiteX4" fmla="*/ 11241 w 118337"/>
                <a:gd name="connsiteY4" fmla="*/ 79426 h 96134"/>
                <a:gd name="connsiteX5" fmla="*/ 3730 w 118337"/>
                <a:gd name="connsiteY5" fmla="*/ 74810 h 96134"/>
                <a:gd name="connsiteX6" fmla="*/ 4352 w 118337"/>
                <a:gd name="connsiteY6" fmla="*/ 69550 h 96134"/>
                <a:gd name="connsiteX7" fmla="*/ 2 w 118337"/>
                <a:gd name="connsiteY7" fmla="*/ 56461 h 96134"/>
                <a:gd name="connsiteX8" fmla="*/ 3935 w 118337"/>
                <a:gd name="connsiteY8" fmla="*/ 49268 h 96134"/>
                <a:gd name="connsiteX9" fmla="*/ 7678 w 118337"/>
                <a:gd name="connsiteY9" fmla="*/ 46783 h 96134"/>
                <a:gd name="connsiteX10" fmla="*/ 13644 w 118337"/>
                <a:gd name="connsiteY10" fmla="*/ 47750 h 96134"/>
                <a:gd name="connsiteX11" fmla="*/ 19906 w 118337"/>
                <a:gd name="connsiteY11" fmla="*/ 50349 h 96134"/>
                <a:gd name="connsiteX12" fmla="*/ 22072 w 118337"/>
                <a:gd name="connsiteY12" fmla="*/ 43084 h 96134"/>
                <a:gd name="connsiteX13" fmla="*/ 14512 w 118337"/>
                <a:gd name="connsiteY13" fmla="*/ 38742 h 96134"/>
                <a:gd name="connsiteX14" fmla="*/ 23550 w 118337"/>
                <a:gd name="connsiteY14" fmla="*/ 27275 h 96134"/>
                <a:gd name="connsiteX15" fmla="*/ 33241 w 118337"/>
                <a:gd name="connsiteY15" fmla="*/ 26260 h 96134"/>
                <a:gd name="connsiteX16" fmla="*/ 35977 w 118337"/>
                <a:gd name="connsiteY16" fmla="*/ 22286 h 96134"/>
                <a:gd name="connsiteX17" fmla="*/ 43429 w 118337"/>
                <a:gd name="connsiteY17" fmla="*/ 15901 h 96134"/>
                <a:gd name="connsiteX18" fmla="*/ 46085 w 118337"/>
                <a:gd name="connsiteY18" fmla="*/ 10069 h 96134"/>
                <a:gd name="connsiteX19" fmla="*/ 50188 w 118337"/>
                <a:gd name="connsiteY19" fmla="*/ 95 h 96134"/>
                <a:gd name="connsiteX20" fmla="*/ 63715 w 118337"/>
                <a:gd name="connsiteY20" fmla="*/ 8280 h 96134"/>
                <a:gd name="connsiteX21" fmla="*/ 63454 w 118337"/>
                <a:gd name="connsiteY21" fmla="*/ 13073 h 96134"/>
                <a:gd name="connsiteX22" fmla="*/ 74999 w 118337"/>
                <a:gd name="connsiteY22" fmla="*/ 16947 h 96134"/>
                <a:gd name="connsiteX23" fmla="*/ 94011 w 118337"/>
                <a:gd name="connsiteY23" fmla="*/ 21152 h 96134"/>
                <a:gd name="connsiteX24" fmla="*/ 106055 w 118337"/>
                <a:gd name="connsiteY24" fmla="*/ 27947 h 96134"/>
                <a:gd name="connsiteX25" fmla="*/ 112831 w 118337"/>
                <a:gd name="connsiteY25" fmla="*/ 24515 h 96134"/>
                <a:gd name="connsiteX26" fmla="*/ 118311 w 118337"/>
                <a:gd name="connsiteY26" fmla="*/ 31513 h 96134"/>
                <a:gd name="connsiteX27" fmla="*/ 109498 w 118337"/>
                <a:gd name="connsiteY27" fmla="*/ 40680 h 96134"/>
                <a:gd name="connsiteX28" fmla="*/ 98246 w 118337"/>
                <a:gd name="connsiteY28" fmla="*/ 47803 h 96134"/>
                <a:gd name="connsiteX29" fmla="*/ 98211 w 118337"/>
                <a:gd name="connsiteY29" fmla="*/ 57148 h 96134"/>
                <a:gd name="connsiteX30" fmla="*/ 98427 w 118337"/>
                <a:gd name="connsiteY30" fmla="*/ 61195 h 96134"/>
                <a:gd name="connsiteX31" fmla="*/ 95481 w 118337"/>
                <a:gd name="connsiteY31" fmla="*/ 60443 h 96134"/>
                <a:gd name="connsiteX32" fmla="*/ 81384 w 118337"/>
                <a:gd name="connsiteY32" fmla="*/ 52789 h 96134"/>
                <a:gd name="connsiteX33" fmla="*/ 76760 w 118337"/>
                <a:gd name="connsiteY33" fmla="*/ 59170 h 96134"/>
                <a:gd name="connsiteX34" fmla="*/ 92200 w 118337"/>
                <a:gd name="connsiteY34" fmla="*/ 75934 h 96134"/>
                <a:gd name="connsiteX35" fmla="*/ 95799 w 118337"/>
                <a:gd name="connsiteY35" fmla="*/ 87544 h 96134"/>
                <a:gd name="connsiteX36" fmla="*/ 85811 w 118337"/>
                <a:gd name="connsiteY36" fmla="*/ 93594 h 96134"/>
                <a:gd name="connsiteX37" fmla="*/ 74263 w 118337"/>
                <a:gd name="connsiteY37" fmla="*/ 96123 h 96134"/>
                <a:gd name="connsiteX38" fmla="*/ 72343 w 118337"/>
                <a:gd name="connsiteY38" fmla="*/ 92557 h 96134"/>
                <a:gd name="connsiteX39" fmla="*/ 61103 w 118337"/>
                <a:gd name="connsiteY39" fmla="*/ 93051 h 96134"/>
                <a:gd name="connsiteX40" fmla="*/ 58830 w 118337"/>
                <a:gd name="connsiteY40" fmla="*/ 87307 h 96134"/>
                <a:gd name="connsiteX41" fmla="*/ 55223 w 118337"/>
                <a:gd name="connsiteY41" fmla="*/ 91366 h 96134"/>
                <a:gd name="connsiteX42" fmla="*/ 50521 w 118337"/>
                <a:gd name="connsiteY42" fmla="*/ 87776 h 96134"/>
                <a:gd name="connsiteX43" fmla="*/ 47344 w 118337"/>
                <a:gd name="connsiteY43" fmla="*/ 90788 h 96134"/>
                <a:gd name="connsiteX44" fmla="*/ 38881 w 118337"/>
                <a:gd name="connsiteY44" fmla="*/ 89634 h 96134"/>
                <a:gd name="connsiteX45" fmla="*/ 37523 w 118337"/>
                <a:gd name="connsiteY45" fmla="*/ 94599 h 96134"/>
                <a:gd name="connsiteX46" fmla="*/ 32911 w 118337"/>
                <a:gd name="connsiteY46" fmla="*/ 94453 h 96134"/>
                <a:gd name="connsiteX47" fmla="*/ 30114 w 118337"/>
                <a:gd name="connsiteY47" fmla="*/ 91646 h 96134"/>
                <a:gd name="connsiteX0" fmla="*/ 54211 w 142434"/>
                <a:gd name="connsiteY0" fmla="*/ 91646 h 96134"/>
                <a:gd name="connsiteX1" fmla="*/ 47161 w 142434"/>
                <a:gd name="connsiteY1" fmla="*/ 90459 h 96134"/>
                <a:gd name="connsiteX2" fmla="*/ 44593 w 142434"/>
                <a:gd name="connsiteY2" fmla="*/ 87820 h 96134"/>
                <a:gd name="connsiteX3" fmla="*/ 43436 w 142434"/>
                <a:gd name="connsiteY3" fmla="*/ 83438 h 96134"/>
                <a:gd name="connsiteX4" fmla="*/ 35338 w 142434"/>
                <a:gd name="connsiteY4" fmla="*/ 79426 h 96134"/>
                <a:gd name="connsiteX5" fmla="*/ 27827 w 142434"/>
                <a:gd name="connsiteY5" fmla="*/ 74810 h 96134"/>
                <a:gd name="connsiteX6" fmla="*/ 28449 w 142434"/>
                <a:gd name="connsiteY6" fmla="*/ 69550 h 96134"/>
                <a:gd name="connsiteX7" fmla="*/ 0 w 142434"/>
                <a:gd name="connsiteY7" fmla="*/ 43727 h 96134"/>
                <a:gd name="connsiteX8" fmla="*/ 28032 w 142434"/>
                <a:gd name="connsiteY8" fmla="*/ 49268 h 96134"/>
                <a:gd name="connsiteX9" fmla="*/ 31775 w 142434"/>
                <a:gd name="connsiteY9" fmla="*/ 46783 h 96134"/>
                <a:gd name="connsiteX10" fmla="*/ 37741 w 142434"/>
                <a:gd name="connsiteY10" fmla="*/ 47750 h 96134"/>
                <a:gd name="connsiteX11" fmla="*/ 44003 w 142434"/>
                <a:gd name="connsiteY11" fmla="*/ 50349 h 96134"/>
                <a:gd name="connsiteX12" fmla="*/ 46169 w 142434"/>
                <a:gd name="connsiteY12" fmla="*/ 43084 h 96134"/>
                <a:gd name="connsiteX13" fmla="*/ 38609 w 142434"/>
                <a:gd name="connsiteY13" fmla="*/ 38742 h 96134"/>
                <a:gd name="connsiteX14" fmla="*/ 47647 w 142434"/>
                <a:gd name="connsiteY14" fmla="*/ 27275 h 96134"/>
                <a:gd name="connsiteX15" fmla="*/ 57338 w 142434"/>
                <a:gd name="connsiteY15" fmla="*/ 26260 h 96134"/>
                <a:gd name="connsiteX16" fmla="*/ 60074 w 142434"/>
                <a:gd name="connsiteY16" fmla="*/ 22286 h 96134"/>
                <a:gd name="connsiteX17" fmla="*/ 67526 w 142434"/>
                <a:gd name="connsiteY17" fmla="*/ 15901 h 96134"/>
                <a:gd name="connsiteX18" fmla="*/ 70182 w 142434"/>
                <a:gd name="connsiteY18" fmla="*/ 10069 h 96134"/>
                <a:gd name="connsiteX19" fmla="*/ 74285 w 142434"/>
                <a:gd name="connsiteY19" fmla="*/ 95 h 96134"/>
                <a:gd name="connsiteX20" fmla="*/ 87812 w 142434"/>
                <a:gd name="connsiteY20" fmla="*/ 8280 h 96134"/>
                <a:gd name="connsiteX21" fmla="*/ 87551 w 142434"/>
                <a:gd name="connsiteY21" fmla="*/ 13073 h 96134"/>
                <a:gd name="connsiteX22" fmla="*/ 99096 w 142434"/>
                <a:gd name="connsiteY22" fmla="*/ 16947 h 96134"/>
                <a:gd name="connsiteX23" fmla="*/ 118108 w 142434"/>
                <a:gd name="connsiteY23" fmla="*/ 21152 h 96134"/>
                <a:gd name="connsiteX24" fmla="*/ 130152 w 142434"/>
                <a:gd name="connsiteY24" fmla="*/ 27947 h 96134"/>
                <a:gd name="connsiteX25" fmla="*/ 136928 w 142434"/>
                <a:gd name="connsiteY25" fmla="*/ 24515 h 96134"/>
                <a:gd name="connsiteX26" fmla="*/ 142408 w 142434"/>
                <a:gd name="connsiteY26" fmla="*/ 31513 h 96134"/>
                <a:gd name="connsiteX27" fmla="*/ 133595 w 142434"/>
                <a:gd name="connsiteY27" fmla="*/ 40680 h 96134"/>
                <a:gd name="connsiteX28" fmla="*/ 122343 w 142434"/>
                <a:gd name="connsiteY28" fmla="*/ 47803 h 96134"/>
                <a:gd name="connsiteX29" fmla="*/ 122308 w 142434"/>
                <a:gd name="connsiteY29" fmla="*/ 57148 h 96134"/>
                <a:gd name="connsiteX30" fmla="*/ 122524 w 142434"/>
                <a:gd name="connsiteY30" fmla="*/ 61195 h 96134"/>
                <a:gd name="connsiteX31" fmla="*/ 119578 w 142434"/>
                <a:gd name="connsiteY31" fmla="*/ 60443 h 96134"/>
                <a:gd name="connsiteX32" fmla="*/ 105481 w 142434"/>
                <a:gd name="connsiteY32" fmla="*/ 52789 h 96134"/>
                <a:gd name="connsiteX33" fmla="*/ 100857 w 142434"/>
                <a:gd name="connsiteY33" fmla="*/ 59170 h 96134"/>
                <a:gd name="connsiteX34" fmla="*/ 116297 w 142434"/>
                <a:gd name="connsiteY34" fmla="*/ 75934 h 96134"/>
                <a:gd name="connsiteX35" fmla="*/ 119896 w 142434"/>
                <a:gd name="connsiteY35" fmla="*/ 87544 h 96134"/>
                <a:gd name="connsiteX36" fmla="*/ 109908 w 142434"/>
                <a:gd name="connsiteY36" fmla="*/ 93594 h 96134"/>
                <a:gd name="connsiteX37" fmla="*/ 98360 w 142434"/>
                <a:gd name="connsiteY37" fmla="*/ 96123 h 96134"/>
                <a:gd name="connsiteX38" fmla="*/ 96440 w 142434"/>
                <a:gd name="connsiteY38" fmla="*/ 92557 h 96134"/>
                <a:gd name="connsiteX39" fmla="*/ 85200 w 142434"/>
                <a:gd name="connsiteY39" fmla="*/ 93051 h 96134"/>
                <a:gd name="connsiteX40" fmla="*/ 82927 w 142434"/>
                <a:gd name="connsiteY40" fmla="*/ 87307 h 96134"/>
                <a:gd name="connsiteX41" fmla="*/ 79320 w 142434"/>
                <a:gd name="connsiteY41" fmla="*/ 91366 h 96134"/>
                <a:gd name="connsiteX42" fmla="*/ 74618 w 142434"/>
                <a:gd name="connsiteY42" fmla="*/ 87776 h 96134"/>
                <a:gd name="connsiteX43" fmla="*/ 71441 w 142434"/>
                <a:gd name="connsiteY43" fmla="*/ 90788 h 96134"/>
                <a:gd name="connsiteX44" fmla="*/ 62978 w 142434"/>
                <a:gd name="connsiteY44" fmla="*/ 89634 h 96134"/>
                <a:gd name="connsiteX45" fmla="*/ 61620 w 142434"/>
                <a:gd name="connsiteY45" fmla="*/ 94599 h 96134"/>
                <a:gd name="connsiteX46" fmla="*/ 57008 w 142434"/>
                <a:gd name="connsiteY46" fmla="*/ 94453 h 96134"/>
                <a:gd name="connsiteX47" fmla="*/ 54211 w 142434"/>
                <a:gd name="connsiteY47" fmla="*/ 91646 h 96134"/>
                <a:gd name="connsiteX0" fmla="*/ 57232 w 145455"/>
                <a:gd name="connsiteY0" fmla="*/ 91646 h 96134"/>
                <a:gd name="connsiteX1" fmla="*/ 50182 w 145455"/>
                <a:gd name="connsiteY1" fmla="*/ 90459 h 96134"/>
                <a:gd name="connsiteX2" fmla="*/ 47614 w 145455"/>
                <a:gd name="connsiteY2" fmla="*/ 87820 h 96134"/>
                <a:gd name="connsiteX3" fmla="*/ 46457 w 145455"/>
                <a:gd name="connsiteY3" fmla="*/ 83438 h 96134"/>
                <a:gd name="connsiteX4" fmla="*/ 38359 w 145455"/>
                <a:gd name="connsiteY4" fmla="*/ 79426 h 96134"/>
                <a:gd name="connsiteX5" fmla="*/ 30848 w 145455"/>
                <a:gd name="connsiteY5" fmla="*/ 74810 h 96134"/>
                <a:gd name="connsiteX6" fmla="*/ 1192 w 145455"/>
                <a:gd name="connsiteY6" fmla="*/ 56379 h 96134"/>
                <a:gd name="connsiteX7" fmla="*/ 3021 w 145455"/>
                <a:gd name="connsiteY7" fmla="*/ 43727 h 96134"/>
                <a:gd name="connsiteX8" fmla="*/ 31053 w 145455"/>
                <a:gd name="connsiteY8" fmla="*/ 49268 h 96134"/>
                <a:gd name="connsiteX9" fmla="*/ 34796 w 145455"/>
                <a:gd name="connsiteY9" fmla="*/ 46783 h 96134"/>
                <a:gd name="connsiteX10" fmla="*/ 40762 w 145455"/>
                <a:gd name="connsiteY10" fmla="*/ 47750 h 96134"/>
                <a:gd name="connsiteX11" fmla="*/ 47024 w 145455"/>
                <a:gd name="connsiteY11" fmla="*/ 50349 h 96134"/>
                <a:gd name="connsiteX12" fmla="*/ 49190 w 145455"/>
                <a:gd name="connsiteY12" fmla="*/ 43084 h 96134"/>
                <a:gd name="connsiteX13" fmla="*/ 41630 w 145455"/>
                <a:gd name="connsiteY13" fmla="*/ 38742 h 96134"/>
                <a:gd name="connsiteX14" fmla="*/ 50668 w 145455"/>
                <a:gd name="connsiteY14" fmla="*/ 27275 h 96134"/>
                <a:gd name="connsiteX15" fmla="*/ 60359 w 145455"/>
                <a:gd name="connsiteY15" fmla="*/ 26260 h 96134"/>
                <a:gd name="connsiteX16" fmla="*/ 63095 w 145455"/>
                <a:gd name="connsiteY16" fmla="*/ 22286 h 96134"/>
                <a:gd name="connsiteX17" fmla="*/ 70547 w 145455"/>
                <a:gd name="connsiteY17" fmla="*/ 15901 h 96134"/>
                <a:gd name="connsiteX18" fmla="*/ 73203 w 145455"/>
                <a:gd name="connsiteY18" fmla="*/ 10069 h 96134"/>
                <a:gd name="connsiteX19" fmla="*/ 77306 w 145455"/>
                <a:gd name="connsiteY19" fmla="*/ 95 h 96134"/>
                <a:gd name="connsiteX20" fmla="*/ 90833 w 145455"/>
                <a:gd name="connsiteY20" fmla="*/ 8280 h 96134"/>
                <a:gd name="connsiteX21" fmla="*/ 90572 w 145455"/>
                <a:gd name="connsiteY21" fmla="*/ 13073 h 96134"/>
                <a:gd name="connsiteX22" fmla="*/ 102117 w 145455"/>
                <a:gd name="connsiteY22" fmla="*/ 16947 h 96134"/>
                <a:gd name="connsiteX23" fmla="*/ 121129 w 145455"/>
                <a:gd name="connsiteY23" fmla="*/ 21152 h 96134"/>
                <a:gd name="connsiteX24" fmla="*/ 133173 w 145455"/>
                <a:gd name="connsiteY24" fmla="*/ 27947 h 96134"/>
                <a:gd name="connsiteX25" fmla="*/ 139949 w 145455"/>
                <a:gd name="connsiteY25" fmla="*/ 24515 h 96134"/>
                <a:gd name="connsiteX26" fmla="*/ 145429 w 145455"/>
                <a:gd name="connsiteY26" fmla="*/ 31513 h 96134"/>
                <a:gd name="connsiteX27" fmla="*/ 136616 w 145455"/>
                <a:gd name="connsiteY27" fmla="*/ 40680 h 96134"/>
                <a:gd name="connsiteX28" fmla="*/ 125364 w 145455"/>
                <a:gd name="connsiteY28" fmla="*/ 47803 h 96134"/>
                <a:gd name="connsiteX29" fmla="*/ 125329 w 145455"/>
                <a:gd name="connsiteY29" fmla="*/ 57148 h 96134"/>
                <a:gd name="connsiteX30" fmla="*/ 125545 w 145455"/>
                <a:gd name="connsiteY30" fmla="*/ 61195 h 96134"/>
                <a:gd name="connsiteX31" fmla="*/ 122599 w 145455"/>
                <a:gd name="connsiteY31" fmla="*/ 60443 h 96134"/>
                <a:gd name="connsiteX32" fmla="*/ 108502 w 145455"/>
                <a:gd name="connsiteY32" fmla="*/ 52789 h 96134"/>
                <a:gd name="connsiteX33" fmla="*/ 103878 w 145455"/>
                <a:gd name="connsiteY33" fmla="*/ 59170 h 96134"/>
                <a:gd name="connsiteX34" fmla="*/ 119318 w 145455"/>
                <a:gd name="connsiteY34" fmla="*/ 75934 h 96134"/>
                <a:gd name="connsiteX35" fmla="*/ 122917 w 145455"/>
                <a:gd name="connsiteY35" fmla="*/ 87544 h 96134"/>
                <a:gd name="connsiteX36" fmla="*/ 112929 w 145455"/>
                <a:gd name="connsiteY36" fmla="*/ 93594 h 96134"/>
                <a:gd name="connsiteX37" fmla="*/ 101381 w 145455"/>
                <a:gd name="connsiteY37" fmla="*/ 96123 h 96134"/>
                <a:gd name="connsiteX38" fmla="*/ 99461 w 145455"/>
                <a:gd name="connsiteY38" fmla="*/ 92557 h 96134"/>
                <a:gd name="connsiteX39" fmla="*/ 88221 w 145455"/>
                <a:gd name="connsiteY39" fmla="*/ 93051 h 96134"/>
                <a:gd name="connsiteX40" fmla="*/ 85948 w 145455"/>
                <a:gd name="connsiteY40" fmla="*/ 87307 h 96134"/>
                <a:gd name="connsiteX41" fmla="*/ 82341 w 145455"/>
                <a:gd name="connsiteY41" fmla="*/ 91366 h 96134"/>
                <a:gd name="connsiteX42" fmla="*/ 77639 w 145455"/>
                <a:gd name="connsiteY42" fmla="*/ 87776 h 96134"/>
                <a:gd name="connsiteX43" fmla="*/ 74462 w 145455"/>
                <a:gd name="connsiteY43" fmla="*/ 90788 h 96134"/>
                <a:gd name="connsiteX44" fmla="*/ 65999 w 145455"/>
                <a:gd name="connsiteY44" fmla="*/ 89634 h 96134"/>
                <a:gd name="connsiteX45" fmla="*/ 64641 w 145455"/>
                <a:gd name="connsiteY45" fmla="*/ 94599 h 96134"/>
                <a:gd name="connsiteX46" fmla="*/ 60029 w 145455"/>
                <a:gd name="connsiteY46" fmla="*/ 94453 h 96134"/>
                <a:gd name="connsiteX47" fmla="*/ 57232 w 145455"/>
                <a:gd name="connsiteY47" fmla="*/ 91646 h 96134"/>
                <a:gd name="connsiteX0" fmla="*/ 56293 w 144516"/>
                <a:gd name="connsiteY0" fmla="*/ 91646 h 96134"/>
                <a:gd name="connsiteX1" fmla="*/ 49243 w 144516"/>
                <a:gd name="connsiteY1" fmla="*/ 90459 h 96134"/>
                <a:gd name="connsiteX2" fmla="*/ 46675 w 144516"/>
                <a:gd name="connsiteY2" fmla="*/ 87820 h 96134"/>
                <a:gd name="connsiteX3" fmla="*/ 45518 w 144516"/>
                <a:gd name="connsiteY3" fmla="*/ 83438 h 96134"/>
                <a:gd name="connsiteX4" fmla="*/ 37420 w 144516"/>
                <a:gd name="connsiteY4" fmla="*/ 79426 h 96134"/>
                <a:gd name="connsiteX5" fmla="*/ 29909 w 144516"/>
                <a:gd name="connsiteY5" fmla="*/ 74810 h 96134"/>
                <a:gd name="connsiteX6" fmla="*/ 253 w 144516"/>
                <a:gd name="connsiteY6" fmla="*/ 56379 h 96134"/>
                <a:gd name="connsiteX7" fmla="*/ 2082 w 144516"/>
                <a:gd name="connsiteY7" fmla="*/ 43727 h 96134"/>
                <a:gd name="connsiteX8" fmla="*/ 12006 w 144516"/>
                <a:gd name="connsiteY8" fmla="*/ 41957 h 96134"/>
                <a:gd name="connsiteX9" fmla="*/ 30114 w 144516"/>
                <a:gd name="connsiteY9" fmla="*/ 49268 h 96134"/>
                <a:gd name="connsiteX10" fmla="*/ 33857 w 144516"/>
                <a:gd name="connsiteY10" fmla="*/ 46783 h 96134"/>
                <a:gd name="connsiteX11" fmla="*/ 39823 w 144516"/>
                <a:gd name="connsiteY11" fmla="*/ 47750 h 96134"/>
                <a:gd name="connsiteX12" fmla="*/ 46085 w 144516"/>
                <a:gd name="connsiteY12" fmla="*/ 50349 h 96134"/>
                <a:gd name="connsiteX13" fmla="*/ 48251 w 144516"/>
                <a:gd name="connsiteY13" fmla="*/ 43084 h 96134"/>
                <a:gd name="connsiteX14" fmla="*/ 40691 w 144516"/>
                <a:gd name="connsiteY14" fmla="*/ 38742 h 96134"/>
                <a:gd name="connsiteX15" fmla="*/ 49729 w 144516"/>
                <a:gd name="connsiteY15" fmla="*/ 27275 h 96134"/>
                <a:gd name="connsiteX16" fmla="*/ 59420 w 144516"/>
                <a:gd name="connsiteY16" fmla="*/ 26260 h 96134"/>
                <a:gd name="connsiteX17" fmla="*/ 62156 w 144516"/>
                <a:gd name="connsiteY17" fmla="*/ 22286 h 96134"/>
                <a:gd name="connsiteX18" fmla="*/ 69608 w 144516"/>
                <a:gd name="connsiteY18" fmla="*/ 15901 h 96134"/>
                <a:gd name="connsiteX19" fmla="*/ 72264 w 144516"/>
                <a:gd name="connsiteY19" fmla="*/ 10069 h 96134"/>
                <a:gd name="connsiteX20" fmla="*/ 76367 w 144516"/>
                <a:gd name="connsiteY20" fmla="*/ 95 h 96134"/>
                <a:gd name="connsiteX21" fmla="*/ 89894 w 144516"/>
                <a:gd name="connsiteY21" fmla="*/ 8280 h 96134"/>
                <a:gd name="connsiteX22" fmla="*/ 89633 w 144516"/>
                <a:gd name="connsiteY22" fmla="*/ 13073 h 96134"/>
                <a:gd name="connsiteX23" fmla="*/ 101178 w 144516"/>
                <a:gd name="connsiteY23" fmla="*/ 16947 h 96134"/>
                <a:gd name="connsiteX24" fmla="*/ 120190 w 144516"/>
                <a:gd name="connsiteY24" fmla="*/ 21152 h 96134"/>
                <a:gd name="connsiteX25" fmla="*/ 132234 w 144516"/>
                <a:gd name="connsiteY25" fmla="*/ 27947 h 96134"/>
                <a:gd name="connsiteX26" fmla="*/ 139010 w 144516"/>
                <a:gd name="connsiteY26" fmla="*/ 24515 h 96134"/>
                <a:gd name="connsiteX27" fmla="*/ 144490 w 144516"/>
                <a:gd name="connsiteY27" fmla="*/ 31513 h 96134"/>
                <a:gd name="connsiteX28" fmla="*/ 135677 w 144516"/>
                <a:gd name="connsiteY28" fmla="*/ 40680 h 96134"/>
                <a:gd name="connsiteX29" fmla="*/ 124425 w 144516"/>
                <a:gd name="connsiteY29" fmla="*/ 47803 h 96134"/>
                <a:gd name="connsiteX30" fmla="*/ 124390 w 144516"/>
                <a:gd name="connsiteY30" fmla="*/ 57148 h 96134"/>
                <a:gd name="connsiteX31" fmla="*/ 124606 w 144516"/>
                <a:gd name="connsiteY31" fmla="*/ 61195 h 96134"/>
                <a:gd name="connsiteX32" fmla="*/ 121660 w 144516"/>
                <a:gd name="connsiteY32" fmla="*/ 60443 h 96134"/>
                <a:gd name="connsiteX33" fmla="*/ 107563 w 144516"/>
                <a:gd name="connsiteY33" fmla="*/ 52789 h 96134"/>
                <a:gd name="connsiteX34" fmla="*/ 102939 w 144516"/>
                <a:gd name="connsiteY34" fmla="*/ 59170 h 96134"/>
                <a:gd name="connsiteX35" fmla="*/ 118379 w 144516"/>
                <a:gd name="connsiteY35" fmla="*/ 75934 h 96134"/>
                <a:gd name="connsiteX36" fmla="*/ 121978 w 144516"/>
                <a:gd name="connsiteY36" fmla="*/ 87544 h 96134"/>
                <a:gd name="connsiteX37" fmla="*/ 111990 w 144516"/>
                <a:gd name="connsiteY37" fmla="*/ 93594 h 96134"/>
                <a:gd name="connsiteX38" fmla="*/ 100442 w 144516"/>
                <a:gd name="connsiteY38" fmla="*/ 96123 h 96134"/>
                <a:gd name="connsiteX39" fmla="*/ 98522 w 144516"/>
                <a:gd name="connsiteY39" fmla="*/ 92557 h 96134"/>
                <a:gd name="connsiteX40" fmla="*/ 87282 w 144516"/>
                <a:gd name="connsiteY40" fmla="*/ 93051 h 96134"/>
                <a:gd name="connsiteX41" fmla="*/ 85009 w 144516"/>
                <a:gd name="connsiteY41" fmla="*/ 87307 h 96134"/>
                <a:gd name="connsiteX42" fmla="*/ 81402 w 144516"/>
                <a:gd name="connsiteY42" fmla="*/ 91366 h 96134"/>
                <a:gd name="connsiteX43" fmla="*/ 76700 w 144516"/>
                <a:gd name="connsiteY43" fmla="*/ 87776 h 96134"/>
                <a:gd name="connsiteX44" fmla="*/ 73523 w 144516"/>
                <a:gd name="connsiteY44" fmla="*/ 90788 h 96134"/>
                <a:gd name="connsiteX45" fmla="*/ 65060 w 144516"/>
                <a:gd name="connsiteY45" fmla="*/ 89634 h 96134"/>
                <a:gd name="connsiteX46" fmla="*/ 63702 w 144516"/>
                <a:gd name="connsiteY46" fmla="*/ 94599 h 96134"/>
                <a:gd name="connsiteX47" fmla="*/ 59090 w 144516"/>
                <a:gd name="connsiteY47" fmla="*/ 94453 h 96134"/>
                <a:gd name="connsiteX48" fmla="*/ 56293 w 144516"/>
                <a:gd name="connsiteY48" fmla="*/ 91646 h 96134"/>
                <a:gd name="connsiteX0" fmla="*/ 68047 w 156270"/>
                <a:gd name="connsiteY0" fmla="*/ 91646 h 96134"/>
                <a:gd name="connsiteX1" fmla="*/ 60997 w 156270"/>
                <a:gd name="connsiteY1" fmla="*/ 90459 h 96134"/>
                <a:gd name="connsiteX2" fmla="*/ 58429 w 156270"/>
                <a:gd name="connsiteY2" fmla="*/ 87820 h 96134"/>
                <a:gd name="connsiteX3" fmla="*/ 57272 w 156270"/>
                <a:gd name="connsiteY3" fmla="*/ 83438 h 96134"/>
                <a:gd name="connsiteX4" fmla="*/ 49174 w 156270"/>
                <a:gd name="connsiteY4" fmla="*/ 79426 h 96134"/>
                <a:gd name="connsiteX5" fmla="*/ 71 w 156270"/>
                <a:gd name="connsiteY5" fmla="*/ 58851 h 96134"/>
                <a:gd name="connsiteX6" fmla="*/ 12007 w 156270"/>
                <a:gd name="connsiteY6" fmla="*/ 56379 h 96134"/>
                <a:gd name="connsiteX7" fmla="*/ 13836 w 156270"/>
                <a:gd name="connsiteY7" fmla="*/ 43727 h 96134"/>
                <a:gd name="connsiteX8" fmla="*/ 23760 w 156270"/>
                <a:gd name="connsiteY8" fmla="*/ 41957 h 96134"/>
                <a:gd name="connsiteX9" fmla="*/ 41868 w 156270"/>
                <a:gd name="connsiteY9" fmla="*/ 49268 h 96134"/>
                <a:gd name="connsiteX10" fmla="*/ 45611 w 156270"/>
                <a:gd name="connsiteY10" fmla="*/ 46783 h 96134"/>
                <a:gd name="connsiteX11" fmla="*/ 51577 w 156270"/>
                <a:gd name="connsiteY11" fmla="*/ 47750 h 96134"/>
                <a:gd name="connsiteX12" fmla="*/ 57839 w 156270"/>
                <a:gd name="connsiteY12" fmla="*/ 50349 h 96134"/>
                <a:gd name="connsiteX13" fmla="*/ 60005 w 156270"/>
                <a:gd name="connsiteY13" fmla="*/ 43084 h 96134"/>
                <a:gd name="connsiteX14" fmla="*/ 52445 w 156270"/>
                <a:gd name="connsiteY14" fmla="*/ 38742 h 96134"/>
                <a:gd name="connsiteX15" fmla="*/ 61483 w 156270"/>
                <a:gd name="connsiteY15" fmla="*/ 27275 h 96134"/>
                <a:gd name="connsiteX16" fmla="*/ 71174 w 156270"/>
                <a:gd name="connsiteY16" fmla="*/ 26260 h 96134"/>
                <a:gd name="connsiteX17" fmla="*/ 73910 w 156270"/>
                <a:gd name="connsiteY17" fmla="*/ 22286 h 96134"/>
                <a:gd name="connsiteX18" fmla="*/ 81362 w 156270"/>
                <a:gd name="connsiteY18" fmla="*/ 15901 h 96134"/>
                <a:gd name="connsiteX19" fmla="*/ 84018 w 156270"/>
                <a:gd name="connsiteY19" fmla="*/ 10069 h 96134"/>
                <a:gd name="connsiteX20" fmla="*/ 88121 w 156270"/>
                <a:gd name="connsiteY20" fmla="*/ 95 h 96134"/>
                <a:gd name="connsiteX21" fmla="*/ 101648 w 156270"/>
                <a:gd name="connsiteY21" fmla="*/ 8280 h 96134"/>
                <a:gd name="connsiteX22" fmla="*/ 101387 w 156270"/>
                <a:gd name="connsiteY22" fmla="*/ 13073 h 96134"/>
                <a:gd name="connsiteX23" fmla="*/ 112932 w 156270"/>
                <a:gd name="connsiteY23" fmla="*/ 16947 h 96134"/>
                <a:gd name="connsiteX24" fmla="*/ 131944 w 156270"/>
                <a:gd name="connsiteY24" fmla="*/ 21152 h 96134"/>
                <a:gd name="connsiteX25" fmla="*/ 143988 w 156270"/>
                <a:gd name="connsiteY25" fmla="*/ 27947 h 96134"/>
                <a:gd name="connsiteX26" fmla="*/ 150764 w 156270"/>
                <a:gd name="connsiteY26" fmla="*/ 24515 h 96134"/>
                <a:gd name="connsiteX27" fmla="*/ 156244 w 156270"/>
                <a:gd name="connsiteY27" fmla="*/ 31513 h 96134"/>
                <a:gd name="connsiteX28" fmla="*/ 147431 w 156270"/>
                <a:gd name="connsiteY28" fmla="*/ 40680 h 96134"/>
                <a:gd name="connsiteX29" fmla="*/ 136179 w 156270"/>
                <a:gd name="connsiteY29" fmla="*/ 47803 h 96134"/>
                <a:gd name="connsiteX30" fmla="*/ 136144 w 156270"/>
                <a:gd name="connsiteY30" fmla="*/ 57148 h 96134"/>
                <a:gd name="connsiteX31" fmla="*/ 136360 w 156270"/>
                <a:gd name="connsiteY31" fmla="*/ 61195 h 96134"/>
                <a:gd name="connsiteX32" fmla="*/ 133414 w 156270"/>
                <a:gd name="connsiteY32" fmla="*/ 60443 h 96134"/>
                <a:gd name="connsiteX33" fmla="*/ 119317 w 156270"/>
                <a:gd name="connsiteY33" fmla="*/ 52789 h 96134"/>
                <a:gd name="connsiteX34" fmla="*/ 114693 w 156270"/>
                <a:gd name="connsiteY34" fmla="*/ 59170 h 96134"/>
                <a:gd name="connsiteX35" fmla="*/ 130133 w 156270"/>
                <a:gd name="connsiteY35" fmla="*/ 75934 h 96134"/>
                <a:gd name="connsiteX36" fmla="*/ 133732 w 156270"/>
                <a:gd name="connsiteY36" fmla="*/ 87544 h 96134"/>
                <a:gd name="connsiteX37" fmla="*/ 123744 w 156270"/>
                <a:gd name="connsiteY37" fmla="*/ 93594 h 96134"/>
                <a:gd name="connsiteX38" fmla="*/ 112196 w 156270"/>
                <a:gd name="connsiteY38" fmla="*/ 96123 h 96134"/>
                <a:gd name="connsiteX39" fmla="*/ 110276 w 156270"/>
                <a:gd name="connsiteY39" fmla="*/ 92557 h 96134"/>
                <a:gd name="connsiteX40" fmla="*/ 99036 w 156270"/>
                <a:gd name="connsiteY40" fmla="*/ 93051 h 96134"/>
                <a:gd name="connsiteX41" fmla="*/ 96763 w 156270"/>
                <a:gd name="connsiteY41" fmla="*/ 87307 h 96134"/>
                <a:gd name="connsiteX42" fmla="*/ 93156 w 156270"/>
                <a:gd name="connsiteY42" fmla="*/ 91366 h 96134"/>
                <a:gd name="connsiteX43" fmla="*/ 88454 w 156270"/>
                <a:gd name="connsiteY43" fmla="*/ 87776 h 96134"/>
                <a:gd name="connsiteX44" fmla="*/ 85277 w 156270"/>
                <a:gd name="connsiteY44" fmla="*/ 90788 h 96134"/>
                <a:gd name="connsiteX45" fmla="*/ 76814 w 156270"/>
                <a:gd name="connsiteY45" fmla="*/ 89634 h 96134"/>
                <a:gd name="connsiteX46" fmla="*/ 75456 w 156270"/>
                <a:gd name="connsiteY46" fmla="*/ 94599 h 96134"/>
                <a:gd name="connsiteX47" fmla="*/ 70844 w 156270"/>
                <a:gd name="connsiteY47" fmla="*/ 94453 h 96134"/>
                <a:gd name="connsiteX48" fmla="*/ 68047 w 156270"/>
                <a:gd name="connsiteY48" fmla="*/ 91646 h 96134"/>
                <a:gd name="connsiteX0" fmla="*/ 68047 w 156270"/>
                <a:gd name="connsiteY0" fmla="*/ 91646 h 96134"/>
                <a:gd name="connsiteX1" fmla="*/ 60997 w 156270"/>
                <a:gd name="connsiteY1" fmla="*/ 90459 h 96134"/>
                <a:gd name="connsiteX2" fmla="*/ 58429 w 156270"/>
                <a:gd name="connsiteY2" fmla="*/ 87820 h 96134"/>
                <a:gd name="connsiteX3" fmla="*/ 57272 w 156270"/>
                <a:gd name="connsiteY3" fmla="*/ 83438 h 96134"/>
                <a:gd name="connsiteX4" fmla="*/ 630 w 156270"/>
                <a:gd name="connsiteY4" fmla="*/ 63943 h 96134"/>
                <a:gd name="connsiteX5" fmla="*/ 71 w 156270"/>
                <a:gd name="connsiteY5" fmla="*/ 58851 h 96134"/>
                <a:gd name="connsiteX6" fmla="*/ 12007 w 156270"/>
                <a:gd name="connsiteY6" fmla="*/ 56379 h 96134"/>
                <a:gd name="connsiteX7" fmla="*/ 13836 w 156270"/>
                <a:gd name="connsiteY7" fmla="*/ 43727 h 96134"/>
                <a:gd name="connsiteX8" fmla="*/ 23760 w 156270"/>
                <a:gd name="connsiteY8" fmla="*/ 41957 h 96134"/>
                <a:gd name="connsiteX9" fmla="*/ 41868 w 156270"/>
                <a:gd name="connsiteY9" fmla="*/ 49268 h 96134"/>
                <a:gd name="connsiteX10" fmla="*/ 45611 w 156270"/>
                <a:gd name="connsiteY10" fmla="*/ 46783 h 96134"/>
                <a:gd name="connsiteX11" fmla="*/ 51577 w 156270"/>
                <a:gd name="connsiteY11" fmla="*/ 47750 h 96134"/>
                <a:gd name="connsiteX12" fmla="*/ 57839 w 156270"/>
                <a:gd name="connsiteY12" fmla="*/ 50349 h 96134"/>
                <a:gd name="connsiteX13" fmla="*/ 60005 w 156270"/>
                <a:gd name="connsiteY13" fmla="*/ 43084 h 96134"/>
                <a:gd name="connsiteX14" fmla="*/ 52445 w 156270"/>
                <a:gd name="connsiteY14" fmla="*/ 38742 h 96134"/>
                <a:gd name="connsiteX15" fmla="*/ 61483 w 156270"/>
                <a:gd name="connsiteY15" fmla="*/ 27275 h 96134"/>
                <a:gd name="connsiteX16" fmla="*/ 71174 w 156270"/>
                <a:gd name="connsiteY16" fmla="*/ 26260 h 96134"/>
                <a:gd name="connsiteX17" fmla="*/ 73910 w 156270"/>
                <a:gd name="connsiteY17" fmla="*/ 22286 h 96134"/>
                <a:gd name="connsiteX18" fmla="*/ 81362 w 156270"/>
                <a:gd name="connsiteY18" fmla="*/ 15901 h 96134"/>
                <a:gd name="connsiteX19" fmla="*/ 84018 w 156270"/>
                <a:gd name="connsiteY19" fmla="*/ 10069 h 96134"/>
                <a:gd name="connsiteX20" fmla="*/ 88121 w 156270"/>
                <a:gd name="connsiteY20" fmla="*/ 95 h 96134"/>
                <a:gd name="connsiteX21" fmla="*/ 101648 w 156270"/>
                <a:gd name="connsiteY21" fmla="*/ 8280 h 96134"/>
                <a:gd name="connsiteX22" fmla="*/ 101387 w 156270"/>
                <a:gd name="connsiteY22" fmla="*/ 13073 h 96134"/>
                <a:gd name="connsiteX23" fmla="*/ 112932 w 156270"/>
                <a:gd name="connsiteY23" fmla="*/ 16947 h 96134"/>
                <a:gd name="connsiteX24" fmla="*/ 131944 w 156270"/>
                <a:gd name="connsiteY24" fmla="*/ 21152 h 96134"/>
                <a:gd name="connsiteX25" fmla="*/ 143988 w 156270"/>
                <a:gd name="connsiteY25" fmla="*/ 27947 h 96134"/>
                <a:gd name="connsiteX26" fmla="*/ 150764 w 156270"/>
                <a:gd name="connsiteY26" fmla="*/ 24515 h 96134"/>
                <a:gd name="connsiteX27" fmla="*/ 156244 w 156270"/>
                <a:gd name="connsiteY27" fmla="*/ 31513 h 96134"/>
                <a:gd name="connsiteX28" fmla="*/ 147431 w 156270"/>
                <a:gd name="connsiteY28" fmla="*/ 40680 h 96134"/>
                <a:gd name="connsiteX29" fmla="*/ 136179 w 156270"/>
                <a:gd name="connsiteY29" fmla="*/ 47803 h 96134"/>
                <a:gd name="connsiteX30" fmla="*/ 136144 w 156270"/>
                <a:gd name="connsiteY30" fmla="*/ 57148 h 96134"/>
                <a:gd name="connsiteX31" fmla="*/ 136360 w 156270"/>
                <a:gd name="connsiteY31" fmla="*/ 61195 h 96134"/>
                <a:gd name="connsiteX32" fmla="*/ 133414 w 156270"/>
                <a:gd name="connsiteY32" fmla="*/ 60443 h 96134"/>
                <a:gd name="connsiteX33" fmla="*/ 119317 w 156270"/>
                <a:gd name="connsiteY33" fmla="*/ 52789 h 96134"/>
                <a:gd name="connsiteX34" fmla="*/ 114693 w 156270"/>
                <a:gd name="connsiteY34" fmla="*/ 59170 h 96134"/>
                <a:gd name="connsiteX35" fmla="*/ 130133 w 156270"/>
                <a:gd name="connsiteY35" fmla="*/ 75934 h 96134"/>
                <a:gd name="connsiteX36" fmla="*/ 133732 w 156270"/>
                <a:gd name="connsiteY36" fmla="*/ 87544 h 96134"/>
                <a:gd name="connsiteX37" fmla="*/ 123744 w 156270"/>
                <a:gd name="connsiteY37" fmla="*/ 93594 h 96134"/>
                <a:gd name="connsiteX38" fmla="*/ 112196 w 156270"/>
                <a:gd name="connsiteY38" fmla="*/ 96123 h 96134"/>
                <a:gd name="connsiteX39" fmla="*/ 110276 w 156270"/>
                <a:gd name="connsiteY39" fmla="*/ 92557 h 96134"/>
                <a:gd name="connsiteX40" fmla="*/ 99036 w 156270"/>
                <a:gd name="connsiteY40" fmla="*/ 93051 h 96134"/>
                <a:gd name="connsiteX41" fmla="*/ 96763 w 156270"/>
                <a:gd name="connsiteY41" fmla="*/ 87307 h 96134"/>
                <a:gd name="connsiteX42" fmla="*/ 93156 w 156270"/>
                <a:gd name="connsiteY42" fmla="*/ 91366 h 96134"/>
                <a:gd name="connsiteX43" fmla="*/ 88454 w 156270"/>
                <a:gd name="connsiteY43" fmla="*/ 87776 h 96134"/>
                <a:gd name="connsiteX44" fmla="*/ 85277 w 156270"/>
                <a:gd name="connsiteY44" fmla="*/ 90788 h 96134"/>
                <a:gd name="connsiteX45" fmla="*/ 76814 w 156270"/>
                <a:gd name="connsiteY45" fmla="*/ 89634 h 96134"/>
                <a:gd name="connsiteX46" fmla="*/ 75456 w 156270"/>
                <a:gd name="connsiteY46" fmla="*/ 94599 h 96134"/>
                <a:gd name="connsiteX47" fmla="*/ 70844 w 156270"/>
                <a:gd name="connsiteY47" fmla="*/ 94453 h 96134"/>
                <a:gd name="connsiteX48" fmla="*/ 68047 w 156270"/>
                <a:gd name="connsiteY48" fmla="*/ 91646 h 96134"/>
                <a:gd name="connsiteX0" fmla="*/ 68864 w 157087"/>
                <a:gd name="connsiteY0" fmla="*/ 91646 h 96134"/>
                <a:gd name="connsiteX1" fmla="*/ 61814 w 157087"/>
                <a:gd name="connsiteY1" fmla="*/ 90459 h 96134"/>
                <a:gd name="connsiteX2" fmla="*/ 59246 w 157087"/>
                <a:gd name="connsiteY2" fmla="*/ 87820 h 96134"/>
                <a:gd name="connsiteX3" fmla="*/ 58089 w 157087"/>
                <a:gd name="connsiteY3" fmla="*/ 83438 h 96134"/>
                <a:gd name="connsiteX4" fmla="*/ 21339 w 157087"/>
                <a:gd name="connsiteY4" fmla="*/ 71321 h 96134"/>
                <a:gd name="connsiteX5" fmla="*/ 1447 w 157087"/>
                <a:gd name="connsiteY5" fmla="*/ 63943 h 96134"/>
                <a:gd name="connsiteX6" fmla="*/ 888 w 157087"/>
                <a:gd name="connsiteY6" fmla="*/ 58851 h 96134"/>
                <a:gd name="connsiteX7" fmla="*/ 12824 w 157087"/>
                <a:gd name="connsiteY7" fmla="*/ 56379 h 96134"/>
                <a:gd name="connsiteX8" fmla="*/ 14653 w 157087"/>
                <a:gd name="connsiteY8" fmla="*/ 43727 h 96134"/>
                <a:gd name="connsiteX9" fmla="*/ 24577 w 157087"/>
                <a:gd name="connsiteY9" fmla="*/ 41957 h 96134"/>
                <a:gd name="connsiteX10" fmla="*/ 42685 w 157087"/>
                <a:gd name="connsiteY10" fmla="*/ 49268 h 96134"/>
                <a:gd name="connsiteX11" fmla="*/ 46428 w 157087"/>
                <a:gd name="connsiteY11" fmla="*/ 46783 h 96134"/>
                <a:gd name="connsiteX12" fmla="*/ 52394 w 157087"/>
                <a:gd name="connsiteY12" fmla="*/ 47750 h 96134"/>
                <a:gd name="connsiteX13" fmla="*/ 58656 w 157087"/>
                <a:gd name="connsiteY13" fmla="*/ 50349 h 96134"/>
                <a:gd name="connsiteX14" fmla="*/ 60822 w 157087"/>
                <a:gd name="connsiteY14" fmla="*/ 43084 h 96134"/>
                <a:gd name="connsiteX15" fmla="*/ 53262 w 157087"/>
                <a:gd name="connsiteY15" fmla="*/ 38742 h 96134"/>
                <a:gd name="connsiteX16" fmla="*/ 62300 w 157087"/>
                <a:gd name="connsiteY16" fmla="*/ 27275 h 96134"/>
                <a:gd name="connsiteX17" fmla="*/ 71991 w 157087"/>
                <a:gd name="connsiteY17" fmla="*/ 26260 h 96134"/>
                <a:gd name="connsiteX18" fmla="*/ 74727 w 157087"/>
                <a:gd name="connsiteY18" fmla="*/ 22286 h 96134"/>
                <a:gd name="connsiteX19" fmla="*/ 82179 w 157087"/>
                <a:gd name="connsiteY19" fmla="*/ 15901 h 96134"/>
                <a:gd name="connsiteX20" fmla="*/ 84835 w 157087"/>
                <a:gd name="connsiteY20" fmla="*/ 10069 h 96134"/>
                <a:gd name="connsiteX21" fmla="*/ 88938 w 157087"/>
                <a:gd name="connsiteY21" fmla="*/ 95 h 96134"/>
                <a:gd name="connsiteX22" fmla="*/ 102465 w 157087"/>
                <a:gd name="connsiteY22" fmla="*/ 8280 h 96134"/>
                <a:gd name="connsiteX23" fmla="*/ 102204 w 157087"/>
                <a:gd name="connsiteY23" fmla="*/ 13073 h 96134"/>
                <a:gd name="connsiteX24" fmla="*/ 113749 w 157087"/>
                <a:gd name="connsiteY24" fmla="*/ 16947 h 96134"/>
                <a:gd name="connsiteX25" fmla="*/ 132761 w 157087"/>
                <a:gd name="connsiteY25" fmla="*/ 21152 h 96134"/>
                <a:gd name="connsiteX26" fmla="*/ 144805 w 157087"/>
                <a:gd name="connsiteY26" fmla="*/ 27947 h 96134"/>
                <a:gd name="connsiteX27" fmla="*/ 151581 w 157087"/>
                <a:gd name="connsiteY27" fmla="*/ 24515 h 96134"/>
                <a:gd name="connsiteX28" fmla="*/ 157061 w 157087"/>
                <a:gd name="connsiteY28" fmla="*/ 31513 h 96134"/>
                <a:gd name="connsiteX29" fmla="*/ 148248 w 157087"/>
                <a:gd name="connsiteY29" fmla="*/ 40680 h 96134"/>
                <a:gd name="connsiteX30" fmla="*/ 136996 w 157087"/>
                <a:gd name="connsiteY30" fmla="*/ 47803 h 96134"/>
                <a:gd name="connsiteX31" fmla="*/ 136961 w 157087"/>
                <a:gd name="connsiteY31" fmla="*/ 57148 h 96134"/>
                <a:gd name="connsiteX32" fmla="*/ 137177 w 157087"/>
                <a:gd name="connsiteY32" fmla="*/ 61195 h 96134"/>
                <a:gd name="connsiteX33" fmla="*/ 134231 w 157087"/>
                <a:gd name="connsiteY33" fmla="*/ 60443 h 96134"/>
                <a:gd name="connsiteX34" fmla="*/ 120134 w 157087"/>
                <a:gd name="connsiteY34" fmla="*/ 52789 h 96134"/>
                <a:gd name="connsiteX35" fmla="*/ 115510 w 157087"/>
                <a:gd name="connsiteY35" fmla="*/ 59170 h 96134"/>
                <a:gd name="connsiteX36" fmla="*/ 130950 w 157087"/>
                <a:gd name="connsiteY36" fmla="*/ 75934 h 96134"/>
                <a:gd name="connsiteX37" fmla="*/ 134549 w 157087"/>
                <a:gd name="connsiteY37" fmla="*/ 87544 h 96134"/>
                <a:gd name="connsiteX38" fmla="*/ 124561 w 157087"/>
                <a:gd name="connsiteY38" fmla="*/ 93594 h 96134"/>
                <a:gd name="connsiteX39" fmla="*/ 113013 w 157087"/>
                <a:gd name="connsiteY39" fmla="*/ 96123 h 96134"/>
                <a:gd name="connsiteX40" fmla="*/ 111093 w 157087"/>
                <a:gd name="connsiteY40" fmla="*/ 92557 h 96134"/>
                <a:gd name="connsiteX41" fmla="*/ 99853 w 157087"/>
                <a:gd name="connsiteY41" fmla="*/ 93051 h 96134"/>
                <a:gd name="connsiteX42" fmla="*/ 97580 w 157087"/>
                <a:gd name="connsiteY42" fmla="*/ 87307 h 96134"/>
                <a:gd name="connsiteX43" fmla="*/ 93973 w 157087"/>
                <a:gd name="connsiteY43" fmla="*/ 91366 h 96134"/>
                <a:gd name="connsiteX44" fmla="*/ 89271 w 157087"/>
                <a:gd name="connsiteY44" fmla="*/ 87776 h 96134"/>
                <a:gd name="connsiteX45" fmla="*/ 86094 w 157087"/>
                <a:gd name="connsiteY45" fmla="*/ 90788 h 96134"/>
                <a:gd name="connsiteX46" fmla="*/ 77631 w 157087"/>
                <a:gd name="connsiteY46" fmla="*/ 89634 h 96134"/>
                <a:gd name="connsiteX47" fmla="*/ 76273 w 157087"/>
                <a:gd name="connsiteY47" fmla="*/ 94599 h 96134"/>
                <a:gd name="connsiteX48" fmla="*/ 71661 w 157087"/>
                <a:gd name="connsiteY48" fmla="*/ 94453 h 96134"/>
                <a:gd name="connsiteX49" fmla="*/ 68864 w 157087"/>
                <a:gd name="connsiteY49" fmla="*/ 91646 h 96134"/>
                <a:gd name="connsiteX0" fmla="*/ 68048 w 156271"/>
                <a:gd name="connsiteY0" fmla="*/ 91646 h 96134"/>
                <a:gd name="connsiteX1" fmla="*/ 60998 w 156271"/>
                <a:gd name="connsiteY1" fmla="*/ 90459 h 96134"/>
                <a:gd name="connsiteX2" fmla="*/ 58430 w 156271"/>
                <a:gd name="connsiteY2" fmla="*/ 87820 h 96134"/>
                <a:gd name="connsiteX3" fmla="*/ 57273 w 156271"/>
                <a:gd name="connsiteY3" fmla="*/ 83438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68048 w 156271"/>
                <a:gd name="connsiteY0" fmla="*/ 91646 h 96134"/>
                <a:gd name="connsiteX1" fmla="*/ 60998 w 156271"/>
                <a:gd name="connsiteY1" fmla="*/ 90459 h 96134"/>
                <a:gd name="connsiteX2" fmla="*/ 58430 w 156271"/>
                <a:gd name="connsiteY2" fmla="*/ 87820 h 96134"/>
                <a:gd name="connsiteX3" fmla="*/ 21907 w 156271"/>
                <a:gd name="connsiteY3" fmla="*/ 78387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68048 w 156271"/>
                <a:gd name="connsiteY0" fmla="*/ 91646 h 96134"/>
                <a:gd name="connsiteX1" fmla="*/ 60998 w 156271"/>
                <a:gd name="connsiteY1" fmla="*/ 90459 h 96134"/>
                <a:gd name="connsiteX2" fmla="*/ 32332 w 156271"/>
                <a:gd name="connsiteY2" fmla="*/ 87296 h 96134"/>
                <a:gd name="connsiteX3" fmla="*/ 21907 w 156271"/>
                <a:gd name="connsiteY3" fmla="*/ 78387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68048 w 156271"/>
                <a:gd name="connsiteY0" fmla="*/ 91646 h 96134"/>
                <a:gd name="connsiteX1" fmla="*/ 43545 w 156271"/>
                <a:gd name="connsiteY1" fmla="*/ 92891 h 96134"/>
                <a:gd name="connsiteX2" fmla="*/ 32332 w 156271"/>
                <a:gd name="connsiteY2" fmla="*/ 87296 h 96134"/>
                <a:gd name="connsiteX3" fmla="*/ 21907 w 156271"/>
                <a:gd name="connsiteY3" fmla="*/ 78387 h 96134"/>
                <a:gd name="connsiteX4" fmla="*/ 20523 w 156271"/>
                <a:gd name="connsiteY4" fmla="*/ 71321 h 96134"/>
                <a:gd name="connsiteX5" fmla="*/ 11817 w 156271"/>
                <a:gd name="connsiteY5" fmla="*/ 71494 h 96134"/>
                <a:gd name="connsiteX6" fmla="*/ 631 w 156271"/>
                <a:gd name="connsiteY6" fmla="*/ 63943 h 96134"/>
                <a:gd name="connsiteX7" fmla="*/ 72 w 156271"/>
                <a:gd name="connsiteY7" fmla="*/ 58851 h 96134"/>
                <a:gd name="connsiteX8" fmla="*/ 12008 w 156271"/>
                <a:gd name="connsiteY8" fmla="*/ 56379 h 96134"/>
                <a:gd name="connsiteX9" fmla="*/ 13837 w 156271"/>
                <a:gd name="connsiteY9" fmla="*/ 43727 h 96134"/>
                <a:gd name="connsiteX10" fmla="*/ 23761 w 156271"/>
                <a:gd name="connsiteY10" fmla="*/ 41957 h 96134"/>
                <a:gd name="connsiteX11" fmla="*/ 41869 w 156271"/>
                <a:gd name="connsiteY11" fmla="*/ 49268 h 96134"/>
                <a:gd name="connsiteX12" fmla="*/ 45612 w 156271"/>
                <a:gd name="connsiteY12" fmla="*/ 46783 h 96134"/>
                <a:gd name="connsiteX13" fmla="*/ 51578 w 156271"/>
                <a:gd name="connsiteY13" fmla="*/ 47750 h 96134"/>
                <a:gd name="connsiteX14" fmla="*/ 57840 w 156271"/>
                <a:gd name="connsiteY14" fmla="*/ 50349 h 96134"/>
                <a:gd name="connsiteX15" fmla="*/ 60006 w 156271"/>
                <a:gd name="connsiteY15" fmla="*/ 43084 h 96134"/>
                <a:gd name="connsiteX16" fmla="*/ 52446 w 156271"/>
                <a:gd name="connsiteY16" fmla="*/ 38742 h 96134"/>
                <a:gd name="connsiteX17" fmla="*/ 61484 w 156271"/>
                <a:gd name="connsiteY17" fmla="*/ 27275 h 96134"/>
                <a:gd name="connsiteX18" fmla="*/ 71175 w 156271"/>
                <a:gd name="connsiteY18" fmla="*/ 26260 h 96134"/>
                <a:gd name="connsiteX19" fmla="*/ 73911 w 156271"/>
                <a:gd name="connsiteY19" fmla="*/ 22286 h 96134"/>
                <a:gd name="connsiteX20" fmla="*/ 81363 w 156271"/>
                <a:gd name="connsiteY20" fmla="*/ 15901 h 96134"/>
                <a:gd name="connsiteX21" fmla="*/ 84019 w 156271"/>
                <a:gd name="connsiteY21" fmla="*/ 10069 h 96134"/>
                <a:gd name="connsiteX22" fmla="*/ 88122 w 156271"/>
                <a:gd name="connsiteY22" fmla="*/ 95 h 96134"/>
                <a:gd name="connsiteX23" fmla="*/ 101649 w 156271"/>
                <a:gd name="connsiteY23" fmla="*/ 8280 h 96134"/>
                <a:gd name="connsiteX24" fmla="*/ 101388 w 156271"/>
                <a:gd name="connsiteY24" fmla="*/ 13073 h 96134"/>
                <a:gd name="connsiteX25" fmla="*/ 112933 w 156271"/>
                <a:gd name="connsiteY25" fmla="*/ 16947 h 96134"/>
                <a:gd name="connsiteX26" fmla="*/ 131945 w 156271"/>
                <a:gd name="connsiteY26" fmla="*/ 21152 h 96134"/>
                <a:gd name="connsiteX27" fmla="*/ 143989 w 156271"/>
                <a:gd name="connsiteY27" fmla="*/ 27947 h 96134"/>
                <a:gd name="connsiteX28" fmla="*/ 150765 w 156271"/>
                <a:gd name="connsiteY28" fmla="*/ 24515 h 96134"/>
                <a:gd name="connsiteX29" fmla="*/ 156245 w 156271"/>
                <a:gd name="connsiteY29" fmla="*/ 31513 h 96134"/>
                <a:gd name="connsiteX30" fmla="*/ 147432 w 156271"/>
                <a:gd name="connsiteY30" fmla="*/ 40680 h 96134"/>
                <a:gd name="connsiteX31" fmla="*/ 136180 w 156271"/>
                <a:gd name="connsiteY31" fmla="*/ 47803 h 96134"/>
                <a:gd name="connsiteX32" fmla="*/ 136145 w 156271"/>
                <a:gd name="connsiteY32" fmla="*/ 57148 h 96134"/>
                <a:gd name="connsiteX33" fmla="*/ 136361 w 156271"/>
                <a:gd name="connsiteY33" fmla="*/ 61195 h 96134"/>
                <a:gd name="connsiteX34" fmla="*/ 133415 w 156271"/>
                <a:gd name="connsiteY34" fmla="*/ 60443 h 96134"/>
                <a:gd name="connsiteX35" fmla="*/ 119318 w 156271"/>
                <a:gd name="connsiteY35" fmla="*/ 52789 h 96134"/>
                <a:gd name="connsiteX36" fmla="*/ 114694 w 156271"/>
                <a:gd name="connsiteY36" fmla="*/ 59170 h 96134"/>
                <a:gd name="connsiteX37" fmla="*/ 130134 w 156271"/>
                <a:gd name="connsiteY37" fmla="*/ 75934 h 96134"/>
                <a:gd name="connsiteX38" fmla="*/ 133733 w 156271"/>
                <a:gd name="connsiteY38" fmla="*/ 87544 h 96134"/>
                <a:gd name="connsiteX39" fmla="*/ 123745 w 156271"/>
                <a:gd name="connsiteY39" fmla="*/ 93594 h 96134"/>
                <a:gd name="connsiteX40" fmla="*/ 112197 w 156271"/>
                <a:gd name="connsiteY40" fmla="*/ 96123 h 96134"/>
                <a:gd name="connsiteX41" fmla="*/ 110277 w 156271"/>
                <a:gd name="connsiteY41" fmla="*/ 92557 h 96134"/>
                <a:gd name="connsiteX42" fmla="*/ 99037 w 156271"/>
                <a:gd name="connsiteY42" fmla="*/ 93051 h 96134"/>
                <a:gd name="connsiteX43" fmla="*/ 96764 w 156271"/>
                <a:gd name="connsiteY43" fmla="*/ 87307 h 96134"/>
                <a:gd name="connsiteX44" fmla="*/ 93157 w 156271"/>
                <a:gd name="connsiteY44" fmla="*/ 91366 h 96134"/>
                <a:gd name="connsiteX45" fmla="*/ 88455 w 156271"/>
                <a:gd name="connsiteY45" fmla="*/ 87776 h 96134"/>
                <a:gd name="connsiteX46" fmla="*/ 85278 w 156271"/>
                <a:gd name="connsiteY46" fmla="*/ 90788 h 96134"/>
                <a:gd name="connsiteX47" fmla="*/ 76815 w 156271"/>
                <a:gd name="connsiteY47" fmla="*/ 89634 h 96134"/>
                <a:gd name="connsiteX48" fmla="*/ 75457 w 156271"/>
                <a:gd name="connsiteY48" fmla="*/ 94599 h 96134"/>
                <a:gd name="connsiteX49" fmla="*/ 70845 w 156271"/>
                <a:gd name="connsiteY49" fmla="*/ 94453 h 96134"/>
                <a:gd name="connsiteX50" fmla="*/ 68048 w 156271"/>
                <a:gd name="connsiteY50" fmla="*/ 91646 h 96134"/>
                <a:gd name="connsiteX0" fmla="*/ 42384 w 156271"/>
                <a:gd name="connsiteY0" fmla="*/ 97265 h 97283"/>
                <a:gd name="connsiteX1" fmla="*/ 43545 w 156271"/>
                <a:gd name="connsiteY1" fmla="*/ 92891 h 97283"/>
                <a:gd name="connsiteX2" fmla="*/ 32332 w 156271"/>
                <a:gd name="connsiteY2" fmla="*/ 87296 h 97283"/>
                <a:gd name="connsiteX3" fmla="*/ 21907 w 156271"/>
                <a:gd name="connsiteY3" fmla="*/ 78387 h 97283"/>
                <a:gd name="connsiteX4" fmla="*/ 20523 w 156271"/>
                <a:gd name="connsiteY4" fmla="*/ 71321 h 97283"/>
                <a:gd name="connsiteX5" fmla="*/ 11817 w 156271"/>
                <a:gd name="connsiteY5" fmla="*/ 71494 h 97283"/>
                <a:gd name="connsiteX6" fmla="*/ 631 w 156271"/>
                <a:gd name="connsiteY6" fmla="*/ 63943 h 97283"/>
                <a:gd name="connsiteX7" fmla="*/ 72 w 156271"/>
                <a:gd name="connsiteY7" fmla="*/ 58851 h 97283"/>
                <a:gd name="connsiteX8" fmla="*/ 12008 w 156271"/>
                <a:gd name="connsiteY8" fmla="*/ 56379 h 97283"/>
                <a:gd name="connsiteX9" fmla="*/ 13837 w 156271"/>
                <a:gd name="connsiteY9" fmla="*/ 43727 h 97283"/>
                <a:gd name="connsiteX10" fmla="*/ 23761 w 156271"/>
                <a:gd name="connsiteY10" fmla="*/ 41957 h 97283"/>
                <a:gd name="connsiteX11" fmla="*/ 41869 w 156271"/>
                <a:gd name="connsiteY11" fmla="*/ 49268 h 97283"/>
                <a:gd name="connsiteX12" fmla="*/ 45612 w 156271"/>
                <a:gd name="connsiteY12" fmla="*/ 46783 h 97283"/>
                <a:gd name="connsiteX13" fmla="*/ 51578 w 156271"/>
                <a:gd name="connsiteY13" fmla="*/ 47750 h 97283"/>
                <a:gd name="connsiteX14" fmla="*/ 57840 w 156271"/>
                <a:gd name="connsiteY14" fmla="*/ 50349 h 97283"/>
                <a:gd name="connsiteX15" fmla="*/ 60006 w 156271"/>
                <a:gd name="connsiteY15" fmla="*/ 43084 h 97283"/>
                <a:gd name="connsiteX16" fmla="*/ 52446 w 156271"/>
                <a:gd name="connsiteY16" fmla="*/ 38742 h 97283"/>
                <a:gd name="connsiteX17" fmla="*/ 61484 w 156271"/>
                <a:gd name="connsiteY17" fmla="*/ 27275 h 97283"/>
                <a:gd name="connsiteX18" fmla="*/ 71175 w 156271"/>
                <a:gd name="connsiteY18" fmla="*/ 26260 h 97283"/>
                <a:gd name="connsiteX19" fmla="*/ 73911 w 156271"/>
                <a:gd name="connsiteY19" fmla="*/ 22286 h 97283"/>
                <a:gd name="connsiteX20" fmla="*/ 81363 w 156271"/>
                <a:gd name="connsiteY20" fmla="*/ 15901 h 97283"/>
                <a:gd name="connsiteX21" fmla="*/ 84019 w 156271"/>
                <a:gd name="connsiteY21" fmla="*/ 10069 h 97283"/>
                <a:gd name="connsiteX22" fmla="*/ 88122 w 156271"/>
                <a:gd name="connsiteY22" fmla="*/ 95 h 97283"/>
                <a:gd name="connsiteX23" fmla="*/ 101649 w 156271"/>
                <a:gd name="connsiteY23" fmla="*/ 8280 h 97283"/>
                <a:gd name="connsiteX24" fmla="*/ 101388 w 156271"/>
                <a:gd name="connsiteY24" fmla="*/ 13073 h 97283"/>
                <a:gd name="connsiteX25" fmla="*/ 112933 w 156271"/>
                <a:gd name="connsiteY25" fmla="*/ 16947 h 97283"/>
                <a:gd name="connsiteX26" fmla="*/ 131945 w 156271"/>
                <a:gd name="connsiteY26" fmla="*/ 21152 h 97283"/>
                <a:gd name="connsiteX27" fmla="*/ 143989 w 156271"/>
                <a:gd name="connsiteY27" fmla="*/ 27947 h 97283"/>
                <a:gd name="connsiteX28" fmla="*/ 150765 w 156271"/>
                <a:gd name="connsiteY28" fmla="*/ 24515 h 97283"/>
                <a:gd name="connsiteX29" fmla="*/ 156245 w 156271"/>
                <a:gd name="connsiteY29" fmla="*/ 31513 h 97283"/>
                <a:gd name="connsiteX30" fmla="*/ 147432 w 156271"/>
                <a:gd name="connsiteY30" fmla="*/ 40680 h 97283"/>
                <a:gd name="connsiteX31" fmla="*/ 136180 w 156271"/>
                <a:gd name="connsiteY31" fmla="*/ 47803 h 97283"/>
                <a:gd name="connsiteX32" fmla="*/ 136145 w 156271"/>
                <a:gd name="connsiteY32" fmla="*/ 57148 h 97283"/>
                <a:gd name="connsiteX33" fmla="*/ 136361 w 156271"/>
                <a:gd name="connsiteY33" fmla="*/ 61195 h 97283"/>
                <a:gd name="connsiteX34" fmla="*/ 133415 w 156271"/>
                <a:gd name="connsiteY34" fmla="*/ 60443 h 97283"/>
                <a:gd name="connsiteX35" fmla="*/ 119318 w 156271"/>
                <a:gd name="connsiteY35" fmla="*/ 52789 h 97283"/>
                <a:gd name="connsiteX36" fmla="*/ 114694 w 156271"/>
                <a:gd name="connsiteY36" fmla="*/ 59170 h 97283"/>
                <a:gd name="connsiteX37" fmla="*/ 130134 w 156271"/>
                <a:gd name="connsiteY37" fmla="*/ 75934 h 97283"/>
                <a:gd name="connsiteX38" fmla="*/ 133733 w 156271"/>
                <a:gd name="connsiteY38" fmla="*/ 87544 h 97283"/>
                <a:gd name="connsiteX39" fmla="*/ 123745 w 156271"/>
                <a:gd name="connsiteY39" fmla="*/ 93594 h 97283"/>
                <a:gd name="connsiteX40" fmla="*/ 112197 w 156271"/>
                <a:gd name="connsiteY40" fmla="*/ 96123 h 97283"/>
                <a:gd name="connsiteX41" fmla="*/ 110277 w 156271"/>
                <a:gd name="connsiteY41" fmla="*/ 92557 h 97283"/>
                <a:gd name="connsiteX42" fmla="*/ 99037 w 156271"/>
                <a:gd name="connsiteY42" fmla="*/ 93051 h 97283"/>
                <a:gd name="connsiteX43" fmla="*/ 96764 w 156271"/>
                <a:gd name="connsiteY43" fmla="*/ 87307 h 97283"/>
                <a:gd name="connsiteX44" fmla="*/ 93157 w 156271"/>
                <a:gd name="connsiteY44" fmla="*/ 91366 h 97283"/>
                <a:gd name="connsiteX45" fmla="*/ 88455 w 156271"/>
                <a:gd name="connsiteY45" fmla="*/ 87776 h 97283"/>
                <a:gd name="connsiteX46" fmla="*/ 85278 w 156271"/>
                <a:gd name="connsiteY46" fmla="*/ 90788 h 97283"/>
                <a:gd name="connsiteX47" fmla="*/ 76815 w 156271"/>
                <a:gd name="connsiteY47" fmla="*/ 89634 h 97283"/>
                <a:gd name="connsiteX48" fmla="*/ 75457 w 156271"/>
                <a:gd name="connsiteY48" fmla="*/ 94599 h 97283"/>
                <a:gd name="connsiteX49" fmla="*/ 70845 w 156271"/>
                <a:gd name="connsiteY49" fmla="*/ 94453 h 97283"/>
                <a:gd name="connsiteX50" fmla="*/ 42384 w 156271"/>
                <a:gd name="connsiteY50" fmla="*/ 97265 h 97283"/>
                <a:gd name="connsiteX0" fmla="*/ 42384 w 156271"/>
                <a:gd name="connsiteY0" fmla="*/ 97265 h 97415"/>
                <a:gd name="connsiteX1" fmla="*/ 43545 w 156271"/>
                <a:gd name="connsiteY1" fmla="*/ 92891 h 97415"/>
                <a:gd name="connsiteX2" fmla="*/ 32332 w 156271"/>
                <a:gd name="connsiteY2" fmla="*/ 87296 h 97415"/>
                <a:gd name="connsiteX3" fmla="*/ 21907 w 156271"/>
                <a:gd name="connsiteY3" fmla="*/ 78387 h 97415"/>
                <a:gd name="connsiteX4" fmla="*/ 20523 w 156271"/>
                <a:gd name="connsiteY4" fmla="*/ 71321 h 97415"/>
                <a:gd name="connsiteX5" fmla="*/ 11817 w 156271"/>
                <a:gd name="connsiteY5" fmla="*/ 71494 h 97415"/>
                <a:gd name="connsiteX6" fmla="*/ 631 w 156271"/>
                <a:gd name="connsiteY6" fmla="*/ 63943 h 97415"/>
                <a:gd name="connsiteX7" fmla="*/ 72 w 156271"/>
                <a:gd name="connsiteY7" fmla="*/ 58851 h 97415"/>
                <a:gd name="connsiteX8" fmla="*/ 12008 w 156271"/>
                <a:gd name="connsiteY8" fmla="*/ 56379 h 97415"/>
                <a:gd name="connsiteX9" fmla="*/ 13837 w 156271"/>
                <a:gd name="connsiteY9" fmla="*/ 43727 h 97415"/>
                <a:gd name="connsiteX10" fmla="*/ 23761 w 156271"/>
                <a:gd name="connsiteY10" fmla="*/ 41957 h 97415"/>
                <a:gd name="connsiteX11" fmla="*/ 41869 w 156271"/>
                <a:gd name="connsiteY11" fmla="*/ 49268 h 97415"/>
                <a:gd name="connsiteX12" fmla="*/ 45612 w 156271"/>
                <a:gd name="connsiteY12" fmla="*/ 46783 h 97415"/>
                <a:gd name="connsiteX13" fmla="*/ 51578 w 156271"/>
                <a:gd name="connsiteY13" fmla="*/ 47750 h 97415"/>
                <a:gd name="connsiteX14" fmla="*/ 57840 w 156271"/>
                <a:gd name="connsiteY14" fmla="*/ 50349 h 97415"/>
                <a:gd name="connsiteX15" fmla="*/ 60006 w 156271"/>
                <a:gd name="connsiteY15" fmla="*/ 43084 h 97415"/>
                <a:gd name="connsiteX16" fmla="*/ 52446 w 156271"/>
                <a:gd name="connsiteY16" fmla="*/ 38742 h 97415"/>
                <a:gd name="connsiteX17" fmla="*/ 61484 w 156271"/>
                <a:gd name="connsiteY17" fmla="*/ 27275 h 97415"/>
                <a:gd name="connsiteX18" fmla="*/ 71175 w 156271"/>
                <a:gd name="connsiteY18" fmla="*/ 26260 h 97415"/>
                <a:gd name="connsiteX19" fmla="*/ 73911 w 156271"/>
                <a:gd name="connsiteY19" fmla="*/ 22286 h 97415"/>
                <a:gd name="connsiteX20" fmla="*/ 81363 w 156271"/>
                <a:gd name="connsiteY20" fmla="*/ 15901 h 97415"/>
                <a:gd name="connsiteX21" fmla="*/ 84019 w 156271"/>
                <a:gd name="connsiteY21" fmla="*/ 10069 h 97415"/>
                <a:gd name="connsiteX22" fmla="*/ 88122 w 156271"/>
                <a:gd name="connsiteY22" fmla="*/ 95 h 97415"/>
                <a:gd name="connsiteX23" fmla="*/ 101649 w 156271"/>
                <a:gd name="connsiteY23" fmla="*/ 8280 h 97415"/>
                <a:gd name="connsiteX24" fmla="*/ 101388 w 156271"/>
                <a:gd name="connsiteY24" fmla="*/ 13073 h 97415"/>
                <a:gd name="connsiteX25" fmla="*/ 112933 w 156271"/>
                <a:gd name="connsiteY25" fmla="*/ 16947 h 97415"/>
                <a:gd name="connsiteX26" fmla="*/ 131945 w 156271"/>
                <a:gd name="connsiteY26" fmla="*/ 21152 h 97415"/>
                <a:gd name="connsiteX27" fmla="*/ 143989 w 156271"/>
                <a:gd name="connsiteY27" fmla="*/ 27947 h 97415"/>
                <a:gd name="connsiteX28" fmla="*/ 150765 w 156271"/>
                <a:gd name="connsiteY28" fmla="*/ 24515 h 97415"/>
                <a:gd name="connsiteX29" fmla="*/ 156245 w 156271"/>
                <a:gd name="connsiteY29" fmla="*/ 31513 h 97415"/>
                <a:gd name="connsiteX30" fmla="*/ 147432 w 156271"/>
                <a:gd name="connsiteY30" fmla="*/ 40680 h 97415"/>
                <a:gd name="connsiteX31" fmla="*/ 136180 w 156271"/>
                <a:gd name="connsiteY31" fmla="*/ 47803 h 97415"/>
                <a:gd name="connsiteX32" fmla="*/ 136145 w 156271"/>
                <a:gd name="connsiteY32" fmla="*/ 57148 h 97415"/>
                <a:gd name="connsiteX33" fmla="*/ 136361 w 156271"/>
                <a:gd name="connsiteY33" fmla="*/ 61195 h 97415"/>
                <a:gd name="connsiteX34" fmla="*/ 133415 w 156271"/>
                <a:gd name="connsiteY34" fmla="*/ 60443 h 97415"/>
                <a:gd name="connsiteX35" fmla="*/ 119318 w 156271"/>
                <a:gd name="connsiteY35" fmla="*/ 52789 h 97415"/>
                <a:gd name="connsiteX36" fmla="*/ 114694 w 156271"/>
                <a:gd name="connsiteY36" fmla="*/ 59170 h 97415"/>
                <a:gd name="connsiteX37" fmla="*/ 130134 w 156271"/>
                <a:gd name="connsiteY37" fmla="*/ 75934 h 97415"/>
                <a:gd name="connsiteX38" fmla="*/ 133733 w 156271"/>
                <a:gd name="connsiteY38" fmla="*/ 87544 h 97415"/>
                <a:gd name="connsiteX39" fmla="*/ 123745 w 156271"/>
                <a:gd name="connsiteY39" fmla="*/ 93594 h 97415"/>
                <a:gd name="connsiteX40" fmla="*/ 112197 w 156271"/>
                <a:gd name="connsiteY40" fmla="*/ 96123 h 97415"/>
                <a:gd name="connsiteX41" fmla="*/ 110277 w 156271"/>
                <a:gd name="connsiteY41" fmla="*/ 92557 h 97415"/>
                <a:gd name="connsiteX42" fmla="*/ 99037 w 156271"/>
                <a:gd name="connsiteY42" fmla="*/ 93051 h 97415"/>
                <a:gd name="connsiteX43" fmla="*/ 96764 w 156271"/>
                <a:gd name="connsiteY43" fmla="*/ 87307 h 97415"/>
                <a:gd name="connsiteX44" fmla="*/ 93157 w 156271"/>
                <a:gd name="connsiteY44" fmla="*/ 91366 h 97415"/>
                <a:gd name="connsiteX45" fmla="*/ 88455 w 156271"/>
                <a:gd name="connsiteY45" fmla="*/ 87776 h 97415"/>
                <a:gd name="connsiteX46" fmla="*/ 85278 w 156271"/>
                <a:gd name="connsiteY46" fmla="*/ 90788 h 97415"/>
                <a:gd name="connsiteX47" fmla="*/ 76815 w 156271"/>
                <a:gd name="connsiteY47" fmla="*/ 89634 h 97415"/>
                <a:gd name="connsiteX48" fmla="*/ 75457 w 156271"/>
                <a:gd name="connsiteY48" fmla="*/ 94599 h 97415"/>
                <a:gd name="connsiteX49" fmla="*/ 63013 w 156271"/>
                <a:gd name="connsiteY49" fmla="*/ 96241 h 97415"/>
                <a:gd name="connsiteX50" fmla="*/ 42384 w 156271"/>
                <a:gd name="connsiteY50" fmla="*/ 97265 h 9741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6764 w 156271"/>
                <a:gd name="connsiteY43" fmla="*/ 87307 h 106095"/>
                <a:gd name="connsiteX44" fmla="*/ 93157 w 156271"/>
                <a:gd name="connsiteY44" fmla="*/ 91366 h 106095"/>
                <a:gd name="connsiteX45" fmla="*/ 88455 w 156271"/>
                <a:gd name="connsiteY45" fmla="*/ 87776 h 106095"/>
                <a:gd name="connsiteX46" fmla="*/ 85278 w 156271"/>
                <a:gd name="connsiteY46" fmla="*/ 90788 h 106095"/>
                <a:gd name="connsiteX47" fmla="*/ 76815 w 156271"/>
                <a:gd name="connsiteY47" fmla="*/ 89634 h 106095"/>
                <a:gd name="connsiteX48" fmla="*/ 75457 w 156271"/>
                <a:gd name="connsiteY48" fmla="*/ 94599 h 106095"/>
                <a:gd name="connsiteX49" fmla="*/ 63013 w 156271"/>
                <a:gd name="connsiteY49" fmla="*/ 96241 h 106095"/>
                <a:gd name="connsiteX50" fmla="*/ 62000 w 156271"/>
                <a:gd name="connsiteY50" fmla="*/ 106092 h 106095"/>
                <a:gd name="connsiteX51" fmla="*/ 42384 w 156271"/>
                <a:gd name="connsiteY51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6764 w 156271"/>
                <a:gd name="connsiteY43" fmla="*/ 87307 h 106095"/>
                <a:gd name="connsiteX44" fmla="*/ 93157 w 156271"/>
                <a:gd name="connsiteY44" fmla="*/ 91366 h 106095"/>
                <a:gd name="connsiteX45" fmla="*/ 88455 w 156271"/>
                <a:gd name="connsiteY45" fmla="*/ 87776 h 106095"/>
                <a:gd name="connsiteX46" fmla="*/ 85278 w 156271"/>
                <a:gd name="connsiteY46" fmla="*/ 90788 h 106095"/>
                <a:gd name="connsiteX47" fmla="*/ 76815 w 156271"/>
                <a:gd name="connsiteY47" fmla="*/ 89634 h 106095"/>
                <a:gd name="connsiteX48" fmla="*/ 75457 w 156271"/>
                <a:gd name="connsiteY48" fmla="*/ 94599 h 106095"/>
                <a:gd name="connsiteX49" fmla="*/ 65161 w 156271"/>
                <a:gd name="connsiteY49" fmla="*/ 97030 h 106095"/>
                <a:gd name="connsiteX50" fmla="*/ 62000 w 156271"/>
                <a:gd name="connsiteY50" fmla="*/ 106092 h 106095"/>
                <a:gd name="connsiteX51" fmla="*/ 42384 w 156271"/>
                <a:gd name="connsiteY51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6764 w 156271"/>
                <a:gd name="connsiteY43" fmla="*/ 87307 h 106095"/>
                <a:gd name="connsiteX44" fmla="*/ 93157 w 156271"/>
                <a:gd name="connsiteY44" fmla="*/ 91366 h 106095"/>
                <a:gd name="connsiteX45" fmla="*/ 88455 w 156271"/>
                <a:gd name="connsiteY45" fmla="*/ 87776 h 106095"/>
                <a:gd name="connsiteX46" fmla="*/ 85278 w 156271"/>
                <a:gd name="connsiteY46" fmla="*/ 90788 h 106095"/>
                <a:gd name="connsiteX47" fmla="*/ 80745 w 156271"/>
                <a:gd name="connsiteY47" fmla="*/ 94496 h 106095"/>
                <a:gd name="connsiteX48" fmla="*/ 75457 w 156271"/>
                <a:gd name="connsiteY48" fmla="*/ 94599 h 106095"/>
                <a:gd name="connsiteX49" fmla="*/ 65161 w 156271"/>
                <a:gd name="connsiteY49" fmla="*/ 97030 h 106095"/>
                <a:gd name="connsiteX50" fmla="*/ 62000 w 156271"/>
                <a:gd name="connsiteY50" fmla="*/ 106092 h 106095"/>
                <a:gd name="connsiteX51" fmla="*/ 42384 w 156271"/>
                <a:gd name="connsiteY51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93157 w 156271"/>
                <a:gd name="connsiteY43" fmla="*/ 91366 h 106095"/>
                <a:gd name="connsiteX44" fmla="*/ 88455 w 156271"/>
                <a:gd name="connsiteY44" fmla="*/ 87776 h 106095"/>
                <a:gd name="connsiteX45" fmla="*/ 85278 w 156271"/>
                <a:gd name="connsiteY45" fmla="*/ 90788 h 106095"/>
                <a:gd name="connsiteX46" fmla="*/ 80745 w 156271"/>
                <a:gd name="connsiteY46" fmla="*/ 94496 h 106095"/>
                <a:gd name="connsiteX47" fmla="*/ 75457 w 156271"/>
                <a:gd name="connsiteY47" fmla="*/ 94599 h 106095"/>
                <a:gd name="connsiteX48" fmla="*/ 65161 w 156271"/>
                <a:gd name="connsiteY48" fmla="*/ 97030 h 106095"/>
                <a:gd name="connsiteX49" fmla="*/ 62000 w 156271"/>
                <a:gd name="connsiteY49" fmla="*/ 106092 h 106095"/>
                <a:gd name="connsiteX50" fmla="*/ 42384 w 156271"/>
                <a:gd name="connsiteY50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8455 w 156271"/>
                <a:gd name="connsiteY43" fmla="*/ 87776 h 106095"/>
                <a:gd name="connsiteX44" fmla="*/ 85278 w 156271"/>
                <a:gd name="connsiteY44" fmla="*/ 90788 h 106095"/>
                <a:gd name="connsiteX45" fmla="*/ 80745 w 156271"/>
                <a:gd name="connsiteY45" fmla="*/ 94496 h 106095"/>
                <a:gd name="connsiteX46" fmla="*/ 75457 w 156271"/>
                <a:gd name="connsiteY46" fmla="*/ 94599 h 106095"/>
                <a:gd name="connsiteX47" fmla="*/ 65161 w 156271"/>
                <a:gd name="connsiteY47" fmla="*/ 97030 h 106095"/>
                <a:gd name="connsiteX48" fmla="*/ 62000 w 156271"/>
                <a:gd name="connsiteY48" fmla="*/ 106092 h 106095"/>
                <a:gd name="connsiteX49" fmla="*/ 42384 w 156271"/>
                <a:gd name="connsiteY49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5278 w 156271"/>
                <a:gd name="connsiteY43" fmla="*/ 90788 h 106095"/>
                <a:gd name="connsiteX44" fmla="*/ 80745 w 156271"/>
                <a:gd name="connsiteY44" fmla="*/ 94496 h 106095"/>
                <a:gd name="connsiteX45" fmla="*/ 75457 w 156271"/>
                <a:gd name="connsiteY45" fmla="*/ 94599 h 106095"/>
                <a:gd name="connsiteX46" fmla="*/ 65161 w 156271"/>
                <a:gd name="connsiteY46" fmla="*/ 97030 h 106095"/>
                <a:gd name="connsiteX47" fmla="*/ 62000 w 156271"/>
                <a:gd name="connsiteY47" fmla="*/ 106092 h 106095"/>
                <a:gd name="connsiteX48" fmla="*/ 42384 w 156271"/>
                <a:gd name="connsiteY48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0745 w 156271"/>
                <a:gd name="connsiteY43" fmla="*/ 94496 h 106095"/>
                <a:gd name="connsiteX44" fmla="*/ 75457 w 156271"/>
                <a:gd name="connsiteY44" fmla="*/ 94599 h 106095"/>
                <a:gd name="connsiteX45" fmla="*/ 65161 w 156271"/>
                <a:gd name="connsiteY45" fmla="*/ 97030 h 106095"/>
                <a:gd name="connsiteX46" fmla="*/ 62000 w 156271"/>
                <a:gd name="connsiteY46" fmla="*/ 106092 h 106095"/>
                <a:gd name="connsiteX47" fmla="*/ 42384 w 156271"/>
                <a:gd name="connsiteY47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75457 w 156271"/>
                <a:gd name="connsiteY43" fmla="*/ 94599 h 106095"/>
                <a:gd name="connsiteX44" fmla="*/ 65161 w 156271"/>
                <a:gd name="connsiteY44" fmla="*/ 97030 h 106095"/>
                <a:gd name="connsiteX45" fmla="*/ 62000 w 156271"/>
                <a:gd name="connsiteY45" fmla="*/ 106092 h 106095"/>
                <a:gd name="connsiteX46" fmla="*/ 42384 w 156271"/>
                <a:gd name="connsiteY46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65161 w 156271"/>
                <a:gd name="connsiteY43" fmla="*/ 97030 h 106095"/>
                <a:gd name="connsiteX44" fmla="*/ 62000 w 156271"/>
                <a:gd name="connsiteY44" fmla="*/ 106092 h 106095"/>
                <a:gd name="connsiteX45" fmla="*/ 42384 w 156271"/>
                <a:gd name="connsiteY45" fmla="*/ 97265 h 106095"/>
                <a:gd name="connsiteX0" fmla="*/ 42384 w 156271"/>
                <a:gd name="connsiteY0" fmla="*/ 97265 h 106095"/>
                <a:gd name="connsiteX1" fmla="*/ 43545 w 156271"/>
                <a:gd name="connsiteY1" fmla="*/ 92891 h 106095"/>
                <a:gd name="connsiteX2" fmla="*/ 32332 w 156271"/>
                <a:gd name="connsiteY2" fmla="*/ 87296 h 106095"/>
                <a:gd name="connsiteX3" fmla="*/ 21907 w 156271"/>
                <a:gd name="connsiteY3" fmla="*/ 78387 h 106095"/>
                <a:gd name="connsiteX4" fmla="*/ 20523 w 156271"/>
                <a:gd name="connsiteY4" fmla="*/ 71321 h 106095"/>
                <a:gd name="connsiteX5" fmla="*/ 11817 w 156271"/>
                <a:gd name="connsiteY5" fmla="*/ 71494 h 106095"/>
                <a:gd name="connsiteX6" fmla="*/ 631 w 156271"/>
                <a:gd name="connsiteY6" fmla="*/ 63943 h 106095"/>
                <a:gd name="connsiteX7" fmla="*/ 72 w 156271"/>
                <a:gd name="connsiteY7" fmla="*/ 58851 h 106095"/>
                <a:gd name="connsiteX8" fmla="*/ 12008 w 156271"/>
                <a:gd name="connsiteY8" fmla="*/ 56379 h 106095"/>
                <a:gd name="connsiteX9" fmla="*/ 13837 w 156271"/>
                <a:gd name="connsiteY9" fmla="*/ 43727 h 106095"/>
                <a:gd name="connsiteX10" fmla="*/ 23761 w 156271"/>
                <a:gd name="connsiteY10" fmla="*/ 41957 h 106095"/>
                <a:gd name="connsiteX11" fmla="*/ 41869 w 156271"/>
                <a:gd name="connsiteY11" fmla="*/ 49268 h 106095"/>
                <a:gd name="connsiteX12" fmla="*/ 45612 w 156271"/>
                <a:gd name="connsiteY12" fmla="*/ 46783 h 106095"/>
                <a:gd name="connsiteX13" fmla="*/ 51578 w 156271"/>
                <a:gd name="connsiteY13" fmla="*/ 47750 h 106095"/>
                <a:gd name="connsiteX14" fmla="*/ 57840 w 156271"/>
                <a:gd name="connsiteY14" fmla="*/ 50349 h 106095"/>
                <a:gd name="connsiteX15" fmla="*/ 60006 w 156271"/>
                <a:gd name="connsiteY15" fmla="*/ 43084 h 106095"/>
                <a:gd name="connsiteX16" fmla="*/ 52446 w 156271"/>
                <a:gd name="connsiteY16" fmla="*/ 38742 h 106095"/>
                <a:gd name="connsiteX17" fmla="*/ 61484 w 156271"/>
                <a:gd name="connsiteY17" fmla="*/ 27275 h 106095"/>
                <a:gd name="connsiteX18" fmla="*/ 71175 w 156271"/>
                <a:gd name="connsiteY18" fmla="*/ 26260 h 106095"/>
                <a:gd name="connsiteX19" fmla="*/ 73911 w 156271"/>
                <a:gd name="connsiteY19" fmla="*/ 22286 h 106095"/>
                <a:gd name="connsiteX20" fmla="*/ 81363 w 156271"/>
                <a:gd name="connsiteY20" fmla="*/ 15901 h 106095"/>
                <a:gd name="connsiteX21" fmla="*/ 84019 w 156271"/>
                <a:gd name="connsiteY21" fmla="*/ 10069 h 106095"/>
                <a:gd name="connsiteX22" fmla="*/ 88122 w 156271"/>
                <a:gd name="connsiteY22" fmla="*/ 95 h 106095"/>
                <a:gd name="connsiteX23" fmla="*/ 101649 w 156271"/>
                <a:gd name="connsiteY23" fmla="*/ 8280 h 106095"/>
                <a:gd name="connsiteX24" fmla="*/ 101388 w 156271"/>
                <a:gd name="connsiteY24" fmla="*/ 13073 h 106095"/>
                <a:gd name="connsiteX25" fmla="*/ 112933 w 156271"/>
                <a:gd name="connsiteY25" fmla="*/ 16947 h 106095"/>
                <a:gd name="connsiteX26" fmla="*/ 131945 w 156271"/>
                <a:gd name="connsiteY26" fmla="*/ 21152 h 106095"/>
                <a:gd name="connsiteX27" fmla="*/ 143989 w 156271"/>
                <a:gd name="connsiteY27" fmla="*/ 27947 h 106095"/>
                <a:gd name="connsiteX28" fmla="*/ 150765 w 156271"/>
                <a:gd name="connsiteY28" fmla="*/ 24515 h 106095"/>
                <a:gd name="connsiteX29" fmla="*/ 156245 w 156271"/>
                <a:gd name="connsiteY29" fmla="*/ 31513 h 106095"/>
                <a:gd name="connsiteX30" fmla="*/ 147432 w 156271"/>
                <a:gd name="connsiteY30" fmla="*/ 40680 h 106095"/>
                <a:gd name="connsiteX31" fmla="*/ 136180 w 156271"/>
                <a:gd name="connsiteY31" fmla="*/ 47803 h 106095"/>
                <a:gd name="connsiteX32" fmla="*/ 136145 w 156271"/>
                <a:gd name="connsiteY32" fmla="*/ 57148 h 106095"/>
                <a:gd name="connsiteX33" fmla="*/ 136361 w 156271"/>
                <a:gd name="connsiteY33" fmla="*/ 61195 h 106095"/>
                <a:gd name="connsiteX34" fmla="*/ 133415 w 156271"/>
                <a:gd name="connsiteY34" fmla="*/ 60443 h 106095"/>
                <a:gd name="connsiteX35" fmla="*/ 119318 w 156271"/>
                <a:gd name="connsiteY35" fmla="*/ 52789 h 106095"/>
                <a:gd name="connsiteX36" fmla="*/ 114694 w 156271"/>
                <a:gd name="connsiteY36" fmla="*/ 59170 h 106095"/>
                <a:gd name="connsiteX37" fmla="*/ 130134 w 156271"/>
                <a:gd name="connsiteY37" fmla="*/ 75934 h 106095"/>
                <a:gd name="connsiteX38" fmla="*/ 133733 w 156271"/>
                <a:gd name="connsiteY38" fmla="*/ 87544 h 106095"/>
                <a:gd name="connsiteX39" fmla="*/ 123745 w 156271"/>
                <a:gd name="connsiteY39" fmla="*/ 93594 h 106095"/>
                <a:gd name="connsiteX40" fmla="*/ 112197 w 156271"/>
                <a:gd name="connsiteY40" fmla="*/ 96123 h 106095"/>
                <a:gd name="connsiteX41" fmla="*/ 110277 w 156271"/>
                <a:gd name="connsiteY41" fmla="*/ 92557 h 106095"/>
                <a:gd name="connsiteX42" fmla="*/ 99037 w 156271"/>
                <a:gd name="connsiteY42" fmla="*/ 93051 h 106095"/>
                <a:gd name="connsiteX43" fmla="*/ 83931 w 156271"/>
                <a:gd name="connsiteY43" fmla="*/ 95854 h 106095"/>
                <a:gd name="connsiteX44" fmla="*/ 65161 w 156271"/>
                <a:gd name="connsiteY44" fmla="*/ 97030 h 106095"/>
                <a:gd name="connsiteX45" fmla="*/ 62000 w 156271"/>
                <a:gd name="connsiteY45" fmla="*/ 106092 h 106095"/>
                <a:gd name="connsiteX46" fmla="*/ 42384 w 156271"/>
                <a:gd name="connsiteY46" fmla="*/ 97265 h 106095"/>
                <a:gd name="connsiteX0" fmla="*/ 42384 w 156271"/>
                <a:gd name="connsiteY0" fmla="*/ 97265 h 143662"/>
                <a:gd name="connsiteX1" fmla="*/ 43545 w 156271"/>
                <a:gd name="connsiteY1" fmla="*/ 92891 h 143662"/>
                <a:gd name="connsiteX2" fmla="*/ 32332 w 156271"/>
                <a:gd name="connsiteY2" fmla="*/ 87296 h 143662"/>
                <a:gd name="connsiteX3" fmla="*/ 21907 w 156271"/>
                <a:gd name="connsiteY3" fmla="*/ 78387 h 143662"/>
                <a:gd name="connsiteX4" fmla="*/ 20523 w 156271"/>
                <a:gd name="connsiteY4" fmla="*/ 71321 h 143662"/>
                <a:gd name="connsiteX5" fmla="*/ 11817 w 156271"/>
                <a:gd name="connsiteY5" fmla="*/ 71494 h 143662"/>
                <a:gd name="connsiteX6" fmla="*/ 631 w 156271"/>
                <a:gd name="connsiteY6" fmla="*/ 63943 h 143662"/>
                <a:gd name="connsiteX7" fmla="*/ 72 w 156271"/>
                <a:gd name="connsiteY7" fmla="*/ 58851 h 143662"/>
                <a:gd name="connsiteX8" fmla="*/ 12008 w 156271"/>
                <a:gd name="connsiteY8" fmla="*/ 56379 h 143662"/>
                <a:gd name="connsiteX9" fmla="*/ 13837 w 156271"/>
                <a:gd name="connsiteY9" fmla="*/ 43727 h 143662"/>
                <a:gd name="connsiteX10" fmla="*/ 23761 w 156271"/>
                <a:gd name="connsiteY10" fmla="*/ 41957 h 143662"/>
                <a:gd name="connsiteX11" fmla="*/ 41869 w 156271"/>
                <a:gd name="connsiteY11" fmla="*/ 49268 h 143662"/>
                <a:gd name="connsiteX12" fmla="*/ 45612 w 156271"/>
                <a:gd name="connsiteY12" fmla="*/ 46783 h 143662"/>
                <a:gd name="connsiteX13" fmla="*/ 51578 w 156271"/>
                <a:gd name="connsiteY13" fmla="*/ 47750 h 143662"/>
                <a:gd name="connsiteX14" fmla="*/ 57840 w 156271"/>
                <a:gd name="connsiteY14" fmla="*/ 50349 h 143662"/>
                <a:gd name="connsiteX15" fmla="*/ 60006 w 156271"/>
                <a:gd name="connsiteY15" fmla="*/ 43084 h 143662"/>
                <a:gd name="connsiteX16" fmla="*/ 52446 w 156271"/>
                <a:gd name="connsiteY16" fmla="*/ 38742 h 143662"/>
                <a:gd name="connsiteX17" fmla="*/ 61484 w 156271"/>
                <a:gd name="connsiteY17" fmla="*/ 27275 h 143662"/>
                <a:gd name="connsiteX18" fmla="*/ 71175 w 156271"/>
                <a:gd name="connsiteY18" fmla="*/ 26260 h 143662"/>
                <a:gd name="connsiteX19" fmla="*/ 73911 w 156271"/>
                <a:gd name="connsiteY19" fmla="*/ 22286 h 143662"/>
                <a:gd name="connsiteX20" fmla="*/ 81363 w 156271"/>
                <a:gd name="connsiteY20" fmla="*/ 15901 h 143662"/>
                <a:gd name="connsiteX21" fmla="*/ 84019 w 156271"/>
                <a:gd name="connsiteY21" fmla="*/ 10069 h 143662"/>
                <a:gd name="connsiteX22" fmla="*/ 88122 w 156271"/>
                <a:gd name="connsiteY22" fmla="*/ 95 h 143662"/>
                <a:gd name="connsiteX23" fmla="*/ 101649 w 156271"/>
                <a:gd name="connsiteY23" fmla="*/ 8280 h 143662"/>
                <a:gd name="connsiteX24" fmla="*/ 101388 w 156271"/>
                <a:gd name="connsiteY24" fmla="*/ 13073 h 143662"/>
                <a:gd name="connsiteX25" fmla="*/ 112933 w 156271"/>
                <a:gd name="connsiteY25" fmla="*/ 16947 h 143662"/>
                <a:gd name="connsiteX26" fmla="*/ 131945 w 156271"/>
                <a:gd name="connsiteY26" fmla="*/ 21152 h 143662"/>
                <a:gd name="connsiteX27" fmla="*/ 143989 w 156271"/>
                <a:gd name="connsiteY27" fmla="*/ 27947 h 143662"/>
                <a:gd name="connsiteX28" fmla="*/ 150765 w 156271"/>
                <a:gd name="connsiteY28" fmla="*/ 24515 h 143662"/>
                <a:gd name="connsiteX29" fmla="*/ 156245 w 156271"/>
                <a:gd name="connsiteY29" fmla="*/ 31513 h 143662"/>
                <a:gd name="connsiteX30" fmla="*/ 147432 w 156271"/>
                <a:gd name="connsiteY30" fmla="*/ 40680 h 143662"/>
                <a:gd name="connsiteX31" fmla="*/ 136180 w 156271"/>
                <a:gd name="connsiteY31" fmla="*/ 47803 h 143662"/>
                <a:gd name="connsiteX32" fmla="*/ 136145 w 156271"/>
                <a:gd name="connsiteY32" fmla="*/ 57148 h 143662"/>
                <a:gd name="connsiteX33" fmla="*/ 136361 w 156271"/>
                <a:gd name="connsiteY33" fmla="*/ 61195 h 143662"/>
                <a:gd name="connsiteX34" fmla="*/ 133415 w 156271"/>
                <a:gd name="connsiteY34" fmla="*/ 60443 h 143662"/>
                <a:gd name="connsiteX35" fmla="*/ 119318 w 156271"/>
                <a:gd name="connsiteY35" fmla="*/ 52789 h 143662"/>
                <a:gd name="connsiteX36" fmla="*/ 114694 w 156271"/>
                <a:gd name="connsiteY36" fmla="*/ 59170 h 143662"/>
                <a:gd name="connsiteX37" fmla="*/ 130134 w 156271"/>
                <a:gd name="connsiteY37" fmla="*/ 75934 h 143662"/>
                <a:gd name="connsiteX38" fmla="*/ 133733 w 156271"/>
                <a:gd name="connsiteY38" fmla="*/ 87544 h 143662"/>
                <a:gd name="connsiteX39" fmla="*/ 123745 w 156271"/>
                <a:gd name="connsiteY39" fmla="*/ 93594 h 143662"/>
                <a:gd name="connsiteX40" fmla="*/ 112197 w 156271"/>
                <a:gd name="connsiteY40" fmla="*/ 96123 h 143662"/>
                <a:gd name="connsiteX41" fmla="*/ 110277 w 156271"/>
                <a:gd name="connsiteY41" fmla="*/ 92557 h 143662"/>
                <a:gd name="connsiteX42" fmla="*/ 99037 w 156271"/>
                <a:gd name="connsiteY42" fmla="*/ 93051 h 143662"/>
                <a:gd name="connsiteX43" fmla="*/ 83931 w 156271"/>
                <a:gd name="connsiteY43" fmla="*/ 95854 h 143662"/>
                <a:gd name="connsiteX44" fmla="*/ 65161 w 156271"/>
                <a:gd name="connsiteY44" fmla="*/ 97030 h 143662"/>
                <a:gd name="connsiteX45" fmla="*/ 52336 w 156271"/>
                <a:gd name="connsiteY45" fmla="*/ 143662 h 143662"/>
                <a:gd name="connsiteX46" fmla="*/ 42384 w 156271"/>
                <a:gd name="connsiteY46" fmla="*/ 97265 h 143662"/>
                <a:gd name="connsiteX0" fmla="*/ 29096 w 156271"/>
                <a:gd name="connsiteY0" fmla="*/ 133872 h 143674"/>
                <a:gd name="connsiteX1" fmla="*/ 43545 w 156271"/>
                <a:gd name="connsiteY1" fmla="*/ 92891 h 143674"/>
                <a:gd name="connsiteX2" fmla="*/ 32332 w 156271"/>
                <a:gd name="connsiteY2" fmla="*/ 87296 h 143674"/>
                <a:gd name="connsiteX3" fmla="*/ 21907 w 156271"/>
                <a:gd name="connsiteY3" fmla="*/ 78387 h 143674"/>
                <a:gd name="connsiteX4" fmla="*/ 20523 w 156271"/>
                <a:gd name="connsiteY4" fmla="*/ 71321 h 143674"/>
                <a:gd name="connsiteX5" fmla="*/ 11817 w 156271"/>
                <a:gd name="connsiteY5" fmla="*/ 71494 h 143674"/>
                <a:gd name="connsiteX6" fmla="*/ 631 w 156271"/>
                <a:gd name="connsiteY6" fmla="*/ 63943 h 143674"/>
                <a:gd name="connsiteX7" fmla="*/ 72 w 156271"/>
                <a:gd name="connsiteY7" fmla="*/ 58851 h 143674"/>
                <a:gd name="connsiteX8" fmla="*/ 12008 w 156271"/>
                <a:gd name="connsiteY8" fmla="*/ 56379 h 143674"/>
                <a:gd name="connsiteX9" fmla="*/ 13837 w 156271"/>
                <a:gd name="connsiteY9" fmla="*/ 43727 h 143674"/>
                <a:gd name="connsiteX10" fmla="*/ 23761 w 156271"/>
                <a:gd name="connsiteY10" fmla="*/ 41957 h 143674"/>
                <a:gd name="connsiteX11" fmla="*/ 41869 w 156271"/>
                <a:gd name="connsiteY11" fmla="*/ 49268 h 143674"/>
                <a:gd name="connsiteX12" fmla="*/ 45612 w 156271"/>
                <a:gd name="connsiteY12" fmla="*/ 46783 h 143674"/>
                <a:gd name="connsiteX13" fmla="*/ 51578 w 156271"/>
                <a:gd name="connsiteY13" fmla="*/ 47750 h 143674"/>
                <a:gd name="connsiteX14" fmla="*/ 57840 w 156271"/>
                <a:gd name="connsiteY14" fmla="*/ 50349 h 143674"/>
                <a:gd name="connsiteX15" fmla="*/ 60006 w 156271"/>
                <a:gd name="connsiteY15" fmla="*/ 43084 h 143674"/>
                <a:gd name="connsiteX16" fmla="*/ 52446 w 156271"/>
                <a:gd name="connsiteY16" fmla="*/ 38742 h 143674"/>
                <a:gd name="connsiteX17" fmla="*/ 61484 w 156271"/>
                <a:gd name="connsiteY17" fmla="*/ 27275 h 143674"/>
                <a:gd name="connsiteX18" fmla="*/ 71175 w 156271"/>
                <a:gd name="connsiteY18" fmla="*/ 26260 h 143674"/>
                <a:gd name="connsiteX19" fmla="*/ 73911 w 156271"/>
                <a:gd name="connsiteY19" fmla="*/ 22286 h 143674"/>
                <a:gd name="connsiteX20" fmla="*/ 81363 w 156271"/>
                <a:gd name="connsiteY20" fmla="*/ 15901 h 143674"/>
                <a:gd name="connsiteX21" fmla="*/ 84019 w 156271"/>
                <a:gd name="connsiteY21" fmla="*/ 10069 h 143674"/>
                <a:gd name="connsiteX22" fmla="*/ 88122 w 156271"/>
                <a:gd name="connsiteY22" fmla="*/ 95 h 143674"/>
                <a:gd name="connsiteX23" fmla="*/ 101649 w 156271"/>
                <a:gd name="connsiteY23" fmla="*/ 8280 h 143674"/>
                <a:gd name="connsiteX24" fmla="*/ 101388 w 156271"/>
                <a:gd name="connsiteY24" fmla="*/ 13073 h 143674"/>
                <a:gd name="connsiteX25" fmla="*/ 112933 w 156271"/>
                <a:gd name="connsiteY25" fmla="*/ 16947 h 143674"/>
                <a:gd name="connsiteX26" fmla="*/ 131945 w 156271"/>
                <a:gd name="connsiteY26" fmla="*/ 21152 h 143674"/>
                <a:gd name="connsiteX27" fmla="*/ 143989 w 156271"/>
                <a:gd name="connsiteY27" fmla="*/ 27947 h 143674"/>
                <a:gd name="connsiteX28" fmla="*/ 150765 w 156271"/>
                <a:gd name="connsiteY28" fmla="*/ 24515 h 143674"/>
                <a:gd name="connsiteX29" fmla="*/ 156245 w 156271"/>
                <a:gd name="connsiteY29" fmla="*/ 31513 h 143674"/>
                <a:gd name="connsiteX30" fmla="*/ 147432 w 156271"/>
                <a:gd name="connsiteY30" fmla="*/ 40680 h 143674"/>
                <a:gd name="connsiteX31" fmla="*/ 136180 w 156271"/>
                <a:gd name="connsiteY31" fmla="*/ 47803 h 143674"/>
                <a:gd name="connsiteX32" fmla="*/ 136145 w 156271"/>
                <a:gd name="connsiteY32" fmla="*/ 57148 h 143674"/>
                <a:gd name="connsiteX33" fmla="*/ 136361 w 156271"/>
                <a:gd name="connsiteY33" fmla="*/ 61195 h 143674"/>
                <a:gd name="connsiteX34" fmla="*/ 133415 w 156271"/>
                <a:gd name="connsiteY34" fmla="*/ 60443 h 143674"/>
                <a:gd name="connsiteX35" fmla="*/ 119318 w 156271"/>
                <a:gd name="connsiteY35" fmla="*/ 52789 h 143674"/>
                <a:gd name="connsiteX36" fmla="*/ 114694 w 156271"/>
                <a:gd name="connsiteY36" fmla="*/ 59170 h 143674"/>
                <a:gd name="connsiteX37" fmla="*/ 130134 w 156271"/>
                <a:gd name="connsiteY37" fmla="*/ 75934 h 143674"/>
                <a:gd name="connsiteX38" fmla="*/ 133733 w 156271"/>
                <a:gd name="connsiteY38" fmla="*/ 87544 h 143674"/>
                <a:gd name="connsiteX39" fmla="*/ 123745 w 156271"/>
                <a:gd name="connsiteY39" fmla="*/ 93594 h 143674"/>
                <a:gd name="connsiteX40" fmla="*/ 112197 w 156271"/>
                <a:gd name="connsiteY40" fmla="*/ 96123 h 143674"/>
                <a:gd name="connsiteX41" fmla="*/ 110277 w 156271"/>
                <a:gd name="connsiteY41" fmla="*/ 92557 h 143674"/>
                <a:gd name="connsiteX42" fmla="*/ 99037 w 156271"/>
                <a:gd name="connsiteY42" fmla="*/ 93051 h 143674"/>
                <a:gd name="connsiteX43" fmla="*/ 83931 w 156271"/>
                <a:gd name="connsiteY43" fmla="*/ 95854 h 143674"/>
                <a:gd name="connsiteX44" fmla="*/ 65161 w 156271"/>
                <a:gd name="connsiteY44" fmla="*/ 97030 h 143674"/>
                <a:gd name="connsiteX45" fmla="*/ 52336 w 156271"/>
                <a:gd name="connsiteY45" fmla="*/ 143662 h 143674"/>
                <a:gd name="connsiteX46" fmla="*/ 29096 w 156271"/>
                <a:gd name="connsiteY46" fmla="*/ 133872 h 143674"/>
                <a:gd name="connsiteX0" fmla="*/ 29096 w 156271"/>
                <a:gd name="connsiteY0" fmla="*/ 133872 h 143674"/>
                <a:gd name="connsiteX1" fmla="*/ 43545 w 156271"/>
                <a:gd name="connsiteY1" fmla="*/ 92891 h 143674"/>
                <a:gd name="connsiteX2" fmla="*/ 32332 w 156271"/>
                <a:gd name="connsiteY2" fmla="*/ 87296 h 143674"/>
                <a:gd name="connsiteX3" fmla="*/ 21907 w 156271"/>
                <a:gd name="connsiteY3" fmla="*/ 78387 h 143674"/>
                <a:gd name="connsiteX4" fmla="*/ 20523 w 156271"/>
                <a:gd name="connsiteY4" fmla="*/ 71321 h 143674"/>
                <a:gd name="connsiteX5" fmla="*/ 11817 w 156271"/>
                <a:gd name="connsiteY5" fmla="*/ 71494 h 143674"/>
                <a:gd name="connsiteX6" fmla="*/ 631 w 156271"/>
                <a:gd name="connsiteY6" fmla="*/ 63943 h 143674"/>
                <a:gd name="connsiteX7" fmla="*/ 72 w 156271"/>
                <a:gd name="connsiteY7" fmla="*/ 58851 h 143674"/>
                <a:gd name="connsiteX8" fmla="*/ 12008 w 156271"/>
                <a:gd name="connsiteY8" fmla="*/ 56379 h 143674"/>
                <a:gd name="connsiteX9" fmla="*/ 13837 w 156271"/>
                <a:gd name="connsiteY9" fmla="*/ 43727 h 143674"/>
                <a:gd name="connsiteX10" fmla="*/ 23761 w 156271"/>
                <a:gd name="connsiteY10" fmla="*/ 41957 h 143674"/>
                <a:gd name="connsiteX11" fmla="*/ 41869 w 156271"/>
                <a:gd name="connsiteY11" fmla="*/ 49268 h 143674"/>
                <a:gd name="connsiteX12" fmla="*/ 45612 w 156271"/>
                <a:gd name="connsiteY12" fmla="*/ 46783 h 143674"/>
                <a:gd name="connsiteX13" fmla="*/ 51578 w 156271"/>
                <a:gd name="connsiteY13" fmla="*/ 47750 h 143674"/>
                <a:gd name="connsiteX14" fmla="*/ 57840 w 156271"/>
                <a:gd name="connsiteY14" fmla="*/ 50349 h 143674"/>
                <a:gd name="connsiteX15" fmla="*/ 60006 w 156271"/>
                <a:gd name="connsiteY15" fmla="*/ 43084 h 143674"/>
                <a:gd name="connsiteX16" fmla="*/ 52446 w 156271"/>
                <a:gd name="connsiteY16" fmla="*/ 38742 h 143674"/>
                <a:gd name="connsiteX17" fmla="*/ 61484 w 156271"/>
                <a:gd name="connsiteY17" fmla="*/ 27275 h 143674"/>
                <a:gd name="connsiteX18" fmla="*/ 71175 w 156271"/>
                <a:gd name="connsiteY18" fmla="*/ 26260 h 143674"/>
                <a:gd name="connsiteX19" fmla="*/ 73911 w 156271"/>
                <a:gd name="connsiteY19" fmla="*/ 22286 h 143674"/>
                <a:gd name="connsiteX20" fmla="*/ 81363 w 156271"/>
                <a:gd name="connsiteY20" fmla="*/ 15901 h 143674"/>
                <a:gd name="connsiteX21" fmla="*/ 84019 w 156271"/>
                <a:gd name="connsiteY21" fmla="*/ 10069 h 143674"/>
                <a:gd name="connsiteX22" fmla="*/ 88122 w 156271"/>
                <a:gd name="connsiteY22" fmla="*/ 95 h 143674"/>
                <a:gd name="connsiteX23" fmla="*/ 101649 w 156271"/>
                <a:gd name="connsiteY23" fmla="*/ 8280 h 143674"/>
                <a:gd name="connsiteX24" fmla="*/ 101388 w 156271"/>
                <a:gd name="connsiteY24" fmla="*/ 13073 h 143674"/>
                <a:gd name="connsiteX25" fmla="*/ 112933 w 156271"/>
                <a:gd name="connsiteY25" fmla="*/ 16947 h 143674"/>
                <a:gd name="connsiteX26" fmla="*/ 131945 w 156271"/>
                <a:gd name="connsiteY26" fmla="*/ 21152 h 143674"/>
                <a:gd name="connsiteX27" fmla="*/ 143989 w 156271"/>
                <a:gd name="connsiteY27" fmla="*/ 27947 h 143674"/>
                <a:gd name="connsiteX28" fmla="*/ 150765 w 156271"/>
                <a:gd name="connsiteY28" fmla="*/ 24515 h 143674"/>
                <a:gd name="connsiteX29" fmla="*/ 156245 w 156271"/>
                <a:gd name="connsiteY29" fmla="*/ 31513 h 143674"/>
                <a:gd name="connsiteX30" fmla="*/ 147432 w 156271"/>
                <a:gd name="connsiteY30" fmla="*/ 40680 h 143674"/>
                <a:gd name="connsiteX31" fmla="*/ 136180 w 156271"/>
                <a:gd name="connsiteY31" fmla="*/ 47803 h 143674"/>
                <a:gd name="connsiteX32" fmla="*/ 136145 w 156271"/>
                <a:gd name="connsiteY32" fmla="*/ 57148 h 143674"/>
                <a:gd name="connsiteX33" fmla="*/ 136361 w 156271"/>
                <a:gd name="connsiteY33" fmla="*/ 61195 h 143674"/>
                <a:gd name="connsiteX34" fmla="*/ 133415 w 156271"/>
                <a:gd name="connsiteY34" fmla="*/ 60443 h 143674"/>
                <a:gd name="connsiteX35" fmla="*/ 119318 w 156271"/>
                <a:gd name="connsiteY35" fmla="*/ 52789 h 143674"/>
                <a:gd name="connsiteX36" fmla="*/ 114694 w 156271"/>
                <a:gd name="connsiteY36" fmla="*/ 59170 h 143674"/>
                <a:gd name="connsiteX37" fmla="*/ 130134 w 156271"/>
                <a:gd name="connsiteY37" fmla="*/ 75934 h 143674"/>
                <a:gd name="connsiteX38" fmla="*/ 133733 w 156271"/>
                <a:gd name="connsiteY38" fmla="*/ 87544 h 143674"/>
                <a:gd name="connsiteX39" fmla="*/ 123745 w 156271"/>
                <a:gd name="connsiteY39" fmla="*/ 93594 h 143674"/>
                <a:gd name="connsiteX40" fmla="*/ 112197 w 156271"/>
                <a:gd name="connsiteY40" fmla="*/ 96123 h 143674"/>
                <a:gd name="connsiteX41" fmla="*/ 110277 w 156271"/>
                <a:gd name="connsiteY41" fmla="*/ 92557 h 143674"/>
                <a:gd name="connsiteX42" fmla="*/ 99037 w 156271"/>
                <a:gd name="connsiteY42" fmla="*/ 93051 h 143674"/>
                <a:gd name="connsiteX43" fmla="*/ 83931 w 156271"/>
                <a:gd name="connsiteY43" fmla="*/ 95854 h 143674"/>
                <a:gd name="connsiteX44" fmla="*/ 69389 w 156271"/>
                <a:gd name="connsiteY44" fmla="*/ 106664 h 143674"/>
                <a:gd name="connsiteX45" fmla="*/ 52336 w 156271"/>
                <a:gd name="connsiteY45" fmla="*/ 143662 h 143674"/>
                <a:gd name="connsiteX46" fmla="*/ 29096 w 156271"/>
                <a:gd name="connsiteY46" fmla="*/ 133872 h 143674"/>
                <a:gd name="connsiteX0" fmla="*/ 29096 w 156271"/>
                <a:gd name="connsiteY0" fmla="*/ 133872 h 143847"/>
                <a:gd name="connsiteX1" fmla="*/ 43545 w 156271"/>
                <a:gd name="connsiteY1" fmla="*/ 92891 h 143847"/>
                <a:gd name="connsiteX2" fmla="*/ 32332 w 156271"/>
                <a:gd name="connsiteY2" fmla="*/ 87296 h 143847"/>
                <a:gd name="connsiteX3" fmla="*/ 21907 w 156271"/>
                <a:gd name="connsiteY3" fmla="*/ 78387 h 143847"/>
                <a:gd name="connsiteX4" fmla="*/ 20523 w 156271"/>
                <a:gd name="connsiteY4" fmla="*/ 71321 h 143847"/>
                <a:gd name="connsiteX5" fmla="*/ 11817 w 156271"/>
                <a:gd name="connsiteY5" fmla="*/ 71494 h 143847"/>
                <a:gd name="connsiteX6" fmla="*/ 631 w 156271"/>
                <a:gd name="connsiteY6" fmla="*/ 63943 h 143847"/>
                <a:gd name="connsiteX7" fmla="*/ 72 w 156271"/>
                <a:gd name="connsiteY7" fmla="*/ 58851 h 143847"/>
                <a:gd name="connsiteX8" fmla="*/ 12008 w 156271"/>
                <a:gd name="connsiteY8" fmla="*/ 56379 h 143847"/>
                <a:gd name="connsiteX9" fmla="*/ 13837 w 156271"/>
                <a:gd name="connsiteY9" fmla="*/ 43727 h 143847"/>
                <a:gd name="connsiteX10" fmla="*/ 23761 w 156271"/>
                <a:gd name="connsiteY10" fmla="*/ 41957 h 143847"/>
                <a:gd name="connsiteX11" fmla="*/ 41869 w 156271"/>
                <a:gd name="connsiteY11" fmla="*/ 49268 h 143847"/>
                <a:gd name="connsiteX12" fmla="*/ 45612 w 156271"/>
                <a:gd name="connsiteY12" fmla="*/ 46783 h 143847"/>
                <a:gd name="connsiteX13" fmla="*/ 51578 w 156271"/>
                <a:gd name="connsiteY13" fmla="*/ 47750 h 143847"/>
                <a:gd name="connsiteX14" fmla="*/ 57840 w 156271"/>
                <a:gd name="connsiteY14" fmla="*/ 50349 h 143847"/>
                <a:gd name="connsiteX15" fmla="*/ 60006 w 156271"/>
                <a:gd name="connsiteY15" fmla="*/ 43084 h 143847"/>
                <a:gd name="connsiteX16" fmla="*/ 52446 w 156271"/>
                <a:gd name="connsiteY16" fmla="*/ 38742 h 143847"/>
                <a:gd name="connsiteX17" fmla="*/ 61484 w 156271"/>
                <a:gd name="connsiteY17" fmla="*/ 27275 h 143847"/>
                <a:gd name="connsiteX18" fmla="*/ 71175 w 156271"/>
                <a:gd name="connsiteY18" fmla="*/ 26260 h 143847"/>
                <a:gd name="connsiteX19" fmla="*/ 73911 w 156271"/>
                <a:gd name="connsiteY19" fmla="*/ 22286 h 143847"/>
                <a:gd name="connsiteX20" fmla="*/ 81363 w 156271"/>
                <a:gd name="connsiteY20" fmla="*/ 15901 h 143847"/>
                <a:gd name="connsiteX21" fmla="*/ 84019 w 156271"/>
                <a:gd name="connsiteY21" fmla="*/ 10069 h 143847"/>
                <a:gd name="connsiteX22" fmla="*/ 88122 w 156271"/>
                <a:gd name="connsiteY22" fmla="*/ 95 h 143847"/>
                <a:gd name="connsiteX23" fmla="*/ 101649 w 156271"/>
                <a:gd name="connsiteY23" fmla="*/ 8280 h 143847"/>
                <a:gd name="connsiteX24" fmla="*/ 101388 w 156271"/>
                <a:gd name="connsiteY24" fmla="*/ 13073 h 143847"/>
                <a:gd name="connsiteX25" fmla="*/ 112933 w 156271"/>
                <a:gd name="connsiteY25" fmla="*/ 16947 h 143847"/>
                <a:gd name="connsiteX26" fmla="*/ 131945 w 156271"/>
                <a:gd name="connsiteY26" fmla="*/ 21152 h 143847"/>
                <a:gd name="connsiteX27" fmla="*/ 143989 w 156271"/>
                <a:gd name="connsiteY27" fmla="*/ 27947 h 143847"/>
                <a:gd name="connsiteX28" fmla="*/ 150765 w 156271"/>
                <a:gd name="connsiteY28" fmla="*/ 24515 h 143847"/>
                <a:gd name="connsiteX29" fmla="*/ 156245 w 156271"/>
                <a:gd name="connsiteY29" fmla="*/ 31513 h 143847"/>
                <a:gd name="connsiteX30" fmla="*/ 147432 w 156271"/>
                <a:gd name="connsiteY30" fmla="*/ 40680 h 143847"/>
                <a:gd name="connsiteX31" fmla="*/ 136180 w 156271"/>
                <a:gd name="connsiteY31" fmla="*/ 47803 h 143847"/>
                <a:gd name="connsiteX32" fmla="*/ 136145 w 156271"/>
                <a:gd name="connsiteY32" fmla="*/ 57148 h 143847"/>
                <a:gd name="connsiteX33" fmla="*/ 136361 w 156271"/>
                <a:gd name="connsiteY33" fmla="*/ 61195 h 143847"/>
                <a:gd name="connsiteX34" fmla="*/ 133415 w 156271"/>
                <a:gd name="connsiteY34" fmla="*/ 60443 h 143847"/>
                <a:gd name="connsiteX35" fmla="*/ 119318 w 156271"/>
                <a:gd name="connsiteY35" fmla="*/ 52789 h 143847"/>
                <a:gd name="connsiteX36" fmla="*/ 114694 w 156271"/>
                <a:gd name="connsiteY36" fmla="*/ 59170 h 143847"/>
                <a:gd name="connsiteX37" fmla="*/ 130134 w 156271"/>
                <a:gd name="connsiteY37" fmla="*/ 75934 h 143847"/>
                <a:gd name="connsiteX38" fmla="*/ 133733 w 156271"/>
                <a:gd name="connsiteY38" fmla="*/ 87544 h 143847"/>
                <a:gd name="connsiteX39" fmla="*/ 123745 w 156271"/>
                <a:gd name="connsiteY39" fmla="*/ 93594 h 143847"/>
                <a:gd name="connsiteX40" fmla="*/ 112197 w 156271"/>
                <a:gd name="connsiteY40" fmla="*/ 96123 h 143847"/>
                <a:gd name="connsiteX41" fmla="*/ 110277 w 156271"/>
                <a:gd name="connsiteY41" fmla="*/ 92557 h 143847"/>
                <a:gd name="connsiteX42" fmla="*/ 99037 w 156271"/>
                <a:gd name="connsiteY42" fmla="*/ 93051 h 143847"/>
                <a:gd name="connsiteX43" fmla="*/ 83931 w 156271"/>
                <a:gd name="connsiteY43" fmla="*/ 95854 h 143847"/>
                <a:gd name="connsiteX44" fmla="*/ 69389 w 156271"/>
                <a:gd name="connsiteY44" fmla="*/ 106664 h 143847"/>
                <a:gd name="connsiteX45" fmla="*/ 67173 w 156271"/>
                <a:gd name="connsiteY45" fmla="*/ 139002 h 143847"/>
                <a:gd name="connsiteX46" fmla="*/ 52336 w 156271"/>
                <a:gd name="connsiteY46" fmla="*/ 143662 h 143847"/>
                <a:gd name="connsiteX47" fmla="*/ 29096 w 156271"/>
                <a:gd name="connsiteY47" fmla="*/ 133872 h 143847"/>
                <a:gd name="connsiteX0" fmla="*/ 29096 w 156271"/>
                <a:gd name="connsiteY0" fmla="*/ 133872 h 143847"/>
                <a:gd name="connsiteX1" fmla="*/ 18780 w 156271"/>
                <a:gd name="connsiteY1" fmla="*/ 121791 h 143847"/>
                <a:gd name="connsiteX2" fmla="*/ 32332 w 156271"/>
                <a:gd name="connsiteY2" fmla="*/ 87296 h 143847"/>
                <a:gd name="connsiteX3" fmla="*/ 21907 w 156271"/>
                <a:gd name="connsiteY3" fmla="*/ 78387 h 143847"/>
                <a:gd name="connsiteX4" fmla="*/ 20523 w 156271"/>
                <a:gd name="connsiteY4" fmla="*/ 71321 h 143847"/>
                <a:gd name="connsiteX5" fmla="*/ 11817 w 156271"/>
                <a:gd name="connsiteY5" fmla="*/ 71494 h 143847"/>
                <a:gd name="connsiteX6" fmla="*/ 631 w 156271"/>
                <a:gd name="connsiteY6" fmla="*/ 63943 h 143847"/>
                <a:gd name="connsiteX7" fmla="*/ 72 w 156271"/>
                <a:gd name="connsiteY7" fmla="*/ 58851 h 143847"/>
                <a:gd name="connsiteX8" fmla="*/ 12008 w 156271"/>
                <a:gd name="connsiteY8" fmla="*/ 56379 h 143847"/>
                <a:gd name="connsiteX9" fmla="*/ 13837 w 156271"/>
                <a:gd name="connsiteY9" fmla="*/ 43727 h 143847"/>
                <a:gd name="connsiteX10" fmla="*/ 23761 w 156271"/>
                <a:gd name="connsiteY10" fmla="*/ 41957 h 143847"/>
                <a:gd name="connsiteX11" fmla="*/ 41869 w 156271"/>
                <a:gd name="connsiteY11" fmla="*/ 49268 h 143847"/>
                <a:gd name="connsiteX12" fmla="*/ 45612 w 156271"/>
                <a:gd name="connsiteY12" fmla="*/ 46783 h 143847"/>
                <a:gd name="connsiteX13" fmla="*/ 51578 w 156271"/>
                <a:gd name="connsiteY13" fmla="*/ 47750 h 143847"/>
                <a:gd name="connsiteX14" fmla="*/ 57840 w 156271"/>
                <a:gd name="connsiteY14" fmla="*/ 50349 h 143847"/>
                <a:gd name="connsiteX15" fmla="*/ 60006 w 156271"/>
                <a:gd name="connsiteY15" fmla="*/ 43084 h 143847"/>
                <a:gd name="connsiteX16" fmla="*/ 52446 w 156271"/>
                <a:gd name="connsiteY16" fmla="*/ 38742 h 143847"/>
                <a:gd name="connsiteX17" fmla="*/ 61484 w 156271"/>
                <a:gd name="connsiteY17" fmla="*/ 27275 h 143847"/>
                <a:gd name="connsiteX18" fmla="*/ 71175 w 156271"/>
                <a:gd name="connsiteY18" fmla="*/ 26260 h 143847"/>
                <a:gd name="connsiteX19" fmla="*/ 73911 w 156271"/>
                <a:gd name="connsiteY19" fmla="*/ 22286 h 143847"/>
                <a:gd name="connsiteX20" fmla="*/ 81363 w 156271"/>
                <a:gd name="connsiteY20" fmla="*/ 15901 h 143847"/>
                <a:gd name="connsiteX21" fmla="*/ 84019 w 156271"/>
                <a:gd name="connsiteY21" fmla="*/ 10069 h 143847"/>
                <a:gd name="connsiteX22" fmla="*/ 88122 w 156271"/>
                <a:gd name="connsiteY22" fmla="*/ 95 h 143847"/>
                <a:gd name="connsiteX23" fmla="*/ 101649 w 156271"/>
                <a:gd name="connsiteY23" fmla="*/ 8280 h 143847"/>
                <a:gd name="connsiteX24" fmla="*/ 101388 w 156271"/>
                <a:gd name="connsiteY24" fmla="*/ 13073 h 143847"/>
                <a:gd name="connsiteX25" fmla="*/ 112933 w 156271"/>
                <a:gd name="connsiteY25" fmla="*/ 16947 h 143847"/>
                <a:gd name="connsiteX26" fmla="*/ 131945 w 156271"/>
                <a:gd name="connsiteY26" fmla="*/ 21152 h 143847"/>
                <a:gd name="connsiteX27" fmla="*/ 143989 w 156271"/>
                <a:gd name="connsiteY27" fmla="*/ 27947 h 143847"/>
                <a:gd name="connsiteX28" fmla="*/ 150765 w 156271"/>
                <a:gd name="connsiteY28" fmla="*/ 24515 h 143847"/>
                <a:gd name="connsiteX29" fmla="*/ 156245 w 156271"/>
                <a:gd name="connsiteY29" fmla="*/ 31513 h 143847"/>
                <a:gd name="connsiteX30" fmla="*/ 147432 w 156271"/>
                <a:gd name="connsiteY30" fmla="*/ 40680 h 143847"/>
                <a:gd name="connsiteX31" fmla="*/ 136180 w 156271"/>
                <a:gd name="connsiteY31" fmla="*/ 47803 h 143847"/>
                <a:gd name="connsiteX32" fmla="*/ 136145 w 156271"/>
                <a:gd name="connsiteY32" fmla="*/ 57148 h 143847"/>
                <a:gd name="connsiteX33" fmla="*/ 136361 w 156271"/>
                <a:gd name="connsiteY33" fmla="*/ 61195 h 143847"/>
                <a:gd name="connsiteX34" fmla="*/ 133415 w 156271"/>
                <a:gd name="connsiteY34" fmla="*/ 60443 h 143847"/>
                <a:gd name="connsiteX35" fmla="*/ 119318 w 156271"/>
                <a:gd name="connsiteY35" fmla="*/ 52789 h 143847"/>
                <a:gd name="connsiteX36" fmla="*/ 114694 w 156271"/>
                <a:gd name="connsiteY36" fmla="*/ 59170 h 143847"/>
                <a:gd name="connsiteX37" fmla="*/ 130134 w 156271"/>
                <a:gd name="connsiteY37" fmla="*/ 75934 h 143847"/>
                <a:gd name="connsiteX38" fmla="*/ 133733 w 156271"/>
                <a:gd name="connsiteY38" fmla="*/ 87544 h 143847"/>
                <a:gd name="connsiteX39" fmla="*/ 123745 w 156271"/>
                <a:gd name="connsiteY39" fmla="*/ 93594 h 143847"/>
                <a:gd name="connsiteX40" fmla="*/ 112197 w 156271"/>
                <a:gd name="connsiteY40" fmla="*/ 96123 h 143847"/>
                <a:gd name="connsiteX41" fmla="*/ 110277 w 156271"/>
                <a:gd name="connsiteY41" fmla="*/ 92557 h 143847"/>
                <a:gd name="connsiteX42" fmla="*/ 99037 w 156271"/>
                <a:gd name="connsiteY42" fmla="*/ 93051 h 143847"/>
                <a:gd name="connsiteX43" fmla="*/ 83931 w 156271"/>
                <a:gd name="connsiteY43" fmla="*/ 95854 h 143847"/>
                <a:gd name="connsiteX44" fmla="*/ 69389 w 156271"/>
                <a:gd name="connsiteY44" fmla="*/ 106664 h 143847"/>
                <a:gd name="connsiteX45" fmla="*/ 67173 w 156271"/>
                <a:gd name="connsiteY45" fmla="*/ 139002 h 143847"/>
                <a:gd name="connsiteX46" fmla="*/ 52336 w 156271"/>
                <a:gd name="connsiteY46" fmla="*/ 143662 h 143847"/>
                <a:gd name="connsiteX47" fmla="*/ 29096 w 156271"/>
                <a:gd name="connsiteY47" fmla="*/ 133872 h 143847"/>
                <a:gd name="connsiteX0" fmla="*/ 29096 w 156271"/>
                <a:gd name="connsiteY0" fmla="*/ 133872 h 143847"/>
                <a:gd name="connsiteX1" fmla="*/ 18780 w 156271"/>
                <a:gd name="connsiteY1" fmla="*/ 121791 h 143847"/>
                <a:gd name="connsiteX2" fmla="*/ 6963 w 156271"/>
                <a:gd name="connsiteY2" fmla="*/ 119568 h 143847"/>
                <a:gd name="connsiteX3" fmla="*/ 21907 w 156271"/>
                <a:gd name="connsiteY3" fmla="*/ 78387 h 143847"/>
                <a:gd name="connsiteX4" fmla="*/ 20523 w 156271"/>
                <a:gd name="connsiteY4" fmla="*/ 71321 h 143847"/>
                <a:gd name="connsiteX5" fmla="*/ 11817 w 156271"/>
                <a:gd name="connsiteY5" fmla="*/ 71494 h 143847"/>
                <a:gd name="connsiteX6" fmla="*/ 631 w 156271"/>
                <a:gd name="connsiteY6" fmla="*/ 63943 h 143847"/>
                <a:gd name="connsiteX7" fmla="*/ 72 w 156271"/>
                <a:gd name="connsiteY7" fmla="*/ 58851 h 143847"/>
                <a:gd name="connsiteX8" fmla="*/ 12008 w 156271"/>
                <a:gd name="connsiteY8" fmla="*/ 56379 h 143847"/>
                <a:gd name="connsiteX9" fmla="*/ 13837 w 156271"/>
                <a:gd name="connsiteY9" fmla="*/ 43727 h 143847"/>
                <a:gd name="connsiteX10" fmla="*/ 23761 w 156271"/>
                <a:gd name="connsiteY10" fmla="*/ 41957 h 143847"/>
                <a:gd name="connsiteX11" fmla="*/ 41869 w 156271"/>
                <a:gd name="connsiteY11" fmla="*/ 49268 h 143847"/>
                <a:gd name="connsiteX12" fmla="*/ 45612 w 156271"/>
                <a:gd name="connsiteY12" fmla="*/ 46783 h 143847"/>
                <a:gd name="connsiteX13" fmla="*/ 51578 w 156271"/>
                <a:gd name="connsiteY13" fmla="*/ 47750 h 143847"/>
                <a:gd name="connsiteX14" fmla="*/ 57840 w 156271"/>
                <a:gd name="connsiteY14" fmla="*/ 50349 h 143847"/>
                <a:gd name="connsiteX15" fmla="*/ 60006 w 156271"/>
                <a:gd name="connsiteY15" fmla="*/ 43084 h 143847"/>
                <a:gd name="connsiteX16" fmla="*/ 52446 w 156271"/>
                <a:gd name="connsiteY16" fmla="*/ 38742 h 143847"/>
                <a:gd name="connsiteX17" fmla="*/ 61484 w 156271"/>
                <a:gd name="connsiteY17" fmla="*/ 27275 h 143847"/>
                <a:gd name="connsiteX18" fmla="*/ 71175 w 156271"/>
                <a:gd name="connsiteY18" fmla="*/ 26260 h 143847"/>
                <a:gd name="connsiteX19" fmla="*/ 73911 w 156271"/>
                <a:gd name="connsiteY19" fmla="*/ 22286 h 143847"/>
                <a:gd name="connsiteX20" fmla="*/ 81363 w 156271"/>
                <a:gd name="connsiteY20" fmla="*/ 15901 h 143847"/>
                <a:gd name="connsiteX21" fmla="*/ 84019 w 156271"/>
                <a:gd name="connsiteY21" fmla="*/ 10069 h 143847"/>
                <a:gd name="connsiteX22" fmla="*/ 88122 w 156271"/>
                <a:gd name="connsiteY22" fmla="*/ 95 h 143847"/>
                <a:gd name="connsiteX23" fmla="*/ 101649 w 156271"/>
                <a:gd name="connsiteY23" fmla="*/ 8280 h 143847"/>
                <a:gd name="connsiteX24" fmla="*/ 101388 w 156271"/>
                <a:gd name="connsiteY24" fmla="*/ 13073 h 143847"/>
                <a:gd name="connsiteX25" fmla="*/ 112933 w 156271"/>
                <a:gd name="connsiteY25" fmla="*/ 16947 h 143847"/>
                <a:gd name="connsiteX26" fmla="*/ 131945 w 156271"/>
                <a:gd name="connsiteY26" fmla="*/ 21152 h 143847"/>
                <a:gd name="connsiteX27" fmla="*/ 143989 w 156271"/>
                <a:gd name="connsiteY27" fmla="*/ 27947 h 143847"/>
                <a:gd name="connsiteX28" fmla="*/ 150765 w 156271"/>
                <a:gd name="connsiteY28" fmla="*/ 24515 h 143847"/>
                <a:gd name="connsiteX29" fmla="*/ 156245 w 156271"/>
                <a:gd name="connsiteY29" fmla="*/ 31513 h 143847"/>
                <a:gd name="connsiteX30" fmla="*/ 147432 w 156271"/>
                <a:gd name="connsiteY30" fmla="*/ 40680 h 143847"/>
                <a:gd name="connsiteX31" fmla="*/ 136180 w 156271"/>
                <a:gd name="connsiteY31" fmla="*/ 47803 h 143847"/>
                <a:gd name="connsiteX32" fmla="*/ 136145 w 156271"/>
                <a:gd name="connsiteY32" fmla="*/ 57148 h 143847"/>
                <a:gd name="connsiteX33" fmla="*/ 136361 w 156271"/>
                <a:gd name="connsiteY33" fmla="*/ 61195 h 143847"/>
                <a:gd name="connsiteX34" fmla="*/ 133415 w 156271"/>
                <a:gd name="connsiteY34" fmla="*/ 60443 h 143847"/>
                <a:gd name="connsiteX35" fmla="*/ 119318 w 156271"/>
                <a:gd name="connsiteY35" fmla="*/ 52789 h 143847"/>
                <a:gd name="connsiteX36" fmla="*/ 114694 w 156271"/>
                <a:gd name="connsiteY36" fmla="*/ 59170 h 143847"/>
                <a:gd name="connsiteX37" fmla="*/ 130134 w 156271"/>
                <a:gd name="connsiteY37" fmla="*/ 75934 h 143847"/>
                <a:gd name="connsiteX38" fmla="*/ 133733 w 156271"/>
                <a:gd name="connsiteY38" fmla="*/ 87544 h 143847"/>
                <a:gd name="connsiteX39" fmla="*/ 123745 w 156271"/>
                <a:gd name="connsiteY39" fmla="*/ 93594 h 143847"/>
                <a:gd name="connsiteX40" fmla="*/ 112197 w 156271"/>
                <a:gd name="connsiteY40" fmla="*/ 96123 h 143847"/>
                <a:gd name="connsiteX41" fmla="*/ 110277 w 156271"/>
                <a:gd name="connsiteY41" fmla="*/ 92557 h 143847"/>
                <a:gd name="connsiteX42" fmla="*/ 99037 w 156271"/>
                <a:gd name="connsiteY42" fmla="*/ 93051 h 143847"/>
                <a:gd name="connsiteX43" fmla="*/ 83931 w 156271"/>
                <a:gd name="connsiteY43" fmla="*/ 95854 h 143847"/>
                <a:gd name="connsiteX44" fmla="*/ 69389 w 156271"/>
                <a:gd name="connsiteY44" fmla="*/ 106664 h 143847"/>
                <a:gd name="connsiteX45" fmla="*/ 67173 w 156271"/>
                <a:gd name="connsiteY45" fmla="*/ 139002 h 143847"/>
                <a:gd name="connsiteX46" fmla="*/ 52336 w 156271"/>
                <a:gd name="connsiteY46" fmla="*/ 143662 h 143847"/>
                <a:gd name="connsiteX47" fmla="*/ 29096 w 156271"/>
                <a:gd name="connsiteY47" fmla="*/ 133872 h 143847"/>
                <a:gd name="connsiteX0" fmla="*/ 29096 w 156271"/>
                <a:gd name="connsiteY0" fmla="*/ 133872 h 143847"/>
                <a:gd name="connsiteX1" fmla="*/ 18780 w 156271"/>
                <a:gd name="connsiteY1" fmla="*/ 121791 h 143847"/>
                <a:gd name="connsiteX2" fmla="*/ 6963 w 156271"/>
                <a:gd name="connsiteY2" fmla="*/ 119568 h 143847"/>
                <a:gd name="connsiteX3" fmla="*/ 13451 w 156271"/>
                <a:gd name="connsiteY3" fmla="*/ 96691 h 143847"/>
                <a:gd name="connsiteX4" fmla="*/ 20523 w 156271"/>
                <a:gd name="connsiteY4" fmla="*/ 71321 h 143847"/>
                <a:gd name="connsiteX5" fmla="*/ 11817 w 156271"/>
                <a:gd name="connsiteY5" fmla="*/ 71494 h 143847"/>
                <a:gd name="connsiteX6" fmla="*/ 631 w 156271"/>
                <a:gd name="connsiteY6" fmla="*/ 63943 h 143847"/>
                <a:gd name="connsiteX7" fmla="*/ 72 w 156271"/>
                <a:gd name="connsiteY7" fmla="*/ 58851 h 143847"/>
                <a:gd name="connsiteX8" fmla="*/ 12008 w 156271"/>
                <a:gd name="connsiteY8" fmla="*/ 56379 h 143847"/>
                <a:gd name="connsiteX9" fmla="*/ 13837 w 156271"/>
                <a:gd name="connsiteY9" fmla="*/ 43727 h 143847"/>
                <a:gd name="connsiteX10" fmla="*/ 23761 w 156271"/>
                <a:gd name="connsiteY10" fmla="*/ 41957 h 143847"/>
                <a:gd name="connsiteX11" fmla="*/ 41869 w 156271"/>
                <a:gd name="connsiteY11" fmla="*/ 49268 h 143847"/>
                <a:gd name="connsiteX12" fmla="*/ 45612 w 156271"/>
                <a:gd name="connsiteY12" fmla="*/ 46783 h 143847"/>
                <a:gd name="connsiteX13" fmla="*/ 51578 w 156271"/>
                <a:gd name="connsiteY13" fmla="*/ 47750 h 143847"/>
                <a:gd name="connsiteX14" fmla="*/ 57840 w 156271"/>
                <a:gd name="connsiteY14" fmla="*/ 50349 h 143847"/>
                <a:gd name="connsiteX15" fmla="*/ 60006 w 156271"/>
                <a:gd name="connsiteY15" fmla="*/ 43084 h 143847"/>
                <a:gd name="connsiteX16" fmla="*/ 52446 w 156271"/>
                <a:gd name="connsiteY16" fmla="*/ 38742 h 143847"/>
                <a:gd name="connsiteX17" fmla="*/ 61484 w 156271"/>
                <a:gd name="connsiteY17" fmla="*/ 27275 h 143847"/>
                <a:gd name="connsiteX18" fmla="*/ 71175 w 156271"/>
                <a:gd name="connsiteY18" fmla="*/ 26260 h 143847"/>
                <a:gd name="connsiteX19" fmla="*/ 73911 w 156271"/>
                <a:gd name="connsiteY19" fmla="*/ 22286 h 143847"/>
                <a:gd name="connsiteX20" fmla="*/ 81363 w 156271"/>
                <a:gd name="connsiteY20" fmla="*/ 15901 h 143847"/>
                <a:gd name="connsiteX21" fmla="*/ 84019 w 156271"/>
                <a:gd name="connsiteY21" fmla="*/ 10069 h 143847"/>
                <a:gd name="connsiteX22" fmla="*/ 88122 w 156271"/>
                <a:gd name="connsiteY22" fmla="*/ 95 h 143847"/>
                <a:gd name="connsiteX23" fmla="*/ 101649 w 156271"/>
                <a:gd name="connsiteY23" fmla="*/ 8280 h 143847"/>
                <a:gd name="connsiteX24" fmla="*/ 101388 w 156271"/>
                <a:gd name="connsiteY24" fmla="*/ 13073 h 143847"/>
                <a:gd name="connsiteX25" fmla="*/ 112933 w 156271"/>
                <a:gd name="connsiteY25" fmla="*/ 16947 h 143847"/>
                <a:gd name="connsiteX26" fmla="*/ 131945 w 156271"/>
                <a:gd name="connsiteY26" fmla="*/ 21152 h 143847"/>
                <a:gd name="connsiteX27" fmla="*/ 143989 w 156271"/>
                <a:gd name="connsiteY27" fmla="*/ 27947 h 143847"/>
                <a:gd name="connsiteX28" fmla="*/ 150765 w 156271"/>
                <a:gd name="connsiteY28" fmla="*/ 24515 h 143847"/>
                <a:gd name="connsiteX29" fmla="*/ 156245 w 156271"/>
                <a:gd name="connsiteY29" fmla="*/ 31513 h 143847"/>
                <a:gd name="connsiteX30" fmla="*/ 147432 w 156271"/>
                <a:gd name="connsiteY30" fmla="*/ 40680 h 143847"/>
                <a:gd name="connsiteX31" fmla="*/ 136180 w 156271"/>
                <a:gd name="connsiteY31" fmla="*/ 47803 h 143847"/>
                <a:gd name="connsiteX32" fmla="*/ 136145 w 156271"/>
                <a:gd name="connsiteY32" fmla="*/ 57148 h 143847"/>
                <a:gd name="connsiteX33" fmla="*/ 136361 w 156271"/>
                <a:gd name="connsiteY33" fmla="*/ 61195 h 143847"/>
                <a:gd name="connsiteX34" fmla="*/ 133415 w 156271"/>
                <a:gd name="connsiteY34" fmla="*/ 60443 h 143847"/>
                <a:gd name="connsiteX35" fmla="*/ 119318 w 156271"/>
                <a:gd name="connsiteY35" fmla="*/ 52789 h 143847"/>
                <a:gd name="connsiteX36" fmla="*/ 114694 w 156271"/>
                <a:gd name="connsiteY36" fmla="*/ 59170 h 143847"/>
                <a:gd name="connsiteX37" fmla="*/ 130134 w 156271"/>
                <a:gd name="connsiteY37" fmla="*/ 75934 h 143847"/>
                <a:gd name="connsiteX38" fmla="*/ 133733 w 156271"/>
                <a:gd name="connsiteY38" fmla="*/ 87544 h 143847"/>
                <a:gd name="connsiteX39" fmla="*/ 123745 w 156271"/>
                <a:gd name="connsiteY39" fmla="*/ 93594 h 143847"/>
                <a:gd name="connsiteX40" fmla="*/ 112197 w 156271"/>
                <a:gd name="connsiteY40" fmla="*/ 96123 h 143847"/>
                <a:gd name="connsiteX41" fmla="*/ 110277 w 156271"/>
                <a:gd name="connsiteY41" fmla="*/ 92557 h 143847"/>
                <a:gd name="connsiteX42" fmla="*/ 99037 w 156271"/>
                <a:gd name="connsiteY42" fmla="*/ 93051 h 143847"/>
                <a:gd name="connsiteX43" fmla="*/ 83931 w 156271"/>
                <a:gd name="connsiteY43" fmla="*/ 95854 h 143847"/>
                <a:gd name="connsiteX44" fmla="*/ 69389 w 156271"/>
                <a:gd name="connsiteY44" fmla="*/ 106664 h 143847"/>
                <a:gd name="connsiteX45" fmla="*/ 67173 w 156271"/>
                <a:gd name="connsiteY45" fmla="*/ 139002 h 143847"/>
                <a:gd name="connsiteX46" fmla="*/ 52336 w 156271"/>
                <a:gd name="connsiteY46" fmla="*/ 143662 h 143847"/>
                <a:gd name="connsiteX47" fmla="*/ 29096 w 156271"/>
                <a:gd name="connsiteY47" fmla="*/ 133872 h 143847"/>
                <a:gd name="connsiteX0" fmla="*/ 29096 w 156271"/>
                <a:gd name="connsiteY0" fmla="*/ 133872 h 143847"/>
                <a:gd name="connsiteX1" fmla="*/ 18780 w 156271"/>
                <a:gd name="connsiteY1" fmla="*/ 121791 h 143847"/>
                <a:gd name="connsiteX2" fmla="*/ 6963 w 156271"/>
                <a:gd name="connsiteY2" fmla="*/ 119568 h 143847"/>
                <a:gd name="connsiteX3" fmla="*/ 13451 w 156271"/>
                <a:gd name="connsiteY3" fmla="*/ 96691 h 143847"/>
                <a:gd name="connsiteX4" fmla="*/ 7235 w 156271"/>
                <a:gd name="connsiteY4" fmla="*/ 83845 h 143847"/>
                <a:gd name="connsiteX5" fmla="*/ 11817 w 156271"/>
                <a:gd name="connsiteY5" fmla="*/ 71494 h 143847"/>
                <a:gd name="connsiteX6" fmla="*/ 631 w 156271"/>
                <a:gd name="connsiteY6" fmla="*/ 63943 h 143847"/>
                <a:gd name="connsiteX7" fmla="*/ 72 w 156271"/>
                <a:gd name="connsiteY7" fmla="*/ 58851 h 143847"/>
                <a:gd name="connsiteX8" fmla="*/ 12008 w 156271"/>
                <a:gd name="connsiteY8" fmla="*/ 56379 h 143847"/>
                <a:gd name="connsiteX9" fmla="*/ 13837 w 156271"/>
                <a:gd name="connsiteY9" fmla="*/ 43727 h 143847"/>
                <a:gd name="connsiteX10" fmla="*/ 23761 w 156271"/>
                <a:gd name="connsiteY10" fmla="*/ 41957 h 143847"/>
                <a:gd name="connsiteX11" fmla="*/ 41869 w 156271"/>
                <a:gd name="connsiteY11" fmla="*/ 49268 h 143847"/>
                <a:gd name="connsiteX12" fmla="*/ 45612 w 156271"/>
                <a:gd name="connsiteY12" fmla="*/ 46783 h 143847"/>
                <a:gd name="connsiteX13" fmla="*/ 51578 w 156271"/>
                <a:gd name="connsiteY13" fmla="*/ 47750 h 143847"/>
                <a:gd name="connsiteX14" fmla="*/ 57840 w 156271"/>
                <a:gd name="connsiteY14" fmla="*/ 50349 h 143847"/>
                <a:gd name="connsiteX15" fmla="*/ 60006 w 156271"/>
                <a:gd name="connsiteY15" fmla="*/ 43084 h 143847"/>
                <a:gd name="connsiteX16" fmla="*/ 52446 w 156271"/>
                <a:gd name="connsiteY16" fmla="*/ 38742 h 143847"/>
                <a:gd name="connsiteX17" fmla="*/ 61484 w 156271"/>
                <a:gd name="connsiteY17" fmla="*/ 27275 h 143847"/>
                <a:gd name="connsiteX18" fmla="*/ 71175 w 156271"/>
                <a:gd name="connsiteY18" fmla="*/ 26260 h 143847"/>
                <a:gd name="connsiteX19" fmla="*/ 73911 w 156271"/>
                <a:gd name="connsiteY19" fmla="*/ 22286 h 143847"/>
                <a:gd name="connsiteX20" fmla="*/ 81363 w 156271"/>
                <a:gd name="connsiteY20" fmla="*/ 15901 h 143847"/>
                <a:gd name="connsiteX21" fmla="*/ 84019 w 156271"/>
                <a:gd name="connsiteY21" fmla="*/ 10069 h 143847"/>
                <a:gd name="connsiteX22" fmla="*/ 88122 w 156271"/>
                <a:gd name="connsiteY22" fmla="*/ 95 h 143847"/>
                <a:gd name="connsiteX23" fmla="*/ 101649 w 156271"/>
                <a:gd name="connsiteY23" fmla="*/ 8280 h 143847"/>
                <a:gd name="connsiteX24" fmla="*/ 101388 w 156271"/>
                <a:gd name="connsiteY24" fmla="*/ 13073 h 143847"/>
                <a:gd name="connsiteX25" fmla="*/ 112933 w 156271"/>
                <a:gd name="connsiteY25" fmla="*/ 16947 h 143847"/>
                <a:gd name="connsiteX26" fmla="*/ 131945 w 156271"/>
                <a:gd name="connsiteY26" fmla="*/ 21152 h 143847"/>
                <a:gd name="connsiteX27" fmla="*/ 143989 w 156271"/>
                <a:gd name="connsiteY27" fmla="*/ 27947 h 143847"/>
                <a:gd name="connsiteX28" fmla="*/ 150765 w 156271"/>
                <a:gd name="connsiteY28" fmla="*/ 24515 h 143847"/>
                <a:gd name="connsiteX29" fmla="*/ 156245 w 156271"/>
                <a:gd name="connsiteY29" fmla="*/ 31513 h 143847"/>
                <a:gd name="connsiteX30" fmla="*/ 147432 w 156271"/>
                <a:gd name="connsiteY30" fmla="*/ 40680 h 143847"/>
                <a:gd name="connsiteX31" fmla="*/ 136180 w 156271"/>
                <a:gd name="connsiteY31" fmla="*/ 47803 h 143847"/>
                <a:gd name="connsiteX32" fmla="*/ 136145 w 156271"/>
                <a:gd name="connsiteY32" fmla="*/ 57148 h 143847"/>
                <a:gd name="connsiteX33" fmla="*/ 136361 w 156271"/>
                <a:gd name="connsiteY33" fmla="*/ 61195 h 143847"/>
                <a:gd name="connsiteX34" fmla="*/ 133415 w 156271"/>
                <a:gd name="connsiteY34" fmla="*/ 60443 h 143847"/>
                <a:gd name="connsiteX35" fmla="*/ 119318 w 156271"/>
                <a:gd name="connsiteY35" fmla="*/ 52789 h 143847"/>
                <a:gd name="connsiteX36" fmla="*/ 114694 w 156271"/>
                <a:gd name="connsiteY36" fmla="*/ 59170 h 143847"/>
                <a:gd name="connsiteX37" fmla="*/ 130134 w 156271"/>
                <a:gd name="connsiteY37" fmla="*/ 75934 h 143847"/>
                <a:gd name="connsiteX38" fmla="*/ 133733 w 156271"/>
                <a:gd name="connsiteY38" fmla="*/ 87544 h 143847"/>
                <a:gd name="connsiteX39" fmla="*/ 123745 w 156271"/>
                <a:gd name="connsiteY39" fmla="*/ 93594 h 143847"/>
                <a:gd name="connsiteX40" fmla="*/ 112197 w 156271"/>
                <a:gd name="connsiteY40" fmla="*/ 96123 h 143847"/>
                <a:gd name="connsiteX41" fmla="*/ 110277 w 156271"/>
                <a:gd name="connsiteY41" fmla="*/ 92557 h 143847"/>
                <a:gd name="connsiteX42" fmla="*/ 99037 w 156271"/>
                <a:gd name="connsiteY42" fmla="*/ 93051 h 143847"/>
                <a:gd name="connsiteX43" fmla="*/ 83931 w 156271"/>
                <a:gd name="connsiteY43" fmla="*/ 95854 h 143847"/>
                <a:gd name="connsiteX44" fmla="*/ 69389 w 156271"/>
                <a:gd name="connsiteY44" fmla="*/ 106664 h 143847"/>
                <a:gd name="connsiteX45" fmla="*/ 67173 w 156271"/>
                <a:gd name="connsiteY45" fmla="*/ 139002 h 143847"/>
                <a:gd name="connsiteX46" fmla="*/ 52336 w 156271"/>
                <a:gd name="connsiteY46" fmla="*/ 143662 h 143847"/>
                <a:gd name="connsiteX47" fmla="*/ 29096 w 156271"/>
                <a:gd name="connsiteY47" fmla="*/ 133872 h 143847"/>
                <a:gd name="connsiteX0" fmla="*/ 44226 w 171401"/>
                <a:gd name="connsiteY0" fmla="*/ 133872 h 143847"/>
                <a:gd name="connsiteX1" fmla="*/ 33910 w 171401"/>
                <a:gd name="connsiteY1" fmla="*/ 121791 h 143847"/>
                <a:gd name="connsiteX2" fmla="*/ 22093 w 171401"/>
                <a:gd name="connsiteY2" fmla="*/ 119568 h 143847"/>
                <a:gd name="connsiteX3" fmla="*/ 28581 w 171401"/>
                <a:gd name="connsiteY3" fmla="*/ 96691 h 143847"/>
                <a:gd name="connsiteX4" fmla="*/ 22365 w 171401"/>
                <a:gd name="connsiteY4" fmla="*/ 83845 h 143847"/>
                <a:gd name="connsiteX5" fmla="*/ 370 w 171401"/>
                <a:gd name="connsiteY5" fmla="*/ 100394 h 143847"/>
                <a:gd name="connsiteX6" fmla="*/ 15761 w 171401"/>
                <a:gd name="connsiteY6" fmla="*/ 63943 h 143847"/>
                <a:gd name="connsiteX7" fmla="*/ 15202 w 171401"/>
                <a:gd name="connsiteY7" fmla="*/ 58851 h 143847"/>
                <a:gd name="connsiteX8" fmla="*/ 27138 w 171401"/>
                <a:gd name="connsiteY8" fmla="*/ 56379 h 143847"/>
                <a:gd name="connsiteX9" fmla="*/ 28967 w 171401"/>
                <a:gd name="connsiteY9" fmla="*/ 43727 h 143847"/>
                <a:gd name="connsiteX10" fmla="*/ 38891 w 171401"/>
                <a:gd name="connsiteY10" fmla="*/ 41957 h 143847"/>
                <a:gd name="connsiteX11" fmla="*/ 56999 w 171401"/>
                <a:gd name="connsiteY11" fmla="*/ 49268 h 143847"/>
                <a:gd name="connsiteX12" fmla="*/ 60742 w 171401"/>
                <a:gd name="connsiteY12" fmla="*/ 46783 h 143847"/>
                <a:gd name="connsiteX13" fmla="*/ 66708 w 171401"/>
                <a:gd name="connsiteY13" fmla="*/ 47750 h 143847"/>
                <a:gd name="connsiteX14" fmla="*/ 72970 w 171401"/>
                <a:gd name="connsiteY14" fmla="*/ 50349 h 143847"/>
                <a:gd name="connsiteX15" fmla="*/ 75136 w 171401"/>
                <a:gd name="connsiteY15" fmla="*/ 43084 h 143847"/>
                <a:gd name="connsiteX16" fmla="*/ 67576 w 171401"/>
                <a:gd name="connsiteY16" fmla="*/ 38742 h 143847"/>
                <a:gd name="connsiteX17" fmla="*/ 76614 w 171401"/>
                <a:gd name="connsiteY17" fmla="*/ 27275 h 143847"/>
                <a:gd name="connsiteX18" fmla="*/ 86305 w 171401"/>
                <a:gd name="connsiteY18" fmla="*/ 26260 h 143847"/>
                <a:gd name="connsiteX19" fmla="*/ 89041 w 171401"/>
                <a:gd name="connsiteY19" fmla="*/ 22286 h 143847"/>
                <a:gd name="connsiteX20" fmla="*/ 96493 w 171401"/>
                <a:gd name="connsiteY20" fmla="*/ 15901 h 143847"/>
                <a:gd name="connsiteX21" fmla="*/ 99149 w 171401"/>
                <a:gd name="connsiteY21" fmla="*/ 10069 h 143847"/>
                <a:gd name="connsiteX22" fmla="*/ 103252 w 171401"/>
                <a:gd name="connsiteY22" fmla="*/ 95 h 143847"/>
                <a:gd name="connsiteX23" fmla="*/ 116779 w 171401"/>
                <a:gd name="connsiteY23" fmla="*/ 8280 h 143847"/>
                <a:gd name="connsiteX24" fmla="*/ 116518 w 171401"/>
                <a:gd name="connsiteY24" fmla="*/ 13073 h 143847"/>
                <a:gd name="connsiteX25" fmla="*/ 128063 w 171401"/>
                <a:gd name="connsiteY25" fmla="*/ 16947 h 143847"/>
                <a:gd name="connsiteX26" fmla="*/ 147075 w 171401"/>
                <a:gd name="connsiteY26" fmla="*/ 21152 h 143847"/>
                <a:gd name="connsiteX27" fmla="*/ 159119 w 171401"/>
                <a:gd name="connsiteY27" fmla="*/ 27947 h 143847"/>
                <a:gd name="connsiteX28" fmla="*/ 165895 w 171401"/>
                <a:gd name="connsiteY28" fmla="*/ 24515 h 143847"/>
                <a:gd name="connsiteX29" fmla="*/ 171375 w 171401"/>
                <a:gd name="connsiteY29" fmla="*/ 31513 h 143847"/>
                <a:gd name="connsiteX30" fmla="*/ 162562 w 171401"/>
                <a:gd name="connsiteY30" fmla="*/ 40680 h 143847"/>
                <a:gd name="connsiteX31" fmla="*/ 151310 w 171401"/>
                <a:gd name="connsiteY31" fmla="*/ 47803 h 143847"/>
                <a:gd name="connsiteX32" fmla="*/ 151275 w 171401"/>
                <a:gd name="connsiteY32" fmla="*/ 57148 h 143847"/>
                <a:gd name="connsiteX33" fmla="*/ 151491 w 171401"/>
                <a:gd name="connsiteY33" fmla="*/ 61195 h 143847"/>
                <a:gd name="connsiteX34" fmla="*/ 148545 w 171401"/>
                <a:gd name="connsiteY34" fmla="*/ 60443 h 143847"/>
                <a:gd name="connsiteX35" fmla="*/ 134448 w 171401"/>
                <a:gd name="connsiteY35" fmla="*/ 52789 h 143847"/>
                <a:gd name="connsiteX36" fmla="*/ 129824 w 171401"/>
                <a:gd name="connsiteY36" fmla="*/ 59170 h 143847"/>
                <a:gd name="connsiteX37" fmla="*/ 145264 w 171401"/>
                <a:gd name="connsiteY37" fmla="*/ 75934 h 143847"/>
                <a:gd name="connsiteX38" fmla="*/ 148863 w 171401"/>
                <a:gd name="connsiteY38" fmla="*/ 87544 h 143847"/>
                <a:gd name="connsiteX39" fmla="*/ 138875 w 171401"/>
                <a:gd name="connsiteY39" fmla="*/ 93594 h 143847"/>
                <a:gd name="connsiteX40" fmla="*/ 127327 w 171401"/>
                <a:gd name="connsiteY40" fmla="*/ 96123 h 143847"/>
                <a:gd name="connsiteX41" fmla="*/ 125407 w 171401"/>
                <a:gd name="connsiteY41" fmla="*/ 92557 h 143847"/>
                <a:gd name="connsiteX42" fmla="*/ 114167 w 171401"/>
                <a:gd name="connsiteY42" fmla="*/ 93051 h 143847"/>
                <a:gd name="connsiteX43" fmla="*/ 99061 w 171401"/>
                <a:gd name="connsiteY43" fmla="*/ 95854 h 143847"/>
                <a:gd name="connsiteX44" fmla="*/ 84519 w 171401"/>
                <a:gd name="connsiteY44" fmla="*/ 106664 h 143847"/>
                <a:gd name="connsiteX45" fmla="*/ 82303 w 171401"/>
                <a:gd name="connsiteY45" fmla="*/ 139002 h 143847"/>
                <a:gd name="connsiteX46" fmla="*/ 67466 w 171401"/>
                <a:gd name="connsiteY46" fmla="*/ 143662 h 143847"/>
                <a:gd name="connsiteX47" fmla="*/ 44226 w 171401"/>
                <a:gd name="connsiteY47" fmla="*/ 133872 h 143847"/>
                <a:gd name="connsiteX0" fmla="*/ 53280 w 180455"/>
                <a:gd name="connsiteY0" fmla="*/ 133872 h 143847"/>
                <a:gd name="connsiteX1" fmla="*/ 42964 w 180455"/>
                <a:gd name="connsiteY1" fmla="*/ 121791 h 143847"/>
                <a:gd name="connsiteX2" fmla="*/ 31147 w 180455"/>
                <a:gd name="connsiteY2" fmla="*/ 119568 h 143847"/>
                <a:gd name="connsiteX3" fmla="*/ 37635 w 180455"/>
                <a:gd name="connsiteY3" fmla="*/ 96691 h 143847"/>
                <a:gd name="connsiteX4" fmla="*/ 31419 w 180455"/>
                <a:gd name="connsiteY4" fmla="*/ 83845 h 143847"/>
                <a:gd name="connsiteX5" fmla="*/ 9424 w 180455"/>
                <a:gd name="connsiteY5" fmla="*/ 100394 h 143847"/>
                <a:gd name="connsiteX6" fmla="*/ 50 w 180455"/>
                <a:gd name="connsiteY6" fmla="*/ 95733 h 143847"/>
                <a:gd name="connsiteX7" fmla="*/ 24256 w 180455"/>
                <a:gd name="connsiteY7" fmla="*/ 58851 h 143847"/>
                <a:gd name="connsiteX8" fmla="*/ 36192 w 180455"/>
                <a:gd name="connsiteY8" fmla="*/ 56379 h 143847"/>
                <a:gd name="connsiteX9" fmla="*/ 38021 w 180455"/>
                <a:gd name="connsiteY9" fmla="*/ 43727 h 143847"/>
                <a:gd name="connsiteX10" fmla="*/ 47945 w 180455"/>
                <a:gd name="connsiteY10" fmla="*/ 41957 h 143847"/>
                <a:gd name="connsiteX11" fmla="*/ 66053 w 180455"/>
                <a:gd name="connsiteY11" fmla="*/ 49268 h 143847"/>
                <a:gd name="connsiteX12" fmla="*/ 69796 w 180455"/>
                <a:gd name="connsiteY12" fmla="*/ 46783 h 143847"/>
                <a:gd name="connsiteX13" fmla="*/ 75762 w 180455"/>
                <a:gd name="connsiteY13" fmla="*/ 47750 h 143847"/>
                <a:gd name="connsiteX14" fmla="*/ 82024 w 180455"/>
                <a:gd name="connsiteY14" fmla="*/ 50349 h 143847"/>
                <a:gd name="connsiteX15" fmla="*/ 84190 w 180455"/>
                <a:gd name="connsiteY15" fmla="*/ 43084 h 143847"/>
                <a:gd name="connsiteX16" fmla="*/ 76630 w 180455"/>
                <a:gd name="connsiteY16" fmla="*/ 38742 h 143847"/>
                <a:gd name="connsiteX17" fmla="*/ 85668 w 180455"/>
                <a:gd name="connsiteY17" fmla="*/ 27275 h 143847"/>
                <a:gd name="connsiteX18" fmla="*/ 95359 w 180455"/>
                <a:gd name="connsiteY18" fmla="*/ 26260 h 143847"/>
                <a:gd name="connsiteX19" fmla="*/ 98095 w 180455"/>
                <a:gd name="connsiteY19" fmla="*/ 22286 h 143847"/>
                <a:gd name="connsiteX20" fmla="*/ 105547 w 180455"/>
                <a:gd name="connsiteY20" fmla="*/ 15901 h 143847"/>
                <a:gd name="connsiteX21" fmla="*/ 108203 w 180455"/>
                <a:gd name="connsiteY21" fmla="*/ 10069 h 143847"/>
                <a:gd name="connsiteX22" fmla="*/ 112306 w 180455"/>
                <a:gd name="connsiteY22" fmla="*/ 95 h 143847"/>
                <a:gd name="connsiteX23" fmla="*/ 125833 w 180455"/>
                <a:gd name="connsiteY23" fmla="*/ 8280 h 143847"/>
                <a:gd name="connsiteX24" fmla="*/ 125572 w 180455"/>
                <a:gd name="connsiteY24" fmla="*/ 13073 h 143847"/>
                <a:gd name="connsiteX25" fmla="*/ 137117 w 180455"/>
                <a:gd name="connsiteY25" fmla="*/ 16947 h 143847"/>
                <a:gd name="connsiteX26" fmla="*/ 156129 w 180455"/>
                <a:gd name="connsiteY26" fmla="*/ 21152 h 143847"/>
                <a:gd name="connsiteX27" fmla="*/ 168173 w 180455"/>
                <a:gd name="connsiteY27" fmla="*/ 27947 h 143847"/>
                <a:gd name="connsiteX28" fmla="*/ 174949 w 180455"/>
                <a:gd name="connsiteY28" fmla="*/ 24515 h 143847"/>
                <a:gd name="connsiteX29" fmla="*/ 180429 w 180455"/>
                <a:gd name="connsiteY29" fmla="*/ 31513 h 143847"/>
                <a:gd name="connsiteX30" fmla="*/ 171616 w 180455"/>
                <a:gd name="connsiteY30" fmla="*/ 40680 h 143847"/>
                <a:gd name="connsiteX31" fmla="*/ 160364 w 180455"/>
                <a:gd name="connsiteY31" fmla="*/ 47803 h 143847"/>
                <a:gd name="connsiteX32" fmla="*/ 160329 w 180455"/>
                <a:gd name="connsiteY32" fmla="*/ 57148 h 143847"/>
                <a:gd name="connsiteX33" fmla="*/ 160545 w 180455"/>
                <a:gd name="connsiteY33" fmla="*/ 61195 h 143847"/>
                <a:gd name="connsiteX34" fmla="*/ 157599 w 180455"/>
                <a:gd name="connsiteY34" fmla="*/ 60443 h 143847"/>
                <a:gd name="connsiteX35" fmla="*/ 143502 w 180455"/>
                <a:gd name="connsiteY35" fmla="*/ 52789 h 143847"/>
                <a:gd name="connsiteX36" fmla="*/ 138878 w 180455"/>
                <a:gd name="connsiteY36" fmla="*/ 59170 h 143847"/>
                <a:gd name="connsiteX37" fmla="*/ 154318 w 180455"/>
                <a:gd name="connsiteY37" fmla="*/ 75934 h 143847"/>
                <a:gd name="connsiteX38" fmla="*/ 157917 w 180455"/>
                <a:gd name="connsiteY38" fmla="*/ 87544 h 143847"/>
                <a:gd name="connsiteX39" fmla="*/ 147929 w 180455"/>
                <a:gd name="connsiteY39" fmla="*/ 93594 h 143847"/>
                <a:gd name="connsiteX40" fmla="*/ 136381 w 180455"/>
                <a:gd name="connsiteY40" fmla="*/ 96123 h 143847"/>
                <a:gd name="connsiteX41" fmla="*/ 134461 w 180455"/>
                <a:gd name="connsiteY41" fmla="*/ 92557 h 143847"/>
                <a:gd name="connsiteX42" fmla="*/ 123221 w 180455"/>
                <a:gd name="connsiteY42" fmla="*/ 93051 h 143847"/>
                <a:gd name="connsiteX43" fmla="*/ 108115 w 180455"/>
                <a:gd name="connsiteY43" fmla="*/ 95854 h 143847"/>
                <a:gd name="connsiteX44" fmla="*/ 93573 w 180455"/>
                <a:gd name="connsiteY44" fmla="*/ 106664 h 143847"/>
                <a:gd name="connsiteX45" fmla="*/ 91357 w 180455"/>
                <a:gd name="connsiteY45" fmla="*/ 139002 h 143847"/>
                <a:gd name="connsiteX46" fmla="*/ 76520 w 180455"/>
                <a:gd name="connsiteY46" fmla="*/ 143662 h 143847"/>
                <a:gd name="connsiteX47" fmla="*/ 53280 w 180455"/>
                <a:gd name="connsiteY47" fmla="*/ 133872 h 143847"/>
                <a:gd name="connsiteX0" fmla="*/ 53355 w 180530"/>
                <a:gd name="connsiteY0" fmla="*/ 133872 h 143847"/>
                <a:gd name="connsiteX1" fmla="*/ 43039 w 180530"/>
                <a:gd name="connsiteY1" fmla="*/ 121791 h 143847"/>
                <a:gd name="connsiteX2" fmla="*/ 31222 w 180530"/>
                <a:gd name="connsiteY2" fmla="*/ 119568 h 143847"/>
                <a:gd name="connsiteX3" fmla="*/ 37710 w 180530"/>
                <a:gd name="connsiteY3" fmla="*/ 96691 h 143847"/>
                <a:gd name="connsiteX4" fmla="*/ 31494 w 180530"/>
                <a:gd name="connsiteY4" fmla="*/ 83845 h 143847"/>
                <a:gd name="connsiteX5" fmla="*/ 9499 w 180530"/>
                <a:gd name="connsiteY5" fmla="*/ 100394 h 143847"/>
                <a:gd name="connsiteX6" fmla="*/ 125 w 180530"/>
                <a:gd name="connsiteY6" fmla="*/ 95733 h 143847"/>
                <a:gd name="connsiteX7" fmla="*/ 8022 w 180530"/>
                <a:gd name="connsiteY7" fmla="*/ 81971 h 143847"/>
                <a:gd name="connsiteX8" fmla="*/ 36267 w 180530"/>
                <a:gd name="connsiteY8" fmla="*/ 56379 h 143847"/>
                <a:gd name="connsiteX9" fmla="*/ 38096 w 180530"/>
                <a:gd name="connsiteY9" fmla="*/ 43727 h 143847"/>
                <a:gd name="connsiteX10" fmla="*/ 48020 w 180530"/>
                <a:gd name="connsiteY10" fmla="*/ 41957 h 143847"/>
                <a:gd name="connsiteX11" fmla="*/ 66128 w 180530"/>
                <a:gd name="connsiteY11" fmla="*/ 49268 h 143847"/>
                <a:gd name="connsiteX12" fmla="*/ 69871 w 180530"/>
                <a:gd name="connsiteY12" fmla="*/ 46783 h 143847"/>
                <a:gd name="connsiteX13" fmla="*/ 75837 w 180530"/>
                <a:gd name="connsiteY13" fmla="*/ 47750 h 143847"/>
                <a:gd name="connsiteX14" fmla="*/ 82099 w 180530"/>
                <a:gd name="connsiteY14" fmla="*/ 50349 h 143847"/>
                <a:gd name="connsiteX15" fmla="*/ 84265 w 180530"/>
                <a:gd name="connsiteY15" fmla="*/ 43084 h 143847"/>
                <a:gd name="connsiteX16" fmla="*/ 76705 w 180530"/>
                <a:gd name="connsiteY16" fmla="*/ 38742 h 143847"/>
                <a:gd name="connsiteX17" fmla="*/ 85743 w 180530"/>
                <a:gd name="connsiteY17" fmla="*/ 27275 h 143847"/>
                <a:gd name="connsiteX18" fmla="*/ 95434 w 180530"/>
                <a:gd name="connsiteY18" fmla="*/ 26260 h 143847"/>
                <a:gd name="connsiteX19" fmla="*/ 98170 w 180530"/>
                <a:gd name="connsiteY19" fmla="*/ 22286 h 143847"/>
                <a:gd name="connsiteX20" fmla="*/ 105622 w 180530"/>
                <a:gd name="connsiteY20" fmla="*/ 15901 h 143847"/>
                <a:gd name="connsiteX21" fmla="*/ 108278 w 180530"/>
                <a:gd name="connsiteY21" fmla="*/ 10069 h 143847"/>
                <a:gd name="connsiteX22" fmla="*/ 112381 w 180530"/>
                <a:gd name="connsiteY22" fmla="*/ 95 h 143847"/>
                <a:gd name="connsiteX23" fmla="*/ 125908 w 180530"/>
                <a:gd name="connsiteY23" fmla="*/ 8280 h 143847"/>
                <a:gd name="connsiteX24" fmla="*/ 125647 w 180530"/>
                <a:gd name="connsiteY24" fmla="*/ 13073 h 143847"/>
                <a:gd name="connsiteX25" fmla="*/ 137192 w 180530"/>
                <a:gd name="connsiteY25" fmla="*/ 16947 h 143847"/>
                <a:gd name="connsiteX26" fmla="*/ 156204 w 180530"/>
                <a:gd name="connsiteY26" fmla="*/ 21152 h 143847"/>
                <a:gd name="connsiteX27" fmla="*/ 168248 w 180530"/>
                <a:gd name="connsiteY27" fmla="*/ 27947 h 143847"/>
                <a:gd name="connsiteX28" fmla="*/ 175024 w 180530"/>
                <a:gd name="connsiteY28" fmla="*/ 24515 h 143847"/>
                <a:gd name="connsiteX29" fmla="*/ 180504 w 180530"/>
                <a:gd name="connsiteY29" fmla="*/ 31513 h 143847"/>
                <a:gd name="connsiteX30" fmla="*/ 171691 w 180530"/>
                <a:gd name="connsiteY30" fmla="*/ 40680 h 143847"/>
                <a:gd name="connsiteX31" fmla="*/ 160439 w 180530"/>
                <a:gd name="connsiteY31" fmla="*/ 47803 h 143847"/>
                <a:gd name="connsiteX32" fmla="*/ 160404 w 180530"/>
                <a:gd name="connsiteY32" fmla="*/ 57148 h 143847"/>
                <a:gd name="connsiteX33" fmla="*/ 160620 w 180530"/>
                <a:gd name="connsiteY33" fmla="*/ 61195 h 143847"/>
                <a:gd name="connsiteX34" fmla="*/ 157674 w 180530"/>
                <a:gd name="connsiteY34" fmla="*/ 60443 h 143847"/>
                <a:gd name="connsiteX35" fmla="*/ 143577 w 180530"/>
                <a:gd name="connsiteY35" fmla="*/ 52789 h 143847"/>
                <a:gd name="connsiteX36" fmla="*/ 138953 w 180530"/>
                <a:gd name="connsiteY36" fmla="*/ 59170 h 143847"/>
                <a:gd name="connsiteX37" fmla="*/ 154393 w 180530"/>
                <a:gd name="connsiteY37" fmla="*/ 75934 h 143847"/>
                <a:gd name="connsiteX38" fmla="*/ 157992 w 180530"/>
                <a:gd name="connsiteY38" fmla="*/ 87544 h 143847"/>
                <a:gd name="connsiteX39" fmla="*/ 148004 w 180530"/>
                <a:gd name="connsiteY39" fmla="*/ 93594 h 143847"/>
                <a:gd name="connsiteX40" fmla="*/ 136456 w 180530"/>
                <a:gd name="connsiteY40" fmla="*/ 96123 h 143847"/>
                <a:gd name="connsiteX41" fmla="*/ 134536 w 180530"/>
                <a:gd name="connsiteY41" fmla="*/ 92557 h 143847"/>
                <a:gd name="connsiteX42" fmla="*/ 123296 w 180530"/>
                <a:gd name="connsiteY42" fmla="*/ 93051 h 143847"/>
                <a:gd name="connsiteX43" fmla="*/ 108190 w 180530"/>
                <a:gd name="connsiteY43" fmla="*/ 95854 h 143847"/>
                <a:gd name="connsiteX44" fmla="*/ 93648 w 180530"/>
                <a:gd name="connsiteY44" fmla="*/ 106664 h 143847"/>
                <a:gd name="connsiteX45" fmla="*/ 91432 w 180530"/>
                <a:gd name="connsiteY45" fmla="*/ 139002 h 143847"/>
                <a:gd name="connsiteX46" fmla="*/ 76595 w 180530"/>
                <a:gd name="connsiteY46" fmla="*/ 143662 h 143847"/>
                <a:gd name="connsiteX47" fmla="*/ 53355 w 180530"/>
                <a:gd name="connsiteY47" fmla="*/ 133872 h 143847"/>
                <a:gd name="connsiteX0" fmla="*/ 62396 w 189571"/>
                <a:gd name="connsiteY0" fmla="*/ 133872 h 143847"/>
                <a:gd name="connsiteX1" fmla="*/ 52080 w 189571"/>
                <a:gd name="connsiteY1" fmla="*/ 121791 h 143847"/>
                <a:gd name="connsiteX2" fmla="*/ 40263 w 189571"/>
                <a:gd name="connsiteY2" fmla="*/ 119568 h 143847"/>
                <a:gd name="connsiteX3" fmla="*/ 46751 w 189571"/>
                <a:gd name="connsiteY3" fmla="*/ 96691 h 143847"/>
                <a:gd name="connsiteX4" fmla="*/ 40535 w 189571"/>
                <a:gd name="connsiteY4" fmla="*/ 83845 h 143847"/>
                <a:gd name="connsiteX5" fmla="*/ 18540 w 189571"/>
                <a:gd name="connsiteY5" fmla="*/ 100394 h 143847"/>
                <a:gd name="connsiteX6" fmla="*/ 9166 w 189571"/>
                <a:gd name="connsiteY6" fmla="*/ 95733 h 143847"/>
                <a:gd name="connsiteX7" fmla="*/ 17063 w 189571"/>
                <a:gd name="connsiteY7" fmla="*/ 81971 h 143847"/>
                <a:gd name="connsiteX8" fmla="*/ 7 w 189571"/>
                <a:gd name="connsiteY8" fmla="*/ 56379 h 143847"/>
                <a:gd name="connsiteX9" fmla="*/ 47137 w 189571"/>
                <a:gd name="connsiteY9" fmla="*/ 43727 h 143847"/>
                <a:gd name="connsiteX10" fmla="*/ 57061 w 189571"/>
                <a:gd name="connsiteY10" fmla="*/ 41957 h 143847"/>
                <a:gd name="connsiteX11" fmla="*/ 75169 w 189571"/>
                <a:gd name="connsiteY11" fmla="*/ 49268 h 143847"/>
                <a:gd name="connsiteX12" fmla="*/ 78912 w 189571"/>
                <a:gd name="connsiteY12" fmla="*/ 46783 h 143847"/>
                <a:gd name="connsiteX13" fmla="*/ 84878 w 189571"/>
                <a:gd name="connsiteY13" fmla="*/ 47750 h 143847"/>
                <a:gd name="connsiteX14" fmla="*/ 91140 w 189571"/>
                <a:gd name="connsiteY14" fmla="*/ 50349 h 143847"/>
                <a:gd name="connsiteX15" fmla="*/ 93306 w 189571"/>
                <a:gd name="connsiteY15" fmla="*/ 43084 h 143847"/>
                <a:gd name="connsiteX16" fmla="*/ 85746 w 189571"/>
                <a:gd name="connsiteY16" fmla="*/ 38742 h 143847"/>
                <a:gd name="connsiteX17" fmla="*/ 94784 w 189571"/>
                <a:gd name="connsiteY17" fmla="*/ 27275 h 143847"/>
                <a:gd name="connsiteX18" fmla="*/ 104475 w 189571"/>
                <a:gd name="connsiteY18" fmla="*/ 26260 h 143847"/>
                <a:gd name="connsiteX19" fmla="*/ 107211 w 189571"/>
                <a:gd name="connsiteY19" fmla="*/ 22286 h 143847"/>
                <a:gd name="connsiteX20" fmla="*/ 114663 w 189571"/>
                <a:gd name="connsiteY20" fmla="*/ 15901 h 143847"/>
                <a:gd name="connsiteX21" fmla="*/ 117319 w 189571"/>
                <a:gd name="connsiteY21" fmla="*/ 10069 h 143847"/>
                <a:gd name="connsiteX22" fmla="*/ 121422 w 189571"/>
                <a:gd name="connsiteY22" fmla="*/ 95 h 143847"/>
                <a:gd name="connsiteX23" fmla="*/ 134949 w 189571"/>
                <a:gd name="connsiteY23" fmla="*/ 8280 h 143847"/>
                <a:gd name="connsiteX24" fmla="*/ 134688 w 189571"/>
                <a:gd name="connsiteY24" fmla="*/ 13073 h 143847"/>
                <a:gd name="connsiteX25" fmla="*/ 146233 w 189571"/>
                <a:gd name="connsiteY25" fmla="*/ 16947 h 143847"/>
                <a:gd name="connsiteX26" fmla="*/ 165245 w 189571"/>
                <a:gd name="connsiteY26" fmla="*/ 21152 h 143847"/>
                <a:gd name="connsiteX27" fmla="*/ 177289 w 189571"/>
                <a:gd name="connsiteY27" fmla="*/ 27947 h 143847"/>
                <a:gd name="connsiteX28" fmla="*/ 184065 w 189571"/>
                <a:gd name="connsiteY28" fmla="*/ 24515 h 143847"/>
                <a:gd name="connsiteX29" fmla="*/ 189545 w 189571"/>
                <a:gd name="connsiteY29" fmla="*/ 31513 h 143847"/>
                <a:gd name="connsiteX30" fmla="*/ 180732 w 189571"/>
                <a:gd name="connsiteY30" fmla="*/ 40680 h 143847"/>
                <a:gd name="connsiteX31" fmla="*/ 169480 w 189571"/>
                <a:gd name="connsiteY31" fmla="*/ 47803 h 143847"/>
                <a:gd name="connsiteX32" fmla="*/ 169445 w 189571"/>
                <a:gd name="connsiteY32" fmla="*/ 57148 h 143847"/>
                <a:gd name="connsiteX33" fmla="*/ 169661 w 189571"/>
                <a:gd name="connsiteY33" fmla="*/ 61195 h 143847"/>
                <a:gd name="connsiteX34" fmla="*/ 166715 w 189571"/>
                <a:gd name="connsiteY34" fmla="*/ 60443 h 143847"/>
                <a:gd name="connsiteX35" fmla="*/ 152618 w 189571"/>
                <a:gd name="connsiteY35" fmla="*/ 52789 h 143847"/>
                <a:gd name="connsiteX36" fmla="*/ 147994 w 189571"/>
                <a:gd name="connsiteY36" fmla="*/ 59170 h 143847"/>
                <a:gd name="connsiteX37" fmla="*/ 163434 w 189571"/>
                <a:gd name="connsiteY37" fmla="*/ 75934 h 143847"/>
                <a:gd name="connsiteX38" fmla="*/ 167033 w 189571"/>
                <a:gd name="connsiteY38" fmla="*/ 87544 h 143847"/>
                <a:gd name="connsiteX39" fmla="*/ 157045 w 189571"/>
                <a:gd name="connsiteY39" fmla="*/ 93594 h 143847"/>
                <a:gd name="connsiteX40" fmla="*/ 145497 w 189571"/>
                <a:gd name="connsiteY40" fmla="*/ 96123 h 143847"/>
                <a:gd name="connsiteX41" fmla="*/ 143577 w 189571"/>
                <a:gd name="connsiteY41" fmla="*/ 92557 h 143847"/>
                <a:gd name="connsiteX42" fmla="*/ 132337 w 189571"/>
                <a:gd name="connsiteY42" fmla="*/ 93051 h 143847"/>
                <a:gd name="connsiteX43" fmla="*/ 117231 w 189571"/>
                <a:gd name="connsiteY43" fmla="*/ 95854 h 143847"/>
                <a:gd name="connsiteX44" fmla="*/ 102689 w 189571"/>
                <a:gd name="connsiteY44" fmla="*/ 106664 h 143847"/>
                <a:gd name="connsiteX45" fmla="*/ 100473 w 189571"/>
                <a:gd name="connsiteY45" fmla="*/ 139002 h 143847"/>
                <a:gd name="connsiteX46" fmla="*/ 85636 w 189571"/>
                <a:gd name="connsiteY46" fmla="*/ 143662 h 143847"/>
                <a:gd name="connsiteX47" fmla="*/ 62396 w 189571"/>
                <a:gd name="connsiteY47" fmla="*/ 133872 h 143847"/>
                <a:gd name="connsiteX0" fmla="*/ 62390 w 189565"/>
                <a:gd name="connsiteY0" fmla="*/ 133872 h 143847"/>
                <a:gd name="connsiteX1" fmla="*/ 52074 w 189565"/>
                <a:gd name="connsiteY1" fmla="*/ 121791 h 143847"/>
                <a:gd name="connsiteX2" fmla="*/ 40257 w 189565"/>
                <a:gd name="connsiteY2" fmla="*/ 119568 h 143847"/>
                <a:gd name="connsiteX3" fmla="*/ 46745 w 189565"/>
                <a:gd name="connsiteY3" fmla="*/ 96691 h 143847"/>
                <a:gd name="connsiteX4" fmla="*/ 40529 w 189565"/>
                <a:gd name="connsiteY4" fmla="*/ 83845 h 143847"/>
                <a:gd name="connsiteX5" fmla="*/ 18534 w 189565"/>
                <a:gd name="connsiteY5" fmla="*/ 100394 h 143847"/>
                <a:gd name="connsiteX6" fmla="*/ 9160 w 189565"/>
                <a:gd name="connsiteY6" fmla="*/ 95733 h 143847"/>
                <a:gd name="connsiteX7" fmla="*/ 17057 w 189565"/>
                <a:gd name="connsiteY7" fmla="*/ 81971 h 143847"/>
                <a:gd name="connsiteX8" fmla="*/ 1 w 189565"/>
                <a:gd name="connsiteY8" fmla="*/ 56379 h 143847"/>
                <a:gd name="connsiteX9" fmla="*/ 19529 w 189565"/>
                <a:gd name="connsiteY9" fmla="*/ 41223 h 143847"/>
                <a:gd name="connsiteX10" fmla="*/ 47131 w 189565"/>
                <a:gd name="connsiteY10" fmla="*/ 43727 h 143847"/>
                <a:gd name="connsiteX11" fmla="*/ 57055 w 189565"/>
                <a:gd name="connsiteY11" fmla="*/ 41957 h 143847"/>
                <a:gd name="connsiteX12" fmla="*/ 75163 w 189565"/>
                <a:gd name="connsiteY12" fmla="*/ 49268 h 143847"/>
                <a:gd name="connsiteX13" fmla="*/ 78906 w 189565"/>
                <a:gd name="connsiteY13" fmla="*/ 46783 h 143847"/>
                <a:gd name="connsiteX14" fmla="*/ 84872 w 189565"/>
                <a:gd name="connsiteY14" fmla="*/ 47750 h 143847"/>
                <a:gd name="connsiteX15" fmla="*/ 91134 w 189565"/>
                <a:gd name="connsiteY15" fmla="*/ 50349 h 143847"/>
                <a:gd name="connsiteX16" fmla="*/ 93300 w 189565"/>
                <a:gd name="connsiteY16" fmla="*/ 43084 h 143847"/>
                <a:gd name="connsiteX17" fmla="*/ 85740 w 189565"/>
                <a:gd name="connsiteY17" fmla="*/ 38742 h 143847"/>
                <a:gd name="connsiteX18" fmla="*/ 94778 w 189565"/>
                <a:gd name="connsiteY18" fmla="*/ 27275 h 143847"/>
                <a:gd name="connsiteX19" fmla="*/ 104469 w 189565"/>
                <a:gd name="connsiteY19" fmla="*/ 26260 h 143847"/>
                <a:gd name="connsiteX20" fmla="*/ 107205 w 189565"/>
                <a:gd name="connsiteY20" fmla="*/ 22286 h 143847"/>
                <a:gd name="connsiteX21" fmla="*/ 114657 w 189565"/>
                <a:gd name="connsiteY21" fmla="*/ 15901 h 143847"/>
                <a:gd name="connsiteX22" fmla="*/ 117313 w 189565"/>
                <a:gd name="connsiteY22" fmla="*/ 10069 h 143847"/>
                <a:gd name="connsiteX23" fmla="*/ 121416 w 189565"/>
                <a:gd name="connsiteY23" fmla="*/ 95 h 143847"/>
                <a:gd name="connsiteX24" fmla="*/ 134943 w 189565"/>
                <a:gd name="connsiteY24" fmla="*/ 8280 h 143847"/>
                <a:gd name="connsiteX25" fmla="*/ 134682 w 189565"/>
                <a:gd name="connsiteY25" fmla="*/ 13073 h 143847"/>
                <a:gd name="connsiteX26" fmla="*/ 146227 w 189565"/>
                <a:gd name="connsiteY26" fmla="*/ 16947 h 143847"/>
                <a:gd name="connsiteX27" fmla="*/ 165239 w 189565"/>
                <a:gd name="connsiteY27" fmla="*/ 21152 h 143847"/>
                <a:gd name="connsiteX28" fmla="*/ 177283 w 189565"/>
                <a:gd name="connsiteY28" fmla="*/ 27947 h 143847"/>
                <a:gd name="connsiteX29" fmla="*/ 184059 w 189565"/>
                <a:gd name="connsiteY29" fmla="*/ 24515 h 143847"/>
                <a:gd name="connsiteX30" fmla="*/ 189539 w 189565"/>
                <a:gd name="connsiteY30" fmla="*/ 31513 h 143847"/>
                <a:gd name="connsiteX31" fmla="*/ 180726 w 189565"/>
                <a:gd name="connsiteY31" fmla="*/ 40680 h 143847"/>
                <a:gd name="connsiteX32" fmla="*/ 169474 w 189565"/>
                <a:gd name="connsiteY32" fmla="*/ 47803 h 143847"/>
                <a:gd name="connsiteX33" fmla="*/ 169439 w 189565"/>
                <a:gd name="connsiteY33" fmla="*/ 57148 h 143847"/>
                <a:gd name="connsiteX34" fmla="*/ 169655 w 189565"/>
                <a:gd name="connsiteY34" fmla="*/ 61195 h 143847"/>
                <a:gd name="connsiteX35" fmla="*/ 166709 w 189565"/>
                <a:gd name="connsiteY35" fmla="*/ 60443 h 143847"/>
                <a:gd name="connsiteX36" fmla="*/ 152612 w 189565"/>
                <a:gd name="connsiteY36" fmla="*/ 52789 h 143847"/>
                <a:gd name="connsiteX37" fmla="*/ 147988 w 189565"/>
                <a:gd name="connsiteY37" fmla="*/ 59170 h 143847"/>
                <a:gd name="connsiteX38" fmla="*/ 163428 w 189565"/>
                <a:gd name="connsiteY38" fmla="*/ 75934 h 143847"/>
                <a:gd name="connsiteX39" fmla="*/ 167027 w 189565"/>
                <a:gd name="connsiteY39" fmla="*/ 87544 h 143847"/>
                <a:gd name="connsiteX40" fmla="*/ 157039 w 189565"/>
                <a:gd name="connsiteY40" fmla="*/ 93594 h 143847"/>
                <a:gd name="connsiteX41" fmla="*/ 145491 w 189565"/>
                <a:gd name="connsiteY41" fmla="*/ 96123 h 143847"/>
                <a:gd name="connsiteX42" fmla="*/ 143571 w 189565"/>
                <a:gd name="connsiteY42" fmla="*/ 92557 h 143847"/>
                <a:gd name="connsiteX43" fmla="*/ 132331 w 189565"/>
                <a:gd name="connsiteY43" fmla="*/ 93051 h 143847"/>
                <a:gd name="connsiteX44" fmla="*/ 117225 w 189565"/>
                <a:gd name="connsiteY44" fmla="*/ 95854 h 143847"/>
                <a:gd name="connsiteX45" fmla="*/ 102683 w 189565"/>
                <a:gd name="connsiteY45" fmla="*/ 106664 h 143847"/>
                <a:gd name="connsiteX46" fmla="*/ 100467 w 189565"/>
                <a:gd name="connsiteY46" fmla="*/ 139002 h 143847"/>
                <a:gd name="connsiteX47" fmla="*/ 85630 w 189565"/>
                <a:gd name="connsiteY47" fmla="*/ 143662 h 143847"/>
                <a:gd name="connsiteX48" fmla="*/ 62390 w 189565"/>
                <a:gd name="connsiteY48" fmla="*/ 133872 h 143847"/>
                <a:gd name="connsiteX0" fmla="*/ 62390 w 242694"/>
                <a:gd name="connsiteY0" fmla="*/ 133872 h 143847"/>
                <a:gd name="connsiteX1" fmla="*/ 52074 w 242694"/>
                <a:gd name="connsiteY1" fmla="*/ 121791 h 143847"/>
                <a:gd name="connsiteX2" fmla="*/ 40257 w 242694"/>
                <a:gd name="connsiteY2" fmla="*/ 119568 h 143847"/>
                <a:gd name="connsiteX3" fmla="*/ 46745 w 242694"/>
                <a:gd name="connsiteY3" fmla="*/ 96691 h 143847"/>
                <a:gd name="connsiteX4" fmla="*/ 40529 w 242694"/>
                <a:gd name="connsiteY4" fmla="*/ 83845 h 143847"/>
                <a:gd name="connsiteX5" fmla="*/ 18534 w 242694"/>
                <a:gd name="connsiteY5" fmla="*/ 100394 h 143847"/>
                <a:gd name="connsiteX6" fmla="*/ 9160 w 242694"/>
                <a:gd name="connsiteY6" fmla="*/ 95733 h 143847"/>
                <a:gd name="connsiteX7" fmla="*/ 17057 w 242694"/>
                <a:gd name="connsiteY7" fmla="*/ 81971 h 143847"/>
                <a:gd name="connsiteX8" fmla="*/ 1 w 242694"/>
                <a:gd name="connsiteY8" fmla="*/ 56379 h 143847"/>
                <a:gd name="connsiteX9" fmla="*/ 19529 w 242694"/>
                <a:gd name="connsiteY9" fmla="*/ 41223 h 143847"/>
                <a:gd name="connsiteX10" fmla="*/ 47131 w 242694"/>
                <a:gd name="connsiteY10" fmla="*/ 43727 h 143847"/>
                <a:gd name="connsiteX11" fmla="*/ 57055 w 242694"/>
                <a:gd name="connsiteY11" fmla="*/ 41957 h 143847"/>
                <a:gd name="connsiteX12" fmla="*/ 75163 w 242694"/>
                <a:gd name="connsiteY12" fmla="*/ 49268 h 143847"/>
                <a:gd name="connsiteX13" fmla="*/ 78906 w 242694"/>
                <a:gd name="connsiteY13" fmla="*/ 46783 h 143847"/>
                <a:gd name="connsiteX14" fmla="*/ 84872 w 242694"/>
                <a:gd name="connsiteY14" fmla="*/ 47750 h 143847"/>
                <a:gd name="connsiteX15" fmla="*/ 91134 w 242694"/>
                <a:gd name="connsiteY15" fmla="*/ 50349 h 143847"/>
                <a:gd name="connsiteX16" fmla="*/ 93300 w 242694"/>
                <a:gd name="connsiteY16" fmla="*/ 43084 h 143847"/>
                <a:gd name="connsiteX17" fmla="*/ 85740 w 242694"/>
                <a:gd name="connsiteY17" fmla="*/ 38742 h 143847"/>
                <a:gd name="connsiteX18" fmla="*/ 94778 w 242694"/>
                <a:gd name="connsiteY18" fmla="*/ 27275 h 143847"/>
                <a:gd name="connsiteX19" fmla="*/ 104469 w 242694"/>
                <a:gd name="connsiteY19" fmla="*/ 26260 h 143847"/>
                <a:gd name="connsiteX20" fmla="*/ 107205 w 242694"/>
                <a:gd name="connsiteY20" fmla="*/ 22286 h 143847"/>
                <a:gd name="connsiteX21" fmla="*/ 114657 w 242694"/>
                <a:gd name="connsiteY21" fmla="*/ 15901 h 143847"/>
                <a:gd name="connsiteX22" fmla="*/ 117313 w 242694"/>
                <a:gd name="connsiteY22" fmla="*/ 10069 h 143847"/>
                <a:gd name="connsiteX23" fmla="*/ 121416 w 242694"/>
                <a:gd name="connsiteY23" fmla="*/ 95 h 143847"/>
                <a:gd name="connsiteX24" fmla="*/ 134943 w 242694"/>
                <a:gd name="connsiteY24" fmla="*/ 8280 h 143847"/>
                <a:gd name="connsiteX25" fmla="*/ 134682 w 242694"/>
                <a:gd name="connsiteY25" fmla="*/ 13073 h 143847"/>
                <a:gd name="connsiteX26" fmla="*/ 146227 w 242694"/>
                <a:gd name="connsiteY26" fmla="*/ 16947 h 143847"/>
                <a:gd name="connsiteX27" fmla="*/ 165239 w 242694"/>
                <a:gd name="connsiteY27" fmla="*/ 21152 h 143847"/>
                <a:gd name="connsiteX28" fmla="*/ 177283 w 242694"/>
                <a:gd name="connsiteY28" fmla="*/ 27947 h 143847"/>
                <a:gd name="connsiteX29" fmla="*/ 184059 w 242694"/>
                <a:gd name="connsiteY29" fmla="*/ 24515 h 143847"/>
                <a:gd name="connsiteX30" fmla="*/ 242693 w 242694"/>
                <a:gd name="connsiteY30" fmla="*/ 5985 h 143847"/>
                <a:gd name="connsiteX31" fmla="*/ 180726 w 242694"/>
                <a:gd name="connsiteY31" fmla="*/ 40680 h 143847"/>
                <a:gd name="connsiteX32" fmla="*/ 169474 w 242694"/>
                <a:gd name="connsiteY32" fmla="*/ 47803 h 143847"/>
                <a:gd name="connsiteX33" fmla="*/ 169439 w 242694"/>
                <a:gd name="connsiteY33" fmla="*/ 57148 h 143847"/>
                <a:gd name="connsiteX34" fmla="*/ 169655 w 242694"/>
                <a:gd name="connsiteY34" fmla="*/ 61195 h 143847"/>
                <a:gd name="connsiteX35" fmla="*/ 166709 w 242694"/>
                <a:gd name="connsiteY35" fmla="*/ 60443 h 143847"/>
                <a:gd name="connsiteX36" fmla="*/ 152612 w 242694"/>
                <a:gd name="connsiteY36" fmla="*/ 52789 h 143847"/>
                <a:gd name="connsiteX37" fmla="*/ 147988 w 242694"/>
                <a:gd name="connsiteY37" fmla="*/ 59170 h 143847"/>
                <a:gd name="connsiteX38" fmla="*/ 163428 w 242694"/>
                <a:gd name="connsiteY38" fmla="*/ 75934 h 143847"/>
                <a:gd name="connsiteX39" fmla="*/ 167027 w 242694"/>
                <a:gd name="connsiteY39" fmla="*/ 87544 h 143847"/>
                <a:gd name="connsiteX40" fmla="*/ 157039 w 242694"/>
                <a:gd name="connsiteY40" fmla="*/ 93594 h 143847"/>
                <a:gd name="connsiteX41" fmla="*/ 145491 w 242694"/>
                <a:gd name="connsiteY41" fmla="*/ 96123 h 143847"/>
                <a:gd name="connsiteX42" fmla="*/ 143571 w 242694"/>
                <a:gd name="connsiteY42" fmla="*/ 92557 h 143847"/>
                <a:gd name="connsiteX43" fmla="*/ 132331 w 242694"/>
                <a:gd name="connsiteY43" fmla="*/ 93051 h 143847"/>
                <a:gd name="connsiteX44" fmla="*/ 117225 w 242694"/>
                <a:gd name="connsiteY44" fmla="*/ 95854 h 143847"/>
                <a:gd name="connsiteX45" fmla="*/ 102683 w 242694"/>
                <a:gd name="connsiteY45" fmla="*/ 106664 h 143847"/>
                <a:gd name="connsiteX46" fmla="*/ 100467 w 242694"/>
                <a:gd name="connsiteY46" fmla="*/ 139002 h 143847"/>
                <a:gd name="connsiteX47" fmla="*/ 85630 w 242694"/>
                <a:gd name="connsiteY47" fmla="*/ 143662 h 143847"/>
                <a:gd name="connsiteX48" fmla="*/ 62390 w 242694"/>
                <a:gd name="connsiteY48" fmla="*/ 133872 h 143847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180726 w 247879"/>
                <a:gd name="connsiteY31" fmla="*/ 60484 h 163651"/>
                <a:gd name="connsiteX32" fmla="*/ 169474 w 247879"/>
                <a:gd name="connsiteY32" fmla="*/ 67607 h 163651"/>
                <a:gd name="connsiteX33" fmla="*/ 169439 w 247879"/>
                <a:gd name="connsiteY33" fmla="*/ 76952 h 163651"/>
                <a:gd name="connsiteX34" fmla="*/ 169655 w 247879"/>
                <a:gd name="connsiteY34" fmla="*/ 80999 h 163651"/>
                <a:gd name="connsiteX35" fmla="*/ 166709 w 247879"/>
                <a:gd name="connsiteY35" fmla="*/ 80247 h 163651"/>
                <a:gd name="connsiteX36" fmla="*/ 152612 w 247879"/>
                <a:gd name="connsiteY36" fmla="*/ 72593 h 163651"/>
                <a:gd name="connsiteX37" fmla="*/ 147988 w 247879"/>
                <a:gd name="connsiteY37" fmla="*/ 78974 h 163651"/>
                <a:gd name="connsiteX38" fmla="*/ 163428 w 247879"/>
                <a:gd name="connsiteY38" fmla="*/ 95738 h 163651"/>
                <a:gd name="connsiteX39" fmla="*/ 167027 w 247879"/>
                <a:gd name="connsiteY39" fmla="*/ 107348 h 163651"/>
                <a:gd name="connsiteX40" fmla="*/ 157039 w 247879"/>
                <a:gd name="connsiteY40" fmla="*/ 113398 h 163651"/>
                <a:gd name="connsiteX41" fmla="*/ 145491 w 247879"/>
                <a:gd name="connsiteY41" fmla="*/ 115927 h 163651"/>
                <a:gd name="connsiteX42" fmla="*/ 143571 w 247879"/>
                <a:gd name="connsiteY42" fmla="*/ 112361 h 163651"/>
                <a:gd name="connsiteX43" fmla="*/ 132331 w 247879"/>
                <a:gd name="connsiteY43" fmla="*/ 112855 h 163651"/>
                <a:gd name="connsiteX44" fmla="*/ 117225 w 247879"/>
                <a:gd name="connsiteY44" fmla="*/ 115658 h 163651"/>
                <a:gd name="connsiteX45" fmla="*/ 102683 w 247879"/>
                <a:gd name="connsiteY45" fmla="*/ 126468 h 163651"/>
                <a:gd name="connsiteX46" fmla="*/ 100467 w 247879"/>
                <a:gd name="connsiteY46" fmla="*/ 158806 h 163651"/>
                <a:gd name="connsiteX47" fmla="*/ 85630 w 247879"/>
                <a:gd name="connsiteY47" fmla="*/ 163466 h 163651"/>
                <a:gd name="connsiteX48" fmla="*/ 62390 w 247879"/>
                <a:gd name="connsiteY48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169474 w 247879"/>
                <a:gd name="connsiteY32" fmla="*/ 67607 h 163651"/>
                <a:gd name="connsiteX33" fmla="*/ 169439 w 247879"/>
                <a:gd name="connsiteY33" fmla="*/ 76952 h 163651"/>
                <a:gd name="connsiteX34" fmla="*/ 169655 w 247879"/>
                <a:gd name="connsiteY34" fmla="*/ 80999 h 163651"/>
                <a:gd name="connsiteX35" fmla="*/ 166709 w 247879"/>
                <a:gd name="connsiteY35" fmla="*/ 80247 h 163651"/>
                <a:gd name="connsiteX36" fmla="*/ 152612 w 247879"/>
                <a:gd name="connsiteY36" fmla="*/ 72593 h 163651"/>
                <a:gd name="connsiteX37" fmla="*/ 147988 w 247879"/>
                <a:gd name="connsiteY37" fmla="*/ 78974 h 163651"/>
                <a:gd name="connsiteX38" fmla="*/ 163428 w 247879"/>
                <a:gd name="connsiteY38" fmla="*/ 95738 h 163651"/>
                <a:gd name="connsiteX39" fmla="*/ 167027 w 247879"/>
                <a:gd name="connsiteY39" fmla="*/ 107348 h 163651"/>
                <a:gd name="connsiteX40" fmla="*/ 157039 w 247879"/>
                <a:gd name="connsiteY40" fmla="*/ 113398 h 163651"/>
                <a:gd name="connsiteX41" fmla="*/ 145491 w 247879"/>
                <a:gd name="connsiteY41" fmla="*/ 115927 h 163651"/>
                <a:gd name="connsiteX42" fmla="*/ 143571 w 247879"/>
                <a:gd name="connsiteY42" fmla="*/ 112361 h 163651"/>
                <a:gd name="connsiteX43" fmla="*/ 132331 w 247879"/>
                <a:gd name="connsiteY43" fmla="*/ 112855 h 163651"/>
                <a:gd name="connsiteX44" fmla="*/ 117225 w 247879"/>
                <a:gd name="connsiteY44" fmla="*/ 115658 h 163651"/>
                <a:gd name="connsiteX45" fmla="*/ 102683 w 247879"/>
                <a:gd name="connsiteY45" fmla="*/ 126468 h 163651"/>
                <a:gd name="connsiteX46" fmla="*/ 100467 w 247879"/>
                <a:gd name="connsiteY46" fmla="*/ 158806 h 163651"/>
                <a:gd name="connsiteX47" fmla="*/ 85630 w 247879"/>
                <a:gd name="connsiteY47" fmla="*/ 163466 h 163651"/>
                <a:gd name="connsiteX48" fmla="*/ 62390 w 247879"/>
                <a:gd name="connsiteY48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69439 w 247879"/>
                <a:gd name="connsiteY33" fmla="*/ 76952 h 163651"/>
                <a:gd name="connsiteX34" fmla="*/ 169655 w 247879"/>
                <a:gd name="connsiteY34" fmla="*/ 80999 h 163651"/>
                <a:gd name="connsiteX35" fmla="*/ 166709 w 247879"/>
                <a:gd name="connsiteY35" fmla="*/ 80247 h 163651"/>
                <a:gd name="connsiteX36" fmla="*/ 152612 w 247879"/>
                <a:gd name="connsiteY36" fmla="*/ 72593 h 163651"/>
                <a:gd name="connsiteX37" fmla="*/ 147988 w 247879"/>
                <a:gd name="connsiteY37" fmla="*/ 78974 h 163651"/>
                <a:gd name="connsiteX38" fmla="*/ 163428 w 247879"/>
                <a:gd name="connsiteY38" fmla="*/ 95738 h 163651"/>
                <a:gd name="connsiteX39" fmla="*/ 167027 w 247879"/>
                <a:gd name="connsiteY39" fmla="*/ 107348 h 163651"/>
                <a:gd name="connsiteX40" fmla="*/ 157039 w 247879"/>
                <a:gd name="connsiteY40" fmla="*/ 113398 h 163651"/>
                <a:gd name="connsiteX41" fmla="*/ 145491 w 247879"/>
                <a:gd name="connsiteY41" fmla="*/ 115927 h 163651"/>
                <a:gd name="connsiteX42" fmla="*/ 143571 w 247879"/>
                <a:gd name="connsiteY42" fmla="*/ 112361 h 163651"/>
                <a:gd name="connsiteX43" fmla="*/ 132331 w 247879"/>
                <a:gd name="connsiteY43" fmla="*/ 112855 h 163651"/>
                <a:gd name="connsiteX44" fmla="*/ 117225 w 247879"/>
                <a:gd name="connsiteY44" fmla="*/ 115658 h 163651"/>
                <a:gd name="connsiteX45" fmla="*/ 102683 w 247879"/>
                <a:gd name="connsiteY45" fmla="*/ 126468 h 163651"/>
                <a:gd name="connsiteX46" fmla="*/ 100467 w 247879"/>
                <a:gd name="connsiteY46" fmla="*/ 158806 h 163651"/>
                <a:gd name="connsiteX47" fmla="*/ 85630 w 247879"/>
                <a:gd name="connsiteY47" fmla="*/ 163466 h 163651"/>
                <a:gd name="connsiteX48" fmla="*/ 62390 w 247879"/>
                <a:gd name="connsiteY48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169655 w 247879"/>
                <a:gd name="connsiteY34" fmla="*/ 80999 h 163651"/>
                <a:gd name="connsiteX35" fmla="*/ 166709 w 247879"/>
                <a:gd name="connsiteY35" fmla="*/ 80247 h 163651"/>
                <a:gd name="connsiteX36" fmla="*/ 152612 w 247879"/>
                <a:gd name="connsiteY36" fmla="*/ 72593 h 163651"/>
                <a:gd name="connsiteX37" fmla="*/ 147988 w 247879"/>
                <a:gd name="connsiteY37" fmla="*/ 78974 h 163651"/>
                <a:gd name="connsiteX38" fmla="*/ 163428 w 247879"/>
                <a:gd name="connsiteY38" fmla="*/ 95738 h 163651"/>
                <a:gd name="connsiteX39" fmla="*/ 167027 w 247879"/>
                <a:gd name="connsiteY39" fmla="*/ 107348 h 163651"/>
                <a:gd name="connsiteX40" fmla="*/ 157039 w 247879"/>
                <a:gd name="connsiteY40" fmla="*/ 113398 h 163651"/>
                <a:gd name="connsiteX41" fmla="*/ 145491 w 247879"/>
                <a:gd name="connsiteY41" fmla="*/ 115927 h 163651"/>
                <a:gd name="connsiteX42" fmla="*/ 143571 w 247879"/>
                <a:gd name="connsiteY42" fmla="*/ 112361 h 163651"/>
                <a:gd name="connsiteX43" fmla="*/ 132331 w 247879"/>
                <a:gd name="connsiteY43" fmla="*/ 112855 h 163651"/>
                <a:gd name="connsiteX44" fmla="*/ 117225 w 247879"/>
                <a:gd name="connsiteY44" fmla="*/ 115658 h 163651"/>
                <a:gd name="connsiteX45" fmla="*/ 102683 w 247879"/>
                <a:gd name="connsiteY45" fmla="*/ 126468 h 163651"/>
                <a:gd name="connsiteX46" fmla="*/ 100467 w 247879"/>
                <a:gd name="connsiteY46" fmla="*/ 158806 h 163651"/>
                <a:gd name="connsiteX47" fmla="*/ 85630 w 247879"/>
                <a:gd name="connsiteY47" fmla="*/ 163466 h 163651"/>
                <a:gd name="connsiteX48" fmla="*/ 62390 w 247879"/>
                <a:gd name="connsiteY48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169655 w 247879"/>
                <a:gd name="connsiteY34" fmla="*/ 80999 h 163651"/>
                <a:gd name="connsiteX35" fmla="*/ 152612 w 247879"/>
                <a:gd name="connsiteY35" fmla="*/ 72593 h 163651"/>
                <a:gd name="connsiteX36" fmla="*/ 147988 w 247879"/>
                <a:gd name="connsiteY36" fmla="*/ 78974 h 163651"/>
                <a:gd name="connsiteX37" fmla="*/ 163428 w 247879"/>
                <a:gd name="connsiteY37" fmla="*/ 95738 h 163651"/>
                <a:gd name="connsiteX38" fmla="*/ 167027 w 247879"/>
                <a:gd name="connsiteY38" fmla="*/ 107348 h 163651"/>
                <a:gd name="connsiteX39" fmla="*/ 157039 w 247879"/>
                <a:gd name="connsiteY39" fmla="*/ 113398 h 163651"/>
                <a:gd name="connsiteX40" fmla="*/ 145491 w 247879"/>
                <a:gd name="connsiteY40" fmla="*/ 115927 h 163651"/>
                <a:gd name="connsiteX41" fmla="*/ 143571 w 247879"/>
                <a:gd name="connsiteY41" fmla="*/ 112361 h 163651"/>
                <a:gd name="connsiteX42" fmla="*/ 132331 w 247879"/>
                <a:gd name="connsiteY42" fmla="*/ 112855 h 163651"/>
                <a:gd name="connsiteX43" fmla="*/ 117225 w 247879"/>
                <a:gd name="connsiteY43" fmla="*/ 115658 h 163651"/>
                <a:gd name="connsiteX44" fmla="*/ 102683 w 247879"/>
                <a:gd name="connsiteY44" fmla="*/ 126468 h 163651"/>
                <a:gd name="connsiteX45" fmla="*/ 100467 w 247879"/>
                <a:gd name="connsiteY45" fmla="*/ 158806 h 163651"/>
                <a:gd name="connsiteX46" fmla="*/ 85630 w 247879"/>
                <a:gd name="connsiteY46" fmla="*/ 163466 h 163651"/>
                <a:gd name="connsiteX47" fmla="*/ 62390 w 247879"/>
                <a:gd name="connsiteY47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152612 w 247879"/>
                <a:gd name="connsiteY34" fmla="*/ 72593 h 163651"/>
                <a:gd name="connsiteX35" fmla="*/ 147988 w 247879"/>
                <a:gd name="connsiteY35" fmla="*/ 78974 h 163651"/>
                <a:gd name="connsiteX36" fmla="*/ 163428 w 247879"/>
                <a:gd name="connsiteY36" fmla="*/ 95738 h 163651"/>
                <a:gd name="connsiteX37" fmla="*/ 167027 w 247879"/>
                <a:gd name="connsiteY37" fmla="*/ 107348 h 163651"/>
                <a:gd name="connsiteX38" fmla="*/ 157039 w 247879"/>
                <a:gd name="connsiteY38" fmla="*/ 113398 h 163651"/>
                <a:gd name="connsiteX39" fmla="*/ 145491 w 247879"/>
                <a:gd name="connsiteY39" fmla="*/ 115927 h 163651"/>
                <a:gd name="connsiteX40" fmla="*/ 143571 w 247879"/>
                <a:gd name="connsiteY40" fmla="*/ 112361 h 163651"/>
                <a:gd name="connsiteX41" fmla="*/ 132331 w 247879"/>
                <a:gd name="connsiteY41" fmla="*/ 112855 h 163651"/>
                <a:gd name="connsiteX42" fmla="*/ 117225 w 247879"/>
                <a:gd name="connsiteY42" fmla="*/ 115658 h 163651"/>
                <a:gd name="connsiteX43" fmla="*/ 102683 w 247879"/>
                <a:gd name="connsiteY43" fmla="*/ 126468 h 163651"/>
                <a:gd name="connsiteX44" fmla="*/ 100467 w 247879"/>
                <a:gd name="connsiteY44" fmla="*/ 158806 h 163651"/>
                <a:gd name="connsiteX45" fmla="*/ 85630 w 247879"/>
                <a:gd name="connsiteY45" fmla="*/ 163466 h 163651"/>
                <a:gd name="connsiteX46" fmla="*/ 62390 w 247879"/>
                <a:gd name="connsiteY46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152612 w 247879"/>
                <a:gd name="connsiteY34" fmla="*/ 72593 h 163651"/>
                <a:gd name="connsiteX35" fmla="*/ 147988 w 247879"/>
                <a:gd name="connsiteY35" fmla="*/ 78974 h 163651"/>
                <a:gd name="connsiteX36" fmla="*/ 163428 w 247879"/>
                <a:gd name="connsiteY36" fmla="*/ 95738 h 163651"/>
                <a:gd name="connsiteX37" fmla="*/ 157039 w 247879"/>
                <a:gd name="connsiteY37" fmla="*/ 113398 h 163651"/>
                <a:gd name="connsiteX38" fmla="*/ 145491 w 247879"/>
                <a:gd name="connsiteY38" fmla="*/ 115927 h 163651"/>
                <a:gd name="connsiteX39" fmla="*/ 143571 w 247879"/>
                <a:gd name="connsiteY39" fmla="*/ 112361 h 163651"/>
                <a:gd name="connsiteX40" fmla="*/ 132331 w 247879"/>
                <a:gd name="connsiteY40" fmla="*/ 112855 h 163651"/>
                <a:gd name="connsiteX41" fmla="*/ 117225 w 247879"/>
                <a:gd name="connsiteY41" fmla="*/ 115658 h 163651"/>
                <a:gd name="connsiteX42" fmla="*/ 102683 w 247879"/>
                <a:gd name="connsiteY42" fmla="*/ 126468 h 163651"/>
                <a:gd name="connsiteX43" fmla="*/ 100467 w 247879"/>
                <a:gd name="connsiteY43" fmla="*/ 158806 h 163651"/>
                <a:gd name="connsiteX44" fmla="*/ 85630 w 247879"/>
                <a:gd name="connsiteY44" fmla="*/ 163466 h 163651"/>
                <a:gd name="connsiteX45" fmla="*/ 62390 w 247879"/>
                <a:gd name="connsiteY45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152612 w 247879"/>
                <a:gd name="connsiteY34" fmla="*/ 72593 h 163651"/>
                <a:gd name="connsiteX35" fmla="*/ 147988 w 247879"/>
                <a:gd name="connsiteY35" fmla="*/ 78974 h 163651"/>
                <a:gd name="connsiteX36" fmla="*/ 157039 w 247879"/>
                <a:gd name="connsiteY36" fmla="*/ 113398 h 163651"/>
                <a:gd name="connsiteX37" fmla="*/ 145491 w 247879"/>
                <a:gd name="connsiteY37" fmla="*/ 115927 h 163651"/>
                <a:gd name="connsiteX38" fmla="*/ 143571 w 247879"/>
                <a:gd name="connsiteY38" fmla="*/ 112361 h 163651"/>
                <a:gd name="connsiteX39" fmla="*/ 132331 w 247879"/>
                <a:gd name="connsiteY39" fmla="*/ 112855 h 163651"/>
                <a:gd name="connsiteX40" fmla="*/ 117225 w 247879"/>
                <a:gd name="connsiteY40" fmla="*/ 115658 h 163651"/>
                <a:gd name="connsiteX41" fmla="*/ 102683 w 247879"/>
                <a:gd name="connsiteY41" fmla="*/ 126468 h 163651"/>
                <a:gd name="connsiteX42" fmla="*/ 100467 w 247879"/>
                <a:gd name="connsiteY42" fmla="*/ 158806 h 163651"/>
                <a:gd name="connsiteX43" fmla="*/ 85630 w 247879"/>
                <a:gd name="connsiteY43" fmla="*/ 163466 h 163651"/>
                <a:gd name="connsiteX44" fmla="*/ 62390 w 247879"/>
                <a:gd name="connsiteY44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147988 w 247879"/>
                <a:gd name="connsiteY34" fmla="*/ 78974 h 163651"/>
                <a:gd name="connsiteX35" fmla="*/ 157039 w 247879"/>
                <a:gd name="connsiteY35" fmla="*/ 113398 h 163651"/>
                <a:gd name="connsiteX36" fmla="*/ 145491 w 247879"/>
                <a:gd name="connsiteY36" fmla="*/ 115927 h 163651"/>
                <a:gd name="connsiteX37" fmla="*/ 143571 w 247879"/>
                <a:gd name="connsiteY37" fmla="*/ 112361 h 163651"/>
                <a:gd name="connsiteX38" fmla="*/ 132331 w 247879"/>
                <a:gd name="connsiteY38" fmla="*/ 112855 h 163651"/>
                <a:gd name="connsiteX39" fmla="*/ 117225 w 247879"/>
                <a:gd name="connsiteY39" fmla="*/ 115658 h 163651"/>
                <a:gd name="connsiteX40" fmla="*/ 102683 w 247879"/>
                <a:gd name="connsiteY40" fmla="*/ 126468 h 163651"/>
                <a:gd name="connsiteX41" fmla="*/ 100467 w 247879"/>
                <a:gd name="connsiteY41" fmla="*/ 158806 h 163651"/>
                <a:gd name="connsiteX42" fmla="*/ 85630 w 247879"/>
                <a:gd name="connsiteY42" fmla="*/ 163466 h 163651"/>
                <a:gd name="connsiteX43" fmla="*/ 62390 w 247879"/>
                <a:gd name="connsiteY43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157039 w 247879"/>
                <a:gd name="connsiteY34" fmla="*/ 113398 h 163651"/>
                <a:gd name="connsiteX35" fmla="*/ 145491 w 247879"/>
                <a:gd name="connsiteY35" fmla="*/ 115927 h 163651"/>
                <a:gd name="connsiteX36" fmla="*/ 143571 w 247879"/>
                <a:gd name="connsiteY36" fmla="*/ 112361 h 163651"/>
                <a:gd name="connsiteX37" fmla="*/ 132331 w 247879"/>
                <a:gd name="connsiteY37" fmla="*/ 112855 h 163651"/>
                <a:gd name="connsiteX38" fmla="*/ 117225 w 247879"/>
                <a:gd name="connsiteY38" fmla="*/ 115658 h 163651"/>
                <a:gd name="connsiteX39" fmla="*/ 102683 w 247879"/>
                <a:gd name="connsiteY39" fmla="*/ 126468 h 163651"/>
                <a:gd name="connsiteX40" fmla="*/ 100467 w 247879"/>
                <a:gd name="connsiteY40" fmla="*/ 158806 h 163651"/>
                <a:gd name="connsiteX41" fmla="*/ 85630 w 247879"/>
                <a:gd name="connsiteY41" fmla="*/ 163466 h 163651"/>
                <a:gd name="connsiteX42" fmla="*/ 62390 w 247879"/>
                <a:gd name="connsiteY42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157039 w 247879"/>
                <a:gd name="connsiteY34" fmla="*/ 113398 h 163651"/>
                <a:gd name="connsiteX35" fmla="*/ 152739 w 247879"/>
                <a:gd name="connsiteY35" fmla="*/ 125560 h 163651"/>
                <a:gd name="connsiteX36" fmla="*/ 143571 w 247879"/>
                <a:gd name="connsiteY36" fmla="*/ 112361 h 163651"/>
                <a:gd name="connsiteX37" fmla="*/ 132331 w 247879"/>
                <a:gd name="connsiteY37" fmla="*/ 112855 h 163651"/>
                <a:gd name="connsiteX38" fmla="*/ 117225 w 247879"/>
                <a:gd name="connsiteY38" fmla="*/ 115658 h 163651"/>
                <a:gd name="connsiteX39" fmla="*/ 102683 w 247879"/>
                <a:gd name="connsiteY39" fmla="*/ 126468 h 163651"/>
                <a:gd name="connsiteX40" fmla="*/ 100467 w 247879"/>
                <a:gd name="connsiteY40" fmla="*/ 158806 h 163651"/>
                <a:gd name="connsiteX41" fmla="*/ 85630 w 247879"/>
                <a:gd name="connsiteY41" fmla="*/ 163466 h 163651"/>
                <a:gd name="connsiteX42" fmla="*/ 62390 w 247879"/>
                <a:gd name="connsiteY42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157039 w 247879"/>
                <a:gd name="connsiteY34" fmla="*/ 113398 h 163651"/>
                <a:gd name="connsiteX35" fmla="*/ 152739 w 247879"/>
                <a:gd name="connsiteY35" fmla="*/ 125560 h 163651"/>
                <a:gd name="connsiteX36" fmla="*/ 132699 w 247879"/>
                <a:gd name="connsiteY36" fmla="*/ 115733 h 163651"/>
                <a:gd name="connsiteX37" fmla="*/ 132331 w 247879"/>
                <a:gd name="connsiteY37" fmla="*/ 112855 h 163651"/>
                <a:gd name="connsiteX38" fmla="*/ 117225 w 247879"/>
                <a:gd name="connsiteY38" fmla="*/ 115658 h 163651"/>
                <a:gd name="connsiteX39" fmla="*/ 102683 w 247879"/>
                <a:gd name="connsiteY39" fmla="*/ 126468 h 163651"/>
                <a:gd name="connsiteX40" fmla="*/ 100467 w 247879"/>
                <a:gd name="connsiteY40" fmla="*/ 158806 h 163651"/>
                <a:gd name="connsiteX41" fmla="*/ 85630 w 247879"/>
                <a:gd name="connsiteY41" fmla="*/ 163466 h 163651"/>
                <a:gd name="connsiteX42" fmla="*/ 62390 w 247879"/>
                <a:gd name="connsiteY42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205965 w 247879"/>
                <a:gd name="connsiteY34" fmla="*/ 120141 h 163651"/>
                <a:gd name="connsiteX35" fmla="*/ 152739 w 247879"/>
                <a:gd name="connsiteY35" fmla="*/ 125560 h 163651"/>
                <a:gd name="connsiteX36" fmla="*/ 132699 w 247879"/>
                <a:gd name="connsiteY36" fmla="*/ 115733 h 163651"/>
                <a:gd name="connsiteX37" fmla="*/ 132331 w 247879"/>
                <a:gd name="connsiteY37" fmla="*/ 112855 h 163651"/>
                <a:gd name="connsiteX38" fmla="*/ 117225 w 247879"/>
                <a:gd name="connsiteY38" fmla="*/ 115658 h 163651"/>
                <a:gd name="connsiteX39" fmla="*/ 102683 w 247879"/>
                <a:gd name="connsiteY39" fmla="*/ 126468 h 163651"/>
                <a:gd name="connsiteX40" fmla="*/ 100467 w 247879"/>
                <a:gd name="connsiteY40" fmla="*/ 158806 h 163651"/>
                <a:gd name="connsiteX41" fmla="*/ 85630 w 247879"/>
                <a:gd name="connsiteY41" fmla="*/ 163466 h 163651"/>
                <a:gd name="connsiteX42" fmla="*/ 62390 w 247879"/>
                <a:gd name="connsiteY42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205965 w 247879"/>
                <a:gd name="connsiteY34" fmla="*/ 120141 h 163651"/>
                <a:gd name="connsiteX35" fmla="*/ 165701 w 247879"/>
                <a:gd name="connsiteY35" fmla="*/ 126535 h 163651"/>
                <a:gd name="connsiteX36" fmla="*/ 152739 w 247879"/>
                <a:gd name="connsiteY36" fmla="*/ 125560 h 163651"/>
                <a:gd name="connsiteX37" fmla="*/ 132699 w 247879"/>
                <a:gd name="connsiteY37" fmla="*/ 115733 h 163651"/>
                <a:gd name="connsiteX38" fmla="*/ 132331 w 247879"/>
                <a:gd name="connsiteY38" fmla="*/ 112855 h 163651"/>
                <a:gd name="connsiteX39" fmla="*/ 117225 w 247879"/>
                <a:gd name="connsiteY39" fmla="*/ 115658 h 163651"/>
                <a:gd name="connsiteX40" fmla="*/ 102683 w 247879"/>
                <a:gd name="connsiteY40" fmla="*/ 126468 h 163651"/>
                <a:gd name="connsiteX41" fmla="*/ 100467 w 247879"/>
                <a:gd name="connsiteY41" fmla="*/ 158806 h 163651"/>
                <a:gd name="connsiteX42" fmla="*/ 85630 w 247879"/>
                <a:gd name="connsiteY42" fmla="*/ 163466 h 163651"/>
                <a:gd name="connsiteX43" fmla="*/ 62390 w 247879"/>
                <a:gd name="connsiteY43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205965 w 247879"/>
                <a:gd name="connsiteY34" fmla="*/ 120141 h 163651"/>
                <a:gd name="connsiteX35" fmla="*/ 165701 w 247879"/>
                <a:gd name="connsiteY35" fmla="*/ 126535 h 163651"/>
                <a:gd name="connsiteX36" fmla="*/ 152739 w 247879"/>
                <a:gd name="connsiteY36" fmla="*/ 125560 h 163651"/>
                <a:gd name="connsiteX37" fmla="*/ 132699 w 247879"/>
                <a:gd name="connsiteY37" fmla="*/ 115733 h 163651"/>
                <a:gd name="connsiteX38" fmla="*/ 117225 w 247879"/>
                <a:gd name="connsiteY38" fmla="*/ 115658 h 163651"/>
                <a:gd name="connsiteX39" fmla="*/ 102683 w 247879"/>
                <a:gd name="connsiteY39" fmla="*/ 126468 h 163651"/>
                <a:gd name="connsiteX40" fmla="*/ 100467 w 247879"/>
                <a:gd name="connsiteY40" fmla="*/ 158806 h 163651"/>
                <a:gd name="connsiteX41" fmla="*/ 85630 w 247879"/>
                <a:gd name="connsiteY41" fmla="*/ 163466 h 163651"/>
                <a:gd name="connsiteX42" fmla="*/ 62390 w 247879"/>
                <a:gd name="connsiteY42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205965 w 247879"/>
                <a:gd name="connsiteY34" fmla="*/ 120141 h 163651"/>
                <a:gd name="connsiteX35" fmla="*/ 165701 w 247879"/>
                <a:gd name="connsiteY35" fmla="*/ 126535 h 163651"/>
                <a:gd name="connsiteX36" fmla="*/ 152739 w 247879"/>
                <a:gd name="connsiteY36" fmla="*/ 125560 h 163651"/>
                <a:gd name="connsiteX37" fmla="*/ 132699 w 247879"/>
                <a:gd name="connsiteY37" fmla="*/ 115733 h 163651"/>
                <a:gd name="connsiteX38" fmla="*/ 114205 w 247879"/>
                <a:gd name="connsiteY38" fmla="*/ 120475 h 163651"/>
                <a:gd name="connsiteX39" fmla="*/ 102683 w 247879"/>
                <a:gd name="connsiteY39" fmla="*/ 126468 h 163651"/>
                <a:gd name="connsiteX40" fmla="*/ 100467 w 247879"/>
                <a:gd name="connsiteY40" fmla="*/ 158806 h 163651"/>
                <a:gd name="connsiteX41" fmla="*/ 85630 w 247879"/>
                <a:gd name="connsiteY41" fmla="*/ 163466 h 163651"/>
                <a:gd name="connsiteX42" fmla="*/ 62390 w 247879"/>
                <a:gd name="connsiteY42" fmla="*/ 153676 h 163651"/>
                <a:gd name="connsiteX0" fmla="*/ 62390 w 247879"/>
                <a:gd name="connsiteY0" fmla="*/ 153676 h 163651"/>
                <a:gd name="connsiteX1" fmla="*/ 52074 w 247879"/>
                <a:gd name="connsiteY1" fmla="*/ 141595 h 163651"/>
                <a:gd name="connsiteX2" fmla="*/ 40257 w 247879"/>
                <a:gd name="connsiteY2" fmla="*/ 139372 h 163651"/>
                <a:gd name="connsiteX3" fmla="*/ 46745 w 247879"/>
                <a:gd name="connsiteY3" fmla="*/ 116495 h 163651"/>
                <a:gd name="connsiteX4" fmla="*/ 40529 w 247879"/>
                <a:gd name="connsiteY4" fmla="*/ 103649 h 163651"/>
                <a:gd name="connsiteX5" fmla="*/ 18534 w 247879"/>
                <a:gd name="connsiteY5" fmla="*/ 120198 h 163651"/>
                <a:gd name="connsiteX6" fmla="*/ 9160 w 247879"/>
                <a:gd name="connsiteY6" fmla="*/ 115537 h 163651"/>
                <a:gd name="connsiteX7" fmla="*/ 17057 w 247879"/>
                <a:gd name="connsiteY7" fmla="*/ 101775 h 163651"/>
                <a:gd name="connsiteX8" fmla="*/ 1 w 247879"/>
                <a:gd name="connsiteY8" fmla="*/ 76183 h 163651"/>
                <a:gd name="connsiteX9" fmla="*/ 19529 w 247879"/>
                <a:gd name="connsiteY9" fmla="*/ 61027 h 163651"/>
                <a:gd name="connsiteX10" fmla="*/ 47131 w 247879"/>
                <a:gd name="connsiteY10" fmla="*/ 63531 h 163651"/>
                <a:gd name="connsiteX11" fmla="*/ 57055 w 247879"/>
                <a:gd name="connsiteY11" fmla="*/ 61761 h 163651"/>
                <a:gd name="connsiteX12" fmla="*/ 75163 w 247879"/>
                <a:gd name="connsiteY12" fmla="*/ 69072 h 163651"/>
                <a:gd name="connsiteX13" fmla="*/ 78906 w 247879"/>
                <a:gd name="connsiteY13" fmla="*/ 66587 h 163651"/>
                <a:gd name="connsiteX14" fmla="*/ 84872 w 247879"/>
                <a:gd name="connsiteY14" fmla="*/ 67554 h 163651"/>
                <a:gd name="connsiteX15" fmla="*/ 91134 w 247879"/>
                <a:gd name="connsiteY15" fmla="*/ 70153 h 163651"/>
                <a:gd name="connsiteX16" fmla="*/ 93300 w 247879"/>
                <a:gd name="connsiteY16" fmla="*/ 62888 h 163651"/>
                <a:gd name="connsiteX17" fmla="*/ 85740 w 247879"/>
                <a:gd name="connsiteY17" fmla="*/ 58546 h 163651"/>
                <a:gd name="connsiteX18" fmla="*/ 94778 w 247879"/>
                <a:gd name="connsiteY18" fmla="*/ 47079 h 163651"/>
                <a:gd name="connsiteX19" fmla="*/ 104469 w 247879"/>
                <a:gd name="connsiteY19" fmla="*/ 46064 h 163651"/>
                <a:gd name="connsiteX20" fmla="*/ 107205 w 247879"/>
                <a:gd name="connsiteY20" fmla="*/ 42090 h 163651"/>
                <a:gd name="connsiteX21" fmla="*/ 114657 w 247879"/>
                <a:gd name="connsiteY21" fmla="*/ 35705 h 163651"/>
                <a:gd name="connsiteX22" fmla="*/ 117313 w 247879"/>
                <a:gd name="connsiteY22" fmla="*/ 29873 h 163651"/>
                <a:gd name="connsiteX23" fmla="*/ 121416 w 247879"/>
                <a:gd name="connsiteY23" fmla="*/ 19899 h 163651"/>
                <a:gd name="connsiteX24" fmla="*/ 134943 w 247879"/>
                <a:gd name="connsiteY24" fmla="*/ 28084 h 163651"/>
                <a:gd name="connsiteX25" fmla="*/ 134682 w 247879"/>
                <a:gd name="connsiteY25" fmla="*/ 32877 h 163651"/>
                <a:gd name="connsiteX26" fmla="*/ 146227 w 247879"/>
                <a:gd name="connsiteY26" fmla="*/ 36751 h 163651"/>
                <a:gd name="connsiteX27" fmla="*/ 165239 w 247879"/>
                <a:gd name="connsiteY27" fmla="*/ 40956 h 163651"/>
                <a:gd name="connsiteX28" fmla="*/ 177283 w 247879"/>
                <a:gd name="connsiteY28" fmla="*/ 47751 h 163651"/>
                <a:gd name="connsiteX29" fmla="*/ 247481 w 247879"/>
                <a:gd name="connsiteY29" fmla="*/ 5 h 163651"/>
                <a:gd name="connsiteX30" fmla="*/ 242693 w 247879"/>
                <a:gd name="connsiteY30" fmla="*/ 25789 h 163651"/>
                <a:gd name="connsiteX31" fmla="*/ 222403 w 247879"/>
                <a:gd name="connsiteY31" fmla="*/ 62892 h 163651"/>
                <a:gd name="connsiteX32" fmla="*/ 201487 w 247879"/>
                <a:gd name="connsiteY32" fmla="*/ 70015 h 163651"/>
                <a:gd name="connsiteX33" fmla="*/ 185748 w 247879"/>
                <a:gd name="connsiteY33" fmla="*/ 98145 h 163651"/>
                <a:gd name="connsiteX34" fmla="*/ 205965 w 247879"/>
                <a:gd name="connsiteY34" fmla="*/ 120141 h 163651"/>
                <a:gd name="connsiteX35" fmla="*/ 165701 w 247879"/>
                <a:gd name="connsiteY35" fmla="*/ 126535 h 163651"/>
                <a:gd name="connsiteX36" fmla="*/ 152739 w 247879"/>
                <a:gd name="connsiteY36" fmla="*/ 125560 h 163651"/>
                <a:gd name="connsiteX37" fmla="*/ 133907 w 247879"/>
                <a:gd name="connsiteY37" fmla="*/ 120550 h 163651"/>
                <a:gd name="connsiteX38" fmla="*/ 114205 w 247879"/>
                <a:gd name="connsiteY38" fmla="*/ 120475 h 163651"/>
                <a:gd name="connsiteX39" fmla="*/ 102683 w 247879"/>
                <a:gd name="connsiteY39" fmla="*/ 126468 h 163651"/>
                <a:gd name="connsiteX40" fmla="*/ 100467 w 247879"/>
                <a:gd name="connsiteY40" fmla="*/ 158806 h 163651"/>
                <a:gd name="connsiteX41" fmla="*/ 85630 w 247879"/>
                <a:gd name="connsiteY41" fmla="*/ 163466 h 163651"/>
                <a:gd name="connsiteX42" fmla="*/ 62390 w 247879"/>
                <a:gd name="connsiteY42" fmla="*/ 153676 h 163651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104469 w 247879"/>
                <a:gd name="connsiteY19" fmla="*/ 46071 h 163658"/>
                <a:gd name="connsiteX20" fmla="*/ 107205 w 247879"/>
                <a:gd name="connsiteY20" fmla="*/ 42097 h 163658"/>
                <a:gd name="connsiteX21" fmla="*/ 114657 w 247879"/>
                <a:gd name="connsiteY21" fmla="*/ 35712 h 163658"/>
                <a:gd name="connsiteX22" fmla="*/ 117313 w 247879"/>
                <a:gd name="connsiteY22" fmla="*/ 29880 h 163658"/>
                <a:gd name="connsiteX23" fmla="*/ 121416 w 247879"/>
                <a:gd name="connsiteY23" fmla="*/ 19906 h 163658"/>
                <a:gd name="connsiteX24" fmla="*/ 134943 w 247879"/>
                <a:gd name="connsiteY24" fmla="*/ 28091 h 163658"/>
                <a:gd name="connsiteX25" fmla="*/ 134682 w 247879"/>
                <a:gd name="connsiteY25" fmla="*/ 32884 h 163658"/>
                <a:gd name="connsiteX26" fmla="*/ 146227 w 247879"/>
                <a:gd name="connsiteY26" fmla="*/ 36758 h 163658"/>
                <a:gd name="connsiteX27" fmla="*/ 165239 w 247879"/>
                <a:gd name="connsiteY27" fmla="*/ 40963 h 163658"/>
                <a:gd name="connsiteX28" fmla="*/ 215940 w 247879"/>
                <a:gd name="connsiteY28" fmla="*/ 18376 h 163658"/>
                <a:gd name="connsiteX29" fmla="*/ 247481 w 247879"/>
                <a:gd name="connsiteY29" fmla="*/ 12 h 163658"/>
                <a:gd name="connsiteX30" fmla="*/ 242693 w 247879"/>
                <a:gd name="connsiteY30" fmla="*/ 25796 h 163658"/>
                <a:gd name="connsiteX31" fmla="*/ 222403 w 247879"/>
                <a:gd name="connsiteY31" fmla="*/ 62899 h 163658"/>
                <a:gd name="connsiteX32" fmla="*/ 201487 w 247879"/>
                <a:gd name="connsiteY32" fmla="*/ 70022 h 163658"/>
                <a:gd name="connsiteX33" fmla="*/ 185748 w 247879"/>
                <a:gd name="connsiteY33" fmla="*/ 98152 h 163658"/>
                <a:gd name="connsiteX34" fmla="*/ 205965 w 247879"/>
                <a:gd name="connsiteY34" fmla="*/ 120148 h 163658"/>
                <a:gd name="connsiteX35" fmla="*/ 165701 w 247879"/>
                <a:gd name="connsiteY35" fmla="*/ 126542 h 163658"/>
                <a:gd name="connsiteX36" fmla="*/ 152739 w 247879"/>
                <a:gd name="connsiteY36" fmla="*/ 125567 h 163658"/>
                <a:gd name="connsiteX37" fmla="*/ 133907 w 247879"/>
                <a:gd name="connsiteY37" fmla="*/ 120557 h 163658"/>
                <a:gd name="connsiteX38" fmla="*/ 114205 w 247879"/>
                <a:gd name="connsiteY38" fmla="*/ 120482 h 163658"/>
                <a:gd name="connsiteX39" fmla="*/ 102683 w 247879"/>
                <a:gd name="connsiteY39" fmla="*/ 126475 h 163658"/>
                <a:gd name="connsiteX40" fmla="*/ 100467 w 247879"/>
                <a:gd name="connsiteY40" fmla="*/ 158813 h 163658"/>
                <a:gd name="connsiteX41" fmla="*/ 85630 w 247879"/>
                <a:gd name="connsiteY41" fmla="*/ 163473 h 163658"/>
                <a:gd name="connsiteX42" fmla="*/ 62390 w 247879"/>
                <a:gd name="connsiteY42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104469 w 247879"/>
                <a:gd name="connsiteY19" fmla="*/ 46071 h 163658"/>
                <a:gd name="connsiteX20" fmla="*/ 107205 w 247879"/>
                <a:gd name="connsiteY20" fmla="*/ 42097 h 163658"/>
                <a:gd name="connsiteX21" fmla="*/ 114657 w 247879"/>
                <a:gd name="connsiteY21" fmla="*/ 35712 h 163658"/>
                <a:gd name="connsiteX22" fmla="*/ 117313 w 247879"/>
                <a:gd name="connsiteY22" fmla="*/ 29880 h 163658"/>
                <a:gd name="connsiteX23" fmla="*/ 121416 w 247879"/>
                <a:gd name="connsiteY23" fmla="*/ 19906 h 163658"/>
                <a:gd name="connsiteX24" fmla="*/ 134943 w 247879"/>
                <a:gd name="connsiteY24" fmla="*/ 28091 h 163658"/>
                <a:gd name="connsiteX25" fmla="*/ 134682 w 247879"/>
                <a:gd name="connsiteY25" fmla="*/ 32884 h 163658"/>
                <a:gd name="connsiteX26" fmla="*/ 146227 w 247879"/>
                <a:gd name="connsiteY26" fmla="*/ 36758 h 163658"/>
                <a:gd name="connsiteX27" fmla="*/ 177924 w 247879"/>
                <a:gd name="connsiteY27" fmla="*/ 11581 h 163658"/>
                <a:gd name="connsiteX28" fmla="*/ 215940 w 247879"/>
                <a:gd name="connsiteY28" fmla="*/ 18376 h 163658"/>
                <a:gd name="connsiteX29" fmla="*/ 247481 w 247879"/>
                <a:gd name="connsiteY29" fmla="*/ 12 h 163658"/>
                <a:gd name="connsiteX30" fmla="*/ 242693 w 247879"/>
                <a:gd name="connsiteY30" fmla="*/ 25796 h 163658"/>
                <a:gd name="connsiteX31" fmla="*/ 222403 w 247879"/>
                <a:gd name="connsiteY31" fmla="*/ 62899 h 163658"/>
                <a:gd name="connsiteX32" fmla="*/ 201487 w 247879"/>
                <a:gd name="connsiteY32" fmla="*/ 70022 h 163658"/>
                <a:gd name="connsiteX33" fmla="*/ 185748 w 247879"/>
                <a:gd name="connsiteY33" fmla="*/ 98152 h 163658"/>
                <a:gd name="connsiteX34" fmla="*/ 205965 w 247879"/>
                <a:gd name="connsiteY34" fmla="*/ 120148 h 163658"/>
                <a:gd name="connsiteX35" fmla="*/ 165701 w 247879"/>
                <a:gd name="connsiteY35" fmla="*/ 126542 h 163658"/>
                <a:gd name="connsiteX36" fmla="*/ 152739 w 247879"/>
                <a:gd name="connsiteY36" fmla="*/ 125567 h 163658"/>
                <a:gd name="connsiteX37" fmla="*/ 133907 w 247879"/>
                <a:gd name="connsiteY37" fmla="*/ 120557 h 163658"/>
                <a:gd name="connsiteX38" fmla="*/ 114205 w 247879"/>
                <a:gd name="connsiteY38" fmla="*/ 120482 h 163658"/>
                <a:gd name="connsiteX39" fmla="*/ 102683 w 247879"/>
                <a:gd name="connsiteY39" fmla="*/ 126475 h 163658"/>
                <a:gd name="connsiteX40" fmla="*/ 100467 w 247879"/>
                <a:gd name="connsiteY40" fmla="*/ 158813 h 163658"/>
                <a:gd name="connsiteX41" fmla="*/ 85630 w 247879"/>
                <a:gd name="connsiteY41" fmla="*/ 163473 h 163658"/>
                <a:gd name="connsiteX42" fmla="*/ 62390 w 247879"/>
                <a:gd name="connsiteY42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104469 w 247879"/>
                <a:gd name="connsiteY19" fmla="*/ 46071 h 163658"/>
                <a:gd name="connsiteX20" fmla="*/ 107205 w 247879"/>
                <a:gd name="connsiteY20" fmla="*/ 42097 h 163658"/>
                <a:gd name="connsiteX21" fmla="*/ 114657 w 247879"/>
                <a:gd name="connsiteY21" fmla="*/ 35712 h 163658"/>
                <a:gd name="connsiteX22" fmla="*/ 117313 w 247879"/>
                <a:gd name="connsiteY22" fmla="*/ 29880 h 163658"/>
                <a:gd name="connsiteX23" fmla="*/ 121416 w 247879"/>
                <a:gd name="connsiteY23" fmla="*/ 19906 h 163658"/>
                <a:gd name="connsiteX24" fmla="*/ 134943 w 247879"/>
                <a:gd name="connsiteY24" fmla="*/ 28091 h 163658"/>
                <a:gd name="connsiteX25" fmla="*/ 134682 w 247879"/>
                <a:gd name="connsiteY25" fmla="*/ 32884 h 163658"/>
                <a:gd name="connsiteX26" fmla="*/ 141999 w 247879"/>
                <a:gd name="connsiteY26" fmla="*/ 9785 h 163658"/>
                <a:gd name="connsiteX27" fmla="*/ 177924 w 247879"/>
                <a:gd name="connsiteY27" fmla="*/ 11581 h 163658"/>
                <a:gd name="connsiteX28" fmla="*/ 215940 w 247879"/>
                <a:gd name="connsiteY28" fmla="*/ 18376 h 163658"/>
                <a:gd name="connsiteX29" fmla="*/ 247481 w 247879"/>
                <a:gd name="connsiteY29" fmla="*/ 12 h 163658"/>
                <a:gd name="connsiteX30" fmla="*/ 242693 w 247879"/>
                <a:gd name="connsiteY30" fmla="*/ 25796 h 163658"/>
                <a:gd name="connsiteX31" fmla="*/ 222403 w 247879"/>
                <a:gd name="connsiteY31" fmla="*/ 62899 h 163658"/>
                <a:gd name="connsiteX32" fmla="*/ 201487 w 247879"/>
                <a:gd name="connsiteY32" fmla="*/ 70022 h 163658"/>
                <a:gd name="connsiteX33" fmla="*/ 185748 w 247879"/>
                <a:gd name="connsiteY33" fmla="*/ 98152 h 163658"/>
                <a:gd name="connsiteX34" fmla="*/ 205965 w 247879"/>
                <a:gd name="connsiteY34" fmla="*/ 120148 h 163658"/>
                <a:gd name="connsiteX35" fmla="*/ 165701 w 247879"/>
                <a:gd name="connsiteY35" fmla="*/ 126542 h 163658"/>
                <a:gd name="connsiteX36" fmla="*/ 152739 w 247879"/>
                <a:gd name="connsiteY36" fmla="*/ 125567 h 163658"/>
                <a:gd name="connsiteX37" fmla="*/ 133907 w 247879"/>
                <a:gd name="connsiteY37" fmla="*/ 120557 h 163658"/>
                <a:gd name="connsiteX38" fmla="*/ 114205 w 247879"/>
                <a:gd name="connsiteY38" fmla="*/ 120482 h 163658"/>
                <a:gd name="connsiteX39" fmla="*/ 102683 w 247879"/>
                <a:gd name="connsiteY39" fmla="*/ 126475 h 163658"/>
                <a:gd name="connsiteX40" fmla="*/ 100467 w 247879"/>
                <a:gd name="connsiteY40" fmla="*/ 158813 h 163658"/>
                <a:gd name="connsiteX41" fmla="*/ 85630 w 247879"/>
                <a:gd name="connsiteY41" fmla="*/ 163473 h 163658"/>
                <a:gd name="connsiteX42" fmla="*/ 62390 w 247879"/>
                <a:gd name="connsiteY42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104469 w 247879"/>
                <a:gd name="connsiteY19" fmla="*/ 46071 h 163658"/>
                <a:gd name="connsiteX20" fmla="*/ 107205 w 247879"/>
                <a:gd name="connsiteY20" fmla="*/ 42097 h 163658"/>
                <a:gd name="connsiteX21" fmla="*/ 114657 w 247879"/>
                <a:gd name="connsiteY21" fmla="*/ 35712 h 163658"/>
                <a:gd name="connsiteX22" fmla="*/ 117313 w 247879"/>
                <a:gd name="connsiteY22" fmla="*/ 29880 h 163658"/>
                <a:gd name="connsiteX23" fmla="*/ 121416 w 247879"/>
                <a:gd name="connsiteY23" fmla="*/ 19906 h 163658"/>
                <a:gd name="connsiteX24" fmla="*/ 134682 w 247879"/>
                <a:gd name="connsiteY24" fmla="*/ 32884 h 163658"/>
                <a:gd name="connsiteX25" fmla="*/ 141999 w 247879"/>
                <a:gd name="connsiteY25" fmla="*/ 9785 h 163658"/>
                <a:gd name="connsiteX26" fmla="*/ 177924 w 247879"/>
                <a:gd name="connsiteY26" fmla="*/ 11581 h 163658"/>
                <a:gd name="connsiteX27" fmla="*/ 215940 w 247879"/>
                <a:gd name="connsiteY27" fmla="*/ 18376 h 163658"/>
                <a:gd name="connsiteX28" fmla="*/ 247481 w 247879"/>
                <a:gd name="connsiteY28" fmla="*/ 12 h 163658"/>
                <a:gd name="connsiteX29" fmla="*/ 242693 w 247879"/>
                <a:gd name="connsiteY29" fmla="*/ 25796 h 163658"/>
                <a:gd name="connsiteX30" fmla="*/ 222403 w 247879"/>
                <a:gd name="connsiteY30" fmla="*/ 62899 h 163658"/>
                <a:gd name="connsiteX31" fmla="*/ 201487 w 247879"/>
                <a:gd name="connsiteY31" fmla="*/ 70022 h 163658"/>
                <a:gd name="connsiteX32" fmla="*/ 185748 w 247879"/>
                <a:gd name="connsiteY32" fmla="*/ 98152 h 163658"/>
                <a:gd name="connsiteX33" fmla="*/ 205965 w 247879"/>
                <a:gd name="connsiteY33" fmla="*/ 120148 h 163658"/>
                <a:gd name="connsiteX34" fmla="*/ 165701 w 247879"/>
                <a:gd name="connsiteY34" fmla="*/ 126542 h 163658"/>
                <a:gd name="connsiteX35" fmla="*/ 152739 w 247879"/>
                <a:gd name="connsiteY35" fmla="*/ 125567 h 163658"/>
                <a:gd name="connsiteX36" fmla="*/ 133907 w 247879"/>
                <a:gd name="connsiteY36" fmla="*/ 120557 h 163658"/>
                <a:gd name="connsiteX37" fmla="*/ 114205 w 247879"/>
                <a:gd name="connsiteY37" fmla="*/ 120482 h 163658"/>
                <a:gd name="connsiteX38" fmla="*/ 102683 w 247879"/>
                <a:gd name="connsiteY38" fmla="*/ 126475 h 163658"/>
                <a:gd name="connsiteX39" fmla="*/ 100467 w 247879"/>
                <a:gd name="connsiteY39" fmla="*/ 158813 h 163658"/>
                <a:gd name="connsiteX40" fmla="*/ 85630 w 247879"/>
                <a:gd name="connsiteY40" fmla="*/ 163473 h 163658"/>
                <a:gd name="connsiteX41" fmla="*/ 62390 w 247879"/>
                <a:gd name="connsiteY41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104469 w 247879"/>
                <a:gd name="connsiteY19" fmla="*/ 46071 h 163658"/>
                <a:gd name="connsiteX20" fmla="*/ 107205 w 247879"/>
                <a:gd name="connsiteY20" fmla="*/ 42097 h 163658"/>
                <a:gd name="connsiteX21" fmla="*/ 114657 w 247879"/>
                <a:gd name="connsiteY21" fmla="*/ 35712 h 163658"/>
                <a:gd name="connsiteX22" fmla="*/ 117313 w 247879"/>
                <a:gd name="connsiteY22" fmla="*/ 29880 h 163658"/>
                <a:gd name="connsiteX23" fmla="*/ 121416 w 247879"/>
                <a:gd name="connsiteY23" fmla="*/ 19906 h 163658"/>
                <a:gd name="connsiteX24" fmla="*/ 130454 w 247879"/>
                <a:gd name="connsiteY24" fmla="*/ 17471 h 163658"/>
                <a:gd name="connsiteX25" fmla="*/ 141999 w 247879"/>
                <a:gd name="connsiteY25" fmla="*/ 9785 h 163658"/>
                <a:gd name="connsiteX26" fmla="*/ 177924 w 247879"/>
                <a:gd name="connsiteY26" fmla="*/ 11581 h 163658"/>
                <a:gd name="connsiteX27" fmla="*/ 215940 w 247879"/>
                <a:gd name="connsiteY27" fmla="*/ 18376 h 163658"/>
                <a:gd name="connsiteX28" fmla="*/ 247481 w 247879"/>
                <a:gd name="connsiteY28" fmla="*/ 12 h 163658"/>
                <a:gd name="connsiteX29" fmla="*/ 242693 w 247879"/>
                <a:gd name="connsiteY29" fmla="*/ 25796 h 163658"/>
                <a:gd name="connsiteX30" fmla="*/ 222403 w 247879"/>
                <a:gd name="connsiteY30" fmla="*/ 62899 h 163658"/>
                <a:gd name="connsiteX31" fmla="*/ 201487 w 247879"/>
                <a:gd name="connsiteY31" fmla="*/ 70022 h 163658"/>
                <a:gd name="connsiteX32" fmla="*/ 185748 w 247879"/>
                <a:gd name="connsiteY32" fmla="*/ 98152 h 163658"/>
                <a:gd name="connsiteX33" fmla="*/ 205965 w 247879"/>
                <a:gd name="connsiteY33" fmla="*/ 120148 h 163658"/>
                <a:gd name="connsiteX34" fmla="*/ 165701 w 247879"/>
                <a:gd name="connsiteY34" fmla="*/ 126542 h 163658"/>
                <a:gd name="connsiteX35" fmla="*/ 152739 w 247879"/>
                <a:gd name="connsiteY35" fmla="*/ 125567 h 163658"/>
                <a:gd name="connsiteX36" fmla="*/ 133907 w 247879"/>
                <a:gd name="connsiteY36" fmla="*/ 120557 h 163658"/>
                <a:gd name="connsiteX37" fmla="*/ 114205 w 247879"/>
                <a:gd name="connsiteY37" fmla="*/ 120482 h 163658"/>
                <a:gd name="connsiteX38" fmla="*/ 102683 w 247879"/>
                <a:gd name="connsiteY38" fmla="*/ 126475 h 163658"/>
                <a:gd name="connsiteX39" fmla="*/ 100467 w 247879"/>
                <a:gd name="connsiteY39" fmla="*/ 158813 h 163658"/>
                <a:gd name="connsiteX40" fmla="*/ 85630 w 247879"/>
                <a:gd name="connsiteY40" fmla="*/ 163473 h 163658"/>
                <a:gd name="connsiteX41" fmla="*/ 62390 w 247879"/>
                <a:gd name="connsiteY41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104469 w 247879"/>
                <a:gd name="connsiteY19" fmla="*/ 46071 h 163658"/>
                <a:gd name="connsiteX20" fmla="*/ 107205 w 247879"/>
                <a:gd name="connsiteY20" fmla="*/ 42097 h 163658"/>
                <a:gd name="connsiteX21" fmla="*/ 114657 w 247879"/>
                <a:gd name="connsiteY21" fmla="*/ 35712 h 163658"/>
                <a:gd name="connsiteX22" fmla="*/ 117313 w 247879"/>
                <a:gd name="connsiteY22" fmla="*/ 29880 h 163658"/>
                <a:gd name="connsiteX23" fmla="*/ 130454 w 247879"/>
                <a:gd name="connsiteY23" fmla="*/ 17471 h 163658"/>
                <a:gd name="connsiteX24" fmla="*/ 141999 w 247879"/>
                <a:gd name="connsiteY24" fmla="*/ 9785 h 163658"/>
                <a:gd name="connsiteX25" fmla="*/ 177924 w 247879"/>
                <a:gd name="connsiteY25" fmla="*/ 11581 h 163658"/>
                <a:gd name="connsiteX26" fmla="*/ 215940 w 247879"/>
                <a:gd name="connsiteY26" fmla="*/ 18376 h 163658"/>
                <a:gd name="connsiteX27" fmla="*/ 247481 w 247879"/>
                <a:gd name="connsiteY27" fmla="*/ 12 h 163658"/>
                <a:gd name="connsiteX28" fmla="*/ 242693 w 247879"/>
                <a:gd name="connsiteY28" fmla="*/ 25796 h 163658"/>
                <a:gd name="connsiteX29" fmla="*/ 222403 w 247879"/>
                <a:gd name="connsiteY29" fmla="*/ 62899 h 163658"/>
                <a:gd name="connsiteX30" fmla="*/ 201487 w 247879"/>
                <a:gd name="connsiteY30" fmla="*/ 70022 h 163658"/>
                <a:gd name="connsiteX31" fmla="*/ 185748 w 247879"/>
                <a:gd name="connsiteY31" fmla="*/ 98152 h 163658"/>
                <a:gd name="connsiteX32" fmla="*/ 205965 w 247879"/>
                <a:gd name="connsiteY32" fmla="*/ 120148 h 163658"/>
                <a:gd name="connsiteX33" fmla="*/ 165701 w 247879"/>
                <a:gd name="connsiteY33" fmla="*/ 126542 h 163658"/>
                <a:gd name="connsiteX34" fmla="*/ 152739 w 247879"/>
                <a:gd name="connsiteY34" fmla="*/ 125567 h 163658"/>
                <a:gd name="connsiteX35" fmla="*/ 133907 w 247879"/>
                <a:gd name="connsiteY35" fmla="*/ 120557 h 163658"/>
                <a:gd name="connsiteX36" fmla="*/ 114205 w 247879"/>
                <a:gd name="connsiteY36" fmla="*/ 120482 h 163658"/>
                <a:gd name="connsiteX37" fmla="*/ 102683 w 247879"/>
                <a:gd name="connsiteY37" fmla="*/ 126475 h 163658"/>
                <a:gd name="connsiteX38" fmla="*/ 100467 w 247879"/>
                <a:gd name="connsiteY38" fmla="*/ 158813 h 163658"/>
                <a:gd name="connsiteX39" fmla="*/ 85630 w 247879"/>
                <a:gd name="connsiteY39" fmla="*/ 163473 h 163658"/>
                <a:gd name="connsiteX40" fmla="*/ 62390 w 247879"/>
                <a:gd name="connsiteY40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104469 w 247879"/>
                <a:gd name="connsiteY19" fmla="*/ 46071 h 163658"/>
                <a:gd name="connsiteX20" fmla="*/ 107205 w 247879"/>
                <a:gd name="connsiteY20" fmla="*/ 42097 h 163658"/>
                <a:gd name="connsiteX21" fmla="*/ 114657 w 247879"/>
                <a:gd name="connsiteY21" fmla="*/ 35712 h 163658"/>
                <a:gd name="connsiteX22" fmla="*/ 97380 w 247879"/>
                <a:gd name="connsiteY22" fmla="*/ 7241 h 163658"/>
                <a:gd name="connsiteX23" fmla="*/ 130454 w 247879"/>
                <a:gd name="connsiteY23" fmla="*/ 17471 h 163658"/>
                <a:gd name="connsiteX24" fmla="*/ 141999 w 247879"/>
                <a:gd name="connsiteY24" fmla="*/ 9785 h 163658"/>
                <a:gd name="connsiteX25" fmla="*/ 177924 w 247879"/>
                <a:gd name="connsiteY25" fmla="*/ 11581 h 163658"/>
                <a:gd name="connsiteX26" fmla="*/ 215940 w 247879"/>
                <a:gd name="connsiteY26" fmla="*/ 18376 h 163658"/>
                <a:gd name="connsiteX27" fmla="*/ 247481 w 247879"/>
                <a:gd name="connsiteY27" fmla="*/ 12 h 163658"/>
                <a:gd name="connsiteX28" fmla="*/ 242693 w 247879"/>
                <a:gd name="connsiteY28" fmla="*/ 25796 h 163658"/>
                <a:gd name="connsiteX29" fmla="*/ 222403 w 247879"/>
                <a:gd name="connsiteY29" fmla="*/ 62899 h 163658"/>
                <a:gd name="connsiteX30" fmla="*/ 201487 w 247879"/>
                <a:gd name="connsiteY30" fmla="*/ 70022 h 163658"/>
                <a:gd name="connsiteX31" fmla="*/ 185748 w 247879"/>
                <a:gd name="connsiteY31" fmla="*/ 98152 h 163658"/>
                <a:gd name="connsiteX32" fmla="*/ 205965 w 247879"/>
                <a:gd name="connsiteY32" fmla="*/ 120148 h 163658"/>
                <a:gd name="connsiteX33" fmla="*/ 165701 w 247879"/>
                <a:gd name="connsiteY33" fmla="*/ 126542 h 163658"/>
                <a:gd name="connsiteX34" fmla="*/ 152739 w 247879"/>
                <a:gd name="connsiteY34" fmla="*/ 125567 h 163658"/>
                <a:gd name="connsiteX35" fmla="*/ 133907 w 247879"/>
                <a:gd name="connsiteY35" fmla="*/ 120557 h 163658"/>
                <a:gd name="connsiteX36" fmla="*/ 114205 w 247879"/>
                <a:gd name="connsiteY36" fmla="*/ 120482 h 163658"/>
                <a:gd name="connsiteX37" fmla="*/ 102683 w 247879"/>
                <a:gd name="connsiteY37" fmla="*/ 126475 h 163658"/>
                <a:gd name="connsiteX38" fmla="*/ 100467 w 247879"/>
                <a:gd name="connsiteY38" fmla="*/ 158813 h 163658"/>
                <a:gd name="connsiteX39" fmla="*/ 85630 w 247879"/>
                <a:gd name="connsiteY39" fmla="*/ 163473 h 163658"/>
                <a:gd name="connsiteX40" fmla="*/ 62390 w 247879"/>
                <a:gd name="connsiteY40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104469 w 247879"/>
                <a:gd name="connsiteY19" fmla="*/ 46071 h 163658"/>
                <a:gd name="connsiteX20" fmla="*/ 107205 w 247879"/>
                <a:gd name="connsiteY20" fmla="*/ 42097 h 163658"/>
                <a:gd name="connsiteX21" fmla="*/ 81436 w 247879"/>
                <a:gd name="connsiteY21" fmla="*/ 22707 h 163658"/>
                <a:gd name="connsiteX22" fmla="*/ 97380 w 247879"/>
                <a:gd name="connsiteY22" fmla="*/ 7241 h 163658"/>
                <a:gd name="connsiteX23" fmla="*/ 130454 w 247879"/>
                <a:gd name="connsiteY23" fmla="*/ 17471 h 163658"/>
                <a:gd name="connsiteX24" fmla="*/ 141999 w 247879"/>
                <a:gd name="connsiteY24" fmla="*/ 9785 h 163658"/>
                <a:gd name="connsiteX25" fmla="*/ 177924 w 247879"/>
                <a:gd name="connsiteY25" fmla="*/ 11581 h 163658"/>
                <a:gd name="connsiteX26" fmla="*/ 215940 w 247879"/>
                <a:gd name="connsiteY26" fmla="*/ 18376 h 163658"/>
                <a:gd name="connsiteX27" fmla="*/ 247481 w 247879"/>
                <a:gd name="connsiteY27" fmla="*/ 12 h 163658"/>
                <a:gd name="connsiteX28" fmla="*/ 242693 w 247879"/>
                <a:gd name="connsiteY28" fmla="*/ 25796 h 163658"/>
                <a:gd name="connsiteX29" fmla="*/ 222403 w 247879"/>
                <a:gd name="connsiteY29" fmla="*/ 62899 h 163658"/>
                <a:gd name="connsiteX30" fmla="*/ 201487 w 247879"/>
                <a:gd name="connsiteY30" fmla="*/ 70022 h 163658"/>
                <a:gd name="connsiteX31" fmla="*/ 185748 w 247879"/>
                <a:gd name="connsiteY31" fmla="*/ 98152 h 163658"/>
                <a:gd name="connsiteX32" fmla="*/ 205965 w 247879"/>
                <a:gd name="connsiteY32" fmla="*/ 120148 h 163658"/>
                <a:gd name="connsiteX33" fmla="*/ 165701 w 247879"/>
                <a:gd name="connsiteY33" fmla="*/ 126542 h 163658"/>
                <a:gd name="connsiteX34" fmla="*/ 152739 w 247879"/>
                <a:gd name="connsiteY34" fmla="*/ 125567 h 163658"/>
                <a:gd name="connsiteX35" fmla="*/ 133907 w 247879"/>
                <a:gd name="connsiteY35" fmla="*/ 120557 h 163658"/>
                <a:gd name="connsiteX36" fmla="*/ 114205 w 247879"/>
                <a:gd name="connsiteY36" fmla="*/ 120482 h 163658"/>
                <a:gd name="connsiteX37" fmla="*/ 102683 w 247879"/>
                <a:gd name="connsiteY37" fmla="*/ 126475 h 163658"/>
                <a:gd name="connsiteX38" fmla="*/ 100467 w 247879"/>
                <a:gd name="connsiteY38" fmla="*/ 158813 h 163658"/>
                <a:gd name="connsiteX39" fmla="*/ 85630 w 247879"/>
                <a:gd name="connsiteY39" fmla="*/ 163473 h 163658"/>
                <a:gd name="connsiteX40" fmla="*/ 62390 w 247879"/>
                <a:gd name="connsiteY40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104469 w 247879"/>
                <a:gd name="connsiteY19" fmla="*/ 46071 h 163658"/>
                <a:gd name="connsiteX20" fmla="*/ 67944 w 247879"/>
                <a:gd name="connsiteY20" fmla="*/ 55584 h 163658"/>
                <a:gd name="connsiteX21" fmla="*/ 81436 w 247879"/>
                <a:gd name="connsiteY21" fmla="*/ 22707 h 163658"/>
                <a:gd name="connsiteX22" fmla="*/ 97380 w 247879"/>
                <a:gd name="connsiteY22" fmla="*/ 7241 h 163658"/>
                <a:gd name="connsiteX23" fmla="*/ 130454 w 247879"/>
                <a:gd name="connsiteY23" fmla="*/ 17471 h 163658"/>
                <a:gd name="connsiteX24" fmla="*/ 141999 w 247879"/>
                <a:gd name="connsiteY24" fmla="*/ 9785 h 163658"/>
                <a:gd name="connsiteX25" fmla="*/ 177924 w 247879"/>
                <a:gd name="connsiteY25" fmla="*/ 11581 h 163658"/>
                <a:gd name="connsiteX26" fmla="*/ 215940 w 247879"/>
                <a:gd name="connsiteY26" fmla="*/ 18376 h 163658"/>
                <a:gd name="connsiteX27" fmla="*/ 247481 w 247879"/>
                <a:gd name="connsiteY27" fmla="*/ 12 h 163658"/>
                <a:gd name="connsiteX28" fmla="*/ 242693 w 247879"/>
                <a:gd name="connsiteY28" fmla="*/ 25796 h 163658"/>
                <a:gd name="connsiteX29" fmla="*/ 222403 w 247879"/>
                <a:gd name="connsiteY29" fmla="*/ 62899 h 163658"/>
                <a:gd name="connsiteX30" fmla="*/ 201487 w 247879"/>
                <a:gd name="connsiteY30" fmla="*/ 70022 h 163658"/>
                <a:gd name="connsiteX31" fmla="*/ 185748 w 247879"/>
                <a:gd name="connsiteY31" fmla="*/ 98152 h 163658"/>
                <a:gd name="connsiteX32" fmla="*/ 205965 w 247879"/>
                <a:gd name="connsiteY32" fmla="*/ 120148 h 163658"/>
                <a:gd name="connsiteX33" fmla="*/ 165701 w 247879"/>
                <a:gd name="connsiteY33" fmla="*/ 126542 h 163658"/>
                <a:gd name="connsiteX34" fmla="*/ 152739 w 247879"/>
                <a:gd name="connsiteY34" fmla="*/ 125567 h 163658"/>
                <a:gd name="connsiteX35" fmla="*/ 133907 w 247879"/>
                <a:gd name="connsiteY35" fmla="*/ 120557 h 163658"/>
                <a:gd name="connsiteX36" fmla="*/ 114205 w 247879"/>
                <a:gd name="connsiteY36" fmla="*/ 120482 h 163658"/>
                <a:gd name="connsiteX37" fmla="*/ 102683 w 247879"/>
                <a:gd name="connsiteY37" fmla="*/ 126475 h 163658"/>
                <a:gd name="connsiteX38" fmla="*/ 100467 w 247879"/>
                <a:gd name="connsiteY38" fmla="*/ 158813 h 163658"/>
                <a:gd name="connsiteX39" fmla="*/ 85630 w 247879"/>
                <a:gd name="connsiteY39" fmla="*/ 163473 h 163658"/>
                <a:gd name="connsiteX40" fmla="*/ 62390 w 247879"/>
                <a:gd name="connsiteY40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94778 w 247879"/>
                <a:gd name="connsiteY18" fmla="*/ 47086 h 163658"/>
                <a:gd name="connsiteX19" fmla="*/ 67944 w 247879"/>
                <a:gd name="connsiteY19" fmla="*/ 55584 h 163658"/>
                <a:gd name="connsiteX20" fmla="*/ 81436 w 247879"/>
                <a:gd name="connsiteY20" fmla="*/ 22707 h 163658"/>
                <a:gd name="connsiteX21" fmla="*/ 97380 w 247879"/>
                <a:gd name="connsiteY21" fmla="*/ 7241 h 163658"/>
                <a:gd name="connsiteX22" fmla="*/ 130454 w 247879"/>
                <a:gd name="connsiteY22" fmla="*/ 17471 h 163658"/>
                <a:gd name="connsiteX23" fmla="*/ 141999 w 247879"/>
                <a:gd name="connsiteY23" fmla="*/ 9785 h 163658"/>
                <a:gd name="connsiteX24" fmla="*/ 177924 w 247879"/>
                <a:gd name="connsiteY24" fmla="*/ 11581 h 163658"/>
                <a:gd name="connsiteX25" fmla="*/ 215940 w 247879"/>
                <a:gd name="connsiteY25" fmla="*/ 18376 h 163658"/>
                <a:gd name="connsiteX26" fmla="*/ 247481 w 247879"/>
                <a:gd name="connsiteY26" fmla="*/ 12 h 163658"/>
                <a:gd name="connsiteX27" fmla="*/ 242693 w 247879"/>
                <a:gd name="connsiteY27" fmla="*/ 25796 h 163658"/>
                <a:gd name="connsiteX28" fmla="*/ 222403 w 247879"/>
                <a:gd name="connsiteY28" fmla="*/ 62899 h 163658"/>
                <a:gd name="connsiteX29" fmla="*/ 201487 w 247879"/>
                <a:gd name="connsiteY29" fmla="*/ 70022 h 163658"/>
                <a:gd name="connsiteX30" fmla="*/ 185748 w 247879"/>
                <a:gd name="connsiteY30" fmla="*/ 98152 h 163658"/>
                <a:gd name="connsiteX31" fmla="*/ 205965 w 247879"/>
                <a:gd name="connsiteY31" fmla="*/ 120148 h 163658"/>
                <a:gd name="connsiteX32" fmla="*/ 165701 w 247879"/>
                <a:gd name="connsiteY32" fmla="*/ 126542 h 163658"/>
                <a:gd name="connsiteX33" fmla="*/ 152739 w 247879"/>
                <a:gd name="connsiteY33" fmla="*/ 125567 h 163658"/>
                <a:gd name="connsiteX34" fmla="*/ 133907 w 247879"/>
                <a:gd name="connsiteY34" fmla="*/ 120557 h 163658"/>
                <a:gd name="connsiteX35" fmla="*/ 114205 w 247879"/>
                <a:gd name="connsiteY35" fmla="*/ 120482 h 163658"/>
                <a:gd name="connsiteX36" fmla="*/ 102683 w 247879"/>
                <a:gd name="connsiteY36" fmla="*/ 126475 h 163658"/>
                <a:gd name="connsiteX37" fmla="*/ 100467 w 247879"/>
                <a:gd name="connsiteY37" fmla="*/ 158813 h 163658"/>
                <a:gd name="connsiteX38" fmla="*/ 85630 w 247879"/>
                <a:gd name="connsiteY38" fmla="*/ 163473 h 163658"/>
                <a:gd name="connsiteX39" fmla="*/ 62390 w 247879"/>
                <a:gd name="connsiteY39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78906 w 247879"/>
                <a:gd name="connsiteY13" fmla="*/ 66594 h 163658"/>
                <a:gd name="connsiteX14" fmla="*/ 84872 w 247879"/>
                <a:gd name="connsiteY14" fmla="*/ 67561 h 163658"/>
                <a:gd name="connsiteX15" fmla="*/ 91134 w 247879"/>
                <a:gd name="connsiteY15" fmla="*/ 70160 h 163658"/>
                <a:gd name="connsiteX16" fmla="*/ 93300 w 247879"/>
                <a:gd name="connsiteY16" fmla="*/ 62895 h 163658"/>
                <a:gd name="connsiteX17" fmla="*/ 85740 w 247879"/>
                <a:gd name="connsiteY17" fmla="*/ 58553 h 163658"/>
                <a:gd name="connsiteX18" fmla="*/ 67944 w 247879"/>
                <a:gd name="connsiteY18" fmla="*/ 55584 h 163658"/>
                <a:gd name="connsiteX19" fmla="*/ 81436 w 247879"/>
                <a:gd name="connsiteY19" fmla="*/ 22707 h 163658"/>
                <a:gd name="connsiteX20" fmla="*/ 97380 w 247879"/>
                <a:gd name="connsiteY20" fmla="*/ 7241 h 163658"/>
                <a:gd name="connsiteX21" fmla="*/ 130454 w 247879"/>
                <a:gd name="connsiteY21" fmla="*/ 17471 h 163658"/>
                <a:gd name="connsiteX22" fmla="*/ 141999 w 247879"/>
                <a:gd name="connsiteY22" fmla="*/ 9785 h 163658"/>
                <a:gd name="connsiteX23" fmla="*/ 177924 w 247879"/>
                <a:gd name="connsiteY23" fmla="*/ 11581 h 163658"/>
                <a:gd name="connsiteX24" fmla="*/ 215940 w 247879"/>
                <a:gd name="connsiteY24" fmla="*/ 18376 h 163658"/>
                <a:gd name="connsiteX25" fmla="*/ 247481 w 247879"/>
                <a:gd name="connsiteY25" fmla="*/ 12 h 163658"/>
                <a:gd name="connsiteX26" fmla="*/ 242693 w 247879"/>
                <a:gd name="connsiteY26" fmla="*/ 25796 h 163658"/>
                <a:gd name="connsiteX27" fmla="*/ 222403 w 247879"/>
                <a:gd name="connsiteY27" fmla="*/ 62899 h 163658"/>
                <a:gd name="connsiteX28" fmla="*/ 201487 w 247879"/>
                <a:gd name="connsiteY28" fmla="*/ 70022 h 163658"/>
                <a:gd name="connsiteX29" fmla="*/ 185748 w 247879"/>
                <a:gd name="connsiteY29" fmla="*/ 98152 h 163658"/>
                <a:gd name="connsiteX30" fmla="*/ 205965 w 247879"/>
                <a:gd name="connsiteY30" fmla="*/ 120148 h 163658"/>
                <a:gd name="connsiteX31" fmla="*/ 165701 w 247879"/>
                <a:gd name="connsiteY31" fmla="*/ 126542 h 163658"/>
                <a:gd name="connsiteX32" fmla="*/ 152739 w 247879"/>
                <a:gd name="connsiteY32" fmla="*/ 125567 h 163658"/>
                <a:gd name="connsiteX33" fmla="*/ 133907 w 247879"/>
                <a:gd name="connsiteY33" fmla="*/ 120557 h 163658"/>
                <a:gd name="connsiteX34" fmla="*/ 114205 w 247879"/>
                <a:gd name="connsiteY34" fmla="*/ 120482 h 163658"/>
                <a:gd name="connsiteX35" fmla="*/ 102683 w 247879"/>
                <a:gd name="connsiteY35" fmla="*/ 126475 h 163658"/>
                <a:gd name="connsiteX36" fmla="*/ 100467 w 247879"/>
                <a:gd name="connsiteY36" fmla="*/ 158813 h 163658"/>
                <a:gd name="connsiteX37" fmla="*/ 85630 w 247879"/>
                <a:gd name="connsiteY37" fmla="*/ 163473 h 163658"/>
                <a:gd name="connsiteX38" fmla="*/ 62390 w 247879"/>
                <a:gd name="connsiteY38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5163 w 247879"/>
                <a:gd name="connsiteY12" fmla="*/ 69079 h 163658"/>
                <a:gd name="connsiteX13" fmla="*/ 84872 w 247879"/>
                <a:gd name="connsiteY13" fmla="*/ 67561 h 163658"/>
                <a:gd name="connsiteX14" fmla="*/ 91134 w 247879"/>
                <a:gd name="connsiteY14" fmla="*/ 70160 h 163658"/>
                <a:gd name="connsiteX15" fmla="*/ 93300 w 247879"/>
                <a:gd name="connsiteY15" fmla="*/ 62895 h 163658"/>
                <a:gd name="connsiteX16" fmla="*/ 85740 w 247879"/>
                <a:gd name="connsiteY16" fmla="*/ 58553 h 163658"/>
                <a:gd name="connsiteX17" fmla="*/ 67944 w 247879"/>
                <a:gd name="connsiteY17" fmla="*/ 55584 h 163658"/>
                <a:gd name="connsiteX18" fmla="*/ 81436 w 247879"/>
                <a:gd name="connsiteY18" fmla="*/ 22707 h 163658"/>
                <a:gd name="connsiteX19" fmla="*/ 97380 w 247879"/>
                <a:gd name="connsiteY19" fmla="*/ 7241 h 163658"/>
                <a:gd name="connsiteX20" fmla="*/ 130454 w 247879"/>
                <a:gd name="connsiteY20" fmla="*/ 17471 h 163658"/>
                <a:gd name="connsiteX21" fmla="*/ 141999 w 247879"/>
                <a:gd name="connsiteY21" fmla="*/ 9785 h 163658"/>
                <a:gd name="connsiteX22" fmla="*/ 177924 w 247879"/>
                <a:gd name="connsiteY22" fmla="*/ 11581 h 163658"/>
                <a:gd name="connsiteX23" fmla="*/ 215940 w 247879"/>
                <a:gd name="connsiteY23" fmla="*/ 18376 h 163658"/>
                <a:gd name="connsiteX24" fmla="*/ 247481 w 247879"/>
                <a:gd name="connsiteY24" fmla="*/ 12 h 163658"/>
                <a:gd name="connsiteX25" fmla="*/ 242693 w 247879"/>
                <a:gd name="connsiteY25" fmla="*/ 25796 h 163658"/>
                <a:gd name="connsiteX26" fmla="*/ 222403 w 247879"/>
                <a:gd name="connsiteY26" fmla="*/ 62899 h 163658"/>
                <a:gd name="connsiteX27" fmla="*/ 201487 w 247879"/>
                <a:gd name="connsiteY27" fmla="*/ 70022 h 163658"/>
                <a:gd name="connsiteX28" fmla="*/ 185748 w 247879"/>
                <a:gd name="connsiteY28" fmla="*/ 98152 h 163658"/>
                <a:gd name="connsiteX29" fmla="*/ 205965 w 247879"/>
                <a:gd name="connsiteY29" fmla="*/ 120148 h 163658"/>
                <a:gd name="connsiteX30" fmla="*/ 165701 w 247879"/>
                <a:gd name="connsiteY30" fmla="*/ 126542 h 163658"/>
                <a:gd name="connsiteX31" fmla="*/ 152739 w 247879"/>
                <a:gd name="connsiteY31" fmla="*/ 125567 h 163658"/>
                <a:gd name="connsiteX32" fmla="*/ 133907 w 247879"/>
                <a:gd name="connsiteY32" fmla="*/ 120557 h 163658"/>
                <a:gd name="connsiteX33" fmla="*/ 114205 w 247879"/>
                <a:gd name="connsiteY33" fmla="*/ 120482 h 163658"/>
                <a:gd name="connsiteX34" fmla="*/ 102683 w 247879"/>
                <a:gd name="connsiteY34" fmla="*/ 126475 h 163658"/>
                <a:gd name="connsiteX35" fmla="*/ 100467 w 247879"/>
                <a:gd name="connsiteY35" fmla="*/ 158813 h 163658"/>
                <a:gd name="connsiteX36" fmla="*/ 85630 w 247879"/>
                <a:gd name="connsiteY36" fmla="*/ 163473 h 163658"/>
                <a:gd name="connsiteX37" fmla="*/ 62390 w 247879"/>
                <a:gd name="connsiteY37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84872 w 247879"/>
                <a:gd name="connsiteY12" fmla="*/ 67561 h 163658"/>
                <a:gd name="connsiteX13" fmla="*/ 91134 w 247879"/>
                <a:gd name="connsiteY13" fmla="*/ 70160 h 163658"/>
                <a:gd name="connsiteX14" fmla="*/ 93300 w 247879"/>
                <a:gd name="connsiteY14" fmla="*/ 62895 h 163658"/>
                <a:gd name="connsiteX15" fmla="*/ 85740 w 247879"/>
                <a:gd name="connsiteY15" fmla="*/ 58553 h 163658"/>
                <a:gd name="connsiteX16" fmla="*/ 67944 w 247879"/>
                <a:gd name="connsiteY16" fmla="*/ 55584 h 163658"/>
                <a:gd name="connsiteX17" fmla="*/ 81436 w 247879"/>
                <a:gd name="connsiteY17" fmla="*/ 22707 h 163658"/>
                <a:gd name="connsiteX18" fmla="*/ 97380 w 247879"/>
                <a:gd name="connsiteY18" fmla="*/ 7241 h 163658"/>
                <a:gd name="connsiteX19" fmla="*/ 130454 w 247879"/>
                <a:gd name="connsiteY19" fmla="*/ 17471 h 163658"/>
                <a:gd name="connsiteX20" fmla="*/ 141999 w 247879"/>
                <a:gd name="connsiteY20" fmla="*/ 9785 h 163658"/>
                <a:gd name="connsiteX21" fmla="*/ 177924 w 247879"/>
                <a:gd name="connsiteY21" fmla="*/ 11581 h 163658"/>
                <a:gd name="connsiteX22" fmla="*/ 215940 w 247879"/>
                <a:gd name="connsiteY22" fmla="*/ 18376 h 163658"/>
                <a:gd name="connsiteX23" fmla="*/ 247481 w 247879"/>
                <a:gd name="connsiteY23" fmla="*/ 12 h 163658"/>
                <a:gd name="connsiteX24" fmla="*/ 242693 w 247879"/>
                <a:gd name="connsiteY24" fmla="*/ 25796 h 163658"/>
                <a:gd name="connsiteX25" fmla="*/ 222403 w 247879"/>
                <a:gd name="connsiteY25" fmla="*/ 62899 h 163658"/>
                <a:gd name="connsiteX26" fmla="*/ 201487 w 247879"/>
                <a:gd name="connsiteY26" fmla="*/ 70022 h 163658"/>
                <a:gd name="connsiteX27" fmla="*/ 185748 w 247879"/>
                <a:gd name="connsiteY27" fmla="*/ 98152 h 163658"/>
                <a:gd name="connsiteX28" fmla="*/ 205965 w 247879"/>
                <a:gd name="connsiteY28" fmla="*/ 120148 h 163658"/>
                <a:gd name="connsiteX29" fmla="*/ 165701 w 247879"/>
                <a:gd name="connsiteY29" fmla="*/ 126542 h 163658"/>
                <a:gd name="connsiteX30" fmla="*/ 152739 w 247879"/>
                <a:gd name="connsiteY30" fmla="*/ 125567 h 163658"/>
                <a:gd name="connsiteX31" fmla="*/ 133907 w 247879"/>
                <a:gd name="connsiteY31" fmla="*/ 120557 h 163658"/>
                <a:gd name="connsiteX32" fmla="*/ 114205 w 247879"/>
                <a:gd name="connsiteY32" fmla="*/ 120482 h 163658"/>
                <a:gd name="connsiteX33" fmla="*/ 102683 w 247879"/>
                <a:gd name="connsiteY33" fmla="*/ 126475 h 163658"/>
                <a:gd name="connsiteX34" fmla="*/ 100467 w 247879"/>
                <a:gd name="connsiteY34" fmla="*/ 158813 h 163658"/>
                <a:gd name="connsiteX35" fmla="*/ 85630 w 247879"/>
                <a:gd name="connsiteY35" fmla="*/ 163473 h 163658"/>
                <a:gd name="connsiteX36" fmla="*/ 62390 w 247879"/>
                <a:gd name="connsiteY36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9327 w 247879"/>
                <a:gd name="connsiteY12" fmla="*/ 67778 h 163658"/>
                <a:gd name="connsiteX13" fmla="*/ 84872 w 247879"/>
                <a:gd name="connsiteY13" fmla="*/ 67561 h 163658"/>
                <a:gd name="connsiteX14" fmla="*/ 91134 w 247879"/>
                <a:gd name="connsiteY14" fmla="*/ 70160 h 163658"/>
                <a:gd name="connsiteX15" fmla="*/ 93300 w 247879"/>
                <a:gd name="connsiteY15" fmla="*/ 62895 h 163658"/>
                <a:gd name="connsiteX16" fmla="*/ 85740 w 247879"/>
                <a:gd name="connsiteY16" fmla="*/ 58553 h 163658"/>
                <a:gd name="connsiteX17" fmla="*/ 67944 w 247879"/>
                <a:gd name="connsiteY17" fmla="*/ 55584 h 163658"/>
                <a:gd name="connsiteX18" fmla="*/ 81436 w 247879"/>
                <a:gd name="connsiteY18" fmla="*/ 22707 h 163658"/>
                <a:gd name="connsiteX19" fmla="*/ 97380 w 247879"/>
                <a:gd name="connsiteY19" fmla="*/ 7241 h 163658"/>
                <a:gd name="connsiteX20" fmla="*/ 130454 w 247879"/>
                <a:gd name="connsiteY20" fmla="*/ 17471 h 163658"/>
                <a:gd name="connsiteX21" fmla="*/ 141999 w 247879"/>
                <a:gd name="connsiteY21" fmla="*/ 9785 h 163658"/>
                <a:gd name="connsiteX22" fmla="*/ 177924 w 247879"/>
                <a:gd name="connsiteY22" fmla="*/ 11581 h 163658"/>
                <a:gd name="connsiteX23" fmla="*/ 215940 w 247879"/>
                <a:gd name="connsiteY23" fmla="*/ 18376 h 163658"/>
                <a:gd name="connsiteX24" fmla="*/ 247481 w 247879"/>
                <a:gd name="connsiteY24" fmla="*/ 12 h 163658"/>
                <a:gd name="connsiteX25" fmla="*/ 242693 w 247879"/>
                <a:gd name="connsiteY25" fmla="*/ 25796 h 163658"/>
                <a:gd name="connsiteX26" fmla="*/ 222403 w 247879"/>
                <a:gd name="connsiteY26" fmla="*/ 62899 h 163658"/>
                <a:gd name="connsiteX27" fmla="*/ 201487 w 247879"/>
                <a:gd name="connsiteY27" fmla="*/ 70022 h 163658"/>
                <a:gd name="connsiteX28" fmla="*/ 185748 w 247879"/>
                <a:gd name="connsiteY28" fmla="*/ 98152 h 163658"/>
                <a:gd name="connsiteX29" fmla="*/ 205965 w 247879"/>
                <a:gd name="connsiteY29" fmla="*/ 120148 h 163658"/>
                <a:gd name="connsiteX30" fmla="*/ 165701 w 247879"/>
                <a:gd name="connsiteY30" fmla="*/ 126542 h 163658"/>
                <a:gd name="connsiteX31" fmla="*/ 152739 w 247879"/>
                <a:gd name="connsiteY31" fmla="*/ 125567 h 163658"/>
                <a:gd name="connsiteX32" fmla="*/ 133907 w 247879"/>
                <a:gd name="connsiteY32" fmla="*/ 120557 h 163658"/>
                <a:gd name="connsiteX33" fmla="*/ 114205 w 247879"/>
                <a:gd name="connsiteY33" fmla="*/ 120482 h 163658"/>
                <a:gd name="connsiteX34" fmla="*/ 102683 w 247879"/>
                <a:gd name="connsiteY34" fmla="*/ 126475 h 163658"/>
                <a:gd name="connsiteX35" fmla="*/ 100467 w 247879"/>
                <a:gd name="connsiteY35" fmla="*/ 158813 h 163658"/>
                <a:gd name="connsiteX36" fmla="*/ 85630 w 247879"/>
                <a:gd name="connsiteY36" fmla="*/ 163473 h 163658"/>
                <a:gd name="connsiteX37" fmla="*/ 62390 w 247879"/>
                <a:gd name="connsiteY37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79327 w 247879"/>
                <a:gd name="connsiteY12" fmla="*/ 67778 h 163658"/>
                <a:gd name="connsiteX13" fmla="*/ 91134 w 247879"/>
                <a:gd name="connsiteY13" fmla="*/ 70160 h 163658"/>
                <a:gd name="connsiteX14" fmla="*/ 93300 w 247879"/>
                <a:gd name="connsiteY14" fmla="*/ 62895 h 163658"/>
                <a:gd name="connsiteX15" fmla="*/ 85740 w 247879"/>
                <a:gd name="connsiteY15" fmla="*/ 58553 h 163658"/>
                <a:gd name="connsiteX16" fmla="*/ 67944 w 247879"/>
                <a:gd name="connsiteY16" fmla="*/ 55584 h 163658"/>
                <a:gd name="connsiteX17" fmla="*/ 81436 w 247879"/>
                <a:gd name="connsiteY17" fmla="*/ 22707 h 163658"/>
                <a:gd name="connsiteX18" fmla="*/ 97380 w 247879"/>
                <a:gd name="connsiteY18" fmla="*/ 7241 h 163658"/>
                <a:gd name="connsiteX19" fmla="*/ 130454 w 247879"/>
                <a:gd name="connsiteY19" fmla="*/ 17471 h 163658"/>
                <a:gd name="connsiteX20" fmla="*/ 141999 w 247879"/>
                <a:gd name="connsiteY20" fmla="*/ 9785 h 163658"/>
                <a:gd name="connsiteX21" fmla="*/ 177924 w 247879"/>
                <a:gd name="connsiteY21" fmla="*/ 11581 h 163658"/>
                <a:gd name="connsiteX22" fmla="*/ 215940 w 247879"/>
                <a:gd name="connsiteY22" fmla="*/ 18376 h 163658"/>
                <a:gd name="connsiteX23" fmla="*/ 247481 w 247879"/>
                <a:gd name="connsiteY23" fmla="*/ 12 h 163658"/>
                <a:gd name="connsiteX24" fmla="*/ 242693 w 247879"/>
                <a:gd name="connsiteY24" fmla="*/ 25796 h 163658"/>
                <a:gd name="connsiteX25" fmla="*/ 222403 w 247879"/>
                <a:gd name="connsiteY25" fmla="*/ 62899 h 163658"/>
                <a:gd name="connsiteX26" fmla="*/ 201487 w 247879"/>
                <a:gd name="connsiteY26" fmla="*/ 70022 h 163658"/>
                <a:gd name="connsiteX27" fmla="*/ 185748 w 247879"/>
                <a:gd name="connsiteY27" fmla="*/ 98152 h 163658"/>
                <a:gd name="connsiteX28" fmla="*/ 205965 w 247879"/>
                <a:gd name="connsiteY28" fmla="*/ 120148 h 163658"/>
                <a:gd name="connsiteX29" fmla="*/ 165701 w 247879"/>
                <a:gd name="connsiteY29" fmla="*/ 126542 h 163658"/>
                <a:gd name="connsiteX30" fmla="*/ 152739 w 247879"/>
                <a:gd name="connsiteY30" fmla="*/ 125567 h 163658"/>
                <a:gd name="connsiteX31" fmla="*/ 133907 w 247879"/>
                <a:gd name="connsiteY31" fmla="*/ 120557 h 163658"/>
                <a:gd name="connsiteX32" fmla="*/ 114205 w 247879"/>
                <a:gd name="connsiteY32" fmla="*/ 120482 h 163658"/>
                <a:gd name="connsiteX33" fmla="*/ 102683 w 247879"/>
                <a:gd name="connsiteY33" fmla="*/ 126475 h 163658"/>
                <a:gd name="connsiteX34" fmla="*/ 100467 w 247879"/>
                <a:gd name="connsiteY34" fmla="*/ 158813 h 163658"/>
                <a:gd name="connsiteX35" fmla="*/ 85630 w 247879"/>
                <a:gd name="connsiteY35" fmla="*/ 163473 h 163658"/>
                <a:gd name="connsiteX36" fmla="*/ 62390 w 247879"/>
                <a:gd name="connsiteY36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91134 w 247879"/>
                <a:gd name="connsiteY12" fmla="*/ 70160 h 163658"/>
                <a:gd name="connsiteX13" fmla="*/ 93300 w 247879"/>
                <a:gd name="connsiteY13" fmla="*/ 62895 h 163658"/>
                <a:gd name="connsiteX14" fmla="*/ 85740 w 247879"/>
                <a:gd name="connsiteY14" fmla="*/ 58553 h 163658"/>
                <a:gd name="connsiteX15" fmla="*/ 67944 w 247879"/>
                <a:gd name="connsiteY15" fmla="*/ 55584 h 163658"/>
                <a:gd name="connsiteX16" fmla="*/ 81436 w 247879"/>
                <a:gd name="connsiteY16" fmla="*/ 22707 h 163658"/>
                <a:gd name="connsiteX17" fmla="*/ 97380 w 247879"/>
                <a:gd name="connsiteY17" fmla="*/ 7241 h 163658"/>
                <a:gd name="connsiteX18" fmla="*/ 130454 w 247879"/>
                <a:gd name="connsiteY18" fmla="*/ 17471 h 163658"/>
                <a:gd name="connsiteX19" fmla="*/ 141999 w 247879"/>
                <a:gd name="connsiteY19" fmla="*/ 9785 h 163658"/>
                <a:gd name="connsiteX20" fmla="*/ 177924 w 247879"/>
                <a:gd name="connsiteY20" fmla="*/ 11581 h 163658"/>
                <a:gd name="connsiteX21" fmla="*/ 215940 w 247879"/>
                <a:gd name="connsiteY21" fmla="*/ 18376 h 163658"/>
                <a:gd name="connsiteX22" fmla="*/ 247481 w 247879"/>
                <a:gd name="connsiteY22" fmla="*/ 12 h 163658"/>
                <a:gd name="connsiteX23" fmla="*/ 242693 w 247879"/>
                <a:gd name="connsiteY23" fmla="*/ 25796 h 163658"/>
                <a:gd name="connsiteX24" fmla="*/ 222403 w 247879"/>
                <a:gd name="connsiteY24" fmla="*/ 62899 h 163658"/>
                <a:gd name="connsiteX25" fmla="*/ 201487 w 247879"/>
                <a:gd name="connsiteY25" fmla="*/ 70022 h 163658"/>
                <a:gd name="connsiteX26" fmla="*/ 185748 w 247879"/>
                <a:gd name="connsiteY26" fmla="*/ 98152 h 163658"/>
                <a:gd name="connsiteX27" fmla="*/ 205965 w 247879"/>
                <a:gd name="connsiteY27" fmla="*/ 120148 h 163658"/>
                <a:gd name="connsiteX28" fmla="*/ 165701 w 247879"/>
                <a:gd name="connsiteY28" fmla="*/ 126542 h 163658"/>
                <a:gd name="connsiteX29" fmla="*/ 152739 w 247879"/>
                <a:gd name="connsiteY29" fmla="*/ 125567 h 163658"/>
                <a:gd name="connsiteX30" fmla="*/ 133907 w 247879"/>
                <a:gd name="connsiteY30" fmla="*/ 120557 h 163658"/>
                <a:gd name="connsiteX31" fmla="*/ 114205 w 247879"/>
                <a:gd name="connsiteY31" fmla="*/ 120482 h 163658"/>
                <a:gd name="connsiteX32" fmla="*/ 102683 w 247879"/>
                <a:gd name="connsiteY32" fmla="*/ 126475 h 163658"/>
                <a:gd name="connsiteX33" fmla="*/ 100467 w 247879"/>
                <a:gd name="connsiteY33" fmla="*/ 158813 h 163658"/>
                <a:gd name="connsiteX34" fmla="*/ 85630 w 247879"/>
                <a:gd name="connsiteY34" fmla="*/ 163473 h 163658"/>
                <a:gd name="connsiteX35" fmla="*/ 62390 w 247879"/>
                <a:gd name="connsiteY35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93300 w 247879"/>
                <a:gd name="connsiteY12" fmla="*/ 62895 h 163658"/>
                <a:gd name="connsiteX13" fmla="*/ 85740 w 247879"/>
                <a:gd name="connsiteY13" fmla="*/ 58553 h 163658"/>
                <a:gd name="connsiteX14" fmla="*/ 67944 w 247879"/>
                <a:gd name="connsiteY14" fmla="*/ 55584 h 163658"/>
                <a:gd name="connsiteX15" fmla="*/ 81436 w 247879"/>
                <a:gd name="connsiteY15" fmla="*/ 22707 h 163658"/>
                <a:gd name="connsiteX16" fmla="*/ 97380 w 247879"/>
                <a:gd name="connsiteY16" fmla="*/ 7241 h 163658"/>
                <a:gd name="connsiteX17" fmla="*/ 130454 w 247879"/>
                <a:gd name="connsiteY17" fmla="*/ 17471 h 163658"/>
                <a:gd name="connsiteX18" fmla="*/ 141999 w 247879"/>
                <a:gd name="connsiteY18" fmla="*/ 9785 h 163658"/>
                <a:gd name="connsiteX19" fmla="*/ 177924 w 247879"/>
                <a:gd name="connsiteY19" fmla="*/ 11581 h 163658"/>
                <a:gd name="connsiteX20" fmla="*/ 215940 w 247879"/>
                <a:gd name="connsiteY20" fmla="*/ 18376 h 163658"/>
                <a:gd name="connsiteX21" fmla="*/ 247481 w 247879"/>
                <a:gd name="connsiteY21" fmla="*/ 12 h 163658"/>
                <a:gd name="connsiteX22" fmla="*/ 242693 w 247879"/>
                <a:gd name="connsiteY22" fmla="*/ 25796 h 163658"/>
                <a:gd name="connsiteX23" fmla="*/ 222403 w 247879"/>
                <a:gd name="connsiteY23" fmla="*/ 62899 h 163658"/>
                <a:gd name="connsiteX24" fmla="*/ 201487 w 247879"/>
                <a:gd name="connsiteY24" fmla="*/ 70022 h 163658"/>
                <a:gd name="connsiteX25" fmla="*/ 185748 w 247879"/>
                <a:gd name="connsiteY25" fmla="*/ 98152 h 163658"/>
                <a:gd name="connsiteX26" fmla="*/ 205965 w 247879"/>
                <a:gd name="connsiteY26" fmla="*/ 120148 h 163658"/>
                <a:gd name="connsiteX27" fmla="*/ 165701 w 247879"/>
                <a:gd name="connsiteY27" fmla="*/ 126542 h 163658"/>
                <a:gd name="connsiteX28" fmla="*/ 152739 w 247879"/>
                <a:gd name="connsiteY28" fmla="*/ 125567 h 163658"/>
                <a:gd name="connsiteX29" fmla="*/ 133907 w 247879"/>
                <a:gd name="connsiteY29" fmla="*/ 120557 h 163658"/>
                <a:gd name="connsiteX30" fmla="*/ 114205 w 247879"/>
                <a:gd name="connsiteY30" fmla="*/ 120482 h 163658"/>
                <a:gd name="connsiteX31" fmla="*/ 102683 w 247879"/>
                <a:gd name="connsiteY31" fmla="*/ 126475 h 163658"/>
                <a:gd name="connsiteX32" fmla="*/ 100467 w 247879"/>
                <a:gd name="connsiteY32" fmla="*/ 158813 h 163658"/>
                <a:gd name="connsiteX33" fmla="*/ 85630 w 247879"/>
                <a:gd name="connsiteY33" fmla="*/ 163473 h 163658"/>
                <a:gd name="connsiteX34" fmla="*/ 62390 w 247879"/>
                <a:gd name="connsiteY34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85740 w 247879"/>
                <a:gd name="connsiteY12" fmla="*/ 58553 h 163658"/>
                <a:gd name="connsiteX13" fmla="*/ 67944 w 247879"/>
                <a:gd name="connsiteY13" fmla="*/ 55584 h 163658"/>
                <a:gd name="connsiteX14" fmla="*/ 81436 w 247879"/>
                <a:gd name="connsiteY14" fmla="*/ 22707 h 163658"/>
                <a:gd name="connsiteX15" fmla="*/ 97380 w 247879"/>
                <a:gd name="connsiteY15" fmla="*/ 7241 h 163658"/>
                <a:gd name="connsiteX16" fmla="*/ 130454 w 247879"/>
                <a:gd name="connsiteY16" fmla="*/ 17471 h 163658"/>
                <a:gd name="connsiteX17" fmla="*/ 141999 w 247879"/>
                <a:gd name="connsiteY17" fmla="*/ 9785 h 163658"/>
                <a:gd name="connsiteX18" fmla="*/ 177924 w 247879"/>
                <a:gd name="connsiteY18" fmla="*/ 11581 h 163658"/>
                <a:gd name="connsiteX19" fmla="*/ 215940 w 247879"/>
                <a:gd name="connsiteY19" fmla="*/ 18376 h 163658"/>
                <a:gd name="connsiteX20" fmla="*/ 247481 w 247879"/>
                <a:gd name="connsiteY20" fmla="*/ 12 h 163658"/>
                <a:gd name="connsiteX21" fmla="*/ 242693 w 247879"/>
                <a:gd name="connsiteY21" fmla="*/ 25796 h 163658"/>
                <a:gd name="connsiteX22" fmla="*/ 222403 w 247879"/>
                <a:gd name="connsiteY22" fmla="*/ 62899 h 163658"/>
                <a:gd name="connsiteX23" fmla="*/ 201487 w 247879"/>
                <a:gd name="connsiteY23" fmla="*/ 70022 h 163658"/>
                <a:gd name="connsiteX24" fmla="*/ 185748 w 247879"/>
                <a:gd name="connsiteY24" fmla="*/ 98152 h 163658"/>
                <a:gd name="connsiteX25" fmla="*/ 205965 w 247879"/>
                <a:gd name="connsiteY25" fmla="*/ 120148 h 163658"/>
                <a:gd name="connsiteX26" fmla="*/ 165701 w 247879"/>
                <a:gd name="connsiteY26" fmla="*/ 126542 h 163658"/>
                <a:gd name="connsiteX27" fmla="*/ 152739 w 247879"/>
                <a:gd name="connsiteY27" fmla="*/ 125567 h 163658"/>
                <a:gd name="connsiteX28" fmla="*/ 133907 w 247879"/>
                <a:gd name="connsiteY28" fmla="*/ 120557 h 163658"/>
                <a:gd name="connsiteX29" fmla="*/ 114205 w 247879"/>
                <a:gd name="connsiteY29" fmla="*/ 120482 h 163658"/>
                <a:gd name="connsiteX30" fmla="*/ 102683 w 247879"/>
                <a:gd name="connsiteY30" fmla="*/ 126475 h 163658"/>
                <a:gd name="connsiteX31" fmla="*/ 100467 w 247879"/>
                <a:gd name="connsiteY31" fmla="*/ 158813 h 163658"/>
                <a:gd name="connsiteX32" fmla="*/ 85630 w 247879"/>
                <a:gd name="connsiteY32" fmla="*/ 163473 h 163658"/>
                <a:gd name="connsiteX33" fmla="*/ 62390 w 247879"/>
                <a:gd name="connsiteY33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67944 w 247879"/>
                <a:gd name="connsiteY12" fmla="*/ 55584 h 163658"/>
                <a:gd name="connsiteX13" fmla="*/ 81436 w 247879"/>
                <a:gd name="connsiteY13" fmla="*/ 22707 h 163658"/>
                <a:gd name="connsiteX14" fmla="*/ 97380 w 247879"/>
                <a:gd name="connsiteY14" fmla="*/ 7241 h 163658"/>
                <a:gd name="connsiteX15" fmla="*/ 130454 w 247879"/>
                <a:gd name="connsiteY15" fmla="*/ 17471 h 163658"/>
                <a:gd name="connsiteX16" fmla="*/ 141999 w 247879"/>
                <a:gd name="connsiteY16" fmla="*/ 9785 h 163658"/>
                <a:gd name="connsiteX17" fmla="*/ 177924 w 247879"/>
                <a:gd name="connsiteY17" fmla="*/ 11581 h 163658"/>
                <a:gd name="connsiteX18" fmla="*/ 215940 w 247879"/>
                <a:gd name="connsiteY18" fmla="*/ 18376 h 163658"/>
                <a:gd name="connsiteX19" fmla="*/ 247481 w 247879"/>
                <a:gd name="connsiteY19" fmla="*/ 12 h 163658"/>
                <a:gd name="connsiteX20" fmla="*/ 242693 w 247879"/>
                <a:gd name="connsiteY20" fmla="*/ 25796 h 163658"/>
                <a:gd name="connsiteX21" fmla="*/ 222403 w 247879"/>
                <a:gd name="connsiteY21" fmla="*/ 62899 h 163658"/>
                <a:gd name="connsiteX22" fmla="*/ 201487 w 247879"/>
                <a:gd name="connsiteY22" fmla="*/ 70022 h 163658"/>
                <a:gd name="connsiteX23" fmla="*/ 185748 w 247879"/>
                <a:gd name="connsiteY23" fmla="*/ 98152 h 163658"/>
                <a:gd name="connsiteX24" fmla="*/ 205965 w 247879"/>
                <a:gd name="connsiteY24" fmla="*/ 120148 h 163658"/>
                <a:gd name="connsiteX25" fmla="*/ 165701 w 247879"/>
                <a:gd name="connsiteY25" fmla="*/ 126542 h 163658"/>
                <a:gd name="connsiteX26" fmla="*/ 152739 w 247879"/>
                <a:gd name="connsiteY26" fmla="*/ 125567 h 163658"/>
                <a:gd name="connsiteX27" fmla="*/ 133907 w 247879"/>
                <a:gd name="connsiteY27" fmla="*/ 120557 h 163658"/>
                <a:gd name="connsiteX28" fmla="*/ 114205 w 247879"/>
                <a:gd name="connsiteY28" fmla="*/ 120482 h 163658"/>
                <a:gd name="connsiteX29" fmla="*/ 102683 w 247879"/>
                <a:gd name="connsiteY29" fmla="*/ 126475 h 163658"/>
                <a:gd name="connsiteX30" fmla="*/ 100467 w 247879"/>
                <a:gd name="connsiteY30" fmla="*/ 158813 h 163658"/>
                <a:gd name="connsiteX31" fmla="*/ 85630 w 247879"/>
                <a:gd name="connsiteY31" fmla="*/ 163473 h 163658"/>
                <a:gd name="connsiteX32" fmla="*/ 62390 w 247879"/>
                <a:gd name="connsiteY32" fmla="*/ 153683 h 163658"/>
                <a:gd name="connsiteX0" fmla="*/ 62390 w 247879"/>
                <a:gd name="connsiteY0" fmla="*/ 153683 h 163658"/>
                <a:gd name="connsiteX1" fmla="*/ 52074 w 247879"/>
                <a:gd name="connsiteY1" fmla="*/ 141602 h 163658"/>
                <a:gd name="connsiteX2" fmla="*/ 40257 w 247879"/>
                <a:gd name="connsiteY2" fmla="*/ 139379 h 163658"/>
                <a:gd name="connsiteX3" fmla="*/ 46745 w 247879"/>
                <a:gd name="connsiteY3" fmla="*/ 116502 h 163658"/>
                <a:gd name="connsiteX4" fmla="*/ 40529 w 247879"/>
                <a:gd name="connsiteY4" fmla="*/ 103656 h 163658"/>
                <a:gd name="connsiteX5" fmla="*/ 18534 w 247879"/>
                <a:gd name="connsiteY5" fmla="*/ 120205 h 163658"/>
                <a:gd name="connsiteX6" fmla="*/ 9160 w 247879"/>
                <a:gd name="connsiteY6" fmla="*/ 115544 h 163658"/>
                <a:gd name="connsiteX7" fmla="*/ 17057 w 247879"/>
                <a:gd name="connsiteY7" fmla="*/ 101782 h 163658"/>
                <a:gd name="connsiteX8" fmla="*/ 1 w 247879"/>
                <a:gd name="connsiteY8" fmla="*/ 76190 h 163658"/>
                <a:gd name="connsiteX9" fmla="*/ 19529 w 247879"/>
                <a:gd name="connsiteY9" fmla="*/ 61034 h 163658"/>
                <a:gd name="connsiteX10" fmla="*/ 47131 w 247879"/>
                <a:gd name="connsiteY10" fmla="*/ 63538 h 163658"/>
                <a:gd name="connsiteX11" fmla="*/ 57055 w 247879"/>
                <a:gd name="connsiteY11" fmla="*/ 61768 h 163658"/>
                <a:gd name="connsiteX12" fmla="*/ 64924 w 247879"/>
                <a:gd name="connsiteY12" fmla="*/ 51249 h 163658"/>
                <a:gd name="connsiteX13" fmla="*/ 81436 w 247879"/>
                <a:gd name="connsiteY13" fmla="*/ 22707 h 163658"/>
                <a:gd name="connsiteX14" fmla="*/ 97380 w 247879"/>
                <a:gd name="connsiteY14" fmla="*/ 7241 h 163658"/>
                <a:gd name="connsiteX15" fmla="*/ 130454 w 247879"/>
                <a:gd name="connsiteY15" fmla="*/ 17471 h 163658"/>
                <a:gd name="connsiteX16" fmla="*/ 141999 w 247879"/>
                <a:gd name="connsiteY16" fmla="*/ 9785 h 163658"/>
                <a:gd name="connsiteX17" fmla="*/ 177924 w 247879"/>
                <a:gd name="connsiteY17" fmla="*/ 11581 h 163658"/>
                <a:gd name="connsiteX18" fmla="*/ 215940 w 247879"/>
                <a:gd name="connsiteY18" fmla="*/ 18376 h 163658"/>
                <a:gd name="connsiteX19" fmla="*/ 247481 w 247879"/>
                <a:gd name="connsiteY19" fmla="*/ 12 h 163658"/>
                <a:gd name="connsiteX20" fmla="*/ 242693 w 247879"/>
                <a:gd name="connsiteY20" fmla="*/ 25796 h 163658"/>
                <a:gd name="connsiteX21" fmla="*/ 222403 w 247879"/>
                <a:gd name="connsiteY21" fmla="*/ 62899 h 163658"/>
                <a:gd name="connsiteX22" fmla="*/ 201487 w 247879"/>
                <a:gd name="connsiteY22" fmla="*/ 70022 h 163658"/>
                <a:gd name="connsiteX23" fmla="*/ 185748 w 247879"/>
                <a:gd name="connsiteY23" fmla="*/ 98152 h 163658"/>
                <a:gd name="connsiteX24" fmla="*/ 205965 w 247879"/>
                <a:gd name="connsiteY24" fmla="*/ 120148 h 163658"/>
                <a:gd name="connsiteX25" fmla="*/ 165701 w 247879"/>
                <a:gd name="connsiteY25" fmla="*/ 126542 h 163658"/>
                <a:gd name="connsiteX26" fmla="*/ 152739 w 247879"/>
                <a:gd name="connsiteY26" fmla="*/ 125567 h 163658"/>
                <a:gd name="connsiteX27" fmla="*/ 133907 w 247879"/>
                <a:gd name="connsiteY27" fmla="*/ 120557 h 163658"/>
                <a:gd name="connsiteX28" fmla="*/ 114205 w 247879"/>
                <a:gd name="connsiteY28" fmla="*/ 120482 h 163658"/>
                <a:gd name="connsiteX29" fmla="*/ 102683 w 247879"/>
                <a:gd name="connsiteY29" fmla="*/ 126475 h 163658"/>
                <a:gd name="connsiteX30" fmla="*/ 100467 w 247879"/>
                <a:gd name="connsiteY30" fmla="*/ 158813 h 163658"/>
                <a:gd name="connsiteX31" fmla="*/ 85630 w 247879"/>
                <a:gd name="connsiteY31" fmla="*/ 163473 h 163658"/>
                <a:gd name="connsiteX32" fmla="*/ 62390 w 247879"/>
                <a:gd name="connsiteY32" fmla="*/ 153683 h 163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47879" h="163658">
                  <a:moveTo>
                    <a:pt x="62390" y="153683"/>
                  </a:moveTo>
                  <a:cubicBezTo>
                    <a:pt x="56797" y="150038"/>
                    <a:pt x="55763" y="143986"/>
                    <a:pt x="52074" y="141602"/>
                  </a:cubicBezTo>
                  <a:cubicBezTo>
                    <a:pt x="48385" y="139218"/>
                    <a:pt x="42981" y="139955"/>
                    <a:pt x="40257" y="139379"/>
                  </a:cubicBezTo>
                  <a:cubicBezTo>
                    <a:pt x="37533" y="138803"/>
                    <a:pt x="53105" y="119259"/>
                    <a:pt x="46745" y="116502"/>
                  </a:cubicBezTo>
                  <a:cubicBezTo>
                    <a:pt x="40385" y="113745"/>
                    <a:pt x="48703" y="106343"/>
                    <a:pt x="40529" y="103656"/>
                  </a:cubicBezTo>
                  <a:cubicBezTo>
                    <a:pt x="32355" y="100969"/>
                    <a:pt x="21849" y="121435"/>
                    <a:pt x="18534" y="120205"/>
                  </a:cubicBezTo>
                  <a:cubicBezTo>
                    <a:pt x="15219" y="118975"/>
                    <a:pt x="10519" y="116955"/>
                    <a:pt x="9160" y="115544"/>
                  </a:cubicBezTo>
                  <a:cubicBezTo>
                    <a:pt x="7801" y="114133"/>
                    <a:pt x="17930" y="102129"/>
                    <a:pt x="17057" y="101782"/>
                  </a:cubicBezTo>
                  <a:cubicBezTo>
                    <a:pt x="15909" y="100136"/>
                    <a:pt x="-34" y="77216"/>
                    <a:pt x="1" y="76190"/>
                  </a:cubicBezTo>
                  <a:cubicBezTo>
                    <a:pt x="816" y="70603"/>
                    <a:pt x="11674" y="63143"/>
                    <a:pt x="19529" y="61034"/>
                  </a:cubicBezTo>
                  <a:cubicBezTo>
                    <a:pt x="27384" y="58925"/>
                    <a:pt x="40877" y="63416"/>
                    <a:pt x="47131" y="63538"/>
                  </a:cubicBezTo>
                  <a:cubicBezTo>
                    <a:pt x="53385" y="63660"/>
                    <a:pt x="53586" y="63094"/>
                    <a:pt x="57055" y="61768"/>
                  </a:cubicBezTo>
                  <a:cubicBezTo>
                    <a:pt x="60524" y="60442"/>
                    <a:pt x="60861" y="57759"/>
                    <a:pt x="64924" y="51249"/>
                  </a:cubicBezTo>
                  <a:cubicBezTo>
                    <a:pt x="68987" y="44739"/>
                    <a:pt x="79452" y="23884"/>
                    <a:pt x="81436" y="22707"/>
                  </a:cubicBezTo>
                  <a:cubicBezTo>
                    <a:pt x="83420" y="21530"/>
                    <a:pt x="94747" y="10281"/>
                    <a:pt x="97380" y="7241"/>
                  </a:cubicBezTo>
                  <a:cubicBezTo>
                    <a:pt x="100013" y="4201"/>
                    <a:pt x="126340" y="20820"/>
                    <a:pt x="130454" y="17471"/>
                  </a:cubicBezTo>
                  <a:cubicBezTo>
                    <a:pt x="134568" y="14122"/>
                    <a:pt x="136735" y="10362"/>
                    <a:pt x="141999" y="9785"/>
                  </a:cubicBezTo>
                  <a:cubicBezTo>
                    <a:pt x="147263" y="9208"/>
                    <a:pt x="172138" y="11351"/>
                    <a:pt x="177924" y="11581"/>
                  </a:cubicBezTo>
                  <a:cubicBezTo>
                    <a:pt x="183710" y="11811"/>
                    <a:pt x="212978" y="17009"/>
                    <a:pt x="215940" y="18376"/>
                  </a:cubicBezTo>
                  <a:cubicBezTo>
                    <a:pt x="218902" y="19743"/>
                    <a:pt x="245438" y="-582"/>
                    <a:pt x="247481" y="12"/>
                  </a:cubicBezTo>
                  <a:cubicBezTo>
                    <a:pt x="249524" y="606"/>
                    <a:pt x="243073" y="23909"/>
                    <a:pt x="242693" y="25796"/>
                  </a:cubicBezTo>
                  <a:cubicBezTo>
                    <a:pt x="242313" y="27683"/>
                    <a:pt x="225747" y="60184"/>
                    <a:pt x="222403" y="62899"/>
                  </a:cubicBezTo>
                  <a:cubicBezTo>
                    <a:pt x="219059" y="65614"/>
                    <a:pt x="207596" y="64147"/>
                    <a:pt x="201487" y="70022"/>
                  </a:cubicBezTo>
                  <a:cubicBezTo>
                    <a:pt x="195378" y="75897"/>
                    <a:pt x="193156" y="90922"/>
                    <a:pt x="185748" y="98152"/>
                  </a:cubicBezTo>
                  <a:cubicBezTo>
                    <a:pt x="178340" y="105383"/>
                    <a:pt x="209507" y="115818"/>
                    <a:pt x="205965" y="120148"/>
                  </a:cubicBezTo>
                  <a:cubicBezTo>
                    <a:pt x="202423" y="124478"/>
                    <a:pt x="174572" y="125639"/>
                    <a:pt x="165701" y="126542"/>
                  </a:cubicBezTo>
                  <a:cubicBezTo>
                    <a:pt x="156830" y="127445"/>
                    <a:pt x="158038" y="126966"/>
                    <a:pt x="152739" y="125567"/>
                  </a:cubicBezTo>
                  <a:lnTo>
                    <a:pt x="133907" y="120557"/>
                  </a:lnTo>
                  <a:cubicBezTo>
                    <a:pt x="127988" y="118907"/>
                    <a:pt x="119208" y="118693"/>
                    <a:pt x="114205" y="120482"/>
                  </a:cubicBezTo>
                  <a:cubicBezTo>
                    <a:pt x="109202" y="122271"/>
                    <a:pt x="104973" y="120087"/>
                    <a:pt x="102683" y="126475"/>
                  </a:cubicBezTo>
                  <a:cubicBezTo>
                    <a:pt x="100393" y="132864"/>
                    <a:pt x="103309" y="152647"/>
                    <a:pt x="100467" y="158813"/>
                  </a:cubicBezTo>
                  <a:cubicBezTo>
                    <a:pt x="97625" y="164979"/>
                    <a:pt x="90466" y="163525"/>
                    <a:pt x="85630" y="163473"/>
                  </a:cubicBezTo>
                  <a:cubicBezTo>
                    <a:pt x="82192" y="163644"/>
                    <a:pt x="67983" y="157328"/>
                    <a:pt x="62390" y="153683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  <p:sp>
          <p:nvSpPr>
            <p:cNvPr id="167" name="Freeform 19"/>
            <p:cNvSpPr>
              <a:spLocks/>
            </p:cNvSpPr>
            <p:nvPr/>
          </p:nvSpPr>
          <p:spPr bwMode="auto">
            <a:xfrm rot="6277065">
              <a:off x="1311515" y="2461033"/>
              <a:ext cx="1036869" cy="135364"/>
            </a:xfrm>
            <a:custGeom>
              <a:avLst/>
              <a:gdLst>
                <a:gd name="connsiteX0" fmla="*/ 7170 w 9887"/>
                <a:gd name="connsiteY0" fmla="*/ 9588 h 9827"/>
                <a:gd name="connsiteX1" fmla="*/ 6383 w 9887"/>
                <a:gd name="connsiteY1" fmla="*/ 8601 h 9827"/>
                <a:gd name="connsiteX2" fmla="*/ 5712 w 9887"/>
                <a:gd name="connsiteY2" fmla="*/ 9029 h 9827"/>
                <a:gd name="connsiteX3" fmla="*/ 5133 w 9887"/>
                <a:gd name="connsiteY3" fmla="*/ 9193 h 9827"/>
                <a:gd name="connsiteX4" fmla="*/ 4832 w 9887"/>
                <a:gd name="connsiteY4" fmla="*/ 7746 h 9827"/>
                <a:gd name="connsiteX5" fmla="*/ 5017 w 9887"/>
                <a:gd name="connsiteY5" fmla="*/ 7384 h 9827"/>
                <a:gd name="connsiteX6" fmla="*/ 5179 w 9887"/>
                <a:gd name="connsiteY6" fmla="*/ 7187 h 9827"/>
                <a:gd name="connsiteX7" fmla="*/ 5457 w 9887"/>
                <a:gd name="connsiteY7" fmla="*/ 6956 h 9827"/>
                <a:gd name="connsiteX8" fmla="*/ 5781 w 9887"/>
                <a:gd name="connsiteY8" fmla="*/ 6595 h 9827"/>
                <a:gd name="connsiteX9" fmla="*/ 5828 w 9887"/>
                <a:gd name="connsiteY9" fmla="*/ 6003 h 9827"/>
                <a:gd name="connsiteX10" fmla="*/ 5920 w 9887"/>
                <a:gd name="connsiteY10" fmla="*/ 5641 h 9827"/>
                <a:gd name="connsiteX11" fmla="*/ 5851 w 9887"/>
                <a:gd name="connsiteY11" fmla="*/ 4983 h 9827"/>
                <a:gd name="connsiteX12" fmla="*/ 5712 w 9887"/>
                <a:gd name="connsiteY12" fmla="*/ 4095 h 9827"/>
                <a:gd name="connsiteX13" fmla="*/ 5689 w 9887"/>
                <a:gd name="connsiteY13" fmla="*/ 3272 h 9827"/>
                <a:gd name="connsiteX14" fmla="*/ 5666 w 9887"/>
                <a:gd name="connsiteY14" fmla="*/ 2910 h 9827"/>
                <a:gd name="connsiteX15" fmla="*/ 5851 w 9887"/>
                <a:gd name="connsiteY15" fmla="*/ 2680 h 9827"/>
                <a:gd name="connsiteX16" fmla="*/ 5388 w 9887"/>
                <a:gd name="connsiteY16" fmla="*/ 2910 h 9827"/>
                <a:gd name="connsiteX17" fmla="*/ 5087 w 9887"/>
                <a:gd name="connsiteY17" fmla="*/ 3108 h 9827"/>
                <a:gd name="connsiteX18" fmla="*/ 2217 w 9887"/>
                <a:gd name="connsiteY18" fmla="*/ 2614 h 9827"/>
                <a:gd name="connsiteX19" fmla="*/ 1406 w 9887"/>
                <a:gd name="connsiteY19" fmla="*/ 3042 h 9827"/>
                <a:gd name="connsiteX20" fmla="*/ 2124 w 9887"/>
                <a:gd name="connsiteY20" fmla="*/ 5081 h 9827"/>
                <a:gd name="connsiteX21" fmla="*/ 2332 w 9887"/>
                <a:gd name="connsiteY21" fmla="*/ 6529 h 9827"/>
                <a:gd name="connsiteX22" fmla="*/ 1059 w 9887"/>
                <a:gd name="connsiteY22" fmla="*/ 4950 h 9827"/>
                <a:gd name="connsiteX23" fmla="*/ 897 w 9887"/>
                <a:gd name="connsiteY23" fmla="*/ 4424 h 9827"/>
                <a:gd name="connsiteX24" fmla="*/ 550 w 9887"/>
                <a:gd name="connsiteY24" fmla="*/ 3568 h 9827"/>
                <a:gd name="connsiteX25" fmla="*/ 226 w 9887"/>
                <a:gd name="connsiteY25" fmla="*/ 2746 h 9827"/>
                <a:gd name="connsiteX26" fmla="*/ 41 w 9887"/>
                <a:gd name="connsiteY26" fmla="*/ 1989 h 9827"/>
                <a:gd name="connsiteX27" fmla="*/ 295 w 9887"/>
                <a:gd name="connsiteY27" fmla="*/ 1956 h 9827"/>
                <a:gd name="connsiteX28" fmla="*/ 1129 w 9887"/>
                <a:gd name="connsiteY28" fmla="*/ 1759 h 9827"/>
                <a:gd name="connsiteX29" fmla="*/ 1406 w 9887"/>
                <a:gd name="connsiteY29" fmla="*/ 1299 h 9827"/>
                <a:gd name="connsiteX30" fmla="*/ 1499 w 9887"/>
                <a:gd name="connsiteY30" fmla="*/ 805 h 9827"/>
                <a:gd name="connsiteX31" fmla="*/ 2217 w 9887"/>
                <a:gd name="connsiteY31" fmla="*/ 16 h 9827"/>
                <a:gd name="connsiteX32" fmla="*/ 3142 w 9887"/>
                <a:gd name="connsiteY32" fmla="*/ 674 h 9827"/>
                <a:gd name="connsiteX33" fmla="*/ 4855 w 9887"/>
                <a:gd name="connsiteY33" fmla="*/ 1299 h 9827"/>
                <a:gd name="connsiteX34" fmla="*/ 5017 w 9887"/>
                <a:gd name="connsiteY34" fmla="*/ 1167 h 9827"/>
                <a:gd name="connsiteX35" fmla="*/ 5156 w 9887"/>
                <a:gd name="connsiteY35" fmla="*/ 1595 h 9827"/>
                <a:gd name="connsiteX36" fmla="*/ 5365 w 9887"/>
                <a:gd name="connsiteY36" fmla="*/ 2450 h 9827"/>
                <a:gd name="connsiteX37" fmla="*/ 5480 w 9887"/>
                <a:gd name="connsiteY37" fmla="*/ 2022 h 9827"/>
                <a:gd name="connsiteX38" fmla="*/ 5318 w 9887"/>
                <a:gd name="connsiteY38" fmla="*/ 1299 h 9827"/>
                <a:gd name="connsiteX39" fmla="*/ 5504 w 9887"/>
                <a:gd name="connsiteY39" fmla="*/ 904 h 9827"/>
                <a:gd name="connsiteX40" fmla="*/ 6985 w 9887"/>
                <a:gd name="connsiteY40" fmla="*/ 1035 h 9827"/>
                <a:gd name="connsiteX41" fmla="*/ 7332 w 9887"/>
                <a:gd name="connsiteY41" fmla="*/ 1858 h 9827"/>
                <a:gd name="connsiteX42" fmla="*/ 7703 w 9887"/>
                <a:gd name="connsiteY42" fmla="*/ 2483 h 9827"/>
                <a:gd name="connsiteX43" fmla="*/ 8073 w 9887"/>
                <a:gd name="connsiteY43" fmla="*/ 3206 h 9827"/>
                <a:gd name="connsiteX44" fmla="*/ 8397 w 9887"/>
                <a:gd name="connsiteY44" fmla="*/ 3930 h 9827"/>
                <a:gd name="connsiteX45" fmla="*/ 8883 w 9887"/>
                <a:gd name="connsiteY45" fmla="*/ 4391 h 9827"/>
                <a:gd name="connsiteX46" fmla="*/ 9092 w 9887"/>
                <a:gd name="connsiteY46" fmla="*/ 4358 h 9827"/>
                <a:gd name="connsiteX47" fmla="*/ 9300 w 9887"/>
                <a:gd name="connsiteY47" fmla="*/ 4062 h 9827"/>
                <a:gd name="connsiteX48" fmla="*/ 9300 w 9887"/>
                <a:gd name="connsiteY48" fmla="*/ 5345 h 9827"/>
                <a:gd name="connsiteX49" fmla="*/ 9832 w 9887"/>
                <a:gd name="connsiteY49" fmla="*/ 7187 h 9827"/>
                <a:gd name="connsiteX50" fmla="*/ 9647 w 9887"/>
                <a:gd name="connsiteY50" fmla="*/ 7680 h 9827"/>
                <a:gd name="connsiteX51" fmla="*/ 9369 w 9887"/>
                <a:gd name="connsiteY51" fmla="*/ 8470 h 9827"/>
                <a:gd name="connsiteX52" fmla="*/ 8605 w 9887"/>
                <a:gd name="connsiteY52" fmla="*/ 9193 h 9827"/>
                <a:gd name="connsiteX53" fmla="*/ 7703 w 9887"/>
                <a:gd name="connsiteY53" fmla="*/ 9522 h 9827"/>
                <a:gd name="connsiteX54" fmla="*/ 7170 w 9887"/>
                <a:gd name="connsiteY54" fmla="*/ 9588 h 9827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1071 w 10000"/>
                <a:gd name="connsiteY21" fmla="*/ 5037 h 10000"/>
                <a:gd name="connsiteX22" fmla="*/ 907 w 10000"/>
                <a:gd name="connsiteY22" fmla="*/ 4502 h 10000"/>
                <a:gd name="connsiteX23" fmla="*/ 556 w 10000"/>
                <a:gd name="connsiteY23" fmla="*/ 3631 h 10000"/>
                <a:gd name="connsiteX24" fmla="*/ 229 w 10000"/>
                <a:gd name="connsiteY24" fmla="*/ 2794 h 10000"/>
                <a:gd name="connsiteX25" fmla="*/ 41 w 10000"/>
                <a:gd name="connsiteY25" fmla="*/ 2024 h 10000"/>
                <a:gd name="connsiteX26" fmla="*/ 298 w 10000"/>
                <a:gd name="connsiteY26" fmla="*/ 1990 h 10000"/>
                <a:gd name="connsiteX27" fmla="*/ 1142 w 10000"/>
                <a:gd name="connsiteY27" fmla="*/ 1790 h 10000"/>
                <a:gd name="connsiteX28" fmla="*/ 1422 w 10000"/>
                <a:gd name="connsiteY28" fmla="*/ 1322 h 10000"/>
                <a:gd name="connsiteX29" fmla="*/ 1516 w 10000"/>
                <a:gd name="connsiteY29" fmla="*/ 819 h 10000"/>
                <a:gd name="connsiteX30" fmla="*/ 2242 w 10000"/>
                <a:gd name="connsiteY30" fmla="*/ 16 h 10000"/>
                <a:gd name="connsiteX31" fmla="*/ 3178 w 10000"/>
                <a:gd name="connsiteY31" fmla="*/ 686 h 10000"/>
                <a:gd name="connsiteX32" fmla="*/ 4910 w 10000"/>
                <a:gd name="connsiteY32" fmla="*/ 1322 h 10000"/>
                <a:gd name="connsiteX33" fmla="*/ 5074 w 10000"/>
                <a:gd name="connsiteY33" fmla="*/ 1188 h 10000"/>
                <a:gd name="connsiteX34" fmla="*/ 5215 w 10000"/>
                <a:gd name="connsiteY34" fmla="*/ 1623 h 10000"/>
                <a:gd name="connsiteX35" fmla="*/ 5426 w 10000"/>
                <a:gd name="connsiteY35" fmla="*/ 2493 h 10000"/>
                <a:gd name="connsiteX36" fmla="*/ 5543 w 10000"/>
                <a:gd name="connsiteY36" fmla="*/ 2058 h 10000"/>
                <a:gd name="connsiteX37" fmla="*/ 5379 w 10000"/>
                <a:gd name="connsiteY37" fmla="*/ 1322 h 10000"/>
                <a:gd name="connsiteX38" fmla="*/ 5567 w 10000"/>
                <a:gd name="connsiteY38" fmla="*/ 920 h 10000"/>
                <a:gd name="connsiteX39" fmla="*/ 7065 w 10000"/>
                <a:gd name="connsiteY39" fmla="*/ 1053 h 10000"/>
                <a:gd name="connsiteX40" fmla="*/ 7416 w 10000"/>
                <a:gd name="connsiteY40" fmla="*/ 1891 h 10000"/>
                <a:gd name="connsiteX41" fmla="*/ 7791 w 10000"/>
                <a:gd name="connsiteY41" fmla="*/ 2527 h 10000"/>
                <a:gd name="connsiteX42" fmla="*/ 8165 w 10000"/>
                <a:gd name="connsiteY42" fmla="*/ 3262 h 10000"/>
                <a:gd name="connsiteX43" fmla="*/ 8493 w 10000"/>
                <a:gd name="connsiteY43" fmla="*/ 3999 h 10000"/>
                <a:gd name="connsiteX44" fmla="*/ 8985 w 10000"/>
                <a:gd name="connsiteY44" fmla="*/ 4468 h 10000"/>
                <a:gd name="connsiteX45" fmla="*/ 9196 w 10000"/>
                <a:gd name="connsiteY45" fmla="*/ 4435 h 10000"/>
                <a:gd name="connsiteX46" fmla="*/ 9406 w 10000"/>
                <a:gd name="connsiteY46" fmla="*/ 4134 h 10000"/>
                <a:gd name="connsiteX47" fmla="*/ 9406 w 10000"/>
                <a:gd name="connsiteY47" fmla="*/ 5439 h 10000"/>
                <a:gd name="connsiteX48" fmla="*/ 9944 w 10000"/>
                <a:gd name="connsiteY48" fmla="*/ 7314 h 10000"/>
                <a:gd name="connsiteX49" fmla="*/ 9757 w 10000"/>
                <a:gd name="connsiteY49" fmla="*/ 7815 h 10000"/>
                <a:gd name="connsiteX50" fmla="*/ 9476 w 10000"/>
                <a:gd name="connsiteY50" fmla="*/ 8619 h 10000"/>
                <a:gd name="connsiteX51" fmla="*/ 8703 w 10000"/>
                <a:gd name="connsiteY51" fmla="*/ 9355 h 10000"/>
                <a:gd name="connsiteX52" fmla="*/ 7791 w 10000"/>
                <a:gd name="connsiteY52" fmla="*/ 9690 h 10000"/>
                <a:gd name="connsiteX53" fmla="*/ 7252 w 10000"/>
                <a:gd name="connsiteY53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148 w 10000"/>
                <a:gd name="connsiteY20" fmla="*/ 5170 h 10000"/>
                <a:gd name="connsiteX21" fmla="*/ 907 w 10000"/>
                <a:gd name="connsiteY21" fmla="*/ 4502 h 10000"/>
                <a:gd name="connsiteX22" fmla="*/ 556 w 10000"/>
                <a:gd name="connsiteY22" fmla="*/ 3631 h 10000"/>
                <a:gd name="connsiteX23" fmla="*/ 229 w 10000"/>
                <a:gd name="connsiteY23" fmla="*/ 2794 h 10000"/>
                <a:gd name="connsiteX24" fmla="*/ 41 w 10000"/>
                <a:gd name="connsiteY24" fmla="*/ 2024 h 10000"/>
                <a:gd name="connsiteX25" fmla="*/ 298 w 10000"/>
                <a:gd name="connsiteY25" fmla="*/ 1990 h 10000"/>
                <a:gd name="connsiteX26" fmla="*/ 1142 w 10000"/>
                <a:gd name="connsiteY26" fmla="*/ 1790 h 10000"/>
                <a:gd name="connsiteX27" fmla="*/ 1422 w 10000"/>
                <a:gd name="connsiteY27" fmla="*/ 1322 h 10000"/>
                <a:gd name="connsiteX28" fmla="*/ 1516 w 10000"/>
                <a:gd name="connsiteY28" fmla="*/ 819 h 10000"/>
                <a:gd name="connsiteX29" fmla="*/ 2242 w 10000"/>
                <a:gd name="connsiteY29" fmla="*/ 16 h 10000"/>
                <a:gd name="connsiteX30" fmla="*/ 3178 w 10000"/>
                <a:gd name="connsiteY30" fmla="*/ 686 h 10000"/>
                <a:gd name="connsiteX31" fmla="*/ 4910 w 10000"/>
                <a:gd name="connsiteY31" fmla="*/ 1322 h 10000"/>
                <a:gd name="connsiteX32" fmla="*/ 5074 w 10000"/>
                <a:gd name="connsiteY32" fmla="*/ 1188 h 10000"/>
                <a:gd name="connsiteX33" fmla="*/ 5215 w 10000"/>
                <a:gd name="connsiteY33" fmla="*/ 1623 h 10000"/>
                <a:gd name="connsiteX34" fmla="*/ 5426 w 10000"/>
                <a:gd name="connsiteY34" fmla="*/ 2493 h 10000"/>
                <a:gd name="connsiteX35" fmla="*/ 5543 w 10000"/>
                <a:gd name="connsiteY35" fmla="*/ 2058 h 10000"/>
                <a:gd name="connsiteX36" fmla="*/ 5379 w 10000"/>
                <a:gd name="connsiteY36" fmla="*/ 1322 h 10000"/>
                <a:gd name="connsiteX37" fmla="*/ 5567 w 10000"/>
                <a:gd name="connsiteY37" fmla="*/ 920 h 10000"/>
                <a:gd name="connsiteX38" fmla="*/ 7065 w 10000"/>
                <a:gd name="connsiteY38" fmla="*/ 1053 h 10000"/>
                <a:gd name="connsiteX39" fmla="*/ 7416 w 10000"/>
                <a:gd name="connsiteY39" fmla="*/ 1891 h 10000"/>
                <a:gd name="connsiteX40" fmla="*/ 7791 w 10000"/>
                <a:gd name="connsiteY40" fmla="*/ 2527 h 10000"/>
                <a:gd name="connsiteX41" fmla="*/ 8165 w 10000"/>
                <a:gd name="connsiteY41" fmla="*/ 3262 h 10000"/>
                <a:gd name="connsiteX42" fmla="*/ 8493 w 10000"/>
                <a:gd name="connsiteY42" fmla="*/ 3999 h 10000"/>
                <a:gd name="connsiteX43" fmla="*/ 8985 w 10000"/>
                <a:gd name="connsiteY43" fmla="*/ 4468 h 10000"/>
                <a:gd name="connsiteX44" fmla="*/ 9196 w 10000"/>
                <a:gd name="connsiteY44" fmla="*/ 4435 h 10000"/>
                <a:gd name="connsiteX45" fmla="*/ 9406 w 10000"/>
                <a:gd name="connsiteY45" fmla="*/ 4134 h 10000"/>
                <a:gd name="connsiteX46" fmla="*/ 9406 w 10000"/>
                <a:gd name="connsiteY46" fmla="*/ 5439 h 10000"/>
                <a:gd name="connsiteX47" fmla="*/ 9944 w 10000"/>
                <a:gd name="connsiteY47" fmla="*/ 7314 h 10000"/>
                <a:gd name="connsiteX48" fmla="*/ 9757 w 10000"/>
                <a:gd name="connsiteY48" fmla="*/ 7815 h 10000"/>
                <a:gd name="connsiteX49" fmla="*/ 9476 w 10000"/>
                <a:gd name="connsiteY49" fmla="*/ 8619 h 10000"/>
                <a:gd name="connsiteX50" fmla="*/ 8703 w 10000"/>
                <a:gd name="connsiteY50" fmla="*/ 9355 h 10000"/>
                <a:gd name="connsiteX51" fmla="*/ 7791 w 10000"/>
                <a:gd name="connsiteY51" fmla="*/ 9690 h 10000"/>
                <a:gd name="connsiteX52" fmla="*/ 7252 w 10000"/>
                <a:gd name="connsiteY52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907 w 10000"/>
                <a:gd name="connsiteY20" fmla="*/ 4502 h 10000"/>
                <a:gd name="connsiteX21" fmla="*/ 556 w 10000"/>
                <a:gd name="connsiteY21" fmla="*/ 3631 h 10000"/>
                <a:gd name="connsiteX22" fmla="*/ 229 w 10000"/>
                <a:gd name="connsiteY22" fmla="*/ 2794 h 10000"/>
                <a:gd name="connsiteX23" fmla="*/ 41 w 10000"/>
                <a:gd name="connsiteY23" fmla="*/ 2024 h 10000"/>
                <a:gd name="connsiteX24" fmla="*/ 298 w 10000"/>
                <a:gd name="connsiteY24" fmla="*/ 1990 h 10000"/>
                <a:gd name="connsiteX25" fmla="*/ 1142 w 10000"/>
                <a:gd name="connsiteY25" fmla="*/ 1790 h 10000"/>
                <a:gd name="connsiteX26" fmla="*/ 1422 w 10000"/>
                <a:gd name="connsiteY26" fmla="*/ 1322 h 10000"/>
                <a:gd name="connsiteX27" fmla="*/ 1516 w 10000"/>
                <a:gd name="connsiteY27" fmla="*/ 819 h 10000"/>
                <a:gd name="connsiteX28" fmla="*/ 2242 w 10000"/>
                <a:gd name="connsiteY28" fmla="*/ 16 h 10000"/>
                <a:gd name="connsiteX29" fmla="*/ 3178 w 10000"/>
                <a:gd name="connsiteY29" fmla="*/ 686 h 10000"/>
                <a:gd name="connsiteX30" fmla="*/ 4910 w 10000"/>
                <a:gd name="connsiteY30" fmla="*/ 1322 h 10000"/>
                <a:gd name="connsiteX31" fmla="*/ 5074 w 10000"/>
                <a:gd name="connsiteY31" fmla="*/ 1188 h 10000"/>
                <a:gd name="connsiteX32" fmla="*/ 5215 w 10000"/>
                <a:gd name="connsiteY32" fmla="*/ 1623 h 10000"/>
                <a:gd name="connsiteX33" fmla="*/ 5426 w 10000"/>
                <a:gd name="connsiteY33" fmla="*/ 2493 h 10000"/>
                <a:gd name="connsiteX34" fmla="*/ 5543 w 10000"/>
                <a:gd name="connsiteY34" fmla="*/ 2058 h 10000"/>
                <a:gd name="connsiteX35" fmla="*/ 5379 w 10000"/>
                <a:gd name="connsiteY35" fmla="*/ 1322 h 10000"/>
                <a:gd name="connsiteX36" fmla="*/ 5567 w 10000"/>
                <a:gd name="connsiteY36" fmla="*/ 920 h 10000"/>
                <a:gd name="connsiteX37" fmla="*/ 7065 w 10000"/>
                <a:gd name="connsiteY37" fmla="*/ 1053 h 10000"/>
                <a:gd name="connsiteX38" fmla="*/ 7416 w 10000"/>
                <a:gd name="connsiteY38" fmla="*/ 1891 h 10000"/>
                <a:gd name="connsiteX39" fmla="*/ 7791 w 10000"/>
                <a:gd name="connsiteY39" fmla="*/ 2527 h 10000"/>
                <a:gd name="connsiteX40" fmla="*/ 8165 w 10000"/>
                <a:gd name="connsiteY40" fmla="*/ 3262 h 10000"/>
                <a:gd name="connsiteX41" fmla="*/ 8493 w 10000"/>
                <a:gd name="connsiteY41" fmla="*/ 3999 h 10000"/>
                <a:gd name="connsiteX42" fmla="*/ 8985 w 10000"/>
                <a:gd name="connsiteY42" fmla="*/ 4468 h 10000"/>
                <a:gd name="connsiteX43" fmla="*/ 9196 w 10000"/>
                <a:gd name="connsiteY43" fmla="*/ 4435 h 10000"/>
                <a:gd name="connsiteX44" fmla="*/ 9406 w 10000"/>
                <a:gd name="connsiteY44" fmla="*/ 4134 h 10000"/>
                <a:gd name="connsiteX45" fmla="*/ 9406 w 10000"/>
                <a:gd name="connsiteY45" fmla="*/ 5439 h 10000"/>
                <a:gd name="connsiteX46" fmla="*/ 9944 w 10000"/>
                <a:gd name="connsiteY46" fmla="*/ 7314 h 10000"/>
                <a:gd name="connsiteX47" fmla="*/ 9757 w 10000"/>
                <a:gd name="connsiteY47" fmla="*/ 7815 h 10000"/>
                <a:gd name="connsiteX48" fmla="*/ 9476 w 10000"/>
                <a:gd name="connsiteY48" fmla="*/ 8619 h 10000"/>
                <a:gd name="connsiteX49" fmla="*/ 8703 w 10000"/>
                <a:gd name="connsiteY49" fmla="*/ 9355 h 10000"/>
                <a:gd name="connsiteX50" fmla="*/ 7791 w 10000"/>
                <a:gd name="connsiteY50" fmla="*/ 9690 h 10000"/>
                <a:gd name="connsiteX51" fmla="*/ 7252 w 10000"/>
                <a:gd name="connsiteY51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556 w 10000"/>
                <a:gd name="connsiteY20" fmla="*/ 3631 h 10000"/>
                <a:gd name="connsiteX21" fmla="*/ 229 w 10000"/>
                <a:gd name="connsiteY21" fmla="*/ 2794 h 10000"/>
                <a:gd name="connsiteX22" fmla="*/ 41 w 10000"/>
                <a:gd name="connsiteY22" fmla="*/ 2024 h 10000"/>
                <a:gd name="connsiteX23" fmla="*/ 298 w 10000"/>
                <a:gd name="connsiteY23" fmla="*/ 1990 h 10000"/>
                <a:gd name="connsiteX24" fmla="*/ 1142 w 10000"/>
                <a:gd name="connsiteY24" fmla="*/ 1790 h 10000"/>
                <a:gd name="connsiteX25" fmla="*/ 1422 w 10000"/>
                <a:gd name="connsiteY25" fmla="*/ 1322 h 10000"/>
                <a:gd name="connsiteX26" fmla="*/ 1516 w 10000"/>
                <a:gd name="connsiteY26" fmla="*/ 819 h 10000"/>
                <a:gd name="connsiteX27" fmla="*/ 2242 w 10000"/>
                <a:gd name="connsiteY27" fmla="*/ 16 h 10000"/>
                <a:gd name="connsiteX28" fmla="*/ 3178 w 10000"/>
                <a:gd name="connsiteY28" fmla="*/ 686 h 10000"/>
                <a:gd name="connsiteX29" fmla="*/ 4910 w 10000"/>
                <a:gd name="connsiteY29" fmla="*/ 1322 h 10000"/>
                <a:gd name="connsiteX30" fmla="*/ 5074 w 10000"/>
                <a:gd name="connsiteY30" fmla="*/ 1188 h 10000"/>
                <a:gd name="connsiteX31" fmla="*/ 5215 w 10000"/>
                <a:gd name="connsiteY31" fmla="*/ 1623 h 10000"/>
                <a:gd name="connsiteX32" fmla="*/ 5426 w 10000"/>
                <a:gd name="connsiteY32" fmla="*/ 2493 h 10000"/>
                <a:gd name="connsiteX33" fmla="*/ 5543 w 10000"/>
                <a:gd name="connsiteY33" fmla="*/ 2058 h 10000"/>
                <a:gd name="connsiteX34" fmla="*/ 5379 w 10000"/>
                <a:gd name="connsiteY34" fmla="*/ 1322 h 10000"/>
                <a:gd name="connsiteX35" fmla="*/ 5567 w 10000"/>
                <a:gd name="connsiteY35" fmla="*/ 920 h 10000"/>
                <a:gd name="connsiteX36" fmla="*/ 7065 w 10000"/>
                <a:gd name="connsiteY36" fmla="*/ 1053 h 10000"/>
                <a:gd name="connsiteX37" fmla="*/ 7416 w 10000"/>
                <a:gd name="connsiteY37" fmla="*/ 1891 h 10000"/>
                <a:gd name="connsiteX38" fmla="*/ 7791 w 10000"/>
                <a:gd name="connsiteY38" fmla="*/ 2527 h 10000"/>
                <a:gd name="connsiteX39" fmla="*/ 8165 w 10000"/>
                <a:gd name="connsiteY39" fmla="*/ 3262 h 10000"/>
                <a:gd name="connsiteX40" fmla="*/ 8493 w 10000"/>
                <a:gd name="connsiteY40" fmla="*/ 3999 h 10000"/>
                <a:gd name="connsiteX41" fmla="*/ 8985 w 10000"/>
                <a:gd name="connsiteY41" fmla="*/ 4468 h 10000"/>
                <a:gd name="connsiteX42" fmla="*/ 9196 w 10000"/>
                <a:gd name="connsiteY42" fmla="*/ 4435 h 10000"/>
                <a:gd name="connsiteX43" fmla="*/ 9406 w 10000"/>
                <a:gd name="connsiteY43" fmla="*/ 4134 h 10000"/>
                <a:gd name="connsiteX44" fmla="*/ 9406 w 10000"/>
                <a:gd name="connsiteY44" fmla="*/ 5439 h 10000"/>
                <a:gd name="connsiteX45" fmla="*/ 9944 w 10000"/>
                <a:gd name="connsiteY45" fmla="*/ 7314 h 10000"/>
                <a:gd name="connsiteX46" fmla="*/ 9757 w 10000"/>
                <a:gd name="connsiteY46" fmla="*/ 7815 h 10000"/>
                <a:gd name="connsiteX47" fmla="*/ 9476 w 10000"/>
                <a:gd name="connsiteY47" fmla="*/ 8619 h 10000"/>
                <a:gd name="connsiteX48" fmla="*/ 8703 w 10000"/>
                <a:gd name="connsiteY48" fmla="*/ 9355 h 10000"/>
                <a:gd name="connsiteX49" fmla="*/ 7791 w 10000"/>
                <a:gd name="connsiteY49" fmla="*/ 9690 h 10000"/>
                <a:gd name="connsiteX50" fmla="*/ 7252 w 10000"/>
                <a:gd name="connsiteY50" fmla="*/ 9757 h 10000"/>
                <a:gd name="connsiteX0" fmla="*/ 7252 w 10000"/>
                <a:gd name="connsiteY0" fmla="*/ 9757 h 10000"/>
                <a:gd name="connsiteX1" fmla="*/ 6456 w 10000"/>
                <a:gd name="connsiteY1" fmla="*/ 8752 h 10000"/>
                <a:gd name="connsiteX2" fmla="*/ 5777 w 10000"/>
                <a:gd name="connsiteY2" fmla="*/ 9188 h 10000"/>
                <a:gd name="connsiteX3" fmla="*/ 5192 w 10000"/>
                <a:gd name="connsiteY3" fmla="*/ 9355 h 10000"/>
                <a:gd name="connsiteX4" fmla="*/ 4887 w 10000"/>
                <a:gd name="connsiteY4" fmla="*/ 7882 h 10000"/>
                <a:gd name="connsiteX5" fmla="*/ 5074 w 10000"/>
                <a:gd name="connsiteY5" fmla="*/ 7514 h 10000"/>
                <a:gd name="connsiteX6" fmla="*/ 5238 w 10000"/>
                <a:gd name="connsiteY6" fmla="*/ 7314 h 10000"/>
                <a:gd name="connsiteX7" fmla="*/ 5519 w 10000"/>
                <a:gd name="connsiteY7" fmla="*/ 7078 h 10000"/>
                <a:gd name="connsiteX8" fmla="*/ 5847 w 10000"/>
                <a:gd name="connsiteY8" fmla="*/ 6711 h 10000"/>
                <a:gd name="connsiteX9" fmla="*/ 5895 w 10000"/>
                <a:gd name="connsiteY9" fmla="*/ 6109 h 10000"/>
                <a:gd name="connsiteX10" fmla="*/ 5988 w 10000"/>
                <a:gd name="connsiteY10" fmla="*/ 5740 h 10000"/>
                <a:gd name="connsiteX11" fmla="*/ 5918 w 10000"/>
                <a:gd name="connsiteY11" fmla="*/ 5071 h 10000"/>
                <a:gd name="connsiteX12" fmla="*/ 5777 w 10000"/>
                <a:gd name="connsiteY12" fmla="*/ 4167 h 10000"/>
                <a:gd name="connsiteX13" fmla="*/ 5754 w 10000"/>
                <a:gd name="connsiteY13" fmla="*/ 3330 h 10000"/>
                <a:gd name="connsiteX14" fmla="*/ 5731 w 10000"/>
                <a:gd name="connsiteY14" fmla="*/ 2961 h 10000"/>
                <a:gd name="connsiteX15" fmla="*/ 5918 w 10000"/>
                <a:gd name="connsiteY15" fmla="*/ 2727 h 10000"/>
                <a:gd name="connsiteX16" fmla="*/ 5450 w 10000"/>
                <a:gd name="connsiteY16" fmla="*/ 2961 h 10000"/>
                <a:gd name="connsiteX17" fmla="*/ 5145 w 10000"/>
                <a:gd name="connsiteY17" fmla="*/ 3163 h 10000"/>
                <a:gd name="connsiteX18" fmla="*/ 2242 w 10000"/>
                <a:gd name="connsiteY18" fmla="*/ 2660 h 10000"/>
                <a:gd name="connsiteX19" fmla="*/ 1422 w 10000"/>
                <a:gd name="connsiteY19" fmla="*/ 3096 h 10000"/>
                <a:gd name="connsiteX20" fmla="*/ 229 w 10000"/>
                <a:gd name="connsiteY20" fmla="*/ 2794 h 10000"/>
                <a:gd name="connsiteX21" fmla="*/ 41 w 10000"/>
                <a:gd name="connsiteY21" fmla="*/ 2024 h 10000"/>
                <a:gd name="connsiteX22" fmla="*/ 298 w 10000"/>
                <a:gd name="connsiteY22" fmla="*/ 1990 h 10000"/>
                <a:gd name="connsiteX23" fmla="*/ 1142 w 10000"/>
                <a:gd name="connsiteY23" fmla="*/ 1790 h 10000"/>
                <a:gd name="connsiteX24" fmla="*/ 1422 w 10000"/>
                <a:gd name="connsiteY24" fmla="*/ 1322 h 10000"/>
                <a:gd name="connsiteX25" fmla="*/ 1516 w 10000"/>
                <a:gd name="connsiteY25" fmla="*/ 819 h 10000"/>
                <a:gd name="connsiteX26" fmla="*/ 2242 w 10000"/>
                <a:gd name="connsiteY26" fmla="*/ 16 h 10000"/>
                <a:gd name="connsiteX27" fmla="*/ 3178 w 10000"/>
                <a:gd name="connsiteY27" fmla="*/ 686 h 10000"/>
                <a:gd name="connsiteX28" fmla="*/ 4910 w 10000"/>
                <a:gd name="connsiteY28" fmla="*/ 1322 h 10000"/>
                <a:gd name="connsiteX29" fmla="*/ 5074 w 10000"/>
                <a:gd name="connsiteY29" fmla="*/ 1188 h 10000"/>
                <a:gd name="connsiteX30" fmla="*/ 5215 w 10000"/>
                <a:gd name="connsiteY30" fmla="*/ 1623 h 10000"/>
                <a:gd name="connsiteX31" fmla="*/ 5426 w 10000"/>
                <a:gd name="connsiteY31" fmla="*/ 2493 h 10000"/>
                <a:gd name="connsiteX32" fmla="*/ 5543 w 10000"/>
                <a:gd name="connsiteY32" fmla="*/ 2058 h 10000"/>
                <a:gd name="connsiteX33" fmla="*/ 5379 w 10000"/>
                <a:gd name="connsiteY33" fmla="*/ 1322 h 10000"/>
                <a:gd name="connsiteX34" fmla="*/ 5567 w 10000"/>
                <a:gd name="connsiteY34" fmla="*/ 920 h 10000"/>
                <a:gd name="connsiteX35" fmla="*/ 7065 w 10000"/>
                <a:gd name="connsiteY35" fmla="*/ 1053 h 10000"/>
                <a:gd name="connsiteX36" fmla="*/ 7416 w 10000"/>
                <a:gd name="connsiteY36" fmla="*/ 1891 h 10000"/>
                <a:gd name="connsiteX37" fmla="*/ 7791 w 10000"/>
                <a:gd name="connsiteY37" fmla="*/ 2527 h 10000"/>
                <a:gd name="connsiteX38" fmla="*/ 8165 w 10000"/>
                <a:gd name="connsiteY38" fmla="*/ 3262 h 10000"/>
                <a:gd name="connsiteX39" fmla="*/ 8493 w 10000"/>
                <a:gd name="connsiteY39" fmla="*/ 3999 h 10000"/>
                <a:gd name="connsiteX40" fmla="*/ 8985 w 10000"/>
                <a:gd name="connsiteY40" fmla="*/ 4468 h 10000"/>
                <a:gd name="connsiteX41" fmla="*/ 9196 w 10000"/>
                <a:gd name="connsiteY41" fmla="*/ 4435 h 10000"/>
                <a:gd name="connsiteX42" fmla="*/ 9406 w 10000"/>
                <a:gd name="connsiteY42" fmla="*/ 4134 h 10000"/>
                <a:gd name="connsiteX43" fmla="*/ 9406 w 10000"/>
                <a:gd name="connsiteY43" fmla="*/ 5439 h 10000"/>
                <a:gd name="connsiteX44" fmla="*/ 9944 w 10000"/>
                <a:gd name="connsiteY44" fmla="*/ 7314 h 10000"/>
                <a:gd name="connsiteX45" fmla="*/ 9757 w 10000"/>
                <a:gd name="connsiteY45" fmla="*/ 7815 h 10000"/>
                <a:gd name="connsiteX46" fmla="*/ 9476 w 10000"/>
                <a:gd name="connsiteY46" fmla="*/ 8619 h 10000"/>
                <a:gd name="connsiteX47" fmla="*/ 8703 w 10000"/>
                <a:gd name="connsiteY47" fmla="*/ 9355 h 10000"/>
                <a:gd name="connsiteX48" fmla="*/ 7791 w 10000"/>
                <a:gd name="connsiteY48" fmla="*/ 9690 h 10000"/>
                <a:gd name="connsiteX49" fmla="*/ 7252 w 10000"/>
                <a:gd name="connsiteY49" fmla="*/ 9757 h 10000"/>
                <a:gd name="connsiteX0" fmla="*/ 7211 w 9959"/>
                <a:gd name="connsiteY0" fmla="*/ 9757 h 10000"/>
                <a:gd name="connsiteX1" fmla="*/ 6415 w 9959"/>
                <a:gd name="connsiteY1" fmla="*/ 8752 h 10000"/>
                <a:gd name="connsiteX2" fmla="*/ 5736 w 9959"/>
                <a:gd name="connsiteY2" fmla="*/ 9188 h 10000"/>
                <a:gd name="connsiteX3" fmla="*/ 5151 w 9959"/>
                <a:gd name="connsiteY3" fmla="*/ 9355 h 10000"/>
                <a:gd name="connsiteX4" fmla="*/ 4846 w 9959"/>
                <a:gd name="connsiteY4" fmla="*/ 7882 h 10000"/>
                <a:gd name="connsiteX5" fmla="*/ 5033 w 9959"/>
                <a:gd name="connsiteY5" fmla="*/ 7514 h 10000"/>
                <a:gd name="connsiteX6" fmla="*/ 5197 w 9959"/>
                <a:gd name="connsiteY6" fmla="*/ 7314 h 10000"/>
                <a:gd name="connsiteX7" fmla="*/ 5478 w 9959"/>
                <a:gd name="connsiteY7" fmla="*/ 7078 h 10000"/>
                <a:gd name="connsiteX8" fmla="*/ 5806 w 9959"/>
                <a:gd name="connsiteY8" fmla="*/ 6711 h 10000"/>
                <a:gd name="connsiteX9" fmla="*/ 5854 w 9959"/>
                <a:gd name="connsiteY9" fmla="*/ 6109 h 10000"/>
                <a:gd name="connsiteX10" fmla="*/ 5947 w 9959"/>
                <a:gd name="connsiteY10" fmla="*/ 5740 h 10000"/>
                <a:gd name="connsiteX11" fmla="*/ 5877 w 9959"/>
                <a:gd name="connsiteY11" fmla="*/ 5071 h 10000"/>
                <a:gd name="connsiteX12" fmla="*/ 5736 w 9959"/>
                <a:gd name="connsiteY12" fmla="*/ 4167 h 10000"/>
                <a:gd name="connsiteX13" fmla="*/ 5713 w 9959"/>
                <a:gd name="connsiteY13" fmla="*/ 3330 h 10000"/>
                <a:gd name="connsiteX14" fmla="*/ 5690 w 9959"/>
                <a:gd name="connsiteY14" fmla="*/ 2961 h 10000"/>
                <a:gd name="connsiteX15" fmla="*/ 5877 w 9959"/>
                <a:gd name="connsiteY15" fmla="*/ 2727 h 10000"/>
                <a:gd name="connsiteX16" fmla="*/ 5409 w 9959"/>
                <a:gd name="connsiteY16" fmla="*/ 2961 h 10000"/>
                <a:gd name="connsiteX17" fmla="*/ 5104 w 9959"/>
                <a:gd name="connsiteY17" fmla="*/ 3163 h 10000"/>
                <a:gd name="connsiteX18" fmla="*/ 2201 w 9959"/>
                <a:gd name="connsiteY18" fmla="*/ 2660 h 10000"/>
                <a:gd name="connsiteX19" fmla="*/ 1381 w 9959"/>
                <a:gd name="connsiteY19" fmla="*/ 3096 h 10000"/>
                <a:gd name="connsiteX20" fmla="*/ 0 w 9959"/>
                <a:gd name="connsiteY20" fmla="*/ 2024 h 10000"/>
                <a:gd name="connsiteX21" fmla="*/ 257 w 9959"/>
                <a:gd name="connsiteY21" fmla="*/ 1990 h 10000"/>
                <a:gd name="connsiteX22" fmla="*/ 1101 w 9959"/>
                <a:gd name="connsiteY22" fmla="*/ 1790 h 10000"/>
                <a:gd name="connsiteX23" fmla="*/ 1381 w 9959"/>
                <a:gd name="connsiteY23" fmla="*/ 1322 h 10000"/>
                <a:gd name="connsiteX24" fmla="*/ 1475 w 9959"/>
                <a:gd name="connsiteY24" fmla="*/ 819 h 10000"/>
                <a:gd name="connsiteX25" fmla="*/ 2201 w 9959"/>
                <a:gd name="connsiteY25" fmla="*/ 16 h 10000"/>
                <a:gd name="connsiteX26" fmla="*/ 3137 w 9959"/>
                <a:gd name="connsiteY26" fmla="*/ 686 h 10000"/>
                <a:gd name="connsiteX27" fmla="*/ 4869 w 9959"/>
                <a:gd name="connsiteY27" fmla="*/ 1322 h 10000"/>
                <a:gd name="connsiteX28" fmla="*/ 5033 w 9959"/>
                <a:gd name="connsiteY28" fmla="*/ 1188 h 10000"/>
                <a:gd name="connsiteX29" fmla="*/ 5174 w 9959"/>
                <a:gd name="connsiteY29" fmla="*/ 1623 h 10000"/>
                <a:gd name="connsiteX30" fmla="*/ 5385 w 9959"/>
                <a:gd name="connsiteY30" fmla="*/ 2493 h 10000"/>
                <a:gd name="connsiteX31" fmla="*/ 5502 w 9959"/>
                <a:gd name="connsiteY31" fmla="*/ 2058 h 10000"/>
                <a:gd name="connsiteX32" fmla="*/ 5338 w 9959"/>
                <a:gd name="connsiteY32" fmla="*/ 1322 h 10000"/>
                <a:gd name="connsiteX33" fmla="*/ 5526 w 9959"/>
                <a:gd name="connsiteY33" fmla="*/ 920 h 10000"/>
                <a:gd name="connsiteX34" fmla="*/ 7024 w 9959"/>
                <a:gd name="connsiteY34" fmla="*/ 1053 h 10000"/>
                <a:gd name="connsiteX35" fmla="*/ 7375 w 9959"/>
                <a:gd name="connsiteY35" fmla="*/ 1891 h 10000"/>
                <a:gd name="connsiteX36" fmla="*/ 7750 w 9959"/>
                <a:gd name="connsiteY36" fmla="*/ 2527 h 10000"/>
                <a:gd name="connsiteX37" fmla="*/ 8124 w 9959"/>
                <a:gd name="connsiteY37" fmla="*/ 3262 h 10000"/>
                <a:gd name="connsiteX38" fmla="*/ 8452 w 9959"/>
                <a:gd name="connsiteY38" fmla="*/ 3999 h 10000"/>
                <a:gd name="connsiteX39" fmla="*/ 8944 w 9959"/>
                <a:gd name="connsiteY39" fmla="*/ 4468 h 10000"/>
                <a:gd name="connsiteX40" fmla="*/ 9155 w 9959"/>
                <a:gd name="connsiteY40" fmla="*/ 4435 h 10000"/>
                <a:gd name="connsiteX41" fmla="*/ 9365 w 9959"/>
                <a:gd name="connsiteY41" fmla="*/ 4134 h 10000"/>
                <a:gd name="connsiteX42" fmla="*/ 9365 w 9959"/>
                <a:gd name="connsiteY42" fmla="*/ 5439 h 10000"/>
                <a:gd name="connsiteX43" fmla="*/ 9903 w 9959"/>
                <a:gd name="connsiteY43" fmla="*/ 7314 h 10000"/>
                <a:gd name="connsiteX44" fmla="*/ 9716 w 9959"/>
                <a:gd name="connsiteY44" fmla="*/ 7815 h 10000"/>
                <a:gd name="connsiteX45" fmla="*/ 9435 w 9959"/>
                <a:gd name="connsiteY45" fmla="*/ 8619 h 10000"/>
                <a:gd name="connsiteX46" fmla="*/ 8662 w 9959"/>
                <a:gd name="connsiteY46" fmla="*/ 9355 h 10000"/>
                <a:gd name="connsiteX47" fmla="*/ 7750 w 9959"/>
                <a:gd name="connsiteY47" fmla="*/ 9690 h 10000"/>
                <a:gd name="connsiteX48" fmla="*/ 7211 w 9959"/>
                <a:gd name="connsiteY48" fmla="*/ 9757 h 10000"/>
                <a:gd name="connsiteX0" fmla="*/ 7241 w 10000"/>
                <a:gd name="connsiteY0" fmla="*/ 9757 h 10000"/>
                <a:gd name="connsiteX1" fmla="*/ 6441 w 10000"/>
                <a:gd name="connsiteY1" fmla="*/ 8752 h 10000"/>
                <a:gd name="connsiteX2" fmla="*/ 5760 w 10000"/>
                <a:gd name="connsiteY2" fmla="*/ 9188 h 10000"/>
                <a:gd name="connsiteX3" fmla="*/ 5172 w 10000"/>
                <a:gd name="connsiteY3" fmla="*/ 9355 h 10000"/>
                <a:gd name="connsiteX4" fmla="*/ 4866 w 10000"/>
                <a:gd name="connsiteY4" fmla="*/ 7882 h 10000"/>
                <a:gd name="connsiteX5" fmla="*/ 5054 w 10000"/>
                <a:gd name="connsiteY5" fmla="*/ 7514 h 10000"/>
                <a:gd name="connsiteX6" fmla="*/ 5218 w 10000"/>
                <a:gd name="connsiteY6" fmla="*/ 7314 h 10000"/>
                <a:gd name="connsiteX7" fmla="*/ 5501 w 10000"/>
                <a:gd name="connsiteY7" fmla="*/ 7078 h 10000"/>
                <a:gd name="connsiteX8" fmla="*/ 5830 w 10000"/>
                <a:gd name="connsiteY8" fmla="*/ 6711 h 10000"/>
                <a:gd name="connsiteX9" fmla="*/ 5878 w 10000"/>
                <a:gd name="connsiteY9" fmla="*/ 6109 h 10000"/>
                <a:gd name="connsiteX10" fmla="*/ 5971 w 10000"/>
                <a:gd name="connsiteY10" fmla="*/ 5740 h 10000"/>
                <a:gd name="connsiteX11" fmla="*/ 5901 w 10000"/>
                <a:gd name="connsiteY11" fmla="*/ 5071 h 10000"/>
                <a:gd name="connsiteX12" fmla="*/ 5760 w 10000"/>
                <a:gd name="connsiteY12" fmla="*/ 4167 h 10000"/>
                <a:gd name="connsiteX13" fmla="*/ 5737 w 10000"/>
                <a:gd name="connsiteY13" fmla="*/ 3330 h 10000"/>
                <a:gd name="connsiteX14" fmla="*/ 5713 w 10000"/>
                <a:gd name="connsiteY14" fmla="*/ 2961 h 10000"/>
                <a:gd name="connsiteX15" fmla="*/ 5901 w 10000"/>
                <a:gd name="connsiteY15" fmla="*/ 2727 h 10000"/>
                <a:gd name="connsiteX16" fmla="*/ 5431 w 10000"/>
                <a:gd name="connsiteY16" fmla="*/ 2961 h 10000"/>
                <a:gd name="connsiteX17" fmla="*/ 5125 w 10000"/>
                <a:gd name="connsiteY17" fmla="*/ 3163 h 10000"/>
                <a:gd name="connsiteX18" fmla="*/ 2210 w 10000"/>
                <a:gd name="connsiteY18" fmla="*/ 2660 h 10000"/>
                <a:gd name="connsiteX19" fmla="*/ 0 w 10000"/>
                <a:gd name="connsiteY19" fmla="*/ 2024 h 10000"/>
                <a:gd name="connsiteX20" fmla="*/ 258 w 10000"/>
                <a:gd name="connsiteY20" fmla="*/ 1990 h 10000"/>
                <a:gd name="connsiteX21" fmla="*/ 1106 w 10000"/>
                <a:gd name="connsiteY21" fmla="*/ 1790 h 10000"/>
                <a:gd name="connsiteX22" fmla="*/ 1387 w 10000"/>
                <a:gd name="connsiteY22" fmla="*/ 1322 h 10000"/>
                <a:gd name="connsiteX23" fmla="*/ 1481 w 10000"/>
                <a:gd name="connsiteY23" fmla="*/ 819 h 10000"/>
                <a:gd name="connsiteX24" fmla="*/ 2210 w 10000"/>
                <a:gd name="connsiteY24" fmla="*/ 16 h 10000"/>
                <a:gd name="connsiteX25" fmla="*/ 3150 w 10000"/>
                <a:gd name="connsiteY25" fmla="*/ 686 h 10000"/>
                <a:gd name="connsiteX26" fmla="*/ 4889 w 10000"/>
                <a:gd name="connsiteY26" fmla="*/ 1322 h 10000"/>
                <a:gd name="connsiteX27" fmla="*/ 5054 w 10000"/>
                <a:gd name="connsiteY27" fmla="*/ 1188 h 10000"/>
                <a:gd name="connsiteX28" fmla="*/ 5195 w 10000"/>
                <a:gd name="connsiteY28" fmla="*/ 1623 h 10000"/>
                <a:gd name="connsiteX29" fmla="*/ 5407 w 10000"/>
                <a:gd name="connsiteY29" fmla="*/ 2493 h 10000"/>
                <a:gd name="connsiteX30" fmla="*/ 5525 w 10000"/>
                <a:gd name="connsiteY30" fmla="*/ 2058 h 10000"/>
                <a:gd name="connsiteX31" fmla="*/ 5360 w 10000"/>
                <a:gd name="connsiteY31" fmla="*/ 1322 h 10000"/>
                <a:gd name="connsiteX32" fmla="*/ 5549 w 10000"/>
                <a:gd name="connsiteY32" fmla="*/ 920 h 10000"/>
                <a:gd name="connsiteX33" fmla="*/ 7053 w 10000"/>
                <a:gd name="connsiteY33" fmla="*/ 1053 h 10000"/>
                <a:gd name="connsiteX34" fmla="*/ 7405 w 10000"/>
                <a:gd name="connsiteY34" fmla="*/ 1891 h 10000"/>
                <a:gd name="connsiteX35" fmla="*/ 7782 w 10000"/>
                <a:gd name="connsiteY35" fmla="*/ 2527 h 10000"/>
                <a:gd name="connsiteX36" fmla="*/ 8157 w 10000"/>
                <a:gd name="connsiteY36" fmla="*/ 3262 h 10000"/>
                <a:gd name="connsiteX37" fmla="*/ 8487 w 10000"/>
                <a:gd name="connsiteY37" fmla="*/ 3999 h 10000"/>
                <a:gd name="connsiteX38" fmla="*/ 8981 w 10000"/>
                <a:gd name="connsiteY38" fmla="*/ 4468 h 10000"/>
                <a:gd name="connsiteX39" fmla="*/ 9193 w 10000"/>
                <a:gd name="connsiteY39" fmla="*/ 4435 h 10000"/>
                <a:gd name="connsiteX40" fmla="*/ 9404 w 10000"/>
                <a:gd name="connsiteY40" fmla="*/ 4134 h 10000"/>
                <a:gd name="connsiteX41" fmla="*/ 9404 w 10000"/>
                <a:gd name="connsiteY41" fmla="*/ 5439 h 10000"/>
                <a:gd name="connsiteX42" fmla="*/ 9944 w 10000"/>
                <a:gd name="connsiteY42" fmla="*/ 7314 h 10000"/>
                <a:gd name="connsiteX43" fmla="*/ 9756 w 10000"/>
                <a:gd name="connsiteY43" fmla="*/ 7815 h 10000"/>
                <a:gd name="connsiteX44" fmla="*/ 9474 w 10000"/>
                <a:gd name="connsiteY44" fmla="*/ 8619 h 10000"/>
                <a:gd name="connsiteX45" fmla="*/ 8698 w 10000"/>
                <a:gd name="connsiteY45" fmla="*/ 9355 h 10000"/>
                <a:gd name="connsiteX46" fmla="*/ 7782 w 10000"/>
                <a:gd name="connsiteY46" fmla="*/ 9690 h 10000"/>
                <a:gd name="connsiteX47" fmla="*/ 7241 w 10000"/>
                <a:gd name="connsiteY47" fmla="*/ 9757 h 10000"/>
                <a:gd name="connsiteX0" fmla="*/ 6983 w 9742"/>
                <a:gd name="connsiteY0" fmla="*/ 9757 h 10000"/>
                <a:gd name="connsiteX1" fmla="*/ 6183 w 9742"/>
                <a:gd name="connsiteY1" fmla="*/ 8752 h 10000"/>
                <a:gd name="connsiteX2" fmla="*/ 5502 w 9742"/>
                <a:gd name="connsiteY2" fmla="*/ 9188 h 10000"/>
                <a:gd name="connsiteX3" fmla="*/ 4914 w 9742"/>
                <a:gd name="connsiteY3" fmla="*/ 9355 h 10000"/>
                <a:gd name="connsiteX4" fmla="*/ 4608 w 9742"/>
                <a:gd name="connsiteY4" fmla="*/ 7882 h 10000"/>
                <a:gd name="connsiteX5" fmla="*/ 4796 w 9742"/>
                <a:gd name="connsiteY5" fmla="*/ 7514 h 10000"/>
                <a:gd name="connsiteX6" fmla="*/ 4960 w 9742"/>
                <a:gd name="connsiteY6" fmla="*/ 7314 h 10000"/>
                <a:gd name="connsiteX7" fmla="*/ 5243 w 9742"/>
                <a:gd name="connsiteY7" fmla="*/ 7078 h 10000"/>
                <a:gd name="connsiteX8" fmla="*/ 5572 w 9742"/>
                <a:gd name="connsiteY8" fmla="*/ 6711 h 10000"/>
                <a:gd name="connsiteX9" fmla="*/ 5620 w 9742"/>
                <a:gd name="connsiteY9" fmla="*/ 6109 h 10000"/>
                <a:gd name="connsiteX10" fmla="*/ 5713 w 9742"/>
                <a:gd name="connsiteY10" fmla="*/ 5740 h 10000"/>
                <a:gd name="connsiteX11" fmla="*/ 5643 w 9742"/>
                <a:gd name="connsiteY11" fmla="*/ 5071 h 10000"/>
                <a:gd name="connsiteX12" fmla="*/ 5502 w 9742"/>
                <a:gd name="connsiteY12" fmla="*/ 4167 h 10000"/>
                <a:gd name="connsiteX13" fmla="*/ 5479 w 9742"/>
                <a:gd name="connsiteY13" fmla="*/ 3330 h 10000"/>
                <a:gd name="connsiteX14" fmla="*/ 5455 w 9742"/>
                <a:gd name="connsiteY14" fmla="*/ 2961 h 10000"/>
                <a:gd name="connsiteX15" fmla="*/ 5643 w 9742"/>
                <a:gd name="connsiteY15" fmla="*/ 2727 h 10000"/>
                <a:gd name="connsiteX16" fmla="*/ 5173 w 9742"/>
                <a:gd name="connsiteY16" fmla="*/ 2961 h 10000"/>
                <a:gd name="connsiteX17" fmla="*/ 4867 w 9742"/>
                <a:gd name="connsiteY17" fmla="*/ 3163 h 10000"/>
                <a:gd name="connsiteX18" fmla="*/ 1952 w 9742"/>
                <a:gd name="connsiteY18" fmla="*/ 2660 h 10000"/>
                <a:gd name="connsiteX19" fmla="*/ 0 w 9742"/>
                <a:gd name="connsiteY19" fmla="*/ 1990 h 10000"/>
                <a:gd name="connsiteX20" fmla="*/ 848 w 9742"/>
                <a:gd name="connsiteY20" fmla="*/ 1790 h 10000"/>
                <a:gd name="connsiteX21" fmla="*/ 1129 w 9742"/>
                <a:gd name="connsiteY21" fmla="*/ 1322 h 10000"/>
                <a:gd name="connsiteX22" fmla="*/ 1223 w 9742"/>
                <a:gd name="connsiteY22" fmla="*/ 819 h 10000"/>
                <a:gd name="connsiteX23" fmla="*/ 1952 w 9742"/>
                <a:gd name="connsiteY23" fmla="*/ 16 h 10000"/>
                <a:gd name="connsiteX24" fmla="*/ 2892 w 9742"/>
                <a:gd name="connsiteY24" fmla="*/ 686 h 10000"/>
                <a:gd name="connsiteX25" fmla="*/ 4631 w 9742"/>
                <a:gd name="connsiteY25" fmla="*/ 1322 h 10000"/>
                <a:gd name="connsiteX26" fmla="*/ 4796 w 9742"/>
                <a:gd name="connsiteY26" fmla="*/ 1188 h 10000"/>
                <a:gd name="connsiteX27" fmla="*/ 4937 w 9742"/>
                <a:gd name="connsiteY27" fmla="*/ 1623 h 10000"/>
                <a:gd name="connsiteX28" fmla="*/ 5149 w 9742"/>
                <a:gd name="connsiteY28" fmla="*/ 2493 h 10000"/>
                <a:gd name="connsiteX29" fmla="*/ 5267 w 9742"/>
                <a:gd name="connsiteY29" fmla="*/ 2058 h 10000"/>
                <a:gd name="connsiteX30" fmla="*/ 5102 w 9742"/>
                <a:gd name="connsiteY30" fmla="*/ 1322 h 10000"/>
                <a:gd name="connsiteX31" fmla="*/ 5291 w 9742"/>
                <a:gd name="connsiteY31" fmla="*/ 920 h 10000"/>
                <a:gd name="connsiteX32" fmla="*/ 6795 w 9742"/>
                <a:gd name="connsiteY32" fmla="*/ 1053 h 10000"/>
                <a:gd name="connsiteX33" fmla="*/ 7147 w 9742"/>
                <a:gd name="connsiteY33" fmla="*/ 1891 h 10000"/>
                <a:gd name="connsiteX34" fmla="*/ 7524 w 9742"/>
                <a:gd name="connsiteY34" fmla="*/ 2527 h 10000"/>
                <a:gd name="connsiteX35" fmla="*/ 7899 w 9742"/>
                <a:gd name="connsiteY35" fmla="*/ 3262 h 10000"/>
                <a:gd name="connsiteX36" fmla="*/ 8229 w 9742"/>
                <a:gd name="connsiteY36" fmla="*/ 3999 h 10000"/>
                <a:gd name="connsiteX37" fmla="*/ 8723 w 9742"/>
                <a:gd name="connsiteY37" fmla="*/ 4468 h 10000"/>
                <a:gd name="connsiteX38" fmla="*/ 8935 w 9742"/>
                <a:gd name="connsiteY38" fmla="*/ 4435 h 10000"/>
                <a:gd name="connsiteX39" fmla="*/ 9146 w 9742"/>
                <a:gd name="connsiteY39" fmla="*/ 4134 h 10000"/>
                <a:gd name="connsiteX40" fmla="*/ 9146 w 9742"/>
                <a:gd name="connsiteY40" fmla="*/ 5439 h 10000"/>
                <a:gd name="connsiteX41" fmla="*/ 9686 w 9742"/>
                <a:gd name="connsiteY41" fmla="*/ 7314 h 10000"/>
                <a:gd name="connsiteX42" fmla="*/ 9498 w 9742"/>
                <a:gd name="connsiteY42" fmla="*/ 7815 h 10000"/>
                <a:gd name="connsiteX43" fmla="*/ 9216 w 9742"/>
                <a:gd name="connsiteY43" fmla="*/ 8619 h 10000"/>
                <a:gd name="connsiteX44" fmla="*/ 8440 w 9742"/>
                <a:gd name="connsiteY44" fmla="*/ 9355 h 10000"/>
                <a:gd name="connsiteX45" fmla="*/ 7524 w 9742"/>
                <a:gd name="connsiteY45" fmla="*/ 9690 h 10000"/>
                <a:gd name="connsiteX46" fmla="*/ 6983 w 9742"/>
                <a:gd name="connsiteY46" fmla="*/ 9757 h 10000"/>
                <a:gd name="connsiteX0" fmla="*/ 6333 w 9165"/>
                <a:gd name="connsiteY0" fmla="*/ 9757 h 10000"/>
                <a:gd name="connsiteX1" fmla="*/ 5512 w 9165"/>
                <a:gd name="connsiteY1" fmla="*/ 8752 h 10000"/>
                <a:gd name="connsiteX2" fmla="*/ 4813 w 9165"/>
                <a:gd name="connsiteY2" fmla="*/ 9188 h 10000"/>
                <a:gd name="connsiteX3" fmla="*/ 4209 w 9165"/>
                <a:gd name="connsiteY3" fmla="*/ 9355 h 10000"/>
                <a:gd name="connsiteX4" fmla="*/ 3895 w 9165"/>
                <a:gd name="connsiteY4" fmla="*/ 7882 h 10000"/>
                <a:gd name="connsiteX5" fmla="*/ 4088 w 9165"/>
                <a:gd name="connsiteY5" fmla="*/ 7514 h 10000"/>
                <a:gd name="connsiteX6" fmla="*/ 4256 w 9165"/>
                <a:gd name="connsiteY6" fmla="*/ 7314 h 10000"/>
                <a:gd name="connsiteX7" fmla="*/ 4547 w 9165"/>
                <a:gd name="connsiteY7" fmla="*/ 7078 h 10000"/>
                <a:gd name="connsiteX8" fmla="*/ 4885 w 9165"/>
                <a:gd name="connsiteY8" fmla="*/ 6711 h 10000"/>
                <a:gd name="connsiteX9" fmla="*/ 4934 w 9165"/>
                <a:gd name="connsiteY9" fmla="*/ 6109 h 10000"/>
                <a:gd name="connsiteX10" fmla="*/ 5029 w 9165"/>
                <a:gd name="connsiteY10" fmla="*/ 5740 h 10000"/>
                <a:gd name="connsiteX11" fmla="*/ 4957 w 9165"/>
                <a:gd name="connsiteY11" fmla="*/ 5071 h 10000"/>
                <a:gd name="connsiteX12" fmla="*/ 4813 w 9165"/>
                <a:gd name="connsiteY12" fmla="*/ 4167 h 10000"/>
                <a:gd name="connsiteX13" fmla="*/ 4789 w 9165"/>
                <a:gd name="connsiteY13" fmla="*/ 3330 h 10000"/>
                <a:gd name="connsiteX14" fmla="*/ 4764 w 9165"/>
                <a:gd name="connsiteY14" fmla="*/ 2961 h 10000"/>
                <a:gd name="connsiteX15" fmla="*/ 4957 w 9165"/>
                <a:gd name="connsiteY15" fmla="*/ 2727 h 10000"/>
                <a:gd name="connsiteX16" fmla="*/ 4475 w 9165"/>
                <a:gd name="connsiteY16" fmla="*/ 2961 h 10000"/>
                <a:gd name="connsiteX17" fmla="*/ 4161 w 9165"/>
                <a:gd name="connsiteY17" fmla="*/ 3163 h 10000"/>
                <a:gd name="connsiteX18" fmla="*/ 1169 w 9165"/>
                <a:gd name="connsiteY18" fmla="*/ 2660 h 10000"/>
                <a:gd name="connsiteX19" fmla="*/ 35 w 9165"/>
                <a:gd name="connsiteY19" fmla="*/ 1790 h 10000"/>
                <a:gd name="connsiteX20" fmla="*/ 324 w 9165"/>
                <a:gd name="connsiteY20" fmla="*/ 1322 h 10000"/>
                <a:gd name="connsiteX21" fmla="*/ 420 w 9165"/>
                <a:gd name="connsiteY21" fmla="*/ 819 h 10000"/>
                <a:gd name="connsiteX22" fmla="*/ 1169 w 9165"/>
                <a:gd name="connsiteY22" fmla="*/ 16 h 10000"/>
                <a:gd name="connsiteX23" fmla="*/ 2134 w 9165"/>
                <a:gd name="connsiteY23" fmla="*/ 686 h 10000"/>
                <a:gd name="connsiteX24" fmla="*/ 3919 w 9165"/>
                <a:gd name="connsiteY24" fmla="*/ 1322 h 10000"/>
                <a:gd name="connsiteX25" fmla="*/ 4088 w 9165"/>
                <a:gd name="connsiteY25" fmla="*/ 1188 h 10000"/>
                <a:gd name="connsiteX26" fmla="*/ 4233 w 9165"/>
                <a:gd name="connsiteY26" fmla="*/ 1623 h 10000"/>
                <a:gd name="connsiteX27" fmla="*/ 4450 w 9165"/>
                <a:gd name="connsiteY27" fmla="*/ 2493 h 10000"/>
                <a:gd name="connsiteX28" fmla="*/ 4571 w 9165"/>
                <a:gd name="connsiteY28" fmla="*/ 2058 h 10000"/>
                <a:gd name="connsiteX29" fmla="*/ 4402 w 9165"/>
                <a:gd name="connsiteY29" fmla="*/ 1322 h 10000"/>
                <a:gd name="connsiteX30" fmla="*/ 4596 w 9165"/>
                <a:gd name="connsiteY30" fmla="*/ 920 h 10000"/>
                <a:gd name="connsiteX31" fmla="*/ 6140 w 9165"/>
                <a:gd name="connsiteY31" fmla="*/ 1053 h 10000"/>
                <a:gd name="connsiteX32" fmla="*/ 6501 w 9165"/>
                <a:gd name="connsiteY32" fmla="*/ 1891 h 10000"/>
                <a:gd name="connsiteX33" fmla="*/ 6888 w 9165"/>
                <a:gd name="connsiteY33" fmla="*/ 2527 h 10000"/>
                <a:gd name="connsiteX34" fmla="*/ 7273 w 9165"/>
                <a:gd name="connsiteY34" fmla="*/ 3262 h 10000"/>
                <a:gd name="connsiteX35" fmla="*/ 7612 w 9165"/>
                <a:gd name="connsiteY35" fmla="*/ 3999 h 10000"/>
                <a:gd name="connsiteX36" fmla="*/ 8119 w 9165"/>
                <a:gd name="connsiteY36" fmla="*/ 4468 h 10000"/>
                <a:gd name="connsiteX37" fmla="*/ 8337 w 9165"/>
                <a:gd name="connsiteY37" fmla="*/ 4435 h 10000"/>
                <a:gd name="connsiteX38" fmla="*/ 8553 w 9165"/>
                <a:gd name="connsiteY38" fmla="*/ 4134 h 10000"/>
                <a:gd name="connsiteX39" fmla="*/ 8553 w 9165"/>
                <a:gd name="connsiteY39" fmla="*/ 5439 h 10000"/>
                <a:gd name="connsiteX40" fmla="*/ 9108 w 9165"/>
                <a:gd name="connsiteY40" fmla="*/ 7314 h 10000"/>
                <a:gd name="connsiteX41" fmla="*/ 8915 w 9165"/>
                <a:gd name="connsiteY41" fmla="*/ 7815 h 10000"/>
                <a:gd name="connsiteX42" fmla="*/ 8625 w 9165"/>
                <a:gd name="connsiteY42" fmla="*/ 8619 h 10000"/>
                <a:gd name="connsiteX43" fmla="*/ 7829 w 9165"/>
                <a:gd name="connsiteY43" fmla="*/ 9355 h 10000"/>
                <a:gd name="connsiteX44" fmla="*/ 6888 w 9165"/>
                <a:gd name="connsiteY44" fmla="*/ 9690 h 10000"/>
                <a:gd name="connsiteX45" fmla="*/ 6333 w 9165"/>
                <a:gd name="connsiteY45" fmla="*/ 9757 h 10000"/>
                <a:gd name="connsiteX0" fmla="*/ 6556 w 9646"/>
                <a:gd name="connsiteY0" fmla="*/ 9757 h 10000"/>
                <a:gd name="connsiteX1" fmla="*/ 5660 w 9646"/>
                <a:gd name="connsiteY1" fmla="*/ 8752 h 10000"/>
                <a:gd name="connsiteX2" fmla="*/ 4898 w 9646"/>
                <a:gd name="connsiteY2" fmla="*/ 9188 h 10000"/>
                <a:gd name="connsiteX3" fmla="*/ 4238 w 9646"/>
                <a:gd name="connsiteY3" fmla="*/ 9355 h 10000"/>
                <a:gd name="connsiteX4" fmla="*/ 3896 w 9646"/>
                <a:gd name="connsiteY4" fmla="*/ 7882 h 10000"/>
                <a:gd name="connsiteX5" fmla="*/ 4106 w 9646"/>
                <a:gd name="connsiteY5" fmla="*/ 7514 h 10000"/>
                <a:gd name="connsiteX6" fmla="*/ 4290 w 9646"/>
                <a:gd name="connsiteY6" fmla="*/ 7314 h 10000"/>
                <a:gd name="connsiteX7" fmla="*/ 4607 w 9646"/>
                <a:gd name="connsiteY7" fmla="*/ 7078 h 10000"/>
                <a:gd name="connsiteX8" fmla="*/ 4976 w 9646"/>
                <a:gd name="connsiteY8" fmla="*/ 6711 h 10000"/>
                <a:gd name="connsiteX9" fmla="*/ 5030 w 9646"/>
                <a:gd name="connsiteY9" fmla="*/ 6109 h 10000"/>
                <a:gd name="connsiteX10" fmla="*/ 5133 w 9646"/>
                <a:gd name="connsiteY10" fmla="*/ 5740 h 10000"/>
                <a:gd name="connsiteX11" fmla="*/ 5055 w 9646"/>
                <a:gd name="connsiteY11" fmla="*/ 5071 h 10000"/>
                <a:gd name="connsiteX12" fmla="*/ 4898 w 9646"/>
                <a:gd name="connsiteY12" fmla="*/ 4167 h 10000"/>
                <a:gd name="connsiteX13" fmla="*/ 4871 w 9646"/>
                <a:gd name="connsiteY13" fmla="*/ 3330 h 10000"/>
                <a:gd name="connsiteX14" fmla="*/ 4844 w 9646"/>
                <a:gd name="connsiteY14" fmla="*/ 2961 h 10000"/>
                <a:gd name="connsiteX15" fmla="*/ 5055 w 9646"/>
                <a:gd name="connsiteY15" fmla="*/ 2727 h 10000"/>
                <a:gd name="connsiteX16" fmla="*/ 4529 w 9646"/>
                <a:gd name="connsiteY16" fmla="*/ 2961 h 10000"/>
                <a:gd name="connsiteX17" fmla="*/ 4186 w 9646"/>
                <a:gd name="connsiteY17" fmla="*/ 3163 h 10000"/>
                <a:gd name="connsiteX18" fmla="*/ 922 w 9646"/>
                <a:gd name="connsiteY18" fmla="*/ 2660 h 10000"/>
                <a:gd name="connsiteX19" fmla="*/ 0 w 9646"/>
                <a:gd name="connsiteY19" fmla="*/ 1322 h 10000"/>
                <a:gd name="connsiteX20" fmla="*/ 104 w 9646"/>
                <a:gd name="connsiteY20" fmla="*/ 819 h 10000"/>
                <a:gd name="connsiteX21" fmla="*/ 922 w 9646"/>
                <a:gd name="connsiteY21" fmla="*/ 16 h 10000"/>
                <a:gd name="connsiteX22" fmla="*/ 1974 w 9646"/>
                <a:gd name="connsiteY22" fmla="*/ 686 h 10000"/>
                <a:gd name="connsiteX23" fmla="*/ 3922 w 9646"/>
                <a:gd name="connsiteY23" fmla="*/ 1322 h 10000"/>
                <a:gd name="connsiteX24" fmla="*/ 4106 w 9646"/>
                <a:gd name="connsiteY24" fmla="*/ 1188 h 10000"/>
                <a:gd name="connsiteX25" fmla="*/ 4265 w 9646"/>
                <a:gd name="connsiteY25" fmla="*/ 1623 h 10000"/>
                <a:gd name="connsiteX26" fmla="*/ 4501 w 9646"/>
                <a:gd name="connsiteY26" fmla="*/ 2493 h 10000"/>
                <a:gd name="connsiteX27" fmla="*/ 4633 w 9646"/>
                <a:gd name="connsiteY27" fmla="*/ 2058 h 10000"/>
                <a:gd name="connsiteX28" fmla="*/ 4449 w 9646"/>
                <a:gd name="connsiteY28" fmla="*/ 1322 h 10000"/>
                <a:gd name="connsiteX29" fmla="*/ 4661 w 9646"/>
                <a:gd name="connsiteY29" fmla="*/ 920 h 10000"/>
                <a:gd name="connsiteX30" fmla="*/ 6345 w 9646"/>
                <a:gd name="connsiteY30" fmla="*/ 1053 h 10000"/>
                <a:gd name="connsiteX31" fmla="*/ 6739 w 9646"/>
                <a:gd name="connsiteY31" fmla="*/ 1891 h 10000"/>
                <a:gd name="connsiteX32" fmla="*/ 7162 w 9646"/>
                <a:gd name="connsiteY32" fmla="*/ 2527 h 10000"/>
                <a:gd name="connsiteX33" fmla="*/ 7582 w 9646"/>
                <a:gd name="connsiteY33" fmla="*/ 3262 h 10000"/>
                <a:gd name="connsiteX34" fmla="*/ 7952 w 9646"/>
                <a:gd name="connsiteY34" fmla="*/ 3999 h 10000"/>
                <a:gd name="connsiteX35" fmla="*/ 8505 w 9646"/>
                <a:gd name="connsiteY35" fmla="*/ 4468 h 10000"/>
                <a:gd name="connsiteX36" fmla="*/ 8743 w 9646"/>
                <a:gd name="connsiteY36" fmla="*/ 4435 h 10000"/>
                <a:gd name="connsiteX37" fmla="*/ 8978 w 9646"/>
                <a:gd name="connsiteY37" fmla="*/ 4134 h 10000"/>
                <a:gd name="connsiteX38" fmla="*/ 8978 w 9646"/>
                <a:gd name="connsiteY38" fmla="*/ 5439 h 10000"/>
                <a:gd name="connsiteX39" fmla="*/ 9584 w 9646"/>
                <a:gd name="connsiteY39" fmla="*/ 7314 h 10000"/>
                <a:gd name="connsiteX40" fmla="*/ 9373 w 9646"/>
                <a:gd name="connsiteY40" fmla="*/ 7815 h 10000"/>
                <a:gd name="connsiteX41" fmla="*/ 9057 w 9646"/>
                <a:gd name="connsiteY41" fmla="*/ 8619 h 10000"/>
                <a:gd name="connsiteX42" fmla="*/ 8188 w 9646"/>
                <a:gd name="connsiteY42" fmla="*/ 9355 h 10000"/>
                <a:gd name="connsiteX43" fmla="*/ 7162 w 9646"/>
                <a:gd name="connsiteY43" fmla="*/ 9690 h 10000"/>
                <a:gd name="connsiteX44" fmla="*/ 6556 w 9646"/>
                <a:gd name="connsiteY44" fmla="*/ 9757 h 10000"/>
                <a:gd name="connsiteX0" fmla="*/ 6797 w 10001"/>
                <a:gd name="connsiteY0" fmla="*/ 9757 h 10000"/>
                <a:gd name="connsiteX1" fmla="*/ 5868 w 10001"/>
                <a:gd name="connsiteY1" fmla="*/ 8752 h 10000"/>
                <a:gd name="connsiteX2" fmla="*/ 5078 w 10001"/>
                <a:gd name="connsiteY2" fmla="*/ 9188 h 10000"/>
                <a:gd name="connsiteX3" fmla="*/ 4394 w 10001"/>
                <a:gd name="connsiteY3" fmla="*/ 9355 h 10000"/>
                <a:gd name="connsiteX4" fmla="*/ 4039 w 10001"/>
                <a:gd name="connsiteY4" fmla="*/ 7882 h 10000"/>
                <a:gd name="connsiteX5" fmla="*/ 4257 w 10001"/>
                <a:gd name="connsiteY5" fmla="*/ 7514 h 10000"/>
                <a:gd name="connsiteX6" fmla="*/ 4447 w 10001"/>
                <a:gd name="connsiteY6" fmla="*/ 7314 h 10000"/>
                <a:gd name="connsiteX7" fmla="*/ 4776 w 10001"/>
                <a:gd name="connsiteY7" fmla="*/ 7078 h 10000"/>
                <a:gd name="connsiteX8" fmla="*/ 5159 w 10001"/>
                <a:gd name="connsiteY8" fmla="*/ 6711 h 10000"/>
                <a:gd name="connsiteX9" fmla="*/ 5215 w 10001"/>
                <a:gd name="connsiteY9" fmla="*/ 6109 h 10000"/>
                <a:gd name="connsiteX10" fmla="*/ 5321 w 10001"/>
                <a:gd name="connsiteY10" fmla="*/ 5740 h 10000"/>
                <a:gd name="connsiteX11" fmla="*/ 5241 w 10001"/>
                <a:gd name="connsiteY11" fmla="*/ 5071 h 10000"/>
                <a:gd name="connsiteX12" fmla="*/ 5078 w 10001"/>
                <a:gd name="connsiteY12" fmla="*/ 4167 h 10000"/>
                <a:gd name="connsiteX13" fmla="*/ 5050 w 10001"/>
                <a:gd name="connsiteY13" fmla="*/ 3330 h 10000"/>
                <a:gd name="connsiteX14" fmla="*/ 5022 w 10001"/>
                <a:gd name="connsiteY14" fmla="*/ 2961 h 10000"/>
                <a:gd name="connsiteX15" fmla="*/ 5241 w 10001"/>
                <a:gd name="connsiteY15" fmla="*/ 2727 h 10000"/>
                <a:gd name="connsiteX16" fmla="*/ 4695 w 10001"/>
                <a:gd name="connsiteY16" fmla="*/ 2961 h 10000"/>
                <a:gd name="connsiteX17" fmla="*/ 4340 w 10001"/>
                <a:gd name="connsiteY17" fmla="*/ 3163 h 10000"/>
                <a:gd name="connsiteX18" fmla="*/ 0 w 10001"/>
                <a:gd name="connsiteY18" fmla="*/ 1322 h 10000"/>
                <a:gd name="connsiteX19" fmla="*/ 108 w 10001"/>
                <a:gd name="connsiteY19" fmla="*/ 819 h 10000"/>
                <a:gd name="connsiteX20" fmla="*/ 956 w 10001"/>
                <a:gd name="connsiteY20" fmla="*/ 16 h 10000"/>
                <a:gd name="connsiteX21" fmla="*/ 2046 w 10001"/>
                <a:gd name="connsiteY21" fmla="*/ 686 h 10000"/>
                <a:gd name="connsiteX22" fmla="*/ 4066 w 10001"/>
                <a:gd name="connsiteY22" fmla="*/ 1322 h 10000"/>
                <a:gd name="connsiteX23" fmla="*/ 4257 w 10001"/>
                <a:gd name="connsiteY23" fmla="*/ 1188 h 10000"/>
                <a:gd name="connsiteX24" fmla="*/ 4422 w 10001"/>
                <a:gd name="connsiteY24" fmla="*/ 1623 h 10000"/>
                <a:gd name="connsiteX25" fmla="*/ 4666 w 10001"/>
                <a:gd name="connsiteY25" fmla="*/ 2493 h 10000"/>
                <a:gd name="connsiteX26" fmla="*/ 4803 w 10001"/>
                <a:gd name="connsiteY26" fmla="*/ 2058 h 10000"/>
                <a:gd name="connsiteX27" fmla="*/ 4612 w 10001"/>
                <a:gd name="connsiteY27" fmla="*/ 1322 h 10000"/>
                <a:gd name="connsiteX28" fmla="*/ 4832 w 10001"/>
                <a:gd name="connsiteY28" fmla="*/ 920 h 10000"/>
                <a:gd name="connsiteX29" fmla="*/ 6578 w 10001"/>
                <a:gd name="connsiteY29" fmla="*/ 1053 h 10000"/>
                <a:gd name="connsiteX30" fmla="*/ 6986 w 10001"/>
                <a:gd name="connsiteY30" fmla="*/ 1891 h 10000"/>
                <a:gd name="connsiteX31" fmla="*/ 7425 w 10001"/>
                <a:gd name="connsiteY31" fmla="*/ 2527 h 10000"/>
                <a:gd name="connsiteX32" fmla="*/ 7860 w 10001"/>
                <a:gd name="connsiteY32" fmla="*/ 3262 h 10000"/>
                <a:gd name="connsiteX33" fmla="*/ 8244 w 10001"/>
                <a:gd name="connsiteY33" fmla="*/ 3999 h 10000"/>
                <a:gd name="connsiteX34" fmla="*/ 8817 w 10001"/>
                <a:gd name="connsiteY34" fmla="*/ 4468 h 10000"/>
                <a:gd name="connsiteX35" fmla="*/ 9064 w 10001"/>
                <a:gd name="connsiteY35" fmla="*/ 4435 h 10000"/>
                <a:gd name="connsiteX36" fmla="*/ 9307 w 10001"/>
                <a:gd name="connsiteY36" fmla="*/ 4134 h 10000"/>
                <a:gd name="connsiteX37" fmla="*/ 9307 w 10001"/>
                <a:gd name="connsiteY37" fmla="*/ 5439 h 10000"/>
                <a:gd name="connsiteX38" fmla="*/ 9936 w 10001"/>
                <a:gd name="connsiteY38" fmla="*/ 7314 h 10000"/>
                <a:gd name="connsiteX39" fmla="*/ 9717 w 10001"/>
                <a:gd name="connsiteY39" fmla="*/ 7815 h 10000"/>
                <a:gd name="connsiteX40" fmla="*/ 9389 w 10001"/>
                <a:gd name="connsiteY40" fmla="*/ 8619 h 10000"/>
                <a:gd name="connsiteX41" fmla="*/ 8488 w 10001"/>
                <a:gd name="connsiteY41" fmla="*/ 9355 h 10000"/>
                <a:gd name="connsiteX42" fmla="*/ 7425 w 10001"/>
                <a:gd name="connsiteY42" fmla="*/ 9690 h 10000"/>
                <a:gd name="connsiteX43" fmla="*/ 6797 w 10001"/>
                <a:gd name="connsiteY43" fmla="*/ 9757 h 10000"/>
                <a:gd name="connsiteX0" fmla="*/ 6706 w 9910"/>
                <a:gd name="connsiteY0" fmla="*/ 9757 h 10000"/>
                <a:gd name="connsiteX1" fmla="*/ 5777 w 9910"/>
                <a:gd name="connsiteY1" fmla="*/ 8752 h 10000"/>
                <a:gd name="connsiteX2" fmla="*/ 4987 w 9910"/>
                <a:gd name="connsiteY2" fmla="*/ 9188 h 10000"/>
                <a:gd name="connsiteX3" fmla="*/ 4303 w 9910"/>
                <a:gd name="connsiteY3" fmla="*/ 9355 h 10000"/>
                <a:gd name="connsiteX4" fmla="*/ 3948 w 9910"/>
                <a:gd name="connsiteY4" fmla="*/ 7882 h 10000"/>
                <a:gd name="connsiteX5" fmla="*/ 4166 w 9910"/>
                <a:gd name="connsiteY5" fmla="*/ 7514 h 10000"/>
                <a:gd name="connsiteX6" fmla="*/ 4356 w 9910"/>
                <a:gd name="connsiteY6" fmla="*/ 7314 h 10000"/>
                <a:gd name="connsiteX7" fmla="*/ 4685 w 9910"/>
                <a:gd name="connsiteY7" fmla="*/ 7078 h 10000"/>
                <a:gd name="connsiteX8" fmla="*/ 5068 w 9910"/>
                <a:gd name="connsiteY8" fmla="*/ 6711 h 10000"/>
                <a:gd name="connsiteX9" fmla="*/ 5124 w 9910"/>
                <a:gd name="connsiteY9" fmla="*/ 6109 h 10000"/>
                <a:gd name="connsiteX10" fmla="*/ 5230 w 9910"/>
                <a:gd name="connsiteY10" fmla="*/ 5740 h 10000"/>
                <a:gd name="connsiteX11" fmla="*/ 5150 w 9910"/>
                <a:gd name="connsiteY11" fmla="*/ 5071 h 10000"/>
                <a:gd name="connsiteX12" fmla="*/ 4987 w 9910"/>
                <a:gd name="connsiteY12" fmla="*/ 4167 h 10000"/>
                <a:gd name="connsiteX13" fmla="*/ 4959 w 9910"/>
                <a:gd name="connsiteY13" fmla="*/ 3330 h 10000"/>
                <a:gd name="connsiteX14" fmla="*/ 4931 w 9910"/>
                <a:gd name="connsiteY14" fmla="*/ 2961 h 10000"/>
                <a:gd name="connsiteX15" fmla="*/ 5150 w 9910"/>
                <a:gd name="connsiteY15" fmla="*/ 2727 h 10000"/>
                <a:gd name="connsiteX16" fmla="*/ 4604 w 9910"/>
                <a:gd name="connsiteY16" fmla="*/ 2961 h 10000"/>
                <a:gd name="connsiteX17" fmla="*/ 4249 w 9910"/>
                <a:gd name="connsiteY17" fmla="*/ 3163 h 10000"/>
                <a:gd name="connsiteX18" fmla="*/ 17 w 9910"/>
                <a:gd name="connsiteY18" fmla="*/ 819 h 10000"/>
                <a:gd name="connsiteX19" fmla="*/ 865 w 9910"/>
                <a:gd name="connsiteY19" fmla="*/ 16 h 10000"/>
                <a:gd name="connsiteX20" fmla="*/ 1955 w 9910"/>
                <a:gd name="connsiteY20" fmla="*/ 686 h 10000"/>
                <a:gd name="connsiteX21" fmla="*/ 3975 w 9910"/>
                <a:gd name="connsiteY21" fmla="*/ 1322 h 10000"/>
                <a:gd name="connsiteX22" fmla="*/ 4166 w 9910"/>
                <a:gd name="connsiteY22" fmla="*/ 1188 h 10000"/>
                <a:gd name="connsiteX23" fmla="*/ 4331 w 9910"/>
                <a:gd name="connsiteY23" fmla="*/ 1623 h 10000"/>
                <a:gd name="connsiteX24" fmla="*/ 4575 w 9910"/>
                <a:gd name="connsiteY24" fmla="*/ 2493 h 10000"/>
                <a:gd name="connsiteX25" fmla="*/ 4712 w 9910"/>
                <a:gd name="connsiteY25" fmla="*/ 2058 h 10000"/>
                <a:gd name="connsiteX26" fmla="*/ 4521 w 9910"/>
                <a:gd name="connsiteY26" fmla="*/ 1322 h 10000"/>
                <a:gd name="connsiteX27" fmla="*/ 4741 w 9910"/>
                <a:gd name="connsiteY27" fmla="*/ 920 h 10000"/>
                <a:gd name="connsiteX28" fmla="*/ 6487 w 9910"/>
                <a:gd name="connsiteY28" fmla="*/ 1053 h 10000"/>
                <a:gd name="connsiteX29" fmla="*/ 6895 w 9910"/>
                <a:gd name="connsiteY29" fmla="*/ 1891 h 10000"/>
                <a:gd name="connsiteX30" fmla="*/ 7334 w 9910"/>
                <a:gd name="connsiteY30" fmla="*/ 2527 h 10000"/>
                <a:gd name="connsiteX31" fmla="*/ 7769 w 9910"/>
                <a:gd name="connsiteY31" fmla="*/ 3262 h 10000"/>
                <a:gd name="connsiteX32" fmla="*/ 8153 w 9910"/>
                <a:gd name="connsiteY32" fmla="*/ 3999 h 10000"/>
                <a:gd name="connsiteX33" fmla="*/ 8726 w 9910"/>
                <a:gd name="connsiteY33" fmla="*/ 4468 h 10000"/>
                <a:gd name="connsiteX34" fmla="*/ 8973 w 9910"/>
                <a:gd name="connsiteY34" fmla="*/ 4435 h 10000"/>
                <a:gd name="connsiteX35" fmla="*/ 9216 w 9910"/>
                <a:gd name="connsiteY35" fmla="*/ 4134 h 10000"/>
                <a:gd name="connsiteX36" fmla="*/ 9216 w 9910"/>
                <a:gd name="connsiteY36" fmla="*/ 5439 h 10000"/>
                <a:gd name="connsiteX37" fmla="*/ 9845 w 9910"/>
                <a:gd name="connsiteY37" fmla="*/ 7314 h 10000"/>
                <a:gd name="connsiteX38" fmla="*/ 9626 w 9910"/>
                <a:gd name="connsiteY38" fmla="*/ 7815 h 10000"/>
                <a:gd name="connsiteX39" fmla="*/ 9298 w 9910"/>
                <a:gd name="connsiteY39" fmla="*/ 8619 h 10000"/>
                <a:gd name="connsiteX40" fmla="*/ 8397 w 9910"/>
                <a:gd name="connsiteY40" fmla="*/ 9355 h 10000"/>
                <a:gd name="connsiteX41" fmla="*/ 7334 w 9910"/>
                <a:gd name="connsiteY41" fmla="*/ 9690 h 10000"/>
                <a:gd name="connsiteX42" fmla="*/ 6706 w 9910"/>
                <a:gd name="connsiteY42" fmla="*/ 9757 h 10000"/>
                <a:gd name="connsiteX0" fmla="*/ 5894 w 9127"/>
                <a:gd name="connsiteY0" fmla="*/ 9741 h 9984"/>
                <a:gd name="connsiteX1" fmla="*/ 4956 w 9127"/>
                <a:gd name="connsiteY1" fmla="*/ 8736 h 9984"/>
                <a:gd name="connsiteX2" fmla="*/ 4159 w 9127"/>
                <a:gd name="connsiteY2" fmla="*/ 9172 h 9984"/>
                <a:gd name="connsiteX3" fmla="*/ 3469 w 9127"/>
                <a:gd name="connsiteY3" fmla="*/ 9339 h 9984"/>
                <a:gd name="connsiteX4" fmla="*/ 3111 w 9127"/>
                <a:gd name="connsiteY4" fmla="*/ 7866 h 9984"/>
                <a:gd name="connsiteX5" fmla="*/ 3331 w 9127"/>
                <a:gd name="connsiteY5" fmla="*/ 7498 h 9984"/>
                <a:gd name="connsiteX6" fmla="*/ 3523 w 9127"/>
                <a:gd name="connsiteY6" fmla="*/ 7298 h 9984"/>
                <a:gd name="connsiteX7" fmla="*/ 3855 w 9127"/>
                <a:gd name="connsiteY7" fmla="*/ 7062 h 9984"/>
                <a:gd name="connsiteX8" fmla="*/ 4241 w 9127"/>
                <a:gd name="connsiteY8" fmla="*/ 6695 h 9984"/>
                <a:gd name="connsiteX9" fmla="*/ 4298 w 9127"/>
                <a:gd name="connsiteY9" fmla="*/ 6093 h 9984"/>
                <a:gd name="connsiteX10" fmla="*/ 4404 w 9127"/>
                <a:gd name="connsiteY10" fmla="*/ 5724 h 9984"/>
                <a:gd name="connsiteX11" fmla="*/ 4324 w 9127"/>
                <a:gd name="connsiteY11" fmla="*/ 5055 h 9984"/>
                <a:gd name="connsiteX12" fmla="*/ 4159 w 9127"/>
                <a:gd name="connsiteY12" fmla="*/ 4151 h 9984"/>
                <a:gd name="connsiteX13" fmla="*/ 4131 w 9127"/>
                <a:gd name="connsiteY13" fmla="*/ 3314 h 9984"/>
                <a:gd name="connsiteX14" fmla="*/ 4103 w 9127"/>
                <a:gd name="connsiteY14" fmla="*/ 2945 h 9984"/>
                <a:gd name="connsiteX15" fmla="*/ 4324 w 9127"/>
                <a:gd name="connsiteY15" fmla="*/ 2711 h 9984"/>
                <a:gd name="connsiteX16" fmla="*/ 3773 w 9127"/>
                <a:gd name="connsiteY16" fmla="*/ 2945 h 9984"/>
                <a:gd name="connsiteX17" fmla="*/ 3415 w 9127"/>
                <a:gd name="connsiteY17" fmla="*/ 3147 h 9984"/>
                <a:gd name="connsiteX18" fmla="*/ 0 w 9127"/>
                <a:gd name="connsiteY18" fmla="*/ 0 h 9984"/>
                <a:gd name="connsiteX19" fmla="*/ 1100 w 9127"/>
                <a:gd name="connsiteY19" fmla="*/ 670 h 9984"/>
                <a:gd name="connsiteX20" fmla="*/ 3138 w 9127"/>
                <a:gd name="connsiteY20" fmla="*/ 1306 h 9984"/>
                <a:gd name="connsiteX21" fmla="*/ 3331 w 9127"/>
                <a:gd name="connsiteY21" fmla="*/ 1172 h 9984"/>
                <a:gd name="connsiteX22" fmla="*/ 3497 w 9127"/>
                <a:gd name="connsiteY22" fmla="*/ 1607 h 9984"/>
                <a:gd name="connsiteX23" fmla="*/ 3744 w 9127"/>
                <a:gd name="connsiteY23" fmla="*/ 2477 h 9984"/>
                <a:gd name="connsiteX24" fmla="*/ 3882 w 9127"/>
                <a:gd name="connsiteY24" fmla="*/ 2042 h 9984"/>
                <a:gd name="connsiteX25" fmla="*/ 3689 w 9127"/>
                <a:gd name="connsiteY25" fmla="*/ 1306 h 9984"/>
                <a:gd name="connsiteX26" fmla="*/ 3911 w 9127"/>
                <a:gd name="connsiteY26" fmla="*/ 904 h 9984"/>
                <a:gd name="connsiteX27" fmla="*/ 5673 w 9127"/>
                <a:gd name="connsiteY27" fmla="*/ 1037 h 9984"/>
                <a:gd name="connsiteX28" fmla="*/ 6085 w 9127"/>
                <a:gd name="connsiteY28" fmla="*/ 1875 h 9984"/>
                <a:gd name="connsiteX29" fmla="*/ 6528 w 9127"/>
                <a:gd name="connsiteY29" fmla="*/ 2511 h 9984"/>
                <a:gd name="connsiteX30" fmla="*/ 6967 w 9127"/>
                <a:gd name="connsiteY30" fmla="*/ 3246 h 9984"/>
                <a:gd name="connsiteX31" fmla="*/ 7354 w 9127"/>
                <a:gd name="connsiteY31" fmla="*/ 3983 h 9984"/>
                <a:gd name="connsiteX32" fmla="*/ 7932 w 9127"/>
                <a:gd name="connsiteY32" fmla="*/ 4452 h 9984"/>
                <a:gd name="connsiteX33" fmla="*/ 8181 w 9127"/>
                <a:gd name="connsiteY33" fmla="*/ 4419 h 9984"/>
                <a:gd name="connsiteX34" fmla="*/ 8427 w 9127"/>
                <a:gd name="connsiteY34" fmla="*/ 4118 h 9984"/>
                <a:gd name="connsiteX35" fmla="*/ 8427 w 9127"/>
                <a:gd name="connsiteY35" fmla="*/ 5423 h 9984"/>
                <a:gd name="connsiteX36" fmla="*/ 9061 w 9127"/>
                <a:gd name="connsiteY36" fmla="*/ 7298 h 9984"/>
                <a:gd name="connsiteX37" fmla="*/ 8840 w 9127"/>
                <a:gd name="connsiteY37" fmla="*/ 7799 h 9984"/>
                <a:gd name="connsiteX38" fmla="*/ 8509 w 9127"/>
                <a:gd name="connsiteY38" fmla="*/ 8603 h 9984"/>
                <a:gd name="connsiteX39" fmla="*/ 7600 w 9127"/>
                <a:gd name="connsiteY39" fmla="*/ 9339 h 9984"/>
                <a:gd name="connsiteX40" fmla="*/ 6528 w 9127"/>
                <a:gd name="connsiteY40" fmla="*/ 9674 h 9984"/>
                <a:gd name="connsiteX41" fmla="*/ 5894 w 9127"/>
                <a:gd name="connsiteY41" fmla="*/ 9741 h 9984"/>
                <a:gd name="connsiteX0" fmla="*/ 5253 w 8795"/>
                <a:gd name="connsiteY0" fmla="*/ 9114 h 9357"/>
                <a:gd name="connsiteX1" fmla="*/ 4225 w 8795"/>
                <a:gd name="connsiteY1" fmla="*/ 8107 h 9357"/>
                <a:gd name="connsiteX2" fmla="*/ 3352 w 8795"/>
                <a:gd name="connsiteY2" fmla="*/ 8544 h 9357"/>
                <a:gd name="connsiteX3" fmla="*/ 2596 w 8795"/>
                <a:gd name="connsiteY3" fmla="*/ 8711 h 9357"/>
                <a:gd name="connsiteX4" fmla="*/ 2204 w 8795"/>
                <a:gd name="connsiteY4" fmla="*/ 7236 h 9357"/>
                <a:gd name="connsiteX5" fmla="*/ 2445 w 8795"/>
                <a:gd name="connsiteY5" fmla="*/ 6867 h 9357"/>
                <a:gd name="connsiteX6" fmla="*/ 2655 w 8795"/>
                <a:gd name="connsiteY6" fmla="*/ 6667 h 9357"/>
                <a:gd name="connsiteX7" fmla="*/ 3019 w 8795"/>
                <a:gd name="connsiteY7" fmla="*/ 6430 h 9357"/>
                <a:gd name="connsiteX8" fmla="*/ 3442 w 8795"/>
                <a:gd name="connsiteY8" fmla="*/ 6063 h 9357"/>
                <a:gd name="connsiteX9" fmla="*/ 3504 w 8795"/>
                <a:gd name="connsiteY9" fmla="*/ 5460 h 9357"/>
                <a:gd name="connsiteX10" fmla="*/ 3620 w 8795"/>
                <a:gd name="connsiteY10" fmla="*/ 5090 h 9357"/>
                <a:gd name="connsiteX11" fmla="*/ 3533 w 8795"/>
                <a:gd name="connsiteY11" fmla="*/ 4420 h 9357"/>
                <a:gd name="connsiteX12" fmla="*/ 3352 w 8795"/>
                <a:gd name="connsiteY12" fmla="*/ 3515 h 9357"/>
                <a:gd name="connsiteX13" fmla="*/ 3321 w 8795"/>
                <a:gd name="connsiteY13" fmla="*/ 2676 h 9357"/>
                <a:gd name="connsiteX14" fmla="*/ 3290 w 8795"/>
                <a:gd name="connsiteY14" fmla="*/ 2307 h 9357"/>
                <a:gd name="connsiteX15" fmla="*/ 3533 w 8795"/>
                <a:gd name="connsiteY15" fmla="*/ 2072 h 9357"/>
                <a:gd name="connsiteX16" fmla="*/ 2929 w 8795"/>
                <a:gd name="connsiteY16" fmla="*/ 2307 h 9357"/>
                <a:gd name="connsiteX17" fmla="*/ 2537 w 8795"/>
                <a:gd name="connsiteY17" fmla="*/ 2509 h 9357"/>
                <a:gd name="connsiteX18" fmla="*/ 0 w 8795"/>
                <a:gd name="connsiteY18" fmla="*/ 28 h 9357"/>
                <a:gd name="connsiteX19" fmla="*/ 2233 w 8795"/>
                <a:gd name="connsiteY19" fmla="*/ 665 h 9357"/>
                <a:gd name="connsiteX20" fmla="*/ 2445 w 8795"/>
                <a:gd name="connsiteY20" fmla="*/ 531 h 9357"/>
                <a:gd name="connsiteX21" fmla="*/ 2626 w 8795"/>
                <a:gd name="connsiteY21" fmla="*/ 967 h 9357"/>
                <a:gd name="connsiteX22" fmla="*/ 2897 w 8795"/>
                <a:gd name="connsiteY22" fmla="*/ 1838 h 9357"/>
                <a:gd name="connsiteX23" fmla="*/ 3048 w 8795"/>
                <a:gd name="connsiteY23" fmla="*/ 1402 h 9357"/>
                <a:gd name="connsiteX24" fmla="*/ 2837 w 8795"/>
                <a:gd name="connsiteY24" fmla="*/ 665 h 9357"/>
                <a:gd name="connsiteX25" fmla="*/ 3080 w 8795"/>
                <a:gd name="connsiteY25" fmla="*/ 262 h 9357"/>
                <a:gd name="connsiteX26" fmla="*/ 5011 w 8795"/>
                <a:gd name="connsiteY26" fmla="*/ 396 h 9357"/>
                <a:gd name="connsiteX27" fmla="*/ 5462 w 8795"/>
                <a:gd name="connsiteY27" fmla="*/ 1235 h 9357"/>
                <a:gd name="connsiteX28" fmla="*/ 5947 w 8795"/>
                <a:gd name="connsiteY28" fmla="*/ 1872 h 9357"/>
                <a:gd name="connsiteX29" fmla="*/ 6428 w 8795"/>
                <a:gd name="connsiteY29" fmla="*/ 2608 h 9357"/>
                <a:gd name="connsiteX30" fmla="*/ 6852 w 8795"/>
                <a:gd name="connsiteY30" fmla="*/ 3346 h 9357"/>
                <a:gd name="connsiteX31" fmla="*/ 7486 w 8795"/>
                <a:gd name="connsiteY31" fmla="*/ 3816 h 9357"/>
                <a:gd name="connsiteX32" fmla="*/ 7759 w 8795"/>
                <a:gd name="connsiteY32" fmla="*/ 3783 h 9357"/>
                <a:gd name="connsiteX33" fmla="*/ 8028 w 8795"/>
                <a:gd name="connsiteY33" fmla="*/ 3482 h 9357"/>
                <a:gd name="connsiteX34" fmla="*/ 8028 w 8795"/>
                <a:gd name="connsiteY34" fmla="*/ 4789 h 9357"/>
                <a:gd name="connsiteX35" fmla="*/ 8723 w 8795"/>
                <a:gd name="connsiteY35" fmla="*/ 6667 h 9357"/>
                <a:gd name="connsiteX36" fmla="*/ 8481 w 8795"/>
                <a:gd name="connsiteY36" fmla="*/ 7168 h 9357"/>
                <a:gd name="connsiteX37" fmla="*/ 8118 w 8795"/>
                <a:gd name="connsiteY37" fmla="*/ 7974 h 9357"/>
                <a:gd name="connsiteX38" fmla="*/ 7122 w 8795"/>
                <a:gd name="connsiteY38" fmla="*/ 8711 h 9357"/>
                <a:gd name="connsiteX39" fmla="*/ 5947 w 8795"/>
                <a:gd name="connsiteY39" fmla="*/ 9047 h 9357"/>
                <a:gd name="connsiteX40" fmla="*/ 5253 w 8795"/>
                <a:gd name="connsiteY40" fmla="*/ 9114 h 9357"/>
                <a:gd name="connsiteX0" fmla="*/ 3598 w 7625"/>
                <a:gd name="connsiteY0" fmla="*/ 9739 h 9999"/>
                <a:gd name="connsiteX1" fmla="*/ 2429 w 7625"/>
                <a:gd name="connsiteY1" fmla="*/ 8663 h 9999"/>
                <a:gd name="connsiteX2" fmla="*/ 1436 w 7625"/>
                <a:gd name="connsiteY2" fmla="*/ 9130 h 9999"/>
                <a:gd name="connsiteX3" fmla="*/ 577 w 7625"/>
                <a:gd name="connsiteY3" fmla="*/ 9309 h 9999"/>
                <a:gd name="connsiteX4" fmla="*/ 131 w 7625"/>
                <a:gd name="connsiteY4" fmla="*/ 7732 h 9999"/>
                <a:gd name="connsiteX5" fmla="*/ 405 w 7625"/>
                <a:gd name="connsiteY5" fmla="*/ 7338 h 9999"/>
                <a:gd name="connsiteX6" fmla="*/ 644 w 7625"/>
                <a:gd name="connsiteY6" fmla="*/ 7124 h 9999"/>
                <a:gd name="connsiteX7" fmla="*/ 1058 w 7625"/>
                <a:gd name="connsiteY7" fmla="*/ 6871 h 9999"/>
                <a:gd name="connsiteX8" fmla="*/ 1539 w 7625"/>
                <a:gd name="connsiteY8" fmla="*/ 6479 h 9999"/>
                <a:gd name="connsiteX9" fmla="*/ 1609 w 7625"/>
                <a:gd name="connsiteY9" fmla="*/ 5834 h 9999"/>
                <a:gd name="connsiteX10" fmla="*/ 1741 w 7625"/>
                <a:gd name="connsiteY10" fmla="*/ 5439 h 9999"/>
                <a:gd name="connsiteX11" fmla="*/ 1642 w 7625"/>
                <a:gd name="connsiteY11" fmla="*/ 4723 h 9999"/>
                <a:gd name="connsiteX12" fmla="*/ 1436 w 7625"/>
                <a:gd name="connsiteY12" fmla="*/ 3756 h 9999"/>
                <a:gd name="connsiteX13" fmla="*/ 1401 w 7625"/>
                <a:gd name="connsiteY13" fmla="*/ 2859 h 9999"/>
                <a:gd name="connsiteX14" fmla="*/ 1366 w 7625"/>
                <a:gd name="connsiteY14" fmla="*/ 2465 h 9999"/>
                <a:gd name="connsiteX15" fmla="*/ 1642 w 7625"/>
                <a:gd name="connsiteY15" fmla="*/ 2213 h 9999"/>
                <a:gd name="connsiteX16" fmla="*/ 955 w 7625"/>
                <a:gd name="connsiteY16" fmla="*/ 2465 h 9999"/>
                <a:gd name="connsiteX17" fmla="*/ 510 w 7625"/>
                <a:gd name="connsiteY17" fmla="*/ 2680 h 9999"/>
                <a:gd name="connsiteX18" fmla="*/ 164 w 7625"/>
                <a:gd name="connsiteY18" fmla="*/ 710 h 9999"/>
                <a:gd name="connsiteX19" fmla="*/ 405 w 7625"/>
                <a:gd name="connsiteY19" fmla="*/ 566 h 9999"/>
                <a:gd name="connsiteX20" fmla="*/ 611 w 7625"/>
                <a:gd name="connsiteY20" fmla="*/ 1032 h 9999"/>
                <a:gd name="connsiteX21" fmla="*/ 919 w 7625"/>
                <a:gd name="connsiteY21" fmla="*/ 1963 h 9999"/>
                <a:gd name="connsiteX22" fmla="*/ 1091 w 7625"/>
                <a:gd name="connsiteY22" fmla="*/ 1497 h 9999"/>
                <a:gd name="connsiteX23" fmla="*/ 851 w 7625"/>
                <a:gd name="connsiteY23" fmla="*/ 710 h 9999"/>
                <a:gd name="connsiteX24" fmla="*/ 1127 w 7625"/>
                <a:gd name="connsiteY24" fmla="*/ 279 h 9999"/>
                <a:gd name="connsiteX25" fmla="*/ 3323 w 7625"/>
                <a:gd name="connsiteY25" fmla="*/ 422 h 9999"/>
                <a:gd name="connsiteX26" fmla="*/ 3835 w 7625"/>
                <a:gd name="connsiteY26" fmla="*/ 1319 h 9999"/>
                <a:gd name="connsiteX27" fmla="*/ 4387 w 7625"/>
                <a:gd name="connsiteY27" fmla="*/ 2000 h 9999"/>
                <a:gd name="connsiteX28" fmla="*/ 4934 w 7625"/>
                <a:gd name="connsiteY28" fmla="*/ 2786 h 9999"/>
                <a:gd name="connsiteX29" fmla="*/ 5416 w 7625"/>
                <a:gd name="connsiteY29" fmla="*/ 3575 h 9999"/>
                <a:gd name="connsiteX30" fmla="*/ 6137 w 7625"/>
                <a:gd name="connsiteY30" fmla="*/ 4077 h 9999"/>
                <a:gd name="connsiteX31" fmla="*/ 6447 w 7625"/>
                <a:gd name="connsiteY31" fmla="*/ 4042 h 9999"/>
                <a:gd name="connsiteX32" fmla="*/ 6753 w 7625"/>
                <a:gd name="connsiteY32" fmla="*/ 3720 h 9999"/>
                <a:gd name="connsiteX33" fmla="*/ 6753 w 7625"/>
                <a:gd name="connsiteY33" fmla="*/ 5117 h 9999"/>
                <a:gd name="connsiteX34" fmla="*/ 7543 w 7625"/>
                <a:gd name="connsiteY34" fmla="*/ 7124 h 9999"/>
                <a:gd name="connsiteX35" fmla="*/ 7268 w 7625"/>
                <a:gd name="connsiteY35" fmla="*/ 7660 h 9999"/>
                <a:gd name="connsiteX36" fmla="*/ 6855 w 7625"/>
                <a:gd name="connsiteY36" fmla="*/ 8521 h 9999"/>
                <a:gd name="connsiteX37" fmla="*/ 5723 w 7625"/>
                <a:gd name="connsiteY37" fmla="*/ 9309 h 9999"/>
                <a:gd name="connsiteX38" fmla="*/ 4387 w 7625"/>
                <a:gd name="connsiteY38" fmla="*/ 9668 h 9999"/>
                <a:gd name="connsiteX39" fmla="*/ 3598 w 7625"/>
                <a:gd name="connsiteY39" fmla="*/ 9739 h 9999"/>
                <a:gd name="connsiteX0" fmla="*/ 4719 w 9999"/>
                <a:gd name="connsiteY0" fmla="*/ 9740 h 10000"/>
                <a:gd name="connsiteX1" fmla="*/ 3186 w 9999"/>
                <a:gd name="connsiteY1" fmla="*/ 8664 h 10000"/>
                <a:gd name="connsiteX2" fmla="*/ 1883 w 9999"/>
                <a:gd name="connsiteY2" fmla="*/ 9131 h 10000"/>
                <a:gd name="connsiteX3" fmla="*/ 757 w 9999"/>
                <a:gd name="connsiteY3" fmla="*/ 9310 h 10000"/>
                <a:gd name="connsiteX4" fmla="*/ 172 w 9999"/>
                <a:gd name="connsiteY4" fmla="*/ 7733 h 10000"/>
                <a:gd name="connsiteX5" fmla="*/ 531 w 9999"/>
                <a:gd name="connsiteY5" fmla="*/ 7339 h 10000"/>
                <a:gd name="connsiteX6" fmla="*/ 845 w 9999"/>
                <a:gd name="connsiteY6" fmla="*/ 7125 h 10000"/>
                <a:gd name="connsiteX7" fmla="*/ 1388 w 9999"/>
                <a:gd name="connsiteY7" fmla="*/ 6872 h 10000"/>
                <a:gd name="connsiteX8" fmla="*/ 2018 w 9999"/>
                <a:gd name="connsiteY8" fmla="*/ 6480 h 10000"/>
                <a:gd name="connsiteX9" fmla="*/ 2110 w 9999"/>
                <a:gd name="connsiteY9" fmla="*/ 5835 h 10000"/>
                <a:gd name="connsiteX10" fmla="*/ 2283 w 9999"/>
                <a:gd name="connsiteY10" fmla="*/ 5440 h 10000"/>
                <a:gd name="connsiteX11" fmla="*/ 2153 w 9999"/>
                <a:gd name="connsiteY11" fmla="*/ 4723 h 10000"/>
                <a:gd name="connsiteX12" fmla="*/ 1883 w 9999"/>
                <a:gd name="connsiteY12" fmla="*/ 3756 h 10000"/>
                <a:gd name="connsiteX13" fmla="*/ 1837 w 9999"/>
                <a:gd name="connsiteY13" fmla="*/ 2859 h 10000"/>
                <a:gd name="connsiteX14" fmla="*/ 1791 w 9999"/>
                <a:gd name="connsiteY14" fmla="*/ 2465 h 10000"/>
                <a:gd name="connsiteX15" fmla="*/ 2153 w 9999"/>
                <a:gd name="connsiteY15" fmla="*/ 2213 h 10000"/>
                <a:gd name="connsiteX16" fmla="*/ 1252 w 9999"/>
                <a:gd name="connsiteY16" fmla="*/ 2465 h 10000"/>
                <a:gd name="connsiteX17" fmla="*/ 215 w 9999"/>
                <a:gd name="connsiteY17" fmla="*/ 710 h 10000"/>
                <a:gd name="connsiteX18" fmla="*/ 531 w 9999"/>
                <a:gd name="connsiteY18" fmla="*/ 566 h 10000"/>
                <a:gd name="connsiteX19" fmla="*/ 801 w 9999"/>
                <a:gd name="connsiteY19" fmla="*/ 1032 h 10000"/>
                <a:gd name="connsiteX20" fmla="*/ 1205 w 9999"/>
                <a:gd name="connsiteY20" fmla="*/ 1963 h 10000"/>
                <a:gd name="connsiteX21" fmla="*/ 1431 w 9999"/>
                <a:gd name="connsiteY21" fmla="*/ 1497 h 10000"/>
                <a:gd name="connsiteX22" fmla="*/ 1116 w 9999"/>
                <a:gd name="connsiteY22" fmla="*/ 710 h 10000"/>
                <a:gd name="connsiteX23" fmla="*/ 1478 w 9999"/>
                <a:gd name="connsiteY23" fmla="*/ 279 h 10000"/>
                <a:gd name="connsiteX24" fmla="*/ 4358 w 9999"/>
                <a:gd name="connsiteY24" fmla="*/ 422 h 10000"/>
                <a:gd name="connsiteX25" fmla="*/ 5030 w 9999"/>
                <a:gd name="connsiteY25" fmla="*/ 1319 h 10000"/>
                <a:gd name="connsiteX26" fmla="*/ 5753 w 9999"/>
                <a:gd name="connsiteY26" fmla="*/ 2000 h 10000"/>
                <a:gd name="connsiteX27" fmla="*/ 6471 w 9999"/>
                <a:gd name="connsiteY27" fmla="*/ 2786 h 10000"/>
                <a:gd name="connsiteX28" fmla="*/ 7103 w 9999"/>
                <a:gd name="connsiteY28" fmla="*/ 3575 h 10000"/>
                <a:gd name="connsiteX29" fmla="*/ 8049 w 9999"/>
                <a:gd name="connsiteY29" fmla="*/ 4077 h 10000"/>
                <a:gd name="connsiteX30" fmla="*/ 8455 w 9999"/>
                <a:gd name="connsiteY30" fmla="*/ 4042 h 10000"/>
                <a:gd name="connsiteX31" fmla="*/ 8856 w 9999"/>
                <a:gd name="connsiteY31" fmla="*/ 3720 h 10000"/>
                <a:gd name="connsiteX32" fmla="*/ 8856 w 9999"/>
                <a:gd name="connsiteY32" fmla="*/ 5118 h 10000"/>
                <a:gd name="connsiteX33" fmla="*/ 9892 w 9999"/>
                <a:gd name="connsiteY33" fmla="*/ 7125 h 10000"/>
                <a:gd name="connsiteX34" fmla="*/ 9532 w 9999"/>
                <a:gd name="connsiteY34" fmla="*/ 7661 h 10000"/>
                <a:gd name="connsiteX35" fmla="*/ 8990 w 9999"/>
                <a:gd name="connsiteY35" fmla="*/ 8522 h 10000"/>
                <a:gd name="connsiteX36" fmla="*/ 7506 w 9999"/>
                <a:gd name="connsiteY36" fmla="*/ 9310 h 10000"/>
                <a:gd name="connsiteX37" fmla="*/ 5753 w 9999"/>
                <a:gd name="connsiteY37" fmla="*/ 9669 h 10000"/>
                <a:gd name="connsiteX38" fmla="*/ 4719 w 9999"/>
                <a:gd name="connsiteY38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801 w 10000"/>
                <a:gd name="connsiteY18" fmla="*/ 1032 h 10000"/>
                <a:gd name="connsiteX19" fmla="*/ 1205 w 10000"/>
                <a:gd name="connsiteY19" fmla="*/ 1963 h 10000"/>
                <a:gd name="connsiteX20" fmla="*/ 1431 w 10000"/>
                <a:gd name="connsiteY20" fmla="*/ 1497 h 10000"/>
                <a:gd name="connsiteX21" fmla="*/ 1116 w 10000"/>
                <a:gd name="connsiteY21" fmla="*/ 710 h 10000"/>
                <a:gd name="connsiteX22" fmla="*/ 1478 w 10000"/>
                <a:gd name="connsiteY22" fmla="*/ 279 h 10000"/>
                <a:gd name="connsiteX23" fmla="*/ 4358 w 10000"/>
                <a:gd name="connsiteY23" fmla="*/ 422 h 10000"/>
                <a:gd name="connsiteX24" fmla="*/ 5031 w 10000"/>
                <a:gd name="connsiteY24" fmla="*/ 1319 h 10000"/>
                <a:gd name="connsiteX25" fmla="*/ 5754 w 10000"/>
                <a:gd name="connsiteY25" fmla="*/ 2000 h 10000"/>
                <a:gd name="connsiteX26" fmla="*/ 6472 w 10000"/>
                <a:gd name="connsiteY26" fmla="*/ 2786 h 10000"/>
                <a:gd name="connsiteX27" fmla="*/ 7104 w 10000"/>
                <a:gd name="connsiteY27" fmla="*/ 3575 h 10000"/>
                <a:gd name="connsiteX28" fmla="*/ 8050 w 10000"/>
                <a:gd name="connsiteY28" fmla="*/ 4077 h 10000"/>
                <a:gd name="connsiteX29" fmla="*/ 8456 w 10000"/>
                <a:gd name="connsiteY29" fmla="*/ 4042 h 10000"/>
                <a:gd name="connsiteX30" fmla="*/ 8857 w 10000"/>
                <a:gd name="connsiteY30" fmla="*/ 3720 h 10000"/>
                <a:gd name="connsiteX31" fmla="*/ 8857 w 10000"/>
                <a:gd name="connsiteY31" fmla="*/ 5118 h 10000"/>
                <a:gd name="connsiteX32" fmla="*/ 9893 w 10000"/>
                <a:gd name="connsiteY32" fmla="*/ 7125 h 10000"/>
                <a:gd name="connsiteX33" fmla="*/ 9533 w 10000"/>
                <a:gd name="connsiteY33" fmla="*/ 7661 h 10000"/>
                <a:gd name="connsiteX34" fmla="*/ 8991 w 10000"/>
                <a:gd name="connsiteY34" fmla="*/ 8522 h 10000"/>
                <a:gd name="connsiteX35" fmla="*/ 7507 w 10000"/>
                <a:gd name="connsiteY35" fmla="*/ 9310 h 10000"/>
                <a:gd name="connsiteX36" fmla="*/ 5754 w 10000"/>
                <a:gd name="connsiteY36" fmla="*/ 9669 h 10000"/>
                <a:gd name="connsiteX37" fmla="*/ 4719 w 10000"/>
                <a:gd name="connsiteY37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215 w 10000"/>
                <a:gd name="connsiteY17" fmla="*/ 710 h 10000"/>
                <a:gd name="connsiteX18" fmla="*/ 1205 w 10000"/>
                <a:gd name="connsiteY18" fmla="*/ 1963 h 10000"/>
                <a:gd name="connsiteX19" fmla="*/ 1431 w 10000"/>
                <a:gd name="connsiteY19" fmla="*/ 1497 h 10000"/>
                <a:gd name="connsiteX20" fmla="*/ 1116 w 10000"/>
                <a:gd name="connsiteY20" fmla="*/ 710 h 10000"/>
                <a:gd name="connsiteX21" fmla="*/ 1478 w 10000"/>
                <a:gd name="connsiteY21" fmla="*/ 279 h 10000"/>
                <a:gd name="connsiteX22" fmla="*/ 4358 w 10000"/>
                <a:gd name="connsiteY22" fmla="*/ 422 h 10000"/>
                <a:gd name="connsiteX23" fmla="*/ 5031 w 10000"/>
                <a:gd name="connsiteY23" fmla="*/ 1319 h 10000"/>
                <a:gd name="connsiteX24" fmla="*/ 5754 w 10000"/>
                <a:gd name="connsiteY24" fmla="*/ 2000 h 10000"/>
                <a:gd name="connsiteX25" fmla="*/ 6472 w 10000"/>
                <a:gd name="connsiteY25" fmla="*/ 2786 h 10000"/>
                <a:gd name="connsiteX26" fmla="*/ 7104 w 10000"/>
                <a:gd name="connsiteY26" fmla="*/ 3575 h 10000"/>
                <a:gd name="connsiteX27" fmla="*/ 8050 w 10000"/>
                <a:gd name="connsiteY27" fmla="*/ 4077 h 10000"/>
                <a:gd name="connsiteX28" fmla="*/ 8456 w 10000"/>
                <a:gd name="connsiteY28" fmla="*/ 4042 h 10000"/>
                <a:gd name="connsiteX29" fmla="*/ 8857 w 10000"/>
                <a:gd name="connsiteY29" fmla="*/ 3720 h 10000"/>
                <a:gd name="connsiteX30" fmla="*/ 8857 w 10000"/>
                <a:gd name="connsiteY30" fmla="*/ 5118 h 10000"/>
                <a:gd name="connsiteX31" fmla="*/ 9893 w 10000"/>
                <a:gd name="connsiteY31" fmla="*/ 7125 h 10000"/>
                <a:gd name="connsiteX32" fmla="*/ 9533 w 10000"/>
                <a:gd name="connsiteY32" fmla="*/ 7661 h 10000"/>
                <a:gd name="connsiteX33" fmla="*/ 8991 w 10000"/>
                <a:gd name="connsiteY33" fmla="*/ 8522 h 10000"/>
                <a:gd name="connsiteX34" fmla="*/ 7507 w 10000"/>
                <a:gd name="connsiteY34" fmla="*/ 9310 h 10000"/>
                <a:gd name="connsiteX35" fmla="*/ 5754 w 10000"/>
                <a:gd name="connsiteY35" fmla="*/ 9669 h 10000"/>
                <a:gd name="connsiteX36" fmla="*/ 4719 w 10000"/>
                <a:gd name="connsiteY36" fmla="*/ 9740 h 10000"/>
                <a:gd name="connsiteX0" fmla="*/ 4719 w 10000"/>
                <a:gd name="connsiteY0" fmla="*/ 9740 h 10000"/>
                <a:gd name="connsiteX1" fmla="*/ 3186 w 10000"/>
                <a:gd name="connsiteY1" fmla="*/ 8664 h 10000"/>
                <a:gd name="connsiteX2" fmla="*/ 1883 w 10000"/>
                <a:gd name="connsiteY2" fmla="*/ 9131 h 10000"/>
                <a:gd name="connsiteX3" fmla="*/ 757 w 10000"/>
                <a:gd name="connsiteY3" fmla="*/ 9310 h 10000"/>
                <a:gd name="connsiteX4" fmla="*/ 172 w 10000"/>
                <a:gd name="connsiteY4" fmla="*/ 7733 h 10000"/>
                <a:gd name="connsiteX5" fmla="*/ 531 w 10000"/>
                <a:gd name="connsiteY5" fmla="*/ 7339 h 10000"/>
                <a:gd name="connsiteX6" fmla="*/ 845 w 10000"/>
                <a:gd name="connsiteY6" fmla="*/ 7125 h 10000"/>
                <a:gd name="connsiteX7" fmla="*/ 1388 w 10000"/>
                <a:gd name="connsiteY7" fmla="*/ 6872 h 10000"/>
                <a:gd name="connsiteX8" fmla="*/ 2018 w 10000"/>
                <a:gd name="connsiteY8" fmla="*/ 6480 h 10000"/>
                <a:gd name="connsiteX9" fmla="*/ 2110 w 10000"/>
                <a:gd name="connsiteY9" fmla="*/ 5835 h 10000"/>
                <a:gd name="connsiteX10" fmla="*/ 2283 w 10000"/>
                <a:gd name="connsiteY10" fmla="*/ 5440 h 10000"/>
                <a:gd name="connsiteX11" fmla="*/ 2153 w 10000"/>
                <a:gd name="connsiteY11" fmla="*/ 4723 h 10000"/>
                <a:gd name="connsiteX12" fmla="*/ 1883 w 10000"/>
                <a:gd name="connsiteY12" fmla="*/ 3756 h 10000"/>
                <a:gd name="connsiteX13" fmla="*/ 1837 w 10000"/>
                <a:gd name="connsiteY13" fmla="*/ 2859 h 10000"/>
                <a:gd name="connsiteX14" fmla="*/ 1791 w 10000"/>
                <a:gd name="connsiteY14" fmla="*/ 2465 h 10000"/>
                <a:gd name="connsiteX15" fmla="*/ 2153 w 10000"/>
                <a:gd name="connsiteY15" fmla="*/ 2213 h 10000"/>
                <a:gd name="connsiteX16" fmla="*/ 1252 w 10000"/>
                <a:gd name="connsiteY16" fmla="*/ 2465 h 10000"/>
                <a:gd name="connsiteX17" fmla="*/ 1205 w 10000"/>
                <a:gd name="connsiteY17" fmla="*/ 1963 h 10000"/>
                <a:gd name="connsiteX18" fmla="*/ 1431 w 10000"/>
                <a:gd name="connsiteY18" fmla="*/ 1497 h 10000"/>
                <a:gd name="connsiteX19" fmla="*/ 1116 w 10000"/>
                <a:gd name="connsiteY19" fmla="*/ 710 h 10000"/>
                <a:gd name="connsiteX20" fmla="*/ 1478 w 10000"/>
                <a:gd name="connsiteY20" fmla="*/ 279 h 10000"/>
                <a:gd name="connsiteX21" fmla="*/ 4358 w 10000"/>
                <a:gd name="connsiteY21" fmla="*/ 422 h 10000"/>
                <a:gd name="connsiteX22" fmla="*/ 5031 w 10000"/>
                <a:gd name="connsiteY22" fmla="*/ 1319 h 10000"/>
                <a:gd name="connsiteX23" fmla="*/ 5754 w 10000"/>
                <a:gd name="connsiteY23" fmla="*/ 2000 h 10000"/>
                <a:gd name="connsiteX24" fmla="*/ 6472 w 10000"/>
                <a:gd name="connsiteY24" fmla="*/ 2786 h 10000"/>
                <a:gd name="connsiteX25" fmla="*/ 7104 w 10000"/>
                <a:gd name="connsiteY25" fmla="*/ 3575 h 10000"/>
                <a:gd name="connsiteX26" fmla="*/ 8050 w 10000"/>
                <a:gd name="connsiteY26" fmla="*/ 4077 h 10000"/>
                <a:gd name="connsiteX27" fmla="*/ 8456 w 10000"/>
                <a:gd name="connsiteY27" fmla="*/ 4042 h 10000"/>
                <a:gd name="connsiteX28" fmla="*/ 8857 w 10000"/>
                <a:gd name="connsiteY28" fmla="*/ 3720 h 10000"/>
                <a:gd name="connsiteX29" fmla="*/ 8857 w 10000"/>
                <a:gd name="connsiteY29" fmla="*/ 5118 h 10000"/>
                <a:gd name="connsiteX30" fmla="*/ 9893 w 10000"/>
                <a:gd name="connsiteY30" fmla="*/ 7125 h 10000"/>
                <a:gd name="connsiteX31" fmla="*/ 9533 w 10000"/>
                <a:gd name="connsiteY31" fmla="*/ 7661 h 10000"/>
                <a:gd name="connsiteX32" fmla="*/ 8991 w 10000"/>
                <a:gd name="connsiteY32" fmla="*/ 8522 h 10000"/>
                <a:gd name="connsiteX33" fmla="*/ 7507 w 10000"/>
                <a:gd name="connsiteY33" fmla="*/ 9310 h 10000"/>
                <a:gd name="connsiteX34" fmla="*/ 5754 w 10000"/>
                <a:gd name="connsiteY34" fmla="*/ 9669 h 10000"/>
                <a:gd name="connsiteX35" fmla="*/ 4719 w 10000"/>
                <a:gd name="connsiteY35" fmla="*/ 9740 h 10000"/>
                <a:gd name="connsiteX0" fmla="*/ 4719 w 10000"/>
                <a:gd name="connsiteY0" fmla="*/ 11254 h 11514"/>
                <a:gd name="connsiteX1" fmla="*/ 3186 w 10000"/>
                <a:gd name="connsiteY1" fmla="*/ 10178 h 11514"/>
                <a:gd name="connsiteX2" fmla="*/ 1883 w 10000"/>
                <a:gd name="connsiteY2" fmla="*/ 10645 h 11514"/>
                <a:gd name="connsiteX3" fmla="*/ 757 w 10000"/>
                <a:gd name="connsiteY3" fmla="*/ 10824 h 11514"/>
                <a:gd name="connsiteX4" fmla="*/ 172 w 10000"/>
                <a:gd name="connsiteY4" fmla="*/ 9247 h 11514"/>
                <a:gd name="connsiteX5" fmla="*/ 531 w 10000"/>
                <a:gd name="connsiteY5" fmla="*/ 8853 h 11514"/>
                <a:gd name="connsiteX6" fmla="*/ 845 w 10000"/>
                <a:gd name="connsiteY6" fmla="*/ 8639 h 11514"/>
                <a:gd name="connsiteX7" fmla="*/ 1388 w 10000"/>
                <a:gd name="connsiteY7" fmla="*/ 8386 h 11514"/>
                <a:gd name="connsiteX8" fmla="*/ 2018 w 10000"/>
                <a:gd name="connsiteY8" fmla="*/ 7994 h 11514"/>
                <a:gd name="connsiteX9" fmla="*/ 2110 w 10000"/>
                <a:gd name="connsiteY9" fmla="*/ 7349 h 11514"/>
                <a:gd name="connsiteX10" fmla="*/ 2283 w 10000"/>
                <a:gd name="connsiteY10" fmla="*/ 6954 h 11514"/>
                <a:gd name="connsiteX11" fmla="*/ 2153 w 10000"/>
                <a:gd name="connsiteY11" fmla="*/ 6237 h 11514"/>
                <a:gd name="connsiteX12" fmla="*/ 1883 w 10000"/>
                <a:gd name="connsiteY12" fmla="*/ 5270 h 11514"/>
                <a:gd name="connsiteX13" fmla="*/ 1837 w 10000"/>
                <a:gd name="connsiteY13" fmla="*/ 4373 h 11514"/>
                <a:gd name="connsiteX14" fmla="*/ 1791 w 10000"/>
                <a:gd name="connsiteY14" fmla="*/ 3979 h 11514"/>
                <a:gd name="connsiteX15" fmla="*/ 2153 w 10000"/>
                <a:gd name="connsiteY15" fmla="*/ 3727 h 11514"/>
                <a:gd name="connsiteX16" fmla="*/ 1252 w 10000"/>
                <a:gd name="connsiteY16" fmla="*/ 3979 h 11514"/>
                <a:gd name="connsiteX17" fmla="*/ 1205 w 10000"/>
                <a:gd name="connsiteY17" fmla="*/ 3477 h 11514"/>
                <a:gd name="connsiteX18" fmla="*/ 1431 w 10000"/>
                <a:gd name="connsiteY18" fmla="*/ 3011 h 11514"/>
                <a:gd name="connsiteX19" fmla="*/ 1116 w 10000"/>
                <a:gd name="connsiteY19" fmla="*/ 2224 h 11514"/>
                <a:gd name="connsiteX20" fmla="*/ 1478 w 10000"/>
                <a:gd name="connsiteY20" fmla="*/ 1793 h 11514"/>
                <a:gd name="connsiteX21" fmla="*/ 6993 w 10000"/>
                <a:gd name="connsiteY21" fmla="*/ 97 h 11514"/>
                <a:gd name="connsiteX22" fmla="*/ 5031 w 10000"/>
                <a:gd name="connsiteY22" fmla="*/ 2833 h 11514"/>
                <a:gd name="connsiteX23" fmla="*/ 5754 w 10000"/>
                <a:gd name="connsiteY23" fmla="*/ 3514 h 11514"/>
                <a:gd name="connsiteX24" fmla="*/ 6472 w 10000"/>
                <a:gd name="connsiteY24" fmla="*/ 4300 h 11514"/>
                <a:gd name="connsiteX25" fmla="*/ 7104 w 10000"/>
                <a:gd name="connsiteY25" fmla="*/ 5089 h 11514"/>
                <a:gd name="connsiteX26" fmla="*/ 8050 w 10000"/>
                <a:gd name="connsiteY26" fmla="*/ 5591 h 11514"/>
                <a:gd name="connsiteX27" fmla="*/ 8456 w 10000"/>
                <a:gd name="connsiteY27" fmla="*/ 5556 h 11514"/>
                <a:gd name="connsiteX28" fmla="*/ 8857 w 10000"/>
                <a:gd name="connsiteY28" fmla="*/ 5234 h 11514"/>
                <a:gd name="connsiteX29" fmla="*/ 8857 w 10000"/>
                <a:gd name="connsiteY29" fmla="*/ 6632 h 11514"/>
                <a:gd name="connsiteX30" fmla="*/ 9893 w 10000"/>
                <a:gd name="connsiteY30" fmla="*/ 8639 h 11514"/>
                <a:gd name="connsiteX31" fmla="*/ 9533 w 10000"/>
                <a:gd name="connsiteY31" fmla="*/ 9175 h 11514"/>
                <a:gd name="connsiteX32" fmla="*/ 8991 w 10000"/>
                <a:gd name="connsiteY32" fmla="*/ 10036 h 11514"/>
                <a:gd name="connsiteX33" fmla="*/ 7507 w 10000"/>
                <a:gd name="connsiteY33" fmla="*/ 10824 h 11514"/>
                <a:gd name="connsiteX34" fmla="*/ 5754 w 10000"/>
                <a:gd name="connsiteY34" fmla="*/ 11183 h 11514"/>
                <a:gd name="connsiteX35" fmla="*/ 4719 w 10000"/>
                <a:gd name="connsiteY35" fmla="*/ 11254 h 11514"/>
                <a:gd name="connsiteX0" fmla="*/ 4719 w 10000"/>
                <a:gd name="connsiteY0" fmla="*/ 11194 h 11454"/>
                <a:gd name="connsiteX1" fmla="*/ 3186 w 10000"/>
                <a:gd name="connsiteY1" fmla="*/ 10118 h 11454"/>
                <a:gd name="connsiteX2" fmla="*/ 1883 w 10000"/>
                <a:gd name="connsiteY2" fmla="*/ 10585 h 11454"/>
                <a:gd name="connsiteX3" fmla="*/ 757 w 10000"/>
                <a:gd name="connsiteY3" fmla="*/ 10764 h 11454"/>
                <a:gd name="connsiteX4" fmla="*/ 172 w 10000"/>
                <a:gd name="connsiteY4" fmla="*/ 9187 h 11454"/>
                <a:gd name="connsiteX5" fmla="*/ 531 w 10000"/>
                <a:gd name="connsiteY5" fmla="*/ 8793 h 11454"/>
                <a:gd name="connsiteX6" fmla="*/ 845 w 10000"/>
                <a:gd name="connsiteY6" fmla="*/ 8579 h 11454"/>
                <a:gd name="connsiteX7" fmla="*/ 1388 w 10000"/>
                <a:gd name="connsiteY7" fmla="*/ 8326 h 11454"/>
                <a:gd name="connsiteX8" fmla="*/ 2018 w 10000"/>
                <a:gd name="connsiteY8" fmla="*/ 7934 h 11454"/>
                <a:gd name="connsiteX9" fmla="*/ 2110 w 10000"/>
                <a:gd name="connsiteY9" fmla="*/ 7289 h 11454"/>
                <a:gd name="connsiteX10" fmla="*/ 2283 w 10000"/>
                <a:gd name="connsiteY10" fmla="*/ 6894 h 11454"/>
                <a:gd name="connsiteX11" fmla="*/ 2153 w 10000"/>
                <a:gd name="connsiteY11" fmla="*/ 6177 h 11454"/>
                <a:gd name="connsiteX12" fmla="*/ 1883 w 10000"/>
                <a:gd name="connsiteY12" fmla="*/ 5210 h 11454"/>
                <a:gd name="connsiteX13" fmla="*/ 1837 w 10000"/>
                <a:gd name="connsiteY13" fmla="*/ 4313 h 11454"/>
                <a:gd name="connsiteX14" fmla="*/ 1791 w 10000"/>
                <a:gd name="connsiteY14" fmla="*/ 3919 h 11454"/>
                <a:gd name="connsiteX15" fmla="*/ 2153 w 10000"/>
                <a:gd name="connsiteY15" fmla="*/ 3667 h 11454"/>
                <a:gd name="connsiteX16" fmla="*/ 1252 w 10000"/>
                <a:gd name="connsiteY16" fmla="*/ 3919 h 11454"/>
                <a:gd name="connsiteX17" fmla="*/ 1205 w 10000"/>
                <a:gd name="connsiteY17" fmla="*/ 3417 h 11454"/>
                <a:gd name="connsiteX18" fmla="*/ 1431 w 10000"/>
                <a:gd name="connsiteY18" fmla="*/ 2951 h 11454"/>
                <a:gd name="connsiteX19" fmla="*/ 1116 w 10000"/>
                <a:gd name="connsiteY19" fmla="*/ 2164 h 11454"/>
                <a:gd name="connsiteX20" fmla="*/ 1478 w 10000"/>
                <a:gd name="connsiteY20" fmla="*/ 1733 h 11454"/>
                <a:gd name="connsiteX21" fmla="*/ 6993 w 10000"/>
                <a:gd name="connsiteY21" fmla="*/ 37 h 11454"/>
                <a:gd name="connsiteX22" fmla="*/ 9149 w 10000"/>
                <a:gd name="connsiteY22" fmla="*/ 803 h 11454"/>
                <a:gd name="connsiteX23" fmla="*/ 5754 w 10000"/>
                <a:gd name="connsiteY23" fmla="*/ 3454 h 11454"/>
                <a:gd name="connsiteX24" fmla="*/ 6472 w 10000"/>
                <a:gd name="connsiteY24" fmla="*/ 4240 h 11454"/>
                <a:gd name="connsiteX25" fmla="*/ 7104 w 10000"/>
                <a:gd name="connsiteY25" fmla="*/ 5029 h 11454"/>
                <a:gd name="connsiteX26" fmla="*/ 8050 w 10000"/>
                <a:gd name="connsiteY26" fmla="*/ 5531 h 11454"/>
                <a:gd name="connsiteX27" fmla="*/ 8456 w 10000"/>
                <a:gd name="connsiteY27" fmla="*/ 5496 h 11454"/>
                <a:gd name="connsiteX28" fmla="*/ 8857 w 10000"/>
                <a:gd name="connsiteY28" fmla="*/ 5174 h 11454"/>
                <a:gd name="connsiteX29" fmla="*/ 8857 w 10000"/>
                <a:gd name="connsiteY29" fmla="*/ 6572 h 11454"/>
                <a:gd name="connsiteX30" fmla="*/ 9893 w 10000"/>
                <a:gd name="connsiteY30" fmla="*/ 8579 h 11454"/>
                <a:gd name="connsiteX31" fmla="*/ 9533 w 10000"/>
                <a:gd name="connsiteY31" fmla="*/ 9115 h 11454"/>
                <a:gd name="connsiteX32" fmla="*/ 8991 w 10000"/>
                <a:gd name="connsiteY32" fmla="*/ 9976 h 11454"/>
                <a:gd name="connsiteX33" fmla="*/ 7507 w 10000"/>
                <a:gd name="connsiteY33" fmla="*/ 10764 h 11454"/>
                <a:gd name="connsiteX34" fmla="*/ 5754 w 10000"/>
                <a:gd name="connsiteY34" fmla="*/ 11123 h 11454"/>
                <a:gd name="connsiteX35" fmla="*/ 4719 w 10000"/>
                <a:gd name="connsiteY35" fmla="*/ 11194 h 11454"/>
                <a:gd name="connsiteX0" fmla="*/ 4719 w 11099"/>
                <a:gd name="connsiteY0" fmla="*/ 11186 h 11446"/>
                <a:gd name="connsiteX1" fmla="*/ 3186 w 11099"/>
                <a:gd name="connsiteY1" fmla="*/ 10110 h 11446"/>
                <a:gd name="connsiteX2" fmla="*/ 1883 w 11099"/>
                <a:gd name="connsiteY2" fmla="*/ 10577 h 11446"/>
                <a:gd name="connsiteX3" fmla="*/ 757 w 11099"/>
                <a:gd name="connsiteY3" fmla="*/ 10756 h 11446"/>
                <a:gd name="connsiteX4" fmla="*/ 172 w 11099"/>
                <a:gd name="connsiteY4" fmla="*/ 9179 h 11446"/>
                <a:gd name="connsiteX5" fmla="*/ 531 w 11099"/>
                <a:gd name="connsiteY5" fmla="*/ 8785 h 11446"/>
                <a:gd name="connsiteX6" fmla="*/ 845 w 11099"/>
                <a:gd name="connsiteY6" fmla="*/ 8571 h 11446"/>
                <a:gd name="connsiteX7" fmla="*/ 1388 w 11099"/>
                <a:gd name="connsiteY7" fmla="*/ 8318 h 11446"/>
                <a:gd name="connsiteX8" fmla="*/ 2018 w 11099"/>
                <a:gd name="connsiteY8" fmla="*/ 7926 h 11446"/>
                <a:gd name="connsiteX9" fmla="*/ 2110 w 11099"/>
                <a:gd name="connsiteY9" fmla="*/ 7281 h 11446"/>
                <a:gd name="connsiteX10" fmla="*/ 2283 w 11099"/>
                <a:gd name="connsiteY10" fmla="*/ 6886 h 11446"/>
                <a:gd name="connsiteX11" fmla="*/ 2153 w 11099"/>
                <a:gd name="connsiteY11" fmla="*/ 6169 h 11446"/>
                <a:gd name="connsiteX12" fmla="*/ 1883 w 11099"/>
                <a:gd name="connsiteY12" fmla="*/ 5202 h 11446"/>
                <a:gd name="connsiteX13" fmla="*/ 1837 w 11099"/>
                <a:gd name="connsiteY13" fmla="*/ 4305 h 11446"/>
                <a:gd name="connsiteX14" fmla="*/ 1791 w 11099"/>
                <a:gd name="connsiteY14" fmla="*/ 3911 h 11446"/>
                <a:gd name="connsiteX15" fmla="*/ 2153 w 11099"/>
                <a:gd name="connsiteY15" fmla="*/ 3659 h 11446"/>
                <a:gd name="connsiteX16" fmla="*/ 1252 w 11099"/>
                <a:gd name="connsiteY16" fmla="*/ 3911 h 11446"/>
                <a:gd name="connsiteX17" fmla="*/ 1205 w 11099"/>
                <a:gd name="connsiteY17" fmla="*/ 3409 h 11446"/>
                <a:gd name="connsiteX18" fmla="*/ 1431 w 11099"/>
                <a:gd name="connsiteY18" fmla="*/ 2943 h 11446"/>
                <a:gd name="connsiteX19" fmla="*/ 1116 w 11099"/>
                <a:gd name="connsiteY19" fmla="*/ 2156 h 11446"/>
                <a:gd name="connsiteX20" fmla="*/ 1478 w 11099"/>
                <a:gd name="connsiteY20" fmla="*/ 1725 h 11446"/>
                <a:gd name="connsiteX21" fmla="*/ 6993 w 11099"/>
                <a:gd name="connsiteY21" fmla="*/ 29 h 11446"/>
                <a:gd name="connsiteX22" fmla="*/ 9149 w 11099"/>
                <a:gd name="connsiteY22" fmla="*/ 795 h 11446"/>
                <a:gd name="connsiteX23" fmla="*/ 11024 w 11099"/>
                <a:gd name="connsiteY23" fmla="*/ 2527 h 11446"/>
                <a:gd name="connsiteX24" fmla="*/ 6472 w 11099"/>
                <a:gd name="connsiteY24" fmla="*/ 4232 h 11446"/>
                <a:gd name="connsiteX25" fmla="*/ 7104 w 11099"/>
                <a:gd name="connsiteY25" fmla="*/ 5021 h 11446"/>
                <a:gd name="connsiteX26" fmla="*/ 8050 w 11099"/>
                <a:gd name="connsiteY26" fmla="*/ 5523 h 11446"/>
                <a:gd name="connsiteX27" fmla="*/ 8456 w 11099"/>
                <a:gd name="connsiteY27" fmla="*/ 5488 h 11446"/>
                <a:gd name="connsiteX28" fmla="*/ 8857 w 11099"/>
                <a:gd name="connsiteY28" fmla="*/ 5166 h 11446"/>
                <a:gd name="connsiteX29" fmla="*/ 8857 w 11099"/>
                <a:gd name="connsiteY29" fmla="*/ 6564 h 11446"/>
                <a:gd name="connsiteX30" fmla="*/ 9893 w 11099"/>
                <a:gd name="connsiteY30" fmla="*/ 8571 h 11446"/>
                <a:gd name="connsiteX31" fmla="*/ 9533 w 11099"/>
                <a:gd name="connsiteY31" fmla="*/ 9107 h 11446"/>
                <a:gd name="connsiteX32" fmla="*/ 8991 w 11099"/>
                <a:gd name="connsiteY32" fmla="*/ 9968 h 11446"/>
                <a:gd name="connsiteX33" fmla="*/ 7507 w 11099"/>
                <a:gd name="connsiteY33" fmla="*/ 10756 h 11446"/>
                <a:gd name="connsiteX34" fmla="*/ 5754 w 11099"/>
                <a:gd name="connsiteY34" fmla="*/ 11115 h 11446"/>
                <a:gd name="connsiteX35" fmla="*/ 4719 w 11099"/>
                <a:gd name="connsiteY35" fmla="*/ 11186 h 11446"/>
                <a:gd name="connsiteX0" fmla="*/ 4719 w 11135"/>
                <a:gd name="connsiteY0" fmla="*/ 11186 h 11446"/>
                <a:gd name="connsiteX1" fmla="*/ 3186 w 11135"/>
                <a:gd name="connsiteY1" fmla="*/ 10110 h 11446"/>
                <a:gd name="connsiteX2" fmla="*/ 1883 w 11135"/>
                <a:gd name="connsiteY2" fmla="*/ 10577 h 11446"/>
                <a:gd name="connsiteX3" fmla="*/ 757 w 11135"/>
                <a:gd name="connsiteY3" fmla="*/ 10756 h 11446"/>
                <a:gd name="connsiteX4" fmla="*/ 172 w 11135"/>
                <a:gd name="connsiteY4" fmla="*/ 9179 h 11446"/>
                <a:gd name="connsiteX5" fmla="*/ 531 w 11135"/>
                <a:gd name="connsiteY5" fmla="*/ 8785 h 11446"/>
                <a:gd name="connsiteX6" fmla="*/ 845 w 11135"/>
                <a:gd name="connsiteY6" fmla="*/ 8571 h 11446"/>
                <a:gd name="connsiteX7" fmla="*/ 1388 w 11135"/>
                <a:gd name="connsiteY7" fmla="*/ 8318 h 11446"/>
                <a:gd name="connsiteX8" fmla="*/ 2018 w 11135"/>
                <a:gd name="connsiteY8" fmla="*/ 7926 h 11446"/>
                <a:gd name="connsiteX9" fmla="*/ 2110 w 11135"/>
                <a:gd name="connsiteY9" fmla="*/ 7281 h 11446"/>
                <a:gd name="connsiteX10" fmla="*/ 2283 w 11135"/>
                <a:gd name="connsiteY10" fmla="*/ 6886 h 11446"/>
                <a:gd name="connsiteX11" fmla="*/ 2153 w 11135"/>
                <a:gd name="connsiteY11" fmla="*/ 6169 h 11446"/>
                <a:gd name="connsiteX12" fmla="*/ 1883 w 11135"/>
                <a:gd name="connsiteY12" fmla="*/ 5202 h 11446"/>
                <a:gd name="connsiteX13" fmla="*/ 1837 w 11135"/>
                <a:gd name="connsiteY13" fmla="*/ 4305 h 11446"/>
                <a:gd name="connsiteX14" fmla="*/ 1791 w 11135"/>
                <a:gd name="connsiteY14" fmla="*/ 3911 h 11446"/>
                <a:gd name="connsiteX15" fmla="*/ 2153 w 11135"/>
                <a:gd name="connsiteY15" fmla="*/ 3659 h 11446"/>
                <a:gd name="connsiteX16" fmla="*/ 1252 w 11135"/>
                <a:gd name="connsiteY16" fmla="*/ 3911 h 11446"/>
                <a:gd name="connsiteX17" fmla="*/ 1205 w 11135"/>
                <a:gd name="connsiteY17" fmla="*/ 3409 h 11446"/>
                <a:gd name="connsiteX18" fmla="*/ 1431 w 11135"/>
                <a:gd name="connsiteY18" fmla="*/ 2943 h 11446"/>
                <a:gd name="connsiteX19" fmla="*/ 1116 w 11135"/>
                <a:gd name="connsiteY19" fmla="*/ 2156 h 11446"/>
                <a:gd name="connsiteX20" fmla="*/ 1478 w 11135"/>
                <a:gd name="connsiteY20" fmla="*/ 1725 h 11446"/>
                <a:gd name="connsiteX21" fmla="*/ 6993 w 11135"/>
                <a:gd name="connsiteY21" fmla="*/ 29 h 11446"/>
                <a:gd name="connsiteX22" fmla="*/ 9149 w 11135"/>
                <a:gd name="connsiteY22" fmla="*/ 795 h 11446"/>
                <a:gd name="connsiteX23" fmla="*/ 11024 w 11135"/>
                <a:gd name="connsiteY23" fmla="*/ 2527 h 11446"/>
                <a:gd name="connsiteX24" fmla="*/ 10507 w 11135"/>
                <a:gd name="connsiteY24" fmla="*/ 3838 h 11446"/>
                <a:gd name="connsiteX25" fmla="*/ 7104 w 11135"/>
                <a:gd name="connsiteY25" fmla="*/ 5021 h 11446"/>
                <a:gd name="connsiteX26" fmla="*/ 8050 w 11135"/>
                <a:gd name="connsiteY26" fmla="*/ 5523 h 11446"/>
                <a:gd name="connsiteX27" fmla="*/ 8456 w 11135"/>
                <a:gd name="connsiteY27" fmla="*/ 5488 h 11446"/>
                <a:gd name="connsiteX28" fmla="*/ 8857 w 11135"/>
                <a:gd name="connsiteY28" fmla="*/ 5166 h 11446"/>
                <a:gd name="connsiteX29" fmla="*/ 8857 w 11135"/>
                <a:gd name="connsiteY29" fmla="*/ 6564 h 11446"/>
                <a:gd name="connsiteX30" fmla="*/ 9893 w 11135"/>
                <a:gd name="connsiteY30" fmla="*/ 8571 h 11446"/>
                <a:gd name="connsiteX31" fmla="*/ 9533 w 11135"/>
                <a:gd name="connsiteY31" fmla="*/ 9107 h 11446"/>
                <a:gd name="connsiteX32" fmla="*/ 8991 w 11135"/>
                <a:gd name="connsiteY32" fmla="*/ 9968 h 11446"/>
                <a:gd name="connsiteX33" fmla="*/ 7507 w 11135"/>
                <a:gd name="connsiteY33" fmla="*/ 10756 h 11446"/>
                <a:gd name="connsiteX34" fmla="*/ 5754 w 11135"/>
                <a:gd name="connsiteY34" fmla="*/ 11115 h 11446"/>
                <a:gd name="connsiteX35" fmla="*/ 4719 w 11135"/>
                <a:gd name="connsiteY35" fmla="*/ 11186 h 11446"/>
                <a:gd name="connsiteX0" fmla="*/ 4719 w 12803"/>
                <a:gd name="connsiteY0" fmla="*/ 11186 h 11446"/>
                <a:gd name="connsiteX1" fmla="*/ 3186 w 12803"/>
                <a:gd name="connsiteY1" fmla="*/ 10110 h 11446"/>
                <a:gd name="connsiteX2" fmla="*/ 1883 w 12803"/>
                <a:gd name="connsiteY2" fmla="*/ 10577 h 11446"/>
                <a:gd name="connsiteX3" fmla="*/ 757 w 12803"/>
                <a:gd name="connsiteY3" fmla="*/ 10756 h 11446"/>
                <a:gd name="connsiteX4" fmla="*/ 172 w 12803"/>
                <a:gd name="connsiteY4" fmla="*/ 9179 h 11446"/>
                <a:gd name="connsiteX5" fmla="*/ 531 w 12803"/>
                <a:gd name="connsiteY5" fmla="*/ 8785 h 11446"/>
                <a:gd name="connsiteX6" fmla="*/ 845 w 12803"/>
                <a:gd name="connsiteY6" fmla="*/ 8571 h 11446"/>
                <a:gd name="connsiteX7" fmla="*/ 1388 w 12803"/>
                <a:gd name="connsiteY7" fmla="*/ 8318 h 11446"/>
                <a:gd name="connsiteX8" fmla="*/ 2018 w 12803"/>
                <a:gd name="connsiteY8" fmla="*/ 7926 h 11446"/>
                <a:gd name="connsiteX9" fmla="*/ 2110 w 12803"/>
                <a:gd name="connsiteY9" fmla="*/ 7281 h 11446"/>
                <a:gd name="connsiteX10" fmla="*/ 2283 w 12803"/>
                <a:gd name="connsiteY10" fmla="*/ 6886 h 11446"/>
                <a:gd name="connsiteX11" fmla="*/ 2153 w 12803"/>
                <a:gd name="connsiteY11" fmla="*/ 6169 h 11446"/>
                <a:gd name="connsiteX12" fmla="*/ 1883 w 12803"/>
                <a:gd name="connsiteY12" fmla="*/ 5202 h 11446"/>
                <a:gd name="connsiteX13" fmla="*/ 1837 w 12803"/>
                <a:gd name="connsiteY13" fmla="*/ 4305 h 11446"/>
                <a:gd name="connsiteX14" fmla="*/ 1791 w 12803"/>
                <a:gd name="connsiteY14" fmla="*/ 3911 h 11446"/>
                <a:gd name="connsiteX15" fmla="*/ 2153 w 12803"/>
                <a:gd name="connsiteY15" fmla="*/ 3659 h 11446"/>
                <a:gd name="connsiteX16" fmla="*/ 1252 w 12803"/>
                <a:gd name="connsiteY16" fmla="*/ 3911 h 11446"/>
                <a:gd name="connsiteX17" fmla="*/ 1205 w 12803"/>
                <a:gd name="connsiteY17" fmla="*/ 3409 h 11446"/>
                <a:gd name="connsiteX18" fmla="*/ 1431 w 12803"/>
                <a:gd name="connsiteY18" fmla="*/ 2943 h 11446"/>
                <a:gd name="connsiteX19" fmla="*/ 1116 w 12803"/>
                <a:gd name="connsiteY19" fmla="*/ 2156 h 11446"/>
                <a:gd name="connsiteX20" fmla="*/ 1478 w 12803"/>
                <a:gd name="connsiteY20" fmla="*/ 1725 h 11446"/>
                <a:gd name="connsiteX21" fmla="*/ 6993 w 12803"/>
                <a:gd name="connsiteY21" fmla="*/ 29 h 11446"/>
                <a:gd name="connsiteX22" fmla="*/ 9149 w 12803"/>
                <a:gd name="connsiteY22" fmla="*/ 795 h 11446"/>
                <a:gd name="connsiteX23" fmla="*/ 11024 w 12803"/>
                <a:gd name="connsiteY23" fmla="*/ 2527 h 11446"/>
                <a:gd name="connsiteX24" fmla="*/ 10507 w 12803"/>
                <a:gd name="connsiteY24" fmla="*/ 3838 h 11446"/>
                <a:gd name="connsiteX25" fmla="*/ 12786 w 12803"/>
                <a:gd name="connsiteY25" fmla="*/ 3642 h 11446"/>
                <a:gd name="connsiteX26" fmla="*/ 8050 w 12803"/>
                <a:gd name="connsiteY26" fmla="*/ 5523 h 11446"/>
                <a:gd name="connsiteX27" fmla="*/ 8456 w 12803"/>
                <a:gd name="connsiteY27" fmla="*/ 5488 h 11446"/>
                <a:gd name="connsiteX28" fmla="*/ 8857 w 12803"/>
                <a:gd name="connsiteY28" fmla="*/ 5166 h 11446"/>
                <a:gd name="connsiteX29" fmla="*/ 8857 w 12803"/>
                <a:gd name="connsiteY29" fmla="*/ 6564 h 11446"/>
                <a:gd name="connsiteX30" fmla="*/ 9893 w 12803"/>
                <a:gd name="connsiteY30" fmla="*/ 8571 h 11446"/>
                <a:gd name="connsiteX31" fmla="*/ 9533 w 12803"/>
                <a:gd name="connsiteY31" fmla="*/ 9107 h 11446"/>
                <a:gd name="connsiteX32" fmla="*/ 8991 w 12803"/>
                <a:gd name="connsiteY32" fmla="*/ 9968 h 11446"/>
                <a:gd name="connsiteX33" fmla="*/ 7507 w 12803"/>
                <a:gd name="connsiteY33" fmla="*/ 10756 h 11446"/>
                <a:gd name="connsiteX34" fmla="*/ 5754 w 12803"/>
                <a:gd name="connsiteY34" fmla="*/ 11115 h 11446"/>
                <a:gd name="connsiteX35" fmla="*/ 4719 w 12803"/>
                <a:gd name="connsiteY35" fmla="*/ 11186 h 11446"/>
                <a:gd name="connsiteX0" fmla="*/ 4719 w 14309"/>
                <a:gd name="connsiteY0" fmla="*/ 11186 h 11446"/>
                <a:gd name="connsiteX1" fmla="*/ 3186 w 14309"/>
                <a:gd name="connsiteY1" fmla="*/ 10110 h 11446"/>
                <a:gd name="connsiteX2" fmla="*/ 1883 w 14309"/>
                <a:gd name="connsiteY2" fmla="*/ 10577 h 11446"/>
                <a:gd name="connsiteX3" fmla="*/ 757 w 14309"/>
                <a:gd name="connsiteY3" fmla="*/ 10756 h 11446"/>
                <a:gd name="connsiteX4" fmla="*/ 172 w 14309"/>
                <a:gd name="connsiteY4" fmla="*/ 9179 h 11446"/>
                <a:gd name="connsiteX5" fmla="*/ 531 w 14309"/>
                <a:gd name="connsiteY5" fmla="*/ 8785 h 11446"/>
                <a:gd name="connsiteX6" fmla="*/ 845 w 14309"/>
                <a:gd name="connsiteY6" fmla="*/ 8571 h 11446"/>
                <a:gd name="connsiteX7" fmla="*/ 1388 w 14309"/>
                <a:gd name="connsiteY7" fmla="*/ 8318 h 11446"/>
                <a:gd name="connsiteX8" fmla="*/ 2018 w 14309"/>
                <a:gd name="connsiteY8" fmla="*/ 7926 h 11446"/>
                <a:gd name="connsiteX9" fmla="*/ 2110 w 14309"/>
                <a:gd name="connsiteY9" fmla="*/ 7281 h 11446"/>
                <a:gd name="connsiteX10" fmla="*/ 2283 w 14309"/>
                <a:gd name="connsiteY10" fmla="*/ 6886 h 11446"/>
                <a:gd name="connsiteX11" fmla="*/ 2153 w 14309"/>
                <a:gd name="connsiteY11" fmla="*/ 6169 h 11446"/>
                <a:gd name="connsiteX12" fmla="*/ 1883 w 14309"/>
                <a:gd name="connsiteY12" fmla="*/ 5202 h 11446"/>
                <a:gd name="connsiteX13" fmla="*/ 1837 w 14309"/>
                <a:gd name="connsiteY13" fmla="*/ 4305 h 11446"/>
                <a:gd name="connsiteX14" fmla="*/ 1791 w 14309"/>
                <a:gd name="connsiteY14" fmla="*/ 3911 h 11446"/>
                <a:gd name="connsiteX15" fmla="*/ 2153 w 14309"/>
                <a:gd name="connsiteY15" fmla="*/ 3659 h 11446"/>
                <a:gd name="connsiteX16" fmla="*/ 1252 w 14309"/>
                <a:gd name="connsiteY16" fmla="*/ 3911 h 11446"/>
                <a:gd name="connsiteX17" fmla="*/ 1205 w 14309"/>
                <a:gd name="connsiteY17" fmla="*/ 3409 h 11446"/>
                <a:gd name="connsiteX18" fmla="*/ 1431 w 14309"/>
                <a:gd name="connsiteY18" fmla="*/ 2943 h 11446"/>
                <a:gd name="connsiteX19" fmla="*/ 1116 w 14309"/>
                <a:gd name="connsiteY19" fmla="*/ 2156 h 11446"/>
                <a:gd name="connsiteX20" fmla="*/ 1478 w 14309"/>
                <a:gd name="connsiteY20" fmla="*/ 1725 h 11446"/>
                <a:gd name="connsiteX21" fmla="*/ 6993 w 14309"/>
                <a:gd name="connsiteY21" fmla="*/ 29 h 11446"/>
                <a:gd name="connsiteX22" fmla="*/ 9149 w 14309"/>
                <a:gd name="connsiteY22" fmla="*/ 795 h 11446"/>
                <a:gd name="connsiteX23" fmla="*/ 11024 w 14309"/>
                <a:gd name="connsiteY23" fmla="*/ 2527 h 11446"/>
                <a:gd name="connsiteX24" fmla="*/ 10507 w 14309"/>
                <a:gd name="connsiteY24" fmla="*/ 3838 h 11446"/>
                <a:gd name="connsiteX25" fmla="*/ 12786 w 14309"/>
                <a:gd name="connsiteY25" fmla="*/ 3642 h 11446"/>
                <a:gd name="connsiteX26" fmla="*/ 8050 w 14309"/>
                <a:gd name="connsiteY26" fmla="*/ 5523 h 11446"/>
                <a:gd name="connsiteX27" fmla="*/ 8456 w 14309"/>
                <a:gd name="connsiteY27" fmla="*/ 5488 h 11446"/>
                <a:gd name="connsiteX28" fmla="*/ 14292 w 14309"/>
                <a:gd name="connsiteY28" fmla="*/ 3918 h 11446"/>
                <a:gd name="connsiteX29" fmla="*/ 8857 w 14309"/>
                <a:gd name="connsiteY29" fmla="*/ 6564 h 11446"/>
                <a:gd name="connsiteX30" fmla="*/ 9893 w 14309"/>
                <a:gd name="connsiteY30" fmla="*/ 8571 h 11446"/>
                <a:gd name="connsiteX31" fmla="*/ 9533 w 14309"/>
                <a:gd name="connsiteY31" fmla="*/ 9107 h 11446"/>
                <a:gd name="connsiteX32" fmla="*/ 8991 w 14309"/>
                <a:gd name="connsiteY32" fmla="*/ 9968 h 11446"/>
                <a:gd name="connsiteX33" fmla="*/ 7507 w 14309"/>
                <a:gd name="connsiteY33" fmla="*/ 10756 h 11446"/>
                <a:gd name="connsiteX34" fmla="*/ 5754 w 14309"/>
                <a:gd name="connsiteY34" fmla="*/ 11115 h 11446"/>
                <a:gd name="connsiteX35" fmla="*/ 4719 w 14309"/>
                <a:gd name="connsiteY35" fmla="*/ 11186 h 11446"/>
                <a:gd name="connsiteX0" fmla="*/ 4719 w 14309"/>
                <a:gd name="connsiteY0" fmla="*/ 11990 h 12250"/>
                <a:gd name="connsiteX1" fmla="*/ 3186 w 14309"/>
                <a:gd name="connsiteY1" fmla="*/ 10914 h 12250"/>
                <a:gd name="connsiteX2" fmla="*/ 1883 w 14309"/>
                <a:gd name="connsiteY2" fmla="*/ 11381 h 12250"/>
                <a:gd name="connsiteX3" fmla="*/ 757 w 14309"/>
                <a:gd name="connsiteY3" fmla="*/ 11560 h 12250"/>
                <a:gd name="connsiteX4" fmla="*/ 172 w 14309"/>
                <a:gd name="connsiteY4" fmla="*/ 9983 h 12250"/>
                <a:gd name="connsiteX5" fmla="*/ 531 w 14309"/>
                <a:gd name="connsiteY5" fmla="*/ 9589 h 12250"/>
                <a:gd name="connsiteX6" fmla="*/ 845 w 14309"/>
                <a:gd name="connsiteY6" fmla="*/ 9375 h 12250"/>
                <a:gd name="connsiteX7" fmla="*/ 1388 w 14309"/>
                <a:gd name="connsiteY7" fmla="*/ 9122 h 12250"/>
                <a:gd name="connsiteX8" fmla="*/ 2018 w 14309"/>
                <a:gd name="connsiteY8" fmla="*/ 8730 h 12250"/>
                <a:gd name="connsiteX9" fmla="*/ 2110 w 14309"/>
                <a:gd name="connsiteY9" fmla="*/ 8085 h 12250"/>
                <a:gd name="connsiteX10" fmla="*/ 2283 w 14309"/>
                <a:gd name="connsiteY10" fmla="*/ 7690 h 12250"/>
                <a:gd name="connsiteX11" fmla="*/ 2153 w 14309"/>
                <a:gd name="connsiteY11" fmla="*/ 6973 h 12250"/>
                <a:gd name="connsiteX12" fmla="*/ 1883 w 14309"/>
                <a:gd name="connsiteY12" fmla="*/ 6006 h 12250"/>
                <a:gd name="connsiteX13" fmla="*/ 1837 w 14309"/>
                <a:gd name="connsiteY13" fmla="*/ 5109 h 12250"/>
                <a:gd name="connsiteX14" fmla="*/ 1791 w 14309"/>
                <a:gd name="connsiteY14" fmla="*/ 4715 h 12250"/>
                <a:gd name="connsiteX15" fmla="*/ 2153 w 14309"/>
                <a:gd name="connsiteY15" fmla="*/ 4463 h 12250"/>
                <a:gd name="connsiteX16" fmla="*/ 1252 w 14309"/>
                <a:gd name="connsiteY16" fmla="*/ 4715 h 12250"/>
                <a:gd name="connsiteX17" fmla="*/ 1205 w 14309"/>
                <a:gd name="connsiteY17" fmla="*/ 4213 h 12250"/>
                <a:gd name="connsiteX18" fmla="*/ 1431 w 14309"/>
                <a:gd name="connsiteY18" fmla="*/ 3747 h 12250"/>
                <a:gd name="connsiteX19" fmla="*/ 1116 w 14309"/>
                <a:gd name="connsiteY19" fmla="*/ 2960 h 12250"/>
                <a:gd name="connsiteX20" fmla="*/ 5925 w 14309"/>
                <a:gd name="connsiteY20" fmla="*/ 99 h 12250"/>
                <a:gd name="connsiteX21" fmla="*/ 6993 w 14309"/>
                <a:gd name="connsiteY21" fmla="*/ 833 h 12250"/>
                <a:gd name="connsiteX22" fmla="*/ 9149 w 14309"/>
                <a:gd name="connsiteY22" fmla="*/ 1599 h 12250"/>
                <a:gd name="connsiteX23" fmla="*/ 11024 w 14309"/>
                <a:gd name="connsiteY23" fmla="*/ 3331 h 12250"/>
                <a:gd name="connsiteX24" fmla="*/ 10507 w 14309"/>
                <a:gd name="connsiteY24" fmla="*/ 4642 h 12250"/>
                <a:gd name="connsiteX25" fmla="*/ 12786 w 14309"/>
                <a:gd name="connsiteY25" fmla="*/ 4446 h 12250"/>
                <a:gd name="connsiteX26" fmla="*/ 8050 w 14309"/>
                <a:gd name="connsiteY26" fmla="*/ 6327 h 12250"/>
                <a:gd name="connsiteX27" fmla="*/ 8456 w 14309"/>
                <a:gd name="connsiteY27" fmla="*/ 6292 h 12250"/>
                <a:gd name="connsiteX28" fmla="*/ 14292 w 14309"/>
                <a:gd name="connsiteY28" fmla="*/ 4722 h 12250"/>
                <a:gd name="connsiteX29" fmla="*/ 8857 w 14309"/>
                <a:gd name="connsiteY29" fmla="*/ 7368 h 12250"/>
                <a:gd name="connsiteX30" fmla="*/ 9893 w 14309"/>
                <a:gd name="connsiteY30" fmla="*/ 9375 h 12250"/>
                <a:gd name="connsiteX31" fmla="*/ 9533 w 14309"/>
                <a:gd name="connsiteY31" fmla="*/ 9911 h 12250"/>
                <a:gd name="connsiteX32" fmla="*/ 8991 w 14309"/>
                <a:gd name="connsiteY32" fmla="*/ 10772 h 12250"/>
                <a:gd name="connsiteX33" fmla="*/ 7507 w 14309"/>
                <a:gd name="connsiteY33" fmla="*/ 11560 h 12250"/>
                <a:gd name="connsiteX34" fmla="*/ 5754 w 14309"/>
                <a:gd name="connsiteY34" fmla="*/ 11919 h 12250"/>
                <a:gd name="connsiteX35" fmla="*/ 4719 w 14309"/>
                <a:gd name="connsiteY35" fmla="*/ 11990 h 12250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431 w 14309"/>
                <a:gd name="connsiteY18" fmla="*/ 4743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6469 w 14309"/>
                <a:gd name="connsiteY19" fmla="*/ 16 h 13246"/>
                <a:gd name="connsiteX20" fmla="*/ 5925 w 14309"/>
                <a:gd name="connsiteY20" fmla="*/ 1095 h 13246"/>
                <a:gd name="connsiteX21" fmla="*/ 6993 w 14309"/>
                <a:gd name="connsiteY21" fmla="*/ 1829 h 13246"/>
                <a:gd name="connsiteX22" fmla="*/ 9149 w 14309"/>
                <a:gd name="connsiteY22" fmla="*/ 2595 h 13246"/>
                <a:gd name="connsiteX23" fmla="*/ 11024 w 14309"/>
                <a:gd name="connsiteY23" fmla="*/ 4327 h 13246"/>
                <a:gd name="connsiteX24" fmla="*/ 10507 w 14309"/>
                <a:gd name="connsiteY24" fmla="*/ 5638 h 13246"/>
                <a:gd name="connsiteX25" fmla="*/ 12786 w 14309"/>
                <a:gd name="connsiteY25" fmla="*/ 5442 h 13246"/>
                <a:gd name="connsiteX26" fmla="*/ 8050 w 14309"/>
                <a:gd name="connsiteY26" fmla="*/ 7323 h 13246"/>
                <a:gd name="connsiteX27" fmla="*/ 8456 w 14309"/>
                <a:gd name="connsiteY27" fmla="*/ 7288 h 13246"/>
                <a:gd name="connsiteX28" fmla="*/ 14292 w 14309"/>
                <a:gd name="connsiteY28" fmla="*/ 5718 h 13246"/>
                <a:gd name="connsiteX29" fmla="*/ 8857 w 14309"/>
                <a:gd name="connsiteY29" fmla="*/ 8364 h 13246"/>
                <a:gd name="connsiteX30" fmla="*/ 9893 w 14309"/>
                <a:gd name="connsiteY30" fmla="*/ 10371 h 13246"/>
                <a:gd name="connsiteX31" fmla="*/ 9533 w 14309"/>
                <a:gd name="connsiteY31" fmla="*/ 10907 h 13246"/>
                <a:gd name="connsiteX32" fmla="*/ 8991 w 14309"/>
                <a:gd name="connsiteY32" fmla="*/ 11768 h 13246"/>
                <a:gd name="connsiteX33" fmla="*/ 7507 w 14309"/>
                <a:gd name="connsiteY33" fmla="*/ 12556 h 13246"/>
                <a:gd name="connsiteX34" fmla="*/ 5754 w 14309"/>
                <a:gd name="connsiteY34" fmla="*/ 12915 h 13246"/>
                <a:gd name="connsiteX35" fmla="*/ 4719 w 14309"/>
                <a:gd name="connsiteY35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2255 w 14309"/>
                <a:gd name="connsiteY18" fmla="*/ 1197 h 13246"/>
                <a:gd name="connsiteX19" fmla="*/ 4000 w 14309"/>
                <a:gd name="connsiteY19" fmla="*/ 790 h 13246"/>
                <a:gd name="connsiteX20" fmla="*/ 6469 w 14309"/>
                <a:gd name="connsiteY20" fmla="*/ 16 h 13246"/>
                <a:gd name="connsiteX21" fmla="*/ 5925 w 14309"/>
                <a:gd name="connsiteY21" fmla="*/ 1095 h 13246"/>
                <a:gd name="connsiteX22" fmla="*/ 6993 w 14309"/>
                <a:gd name="connsiteY22" fmla="*/ 1829 h 13246"/>
                <a:gd name="connsiteX23" fmla="*/ 9149 w 14309"/>
                <a:gd name="connsiteY23" fmla="*/ 2595 h 13246"/>
                <a:gd name="connsiteX24" fmla="*/ 11024 w 14309"/>
                <a:gd name="connsiteY24" fmla="*/ 4327 h 13246"/>
                <a:gd name="connsiteX25" fmla="*/ 10507 w 14309"/>
                <a:gd name="connsiteY25" fmla="*/ 5638 h 13246"/>
                <a:gd name="connsiteX26" fmla="*/ 12786 w 14309"/>
                <a:gd name="connsiteY26" fmla="*/ 5442 h 13246"/>
                <a:gd name="connsiteX27" fmla="*/ 8050 w 14309"/>
                <a:gd name="connsiteY27" fmla="*/ 7323 h 13246"/>
                <a:gd name="connsiteX28" fmla="*/ 8456 w 14309"/>
                <a:gd name="connsiteY28" fmla="*/ 7288 h 13246"/>
                <a:gd name="connsiteX29" fmla="*/ 14292 w 14309"/>
                <a:gd name="connsiteY29" fmla="*/ 5718 h 13246"/>
                <a:gd name="connsiteX30" fmla="*/ 8857 w 14309"/>
                <a:gd name="connsiteY30" fmla="*/ 8364 h 13246"/>
                <a:gd name="connsiteX31" fmla="*/ 9893 w 14309"/>
                <a:gd name="connsiteY31" fmla="*/ 10371 h 13246"/>
                <a:gd name="connsiteX32" fmla="*/ 9533 w 14309"/>
                <a:gd name="connsiteY32" fmla="*/ 10907 h 13246"/>
                <a:gd name="connsiteX33" fmla="*/ 8991 w 14309"/>
                <a:gd name="connsiteY33" fmla="*/ 11768 h 13246"/>
                <a:gd name="connsiteX34" fmla="*/ 7507 w 14309"/>
                <a:gd name="connsiteY34" fmla="*/ 12556 h 13246"/>
                <a:gd name="connsiteX35" fmla="*/ 5754 w 14309"/>
                <a:gd name="connsiteY35" fmla="*/ 12915 h 13246"/>
                <a:gd name="connsiteX36" fmla="*/ 4719 w 14309"/>
                <a:gd name="connsiteY36" fmla="*/ 12986 h 13246"/>
                <a:gd name="connsiteX0" fmla="*/ 4719 w 14309"/>
                <a:gd name="connsiteY0" fmla="*/ 12986 h 13246"/>
                <a:gd name="connsiteX1" fmla="*/ 3186 w 14309"/>
                <a:gd name="connsiteY1" fmla="*/ 11910 h 13246"/>
                <a:gd name="connsiteX2" fmla="*/ 1883 w 14309"/>
                <a:gd name="connsiteY2" fmla="*/ 12377 h 13246"/>
                <a:gd name="connsiteX3" fmla="*/ 757 w 14309"/>
                <a:gd name="connsiteY3" fmla="*/ 12556 h 13246"/>
                <a:gd name="connsiteX4" fmla="*/ 172 w 14309"/>
                <a:gd name="connsiteY4" fmla="*/ 10979 h 13246"/>
                <a:gd name="connsiteX5" fmla="*/ 531 w 14309"/>
                <a:gd name="connsiteY5" fmla="*/ 10585 h 13246"/>
                <a:gd name="connsiteX6" fmla="*/ 845 w 14309"/>
                <a:gd name="connsiteY6" fmla="*/ 10371 h 13246"/>
                <a:gd name="connsiteX7" fmla="*/ 1388 w 14309"/>
                <a:gd name="connsiteY7" fmla="*/ 10118 h 13246"/>
                <a:gd name="connsiteX8" fmla="*/ 2018 w 14309"/>
                <a:gd name="connsiteY8" fmla="*/ 9726 h 13246"/>
                <a:gd name="connsiteX9" fmla="*/ 2110 w 14309"/>
                <a:gd name="connsiteY9" fmla="*/ 9081 h 13246"/>
                <a:gd name="connsiteX10" fmla="*/ 2283 w 14309"/>
                <a:gd name="connsiteY10" fmla="*/ 8686 h 13246"/>
                <a:gd name="connsiteX11" fmla="*/ 2153 w 14309"/>
                <a:gd name="connsiteY11" fmla="*/ 7969 h 13246"/>
                <a:gd name="connsiteX12" fmla="*/ 1883 w 14309"/>
                <a:gd name="connsiteY12" fmla="*/ 7002 h 13246"/>
                <a:gd name="connsiteX13" fmla="*/ 1837 w 14309"/>
                <a:gd name="connsiteY13" fmla="*/ 6105 h 13246"/>
                <a:gd name="connsiteX14" fmla="*/ 1791 w 14309"/>
                <a:gd name="connsiteY14" fmla="*/ 5711 h 13246"/>
                <a:gd name="connsiteX15" fmla="*/ 2153 w 14309"/>
                <a:gd name="connsiteY15" fmla="*/ 5459 h 13246"/>
                <a:gd name="connsiteX16" fmla="*/ 1252 w 14309"/>
                <a:gd name="connsiteY16" fmla="*/ 5711 h 13246"/>
                <a:gd name="connsiteX17" fmla="*/ 1205 w 14309"/>
                <a:gd name="connsiteY17" fmla="*/ 5209 h 13246"/>
                <a:gd name="connsiteX18" fmla="*/ 1777 w 14309"/>
                <a:gd name="connsiteY18" fmla="*/ 2431 h 13246"/>
                <a:gd name="connsiteX19" fmla="*/ 2255 w 14309"/>
                <a:gd name="connsiteY19" fmla="*/ 1197 h 13246"/>
                <a:gd name="connsiteX20" fmla="*/ 4000 w 14309"/>
                <a:gd name="connsiteY20" fmla="*/ 790 h 13246"/>
                <a:gd name="connsiteX21" fmla="*/ 6469 w 14309"/>
                <a:gd name="connsiteY21" fmla="*/ 16 h 13246"/>
                <a:gd name="connsiteX22" fmla="*/ 5925 w 14309"/>
                <a:gd name="connsiteY22" fmla="*/ 1095 h 13246"/>
                <a:gd name="connsiteX23" fmla="*/ 6993 w 14309"/>
                <a:gd name="connsiteY23" fmla="*/ 1829 h 13246"/>
                <a:gd name="connsiteX24" fmla="*/ 9149 w 14309"/>
                <a:gd name="connsiteY24" fmla="*/ 2595 h 13246"/>
                <a:gd name="connsiteX25" fmla="*/ 11024 w 14309"/>
                <a:gd name="connsiteY25" fmla="*/ 4327 h 13246"/>
                <a:gd name="connsiteX26" fmla="*/ 10507 w 14309"/>
                <a:gd name="connsiteY26" fmla="*/ 5638 h 13246"/>
                <a:gd name="connsiteX27" fmla="*/ 12786 w 14309"/>
                <a:gd name="connsiteY27" fmla="*/ 5442 h 13246"/>
                <a:gd name="connsiteX28" fmla="*/ 8050 w 14309"/>
                <a:gd name="connsiteY28" fmla="*/ 7323 h 13246"/>
                <a:gd name="connsiteX29" fmla="*/ 8456 w 14309"/>
                <a:gd name="connsiteY29" fmla="*/ 7288 h 13246"/>
                <a:gd name="connsiteX30" fmla="*/ 14292 w 14309"/>
                <a:gd name="connsiteY30" fmla="*/ 5718 h 13246"/>
                <a:gd name="connsiteX31" fmla="*/ 8857 w 14309"/>
                <a:gd name="connsiteY31" fmla="*/ 8364 h 13246"/>
                <a:gd name="connsiteX32" fmla="*/ 9893 w 14309"/>
                <a:gd name="connsiteY32" fmla="*/ 10371 h 13246"/>
                <a:gd name="connsiteX33" fmla="*/ 9533 w 14309"/>
                <a:gd name="connsiteY33" fmla="*/ 10907 h 13246"/>
                <a:gd name="connsiteX34" fmla="*/ 8991 w 14309"/>
                <a:gd name="connsiteY34" fmla="*/ 11768 h 13246"/>
                <a:gd name="connsiteX35" fmla="*/ 7507 w 14309"/>
                <a:gd name="connsiteY35" fmla="*/ 12556 h 13246"/>
                <a:gd name="connsiteX36" fmla="*/ 5754 w 14309"/>
                <a:gd name="connsiteY36" fmla="*/ 12915 h 13246"/>
                <a:gd name="connsiteX37" fmla="*/ 4719 w 14309"/>
                <a:gd name="connsiteY37" fmla="*/ 12986 h 13246"/>
                <a:gd name="connsiteX0" fmla="*/ 4852 w 14442"/>
                <a:gd name="connsiteY0" fmla="*/ 12986 h 13246"/>
                <a:gd name="connsiteX1" fmla="*/ 3319 w 14442"/>
                <a:gd name="connsiteY1" fmla="*/ 11910 h 13246"/>
                <a:gd name="connsiteX2" fmla="*/ 2016 w 14442"/>
                <a:gd name="connsiteY2" fmla="*/ 12377 h 13246"/>
                <a:gd name="connsiteX3" fmla="*/ 890 w 14442"/>
                <a:gd name="connsiteY3" fmla="*/ 12556 h 13246"/>
                <a:gd name="connsiteX4" fmla="*/ 305 w 14442"/>
                <a:gd name="connsiteY4" fmla="*/ 10979 h 13246"/>
                <a:gd name="connsiteX5" fmla="*/ 664 w 14442"/>
                <a:gd name="connsiteY5" fmla="*/ 10585 h 13246"/>
                <a:gd name="connsiteX6" fmla="*/ 978 w 14442"/>
                <a:gd name="connsiteY6" fmla="*/ 10371 h 13246"/>
                <a:gd name="connsiteX7" fmla="*/ 1521 w 14442"/>
                <a:gd name="connsiteY7" fmla="*/ 10118 h 13246"/>
                <a:gd name="connsiteX8" fmla="*/ 2151 w 14442"/>
                <a:gd name="connsiteY8" fmla="*/ 9726 h 13246"/>
                <a:gd name="connsiteX9" fmla="*/ 2243 w 14442"/>
                <a:gd name="connsiteY9" fmla="*/ 9081 h 13246"/>
                <a:gd name="connsiteX10" fmla="*/ 2416 w 14442"/>
                <a:gd name="connsiteY10" fmla="*/ 8686 h 13246"/>
                <a:gd name="connsiteX11" fmla="*/ 2286 w 14442"/>
                <a:gd name="connsiteY11" fmla="*/ 7969 h 13246"/>
                <a:gd name="connsiteX12" fmla="*/ 2016 w 14442"/>
                <a:gd name="connsiteY12" fmla="*/ 7002 h 13246"/>
                <a:gd name="connsiteX13" fmla="*/ 1970 w 14442"/>
                <a:gd name="connsiteY13" fmla="*/ 6105 h 13246"/>
                <a:gd name="connsiteX14" fmla="*/ 1924 w 14442"/>
                <a:gd name="connsiteY14" fmla="*/ 5711 h 13246"/>
                <a:gd name="connsiteX15" fmla="*/ 2286 w 14442"/>
                <a:gd name="connsiteY15" fmla="*/ 5459 h 13246"/>
                <a:gd name="connsiteX16" fmla="*/ 1385 w 14442"/>
                <a:gd name="connsiteY16" fmla="*/ 5711 h 13246"/>
                <a:gd name="connsiteX17" fmla="*/ 1338 w 14442"/>
                <a:gd name="connsiteY17" fmla="*/ 5209 h 13246"/>
                <a:gd name="connsiteX18" fmla="*/ 16 w 14442"/>
                <a:gd name="connsiteY18" fmla="*/ 2234 h 13246"/>
                <a:gd name="connsiteX19" fmla="*/ 2388 w 14442"/>
                <a:gd name="connsiteY19" fmla="*/ 1197 h 13246"/>
                <a:gd name="connsiteX20" fmla="*/ 4133 w 14442"/>
                <a:gd name="connsiteY20" fmla="*/ 790 h 13246"/>
                <a:gd name="connsiteX21" fmla="*/ 6602 w 14442"/>
                <a:gd name="connsiteY21" fmla="*/ 16 h 13246"/>
                <a:gd name="connsiteX22" fmla="*/ 6058 w 14442"/>
                <a:gd name="connsiteY22" fmla="*/ 1095 h 13246"/>
                <a:gd name="connsiteX23" fmla="*/ 7126 w 14442"/>
                <a:gd name="connsiteY23" fmla="*/ 1829 h 13246"/>
                <a:gd name="connsiteX24" fmla="*/ 9282 w 14442"/>
                <a:gd name="connsiteY24" fmla="*/ 2595 h 13246"/>
                <a:gd name="connsiteX25" fmla="*/ 11157 w 14442"/>
                <a:gd name="connsiteY25" fmla="*/ 4327 h 13246"/>
                <a:gd name="connsiteX26" fmla="*/ 10640 w 14442"/>
                <a:gd name="connsiteY26" fmla="*/ 5638 h 13246"/>
                <a:gd name="connsiteX27" fmla="*/ 12919 w 14442"/>
                <a:gd name="connsiteY27" fmla="*/ 5442 h 13246"/>
                <a:gd name="connsiteX28" fmla="*/ 8183 w 14442"/>
                <a:gd name="connsiteY28" fmla="*/ 7323 h 13246"/>
                <a:gd name="connsiteX29" fmla="*/ 8589 w 14442"/>
                <a:gd name="connsiteY29" fmla="*/ 7288 h 13246"/>
                <a:gd name="connsiteX30" fmla="*/ 14425 w 14442"/>
                <a:gd name="connsiteY30" fmla="*/ 5718 h 13246"/>
                <a:gd name="connsiteX31" fmla="*/ 8990 w 14442"/>
                <a:gd name="connsiteY31" fmla="*/ 8364 h 13246"/>
                <a:gd name="connsiteX32" fmla="*/ 10026 w 14442"/>
                <a:gd name="connsiteY32" fmla="*/ 10371 h 13246"/>
                <a:gd name="connsiteX33" fmla="*/ 9666 w 14442"/>
                <a:gd name="connsiteY33" fmla="*/ 10907 h 13246"/>
                <a:gd name="connsiteX34" fmla="*/ 9124 w 14442"/>
                <a:gd name="connsiteY34" fmla="*/ 11768 h 13246"/>
                <a:gd name="connsiteX35" fmla="*/ 7640 w 14442"/>
                <a:gd name="connsiteY35" fmla="*/ 12556 h 13246"/>
                <a:gd name="connsiteX36" fmla="*/ 5887 w 14442"/>
                <a:gd name="connsiteY36" fmla="*/ 12915 h 13246"/>
                <a:gd name="connsiteX37" fmla="*/ 4852 w 14442"/>
                <a:gd name="connsiteY37" fmla="*/ 12986 h 13246"/>
                <a:gd name="connsiteX0" fmla="*/ 6744 w 16334"/>
                <a:gd name="connsiteY0" fmla="*/ 12986 h 13246"/>
                <a:gd name="connsiteX1" fmla="*/ 5211 w 16334"/>
                <a:gd name="connsiteY1" fmla="*/ 11910 h 13246"/>
                <a:gd name="connsiteX2" fmla="*/ 3908 w 16334"/>
                <a:gd name="connsiteY2" fmla="*/ 12377 h 13246"/>
                <a:gd name="connsiteX3" fmla="*/ 2782 w 16334"/>
                <a:gd name="connsiteY3" fmla="*/ 12556 h 13246"/>
                <a:gd name="connsiteX4" fmla="*/ 2197 w 16334"/>
                <a:gd name="connsiteY4" fmla="*/ 10979 h 13246"/>
                <a:gd name="connsiteX5" fmla="*/ 2556 w 16334"/>
                <a:gd name="connsiteY5" fmla="*/ 10585 h 13246"/>
                <a:gd name="connsiteX6" fmla="*/ 2870 w 16334"/>
                <a:gd name="connsiteY6" fmla="*/ 10371 h 13246"/>
                <a:gd name="connsiteX7" fmla="*/ 3413 w 16334"/>
                <a:gd name="connsiteY7" fmla="*/ 10118 h 13246"/>
                <a:gd name="connsiteX8" fmla="*/ 4043 w 16334"/>
                <a:gd name="connsiteY8" fmla="*/ 9726 h 13246"/>
                <a:gd name="connsiteX9" fmla="*/ 4135 w 16334"/>
                <a:gd name="connsiteY9" fmla="*/ 9081 h 13246"/>
                <a:gd name="connsiteX10" fmla="*/ 4308 w 16334"/>
                <a:gd name="connsiteY10" fmla="*/ 8686 h 13246"/>
                <a:gd name="connsiteX11" fmla="*/ 4178 w 16334"/>
                <a:gd name="connsiteY11" fmla="*/ 7969 h 13246"/>
                <a:gd name="connsiteX12" fmla="*/ 3908 w 16334"/>
                <a:gd name="connsiteY12" fmla="*/ 7002 h 13246"/>
                <a:gd name="connsiteX13" fmla="*/ 3862 w 16334"/>
                <a:gd name="connsiteY13" fmla="*/ 6105 h 13246"/>
                <a:gd name="connsiteX14" fmla="*/ 3816 w 16334"/>
                <a:gd name="connsiteY14" fmla="*/ 5711 h 13246"/>
                <a:gd name="connsiteX15" fmla="*/ 4178 w 16334"/>
                <a:gd name="connsiteY15" fmla="*/ 5459 h 13246"/>
                <a:gd name="connsiteX16" fmla="*/ 3277 w 16334"/>
                <a:gd name="connsiteY16" fmla="*/ 5711 h 13246"/>
                <a:gd name="connsiteX17" fmla="*/ 18 w 16334"/>
                <a:gd name="connsiteY17" fmla="*/ 3567 h 13246"/>
                <a:gd name="connsiteX18" fmla="*/ 1908 w 16334"/>
                <a:gd name="connsiteY18" fmla="*/ 2234 h 13246"/>
                <a:gd name="connsiteX19" fmla="*/ 4280 w 16334"/>
                <a:gd name="connsiteY19" fmla="*/ 1197 h 13246"/>
                <a:gd name="connsiteX20" fmla="*/ 6025 w 16334"/>
                <a:gd name="connsiteY20" fmla="*/ 790 h 13246"/>
                <a:gd name="connsiteX21" fmla="*/ 8494 w 16334"/>
                <a:gd name="connsiteY21" fmla="*/ 16 h 13246"/>
                <a:gd name="connsiteX22" fmla="*/ 7950 w 16334"/>
                <a:gd name="connsiteY22" fmla="*/ 1095 h 13246"/>
                <a:gd name="connsiteX23" fmla="*/ 9018 w 16334"/>
                <a:gd name="connsiteY23" fmla="*/ 1829 h 13246"/>
                <a:gd name="connsiteX24" fmla="*/ 11174 w 16334"/>
                <a:gd name="connsiteY24" fmla="*/ 2595 h 13246"/>
                <a:gd name="connsiteX25" fmla="*/ 13049 w 16334"/>
                <a:gd name="connsiteY25" fmla="*/ 4327 h 13246"/>
                <a:gd name="connsiteX26" fmla="*/ 12532 w 16334"/>
                <a:gd name="connsiteY26" fmla="*/ 5638 h 13246"/>
                <a:gd name="connsiteX27" fmla="*/ 14811 w 16334"/>
                <a:gd name="connsiteY27" fmla="*/ 5442 h 13246"/>
                <a:gd name="connsiteX28" fmla="*/ 10075 w 16334"/>
                <a:gd name="connsiteY28" fmla="*/ 7323 h 13246"/>
                <a:gd name="connsiteX29" fmla="*/ 10481 w 16334"/>
                <a:gd name="connsiteY29" fmla="*/ 7288 h 13246"/>
                <a:gd name="connsiteX30" fmla="*/ 16317 w 16334"/>
                <a:gd name="connsiteY30" fmla="*/ 5718 h 13246"/>
                <a:gd name="connsiteX31" fmla="*/ 10882 w 16334"/>
                <a:gd name="connsiteY31" fmla="*/ 8364 h 13246"/>
                <a:gd name="connsiteX32" fmla="*/ 11918 w 16334"/>
                <a:gd name="connsiteY32" fmla="*/ 10371 h 13246"/>
                <a:gd name="connsiteX33" fmla="*/ 11558 w 16334"/>
                <a:gd name="connsiteY33" fmla="*/ 10907 h 13246"/>
                <a:gd name="connsiteX34" fmla="*/ 11016 w 16334"/>
                <a:gd name="connsiteY34" fmla="*/ 11768 h 13246"/>
                <a:gd name="connsiteX35" fmla="*/ 9532 w 16334"/>
                <a:gd name="connsiteY35" fmla="*/ 12556 h 13246"/>
                <a:gd name="connsiteX36" fmla="*/ 7779 w 16334"/>
                <a:gd name="connsiteY36" fmla="*/ 12915 h 13246"/>
                <a:gd name="connsiteX37" fmla="*/ 6744 w 16334"/>
                <a:gd name="connsiteY37" fmla="*/ 12986 h 13246"/>
                <a:gd name="connsiteX0" fmla="*/ 8421 w 18011"/>
                <a:gd name="connsiteY0" fmla="*/ 12986 h 13246"/>
                <a:gd name="connsiteX1" fmla="*/ 6888 w 18011"/>
                <a:gd name="connsiteY1" fmla="*/ 11910 h 13246"/>
                <a:gd name="connsiteX2" fmla="*/ 5585 w 18011"/>
                <a:gd name="connsiteY2" fmla="*/ 12377 h 13246"/>
                <a:gd name="connsiteX3" fmla="*/ 4459 w 18011"/>
                <a:gd name="connsiteY3" fmla="*/ 12556 h 13246"/>
                <a:gd name="connsiteX4" fmla="*/ 3874 w 18011"/>
                <a:gd name="connsiteY4" fmla="*/ 10979 h 13246"/>
                <a:gd name="connsiteX5" fmla="*/ 4233 w 18011"/>
                <a:gd name="connsiteY5" fmla="*/ 10585 h 13246"/>
                <a:gd name="connsiteX6" fmla="*/ 4547 w 18011"/>
                <a:gd name="connsiteY6" fmla="*/ 10371 h 13246"/>
                <a:gd name="connsiteX7" fmla="*/ 5090 w 18011"/>
                <a:gd name="connsiteY7" fmla="*/ 10118 h 13246"/>
                <a:gd name="connsiteX8" fmla="*/ 5720 w 18011"/>
                <a:gd name="connsiteY8" fmla="*/ 9726 h 13246"/>
                <a:gd name="connsiteX9" fmla="*/ 5812 w 18011"/>
                <a:gd name="connsiteY9" fmla="*/ 9081 h 13246"/>
                <a:gd name="connsiteX10" fmla="*/ 5985 w 18011"/>
                <a:gd name="connsiteY10" fmla="*/ 8686 h 13246"/>
                <a:gd name="connsiteX11" fmla="*/ 5855 w 18011"/>
                <a:gd name="connsiteY11" fmla="*/ 7969 h 13246"/>
                <a:gd name="connsiteX12" fmla="*/ 5585 w 18011"/>
                <a:gd name="connsiteY12" fmla="*/ 7002 h 13246"/>
                <a:gd name="connsiteX13" fmla="*/ 5539 w 18011"/>
                <a:gd name="connsiteY13" fmla="*/ 6105 h 13246"/>
                <a:gd name="connsiteX14" fmla="*/ 5493 w 18011"/>
                <a:gd name="connsiteY14" fmla="*/ 5711 h 13246"/>
                <a:gd name="connsiteX15" fmla="*/ 5855 w 18011"/>
                <a:gd name="connsiteY15" fmla="*/ 5459 h 13246"/>
                <a:gd name="connsiteX16" fmla="*/ 13 w 18011"/>
                <a:gd name="connsiteY16" fmla="*/ 4201 h 13246"/>
                <a:gd name="connsiteX17" fmla="*/ 1695 w 18011"/>
                <a:gd name="connsiteY17" fmla="*/ 3567 h 13246"/>
                <a:gd name="connsiteX18" fmla="*/ 3585 w 18011"/>
                <a:gd name="connsiteY18" fmla="*/ 2234 h 13246"/>
                <a:gd name="connsiteX19" fmla="*/ 5957 w 18011"/>
                <a:gd name="connsiteY19" fmla="*/ 1197 h 13246"/>
                <a:gd name="connsiteX20" fmla="*/ 7702 w 18011"/>
                <a:gd name="connsiteY20" fmla="*/ 790 h 13246"/>
                <a:gd name="connsiteX21" fmla="*/ 10171 w 18011"/>
                <a:gd name="connsiteY21" fmla="*/ 16 h 13246"/>
                <a:gd name="connsiteX22" fmla="*/ 9627 w 18011"/>
                <a:gd name="connsiteY22" fmla="*/ 1095 h 13246"/>
                <a:gd name="connsiteX23" fmla="*/ 10695 w 18011"/>
                <a:gd name="connsiteY23" fmla="*/ 1829 h 13246"/>
                <a:gd name="connsiteX24" fmla="*/ 12851 w 18011"/>
                <a:gd name="connsiteY24" fmla="*/ 2595 h 13246"/>
                <a:gd name="connsiteX25" fmla="*/ 14726 w 18011"/>
                <a:gd name="connsiteY25" fmla="*/ 4327 h 13246"/>
                <a:gd name="connsiteX26" fmla="*/ 14209 w 18011"/>
                <a:gd name="connsiteY26" fmla="*/ 5638 h 13246"/>
                <a:gd name="connsiteX27" fmla="*/ 16488 w 18011"/>
                <a:gd name="connsiteY27" fmla="*/ 5442 h 13246"/>
                <a:gd name="connsiteX28" fmla="*/ 11752 w 18011"/>
                <a:gd name="connsiteY28" fmla="*/ 7323 h 13246"/>
                <a:gd name="connsiteX29" fmla="*/ 12158 w 18011"/>
                <a:gd name="connsiteY29" fmla="*/ 7288 h 13246"/>
                <a:gd name="connsiteX30" fmla="*/ 17994 w 18011"/>
                <a:gd name="connsiteY30" fmla="*/ 5718 h 13246"/>
                <a:gd name="connsiteX31" fmla="*/ 12559 w 18011"/>
                <a:gd name="connsiteY31" fmla="*/ 8364 h 13246"/>
                <a:gd name="connsiteX32" fmla="*/ 13595 w 18011"/>
                <a:gd name="connsiteY32" fmla="*/ 10371 h 13246"/>
                <a:gd name="connsiteX33" fmla="*/ 13235 w 18011"/>
                <a:gd name="connsiteY33" fmla="*/ 10907 h 13246"/>
                <a:gd name="connsiteX34" fmla="*/ 12693 w 18011"/>
                <a:gd name="connsiteY34" fmla="*/ 11768 h 13246"/>
                <a:gd name="connsiteX35" fmla="*/ 11209 w 18011"/>
                <a:gd name="connsiteY35" fmla="*/ 12556 h 13246"/>
                <a:gd name="connsiteX36" fmla="*/ 9456 w 18011"/>
                <a:gd name="connsiteY36" fmla="*/ 12915 h 13246"/>
                <a:gd name="connsiteX37" fmla="*/ 8421 w 18011"/>
                <a:gd name="connsiteY37" fmla="*/ 12986 h 13246"/>
                <a:gd name="connsiteX0" fmla="*/ 9633 w 19223"/>
                <a:gd name="connsiteY0" fmla="*/ 12986 h 13246"/>
                <a:gd name="connsiteX1" fmla="*/ 8100 w 19223"/>
                <a:gd name="connsiteY1" fmla="*/ 11910 h 13246"/>
                <a:gd name="connsiteX2" fmla="*/ 6797 w 19223"/>
                <a:gd name="connsiteY2" fmla="*/ 12377 h 13246"/>
                <a:gd name="connsiteX3" fmla="*/ 5671 w 19223"/>
                <a:gd name="connsiteY3" fmla="*/ 12556 h 13246"/>
                <a:gd name="connsiteX4" fmla="*/ 5086 w 19223"/>
                <a:gd name="connsiteY4" fmla="*/ 10979 h 13246"/>
                <a:gd name="connsiteX5" fmla="*/ 5445 w 19223"/>
                <a:gd name="connsiteY5" fmla="*/ 10585 h 13246"/>
                <a:gd name="connsiteX6" fmla="*/ 5759 w 19223"/>
                <a:gd name="connsiteY6" fmla="*/ 10371 h 13246"/>
                <a:gd name="connsiteX7" fmla="*/ 6302 w 19223"/>
                <a:gd name="connsiteY7" fmla="*/ 10118 h 13246"/>
                <a:gd name="connsiteX8" fmla="*/ 6932 w 19223"/>
                <a:gd name="connsiteY8" fmla="*/ 9726 h 13246"/>
                <a:gd name="connsiteX9" fmla="*/ 7024 w 19223"/>
                <a:gd name="connsiteY9" fmla="*/ 9081 h 13246"/>
                <a:gd name="connsiteX10" fmla="*/ 7197 w 19223"/>
                <a:gd name="connsiteY10" fmla="*/ 8686 h 13246"/>
                <a:gd name="connsiteX11" fmla="*/ 7067 w 19223"/>
                <a:gd name="connsiteY11" fmla="*/ 7969 h 13246"/>
                <a:gd name="connsiteX12" fmla="*/ 6797 w 19223"/>
                <a:gd name="connsiteY12" fmla="*/ 7002 h 13246"/>
                <a:gd name="connsiteX13" fmla="*/ 6751 w 19223"/>
                <a:gd name="connsiteY13" fmla="*/ 6105 h 13246"/>
                <a:gd name="connsiteX14" fmla="*/ 6705 w 19223"/>
                <a:gd name="connsiteY14" fmla="*/ 5711 h 13246"/>
                <a:gd name="connsiteX15" fmla="*/ 232 w 19223"/>
                <a:gd name="connsiteY15" fmla="*/ 5262 h 13246"/>
                <a:gd name="connsiteX16" fmla="*/ 1225 w 19223"/>
                <a:gd name="connsiteY16" fmla="*/ 4201 h 13246"/>
                <a:gd name="connsiteX17" fmla="*/ 2907 w 19223"/>
                <a:gd name="connsiteY17" fmla="*/ 3567 h 13246"/>
                <a:gd name="connsiteX18" fmla="*/ 4797 w 19223"/>
                <a:gd name="connsiteY18" fmla="*/ 2234 h 13246"/>
                <a:gd name="connsiteX19" fmla="*/ 7169 w 19223"/>
                <a:gd name="connsiteY19" fmla="*/ 1197 h 13246"/>
                <a:gd name="connsiteX20" fmla="*/ 8914 w 19223"/>
                <a:gd name="connsiteY20" fmla="*/ 790 h 13246"/>
                <a:gd name="connsiteX21" fmla="*/ 11383 w 19223"/>
                <a:gd name="connsiteY21" fmla="*/ 16 h 13246"/>
                <a:gd name="connsiteX22" fmla="*/ 10839 w 19223"/>
                <a:gd name="connsiteY22" fmla="*/ 1095 h 13246"/>
                <a:gd name="connsiteX23" fmla="*/ 11907 w 19223"/>
                <a:gd name="connsiteY23" fmla="*/ 1829 h 13246"/>
                <a:gd name="connsiteX24" fmla="*/ 14063 w 19223"/>
                <a:gd name="connsiteY24" fmla="*/ 2595 h 13246"/>
                <a:gd name="connsiteX25" fmla="*/ 15938 w 19223"/>
                <a:gd name="connsiteY25" fmla="*/ 4327 h 13246"/>
                <a:gd name="connsiteX26" fmla="*/ 15421 w 19223"/>
                <a:gd name="connsiteY26" fmla="*/ 5638 h 13246"/>
                <a:gd name="connsiteX27" fmla="*/ 17700 w 19223"/>
                <a:gd name="connsiteY27" fmla="*/ 5442 h 13246"/>
                <a:gd name="connsiteX28" fmla="*/ 12964 w 19223"/>
                <a:gd name="connsiteY28" fmla="*/ 7323 h 13246"/>
                <a:gd name="connsiteX29" fmla="*/ 13370 w 19223"/>
                <a:gd name="connsiteY29" fmla="*/ 7288 h 13246"/>
                <a:gd name="connsiteX30" fmla="*/ 19206 w 19223"/>
                <a:gd name="connsiteY30" fmla="*/ 5718 h 13246"/>
                <a:gd name="connsiteX31" fmla="*/ 13771 w 19223"/>
                <a:gd name="connsiteY31" fmla="*/ 8364 h 13246"/>
                <a:gd name="connsiteX32" fmla="*/ 14807 w 19223"/>
                <a:gd name="connsiteY32" fmla="*/ 10371 h 13246"/>
                <a:gd name="connsiteX33" fmla="*/ 14447 w 19223"/>
                <a:gd name="connsiteY33" fmla="*/ 10907 h 13246"/>
                <a:gd name="connsiteX34" fmla="*/ 13905 w 19223"/>
                <a:gd name="connsiteY34" fmla="*/ 11768 h 13246"/>
                <a:gd name="connsiteX35" fmla="*/ 12421 w 19223"/>
                <a:gd name="connsiteY35" fmla="*/ 12556 h 13246"/>
                <a:gd name="connsiteX36" fmla="*/ 10668 w 19223"/>
                <a:gd name="connsiteY36" fmla="*/ 12915 h 13246"/>
                <a:gd name="connsiteX37" fmla="*/ 9633 w 19223"/>
                <a:gd name="connsiteY37" fmla="*/ 12986 h 13246"/>
                <a:gd name="connsiteX0" fmla="*/ 10206 w 19796"/>
                <a:gd name="connsiteY0" fmla="*/ 12986 h 13246"/>
                <a:gd name="connsiteX1" fmla="*/ 8673 w 19796"/>
                <a:gd name="connsiteY1" fmla="*/ 11910 h 13246"/>
                <a:gd name="connsiteX2" fmla="*/ 7370 w 19796"/>
                <a:gd name="connsiteY2" fmla="*/ 12377 h 13246"/>
                <a:gd name="connsiteX3" fmla="*/ 6244 w 19796"/>
                <a:gd name="connsiteY3" fmla="*/ 12556 h 13246"/>
                <a:gd name="connsiteX4" fmla="*/ 5659 w 19796"/>
                <a:gd name="connsiteY4" fmla="*/ 10979 h 13246"/>
                <a:gd name="connsiteX5" fmla="*/ 6018 w 19796"/>
                <a:gd name="connsiteY5" fmla="*/ 10585 h 13246"/>
                <a:gd name="connsiteX6" fmla="*/ 6332 w 19796"/>
                <a:gd name="connsiteY6" fmla="*/ 10371 h 13246"/>
                <a:gd name="connsiteX7" fmla="*/ 6875 w 19796"/>
                <a:gd name="connsiteY7" fmla="*/ 10118 h 13246"/>
                <a:gd name="connsiteX8" fmla="*/ 7505 w 19796"/>
                <a:gd name="connsiteY8" fmla="*/ 9726 h 13246"/>
                <a:gd name="connsiteX9" fmla="*/ 7597 w 19796"/>
                <a:gd name="connsiteY9" fmla="*/ 9081 h 13246"/>
                <a:gd name="connsiteX10" fmla="*/ 7770 w 19796"/>
                <a:gd name="connsiteY10" fmla="*/ 8686 h 13246"/>
                <a:gd name="connsiteX11" fmla="*/ 7640 w 19796"/>
                <a:gd name="connsiteY11" fmla="*/ 7969 h 13246"/>
                <a:gd name="connsiteX12" fmla="*/ 7370 w 19796"/>
                <a:gd name="connsiteY12" fmla="*/ 7002 h 13246"/>
                <a:gd name="connsiteX13" fmla="*/ 7324 w 19796"/>
                <a:gd name="connsiteY13" fmla="*/ 6105 h 13246"/>
                <a:gd name="connsiteX14" fmla="*/ 443 w 19796"/>
                <a:gd name="connsiteY14" fmla="*/ 5908 h 13246"/>
                <a:gd name="connsiteX15" fmla="*/ 805 w 19796"/>
                <a:gd name="connsiteY15" fmla="*/ 5262 h 13246"/>
                <a:gd name="connsiteX16" fmla="*/ 1798 w 19796"/>
                <a:gd name="connsiteY16" fmla="*/ 4201 h 13246"/>
                <a:gd name="connsiteX17" fmla="*/ 3480 w 19796"/>
                <a:gd name="connsiteY17" fmla="*/ 3567 h 13246"/>
                <a:gd name="connsiteX18" fmla="*/ 5370 w 19796"/>
                <a:gd name="connsiteY18" fmla="*/ 2234 h 13246"/>
                <a:gd name="connsiteX19" fmla="*/ 7742 w 19796"/>
                <a:gd name="connsiteY19" fmla="*/ 1197 h 13246"/>
                <a:gd name="connsiteX20" fmla="*/ 9487 w 19796"/>
                <a:gd name="connsiteY20" fmla="*/ 790 h 13246"/>
                <a:gd name="connsiteX21" fmla="*/ 11956 w 19796"/>
                <a:gd name="connsiteY21" fmla="*/ 16 h 13246"/>
                <a:gd name="connsiteX22" fmla="*/ 11412 w 19796"/>
                <a:gd name="connsiteY22" fmla="*/ 1095 h 13246"/>
                <a:gd name="connsiteX23" fmla="*/ 12480 w 19796"/>
                <a:gd name="connsiteY23" fmla="*/ 1829 h 13246"/>
                <a:gd name="connsiteX24" fmla="*/ 14636 w 19796"/>
                <a:gd name="connsiteY24" fmla="*/ 2595 h 13246"/>
                <a:gd name="connsiteX25" fmla="*/ 16511 w 19796"/>
                <a:gd name="connsiteY25" fmla="*/ 4327 h 13246"/>
                <a:gd name="connsiteX26" fmla="*/ 15994 w 19796"/>
                <a:gd name="connsiteY26" fmla="*/ 5638 h 13246"/>
                <a:gd name="connsiteX27" fmla="*/ 18273 w 19796"/>
                <a:gd name="connsiteY27" fmla="*/ 5442 h 13246"/>
                <a:gd name="connsiteX28" fmla="*/ 13537 w 19796"/>
                <a:gd name="connsiteY28" fmla="*/ 7323 h 13246"/>
                <a:gd name="connsiteX29" fmla="*/ 13943 w 19796"/>
                <a:gd name="connsiteY29" fmla="*/ 7288 h 13246"/>
                <a:gd name="connsiteX30" fmla="*/ 19779 w 19796"/>
                <a:gd name="connsiteY30" fmla="*/ 5718 h 13246"/>
                <a:gd name="connsiteX31" fmla="*/ 14344 w 19796"/>
                <a:gd name="connsiteY31" fmla="*/ 8364 h 13246"/>
                <a:gd name="connsiteX32" fmla="*/ 15380 w 19796"/>
                <a:gd name="connsiteY32" fmla="*/ 10371 h 13246"/>
                <a:gd name="connsiteX33" fmla="*/ 15020 w 19796"/>
                <a:gd name="connsiteY33" fmla="*/ 10907 h 13246"/>
                <a:gd name="connsiteX34" fmla="*/ 14478 w 19796"/>
                <a:gd name="connsiteY34" fmla="*/ 11768 h 13246"/>
                <a:gd name="connsiteX35" fmla="*/ 12994 w 19796"/>
                <a:gd name="connsiteY35" fmla="*/ 12556 h 13246"/>
                <a:gd name="connsiteX36" fmla="*/ 11241 w 19796"/>
                <a:gd name="connsiteY36" fmla="*/ 12915 h 13246"/>
                <a:gd name="connsiteX37" fmla="*/ 10206 w 19796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7757 w 20183"/>
                <a:gd name="connsiteY12" fmla="*/ 7002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8027 w 20183"/>
                <a:gd name="connsiteY11" fmla="*/ 7969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8157 w 20183"/>
                <a:gd name="connsiteY10" fmla="*/ 8686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7984 w 20183"/>
                <a:gd name="connsiteY9" fmla="*/ 908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7892 w 20183"/>
                <a:gd name="connsiteY8" fmla="*/ 9726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7262 w 20183"/>
                <a:gd name="connsiteY7" fmla="*/ 10118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6719 w 20183"/>
                <a:gd name="connsiteY6" fmla="*/ 10371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3246"/>
                <a:gd name="connsiteX1" fmla="*/ 9060 w 20183"/>
                <a:gd name="connsiteY1" fmla="*/ 11910 h 13246"/>
                <a:gd name="connsiteX2" fmla="*/ 7757 w 20183"/>
                <a:gd name="connsiteY2" fmla="*/ 12377 h 13246"/>
                <a:gd name="connsiteX3" fmla="*/ 6631 w 20183"/>
                <a:gd name="connsiteY3" fmla="*/ 12556 h 13246"/>
                <a:gd name="connsiteX4" fmla="*/ 6046 w 20183"/>
                <a:gd name="connsiteY4" fmla="*/ 10979 h 13246"/>
                <a:gd name="connsiteX5" fmla="*/ 6405 w 20183"/>
                <a:gd name="connsiteY5" fmla="*/ 10585 h 13246"/>
                <a:gd name="connsiteX6" fmla="*/ 1119 w 20183"/>
                <a:gd name="connsiteY6" fmla="*/ 13195 h 13246"/>
                <a:gd name="connsiteX7" fmla="*/ 1992 w 20183"/>
                <a:gd name="connsiteY7" fmla="*/ 12745 h 13246"/>
                <a:gd name="connsiteX8" fmla="*/ 1963 w 20183"/>
                <a:gd name="connsiteY8" fmla="*/ 12221 h 13246"/>
                <a:gd name="connsiteX9" fmla="*/ 2137 w 20183"/>
                <a:gd name="connsiteY9" fmla="*/ 11511 h 13246"/>
                <a:gd name="connsiteX10" fmla="*/ 2557 w 20183"/>
                <a:gd name="connsiteY10" fmla="*/ 10919 h 13246"/>
                <a:gd name="connsiteX11" fmla="*/ 2509 w 20183"/>
                <a:gd name="connsiteY11" fmla="*/ 10136 h 13246"/>
                <a:gd name="connsiteX12" fmla="*/ 1498 w 20183"/>
                <a:gd name="connsiteY12" fmla="*/ 8775 h 13246"/>
                <a:gd name="connsiteX13" fmla="*/ 52 w 20183"/>
                <a:gd name="connsiteY13" fmla="*/ 6893 h 13246"/>
                <a:gd name="connsiteX14" fmla="*/ 830 w 20183"/>
                <a:gd name="connsiteY14" fmla="*/ 5908 h 13246"/>
                <a:gd name="connsiteX15" fmla="*/ 1192 w 20183"/>
                <a:gd name="connsiteY15" fmla="*/ 5262 h 13246"/>
                <a:gd name="connsiteX16" fmla="*/ 2185 w 20183"/>
                <a:gd name="connsiteY16" fmla="*/ 4201 h 13246"/>
                <a:gd name="connsiteX17" fmla="*/ 3867 w 20183"/>
                <a:gd name="connsiteY17" fmla="*/ 3567 h 13246"/>
                <a:gd name="connsiteX18" fmla="*/ 5757 w 20183"/>
                <a:gd name="connsiteY18" fmla="*/ 2234 h 13246"/>
                <a:gd name="connsiteX19" fmla="*/ 8129 w 20183"/>
                <a:gd name="connsiteY19" fmla="*/ 1197 h 13246"/>
                <a:gd name="connsiteX20" fmla="*/ 9874 w 20183"/>
                <a:gd name="connsiteY20" fmla="*/ 790 h 13246"/>
                <a:gd name="connsiteX21" fmla="*/ 12343 w 20183"/>
                <a:gd name="connsiteY21" fmla="*/ 16 h 13246"/>
                <a:gd name="connsiteX22" fmla="*/ 11799 w 20183"/>
                <a:gd name="connsiteY22" fmla="*/ 1095 h 13246"/>
                <a:gd name="connsiteX23" fmla="*/ 12867 w 20183"/>
                <a:gd name="connsiteY23" fmla="*/ 1829 h 13246"/>
                <a:gd name="connsiteX24" fmla="*/ 15023 w 20183"/>
                <a:gd name="connsiteY24" fmla="*/ 2595 h 13246"/>
                <a:gd name="connsiteX25" fmla="*/ 16898 w 20183"/>
                <a:gd name="connsiteY25" fmla="*/ 4327 h 13246"/>
                <a:gd name="connsiteX26" fmla="*/ 16381 w 20183"/>
                <a:gd name="connsiteY26" fmla="*/ 5638 h 13246"/>
                <a:gd name="connsiteX27" fmla="*/ 18660 w 20183"/>
                <a:gd name="connsiteY27" fmla="*/ 5442 h 13246"/>
                <a:gd name="connsiteX28" fmla="*/ 13924 w 20183"/>
                <a:gd name="connsiteY28" fmla="*/ 7323 h 13246"/>
                <a:gd name="connsiteX29" fmla="*/ 14330 w 20183"/>
                <a:gd name="connsiteY29" fmla="*/ 7288 h 13246"/>
                <a:gd name="connsiteX30" fmla="*/ 20166 w 20183"/>
                <a:gd name="connsiteY30" fmla="*/ 5718 h 13246"/>
                <a:gd name="connsiteX31" fmla="*/ 14731 w 20183"/>
                <a:gd name="connsiteY31" fmla="*/ 8364 h 13246"/>
                <a:gd name="connsiteX32" fmla="*/ 15767 w 20183"/>
                <a:gd name="connsiteY32" fmla="*/ 10371 h 13246"/>
                <a:gd name="connsiteX33" fmla="*/ 15407 w 20183"/>
                <a:gd name="connsiteY33" fmla="*/ 10907 h 13246"/>
                <a:gd name="connsiteX34" fmla="*/ 14865 w 20183"/>
                <a:gd name="connsiteY34" fmla="*/ 11768 h 13246"/>
                <a:gd name="connsiteX35" fmla="*/ 13381 w 20183"/>
                <a:gd name="connsiteY35" fmla="*/ 12556 h 13246"/>
                <a:gd name="connsiteX36" fmla="*/ 11628 w 20183"/>
                <a:gd name="connsiteY36" fmla="*/ 12915 h 13246"/>
                <a:gd name="connsiteX37" fmla="*/ 10593 w 20183"/>
                <a:gd name="connsiteY37" fmla="*/ 12986 h 13246"/>
                <a:gd name="connsiteX0" fmla="*/ 10593 w 20183"/>
                <a:gd name="connsiteY0" fmla="*/ 12986 h 14192"/>
                <a:gd name="connsiteX1" fmla="*/ 9060 w 20183"/>
                <a:gd name="connsiteY1" fmla="*/ 11910 h 14192"/>
                <a:gd name="connsiteX2" fmla="*/ 7757 w 20183"/>
                <a:gd name="connsiteY2" fmla="*/ 12377 h 14192"/>
                <a:gd name="connsiteX3" fmla="*/ 6631 w 20183"/>
                <a:gd name="connsiteY3" fmla="*/ 12556 h 14192"/>
                <a:gd name="connsiteX4" fmla="*/ 6046 w 20183"/>
                <a:gd name="connsiteY4" fmla="*/ 10979 h 14192"/>
                <a:gd name="connsiteX5" fmla="*/ 805 w 20183"/>
                <a:gd name="connsiteY5" fmla="*/ 14131 h 14192"/>
                <a:gd name="connsiteX6" fmla="*/ 1119 w 20183"/>
                <a:gd name="connsiteY6" fmla="*/ 13195 h 14192"/>
                <a:gd name="connsiteX7" fmla="*/ 1992 w 20183"/>
                <a:gd name="connsiteY7" fmla="*/ 12745 h 14192"/>
                <a:gd name="connsiteX8" fmla="*/ 1963 w 20183"/>
                <a:gd name="connsiteY8" fmla="*/ 12221 h 14192"/>
                <a:gd name="connsiteX9" fmla="*/ 2137 w 20183"/>
                <a:gd name="connsiteY9" fmla="*/ 11511 h 14192"/>
                <a:gd name="connsiteX10" fmla="*/ 2557 w 20183"/>
                <a:gd name="connsiteY10" fmla="*/ 10919 h 14192"/>
                <a:gd name="connsiteX11" fmla="*/ 2509 w 20183"/>
                <a:gd name="connsiteY11" fmla="*/ 10136 h 14192"/>
                <a:gd name="connsiteX12" fmla="*/ 1498 w 20183"/>
                <a:gd name="connsiteY12" fmla="*/ 8775 h 14192"/>
                <a:gd name="connsiteX13" fmla="*/ 52 w 20183"/>
                <a:gd name="connsiteY13" fmla="*/ 6893 h 14192"/>
                <a:gd name="connsiteX14" fmla="*/ 830 w 20183"/>
                <a:gd name="connsiteY14" fmla="*/ 5908 h 14192"/>
                <a:gd name="connsiteX15" fmla="*/ 1192 w 20183"/>
                <a:gd name="connsiteY15" fmla="*/ 5262 h 14192"/>
                <a:gd name="connsiteX16" fmla="*/ 2185 w 20183"/>
                <a:gd name="connsiteY16" fmla="*/ 4201 h 14192"/>
                <a:gd name="connsiteX17" fmla="*/ 3867 w 20183"/>
                <a:gd name="connsiteY17" fmla="*/ 3567 h 14192"/>
                <a:gd name="connsiteX18" fmla="*/ 5757 w 20183"/>
                <a:gd name="connsiteY18" fmla="*/ 2234 h 14192"/>
                <a:gd name="connsiteX19" fmla="*/ 8129 w 20183"/>
                <a:gd name="connsiteY19" fmla="*/ 1197 h 14192"/>
                <a:gd name="connsiteX20" fmla="*/ 9874 w 20183"/>
                <a:gd name="connsiteY20" fmla="*/ 790 h 14192"/>
                <a:gd name="connsiteX21" fmla="*/ 12343 w 20183"/>
                <a:gd name="connsiteY21" fmla="*/ 16 h 14192"/>
                <a:gd name="connsiteX22" fmla="*/ 11799 w 20183"/>
                <a:gd name="connsiteY22" fmla="*/ 1095 h 14192"/>
                <a:gd name="connsiteX23" fmla="*/ 12867 w 20183"/>
                <a:gd name="connsiteY23" fmla="*/ 1829 h 14192"/>
                <a:gd name="connsiteX24" fmla="*/ 15023 w 20183"/>
                <a:gd name="connsiteY24" fmla="*/ 2595 h 14192"/>
                <a:gd name="connsiteX25" fmla="*/ 16898 w 20183"/>
                <a:gd name="connsiteY25" fmla="*/ 4327 h 14192"/>
                <a:gd name="connsiteX26" fmla="*/ 16381 w 20183"/>
                <a:gd name="connsiteY26" fmla="*/ 5638 h 14192"/>
                <a:gd name="connsiteX27" fmla="*/ 18660 w 20183"/>
                <a:gd name="connsiteY27" fmla="*/ 5442 h 14192"/>
                <a:gd name="connsiteX28" fmla="*/ 13924 w 20183"/>
                <a:gd name="connsiteY28" fmla="*/ 7323 h 14192"/>
                <a:gd name="connsiteX29" fmla="*/ 14330 w 20183"/>
                <a:gd name="connsiteY29" fmla="*/ 7288 h 14192"/>
                <a:gd name="connsiteX30" fmla="*/ 20166 w 20183"/>
                <a:gd name="connsiteY30" fmla="*/ 5718 h 14192"/>
                <a:gd name="connsiteX31" fmla="*/ 14731 w 20183"/>
                <a:gd name="connsiteY31" fmla="*/ 8364 h 14192"/>
                <a:gd name="connsiteX32" fmla="*/ 15767 w 20183"/>
                <a:gd name="connsiteY32" fmla="*/ 10371 h 14192"/>
                <a:gd name="connsiteX33" fmla="*/ 15407 w 20183"/>
                <a:gd name="connsiteY33" fmla="*/ 10907 h 14192"/>
                <a:gd name="connsiteX34" fmla="*/ 14865 w 20183"/>
                <a:gd name="connsiteY34" fmla="*/ 11768 h 14192"/>
                <a:gd name="connsiteX35" fmla="*/ 13381 w 20183"/>
                <a:gd name="connsiteY35" fmla="*/ 12556 h 14192"/>
                <a:gd name="connsiteX36" fmla="*/ 11628 w 20183"/>
                <a:gd name="connsiteY36" fmla="*/ 12915 h 14192"/>
                <a:gd name="connsiteX37" fmla="*/ 10593 w 20183"/>
                <a:gd name="connsiteY37" fmla="*/ 12986 h 14192"/>
                <a:gd name="connsiteX0" fmla="*/ 10593 w 20183"/>
                <a:gd name="connsiteY0" fmla="*/ 12986 h 14726"/>
                <a:gd name="connsiteX1" fmla="*/ 9060 w 20183"/>
                <a:gd name="connsiteY1" fmla="*/ 11910 h 14726"/>
                <a:gd name="connsiteX2" fmla="*/ 7757 w 20183"/>
                <a:gd name="connsiteY2" fmla="*/ 12377 h 14726"/>
                <a:gd name="connsiteX3" fmla="*/ 6631 w 20183"/>
                <a:gd name="connsiteY3" fmla="*/ 12556 h 14726"/>
                <a:gd name="connsiteX4" fmla="*/ 1187 w 20183"/>
                <a:gd name="connsiteY4" fmla="*/ 14657 h 14726"/>
                <a:gd name="connsiteX5" fmla="*/ 805 w 20183"/>
                <a:gd name="connsiteY5" fmla="*/ 14131 h 14726"/>
                <a:gd name="connsiteX6" fmla="*/ 1119 w 20183"/>
                <a:gd name="connsiteY6" fmla="*/ 13195 h 14726"/>
                <a:gd name="connsiteX7" fmla="*/ 1992 w 20183"/>
                <a:gd name="connsiteY7" fmla="*/ 12745 h 14726"/>
                <a:gd name="connsiteX8" fmla="*/ 1963 w 20183"/>
                <a:gd name="connsiteY8" fmla="*/ 12221 h 14726"/>
                <a:gd name="connsiteX9" fmla="*/ 2137 w 20183"/>
                <a:gd name="connsiteY9" fmla="*/ 11511 h 14726"/>
                <a:gd name="connsiteX10" fmla="*/ 2557 w 20183"/>
                <a:gd name="connsiteY10" fmla="*/ 10919 h 14726"/>
                <a:gd name="connsiteX11" fmla="*/ 2509 w 20183"/>
                <a:gd name="connsiteY11" fmla="*/ 10136 h 14726"/>
                <a:gd name="connsiteX12" fmla="*/ 1498 w 20183"/>
                <a:gd name="connsiteY12" fmla="*/ 8775 h 14726"/>
                <a:gd name="connsiteX13" fmla="*/ 52 w 20183"/>
                <a:gd name="connsiteY13" fmla="*/ 6893 h 14726"/>
                <a:gd name="connsiteX14" fmla="*/ 830 w 20183"/>
                <a:gd name="connsiteY14" fmla="*/ 5908 h 14726"/>
                <a:gd name="connsiteX15" fmla="*/ 1192 w 20183"/>
                <a:gd name="connsiteY15" fmla="*/ 5262 h 14726"/>
                <a:gd name="connsiteX16" fmla="*/ 2185 w 20183"/>
                <a:gd name="connsiteY16" fmla="*/ 4201 h 14726"/>
                <a:gd name="connsiteX17" fmla="*/ 3867 w 20183"/>
                <a:gd name="connsiteY17" fmla="*/ 3567 h 14726"/>
                <a:gd name="connsiteX18" fmla="*/ 5757 w 20183"/>
                <a:gd name="connsiteY18" fmla="*/ 2234 h 14726"/>
                <a:gd name="connsiteX19" fmla="*/ 8129 w 20183"/>
                <a:gd name="connsiteY19" fmla="*/ 1197 h 14726"/>
                <a:gd name="connsiteX20" fmla="*/ 9874 w 20183"/>
                <a:gd name="connsiteY20" fmla="*/ 790 h 14726"/>
                <a:gd name="connsiteX21" fmla="*/ 12343 w 20183"/>
                <a:gd name="connsiteY21" fmla="*/ 16 h 14726"/>
                <a:gd name="connsiteX22" fmla="*/ 11799 w 20183"/>
                <a:gd name="connsiteY22" fmla="*/ 1095 h 14726"/>
                <a:gd name="connsiteX23" fmla="*/ 12867 w 20183"/>
                <a:gd name="connsiteY23" fmla="*/ 1829 h 14726"/>
                <a:gd name="connsiteX24" fmla="*/ 15023 w 20183"/>
                <a:gd name="connsiteY24" fmla="*/ 2595 h 14726"/>
                <a:gd name="connsiteX25" fmla="*/ 16898 w 20183"/>
                <a:gd name="connsiteY25" fmla="*/ 4327 h 14726"/>
                <a:gd name="connsiteX26" fmla="*/ 16381 w 20183"/>
                <a:gd name="connsiteY26" fmla="*/ 5638 h 14726"/>
                <a:gd name="connsiteX27" fmla="*/ 18660 w 20183"/>
                <a:gd name="connsiteY27" fmla="*/ 5442 h 14726"/>
                <a:gd name="connsiteX28" fmla="*/ 13924 w 20183"/>
                <a:gd name="connsiteY28" fmla="*/ 7323 h 14726"/>
                <a:gd name="connsiteX29" fmla="*/ 14330 w 20183"/>
                <a:gd name="connsiteY29" fmla="*/ 7288 h 14726"/>
                <a:gd name="connsiteX30" fmla="*/ 20166 w 20183"/>
                <a:gd name="connsiteY30" fmla="*/ 5718 h 14726"/>
                <a:gd name="connsiteX31" fmla="*/ 14731 w 20183"/>
                <a:gd name="connsiteY31" fmla="*/ 8364 h 14726"/>
                <a:gd name="connsiteX32" fmla="*/ 15767 w 20183"/>
                <a:gd name="connsiteY32" fmla="*/ 10371 h 14726"/>
                <a:gd name="connsiteX33" fmla="*/ 15407 w 20183"/>
                <a:gd name="connsiteY33" fmla="*/ 10907 h 14726"/>
                <a:gd name="connsiteX34" fmla="*/ 14865 w 20183"/>
                <a:gd name="connsiteY34" fmla="*/ 11768 h 14726"/>
                <a:gd name="connsiteX35" fmla="*/ 13381 w 20183"/>
                <a:gd name="connsiteY35" fmla="*/ 12556 h 14726"/>
                <a:gd name="connsiteX36" fmla="*/ 11628 w 20183"/>
                <a:gd name="connsiteY36" fmla="*/ 12915 h 14726"/>
                <a:gd name="connsiteX37" fmla="*/ 10593 w 20183"/>
                <a:gd name="connsiteY37" fmla="*/ 12986 h 14726"/>
                <a:gd name="connsiteX0" fmla="*/ 10593 w 20183"/>
                <a:gd name="connsiteY0" fmla="*/ 12986 h 15547"/>
                <a:gd name="connsiteX1" fmla="*/ 9060 w 20183"/>
                <a:gd name="connsiteY1" fmla="*/ 11910 h 15547"/>
                <a:gd name="connsiteX2" fmla="*/ 7757 w 20183"/>
                <a:gd name="connsiteY2" fmla="*/ 12377 h 15547"/>
                <a:gd name="connsiteX3" fmla="*/ 1361 w 20183"/>
                <a:gd name="connsiteY3" fmla="*/ 15511 h 15547"/>
                <a:gd name="connsiteX4" fmla="*/ 1187 w 20183"/>
                <a:gd name="connsiteY4" fmla="*/ 14657 h 15547"/>
                <a:gd name="connsiteX5" fmla="*/ 805 w 20183"/>
                <a:gd name="connsiteY5" fmla="*/ 14131 h 15547"/>
                <a:gd name="connsiteX6" fmla="*/ 1119 w 20183"/>
                <a:gd name="connsiteY6" fmla="*/ 13195 h 15547"/>
                <a:gd name="connsiteX7" fmla="*/ 1992 w 20183"/>
                <a:gd name="connsiteY7" fmla="*/ 12745 h 15547"/>
                <a:gd name="connsiteX8" fmla="*/ 1963 w 20183"/>
                <a:gd name="connsiteY8" fmla="*/ 12221 h 15547"/>
                <a:gd name="connsiteX9" fmla="*/ 2137 w 20183"/>
                <a:gd name="connsiteY9" fmla="*/ 11511 h 15547"/>
                <a:gd name="connsiteX10" fmla="*/ 2557 w 20183"/>
                <a:gd name="connsiteY10" fmla="*/ 10919 h 15547"/>
                <a:gd name="connsiteX11" fmla="*/ 2509 w 20183"/>
                <a:gd name="connsiteY11" fmla="*/ 10136 h 15547"/>
                <a:gd name="connsiteX12" fmla="*/ 1498 w 20183"/>
                <a:gd name="connsiteY12" fmla="*/ 8775 h 15547"/>
                <a:gd name="connsiteX13" fmla="*/ 52 w 20183"/>
                <a:gd name="connsiteY13" fmla="*/ 6893 h 15547"/>
                <a:gd name="connsiteX14" fmla="*/ 830 w 20183"/>
                <a:gd name="connsiteY14" fmla="*/ 5908 h 15547"/>
                <a:gd name="connsiteX15" fmla="*/ 1192 w 20183"/>
                <a:gd name="connsiteY15" fmla="*/ 5262 h 15547"/>
                <a:gd name="connsiteX16" fmla="*/ 2185 w 20183"/>
                <a:gd name="connsiteY16" fmla="*/ 4201 h 15547"/>
                <a:gd name="connsiteX17" fmla="*/ 3867 w 20183"/>
                <a:gd name="connsiteY17" fmla="*/ 3567 h 15547"/>
                <a:gd name="connsiteX18" fmla="*/ 5757 w 20183"/>
                <a:gd name="connsiteY18" fmla="*/ 2234 h 15547"/>
                <a:gd name="connsiteX19" fmla="*/ 8129 w 20183"/>
                <a:gd name="connsiteY19" fmla="*/ 1197 h 15547"/>
                <a:gd name="connsiteX20" fmla="*/ 9874 w 20183"/>
                <a:gd name="connsiteY20" fmla="*/ 790 h 15547"/>
                <a:gd name="connsiteX21" fmla="*/ 12343 w 20183"/>
                <a:gd name="connsiteY21" fmla="*/ 16 h 15547"/>
                <a:gd name="connsiteX22" fmla="*/ 11799 w 20183"/>
                <a:gd name="connsiteY22" fmla="*/ 1095 h 15547"/>
                <a:gd name="connsiteX23" fmla="*/ 12867 w 20183"/>
                <a:gd name="connsiteY23" fmla="*/ 1829 h 15547"/>
                <a:gd name="connsiteX24" fmla="*/ 15023 w 20183"/>
                <a:gd name="connsiteY24" fmla="*/ 2595 h 15547"/>
                <a:gd name="connsiteX25" fmla="*/ 16898 w 20183"/>
                <a:gd name="connsiteY25" fmla="*/ 4327 h 15547"/>
                <a:gd name="connsiteX26" fmla="*/ 16381 w 20183"/>
                <a:gd name="connsiteY26" fmla="*/ 5638 h 15547"/>
                <a:gd name="connsiteX27" fmla="*/ 18660 w 20183"/>
                <a:gd name="connsiteY27" fmla="*/ 5442 h 15547"/>
                <a:gd name="connsiteX28" fmla="*/ 13924 w 20183"/>
                <a:gd name="connsiteY28" fmla="*/ 7323 h 15547"/>
                <a:gd name="connsiteX29" fmla="*/ 14330 w 20183"/>
                <a:gd name="connsiteY29" fmla="*/ 7288 h 15547"/>
                <a:gd name="connsiteX30" fmla="*/ 20166 w 20183"/>
                <a:gd name="connsiteY30" fmla="*/ 5718 h 15547"/>
                <a:gd name="connsiteX31" fmla="*/ 14731 w 20183"/>
                <a:gd name="connsiteY31" fmla="*/ 8364 h 15547"/>
                <a:gd name="connsiteX32" fmla="*/ 15767 w 20183"/>
                <a:gd name="connsiteY32" fmla="*/ 10371 h 15547"/>
                <a:gd name="connsiteX33" fmla="*/ 15407 w 20183"/>
                <a:gd name="connsiteY33" fmla="*/ 10907 h 15547"/>
                <a:gd name="connsiteX34" fmla="*/ 14865 w 20183"/>
                <a:gd name="connsiteY34" fmla="*/ 11768 h 15547"/>
                <a:gd name="connsiteX35" fmla="*/ 13381 w 20183"/>
                <a:gd name="connsiteY35" fmla="*/ 12556 h 15547"/>
                <a:gd name="connsiteX36" fmla="*/ 11628 w 20183"/>
                <a:gd name="connsiteY36" fmla="*/ 12915 h 15547"/>
                <a:gd name="connsiteX37" fmla="*/ 10593 w 20183"/>
                <a:gd name="connsiteY37" fmla="*/ 12986 h 15547"/>
                <a:gd name="connsiteX0" fmla="*/ 10593 w 20183"/>
                <a:gd name="connsiteY0" fmla="*/ 12986 h 16161"/>
                <a:gd name="connsiteX1" fmla="*/ 9060 w 20183"/>
                <a:gd name="connsiteY1" fmla="*/ 11910 h 16161"/>
                <a:gd name="connsiteX2" fmla="*/ 675 w 20183"/>
                <a:gd name="connsiteY2" fmla="*/ 15923 h 16161"/>
                <a:gd name="connsiteX3" fmla="*/ 1361 w 20183"/>
                <a:gd name="connsiteY3" fmla="*/ 15511 h 16161"/>
                <a:gd name="connsiteX4" fmla="*/ 1187 w 20183"/>
                <a:gd name="connsiteY4" fmla="*/ 14657 h 16161"/>
                <a:gd name="connsiteX5" fmla="*/ 805 w 20183"/>
                <a:gd name="connsiteY5" fmla="*/ 14131 h 16161"/>
                <a:gd name="connsiteX6" fmla="*/ 1119 w 20183"/>
                <a:gd name="connsiteY6" fmla="*/ 13195 h 16161"/>
                <a:gd name="connsiteX7" fmla="*/ 1992 w 20183"/>
                <a:gd name="connsiteY7" fmla="*/ 12745 h 16161"/>
                <a:gd name="connsiteX8" fmla="*/ 1963 w 20183"/>
                <a:gd name="connsiteY8" fmla="*/ 12221 h 16161"/>
                <a:gd name="connsiteX9" fmla="*/ 2137 w 20183"/>
                <a:gd name="connsiteY9" fmla="*/ 11511 h 16161"/>
                <a:gd name="connsiteX10" fmla="*/ 2557 w 20183"/>
                <a:gd name="connsiteY10" fmla="*/ 10919 h 16161"/>
                <a:gd name="connsiteX11" fmla="*/ 2509 w 20183"/>
                <a:gd name="connsiteY11" fmla="*/ 10136 h 16161"/>
                <a:gd name="connsiteX12" fmla="*/ 1498 w 20183"/>
                <a:gd name="connsiteY12" fmla="*/ 8775 h 16161"/>
                <a:gd name="connsiteX13" fmla="*/ 52 w 20183"/>
                <a:gd name="connsiteY13" fmla="*/ 6893 h 16161"/>
                <a:gd name="connsiteX14" fmla="*/ 830 w 20183"/>
                <a:gd name="connsiteY14" fmla="*/ 5908 h 16161"/>
                <a:gd name="connsiteX15" fmla="*/ 1192 w 20183"/>
                <a:gd name="connsiteY15" fmla="*/ 5262 h 16161"/>
                <a:gd name="connsiteX16" fmla="*/ 2185 w 20183"/>
                <a:gd name="connsiteY16" fmla="*/ 4201 h 16161"/>
                <a:gd name="connsiteX17" fmla="*/ 3867 w 20183"/>
                <a:gd name="connsiteY17" fmla="*/ 3567 h 16161"/>
                <a:gd name="connsiteX18" fmla="*/ 5757 w 20183"/>
                <a:gd name="connsiteY18" fmla="*/ 2234 h 16161"/>
                <a:gd name="connsiteX19" fmla="*/ 8129 w 20183"/>
                <a:gd name="connsiteY19" fmla="*/ 1197 h 16161"/>
                <a:gd name="connsiteX20" fmla="*/ 9874 w 20183"/>
                <a:gd name="connsiteY20" fmla="*/ 790 h 16161"/>
                <a:gd name="connsiteX21" fmla="*/ 12343 w 20183"/>
                <a:gd name="connsiteY21" fmla="*/ 16 h 16161"/>
                <a:gd name="connsiteX22" fmla="*/ 11799 w 20183"/>
                <a:gd name="connsiteY22" fmla="*/ 1095 h 16161"/>
                <a:gd name="connsiteX23" fmla="*/ 12867 w 20183"/>
                <a:gd name="connsiteY23" fmla="*/ 1829 h 16161"/>
                <a:gd name="connsiteX24" fmla="*/ 15023 w 20183"/>
                <a:gd name="connsiteY24" fmla="*/ 2595 h 16161"/>
                <a:gd name="connsiteX25" fmla="*/ 16898 w 20183"/>
                <a:gd name="connsiteY25" fmla="*/ 4327 h 16161"/>
                <a:gd name="connsiteX26" fmla="*/ 16381 w 20183"/>
                <a:gd name="connsiteY26" fmla="*/ 5638 h 16161"/>
                <a:gd name="connsiteX27" fmla="*/ 18660 w 20183"/>
                <a:gd name="connsiteY27" fmla="*/ 5442 h 16161"/>
                <a:gd name="connsiteX28" fmla="*/ 13924 w 20183"/>
                <a:gd name="connsiteY28" fmla="*/ 7323 h 16161"/>
                <a:gd name="connsiteX29" fmla="*/ 14330 w 20183"/>
                <a:gd name="connsiteY29" fmla="*/ 7288 h 16161"/>
                <a:gd name="connsiteX30" fmla="*/ 20166 w 20183"/>
                <a:gd name="connsiteY30" fmla="*/ 5718 h 16161"/>
                <a:gd name="connsiteX31" fmla="*/ 14731 w 20183"/>
                <a:gd name="connsiteY31" fmla="*/ 8364 h 16161"/>
                <a:gd name="connsiteX32" fmla="*/ 15767 w 20183"/>
                <a:gd name="connsiteY32" fmla="*/ 10371 h 16161"/>
                <a:gd name="connsiteX33" fmla="*/ 15407 w 20183"/>
                <a:gd name="connsiteY33" fmla="*/ 10907 h 16161"/>
                <a:gd name="connsiteX34" fmla="*/ 14865 w 20183"/>
                <a:gd name="connsiteY34" fmla="*/ 11768 h 16161"/>
                <a:gd name="connsiteX35" fmla="*/ 13381 w 20183"/>
                <a:gd name="connsiteY35" fmla="*/ 12556 h 16161"/>
                <a:gd name="connsiteX36" fmla="*/ 11628 w 20183"/>
                <a:gd name="connsiteY36" fmla="*/ 12915 h 16161"/>
                <a:gd name="connsiteX37" fmla="*/ 10593 w 20183"/>
                <a:gd name="connsiteY37" fmla="*/ 12986 h 16161"/>
                <a:gd name="connsiteX0" fmla="*/ 10593 w 20183"/>
                <a:gd name="connsiteY0" fmla="*/ 12986 h 16972"/>
                <a:gd name="connsiteX1" fmla="*/ 907 w 20183"/>
                <a:gd name="connsiteY1" fmla="*/ 16967 h 16972"/>
                <a:gd name="connsiteX2" fmla="*/ 675 w 20183"/>
                <a:gd name="connsiteY2" fmla="*/ 15923 h 16972"/>
                <a:gd name="connsiteX3" fmla="*/ 1361 w 20183"/>
                <a:gd name="connsiteY3" fmla="*/ 15511 h 16972"/>
                <a:gd name="connsiteX4" fmla="*/ 1187 w 20183"/>
                <a:gd name="connsiteY4" fmla="*/ 14657 h 16972"/>
                <a:gd name="connsiteX5" fmla="*/ 805 w 20183"/>
                <a:gd name="connsiteY5" fmla="*/ 14131 h 16972"/>
                <a:gd name="connsiteX6" fmla="*/ 1119 w 20183"/>
                <a:gd name="connsiteY6" fmla="*/ 13195 h 16972"/>
                <a:gd name="connsiteX7" fmla="*/ 1992 w 20183"/>
                <a:gd name="connsiteY7" fmla="*/ 12745 h 16972"/>
                <a:gd name="connsiteX8" fmla="*/ 1963 w 20183"/>
                <a:gd name="connsiteY8" fmla="*/ 12221 h 16972"/>
                <a:gd name="connsiteX9" fmla="*/ 2137 w 20183"/>
                <a:gd name="connsiteY9" fmla="*/ 11511 h 16972"/>
                <a:gd name="connsiteX10" fmla="*/ 2557 w 20183"/>
                <a:gd name="connsiteY10" fmla="*/ 10919 h 16972"/>
                <a:gd name="connsiteX11" fmla="*/ 2509 w 20183"/>
                <a:gd name="connsiteY11" fmla="*/ 10136 h 16972"/>
                <a:gd name="connsiteX12" fmla="*/ 1498 w 20183"/>
                <a:gd name="connsiteY12" fmla="*/ 8775 h 16972"/>
                <a:gd name="connsiteX13" fmla="*/ 52 w 20183"/>
                <a:gd name="connsiteY13" fmla="*/ 6893 h 16972"/>
                <a:gd name="connsiteX14" fmla="*/ 830 w 20183"/>
                <a:gd name="connsiteY14" fmla="*/ 5908 h 16972"/>
                <a:gd name="connsiteX15" fmla="*/ 1192 w 20183"/>
                <a:gd name="connsiteY15" fmla="*/ 5262 h 16972"/>
                <a:gd name="connsiteX16" fmla="*/ 2185 w 20183"/>
                <a:gd name="connsiteY16" fmla="*/ 4201 h 16972"/>
                <a:gd name="connsiteX17" fmla="*/ 3867 w 20183"/>
                <a:gd name="connsiteY17" fmla="*/ 3567 h 16972"/>
                <a:gd name="connsiteX18" fmla="*/ 5757 w 20183"/>
                <a:gd name="connsiteY18" fmla="*/ 2234 h 16972"/>
                <a:gd name="connsiteX19" fmla="*/ 8129 w 20183"/>
                <a:gd name="connsiteY19" fmla="*/ 1197 h 16972"/>
                <a:gd name="connsiteX20" fmla="*/ 9874 w 20183"/>
                <a:gd name="connsiteY20" fmla="*/ 790 h 16972"/>
                <a:gd name="connsiteX21" fmla="*/ 12343 w 20183"/>
                <a:gd name="connsiteY21" fmla="*/ 16 h 16972"/>
                <a:gd name="connsiteX22" fmla="*/ 11799 w 20183"/>
                <a:gd name="connsiteY22" fmla="*/ 1095 h 16972"/>
                <a:gd name="connsiteX23" fmla="*/ 12867 w 20183"/>
                <a:gd name="connsiteY23" fmla="*/ 1829 h 16972"/>
                <a:gd name="connsiteX24" fmla="*/ 15023 w 20183"/>
                <a:gd name="connsiteY24" fmla="*/ 2595 h 16972"/>
                <a:gd name="connsiteX25" fmla="*/ 16898 w 20183"/>
                <a:gd name="connsiteY25" fmla="*/ 4327 h 16972"/>
                <a:gd name="connsiteX26" fmla="*/ 16381 w 20183"/>
                <a:gd name="connsiteY26" fmla="*/ 5638 h 16972"/>
                <a:gd name="connsiteX27" fmla="*/ 18660 w 20183"/>
                <a:gd name="connsiteY27" fmla="*/ 5442 h 16972"/>
                <a:gd name="connsiteX28" fmla="*/ 13924 w 20183"/>
                <a:gd name="connsiteY28" fmla="*/ 7323 h 16972"/>
                <a:gd name="connsiteX29" fmla="*/ 14330 w 20183"/>
                <a:gd name="connsiteY29" fmla="*/ 7288 h 16972"/>
                <a:gd name="connsiteX30" fmla="*/ 20166 w 20183"/>
                <a:gd name="connsiteY30" fmla="*/ 5718 h 16972"/>
                <a:gd name="connsiteX31" fmla="*/ 14731 w 20183"/>
                <a:gd name="connsiteY31" fmla="*/ 8364 h 16972"/>
                <a:gd name="connsiteX32" fmla="*/ 15767 w 20183"/>
                <a:gd name="connsiteY32" fmla="*/ 10371 h 16972"/>
                <a:gd name="connsiteX33" fmla="*/ 15407 w 20183"/>
                <a:gd name="connsiteY33" fmla="*/ 10907 h 16972"/>
                <a:gd name="connsiteX34" fmla="*/ 14865 w 20183"/>
                <a:gd name="connsiteY34" fmla="*/ 11768 h 16972"/>
                <a:gd name="connsiteX35" fmla="*/ 13381 w 20183"/>
                <a:gd name="connsiteY35" fmla="*/ 12556 h 16972"/>
                <a:gd name="connsiteX36" fmla="*/ 11628 w 20183"/>
                <a:gd name="connsiteY36" fmla="*/ 12915 h 16972"/>
                <a:gd name="connsiteX37" fmla="*/ 10593 w 20183"/>
                <a:gd name="connsiteY37" fmla="*/ 12986 h 16972"/>
                <a:gd name="connsiteX0" fmla="*/ 52 w 20183"/>
                <a:gd name="connsiteY0" fmla="*/ 17780 h 17799"/>
                <a:gd name="connsiteX1" fmla="*/ 907 w 20183"/>
                <a:gd name="connsiteY1" fmla="*/ 16967 h 17799"/>
                <a:gd name="connsiteX2" fmla="*/ 675 w 20183"/>
                <a:gd name="connsiteY2" fmla="*/ 15923 h 17799"/>
                <a:gd name="connsiteX3" fmla="*/ 1361 w 20183"/>
                <a:gd name="connsiteY3" fmla="*/ 15511 h 17799"/>
                <a:gd name="connsiteX4" fmla="*/ 1187 w 20183"/>
                <a:gd name="connsiteY4" fmla="*/ 14657 h 17799"/>
                <a:gd name="connsiteX5" fmla="*/ 805 w 20183"/>
                <a:gd name="connsiteY5" fmla="*/ 14131 h 17799"/>
                <a:gd name="connsiteX6" fmla="*/ 1119 w 20183"/>
                <a:gd name="connsiteY6" fmla="*/ 13195 h 17799"/>
                <a:gd name="connsiteX7" fmla="*/ 1992 w 20183"/>
                <a:gd name="connsiteY7" fmla="*/ 12745 h 17799"/>
                <a:gd name="connsiteX8" fmla="*/ 1963 w 20183"/>
                <a:gd name="connsiteY8" fmla="*/ 12221 h 17799"/>
                <a:gd name="connsiteX9" fmla="*/ 2137 w 20183"/>
                <a:gd name="connsiteY9" fmla="*/ 11511 h 17799"/>
                <a:gd name="connsiteX10" fmla="*/ 2557 w 20183"/>
                <a:gd name="connsiteY10" fmla="*/ 10919 h 17799"/>
                <a:gd name="connsiteX11" fmla="*/ 2509 w 20183"/>
                <a:gd name="connsiteY11" fmla="*/ 10136 h 17799"/>
                <a:gd name="connsiteX12" fmla="*/ 1498 w 20183"/>
                <a:gd name="connsiteY12" fmla="*/ 8775 h 17799"/>
                <a:gd name="connsiteX13" fmla="*/ 52 w 20183"/>
                <a:gd name="connsiteY13" fmla="*/ 6893 h 17799"/>
                <a:gd name="connsiteX14" fmla="*/ 830 w 20183"/>
                <a:gd name="connsiteY14" fmla="*/ 5908 h 17799"/>
                <a:gd name="connsiteX15" fmla="*/ 1192 w 20183"/>
                <a:gd name="connsiteY15" fmla="*/ 5262 h 17799"/>
                <a:gd name="connsiteX16" fmla="*/ 2185 w 20183"/>
                <a:gd name="connsiteY16" fmla="*/ 4201 h 17799"/>
                <a:gd name="connsiteX17" fmla="*/ 3867 w 20183"/>
                <a:gd name="connsiteY17" fmla="*/ 3567 h 17799"/>
                <a:gd name="connsiteX18" fmla="*/ 5757 w 20183"/>
                <a:gd name="connsiteY18" fmla="*/ 2234 h 17799"/>
                <a:gd name="connsiteX19" fmla="*/ 8129 w 20183"/>
                <a:gd name="connsiteY19" fmla="*/ 1197 h 17799"/>
                <a:gd name="connsiteX20" fmla="*/ 9874 w 20183"/>
                <a:gd name="connsiteY20" fmla="*/ 790 h 17799"/>
                <a:gd name="connsiteX21" fmla="*/ 12343 w 20183"/>
                <a:gd name="connsiteY21" fmla="*/ 16 h 17799"/>
                <a:gd name="connsiteX22" fmla="*/ 11799 w 20183"/>
                <a:gd name="connsiteY22" fmla="*/ 1095 h 17799"/>
                <a:gd name="connsiteX23" fmla="*/ 12867 w 20183"/>
                <a:gd name="connsiteY23" fmla="*/ 1829 h 17799"/>
                <a:gd name="connsiteX24" fmla="*/ 15023 w 20183"/>
                <a:gd name="connsiteY24" fmla="*/ 2595 h 17799"/>
                <a:gd name="connsiteX25" fmla="*/ 16898 w 20183"/>
                <a:gd name="connsiteY25" fmla="*/ 4327 h 17799"/>
                <a:gd name="connsiteX26" fmla="*/ 16381 w 20183"/>
                <a:gd name="connsiteY26" fmla="*/ 5638 h 17799"/>
                <a:gd name="connsiteX27" fmla="*/ 18660 w 20183"/>
                <a:gd name="connsiteY27" fmla="*/ 5442 h 17799"/>
                <a:gd name="connsiteX28" fmla="*/ 13924 w 20183"/>
                <a:gd name="connsiteY28" fmla="*/ 7323 h 17799"/>
                <a:gd name="connsiteX29" fmla="*/ 14330 w 20183"/>
                <a:gd name="connsiteY29" fmla="*/ 7288 h 17799"/>
                <a:gd name="connsiteX30" fmla="*/ 20166 w 20183"/>
                <a:gd name="connsiteY30" fmla="*/ 5718 h 17799"/>
                <a:gd name="connsiteX31" fmla="*/ 14731 w 20183"/>
                <a:gd name="connsiteY31" fmla="*/ 8364 h 17799"/>
                <a:gd name="connsiteX32" fmla="*/ 15767 w 20183"/>
                <a:gd name="connsiteY32" fmla="*/ 10371 h 17799"/>
                <a:gd name="connsiteX33" fmla="*/ 15407 w 20183"/>
                <a:gd name="connsiteY33" fmla="*/ 10907 h 17799"/>
                <a:gd name="connsiteX34" fmla="*/ 14865 w 20183"/>
                <a:gd name="connsiteY34" fmla="*/ 11768 h 17799"/>
                <a:gd name="connsiteX35" fmla="*/ 13381 w 20183"/>
                <a:gd name="connsiteY35" fmla="*/ 12556 h 17799"/>
                <a:gd name="connsiteX36" fmla="*/ 11628 w 20183"/>
                <a:gd name="connsiteY36" fmla="*/ 12915 h 17799"/>
                <a:gd name="connsiteX37" fmla="*/ 52 w 20183"/>
                <a:gd name="connsiteY37" fmla="*/ 17780 h 17799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381 w 20183"/>
                <a:gd name="connsiteY35" fmla="*/ 12556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8392 w 20183"/>
                <a:gd name="connsiteY35" fmla="*/ 16156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3087 w 20183"/>
                <a:gd name="connsiteY35" fmla="*/ 18729 h 18983"/>
                <a:gd name="connsiteX36" fmla="*/ 1334 w 20183"/>
                <a:gd name="connsiteY36" fmla="*/ 18891 h 18983"/>
                <a:gd name="connsiteX37" fmla="*/ 52 w 20183"/>
                <a:gd name="connsiteY37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6827 w 20183"/>
                <a:gd name="connsiteY35" fmla="*/ 16419 h 18983"/>
                <a:gd name="connsiteX36" fmla="*/ 3087 w 20183"/>
                <a:gd name="connsiteY36" fmla="*/ 18729 h 18983"/>
                <a:gd name="connsiteX37" fmla="*/ 1334 w 20183"/>
                <a:gd name="connsiteY37" fmla="*/ 18891 h 18983"/>
                <a:gd name="connsiteX38" fmla="*/ 52 w 20183"/>
                <a:gd name="connsiteY38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0533 w 20183"/>
                <a:gd name="connsiteY35" fmla="*/ 14121 h 18983"/>
                <a:gd name="connsiteX36" fmla="*/ 6827 w 20183"/>
                <a:gd name="connsiteY36" fmla="*/ 16419 h 18983"/>
                <a:gd name="connsiteX37" fmla="*/ 3087 w 20183"/>
                <a:gd name="connsiteY37" fmla="*/ 18729 h 18983"/>
                <a:gd name="connsiteX38" fmla="*/ 1334 w 20183"/>
                <a:gd name="connsiteY38" fmla="*/ 18891 h 18983"/>
                <a:gd name="connsiteX39" fmla="*/ 52 w 20183"/>
                <a:gd name="connsiteY39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6827 w 20183"/>
                <a:gd name="connsiteY37" fmla="*/ 16419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533 w 20183"/>
                <a:gd name="connsiteY36" fmla="*/ 14121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7157 w 20183"/>
                <a:gd name="connsiteY36" fmla="*/ 18784 h 18983"/>
                <a:gd name="connsiteX37" fmla="*/ 5592 w 20183"/>
                <a:gd name="connsiteY37" fmla="*/ 18455 h 18983"/>
                <a:gd name="connsiteX38" fmla="*/ 3087 w 20183"/>
                <a:gd name="connsiteY38" fmla="*/ 18729 h 18983"/>
                <a:gd name="connsiteX39" fmla="*/ 1334 w 20183"/>
                <a:gd name="connsiteY39" fmla="*/ 18891 h 18983"/>
                <a:gd name="connsiteX40" fmla="*/ 52 w 20183"/>
                <a:gd name="connsiteY40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122 w 20183"/>
                <a:gd name="connsiteY36" fmla="*/ 15828 h 18983"/>
                <a:gd name="connsiteX37" fmla="*/ 7157 w 20183"/>
                <a:gd name="connsiteY37" fmla="*/ 18784 h 18983"/>
                <a:gd name="connsiteX38" fmla="*/ 5592 w 20183"/>
                <a:gd name="connsiteY38" fmla="*/ 18455 h 18983"/>
                <a:gd name="connsiteX39" fmla="*/ 3087 w 20183"/>
                <a:gd name="connsiteY39" fmla="*/ 18729 h 18983"/>
                <a:gd name="connsiteX40" fmla="*/ 1334 w 20183"/>
                <a:gd name="connsiteY40" fmla="*/ 18891 h 18983"/>
                <a:gd name="connsiteX41" fmla="*/ 52 w 20183"/>
                <a:gd name="connsiteY41" fmla="*/ 17780 h 18983"/>
                <a:gd name="connsiteX0" fmla="*/ 52 w 20183"/>
                <a:gd name="connsiteY0" fmla="*/ 17780 h 19061"/>
                <a:gd name="connsiteX1" fmla="*/ 907 w 20183"/>
                <a:gd name="connsiteY1" fmla="*/ 16967 h 19061"/>
                <a:gd name="connsiteX2" fmla="*/ 675 w 20183"/>
                <a:gd name="connsiteY2" fmla="*/ 15923 h 19061"/>
                <a:gd name="connsiteX3" fmla="*/ 1361 w 20183"/>
                <a:gd name="connsiteY3" fmla="*/ 15511 h 19061"/>
                <a:gd name="connsiteX4" fmla="*/ 1187 w 20183"/>
                <a:gd name="connsiteY4" fmla="*/ 14657 h 19061"/>
                <a:gd name="connsiteX5" fmla="*/ 805 w 20183"/>
                <a:gd name="connsiteY5" fmla="*/ 14131 h 19061"/>
                <a:gd name="connsiteX6" fmla="*/ 1119 w 20183"/>
                <a:gd name="connsiteY6" fmla="*/ 13195 h 19061"/>
                <a:gd name="connsiteX7" fmla="*/ 1992 w 20183"/>
                <a:gd name="connsiteY7" fmla="*/ 12745 h 19061"/>
                <a:gd name="connsiteX8" fmla="*/ 1963 w 20183"/>
                <a:gd name="connsiteY8" fmla="*/ 12221 h 19061"/>
                <a:gd name="connsiteX9" fmla="*/ 2137 w 20183"/>
                <a:gd name="connsiteY9" fmla="*/ 11511 h 19061"/>
                <a:gd name="connsiteX10" fmla="*/ 2557 w 20183"/>
                <a:gd name="connsiteY10" fmla="*/ 10919 h 19061"/>
                <a:gd name="connsiteX11" fmla="*/ 2509 w 20183"/>
                <a:gd name="connsiteY11" fmla="*/ 10136 h 19061"/>
                <a:gd name="connsiteX12" fmla="*/ 1498 w 20183"/>
                <a:gd name="connsiteY12" fmla="*/ 8775 h 19061"/>
                <a:gd name="connsiteX13" fmla="*/ 52 w 20183"/>
                <a:gd name="connsiteY13" fmla="*/ 6893 h 19061"/>
                <a:gd name="connsiteX14" fmla="*/ 830 w 20183"/>
                <a:gd name="connsiteY14" fmla="*/ 5908 h 19061"/>
                <a:gd name="connsiteX15" fmla="*/ 1192 w 20183"/>
                <a:gd name="connsiteY15" fmla="*/ 5262 h 19061"/>
                <a:gd name="connsiteX16" fmla="*/ 2185 w 20183"/>
                <a:gd name="connsiteY16" fmla="*/ 4201 h 19061"/>
                <a:gd name="connsiteX17" fmla="*/ 3867 w 20183"/>
                <a:gd name="connsiteY17" fmla="*/ 3567 h 19061"/>
                <a:gd name="connsiteX18" fmla="*/ 5757 w 20183"/>
                <a:gd name="connsiteY18" fmla="*/ 2234 h 19061"/>
                <a:gd name="connsiteX19" fmla="*/ 8129 w 20183"/>
                <a:gd name="connsiteY19" fmla="*/ 1197 h 19061"/>
                <a:gd name="connsiteX20" fmla="*/ 9874 w 20183"/>
                <a:gd name="connsiteY20" fmla="*/ 790 h 19061"/>
                <a:gd name="connsiteX21" fmla="*/ 12343 w 20183"/>
                <a:gd name="connsiteY21" fmla="*/ 16 h 19061"/>
                <a:gd name="connsiteX22" fmla="*/ 11799 w 20183"/>
                <a:gd name="connsiteY22" fmla="*/ 1095 h 19061"/>
                <a:gd name="connsiteX23" fmla="*/ 12867 w 20183"/>
                <a:gd name="connsiteY23" fmla="*/ 1829 h 19061"/>
                <a:gd name="connsiteX24" fmla="*/ 15023 w 20183"/>
                <a:gd name="connsiteY24" fmla="*/ 2595 h 19061"/>
                <a:gd name="connsiteX25" fmla="*/ 16898 w 20183"/>
                <a:gd name="connsiteY25" fmla="*/ 4327 h 19061"/>
                <a:gd name="connsiteX26" fmla="*/ 16381 w 20183"/>
                <a:gd name="connsiteY26" fmla="*/ 5638 h 19061"/>
                <a:gd name="connsiteX27" fmla="*/ 18660 w 20183"/>
                <a:gd name="connsiteY27" fmla="*/ 5442 h 19061"/>
                <a:gd name="connsiteX28" fmla="*/ 13924 w 20183"/>
                <a:gd name="connsiteY28" fmla="*/ 7323 h 19061"/>
                <a:gd name="connsiteX29" fmla="*/ 14330 w 20183"/>
                <a:gd name="connsiteY29" fmla="*/ 7288 h 19061"/>
                <a:gd name="connsiteX30" fmla="*/ 20166 w 20183"/>
                <a:gd name="connsiteY30" fmla="*/ 5718 h 19061"/>
                <a:gd name="connsiteX31" fmla="*/ 14731 w 20183"/>
                <a:gd name="connsiteY31" fmla="*/ 8364 h 19061"/>
                <a:gd name="connsiteX32" fmla="*/ 15767 w 20183"/>
                <a:gd name="connsiteY32" fmla="*/ 10371 h 19061"/>
                <a:gd name="connsiteX33" fmla="*/ 15407 w 20183"/>
                <a:gd name="connsiteY33" fmla="*/ 10907 h 19061"/>
                <a:gd name="connsiteX34" fmla="*/ 14865 w 20183"/>
                <a:gd name="connsiteY34" fmla="*/ 11768 h 19061"/>
                <a:gd name="connsiteX35" fmla="*/ 13416 w 20183"/>
                <a:gd name="connsiteY35" fmla="*/ 12479 h 19061"/>
                <a:gd name="connsiteX36" fmla="*/ 8640 w 20183"/>
                <a:gd name="connsiteY36" fmla="*/ 18652 h 19061"/>
                <a:gd name="connsiteX37" fmla="*/ 7157 w 20183"/>
                <a:gd name="connsiteY37" fmla="*/ 18784 h 19061"/>
                <a:gd name="connsiteX38" fmla="*/ 5592 w 20183"/>
                <a:gd name="connsiteY38" fmla="*/ 18455 h 19061"/>
                <a:gd name="connsiteX39" fmla="*/ 3087 w 20183"/>
                <a:gd name="connsiteY39" fmla="*/ 18729 h 19061"/>
                <a:gd name="connsiteX40" fmla="*/ 1334 w 20183"/>
                <a:gd name="connsiteY40" fmla="*/ 18891 h 19061"/>
                <a:gd name="connsiteX41" fmla="*/ 52 w 20183"/>
                <a:gd name="connsiteY41" fmla="*/ 17780 h 19061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945 w 20183"/>
                <a:gd name="connsiteY36" fmla="*/ 15697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416 w 20183"/>
                <a:gd name="connsiteY35" fmla="*/ 12479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1769 w 20183"/>
                <a:gd name="connsiteY35" fmla="*/ 18521 h 18983"/>
                <a:gd name="connsiteX36" fmla="*/ 10286 w 20183"/>
                <a:gd name="connsiteY36" fmla="*/ 17470 h 18983"/>
                <a:gd name="connsiteX37" fmla="*/ 8640 w 20183"/>
                <a:gd name="connsiteY37" fmla="*/ 18652 h 18983"/>
                <a:gd name="connsiteX38" fmla="*/ 7157 w 20183"/>
                <a:gd name="connsiteY38" fmla="*/ 18784 h 18983"/>
                <a:gd name="connsiteX39" fmla="*/ 5592 w 20183"/>
                <a:gd name="connsiteY39" fmla="*/ 18455 h 18983"/>
                <a:gd name="connsiteX40" fmla="*/ 3087 w 20183"/>
                <a:gd name="connsiteY40" fmla="*/ 18729 h 18983"/>
                <a:gd name="connsiteX41" fmla="*/ 1334 w 20183"/>
                <a:gd name="connsiteY41" fmla="*/ 18891 h 18983"/>
                <a:gd name="connsiteX42" fmla="*/ 52 w 20183"/>
                <a:gd name="connsiteY42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3168 w 20183"/>
                <a:gd name="connsiteY35" fmla="*/ 15959 h 18983"/>
                <a:gd name="connsiteX36" fmla="*/ 11769 w 20183"/>
                <a:gd name="connsiteY36" fmla="*/ 18521 h 18983"/>
                <a:gd name="connsiteX37" fmla="*/ 10286 w 20183"/>
                <a:gd name="connsiteY37" fmla="*/ 17470 h 18983"/>
                <a:gd name="connsiteX38" fmla="*/ 8640 w 20183"/>
                <a:gd name="connsiteY38" fmla="*/ 18652 h 18983"/>
                <a:gd name="connsiteX39" fmla="*/ 7157 w 20183"/>
                <a:gd name="connsiteY39" fmla="*/ 18784 h 18983"/>
                <a:gd name="connsiteX40" fmla="*/ 5592 w 20183"/>
                <a:gd name="connsiteY40" fmla="*/ 18455 h 18983"/>
                <a:gd name="connsiteX41" fmla="*/ 3087 w 20183"/>
                <a:gd name="connsiteY41" fmla="*/ 18729 h 18983"/>
                <a:gd name="connsiteX42" fmla="*/ 1334 w 20183"/>
                <a:gd name="connsiteY42" fmla="*/ 18891 h 18983"/>
                <a:gd name="connsiteX43" fmla="*/ 52 w 20183"/>
                <a:gd name="connsiteY43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074 w 20183"/>
                <a:gd name="connsiteY35" fmla="*/ 14055 h 18983"/>
                <a:gd name="connsiteX36" fmla="*/ 13168 w 20183"/>
                <a:gd name="connsiteY36" fmla="*/ 15959 h 18983"/>
                <a:gd name="connsiteX37" fmla="*/ 11769 w 20183"/>
                <a:gd name="connsiteY37" fmla="*/ 18521 h 18983"/>
                <a:gd name="connsiteX38" fmla="*/ 10286 w 20183"/>
                <a:gd name="connsiteY38" fmla="*/ 17470 h 18983"/>
                <a:gd name="connsiteX39" fmla="*/ 8640 w 20183"/>
                <a:gd name="connsiteY39" fmla="*/ 18652 h 18983"/>
                <a:gd name="connsiteX40" fmla="*/ 7157 w 20183"/>
                <a:gd name="connsiteY40" fmla="*/ 18784 h 18983"/>
                <a:gd name="connsiteX41" fmla="*/ 5592 w 20183"/>
                <a:gd name="connsiteY41" fmla="*/ 18455 h 18983"/>
                <a:gd name="connsiteX42" fmla="*/ 3087 w 20183"/>
                <a:gd name="connsiteY42" fmla="*/ 18729 h 18983"/>
                <a:gd name="connsiteX43" fmla="*/ 1334 w 20183"/>
                <a:gd name="connsiteY43" fmla="*/ 18891 h 18983"/>
                <a:gd name="connsiteX44" fmla="*/ 52 w 20183"/>
                <a:gd name="connsiteY44" fmla="*/ 17780 h 18983"/>
                <a:gd name="connsiteX0" fmla="*/ 52 w 20183"/>
                <a:gd name="connsiteY0" fmla="*/ 17780 h 18983"/>
                <a:gd name="connsiteX1" fmla="*/ 907 w 20183"/>
                <a:gd name="connsiteY1" fmla="*/ 16967 h 18983"/>
                <a:gd name="connsiteX2" fmla="*/ 675 w 20183"/>
                <a:gd name="connsiteY2" fmla="*/ 15923 h 18983"/>
                <a:gd name="connsiteX3" fmla="*/ 1361 w 20183"/>
                <a:gd name="connsiteY3" fmla="*/ 15511 h 18983"/>
                <a:gd name="connsiteX4" fmla="*/ 1187 w 20183"/>
                <a:gd name="connsiteY4" fmla="*/ 14657 h 18983"/>
                <a:gd name="connsiteX5" fmla="*/ 805 w 20183"/>
                <a:gd name="connsiteY5" fmla="*/ 14131 h 18983"/>
                <a:gd name="connsiteX6" fmla="*/ 1119 w 20183"/>
                <a:gd name="connsiteY6" fmla="*/ 13195 h 18983"/>
                <a:gd name="connsiteX7" fmla="*/ 1992 w 20183"/>
                <a:gd name="connsiteY7" fmla="*/ 12745 h 18983"/>
                <a:gd name="connsiteX8" fmla="*/ 1963 w 20183"/>
                <a:gd name="connsiteY8" fmla="*/ 12221 h 18983"/>
                <a:gd name="connsiteX9" fmla="*/ 2137 w 20183"/>
                <a:gd name="connsiteY9" fmla="*/ 11511 h 18983"/>
                <a:gd name="connsiteX10" fmla="*/ 2557 w 20183"/>
                <a:gd name="connsiteY10" fmla="*/ 10919 h 18983"/>
                <a:gd name="connsiteX11" fmla="*/ 2509 w 20183"/>
                <a:gd name="connsiteY11" fmla="*/ 10136 h 18983"/>
                <a:gd name="connsiteX12" fmla="*/ 1498 w 20183"/>
                <a:gd name="connsiteY12" fmla="*/ 8775 h 18983"/>
                <a:gd name="connsiteX13" fmla="*/ 52 w 20183"/>
                <a:gd name="connsiteY13" fmla="*/ 6893 h 18983"/>
                <a:gd name="connsiteX14" fmla="*/ 830 w 20183"/>
                <a:gd name="connsiteY14" fmla="*/ 5908 h 18983"/>
                <a:gd name="connsiteX15" fmla="*/ 1192 w 20183"/>
                <a:gd name="connsiteY15" fmla="*/ 5262 h 18983"/>
                <a:gd name="connsiteX16" fmla="*/ 2185 w 20183"/>
                <a:gd name="connsiteY16" fmla="*/ 4201 h 18983"/>
                <a:gd name="connsiteX17" fmla="*/ 3867 w 20183"/>
                <a:gd name="connsiteY17" fmla="*/ 3567 h 18983"/>
                <a:gd name="connsiteX18" fmla="*/ 5757 w 20183"/>
                <a:gd name="connsiteY18" fmla="*/ 2234 h 18983"/>
                <a:gd name="connsiteX19" fmla="*/ 8129 w 20183"/>
                <a:gd name="connsiteY19" fmla="*/ 1197 h 18983"/>
                <a:gd name="connsiteX20" fmla="*/ 9874 w 20183"/>
                <a:gd name="connsiteY20" fmla="*/ 790 h 18983"/>
                <a:gd name="connsiteX21" fmla="*/ 12343 w 20183"/>
                <a:gd name="connsiteY21" fmla="*/ 16 h 18983"/>
                <a:gd name="connsiteX22" fmla="*/ 11799 w 20183"/>
                <a:gd name="connsiteY22" fmla="*/ 1095 h 18983"/>
                <a:gd name="connsiteX23" fmla="*/ 12867 w 20183"/>
                <a:gd name="connsiteY23" fmla="*/ 1829 h 18983"/>
                <a:gd name="connsiteX24" fmla="*/ 15023 w 20183"/>
                <a:gd name="connsiteY24" fmla="*/ 2595 h 18983"/>
                <a:gd name="connsiteX25" fmla="*/ 16898 w 20183"/>
                <a:gd name="connsiteY25" fmla="*/ 4327 h 18983"/>
                <a:gd name="connsiteX26" fmla="*/ 16381 w 20183"/>
                <a:gd name="connsiteY26" fmla="*/ 5638 h 18983"/>
                <a:gd name="connsiteX27" fmla="*/ 18660 w 20183"/>
                <a:gd name="connsiteY27" fmla="*/ 5442 h 18983"/>
                <a:gd name="connsiteX28" fmla="*/ 13924 w 20183"/>
                <a:gd name="connsiteY28" fmla="*/ 7323 h 18983"/>
                <a:gd name="connsiteX29" fmla="*/ 14330 w 20183"/>
                <a:gd name="connsiteY29" fmla="*/ 7288 h 18983"/>
                <a:gd name="connsiteX30" fmla="*/ 20166 w 20183"/>
                <a:gd name="connsiteY30" fmla="*/ 5718 h 18983"/>
                <a:gd name="connsiteX31" fmla="*/ 14731 w 20183"/>
                <a:gd name="connsiteY31" fmla="*/ 8364 h 18983"/>
                <a:gd name="connsiteX32" fmla="*/ 15767 w 20183"/>
                <a:gd name="connsiteY32" fmla="*/ 10371 h 18983"/>
                <a:gd name="connsiteX33" fmla="*/ 15407 w 20183"/>
                <a:gd name="connsiteY33" fmla="*/ 10907 h 18983"/>
                <a:gd name="connsiteX34" fmla="*/ 14865 w 20183"/>
                <a:gd name="connsiteY34" fmla="*/ 11768 h 18983"/>
                <a:gd name="connsiteX35" fmla="*/ 14568 w 20183"/>
                <a:gd name="connsiteY35" fmla="*/ 12676 h 18983"/>
                <a:gd name="connsiteX36" fmla="*/ 14074 w 20183"/>
                <a:gd name="connsiteY36" fmla="*/ 14055 h 18983"/>
                <a:gd name="connsiteX37" fmla="*/ 13168 w 20183"/>
                <a:gd name="connsiteY37" fmla="*/ 15959 h 18983"/>
                <a:gd name="connsiteX38" fmla="*/ 11769 w 20183"/>
                <a:gd name="connsiteY38" fmla="*/ 18521 h 18983"/>
                <a:gd name="connsiteX39" fmla="*/ 10286 w 20183"/>
                <a:gd name="connsiteY39" fmla="*/ 17470 h 18983"/>
                <a:gd name="connsiteX40" fmla="*/ 8640 w 20183"/>
                <a:gd name="connsiteY40" fmla="*/ 18652 h 18983"/>
                <a:gd name="connsiteX41" fmla="*/ 7157 w 20183"/>
                <a:gd name="connsiteY41" fmla="*/ 18784 h 18983"/>
                <a:gd name="connsiteX42" fmla="*/ 5592 w 20183"/>
                <a:gd name="connsiteY42" fmla="*/ 18455 h 18983"/>
                <a:gd name="connsiteX43" fmla="*/ 3087 w 20183"/>
                <a:gd name="connsiteY43" fmla="*/ 18729 h 18983"/>
                <a:gd name="connsiteX44" fmla="*/ 1334 w 20183"/>
                <a:gd name="connsiteY44" fmla="*/ 18891 h 18983"/>
                <a:gd name="connsiteX45" fmla="*/ 52 w 20183"/>
                <a:gd name="connsiteY45" fmla="*/ 17780 h 18983"/>
                <a:gd name="connsiteX0" fmla="*/ 52 w 20183"/>
                <a:gd name="connsiteY0" fmla="*/ 17780 h 19612"/>
                <a:gd name="connsiteX1" fmla="*/ 907 w 20183"/>
                <a:gd name="connsiteY1" fmla="*/ 16967 h 19612"/>
                <a:gd name="connsiteX2" fmla="*/ 675 w 20183"/>
                <a:gd name="connsiteY2" fmla="*/ 15923 h 19612"/>
                <a:gd name="connsiteX3" fmla="*/ 1361 w 20183"/>
                <a:gd name="connsiteY3" fmla="*/ 15511 h 19612"/>
                <a:gd name="connsiteX4" fmla="*/ 1187 w 20183"/>
                <a:gd name="connsiteY4" fmla="*/ 14657 h 19612"/>
                <a:gd name="connsiteX5" fmla="*/ 805 w 20183"/>
                <a:gd name="connsiteY5" fmla="*/ 14131 h 19612"/>
                <a:gd name="connsiteX6" fmla="*/ 1119 w 20183"/>
                <a:gd name="connsiteY6" fmla="*/ 13195 h 19612"/>
                <a:gd name="connsiteX7" fmla="*/ 1992 w 20183"/>
                <a:gd name="connsiteY7" fmla="*/ 12745 h 19612"/>
                <a:gd name="connsiteX8" fmla="*/ 1963 w 20183"/>
                <a:gd name="connsiteY8" fmla="*/ 12221 h 19612"/>
                <a:gd name="connsiteX9" fmla="*/ 2137 w 20183"/>
                <a:gd name="connsiteY9" fmla="*/ 11511 h 19612"/>
                <a:gd name="connsiteX10" fmla="*/ 2557 w 20183"/>
                <a:gd name="connsiteY10" fmla="*/ 10919 h 19612"/>
                <a:gd name="connsiteX11" fmla="*/ 2509 w 20183"/>
                <a:gd name="connsiteY11" fmla="*/ 10136 h 19612"/>
                <a:gd name="connsiteX12" fmla="*/ 1498 w 20183"/>
                <a:gd name="connsiteY12" fmla="*/ 8775 h 19612"/>
                <a:gd name="connsiteX13" fmla="*/ 52 w 20183"/>
                <a:gd name="connsiteY13" fmla="*/ 6893 h 19612"/>
                <a:gd name="connsiteX14" fmla="*/ 830 w 20183"/>
                <a:gd name="connsiteY14" fmla="*/ 5908 h 19612"/>
                <a:gd name="connsiteX15" fmla="*/ 1192 w 20183"/>
                <a:gd name="connsiteY15" fmla="*/ 5262 h 19612"/>
                <a:gd name="connsiteX16" fmla="*/ 2185 w 20183"/>
                <a:gd name="connsiteY16" fmla="*/ 4201 h 19612"/>
                <a:gd name="connsiteX17" fmla="*/ 3867 w 20183"/>
                <a:gd name="connsiteY17" fmla="*/ 3567 h 19612"/>
                <a:gd name="connsiteX18" fmla="*/ 5757 w 20183"/>
                <a:gd name="connsiteY18" fmla="*/ 2234 h 19612"/>
                <a:gd name="connsiteX19" fmla="*/ 8129 w 20183"/>
                <a:gd name="connsiteY19" fmla="*/ 1197 h 19612"/>
                <a:gd name="connsiteX20" fmla="*/ 9874 w 20183"/>
                <a:gd name="connsiteY20" fmla="*/ 790 h 19612"/>
                <a:gd name="connsiteX21" fmla="*/ 12343 w 20183"/>
                <a:gd name="connsiteY21" fmla="*/ 16 h 19612"/>
                <a:gd name="connsiteX22" fmla="*/ 11799 w 20183"/>
                <a:gd name="connsiteY22" fmla="*/ 1095 h 19612"/>
                <a:gd name="connsiteX23" fmla="*/ 12867 w 20183"/>
                <a:gd name="connsiteY23" fmla="*/ 1829 h 19612"/>
                <a:gd name="connsiteX24" fmla="*/ 15023 w 20183"/>
                <a:gd name="connsiteY24" fmla="*/ 2595 h 19612"/>
                <a:gd name="connsiteX25" fmla="*/ 16898 w 20183"/>
                <a:gd name="connsiteY25" fmla="*/ 4327 h 19612"/>
                <a:gd name="connsiteX26" fmla="*/ 16381 w 20183"/>
                <a:gd name="connsiteY26" fmla="*/ 5638 h 19612"/>
                <a:gd name="connsiteX27" fmla="*/ 18660 w 20183"/>
                <a:gd name="connsiteY27" fmla="*/ 5442 h 19612"/>
                <a:gd name="connsiteX28" fmla="*/ 13924 w 20183"/>
                <a:gd name="connsiteY28" fmla="*/ 7323 h 19612"/>
                <a:gd name="connsiteX29" fmla="*/ 14330 w 20183"/>
                <a:gd name="connsiteY29" fmla="*/ 7288 h 19612"/>
                <a:gd name="connsiteX30" fmla="*/ 20166 w 20183"/>
                <a:gd name="connsiteY30" fmla="*/ 5718 h 19612"/>
                <a:gd name="connsiteX31" fmla="*/ 14731 w 20183"/>
                <a:gd name="connsiteY31" fmla="*/ 8364 h 19612"/>
                <a:gd name="connsiteX32" fmla="*/ 15767 w 20183"/>
                <a:gd name="connsiteY32" fmla="*/ 10371 h 19612"/>
                <a:gd name="connsiteX33" fmla="*/ 15407 w 20183"/>
                <a:gd name="connsiteY33" fmla="*/ 10907 h 19612"/>
                <a:gd name="connsiteX34" fmla="*/ 14865 w 20183"/>
                <a:gd name="connsiteY34" fmla="*/ 11768 h 19612"/>
                <a:gd name="connsiteX35" fmla="*/ 14568 w 20183"/>
                <a:gd name="connsiteY35" fmla="*/ 12676 h 19612"/>
                <a:gd name="connsiteX36" fmla="*/ 14074 w 20183"/>
                <a:gd name="connsiteY36" fmla="*/ 14055 h 19612"/>
                <a:gd name="connsiteX37" fmla="*/ 13086 w 20183"/>
                <a:gd name="connsiteY37" fmla="*/ 19440 h 19612"/>
                <a:gd name="connsiteX38" fmla="*/ 11769 w 20183"/>
                <a:gd name="connsiteY38" fmla="*/ 18521 h 19612"/>
                <a:gd name="connsiteX39" fmla="*/ 10286 w 20183"/>
                <a:gd name="connsiteY39" fmla="*/ 17470 h 19612"/>
                <a:gd name="connsiteX40" fmla="*/ 8640 w 20183"/>
                <a:gd name="connsiteY40" fmla="*/ 18652 h 19612"/>
                <a:gd name="connsiteX41" fmla="*/ 7157 w 20183"/>
                <a:gd name="connsiteY41" fmla="*/ 18784 h 19612"/>
                <a:gd name="connsiteX42" fmla="*/ 5592 w 20183"/>
                <a:gd name="connsiteY42" fmla="*/ 18455 h 19612"/>
                <a:gd name="connsiteX43" fmla="*/ 3087 w 20183"/>
                <a:gd name="connsiteY43" fmla="*/ 18729 h 19612"/>
                <a:gd name="connsiteX44" fmla="*/ 1334 w 20183"/>
                <a:gd name="connsiteY44" fmla="*/ 18891 h 19612"/>
                <a:gd name="connsiteX45" fmla="*/ 52 w 20183"/>
                <a:gd name="connsiteY45" fmla="*/ 17780 h 19612"/>
                <a:gd name="connsiteX0" fmla="*/ 52 w 20183"/>
                <a:gd name="connsiteY0" fmla="*/ 17780 h 19646"/>
                <a:gd name="connsiteX1" fmla="*/ 907 w 20183"/>
                <a:gd name="connsiteY1" fmla="*/ 16967 h 19646"/>
                <a:gd name="connsiteX2" fmla="*/ 675 w 20183"/>
                <a:gd name="connsiteY2" fmla="*/ 15923 h 19646"/>
                <a:gd name="connsiteX3" fmla="*/ 1361 w 20183"/>
                <a:gd name="connsiteY3" fmla="*/ 15511 h 19646"/>
                <a:gd name="connsiteX4" fmla="*/ 1187 w 20183"/>
                <a:gd name="connsiteY4" fmla="*/ 14657 h 19646"/>
                <a:gd name="connsiteX5" fmla="*/ 805 w 20183"/>
                <a:gd name="connsiteY5" fmla="*/ 14131 h 19646"/>
                <a:gd name="connsiteX6" fmla="*/ 1119 w 20183"/>
                <a:gd name="connsiteY6" fmla="*/ 13195 h 19646"/>
                <a:gd name="connsiteX7" fmla="*/ 1992 w 20183"/>
                <a:gd name="connsiteY7" fmla="*/ 12745 h 19646"/>
                <a:gd name="connsiteX8" fmla="*/ 1963 w 20183"/>
                <a:gd name="connsiteY8" fmla="*/ 12221 h 19646"/>
                <a:gd name="connsiteX9" fmla="*/ 2137 w 20183"/>
                <a:gd name="connsiteY9" fmla="*/ 11511 h 19646"/>
                <a:gd name="connsiteX10" fmla="*/ 2557 w 20183"/>
                <a:gd name="connsiteY10" fmla="*/ 10919 h 19646"/>
                <a:gd name="connsiteX11" fmla="*/ 2509 w 20183"/>
                <a:gd name="connsiteY11" fmla="*/ 10136 h 19646"/>
                <a:gd name="connsiteX12" fmla="*/ 1498 w 20183"/>
                <a:gd name="connsiteY12" fmla="*/ 8775 h 19646"/>
                <a:gd name="connsiteX13" fmla="*/ 52 w 20183"/>
                <a:gd name="connsiteY13" fmla="*/ 6893 h 19646"/>
                <a:gd name="connsiteX14" fmla="*/ 830 w 20183"/>
                <a:gd name="connsiteY14" fmla="*/ 5908 h 19646"/>
                <a:gd name="connsiteX15" fmla="*/ 1192 w 20183"/>
                <a:gd name="connsiteY15" fmla="*/ 5262 h 19646"/>
                <a:gd name="connsiteX16" fmla="*/ 2185 w 20183"/>
                <a:gd name="connsiteY16" fmla="*/ 4201 h 19646"/>
                <a:gd name="connsiteX17" fmla="*/ 3867 w 20183"/>
                <a:gd name="connsiteY17" fmla="*/ 3567 h 19646"/>
                <a:gd name="connsiteX18" fmla="*/ 5757 w 20183"/>
                <a:gd name="connsiteY18" fmla="*/ 2234 h 19646"/>
                <a:gd name="connsiteX19" fmla="*/ 8129 w 20183"/>
                <a:gd name="connsiteY19" fmla="*/ 1197 h 19646"/>
                <a:gd name="connsiteX20" fmla="*/ 9874 w 20183"/>
                <a:gd name="connsiteY20" fmla="*/ 790 h 19646"/>
                <a:gd name="connsiteX21" fmla="*/ 12343 w 20183"/>
                <a:gd name="connsiteY21" fmla="*/ 16 h 19646"/>
                <a:gd name="connsiteX22" fmla="*/ 11799 w 20183"/>
                <a:gd name="connsiteY22" fmla="*/ 1095 h 19646"/>
                <a:gd name="connsiteX23" fmla="*/ 12867 w 20183"/>
                <a:gd name="connsiteY23" fmla="*/ 1829 h 19646"/>
                <a:gd name="connsiteX24" fmla="*/ 15023 w 20183"/>
                <a:gd name="connsiteY24" fmla="*/ 2595 h 19646"/>
                <a:gd name="connsiteX25" fmla="*/ 16898 w 20183"/>
                <a:gd name="connsiteY25" fmla="*/ 4327 h 19646"/>
                <a:gd name="connsiteX26" fmla="*/ 16381 w 20183"/>
                <a:gd name="connsiteY26" fmla="*/ 5638 h 19646"/>
                <a:gd name="connsiteX27" fmla="*/ 18660 w 20183"/>
                <a:gd name="connsiteY27" fmla="*/ 5442 h 19646"/>
                <a:gd name="connsiteX28" fmla="*/ 13924 w 20183"/>
                <a:gd name="connsiteY28" fmla="*/ 7323 h 19646"/>
                <a:gd name="connsiteX29" fmla="*/ 14330 w 20183"/>
                <a:gd name="connsiteY29" fmla="*/ 7288 h 19646"/>
                <a:gd name="connsiteX30" fmla="*/ 20166 w 20183"/>
                <a:gd name="connsiteY30" fmla="*/ 5718 h 19646"/>
                <a:gd name="connsiteX31" fmla="*/ 14731 w 20183"/>
                <a:gd name="connsiteY31" fmla="*/ 8364 h 19646"/>
                <a:gd name="connsiteX32" fmla="*/ 15767 w 20183"/>
                <a:gd name="connsiteY32" fmla="*/ 10371 h 19646"/>
                <a:gd name="connsiteX33" fmla="*/ 15407 w 20183"/>
                <a:gd name="connsiteY33" fmla="*/ 10907 h 19646"/>
                <a:gd name="connsiteX34" fmla="*/ 14865 w 20183"/>
                <a:gd name="connsiteY34" fmla="*/ 11768 h 19646"/>
                <a:gd name="connsiteX35" fmla="*/ 14568 w 20183"/>
                <a:gd name="connsiteY35" fmla="*/ 12676 h 19646"/>
                <a:gd name="connsiteX36" fmla="*/ 14074 w 20183"/>
                <a:gd name="connsiteY36" fmla="*/ 14055 h 19646"/>
                <a:gd name="connsiteX37" fmla="*/ 13086 w 20183"/>
                <a:gd name="connsiteY37" fmla="*/ 19440 h 19646"/>
                <a:gd name="connsiteX38" fmla="*/ 11687 w 20183"/>
                <a:gd name="connsiteY38" fmla="*/ 18915 h 19646"/>
                <a:gd name="connsiteX39" fmla="*/ 10286 w 20183"/>
                <a:gd name="connsiteY39" fmla="*/ 17470 h 19646"/>
                <a:gd name="connsiteX40" fmla="*/ 8640 w 20183"/>
                <a:gd name="connsiteY40" fmla="*/ 18652 h 19646"/>
                <a:gd name="connsiteX41" fmla="*/ 7157 w 20183"/>
                <a:gd name="connsiteY41" fmla="*/ 18784 h 19646"/>
                <a:gd name="connsiteX42" fmla="*/ 5592 w 20183"/>
                <a:gd name="connsiteY42" fmla="*/ 18455 h 19646"/>
                <a:gd name="connsiteX43" fmla="*/ 3087 w 20183"/>
                <a:gd name="connsiteY43" fmla="*/ 18729 h 19646"/>
                <a:gd name="connsiteX44" fmla="*/ 1334 w 20183"/>
                <a:gd name="connsiteY44" fmla="*/ 18891 h 19646"/>
                <a:gd name="connsiteX45" fmla="*/ 52 w 20183"/>
                <a:gd name="connsiteY45" fmla="*/ 17780 h 19646"/>
                <a:gd name="connsiteX0" fmla="*/ 52 w 20183"/>
                <a:gd name="connsiteY0" fmla="*/ 17780 h 20069"/>
                <a:gd name="connsiteX1" fmla="*/ 907 w 20183"/>
                <a:gd name="connsiteY1" fmla="*/ 16967 h 20069"/>
                <a:gd name="connsiteX2" fmla="*/ 675 w 20183"/>
                <a:gd name="connsiteY2" fmla="*/ 15923 h 20069"/>
                <a:gd name="connsiteX3" fmla="*/ 1361 w 20183"/>
                <a:gd name="connsiteY3" fmla="*/ 15511 h 20069"/>
                <a:gd name="connsiteX4" fmla="*/ 1187 w 20183"/>
                <a:gd name="connsiteY4" fmla="*/ 14657 h 20069"/>
                <a:gd name="connsiteX5" fmla="*/ 805 w 20183"/>
                <a:gd name="connsiteY5" fmla="*/ 14131 h 20069"/>
                <a:gd name="connsiteX6" fmla="*/ 1119 w 20183"/>
                <a:gd name="connsiteY6" fmla="*/ 13195 h 20069"/>
                <a:gd name="connsiteX7" fmla="*/ 1992 w 20183"/>
                <a:gd name="connsiteY7" fmla="*/ 12745 h 20069"/>
                <a:gd name="connsiteX8" fmla="*/ 1963 w 20183"/>
                <a:gd name="connsiteY8" fmla="*/ 12221 h 20069"/>
                <a:gd name="connsiteX9" fmla="*/ 2137 w 20183"/>
                <a:gd name="connsiteY9" fmla="*/ 11511 h 20069"/>
                <a:gd name="connsiteX10" fmla="*/ 2557 w 20183"/>
                <a:gd name="connsiteY10" fmla="*/ 10919 h 20069"/>
                <a:gd name="connsiteX11" fmla="*/ 2509 w 20183"/>
                <a:gd name="connsiteY11" fmla="*/ 10136 h 20069"/>
                <a:gd name="connsiteX12" fmla="*/ 1498 w 20183"/>
                <a:gd name="connsiteY12" fmla="*/ 8775 h 20069"/>
                <a:gd name="connsiteX13" fmla="*/ 52 w 20183"/>
                <a:gd name="connsiteY13" fmla="*/ 6893 h 20069"/>
                <a:gd name="connsiteX14" fmla="*/ 830 w 20183"/>
                <a:gd name="connsiteY14" fmla="*/ 5908 h 20069"/>
                <a:gd name="connsiteX15" fmla="*/ 1192 w 20183"/>
                <a:gd name="connsiteY15" fmla="*/ 5262 h 20069"/>
                <a:gd name="connsiteX16" fmla="*/ 2185 w 20183"/>
                <a:gd name="connsiteY16" fmla="*/ 4201 h 20069"/>
                <a:gd name="connsiteX17" fmla="*/ 3867 w 20183"/>
                <a:gd name="connsiteY17" fmla="*/ 3567 h 20069"/>
                <a:gd name="connsiteX18" fmla="*/ 5757 w 20183"/>
                <a:gd name="connsiteY18" fmla="*/ 2234 h 20069"/>
                <a:gd name="connsiteX19" fmla="*/ 8129 w 20183"/>
                <a:gd name="connsiteY19" fmla="*/ 1197 h 20069"/>
                <a:gd name="connsiteX20" fmla="*/ 9874 w 20183"/>
                <a:gd name="connsiteY20" fmla="*/ 790 h 20069"/>
                <a:gd name="connsiteX21" fmla="*/ 12343 w 20183"/>
                <a:gd name="connsiteY21" fmla="*/ 16 h 20069"/>
                <a:gd name="connsiteX22" fmla="*/ 11799 w 20183"/>
                <a:gd name="connsiteY22" fmla="*/ 1095 h 20069"/>
                <a:gd name="connsiteX23" fmla="*/ 12867 w 20183"/>
                <a:gd name="connsiteY23" fmla="*/ 1829 h 20069"/>
                <a:gd name="connsiteX24" fmla="*/ 15023 w 20183"/>
                <a:gd name="connsiteY24" fmla="*/ 2595 h 20069"/>
                <a:gd name="connsiteX25" fmla="*/ 16898 w 20183"/>
                <a:gd name="connsiteY25" fmla="*/ 4327 h 20069"/>
                <a:gd name="connsiteX26" fmla="*/ 16381 w 20183"/>
                <a:gd name="connsiteY26" fmla="*/ 5638 h 20069"/>
                <a:gd name="connsiteX27" fmla="*/ 18660 w 20183"/>
                <a:gd name="connsiteY27" fmla="*/ 5442 h 20069"/>
                <a:gd name="connsiteX28" fmla="*/ 13924 w 20183"/>
                <a:gd name="connsiteY28" fmla="*/ 7323 h 20069"/>
                <a:gd name="connsiteX29" fmla="*/ 14330 w 20183"/>
                <a:gd name="connsiteY29" fmla="*/ 7288 h 20069"/>
                <a:gd name="connsiteX30" fmla="*/ 20166 w 20183"/>
                <a:gd name="connsiteY30" fmla="*/ 5718 h 20069"/>
                <a:gd name="connsiteX31" fmla="*/ 14731 w 20183"/>
                <a:gd name="connsiteY31" fmla="*/ 8364 h 20069"/>
                <a:gd name="connsiteX32" fmla="*/ 15767 w 20183"/>
                <a:gd name="connsiteY32" fmla="*/ 10371 h 20069"/>
                <a:gd name="connsiteX33" fmla="*/ 15407 w 20183"/>
                <a:gd name="connsiteY33" fmla="*/ 10907 h 20069"/>
                <a:gd name="connsiteX34" fmla="*/ 14865 w 20183"/>
                <a:gd name="connsiteY34" fmla="*/ 11768 h 20069"/>
                <a:gd name="connsiteX35" fmla="*/ 14568 w 20183"/>
                <a:gd name="connsiteY35" fmla="*/ 12676 h 20069"/>
                <a:gd name="connsiteX36" fmla="*/ 14650 w 20183"/>
                <a:gd name="connsiteY36" fmla="*/ 19965 h 20069"/>
                <a:gd name="connsiteX37" fmla="*/ 13086 w 20183"/>
                <a:gd name="connsiteY37" fmla="*/ 19440 h 20069"/>
                <a:gd name="connsiteX38" fmla="*/ 11687 w 20183"/>
                <a:gd name="connsiteY38" fmla="*/ 18915 h 20069"/>
                <a:gd name="connsiteX39" fmla="*/ 10286 w 20183"/>
                <a:gd name="connsiteY39" fmla="*/ 17470 h 20069"/>
                <a:gd name="connsiteX40" fmla="*/ 8640 w 20183"/>
                <a:gd name="connsiteY40" fmla="*/ 18652 h 20069"/>
                <a:gd name="connsiteX41" fmla="*/ 7157 w 20183"/>
                <a:gd name="connsiteY41" fmla="*/ 18784 h 20069"/>
                <a:gd name="connsiteX42" fmla="*/ 5592 w 20183"/>
                <a:gd name="connsiteY42" fmla="*/ 18455 h 20069"/>
                <a:gd name="connsiteX43" fmla="*/ 3087 w 20183"/>
                <a:gd name="connsiteY43" fmla="*/ 18729 h 20069"/>
                <a:gd name="connsiteX44" fmla="*/ 1334 w 20183"/>
                <a:gd name="connsiteY44" fmla="*/ 18891 h 20069"/>
                <a:gd name="connsiteX45" fmla="*/ 52 w 20183"/>
                <a:gd name="connsiteY45" fmla="*/ 17780 h 20069"/>
                <a:gd name="connsiteX0" fmla="*/ 52 w 20183"/>
                <a:gd name="connsiteY0" fmla="*/ 17780 h 20937"/>
                <a:gd name="connsiteX1" fmla="*/ 907 w 20183"/>
                <a:gd name="connsiteY1" fmla="*/ 16967 h 20937"/>
                <a:gd name="connsiteX2" fmla="*/ 675 w 20183"/>
                <a:gd name="connsiteY2" fmla="*/ 15923 h 20937"/>
                <a:gd name="connsiteX3" fmla="*/ 1361 w 20183"/>
                <a:gd name="connsiteY3" fmla="*/ 15511 h 20937"/>
                <a:gd name="connsiteX4" fmla="*/ 1187 w 20183"/>
                <a:gd name="connsiteY4" fmla="*/ 14657 h 20937"/>
                <a:gd name="connsiteX5" fmla="*/ 805 w 20183"/>
                <a:gd name="connsiteY5" fmla="*/ 14131 h 20937"/>
                <a:gd name="connsiteX6" fmla="*/ 1119 w 20183"/>
                <a:gd name="connsiteY6" fmla="*/ 13195 h 20937"/>
                <a:gd name="connsiteX7" fmla="*/ 1992 w 20183"/>
                <a:gd name="connsiteY7" fmla="*/ 12745 h 20937"/>
                <a:gd name="connsiteX8" fmla="*/ 1963 w 20183"/>
                <a:gd name="connsiteY8" fmla="*/ 12221 h 20937"/>
                <a:gd name="connsiteX9" fmla="*/ 2137 w 20183"/>
                <a:gd name="connsiteY9" fmla="*/ 11511 h 20937"/>
                <a:gd name="connsiteX10" fmla="*/ 2557 w 20183"/>
                <a:gd name="connsiteY10" fmla="*/ 10919 h 20937"/>
                <a:gd name="connsiteX11" fmla="*/ 2509 w 20183"/>
                <a:gd name="connsiteY11" fmla="*/ 10136 h 20937"/>
                <a:gd name="connsiteX12" fmla="*/ 1498 w 20183"/>
                <a:gd name="connsiteY12" fmla="*/ 8775 h 20937"/>
                <a:gd name="connsiteX13" fmla="*/ 52 w 20183"/>
                <a:gd name="connsiteY13" fmla="*/ 6893 h 20937"/>
                <a:gd name="connsiteX14" fmla="*/ 830 w 20183"/>
                <a:gd name="connsiteY14" fmla="*/ 5908 h 20937"/>
                <a:gd name="connsiteX15" fmla="*/ 1192 w 20183"/>
                <a:gd name="connsiteY15" fmla="*/ 5262 h 20937"/>
                <a:gd name="connsiteX16" fmla="*/ 2185 w 20183"/>
                <a:gd name="connsiteY16" fmla="*/ 4201 h 20937"/>
                <a:gd name="connsiteX17" fmla="*/ 3867 w 20183"/>
                <a:gd name="connsiteY17" fmla="*/ 3567 h 20937"/>
                <a:gd name="connsiteX18" fmla="*/ 5757 w 20183"/>
                <a:gd name="connsiteY18" fmla="*/ 2234 h 20937"/>
                <a:gd name="connsiteX19" fmla="*/ 8129 w 20183"/>
                <a:gd name="connsiteY19" fmla="*/ 1197 h 20937"/>
                <a:gd name="connsiteX20" fmla="*/ 9874 w 20183"/>
                <a:gd name="connsiteY20" fmla="*/ 790 h 20937"/>
                <a:gd name="connsiteX21" fmla="*/ 12343 w 20183"/>
                <a:gd name="connsiteY21" fmla="*/ 16 h 20937"/>
                <a:gd name="connsiteX22" fmla="*/ 11799 w 20183"/>
                <a:gd name="connsiteY22" fmla="*/ 1095 h 20937"/>
                <a:gd name="connsiteX23" fmla="*/ 12867 w 20183"/>
                <a:gd name="connsiteY23" fmla="*/ 1829 h 20937"/>
                <a:gd name="connsiteX24" fmla="*/ 15023 w 20183"/>
                <a:gd name="connsiteY24" fmla="*/ 2595 h 20937"/>
                <a:gd name="connsiteX25" fmla="*/ 16898 w 20183"/>
                <a:gd name="connsiteY25" fmla="*/ 4327 h 20937"/>
                <a:gd name="connsiteX26" fmla="*/ 16381 w 20183"/>
                <a:gd name="connsiteY26" fmla="*/ 5638 h 20937"/>
                <a:gd name="connsiteX27" fmla="*/ 18660 w 20183"/>
                <a:gd name="connsiteY27" fmla="*/ 5442 h 20937"/>
                <a:gd name="connsiteX28" fmla="*/ 13924 w 20183"/>
                <a:gd name="connsiteY28" fmla="*/ 7323 h 20937"/>
                <a:gd name="connsiteX29" fmla="*/ 14330 w 20183"/>
                <a:gd name="connsiteY29" fmla="*/ 7288 h 20937"/>
                <a:gd name="connsiteX30" fmla="*/ 20166 w 20183"/>
                <a:gd name="connsiteY30" fmla="*/ 5718 h 20937"/>
                <a:gd name="connsiteX31" fmla="*/ 14731 w 20183"/>
                <a:gd name="connsiteY31" fmla="*/ 8364 h 20937"/>
                <a:gd name="connsiteX32" fmla="*/ 15767 w 20183"/>
                <a:gd name="connsiteY32" fmla="*/ 10371 h 20937"/>
                <a:gd name="connsiteX33" fmla="*/ 15407 w 20183"/>
                <a:gd name="connsiteY33" fmla="*/ 10907 h 20937"/>
                <a:gd name="connsiteX34" fmla="*/ 14865 w 20183"/>
                <a:gd name="connsiteY34" fmla="*/ 11768 h 20937"/>
                <a:gd name="connsiteX35" fmla="*/ 15474 w 20183"/>
                <a:gd name="connsiteY35" fmla="*/ 20885 h 20937"/>
                <a:gd name="connsiteX36" fmla="*/ 14650 w 20183"/>
                <a:gd name="connsiteY36" fmla="*/ 19965 h 20937"/>
                <a:gd name="connsiteX37" fmla="*/ 13086 w 20183"/>
                <a:gd name="connsiteY37" fmla="*/ 19440 h 20937"/>
                <a:gd name="connsiteX38" fmla="*/ 11687 w 20183"/>
                <a:gd name="connsiteY38" fmla="*/ 18915 h 20937"/>
                <a:gd name="connsiteX39" fmla="*/ 10286 w 20183"/>
                <a:gd name="connsiteY39" fmla="*/ 17470 h 20937"/>
                <a:gd name="connsiteX40" fmla="*/ 8640 w 20183"/>
                <a:gd name="connsiteY40" fmla="*/ 18652 h 20937"/>
                <a:gd name="connsiteX41" fmla="*/ 7157 w 20183"/>
                <a:gd name="connsiteY41" fmla="*/ 18784 h 20937"/>
                <a:gd name="connsiteX42" fmla="*/ 5592 w 20183"/>
                <a:gd name="connsiteY42" fmla="*/ 18455 h 20937"/>
                <a:gd name="connsiteX43" fmla="*/ 3087 w 20183"/>
                <a:gd name="connsiteY43" fmla="*/ 18729 h 20937"/>
                <a:gd name="connsiteX44" fmla="*/ 1334 w 20183"/>
                <a:gd name="connsiteY44" fmla="*/ 18891 h 20937"/>
                <a:gd name="connsiteX45" fmla="*/ 52 w 20183"/>
                <a:gd name="connsiteY45" fmla="*/ 17780 h 20937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310 w 20183"/>
                <a:gd name="connsiteY35" fmla="*/ 18126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804 w 20183"/>
                <a:gd name="connsiteY35" fmla="*/ 19242 h 20920"/>
                <a:gd name="connsiteX36" fmla="*/ 15474 w 20183"/>
                <a:gd name="connsiteY36" fmla="*/ 20885 h 20920"/>
                <a:gd name="connsiteX37" fmla="*/ 14650 w 20183"/>
                <a:gd name="connsiteY37" fmla="*/ 19965 h 20920"/>
                <a:gd name="connsiteX38" fmla="*/ 13086 w 20183"/>
                <a:gd name="connsiteY38" fmla="*/ 19440 h 20920"/>
                <a:gd name="connsiteX39" fmla="*/ 11687 w 20183"/>
                <a:gd name="connsiteY39" fmla="*/ 18915 h 20920"/>
                <a:gd name="connsiteX40" fmla="*/ 10286 w 20183"/>
                <a:gd name="connsiteY40" fmla="*/ 17470 h 20920"/>
                <a:gd name="connsiteX41" fmla="*/ 8640 w 20183"/>
                <a:gd name="connsiteY41" fmla="*/ 18652 h 20920"/>
                <a:gd name="connsiteX42" fmla="*/ 7157 w 20183"/>
                <a:gd name="connsiteY42" fmla="*/ 18784 h 20920"/>
                <a:gd name="connsiteX43" fmla="*/ 5592 w 20183"/>
                <a:gd name="connsiteY43" fmla="*/ 18455 h 20920"/>
                <a:gd name="connsiteX44" fmla="*/ 3087 w 20183"/>
                <a:gd name="connsiteY44" fmla="*/ 18729 h 20920"/>
                <a:gd name="connsiteX45" fmla="*/ 1334 w 20183"/>
                <a:gd name="connsiteY45" fmla="*/ 18891 h 20920"/>
                <a:gd name="connsiteX46" fmla="*/ 52 w 20183"/>
                <a:gd name="connsiteY46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5474 w 20183"/>
                <a:gd name="connsiteY35" fmla="*/ 16550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4865 w 20183"/>
                <a:gd name="connsiteY34" fmla="*/ 11768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0183"/>
                <a:gd name="connsiteY0" fmla="*/ 17780 h 20920"/>
                <a:gd name="connsiteX1" fmla="*/ 907 w 20183"/>
                <a:gd name="connsiteY1" fmla="*/ 16967 h 20920"/>
                <a:gd name="connsiteX2" fmla="*/ 675 w 20183"/>
                <a:gd name="connsiteY2" fmla="*/ 15923 h 20920"/>
                <a:gd name="connsiteX3" fmla="*/ 1361 w 20183"/>
                <a:gd name="connsiteY3" fmla="*/ 15511 h 20920"/>
                <a:gd name="connsiteX4" fmla="*/ 1187 w 20183"/>
                <a:gd name="connsiteY4" fmla="*/ 14657 h 20920"/>
                <a:gd name="connsiteX5" fmla="*/ 805 w 20183"/>
                <a:gd name="connsiteY5" fmla="*/ 14131 h 20920"/>
                <a:gd name="connsiteX6" fmla="*/ 1119 w 20183"/>
                <a:gd name="connsiteY6" fmla="*/ 13195 h 20920"/>
                <a:gd name="connsiteX7" fmla="*/ 1992 w 20183"/>
                <a:gd name="connsiteY7" fmla="*/ 12745 h 20920"/>
                <a:gd name="connsiteX8" fmla="*/ 1963 w 20183"/>
                <a:gd name="connsiteY8" fmla="*/ 12221 h 20920"/>
                <a:gd name="connsiteX9" fmla="*/ 2137 w 20183"/>
                <a:gd name="connsiteY9" fmla="*/ 11511 h 20920"/>
                <a:gd name="connsiteX10" fmla="*/ 2557 w 20183"/>
                <a:gd name="connsiteY10" fmla="*/ 10919 h 20920"/>
                <a:gd name="connsiteX11" fmla="*/ 2509 w 20183"/>
                <a:gd name="connsiteY11" fmla="*/ 10136 h 20920"/>
                <a:gd name="connsiteX12" fmla="*/ 1498 w 20183"/>
                <a:gd name="connsiteY12" fmla="*/ 8775 h 20920"/>
                <a:gd name="connsiteX13" fmla="*/ 52 w 20183"/>
                <a:gd name="connsiteY13" fmla="*/ 6893 h 20920"/>
                <a:gd name="connsiteX14" fmla="*/ 830 w 20183"/>
                <a:gd name="connsiteY14" fmla="*/ 5908 h 20920"/>
                <a:gd name="connsiteX15" fmla="*/ 1192 w 20183"/>
                <a:gd name="connsiteY15" fmla="*/ 5262 h 20920"/>
                <a:gd name="connsiteX16" fmla="*/ 2185 w 20183"/>
                <a:gd name="connsiteY16" fmla="*/ 4201 h 20920"/>
                <a:gd name="connsiteX17" fmla="*/ 3867 w 20183"/>
                <a:gd name="connsiteY17" fmla="*/ 3567 h 20920"/>
                <a:gd name="connsiteX18" fmla="*/ 5757 w 20183"/>
                <a:gd name="connsiteY18" fmla="*/ 2234 h 20920"/>
                <a:gd name="connsiteX19" fmla="*/ 8129 w 20183"/>
                <a:gd name="connsiteY19" fmla="*/ 1197 h 20920"/>
                <a:gd name="connsiteX20" fmla="*/ 9874 w 20183"/>
                <a:gd name="connsiteY20" fmla="*/ 790 h 20920"/>
                <a:gd name="connsiteX21" fmla="*/ 12343 w 20183"/>
                <a:gd name="connsiteY21" fmla="*/ 16 h 20920"/>
                <a:gd name="connsiteX22" fmla="*/ 11799 w 20183"/>
                <a:gd name="connsiteY22" fmla="*/ 1095 h 20920"/>
                <a:gd name="connsiteX23" fmla="*/ 12867 w 20183"/>
                <a:gd name="connsiteY23" fmla="*/ 1829 h 20920"/>
                <a:gd name="connsiteX24" fmla="*/ 15023 w 20183"/>
                <a:gd name="connsiteY24" fmla="*/ 2595 h 20920"/>
                <a:gd name="connsiteX25" fmla="*/ 16898 w 20183"/>
                <a:gd name="connsiteY25" fmla="*/ 4327 h 20920"/>
                <a:gd name="connsiteX26" fmla="*/ 16381 w 20183"/>
                <a:gd name="connsiteY26" fmla="*/ 5638 h 20920"/>
                <a:gd name="connsiteX27" fmla="*/ 18660 w 20183"/>
                <a:gd name="connsiteY27" fmla="*/ 5442 h 20920"/>
                <a:gd name="connsiteX28" fmla="*/ 13924 w 20183"/>
                <a:gd name="connsiteY28" fmla="*/ 7323 h 20920"/>
                <a:gd name="connsiteX29" fmla="*/ 14330 w 20183"/>
                <a:gd name="connsiteY29" fmla="*/ 7288 h 20920"/>
                <a:gd name="connsiteX30" fmla="*/ 20166 w 20183"/>
                <a:gd name="connsiteY30" fmla="*/ 5718 h 20920"/>
                <a:gd name="connsiteX31" fmla="*/ 14731 w 20183"/>
                <a:gd name="connsiteY31" fmla="*/ 8364 h 20920"/>
                <a:gd name="connsiteX32" fmla="*/ 15767 w 20183"/>
                <a:gd name="connsiteY32" fmla="*/ 10371 h 20920"/>
                <a:gd name="connsiteX33" fmla="*/ 15407 w 20183"/>
                <a:gd name="connsiteY33" fmla="*/ 10907 h 20920"/>
                <a:gd name="connsiteX34" fmla="*/ 17088 w 20183"/>
                <a:gd name="connsiteY34" fmla="*/ 17547 h 20920"/>
                <a:gd name="connsiteX35" fmla="*/ 16709 w 20183"/>
                <a:gd name="connsiteY35" fmla="*/ 18586 h 20920"/>
                <a:gd name="connsiteX36" fmla="*/ 15804 w 20183"/>
                <a:gd name="connsiteY36" fmla="*/ 19242 h 20920"/>
                <a:gd name="connsiteX37" fmla="*/ 15474 w 20183"/>
                <a:gd name="connsiteY37" fmla="*/ 20885 h 20920"/>
                <a:gd name="connsiteX38" fmla="*/ 14650 w 20183"/>
                <a:gd name="connsiteY38" fmla="*/ 19965 h 20920"/>
                <a:gd name="connsiteX39" fmla="*/ 13086 w 20183"/>
                <a:gd name="connsiteY39" fmla="*/ 19440 h 20920"/>
                <a:gd name="connsiteX40" fmla="*/ 11687 w 20183"/>
                <a:gd name="connsiteY40" fmla="*/ 18915 h 20920"/>
                <a:gd name="connsiteX41" fmla="*/ 10286 w 20183"/>
                <a:gd name="connsiteY41" fmla="*/ 17470 h 20920"/>
                <a:gd name="connsiteX42" fmla="*/ 8640 w 20183"/>
                <a:gd name="connsiteY42" fmla="*/ 18652 h 20920"/>
                <a:gd name="connsiteX43" fmla="*/ 7157 w 20183"/>
                <a:gd name="connsiteY43" fmla="*/ 18784 h 20920"/>
                <a:gd name="connsiteX44" fmla="*/ 5592 w 20183"/>
                <a:gd name="connsiteY44" fmla="*/ 18455 h 20920"/>
                <a:gd name="connsiteX45" fmla="*/ 3087 w 20183"/>
                <a:gd name="connsiteY45" fmla="*/ 18729 h 20920"/>
                <a:gd name="connsiteX46" fmla="*/ 1334 w 20183"/>
                <a:gd name="connsiteY46" fmla="*/ 18891 h 20920"/>
                <a:gd name="connsiteX47" fmla="*/ 52 w 20183"/>
                <a:gd name="connsiteY47" fmla="*/ 17780 h 20920"/>
                <a:gd name="connsiteX0" fmla="*/ 52 w 21661"/>
                <a:gd name="connsiteY0" fmla="*/ 17780 h 20920"/>
                <a:gd name="connsiteX1" fmla="*/ 907 w 21661"/>
                <a:gd name="connsiteY1" fmla="*/ 16967 h 20920"/>
                <a:gd name="connsiteX2" fmla="*/ 675 w 21661"/>
                <a:gd name="connsiteY2" fmla="*/ 15923 h 20920"/>
                <a:gd name="connsiteX3" fmla="*/ 1361 w 21661"/>
                <a:gd name="connsiteY3" fmla="*/ 15511 h 20920"/>
                <a:gd name="connsiteX4" fmla="*/ 1187 w 21661"/>
                <a:gd name="connsiteY4" fmla="*/ 14657 h 20920"/>
                <a:gd name="connsiteX5" fmla="*/ 805 w 21661"/>
                <a:gd name="connsiteY5" fmla="*/ 14131 h 20920"/>
                <a:gd name="connsiteX6" fmla="*/ 1119 w 21661"/>
                <a:gd name="connsiteY6" fmla="*/ 13195 h 20920"/>
                <a:gd name="connsiteX7" fmla="*/ 1992 w 21661"/>
                <a:gd name="connsiteY7" fmla="*/ 12745 h 20920"/>
                <a:gd name="connsiteX8" fmla="*/ 1963 w 21661"/>
                <a:gd name="connsiteY8" fmla="*/ 12221 h 20920"/>
                <a:gd name="connsiteX9" fmla="*/ 2137 w 21661"/>
                <a:gd name="connsiteY9" fmla="*/ 11511 h 20920"/>
                <a:gd name="connsiteX10" fmla="*/ 2557 w 21661"/>
                <a:gd name="connsiteY10" fmla="*/ 10919 h 20920"/>
                <a:gd name="connsiteX11" fmla="*/ 2509 w 21661"/>
                <a:gd name="connsiteY11" fmla="*/ 10136 h 20920"/>
                <a:gd name="connsiteX12" fmla="*/ 1498 w 21661"/>
                <a:gd name="connsiteY12" fmla="*/ 8775 h 20920"/>
                <a:gd name="connsiteX13" fmla="*/ 52 w 21661"/>
                <a:gd name="connsiteY13" fmla="*/ 6893 h 20920"/>
                <a:gd name="connsiteX14" fmla="*/ 830 w 21661"/>
                <a:gd name="connsiteY14" fmla="*/ 5908 h 20920"/>
                <a:gd name="connsiteX15" fmla="*/ 1192 w 21661"/>
                <a:gd name="connsiteY15" fmla="*/ 5262 h 20920"/>
                <a:gd name="connsiteX16" fmla="*/ 2185 w 21661"/>
                <a:gd name="connsiteY16" fmla="*/ 4201 h 20920"/>
                <a:gd name="connsiteX17" fmla="*/ 3867 w 21661"/>
                <a:gd name="connsiteY17" fmla="*/ 3567 h 20920"/>
                <a:gd name="connsiteX18" fmla="*/ 5757 w 21661"/>
                <a:gd name="connsiteY18" fmla="*/ 2234 h 20920"/>
                <a:gd name="connsiteX19" fmla="*/ 8129 w 21661"/>
                <a:gd name="connsiteY19" fmla="*/ 1197 h 20920"/>
                <a:gd name="connsiteX20" fmla="*/ 9874 w 21661"/>
                <a:gd name="connsiteY20" fmla="*/ 790 h 20920"/>
                <a:gd name="connsiteX21" fmla="*/ 12343 w 21661"/>
                <a:gd name="connsiteY21" fmla="*/ 16 h 20920"/>
                <a:gd name="connsiteX22" fmla="*/ 11799 w 21661"/>
                <a:gd name="connsiteY22" fmla="*/ 1095 h 20920"/>
                <a:gd name="connsiteX23" fmla="*/ 12867 w 21661"/>
                <a:gd name="connsiteY23" fmla="*/ 1829 h 20920"/>
                <a:gd name="connsiteX24" fmla="*/ 15023 w 21661"/>
                <a:gd name="connsiteY24" fmla="*/ 2595 h 20920"/>
                <a:gd name="connsiteX25" fmla="*/ 16898 w 21661"/>
                <a:gd name="connsiteY25" fmla="*/ 4327 h 20920"/>
                <a:gd name="connsiteX26" fmla="*/ 16381 w 21661"/>
                <a:gd name="connsiteY26" fmla="*/ 5638 h 20920"/>
                <a:gd name="connsiteX27" fmla="*/ 18660 w 21661"/>
                <a:gd name="connsiteY27" fmla="*/ 5442 h 20920"/>
                <a:gd name="connsiteX28" fmla="*/ 13924 w 21661"/>
                <a:gd name="connsiteY28" fmla="*/ 7323 h 20920"/>
                <a:gd name="connsiteX29" fmla="*/ 14330 w 21661"/>
                <a:gd name="connsiteY29" fmla="*/ 7288 h 20920"/>
                <a:gd name="connsiteX30" fmla="*/ 21648 w 21661"/>
                <a:gd name="connsiteY30" fmla="*/ 5390 h 20920"/>
                <a:gd name="connsiteX31" fmla="*/ 14731 w 21661"/>
                <a:gd name="connsiteY31" fmla="*/ 8364 h 20920"/>
                <a:gd name="connsiteX32" fmla="*/ 15767 w 21661"/>
                <a:gd name="connsiteY32" fmla="*/ 10371 h 20920"/>
                <a:gd name="connsiteX33" fmla="*/ 15407 w 21661"/>
                <a:gd name="connsiteY33" fmla="*/ 10907 h 20920"/>
                <a:gd name="connsiteX34" fmla="*/ 17088 w 21661"/>
                <a:gd name="connsiteY34" fmla="*/ 17547 h 20920"/>
                <a:gd name="connsiteX35" fmla="*/ 16709 w 21661"/>
                <a:gd name="connsiteY35" fmla="*/ 18586 h 20920"/>
                <a:gd name="connsiteX36" fmla="*/ 15804 w 21661"/>
                <a:gd name="connsiteY36" fmla="*/ 19242 h 20920"/>
                <a:gd name="connsiteX37" fmla="*/ 15474 w 21661"/>
                <a:gd name="connsiteY37" fmla="*/ 20885 h 20920"/>
                <a:gd name="connsiteX38" fmla="*/ 14650 w 21661"/>
                <a:gd name="connsiteY38" fmla="*/ 19965 h 20920"/>
                <a:gd name="connsiteX39" fmla="*/ 13086 w 21661"/>
                <a:gd name="connsiteY39" fmla="*/ 19440 h 20920"/>
                <a:gd name="connsiteX40" fmla="*/ 11687 w 21661"/>
                <a:gd name="connsiteY40" fmla="*/ 18915 h 20920"/>
                <a:gd name="connsiteX41" fmla="*/ 10286 w 21661"/>
                <a:gd name="connsiteY41" fmla="*/ 17470 h 20920"/>
                <a:gd name="connsiteX42" fmla="*/ 8640 w 21661"/>
                <a:gd name="connsiteY42" fmla="*/ 18652 h 20920"/>
                <a:gd name="connsiteX43" fmla="*/ 7157 w 21661"/>
                <a:gd name="connsiteY43" fmla="*/ 18784 h 20920"/>
                <a:gd name="connsiteX44" fmla="*/ 5592 w 21661"/>
                <a:gd name="connsiteY44" fmla="*/ 18455 h 20920"/>
                <a:gd name="connsiteX45" fmla="*/ 3087 w 21661"/>
                <a:gd name="connsiteY45" fmla="*/ 18729 h 20920"/>
                <a:gd name="connsiteX46" fmla="*/ 1334 w 21661"/>
                <a:gd name="connsiteY46" fmla="*/ 18891 h 20920"/>
                <a:gd name="connsiteX47" fmla="*/ 52 w 21661"/>
                <a:gd name="connsiteY47" fmla="*/ 17780 h 20920"/>
                <a:gd name="connsiteX0" fmla="*/ 52 w 25116"/>
                <a:gd name="connsiteY0" fmla="*/ 17780 h 20920"/>
                <a:gd name="connsiteX1" fmla="*/ 907 w 25116"/>
                <a:gd name="connsiteY1" fmla="*/ 16967 h 20920"/>
                <a:gd name="connsiteX2" fmla="*/ 675 w 25116"/>
                <a:gd name="connsiteY2" fmla="*/ 15923 h 20920"/>
                <a:gd name="connsiteX3" fmla="*/ 1361 w 25116"/>
                <a:gd name="connsiteY3" fmla="*/ 15511 h 20920"/>
                <a:gd name="connsiteX4" fmla="*/ 1187 w 25116"/>
                <a:gd name="connsiteY4" fmla="*/ 14657 h 20920"/>
                <a:gd name="connsiteX5" fmla="*/ 805 w 25116"/>
                <a:gd name="connsiteY5" fmla="*/ 14131 h 20920"/>
                <a:gd name="connsiteX6" fmla="*/ 1119 w 25116"/>
                <a:gd name="connsiteY6" fmla="*/ 13195 h 20920"/>
                <a:gd name="connsiteX7" fmla="*/ 1992 w 25116"/>
                <a:gd name="connsiteY7" fmla="*/ 12745 h 20920"/>
                <a:gd name="connsiteX8" fmla="*/ 1963 w 25116"/>
                <a:gd name="connsiteY8" fmla="*/ 12221 h 20920"/>
                <a:gd name="connsiteX9" fmla="*/ 2137 w 25116"/>
                <a:gd name="connsiteY9" fmla="*/ 11511 h 20920"/>
                <a:gd name="connsiteX10" fmla="*/ 2557 w 25116"/>
                <a:gd name="connsiteY10" fmla="*/ 10919 h 20920"/>
                <a:gd name="connsiteX11" fmla="*/ 2509 w 25116"/>
                <a:gd name="connsiteY11" fmla="*/ 10136 h 20920"/>
                <a:gd name="connsiteX12" fmla="*/ 1498 w 25116"/>
                <a:gd name="connsiteY12" fmla="*/ 8775 h 20920"/>
                <a:gd name="connsiteX13" fmla="*/ 52 w 25116"/>
                <a:gd name="connsiteY13" fmla="*/ 6893 h 20920"/>
                <a:gd name="connsiteX14" fmla="*/ 830 w 25116"/>
                <a:gd name="connsiteY14" fmla="*/ 5908 h 20920"/>
                <a:gd name="connsiteX15" fmla="*/ 1192 w 25116"/>
                <a:gd name="connsiteY15" fmla="*/ 5262 h 20920"/>
                <a:gd name="connsiteX16" fmla="*/ 2185 w 25116"/>
                <a:gd name="connsiteY16" fmla="*/ 4201 h 20920"/>
                <a:gd name="connsiteX17" fmla="*/ 3867 w 25116"/>
                <a:gd name="connsiteY17" fmla="*/ 3567 h 20920"/>
                <a:gd name="connsiteX18" fmla="*/ 5757 w 25116"/>
                <a:gd name="connsiteY18" fmla="*/ 2234 h 20920"/>
                <a:gd name="connsiteX19" fmla="*/ 8129 w 25116"/>
                <a:gd name="connsiteY19" fmla="*/ 1197 h 20920"/>
                <a:gd name="connsiteX20" fmla="*/ 9874 w 25116"/>
                <a:gd name="connsiteY20" fmla="*/ 790 h 20920"/>
                <a:gd name="connsiteX21" fmla="*/ 12343 w 25116"/>
                <a:gd name="connsiteY21" fmla="*/ 16 h 20920"/>
                <a:gd name="connsiteX22" fmla="*/ 11799 w 25116"/>
                <a:gd name="connsiteY22" fmla="*/ 1095 h 20920"/>
                <a:gd name="connsiteX23" fmla="*/ 12867 w 25116"/>
                <a:gd name="connsiteY23" fmla="*/ 1829 h 20920"/>
                <a:gd name="connsiteX24" fmla="*/ 15023 w 25116"/>
                <a:gd name="connsiteY24" fmla="*/ 2595 h 20920"/>
                <a:gd name="connsiteX25" fmla="*/ 16898 w 25116"/>
                <a:gd name="connsiteY25" fmla="*/ 4327 h 20920"/>
                <a:gd name="connsiteX26" fmla="*/ 16381 w 25116"/>
                <a:gd name="connsiteY26" fmla="*/ 5638 h 20920"/>
                <a:gd name="connsiteX27" fmla="*/ 18660 w 25116"/>
                <a:gd name="connsiteY27" fmla="*/ 5442 h 20920"/>
                <a:gd name="connsiteX28" fmla="*/ 13924 w 25116"/>
                <a:gd name="connsiteY28" fmla="*/ 7323 h 20920"/>
                <a:gd name="connsiteX29" fmla="*/ 14330 w 25116"/>
                <a:gd name="connsiteY29" fmla="*/ 7288 h 20920"/>
                <a:gd name="connsiteX30" fmla="*/ 25107 w 25116"/>
                <a:gd name="connsiteY30" fmla="*/ 5784 h 20920"/>
                <a:gd name="connsiteX31" fmla="*/ 14731 w 25116"/>
                <a:gd name="connsiteY31" fmla="*/ 8364 h 20920"/>
                <a:gd name="connsiteX32" fmla="*/ 15767 w 25116"/>
                <a:gd name="connsiteY32" fmla="*/ 10371 h 20920"/>
                <a:gd name="connsiteX33" fmla="*/ 15407 w 25116"/>
                <a:gd name="connsiteY33" fmla="*/ 10907 h 20920"/>
                <a:gd name="connsiteX34" fmla="*/ 17088 w 25116"/>
                <a:gd name="connsiteY34" fmla="*/ 17547 h 20920"/>
                <a:gd name="connsiteX35" fmla="*/ 16709 w 25116"/>
                <a:gd name="connsiteY35" fmla="*/ 18586 h 20920"/>
                <a:gd name="connsiteX36" fmla="*/ 15804 w 25116"/>
                <a:gd name="connsiteY36" fmla="*/ 19242 h 20920"/>
                <a:gd name="connsiteX37" fmla="*/ 15474 w 25116"/>
                <a:gd name="connsiteY37" fmla="*/ 20885 h 20920"/>
                <a:gd name="connsiteX38" fmla="*/ 14650 w 25116"/>
                <a:gd name="connsiteY38" fmla="*/ 19965 h 20920"/>
                <a:gd name="connsiteX39" fmla="*/ 13086 w 25116"/>
                <a:gd name="connsiteY39" fmla="*/ 19440 h 20920"/>
                <a:gd name="connsiteX40" fmla="*/ 11687 w 25116"/>
                <a:gd name="connsiteY40" fmla="*/ 18915 h 20920"/>
                <a:gd name="connsiteX41" fmla="*/ 10286 w 25116"/>
                <a:gd name="connsiteY41" fmla="*/ 17470 h 20920"/>
                <a:gd name="connsiteX42" fmla="*/ 8640 w 25116"/>
                <a:gd name="connsiteY42" fmla="*/ 18652 h 20920"/>
                <a:gd name="connsiteX43" fmla="*/ 7157 w 25116"/>
                <a:gd name="connsiteY43" fmla="*/ 18784 h 20920"/>
                <a:gd name="connsiteX44" fmla="*/ 5592 w 25116"/>
                <a:gd name="connsiteY44" fmla="*/ 18455 h 20920"/>
                <a:gd name="connsiteX45" fmla="*/ 3087 w 25116"/>
                <a:gd name="connsiteY45" fmla="*/ 18729 h 20920"/>
                <a:gd name="connsiteX46" fmla="*/ 1334 w 25116"/>
                <a:gd name="connsiteY46" fmla="*/ 18891 h 20920"/>
                <a:gd name="connsiteX47" fmla="*/ 52 w 25116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3924 w 25505"/>
                <a:gd name="connsiteY28" fmla="*/ 7323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3471 w 25505"/>
                <a:gd name="connsiteY29" fmla="*/ 5252 h 20920"/>
                <a:gd name="connsiteX30" fmla="*/ 25107 w 25505"/>
                <a:gd name="connsiteY30" fmla="*/ 5784 h 20920"/>
                <a:gd name="connsiteX31" fmla="*/ 14731 w 25505"/>
                <a:gd name="connsiteY31" fmla="*/ 8364 h 20920"/>
                <a:gd name="connsiteX32" fmla="*/ 15767 w 25505"/>
                <a:gd name="connsiteY32" fmla="*/ 10371 h 20920"/>
                <a:gd name="connsiteX33" fmla="*/ 15407 w 25505"/>
                <a:gd name="connsiteY33" fmla="*/ 10907 h 20920"/>
                <a:gd name="connsiteX34" fmla="*/ 17088 w 25505"/>
                <a:gd name="connsiteY34" fmla="*/ 17547 h 20920"/>
                <a:gd name="connsiteX35" fmla="*/ 16709 w 25505"/>
                <a:gd name="connsiteY35" fmla="*/ 18586 h 20920"/>
                <a:gd name="connsiteX36" fmla="*/ 15804 w 25505"/>
                <a:gd name="connsiteY36" fmla="*/ 19242 h 20920"/>
                <a:gd name="connsiteX37" fmla="*/ 15474 w 25505"/>
                <a:gd name="connsiteY37" fmla="*/ 20885 h 20920"/>
                <a:gd name="connsiteX38" fmla="*/ 14650 w 25505"/>
                <a:gd name="connsiteY38" fmla="*/ 19965 h 20920"/>
                <a:gd name="connsiteX39" fmla="*/ 13086 w 25505"/>
                <a:gd name="connsiteY39" fmla="*/ 19440 h 20920"/>
                <a:gd name="connsiteX40" fmla="*/ 11687 w 25505"/>
                <a:gd name="connsiteY40" fmla="*/ 18915 h 20920"/>
                <a:gd name="connsiteX41" fmla="*/ 10286 w 25505"/>
                <a:gd name="connsiteY41" fmla="*/ 17470 h 20920"/>
                <a:gd name="connsiteX42" fmla="*/ 8640 w 25505"/>
                <a:gd name="connsiteY42" fmla="*/ 18652 h 20920"/>
                <a:gd name="connsiteX43" fmla="*/ 7157 w 25505"/>
                <a:gd name="connsiteY43" fmla="*/ 18784 h 20920"/>
                <a:gd name="connsiteX44" fmla="*/ 5592 w 25505"/>
                <a:gd name="connsiteY44" fmla="*/ 18455 h 20920"/>
                <a:gd name="connsiteX45" fmla="*/ 3087 w 25505"/>
                <a:gd name="connsiteY45" fmla="*/ 18729 h 20920"/>
                <a:gd name="connsiteX46" fmla="*/ 1334 w 25505"/>
                <a:gd name="connsiteY46" fmla="*/ 18891 h 20920"/>
                <a:gd name="connsiteX47" fmla="*/ 52 w 25505"/>
                <a:gd name="connsiteY47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745 w 25505"/>
                <a:gd name="connsiteY29" fmla="*/ 578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3471 w 25505"/>
                <a:gd name="connsiteY30" fmla="*/ 5252 h 20920"/>
                <a:gd name="connsiteX31" fmla="*/ 25107 w 25505"/>
                <a:gd name="connsiteY31" fmla="*/ 5784 h 20920"/>
                <a:gd name="connsiteX32" fmla="*/ 14731 w 25505"/>
                <a:gd name="connsiteY32" fmla="*/ 8364 h 20920"/>
                <a:gd name="connsiteX33" fmla="*/ 15767 w 25505"/>
                <a:gd name="connsiteY33" fmla="*/ 10371 h 20920"/>
                <a:gd name="connsiteX34" fmla="*/ 15407 w 25505"/>
                <a:gd name="connsiteY34" fmla="*/ 10907 h 20920"/>
                <a:gd name="connsiteX35" fmla="*/ 17088 w 25505"/>
                <a:gd name="connsiteY35" fmla="*/ 17547 h 20920"/>
                <a:gd name="connsiteX36" fmla="*/ 16709 w 25505"/>
                <a:gd name="connsiteY36" fmla="*/ 18586 h 20920"/>
                <a:gd name="connsiteX37" fmla="*/ 15804 w 25505"/>
                <a:gd name="connsiteY37" fmla="*/ 19242 h 20920"/>
                <a:gd name="connsiteX38" fmla="*/ 15474 w 25505"/>
                <a:gd name="connsiteY38" fmla="*/ 20885 h 20920"/>
                <a:gd name="connsiteX39" fmla="*/ 14650 w 25505"/>
                <a:gd name="connsiteY39" fmla="*/ 19965 h 20920"/>
                <a:gd name="connsiteX40" fmla="*/ 13086 w 25505"/>
                <a:gd name="connsiteY40" fmla="*/ 19440 h 20920"/>
                <a:gd name="connsiteX41" fmla="*/ 11687 w 25505"/>
                <a:gd name="connsiteY41" fmla="*/ 18915 h 20920"/>
                <a:gd name="connsiteX42" fmla="*/ 10286 w 25505"/>
                <a:gd name="connsiteY42" fmla="*/ 17470 h 20920"/>
                <a:gd name="connsiteX43" fmla="*/ 8640 w 25505"/>
                <a:gd name="connsiteY43" fmla="*/ 18652 h 20920"/>
                <a:gd name="connsiteX44" fmla="*/ 7157 w 25505"/>
                <a:gd name="connsiteY44" fmla="*/ 18784 h 20920"/>
                <a:gd name="connsiteX45" fmla="*/ 5592 w 25505"/>
                <a:gd name="connsiteY45" fmla="*/ 18455 h 20920"/>
                <a:gd name="connsiteX46" fmla="*/ 3087 w 25505"/>
                <a:gd name="connsiteY46" fmla="*/ 18729 h 20920"/>
                <a:gd name="connsiteX47" fmla="*/ 1334 w 25505"/>
                <a:gd name="connsiteY47" fmla="*/ 18891 h 20920"/>
                <a:gd name="connsiteX48" fmla="*/ 52 w 25505"/>
                <a:gd name="connsiteY48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145 w 25505"/>
                <a:gd name="connsiteY30" fmla="*/ 5255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505"/>
                <a:gd name="connsiteY0" fmla="*/ 17780 h 20920"/>
                <a:gd name="connsiteX1" fmla="*/ 907 w 25505"/>
                <a:gd name="connsiteY1" fmla="*/ 16967 h 20920"/>
                <a:gd name="connsiteX2" fmla="*/ 675 w 25505"/>
                <a:gd name="connsiteY2" fmla="*/ 15923 h 20920"/>
                <a:gd name="connsiteX3" fmla="*/ 1361 w 25505"/>
                <a:gd name="connsiteY3" fmla="*/ 15511 h 20920"/>
                <a:gd name="connsiteX4" fmla="*/ 1187 w 25505"/>
                <a:gd name="connsiteY4" fmla="*/ 14657 h 20920"/>
                <a:gd name="connsiteX5" fmla="*/ 805 w 25505"/>
                <a:gd name="connsiteY5" fmla="*/ 14131 h 20920"/>
                <a:gd name="connsiteX6" fmla="*/ 1119 w 25505"/>
                <a:gd name="connsiteY6" fmla="*/ 13195 h 20920"/>
                <a:gd name="connsiteX7" fmla="*/ 1992 w 25505"/>
                <a:gd name="connsiteY7" fmla="*/ 12745 h 20920"/>
                <a:gd name="connsiteX8" fmla="*/ 1963 w 25505"/>
                <a:gd name="connsiteY8" fmla="*/ 12221 h 20920"/>
                <a:gd name="connsiteX9" fmla="*/ 2137 w 25505"/>
                <a:gd name="connsiteY9" fmla="*/ 11511 h 20920"/>
                <a:gd name="connsiteX10" fmla="*/ 2557 w 25505"/>
                <a:gd name="connsiteY10" fmla="*/ 10919 h 20920"/>
                <a:gd name="connsiteX11" fmla="*/ 2509 w 25505"/>
                <a:gd name="connsiteY11" fmla="*/ 10136 h 20920"/>
                <a:gd name="connsiteX12" fmla="*/ 1498 w 25505"/>
                <a:gd name="connsiteY12" fmla="*/ 8775 h 20920"/>
                <a:gd name="connsiteX13" fmla="*/ 52 w 25505"/>
                <a:gd name="connsiteY13" fmla="*/ 6893 h 20920"/>
                <a:gd name="connsiteX14" fmla="*/ 830 w 25505"/>
                <a:gd name="connsiteY14" fmla="*/ 5908 h 20920"/>
                <a:gd name="connsiteX15" fmla="*/ 1192 w 25505"/>
                <a:gd name="connsiteY15" fmla="*/ 5262 h 20920"/>
                <a:gd name="connsiteX16" fmla="*/ 2185 w 25505"/>
                <a:gd name="connsiteY16" fmla="*/ 4201 h 20920"/>
                <a:gd name="connsiteX17" fmla="*/ 3867 w 25505"/>
                <a:gd name="connsiteY17" fmla="*/ 3567 h 20920"/>
                <a:gd name="connsiteX18" fmla="*/ 5757 w 25505"/>
                <a:gd name="connsiteY18" fmla="*/ 2234 h 20920"/>
                <a:gd name="connsiteX19" fmla="*/ 8129 w 25505"/>
                <a:gd name="connsiteY19" fmla="*/ 1197 h 20920"/>
                <a:gd name="connsiteX20" fmla="*/ 9874 w 25505"/>
                <a:gd name="connsiteY20" fmla="*/ 790 h 20920"/>
                <a:gd name="connsiteX21" fmla="*/ 12343 w 25505"/>
                <a:gd name="connsiteY21" fmla="*/ 16 h 20920"/>
                <a:gd name="connsiteX22" fmla="*/ 11799 w 25505"/>
                <a:gd name="connsiteY22" fmla="*/ 1095 h 20920"/>
                <a:gd name="connsiteX23" fmla="*/ 12867 w 25505"/>
                <a:gd name="connsiteY23" fmla="*/ 1829 h 20920"/>
                <a:gd name="connsiteX24" fmla="*/ 15023 w 25505"/>
                <a:gd name="connsiteY24" fmla="*/ 2595 h 20920"/>
                <a:gd name="connsiteX25" fmla="*/ 16898 w 25505"/>
                <a:gd name="connsiteY25" fmla="*/ 4327 h 20920"/>
                <a:gd name="connsiteX26" fmla="*/ 16381 w 25505"/>
                <a:gd name="connsiteY26" fmla="*/ 5638 h 20920"/>
                <a:gd name="connsiteX27" fmla="*/ 18660 w 25505"/>
                <a:gd name="connsiteY27" fmla="*/ 5442 h 20920"/>
                <a:gd name="connsiteX28" fmla="*/ 19689 w 25505"/>
                <a:gd name="connsiteY28" fmla="*/ 5747 h 20920"/>
                <a:gd name="connsiteX29" fmla="*/ 20580 w 25505"/>
                <a:gd name="connsiteY29" fmla="*/ 5320 h 20920"/>
                <a:gd name="connsiteX30" fmla="*/ 22063 w 25505"/>
                <a:gd name="connsiteY30" fmla="*/ 4139 h 20920"/>
                <a:gd name="connsiteX31" fmla="*/ 23471 w 25505"/>
                <a:gd name="connsiteY31" fmla="*/ 5252 h 20920"/>
                <a:gd name="connsiteX32" fmla="*/ 25107 w 25505"/>
                <a:gd name="connsiteY32" fmla="*/ 5784 h 20920"/>
                <a:gd name="connsiteX33" fmla="*/ 14731 w 25505"/>
                <a:gd name="connsiteY33" fmla="*/ 8364 h 20920"/>
                <a:gd name="connsiteX34" fmla="*/ 15767 w 25505"/>
                <a:gd name="connsiteY34" fmla="*/ 10371 h 20920"/>
                <a:gd name="connsiteX35" fmla="*/ 15407 w 25505"/>
                <a:gd name="connsiteY35" fmla="*/ 10907 h 20920"/>
                <a:gd name="connsiteX36" fmla="*/ 17088 w 25505"/>
                <a:gd name="connsiteY36" fmla="*/ 17547 h 20920"/>
                <a:gd name="connsiteX37" fmla="*/ 16709 w 25505"/>
                <a:gd name="connsiteY37" fmla="*/ 18586 h 20920"/>
                <a:gd name="connsiteX38" fmla="*/ 15804 w 25505"/>
                <a:gd name="connsiteY38" fmla="*/ 19242 h 20920"/>
                <a:gd name="connsiteX39" fmla="*/ 15474 w 25505"/>
                <a:gd name="connsiteY39" fmla="*/ 20885 h 20920"/>
                <a:gd name="connsiteX40" fmla="*/ 14650 w 25505"/>
                <a:gd name="connsiteY40" fmla="*/ 19965 h 20920"/>
                <a:gd name="connsiteX41" fmla="*/ 13086 w 25505"/>
                <a:gd name="connsiteY41" fmla="*/ 19440 h 20920"/>
                <a:gd name="connsiteX42" fmla="*/ 11687 w 25505"/>
                <a:gd name="connsiteY42" fmla="*/ 18915 h 20920"/>
                <a:gd name="connsiteX43" fmla="*/ 10286 w 25505"/>
                <a:gd name="connsiteY43" fmla="*/ 17470 h 20920"/>
                <a:gd name="connsiteX44" fmla="*/ 8640 w 25505"/>
                <a:gd name="connsiteY44" fmla="*/ 18652 h 20920"/>
                <a:gd name="connsiteX45" fmla="*/ 7157 w 25505"/>
                <a:gd name="connsiteY45" fmla="*/ 18784 h 20920"/>
                <a:gd name="connsiteX46" fmla="*/ 5592 w 25505"/>
                <a:gd name="connsiteY46" fmla="*/ 18455 h 20920"/>
                <a:gd name="connsiteX47" fmla="*/ 3087 w 25505"/>
                <a:gd name="connsiteY47" fmla="*/ 18729 h 20920"/>
                <a:gd name="connsiteX48" fmla="*/ 1334 w 25505"/>
                <a:gd name="connsiteY48" fmla="*/ 18891 h 20920"/>
                <a:gd name="connsiteX49" fmla="*/ 52 w 25505"/>
                <a:gd name="connsiteY49" fmla="*/ 17780 h 20920"/>
                <a:gd name="connsiteX0" fmla="*/ 52 w 25466"/>
                <a:gd name="connsiteY0" fmla="*/ 17780 h 20920"/>
                <a:gd name="connsiteX1" fmla="*/ 907 w 25466"/>
                <a:gd name="connsiteY1" fmla="*/ 16967 h 20920"/>
                <a:gd name="connsiteX2" fmla="*/ 675 w 25466"/>
                <a:gd name="connsiteY2" fmla="*/ 15923 h 20920"/>
                <a:gd name="connsiteX3" fmla="*/ 1361 w 25466"/>
                <a:gd name="connsiteY3" fmla="*/ 15511 h 20920"/>
                <a:gd name="connsiteX4" fmla="*/ 1187 w 25466"/>
                <a:gd name="connsiteY4" fmla="*/ 14657 h 20920"/>
                <a:gd name="connsiteX5" fmla="*/ 805 w 25466"/>
                <a:gd name="connsiteY5" fmla="*/ 14131 h 20920"/>
                <a:gd name="connsiteX6" fmla="*/ 1119 w 25466"/>
                <a:gd name="connsiteY6" fmla="*/ 13195 h 20920"/>
                <a:gd name="connsiteX7" fmla="*/ 1992 w 25466"/>
                <a:gd name="connsiteY7" fmla="*/ 12745 h 20920"/>
                <a:gd name="connsiteX8" fmla="*/ 1963 w 25466"/>
                <a:gd name="connsiteY8" fmla="*/ 12221 h 20920"/>
                <a:gd name="connsiteX9" fmla="*/ 2137 w 25466"/>
                <a:gd name="connsiteY9" fmla="*/ 11511 h 20920"/>
                <a:gd name="connsiteX10" fmla="*/ 2557 w 25466"/>
                <a:gd name="connsiteY10" fmla="*/ 10919 h 20920"/>
                <a:gd name="connsiteX11" fmla="*/ 2509 w 25466"/>
                <a:gd name="connsiteY11" fmla="*/ 10136 h 20920"/>
                <a:gd name="connsiteX12" fmla="*/ 1498 w 25466"/>
                <a:gd name="connsiteY12" fmla="*/ 8775 h 20920"/>
                <a:gd name="connsiteX13" fmla="*/ 52 w 25466"/>
                <a:gd name="connsiteY13" fmla="*/ 6893 h 20920"/>
                <a:gd name="connsiteX14" fmla="*/ 830 w 25466"/>
                <a:gd name="connsiteY14" fmla="*/ 5908 h 20920"/>
                <a:gd name="connsiteX15" fmla="*/ 1192 w 25466"/>
                <a:gd name="connsiteY15" fmla="*/ 5262 h 20920"/>
                <a:gd name="connsiteX16" fmla="*/ 2185 w 25466"/>
                <a:gd name="connsiteY16" fmla="*/ 4201 h 20920"/>
                <a:gd name="connsiteX17" fmla="*/ 3867 w 25466"/>
                <a:gd name="connsiteY17" fmla="*/ 3567 h 20920"/>
                <a:gd name="connsiteX18" fmla="*/ 5757 w 25466"/>
                <a:gd name="connsiteY18" fmla="*/ 2234 h 20920"/>
                <a:gd name="connsiteX19" fmla="*/ 8129 w 25466"/>
                <a:gd name="connsiteY19" fmla="*/ 1197 h 20920"/>
                <a:gd name="connsiteX20" fmla="*/ 9874 w 25466"/>
                <a:gd name="connsiteY20" fmla="*/ 790 h 20920"/>
                <a:gd name="connsiteX21" fmla="*/ 12343 w 25466"/>
                <a:gd name="connsiteY21" fmla="*/ 16 h 20920"/>
                <a:gd name="connsiteX22" fmla="*/ 11799 w 25466"/>
                <a:gd name="connsiteY22" fmla="*/ 1095 h 20920"/>
                <a:gd name="connsiteX23" fmla="*/ 12867 w 25466"/>
                <a:gd name="connsiteY23" fmla="*/ 1829 h 20920"/>
                <a:gd name="connsiteX24" fmla="*/ 15023 w 25466"/>
                <a:gd name="connsiteY24" fmla="*/ 2595 h 20920"/>
                <a:gd name="connsiteX25" fmla="*/ 16898 w 25466"/>
                <a:gd name="connsiteY25" fmla="*/ 4327 h 20920"/>
                <a:gd name="connsiteX26" fmla="*/ 16381 w 25466"/>
                <a:gd name="connsiteY26" fmla="*/ 5638 h 20920"/>
                <a:gd name="connsiteX27" fmla="*/ 18660 w 25466"/>
                <a:gd name="connsiteY27" fmla="*/ 5442 h 20920"/>
                <a:gd name="connsiteX28" fmla="*/ 19689 w 25466"/>
                <a:gd name="connsiteY28" fmla="*/ 5747 h 20920"/>
                <a:gd name="connsiteX29" fmla="*/ 20580 w 25466"/>
                <a:gd name="connsiteY29" fmla="*/ 5320 h 20920"/>
                <a:gd name="connsiteX30" fmla="*/ 22063 w 25466"/>
                <a:gd name="connsiteY30" fmla="*/ 4139 h 20920"/>
                <a:gd name="connsiteX31" fmla="*/ 23224 w 25466"/>
                <a:gd name="connsiteY31" fmla="*/ 4398 h 20920"/>
                <a:gd name="connsiteX32" fmla="*/ 25107 w 25466"/>
                <a:gd name="connsiteY32" fmla="*/ 5784 h 20920"/>
                <a:gd name="connsiteX33" fmla="*/ 14731 w 25466"/>
                <a:gd name="connsiteY33" fmla="*/ 8364 h 20920"/>
                <a:gd name="connsiteX34" fmla="*/ 15767 w 25466"/>
                <a:gd name="connsiteY34" fmla="*/ 10371 h 20920"/>
                <a:gd name="connsiteX35" fmla="*/ 15407 w 25466"/>
                <a:gd name="connsiteY35" fmla="*/ 10907 h 20920"/>
                <a:gd name="connsiteX36" fmla="*/ 17088 w 25466"/>
                <a:gd name="connsiteY36" fmla="*/ 17547 h 20920"/>
                <a:gd name="connsiteX37" fmla="*/ 16709 w 25466"/>
                <a:gd name="connsiteY37" fmla="*/ 18586 h 20920"/>
                <a:gd name="connsiteX38" fmla="*/ 15804 w 25466"/>
                <a:gd name="connsiteY38" fmla="*/ 19242 h 20920"/>
                <a:gd name="connsiteX39" fmla="*/ 15474 w 25466"/>
                <a:gd name="connsiteY39" fmla="*/ 20885 h 20920"/>
                <a:gd name="connsiteX40" fmla="*/ 14650 w 25466"/>
                <a:gd name="connsiteY40" fmla="*/ 19965 h 20920"/>
                <a:gd name="connsiteX41" fmla="*/ 13086 w 25466"/>
                <a:gd name="connsiteY41" fmla="*/ 19440 h 20920"/>
                <a:gd name="connsiteX42" fmla="*/ 11687 w 25466"/>
                <a:gd name="connsiteY42" fmla="*/ 18915 h 20920"/>
                <a:gd name="connsiteX43" fmla="*/ 10286 w 25466"/>
                <a:gd name="connsiteY43" fmla="*/ 17470 h 20920"/>
                <a:gd name="connsiteX44" fmla="*/ 8640 w 25466"/>
                <a:gd name="connsiteY44" fmla="*/ 18652 h 20920"/>
                <a:gd name="connsiteX45" fmla="*/ 7157 w 25466"/>
                <a:gd name="connsiteY45" fmla="*/ 18784 h 20920"/>
                <a:gd name="connsiteX46" fmla="*/ 5592 w 25466"/>
                <a:gd name="connsiteY46" fmla="*/ 18455 h 20920"/>
                <a:gd name="connsiteX47" fmla="*/ 3087 w 25466"/>
                <a:gd name="connsiteY47" fmla="*/ 18729 h 20920"/>
                <a:gd name="connsiteX48" fmla="*/ 1334 w 25466"/>
                <a:gd name="connsiteY48" fmla="*/ 18891 h 20920"/>
                <a:gd name="connsiteX49" fmla="*/ 52 w 25466"/>
                <a:gd name="connsiteY49" fmla="*/ 17780 h 20920"/>
                <a:gd name="connsiteX0" fmla="*/ 52 w 23224"/>
                <a:gd name="connsiteY0" fmla="*/ 17780 h 20920"/>
                <a:gd name="connsiteX1" fmla="*/ 907 w 23224"/>
                <a:gd name="connsiteY1" fmla="*/ 16967 h 20920"/>
                <a:gd name="connsiteX2" fmla="*/ 675 w 23224"/>
                <a:gd name="connsiteY2" fmla="*/ 15923 h 20920"/>
                <a:gd name="connsiteX3" fmla="*/ 1361 w 23224"/>
                <a:gd name="connsiteY3" fmla="*/ 15511 h 20920"/>
                <a:gd name="connsiteX4" fmla="*/ 1187 w 23224"/>
                <a:gd name="connsiteY4" fmla="*/ 14657 h 20920"/>
                <a:gd name="connsiteX5" fmla="*/ 805 w 23224"/>
                <a:gd name="connsiteY5" fmla="*/ 14131 h 20920"/>
                <a:gd name="connsiteX6" fmla="*/ 1119 w 23224"/>
                <a:gd name="connsiteY6" fmla="*/ 13195 h 20920"/>
                <a:gd name="connsiteX7" fmla="*/ 1992 w 23224"/>
                <a:gd name="connsiteY7" fmla="*/ 12745 h 20920"/>
                <a:gd name="connsiteX8" fmla="*/ 1963 w 23224"/>
                <a:gd name="connsiteY8" fmla="*/ 12221 h 20920"/>
                <a:gd name="connsiteX9" fmla="*/ 2137 w 23224"/>
                <a:gd name="connsiteY9" fmla="*/ 11511 h 20920"/>
                <a:gd name="connsiteX10" fmla="*/ 2557 w 23224"/>
                <a:gd name="connsiteY10" fmla="*/ 10919 h 20920"/>
                <a:gd name="connsiteX11" fmla="*/ 2509 w 23224"/>
                <a:gd name="connsiteY11" fmla="*/ 10136 h 20920"/>
                <a:gd name="connsiteX12" fmla="*/ 1498 w 23224"/>
                <a:gd name="connsiteY12" fmla="*/ 8775 h 20920"/>
                <a:gd name="connsiteX13" fmla="*/ 52 w 23224"/>
                <a:gd name="connsiteY13" fmla="*/ 6893 h 20920"/>
                <a:gd name="connsiteX14" fmla="*/ 830 w 23224"/>
                <a:gd name="connsiteY14" fmla="*/ 5908 h 20920"/>
                <a:gd name="connsiteX15" fmla="*/ 1192 w 23224"/>
                <a:gd name="connsiteY15" fmla="*/ 5262 h 20920"/>
                <a:gd name="connsiteX16" fmla="*/ 2185 w 23224"/>
                <a:gd name="connsiteY16" fmla="*/ 4201 h 20920"/>
                <a:gd name="connsiteX17" fmla="*/ 3867 w 23224"/>
                <a:gd name="connsiteY17" fmla="*/ 3567 h 20920"/>
                <a:gd name="connsiteX18" fmla="*/ 5757 w 23224"/>
                <a:gd name="connsiteY18" fmla="*/ 2234 h 20920"/>
                <a:gd name="connsiteX19" fmla="*/ 8129 w 23224"/>
                <a:gd name="connsiteY19" fmla="*/ 1197 h 20920"/>
                <a:gd name="connsiteX20" fmla="*/ 9874 w 23224"/>
                <a:gd name="connsiteY20" fmla="*/ 790 h 20920"/>
                <a:gd name="connsiteX21" fmla="*/ 12343 w 23224"/>
                <a:gd name="connsiteY21" fmla="*/ 16 h 20920"/>
                <a:gd name="connsiteX22" fmla="*/ 11799 w 23224"/>
                <a:gd name="connsiteY22" fmla="*/ 1095 h 20920"/>
                <a:gd name="connsiteX23" fmla="*/ 12867 w 23224"/>
                <a:gd name="connsiteY23" fmla="*/ 1829 h 20920"/>
                <a:gd name="connsiteX24" fmla="*/ 15023 w 23224"/>
                <a:gd name="connsiteY24" fmla="*/ 2595 h 20920"/>
                <a:gd name="connsiteX25" fmla="*/ 16898 w 23224"/>
                <a:gd name="connsiteY25" fmla="*/ 4327 h 20920"/>
                <a:gd name="connsiteX26" fmla="*/ 16381 w 23224"/>
                <a:gd name="connsiteY26" fmla="*/ 5638 h 20920"/>
                <a:gd name="connsiteX27" fmla="*/ 18660 w 23224"/>
                <a:gd name="connsiteY27" fmla="*/ 5442 h 20920"/>
                <a:gd name="connsiteX28" fmla="*/ 19689 w 23224"/>
                <a:gd name="connsiteY28" fmla="*/ 5747 h 20920"/>
                <a:gd name="connsiteX29" fmla="*/ 20580 w 23224"/>
                <a:gd name="connsiteY29" fmla="*/ 5320 h 20920"/>
                <a:gd name="connsiteX30" fmla="*/ 22063 w 23224"/>
                <a:gd name="connsiteY30" fmla="*/ 4139 h 20920"/>
                <a:gd name="connsiteX31" fmla="*/ 23224 w 23224"/>
                <a:gd name="connsiteY31" fmla="*/ 4398 h 20920"/>
                <a:gd name="connsiteX32" fmla="*/ 14731 w 23224"/>
                <a:gd name="connsiteY32" fmla="*/ 8364 h 20920"/>
                <a:gd name="connsiteX33" fmla="*/ 15767 w 23224"/>
                <a:gd name="connsiteY33" fmla="*/ 10371 h 20920"/>
                <a:gd name="connsiteX34" fmla="*/ 15407 w 23224"/>
                <a:gd name="connsiteY34" fmla="*/ 10907 h 20920"/>
                <a:gd name="connsiteX35" fmla="*/ 17088 w 23224"/>
                <a:gd name="connsiteY35" fmla="*/ 17547 h 20920"/>
                <a:gd name="connsiteX36" fmla="*/ 16709 w 23224"/>
                <a:gd name="connsiteY36" fmla="*/ 18586 h 20920"/>
                <a:gd name="connsiteX37" fmla="*/ 15804 w 23224"/>
                <a:gd name="connsiteY37" fmla="*/ 19242 h 20920"/>
                <a:gd name="connsiteX38" fmla="*/ 15474 w 23224"/>
                <a:gd name="connsiteY38" fmla="*/ 20885 h 20920"/>
                <a:gd name="connsiteX39" fmla="*/ 14650 w 23224"/>
                <a:gd name="connsiteY39" fmla="*/ 19965 h 20920"/>
                <a:gd name="connsiteX40" fmla="*/ 13086 w 23224"/>
                <a:gd name="connsiteY40" fmla="*/ 19440 h 20920"/>
                <a:gd name="connsiteX41" fmla="*/ 11687 w 23224"/>
                <a:gd name="connsiteY41" fmla="*/ 18915 h 20920"/>
                <a:gd name="connsiteX42" fmla="*/ 10286 w 23224"/>
                <a:gd name="connsiteY42" fmla="*/ 17470 h 20920"/>
                <a:gd name="connsiteX43" fmla="*/ 8640 w 23224"/>
                <a:gd name="connsiteY43" fmla="*/ 18652 h 20920"/>
                <a:gd name="connsiteX44" fmla="*/ 7157 w 23224"/>
                <a:gd name="connsiteY44" fmla="*/ 18784 h 20920"/>
                <a:gd name="connsiteX45" fmla="*/ 5592 w 23224"/>
                <a:gd name="connsiteY45" fmla="*/ 18455 h 20920"/>
                <a:gd name="connsiteX46" fmla="*/ 3087 w 23224"/>
                <a:gd name="connsiteY46" fmla="*/ 18729 h 20920"/>
                <a:gd name="connsiteX47" fmla="*/ 1334 w 23224"/>
                <a:gd name="connsiteY47" fmla="*/ 18891 h 20920"/>
                <a:gd name="connsiteX48" fmla="*/ 52 w 23224"/>
                <a:gd name="connsiteY48" fmla="*/ 17780 h 20920"/>
                <a:gd name="connsiteX0" fmla="*/ 52 w 23293"/>
                <a:gd name="connsiteY0" fmla="*/ 17780 h 20920"/>
                <a:gd name="connsiteX1" fmla="*/ 907 w 23293"/>
                <a:gd name="connsiteY1" fmla="*/ 16967 h 20920"/>
                <a:gd name="connsiteX2" fmla="*/ 675 w 23293"/>
                <a:gd name="connsiteY2" fmla="*/ 15923 h 20920"/>
                <a:gd name="connsiteX3" fmla="*/ 1361 w 23293"/>
                <a:gd name="connsiteY3" fmla="*/ 15511 h 20920"/>
                <a:gd name="connsiteX4" fmla="*/ 1187 w 23293"/>
                <a:gd name="connsiteY4" fmla="*/ 14657 h 20920"/>
                <a:gd name="connsiteX5" fmla="*/ 805 w 23293"/>
                <a:gd name="connsiteY5" fmla="*/ 14131 h 20920"/>
                <a:gd name="connsiteX6" fmla="*/ 1119 w 23293"/>
                <a:gd name="connsiteY6" fmla="*/ 13195 h 20920"/>
                <a:gd name="connsiteX7" fmla="*/ 1992 w 23293"/>
                <a:gd name="connsiteY7" fmla="*/ 12745 h 20920"/>
                <a:gd name="connsiteX8" fmla="*/ 1963 w 23293"/>
                <a:gd name="connsiteY8" fmla="*/ 12221 h 20920"/>
                <a:gd name="connsiteX9" fmla="*/ 2137 w 23293"/>
                <a:gd name="connsiteY9" fmla="*/ 11511 h 20920"/>
                <a:gd name="connsiteX10" fmla="*/ 2557 w 23293"/>
                <a:gd name="connsiteY10" fmla="*/ 10919 h 20920"/>
                <a:gd name="connsiteX11" fmla="*/ 2509 w 23293"/>
                <a:gd name="connsiteY11" fmla="*/ 10136 h 20920"/>
                <a:gd name="connsiteX12" fmla="*/ 1498 w 23293"/>
                <a:gd name="connsiteY12" fmla="*/ 8775 h 20920"/>
                <a:gd name="connsiteX13" fmla="*/ 52 w 23293"/>
                <a:gd name="connsiteY13" fmla="*/ 6893 h 20920"/>
                <a:gd name="connsiteX14" fmla="*/ 830 w 23293"/>
                <a:gd name="connsiteY14" fmla="*/ 5908 h 20920"/>
                <a:gd name="connsiteX15" fmla="*/ 1192 w 23293"/>
                <a:gd name="connsiteY15" fmla="*/ 5262 h 20920"/>
                <a:gd name="connsiteX16" fmla="*/ 2185 w 23293"/>
                <a:gd name="connsiteY16" fmla="*/ 4201 h 20920"/>
                <a:gd name="connsiteX17" fmla="*/ 3867 w 23293"/>
                <a:gd name="connsiteY17" fmla="*/ 3567 h 20920"/>
                <a:gd name="connsiteX18" fmla="*/ 5757 w 23293"/>
                <a:gd name="connsiteY18" fmla="*/ 2234 h 20920"/>
                <a:gd name="connsiteX19" fmla="*/ 8129 w 23293"/>
                <a:gd name="connsiteY19" fmla="*/ 1197 h 20920"/>
                <a:gd name="connsiteX20" fmla="*/ 9874 w 23293"/>
                <a:gd name="connsiteY20" fmla="*/ 790 h 20920"/>
                <a:gd name="connsiteX21" fmla="*/ 12343 w 23293"/>
                <a:gd name="connsiteY21" fmla="*/ 16 h 20920"/>
                <a:gd name="connsiteX22" fmla="*/ 11799 w 23293"/>
                <a:gd name="connsiteY22" fmla="*/ 1095 h 20920"/>
                <a:gd name="connsiteX23" fmla="*/ 12867 w 23293"/>
                <a:gd name="connsiteY23" fmla="*/ 1829 h 20920"/>
                <a:gd name="connsiteX24" fmla="*/ 15023 w 23293"/>
                <a:gd name="connsiteY24" fmla="*/ 2595 h 20920"/>
                <a:gd name="connsiteX25" fmla="*/ 16898 w 23293"/>
                <a:gd name="connsiteY25" fmla="*/ 4327 h 20920"/>
                <a:gd name="connsiteX26" fmla="*/ 16381 w 23293"/>
                <a:gd name="connsiteY26" fmla="*/ 5638 h 20920"/>
                <a:gd name="connsiteX27" fmla="*/ 18660 w 23293"/>
                <a:gd name="connsiteY27" fmla="*/ 5442 h 20920"/>
                <a:gd name="connsiteX28" fmla="*/ 19689 w 23293"/>
                <a:gd name="connsiteY28" fmla="*/ 5747 h 20920"/>
                <a:gd name="connsiteX29" fmla="*/ 20580 w 23293"/>
                <a:gd name="connsiteY29" fmla="*/ 5320 h 20920"/>
                <a:gd name="connsiteX30" fmla="*/ 22063 w 23293"/>
                <a:gd name="connsiteY30" fmla="*/ 4139 h 20920"/>
                <a:gd name="connsiteX31" fmla="*/ 23224 w 23293"/>
                <a:gd name="connsiteY31" fmla="*/ 4398 h 20920"/>
                <a:gd name="connsiteX32" fmla="*/ 22227 w 23293"/>
                <a:gd name="connsiteY32" fmla="*/ 4992 h 20920"/>
                <a:gd name="connsiteX33" fmla="*/ 14731 w 23293"/>
                <a:gd name="connsiteY33" fmla="*/ 8364 h 20920"/>
                <a:gd name="connsiteX34" fmla="*/ 15767 w 23293"/>
                <a:gd name="connsiteY34" fmla="*/ 10371 h 20920"/>
                <a:gd name="connsiteX35" fmla="*/ 15407 w 23293"/>
                <a:gd name="connsiteY35" fmla="*/ 10907 h 20920"/>
                <a:gd name="connsiteX36" fmla="*/ 17088 w 23293"/>
                <a:gd name="connsiteY36" fmla="*/ 17547 h 20920"/>
                <a:gd name="connsiteX37" fmla="*/ 16709 w 23293"/>
                <a:gd name="connsiteY37" fmla="*/ 18586 h 20920"/>
                <a:gd name="connsiteX38" fmla="*/ 15804 w 23293"/>
                <a:gd name="connsiteY38" fmla="*/ 19242 h 20920"/>
                <a:gd name="connsiteX39" fmla="*/ 15474 w 23293"/>
                <a:gd name="connsiteY39" fmla="*/ 20885 h 20920"/>
                <a:gd name="connsiteX40" fmla="*/ 14650 w 23293"/>
                <a:gd name="connsiteY40" fmla="*/ 19965 h 20920"/>
                <a:gd name="connsiteX41" fmla="*/ 13086 w 23293"/>
                <a:gd name="connsiteY41" fmla="*/ 19440 h 20920"/>
                <a:gd name="connsiteX42" fmla="*/ 11687 w 23293"/>
                <a:gd name="connsiteY42" fmla="*/ 18915 h 20920"/>
                <a:gd name="connsiteX43" fmla="*/ 10286 w 23293"/>
                <a:gd name="connsiteY43" fmla="*/ 17470 h 20920"/>
                <a:gd name="connsiteX44" fmla="*/ 8640 w 23293"/>
                <a:gd name="connsiteY44" fmla="*/ 18652 h 20920"/>
                <a:gd name="connsiteX45" fmla="*/ 7157 w 23293"/>
                <a:gd name="connsiteY45" fmla="*/ 18784 h 20920"/>
                <a:gd name="connsiteX46" fmla="*/ 5592 w 23293"/>
                <a:gd name="connsiteY46" fmla="*/ 18455 h 20920"/>
                <a:gd name="connsiteX47" fmla="*/ 3087 w 23293"/>
                <a:gd name="connsiteY47" fmla="*/ 18729 h 20920"/>
                <a:gd name="connsiteX48" fmla="*/ 1334 w 23293"/>
                <a:gd name="connsiteY48" fmla="*/ 18891 h 20920"/>
                <a:gd name="connsiteX49" fmla="*/ 52 w 23293"/>
                <a:gd name="connsiteY49" fmla="*/ 17780 h 20920"/>
                <a:gd name="connsiteX0" fmla="*/ 52 w 24039"/>
                <a:gd name="connsiteY0" fmla="*/ 17780 h 20920"/>
                <a:gd name="connsiteX1" fmla="*/ 907 w 24039"/>
                <a:gd name="connsiteY1" fmla="*/ 16967 h 20920"/>
                <a:gd name="connsiteX2" fmla="*/ 675 w 24039"/>
                <a:gd name="connsiteY2" fmla="*/ 15923 h 20920"/>
                <a:gd name="connsiteX3" fmla="*/ 1361 w 24039"/>
                <a:gd name="connsiteY3" fmla="*/ 15511 h 20920"/>
                <a:gd name="connsiteX4" fmla="*/ 1187 w 24039"/>
                <a:gd name="connsiteY4" fmla="*/ 14657 h 20920"/>
                <a:gd name="connsiteX5" fmla="*/ 805 w 24039"/>
                <a:gd name="connsiteY5" fmla="*/ 14131 h 20920"/>
                <a:gd name="connsiteX6" fmla="*/ 1119 w 24039"/>
                <a:gd name="connsiteY6" fmla="*/ 13195 h 20920"/>
                <a:gd name="connsiteX7" fmla="*/ 1992 w 24039"/>
                <a:gd name="connsiteY7" fmla="*/ 12745 h 20920"/>
                <a:gd name="connsiteX8" fmla="*/ 1963 w 24039"/>
                <a:gd name="connsiteY8" fmla="*/ 12221 h 20920"/>
                <a:gd name="connsiteX9" fmla="*/ 2137 w 24039"/>
                <a:gd name="connsiteY9" fmla="*/ 11511 h 20920"/>
                <a:gd name="connsiteX10" fmla="*/ 2557 w 24039"/>
                <a:gd name="connsiteY10" fmla="*/ 10919 h 20920"/>
                <a:gd name="connsiteX11" fmla="*/ 2509 w 24039"/>
                <a:gd name="connsiteY11" fmla="*/ 10136 h 20920"/>
                <a:gd name="connsiteX12" fmla="*/ 1498 w 24039"/>
                <a:gd name="connsiteY12" fmla="*/ 8775 h 20920"/>
                <a:gd name="connsiteX13" fmla="*/ 52 w 24039"/>
                <a:gd name="connsiteY13" fmla="*/ 6893 h 20920"/>
                <a:gd name="connsiteX14" fmla="*/ 830 w 24039"/>
                <a:gd name="connsiteY14" fmla="*/ 5908 h 20920"/>
                <a:gd name="connsiteX15" fmla="*/ 1192 w 24039"/>
                <a:gd name="connsiteY15" fmla="*/ 5262 h 20920"/>
                <a:gd name="connsiteX16" fmla="*/ 2185 w 24039"/>
                <a:gd name="connsiteY16" fmla="*/ 4201 h 20920"/>
                <a:gd name="connsiteX17" fmla="*/ 3867 w 24039"/>
                <a:gd name="connsiteY17" fmla="*/ 3567 h 20920"/>
                <a:gd name="connsiteX18" fmla="*/ 5757 w 24039"/>
                <a:gd name="connsiteY18" fmla="*/ 2234 h 20920"/>
                <a:gd name="connsiteX19" fmla="*/ 8129 w 24039"/>
                <a:gd name="connsiteY19" fmla="*/ 1197 h 20920"/>
                <a:gd name="connsiteX20" fmla="*/ 9874 w 24039"/>
                <a:gd name="connsiteY20" fmla="*/ 790 h 20920"/>
                <a:gd name="connsiteX21" fmla="*/ 12343 w 24039"/>
                <a:gd name="connsiteY21" fmla="*/ 16 h 20920"/>
                <a:gd name="connsiteX22" fmla="*/ 11799 w 24039"/>
                <a:gd name="connsiteY22" fmla="*/ 1095 h 20920"/>
                <a:gd name="connsiteX23" fmla="*/ 12867 w 24039"/>
                <a:gd name="connsiteY23" fmla="*/ 1829 h 20920"/>
                <a:gd name="connsiteX24" fmla="*/ 15023 w 24039"/>
                <a:gd name="connsiteY24" fmla="*/ 2595 h 20920"/>
                <a:gd name="connsiteX25" fmla="*/ 16898 w 24039"/>
                <a:gd name="connsiteY25" fmla="*/ 4327 h 20920"/>
                <a:gd name="connsiteX26" fmla="*/ 16381 w 24039"/>
                <a:gd name="connsiteY26" fmla="*/ 5638 h 20920"/>
                <a:gd name="connsiteX27" fmla="*/ 18660 w 24039"/>
                <a:gd name="connsiteY27" fmla="*/ 5442 h 20920"/>
                <a:gd name="connsiteX28" fmla="*/ 19689 w 24039"/>
                <a:gd name="connsiteY28" fmla="*/ 5747 h 20920"/>
                <a:gd name="connsiteX29" fmla="*/ 20580 w 24039"/>
                <a:gd name="connsiteY29" fmla="*/ 5320 h 20920"/>
                <a:gd name="connsiteX30" fmla="*/ 22063 w 24039"/>
                <a:gd name="connsiteY30" fmla="*/ 4139 h 20920"/>
                <a:gd name="connsiteX31" fmla="*/ 23224 w 24039"/>
                <a:gd name="connsiteY31" fmla="*/ 4398 h 20920"/>
                <a:gd name="connsiteX32" fmla="*/ 23462 w 24039"/>
                <a:gd name="connsiteY32" fmla="*/ 5386 h 20920"/>
                <a:gd name="connsiteX33" fmla="*/ 14731 w 24039"/>
                <a:gd name="connsiteY33" fmla="*/ 8364 h 20920"/>
                <a:gd name="connsiteX34" fmla="*/ 15767 w 24039"/>
                <a:gd name="connsiteY34" fmla="*/ 10371 h 20920"/>
                <a:gd name="connsiteX35" fmla="*/ 15407 w 24039"/>
                <a:gd name="connsiteY35" fmla="*/ 10907 h 20920"/>
                <a:gd name="connsiteX36" fmla="*/ 17088 w 24039"/>
                <a:gd name="connsiteY36" fmla="*/ 17547 h 20920"/>
                <a:gd name="connsiteX37" fmla="*/ 16709 w 24039"/>
                <a:gd name="connsiteY37" fmla="*/ 18586 h 20920"/>
                <a:gd name="connsiteX38" fmla="*/ 15804 w 24039"/>
                <a:gd name="connsiteY38" fmla="*/ 19242 h 20920"/>
                <a:gd name="connsiteX39" fmla="*/ 15474 w 24039"/>
                <a:gd name="connsiteY39" fmla="*/ 20885 h 20920"/>
                <a:gd name="connsiteX40" fmla="*/ 14650 w 24039"/>
                <a:gd name="connsiteY40" fmla="*/ 19965 h 20920"/>
                <a:gd name="connsiteX41" fmla="*/ 13086 w 24039"/>
                <a:gd name="connsiteY41" fmla="*/ 19440 h 20920"/>
                <a:gd name="connsiteX42" fmla="*/ 11687 w 24039"/>
                <a:gd name="connsiteY42" fmla="*/ 18915 h 20920"/>
                <a:gd name="connsiteX43" fmla="*/ 10286 w 24039"/>
                <a:gd name="connsiteY43" fmla="*/ 17470 h 20920"/>
                <a:gd name="connsiteX44" fmla="*/ 8640 w 24039"/>
                <a:gd name="connsiteY44" fmla="*/ 18652 h 20920"/>
                <a:gd name="connsiteX45" fmla="*/ 7157 w 24039"/>
                <a:gd name="connsiteY45" fmla="*/ 18784 h 20920"/>
                <a:gd name="connsiteX46" fmla="*/ 5592 w 24039"/>
                <a:gd name="connsiteY46" fmla="*/ 18455 h 20920"/>
                <a:gd name="connsiteX47" fmla="*/ 3087 w 24039"/>
                <a:gd name="connsiteY47" fmla="*/ 18729 h 20920"/>
                <a:gd name="connsiteX48" fmla="*/ 1334 w 24039"/>
                <a:gd name="connsiteY48" fmla="*/ 18891 h 20920"/>
                <a:gd name="connsiteX49" fmla="*/ 52 w 24039"/>
                <a:gd name="connsiteY49" fmla="*/ 17780 h 20920"/>
                <a:gd name="connsiteX0" fmla="*/ 52 w 23906"/>
                <a:gd name="connsiteY0" fmla="*/ 17780 h 20920"/>
                <a:gd name="connsiteX1" fmla="*/ 907 w 23906"/>
                <a:gd name="connsiteY1" fmla="*/ 16967 h 20920"/>
                <a:gd name="connsiteX2" fmla="*/ 675 w 23906"/>
                <a:gd name="connsiteY2" fmla="*/ 15923 h 20920"/>
                <a:gd name="connsiteX3" fmla="*/ 1361 w 23906"/>
                <a:gd name="connsiteY3" fmla="*/ 15511 h 20920"/>
                <a:gd name="connsiteX4" fmla="*/ 1187 w 23906"/>
                <a:gd name="connsiteY4" fmla="*/ 14657 h 20920"/>
                <a:gd name="connsiteX5" fmla="*/ 805 w 23906"/>
                <a:gd name="connsiteY5" fmla="*/ 14131 h 20920"/>
                <a:gd name="connsiteX6" fmla="*/ 1119 w 23906"/>
                <a:gd name="connsiteY6" fmla="*/ 13195 h 20920"/>
                <a:gd name="connsiteX7" fmla="*/ 1992 w 23906"/>
                <a:gd name="connsiteY7" fmla="*/ 12745 h 20920"/>
                <a:gd name="connsiteX8" fmla="*/ 1963 w 23906"/>
                <a:gd name="connsiteY8" fmla="*/ 12221 h 20920"/>
                <a:gd name="connsiteX9" fmla="*/ 2137 w 23906"/>
                <a:gd name="connsiteY9" fmla="*/ 11511 h 20920"/>
                <a:gd name="connsiteX10" fmla="*/ 2557 w 23906"/>
                <a:gd name="connsiteY10" fmla="*/ 10919 h 20920"/>
                <a:gd name="connsiteX11" fmla="*/ 2509 w 23906"/>
                <a:gd name="connsiteY11" fmla="*/ 10136 h 20920"/>
                <a:gd name="connsiteX12" fmla="*/ 1498 w 23906"/>
                <a:gd name="connsiteY12" fmla="*/ 8775 h 20920"/>
                <a:gd name="connsiteX13" fmla="*/ 52 w 23906"/>
                <a:gd name="connsiteY13" fmla="*/ 6893 h 20920"/>
                <a:gd name="connsiteX14" fmla="*/ 830 w 23906"/>
                <a:gd name="connsiteY14" fmla="*/ 5908 h 20920"/>
                <a:gd name="connsiteX15" fmla="*/ 1192 w 23906"/>
                <a:gd name="connsiteY15" fmla="*/ 5262 h 20920"/>
                <a:gd name="connsiteX16" fmla="*/ 2185 w 23906"/>
                <a:gd name="connsiteY16" fmla="*/ 4201 h 20920"/>
                <a:gd name="connsiteX17" fmla="*/ 3867 w 23906"/>
                <a:gd name="connsiteY17" fmla="*/ 3567 h 20920"/>
                <a:gd name="connsiteX18" fmla="*/ 5757 w 23906"/>
                <a:gd name="connsiteY18" fmla="*/ 2234 h 20920"/>
                <a:gd name="connsiteX19" fmla="*/ 8129 w 23906"/>
                <a:gd name="connsiteY19" fmla="*/ 1197 h 20920"/>
                <a:gd name="connsiteX20" fmla="*/ 9874 w 23906"/>
                <a:gd name="connsiteY20" fmla="*/ 790 h 20920"/>
                <a:gd name="connsiteX21" fmla="*/ 12343 w 23906"/>
                <a:gd name="connsiteY21" fmla="*/ 16 h 20920"/>
                <a:gd name="connsiteX22" fmla="*/ 11799 w 23906"/>
                <a:gd name="connsiteY22" fmla="*/ 1095 h 20920"/>
                <a:gd name="connsiteX23" fmla="*/ 12867 w 23906"/>
                <a:gd name="connsiteY23" fmla="*/ 1829 h 20920"/>
                <a:gd name="connsiteX24" fmla="*/ 15023 w 23906"/>
                <a:gd name="connsiteY24" fmla="*/ 2595 h 20920"/>
                <a:gd name="connsiteX25" fmla="*/ 16898 w 23906"/>
                <a:gd name="connsiteY25" fmla="*/ 4327 h 20920"/>
                <a:gd name="connsiteX26" fmla="*/ 16381 w 23906"/>
                <a:gd name="connsiteY26" fmla="*/ 5638 h 20920"/>
                <a:gd name="connsiteX27" fmla="*/ 18660 w 23906"/>
                <a:gd name="connsiteY27" fmla="*/ 5442 h 20920"/>
                <a:gd name="connsiteX28" fmla="*/ 19689 w 23906"/>
                <a:gd name="connsiteY28" fmla="*/ 5747 h 20920"/>
                <a:gd name="connsiteX29" fmla="*/ 20580 w 23906"/>
                <a:gd name="connsiteY29" fmla="*/ 5320 h 20920"/>
                <a:gd name="connsiteX30" fmla="*/ 22063 w 23906"/>
                <a:gd name="connsiteY30" fmla="*/ 4139 h 20920"/>
                <a:gd name="connsiteX31" fmla="*/ 23224 w 23906"/>
                <a:gd name="connsiteY31" fmla="*/ 4398 h 20920"/>
                <a:gd name="connsiteX32" fmla="*/ 23462 w 23906"/>
                <a:gd name="connsiteY32" fmla="*/ 5386 h 20920"/>
                <a:gd name="connsiteX33" fmla="*/ 16545 w 23906"/>
                <a:gd name="connsiteY33" fmla="*/ 7619 h 20920"/>
                <a:gd name="connsiteX34" fmla="*/ 14731 w 23906"/>
                <a:gd name="connsiteY34" fmla="*/ 8364 h 20920"/>
                <a:gd name="connsiteX35" fmla="*/ 15767 w 23906"/>
                <a:gd name="connsiteY35" fmla="*/ 10371 h 20920"/>
                <a:gd name="connsiteX36" fmla="*/ 15407 w 23906"/>
                <a:gd name="connsiteY36" fmla="*/ 10907 h 20920"/>
                <a:gd name="connsiteX37" fmla="*/ 17088 w 23906"/>
                <a:gd name="connsiteY37" fmla="*/ 17547 h 20920"/>
                <a:gd name="connsiteX38" fmla="*/ 16709 w 23906"/>
                <a:gd name="connsiteY38" fmla="*/ 18586 h 20920"/>
                <a:gd name="connsiteX39" fmla="*/ 15804 w 23906"/>
                <a:gd name="connsiteY39" fmla="*/ 19242 h 20920"/>
                <a:gd name="connsiteX40" fmla="*/ 15474 w 23906"/>
                <a:gd name="connsiteY40" fmla="*/ 20885 h 20920"/>
                <a:gd name="connsiteX41" fmla="*/ 14650 w 23906"/>
                <a:gd name="connsiteY41" fmla="*/ 19965 h 20920"/>
                <a:gd name="connsiteX42" fmla="*/ 13086 w 23906"/>
                <a:gd name="connsiteY42" fmla="*/ 19440 h 20920"/>
                <a:gd name="connsiteX43" fmla="*/ 11687 w 23906"/>
                <a:gd name="connsiteY43" fmla="*/ 18915 h 20920"/>
                <a:gd name="connsiteX44" fmla="*/ 10286 w 23906"/>
                <a:gd name="connsiteY44" fmla="*/ 17470 h 20920"/>
                <a:gd name="connsiteX45" fmla="*/ 8640 w 23906"/>
                <a:gd name="connsiteY45" fmla="*/ 18652 h 20920"/>
                <a:gd name="connsiteX46" fmla="*/ 7157 w 23906"/>
                <a:gd name="connsiteY46" fmla="*/ 18784 h 20920"/>
                <a:gd name="connsiteX47" fmla="*/ 5592 w 23906"/>
                <a:gd name="connsiteY47" fmla="*/ 18455 h 20920"/>
                <a:gd name="connsiteX48" fmla="*/ 3087 w 23906"/>
                <a:gd name="connsiteY48" fmla="*/ 18729 h 20920"/>
                <a:gd name="connsiteX49" fmla="*/ 1334 w 23906"/>
                <a:gd name="connsiteY49" fmla="*/ 18891 h 20920"/>
                <a:gd name="connsiteX50" fmla="*/ 52 w 23906"/>
                <a:gd name="connsiteY50" fmla="*/ 17780 h 20920"/>
                <a:gd name="connsiteX0" fmla="*/ 52 w 23673"/>
                <a:gd name="connsiteY0" fmla="*/ 17780 h 20920"/>
                <a:gd name="connsiteX1" fmla="*/ 907 w 23673"/>
                <a:gd name="connsiteY1" fmla="*/ 16967 h 20920"/>
                <a:gd name="connsiteX2" fmla="*/ 675 w 23673"/>
                <a:gd name="connsiteY2" fmla="*/ 15923 h 20920"/>
                <a:gd name="connsiteX3" fmla="*/ 1361 w 23673"/>
                <a:gd name="connsiteY3" fmla="*/ 15511 h 20920"/>
                <a:gd name="connsiteX4" fmla="*/ 1187 w 23673"/>
                <a:gd name="connsiteY4" fmla="*/ 14657 h 20920"/>
                <a:gd name="connsiteX5" fmla="*/ 805 w 23673"/>
                <a:gd name="connsiteY5" fmla="*/ 14131 h 20920"/>
                <a:gd name="connsiteX6" fmla="*/ 1119 w 23673"/>
                <a:gd name="connsiteY6" fmla="*/ 13195 h 20920"/>
                <a:gd name="connsiteX7" fmla="*/ 1992 w 23673"/>
                <a:gd name="connsiteY7" fmla="*/ 12745 h 20920"/>
                <a:gd name="connsiteX8" fmla="*/ 1963 w 23673"/>
                <a:gd name="connsiteY8" fmla="*/ 12221 h 20920"/>
                <a:gd name="connsiteX9" fmla="*/ 2137 w 23673"/>
                <a:gd name="connsiteY9" fmla="*/ 11511 h 20920"/>
                <a:gd name="connsiteX10" fmla="*/ 2557 w 23673"/>
                <a:gd name="connsiteY10" fmla="*/ 10919 h 20920"/>
                <a:gd name="connsiteX11" fmla="*/ 2509 w 23673"/>
                <a:gd name="connsiteY11" fmla="*/ 10136 h 20920"/>
                <a:gd name="connsiteX12" fmla="*/ 1498 w 23673"/>
                <a:gd name="connsiteY12" fmla="*/ 8775 h 20920"/>
                <a:gd name="connsiteX13" fmla="*/ 52 w 23673"/>
                <a:gd name="connsiteY13" fmla="*/ 6893 h 20920"/>
                <a:gd name="connsiteX14" fmla="*/ 830 w 23673"/>
                <a:gd name="connsiteY14" fmla="*/ 5908 h 20920"/>
                <a:gd name="connsiteX15" fmla="*/ 1192 w 23673"/>
                <a:gd name="connsiteY15" fmla="*/ 5262 h 20920"/>
                <a:gd name="connsiteX16" fmla="*/ 2185 w 23673"/>
                <a:gd name="connsiteY16" fmla="*/ 4201 h 20920"/>
                <a:gd name="connsiteX17" fmla="*/ 3867 w 23673"/>
                <a:gd name="connsiteY17" fmla="*/ 3567 h 20920"/>
                <a:gd name="connsiteX18" fmla="*/ 5757 w 23673"/>
                <a:gd name="connsiteY18" fmla="*/ 2234 h 20920"/>
                <a:gd name="connsiteX19" fmla="*/ 8129 w 23673"/>
                <a:gd name="connsiteY19" fmla="*/ 1197 h 20920"/>
                <a:gd name="connsiteX20" fmla="*/ 9874 w 23673"/>
                <a:gd name="connsiteY20" fmla="*/ 790 h 20920"/>
                <a:gd name="connsiteX21" fmla="*/ 12343 w 23673"/>
                <a:gd name="connsiteY21" fmla="*/ 16 h 20920"/>
                <a:gd name="connsiteX22" fmla="*/ 11799 w 23673"/>
                <a:gd name="connsiteY22" fmla="*/ 1095 h 20920"/>
                <a:gd name="connsiteX23" fmla="*/ 12867 w 23673"/>
                <a:gd name="connsiteY23" fmla="*/ 1829 h 20920"/>
                <a:gd name="connsiteX24" fmla="*/ 15023 w 23673"/>
                <a:gd name="connsiteY24" fmla="*/ 2595 h 20920"/>
                <a:gd name="connsiteX25" fmla="*/ 16898 w 23673"/>
                <a:gd name="connsiteY25" fmla="*/ 4327 h 20920"/>
                <a:gd name="connsiteX26" fmla="*/ 16381 w 23673"/>
                <a:gd name="connsiteY26" fmla="*/ 5638 h 20920"/>
                <a:gd name="connsiteX27" fmla="*/ 18660 w 23673"/>
                <a:gd name="connsiteY27" fmla="*/ 5442 h 20920"/>
                <a:gd name="connsiteX28" fmla="*/ 19689 w 23673"/>
                <a:gd name="connsiteY28" fmla="*/ 5747 h 20920"/>
                <a:gd name="connsiteX29" fmla="*/ 20580 w 23673"/>
                <a:gd name="connsiteY29" fmla="*/ 5320 h 20920"/>
                <a:gd name="connsiteX30" fmla="*/ 22063 w 23673"/>
                <a:gd name="connsiteY30" fmla="*/ 4139 h 20920"/>
                <a:gd name="connsiteX31" fmla="*/ 23224 w 23673"/>
                <a:gd name="connsiteY31" fmla="*/ 4398 h 20920"/>
                <a:gd name="connsiteX32" fmla="*/ 23462 w 23673"/>
                <a:gd name="connsiteY32" fmla="*/ 5386 h 20920"/>
                <a:gd name="connsiteX33" fmla="*/ 19757 w 23673"/>
                <a:gd name="connsiteY33" fmla="*/ 6634 h 20920"/>
                <a:gd name="connsiteX34" fmla="*/ 16545 w 23673"/>
                <a:gd name="connsiteY34" fmla="*/ 7619 h 20920"/>
                <a:gd name="connsiteX35" fmla="*/ 14731 w 23673"/>
                <a:gd name="connsiteY35" fmla="*/ 8364 h 20920"/>
                <a:gd name="connsiteX36" fmla="*/ 15767 w 23673"/>
                <a:gd name="connsiteY36" fmla="*/ 10371 h 20920"/>
                <a:gd name="connsiteX37" fmla="*/ 15407 w 23673"/>
                <a:gd name="connsiteY37" fmla="*/ 10907 h 20920"/>
                <a:gd name="connsiteX38" fmla="*/ 17088 w 23673"/>
                <a:gd name="connsiteY38" fmla="*/ 17547 h 20920"/>
                <a:gd name="connsiteX39" fmla="*/ 16709 w 23673"/>
                <a:gd name="connsiteY39" fmla="*/ 18586 h 20920"/>
                <a:gd name="connsiteX40" fmla="*/ 15804 w 23673"/>
                <a:gd name="connsiteY40" fmla="*/ 19242 h 20920"/>
                <a:gd name="connsiteX41" fmla="*/ 15474 w 23673"/>
                <a:gd name="connsiteY41" fmla="*/ 20885 h 20920"/>
                <a:gd name="connsiteX42" fmla="*/ 14650 w 23673"/>
                <a:gd name="connsiteY42" fmla="*/ 19965 h 20920"/>
                <a:gd name="connsiteX43" fmla="*/ 13086 w 23673"/>
                <a:gd name="connsiteY43" fmla="*/ 19440 h 20920"/>
                <a:gd name="connsiteX44" fmla="*/ 11687 w 23673"/>
                <a:gd name="connsiteY44" fmla="*/ 18915 h 20920"/>
                <a:gd name="connsiteX45" fmla="*/ 10286 w 23673"/>
                <a:gd name="connsiteY45" fmla="*/ 17470 h 20920"/>
                <a:gd name="connsiteX46" fmla="*/ 8640 w 23673"/>
                <a:gd name="connsiteY46" fmla="*/ 18652 h 20920"/>
                <a:gd name="connsiteX47" fmla="*/ 7157 w 23673"/>
                <a:gd name="connsiteY47" fmla="*/ 18784 h 20920"/>
                <a:gd name="connsiteX48" fmla="*/ 5592 w 23673"/>
                <a:gd name="connsiteY48" fmla="*/ 18455 h 20920"/>
                <a:gd name="connsiteX49" fmla="*/ 3087 w 23673"/>
                <a:gd name="connsiteY49" fmla="*/ 18729 h 20920"/>
                <a:gd name="connsiteX50" fmla="*/ 1334 w 23673"/>
                <a:gd name="connsiteY50" fmla="*/ 18891 h 20920"/>
                <a:gd name="connsiteX51" fmla="*/ 52 w 23673"/>
                <a:gd name="connsiteY51" fmla="*/ 17780 h 20920"/>
                <a:gd name="connsiteX0" fmla="*/ 52 w 23504"/>
                <a:gd name="connsiteY0" fmla="*/ 17780 h 20920"/>
                <a:gd name="connsiteX1" fmla="*/ 907 w 23504"/>
                <a:gd name="connsiteY1" fmla="*/ 16967 h 20920"/>
                <a:gd name="connsiteX2" fmla="*/ 675 w 23504"/>
                <a:gd name="connsiteY2" fmla="*/ 15923 h 20920"/>
                <a:gd name="connsiteX3" fmla="*/ 1361 w 23504"/>
                <a:gd name="connsiteY3" fmla="*/ 15511 h 20920"/>
                <a:gd name="connsiteX4" fmla="*/ 1187 w 23504"/>
                <a:gd name="connsiteY4" fmla="*/ 14657 h 20920"/>
                <a:gd name="connsiteX5" fmla="*/ 805 w 23504"/>
                <a:gd name="connsiteY5" fmla="*/ 14131 h 20920"/>
                <a:gd name="connsiteX6" fmla="*/ 1119 w 23504"/>
                <a:gd name="connsiteY6" fmla="*/ 13195 h 20920"/>
                <a:gd name="connsiteX7" fmla="*/ 1992 w 23504"/>
                <a:gd name="connsiteY7" fmla="*/ 12745 h 20920"/>
                <a:gd name="connsiteX8" fmla="*/ 1963 w 23504"/>
                <a:gd name="connsiteY8" fmla="*/ 12221 h 20920"/>
                <a:gd name="connsiteX9" fmla="*/ 2137 w 23504"/>
                <a:gd name="connsiteY9" fmla="*/ 11511 h 20920"/>
                <a:gd name="connsiteX10" fmla="*/ 2557 w 23504"/>
                <a:gd name="connsiteY10" fmla="*/ 10919 h 20920"/>
                <a:gd name="connsiteX11" fmla="*/ 2509 w 23504"/>
                <a:gd name="connsiteY11" fmla="*/ 10136 h 20920"/>
                <a:gd name="connsiteX12" fmla="*/ 1498 w 23504"/>
                <a:gd name="connsiteY12" fmla="*/ 8775 h 20920"/>
                <a:gd name="connsiteX13" fmla="*/ 52 w 23504"/>
                <a:gd name="connsiteY13" fmla="*/ 6893 h 20920"/>
                <a:gd name="connsiteX14" fmla="*/ 830 w 23504"/>
                <a:gd name="connsiteY14" fmla="*/ 5908 h 20920"/>
                <a:gd name="connsiteX15" fmla="*/ 1192 w 23504"/>
                <a:gd name="connsiteY15" fmla="*/ 5262 h 20920"/>
                <a:gd name="connsiteX16" fmla="*/ 2185 w 23504"/>
                <a:gd name="connsiteY16" fmla="*/ 4201 h 20920"/>
                <a:gd name="connsiteX17" fmla="*/ 3867 w 23504"/>
                <a:gd name="connsiteY17" fmla="*/ 3567 h 20920"/>
                <a:gd name="connsiteX18" fmla="*/ 5757 w 23504"/>
                <a:gd name="connsiteY18" fmla="*/ 2234 h 20920"/>
                <a:gd name="connsiteX19" fmla="*/ 8129 w 23504"/>
                <a:gd name="connsiteY19" fmla="*/ 1197 h 20920"/>
                <a:gd name="connsiteX20" fmla="*/ 9874 w 23504"/>
                <a:gd name="connsiteY20" fmla="*/ 790 h 20920"/>
                <a:gd name="connsiteX21" fmla="*/ 12343 w 23504"/>
                <a:gd name="connsiteY21" fmla="*/ 16 h 20920"/>
                <a:gd name="connsiteX22" fmla="*/ 11799 w 23504"/>
                <a:gd name="connsiteY22" fmla="*/ 1095 h 20920"/>
                <a:gd name="connsiteX23" fmla="*/ 12867 w 23504"/>
                <a:gd name="connsiteY23" fmla="*/ 1829 h 20920"/>
                <a:gd name="connsiteX24" fmla="*/ 15023 w 23504"/>
                <a:gd name="connsiteY24" fmla="*/ 2595 h 20920"/>
                <a:gd name="connsiteX25" fmla="*/ 16898 w 23504"/>
                <a:gd name="connsiteY25" fmla="*/ 4327 h 20920"/>
                <a:gd name="connsiteX26" fmla="*/ 16381 w 23504"/>
                <a:gd name="connsiteY26" fmla="*/ 5638 h 20920"/>
                <a:gd name="connsiteX27" fmla="*/ 18660 w 23504"/>
                <a:gd name="connsiteY27" fmla="*/ 5442 h 20920"/>
                <a:gd name="connsiteX28" fmla="*/ 19689 w 23504"/>
                <a:gd name="connsiteY28" fmla="*/ 5747 h 20920"/>
                <a:gd name="connsiteX29" fmla="*/ 20580 w 23504"/>
                <a:gd name="connsiteY29" fmla="*/ 5320 h 20920"/>
                <a:gd name="connsiteX30" fmla="*/ 22063 w 23504"/>
                <a:gd name="connsiteY30" fmla="*/ 4139 h 20920"/>
                <a:gd name="connsiteX31" fmla="*/ 23224 w 23504"/>
                <a:gd name="connsiteY31" fmla="*/ 4398 h 20920"/>
                <a:gd name="connsiteX32" fmla="*/ 23462 w 23504"/>
                <a:gd name="connsiteY32" fmla="*/ 5386 h 20920"/>
                <a:gd name="connsiteX33" fmla="*/ 22227 w 23504"/>
                <a:gd name="connsiteY33" fmla="*/ 5912 h 20920"/>
                <a:gd name="connsiteX34" fmla="*/ 19757 w 23504"/>
                <a:gd name="connsiteY34" fmla="*/ 6634 h 20920"/>
                <a:gd name="connsiteX35" fmla="*/ 16545 w 23504"/>
                <a:gd name="connsiteY35" fmla="*/ 7619 h 20920"/>
                <a:gd name="connsiteX36" fmla="*/ 14731 w 23504"/>
                <a:gd name="connsiteY36" fmla="*/ 8364 h 20920"/>
                <a:gd name="connsiteX37" fmla="*/ 15767 w 23504"/>
                <a:gd name="connsiteY37" fmla="*/ 10371 h 20920"/>
                <a:gd name="connsiteX38" fmla="*/ 15407 w 23504"/>
                <a:gd name="connsiteY38" fmla="*/ 10907 h 20920"/>
                <a:gd name="connsiteX39" fmla="*/ 17088 w 23504"/>
                <a:gd name="connsiteY39" fmla="*/ 17547 h 20920"/>
                <a:gd name="connsiteX40" fmla="*/ 16709 w 23504"/>
                <a:gd name="connsiteY40" fmla="*/ 18586 h 20920"/>
                <a:gd name="connsiteX41" fmla="*/ 15804 w 23504"/>
                <a:gd name="connsiteY41" fmla="*/ 19242 h 20920"/>
                <a:gd name="connsiteX42" fmla="*/ 15474 w 23504"/>
                <a:gd name="connsiteY42" fmla="*/ 20885 h 20920"/>
                <a:gd name="connsiteX43" fmla="*/ 14650 w 23504"/>
                <a:gd name="connsiteY43" fmla="*/ 19965 h 20920"/>
                <a:gd name="connsiteX44" fmla="*/ 13086 w 23504"/>
                <a:gd name="connsiteY44" fmla="*/ 19440 h 20920"/>
                <a:gd name="connsiteX45" fmla="*/ 11687 w 23504"/>
                <a:gd name="connsiteY45" fmla="*/ 18915 h 20920"/>
                <a:gd name="connsiteX46" fmla="*/ 10286 w 23504"/>
                <a:gd name="connsiteY46" fmla="*/ 17470 h 20920"/>
                <a:gd name="connsiteX47" fmla="*/ 8640 w 23504"/>
                <a:gd name="connsiteY47" fmla="*/ 18652 h 20920"/>
                <a:gd name="connsiteX48" fmla="*/ 7157 w 23504"/>
                <a:gd name="connsiteY48" fmla="*/ 18784 h 20920"/>
                <a:gd name="connsiteX49" fmla="*/ 5592 w 23504"/>
                <a:gd name="connsiteY49" fmla="*/ 18455 h 20920"/>
                <a:gd name="connsiteX50" fmla="*/ 3087 w 23504"/>
                <a:gd name="connsiteY50" fmla="*/ 18729 h 20920"/>
                <a:gd name="connsiteX51" fmla="*/ 1334 w 23504"/>
                <a:gd name="connsiteY51" fmla="*/ 18891 h 20920"/>
                <a:gd name="connsiteX52" fmla="*/ 52 w 23504"/>
                <a:gd name="connsiteY52" fmla="*/ 17780 h 20920"/>
                <a:gd name="connsiteX0" fmla="*/ 52 w 25130"/>
                <a:gd name="connsiteY0" fmla="*/ 17780 h 20920"/>
                <a:gd name="connsiteX1" fmla="*/ 907 w 25130"/>
                <a:gd name="connsiteY1" fmla="*/ 16967 h 20920"/>
                <a:gd name="connsiteX2" fmla="*/ 675 w 25130"/>
                <a:gd name="connsiteY2" fmla="*/ 15923 h 20920"/>
                <a:gd name="connsiteX3" fmla="*/ 1361 w 25130"/>
                <a:gd name="connsiteY3" fmla="*/ 15511 h 20920"/>
                <a:gd name="connsiteX4" fmla="*/ 1187 w 25130"/>
                <a:gd name="connsiteY4" fmla="*/ 14657 h 20920"/>
                <a:gd name="connsiteX5" fmla="*/ 805 w 25130"/>
                <a:gd name="connsiteY5" fmla="*/ 14131 h 20920"/>
                <a:gd name="connsiteX6" fmla="*/ 1119 w 25130"/>
                <a:gd name="connsiteY6" fmla="*/ 13195 h 20920"/>
                <a:gd name="connsiteX7" fmla="*/ 1992 w 25130"/>
                <a:gd name="connsiteY7" fmla="*/ 12745 h 20920"/>
                <a:gd name="connsiteX8" fmla="*/ 1963 w 25130"/>
                <a:gd name="connsiteY8" fmla="*/ 12221 h 20920"/>
                <a:gd name="connsiteX9" fmla="*/ 2137 w 25130"/>
                <a:gd name="connsiteY9" fmla="*/ 11511 h 20920"/>
                <a:gd name="connsiteX10" fmla="*/ 2557 w 25130"/>
                <a:gd name="connsiteY10" fmla="*/ 10919 h 20920"/>
                <a:gd name="connsiteX11" fmla="*/ 2509 w 25130"/>
                <a:gd name="connsiteY11" fmla="*/ 10136 h 20920"/>
                <a:gd name="connsiteX12" fmla="*/ 1498 w 25130"/>
                <a:gd name="connsiteY12" fmla="*/ 8775 h 20920"/>
                <a:gd name="connsiteX13" fmla="*/ 52 w 25130"/>
                <a:gd name="connsiteY13" fmla="*/ 6893 h 20920"/>
                <a:gd name="connsiteX14" fmla="*/ 830 w 25130"/>
                <a:gd name="connsiteY14" fmla="*/ 5908 h 20920"/>
                <a:gd name="connsiteX15" fmla="*/ 1192 w 25130"/>
                <a:gd name="connsiteY15" fmla="*/ 5262 h 20920"/>
                <a:gd name="connsiteX16" fmla="*/ 2185 w 25130"/>
                <a:gd name="connsiteY16" fmla="*/ 4201 h 20920"/>
                <a:gd name="connsiteX17" fmla="*/ 3867 w 25130"/>
                <a:gd name="connsiteY17" fmla="*/ 3567 h 20920"/>
                <a:gd name="connsiteX18" fmla="*/ 5757 w 25130"/>
                <a:gd name="connsiteY18" fmla="*/ 2234 h 20920"/>
                <a:gd name="connsiteX19" fmla="*/ 8129 w 25130"/>
                <a:gd name="connsiteY19" fmla="*/ 1197 h 20920"/>
                <a:gd name="connsiteX20" fmla="*/ 9874 w 25130"/>
                <a:gd name="connsiteY20" fmla="*/ 790 h 20920"/>
                <a:gd name="connsiteX21" fmla="*/ 12343 w 25130"/>
                <a:gd name="connsiteY21" fmla="*/ 16 h 20920"/>
                <a:gd name="connsiteX22" fmla="*/ 11799 w 25130"/>
                <a:gd name="connsiteY22" fmla="*/ 1095 h 20920"/>
                <a:gd name="connsiteX23" fmla="*/ 12867 w 25130"/>
                <a:gd name="connsiteY23" fmla="*/ 1829 h 20920"/>
                <a:gd name="connsiteX24" fmla="*/ 15023 w 25130"/>
                <a:gd name="connsiteY24" fmla="*/ 2595 h 20920"/>
                <a:gd name="connsiteX25" fmla="*/ 16898 w 25130"/>
                <a:gd name="connsiteY25" fmla="*/ 4327 h 20920"/>
                <a:gd name="connsiteX26" fmla="*/ 16381 w 25130"/>
                <a:gd name="connsiteY26" fmla="*/ 5638 h 20920"/>
                <a:gd name="connsiteX27" fmla="*/ 18660 w 25130"/>
                <a:gd name="connsiteY27" fmla="*/ 5442 h 20920"/>
                <a:gd name="connsiteX28" fmla="*/ 19689 w 25130"/>
                <a:gd name="connsiteY28" fmla="*/ 5747 h 20920"/>
                <a:gd name="connsiteX29" fmla="*/ 20580 w 25130"/>
                <a:gd name="connsiteY29" fmla="*/ 5320 h 20920"/>
                <a:gd name="connsiteX30" fmla="*/ 22063 w 25130"/>
                <a:gd name="connsiteY30" fmla="*/ 4139 h 20920"/>
                <a:gd name="connsiteX31" fmla="*/ 23224 w 25130"/>
                <a:gd name="connsiteY31" fmla="*/ 4398 h 20920"/>
                <a:gd name="connsiteX32" fmla="*/ 23462 w 25130"/>
                <a:gd name="connsiteY32" fmla="*/ 5386 h 20920"/>
                <a:gd name="connsiteX33" fmla="*/ 25027 w 25130"/>
                <a:gd name="connsiteY33" fmla="*/ 5715 h 20920"/>
                <a:gd name="connsiteX34" fmla="*/ 19757 w 25130"/>
                <a:gd name="connsiteY34" fmla="*/ 6634 h 20920"/>
                <a:gd name="connsiteX35" fmla="*/ 16545 w 25130"/>
                <a:gd name="connsiteY35" fmla="*/ 7619 h 20920"/>
                <a:gd name="connsiteX36" fmla="*/ 14731 w 25130"/>
                <a:gd name="connsiteY36" fmla="*/ 8364 h 20920"/>
                <a:gd name="connsiteX37" fmla="*/ 15767 w 25130"/>
                <a:gd name="connsiteY37" fmla="*/ 10371 h 20920"/>
                <a:gd name="connsiteX38" fmla="*/ 15407 w 25130"/>
                <a:gd name="connsiteY38" fmla="*/ 10907 h 20920"/>
                <a:gd name="connsiteX39" fmla="*/ 17088 w 25130"/>
                <a:gd name="connsiteY39" fmla="*/ 17547 h 20920"/>
                <a:gd name="connsiteX40" fmla="*/ 16709 w 25130"/>
                <a:gd name="connsiteY40" fmla="*/ 18586 h 20920"/>
                <a:gd name="connsiteX41" fmla="*/ 15804 w 25130"/>
                <a:gd name="connsiteY41" fmla="*/ 19242 h 20920"/>
                <a:gd name="connsiteX42" fmla="*/ 15474 w 25130"/>
                <a:gd name="connsiteY42" fmla="*/ 20885 h 20920"/>
                <a:gd name="connsiteX43" fmla="*/ 14650 w 25130"/>
                <a:gd name="connsiteY43" fmla="*/ 19965 h 20920"/>
                <a:gd name="connsiteX44" fmla="*/ 13086 w 25130"/>
                <a:gd name="connsiteY44" fmla="*/ 19440 h 20920"/>
                <a:gd name="connsiteX45" fmla="*/ 11687 w 25130"/>
                <a:gd name="connsiteY45" fmla="*/ 18915 h 20920"/>
                <a:gd name="connsiteX46" fmla="*/ 10286 w 25130"/>
                <a:gd name="connsiteY46" fmla="*/ 17470 h 20920"/>
                <a:gd name="connsiteX47" fmla="*/ 8640 w 25130"/>
                <a:gd name="connsiteY47" fmla="*/ 18652 h 20920"/>
                <a:gd name="connsiteX48" fmla="*/ 7157 w 25130"/>
                <a:gd name="connsiteY48" fmla="*/ 18784 h 20920"/>
                <a:gd name="connsiteX49" fmla="*/ 5592 w 25130"/>
                <a:gd name="connsiteY49" fmla="*/ 18455 h 20920"/>
                <a:gd name="connsiteX50" fmla="*/ 3087 w 25130"/>
                <a:gd name="connsiteY50" fmla="*/ 18729 h 20920"/>
                <a:gd name="connsiteX51" fmla="*/ 1334 w 25130"/>
                <a:gd name="connsiteY51" fmla="*/ 18891 h 20920"/>
                <a:gd name="connsiteX52" fmla="*/ 52 w 25130"/>
                <a:gd name="connsiteY52" fmla="*/ 17780 h 20920"/>
                <a:gd name="connsiteX0" fmla="*/ 52 w 28073"/>
                <a:gd name="connsiteY0" fmla="*/ 17780 h 20920"/>
                <a:gd name="connsiteX1" fmla="*/ 907 w 28073"/>
                <a:gd name="connsiteY1" fmla="*/ 16967 h 20920"/>
                <a:gd name="connsiteX2" fmla="*/ 675 w 28073"/>
                <a:gd name="connsiteY2" fmla="*/ 15923 h 20920"/>
                <a:gd name="connsiteX3" fmla="*/ 1361 w 28073"/>
                <a:gd name="connsiteY3" fmla="*/ 15511 h 20920"/>
                <a:gd name="connsiteX4" fmla="*/ 1187 w 28073"/>
                <a:gd name="connsiteY4" fmla="*/ 14657 h 20920"/>
                <a:gd name="connsiteX5" fmla="*/ 805 w 28073"/>
                <a:gd name="connsiteY5" fmla="*/ 14131 h 20920"/>
                <a:gd name="connsiteX6" fmla="*/ 1119 w 28073"/>
                <a:gd name="connsiteY6" fmla="*/ 13195 h 20920"/>
                <a:gd name="connsiteX7" fmla="*/ 1992 w 28073"/>
                <a:gd name="connsiteY7" fmla="*/ 12745 h 20920"/>
                <a:gd name="connsiteX8" fmla="*/ 1963 w 28073"/>
                <a:gd name="connsiteY8" fmla="*/ 12221 h 20920"/>
                <a:gd name="connsiteX9" fmla="*/ 2137 w 28073"/>
                <a:gd name="connsiteY9" fmla="*/ 11511 h 20920"/>
                <a:gd name="connsiteX10" fmla="*/ 2557 w 28073"/>
                <a:gd name="connsiteY10" fmla="*/ 10919 h 20920"/>
                <a:gd name="connsiteX11" fmla="*/ 2509 w 28073"/>
                <a:gd name="connsiteY11" fmla="*/ 10136 h 20920"/>
                <a:gd name="connsiteX12" fmla="*/ 1498 w 28073"/>
                <a:gd name="connsiteY12" fmla="*/ 8775 h 20920"/>
                <a:gd name="connsiteX13" fmla="*/ 52 w 28073"/>
                <a:gd name="connsiteY13" fmla="*/ 6893 h 20920"/>
                <a:gd name="connsiteX14" fmla="*/ 830 w 28073"/>
                <a:gd name="connsiteY14" fmla="*/ 5908 h 20920"/>
                <a:gd name="connsiteX15" fmla="*/ 1192 w 28073"/>
                <a:gd name="connsiteY15" fmla="*/ 5262 h 20920"/>
                <a:gd name="connsiteX16" fmla="*/ 2185 w 28073"/>
                <a:gd name="connsiteY16" fmla="*/ 4201 h 20920"/>
                <a:gd name="connsiteX17" fmla="*/ 3867 w 28073"/>
                <a:gd name="connsiteY17" fmla="*/ 3567 h 20920"/>
                <a:gd name="connsiteX18" fmla="*/ 5757 w 28073"/>
                <a:gd name="connsiteY18" fmla="*/ 2234 h 20920"/>
                <a:gd name="connsiteX19" fmla="*/ 8129 w 28073"/>
                <a:gd name="connsiteY19" fmla="*/ 1197 h 20920"/>
                <a:gd name="connsiteX20" fmla="*/ 9874 w 28073"/>
                <a:gd name="connsiteY20" fmla="*/ 790 h 20920"/>
                <a:gd name="connsiteX21" fmla="*/ 12343 w 28073"/>
                <a:gd name="connsiteY21" fmla="*/ 16 h 20920"/>
                <a:gd name="connsiteX22" fmla="*/ 11799 w 28073"/>
                <a:gd name="connsiteY22" fmla="*/ 1095 h 20920"/>
                <a:gd name="connsiteX23" fmla="*/ 12867 w 28073"/>
                <a:gd name="connsiteY23" fmla="*/ 1829 h 20920"/>
                <a:gd name="connsiteX24" fmla="*/ 15023 w 28073"/>
                <a:gd name="connsiteY24" fmla="*/ 2595 h 20920"/>
                <a:gd name="connsiteX25" fmla="*/ 16898 w 28073"/>
                <a:gd name="connsiteY25" fmla="*/ 4327 h 20920"/>
                <a:gd name="connsiteX26" fmla="*/ 16381 w 28073"/>
                <a:gd name="connsiteY26" fmla="*/ 5638 h 20920"/>
                <a:gd name="connsiteX27" fmla="*/ 18660 w 28073"/>
                <a:gd name="connsiteY27" fmla="*/ 5442 h 20920"/>
                <a:gd name="connsiteX28" fmla="*/ 19689 w 28073"/>
                <a:gd name="connsiteY28" fmla="*/ 5747 h 20920"/>
                <a:gd name="connsiteX29" fmla="*/ 20580 w 28073"/>
                <a:gd name="connsiteY29" fmla="*/ 5320 h 20920"/>
                <a:gd name="connsiteX30" fmla="*/ 22063 w 28073"/>
                <a:gd name="connsiteY30" fmla="*/ 4139 h 20920"/>
                <a:gd name="connsiteX31" fmla="*/ 23224 w 28073"/>
                <a:gd name="connsiteY31" fmla="*/ 4398 h 20920"/>
                <a:gd name="connsiteX32" fmla="*/ 23462 w 28073"/>
                <a:gd name="connsiteY32" fmla="*/ 5386 h 20920"/>
                <a:gd name="connsiteX33" fmla="*/ 25027 w 28073"/>
                <a:gd name="connsiteY33" fmla="*/ 5715 h 20920"/>
                <a:gd name="connsiteX34" fmla="*/ 19757 w 28073"/>
                <a:gd name="connsiteY34" fmla="*/ 6634 h 20920"/>
                <a:gd name="connsiteX35" fmla="*/ 16545 w 28073"/>
                <a:gd name="connsiteY35" fmla="*/ 7619 h 20920"/>
                <a:gd name="connsiteX36" fmla="*/ 28072 w 28073"/>
                <a:gd name="connsiteY36" fmla="*/ 12501 h 20920"/>
                <a:gd name="connsiteX37" fmla="*/ 15767 w 28073"/>
                <a:gd name="connsiteY37" fmla="*/ 10371 h 20920"/>
                <a:gd name="connsiteX38" fmla="*/ 15407 w 28073"/>
                <a:gd name="connsiteY38" fmla="*/ 10907 h 20920"/>
                <a:gd name="connsiteX39" fmla="*/ 17088 w 28073"/>
                <a:gd name="connsiteY39" fmla="*/ 17547 h 20920"/>
                <a:gd name="connsiteX40" fmla="*/ 16709 w 28073"/>
                <a:gd name="connsiteY40" fmla="*/ 18586 h 20920"/>
                <a:gd name="connsiteX41" fmla="*/ 15804 w 28073"/>
                <a:gd name="connsiteY41" fmla="*/ 19242 h 20920"/>
                <a:gd name="connsiteX42" fmla="*/ 15474 w 28073"/>
                <a:gd name="connsiteY42" fmla="*/ 20885 h 20920"/>
                <a:gd name="connsiteX43" fmla="*/ 14650 w 28073"/>
                <a:gd name="connsiteY43" fmla="*/ 19965 h 20920"/>
                <a:gd name="connsiteX44" fmla="*/ 13086 w 28073"/>
                <a:gd name="connsiteY44" fmla="*/ 19440 h 20920"/>
                <a:gd name="connsiteX45" fmla="*/ 11687 w 28073"/>
                <a:gd name="connsiteY45" fmla="*/ 18915 h 20920"/>
                <a:gd name="connsiteX46" fmla="*/ 10286 w 28073"/>
                <a:gd name="connsiteY46" fmla="*/ 17470 h 20920"/>
                <a:gd name="connsiteX47" fmla="*/ 8640 w 28073"/>
                <a:gd name="connsiteY47" fmla="*/ 18652 h 20920"/>
                <a:gd name="connsiteX48" fmla="*/ 7157 w 28073"/>
                <a:gd name="connsiteY48" fmla="*/ 18784 h 20920"/>
                <a:gd name="connsiteX49" fmla="*/ 5592 w 28073"/>
                <a:gd name="connsiteY49" fmla="*/ 18455 h 20920"/>
                <a:gd name="connsiteX50" fmla="*/ 3087 w 28073"/>
                <a:gd name="connsiteY50" fmla="*/ 18729 h 20920"/>
                <a:gd name="connsiteX51" fmla="*/ 1334 w 28073"/>
                <a:gd name="connsiteY51" fmla="*/ 18891 h 20920"/>
                <a:gd name="connsiteX52" fmla="*/ 52 w 28073"/>
                <a:gd name="connsiteY52" fmla="*/ 17780 h 20920"/>
                <a:gd name="connsiteX0" fmla="*/ 52 w 28123"/>
                <a:gd name="connsiteY0" fmla="*/ 17780 h 20920"/>
                <a:gd name="connsiteX1" fmla="*/ 907 w 28123"/>
                <a:gd name="connsiteY1" fmla="*/ 16967 h 20920"/>
                <a:gd name="connsiteX2" fmla="*/ 675 w 28123"/>
                <a:gd name="connsiteY2" fmla="*/ 15923 h 20920"/>
                <a:gd name="connsiteX3" fmla="*/ 1361 w 28123"/>
                <a:gd name="connsiteY3" fmla="*/ 15511 h 20920"/>
                <a:gd name="connsiteX4" fmla="*/ 1187 w 28123"/>
                <a:gd name="connsiteY4" fmla="*/ 14657 h 20920"/>
                <a:gd name="connsiteX5" fmla="*/ 805 w 28123"/>
                <a:gd name="connsiteY5" fmla="*/ 14131 h 20920"/>
                <a:gd name="connsiteX6" fmla="*/ 1119 w 28123"/>
                <a:gd name="connsiteY6" fmla="*/ 13195 h 20920"/>
                <a:gd name="connsiteX7" fmla="*/ 1992 w 28123"/>
                <a:gd name="connsiteY7" fmla="*/ 12745 h 20920"/>
                <a:gd name="connsiteX8" fmla="*/ 1963 w 28123"/>
                <a:gd name="connsiteY8" fmla="*/ 12221 h 20920"/>
                <a:gd name="connsiteX9" fmla="*/ 2137 w 28123"/>
                <a:gd name="connsiteY9" fmla="*/ 11511 h 20920"/>
                <a:gd name="connsiteX10" fmla="*/ 2557 w 28123"/>
                <a:gd name="connsiteY10" fmla="*/ 10919 h 20920"/>
                <a:gd name="connsiteX11" fmla="*/ 2509 w 28123"/>
                <a:gd name="connsiteY11" fmla="*/ 10136 h 20920"/>
                <a:gd name="connsiteX12" fmla="*/ 1498 w 28123"/>
                <a:gd name="connsiteY12" fmla="*/ 8775 h 20920"/>
                <a:gd name="connsiteX13" fmla="*/ 52 w 28123"/>
                <a:gd name="connsiteY13" fmla="*/ 6893 h 20920"/>
                <a:gd name="connsiteX14" fmla="*/ 830 w 28123"/>
                <a:gd name="connsiteY14" fmla="*/ 5908 h 20920"/>
                <a:gd name="connsiteX15" fmla="*/ 1192 w 28123"/>
                <a:gd name="connsiteY15" fmla="*/ 5262 h 20920"/>
                <a:gd name="connsiteX16" fmla="*/ 2185 w 28123"/>
                <a:gd name="connsiteY16" fmla="*/ 4201 h 20920"/>
                <a:gd name="connsiteX17" fmla="*/ 3867 w 28123"/>
                <a:gd name="connsiteY17" fmla="*/ 3567 h 20920"/>
                <a:gd name="connsiteX18" fmla="*/ 5757 w 28123"/>
                <a:gd name="connsiteY18" fmla="*/ 2234 h 20920"/>
                <a:gd name="connsiteX19" fmla="*/ 8129 w 28123"/>
                <a:gd name="connsiteY19" fmla="*/ 1197 h 20920"/>
                <a:gd name="connsiteX20" fmla="*/ 9874 w 28123"/>
                <a:gd name="connsiteY20" fmla="*/ 790 h 20920"/>
                <a:gd name="connsiteX21" fmla="*/ 12343 w 28123"/>
                <a:gd name="connsiteY21" fmla="*/ 16 h 20920"/>
                <a:gd name="connsiteX22" fmla="*/ 11799 w 28123"/>
                <a:gd name="connsiteY22" fmla="*/ 1095 h 20920"/>
                <a:gd name="connsiteX23" fmla="*/ 12867 w 28123"/>
                <a:gd name="connsiteY23" fmla="*/ 1829 h 20920"/>
                <a:gd name="connsiteX24" fmla="*/ 15023 w 28123"/>
                <a:gd name="connsiteY24" fmla="*/ 2595 h 20920"/>
                <a:gd name="connsiteX25" fmla="*/ 16898 w 28123"/>
                <a:gd name="connsiteY25" fmla="*/ 4327 h 20920"/>
                <a:gd name="connsiteX26" fmla="*/ 16381 w 28123"/>
                <a:gd name="connsiteY26" fmla="*/ 5638 h 20920"/>
                <a:gd name="connsiteX27" fmla="*/ 18660 w 28123"/>
                <a:gd name="connsiteY27" fmla="*/ 5442 h 20920"/>
                <a:gd name="connsiteX28" fmla="*/ 19689 w 28123"/>
                <a:gd name="connsiteY28" fmla="*/ 5747 h 20920"/>
                <a:gd name="connsiteX29" fmla="*/ 20580 w 28123"/>
                <a:gd name="connsiteY29" fmla="*/ 5320 h 20920"/>
                <a:gd name="connsiteX30" fmla="*/ 22063 w 28123"/>
                <a:gd name="connsiteY30" fmla="*/ 4139 h 20920"/>
                <a:gd name="connsiteX31" fmla="*/ 23224 w 28123"/>
                <a:gd name="connsiteY31" fmla="*/ 4398 h 20920"/>
                <a:gd name="connsiteX32" fmla="*/ 23462 w 28123"/>
                <a:gd name="connsiteY32" fmla="*/ 5386 h 20920"/>
                <a:gd name="connsiteX33" fmla="*/ 25027 w 28123"/>
                <a:gd name="connsiteY33" fmla="*/ 5715 h 20920"/>
                <a:gd name="connsiteX34" fmla="*/ 19757 w 28123"/>
                <a:gd name="connsiteY34" fmla="*/ 6634 h 20920"/>
                <a:gd name="connsiteX35" fmla="*/ 28074 w 28123"/>
                <a:gd name="connsiteY35" fmla="*/ 10509 h 20920"/>
                <a:gd name="connsiteX36" fmla="*/ 28072 w 28123"/>
                <a:gd name="connsiteY36" fmla="*/ 12501 h 20920"/>
                <a:gd name="connsiteX37" fmla="*/ 15767 w 28123"/>
                <a:gd name="connsiteY37" fmla="*/ 10371 h 20920"/>
                <a:gd name="connsiteX38" fmla="*/ 15407 w 28123"/>
                <a:gd name="connsiteY38" fmla="*/ 10907 h 20920"/>
                <a:gd name="connsiteX39" fmla="*/ 17088 w 28123"/>
                <a:gd name="connsiteY39" fmla="*/ 17547 h 20920"/>
                <a:gd name="connsiteX40" fmla="*/ 16709 w 28123"/>
                <a:gd name="connsiteY40" fmla="*/ 18586 h 20920"/>
                <a:gd name="connsiteX41" fmla="*/ 15804 w 28123"/>
                <a:gd name="connsiteY41" fmla="*/ 19242 h 20920"/>
                <a:gd name="connsiteX42" fmla="*/ 15474 w 28123"/>
                <a:gd name="connsiteY42" fmla="*/ 20885 h 20920"/>
                <a:gd name="connsiteX43" fmla="*/ 14650 w 28123"/>
                <a:gd name="connsiteY43" fmla="*/ 19965 h 20920"/>
                <a:gd name="connsiteX44" fmla="*/ 13086 w 28123"/>
                <a:gd name="connsiteY44" fmla="*/ 19440 h 20920"/>
                <a:gd name="connsiteX45" fmla="*/ 11687 w 28123"/>
                <a:gd name="connsiteY45" fmla="*/ 18915 h 20920"/>
                <a:gd name="connsiteX46" fmla="*/ 10286 w 28123"/>
                <a:gd name="connsiteY46" fmla="*/ 17470 h 20920"/>
                <a:gd name="connsiteX47" fmla="*/ 8640 w 28123"/>
                <a:gd name="connsiteY47" fmla="*/ 18652 h 20920"/>
                <a:gd name="connsiteX48" fmla="*/ 7157 w 28123"/>
                <a:gd name="connsiteY48" fmla="*/ 18784 h 20920"/>
                <a:gd name="connsiteX49" fmla="*/ 5592 w 28123"/>
                <a:gd name="connsiteY49" fmla="*/ 18455 h 20920"/>
                <a:gd name="connsiteX50" fmla="*/ 3087 w 28123"/>
                <a:gd name="connsiteY50" fmla="*/ 18729 h 20920"/>
                <a:gd name="connsiteX51" fmla="*/ 1334 w 28123"/>
                <a:gd name="connsiteY51" fmla="*/ 18891 h 20920"/>
                <a:gd name="connsiteX52" fmla="*/ 52 w 28123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15767 w 28196"/>
                <a:gd name="connsiteY37" fmla="*/ 10371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5407 w 28196"/>
                <a:gd name="connsiteY38" fmla="*/ 1090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8207 w 28196"/>
                <a:gd name="connsiteY38" fmla="*/ 16817 h 20920"/>
                <a:gd name="connsiteX39" fmla="*/ 17088 w 28196"/>
                <a:gd name="connsiteY39" fmla="*/ 17547 h 20920"/>
                <a:gd name="connsiteX40" fmla="*/ 16709 w 28196"/>
                <a:gd name="connsiteY40" fmla="*/ 18586 h 20920"/>
                <a:gd name="connsiteX41" fmla="*/ 15804 w 28196"/>
                <a:gd name="connsiteY41" fmla="*/ 19242 h 20920"/>
                <a:gd name="connsiteX42" fmla="*/ 15474 w 28196"/>
                <a:gd name="connsiteY42" fmla="*/ 20885 h 20920"/>
                <a:gd name="connsiteX43" fmla="*/ 14650 w 28196"/>
                <a:gd name="connsiteY43" fmla="*/ 19965 h 20920"/>
                <a:gd name="connsiteX44" fmla="*/ 13086 w 28196"/>
                <a:gd name="connsiteY44" fmla="*/ 19440 h 20920"/>
                <a:gd name="connsiteX45" fmla="*/ 11687 w 28196"/>
                <a:gd name="connsiteY45" fmla="*/ 18915 h 20920"/>
                <a:gd name="connsiteX46" fmla="*/ 10286 w 28196"/>
                <a:gd name="connsiteY46" fmla="*/ 17470 h 20920"/>
                <a:gd name="connsiteX47" fmla="*/ 8640 w 28196"/>
                <a:gd name="connsiteY47" fmla="*/ 18652 h 20920"/>
                <a:gd name="connsiteX48" fmla="*/ 7157 w 28196"/>
                <a:gd name="connsiteY48" fmla="*/ 18784 h 20920"/>
                <a:gd name="connsiteX49" fmla="*/ 5592 w 28196"/>
                <a:gd name="connsiteY49" fmla="*/ 18455 h 20920"/>
                <a:gd name="connsiteX50" fmla="*/ 3087 w 28196"/>
                <a:gd name="connsiteY50" fmla="*/ 18729 h 20920"/>
                <a:gd name="connsiteX51" fmla="*/ 1334 w 28196"/>
                <a:gd name="connsiteY51" fmla="*/ 18891 h 20920"/>
                <a:gd name="connsiteX52" fmla="*/ 52 w 28196"/>
                <a:gd name="connsiteY52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0251 w 28196"/>
                <a:gd name="connsiteY38" fmla="*/ 15631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19510 w 28196"/>
                <a:gd name="connsiteY38" fmla="*/ 16682 h 20920"/>
                <a:gd name="connsiteX39" fmla="*/ 18207 w 28196"/>
                <a:gd name="connsiteY39" fmla="*/ 16817 h 20920"/>
                <a:gd name="connsiteX40" fmla="*/ 17088 w 28196"/>
                <a:gd name="connsiteY40" fmla="*/ 17547 h 20920"/>
                <a:gd name="connsiteX41" fmla="*/ 16709 w 28196"/>
                <a:gd name="connsiteY41" fmla="*/ 18586 h 20920"/>
                <a:gd name="connsiteX42" fmla="*/ 15804 w 28196"/>
                <a:gd name="connsiteY42" fmla="*/ 19242 h 20920"/>
                <a:gd name="connsiteX43" fmla="*/ 15474 w 28196"/>
                <a:gd name="connsiteY43" fmla="*/ 20885 h 20920"/>
                <a:gd name="connsiteX44" fmla="*/ 14650 w 28196"/>
                <a:gd name="connsiteY44" fmla="*/ 19965 h 20920"/>
                <a:gd name="connsiteX45" fmla="*/ 13086 w 28196"/>
                <a:gd name="connsiteY45" fmla="*/ 19440 h 20920"/>
                <a:gd name="connsiteX46" fmla="*/ 11687 w 28196"/>
                <a:gd name="connsiteY46" fmla="*/ 18915 h 20920"/>
                <a:gd name="connsiteX47" fmla="*/ 10286 w 28196"/>
                <a:gd name="connsiteY47" fmla="*/ 17470 h 20920"/>
                <a:gd name="connsiteX48" fmla="*/ 8640 w 28196"/>
                <a:gd name="connsiteY48" fmla="*/ 18652 h 20920"/>
                <a:gd name="connsiteX49" fmla="*/ 7157 w 28196"/>
                <a:gd name="connsiteY49" fmla="*/ 18784 h 20920"/>
                <a:gd name="connsiteX50" fmla="*/ 5592 w 28196"/>
                <a:gd name="connsiteY50" fmla="*/ 18455 h 20920"/>
                <a:gd name="connsiteX51" fmla="*/ 3087 w 28196"/>
                <a:gd name="connsiteY51" fmla="*/ 18729 h 20920"/>
                <a:gd name="connsiteX52" fmla="*/ 1334 w 28196"/>
                <a:gd name="connsiteY52" fmla="*/ 18891 h 20920"/>
                <a:gd name="connsiteX53" fmla="*/ 52 w 28196"/>
                <a:gd name="connsiteY53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074 w 28196"/>
                <a:gd name="connsiteY38" fmla="*/ 15500 h 20920"/>
                <a:gd name="connsiteX39" fmla="*/ 19510 w 28196"/>
                <a:gd name="connsiteY39" fmla="*/ 16682 h 20920"/>
                <a:gd name="connsiteX40" fmla="*/ 18207 w 28196"/>
                <a:gd name="connsiteY40" fmla="*/ 16817 h 20920"/>
                <a:gd name="connsiteX41" fmla="*/ 17088 w 28196"/>
                <a:gd name="connsiteY41" fmla="*/ 17547 h 20920"/>
                <a:gd name="connsiteX42" fmla="*/ 16709 w 28196"/>
                <a:gd name="connsiteY42" fmla="*/ 18586 h 20920"/>
                <a:gd name="connsiteX43" fmla="*/ 15804 w 28196"/>
                <a:gd name="connsiteY43" fmla="*/ 19242 h 20920"/>
                <a:gd name="connsiteX44" fmla="*/ 15474 w 28196"/>
                <a:gd name="connsiteY44" fmla="*/ 20885 h 20920"/>
                <a:gd name="connsiteX45" fmla="*/ 14650 w 28196"/>
                <a:gd name="connsiteY45" fmla="*/ 19965 h 20920"/>
                <a:gd name="connsiteX46" fmla="*/ 13086 w 28196"/>
                <a:gd name="connsiteY46" fmla="*/ 19440 h 20920"/>
                <a:gd name="connsiteX47" fmla="*/ 11687 w 28196"/>
                <a:gd name="connsiteY47" fmla="*/ 18915 h 20920"/>
                <a:gd name="connsiteX48" fmla="*/ 10286 w 28196"/>
                <a:gd name="connsiteY48" fmla="*/ 17470 h 20920"/>
                <a:gd name="connsiteX49" fmla="*/ 8640 w 28196"/>
                <a:gd name="connsiteY49" fmla="*/ 18652 h 20920"/>
                <a:gd name="connsiteX50" fmla="*/ 7157 w 28196"/>
                <a:gd name="connsiteY50" fmla="*/ 18784 h 20920"/>
                <a:gd name="connsiteX51" fmla="*/ 5592 w 28196"/>
                <a:gd name="connsiteY51" fmla="*/ 18455 h 20920"/>
                <a:gd name="connsiteX52" fmla="*/ 3087 w 28196"/>
                <a:gd name="connsiteY52" fmla="*/ 18729 h 20920"/>
                <a:gd name="connsiteX53" fmla="*/ 1334 w 28196"/>
                <a:gd name="connsiteY53" fmla="*/ 18891 h 20920"/>
                <a:gd name="connsiteX54" fmla="*/ 52 w 28196"/>
                <a:gd name="connsiteY54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21074 w 28196"/>
                <a:gd name="connsiteY39" fmla="*/ 15500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556 w 28196"/>
                <a:gd name="connsiteY38" fmla="*/ 14252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1815 w 28196"/>
                <a:gd name="connsiteY38" fmla="*/ 12676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19839 w 28196"/>
                <a:gd name="connsiteY39" fmla="*/ 14712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196"/>
                <a:gd name="connsiteY0" fmla="*/ 17780 h 20920"/>
                <a:gd name="connsiteX1" fmla="*/ 907 w 28196"/>
                <a:gd name="connsiteY1" fmla="*/ 16967 h 20920"/>
                <a:gd name="connsiteX2" fmla="*/ 675 w 28196"/>
                <a:gd name="connsiteY2" fmla="*/ 15923 h 20920"/>
                <a:gd name="connsiteX3" fmla="*/ 1361 w 28196"/>
                <a:gd name="connsiteY3" fmla="*/ 15511 h 20920"/>
                <a:gd name="connsiteX4" fmla="*/ 1187 w 28196"/>
                <a:gd name="connsiteY4" fmla="*/ 14657 h 20920"/>
                <a:gd name="connsiteX5" fmla="*/ 805 w 28196"/>
                <a:gd name="connsiteY5" fmla="*/ 14131 h 20920"/>
                <a:gd name="connsiteX6" fmla="*/ 1119 w 28196"/>
                <a:gd name="connsiteY6" fmla="*/ 13195 h 20920"/>
                <a:gd name="connsiteX7" fmla="*/ 1992 w 28196"/>
                <a:gd name="connsiteY7" fmla="*/ 12745 h 20920"/>
                <a:gd name="connsiteX8" fmla="*/ 1963 w 28196"/>
                <a:gd name="connsiteY8" fmla="*/ 12221 h 20920"/>
                <a:gd name="connsiteX9" fmla="*/ 2137 w 28196"/>
                <a:gd name="connsiteY9" fmla="*/ 11511 h 20920"/>
                <a:gd name="connsiteX10" fmla="*/ 2557 w 28196"/>
                <a:gd name="connsiteY10" fmla="*/ 10919 h 20920"/>
                <a:gd name="connsiteX11" fmla="*/ 2509 w 28196"/>
                <a:gd name="connsiteY11" fmla="*/ 10136 h 20920"/>
                <a:gd name="connsiteX12" fmla="*/ 1498 w 28196"/>
                <a:gd name="connsiteY12" fmla="*/ 8775 h 20920"/>
                <a:gd name="connsiteX13" fmla="*/ 52 w 28196"/>
                <a:gd name="connsiteY13" fmla="*/ 6893 h 20920"/>
                <a:gd name="connsiteX14" fmla="*/ 830 w 28196"/>
                <a:gd name="connsiteY14" fmla="*/ 5908 h 20920"/>
                <a:gd name="connsiteX15" fmla="*/ 1192 w 28196"/>
                <a:gd name="connsiteY15" fmla="*/ 5262 h 20920"/>
                <a:gd name="connsiteX16" fmla="*/ 2185 w 28196"/>
                <a:gd name="connsiteY16" fmla="*/ 4201 h 20920"/>
                <a:gd name="connsiteX17" fmla="*/ 3867 w 28196"/>
                <a:gd name="connsiteY17" fmla="*/ 3567 h 20920"/>
                <a:gd name="connsiteX18" fmla="*/ 5757 w 28196"/>
                <a:gd name="connsiteY18" fmla="*/ 2234 h 20920"/>
                <a:gd name="connsiteX19" fmla="*/ 8129 w 28196"/>
                <a:gd name="connsiteY19" fmla="*/ 1197 h 20920"/>
                <a:gd name="connsiteX20" fmla="*/ 9874 w 28196"/>
                <a:gd name="connsiteY20" fmla="*/ 790 h 20920"/>
                <a:gd name="connsiteX21" fmla="*/ 12343 w 28196"/>
                <a:gd name="connsiteY21" fmla="*/ 16 h 20920"/>
                <a:gd name="connsiteX22" fmla="*/ 11799 w 28196"/>
                <a:gd name="connsiteY22" fmla="*/ 1095 h 20920"/>
                <a:gd name="connsiteX23" fmla="*/ 12867 w 28196"/>
                <a:gd name="connsiteY23" fmla="*/ 1829 h 20920"/>
                <a:gd name="connsiteX24" fmla="*/ 15023 w 28196"/>
                <a:gd name="connsiteY24" fmla="*/ 2595 h 20920"/>
                <a:gd name="connsiteX25" fmla="*/ 16898 w 28196"/>
                <a:gd name="connsiteY25" fmla="*/ 4327 h 20920"/>
                <a:gd name="connsiteX26" fmla="*/ 16381 w 28196"/>
                <a:gd name="connsiteY26" fmla="*/ 5638 h 20920"/>
                <a:gd name="connsiteX27" fmla="*/ 18660 w 28196"/>
                <a:gd name="connsiteY27" fmla="*/ 5442 h 20920"/>
                <a:gd name="connsiteX28" fmla="*/ 19689 w 28196"/>
                <a:gd name="connsiteY28" fmla="*/ 5747 h 20920"/>
                <a:gd name="connsiteX29" fmla="*/ 20580 w 28196"/>
                <a:gd name="connsiteY29" fmla="*/ 5320 h 20920"/>
                <a:gd name="connsiteX30" fmla="*/ 22063 w 28196"/>
                <a:gd name="connsiteY30" fmla="*/ 4139 h 20920"/>
                <a:gd name="connsiteX31" fmla="*/ 23224 w 28196"/>
                <a:gd name="connsiteY31" fmla="*/ 4398 h 20920"/>
                <a:gd name="connsiteX32" fmla="*/ 23462 w 28196"/>
                <a:gd name="connsiteY32" fmla="*/ 5386 h 20920"/>
                <a:gd name="connsiteX33" fmla="*/ 25027 w 28196"/>
                <a:gd name="connsiteY33" fmla="*/ 5715 h 20920"/>
                <a:gd name="connsiteX34" fmla="*/ 26098 w 28196"/>
                <a:gd name="connsiteY34" fmla="*/ 5518 h 20920"/>
                <a:gd name="connsiteX35" fmla="*/ 28074 w 28196"/>
                <a:gd name="connsiteY35" fmla="*/ 10509 h 20920"/>
                <a:gd name="connsiteX36" fmla="*/ 28072 w 28196"/>
                <a:gd name="connsiteY36" fmla="*/ 12501 h 20920"/>
                <a:gd name="connsiteX37" fmla="*/ 23920 w 28196"/>
                <a:gd name="connsiteY37" fmla="*/ 13523 h 20920"/>
                <a:gd name="connsiteX38" fmla="*/ 22391 w 28196"/>
                <a:gd name="connsiteY38" fmla="*/ 13464 h 20920"/>
                <a:gd name="connsiteX39" fmla="*/ 20745 w 28196"/>
                <a:gd name="connsiteY39" fmla="*/ 15106 h 20920"/>
                <a:gd name="connsiteX40" fmla="*/ 19510 w 28196"/>
                <a:gd name="connsiteY40" fmla="*/ 16682 h 20920"/>
                <a:gd name="connsiteX41" fmla="*/ 18207 w 28196"/>
                <a:gd name="connsiteY41" fmla="*/ 16817 h 20920"/>
                <a:gd name="connsiteX42" fmla="*/ 17088 w 28196"/>
                <a:gd name="connsiteY42" fmla="*/ 17547 h 20920"/>
                <a:gd name="connsiteX43" fmla="*/ 16709 w 28196"/>
                <a:gd name="connsiteY43" fmla="*/ 18586 h 20920"/>
                <a:gd name="connsiteX44" fmla="*/ 15804 w 28196"/>
                <a:gd name="connsiteY44" fmla="*/ 19242 h 20920"/>
                <a:gd name="connsiteX45" fmla="*/ 15474 w 28196"/>
                <a:gd name="connsiteY45" fmla="*/ 20885 h 20920"/>
                <a:gd name="connsiteX46" fmla="*/ 14650 w 28196"/>
                <a:gd name="connsiteY46" fmla="*/ 19965 h 20920"/>
                <a:gd name="connsiteX47" fmla="*/ 13086 w 28196"/>
                <a:gd name="connsiteY47" fmla="*/ 19440 h 20920"/>
                <a:gd name="connsiteX48" fmla="*/ 11687 w 28196"/>
                <a:gd name="connsiteY48" fmla="*/ 18915 h 20920"/>
                <a:gd name="connsiteX49" fmla="*/ 10286 w 28196"/>
                <a:gd name="connsiteY49" fmla="*/ 17470 h 20920"/>
                <a:gd name="connsiteX50" fmla="*/ 8640 w 28196"/>
                <a:gd name="connsiteY50" fmla="*/ 18652 h 20920"/>
                <a:gd name="connsiteX51" fmla="*/ 7157 w 28196"/>
                <a:gd name="connsiteY51" fmla="*/ 18784 h 20920"/>
                <a:gd name="connsiteX52" fmla="*/ 5592 w 28196"/>
                <a:gd name="connsiteY52" fmla="*/ 18455 h 20920"/>
                <a:gd name="connsiteX53" fmla="*/ 3087 w 28196"/>
                <a:gd name="connsiteY53" fmla="*/ 18729 h 20920"/>
                <a:gd name="connsiteX54" fmla="*/ 1334 w 28196"/>
                <a:gd name="connsiteY54" fmla="*/ 18891 h 20920"/>
                <a:gd name="connsiteX55" fmla="*/ 52 w 28196"/>
                <a:gd name="connsiteY55" fmla="*/ 17780 h 20920"/>
                <a:gd name="connsiteX0" fmla="*/ 52 w 28223"/>
                <a:gd name="connsiteY0" fmla="*/ 17780 h 20920"/>
                <a:gd name="connsiteX1" fmla="*/ 907 w 28223"/>
                <a:gd name="connsiteY1" fmla="*/ 16967 h 20920"/>
                <a:gd name="connsiteX2" fmla="*/ 675 w 28223"/>
                <a:gd name="connsiteY2" fmla="*/ 15923 h 20920"/>
                <a:gd name="connsiteX3" fmla="*/ 1361 w 28223"/>
                <a:gd name="connsiteY3" fmla="*/ 15511 h 20920"/>
                <a:gd name="connsiteX4" fmla="*/ 1187 w 28223"/>
                <a:gd name="connsiteY4" fmla="*/ 14657 h 20920"/>
                <a:gd name="connsiteX5" fmla="*/ 805 w 28223"/>
                <a:gd name="connsiteY5" fmla="*/ 14131 h 20920"/>
                <a:gd name="connsiteX6" fmla="*/ 1119 w 28223"/>
                <a:gd name="connsiteY6" fmla="*/ 13195 h 20920"/>
                <a:gd name="connsiteX7" fmla="*/ 1992 w 28223"/>
                <a:gd name="connsiteY7" fmla="*/ 12745 h 20920"/>
                <a:gd name="connsiteX8" fmla="*/ 1963 w 28223"/>
                <a:gd name="connsiteY8" fmla="*/ 12221 h 20920"/>
                <a:gd name="connsiteX9" fmla="*/ 2137 w 28223"/>
                <a:gd name="connsiteY9" fmla="*/ 11511 h 20920"/>
                <a:gd name="connsiteX10" fmla="*/ 2557 w 28223"/>
                <a:gd name="connsiteY10" fmla="*/ 10919 h 20920"/>
                <a:gd name="connsiteX11" fmla="*/ 2509 w 28223"/>
                <a:gd name="connsiteY11" fmla="*/ 10136 h 20920"/>
                <a:gd name="connsiteX12" fmla="*/ 1498 w 28223"/>
                <a:gd name="connsiteY12" fmla="*/ 8775 h 20920"/>
                <a:gd name="connsiteX13" fmla="*/ 52 w 28223"/>
                <a:gd name="connsiteY13" fmla="*/ 6893 h 20920"/>
                <a:gd name="connsiteX14" fmla="*/ 830 w 28223"/>
                <a:gd name="connsiteY14" fmla="*/ 5908 h 20920"/>
                <a:gd name="connsiteX15" fmla="*/ 1192 w 28223"/>
                <a:gd name="connsiteY15" fmla="*/ 5262 h 20920"/>
                <a:gd name="connsiteX16" fmla="*/ 2185 w 28223"/>
                <a:gd name="connsiteY16" fmla="*/ 4201 h 20920"/>
                <a:gd name="connsiteX17" fmla="*/ 3867 w 28223"/>
                <a:gd name="connsiteY17" fmla="*/ 3567 h 20920"/>
                <a:gd name="connsiteX18" fmla="*/ 5757 w 28223"/>
                <a:gd name="connsiteY18" fmla="*/ 2234 h 20920"/>
                <a:gd name="connsiteX19" fmla="*/ 8129 w 28223"/>
                <a:gd name="connsiteY19" fmla="*/ 1197 h 20920"/>
                <a:gd name="connsiteX20" fmla="*/ 9874 w 28223"/>
                <a:gd name="connsiteY20" fmla="*/ 790 h 20920"/>
                <a:gd name="connsiteX21" fmla="*/ 12343 w 28223"/>
                <a:gd name="connsiteY21" fmla="*/ 16 h 20920"/>
                <a:gd name="connsiteX22" fmla="*/ 11799 w 28223"/>
                <a:gd name="connsiteY22" fmla="*/ 1095 h 20920"/>
                <a:gd name="connsiteX23" fmla="*/ 12867 w 28223"/>
                <a:gd name="connsiteY23" fmla="*/ 1829 h 20920"/>
                <a:gd name="connsiteX24" fmla="*/ 15023 w 28223"/>
                <a:gd name="connsiteY24" fmla="*/ 2595 h 20920"/>
                <a:gd name="connsiteX25" fmla="*/ 16898 w 28223"/>
                <a:gd name="connsiteY25" fmla="*/ 4327 h 20920"/>
                <a:gd name="connsiteX26" fmla="*/ 16381 w 28223"/>
                <a:gd name="connsiteY26" fmla="*/ 5638 h 20920"/>
                <a:gd name="connsiteX27" fmla="*/ 18660 w 28223"/>
                <a:gd name="connsiteY27" fmla="*/ 5442 h 20920"/>
                <a:gd name="connsiteX28" fmla="*/ 19689 w 28223"/>
                <a:gd name="connsiteY28" fmla="*/ 5747 h 20920"/>
                <a:gd name="connsiteX29" fmla="*/ 20580 w 28223"/>
                <a:gd name="connsiteY29" fmla="*/ 5320 h 20920"/>
                <a:gd name="connsiteX30" fmla="*/ 22063 w 28223"/>
                <a:gd name="connsiteY30" fmla="*/ 4139 h 20920"/>
                <a:gd name="connsiteX31" fmla="*/ 23224 w 28223"/>
                <a:gd name="connsiteY31" fmla="*/ 4398 h 20920"/>
                <a:gd name="connsiteX32" fmla="*/ 23462 w 28223"/>
                <a:gd name="connsiteY32" fmla="*/ 5386 h 20920"/>
                <a:gd name="connsiteX33" fmla="*/ 25027 w 28223"/>
                <a:gd name="connsiteY33" fmla="*/ 5715 h 20920"/>
                <a:gd name="connsiteX34" fmla="*/ 26098 w 28223"/>
                <a:gd name="connsiteY34" fmla="*/ 5518 h 20920"/>
                <a:gd name="connsiteX35" fmla="*/ 26509 w 28223"/>
                <a:gd name="connsiteY35" fmla="*/ 6897 h 20920"/>
                <a:gd name="connsiteX36" fmla="*/ 28074 w 28223"/>
                <a:gd name="connsiteY36" fmla="*/ 10509 h 20920"/>
                <a:gd name="connsiteX37" fmla="*/ 28072 w 28223"/>
                <a:gd name="connsiteY37" fmla="*/ 12501 h 20920"/>
                <a:gd name="connsiteX38" fmla="*/ 23920 w 28223"/>
                <a:gd name="connsiteY38" fmla="*/ 13523 h 20920"/>
                <a:gd name="connsiteX39" fmla="*/ 22391 w 28223"/>
                <a:gd name="connsiteY39" fmla="*/ 13464 h 20920"/>
                <a:gd name="connsiteX40" fmla="*/ 20745 w 28223"/>
                <a:gd name="connsiteY40" fmla="*/ 15106 h 20920"/>
                <a:gd name="connsiteX41" fmla="*/ 19510 w 28223"/>
                <a:gd name="connsiteY41" fmla="*/ 16682 h 20920"/>
                <a:gd name="connsiteX42" fmla="*/ 18207 w 28223"/>
                <a:gd name="connsiteY42" fmla="*/ 16817 h 20920"/>
                <a:gd name="connsiteX43" fmla="*/ 17088 w 28223"/>
                <a:gd name="connsiteY43" fmla="*/ 17547 h 20920"/>
                <a:gd name="connsiteX44" fmla="*/ 16709 w 28223"/>
                <a:gd name="connsiteY44" fmla="*/ 18586 h 20920"/>
                <a:gd name="connsiteX45" fmla="*/ 15804 w 28223"/>
                <a:gd name="connsiteY45" fmla="*/ 19242 h 20920"/>
                <a:gd name="connsiteX46" fmla="*/ 15474 w 28223"/>
                <a:gd name="connsiteY46" fmla="*/ 20885 h 20920"/>
                <a:gd name="connsiteX47" fmla="*/ 14650 w 28223"/>
                <a:gd name="connsiteY47" fmla="*/ 19965 h 20920"/>
                <a:gd name="connsiteX48" fmla="*/ 13086 w 28223"/>
                <a:gd name="connsiteY48" fmla="*/ 19440 h 20920"/>
                <a:gd name="connsiteX49" fmla="*/ 11687 w 28223"/>
                <a:gd name="connsiteY49" fmla="*/ 18915 h 20920"/>
                <a:gd name="connsiteX50" fmla="*/ 10286 w 28223"/>
                <a:gd name="connsiteY50" fmla="*/ 17470 h 20920"/>
                <a:gd name="connsiteX51" fmla="*/ 8640 w 28223"/>
                <a:gd name="connsiteY51" fmla="*/ 18652 h 20920"/>
                <a:gd name="connsiteX52" fmla="*/ 7157 w 28223"/>
                <a:gd name="connsiteY52" fmla="*/ 18784 h 20920"/>
                <a:gd name="connsiteX53" fmla="*/ 5592 w 28223"/>
                <a:gd name="connsiteY53" fmla="*/ 18455 h 20920"/>
                <a:gd name="connsiteX54" fmla="*/ 3087 w 28223"/>
                <a:gd name="connsiteY54" fmla="*/ 18729 h 20920"/>
                <a:gd name="connsiteX55" fmla="*/ 1334 w 28223"/>
                <a:gd name="connsiteY55" fmla="*/ 18891 h 20920"/>
                <a:gd name="connsiteX56" fmla="*/ 52 w 28223"/>
                <a:gd name="connsiteY56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6509 w 28158"/>
                <a:gd name="connsiteY35" fmla="*/ 6897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158"/>
                <a:gd name="connsiteY0" fmla="*/ 17780 h 20920"/>
                <a:gd name="connsiteX1" fmla="*/ 907 w 28158"/>
                <a:gd name="connsiteY1" fmla="*/ 16967 h 20920"/>
                <a:gd name="connsiteX2" fmla="*/ 675 w 28158"/>
                <a:gd name="connsiteY2" fmla="*/ 15923 h 20920"/>
                <a:gd name="connsiteX3" fmla="*/ 1361 w 28158"/>
                <a:gd name="connsiteY3" fmla="*/ 15511 h 20920"/>
                <a:gd name="connsiteX4" fmla="*/ 1187 w 28158"/>
                <a:gd name="connsiteY4" fmla="*/ 14657 h 20920"/>
                <a:gd name="connsiteX5" fmla="*/ 805 w 28158"/>
                <a:gd name="connsiteY5" fmla="*/ 14131 h 20920"/>
                <a:gd name="connsiteX6" fmla="*/ 1119 w 28158"/>
                <a:gd name="connsiteY6" fmla="*/ 13195 h 20920"/>
                <a:gd name="connsiteX7" fmla="*/ 1992 w 28158"/>
                <a:gd name="connsiteY7" fmla="*/ 12745 h 20920"/>
                <a:gd name="connsiteX8" fmla="*/ 1963 w 28158"/>
                <a:gd name="connsiteY8" fmla="*/ 12221 h 20920"/>
                <a:gd name="connsiteX9" fmla="*/ 2137 w 28158"/>
                <a:gd name="connsiteY9" fmla="*/ 11511 h 20920"/>
                <a:gd name="connsiteX10" fmla="*/ 2557 w 28158"/>
                <a:gd name="connsiteY10" fmla="*/ 10919 h 20920"/>
                <a:gd name="connsiteX11" fmla="*/ 2509 w 28158"/>
                <a:gd name="connsiteY11" fmla="*/ 10136 h 20920"/>
                <a:gd name="connsiteX12" fmla="*/ 1498 w 28158"/>
                <a:gd name="connsiteY12" fmla="*/ 8775 h 20920"/>
                <a:gd name="connsiteX13" fmla="*/ 52 w 28158"/>
                <a:gd name="connsiteY13" fmla="*/ 6893 h 20920"/>
                <a:gd name="connsiteX14" fmla="*/ 830 w 28158"/>
                <a:gd name="connsiteY14" fmla="*/ 5908 h 20920"/>
                <a:gd name="connsiteX15" fmla="*/ 1192 w 28158"/>
                <a:gd name="connsiteY15" fmla="*/ 5262 h 20920"/>
                <a:gd name="connsiteX16" fmla="*/ 2185 w 28158"/>
                <a:gd name="connsiteY16" fmla="*/ 4201 h 20920"/>
                <a:gd name="connsiteX17" fmla="*/ 3867 w 28158"/>
                <a:gd name="connsiteY17" fmla="*/ 3567 h 20920"/>
                <a:gd name="connsiteX18" fmla="*/ 5757 w 28158"/>
                <a:gd name="connsiteY18" fmla="*/ 2234 h 20920"/>
                <a:gd name="connsiteX19" fmla="*/ 8129 w 28158"/>
                <a:gd name="connsiteY19" fmla="*/ 1197 h 20920"/>
                <a:gd name="connsiteX20" fmla="*/ 9874 w 28158"/>
                <a:gd name="connsiteY20" fmla="*/ 790 h 20920"/>
                <a:gd name="connsiteX21" fmla="*/ 12343 w 28158"/>
                <a:gd name="connsiteY21" fmla="*/ 16 h 20920"/>
                <a:gd name="connsiteX22" fmla="*/ 11799 w 28158"/>
                <a:gd name="connsiteY22" fmla="*/ 1095 h 20920"/>
                <a:gd name="connsiteX23" fmla="*/ 12867 w 28158"/>
                <a:gd name="connsiteY23" fmla="*/ 1829 h 20920"/>
                <a:gd name="connsiteX24" fmla="*/ 15023 w 28158"/>
                <a:gd name="connsiteY24" fmla="*/ 2595 h 20920"/>
                <a:gd name="connsiteX25" fmla="*/ 16898 w 28158"/>
                <a:gd name="connsiteY25" fmla="*/ 4327 h 20920"/>
                <a:gd name="connsiteX26" fmla="*/ 16381 w 28158"/>
                <a:gd name="connsiteY26" fmla="*/ 5638 h 20920"/>
                <a:gd name="connsiteX27" fmla="*/ 18660 w 28158"/>
                <a:gd name="connsiteY27" fmla="*/ 5442 h 20920"/>
                <a:gd name="connsiteX28" fmla="*/ 19689 w 28158"/>
                <a:gd name="connsiteY28" fmla="*/ 5747 h 20920"/>
                <a:gd name="connsiteX29" fmla="*/ 20580 w 28158"/>
                <a:gd name="connsiteY29" fmla="*/ 5320 h 20920"/>
                <a:gd name="connsiteX30" fmla="*/ 22063 w 28158"/>
                <a:gd name="connsiteY30" fmla="*/ 4139 h 20920"/>
                <a:gd name="connsiteX31" fmla="*/ 23224 w 28158"/>
                <a:gd name="connsiteY31" fmla="*/ 4398 h 20920"/>
                <a:gd name="connsiteX32" fmla="*/ 23462 w 28158"/>
                <a:gd name="connsiteY32" fmla="*/ 5386 h 20920"/>
                <a:gd name="connsiteX33" fmla="*/ 25027 w 28158"/>
                <a:gd name="connsiteY33" fmla="*/ 5715 h 20920"/>
                <a:gd name="connsiteX34" fmla="*/ 26098 w 28158"/>
                <a:gd name="connsiteY34" fmla="*/ 5518 h 20920"/>
                <a:gd name="connsiteX35" fmla="*/ 27991 w 28158"/>
                <a:gd name="connsiteY35" fmla="*/ 6109 h 20920"/>
                <a:gd name="connsiteX36" fmla="*/ 27497 w 28158"/>
                <a:gd name="connsiteY36" fmla="*/ 8670 h 20920"/>
                <a:gd name="connsiteX37" fmla="*/ 28074 w 28158"/>
                <a:gd name="connsiteY37" fmla="*/ 10509 h 20920"/>
                <a:gd name="connsiteX38" fmla="*/ 28072 w 28158"/>
                <a:gd name="connsiteY38" fmla="*/ 12501 h 20920"/>
                <a:gd name="connsiteX39" fmla="*/ 23920 w 28158"/>
                <a:gd name="connsiteY39" fmla="*/ 13523 h 20920"/>
                <a:gd name="connsiteX40" fmla="*/ 22391 w 28158"/>
                <a:gd name="connsiteY40" fmla="*/ 13464 h 20920"/>
                <a:gd name="connsiteX41" fmla="*/ 20745 w 28158"/>
                <a:gd name="connsiteY41" fmla="*/ 15106 h 20920"/>
                <a:gd name="connsiteX42" fmla="*/ 19510 w 28158"/>
                <a:gd name="connsiteY42" fmla="*/ 16682 h 20920"/>
                <a:gd name="connsiteX43" fmla="*/ 18207 w 28158"/>
                <a:gd name="connsiteY43" fmla="*/ 16817 h 20920"/>
                <a:gd name="connsiteX44" fmla="*/ 17088 w 28158"/>
                <a:gd name="connsiteY44" fmla="*/ 17547 h 20920"/>
                <a:gd name="connsiteX45" fmla="*/ 16709 w 28158"/>
                <a:gd name="connsiteY45" fmla="*/ 18586 h 20920"/>
                <a:gd name="connsiteX46" fmla="*/ 15804 w 28158"/>
                <a:gd name="connsiteY46" fmla="*/ 19242 h 20920"/>
                <a:gd name="connsiteX47" fmla="*/ 15474 w 28158"/>
                <a:gd name="connsiteY47" fmla="*/ 20885 h 20920"/>
                <a:gd name="connsiteX48" fmla="*/ 14650 w 28158"/>
                <a:gd name="connsiteY48" fmla="*/ 19965 h 20920"/>
                <a:gd name="connsiteX49" fmla="*/ 13086 w 28158"/>
                <a:gd name="connsiteY49" fmla="*/ 19440 h 20920"/>
                <a:gd name="connsiteX50" fmla="*/ 11687 w 28158"/>
                <a:gd name="connsiteY50" fmla="*/ 18915 h 20920"/>
                <a:gd name="connsiteX51" fmla="*/ 10286 w 28158"/>
                <a:gd name="connsiteY51" fmla="*/ 17470 h 20920"/>
                <a:gd name="connsiteX52" fmla="*/ 8640 w 28158"/>
                <a:gd name="connsiteY52" fmla="*/ 18652 h 20920"/>
                <a:gd name="connsiteX53" fmla="*/ 7157 w 28158"/>
                <a:gd name="connsiteY53" fmla="*/ 18784 h 20920"/>
                <a:gd name="connsiteX54" fmla="*/ 5592 w 28158"/>
                <a:gd name="connsiteY54" fmla="*/ 18455 h 20920"/>
                <a:gd name="connsiteX55" fmla="*/ 3087 w 28158"/>
                <a:gd name="connsiteY55" fmla="*/ 18729 h 20920"/>
                <a:gd name="connsiteX56" fmla="*/ 1334 w 28158"/>
                <a:gd name="connsiteY56" fmla="*/ 18891 h 20920"/>
                <a:gd name="connsiteX57" fmla="*/ 52 w 28158"/>
                <a:gd name="connsiteY57" fmla="*/ 17780 h 20920"/>
                <a:gd name="connsiteX0" fmla="*/ 52 w 28462"/>
                <a:gd name="connsiteY0" fmla="*/ 17780 h 20920"/>
                <a:gd name="connsiteX1" fmla="*/ 907 w 28462"/>
                <a:gd name="connsiteY1" fmla="*/ 16967 h 20920"/>
                <a:gd name="connsiteX2" fmla="*/ 675 w 28462"/>
                <a:gd name="connsiteY2" fmla="*/ 15923 h 20920"/>
                <a:gd name="connsiteX3" fmla="*/ 1361 w 28462"/>
                <a:gd name="connsiteY3" fmla="*/ 15511 h 20920"/>
                <a:gd name="connsiteX4" fmla="*/ 1187 w 28462"/>
                <a:gd name="connsiteY4" fmla="*/ 14657 h 20920"/>
                <a:gd name="connsiteX5" fmla="*/ 805 w 28462"/>
                <a:gd name="connsiteY5" fmla="*/ 14131 h 20920"/>
                <a:gd name="connsiteX6" fmla="*/ 1119 w 28462"/>
                <a:gd name="connsiteY6" fmla="*/ 13195 h 20920"/>
                <a:gd name="connsiteX7" fmla="*/ 1992 w 28462"/>
                <a:gd name="connsiteY7" fmla="*/ 12745 h 20920"/>
                <a:gd name="connsiteX8" fmla="*/ 1963 w 28462"/>
                <a:gd name="connsiteY8" fmla="*/ 12221 h 20920"/>
                <a:gd name="connsiteX9" fmla="*/ 2137 w 28462"/>
                <a:gd name="connsiteY9" fmla="*/ 11511 h 20920"/>
                <a:gd name="connsiteX10" fmla="*/ 2557 w 28462"/>
                <a:gd name="connsiteY10" fmla="*/ 10919 h 20920"/>
                <a:gd name="connsiteX11" fmla="*/ 2509 w 28462"/>
                <a:gd name="connsiteY11" fmla="*/ 10136 h 20920"/>
                <a:gd name="connsiteX12" fmla="*/ 1498 w 28462"/>
                <a:gd name="connsiteY12" fmla="*/ 8775 h 20920"/>
                <a:gd name="connsiteX13" fmla="*/ 52 w 28462"/>
                <a:gd name="connsiteY13" fmla="*/ 6893 h 20920"/>
                <a:gd name="connsiteX14" fmla="*/ 830 w 28462"/>
                <a:gd name="connsiteY14" fmla="*/ 5908 h 20920"/>
                <a:gd name="connsiteX15" fmla="*/ 1192 w 28462"/>
                <a:gd name="connsiteY15" fmla="*/ 5262 h 20920"/>
                <a:gd name="connsiteX16" fmla="*/ 2185 w 28462"/>
                <a:gd name="connsiteY16" fmla="*/ 4201 h 20920"/>
                <a:gd name="connsiteX17" fmla="*/ 3867 w 28462"/>
                <a:gd name="connsiteY17" fmla="*/ 3567 h 20920"/>
                <a:gd name="connsiteX18" fmla="*/ 5757 w 28462"/>
                <a:gd name="connsiteY18" fmla="*/ 2234 h 20920"/>
                <a:gd name="connsiteX19" fmla="*/ 8129 w 28462"/>
                <a:gd name="connsiteY19" fmla="*/ 1197 h 20920"/>
                <a:gd name="connsiteX20" fmla="*/ 9874 w 28462"/>
                <a:gd name="connsiteY20" fmla="*/ 790 h 20920"/>
                <a:gd name="connsiteX21" fmla="*/ 12343 w 28462"/>
                <a:gd name="connsiteY21" fmla="*/ 16 h 20920"/>
                <a:gd name="connsiteX22" fmla="*/ 11799 w 28462"/>
                <a:gd name="connsiteY22" fmla="*/ 1095 h 20920"/>
                <a:gd name="connsiteX23" fmla="*/ 12867 w 28462"/>
                <a:gd name="connsiteY23" fmla="*/ 1829 h 20920"/>
                <a:gd name="connsiteX24" fmla="*/ 15023 w 28462"/>
                <a:gd name="connsiteY24" fmla="*/ 2595 h 20920"/>
                <a:gd name="connsiteX25" fmla="*/ 16898 w 28462"/>
                <a:gd name="connsiteY25" fmla="*/ 4327 h 20920"/>
                <a:gd name="connsiteX26" fmla="*/ 16381 w 28462"/>
                <a:gd name="connsiteY26" fmla="*/ 5638 h 20920"/>
                <a:gd name="connsiteX27" fmla="*/ 18660 w 28462"/>
                <a:gd name="connsiteY27" fmla="*/ 5442 h 20920"/>
                <a:gd name="connsiteX28" fmla="*/ 19689 w 28462"/>
                <a:gd name="connsiteY28" fmla="*/ 5747 h 20920"/>
                <a:gd name="connsiteX29" fmla="*/ 20580 w 28462"/>
                <a:gd name="connsiteY29" fmla="*/ 5320 h 20920"/>
                <a:gd name="connsiteX30" fmla="*/ 22063 w 28462"/>
                <a:gd name="connsiteY30" fmla="*/ 4139 h 20920"/>
                <a:gd name="connsiteX31" fmla="*/ 23224 w 28462"/>
                <a:gd name="connsiteY31" fmla="*/ 4398 h 20920"/>
                <a:gd name="connsiteX32" fmla="*/ 23462 w 28462"/>
                <a:gd name="connsiteY32" fmla="*/ 5386 h 20920"/>
                <a:gd name="connsiteX33" fmla="*/ 25027 w 28462"/>
                <a:gd name="connsiteY33" fmla="*/ 5715 h 20920"/>
                <a:gd name="connsiteX34" fmla="*/ 26098 w 28462"/>
                <a:gd name="connsiteY34" fmla="*/ 5518 h 20920"/>
                <a:gd name="connsiteX35" fmla="*/ 27991 w 28462"/>
                <a:gd name="connsiteY35" fmla="*/ 6109 h 20920"/>
                <a:gd name="connsiteX36" fmla="*/ 28403 w 28462"/>
                <a:gd name="connsiteY36" fmla="*/ 8079 h 20920"/>
                <a:gd name="connsiteX37" fmla="*/ 28074 w 28462"/>
                <a:gd name="connsiteY37" fmla="*/ 10509 h 20920"/>
                <a:gd name="connsiteX38" fmla="*/ 28072 w 28462"/>
                <a:gd name="connsiteY38" fmla="*/ 12501 h 20920"/>
                <a:gd name="connsiteX39" fmla="*/ 23920 w 28462"/>
                <a:gd name="connsiteY39" fmla="*/ 13523 h 20920"/>
                <a:gd name="connsiteX40" fmla="*/ 22391 w 28462"/>
                <a:gd name="connsiteY40" fmla="*/ 13464 h 20920"/>
                <a:gd name="connsiteX41" fmla="*/ 20745 w 28462"/>
                <a:gd name="connsiteY41" fmla="*/ 15106 h 20920"/>
                <a:gd name="connsiteX42" fmla="*/ 19510 w 28462"/>
                <a:gd name="connsiteY42" fmla="*/ 16682 h 20920"/>
                <a:gd name="connsiteX43" fmla="*/ 18207 w 28462"/>
                <a:gd name="connsiteY43" fmla="*/ 16817 h 20920"/>
                <a:gd name="connsiteX44" fmla="*/ 17088 w 28462"/>
                <a:gd name="connsiteY44" fmla="*/ 17547 h 20920"/>
                <a:gd name="connsiteX45" fmla="*/ 16709 w 28462"/>
                <a:gd name="connsiteY45" fmla="*/ 18586 h 20920"/>
                <a:gd name="connsiteX46" fmla="*/ 15804 w 28462"/>
                <a:gd name="connsiteY46" fmla="*/ 19242 h 20920"/>
                <a:gd name="connsiteX47" fmla="*/ 15474 w 28462"/>
                <a:gd name="connsiteY47" fmla="*/ 20885 h 20920"/>
                <a:gd name="connsiteX48" fmla="*/ 14650 w 28462"/>
                <a:gd name="connsiteY48" fmla="*/ 19965 h 20920"/>
                <a:gd name="connsiteX49" fmla="*/ 13086 w 28462"/>
                <a:gd name="connsiteY49" fmla="*/ 19440 h 20920"/>
                <a:gd name="connsiteX50" fmla="*/ 11687 w 28462"/>
                <a:gd name="connsiteY50" fmla="*/ 18915 h 20920"/>
                <a:gd name="connsiteX51" fmla="*/ 10286 w 28462"/>
                <a:gd name="connsiteY51" fmla="*/ 17470 h 20920"/>
                <a:gd name="connsiteX52" fmla="*/ 8640 w 28462"/>
                <a:gd name="connsiteY52" fmla="*/ 18652 h 20920"/>
                <a:gd name="connsiteX53" fmla="*/ 7157 w 28462"/>
                <a:gd name="connsiteY53" fmla="*/ 18784 h 20920"/>
                <a:gd name="connsiteX54" fmla="*/ 5592 w 28462"/>
                <a:gd name="connsiteY54" fmla="*/ 18455 h 20920"/>
                <a:gd name="connsiteX55" fmla="*/ 3087 w 28462"/>
                <a:gd name="connsiteY55" fmla="*/ 18729 h 20920"/>
                <a:gd name="connsiteX56" fmla="*/ 1334 w 28462"/>
                <a:gd name="connsiteY56" fmla="*/ 18891 h 20920"/>
                <a:gd name="connsiteX57" fmla="*/ 52 w 28462"/>
                <a:gd name="connsiteY57" fmla="*/ 17780 h 20920"/>
                <a:gd name="connsiteX0" fmla="*/ 52 w 28449"/>
                <a:gd name="connsiteY0" fmla="*/ 17780 h 20920"/>
                <a:gd name="connsiteX1" fmla="*/ 907 w 28449"/>
                <a:gd name="connsiteY1" fmla="*/ 16967 h 20920"/>
                <a:gd name="connsiteX2" fmla="*/ 675 w 28449"/>
                <a:gd name="connsiteY2" fmla="*/ 15923 h 20920"/>
                <a:gd name="connsiteX3" fmla="*/ 1361 w 28449"/>
                <a:gd name="connsiteY3" fmla="*/ 15511 h 20920"/>
                <a:gd name="connsiteX4" fmla="*/ 1187 w 28449"/>
                <a:gd name="connsiteY4" fmla="*/ 14657 h 20920"/>
                <a:gd name="connsiteX5" fmla="*/ 805 w 28449"/>
                <a:gd name="connsiteY5" fmla="*/ 14131 h 20920"/>
                <a:gd name="connsiteX6" fmla="*/ 1119 w 28449"/>
                <a:gd name="connsiteY6" fmla="*/ 13195 h 20920"/>
                <a:gd name="connsiteX7" fmla="*/ 1992 w 28449"/>
                <a:gd name="connsiteY7" fmla="*/ 12745 h 20920"/>
                <a:gd name="connsiteX8" fmla="*/ 1963 w 28449"/>
                <a:gd name="connsiteY8" fmla="*/ 12221 h 20920"/>
                <a:gd name="connsiteX9" fmla="*/ 2137 w 28449"/>
                <a:gd name="connsiteY9" fmla="*/ 11511 h 20920"/>
                <a:gd name="connsiteX10" fmla="*/ 2557 w 28449"/>
                <a:gd name="connsiteY10" fmla="*/ 10919 h 20920"/>
                <a:gd name="connsiteX11" fmla="*/ 2509 w 28449"/>
                <a:gd name="connsiteY11" fmla="*/ 10136 h 20920"/>
                <a:gd name="connsiteX12" fmla="*/ 1498 w 28449"/>
                <a:gd name="connsiteY12" fmla="*/ 8775 h 20920"/>
                <a:gd name="connsiteX13" fmla="*/ 52 w 28449"/>
                <a:gd name="connsiteY13" fmla="*/ 6893 h 20920"/>
                <a:gd name="connsiteX14" fmla="*/ 830 w 28449"/>
                <a:gd name="connsiteY14" fmla="*/ 5908 h 20920"/>
                <a:gd name="connsiteX15" fmla="*/ 1192 w 28449"/>
                <a:gd name="connsiteY15" fmla="*/ 5262 h 20920"/>
                <a:gd name="connsiteX16" fmla="*/ 2185 w 28449"/>
                <a:gd name="connsiteY16" fmla="*/ 4201 h 20920"/>
                <a:gd name="connsiteX17" fmla="*/ 3867 w 28449"/>
                <a:gd name="connsiteY17" fmla="*/ 3567 h 20920"/>
                <a:gd name="connsiteX18" fmla="*/ 5757 w 28449"/>
                <a:gd name="connsiteY18" fmla="*/ 2234 h 20920"/>
                <a:gd name="connsiteX19" fmla="*/ 8129 w 28449"/>
                <a:gd name="connsiteY19" fmla="*/ 1197 h 20920"/>
                <a:gd name="connsiteX20" fmla="*/ 9874 w 28449"/>
                <a:gd name="connsiteY20" fmla="*/ 790 h 20920"/>
                <a:gd name="connsiteX21" fmla="*/ 12343 w 28449"/>
                <a:gd name="connsiteY21" fmla="*/ 16 h 20920"/>
                <a:gd name="connsiteX22" fmla="*/ 11799 w 28449"/>
                <a:gd name="connsiteY22" fmla="*/ 1095 h 20920"/>
                <a:gd name="connsiteX23" fmla="*/ 12867 w 28449"/>
                <a:gd name="connsiteY23" fmla="*/ 1829 h 20920"/>
                <a:gd name="connsiteX24" fmla="*/ 15023 w 28449"/>
                <a:gd name="connsiteY24" fmla="*/ 2595 h 20920"/>
                <a:gd name="connsiteX25" fmla="*/ 16898 w 28449"/>
                <a:gd name="connsiteY25" fmla="*/ 4327 h 20920"/>
                <a:gd name="connsiteX26" fmla="*/ 16381 w 28449"/>
                <a:gd name="connsiteY26" fmla="*/ 5638 h 20920"/>
                <a:gd name="connsiteX27" fmla="*/ 18660 w 28449"/>
                <a:gd name="connsiteY27" fmla="*/ 5442 h 20920"/>
                <a:gd name="connsiteX28" fmla="*/ 19689 w 28449"/>
                <a:gd name="connsiteY28" fmla="*/ 5747 h 20920"/>
                <a:gd name="connsiteX29" fmla="*/ 20580 w 28449"/>
                <a:gd name="connsiteY29" fmla="*/ 5320 h 20920"/>
                <a:gd name="connsiteX30" fmla="*/ 22063 w 28449"/>
                <a:gd name="connsiteY30" fmla="*/ 4139 h 20920"/>
                <a:gd name="connsiteX31" fmla="*/ 23224 w 28449"/>
                <a:gd name="connsiteY31" fmla="*/ 4398 h 20920"/>
                <a:gd name="connsiteX32" fmla="*/ 23462 w 28449"/>
                <a:gd name="connsiteY32" fmla="*/ 5386 h 20920"/>
                <a:gd name="connsiteX33" fmla="*/ 25027 w 28449"/>
                <a:gd name="connsiteY33" fmla="*/ 5715 h 20920"/>
                <a:gd name="connsiteX34" fmla="*/ 26098 w 28449"/>
                <a:gd name="connsiteY34" fmla="*/ 5518 h 20920"/>
                <a:gd name="connsiteX35" fmla="*/ 27991 w 28449"/>
                <a:gd name="connsiteY35" fmla="*/ 6109 h 20920"/>
                <a:gd name="connsiteX36" fmla="*/ 28403 w 28449"/>
                <a:gd name="connsiteY36" fmla="*/ 8079 h 20920"/>
                <a:gd name="connsiteX37" fmla="*/ 28403 w 28449"/>
                <a:gd name="connsiteY37" fmla="*/ 9261 h 20920"/>
                <a:gd name="connsiteX38" fmla="*/ 28074 w 28449"/>
                <a:gd name="connsiteY38" fmla="*/ 10509 h 20920"/>
                <a:gd name="connsiteX39" fmla="*/ 28072 w 28449"/>
                <a:gd name="connsiteY39" fmla="*/ 12501 h 20920"/>
                <a:gd name="connsiteX40" fmla="*/ 23920 w 28449"/>
                <a:gd name="connsiteY40" fmla="*/ 13523 h 20920"/>
                <a:gd name="connsiteX41" fmla="*/ 22391 w 28449"/>
                <a:gd name="connsiteY41" fmla="*/ 13464 h 20920"/>
                <a:gd name="connsiteX42" fmla="*/ 20745 w 28449"/>
                <a:gd name="connsiteY42" fmla="*/ 15106 h 20920"/>
                <a:gd name="connsiteX43" fmla="*/ 19510 w 28449"/>
                <a:gd name="connsiteY43" fmla="*/ 16682 h 20920"/>
                <a:gd name="connsiteX44" fmla="*/ 18207 w 28449"/>
                <a:gd name="connsiteY44" fmla="*/ 16817 h 20920"/>
                <a:gd name="connsiteX45" fmla="*/ 17088 w 28449"/>
                <a:gd name="connsiteY45" fmla="*/ 17547 h 20920"/>
                <a:gd name="connsiteX46" fmla="*/ 16709 w 28449"/>
                <a:gd name="connsiteY46" fmla="*/ 18586 h 20920"/>
                <a:gd name="connsiteX47" fmla="*/ 15804 w 28449"/>
                <a:gd name="connsiteY47" fmla="*/ 19242 h 20920"/>
                <a:gd name="connsiteX48" fmla="*/ 15474 w 28449"/>
                <a:gd name="connsiteY48" fmla="*/ 20885 h 20920"/>
                <a:gd name="connsiteX49" fmla="*/ 14650 w 28449"/>
                <a:gd name="connsiteY49" fmla="*/ 19965 h 20920"/>
                <a:gd name="connsiteX50" fmla="*/ 13086 w 28449"/>
                <a:gd name="connsiteY50" fmla="*/ 19440 h 20920"/>
                <a:gd name="connsiteX51" fmla="*/ 11687 w 28449"/>
                <a:gd name="connsiteY51" fmla="*/ 18915 h 20920"/>
                <a:gd name="connsiteX52" fmla="*/ 10286 w 28449"/>
                <a:gd name="connsiteY52" fmla="*/ 17470 h 20920"/>
                <a:gd name="connsiteX53" fmla="*/ 8640 w 28449"/>
                <a:gd name="connsiteY53" fmla="*/ 18652 h 20920"/>
                <a:gd name="connsiteX54" fmla="*/ 7157 w 28449"/>
                <a:gd name="connsiteY54" fmla="*/ 18784 h 20920"/>
                <a:gd name="connsiteX55" fmla="*/ 5592 w 28449"/>
                <a:gd name="connsiteY55" fmla="*/ 18455 h 20920"/>
                <a:gd name="connsiteX56" fmla="*/ 3087 w 28449"/>
                <a:gd name="connsiteY56" fmla="*/ 18729 h 20920"/>
                <a:gd name="connsiteX57" fmla="*/ 1334 w 28449"/>
                <a:gd name="connsiteY57" fmla="*/ 18891 h 20920"/>
                <a:gd name="connsiteX58" fmla="*/ 52 w 28449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074 w 29393"/>
                <a:gd name="connsiteY38" fmla="*/ 10509 h 20920"/>
                <a:gd name="connsiteX39" fmla="*/ 28072 w 29393"/>
                <a:gd name="connsiteY39" fmla="*/ 12501 h 20920"/>
                <a:gd name="connsiteX40" fmla="*/ 23920 w 29393"/>
                <a:gd name="connsiteY40" fmla="*/ 13523 h 20920"/>
                <a:gd name="connsiteX41" fmla="*/ 22391 w 29393"/>
                <a:gd name="connsiteY41" fmla="*/ 13464 h 20920"/>
                <a:gd name="connsiteX42" fmla="*/ 20745 w 29393"/>
                <a:gd name="connsiteY42" fmla="*/ 15106 h 20920"/>
                <a:gd name="connsiteX43" fmla="*/ 19510 w 29393"/>
                <a:gd name="connsiteY43" fmla="*/ 16682 h 20920"/>
                <a:gd name="connsiteX44" fmla="*/ 18207 w 29393"/>
                <a:gd name="connsiteY44" fmla="*/ 16817 h 20920"/>
                <a:gd name="connsiteX45" fmla="*/ 17088 w 29393"/>
                <a:gd name="connsiteY45" fmla="*/ 17547 h 20920"/>
                <a:gd name="connsiteX46" fmla="*/ 16709 w 29393"/>
                <a:gd name="connsiteY46" fmla="*/ 18586 h 20920"/>
                <a:gd name="connsiteX47" fmla="*/ 15804 w 29393"/>
                <a:gd name="connsiteY47" fmla="*/ 19242 h 20920"/>
                <a:gd name="connsiteX48" fmla="*/ 15474 w 29393"/>
                <a:gd name="connsiteY48" fmla="*/ 20885 h 20920"/>
                <a:gd name="connsiteX49" fmla="*/ 14650 w 29393"/>
                <a:gd name="connsiteY49" fmla="*/ 19965 h 20920"/>
                <a:gd name="connsiteX50" fmla="*/ 13086 w 29393"/>
                <a:gd name="connsiteY50" fmla="*/ 19440 h 20920"/>
                <a:gd name="connsiteX51" fmla="*/ 11687 w 29393"/>
                <a:gd name="connsiteY51" fmla="*/ 18915 h 20920"/>
                <a:gd name="connsiteX52" fmla="*/ 10286 w 29393"/>
                <a:gd name="connsiteY52" fmla="*/ 17470 h 20920"/>
                <a:gd name="connsiteX53" fmla="*/ 8640 w 29393"/>
                <a:gd name="connsiteY53" fmla="*/ 18652 h 20920"/>
                <a:gd name="connsiteX54" fmla="*/ 7157 w 29393"/>
                <a:gd name="connsiteY54" fmla="*/ 18784 h 20920"/>
                <a:gd name="connsiteX55" fmla="*/ 5592 w 29393"/>
                <a:gd name="connsiteY55" fmla="*/ 18455 h 20920"/>
                <a:gd name="connsiteX56" fmla="*/ 3087 w 29393"/>
                <a:gd name="connsiteY56" fmla="*/ 18729 h 20920"/>
                <a:gd name="connsiteX57" fmla="*/ 1334 w 29393"/>
                <a:gd name="connsiteY57" fmla="*/ 18891 h 20920"/>
                <a:gd name="connsiteX58" fmla="*/ 52 w 29393"/>
                <a:gd name="connsiteY58" fmla="*/ 17780 h 20920"/>
                <a:gd name="connsiteX0" fmla="*/ 52 w 29393"/>
                <a:gd name="connsiteY0" fmla="*/ 17780 h 20920"/>
                <a:gd name="connsiteX1" fmla="*/ 907 w 29393"/>
                <a:gd name="connsiteY1" fmla="*/ 16967 h 20920"/>
                <a:gd name="connsiteX2" fmla="*/ 675 w 29393"/>
                <a:gd name="connsiteY2" fmla="*/ 15923 h 20920"/>
                <a:gd name="connsiteX3" fmla="*/ 1361 w 29393"/>
                <a:gd name="connsiteY3" fmla="*/ 15511 h 20920"/>
                <a:gd name="connsiteX4" fmla="*/ 1187 w 29393"/>
                <a:gd name="connsiteY4" fmla="*/ 14657 h 20920"/>
                <a:gd name="connsiteX5" fmla="*/ 805 w 29393"/>
                <a:gd name="connsiteY5" fmla="*/ 14131 h 20920"/>
                <a:gd name="connsiteX6" fmla="*/ 1119 w 29393"/>
                <a:gd name="connsiteY6" fmla="*/ 13195 h 20920"/>
                <a:gd name="connsiteX7" fmla="*/ 1992 w 29393"/>
                <a:gd name="connsiteY7" fmla="*/ 12745 h 20920"/>
                <a:gd name="connsiteX8" fmla="*/ 1963 w 29393"/>
                <a:gd name="connsiteY8" fmla="*/ 12221 h 20920"/>
                <a:gd name="connsiteX9" fmla="*/ 2137 w 29393"/>
                <a:gd name="connsiteY9" fmla="*/ 11511 h 20920"/>
                <a:gd name="connsiteX10" fmla="*/ 2557 w 29393"/>
                <a:gd name="connsiteY10" fmla="*/ 10919 h 20920"/>
                <a:gd name="connsiteX11" fmla="*/ 2509 w 29393"/>
                <a:gd name="connsiteY11" fmla="*/ 10136 h 20920"/>
                <a:gd name="connsiteX12" fmla="*/ 1498 w 29393"/>
                <a:gd name="connsiteY12" fmla="*/ 8775 h 20920"/>
                <a:gd name="connsiteX13" fmla="*/ 52 w 29393"/>
                <a:gd name="connsiteY13" fmla="*/ 6893 h 20920"/>
                <a:gd name="connsiteX14" fmla="*/ 830 w 29393"/>
                <a:gd name="connsiteY14" fmla="*/ 5908 h 20920"/>
                <a:gd name="connsiteX15" fmla="*/ 1192 w 29393"/>
                <a:gd name="connsiteY15" fmla="*/ 5262 h 20920"/>
                <a:gd name="connsiteX16" fmla="*/ 2185 w 29393"/>
                <a:gd name="connsiteY16" fmla="*/ 4201 h 20920"/>
                <a:gd name="connsiteX17" fmla="*/ 3867 w 29393"/>
                <a:gd name="connsiteY17" fmla="*/ 3567 h 20920"/>
                <a:gd name="connsiteX18" fmla="*/ 5757 w 29393"/>
                <a:gd name="connsiteY18" fmla="*/ 2234 h 20920"/>
                <a:gd name="connsiteX19" fmla="*/ 8129 w 29393"/>
                <a:gd name="connsiteY19" fmla="*/ 1197 h 20920"/>
                <a:gd name="connsiteX20" fmla="*/ 9874 w 29393"/>
                <a:gd name="connsiteY20" fmla="*/ 790 h 20920"/>
                <a:gd name="connsiteX21" fmla="*/ 12343 w 29393"/>
                <a:gd name="connsiteY21" fmla="*/ 16 h 20920"/>
                <a:gd name="connsiteX22" fmla="*/ 11799 w 29393"/>
                <a:gd name="connsiteY22" fmla="*/ 1095 h 20920"/>
                <a:gd name="connsiteX23" fmla="*/ 12867 w 29393"/>
                <a:gd name="connsiteY23" fmla="*/ 1829 h 20920"/>
                <a:gd name="connsiteX24" fmla="*/ 15023 w 29393"/>
                <a:gd name="connsiteY24" fmla="*/ 2595 h 20920"/>
                <a:gd name="connsiteX25" fmla="*/ 16898 w 29393"/>
                <a:gd name="connsiteY25" fmla="*/ 4327 h 20920"/>
                <a:gd name="connsiteX26" fmla="*/ 16381 w 29393"/>
                <a:gd name="connsiteY26" fmla="*/ 5638 h 20920"/>
                <a:gd name="connsiteX27" fmla="*/ 18660 w 29393"/>
                <a:gd name="connsiteY27" fmla="*/ 5442 h 20920"/>
                <a:gd name="connsiteX28" fmla="*/ 19689 w 29393"/>
                <a:gd name="connsiteY28" fmla="*/ 5747 h 20920"/>
                <a:gd name="connsiteX29" fmla="*/ 20580 w 29393"/>
                <a:gd name="connsiteY29" fmla="*/ 5320 h 20920"/>
                <a:gd name="connsiteX30" fmla="*/ 22063 w 29393"/>
                <a:gd name="connsiteY30" fmla="*/ 4139 h 20920"/>
                <a:gd name="connsiteX31" fmla="*/ 23224 w 29393"/>
                <a:gd name="connsiteY31" fmla="*/ 4398 h 20920"/>
                <a:gd name="connsiteX32" fmla="*/ 23462 w 29393"/>
                <a:gd name="connsiteY32" fmla="*/ 5386 h 20920"/>
                <a:gd name="connsiteX33" fmla="*/ 25027 w 29393"/>
                <a:gd name="connsiteY33" fmla="*/ 5715 h 20920"/>
                <a:gd name="connsiteX34" fmla="*/ 26098 w 29393"/>
                <a:gd name="connsiteY34" fmla="*/ 5518 h 20920"/>
                <a:gd name="connsiteX35" fmla="*/ 27991 w 29393"/>
                <a:gd name="connsiteY35" fmla="*/ 6109 h 20920"/>
                <a:gd name="connsiteX36" fmla="*/ 28403 w 29393"/>
                <a:gd name="connsiteY36" fmla="*/ 8079 h 20920"/>
                <a:gd name="connsiteX37" fmla="*/ 29391 w 29393"/>
                <a:gd name="connsiteY37" fmla="*/ 8079 h 20920"/>
                <a:gd name="connsiteX38" fmla="*/ 28650 w 29393"/>
                <a:gd name="connsiteY38" fmla="*/ 9195 h 20920"/>
                <a:gd name="connsiteX39" fmla="*/ 28074 w 29393"/>
                <a:gd name="connsiteY39" fmla="*/ 10509 h 20920"/>
                <a:gd name="connsiteX40" fmla="*/ 28072 w 29393"/>
                <a:gd name="connsiteY40" fmla="*/ 12501 h 20920"/>
                <a:gd name="connsiteX41" fmla="*/ 23920 w 29393"/>
                <a:gd name="connsiteY41" fmla="*/ 13523 h 20920"/>
                <a:gd name="connsiteX42" fmla="*/ 22391 w 29393"/>
                <a:gd name="connsiteY42" fmla="*/ 13464 h 20920"/>
                <a:gd name="connsiteX43" fmla="*/ 20745 w 29393"/>
                <a:gd name="connsiteY43" fmla="*/ 15106 h 20920"/>
                <a:gd name="connsiteX44" fmla="*/ 19510 w 29393"/>
                <a:gd name="connsiteY44" fmla="*/ 16682 h 20920"/>
                <a:gd name="connsiteX45" fmla="*/ 18207 w 29393"/>
                <a:gd name="connsiteY45" fmla="*/ 16817 h 20920"/>
                <a:gd name="connsiteX46" fmla="*/ 17088 w 29393"/>
                <a:gd name="connsiteY46" fmla="*/ 17547 h 20920"/>
                <a:gd name="connsiteX47" fmla="*/ 16709 w 29393"/>
                <a:gd name="connsiteY47" fmla="*/ 18586 h 20920"/>
                <a:gd name="connsiteX48" fmla="*/ 15804 w 29393"/>
                <a:gd name="connsiteY48" fmla="*/ 19242 h 20920"/>
                <a:gd name="connsiteX49" fmla="*/ 15474 w 29393"/>
                <a:gd name="connsiteY49" fmla="*/ 20885 h 20920"/>
                <a:gd name="connsiteX50" fmla="*/ 14650 w 29393"/>
                <a:gd name="connsiteY50" fmla="*/ 19965 h 20920"/>
                <a:gd name="connsiteX51" fmla="*/ 13086 w 29393"/>
                <a:gd name="connsiteY51" fmla="*/ 19440 h 20920"/>
                <a:gd name="connsiteX52" fmla="*/ 11687 w 29393"/>
                <a:gd name="connsiteY52" fmla="*/ 18915 h 20920"/>
                <a:gd name="connsiteX53" fmla="*/ 10286 w 29393"/>
                <a:gd name="connsiteY53" fmla="*/ 17470 h 20920"/>
                <a:gd name="connsiteX54" fmla="*/ 8640 w 29393"/>
                <a:gd name="connsiteY54" fmla="*/ 18652 h 20920"/>
                <a:gd name="connsiteX55" fmla="*/ 7157 w 29393"/>
                <a:gd name="connsiteY55" fmla="*/ 18784 h 20920"/>
                <a:gd name="connsiteX56" fmla="*/ 5592 w 29393"/>
                <a:gd name="connsiteY56" fmla="*/ 18455 h 20920"/>
                <a:gd name="connsiteX57" fmla="*/ 3087 w 29393"/>
                <a:gd name="connsiteY57" fmla="*/ 18729 h 20920"/>
                <a:gd name="connsiteX58" fmla="*/ 1334 w 29393"/>
                <a:gd name="connsiteY58" fmla="*/ 18891 h 20920"/>
                <a:gd name="connsiteX59" fmla="*/ 52 w 29393"/>
                <a:gd name="connsiteY59" fmla="*/ 17780 h 20920"/>
                <a:gd name="connsiteX0" fmla="*/ 52 w 29397"/>
                <a:gd name="connsiteY0" fmla="*/ 17780 h 20920"/>
                <a:gd name="connsiteX1" fmla="*/ 907 w 29397"/>
                <a:gd name="connsiteY1" fmla="*/ 16967 h 20920"/>
                <a:gd name="connsiteX2" fmla="*/ 675 w 29397"/>
                <a:gd name="connsiteY2" fmla="*/ 15923 h 20920"/>
                <a:gd name="connsiteX3" fmla="*/ 1361 w 29397"/>
                <a:gd name="connsiteY3" fmla="*/ 15511 h 20920"/>
                <a:gd name="connsiteX4" fmla="*/ 1187 w 29397"/>
                <a:gd name="connsiteY4" fmla="*/ 14657 h 20920"/>
                <a:gd name="connsiteX5" fmla="*/ 805 w 29397"/>
                <a:gd name="connsiteY5" fmla="*/ 14131 h 20920"/>
                <a:gd name="connsiteX6" fmla="*/ 1119 w 29397"/>
                <a:gd name="connsiteY6" fmla="*/ 13195 h 20920"/>
                <a:gd name="connsiteX7" fmla="*/ 1992 w 29397"/>
                <a:gd name="connsiteY7" fmla="*/ 12745 h 20920"/>
                <a:gd name="connsiteX8" fmla="*/ 1963 w 29397"/>
                <a:gd name="connsiteY8" fmla="*/ 12221 h 20920"/>
                <a:gd name="connsiteX9" fmla="*/ 2137 w 29397"/>
                <a:gd name="connsiteY9" fmla="*/ 11511 h 20920"/>
                <a:gd name="connsiteX10" fmla="*/ 2557 w 29397"/>
                <a:gd name="connsiteY10" fmla="*/ 10919 h 20920"/>
                <a:gd name="connsiteX11" fmla="*/ 2509 w 29397"/>
                <a:gd name="connsiteY11" fmla="*/ 10136 h 20920"/>
                <a:gd name="connsiteX12" fmla="*/ 1498 w 29397"/>
                <a:gd name="connsiteY12" fmla="*/ 8775 h 20920"/>
                <a:gd name="connsiteX13" fmla="*/ 52 w 29397"/>
                <a:gd name="connsiteY13" fmla="*/ 6893 h 20920"/>
                <a:gd name="connsiteX14" fmla="*/ 830 w 29397"/>
                <a:gd name="connsiteY14" fmla="*/ 5908 h 20920"/>
                <a:gd name="connsiteX15" fmla="*/ 1192 w 29397"/>
                <a:gd name="connsiteY15" fmla="*/ 5262 h 20920"/>
                <a:gd name="connsiteX16" fmla="*/ 2185 w 29397"/>
                <a:gd name="connsiteY16" fmla="*/ 4201 h 20920"/>
                <a:gd name="connsiteX17" fmla="*/ 3867 w 29397"/>
                <a:gd name="connsiteY17" fmla="*/ 3567 h 20920"/>
                <a:gd name="connsiteX18" fmla="*/ 5757 w 29397"/>
                <a:gd name="connsiteY18" fmla="*/ 2234 h 20920"/>
                <a:gd name="connsiteX19" fmla="*/ 8129 w 29397"/>
                <a:gd name="connsiteY19" fmla="*/ 1197 h 20920"/>
                <a:gd name="connsiteX20" fmla="*/ 9874 w 29397"/>
                <a:gd name="connsiteY20" fmla="*/ 790 h 20920"/>
                <a:gd name="connsiteX21" fmla="*/ 12343 w 29397"/>
                <a:gd name="connsiteY21" fmla="*/ 16 h 20920"/>
                <a:gd name="connsiteX22" fmla="*/ 11799 w 29397"/>
                <a:gd name="connsiteY22" fmla="*/ 1095 h 20920"/>
                <a:gd name="connsiteX23" fmla="*/ 12867 w 29397"/>
                <a:gd name="connsiteY23" fmla="*/ 1829 h 20920"/>
                <a:gd name="connsiteX24" fmla="*/ 15023 w 29397"/>
                <a:gd name="connsiteY24" fmla="*/ 2595 h 20920"/>
                <a:gd name="connsiteX25" fmla="*/ 16898 w 29397"/>
                <a:gd name="connsiteY25" fmla="*/ 4327 h 20920"/>
                <a:gd name="connsiteX26" fmla="*/ 16381 w 29397"/>
                <a:gd name="connsiteY26" fmla="*/ 5638 h 20920"/>
                <a:gd name="connsiteX27" fmla="*/ 18660 w 29397"/>
                <a:gd name="connsiteY27" fmla="*/ 5442 h 20920"/>
                <a:gd name="connsiteX28" fmla="*/ 19689 w 29397"/>
                <a:gd name="connsiteY28" fmla="*/ 5747 h 20920"/>
                <a:gd name="connsiteX29" fmla="*/ 20580 w 29397"/>
                <a:gd name="connsiteY29" fmla="*/ 5320 h 20920"/>
                <a:gd name="connsiteX30" fmla="*/ 22063 w 29397"/>
                <a:gd name="connsiteY30" fmla="*/ 4139 h 20920"/>
                <a:gd name="connsiteX31" fmla="*/ 23224 w 29397"/>
                <a:gd name="connsiteY31" fmla="*/ 4398 h 20920"/>
                <a:gd name="connsiteX32" fmla="*/ 23462 w 29397"/>
                <a:gd name="connsiteY32" fmla="*/ 5386 h 20920"/>
                <a:gd name="connsiteX33" fmla="*/ 25027 w 29397"/>
                <a:gd name="connsiteY33" fmla="*/ 5715 h 20920"/>
                <a:gd name="connsiteX34" fmla="*/ 26098 w 29397"/>
                <a:gd name="connsiteY34" fmla="*/ 5518 h 20920"/>
                <a:gd name="connsiteX35" fmla="*/ 27991 w 29397"/>
                <a:gd name="connsiteY35" fmla="*/ 6109 h 20920"/>
                <a:gd name="connsiteX36" fmla="*/ 28403 w 29397"/>
                <a:gd name="connsiteY36" fmla="*/ 8079 h 20920"/>
                <a:gd name="connsiteX37" fmla="*/ 29391 w 29397"/>
                <a:gd name="connsiteY37" fmla="*/ 8079 h 20920"/>
                <a:gd name="connsiteX38" fmla="*/ 29062 w 29397"/>
                <a:gd name="connsiteY38" fmla="*/ 9261 h 20920"/>
                <a:gd name="connsiteX39" fmla="*/ 28074 w 29397"/>
                <a:gd name="connsiteY39" fmla="*/ 10509 h 20920"/>
                <a:gd name="connsiteX40" fmla="*/ 28072 w 29397"/>
                <a:gd name="connsiteY40" fmla="*/ 12501 h 20920"/>
                <a:gd name="connsiteX41" fmla="*/ 23920 w 29397"/>
                <a:gd name="connsiteY41" fmla="*/ 13523 h 20920"/>
                <a:gd name="connsiteX42" fmla="*/ 22391 w 29397"/>
                <a:gd name="connsiteY42" fmla="*/ 13464 h 20920"/>
                <a:gd name="connsiteX43" fmla="*/ 20745 w 29397"/>
                <a:gd name="connsiteY43" fmla="*/ 15106 h 20920"/>
                <a:gd name="connsiteX44" fmla="*/ 19510 w 29397"/>
                <a:gd name="connsiteY44" fmla="*/ 16682 h 20920"/>
                <a:gd name="connsiteX45" fmla="*/ 18207 w 29397"/>
                <a:gd name="connsiteY45" fmla="*/ 16817 h 20920"/>
                <a:gd name="connsiteX46" fmla="*/ 17088 w 29397"/>
                <a:gd name="connsiteY46" fmla="*/ 17547 h 20920"/>
                <a:gd name="connsiteX47" fmla="*/ 16709 w 29397"/>
                <a:gd name="connsiteY47" fmla="*/ 18586 h 20920"/>
                <a:gd name="connsiteX48" fmla="*/ 15804 w 29397"/>
                <a:gd name="connsiteY48" fmla="*/ 19242 h 20920"/>
                <a:gd name="connsiteX49" fmla="*/ 15474 w 29397"/>
                <a:gd name="connsiteY49" fmla="*/ 20885 h 20920"/>
                <a:gd name="connsiteX50" fmla="*/ 14650 w 29397"/>
                <a:gd name="connsiteY50" fmla="*/ 19965 h 20920"/>
                <a:gd name="connsiteX51" fmla="*/ 13086 w 29397"/>
                <a:gd name="connsiteY51" fmla="*/ 19440 h 20920"/>
                <a:gd name="connsiteX52" fmla="*/ 11687 w 29397"/>
                <a:gd name="connsiteY52" fmla="*/ 18915 h 20920"/>
                <a:gd name="connsiteX53" fmla="*/ 10286 w 29397"/>
                <a:gd name="connsiteY53" fmla="*/ 17470 h 20920"/>
                <a:gd name="connsiteX54" fmla="*/ 8640 w 29397"/>
                <a:gd name="connsiteY54" fmla="*/ 18652 h 20920"/>
                <a:gd name="connsiteX55" fmla="*/ 7157 w 29397"/>
                <a:gd name="connsiteY55" fmla="*/ 18784 h 20920"/>
                <a:gd name="connsiteX56" fmla="*/ 5592 w 29397"/>
                <a:gd name="connsiteY56" fmla="*/ 18455 h 20920"/>
                <a:gd name="connsiteX57" fmla="*/ 3087 w 29397"/>
                <a:gd name="connsiteY57" fmla="*/ 18729 h 20920"/>
                <a:gd name="connsiteX58" fmla="*/ 1334 w 29397"/>
                <a:gd name="connsiteY58" fmla="*/ 18891 h 20920"/>
                <a:gd name="connsiteX59" fmla="*/ 52 w 29397"/>
                <a:gd name="connsiteY59" fmla="*/ 17780 h 20920"/>
                <a:gd name="connsiteX0" fmla="*/ 52 w 29397"/>
                <a:gd name="connsiteY0" fmla="*/ 21670 h 24810"/>
                <a:gd name="connsiteX1" fmla="*/ 907 w 29397"/>
                <a:gd name="connsiteY1" fmla="*/ 20857 h 24810"/>
                <a:gd name="connsiteX2" fmla="*/ 675 w 29397"/>
                <a:gd name="connsiteY2" fmla="*/ 19813 h 24810"/>
                <a:gd name="connsiteX3" fmla="*/ 1361 w 29397"/>
                <a:gd name="connsiteY3" fmla="*/ 19401 h 24810"/>
                <a:gd name="connsiteX4" fmla="*/ 1187 w 29397"/>
                <a:gd name="connsiteY4" fmla="*/ 18547 h 24810"/>
                <a:gd name="connsiteX5" fmla="*/ 805 w 29397"/>
                <a:gd name="connsiteY5" fmla="*/ 18021 h 24810"/>
                <a:gd name="connsiteX6" fmla="*/ 1119 w 29397"/>
                <a:gd name="connsiteY6" fmla="*/ 17085 h 24810"/>
                <a:gd name="connsiteX7" fmla="*/ 1992 w 29397"/>
                <a:gd name="connsiteY7" fmla="*/ 16635 h 24810"/>
                <a:gd name="connsiteX8" fmla="*/ 1963 w 29397"/>
                <a:gd name="connsiteY8" fmla="*/ 16111 h 24810"/>
                <a:gd name="connsiteX9" fmla="*/ 2137 w 29397"/>
                <a:gd name="connsiteY9" fmla="*/ 15401 h 24810"/>
                <a:gd name="connsiteX10" fmla="*/ 2557 w 29397"/>
                <a:gd name="connsiteY10" fmla="*/ 14809 h 24810"/>
                <a:gd name="connsiteX11" fmla="*/ 2509 w 29397"/>
                <a:gd name="connsiteY11" fmla="*/ 14026 h 24810"/>
                <a:gd name="connsiteX12" fmla="*/ 1498 w 29397"/>
                <a:gd name="connsiteY12" fmla="*/ 12665 h 24810"/>
                <a:gd name="connsiteX13" fmla="*/ 52 w 29397"/>
                <a:gd name="connsiteY13" fmla="*/ 10783 h 24810"/>
                <a:gd name="connsiteX14" fmla="*/ 830 w 29397"/>
                <a:gd name="connsiteY14" fmla="*/ 9798 h 24810"/>
                <a:gd name="connsiteX15" fmla="*/ 1192 w 29397"/>
                <a:gd name="connsiteY15" fmla="*/ 9152 h 24810"/>
                <a:gd name="connsiteX16" fmla="*/ 2185 w 29397"/>
                <a:gd name="connsiteY16" fmla="*/ 8091 h 24810"/>
                <a:gd name="connsiteX17" fmla="*/ 3867 w 29397"/>
                <a:gd name="connsiteY17" fmla="*/ 7457 h 24810"/>
                <a:gd name="connsiteX18" fmla="*/ 5757 w 29397"/>
                <a:gd name="connsiteY18" fmla="*/ 6124 h 24810"/>
                <a:gd name="connsiteX19" fmla="*/ 8129 w 29397"/>
                <a:gd name="connsiteY19" fmla="*/ 5087 h 24810"/>
                <a:gd name="connsiteX20" fmla="*/ 9874 w 29397"/>
                <a:gd name="connsiteY20" fmla="*/ 4680 h 24810"/>
                <a:gd name="connsiteX21" fmla="*/ 12042 w 29397"/>
                <a:gd name="connsiteY21" fmla="*/ 4 h 24810"/>
                <a:gd name="connsiteX22" fmla="*/ 11799 w 29397"/>
                <a:gd name="connsiteY22" fmla="*/ 4985 h 24810"/>
                <a:gd name="connsiteX23" fmla="*/ 12867 w 29397"/>
                <a:gd name="connsiteY23" fmla="*/ 5719 h 24810"/>
                <a:gd name="connsiteX24" fmla="*/ 15023 w 29397"/>
                <a:gd name="connsiteY24" fmla="*/ 6485 h 24810"/>
                <a:gd name="connsiteX25" fmla="*/ 16898 w 29397"/>
                <a:gd name="connsiteY25" fmla="*/ 8217 h 24810"/>
                <a:gd name="connsiteX26" fmla="*/ 16381 w 29397"/>
                <a:gd name="connsiteY26" fmla="*/ 9528 h 24810"/>
                <a:gd name="connsiteX27" fmla="*/ 18660 w 29397"/>
                <a:gd name="connsiteY27" fmla="*/ 9332 h 24810"/>
                <a:gd name="connsiteX28" fmla="*/ 19689 w 29397"/>
                <a:gd name="connsiteY28" fmla="*/ 9637 h 24810"/>
                <a:gd name="connsiteX29" fmla="*/ 20580 w 29397"/>
                <a:gd name="connsiteY29" fmla="*/ 9210 h 24810"/>
                <a:gd name="connsiteX30" fmla="*/ 22063 w 29397"/>
                <a:gd name="connsiteY30" fmla="*/ 8029 h 24810"/>
                <a:gd name="connsiteX31" fmla="*/ 23224 w 29397"/>
                <a:gd name="connsiteY31" fmla="*/ 8288 h 24810"/>
                <a:gd name="connsiteX32" fmla="*/ 23462 w 29397"/>
                <a:gd name="connsiteY32" fmla="*/ 9276 h 24810"/>
                <a:gd name="connsiteX33" fmla="*/ 25027 w 29397"/>
                <a:gd name="connsiteY33" fmla="*/ 9605 h 24810"/>
                <a:gd name="connsiteX34" fmla="*/ 26098 w 29397"/>
                <a:gd name="connsiteY34" fmla="*/ 9408 h 24810"/>
                <a:gd name="connsiteX35" fmla="*/ 27991 w 29397"/>
                <a:gd name="connsiteY35" fmla="*/ 9999 h 24810"/>
                <a:gd name="connsiteX36" fmla="*/ 28403 w 29397"/>
                <a:gd name="connsiteY36" fmla="*/ 11969 h 24810"/>
                <a:gd name="connsiteX37" fmla="*/ 29391 w 29397"/>
                <a:gd name="connsiteY37" fmla="*/ 11969 h 24810"/>
                <a:gd name="connsiteX38" fmla="*/ 29062 w 29397"/>
                <a:gd name="connsiteY38" fmla="*/ 13151 h 24810"/>
                <a:gd name="connsiteX39" fmla="*/ 28074 w 29397"/>
                <a:gd name="connsiteY39" fmla="*/ 14399 h 24810"/>
                <a:gd name="connsiteX40" fmla="*/ 28072 w 29397"/>
                <a:gd name="connsiteY40" fmla="*/ 16391 h 24810"/>
                <a:gd name="connsiteX41" fmla="*/ 23920 w 29397"/>
                <a:gd name="connsiteY41" fmla="*/ 17413 h 24810"/>
                <a:gd name="connsiteX42" fmla="*/ 22391 w 29397"/>
                <a:gd name="connsiteY42" fmla="*/ 17354 h 24810"/>
                <a:gd name="connsiteX43" fmla="*/ 20745 w 29397"/>
                <a:gd name="connsiteY43" fmla="*/ 18996 h 24810"/>
                <a:gd name="connsiteX44" fmla="*/ 19510 w 29397"/>
                <a:gd name="connsiteY44" fmla="*/ 20572 h 24810"/>
                <a:gd name="connsiteX45" fmla="*/ 18207 w 29397"/>
                <a:gd name="connsiteY45" fmla="*/ 20707 h 24810"/>
                <a:gd name="connsiteX46" fmla="*/ 17088 w 29397"/>
                <a:gd name="connsiteY46" fmla="*/ 21437 h 24810"/>
                <a:gd name="connsiteX47" fmla="*/ 16709 w 29397"/>
                <a:gd name="connsiteY47" fmla="*/ 22476 h 24810"/>
                <a:gd name="connsiteX48" fmla="*/ 15804 w 29397"/>
                <a:gd name="connsiteY48" fmla="*/ 23132 h 24810"/>
                <a:gd name="connsiteX49" fmla="*/ 15474 w 29397"/>
                <a:gd name="connsiteY49" fmla="*/ 24775 h 24810"/>
                <a:gd name="connsiteX50" fmla="*/ 14650 w 29397"/>
                <a:gd name="connsiteY50" fmla="*/ 23855 h 24810"/>
                <a:gd name="connsiteX51" fmla="*/ 13086 w 29397"/>
                <a:gd name="connsiteY51" fmla="*/ 23330 h 24810"/>
                <a:gd name="connsiteX52" fmla="*/ 11687 w 29397"/>
                <a:gd name="connsiteY52" fmla="*/ 22805 h 24810"/>
                <a:gd name="connsiteX53" fmla="*/ 10286 w 29397"/>
                <a:gd name="connsiteY53" fmla="*/ 21360 h 24810"/>
                <a:gd name="connsiteX54" fmla="*/ 8640 w 29397"/>
                <a:gd name="connsiteY54" fmla="*/ 22542 h 24810"/>
                <a:gd name="connsiteX55" fmla="*/ 7157 w 29397"/>
                <a:gd name="connsiteY55" fmla="*/ 22674 h 24810"/>
                <a:gd name="connsiteX56" fmla="*/ 5592 w 29397"/>
                <a:gd name="connsiteY56" fmla="*/ 22345 h 24810"/>
                <a:gd name="connsiteX57" fmla="*/ 3087 w 29397"/>
                <a:gd name="connsiteY57" fmla="*/ 22619 h 24810"/>
                <a:gd name="connsiteX58" fmla="*/ 1334 w 29397"/>
                <a:gd name="connsiteY58" fmla="*/ 22781 h 24810"/>
                <a:gd name="connsiteX59" fmla="*/ 52 w 29397"/>
                <a:gd name="connsiteY59" fmla="*/ 21670 h 24810"/>
                <a:gd name="connsiteX0" fmla="*/ 52 w 29397"/>
                <a:gd name="connsiteY0" fmla="*/ 21674 h 24814"/>
                <a:gd name="connsiteX1" fmla="*/ 907 w 29397"/>
                <a:gd name="connsiteY1" fmla="*/ 20861 h 24814"/>
                <a:gd name="connsiteX2" fmla="*/ 675 w 29397"/>
                <a:gd name="connsiteY2" fmla="*/ 19817 h 24814"/>
                <a:gd name="connsiteX3" fmla="*/ 1361 w 29397"/>
                <a:gd name="connsiteY3" fmla="*/ 19405 h 24814"/>
                <a:gd name="connsiteX4" fmla="*/ 1187 w 29397"/>
                <a:gd name="connsiteY4" fmla="*/ 18551 h 24814"/>
                <a:gd name="connsiteX5" fmla="*/ 805 w 29397"/>
                <a:gd name="connsiteY5" fmla="*/ 18025 h 24814"/>
                <a:gd name="connsiteX6" fmla="*/ 1119 w 29397"/>
                <a:gd name="connsiteY6" fmla="*/ 17089 h 24814"/>
                <a:gd name="connsiteX7" fmla="*/ 1992 w 29397"/>
                <a:gd name="connsiteY7" fmla="*/ 16639 h 24814"/>
                <a:gd name="connsiteX8" fmla="*/ 1963 w 29397"/>
                <a:gd name="connsiteY8" fmla="*/ 16115 h 24814"/>
                <a:gd name="connsiteX9" fmla="*/ 2137 w 29397"/>
                <a:gd name="connsiteY9" fmla="*/ 15405 h 24814"/>
                <a:gd name="connsiteX10" fmla="*/ 2557 w 29397"/>
                <a:gd name="connsiteY10" fmla="*/ 14813 h 24814"/>
                <a:gd name="connsiteX11" fmla="*/ 2509 w 29397"/>
                <a:gd name="connsiteY11" fmla="*/ 14030 h 24814"/>
                <a:gd name="connsiteX12" fmla="*/ 1498 w 29397"/>
                <a:gd name="connsiteY12" fmla="*/ 12669 h 24814"/>
                <a:gd name="connsiteX13" fmla="*/ 52 w 29397"/>
                <a:gd name="connsiteY13" fmla="*/ 10787 h 24814"/>
                <a:gd name="connsiteX14" fmla="*/ 830 w 29397"/>
                <a:gd name="connsiteY14" fmla="*/ 9802 h 24814"/>
                <a:gd name="connsiteX15" fmla="*/ 1192 w 29397"/>
                <a:gd name="connsiteY15" fmla="*/ 9156 h 24814"/>
                <a:gd name="connsiteX16" fmla="*/ 2185 w 29397"/>
                <a:gd name="connsiteY16" fmla="*/ 8095 h 24814"/>
                <a:gd name="connsiteX17" fmla="*/ 3867 w 29397"/>
                <a:gd name="connsiteY17" fmla="*/ 7461 h 24814"/>
                <a:gd name="connsiteX18" fmla="*/ 5757 w 29397"/>
                <a:gd name="connsiteY18" fmla="*/ 6128 h 24814"/>
                <a:gd name="connsiteX19" fmla="*/ 8129 w 29397"/>
                <a:gd name="connsiteY19" fmla="*/ 5091 h 24814"/>
                <a:gd name="connsiteX20" fmla="*/ 8143 w 29397"/>
                <a:gd name="connsiteY20" fmla="*/ 962 h 24814"/>
                <a:gd name="connsiteX21" fmla="*/ 12042 w 29397"/>
                <a:gd name="connsiteY21" fmla="*/ 8 h 24814"/>
                <a:gd name="connsiteX22" fmla="*/ 11799 w 29397"/>
                <a:gd name="connsiteY22" fmla="*/ 4989 h 24814"/>
                <a:gd name="connsiteX23" fmla="*/ 12867 w 29397"/>
                <a:gd name="connsiteY23" fmla="*/ 5723 h 24814"/>
                <a:gd name="connsiteX24" fmla="*/ 15023 w 29397"/>
                <a:gd name="connsiteY24" fmla="*/ 6489 h 24814"/>
                <a:gd name="connsiteX25" fmla="*/ 16898 w 29397"/>
                <a:gd name="connsiteY25" fmla="*/ 8221 h 24814"/>
                <a:gd name="connsiteX26" fmla="*/ 16381 w 29397"/>
                <a:gd name="connsiteY26" fmla="*/ 9532 h 24814"/>
                <a:gd name="connsiteX27" fmla="*/ 18660 w 29397"/>
                <a:gd name="connsiteY27" fmla="*/ 9336 h 24814"/>
                <a:gd name="connsiteX28" fmla="*/ 19689 w 29397"/>
                <a:gd name="connsiteY28" fmla="*/ 9641 h 24814"/>
                <a:gd name="connsiteX29" fmla="*/ 20580 w 29397"/>
                <a:gd name="connsiteY29" fmla="*/ 9214 h 24814"/>
                <a:gd name="connsiteX30" fmla="*/ 22063 w 29397"/>
                <a:gd name="connsiteY30" fmla="*/ 8033 h 24814"/>
                <a:gd name="connsiteX31" fmla="*/ 23224 w 29397"/>
                <a:gd name="connsiteY31" fmla="*/ 8292 h 24814"/>
                <a:gd name="connsiteX32" fmla="*/ 23462 w 29397"/>
                <a:gd name="connsiteY32" fmla="*/ 9280 h 24814"/>
                <a:gd name="connsiteX33" fmla="*/ 25027 w 29397"/>
                <a:gd name="connsiteY33" fmla="*/ 9609 h 24814"/>
                <a:gd name="connsiteX34" fmla="*/ 26098 w 29397"/>
                <a:gd name="connsiteY34" fmla="*/ 9412 h 24814"/>
                <a:gd name="connsiteX35" fmla="*/ 27991 w 29397"/>
                <a:gd name="connsiteY35" fmla="*/ 10003 h 24814"/>
                <a:gd name="connsiteX36" fmla="*/ 28403 w 29397"/>
                <a:gd name="connsiteY36" fmla="*/ 11973 h 24814"/>
                <a:gd name="connsiteX37" fmla="*/ 29391 w 29397"/>
                <a:gd name="connsiteY37" fmla="*/ 11973 h 24814"/>
                <a:gd name="connsiteX38" fmla="*/ 29062 w 29397"/>
                <a:gd name="connsiteY38" fmla="*/ 13155 h 24814"/>
                <a:gd name="connsiteX39" fmla="*/ 28074 w 29397"/>
                <a:gd name="connsiteY39" fmla="*/ 14403 h 24814"/>
                <a:gd name="connsiteX40" fmla="*/ 28072 w 29397"/>
                <a:gd name="connsiteY40" fmla="*/ 16395 h 24814"/>
                <a:gd name="connsiteX41" fmla="*/ 23920 w 29397"/>
                <a:gd name="connsiteY41" fmla="*/ 17417 h 24814"/>
                <a:gd name="connsiteX42" fmla="*/ 22391 w 29397"/>
                <a:gd name="connsiteY42" fmla="*/ 17358 h 24814"/>
                <a:gd name="connsiteX43" fmla="*/ 20745 w 29397"/>
                <a:gd name="connsiteY43" fmla="*/ 19000 h 24814"/>
                <a:gd name="connsiteX44" fmla="*/ 19510 w 29397"/>
                <a:gd name="connsiteY44" fmla="*/ 20576 h 24814"/>
                <a:gd name="connsiteX45" fmla="*/ 18207 w 29397"/>
                <a:gd name="connsiteY45" fmla="*/ 20711 h 24814"/>
                <a:gd name="connsiteX46" fmla="*/ 17088 w 29397"/>
                <a:gd name="connsiteY46" fmla="*/ 21441 h 24814"/>
                <a:gd name="connsiteX47" fmla="*/ 16709 w 29397"/>
                <a:gd name="connsiteY47" fmla="*/ 22480 h 24814"/>
                <a:gd name="connsiteX48" fmla="*/ 15804 w 29397"/>
                <a:gd name="connsiteY48" fmla="*/ 23136 h 24814"/>
                <a:gd name="connsiteX49" fmla="*/ 15474 w 29397"/>
                <a:gd name="connsiteY49" fmla="*/ 24779 h 24814"/>
                <a:gd name="connsiteX50" fmla="*/ 14650 w 29397"/>
                <a:gd name="connsiteY50" fmla="*/ 23859 h 24814"/>
                <a:gd name="connsiteX51" fmla="*/ 13086 w 29397"/>
                <a:gd name="connsiteY51" fmla="*/ 23334 h 24814"/>
                <a:gd name="connsiteX52" fmla="*/ 11687 w 29397"/>
                <a:gd name="connsiteY52" fmla="*/ 22809 h 24814"/>
                <a:gd name="connsiteX53" fmla="*/ 10286 w 29397"/>
                <a:gd name="connsiteY53" fmla="*/ 21364 h 24814"/>
                <a:gd name="connsiteX54" fmla="*/ 8640 w 29397"/>
                <a:gd name="connsiteY54" fmla="*/ 22546 h 24814"/>
                <a:gd name="connsiteX55" fmla="*/ 7157 w 29397"/>
                <a:gd name="connsiteY55" fmla="*/ 22678 h 24814"/>
                <a:gd name="connsiteX56" fmla="*/ 5592 w 29397"/>
                <a:gd name="connsiteY56" fmla="*/ 22349 h 24814"/>
                <a:gd name="connsiteX57" fmla="*/ 3087 w 29397"/>
                <a:gd name="connsiteY57" fmla="*/ 22623 h 24814"/>
                <a:gd name="connsiteX58" fmla="*/ 1334 w 29397"/>
                <a:gd name="connsiteY58" fmla="*/ 22785 h 24814"/>
                <a:gd name="connsiteX59" fmla="*/ 52 w 29397"/>
                <a:gd name="connsiteY59" fmla="*/ 21674 h 24814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757 w 29397"/>
                <a:gd name="connsiteY18" fmla="*/ 6125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5155 w 29397"/>
                <a:gd name="connsiteY18" fmla="*/ 1743 h 24811"/>
                <a:gd name="connsiteX19" fmla="*/ 5344 w 29397"/>
                <a:gd name="connsiteY19" fmla="*/ 466 h 24811"/>
                <a:gd name="connsiteX20" fmla="*/ 8143 w 29397"/>
                <a:gd name="connsiteY20" fmla="*/ 959 h 24811"/>
                <a:gd name="connsiteX21" fmla="*/ 12042 w 29397"/>
                <a:gd name="connsiteY21" fmla="*/ 5 h 24811"/>
                <a:gd name="connsiteX22" fmla="*/ 11799 w 29397"/>
                <a:gd name="connsiteY22" fmla="*/ 4986 h 24811"/>
                <a:gd name="connsiteX23" fmla="*/ 12867 w 29397"/>
                <a:gd name="connsiteY23" fmla="*/ 5720 h 24811"/>
                <a:gd name="connsiteX24" fmla="*/ 15023 w 29397"/>
                <a:gd name="connsiteY24" fmla="*/ 6486 h 24811"/>
                <a:gd name="connsiteX25" fmla="*/ 16898 w 29397"/>
                <a:gd name="connsiteY25" fmla="*/ 8218 h 24811"/>
                <a:gd name="connsiteX26" fmla="*/ 16381 w 29397"/>
                <a:gd name="connsiteY26" fmla="*/ 9529 h 24811"/>
                <a:gd name="connsiteX27" fmla="*/ 18660 w 29397"/>
                <a:gd name="connsiteY27" fmla="*/ 9333 h 24811"/>
                <a:gd name="connsiteX28" fmla="*/ 19689 w 29397"/>
                <a:gd name="connsiteY28" fmla="*/ 9638 h 24811"/>
                <a:gd name="connsiteX29" fmla="*/ 20580 w 29397"/>
                <a:gd name="connsiteY29" fmla="*/ 9211 h 24811"/>
                <a:gd name="connsiteX30" fmla="*/ 22063 w 29397"/>
                <a:gd name="connsiteY30" fmla="*/ 8030 h 24811"/>
                <a:gd name="connsiteX31" fmla="*/ 23224 w 29397"/>
                <a:gd name="connsiteY31" fmla="*/ 8289 h 24811"/>
                <a:gd name="connsiteX32" fmla="*/ 23462 w 29397"/>
                <a:gd name="connsiteY32" fmla="*/ 9277 h 24811"/>
                <a:gd name="connsiteX33" fmla="*/ 25027 w 29397"/>
                <a:gd name="connsiteY33" fmla="*/ 9606 h 24811"/>
                <a:gd name="connsiteX34" fmla="*/ 26098 w 29397"/>
                <a:gd name="connsiteY34" fmla="*/ 9409 h 24811"/>
                <a:gd name="connsiteX35" fmla="*/ 27991 w 29397"/>
                <a:gd name="connsiteY35" fmla="*/ 10000 h 24811"/>
                <a:gd name="connsiteX36" fmla="*/ 28403 w 29397"/>
                <a:gd name="connsiteY36" fmla="*/ 11970 h 24811"/>
                <a:gd name="connsiteX37" fmla="*/ 29391 w 29397"/>
                <a:gd name="connsiteY37" fmla="*/ 11970 h 24811"/>
                <a:gd name="connsiteX38" fmla="*/ 29062 w 29397"/>
                <a:gd name="connsiteY38" fmla="*/ 13152 h 24811"/>
                <a:gd name="connsiteX39" fmla="*/ 28074 w 29397"/>
                <a:gd name="connsiteY39" fmla="*/ 14400 h 24811"/>
                <a:gd name="connsiteX40" fmla="*/ 28072 w 29397"/>
                <a:gd name="connsiteY40" fmla="*/ 16392 h 24811"/>
                <a:gd name="connsiteX41" fmla="*/ 23920 w 29397"/>
                <a:gd name="connsiteY41" fmla="*/ 17414 h 24811"/>
                <a:gd name="connsiteX42" fmla="*/ 22391 w 29397"/>
                <a:gd name="connsiteY42" fmla="*/ 17355 h 24811"/>
                <a:gd name="connsiteX43" fmla="*/ 20745 w 29397"/>
                <a:gd name="connsiteY43" fmla="*/ 18997 h 24811"/>
                <a:gd name="connsiteX44" fmla="*/ 19510 w 29397"/>
                <a:gd name="connsiteY44" fmla="*/ 20573 h 24811"/>
                <a:gd name="connsiteX45" fmla="*/ 18207 w 29397"/>
                <a:gd name="connsiteY45" fmla="*/ 20708 h 24811"/>
                <a:gd name="connsiteX46" fmla="*/ 17088 w 29397"/>
                <a:gd name="connsiteY46" fmla="*/ 21438 h 24811"/>
                <a:gd name="connsiteX47" fmla="*/ 16709 w 29397"/>
                <a:gd name="connsiteY47" fmla="*/ 22477 h 24811"/>
                <a:gd name="connsiteX48" fmla="*/ 15804 w 29397"/>
                <a:gd name="connsiteY48" fmla="*/ 23133 h 24811"/>
                <a:gd name="connsiteX49" fmla="*/ 15474 w 29397"/>
                <a:gd name="connsiteY49" fmla="*/ 24776 h 24811"/>
                <a:gd name="connsiteX50" fmla="*/ 14650 w 29397"/>
                <a:gd name="connsiteY50" fmla="*/ 23856 h 24811"/>
                <a:gd name="connsiteX51" fmla="*/ 13086 w 29397"/>
                <a:gd name="connsiteY51" fmla="*/ 23331 h 24811"/>
                <a:gd name="connsiteX52" fmla="*/ 11687 w 29397"/>
                <a:gd name="connsiteY52" fmla="*/ 22806 h 24811"/>
                <a:gd name="connsiteX53" fmla="*/ 10286 w 29397"/>
                <a:gd name="connsiteY53" fmla="*/ 21361 h 24811"/>
                <a:gd name="connsiteX54" fmla="*/ 8640 w 29397"/>
                <a:gd name="connsiteY54" fmla="*/ 22543 h 24811"/>
                <a:gd name="connsiteX55" fmla="*/ 7157 w 29397"/>
                <a:gd name="connsiteY55" fmla="*/ 22675 h 24811"/>
                <a:gd name="connsiteX56" fmla="*/ 5592 w 29397"/>
                <a:gd name="connsiteY56" fmla="*/ 22346 h 24811"/>
                <a:gd name="connsiteX57" fmla="*/ 3087 w 29397"/>
                <a:gd name="connsiteY57" fmla="*/ 22620 h 24811"/>
                <a:gd name="connsiteX58" fmla="*/ 1334 w 29397"/>
                <a:gd name="connsiteY58" fmla="*/ 22782 h 24811"/>
                <a:gd name="connsiteX59" fmla="*/ 52 w 29397"/>
                <a:gd name="connsiteY59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3867 w 29397"/>
                <a:gd name="connsiteY17" fmla="*/ 7458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2185 w 29397"/>
                <a:gd name="connsiteY16" fmla="*/ 8092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52 w 29397"/>
                <a:gd name="connsiteY0" fmla="*/ 21671 h 24811"/>
                <a:gd name="connsiteX1" fmla="*/ 907 w 29397"/>
                <a:gd name="connsiteY1" fmla="*/ 20858 h 24811"/>
                <a:gd name="connsiteX2" fmla="*/ 675 w 29397"/>
                <a:gd name="connsiteY2" fmla="*/ 19814 h 24811"/>
                <a:gd name="connsiteX3" fmla="*/ 1361 w 29397"/>
                <a:gd name="connsiteY3" fmla="*/ 19402 h 24811"/>
                <a:gd name="connsiteX4" fmla="*/ 1187 w 29397"/>
                <a:gd name="connsiteY4" fmla="*/ 18548 h 24811"/>
                <a:gd name="connsiteX5" fmla="*/ 805 w 29397"/>
                <a:gd name="connsiteY5" fmla="*/ 18022 h 24811"/>
                <a:gd name="connsiteX6" fmla="*/ 1119 w 29397"/>
                <a:gd name="connsiteY6" fmla="*/ 17086 h 24811"/>
                <a:gd name="connsiteX7" fmla="*/ 1992 w 29397"/>
                <a:gd name="connsiteY7" fmla="*/ 16636 h 24811"/>
                <a:gd name="connsiteX8" fmla="*/ 1963 w 29397"/>
                <a:gd name="connsiteY8" fmla="*/ 16112 h 24811"/>
                <a:gd name="connsiteX9" fmla="*/ 2137 w 29397"/>
                <a:gd name="connsiteY9" fmla="*/ 15402 h 24811"/>
                <a:gd name="connsiteX10" fmla="*/ 2557 w 29397"/>
                <a:gd name="connsiteY10" fmla="*/ 14810 h 24811"/>
                <a:gd name="connsiteX11" fmla="*/ 2509 w 29397"/>
                <a:gd name="connsiteY11" fmla="*/ 14027 h 24811"/>
                <a:gd name="connsiteX12" fmla="*/ 1498 w 29397"/>
                <a:gd name="connsiteY12" fmla="*/ 12666 h 24811"/>
                <a:gd name="connsiteX13" fmla="*/ 52 w 29397"/>
                <a:gd name="connsiteY13" fmla="*/ 10784 h 24811"/>
                <a:gd name="connsiteX14" fmla="*/ 830 w 29397"/>
                <a:gd name="connsiteY14" fmla="*/ 9799 h 24811"/>
                <a:gd name="connsiteX15" fmla="*/ 1192 w 29397"/>
                <a:gd name="connsiteY15" fmla="*/ 9153 h 24811"/>
                <a:gd name="connsiteX16" fmla="*/ 1206 w 29397"/>
                <a:gd name="connsiteY16" fmla="*/ 5150 h 24811"/>
                <a:gd name="connsiteX17" fmla="*/ 4018 w 29397"/>
                <a:gd name="connsiteY17" fmla="*/ 4817 h 24811"/>
                <a:gd name="connsiteX18" fmla="*/ 4033 w 29397"/>
                <a:gd name="connsiteY18" fmla="*/ 2309 h 24811"/>
                <a:gd name="connsiteX19" fmla="*/ 5155 w 29397"/>
                <a:gd name="connsiteY19" fmla="*/ 1743 h 24811"/>
                <a:gd name="connsiteX20" fmla="*/ 5344 w 29397"/>
                <a:gd name="connsiteY20" fmla="*/ 466 h 24811"/>
                <a:gd name="connsiteX21" fmla="*/ 8143 w 29397"/>
                <a:gd name="connsiteY21" fmla="*/ 959 h 24811"/>
                <a:gd name="connsiteX22" fmla="*/ 12042 w 29397"/>
                <a:gd name="connsiteY22" fmla="*/ 5 h 24811"/>
                <a:gd name="connsiteX23" fmla="*/ 11799 w 29397"/>
                <a:gd name="connsiteY23" fmla="*/ 4986 h 24811"/>
                <a:gd name="connsiteX24" fmla="*/ 12867 w 29397"/>
                <a:gd name="connsiteY24" fmla="*/ 5720 h 24811"/>
                <a:gd name="connsiteX25" fmla="*/ 15023 w 29397"/>
                <a:gd name="connsiteY25" fmla="*/ 6486 h 24811"/>
                <a:gd name="connsiteX26" fmla="*/ 16898 w 29397"/>
                <a:gd name="connsiteY26" fmla="*/ 8218 h 24811"/>
                <a:gd name="connsiteX27" fmla="*/ 16381 w 29397"/>
                <a:gd name="connsiteY27" fmla="*/ 9529 h 24811"/>
                <a:gd name="connsiteX28" fmla="*/ 18660 w 29397"/>
                <a:gd name="connsiteY28" fmla="*/ 9333 h 24811"/>
                <a:gd name="connsiteX29" fmla="*/ 19689 w 29397"/>
                <a:gd name="connsiteY29" fmla="*/ 9638 h 24811"/>
                <a:gd name="connsiteX30" fmla="*/ 20580 w 29397"/>
                <a:gd name="connsiteY30" fmla="*/ 9211 h 24811"/>
                <a:gd name="connsiteX31" fmla="*/ 22063 w 29397"/>
                <a:gd name="connsiteY31" fmla="*/ 8030 h 24811"/>
                <a:gd name="connsiteX32" fmla="*/ 23224 w 29397"/>
                <a:gd name="connsiteY32" fmla="*/ 8289 h 24811"/>
                <a:gd name="connsiteX33" fmla="*/ 23462 w 29397"/>
                <a:gd name="connsiteY33" fmla="*/ 9277 h 24811"/>
                <a:gd name="connsiteX34" fmla="*/ 25027 w 29397"/>
                <a:gd name="connsiteY34" fmla="*/ 9606 h 24811"/>
                <a:gd name="connsiteX35" fmla="*/ 26098 w 29397"/>
                <a:gd name="connsiteY35" fmla="*/ 9409 h 24811"/>
                <a:gd name="connsiteX36" fmla="*/ 27991 w 29397"/>
                <a:gd name="connsiteY36" fmla="*/ 10000 h 24811"/>
                <a:gd name="connsiteX37" fmla="*/ 28403 w 29397"/>
                <a:gd name="connsiteY37" fmla="*/ 11970 h 24811"/>
                <a:gd name="connsiteX38" fmla="*/ 29391 w 29397"/>
                <a:gd name="connsiteY38" fmla="*/ 11970 h 24811"/>
                <a:gd name="connsiteX39" fmla="*/ 29062 w 29397"/>
                <a:gd name="connsiteY39" fmla="*/ 13152 h 24811"/>
                <a:gd name="connsiteX40" fmla="*/ 28074 w 29397"/>
                <a:gd name="connsiteY40" fmla="*/ 14400 h 24811"/>
                <a:gd name="connsiteX41" fmla="*/ 28072 w 29397"/>
                <a:gd name="connsiteY41" fmla="*/ 16392 h 24811"/>
                <a:gd name="connsiteX42" fmla="*/ 23920 w 29397"/>
                <a:gd name="connsiteY42" fmla="*/ 17414 h 24811"/>
                <a:gd name="connsiteX43" fmla="*/ 22391 w 29397"/>
                <a:gd name="connsiteY43" fmla="*/ 17355 h 24811"/>
                <a:gd name="connsiteX44" fmla="*/ 20745 w 29397"/>
                <a:gd name="connsiteY44" fmla="*/ 18997 h 24811"/>
                <a:gd name="connsiteX45" fmla="*/ 19510 w 29397"/>
                <a:gd name="connsiteY45" fmla="*/ 20573 h 24811"/>
                <a:gd name="connsiteX46" fmla="*/ 18207 w 29397"/>
                <a:gd name="connsiteY46" fmla="*/ 20708 h 24811"/>
                <a:gd name="connsiteX47" fmla="*/ 17088 w 29397"/>
                <a:gd name="connsiteY47" fmla="*/ 21438 h 24811"/>
                <a:gd name="connsiteX48" fmla="*/ 16709 w 29397"/>
                <a:gd name="connsiteY48" fmla="*/ 22477 h 24811"/>
                <a:gd name="connsiteX49" fmla="*/ 15804 w 29397"/>
                <a:gd name="connsiteY49" fmla="*/ 23133 h 24811"/>
                <a:gd name="connsiteX50" fmla="*/ 15474 w 29397"/>
                <a:gd name="connsiteY50" fmla="*/ 24776 h 24811"/>
                <a:gd name="connsiteX51" fmla="*/ 14650 w 29397"/>
                <a:gd name="connsiteY51" fmla="*/ 23856 h 24811"/>
                <a:gd name="connsiteX52" fmla="*/ 13086 w 29397"/>
                <a:gd name="connsiteY52" fmla="*/ 23331 h 24811"/>
                <a:gd name="connsiteX53" fmla="*/ 11687 w 29397"/>
                <a:gd name="connsiteY53" fmla="*/ 22806 h 24811"/>
                <a:gd name="connsiteX54" fmla="*/ 10286 w 29397"/>
                <a:gd name="connsiteY54" fmla="*/ 21361 h 24811"/>
                <a:gd name="connsiteX55" fmla="*/ 8640 w 29397"/>
                <a:gd name="connsiteY55" fmla="*/ 22543 h 24811"/>
                <a:gd name="connsiteX56" fmla="*/ 7157 w 29397"/>
                <a:gd name="connsiteY56" fmla="*/ 22675 h 24811"/>
                <a:gd name="connsiteX57" fmla="*/ 5592 w 29397"/>
                <a:gd name="connsiteY57" fmla="*/ 22346 h 24811"/>
                <a:gd name="connsiteX58" fmla="*/ 3087 w 29397"/>
                <a:gd name="connsiteY58" fmla="*/ 22620 h 24811"/>
                <a:gd name="connsiteX59" fmla="*/ 1334 w 29397"/>
                <a:gd name="connsiteY59" fmla="*/ 22782 h 24811"/>
                <a:gd name="connsiteX60" fmla="*/ 52 w 29397"/>
                <a:gd name="connsiteY60" fmla="*/ 21671 h 24811"/>
                <a:gd name="connsiteX0" fmla="*/ 4355 w 33700"/>
                <a:gd name="connsiteY0" fmla="*/ 21671 h 24811"/>
                <a:gd name="connsiteX1" fmla="*/ 5210 w 33700"/>
                <a:gd name="connsiteY1" fmla="*/ 20858 h 24811"/>
                <a:gd name="connsiteX2" fmla="*/ 4978 w 33700"/>
                <a:gd name="connsiteY2" fmla="*/ 19814 h 24811"/>
                <a:gd name="connsiteX3" fmla="*/ 5664 w 33700"/>
                <a:gd name="connsiteY3" fmla="*/ 19402 h 24811"/>
                <a:gd name="connsiteX4" fmla="*/ 5490 w 33700"/>
                <a:gd name="connsiteY4" fmla="*/ 18548 h 24811"/>
                <a:gd name="connsiteX5" fmla="*/ 5108 w 33700"/>
                <a:gd name="connsiteY5" fmla="*/ 18022 h 24811"/>
                <a:gd name="connsiteX6" fmla="*/ 5422 w 33700"/>
                <a:gd name="connsiteY6" fmla="*/ 17086 h 24811"/>
                <a:gd name="connsiteX7" fmla="*/ 6295 w 33700"/>
                <a:gd name="connsiteY7" fmla="*/ 16636 h 24811"/>
                <a:gd name="connsiteX8" fmla="*/ 6266 w 33700"/>
                <a:gd name="connsiteY8" fmla="*/ 16112 h 24811"/>
                <a:gd name="connsiteX9" fmla="*/ 6440 w 33700"/>
                <a:gd name="connsiteY9" fmla="*/ 15402 h 24811"/>
                <a:gd name="connsiteX10" fmla="*/ 6860 w 33700"/>
                <a:gd name="connsiteY10" fmla="*/ 14810 h 24811"/>
                <a:gd name="connsiteX11" fmla="*/ 6812 w 33700"/>
                <a:gd name="connsiteY11" fmla="*/ 14027 h 24811"/>
                <a:gd name="connsiteX12" fmla="*/ 5801 w 33700"/>
                <a:gd name="connsiteY12" fmla="*/ 12666 h 24811"/>
                <a:gd name="connsiteX13" fmla="*/ 4355 w 33700"/>
                <a:gd name="connsiteY13" fmla="*/ 10784 h 24811"/>
                <a:gd name="connsiteX14" fmla="*/ 5133 w 33700"/>
                <a:gd name="connsiteY14" fmla="*/ 9799 h 24811"/>
                <a:gd name="connsiteX15" fmla="*/ 0 w 33700"/>
                <a:gd name="connsiteY15" fmla="*/ 6692 h 24811"/>
                <a:gd name="connsiteX16" fmla="*/ 5509 w 33700"/>
                <a:gd name="connsiteY16" fmla="*/ 5150 h 24811"/>
                <a:gd name="connsiteX17" fmla="*/ 8321 w 33700"/>
                <a:gd name="connsiteY17" fmla="*/ 4817 h 24811"/>
                <a:gd name="connsiteX18" fmla="*/ 8336 w 33700"/>
                <a:gd name="connsiteY18" fmla="*/ 2309 h 24811"/>
                <a:gd name="connsiteX19" fmla="*/ 9458 w 33700"/>
                <a:gd name="connsiteY19" fmla="*/ 1743 h 24811"/>
                <a:gd name="connsiteX20" fmla="*/ 9647 w 33700"/>
                <a:gd name="connsiteY20" fmla="*/ 466 h 24811"/>
                <a:gd name="connsiteX21" fmla="*/ 12446 w 33700"/>
                <a:gd name="connsiteY21" fmla="*/ 959 h 24811"/>
                <a:gd name="connsiteX22" fmla="*/ 16345 w 33700"/>
                <a:gd name="connsiteY22" fmla="*/ 5 h 24811"/>
                <a:gd name="connsiteX23" fmla="*/ 16102 w 33700"/>
                <a:gd name="connsiteY23" fmla="*/ 4986 h 24811"/>
                <a:gd name="connsiteX24" fmla="*/ 17170 w 33700"/>
                <a:gd name="connsiteY24" fmla="*/ 5720 h 24811"/>
                <a:gd name="connsiteX25" fmla="*/ 19326 w 33700"/>
                <a:gd name="connsiteY25" fmla="*/ 6486 h 24811"/>
                <a:gd name="connsiteX26" fmla="*/ 21201 w 33700"/>
                <a:gd name="connsiteY26" fmla="*/ 8218 h 24811"/>
                <a:gd name="connsiteX27" fmla="*/ 20684 w 33700"/>
                <a:gd name="connsiteY27" fmla="*/ 9529 h 24811"/>
                <a:gd name="connsiteX28" fmla="*/ 22963 w 33700"/>
                <a:gd name="connsiteY28" fmla="*/ 9333 h 24811"/>
                <a:gd name="connsiteX29" fmla="*/ 23992 w 33700"/>
                <a:gd name="connsiteY29" fmla="*/ 9638 h 24811"/>
                <a:gd name="connsiteX30" fmla="*/ 24883 w 33700"/>
                <a:gd name="connsiteY30" fmla="*/ 9211 h 24811"/>
                <a:gd name="connsiteX31" fmla="*/ 26366 w 33700"/>
                <a:gd name="connsiteY31" fmla="*/ 8030 h 24811"/>
                <a:gd name="connsiteX32" fmla="*/ 27527 w 33700"/>
                <a:gd name="connsiteY32" fmla="*/ 8289 h 24811"/>
                <a:gd name="connsiteX33" fmla="*/ 27765 w 33700"/>
                <a:gd name="connsiteY33" fmla="*/ 9277 h 24811"/>
                <a:gd name="connsiteX34" fmla="*/ 29330 w 33700"/>
                <a:gd name="connsiteY34" fmla="*/ 9606 h 24811"/>
                <a:gd name="connsiteX35" fmla="*/ 30401 w 33700"/>
                <a:gd name="connsiteY35" fmla="*/ 9409 h 24811"/>
                <a:gd name="connsiteX36" fmla="*/ 32294 w 33700"/>
                <a:gd name="connsiteY36" fmla="*/ 10000 h 24811"/>
                <a:gd name="connsiteX37" fmla="*/ 32706 w 33700"/>
                <a:gd name="connsiteY37" fmla="*/ 11970 h 24811"/>
                <a:gd name="connsiteX38" fmla="*/ 33694 w 33700"/>
                <a:gd name="connsiteY38" fmla="*/ 11970 h 24811"/>
                <a:gd name="connsiteX39" fmla="*/ 33365 w 33700"/>
                <a:gd name="connsiteY39" fmla="*/ 13152 h 24811"/>
                <a:gd name="connsiteX40" fmla="*/ 32377 w 33700"/>
                <a:gd name="connsiteY40" fmla="*/ 14400 h 24811"/>
                <a:gd name="connsiteX41" fmla="*/ 32375 w 33700"/>
                <a:gd name="connsiteY41" fmla="*/ 16392 h 24811"/>
                <a:gd name="connsiteX42" fmla="*/ 28223 w 33700"/>
                <a:gd name="connsiteY42" fmla="*/ 17414 h 24811"/>
                <a:gd name="connsiteX43" fmla="*/ 26694 w 33700"/>
                <a:gd name="connsiteY43" fmla="*/ 17355 h 24811"/>
                <a:gd name="connsiteX44" fmla="*/ 25048 w 33700"/>
                <a:gd name="connsiteY44" fmla="*/ 18997 h 24811"/>
                <a:gd name="connsiteX45" fmla="*/ 23813 w 33700"/>
                <a:gd name="connsiteY45" fmla="*/ 20573 h 24811"/>
                <a:gd name="connsiteX46" fmla="*/ 22510 w 33700"/>
                <a:gd name="connsiteY46" fmla="*/ 20708 h 24811"/>
                <a:gd name="connsiteX47" fmla="*/ 21391 w 33700"/>
                <a:gd name="connsiteY47" fmla="*/ 21438 h 24811"/>
                <a:gd name="connsiteX48" fmla="*/ 21012 w 33700"/>
                <a:gd name="connsiteY48" fmla="*/ 22477 h 24811"/>
                <a:gd name="connsiteX49" fmla="*/ 20107 w 33700"/>
                <a:gd name="connsiteY49" fmla="*/ 23133 h 24811"/>
                <a:gd name="connsiteX50" fmla="*/ 19777 w 33700"/>
                <a:gd name="connsiteY50" fmla="*/ 24776 h 24811"/>
                <a:gd name="connsiteX51" fmla="*/ 18953 w 33700"/>
                <a:gd name="connsiteY51" fmla="*/ 23856 h 24811"/>
                <a:gd name="connsiteX52" fmla="*/ 17389 w 33700"/>
                <a:gd name="connsiteY52" fmla="*/ 23331 h 24811"/>
                <a:gd name="connsiteX53" fmla="*/ 15990 w 33700"/>
                <a:gd name="connsiteY53" fmla="*/ 22806 h 24811"/>
                <a:gd name="connsiteX54" fmla="*/ 14589 w 33700"/>
                <a:gd name="connsiteY54" fmla="*/ 21361 h 24811"/>
                <a:gd name="connsiteX55" fmla="*/ 12943 w 33700"/>
                <a:gd name="connsiteY55" fmla="*/ 22543 h 24811"/>
                <a:gd name="connsiteX56" fmla="*/ 11460 w 33700"/>
                <a:gd name="connsiteY56" fmla="*/ 22675 h 24811"/>
                <a:gd name="connsiteX57" fmla="*/ 9895 w 33700"/>
                <a:gd name="connsiteY57" fmla="*/ 22346 h 24811"/>
                <a:gd name="connsiteX58" fmla="*/ 7390 w 33700"/>
                <a:gd name="connsiteY58" fmla="*/ 22620 h 24811"/>
                <a:gd name="connsiteX59" fmla="*/ 5637 w 33700"/>
                <a:gd name="connsiteY59" fmla="*/ 22782 h 24811"/>
                <a:gd name="connsiteX60" fmla="*/ 4355 w 33700"/>
                <a:gd name="connsiteY60" fmla="*/ 21671 h 24811"/>
                <a:gd name="connsiteX0" fmla="*/ 5697 w 35042"/>
                <a:gd name="connsiteY0" fmla="*/ 21671 h 24811"/>
                <a:gd name="connsiteX1" fmla="*/ 6552 w 35042"/>
                <a:gd name="connsiteY1" fmla="*/ 20858 h 24811"/>
                <a:gd name="connsiteX2" fmla="*/ 6320 w 35042"/>
                <a:gd name="connsiteY2" fmla="*/ 19814 h 24811"/>
                <a:gd name="connsiteX3" fmla="*/ 7006 w 35042"/>
                <a:gd name="connsiteY3" fmla="*/ 19402 h 24811"/>
                <a:gd name="connsiteX4" fmla="*/ 6832 w 35042"/>
                <a:gd name="connsiteY4" fmla="*/ 18548 h 24811"/>
                <a:gd name="connsiteX5" fmla="*/ 6450 w 35042"/>
                <a:gd name="connsiteY5" fmla="*/ 18022 h 24811"/>
                <a:gd name="connsiteX6" fmla="*/ 6764 w 35042"/>
                <a:gd name="connsiteY6" fmla="*/ 17086 h 24811"/>
                <a:gd name="connsiteX7" fmla="*/ 7637 w 35042"/>
                <a:gd name="connsiteY7" fmla="*/ 16636 h 24811"/>
                <a:gd name="connsiteX8" fmla="*/ 7608 w 35042"/>
                <a:gd name="connsiteY8" fmla="*/ 16112 h 24811"/>
                <a:gd name="connsiteX9" fmla="*/ 7782 w 35042"/>
                <a:gd name="connsiteY9" fmla="*/ 15402 h 24811"/>
                <a:gd name="connsiteX10" fmla="*/ 8202 w 35042"/>
                <a:gd name="connsiteY10" fmla="*/ 14810 h 24811"/>
                <a:gd name="connsiteX11" fmla="*/ 8154 w 35042"/>
                <a:gd name="connsiteY11" fmla="*/ 14027 h 24811"/>
                <a:gd name="connsiteX12" fmla="*/ 7143 w 35042"/>
                <a:gd name="connsiteY12" fmla="*/ 12666 h 24811"/>
                <a:gd name="connsiteX13" fmla="*/ 5697 w 35042"/>
                <a:gd name="connsiteY13" fmla="*/ 10784 h 24811"/>
                <a:gd name="connsiteX14" fmla="*/ 302 w 35042"/>
                <a:gd name="connsiteY14" fmla="*/ 7878 h 24811"/>
                <a:gd name="connsiteX15" fmla="*/ 1342 w 35042"/>
                <a:gd name="connsiteY15" fmla="*/ 6692 h 24811"/>
                <a:gd name="connsiteX16" fmla="*/ 6851 w 35042"/>
                <a:gd name="connsiteY16" fmla="*/ 5150 h 24811"/>
                <a:gd name="connsiteX17" fmla="*/ 9663 w 35042"/>
                <a:gd name="connsiteY17" fmla="*/ 4817 h 24811"/>
                <a:gd name="connsiteX18" fmla="*/ 9678 w 35042"/>
                <a:gd name="connsiteY18" fmla="*/ 2309 h 24811"/>
                <a:gd name="connsiteX19" fmla="*/ 10800 w 35042"/>
                <a:gd name="connsiteY19" fmla="*/ 1743 h 24811"/>
                <a:gd name="connsiteX20" fmla="*/ 10989 w 35042"/>
                <a:gd name="connsiteY20" fmla="*/ 466 h 24811"/>
                <a:gd name="connsiteX21" fmla="*/ 13788 w 35042"/>
                <a:gd name="connsiteY21" fmla="*/ 959 h 24811"/>
                <a:gd name="connsiteX22" fmla="*/ 17687 w 35042"/>
                <a:gd name="connsiteY22" fmla="*/ 5 h 24811"/>
                <a:gd name="connsiteX23" fmla="*/ 17444 w 35042"/>
                <a:gd name="connsiteY23" fmla="*/ 4986 h 24811"/>
                <a:gd name="connsiteX24" fmla="*/ 18512 w 35042"/>
                <a:gd name="connsiteY24" fmla="*/ 5720 h 24811"/>
                <a:gd name="connsiteX25" fmla="*/ 20668 w 35042"/>
                <a:gd name="connsiteY25" fmla="*/ 6486 h 24811"/>
                <a:gd name="connsiteX26" fmla="*/ 22543 w 35042"/>
                <a:gd name="connsiteY26" fmla="*/ 8218 h 24811"/>
                <a:gd name="connsiteX27" fmla="*/ 22026 w 35042"/>
                <a:gd name="connsiteY27" fmla="*/ 9529 h 24811"/>
                <a:gd name="connsiteX28" fmla="*/ 24305 w 35042"/>
                <a:gd name="connsiteY28" fmla="*/ 9333 h 24811"/>
                <a:gd name="connsiteX29" fmla="*/ 25334 w 35042"/>
                <a:gd name="connsiteY29" fmla="*/ 9638 h 24811"/>
                <a:gd name="connsiteX30" fmla="*/ 26225 w 35042"/>
                <a:gd name="connsiteY30" fmla="*/ 9211 h 24811"/>
                <a:gd name="connsiteX31" fmla="*/ 27708 w 35042"/>
                <a:gd name="connsiteY31" fmla="*/ 8030 h 24811"/>
                <a:gd name="connsiteX32" fmla="*/ 28869 w 35042"/>
                <a:gd name="connsiteY32" fmla="*/ 8289 h 24811"/>
                <a:gd name="connsiteX33" fmla="*/ 29107 w 35042"/>
                <a:gd name="connsiteY33" fmla="*/ 9277 h 24811"/>
                <a:gd name="connsiteX34" fmla="*/ 30672 w 35042"/>
                <a:gd name="connsiteY34" fmla="*/ 9606 h 24811"/>
                <a:gd name="connsiteX35" fmla="*/ 31743 w 35042"/>
                <a:gd name="connsiteY35" fmla="*/ 9409 h 24811"/>
                <a:gd name="connsiteX36" fmla="*/ 33636 w 35042"/>
                <a:gd name="connsiteY36" fmla="*/ 10000 h 24811"/>
                <a:gd name="connsiteX37" fmla="*/ 34048 w 35042"/>
                <a:gd name="connsiteY37" fmla="*/ 11970 h 24811"/>
                <a:gd name="connsiteX38" fmla="*/ 35036 w 35042"/>
                <a:gd name="connsiteY38" fmla="*/ 11970 h 24811"/>
                <a:gd name="connsiteX39" fmla="*/ 34707 w 35042"/>
                <a:gd name="connsiteY39" fmla="*/ 13152 h 24811"/>
                <a:gd name="connsiteX40" fmla="*/ 33719 w 35042"/>
                <a:gd name="connsiteY40" fmla="*/ 14400 h 24811"/>
                <a:gd name="connsiteX41" fmla="*/ 33717 w 35042"/>
                <a:gd name="connsiteY41" fmla="*/ 16392 h 24811"/>
                <a:gd name="connsiteX42" fmla="*/ 29565 w 35042"/>
                <a:gd name="connsiteY42" fmla="*/ 17414 h 24811"/>
                <a:gd name="connsiteX43" fmla="*/ 28036 w 35042"/>
                <a:gd name="connsiteY43" fmla="*/ 17355 h 24811"/>
                <a:gd name="connsiteX44" fmla="*/ 26390 w 35042"/>
                <a:gd name="connsiteY44" fmla="*/ 18997 h 24811"/>
                <a:gd name="connsiteX45" fmla="*/ 25155 w 35042"/>
                <a:gd name="connsiteY45" fmla="*/ 20573 h 24811"/>
                <a:gd name="connsiteX46" fmla="*/ 23852 w 35042"/>
                <a:gd name="connsiteY46" fmla="*/ 20708 h 24811"/>
                <a:gd name="connsiteX47" fmla="*/ 22733 w 35042"/>
                <a:gd name="connsiteY47" fmla="*/ 21438 h 24811"/>
                <a:gd name="connsiteX48" fmla="*/ 22354 w 35042"/>
                <a:gd name="connsiteY48" fmla="*/ 22477 h 24811"/>
                <a:gd name="connsiteX49" fmla="*/ 21449 w 35042"/>
                <a:gd name="connsiteY49" fmla="*/ 23133 h 24811"/>
                <a:gd name="connsiteX50" fmla="*/ 21119 w 35042"/>
                <a:gd name="connsiteY50" fmla="*/ 24776 h 24811"/>
                <a:gd name="connsiteX51" fmla="*/ 20295 w 35042"/>
                <a:gd name="connsiteY51" fmla="*/ 23856 h 24811"/>
                <a:gd name="connsiteX52" fmla="*/ 18731 w 35042"/>
                <a:gd name="connsiteY52" fmla="*/ 23331 h 24811"/>
                <a:gd name="connsiteX53" fmla="*/ 17332 w 35042"/>
                <a:gd name="connsiteY53" fmla="*/ 22806 h 24811"/>
                <a:gd name="connsiteX54" fmla="*/ 15931 w 35042"/>
                <a:gd name="connsiteY54" fmla="*/ 21361 h 24811"/>
                <a:gd name="connsiteX55" fmla="*/ 14285 w 35042"/>
                <a:gd name="connsiteY55" fmla="*/ 22543 h 24811"/>
                <a:gd name="connsiteX56" fmla="*/ 12802 w 35042"/>
                <a:gd name="connsiteY56" fmla="*/ 22675 h 24811"/>
                <a:gd name="connsiteX57" fmla="*/ 11237 w 35042"/>
                <a:gd name="connsiteY57" fmla="*/ 22346 h 24811"/>
                <a:gd name="connsiteX58" fmla="*/ 8732 w 35042"/>
                <a:gd name="connsiteY58" fmla="*/ 22620 h 24811"/>
                <a:gd name="connsiteX59" fmla="*/ 6979 w 35042"/>
                <a:gd name="connsiteY59" fmla="*/ 22782 h 24811"/>
                <a:gd name="connsiteX60" fmla="*/ 5697 w 35042"/>
                <a:gd name="connsiteY60" fmla="*/ 21671 h 24811"/>
                <a:gd name="connsiteX0" fmla="*/ 10401 w 39746"/>
                <a:gd name="connsiteY0" fmla="*/ 21671 h 24811"/>
                <a:gd name="connsiteX1" fmla="*/ 11256 w 39746"/>
                <a:gd name="connsiteY1" fmla="*/ 20858 h 24811"/>
                <a:gd name="connsiteX2" fmla="*/ 11024 w 39746"/>
                <a:gd name="connsiteY2" fmla="*/ 19814 h 24811"/>
                <a:gd name="connsiteX3" fmla="*/ 11710 w 39746"/>
                <a:gd name="connsiteY3" fmla="*/ 19402 h 24811"/>
                <a:gd name="connsiteX4" fmla="*/ 11536 w 39746"/>
                <a:gd name="connsiteY4" fmla="*/ 18548 h 24811"/>
                <a:gd name="connsiteX5" fmla="*/ 11154 w 39746"/>
                <a:gd name="connsiteY5" fmla="*/ 18022 h 24811"/>
                <a:gd name="connsiteX6" fmla="*/ 11468 w 39746"/>
                <a:gd name="connsiteY6" fmla="*/ 17086 h 24811"/>
                <a:gd name="connsiteX7" fmla="*/ 12341 w 39746"/>
                <a:gd name="connsiteY7" fmla="*/ 16636 h 24811"/>
                <a:gd name="connsiteX8" fmla="*/ 12312 w 39746"/>
                <a:gd name="connsiteY8" fmla="*/ 16112 h 24811"/>
                <a:gd name="connsiteX9" fmla="*/ 12486 w 39746"/>
                <a:gd name="connsiteY9" fmla="*/ 15402 h 24811"/>
                <a:gd name="connsiteX10" fmla="*/ 12906 w 39746"/>
                <a:gd name="connsiteY10" fmla="*/ 14810 h 24811"/>
                <a:gd name="connsiteX11" fmla="*/ 12858 w 39746"/>
                <a:gd name="connsiteY11" fmla="*/ 14027 h 24811"/>
                <a:gd name="connsiteX12" fmla="*/ 11847 w 39746"/>
                <a:gd name="connsiteY12" fmla="*/ 12666 h 24811"/>
                <a:gd name="connsiteX13" fmla="*/ 12 w 39746"/>
                <a:gd name="connsiteY13" fmla="*/ 8083 h 24811"/>
                <a:gd name="connsiteX14" fmla="*/ 5006 w 39746"/>
                <a:gd name="connsiteY14" fmla="*/ 7878 h 24811"/>
                <a:gd name="connsiteX15" fmla="*/ 6046 w 39746"/>
                <a:gd name="connsiteY15" fmla="*/ 6692 h 24811"/>
                <a:gd name="connsiteX16" fmla="*/ 11555 w 39746"/>
                <a:gd name="connsiteY16" fmla="*/ 5150 h 24811"/>
                <a:gd name="connsiteX17" fmla="*/ 14367 w 39746"/>
                <a:gd name="connsiteY17" fmla="*/ 4817 h 24811"/>
                <a:gd name="connsiteX18" fmla="*/ 14382 w 39746"/>
                <a:gd name="connsiteY18" fmla="*/ 2309 h 24811"/>
                <a:gd name="connsiteX19" fmla="*/ 15504 w 39746"/>
                <a:gd name="connsiteY19" fmla="*/ 1743 h 24811"/>
                <a:gd name="connsiteX20" fmla="*/ 15693 w 39746"/>
                <a:gd name="connsiteY20" fmla="*/ 466 h 24811"/>
                <a:gd name="connsiteX21" fmla="*/ 18492 w 39746"/>
                <a:gd name="connsiteY21" fmla="*/ 959 h 24811"/>
                <a:gd name="connsiteX22" fmla="*/ 22391 w 39746"/>
                <a:gd name="connsiteY22" fmla="*/ 5 h 24811"/>
                <a:gd name="connsiteX23" fmla="*/ 22148 w 39746"/>
                <a:gd name="connsiteY23" fmla="*/ 4986 h 24811"/>
                <a:gd name="connsiteX24" fmla="*/ 23216 w 39746"/>
                <a:gd name="connsiteY24" fmla="*/ 5720 h 24811"/>
                <a:gd name="connsiteX25" fmla="*/ 25372 w 39746"/>
                <a:gd name="connsiteY25" fmla="*/ 6486 h 24811"/>
                <a:gd name="connsiteX26" fmla="*/ 27247 w 39746"/>
                <a:gd name="connsiteY26" fmla="*/ 8218 h 24811"/>
                <a:gd name="connsiteX27" fmla="*/ 26730 w 39746"/>
                <a:gd name="connsiteY27" fmla="*/ 9529 h 24811"/>
                <a:gd name="connsiteX28" fmla="*/ 29009 w 39746"/>
                <a:gd name="connsiteY28" fmla="*/ 9333 h 24811"/>
                <a:gd name="connsiteX29" fmla="*/ 30038 w 39746"/>
                <a:gd name="connsiteY29" fmla="*/ 9638 h 24811"/>
                <a:gd name="connsiteX30" fmla="*/ 30929 w 39746"/>
                <a:gd name="connsiteY30" fmla="*/ 9211 h 24811"/>
                <a:gd name="connsiteX31" fmla="*/ 32412 w 39746"/>
                <a:gd name="connsiteY31" fmla="*/ 8030 h 24811"/>
                <a:gd name="connsiteX32" fmla="*/ 33573 w 39746"/>
                <a:gd name="connsiteY32" fmla="*/ 8289 h 24811"/>
                <a:gd name="connsiteX33" fmla="*/ 33811 w 39746"/>
                <a:gd name="connsiteY33" fmla="*/ 9277 h 24811"/>
                <a:gd name="connsiteX34" fmla="*/ 35376 w 39746"/>
                <a:gd name="connsiteY34" fmla="*/ 9606 h 24811"/>
                <a:gd name="connsiteX35" fmla="*/ 36447 w 39746"/>
                <a:gd name="connsiteY35" fmla="*/ 9409 h 24811"/>
                <a:gd name="connsiteX36" fmla="*/ 38340 w 39746"/>
                <a:gd name="connsiteY36" fmla="*/ 10000 h 24811"/>
                <a:gd name="connsiteX37" fmla="*/ 38752 w 39746"/>
                <a:gd name="connsiteY37" fmla="*/ 11970 h 24811"/>
                <a:gd name="connsiteX38" fmla="*/ 39740 w 39746"/>
                <a:gd name="connsiteY38" fmla="*/ 11970 h 24811"/>
                <a:gd name="connsiteX39" fmla="*/ 39411 w 39746"/>
                <a:gd name="connsiteY39" fmla="*/ 13152 h 24811"/>
                <a:gd name="connsiteX40" fmla="*/ 38423 w 39746"/>
                <a:gd name="connsiteY40" fmla="*/ 14400 h 24811"/>
                <a:gd name="connsiteX41" fmla="*/ 38421 w 39746"/>
                <a:gd name="connsiteY41" fmla="*/ 16392 h 24811"/>
                <a:gd name="connsiteX42" fmla="*/ 34269 w 39746"/>
                <a:gd name="connsiteY42" fmla="*/ 17414 h 24811"/>
                <a:gd name="connsiteX43" fmla="*/ 32740 w 39746"/>
                <a:gd name="connsiteY43" fmla="*/ 17355 h 24811"/>
                <a:gd name="connsiteX44" fmla="*/ 31094 w 39746"/>
                <a:gd name="connsiteY44" fmla="*/ 18997 h 24811"/>
                <a:gd name="connsiteX45" fmla="*/ 29859 w 39746"/>
                <a:gd name="connsiteY45" fmla="*/ 20573 h 24811"/>
                <a:gd name="connsiteX46" fmla="*/ 28556 w 39746"/>
                <a:gd name="connsiteY46" fmla="*/ 20708 h 24811"/>
                <a:gd name="connsiteX47" fmla="*/ 27437 w 39746"/>
                <a:gd name="connsiteY47" fmla="*/ 21438 h 24811"/>
                <a:gd name="connsiteX48" fmla="*/ 27058 w 39746"/>
                <a:gd name="connsiteY48" fmla="*/ 22477 h 24811"/>
                <a:gd name="connsiteX49" fmla="*/ 26153 w 39746"/>
                <a:gd name="connsiteY49" fmla="*/ 23133 h 24811"/>
                <a:gd name="connsiteX50" fmla="*/ 25823 w 39746"/>
                <a:gd name="connsiteY50" fmla="*/ 24776 h 24811"/>
                <a:gd name="connsiteX51" fmla="*/ 24999 w 39746"/>
                <a:gd name="connsiteY51" fmla="*/ 23856 h 24811"/>
                <a:gd name="connsiteX52" fmla="*/ 23435 w 39746"/>
                <a:gd name="connsiteY52" fmla="*/ 23331 h 24811"/>
                <a:gd name="connsiteX53" fmla="*/ 22036 w 39746"/>
                <a:gd name="connsiteY53" fmla="*/ 22806 h 24811"/>
                <a:gd name="connsiteX54" fmla="*/ 20635 w 39746"/>
                <a:gd name="connsiteY54" fmla="*/ 21361 h 24811"/>
                <a:gd name="connsiteX55" fmla="*/ 18989 w 39746"/>
                <a:gd name="connsiteY55" fmla="*/ 22543 h 24811"/>
                <a:gd name="connsiteX56" fmla="*/ 17506 w 39746"/>
                <a:gd name="connsiteY56" fmla="*/ 22675 h 24811"/>
                <a:gd name="connsiteX57" fmla="*/ 15941 w 39746"/>
                <a:gd name="connsiteY57" fmla="*/ 22346 h 24811"/>
                <a:gd name="connsiteX58" fmla="*/ 13436 w 39746"/>
                <a:gd name="connsiteY58" fmla="*/ 22620 h 24811"/>
                <a:gd name="connsiteX59" fmla="*/ 11683 w 39746"/>
                <a:gd name="connsiteY59" fmla="*/ 22782 h 24811"/>
                <a:gd name="connsiteX60" fmla="*/ 10401 w 39746"/>
                <a:gd name="connsiteY60" fmla="*/ 21671 h 24811"/>
                <a:gd name="connsiteX0" fmla="*/ 16025 w 45370"/>
                <a:gd name="connsiteY0" fmla="*/ 21671 h 24811"/>
                <a:gd name="connsiteX1" fmla="*/ 16880 w 45370"/>
                <a:gd name="connsiteY1" fmla="*/ 20858 h 24811"/>
                <a:gd name="connsiteX2" fmla="*/ 16648 w 45370"/>
                <a:gd name="connsiteY2" fmla="*/ 19814 h 24811"/>
                <a:gd name="connsiteX3" fmla="*/ 17334 w 45370"/>
                <a:gd name="connsiteY3" fmla="*/ 19402 h 24811"/>
                <a:gd name="connsiteX4" fmla="*/ 17160 w 45370"/>
                <a:gd name="connsiteY4" fmla="*/ 18548 h 24811"/>
                <a:gd name="connsiteX5" fmla="*/ 16778 w 45370"/>
                <a:gd name="connsiteY5" fmla="*/ 18022 h 24811"/>
                <a:gd name="connsiteX6" fmla="*/ 17092 w 45370"/>
                <a:gd name="connsiteY6" fmla="*/ 17086 h 24811"/>
                <a:gd name="connsiteX7" fmla="*/ 17965 w 45370"/>
                <a:gd name="connsiteY7" fmla="*/ 16636 h 24811"/>
                <a:gd name="connsiteX8" fmla="*/ 17936 w 45370"/>
                <a:gd name="connsiteY8" fmla="*/ 16112 h 24811"/>
                <a:gd name="connsiteX9" fmla="*/ 18110 w 45370"/>
                <a:gd name="connsiteY9" fmla="*/ 15402 h 24811"/>
                <a:gd name="connsiteX10" fmla="*/ 18530 w 45370"/>
                <a:gd name="connsiteY10" fmla="*/ 14810 h 24811"/>
                <a:gd name="connsiteX11" fmla="*/ 18482 w 45370"/>
                <a:gd name="connsiteY11" fmla="*/ 14027 h 24811"/>
                <a:gd name="connsiteX12" fmla="*/ 6 w 45370"/>
                <a:gd name="connsiteY12" fmla="*/ 11345 h 24811"/>
                <a:gd name="connsiteX13" fmla="*/ 5636 w 45370"/>
                <a:gd name="connsiteY13" fmla="*/ 8083 h 24811"/>
                <a:gd name="connsiteX14" fmla="*/ 10630 w 45370"/>
                <a:gd name="connsiteY14" fmla="*/ 7878 h 24811"/>
                <a:gd name="connsiteX15" fmla="*/ 11670 w 45370"/>
                <a:gd name="connsiteY15" fmla="*/ 6692 h 24811"/>
                <a:gd name="connsiteX16" fmla="*/ 17179 w 45370"/>
                <a:gd name="connsiteY16" fmla="*/ 5150 h 24811"/>
                <a:gd name="connsiteX17" fmla="*/ 19991 w 45370"/>
                <a:gd name="connsiteY17" fmla="*/ 4817 h 24811"/>
                <a:gd name="connsiteX18" fmla="*/ 20006 w 45370"/>
                <a:gd name="connsiteY18" fmla="*/ 2309 h 24811"/>
                <a:gd name="connsiteX19" fmla="*/ 21128 w 45370"/>
                <a:gd name="connsiteY19" fmla="*/ 1743 h 24811"/>
                <a:gd name="connsiteX20" fmla="*/ 21317 w 45370"/>
                <a:gd name="connsiteY20" fmla="*/ 466 h 24811"/>
                <a:gd name="connsiteX21" fmla="*/ 24116 w 45370"/>
                <a:gd name="connsiteY21" fmla="*/ 959 h 24811"/>
                <a:gd name="connsiteX22" fmla="*/ 28015 w 45370"/>
                <a:gd name="connsiteY22" fmla="*/ 5 h 24811"/>
                <a:gd name="connsiteX23" fmla="*/ 27772 w 45370"/>
                <a:gd name="connsiteY23" fmla="*/ 4986 h 24811"/>
                <a:gd name="connsiteX24" fmla="*/ 28840 w 45370"/>
                <a:gd name="connsiteY24" fmla="*/ 5720 h 24811"/>
                <a:gd name="connsiteX25" fmla="*/ 30996 w 45370"/>
                <a:gd name="connsiteY25" fmla="*/ 6486 h 24811"/>
                <a:gd name="connsiteX26" fmla="*/ 32871 w 45370"/>
                <a:gd name="connsiteY26" fmla="*/ 8218 h 24811"/>
                <a:gd name="connsiteX27" fmla="*/ 32354 w 45370"/>
                <a:gd name="connsiteY27" fmla="*/ 9529 h 24811"/>
                <a:gd name="connsiteX28" fmla="*/ 34633 w 45370"/>
                <a:gd name="connsiteY28" fmla="*/ 9333 h 24811"/>
                <a:gd name="connsiteX29" fmla="*/ 35662 w 45370"/>
                <a:gd name="connsiteY29" fmla="*/ 9638 h 24811"/>
                <a:gd name="connsiteX30" fmla="*/ 36553 w 45370"/>
                <a:gd name="connsiteY30" fmla="*/ 9211 h 24811"/>
                <a:gd name="connsiteX31" fmla="*/ 38036 w 45370"/>
                <a:gd name="connsiteY31" fmla="*/ 8030 h 24811"/>
                <a:gd name="connsiteX32" fmla="*/ 39197 w 45370"/>
                <a:gd name="connsiteY32" fmla="*/ 8289 h 24811"/>
                <a:gd name="connsiteX33" fmla="*/ 39435 w 45370"/>
                <a:gd name="connsiteY33" fmla="*/ 9277 h 24811"/>
                <a:gd name="connsiteX34" fmla="*/ 41000 w 45370"/>
                <a:gd name="connsiteY34" fmla="*/ 9606 h 24811"/>
                <a:gd name="connsiteX35" fmla="*/ 42071 w 45370"/>
                <a:gd name="connsiteY35" fmla="*/ 9409 h 24811"/>
                <a:gd name="connsiteX36" fmla="*/ 43964 w 45370"/>
                <a:gd name="connsiteY36" fmla="*/ 10000 h 24811"/>
                <a:gd name="connsiteX37" fmla="*/ 44376 w 45370"/>
                <a:gd name="connsiteY37" fmla="*/ 11970 h 24811"/>
                <a:gd name="connsiteX38" fmla="*/ 45364 w 45370"/>
                <a:gd name="connsiteY38" fmla="*/ 11970 h 24811"/>
                <a:gd name="connsiteX39" fmla="*/ 45035 w 45370"/>
                <a:gd name="connsiteY39" fmla="*/ 13152 h 24811"/>
                <a:gd name="connsiteX40" fmla="*/ 44047 w 45370"/>
                <a:gd name="connsiteY40" fmla="*/ 14400 h 24811"/>
                <a:gd name="connsiteX41" fmla="*/ 44045 w 45370"/>
                <a:gd name="connsiteY41" fmla="*/ 16392 h 24811"/>
                <a:gd name="connsiteX42" fmla="*/ 39893 w 45370"/>
                <a:gd name="connsiteY42" fmla="*/ 17414 h 24811"/>
                <a:gd name="connsiteX43" fmla="*/ 38364 w 45370"/>
                <a:gd name="connsiteY43" fmla="*/ 17355 h 24811"/>
                <a:gd name="connsiteX44" fmla="*/ 36718 w 45370"/>
                <a:gd name="connsiteY44" fmla="*/ 18997 h 24811"/>
                <a:gd name="connsiteX45" fmla="*/ 35483 w 45370"/>
                <a:gd name="connsiteY45" fmla="*/ 20573 h 24811"/>
                <a:gd name="connsiteX46" fmla="*/ 34180 w 45370"/>
                <a:gd name="connsiteY46" fmla="*/ 20708 h 24811"/>
                <a:gd name="connsiteX47" fmla="*/ 33061 w 45370"/>
                <a:gd name="connsiteY47" fmla="*/ 21438 h 24811"/>
                <a:gd name="connsiteX48" fmla="*/ 32682 w 45370"/>
                <a:gd name="connsiteY48" fmla="*/ 22477 h 24811"/>
                <a:gd name="connsiteX49" fmla="*/ 31777 w 45370"/>
                <a:gd name="connsiteY49" fmla="*/ 23133 h 24811"/>
                <a:gd name="connsiteX50" fmla="*/ 31447 w 45370"/>
                <a:gd name="connsiteY50" fmla="*/ 24776 h 24811"/>
                <a:gd name="connsiteX51" fmla="*/ 30623 w 45370"/>
                <a:gd name="connsiteY51" fmla="*/ 23856 h 24811"/>
                <a:gd name="connsiteX52" fmla="*/ 29059 w 45370"/>
                <a:gd name="connsiteY52" fmla="*/ 23331 h 24811"/>
                <a:gd name="connsiteX53" fmla="*/ 27660 w 45370"/>
                <a:gd name="connsiteY53" fmla="*/ 22806 h 24811"/>
                <a:gd name="connsiteX54" fmla="*/ 26259 w 45370"/>
                <a:gd name="connsiteY54" fmla="*/ 21361 h 24811"/>
                <a:gd name="connsiteX55" fmla="*/ 24613 w 45370"/>
                <a:gd name="connsiteY55" fmla="*/ 22543 h 24811"/>
                <a:gd name="connsiteX56" fmla="*/ 23130 w 45370"/>
                <a:gd name="connsiteY56" fmla="*/ 22675 h 24811"/>
                <a:gd name="connsiteX57" fmla="*/ 21565 w 45370"/>
                <a:gd name="connsiteY57" fmla="*/ 22346 h 24811"/>
                <a:gd name="connsiteX58" fmla="*/ 19060 w 45370"/>
                <a:gd name="connsiteY58" fmla="*/ 22620 h 24811"/>
                <a:gd name="connsiteX59" fmla="*/ 17307 w 45370"/>
                <a:gd name="connsiteY59" fmla="*/ 22782 h 24811"/>
                <a:gd name="connsiteX60" fmla="*/ 16025 w 45370"/>
                <a:gd name="connsiteY60" fmla="*/ 21671 h 24811"/>
                <a:gd name="connsiteX0" fmla="*/ 16096 w 45441"/>
                <a:gd name="connsiteY0" fmla="*/ 21671 h 24811"/>
                <a:gd name="connsiteX1" fmla="*/ 16951 w 45441"/>
                <a:gd name="connsiteY1" fmla="*/ 20858 h 24811"/>
                <a:gd name="connsiteX2" fmla="*/ 16719 w 45441"/>
                <a:gd name="connsiteY2" fmla="*/ 19814 h 24811"/>
                <a:gd name="connsiteX3" fmla="*/ 17405 w 45441"/>
                <a:gd name="connsiteY3" fmla="*/ 19402 h 24811"/>
                <a:gd name="connsiteX4" fmla="*/ 17231 w 45441"/>
                <a:gd name="connsiteY4" fmla="*/ 18548 h 24811"/>
                <a:gd name="connsiteX5" fmla="*/ 16849 w 45441"/>
                <a:gd name="connsiteY5" fmla="*/ 18022 h 24811"/>
                <a:gd name="connsiteX6" fmla="*/ 17163 w 45441"/>
                <a:gd name="connsiteY6" fmla="*/ 17086 h 24811"/>
                <a:gd name="connsiteX7" fmla="*/ 18036 w 45441"/>
                <a:gd name="connsiteY7" fmla="*/ 16636 h 24811"/>
                <a:gd name="connsiteX8" fmla="*/ 18007 w 45441"/>
                <a:gd name="connsiteY8" fmla="*/ 16112 h 24811"/>
                <a:gd name="connsiteX9" fmla="*/ 18181 w 45441"/>
                <a:gd name="connsiteY9" fmla="*/ 15402 h 24811"/>
                <a:gd name="connsiteX10" fmla="*/ 18601 w 45441"/>
                <a:gd name="connsiteY10" fmla="*/ 14810 h 24811"/>
                <a:gd name="connsiteX11" fmla="*/ 3647 w 45441"/>
                <a:gd name="connsiteY11" fmla="*/ 15228 h 24811"/>
                <a:gd name="connsiteX12" fmla="*/ 77 w 45441"/>
                <a:gd name="connsiteY12" fmla="*/ 11345 h 24811"/>
                <a:gd name="connsiteX13" fmla="*/ 5707 w 45441"/>
                <a:gd name="connsiteY13" fmla="*/ 8083 h 24811"/>
                <a:gd name="connsiteX14" fmla="*/ 10701 w 45441"/>
                <a:gd name="connsiteY14" fmla="*/ 7878 h 24811"/>
                <a:gd name="connsiteX15" fmla="*/ 11741 w 45441"/>
                <a:gd name="connsiteY15" fmla="*/ 6692 h 24811"/>
                <a:gd name="connsiteX16" fmla="*/ 17250 w 45441"/>
                <a:gd name="connsiteY16" fmla="*/ 5150 h 24811"/>
                <a:gd name="connsiteX17" fmla="*/ 20062 w 45441"/>
                <a:gd name="connsiteY17" fmla="*/ 4817 h 24811"/>
                <a:gd name="connsiteX18" fmla="*/ 20077 w 45441"/>
                <a:gd name="connsiteY18" fmla="*/ 2309 h 24811"/>
                <a:gd name="connsiteX19" fmla="*/ 21199 w 45441"/>
                <a:gd name="connsiteY19" fmla="*/ 1743 h 24811"/>
                <a:gd name="connsiteX20" fmla="*/ 21388 w 45441"/>
                <a:gd name="connsiteY20" fmla="*/ 466 h 24811"/>
                <a:gd name="connsiteX21" fmla="*/ 24187 w 45441"/>
                <a:gd name="connsiteY21" fmla="*/ 959 h 24811"/>
                <a:gd name="connsiteX22" fmla="*/ 28086 w 45441"/>
                <a:gd name="connsiteY22" fmla="*/ 5 h 24811"/>
                <a:gd name="connsiteX23" fmla="*/ 27843 w 45441"/>
                <a:gd name="connsiteY23" fmla="*/ 4986 h 24811"/>
                <a:gd name="connsiteX24" fmla="*/ 28911 w 45441"/>
                <a:gd name="connsiteY24" fmla="*/ 5720 h 24811"/>
                <a:gd name="connsiteX25" fmla="*/ 31067 w 45441"/>
                <a:gd name="connsiteY25" fmla="*/ 6486 h 24811"/>
                <a:gd name="connsiteX26" fmla="*/ 32942 w 45441"/>
                <a:gd name="connsiteY26" fmla="*/ 8218 h 24811"/>
                <a:gd name="connsiteX27" fmla="*/ 32425 w 45441"/>
                <a:gd name="connsiteY27" fmla="*/ 9529 h 24811"/>
                <a:gd name="connsiteX28" fmla="*/ 34704 w 45441"/>
                <a:gd name="connsiteY28" fmla="*/ 9333 h 24811"/>
                <a:gd name="connsiteX29" fmla="*/ 35733 w 45441"/>
                <a:gd name="connsiteY29" fmla="*/ 9638 h 24811"/>
                <a:gd name="connsiteX30" fmla="*/ 36624 w 45441"/>
                <a:gd name="connsiteY30" fmla="*/ 9211 h 24811"/>
                <a:gd name="connsiteX31" fmla="*/ 38107 w 45441"/>
                <a:gd name="connsiteY31" fmla="*/ 8030 h 24811"/>
                <a:gd name="connsiteX32" fmla="*/ 39268 w 45441"/>
                <a:gd name="connsiteY32" fmla="*/ 8289 h 24811"/>
                <a:gd name="connsiteX33" fmla="*/ 39506 w 45441"/>
                <a:gd name="connsiteY33" fmla="*/ 9277 h 24811"/>
                <a:gd name="connsiteX34" fmla="*/ 41071 w 45441"/>
                <a:gd name="connsiteY34" fmla="*/ 9606 h 24811"/>
                <a:gd name="connsiteX35" fmla="*/ 42142 w 45441"/>
                <a:gd name="connsiteY35" fmla="*/ 9409 h 24811"/>
                <a:gd name="connsiteX36" fmla="*/ 44035 w 45441"/>
                <a:gd name="connsiteY36" fmla="*/ 10000 h 24811"/>
                <a:gd name="connsiteX37" fmla="*/ 44447 w 45441"/>
                <a:gd name="connsiteY37" fmla="*/ 11970 h 24811"/>
                <a:gd name="connsiteX38" fmla="*/ 45435 w 45441"/>
                <a:gd name="connsiteY38" fmla="*/ 11970 h 24811"/>
                <a:gd name="connsiteX39" fmla="*/ 45106 w 45441"/>
                <a:gd name="connsiteY39" fmla="*/ 13152 h 24811"/>
                <a:gd name="connsiteX40" fmla="*/ 44118 w 45441"/>
                <a:gd name="connsiteY40" fmla="*/ 14400 h 24811"/>
                <a:gd name="connsiteX41" fmla="*/ 44116 w 45441"/>
                <a:gd name="connsiteY41" fmla="*/ 16392 h 24811"/>
                <a:gd name="connsiteX42" fmla="*/ 39964 w 45441"/>
                <a:gd name="connsiteY42" fmla="*/ 17414 h 24811"/>
                <a:gd name="connsiteX43" fmla="*/ 38435 w 45441"/>
                <a:gd name="connsiteY43" fmla="*/ 17355 h 24811"/>
                <a:gd name="connsiteX44" fmla="*/ 36789 w 45441"/>
                <a:gd name="connsiteY44" fmla="*/ 18997 h 24811"/>
                <a:gd name="connsiteX45" fmla="*/ 35554 w 45441"/>
                <a:gd name="connsiteY45" fmla="*/ 20573 h 24811"/>
                <a:gd name="connsiteX46" fmla="*/ 34251 w 45441"/>
                <a:gd name="connsiteY46" fmla="*/ 20708 h 24811"/>
                <a:gd name="connsiteX47" fmla="*/ 33132 w 45441"/>
                <a:gd name="connsiteY47" fmla="*/ 21438 h 24811"/>
                <a:gd name="connsiteX48" fmla="*/ 32753 w 45441"/>
                <a:gd name="connsiteY48" fmla="*/ 22477 h 24811"/>
                <a:gd name="connsiteX49" fmla="*/ 31848 w 45441"/>
                <a:gd name="connsiteY49" fmla="*/ 23133 h 24811"/>
                <a:gd name="connsiteX50" fmla="*/ 31518 w 45441"/>
                <a:gd name="connsiteY50" fmla="*/ 24776 h 24811"/>
                <a:gd name="connsiteX51" fmla="*/ 30694 w 45441"/>
                <a:gd name="connsiteY51" fmla="*/ 23856 h 24811"/>
                <a:gd name="connsiteX52" fmla="*/ 29130 w 45441"/>
                <a:gd name="connsiteY52" fmla="*/ 23331 h 24811"/>
                <a:gd name="connsiteX53" fmla="*/ 27731 w 45441"/>
                <a:gd name="connsiteY53" fmla="*/ 22806 h 24811"/>
                <a:gd name="connsiteX54" fmla="*/ 26330 w 45441"/>
                <a:gd name="connsiteY54" fmla="*/ 21361 h 24811"/>
                <a:gd name="connsiteX55" fmla="*/ 24684 w 45441"/>
                <a:gd name="connsiteY55" fmla="*/ 22543 h 24811"/>
                <a:gd name="connsiteX56" fmla="*/ 23201 w 45441"/>
                <a:gd name="connsiteY56" fmla="*/ 22675 h 24811"/>
                <a:gd name="connsiteX57" fmla="*/ 21636 w 45441"/>
                <a:gd name="connsiteY57" fmla="*/ 22346 h 24811"/>
                <a:gd name="connsiteX58" fmla="*/ 19131 w 45441"/>
                <a:gd name="connsiteY58" fmla="*/ 22620 h 24811"/>
                <a:gd name="connsiteX59" fmla="*/ 17378 w 45441"/>
                <a:gd name="connsiteY59" fmla="*/ 22782 h 24811"/>
                <a:gd name="connsiteX60" fmla="*/ 16096 w 4544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18131 w 45391"/>
                <a:gd name="connsiteY9" fmla="*/ 15402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7957 w 45391"/>
                <a:gd name="connsiteY8" fmla="*/ 16112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7986 w 45391"/>
                <a:gd name="connsiteY7" fmla="*/ 16636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7113 w 45391"/>
                <a:gd name="connsiteY6" fmla="*/ 17086 h 24811"/>
                <a:gd name="connsiteX7" fmla="*/ 12641 w 45391"/>
                <a:gd name="connsiteY7" fmla="*/ 20538 h 24811"/>
                <a:gd name="connsiteX8" fmla="*/ 10278 w 45391"/>
                <a:gd name="connsiteY8" fmla="*/ 20194 h 24811"/>
                <a:gd name="connsiteX9" fmla="*/ 7291 w 45391"/>
                <a:gd name="connsiteY9" fmla="*/ 21285 h 24811"/>
                <a:gd name="connsiteX10" fmla="*/ 2742 w 45391"/>
                <a:gd name="connsiteY10" fmla="*/ 18832 h 24811"/>
                <a:gd name="connsiteX11" fmla="*/ 3597 w 45391"/>
                <a:gd name="connsiteY11" fmla="*/ 15228 h 24811"/>
                <a:gd name="connsiteX12" fmla="*/ 27 w 45391"/>
                <a:gd name="connsiteY12" fmla="*/ 11345 h 24811"/>
                <a:gd name="connsiteX13" fmla="*/ 5657 w 45391"/>
                <a:gd name="connsiteY13" fmla="*/ 8083 h 24811"/>
                <a:gd name="connsiteX14" fmla="*/ 10651 w 45391"/>
                <a:gd name="connsiteY14" fmla="*/ 7878 h 24811"/>
                <a:gd name="connsiteX15" fmla="*/ 11691 w 45391"/>
                <a:gd name="connsiteY15" fmla="*/ 6692 h 24811"/>
                <a:gd name="connsiteX16" fmla="*/ 17200 w 45391"/>
                <a:gd name="connsiteY16" fmla="*/ 5150 h 24811"/>
                <a:gd name="connsiteX17" fmla="*/ 20012 w 45391"/>
                <a:gd name="connsiteY17" fmla="*/ 4817 h 24811"/>
                <a:gd name="connsiteX18" fmla="*/ 20027 w 45391"/>
                <a:gd name="connsiteY18" fmla="*/ 2309 h 24811"/>
                <a:gd name="connsiteX19" fmla="*/ 21149 w 45391"/>
                <a:gd name="connsiteY19" fmla="*/ 1743 h 24811"/>
                <a:gd name="connsiteX20" fmla="*/ 21338 w 45391"/>
                <a:gd name="connsiteY20" fmla="*/ 466 h 24811"/>
                <a:gd name="connsiteX21" fmla="*/ 24137 w 45391"/>
                <a:gd name="connsiteY21" fmla="*/ 959 h 24811"/>
                <a:gd name="connsiteX22" fmla="*/ 28036 w 45391"/>
                <a:gd name="connsiteY22" fmla="*/ 5 h 24811"/>
                <a:gd name="connsiteX23" fmla="*/ 27793 w 45391"/>
                <a:gd name="connsiteY23" fmla="*/ 4986 h 24811"/>
                <a:gd name="connsiteX24" fmla="*/ 28861 w 45391"/>
                <a:gd name="connsiteY24" fmla="*/ 5720 h 24811"/>
                <a:gd name="connsiteX25" fmla="*/ 31017 w 45391"/>
                <a:gd name="connsiteY25" fmla="*/ 6486 h 24811"/>
                <a:gd name="connsiteX26" fmla="*/ 32892 w 45391"/>
                <a:gd name="connsiteY26" fmla="*/ 8218 h 24811"/>
                <a:gd name="connsiteX27" fmla="*/ 32375 w 45391"/>
                <a:gd name="connsiteY27" fmla="*/ 9529 h 24811"/>
                <a:gd name="connsiteX28" fmla="*/ 34654 w 45391"/>
                <a:gd name="connsiteY28" fmla="*/ 9333 h 24811"/>
                <a:gd name="connsiteX29" fmla="*/ 35683 w 45391"/>
                <a:gd name="connsiteY29" fmla="*/ 9638 h 24811"/>
                <a:gd name="connsiteX30" fmla="*/ 36574 w 45391"/>
                <a:gd name="connsiteY30" fmla="*/ 9211 h 24811"/>
                <a:gd name="connsiteX31" fmla="*/ 38057 w 45391"/>
                <a:gd name="connsiteY31" fmla="*/ 8030 h 24811"/>
                <a:gd name="connsiteX32" fmla="*/ 39218 w 45391"/>
                <a:gd name="connsiteY32" fmla="*/ 8289 h 24811"/>
                <a:gd name="connsiteX33" fmla="*/ 39456 w 45391"/>
                <a:gd name="connsiteY33" fmla="*/ 9277 h 24811"/>
                <a:gd name="connsiteX34" fmla="*/ 41021 w 45391"/>
                <a:gd name="connsiteY34" fmla="*/ 9606 h 24811"/>
                <a:gd name="connsiteX35" fmla="*/ 42092 w 45391"/>
                <a:gd name="connsiteY35" fmla="*/ 9409 h 24811"/>
                <a:gd name="connsiteX36" fmla="*/ 43985 w 45391"/>
                <a:gd name="connsiteY36" fmla="*/ 10000 h 24811"/>
                <a:gd name="connsiteX37" fmla="*/ 44397 w 45391"/>
                <a:gd name="connsiteY37" fmla="*/ 11970 h 24811"/>
                <a:gd name="connsiteX38" fmla="*/ 45385 w 45391"/>
                <a:gd name="connsiteY38" fmla="*/ 11970 h 24811"/>
                <a:gd name="connsiteX39" fmla="*/ 45056 w 45391"/>
                <a:gd name="connsiteY39" fmla="*/ 13152 h 24811"/>
                <a:gd name="connsiteX40" fmla="*/ 44068 w 45391"/>
                <a:gd name="connsiteY40" fmla="*/ 14400 h 24811"/>
                <a:gd name="connsiteX41" fmla="*/ 44066 w 45391"/>
                <a:gd name="connsiteY41" fmla="*/ 16392 h 24811"/>
                <a:gd name="connsiteX42" fmla="*/ 39914 w 45391"/>
                <a:gd name="connsiteY42" fmla="*/ 17414 h 24811"/>
                <a:gd name="connsiteX43" fmla="*/ 38385 w 45391"/>
                <a:gd name="connsiteY43" fmla="*/ 17355 h 24811"/>
                <a:gd name="connsiteX44" fmla="*/ 36739 w 45391"/>
                <a:gd name="connsiteY44" fmla="*/ 18997 h 24811"/>
                <a:gd name="connsiteX45" fmla="*/ 35504 w 45391"/>
                <a:gd name="connsiteY45" fmla="*/ 20573 h 24811"/>
                <a:gd name="connsiteX46" fmla="*/ 34201 w 45391"/>
                <a:gd name="connsiteY46" fmla="*/ 20708 h 24811"/>
                <a:gd name="connsiteX47" fmla="*/ 33082 w 45391"/>
                <a:gd name="connsiteY47" fmla="*/ 21438 h 24811"/>
                <a:gd name="connsiteX48" fmla="*/ 32703 w 45391"/>
                <a:gd name="connsiteY48" fmla="*/ 22477 h 24811"/>
                <a:gd name="connsiteX49" fmla="*/ 31798 w 45391"/>
                <a:gd name="connsiteY49" fmla="*/ 23133 h 24811"/>
                <a:gd name="connsiteX50" fmla="*/ 31468 w 45391"/>
                <a:gd name="connsiteY50" fmla="*/ 24776 h 24811"/>
                <a:gd name="connsiteX51" fmla="*/ 30644 w 45391"/>
                <a:gd name="connsiteY51" fmla="*/ 23856 h 24811"/>
                <a:gd name="connsiteX52" fmla="*/ 29080 w 45391"/>
                <a:gd name="connsiteY52" fmla="*/ 23331 h 24811"/>
                <a:gd name="connsiteX53" fmla="*/ 27681 w 45391"/>
                <a:gd name="connsiteY53" fmla="*/ 22806 h 24811"/>
                <a:gd name="connsiteX54" fmla="*/ 26280 w 45391"/>
                <a:gd name="connsiteY54" fmla="*/ 21361 h 24811"/>
                <a:gd name="connsiteX55" fmla="*/ 24634 w 45391"/>
                <a:gd name="connsiteY55" fmla="*/ 22543 h 24811"/>
                <a:gd name="connsiteX56" fmla="*/ 23151 w 45391"/>
                <a:gd name="connsiteY56" fmla="*/ 22675 h 24811"/>
                <a:gd name="connsiteX57" fmla="*/ 21586 w 45391"/>
                <a:gd name="connsiteY57" fmla="*/ 22346 h 24811"/>
                <a:gd name="connsiteX58" fmla="*/ 19081 w 45391"/>
                <a:gd name="connsiteY58" fmla="*/ 22620 h 24811"/>
                <a:gd name="connsiteX59" fmla="*/ 17328 w 45391"/>
                <a:gd name="connsiteY59" fmla="*/ 22782 h 24811"/>
                <a:gd name="connsiteX60" fmla="*/ 16046 w 45391"/>
                <a:gd name="connsiteY60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6799 w 45391"/>
                <a:gd name="connsiteY5" fmla="*/ 18022 h 24811"/>
                <a:gd name="connsiteX6" fmla="*/ 12641 w 45391"/>
                <a:gd name="connsiteY6" fmla="*/ 20538 h 24811"/>
                <a:gd name="connsiteX7" fmla="*/ 10278 w 45391"/>
                <a:gd name="connsiteY7" fmla="*/ 20194 h 24811"/>
                <a:gd name="connsiteX8" fmla="*/ 7291 w 45391"/>
                <a:gd name="connsiteY8" fmla="*/ 21285 h 24811"/>
                <a:gd name="connsiteX9" fmla="*/ 2742 w 45391"/>
                <a:gd name="connsiteY9" fmla="*/ 18832 h 24811"/>
                <a:gd name="connsiteX10" fmla="*/ 3597 w 45391"/>
                <a:gd name="connsiteY10" fmla="*/ 15228 h 24811"/>
                <a:gd name="connsiteX11" fmla="*/ 27 w 45391"/>
                <a:gd name="connsiteY11" fmla="*/ 11345 h 24811"/>
                <a:gd name="connsiteX12" fmla="*/ 5657 w 45391"/>
                <a:gd name="connsiteY12" fmla="*/ 8083 h 24811"/>
                <a:gd name="connsiteX13" fmla="*/ 10651 w 45391"/>
                <a:gd name="connsiteY13" fmla="*/ 7878 h 24811"/>
                <a:gd name="connsiteX14" fmla="*/ 11691 w 45391"/>
                <a:gd name="connsiteY14" fmla="*/ 6692 h 24811"/>
                <a:gd name="connsiteX15" fmla="*/ 17200 w 45391"/>
                <a:gd name="connsiteY15" fmla="*/ 5150 h 24811"/>
                <a:gd name="connsiteX16" fmla="*/ 20012 w 45391"/>
                <a:gd name="connsiteY16" fmla="*/ 4817 h 24811"/>
                <a:gd name="connsiteX17" fmla="*/ 20027 w 45391"/>
                <a:gd name="connsiteY17" fmla="*/ 2309 h 24811"/>
                <a:gd name="connsiteX18" fmla="*/ 21149 w 45391"/>
                <a:gd name="connsiteY18" fmla="*/ 1743 h 24811"/>
                <a:gd name="connsiteX19" fmla="*/ 21338 w 45391"/>
                <a:gd name="connsiteY19" fmla="*/ 466 h 24811"/>
                <a:gd name="connsiteX20" fmla="*/ 24137 w 45391"/>
                <a:gd name="connsiteY20" fmla="*/ 959 h 24811"/>
                <a:gd name="connsiteX21" fmla="*/ 28036 w 45391"/>
                <a:gd name="connsiteY21" fmla="*/ 5 h 24811"/>
                <a:gd name="connsiteX22" fmla="*/ 27793 w 45391"/>
                <a:gd name="connsiteY22" fmla="*/ 4986 h 24811"/>
                <a:gd name="connsiteX23" fmla="*/ 28861 w 45391"/>
                <a:gd name="connsiteY23" fmla="*/ 5720 h 24811"/>
                <a:gd name="connsiteX24" fmla="*/ 31017 w 45391"/>
                <a:gd name="connsiteY24" fmla="*/ 6486 h 24811"/>
                <a:gd name="connsiteX25" fmla="*/ 32892 w 45391"/>
                <a:gd name="connsiteY25" fmla="*/ 8218 h 24811"/>
                <a:gd name="connsiteX26" fmla="*/ 32375 w 45391"/>
                <a:gd name="connsiteY26" fmla="*/ 9529 h 24811"/>
                <a:gd name="connsiteX27" fmla="*/ 34654 w 45391"/>
                <a:gd name="connsiteY27" fmla="*/ 9333 h 24811"/>
                <a:gd name="connsiteX28" fmla="*/ 35683 w 45391"/>
                <a:gd name="connsiteY28" fmla="*/ 9638 h 24811"/>
                <a:gd name="connsiteX29" fmla="*/ 36574 w 45391"/>
                <a:gd name="connsiteY29" fmla="*/ 9211 h 24811"/>
                <a:gd name="connsiteX30" fmla="*/ 38057 w 45391"/>
                <a:gd name="connsiteY30" fmla="*/ 8030 h 24811"/>
                <a:gd name="connsiteX31" fmla="*/ 39218 w 45391"/>
                <a:gd name="connsiteY31" fmla="*/ 8289 h 24811"/>
                <a:gd name="connsiteX32" fmla="*/ 39456 w 45391"/>
                <a:gd name="connsiteY32" fmla="*/ 9277 h 24811"/>
                <a:gd name="connsiteX33" fmla="*/ 41021 w 45391"/>
                <a:gd name="connsiteY33" fmla="*/ 9606 h 24811"/>
                <a:gd name="connsiteX34" fmla="*/ 42092 w 45391"/>
                <a:gd name="connsiteY34" fmla="*/ 9409 h 24811"/>
                <a:gd name="connsiteX35" fmla="*/ 43985 w 45391"/>
                <a:gd name="connsiteY35" fmla="*/ 10000 h 24811"/>
                <a:gd name="connsiteX36" fmla="*/ 44397 w 45391"/>
                <a:gd name="connsiteY36" fmla="*/ 11970 h 24811"/>
                <a:gd name="connsiteX37" fmla="*/ 45385 w 45391"/>
                <a:gd name="connsiteY37" fmla="*/ 11970 h 24811"/>
                <a:gd name="connsiteX38" fmla="*/ 45056 w 45391"/>
                <a:gd name="connsiteY38" fmla="*/ 13152 h 24811"/>
                <a:gd name="connsiteX39" fmla="*/ 44068 w 45391"/>
                <a:gd name="connsiteY39" fmla="*/ 14400 h 24811"/>
                <a:gd name="connsiteX40" fmla="*/ 44066 w 45391"/>
                <a:gd name="connsiteY40" fmla="*/ 16392 h 24811"/>
                <a:gd name="connsiteX41" fmla="*/ 39914 w 45391"/>
                <a:gd name="connsiteY41" fmla="*/ 17414 h 24811"/>
                <a:gd name="connsiteX42" fmla="*/ 38385 w 45391"/>
                <a:gd name="connsiteY42" fmla="*/ 17355 h 24811"/>
                <a:gd name="connsiteX43" fmla="*/ 36739 w 45391"/>
                <a:gd name="connsiteY43" fmla="*/ 18997 h 24811"/>
                <a:gd name="connsiteX44" fmla="*/ 35504 w 45391"/>
                <a:gd name="connsiteY44" fmla="*/ 20573 h 24811"/>
                <a:gd name="connsiteX45" fmla="*/ 34201 w 45391"/>
                <a:gd name="connsiteY45" fmla="*/ 20708 h 24811"/>
                <a:gd name="connsiteX46" fmla="*/ 33082 w 45391"/>
                <a:gd name="connsiteY46" fmla="*/ 21438 h 24811"/>
                <a:gd name="connsiteX47" fmla="*/ 32703 w 45391"/>
                <a:gd name="connsiteY47" fmla="*/ 22477 h 24811"/>
                <a:gd name="connsiteX48" fmla="*/ 31798 w 45391"/>
                <a:gd name="connsiteY48" fmla="*/ 23133 h 24811"/>
                <a:gd name="connsiteX49" fmla="*/ 31468 w 45391"/>
                <a:gd name="connsiteY49" fmla="*/ 24776 h 24811"/>
                <a:gd name="connsiteX50" fmla="*/ 30644 w 45391"/>
                <a:gd name="connsiteY50" fmla="*/ 23856 h 24811"/>
                <a:gd name="connsiteX51" fmla="*/ 29080 w 45391"/>
                <a:gd name="connsiteY51" fmla="*/ 23331 h 24811"/>
                <a:gd name="connsiteX52" fmla="*/ 27681 w 45391"/>
                <a:gd name="connsiteY52" fmla="*/ 22806 h 24811"/>
                <a:gd name="connsiteX53" fmla="*/ 26280 w 45391"/>
                <a:gd name="connsiteY53" fmla="*/ 21361 h 24811"/>
                <a:gd name="connsiteX54" fmla="*/ 24634 w 45391"/>
                <a:gd name="connsiteY54" fmla="*/ 22543 h 24811"/>
                <a:gd name="connsiteX55" fmla="*/ 23151 w 45391"/>
                <a:gd name="connsiteY55" fmla="*/ 22675 h 24811"/>
                <a:gd name="connsiteX56" fmla="*/ 21586 w 45391"/>
                <a:gd name="connsiteY56" fmla="*/ 22346 h 24811"/>
                <a:gd name="connsiteX57" fmla="*/ 19081 w 45391"/>
                <a:gd name="connsiteY57" fmla="*/ 22620 h 24811"/>
                <a:gd name="connsiteX58" fmla="*/ 17328 w 45391"/>
                <a:gd name="connsiteY58" fmla="*/ 22782 h 24811"/>
                <a:gd name="connsiteX59" fmla="*/ 16046 w 45391"/>
                <a:gd name="connsiteY59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7181 w 45391"/>
                <a:gd name="connsiteY4" fmla="*/ 18548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46 w 45391"/>
                <a:gd name="connsiteY0" fmla="*/ 21671 h 24811"/>
                <a:gd name="connsiteX1" fmla="*/ 16901 w 45391"/>
                <a:gd name="connsiteY1" fmla="*/ 20858 h 24811"/>
                <a:gd name="connsiteX2" fmla="*/ 16669 w 45391"/>
                <a:gd name="connsiteY2" fmla="*/ 19814 h 24811"/>
                <a:gd name="connsiteX3" fmla="*/ 17355 w 45391"/>
                <a:gd name="connsiteY3" fmla="*/ 19402 h 24811"/>
                <a:gd name="connsiteX4" fmla="*/ 13492 w 45391"/>
                <a:gd name="connsiteY4" fmla="*/ 22630 h 24811"/>
                <a:gd name="connsiteX5" fmla="*/ 12641 w 45391"/>
                <a:gd name="connsiteY5" fmla="*/ 20538 h 24811"/>
                <a:gd name="connsiteX6" fmla="*/ 10278 w 45391"/>
                <a:gd name="connsiteY6" fmla="*/ 20194 h 24811"/>
                <a:gd name="connsiteX7" fmla="*/ 7291 w 45391"/>
                <a:gd name="connsiteY7" fmla="*/ 21285 h 24811"/>
                <a:gd name="connsiteX8" fmla="*/ 2742 w 45391"/>
                <a:gd name="connsiteY8" fmla="*/ 18832 h 24811"/>
                <a:gd name="connsiteX9" fmla="*/ 3597 w 45391"/>
                <a:gd name="connsiteY9" fmla="*/ 15228 h 24811"/>
                <a:gd name="connsiteX10" fmla="*/ 27 w 45391"/>
                <a:gd name="connsiteY10" fmla="*/ 11345 h 24811"/>
                <a:gd name="connsiteX11" fmla="*/ 5657 w 45391"/>
                <a:gd name="connsiteY11" fmla="*/ 8083 h 24811"/>
                <a:gd name="connsiteX12" fmla="*/ 10651 w 45391"/>
                <a:gd name="connsiteY12" fmla="*/ 7878 h 24811"/>
                <a:gd name="connsiteX13" fmla="*/ 11691 w 45391"/>
                <a:gd name="connsiteY13" fmla="*/ 6692 h 24811"/>
                <a:gd name="connsiteX14" fmla="*/ 17200 w 45391"/>
                <a:gd name="connsiteY14" fmla="*/ 5150 h 24811"/>
                <a:gd name="connsiteX15" fmla="*/ 20012 w 45391"/>
                <a:gd name="connsiteY15" fmla="*/ 4817 h 24811"/>
                <a:gd name="connsiteX16" fmla="*/ 20027 w 45391"/>
                <a:gd name="connsiteY16" fmla="*/ 2309 h 24811"/>
                <a:gd name="connsiteX17" fmla="*/ 21149 w 45391"/>
                <a:gd name="connsiteY17" fmla="*/ 1743 h 24811"/>
                <a:gd name="connsiteX18" fmla="*/ 21338 w 45391"/>
                <a:gd name="connsiteY18" fmla="*/ 466 h 24811"/>
                <a:gd name="connsiteX19" fmla="*/ 24137 w 45391"/>
                <a:gd name="connsiteY19" fmla="*/ 959 h 24811"/>
                <a:gd name="connsiteX20" fmla="*/ 28036 w 45391"/>
                <a:gd name="connsiteY20" fmla="*/ 5 h 24811"/>
                <a:gd name="connsiteX21" fmla="*/ 27793 w 45391"/>
                <a:gd name="connsiteY21" fmla="*/ 4986 h 24811"/>
                <a:gd name="connsiteX22" fmla="*/ 28861 w 45391"/>
                <a:gd name="connsiteY22" fmla="*/ 5720 h 24811"/>
                <a:gd name="connsiteX23" fmla="*/ 31017 w 45391"/>
                <a:gd name="connsiteY23" fmla="*/ 6486 h 24811"/>
                <a:gd name="connsiteX24" fmla="*/ 32892 w 45391"/>
                <a:gd name="connsiteY24" fmla="*/ 8218 h 24811"/>
                <a:gd name="connsiteX25" fmla="*/ 32375 w 45391"/>
                <a:gd name="connsiteY25" fmla="*/ 9529 h 24811"/>
                <a:gd name="connsiteX26" fmla="*/ 34654 w 45391"/>
                <a:gd name="connsiteY26" fmla="*/ 9333 h 24811"/>
                <a:gd name="connsiteX27" fmla="*/ 35683 w 45391"/>
                <a:gd name="connsiteY27" fmla="*/ 9638 h 24811"/>
                <a:gd name="connsiteX28" fmla="*/ 36574 w 45391"/>
                <a:gd name="connsiteY28" fmla="*/ 9211 h 24811"/>
                <a:gd name="connsiteX29" fmla="*/ 38057 w 45391"/>
                <a:gd name="connsiteY29" fmla="*/ 8030 h 24811"/>
                <a:gd name="connsiteX30" fmla="*/ 39218 w 45391"/>
                <a:gd name="connsiteY30" fmla="*/ 8289 h 24811"/>
                <a:gd name="connsiteX31" fmla="*/ 39456 w 45391"/>
                <a:gd name="connsiteY31" fmla="*/ 9277 h 24811"/>
                <a:gd name="connsiteX32" fmla="*/ 41021 w 45391"/>
                <a:gd name="connsiteY32" fmla="*/ 9606 h 24811"/>
                <a:gd name="connsiteX33" fmla="*/ 42092 w 45391"/>
                <a:gd name="connsiteY33" fmla="*/ 9409 h 24811"/>
                <a:gd name="connsiteX34" fmla="*/ 43985 w 45391"/>
                <a:gd name="connsiteY34" fmla="*/ 10000 h 24811"/>
                <a:gd name="connsiteX35" fmla="*/ 44397 w 45391"/>
                <a:gd name="connsiteY35" fmla="*/ 11970 h 24811"/>
                <a:gd name="connsiteX36" fmla="*/ 45385 w 45391"/>
                <a:gd name="connsiteY36" fmla="*/ 11970 h 24811"/>
                <a:gd name="connsiteX37" fmla="*/ 45056 w 45391"/>
                <a:gd name="connsiteY37" fmla="*/ 13152 h 24811"/>
                <a:gd name="connsiteX38" fmla="*/ 44068 w 45391"/>
                <a:gd name="connsiteY38" fmla="*/ 14400 h 24811"/>
                <a:gd name="connsiteX39" fmla="*/ 44066 w 45391"/>
                <a:gd name="connsiteY39" fmla="*/ 16392 h 24811"/>
                <a:gd name="connsiteX40" fmla="*/ 39914 w 45391"/>
                <a:gd name="connsiteY40" fmla="*/ 17414 h 24811"/>
                <a:gd name="connsiteX41" fmla="*/ 38385 w 45391"/>
                <a:gd name="connsiteY41" fmla="*/ 17355 h 24811"/>
                <a:gd name="connsiteX42" fmla="*/ 36739 w 45391"/>
                <a:gd name="connsiteY42" fmla="*/ 18997 h 24811"/>
                <a:gd name="connsiteX43" fmla="*/ 35504 w 45391"/>
                <a:gd name="connsiteY43" fmla="*/ 20573 h 24811"/>
                <a:gd name="connsiteX44" fmla="*/ 34201 w 45391"/>
                <a:gd name="connsiteY44" fmla="*/ 20708 h 24811"/>
                <a:gd name="connsiteX45" fmla="*/ 33082 w 45391"/>
                <a:gd name="connsiteY45" fmla="*/ 21438 h 24811"/>
                <a:gd name="connsiteX46" fmla="*/ 32703 w 45391"/>
                <a:gd name="connsiteY46" fmla="*/ 22477 h 24811"/>
                <a:gd name="connsiteX47" fmla="*/ 31798 w 45391"/>
                <a:gd name="connsiteY47" fmla="*/ 23133 h 24811"/>
                <a:gd name="connsiteX48" fmla="*/ 31468 w 45391"/>
                <a:gd name="connsiteY48" fmla="*/ 24776 h 24811"/>
                <a:gd name="connsiteX49" fmla="*/ 30644 w 45391"/>
                <a:gd name="connsiteY49" fmla="*/ 23856 h 24811"/>
                <a:gd name="connsiteX50" fmla="*/ 29080 w 45391"/>
                <a:gd name="connsiteY50" fmla="*/ 23331 h 24811"/>
                <a:gd name="connsiteX51" fmla="*/ 27681 w 45391"/>
                <a:gd name="connsiteY51" fmla="*/ 22806 h 24811"/>
                <a:gd name="connsiteX52" fmla="*/ 26280 w 45391"/>
                <a:gd name="connsiteY52" fmla="*/ 21361 h 24811"/>
                <a:gd name="connsiteX53" fmla="*/ 24634 w 45391"/>
                <a:gd name="connsiteY53" fmla="*/ 22543 h 24811"/>
                <a:gd name="connsiteX54" fmla="*/ 23151 w 45391"/>
                <a:gd name="connsiteY54" fmla="*/ 22675 h 24811"/>
                <a:gd name="connsiteX55" fmla="*/ 21586 w 45391"/>
                <a:gd name="connsiteY55" fmla="*/ 22346 h 24811"/>
                <a:gd name="connsiteX56" fmla="*/ 19081 w 45391"/>
                <a:gd name="connsiteY56" fmla="*/ 22620 h 24811"/>
                <a:gd name="connsiteX57" fmla="*/ 17328 w 45391"/>
                <a:gd name="connsiteY57" fmla="*/ 22782 h 24811"/>
                <a:gd name="connsiteX58" fmla="*/ 16046 w 45391"/>
                <a:gd name="connsiteY58" fmla="*/ 21671 h 24811"/>
                <a:gd name="connsiteX0" fmla="*/ 16021 w 45366"/>
                <a:gd name="connsiteY0" fmla="*/ 21671 h 24811"/>
                <a:gd name="connsiteX1" fmla="*/ 16876 w 45366"/>
                <a:gd name="connsiteY1" fmla="*/ 20858 h 24811"/>
                <a:gd name="connsiteX2" fmla="*/ 16644 w 45366"/>
                <a:gd name="connsiteY2" fmla="*/ 19814 h 24811"/>
                <a:gd name="connsiteX3" fmla="*/ 17330 w 45366"/>
                <a:gd name="connsiteY3" fmla="*/ 19402 h 24811"/>
                <a:gd name="connsiteX4" fmla="*/ 13467 w 45366"/>
                <a:gd name="connsiteY4" fmla="*/ 22630 h 24811"/>
                <a:gd name="connsiteX5" fmla="*/ 12616 w 45366"/>
                <a:gd name="connsiteY5" fmla="*/ 20538 h 24811"/>
                <a:gd name="connsiteX6" fmla="*/ 10253 w 45366"/>
                <a:gd name="connsiteY6" fmla="*/ 20194 h 24811"/>
                <a:gd name="connsiteX7" fmla="*/ 7266 w 45366"/>
                <a:gd name="connsiteY7" fmla="*/ 21285 h 24811"/>
                <a:gd name="connsiteX8" fmla="*/ 2717 w 45366"/>
                <a:gd name="connsiteY8" fmla="*/ 18832 h 24811"/>
                <a:gd name="connsiteX9" fmla="*/ 3572 w 45366"/>
                <a:gd name="connsiteY9" fmla="*/ 15228 h 24811"/>
                <a:gd name="connsiteX10" fmla="*/ 2 w 45366"/>
                <a:gd name="connsiteY10" fmla="*/ 11345 h 24811"/>
                <a:gd name="connsiteX11" fmla="*/ 5172 w 45366"/>
                <a:gd name="connsiteY11" fmla="*/ 5190 h 24811"/>
                <a:gd name="connsiteX12" fmla="*/ 5632 w 45366"/>
                <a:gd name="connsiteY12" fmla="*/ 8083 h 24811"/>
                <a:gd name="connsiteX13" fmla="*/ 10626 w 45366"/>
                <a:gd name="connsiteY13" fmla="*/ 7878 h 24811"/>
                <a:gd name="connsiteX14" fmla="*/ 11666 w 45366"/>
                <a:gd name="connsiteY14" fmla="*/ 6692 h 24811"/>
                <a:gd name="connsiteX15" fmla="*/ 17175 w 45366"/>
                <a:gd name="connsiteY15" fmla="*/ 5150 h 24811"/>
                <a:gd name="connsiteX16" fmla="*/ 19987 w 45366"/>
                <a:gd name="connsiteY16" fmla="*/ 4817 h 24811"/>
                <a:gd name="connsiteX17" fmla="*/ 20002 w 45366"/>
                <a:gd name="connsiteY17" fmla="*/ 2309 h 24811"/>
                <a:gd name="connsiteX18" fmla="*/ 21124 w 45366"/>
                <a:gd name="connsiteY18" fmla="*/ 1743 h 24811"/>
                <a:gd name="connsiteX19" fmla="*/ 21313 w 45366"/>
                <a:gd name="connsiteY19" fmla="*/ 466 h 24811"/>
                <a:gd name="connsiteX20" fmla="*/ 24112 w 45366"/>
                <a:gd name="connsiteY20" fmla="*/ 959 h 24811"/>
                <a:gd name="connsiteX21" fmla="*/ 28011 w 45366"/>
                <a:gd name="connsiteY21" fmla="*/ 5 h 24811"/>
                <a:gd name="connsiteX22" fmla="*/ 27768 w 45366"/>
                <a:gd name="connsiteY22" fmla="*/ 4986 h 24811"/>
                <a:gd name="connsiteX23" fmla="*/ 28836 w 45366"/>
                <a:gd name="connsiteY23" fmla="*/ 5720 h 24811"/>
                <a:gd name="connsiteX24" fmla="*/ 30992 w 45366"/>
                <a:gd name="connsiteY24" fmla="*/ 6486 h 24811"/>
                <a:gd name="connsiteX25" fmla="*/ 32867 w 45366"/>
                <a:gd name="connsiteY25" fmla="*/ 8218 h 24811"/>
                <a:gd name="connsiteX26" fmla="*/ 32350 w 45366"/>
                <a:gd name="connsiteY26" fmla="*/ 9529 h 24811"/>
                <a:gd name="connsiteX27" fmla="*/ 34629 w 45366"/>
                <a:gd name="connsiteY27" fmla="*/ 9333 h 24811"/>
                <a:gd name="connsiteX28" fmla="*/ 35658 w 45366"/>
                <a:gd name="connsiteY28" fmla="*/ 9638 h 24811"/>
                <a:gd name="connsiteX29" fmla="*/ 36549 w 45366"/>
                <a:gd name="connsiteY29" fmla="*/ 9211 h 24811"/>
                <a:gd name="connsiteX30" fmla="*/ 38032 w 45366"/>
                <a:gd name="connsiteY30" fmla="*/ 8030 h 24811"/>
                <a:gd name="connsiteX31" fmla="*/ 39193 w 45366"/>
                <a:gd name="connsiteY31" fmla="*/ 8289 h 24811"/>
                <a:gd name="connsiteX32" fmla="*/ 39431 w 45366"/>
                <a:gd name="connsiteY32" fmla="*/ 9277 h 24811"/>
                <a:gd name="connsiteX33" fmla="*/ 40996 w 45366"/>
                <a:gd name="connsiteY33" fmla="*/ 9606 h 24811"/>
                <a:gd name="connsiteX34" fmla="*/ 42067 w 45366"/>
                <a:gd name="connsiteY34" fmla="*/ 9409 h 24811"/>
                <a:gd name="connsiteX35" fmla="*/ 43960 w 45366"/>
                <a:gd name="connsiteY35" fmla="*/ 10000 h 24811"/>
                <a:gd name="connsiteX36" fmla="*/ 44372 w 45366"/>
                <a:gd name="connsiteY36" fmla="*/ 11970 h 24811"/>
                <a:gd name="connsiteX37" fmla="*/ 45360 w 45366"/>
                <a:gd name="connsiteY37" fmla="*/ 11970 h 24811"/>
                <a:gd name="connsiteX38" fmla="*/ 45031 w 45366"/>
                <a:gd name="connsiteY38" fmla="*/ 13152 h 24811"/>
                <a:gd name="connsiteX39" fmla="*/ 44043 w 45366"/>
                <a:gd name="connsiteY39" fmla="*/ 14400 h 24811"/>
                <a:gd name="connsiteX40" fmla="*/ 44041 w 45366"/>
                <a:gd name="connsiteY40" fmla="*/ 16392 h 24811"/>
                <a:gd name="connsiteX41" fmla="*/ 39889 w 45366"/>
                <a:gd name="connsiteY41" fmla="*/ 17414 h 24811"/>
                <a:gd name="connsiteX42" fmla="*/ 38360 w 45366"/>
                <a:gd name="connsiteY42" fmla="*/ 17355 h 24811"/>
                <a:gd name="connsiteX43" fmla="*/ 36714 w 45366"/>
                <a:gd name="connsiteY43" fmla="*/ 18997 h 24811"/>
                <a:gd name="connsiteX44" fmla="*/ 35479 w 45366"/>
                <a:gd name="connsiteY44" fmla="*/ 20573 h 24811"/>
                <a:gd name="connsiteX45" fmla="*/ 34176 w 45366"/>
                <a:gd name="connsiteY45" fmla="*/ 20708 h 24811"/>
                <a:gd name="connsiteX46" fmla="*/ 33057 w 45366"/>
                <a:gd name="connsiteY46" fmla="*/ 21438 h 24811"/>
                <a:gd name="connsiteX47" fmla="*/ 32678 w 45366"/>
                <a:gd name="connsiteY47" fmla="*/ 22477 h 24811"/>
                <a:gd name="connsiteX48" fmla="*/ 31773 w 45366"/>
                <a:gd name="connsiteY48" fmla="*/ 23133 h 24811"/>
                <a:gd name="connsiteX49" fmla="*/ 31443 w 45366"/>
                <a:gd name="connsiteY49" fmla="*/ 24776 h 24811"/>
                <a:gd name="connsiteX50" fmla="*/ 30619 w 45366"/>
                <a:gd name="connsiteY50" fmla="*/ 23856 h 24811"/>
                <a:gd name="connsiteX51" fmla="*/ 29055 w 45366"/>
                <a:gd name="connsiteY51" fmla="*/ 23331 h 24811"/>
                <a:gd name="connsiteX52" fmla="*/ 27656 w 45366"/>
                <a:gd name="connsiteY52" fmla="*/ 22806 h 24811"/>
                <a:gd name="connsiteX53" fmla="*/ 26255 w 45366"/>
                <a:gd name="connsiteY53" fmla="*/ 21361 h 24811"/>
                <a:gd name="connsiteX54" fmla="*/ 24609 w 45366"/>
                <a:gd name="connsiteY54" fmla="*/ 22543 h 24811"/>
                <a:gd name="connsiteX55" fmla="*/ 23126 w 45366"/>
                <a:gd name="connsiteY55" fmla="*/ 22675 h 24811"/>
                <a:gd name="connsiteX56" fmla="*/ 21561 w 45366"/>
                <a:gd name="connsiteY56" fmla="*/ 22346 h 24811"/>
                <a:gd name="connsiteX57" fmla="*/ 19056 w 45366"/>
                <a:gd name="connsiteY57" fmla="*/ 22620 h 24811"/>
                <a:gd name="connsiteX58" fmla="*/ 17303 w 45366"/>
                <a:gd name="connsiteY58" fmla="*/ 22782 h 24811"/>
                <a:gd name="connsiteX59" fmla="*/ 16021 w 45366"/>
                <a:gd name="connsiteY59" fmla="*/ 21671 h 24811"/>
                <a:gd name="connsiteX0" fmla="*/ 16100 w 45445"/>
                <a:gd name="connsiteY0" fmla="*/ 21671 h 24811"/>
                <a:gd name="connsiteX1" fmla="*/ 16955 w 45445"/>
                <a:gd name="connsiteY1" fmla="*/ 20858 h 24811"/>
                <a:gd name="connsiteX2" fmla="*/ 16723 w 45445"/>
                <a:gd name="connsiteY2" fmla="*/ 19814 h 24811"/>
                <a:gd name="connsiteX3" fmla="*/ 17409 w 45445"/>
                <a:gd name="connsiteY3" fmla="*/ 19402 h 24811"/>
                <a:gd name="connsiteX4" fmla="*/ 13546 w 45445"/>
                <a:gd name="connsiteY4" fmla="*/ 22630 h 24811"/>
                <a:gd name="connsiteX5" fmla="*/ 12695 w 45445"/>
                <a:gd name="connsiteY5" fmla="*/ 20538 h 24811"/>
                <a:gd name="connsiteX6" fmla="*/ 10332 w 45445"/>
                <a:gd name="connsiteY6" fmla="*/ 20194 h 24811"/>
                <a:gd name="connsiteX7" fmla="*/ 7345 w 45445"/>
                <a:gd name="connsiteY7" fmla="*/ 21285 h 24811"/>
                <a:gd name="connsiteX8" fmla="*/ 2796 w 45445"/>
                <a:gd name="connsiteY8" fmla="*/ 18832 h 24811"/>
                <a:gd name="connsiteX9" fmla="*/ 3651 w 45445"/>
                <a:gd name="connsiteY9" fmla="*/ 15228 h 24811"/>
                <a:gd name="connsiteX10" fmla="*/ 81 w 45445"/>
                <a:gd name="connsiteY10" fmla="*/ 11345 h 24811"/>
                <a:gd name="connsiteX11" fmla="*/ 508 w 45445"/>
                <a:gd name="connsiteY11" fmla="*/ 4650 h 24811"/>
                <a:gd name="connsiteX12" fmla="*/ 5251 w 45445"/>
                <a:gd name="connsiteY12" fmla="*/ 5190 h 24811"/>
                <a:gd name="connsiteX13" fmla="*/ 5711 w 45445"/>
                <a:gd name="connsiteY13" fmla="*/ 8083 h 24811"/>
                <a:gd name="connsiteX14" fmla="*/ 10705 w 45445"/>
                <a:gd name="connsiteY14" fmla="*/ 7878 h 24811"/>
                <a:gd name="connsiteX15" fmla="*/ 11745 w 45445"/>
                <a:gd name="connsiteY15" fmla="*/ 6692 h 24811"/>
                <a:gd name="connsiteX16" fmla="*/ 17254 w 45445"/>
                <a:gd name="connsiteY16" fmla="*/ 5150 h 24811"/>
                <a:gd name="connsiteX17" fmla="*/ 20066 w 45445"/>
                <a:gd name="connsiteY17" fmla="*/ 4817 h 24811"/>
                <a:gd name="connsiteX18" fmla="*/ 20081 w 45445"/>
                <a:gd name="connsiteY18" fmla="*/ 2309 h 24811"/>
                <a:gd name="connsiteX19" fmla="*/ 21203 w 45445"/>
                <a:gd name="connsiteY19" fmla="*/ 1743 h 24811"/>
                <a:gd name="connsiteX20" fmla="*/ 21392 w 45445"/>
                <a:gd name="connsiteY20" fmla="*/ 466 h 24811"/>
                <a:gd name="connsiteX21" fmla="*/ 24191 w 45445"/>
                <a:gd name="connsiteY21" fmla="*/ 959 h 24811"/>
                <a:gd name="connsiteX22" fmla="*/ 28090 w 45445"/>
                <a:gd name="connsiteY22" fmla="*/ 5 h 24811"/>
                <a:gd name="connsiteX23" fmla="*/ 27847 w 45445"/>
                <a:gd name="connsiteY23" fmla="*/ 4986 h 24811"/>
                <a:gd name="connsiteX24" fmla="*/ 28915 w 45445"/>
                <a:gd name="connsiteY24" fmla="*/ 5720 h 24811"/>
                <a:gd name="connsiteX25" fmla="*/ 31071 w 45445"/>
                <a:gd name="connsiteY25" fmla="*/ 6486 h 24811"/>
                <a:gd name="connsiteX26" fmla="*/ 32946 w 45445"/>
                <a:gd name="connsiteY26" fmla="*/ 8218 h 24811"/>
                <a:gd name="connsiteX27" fmla="*/ 32429 w 45445"/>
                <a:gd name="connsiteY27" fmla="*/ 9529 h 24811"/>
                <a:gd name="connsiteX28" fmla="*/ 34708 w 45445"/>
                <a:gd name="connsiteY28" fmla="*/ 9333 h 24811"/>
                <a:gd name="connsiteX29" fmla="*/ 35737 w 45445"/>
                <a:gd name="connsiteY29" fmla="*/ 9638 h 24811"/>
                <a:gd name="connsiteX30" fmla="*/ 36628 w 45445"/>
                <a:gd name="connsiteY30" fmla="*/ 9211 h 24811"/>
                <a:gd name="connsiteX31" fmla="*/ 38111 w 45445"/>
                <a:gd name="connsiteY31" fmla="*/ 8030 h 24811"/>
                <a:gd name="connsiteX32" fmla="*/ 39272 w 45445"/>
                <a:gd name="connsiteY32" fmla="*/ 8289 h 24811"/>
                <a:gd name="connsiteX33" fmla="*/ 39510 w 45445"/>
                <a:gd name="connsiteY33" fmla="*/ 9277 h 24811"/>
                <a:gd name="connsiteX34" fmla="*/ 41075 w 45445"/>
                <a:gd name="connsiteY34" fmla="*/ 9606 h 24811"/>
                <a:gd name="connsiteX35" fmla="*/ 42146 w 45445"/>
                <a:gd name="connsiteY35" fmla="*/ 9409 h 24811"/>
                <a:gd name="connsiteX36" fmla="*/ 44039 w 45445"/>
                <a:gd name="connsiteY36" fmla="*/ 10000 h 24811"/>
                <a:gd name="connsiteX37" fmla="*/ 44451 w 45445"/>
                <a:gd name="connsiteY37" fmla="*/ 11970 h 24811"/>
                <a:gd name="connsiteX38" fmla="*/ 45439 w 45445"/>
                <a:gd name="connsiteY38" fmla="*/ 11970 h 24811"/>
                <a:gd name="connsiteX39" fmla="*/ 45110 w 45445"/>
                <a:gd name="connsiteY39" fmla="*/ 13152 h 24811"/>
                <a:gd name="connsiteX40" fmla="*/ 44122 w 45445"/>
                <a:gd name="connsiteY40" fmla="*/ 14400 h 24811"/>
                <a:gd name="connsiteX41" fmla="*/ 44120 w 45445"/>
                <a:gd name="connsiteY41" fmla="*/ 16392 h 24811"/>
                <a:gd name="connsiteX42" fmla="*/ 39968 w 45445"/>
                <a:gd name="connsiteY42" fmla="*/ 17414 h 24811"/>
                <a:gd name="connsiteX43" fmla="*/ 38439 w 45445"/>
                <a:gd name="connsiteY43" fmla="*/ 17355 h 24811"/>
                <a:gd name="connsiteX44" fmla="*/ 36793 w 45445"/>
                <a:gd name="connsiteY44" fmla="*/ 18997 h 24811"/>
                <a:gd name="connsiteX45" fmla="*/ 35558 w 45445"/>
                <a:gd name="connsiteY45" fmla="*/ 20573 h 24811"/>
                <a:gd name="connsiteX46" fmla="*/ 34255 w 45445"/>
                <a:gd name="connsiteY46" fmla="*/ 20708 h 24811"/>
                <a:gd name="connsiteX47" fmla="*/ 33136 w 45445"/>
                <a:gd name="connsiteY47" fmla="*/ 21438 h 24811"/>
                <a:gd name="connsiteX48" fmla="*/ 32757 w 45445"/>
                <a:gd name="connsiteY48" fmla="*/ 22477 h 24811"/>
                <a:gd name="connsiteX49" fmla="*/ 31852 w 45445"/>
                <a:gd name="connsiteY49" fmla="*/ 23133 h 24811"/>
                <a:gd name="connsiteX50" fmla="*/ 31522 w 45445"/>
                <a:gd name="connsiteY50" fmla="*/ 24776 h 24811"/>
                <a:gd name="connsiteX51" fmla="*/ 30698 w 45445"/>
                <a:gd name="connsiteY51" fmla="*/ 23856 h 24811"/>
                <a:gd name="connsiteX52" fmla="*/ 29134 w 45445"/>
                <a:gd name="connsiteY52" fmla="*/ 23331 h 24811"/>
                <a:gd name="connsiteX53" fmla="*/ 27735 w 45445"/>
                <a:gd name="connsiteY53" fmla="*/ 22806 h 24811"/>
                <a:gd name="connsiteX54" fmla="*/ 26334 w 45445"/>
                <a:gd name="connsiteY54" fmla="*/ 21361 h 24811"/>
                <a:gd name="connsiteX55" fmla="*/ 24688 w 45445"/>
                <a:gd name="connsiteY55" fmla="*/ 22543 h 24811"/>
                <a:gd name="connsiteX56" fmla="*/ 23205 w 45445"/>
                <a:gd name="connsiteY56" fmla="*/ 22675 h 24811"/>
                <a:gd name="connsiteX57" fmla="*/ 21640 w 45445"/>
                <a:gd name="connsiteY57" fmla="*/ 22346 h 24811"/>
                <a:gd name="connsiteX58" fmla="*/ 19135 w 45445"/>
                <a:gd name="connsiteY58" fmla="*/ 22620 h 24811"/>
                <a:gd name="connsiteX59" fmla="*/ 17382 w 45445"/>
                <a:gd name="connsiteY59" fmla="*/ 22782 h 24811"/>
                <a:gd name="connsiteX60" fmla="*/ 16100 w 45445"/>
                <a:gd name="connsiteY60" fmla="*/ 21671 h 24811"/>
                <a:gd name="connsiteX0" fmla="*/ 19432 w 48777"/>
                <a:gd name="connsiteY0" fmla="*/ 21671 h 24811"/>
                <a:gd name="connsiteX1" fmla="*/ 20287 w 48777"/>
                <a:gd name="connsiteY1" fmla="*/ 20858 h 24811"/>
                <a:gd name="connsiteX2" fmla="*/ 20055 w 48777"/>
                <a:gd name="connsiteY2" fmla="*/ 19814 h 24811"/>
                <a:gd name="connsiteX3" fmla="*/ 20741 w 48777"/>
                <a:gd name="connsiteY3" fmla="*/ 19402 h 24811"/>
                <a:gd name="connsiteX4" fmla="*/ 16878 w 48777"/>
                <a:gd name="connsiteY4" fmla="*/ 22630 h 24811"/>
                <a:gd name="connsiteX5" fmla="*/ 16027 w 48777"/>
                <a:gd name="connsiteY5" fmla="*/ 20538 h 24811"/>
                <a:gd name="connsiteX6" fmla="*/ 13664 w 48777"/>
                <a:gd name="connsiteY6" fmla="*/ 20194 h 24811"/>
                <a:gd name="connsiteX7" fmla="*/ 10677 w 48777"/>
                <a:gd name="connsiteY7" fmla="*/ 21285 h 24811"/>
                <a:gd name="connsiteX8" fmla="*/ 6128 w 48777"/>
                <a:gd name="connsiteY8" fmla="*/ 18832 h 24811"/>
                <a:gd name="connsiteX9" fmla="*/ 6983 w 48777"/>
                <a:gd name="connsiteY9" fmla="*/ 15228 h 24811"/>
                <a:gd name="connsiteX10" fmla="*/ 3413 w 48777"/>
                <a:gd name="connsiteY10" fmla="*/ 11345 h 24811"/>
                <a:gd name="connsiteX11" fmla="*/ 1 w 48777"/>
                <a:gd name="connsiteY11" fmla="*/ 7892 h 24811"/>
                <a:gd name="connsiteX12" fmla="*/ 3840 w 48777"/>
                <a:gd name="connsiteY12" fmla="*/ 4650 h 24811"/>
                <a:gd name="connsiteX13" fmla="*/ 8583 w 48777"/>
                <a:gd name="connsiteY13" fmla="*/ 5190 h 24811"/>
                <a:gd name="connsiteX14" fmla="*/ 9043 w 48777"/>
                <a:gd name="connsiteY14" fmla="*/ 8083 h 24811"/>
                <a:gd name="connsiteX15" fmla="*/ 14037 w 48777"/>
                <a:gd name="connsiteY15" fmla="*/ 7878 h 24811"/>
                <a:gd name="connsiteX16" fmla="*/ 15077 w 48777"/>
                <a:gd name="connsiteY16" fmla="*/ 6692 h 24811"/>
                <a:gd name="connsiteX17" fmla="*/ 20586 w 48777"/>
                <a:gd name="connsiteY17" fmla="*/ 5150 h 24811"/>
                <a:gd name="connsiteX18" fmla="*/ 23398 w 48777"/>
                <a:gd name="connsiteY18" fmla="*/ 4817 h 24811"/>
                <a:gd name="connsiteX19" fmla="*/ 23413 w 48777"/>
                <a:gd name="connsiteY19" fmla="*/ 2309 h 24811"/>
                <a:gd name="connsiteX20" fmla="*/ 24535 w 48777"/>
                <a:gd name="connsiteY20" fmla="*/ 1743 h 24811"/>
                <a:gd name="connsiteX21" fmla="*/ 24724 w 48777"/>
                <a:gd name="connsiteY21" fmla="*/ 466 h 24811"/>
                <a:gd name="connsiteX22" fmla="*/ 27523 w 48777"/>
                <a:gd name="connsiteY22" fmla="*/ 959 h 24811"/>
                <a:gd name="connsiteX23" fmla="*/ 31422 w 48777"/>
                <a:gd name="connsiteY23" fmla="*/ 5 h 24811"/>
                <a:gd name="connsiteX24" fmla="*/ 31179 w 48777"/>
                <a:gd name="connsiteY24" fmla="*/ 4986 h 24811"/>
                <a:gd name="connsiteX25" fmla="*/ 32247 w 48777"/>
                <a:gd name="connsiteY25" fmla="*/ 5720 h 24811"/>
                <a:gd name="connsiteX26" fmla="*/ 34403 w 48777"/>
                <a:gd name="connsiteY26" fmla="*/ 6486 h 24811"/>
                <a:gd name="connsiteX27" fmla="*/ 36278 w 48777"/>
                <a:gd name="connsiteY27" fmla="*/ 8218 h 24811"/>
                <a:gd name="connsiteX28" fmla="*/ 35761 w 48777"/>
                <a:gd name="connsiteY28" fmla="*/ 9529 h 24811"/>
                <a:gd name="connsiteX29" fmla="*/ 38040 w 48777"/>
                <a:gd name="connsiteY29" fmla="*/ 9333 h 24811"/>
                <a:gd name="connsiteX30" fmla="*/ 39069 w 48777"/>
                <a:gd name="connsiteY30" fmla="*/ 9638 h 24811"/>
                <a:gd name="connsiteX31" fmla="*/ 39960 w 48777"/>
                <a:gd name="connsiteY31" fmla="*/ 9211 h 24811"/>
                <a:gd name="connsiteX32" fmla="*/ 41443 w 48777"/>
                <a:gd name="connsiteY32" fmla="*/ 8030 h 24811"/>
                <a:gd name="connsiteX33" fmla="*/ 42604 w 48777"/>
                <a:gd name="connsiteY33" fmla="*/ 8289 h 24811"/>
                <a:gd name="connsiteX34" fmla="*/ 42842 w 48777"/>
                <a:gd name="connsiteY34" fmla="*/ 9277 h 24811"/>
                <a:gd name="connsiteX35" fmla="*/ 44407 w 48777"/>
                <a:gd name="connsiteY35" fmla="*/ 9606 h 24811"/>
                <a:gd name="connsiteX36" fmla="*/ 45478 w 48777"/>
                <a:gd name="connsiteY36" fmla="*/ 9409 h 24811"/>
                <a:gd name="connsiteX37" fmla="*/ 47371 w 48777"/>
                <a:gd name="connsiteY37" fmla="*/ 10000 h 24811"/>
                <a:gd name="connsiteX38" fmla="*/ 47783 w 48777"/>
                <a:gd name="connsiteY38" fmla="*/ 11970 h 24811"/>
                <a:gd name="connsiteX39" fmla="*/ 48771 w 48777"/>
                <a:gd name="connsiteY39" fmla="*/ 11970 h 24811"/>
                <a:gd name="connsiteX40" fmla="*/ 48442 w 48777"/>
                <a:gd name="connsiteY40" fmla="*/ 13152 h 24811"/>
                <a:gd name="connsiteX41" fmla="*/ 47454 w 48777"/>
                <a:gd name="connsiteY41" fmla="*/ 14400 h 24811"/>
                <a:gd name="connsiteX42" fmla="*/ 47452 w 48777"/>
                <a:gd name="connsiteY42" fmla="*/ 16392 h 24811"/>
                <a:gd name="connsiteX43" fmla="*/ 43300 w 48777"/>
                <a:gd name="connsiteY43" fmla="*/ 17414 h 24811"/>
                <a:gd name="connsiteX44" fmla="*/ 41771 w 48777"/>
                <a:gd name="connsiteY44" fmla="*/ 17355 h 24811"/>
                <a:gd name="connsiteX45" fmla="*/ 40125 w 48777"/>
                <a:gd name="connsiteY45" fmla="*/ 18997 h 24811"/>
                <a:gd name="connsiteX46" fmla="*/ 38890 w 48777"/>
                <a:gd name="connsiteY46" fmla="*/ 20573 h 24811"/>
                <a:gd name="connsiteX47" fmla="*/ 37587 w 48777"/>
                <a:gd name="connsiteY47" fmla="*/ 20708 h 24811"/>
                <a:gd name="connsiteX48" fmla="*/ 36468 w 48777"/>
                <a:gd name="connsiteY48" fmla="*/ 21438 h 24811"/>
                <a:gd name="connsiteX49" fmla="*/ 36089 w 48777"/>
                <a:gd name="connsiteY49" fmla="*/ 22477 h 24811"/>
                <a:gd name="connsiteX50" fmla="*/ 35184 w 48777"/>
                <a:gd name="connsiteY50" fmla="*/ 23133 h 24811"/>
                <a:gd name="connsiteX51" fmla="*/ 34854 w 48777"/>
                <a:gd name="connsiteY51" fmla="*/ 24776 h 24811"/>
                <a:gd name="connsiteX52" fmla="*/ 34030 w 48777"/>
                <a:gd name="connsiteY52" fmla="*/ 23856 h 24811"/>
                <a:gd name="connsiteX53" fmla="*/ 32466 w 48777"/>
                <a:gd name="connsiteY53" fmla="*/ 23331 h 24811"/>
                <a:gd name="connsiteX54" fmla="*/ 31067 w 48777"/>
                <a:gd name="connsiteY54" fmla="*/ 22806 h 24811"/>
                <a:gd name="connsiteX55" fmla="*/ 29666 w 48777"/>
                <a:gd name="connsiteY55" fmla="*/ 21361 h 24811"/>
                <a:gd name="connsiteX56" fmla="*/ 28020 w 48777"/>
                <a:gd name="connsiteY56" fmla="*/ 22543 h 24811"/>
                <a:gd name="connsiteX57" fmla="*/ 26537 w 48777"/>
                <a:gd name="connsiteY57" fmla="*/ 22675 h 24811"/>
                <a:gd name="connsiteX58" fmla="*/ 24972 w 48777"/>
                <a:gd name="connsiteY58" fmla="*/ 22346 h 24811"/>
                <a:gd name="connsiteX59" fmla="*/ 22467 w 48777"/>
                <a:gd name="connsiteY59" fmla="*/ 22620 h 24811"/>
                <a:gd name="connsiteX60" fmla="*/ 20714 w 48777"/>
                <a:gd name="connsiteY60" fmla="*/ 22782 h 24811"/>
                <a:gd name="connsiteX61" fmla="*/ 19432 w 48777"/>
                <a:gd name="connsiteY61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3692 w 49056"/>
                <a:gd name="connsiteY10" fmla="*/ 11345 h 24811"/>
                <a:gd name="connsiteX11" fmla="*/ 506 w 49056"/>
                <a:gd name="connsiteY11" fmla="*/ 11434 h 24811"/>
                <a:gd name="connsiteX12" fmla="*/ 280 w 49056"/>
                <a:gd name="connsiteY12" fmla="*/ 7892 h 24811"/>
                <a:gd name="connsiteX13" fmla="*/ 4119 w 49056"/>
                <a:gd name="connsiteY13" fmla="*/ 4650 h 24811"/>
                <a:gd name="connsiteX14" fmla="*/ 8862 w 49056"/>
                <a:gd name="connsiteY14" fmla="*/ 5190 h 24811"/>
                <a:gd name="connsiteX15" fmla="*/ 9322 w 49056"/>
                <a:gd name="connsiteY15" fmla="*/ 8083 h 24811"/>
                <a:gd name="connsiteX16" fmla="*/ 14316 w 49056"/>
                <a:gd name="connsiteY16" fmla="*/ 7878 h 24811"/>
                <a:gd name="connsiteX17" fmla="*/ 15356 w 49056"/>
                <a:gd name="connsiteY17" fmla="*/ 6692 h 24811"/>
                <a:gd name="connsiteX18" fmla="*/ 20865 w 49056"/>
                <a:gd name="connsiteY18" fmla="*/ 5150 h 24811"/>
                <a:gd name="connsiteX19" fmla="*/ 23677 w 49056"/>
                <a:gd name="connsiteY19" fmla="*/ 4817 h 24811"/>
                <a:gd name="connsiteX20" fmla="*/ 23692 w 49056"/>
                <a:gd name="connsiteY20" fmla="*/ 2309 h 24811"/>
                <a:gd name="connsiteX21" fmla="*/ 24814 w 49056"/>
                <a:gd name="connsiteY21" fmla="*/ 1743 h 24811"/>
                <a:gd name="connsiteX22" fmla="*/ 25003 w 49056"/>
                <a:gd name="connsiteY22" fmla="*/ 466 h 24811"/>
                <a:gd name="connsiteX23" fmla="*/ 27802 w 49056"/>
                <a:gd name="connsiteY23" fmla="*/ 959 h 24811"/>
                <a:gd name="connsiteX24" fmla="*/ 31701 w 49056"/>
                <a:gd name="connsiteY24" fmla="*/ 5 h 24811"/>
                <a:gd name="connsiteX25" fmla="*/ 31458 w 49056"/>
                <a:gd name="connsiteY25" fmla="*/ 4986 h 24811"/>
                <a:gd name="connsiteX26" fmla="*/ 32526 w 49056"/>
                <a:gd name="connsiteY26" fmla="*/ 5720 h 24811"/>
                <a:gd name="connsiteX27" fmla="*/ 34682 w 49056"/>
                <a:gd name="connsiteY27" fmla="*/ 6486 h 24811"/>
                <a:gd name="connsiteX28" fmla="*/ 36557 w 49056"/>
                <a:gd name="connsiteY28" fmla="*/ 8218 h 24811"/>
                <a:gd name="connsiteX29" fmla="*/ 36040 w 49056"/>
                <a:gd name="connsiteY29" fmla="*/ 9529 h 24811"/>
                <a:gd name="connsiteX30" fmla="*/ 38319 w 49056"/>
                <a:gd name="connsiteY30" fmla="*/ 9333 h 24811"/>
                <a:gd name="connsiteX31" fmla="*/ 39348 w 49056"/>
                <a:gd name="connsiteY31" fmla="*/ 9638 h 24811"/>
                <a:gd name="connsiteX32" fmla="*/ 40239 w 49056"/>
                <a:gd name="connsiteY32" fmla="*/ 9211 h 24811"/>
                <a:gd name="connsiteX33" fmla="*/ 41722 w 49056"/>
                <a:gd name="connsiteY33" fmla="*/ 8030 h 24811"/>
                <a:gd name="connsiteX34" fmla="*/ 42883 w 49056"/>
                <a:gd name="connsiteY34" fmla="*/ 8289 h 24811"/>
                <a:gd name="connsiteX35" fmla="*/ 43121 w 49056"/>
                <a:gd name="connsiteY35" fmla="*/ 9277 h 24811"/>
                <a:gd name="connsiteX36" fmla="*/ 44686 w 49056"/>
                <a:gd name="connsiteY36" fmla="*/ 9606 h 24811"/>
                <a:gd name="connsiteX37" fmla="*/ 45757 w 49056"/>
                <a:gd name="connsiteY37" fmla="*/ 9409 h 24811"/>
                <a:gd name="connsiteX38" fmla="*/ 47650 w 49056"/>
                <a:gd name="connsiteY38" fmla="*/ 10000 h 24811"/>
                <a:gd name="connsiteX39" fmla="*/ 48062 w 49056"/>
                <a:gd name="connsiteY39" fmla="*/ 11970 h 24811"/>
                <a:gd name="connsiteX40" fmla="*/ 49050 w 49056"/>
                <a:gd name="connsiteY40" fmla="*/ 11970 h 24811"/>
                <a:gd name="connsiteX41" fmla="*/ 48721 w 49056"/>
                <a:gd name="connsiteY41" fmla="*/ 13152 h 24811"/>
                <a:gd name="connsiteX42" fmla="*/ 47733 w 49056"/>
                <a:gd name="connsiteY42" fmla="*/ 14400 h 24811"/>
                <a:gd name="connsiteX43" fmla="*/ 47731 w 49056"/>
                <a:gd name="connsiteY43" fmla="*/ 16392 h 24811"/>
                <a:gd name="connsiteX44" fmla="*/ 43579 w 49056"/>
                <a:gd name="connsiteY44" fmla="*/ 17414 h 24811"/>
                <a:gd name="connsiteX45" fmla="*/ 42050 w 49056"/>
                <a:gd name="connsiteY45" fmla="*/ 17355 h 24811"/>
                <a:gd name="connsiteX46" fmla="*/ 40404 w 49056"/>
                <a:gd name="connsiteY46" fmla="*/ 18997 h 24811"/>
                <a:gd name="connsiteX47" fmla="*/ 39169 w 49056"/>
                <a:gd name="connsiteY47" fmla="*/ 20573 h 24811"/>
                <a:gd name="connsiteX48" fmla="*/ 37866 w 49056"/>
                <a:gd name="connsiteY48" fmla="*/ 20708 h 24811"/>
                <a:gd name="connsiteX49" fmla="*/ 36747 w 49056"/>
                <a:gd name="connsiteY49" fmla="*/ 21438 h 24811"/>
                <a:gd name="connsiteX50" fmla="*/ 36368 w 49056"/>
                <a:gd name="connsiteY50" fmla="*/ 22477 h 24811"/>
                <a:gd name="connsiteX51" fmla="*/ 35463 w 49056"/>
                <a:gd name="connsiteY51" fmla="*/ 23133 h 24811"/>
                <a:gd name="connsiteX52" fmla="*/ 35133 w 49056"/>
                <a:gd name="connsiteY52" fmla="*/ 24776 h 24811"/>
                <a:gd name="connsiteX53" fmla="*/ 34309 w 49056"/>
                <a:gd name="connsiteY53" fmla="*/ 23856 h 24811"/>
                <a:gd name="connsiteX54" fmla="*/ 32745 w 49056"/>
                <a:gd name="connsiteY54" fmla="*/ 23331 h 24811"/>
                <a:gd name="connsiteX55" fmla="*/ 31346 w 49056"/>
                <a:gd name="connsiteY55" fmla="*/ 22806 h 24811"/>
                <a:gd name="connsiteX56" fmla="*/ 29945 w 49056"/>
                <a:gd name="connsiteY56" fmla="*/ 21361 h 24811"/>
                <a:gd name="connsiteX57" fmla="*/ 28299 w 49056"/>
                <a:gd name="connsiteY57" fmla="*/ 22543 h 24811"/>
                <a:gd name="connsiteX58" fmla="*/ 26816 w 49056"/>
                <a:gd name="connsiteY58" fmla="*/ 22675 h 24811"/>
                <a:gd name="connsiteX59" fmla="*/ 25251 w 49056"/>
                <a:gd name="connsiteY59" fmla="*/ 22346 h 24811"/>
                <a:gd name="connsiteX60" fmla="*/ 22746 w 49056"/>
                <a:gd name="connsiteY60" fmla="*/ 22620 h 24811"/>
                <a:gd name="connsiteX61" fmla="*/ 20993 w 49056"/>
                <a:gd name="connsiteY61" fmla="*/ 22782 h 24811"/>
                <a:gd name="connsiteX62" fmla="*/ 19711 w 49056"/>
                <a:gd name="connsiteY62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2840 w 49056"/>
                <a:gd name="connsiteY10" fmla="*/ 13415 h 24811"/>
                <a:gd name="connsiteX11" fmla="*/ 3692 w 49056"/>
                <a:gd name="connsiteY11" fmla="*/ 11345 h 24811"/>
                <a:gd name="connsiteX12" fmla="*/ 506 w 49056"/>
                <a:gd name="connsiteY12" fmla="*/ 11434 h 24811"/>
                <a:gd name="connsiteX13" fmla="*/ 280 w 49056"/>
                <a:gd name="connsiteY13" fmla="*/ 7892 h 24811"/>
                <a:gd name="connsiteX14" fmla="*/ 4119 w 49056"/>
                <a:gd name="connsiteY14" fmla="*/ 4650 h 24811"/>
                <a:gd name="connsiteX15" fmla="*/ 8862 w 49056"/>
                <a:gd name="connsiteY15" fmla="*/ 5190 h 24811"/>
                <a:gd name="connsiteX16" fmla="*/ 9322 w 49056"/>
                <a:gd name="connsiteY16" fmla="*/ 8083 h 24811"/>
                <a:gd name="connsiteX17" fmla="*/ 14316 w 49056"/>
                <a:gd name="connsiteY17" fmla="*/ 7878 h 24811"/>
                <a:gd name="connsiteX18" fmla="*/ 15356 w 49056"/>
                <a:gd name="connsiteY18" fmla="*/ 6692 h 24811"/>
                <a:gd name="connsiteX19" fmla="*/ 20865 w 49056"/>
                <a:gd name="connsiteY19" fmla="*/ 5150 h 24811"/>
                <a:gd name="connsiteX20" fmla="*/ 23677 w 49056"/>
                <a:gd name="connsiteY20" fmla="*/ 4817 h 24811"/>
                <a:gd name="connsiteX21" fmla="*/ 23692 w 49056"/>
                <a:gd name="connsiteY21" fmla="*/ 2309 h 24811"/>
                <a:gd name="connsiteX22" fmla="*/ 24814 w 49056"/>
                <a:gd name="connsiteY22" fmla="*/ 1743 h 24811"/>
                <a:gd name="connsiteX23" fmla="*/ 25003 w 49056"/>
                <a:gd name="connsiteY23" fmla="*/ 466 h 24811"/>
                <a:gd name="connsiteX24" fmla="*/ 27802 w 49056"/>
                <a:gd name="connsiteY24" fmla="*/ 959 h 24811"/>
                <a:gd name="connsiteX25" fmla="*/ 31701 w 49056"/>
                <a:gd name="connsiteY25" fmla="*/ 5 h 24811"/>
                <a:gd name="connsiteX26" fmla="*/ 31458 w 49056"/>
                <a:gd name="connsiteY26" fmla="*/ 4986 h 24811"/>
                <a:gd name="connsiteX27" fmla="*/ 32526 w 49056"/>
                <a:gd name="connsiteY27" fmla="*/ 5720 h 24811"/>
                <a:gd name="connsiteX28" fmla="*/ 34682 w 49056"/>
                <a:gd name="connsiteY28" fmla="*/ 6486 h 24811"/>
                <a:gd name="connsiteX29" fmla="*/ 36557 w 49056"/>
                <a:gd name="connsiteY29" fmla="*/ 8218 h 24811"/>
                <a:gd name="connsiteX30" fmla="*/ 36040 w 49056"/>
                <a:gd name="connsiteY30" fmla="*/ 9529 h 24811"/>
                <a:gd name="connsiteX31" fmla="*/ 38319 w 49056"/>
                <a:gd name="connsiteY31" fmla="*/ 9333 h 24811"/>
                <a:gd name="connsiteX32" fmla="*/ 39348 w 49056"/>
                <a:gd name="connsiteY32" fmla="*/ 9638 h 24811"/>
                <a:gd name="connsiteX33" fmla="*/ 40239 w 49056"/>
                <a:gd name="connsiteY33" fmla="*/ 9211 h 24811"/>
                <a:gd name="connsiteX34" fmla="*/ 41722 w 49056"/>
                <a:gd name="connsiteY34" fmla="*/ 8030 h 24811"/>
                <a:gd name="connsiteX35" fmla="*/ 42883 w 49056"/>
                <a:gd name="connsiteY35" fmla="*/ 8289 h 24811"/>
                <a:gd name="connsiteX36" fmla="*/ 43121 w 49056"/>
                <a:gd name="connsiteY36" fmla="*/ 9277 h 24811"/>
                <a:gd name="connsiteX37" fmla="*/ 44686 w 49056"/>
                <a:gd name="connsiteY37" fmla="*/ 9606 h 24811"/>
                <a:gd name="connsiteX38" fmla="*/ 45757 w 49056"/>
                <a:gd name="connsiteY38" fmla="*/ 9409 h 24811"/>
                <a:gd name="connsiteX39" fmla="*/ 47650 w 49056"/>
                <a:gd name="connsiteY39" fmla="*/ 10000 h 24811"/>
                <a:gd name="connsiteX40" fmla="*/ 48062 w 49056"/>
                <a:gd name="connsiteY40" fmla="*/ 11970 h 24811"/>
                <a:gd name="connsiteX41" fmla="*/ 49050 w 49056"/>
                <a:gd name="connsiteY41" fmla="*/ 11970 h 24811"/>
                <a:gd name="connsiteX42" fmla="*/ 48721 w 49056"/>
                <a:gd name="connsiteY42" fmla="*/ 13152 h 24811"/>
                <a:gd name="connsiteX43" fmla="*/ 47733 w 49056"/>
                <a:gd name="connsiteY43" fmla="*/ 14400 h 24811"/>
                <a:gd name="connsiteX44" fmla="*/ 47731 w 49056"/>
                <a:gd name="connsiteY44" fmla="*/ 16392 h 24811"/>
                <a:gd name="connsiteX45" fmla="*/ 43579 w 49056"/>
                <a:gd name="connsiteY45" fmla="*/ 17414 h 24811"/>
                <a:gd name="connsiteX46" fmla="*/ 42050 w 49056"/>
                <a:gd name="connsiteY46" fmla="*/ 17355 h 24811"/>
                <a:gd name="connsiteX47" fmla="*/ 40404 w 49056"/>
                <a:gd name="connsiteY47" fmla="*/ 18997 h 24811"/>
                <a:gd name="connsiteX48" fmla="*/ 39169 w 49056"/>
                <a:gd name="connsiteY48" fmla="*/ 20573 h 24811"/>
                <a:gd name="connsiteX49" fmla="*/ 37866 w 49056"/>
                <a:gd name="connsiteY49" fmla="*/ 20708 h 24811"/>
                <a:gd name="connsiteX50" fmla="*/ 36747 w 49056"/>
                <a:gd name="connsiteY50" fmla="*/ 21438 h 24811"/>
                <a:gd name="connsiteX51" fmla="*/ 36368 w 49056"/>
                <a:gd name="connsiteY51" fmla="*/ 22477 h 24811"/>
                <a:gd name="connsiteX52" fmla="*/ 35463 w 49056"/>
                <a:gd name="connsiteY52" fmla="*/ 23133 h 24811"/>
                <a:gd name="connsiteX53" fmla="*/ 35133 w 49056"/>
                <a:gd name="connsiteY53" fmla="*/ 24776 h 24811"/>
                <a:gd name="connsiteX54" fmla="*/ 34309 w 49056"/>
                <a:gd name="connsiteY54" fmla="*/ 23856 h 24811"/>
                <a:gd name="connsiteX55" fmla="*/ 32745 w 49056"/>
                <a:gd name="connsiteY55" fmla="*/ 23331 h 24811"/>
                <a:gd name="connsiteX56" fmla="*/ 31346 w 49056"/>
                <a:gd name="connsiteY56" fmla="*/ 22806 h 24811"/>
                <a:gd name="connsiteX57" fmla="*/ 29945 w 49056"/>
                <a:gd name="connsiteY57" fmla="*/ 21361 h 24811"/>
                <a:gd name="connsiteX58" fmla="*/ 28299 w 49056"/>
                <a:gd name="connsiteY58" fmla="*/ 22543 h 24811"/>
                <a:gd name="connsiteX59" fmla="*/ 26816 w 49056"/>
                <a:gd name="connsiteY59" fmla="*/ 22675 h 24811"/>
                <a:gd name="connsiteX60" fmla="*/ 25251 w 49056"/>
                <a:gd name="connsiteY60" fmla="*/ 22346 h 24811"/>
                <a:gd name="connsiteX61" fmla="*/ 22746 w 49056"/>
                <a:gd name="connsiteY61" fmla="*/ 22620 h 24811"/>
                <a:gd name="connsiteX62" fmla="*/ 20993 w 49056"/>
                <a:gd name="connsiteY62" fmla="*/ 22782 h 24811"/>
                <a:gd name="connsiteX63" fmla="*/ 19711 w 49056"/>
                <a:gd name="connsiteY63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21020 w 49056"/>
                <a:gd name="connsiteY3" fmla="*/ 19402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20334 w 49056"/>
                <a:gd name="connsiteY2" fmla="*/ 19814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4811"/>
                <a:gd name="connsiteX1" fmla="*/ 20566 w 49056"/>
                <a:gd name="connsiteY1" fmla="*/ 20858 h 24811"/>
                <a:gd name="connsiteX2" fmla="*/ 19506 w 49056"/>
                <a:gd name="connsiteY2" fmla="*/ 23656 h 24811"/>
                <a:gd name="connsiteX3" fmla="*/ 18686 w 49056"/>
                <a:gd name="connsiteY3" fmla="*/ 23004 h 24811"/>
                <a:gd name="connsiteX4" fmla="*/ 17157 w 49056"/>
                <a:gd name="connsiteY4" fmla="*/ 22630 h 24811"/>
                <a:gd name="connsiteX5" fmla="*/ 16306 w 49056"/>
                <a:gd name="connsiteY5" fmla="*/ 20538 h 24811"/>
                <a:gd name="connsiteX6" fmla="*/ 13943 w 49056"/>
                <a:gd name="connsiteY6" fmla="*/ 20194 h 24811"/>
                <a:gd name="connsiteX7" fmla="*/ 10956 w 49056"/>
                <a:gd name="connsiteY7" fmla="*/ 21285 h 24811"/>
                <a:gd name="connsiteX8" fmla="*/ 6407 w 49056"/>
                <a:gd name="connsiteY8" fmla="*/ 18832 h 24811"/>
                <a:gd name="connsiteX9" fmla="*/ 7262 w 49056"/>
                <a:gd name="connsiteY9" fmla="*/ 15228 h 24811"/>
                <a:gd name="connsiteX10" fmla="*/ 4797 w 49056"/>
                <a:gd name="connsiteY10" fmla="*/ 14856 h 24811"/>
                <a:gd name="connsiteX11" fmla="*/ 2840 w 49056"/>
                <a:gd name="connsiteY11" fmla="*/ 13415 h 24811"/>
                <a:gd name="connsiteX12" fmla="*/ 3692 w 49056"/>
                <a:gd name="connsiteY12" fmla="*/ 11345 h 24811"/>
                <a:gd name="connsiteX13" fmla="*/ 506 w 49056"/>
                <a:gd name="connsiteY13" fmla="*/ 11434 h 24811"/>
                <a:gd name="connsiteX14" fmla="*/ 280 w 49056"/>
                <a:gd name="connsiteY14" fmla="*/ 7892 h 24811"/>
                <a:gd name="connsiteX15" fmla="*/ 4119 w 49056"/>
                <a:gd name="connsiteY15" fmla="*/ 4650 h 24811"/>
                <a:gd name="connsiteX16" fmla="*/ 8862 w 49056"/>
                <a:gd name="connsiteY16" fmla="*/ 5190 h 24811"/>
                <a:gd name="connsiteX17" fmla="*/ 9322 w 49056"/>
                <a:gd name="connsiteY17" fmla="*/ 8083 h 24811"/>
                <a:gd name="connsiteX18" fmla="*/ 14316 w 49056"/>
                <a:gd name="connsiteY18" fmla="*/ 7878 h 24811"/>
                <a:gd name="connsiteX19" fmla="*/ 15356 w 49056"/>
                <a:gd name="connsiteY19" fmla="*/ 6692 h 24811"/>
                <a:gd name="connsiteX20" fmla="*/ 20865 w 49056"/>
                <a:gd name="connsiteY20" fmla="*/ 5150 h 24811"/>
                <a:gd name="connsiteX21" fmla="*/ 23677 w 49056"/>
                <a:gd name="connsiteY21" fmla="*/ 4817 h 24811"/>
                <a:gd name="connsiteX22" fmla="*/ 23692 w 49056"/>
                <a:gd name="connsiteY22" fmla="*/ 2309 h 24811"/>
                <a:gd name="connsiteX23" fmla="*/ 24814 w 49056"/>
                <a:gd name="connsiteY23" fmla="*/ 1743 h 24811"/>
                <a:gd name="connsiteX24" fmla="*/ 25003 w 49056"/>
                <a:gd name="connsiteY24" fmla="*/ 466 h 24811"/>
                <a:gd name="connsiteX25" fmla="*/ 27802 w 49056"/>
                <a:gd name="connsiteY25" fmla="*/ 959 h 24811"/>
                <a:gd name="connsiteX26" fmla="*/ 31701 w 49056"/>
                <a:gd name="connsiteY26" fmla="*/ 5 h 24811"/>
                <a:gd name="connsiteX27" fmla="*/ 31458 w 49056"/>
                <a:gd name="connsiteY27" fmla="*/ 4986 h 24811"/>
                <a:gd name="connsiteX28" fmla="*/ 32526 w 49056"/>
                <a:gd name="connsiteY28" fmla="*/ 5720 h 24811"/>
                <a:gd name="connsiteX29" fmla="*/ 34682 w 49056"/>
                <a:gd name="connsiteY29" fmla="*/ 6486 h 24811"/>
                <a:gd name="connsiteX30" fmla="*/ 36557 w 49056"/>
                <a:gd name="connsiteY30" fmla="*/ 8218 h 24811"/>
                <a:gd name="connsiteX31" fmla="*/ 36040 w 49056"/>
                <a:gd name="connsiteY31" fmla="*/ 9529 h 24811"/>
                <a:gd name="connsiteX32" fmla="*/ 38319 w 49056"/>
                <a:gd name="connsiteY32" fmla="*/ 9333 h 24811"/>
                <a:gd name="connsiteX33" fmla="*/ 39348 w 49056"/>
                <a:gd name="connsiteY33" fmla="*/ 9638 h 24811"/>
                <a:gd name="connsiteX34" fmla="*/ 40239 w 49056"/>
                <a:gd name="connsiteY34" fmla="*/ 9211 h 24811"/>
                <a:gd name="connsiteX35" fmla="*/ 41722 w 49056"/>
                <a:gd name="connsiteY35" fmla="*/ 8030 h 24811"/>
                <a:gd name="connsiteX36" fmla="*/ 42883 w 49056"/>
                <a:gd name="connsiteY36" fmla="*/ 8289 h 24811"/>
                <a:gd name="connsiteX37" fmla="*/ 43121 w 49056"/>
                <a:gd name="connsiteY37" fmla="*/ 9277 h 24811"/>
                <a:gd name="connsiteX38" fmla="*/ 44686 w 49056"/>
                <a:gd name="connsiteY38" fmla="*/ 9606 h 24811"/>
                <a:gd name="connsiteX39" fmla="*/ 45757 w 49056"/>
                <a:gd name="connsiteY39" fmla="*/ 9409 h 24811"/>
                <a:gd name="connsiteX40" fmla="*/ 47650 w 49056"/>
                <a:gd name="connsiteY40" fmla="*/ 10000 h 24811"/>
                <a:gd name="connsiteX41" fmla="*/ 48062 w 49056"/>
                <a:gd name="connsiteY41" fmla="*/ 11970 h 24811"/>
                <a:gd name="connsiteX42" fmla="*/ 49050 w 49056"/>
                <a:gd name="connsiteY42" fmla="*/ 11970 h 24811"/>
                <a:gd name="connsiteX43" fmla="*/ 48721 w 49056"/>
                <a:gd name="connsiteY43" fmla="*/ 13152 h 24811"/>
                <a:gd name="connsiteX44" fmla="*/ 47733 w 49056"/>
                <a:gd name="connsiteY44" fmla="*/ 14400 h 24811"/>
                <a:gd name="connsiteX45" fmla="*/ 47731 w 49056"/>
                <a:gd name="connsiteY45" fmla="*/ 16392 h 24811"/>
                <a:gd name="connsiteX46" fmla="*/ 43579 w 49056"/>
                <a:gd name="connsiteY46" fmla="*/ 17414 h 24811"/>
                <a:gd name="connsiteX47" fmla="*/ 42050 w 49056"/>
                <a:gd name="connsiteY47" fmla="*/ 17355 h 24811"/>
                <a:gd name="connsiteX48" fmla="*/ 40404 w 49056"/>
                <a:gd name="connsiteY48" fmla="*/ 18997 h 24811"/>
                <a:gd name="connsiteX49" fmla="*/ 39169 w 49056"/>
                <a:gd name="connsiteY49" fmla="*/ 20573 h 24811"/>
                <a:gd name="connsiteX50" fmla="*/ 37866 w 49056"/>
                <a:gd name="connsiteY50" fmla="*/ 20708 h 24811"/>
                <a:gd name="connsiteX51" fmla="*/ 36747 w 49056"/>
                <a:gd name="connsiteY51" fmla="*/ 21438 h 24811"/>
                <a:gd name="connsiteX52" fmla="*/ 36368 w 49056"/>
                <a:gd name="connsiteY52" fmla="*/ 22477 h 24811"/>
                <a:gd name="connsiteX53" fmla="*/ 35463 w 49056"/>
                <a:gd name="connsiteY53" fmla="*/ 23133 h 24811"/>
                <a:gd name="connsiteX54" fmla="*/ 35133 w 49056"/>
                <a:gd name="connsiteY54" fmla="*/ 24776 h 24811"/>
                <a:gd name="connsiteX55" fmla="*/ 34309 w 49056"/>
                <a:gd name="connsiteY55" fmla="*/ 23856 h 24811"/>
                <a:gd name="connsiteX56" fmla="*/ 32745 w 49056"/>
                <a:gd name="connsiteY56" fmla="*/ 23331 h 24811"/>
                <a:gd name="connsiteX57" fmla="*/ 31346 w 49056"/>
                <a:gd name="connsiteY57" fmla="*/ 22806 h 24811"/>
                <a:gd name="connsiteX58" fmla="*/ 29945 w 49056"/>
                <a:gd name="connsiteY58" fmla="*/ 21361 h 24811"/>
                <a:gd name="connsiteX59" fmla="*/ 28299 w 49056"/>
                <a:gd name="connsiteY59" fmla="*/ 22543 h 24811"/>
                <a:gd name="connsiteX60" fmla="*/ 26816 w 49056"/>
                <a:gd name="connsiteY60" fmla="*/ 22675 h 24811"/>
                <a:gd name="connsiteX61" fmla="*/ 25251 w 49056"/>
                <a:gd name="connsiteY61" fmla="*/ 22346 h 24811"/>
                <a:gd name="connsiteX62" fmla="*/ 22746 w 49056"/>
                <a:gd name="connsiteY62" fmla="*/ 22620 h 24811"/>
                <a:gd name="connsiteX63" fmla="*/ 20993 w 49056"/>
                <a:gd name="connsiteY63" fmla="*/ 22782 h 24811"/>
                <a:gd name="connsiteX64" fmla="*/ 19711 w 49056"/>
                <a:gd name="connsiteY64" fmla="*/ 21671 h 24811"/>
                <a:gd name="connsiteX0" fmla="*/ 19711 w 49056"/>
                <a:gd name="connsiteY0" fmla="*/ 21671 h 25245"/>
                <a:gd name="connsiteX1" fmla="*/ 18082 w 49056"/>
                <a:gd name="connsiteY1" fmla="*/ 25240 h 25245"/>
                <a:gd name="connsiteX2" fmla="*/ 19506 w 49056"/>
                <a:gd name="connsiteY2" fmla="*/ 23656 h 25245"/>
                <a:gd name="connsiteX3" fmla="*/ 18686 w 49056"/>
                <a:gd name="connsiteY3" fmla="*/ 23004 h 25245"/>
                <a:gd name="connsiteX4" fmla="*/ 17157 w 49056"/>
                <a:gd name="connsiteY4" fmla="*/ 22630 h 25245"/>
                <a:gd name="connsiteX5" fmla="*/ 16306 w 49056"/>
                <a:gd name="connsiteY5" fmla="*/ 20538 h 25245"/>
                <a:gd name="connsiteX6" fmla="*/ 13943 w 49056"/>
                <a:gd name="connsiteY6" fmla="*/ 20194 h 25245"/>
                <a:gd name="connsiteX7" fmla="*/ 10956 w 49056"/>
                <a:gd name="connsiteY7" fmla="*/ 21285 h 25245"/>
                <a:gd name="connsiteX8" fmla="*/ 6407 w 49056"/>
                <a:gd name="connsiteY8" fmla="*/ 18832 h 25245"/>
                <a:gd name="connsiteX9" fmla="*/ 7262 w 49056"/>
                <a:gd name="connsiteY9" fmla="*/ 15228 h 25245"/>
                <a:gd name="connsiteX10" fmla="*/ 4797 w 49056"/>
                <a:gd name="connsiteY10" fmla="*/ 14856 h 25245"/>
                <a:gd name="connsiteX11" fmla="*/ 2840 w 49056"/>
                <a:gd name="connsiteY11" fmla="*/ 13415 h 25245"/>
                <a:gd name="connsiteX12" fmla="*/ 3692 w 49056"/>
                <a:gd name="connsiteY12" fmla="*/ 11345 h 25245"/>
                <a:gd name="connsiteX13" fmla="*/ 506 w 49056"/>
                <a:gd name="connsiteY13" fmla="*/ 11434 h 25245"/>
                <a:gd name="connsiteX14" fmla="*/ 280 w 49056"/>
                <a:gd name="connsiteY14" fmla="*/ 7892 h 25245"/>
                <a:gd name="connsiteX15" fmla="*/ 4119 w 49056"/>
                <a:gd name="connsiteY15" fmla="*/ 4650 h 25245"/>
                <a:gd name="connsiteX16" fmla="*/ 8862 w 49056"/>
                <a:gd name="connsiteY16" fmla="*/ 5190 h 25245"/>
                <a:gd name="connsiteX17" fmla="*/ 9322 w 49056"/>
                <a:gd name="connsiteY17" fmla="*/ 8083 h 25245"/>
                <a:gd name="connsiteX18" fmla="*/ 14316 w 49056"/>
                <a:gd name="connsiteY18" fmla="*/ 7878 h 25245"/>
                <a:gd name="connsiteX19" fmla="*/ 15356 w 49056"/>
                <a:gd name="connsiteY19" fmla="*/ 6692 h 25245"/>
                <a:gd name="connsiteX20" fmla="*/ 20865 w 49056"/>
                <a:gd name="connsiteY20" fmla="*/ 5150 h 25245"/>
                <a:gd name="connsiteX21" fmla="*/ 23677 w 49056"/>
                <a:gd name="connsiteY21" fmla="*/ 4817 h 25245"/>
                <a:gd name="connsiteX22" fmla="*/ 23692 w 49056"/>
                <a:gd name="connsiteY22" fmla="*/ 2309 h 25245"/>
                <a:gd name="connsiteX23" fmla="*/ 24814 w 49056"/>
                <a:gd name="connsiteY23" fmla="*/ 1743 h 25245"/>
                <a:gd name="connsiteX24" fmla="*/ 25003 w 49056"/>
                <a:gd name="connsiteY24" fmla="*/ 466 h 25245"/>
                <a:gd name="connsiteX25" fmla="*/ 27802 w 49056"/>
                <a:gd name="connsiteY25" fmla="*/ 959 h 25245"/>
                <a:gd name="connsiteX26" fmla="*/ 31701 w 49056"/>
                <a:gd name="connsiteY26" fmla="*/ 5 h 25245"/>
                <a:gd name="connsiteX27" fmla="*/ 31458 w 49056"/>
                <a:gd name="connsiteY27" fmla="*/ 4986 h 25245"/>
                <a:gd name="connsiteX28" fmla="*/ 32526 w 49056"/>
                <a:gd name="connsiteY28" fmla="*/ 5720 h 25245"/>
                <a:gd name="connsiteX29" fmla="*/ 34682 w 49056"/>
                <a:gd name="connsiteY29" fmla="*/ 6486 h 25245"/>
                <a:gd name="connsiteX30" fmla="*/ 36557 w 49056"/>
                <a:gd name="connsiteY30" fmla="*/ 8218 h 25245"/>
                <a:gd name="connsiteX31" fmla="*/ 36040 w 49056"/>
                <a:gd name="connsiteY31" fmla="*/ 9529 h 25245"/>
                <a:gd name="connsiteX32" fmla="*/ 38319 w 49056"/>
                <a:gd name="connsiteY32" fmla="*/ 9333 h 25245"/>
                <a:gd name="connsiteX33" fmla="*/ 39348 w 49056"/>
                <a:gd name="connsiteY33" fmla="*/ 9638 h 25245"/>
                <a:gd name="connsiteX34" fmla="*/ 40239 w 49056"/>
                <a:gd name="connsiteY34" fmla="*/ 9211 h 25245"/>
                <a:gd name="connsiteX35" fmla="*/ 41722 w 49056"/>
                <a:gd name="connsiteY35" fmla="*/ 8030 h 25245"/>
                <a:gd name="connsiteX36" fmla="*/ 42883 w 49056"/>
                <a:gd name="connsiteY36" fmla="*/ 8289 h 25245"/>
                <a:gd name="connsiteX37" fmla="*/ 43121 w 49056"/>
                <a:gd name="connsiteY37" fmla="*/ 9277 h 25245"/>
                <a:gd name="connsiteX38" fmla="*/ 44686 w 49056"/>
                <a:gd name="connsiteY38" fmla="*/ 9606 h 25245"/>
                <a:gd name="connsiteX39" fmla="*/ 45757 w 49056"/>
                <a:gd name="connsiteY39" fmla="*/ 9409 h 25245"/>
                <a:gd name="connsiteX40" fmla="*/ 47650 w 49056"/>
                <a:gd name="connsiteY40" fmla="*/ 10000 h 25245"/>
                <a:gd name="connsiteX41" fmla="*/ 48062 w 49056"/>
                <a:gd name="connsiteY41" fmla="*/ 11970 h 25245"/>
                <a:gd name="connsiteX42" fmla="*/ 49050 w 49056"/>
                <a:gd name="connsiteY42" fmla="*/ 11970 h 25245"/>
                <a:gd name="connsiteX43" fmla="*/ 48721 w 49056"/>
                <a:gd name="connsiteY43" fmla="*/ 13152 h 25245"/>
                <a:gd name="connsiteX44" fmla="*/ 47733 w 49056"/>
                <a:gd name="connsiteY44" fmla="*/ 14400 h 25245"/>
                <a:gd name="connsiteX45" fmla="*/ 47731 w 49056"/>
                <a:gd name="connsiteY45" fmla="*/ 16392 h 25245"/>
                <a:gd name="connsiteX46" fmla="*/ 43579 w 49056"/>
                <a:gd name="connsiteY46" fmla="*/ 17414 h 25245"/>
                <a:gd name="connsiteX47" fmla="*/ 42050 w 49056"/>
                <a:gd name="connsiteY47" fmla="*/ 17355 h 25245"/>
                <a:gd name="connsiteX48" fmla="*/ 40404 w 49056"/>
                <a:gd name="connsiteY48" fmla="*/ 18997 h 25245"/>
                <a:gd name="connsiteX49" fmla="*/ 39169 w 49056"/>
                <a:gd name="connsiteY49" fmla="*/ 20573 h 25245"/>
                <a:gd name="connsiteX50" fmla="*/ 37866 w 49056"/>
                <a:gd name="connsiteY50" fmla="*/ 20708 h 25245"/>
                <a:gd name="connsiteX51" fmla="*/ 36747 w 49056"/>
                <a:gd name="connsiteY51" fmla="*/ 21438 h 25245"/>
                <a:gd name="connsiteX52" fmla="*/ 36368 w 49056"/>
                <a:gd name="connsiteY52" fmla="*/ 22477 h 25245"/>
                <a:gd name="connsiteX53" fmla="*/ 35463 w 49056"/>
                <a:gd name="connsiteY53" fmla="*/ 23133 h 25245"/>
                <a:gd name="connsiteX54" fmla="*/ 35133 w 49056"/>
                <a:gd name="connsiteY54" fmla="*/ 24776 h 25245"/>
                <a:gd name="connsiteX55" fmla="*/ 34309 w 49056"/>
                <a:gd name="connsiteY55" fmla="*/ 23856 h 25245"/>
                <a:gd name="connsiteX56" fmla="*/ 32745 w 49056"/>
                <a:gd name="connsiteY56" fmla="*/ 23331 h 25245"/>
                <a:gd name="connsiteX57" fmla="*/ 31346 w 49056"/>
                <a:gd name="connsiteY57" fmla="*/ 22806 h 25245"/>
                <a:gd name="connsiteX58" fmla="*/ 29945 w 49056"/>
                <a:gd name="connsiteY58" fmla="*/ 21361 h 25245"/>
                <a:gd name="connsiteX59" fmla="*/ 28299 w 49056"/>
                <a:gd name="connsiteY59" fmla="*/ 22543 h 25245"/>
                <a:gd name="connsiteX60" fmla="*/ 26816 w 49056"/>
                <a:gd name="connsiteY60" fmla="*/ 22675 h 25245"/>
                <a:gd name="connsiteX61" fmla="*/ 25251 w 49056"/>
                <a:gd name="connsiteY61" fmla="*/ 22346 h 25245"/>
                <a:gd name="connsiteX62" fmla="*/ 22746 w 49056"/>
                <a:gd name="connsiteY62" fmla="*/ 22620 h 25245"/>
                <a:gd name="connsiteX63" fmla="*/ 20993 w 49056"/>
                <a:gd name="connsiteY63" fmla="*/ 22782 h 25245"/>
                <a:gd name="connsiteX64" fmla="*/ 19711 w 49056"/>
                <a:gd name="connsiteY64" fmla="*/ 21671 h 25245"/>
                <a:gd name="connsiteX0" fmla="*/ 21744 w 49056"/>
                <a:gd name="connsiteY0" fmla="*/ 25453 h 25486"/>
                <a:gd name="connsiteX1" fmla="*/ 18082 w 49056"/>
                <a:gd name="connsiteY1" fmla="*/ 25240 h 25486"/>
                <a:gd name="connsiteX2" fmla="*/ 19506 w 49056"/>
                <a:gd name="connsiteY2" fmla="*/ 23656 h 25486"/>
                <a:gd name="connsiteX3" fmla="*/ 18686 w 49056"/>
                <a:gd name="connsiteY3" fmla="*/ 23004 h 25486"/>
                <a:gd name="connsiteX4" fmla="*/ 17157 w 49056"/>
                <a:gd name="connsiteY4" fmla="*/ 22630 h 25486"/>
                <a:gd name="connsiteX5" fmla="*/ 16306 w 49056"/>
                <a:gd name="connsiteY5" fmla="*/ 20538 h 25486"/>
                <a:gd name="connsiteX6" fmla="*/ 13943 w 49056"/>
                <a:gd name="connsiteY6" fmla="*/ 20194 h 25486"/>
                <a:gd name="connsiteX7" fmla="*/ 10956 w 49056"/>
                <a:gd name="connsiteY7" fmla="*/ 21285 h 25486"/>
                <a:gd name="connsiteX8" fmla="*/ 6407 w 49056"/>
                <a:gd name="connsiteY8" fmla="*/ 18832 h 25486"/>
                <a:gd name="connsiteX9" fmla="*/ 7262 w 49056"/>
                <a:gd name="connsiteY9" fmla="*/ 15228 h 25486"/>
                <a:gd name="connsiteX10" fmla="*/ 4797 w 49056"/>
                <a:gd name="connsiteY10" fmla="*/ 14856 h 25486"/>
                <a:gd name="connsiteX11" fmla="*/ 2840 w 49056"/>
                <a:gd name="connsiteY11" fmla="*/ 13415 h 25486"/>
                <a:gd name="connsiteX12" fmla="*/ 3692 w 49056"/>
                <a:gd name="connsiteY12" fmla="*/ 11345 h 25486"/>
                <a:gd name="connsiteX13" fmla="*/ 506 w 49056"/>
                <a:gd name="connsiteY13" fmla="*/ 11434 h 25486"/>
                <a:gd name="connsiteX14" fmla="*/ 280 w 49056"/>
                <a:gd name="connsiteY14" fmla="*/ 7892 h 25486"/>
                <a:gd name="connsiteX15" fmla="*/ 4119 w 49056"/>
                <a:gd name="connsiteY15" fmla="*/ 4650 h 25486"/>
                <a:gd name="connsiteX16" fmla="*/ 8862 w 49056"/>
                <a:gd name="connsiteY16" fmla="*/ 5190 h 25486"/>
                <a:gd name="connsiteX17" fmla="*/ 9322 w 49056"/>
                <a:gd name="connsiteY17" fmla="*/ 8083 h 25486"/>
                <a:gd name="connsiteX18" fmla="*/ 14316 w 49056"/>
                <a:gd name="connsiteY18" fmla="*/ 7878 h 25486"/>
                <a:gd name="connsiteX19" fmla="*/ 15356 w 49056"/>
                <a:gd name="connsiteY19" fmla="*/ 6692 h 25486"/>
                <a:gd name="connsiteX20" fmla="*/ 20865 w 49056"/>
                <a:gd name="connsiteY20" fmla="*/ 5150 h 25486"/>
                <a:gd name="connsiteX21" fmla="*/ 23677 w 49056"/>
                <a:gd name="connsiteY21" fmla="*/ 4817 h 25486"/>
                <a:gd name="connsiteX22" fmla="*/ 23692 w 49056"/>
                <a:gd name="connsiteY22" fmla="*/ 2309 h 25486"/>
                <a:gd name="connsiteX23" fmla="*/ 24814 w 49056"/>
                <a:gd name="connsiteY23" fmla="*/ 1743 h 25486"/>
                <a:gd name="connsiteX24" fmla="*/ 25003 w 49056"/>
                <a:gd name="connsiteY24" fmla="*/ 466 h 25486"/>
                <a:gd name="connsiteX25" fmla="*/ 27802 w 49056"/>
                <a:gd name="connsiteY25" fmla="*/ 959 h 25486"/>
                <a:gd name="connsiteX26" fmla="*/ 31701 w 49056"/>
                <a:gd name="connsiteY26" fmla="*/ 5 h 25486"/>
                <a:gd name="connsiteX27" fmla="*/ 31458 w 49056"/>
                <a:gd name="connsiteY27" fmla="*/ 4986 h 25486"/>
                <a:gd name="connsiteX28" fmla="*/ 32526 w 49056"/>
                <a:gd name="connsiteY28" fmla="*/ 5720 h 25486"/>
                <a:gd name="connsiteX29" fmla="*/ 34682 w 49056"/>
                <a:gd name="connsiteY29" fmla="*/ 6486 h 25486"/>
                <a:gd name="connsiteX30" fmla="*/ 36557 w 49056"/>
                <a:gd name="connsiteY30" fmla="*/ 8218 h 25486"/>
                <a:gd name="connsiteX31" fmla="*/ 36040 w 49056"/>
                <a:gd name="connsiteY31" fmla="*/ 9529 h 25486"/>
                <a:gd name="connsiteX32" fmla="*/ 38319 w 49056"/>
                <a:gd name="connsiteY32" fmla="*/ 9333 h 25486"/>
                <a:gd name="connsiteX33" fmla="*/ 39348 w 49056"/>
                <a:gd name="connsiteY33" fmla="*/ 9638 h 25486"/>
                <a:gd name="connsiteX34" fmla="*/ 40239 w 49056"/>
                <a:gd name="connsiteY34" fmla="*/ 9211 h 25486"/>
                <a:gd name="connsiteX35" fmla="*/ 41722 w 49056"/>
                <a:gd name="connsiteY35" fmla="*/ 8030 h 25486"/>
                <a:gd name="connsiteX36" fmla="*/ 42883 w 49056"/>
                <a:gd name="connsiteY36" fmla="*/ 8289 h 25486"/>
                <a:gd name="connsiteX37" fmla="*/ 43121 w 49056"/>
                <a:gd name="connsiteY37" fmla="*/ 9277 h 25486"/>
                <a:gd name="connsiteX38" fmla="*/ 44686 w 49056"/>
                <a:gd name="connsiteY38" fmla="*/ 9606 h 25486"/>
                <a:gd name="connsiteX39" fmla="*/ 45757 w 49056"/>
                <a:gd name="connsiteY39" fmla="*/ 9409 h 25486"/>
                <a:gd name="connsiteX40" fmla="*/ 47650 w 49056"/>
                <a:gd name="connsiteY40" fmla="*/ 10000 h 25486"/>
                <a:gd name="connsiteX41" fmla="*/ 48062 w 49056"/>
                <a:gd name="connsiteY41" fmla="*/ 11970 h 25486"/>
                <a:gd name="connsiteX42" fmla="*/ 49050 w 49056"/>
                <a:gd name="connsiteY42" fmla="*/ 11970 h 25486"/>
                <a:gd name="connsiteX43" fmla="*/ 48721 w 49056"/>
                <a:gd name="connsiteY43" fmla="*/ 13152 h 25486"/>
                <a:gd name="connsiteX44" fmla="*/ 47733 w 49056"/>
                <a:gd name="connsiteY44" fmla="*/ 14400 h 25486"/>
                <a:gd name="connsiteX45" fmla="*/ 47731 w 49056"/>
                <a:gd name="connsiteY45" fmla="*/ 16392 h 25486"/>
                <a:gd name="connsiteX46" fmla="*/ 43579 w 49056"/>
                <a:gd name="connsiteY46" fmla="*/ 17414 h 25486"/>
                <a:gd name="connsiteX47" fmla="*/ 42050 w 49056"/>
                <a:gd name="connsiteY47" fmla="*/ 17355 h 25486"/>
                <a:gd name="connsiteX48" fmla="*/ 40404 w 49056"/>
                <a:gd name="connsiteY48" fmla="*/ 18997 h 25486"/>
                <a:gd name="connsiteX49" fmla="*/ 39169 w 49056"/>
                <a:gd name="connsiteY49" fmla="*/ 20573 h 25486"/>
                <a:gd name="connsiteX50" fmla="*/ 37866 w 49056"/>
                <a:gd name="connsiteY50" fmla="*/ 20708 h 25486"/>
                <a:gd name="connsiteX51" fmla="*/ 36747 w 49056"/>
                <a:gd name="connsiteY51" fmla="*/ 21438 h 25486"/>
                <a:gd name="connsiteX52" fmla="*/ 36368 w 49056"/>
                <a:gd name="connsiteY52" fmla="*/ 22477 h 25486"/>
                <a:gd name="connsiteX53" fmla="*/ 35463 w 49056"/>
                <a:gd name="connsiteY53" fmla="*/ 23133 h 25486"/>
                <a:gd name="connsiteX54" fmla="*/ 35133 w 49056"/>
                <a:gd name="connsiteY54" fmla="*/ 24776 h 25486"/>
                <a:gd name="connsiteX55" fmla="*/ 34309 w 49056"/>
                <a:gd name="connsiteY55" fmla="*/ 23856 h 25486"/>
                <a:gd name="connsiteX56" fmla="*/ 32745 w 49056"/>
                <a:gd name="connsiteY56" fmla="*/ 23331 h 25486"/>
                <a:gd name="connsiteX57" fmla="*/ 31346 w 49056"/>
                <a:gd name="connsiteY57" fmla="*/ 22806 h 25486"/>
                <a:gd name="connsiteX58" fmla="*/ 29945 w 49056"/>
                <a:gd name="connsiteY58" fmla="*/ 21361 h 25486"/>
                <a:gd name="connsiteX59" fmla="*/ 28299 w 49056"/>
                <a:gd name="connsiteY59" fmla="*/ 22543 h 25486"/>
                <a:gd name="connsiteX60" fmla="*/ 26816 w 49056"/>
                <a:gd name="connsiteY60" fmla="*/ 22675 h 25486"/>
                <a:gd name="connsiteX61" fmla="*/ 25251 w 49056"/>
                <a:gd name="connsiteY61" fmla="*/ 22346 h 25486"/>
                <a:gd name="connsiteX62" fmla="*/ 22746 w 49056"/>
                <a:gd name="connsiteY62" fmla="*/ 22620 h 25486"/>
                <a:gd name="connsiteX63" fmla="*/ 20993 w 49056"/>
                <a:gd name="connsiteY63" fmla="*/ 22782 h 25486"/>
                <a:gd name="connsiteX64" fmla="*/ 21744 w 49056"/>
                <a:gd name="connsiteY64" fmla="*/ 25453 h 25486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2746 w 49056"/>
                <a:gd name="connsiteY62" fmla="*/ 22620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5251 w 49056"/>
                <a:gd name="connsiteY61" fmla="*/ 22346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6816 w 49056"/>
                <a:gd name="connsiteY60" fmla="*/ 22675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5534"/>
                <a:gd name="connsiteX1" fmla="*/ 18082 w 49056"/>
                <a:gd name="connsiteY1" fmla="*/ 25240 h 25534"/>
                <a:gd name="connsiteX2" fmla="*/ 19506 w 49056"/>
                <a:gd name="connsiteY2" fmla="*/ 23656 h 25534"/>
                <a:gd name="connsiteX3" fmla="*/ 18686 w 49056"/>
                <a:gd name="connsiteY3" fmla="*/ 23004 h 25534"/>
                <a:gd name="connsiteX4" fmla="*/ 17157 w 49056"/>
                <a:gd name="connsiteY4" fmla="*/ 22630 h 25534"/>
                <a:gd name="connsiteX5" fmla="*/ 16306 w 49056"/>
                <a:gd name="connsiteY5" fmla="*/ 20538 h 25534"/>
                <a:gd name="connsiteX6" fmla="*/ 13943 w 49056"/>
                <a:gd name="connsiteY6" fmla="*/ 20194 h 25534"/>
                <a:gd name="connsiteX7" fmla="*/ 10956 w 49056"/>
                <a:gd name="connsiteY7" fmla="*/ 21285 h 25534"/>
                <a:gd name="connsiteX8" fmla="*/ 6407 w 49056"/>
                <a:gd name="connsiteY8" fmla="*/ 18832 h 25534"/>
                <a:gd name="connsiteX9" fmla="*/ 7262 w 49056"/>
                <a:gd name="connsiteY9" fmla="*/ 15228 h 25534"/>
                <a:gd name="connsiteX10" fmla="*/ 4797 w 49056"/>
                <a:gd name="connsiteY10" fmla="*/ 14856 h 25534"/>
                <a:gd name="connsiteX11" fmla="*/ 2840 w 49056"/>
                <a:gd name="connsiteY11" fmla="*/ 13415 h 25534"/>
                <a:gd name="connsiteX12" fmla="*/ 3692 w 49056"/>
                <a:gd name="connsiteY12" fmla="*/ 11345 h 25534"/>
                <a:gd name="connsiteX13" fmla="*/ 506 w 49056"/>
                <a:gd name="connsiteY13" fmla="*/ 11434 h 25534"/>
                <a:gd name="connsiteX14" fmla="*/ 280 w 49056"/>
                <a:gd name="connsiteY14" fmla="*/ 7892 h 25534"/>
                <a:gd name="connsiteX15" fmla="*/ 4119 w 49056"/>
                <a:gd name="connsiteY15" fmla="*/ 4650 h 25534"/>
                <a:gd name="connsiteX16" fmla="*/ 8862 w 49056"/>
                <a:gd name="connsiteY16" fmla="*/ 5190 h 25534"/>
                <a:gd name="connsiteX17" fmla="*/ 9322 w 49056"/>
                <a:gd name="connsiteY17" fmla="*/ 8083 h 25534"/>
                <a:gd name="connsiteX18" fmla="*/ 14316 w 49056"/>
                <a:gd name="connsiteY18" fmla="*/ 7878 h 25534"/>
                <a:gd name="connsiteX19" fmla="*/ 15356 w 49056"/>
                <a:gd name="connsiteY19" fmla="*/ 6692 h 25534"/>
                <a:gd name="connsiteX20" fmla="*/ 20865 w 49056"/>
                <a:gd name="connsiteY20" fmla="*/ 5150 h 25534"/>
                <a:gd name="connsiteX21" fmla="*/ 23677 w 49056"/>
                <a:gd name="connsiteY21" fmla="*/ 4817 h 25534"/>
                <a:gd name="connsiteX22" fmla="*/ 23692 w 49056"/>
                <a:gd name="connsiteY22" fmla="*/ 2309 h 25534"/>
                <a:gd name="connsiteX23" fmla="*/ 24814 w 49056"/>
                <a:gd name="connsiteY23" fmla="*/ 1743 h 25534"/>
                <a:gd name="connsiteX24" fmla="*/ 25003 w 49056"/>
                <a:gd name="connsiteY24" fmla="*/ 466 h 25534"/>
                <a:gd name="connsiteX25" fmla="*/ 27802 w 49056"/>
                <a:gd name="connsiteY25" fmla="*/ 959 h 25534"/>
                <a:gd name="connsiteX26" fmla="*/ 31701 w 49056"/>
                <a:gd name="connsiteY26" fmla="*/ 5 h 25534"/>
                <a:gd name="connsiteX27" fmla="*/ 31458 w 49056"/>
                <a:gd name="connsiteY27" fmla="*/ 4986 h 25534"/>
                <a:gd name="connsiteX28" fmla="*/ 32526 w 49056"/>
                <a:gd name="connsiteY28" fmla="*/ 5720 h 25534"/>
                <a:gd name="connsiteX29" fmla="*/ 34682 w 49056"/>
                <a:gd name="connsiteY29" fmla="*/ 6486 h 25534"/>
                <a:gd name="connsiteX30" fmla="*/ 36557 w 49056"/>
                <a:gd name="connsiteY30" fmla="*/ 8218 h 25534"/>
                <a:gd name="connsiteX31" fmla="*/ 36040 w 49056"/>
                <a:gd name="connsiteY31" fmla="*/ 9529 h 25534"/>
                <a:gd name="connsiteX32" fmla="*/ 38319 w 49056"/>
                <a:gd name="connsiteY32" fmla="*/ 9333 h 25534"/>
                <a:gd name="connsiteX33" fmla="*/ 39348 w 49056"/>
                <a:gd name="connsiteY33" fmla="*/ 9638 h 25534"/>
                <a:gd name="connsiteX34" fmla="*/ 40239 w 49056"/>
                <a:gd name="connsiteY34" fmla="*/ 9211 h 25534"/>
                <a:gd name="connsiteX35" fmla="*/ 41722 w 49056"/>
                <a:gd name="connsiteY35" fmla="*/ 8030 h 25534"/>
                <a:gd name="connsiteX36" fmla="*/ 42883 w 49056"/>
                <a:gd name="connsiteY36" fmla="*/ 8289 h 25534"/>
                <a:gd name="connsiteX37" fmla="*/ 43121 w 49056"/>
                <a:gd name="connsiteY37" fmla="*/ 9277 h 25534"/>
                <a:gd name="connsiteX38" fmla="*/ 44686 w 49056"/>
                <a:gd name="connsiteY38" fmla="*/ 9606 h 25534"/>
                <a:gd name="connsiteX39" fmla="*/ 45757 w 49056"/>
                <a:gd name="connsiteY39" fmla="*/ 9409 h 25534"/>
                <a:gd name="connsiteX40" fmla="*/ 47650 w 49056"/>
                <a:gd name="connsiteY40" fmla="*/ 10000 h 25534"/>
                <a:gd name="connsiteX41" fmla="*/ 48062 w 49056"/>
                <a:gd name="connsiteY41" fmla="*/ 11970 h 25534"/>
                <a:gd name="connsiteX42" fmla="*/ 49050 w 49056"/>
                <a:gd name="connsiteY42" fmla="*/ 11970 h 25534"/>
                <a:gd name="connsiteX43" fmla="*/ 48721 w 49056"/>
                <a:gd name="connsiteY43" fmla="*/ 13152 h 25534"/>
                <a:gd name="connsiteX44" fmla="*/ 47733 w 49056"/>
                <a:gd name="connsiteY44" fmla="*/ 14400 h 25534"/>
                <a:gd name="connsiteX45" fmla="*/ 47731 w 49056"/>
                <a:gd name="connsiteY45" fmla="*/ 16392 h 25534"/>
                <a:gd name="connsiteX46" fmla="*/ 43579 w 49056"/>
                <a:gd name="connsiteY46" fmla="*/ 17414 h 25534"/>
                <a:gd name="connsiteX47" fmla="*/ 42050 w 49056"/>
                <a:gd name="connsiteY47" fmla="*/ 17355 h 25534"/>
                <a:gd name="connsiteX48" fmla="*/ 40404 w 49056"/>
                <a:gd name="connsiteY48" fmla="*/ 18997 h 25534"/>
                <a:gd name="connsiteX49" fmla="*/ 39169 w 49056"/>
                <a:gd name="connsiteY49" fmla="*/ 20573 h 25534"/>
                <a:gd name="connsiteX50" fmla="*/ 37866 w 49056"/>
                <a:gd name="connsiteY50" fmla="*/ 20708 h 25534"/>
                <a:gd name="connsiteX51" fmla="*/ 36747 w 49056"/>
                <a:gd name="connsiteY51" fmla="*/ 21438 h 25534"/>
                <a:gd name="connsiteX52" fmla="*/ 36368 w 49056"/>
                <a:gd name="connsiteY52" fmla="*/ 22477 h 25534"/>
                <a:gd name="connsiteX53" fmla="*/ 35463 w 49056"/>
                <a:gd name="connsiteY53" fmla="*/ 23133 h 25534"/>
                <a:gd name="connsiteX54" fmla="*/ 35133 w 49056"/>
                <a:gd name="connsiteY54" fmla="*/ 24776 h 25534"/>
                <a:gd name="connsiteX55" fmla="*/ 34309 w 49056"/>
                <a:gd name="connsiteY55" fmla="*/ 23856 h 25534"/>
                <a:gd name="connsiteX56" fmla="*/ 32745 w 49056"/>
                <a:gd name="connsiteY56" fmla="*/ 23331 h 25534"/>
                <a:gd name="connsiteX57" fmla="*/ 31346 w 49056"/>
                <a:gd name="connsiteY57" fmla="*/ 22806 h 25534"/>
                <a:gd name="connsiteX58" fmla="*/ 29945 w 49056"/>
                <a:gd name="connsiteY58" fmla="*/ 21361 h 25534"/>
                <a:gd name="connsiteX59" fmla="*/ 28299 w 49056"/>
                <a:gd name="connsiteY59" fmla="*/ 22543 h 25534"/>
                <a:gd name="connsiteX60" fmla="*/ 28698 w 49056"/>
                <a:gd name="connsiteY60" fmla="*/ 24536 h 25534"/>
                <a:gd name="connsiteX61" fmla="*/ 26907 w 49056"/>
                <a:gd name="connsiteY61" fmla="*/ 24387 h 25534"/>
                <a:gd name="connsiteX62" fmla="*/ 24553 w 49056"/>
                <a:gd name="connsiteY62" fmla="*/ 24961 h 25534"/>
                <a:gd name="connsiteX63" fmla="*/ 22724 w 49056"/>
                <a:gd name="connsiteY63" fmla="*/ 24463 h 25534"/>
                <a:gd name="connsiteX64" fmla="*/ 21744 w 49056"/>
                <a:gd name="connsiteY64" fmla="*/ 25453 h 25534"/>
                <a:gd name="connsiteX0" fmla="*/ 21744 w 49056"/>
                <a:gd name="connsiteY0" fmla="*/ 25453 h 26763"/>
                <a:gd name="connsiteX1" fmla="*/ 18082 w 49056"/>
                <a:gd name="connsiteY1" fmla="*/ 25240 h 26763"/>
                <a:gd name="connsiteX2" fmla="*/ 19506 w 49056"/>
                <a:gd name="connsiteY2" fmla="*/ 23656 h 26763"/>
                <a:gd name="connsiteX3" fmla="*/ 18686 w 49056"/>
                <a:gd name="connsiteY3" fmla="*/ 23004 h 26763"/>
                <a:gd name="connsiteX4" fmla="*/ 17157 w 49056"/>
                <a:gd name="connsiteY4" fmla="*/ 22630 h 26763"/>
                <a:gd name="connsiteX5" fmla="*/ 16306 w 49056"/>
                <a:gd name="connsiteY5" fmla="*/ 20538 h 26763"/>
                <a:gd name="connsiteX6" fmla="*/ 13943 w 49056"/>
                <a:gd name="connsiteY6" fmla="*/ 20194 h 26763"/>
                <a:gd name="connsiteX7" fmla="*/ 10956 w 49056"/>
                <a:gd name="connsiteY7" fmla="*/ 21285 h 26763"/>
                <a:gd name="connsiteX8" fmla="*/ 6407 w 49056"/>
                <a:gd name="connsiteY8" fmla="*/ 18832 h 26763"/>
                <a:gd name="connsiteX9" fmla="*/ 7262 w 49056"/>
                <a:gd name="connsiteY9" fmla="*/ 15228 h 26763"/>
                <a:gd name="connsiteX10" fmla="*/ 4797 w 49056"/>
                <a:gd name="connsiteY10" fmla="*/ 14856 h 26763"/>
                <a:gd name="connsiteX11" fmla="*/ 2840 w 49056"/>
                <a:gd name="connsiteY11" fmla="*/ 13415 h 26763"/>
                <a:gd name="connsiteX12" fmla="*/ 3692 w 49056"/>
                <a:gd name="connsiteY12" fmla="*/ 11345 h 26763"/>
                <a:gd name="connsiteX13" fmla="*/ 506 w 49056"/>
                <a:gd name="connsiteY13" fmla="*/ 11434 h 26763"/>
                <a:gd name="connsiteX14" fmla="*/ 280 w 49056"/>
                <a:gd name="connsiteY14" fmla="*/ 7892 h 26763"/>
                <a:gd name="connsiteX15" fmla="*/ 4119 w 49056"/>
                <a:gd name="connsiteY15" fmla="*/ 4650 h 26763"/>
                <a:gd name="connsiteX16" fmla="*/ 8862 w 49056"/>
                <a:gd name="connsiteY16" fmla="*/ 5190 h 26763"/>
                <a:gd name="connsiteX17" fmla="*/ 9322 w 49056"/>
                <a:gd name="connsiteY17" fmla="*/ 8083 h 26763"/>
                <a:gd name="connsiteX18" fmla="*/ 14316 w 49056"/>
                <a:gd name="connsiteY18" fmla="*/ 7878 h 26763"/>
                <a:gd name="connsiteX19" fmla="*/ 15356 w 49056"/>
                <a:gd name="connsiteY19" fmla="*/ 6692 h 26763"/>
                <a:gd name="connsiteX20" fmla="*/ 20865 w 49056"/>
                <a:gd name="connsiteY20" fmla="*/ 5150 h 26763"/>
                <a:gd name="connsiteX21" fmla="*/ 23677 w 49056"/>
                <a:gd name="connsiteY21" fmla="*/ 4817 h 26763"/>
                <a:gd name="connsiteX22" fmla="*/ 23692 w 49056"/>
                <a:gd name="connsiteY22" fmla="*/ 2309 h 26763"/>
                <a:gd name="connsiteX23" fmla="*/ 24814 w 49056"/>
                <a:gd name="connsiteY23" fmla="*/ 1743 h 26763"/>
                <a:gd name="connsiteX24" fmla="*/ 25003 w 49056"/>
                <a:gd name="connsiteY24" fmla="*/ 466 h 26763"/>
                <a:gd name="connsiteX25" fmla="*/ 27802 w 49056"/>
                <a:gd name="connsiteY25" fmla="*/ 959 h 26763"/>
                <a:gd name="connsiteX26" fmla="*/ 31701 w 49056"/>
                <a:gd name="connsiteY26" fmla="*/ 5 h 26763"/>
                <a:gd name="connsiteX27" fmla="*/ 31458 w 49056"/>
                <a:gd name="connsiteY27" fmla="*/ 4986 h 26763"/>
                <a:gd name="connsiteX28" fmla="*/ 32526 w 49056"/>
                <a:gd name="connsiteY28" fmla="*/ 5720 h 26763"/>
                <a:gd name="connsiteX29" fmla="*/ 34682 w 49056"/>
                <a:gd name="connsiteY29" fmla="*/ 6486 h 26763"/>
                <a:gd name="connsiteX30" fmla="*/ 36557 w 49056"/>
                <a:gd name="connsiteY30" fmla="*/ 8218 h 26763"/>
                <a:gd name="connsiteX31" fmla="*/ 36040 w 49056"/>
                <a:gd name="connsiteY31" fmla="*/ 9529 h 26763"/>
                <a:gd name="connsiteX32" fmla="*/ 38319 w 49056"/>
                <a:gd name="connsiteY32" fmla="*/ 9333 h 26763"/>
                <a:gd name="connsiteX33" fmla="*/ 39348 w 49056"/>
                <a:gd name="connsiteY33" fmla="*/ 9638 h 26763"/>
                <a:gd name="connsiteX34" fmla="*/ 40239 w 49056"/>
                <a:gd name="connsiteY34" fmla="*/ 9211 h 26763"/>
                <a:gd name="connsiteX35" fmla="*/ 41722 w 49056"/>
                <a:gd name="connsiteY35" fmla="*/ 8030 h 26763"/>
                <a:gd name="connsiteX36" fmla="*/ 42883 w 49056"/>
                <a:gd name="connsiteY36" fmla="*/ 8289 h 26763"/>
                <a:gd name="connsiteX37" fmla="*/ 43121 w 49056"/>
                <a:gd name="connsiteY37" fmla="*/ 9277 h 26763"/>
                <a:gd name="connsiteX38" fmla="*/ 44686 w 49056"/>
                <a:gd name="connsiteY38" fmla="*/ 9606 h 26763"/>
                <a:gd name="connsiteX39" fmla="*/ 45757 w 49056"/>
                <a:gd name="connsiteY39" fmla="*/ 9409 h 26763"/>
                <a:gd name="connsiteX40" fmla="*/ 47650 w 49056"/>
                <a:gd name="connsiteY40" fmla="*/ 10000 h 26763"/>
                <a:gd name="connsiteX41" fmla="*/ 48062 w 49056"/>
                <a:gd name="connsiteY41" fmla="*/ 11970 h 26763"/>
                <a:gd name="connsiteX42" fmla="*/ 49050 w 49056"/>
                <a:gd name="connsiteY42" fmla="*/ 11970 h 26763"/>
                <a:gd name="connsiteX43" fmla="*/ 48721 w 49056"/>
                <a:gd name="connsiteY43" fmla="*/ 13152 h 26763"/>
                <a:gd name="connsiteX44" fmla="*/ 47733 w 49056"/>
                <a:gd name="connsiteY44" fmla="*/ 14400 h 26763"/>
                <a:gd name="connsiteX45" fmla="*/ 47731 w 49056"/>
                <a:gd name="connsiteY45" fmla="*/ 16392 h 26763"/>
                <a:gd name="connsiteX46" fmla="*/ 43579 w 49056"/>
                <a:gd name="connsiteY46" fmla="*/ 17414 h 26763"/>
                <a:gd name="connsiteX47" fmla="*/ 42050 w 49056"/>
                <a:gd name="connsiteY47" fmla="*/ 17355 h 26763"/>
                <a:gd name="connsiteX48" fmla="*/ 40404 w 49056"/>
                <a:gd name="connsiteY48" fmla="*/ 18997 h 26763"/>
                <a:gd name="connsiteX49" fmla="*/ 39169 w 49056"/>
                <a:gd name="connsiteY49" fmla="*/ 20573 h 26763"/>
                <a:gd name="connsiteX50" fmla="*/ 37866 w 49056"/>
                <a:gd name="connsiteY50" fmla="*/ 20708 h 26763"/>
                <a:gd name="connsiteX51" fmla="*/ 36747 w 49056"/>
                <a:gd name="connsiteY51" fmla="*/ 21438 h 26763"/>
                <a:gd name="connsiteX52" fmla="*/ 36368 w 49056"/>
                <a:gd name="connsiteY52" fmla="*/ 22477 h 26763"/>
                <a:gd name="connsiteX53" fmla="*/ 35463 w 49056"/>
                <a:gd name="connsiteY53" fmla="*/ 23133 h 26763"/>
                <a:gd name="connsiteX54" fmla="*/ 35133 w 49056"/>
                <a:gd name="connsiteY54" fmla="*/ 24776 h 26763"/>
                <a:gd name="connsiteX55" fmla="*/ 34309 w 49056"/>
                <a:gd name="connsiteY55" fmla="*/ 23856 h 26763"/>
                <a:gd name="connsiteX56" fmla="*/ 32745 w 49056"/>
                <a:gd name="connsiteY56" fmla="*/ 23331 h 26763"/>
                <a:gd name="connsiteX57" fmla="*/ 31346 w 49056"/>
                <a:gd name="connsiteY57" fmla="*/ 22806 h 26763"/>
                <a:gd name="connsiteX58" fmla="*/ 29945 w 49056"/>
                <a:gd name="connsiteY58" fmla="*/ 21361 h 26763"/>
                <a:gd name="connsiteX59" fmla="*/ 28826 w 49056"/>
                <a:gd name="connsiteY59" fmla="*/ 26685 h 26763"/>
                <a:gd name="connsiteX60" fmla="*/ 28698 w 49056"/>
                <a:gd name="connsiteY60" fmla="*/ 24536 h 26763"/>
                <a:gd name="connsiteX61" fmla="*/ 26907 w 49056"/>
                <a:gd name="connsiteY61" fmla="*/ 24387 h 26763"/>
                <a:gd name="connsiteX62" fmla="*/ 24553 w 49056"/>
                <a:gd name="connsiteY62" fmla="*/ 24961 h 26763"/>
                <a:gd name="connsiteX63" fmla="*/ 22724 w 49056"/>
                <a:gd name="connsiteY63" fmla="*/ 24463 h 26763"/>
                <a:gd name="connsiteX64" fmla="*/ 21744 w 49056"/>
                <a:gd name="connsiteY64" fmla="*/ 25453 h 26763"/>
                <a:gd name="connsiteX0" fmla="*/ 21744 w 49056"/>
                <a:gd name="connsiteY0" fmla="*/ 25453 h 27495"/>
                <a:gd name="connsiteX1" fmla="*/ 18082 w 49056"/>
                <a:gd name="connsiteY1" fmla="*/ 25240 h 27495"/>
                <a:gd name="connsiteX2" fmla="*/ 19506 w 49056"/>
                <a:gd name="connsiteY2" fmla="*/ 23656 h 27495"/>
                <a:gd name="connsiteX3" fmla="*/ 18686 w 49056"/>
                <a:gd name="connsiteY3" fmla="*/ 23004 h 27495"/>
                <a:gd name="connsiteX4" fmla="*/ 17157 w 49056"/>
                <a:gd name="connsiteY4" fmla="*/ 22630 h 27495"/>
                <a:gd name="connsiteX5" fmla="*/ 16306 w 49056"/>
                <a:gd name="connsiteY5" fmla="*/ 20538 h 27495"/>
                <a:gd name="connsiteX6" fmla="*/ 13943 w 49056"/>
                <a:gd name="connsiteY6" fmla="*/ 20194 h 27495"/>
                <a:gd name="connsiteX7" fmla="*/ 10956 w 49056"/>
                <a:gd name="connsiteY7" fmla="*/ 21285 h 27495"/>
                <a:gd name="connsiteX8" fmla="*/ 6407 w 49056"/>
                <a:gd name="connsiteY8" fmla="*/ 18832 h 27495"/>
                <a:gd name="connsiteX9" fmla="*/ 7262 w 49056"/>
                <a:gd name="connsiteY9" fmla="*/ 15228 h 27495"/>
                <a:gd name="connsiteX10" fmla="*/ 4797 w 49056"/>
                <a:gd name="connsiteY10" fmla="*/ 14856 h 27495"/>
                <a:gd name="connsiteX11" fmla="*/ 2840 w 49056"/>
                <a:gd name="connsiteY11" fmla="*/ 13415 h 27495"/>
                <a:gd name="connsiteX12" fmla="*/ 3692 w 49056"/>
                <a:gd name="connsiteY12" fmla="*/ 11345 h 27495"/>
                <a:gd name="connsiteX13" fmla="*/ 506 w 49056"/>
                <a:gd name="connsiteY13" fmla="*/ 11434 h 27495"/>
                <a:gd name="connsiteX14" fmla="*/ 280 w 49056"/>
                <a:gd name="connsiteY14" fmla="*/ 7892 h 27495"/>
                <a:gd name="connsiteX15" fmla="*/ 4119 w 49056"/>
                <a:gd name="connsiteY15" fmla="*/ 4650 h 27495"/>
                <a:gd name="connsiteX16" fmla="*/ 8862 w 49056"/>
                <a:gd name="connsiteY16" fmla="*/ 5190 h 27495"/>
                <a:gd name="connsiteX17" fmla="*/ 9322 w 49056"/>
                <a:gd name="connsiteY17" fmla="*/ 8083 h 27495"/>
                <a:gd name="connsiteX18" fmla="*/ 14316 w 49056"/>
                <a:gd name="connsiteY18" fmla="*/ 7878 h 27495"/>
                <a:gd name="connsiteX19" fmla="*/ 15356 w 49056"/>
                <a:gd name="connsiteY19" fmla="*/ 6692 h 27495"/>
                <a:gd name="connsiteX20" fmla="*/ 20865 w 49056"/>
                <a:gd name="connsiteY20" fmla="*/ 5150 h 27495"/>
                <a:gd name="connsiteX21" fmla="*/ 23677 w 49056"/>
                <a:gd name="connsiteY21" fmla="*/ 4817 h 27495"/>
                <a:gd name="connsiteX22" fmla="*/ 23692 w 49056"/>
                <a:gd name="connsiteY22" fmla="*/ 2309 h 27495"/>
                <a:gd name="connsiteX23" fmla="*/ 24814 w 49056"/>
                <a:gd name="connsiteY23" fmla="*/ 1743 h 27495"/>
                <a:gd name="connsiteX24" fmla="*/ 25003 w 49056"/>
                <a:gd name="connsiteY24" fmla="*/ 466 h 27495"/>
                <a:gd name="connsiteX25" fmla="*/ 27802 w 49056"/>
                <a:gd name="connsiteY25" fmla="*/ 959 h 27495"/>
                <a:gd name="connsiteX26" fmla="*/ 31701 w 49056"/>
                <a:gd name="connsiteY26" fmla="*/ 5 h 27495"/>
                <a:gd name="connsiteX27" fmla="*/ 31458 w 49056"/>
                <a:gd name="connsiteY27" fmla="*/ 4986 h 27495"/>
                <a:gd name="connsiteX28" fmla="*/ 32526 w 49056"/>
                <a:gd name="connsiteY28" fmla="*/ 5720 h 27495"/>
                <a:gd name="connsiteX29" fmla="*/ 34682 w 49056"/>
                <a:gd name="connsiteY29" fmla="*/ 6486 h 27495"/>
                <a:gd name="connsiteX30" fmla="*/ 36557 w 49056"/>
                <a:gd name="connsiteY30" fmla="*/ 8218 h 27495"/>
                <a:gd name="connsiteX31" fmla="*/ 36040 w 49056"/>
                <a:gd name="connsiteY31" fmla="*/ 9529 h 27495"/>
                <a:gd name="connsiteX32" fmla="*/ 38319 w 49056"/>
                <a:gd name="connsiteY32" fmla="*/ 9333 h 27495"/>
                <a:gd name="connsiteX33" fmla="*/ 39348 w 49056"/>
                <a:gd name="connsiteY33" fmla="*/ 9638 h 27495"/>
                <a:gd name="connsiteX34" fmla="*/ 40239 w 49056"/>
                <a:gd name="connsiteY34" fmla="*/ 9211 h 27495"/>
                <a:gd name="connsiteX35" fmla="*/ 41722 w 49056"/>
                <a:gd name="connsiteY35" fmla="*/ 8030 h 27495"/>
                <a:gd name="connsiteX36" fmla="*/ 42883 w 49056"/>
                <a:gd name="connsiteY36" fmla="*/ 8289 h 27495"/>
                <a:gd name="connsiteX37" fmla="*/ 43121 w 49056"/>
                <a:gd name="connsiteY37" fmla="*/ 9277 h 27495"/>
                <a:gd name="connsiteX38" fmla="*/ 44686 w 49056"/>
                <a:gd name="connsiteY38" fmla="*/ 9606 h 27495"/>
                <a:gd name="connsiteX39" fmla="*/ 45757 w 49056"/>
                <a:gd name="connsiteY39" fmla="*/ 9409 h 27495"/>
                <a:gd name="connsiteX40" fmla="*/ 47650 w 49056"/>
                <a:gd name="connsiteY40" fmla="*/ 10000 h 27495"/>
                <a:gd name="connsiteX41" fmla="*/ 48062 w 49056"/>
                <a:gd name="connsiteY41" fmla="*/ 11970 h 27495"/>
                <a:gd name="connsiteX42" fmla="*/ 49050 w 49056"/>
                <a:gd name="connsiteY42" fmla="*/ 11970 h 27495"/>
                <a:gd name="connsiteX43" fmla="*/ 48721 w 49056"/>
                <a:gd name="connsiteY43" fmla="*/ 13152 h 27495"/>
                <a:gd name="connsiteX44" fmla="*/ 47733 w 49056"/>
                <a:gd name="connsiteY44" fmla="*/ 14400 h 27495"/>
                <a:gd name="connsiteX45" fmla="*/ 47731 w 49056"/>
                <a:gd name="connsiteY45" fmla="*/ 16392 h 27495"/>
                <a:gd name="connsiteX46" fmla="*/ 43579 w 49056"/>
                <a:gd name="connsiteY46" fmla="*/ 17414 h 27495"/>
                <a:gd name="connsiteX47" fmla="*/ 42050 w 49056"/>
                <a:gd name="connsiteY47" fmla="*/ 17355 h 27495"/>
                <a:gd name="connsiteX48" fmla="*/ 40404 w 49056"/>
                <a:gd name="connsiteY48" fmla="*/ 18997 h 27495"/>
                <a:gd name="connsiteX49" fmla="*/ 39169 w 49056"/>
                <a:gd name="connsiteY49" fmla="*/ 20573 h 27495"/>
                <a:gd name="connsiteX50" fmla="*/ 37866 w 49056"/>
                <a:gd name="connsiteY50" fmla="*/ 20708 h 27495"/>
                <a:gd name="connsiteX51" fmla="*/ 36747 w 49056"/>
                <a:gd name="connsiteY51" fmla="*/ 21438 h 27495"/>
                <a:gd name="connsiteX52" fmla="*/ 36368 w 49056"/>
                <a:gd name="connsiteY52" fmla="*/ 22477 h 27495"/>
                <a:gd name="connsiteX53" fmla="*/ 35463 w 49056"/>
                <a:gd name="connsiteY53" fmla="*/ 23133 h 27495"/>
                <a:gd name="connsiteX54" fmla="*/ 35133 w 49056"/>
                <a:gd name="connsiteY54" fmla="*/ 24776 h 27495"/>
                <a:gd name="connsiteX55" fmla="*/ 34309 w 49056"/>
                <a:gd name="connsiteY55" fmla="*/ 23856 h 27495"/>
                <a:gd name="connsiteX56" fmla="*/ 32745 w 49056"/>
                <a:gd name="connsiteY56" fmla="*/ 23331 h 27495"/>
                <a:gd name="connsiteX57" fmla="*/ 31346 w 49056"/>
                <a:gd name="connsiteY57" fmla="*/ 22806 h 27495"/>
                <a:gd name="connsiteX58" fmla="*/ 35064 w 49056"/>
                <a:gd name="connsiteY58" fmla="*/ 27244 h 27495"/>
                <a:gd name="connsiteX59" fmla="*/ 28826 w 49056"/>
                <a:gd name="connsiteY59" fmla="*/ 26685 h 27495"/>
                <a:gd name="connsiteX60" fmla="*/ 28698 w 49056"/>
                <a:gd name="connsiteY60" fmla="*/ 24536 h 27495"/>
                <a:gd name="connsiteX61" fmla="*/ 26907 w 49056"/>
                <a:gd name="connsiteY61" fmla="*/ 24387 h 27495"/>
                <a:gd name="connsiteX62" fmla="*/ 24553 w 49056"/>
                <a:gd name="connsiteY62" fmla="*/ 24961 h 27495"/>
                <a:gd name="connsiteX63" fmla="*/ 22724 w 49056"/>
                <a:gd name="connsiteY63" fmla="*/ 24463 h 27495"/>
                <a:gd name="connsiteX64" fmla="*/ 21744 w 49056"/>
                <a:gd name="connsiteY64" fmla="*/ 25453 h 27495"/>
                <a:gd name="connsiteX0" fmla="*/ 21744 w 49056"/>
                <a:gd name="connsiteY0" fmla="*/ 25453 h 27254"/>
                <a:gd name="connsiteX1" fmla="*/ 18082 w 49056"/>
                <a:gd name="connsiteY1" fmla="*/ 25240 h 27254"/>
                <a:gd name="connsiteX2" fmla="*/ 19506 w 49056"/>
                <a:gd name="connsiteY2" fmla="*/ 23656 h 27254"/>
                <a:gd name="connsiteX3" fmla="*/ 18686 w 49056"/>
                <a:gd name="connsiteY3" fmla="*/ 23004 h 27254"/>
                <a:gd name="connsiteX4" fmla="*/ 17157 w 49056"/>
                <a:gd name="connsiteY4" fmla="*/ 22630 h 27254"/>
                <a:gd name="connsiteX5" fmla="*/ 16306 w 49056"/>
                <a:gd name="connsiteY5" fmla="*/ 20538 h 27254"/>
                <a:gd name="connsiteX6" fmla="*/ 13943 w 49056"/>
                <a:gd name="connsiteY6" fmla="*/ 20194 h 27254"/>
                <a:gd name="connsiteX7" fmla="*/ 10956 w 49056"/>
                <a:gd name="connsiteY7" fmla="*/ 21285 h 27254"/>
                <a:gd name="connsiteX8" fmla="*/ 6407 w 49056"/>
                <a:gd name="connsiteY8" fmla="*/ 18832 h 27254"/>
                <a:gd name="connsiteX9" fmla="*/ 7262 w 49056"/>
                <a:gd name="connsiteY9" fmla="*/ 15228 h 27254"/>
                <a:gd name="connsiteX10" fmla="*/ 4797 w 49056"/>
                <a:gd name="connsiteY10" fmla="*/ 14856 h 27254"/>
                <a:gd name="connsiteX11" fmla="*/ 2840 w 49056"/>
                <a:gd name="connsiteY11" fmla="*/ 13415 h 27254"/>
                <a:gd name="connsiteX12" fmla="*/ 3692 w 49056"/>
                <a:gd name="connsiteY12" fmla="*/ 11345 h 27254"/>
                <a:gd name="connsiteX13" fmla="*/ 506 w 49056"/>
                <a:gd name="connsiteY13" fmla="*/ 11434 h 27254"/>
                <a:gd name="connsiteX14" fmla="*/ 280 w 49056"/>
                <a:gd name="connsiteY14" fmla="*/ 7892 h 27254"/>
                <a:gd name="connsiteX15" fmla="*/ 4119 w 49056"/>
                <a:gd name="connsiteY15" fmla="*/ 4650 h 27254"/>
                <a:gd name="connsiteX16" fmla="*/ 8862 w 49056"/>
                <a:gd name="connsiteY16" fmla="*/ 5190 h 27254"/>
                <a:gd name="connsiteX17" fmla="*/ 9322 w 49056"/>
                <a:gd name="connsiteY17" fmla="*/ 8083 h 27254"/>
                <a:gd name="connsiteX18" fmla="*/ 14316 w 49056"/>
                <a:gd name="connsiteY18" fmla="*/ 7878 h 27254"/>
                <a:gd name="connsiteX19" fmla="*/ 15356 w 49056"/>
                <a:gd name="connsiteY19" fmla="*/ 6692 h 27254"/>
                <a:gd name="connsiteX20" fmla="*/ 20865 w 49056"/>
                <a:gd name="connsiteY20" fmla="*/ 5150 h 27254"/>
                <a:gd name="connsiteX21" fmla="*/ 23677 w 49056"/>
                <a:gd name="connsiteY21" fmla="*/ 4817 h 27254"/>
                <a:gd name="connsiteX22" fmla="*/ 23692 w 49056"/>
                <a:gd name="connsiteY22" fmla="*/ 2309 h 27254"/>
                <a:gd name="connsiteX23" fmla="*/ 24814 w 49056"/>
                <a:gd name="connsiteY23" fmla="*/ 1743 h 27254"/>
                <a:gd name="connsiteX24" fmla="*/ 25003 w 49056"/>
                <a:gd name="connsiteY24" fmla="*/ 466 h 27254"/>
                <a:gd name="connsiteX25" fmla="*/ 27802 w 49056"/>
                <a:gd name="connsiteY25" fmla="*/ 959 h 27254"/>
                <a:gd name="connsiteX26" fmla="*/ 31701 w 49056"/>
                <a:gd name="connsiteY26" fmla="*/ 5 h 27254"/>
                <a:gd name="connsiteX27" fmla="*/ 31458 w 49056"/>
                <a:gd name="connsiteY27" fmla="*/ 4986 h 27254"/>
                <a:gd name="connsiteX28" fmla="*/ 32526 w 49056"/>
                <a:gd name="connsiteY28" fmla="*/ 5720 h 27254"/>
                <a:gd name="connsiteX29" fmla="*/ 34682 w 49056"/>
                <a:gd name="connsiteY29" fmla="*/ 6486 h 27254"/>
                <a:gd name="connsiteX30" fmla="*/ 36557 w 49056"/>
                <a:gd name="connsiteY30" fmla="*/ 8218 h 27254"/>
                <a:gd name="connsiteX31" fmla="*/ 36040 w 49056"/>
                <a:gd name="connsiteY31" fmla="*/ 9529 h 27254"/>
                <a:gd name="connsiteX32" fmla="*/ 38319 w 49056"/>
                <a:gd name="connsiteY32" fmla="*/ 9333 h 27254"/>
                <a:gd name="connsiteX33" fmla="*/ 39348 w 49056"/>
                <a:gd name="connsiteY33" fmla="*/ 9638 h 27254"/>
                <a:gd name="connsiteX34" fmla="*/ 40239 w 49056"/>
                <a:gd name="connsiteY34" fmla="*/ 9211 h 27254"/>
                <a:gd name="connsiteX35" fmla="*/ 41722 w 49056"/>
                <a:gd name="connsiteY35" fmla="*/ 8030 h 27254"/>
                <a:gd name="connsiteX36" fmla="*/ 42883 w 49056"/>
                <a:gd name="connsiteY36" fmla="*/ 8289 h 27254"/>
                <a:gd name="connsiteX37" fmla="*/ 43121 w 49056"/>
                <a:gd name="connsiteY37" fmla="*/ 9277 h 27254"/>
                <a:gd name="connsiteX38" fmla="*/ 44686 w 49056"/>
                <a:gd name="connsiteY38" fmla="*/ 9606 h 27254"/>
                <a:gd name="connsiteX39" fmla="*/ 45757 w 49056"/>
                <a:gd name="connsiteY39" fmla="*/ 9409 h 27254"/>
                <a:gd name="connsiteX40" fmla="*/ 47650 w 49056"/>
                <a:gd name="connsiteY40" fmla="*/ 10000 h 27254"/>
                <a:gd name="connsiteX41" fmla="*/ 48062 w 49056"/>
                <a:gd name="connsiteY41" fmla="*/ 11970 h 27254"/>
                <a:gd name="connsiteX42" fmla="*/ 49050 w 49056"/>
                <a:gd name="connsiteY42" fmla="*/ 11970 h 27254"/>
                <a:gd name="connsiteX43" fmla="*/ 48721 w 49056"/>
                <a:gd name="connsiteY43" fmla="*/ 13152 h 27254"/>
                <a:gd name="connsiteX44" fmla="*/ 47733 w 49056"/>
                <a:gd name="connsiteY44" fmla="*/ 14400 h 27254"/>
                <a:gd name="connsiteX45" fmla="*/ 47731 w 49056"/>
                <a:gd name="connsiteY45" fmla="*/ 16392 h 27254"/>
                <a:gd name="connsiteX46" fmla="*/ 43579 w 49056"/>
                <a:gd name="connsiteY46" fmla="*/ 17414 h 27254"/>
                <a:gd name="connsiteX47" fmla="*/ 42050 w 49056"/>
                <a:gd name="connsiteY47" fmla="*/ 17355 h 27254"/>
                <a:gd name="connsiteX48" fmla="*/ 40404 w 49056"/>
                <a:gd name="connsiteY48" fmla="*/ 18997 h 27254"/>
                <a:gd name="connsiteX49" fmla="*/ 39169 w 49056"/>
                <a:gd name="connsiteY49" fmla="*/ 20573 h 27254"/>
                <a:gd name="connsiteX50" fmla="*/ 37866 w 49056"/>
                <a:gd name="connsiteY50" fmla="*/ 20708 h 27254"/>
                <a:gd name="connsiteX51" fmla="*/ 36747 w 49056"/>
                <a:gd name="connsiteY51" fmla="*/ 21438 h 27254"/>
                <a:gd name="connsiteX52" fmla="*/ 36368 w 49056"/>
                <a:gd name="connsiteY52" fmla="*/ 22477 h 27254"/>
                <a:gd name="connsiteX53" fmla="*/ 35463 w 49056"/>
                <a:gd name="connsiteY53" fmla="*/ 23133 h 27254"/>
                <a:gd name="connsiteX54" fmla="*/ 35133 w 49056"/>
                <a:gd name="connsiteY54" fmla="*/ 24776 h 27254"/>
                <a:gd name="connsiteX55" fmla="*/ 34309 w 49056"/>
                <a:gd name="connsiteY55" fmla="*/ 23856 h 27254"/>
                <a:gd name="connsiteX56" fmla="*/ 32745 w 49056"/>
                <a:gd name="connsiteY56" fmla="*/ 23331 h 27254"/>
                <a:gd name="connsiteX57" fmla="*/ 38498 w 49056"/>
                <a:gd name="connsiteY57" fmla="*/ 26708 h 27254"/>
                <a:gd name="connsiteX58" fmla="*/ 35064 w 49056"/>
                <a:gd name="connsiteY58" fmla="*/ 27244 h 27254"/>
                <a:gd name="connsiteX59" fmla="*/ 28826 w 49056"/>
                <a:gd name="connsiteY59" fmla="*/ 26685 h 27254"/>
                <a:gd name="connsiteX60" fmla="*/ 28698 w 49056"/>
                <a:gd name="connsiteY60" fmla="*/ 24536 h 27254"/>
                <a:gd name="connsiteX61" fmla="*/ 26907 w 49056"/>
                <a:gd name="connsiteY61" fmla="*/ 24387 h 27254"/>
                <a:gd name="connsiteX62" fmla="*/ 24553 w 49056"/>
                <a:gd name="connsiteY62" fmla="*/ 24961 h 27254"/>
                <a:gd name="connsiteX63" fmla="*/ 22724 w 49056"/>
                <a:gd name="connsiteY63" fmla="*/ 24463 h 27254"/>
                <a:gd name="connsiteX64" fmla="*/ 21744 w 49056"/>
                <a:gd name="connsiteY64" fmla="*/ 25453 h 27254"/>
                <a:gd name="connsiteX0" fmla="*/ 21744 w 51675"/>
                <a:gd name="connsiteY0" fmla="*/ 25453 h 27254"/>
                <a:gd name="connsiteX1" fmla="*/ 18082 w 51675"/>
                <a:gd name="connsiteY1" fmla="*/ 25240 h 27254"/>
                <a:gd name="connsiteX2" fmla="*/ 19506 w 51675"/>
                <a:gd name="connsiteY2" fmla="*/ 23656 h 27254"/>
                <a:gd name="connsiteX3" fmla="*/ 18686 w 51675"/>
                <a:gd name="connsiteY3" fmla="*/ 23004 h 27254"/>
                <a:gd name="connsiteX4" fmla="*/ 17157 w 51675"/>
                <a:gd name="connsiteY4" fmla="*/ 22630 h 27254"/>
                <a:gd name="connsiteX5" fmla="*/ 16306 w 51675"/>
                <a:gd name="connsiteY5" fmla="*/ 20538 h 27254"/>
                <a:gd name="connsiteX6" fmla="*/ 13943 w 51675"/>
                <a:gd name="connsiteY6" fmla="*/ 20194 h 27254"/>
                <a:gd name="connsiteX7" fmla="*/ 10956 w 51675"/>
                <a:gd name="connsiteY7" fmla="*/ 21285 h 27254"/>
                <a:gd name="connsiteX8" fmla="*/ 6407 w 51675"/>
                <a:gd name="connsiteY8" fmla="*/ 18832 h 27254"/>
                <a:gd name="connsiteX9" fmla="*/ 7262 w 51675"/>
                <a:gd name="connsiteY9" fmla="*/ 15228 h 27254"/>
                <a:gd name="connsiteX10" fmla="*/ 4797 w 51675"/>
                <a:gd name="connsiteY10" fmla="*/ 14856 h 27254"/>
                <a:gd name="connsiteX11" fmla="*/ 2840 w 51675"/>
                <a:gd name="connsiteY11" fmla="*/ 13415 h 27254"/>
                <a:gd name="connsiteX12" fmla="*/ 3692 w 51675"/>
                <a:gd name="connsiteY12" fmla="*/ 11345 h 27254"/>
                <a:gd name="connsiteX13" fmla="*/ 506 w 51675"/>
                <a:gd name="connsiteY13" fmla="*/ 11434 h 27254"/>
                <a:gd name="connsiteX14" fmla="*/ 280 w 51675"/>
                <a:gd name="connsiteY14" fmla="*/ 7892 h 27254"/>
                <a:gd name="connsiteX15" fmla="*/ 4119 w 51675"/>
                <a:gd name="connsiteY15" fmla="*/ 4650 h 27254"/>
                <a:gd name="connsiteX16" fmla="*/ 8862 w 51675"/>
                <a:gd name="connsiteY16" fmla="*/ 5190 h 27254"/>
                <a:gd name="connsiteX17" fmla="*/ 9322 w 51675"/>
                <a:gd name="connsiteY17" fmla="*/ 8083 h 27254"/>
                <a:gd name="connsiteX18" fmla="*/ 14316 w 51675"/>
                <a:gd name="connsiteY18" fmla="*/ 7878 h 27254"/>
                <a:gd name="connsiteX19" fmla="*/ 15356 w 51675"/>
                <a:gd name="connsiteY19" fmla="*/ 6692 h 27254"/>
                <a:gd name="connsiteX20" fmla="*/ 20865 w 51675"/>
                <a:gd name="connsiteY20" fmla="*/ 5150 h 27254"/>
                <a:gd name="connsiteX21" fmla="*/ 23677 w 51675"/>
                <a:gd name="connsiteY21" fmla="*/ 4817 h 27254"/>
                <a:gd name="connsiteX22" fmla="*/ 23692 w 51675"/>
                <a:gd name="connsiteY22" fmla="*/ 2309 h 27254"/>
                <a:gd name="connsiteX23" fmla="*/ 24814 w 51675"/>
                <a:gd name="connsiteY23" fmla="*/ 1743 h 27254"/>
                <a:gd name="connsiteX24" fmla="*/ 25003 w 51675"/>
                <a:gd name="connsiteY24" fmla="*/ 466 h 27254"/>
                <a:gd name="connsiteX25" fmla="*/ 27802 w 51675"/>
                <a:gd name="connsiteY25" fmla="*/ 959 h 27254"/>
                <a:gd name="connsiteX26" fmla="*/ 31701 w 51675"/>
                <a:gd name="connsiteY26" fmla="*/ 5 h 27254"/>
                <a:gd name="connsiteX27" fmla="*/ 31458 w 51675"/>
                <a:gd name="connsiteY27" fmla="*/ 4986 h 27254"/>
                <a:gd name="connsiteX28" fmla="*/ 32526 w 51675"/>
                <a:gd name="connsiteY28" fmla="*/ 5720 h 27254"/>
                <a:gd name="connsiteX29" fmla="*/ 34682 w 51675"/>
                <a:gd name="connsiteY29" fmla="*/ 6486 h 27254"/>
                <a:gd name="connsiteX30" fmla="*/ 36557 w 51675"/>
                <a:gd name="connsiteY30" fmla="*/ 8218 h 27254"/>
                <a:gd name="connsiteX31" fmla="*/ 36040 w 51675"/>
                <a:gd name="connsiteY31" fmla="*/ 9529 h 27254"/>
                <a:gd name="connsiteX32" fmla="*/ 38319 w 51675"/>
                <a:gd name="connsiteY32" fmla="*/ 9333 h 27254"/>
                <a:gd name="connsiteX33" fmla="*/ 39348 w 51675"/>
                <a:gd name="connsiteY33" fmla="*/ 9638 h 27254"/>
                <a:gd name="connsiteX34" fmla="*/ 40239 w 51675"/>
                <a:gd name="connsiteY34" fmla="*/ 9211 h 27254"/>
                <a:gd name="connsiteX35" fmla="*/ 41722 w 51675"/>
                <a:gd name="connsiteY35" fmla="*/ 8030 h 27254"/>
                <a:gd name="connsiteX36" fmla="*/ 42883 w 51675"/>
                <a:gd name="connsiteY36" fmla="*/ 8289 h 27254"/>
                <a:gd name="connsiteX37" fmla="*/ 43121 w 51675"/>
                <a:gd name="connsiteY37" fmla="*/ 9277 h 27254"/>
                <a:gd name="connsiteX38" fmla="*/ 44686 w 51675"/>
                <a:gd name="connsiteY38" fmla="*/ 9606 h 27254"/>
                <a:gd name="connsiteX39" fmla="*/ 45757 w 51675"/>
                <a:gd name="connsiteY39" fmla="*/ 9409 h 27254"/>
                <a:gd name="connsiteX40" fmla="*/ 47650 w 51675"/>
                <a:gd name="connsiteY40" fmla="*/ 10000 h 27254"/>
                <a:gd name="connsiteX41" fmla="*/ 48062 w 51675"/>
                <a:gd name="connsiteY41" fmla="*/ 11970 h 27254"/>
                <a:gd name="connsiteX42" fmla="*/ 49050 w 51675"/>
                <a:gd name="connsiteY42" fmla="*/ 11970 h 27254"/>
                <a:gd name="connsiteX43" fmla="*/ 48721 w 51675"/>
                <a:gd name="connsiteY43" fmla="*/ 13152 h 27254"/>
                <a:gd name="connsiteX44" fmla="*/ 47733 w 51675"/>
                <a:gd name="connsiteY44" fmla="*/ 14400 h 27254"/>
                <a:gd name="connsiteX45" fmla="*/ 47731 w 51675"/>
                <a:gd name="connsiteY45" fmla="*/ 16392 h 27254"/>
                <a:gd name="connsiteX46" fmla="*/ 51559 w 51675"/>
                <a:gd name="connsiteY46" fmla="*/ 20896 h 27254"/>
                <a:gd name="connsiteX47" fmla="*/ 42050 w 51675"/>
                <a:gd name="connsiteY47" fmla="*/ 17355 h 27254"/>
                <a:gd name="connsiteX48" fmla="*/ 40404 w 51675"/>
                <a:gd name="connsiteY48" fmla="*/ 18997 h 27254"/>
                <a:gd name="connsiteX49" fmla="*/ 39169 w 51675"/>
                <a:gd name="connsiteY49" fmla="*/ 20573 h 27254"/>
                <a:gd name="connsiteX50" fmla="*/ 37866 w 51675"/>
                <a:gd name="connsiteY50" fmla="*/ 20708 h 27254"/>
                <a:gd name="connsiteX51" fmla="*/ 36747 w 51675"/>
                <a:gd name="connsiteY51" fmla="*/ 21438 h 27254"/>
                <a:gd name="connsiteX52" fmla="*/ 36368 w 51675"/>
                <a:gd name="connsiteY52" fmla="*/ 22477 h 27254"/>
                <a:gd name="connsiteX53" fmla="*/ 35463 w 51675"/>
                <a:gd name="connsiteY53" fmla="*/ 23133 h 27254"/>
                <a:gd name="connsiteX54" fmla="*/ 35133 w 51675"/>
                <a:gd name="connsiteY54" fmla="*/ 24776 h 27254"/>
                <a:gd name="connsiteX55" fmla="*/ 34309 w 51675"/>
                <a:gd name="connsiteY55" fmla="*/ 23856 h 27254"/>
                <a:gd name="connsiteX56" fmla="*/ 32745 w 51675"/>
                <a:gd name="connsiteY56" fmla="*/ 23331 h 27254"/>
                <a:gd name="connsiteX57" fmla="*/ 38498 w 51675"/>
                <a:gd name="connsiteY57" fmla="*/ 26708 h 27254"/>
                <a:gd name="connsiteX58" fmla="*/ 35064 w 51675"/>
                <a:gd name="connsiteY58" fmla="*/ 27244 h 27254"/>
                <a:gd name="connsiteX59" fmla="*/ 28826 w 51675"/>
                <a:gd name="connsiteY59" fmla="*/ 26685 h 27254"/>
                <a:gd name="connsiteX60" fmla="*/ 28698 w 51675"/>
                <a:gd name="connsiteY60" fmla="*/ 24536 h 27254"/>
                <a:gd name="connsiteX61" fmla="*/ 26907 w 51675"/>
                <a:gd name="connsiteY61" fmla="*/ 24387 h 27254"/>
                <a:gd name="connsiteX62" fmla="*/ 24553 w 51675"/>
                <a:gd name="connsiteY62" fmla="*/ 24961 h 27254"/>
                <a:gd name="connsiteX63" fmla="*/ 22724 w 51675"/>
                <a:gd name="connsiteY63" fmla="*/ 24463 h 27254"/>
                <a:gd name="connsiteX64" fmla="*/ 21744 w 51675"/>
                <a:gd name="connsiteY64" fmla="*/ 25453 h 27254"/>
                <a:gd name="connsiteX0" fmla="*/ 21744 w 51850"/>
                <a:gd name="connsiteY0" fmla="*/ 25453 h 27254"/>
                <a:gd name="connsiteX1" fmla="*/ 18082 w 51850"/>
                <a:gd name="connsiteY1" fmla="*/ 25240 h 27254"/>
                <a:gd name="connsiteX2" fmla="*/ 19506 w 51850"/>
                <a:gd name="connsiteY2" fmla="*/ 23656 h 27254"/>
                <a:gd name="connsiteX3" fmla="*/ 18686 w 51850"/>
                <a:gd name="connsiteY3" fmla="*/ 23004 h 27254"/>
                <a:gd name="connsiteX4" fmla="*/ 17157 w 51850"/>
                <a:gd name="connsiteY4" fmla="*/ 22630 h 27254"/>
                <a:gd name="connsiteX5" fmla="*/ 16306 w 51850"/>
                <a:gd name="connsiteY5" fmla="*/ 20538 h 27254"/>
                <a:gd name="connsiteX6" fmla="*/ 13943 w 51850"/>
                <a:gd name="connsiteY6" fmla="*/ 20194 h 27254"/>
                <a:gd name="connsiteX7" fmla="*/ 10956 w 51850"/>
                <a:gd name="connsiteY7" fmla="*/ 21285 h 27254"/>
                <a:gd name="connsiteX8" fmla="*/ 6407 w 51850"/>
                <a:gd name="connsiteY8" fmla="*/ 18832 h 27254"/>
                <a:gd name="connsiteX9" fmla="*/ 7262 w 51850"/>
                <a:gd name="connsiteY9" fmla="*/ 15228 h 27254"/>
                <a:gd name="connsiteX10" fmla="*/ 4797 w 51850"/>
                <a:gd name="connsiteY10" fmla="*/ 14856 h 27254"/>
                <a:gd name="connsiteX11" fmla="*/ 2840 w 51850"/>
                <a:gd name="connsiteY11" fmla="*/ 13415 h 27254"/>
                <a:gd name="connsiteX12" fmla="*/ 3692 w 51850"/>
                <a:gd name="connsiteY12" fmla="*/ 11345 h 27254"/>
                <a:gd name="connsiteX13" fmla="*/ 506 w 51850"/>
                <a:gd name="connsiteY13" fmla="*/ 11434 h 27254"/>
                <a:gd name="connsiteX14" fmla="*/ 280 w 51850"/>
                <a:gd name="connsiteY14" fmla="*/ 7892 h 27254"/>
                <a:gd name="connsiteX15" fmla="*/ 4119 w 51850"/>
                <a:gd name="connsiteY15" fmla="*/ 4650 h 27254"/>
                <a:gd name="connsiteX16" fmla="*/ 8862 w 51850"/>
                <a:gd name="connsiteY16" fmla="*/ 5190 h 27254"/>
                <a:gd name="connsiteX17" fmla="*/ 9322 w 51850"/>
                <a:gd name="connsiteY17" fmla="*/ 8083 h 27254"/>
                <a:gd name="connsiteX18" fmla="*/ 14316 w 51850"/>
                <a:gd name="connsiteY18" fmla="*/ 7878 h 27254"/>
                <a:gd name="connsiteX19" fmla="*/ 15356 w 51850"/>
                <a:gd name="connsiteY19" fmla="*/ 6692 h 27254"/>
                <a:gd name="connsiteX20" fmla="*/ 20865 w 51850"/>
                <a:gd name="connsiteY20" fmla="*/ 5150 h 27254"/>
                <a:gd name="connsiteX21" fmla="*/ 23677 w 51850"/>
                <a:gd name="connsiteY21" fmla="*/ 4817 h 27254"/>
                <a:gd name="connsiteX22" fmla="*/ 23692 w 51850"/>
                <a:gd name="connsiteY22" fmla="*/ 2309 h 27254"/>
                <a:gd name="connsiteX23" fmla="*/ 24814 w 51850"/>
                <a:gd name="connsiteY23" fmla="*/ 1743 h 27254"/>
                <a:gd name="connsiteX24" fmla="*/ 25003 w 51850"/>
                <a:gd name="connsiteY24" fmla="*/ 466 h 27254"/>
                <a:gd name="connsiteX25" fmla="*/ 27802 w 51850"/>
                <a:gd name="connsiteY25" fmla="*/ 959 h 27254"/>
                <a:gd name="connsiteX26" fmla="*/ 31701 w 51850"/>
                <a:gd name="connsiteY26" fmla="*/ 5 h 27254"/>
                <a:gd name="connsiteX27" fmla="*/ 31458 w 51850"/>
                <a:gd name="connsiteY27" fmla="*/ 4986 h 27254"/>
                <a:gd name="connsiteX28" fmla="*/ 32526 w 51850"/>
                <a:gd name="connsiteY28" fmla="*/ 5720 h 27254"/>
                <a:gd name="connsiteX29" fmla="*/ 34682 w 51850"/>
                <a:gd name="connsiteY29" fmla="*/ 6486 h 27254"/>
                <a:gd name="connsiteX30" fmla="*/ 36557 w 51850"/>
                <a:gd name="connsiteY30" fmla="*/ 8218 h 27254"/>
                <a:gd name="connsiteX31" fmla="*/ 36040 w 51850"/>
                <a:gd name="connsiteY31" fmla="*/ 9529 h 27254"/>
                <a:gd name="connsiteX32" fmla="*/ 38319 w 51850"/>
                <a:gd name="connsiteY32" fmla="*/ 9333 h 27254"/>
                <a:gd name="connsiteX33" fmla="*/ 39348 w 51850"/>
                <a:gd name="connsiteY33" fmla="*/ 9638 h 27254"/>
                <a:gd name="connsiteX34" fmla="*/ 40239 w 51850"/>
                <a:gd name="connsiteY34" fmla="*/ 9211 h 27254"/>
                <a:gd name="connsiteX35" fmla="*/ 41722 w 51850"/>
                <a:gd name="connsiteY35" fmla="*/ 8030 h 27254"/>
                <a:gd name="connsiteX36" fmla="*/ 42883 w 51850"/>
                <a:gd name="connsiteY36" fmla="*/ 8289 h 27254"/>
                <a:gd name="connsiteX37" fmla="*/ 43121 w 51850"/>
                <a:gd name="connsiteY37" fmla="*/ 9277 h 27254"/>
                <a:gd name="connsiteX38" fmla="*/ 44686 w 51850"/>
                <a:gd name="connsiteY38" fmla="*/ 9606 h 27254"/>
                <a:gd name="connsiteX39" fmla="*/ 45757 w 51850"/>
                <a:gd name="connsiteY39" fmla="*/ 9409 h 27254"/>
                <a:gd name="connsiteX40" fmla="*/ 47650 w 51850"/>
                <a:gd name="connsiteY40" fmla="*/ 10000 h 27254"/>
                <a:gd name="connsiteX41" fmla="*/ 48062 w 51850"/>
                <a:gd name="connsiteY41" fmla="*/ 11970 h 27254"/>
                <a:gd name="connsiteX42" fmla="*/ 49050 w 51850"/>
                <a:gd name="connsiteY42" fmla="*/ 11970 h 27254"/>
                <a:gd name="connsiteX43" fmla="*/ 48721 w 51850"/>
                <a:gd name="connsiteY43" fmla="*/ 13152 h 27254"/>
                <a:gd name="connsiteX44" fmla="*/ 47733 w 51850"/>
                <a:gd name="connsiteY44" fmla="*/ 14400 h 27254"/>
                <a:gd name="connsiteX45" fmla="*/ 47731 w 51850"/>
                <a:gd name="connsiteY45" fmla="*/ 16392 h 27254"/>
                <a:gd name="connsiteX46" fmla="*/ 51559 w 51850"/>
                <a:gd name="connsiteY46" fmla="*/ 20896 h 27254"/>
                <a:gd name="connsiteX47" fmla="*/ 50331 w 51850"/>
                <a:gd name="connsiteY47" fmla="*/ 24199 h 27254"/>
                <a:gd name="connsiteX48" fmla="*/ 40404 w 51850"/>
                <a:gd name="connsiteY48" fmla="*/ 18997 h 27254"/>
                <a:gd name="connsiteX49" fmla="*/ 39169 w 51850"/>
                <a:gd name="connsiteY49" fmla="*/ 20573 h 27254"/>
                <a:gd name="connsiteX50" fmla="*/ 37866 w 51850"/>
                <a:gd name="connsiteY50" fmla="*/ 20708 h 27254"/>
                <a:gd name="connsiteX51" fmla="*/ 36747 w 51850"/>
                <a:gd name="connsiteY51" fmla="*/ 21438 h 27254"/>
                <a:gd name="connsiteX52" fmla="*/ 36368 w 51850"/>
                <a:gd name="connsiteY52" fmla="*/ 22477 h 27254"/>
                <a:gd name="connsiteX53" fmla="*/ 35463 w 51850"/>
                <a:gd name="connsiteY53" fmla="*/ 23133 h 27254"/>
                <a:gd name="connsiteX54" fmla="*/ 35133 w 51850"/>
                <a:gd name="connsiteY54" fmla="*/ 24776 h 27254"/>
                <a:gd name="connsiteX55" fmla="*/ 34309 w 51850"/>
                <a:gd name="connsiteY55" fmla="*/ 23856 h 27254"/>
                <a:gd name="connsiteX56" fmla="*/ 32745 w 51850"/>
                <a:gd name="connsiteY56" fmla="*/ 23331 h 27254"/>
                <a:gd name="connsiteX57" fmla="*/ 38498 w 51850"/>
                <a:gd name="connsiteY57" fmla="*/ 26708 h 27254"/>
                <a:gd name="connsiteX58" fmla="*/ 35064 w 51850"/>
                <a:gd name="connsiteY58" fmla="*/ 27244 h 27254"/>
                <a:gd name="connsiteX59" fmla="*/ 28826 w 51850"/>
                <a:gd name="connsiteY59" fmla="*/ 26685 h 27254"/>
                <a:gd name="connsiteX60" fmla="*/ 28698 w 51850"/>
                <a:gd name="connsiteY60" fmla="*/ 24536 h 27254"/>
                <a:gd name="connsiteX61" fmla="*/ 26907 w 51850"/>
                <a:gd name="connsiteY61" fmla="*/ 24387 h 27254"/>
                <a:gd name="connsiteX62" fmla="*/ 24553 w 51850"/>
                <a:gd name="connsiteY62" fmla="*/ 24961 h 27254"/>
                <a:gd name="connsiteX63" fmla="*/ 22724 w 51850"/>
                <a:gd name="connsiteY63" fmla="*/ 24463 h 27254"/>
                <a:gd name="connsiteX64" fmla="*/ 21744 w 51850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39169 w 51706"/>
                <a:gd name="connsiteY49" fmla="*/ 20573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37866 w 51706"/>
                <a:gd name="connsiteY50" fmla="*/ 20708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6747 w 51706"/>
                <a:gd name="connsiteY51" fmla="*/ 21438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54"/>
                <a:gd name="connsiteX1" fmla="*/ 18082 w 51706"/>
                <a:gd name="connsiteY1" fmla="*/ 25240 h 27254"/>
                <a:gd name="connsiteX2" fmla="*/ 19506 w 51706"/>
                <a:gd name="connsiteY2" fmla="*/ 23656 h 27254"/>
                <a:gd name="connsiteX3" fmla="*/ 18686 w 51706"/>
                <a:gd name="connsiteY3" fmla="*/ 23004 h 27254"/>
                <a:gd name="connsiteX4" fmla="*/ 17157 w 51706"/>
                <a:gd name="connsiteY4" fmla="*/ 22630 h 27254"/>
                <a:gd name="connsiteX5" fmla="*/ 16306 w 51706"/>
                <a:gd name="connsiteY5" fmla="*/ 20538 h 27254"/>
                <a:gd name="connsiteX6" fmla="*/ 13943 w 51706"/>
                <a:gd name="connsiteY6" fmla="*/ 20194 h 27254"/>
                <a:gd name="connsiteX7" fmla="*/ 10956 w 51706"/>
                <a:gd name="connsiteY7" fmla="*/ 21285 h 27254"/>
                <a:gd name="connsiteX8" fmla="*/ 6407 w 51706"/>
                <a:gd name="connsiteY8" fmla="*/ 18832 h 27254"/>
                <a:gd name="connsiteX9" fmla="*/ 7262 w 51706"/>
                <a:gd name="connsiteY9" fmla="*/ 15228 h 27254"/>
                <a:gd name="connsiteX10" fmla="*/ 4797 w 51706"/>
                <a:gd name="connsiteY10" fmla="*/ 14856 h 27254"/>
                <a:gd name="connsiteX11" fmla="*/ 2840 w 51706"/>
                <a:gd name="connsiteY11" fmla="*/ 13415 h 27254"/>
                <a:gd name="connsiteX12" fmla="*/ 3692 w 51706"/>
                <a:gd name="connsiteY12" fmla="*/ 11345 h 27254"/>
                <a:gd name="connsiteX13" fmla="*/ 506 w 51706"/>
                <a:gd name="connsiteY13" fmla="*/ 11434 h 27254"/>
                <a:gd name="connsiteX14" fmla="*/ 280 w 51706"/>
                <a:gd name="connsiteY14" fmla="*/ 7892 h 27254"/>
                <a:gd name="connsiteX15" fmla="*/ 4119 w 51706"/>
                <a:gd name="connsiteY15" fmla="*/ 4650 h 27254"/>
                <a:gd name="connsiteX16" fmla="*/ 8862 w 51706"/>
                <a:gd name="connsiteY16" fmla="*/ 5190 h 27254"/>
                <a:gd name="connsiteX17" fmla="*/ 9322 w 51706"/>
                <a:gd name="connsiteY17" fmla="*/ 8083 h 27254"/>
                <a:gd name="connsiteX18" fmla="*/ 14316 w 51706"/>
                <a:gd name="connsiteY18" fmla="*/ 7878 h 27254"/>
                <a:gd name="connsiteX19" fmla="*/ 15356 w 51706"/>
                <a:gd name="connsiteY19" fmla="*/ 6692 h 27254"/>
                <a:gd name="connsiteX20" fmla="*/ 20865 w 51706"/>
                <a:gd name="connsiteY20" fmla="*/ 5150 h 27254"/>
                <a:gd name="connsiteX21" fmla="*/ 23677 w 51706"/>
                <a:gd name="connsiteY21" fmla="*/ 4817 h 27254"/>
                <a:gd name="connsiteX22" fmla="*/ 23692 w 51706"/>
                <a:gd name="connsiteY22" fmla="*/ 2309 h 27254"/>
                <a:gd name="connsiteX23" fmla="*/ 24814 w 51706"/>
                <a:gd name="connsiteY23" fmla="*/ 1743 h 27254"/>
                <a:gd name="connsiteX24" fmla="*/ 25003 w 51706"/>
                <a:gd name="connsiteY24" fmla="*/ 466 h 27254"/>
                <a:gd name="connsiteX25" fmla="*/ 27802 w 51706"/>
                <a:gd name="connsiteY25" fmla="*/ 959 h 27254"/>
                <a:gd name="connsiteX26" fmla="*/ 31701 w 51706"/>
                <a:gd name="connsiteY26" fmla="*/ 5 h 27254"/>
                <a:gd name="connsiteX27" fmla="*/ 31458 w 51706"/>
                <a:gd name="connsiteY27" fmla="*/ 4986 h 27254"/>
                <a:gd name="connsiteX28" fmla="*/ 32526 w 51706"/>
                <a:gd name="connsiteY28" fmla="*/ 5720 h 27254"/>
                <a:gd name="connsiteX29" fmla="*/ 34682 w 51706"/>
                <a:gd name="connsiteY29" fmla="*/ 6486 h 27254"/>
                <a:gd name="connsiteX30" fmla="*/ 36557 w 51706"/>
                <a:gd name="connsiteY30" fmla="*/ 8218 h 27254"/>
                <a:gd name="connsiteX31" fmla="*/ 36040 w 51706"/>
                <a:gd name="connsiteY31" fmla="*/ 9529 h 27254"/>
                <a:gd name="connsiteX32" fmla="*/ 38319 w 51706"/>
                <a:gd name="connsiteY32" fmla="*/ 9333 h 27254"/>
                <a:gd name="connsiteX33" fmla="*/ 39348 w 51706"/>
                <a:gd name="connsiteY33" fmla="*/ 9638 h 27254"/>
                <a:gd name="connsiteX34" fmla="*/ 40239 w 51706"/>
                <a:gd name="connsiteY34" fmla="*/ 9211 h 27254"/>
                <a:gd name="connsiteX35" fmla="*/ 41722 w 51706"/>
                <a:gd name="connsiteY35" fmla="*/ 8030 h 27254"/>
                <a:gd name="connsiteX36" fmla="*/ 42883 w 51706"/>
                <a:gd name="connsiteY36" fmla="*/ 8289 h 27254"/>
                <a:gd name="connsiteX37" fmla="*/ 43121 w 51706"/>
                <a:gd name="connsiteY37" fmla="*/ 9277 h 27254"/>
                <a:gd name="connsiteX38" fmla="*/ 44686 w 51706"/>
                <a:gd name="connsiteY38" fmla="*/ 9606 h 27254"/>
                <a:gd name="connsiteX39" fmla="*/ 45757 w 51706"/>
                <a:gd name="connsiteY39" fmla="*/ 9409 h 27254"/>
                <a:gd name="connsiteX40" fmla="*/ 47650 w 51706"/>
                <a:gd name="connsiteY40" fmla="*/ 10000 h 27254"/>
                <a:gd name="connsiteX41" fmla="*/ 48062 w 51706"/>
                <a:gd name="connsiteY41" fmla="*/ 11970 h 27254"/>
                <a:gd name="connsiteX42" fmla="*/ 49050 w 51706"/>
                <a:gd name="connsiteY42" fmla="*/ 11970 h 27254"/>
                <a:gd name="connsiteX43" fmla="*/ 48721 w 51706"/>
                <a:gd name="connsiteY43" fmla="*/ 13152 h 27254"/>
                <a:gd name="connsiteX44" fmla="*/ 47733 w 51706"/>
                <a:gd name="connsiteY44" fmla="*/ 14400 h 27254"/>
                <a:gd name="connsiteX45" fmla="*/ 47731 w 51706"/>
                <a:gd name="connsiteY45" fmla="*/ 16392 h 27254"/>
                <a:gd name="connsiteX46" fmla="*/ 51559 w 51706"/>
                <a:gd name="connsiteY46" fmla="*/ 20896 h 27254"/>
                <a:gd name="connsiteX47" fmla="*/ 50331 w 51706"/>
                <a:gd name="connsiteY47" fmla="*/ 24199 h 27254"/>
                <a:gd name="connsiteX48" fmla="*/ 44921 w 51706"/>
                <a:gd name="connsiteY48" fmla="*/ 24220 h 27254"/>
                <a:gd name="connsiteX49" fmla="*/ 41804 w 51706"/>
                <a:gd name="connsiteY49" fmla="*/ 25316 h 27254"/>
                <a:gd name="connsiteX50" fmla="*/ 41254 w 51706"/>
                <a:gd name="connsiteY50" fmla="*/ 26051 h 27254"/>
                <a:gd name="connsiteX51" fmla="*/ 39231 w 51706"/>
                <a:gd name="connsiteY51" fmla="*/ 25640 h 27254"/>
                <a:gd name="connsiteX52" fmla="*/ 36368 w 51706"/>
                <a:gd name="connsiteY52" fmla="*/ 22477 h 27254"/>
                <a:gd name="connsiteX53" fmla="*/ 35463 w 51706"/>
                <a:gd name="connsiteY53" fmla="*/ 23133 h 27254"/>
                <a:gd name="connsiteX54" fmla="*/ 35133 w 51706"/>
                <a:gd name="connsiteY54" fmla="*/ 24776 h 27254"/>
                <a:gd name="connsiteX55" fmla="*/ 34309 w 51706"/>
                <a:gd name="connsiteY55" fmla="*/ 23856 h 27254"/>
                <a:gd name="connsiteX56" fmla="*/ 32745 w 51706"/>
                <a:gd name="connsiteY56" fmla="*/ 23331 h 27254"/>
                <a:gd name="connsiteX57" fmla="*/ 38498 w 51706"/>
                <a:gd name="connsiteY57" fmla="*/ 26708 h 27254"/>
                <a:gd name="connsiteX58" fmla="*/ 35064 w 51706"/>
                <a:gd name="connsiteY58" fmla="*/ 27244 h 27254"/>
                <a:gd name="connsiteX59" fmla="*/ 28826 w 51706"/>
                <a:gd name="connsiteY59" fmla="*/ 26685 h 27254"/>
                <a:gd name="connsiteX60" fmla="*/ 28698 w 51706"/>
                <a:gd name="connsiteY60" fmla="*/ 24536 h 27254"/>
                <a:gd name="connsiteX61" fmla="*/ 26907 w 51706"/>
                <a:gd name="connsiteY61" fmla="*/ 24387 h 27254"/>
                <a:gd name="connsiteX62" fmla="*/ 24553 w 51706"/>
                <a:gd name="connsiteY62" fmla="*/ 24961 h 27254"/>
                <a:gd name="connsiteX63" fmla="*/ 22724 w 51706"/>
                <a:gd name="connsiteY63" fmla="*/ 24463 h 27254"/>
                <a:gd name="connsiteX64" fmla="*/ 21744 w 51706"/>
                <a:gd name="connsiteY64" fmla="*/ 25453 h 27254"/>
                <a:gd name="connsiteX0" fmla="*/ 21744 w 51706"/>
                <a:gd name="connsiteY0" fmla="*/ 25453 h 27245"/>
                <a:gd name="connsiteX1" fmla="*/ 18082 w 51706"/>
                <a:gd name="connsiteY1" fmla="*/ 25240 h 27245"/>
                <a:gd name="connsiteX2" fmla="*/ 19506 w 51706"/>
                <a:gd name="connsiteY2" fmla="*/ 23656 h 27245"/>
                <a:gd name="connsiteX3" fmla="*/ 18686 w 51706"/>
                <a:gd name="connsiteY3" fmla="*/ 23004 h 27245"/>
                <a:gd name="connsiteX4" fmla="*/ 17157 w 51706"/>
                <a:gd name="connsiteY4" fmla="*/ 22630 h 27245"/>
                <a:gd name="connsiteX5" fmla="*/ 16306 w 51706"/>
                <a:gd name="connsiteY5" fmla="*/ 20538 h 27245"/>
                <a:gd name="connsiteX6" fmla="*/ 13943 w 51706"/>
                <a:gd name="connsiteY6" fmla="*/ 20194 h 27245"/>
                <a:gd name="connsiteX7" fmla="*/ 10956 w 51706"/>
                <a:gd name="connsiteY7" fmla="*/ 21285 h 27245"/>
                <a:gd name="connsiteX8" fmla="*/ 6407 w 51706"/>
                <a:gd name="connsiteY8" fmla="*/ 18832 h 27245"/>
                <a:gd name="connsiteX9" fmla="*/ 7262 w 51706"/>
                <a:gd name="connsiteY9" fmla="*/ 15228 h 27245"/>
                <a:gd name="connsiteX10" fmla="*/ 4797 w 51706"/>
                <a:gd name="connsiteY10" fmla="*/ 14856 h 27245"/>
                <a:gd name="connsiteX11" fmla="*/ 2840 w 51706"/>
                <a:gd name="connsiteY11" fmla="*/ 13415 h 27245"/>
                <a:gd name="connsiteX12" fmla="*/ 3692 w 51706"/>
                <a:gd name="connsiteY12" fmla="*/ 11345 h 27245"/>
                <a:gd name="connsiteX13" fmla="*/ 506 w 51706"/>
                <a:gd name="connsiteY13" fmla="*/ 11434 h 27245"/>
                <a:gd name="connsiteX14" fmla="*/ 280 w 51706"/>
                <a:gd name="connsiteY14" fmla="*/ 7892 h 27245"/>
                <a:gd name="connsiteX15" fmla="*/ 4119 w 51706"/>
                <a:gd name="connsiteY15" fmla="*/ 4650 h 27245"/>
                <a:gd name="connsiteX16" fmla="*/ 8862 w 51706"/>
                <a:gd name="connsiteY16" fmla="*/ 5190 h 27245"/>
                <a:gd name="connsiteX17" fmla="*/ 9322 w 51706"/>
                <a:gd name="connsiteY17" fmla="*/ 8083 h 27245"/>
                <a:gd name="connsiteX18" fmla="*/ 14316 w 51706"/>
                <a:gd name="connsiteY18" fmla="*/ 7878 h 27245"/>
                <a:gd name="connsiteX19" fmla="*/ 15356 w 51706"/>
                <a:gd name="connsiteY19" fmla="*/ 6692 h 27245"/>
                <a:gd name="connsiteX20" fmla="*/ 20865 w 51706"/>
                <a:gd name="connsiteY20" fmla="*/ 5150 h 27245"/>
                <a:gd name="connsiteX21" fmla="*/ 23677 w 51706"/>
                <a:gd name="connsiteY21" fmla="*/ 4817 h 27245"/>
                <a:gd name="connsiteX22" fmla="*/ 23692 w 51706"/>
                <a:gd name="connsiteY22" fmla="*/ 2309 h 27245"/>
                <a:gd name="connsiteX23" fmla="*/ 24814 w 51706"/>
                <a:gd name="connsiteY23" fmla="*/ 1743 h 27245"/>
                <a:gd name="connsiteX24" fmla="*/ 25003 w 51706"/>
                <a:gd name="connsiteY24" fmla="*/ 466 h 27245"/>
                <a:gd name="connsiteX25" fmla="*/ 27802 w 51706"/>
                <a:gd name="connsiteY25" fmla="*/ 959 h 27245"/>
                <a:gd name="connsiteX26" fmla="*/ 31701 w 51706"/>
                <a:gd name="connsiteY26" fmla="*/ 5 h 27245"/>
                <a:gd name="connsiteX27" fmla="*/ 31458 w 51706"/>
                <a:gd name="connsiteY27" fmla="*/ 4986 h 27245"/>
                <a:gd name="connsiteX28" fmla="*/ 32526 w 51706"/>
                <a:gd name="connsiteY28" fmla="*/ 5720 h 27245"/>
                <a:gd name="connsiteX29" fmla="*/ 34682 w 51706"/>
                <a:gd name="connsiteY29" fmla="*/ 6486 h 27245"/>
                <a:gd name="connsiteX30" fmla="*/ 36557 w 51706"/>
                <a:gd name="connsiteY30" fmla="*/ 8218 h 27245"/>
                <a:gd name="connsiteX31" fmla="*/ 36040 w 51706"/>
                <a:gd name="connsiteY31" fmla="*/ 9529 h 27245"/>
                <a:gd name="connsiteX32" fmla="*/ 38319 w 51706"/>
                <a:gd name="connsiteY32" fmla="*/ 9333 h 27245"/>
                <a:gd name="connsiteX33" fmla="*/ 39348 w 51706"/>
                <a:gd name="connsiteY33" fmla="*/ 9638 h 27245"/>
                <a:gd name="connsiteX34" fmla="*/ 40239 w 51706"/>
                <a:gd name="connsiteY34" fmla="*/ 9211 h 27245"/>
                <a:gd name="connsiteX35" fmla="*/ 41722 w 51706"/>
                <a:gd name="connsiteY35" fmla="*/ 8030 h 27245"/>
                <a:gd name="connsiteX36" fmla="*/ 42883 w 51706"/>
                <a:gd name="connsiteY36" fmla="*/ 8289 h 27245"/>
                <a:gd name="connsiteX37" fmla="*/ 43121 w 51706"/>
                <a:gd name="connsiteY37" fmla="*/ 9277 h 27245"/>
                <a:gd name="connsiteX38" fmla="*/ 44686 w 51706"/>
                <a:gd name="connsiteY38" fmla="*/ 9606 h 27245"/>
                <a:gd name="connsiteX39" fmla="*/ 45757 w 51706"/>
                <a:gd name="connsiteY39" fmla="*/ 9409 h 27245"/>
                <a:gd name="connsiteX40" fmla="*/ 47650 w 51706"/>
                <a:gd name="connsiteY40" fmla="*/ 10000 h 27245"/>
                <a:gd name="connsiteX41" fmla="*/ 48062 w 51706"/>
                <a:gd name="connsiteY41" fmla="*/ 11970 h 27245"/>
                <a:gd name="connsiteX42" fmla="*/ 49050 w 51706"/>
                <a:gd name="connsiteY42" fmla="*/ 11970 h 27245"/>
                <a:gd name="connsiteX43" fmla="*/ 48721 w 51706"/>
                <a:gd name="connsiteY43" fmla="*/ 13152 h 27245"/>
                <a:gd name="connsiteX44" fmla="*/ 47733 w 51706"/>
                <a:gd name="connsiteY44" fmla="*/ 14400 h 27245"/>
                <a:gd name="connsiteX45" fmla="*/ 47731 w 51706"/>
                <a:gd name="connsiteY45" fmla="*/ 16392 h 27245"/>
                <a:gd name="connsiteX46" fmla="*/ 51559 w 51706"/>
                <a:gd name="connsiteY46" fmla="*/ 20896 h 27245"/>
                <a:gd name="connsiteX47" fmla="*/ 50331 w 51706"/>
                <a:gd name="connsiteY47" fmla="*/ 24199 h 27245"/>
                <a:gd name="connsiteX48" fmla="*/ 44921 w 51706"/>
                <a:gd name="connsiteY48" fmla="*/ 24220 h 27245"/>
                <a:gd name="connsiteX49" fmla="*/ 41804 w 51706"/>
                <a:gd name="connsiteY49" fmla="*/ 25316 h 27245"/>
                <a:gd name="connsiteX50" fmla="*/ 41254 w 51706"/>
                <a:gd name="connsiteY50" fmla="*/ 26051 h 27245"/>
                <a:gd name="connsiteX51" fmla="*/ 39231 w 51706"/>
                <a:gd name="connsiteY51" fmla="*/ 25640 h 27245"/>
                <a:gd name="connsiteX52" fmla="*/ 36368 w 51706"/>
                <a:gd name="connsiteY52" fmla="*/ 22477 h 27245"/>
                <a:gd name="connsiteX53" fmla="*/ 35463 w 51706"/>
                <a:gd name="connsiteY53" fmla="*/ 23133 h 27245"/>
                <a:gd name="connsiteX54" fmla="*/ 35133 w 51706"/>
                <a:gd name="connsiteY54" fmla="*/ 24776 h 27245"/>
                <a:gd name="connsiteX55" fmla="*/ 34309 w 51706"/>
                <a:gd name="connsiteY55" fmla="*/ 23856 h 27245"/>
                <a:gd name="connsiteX56" fmla="*/ 38498 w 51706"/>
                <a:gd name="connsiteY56" fmla="*/ 26708 h 27245"/>
                <a:gd name="connsiteX57" fmla="*/ 35064 w 51706"/>
                <a:gd name="connsiteY57" fmla="*/ 27244 h 27245"/>
                <a:gd name="connsiteX58" fmla="*/ 28826 w 51706"/>
                <a:gd name="connsiteY58" fmla="*/ 26685 h 27245"/>
                <a:gd name="connsiteX59" fmla="*/ 28698 w 51706"/>
                <a:gd name="connsiteY59" fmla="*/ 24536 h 27245"/>
                <a:gd name="connsiteX60" fmla="*/ 26907 w 51706"/>
                <a:gd name="connsiteY60" fmla="*/ 24387 h 27245"/>
                <a:gd name="connsiteX61" fmla="*/ 24553 w 51706"/>
                <a:gd name="connsiteY61" fmla="*/ 24961 h 27245"/>
                <a:gd name="connsiteX62" fmla="*/ 22724 w 51706"/>
                <a:gd name="connsiteY62" fmla="*/ 24463 h 27245"/>
                <a:gd name="connsiteX63" fmla="*/ 21744 w 51706"/>
                <a:gd name="connsiteY63" fmla="*/ 25453 h 27245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6368 w 51706"/>
                <a:gd name="connsiteY52" fmla="*/ 22477 h 27244"/>
                <a:gd name="connsiteX53" fmla="*/ 35463 w 51706"/>
                <a:gd name="connsiteY53" fmla="*/ 23133 h 27244"/>
                <a:gd name="connsiteX54" fmla="*/ 35133 w 51706"/>
                <a:gd name="connsiteY54" fmla="*/ 24776 h 27244"/>
                <a:gd name="connsiteX55" fmla="*/ 38498 w 51706"/>
                <a:gd name="connsiteY55" fmla="*/ 26708 h 27244"/>
                <a:gd name="connsiteX56" fmla="*/ 35064 w 51706"/>
                <a:gd name="connsiteY56" fmla="*/ 27244 h 27244"/>
                <a:gd name="connsiteX57" fmla="*/ 28826 w 51706"/>
                <a:gd name="connsiteY57" fmla="*/ 26685 h 27244"/>
                <a:gd name="connsiteX58" fmla="*/ 28698 w 51706"/>
                <a:gd name="connsiteY58" fmla="*/ 24536 h 27244"/>
                <a:gd name="connsiteX59" fmla="*/ 26907 w 51706"/>
                <a:gd name="connsiteY59" fmla="*/ 24387 h 27244"/>
                <a:gd name="connsiteX60" fmla="*/ 24553 w 51706"/>
                <a:gd name="connsiteY60" fmla="*/ 24961 h 27244"/>
                <a:gd name="connsiteX61" fmla="*/ 22724 w 51706"/>
                <a:gd name="connsiteY61" fmla="*/ 24463 h 27244"/>
                <a:gd name="connsiteX62" fmla="*/ 21744 w 51706"/>
                <a:gd name="connsiteY62" fmla="*/ 25453 h 27244"/>
                <a:gd name="connsiteX0" fmla="*/ 21744 w 51706"/>
                <a:gd name="connsiteY0" fmla="*/ 25453 h 27259"/>
                <a:gd name="connsiteX1" fmla="*/ 18082 w 51706"/>
                <a:gd name="connsiteY1" fmla="*/ 25240 h 27259"/>
                <a:gd name="connsiteX2" fmla="*/ 19506 w 51706"/>
                <a:gd name="connsiteY2" fmla="*/ 23656 h 27259"/>
                <a:gd name="connsiteX3" fmla="*/ 18686 w 51706"/>
                <a:gd name="connsiteY3" fmla="*/ 23004 h 27259"/>
                <a:gd name="connsiteX4" fmla="*/ 17157 w 51706"/>
                <a:gd name="connsiteY4" fmla="*/ 22630 h 27259"/>
                <a:gd name="connsiteX5" fmla="*/ 16306 w 51706"/>
                <a:gd name="connsiteY5" fmla="*/ 20538 h 27259"/>
                <a:gd name="connsiteX6" fmla="*/ 13943 w 51706"/>
                <a:gd name="connsiteY6" fmla="*/ 20194 h 27259"/>
                <a:gd name="connsiteX7" fmla="*/ 10956 w 51706"/>
                <a:gd name="connsiteY7" fmla="*/ 21285 h 27259"/>
                <a:gd name="connsiteX8" fmla="*/ 6407 w 51706"/>
                <a:gd name="connsiteY8" fmla="*/ 18832 h 27259"/>
                <a:gd name="connsiteX9" fmla="*/ 7262 w 51706"/>
                <a:gd name="connsiteY9" fmla="*/ 15228 h 27259"/>
                <a:gd name="connsiteX10" fmla="*/ 4797 w 51706"/>
                <a:gd name="connsiteY10" fmla="*/ 14856 h 27259"/>
                <a:gd name="connsiteX11" fmla="*/ 2840 w 51706"/>
                <a:gd name="connsiteY11" fmla="*/ 13415 h 27259"/>
                <a:gd name="connsiteX12" fmla="*/ 3692 w 51706"/>
                <a:gd name="connsiteY12" fmla="*/ 11345 h 27259"/>
                <a:gd name="connsiteX13" fmla="*/ 506 w 51706"/>
                <a:gd name="connsiteY13" fmla="*/ 11434 h 27259"/>
                <a:gd name="connsiteX14" fmla="*/ 280 w 51706"/>
                <a:gd name="connsiteY14" fmla="*/ 7892 h 27259"/>
                <a:gd name="connsiteX15" fmla="*/ 4119 w 51706"/>
                <a:gd name="connsiteY15" fmla="*/ 4650 h 27259"/>
                <a:gd name="connsiteX16" fmla="*/ 8862 w 51706"/>
                <a:gd name="connsiteY16" fmla="*/ 5190 h 27259"/>
                <a:gd name="connsiteX17" fmla="*/ 9322 w 51706"/>
                <a:gd name="connsiteY17" fmla="*/ 8083 h 27259"/>
                <a:gd name="connsiteX18" fmla="*/ 14316 w 51706"/>
                <a:gd name="connsiteY18" fmla="*/ 7878 h 27259"/>
                <a:gd name="connsiteX19" fmla="*/ 15356 w 51706"/>
                <a:gd name="connsiteY19" fmla="*/ 6692 h 27259"/>
                <a:gd name="connsiteX20" fmla="*/ 20865 w 51706"/>
                <a:gd name="connsiteY20" fmla="*/ 5150 h 27259"/>
                <a:gd name="connsiteX21" fmla="*/ 23677 w 51706"/>
                <a:gd name="connsiteY21" fmla="*/ 4817 h 27259"/>
                <a:gd name="connsiteX22" fmla="*/ 23692 w 51706"/>
                <a:gd name="connsiteY22" fmla="*/ 2309 h 27259"/>
                <a:gd name="connsiteX23" fmla="*/ 24814 w 51706"/>
                <a:gd name="connsiteY23" fmla="*/ 1743 h 27259"/>
                <a:gd name="connsiteX24" fmla="*/ 25003 w 51706"/>
                <a:gd name="connsiteY24" fmla="*/ 466 h 27259"/>
                <a:gd name="connsiteX25" fmla="*/ 27802 w 51706"/>
                <a:gd name="connsiteY25" fmla="*/ 959 h 27259"/>
                <a:gd name="connsiteX26" fmla="*/ 31701 w 51706"/>
                <a:gd name="connsiteY26" fmla="*/ 5 h 27259"/>
                <a:gd name="connsiteX27" fmla="*/ 31458 w 51706"/>
                <a:gd name="connsiteY27" fmla="*/ 4986 h 27259"/>
                <a:gd name="connsiteX28" fmla="*/ 32526 w 51706"/>
                <a:gd name="connsiteY28" fmla="*/ 5720 h 27259"/>
                <a:gd name="connsiteX29" fmla="*/ 34682 w 51706"/>
                <a:gd name="connsiteY29" fmla="*/ 6486 h 27259"/>
                <a:gd name="connsiteX30" fmla="*/ 36557 w 51706"/>
                <a:gd name="connsiteY30" fmla="*/ 8218 h 27259"/>
                <a:gd name="connsiteX31" fmla="*/ 36040 w 51706"/>
                <a:gd name="connsiteY31" fmla="*/ 9529 h 27259"/>
                <a:gd name="connsiteX32" fmla="*/ 38319 w 51706"/>
                <a:gd name="connsiteY32" fmla="*/ 9333 h 27259"/>
                <a:gd name="connsiteX33" fmla="*/ 39348 w 51706"/>
                <a:gd name="connsiteY33" fmla="*/ 9638 h 27259"/>
                <a:gd name="connsiteX34" fmla="*/ 40239 w 51706"/>
                <a:gd name="connsiteY34" fmla="*/ 9211 h 27259"/>
                <a:gd name="connsiteX35" fmla="*/ 41722 w 51706"/>
                <a:gd name="connsiteY35" fmla="*/ 8030 h 27259"/>
                <a:gd name="connsiteX36" fmla="*/ 42883 w 51706"/>
                <a:gd name="connsiteY36" fmla="*/ 8289 h 27259"/>
                <a:gd name="connsiteX37" fmla="*/ 43121 w 51706"/>
                <a:gd name="connsiteY37" fmla="*/ 9277 h 27259"/>
                <a:gd name="connsiteX38" fmla="*/ 44686 w 51706"/>
                <a:gd name="connsiteY38" fmla="*/ 9606 h 27259"/>
                <a:gd name="connsiteX39" fmla="*/ 45757 w 51706"/>
                <a:gd name="connsiteY39" fmla="*/ 9409 h 27259"/>
                <a:gd name="connsiteX40" fmla="*/ 47650 w 51706"/>
                <a:gd name="connsiteY40" fmla="*/ 10000 h 27259"/>
                <a:gd name="connsiteX41" fmla="*/ 48062 w 51706"/>
                <a:gd name="connsiteY41" fmla="*/ 11970 h 27259"/>
                <a:gd name="connsiteX42" fmla="*/ 49050 w 51706"/>
                <a:gd name="connsiteY42" fmla="*/ 11970 h 27259"/>
                <a:gd name="connsiteX43" fmla="*/ 48721 w 51706"/>
                <a:gd name="connsiteY43" fmla="*/ 13152 h 27259"/>
                <a:gd name="connsiteX44" fmla="*/ 47733 w 51706"/>
                <a:gd name="connsiteY44" fmla="*/ 14400 h 27259"/>
                <a:gd name="connsiteX45" fmla="*/ 47731 w 51706"/>
                <a:gd name="connsiteY45" fmla="*/ 16392 h 27259"/>
                <a:gd name="connsiteX46" fmla="*/ 51559 w 51706"/>
                <a:gd name="connsiteY46" fmla="*/ 20896 h 27259"/>
                <a:gd name="connsiteX47" fmla="*/ 50331 w 51706"/>
                <a:gd name="connsiteY47" fmla="*/ 24199 h 27259"/>
                <a:gd name="connsiteX48" fmla="*/ 44921 w 51706"/>
                <a:gd name="connsiteY48" fmla="*/ 24220 h 27259"/>
                <a:gd name="connsiteX49" fmla="*/ 41804 w 51706"/>
                <a:gd name="connsiteY49" fmla="*/ 25316 h 27259"/>
                <a:gd name="connsiteX50" fmla="*/ 41254 w 51706"/>
                <a:gd name="connsiteY50" fmla="*/ 26051 h 27259"/>
                <a:gd name="connsiteX51" fmla="*/ 39231 w 51706"/>
                <a:gd name="connsiteY51" fmla="*/ 25640 h 27259"/>
                <a:gd name="connsiteX52" fmla="*/ 36368 w 51706"/>
                <a:gd name="connsiteY52" fmla="*/ 22477 h 27259"/>
                <a:gd name="connsiteX53" fmla="*/ 35463 w 51706"/>
                <a:gd name="connsiteY53" fmla="*/ 23133 h 27259"/>
                <a:gd name="connsiteX54" fmla="*/ 38498 w 51706"/>
                <a:gd name="connsiteY54" fmla="*/ 26708 h 27259"/>
                <a:gd name="connsiteX55" fmla="*/ 35064 w 51706"/>
                <a:gd name="connsiteY55" fmla="*/ 27244 h 27259"/>
                <a:gd name="connsiteX56" fmla="*/ 28826 w 51706"/>
                <a:gd name="connsiteY56" fmla="*/ 26685 h 27259"/>
                <a:gd name="connsiteX57" fmla="*/ 28698 w 51706"/>
                <a:gd name="connsiteY57" fmla="*/ 24536 h 27259"/>
                <a:gd name="connsiteX58" fmla="*/ 26907 w 51706"/>
                <a:gd name="connsiteY58" fmla="*/ 24387 h 27259"/>
                <a:gd name="connsiteX59" fmla="*/ 24553 w 51706"/>
                <a:gd name="connsiteY59" fmla="*/ 24961 h 27259"/>
                <a:gd name="connsiteX60" fmla="*/ 22724 w 51706"/>
                <a:gd name="connsiteY60" fmla="*/ 24463 h 27259"/>
                <a:gd name="connsiteX61" fmla="*/ 21744 w 51706"/>
                <a:gd name="connsiteY61" fmla="*/ 25453 h 27259"/>
                <a:gd name="connsiteX0" fmla="*/ 21744 w 51706"/>
                <a:gd name="connsiteY0" fmla="*/ 25453 h 27286"/>
                <a:gd name="connsiteX1" fmla="*/ 18082 w 51706"/>
                <a:gd name="connsiteY1" fmla="*/ 25240 h 27286"/>
                <a:gd name="connsiteX2" fmla="*/ 19506 w 51706"/>
                <a:gd name="connsiteY2" fmla="*/ 23656 h 27286"/>
                <a:gd name="connsiteX3" fmla="*/ 18686 w 51706"/>
                <a:gd name="connsiteY3" fmla="*/ 23004 h 27286"/>
                <a:gd name="connsiteX4" fmla="*/ 17157 w 51706"/>
                <a:gd name="connsiteY4" fmla="*/ 22630 h 27286"/>
                <a:gd name="connsiteX5" fmla="*/ 16306 w 51706"/>
                <a:gd name="connsiteY5" fmla="*/ 20538 h 27286"/>
                <a:gd name="connsiteX6" fmla="*/ 13943 w 51706"/>
                <a:gd name="connsiteY6" fmla="*/ 20194 h 27286"/>
                <a:gd name="connsiteX7" fmla="*/ 10956 w 51706"/>
                <a:gd name="connsiteY7" fmla="*/ 21285 h 27286"/>
                <a:gd name="connsiteX8" fmla="*/ 6407 w 51706"/>
                <a:gd name="connsiteY8" fmla="*/ 18832 h 27286"/>
                <a:gd name="connsiteX9" fmla="*/ 7262 w 51706"/>
                <a:gd name="connsiteY9" fmla="*/ 15228 h 27286"/>
                <a:gd name="connsiteX10" fmla="*/ 4797 w 51706"/>
                <a:gd name="connsiteY10" fmla="*/ 14856 h 27286"/>
                <a:gd name="connsiteX11" fmla="*/ 2840 w 51706"/>
                <a:gd name="connsiteY11" fmla="*/ 13415 h 27286"/>
                <a:gd name="connsiteX12" fmla="*/ 3692 w 51706"/>
                <a:gd name="connsiteY12" fmla="*/ 11345 h 27286"/>
                <a:gd name="connsiteX13" fmla="*/ 506 w 51706"/>
                <a:gd name="connsiteY13" fmla="*/ 11434 h 27286"/>
                <a:gd name="connsiteX14" fmla="*/ 280 w 51706"/>
                <a:gd name="connsiteY14" fmla="*/ 7892 h 27286"/>
                <a:gd name="connsiteX15" fmla="*/ 4119 w 51706"/>
                <a:gd name="connsiteY15" fmla="*/ 4650 h 27286"/>
                <a:gd name="connsiteX16" fmla="*/ 8862 w 51706"/>
                <a:gd name="connsiteY16" fmla="*/ 5190 h 27286"/>
                <a:gd name="connsiteX17" fmla="*/ 9322 w 51706"/>
                <a:gd name="connsiteY17" fmla="*/ 8083 h 27286"/>
                <a:gd name="connsiteX18" fmla="*/ 14316 w 51706"/>
                <a:gd name="connsiteY18" fmla="*/ 7878 h 27286"/>
                <a:gd name="connsiteX19" fmla="*/ 15356 w 51706"/>
                <a:gd name="connsiteY19" fmla="*/ 6692 h 27286"/>
                <a:gd name="connsiteX20" fmla="*/ 20865 w 51706"/>
                <a:gd name="connsiteY20" fmla="*/ 5150 h 27286"/>
                <a:gd name="connsiteX21" fmla="*/ 23677 w 51706"/>
                <a:gd name="connsiteY21" fmla="*/ 4817 h 27286"/>
                <a:gd name="connsiteX22" fmla="*/ 23692 w 51706"/>
                <a:gd name="connsiteY22" fmla="*/ 2309 h 27286"/>
                <a:gd name="connsiteX23" fmla="*/ 24814 w 51706"/>
                <a:gd name="connsiteY23" fmla="*/ 1743 h 27286"/>
                <a:gd name="connsiteX24" fmla="*/ 25003 w 51706"/>
                <a:gd name="connsiteY24" fmla="*/ 466 h 27286"/>
                <a:gd name="connsiteX25" fmla="*/ 27802 w 51706"/>
                <a:gd name="connsiteY25" fmla="*/ 959 h 27286"/>
                <a:gd name="connsiteX26" fmla="*/ 31701 w 51706"/>
                <a:gd name="connsiteY26" fmla="*/ 5 h 27286"/>
                <a:gd name="connsiteX27" fmla="*/ 31458 w 51706"/>
                <a:gd name="connsiteY27" fmla="*/ 4986 h 27286"/>
                <a:gd name="connsiteX28" fmla="*/ 32526 w 51706"/>
                <a:gd name="connsiteY28" fmla="*/ 5720 h 27286"/>
                <a:gd name="connsiteX29" fmla="*/ 34682 w 51706"/>
                <a:gd name="connsiteY29" fmla="*/ 6486 h 27286"/>
                <a:gd name="connsiteX30" fmla="*/ 36557 w 51706"/>
                <a:gd name="connsiteY30" fmla="*/ 8218 h 27286"/>
                <a:gd name="connsiteX31" fmla="*/ 36040 w 51706"/>
                <a:gd name="connsiteY31" fmla="*/ 9529 h 27286"/>
                <a:gd name="connsiteX32" fmla="*/ 38319 w 51706"/>
                <a:gd name="connsiteY32" fmla="*/ 9333 h 27286"/>
                <a:gd name="connsiteX33" fmla="*/ 39348 w 51706"/>
                <a:gd name="connsiteY33" fmla="*/ 9638 h 27286"/>
                <a:gd name="connsiteX34" fmla="*/ 40239 w 51706"/>
                <a:gd name="connsiteY34" fmla="*/ 9211 h 27286"/>
                <a:gd name="connsiteX35" fmla="*/ 41722 w 51706"/>
                <a:gd name="connsiteY35" fmla="*/ 8030 h 27286"/>
                <a:gd name="connsiteX36" fmla="*/ 42883 w 51706"/>
                <a:gd name="connsiteY36" fmla="*/ 8289 h 27286"/>
                <a:gd name="connsiteX37" fmla="*/ 43121 w 51706"/>
                <a:gd name="connsiteY37" fmla="*/ 9277 h 27286"/>
                <a:gd name="connsiteX38" fmla="*/ 44686 w 51706"/>
                <a:gd name="connsiteY38" fmla="*/ 9606 h 27286"/>
                <a:gd name="connsiteX39" fmla="*/ 45757 w 51706"/>
                <a:gd name="connsiteY39" fmla="*/ 9409 h 27286"/>
                <a:gd name="connsiteX40" fmla="*/ 47650 w 51706"/>
                <a:gd name="connsiteY40" fmla="*/ 10000 h 27286"/>
                <a:gd name="connsiteX41" fmla="*/ 48062 w 51706"/>
                <a:gd name="connsiteY41" fmla="*/ 11970 h 27286"/>
                <a:gd name="connsiteX42" fmla="*/ 49050 w 51706"/>
                <a:gd name="connsiteY42" fmla="*/ 11970 h 27286"/>
                <a:gd name="connsiteX43" fmla="*/ 48721 w 51706"/>
                <a:gd name="connsiteY43" fmla="*/ 13152 h 27286"/>
                <a:gd name="connsiteX44" fmla="*/ 47733 w 51706"/>
                <a:gd name="connsiteY44" fmla="*/ 14400 h 27286"/>
                <a:gd name="connsiteX45" fmla="*/ 47731 w 51706"/>
                <a:gd name="connsiteY45" fmla="*/ 16392 h 27286"/>
                <a:gd name="connsiteX46" fmla="*/ 51559 w 51706"/>
                <a:gd name="connsiteY46" fmla="*/ 20896 h 27286"/>
                <a:gd name="connsiteX47" fmla="*/ 50331 w 51706"/>
                <a:gd name="connsiteY47" fmla="*/ 24199 h 27286"/>
                <a:gd name="connsiteX48" fmla="*/ 44921 w 51706"/>
                <a:gd name="connsiteY48" fmla="*/ 24220 h 27286"/>
                <a:gd name="connsiteX49" fmla="*/ 41804 w 51706"/>
                <a:gd name="connsiteY49" fmla="*/ 25316 h 27286"/>
                <a:gd name="connsiteX50" fmla="*/ 41254 w 51706"/>
                <a:gd name="connsiteY50" fmla="*/ 26051 h 27286"/>
                <a:gd name="connsiteX51" fmla="*/ 39231 w 51706"/>
                <a:gd name="connsiteY51" fmla="*/ 25640 h 27286"/>
                <a:gd name="connsiteX52" fmla="*/ 36368 w 51706"/>
                <a:gd name="connsiteY52" fmla="*/ 22477 h 27286"/>
                <a:gd name="connsiteX53" fmla="*/ 38498 w 51706"/>
                <a:gd name="connsiteY53" fmla="*/ 26708 h 27286"/>
                <a:gd name="connsiteX54" fmla="*/ 35064 w 51706"/>
                <a:gd name="connsiteY54" fmla="*/ 27244 h 27286"/>
                <a:gd name="connsiteX55" fmla="*/ 28826 w 51706"/>
                <a:gd name="connsiteY55" fmla="*/ 26685 h 27286"/>
                <a:gd name="connsiteX56" fmla="*/ 28698 w 51706"/>
                <a:gd name="connsiteY56" fmla="*/ 24536 h 27286"/>
                <a:gd name="connsiteX57" fmla="*/ 26907 w 51706"/>
                <a:gd name="connsiteY57" fmla="*/ 24387 h 27286"/>
                <a:gd name="connsiteX58" fmla="*/ 24553 w 51706"/>
                <a:gd name="connsiteY58" fmla="*/ 24961 h 27286"/>
                <a:gd name="connsiteX59" fmla="*/ 22724 w 51706"/>
                <a:gd name="connsiteY59" fmla="*/ 24463 h 27286"/>
                <a:gd name="connsiteX60" fmla="*/ 21744 w 51706"/>
                <a:gd name="connsiteY60" fmla="*/ 25453 h 27286"/>
                <a:gd name="connsiteX0" fmla="*/ 21744 w 51706"/>
                <a:gd name="connsiteY0" fmla="*/ 25453 h 27244"/>
                <a:gd name="connsiteX1" fmla="*/ 18082 w 51706"/>
                <a:gd name="connsiteY1" fmla="*/ 25240 h 27244"/>
                <a:gd name="connsiteX2" fmla="*/ 19506 w 51706"/>
                <a:gd name="connsiteY2" fmla="*/ 23656 h 27244"/>
                <a:gd name="connsiteX3" fmla="*/ 18686 w 51706"/>
                <a:gd name="connsiteY3" fmla="*/ 23004 h 27244"/>
                <a:gd name="connsiteX4" fmla="*/ 17157 w 51706"/>
                <a:gd name="connsiteY4" fmla="*/ 22630 h 27244"/>
                <a:gd name="connsiteX5" fmla="*/ 16306 w 51706"/>
                <a:gd name="connsiteY5" fmla="*/ 20538 h 27244"/>
                <a:gd name="connsiteX6" fmla="*/ 13943 w 51706"/>
                <a:gd name="connsiteY6" fmla="*/ 20194 h 27244"/>
                <a:gd name="connsiteX7" fmla="*/ 10956 w 51706"/>
                <a:gd name="connsiteY7" fmla="*/ 21285 h 27244"/>
                <a:gd name="connsiteX8" fmla="*/ 6407 w 51706"/>
                <a:gd name="connsiteY8" fmla="*/ 18832 h 27244"/>
                <a:gd name="connsiteX9" fmla="*/ 7262 w 51706"/>
                <a:gd name="connsiteY9" fmla="*/ 15228 h 27244"/>
                <a:gd name="connsiteX10" fmla="*/ 4797 w 51706"/>
                <a:gd name="connsiteY10" fmla="*/ 14856 h 27244"/>
                <a:gd name="connsiteX11" fmla="*/ 2840 w 51706"/>
                <a:gd name="connsiteY11" fmla="*/ 13415 h 27244"/>
                <a:gd name="connsiteX12" fmla="*/ 3692 w 51706"/>
                <a:gd name="connsiteY12" fmla="*/ 11345 h 27244"/>
                <a:gd name="connsiteX13" fmla="*/ 506 w 51706"/>
                <a:gd name="connsiteY13" fmla="*/ 11434 h 27244"/>
                <a:gd name="connsiteX14" fmla="*/ 280 w 51706"/>
                <a:gd name="connsiteY14" fmla="*/ 7892 h 27244"/>
                <a:gd name="connsiteX15" fmla="*/ 4119 w 51706"/>
                <a:gd name="connsiteY15" fmla="*/ 4650 h 27244"/>
                <a:gd name="connsiteX16" fmla="*/ 8862 w 51706"/>
                <a:gd name="connsiteY16" fmla="*/ 5190 h 27244"/>
                <a:gd name="connsiteX17" fmla="*/ 9322 w 51706"/>
                <a:gd name="connsiteY17" fmla="*/ 8083 h 27244"/>
                <a:gd name="connsiteX18" fmla="*/ 14316 w 51706"/>
                <a:gd name="connsiteY18" fmla="*/ 7878 h 27244"/>
                <a:gd name="connsiteX19" fmla="*/ 15356 w 51706"/>
                <a:gd name="connsiteY19" fmla="*/ 6692 h 27244"/>
                <a:gd name="connsiteX20" fmla="*/ 20865 w 51706"/>
                <a:gd name="connsiteY20" fmla="*/ 5150 h 27244"/>
                <a:gd name="connsiteX21" fmla="*/ 23677 w 51706"/>
                <a:gd name="connsiteY21" fmla="*/ 4817 h 27244"/>
                <a:gd name="connsiteX22" fmla="*/ 23692 w 51706"/>
                <a:gd name="connsiteY22" fmla="*/ 2309 h 27244"/>
                <a:gd name="connsiteX23" fmla="*/ 24814 w 51706"/>
                <a:gd name="connsiteY23" fmla="*/ 1743 h 27244"/>
                <a:gd name="connsiteX24" fmla="*/ 25003 w 51706"/>
                <a:gd name="connsiteY24" fmla="*/ 466 h 27244"/>
                <a:gd name="connsiteX25" fmla="*/ 27802 w 51706"/>
                <a:gd name="connsiteY25" fmla="*/ 959 h 27244"/>
                <a:gd name="connsiteX26" fmla="*/ 31701 w 51706"/>
                <a:gd name="connsiteY26" fmla="*/ 5 h 27244"/>
                <a:gd name="connsiteX27" fmla="*/ 31458 w 51706"/>
                <a:gd name="connsiteY27" fmla="*/ 4986 h 27244"/>
                <a:gd name="connsiteX28" fmla="*/ 32526 w 51706"/>
                <a:gd name="connsiteY28" fmla="*/ 5720 h 27244"/>
                <a:gd name="connsiteX29" fmla="*/ 34682 w 51706"/>
                <a:gd name="connsiteY29" fmla="*/ 6486 h 27244"/>
                <a:gd name="connsiteX30" fmla="*/ 36557 w 51706"/>
                <a:gd name="connsiteY30" fmla="*/ 8218 h 27244"/>
                <a:gd name="connsiteX31" fmla="*/ 36040 w 51706"/>
                <a:gd name="connsiteY31" fmla="*/ 9529 h 27244"/>
                <a:gd name="connsiteX32" fmla="*/ 38319 w 51706"/>
                <a:gd name="connsiteY32" fmla="*/ 9333 h 27244"/>
                <a:gd name="connsiteX33" fmla="*/ 39348 w 51706"/>
                <a:gd name="connsiteY33" fmla="*/ 9638 h 27244"/>
                <a:gd name="connsiteX34" fmla="*/ 40239 w 51706"/>
                <a:gd name="connsiteY34" fmla="*/ 9211 h 27244"/>
                <a:gd name="connsiteX35" fmla="*/ 41722 w 51706"/>
                <a:gd name="connsiteY35" fmla="*/ 8030 h 27244"/>
                <a:gd name="connsiteX36" fmla="*/ 42883 w 51706"/>
                <a:gd name="connsiteY36" fmla="*/ 8289 h 27244"/>
                <a:gd name="connsiteX37" fmla="*/ 43121 w 51706"/>
                <a:gd name="connsiteY37" fmla="*/ 9277 h 27244"/>
                <a:gd name="connsiteX38" fmla="*/ 44686 w 51706"/>
                <a:gd name="connsiteY38" fmla="*/ 9606 h 27244"/>
                <a:gd name="connsiteX39" fmla="*/ 45757 w 51706"/>
                <a:gd name="connsiteY39" fmla="*/ 9409 h 27244"/>
                <a:gd name="connsiteX40" fmla="*/ 47650 w 51706"/>
                <a:gd name="connsiteY40" fmla="*/ 10000 h 27244"/>
                <a:gd name="connsiteX41" fmla="*/ 48062 w 51706"/>
                <a:gd name="connsiteY41" fmla="*/ 11970 h 27244"/>
                <a:gd name="connsiteX42" fmla="*/ 49050 w 51706"/>
                <a:gd name="connsiteY42" fmla="*/ 11970 h 27244"/>
                <a:gd name="connsiteX43" fmla="*/ 48721 w 51706"/>
                <a:gd name="connsiteY43" fmla="*/ 13152 h 27244"/>
                <a:gd name="connsiteX44" fmla="*/ 47733 w 51706"/>
                <a:gd name="connsiteY44" fmla="*/ 14400 h 27244"/>
                <a:gd name="connsiteX45" fmla="*/ 47731 w 51706"/>
                <a:gd name="connsiteY45" fmla="*/ 16392 h 27244"/>
                <a:gd name="connsiteX46" fmla="*/ 51559 w 51706"/>
                <a:gd name="connsiteY46" fmla="*/ 20896 h 27244"/>
                <a:gd name="connsiteX47" fmla="*/ 50331 w 51706"/>
                <a:gd name="connsiteY47" fmla="*/ 24199 h 27244"/>
                <a:gd name="connsiteX48" fmla="*/ 44921 w 51706"/>
                <a:gd name="connsiteY48" fmla="*/ 24220 h 27244"/>
                <a:gd name="connsiteX49" fmla="*/ 41804 w 51706"/>
                <a:gd name="connsiteY49" fmla="*/ 25316 h 27244"/>
                <a:gd name="connsiteX50" fmla="*/ 41254 w 51706"/>
                <a:gd name="connsiteY50" fmla="*/ 26051 h 27244"/>
                <a:gd name="connsiteX51" fmla="*/ 39231 w 51706"/>
                <a:gd name="connsiteY51" fmla="*/ 25640 h 27244"/>
                <a:gd name="connsiteX52" fmla="*/ 38498 w 51706"/>
                <a:gd name="connsiteY52" fmla="*/ 26708 h 27244"/>
                <a:gd name="connsiteX53" fmla="*/ 35064 w 51706"/>
                <a:gd name="connsiteY53" fmla="*/ 27244 h 27244"/>
                <a:gd name="connsiteX54" fmla="*/ 28826 w 51706"/>
                <a:gd name="connsiteY54" fmla="*/ 26685 h 27244"/>
                <a:gd name="connsiteX55" fmla="*/ 28698 w 51706"/>
                <a:gd name="connsiteY55" fmla="*/ 24536 h 27244"/>
                <a:gd name="connsiteX56" fmla="*/ 26907 w 51706"/>
                <a:gd name="connsiteY56" fmla="*/ 24387 h 27244"/>
                <a:gd name="connsiteX57" fmla="*/ 24553 w 51706"/>
                <a:gd name="connsiteY57" fmla="*/ 24961 h 27244"/>
                <a:gd name="connsiteX58" fmla="*/ 22724 w 51706"/>
                <a:gd name="connsiteY58" fmla="*/ 24463 h 27244"/>
                <a:gd name="connsiteX59" fmla="*/ 21744 w 51706"/>
                <a:gd name="connsiteY59" fmla="*/ 25453 h 27244"/>
                <a:gd name="connsiteX0" fmla="*/ 21744 w 51706"/>
                <a:gd name="connsiteY0" fmla="*/ 25453 h 29065"/>
                <a:gd name="connsiteX1" fmla="*/ 18082 w 51706"/>
                <a:gd name="connsiteY1" fmla="*/ 25240 h 29065"/>
                <a:gd name="connsiteX2" fmla="*/ 19506 w 51706"/>
                <a:gd name="connsiteY2" fmla="*/ 23656 h 29065"/>
                <a:gd name="connsiteX3" fmla="*/ 18686 w 51706"/>
                <a:gd name="connsiteY3" fmla="*/ 23004 h 29065"/>
                <a:gd name="connsiteX4" fmla="*/ 17157 w 51706"/>
                <a:gd name="connsiteY4" fmla="*/ 22630 h 29065"/>
                <a:gd name="connsiteX5" fmla="*/ 16306 w 51706"/>
                <a:gd name="connsiteY5" fmla="*/ 20538 h 29065"/>
                <a:gd name="connsiteX6" fmla="*/ 13943 w 51706"/>
                <a:gd name="connsiteY6" fmla="*/ 20194 h 29065"/>
                <a:gd name="connsiteX7" fmla="*/ 10956 w 51706"/>
                <a:gd name="connsiteY7" fmla="*/ 21285 h 29065"/>
                <a:gd name="connsiteX8" fmla="*/ 6407 w 51706"/>
                <a:gd name="connsiteY8" fmla="*/ 18832 h 29065"/>
                <a:gd name="connsiteX9" fmla="*/ 7262 w 51706"/>
                <a:gd name="connsiteY9" fmla="*/ 15228 h 29065"/>
                <a:gd name="connsiteX10" fmla="*/ 4797 w 51706"/>
                <a:gd name="connsiteY10" fmla="*/ 14856 h 29065"/>
                <a:gd name="connsiteX11" fmla="*/ 2840 w 51706"/>
                <a:gd name="connsiteY11" fmla="*/ 13415 h 29065"/>
                <a:gd name="connsiteX12" fmla="*/ 3692 w 51706"/>
                <a:gd name="connsiteY12" fmla="*/ 11345 h 29065"/>
                <a:gd name="connsiteX13" fmla="*/ 506 w 51706"/>
                <a:gd name="connsiteY13" fmla="*/ 11434 h 29065"/>
                <a:gd name="connsiteX14" fmla="*/ 280 w 51706"/>
                <a:gd name="connsiteY14" fmla="*/ 7892 h 29065"/>
                <a:gd name="connsiteX15" fmla="*/ 4119 w 51706"/>
                <a:gd name="connsiteY15" fmla="*/ 4650 h 29065"/>
                <a:gd name="connsiteX16" fmla="*/ 8862 w 51706"/>
                <a:gd name="connsiteY16" fmla="*/ 5190 h 29065"/>
                <a:gd name="connsiteX17" fmla="*/ 9322 w 51706"/>
                <a:gd name="connsiteY17" fmla="*/ 8083 h 29065"/>
                <a:gd name="connsiteX18" fmla="*/ 14316 w 51706"/>
                <a:gd name="connsiteY18" fmla="*/ 7878 h 29065"/>
                <a:gd name="connsiteX19" fmla="*/ 15356 w 51706"/>
                <a:gd name="connsiteY19" fmla="*/ 6692 h 29065"/>
                <a:gd name="connsiteX20" fmla="*/ 20865 w 51706"/>
                <a:gd name="connsiteY20" fmla="*/ 5150 h 29065"/>
                <a:gd name="connsiteX21" fmla="*/ 23677 w 51706"/>
                <a:gd name="connsiteY21" fmla="*/ 4817 h 29065"/>
                <a:gd name="connsiteX22" fmla="*/ 23692 w 51706"/>
                <a:gd name="connsiteY22" fmla="*/ 2309 h 29065"/>
                <a:gd name="connsiteX23" fmla="*/ 24814 w 51706"/>
                <a:gd name="connsiteY23" fmla="*/ 1743 h 29065"/>
                <a:gd name="connsiteX24" fmla="*/ 25003 w 51706"/>
                <a:gd name="connsiteY24" fmla="*/ 466 h 29065"/>
                <a:gd name="connsiteX25" fmla="*/ 27802 w 51706"/>
                <a:gd name="connsiteY25" fmla="*/ 959 h 29065"/>
                <a:gd name="connsiteX26" fmla="*/ 31701 w 51706"/>
                <a:gd name="connsiteY26" fmla="*/ 5 h 29065"/>
                <a:gd name="connsiteX27" fmla="*/ 31458 w 51706"/>
                <a:gd name="connsiteY27" fmla="*/ 4986 h 29065"/>
                <a:gd name="connsiteX28" fmla="*/ 32526 w 51706"/>
                <a:gd name="connsiteY28" fmla="*/ 5720 h 29065"/>
                <a:gd name="connsiteX29" fmla="*/ 34682 w 51706"/>
                <a:gd name="connsiteY29" fmla="*/ 6486 h 29065"/>
                <a:gd name="connsiteX30" fmla="*/ 36557 w 51706"/>
                <a:gd name="connsiteY30" fmla="*/ 8218 h 29065"/>
                <a:gd name="connsiteX31" fmla="*/ 36040 w 51706"/>
                <a:gd name="connsiteY31" fmla="*/ 9529 h 29065"/>
                <a:gd name="connsiteX32" fmla="*/ 38319 w 51706"/>
                <a:gd name="connsiteY32" fmla="*/ 9333 h 29065"/>
                <a:gd name="connsiteX33" fmla="*/ 39348 w 51706"/>
                <a:gd name="connsiteY33" fmla="*/ 9638 h 29065"/>
                <a:gd name="connsiteX34" fmla="*/ 40239 w 51706"/>
                <a:gd name="connsiteY34" fmla="*/ 9211 h 29065"/>
                <a:gd name="connsiteX35" fmla="*/ 41722 w 51706"/>
                <a:gd name="connsiteY35" fmla="*/ 8030 h 29065"/>
                <a:gd name="connsiteX36" fmla="*/ 42883 w 51706"/>
                <a:gd name="connsiteY36" fmla="*/ 8289 h 29065"/>
                <a:gd name="connsiteX37" fmla="*/ 43121 w 51706"/>
                <a:gd name="connsiteY37" fmla="*/ 9277 h 29065"/>
                <a:gd name="connsiteX38" fmla="*/ 44686 w 51706"/>
                <a:gd name="connsiteY38" fmla="*/ 9606 h 29065"/>
                <a:gd name="connsiteX39" fmla="*/ 45757 w 51706"/>
                <a:gd name="connsiteY39" fmla="*/ 9409 h 29065"/>
                <a:gd name="connsiteX40" fmla="*/ 47650 w 51706"/>
                <a:gd name="connsiteY40" fmla="*/ 10000 h 29065"/>
                <a:gd name="connsiteX41" fmla="*/ 48062 w 51706"/>
                <a:gd name="connsiteY41" fmla="*/ 11970 h 29065"/>
                <a:gd name="connsiteX42" fmla="*/ 49050 w 51706"/>
                <a:gd name="connsiteY42" fmla="*/ 11970 h 29065"/>
                <a:gd name="connsiteX43" fmla="*/ 48721 w 51706"/>
                <a:gd name="connsiteY43" fmla="*/ 13152 h 29065"/>
                <a:gd name="connsiteX44" fmla="*/ 47733 w 51706"/>
                <a:gd name="connsiteY44" fmla="*/ 14400 h 29065"/>
                <a:gd name="connsiteX45" fmla="*/ 47731 w 51706"/>
                <a:gd name="connsiteY45" fmla="*/ 16392 h 29065"/>
                <a:gd name="connsiteX46" fmla="*/ 51559 w 51706"/>
                <a:gd name="connsiteY46" fmla="*/ 20896 h 29065"/>
                <a:gd name="connsiteX47" fmla="*/ 50331 w 51706"/>
                <a:gd name="connsiteY47" fmla="*/ 24199 h 29065"/>
                <a:gd name="connsiteX48" fmla="*/ 44921 w 51706"/>
                <a:gd name="connsiteY48" fmla="*/ 24220 h 29065"/>
                <a:gd name="connsiteX49" fmla="*/ 41804 w 51706"/>
                <a:gd name="connsiteY49" fmla="*/ 25316 h 29065"/>
                <a:gd name="connsiteX50" fmla="*/ 41254 w 51706"/>
                <a:gd name="connsiteY50" fmla="*/ 26051 h 29065"/>
                <a:gd name="connsiteX51" fmla="*/ 39984 w 51706"/>
                <a:gd name="connsiteY51" fmla="*/ 29062 h 29065"/>
                <a:gd name="connsiteX52" fmla="*/ 38498 w 51706"/>
                <a:gd name="connsiteY52" fmla="*/ 26708 h 29065"/>
                <a:gd name="connsiteX53" fmla="*/ 35064 w 51706"/>
                <a:gd name="connsiteY53" fmla="*/ 27244 h 29065"/>
                <a:gd name="connsiteX54" fmla="*/ 28826 w 51706"/>
                <a:gd name="connsiteY54" fmla="*/ 26685 h 29065"/>
                <a:gd name="connsiteX55" fmla="*/ 28698 w 51706"/>
                <a:gd name="connsiteY55" fmla="*/ 24536 h 29065"/>
                <a:gd name="connsiteX56" fmla="*/ 26907 w 51706"/>
                <a:gd name="connsiteY56" fmla="*/ 24387 h 29065"/>
                <a:gd name="connsiteX57" fmla="*/ 24553 w 51706"/>
                <a:gd name="connsiteY57" fmla="*/ 24961 h 29065"/>
                <a:gd name="connsiteX58" fmla="*/ 22724 w 51706"/>
                <a:gd name="connsiteY58" fmla="*/ 24463 h 29065"/>
                <a:gd name="connsiteX59" fmla="*/ 21744 w 51706"/>
                <a:gd name="connsiteY59" fmla="*/ 25453 h 29065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1804 w 51706"/>
                <a:gd name="connsiteY49" fmla="*/ 25316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706"/>
                <a:gd name="connsiteY0" fmla="*/ 25453 h 29231"/>
                <a:gd name="connsiteX1" fmla="*/ 18082 w 51706"/>
                <a:gd name="connsiteY1" fmla="*/ 25240 h 29231"/>
                <a:gd name="connsiteX2" fmla="*/ 19506 w 51706"/>
                <a:gd name="connsiteY2" fmla="*/ 23656 h 29231"/>
                <a:gd name="connsiteX3" fmla="*/ 18686 w 51706"/>
                <a:gd name="connsiteY3" fmla="*/ 23004 h 29231"/>
                <a:gd name="connsiteX4" fmla="*/ 17157 w 51706"/>
                <a:gd name="connsiteY4" fmla="*/ 22630 h 29231"/>
                <a:gd name="connsiteX5" fmla="*/ 16306 w 51706"/>
                <a:gd name="connsiteY5" fmla="*/ 20538 h 29231"/>
                <a:gd name="connsiteX6" fmla="*/ 13943 w 51706"/>
                <a:gd name="connsiteY6" fmla="*/ 20194 h 29231"/>
                <a:gd name="connsiteX7" fmla="*/ 10956 w 51706"/>
                <a:gd name="connsiteY7" fmla="*/ 21285 h 29231"/>
                <a:gd name="connsiteX8" fmla="*/ 6407 w 51706"/>
                <a:gd name="connsiteY8" fmla="*/ 18832 h 29231"/>
                <a:gd name="connsiteX9" fmla="*/ 7262 w 51706"/>
                <a:gd name="connsiteY9" fmla="*/ 15228 h 29231"/>
                <a:gd name="connsiteX10" fmla="*/ 4797 w 51706"/>
                <a:gd name="connsiteY10" fmla="*/ 14856 h 29231"/>
                <a:gd name="connsiteX11" fmla="*/ 2840 w 51706"/>
                <a:gd name="connsiteY11" fmla="*/ 13415 h 29231"/>
                <a:gd name="connsiteX12" fmla="*/ 3692 w 51706"/>
                <a:gd name="connsiteY12" fmla="*/ 11345 h 29231"/>
                <a:gd name="connsiteX13" fmla="*/ 506 w 51706"/>
                <a:gd name="connsiteY13" fmla="*/ 11434 h 29231"/>
                <a:gd name="connsiteX14" fmla="*/ 280 w 51706"/>
                <a:gd name="connsiteY14" fmla="*/ 7892 h 29231"/>
                <a:gd name="connsiteX15" fmla="*/ 4119 w 51706"/>
                <a:gd name="connsiteY15" fmla="*/ 4650 h 29231"/>
                <a:gd name="connsiteX16" fmla="*/ 8862 w 51706"/>
                <a:gd name="connsiteY16" fmla="*/ 5190 h 29231"/>
                <a:gd name="connsiteX17" fmla="*/ 9322 w 51706"/>
                <a:gd name="connsiteY17" fmla="*/ 8083 h 29231"/>
                <a:gd name="connsiteX18" fmla="*/ 14316 w 51706"/>
                <a:gd name="connsiteY18" fmla="*/ 7878 h 29231"/>
                <a:gd name="connsiteX19" fmla="*/ 15356 w 51706"/>
                <a:gd name="connsiteY19" fmla="*/ 6692 h 29231"/>
                <a:gd name="connsiteX20" fmla="*/ 20865 w 51706"/>
                <a:gd name="connsiteY20" fmla="*/ 5150 h 29231"/>
                <a:gd name="connsiteX21" fmla="*/ 23677 w 51706"/>
                <a:gd name="connsiteY21" fmla="*/ 4817 h 29231"/>
                <a:gd name="connsiteX22" fmla="*/ 23692 w 51706"/>
                <a:gd name="connsiteY22" fmla="*/ 2309 h 29231"/>
                <a:gd name="connsiteX23" fmla="*/ 24814 w 51706"/>
                <a:gd name="connsiteY23" fmla="*/ 1743 h 29231"/>
                <a:gd name="connsiteX24" fmla="*/ 25003 w 51706"/>
                <a:gd name="connsiteY24" fmla="*/ 466 h 29231"/>
                <a:gd name="connsiteX25" fmla="*/ 27802 w 51706"/>
                <a:gd name="connsiteY25" fmla="*/ 959 h 29231"/>
                <a:gd name="connsiteX26" fmla="*/ 31701 w 51706"/>
                <a:gd name="connsiteY26" fmla="*/ 5 h 29231"/>
                <a:gd name="connsiteX27" fmla="*/ 31458 w 51706"/>
                <a:gd name="connsiteY27" fmla="*/ 4986 h 29231"/>
                <a:gd name="connsiteX28" fmla="*/ 32526 w 51706"/>
                <a:gd name="connsiteY28" fmla="*/ 5720 h 29231"/>
                <a:gd name="connsiteX29" fmla="*/ 34682 w 51706"/>
                <a:gd name="connsiteY29" fmla="*/ 6486 h 29231"/>
                <a:gd name="connsiteX30" fmla="*/ 36557 w 51706"/>
                <a:gd name="connsiteY30" fmla="*/ 8218 h 29231"/>
                <a:gd name="connsiteX31" fmla="*/ 36040 w 51706"/>
                <a:gd name="connsiteY31" fmla="*/ 9529 h 29231"/>
                <a:gd name="connsiteX32" fmla="*/ 38319 w 51706"/>
                <a:gd name="connsiteY32" fmla="*/ 9333 h 29231"/>
                <a:gd name="connsiteX33" fmla="*/ 39348 w 51706"/>
                <a:gd name="connsiteY33" fmla="*/ 9638 h 29231"/>
                <a:gd name="connsiteX34" fmla="*/ 40239 w 51706"/>
                <a:gd name="connsiteY34" fmla="*/ 9211 h 29231"/>
                <a:gd name="connsiteX35" fmla="*/ 41722 w 51706"/>
                <a:gd name="connsiteY35" fmla="*/ 8030 h 29231"/>
                <a:gd name="connsiteX36" fmla="*/ 42883 w 51706"/>
                <a:gd name="connsiteY36" fmla="*/ 8289 h 29231"/>
                <a:gd name="connsiteX37" fmla="*/ 43121 w 51706"/>
                <a:gd name="connsiteY37" fmla="*/ 9277 h 29231"/>
                <a:gd name="connsiteX38" fmla="*/ 44686 w 51706"/>
                <a:gd name="connsiteY38" fmla="*/ 9606 h 29231"/>
                <a:gd name="connsiteX39" fmla="*/ 45757 w 51706"/>
                <a:gd name="connsiteY39" fmla="*/ 9409 h 29231"/>
                <a:gd name="connsiteX40" fmla="*/ 47650 w 51706"/>
                <a:gd name="connsiteY40" fmla="*/ 10000 h 29231"/>
                <a:gd name="connsiteX41" fmla="*/ 48062 w 51706"/>
                <a:gd name="connsiteY41" fmla="*/ 11970 h 29231"/>
                <a:gd name="connsiteX42" fmla="*/ 49050 w 51706"/>
                <a:gd name="connsiteY42" fmla="*/ 11970 h 29231"/>
                <a:gd name="connsiteX43" fmla="*/ 48721 w 51706"/>
                <a:gd name="connsiteY43" fmla="*/ 13152 h 29231"/>
                <a:gd name="connsiteX44" fmla="*/ 47733 w 51706"/>
                <a:gd name="connsiteY44" fmla="*/ 14400 h 29231"/>
                <a:gd name="connsiteX45" fmla="*/ 47731 w 51706"/>
                <a:gd name="connsiteY45" fmla="*/ 16392 h 29231"/>
                <a:gd name="connsiteX46" fmla="*/ 51559 w 51706"/>
                <a:gd name="connsiteY46" fmla="*/ 20896 h 29231"/>
                <a:gd name="connsiteX47" fmla="*/ 50331 w 51706"/>
                <a:gd name="connsiteY47" fmla="*/ 24199 h 29231"/>
                <a:gd name="connsiteX48" fmla="*/ 44921 w 51706"/>
                <a:gd name="connsiteY48" fmla="*/ 24220 h 29231"/>
                <a:gd name="connsiteX49" fmla="*/ 43159 w 51706"/>
                <a:gd name="connsiteY49" fmla="*/ 28618 h 29231"/>
                <a:gd name="connsiteX50" fmla="*/ 41932 w 51706"/>
                <a:gd name="connsiteY50" fmla="*/ 29173 h 29231"/>
                <a:gd name="connsiteX51" fmla="*/ 39984 w 51706"/>
                <a:gd name="connsiteY51" fmla="*/ 29062 h 29231"/>
                <a:gd name="connsiteX52" fmla="*/ 38498 w 51706"/>
                <a:gd name="connsiteY52" fmla="*/ 26708 h 29231"/>
                <a:gd name="connsiteX53" fmla="*/ 35064 w 51706"/>
                <a:gd name="connsiteY53" fmla="*/ 27244 h 29231"/>
                <a:gd name="connsiteX54" fmla="*/ 28826 w 51706"/>
                <a:gd name="connsiteY54" fmla="*/ 26685 h 29231"/>
                <a:gd name="connsiteX55" fmla="*/ 28698 w 51706"/>
                <a:gd name="connsiteY55" fmla="*/ 24536 h 29231"/>
                <a:gd name="connsiteX56" fmla="*/ 26907 w 51706"/>
                <a:gd name="connsiteY56" fmla="*/ 24387 h 29231"/>
                <a:gd name="connsiteX57" fmla="*/ 24553 w 51706"/>
                <a:gd name="connsiteY57" fmla="*/ 24961 h 29231"/>
                <a:gd name="connsiteX58" fmla="*/ 22724 w 51706"/>
                <a:gd name="connsiteY58" fmla="*/ 24463 h 29231"/>
                <a:gd name="connsiteX59" fmla="*/ 21744 w 51706"/>
                <a:gd name="connsiteY59" fmla="*/ 25453 h 29231"/>
                <a:gd name="connsiteX0" fmla="*/ 21744 w 51668"/>
                <a:gd name="connsiteY0" fmla="*/ 25453 h 30528"/>
                <a:gd name="connsiteX1" fmla="*/ 18082 w 51668"/>
                <a:gd name="connsiteY1" fmla="*/ 25240 h 30528"/>
                <a:gd name="connsiteX2" fmla="*/ 19506 w 51668"/>
                <a:gd name="connsiteY2" fmla="*/ 23656 h 30528"/>
                <a:gd name="connsiteX3" fmla="*/ 18686 w 51668"/>
                <a:gd name="connsiteY3" fmla="*/ 23004 h 30528"/>
                <a:gd name="connsiteX4" fmla="*/ 17157 w 51668"/>
                <a:gd name="connsiteY4" fmla="*/ 22630 h 30528"/>
                <a:gd name="connsiteX5" fmla="*/ 16306 w 51668"/>
                <a:gd name="connsiteY5" fmla="*/ 20538 h 30528"/>
                <a:gd name="connsiteX6" fmla="*/ 13943 w 51668"/>
                <a:gd name="connsiteY6" fmla="*/ 20194 h 30528"/>
                <a:gd name="connsiteX7" fmla="*/ 10956 w 51668"/>
                <a:gd name="connsiteY7" fmla="*/ 21285 h 30528"/>
                <a:gd name="connsiteX8" fmla="*/ 6407 w 51668"/>
                <a:gd name="connsiteY8" fmla="*/ 18832 h 30528"/>
                <a:gd name="connsiteX9" fmla="*/ 7262 w 51668"/>
                <a:gd name="connsiteY9" fmla="*/ 15228 h 30528"/>
                <a:gd name="connsiteX10" fmla="*/ 4797 w 51668"/>
                <a:gd name="connsiteY10" fmla="*/ 14856 h 30528"/>
                <a:gd name="connsiteX11" fmla="*/ 2840 w 51668"/>
                <a:gd name="connsiteY11" fmla="*/ 13415 h 30528"/>
                <a:gd name="connsiteX12" fmla="*/ 3692 w 51668"/>
                <a:gd name="connsiteY12" fmla="*/ 11345 h 30528"/>
                <a:gd name="connsiteX13" fmla="*/ 506 w 51668"/>
                <a:gd name="connsiteY13" fmla="*/ 11434 h 30528"/>
                <a:gd name="connsiteX14" fmla="*/ 280 w 51668"/>
                <a:gd name="connsiteY14" fmla="*/ 7892 h 30528"/>
                <a:gd name="connsiteX15" fmla="*/ 4119 w 51668"/>
                <a:gd name="connsiteY15" fmla="*/ 4650 h 30528"/>
                <a:gd name="connsiteX16" fmla="*/ 8862 w 51668"/>
                <a:gd name="connsiteY16" fmla="*/ 5190 h 30528"/>
                <a:gd name="connsiteX17" fmla="*/ 9322 w 51668"/>
                <a:gd name="connsiteY17" fmla="*/ 8083 h 30528"/>
                <a:gd name="connsiteX18" fmla="*/ 14316 w 51668"/>
                <a:gd name="connsiteY18" fmla="*/ 7878 h 30528"/>
                <a:gd name="connsiteX19" fmla="*/ 15356 w 51668"/>
                <a:gd name="connsiteY19" fmla="*/ 6692 h 30528"/>
                <a:gd name="connsiteX20" fmla="*/ 20865 w 51668"/>
                <a:gd name="connsiteY20" fmla="*/ 5150 h 30528"/>
                <a:gd name="connsiteX21" fmla="*/ 23677 w 51668"/>
                <a:gd name="connsiteY21" fmla="*/ 4817 h 30528"/>
                <a:gd name="connsiteX22" fmla="*/ 23692 w 51668"/>
                <a:gd name="connsiteY22" fmla="*/ 2309 h 30528"/>
                <a:gd name="connsiteX23" fmla="*/ 24814 w 51668"/>
                <a:gd name="connsiteY23" fmla="*/ 1743 h 30528"/>
                <a:gd name="connsiteX24" fmla="*/ 25003 w 51668"/>
                <a:gd name="connsiteY24" fmla="*/ 466 h 30528"/>
                <a:gd name="connsiteX25" fmla="*/ 27802 w 51668"/>
                <a:gd name="connsiteY25" fmla="*/ 959 h 30528"/>
                <a:gd name="connsiteX26" fmla="*/ 31701 w 51668"/>
                <a:gd name="connsiteY26" fmla="*/ 5 h 30528"/>
                <a:gd name="connsiteX27" fmla="*/ 31458 w 51668"/>
                <a:gd name="connsiteY27" fmla="*/ 4986 h 30528"/>
                <a:gd name="connsiteX28" fmla="*/ 32526 w 51668"/>
                <a:gd name="connsiteY28" fmla="*/ 5720 h 30528"/>
                <a:gd name="connsiteX29" fmla="*/ 34682 w 51668"/>
                <a:gd name="connsiteY29" fmla="*/ 6486 h 30528"/>
                <a:gd name="connsiteX30" fmla="*/ 36557 w 51668"/>
                <a:gd name="connsiteY30" fmla="*/ 8218 h 30528"/>
                <a:gd name="connsiteX31" fmla="*/ 36040 w 51668"/>
                <a:gd name="connsiteY31" fmla="*/ 9529 h 30528"/>
                <a:gd name="connsiteX32" fmla="*/ 38319 w 51668"/>
                <a:gd name="connsiteY32" fmla="*/ 9333 h 30528"/>
                <a:gd name="connsiteX33" fmla="*/ 39348 w 51668"/>
                <a:gd name="connsiteY33" fmla="*/ 9638 h 30528"/>
                <a:gd name="connsiteX34" fmla="*/ 40239 w 51668"/>
                <a:gd name="connsiteY34" fmla="*/ 9211 h 30528"/>
                <a:gd name="connsiteX35" fmla="*/ 41722 w 51668"/>
                <a:gd name="connsiteY35" fmla="*/ 8030 h 30528"/>
                <a:gd name="connsiteX36" fmla="*/ 42883 w 51668"/>
                <a:gd name="connsiteY36" fmla="*/ 8289 h 30528"/>
                <a:gd name="connsiteX37" fmla="*/ 43121 w 51668"/>
                <a:gd name="connsiteY37" fmla="*/ 9277 h 30528"/>
                <a:gd name="connsiteX38" fmla="*/ 44686 w 51668"/>
                <a:gd name="connsiteY38" fmla="*/ 9606 h 30528"/>
                <a:gd name="connsiteX39" fmla="*/ 45757 w 51668"/>
                <a:gd name="connsiteY39" fmla="*/ 9409 h 30528"/>
                <a:gd name="connsiteX40" fmla="*/ 47650 w 51668"/>
                <a:gd name="connsiteY40" fmla="*/ 10000 h 30528"/>
                <a:gd name="connsiteX41" fmla="*/ 48062 w 51668"/>
                <a:gd name="connsiteY41" fmla="*/ 11970 h 30528"/>
                <a:gd name="connsiteX42" fmla="*/ 49050 w 51668"/>
                <a:gd name="connsiteY42" fmla="*/ 11970 h 30528"/>
                <a:gd name="connsiteX43" fmla="*/ 48721 w 51668"/>
                <a:gd name="connsiteY43" fmla="*/ 13152 h 30528"/>
                <a:gd name="connsiteX44" fmla="*/ 47733 w 51668"/>
                <a:gd name="connsiteY44" fmla="*/ 14400 h 30528"/>
                <a:gd name="connsiteX45" fmla="*/ 47731 w 51668"/>
                <a:gd name="connsiteY45" fmla="*/ 16392 h 30528"/>
                <a:gd name="connsiteX46" fmla="*/ 51559 w 51668"/>
                <a:gd name="connsiteY46" fmla="*/ 20896 h 30528"/>
                <a:gd name="connsiteX47" fmla="*/ 50331 w 51668"/>
                <a:gd name="connsiteY47" fmla="*/ 24199 h 30528"/>
                <a:gd name="connsiteX48" fmla="*/ 47255 w 51668"/>
                <a:gd name="connsiteY48" fmla="*/ 30403 h 30528"/>
                <a:gd name="connsiteX49" fmla="*/ 43159 w 51668"/>
                <a:gd name="connsiteY49" fmla="*/ 28618 h 30528"/>
                <a:gd name="connsiteX50" fmla="*/ 41932 w 51668"/>
                <a:gd name="connsiteY50" fmla="*/ 29173 h 30528"/>
                <a:gd name="connsiteX51" fmla="*/ 39984 w 51668"/>
                <a:gd name="connsiteY51" fmla="*/ 29062 h 30528"/>
                <a:gd name="connsiteX52" fmla="*/ 38498 w 51668"/>
                <a:gd name="connsiteY52" fmla="*/ 26708 h 30528"/>
                <a:gd name="connsiteX53" fmla="*/ 35064 w 51668"/>
                <a:gd name="connsiteY53" fmla="*/ 27244 h 30528"/>
                <a:gd name="connsiteX54" fmla="*/ 28826 w 51668"/>
                <a:gd name="connsiteY54" fmla="*/ 26685 h 30528"/>
                <a:gd name="connsiteX55" fmla="*/ 28698 w 51668"/>
                <a:gd name="connsiteY55" fmla="*/ 24536 h 30528"/>
                <a:gd name="connsiteX56" fmla="*/ 26907 w 51668"/>
                <a:gd name="connsiteY56" fmla="*/ 24387 h 30528"/>
                <a:gd name="connsiteX57" fmla="*/ 24553 w 51668"/>
                <a:gd name="connsiteY57" fmla="*/ 24961 h 30528"/>
                <a:gd name="connsiteX58" fmla="*/ 22724 w 51668"/>
                <a:gd name="connsiteY58" fmla="*/ 24463 h 30528"/>
                <a:gd name="connsiteX59" fmla="*/ 21744 w 51668"/>
                <a:gd name="connsiteY59" fmla="*/ 25453 h 30528"/>
                <a:gd name="connsiteX0" fmla="*/ 21744 w 51649"/>
                <a:gd name="connsiteY0" fmla="*/ 25453 h 30444"/>
                <a:gd name="connsiteX1" fmla="*/ 18082 w 51649"/>
                <a:gd name="connsiteY1" fmla="*/ 25240 h 30444"/>
                <a:gd name="connsiteX2" fmla="*/ 19506 w 51649"/>
                <a:gd name="connsiteY2" fmla="*/ 23656 h 30444"/>
                <a:gd name="connsiteX3" fmla="*/ 18686 w 51649"/>
                <a:gd name="connsiteY3" fmla="*/ 23004 h 30444"/>
                <a:gd name="connsiteX4" fmla="*/ 17157 w 51649"/>
                <a:gd name="connsiteY4" fmla="*/ 22630 h 30444"/>
                <a:gd name="connsiteX5" fmla="*/ 16306 w 51649"/>
                <a:gd name="connsiteY5" fmla="*/ 20538 h 30444"/>
                <a:gd name="connsiteX6" fmla="*/ 13943 w 51649"/>
                <a:gd name="connsiteY6" fmla="*/ 20194 h 30444"/>
                <a:gd name="connsiteX7" fmla="*/ 10956 w 51649"/>
                <a:gd name="connsiteY7" fmla="*/ 21285 h 30444"/>
                <a:gd name="connsiteX8" fmla="*/ 6407 w 51649"/>
                <a:gd name="connsiteY8" fmla="*/ 18832 h 30444"/>
                <a:gd name="connsiteX9" fmla="*/ 7262 w 51649"/>
                <a:gd name="connsiteY9" fmla="*/ 15228 h 30444"/>
                <a:gd name="connsiteX10" fmla="*/ 4797 w 51649"/>
                <a:gd name="connsiteY10" fmla="*/ 14856 h 30444"/>
                <a:gd name="connsiteX11" fmla="*/ 2840 w 51649"/>
                <a:gd name="connsiteY11" fmla="*/ 13415 h 30444"/>
                <a:gd name="connsiteX12" fmla="*/ 3692 w 51649"/>
                <a:gd name="connsiteY12" fmla="*/ 11345 h 30444"/>
                <a:gd name="connsiteX13" fmla="*/ 506 w 51649"/>
                <a:gd name="connsiteY13" fmla="*/ 11434 h 30444"/>
                <a:gd name="connsiteX14" fmla="*/ 280 w 51649"/>
                <a:gd name="connsiteY14" fmla="*/ 7892 h 30444"/>
                <a:gd name="connsiteX15" fmla="*/ 4119 w 51649"/>
                <a:gd name="connsiteY15" fmla="*/ 4650 h 30444"/>
                <a:gd name="connsiteX16" fmla="*/ 8862 w 51649"/>
                <a:gd name="connsiteY16" fmla="*/ 5190 h 30444"/>
                <a:gd name="connsiteX17" fmla="*/ 9322 w 51649"/>
                <a:gd name="connsiteY17" fmla="*/ 8083 h 30444"/>
                <a:gd name="connsiteX18" fmla="*/ 14316 w 51649"/>
                <a:gd name="connsiteY18" fmla="*/ 7878 h 30444"/>
                <a:gd name="connsiteX19" fmla="*/ 15356 w 51649"/>
                <a:gd name="connsiteY19" fmla="*/ 6692 h 30444"/>
                <a:gd name="connsiteX20" fmla="*/ 20865 w 51649"/>
                <a:gd name="connsiteY20" fmla="*/ 5150 h 30444"/>
                <a:gd name="connsiteX21" fmla="*/ 23677 w 51649"/>
                <a:gd name="connsiteY21" fmla="*/ 4817 h 30444"/>
                <a:gd name="connsiteX22" fmla="*/ 23692 w 51649"/>
                <a:gd name="connsiteY22" fmla="*/ 2309 h 30444"/>
                <a:gd name="connsiteX23" fmla="*/ 24814 w 51649"/>
                <a:gd name="connsiteY23" fmla="*/ 1743 h 30444"/>
                <a:gd name="connsiteX24" fmla="*/ 25003 w 51649"/>
                <a:gd name="connsiteY24" fmla="*/ 466 h 30444"/>
                <a:gd name="connsiteX25" fmla="*/ 27802 w 51649"/>
                <a:gd name="connsiteY25" fmla="*/ 959 h 30444"/>
                <a:gd name="connsiteX26" fmla="*/ 31701 w 51649"/>
                <a:gd name="connsiteY26" fmla="*/ 5 h 30444"/>
                <a:gd name="connsiteX27" fmla="*/ 31458 w 51649"/>
                <a:gd name="connsiteY27" fmla="*/ 4986 h 30444"/>
                <a:gd name="connsiteX28" fmla="*/ 32526 w 51649"/>
                <a:gd name="connsiteY28" fmla="*/ 5720 h 30444"/>
                <a:gd name="connsiteX29" fmla="*/ 34682 w 51649"/>
                <a:gd name="connsiteY29" fmla="*/ 6486 h 30444"/>
                <a:gd name="connsiteX30" fmla="*/ 36557 w 51649"/>
                <a:gd name="connsiteY30" fmla="*/ 8218 h 30444"/>
                <a:gd name="connsiteX31" fmla="*/ 36040 w 51649"/>
                <a:gd name="connsiteY31" fmla="*/ 9529 h 30444"/>
                <a:gd name="connsiteX32" fmla="*/ 38319 w 51649"/>
                <a:gd name="connsiteY32" fmla="*/ 9333 h 30444"/>
                <a:gd name="connsiteX33" fmla="*/ 39348 w 51649"/>
                <a:gd name="connsiteY33" fmla="*/ 9638 h 30444"/>
                <a:gd name="connsiteX34" fmla="*/ 40239 w 51649"/>
                <a:gd name="connsiteY34" fmla="*/ 9211 h 30444"/>
                <a:gd name="connsiteX35" fmla="*/ 41722 w 51649"/>
                <a:gd name="connsiteY35" fmla="*/ 8030 h 30444"/>
                <a:gd name="connsiteX36" fmla="*/ 42883 w 51649"/>
                <a:gd name="connsiteY36" fmla="*/ 8289 h 30444"/>
                <a:gd name="connsiteX37" fmla="*/ 43121 w 51649"/>
                <a:gd name="connsiteY37" fmla="*/ 9277 h 30444"/>
                <a:gd name="connsiteX38" fmla="*/ 44686 w 51649"/>
                <a:gd name="connsiteY38" fmla="*/ 9606 h 30444"/>
                <a:gd name="connsiteX39" fmla="*/ 45757 w 51649"/>
                <a:gd name="connsiteY39" fmla="*/ 9409 h 30444"/>
                <a:gd name="connsiteX40" fmla="*/ 47650 w 51649"/>
                <a:gd name="connsiteY40" fmla="*/ 10000 h 30444"/>
                <a:gd name="connsiteX41" fmla="*/ 48062 w 51649"/>
                <a:gd name="connsiteY41" fmla="*/ 11970 h 30444"/>
                <a:gd name="connsiteX42" fmla="*/ 49050 w 51649"/>
                <a:gd name="connsiteY42" fmla="*/ 11970 h 30444"/>
                <a:gd name="connsiteX43" fmla="*/ 48721 w 51649"/>
                <a:gd name="connsiteY43" fmla="*/ 13152 h 30444"/>
                <a:gd name="connsiteX44" fmla="*/ 47733 w 51649"/>
                <a:gd name="connsiteY44" fmla="*/ 14400 h 30444"/>
                <a:gd name="connsiteX45" fmla="*/ 47731 w 51649"/>
                <a:gd name="connsiteY45" fmla="*/ 16392 h 30444"/>
                <a:gd name="connsiteX46" fmla="*/ 51559 w 51649"/>
                <a:gd name="connsiteY46" fmla="*/ 20896 h 30444"/>
                <a:gd name="connsiteX47" fmla="*/ 50331 w 51649"/>
                <a:gd name="connsiteY47" fmla="*/ 24199 h 30444"/>
                <a:gd name="connsiteX48" fmla="*/ 49062 w 51649"/>
                <a:gd name="connsiteY48" fmla="*/ 29383 h 30444"/>
                <a:gd name="connsiteX49" fmla="*/ 47255 w 51649"/>
                <a:gd name="connsiteY49" fmla="*/ 30403 h 30444"/>
                <a:gd name="connsiteX50" fmla="*/ 43159 w 51649"/>
                <a:gd name="connsiteY50" fmla="*/ 28618 h 30444"/>
                <a:gd name="connsiteX51" fmla="*/ 41932 w 51649"/>
                <a:gd name="connsiteY51" fmla="*/ 29173 h 30444"/>
                <a:gd name="connsiteX52" fmla="*/ 39984 w 51649"/>
                <a:gd name="connsiteY52" fmla="*/ 29062 h 30444"/>
                <a:gd name="connsiteX53" fmla="*/ 38498 w 51649"/>
                <a:gd name="connsiteY53" fmla="*/ 26708 h 30444"/>
                <a:gd name="connsiteX54" fmla="*/ 35064 w 51649"/>
                <a:gd name="connsiteY54" fmla="*/ 27244 h 30444"/>
                <a:gd name="connsiteX55" fmla="*/ 28826 w 51649"/>
                <a:gd name="connsiteY55" fmla="*/ 26685 h 30444"/>
                <a:gd name="connsiteX56" fmla="*/ 28698 w 51649"/>
                <a:gd name="connsiteY56" fmla="*/ 24536 h 30444"/>
                <a:gd name="connsiteX57" fmla="*/ 26907 w 51649"/>
                <a:gd name="connsiteY57" fmla="*/ 24387 h 30444"/>
                <a:gd name="connsiteX58" fmla="*/ 24553 w 51649"/>
                <a:gd name="connsiteY58" fmla="*/ 24961 h 30444"/>
                <a:gd name="connsiteX59" fmla="*/ 22724 w 51649"/>
                <a:gd name="connsiteY59" fmla="*/ 24463 h 30444"/>
                <a:gd name="connsiteX60" fmla="*/ 21744 w 51649"/>
                <a:gd name="connsiteY60" fmla="*/ 25453 h 30444"/>
                <a:gd name="connsiteX0" fmla="*/ 21744 w 51649"/>
                <a:gd name="connsiteY0" fmla="*/ 25453 h 30412"/>
                <a:gd name="connsiteX1" fmla="*/ 18082 w 51649"/>
                <a:gd name="connsiteY1" fmla="*/ 25240 h 30412"/>
                <a:gd name="connsiteX2" fmla="*/ 19506 w 51649"/>
                <a:gd name="connsiteY2" fmla="*/ 23656 h 30412"/>
                <a:gd name="connsiteX3" fmla="*/ 18686 w 51649"/>
                <a:gd name="connsiteY3" fmla="*/ 23004 h 30412"/>
                <a:gd name="connsiteX4" fmla="*/ 17157 w 51649"/>
                <a:gd name="connsiteY4" fmla="*/ 22630 h 30412"/>
                <a:gd name="connsiteX5" fmla="*/ 16306 w 51649"/>
                <a:gd name="connsiteY5" fmla="*/ 20538 h 30412"/>
                <a:gd name="connsiteX6" fmla="*/ 13943 w 51649"/>
                <a:gd name="connsiteY6" fmla="*/ 20194 h 30412"/>
                <a:gd name="connsiteX7" fmla="*/ 10956 w 51649"/>
                <a:gd name="connsiteY7" fmla="*/ 21285 h 30412"/>
                <a:gd name="connsiteX8" fmla="*/ 6407 w 51649"/>
                <a:gd name="connsiteY8" fmla="*/ 18832 h 30412"/>
                <a:gd name="connsiteX9" fmla="*/ 7262 w 51649"/>
                <a:gd name="connsiteY9" fmla="*/ 15228 h 30412"/>
                <a:gd name="connsiteX10" fmla="*/ 4797 w 51649"/>
                <a:gd name="connsiteY10" fmla="*/ 14856 h 30412"/>
                <a:gd name="connsiteX11" fmla="*/ 2840 w 51649"/>
                <a:gd name="connsiteY11" fmla="*/ 13415 h 30412"/>
                <a:gd name="connsiteX12" fmla="*/ 3692 w 51649"/>
                <a:gd name="connsiteY12" fmla="*/ 11345 h 30412"/>
                <a:gd name="connsiteX13" fmla="*/ 506 w 51649"/>
                <a:gd name="connsiteY13" fmla="*/ 11434 h 30412"/>
                <a:gd name="connsiteX14" fmla="*/ 280 w 51649"/>
                <a:gd name="connsiteY14" fmla="*/ 7892 h 30412"/>
                <a:gd name="connsiteX15" fmla="*/ 4119 w 51649"/>
                <a:gd name="connsiteY15" fmla="*/ 4650 h 30412"/>
                <a:gd name="connsiteX16" fmla="*/ 8862 w 51649"/>
                <a:gd name="connsiteY16" fmla="*/ 5190 h 30412"/>
                <a:gd name="connsiteX17" fmla="*/ 9322 w 51649"/>
                <a:gd name="connsiteY17" fmla="*/ 8083 h 30412"/>
                <a:gd name="connsiteX18" fmla="*/ 14316 w 51649"/>
                <a:gd name="connsiteY18" fmla="*/ 7878 h 30412"/>
                <a:gd name="connsiteX19" fmla="*/ 15356 w 51649"/>
                <a:gd name="connsiteY19" fmla="*/ 6692 h 30412"/>
                <a:gd name="connsiteX20" fmla="*/ 20865 w 51649"/>
                <a:gd name="connsiteY20" fmla="*/ 5150 h 30412"/>
                <a:gd name="connsiteX21" fmla="*/ 23677 w 51649"/>
                <a:gd name="connsiteY21" fmla="*/ 4817 h 30412"/>
                <a:gd name="connsiteX22" fmla="*/ 23692 w 51649"/>
                <a:gd name="connsiteY22" fmla="*/ 2309 h 30412"/>
                <a:gd name="connsiteX23" fmla="*/ 24814 w 51649"/>
                <a:gd name="connsiteY23" fmla="*/ 1743 h 30412"/>
                <a:gd name="connsiteX24" fmla="*/ 25003 w 51649"/>
                <a:gd name="connsiteY24" fmla="*/ 466 h 30412"/>
                <a:gd name="connsiteX25" fmla="*/ 27802 w 51649"/>
                <a:gd name="connsiteY25" fmla="*/ 959 h 30412"/>
                <a:gd name="connsiteX26" fmla="*/ 31701 w 51649"/>
                <a:gd name="connsiteY26" fmla="*/ 5 h 30412"/>
                <a:gd name="connsiteX27" fmla="*/ 31458 w 51649"/>
                <a:gd name="connsiteY27" fmla="*/ 4986 h 30412"/>
                <a:gd name="connsiteX28" fmla="*/ 32526 w 51649"/>
                <a:gd name="connsiteY28" fmla="*/ 5720 h 30412"/>
                <a:gd name="connsiteX29" fmla="*/ 34682 w 51649"/>
                <a:gd name="connsiteY29" fmla="*/ 6486 h 30412"/>
                <a:gd name="connsiteX30" fmla="*/ 36557 w 51649"/>
                <a:gd name="connsiteY30" fmla="*/ 8218 h 30412"/>
                <a:gd name="connsiteX31" fmla="*/ 36040 w 51649"/>
                <a:gd name="connsiteY31" fmla="*/ 9529 h 30412"/>
                <a:gd name="connsiteX32" fmla="*/ 38319 w 51649"/>
                <a:gd name="connsiteY32" fmla="*/ 9333 h 30412"/>
                <a:gd name="connsiteX33" fmla="*/ 39348 w 51649"/>
                <a:gd name="connsiteY33" fmla="*/ 9638 h 30412"/>
                <a:gd name="connsiteX34" fmla="*/ 40239 w 51649"/>
                <a:gd name="connsiteY34" fmla="*/ 9211 h 30412"/>
                <a:gd name="connsiteX35" fmla="*/ 41722 w 51649"/>
                <a:gd name="connsiteY35" fmla="*/ 8030 h 30412"/>
                <a:gd name="connsiteX36" fmla="*/ 42883 w 51649"/>
                <a:gd name="connsiteY36" fmla="*/ 8289 h 30412"/>
                <a:gd name="connsiteX37" fmla="*/ 43121 w 51649"/>
                <a:gd name="connsiteY37" fmla="*/ 9277 h 30412"/>
                <a:gd name="connsiteX38" fmla="*/ 44686 w 51649"/>
                <a:gd name="connsiteY38" fmla="*/ 9606 h 30412"/>
                <a:gd name="connsiteX39" fmla="*/ 45757 w 51649"/>
                <a:gd name="connsiteY39" fmla="*/ 9409 h 30412"/>
                <a:gd name="connsiteX40" fmla="*/ 47650 w 51649"/>
                <a:gd name="connsiteY40" fmla="*/ 10000 h 30412"/>
                <a:gd name="connsiteX41" fmla="*/ 48062 w 51649"/>
                <a:gd name="connsiteY41" fmla="*/ 11970 h 30412"/>
                <a:gd name="connsiteX42" fmla="*/ 49050 w 51649"/>
                <a:gd name="connsiteY42" fmla="*/ 11970 h 30412"/>
                <a:gd name="connsiteX43" fmla="*/ 48721 w 51649"/>
                <a:gd name="connsiteY43" fmla="*/ 13152 h 30412"/>
                <a:gd name="connsiteX44" fmla="*/ 47733 w 51649"/>
                <a:gd name="connsiteY44" fmla="*/ 14400 h 30412"/>
                <a:gd name="connsiteX45" fmla="*/ 47731 w 51649"/>
                <a:gd name="connsiteY45" fmla="*/ 16392 h 30412"/>
                <a:gd name="connsiteX46" fmla="*/ 51559 w 51649"/>
                <a:gd name="connsiteY46" fmla="*/ 20896 h 30412"/>
                <a:gd name="connsiteX47" fmla="*/ 50331 w 51649"/>
                <a:gd name="connsiteY47" fmla="*/ 24199 h 30412"/>
                <a:gd name="connsiteX48" fmla="*/ 49062 w 51649"/>
                <a:gd name="connsiteY48" fmla="*/ 29083 h 30412"/>
                <a:gd name="connsiteX49" fmla="*/ 47255 w 51649"/>
                <a:gd name="connsiteY49" fmla="*/ 30403 h 30412"/>
                <a:gd name="connsiteX50" fmla="*/ 43159 w 51649"/>
                <a:gd name="connsiteY50" fmla="*/ 28618 h 30412"/>
                <a:gd name="connsiteX51" fmla="*/ 41932 w 51649"/>
                <a:gd name="connsiteY51" fmla="*/ 29173 h 30412"/>
                <a:gd name="connsiteX52" fmla="*/ 39984 w 51649"/>
                <a:gd name="connsiteY52" fmla="*/ 29062 h 30412"/>
                <a:gd name="connsiteX53" fmla="*/ 38498 w 51649"/>
                <a:gd name="connsiteY53" fmla="*/ 26708 h 30412"/>
                <a:gd name="connsiteX54" fmla="*/ 35064 w 51649"/>
                <a:gd name="connsiteY54" fmla="*/ 27244 h 30412"/>
                <a:gd name="connsiteX55" fmla="*/ 28826 w 51649"/>
                <a:gd name="connsiteY55" fmla="*/ 26685 h 30412"/>
                <a:gd name="connsiteX56" fmla="*/ 28698 w 51649"/>
                <a:gd name="connsiteY56" fmla="*/ 24536 h 30412"/>
                <a:gd name="connsiteX57" fmla="*/ 26907 w 51649"/>
                <a:gd name="connsiteY57" fmla="*/ 24387 h 30412"/>
                <a:gd name="connsiteX58" fmla="*/ 24553 w 51649"/>
                <a:gd name="connsiteY58" fmla="*/ 24961 h 30412"/>
                <a:gd name="connsiteX59" fmla="*/ 22724 w 51649"/>
                <a:gd name="connsiteY59" fmla="*/ 24463 h 30412"/>
                <a:gd name="connsiteX60" fmla="*/ 21744 w 51649"/>
                <a:gd name="connsiteY60" fmla="*/ 25453 h 30412"/>
                <a:gd name="connsiteX0" fmla="*/ 21744 w 51668"/>
                <a:gd name="connsiteY0" fmla="*/ 25453 h 30403"/>
                <a:gd name="connsiteX1" fmla="*/ 18082 w 51668"/>
                <a:gd name="connsiteY1" fmla="*/ 25240 h 30403"/>
                <a:gd name="connsiteX2" fmla="*/ 19506 w 51668"/>
                <a:gd name="connsiteY2" fmla="*/ 23656 h 30403"/>
                <a:gd name="connsiteX3" fmla="*/ 18686 w 51668"/>
                <a:gd name="connsiteY3" fmla="*/ 23004 h 30403"/>
                <a:gd name="connsiteX4" fmla="*/ 17157 w 51668"/>
                <a:gd name="connsiteY4" fmla="*/ 22630 h 30403"/>
                <a:gd name="connsiteX5" fmla="*/ 16306 w 51668"/>
                <a:gd name="connsiteY5" fmla="*/ 20538 h 30403"/>
                <a:gd name="connsiteX6" fmla="*/ 13943 w 51668"/>
                <a:gd name="connsiteY6" fmla="*/ 20194 h 30403"/>
                <a:gd name="connsiteX7" fmla="*/ 10956 w 51668"/>
                <a:gd name="connsiteY7" fmla="*/ 21285 h 30403"/>
                <a:gd name="connsiteX8" fmla="*/ 6407 w 51668"/>
                <a:gd name="connsiteY8" fmla="*/ 18832 h 30403"/>
                <a:gd name="connsiteX9" fmla="*/ 7262 w 51668"/>
                <a:gd name="connsiteY9" fmla="*/ 15228 h 30403"/>
                <a:gd name="connsiteX10" fmla="*/ 4797 w 51668"/>
                <a:gd name="connsiteY10" fmla="*/ 14856 h 30403"/>
                <a:gd name="connsiteX11" fmla="*/ 2840 w 51668"/>
                <a:gd name="connsiteY11" fmla="*/ 13415 h 30403"/>
                <a:gd name="connsiteX12" fmla="*/ 3692 w 51668"/>
                <a:gd name="connsiteY12" fmla="*/ 11345 h 30403"/>
                <a:gd name="connsiteX13" fmla="*/ 506 w 51668"/>
                <a:gd name="connsiteY13" fmla="*/ 11434 h 30403"/>
                <a:gd name="connsiteX14" fmla="*/ 280 w 51668"/>
                <a:gd name="connsiteY14" fmla="*/ 7892 h 30403"/>
                <a:gd name="connsiteX15" fmla="*/ 4119 w 51668"/>
                <a:gd name="connsiteY15" fmla="*/ 4650 h 30403"/>
                <a:gd name="connsiteX16" fmla="*/ 8862 w 51668"/>
                <a:gd name="connsiteY16" fmla="*/ 5190 h 30403"/>
                <a:gd name="connsiteX17" fmla="*/ 9322 w 51668"/>
                <a:gd name="connsiteY17" fmla="*/ 8083 h 30403"/>
                <a:gd name="connsiteX18" fmla="*/ 14316 w 51668"/>
                <a:gd name="connsiteY18" fmla="*/ 7878 h 30403"/>
                <a:gd name="connsiteX19" fmla="*/ 15356 w 51668"/>
                <a:gd name="connsiteY19" fmla="*/ 6692 h 30403"/>
                <a:gd name="connsiteX20" fmla="*/ 20865 w 51668"/>
                <a:gd name="connsiteY20" fmla="*/ 5150 h 30403"/>
                <a:gd name="connsiteX21" fmla="*/ 23677 w 51668"/>
                <a:gd name="connsiteY21" fmla="*/ 4817 h 30403"/>
                <a:gd name="connsiteX22" fmla="*/ 23692 w 51668"/>
                <a:gd name="connsiteY22" fmla="*/ 2309 h 30403"/>
                <a:gd name="connsiteX23" fmla="*/ 24814 w 51668"/>
                <a:gd name="connsiteY23" fmla="*/ 1743 h 30403"/>
                <a:gd name="connsiteX24" fmla="*/ 25003 w 51668"/>
                <a:gd name="connsiteY24" fmla="*/ 466 h 30403"/>
                <a:gd name="connsiteX25" fmla="*/ 27802 w 51668"/>
                <a:gd name="connsiteY25" fmla="*/ 959 h 30403"/>
                <a:gd name="connsiteX26" fmla="*/ 31701 w 51668"/>
                <a:gd name="connsiteY26" fmla="*/ 5 h 30403"/>
                <a:gd name="connsiteX27" fmla="*/ 31458 w 51668"/>
                <a:gd name="connsiteY27" fmla="*/ 4986 h 30403"/>
                <a:gd name="connsiteX28" fmla="*/ 32526 w 51668"/>
                <a:gd name="connsiteY28" fmla="*/ 5720 h 30403"/>
                <a:gd name="connsiteX29" fmla="*/ 34682 w 51668"/>
                <a:gd name="connsiteY29" fmla="*/ 6486 h 30403"/>
                <a:gd name="connsiteX30" fmla="*/ 36557 w 51668"/>
                <a:gd name="connsiteY30" fmla="*/ 8218 h 30403"/>
                <a:gd name="connsiteX31" fmla="*/ 36040 w 51668"/>
                <a:gd name="connsiteY31" fmla="*/ 9529 h 30403"/>
                <a:gd name="connsiteX32" fmla="*/ 38319 w 51668"/>
                <a:gd name="connsiteY32" fmla="*/ 9333 h 30403"/>
                <a:gd name="connsiteX33" fmla="*/ 39348 w 51668"/>
                <a:gd name="connsiteY33" fmla="*/ 9638 h 30403"/>
                <a:gd name="connsiteX34" fmla="*/ 40239 w 51668"/>
                <a:gd name="connsiteY34" fmla="*/ 9211 h 30403"/>
                <a:gd name="connsiteX35" fmla="*/ 41722 w 51668"/>
                <a:gd name="connsiteY35" fmla="*/ 8030 h 30403"/>
                <a:gd name="connsiteX36" fmla="*/ 42883 w 51668"/>
                <a:gd name="connsiteY36" fmla="*/ 8289 h 30403"/>
                <a:gd name="connsiteX37" fmla="*/ 43121 w 51668"/>
                <a:gd name="connsiteY37" fmla="*/ 9277 h 30403"/>
                <a:gd name="connsiteX38" fmla="*/ 44686 w 51668"/>
                <a:gd name="connsiteY38" fmla="*/ 9606 h 30403"/>
                <a:gd name="connsiteX39" fmla="*/ 45757 w 51668"/>
                <a:gd name="connsiteY39" fmla="*/ 9409 h 30403"/>
                <a:gd name="connsiteX40" fmla="*/ 47650 w 51668"/>
                <a:gd name="connsiteY40" fmla="*/ 10000 h 30403"/>
                <a:gd name="connsiteX41" fmla="*/ 48062 w 51668"/>
                <a:gd name="connsiteY41" fmla="*/ 11970 h 30403"/>
                <a:gd name="connsiteX42" fmla="*/ 49050 w 51668"/>
                <a:gd name="connsiteY42" fmla="*/ 11970 h 30403"/>
                <a:gd name="connsiteX43" fmla="*/ 48721 w 51668"/>
                <a:gd name="connsiteY43" fmla="*/ 13152 h 30403"/>
                <a:gd name="connsiteX44" fmla="*/ 47733 w 51668"/>
                <a:gd name="connsiteY44" fmla="*/ 14400 h 30403"/>
                <a:gd name="connsiteX45" fmla="*/ 47731 w 51668"/>
                <a:gd name="connsiteY45" fmla="*/ 16392 h 30403"/>
                <a:gd name="connsiteX46" fmla="*/ 51559 w 51668"/>
                <a:gd name="connsiteY46" fmla="*/ 20896 h 30403"/>
                <a:gd name="connsiteX47" fmla="*/ 50331 w 51668"/>
                <a:gd name="connsiteY47" fmla="*/ 24199 h 30403"/>
                <a:gd name="connsiteX48" fmla="*/ 47255 w 51668"/>
                <a:gd name="connsiteY48" fmla="*/ 30403 h 30403"/>
                <a:gd name="connsiteX49" fmla="*/ 43159 w 51668"/>
                <a:gd name="connsiteY49" fmla="*/ 28618 h 30403"/>
                <a:gd name="connsiteX50" fmla="*/ 41932 w 51668"/>
                <a:gd name="connsiteY50" fmla="*/ 29173 h 30403"/>
                <a:gd name="connsiteX51" fmla="*/ 39984 w 51668"/>
                <a:gd name="connsiteY51" fmla="*/ 29062 h 30403"/>
                <a:gd name="connsiteX52" fmla="*/ 38498 w 51668"/>
                <a:gd name="connsiteY52" fmla="*/ 26708 h 30403"/>
                <a:gd name="connsiteX53" fmla="*/ 35064 w 51668"/>
                <a:gd name="connsiteY53" fmla="*/ 27244 h 30403"/>
                <a:gd name="connsiteX54" fmla="*/ 28826 w 51668"/>
                <a:gd name="connsiteY54" fmla="*/ 26685 h 30403"/>
                <a:gd name="connsiteX55" fmla="*/ 28698 w 51668"/>
                <a:gd name="connsiteY55" fmla="*/ 24536 h 30403"/>
                <a:gd name="connsiteX56" fmla="*/ 26907 w 51668"/>
                <a:gd name="connsiteY56" fmla="*/ 24387 h 30403"/>
                <a:gd name="connsiteX57" fmla="*/ 24553 w 51668"/>
                <a:gd name="connsiteY57" fmla="*/ 24961 h 30403"/>
                <a:gd name="connsiteX58" fmla="*/ 22724 w 51668"/>
                <a:gd name="connsiteY58" fmla="*/ 24463 h 30403"/>
                <a:gd name="connsiteX59" fmla="*/ 21744 w 51668"/>
                <a:gd name="connsiteY59" fmla="*/ 25453 h 30403"/>
                <a:gd name="connsiteX0" fmla="*/ 21744 w 52078"/>
                <a:gd name="connsiteY0" fmla="*/ 25453 h 30486"/>
                <a:gd name="connsiteX1" fmla="*/ 18082 w 52078"/>
                <a:gd name="connsiteY1" fmla="*/ 25240 h 30486"/>
                <a:gd name="connsiteX2" fmla="*/ 19506 w 52078"/>
                <a:gd name="connsiteY2" fmla="*/ 23656 h 30486"/>
                <a:gd name="connsiteX3" fmla="*/ 18686 w 52078"/>
                <a:gd name="connsiteY3" fmla="*/ 23004 h 30486"/>
                <a:gd name="connsiteX4" fmla="*/ 17157 w 52078"/>
                <a:gd name="connsiteY4" fmla="*/ 22630 h 30486"/>
                <a:gd name="connsiteX5" fmla="*/ 16306 w 52078"/>
                <a:gd name="connsiteY5" fmla="*/ 20538 h 30486"/>
                <a:gd name="connsiteX6" fmla="*/ 13943 w 52078"/>
                <a:gd name="connsiteY6" fmla="*/ 20194 h 30486"/>
                <a:gd name="connsiteX7" fmla="*/ 10956 w 52078"/>
                <a:gd name="connsiteY7" fmla="*/ 21285 h 30486"/>
                <a:gd name="connsiteX8" fmla="*/ 6407 w 52078"/>
                <a:gd name="connsiteY8" fmla="*/ 18832 h 30486"/>
                <a:gd name="connsiteX9" fmla="*/ 7262 w 52078"/>
                <a:gd name="connsiteY9" fmla="*/ 15228 h 30486"/>
                <a:gd name="connsiteX10" fmla="*/ 4797 w 52078"/>
                <a:gd name="connsiteY10" fmla="*/ 14856 h 30486"/>
                <a:gd name="connsiteX11" fmla="*/ 2840 w 52078"/>
                <a:gd name="connsiteY11" fmla="*/ 13415 h 30486"/>
                <a:gd name="connsiteX12" fmla="*/ 3692 w 52078"/>
                <a:gd name="connsiteY12" fmla="*/ 11345 h 30486"/>
                <a:gd name="connsiteX13" fmla="*/ 506 w 52078"/>
                <a:gd name="connsiteY13" fmla="*/ 11434 h 30486"/>
                <a:gd name="connsiteX14" fmla="*/ 280 w 52078"/>
                <a:gd name="connsiteY14" fmla="*/ 7892 h 30486"/>
                <a:gd name="connsiteX15" fmla="*/ 4119 w 52078"/>
                <a:gd name="connsiteY15" fmla="*/ 4650 h 30486"/>
                <a:gd name="connsiteX16" fmla="*/ 8862 w 52078"/>
                <a:gd name="connsiteY16" fmla="*/ 5190 h 30486"/>
                <a:gd name="connsiteX17" fmla="*/ 9322 w 52078"/>
                <a:gd name="connsiteY17" fmla="*/ 8083 h 30486"/>
                <a:gd name="connsiteX18" fmla="*/ 14316 w 52078"/>
                <a:gd name="connsiteY18" fmla="*/ 7878 h 30486"/>
                <a:gd name="connsiteX19" fmla="*/ 15356 w 52078"/>
                <a:gd name="connsiteY19" fmla="*/ 6692 h 30486"/>
                <a:gd name="connsiteX20" fmla="*/ 20865 w 52078"/>
                <a:gd name="connsiteY20" fmla="*/ 5150 h 30486"/>
                <a:gd name="connsiteX21" fmla="*/ 23677 w 52078"/>
                <a:gd name="connsiteY21" fmla="*/ 4817 h 30486"/>
                <a:gd name="connsiteX22" fmla="*/ 23692 w 52078"/>
                <a:gd name="connsiteY22" fmla="*/ 2309 h 30486"/>
                <a:gd name="connsiteX23" fmla="*/ 24814 w 52078"/>
                <a:gd name="connsiteY23" fmla="*/ 1743 h 30486"/>
                <a:gd name="connsiteX24" fmla="*/ 25003 w 52078"/>
                <a:gd name="connsiteY24" fmla="*/ 466 h 30486"/>
                <a:gd name="connsiteX25" fmla="*/ 27802 w 52078"/>
                <a:gd name="connsiteY25" fmla="*/ 959 h 30486"/>
                <a:gd name="connsiteX26" fmla="*/ 31701 w 52078"/>
                <a:gd name="connsiteY26" fmla="*/ 5 h 30486"/>
                <a:gd name="connsiteX27" fmla="*/ 31458 w 52078"/>
                <a:gd name="connsiteY27" fmla="*/ 4986 h 30486"/>
                <a:gd name="connsiteX28" fmla="*/ 32526 w 52078"/>
                <a:gd name="connsiteY28" fmla="*/ 5720 h 30486"/>
                <a:gd name="connsiteX29" fmla="*/ 34682 w 52078"/>
                <a:gd name="connsiteY29" fmla="*/ 6486 h 30486"/>
                <a:gd name="connsiteX30" fmla="*/ 36557 w 52078"/>
                <a:gd name="connsiteY30" fmla="*/ 8218 h 30486"/>
                <a:gd name="connsiteX31" fmla="*/ 36040 w 52078"/>
                <a:gd name="connsiteY31" fmla="*/ 9529 h 30486"/>
                <a:gd name="connsiteX32" fmla="*/ 38319 w 52078"/>
                <a:gd name="connsiteY32" fmla="*/ 9333 h 30486"/>
                <a:gd name="connsiteX33" fmla="*/ 39348 w 52078"/>
                <a:gd name="connsiteY33" fmla="*/ 9638 h 30486"/>
                <a:gd name="connsiteX34" fmla="*/ 40239 w 52078"/>
                <a:gd name="connsiteY34" fmla="*/ 9211 h 30486"/>
                <a:gd name="connsiteX35" fmla="*/ 41722 w 52078"/>
                <a:gd name="connsiteY35" fmla="*/ 8030 h 30486"/>
                <a:gd name="connsiteX36" fmla="*/ 42883 w 52078"/>
                <a:gd name="connsiteY36" fmla="*/ 8289 h 30486"/>
                <a:gd name="connsiteX37" fmla="*/ 43121 w 52078"/>
                <a:gd name="connsiteY37" fmla="*/ 9277 h 30486"/>
                <a:gd name="connsiteX38" fmla="*/ 44686 w 52078"/>
                <a:gd name="connsiteY38" fmla="*/ 9606 h 30486"/>
                <a:gd name="connsiteX39" fmla="*/ 45757 w 52078"/>
                <a:gd name="connsiteY39" fmla="*/ 9409 h 30486"/>
                <a:gd name="connsiteX40" fmla="*/ 47650 w 52078"/>
                <a:gd name="connsiteY40" fmla="*/ 10000 h 30486"/>
                <a:gd name="connsiteX41" fmla="*/ 48062 w 52078"/>
                <a:gd name="connsiteY41" fmla="*/ 11970 h 30486"/>
                <a:gd name="connsiteX42" fmla="*/ 49050 w 52078"/>
                <a:gd name="connsiteY42" fmla="*/ 11970 h 30486"/>
                <a:gd name="connsiteX43" fmla="*/ 48721 w 52078"/>
                <a:gd name="connsiteY43" fmla="*/ 13152 h 30486"/>
                <a:gd name="connsiteX44" fmla="*/ 47733 w 52078"/>
                <a:gd name="connsiteY44" fmla="*/ 14400 h 30486"/>
                <a:gd name="connsiteX45" fmla="*/ 47731 w 52078"/>
                <a:gd name="connsiteY45" fmla="*/ 16392 h 30486"/>
                <a:gd name="connsiteX46" fmla="*/ 51559 w 52078"/>
                <a:gd name="connsiteY46" fmla="*/ 20896 h 30486"/>
                <a:gd name="connsiteX47" fmla="*/ 50331 w 52078"/>
                <a:gd name="connsiteY47" fmla="*/ 24199 h 30486"/>
                <a:gd name="connsiteX48" fmla="*/ 51998 w 52078"/>
                <a:gd name="connsiteY48" fmla="*/ 29563 h 30486"/>
                <a:gd name="connsiteX49" fmla="*/ 47255 w 52078"/>
                <a:gd name="connsiteY49" fmla="*/ 30403 h 30486"/>
                <a:gd name="connsiteX50" fmla="*/ 43159 w 52078"/>
                <a:gd name="connsiteY50" fmla="*/ 28618 h 30486"/>
                <a:gd name="connsiteX51" fmla="*/ 41932 w 52078"/>
                <a:gd name="connsiteY51" fmla="*/ 29173 h 30486"/>
                <a:gd name="connsiteX52" fmla="*/ 39984 w 52078"/>
                <a:gd name="connsiteY52" fmla="*/ 29062 h 30486"/>
                <a:gd name="connsiteX53" fmla="*/ 38498 w 52078"/>
                <a:gd name="connsiteY53" fmla="*/ 26708 h 30486"/>
                <a:gd name="connsiteX54" fmla="*/ 35064 w 52078"/>
                <a:gd name="connsiteY54" fmla="*/ 27244 h 30486"/>
                <a:gd name="connsiteX55" fmla="*/ 28826 w 52078"/>
                <a:gd name="connsiteY55" fmla="*/ 26685 h 30486"/>
                <a:gd name="connsiteX56" fmla="*/ 28698 w 52078"/>
                <a:gd name="connsiteY56" fmla="*/ 24536 h 30486"/>
                <a:gd name="connsiteX57" fmla="*/ 26907 w 52078"/>
                <a:gd name="connsiteY57" fmla="*/ 24387 h 30486"/>
                <a:gd name="connsiteX58" fmla="*/ 24553 w 52078"/>
                <a:gd name="connsiteY58" fmla="*/ 24961 h 30486"/>
                <a:gd name="connsiteX59" fmla="*/ 22724 w 52078"/>
                <a:gd name="connsiteY59" fmla="*/ 24463 h 30486"/>
                <a:gd name="connsiteX60" fmla="*/ 21744 w 52078"/>
                <a:gd name="connsiteY60" fmla="*/ 25453 h 30486"/>
                <a:gd name="connsiteX0" fmla="*/ 21744 w 52015"/>
                <a:gd name="connsiteY0" fmla="*/ 25453 h 30601"/>
                <a:gd name="connsiteX1" fmla="*/ 18082 w 52015"/>
                <a:gd name="connsiteY1" fmla="*/ 25240 h 30601"/>
                <a:gd name="connsiteX2" fmla="*/ 19506 w 52015"/>
                <a:gd name="connsiteY2" fmla="*/ 23656 h 30601"/>
                <a:gd name="connsiteX3" fmla="*/ 18686 w 52015"/>
                <a:gd name="connsiteY3" fmla="*/ 23004 h 30601"/>
                <a:gd name="connsiteX4" fmla="*/ 17157 w 52015"/>
                <a:gd name="connsiteY4" fmla="*/ 22630 h 30601"/>
                <a:gd name="connsiteX5" fmla="*/ 16306 w 52015"/>
                <a:gd name="connsiteY5" fmla="*/ 20538 h 30601"/>
                <a:gd name="connsiteX6" fmla="*/ 13943 w 52015"/>
                <a:gd name="connsiteY6" fmla="*/ 20194 h 30601"/>
                <a:gd name="connsiteX7" fmla="*/ 10956 w 52015"/>
                <a:gd name="connsiteY7" fmla="*/ 21285 h 30601"/>
                <a:gd name="connsiteX8" fmla="*/ 6407 w 52015"/>
                <a:gd name="connsiteY8" fmla="*/ 18832 h 30601"/>
                <a:gd name="connsiteX9" fmla="*/ 7262 w 52015"/>
                <a:gd name="connsiteY9" fmla="*/ 15228 h 30601"/>
                <a:gd name="connsiteX10" fmla="*/ 4797 w 52015"/>
                <a:gd name="connsiteY10" fmla="*/ 14856 h 30601"/>
                <a:gd name="connsiteX11" fmla="*/ 2840 w 52015"/>
                <a:gd name="connsiteY11" fmla="*/ 13415 h 30601"/>
                <a:gd name="connsiteX12" fmla="*/ 3692 w 52015"/>
                <a:gd name="connsiteY12" fmla="*/ 11345 h 30601"/>
                <a:gd name="connsiteX13" fmla="*/ 506 w 52015"/>
                <a:gd name="connsiteY13" fmla="*/ 11434 h 30601"/>
                <a:gd name="connsiteX14" fmla="*/ 280 w 52015"/>
                <a:gd name="connsiteY14" fmla="*/ 7892 h 30601"/>
                <a:gd name="connsiteX15" fmla="*/ 4119 w 52015"/>
                <a:gd name="connsiteY15" fmla="*/ 4650 h 30601"/>
                <a:gd name="connsiteX16" fmla="*/ 8862 w 52015"/>
                <a:gd name="connsiteY16" fmla="*/ 5190 h 30601"/>
                <a:gd name="connsiteX17" fmla="*/ 9322 w 52015"/>
                <a:gd name="connsiteY17" fmla="*/ 8083 h 30601"/>
                <a:gd name="connsiteX18" fmla="*/ 14316 w 52015"/>
                <a:gd name="connsiteY18" fmla="*/ 7878 h 30601"/>
                <a:gd name="connsiteX19" fmla="*/ 15356 w 52015"/>
                <a:gd name="connsiteY19" fmla="*/ 6692 h 30601"/>
                <a:gd name="connsiteX20" fmla="*/ 20865 w 52015"/>
                <a:gd name="connsiteY20" fmla="*/ 5150 h 30601"/>
                <a:gd name="connsiteX21" fmla="*/ 23677 w 52015"/>
                <a:gd name="connsiteY21" fmla="*/ 4817 h 30601"/>
                <a:gd name="connsiteX22" fmla="*/ 23692 w 52015"/>
                <a:gd name="connsiteY22" fmla="*/ 2309 h 30601"/>
                <a:gd name="connsiteX23" fmla="*/ 24814 w 52015"/>
                <a:gd name="connsiteY23" fmla="*/ 1743 h 30601"/>
                <a:gd name="connsiteX24" fmla="*/ 25003 w 52015"/>
                <a:gd name="connsiteY24" fmla="*/ 466 h 30601"/>
                <a:gd name="connsiteX25" fmla="*/ 27802 w 52015"/>
                <a:gd name="connsiteY25" fmla="*/ 959 h 30601"/>
                <a:gd name="connsiteX26" fmla="*/ 31701 w 52015"/>
                <a:gd name="connsiteY26" fmla="*/ 5 h 30601"/>
                <a:gd name="connsiteX27" fmla="*/ 31458 w 52015"/>
                <a:gd name="connsiteY27" fmla="*/ 4986 h 30601"/>
                <a:gd name="connsiteX28" fmla="*/ 32526 w 52015"/>
                <a:gd name="connsiteY28" fmla="*/ 5720 h 30601"/>
                <a:gd name="connsiteX29" fmla="*/ 34682 w 52015"/>
                <a:gd name="connsiteY29" fmla="*/ 6486 h 30601"/>
                <a:gd name="connsiteX30" fmla="*/ 36557 w 52015"/>
                <a:gd name="connsiteY30" fmla="*/ 8218 h 30601"/>
                <a:gd name="connsiteX31" fmla="*/ 36040 w 52015"/>
                <a:gd name="connsiteY31" fmla="*/ 9529 h 30601"/>
                <a:gd name="connsiteX32" fmla="*/ 38319 w 52015"/>
                <a:gd name="connsiteY32" fmla="*/ 9333 h 30601"/>
                <a:gd name="connsiteX33" fmla="*/ 39348 w 52015"/>
                <a:gd name="connsiteY33" fmla="*/ 9638 h 30601"/>
                <a:gd name="connsiteX34" fmla="*/ 40239 w 52015"/>
                <a:gd name="connsiteY34" fmla="*/ 9211 h 30601"/>
                <a:gd name="connsiteX35" fmla="*/ 41722 w 52015"/>
                <a:gd name="connsiteY35" fmla="*/ 8030 h 30601"/>
                <a:gd name="connsiteX36" fmla="*/ 42883 w 52015"/>
                <a:gd name="connsiteY36" fmla="*/ 8289 h 30601"/>
                <a:gd name="connsiteX37" fmla="*/ 43121 w 52015"/>
                <a:gd name="connsiteY37" fmla="*/ 9277 h 30601"/>
                <a:gd name="connsiteX38" fmla="*/ 44686 w 52015"/>
                <a:gd name="connsiteY38" fmla="*/ 9606 h 30601"/>
                <a:gd name="connsiteX39" fmla="*/ 45757 w 52015"/>
                <a:gd name="connsiteY39" fmla="*/ 9409 h 30601"/>
                <a:gd name="connsiteX40" fmla="*/ 47650 w 52015"/>
                <a:gd name="connsiteY40" fmla="*/ 10000 h 30601"/>
                <a:gd name="connsiteX41" fmla="*/ 48062 w 52015"/>
                <a:gd name="connsiteY41" fmla="*/ 11970 h 30601"/>
                <a:gd name="connsiteX42" fmla="*/ 49050 w 52015"/>
                <a:gd name="connsiteY42" fmla="*/ 11970 h 30601"/>
                <a:gd name="connsiteX43" fmla="*/ 48721 w 52015"/>
                <a:gd name="connsiteY43" fmla="*/ 13152 h 30601"/>
                <a:gd name="connsiteX44" fmla="*/ 47733 w 52015"/>
                <a:gd name="connsiteY44" fmla="*/ 14400 h 30601"/>
                <a:gd name="connsiteX45" fmla="*/ 47731 w 52015"/>
                <a:gd name="connsiteY45" fmla="*/ 16392 h 30601"/>
                <a:gd name="connsiteX46" fmla="*/ 51559 w 52015"/>
                <a:gd name="connsiteY46" fmla="*/ 20896 h 30601"/>
                <a:gd name="connsiteX47" fmla="*/ 50331 w 52015"/>
                <a:gd name="connsiteY47" fmla="*/ 24199 h 30601"/>
                <a:gd name="connsiteX48" fmla="*/ 51998 w 52015"/>
                <a:gd name="connsiteY48" fmla="*/ 29563 h 30601"/>
                <a:gd name="connsiteX49" fmla="*/ 49288 w 52015"/>
                <a:gd name="connsiteY49" fmla="*/ 30464 h 30601"/>
                <a:gd name="connsiteX50" fmla="*/ 47255 w 52015"/>
                <a:gd name="connsiteY50" fmla="*/ 30403 h 30601"/>
                <a:gd name="connsiteX51" fmla="*/ 43159 w 52015"/>
                <a:gd name="connsiteY51" fmla="*/ 28618 h 30601"/>
                <a:gd name="connsiteX52" fmla="*/ 41932 w 52015"/>
                <a:gd name="connsiteY52" fmla="*/ 29173 h 30601"/>
                <a:gd name="connsiteX53" fmla="*/ 39984 w 52015"/>
                <a:gd name="connsiteY53" fmla="*/ 29062 h 30601"/>
                <a:gd name="connsiteX54" fmla="*/ 38498 w 52015"/>
                <a:gd name="connsiteY54" fmla="*/ 26708 h 30601"/>
                <a:gd name="connsiteX55" fmla="*/ 35064 w 52015"/>
                <a:gd name="connsiteY55" fmla="*/ 27244 h 30601"/>
                <a:gd name="connsiteX56" fmla="*/ 28826 w 52015"/>
                <a:gd name="connsiteY56" fmla="*/ 26685 h 30601"/>
                <a:gd name="connsiteX57" fmla="*/ 28698 w 52015"/>
                <a:gd name="connsiteY57" fmla="*/ 24536 h 30601"/>
                <a:gd name="connsiteX58" fmla="*/ 26907 w 52015"/>
                <a:gd name="connsiteY58" fmla="*/ 24387 h 30601"/>
                <a:gd name="connsiteX59" fmla="*/ 24553 w 52015"/>
                <a:gd name="connsiteY59" fmla="*/ 24961 h 30601"/>
                <a:gd name="connsiteX60" fmla="*/ 22724 w 52015"/>
                <a:gd name="connsiteY60" fmla="*/ 24463 h 30601"/>
                <a:gd name="connsiteX61" fmla="*/ 21744 w 52015"/>
                <a:gd name="connsiteY61" fmla="*/ 25453 h 30601"/>
                <a:gd name="connsiteX0" fmla="*/ 21744 w 51999"/>
                <a:gd name="connsiteY0" fmla="*/ 25453 h 31795"/>
                <a:gd name="connsiteX1" fmla="*/ 18082 w 51999"/>
                <a:gd name="connsiteY1" fmla="*/ 25240 h 31795"/>
                <a:gd name="connsiteX2" fmla="*/ 19506 w 51999"/>
                <a:gd name="connsiteY2" fmla="*/ 23656 h 31795"/>
                <a:gd name="connsiteX3" fmla="*/ 18686 w 51999"/>
                <a:gd name="connsiteY3" fmla="*/ 23004 h 31795"/>
                <a:gd name="connsiteX4" fmla="*/ 17157 w 51999"/>
                <a:gd name="connsiteY4" fmla="*/ 22630 h 31795"/>
                <a:gd name="connsiteX5" fmla="*/ 16306 w 51999"/>
                <a:gd name="connsiteY5" fmla="*/ 20538 h 31795"/>
                <a:gd name="connsiteX6" fmla="*/ 13943 w 51999"/>
                <a:gd name="connsiteY6" fmla="*/ 20194 h 31795"/>
                <a:gd name="connsiteX7" fmla="*/ 10956 w 51999"/>
                <a:gd name="connsiteY7" fmla="*/ 21285 h 31795"/>
                <a:gd name="connsiteX8" fmla="*/ 6407 w 51999"/>
                <a:gd name="connsiteY8" fmla="*/ 18832 h 31795"/>
                <a:gd name="connsiteX9" fmla="*/ 7262 w 51999"/>
                <a:gd name="connsiteY9" fmla="*/ 15228 h 31795"/>
                <a:gd name="connsiteX10" fmla="*/ 4797 w 51999"/>
                <a:gd name="connsiteY10" fmla="*/ 14856 h 31795"/>
                <a:gd name="connsiteX11" fmla="*/ 2840 w 51999"/>
                <a:gd name="connsiteY11" fmla="*/ 13415 h 31795"/>
                <a:gd name="connsiteX12" fmla="*/ 3692 w 51999"/>
                <a:gd name="connsiteY12" fmla="*/ 11345 h 31795"/>
                <a:gd name="connsiteX13" fmla="*/ 506 w 51999"/>
                <a:gd name="connsiteY13" fmla="*/ 11434 h 31795"/>
                <a:gd name="connsiteX14" fmla="*/ 280 w 51999"/>
                <a:gd name="connsiteY14" fmla="*/ 7892 h 31795"/>
                <a:gd name="connsiteX15" fmla="*/ 4119 w 51999"/>
                <a:gd name="connsiteY15" fmla="*/ 4650 h 31795"/>
                <a:gd name="connsiteX16" fmla="*/ 8862 w 51999"/>
                <a:gd name="connsiteY16" fmla="*/ 5190 h 31795"/>
                <a:gd name="connsiteX17" fmla="*/ 9322 w 51999"/>
                <a:gd name="connsiteY17" fmla="*/ 8083 h 31795"/>
                <a:gd name="connsiteX18" fmla="*/ 14316 w 51999"/>
                <a:gd name="connsiteY18" fmla="*/ 7878 h 31795"/>
                <a:gd name="connsiteX19" fmla="*/ 15356 w 51999"/>
                <a:gd name="connsiteY19" fmla="*/ 6692 h 31795"/>
                <a:gd name="connsiteX20" fmla="*/ 20865 w 51999"/>
                <a:gd name="connsiteY20" fmla="*/ 5150 h 31795"/>
                <a:gd name="connsiteX21" fmla="*/ 23677 w 51999"/>
                <a:gd name="connsiteY21" fmla="*/ 4817 h 31795"/>
                <a:gd name="connsiteX22" fmla="*/ 23692 w 51999"/>
                <a:gd name="connsiteY22" fmla="*/ 2309 h 31795"/>
                <a:gd name="connsiteX23" fmla="*/ 24814 w 51999"/>
                <a:gd name="connsiteY23" fmla="*/ 1743 h 31795"/>
                <a:gd name="connsiteX24" fmla="*/ 25003 w 51999"/>
                <a:gd name="connsiteY24" fmla="*/ 466 h 31795"/>
                <a:gd name="connsiteX25" fmla="*/ 27802 w 51999"/>
                <a:gd name="connsiteY25" fmla="*/ 959 h 31795"/>
                <a:gd name="connsiteX26" fmla="*/ 31701 w 51999"/>
                <a:gd name="connsiteY26" fmla="*/ 5 h 31795"/>
                <a:gd name="connsiteX27" fmla="*/ 31458 w 51999"/>
                <a:gd name="connsiteY27" fmla="*/ 4986 h 31795"/>
                <a:gd name="connsiteX28" fmla="*/ 32526 w 51999"/>
                <a:gd name="connsiteY28" fmla="*/ 5720 h 31795"/>
                <a:gd name="connsiteX29" fmla="*/ 34682 w 51999"/>
                <a:gd name="connsiteY29" fmla="*/ 6486 h 31795"/>
                <a:gd name="connsiteX30" fmla="*/ 36557 w 51999"/>
                <a:gd name="connsiteY30" fmla="*/ 8218 h 31795"/>
                <a:gd name="connsiteX31" fmla="*/ 36040 w 51999"/>
                <a:gd name="connsiteY31" fmla="*/ 9529 h 31795"/>
                <a:gd name="connsiteX32" fmla="*/ 38319 w 51999"/>
                <a:gd name="connsiteY32" fmla="*/ 9333 h 31795"/>
                <a:gd name="connsiteX33" fmla="*/ 39348 w 51999"/>
                <a:gd name="connsiteY33" fmla="*/ 9638 h 31795"/>
                <a:gd name="connsiteX34" fmla="*/ 40239 w 51999"/>
                <a:gd name="connsiteY34" fmla="*/ 9211 h 31795"/>
                <a:gd name="connsiteX35" fmla="*/ 41722 w 51999"/>
                <a:gd name="connsiteY35" fmla="*/ 8030 h 31795"/>
                <a:gd name="connsiteX36" fmla="*/ 42883 w 51999"/>
                <a:gd name="connsiteY36" fmla="*/ 8289 h 31795"/>
                <a:gd name="connsiteX37" fmla="*/ 43121 w 51999"/>
                <a:gd name="connsiteY37" fmla="*/ 9277 h 31795"/>
                <a:gd name="connsiteX38" fmla="*/ 44686 w 51999"/>
                <a:gd name="connsiteY38" fmla="*/ 9606 h 31795"/>
                <a:gd name="connsiteX39" fmla="*/ 45757 w 51999"/>
                <a:gd name="connsiteY39" fmla="*/ 9409 h 31795"/>
                <a:gd name="connsiteX40" fmla="*/ 47650 w 51999"/>
                <a:gd name="connsiteY40" fmla="*/ 10000 h 31795"/>
                <a:gd name="connsiteX41" fmla="*/ 48062 w 51999"/>
                <a:gd name="connsiteY41" fmla="*/ 11970 h 31795"/>
                <a:gd name="connsiteX42" fmla="*/ 49050 w 51999"/>
                <a:gd name="connsiteY42" fmla="*/ 11970 h 31795"/>
                <a:gd name="connsiteX43" fmla="*/ 48721 w 51999"/>
                <a:gd name="connsiteY43" fmla="*/ 13152 h 31795"/>
                <a:gd name="connsiteX44" fmla="*/ 47733 w 51999"/>
                <a:gd name="connsiteY44" fmla="*/ 14400 h 31795"/>
                <a:gd name="connsiteX45" fmla="*/ 47731 w 51999"/>
                <a:gd name="connsiteY45" fmla="*/ 16392 h 31795"/>
                <a:gd name="connsiteX46" fmla="*/ 51559 w 51999"/>
                <a:gd name="connsiteY46" fmla="*/ 20896 h 31795"/>
                <a:gd name="connsiteX47" fmla="*/ 50331 w 51999"/>
                <a:gd name="connsiteY47" fmla="*/ 24199 h 31795"/>
                <a:gd name="connsiteX48" fmla="*/ 51998 w 51999"/>
                <a:gd name="connsiteY48" fmla="*/ 29563 h 31795"/>
                <a:gd name="connsiteX49" fmla="*/ 49514 w 51999"/>
                <a:gd name="connsiteY49" fmla="*/ 31785 h 31795"/>
                <a:gd name="connsiteX50" fmla="*/ 49288 w 51999"/>
                <a:gd name="connsiteY50" fmla="*/ 30464 h 31795"/>
                <a:gd name="connsiteX51" fmla="*/ 47255 w 51999"/>
                <a:gd name="connsiteY51" fmla="*/ 30403 h 31795"/>
                <a:gd name="connsiteX52" fmla="*/ 43159 w 51999"/>
                <a:gd name="connsiteY52" fmla="*/ 28618 h 31795"/>
                <a:gd name="connsiteX53" fmla="*/ 41932 w 51999"/>
                <a:gd name="connsiteY53" fmla="*/ 29173 h 31795"/>
                <a:gd name="connsiteX54" fmla="*/ 39984 w 51999"/>
                <a:gd name="connsiteY54" fmla="*/ 29062 h 31795"/>
                <a:gd name="connsiteX55" fmla="*/ 38498 w 51999"/>
                <a:gd name="connsiteY55" fmla="*/ 26708 h 31795"/>
                <a:gd name="connsiteX56" fmla="*/ 35064 w 51999"/>
                <a:gd name="connsiteY56" fmla="*/ 27244 h 31795"/>
                <a:gd name="connsiteX57" fmla="*/ 28826 w 51999"/>
                <a:gd name="connsiteY57" fmla="*/ 26685 h 31795"/>
                <a:gd name="connsiteX58" fmla="*/ 28698 w 51999"/>
                <a:gd name="connsiteY58" fmla="*/ 24536 h 31795"/>
                <a:gd name="connsiteX59" fmla="*/ 26907 w 51999"/>
                <a:gd name="connsiteY59" fmla="*/ 24387 h 31795"/>
                <a:gd name="connsiteX60" fmla="*/ 24553 w 51999"/>
                <a:gd name="connsiteY60" fmla="*/ 24961 h 31795"/>
                <a:gd name="connsiteX61" fmla="*/ 22724 w 51999"/>
                <a:gd name="connsiteY61" fmla="*/ 24463 h 31795"/>
                <a:gd name="connsiteX62" fmla="*/ 21744 w 51999"/>
                <a:gd name="connsiteY62" fmla="*/ 25453 h 31795"/>
                <a:gd name="connsiteX0" fmla="*/ 21744 w 52016"/>
                <a:gd name="connsiteY0" fmla="*/ 25453 h 31825"/>
                <a:gd name="connsiteX1" fmla="*/ 18082 w 52016"/>
                <a:gd name="connsiteY1" fmla="*/ 25240 h 31825"/>
                <a:gd name="connsiteX2" fmla="*/ 19506 w 52016"/>
                <a:gd name="connsiteY2" fmla="*/ 23656 h 31825"/>
                <a:gd name="connsiteX3" fmla="*/ 18686 w 52016"/>
                <a:gd name="connsiteY3" fmla="*/ 23004 h 31825"/>
                <a:gd name="connsiteX4" fmla="*/ 17157 w 52016"/>
                <a:gd name="connsiteY4" fmla="*/ 22630 h 31825"/>
                <a:gd name="connsiteX5" fmla="*/ 16306 w 52016"/>
                <a:gd name="connsiteY5" fmla="*/ 20538 h 31825"/>
                <a:gd name="connsiteX6" fmla="*/ 13943 w 52016"/>
                <a:gd name="connsiteY6" fmla="*/ 20194 h 31825"/>
                <a:gd name="connsiteX7" fmla="*/ 10956 w 52016"/>
                <a:gd name="connsiteY7" fmla="*/ 21285 h 31825"/>
                <a:gd name="connsiteX8" fmla="*/ 6407 w 52016"/>
                <a:gd name="connsiteY8" fmla="*/ 18832 h 31825"/>
                <a:gd name="connsiteX9" fmla="*/ 7262 w 52016"/>
                <a:gd name="connsiteY9" fmla="*/ 15228 h 31825"/>
                <a:gd name="connsiteX10" fmla="*/ 4797 w 52016"/>
                <a:gd name="connsiteY10" fmla="*/ 14856 h 31825"/>
                <a:gd name="connsiteX11" fmla="*/ 2840 w 52016"/>
                <a:gd name="connsiteY11" fmla="*/ 13415 h 31825"/>
                <a:gd name="connsiteX12" fmla="*/ 3692 w 52016"/>
                <a:gd name="connsiteY12" fmla="*/ 11345 h 31825"/>
                <a:gd name="connsiteX13" fmla="*/ 506 w 52016"/>
                <a:gd name="connsiteY13" fmla="*/ 11434 h 31825"/>
                <a:gd name="connsiteX14" fmla="*/ 280 w 52016"/>
                <a:gd name="connsiteY14" fmla="*/ 7892 h 31825"/>
                <a:gd name="connsiteX15" fmla="*/ 4119 w 52016"/>
                <a:gd name="connsiteY15" fmla="*/ 4650 h 31825"/>
                <a:gd name="connsiteX16" fmla="*/ 8862 w 52016"/>
                <a:gd name="connsiteY16" fmla="*/ 5190 h 31825"/>
                <a:gd name="connsiteX17" fmla="*/ 9322 w 52016"/>
                <a:gd name="connsiteY17" fmla="*/ 8083 h 31825"/>
                <a:gd name="connsiteX18" fmla="*/ 14316 w 52016"/>
                <a:gd name="connsiteY18" fmla="*/ 7878 h 31825"/>
                <a:gd name="connsiteX19" fmla="*/ 15356 w 52016"/>
                <a:gd name="connsiteY19" fmla="*/ 6692 h 31825"/>
                <a:gd name="connsiteX20" fmla="*/ 20865 w 52016"/>
                <a:gd name="connsiteY20" fmla="*/ 5150 h 31825"/>
                <a:gd name="connsiteX21" fmla="*/ 23677 w 52016"/>
                <a:gd name="connsiteY21" fmla="*/ 4817 h 31825"/>
                <a:gd name="connsiteX22" fmla="*/ 23692 w 52016"/>
                <a:gd name="connsiteY22" fmla="*/ 2309 h 31825"/>
                <a:gd name="connsiteX23" fmla="*/ 24814 w 52016"/>
                <a:gd name="connsiteY23" fmla="*/ 1743 h 31825"/>
                <a:gd name="connsiteX24" fmla="*/ 25003 w 52016"/>
                <a:gd name="connsiteY24" fmla="*/ 466 h 31825"/>
                <a:gd name="connsiteX25" fmla="*/ 27802 w 52016"/>
                <a:gd name="connsiteY25" fmla="*/ 959 h 31825"/>
                <a:gd name="connsiteX26" fmla="*/ 31701 w 52016"/>
                <a:gd name="connsiteY26" fmla="*/ 5 h 31825"/>
                <a:gd name="connsiteX27" fmla="*/ 31458 w 52016"/>
                <a:gd name="connsiteY27" fmla="*/ 4986 h 31825"/>
                <a:gd name="connsiteX28" fmla="*/ 32526 w 52016"/>
                <a:gd name="connsiteY28" fmla="*/ 5720 h 31825"/>
                <a:gd name="connsiteX29" fmla="*/ 34682 w 52016"/>
                <a:gd name="connsiteY29" fmla="*/ 6486 h 31825"/>
                <a:gd name="connsiteX30" fmla="*/ 36557 w 52016"/>
                <a:gd name="connsiteY30" fmla="*/ 8218 h 31825"/>
                <a:gd name="connsiteX31" fmla="*/ 36040 w 52016"/>
                <a:gd name="connsiteY31" fmla="*/ 9529 h 31825"/>
                <a:gd name="connsiteX32" fmla="*/ 38319 w 52016"/>
                <a:gd name="connsiteY32" fmla="*/ 9333 h 31825"/>
                <a:gd name="connsiteX33" fmla="*/ 39348 w 52016"/>
                <a:gd name="connsiteY33" fmla="*/ 9638 h 31825"/>
                <a:gd name="connsiteX34" fmla="*/ 40239 w 52016"/>
                <a:gd name="connsiteY34" fmla="*/ 9211 h 31825"/>
                <a:gd name="connsiteX35" fmla="*/ 41722 w 52016"/>
                <a:gd name="connsiteY35" fmla="*/ 8030 h 31825"/>
                <a:gd name="connsiteX36" fmla="*/ 42883 w 52016"/>
                <a:gd name="connsiteY36" fmla="*/ 8289 h 31825"/>
                <a:gd name="connsiteX37" fmla="*/ 43121 w 52016"/>
                <a:gd name="connsiteY37" fmla="*/ 9277 h 31825"/>
                <a:gd name="connsiteX38" fmla="*/ 44686 w 52016"/>
                <a:gd name="connsiteY38" fmla="*/ 9606 h 31825"/>
                <a:gd name="connsiteX39" fmla="*/ 45757 w 52016"/>
                <a:gd name="connsiteY39" fmla="*/ 9409 h 31825"/>
                <a:gd name="connsiteX40" fmla="*/ 47650 w 52016"/>
                <a:gd name="connsiteY40" fmla="*/ 10000 h 31825"/>
                <a:gd name="connsiteX41" fmla="*/ 48062 w 52016"/>
                <a:gd name="connsiteY41" fmla="*/ 11970 h 31825"/>
                <a:gd name="connsiteX42" fmla="*/ 49050 w 52016"/>
                <a:gd name="connsiteY42" fmla="*/ 11970 h 31825"/>
                <a:gd name="connsiteX43" fmla="*/ 48721 w 52016"/>
                <a:gd name="connsiteY43" fmla="*/ 13152 h 31825"/>
                <a:gd name="connsiteX44" fmla="*/ 47733 w 52016"/>
                <a:gd name="connsiteY44" fmla="*/ 14400 h 31825"/>
                <a:gd name="connsiteX45" fmla="*/ 47731 w 52016"/>
                <a:gd name="connsiteY45" fmla="*/ 16392 h 31825"/>
                <a:gd name="connsiteX46" fmla="*/ 51559 w 52016"/>
                <a:gd name="connsiteY46" fmla="*/ 20896 h 31825"/>
                <a:gd name="connsiteX47" fmla="*/ 50331 w 52016"/>
                <a:gd name="connsiteY47" fmla="*/ 24199 h 31825"/>
                <a:gd name="connsiteX48" fmla="*/ 51998 w 52016"/>
                <a:gd name="connsiteY48" fmla="*/ 29563 h 31825"/>
                <a:gd name="connsiteX49" fmla="*/ 51245 w 52016"/>
                <a:gd name="connsiteY49" fmla="*/ 31484 h 31825"/>
                <a:gd name="connsiteX50" fmla="*/ 49514 w 52016"/>
                <a:gd name="connsiteY50" fmla="*/ 31785 h 31825"/>
                <a:gd name="connsiteX51" fmla="*/ 49288 w 52016"/>
                <a:gd name="connsiteY51" fmla="*/ 30464 h 31825"/>
                <a:gd name="connsiteX52" fmla="*/ 47255 w 52016"/>
                <a:gd name="connsiteY52" fmla="*/ 30403 h 31825"/>
                <a:gd name="connsiteX53" fmla="*/ 43159 w 52016"/>
                <a:gd name="connsiteY53" fmla="*/ 28618 h 31825"/>
                <a:gd name="connsiteX54" fmla="*/ 41932 w 52016"/>
                <a:gd name="connsiteY54" fmla="*/ 29173 h 31825"/>
                <a:gd name="connsiteX55" fmla="*/ 39984 w 52016"/>
                <a:gd name="connsiteY55" fmla="*/ 29062 h 31825"/>
                <a:gd name="connsiteX56" fmla="*/ 38498 w 52016"/>
                <a:gd name="connsiteY56" fmla="*/ 26708 h 31825"/>
                <a:gd name="connsiteX57" fmla="*/ 35064 w 52016"/>
                <a:gd name="connsiteY57" fmla="*/ 27244 h 31825"/>
                <a:gd name="connsiteX58" fmla="*/ 28826 w 52016"/>
                <a:gd name="connsiteY58" fmla="*/ 26685 h 31825"/>
                <a:gd name="connsiteX59" fmla="*/ 28698 w 52016"/>
                <a:gd name="connsiteY59" fmla="*/ 24536 h 31825"/>
                <a:gd name="connsiteX60" fmla="*/ 26907 w 52016"/>
                <a:gd name="connsiteY60" fmla="*/ 24387 h 31825"/>
                <a:gd name="connsiteX61" fmla="*/ 24553 w 52016"/>
                <a:gd name="connsiteY61" fmla="*/ 24961 h 31825"/>
                <a:gd name="connsiteX62" fmla="*/ 22724 w 52016"/>
                <a:gd name="connsiteY62" fmla="*/ 24463 h 31825"/>
                <a:gd name="connsiteX63" fmla="*/ 21744 w 52016"/>
                <a:gd name="connsiteY63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0331 w 52133"/>
                <a:gd name="connsiteY47" fmla="*/ 2419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2133"/>
                <a:gd name="connsiteY0" fmla="*/ 25453 h 31825"/>
                <a:gd name="connsiteX1" fmla="*/ 18082 w 52133"/>
                <a:gd name="connsiteY1" fmla="*/ 25240 h 31825"/>
                <a:gd name="connsiteX2" fmla="*/ 19506 w 52133"/>
                <a:gd name="connsiteY2" fmla="*/ 23656 h 31825"/>
                <a:gd name="connsiteX3" fmla="*/ 18686 w 52133"/>
                <a:gd name="connsiteY3" fmla="*/ 23004 h 31825"/>
                <a:gd name="connsiteX4" fmla="*/ 17157 w 52133"/>
                <a:gd name="connsiteY4" fmla="*/ 22630 h 31825"/>
                <a:gd name="connsiteX5" fmla="*/ 16306 w 52133"/>
                <a:gd name="connsiteY5" fmla="*/ 20538 h 31825"/>
                <a:gd name="connsiteX6" fmla="*/ 13943 w 52133"/>
                <a:gd name="connsiteY6" fmla="*/ 20194 h 31825"/>
                <a:gd name="connsiteX7" fmla="*/ 10956 w 52133"/>
                <a:gd name="connsiteY7" fmla="*/ 21285 h 31825"/>
                <a:gd name="connsiteX8" fmla="*/ 6407 w 52133"/>
                <a:gd name="connsiteY8" fmla="*/ 18832 h 31825"/>
                <a:gd name="connsiteX9" fmla="*/ 7262 w 52133"/>
                <a:gd name="connsiteY9" fmla="*/ 15228 h 31825"/>
                <a:gd name="connsiteX10" fmla="*/ 4797 w 52133"/>
                <a:gd name="connsiteY10" fmla="*/ 14856 h 31825"/>
                <a:gd name="connsiteX11" fmla="*/ 2840 w 52133"/>
                <a:gd name="connsiteY11" fmla="*/ 13415 h 31825"/>
                <a:gd name="connsiteX12" fmla="*/ 3692 w 52133"/>
                <a:gd name="connsiteY12" fmla="*/ 11345 h 31825"/>
                <a:gd name="connsiteX13" fmla="*/ 506 w 52133"/>
                <a:gd name="connsiteY13" fmla="*/ 11434 h 31825"/>
                <a:gd name="connsiteX14" fmla="*/ 280 w 52133"/>
                <a:gd name="connsiteY14" fmla="*/ 7892 h 31825"/>
                <a:gd name="connsiteX15" fmla="*/ 4119 w 52133"/>
                <a:gd name="connsiteY15" fmla="*/ 4650 h 31825"/>
                <a:gd name="connsiteX16" fmla="*/ 8862 w 52133"/>
                <a:gd name="connsiteY16" fmla="*/ 5190 h 31825"/>
                <a:gd name="connsiteX17" fmla="*/ 9322 w 52133"/>
                <a:gd name="connsiteY17" fmla="*/ 8083 h 31825"/>
                <a:gd name="connsiteX18" fmla="*/ 14316 w 52133"/>
                <a:gd name="connsiteY18" fmla="*/ 7878 h 31825"/>
                <a:gd name="connsiteX19" fmla="*/ 15356 w 52133"/>
                <a:gd name="connsiteY19" fmla="*/ 6692 h 31825"/>
                <a:gd name="connsiteX20" fmla="*/ 20865 w 52133"/>
                <a:gd name="connsiteY20" fmla="*/ 5150 h 31825"/>
                <a:gd name="connsiteX21" fmla="*/ 23677 w 52133"/>
                <a:gd name="connsiteY21" fmla="*/ 4817 h 31825"/>
                <a:gd name="connsiteX22" fmla="*/ 23692 w 52133"/>
                <a:gd name="connsiteY22" fmla="*/ 2309 h 31825"/>
                <a:gd name="connsiteX23" fmla="*/ 24814 w 52133"/>
                <a:gd name="connsiteY23" fmla="*/ 1743 h 31825"/>
                <a:gd name="connsiteX24" fmla="*/ 25003 w 52133"/>
                <a:gd name="connsiteY24" fmla="*/ 466 h 31825"/>
                <a:gd name="connsiteX25" fmla="*/ 27802 w 52133"/>
                <a:gd name="connsiteY25" fmla="*/ 959 h 31825"/>
                <a:gd name="connsiteX26" fmla="*/ 31701 w 52133"/>
                <a:gd name="connsiteY26" fmla="*/ 5 h 31825"/>
                <a:gd name="connsiteX27" fmla="*/ 31458 w 52133"/>
                <a:gd name="connsiteY27" fmla="*/ 4986 h 31825"/>
                <a:gd name="connsiteX28" fmla="*/ 32526 w 52133"/>
                <a:gd name="connsiteY28" fmla="*/ 5720 h 31825"/>
                <a:gd name="connsiteX29" fmla="*/ 34682 w 52133"/>
                <a:gd name="connsiteY29" fmla="*/ 6486 h 31825"/>
                <a:gd name="connsiteX30" fmla="*/ 36557 w 52133"/>
                <a:gd name="connsiteY30" fmla="*/ 8218 h 31825"/>
                <a:gd name="connsiteX31" fmla="*/ 36040 w 52133"/>
                <a:gd name="connsiteY31" fmla="*/ 9529 h 31825"/>
                <a:gd name="connsiteX32" fmla="*/ 38319 w 52133"/>
                <a:gd name="connsiteY32" fmla="*/ 9333 h 31825"/>
                <a:gd name="connsiteX33" fmla="*/ 39348 w 52133"/>
                <a:gd name="connsiteY33" fmla="*/ 9638 h 31825"/>
                <a:gd name="connsiteX34" fmla="*/ 40239 w 52133"/>
                <a:gd name="connsiteY34" fmla="*/ 9211 h 31825"/>
                <a:gd name="connsiteX35" fmla="*/ 41722 w 52133"/>
                <a:gd name="connsiteY35" fmla="*/ 8030 h 31825"/>
                <a:gd name="connsiteX36" fmla="*/ 42883 w 52133"/>
                <a:gd name="connsiteY36" fmla="*/ 8289 h 31825"/>
                <a:gd name="connsiteX37" fmla="*/ 43121 w 52133"/>
                <a:gd name="connsiteY37" fmla="*/ 9277 h 31825"/>
                <a:gd name="connsiteX38" fmla="*/ 44686 w 52133"/>
                <a:gd name="connsiteY38" fmla="*/ 9606 h 31825"/>
                <a:gd name="connsiteX39" fmla="*/ 45757 w 52133"/>
                <a:gd name="connsiteY39" fmla="*/ 9409 h 31825"/>
                <a:gd name="connsiteX40" fmla="*/ 47650 w 52133"/>
                <a:gd name="connsiteY40" fmla="*/ 10000 h 31825"/>
                <a:gd name="connsiteX41" fmla="*/ 48062 w 52133"/>
                <a:gd name="connsiteY41" fmla="*/ 11970 h 31825"/>
                <a:gd name="connsiteX42" fmla="*/ 49050 w 52133"/>
                <a:gd name="connsiteY42" fmla="*/ 11970 h 31825"/>
                <a:gd name="connsiteX43" fmla="*/ 48721 w 52133"/>
                <a:gd name="connsiteY43" fmla="*/ 13152 h 31825"/>
                <a:gd name="connsiteX44" fmla="*/ 47733 w 52133"/>
                <a:gd name="connsiteY44" fmla="*/ 14400 h 31825"/>
                <a:gd name="connsiteX45" fmla="*/ 47731 w 52133"/>
                <a:gd name="connsiteY45" fmla="*/ 16392 h 31825"/>
                <a:gd name="connsiteX46" fmla="*/ 51559 w 52133"/>
                <a:gd name="connsiteY46" fmla="*/ 20896 h 31825"/>
                <a:gd name="connsiteX47" fmla="*/ 51761 w 52133"/>
                <a:gd name="connsiteY47" fmla="*/ 24019 h 31825"/>
                <a:gd name="connsiteX48" fmla="*/ 51998 w 52133"/>
                <a:gd name="connsiteY48" fmla="*/ 27462 h 31825"/>
                <a:gd name="connsiteX49" fmla="*/ 51998 w 52133"/>
                <a:gd name="connsiteY49" fmla="*/ 29563 h 31825"/>
                <a:gd name="connsiteX50" fmla="*/ 51245 w 52133"/>
                <a:gd name="connsiteY50" fmla="*/ 31484 h 31825"/>
                <a:gd name="connsiteX51" fmla="*/ 49514 w 52133"/>
                <a:gd name="connsiteY51" fmla="*/ 31785 h 31825"/>
                <a:gd name="connsiteX52" fmla="*/ 49288 w 52133"/>
                <a:gd name="connsiteY52" fmla="*/ 30464 h 31825"/>
                <a:gd name="connsiteX53" fmla="*/ 47255 w 52133"/>
                <a:gd name="connsiteY53" fmla="*/ 30403 h 31825"/>
                <a:gd name="connsiteX54" fmla="*/ 43159 w 52133"/>
                <a:gd name="connsiteY54" fmla="*/ 28618 h 31825"/>
                <a:gd name="connsiteX55" fmla="*/ 41932 w 52133"/>
                <a:gd name="connsiteY55" fmla="*/ 29173 h 31825"/>
                <a:gd name="connsiteX56" fmla="*/ 39984 w 52133"/>
                <a:gd name="connsiteY56" fmla="*/ 29062 h 31825"/>
                <a:gd name="connsiteX57" fmla="*/ 38498 w 52133"/>
                <a:gd name="connsiteY57" fmla="*/ 26708 h 31825"/>
                <a:gd name="connsiteX58" fmla="*/ 35064 w 52133"/>
                <a:gd name="connsiteY58" fmla="*/ 27244 h 31825"/>
                <a:gd name="connsiteX59" fmla="*/ 28826 w 52133"/>
                <a:gd name="connsiteY59" fmla="*/ 26685 h 31825"/>
                <a:gd name="connsiteX60" fmla="*/ 28698 w 52133"/>
                <a:gd name="connsiteY60" fmla="*/ 24536 h 31825"/>
                <a:gd name="connsiteX61" fmla="*/ 26907 w 52133"/>
                <a:gd name="connsiteY61" fmla="*/ 24387 h 31825"/>
                <a:gd name="connsiteX62" fmla="*/ 24553 w 52133"/>
                <a:gd name="connsiteY62" fmla="*/ 24961 h 31825"/>
                <a:gd name="connsiteX63" fmla="*/ 22724 w 52133"/>
                <a:gd name="connsiteY63" fmla="*/ 24463 h 31825"/>
                <a:gd name="connsiteX64" fmla="*/ 21744 w 52133"/>
                <a:gd name="connsiteY64" fmla="*/ 25453 h 31825"/>
                <a:gd name="connsiteX0" fmla="*/ 21744 w 53654"/>
                <a:gd name="connsiteY0" fmla="*/ 25453 h 31825"/>
                <a:gd name="connsiteX1" fmla="*/ 18082 w 53654"/>
                <a:gd name="connsiteY1" fmla="*/ 25240 h 31825"/>
                <a:gd name="connsiteX2" fmla="*/ 19506 w 53654"/>
                <a:gd name="connsiteY2" fmla="*/ 23656 h 31825"/>
                <a:gd name="connsiteX3" fmla="*/ 18686 w 53654"/>
                <a:gd name="connsiteY3" fmla="*/ 23004 h 31825"/>
                <a:gd name="connsiteX4" fmla="*/ 17157 w 53654"/>
                <a:gd name="connsiteY4" fmla="*/ 22630 h 31825"/>
                <a:gd name="connsiteX5" fmla="*/ 16306 w 53654"/>
                <a:gd name="connsiteY5" fmla="*/ 20538 h 31825"/>
                <a:gd name="connsiteX6" fmla="*/ 13943 w 53654"/>
                <a:gd name="connsiteY6" fmla="*/ 20194 h 31825"/>
                <a:gd name="connsiteX7" fmla="*/ 10956 w 53654"/>
                <a:gd name="connsiteY7" fmla="*/ 21285 h 31825"/>
                <a:gd name="connsiteX8" fmla="*/ 6407 w 53654"/>
                <a:gd name="connsiteY8" fmla="*/ 18832 h 31825"/>
                <a:gd name="connsiteX9" fmla="*/ 7262 w 53654"/>
                <a:gd name="connsiteY9" fmla="*/ 15228 h 31825"/>
                <a:gd name="connsiteX10" fmla="*/ 4797 w 53654"/>
                <a:gd name="connsiteY10" fmla="*/ 14856 h 31825"/>
                <a:gd name="connsiteX11" fmla="*/ 2840 w 53654"/>
                <a:gd name="connsiteY11" fmla="*/ 13415 h 31825"/>
                <a:gd name="connsiteX12" fmla="*/ 3692 w 53654"/>
                <a:gd name="connsiteY12" fmla="*/ 11345 h 31825"/>
                <a:gd name="connsiteX13" fmla="*/ 506 w 53654"/>
                <a:gd name="connsiteY13" fmla="*/ 11434 h 31825"/>
                <a:gd name="connsiteX14" fmla="*/ 280 w 53654"/>
                <a:gd name="connsiteY14" fmla="*/ 7892 h 31825"/>
                <a:gd name="connsiteX15" fmla="*/ 4119 w 53654"/>
                <a:gd name="connsiteY15" fmla="*/ 4650 h 31825"/>
                <a:gd name="connsiteX16" fmla="*/ 8862 w 53654"/>
                <a:gd name="connsiteY16" fmla="*/ 5190 h 31825"/>
                <a:gd name="connsiteX17" fmla="*/ 9322 w 53654"/>
                <a:gd name="connsiteY17" fmla="*/ 8083 h 31825"/>
                <a:gd name="connsiteX18" fmla="*/ 14316 w 53654"/>
                <a:gd name="connsiteY18" fmla="*/ 7878 h 31825"/>
                <a:gd name="connsiteX19" fmla="*/ 15356 w 53654"/>
                <a:gd name="connsiteY19" fmla="*/ 6692 h 31825"/>
                <a:gd name="connsiteX20" fmla="*/ 20865 w 53654"/>
                <a:gd name="connsiteY20" fmla="*/ 5150 h 31825"/>
                <a:gd name="connsiteX21" fmla="*/ 23677 w 53654"/>
                <a:gd name="connsiteY21" fmla="*/ 4817 h 31825"/>
                <a:gd name="connsiteX22" fmla="*/ 23692 w 53654"/>
                <a:gd name="connsiteY22" fmla="*/ 2309 h 31825"/>
                <a:gd name="connsiteX23" fmla="*/ 24814 w 53654"/>
                <a:gd name="connsiteY23" fmla="*/ 1743 h 31825"/>
                <a:gd name="connsiteX24" fmla="*/ 25003 w 53654"/>
                <a:gd name="connsiteY24" fmla="*/ 466 h 31825"/>
                <a:gd name="connsiteX25" fmla="*/ 27802 w 53654"/>
                <a:gd name="connsiteY25" fmla="*/ 959 h 31825"/>
                <a:gd name="connsiteX26" fmla="*/ 31701 w 53654"/>
                <a:gd name="connsiteY26" fmla="*/ 5 h 31825"/>
                <a:gd name="connsiteX27" fmla="*/ 31458 w 53654"/>
                <a:gd name="connsiteY27" fmla="*/ 4986 h 31825"/>
                <a:gd name="connsiteX28" fmla="*/ 32526 w 53654"/>
                <a:gd name="connsiteY28" fmla="*/ 5720 h 31825"/>
                <a:gd name="connsiteX29" fmla="*/ 34682 w 53654"/>
                <a:gd name="connsiteY29" fmla="*/ 6486 h 31825"/>
                <a:gd name="connsiteX30" fmla="*/ 36557 w 53654"/>
                <a:gd name="connsiteY30" fmla="*/ 8218 h 31825"/>
                <a:gd name="connsiteX31" fmla="*/ 36040 w 53654"/>
                <a:gd name="connsiteY31" fmla="*/ 9529 h 31825"/>
                <a:gd name="connsiteX32" fmla="*/ 38319 w 53654"/>
                <a:gd name="connsiteY32" fmla="*/ 9333 h 31825"/>
                <a:gd name="connsiteX33" fmla="*/ 39348 w 53654"/>
                <a:gd name="connsiteY33" fmla="*/ 9638 h 31825"/>
                <a:gd name="connsiteX34" fmla="*/ 40239 w 53654"/>
                <a:gd name="connsiteY34" fmla="*/ 9211 h 31825"/>
                <a:gd name="connsiteX35" fmla="*/ 41722 w 53654"/>
                <a:gd name="connsiteY35" fmla="*/ 8030 h 31825"/>
                <a:gd name="connsiteX36" fmla="*/ 42883 w 53654"/>
                <a:gd name="connsiteY36" fmla="*/ 8289 h 31825"/>
                <a:gd name="connsiteX37" fmla="*/ 43121 w 53654"/>
                <a:gd name="connsiteY37" fmla="*/ 9277 h 31825"/>
                <a:gd name="connsiteX38" fmla="*/ 44686 w 53654"/>
                <a:gd name="connsiteY38" fmla="*/ 9606 h 31825"/>
                <a:gd name="connsiteX39" fmla="*/ 45757 w 53654"/>
                <a:gd name="connsiteY39" fmla="*/ 9409 h 31825"/>
                <a:gd name="connsiteX40" fmla="*/ 47650 w 53654"/>
                <a:gd name="connsiteY40" fmla="*/ 10000 h 31825"/>
                <a:gd name="connsiteX41" fmla="*/ 48062 w 53654"/>
                <a:gd name="connsiteY41" fmla="*/ 11970 h 31825"/>
                <a:gd name="connsiteX42" fmla="*/ 49050 w 53654"/>
                <a:gd name="connsiteY42" fmla="*/ 11970 h 31825"/>
                <a:gd name="connsiteX43" fmla="*/ 48721 w 53654"/>
                <a:gd name="connsiteY43" fmla="*/ 13152 h 31825"/>
                <a:gd name="connsiteX44" fmla="*/ 47733 w 53654"/>
                <a:gd name="connsiteY44" fmla="*/ 14400 h 31825"/>
                <a:gd name="connsiteX45" fmla="*/ 47731 w 53654"/>
                <a:gd name="connsiteY45" fmla="*/ 16392 h 31825"/>
                <a:gd name="connsiteX46" fmla="*/ 51559 w 53654"/>
                <a:gd name="connsiteY46" fmla="*/ 20896 h 31825"/>
                <a:gd name="connsiteX47" fmla="*/ 53654 w 53654"/>
                <a:gd name="connsiteY47" fmla="*/ 23560 h 31825"/>
                <a:gd name="connsiteX48" fmla="*/ 51761 w 53654"/>
                <a:gd name="connsiteY48" fmla="*/ 24019 h 31825"/>
                <a:gd name="connsiteX49" fmla="*/ 51998 w 53654"/>
                <a:gd name="connsiteY49" fmla="*/ 27462 h 31825"/>
                <a:gd name="connsiteX50" fmla="*/ 51998 w 53654"/>
                <a:gd name="connsiteY50" fmla="*/ 29563 h 31825"/>
                <a:gd name="connsiteX51" fmla="*/ 51245 w 53654"/>
                <a:gd name="connsiteY51" fmla="*/ 31484 h 31825"/>
                <a:gd name="connsiteX52" fmla="*/ 49514 w 53654"/>
                <a:gd name="connsiteY52" fmla="*/ 31785 h 31825"/>
                <a:gd name="connsiteX53" fmla="*/ 49288 w 53654"/>
                <a:gd name="connsiteY53" fmla="*/ 30464 h 31825"/>
                <a:gd name="connsiteX54" fmla="*/ 47255 w 53654"/>
                <a:gd name="connsiteY54" fmla="*/ 30403 h 31825"/>
                <a:gd name="connsiteX55" fmla="*/ 43159 w 53654"/>
                <a:gd name="connsiteY55" fmla="*/ 28618 h 31825"/>
                <a:gd name="connsiteX56" fmla="*/ 41932 w 53654"/>
                <a:gd name="connsiteY56" fmla="*/ 29173 h 31825"/>
                <a:gd name="connsiteX57" fmla="*/ 39984 w 53654"/>
                <a:gd name="connsiteY57" fmla="*/ 29062 h 31825"/>
                <a:gd name="connsiteX58" fmla="*/ 38498 w 53654"/>
                <a:gd name="connsiteY58" fmla="*/ 26708 h 31825"/>
                <a:gd name="connsiteX59" fmla="*/ 35064 w 53654"/>
                <a:gd name="connsiteY59" fmla="*/ 27244 h 31825"/>
                <a:gd name="connsiteX60" fmla="*/ 28826 w 53654"/>
                <a:gd name="connsiteY60" fmla="*/ 26685 h 31825"/>
                <a:gd name="connsiteX61" fmla="*/ 28698 w 53654"/>
                <a:gd name="connsiteY61" fmla="*/ 24536 h 31825"/>
                <a:gd name="connsiteX62" fmla="*/ 26907 w 53654"/>
                <a:gd name="connsiteY62" fmla="*/ 24387 h 31825"/>
                <a:gd name="connsiteX63" fmla="*/ 24553 w 53654"/>
                <a:gd name="connsiteY63" fmla="*/ 24961 h 31825"/>
                <a:gd name="connsiteX64" fmla="*/ 22724 w 53654"/>
                <a:gd name="connsiteY64" fmla="*/ 24463 h 31825"/>
                <a:gd name="connsiteX65" fmla="*/ 21744 w 53654"/>
                <a:gd name="connsiteY65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1559 w 54207"/>
                <a:gd name="connsiteY46" fmla="*/ 208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207"/>
                <a:gd name="connsiteY0" fmla="*/ 25453 h 31825"/>
                <a:gd name="connsiteX1" fmla="*/ 18082 w 54207"/>
                <a:gd name="connsiteY1" fmla="*/ 25240 h 31825"/>
                <a:gd name="connsiteX2" fmla="*/ 19506 w 54207"/>
                <a:gd name="connsiteY2" fmla="*/ 23656 h 31825"/>
                <a:gd name="connsiteX3" fmla="*/ 18686 w 54207"/>
                <a:gd name="connsiteY3" fmla="*/ 23004 h 31825"/>
                <a:gd name="connsiteX4" fmla="*/ 17157 w 54207"/>
                <a:gd name="connsiteY4" fmla="*/ 22630 h 31825"/>
                <a:gd name="connsiteX5" fmla="*/ 16306 w 54207"/>
                <a:gd name="connsiteY5" fmla="*/ 20538 h 31825"/>
                <a:gd name="connsiteX6" fmla="*/ 13943 w 54207"/>
                <a:gd name="connsiteY6" fmla="*/ 20194 h 31825"/>
                <a:gd name="connsiteX7" fmla="*/ 10956 w 54207"/>
                <a:gd name="connsiteY7" fmla="*/ 21285 h 31825"/>
                <a:gd name="connsiteX8" fmla="*/ 6407 w 54207"/>
                <a:gd name="connsiteY8" fmla="*/ 18832 h 31825"/>
                <a:gd name="connsiteX9" fmla="*/ 7262 w 54207"/>
                <a:gd name="connsiteY9" fmla="*/ 15228 h 31825"/>
                <a:gd name="connsiteX10" fmla="*/ 4797 w 54207"/>
                <a:gd name="connsiteY10" fmla="*/ 14856 h 31825"/>
                <a:gd name="connsiteX11" fmla="*/ 2840 w 54207"/>
                <a:gd name="connsiteY11" fmla="*/ 13415 h 31825"/>
                <a:gd name="connsiteX12" fmla="*/ 3692 w 54207"/>
                <a:gd name="connsiteY12" fmla="*/ 11345 h 31825"/>
                <a:gd name="connsiteX13" fmla="*/ 506 w 54207"/>
                <a:gd name="connsiteY13" fmla="*/ 11434 h 31825"/>
                <a:gd name="connsiteX14" fmla="*/ 280 w 54207"/>
                <a:gd name="connsiteY14" fmla="*/ 7892 h 31825"/>
                <a:gd name="connsiteX15" fmla="*/ 4119 w 54207"/>
                <a:gd name="connsiteY15" fmla="*/ 4650 h 31825"/>
                <a:gd name="connsiteX16" fmla="*/ 8862 w 54207"/>
                <a:gd name="connsiteY16" fmla="*/ 5190 h 31825"/>
                <a:gd name="connsiteX17" fmla="*/ 9322 w 54207"/>
                <a:gd name="connsiteY17" fmla="*/ 8083 h 31825"/>
                <a:gd name="connsiteX18" fmla="*/ 14316 w 54207"/>
                <a:gd name="connsiteY18" fmla="*/ 7878 h 31825"/>
                <a:gd name="connsiteX19" fmla="*/ 15356 w 54207"/>
                <a:gd name="connsiteY19" fmla="*/ 6692 h 31825"/>
                <a:gd name="connsiteX20" fmla="*/ 20865 w 54207"/>
                <a:gd name="connsiteY20" fmla="*/ 5150 h 31825"/>
                <a:gd name="connsiteX21" fmla="*/ 23677 w 54207"/>
                <a:gd name="connsiteY21" fmla="*/ 4817 h 31825"/>
                <a:gd name="connsiteX22" fmla="*/ 23692 w 54207"/>
                <a:gd name="connsiteY22" fmla="*/ 2309 h 31825"/>
                <a:gd name="connsiteX23" fmla="*/ 24814 w 54207"/>
                <a:gd name="connsiteY23" fmla="*/ 1743 h 31825"/>
                <a:gd name="connsiteX24" fmla="*/ 25003 w 54207"/>
                <a:gd name="connsiteY24" fmla="*/ 466 h 31825"/>
                <a:gd name="connsiteX25" fmla="*/ 27802 w 54207"/>
                <a:gd name="connsiteY25" fmla="*/ 959 h 31825"/>
                <a:gd name="connsiteX26" fmla="*/ 31701 w 54207"/>
                <a:gd name="connsiteY26" fmla="*/ 5 h 31825"/>
                <a:gd name="connsiteX27" fmla="*/ 31458 w 54207"/>
                <a:gd name="connsiteY27" fmla="*/ 4986 h 31825"/>
                <a:gd name="connsiteX28" fmla="*/ 32526 w 54207"/>
                <a:gd name="connsiteY28" fmla="*/ 5720 h 31825"/>
                <a:gd name="connsiteX29" fmla="*/ 34682 w 54207"/>
                <a:gd name="connsiteY29" fmla="*/ 6486 h 31825"/>
                <a:gd name="connsiteX30" fmla="*/ 36557 w 54207"/>
                <a:gd name="connsiteY30" fmla="*/ 8218 h 31825"/>
                <a:gd name="connsiteX31" fmla="*/ 36040 w 54207"/>
                <a:gd name="connsiteY31" fmla="*/ 9529 h 31825"/>
                <a:gd name="connsiteX32" fmla="*/ 38319 w 54207"/>
                <a:gd name="connsiteY32" fmla="*/ 9333 h 31825"/>
                <a:gd name="connsiteX33" fmla="*/ 39348 w 54207"/>
                <a:gd name="connsiteY33" fmla="*/ 9638 h 31825"/>
                <a:gd name="connsiteX34" fmla="*/ 40239 w 54207"/>
                <a:gd name="connsiteY34" fmla="*/ 9211 h 31825"/>
                <a:gd name="connsiteX35" fmla="*/ 41722 w 54207"/>
                <a:gd name="connsiteY35" fmla="*/ 8030 h 31825"/>
                <a:gd name="connsiteX36" fmla="*/ 42883 w 54207"/>
                <a:gd name="connsiteY36" fmla="*/ 8289 h 31825"/>
                <a:gd name="connsiteX37" fmla="*/ 43121 w 54207"/>
                <a:gd name="connsiteY37" fmla="*/ 9277 h 31825"/>
                <a:gd name="connsiteX38" fmla="*/ 44686 w 54207"/>
                <a:gd name="connsiteY38" fmla="*/ 9606 h 31825"/>
                <a:gd name="connsiteX39" fmla="*/ 45757 w 54207"/>
                <a:gd name="connsiteY39" fmla="*/ 9409 h 31825"/>
                <a:gd name="connsiteX40" fmla="*/ 47650 w 54207"/>
                <a:gd name="connsiteY40" fmla="*/ 10000 h 31825"/>
                <a:gd name="connsiteX41" fmla="*/ 48062 w 54207"/>
                <a:gd name="connsiteY41" fmla="*/ 11970 h 31825"/>
                <a:gd name="connsiteX42" fmla="*/ 49050 w 54207"/>
                <a:gd name="connsiteY42" fmla="*/ 11970 h 31825"/>
                <a:gd name="connsiteX43" fmla="*/ 48721 w 54207"/>
                <a:gd name="connsiteY43" fmla="*/ 13152 h 31825"/>
                <a:gd name="connsiteX44" fmla="*/ 47733 w 54207"/>
                <a:gd name="connsiteY44" fmla="*/ 14400 h 31825"/>
                <a:gd name="connsiteX45" fmla="*/ 47731 w 54207"/>
                <a:gd name="connsiteY45" fmla="*/ 16392 h 31825"/>
                <a:gd name="connsiteX46" fmla="*/ 53516 w 54207"/>
                <a:gd name="connsiteY46" fmla="*/ 20296 h 31825"/>
                <a:gd name="connsiteX47" fmla="*/ 54106 w 54207"/>
                <a:gd name="connsiteY47" fmla="*/ 21879 h 31825"/>
                <a:gd name="connsiteX48" fmla="*/ 53654 w 54207"/>
                <a:gd name="connsiteY48" fmla="*/ 23560 h 31825"/>
                <a:gd name="connsiteX49" fmla="*/ 51761 w 54207"/>
                <a:gd name="connsiteY49" fmla="*/ 24019 h 31825"/>
                <a:gd name="connsiteX50" fmla="*/ 51998 w 54207"/>
                <a:gd name="connsiteY50" fmla="*/ 27462 h 31825"/>
                <a:gd name="connsiteX51" fmla="*/ 51998 w 54207"/>
                <a:gd name="connsiteY51" fmla="*/ 29563 h 31825"/>
                <a:gd name="connsiteX52" fmla="*/ 51245 w 54207"/>
                <a:gd name="connsiteY52" fmla="*/ 31484 h 31825"/>
                <a:gd name="connsiteX53" fmla="*/ 49514 w 54207"/>
                <a:gd name="connsiteY53" fmla="*/ 31785 h 31825"/>
                <a:gd name="connsiteX54" fmla="*/ 49288 w 54207"/>
                <a:gd name="connsiteY54" fmla="*/ 30464 h 31825"/>
                <a:gd name="connsiteX55" fmla="*/ 47255 w 54207"/>
                <a:gd name="connsiteY55" fmla="*/ 30403 h 31825"/>
                <a:gd name="connsiteX56" fmla="*/ 43159 w 54207"/>
                <a:gd name="connsiteY56" fmla="*/ 28618 h 31825"/>
                <a:gd name="connsiteX57" fmla="*/ 41932 w 54207"/>
                <a:gd name="connsiteY57" fmla="*/ 29173 h 31825"/>
                <a:gd name="connsiteX58" fmla="*/ 39984 w 54207"/>
                <a:gd name="connsiteY58" fmla="*/ 29062 h 31825"/>
                <a:gd name="connsiteX59" fmla="*/ 38498 w 54207"/>
                <a:gd name="connsiteY59" fmla="*/ 26708 h 31825"/>
                <a:gd name="connsiteX60" fmla="*/ 35064 w 54207"/>
                <a:gd name="connsiteY60" fmla="*/ 27244 h 31825"/>
                <a:gd name="connsiteX61" fmla="*/ 28826 w 54207"/>
                <a:gd name="connsiteY61" fmla="*/ 26685 h 31825"/>
                <a:gd name="connsiteX62" fmla="*/ 28698 w 54207"/>
                <a:gd name="connsiteY62" fmla="*/ 24536 h 31825"/>
                <a:gd name="connsiteX63" fmla="*/ 26907 w 54207"/>
                <a:gd name="connsiteY63" fmla="*/ 24387 h 31825"/>
                <a:gd name="connsiteX64" fmla="*/ 24553 w 54207"/>
                <a:gd name="connsiteY64" fmla="*/ 24961 h 31825"/>
                <a:gd name="connsiteX65" fmla="*/ 22724 w 54207"/>
                <a:gd name="connsiteY65" fmla="*/ 24463 h 31825"/>
                <a:gd name="connsiteX66" fmla="*/ 21744 w 54207"/>
                <a:gd name="connsiteY66" fmla="*/ 25453 h 31825"/>
                <a:gd name="connsiteX0" fmla="*/ 21744 w 54809"/>
                <a:gd name="connsiteY0" fmla="*/ 25453 h 31825"/>
                <a:gd name="connsiteX1" fmla="*/ 18082 w 54809"/>
                <a:gd name="connsiteY1" fmla="*/ 25240 h 31825"/>
                <a:gd name="connsiteX2" fmla="*/ 19506 w 54809"/>
                <a:gd name="connsiteY2" fmla="*/ 23656 h 31825"/>
                <a:gd name="connsiteX3" fmla="*/ 18686 w 54809"/>
                <a:gd name="connsiteY3" fmla="*/ 23004 h 31825"/>
                <a:gd name="connsiteX4" fmla="*/ 17157 w 54809"/>
                <a:gd name="connsiteY4" fmla="*/ 22630 h 31825"/>
                <a:gd name="connsiteX5" fmla="*/ 16306 w 54809"/>
                <a:gd name="connsiteY5" fmla="*/ 20538 h 31825"/>
                <a:gd name="connsiteX6" fmla="*/ 13943 w 54809"/>
                <a:gd name="connsiteY6" fmla="*/ 20194 h 31825"/>
                <a:gd name="connsiteX7" fmla="*/ 10956 w 54809"/>
                <a:gd name="connsiteY7" fmla="*/ 21285 h 31825"/>
                <a:gd name="connsiteX8" fmla="*/ 6407 w 54809"/>
                <a:gd name="connsiteY8" fmla="*/ 18832 h 31825"/>
                <a:gd name="connsiteX9" fmla="*/ 7262 w 54809"/>
                <a:gd name="connsiteY9" fmla="*/ 15228 h 31825"/>
                <a:gd name="connsiteX10" fmla="*/ 4797 w 54809"/>
                <a:gd name="connsiteY10" fmla="*/ 14856 h 31825"/>
                <a:gd name="connsiteX11" fmla="*/ 2840 w 54809"/>
                <a:gd name="connsiteY11" fmla="*/ 13415 h 31825"/>
                <a:gd name="connsiteX12" fmla="*/ 3692 w 54809"/>
                <a:gd name="connsiteY12" fmla="*/ 11345 h 31825"/>
                <a:gd name="connsiteX13" fmla="*/ 506 w 54809"/>
                <a:gd name="connsiteY13" fmla="*/ 11434 h 31825"/>
                <a:gd name="connsiteX14" fmla="*/ 280 w 54809"/>
                <a:gd name="connsiteY14" fmla="*/ 7892 h 31825"/>
                <a:gd name="connsiteX15" fmla="*/ 4119 w 54809"/>
                <a:gd name="connsiteY15" fmla="*/ 4650 h 31825"/>
                <a:gd name="connsiteX16" fmla="*/ 8862 w 54809"/>
                <a:gd name="connsiteY16" fmla="*/ 5190 h 31825"/>
                <a:gd name="connsiteX17" fmla="*/ 9322 w 54809"/>
                <a:gd name="connsiteY17" fmla="*/ 8083 h 31825"/>
                <a:gd name="connsiteX18" fmla="*/ 14316 w 54809"/>
                <a:gd name="connsiteY18" fmla="*/ 7878 h 31825"/>
                <a:gd name="connsiteX19" fmla="*/ 15356 w 54809"/>
                <a:gd name="connsiteY19" fmla="*/ 6692 h 31825"/>
                <a:gd name="connsiteX20" fmla="*/ 20865 w 54809"/>
                <a:gd name="connsiteY20" fmla="*/ 5150 h 31825"/>
                <a:gd name="connsiteX21" fmla="*/ 23677 w 54809"/>
                <a:gd name="connsiteY21" fmla="*/ 4817 h 31825"/>
                <a:gd name="connsiteX22" fmla="*/ 23692 w 54809"/>
                <a:gd name="connsiteY22" fmla="*/ 2309 h 31825"/>
                <a:gd name="connsiteX23" fmla="*/ 24814 w 54809"/>
                <a:gd name="connsiteY23" fmla="*/ 1743 h 31825"/>
                <a:gd name="connsiteX24" fmla="*/ 25003 w 54809"/>
                <a:gd name="connsiteY24" fmla="*/ 466 h 31825"/>
                <a:gd name="connsiteX25" fmla="*/ 27802 w 54809"/>
                <a:gd name="connsiteY25" fmla="*/ 959 h 31825"/>
                <a:gd name="connsiteX26" fmla="*/ 31701 w 54809"/>
                <a:gd name="connsiteY26" fmla="*/ 5 h 31825"/>
                <a:gd name="connsiteX27" fmla="*/ 31458 w 54809"/>
                <a:gd name="connsiteY27" fmla="*/ 4986 h 31825"/>
                <a:gd name="connsiteX28" fmla="*/ 32526 w 54809"/>
                <a:gd name="connsiteY28" fmla="*/ 5720 h 31825"/>
                <a:gd name="connsiteX29" fmla="*/ 34682 w 54809"/>
                <a:gd name="connsiteY29" fmla="*/ 6486 h 31825"/>
                <a:gd name="connsiteX30" fmla="*/ 36557 w 54809"/>
                <a:gd name="connsiteY30" fmla="*/ 8218 h 31825"/>
                <a:gd name="connsiteX31" fmla="*/ 36040 w 54809"/>
                <a:gd name="connsiteY31" fmla="*/ 9529 h 31825"/>
                <a:gd name="connsiteX32" fmla="*/ 38319 w 54809"/>
                <a:gd name="connsiteY32" fmla="*/ 9333 h 31825"/>
                <a:gd name="connsiteX33" fmla="*/ 39348 w 54809"/>
                <a:gd name="connsiteY33" fmla="*/ 9638 h 31825"/>
                <a:gd name="connsiteX34" fmla="*/ 40239 w 54809"/>
                <a:gd name="connsiteY34" fmla="*/ 9211 h 31825"/>
                <a:gd name="connsiteX35" fmla="*/ 41722 w 54809"/>
                <a:gd name="connsiteY35" fmla="*/ 8030 h 31825"/>
                <a:gd name="connsiteX36" fmla="*/ 42883 w 54809"/>
                <a:gd name="connsiteY36" fmla="*/ 8289 h 31825"/>
                <a:gd name="connsiteX37" fmla="*/ 43121 w 54809"/>
                <a:gd name="connsiteY37" fmla="*/ 9277 h 31825"/>
                <a:gd name="connsiteX38" fmla="*/ 44686 w 54809"/>
                <a:gd name="connsiteY38" fmla="*/ 9606 h 31825"/>
                <a:gd name="connsiteX39" fmla="*/ 45757 w 54809"/>
                <a:gd name="connsiteY39" fmla="*/ 9409 h 31825"/>
                <a:gd name="connsiteX40" fmla="*/ 47650 w 54809"/>
                <a:gd name="connsiteY40" fmla="*/ 10000 h 31825"/>
                <a:gd name="connsiteX41" fmla="*/ 48062 w 54809"/>
                <a:gd name="connsiteY41" fmla="*/ 11970 h 31825"/>
                <a:gd name="connsiteX42" fmla="*/ 49050 w 54809"/>
                <a:gd name="connsiteY42" fmla="*/ 11970 h 31825"/>
                <a:gd name="connsiteX43" fmla="*/ 48721 w 54809"/>
                <a:gd name="connsiteY43" fmla="*/ 13152 h 31825"/>
                <a:gd name="connsiteX44" fmla="*/ 47733 w 54809"/>
                <a:gd name="connsiteY44" fmla="*/ 14400 h 31825"/>
                <a:gd name="connsiteX45" fmla="*/ 54807 w 54809"/>
                <a:gd name="connsiteY45" fmla="*/ 19754 h 31825"/>
                <a:gd name="connsiteX46" fmla="*/ 53516 w 54809"/>
                <a:gd name="connsiteY46" fmla="*/ 20296 h 31825"/>
                <a:gd name="connsiteX47" fmla="*/ 54106 w 54809"/>
                <a:gd name="connsiteY47" fmla="*/ 21879 h 31825"/>
                <a:gd name="connsiteX48" fmla="*/ 53654 w 54809"/>
                <a:gd name="connsiteY48" fmla="*/ 23560 h 31825"/>
                <a:gd name="connsiteX49" fmla="*/ 51761 w 54809"/>
                <a:gd name="connsiteY49" fmla="*/ 24019 h 31825"/>
                <a:gd name="connsiteX50" fmla="*/ 51998 w 54809"/>
                <a:gd name="connsiteY50" fmla="*/ 27462 h 31825"/>
                <a:gd name="connsiteX51" fmla="*/ 51998 w 54809"/>
                <a:gd name="connsiteY51" fmla="*/ 29563 h 31825"/>
                <a:gd name="connsiteX52" fmla="*/ 51245 w 54809"/>
                <a:gd name="connsiteY52" fmla="*/ 31484 h 31825"/>
                <a:gd name="connsiteX53" fmla="*/ 49514 w 54809"/>
                <a:gd name="connsiteY53" fmla="*/ 31785 h 31825"/>
                <a:gd name="connsiteX54" fmla="*/ 49288 w 54809"/>
                <a:gd name="connsiteY54" fmla="*/ 30464 h 31825"/>
                <a:gd name="connsiteX55" fmla="*/ 47255 w 54809"/>
                <a:gd name="connsiteY55" fmla="*/ 30403 h 31825"/>
                <a:gd name="connsiteX56" fmla="*/ 43159 w 54809"/>
                <a:gd name="connsiteY56" fmla="*/ 28618 h 31825"/>
                <a:gd name="connsiteX57" fmla="*/ 41932 w 54809"/>
                <a:gd name="connsiteY57" fmla="*/ 29173 h 31825"/>
                <a:gd name="connsiteX58" fmla="*/ 39984 w 54809"/>
                <a:gd name="connsiteY58" fmla="*/ 29062 h 31825"/>
                <a:gd name="connsiteX59" fmla="*/ 38498 w 54809"/>
                <a:gd name="connsiteY59" fmla="*/ 26708 h 31825"/>
                <a:gd name="connsiteX60" fmla="*/ 35064 w 54809"/>
                <a:gd name="connsiteY60" fmla="*/ 27244 h 31825"/>
                <a:gd name="connsiteX61" fmla="*/ 28826 w 54809"/>
                <a:gd name="connsiteY61" fmla="*/ 26685 h 31825"/>
                <a:gd name="connsiteX62" fmla="*/ 28698 w 54809"/>
                <a:gd name="connsiteY62" fmla="*/ 24536 h 31825"/>
                <a:gd name="connsiteX63" fmla="*/ 26907 w 54809"/>
                <a:gd name="connsiteY63" fmla="*/ 24387 h 31825"/>
                <a:gd name="connsiteX64" fmla="*/ 24553 w 54809"/>
                <a:gd name="connsiteY64" fmla="*/ 24961 h 31825"/>
                <a:gd name="connsiteX65" fmla="*/ 22724 w 54809"/>
                <a:gd name="connsiteY65" fmla="*/ 24463 h 31825"/>
                <a:gd name="connsiteX66" fmla="*/ 21744 w 54809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073 w 54807"/>
                <a:gd name="connsiteY45" fmla="*/ 165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47733 w 54807"/>
                <a:gd name="connsiteY44" fmla="*/ 1440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48721 w 54807"/>
                <a:gd name="connsiteY43" fmla="*/ 1315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49050 w 54807"/>
                <a:gd name="connsiteY42" fmla="*/ 11970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48062 w 54807"/>
                <a:gd name="connsiteY41" fmla="*/ 11970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47650 w 54807"/>
                <a:gd name="connsiteY40" fmla="*/ 10000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149 w 54807"/>
                <a:gd name="connsiteY41" fmla="*/ 79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059 w 54807"/>
                <a:gd name="connsiteY40" fmla="*/ 50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5757 w 54807"/>
                <a:gd name="connsiteY39" fmla="*/ 9409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4686 w 54807"/>
                <a:gd name="connsiteY38" fmla="*/ 9606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3121 w 54807"/>
                <a:gd name="connsiteY37" fmla="*/ 9277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883 w 54807"/>
                <a:gd name="connsiteY36" fmla="*/ 8289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41722 w 54807"/>
                <a:gd name="connsiteY35" fmla="*/ 8030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40239 w 54807"/>
                <a:gd name="connsiteY34" fmla="*/ 9211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9348 w 54807"/>
                <a:gd name="connsiteY33" fmla="*/ 9638 h 31825"/>
                <a:gd name="connsiteX34" fmla="*/ 34969 w 54807"/>
                <a:gd name="connsiteY34" fmla="*/ 3088 h 31825"/>
                <a:gd name="connsiteX35" fmla="*/ 38937 w 54807"/>
                <a:gd name="connsiteY35" fmla="*/ 1907 h 31825"/>
                <a:gd name="connsiteX36" fmla="*/ 42431 w 54807"/>
                <a:gd name="connsiteY36" fmla="*/ 5347 h 31825"/>
                <a:gd name="connsiteX37" fmla="*/ 44551 w 54807"/>
                <a:gd name="connsiteY37" fmla="*/ 6215 h 31825"/>
                <a:gd name="connsiteX38" fmla="*/ 46794 w 54807"/>
                <a:gd name="connsiteY38" fmla="*/ 5704 h 31825"/>
                <a:gd name="connsiteX39" fmla="*/ 47263 w 54807"/>
                <a:gd name="connsiteY39" fmla="*/ 4246 h 31825"/>
                <a:gd name="connsiteX40" fmla="*/ 50134 w 54807"/>
                <a:gd name="connsiteY40" fmla="*/ 4717 h 31825"/>
                <a:gd name="connsiteX41" fmla="*/ 51375 w 54807"/>
                <a:gd name="connsiteY41" fmla="*/ 7648 h 31825"/>
                <a:gd name="connsiteX42" fmla="*/ 53040 w 54807"/>
                <a:gd name="connsiteY42" fmla="*/ 8428 h 31825"/>
                <a:gd name="connsiteX43" fmla="*/ 50151 w 54807"/>
                <a:gd name="connsiteY43" fmla="*/ 12372 h 31825"/>
                <a:gd name="connsiteX44" fmla="*/ 50142 w 54807"/>
                <a:gd name="connsiteY44" fmla="*/ 13620 h 31825"/>
                <a:gd name="connsiteX45" fmla="*/ 52525 w 54807"/>
                <a:gd name="connsiteY45" fmla="*/ 15936 h 31825"/>
                <a:gd name="connsiteX46" fmla="*/ 52826 w 54807"/>
                <a:gd name="connsiteY46" fmla="*/ 17436 h 31825"/>
                <a:gd name="connsiteX47" fmla="*/ 54807 w 54807"/>
                <a:gd name="connsiteY47" fmla="*/ 19754 h 31825"/>
                <a:gd name="connsiteX48" fmla="*/ 53516 w 54807"/>
                <a:gd name="connsiteY48" fmla="*/ 20296 h 31825"/>
                <a:gd name="connsiteX49" fmla="*/ 54106 w 54807"/>
                <a:gd name="connsiteY49" fmla="*/ 21879 h 31825"/>
                <a:gd name="connsiteX50" fmla="*/ 53654 w 54807"/>
                <a:gd name="connsiteY50" fmla="*/ 23560 h 31825"/>
                <a:gd name="connsiteX51" fmla="*/ 51761 w 54807"/>
                <a:gd name="connsiteY51" fmla="*/ 24019 h 31825"/>
                <a:gd name="connsiteX52" fmla="*/ 51998 w 54807"/>
                <a:gd name="connsiteY52" fmla="*/ 27462 h 31825"/>
                <a:gd name="connsiteX53" fmla="*/ 51998 w 54807"/>
                <a:gd name="connsiteY53" fmla="*/ 29563 h 31825"/>
                <a:gd name="connsiteX54" fmla="*/ 51245 w 54807"/>
                <a:gd name="connsiteY54" fmla="*/ 31484 h 31825"/>
                <a:gd name="connsiteX55" fmla="*/ 49514 w 54807"/>
                <a:gd name="connsiteY55" fmla="*/ 31785 h 31825"/>
                <a:gd name="connsiteX56" fmla="*/ 49288 w 54807"/>
                <a:gd name="connsiteY56" fmla="*/ 30464 h 31825"/>
                <a:gd name="connsiteX57" fmla="*/ 47255 w 54807"/>
                <a:gd name="connsiteY57" fmla="*/ 30403 h 31825"/>
                <a:gd name="connsiteX58" fmla="*/ 43159 w 54807"/>
                <a:gd name="connsiteY58" fmla="*/ 28618 h 31825"/>
                <a:gd name="connsiteX59" fmla="*/ 41932 w 54807"/>
                <a:gd name="connsiteY59" fmla="*/ 29173 h 31825"/>
                <a:gd name="connsiteX60" fmla="*/ 39984 w 54807"/>
                <a:gd name="connsiteY60" fmla="*/ 29062 h 31825"/>
                <a:gd name="connsiteX61" fmla="*/ 38498 w 54807"/>
                <a:gd name="connsiteY61" fmla="*/ 26708 h 31825"/>
                <a:gd name="connsiteX62" fmla="*/ 35064 w 54807"/>
                <a:gd name="connsiteY62" fmla="*/ 27244 h 31825"/>
                <a:gd name="connsiteX63" fmla="*/ 28826 w 54807"/>
                <a:gd name="connsiteY63" fmla="*/ 26685 h 31825"/>
                <a:gd name="connsiteX64" fmla="*/ 28698 w 54807"/>
                <a:gd name="connsiteY64" fmla="*/ 24536 h 31825"/>
                <a:gd name="connsiteX65" fmla="*/ 26907 w 54807"/>
                <a:gd name="connsiteY65" fmla="*/ 24387 h 31825"/>
                <a:gd name="connsiteX66" fmla="*/ 24553 w 54807"/>
                <a:gd name="connsiteY66" fmla="*/ 24961 h 31825"/>
                <a:gd name="connsiteX67" fmla="*/ 22724 w 54807"/>
                <a:gd name="connsiteY67" fmla="*/ 24463 h 31825"/>
                <a:gd name="connsiteX68" fmla="*/ 21744 w 54807"/>
                <a:gd name="connsiteY68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8319 w 54807"/>
                <a:gd name="connsiteY32" fmla="*/ 9333 h 31825"/>
                <a:gd name="connsiteX33" fmla="*/ 34969 w 54807"/>
                <a:gd name="connsiteY33" fmla="*/ 3088 h 31825"/>
                <a:gd name="connsiteX34" fmla="*/ 38937 w 54807"/>
                <a:gd name="connsiteY34" fmla="*/ 1907 h 31825"/>
                <a:gd name="connsiteX35" fmla="*/ 42431 w 54807"/>
                <a:gd name="connsiteY35" fmla="*/ 5347 h 31825"/>
                <a:gd name="connsiteX36" fmla="*/ 44551 w 54807"/>
                <a:gd name="connsiteY36" fmla="*/ 6215 h 31825"/>
                <a:gd name="connsiteX37" fmla="*/ 46794 w 54807"/>
                <a:gd name="connsiteY37" fmla="*/ 5704 h 31825"/>
                <a:gd name="connsiteX38" fmla="*/ 47263 w 54807"/>
                <a:gd name="connsiteY38" fmla="*/ 4246 h 31825"/>
                <a:gd name="connsiteX39" fmla="*/ 50134 w 54807"/>
                <a:gd name="connsiteY39" fmla="*/ 4717 h 31825"/>
                <a:gd name="connsiteX40" fmla="*/ 51375 w 54807"/>
                <a:gd name="connsiteY40" fmla="*/ 7648 h 31825"/>
                <a:gd name="connsiteX41" fmla="*/ 53040 w 54807"/>
                <a:gd name="connsiteY41" fmla="*/ 8428 h 31825"/>
                <a:gd name="connsiteX42" fmla="*/ 50151 w 54807"/>
                <a:gd name="connsiteY42" fmla="*/ 12372 h 31825"/>
                <a:gd name="connsiteX43" fmla="*/ 50142 w 54807"/>
                <a:gd name="connsiteY43" fmla="*/ 13620 h 31825"/>
                <a:gd name="connsiteX44" fmla="*/ 52525 w 54807"/>
                <a:gd name="connsiteY44" fmla="*/ 15936 h 31825"/>
                <a:gd name="connsiteX45" fmla="*/ 52826 w 54807"/>
                <a:gd name="connsiteY45" fmla="*/ 17436 h 31825"/>
                <a:gd name="connsiteX46" fmla="*/ 54807 w 54807"/>
                <a:gd name="connsiteY46" fmla="*/ 19754 h 31825"/>
                <a:gd name="connsiteX47" fmla="*/ 53516 w 54807"/>
                <a:gd name="connsiteY47" fmla="*/ 20296 h 31825"/>
                <a:gd name="connsiteX48" fmla="*/ 54106 w 54807"/>
                <a:gd name="connsiteY48" fmla="*/ 21879 h 31825"/>
                <a:gd name="connsiteX49" fmla="*/ 53654 w 54807"/>
                <a:gd name="connsiteY49" fmla="*/ 23560 h 31825"/>
                <a:gd name="connsiteX50" fmla="*/ 51761 w 54807"/>
                <a:gd name="connsiteY50" fmla="*/ 24019 h 31825"/>
                <a:gd name="connsiteX51" fmla="*/ 51998 w 54807"/>
                <a:gd name="connsiteY51" fmla="*/ 27462 h 31825"/>
                <a:gd name="connsiteX52" fmla="*/ 51998 w 54807"/>
                <a:gd name="connsiteY52" fmla="*/ 29563 h 31825"/>
                <a:gd name="connsiteX53" fmla="*/ 51245 w 54807"/>
                <a:gd name="connsiteY53" fmla="*/ 31484 h 31825"/>
                <a:gd name="connsiteX54" fmla="*/ 49514 w 54807"/>
                <a:gd name="connsiteY54" fmla="*/ 31785 h 31825"/>
                <a:gd name="connsiteX55" fmla="*/ 49288 w 54807"/>
                <a:gd name="connsiteY55" fmla="*/ 30464 h 31825"/>
                <a:gd name="connsiteX56" fmla="*/ 47255 w 54807"/>
                <a:gd name="connsiteY56" fmla="*/ 30403 h 31825"/>
                <a:gd name="connsiteX57" fmla="*/ 43159 w 54807"/>
                <a:gd name="connsiteY57" fmla="*/ 28618 h 31825"/>
                <a:gd name="connsiteX58" fmla="*/ 41932 w 54807"/>
                <a:gd name="connsiteY58" fmla="*/ 29173 h 31825"/>
                <a:gd name="connsiteX59" fmla="*/ 39984 w 54807"/>
                <a:gd name="connsiteY59" fmla="*/ 29062 h 31825"/>
                <a:gd name="connsiteX60" fmla="*/ 38498 w 54807"/>
                <a:gd name="connsiteY60" fmla="*/ 26708 h 31825"/>
                <a:gd name="connsiteX61" fmla="*/ 35064 w 54807"/>
                <a:gd name="connsiteY61" fmla="*/ 27244 h 31825"/>
                <a:gd name="connsiteX62" fmla="*/ 28826 w 54807"/>
                <a:gd name="connsiteY62" fmla="*/ 26685 h 31825"/>
                <a:gd name="connsiteX63" fmla="*/ 28698 w 54807"/>
                <a:gd name="connsiteY63" fmla="*/ 24536 h 31825"/>
                <a:gd name="connsiteX64" fmla="*/ 26907 w 54807"/>
                <a:gd name="connsiteY64" fmla="*/ 24387 h 31825"/>
                <a:gd name="connsiteX65" fmla="*/ 24553 w 54807"/>
                <a:gd name="connsiteY65" fmla="*/ 24961 h 31825"/>
                <a:gd name="connsiteX66" fmla="*/ 22724 w 54807"/>
                <a:gd name="connsiteY66" fmla="*/ 24463 h 31825"/>
                <a:gd name="connsiteX67" fmla="*/ 21744 w 54807"/>
                <a:gd name="connsiteY67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6040 w 54807"/>
                <a:gd name="connsiteY31" fmla="*/ 9529 h 31825"/>
                <a:gd name="connsiteX32" fmla="*/ 34969 w 54807"/>
                <a:gd name="connsiteY32" fmla="*/ 3088 h 31825"/>
                <a:gd name="connsiteX33" fmla="*/ 38937 w 54807"/>
                <a:gd name="connsiteY33" fmla="*/ 1907 h 31825"/>
                <a:gd name="connsiteX34" fmla="*/ 42431 w 54807"/>
                <a:gd name="connsiteY34" fmla="*/ 5347 h 31825"/>
                <a:gd name="connsiteX35" fmla="*/ 44551 w 54807"/>
                <a:gd name="connsiteY35" fmla="*/ 6215 h 31825"/>
                <a:gd name="connsiteX36" fmla="*/ 46794 w 54807"/>
                <a:gd name="connsiteY36" fmla="*/ 5704 h 31825"/>
                <a:gd name="connsiteX37" fmla="*/ 47263 w 54807"/>
                <a:gd name="connsiteY37" fmla="*/ 4246 h 31825"/>
                <a:gd name="connsiteX38" fmla="*/ 50134 w 54807"/>
                <a:gd name="connsiteY38" fmla="*/ 4717 h 31825"/>
                <a:gd name="connsiteX39" fmla="*/ 51375 w 54807"/>
                <a:gd name="connsiteY39" fmla="*/ 7648 h 31825"/>
                <a:gd name="connsiteX40" fmla="*/ 53040 w 54807"/>
                <a:gd name="connsiteY40" fmla="*/ 8428 h 31825"/>
                <a:gd name="connsiteX41" fmla="*/ 50151 w 54807"/>
                <a:gd name="connsiteY41" fmla="*/ 12372 h 31825"/>
                <a:gd name="connsiteX42" fmla="*/ 50142 w 54807"/>
                <a:gd name="connsiteY42" fmla="*/ 13620 h 31825"/>
                <a:gd name="connsiteX43" fmla="*/ 52525 w 54807"/>
                <a:gd name="connsiteY43" fmla="*/ 15936 h 31825"/>
                <a:gd name="connsiteX44" fmla="*/ 52826 w 54807"/>
                <a:gd name="connsiteY44" fmla="*/ 17436 h 31825"/>
                <a:gd name="connsiteX45" fmla="*/ 54807 w 54807"/>
                <a:gd name="connsiteY45" fmla="*/ 19754 h 31825"/>
                <a:gd name="connsiteX46" fmla="*/ 53516 w 54807"/>
                <a:gd name="connsiteY46" fmla="*/ 20296 h 31825"/>
                <a:gd name="connsiteX47" fmla="*/ 54106 w 54807"/>
                <a:gd name="connsiteY47" fmla="*/ 21879 h 31825"/>
                <a:gd name="connsiteX48" fmla="*/ 53654 w 54807"/>
                <a:gd name="connsiteY48" fmla="*/ 23560 h 31825"/>
                <a:gd name="connsiteX49" fmla="*/ 51761 w 54807"/>
                <a:gd name="connsiteY49" fmla="*/ 24019 h 31825"/>
                <a:gd name="connsiteX50" fmla="*/ 51998 w 54807"/>
                <a:gd name="connsiteY50" fmla="*/ 27462 h 31825"/>
                <a:gd name="connsiteX51" fmla="*/ 51998 w 54807"/>
                <a:gd name="connsiteY51" fmla="*/ 29563 h 31825"/>
                <a:gd name="connsiteX52" fmla="*/ 51245 w 54807"/>
                <a:gd name="connsiteY52" fmla="*/ 31484 h 31825"/>
                <a:gd name="connsiteX53" fmla="*/ 49514 w 54807"/>
                <a:gd name="connsiteY53" fmla="*/ 31785 h 31825"/>
                <a:gd name="connsiteX54" fmla="*/ 49288 w 54807"/>
                <a:gd name="connsiteY54" fmla="*/ 30464 h 31825"/>
                <a:gd name="connsiteX55" fmla="*/ 47255 w 54807"/>
                <a:gd name="connsiteY55" fmla="*/ 30403 h 31825"/>
                <a:gd name="connsiteX56" fmla="*/ 43159 w 54807"/>
                <a:gd name="connsiteY56" fmla="*/ 28618 h 31825"/>
                <a:gd name="connsiteX57" fmla="*/ 41932 w 54807"/>
                <a:gd name="connsiteY57" fmla="*/ 29173 h 31825"/>
                <a:gd name="connsiteX58" fmla="*/ 39984 w 54807"/>
                <a:gd name="connsiteY58" fmla="*/ 29062 h 31825"/>
                <a:gd name="connsiteX59" fmla="*/ 38498 w 54807"/>
                <a:gd name="connsiteY59" fmla="*/ 26708 h 31825"/>
                <a:gd name="connsiteX60" fmla="*/ 35064 w 54807"/>
                <a:gd name="connsiteY60" fmla="*/ 27244 h 31825"/>
                <a:gd name="connsiteX61" fmla="*/ 28826 w 54807"/>
                <a:gd name="connsiteY61" fmla="*/ 26685 h 31825"/>
                <a:gd name="connsiteX62" fmla="*/ 28698 w 54807"/>
                <a:gd name="connsiteY62" fmla="*/ 24536 h 31825"/>
                <a:gd name="connsiteX63" fmla="*/ 26907 w 54807"/>
                <a:gd name="connsiteY63" fmla="*/ 24387 h 31825"/>
                <a:gd name="connsiteX64" fmla="*/ 24553 w 54807"/>
                <a:gd name="connsiteY64" fmla="*/ 24961 h 31825"/>
                <a:gd name="connsiteX65" fmla="*/ 22724 w 54807"/>
                <a:gd name="connsiteY65" fmla="*/ 24463 h 31825"/>
                <a:gd name="connsiteX66" fmla="*/ 21744 w 54807"/>
                <a:gd name="connsiteY66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6557 w 54807"/>
                <a:gd name="connsiteY30" fmla="*/ 8218 h 31825"/>
                <a:gd name="connsiteX31" fmla="*/ 34969 w 54807"/>
                <a:gd name="connsiteY31" fmla="*/ 3088 h 31825"/>
                <a:gd name="connsiteX32" fmla="*/ 38937 w 54807"/>
                <a:gd name="connsiteY32" fmla="*/ 1907 h 31825"/>
                <a:gd name="connsiteX33" fmla="*/ 42431 w 54807"/>
                <a:gd name="connsiteY33" fmla="*/ 5347 h 31825"/>
                <a:gd name="connsiteX34" fmla="*/ 44551 w 54807"/>
                <a:gd name="connsiteY34" fmla="*/ 6215 h 31825"/>
                <a:gd name="connsiteX35" fmla="*/ 46794 w 54807"/>
                <a:gd name="connsiteY35" fmla="*/ 5704 h 31825"/>
                <a:gd name="connsiteX36" fmla="*/ 47263 w 54807"/>
                <a:gd name="connsiteY36" fmla="*/ 4246 h 31825"/>
                <a:gd name="connsiteX37" fmla="*/ 50134 w 54807"/>
                <a:gd name="connsiteY37" fmla="*/ 4717 h 31825"/>
                <a:gd name="connsiteX38" fmla="*/ 51375 w 54807"/>
                <a:gd name="connsiteY38" fmla="*/ 7648 h 31825"/>
                <a:gd name="connsiteX39" fmla="*/ 53040 w 54807"/>
                <a:gd name="connsiteY39" fmla="*/ 8428 h 31825"/>
                <a:gd name="connsiteX40" fmla="*/ 50151 w 54807"/>
                <a:gd name="connsiteY40" fmla="*/ 12372 h 31825"/>
                <a:gd name="connsiteX41" fmla="*/ 50142 w 54807"/>
                <a:gd name="connsiteY41" fmla="*/ 13620 h 31825"/>
                <a:gd name="connsiteX42" fmla="*/ 52525 w 54807"/>
                <a:gd name="connsiteY42" fmla="*/ 15936 h 31825"/>
                <a:gd name="connsiteX43" fmla="*/ 52826 w 54807"/>
                <a:gd name="connsiteY43" fmla="*/ 17436 h 31825"/>
                <a:gd name="connsiteX44" fmla="*/ 54807 w 54807"/>
                <a:gd name="connsiteY44" fmla="*/ 19754 h 31825"/>
                <a:gd name="connsiteX45" fmla="*/ 53516 w 54807"/>
                <a:gd name="connsiteY45" fmla="*/ 20296 h 31825"/>
                <a:gd name="connsiteX46" fmla="*/ 54106 w 54807"/>
                <a:gd name="connsiteY46" fmla="*/ 21879 h 31825"/>
                <a:gd name="connsiteX47" fmla="*/ 53654 w 54807"/>
                <a:gd name="connsiteY47" fmla="*/ 23560 h 31825"/>
                <a:gd name="connsiteX48" fmla="*/ 51761 w 54807"/>
                <a:gd name="connsiteY48" fmla="*/ 24019 h 31825"/>
                <a:gd name="connsiteX49" fmla="*/ 51998 w 54807"/>
                <a:gd name="connsiteY49" fmla="*/ 27462 h 31825"/>
                <a:gd name="connsiteX50" fmla="*/ 51998 w 54807"/>
                <a:gd name="connsiteY50" fmla="*/ 29563 h 31825"/>
                <a:gd name="connsiteX51" fmla="*/ 51245 w 54807"/>
                <a:gd name="connsiteY51" fmla="*/ 31484 h 31825"/>
                <a:gd name="connsiteX52" fmla="*/ 49514 w 54807"/>
                <a:gd name="connsiteY52" fmla="*/ 31785 h 31825"/>
                <a:gd name="connsiteX53" fmla="*/ 49288 w 54807"/>
                <a:gd name="connsiteY53" fmla="*/ 30464 h 31825"/>
                <a:gd name="connsiteX54" fmla="*/ 47255 w 54807"/>
                <a:gd name="connsiteY54" fmla="*/ 30403 h 31825"/>
                <a:gd name="connsiteX55" fmla="*/ 43159 w 54807"/>
                <a:gd name="connsiteY55" fmla="*/ 28618 h 31825"/>
                <a:gd name="connsiteX56" fmla="*/ 41932 w 54807"/>
                <a:gd name="connsiteY56" fmla="*/ 29173 h 31825"/>
                <a:gd name="connsiteX57" fmla="*/ 39984 w 54807"/>
                <a:gd name="connsiteY57" fmla="*/ 29062 h 31825"/>
                <a:gd name="connsiteX58" fmla="*/ 38498 w 54807"/>
                <a:gd name="connsiteY58" fmla="*/ 26708 h 31825"/>
                <a:gd name="connsiteX59" fmla="*/ 35064 w 54807"/>
                <a:gd name="connsiteY59" fmla="*/ 27244 h 31825"/>
                <a:gd name="connsiteX60" fmla="*/ 28826 w 54807"/>
                <a:gd name="connsiteY60" fmla="*/ 26685 h 31825"/>
                <a:gd name="connsiteX61" fmla="*/ 28698 w 54807"/>
                <a:gd name="connsiteY61" fmla="*/ 24536 h 31825"/>
                <a:gd name="connsiteX62" fmla="*/ 26907 w 54807"/>
                <a:gd name="connsiteY62" fmla="*/ 24387 h 31825"/>
                <a:gd name="connsiteX63" fmla="*/ 24553 w 54807"/>
                <a:gd name="connsiteY63" fmla="*/ 24961 h 31825"/>
                <a:gd name="connsiteX64" fmla="*/ 22724 w 54807"/>
                <a:gd name="connsiteY64" fmla="*/ 24463 h 31825"/>
                <a:gd name="connsiteX65" fmla="*/ 21744 w 54807"/>
                <a:gd name="connsiteY65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4682 w 54807"/>
                <a:gd name="connsiteY29" fmla="*/ 6486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2526 w 54807"/>
                <a:gd name="connsiteY28" fmla="*/ 5720 h 31825"/>
                <a:gd name="connsiteX29" fmla="*/ 33101 w 54807"/>
                <a:gd name="connsiteY29" fmla="*/ 3244 h 31825"/>
                <a:gd name="connsiteX30" fmla="*/ 34969 w 54807"/>
                <a:gd name="connsiteY30" fmla="*/ 3088 h 31825"/>
                <a:gd name="connsiteX31" fmla="*/ 38937 w 54807"/>
                <a:gd name="connsiteY31" fmla="*/ 1907 h 31825"/>
                <a:gd name="connsiteX32" fmla="*/ 42431 w 54807"/>
                <a:gd name="connsiteY32" fmla="*/ 5347 h 31825"/>
                <a:gd name="connsiteX33" fmla="*/ 44551 w 54807"/>
                <a:gd name="connsiteY33" fmla="*/ 6215 h 31825"/>
                <a:gd name="connsiteX34" fmla="*/ 46794 w 54807"/>
                <a:gd name="connsiteY34" fmla="*/ 5704 h 31825"/>
                <a:gd name="connsiteX35" fmla="*/ 47263 w 54807"/>
                <a:gd name="connsiteY35" fmla="*/ 4246 h 31825"/>
                <a:gd name="connsiteX36" fmla="*/ 50134 w 54807"/>
                <a:gd name="connsiteY36" fmla="*/ 4717 h 31825"/>
                <a:gd name="connsiteX37" fmla="*/ 51375 w 54807"/>
                <a:gd name="connsiteY37" fmla="*/ 7648 h 31825"/>
                <a:gd name="connsiteX38" fmla="*/ 53040 w 54807"/>
                <a:gd name="connsiteY38" fmla="*/ 8428 h 31825"/>
                <a:gd name="connsiteX39" fmla="*/ 50151 w 54807"/>
                <a:gd name="connsiteY39" fmla="*/ 12372 h 31825"/>
                <a:gd name="connsiteX40" fmla="*/ 50142 w 54807"/>
                <a:gd name="connsiteY40" fmla="*/ 13620 h 31825"/>
                <a:gd name="connsiteX41" fmla="*/ 52525 w 54807"/>
                <a:gd name="connsiteY41" fmla="*/ 15936 h 31825"/>
                <a:gd name="connsiteX42" fmla="*/ 52826 w 54807"/>
                <a:gd name="connsiteY42" fmla="*/ 17436 h 31825"/>
                <a:gd name="connsiteX43" fmla="*/ 54807 w 54807"/>
                <a:gd name="connsiteY43" fmla="*/ 19754 h 31825"/>
                <a:gd name="connsiteX44" fmla="*/ 53516 w 54807"/>
                <a:gd name="connsiteY44" fmla="*/ 20296 h 31825"/>
                <a:gd name="connsiteX45" fmla="*/ 54106 w 54807"/>
                <a:gd name="connsiteY45" fmla="*/ 21879 h 31825"/>
                <a:gd name="connsiteX46" fmla="*/ 53654 w 54807"/>
                <a:gd name="connsiteY46" fmla="*/ 23560 h 31825"/>
                <a:gd name="connsiteX47" fmla="*/ 51761 w 54807"/>
                <a:gd name="connsiteY47" fmla="*/ 24019 h 31825"/>
                <a:gd name="connsiteX48" fmla="*/ 51998 w 54807"/>
                <a:gd name="connsiteY48" fmla="*/ 27462 h 31825"/>
                <a:gd name="connsiteX49" fmla="*/ 51998 w 54807"/>
                <a:gd name="connsiteY49" fmla="*/ 29563 h 31825"/>
                <a:gd name="connsiteX50" fmla="*/ 51245 w 54807"/>
                <a:gd name="connsiteY50" fmla="*/ 31484 h 31825"/>
                <a:gd name="connsiteX51" fmla="*/ 49514 w 54807"/>
                <a:gd name="connsiteY51" fmla="*/ 31785 h 31825"/>
                <a:gd name="connsiteX52" fmla="*/ 49288 w 54807"/>
                <a:gd name="connsiteY52" fmla="*/ 30464 h 31825"/>
                <a:gd name="connsiteX53" fmla="*/ 47255 w 54807"/>
                <a:gd name="connsiteY53" fmla="*/ 30403 h 31825"/>
                <a:gd name="connsiteX54" fmla="*/ 43159 w 54807"/>
                <a:gd name="connsiteY54" fmla="*/ 28618 h 31825"/>
                <a:gd name="connsiteX55" fmla="*/ 41932 w 54807"/>
                <a:gd name="connsiteY55" fmla="*/ 29173 h 31825"/>
                <a:gd name="connsiteX56" fmla="*/ 39984 w 54807"/>
                <a:gd name="connsiteY56" fmla="*/ 29062 h 31825"/>
                <a:gd name="connsiteX57" fmla="*/ 38498 w 54807"/>
                <a:gd name="connsiteY57" fmla="*/ 26708 h 31825"/>
                <a:gd name="connsiteX58" fmla="*/ 35064 w 54807"/>
                <a:gd name="connsiteY58" fmla="*/ 27244 h 31825"/>
                <a:gd name="connsiteX59" fmla="*/ 28826 w 54807"/>
                <a:gd name="connsiteY59" fmla="*/ 26685 h 31825"/>
                <a:gd name="connsiteX60" fmla="*/ 28698 w 54807"/>
                <a:gd name="connsiteY60" fmla="*/ 24536 h 31825"/>
                <a:gd name="connsiteX61" fmla="*/ 26907 w 54807"/>
                <a:gd name="connsiteY61" fmla="*/ 24387 h 31825"/>
                <a:gd name="connsiteX62" fmla="*/ 24553 w 54807"/>
                <a:gd name="connsiteY62" fmla="*/ 24961 h 31825"/>
                <a:gd name="connsiteX63" fmla="*/ 22724 w 54807"/>
                <a:gd name="connsiteY63" fmla="*/ 24463 h 31825"/>
                <a:gd name="connsiteX64" fmla="*/ 21744 w 54807"/>
                <a:gd name="connsiteY64" fmla="*/ 25453 h 31825"/>
                <a:gd name="connsiteX0" fmla="*/ 21744 w 54807"/>
                <a:gd name="connsiteY0" fmla="*/ 25453 h 31825"/>
                <a:gd name="connsiteX1" fmla="*/ 18082 w 54807"/>
                <a:gd name="connsiteY1" fmla="*/ 25240 h 31825"/>
                <a:gd name="connsiteX2" fmla="*/ 19506 w 54807"/>
                <a:gd name="connsiteY2" fmla="*/ 23656 h 31825"/>
                <a:gd name="connsiteX3" fmla="*/ 18686 w 54807"/>
                <a:gd name="connsiteY3" fmla="*/ 23004 h 31825"/>
                <a:gd name="connsiteX4" fmla="*/ 17157 w 54807"/>
                <a:gd name="connsiteY4" fmla="*/ 22630 h 31825"/>
                <a:gd name="connsiteX5" fmla="*/ 16306 w 54807"/>
                <a:gd name="connsiteY5" fmla="*/ 20538 h 31825"/>
                <a:gd name="connsiteX6" fmla="*/ 13943 w 54807"/>
                <a:gd name="connsiteY6" fmla="*/ 20194 h 31825"/>
                <a:gd name="connsiteX7" fmla="*/ 10956 w 54807"/>
                <a:gd name="connsiteY7" fmla="*/ 21285 h 31825"/>
                <a:gd name="connsiteX8" fmla="*/ 6407 w 54807"/>
                <a:gd name="connsiteY8" fmla="*/ 18832 h 31825"/>
                <a:gd name="connsiteX9" fmla="*/ 7262 w 54807"/>
                <a:gd name="connsiteY9" fmla="*/ 15228 h 31825"/>
                <a:gd name="connsiteX10" fmla="*/ 4797 w 54807"/>
                <a:gd name="connsiteY10" fmla="*/ 14856 h 31825"/>
                <a:gd name="connsiteX11" fmla="*/ 2840 w 54807"/>
                <a:gd name="connsiteY11" fmla="*/ 13415 h 31825"/>
                <a:gd name="connsiteX12" fmla="*/ 3692 w 54807"/>
                <a:gd name="connsiteY12" fmla="*/ 11345 h 31825"/>
                <a:gd name="connsiteX13" fmla="*/ 506 w 54807"/>
                <a:gd name="connsiteY13" fmla="*/ 11434 h 31825"/>
                <a:gd name="connsiteX14" fmla="*/ 280 w 54807"/>
                <a:gd name="connsiteY14" fmla="*/ 7892 h 31825"/>
                <a:gd name="connsiteX15" fmla="*/ 4119 w 54807"/>
                <a:gd name="connsiteY15" fmla="*/ 4650 h 31825"/>
                <a:gd name="connsiteX16" fmla="*/ 8862 w 54807"/>
                <a:gd name="connsiteY16" fmla="*/ 5190 h 31825"/>
                <a:gd name="connsiteX17" fmla="*/ 9322 w 54807"/>
                <a:gd name="connsiteY17" fmla="*/ 8083 h 31825"/>
                <a:gd name="connsiteX18" fmla="*/ 14316 w 54807"/>
                <a:gd name="connsiteY18" fmla="*/ 7878 h 31825"/>
                <a:gd name="connsiteX19" fmla="*/ 15356 w 54807"/>
                <a:gd name="connsiteY19" fmla="*/ 6692 h 31825"/>
                <a:gd name="connsiteX20" fmla="*/ 20865 w 54807"/>
                <a:gd name="connsiteY20" fmla="*/ 5150 h 31825"/>
                <a:gd name="connsiteX21" fmla="*/ 23677 w 54807"/>
                <a:gd name="connsiteY21" fmla="*/ 4817 h 31825"/>
                <a:gd name="connsiteX22" fmla="*/ 23692 w 54807"/>
                <a:gd name="connsiteY22" fmla="*/ 2309 h 31825"/>
                <a:gd name="connsiteX23" fmla="*/ 24814 w 54807"/>
                <a:gd name="connsiteY23" fmla="*/ 1743 h 31825"/>
                <a:gd name="connsiteX24" fmla="*/ 25003 w 54807"/>
                <a:gd name="connsiteY24" fmla="*/ 466 h 31825"/>
                <a:gd name="connsiteX25" fmla="*/ 27802 w 54807"/>
                <a:gd name="connsiteY25" fmla="*/ 959 h 31825"/>
                <a:gd name="connsiteX26" fmla="*/ 31701 w 54807"/>
                <a:gd name="connsiteY26" fmla="*/ 5 h 31825"/>
                <a:gd name="connsiteX27" fmla="*/ 31458 w 54807"/>
                <a:gd name="connsiteY27" fmla="*/ 4986 h 31825"/>
                <a:gd name="connsiteX28" fmla="*/ 33101 w 54807"/>
                <a:gd name="connsiteY28" fmla="*/ 3244 h 31825"/>
                <a:gd name="connsiteX29" fmla="*/ 34969 w 54807"/>
                <a:gd name="connsiteY29" fmla="*/ 3088 h 31825"/>
                <a:gd name="connsiteX30" fmla="*/ 38937 w 54807"/>
                <a:gd name="connsiteY30" fmla="*/ 1907 h 31825"/>
                <a:gd name="connsiteX31" fmla="*/ 42431 w 54807"/>
                <a:gd name="connsiteY31" fmla="*/ 5347 h 31825"/>
                <a:gd name="connsiteX32" fmla="*/ 44551 w 54807"/>
                <a:gd name="connsiteY32" fmla="*/ 6215 h 31825"/>
                <a:gd name="connsiteX33" fmla="*/ 46794 w 54807"/>
                <a:gd name="connsiteY33" fmla="*/ 5704 h 31825"/>
                <a:gd name="connsiteX34" fmla="*/ 47263 w 54807"/>
                <a:gd name="connsiteY34" fmla="*/ 4246 h 31825"/>
                <a:gd name="connsiteX35" fmla="*/ 50134 w 54807"/>
                <a:gd name="connsiteY35" fmla="*/ 4717 h 31825"/>
                <a:gd name="connsiteX36" fmla="*/ 51375 w 54807"/>
                <a:gd name="connsiteY36" fmla="*/ 7648 h 31825"/>
                <a:gd name="connsiteX37" fmla="*/ 53040 w 54807"/>
                <a:gd name="connsiteY37" fmla="*/ 8428 h 31825"/>
                <a:gd name="connsiteX38" fmla="*/ 50151 w 54807"/>
                <a:gd name="connsiteY38" fmla="*/ 12372 h 31825"/>
                <a:gd name="connsiteX39" fmla="*/ 50142 w 54807"/>
                <a:gd name="connsiteY39" fmla="*/ 13620 h 31825"/>
                <a:gd name="connsiteX40" fmla="*/ 52525 w 54807"/>
                <a:gd name="connsiteY40" fmla="*/ 15936 h 31825"/>
                <a:gd name="connsiteX41" fmla="*/ 52826 w 54807"/>
                <a:gd name="connsiteY41" fmla="*/ 17436 h 31825"/>
                <a:gd name="connsiteX42" fmla="*/ 54807 w 54807"/>
                <a:gd name="connsiteY42" fmla="*/ 19754 h 31825"/>
                <a:gd name="connsiteX43" fmla="*/ 53516 w 54807"/>
                <a:gd name="connsiteY43" fmla="*/ 20296 h 31825"/>
                <a:gd name="connsiteX44" fmla="*/ 54106 w 54807"/>
                <a:gd name="connsiteY44" fmla="*/ 21879 h 31825"/>
                <a:gd name="connsiteX45" fmla="*/ 53654 w 54807"/>
                <a:gd name="connsiteY45" fmla="*/ 23560 h 31825"/>
                <a:gd name="connsiteX46" fmla="*/ 51761 w 54807"/>
                <a:gd name="connsiteY46" fmla="*/ 24019 h 31825"/>
                <a:gd name="connsiteX47" fmla="*/ 51998 w 54807"/>
                <a:gd name="connsiteY47" fmla="*/ 27462 h 31825"/>
                <a:gd name="connsiteX48" fmla="*/ 51998 w 54807"/>
                <a:gd name="connsiteY48" fmla="*/ 29563 h 31825"/>
                <a:gd name="connsiteX49" fmla="*/ 51245 w 54807"/>
                <a:gd name="connsiteY49" fmla="*/ 31484 h 31825"/>
                <a:gd name="connsiteX50" fmla="*/ 49514 w 54807"/>
                <a:gd name="connsiteY50" fmla="*/ 31785 h 31825"/>
                <a:gd name="connsiteX51" fmla="*/ 49288 w 54807"/>
                <a:gd name="connsiteY51" fmla="*/ 30464 h 31825"/>
                <a:gd name="connsiteX52" fmla="*/ 47255 w 54807"/>
                <a:gd name="connsiteY52" fmla="*/ 30403 h 31825"/>
                <a:gd name="connsiteX53" fmla="*/ 43159 w 54807"/>
                <a:gd name="connsiteY53" fmla="*/ 28618 h 31825"/>
                <a:gd name="connsiteX54" fmla="*/ 41932 w 54807"/>
                <a:gd name="connsiteY54" fmla="*/ 29173 h 31825"/>
                <a:gd name="connsiteX55" fmla="*/ 39984 w 54807"/>
                <a:gd name="connsiteY55" fmla="*/ 29062 h 31825"/>
                <a:gd name="connsiteX56" fmla="*/ 38498 w 54807"/>
                <a:gd name="connsiteY56" fmla="*/ 26708 h 31825"/>
                <a:gd name="connsiteX57" fmla="*/ 35064 w 54807"/>
                <a:gd name="connsiteY57" fmla="*/ 27244 h 31825"/>
                <a:gd name="connsiteX58" fmla="*/ 28826 w 54807"/>
                <a:gd name="connsiteY58" fmla="*/ 26685 h 31825"/>
                <a:gd name="connsiteX59" fmla="*/ 28698 w 54807"/>
                <a:gd name="connsiteY59" fmla="*/ 24536 h 31825"/>
                <a:gd name="connsiteX60" fmla="*/ 26907 w 54807"/>
                <a:gd name="connsiteY60" fmla="*/ 24387 h 31825"/>
                <a:gd name="connsiteX61" fmla="*/ 24553 w 54807"/>
                <a:gd name="connsiteY61" fmla="*/ 24961 h 31825"/>
                <a:gd name="connsiteX62" fmla="*/ 22724 w 54807"/>
                <a:gd name="connsiteY62" fmla="*/ 24463 h 31825"/>
                <a:gd name="connsiteX63" fmla="*/ 21744 w 54807"/>
                <a:gd name="connsiteY63" fmla="*/ 25453 h 31825"/>
                <a:gd name="connsiteX0" fmla="*/ 21744 w 54807"/>
                <a:gd name="connsiteY0" fmla="*/ 25451 h 31823"/>
                <a:gd name="connsiteX1" fmla="*/ 18082 w 54807"/>
                <a:gd name="connsiteY1" fmla="*/ 25238 h 31823"/>
                <a:gd name="connsiteX2" fmla="*/ 19506 w 54807"/>
                <a:gd name="connsiteY2" fmla="*/ 23654 h 31823"/>
                <a:gd name="connsiteX3" fmla="*/ 18686 w 54807"/>
                <a:gd name="connsiteY3" fmla="*/ 23002 h 31823"/>
                <a:gd name="connsiteX4" fmla="*/ 17157 w 54807"/>
                <a:gd name="connsiteY4" fmla="*/ 22628 h 31823"/>
                <a:gd name="connsiteX5" fmla="*/ 16306 w 54807"/>
                <a:gd name="connsiteY5" fmla="*/ 20536 h 31823"/>
                <a:gd name="connsiteX6" fmla="*/ 13943 w 54807"/>
                <a:gd name="connsiteY6" fmla="*/ 20192 h 31823"/>
                <a:gd name="connsiteX7" fmla="*/ 10956 w 54807"/>
                <a:gd name="connsiteY7" fmla="*/ 21283 h 31823"/>
                <a:gd name="connsiteX8" fmla="*/ 6407 w 54807"/>
                <a:gd name="connsiteY8" fmla="*/ 18830 h 31823"/>
                <a:gd name="connsiteX9" fmla="*/ 7262 w 54807"/>
                <a:gd name="connsiteY9" fmla="*/ 15226 h 31823"/>
                <a:gd name="connsiteX10" fmla="*/ 4797 w 54807"/>
                <a:gd name="connsiteY10" fmla="*/ 14854 h 31823"/>
                <a:gd name="connsiteX11" fmla="*/ 2840 w 54807"/>
                <a:gd name="connsiteY11" fmla="*/ 13413 h 31823"/>
                <a:gd name="connsiteX12" fmla="*/ 3692 w 54807"/>
                <a:gd name="connsiteY12" fmla="*/ 11343 h 31823"/>
                <a:gd name="connsiteX13" fmla="*/ 506 w 54807"/>
                <a:gd name="connsiteY13" fmla="*/ 11432 h 31823"/>
                <a:gd name="connsiteX14" fmla="*/ 280 w 54807"/>
                <a:gd name="connsiteY14" fmla="*/ 7890 h 31823"/>
                <a:gd name="connsiteX15" fmla="*/ 4119 w 54807"/>
                <a:gd name="connsiteY15" fmla="*/ 4648 h 31823"/>
                <a:gd name="connsiteX16" fmla="*/ 8862 w 54807"/>
                <a:gd name="connsiteY16" fmla="*/ 5188 h 31823"/>
                <a:gd name="connsiteX17" fmla="*/ 9322 w 54807"/>
                <a:gd name="connsiteY17" fmla="*/ 8081 h 31823"/>
                <a:gd name="connsiteX18" fmla="*/ 14316 w 54807"/>
                <a:gd name="connsiteY18" fmla="*/ 7876 h 31823"/>
                <a:gd name="connsiteX19" fmla="*/ 15356 w 54807"/>
                <a:gd name="connsiteY19" fmla="*/ 6690 h 31823"/>
                <a:gd name="connsiteX20" fmla="*/ 20865 w 54807"/>
                <a:gd name="connsiteY20" fmla="*/ 5148 h 31823"/>
                <a:gd name="connsiteX21" fmla="*/ 23677 w 54807"/>
                <a:gd name="connsiteY21" fmla="*/ 4815 h 31823"/>
                <a:gd name="connsiteX22" fmla="*/ 23692 w 54807"/>
                <a:gd name="connsiteY22" fmla="*/ 2307 h 31823"/>
                <a:gd name="connsiteX23" fmla="*/ 24814 w 54807"/>
                <a:gd name="connsiteY23" fmla="*/ 1741 h 31823"/>
                <a:gd name="connsiteX24" fmla="*/ 25003 w 54807"/>
                <a:gd name="connsiteY24" fmla="*/ 464 h 31823"/>
                <a:gd name="connsiteX25" fmla="*/ 27802 w 54807"/>
                <a:gd name="connsiteY25" fmla="*/ 957 h 31823"/>
                <a:gd name="connsiteX26" fmla="*/ 31701 w 54807"/>
                <a:gd name="connsiteY26" fmla="*/ 3 h 31823"/>
                <a:gd name="connsiteX27" fmla="*/ 33101 w 54807"/>
                <a:gd name="connsiteY27" fmla="*/ 3242 h 31823"/>
                <a:gd name="connsiteX28" fmla="*/ 34969 w 54807"/>
                <a:gd name="connsiteY28" fmla="*/ 3086 h 31823"/>
                <a:gd name="connsiteX29" fmla="*/ 38937 w 54807"/>
                <a:gd name="connsiteY29" fmla="*/ 1905 h 31823"/>
                <a:gd name="connsiteX30" fmla="*/ 42431 w 54807"/>
                <a:gd name="connsiteY30" fmla="*/ 5345 h 31823"/>
                <a:gd name="connsiteX31" fmla="*/ 44551 w 54807"/>
                <a:gd name="connsiteY31" fmla="*/ 6213 h 31823"/>
                <a:gd name="connsiteX32" fmla="*/ 46794 w 54807"/>
                <a:gd name="connsiteY32" fmla="*/ 5702 h 31823"/>
                <a:gd name="connsiteX33" fmla="*/ 47263 w 54807"/>
                <a:gd name="connsiteY33" fmla="*/ 4244 h 31823"/>
                <a:gd name="connsiteX34" fmla="*/ 50134 w 54807"/>
                <a:gd name="connsiteY34" fmla="*/ 4715 h 31823"/>
                <a:gd name="connsiteX35" fmla="*/ 51375 w 54807"/>
                <a:gd name="connsiteY35" fmla="*/ 7646 h 31823"/>
                <a:gd name="connsiteX36" fmla="*/ 53040 w 54807"/>
                <a:gd name="connsiteY36" fmla="*/ 8426 h 31823"/>
                <a:gd name="connsiteX37" fmla="*/ 50151 w 54807"/>
                <a:gd name="connsiteY37" fmla="*/ 12370 h 31823"/>
                <a:gd name="connsiteX38" fmla="*/ 50142 w 54807"/>
                <a:gd name="connsiteY38" fmla="*/ 13618 h 31823"/>
                <a:gd name="connsiteX39" fmla="*/ 52525 w 54807"/>
                <a:gd name="connsiteY39" fmla="*/ 15934 h 31823"/>
                <a:gd name="connsiteX40" fmla="*/ 52826 w 54807"/>
                <a:gd name="connsiteY40" fmla="*/ 17434 h 31823"/>
                <a:gd name="connsiteX41" fmla="*/ 54807 w 54807"/>
                <a:gd name="connsiteY41" fmla="*/ 19752 h 31823"/>
                <a:gd name="connsiteX42" fmla="*/ 53516 w 54807"/>
                <a:gd name="connsiteY42" fmla="*/ 20294 h 31823"/>
                <a:gd name="connsiteX43" fmla="*/ 54106 w 54807"/>
                <a:gd name="connsiteY43" fmla="*/ 21877 h 31823"/>
                <a:gd name="connsiteX44" fmla="*/ 53654 w 54807"/>
                <a:gd name="connsiteY44" fmla="*/ 23558 h 31823"/>
                <a:gd name="connsiteX45" fmla="*/ 51761 w 54807"/>
                <a:gd name="connsiteY45" fmla="*/ 24017 h 31823"/>
                <a:gd name="connsiteX46" fmla="*/ 51998 w 54807"/>
                <a:gd name="connsiteY46" fmla="*/ 27460 h 31823"/>
                <a:gd name="connsiteX47" fmla="*/ 51998 w 54807"/>
                <a:gd name="connsiteY47" fmla="*/ 29561 h 31823"/>
                <a:gd name="connsiteX48" fmla="*/ 51245 w 54807"/>
                <a:gd name="connsiteY48" fmla="*/ 31482 h 31823"/>
                <a:gd name="connsiteX49" fmla="*/ 49514 w 54807"/>
                <a:gd name="connsiteY49" fmla="*/ 31783 h 31823"/>
                <a:gd name="connsiteX50" fmla="*/ 49288 w 54807"/>
                <a:gd name="connsiteY50" fmla="*/ 30462 h 31823"/>
                <a:gd name="connsiteX51" fmla="*/ 47255 w 54807"/>
                <a:gd name="connsiteY51" fmla="*/ 30401 h 31823"/>
                <a:gd name="connsiteX52" fmla="*/ 43159 w 54807"/>
                <a:gd name="connsiteY52" fmla="*/ 28616 h 31823"/>
                <a:gd name="connsiteX53" fmla="*/ 41932 w 54807"/>
                <a:gd name="connsiteY53" fmla="*/ 29171 h 31823"/>
                <a:gd name="connsiteX54" fmla="*/ 39984 w 54807"/>
                <a:gd name="connsiteY54" fmla="*/ 29060 h 31823"/>
                <a:gd name="connsiteX55" fmla="*/ 38498 w 54807"/>
                <a:gd name="connsiteY55" fmla="*/ 26706 h 31823"/>
                <a:gd name="connsiteX56" fmla="*/ 35064 w 54807"/>
                <a:gd name="connsiteY56" fmla="*/ 27242 h 31823"/>
                <a:gd name="connsiteX57" fmla="*/ 28826 w 54807"/>
                <a:gd name="connsiteY57" fmla="*/ 26683 h 31823"/>
                <a:gd name="connsiteX58" fmla="*/ 28698 w 54807"/>
                <a:gd name="connsiteY58" fmla="*/ 24534 h 31823"/>
                <a:gd name="connsiteX59" fmla="*/ 26907 w 54807"/>
                <a:gd name="connsiteY59" fmla="*/ 24385 h 31823"/>
                <a:gd name="connsiteX60" fmla="*/ 24553 w 54807"/>
                <a:gd name="connsiteY60" fmla="*/ 24959 h 31823"/>
                <a:gd name="connsiteX61" fmla="*/ 22724 w 54807"/>
                <a:gd name="connsiteY61" fmla="*/ 24461 h 31823"/>
                <a:gd name="connsiteX62" fmla="*/ 21744 w 54807"/>
                <a:gd name="connsiteY62" fmla="*/ 25451 h 31823"/>
                <a:gd name="connsiteX0" fmla="*/ 21744 w 54807"/>
                <a:gd name="connsiteY0" fmla="*/ 34092 h 40464"/>
                <a:gd name="connsiteX1" fmla="*/ 18082 w 54807"/>
                <a:gd name="connsiteY1" fmla="*/ 33879 h 40464"/>
                <a:gd name="connsiteX2" fmla="*/ 19506 w 54807"/>
                <a:gd name="connsiteY2" fmla="*/ 32295 h 40464"/>
                <a:gd name="connsiteX3" fmla="*/ 18686 w 54807"/>
                <a:gd name="connsiteY3" fmla="*/ 31643 h 40464"/>
                <a:gd name="connsiteX4" fmla="*/ 17157 w 54807"/>
                <a:gd name="connsiteY4" fmla="*/ 31269 h 40464"/>
                <a:gd name="connsiteX5" fmla="*/ 16306 w 54807"/>
                <a:gd name="connsiteY5" fmla="*/ 29177 h 40464"/>
                <a:gd name="connsiteX6" fmla="*/ 13943 w 54807"/>
                <a:gd name="connsiteY6" fmla="*/ 28833 h 40464"/>
                <a:gd name="connsiteX7" fmla="*/ 10956 w 54807"/>
                <a:gd name="connsiteY7" fmla="*/ 29924 h 40464"/>
                <a:gd name="connsiteX8" fmla="*/ 6407 w 54807"/>
                <a:gd name="connsiteY8" fmla="*/ 27471 h 40464"/>
                <a:gd name="connsiteX9" fmla="*/ 7262 w 54807"/>
                <a:gd name="connsiteY9" fmla="*/ 23867 h 40464"/>
                <a:gd name="connsiteX10" fmla="*/ 4797 w 54807"/>
                <a:gd name="connsiteY10" fmla="*/ 23495 h 40464"/>
                <a:gd name="connsiteX11" fmla="*/ 2840 w 54807"/>
                <a:gd name="connsiteY11" fmla="*/ 22054 h 40464"/>
                <a:gd name="connsiteX12" fmla="*/ 3692 w 54807"/>
                <a:gd name="connsiteY12" fmla="*/ 19984 h 40464"/>
                <a:gd name="connsiteX13" fmla="*/ 506 w 54807"/>
                <a:gd name="connsiteY13" fmla="*/ 20073 h 40464"/>
                <a:gd name="connsiteX14" fmla="*/ 280 w 54807"/>
                <a:gd name="connsiteY14" fmla="*/ 16531 h 40464"/>
                <a:gd name="connsiteX15" fmla="*/ 4119 w 54807"/>
                <a:gd name="connsiteY15" fmla="*/ 13289 h 40464"/>
                <a:gd name="connsiteX16" fmla="*/ 8862 w 54807"/>
                <a:gd name="connsiteY16" fmla="*/ 13829 h 40464"/>
                <a:gd name="connsiteX17" fmla="*/ 9322 w 54807"/>
                <a:gd name="connsiteY17" fmla="*/ 16722 h 40464"/>
                <a:gd name="connsiteX18" fmla="*/ 14316 w 54807"/>
                <a:gd name="connsiteY18" fmla="*/ 16517 h 40464"/>
                <a:gd name="connsiteX19" fmla="*/ 15356 w 54807"/>
                <a:gd name="connsiteY19" fmla="*/ 15331 h 40464"/>
                <a:gd name="connsiteX20" fmla="*/ 20865 w 54807"/>
                <a:gd name="connsiteY20" fmla="*/ 13789 h 40464"/>
                <a:gd name="connsiteX21" fmla="*/ 23677 w 54807"/>
                <a:gd name="connsiteY21" fmla="*/ 13456 h 40464"/>
                <a:gd name="connsiteX22" fmla="*/ 23692 w 54807"/>
                <a:gd name="connsiteY22" fmla="*/ 10948 h 40464"/>
                <a:gd name="connsiteX23" fmla="*/ 24814 w 54807"/>
                <a:gd name="connsiteY23" fmla="*/ 10382 h 40464"/>
                <a:gd name="connsiteX24" fmla="*/ 17936 w 54807"/>
                <a:gd name="connsiteY24" fmla="*/ 1 h 40464"/>
                <a:gd name="connsiteX25" fmla="*/ 27802 w 54807"/>
                <a:gd name="connsiteY25" fmla="*/ 9598 h 40464"/>
                <a:gd name="connsiteX26" fmla="*/ 31701 w 54807"/>
                <a:gd name="connsiteY26" fmla="*/ 8644 h 40464"/>
                <a:gd name="connsiteX27" fmla="*/ 33101 w 54807"/>
                <a:gd name="connsiteY27" fmla="*/ 11883 h 40464"/>
                <a:gd name="connsiteX28" fmla="*/ 34969 w 54807"/>
                <a:gd name="connsiteY28" fmla="*/ 11727 h 40464"/>
                <a:gd name="connsiteX29" fmla="*/ 38937 w 54807"/>
                <a:gd name="connsiteY29" fmla="*/ 10546 h 40464"/>
                <a:gd name="connsiteX30" fmla="*/ 42431 w 54807"/>
                <a:gd name="connsiteY30" fmla="*/ 13986 h 40464"/>
                <a:gd name="connsiteX31" fmla="*/ 44551 w 54807"/>
                <a:gd name="connsiteY31" fmla="*/ 14854 h 40464"/>
                <a:gd name="connsiteX32" fmla="*/ 46794 w 54807"/>
                <a:gd name="connsiteY32" fmla="*/ 14343 h 40464"/>
                <a:gd name="connsiteX33" fmla="*/ 47263 w 54807"/>
                <a:gd name="connsiteY33" fmla="*/ 12885 h 40464"/>
                <a:gd name="connsiteX34" fmla="*/ 50134 w 54807"/>
                <a:gd name="connsiteY34" fmla="*/ 13356 h 40464"/>
                <a:gd name="connsiteX35" fmla="*/ 51375 w 54807"/>
                <a:gd name="connsiteY35" fmla="*/ 16287 h 40464"/>
                <a:gd name="connsiteX36" fmla="*/ 53040 w 54807"/>
                <a:gd name="connsiteY36" fmla="*/ 17067 h 40464"/>
                <a:gd name="connsiteX37" fmla="*/ 50151 w 54807"/>
                <a:gd name="connsiteY37" fmla="*/ 21011 h 40464"/>
                <a:gd name="connsiteX38" fmla="*/ 50142 w 54807"/>
                <a:gd name="connsiteY38" fmla="*/ 22259 h 40464"/>
                <a:gd name="connsiteX39" fmla="*/ 52525 w 54807"/>
                <a:gd name="connsiteY39" fmla="*/ 24575 h 40464"/>
                <a:gd name="connsiteX40" fmla="*/ 52826 w 54807"/>
                <a:gd name="connsiteY40" fmla="*/ 26075 h 40464"/>
                <a:gd name="connsiteX41" fmla="*/ 54807 w 54807"/>
                <a:gd name="connsiteY41" fmla="*/ 28393 h 40464"/>
                <a:gd name="connsiteX42" fmla="*/ 53516 w 54807"/>
                <a:gd name="connsiteY42" fmla="*/ 28935 h 40464"/>
                <a:gd name="connsiteX43" fmla="*/ 54106 w 54807"/>
                <a:gd name="connsiteY43" fmla="*/ 30518 h 40464"/>
                <a:gd name="connsiteX44" fmla="*/ 53654 w 54807"/>
                <a:gd name="connsiteY44" fmla="*/ 32199 h 40464"/>
                <a:gd name="connsiteX45" fmla="*/ 51761 w 54807"/>
                <a:gd name="connsiteY45" fmla="*/ 32658 h 40464"/>
                <a:gd name="connsiteX46" fmla="*/ 51998 w 54807"/>
                <a:gd name="connsiteY46" fmla="*/ 36101 h 40464"/>
                <a:gd name="connsiteX47" fmla="*/ 51998 w 54807"/>
                <a:gd name="connsiteY47" fmla="*/ 38202 h 40464"/>
                <a:gd name="connsiteX48" fmla="*/ 51245 w 54807"/>
                <a:gd name="connsiteY48" fmla="*/ 40123 h 40464"/>
                <a:gd name="connsiteX49" fmla="*/ 49514 w 54807"/>
                <a:gd name="connsiteY49" fmla="*/ 40424 h 40464"/>
                <a:gd name="connsiteX50" fmla="*/ 49288 w 54807"/>
                <a:gd name="connsiteY50" fmla="*/ 39103 h 40464"/>
                <a:gd name="connsiteX51" fmla="*/ 47255 w 54807"/>
                <a:gd name="connsiteY51" fmla="*/ 39042 h 40464"/>
                <a:gd name="connsiteX52" fmla="*/ 43159 w 54807"/>
                <a:gd name="connsiteY52" fmla="*/ 37257 h 40464"/>
                <a:gd name="connsiteX53" fmla="*/ 41932 w 54807"/>
                <a:gd name="connsiteY53" fmla="*/ 37812 h 40464"/>
                <a:gd name="connsiteX54" fmla="*/ 39984 w 54807"/>
                <a:gd name="connsiteY54" fmla="*/ 37701 h 40464"/>
                <a:gd name="connsiteX55" fmla="*/ 38498 w 54807"/>
                <a:gd name="connsiteY55" fmla="*/ 35347 h 40464"/>
                <a:gd name="connsiteX56" fmla="*/ 35064 w 54807"/>
                <a:gd name="connsiteY56" fmla="*/ 35883 h 40464"/>
                <a:gd name="connsiteX57" fmla="*/ 28826 w 54807"/>
                <a:gd name="connsiteY57" fmla="*/ 35324 h 40464"/>
                <a:gd name="connsiteX58" fmla="*/ 28698 w 54807"/>
                <a:gd name="connsiteY58" fmla="*/ 33175 h 40464"/>
                <a:gd name="connsiteX59" fmla="*/ 26907 w 54807"/>
                <a:gd name="connsiteY59" fmla="*/ 33026 h 40464"/>
                <a:gd name="connsiteX60" fmla="*/ 24553 w 54807"/>
                <a:gd name="connsiteY60" fmla="*/ 33600 h 40464"/>
                <a:gd name="connsiteX61" fmla="*/ 22724 w 54807"/>
                <a:gd name="connsiteY61" fmla="*/ 33102 h 40464"/>
                <a:gd name="connsiteX62" fmla="*/ 21744 w 54807"/>
                <a:gd name="connsiteY62" fmla="*/ 34092 h 40464"/>
                <a:gd name="connsiteX0" fmla="*/ 21744 w 54807"/>
                <a:gd name="connsiteY0" fmla="*/ 34178 h 40550"/>
                <a:gd name="connsiteX1" fmla="*/ 18082 w 54807"/>
                <a:gd name="connsiteY1" fmla="*/ 33965 h 40550"/>
                <a:gd name="connsiteX2" fmla="*/ 19506 w 54807"/>
                <a:gd name="connsiteY2" fmla="*/ 32381 h 40550"/>
                <a:gd name="connsiteX3" fmla="*/ 18686 w 54807"/>
                <a:gd name="connsiteY3" fmla="*/ 31729 h 40550"/>
                <a:gd name="connsiteX4" fmla="*/ 17157 w 54807"/>
                <a:gd name="connsiteY4" fmla="*/ 31355 h 40550"/>
                <a:gd name="connsiteX5" fmla="*/ 16306 w 54807"/>
                <a:gd name="connsiteY5" fmla="*/ 29263 h 40550"/>
                <a:gd name="connsiteX6" fmla="*/ 13943 w 54807"/>
                <a:gd name="connsiteY6" fmla="*/ 28919 h 40550"/>
                <a:gd name="connsiteX7" fmla="*/ 10956 w 54807"/>
                <a:gd name="connsiteY7" fmla="*/ 30010 h 40550"/>
                <a:gd name="connsiteX8" fmla="*/ 6407 w 54807"/>
                <a:gd name="connsiteY8" fmla="*/ 27557 h 40550"/>
                <a:gd name="connsiteX9" fmla="*/ 7262 w 54807"/>
                <a:gd name="connsiteY9" fmla="*/ 23953 h 40550"/>
                <a:gd name="connsiteX10" fmla="*/ 4797 w 54807"/>
                <a:gd name="connsiteY10" fmla="*/ 23581 h 40550"/>
                <a:gd name="connsiteX11" fmla="*/ 2840 w 54807"/>
                <a:gd name="connsiteY11" fmla="*/ 22140 h 40550"/>
                <a:gd name="connsiteX12" fmla="*/ 3692 w 54807"/>
                <a:gd name="connsiteY12" fmla="*/ 20070 h 40550"/>
                <a:gd name="connsiteX13" fmla="*/ 506 w 54807"/>
                <a:gd name="connsiteY13" fmla="*/ 20159 h 40550"/>
                <a:gd name="connsiteX14" fmla="*/ 280 w 54807"/>
                <a:gd name="connsiteY14" fmla="*/ 16617 h 40550"/>
                <a:gd name="connsiteX15" fmla="*/ 4119 w 54807"/>
                <a:gd name="connsiteY15" fmla="*/ 13375 h 40550"/>
                <a:gd name="connsiteX16" fmla="*/ 8862 w 54807"/>
                <a:gd name="connsiteY16" fmla="*/ 13915 h 40550"/>
                <a:gd name="connsiteX17" fmla="*/ 9322 w 54807"/>
                <a:gd name="connsiteY17" fmla="*/ 16808 h 40550"/>
                <a:gd name="connsiteX18" fmla="*/ 14316 w 54807"/>
                <a:gd name="connsiteY18" fmla="*/ 16603 h 40550"/>
                <a:gd name="connsiteX19" fmla="*/ 15356 w 54807"/>
                <a:gd name="connsiteY19" fmla="*/ 15417 h 40550"/>
                <a:gd name="connsiteX20" fmla="*/ 20865 w 54807"/>
                <a:gd name="connsiteY20" fmla="*/ 13875 h 40550"/>
                <a:gd name="connsiteX21" fmla="*/ 23677 w 54807"/>
                <a:gd name="connsiteY21" fmla="*/ 13542 h 40550"/>
                <a:gd name="connsiteX22" fmla="*/ 23692 w 54807"/>
                <a:gd name="connsiteY22" fmla="*/ 11034 h 40550"/>
                <a:gd name="connsiteX23" fmla="*/ 15572 w 54807"/>
                <a:gd name="connsiteY23" fmla="*/ 5266 h 40550"/>
                <a:gd name="connsiteX24" fmla="*/ 17936 w 54807"/>
                <a:gd name="connsiteY24" fmla="*/ 87 h 40550"/>
                <a:gd name="connsiteX25" fmla="*/ 27802 w 54807"/>
                <a:gd name="connsiteY25" fmla="*/ 9684 h 40550"/>
                <a:gd name="connsiteX26" fmla="*/ 31701 w 54807"/>
                <a:gd name="connsiteY26" fmla="*/ 8730 h 40550"/>
                <a:gd name="connsiteX27" fmla="*/ 33101 w 54807"/>
                <a:gd name="connsiteY27" fmla="*/ 11969 h 40550"/>
                <a:gd name="connsiteX28" fmla="*/ 34969 w 54807"/>
                <a:gd name="connsiteY28" fmla="*/ 11813 h 40550"/>
                <a:gd name="connsiteX29" fmla="*/ 38937 w 54807"/>
                <a:gd name="connsiteY29" fmla="*/ 10632 h 40550"/>
                <a:gd name="connsiteX30" fmla="*/ 42431 w 54807"/>
                <a:gd name="connsiteY30" fmla="*/ 14072 h 40550"/>
                <a:gd name="connsiteX31" fmla="*/ 44551 w 54807"/>
                <a:gd name="connsiteY31" fmla="*/ 14940 h 40550"/>
                <a:gd name="connsiteX32" fmla="*/ 46794 w 54807"/>
                <a:gd name="connsiteY32" fmla="*/ 14429 h 40550"/>
                <a:gd name="connsiteX33" fmla="*/ 47263 w 54807"/>
                <a:gd name="connsiteY33" fmla="*/ 12971 h 40550"/>
                <a:gd name="connsiteX34" fmla="*/ 50134 w 54807"/>
                <a:gd name="connsiteY34" fmla="*/ 13442 h 40550"/>
                <a:gd name="connsiteX35" fmla="*/ 51375 w 54807"/>
                <a:gd name="connsiteY35" fmla="*/ 16373 h 40550"/>
                <a:gd name="connsiteX36" fmla="*/ 53040 w 54807"/>
                <a:gd name="connsiteY36" fmla="*/ 17153 h 40550"/>
                <a:gd name="connsiteX37" fmla="*/ 50151 w 54807"/>
                <a:gd name="connsiteY37" fmla="*/ 21097 h 40550"/>
                <a:gd name="connsiteX38" fmla="*/ 50142 w 54807"/>
                <a:gd name="connsiteY38" fmla="*/ 22345 h 40550"/>
                <a:gd name="connsiteX39" fmla="*/ 52525 w 54807"/>
                <a:gd name="connsiteY39" fmla="*/ 24661 h 40550"/>
                <a:gd name="connsiteX40" fmla="*/ 52826 w 54807"/>
                <a:gd name="connsiteY40" fmla="*/ 26161 h 40550"/>
                <a:gd name="connsiteX41" fmla="*/ 54807 w 54807"/>
                <a:gd name="connsiteY41" fmla="*/ 28479 h 40550"/>
                <a:gd name="connsiteX42" fmla="*/ 53516 w 54807"/>
                <a:gd name="connsiteY42" fmla="*/ 29021 h 40550"/>
                <a:gd name="connsiteX43" fmla="*/ 54106 w 54807"/>
                <a:gd name="connsiteY43" fmla="*/ 30604 h 40550"/>
                <a:gd name="connsiteX44" fmla="*/ 53654 w 54807"/>
                <a:gd name="connsiteY44" fmla="*/ 32285 h 40550"/>
                <a:gd name="connsiteX45" fmla="*/ 51761 w 54807"/>
                <a:gd name="connsiteY45" fmla="*/ 32744 h 40550"/>
                <a:gd name="connsiteX46" fmla="*/ 51998 w 54807"/>
                <a:gd name="connsiteY46" fmla="*/ 36187 h 40550"/>
                <a:gd name="connsiteX47" fmla="*/ 51998 w 54807"/>
                <a:gd name="connsiteY47" fmla="*/ 38288 h 40550"/>
                <a:gd name="connsiteX48" fmla="*/ 51245 w 54807"/>
                <a:gd name="connsiteY48" fmla="*/ 40209 h 40550"/>
                <a:gd name="connsiteX49" fmla="*/ 49514 w 54807"/>
                <a:gd name="connsiteY49" fmla="*/ 40510 h 40550"/>
                <a:gd name="connsiteX50" fmla="*/ 49288 w 54807"/>
                <a:gd name="connsiteY50" fmla="*/ 39189 h 40550"/>
                <a:gd name="connsiteX51" fmla="*/ 47255 w 54807"/>
                <a:gd name="connsiteY51" fmla="*/ 39128 h 40550"/>
                <a:gd name="connsiteX52" fmla="*/ 43159 w 54807"/>
                <a:gd name="connsiteY52" fmla="*/ 37343 h 40550"/>
                <a:gd name="connsiteX53" fmla="*/ 41932 w 54807"/>
                <a:gd name="connsiteY53" fmla="*/ 37898 h 40550"/>
                <a:gd name="connsiteX54" fmla="*/ 39984 w 54807"/>
                <a:gd name="connsiteY54" fmla="*/ 37787 h 40550"/>
                <a:gd name="connsiteX55" fmla="*/ 38498 w 54807"/>
                <a:gd name="connsiteY55" fmla="*/ 35433 h 40550"/>
                <a:gd name="connsiteX56" fmla="*/ 35064 w 54807"/>
                <a:gd name="connsiteY56" fmla="*/ 35969 h 40550"/>
                <a:gd name="connsiteX57" fmla="*/ 28826 w 54807"/>
                <a:gd name="connsiteY57" fmla="*/ 35410 h 40550"/>
                <a:gd name="connsiteX58" fmla="*/ 28698 w 54807"/>
                <a:gd name="connsiteY58" fmla="*/ 33261 h 40550"/>
                <a:gd name="connsiteX59" fmla="*/ 26907 w 54807"/>
                <a:gd name="connsiteY59" fmla="*/ 33112 h 40550"/>
                <a:gd name="connsiteX60" fmla="*/ 24553 w 54807"/>
                <a:gd name="connsiteY60" fmla="*/ 33686 h 40550"/>
                <a:gd name="connsiteX61" fmla="*/ 22724 w 54807"/>
                <a:gd name="connsiteY61" fmla="*/ 33188 h 40550"/>
                <a:gd name="connsiteX62" fmla="*/ 21744 w 54807"/>
                <a:gd name="connsiteY62" fmla="*/ 34178 h 40550"/>
                <a:gd name="connsiteX0" fmla="*/ 24035 w 57098"/>
                <a:gd name="connsiteY0" fmla="*/ 34178 h 40550"/>
                <a:gd name="connsiteX1" fmla="*/ 20373 w 57098"/>
                <a:gd name="connsiteY1" fmla="*/ 33965 h 40550"/>
                <a:gd name="connsiteX2" fmla="*/ 21797 w 57098"/>
                <a:gd name="connsiteY2" fmla="*/ 32381 h 40550"/>
                <a:gd name="connsiteX3" fmla="*/ 20977 w 57098"/>
                <a:gd name="connsiteY3" fmla="*/ 31729 h 40550"/>
                <a:gd name="connsiteX4" fmla="*/ 19448 w 57098"/>
                <a:gd name="connsiteY4" fmla="*/ 31355 h 40550"/>
                <a:gd name="connsiteX5" fmla="*/ 18597 w 57098"/>
                <a:gd name="connsiteY5" fmla="*/ 29263 h 40550"/>
                <a:gd name="connsiteX6" fmla="*/ 16234 w 57098"/>
                <a:gd name="connsiteY6" fmla="*/ 28919 h 40550"/>
                <a:gd name="connsiteX7" fmla="*/ 13247 w 57098"/>
                <a:gd name="connsiteY7" fmla="*/ 30010 h 40550"/>
                <a:gd name="connsiteX8" fmla="*/ 8698 w 57098"/>
                <a:gd name="connsiteY8" fmla="*/ 27557 h 40550"/>
                <a:gd name="connsiteX9" fmla="*/ 9553 w 57098"/>
                <a:gd name="connsiteY9" fmla="*/ 23953 h 40550"/>
                <a:gd name="connsiteX10" fmla="*/ 7088 w 57098"/>
                <a:gd name="connsiteY10" fmla="*/ 23581 h 40550"/>
                <a:gd name="connsiteX11" fmla="*/ 5131 w 57098"/>
                <a:gd name="connsiteY11" fmla="*/ 22140 h 40550"/>
                <a:gd name="connsiteX12" fmla="*/ 5983 w 57098"/>
                <a:gd name="connsiteY12" fmla="*/ 20070 h 40550"/>
                <a:gd name="connsiteX13" fmla="*/ 2797 w 57098"/>
                <a:gd name="connsiteY13" fmla="*/ 20159 h 40550"/>
                <a:gd name="connsiteX14" fmla="*/ 2571 w 57098"/>
                <a:gd name="connsiteY14" fmla="*/ 16617 h 40550"/>
                <a:gd name="connsiteX15" fmla="*/ 6410 w 57098"/>
                <a:gd name="connsiteY15" fmla="*/ 13375 h 40550"/>
                <a:gd name="connsiteX16" fmla="*/ 8 w 57098"/>
                <a:gd name="connsiteY16" fmla="*/ 476 h 40550"/>
                <a:gd name="connsiteX17" fmla="*/ 11613 w 57098"/>
                <a:gd name="connsiteY17" fmla="*/ 16808 h 40550"/>
                <a:gd name="connsiteX18" fmla="*/ 16607 w 57098"/>
                <a:gd name="connsiteY18" fmla="*/ 16603 h 40550"/>
                <a:gd name="connsiteX19" fmla="*/ 17647 w 57098"/>
                <a:gd name="connsiteY19" fmla="*/ 15417 h 40550"/>
                <a:gd name="connsiteX20" fmla="*/ 23156 w 57098"/>
                <a:gd name="connsiteY20" fmla="*/ 13875 h 40550"/>
                <a:gd name="connsiteX21" fmla="*/ 25968 w 57098"/>
                <a:gd name="connsiteY21" fmla="*/ 13542 h 40550"/>
                <a:gd name="connsiteX22" fmla="*/ 25983 w 57098"/>
                <a:gd name="connsiteY22" fmla="*/ 11034 h 40550"/>
                <a:gd name="connsiteX23" fmla="*/ 17863 w 57098"/>
                <a:gd name="connsiteY23" fmla="*/ 5266 h 40550"/>
                <a:gd name="connsiteX24" fmla="*/ 20227 w 57098"/>
                <a:gd name="connsiteY24" fmla="*/ 87 h 40550"/>
                <a:gd name="connsiteX25" fmla="*/ 30093 w 57098"/>
                <a:gd name="connsiteY25" fmla="*/ 9684 h 40550"/>
                <a:gd name="connsiteX26" fmla="*/ 33992 w 57098"/>
                <a:gd name="connsiteY26" fmla="*/ 8730 h 40550"/>
                <a:gd name="connsiteX27" fmla="*/ 35392 w 57098"/>
                <a:gd name="connsiteY27" fmla="*/ 11969 h 40550"/>
                <a:gd name="connsiteX28" fmla="*/ 37260 w 57098"/>
                <a:gd name="connsiteY28" fmla="*/ 11813 h 40550"/>
                <a:gd name="connsiteX29" fmla="*/ 41228 w 57098"/>
                <a:gd name="connsiteY29" fmla="*/ 10632 h 40550"/>
                <a:gd name="connsiteX30" fmla="*/ 44722 w 57098"/>
                <a:gd name="connsiteY30" fmla="*/ 14072 h 40550"/>
                <a:gd name="connsiteX31" fmla="*/ 46842 w 57098"/>
                <a:gd name="connsiteY31" fmla="*/ 14940 h 40550"/>
                <a:gd name="connsiteX32" fmla="*/ 49085 w 57098"/>
                <a:gd name="connsiteY32" fmla="*/ 14429 h 40550"/>
                <a:gd name="connsiteX33" fmla="*/ 49554 w 57098"/>
                <a:gd name="connsiteY33" fmla="*/ 12971 h 40550"/>
                <a:gd name="connsiteX34" fmla="*/ 52425 w 57098"/>
                <a:gd name="connsiteY34" fmla="*/ 13442 h 40550"/>
                <a:gd name="connsiteX35" fmla="*/ 53666 w 57098"/>
                <a:gd name="connsiteY35" fmla="*/ 16373 h 40550"/>
                <a:gd name="connsiteX36" fmla="*/ 55331 w 57098"/>
                <a:gd name="connsiteY36" fmla="*/ 17153 h 40550"/>
                <a:gd name="connsiteX37" fmla="*/ 52442 w 57098"/>
                <a:gd name="connsiteY37" fmla="*/ 21097 h 40550"/>
                <a:gd name="connsiteX38" fmla="*/ 52433 w 57098"/>
                <a:gd name="connsiteY38" fmla="*/ 22345 h 40550"/>
                <a:gd name="connsiteX39" fmla="*/ 54816 w 57098"/>
                <a:gd name="connsiteY39" fmla="*/ 24661 h 40550"/>
                <a:gd name="connsiteX40" fmla="*/ 55117 w 57098"/>
                <a:gd name="connsiteY40" fmla="*/ 26161 h 40550"/>
                <a:gd name="connsiteX41" fmla="*/ 57098 w 57098"/>
                <a:gd name="connsiteY41" fmla="*/ 28479 h 40550"/>
                <a:gd name="connsiteX42" fmla="*/ 55807 w 57098"/>
                <a:gd name="connsiteY42" fmla="*/ 29021 h 40550"/>
                <a:gd name="connsiteX43" fmla="*/ 56397 w 57098"/>
                <a:gd name="connsiteY43" fmla="*/ 30604 h 40550"/>
                <a:gd name="connsiteX44" fmla="*/ 55945 w 57098"/>
                <a:gd name="connsiteY44" fmla="*/ 32285 h 40550"/>
                <a:gd name="connsiteX45" fmla="*/ 54052 w 57098"/>
                <a:gd name="connsiteY45" fmla="*/ 32744 h 40550"/>
                <a:gd name="connsiteX46" fmla="*/ 54289 w 57098"/>
                <a:gd name="connsiteY46" fmla="*/ 36187 h 40550"/>
                <a:gd name="connsiteX47" fmla="*/ 54289 w 57098"/>
                <a:gd name="connsiteY47" fmla="*/ 38288 h 40550"/>
                <a:gd name="connsiteX48" fmla="*/ 53536 w 57098"/>
                <a:gd name="connsiteY48" fmla="*/ 40209 h 40550"/>
                <a:gd name="connsiteX49" fmla="*/ 51805 w 57098"/>
                <a:gd name="connsiteY49" fmla="*/ 40510 h 40550"/>
                <a:gd name="connsiteX50" fmla="*/ 51579 w 57098"/>
                <a:gd name="connsiteY50" fmla="*/ 39189 h 40550"/>
                <a:gd name="connsiteX51" fmla="*/ 49546 w 57098"/>
                <a:gd name="connsiteY51" fmla="*/ 39128 h 40550"/>
                <a:gd name="connsiteX52" fmla="*/ 45450 w 57098"/>
                <a:gd name="connsiteY52" fmla="*/ 37343 h 40550"/>
                <a:gd name="connsiteX53" fmla="*/ 44223 w 57098"/>
                <a:gd name="connsiteY53" fmla="*/ 37898 h 40550"/>
                <a:gd name="connsiteX54" fmla="*/ 42275 w 57098"/>
                <a:gd name="connsiteY54" fmla="*/ 37787 h 40550"/>
                <a:gd name="connsiteX55" fmla="*/ 40789 w 57098"/>
                <a:gd name="connsiteY55" fmla="*/ 35433 h 40550"/>
                <a:gd name="connsiteX56" fmla="*/ 37355 w 57098"/>
                <a:gd name="connsiteY56" fmla="*/ 35969 h 40550"/>
                <a:gd name="connsiteX57" fmla="*/ 31117 w 57098"/>
                <a:gd name="connsiteY57" fmla="*/ 35410 h 40550"/>
                <a:gd name="connsiteX58" fmla="*/ 30989 w 57098"/>
                <a:gd name="connsiteY58" fmla="*/ 33261 h 40550"/>
                <a:gd name="connsiteX59" fmla="*/ 29198 w 57098"/>
                <a:gd name="connsiteY59" fmla="*/ 33112 h 40550"/>
                <a:gd name="connsiteX60" fmla="*/ 26844 w 57098"/>
                <a:gd name="connsiteY60" fmla="*/ 33686 h 40550"/>
                <a:gd name="connsiteX61" fmla="*/ 25015 w 57098"/>
                <a:gd name="connsiteY61" fmla="*/ 33188 h 40550"/>
                <a:gd name="connsiteX62" fmla="*/ 24035 w 57098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17701 w 57152"/>
                <a:gd name="connsiteY19" fmla="*/ 15417 h 40550"/>
                <a:gd name="connsiteX20" fmla="*/ 23210 w 57152"/>
                <a:gd name="connsiteY20" fmla="*/ 13875 h 40550"/>
                <a:gd name="connsiteX21" fmla="*/ 26022 w 57152"/>
                <a:gd name="connsiteY21" fmla="*/ 13542 h 40550"/>
                <a:gd name="connsiteX22" fmla="*/ 26037 w 57152"/>
                <a:gd name="connsiteY22" fmla="*/ 11034 h 40550"/>
                <a:gd name="connsiteX23" fmla="*/ 17917 w 57152"/>
                <a:gd name="connsiteY23" fmla="*/ 5266 h 40550"/>
                <a:gd name="connsiteX24" fmla="*/ 20281 w 57152"/>
                <a:gd name="connsiteY24" fmla="*/ 87 h 40550"/>
                <a:gd name="connsiteX25" fmla="*/ 30147 w 57152"/>
                <a:gd name="connsiteY25" fmla="*/ 9684 h 40550"/>
                <a:gd name="connsiteX26" fmla="*/ 34046 w 57152"/>
                <a:gd name="connsiteY26" fmla="*/ 8730 h 40550"/>
                <a:gd name="connsiteX27" fmla="*/ 35446 w 57152"/>
                <a:gd name="connsiteY27" fmla="*/ 11969 h 40550"/>
                <a:gd name="connsiteX28" fmla="*/ 37314 w 57152"/>
                <a:gd name="connsiteY28" fmla="*/ 11813 h 40550"/>
                <a:gd name="connsiteX29" fmla="*/ 41282 w 57152"/>
                <a:gd name="connsiteY29" fmla="*/ 10632 h 40550"/>
                <a:gd name="connsiteX30" fmla="*/ 44776 w 57152"/>
                <a:gd name="connsiteY30" fmla="*/ 14072 h 40550"/>
                <a:gd name="connsiteX31" fmla="*/ 46896 w 57152"/>
                <a:gd name="connsiteY31" fmla="*/ 14940 h 40550"/>
                <a:gd name="connsiteX32" fmla="*/ 49139 w 57152"/>
                <a:gd name="connsiteY32" fmla="*/ 14429 h 40550"/>
                <a:gd name="connsiteX33" fmla="*/ 49608 w 57152"/>
                <a:gd name="connsiteY33" fmla="*/ 12971 h 40550"/>
                <a:gd name="connsiteX34" fmla="*/ 52479 w 57152"/>
                <a:gd name="connsiteY34" fmla="*/ 13442 h 40550"/>
                <a:gd name="connsiteX35" fmla="*/ 53720 w 57152"/>
                <a:gd name="connsiteY35" fmla="*/ 16373 h 40550"/>
                <a:gd name="connsiteX36" fmla="*/ 55385 w 57152"/>
                <a:gd name="connsiteY36" fmla="*/ 17153 h 40550"/>
                <a:gd name="connsiteX37" fmla="*/ 52496 w 57152"/>
                <a:gd name="connsiteY37" fmla="*/ 21097 h 40550"/>
                <a:gd name="connsiteX38" fmla="*/ 52487 w 57152"/>
                <a:gd name="connsiteY38" fmla="*/ 22345 h 40550"/>
                <a:gd name="connsiteX39" fmla="*/ 54870 w 57152"/>
                <a:gd name="connsiteY39" fmla="*/ 24661 h 40550"/>
                <a:gd name="connsiteX40" fmla="*/ 55171 w 57152"/>
                <a:gd name="connsiteY40" fmla="*/ 26161 h 40550"/>
                <a:gd name="connsiteX41" fmla="*/ 57152 w 57152"/>
                <a:gd name="connsiteY41" fmla="*/ 28479 h 40550"/>
                <a:gd name="connsiteX42" fmla="*/ 55861 w 57152"/>
                <a:gd name="connsiteY42" fmla="*/ 29021 h 40550"/>
                <a:gd name="connsiteX43" fmla="*/ 56451 w 57152"/>
                <a:gd name="connsiteY43" fmla="*/ 30604 h 40550"/>
                <a:gd name="connsiteX44" fmla="*/ 55999 w 57152"/>
                <a:gd name="connsiteY44" fmla="*/ 32285 h 40550"/>
                <a:gd name="connsiteX45" fmla="*/ 54106 w 57152"/>
                <a:gd name="connsiteY45" fmla="*/ 32744 h 40550"/>
                <a:gd name="connsiteX46" fmla="*/ 54343 w 57152"/>
                <a:gd name="connsiteY46" fmla="*/ 36187 h 40550"/>
                <a:gd name="connsiteX47" fmla="*/ 54343 w 57152"/>
                <a:gd name="connsiteY47" fmla="*/ 38288 h 40550"/>
                <a:gd name="connsiteX48" fmla="*/ 53590 w 57152"/>
                <a:gd name="connsiteY48" fmla="*/ 40209 h 40550"/>
                <a:gd name="connsiteX49" fmla="*/ 51859 w 57152"/>
                <a:gd name="connsiteY49" fmla="*/ 40510 h 40550"/>
                <a:gd name="connsiteX50" fmla="*/ 51633 w 57152"/>
                <a:gd name="connsiteY50" fmla="*/ 39189 h 40550"/>
                <a:gd name="connsiteX51" fmla="*/ 49600 w 57152"/>
                <a:gd name="connsiteY51" fmla="*/ 39128 h 40550"/>
                <a:gd name="connsiteX52" fmla="*/ 45504 w 57152"/>
                <a:gd name="connsiteY52" fmla="*/ 37343 h 40550"/>
                <a:gd name="connsiteX53" fmla="*/ 44277 w 57152"/>
                <a:gd name="connsiteY53" fmla="*/ 37898 h 40550"/>
                <a:gd name="connsiteX54" fmla="*/ 42329 w 57152"/>
                <a:gd name="connsiteY54" fmla="*/ 37787 h 40550"/>
                <a:gd name="connsiteX55" fmla="*/ 40843 w 57152"/>
                <a:gd name="connsiteY55" fmla="*/ 35433 h 40550"/>
                <a:gd name="connsiteX56" fmla="*/ 37409 w 57152"/>
                <a:gd name="connsiteY56" fmla="*/ 35969 h 40550"/>
                <a:gd name="connsiteX57" fmla="*/ 31171 w 57152"/>
                <a:gd name="connsiteY57" fmla="*/ 35410 h 40550"/>
                <a:gd name="connsiteX58" fmla="*/ 31043 w 57152"/>
                <a:gd name="connsiteY58" fmla="*/ 33261 h 40550"/>
                <a:gd name="connsiteX59" fmla="*/ 29252 w 57152"/>
                <a:gd name="connsiteY59" fmla="*/ 33112 h 40550"/>
                <a:gd name="connsiteX60" fmla="*/ 26898 w 57152"/>
                <a:gd name="connsiteY60" fmla="*/ 33686 h 40550"/>
                <a:gd name="connsiteX61" fmla="*/ 25069 w 57152"/>
                <a:gd name="connsiteY61" fmla="*/ 33188 h 40550"/>
                <a:gd name="connsiteX62" fmla="*/ 24089 w 57152"/>
                <a:gd name="connsiteY62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16661 w 57152"/>
                <a:gd name="connsiteY18" fmla="*/ 16603 h 40550"/>
                <a:gd name="connsiteX19" fmla="*/ 23210 w 57152"/>
                <a:gd name="connsiteY19" fmla="*/ 13875 h 40550"/>
                <a:gd name="connsiteX20" fmla="*/ 26022 w 57152"/>
                <a:gd name="connsiteY20" fmla="*/ 13542 h 40550"/>
                <a:gd name="connsiteX21" fmla="*/ 26037 w 57152"/>
                <a:gd name="connsiteY21" fmla="*/ 11034 h 40550"/>
                <a:gd name="connsiteX22" fmla="*/ 17917 w 57152"/>
                <a:gd name="connsiteY22" fmla="*/ 5266 h 40550"/>
                <a:gd name="connsiteX23" fmla="*/ 20281 w 57152"/>
                <a:gd name="connsiteY23" fmla="*/ 87 h 40550"/>
                <a:gd name="connsiteX24" fmla="*/ 30147 w 57152"/>
                <a:gd name="connsiteY24" fmla="*/ 9684 h 40550"/>
                <a:gd name="connsiteX25" fmla="*/ 34046 w 57152"/>
                <a:gd name="connsiteY25" fmla="*/ 8730 h 40550"/>
                <a:gd name="connsiteX26" fmla="*/ 35446 w 57152"/>
                <a:gd name="connsiteY26" fmla="*/ 11969 h 40550"/>
                <a:gd name="connsiteX27" fmla="*/ 37314 w 57152"/>
                <a:gd name="connsiteY27" fmla="*/ 11813 h 40550"/>
                <a:gd name="connsiteX28" fmla="*/ 41282 w 57152"/>
                <a:gd name="connsiteY28" fmla="*/ 10632 h 40550"/>
                <a:gd name="connsiteX29" fmla="*/ 44776 w 57152"/>
                <a:gd name="connsiteY29" fmla="*/ 14072 h 40550"/>
                <a:gd name="connsiteX30" fmla="*/ 46896 w 57152"/>
                <a:gd name="connsiteY30" fmla="*/ 14940 h 40550"/>
                <a:gd name="connsiteX31" fmla="*/ 49139 w 57152"/>
                <a:gd name="connsiteY31" fmla="*/ 14429 h 40550"/>
                <a:gd name="connsiteX32" fmla="*/ 49608 w 57152"/>
                <a:gd name="connsiteY32" fmla="*/ 12971 h 40550"/>
                <a:gd name="connsiteX33" fmla="*/ 52479 w 57152"/>
                <a:gd name="connsiteY33" fmla="*/ 13442 h 40550"/>
                <a:gd name="connsiteX34" fmla="*/ 53720 w 57152"/>
                <a:gd name="connsiteY34" fmla="*/ 16373 h 40550"/>
                <a:gd name="connsiteX35" fmla="*/ 55385 w 57152"/>
                <a:gd name="connsiteY35" fmla="*/ 17153 h 40550"/>
                <a:gd name="connsiteX36" fmla="*/ 52496 w 57152"/>
                <a:gd name="connsiteY36" fmla="*/ 21097 h 40550"/>
                <a:gd name="connsiteX37" fmla="*/ 52487 w 57152"/>
                <a:gd name="connsiteY37" fmla="*/ 22345 h 40550"/>
                <a:gd name="connsiteX38" fmla="*/ 54870 w 57152"/>
                <a:gd name="connsiteY38" fmla="*/ 24661 h 40550"/>
                <a:gd name="connsiteX39" fmla="*/ 55171 w 57152"/>
                <a:gd name="connsiteY39" fmla="*/ 26161 h 40550"/>
                <a:gd name="connsiteX40" fmla="*/ 57152 w 57152"/>
                <a:gd name="connsiteY40" fmla="*/ 28479 h 40550"/>
                <a:gd name="connsiteX41" fmla="*/ 55861 w 57152"/>
                <a:gd name="connsiteY41" fmla="*/ 29021 h 40550"/>
                <a:gd name="connsiteX42" fmla="*/ 56451 w 57152"/>
                <a:gd name="connsiteY42" fmla="*/ 30604 h 40550"/>
                <a:gd name="connsiteX43" fmla="*/ 55999 w 57152"/>
                <a:gd name="connsiteY43" fmla="*/ 32285 h 40550"/>
                <a:gd name="connsiteX44" fmla="*/ 54106 w 57152"/>
                <a:gd name="connsiteY44" fmla="*/ 32744 h 40550"/>
                <a:gd name="connsiteX45" fmla="*/ 54343 w 57152"/>
                <a:gd name="connsiteY45" fmla="*/ 36187 h 40550"/>
                <a:gd name="connsiteX46" fmla="*/ 54343 w 57152"/>
                <a:gd name="connsiteY46" fmla="*/ 38288 h 40550"/>
                <a:gd name="connsiteX47" fmla="*/ 53590 w 57152"/>
                <a:gd name="connsiteY47" fmla="*/ 40209 h 40550"/>
                <a:gd name="connsiteX48" fmla="*/ 51859 w 57152"/>
                <a:gd name="connsiteY48" fmla="*/ 40510 h 40550"/>
                <a:gd name="connsiteX49" fmla="*/ 51633 w 57152"/>
                <a:gd name="connsiteY49" fmla="*/ 39189 h 40550"/>
                <a:gd name="connsiteX50" fmla="*/ 49600 w 57152"/>
                <a:gd name="connsiteY50" fmla="*/ 39128 h 40550"/>
                <a:gd name="connsiteX51" fmla="*/ 45504 w 57152"/>
                <a:gd name="connsiteY51" fmla="*/ 37343 h 40550"/>
                <a:gd name="connsiteX52" fmla="*/ 44277 w 57152"/>
                <a:gd name="connsiteY52" fmla="*/ 37898 h 40550"/>
                <a:gd name="connsiteX53" fmla="*/ 42329 w 57152"/>
                <a:gd name="connsiteY53" fmla="*/ 37787 h 40550"/>
                <a:gd name="connsiteX54" fmla="*/ 40843 w 57152"/>
                <a:gd name="connsiteY54" fmla="*/ 35433 h 40550"/>
                <a:gd name="connsiteX55" fmla="*/ 37409 w 57152"/>
                <a:gd name="connsiteY55" fmla="*/ 35969 h 40550"/>
                <a:gd name="connsiteX56" fmla="*/ 31171 w 57152"/>
                <a:gd name="connsiteY56" fmla="*/ 35410 h 40550"/>
                <a:gd name="connsiteX57" fmla="*/ 31043 w 57152"/>
                <a:gd name="connsiteY57" fmla="*/ 33261 h 40550"/>
                <a:gd name="connsiteX58" fmla="*/ 29252 w 57152"/>
                <a:gd name="connsiteY58" fmla="*/ 33112 h 40550"/>
                <a:gd name="connsiteX59" fmla="*/ 26898 w 57152"/>
                <a:gd name="connsiteY59" fmla="*/ 33686 h 40550"/>
                <a:gd name="connsiteX60" fmla="*/ 25069 w 57152"/>
                <a:gd name="connsiteY60" fmla="*/ 33188 h 40550"/>
                <a:gd name="connsiteX61" fmla="*/ 24089 w 57152"/>
                <a:gd name="connsiteY61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3210 w 57152"/>
                <a:gd name="connsiteY18" fmla="*/ 13875 h 40550"/>
                <a:gd name="connsiteX19" fmla="*/ 26022 w 57152"/>
                <a:gd name="connsiteY19" fmla="*/ 13542 h 40550"/>
                <a:gd name="connsiteX20" fmla="*/ 26037 w 57152"/>
                <a:gd name="connsiteY20" fmla="*/ 11034 h 40550"/>
                <a:gd name="connsiteX21" fmla="*/ 17917 w 57152"/>
                <a:gd name="connsiteY21" fmla="*/ 5266 h 40550"/>
                <a:gd name="connsiteX22" fmla="*/ 20281 w 57152"/>
                <a:gd name="connsiteY22" fmla="*/ 87 h 40550"/>
                <a:gd name="connsiteX23" fmla="*/ 30147 w 57152"/>
                <a:gd name="connsiteY23" fmla="*/ 9684 h 40550"/>
                <a:gd name="connsiteX24" fmla="*/ 34046 w 57152"/>
                <a:gd name="connsiteY24" fmla="*/ 8730 h 40550"/>
                <a:gd name="connsiteX25" fmla="*/ 35446 w 57152"/>
                <a:gd name="connsiteY25" fmla="*/ 11969 h 40550"/>
                <a:gd name="connsiteX26" fmla="*/ 37314 w 57152"/>
                <a:gd name="connsiteY26" fmla="*/ 11813 h 40550"/>
                <a:gd name="connsiteX27" fmla="*/ 41282 w 57152"/>
                <a:gd name="connsiteY27" fmla="*/ 10632 h 40550"/>
                <a:gd name="connsiteX28" fmla="*/ 44776 w 57152"/>
                <a:gd name="connsiteY28" fmla="*/ 14072 h 40550"/>
                <a:gd name="connsiteX29" fmla="*/ 46896 w 57152"/>
                <a:gd name="connsiteY29" fmla="*/ 14940 h 40550"/>
                <a:gd name="connsiteX30" fmla="*/ 49139 w 57152"/>
                <a:gd name="connsiteY30" fmla="*/ 14429 h 40550"/>
                <a:gd name="connsiteX31" fmla="*/ 49608 w 57152"/>
                <a:gd name="connsiteY31" fmla="*/ 12971 h 40550"/>
                <a:gd name="connsiteX32" fmla="*/ 52479 w 57152"/>
                <a:gd name="connsiteY32" fmla="*/ 13442 h 40550"/>
                <a:gd name="connsiteX33" fmla="*/ 53720 w 57152"/>
                <a:gd name="connsiteY33" fmla="*/ 16373 h 40550"/>
                <a:gd name="connsiteX34" fmla="*/ 55385 w 57152"/>
                <a:gd name="connsiteY34" fmla="*/ 17153 h 40550"/>
                <a:gd name="connsiteX35" fmla="*/ 52496 w 57152"/>
                <a:gd name="connsiteY35" fmla="*/ 21097 h 40550"/>
                <a:gd name="connsiteX36" fmla="*/ 52487 w 57152"/>
                <a:gd name="connsiteY36" fmla="*/ 22345 h 40550"/>
                <a:gd name="connsiteX37" fmla="*/ 54870 w 57152"/>
                <a:gd name="connsiteY37" fmla="*/ 24661 h 40550"/>
                <a:gd name="connsiteX38" fmla="*/ 55171 w 57152"/>
                <a:gd name="connsiteY38" fmla="*/ 26161 h 40550"/>
                <a:gd name="connsiteX39" fmla="*/ 57152 w 57152"/>
                <a:gd name="connsiteY39" fmla="*/ 28479 h 40550"/>
                <a:gd name="connsiteX40" fmla="*/ 55861 w 57152"/>
                <a:gd name="connsiteY40" fmla="*/ 29021 h 40550"/>
                <a:gd name="connsiteX41" fmla="*/ 56451 w 57152"/>
                <a:gd name="connsiteY41" fmla="*/ 30604 h 40550"/>
                <a:gd name="connsiteX42" fmla="*/ 55999 w 57152"/>
                <a:gd name="connsiteY42" fmla="*/ 32285 h 40550"/>
                <a:gd name="connsiteX43" fmla="*/ 54106 w 57152"/>
                <a:gd name="connsiteY43" fmla="*/ 32744 h 40550"/>
                <a:gd name="connsiteX44" fmla="*/ 54343 w 57152"/>
                <a:gd name="connsiteY44" fmla="*/ 36187 h 40550"/>
                <a:gd name="connsiteX45" fmla="*/ 54343 w 57152"/>
                <a:gd name="connsiteY45" fmla="*/ 38288 h 40550"/>
                <a:gd name="connsiteX46" fmla="*/ 53590 w 57152"/>
                <a:gd name="connsiteY46" fmla="*/ 40209 h 40550"/>
                <a:gd name="connsiteX47" fmla="*/ 51859 w 57152"/>
                <a:gd name="connsiteY47" fmla="*/ 40510 h 40550"/>
                <a:gd name="connsiteX48" fmla="*/ 51633 w 57152"/>
                <a:gd name="connsiteY48" fmla="*/ 39189 h 40550"/>
                <a:gd name="connsiteX49" fmla="*/ 49600 w 57152"/>
                <a:gd name="connsiteY49" fmla="*/ 39128 h 40550"/>
                <a:gd name="connsiteX50" fmla="*/ 45504 w 57152"/>
                <a:gd name="connsiteY50" fmla="*/ 37343 h 40550"/>
                <a:gd name="connsiteX51" fmla="*/ 44277 w 57152"/>
                <a:gd name="connsiteY51" fmla="*/ 37898 h 40550"/>
                <a:gd name="connsiteX52" fmla="*/ 42329 w 57152"/>
                <a:gd name="connsiteY52" fmla="*/ 37787 h 40550"/>
                <a:gd name="connsiteX53" fmla="*/ 40843 w 57152"/>
                <a:gd name="connsiteY53" fmla="*/ 35433 h 40550"/>
                <a:gd name="connsiteX54" fmla="*/ 37409 w 57152"/>
                <a:gd name="connsiteY54" fmla="*/ 35969 h 40550"/>
                <a:gd name="connsiteX55" fmla="*/ 31171 w 57152"/>
                <a:gd name="connsiteY55" fmla="*/ 35410 h 40550"/>
                <a:gd name="connsiteX56" fmla="*/ 31043 w 57152"/>
                <a:gd name="connsiteY56" fmla="*/ 33261 h 40550"/>
                <a:gd name="connsiteX57" fmla="*/ 29252 w 57152"/>
                <a:gd name="connsiteY57" fmla="*/ 33112 h 40550"/>
                <a:gd name="connsiteX58" fmla="*/ 26898 w 57152"/>
                <a:gd name="connsiteY58" fmla="*/ 33686 h 40550"/>
                <a:gd name="connsiteX59" fmla="*/ 25069 w 57152"/>
                <a:gd name="connsiteY59" fmla="*/ 33188 h 40550"/>
                <a:gd name="connsiteX60" fmla="*/ 24089 w 57152"/>
                <a:gd name="connsiteY60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22 w 57152"/>
                <a:gd name="connsiteY18" fmla="*/ 13542 h 40550"/>
                <a:gd name="connsiteX19" fmla="*/ 26037 w 57152"/>
                <a:gd name="connsiteY19" fmla="*/ 11034 h 40550"/>
                <a:gd name="connsiteX20" fmla="*/ 17917 w 57152"/>
                <a:gd name="connsiteY20" fmla="*/ 5266 h 40550"/>
                <a:gd name="connsiteX21" fmla="*/ 20281 w 57152"/>
                <a:gd name="connsiteY21" fmla="*/ 87 h 40550"/>
                <a:gd name="connsiteX22" fmla="*/ 30147 w 57152"/>
                <a:gd name="connsiteY22" fmla="*/ 9684 h 40550"/>
                <a:gd name="connsiteX23" fmla="*/ 34046 w 57152"/>
                <a:gd name="connsiteY23" fmla="*/ 8730 h 40550"/>
                <a:gd name="connsiteX24" fmla="*/ 35446 w 57152"/>
                <a:gd name="connsiteY24" fmla="*/ 11969 h 40550"/>
                <a:gd name="connsiteX25" fmla="*/ 37314 w 57152"/>
                <a:gd name="connsiteY25" fmla="*/ 11813 h 40550"/>
                <a:gd name="connsiteX26" fmla="*/ 41282 w 57152"/>
                <a:gd name="connsiteY26" fmla="*/ 10632 h 40550"/>
                <a:gd name="connsiteX27" fmla="*/ 44776 w 57152"/>
                <a:gd name="connsiteY27" fmla="*/ 14072 h 40550"/>
                <a:gd name="connsiteX28" fmla="*/ 46896 w 57152"/>
                <a:gd name="connsiteY28" fmla="*/ 14940 h 40550"/>
                <a:gd name="connsiteX29" fmla="*/ 49139 w 57152"/>
                <a:gd name="connsiteY29" fmla="*/ 14429 h 40550"/>
                <a:gd name="connsiteX30" fmla="*/ 49608 w 57152"/>
                <a:gd name="connsiteY30" fmla="*/ 12971 h 40550"/>
                <a:gd name="connsiteX31" fmla="*/ 52479 w 57152"/>
                <a:gd name="connsiteY31" fmla="*/ 13442 h 40550"/>
                <a:gd name="connsiteX32" fmla="*/ 53720 w 57152"/>
                <a:gd name="connsiteY32" fmla="*/ 16373 h 40550"/>
                <a:gd name="connsiteX33" fmla="*/ 55385 w 57152"/>
                <a:gd name="connsiteY33" fmla="*/ 17153 h 40550"/>
                <a:gd name="connsiteX34" fmla="*/ 52496 w 57152"/>
                <a:gd name="connsiteY34" fmla="*/ 21097 h 40550"/>
                <a:gd name="connsiteX35" fmla="*/ 52487 w 57152"/>
                <a:gd name="connsiteY35" fmla="*/ 22345 h 40550"/>
                <a:gd name="connsiteX36" fmla="*/ 54870 w 57152"/>
                <a:gd name="connsiteY36" fmla="*/ 24661 h 40550"/>
                <a:gd name="connsiteX37" fmla="*/ 55171 w 57152"/>
                <a:gd name="connsiteY37" fmla="*/ 26161 h 40550"/>
                <a:gd name="connsiteX38" fmla="*/ 57152 w 57152"/>
                <a:gd name="connsiteY38" fmla="*/ 28479 h 40550"/>
                <a:gd name="connsiteX39" fmla="*/ 55861 w 57152"/>
                <a:gd name="connsiteY39" fmla="*/ 29021 h 40550"/>
                <a:gd name="connsiteX40" fmla="*/ 56451 w 57152"/>
                <a:gd name="connsiteY40" fmla="*/ 30604 h 40550"/>
                <a:gd name="connsiteX41" fmla="*/ 55999 w 57152"/>
                <a:gd name="connsiteY41" fmla="*/ 32285 h 40550"/>
                <a:gd name="connsiteX42" fmla="*/ 54106 w 57152"/>
                <a:gd name="connsiteY42" fmla="*/ 32744 h 40550"/>
                <a:gd name="connsiteX43" fmla="*/ 54343 w 57152"/>
                <a:gd name="connsiteY43" fmla="*/ 36187 h 40550"/>
                <a:gd name="connsiteX44" fmla="*/ 54343 w 57152"/>
                <a:gd name="connsiteY44" fmla="*/ 38288 h 40550"/>
                <a:gd name="connsiteX45" fmla="*/ 53590 w 57152"/>
                <a:gd name="connsiteY45" fmla="*/ 40209 h 40550"/>
                <a:gd name="connsiteX46" fmla="*/ 51859 w 57152"/>
                <a:gd name="connsiteY46" fmla="*/ 40510 h 40550"/>
                <a:gd name="connsiteX47" fmla="*/ 51633 w 57152"/>
                <a:gd name="connsiteY47" fmla="*/ 39189 h 40550"/>
                <a:gd name="connsiteX48" fmla="*/ 49600 w 57152"/>
                <a:gd name="connsiteY48" fmla="*/ 39128 h 40550"/>
                <a:gd name="connsiteX49" fmla="*/ 45504 w 57152"/>
                <a:gd name="connsiteY49" fmla="*/ 37343 h 40550"/>
                <a:gd name="connsiteX50" fmla="*/ 44277 w 57152"/>
                <a:gd name="connsiteY50" fmla="*/ 37898 h 40550"/>
                <a:gd name="connsiteX51" fmla="*/ 42329 w 57152"/>
                <a:gd name="connsiteY51" fmla="*/ 37787 h 40550"/>
                <a:gd name="connsiteX52" fmla="*/ 40843 w 57152"/>
                <a:gd name="connsiteY52" fmla="*/ 35433 h 40550"/>
                <a:gd name="connsiteX53" fmla="*/ 37409 w 57152"/>
                <a:gd name="connsiteY53" fmla="*/ 35969 h 40550"/>
                <a:gd name="connsiteX54" fmla="*/ 31171 w 57152"/>
                <a:gd name="connsiteY54" fmla="*/ 35410 h 40550"/>
                <a:gd name="connsiteX55" fmla="*/ 31043 w 57152"/>
                <a:gd name="connsiteY55" fmla="*/ 33261 h 40550"/>
                <a:gd name="connsiteX56" fmla="*/ 29252 w 57152"/>
                <a:gd name="connsiteY56" fmla="*/ 33112 h 40550"/>
                <a:gd name="connsiteX57" fmla="*/ 26898 w 57152"/>
                <a:gd name="connsiteY57" fmla="*/ 33686 h 40550"/>
                <a:gd name="connsiteX58" fmla="*/ 25069 w 57152"/>
                <a:gd name="connsiteY58" fmla="*/ 33188 h 40550"/>
                <a:gd name="connsiteX59" fmla="*/ 24089 w 57152"/>
                <a:gd name="connsiteY59" fmla="*/ 34178 h 40550"/>
                <a:gd name="connsiteX0" fmla="*/ 24089 w 57152"/>
                <a:gd name="connsiteY0" fmla="*/ 34178 h 40550"/>
                <a:gd name="connsiteX1" fmla="*/ 20427 w 57152"/>
                <a:gd name="connsiteY1" fmla="*/ 33965 h 40550"/>
                <a:gd name="connsiteX2" fmla="*/ 21851 w 57152"/>
                <a:gd name="connsiteY2" fmla="*/ 32381 h 40550"/>
                <a:gd name="connsiteX3" fmla="*/ 21031 w 57152"/>
                <a:gd name="connsiteY3" fmla="*/ 31729 h 40550"/>
                <a:gd name="connsiteX4" fmla="*/ 19502 w 57152"/>
                <a:gd name="connsiteY4" fmla="*/ 31355 h 40550"/>
                <a:gd name="connsiteX5" fmla="*/ 18651 w 57152"/>
                <a:gd name="connsiteY5" fmla="*/ 29263 h 40550"/>
                <a:gd name="connsiteX6" fmla="*/ 16288 w 57152"/>
                <a:gd name="connsiteY6" fmla="*/ 28919 h 40550"/>
                <a:gd name="connsiteX7" fmla="*/ 13301 w 57152"/>
                <a:gd name="connsiteY7" fmla="*/ 30010 h 40550"/>
                <a:gd name="connsiteX8" fmla="*/ 8752 w 57152"/>
                <a:gd name="connsiteY8" fmla="*/ 27557 h 40550"/>
                <a:gd name="connsiteX9" fmla="*/ 9607 w 57152"/>
                <a:gd name="connsiteY9" fmla="*/ 23953 h 40550"/>
                <a:gd name="connsiteX10" fmla="*/ 7142 w 57152"/>
                <a:gd name="connsiteY10" fmla="*/ 23581 h 40550"/>
                <a:gd name="connsiteX11" fmla="*/ 5185 w 57152"/>
                <a:gd name="connsiteY11" fmla="*/ 22140 h 40550"/>
                <a:gd name="connsiteX12" fmla="*/ 6037 w 57152"/>
                <a:gd name="connsiteY12" fmla="*/ 20070 h 40550"/>
                <a:gd name="connsiteX13" fmla="*/ 2851 w 57152"/>
                <a:gd name="connsiteY13" fmla="*/ 20159 h 40550"/>
                <a:gd name="connsiteX14" fmla="*/ 2625 w 57152"/>
                <a:gd name="connsiteY14" fmla="*/ 16617 h 40550"/>
                <a:gd name="connsiteX15" fmla="*/ 6464 w 57152"/>
                <a:gd name="connsiteY15" fmla="*/ 13375 h 40550"/>
                <a:gd name="connsiteX16" fmla="*/ 62 w 57152"/>
                <a:gd name="connsiteY16" fmla="*/ 476 h 40550"/>
                <a:gd name="connsiteX17" fmla="*/ 11123 w 57152"/>
                <a:gd name="connsiteY17" fmla="*/ 4669 h 40550"/>
                <a:gd name="connsiteX18" fmla="*/ 26037 w 57152"/>
                <a:gd name="connsiteY18" fmla="*/ 11034 h 40550"/>
                <a:gd name="connsiteX19" fmla="*/ 17917 w 57152"/>
                <a:gd name="connsiteY19" fmla="*/ 5266 h 40550"/>
                <a:gd name="connsiteX20" fmla="*/ 20281 w 57152"/>
                <a:gd name="connsiteY20" fmla="*/ 87 h 40550"/>
                <a:gd name="connsiteX21" fmla="*/ 30147 w 57152"/>
                <a:gd name="connsiteY21" fmla="*/ 9684 h 40550"/>
                <a:gd name="connsiteX22" fmla="*/ 34046 w 57152"/>
                <a:gd name="connsiteY22" fmla="*/ 8730 h 40550"/>
                <a:gd name="connsiteX23" fmla="*/ 35446 w 57152"/>
                <a:gd name="connsiteY23" fmla="*/ 11969 h 40550"/>
                <a:gd name="connsiteX24" fmla="*/ 37314 w 57152"/>
                <a:gd name="connsiteY24" fmla="*/ 11813 h 40550"/>
                <a:gd name="connsiteX25" fmla="*/ 41282 w 57152"/>
                <a:gd name="connsiteY25" fmla="*/ 10632 h 40550"/>
                <a:gd name="connsiteX26" fmla="*/ 44776 w 57152"/>
                <a:gd name="connsiteY26" fmla="*/ 14072 h 40550"/>
                <a:gd name="connsiteX27" fmla="*/ 46896 w 57152"/>
                <a:gd name="connsiteY27" fmla="*/ 14940 h 40550"/>
                <a:gd name="connsiteX28" fmla="*/ 49139 w 57152"/>
                <a:gd name="connsiteY28" fmla="*/ 14429 h 40550"/>
                <a:gd name="connsiteX29" fmla="*/ 49608 w 57152"/>
                <a:gd name="connsiteY29" fmla="*/ 12971 h 40550"/>
                <a:gd name="connsiteX30" fmla="*/ 52479 w 57152"/>
                <a:gd name="connsiteY30" fmla="*/ 13442 h 40550"/>
                <a:gd name="connsiteX31" fmla="*/ 53720 w 57152"/>
                <a:gd name="connsiteY31" fmla="*/ 16373 h 40550"/>
                <a:gd name="connsiteX32" fmla="*/ 55385 w 57152"/>
                <a:gd name="connsiteY32" fmla="*/ 17153 h 40550"/>
                <a:gd name="connsiteX33" fmla="*/ 52496 w 57152"/>
                <a:gd name="connsiteY33" fmla="*/ 21097 h 40550"/>
                <a:gd name="connsiteX34" fmla="*/ 52487 w 57152"/>
                <a:gd name="connsiteY34" fmla="*/ 22345 h 40550"/>
                <a:gd name="connsiteX35" fmla="*/ 54870 w 57152"/>
                <a:gd name="connsiteY35" fmla="*/ 24661 h 40550"/>
                <a:gd name="connsiteX36" fmla="*/ 55171 w 57152"/>
                <a:gd name="connsiteY36" fmla="*/ 26161 h 40550"/>
                <a:gd name="connsiteX37" fmla="*/ 57152 w 57152"/>
                <a:gd name="connsiteY37" fmla="*/ 28479 h 40550"/>
                <a:gd name="connsiteX38" fmla="*/ 55861 w 57152"/>
                <a:gd name="connsiteY38" fmla="*/ 29021 h 40550"/>
                <a:gd name="connsiteX39" fmla="*/ 56451 w 57152"/>
                <a:gd name="connsiteY39" fmla="*/ 30604 h 40550"/>
                <a:gd name="connsiteX40" fmla="*/ 55999 w 57152"/>
                <a:gd name="connsiteY40" fmla="*/ 32285 h 40550"/>
                <a:gd name="connsiteX41" fmla="*/ 54106 w 57152"/>
                <a:gd name="connsiteY41" fmla="*/ 32744 h 40550"/>
                <a:gd name="connsiteX42" fmla="*/ 54343 w 57152"/>
                <a:gd name="connsiteY42" fmla="*/ 36187 h 40550"/>
                <a:gd name="connsiteX43" fmla="*/ 54343 w 57152"/>
                <a:gd name="connsiteY43" fmla="*/ 38288 h 40550"/>
                <a:gd name="connsiteX44" fmla="*/ 53590 w 57152"/>
                <a:gd name="connsiteY44" fmla="*/ 40209 h 40550"/>
                <a:gd name="connsiteX45" fmla="*/ 51859 w 57152"/>
                <a:gd name="connsiteY45" fmla="*/ 40510 h 40550"/>
                <a:gd name="connsiteX46" fmla="*/ 51633 w 57152"/>
                <a:gd name="connsiteY46" fmla="*/ 39189 h 40550"/>
                <a:gd name="connsiteX47" fmla="*/ 49600 w 57152"/>
                <a:gd name="connsiteY47" fmla="*/ 39128 h 40550"/>
                <a:gd name="connsiteX48" fmla="*/ 45504 w 57152"/>
                <a:gd name="connsiteY48" fmla="*/ 37343 h 40550"/>
                <a:gd name="connsiteX49" fmla="*/ 44277 w 57152"/>
                <a:gd name="connsiteY49" fmla="*/ 37898 h 40550"/>
                <a:gd name="connsiteX50" fmla="*/ 42329 w 57152"/>
                <a:gd name="connsiteY50" fmla="*/ 37787 h 40550"/>
                <a:gd name="connsiteX51" fmla="*/ 40843 w 57152"/>
                <a:gd name="connsiteY51" fmla="*/ 35433 h 40550"/>
                <a:gd name="connsiteX52" fmla="*/ 37409 w 57152"/>
                <a:gd name="connsiteY52" fmla="*/ 35969 h 40550"/>
                <a:gd name="connsiteX53" fmla="*/ 31171 w 57152"/>
                <a:gd name="connsiteY53" fmla="*/ 35410 h 40550"/>
                <a:gd name="connsiteX54" fmla="*/ 31043 w 57152"/>
                <a:gd name="connsiteY54" fmla="*/ 33261 h 40550"/>
                <a:gd name="connsiteX55" fmla="*/ 29252 w 57152"/>
                <a:gd name="connsiteY55" fmla="*/ 33112 h 40550"/>
                <a:gd name="connsiteX56" fmla="*/ 26898 w 57152"/>
                <a:gd name="connsiteY56" fmla="*/ 33686 h 40550"/>
                <a:gd name="connsiteX57" fmla="*/ 25069 w 57152"/>
                <a:gd name="connsiteY57" fmla="*/ 33188 h 40550"/>
                <a:gd name="connsiteX58" fmla="*/ 24089 w 57152"/>
                <a:gd name="connsiteY58" fmla="*/ 34178 h 40550"/>
                <a:gd name="connsiteX0" fmla="*/ 24089 w 57152"/>
                <a:gd name="connsiteY0" fmla="*/ 34163 h 40535"/>
                <a:gd name="connsiteX1" fmla="*/ 20427 w 57152"/>
                <a:gd name="connsiteY1" fmla="*/ 33950 h 40535"/>
                <a:gd name="connsiteX2" fmla="*/ 21851 w 57152"/>
                <a:gd name="connsiteY2" fmla="*/ 32366 h 40535"/>
                <a:gd name="connsiteX3" fmla="*/ 21031 w 57152"/>
                <a:gd name="connsiteY3" fmla="*/ 31714 h 40535"/>
                <a:gd name="connsiteX4" fmla="*/ 19502 w 57152"/>
                <a:gd name="connsiteY4" fmla="*/ 31340 h 40535"/>
                <a:gd name="connsiteX5" fmla="*/ 18651 w 57152"/>
                <a:gd name="connsiteY5" fmla="*/ 29248 h 40535"/>
                <a:gd name="connsiteX6" fmla="*/ 16288 w 57152"/>
                <a:gd name="connsiteY6" fmla="*/ 28904 h 40535"/>
                <a:gd name="connsiteX7" fmla="*/ 13301 w 57152"/>
                <a:gd name="connsiteY7" fmla="*/ 29995 h 40535"/>
                <a:gd name="connsiteX8" fmla="*/ 8752 w 57152"/>
                <a:gd name="connsiteY8" fmla="*/ 27542 h 40535"/>
                <a:gd name="connsiteX9" fmla="*/ 9607 w 57152"/>
                <a:gd name="connsiteY9" fmla="*/ 23938 h 40535"/>
                <a:gd name="connsiteX10" fmla="*/ 7142 w 57152"/>
                <a:gd name="connsiteY10" fmla="*/ 23566 h 40535"/>
                <a:gd name="connsiteX11" fmla="*/ 5185 w 57152"/>
                <a:gd name="connsiteY11" fmla="*/ 22125 h 40535"/>
                <a:gd name="connsiteX12" fmla="*/ 6037 w 57152"/>
                <a:gd name="connsiteY12" fmla="*/ 20055 h 40535"/>
                <a:gd name="connsiteX13" fmla="*/ 2851 w 57152"/>
                <a:gd name="connsiteY13" fmla="*/ 20144 h 40535"/>
                <a:gd name="connsiteX14" fmla="*/ 2625 w 57152"/>
                <a:gd name="connsiteY14" fmla="*/ 16602 h 40535"/>
                <a:gd name="connsiteX15" fmla="*/ 6464 w 57152"/>
                <a:gd name="connsiteY15" fmla="*/ 13360 h 40535"/>
                <a:gd name="connsiteX16" fmla="*/ 62 w 57152"/>
                <a:gd name="connsiteY16" fmla="*/ 461 h 40535"/>
                <a:gd name="connsiteX17" fmla="*/ 11123 w 57152"/>
                <a:gd name="connsiteY17" fmla="*/ 4654 h 40535"/>
                <a:gd name="connsiteX18" fmla="*/ 17917 w 57152"/>
                <a:gd name="connsiteY18" fmla="*/ 5251 h 40535"/>
                <a:gd name="connsiteX19" fmla="*/ 20281 w 57152"/>
                <a:gd name="connsiteY19" fmla="*/ 72 h 40535"/>
                <a:gd name="connsiteX20" fmla="*/ 30147 w 57152"/>
                <a:gd name="connsiteY20" fmla="*/ 9669 h 40535"/>
                <a:gd name="connsiteX21" fmla="*/ 34046 w 57152"/>
                <a:gd name="connsiteY21" fmla="*/ 8715 h 40535"/>
                <a:gd name="connsiteX22" fmla="*/ 35446 w 57152"/>
                <a:gd name="connsiteY22" fmla="*/ 11954 h 40535"/>
                <a:gd name="connsiteX23" fmla="*/ 37314 w 57152"/>
                <a:gd name="connsiteY23" fmla="*/ 11798 h 40535"/>
                <a:gd name="connsiteX24" fmla="*/ 41282 w 57152"/>
                <a:gd name="connsiteY24" fmla="*/ 10617 h 40535"/>
                <a:gd name="connsiteX25" fmla="*/ 44776 w 57152"/>
                <a:gd name="connsiteY25" fmla="*/ 14057 h 40535"/>
                <a:gd name="connsiteX26" fmla="*/ 46896 w 57152"/>
                <a:gd name="connsiteY26" fmla="*/ 14925 h 40535"/>
                <a:gd name="connsiteX27" fmla="*/ 49139 w 57152"/>
                <a:gd name="connsiteY27" fmla="*/ 14414 h 40535"/>
                <a:gd name="connsiteX28" fmla="*/ 49608 w 57152"/>
                <a:gd name="connsiteY28" fmla="*/ 12956 h 40535"/>
                <a:gd name="connsiteX29" fmla="*/ 52479 w 57152"/>
                <a:gd name="connsiteY29" fmla="*/ 13427 h 40535"/>
                <a:gd name="connsiteX30" fmla="*/ 53720 w 57152"/>
                <a:gd name="connsiteY30" fmla="*/ 16358 h 40535"/>
                <a:gd name="connsiteX31" fmla="*/ 55385 w 57152"/>
                <a:gd name="connsiteY31" fmla="*/ 17138 h 40535"/>
                <a:gd name="connsiteX32" fmla="*/ 52496 w 57152"/>
                <a:gd name="connsiteY32" fmla="*/ 21082 h 40535"/>
                <a:gd name="connsiteX33" fmla="*/ 52487 w 57152"/>
                <a:gd name="connsiteY33" fmla="*/ 22330 h 40535"/>
                <a:gd name="connsiteX34" fmla="*/ 54870 w 57152"/>
                <a:gd name="connsiteY34" fmla="*/ 24646 h 40535"/>
                <a:gd name="connsiteX35" fmla="*/ 55171 w 57152"/>
                <a:gd name="connsiteY35" fmla="*/ 26146 h 40535"/>
                <a:gd name="connsiteX36" fmla="*/ 57152 w 57152"/>
                <a:gd name="connsiteY36" fmla="*/ 28464 h 40535"/>
                <a:gd name="connsiteX37" fmla="*/ 55861 w 57152"/>
                <a:gd name="connsiteY37" fmla="*/ 29006 h 40535"/>
                <a:gd name="connsiteX38" fmla="*/ 56451 w 57152"/>
                <a:gd name="connsiteY38" fmla="*/ 30589 h 40535"/>
                <a:gd name="connsiteX39" fmla="*/ 55999 w 57152"/>
                <a:gd name="connsiteY39" fmla="*/ 32270 h 40535"/>
                <a:gd name="connsiteX40" fmla="*/ 54106 w 57152"/>
                <a:gd name="connsiteY40" fmla="*/ 32729 h 40535"/>
                <a:gd name="connsiteX41" fmla="*/ 54343 w 57152"/>
                <a:gd name="connsiteY41" fmla="*/ 36172 h 40535"/>
                <a:gd name="connsiteX42" fmla="*/ 54343 w 57152"/>
                <a:gd name="connsiteY42" fmla="*/ 38273 h 40535"/>
                <a:gd name="connsiteX43" fmla="*/ 53590 w 57152"/>
                <a:gd name="connsiteY43" fmla="*/ 40194 h 40535"/>
                <a:gd name="connsiteX44" fmla="*/ 51859 w 57152"/>
                <a:gd name="connsiteY44" fmla="*/ 40495 h 40535"/>
                <a:gd name="connsiteX45" fmla="*/ 51633 w 57152"/>
                <a:gd name="connsiteY45" fmla="*/ 39174 h 40535"/>
                <a:gd name="connsiteX46" fmla="*/ 49600 w 57152"/>
                <a:gd name="connsiteY46" fmla="*/ 39113 h 40535"/>
                <a:gd name="connsiteX47" fmla="*/ 45504 w 57152"/>
                <a:gd name="connsiteY47" fmla="*/ 37328 h 40535"/>
                <a:gd name="connsiteX48" fmla="*/ 44277 w 57152"/>
                <a:gd name="connsiteY48" fmla="*/ 37883 h 40535"/>
                <a:gd name="connsiteX49" fmla="*/ 42329 w 57152"/>
                <a:gd name="connsiteY49" fmla="*/ 37772 h 40535"/>
                <a:gd name="connsiteX50" fmla="*/ 40843 w 57152"/>
                <a:gd name="connsiteY50" fmla="*/ 35418 h 40535"/>
                <a:gd name="connsiteX51" fmla="*/ 37409 w 57152"/>
                <a:gd name="connsiteY51" fmla="*/ 35954 h 40535"/>
                <a:gd name="connsiteX52" fmla="*/ 31171 w 57152"/>
                <a:gd name="connsiteY52" fmla="*/ 35395 h 40535"/>
                <a:gd name="connsiteX53" fmla="*/ 31043 w 57152"/>
                <a:gd name="connsiteY53" fmla="*/ 33246 h 40535"/>
                <a:gd name="connsiteX54" fmla="*/ 29252 w 57152"/>
                <a:gd name="connsiteY54" fmla="*/ 33097 h 40535"/>
                <a:gd name="connsiteX55" fmla="*/ 26898 w 57152"/>
                <a:gd name="connsiteY55" fmla="*/ 33671 h 40535"/>
                <a:gd name="connsiteX56" fmla="*/ 25069 w 57152"/>
                <a:gd name="connsiteY56" fmla="*/ 33173 h 40535"/>
                <a:gd name="connsiteX57" fmla="*/ 24089 w 57152"/>
                <a:gd name="connsiteY57" fmla="*/ 34163 h 40535"/>
                <a:gd name="connsiteX0" fmla="*/ 37209 w 70272"/>
                <a:gd name="connsiteY0" fmla="*/ 34163 h 40535"/>
                <a:gd name="connsiteX1" fmla="*/ 33547 w 70272"/>
                <a:gd name="connsiteY1" fmla="*/ 33950 h 40535"/>
                <a:gd name="connsiteX2" fmla="*/ 34971 w 70272"/>
                <a:gd name="connsiteY2" fmla="*/ 32366 h 40535"/>
                <a:gd name="connsiteX3" fmla="*/ 34151 w 70272"/>
                <a:gd name="connsiteY3" fmla="*/ 31714 h 40535"/>
                <a:gd name="connsiteX4" fmla="*/ 32622 w 70272"/>
                <a:gd name="connsiteY4" fmla="*/ 31340 h 40535"/>
                <a:gd name="connsiteX5" fmla="*/ 31771 w 70272"/>
                <a:gd name="connsiteY5" fmla="*/ 29248 h 40535"/>
                <a:gd name="connsiteX6" fmla="*/ 29408 w 70272"/>
                <a:gd name="connsiteY6" fmla="*/ 28904 h 40535"/>
                <a:gd name="connsiteX7" fmla="*/ 26421 w 70272"/>
                <a:gd name="connsiteY7" fmla="*/ 29995 h 40535"/>
                <a:gd name="connsiteX8" fmla="*/ 21872 w 70272"/>
                <a:gd name="connsiteY8" fmla="*/ 27542 h 40535"/>
                <a:gd name="connsiteX9" fmla="*/ 22727 w 70272"/>
                <a:gd name="connsiteY9" fmla="*/ 23938 h 40535"/>
                <a:gd name="connsiteX10" fmla="*/ 20262 w 70272"/>
                <a:gd name="connsiteY10" fmla="*/ 23566 h 40535"/>
                <a:gd name="connsiteX11" fmla="*/ 18305 w 70272"/>
                <a:gd name="connsiteY11" fmla="*/ 22125 h 40535"/>
                <a:gd name="connsiteX12" fmla="*/ 19157 w 70272"/>
                <a:gd name="connsiteY12" fmla="*/ 20055 h 40535"/>
                <a:gd name="connsiteX13" fmla="*/ 15971 w 70272"/>
                <a:gd name="connsiteY13" fmla="*/ 20144 h 40535"/>
                <a:gd name="connsiteX14" fmla="*/ 15745 w 70272"/>
                <a:gd name="connsiteY14" fmla="*/ 16602 h 40535"/>
                <a:gd name="connsiteX15" fmla="*/ 13 w 70272"/>
                <a:gd name="connsiteY15" fmla="*/ 2305 h 40535"/>
                <a:gd name="connsiteX16" fmla="*/ 13182 w 70272"/>
                <a:gd name="connsiteY16" fmla="*/ 461 h 40535"/>
                <a:gd name="connsiteX17" fmla="*/ 24243 w 70272"/>
                <a:gd name="connsiteY17" fmla="*/ 4654 h 40535"/>
                <a:gd name="connsiteX18" fmla="*/ 31037 w 70272"/>
                <a:gd name="connsiteY18" fmla="*/ 5251 h 40535"/>
                <a:gd name="connsiteX19" fmla="*/ 33401 w 70272"/>
                <a:gd name="connsiteY19" fmla="*/ 72 h 40535"/>
                <a:gd name="connsiteX20" fmla="*/ 43267 w 70272"/>
                <a:gd name="connsiteY20" fmla="*/ 9669 h 40535"/>
                <a:gd name="connsiteX21" fmla="*/ 47166 w 70272"/>
                <a:gd name="connsiteY21" fmla="*/ 8715 h 40535"/>
                <a:gd name="connsiteX22" fmla="*/ 48566 w 70272"/>
                <a:gd name="connsiteY22" fmla="*/ 11954 h 40535"/>
                <a:gd name="connsiteX23" fmla="*/ 50434 w 70272"/>
                <a:gd name="connsiteY23" fmla="*/ 11798 h 40535"/>
                <a:gd name="connsiteX24" fmla="*/ 54402 w 70272"/>
                <a:gd name="connsiteY24" fmla="*/ 10617 h 40535"/>
                <a:gd name="connsiteX25" fmla="*/ 57896 w 70272"/>
                <a:gd name="connsiteY25" fmla="*/ 14057 h 40535"/>
                <a:gd name="connsiteX26" fmla="*/ 60016 w 70272"/>
                <a:gd name="connsiteY26" fmla="*/ 14925 h 40535"/>
                <a:gd name="connsiteX27" fmla="*/ 62259 w 70272"/>
                <a:gd name="connsiteY27" fmla="*/ 14414 h 40535"/>
                <a:gd name="connsiteX28" fmla="*/ 62728 w 70272"/>
                <a:gd name="connsiteY28" fmla="*/ 12956 h 40535"/>
                <a:gd name="connsiteX29" fmla="*/ 65599 w 70272"/>
                <a:gd name="connsiteY29" fmla="*/ 13427 h 40535"/>
                <a:gd name="connsiteX30" fmla="*/ 66840 w 70272"/>
                <a:gd name="connsiteY30" fmla="*/ 16358 h 40535"/>
                <a:gd name="connsiteX31" fmla="*/ 68505 w 70272"/>
                <a:gd name="connsiteY31" fmla="*/ 17138 h 40535"/>
                <a:gd name="connsiteX32" fmla="*/ 65616 w 70272"/>
                <a:gd name="connsiteY32" fmla="*/ 21082 h 40535"/>
                <a:gd name="connsiteX33" fmla="*/ 65607 w 70272"/>
                <a:gd name="connsiteY33" fmla="*/ 22330 h 40535"/>
                <a:gd name="connsiteX34" fmla="*/ 67990 w 70272"/>
                <a:gd name="connsiteY34" fmla="*/ 24646 h 40535"/>
                <a:gd name="connsiteX35" fmla="*/ 68291 w 70272"/>
                <a:gd name="connsiteY35" fmla="*/ 26146 h 40535"/>
                <a:gd name="connsiteX36" fmla="*/ 70272 w 70272"/>
                <a:gd name="connsiteY36" fmla="*/ 28464 h 40535"/>
                <a:gd name="connsiteX37" fmla="*/ 68981 w 70272"/>
                <a:gd name="connsiteY37" fmla="*/ 29006 h 40535"/>
                <a:gd name="connsiteX38" fmla="*/ 69571 w 70272"/>
                <a:gd name="connsiteY38" fmla="*/ 30589 h 40535"/>
                <a:gd name="connsiteX39" fmla="*/ 69119 w 70272"/>
                <a:gd name="connsiteY39" fmla="*/ 32270 h 40535"/>
                <a:gd name="connsiteX40" fmla="*/ 67226 w 70272"/>
                <a:gd name="connsiteY40" fmla="*/ 32729 h 40535"/>
                <a:gd name="connsiteX41" fmla="*/ 67463 w 70272"/>
                <a:gd name="connsiteY41" fmla="*/ 36172 h 40535"/>
                <a:gd name="connsiteX42" fmla="*/ 67463 w 70272"/>
                <a:gd name="connsiteY42" fmla="*/ 38273 h 40535"/>
                <a:gd name="connsiteX43" fmla="*/ 66710 w 70272"/>
                <a:gd name="connsiteY43" fmla="*/ 40194 h 40535"/>
                <a:gd name="connsiteX44" fmla="*/ 64979 w 70272"/>
                <a:gd name="connsiteY44" fmla="*/ 40495 h 40535"/>
                <a:gd name="connsiteX45" fmla="*/ 64753 w 70272"/>
                <a:gd name="connsiteY45" fmla="*/ 39174 h 40535"/>
                <a:gd name="connsiteX46" fmla="*/ 62720 w 70272"/>
                <a:gd name="connsiteY46" fmla="*/ 39113 h 40535"/>
                <a:gd name="connsiteX47" fmla="*/ 58624 w 70272"/>
                <a:gd name="connsiteY47" fmla="*/ 37328 h 40535"/>
                <a:gd name="connsiteX48" fmla="*/ 57397 w 70272"/>
                <a:gd name="connsiteY48" fmla="*/ 37883 h 40535"/>
                <a:gd name="connsiteX49" fmla="*/ 55449 w 70272"/>
                <a:gd name="connsiteY49" fmla="*/ 37772 h 40535"/>
                <a:gd name="connsiteX50" fmla="*/ 53963 w 70272"/>
                <a:gd name="connsiteY50" fmla="*/ 35418 h 40535"/>
                <a:gd name="connsiteX51" fmla="*/ 50529 w 70272"/>
                <a:gd name="connsiteY51" fmla="*/ 35954 h 40535"/>
                <a:gd name="connsiteX52" fmla="*/ 44291 w 70272"/>
                <a:gd name="connsiteY52" fmla="*/ 35395 h 40535"/>
                <a:gd name="connsiteX53" fmla="*/ 44163 w 70272"/>
                <a:gd name="connsiteY53" fmla="*/ 33246 h 40535"/>
                <a:gd name="connsiteX54" fmla="*/ 42372 w 70272"/>
                <a:gd name="connsiteY54" fmla="*/ 33097 h 40535"/>
                <a:gd name="connsiteX55" fmla="*/ 40018 w 70272"/>
                <a:gd name="connsiteY55" fmla="*/ 33671 h 40535"/>
                <a:gd name="connsiteX56" fmla="*/ 38189 w 70272"/>
                <a:gd name="connsiteY56" fmla="*/ 33173 h 40535"/>
                <a:gd name="connsiteX57" fmla="*/ 37209 w 70272"/>
                <a:gd name="connsiteY57" fmla="*/ 34163 h 40535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1033 w 70268"/>
                <a:gd name="connsiteY18" fmla="*/ 7023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37205 w 70268"/>
                <a:gd name="connsiteY0" fmla="*/ 35935 h 42307"/>
                <a:gd name="connsiteX1" fmla="*/ 33543 w 70268"/>
                <a:gd name="connsiteY1" fmla="*/ 35722 h 42307"/>
                <a:gd name="connsiteX2" fmla="*/ 34967 w 70268"/>
                <a:gd name="connsiteY2" fmla="*/ 34138 h 42307"/>
                <a:gd name="connsiteX3" fmla="*/ 34147 w 70268"/>
                <a:gd name="connsiteY3" fmla="*/ 33486 h 42307"/>
                <a:gd name="connsiteX4" fmla="*/ 32618 w 70268"/>
                <a:gd name="connsiteY4" fmla="*/ 33112 h 42307"/>
                <a:gd name="connsiteX5" fmla="*/ 31767 w 70268"/>
                <a:gd name="connsiteY5" fmla="*/ 31020 h 42307"/>
                <a:gd name="connsiteX6" fmla="*/ 29404 w 70268"/>
                <a:gd name="connsiteY6" fmla="*/ 30676 h 42307"/>
                <a:gd name="connsiteX7" fmla="*/ 26417 w 70268"/>
                <a:gd name="connsiteY7" fmla="*/ 31767 h 42307"/>
                <a:gd name="connsiteX8" fmla="*/ 21868 w 70268"/>
                <a:gd name="connsiteY8" fmla="*/ 29314 h 42307"/>
                <a:gd name="connsiteX9" fmla="*/ 22723 w 70268"/>
                <a:gd name="connsiteY9" fmla="*/ 25710 h 42307"/>
                <a:gd name="connsiteX10" fmla="*/ 20258 w 70268"/>
                <a:gd name="connsiteY10" fmla="*/ 25338 h 42307"/>
                <a:gd name="connsiteX11" fmla="*/ 18301 w 70268"/>
                <a:gd name="connsiteY11" fmla="*/ 23897 h 42307"/>
                <a:gd name="connsiteX12" fmla="*/ 19153 w 70268"/>
                <a:gd name="connsiteY12" fmla="*/ 21827 h 42307"/>
                <a:gd name="connsiteX13" fmla="*/ 15967 w 70268"/>
                <a:gd name="connsiteY13" fmla="*/ 21916 h 42307"/>
                <a:gd name="connsiteX14" fmla="*/ 15741 w 70268"/>
                <a:gd name="connsiteY14" fmla="*/ 18374 h 42307"/>
                <a:gd name="connsiteX15" fmla="*/ 9 w 70268"/>
                <a:gd name="connsiteY15" fmla="*/ 4077 h 42307"/>
                <a:gd name="connsiteX16" fmla="*/ 13722 w 70268"/>
                <a:gd name="connsiteY16" fmla="*/ 65 h 42307"/>
                <a:gd name="connsiteX17" fmla="*/ 24239 w 70268"/>
                <a:gd name="connsiteY17" fmla="*/ 6426 h 42307"/>
                <a:gd name="connsiteX18" fmla="*/ 30217 w 70268"/>
                <a:gd name="connsiteY18" fmla="*/ 5939 h 42307"/>
                <a:gd name="connsiteX19" fmla="*/ 33397 w 70268"/>
                <a:gd name="connsiteY19" fmla="*/ 1844 h 42307"/>
                <a:gd name="connsiteX20" fmla="*/ 43263 w 70268"/>
                <a:gd name="connsiteY20" fmla="*/ 11441 h 42307"/>
                <a:gd name="connsiteX21" fmla="*/ 47162 w 70268"/>
                <a:gd name="connsiteY21" fmla="*/ 10487 h 42307"/>
                <a:gd name="connsiteX22" fmla="*/ 48562 w 70268"/>
                <a:gd name="connsiteY22" fmla="*/ 13726 h 42307"/>
                <a:gd name="connsiteX23" fmla="*/ 50430 w 70268"/>
                <a:gd name="connsiteY23" fmla="*/ 13570 h 42307"/>
                <a:gd name="connsiteX24" fmla="*/ 54398 w 70268"/>
                <a:gd name="connsiteY24" fmla="*/ 12389 h 42307"/>
                <a:gd name="connsiteX25" fmla="*/ 57892 w 70268"/>
                <a:gd name="connsiteY25" fmla="*/ 15829 h 42307"/>
                <a:gd name="connsiteX26" fmla="*/ 60012 w 70268"/>
                <a:gd name="connsiteY26" fmla="*/ 16697 h 42307"/>
                <a:gd name="connsiteX27" fmla="*/ 62255 w 70268"/>
                <a:gd name="connsiteY27" fmla="*/ 16186 h 42307"/>
                <a:gd name="connsiteX28" fmla="*/ 62724 w 70268"/>
                <a:gd name="connsiteY28" fmla="*/ 14728 h 42307"/>
                <a:gd name="connsiteX29" fmla="*/ 65595 w 70268"/>
                <a:gd name="connsiteY29" fmla="*/ 15199 h 42307"/>
                <a:gd name="connsiteX30" fmla="*/ 66836 w 70268"/>
                <a:gd name="connsiteY30" fmla="*/ 18130 h 42307"/>
                <a:gd name="connsiteX31" fmla="*/ 68501 w 70268"/>
                <a:gd name="connsiteY31" fmla="*/ 18910 h 42307"/>
                <a:gd name="connsiteX32" fmla="*/ 65612 w 70268"/>
                <a:gd name="connsiteY32" fmla="*/ 22854 h 42307"/>
                <a:gd name="connsiteX33" fmla="*/ 65603 w 70268"/>
                <a:gd name="connsiteY33" fmla="*/ 24102 h 42307"/>
                <a:gd name="connsiteX34" fmla="*/ 67986 w 70268"/>
                <a:gd name="connsiteY34" fmla="*/ 26418 h 42307"/>
                <a:gd name="connsiteX35" fmla="*/ 68287 w 70268"/>
                <a:gd name="connsiteY35" fmla="*/ 27918 h 42307"/>
                <a:gd name="connsiteX36" fmla="*/ 70268 w 70268"/>
                <a:gd name="connsiteY36" fmla="*/ 30236 h 42307"/>
                <a:gd name="connsiteX37" fmla="*/ 68977 w 70268"/>
                <a:gd name="connsiteY37" fmla="*/ 30778 h 42307"/>
                <a:gd name="connsiteX38" fmla="*/ 69567 w 70268"/>
                <a:gd name="connsiteY38" fmla="*/ 32361 h 42307"/>
                <a:gd name="connsiteX39" fmla="*/ 69115 w 70268"/>
                <a:gd name="connsiteY39" fmla="*/ 34042 h 42307"/>
                <a:gd name="connsiteX40" fmla="*/ 67222 w 70268"/>
                <a:gd name="connsiteY40" fmla="*/ 34501 h 42307"/>
                <a:gd name="connsiteX41" fmla="*/ 67459 w 70268"/>
                <a:gd name="connsiteY41" fmla="*/ 37944 h 42307"/>
                <a:gd name="connsiteX42" fmla="*/ 67459 w 70268"/>
                <a:gd name="connsiteY42" fmla="*/ 40045 h 42307"/>
                <a:gd name="connsiteX43" fmla="*/ 66706 w 70268"/>
                <a:gd name="connsiteY43" fmla="*/ 41966 h 42307"/>
                <a:gd name="connsiteX44" fmla="*/ 64975 w 70268"/>
                <a:gd name="connsiteY44" fmla="*/ 42267 h 42307"/>
                <a:gd name="connsiteX45" fmla="*/ 64749 w 70268"/>
                <a:gd name="connsiteY45" fmla="*/ 40946 h 42307"/>
                <a:gd name="connsiteX46" fmla="*/ 62716 w 70268"/>
                <a:gd name="connsiteY46" fmla="*/ 40885 h 42307"/>
                <a:gd name="connsiteX47" fmla="*/ 58620 w 70268"/>
                <a:gd name="connsiteY47" fmla="*/ 39100 h 42307"/>
                <a:gd name="connsiteX48" fmla="*/ 57393 w 70268"/>
                <a:gd name="connsiteY48" fmla="*/ 39655 h 42307"/>
                <a:gd name="connsiteX49" fmla="*/ 55445 w 70268"/>
                <a:gd name="connsiteY49" fmla="*/ 39544 h 42307"/>
                <a:gd name="connsiteX50" fmla="*/ 53959 w 70268"/>
                <a:gd name="connsiteY50" fmla="*/ 37190 h 42307"/>
                <a:gd name="connsiteX51" fmla="*/ 50525 w 70268"/>
                <a:gd name="connsiteY51" fmla="*/ 37726 h 42307"/>
                <a:gd name="connsiteX52" fmla="*/ 44287 w 70268"/>
                <a:gd name="connsiteY52" fmla="*/ 37167 h 42307"/>
                <a:gd name="connsiteX53" fmla="*/ 44159 w 70268"/>
                <a:gd name="connsiteY53" fmla="*/ 35018 h 42307"/>
                <a:gd name="connsiteX54" fmla="*/ 42368 w 70268"/>
                <a:gd name="connsiteY54" fmla="*/ 34869 h 42307"/>
                <a:gd name="connsiteX55" fmla="*/ 40014 w 70268"/>
                <a:gd name="connsiteY55" fmla="*/ 35443 h 42307"/>
                <a:gd name="connsiteX56" fmla="*/ 38185 w 70268"/>
                <a:gd name="connsiteY56" fmla="*/ 34945 h 42307"/>
                <a:gd name="connsiteX57" fmla="*/ 37205 w 70268"/>
                <a:gd name="connsiteY57" fmla="*/ 35935 h 42307"/>
                <a:gd name="connsiteX0" fmla="*/ 50149 w 83212"/>
                <a:gd name="connsiteY0" fmla="*/ 35914 h 42286"/>
                <a:gd name="connsiteX1" fmla="*/ 46487 w 83212"/>
                <a:gd name="connsiteY1" fmla="*/ 35701 h 42286"/>
                <a:gd name="connsiteX2" fmla="*/ 47911 w 83212"/>
                <a:gd name="connsiteY2" fmla="*/ 34117 h 42286"/>
                <a:gd name="connsiteX3" fmla="*/ 47091 w 83212"/>
                <a:gd name="connsiteY3" fmla="*/ 33465 h 42286"/>
                <a:gd name="connsiteX4" fmla="*/ 45562 w 83212"/>
                <a:gd name="connsiteY4" fmla="*/ 33091 h 42286"/>
                <a:gd name="connsiteX5" fmla="*/ 44711 w 83212"/>
                <a:gd name="connsiteY5" fmla="*/ 30999 h 42286"/>
                <a:gd name="connsiteX6" fmla="*/ 42348 w 83212"/>
                <a:gd name="connsiteY6" fmla="*/ 30655 h 42286"/>
                <a:gd name="connsiteX7" fmla="*/ 39361 w 83212"/>
                <a:gd name="connsiteY7" fmla="*/ 31746 h 42286"/>
                <a:gd name="connsiteX8" fmla="*/ 34812 w 83212"/>
                <a:gd name="connsiteY8" fmla="*/ 29293 h 42286"/>
                <a:gd name="connsiteX9" fmla="*/ 35667 w 83212"/>
                <a:gd name="connsiteY9" fmla="*/ 25689 h 42286"/>
                <a:gd name="connsiteX10" fmla="*/ 33202 w 83212"/>
                <a:gd name="connsiteY10" fmla="*/ 25317 h 42286"/>
                <a:gd name="connsiteX11" fmla="*/ 31245 w 83212"/>
                <a:gd name="connsiteY11" fmla="*/ 23876 h 42286"/>
                <a:gd name="connsiteX12" fmla="*/ 32097 w 83212"/>
                <a:gd name="connsiteY12" fmla="*/ 21806 h 42286"/>
                <a:gd name="connsiteX13" fmla="*/ 28911 w 83212"/>
                <a:gd name="connsiteY13" fmla="*/ 21895 h 42286"/>
                <a:gd name="connsiteX14" fmla="*/ 415 w 83212"/>
                <a:gd name="connsiteY14" fmla="*/ 12500 h 42286"/>
                <a:gd name="connsiteX15" fmla="*/ 12953 w 83212"/>
                <a:gd name="connsiteY15" fmla="*/ 4056 h 42286"/>
                <a:gd name="connsiteX16" fmla="*/ 26666 w 83212"/>
                <a:gd name="connsiteY16" fmla="*/ 44 h 42286"/>
                <a:gd name="connsiteX17" fmla="*/ 37183 w 83212"/>
                <a:gd name="connsiteY17" fmla="*/ 6405 h 42286"/>
                <a:gd name="connsiteX18" fmla="*/ 43161 w 83212"/>
                <a:gd name="connsiteY18" fmla="*/ 5918 h 42286"/>
                <a:gd name="connsiteX19" fmla="*/ 46341 w 83212"/>
                <a:gd name="connsiteY19" fmla="*/ 1823 h 42286"/>
                <a:gd name="connsiteX20" fmla="*/ 56207 w 83212"/>
                <a:gd name="connsiteY20" fmla="*/ 11420 h 42286"/>
                <a:gd name="connsiteX21" fmla="*/ 60106 w 83212"/>
                <a:gd name="connsiteY21" fmla="*/ 10466 h 42286"/>
                <a:gd name="connsiteX22" fmla="*/ 61506 w 83212"/>
                <a:gd name="connsiteY22" fmla="*/ 13705 h 42286"/>
                <a:gd name="connsiteX23" fmla="*/ 63374 w 83212"/>
                <a:gd name="connsiteY23" fmla="*/ 13549 h 42286"/>
                <a:gd name="connsiteX24" fmla="*/ 67342 w 83212"/>
                <a:gd name="connsiteY24" fmla="*/ 12368 h 42286"/>
                <a:gd name="connsiteX25" fmla="*/ 70836 w 83212"/>
                <a:gd name="connsiteY25" fmla="*/ 15808 h 42286"/>
                <a:gd name="connsiteX26" fmla="*/ 72956 w 83212"/>
                <a:gd name="connsiteY26" fmla="*/ 16676 h 42286"/>
                <a:gd name="connsiteX27" fmla="*/ 75199 w 83212"/>
                <a:gd name="connsiteY27" fmla="*/ 16165 h 42286"/>
                <a:gd name="connsiteX28" fmla="*/ 75668 w 83212"/>
                <a:gd name="connsiteY28" fmla="*/ 14707 h 42286"/>
                <a:gd name="connsiteX29" fmla="*/ 78539 w 83212"/>
                <a:gd name="connsiteY29" fmla="*/ 15178 h 42286"/>
                <a:gd name="connsiteX30" fmla="*/ 79780 w 83212"/>
                <a:gd name="connsiteY30" fmla="*/ 18109 h 42286"/>
                <a:gd name="connsiteX31" fmla="*/ 81445 w 83212"/>
                <a:gd name="connsiteY31" fmla="*/ 18889 h 42286"/>
                <a:gd name="connsiteX32" fmla="*/ 78556 w 83212"/>
                <a:gd name="connsiteY32" fmla="*/ 22833 h 42286"/>
                <a:gd name="connsiteX33" fmla="*/ 78547 w 83212"/>
                <a:gd name="connsiteY33" fmla="*/ 24081 h 42286"/>
                <a:gd name="connsiteX34" fmla="*/ 80930 w 83212"/>
                <a:gd name="connsiteY34" fmla="*/ 26397 h 42286"/>
                <a:gd name="connsiteX35" fmla="*/ 81231 w 83212"/>
                <a:gd name="connsiteY35" fmla="*/ 27897 h 42286"/>
                <a:gd name="connsiteX36" fmla="*/ 83212 w 83212"/>
                <a:gd name="connsiteY36" fmla="*/ 30215 h 42286"/>
                <a:gd name="connsiteX37" fmla="*/ 81921 w 83212"/>
                <a:gd name="connsiteY37" fmla="*/ 30757 h 42286"/>
                <a:gd name="connsiteX38" fmla="*/ 82511 w 83212"/>
                <a:gd name="connsiteY38" fmla="*/ 32340 h 42286"/>
                <a:gd name="connsiteX39" fmla="*/ 82059 w 83212"/>
                <a:gd name="connsiteY39" fmla="*/ 34021 h 42286"/>
                <a:gd name="connsiteX40" fmla="*/ 80166 w 83212"/>
                <a:gd name="connsiteY40" fmla="*/ 34480 h 42286"/>
                <a:gd name="connsiteX41" fmla="*/ 80403 w 83212"/>
                <a:gd name="connsiteY41" fmla="*/ 37923 h 42286"/>
                <a:gd name="connsiteX42" fmla="*/ 80403 w 83212"/>
                <a:gd name="connsiteY42" fmla="*/ 40024 h 42286"/>
                <a:gd name="connsiteX43" fmla="*/ 79650 w 83212"/>
                <a:gd name="connsiteY43" fmla="*/ 41945 h 42286"/>
                <a:gd name="connsiteX44" fmla="*/ 77919 w 83212"/>
                <a:gd name="connsiteY44" fmla="*/ 42246 h 42286"/>
                <a:gd name="connsiteX45" fmla="*/ 77693 w 83212"/>
                <a:gd name="connsiteY45" fmla="*/ 40925 h 42286"/>
                <a:gd name="connsiteX46" fmla="*/ 75660 w 83212"/>
                <a:gd name="connsiteY46" fmla="*/ 40864 h 42286"/>
                <a:gd name="connsiteX47" fmla="*/ 71564 w 83212"/>
                <a:gd name="connsiteY47" fmla="*/ 39079 h 42286"/>
                <a:gd name="connsiteX48" fmla="*/ 70337 w 83212"/>
                <a:gd name="connsiteY48" fmla="*/ 39634 h 42286"/>
                <a:gd name="connsiteX49" fmla="*/ 68389 w 83212"/>
                <a:gd name="connsiteY49" fmla="*/ 39523 h 42286"/>
                <a:gd name="connsiteX50" fmla="*/ 66903 w 83212"/>
                <a:gd name="connsiteY50" fmla="*/ 37169 h 42286"/>
                <a:gd name="connsiteX51" fmla="*/ 63469 w 83212"/>
                <a:gd name="connsiteY51" fmla="*/ 37705 h 42286"/>
                <a:gd name="connsiteX52" fmla="*/ 57231 w 83212"/>
                <a:gd name="connsiteY52" fmla="*/ 37146 h 42286"/>
                <a:gd name="connsiteX53" fmla="*/ 57103 w 83212"/>
                <a:gd name="connsiteY53" fmla="*/ 34997 h 42286"/>
                <a:gd name="connsiteX54" fmla="*/ 55312 w 83212"/>
                <a:gd name="connsiteY54" fmla="*/ 34848 h 42286"/>
                <a:gd name="connsiteX55" fmla="*/ 52958 w 83212"/>
                <a:gd name="connsiteY55" fmla="*/ 35422 h 42286"/>
                <a:gd name="connsiteX56" fmla="*/ 51129 w 83212"/>
                <a:gd name="connsiteY56" fmla="*/ 34924 h 42286"/>
                <a:gd name="connsiteX57" fmla="*/ 50149 w 83212"/>
                <a:gd name="connsiteY57" fmla="*/ 35914 h 42286"/>
                <a:gd name="connsiteX0" fmla="*/ 50214 w 83277"/>
                <a:gd name="connsiteY0" fmla="*/ 36095 h 42467"/>
                <a:gd name="connsiteX1" fmla="*/ 46552 w 83277"/>
                <a:gd name="connsiteY1" fmla="*/ 35882 h 42467"/>
                <a:gd name="connsiteX2" fmla="*/ 47976 w 83277"/>
                <a:gd name="connsiteY2" fmla="*/ 34298 h 42467"/>
                <a:gd name="connsiteX3" fmla="*/ 47156 w 83277"/>
                <a:gd name="connsiteY3" fmla="*/ 33646 h 42467"/>
                <a:gd name="connsiteX4" fmla="*/ 45627 w 83277"/>
                <a:gd name="connsiteY4" fmla="*/ 33272 h 42467"/>
                <a:gd name="connsiteX5" fmla="*/ 44776 w 83277"/>
                <a:gd name="connsiteY5" fmla="*/ 31180 h 42467"/>
                <a:gd name="connsiteX6" fmla="*/ 42413 w 83277"/>
                <a:gd name="connsiteY6" fmla="*/ 30836 h 42467"/>
                <a:gd name="connsiteX7" fmla="*/ 39426 w 83277"/>
                <a:gd name="connsiteY7" fmla="*/ 31927 h 42467"/>
                <a:gd name="connsiteX8" fmla="*/ 34877 w 83277"/>
                <a:gd name="connsiteY8" fmla="*/ 29474 h 42467"/>
                <a:gd name="connsiteX9" fmla="*/ 35732 w 83277"/>
                <a:gd name="connsiteY9" fmla="*/ 25870 h 42467"/>
                <a:gd name="connsiteX10" fmla="*/ 33267 w 83277"/>
                <a:gd name="connsiteY10" fmla="*/ 25498 h 42467"/>
                <a:gd name="connsiteX11" fmla="*/ 31310 w 83277"/>
                <a:gd name="connsiteY11" fmla="*/ 24057 h 42467"/>
                <a:gd name="connsiteX12" fmla="*/ 32162 w 83277"/>
                <a:gd name="connsiteY12" fmla="*/ 21987 h 42467"/>
                <a:gd name="connsiteX13" fmla="*/ 28976 w 83277"/>
                <a:gd name="connsiteY13" fmla="*/ 22076 h 42467"/>
                <a:gd name="connsiteX14" fmla="*/ 480 w 83277"/>
                <a:gd name="connsiteY14" fmla="*/ 12681 h 42467"/>
                <a:gd name="connsiteX15" fmla="*/ 12202 w 83277"/>
                <a:gd name="connsiteY15" fmla="*/ 2503 h 42467"/>
                <a:gd name="connsiteX16" fmla="*/ 26731 w 83277"/>
                <a:gd name="connsiteY16" fmla="*/ 225 h 42467"/>
                <a:gd name="connsiteX17" fmla="*/ 37248 w 83277"/>
                <a:gd name="connsiteY17" fmla="*/ 6586 h 42467"/>
                <a:gd name="connsiteX18" fmla="*/ 43226 w 83277"/>
                <a:gd name="connsiteY18" fmla="*/ 6099 h 42467"/>
                <a:gd name="connsiteX19" fmla="*/ 46406 w 83277"/>
                <a:gd name="connsiteY19" fmla="*/ 2004 h 42467"/>
                <a:gd name="connsiteX20" fmla="*/ 56272 w 83277"/>
                <a:gd name="connsiteY20" fmla="*/ 11601 h 42467"/>
                <a:gd name="connsiteX21" fmla="*/ 60171 w 83277"/>
                <a:gd name="connsiteY21" fmla="*/ 10647 h 42467"/>
                <a:gd name="connsiteX22" fmla="*/ 61571 w 83277"/>
                <a:gd name="connsiteY22" fmla="*/ 13886 h 42467"/>
                <a:gd name="connsiteX23" fmla="*/ 63439 w 83277"/>
                <a:gd name="connsiteY23" fmla="*/ 13730 h 42467"/>
                <a:gd name="connsiteX24" fmla="*/ 67407 w 83277"/>
                <a:gd name="connsiteY24" fmla="*/ 12549 h 42467"/>
                <a:gd name="connsiteX25" fmla="*/ 70901 w 83277"/>
                <a:gd name="connsiteY25" fmla="*/ 15989 h 42467"/>
                <a:gd name="connsiteX26" fmla="*/ 73021 w 83277"/>
                <a:gd name="connsiteY26" fmla="*/ 16857 h 42467"/>
                <a:gd name="connsiteX27" fmla="*/ 75264 w 83277"/>
                <a:gd name="connsiteY27" fmla="*/ 16346 h 42467"/>
                <a:gd name="connsiteX28" fmla="*/ 75733 w 83277"/>
                <a:gd name="connsiteY28" fmla="*/ 14888 h 42467"/>
                <a:gd name="connsiteX29" fmla="*/ 78604 w 83277"/>
                <a:gd name="connsiteY29" fmla="*/ 15359 h 42467"/>
                <a:gd name="connsiteX30" fmla="*/ 79845 w 83277"/>
                <a:gd name="connsiteY30" fmla="*/ 18290 h 42467"/>
                <a:gd name="connsiteX31" fmla="*/ 81510 w 83277"/>
                <a:gd name="connsiteY31" fmla="*/ 19070 h 42467"/>
                <a:gd name="connsiteX32" fmla="*/ 78621 w 83277"/>
                <a:gd name="connsiteY32" fmla="*/ 23014 h 42467"/>
                <a:gd name="connsiteX33" fmla="*/ 78612 w 83277"/>
                <a:gd name="connsiteY33" fmla="*/ 24262 h 42467"/>
                <a:gd name="connsiteX34" fmla="*/ 80995 w 83277"/>
                <a:gd name="connsiteY34" fmla="*/ 26578 h 42467"/>
                <a:gd name="connsiteX35" fmla="*/ 81296 w 83277"/>
                <a:gd name="connsiteY35" fmla="*/ 28078 h 42467"/>
                <a:gd name="connsiteX36" fmla="*/ 83277 w 83277"/>
                <a:gd name="connsiteY36" fmla="*/ 30396 h 42467"/>
                <a:gd name="connsiteX37" fmla="*/ 81986 w 83277"/>
                <a:gd name="connsiteY37" fmla="*/ 30938 h 42467"/>
                <a:gd name="connsiteX38" fmla="*/ 82576 w 83277"/>
                <a:gd name="connsiteY38" fmla="*/ 32521 h 42467"/>
                <a:gd name="connsiteX39" fmla="*/ 82124 w 83277"/>
                <a:gd name="connsiteY39" fmla="*/ 34202 h 42467"/>
                <a:gd name="connsiteX40" fmla="*/ 80231 w 83277"/>
                <a:gd name="connsiteY40" fmla="*/ 34661 h 42467"/>
                <a:gd name="connsiteX41" fmla="*/ 80468 w 83277"/>
                <a:gd name="connsiteY41" fmla="*/ 38104 h 42467"/>
                <a:gd name="connsiteX42" fmla="*/ 80468 w 83277"/>
                <a:gd name="connsiteY42" fmla="*/ 40205 h 42467"/>
                <a:gd name="connsiteX43" fmla="*/ 79715 w 83277"/>
                <a:gd name="connsiteY43" fmla="*/ 42126 h 42467"/>
                <a:gd name="connsiteX44" fmla="*/ 77984 w 83277"/>
                <a:gd name="connsiteY44" fmla="*/ 42427 h 42467"/>
                <a:gd name="connsiteX45" fmla="*/ 77758 w 83277"/>
                <a:gd name="connsiteY45" fmla="*/ 41106 h 42467"/>
                <a:gd name="connsiteX46" fmla="*/ 75725 w 83277"/>
                <a:gd name="connsiteY46" fmla="*/ 41045 h 42467"/>
                <a:gd name="connsiteX47" fmla="*/ 71629 w 83277"/>
                <a:gd name="connsiteY47" fmla="*/ 39260 h 42467"/>
                <a:gd name="connsiteX48" fmla="*/ 70402 w 83277"/>
                <a:gd name="connsiteY48" fmla="*/ 39815 h 42467"/>
                <a:gd name="connsiteX49" fmla="*/ 68454 w 83277"/>
                <a:gd name="connsiteY49" fmla="*/ 39704 h 42467"/>
                <a:gd name="connsiteX50" fmla="*/ 66968 w 83277"/>
                <a:gd name="connsiteY50" fmla="*/ 37350 h 42467"/>
                <a:gd name="connsiteX51" fmla="*/ 63534 w 83277"/>
                <a:gd name="connsiteY51" fmla="*/ 37886 h 42467"/>
                <a:gd name="connsiteX52" fmla="*/ 57296 w 83277"/>
                <a:gd name="connsiteY52" fmla="*/ 37327 h 42467"/>
                <a:gd name="connsiteX53" fmla="*/ 57168 w 83277"/>
                <a:gd name="connsiteY53" fmla="*/ 35178 h 42467"/>
                <a:gd name="connsiteX54" fmla="*/ 55377 w 83277"/>
                <a:gd name="connsiteY54" fmla="*/ 35029 h 42467"/>
                <a:gd name="connsiteX55" fmla="*/ 53023 w 83277"/>
                <a:gd name="connsiteY55" fmla="*/ 35603 h 42467"/>
                <a:gd name="connsiteX56" fmla="*/ 51194 w 83277"/>
                <a:gd name="connsiteY56" fmla="*/ 35105 h 42467"/>
                <a:gd name="connsiteX57" fmla="*/ 50214 w 83277"/>
                <a:gd name="connsiteY57" fmla="*/ 36095 h 42467"/>
                <a:gd name="connsiteX0" fmla="*/ 49751 w 82814"/>
                <a:gd name="connsiteY0" fmla="*/ 36095 h 42467"/>
                <a:gd name="connsiteX1" fmla="*/ 46089 w 82814"/>
                <a:gd name="connsiteY1" fmla="*/ 35882 h 42467"/>
                <a:gd name="connsiteX2" fmla="*/ 47513 w 82814"/>
                <a:gd name="connsiteY2" fmla="*/ 34298 h 42467"/>
                <a:gd name="connsiteX3" fmla="*/ 46693 w 82814"/>
                <a:gd name="connsiteY3" fmla="*/ 33646 h 42467"/>
                <a:gd name="connsiteX4" fmla="*/ 45164 w 82814"/>
                <a:gd name="connsiteY4" fmla="*/ 33272 h 42467"/>
                <a:gd name="connsiteX5" fmla="*/ 44313 w 82814"/>
                <a:gd name="connsiteY5" fmla="*/ 31180 h 42467"/>
                <a:gd name="connsiteX6" fmla="*/ 41950 w 82814"/>
                <a:gd name="connsiteY6" fmla="*/ 30836 h 42467"/>
                <a:gd name="connsiteX7" fmla="*/ 38963 w 82814"/>
                <a:gd name="connsiteY7" fmla="*/ 31927 h 42467"/>
                <a:gd name="connsiteX8" fmla="*/ 34414 w 82814"/>
                <a:gd name="connsiteY8" fmla="*/ 29474 h 42467"/>
                <a:gd name="connsiteX9" fmla="*/ 35269 w 82814"/>
                <a:gd name="connsiteY9" fmla="*/ 25870 h 42467"/>
                <a:gd name="connsiteX10" fmla="*/ 32804 w 82814"/>
                <a:gd name="connsiteY10" fmla="*/ 25498 h 42467"/>
                <a:gd name="connsiteX11" fmla="*/ 30847 w 82814"/>
                <a:gd name="connsiteY11" fmla="*/ 24057 h 42467"/>
                <a:gd name="connsiteX12" fmla="*/ 31699 w 82814"/>
                <a:gd name="connsiteY12" fmla="*/ 21987 h 42467"/>
                <a:gd name="connsiteX13" fmla="*/ 9757 w 82814"/>
                <a:gd name="connsiteY13" fmla="*/ 20342 h 42467"/>
                <a:gd name="connsiteX14" fmla="*/ 17 w 82814"/>
                <a:gd name="connsiteY14" fmla="*/ 12681 h 42467"/>
                <a:gd name="connsiteX15" fmla="*/ 11739 w 82814"/>
                <a:gd name="connsiteY15" fmla="*/ 2503 h 42467"/>
                <a:gd name="connsiteX16" fmla="*/ 26268 w 82814"/>
                <a:gd name="connsiteY16" fmla="*/ 225 h 42467"/>
                <a:gd name="connsiteX17" fmla="*/ 36785 w 82814"/>
                <a:gd name="connsiteY17" fmla="*/ 6586 h 42467"/>
                <a:gd name="connsiteX18" fmla="*/ 42763 w 82814"/>
                <a:gd name="connsiteY18" fmla="*/ 6099 h 42467"/>
                <a:gd name="connsiteX19" fmla="*/ 45943 w 82814"/>
                <a:gd name="connsiteY19" fmla="*/ 2004 h 42467"/>
                <a:gd name="connsiteX20" fmla="*/ 55809 w 82814"/>
                <a:gd name="connsiteY20" fmla="*/ 11601 h 42467"/>
                <a:gd name="connsiteX21" fmla="*/ 59708 w 82814"/>
                <a:gd name="connsiteY21" fmla="*/ 10647 h 42467"/>
                <a:gd name="connsiteX22" fmla="*/ 61108 w 82814"/>
                <a:gd name="connsiteY22" fmla="*/ 13886 h 42467"/>
                <a:gd name="connsiteX23" fmla="*/ 62976 w 82814"/>
                <a:gd name="connsiteY23" fmla="*/ 13730 h 42467"/>
                <a:gd name="connsiteX24" fmla="*/ 66944 w 82814"/>
                <a:gd name="connsiteY24" fmla="*/ 12549 h 42467"/>
                <a:gd name="connsiteX25" fmla="*/ 70438 w 82814"/>
                <a:gd name="connsiteY25" fmla="*/ 15989 h 42467"/>
                <a:gd name="connsiteX26" fmla="*/ 72558 w 82814"/>
                <a:gd name="connsiteY26" fmla="*/ 16857 h 42467"/>
                <a:gd name="connsiteX27" fmla="*/ 74801 w 82814"/>
                <a:gd name="connsiteY27" fmla="*/ 16346 h 42467"/>
                <a:gd name="connsiteX28" fmla="*/ 75270 w 82814"/>
                <a:gd name="connsiteY28" fmla="*/ 14888 h 42467"/>
                <a:gd name="connsiteX29" fmla="*/ 78141 w 82814"/>
                <a:gd name="connsiteY29" fmla="*/ 15359 h 42467"/>
                <a:gd name="connsiteX30" fmla="*/ 79382 w 82814"/>
                <a:gd name="connsiteY30" fmla="*/ 18290 h 42467"/>
                <a:gd name="connsiteX31" fmla="*/ 81047 w 82814"/>
                <a:gd name="connsiteY31" fmla="*/ 19070 h 42467"/>
                <a:gd name="connsiteX32" fmla="*/ 78158 w 82814"/>
                <a:gd name="connsiteY32" fmla="*/ 23014 h 42467"/>
                <a:gd name="connsiteX33" fmla="*/ 78149 w 82814"/>
                <a:gd name="connsiteY33" fmla="*/ 24262 h 42467"/>
                <a:gd name="connsiteX34" fmla="*/ 80532 w 82814"/>
                <a:gd name="connsiteY34" fmla="*/ 26578 h 42467"/>
                <a:gd name="connsiteX35" fmla="*/ 80833 w 82814"/>
                <a:gd name="connsiteY35" fmla="*/ 28078 h 42467"/>
                <a:gd name="connsiteX36" fmla="*/ 82814 w 82814"/>
                <a:gd name="connsiteY36" fmla="*/ 30396 h 42467"/>
                <a:gd name="connsiteX37" fmla="*/ 81523 w 82814"/>
                <a:gd name="connsiteY37" fmla="*/ 30938 h 42467"/>
                <a:gd name="connsiteX38" fmla="*/ 82113 w 82814"/>
                <a:gd name="connsiteY38" fmla="*/ 32521 h 42467"/>
                <a:gd name="connsiteX39" fmla="*/ 81661 w 82814"/>
                <a:gd name="connsiteY39" fmla="*/ 34202 h 42467"/>
                <a:gd name="connsiteX40" fmla="*/ 79768 w 82814"/>
                <a:gd name="connsiteY40" fmla="*/ 34661 h 42467"/>
                <a:gd name="connsiteX41" fmla="*/ 80005 w 82814"/>
                <a:gd name="connsiteY41" fmla="*/ 38104 h 42467"/>
                <a:gd name="connsiteX42" fmla="*/ 80005 w 82814"/>
                <a:gd name="connsiteY42" fmla="*/ 40205 h 42467"/>
                <a:gd name="connsiteX43" fmla="*/ 79252 w 82814"/>
                <a:gd name="connsiteY43" fmla="*/ 42126 h 42467"/>
                <a:gd name="connsiteX44" fmla="*/ 77521 w 82814"/>
                <a:gd name="connsiteY44" fmla="*/ 42427 h 42467"/>
                <a:gd name="connsiteX45" fmla="*/ 77295 w 82814"/>
                <a:gd name="connsiteY45" fmla="*/ 41106 h 42467"/>
                <a:gd name="connsiteX46" fmla="*/ 75262 w 82814"/>
                <a:gd name="connsiteY46" fmla="*/ 41045 h 42467"/>
                <a:gd name="connsiteX47" fmla="*/ 71166 w 82814"/>
                <a:gd name="connsiteY47" fmla="*/ 39260 h 42467"/>
                <a:gd name="connsiteX48" fmla="*/ 69939 w 82814"/>
                <a:gd name="connsiteY48" fmla="*/ 39815 h 42467"/>
                <a:gd name="connsiteX49" fmla="*/ 67991 w 82814"/>
                <a:gd name="connsiteY49" fmla="*/ 39704 h 42467"/>
                <a:gd name="connsiteX50" fmla="*/ 66505 w 82814"/>
                <a:gd name="connsiteY50" fmla="*/ 37350 h 42467"/>
                <a:gd name="connsiteX51" fmla="*/ 63071 w 82814"/>
                <a:gd name="connsiteY51" fmla="*/ 37886 h 42467"/>
                <a:gd name="connsiteX52" fmla="*/ 56833 w 82814"/>
                <a:gd name="connsiteY52" fmla="*/ 37327 h 42467"/>
                <a:gd name="connsiteX53" fmla="*/ 56705 w 82814"/>
                <a:gd name="connsiteY53" fmla="*/ 35178 h 42467"/>
                <a:gd name="connsiteX54" fmla="*/ 54914 w 82814"/>
                <a:gd name="connsiteY54" fmla="*/ 35029 h 42467"/>
                <a:gd name="connsiteX55" fmla="*/ 52560 w 82814"/>
                <a:gd name="connsiteY55" fmla="*/ 35603 h 42467"/>
                <a:gd name="connsiteX56" fmla="*/ 50731 w 82814"/>
                <a:gd name="connsiteY56" fmla="*/ 35105 h 42467"/>
                <a:gd name="connsiteX57" fmla="*/ 49751 w 82814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30841 w 82808"/>
                <a:gd name="connsiteY11" fmla="*/ 24057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2798 w 82808"/>
                <a:gd name="connsiteY10" fmla="*/ 25498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5263 w 82808"/>
                <a:gd name="connsiteY9" fmla="*/ 25870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36095 h 42467"/>
                <a:gd name="connsiteX1" fmla="*/ 46083 w 82808"/>
                <a:gd name="connsiteY1" fmla="*/ 35882 h 42467"/>
                <a:gd name="connsiteX2" fmla="*/ 47507 w 82808"/>
                <a:gd name="connsiteY2" fmla="*/ 34298 h 42467"/>
                <a:gd name="connsiteX3" fmla="*/ 46687 w 82808"/>
                <a:gd name="connsiteY3" fmla="*/ 33646 h 42467"/>
                <a:gd name="connsiteX4" fmla="*/ 45158 w 82808"/>
                <a:gd name="connsiteY4" fmla="*/ 33272 h 42467"/>
                <a:gd name="connsiteX5" fmla="*/ 44307 w 82808"/>
                <a:gd name="connsiteY5" fmla="*/ 31180 h 42467"/>
                <a:gd name="connsiteX6" fmla="*/ 41944 w 82808"/>
                <a:gd name="connsiteY6" fmla="*/ 30836 h 42467"/>
                <a:gd name="connsiteX7" fmla="*/ 38957 w 82808"/>
                <a:gd name="connsiteY7" fmla="*/ 31927 h 42467"/>
                <a:gd name="connsiteX8" fmla="*/ 34408 w 82808"/>
                <a:gd name="connsiteY8" fmla="*/ 29474 h 42467"/>
                <a:gd name="connsiteX9" fmla="*/ 34448 w 82808"/>
                <a:gd name="connsiteY9" fmla="*/ 33673 h 42467"/>
                <a:gd name="connsiteX10" fmla="*/ 31439 w 82808"/>
                <a:gd name="connsiteY10" fmla="*/ 30267 h 42467"/>
                <a:gd name="connsiteX11" fmla="*/ 24045 w 82808"/>
                <a:gd name="connsiteY11" fmla="*/ 30343 h 42467"/>
                <a:gd name="connsiteX12" fmla="*/ 15112 w 82808"/>
                <a:gd name="connsiteY12" fmla="*/ 26539 h 42467"/>
                <a:gd name="connsiteX13" fmla="*/ 9751 w 82808"/>
                <a:gd name="connsiteY13" fmla="*/ 20342 h 42467"/>
                <a:gd name="connsiteX14" fmla="*/ 11 w 82808"/>
                <a:gd name="connsiteY14" fmla="*/ 12681 h 42467"/>
                <a:gd name="connsiteX15" fmla="*/ 11733 w 82808"/>
                <a:gd name="connsiteY15" fmla="*/ 2503 h 42467"/>
                <a:gd name="connsiteX16" fmla="*/ 26262 w 82808"/>
                <a:gd name="connsiteY16" fmla="*/ 225 h 42467"/>
                <a:gd name="connsiteX17" fmla="*/ 36779 w 82808"/>
                <a:gd name="connsiteY17" fmla="*/ 6586 h 42467"/>
                <a:gd name="connsiteX18" fmla="*/ 42757 w 82808"/>
                <a:gd name="connsiteY18" fmla="*/ 6099 h 42467"/>
                <a:gd name="connsiteX19" fmla="*/ 45937 w 82808"/>
                <a:gd name="connsiteY19" fmla="*/ 2004 h 42467"/>
                <a:gd name="connsiteX20" fmla="*/ 55803 w 82808"/>
                <a:gd name="connsiteY20" fmla="*/ 11601 h 42467"/>
                <a:gd name="connsiteX21" fmla="*/ 59702 w 82808"/>
                <a:gd name="connsiteY21" fmla="*/ 10647 h 42467"/>
                <a:gd name="connsiteX22" fmla="*/ 61102 w 82808"/>
                <a:gd name="connsiteY22" fmla="*/ 13886 h 42467"/>
                <a:gd name="connsiteX23" fmla="*/ 62970 w 82808"/>
                <a:gd name="connsiteY23" fmla="*/ 13730 h 42467"/>
                <a:gd name="connsiteX24" fmla="*/ 66938 w 82808"/>
                <a:gd name="connsiteY24" fmla="*/ 12549 h 42467"/>
                <a:gd name="connsiteX25" fmla="*/ 70432 w 82808"/>
                <a:gd name="connsiteY25" fmla="*/ 15989 h 42467"/>
                <a:gd name="connsiteX26" fmla="*/ 72552 w 82808"/>
                <a:gd name="connsiteY26" fmla="*/ 16857 h 42467"/>
                <a:gd name="connsiteX27" fmla="*/ 74795 w 82808"/>
                <a:gd name="connsiteY27" fmla="*/ 16346 h 42467"/>
                <a:gd name="connsiteX28" fmla="*/ 75264 w 82808"/>
                <a:gd name="connsiteY28" fmla="*/ 14888 h 42467"/>
                <a:gd name="connsiteX29" fmla="*/ 78135 w 82808"/>
                <a:gd name="connsiteY29" fmla="*/ 15359 h 42467"/>
                <a:gd name="connsiteX30" fmla="*/ 79376 w 82808"/>
                <a:gd name="connsiteY30" fmla="*/ 18290 h 42467"/>
                <a:gd name="connsiteX31" fmla="*/ 81041 w 82808"/>
                <a:gd name="connsiteY31" fmla="*/ 19070 h 42467"/>
                <a:gd name="connsiteX32" fmla="*/ 78152 w 82808"/>
                <a:gd name="connsiteY32" fmla="*/ 23014 h 42467"/>
                <a:gd name="connsiteX33" fmla="*/ 78143 w 82808"/>
                <a:gd name="connsiteY33" fmla="*/ 24262 h 42467"/>
                <a:gd name="connsiteX34" fmla="*/ 80526 w 82808"/>
                <a:gd name="connsiteY34" fmla="*/ 26578 h 42467"/>
                <a:gd name="connsiteX35" fmla="*/ 80827 w 82808"/>
                <a:gd name="connsiteY35" fmla="*/ 28078 h 42467"/>
                <a:gd name="connsiteX36" fmla="*/ 82808 w 82808"/>
                <a:gd name="connsiteY36" fmla="*/ 30396 h 42467"/>
                <a:gd name="connsiteX37" fmla="*/ 81517 w 82808"/>
                <a:gd name="connsiteY37" fmla="*/ 30938 h 42467"/>
                <a:gd name="connsiteX38" fmla="*/ 82107 w 82808"/>
                <a:gd name="connsiteY38" fmla="*/ 32521 h 42467"/>
                <a:gd name="connsiteX39" fmla="*/ 81655 w 82808"/>
                <a:gd name="connsiteY39" fmla="*/ 34202 h 42467"/>
                <a:gd name="connsiteX40" fmla="*/ 79762 w 82808"/>
                <a:gd name="connsiteY40" fmla="*/ 34661 h 42467"/>
                <a:gd name="connsiteX41" fmla="*/ 79999 w 82808"/>
                <a:gd name="connsiteY41" fmla="*/ 38104 h 42467"/>
                <a:gd name="connsiteX42" fmla="*/ 79999 w 82808"/>
                <a:gd name="connsiteY42" fmla="*/ 40205 h 42467"/>
                <a:gd name="connsiteX43" fmla="*/ 79246 w 82808"/>
                <a:gd name="connsiteY43" fmla="*/ 42126 h 42467"/>
                <a:gd name="connsiteX44" fmla="*/ 77515 w 82808"/>
                <a:gd name="connsiteY44" fmla="*/ 42427 h 42467"/>
                <a:gd name="connsiteX45" fmla="*/ 77289 w 82808"/>
                <a:gd name="connsiteY45" fmla="*/ 41106 h 42467"/>
                <a:gd name="connsiteX46" fmla="*/ 75256 w 82808"/>
                <a:gd name="connsiteY46" fmla="*/ 41045 h 42467"/>
                <a:gd name="connsiteX47" fmla="*/ 71160 w 82808"/>
                <a:gd name="connsiteY47" fmla="*/ 39260 h 42467"/>
                <a:gd name="connsiteX48" fmla="*/ 69933 w 82808"/>
                <a:gd name="connsiteY48" fmla="*/ 39815 h 42467"/>
                <a:gd name="connsiteX49" fmla="*/ 67985 w 82808"/>
                <a:gd name="connsiteY49" fmla="*/ 39704 h 42467"/>
                <a:gd name="connsiteX50" fmla="*/ 66499 w 82808"/>
                <a:gd name="connsiteY50" fmla="*/ 37350 h 42467"/>
                <a:gd name="connsiteX51" fmla="*/ 63065 w 82808"/>
                <a:gd name="connsiteY51" fmla="*/ 37886 h 42467"/>
                <a:gd name="connsiteX52" fmla="*/ 56827 w 82808"/>
                <a:gd name="connsiteY52" fmla="*/ 37327 h 42467"/>
                <a:gd name="connsiteX53" fmla="*/ 56699 w 82808"/>
                <a:gd name="connsiteY53" fmla="*/ 35178 h 42467"/>
                <a:gd name="connsiteX54" fmla="*/ 54908 w 82808"/>
                <a:gd name="connsiteY54" fmla="*/ 35029 h 42467"/>
                <a:gd name="connsiteX55" fmla="*/ 52554 w 82808"/>
                <a:gd name="connsiteY55" fmla="*/ 35603 h 42467"/>
                <a:gd name="connsiteX56" fmla="*/ 50725 w 82808"/>
                <a:gd name="connsiteY56" fmla="*/ 35105 h 42467"/>
                <a:gd name="connsiteX57" fmla="*/ 49745 w 82808"/>
                <a:gd name="connsiteY57" fmla="*/ 36095 h 42467"/>
                <a:gd name="connsiteX0" fmla="*/ 49745 w 82808"/>
                <a:gd name="connsiteY0" fmla="*/ 50175 h 56547"/>
                <a:gd name="connsiteX1" fmla="*/ 46083 w 82808"/>
                <a:gd name="connsiteY1" fmla="*/ 49962 h 56547"/>
                <a:gd name="connsiteX2" fmla="*/ 47507 w 82808"/>
                <a:gd name="connsiteY2" fmla="*/ 48378 h 56547"/>
                <a:gd name="connsiteX3" fmla="*/ 46687 w 82808"/>
                <a:gd name="connsiteY3" fmla="*/ 47726 h 56547"/>
                <a:gd name="connsiteX4" fmla="*/ 45158 w 82808"/>
                <a:gd name="connsiteY4" fmla="*/ 47352 h 56547"/>
                <a:gd name="connsiteX5" fmla="*/ 44307 w 82808"/>
                <a:gd name="connsiteY5" fmla="*/ 45260 h 56547"/>
                <a:gd name="connsiteX6" fmla="*/ 41944 w 82808"/>
                <a:gd name="connsiteY6" fmla="*/ 44916 h 56547"/>
                <a:gd name="connsiteX7" fmla="*/ 38957 w 82808"/>
                <a:gd name="connsiteY7" fmla="*/ 46007 h 56547"/>
                <a:gd name="connsiteX8" fmla="*/ 34408 w 82808"/>
                <a:gd name="connsiteY8" fmla="*/ 43554 h 56547"/>
                <a:gd name="connsiteX9" fmla="*/ 34448 w 82808"/>
                <a:gd name="connsiteY9" fmla="*/ 47753 h 56547"/>
                <a:gd name="connsiteX10" fmla="*/ 31439 w 82808"/>
                <a:gd name="connsiteY10" fmla="*/ 44347 h 56547"/>
                <a:gd name="connsiteX11" fmla="*/ 24045 w 82808"/>
                <a:gd name="connsiteY11" fmla="*/ 44423 h 56547"/>
                <a:gd name="connsiteX12" fmla="*/ 15112 w 82808"/>
                <a:gd name="connsiteY12" fmla="*/ 40619 h 56547"/>
                <a:gd name="connsiteX13" fmla="*/ 9751 w 82808"/>
                <a:gd name="connsiteY13" fmla="*/ 34422 h 56547"/>
                <a:gd name="connsiteX14" fmla="*/ 11 w 82808"/>
                <a:gd name="connsiteY14" fmla="*/ 26761 h 56547"/>
                <a:gd name="connsiteX15" fmla="*/ 11733 w 82808"/>
                <a:gd name="connsiteY15" fmla="*/ 16583 h 56547"/>
                <a:gd name="connsiteX16" fmla="*/ 26262 w 82808"/>
                <a:gd name="connsiteY16" fmla="*/ 14305 h 56547"/>
                <a:gd name="connsiteX17" fmla="*/ 36779 w 82808"/>
                <a:gd name="connsiteY17" fmla="*/ 20666 h 56547"/>
                <a:gd name="connsiteX18" fmla="*/ 42757 w 82808"/>
                <a:gd name="connsiteY18" fmla="*/ 20179 h 56547"/>
                <a:gd name="connsiteX19" fmla="*/ 45937 w 82808"/>
                <a:gd name="connsiteY19" fmla="*/ 16084 h 56547"/>
                <a:gd name="connsiteX20" fmla="*/ 40581 w 82808"/>
                <a:gd name="connsiteY20" fmla="*/ 103 h 56547"/>
                <a:gd name="connsiteX21" fmla="*/ 59702 w 82808"/>
                <a:gd name="connsiteY21" fmla="*/ 24727 h 56547"/>
                <a:gd name="connsiteX22" fmla="*/ 61102 w 82808"/>
                <a:gd name="connsiteY22" fmla="*/ 27966 h 56547"/>
                <a:gd name="connsiteX23" fmla="*/ 62970 w 82808"/>
                <a:gd name="connsiteY23" fmla="*/ 27810 h 56547"/>
                <a:gd name="connsiteX24" fmla="*/ 66938 w 82808"/>
                <a:gd name="connsiteY24" fmla="*/ 26629 h 56547"/>
                <a:gd name="connsiteX25" fmla="*/ 70432 w 82808"/>
                <a:gd name="connsiteY25" fmla="*/ 30069 h 56547"/>
                <a:gd name="connsiteX26" fmla="*/ 72552 w 82808"/>
                <a:gd name="connsiteY26" fmla="*/ 30937 h 56547"/>
                <a:gd name="connsiteX27" fmla="*/ 74795 w 82808"/>
                <a:gd name="connsiteY27" fmla="*/ 30426 h 56547"/>
                <a:gd name="connsiteX28" fmla="*/ 75264 w 82808"/>
                <a:gd name="connsiteY28" fmla="*/ 28968 h 56547"/>
                <a:gd name="connsiteX29" fmla="*/ 78135 w 82808"/>
                <a:gd name="connsiteY29" fmla="*/ 29439 h 56547"/>
                <a:gd name="connsiteX30" fmla="*/ 79376 w 82808"/>
                <a:gd name="connsiteY30" fmla="*/ 32370 h 56547"/>
                <a:gd name="connsiteX31" fmla="*/ 81041 w 82808"/>
                <a:gd name="connsiteY31" fmla="*/ 33150 h 56547"/>
                <a:gd name="connsiteX32" fmla="*/ 78152 w 82808"/>
                <a:gd name="connsiteY32" fmla="*/ 37094 h 56547"/>
                <a:gd name="connsiteX33" fmla="*/ 78143 w 82808"/>
                <a:gd name="connsiteY33" fmla="*/ 38342 h 56547"/>
                <a:gd name="connsiteX34" fmla="*/ 80526 w 82808"/>
                <a:gd name="connsiteY34" fmla="*/ 40658 h 56547"/>
                <a:gd name="connsiteX35" fmla="*/ 80827 w 82808"/>
                <a:gd name="connsiteY35" fmla="*/ 42158 h 56547"/>
                <a:gd name="connsiteX36" fmla="*/ 82808 w 82808"/>
                <a:gd name="connsiteY36" fmla="*/ 44476 h 56547"/>
                <a:gd name="connsiteX37" fmla="*/ 81517 w 82808"/>
                <a:gd name="connsiteY37" fmla="*/ 45018 h 56547"/>
                <a:gd name="connsiteX38" fmla="*/ 82107 w 82808"/>
                <a:gd name="connsiteY38" fmla="*/ 46601 h 56547"/>
                <a:gd name="connsiteX39" fmla="*/ 81655 w 82808"/>
                <a:gd name="connsiteY39" fmla="*/ 48282 h 56547"/>
                <a:gd name="connsiteX40" fmla="*/ 79762 w 82808"/>
                <a:gd name="connsiteY40" fmla="*/ 48741 h 56547"/>
                <a:gd name="connsiteX41" fmla="*/ 79999 w 82808"/>
                <a:gd name="connsiteY41" fmla="*/ 52184 h 56547"/>
                <a:gd name="connsiteX42" fmla="*/ 79999 w 82808"/>
                <a:gd name="connsiteY42" fmla="*/ 54285 h 56547"/>
                <a:gd name="connsiteX43" fmla="*/ 79246 w 82808"/>
                <a:gd name="connsiteY43" fmla="*/ 56206 h 56547"/>
                <a:gd name="connsiteX44" fmla="*/ 77515 w 82808"/>
                <a:gd name="connsiteY44" fmla="*/ 56507 h 56547"/>
                <a:gd name="connsiteX45" fmla="*/ 77289 w 82808"/>
                <a:gd name="connsiteY45" fmla="*/ 55186 h 56547"/>
                <a:gd name="connsiteX46" fmla="*/ 75256 w 82808"/>
                <a:gd name="connsiteY46" fmla="*/ 55125 h 56547"/>
                <a:gd name="connsiteX47" fmla="*/ 71160 w 82808"/>
                <a:gd name="connsiteY47" fmla="*/ 53340 h 56547"/>
                <a:gd name="connsiteX48" fmla="*/ 69933 w 82808"/>
                <a:gd name="connsiteY48" fmla="*/ 53895 h 56547"/>
                <a:gd name="connsiteX49" fmla="*/ 67985 w 82808"/>
                <a:gd name="connsiteY49" fmla="*/ 53784 h 56547"/>
                <a:gd name="connsiteX50" fmla="*/ 66499 w 82808"/>
                <a:gd name="connsiteY50" fmla="*/ 51430 h 56547"/>
                <a:gd name="connsiteX51" fmla="*/ 63065 w 82808"/>
                <a:gd name="connsiteY51" fmla="*/ 51966 h 56547"/>
                <a:gd name="connsiteX52" fmla="*/ 56827 w 82808"/>
                <a:gd name="connsiteY52" fmla="*/ 51407 h 56547"/>
                <a:gd name="connsiteX53" fmla="*/ 56699 w 82808"/>
                <a:gd name="connsiteY53" fmla="*/ 49258 h 56547"/>
                <a:gd name="connsiteX54" fmla="*/ 54908 w 82808"/>
                <a:gd name="connsiteY54" fmla="*/ 49109 h 56547"/>
                <a:gd name="connsiteX55" fmla="*/ 52554 w 82808"/>
                <a:gd name="connsiteY55" fmla="*/ 49683 h 56547"/>
                <a:gd name="connsiteX56" fmla="*/ 50725 w 82808"/>
                <a:gd name="connsiteY56" fmla="*/ 49185 h 56547"/>
                <a:gd name="connsiteX57" fmla="*/ 49745 w 82808"/>
                <a:gd name="connsiteY57" fmla="*/ 50175 h 56547"/>
                <a:gd name="connsiteX0" fmla="*/ 49745 w 82808"/>
                <a:gd name="connsiteY0" fmla="*/ 50251 h 56623"/>
                <a:gd name="connsiteX1" fmla="*/ 46083 w 82808"/>
                <a:gd name="connsiteY1" fmla="*/ 50038 h 56623"/>
                <a:gd name="connsiteX2" fmla="*/ 47507 w 82808"/>
                <a:gd name="connsiteY2" fmla="*/ 48454 h 56623"/>
                <a:gd name="connsiteX3" fmla="*/ 46687 w 82808"/>
                <a:gd name="connsiteY3" fmla="*/ 47802 h 56623"/>
                <a:gd name="connsiteX4" fmla="*/ 45158 w 82808"/>
                <a:gd name="connsiteY4" fmla="*/ 47428 h 56623"/>
                <a:gd name="connsiteX5" fmla="*/ 44307 w 82808"/>
                <a:gd name="connsiteY5" fmla="*/ 45336 h 56623"/>
                <a:gd name="connsiteX6" fmla="*/ 41944 w 82808"/>
                <a:gd name="connsiteY6" fmla="*/ 44992 h 56623"/>
                <a:gd name="connsiteX7" fmla="*/ 38957 w 82808"/>
                <a:gd name="connsiteY7" fmla="*/ 46083 h 56623"/>
                <a:gd name="connsiteX8" fmla="*/ 34408 w 82808"/>
                <a:gd name="connsiteY8" fmla="*/ 43630 h 56623"/>
                <a:gd name="connsiteX9" fmla="*/ 34448 w 82808"/>
                <a:gd name="connsiteY9" fmla="*/ 47829 h 56623"/>
                <a:gd name="connsiteX10" fmla="*/ 31439 w 82808"/>
                <a:gd name="connsiteY10" fmla="*/ 44423 h 56623"/>
                <a:gd name="connsiteX11" fmla="*/ 24045 w 82808"/>
                <a:gd name="connsiteY11" fmla="*/ 44499 h 56623"/>
                <a:gd name="connsiteX12" fmla="*/ 15112 w 82808"/>
                <a:gd name="connsiteY12" fmla="*/ 40695 h 56623"/>
                <a:gd name="connsiteX13" fmla="*/ 9751 w 82808"/>
                <a:gd name="connsiteY13" fmla="*/ 34498 h 56623"/>
                <a:gd name="connsiteX14" fmla="*/ 11 w 82808"/>
                <a:gd name="connsiteY14" fmla="*/ 26837 h 56623"/>
                <a:gd name="connsiteX15" fmla="*/ 11733 w 82808"/>
                <a:gd name="connsiteY15" fmla="*/ 16659 h 56623"/>
                <a:gd name="connsiteX16" fmla="*/ 26262 w 82808"/>
                <a:gd name="connsiteY16" fmla="*/ 14381 h 56623"/>
                <a:gd name="connsiteX17" fmla="*/ 36779 w 82808"/>
                <a:gd name="connsiteY17" fmla="*/ 20742 h 56623"/>
                <a:gd name="connsiteX18" fmla="*/ 42757 w 82808"/>
                <a:gd name="connsiteY18" fmla="*/ 20255 h 56623"/>
                <a:gd name="connsiteX19" fmla="*/ 45937 w 82808"/>
                <a:gd name="connsiteY19" fmla="*/ 13992 h 56623"/>
                <a:gd name="connsiteX20" fmla="*/ 40581 w 82808"/>
                <a:gd name="connsiteY20" fmla="*/ 179 h 56623"/>
                <a:gd name="connsiteX21" fmla="*/ 59702 w 82808"/>
                <a:gd name="connsiteY21" fmla="*/ 24803 h 56623"/>
                <a:gd name="connsiteX22" fmla="*/ 61102 w 82808"/>
                <a:gd name="connsiteY22" fmla="*/ 28042 h 56623"/>
                <a:gd name="connsiteX23" fmla="*/ 62970 w 82808"/>
                <a:gd name="connsiteY23" fmla="*/ 27886 h 56623"/>
                <a:gd name="connsiteX24" fmla="*/ 66938 w 82808"/>
                <a:gd name="connsiteY24" fmla="*/ 26705 h 56623"/>
                <a:gd name="connsiteX25" fmla="*/ 70432 w 82808"/>
                <a:gd name="connsiteY25" fmla="*/ 30145 h 56623"/>
                <a:gd name="connsiteX26" fmla="*/ 72552 w 82808"/>
                <a:gd name="connsiteY26" fmla="*/ 31013 h 56623"/>
                <a:gd name="connsiteX27" fmla="*/ 74795 w 82808"/>
                <a:gd name="connsiteY27" fmla="*/ 30502 h 56623"/>
                <a:gd name="connsiteX28" fmla="*/ 75264 w 82808"/>
                <a:gd name="connsiteY28" fmla="*/ 29044 h 56623"/>
                <a:gd name="connsiteX29" fmla="*/ 78135 w 82808"/>
                <a:gd name="connsiteY29" fmla="*/ 29515 h 56623"/>
                <a:gd name="connsiteX30" fmla="*/ 79376 w 82808"/>
                <a:gd name="connsiteY30" fmla="*/ 32446 h 56623"/>
                <a:gd name="connsiteX31" fmla="*/ 81041 w 82808"/>
                <a:gd name="connsiteY31" fmla="*/ 33226 h 56623"/>
                <a:gd name="connsiteX32" fmla="*/ 78152 w 82808"/>
                <a:gd name="connsiteY32" fmla="*/ 37170 h 56623"/>
                <a:gd name="connsiteX33" fmla="*/ 78143 w 82808"/>
                <a:gd name="connsiteY33" fmla="*/ 38418 h 56623"/>
                <a:gd name="connsiteX34" fmla="*/ 80526 w 82808"/>
                <a:gd name="connsiteY34" fmla="*/ 40734 h 56623"/>
                <a:gd name="connsiteX35" fmla="*/ 80827 w 82808"/>
                <a:gd name="connsiteY35" fmla="*/ 42234 h 56623"/>
                <a:gd name="connsiteX36" fmla="*/ 82808 w 82808"/>
                <a:gd name="connsiteY36" fmla="*/ 44552 h 56623"/>
                <a:gd name="connsiteX37" fmla="*/ 81517 w 82808"/>
                <a:gd name="connsiteY37" fmla="*/ 45094 h 56623"/>
                <a:gd name="connsiteX38" fmla="*/ 82107 w 82808"/>
                <a:gd name="connsiteY38" fmla="*/ 46677 h 56623"/>
                <a:gd name="connsiteX39" fmla="*/ 81655 w 82808"/>
                <a:gd name="connsiteY39" fmla="*/ 48358 h 56623"/>
                <a:gd name="connsiteX40" fmla="*/ 79762 w 82808"/>
                <a:gd name="connsiteY40" fmla="*/ 48817 h 56623"/>
                <a:gd name="connsiteX41" fmla="*/ 79999 w 82808"/>
                <a:gd name="connsiteY41" fmla="*/ 52260 h 56623"/>
                <a:gd name="connsiteX42" fmla="*/ 79999 w 82808"/>
                <a:gd name="connsiteY42" fmla="*/ 54361 h 56623"/>
                <a:gd name="connsiteX43" fmla="*/ 79246 w 82808"/>
                <a:gd name="connsiteY43" fmla="*/ 56282 h 56623"/>
                <a:gd name="connsiteX44" fmla="*/ 77515 w 82808"/>
                <a:gd name="connsiteY44" fmla="*/ 56583 h 56623"/>
                <a:gd name="connsiteX45" fmla="*/ 77289 w 82808"/>
                <a:gd name="connsiteY45" fmla="*/ 55262 h 56623"/>
                <a:gd name="connsiteX46" fmla="*/ 75256 w 82808"/>
                <a:gd name="connsiteY46" fmla="*/ 55201 h 56623"/>
                <a:gd name="connsiteX47" fmla="*/ 71160 w 82808"/>
                <a:gd name="connsiteY47" fmla="*/ 53416 h 56623"/>
                <a:gd name="connsiteX48" fmla="*/ 69933 w 82808"/>
                <a:gd name="connsiteY48" fmla="*/ 53971 h 56623"/>
                <a:gd name="connsiteX49" fmla="*/ 67985 w 82808"/>
                <a:gd name="connsiteY49" fmla="*/ 53860 h 56623"/>
                <a:gd name="connsiteX50" fmla="*/ 66499 w 82808"/>
                <a:gd name="connsiteY50" fmla="*/ 51506 h 56623"/>
                <a:gd name="connsiteX51" fmla="*/ 63065 w 82808"/>
                <a:gd name="connsiteY51" fmla="*/ 52042 h 56623"/>
                <a:gd name="connsiteX52" fmla="*/ 56827 w 82808"/>
                <a:gd name="connsiteY52" fmla="*/ 51483 h 56623"/>
                <a:gd name="connsiteX53" fmla="*/ 56699 w 82808"/>
                <a:gd name="connsiteY53" fmla="*/ 49334 h 56623"/>
                <a:gd name="connsiteX54" fmla="*/ 54908 w 82808"/>
                <a:gd name="connsiteY54" fmla="*/ 49185 h 56623"/>
                <a:gd name="connsiteX55" fmla="*/ 52554 w 82808"/>
                <a:gd name="connsiteY55" fmla="*/ 49759 h 56623"/>
                <a:gd name="connsiteX56" fmla="*/ 50725 w 82808"/>
                <a:gd name="connsiteY56" fmla="*/ 49261 h 56623"/>
                <a:gd name="connsiteX57" fmla="*/ 49745 w 82808"/>
                <a:gd name="connsiteY57" fmla="*/ 50251 h 56623"/>
                <a:gd name="connsiteX0" fmla="*/ 49745 w 82808"/>
                <a:gd name="connsiteY0" fmla="*/ 55826 h 62198"/>
                <a:gd name="connsiteX1" fmla="*/ 46083 w 82808"/>
                <a:gd name="connsiteY1" fmla="*/ 55613 h 62198"/>
                <a:gd name="connsiteX2" fmla="*/ 47507 w 82808"/>
                <a:gd name="connsiteY2" fmla="*/ 54029 h 62198"/>
                <a:gd name="connsiteX3" fmla="*/ 46687 w 82808"/>
                <a:gd name="connsiteY3" fmla="*/ 53377 h 62198"/>
                <a:gd name="connsiteX4" fmla="*/ 45158 w 82808"/>
                <a:gd name="connsiteY4" fmla="*/ 53003 h 62198"/>
                <a:gd name="connsiteX5" fmla="*/ 44307 w 82808"/>
                <a:gd name="connsiteY5" fmla="*/ 50911 h 62198"/>
                <a:gd name="connsiteX6" fmla="*/ 41944 w 82808"/>
                <a:gd name="connsiteY6" fmla="*/ 50567 h 62198"/>
                <a:gd name="connsiteX7" fmla="*/ 38957 w 82808"/>
                <a:gd name="connsiteY7" fmla="*/ 51658 h 62198"/>
                <a:gd name="connsiteX8" fmla="*/ 34408 w 82808"/>
                <a:gd name="connsiteY8" fmla="*/ 49205 h 62198"/>
                <a:gd name="connsiteX9" fmla="*/ 34448 w 82808"/>
                <a:gd name="connsiteY9" fmla="*/ 53404 h 62198"/>
                <a:gd name="connsiteX10" fmla="*/ 31439 w 82808"/>
                <a:gd name="connsiteY10" fmla="*/ 49998 h 62198"/>
                <a:gd name="connsiteX11" fmla="*/ 24045 w 82808"/>
                <a:gd name="connsiteY11" fmla="*/ 50074 h 62198"/>
                <a:gd name="connsiteX12" fmla="*/ 15112 w 82808"/>
                <a:gd name="connsiteY12" fmla="*/ 46270 h 62198"/>
                <a:gd name="connsiteX13" fmla="*/ 9751 w 82808"/>
                <a:gd name="connsiteY13" fmla="*/ 40073 h 62198"/>
                <a:gd name="connsiteX14" fmla="*/ 11 w 82808"/>
                <a:gd name="connsiteY14" fmla="*/ 32412 h 62198"/>
                <a:gd name="connsiteX15" fmla="*/ 11733 w 82808"/>
                <a:gd name="connsiteY15" fmla="*/ 22234 h 62198"/>
                <a:gd name="connsiteX16" fmla="*/ 26262 w 82808"/>
                <a:gd name="connsiteY16" fmla="*/ 19956 h 62198"/>
                <a:gd name="connsiteX17" fmla="*/ 36779 w 82808"/>
                <a:gd name="connsiteY17" fmla="*/ 26317 h 62198"/>
                <a:gd name="connsiteX18" fmla="*/ 42757 w 82808"/>
                <a:gd name="connsiteY18" fmla="*/ 25830 h 62198"/>
                <a:gd name="connsiteX19" fmla="*/ 45937 w 82808"/>
                <a:gd name="connsiteY19" fmla="*/ 19567 h 62198"/>
                <a:gd name="connsiteX20" fmla="*/ 40581 w 82808"/>
                <a:gd name="connsiteY20" fmla="*/ 5754 h 62198"/>
                <a:gd name="connsiteX21" fmla="*/ 48561 w 82808"/>
                <a:gd name="connsiteY21" fmla="*/ 1490 h 62198"/>
                <a:gd name="connsiteX22" fmla="*/ 59702 w 82808"/>
                <a:gd name="connsiteY22" fmla="*/ 30378 h 62198"/>
                <a:gd name="connsiteX23" fmla="*/ 61102 w 82808"/>
                <a:gd name="connsiteY23" fmla="*/ 33617 h 62198"/>
                <a:gd name="connsiteX24" fmla="*/ 62970 w 82808"/>
                <a:gd name="connsiteY24" fmla="*/ 33461 h 62198"/>
                <a:gd name="connsiteX25" fmla="*/ 66938 w 82808"/>
                <a:gd name="connsiteY25" fmla="*/ 32280 h 62198"/>
                <a:gd name="connsiteX26" fmla="*/ 70432 w 82808"/>
                <a:gd name="connsiteY26" fmla="*/ 35720 h 62198"/>
                <a:gd name="connsiteX27" fmla="*/ 72552 w 82808"/>
                <a:gd name="connsiteY27" fmla="*/ 36588 h 62198"/>
                <a:gd name="connsiteX28" fmla="*/ 74795 w 82808"/>
                <a:gd name="connsiteY28" fmla="*/ 36077 h 62198"/>
                <a:gd name="connsiteX29" fmla="*/ 75264 w 82808"/>
                <a:gd name="connsiteY29" fmla="*/ 34619 h 62198"/>
                <a:gd name="connsiteX30" fmla="*/ 78135 w 82808"/>
                <a:gd name="connsiteY30" fmla="*/ 35090 h 62198"/>
                <a:gd name="connsiteX31" fmla="*/ 79376 w 82808"/>
                <a:gd name="connsiteY31" fmla="*/ 38021 h 62198"/>
                <a:gd name="connsiteX32" fmla="*/ 81041 w 82808"/>
                <a:gd name="connsiteY32" fmla="*/ 38801 h 62198"/>
                <a:gd name="connsiteX33" fmla="*/ 78152 w 82808"/>
                <a:gd name="connsiteY33" fmla="*/ 42745 h 62198"/>
                <a:gd name="connsiteX34" fmla="*/ 78143 w 82808"/>
                <a:gd name="connsiteY34" fmla="*/ 43993 h 62198"/>
                <a:gd name="connsiteX35" fmla="*/ 80526 w 82808"/>
                <a:gd name="connsiteY35" fmla="*/ 46309 h 62198"/>
                <a:gd name="connsiteX36" fmla="*/ 80827 w 82808"/>
                <a:gd name="connsiteY36" fmla="*/ 47809 h 62198"/>
                <a:gd name="connsiteX37" fmla="*/ 82808 w 82808"/>
                <a:gd name="connsiteY37" fmla="*/ 50127 h 62198"/>
                <a:gd name="connsiteX38" fmla="*/ 81517 w 82808"/>
                <a:gd name="connsiteY38" fmla="*/ 50669 h 62198"/>
                <a:gd name="connsiteX39" fmla="*/ 82107 w 82808"/>
                <a:gd name="connsiteY39" fmla="*/ 52252 h 62198"/>
                <a:gd name="connsiteX40" fmla="*/ 81655 w 82808"/>
                <a:gd name="connsiteY40" fmla="*/ 53933 h 62198"/>
                <a:gd name="connsiteX41" fmla="*/ 79762 w 82808"/>
                <a:gd name="connsiteY41" fmla="*/ 54392 h 62198"/>
                <a:gd name="connsiteX42" fmla="*/ 79999 w 82808"/>
                <a:gd name="connsiteY42" fmla="*/ 57835 h 62198"/>
                <a:gd name="connsiteX43" fmla="*/ 79999 w 82808"/>
                <a:gd name="connsiteY43" fmla="*/ 59936 h 62198"/>
                <a:gd name="connsiteX44" fmla="*/ 79246 w 82808"/>
                <a:gd name="connsiteY44" fmla="*/ 61857 h 62198"/>
                <a:gd name="connsiteX45" fmla="*/ 77515 w 82808"/>
                <a:gd name="connsiteY45" fmla="*/ 62158 h 62198"/>
                <a:gd name="connsiteX46" fmla="*/ 77289 w 82808"/>
                <a:gd name="connsiteY46" fmla="*/ 60837 h 62198"/>
                <a:gd name="connsiteX47" fmla="*/ 75256 w 82808"/>
                <a:gd name="connsiteY47" fmla="*/ 60776 h 62198"/>
                <a:gd name="connsiteX48" fmla="*/ 71160 w 82808"/>
                <a:gd name="connsiteY48" fmla="*/ 58991 h 62198"/>
                <a:gd name="connsiteX49" fmla="*/ 69933 w 82808"/>
                <a:gd name="connsiteY49" fmla="*/ 59546 h 62198"/>
                <a:gd name="connsiteX50" fmla="*/ 67985 w 82808"/>
                <a:gd name="connsiteY50" fmla="*/ 59435 h 62198"/>
                <a:gd name="connsiteX51" fmla="*/ 66499 w 82808"/>
                <a:gd name="connsiteY51" fmla="*/ 57081 h 62198"/>
                <a:gd name="connsiteX52" fmla="*/ 63065 w 82808"/>
                <a:gd name="connsiteY52" fmla="*/ 57617 h 62198"/>
                <a:gd name="connsiteX53" fmla="*/ 56827 w 82808"/>
                <a:gd name="connsiteY53" fmla="*/ 57058 h 62198"/>
                <a:gd name="connsiteX54" fmla="*/ 56699 w 82808"/>
                <a:gd name="connsiteY54" fmla="*/ 54909 h 62198"/>
                <a:gd name="connsiteX55" fmla="*/ 54908 w 82808"/>
                <a:gd name="connsiteY55" fmla="*/ 54760 h 62198"/>
                <a:gd name="connsiteX56" fmla="*/ 52554 w 82808"/>
                <a:gd name="connsiteY56" fmla="*/ 55334 h 62198"/>
                <a:gd name="connsiteX57" fmla="*/ 50725 w 82808"/>
                <a:gd name="connsiteY57" fmla="*/ 54836 h 62198"/>
                <a:gd name="connsiteX58" fmla="*/ 49745 w 82808"/>
                <a:gd name="connsiteY58" fmla="*/ 55826 h 62198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59702 w 82808"/>
                <a:gd name="connsiteY23" fmla="*/ 29349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79817 w 82808"/>
                <a:gd name="connsiteY23" fmla="*/ 17210 h 61169"/>
                <a:gd name="connsiteX24" fmla="*/ 61102 w 82808"/>
                <a:gd name="connsiteY24" fmla="*/ 32588 h 61169"/>
                <a:gd name="connsiteX25" fmla="*/ 62970 w 82808"/>
                <a:gd name="connsiteY25" fmla="*/ 32432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4795 w 82808"/>
                <a:gd name="connsiteY29" fmla="*/ 35048 h 61169"/>
                <a:gd name="connsiteX30" fmla="*/ 75264 w 82808"/>
                <a:gd name="connsiteY30" fmla="*/ 33590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2970 w 82808"/>
                <a:gd name="connsiteY26" fmla="*/ 32432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5264 w 82808"/>
                <a:gd name="connsiteY31" fmla="*/ 33590 h 61169"/>
                <a:gd name="connsiteX32" fmla="*/ 78135 w 82808"/>
                <a:gd name="connsiteY32" fmla="*/ 34061 h 61169"/>
                <a:gd name="connsiteX33" fmla="*/ 79376 w 82808"/>
                <a:gd name="connsiteY33" fmla="*/ 36992 h 61169"/>
                <a:gd name="connsiteX34" fmla="*/ 81041 w 82808"/>
                <a:gd name="connsiteY34" fmla="*/ 37772 h 61169"/>
                <a:gd name="connsiteX35" fmla="*/ 78152 w 82808"/>
                <a:gd name="connsiteY35" fmla="*/ 41716 h 61169"/>
                <a:gd name="connsiteX36" fmla="*/ 78143 w 82808"/>
                <a:gd name="connsiteY36" fmla="*/ 42964 h 61169"/>
                <a:gd name="connsiteX37" fmla="*/ 80526 w 82808"/>
                <a:gd name="connsiteY37" fmla="*/ 45280 h 61169"/>
                <a:gd name="connsiteX38" fmla="*/ 80827 w 82808"/>
                <a:gd name="connsiteY38" fmla="*/ 46780 h 61169"/>
                <a:gd name="connsiteX39" fmla="*/ 82808 w 82808"/>
                <a:gd name="connsiteY39" fmla="*/ 49098 h 61169"/>
                <a:gd name="connsiteX40" fmla="*/ 81517 w 82808"/>
                <a:gd name="connsiteY40" fmla="*/ 49640 h 61169"/>
                <a:gd name="connsiteX41" fmla="*/ 82107 w 82808"/>
                <a:gd name="connsiteY41" fmla="*/ 51223 h 61169"/>
                <a:gd name="connsiteX42" fmla="*/ 81655 w 82808"/>
                <a:gd name="connsiteY42" fmla="*/ 52904 h 61169"/>
                <a:gd name="connsiteX43" fmla="*/ 79762 w 82808"/>
                <a:gd name="connsiteY43" fmla="*/ 53363 h 61169"/>
                <a:gd name="connsiteX44" fmla="*/ 79999 w 82808"/>
                <a:gd name="connsiteY44" fmla="*/ 56806 h 61169"/>
                <a:gd name="connsiteX45" fmla="*/ 79999 w 82808"/>
                <a:gd name="connsiteY45" fmla="*/ 58907 h 61169"/>
                <a:gd name="connsiteX46" fmla="*/ 79246 w 82808"/>
                <a:gd name="connsiteY46" fmla="*/ 60828 h 61169"/>
                <a:gd name="connsiteX47" fmla="*/ 77515 w 82808"/>
                <a:gd name="connsiteY47" fmla="*/ 61129 h 61169"/>
                <a:gd name="connsiteX48" fmla="*/ 77289 w 82808"/>
                <a:gd name="connsiteY48" fmla="*/ 59808 h 61169"/>
                <a:gd name="connsiteX49" fmla="*/ 75256 w 82808"/>
                <a:gd name="connsiteY49" fmla="*/ 59747 h 61169"/>
                <a:gd name="connsiteX50" fmla="*/ 71160 w 82808"/>
                <a:gd name="connsiteY50" fmla="*/ 57962 h 61169"/>
                <a:gd name="connsiteX51" fmla="*/ 69933 w 82808"/>
                <a:gd name="connsiteY51" fmla="*/ 58517 h 61169"/>
                <a:gd name="connsiteX52" fmla="*/ 67985 w 82808"/>
                <a:gd name="connsiteY52" fmla="*/ 58406 h 61169"/>
                <a:gd name="connsiteX53" fmla="*/ 66499 w 82808"/>
                <a:gd name="connsiteY53" fmla="*/ 56052 h 61169"/>
                <a:gd name="connsiteX54" fmla="*/ 63065 w 82808"/>
                <a:gd name="connsiteY54" fmla="*/ 56588 h 61169"/>
                <a:gd name="connsiteX55" fmla="*/ 56827 w 82808"/>
                <a:gd name="connsiteY55" fmla="*/ 56029 h 61169"/>
                <a:gd name="connsiteX56" fmla="*/ 56699 w 82808"/>
                <a:gd name="connsiteY56" fmla="*/ 53880 h 61169"/>
                <a:gd name="connsiteX57" fmla="*/ 54908 w 82808"/>
                <a:gd name="connsiteY57" fmla="*/ 53731 h 61169"/>
                <a:gd name="connsiteX58" fmla="*/ 52554 w 82808"/>
                <a:gd name="connsiteY58" fmla="*/ 54305 h 61169"/>
                <a:gd name="connsiteX59" fmla="*/ 50725 w 82808"/>
                <a:gd name="connsiteY59" fmla="*/ 53807 h 61169"/>
                <a:gd name="connsiteX60" fmla="*/ 49745 w 82808"/>
                <a:gd name="connsiteY60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4795 w 82808"/>
                <a:gd name="connsiteY30" fmla="*/ 35048 h 61169"/>
                <a:gd name="connsiteX31" fmla="*/ 78135 w 82808"/>
                <a:gd name="connsiteY31" fmla="*/ 34061 h 61169"/>
                <a:gd name="connsiteX32" fmla="*/ 79376 w 82808"/>
                <a:gd name="connsiteY32" fmla="*/ 36992 h 61169"/>
                <a:gd name="connsiteX33" fmla="*/ 81041 w 82808"/>
                <a:gd name="connsiteY33" fmla="*/ 37772 h 61169"/>
                <a:gd name="connsiteX34" fmla="*/ 78152 w 82808"/>
                <a:gd name="connsiteY34" fmla="*/ 41716 h 61169"/>
                <a:gd name="connsiteX35" fmla="*/ 78143 w 82808"/>
                <a:gd name="connsiteY35" fmla="*/ 42964 h 61169"/>
                <a:gd name="connsiteX36" fmla="*/ 80526 w 82808"/>
                <a:gd name="connsiteY36" fmla="*/ 45280 h 61169"/>
                <a:gd name="connsiteX37" fmla="*/ 80827 w 82808"/>
                <a:gd name="connsiteY37" fmla="*/ 46780 h 61169"/>
                <a:gd name="connsiteX38" fmla="*/ 82808 w 82808"/>
                <a:gd name="connsiteY38" fmla="*/ 49098 h 61169"/>
                <a:gd name="connsiteX39" fmla="*/ 81517 w 82808"/>
                <a:gd name="connsiteY39" fmla="*/ 49640 h 61169"/>
                <a:gd name="connsiteX40" fmla="*/ 82107 w 82808"/>
                <a:gd name="connsiteY40" fmla="*/ 51223 h 61169"/>
                <a:gd name="connsiteX41" fmla="*/ 81655 w 82808"/>
                <a:gd name="connsiteY41" fmla="*/ 52904 h 61169"/>
                <a:gd name="connsiteX42" fmla="*/ 79762 w 82808"/>
                <a:gd name="connsiteY42" fmla="*/ 53363 h 61169"/>
                <a:gd name="connsiteX43" fmla="*/ 79999 w 82808"/>
                <a:gd name="connsiteY43" fmla="*/ 56806 h 61169"/>
                <a:gd name="connsiteX44" fmla="*/ 79999 w 82808"/>
                <a:gd name="connsiteY44" fmla="*/ 58907 h 61169"/>
                <a:gd name="connsiteX45" fmla="*/ 79246 w 82808"/>
                <a:gd name="connsiteY45" fmla="*/ 60828 h 61169"/>
                <a:gd name="connsiteX46" fmla="*/ 77515 w 82808"/>
                <a:gd name="connsiteY46" fmla="*/ 61129 h 61169"/>
                <a:gd name="connsiteX47" fmla="*/ 77289 w 82808"/>
                <a:gd name="connsiteY47" fmla="*/ 59808 h 61169"/>
                <a:gd name="connsiteX48" fmla="*/ 75256 w 82808"/>
                <a:gd name="connsiteY48" fmla="*/ 59747 h 61169"/>
                <a:gd name="connsiteX49" fmla="*/ 71160 w 82808"/>
                <a:gd name="connsiteY49" fmla="*/ 57962 h 61169"/>
                <a:gd name="connsiteX50" fmla="*/ 69933 w 82808"/>
                <a:gd name="connsiteY50" fmla="*/ 58517 h 61169"/>
                <a:gd name="connsiteX51" fmla="*/ 67985 w 82808"/>
                <a:gd name="connsiteY51" fmla="*/ 58406 h 61169"/>
                <a:gd name="connsiteX52" fmla="*/ 66499 w 82808"/>
                <a:gd name="connsiteY52" fmla="*/ 56052 h 61169"/>
                <a:gd name="connsiteX53" fmla="*/ 63065 w 82808"/>
                <a:gd name="connsiteY53" fmla="*/ 56588 h 61169"/>
                <a:gd name="connsiteX54" fmla="*/ 56827 w 82808"/>
                <a:gd name="connsiteY54" fmla="*/ 56029 h 61169"/>
                <a:gd name="connsiteX55" fmla="*/ 56699 w 82808"/>
                <a:gd name="connsiteY55" fmla="*/ 53880 h 61169"/>
                <a:gd name="connsiteX56" fmla="*/ 54908 w 82808"/>
                <a:gd name="connsiteY56" fmla="*/ 53731 h 61169"/>
                <a:gd name="connsiteX57" fmla="*/ 52554 w 82808"/>
                <a:gd name="connsiteY57" fmla="*/ 54305 h 61169"/>
                <a:gd name="connsiteX58" fmla="*/ 50725 w 82808"/>
                <a:gd name="connsiteY58" fmla="*/ 53807 h 61169"/>
                <a:gd name="connsiteX59" fmla="*/ 49745 w 82808"/>
                <a:gd name="connsiteY59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4658 w 82808"/>
                <a:gd name="connsiteY26" fmla="*/ 33516 h 61169"/>
                <a:gd name="connsiteX27" fmla="*/ 66938 w 82808"/>
                <a:gd name="connsiteY27" fmla="*/ 31251 h 61169"/>
                <a:gd name="connsiteX28" fmla="*/ 70432 w 82808"/>
                <a:gd name="connsiteY28" fmla="*/ 34691 h 61169"/>
                <a:gd name="connsiteX29" fmla="*/ 72552 w 82808"/>
                <a:gd name="connsiteY29" fmla="*/ 35559 h 61169"/>
                <a:gd name="connsiteX30" fmla="*/ 78135 w 82808"/>
                <a:gd name="connsiteY30" fmla="*/ 34061 h 61169"/>
                <a:gd name="connsiteX31" fmla="*/ 79376 w 82808"/>
                <a:gd name="connsiteY31" fmla="*/ 36992 h 61169"/>
                <a:gd name="connsiteX32" fmla="*/ 81041 w 82808"/>
                <a:gd name="connsiteY32" fmla="*/ 37772 h 61169"/>
                <a:gd name="connsiteX33" fmla="*/ 78152 w 82808"/>
                <a:gd name="connsiteY33" fmla="*/ 41716 h 61169"/>
                <a:gd name="connsiteX34" fmla="*/ 78143 w 82808"/>
                <a:gd name="connsiteY34" fmla="*/ 42964 h 61169"/>
                <a:gd name="connsiteX35" fmla="*/ 80526 w 82808"/>
                <a:gd name="connsiteY35" fmla="*/ 45280 h 61169"/>
                <a:gd name="connsiteX36" fmla="*/ 80827 w 82808"/>
                <a:gd name="connsiteY36" fmla="*/ 46780 h 61169"/>
                <a:gd name="connsiteX37" fmla="*/ 82808 w 82808"/>
                <a:gd name="connsiteY37" fmla="*/ 49098 h 61169"/>
                <a:gd name="connsiteX38" fmla="*/ 81517 w 82808"/>
                <a:gd name="connsiteY38" fmla="*/ 49640 h 61169"/>
                <a:gd name="connsiteX39" fmla="*/ 82107 w 82808"/>
                <a:gd name="connsiteY39" fmla="*/ 51223 h 61169"/>
                <a:gd name="connsiteX40" fmla="*/ 81655 w 82808"/>
                <a:gd name="connsiteY40" fmla="*/ 52904 h 61169"/>
                <a:gd name="connsiteX41" fmla="*/ 79762 w 82808"/>
                <a:gd name="connsiteY41" fmla="*/ 53363 h 61169"/>
                <a:gd name="connsiteX42" fmla="*/ 79999 w 82808"/>
                <a:gd name="connsiteY42" fmla="*/ 56806 h 61169"/>
                <a:gd name="connsiteX43" fmla="*/ 79999 w 82808"/>
                <a:gd name="connsiteY43" fmla="*/ 58907 h 61169"/>
                <a:gd name="connsiteX44" fmla="*/ 79246 w 82808"/>
                <a:gd name="connsiteY44" fmla="*/ 60828 h 61169"/>
                <a:gd name="connsiteX45" fmla="*/ 77515 w 82808"/>
                <a:gd name="connsiteY45" fmla="*/ 61129 h 61169"/>
                <a:gd name="connsiteX46" fmla="*/ 77289 w 82808"/>
                <a:gd name="connsiteY46" fmla="*/ 59808 h 61169"/>
                <a:gd name="connsiteX47" fmla="*/ 75256 w 82808"/>
                <a:gd name="connsiteY47" fmla="*/ 59747 h 61169"/>
                <a:gd name="connsiteX48" fmla="*/ 71160 w 82808"/>
                <a:gd name="connsiteY48" fmla="*/ 57962 h 61169"/>
                <a:gd name="connsiteX49" fmla="*/ 69933 w 82808"/>
                <a:gd name="connsiteY49" fmla="*/ 58517 h 61169"/>
                <a:gd name="connsiteX50" fmla="*/ 67985 w 82808"/>
                <a:gd name="connsiteY50" fmla="*/ 58406 h 61169"/>
                <a:gd name="connsiteX51" fmla="*/ 66499 w 82808"/>
                <a:gd name="connsiteY51" fmla="*/ 56052 h 61169"/>
                <a:gd name="connsiteX52" fmla="*/ 63065 w 82808"/>
                <a:gd name="connsiteY52" fmla="*/ 56588 h 61169"/>
                <a:gd name="connsiteX53" fmla="*/ 56827 w 82808"/>
                <a:gd name="connsiteY53" fmla="*/ 56029 h 61169"/>
                <a:gd name="connsiteX54" fmla="*/ 56699 w 82808"/>
                <a:gd name="connsiteY54" fmla="*/ 53880 h 61169"/>
                <a:gd name="connsiteX55" fmla="*/ 54908 w 82808"/>
                <a:gd name="connsiteY55" fmla="*/ 53731 h 61169"/>
                <a:gd name="connsiteX56" fmla="*/ 52554 w 82808"/>
                <a:gd name="connsiteY56" fmla="*/ 54305 h 61169"/>
                <a:gd name="connsiteX57" fmla="*/ 50725 w 82808"/>
                <a:gd name="connsiteY57" fmla="*/ 53807 h 61169"/>
                <a:gd name="connsiteX58" fmla="*/ 49745 w 82808"/>
                <a:gd name="connsiteY58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2552 w 82808"/>
                <a:gd name="connsiteY28" fmla="*/ 35559 h 61169"/>
                <a:gd name="connsiteX29" fmla="*/ 78135 w 82808"/>
                <a:gd name="connsiteY29" fmla="*/ 34061 h 61169"/>
                <a:gd name="connsiteX30" fmla="*/ 79376 w 82808"/>
                <a:gd name="connsiteY30" fmla="*/ 36992 h 61169"/>
                <a:gd name="connsiteX31" fmla="*/ 81041 w 82808"/>
                <a:gd name="connsiteY31" fmla="*/ 37772 h 61169"/>
                <a:gd name="connsiteX32" fmla="*/ 78152 w 82808"/>
                <a:gd name="connsiteY32" fmla="*/ 41716 h 61169"/>
                <a:gd name="connsiteX33" fmla="*/ 78143 w 82808"/>
                <a:gd name="connsiteY33" fmla="*/ 42964 h 61169"/>
                <a:gd name="connsiteX34" fmla="*/ 80526 w 82808"/>
                <a:gd name="connsiteY34" fmla="*/ 45280 h 61169"/>
                <a:gd name="connsiteX35" fmla="*/ 80827 w 82808"/>
                <a:gd name="connsiteY35" fmla="*/ 46780 h 61169"/>
                <a:gd name="connsiteX36" fmla="*/ 82808 w 82808"/>
                <a:gd name="connsiteY36" fmla="*/ 49098 h 61169"/>
                <a:gd name="connsiteX37" fmla="*/ 81517 w 82808"/>
                <a:gd name="connsiteY37" fmla="*/ 49640 h 61169"/>
                <a:gd name="connsiteX38" fmla="*/ 82107 w 82808"/>
                <a:gd name="connsiteY38" fmla="*/ 51223 h 61169"/>
                <a:gd name="connsiteX39" fmla="*/ 81655 w 82808"/>
                <a:gd name="connsiteY39" fmla="*/ 52904 h 61169"/>
                <a:gd name="connsiteX40" fmla="*/ 79762 w 82808"/>
                <a:gd name="connsiteY40" fmla="*/ 53363 h 61169"/>
                <a:gd name="connsiteX41" fmla="*/ 79999 w 82808"/>
                <a:gd name="connsiteY41" fmla="*/ 56806 h 61169"/>
                <a:gd name="connsiteX42" fmla="*/ 79999 w 82808"/>
                <a:gd name="connsiteY42" fmla="*/ 58907 h 61169"/>
                <a:gd name="connsiteX43" fmla="*/ 79246 w 82808"/>
                <a:gd name="connsiteY43" fmla="*/ 60828 h 61169"/>
                <a:gd name="connsiteX44" fmla="*/ 77515 w 82808"/>
                <a:gd name="connsiteY44" fmla="*/ 61129 h 61169"/>
                <a:gd name="connsiteX45" fmla="*/ 77289 w 82808"/>
                <a:gd name="connsiteY45" fmla="*/ 59808 h 61169"/>
                <a:gd name="connsiteX46" fmla="*/ 75256 w 82808"/>
                <a:gd name="connsiteY46" fmla="*/ 59747 h 61169"/>
                <a:gd name="connsiteX47" fmla="*/ 71160 w 82808"/>
                <a:gd name="connsiteY47" fmla="*/ 57962 h 61169"/>
                <a:gd name="connsiteX48" fmla="*/ 69933 w 82808"/>
                <a:gd name="connsiteY48" fmla="*/ 58517 h 61169"/>
                <a:gd name="connsiteX49" fmla="*/ 67985 w 82808"/>
                <a:gd name="connsiteY49" fmla="*/ 58406 h 61169"/>
                <a:gd name="connsiteX50" fmla="*/ 66499 w 82808"/>
                <a:gd name="connsiteY50" fmla="*/ 56052 h 61169"/>
                <a:gd name="connsiteX51" fmla="*/ 63065 w 82808"/>
                <a:gd name="connsiteY51" fmla="*/ 56588 h 61169"/>
                <a:gd name="connsiteX52" fmla="*/ 56827 w 82808"/>
                <a:gd name="connsiteY52" fmla="*/ 56029 h 61169"/>
                <a:gd name="connsiteX53" fmla="*/ 56699 w 82808"/>
                <a:gd name="connsiteY53" fmla="*/ 53880 h 61169"/>
                <a:gd name="connsiteX54" fmla="*/ 54908 w 82808"/>
                <a:gd name="connsiteY54" fmla="*/ 53731 h 61169"/>
                <a:gd name="connsiteX55" fmla="*/ 52554 w 82808"/>
                <a:gd name="connsiteY55" fmla="*/ 54305 h 61169"/>
                <a:gd name="connsiteX56" fmla="*/ 50725 w 82808"/>
                <a:gd name="connsiteY56" fmla="*/ 53807 h 61169"/>
                <a:gd name="connsiteX57" fmla="*/ 49745 w 82808"/>
                <a:gd name="connsiteY57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66938 w 82808"/>
                <a:gd name="connsiteY26" fmla="*/ 31251 h 61169"/>
                <a:gd name="connsiteX27" fmla="*/ 70432 w 82808"/>
                <a:gd name="connsiteY27" fmla="*/ 34691 h 61169"/>
                <a:gd name="connsiteX28" fmla="*/ 78135 w 82808"/>
                <a:gd name="connsiteY28" fmla="*/ 34061 h 61169"/>
                <a:gd name="connsiteX29" fmla="*/ 79376 w 82808"/>
                <a:gd name="connsiteY29" fmla="*/ 36992 h 61169"/>
                <a:gd name="connsiteX30" fmla="*/ 81041 w 82808"/>
                <a:gd name="connsiteY30" fmla="*/ 37772 h 61169"/>
                <a:gd name="connsiteX31" fmla="*/ 78152 w 82808"/>
                <a:gd name="connsiteY31" fmla="*/ 41716 h 61169"/>
                <a:gd name="connsiteX32" fmla="*/ 78143 w 82808"/>
                <a:gd name="connsiteY32" fmla="*/ 42964 h 61169"/>
                <a:gd name="connsiteX33" fmla="*/ 80526 w 82808"/>
                <a:gd name="connsiteY33" fmla="*/ 45280 h 61169"/>
                <a:gd name="connsiteX34" fmla="*/ 80827 w 82808"/>
                <a:gd name="connsiteY34" fmla="*/ 46780 h 61169"/>
                <a:gd name="connsiteX35" fmla="*/ 82808 w 82808"/>
                <a:gd name="connsiteY35" fmla="*/ 49098 h 61169"/>
                <a:gd name="connsiteX36" fmla="*/ 81517 w 82808"/>
                <a:gd name="connsiteY36" fmla="*/ 49640 h 61169"/>
                <a:gd name="connsiteX37" fmla="*/ 82107 w 82808"/>
                <a:gd name="connsiteY37" fmla="*/ 51223 h 61169"/>
                <a:gd name="connsiteX38" fmla="*/ 81655 w 82808"/>
                <a:gd name="connsiteY38" fmla="*/ 52904 h 61169"/>
                <a:gd name="connsiteX39" fmla="*/ 79762 w 82808"/>
                <a:gd name="connsiteY39" fmla="*/ 53363 h 61169"/>
                <a:gd name="connsiteX40" fmla="*/ 79999 w 82808"/>
                <a:gd name="connsiteY40" fmla="*/ 56806 h 61169"/>
                <a:gd name="connsiteX41" fmla="*/ 79999 w 82808"/>
                <a:gd name="connsiteY41" fmla="*/ 58907 h 61169"/>
                <a:gd name="connsiteX42" fmla="*/ 79246 w 82808"/>
                <a:gd name="connsiteY42" fmla="*/ 60828 h 61169"/>
                <a:gd name="connsiteX43" fmla="*/ 77515 w 82808"/>
                <a:gd name="connsiteY43" fmla="*/ 61129 h 61169"/>
                <a:gd name="connsiteX44" fmla="*/ 77289 w 82808"/>
                <a:gd name="connsiteY44" fmla="*/ 59808 h 61169"/>
                <a:gd name="connsiteX45" fmla="*/ 75256 w 82808"/>
                <a:gd name="connsiteY45" fmla="*/ 59747 h 61169"/>
                <a:gd name="connsiteX46" fmla="*/ 71160 w 82808"/>
                <a:gd name="connsiteY46" fmla="*/ 57962 h 61169"/>
                <a:gd name="connsiteX47" fmla="*/ 69933 w 82808"/>
                <a:gd name="connsiteY47" fmla="*/ 58517 h 61169"/>
                <a:gd name="connsiteX48" fmla="*/ 67985 w 82808"/>
                <a:gd name="connsiteY48" fmla="*/ 58406 h 61169"/>
                <a:gd name="connsiteX49" fmla="*/ 66499 w 82808"/>
                <a:gd name="connsiteY49" fmla="*/ 56052 h 61169"/>
                <a:gd name="connsiteX50" fmla="*/ 63065 w 82808"/>
                <a:gd name="connsiteY50" fmla="*/ 56588 h 61169"/>
                <a:gd name="connsiteX51" fmla="*/ 56827 w 82808"/>
                <a:gd name="connsiteY51" fmla="*/ 56029 h 61169"/>
                <a:gd name="connsiteX52" fmla="*/ 56699 w 82808"/>
                <a:gd name="connsiteY52" fmla="*/ 53880 h 61169"/>
                <a:gd name="connsiteX53" fmla="*/ 54908 w 82808"/>
                <a:gd name="connsiteY53" fmla="*/ 53731 h 61169"/>
                <a:gd name="connsiteX54" fmla="*/ 52554 w 82808"/>
                <a:gd name="connsiteY54" fmla="*/ 54305 h 61169"/>
                <a:gd name="connsiteX55" fmla="*/ 50725 w 82808"/>
                <a:gd name="connsiteY55" fmla="*/ 53807 h 61169"/>
                <a:gd name="connsiteX56" fmla="*/ 49745 w 82808"/>
                <a:gd name="connsiteY56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61102 w 82808"/>
                <a:gd name="connsiteY25" fmla="*/ 32588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0432 w 82808"/>
                <a:gd name="connsiteY26" fmla="*/ 34691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35 w 82808"/>
                <a:gd name="connsiteY27" fmla="*/ 34061 h 61169"/>
                <a:gd name="connsiteX28" fmla="*/ 79376 w 82808"/>
                <a:gd name="connsiteY28" fmla="*/ 36992 h 61169"/>
                <a:gd name="connsiteX29" fmla="*/ 81041 w 82808"/>
                <a:gd name="connsiteY29" fmla="*/ 37772 h 61169"/>
                <a:gd name="connsiteX30" fmla="*/ 78152 w 82808"/>
                <a:gd name="connsiteY30" fmla="*/ 41716 h 61169"/>
                <a:gd name="connsiteX31" fmla="*/ 78143 w 82808"/>
                <a:gd name="connsiteY31" fmla="*/ 42964 h 61169"/>
                <a:gd name="connsiteX32" fmla="*/ 80526 w 82808"/>
                <a:gd name="connsiteY32" fmla="*/ 45280 h 61169"/>
                <a:gd name="connsiteX33" fmla="*/ 80827 w 82808"/>
                <a:gd name="connsiteY33" fmla="*/ 46780 h 61169"/>
                <a:gd name="connsiteX34" fmla="*/ 82808 w 82808"/>
                <a:gd name="connsiteY34" fmla="*/ 49098 h 61169"/>
                <a:gd name="connsiteX35" fmla="*/ 81517 w 82808"/>
                <a:gd name="connsiteY35" fmla="*/ 49640 h 61169"/>
                <a:gd name="connsiteX36" fmla="*/ 82107 w 82808"/>
                <a:gd name="connsiteY36" fmla="*/ 51223 h 61169"/>
                <a:gd name="connsiteX37" fmla="*/ 81655 w 82808"/>
                <a:gd name="connsiteY37" fmla="*/ 52904 h 61169"/>
                <a:gd name="connsiteX38" fmla="*/ 79762 w 82808"/>
                <a:gd name="connsiteY38" fmla="*/ 53363 h 61169"/>
                <a:gd name="connsiteX39" fmla="*/ 79999 w 82808"/>
                <a:gd name="connsiteY39" fmla="*/ 56806 h 61169"/>
                <a:gd name="connsiteX40" fmla="*/ 79999 w 82808"/>
                <a:gd name="connsiteY40" fmla="*/ 58907 h 61169"/>
                <a:gd name="connsiteX41" fmla="*/ 79246 w 82808"/>
                <a:gd name="connsiteY41" fmla="*/ 60828 h 61169"/>
                <a:gd name="connsiteX42" fmla="*/ 77515 w 82808"/>
                <a:gd name="connsiteY42" fmla="*/ 61129 h 61169"/>
                <a:gd name="connsiteX43" fmla="*/ 77289 w 82808"/>
                <a:gd name="connsiteY43" fmla="*/ 59808 h 61169"/>
                <a:gd name="connsiteX44" fmla="*/ 75256 w 82808"/>
                <a:gd name="connsiteY44" fmla="*/ 59747 h 61169"/>
                <a:gd name="connsiteX45" fmla="*/ 71160 w 82808"/>
                <a:gd name="connsiteY45" fmla="*/ 57962 h 61169"/>
                <a:gd name="connsiteX46" fmla="*/ 69933 w 82808"/>
                <a:gd name="connsiteY46" fmla="*/ 58517 h 61169"/>
                <a:gd name="connsiteX47" fmla="*/ 67985 w 82808"/>
                <a:gd name="connsiteY47" fmla="*/ 58406 h 61169"/>
                <a:gd name="connsiteX48" fmla="*/ 66499 w 82808"/>
                <a:gd name="connsiteY48" fmla="*/ 56052 h 61169"/>
                <a:gd name="connsiteX49" fmla="*/ 63065 w 82808"/>
                <a:gd name="connsiteY49" fmla="*/ 56588 h 61169"/>
                <a:gd name="connsiteX50" fmla="*/ 56827 w 82808"/>
                <a:gd name="connsiteY50" fmla="*/ 56029 h 61169"/>
                <a:gd name="connsiteX51" fmla="*/ 56699 w 82808"/>
                <a:gd name="connsiteY51" fmla="*/ 53880 h 61169"/>
                <a:gd name="connsiteX52" fmla="*/ 54908 w 82808"/>
                <a:gd name="connsiteY52" fmla="*/ 53731 h 61169"/>
                <a:gd name="connsiteX53" fmla="*/ 52554 w 82808"/>
                <a:gd name="connsiteY53" fmla="*/ 54305 h 61169"/>
                <a:gd name="connsiteX54" fmla="*/ 50725 w 82808"/>
                <a:gd name="connsiteY54" fmla="*/ 53807 h 61169"/>
                <a:gd name="connsiteX55" fmla="*/ 49745 w 82808"/>
                <a:gd name="connsiteY55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81041 w 82808"/>
                <a:gd name="connsiteY28" fmla="*/ 37772 h 61169"/>
                <a:gd name="connsiteX29" fmla="*/ 78152 w 82808"/>
                <a:gd name="connsiteY29" fmla="*/ 41716 h 61169"/>
                <a:gd name="connsiteX30" fmla="*/ 78143 w 82808"/>
                <a:gd name="connsiteY30" fmla="*/ 42964 h 61169"/>
                <a:gd name="connsiteX31" fmla="*/ 80526 w 82808"/>
                <a:gd name="connsiteY31" fmla="*/ 45280 h 61169"/>
                <a:gd name="connsiteX32" fmla="*/ 80827 w 82808"/>
                <a:gd name="connsiteY32" fmla="*/ 46780 h 61169"/>
                <a:gd name="connsiteX33" fmla="*/ 82808 w 82808"/>
                <a:gd name="connsiteY33" fmla="*/ 49098 h 61169"/>
                <a:gd name="connsiteX34" fmla="*/ 81517 w 82808"/>
                <a:gd name="connsiteY34" fmla="*/ 49640 h 61169"/>
                <a:gd name="connsiteX35" fmla="*/ 82107 w 82808"/>
                <a:gd name="connsiteY35" fmla="*/ 51223 h 61169"/>
                <a:gd name="connsiteX36" fmla="*/ 81655 w 82808"/>
                <a:gd name="connsiteY36" fmla="*/ 52904 h 61169"/>
                <a:gd name="connsiteX37" fmla="*/ 79762 w 82808"/>
                <a:gd name="connsiteY37" fmla="*/ 53363 h 61169"/>
                <a:gd name="connsiteX38" fmla="*/ 79999 w 82808"/>
                <a:gd name="connsiteY38" fmla="*/ 56806 h 61169"/>
                <a:gd name="connsiteX39" fmla="*/ 79999 w 82808"/>
                <a:gd name="connsiteY39" fmla="*/ 58907 h 61169"/>
                <a:gd name="connsiteX40" fmla="*/ 79246 w 82808"/>
                <a:gd name="connsiteY40" fmla="*/ 60828 h 61169"/>
                <a:gd name="connsiteX41" fmla="*/ 77515 w 82808"/>
                <a:gd name="connsiteY41" fmla="*/ 61129 h 61169"/>
                <a:gd name="connsiteX42" fmla="*/ 77289 w 82808"/>
                <a:gd name="connsiteY42" fmla="*/ 59808 h 61169"/>
                <a:gd name="connsiteX43" fmla="*/ 75256 w 82808"/>
                <a:gd name="connsiteY43" fmla="*/ 59747 h 61169"/>
                <a:gd name="connsiteX44" fmla="*/ 71160 w 82808"/>
                <a:gd name="connsiteY44" fmla="*/ 57962 h 61169"/>
                <a:gd name="connsiteX45" fmla="*/ 69933 w 82808"/>
                <a:gd name="connsiteY45" fmla="*/ 58517 h 61169"/>
                <a:gd name="connsiteX46" fmla="*/ 67985 w 82808"/>
                <a:gd name="connsiteY46" fmla="*/ 58406 h 61169"/>
                <a:gd name="connsiteX47" fmla="*/ 66499 w 82808"/>
                <a:gd name="connsiteY47" fmla="*/ 56052 h 61169"/>
                <a:gd name="connsiteX48" fmla="*/ 63065 w 82808"/>
                <a:gd name="connsiteY48" fmla="*/ 56588 h 61169"/>
                <a:gd name="connsiteX49" fmla="*/ 56827 w 82808"/>
                <a:gd name="connsiteY49" fmla="*/ 56029 h 61169"/>
                <a:gd name="connsiteX50" fmla="*/ 56699 w 82808"/>
                <a:gd name="connsiteY50" fmla="*/ 53880 h 61169"/>
                <a:gd name="connsiteX51" fmla="*/ 54908 w 82808"/>
                <a:gd name="connsiteY51" fmla="*/ 53731 h 61169"/>
                <a:gd name="connsiteX52" fmla="*/ 52554 w 82808"/>
                <a:gd name="connsiteY52" fmla="*/ 54305 h 61169"/>
                <a:gd name="connsiteX53" fmla="*/ 50725 w 82808"/>
                <a:gd name="connsiteY53" fmla="*/ 53807 h 61169"/>
                <a:gd name="connsiteX54" fmla="*/ 49745 w 82808"/>
                <a:gd name="connsiteY54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9376 w 82808"/>
                <a:gd name="connsiteY27" fmla="*/ 36992 h 61169"/>
                <a:gd name="connsiteX28" fmla="*/ 78152 w 82808"/>
                <a:gd name="connsiteY28" fmla="*/ 41716 h 61169"/>
                <a:gd name="connsiteX29" fmla="*/ 78143 w 82808"/>
                <a:gd name="connsiteY29" fmla="*/ 42964 h 61169"/>
                <a:gd name="connsiteX30" fmla="*/ 80526 w 82808"/>
                <a:gd name="connsiteY30" fmla="*/ 45280 h 61169"/>
                <a:gd name="connsiteX31" fmla="*/ 80827 w 82808"/>
                <a:gd name="connsiteY31" fmla="*/ 46780 h 61169"/>
                <a:gd name="connsiteX32" fmla="*/ 82808 w 82808"/>
                <a:gd name="connsiteY32" fmla="*/ 49098 h 61169"/>
                <a:gd name="connsiteX33" fmla="*/ 81517 w 82808"/>
                <a:gd name="connsiteY33" fmla="*/ 49640 h 61169"/>
                <a:gd name="connsiteX34" fmla="*/ 82107 w 82808"/>
                <a:gd name="connsiteY34" fmla="*/ 51223 h 61169"/>
                <a:gd name="connsiteX35" fmla="*/ 81655 w 82808"/>
                <a:gd name="connsiteY35" fmla="*/ 52904 h 61169"/>
                <a:gd name="connsiteX36" fmla="*/ 79762 w 82808"/>
                <a:gd name="connsiteY36" fmla="*/ 53363 h 61169"/>
                <a:gd name="connsiteX37" fmla="*/ 79999 w 82808"/>
                <a:gd name="connsiteY37" fmla="*/ 56806 h 61169"/>
                <a:gd name="connsiteX38" fmla="*/ 79999 w 82808"/>
                <a:gd name="connsiteY38" fmla="*/ 58907 h 61169"/>
                <a:gd name="connsiteX39" fmla="*/ 79246 w 82808"/>
                <a:gd name="connsiteY39" fmla="*/ 60828 h 61169"/>
                <a:gd name="connsiteX40" fmla="*/ 77515 w 82808"/>
                <a:gd name="connsiteY40" fmla="*/ 61129 h 61169"/>
                <a:gd name="connsiteX41" fmla="*/ 77289 w 82808"/>
                <a:gd name="connsiteY41" fmla="*/ 59808 h 61169"/>
                <a:gd name="connsiteX42" fmla="*/ 75256 w 82808"/>
                <a:gd name="connsiteY42" fmla="*/ 59747 h 61169"/>
                <a:gd name="connsiteX43" fmla="*/ 71160 w 82808"/>
                <a:gd name="connsiteY43" fmla="*/ 57962 h 61169"/>
                <a:gd name="connsiteX44" fmla="*/ 69933 w 82808"/>
                <a:gd name="connsiteY44" fmla="*/ 58517 h 61169"/>
                <a:gd name="connsiteX45" fmla="*/ 67985 w 82808"/>
                <a:gd name="connsiteY45" fmla="*/ 58406 h 61169"/>
                <a:gd name="connsiteX46" fmla="*/ 66499 w 82808"/>
                <a:gd name="connsiteY46" fmla="*/ 56052 h 61169"/>
                <a:gd name="connsiteX47" fmla="*/ 63065 w 82808"/>
                <a:gd name="connsiteY47" fmla="*/ 56588 h 61169"/>
                <a:gd name="connsiteX48" fmla="*/ 56827 w 82808"/>
                <a:gd name="connsiteY48" fmla="*/ 56029 h 61169"/>
                <a:gd name="connsiteX49" fmla="*/ 56699 w 82808"/>
                <a:gd name="connsiteY49" fmla="*/ 53880 h 61169"/>
                <a:gd name="connsiteX50" fmla="*/ 54908 w 82808"/>
                <a:gd name="connsiteY50" fmla="*/ 53731 h 61169"/>
                <a:gd name="connsiteX51" fmla="*/ 52554 w 82808"/>
                <a:gd name="connsiteY51" fmla="*/ 54305 h 61169"/>
                <a:gd name="connsiteX52" fmla="*/ 50725 w 82808"/>
                <a:gd name="connsiteY52" fmla="*/ 53807 h 61169"/>
                <a:gd name="connsiteX53" fmla="*/ 49745 w 82808"/>
                <a:gd name="connsiteY53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78143 w 82808"/>
                <a:gd name="connsiteY28" fmla="*/ 42964 h 61169"/>
                <a:gd name="connsiteX29" fmla="*/ 80526 w 82808"/>
                <a:gd name="connsiteY29" fmla="*/ 45280 h 61169"/>
                <a:gd name="connsiteX30" fmla="*/ 80827 w 82808"/>
                <a:gd name="connsiteY30" fmla="*/ 46780 h 61169"/>
                <a:gd name="connsiteX31" fmla="*/ 82808 w 82808"/>
                <a:gd name="connsiteY31" fmla="*/ 49098 h 61169"/>
                <a:gd name="connsiteX32" fmla="*/ 81517 w 82808"/>
                <a:gd name="connsiteY32" fmla="*/ 49640 h 61169"/>
                <a:gd name="connsiteX33" fmla="*/ 82107 w 82808"/>
                <a:gd name="connsiteY33" fmla="*/ 51223 h 61169"/>
                <a:gd name="connsiteX34" fmla="*/ 81655 w 82808"/>
                <a:gd name="connsiteY34" fmla="*/ 52904 h 61169"/>
                <a:gd name="connsiteX35" fmla="*/ 79762 w 82808"/>
                <a:gd name="connsiteY35" fmla="*/ 53363 h 61169"/>
                <a:gd name="connsiteX36" fmla="*/ 79999 w 82808"/>
                <a:gd name="connsiteY36" fmla="*/ 56806 h 61169"/>
                <a:gd name="connsiteX37" fmla="*/ 79999 w 82808"/>
                <a:gd name="connsiteY37" fmla="*/ 58907 h 61169"/>
                <a:gd name="connsiteX38" fmla="*/ 79246 w 82808"/>
                <a:gd name="connsiteY38" fmla="*/ 60828 h 61169"/>
                <a:gd name="connsiteX39" fmla="*/ 77515 w 82808"/>
                <a:gd name="connsiteY39" fmla="*/ 61129 h 61169"/>
                <a:gd name="connsiteX40" fmla="*/ 77289 w 82808"/>
                <a:gd name="connsiteY40" fmla="*/ 59808 h 61169"/>
                <a:gd name="connsiteX41" fmla="*/ 75256 w 82808"/>
                <a:gd name="connsiteY41" fmla="*/ 59747 h 61169"/>
                <a:gd name="connsiteX42" fmla="*/ 71160 w 82808"/>
                <a:gd name="connsiteY42" fmla="*/ 57962 h 61169"/>
                <a:gd name="connsiteX43" fmla="*/ 69933 w 82808"/>
                <a:gd name="connsiteY43" fmla="*/ 58517 h 61169"/>
                <a:gd name="connsiteX44" fmla="*/ 67985 w 82808"/>
                <a:gd name="connsiteY44" fmla="*/ 58406 h 61169"/>
                <a:gd name="connsiteX45" fmla="*/ 66499 w 82808"/>
                <a:gd name="connsiteY45" fmla="*/ 56052 h 61169"/>
                <a:gd name="connsiteX46" fmla="*/ 63065 w 82808"/>
                <a:gd name="connsiteY46" fmla="*/ 56588 h 61169"/>
                <a:gd name="connsiteX47" fmla="*/ 56827 w 82808"/>
                <a:gd name="connsiteY47" fmla="*/ 56029 h 61169"/>
                <a:gd name="connsiteX48" fmla="*/ 56699 w 82808"/>
                <a:gd name="connsiteY48" fmla="*/ 53880 h 61169"/>
                <a:gd name="connsiteX49" fmla="*/ 54908 w 82808"/>
                <a:gd name="connsiteY49" fmla="*/ 53731 h 61169"/>
                <a:gd name="connsiteX50" fmla="*/ 52554 w 82808"/>
                <a:gd name="connsiteY50" fmla="*/ 54305 h 61169"/>
                <a:gd name="connsiteX51" fmla="*/ 50725 w 82808"/>
                <a:gd name="connsiteY51" fmla="*/ 53807 h 61169"/>
                <a:gd name="connsiteX52" fmla="*/ 49745 w 82808"/>
                <a:gd name="connsiteY52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78152 w 82808"/>
                <a:gd name="connsiteY27" fmla="*/ 41716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82808"/>
                <a:gd name="connsiteY0" fmla="*/ 54797 h 61169"/>
                <a:gd name="connsiteX1" fmla="*/ 46083 w 82808"/>
                <a:gd name="connsiteY1" fmla="*/ 54584 h 61169"/>
                <a:gd name="connsiteX2" fmla="*/ 47507 w 82808"/>
                <a:gd name="connsiteY2" fmla="*/ 53000 h 61169"/>
                <a:gd name="connsiteX3" fmla="*/ 46687 w 82808"/>
                <a:gd name="connsiteY3" fmla="*/ 52348 h 61169"/>
                <a:gd name="connsiteX4" fmla="*/ 45158 w 82808"/>
                <a:gd name="connsiteY4" fmla="*/ 51974 h 61169"/>
                <a:gd name="connsiteX5" fmla="*/ 44307 w 82808"/>
                <a:gd name="connsiteY5" fmla="*/ 49882 h 61169"/>
                <a:gd name="connsiteX6" fmla="*/ 41944 w 82808"/>
                <a:gd name="connsiteY6" fmla="*/ 49538 h 61169"/>
                <a:gd name="connsiteX7" fmla="*/ 38957 w 82808"/>
                <a:gd name="connsiteY7" fmla="*/ 50629 h 61169"/>
                <a:gd name="connsiteX8" fmla="*/ 34408 w 82808"/>
                <a:gd name="connsiteY8" fmla="*/ 48176 h 61169"/>
                <a:gd name="connsiteX9" fmla="*/ 34448 w 82808"/>
                <a:gd name="connsiteY9" fmla="*/ 52375 h 61169"/>
                <a:gd name="connsiteX10" fmla="*/ 31439 w 82808"/>
                <a:gd name="connsiteY10" fmla="*/ 48969 h 61169"/>
                <a:gd name="connsiteX11" fmla="*/ 24045 w 82808"/>
                <a:gd name="connsiteY11" fmla="*/ 49045 h 61169"/>
                <a:gd name="connsiteX12" fmla="*/ 15112 w 82808"/>
                <a:gd name="connsiteY12" fmla="*/ 45241 h 61169"/>
                <a:gd name="connsiteX13" fmla="*/ 9751 w 82808"/>
                <a:gd name="connsiteY13" fmla="*/ 39044 h 61169"/>
                <a:gd name="connsiteX14" fmla="*/ 11 w 82808"/>
                <a:gd name="connsiteY14" fmla="*/ 31383 h 61169"/>
                <a:gd name="connsiteX15" fmla="*/ 11733 w 82808"/>
                <a:gd name="connsiteY15" fmla="*/ 21205 h 61169"/>
                <a:gd name="connsiteX16" fmla="*/ 26262 w 82808"/>
                <a:gd name="connsiteY16" fmla="*/ 18927 h 61169"/>
                <a:gd name="connsiteX17" fmla="*/ 36779 w 82808"/>
                <a:gd name="connsiteY17" fmla="*/ 25288 h 61169"/>
                <a:gd name="connsiteX18" fmla="*/ 42757 w 82808"/>
                <a:gd name="connsiteY18" fmla="*/ 24801 h 61169"/>
                <a:gd name="connsiteX19" fmla="*/ 45937 w 82808"/>
                <a:gd name="connsiteY19" fmla="*/ 18538 h 61169"/>
                <a:gd name="connsiteX20" fmla="*/ 40581 w 82808"/>
                <a:gd name="connsiteY20" fmla="*/ 4725 h 61169"/>
                <a:gd name="connsiteX21" fmla="*/ 48561 w 82808"/>
                <a:gd name="connsiteY21" fmla="*/ 461 h 61169"/>
                <a:gd name="connsiteX22" fmla="*/ 52367 w 82808"/>
                <a:gd name="connsiteY22" fmla="*/ 6964 h 61169"/>
                <a:gd name="connsiteX23" fmla="*/ 60250 w 82808"/>
                <a:gd name="connsiteY23" fmla="*/ 8481 h 61169"/>
                <a:gd name="connsiteX24" fmla="*/ 79817 w 82808"/>
                <a:gd name="connsiteY24" fmla="*/ 17210 h 61169"/>
                <a:gd name="connsiteX25" fmla="*/ 77683 w 82808"/>
                <a:gd name="connsiteY25" fmla="*/ 24134 h 61169"/>
                <a:gd name="connsiteX26" fmla="*/ 79946 w 82808"/>
                <a:gd name="connsiteY26" fmla="*/ 30572 h 61169"/>
                <a:gd name="connsiteX27" fmla="*/ 82773 w 82808"/>
                <a:gd name="connsiteY27" fmla="*/ 37598 h 61169"/>
                <a:gd name="connsiteX28" fmla="*/ 80526 w 82808"/>
                <a:gd name="connsiteY28" fmla="*/ 45280 h 61169"/>
                <a:gd name="connsiteX29" fmla="*/ 80827 w 82808"/>
                <a:gd name="connsiteY29" fmla="*/ 46780 h 61169"/>
                <a:gd name="connsiteX30" fmla="*/ 82808 w 82808"/>
                <a:gd name="connsiteY30" fmla="*/ 49098 h 61169"/>
                <a:gd name="connsiteX31" fmla="*/ 81517 w 82808"/>
                <a:gd name="connsiteY31" fmla="*/ 49640 h 61169"/>
                <a:gd name="connsiteX32" fmla="*/ 82107 w 82808"/>
                <a:gd name="connsiteY32" fmla="*/ 51223 h 61169"/>
                <a:gd name="connsiteX33" fmla="*/ 81655 w 82808"/>
                <a:gd name="connsiteY33" fmla="*/ 52904 h 61169"/>
                <a:gd name="connsiteX34" fmla="*/ 79762 w 82808"/>
                <a:gd name="connsiteY34" fmla="*/ 53363 h 61169"/>
                <a:gd name="connsiteX35" fmla="*/ 79999 w 82808"/>
                <a:gd name="connsiteY35" fmla="*/ 56806 h 61169"/>
                <a:gd name="connsiteX36" fmla="*/ 79999 w 82808"/>
                <a:gd name="connsiteY36" fmla="*/ 58907 h 61169"/>
                <a:gd name="connsiteX37" fmla="*/ 79246 w 82808"/>
                <a:gd name="connsiteY37" fmla="*/ 60828 h 61169"/>
                <a:gd name="connsiteX38" fmla="*/ 77515 w 82808"/>
                <a:gd name="connsiteY38" fmla="*/ 61129 h 61169"/>
                <a:gd name="connsiteX39" fmla="*/ 77289 w 82808"/>
                <a:gd name="connsiteY39" fmla="*/ 59808 h 61169"/>
                <a:gd name="connsiteX40" fmla="*/ 75256 w 82808"/>
                <a:gd name="connsiteY40" fmla="*/ 59747 h 61169"/>
                <a:gd name="connsiteX41" fmla="*/ 71160 w 82808"/>
                <a:gd name="connsiteY41" fmla="*/ 57962 h 61169"/>
                <a:gd name="connsiteX42" fmla="*/ 69933 w 82808"/>
                <a:gd name="connsiteY42" fmla="*/ 58517 h 61169"/>
                <a:gd name="connsiteX43" fmla="*/ 67985 w 82808"/>
                <a:gd name="connsiteY43" fmla="*/ 58406 h 61169"/>
                <a:gd name="connsiteX44" fmla="*/ 66499 w 82808"/>
                <a:gd name="connsiteY44" fmla="*/ 56052 h 61169"/>
                <a:gd name="connsiteX45" fmla="*/ 63065 w 82808"/>
                <a:gd name="connsiteY45" fmla="*/ 56588 h 61169"/>
                <a:gd name="connsiteX46" fmla="*/ 56827 w 82808"/>
                <a:gd name="connsiteY46" fmla="*/ 56029 h 61169"/>
                <a:gd name="connsiteX47" fmla="*/ 56699 w 82808"/>
                <a:gd name="connsiteY47" fmla="*/ 53880 h 61169"/>
                <a:gd name="connsiteX48" fmla="*/ 54908 w 82808"/>
                <a:gd name="connsiteY48" fmla="*/ 53731 h 61169"/>
                <a:gd name="connsiteX49" fmla="*/ 52554 w 82808"/>
                <a:gd name="connsiteY49" fmla="*/ 54305 h 61169"/>
                <a:gd name="connsiteX50" fmla="*/ 50725 w 82808"/>
                <a:gd name="connsiteY50" fmla="*/ 53807 h 61169"/>
                <a:gd name="connsiteX51" fmla="*/ 49745 w 82808"/>
                <a:gd name="connsiteY51" fmla="*/ 54797 h 61169"/>
                <a:gd name="connsiteX0" fmla="*/ 49745 w 96073"/>
                <a:gd name="connsiteY0" fmla="*/ 54797 h 61169"/>
                <a:gd name="connsiteX1" fmla="*/ 46083 w 96073"/>
                <a:gd name="connsiteY1" fmla="*/ 54584 h 61169"/>
                <a:gd name="connsiteX2" fmla="*/ 47507 w 96073"/>
                <a:gd name="connsiteY2" fmla="*/ 53000 h 61169"/>
                <a:gd name="connsiteX3" fmla="*/ 46687 w 96073"/>
                <a:gd name="connsiteY3" fmla="*/ 52348 h 61169"/>
                <a:gd name="connsiteX4" fmla="*/ 45158 w 96073"/>
                <a:gd name="connsiteY4" fmla="*/ 51974 h 61169"/>
                <a:gd name="connsiteX5" fmla="*/ 44307 w 96073"/>
                <a:gd name="connsiteY5" fmla="*/ 49882 h 61169"/>
                <a:gd name="connsiteX6" fmla="*/ 41944 w 96073"/>
                <a:gd name="connsiteY6" fmla="*/ 49538 h 61169"/>
                <a:gd name="connsiteX7" fmla="*/ 38957 w 96073"/>
                <a:gd name="connsiteY7" fmla="*/ 50629 h 61169"/>
                <a:gd name="connsiteX8" fmla="*/ 34408 w 96073"/>
                <a:gd name="connsiteY8" fmla="*/ 48176 h 61169"/>
                <a:gd name="connsiteX9" fmla="*/ 34448 w 96073"/>
                <a:gd name="connsiteY9" fmla="*/ 52375 h 61169"/>
                <a:gd name="connsiteX10" fmla="*/ 31439 w 96073"/>
                <a:gd name="connsiteY10" fmla="*/ 48969 h 61169"/>
                <a:gd name="connsiteX11" fmla="*/ 24045 w 96073"/>
                <a:gd name="connsiteY11" fmla="*/ 49045 h 61169"/>
                <a:gd name="connsiteX12" fmla="*/ 15112 w 96073"/>
                <a:gd name="connsiteY12" fmla="*/ 45241 h 61169"/>
                <a:gd name="connsiteX13" fmla="*/ 9751 w 96073"/>
                <a:gd name="connsiteY13" fmla="*/ 39044 h 61169"/>
                <a:gd name="connsiteX14" fmla="*/ 11 w 96073"/>
                <a:gd name="connsiteY14" fmla="*/ 31383 h 61169"/>
                <a:gd name="connsiteX15" fmla="*/ 11733 w 96073"/>
                <a:gd name="connsiteY15" fmla="*/ 21205 h 61169"/>
                <a:gd name="connsiteX16" fmla="*/ 26262 w 96073"/>
                <a:gd name="connsiteY16" fmla="*/ 18927 h 61169"/>
                <a:gd name="connsiteX17" fmla="*/ 36779 w 96073"/>
                <a:gd name="connsiteY17" fmla="*/ 25288 h 61169"/>
                <a:gd name="connsiteX18" fmla="*/ 42757 w 96073"/>
                <a:gd name="connsiteY18" fmla="*/ 24801 h 61169"/>
                <a:gd name="connsiteX19" fmla="*/ 45937 w 96073"/>
                <a:gd name="connsiteY19" fmla="*/ 18538 h 61169"/>
                <a:gd name="connsiteX20" fmla="*/ 40581 w 96073"/>
                <a:gd name="connsiteY20" fmla="*/ 4725 h 61169"/>
                <a:gd name="connsiteX21" fmla="*/ 48561 w 96073"/>
                <a:gd name="connsiteY21" fmla="*/ 461 h 61169"/>
                <a:gd name="connsiteX22" fmla="*/ 52367 w 96073"/>
                <a:gd name="connsiteY22" fmla="*/ 6964 h 61169"/>
                <a:gd name="connsiteX23" fmla="*/ 60250 w 96073"/>
                <a:gd name="connsiteY23" fmla="*/ 8481 h 61169"/>
                <a:gd name="connsiteX24" fmla="*/ 79817 w 96073"/>
                <a:gd name="connsiteY24" fmla="*/ 17210 h 61169"/>
                <a:gd name="connsiteX25" fmla="*/ 77683 w 96073"/>
                <a:gd name="connsiteY25" fmla="*/ 24134 h 61169"/>
                <a:gd name="connsiteX26" fmla="*/ 79946 w 96073"/>
                <a:gd name="connsiteY26" fmla="*/ 30572 h 61169"/>
                <a:gd name="connsiteX27" fmla="*/ 82773 w 96073"/>
                <a:gd name="connsiteY27" fmla="*/ 37598 h 61169"/>
                <a:gd name="connsiteX28" fmla="*/ 80526 w 96073"/>
                <a:gd name="connsiteY28" fmla="*/ 45280 h 61169"/>
                <a:gd name="connsiteX29" fmla="*/ 96049 w 96073"/>
                <a:gd name="connsiteY29" fmla="*/ 48731 h 61169"/>
                <a:gd name="connsiteX30" fmla="*/ 82808 w 96073"/>
                <a:gd name="connsiteY30" fmla="*/ 49098 h 61169"/>
                <a:gd name="connsiteX31" fmla="*/ 81517 w 96073"/>
                <a:gd name="connsiteY31" fmla="*/ 49640 h 61169"/>
                <a:gd name="connsiteX32" fmla="*/ 82107 w 96073"/>
                <a:gd name="connsiteY32" fmla="*/ 51223 h 61169"/>
                <a:gd name="connsiteX33" fmla="*/ 81655 w 96073"/>
                <a:gd name="connsiteY33" fmla="*/ 52904 h 61169"/>
                <a:gd name="connsiteX34" fmla="*/ 79762 w 96073"/>
                <a:gd name="connsiteY34" fmla="*/ 53363 h 61169"/>
                <a:gd name="connsiteX35" fmla="*/ 79999 w 96073"/>
                <a:gd name="connsiteY35" fmla="*/ 56806 h 61169"/>
                <a:gd name="connsiteX36" fmla="*/ 79999 w 96073"/>
                <a:gd name="connsiteY36" fmla="*/ 58907 h 61169"/>
                <a:gd name="connsiteX37" fmla="*/ 79246 w 96073"/>
                <a:gd name="connsiteY37" fmla="*/ 60828 h 61169"/>
                <a:gd name="connsiteX38" fmla="*/ 77515 w 96073"/>
                <a:gd name="connsiteY38" fmla="*/ 61129 h 61169"/>
                <a:gd name="connsiteX39" fmla="*/ 77289 w 96073"/>
                <a:gd name="connsiteY39" fmla="*/ 59808 h 61169"/>
                <a:gd name="connsiteX40" fmla="*/ 75256 w 96073"/>
                <a:gd name="connsiteY40" fmla="*/ 59747 h 61169"/>
                <a:gd name="connsiteX41" fmla="*/ 71160 w 96073"/>
                <a:gd name="connsiteY41" fmla="*/ 57962 h 61169"/>
                <a:gd name="connsiteX42" fmla="*/ 69933 w 96073"/>
                <a:gd name="connsiteY42" fmla="*/ 58517 h 61169"/>
                <a:gd name="connsiteX43" fmla="*/ 67985 w 96073"/>
                <a:gd name="connsiteY43" fmla="*/ 58406 h 61169"/>
                <a:gd name="connsiteX44" fmla="*/ 66499 w 96073"/>
                <a:gd name="connsiteY44" fmla="*/ 56052 h 61169"/>
                <a:gd name="connsiteX45" fmla="*/ 63065 w 96073"/>
                <a:gd name="connsiteY45" fmla="*/ 56588 h 61169"/>
                <a:gd name="connsiteX46" fmla="*/ 56827 w 96073"/>
                <a:gd name="connsiteY46" fmla="*/ 56029 h 61169"/>
                <a:gd name="connsiteX47" fmla="*/ 56699 w 96073"/>
                <a:gd name="connsiteY47" fmla="*/ 53880 h 61169"/>
                <a:gd name="connsiteX48" fmla="*/ 54908 w 96073"/>
                <a:gd name="connsiteY48" fmla="*/ 53731 h 61169"/>
                <a:gd name="connsiteX49" fmla="*/ 52554 w 96073"/>
                <a:gd name="connsiteY49" fmla="*/ 54305 h 61169"/>
                <a:gd name="connsiteX50" fmla="*/ 50725 w 96073"/>
                <a:gd name="connsiteY50" fmla="*/ 53807 h 61169"/>
                <a:gd name="connsiteX51" fmla="*/ 49745 w 96073"/>
                <a:gd name="connsiteY51" fmla="*/ 54797 h 61169"/>
                <a:gd name="connsiteX0" fmla="*/ 49745 w 96050"/>
                <a:gd name="connsiteY0" fmla="*/ 54797 h 61169"/>
                <a:gd name="connsiteX1" fmla="*/ 46083 w 96050"/>
                <a:gd name="connsiteY1" fmla="*/ 54584 h 61169"/>
                <a:gd name="connsiteX2" fmla="*/ 47507 w 96050"/>
                <a:gd name="connsiteY2" fmla="*/ 53000 h 61169"/>
                <a:gd name="connsiteX3" fmla="*/ 46687 w 96050"/>
                <a:gd name="connsiteY3" fmla="*/ 52348 h 61169"/>
                <a:gd name="connsiteX4" fmla="*/ 45158 w 96050"/>
                <a:gd name="connsiteY4" fmla="*/ 51974 h 61169"/>
                <a:gd name="connsiteX5" fmla="*/ 44307 w 96050"/>
                <a:gd name="connsiteY5" fmla="*/ 49882 h 61169"/>
                <a:gd name="connsiteX6" fmla="*/ 41944 w 96050"/>
                <a:gd name="connsiteY6" fmla="*/ 49538 h 61169"/>
                <a:gd name="connsiteX7" fmla="*/ 38957 w 96050"/>
                <a:gd name="connsiteY7" fmla="*/ 50629 h 61169"/>
                <a:gd name="connsiteX8" fmla="*/ 34408 w 96050"/>
                <a:gd name="connsiteY8" fmla="*/ 48176 h 61169"/>
                <a:gd name="connsiteX9" fmla="*/ 34448 w 96050"/>
                <a:gd name="connsiteY9" fmla="*/ 52375 h 61169"/>
                <a:gd name="connsiteX10" fmla="*/ 31439 w 96050"/>
                <a:gd name="connsiteY10" fmla="*/ 48969 h 61169"/>
                <a:gd name="connsiteX11" fmla="*/ 24045 w 96050"/>
                <a:gd name="connsiteY11" fmla="*/ 49045 h 61169"/>
                <a:gd name="connsiteX12" fmla="*/ 15112 w 96050"/>
                <a:gd name="connsiteY12" fmla="*/ 45241 h 61169"/>
                <a:gd name="connsiteX13" fmla="*/ 9751 w 96050"/>
                <a:gd name="connsiteY13" fmla="*/ 39044 h 61169"/>
                <a:gd name="connsiteX14" fmla="*/ 11 w 96050"/>
                <a:gd name="connsiteY14" fmla="*/ 31383 h 61169"/>
                <a:gd name="connsiteX15" fmla="*/ 11733 w 96050"/>
                <a:gd name="connsiteY15" fmla="*/ 21205 h 61169"/>
                <a:gd name="connsiteX16" fmla="*/ 26262 w 96050"/>
                <a:gd name="connsiteY16" fmla="*/ 18927 h 61169"/>
                <a:gd name="connsiteX17" fmla="*/ 36779 w 96050"/>
                <a:gd name="connsiteY17" fmla="*/ 25288 h 61169"/>
                <a:gd name="connsiteX18" fmla="*/ 42757 w 96050"/>
                <a:gd name="connsiteY18" fmla="*/ 24801 h 61169"/>
                <a:gd name="connsiteX19" fmla="*/ 45937 w 96050"/>
                <a:gd name="connsiteY19" fmla="*/ 18538 h 61169"/>
                <a:gd name="connsiteX20" fmla="*/ 40581 w 96050"/>
                <a:gd name="connsiteY20" fmla="*/ 4725 h 61169"/>
                <a:gd name="connsiteX21" fmla="*/ 48561 w 96050"/>
                <a:gd name="connsiteY21" fmla="*/ 461 h 61169"/>
                <a:gd name="connsiteX22" fmla="*/ 52367 w 96050"/>
                <a:gd name="connsiteY22" fmla="*/ 6964 h 61169"/>
                <a:gd name="connsiteX23" fmla="*/ 60250 w 96050"/>
                <a:gd name="connsiteY23" fmla="*/ 8481 h 61169"/>
                <a:gd name="connsiteX24" fmla="*/ 79817 w 96050"/>
                <a:gd name="connsiteY24" fmla="*/ 17210 h 61169"/>
                <a:gd name="connsiteX25" fmla="*/ 77683 w 96050"/>
                <a:gd name="connsiteY25" fmla="*/ 24134 h 61169"/>
                <a:gd name="connsiteX26" fmla="*/ 79946 w 96050"/>
                <a:gd name="connsiteY26" fmla="*/ 30572 h 61169"/>
                <a:gd name="connsiteX27" fmla="*/ 82773 w 96050"/>
                <a:gd name="connsiteY27" fmla="*/ 37598 h 61169"/>
                <a:gd name="connsiteX28" fmla="*/ 81885 w 96050"/>
                <a:gd name="connsiteY28" fmla="*/ 41595 h 61169"/>
                <a:gd name="connsiteX29" fmla="*/ 96049 w 96050"/>
                <a:gd name="connsiteY29" fmla="*/ 48731 h 61169"/>
                <a:gd name="connsiteX30" fmla="*/ 82808 w 96050"/>
                <a:gd name="connsiteY30" fmla="*/ 49098 h 61169"/>
                <a:gd name="connsiteX31" fmla="*/ 81517 w 96050"/>
                <a:gd name="connsiteY31" fmla="*/ 49640 h 61169"/>
                <a:gd name="connsiteX32" fmla="*/ 82107 w 96050"/>
                <a:gd name="connsiteY32" fmla="*/ 51223 h 61169"/>
                <a:gd name="connsiteX33" fmla="*/ 81655 w 96050"/>
                <a:gd name="connsiteY33" fmla="*/ 52904 h 61169"/>
                <a:gd name="connsiteX34" fmla="*/ 79762 w 96050"/>
                <a:gd name="connsiteY34" fmla="*/ 53363 h 61169"/>
                <a:gd name="connsiteX35" fmla="*/ 79999 w 96050"/>
                <a:gd name="connsiteY35" fmla="*/ 56806 h 61169"/>
                <a:gd name="connsiteX36" fmla="*/ 79999 w 96050"/>
                <a:gd name="connsiteY36" fmla="*/ 58907 h 61169"/>
                <a:gd name="connsiteX37" fmla="*/ 79246 w 96050"/>
                <a:gd name="connsiteY37" fmla="*/ 60828 h 61169"/>
                <a:gd name="connsiteX38" fmla="*/ 77515 w 96050"/>
                <a:gd name="connsiteY38" fmla="*/ 61129 h 61169"/>
                <a:gd name="connsiteX39" fmla="*/ 77289 w 96050"/>
                <a:gd name="connsiteY39" fmla="*/ 59808 h 61169"/>
                <a:gd name="connsiteX40" fmla="*/ 75256 w 96050"/>
                <a:gd name="connsiteY40" fmla="*/ 59747 h 61169"/>
                <a:gd name="connsiteX41" fmla="*/ 71160 w 96050"/>
                <a:gd name="connsiteY41" fmla="*/ 57962 h 61169"/>
                <a:gd name="connsiteX42" fmla="*/ 69933 w 96050"/>
                <a:gd name="connsiteY42" fmla="*/ 58517 h 61169"/>
                <a:gd name="connsiteX43" fmla="*/ 67985 w 96050"/>
                <a:gd name="connsiteY43" fmla="*/ 58406 h 61169"/>
                <a:gd name="connsiteX44" fmla="*/ 66499 w 96050"/>
                <a:gd name="connsiteY44" fmla="*/ 56052 h 61169"/>
                <a:gd name="connsiteX45" fmla="*/ 63065 w 96050"/>
                <a:gd name="connsiteY45" fmla="*/ 56588 h 61169"/>
                <a:gd name="connsiteX46" fmla="*/ 56827 w 96050"/>
                <a:gd name="connsiteY46" fmla="*/ 56029 h 61169"/>
                <a:gd name="connsiteX47" fmla="*/ 56699 w 96050"/>
                <a:gd name="connsiteY47" fmla="*/ 53880 h 61169"/>
                <a:gd name="connsiteX48" fmla="*/ 54908 w 96050"/>
                <a:gd name="connsiteY48" fmla="*/ 53731 h 61169"/>
                <a:gd name="connsiteX49" fmla="*/ 52554 w 96050"/>
                <a:gd name="connsiteY49" fmla="*/ 54305 h 61169"/>
                <a:gd name="connsiteX50" fmla="*/ 50725 w 96050"/>
                <a:gd name="connsiteY50" fmla="*/ 53807 h 61169"/>
                <a:gd name="connsiteX51" fmla="*/ 49745 w 96050"/>
                <a:gd name="connsiteY51" fmla="*/ 54797 h 61169"/>
                <a:gd name="connsiteX0" fmla="*/ 49745 w 89799"/>
                <a:gd name="connsiteY0" fmla="*/ 54797 h 61169"/>
                <a:gd name="connsiteX1" fmla="*/ 46083 w 89799"/>
                <a:gd name="connsiteY1" fmla="*/ 54584 h 61169"/>
                <a:gd name="connsiteX2" fmla="*/ 47507 w 89799"/>
                <a:gd name="connsiteY2" fmla="*/ 53000 h 61169"/>
                <a:gd name="connsiteX3" fmla="*/ 46687 w 89799"/>
                <a:gd name="connsiteY3" fmla="*/ 52348 h 61169"/>
                <a:gd name="connsiteX4" fmla="*/ 45158 w 89799"/>
                <a:gd name="connsiteY4" fmla="*/ 51974 h 61169"/>
                <a:gd name="connsiteX5" fmla="*/ 44307 w 89799"/>
                <a:gd name="connsiteY5" fmla="*/ 49882 h 61169"/>
                <a:gd name="connsiteX6" fmla="*/ 41944 w 89799"/>
                <a:gd name="connsiteY6" fmla="*/ 49538 h 61169"/>
                <a:gd name="connsiteX7" fmla="*/ 38957 w 89799"/>
                <a:gd name="connsiteY7" fmla="*/ 50629 h 61169"/>
                <a:gd name="connsiteX8" fmla="*/ 34408 w 89799"/>
                <a:gd name="connsiteY8" fmla="*/ 48176 h 61169"/>
                <a:gd name="connsiteX9" fmla="*/ 34448 w 89799"/>
                <a:gd name="connsiteY9" fmla="*/ 52375 h 61169"/>
                <a:gd name="connsiteX10" fmla="*/ 31439 w 89799"/>
                <a:gd name="connsiteY10" fmla="*/ 48969 h 61169"/>
                <a:gd name="connsiteX11" fmla="*/ 24045 w 89799"/>
                <a:gd name="connsiteY11" fmla="*/ 49045 h 61169"/>
                <a:gd name="connsiteX12" fmla="*/ 15112 w 89799"/>
                <a:gd name="connsiteY12" fmla="*/ 45241 h 61169"/>
                <a:gd name="connsiteX13" fmla="*/ 9751 w 89799"/>
                <a:gd name="connsiteY13" fmla="*/ 39044 h 61169"/>
                <a:gd name="connsiteX14" fmla="*/ 11 w 89799"/>
                <a:gd name="connsiteY14" fmla="*/ 31383 h 61169"/>
                <a:gd name="connsiteX15" fmla="*/ 11733 w 89799"/>
                <a:gd name="connsiteY15" fmla="*/ 21205 h 61169"/>
                <a:gd name="connsiteX16" fmla="*/ 26262 w 89799"/>
                <a:gd name="connsiteY16" fmla="*/ 18927 h 61169"/>
                <a:gd name="connsiteX17" fmla="*/ 36779 w 89799"/>
                <a:gd name="connsiteY17" fmla="*/ 25288 h 61169"/>
                <a:gd name="connsiteX18" fmla="*/ 42757 w 89799"/>
                <a:gd name="connsiteY18" fmla="*/ 24801 h 61169"/>
                <a:gd name="connsiteX19" fmla="*/ 45937 w 89799"/>
                <a:gd name="connsiteY19" fmla="*/ 18538 h 61169"/>
                <a:gd name="connsiteX20" fmla="*/ 40581 w 89799"/>
                <a:gd name="connsiteY20" fmla="*/ 4725 h 61169"/>
                <a:gd name="connsiteX21" fmla="*/ 48561 w 89799"/>
                <a:gd name="connsiteY21" fmla="*/ 461 h 61169"/>
                <a:gd name="connsiteX22" fmla="*/ 52367 w 89799"/>
                <a:gd name="connsiteY22" fmla="*/ 6964 h 61169"/>
                <a:gd name="connsiteX23" fmla="*/ 60250 w 89799"/>
                <a:gd name="connsiteY23" fmla="*/ 8481 h 61169"/>
                <a:gd name="connsiteX24" fmla="*/ 79817 w 89799"/>
                <a:gd name="connsiteY24" fmla="*/ 17210 h 61169"/>
                <a:gd name="connsiteX25" fmla="*/ 77683 w 89799"/>
                <a:gd name="connsiteY25" fmla="*/ 24134 h 61169"/>
                <a:gd name="connsiteX26" fmla="*/ 79946 w 89799"/>
                <a:gd name="connsiteY26" fmla="*/ 30572 h 61169"/>
                <a:gd name="connsiteX27" fmla="*/ 82773 w 89799"/>
                <a:gd name="connsiteY27" fmla="*/ 37598 h 61169"/>
                <a:gd name="connsiteX28" fmla="*/ 81885 w 89799"/>
                <a:gd name="connsiteY28" fmla="*/ 41595 h 61169"/>
                <a:gd name="connsiteX29" fmla="*/ 89797 w 89799"/>
                <a:gd name="connsiteY29" fmla="*/ 43529 h 61169"/>
                <a:gd name="connsiteX30" fmla="*/ 82808 w 89799"/>
                <a:gd name="connsiteY30" fmla="*/ 49098 h 61169"/>
                <a:gd name="connsiteX31" fmla="*/ 81517 w 89799"/>
                <a:gd name="connsiteY31" fmla="*/ 49640 h 61169"/>
                <a:gd name="connsiteX32" fmla="*/ 82107 w 89799"/>
                <a:gd name="connsiteY32" fmla="*/ 51223 h 61169"/>
                <a:gd name="connsiteX33" fmla="*/ 81655 w 89799"/>
                <a:gd name="connsiteY33" fmla="*/ 52904 h 61169"/>
                <a:gd name="connsiteX34" fmla="*/ 79762 w 89799"/>
                <a:gd name="connsiteY34" fmla="*/ 53363 h 61169"/>
                <a:gd name="connsiteX35" fmla="*/ 79999 w 89799"/>
                <a:gd name="connsiteY35" fmla="*/ 56806 h 61169"/>
                <a:gd name="connsiteX36" fmla="*/ 79999 w 89799"/>
                <a:gd name="connsiteY36" fmla="*/ 58907 h 61169"/>
                <a:gd name="connsiteX37" fmla="*/ 79246 w 89799"/>
                <a:gd name="connsiteY37" fmla="*/ 60828 h 61169"/>
                <a:gd name="connsiteX38" fmla="*/ 77515 w 89799"/>
                <a:gd name="connsiteY38" fmla="*/ 61129 h 61169"/>
                <a:gd name="connsiteX39" fmla="*/ 77289 w 89799"/>
                <a:gd name="connsiteY39" fmla="*/ 59808 h 61169"/>
                <a:gd name="connsiteX40" fmla="*/ 75256 w 89799"/>
                <a:gd name="connsiteY40" fmla="*/ 59747 h 61169"/>
                <a:gd name="connsiteX41" fmla="*/ 71160 w 89799"/>
                <a:gd name="connsiteY41" fmla="*/ 57962 h 61169"/>
                <a:gd name="connsiteX42" fmla="*/ 69933 w 89799"/>
                <a:gd name="connsiteY42" fmla="*/ 58517 h 61169"/>
                <a:gd name="connsiteX43" fmla="*/ 67985 w 89799"/>
                <a:gd name="connsiteY43" fmla="*/ 58406 h 61169"/>
                <a:gd name="connsiteX44" fmla="*/ 66499 w 89799"/>
                <a:gd name="connsiteY44" fmla="*/ 56052 h 61169"/>
                <a:gd name="connsiteX45" fmla="*/ 63065 w 89799"/>
                <a:gd name="connsiteY45" fmla="*/ 56588 h 61169"/>
                <a:gd name="connsiteX46" fmla="*/ 56827 w 89799"/>
                <a:gd name="connsiteY46" fmla="*/ 56029 h 61169"/>
                <a:gd name="connsiteX47" fmla="*/ 56699 w 89799"/>
                <a:gd name="connsiteY47" fmla="*/ 53880 h 61169"/>
                <a:gd name="connsiteX48" fmla="*/ 54908 w 89799"/>
                <a:gd name="connsiteY48" fmla="*/ 53731 h 61169"/>
                <a:gd name="connsiteX49" fmla="*/ 52554 w 89799"/>
                <a:gd name="connsiteY49" fmla="*/ 54305 h 61169"/>
                <a:gd name="connsiteX50" fmla="*/ 50725 w 89799"/>
                <a:gd name="connsiteY50" fmla="*/ 53807 h 61169"/>
                <a:gd name="connsiteX51" fmla="*/ 49745 w 89799"/>
                <a:gd name="connsiteY51" fmla="*/ 54797 h 61169"/>
                <a:gd name="connsiteX0" fmla="*/ 49745 w 103738"/>
                <a:gd name="connsiteY0" fmla="*/ 54797 h 61169"/>
                <a:gd name="connsiteX1" fmla="*/ 46083 w 103738"/>
                <a:gd name="connsiteY1" fmla="*/ 54584 h 61169"/>
                <a:gd name="connsiteX2" fmla="*/ 47507 w 103738"/>
                <a:gd name="connsiteY2" fmla="*/ 53000 h 61169"/>
                <a:gd name="connsiteX3" fmla="*/ 46687 w 103738"/>
                <a:gd name="connsiteY3" fmla="*/ 52348 h 61169"/>
                <a:gd name="connsiteX4" fmla="*/ 45158 w 103738"/>
                <a:gd name="connsiteY4" fmla="*/ 51974 h 61169"/>
                <a:gd name="connsiteX5" fmla="*/ 44307 w 103738"/>
                <a:gd name="connsiteY5" fmla="*/ 49882 h 61169"/>
                <a:gd name="connsiteX6" fmla="*/ 41944 w 103738"/>
                <a:gd name="connsiteY6" fmla="*/ 49538 h 61169"/>
                <a:gd name="connsiteX7" fmla="*/ 38957 w 103738"/>
                <a:gd name="connsiteY7" fmla="*/ 50629 h 61169"/>
                <a:gd name="connsiteX8" fmla="*/ 34408 w 103738"/>
                <a:gd name="connsiteY8" fmla="*/ 48176 h 61169"/>
                <a:gd name="connsiteX9" fmla="*/ 34448 w 103738"/>
                <a:gd name="connsiteY9" fmla="*/ 52375 h 61169"/>
                <a:gd name="connsiteX10" fmla="*/ 31439 w 103738"/>
                <a:gd name="connsiteY10" fmla="*/ 48969 h 61169"/>
                <a:gd name="connsiteX11" fmla="*/ 24045 w 103738"/>
                <a:gd name="connsiteY11" fmla="*/ 49045 h 61169"/>
                <a:gd name="connsiteX12" fmla="*/ 15112 w 103738"/>
                <a:gd name="connsiteY12" fmla="*/ 45241 h 61169"/>
                <a:gd name="connsiteX13" fmla="*/ 9751 w 103738"/>
                <a:gd name="connsiteY13" fmla="*/ 39044 h 61169"/>
                <a:gd name="connsiteX14" fmla="*/ 11 w 103738"/>
                <a:gd name="connsiteY14" fmla="*/ 31383 h 61169"/>
                <a:gd name="connsiteX15" fmla="*/ 11733 w 103738"/>
                <a:gd name="connsiteY15" fmla="*/ 21205 h 61169"/>
                <a:gd name="connsiteX16" fmla="*/ 26262 w 103738"/>
                <a:gd name="connsiteY16" fmla="*/ 18927 h 61169"/>
                <a:gd name="connsiteX17" fmla="*/ 36779 w 103738"/>
                <a:gd name="connsiteY17" fmla="*/ 25288 h 61169"/>
                <a:gd name="connsiteX18" fmla="*/ 42757 w 103738"/>
                <a:gd name="connsiteY18" fmla="*/ 24801 h 61169"/>
                <a:gd name="connsiteX19" fmla="*/ 45937 w 103738"/>
                <a:gd name="connsiteY19" fmla="*/ 18538 h 61169"/>
                <a:gd name="connsiteX20" fmla="*/ 40581 w 103738"/>
                <a:gd name="connsiteY20" fmla="*/ 4725 h 61169"/>
                <a:gd name="connsiteX21" fmla="*/ 48561 w 103738"/>
                <a:gd name="connsiteY21" fmla="*/ 461 h 61169"/>
                <a:gd name="connsiteX22" fmla="*/ 52367 w 103738"/>
                <a:gd name="connsiteY22" fmla="*/ 6964 h 61169"/>
                <a:gd name="connsiteX23" fmla="*/ 60250 w 103738"/>
                <a:gd name="connsiteY23" fmla="*/ 8481 h 61169"/>
                <a:gd name="connsiteX24" fmla="*/ 79817 w 103738"/>
                <a:gd name="connsiteY24" fmla="*/ 17210 h 61169"/>
                <a:gd name="connsiteX25" fmla="*/ 77683 w 103738"/>
                <a:gd name="connsiteY25" fmla="*/ 24134 h 61169"/>
                <a:gd name="connsiteX26" fmla="*/ 79946 w 103738"/>
                <a:gd name="connsiteY26" fmla="*/ 30572 h 61169"/>
                <a:gd name="connsiteX27" fmla="*/ 82773 w 103738"/>
                <a:gd name="connsiteY27" fmla="*/ 37598 h 61169"/>
                <a:gd name="connsiteX28" fmla="*/ 81885 w 103738"/>
                <a:gd name="connsiteY28" fmla="*/ 41595 h 61169"/>
                <a:gd name="connsiteX29" fmla="*/ 89797 w 103738"/>
                <a:gd name="connsiteY29" fmla="*/ 43529 h 61169"/>
                <a:gd name="connsiteX30" fmla="*/ 103738 w 103738"/>
                <a:gd name="connsiteY30" fmla="*/ 37176 h 61169"/>
                <a:gd name="connsiteX31" fmla="*/ 81517 w 103738"/>
                <a:gd name="connsiteY31" fmla="*/ 49640 h 61169"/>
                <a:gd name="connsiteX32" fmla="*/ 82107 w 103738"/>
                <a:gd name="connsiteY32" fmla="*/ 51223 h 61169"/>
                <a:gd name="connsiteX33" fmla="*/ 81655 w 103738"/>
                <a:gd name="connsiteY33" fmla="*/ 52904 h 61169"/>
                <a:gd name="connsiteX34" fmla="*/ 79762 w 103738"/>
                <a:gd name="connsiteY34" fmla="*/ 53363 h 61169"/>
                <a:gd name="connsiteX35" fmla="*/ 79999 w 103738"/>
                <a:gd name="connsiteY35" fmla="*/ 56806 h 61169"/>
                <a:gd name="connsiteX36" fmla="*/ 79999 w 103738"/>
                <a:gd name="connsiteY36" fmla="*/ 58907 h 61169"/>
                <a:gd name="connsiteX37" fmla="*/ 79246 w 103738"/>
                <a:gd name="connsiteY37" fmla="*/ 60828 h 61169"/>
                <a:gd name="connsiteX38" fmla="*/ 77515 w 103738"/>
                <a:gd name="connsiteY38" fmla="*/ 61129 h 61169"/>
                <a:gd name="connsiteX39" fmla="*/ 77289 w 103738"/>
                <a:gd name="connsiteY39" fmla="*/ 59808 h 61169"/>
                <a:gd name="connsiteX40" fmla="*/ 75256 w 103738"/>
                <a:gd name="connsiteY40" fmla="*/ 59747 h 61169"/>
                <a:gd name="connsiteX41" fmla="*/ 71160 w 103738"/>
                <a:gd name="connsiteY41" fmla="*/ 57962 h 61169"/>
                <a:gd name="connsiteX42" fmla="*/ 69933 w 103738"/>
                <a:gd name="connsiteY42" fmla="*/ 58517 h 61169"/>
                <a:gd name="connsiteX43" fmla="*/ 67985 w 103738"/>
                <a:gd name="connsiteY43" fmla="*/ 58406 h 61169"/>
                <a:gd name="connsiteX44" fmla="*/ 66499 w 103738"/>
                <a:gd name="connsiteY44" fmla="*/ 56052 h 61169"/>
                <a:gd name="connsiteX45" fmla="*/ 63065 w 103738"/>
                <a:gd name="connsiteY45" fmla="*/ 56588 h 61169"/>
                <a:gd name="connsiteX46" fmla="*/ 56827 w 103738"/>
                <a:gd name="connsiteY46" fmla="*/ 56029 h 61169"/>
                <a:gd name="connsiteX47" fmla="*/ 56699 w 103738"/>
                <a:gd name="connsiteY47" fmla="*/ 53880 h 61169"/>
                <a:gd name="connsiteX48" fmla="*/ 54908 w 103738"/>
                <a:gd name="connsiteY48" fmla="*/ 53731 h 61169"/>
                <a:gd name="connsiteX49" fmla="*/ 52554 w 103738"/>
                <a:gd name="connsiteY49" fmla="*/ 54305 h 61169"/>
                <a:gd name="connsiteX50" fmla="*/ 50725 w 103738"/>
                <a:gd name="connsiteY50" fmla="*/ 53807 h 61169"/>
                <a:gd name="connsiteX51" fmla="*/ 49745 w 10373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103738 w 112888"/>
                <a:gd name="connsiteY30" fmla="*/ 37176 h 61169"/>
                <a:gd name="connsiteX31" fmla="*/ 112233 w 112888"/>
                <a:gd name="connsiteY31" fmla="*/ 42487 h 61169"/>
                <a:gd name="connsiteX32" fmla="*/ 82107 w 112888"/>
                <a:gd name="connsiteY32" fmla="*/ 51223 h 61169"/>
                <a:gd name="connsiteX33" fmla="*/ 81655 w 112888"/>
                <a:gd name="connsiteY33" fmla="*/ 52904 h 61169"/>
                <a:gd name="connsiteX34" fmla="*/ 79762 w 112888"/>
                <a:gd name="connsiteY34" fmla="*/ 53363 h 61169"/>
                <a:gd name="connsiteX35" fmla="*/ 79999 w 112888"/>
                <a:gd name="connsiteY35" fmla="*/ 56806 h 61169"/>
                <a:gd name="connsiteX36" fmla="*/ 79999 w 112888"/>
                <a:gd name="connsiteY36" fmla="*/ 58907 h 61169"/>
                <a:gd name="connsiteX37" fmla="*/ 79246 w 112888"/>
                <a:gd name="connsiteY37" fmla="*/ 60828 h 61169"/>
                <a:gd name="connsiteX38" fmla="*/ 77515 w 112888"/>
                <a:gd name="connsiteY38" fmla="*/ 61129 h 61169"/>
                <a:gd name="connsiteX39" fmla="*/ 77289 w 112888"/>
                <a:gd name="connsiteY39" fmla="*/ 59808 h 61169"/>
                <a:gd name="connsiteX40" fmla="*/ 75256 w 112888"/>
                <a:gd name="connsiteY40" fmla="*/ 59747 h 61169"/>
                <a:gd name="connsiteX41" fmla="*/ 71160 w 112888"/>
                <a:gd name="connsiteY41" fmla="*/ 57962 h 61169"/>
                <a:gd name="connsiteX42" fmla="*/ 69933 w 112888"/>
                <a:gd name="connsiteY42" fmla="*/ 58517 h 61169"/>
                <a:gd name="connsiteX43" fmla="*/ 67985 w 112888"/>
                <a:gd name="connsiteY43" fmla="*/ 58406 h 61169"/>
                <a:gd name="connsiteX44" fmla="*/ 66499 w 112888"/>
                <a:gd name="connsiteY44" fmla="*/ 56052 h 61169"/>
                <a:gd name="connsiteX45" fmla="*/ 63065 w 112888"/>
                <a:gd name="connsiteY45" fmla="*/ 56588 h 61169"/>
                <a:gd name="connsiteX46" fmla="*/ 56827 w 112888"/>
                <a:gd name="connsiteY46" fmla="*/ 56029 h 61169"/>
                <a:gd name="connsiteX47" fmla="*/ 56699 w 112888"/>
                <a:gd name="connsiteY47" fmla="*/ 53880 h 61169"/>
                <a:gd name="connsiteX48" fmla="*/ 54908 w 112888"/>
                <a:gd name="connsiteY48" fmla="*/ 53731 h 61169"/>
                <a:gd name="connsiteX49" fmla="*/ 52554 w 112888"/>
                <a:gd name="connsiteY49" fmla="*/ 54305 h 61169"/>
                <a:gd name="connsiteX50" fmla="*/ 50725 w 112888"/>
                <a:gd name="connsiteY50" fmla="*/ 53807 h 61169"/>
                <a:gd name="connsiteX51" fmla="*/ 49745 w 112888"/>
                <a:gd name="connsiteY51" fmla="*/ 54797 h 61169"/>
                <a:gd name="connsiteX0" fmla="*/ 49745 w 112888"/>
                <a:gd name="connsiteY0" fmla="*/ 54797 h 61169"/>
                <a:gd name="connsiteX1" fmla="*/ 46083 w 112888"/>
                <a:gd name="connsiteY1" fmla="*/ 54584 h 61169"/>
                <a:gd name="connsiteX2" fmla="*/ 47507 w 112888"/>
                <a:gd name="connsiteY2" fmla="*/ 53000 h 61169"/>
                <a:gd name="connsiteX3" fmla="*/ 46687 w 112888"/>
                <a:gd name="connsiteY3" fmla="*/ 52348 h 61169"/>
                <a:gd name="connsiteX4" fmla="*/ 45158 w 112888"/>
                <a:gd name="connsiteY4" fmla="*/ 51974 h 61169"/>
                <a:gd name="connsiteX5" fmla="*/ 44307 w 112888"/>
                <a:gd name="connsiteY5" fmla="*/ 49882 h 61169"/>
                <a:gd name="connsiteX6" fmla="*/ 41944 w 112888"/>
                <a:gd name="connsiteY6" fmla="*/ 49538 h 61169"/>
                <a:gd name="connsiteX7" fmla="*/ 38957 w 112888"/>
                <a:gd name="connsiteY7" fmla="*/ 50629 h 61169"/>
                <a:gd name="connsiteX8" fmla="*/ 34408 w 112888"/>
                <a:gd name="connsiteY8" fmla="*/ 48176 h 61169"/>
                <a:gd name="connsiteX9" fmla="*/ 34448 w 112888"/>
                <a:gd name="connsiteY9" fmla="*/ 52375 h 61169"/>
                <a:gd name="connsiteX10" fmla="*/ 31439 w 112888"/>
                <a:gd name="connsiteY10" fmla="*/ 48969 h 61169"/>
                <a:gd name="connsiteX11" fmla="*/ 24045 w 112888"/>
                <a:gd name="connsiteY11" fmla="*/ 49045 h 61169"/>
                <a:gd name="connsiteX12" fmla="*/ 15112 w 112888"/>
                <a:gd name="connsiteY12" fmla="*/ 45241 h 61169"/>
                <a:gd name="connsiteX13" fmla="*/ 9751 w 112888"/>
                <a:gd name="connsiteY13" fmla="*/ 39044 h 61169"/>
                <a:gd name="connsiteX14" fmla="*/ 11 w 112888"/>
                <a:gd name="connsiteY14" fmla="*/ 31383 h 61169"/>
                <a:gd name="connsiteX15" fmla="*/ 11733 w 112888"/>
                <a:gd name="connsiteY15" fmla="*/ 21205 h 61169"/>
                <a:gd name="connsiteX16" fmla="*/ 26262 w 112888"/>
                <a:gd name="connsiteY16" fmla="*/ 18927 h 61169"/>
                <a:gd name="connsiteX17" fmla="*/ 36779 w 112888"/>
                <a:gd name="connsiteY17" fmla="*/ 25288 h 61169"/>
                <a:gd name="connsiteX18" fmla="*/ 42757 w 112888"/>
                <a:gd name="connsiteY18" fmla="*/ 24801 h 61169"/>
                <a:gd name="connsiteX19" fmla="*/ 45937 w 112888"/>
                <a:gd name="connsiteY19" fmla="*/ 18538 h 61169"/>
                <a:gd name="connsiteX20" fmla="*/ 40581 w 112888"/>
                <a:gd name="connsiteY20" fmla="*/ 4725 h 61169"/>
                <a:gd name="connsiteX21" fmla="*/ 48561 w 112888"/>
                <a:gd name="connsiteY21" fmla="*/ 461 h 61169"/>
                <a:gd name="connsiteX22" fmla="*/ 52367 w 112888"/>
                <a:gd name="connsiteY22" fmla="*/ 6964 h 61169"/>
                <a:gd name="connsiteX23" fmla="*/ 60250 w 112888"/>
                <a:gd name="connsiteY23" fmla="*/ 8481 h 61169"/>
                <a:gd name="connsiteX24" fmla="*/ 79817 w 112888"/>
                <a:gd name="connsiteY24" fmla="*/ 17210 h 61169"/>
                <a:gd name="connsiteX25" fmla="*/ 77683 w 112888"/>
                <a:gd name="connsiteY25" fmla="*/ 24134 h 61169"/>
                <a:gd name="connsiteX26" fmla="*/ 79946 w 112888"/>
                <a:gd name="connsiteY26" fmla="*/ 30572 h 61169"/>
                <a:gd name="connsiteX27" fmla="*/ 82773 w 112888"/>
                <a:gd name="connsiteY27" fmla="*/ 37598 h 61169"/>
                <a:gd name="connsiteX28" fmla="*/ 81885 w 112888"/>
                <a:gd name="connsiteY28" fmla="*/ 41595 h 61169"/>
                <a:gd name="connsiteX29" fmla="*/ 89797 w 112888"/>
                <a:gd name="connsiteY29" fmla="*/ 43529 h 61169"/>
                <a:gd name="connsiteX30" fmla="*/ 94499 w 112888"/>
                <a:gd name="connsiteY30" fmla="*/ 39478 h 61169"/>
                <a:gd name="connsiteX31" fmla="*/ 103738 w 112888"/>
                <a:gd name="connsiteY31" fmla="*/ 37176 h 61169"/>
                <a:gd name="connsiteX32" fmla="*/ 112233 w 112888"/>
                <a:gd name="connsiteY32" fmla="*/ 42487 h 61169"/>
                <a:gd name="connsiteX33" fmla="*/ 82107 w 112888"/>
                <a:gd name="connsiteY33" fmla="*/ 51223 h 61169"/>
                <a:gd name="connsiteX34" fmla="*/ 81655 w 112888"/>
                <a:gd name="connsiteY34" fmla="*/ 52904 h 61169"/>
                <a:gd name="connsiteX35" fmla="*/ 79762 w 112888"/>
                <a:gd name="connsiteY35" fmla="*/ 53363 h 61169"/>
                <a:gd name="connsiteX36" fmla="*/ 79999 w 112888"/>
                <a:gd name="connsiteY36" fmla="*/ 56806 h 61169"/>
                <a:gd name="connsiteX37" fmla="*/ 79999 w 112888"/>
                <a:gd name="connsiteY37" fmla="*/ 58907 h 61169"/>
                <a:gd name="connsiteX38" fmla="*/ 79246 w 112888"/>
                <a:gd name="connsiteY38" fmla="*/ 60828 h 61169"/>
                <a:gd name="connsiteX39" fmla="*/ 77515 w 112888"/>
                <a:gd name="connsiteY39" fmla="*/ 61129 h 61169"/>
                <a:gd name="connsiteX40" fmla="*/ 77289 w 112888"/>
                <a:gd name="connsiteY40" fmla="*/ 59808 h 61169"/>
                <a:gd name="connsiteX41" fmla="*/ 75256 w 112888"/>
                <a:gd name="connsiteY41" fmla="*/ 59747 h 61169"/>
                <a:gd name="connsiteX42" fmla="*/ 71160 w 112888"/>
                <a:gd name="connsiteY42" fmla="*/ 57962 h 61169"/>
                <a:gd name="connsiteX43" fmla="*/ 69933 w 112888"/>
                <a:gd name="connsiteY43" fmla="*/ 58517 h 61169"/>
                <a:gd name="connsiteX44" fmla="*/ 67985 w 112888"/>
                <a:gd name="connsiteY44" fmla="*/ 58406 h 61169"/>
                <a:gd name="connsiteX45" fmla="*/ 66499 w 112888"/>
                <a:gd name="connsiteY45" fmla="*/ 56052 h 61169"/>
                <a:gd name="connsiteX46" fmla="*/ 63065 w 112888"/>
                <a:gd name="connsiteY46" fmla="*/ 56588 h 61169"/>
                <a:gd name="connsiteX47" fmla="*/ 56827 w 112888"/>
                <a:gd name="connsiteY47" fmla="*/ 56029 h 61169"/>
                <a:gd name="connsiteX48" fmla="*/ 56699 w 112888"/>
                <a:gd name="connsiteY48" fmla="*/ 53880 h 61169"/>
                <a:gd name="connsiteX49" fmla="*/ 54908 w 112888"/>
                <a:gd name="connsiteY49" fmla="*/ 53731 h 61169"/>
                <a:gd name="connsiteX50" fmla="*/ 52554 w 112888"/>
                <a:gd name="connsiteY50" fmla="*/ 54305 h 61169"/>
                <a:gd name="connsiteX51" fmla="*/ 50725 w 112888"/>
                <a:gd name="connsiteY51" fmla="*/ 53807 h 61169"/>
                <a:gd name="connsiteX52" fmla="*/ 49745 w 112888"/>
                <a:gd name="connsiteY52" fmla="*/ 54797 h 61169"/>
                <a:gd name="connsiteX0" fmla="*/ 49745 w 127952"/>
                <a:gd name="connsiteY0" fmla="*/ 54797 h 61169"/>
                <a:gd name="connsiteX1" fmla="*/ 46083 w 127952"/>
                <a:gd name="connsiteY1" fmla="*/ 54584 h 61169"/>
                <a:gd name="connsiteX2" fmla="*/ 47507 w 127952"/>
                <a:gd name="connsiteY2" fmla="*/ 53000 h 61169"/>
                <a:gd name="connsiteX3" fmla="*/ 46687 w 127952"/>
                <a:gd name="connsiteY3" fmla="*/ 52348 h 61169"/>
                <a:gd name="connsiteX4" fmla="*/ 45158 w 127952"/>
                <a:gd name="connsiteY4" fmla="*/ 51974 h 61169"/>
                <a:gd name="connsiteX5" fmla="*/ 44307 w 127952"/>
                <a:gd name="connsiteY5" fmla="*/ 49882 h 61169"/>
                <a:gd name="connsiteX6" fmla="*/ 41944 w 127952"/>
                <a:gd name="connsiteY6" fmla="*/ 49538 h 61169"/>
                <a:gd name="connsiteX7" fmla="*/ 38957 w 127952"/>
                <a:gd name="connsiteY7" fmla="*/ 50629 h 61169"/>
                <a:gd name="connsiteX8" fmla="*/ 34408 w 127952"/>
                <a:gd name="connsiteY8" fmla="*/ 48176 h 61169"/>
                <a:gd name="connsiteX9" fmla="*/ 34448 w 127952"/>
                <a:gd name="connsiteY9" fmla="*/ 52375 h 61169"/>
                <a:gd name="connsiteX10" fmla="*/ 31439 w 127952"/>
                <a:gd name="connsiteY10" fmla="*/ 48969 h 61169"/>
                <a:gd name="connsiteX11" fmla="*/ 24045 w 127952"/>
                <a:gd name="connsiteY11" fmla="*/ 49045 h 61169"/>
                <a:gd name="connsiteX12" fmla="*/ 15112 w 127952"/>
                <a:gd name="connsiteY12" fmla="*/ 45241 h 61169"/>
                <a:gd name="connsiteX13" fmla="*/ 9751 w 127952"/>
                <a:gd name="connsiteY13" fmla="*/ 39044 h 61169"/>
                <a:gd name="connsiteX14" fmla="*/ 11 w 127952"/>
                <a:gd name="connsiteY14" fmla="*/ 31383 h 61169"/>
                <a:gd name="connsiteX15" fmla="*/ 11733 w 127952"/>
                <a:gd name="connsiteY15" fmla="*/ 21205 h 61169"/>
                <a:gd name="connsiteX16" fmla="*/ 26262 w 127952"/>
                <a:gd name="connsiteY16" fmla="*/ 18927 h 61169"/>
                <a:gd name="connsiteX17" fmla="*/ 36779 w 127952"/>
                <a:gd name="connsiteY17" fmla="*/ 25288 h 61169"/>
                <a:gd name="connsiteX18" fmla="*/ 42757 w 127952"/>
                <a:gd name="connsiteY18" fmla="*/ 24801 h 61169"/>
                <a:gd name="connsiteX19" fmla="*/ 45937 w 127952"/>
                <a:gd name="connsiteY19" fmla="*/ 18538 h 61169"/>
                <a:gd name="connsiteX20" fmla="*/ 40581 w 127952"/>
                <a:gd name="connsiteY20" fmla="*/ 4725 h 61169"/>
                <a:gd name="connsiteX21" fmla="*/ 48561 w 127952"/>
                <a:gd name="connsiteY21" fmla="*/ 461 h 61169"/>
                <a:gd name="connsiteX22" fmla="*/ 52367 w 127952"/>
                <a:gd name="connsiteY22" fmla="*/ 6964 h 61169"/>
                <a:gd name="connsiteX23" fmla="*/ 60250 w 127952"/>
                <a:gd name="connsiteY23" fmla="*/ 8481 h 61169"/>
                <a:gd name="connsiteX24" fmla="*/ 79817 w 127952"/>
                <a:gd name="connsiteY24" fmla="*/ 17210 h 61169"/>
                <a:gd name="connsiteX25" fmla="*/ 77683 w 127952"/>
                <a:gd name="connsiteY25" fmla="*/ 24134 h 61169"/>
                <a:gd name="connsiteX26" fmla="*/ 79946 w 127952"/>
                <a:gd name="connsiteY26" fmla="*/ 30572 h 61169"/>
                <a:gd name="connsiteX27" fmla="*/ 82773 w 127952"/>
                <a:gd name="connsiteY27" fmla="*/ 37598 h 61169"/>
                <a:gd name="connsiteX28" fmla="*/ 81885 w 127952"/>
                <a:gd name="connsiteY28" fmla="*/ 41595 h 61169"/>
                <a:gd name="connsiteX29" fmla="*/ 89797 w 127952"/>
                <a:gd name="connsiteY29" fmla="*/ 43529 h 61169"/>
                <a:gd name="connsiteX30" fmla="*/ 94499 w 127952"/>
                <a:gd name="connsiteY30" fmla="*/ 39478 h 61169"/>
                <a:gd name="connsiteX31" fmla="*/ 103738 w 127952"/>
                <a:gd name="connsiteY31" fmla="*/ 37176 h 61169"/>
                <a:gd name="connsiteX32" fmla="*/ 112233 w 127952"/>
                <a:gd name="connsiteY32" fmla="*/ 42487 h 61169"/>
                <a:gd name="connsiteX33" fmla="*/ 126958 w 127952"/>
                <a:gd name="connsiteY33" fmla="*/ 45804 h 61169"/>
                <a:gd name="connsiteX34" fmla="*/ 81655 w 127952"/>
                <a:gd name="connsiteY34" fmla="*/ 52904 h 61169"/>
                <a:gd name="connsiteX35" fmla="*/ 79762 w 127952"/>
                <a:gd name="connsiteY35" fmla="*/ 53363 h 61169"/>
                <a:gd name="connsiteX36" fmla="*/ 79999 w 127952"/>
                <a:gd name="connsiteY36" fmla="*/ 56806 h 61169"/>
                <a:gd name="connsiteX37" fmla="*/ 79999 w 127952"/>
                <a:gd name="connsiteY37" fmla="*/ 58907 h 61169"/>
                <a:gd name="connsiteX38" fmla="*/ 79246 w 127952"/>
                <a:gd name="connsiteY38" fmla="*/ 60828 h 61169"/>
                <a:gd name="connsiteX39" fmla="*/ 77515 w 127952"/>
                <a:gd name="connsiteY39" fmla="*/ 61129 h 61169"/>
                <a:gd name="connsiteX40" fmla="*/ 77289 w 127952"/>
                <a:gd name="connsiteY40" fmla="*/ 59808 h 61169"/>
                <a:gd name="connsiteX41" fmla="*/ 75256 w 127952"/>
                <a:gd name="connsiteY41" fmla="*/ 59747 h 61169"/>
                <a:gd name="connsiteX42" fmla="*/ 71160 w 127952"/>
                <a:gd name="connsiteY42" fmla="*/ 57962 h 61169"/>
                <a:gd name="connsiteX43" fmla="*/ 69933 w 127952"/>
                <a:gd name="connsiteY43" fmla="*/ 58517 h 61169"/>
                <a:gd name="connsiteX44" fmla="*/ 67985 w 127952"/>
                <a:gd name="connsiteY44" fmla="*/ 58406 h 61169"/>
                <a:gd name="connsiteX45" fmla="*/ 66499 w 127952"/>
                <a:gd name="connsiteY45" fmla="*/ 56052 h 61169"/>
                <a:gd name="connsiteX46" fmla="*/ 63065 w 127952"/>
                <a:gd name="connsiteY46" fmla="*/ 56588 h 61169"/>
                <a:gd name="connsiteX47" fmla="*/ 56827 w 127952"/>
                <a:gd name="connsiteY47" fmla="*/ 56029 h 61169"/>
                <a:gd name="connsiteX48" fmla="*/ 56699 w 127952"/>
                <a:gd name="connsiteY48" fmla="*/ 53880 h 61169"/>
                <a:gd name="connsiteX49" fmla="*/ 54908 w 127952"/>
                <a:gd name="connsiteY49" fmla="*/ 53731 h 61169"/>
                <a:gd name="connsiteX50" fmla="*/ 52554 w 127952"/>
                <a:gd name="connsiteY50" fmla="*/ 54305 h 61169"/>
                <a:gd name="connsiteX51" fmla="*/ 50725 w 127952"/>
                <a:gd name="connsiteY51" fmla="*/ 53807 h 61169"/>
                <a:gd name="connsiteX52" fmla="*/ 49745 w 127952"/>
                <a:gd name="connsiteY52" fmla="*/ 54797 h 61169"/>
                <a:gd name="connsiteX0" fmla="*/ 49745 w 130377"/>
                <a:gd name="connsiteY0" fmla="*/ 54797 h 61169"/>
                <a:gd name="connsiteX1" fmla="*/ 46083 w 130377"/>
                <a:gd name="connsiteY1" fmla="*/ 54584 h 61169"/>
                <a:gd name="connsiteX2" fmla="*/ 47507 w 130377"/>
                <a:gd name="connsiteY2" fmla="*/ 53000 h 61169"/>
                <a:gd name="connsiteX3" fmla="*/ 46687 w 130377"/>
                <a:gd name="connsiteY3" fmla="*/ 52348 h 61169"/>
                <a:gd name="connsiteX4" fmla="*/ 45158 w 130377"/>
                <a:gd name="connsiteY4" fmla="*/ 51974 h 61169"/>
                <a:gd name="connsiteX5" fmla="*/ 44307 w 130377"/>
                <a:gd name="connsiteY5" fmla="*/ 49882 h 61169"/>
                <a:gd name="connsiteX6" fmla="*/ 41944 w 130377"/>
                <a:gd name="connsiteY6" fmla="*/ 49538 h 61169"/>
                <a:gd name="connsiteX7" fmla="*/ 38957 w 130377"/>
                <a:gd name="connsiteY7" fmla="*/ 50629 h 61169"/>
                <a:gd name="connsiteX8" fmla="*/ 34408 w 130377"/>
                <a:gd name="connsiteY8" fmla="*/ 48176 h 61169"/>
                <a:gd name="connsiteX9" fmla="*/ 34448 w 130377"/>
                <a:gd name="connsiteY9" fmla="*/ 52375 h 61169"/>
                <a:gd name="connsiteX10" fmla="*/ 31439 w 130377"/>
                <a:gd name="connsiteY10" fmla="*/ 48969 h 61169"/>
                <a:gd name="connsiteX11" fmla="*/ 24045 w 130377"/>
                <a:gd name="connsiteY11" fmla="*/ 49045 h 61169"/>
                <a:gd name="connsiteX12" fmla="*/ 15112 w 130377"/>
                <a:gd name="connsiteY12" fmla="*/ 45241 h 61169"/>
                <a:gd name="connsiteX13" fmla="*/ 9751 w 130377"/>
                <a:gd name="connsiteY13" fmla="*/ 39044 h 61169"/>
                <a:gd name="connsiteX14" fmla="*/ 11 w 130377"/>
                <a:gd name="connsiteY14" fmla="*/ 31383 h 61169"/>
                <a:gd name="connsiteX15" fmla="*/ 11733 w 130377"/>
                <a:gd name="connsiteY15" fmla="*/ 21205 h 61169"/>
                <a:gd name="connsiteX16" fmla="*/ 26262 w 130377"/>
                <a:gd name="connsiteY16" fmla="*/ 18927 h 61169"/>
                <a:gd name="connsiteX17" fmla="*/ 36779 w 130377"/>
                <a:gd name="connsiteY17" fmla="*/ 25288 h 61169"/>
                <a:gd name="connsiteX18" fmla="*/ 42757 w 130377"/>
                <a:gd name="connsiteY18" fmla="*/ 24801 h 61169"/>
                <a:gd name="connsiteX19" fmla="*/ 45937 w 130377"/>
                <a:gd name="connsiteY19" fmla="*/ 18538 h 61169"/>
                <a:gd name="connsiteX20" fmla="*/ 40581 w 130377"/>
                <a:gd name="connsiteY20" fmla="*/ 4725 h 61169"/>
                <a:gd name="connsiteX21" fmla="*/ 48561 w 130377"/>
                <a:gd name="connsiteY21" fmla="*/ 461 h 61169"/>
                <a:gd name="connsiteX22" fmla="*/ 52367 w 130377"/>
                <a:gd name="connsiteY22" fmla="*/ 6964 h 61169"/>
                <a:gd name="connsiteX23" fmla="*/ 60250 w 130377"/>
                <a:gd name="connsiteY23" fmla="*/ 8481 h 61169"/>
                <a:gd name="connsiteX24" fmla="*/ 79817 w 130377"/>
                <a:gd name="connsiteY24" fmla="*/ 17210 h 61169"/>
                <a:gd name="connsiteX25" fmla="*/ 77683 w 130377"/>
                <a:gd name="connsiteY25" fmla="*/ 24134 h 61169"/>
                <a:gd name="connsiteX26" fmla="*/ 79946 w 130377"/>
                <a:gd name="connsiteY26" fmla="*/ 30572 h 61169"/>
                <a:gd name="connsiteX27" fmla="*/ 82773 w 130377"/>
                <a:gd name="connsiteY27" fmla="*/ 37598 h 61169"/>
                <a:gd name="connsiteX28" fmla="*/ 81885 w 130377"/>
                <a:gd name="connsiteY28" fmla="*/ 41595 h 61169"/>
                <a:gd name="connsiteX29" fmla="*/ 89797 w 130377"/>
                <a:gd name="connsiteY29" fmla="*/ 43529 h 61169"/>
                <a:gd name="connsiteX30" fmla="*/ 94499 w 130377"/>
                <a:gd name="connsiteY30" fmla="*/ 39478 h 61169"/>
                <a:gd name="connsiteX31" fmla="*/ 103738 w 130377"/>
                <a:gd name="connsiteY31" fmla="*/ 37176 h 61169"/>
                <a:gd name="connsiteX32" fmla="*/ 112233 w 130377"/>
                <a:gd name="connsiteY32" fmla="*/ 42487 h 61169"/>
                <a:gd name="connsiteX33" fmla="*/ 126958 w 130377"/>
                <a:gd name="connsiteY33" fmla="*/ 45804 h 61169"/>
                <a:gd name="connsiteX34" fmla="*/ 125962 w 130377"/>
                <a:gd name="connsiteY34" fmla="*/ 50520 h 61169"/>
                <a:gd name="connsiteX35" fmla="*/ 79762 w 130377"/>
                <a:gd name="connsiteY35" fmla="*/ 53363 h 61169"/>
                <a:gd name="connsiteX36" fmla="*/ 79999 w 130377"/>
                <a:gd name="connsiteY36" fmla="*/ 56806 h 61169"/>
                <a:gd name="connsiteX37" fmla="*/ 79999 w 130377"/>
                <a:gd name="connsiteY37" fmla="*/ 58907 h 61169"/>
                <a:gd name="connsiteX38" fmla="*/ 79246 w 130377"/>
                <a:gd name="connsiteY38" fmla="*/ 60828 h 61169"/>
                <a:gd name="connsiteX39" fmla="*/ 77515 w 130377"/>
                <a:gd name="connsiteY39" fmla="*/ 61129 h 61169"/>
                <a:gd name="connsiteX40" fmla="*/ 77289 w 130377"/>
                <a:gd name="connsiteY40" fmla="*/ 59808 h 61169"/>
                <a:gd name="connsiteX41" fmla="*/ 75256 w 130377"/>
                <a:gd name="connsiteY41" fmla="*/ 59747 h 61169"/>
                <a:gd name="connsiteX42" fmla="*/ 71160 w 130377"/>
                <a:gd name="connsiteY42" fmla="*/ 57962 h 61169"/>
                <a:gd name="connsiteX43" fmla="*/ 69933 w 130377"/>
                <a:gd name="connsiteY43" fmla="*/ 58517 h 61169"/>
                <a:gd name="connsiteX44" fmla="*/ 67985 w 130377"/>
                <a:gd name="connsiteY44" fmla="*/ 58406 h 61169"/>
                <a:gd name="connsiteX45" fmla="*/ 66499 w 130377"/>
                <a:gd name="connsiteY45" fmla="*/ 56052 h 61169"/>
                <a:gd name="connsiteX46" fmla="*/ 63065 w 130377"/>
                <a:gd name="connsiteY46" fmla="*/ 56588 h 61169"/>
                <a:gd name="connsiteX47" fmla="*/ 56827 w 130377"/>
                <a:gd name="connsiteY47" fmla="*/ 56029 h 61169"/>
                <a:gd name="connsiteX48" fmla="*/ 56699 w 130377"/>
                <a:gd name="connsiteY48" fmla="*/ 53880 h 61169"/>
                <a:gd name="connsiteX49" fmla="*/ 54908 w 130377"/>
                <a:gd name="connsiteY49" fmla="*/ 53731 h 61169"/>
                <a:gd name="connsiteX50" fmla="*/ 52554 w 130377"/>
                <a:gd name="connsiteY50" fmla="*/ 54305 h 61169"/>
                <a:gd name="connsiteX51" fmla="*/ 50725 w 130377"/>
                <a:gd name="connsiteY51" fmla="*/ 53807 h 61169"/>
                <a:gd name="connsiteX52" fmla="*/ 49745 w 130377"/>
                <a:gd name="connsiteY52" fmla="*/ 54797 h 61169"/>
                <a:gd name="connsiteX0" fmla="*/ 49745 w 127861"/>
                <a:gd name="connsiteY0" fmla="*/ 54797 h 69900"/>
                <a:gd name="connsiteX1" fmla="*/ 46083 w 127861"/>
                <a:gd name="connsiteY1" fmla="*/ 54584 h 69900"/>
                <a:gd name="connsiteX2" fmla="*/ 47507 w 127861"/>
                <a:gd name="connsiteY2" fmla="*/ 53000 h 69900"/>
                <a:gd name="connsiteX3" fmla="*/ 46687 w 127861"/>
                <a:gd name="connsiteY3" fmla="*/ 52348 h 69900"/>
                <a:gd name="connsiteX4" fmla="*/ 45158 w 127861"/>
                <a:gd name="connsiteY4" fmla="*/ 51974 h 69900"/>
                <a:gd name="connsiteX5" fmla="*/ 44307 w 127861"/>
                <a:gd name="connsiteY5" fmla="*/ 49882 h 69900"/>
                <a:gd name="connsiteX6" fmla="*/ 41944 w 127861"/>
                <a:gd name="connsiteY6" fmla="*/ 49538 h 69900"/>
                <a:gd name="connsiteX7" fmla="*/ 38957 w 127861"/>
                <a:gd name="connsiteY7" fmla="*/ 50629 h 69900"/>
                <a:gd name="connsiteX8" fmla="*/ 34408 w 127861"/>
                <a:gd name="connsiteY8" fmla="*/ 48176 h 69900"/>
                <a:gd name="connsiteX9" fmla="*/ 34448 w 127861"/>
                <a:gd name="connsiteY9" fmla="*/ 52375 h 69900"/>
                <a:gd name="connsiteX10" fmla="*/ 31439 w 127861"/>
                <a:gd name="connsiteY10" fmla="*/ 48969 h 69900"/>
                <a:gd name="connsiteX11" fmla="*/ 24045 w 127861"/>
                <a:gd name="connsiteY11" fmla="*/ 49045 h 69900"/>
                <a:gd name="connsiteX12" fmla="*/ 15112 w 127861"/>
                <a:gd name="connsiteY12" fmla="*/ 45241 h 69900"/>
                <a:gd name="connsiteX13" fmla="*/ 9751 w 127861"/>
                <a:gd name="connsiteY13" fmla="*/ 39044 h 69900"/>
                <a:gd name="connsiteX14" fmla="*/ 11 w 127861"/>
                <a:gd name="connsiteY14" fmla="*/ 31383 h 69900"/>
                <a:gd name="connsiteX15" fmla="*/ 11733 w 127861"/>
                <a:gd name="connsiteY15" fmla="*/ 21205 h 69900"/>
                <a:gd name="connsiteX16" fmla="*/ 26262 w 127861"/>
                <a:gd name="connsiteY16" fmla="*/ 18927 h 69900"/>
                <a:gd name="connsiteX17" fmla="*/ 36779 w 127861"/>
                <a:gd name="connsiteY17" fmla="*/ 25288 h 69900"/>
                <a:gd name="connsiteX18" fmla="*/ 42757 w 127861"/>
                <a:gd name="connsiteY18" fmla="*/ 24801 h 69900"/>
                <a:gd name="connsiteX19" fmla="*/ 45937 w 127861"/>
                <a:gd name="connsiteY19" fmla="*/ 18538 h 69900"/>
                <a:gd name="connsiteX20" fmla="*/ 40581 w 127861"/>
                <a:gd name="connsiteY20" fmla="*/ 4725 h 69900"/>
                <a:gd name="connsiteX21" fmla="*/ 48561 w 127861"/>
                <a:gd name="connsiteY21" fmla="*/ 461 h 69900"/>
                <a:gd name="connsiteX22" fmla="*/ 52367 w 127861"/>
                <a:gd name="connsiteY22" fmla="*/ 6964 h 69900"/>
                <a:gd name="connsiteX23" fmla="*/ 60250 w 127861"/>
                <a:gd name="connsiteY23" fmla="*/ 8481 h 69900"/>
                <a:gd name="connsiteX24" fmla="*/ 79817 w 127861"/>
                <a:gd name="connsiteY24" fmla="*/ 17210 h 69900"/>
                <a:gd name="connsiteX25" fmla="*/ 77683 w 127861"/>
                <a:gd name="connsiteY25" fmla="*/ 24134 h 69900"/>
                <a:gd name="connsiteX26" fmla="*/ 79946 w 127861"/>
                <a:gd name="connsiteY26" fmla="*/ 30572 h 69900"/>
                <a:gd name="connsiteX27" fmla="*/ 82773 w 127861"/>
                <a:gd name="connsiteY27" fmla="*/ 37598 h 69900"/>
                <a:gd name="connsiteX28" fmla="*/ 81885 w 127861"/>
                <a:gd name="connsiteY28" fmla="*/ 41595 h 69900"/>
                <a:gd name="connsiteX29" fmla="*/ 89797 w 127861"/>
                <a:gd name="connsiteY29" fmla="*/ 43529 h 69900"/>
                <a:gd name="connsiteX30" fmla="*/ 94499 w 127861"/>
                <a:gd name="connsiteY30" fmla="*/ 39478 h 69900"/>
                <a:gd name="connsiteX31" fmla="*/ 103738 w 127861"/>
                <a:gd name="connsiteY31" fmla="*/ 37176 h 69900"/>
                <a:gd name="connsiteX32" fmla="*/ 112233 w 127861"/>
                <a:gd name="connsiteY32" fmla="*/ 42487 h 69900"/>
                <a:gd name="connsiteX33" fmla="*/ 126958 w 127861"/>
                <a:gd name="connsiteY33" fmla="*/ 45804 h 69900"/>
                <a:gd name="connsiteX34" fmla="*/ 125962 w 127861"/>
                <a:gd name="connsiteY34" fmla="*/ 50520 h 69900"/>
                <a:gd name="connsiteX35" fmla="*/ 123525 w 127861"/>
                <a:gd name="connsiteY35" fmla="*/ 69837 h 69900"/>
                <a:gd name="connsiteX36" fmla="*/ 79999 w 127861"/>
                <a:gd name="connsiteY36" fmla="*/ 56806 h 69900"/>
                <a:gd name="connsiteX37" fmla="*/ 79999 w 127861"/>
                <a:gd name="connsiteY37" fmla="*/ 58907 h 69900"/>
                <a:gd name="connsiteX38" fmla="*/ 79246 w 127861"/>
                <a:gd name="connsiteY38" fmla="*/ 60828 h 69900"/>
                <a:gd name="connsiteX39" fmla="*/ 77515 w 127861"/>
                <a:gd name="connsiteY39" fmla="*/ 61129 h 69900"/>
                <a:gd name="connsiteX40" fmla="*/ 77289 w 127861"/>
                <a:gd name="connsiteY40" fmla="*/ 59808 h 69900"/>
                <a:gd name="connsiteX41" fmla="*/ 75256 w 127861"/>
                <a:gd name="connsiteY41" fmla="*/ 59747 h 69900"/>
                <a:gd name="connsiteX42" fmla="*/ 71160 w 127861"/>
                <a:gd name="connsiteY42" fmla="*/ 57962 h 69900"/>
                <a:gd name="connsiteX43" fmla="*/ 69933 w 127861"/>
                <a:gd name="connsiteY43" fmla="*/ 58517 h 69900"/>
                <a:gd name="connsiteX44" fmla="*/ 67985 w 127861"/>
                <a:gd name="connsiteY44" fmla="*/ 58406 h 69900"/>
                <a:gd name="connsiteX45" fmla="*/ 66499 w 127861"/>
                <a:gd name="connsiteY45" fmla="*/ 56052 h 69900"/>
                <a:gd name="connsiteX46" fmla="*/ 63065 w 127861"/>
                <a:gd name="connsiteY46" fmla="*/ 56588 h 69900"/>
                <a:gd name="connsiteX47" fmla="*/ 56827 w 127861"/>
                <a:gd name="connsiteY47" fmla="*/ 56029 h 69900"/>
                <a:gd name="connsiteX48" fmla="*/ 56699 w 127861"/>
                <a:gd name="connsiteY48" fmla="*/ 53880 h 69900"/>
                <a:gd name="connsiteX49" fmla="*/ 54908 w 127861"/>
                <a:gd name="connsiteY49" fmla="*/ 53731 h 69900"/>
                <a:gd name="connsiteX50" fmla="*/ 52554 w 127861"/>
                <a:gd name="connsiteY50" fmla="*/ 54305 h 69900"/>
                <a:gd name="connsiteX51" fmla="*/ 50725 w 127861"/>
                <a:gd name="connsiteY51" fmla="*/ 53807 h 69900"/>
                <a:gd name="connsiteX52" fmla="*/ 49745 w 127861"/>
                <a:gd name="connsiteY52" fmla="*/ 54797 h 69900"/>
                <a:gd name="connsiteX0" fmla="*/ 49745 w 127861"/>
                <a:gd name="connsiteY0" fmla="*/ 54797 h 72328"/>
                <a:gd name="connsiteX1" fmla="*/ 46083 w 127861"/>
                <a:gd name="connsiteY1" fmla="*/ 54584 h 72328"/>
                <a:gd name="connsiteX2" fmla="*/ 47507 w 127861"/>
                <a:gd name="connsiteY2" fmla="*/ 53000 h 72328"/>
                <a:gd name="connsiteX3" fmla="*/ 46687 w 127861"/>
                <a:gd name="connsiteY3" fmla="*/ 52348 h 72328"/>
                <a:gd name="connsiteX4" fmla="*/ 45158 w 127861"/>
                <a:gd name="connsiteY4" fmla="*/ 51974 h 72328"/>
                <a:gd name="connsiteX5" fmla="*/ 44307 w 127861"/>
                <a:gd name="connsiteY5" fmla="*/ 49882 h 72328"/>
                <a:gd name="connsiteX6" fmla="*/ 41944 w 127861"/>
                <a:gd name="connsiteY6" fmla="*/ 49538 h 72328"/>
                <a:gd name="connsiteX7" fmla="*/ 38957 w 127861"/>
                <a:gd name="connsiteY7" fmla="*/ 50629 h 72328"/>
                <a:gd name="connsiteX8" fmla="*/ 34408 w 127861"/>
                <a:gd name="connsiteY8" fmla="*/ 48176 h 72328"/>
                <a:gd name="connsiteX9" fmla="*/ 34448 w 127861"/>
                <a:gd name="connsiteY9" fmla="*/ 52375 h 72328"/>
                <a:gd name="connsiteX10" fmla="*/ 31439 w 127861"/>
                <a:gd name="connsiteY10" fmla="*/ 48969 h 72328"/>
                <a:gd name="connsiteX11" fmla="*/ 24045 w 127861"/>
                <a:gd name="connsiteY11" fmla="*/ 49045 h 72328"/>
                <a:gd name="connsiteX12" fmla="*/ 15112 w 127861"/>
                <a:gd name="connsiteY12" fmla="*/ 45241 h 72328"/>
                <a:gd name="connsiteX13" fmla="*/ 9751 w 127861"/>
                <a:gd name="connsiteY13" fmla="*/ 39044 h 72328"/>
                <a:gd name="connsiteX14" fmla="*/ 11 w 127861"/>
                <a:gd name="connsiteY14" fmla="*/ 31383 h 72328"/>
                <a:gd name="connsiteX15" fmla="*/ 11733 w 127861"/>
                <a:gd name="connsiteY15" fmla="*/ 21205 h 72328"/>
                <a:gd name="connsiteX16" fmla="*/ 26262 w 127861"/>
                <a:gd name="connsiteY16" fmla="*/ 18927 h 72328"/>
                <a:gd name="connsiteX17" fmla="*/ 36779 w 127861"/>
                <a:gd name="connsiteY17" fmla="*/ 25288 h 72328"/>
                <a:gd name="connsiteX18" fmla="*/ 42757 w 127861"/>
                <a:gd name="connsiteY18" fmla="*/ 24801 h 72328"/>
                <a:gd name="connsiteX19" fmla="*/ 45937 w 127861"/>
                <a:gd name="connsiteY19" fmla="*/ 18538 h 72328"/>
                <a:gd name="connsiteX20" fmla="*/ 40581 w 127861"/>
                <a:gd name="connsiteY20" fmla="*/ 4725 h 72328"/>
                <a:gd name="connsiteX21" fmla="*/ 48561 w 127861"/>
                <a:gd name="connsiteY21" fmla="*/ 461 h 72328"/>
                <a:gd name="connsiteX22" fmla="*/ 52367 w 127861"/>
                <a:gd name="connsiteY22" fmla="*/ 6964 h 72328"/>
                <a:gd name="connsiteX23" fmla="*/ 60250 w 127861"/>
                <a:gd name="connsiteY23" fmla="*/ 8481 h 72328"/>
                <a:gd name="connsiteX24" fmla="*/ 79817 w 127861"/>
                <a:gd name="connsiteY24" fmla="*/ 17210 h 72328"/>
                <a:gd name="connsiteX25" fmla="*/ 77683 w 127861"/>
                <a:gd name="connsiteY25" fmla="*/ 24134 h 72328"/>
                <a:gd name="connsiteX26" fmla="*/ 79946 w 127861"/>
                <a:gd name="connsiteY26" fmla="*/ 30572 h 72328"/>
                <a:gd name="connsiteX27" fmla="*/ 82773 w 127861"/>
                <a:gd name="connsiteY27" fmla="*/ 37598 h 72328"/>
                <a:gd name="connsiteX28" fmla="*/ 81885 w 127861"/>
                <a:gd name="connsiteY28" fmla="*/ 41595 h 72328"/>
                <a:gd name="connsiteX29" fmla="*/ 89797 w 127861"/>
                <a:gd name="connsiteY29" fmla="*/ 43529 h 72328"/>
                <a:gd name="connsiteX30" fmla="*/ 94499 w 127861"/>
                <a:gd name="connsiteY30" fmla="*/ 39478 h 72328"/>
                <a:gd name="connsiteX31" fmla="*/ 103738 w 127861"/>
                <a:gd name="connsiteY31" fmla="*/ 37176 h 72328"/>
                <a:gd name="connsiteX32" fmla="*/ 112233 w 127861"/>
                <a:gd name="connsiteY32" fmla="*/ 42487 h 72328"/>
                <a:gd name="connsiteX33" fmla="*/ 126958 w 127861"/>
                <a:gd name="connsiteY33" fmla="*/ 45804 h 72328"/>
                <a:gd name="connsiteX34" fmla="*/ 125962 w 127861"/>
                <a:gd name="connsiteY34" fmla="*/ 50520 h 72328"/>
                <a:gd name="connsiteX35" fmla="*/ 123525 w 127861"/>
                <a:gd name="connsiteY35" fmla="*/ 69837 h 72328"/>
                <a:gd name="connsiteX36" fmla="*/ 103104 w 127861"/>
                <a:gd name="connsiteY36" fmla="*/ 70896 h 72328"/>
                <a:gd name="connsiteX37" fmla="*/ 79999 w 127861"/>
                <a:gd name="connsiteY37" fmla="*/ 58907 h 72328"/>
                <a:gd name="connsiteX38" fmla="*/ 79246 w 127861"/>
                <a:gd name="connsiteY38" fmla="*/ 60828 h 72328"/>
                <a:gd name="connsiteX39" fmla="*/ 77515 w 127861"/>
                <a:gd name="connsiteY39" fmla="*/ 61129 h 72328"/>
                <a:gd name="connsiteX40" fmla="*/ 77289 w 127861"/>
                <a:gd name="connsiteY40" fmla="*/ 59808 h 72328"/>
                <a:gd name="connsiteX41" fmla="*/ 75256 w 127861"/>
                <a:gd name="connsiteY41" fmla="*/ 59747 h 72328"/>
                <a:gd name="connsiteX42" fmla="*/ 71160 w 127861"/>
                <a:gd name="connsiteY42" fmla="*/ 57962 h 72328"/>
                <a:gd name="connsiteX43" fmla="*/ 69933 w 127861"/>
                <a:gd name="connsiteY43" fmla="*/ 58517 h 72328"/>
                <a:gd name="connsiteX44" fmla="*/ 67985 w 127861"/>
                <a:gd name="connsiteY44" fmla="*/ 58406 h 72328"/>
                <a:gd name="connsiteX45" fmla="*/ 66499 w 127861"/>
                <a:gd name="connsiteY45" fmla="*/ 56052 h 72328"/>
                <a:gd name="connsiteX46" fmla="*/ 63065 w 127861"/>
                <a:gd name="connsiteY46" fmla="*/ 56588 h 72328"/>
                <a:gd name="connsiteX47" fmla="*/ 56827 w 127861"/>
                <a:gd name="connsiteY47" fmla="*/ 56029 h 72328"/>
                <a:gd name="connsiteX48" fmla="*/ 56699 w 127861"/>
                <a:gd name="connsiteY48" fmla="*/ 53880 h 72328"/>
                <a:gd name="connsiteX49" fmla="*/ 54908 w 127861"/>
                <a:gd name="connsiteY49" fmla="*/ 53731 h 72328"/>
                <a:gd name="connsiteX50" fmla="*/ 52554 w 127861"/>
                <a:gd name="connsiteY50" fmla="*/ 54305 h 72328"/>
                <a:gd name="connsiteX51" fmla="*/ 50725 w 127861"/>
                <a:gd name="connsiteY51" fmla="*/ 53807 h 72328"/>
                <a:gd name="connsiteX52" fmla="*/ 49745 w 127861"/>
                <a:gd name="connsiteY52" fmla="*/ 54797 h 72328"/>
                <a:gd name="connsiteX0" fmla="*/ 49745 w 127861"/>
                <a:gd name="connsiteY0" fmla="*/ 54797 h 71521"/>
                <a:gd name="connsiteX1" fmla="*/ 46083 w 127861"/>
                <a:gd name="connsiteY1" fmla="*/ 54584 h 71521"/>
                <a:gd name="connsiteX2" fmla="*/ 47507 w 127861"/>
                <a:gd name="connsiteY2" fmla="*/ 53000 h 71521"/>
                <a:gd name="connsiteX3" fmla="*/ 46687 w 127861"/>
                <a:gd name="connsiteY3" fmla="*/ 52348 h 71521"/>
                <a:gd name="connsiteX4" fmla="*/ 45158 w 127861"/>
                <a:gd name="connsiteY4" fmla="*/ 51974 h 71521"/>
                <a:gd name="connsiteX5" fmla="*/ 44307 w 127861"/>
                <a:gd name="connsiteY5" fmla="*/ 49882 h 71521"/>
                <a:gd name="connsiteX6" fmla="*/ 41944 w 127861"/>
                <a:gd name="connsiteY6" fmla="*/ 49538 h 71521"/>
                <a:gd name="connsiteX7" fmla="*/ 38957 w 127861"/>
                <a:gd name="connsiteY7" fmla="*/ 50629 h 71521"/>
                <a:gd name="connsiteX8" fmla="*/ 34408 w 127861"/>
                <a:gd name="connsiteY8" fmla="*/ 48176 h 71521"/>
                <a:gd name="connsiteX9" fmla="*/ 34448 w 127861"/>
                <a:gd name="connsiteY9" fmla="*/ 52375 h 71521"/>
                <a:gd name="connsiteX10" fmla="*/ 31439 w 127861"/>
                <a:gd name="connsiteY10" fmla="*/ 48969 h 71521"/>
                <a:gd name="connsiteX11" fmla="*/ 24045 w 127861"/>
                <a:gd name="connsiteY11" fmla="*/ 49045 h 71521"/>
                <a:gd name="connsiteX12" fmla="*/ 15112 w 127861"/>
                <a:gd name="connsiteY12" fmla="*/ 45241 h 71521"/>
                <a:gd name="connsiteX13" fmla="*/ 9751 w 127861"/>
                <a:gd name="connsiteY13" fmla="*/ 39044 h 71521"/>
                <a:gd name="connsiteX14" fmla="*/ 11 w 127861"/>
                <a:gd name="connsiteY14" fmla="*/ 31383 h 71521"/>
                <a:gd name="connsiteX15" fmla="*/ 11733 w 127861"/>
                <a:gd name="connsiteY15" fmla="*/ 21205 h 71521"/>
                <a:gd name="connsiteX16" fmla="*/ 26262 w 127861"/>
                <a:gd name="connsiteY16" fmla="*/ 18927 h 71521"/>
                <a:gd name="connsiteX17" fmla="*/ 36779 w 127861"/>
                <a:gd name="connsiteY17" fmla="*/ 25288 h 71521"/>
                <a:gd name="connsiteX18" fmla="*/ 42757 w 127861"/>
                <a:gd name="connsiteY18" fmla="*/ 24801 h 71521"/>
                <a:gd name="connsiteX19" fmla="*/ 45937 w 127861"/>
                <a:gd name="connsiteY19" fmla="*/ 18538 h 71521"/>
                <a:gd name="connsiteX20" fmla="*/ 40581 w 127861"/>
                <a:gd name="connsiteY20" fmla="*/ 4725 h 71521"/>
                <a:gd name="connsiteX21" fmla="*/ 48561 w 127861"/>
                <a:gd name="connsiteY21" fmla="*/ 461 h 71521"/>
                <a:gd name="connsiteX22" fmla="*/ 52367 w 127861"/>
                <a:gd name="connsiteY22" fmla="*/ 6964 h 71521"/>
                <a:gd name="connsiteX23" fmla="*/ 60250 w 127861"/>
                <a:gd name="connsiteY23" fmla="*/ 8481 h 71521"/>
                <a:gd name="connsiteX24" fmla="*/ 79817 w 127861"/>
                <a:gd name="connsiteY24" fmla="*/ 17210 h 71521"/>
                <a:gd name="connsiteX25" fmla="*/ 77683 w 127861"/>
                <a:gd name="connsiteY25" fmla="*/ 24134 h 71521"/>
                <a:gd name="connsiteX26" fmla="*/ 79946 w 127861"/>
                <a:gd name="connsiteY26" fmla="*/ 30572 h 71521"/>
                <a:gd name="connsiteX27" fmla="*/ 82773 w 127861"/>
                <a:gd name="connsiteY27" fmla="*/ 37598 h 71521"/>
                <a:gd name="connsiteX28" fmla="*/ 81885 w 127861"/>
                <a:gd name="connsiteY28" fmla="*/ 41595 h 71521"/>
                <a:gd name="connsiteX29" fmla="*/ 89797 w 127861"/>
                <a:gd name="connsiteY29" fmla="*/ 43529 h 71521"/>
                <a:gd name="connsiteX30" fmla="*/ 94499 w 127861"/>
                <a:gd name="connsiteY30" fmla="*/ 39478 h 71521"/>
                <a:gd name="connsiteX31" fmla="*/ 103738 w 127861"/>
                <a:gd name="connsiteY31" fmla="*/ 37176 h 71521"/>
                <a:gd name="connsiteX32" fmla="*/ 112233 w 127861"/>
                <a:gd name="connsiteY32" fmla="*/ 42487 h 71521"/>
                <a:gd name="connsiteX33" fmla="*/ 126958 w 127861"/>
                <a:gd name="connsiteY33" fmla="*/ 45804 h 71521"/>
                <a:gd name="connsiteX34" fmla="*/ 125962 w 127861"/>
                <a:gd name="connsiteY34" fmla="*/ 50520 h 71521"/>
                <a:gd name="connsiteX35" fmla="*/ 123525 w 127861"/>
                <a:gd name="connsiteY35" fmla="*/ 69837 h 71521"/>
                <a:gd name="connsiteX36" fmla="*/ 114071 w 127861"/>
                <a:gd name="connsiteY36" fmla="*/ 69825 h 71521"/>
                <a:gd name="connsiteX37" fmla="*/ 103104 w 127861"/>
                <a:gd name="connsiteY37" fmla="*/ 70896 h 71521"/>
                <a:gd name="connsiteX38" fmla="*/ 79999 w 127861"/>
                <a:gd name="connsiteY38" fmla="*/ 58907 h 71521"/>
                <a:gd name="connsiteX39" fmla="*/ 79246 w 127861"/>
                <a:gd name="connsiteY39" fmla="*/ 60828 h 71521"/>
                <a:gd name="connsiteX40" fmla="*/ 77515 w 127861"/>
                <a:gd name="connsiteY40" fmla="*/ 61129 h 71521"/>
                <a:gd name="connsiteX41" fmla="*/ 77289 w 127861"/>
                <a:gd name="connsiteY41" fmla="*/ 59808 h 71521"/>
                <a:gd name="connsiteX42" fmla="*/ 75256 w 127861"/>
                <a:gd name="connsiteY42" fmla="*/ 59747 h 71521"/>
                <a:gd name="connsiteX43" fmla="*/ 71160 w 127861"/>
                <a:gd name="connsiteY43" fmla="*/ 57962 h 71521"/>
                <a:gd name="connsiteX44" fmla="*/ 69933 w 127861"/>
                <a:gd name="connsiteY44" fmla="*/ 58517 h 71521"/>
                <a:gd name="connsiteX45" fmla="*/ 67985 w 127861"/>
                <a:gd name="connsiteY45" fmla="*/ 58406 h 71521"/>
                <a:gd name="connsiteX46" fmla="*/ 66499 w 127861"/>
                <a:gd name="connsiteY46" fmla="*/ 56052 h 71521"/>
                <a:gd name="connsiteX47" fmla="*/ 63065 w 127861"/>
                <a:gd name="connsiteY47" fmla="*/ 56588 h 71521"/>
                <a:gd name="connsiteX48" fmla="*/ 56827 w 127861"/>
                <a:gd name="connsiteY48" fmla="*/ 56029 h 71521"/>
                <a:gd name="connsiteX49" fmla="*/ 56699 w 127861"/>
                <a:gd name="connsiteY49" fmla="*/ 53880 h 71521"/>
                <a:gd name="connsiteX50" fmla="*/ 54908 w 127861"/>
                <a:gd name="connsiteY50" fmla="*/ 53731 h 71521"/>
                <a:gd name="connsiteX51" fmla="*/ 52554 w 127861"/>
                <a:gd name="connsiteY51" fmla="*/ 54305 h 71521"/>
                <a:gd name="connsiteX52" fmla="*/ 50725 w 127861"/>
                <a:gd name="connsiteY52" fmla="*/ 53807 h 71521"/>
                <a:gd name="connsiteX53" fmla="*/ 49745 w 127861"/>
                <a:gd name="connsiteY53" fmla="*/ 54797 h 71521"/>
                <a:gd name="connsiteX0" fmla="*/ 49745 w 127814"/>
                <a:gd name="connsiteY0" fmla="*/ 54797 h 71521"/>
                <a:gd name="connsiteX1" fmla="*/ 46083 w 127814"/>
                <a:gd name="connsiteY1" fmla="*/ 54584 h 71521"/>
                <a:gd name="connsiteX2" fmla="*/ 47507 w 127814"/>
                <a:gd name="connsiteY2" fmla="*/ 53000 h 71521"/>
                <a:gd name="connsiteX3" fmla="*/ 46687 w 127814"/>
                <a:gd name="connsiteY3" fmla="*/ 52348 h 71521"/>
                <a:gd name="connsiteX4" fmla="*/ 45158 w 127814"/>
                <a:gd name="connsiteY4" fmla="*/ 51974 h 71521"/>
                <a:gd name="connsiteX5" fmla="*/ 44307 w 127814"/>
                <a:gd name="connsiteY5" fmla="*/ 49882 h 71521"/>
                <a:gd name="connsiteX6" fmla="*/ 41944 w 127814"/>
                <a:gd name="connsiteY6" fmla="*/ 49538 h 71521"/>
                <a:gd name="connsiteX7" fmla="*/ 38957 w 127814"/>
                <a:gd name="connsiteY7" fmla="*/ 50629 h 71521"/>
                <a:gd name="connsiteX8" fmla="*/ 34408 w 127814"/>
                <a:gd name="connsiteY8" fmla="*/ 48176 h 71521"/>
                <a:gd name="connsiteX9" fmla="*/ 34448 w 127814"/>
                <a:gd name="connsiteY9" fmla="*/ 52375 h 71521"/>
                <a:gd name="connsiteX10" fmla="*/ 31439 w 127814"/>
                <a:gd name="connsiteY10" fmla="*/ 48969 h 71521"/>
                <a:gd name="connsiteX11" fmla="*/ 24045 w 127814"/>
                <a:gd name="connsiteY11" fmla="*/ 49045 h 71521"/>
                <a:gd name="connsiteX12" fmla="*/ 15112 w 127814"/>
                <a:gd name="connsiteY12" fmla="*/ 45241 h 71521"/>
                <a:gd name="connsiteX13" fmla="*/ 9751 w 127814"/>
                <a:gd name="connsiteY13" fmla="*/ 39044 h 71521"/>
                <a:gd name="connsiteX14" fmla="*/ 11 w 127814"/>
                <a:gd name="connsiteY14" fmla="*/ 31383 h 71521"/>
                <a:gd name="connsiteX15" fmla="*/ 11733 w 127814"/>
                <a:gd name="connsiteY15" fmla="*/ 21205 h 71521"/>
                <a:gd name="connsiteX16" fmla="*/ 26262 w 127814"/>
                <a:gd name="connsiteY16" fmla="*/ 18927 h 71521"/>
                <a:gd name="connsiteX17" fmla="*/ 36779 w 127814"/>
                <a:gd name="connsiteY17" fmla="*/ 25288 h 71521"/>
                <a:gd name="connsiteX18" fmla="*/ 42757 w 127814"/>
                <a:gd name="connsiteY18" fmla="*/ 24801 h 71521"/>
                <a:gd name="connsiteX19" fmla="*/ 45937 w 127814"/>
                <a:gd name="connsiteY19" fmla="*/ 18538 h 71521"/>
                <a:gd name="connsiteX20" fmla="*/ 40581 w 127814"/>
                <a:gd name="connsiteY20" fmla="*/ 4725 h 71521"/>
                <a:gd name="connsiteX21" fmla="*/ 48561 w 127814"/>
                <a:gd name="connsiteY21" fmla="*/ 461 h 71521"/>
                <a:gd name="connsiteX22" fmla="*/ 52367 w 127814"/>
                <a:gd name="connsiteY22" fmla="*/ 6964 h 71521"/>
                <a:gd name="connsiteX23" fmla="*/ 60250 w 127814"/>
                <a:gd name="connsiteY23" fmla="*/ 8481 h 71521"/>
                <a:gd name="connsiteX24" fmla="*/ 79817 w 127814"/>
                <a:gd name="connsiteY24" fmla="*/ 17210 h 71521"/>
                <a:gd name="connsiteX25" fmla="*/ 77683 w 127814"/>
                <a:gd name="connsiteY25" fmla="*/ 24134 h 71521"/>
                <a:gd name="connsiteX26" fmla="*/ 79946 w 127814"/>
                <a:gd name="connsiteY26" fmla="*/ 30572 h 71521"/>
                <a:gd name="connsiteX27" fmla="*/ 82773 w 127814"/>
                <a:gd name="connsiteY27" fmla="*/ 37598 h 71521"/>
                <a:gd name="connsiteX28" fmla="*/ 81885 w 127814"/>
                <a:gd name="connsiteY28" fmla="*/ 41595 h 71521"/>
                <a:gd name="connsiteX29" fmla="*/ 89797 w 127814"/>
                <a:gd name="connsiteY29" fmla="*/ 43529 h 71521"/>
                <a:gd name="connsiteX30" fmla="*/ 94499 w 127814"/>
                <a:gd name="connsiteY30" fmla="*/ 39478 h 71521"/>
                <a:gd name="connsiteX31" fmla="*/ 103738 w 127814"/>
                <a:gd name="connsiteY31" fmla="*/ 37176 h 71521"/>
                <a:gd name="connsiteX32" fmla="*/ 112233 w 127814"/>
                <a:gd name="connsiteY32" fmla="*/ 42487 h 71521"/>
                <a:gd name="connsiteX33" fmla="*/ 126958 w 127814"/>
                <a:gd name="connsiteY33" fmla="*/ 45804 h 71521"/>
                <a:gd name="connsiteX34" fmla="*/ 125962 w 127814"/>
                <a:gd name="connsiteY34" fmla="*/ 50520 h 71521"/>
                <a:gd name="connsiteX35" fmla="*/ 125156 w 127814"/>
                <a:gd name="connsiteY35" fmla="*/ 68320 h 71521"/>
                <a:gd name="connsiteX36" fmla="*/ 114071 w 127814"/>
                <a:gd name="connsiteY36" fmla="*/ 69825 h 71521"/>
                <a:gd name="connsiteX37" fmla="*/ 103104 w 127814"/>
                <a:gd name="connsiteY37" fmla="*/ 70896 h 71521"/>
                <a:gd name="connsiteX38" fmla="*/ 79999 w 127814"/>
                <a:gd name="connsiteY38" fmla="*/ 58907 h 71521"/>
                <a:gd name="connsiteX39" fmla="*/ 79246 w 127814"/>
                <a:gd name="connsiteY39" fmla="*/ 60828 h 71521"/>
                <a:gd name="connsiteX40" fmla="*/ 77515 w 127814"/>
                <a:gd name="connsiteY40" fmla="*/ 61129 h 71521"/>
                <a:gd name="connsiteX41" fmla="*/ 77289 w 127814"/>
                <a:gd name="connsiteY41" fmla="*/ 59808 h 71521"/>
                <a:gd name="connsiteX42" fmla="*/ 75256 w 127814"/>
                <a:gd name="connsiteY42" fmla="*/ 59747 h 71521"/>
                <a:gd name="connsiteX43" fmla="*/ 71160 w 127814"/>
                <a:gd name="connsiteY43" fmla="*/ 57962 h 71521"/>
                <a:gd name="connsiteX44" fmla="*/ 69933 w 127814"/>
                <a:gd name="connsiteY44" fmla="*/ 58517 h 71521"/>
                <a:gd name="connsiteX45" fmla="*/ 67985 w 127814"/>
                <a:gd name="connsiteY45" fmla="*/ 58406 h 71521"/>
                <a:gd name="connsiteX46" fmla="*/ 66499 w 127814"/>
                <a:gd name="connsiteY46" fmla="*/ 56052 h 71521"/>
                <a:gd name="connsiteX47" fmla="*/ 63065 w 127814"/>
                <a:gd name="connsiteY47" fmla="*/ 56588 h 71521"/>
                <a:gd name="connsiteX48" fmla="*/ 56827 w 127814"/>
                <a:gd name="connsiteY48" fmla="*/ 56029 h 71521"/>
                <a:gd name="connsiteX49" fmla="*/ 56699 w 127814"/>
                <a:gd name="connsiteY49" fmla="*/ 53880 h 71521"/>
                <a:gd name="connsiteX50" fmla="*/ 54908 w 127814"/>
                <a:gd name="connsiteY50" fmla="*/ 53731 h 71521"/>
                <a:gd name="connsiteX51" fmla="*/ 52554 w 127814"/>
                <a:gd name="connsiteY51" fmla="*/ 54305 h 71521"/>
                <a:gd name="connsiteX52" fmla="*/ 50725 w 127814"/>
                <a:gd name="connsiteY52" fmla="*/ 53807 h 71521"/>
                <a:gd name="connsiteX53" fmla="*/ 49745 w 127814"/>
                <a:gd name="connsiteY53" fmla="*/ 54797 h 71521"/>
                <a:gd name="connsiteX0" fmla="*/ 49745 w 127814"/>
                <a:gd name="connsiteY0" fmla="*/ 54797 h 74492"/>
                <a:gd name="connsiteX1" fmla="*/ 46083 w 127814"/>
                <a:gd name="connsiteY1" fmla="*/ 54584 h 74492"/>
                <a:gd name="connsiteX2" fmla="*/ 47507 w 127814"/>
                <a:gd name="connsiteY2" fmla="*/ 53000 h 74492"/>
                <a:gd name="connsiteX3" fmla="*/ 46687 w 127814"/>
                <a:gd name="connsiteY3" fmla="*/ 52348 h 74492"/>
                <a:gd name="connsiteX4" fmla="*/ 45158 w 127814"/>
                <a:gd name="connsiteY4" fmla="*/ 51974 h 74492"/>
                <a:gd name="connsiteX5" fmla="*/ 44307 w 127814"/>
                <a:gd name="connsiteY5" fmla="*/ 49882 h 74492"/>
                <a:gd name="connsiteX6" fmla="*/ 41944 w 127814"/>
                <a:gd name="connsiteY6" fmla="*/ 49538 h 74492"/>
                <a:gd name="connsiteX7" fmla="*/ 38957 w 127814"/>
                <a:gd name="connsiteY7" fmla="*/ 50629 h 74492"/>
                <a:gd name="connsiteX8" fmla="*/ 34408 w 127814"/>
                <a:gd name="connsiteY8" fmla="*/ 48176 h 74492"/>
                <a:gd name="connsiteX9" fmla="*/ 34448 w 127814"/>
                <a:gd name="connsiteY9" fmla="*/ 52375 h 74492"/>
                <a:gd name="connsiteX10" fmla="*/ 31439 w 127814"/>
                <a:gd name="connsiteY10" fmla="*/ 48969 h 74492"/>
                <a:gd name="connsiteX11" fmla="*/ 24045 w 127814"/>
                <a:gd name="connsiteY11" fmla="*/ 49045 h 74492"/>
                <a:gd name="connsiteX12" fmla="*/ 15112 w 127814"/>
                <a:gd name="connsiteY12" fmla="*/ 45241 h 74492"/>
                <a:gd name="connsiteX13" fmla="*/ 9751 w 127814"/>
                <a:gd name="connsiteY13" fmla="*/ 39044 h 74492"/>
                <a:gd name="connsiteX14" fmla="*/ 11 w 127814"/>
                <a:gd name="connsiteY14" fmla="*/ 31383 h 74492"/>
                <a:gd name="connsiteX15" fmla="*/ 11733 w 127814"/>
                <a:gd name="connsiteY15" fmla="*/ 21205 h 74492"/>
                <a:gd name="connsiteX16" fmla="*/ 26262 w 127814"/>
                <a:gd name="connsiteY16" fmla="*/ 18927 h 74492"/>
                <a:gd name="connsiteX17" fmla="*/ 36779 w 127814"/>
                <a:gd name="connsiteY17" fmla="*/ 25288 h 74492"/>
                <a:gd name="connsiteX18" fmla="*/ 42757 w 127814"/>
                <a:gd name="connsiteY18" fmla="*/ 24801 h 74492"/>
                <a:gd name="connsiteX19" fmla="*/ 45937 w 127814"/>
                <a:gd name="connsiteY19" fmla="*/ 18538 h 74492"/>
                <a:gd name="connsiteX20" fmla="*/ 40581 w 127814"/>
                <a:gd name="connsiteY20" fmla="*/ 4725 h 74492"/>
                <a:gd name="connsiteX21" fmla="*/ 48561 w 127814"/>
                <a:gd name="connsiteY21" fmla="*/ 461 h 74492"/>
                <a:gd name="connsiteX22" fmla="*/ 52367 w 127814"/>
                <a:gd name="connsiteY22" fmla="*/ 6964 h 74492"/>
                <a:gd name="connsiteX23" fmla="*/ 60250 w 127814"/>
                <a:gd name="connsiteY23" fmla="*/ 8481 h 74492"/>
                <a:gd name="connsiteX24" fmla="*/ 79817 w 127814"/>
                <a:gd name="connsiteY24" fmla="*/ 17210 h 74492"/>
                <a:gd name="connsiteX25" fmla="*/ 77683 w 127814"/>
                <a:gd name="connsiteY25" fmla="*/ 24134 h 74492"/>
                <a:gd name="connsiteX26" fmla="*/ 79946 w 127814"/>
                <a:gd name="connsiteY26" fmla="*/ 30572 h 74492"/>
                <a:gd name="connsiteX27" fmla="*/ 82773 w 127814"/>
                <a:gd name="connsiteY27" fmla="*/ 37598 h 74492"/>
                <a:gd name="connsiteX28" fmla="*/ 81885 w 127814"/>
                <a:gd name="connsiteY28" fmla="*/ 41595 h 74492"/>
                <a:gd name="connsiteX29" fmla="*/ 89797 w 127814"/>
                <a:gd name="connsiteY29" fmla="*/ 43529 h 74492"/>
                <a:gd name="connsiteX30" fmla="*/ 94499 w 127814"/>
                <a:gd name="connsiteY30" fmla="*/ 39478 h 74492"/>
                <a:gd name="connsiteX31" fmla="*/ 103738 w 127814"/>
                <a:gd name="connsiteY31" fmla="*/ 37176 h 74492"/>
                <a:gd name="connsiteX32" fmla="*/ 112233 w 127814"/>
                <a:gd name="connsiteY32" fmla="*/ 42487 h 74492"/>
                <a:gd name="connsiteX33" fmla="*/ 126958 w 127814"/>
                <a:gd name="connsiteY33" fmla="*/ 45804 h 74492"/>
                <a:gd name="connsiteX34" fmla="*/ 125962 w 127814"/>
                <a:gd name="connsiteY34" fmla="*/ 50520 h 74492"/>
                <a:gd name="connsiteX35" fmla="*/ 125156 w 127814"/>
                <a:gd name="connsiteY35" fmla="*/ 68320 h 74492"/>
                <a:gd name="connsiteX36" fmla="*/ 114071 w 127814"/>
                <a:gd name="connsiteY36" fmla="*/ 69825 h 74492"/>
                <a:gd name="connsiteX37" fmla="*/ 103104 w 127814"/>
                <a:gd name="connsiteY37" fmla="*/ 70896 h 74492"/>
                <a:gd name="connsiteX38" fmla="*/ 79999 w 127814"/>
                <a:gd name="connsiteY38" fmla="*/ 58907 h 74492"/>
                <a:gd name="connsiteX39" fmla="*/ 81149 w 127814"/>
                <a:gd name="connsiteY39" fmla="*/ 74484 h 74492"/>
                <a:gd name="connsiteX40" fmla="*/ 77515 w 127814"/>
                <a:gd name="connsiteY40" fmla="*/ 61129 h 74492"/>
                <a:gd name="connsiteX41" fmla="*/ 77289 w 127814"/>
                <a:gd name="connsiteY41" fmla="*/ 59808 h 74492"/>
                <a:gd name="connsiteX42" fmla="*/ 75256 w 127814"/>
                <a:gd name="connsiteY42" fmla="*/ 59747 h 74492"/>
                <a:gd name="connsiteX43" fmla="*/ 71160 w 127814"/>
                <a:gd name="connsiteY43" fmla="*/ 57962 h 74492"/>
                <a:gd name="connsiteX44" fmla="*/ 69933 w 127814"/>
                <a:gd name="connsiteY44" fmla="*/ 58517 h 74492"/>
                <a:gd name="connsiteX45" fmla="*/ 67985 w 127814"/>
                <a:gd name="connsiteY45" fmla="*/ 58406 h 74492"/>
                <a:gd name="connsiteX46" fmla="*/ 66499 w 127814"/>
                <a:gd name="connsiteY46" fmla="*/ 56052 h 74492"/>
                <a:gd name="connsiteX47" fmla="*/ 63065 w 127814"/>
                <a:gd name="connsiteY47" fmla="*/ 56588 h 74492"/>
                <a:gd name="connsiteX48" fmla="*/ 56827 w 127814"/>
                <a:gd name="connsiteY48" fmla="*/ 56029 h 74492"/>
                <a:gd name="connsiteX49" fmla="*/ 56699 w 127814"/>
                <a:gd name="connsiteY49" fmla="*/ 53880 h 74492"/>
                <a:gd name="connsiteX50" fmla="*/ 54908 w 127814"/>
                <a:gd name="connsiteY50" fmla="*/ 53731 h 74492"/>
                <a:gd name="connsiteX51" fmla="*/ 52554 w 127814"/>
                <a:gd name="connsiteY51" fmla="*/ 54305 h 74492"/>
                <a:gd name="connsiteX52" fmla="*/ 50725 w 127814"/>
                <a:gd name="connsiteY52" fmla="*/ 53807 h 74492"/>
                <a:gd name="connsiteX53" fmla="*/ 49745 w 127814"/>
                <a:gd name="connsiteY53" fmla="*/ 54797 h 74492"/>
                <a:gd name="connsiteX0" fmla="*/ 49745 w 127814"/>
                <a:gd name="connsiteY0" fmla="*/ 54797 h 76047"/>
                <a:gd name="connsiteX1" fmla="*/ 46083 w 127814"/>
                <a:gd name="connsiteY1" fmla="*/ 54584 h 76047"/>
                <a:gd name="connsiteX2" fmla="*/ 47507 w 127814"/>
                <a:gd name="connsiteY2" fmla="*/ 53000 h 76047"/>
                <a:gd name="connsiteX3" fmla="*/ 46687 w 127814"/>
                <a:gd name="connsiteY3" fmla="*/ 52348 h 76047"/>
                <a:gd name="connsiteX4" fmla="*/ 45158 w 127814"/>
                <a:gd name="connsiteY4" fmla="*/ 51974 h 76047"/>
                <a:gd name="connsiteX5" fmla="*/ 44307 w 127814"/>
                <a:gd name="connsiteY5" fmla="*/ 49882 h 76047"/>
                <a:gd name="connsiteX6" fmla="*/ 41944 w 127814"/>
                <a:gd name="connsiteY6" fmla="*/ 49538 h 76047"/>
                <a:gd name="connsiteX7" fmla="*/ 38957 w 127814"/>
                <a:gd name="connsiteY7" fmla="*/ 50629 h 76047"/>
                <a:gd name="connsiteX8" fmla="*/ 34408 w 127814"/>
                <a:gd name="connsiteY8" fmla="*/ 48176 h 76047"/>
                <a:gd name="connsiteX9" fmla="*/ 34448 w 127814"/>
                <a:gd name="connsiteY9" fmla="*/ 52375 h 76047"/>
                <a:gd name="connsiteX10" fmla="*/ 31439 w 127814"/>
                <a:gd name="connsiteY10" fmla="*/ 48969 h 76047"/>
                <a:gd name="connsiteX11" fmla="*/ 24045 w 127814"/>
                <a:gd name="connsiteY11" fmla="*/ 49045 h 76047"/>
                <a:gd name="connsiteX12" fmla="*/ 15112 w 127814"/>
                <a:gd name="connsiteY12" fmla="*/ 45241 h 76047"/>
                <a:gd name="connsiteX13" fmla="*/ 9751 w 127814"/>
                <a:gd name="connsiteY13" fmla="*/ 39044 h 76047"/>
                <a:gd name="connsiteX14" fmla="*/ 11 w 127814"/>
                <a:gd name="connsiteY14" fmla="*/ 31383 h 76047"/>
                <a:gd name="connsiteX15" fmla="*/ 11733 w 127814"/>
                <a:gd name="connsiteY15" fmla="*/ 21205 h 76047"/>
                <a:gd name="connsiteX16" fmla="*/ 26262 w 127814"/>
                <a:gd name="connsiteY16" fmla="*/ 18927 h 76047"/>
                <a:gd name="connsiteX17" fmla="*/ 36779 w 127814"/>
                <a:gd name="connsiteY17" fmla="*/ 25288 h 76047"/>
                <a:gd name="connsiteX18" fmla="*/ 42757 w 127814"/>
                <a:gd name="connsiteY18" fmla="*/ 24801 h 76047"/>
                <a:gd name="connsiteX19" fmla="*/ 45937 w 127814"/>
                <a:gd name="connsiteY19" fmla="*/ 18538 h 76047"/>
                <a:gd name="connsiteX20" fmla="*/ 40581 w 127814"/>
                <a:gd name="connsiteY20" fmla="*/ 4725 h 76047"/>
                <a:gd name="connsiteX21" fmla="*/ 48561 w 127814"/>
                <a:gd name="connsiteY21" fmla="*/ 461 h 76047"/>
                <a:gd name="connsiteX22" fmla="*/ 52367 w 127814"/>
                <a:gd name="connsiteY22" fmla="*/ 6964 h 76047"/>
                <a:gd name="connsiteX23" fmla="*/ 60250 w 127814"/>
                <a:gd name="connsiteY23" fmla="*/ 8481 h 76047"/>
                <a:gd name="connsiteX24" fmla="*/ 79817 w 127814"/>
                <a:gd name="connsiteY24" fmla="*/ 17210 h 76047"/>
                <a:gd name="connsiteX25" fmla="*/ 77683 w 127814"/>
                <a:gd name="connsiteY25" fmla="*/ 24134 h 76047"/>
                <a:gd name="connsiteX26" fmla="*/ 79946 w 127814"/>
                <a:gd name="connsiteY26" fmla="*/ 30572 h 76047"/>
                <a:gd name="connsiteX27" fmla="*/ 82773 w 127814"/>
                <a:gd name="connsiteY27" fmla="*/ 37598 h 76047"/>
                <a:gd name="connsiteX28" fmla="*/ 81885 w 127814"/>
                <a:gd name="connsiteY28" fmla="*/ 41595 h 76047"/>
                <a:gd name="connsiteX29" fmla="*/ 89797 w 127814"/>
                <a:gd name="connsiteY29" fmla="*/ 43529 h 76047"/>
                <a:gd name="connsiteX30" fmla="*/ 94499 w 127814"/>
                <a:gd name="connsiteY30" fmla="*/ 39478 h 76047"/>
                <a:gd name="connsiteX31" fmla="*/ 103738 w 127814"/>
                <a:gd name="connsiteY31" fmla="*/ 37176 h 76047"/>
                <a:gd name="connsiteX32" fmla="*/ 112233 w 127814"/>
                <a:gd name="connsiteY32" fmla="*/ 42487 h 76047"/>
                <a:gd name="connsiteX33" fmla="*/ 126958 w 127814"/>
                <a:gd name="connsiteY33" fmla="*/ 45804 h 76047"/>
                <a:gd name="connsiteX34" fmla="*/ 125962 w 127814"/>
                <a:gd name="connsiteY34" fmla="*/ 50520 h 76047"/>
                <a:gd name="connsiteX35" fmla="*/ 125156 w 127814"/>
                <a:gd name="connsiteY35" fmla="*/ 68320 h 76047"/>
                <a:gd name="connsiteX36" fmla="*/ 114071 w 127814"/>
                <a:gd name="connsiteY36" fmla="*/ 69825 h 76047"/>
                <a:gd name="connsiteX37" fmla="*/ 103104 w 127814"/>
                <a:gd name="connsiteY37" fmla="*/ 70896 h 76047"/>
                <a:gd name="connsiteX38" fmla="*/ 96037 w 127814"/>
                <a:gd name="connsiteY38" fmla="*/ 75381 h 76047"/>
                <a:gd name="connsiteX39" fmla="*/ 81149 w 127814"/>
                <a:gd name="connsiteY39" fmla="*/ 74484 h 76047"/>
                <a:gd name="connsiteX40" fmla="*/ 77515 w 127814"/>
                <a:gd name="connsiteY40" fmla="*/ 61129 h 76047"/>
                <a:gd name="connsiteX41" fmla="*/ 77289 w 127814"/>
                <a:gd name="connsiteY41" fmla="*/ 59808 h 76047"/>
                <a:gd name="connsiteX42" fmla="*/ 75256 w 127814"/>
                <a:gd name="connsiteY42" fmla="*/ 59747 h 76047"/>
                <a:gd name="connsiteX43" fmla="*/ 71160 w 127814"/>
                <a:gd name="connsiteY43" fmla="*/ 57962 h 76047"/>
                <a:gd name="connsiteX44" fmla="*/ 69933 w 127814"/>
                <a:gd name="connsiteY44" fmla="*/ 58517 h 76047"/>
                <a:gd name="connsiteX45" fmla="*/ 67985 w 127814"/>
                <a:gd name="connsiteY45" fmla="*/ 58406 h 76047"/>
                <a:gd name="connsiteX46" fmla="*/ 66499 w 127814"/>
                <a:gd name="connsiteY46" fmla="*/ 56052 h 76047"/>
                <a:gd name="connsiteX47" fmla="*/ 63065 w 127814"/>
                <a:gd name="connsiteY47" fmla="*/ 56588 h 76047"/>
                <a:gd name="connsiteX48" fmla="*/ 56827 w 127814"/>
                <a:gd name="connsiteY48" fmla="*/ 56029 h 76047"/>
                <a:gd name="connsiteX49" fmla="*/ 56699 w 127814"/>
                <a:gd name="connsiteY49" fmla="*/ 53880 h 76047"/>
                <a:gd name="connsiteX50" fmla="*/ 54908 w 127814"/>
                <a:gd name="connsiteY50" fmla="*/ 53731 h 76047"/>
                <a:gd name="connsiteX51" fmla="*/ 52554 w 127814"/>
                <a:gd name="connsiteY51" fmla="*/ 54305 h 76047"/>
                <a:gd name="connsiteX52" fmla="*/ 50725 w 127814"/>
                <a:gd name="connsiteY52" fmla="*/ 53807 h 76047"/>
                <a:gd name="connsiteX53" fmla="*/ 49745 w 127814"/>
                <a:gd name="connsiteY53" fmla="*/ 54797 h 76047"/>
                <a:gd name="connsiteX0" fmla="*/ 49745 w 127814"/>
                <a:gd name="connsiteY0" fmla="*/ 54797 h 80700"/>
                <a:gd name="connsiteX1" fmla="*/ 46083 w 127814"/>
                <a:gd name="connsiteY1" fmla="*/ 54584 h 80700"/>
                <a:gd name="connsiteX2" fmla="*/ 47507 w 127814"/>
                <a:gd name="connsiteY2" fmla="*/ 53000 h 80700"/>
                <a:gd name="connsiteX3" fmla="*/ 46687 w 127814"/>
                <a:gd name="connsiteY3" fmla="*/ 52348 h 80700"/>
                <a:gd name="connsiteX4" fmla="*/ 45158 w 127814"/>
                <a:gd name="connsiteY4" fmla="*/ 51974 h 80700"/>
                <a:gd name="connsiteX5" fmla="*/ 44307 w 127814"/>
                <a:gd name="connsiteY5" fmla="*/ 49882 h 80700"/>
                <a:gd name="connsiteX6" fmla="*/ 41944 w 127814"/>
                <a:gd name="connsiteY6" fmla="*/ 49538 h 80700"/>
                <a:gd name="connsiteX7" fmla="*/ 38957 w 127814"/>
                <a:gd name="connsiteY7" fmla="*/ 50629 h 80700"/>
                <a:gd name="connsiteX8" fmla="*/ 34408 w 127814"/>
                <a:gd name="connsiteY8" fmla="*/ 48176 h 80700"/>
                <a:gd name="connsiteX9" fmla="*/ 34448 w 127814"/>
                <a:gd name="connsiteY9" fmla="*/ 52375 h 80700"/>
                <a:gd name="connsiteX10" fmla="*/ 31439 w 127814"/>
                <a:gd name="connsiteY10" fmla="*/ 48969 h 80700"/>
                <a:gd name="connsiteX11" fmla="*/ 24045 w 127814"/>
                <a:gd name="connsiteY11" fmla="*/ 49045 h 80700"/>
                <a:gd name="connsiteX12" fmla="*/ 15112 w 127814"/>
                <a:gd name="connsiteY12" fmla="*/ 45241 h 80700"/>
                <a:gd name="connsiteX13" fmla="*/ 9751 w 127814"/>
                <a:gd name="connsiteY13" fmla="*/ 39044 h 80700"/>
                <a:gd name="connsiteX14" fmla="*/ 11 w 127814"/>
                <a:gd name="connsiteY14" fmla="*/ 31383 h 80700"/>
                <a:gd name="connsiteX15" fmla="*/ 11733 w 127814"/>
                <a:gd name="connsiteY15" fmla="*/ 21205 h 80700"/>
                <a:gd name="connsiteX16" fmla="*/ 26262 w 127814"/>
                <a:gd name="connsiteY16" fmla="*/ 18927 h 80700"/>
                <a:gd name="connsiteX17" fmla="*/ 36779 w 127814"/>
                <a:gd name="connsiteY17" fmla="*/ 25288 h 80700"/>
                <a:gd name="connsiteX18" fmla="*/ 42757 w 127814"/>
                <a:gd name="connsiteY18" fmla="*/ 24801 h 80700"/>
                <a:gd name="connsiteX19" fmla="*/ 45937 w 127814"/>
                <a:gd name="connsiteY19" fmla="*/ 18538 h 80700"/>
                <a:gd name="connsiteX20" fmla="*/ 40581 w 127814"/>
                <a:gd name="connsiteY20" fmla="*/ 4725 h 80700"/>
                <a:gd name="connsiteX21" fmla="*/ 48561 w 127814"/>
                <a:gd name="connsiteY21" fmla="*/ 461 h 80700"/>
                <a:gd name="connsiteX22" fmla="*/ 52367 w 127814"/>
                <a:gd name="connsiteY22" fmla="*/ 6964 h 80700"/>
                <a:gd name="connsiteX23" fmla="*/ 60250 w 127814"/>
                <a:gd name="connsiteY23" fmla="*/ 8481 h 80700"/>
                <a:gd name="connsiteX24" fmla="*/ 79817 w 127814"/>
                <a:gd name="connsiteY24" fmla="*/ 17210 h 80700"/>
                <a:gd name="connsiteX25" fmla="*/ 77683 w 127814"/>
                <a:gd name="connsiteY25" fmla="*/ 24134 h 80700"/>
                <a:gd name="connsiteX26" fmla="*/ 79946 w 127814"/>
                <a:gd name="connsiteY26" fmla="*/ 30572 h 80700"/>
                <a:gd name="connsiteX27" fmla="*/ 82773 w 127814"/>
                <a:gd name="connsiteY27" fmla="*/ 37598 h 80700"/>
                <a:gd name="connsiteX28" fmla="*/ 81885 w 127814"/>
                <a:gd name="connsiteY28" fmla="*/ 41595 h 80700"/>
                <a:gd name="connsiteX29" fmla="*/ 89797 w 127814"/>
                <a:gd name="connsiteY29" fmla="*/ 43529 h 80700"/>
                <a:gd name="connsiteX30" fmla="*/ 94499 w 127814"/>
                <a:gd name="connsiteY30" fmla="*/ 39478 h 80700"/>
                <a:gd name="connsiteX31" fmla="*/ 103738 w 127814"/>
                <a:gd name="connsiteY31" fmla="*/ 37176 h 80700"/>
                <a:gd name="connsiteX32" fmla="*/ 112233 w 127814"/>
                <a:gd name="connsiteY32" fmla="*/ 42487 h 80700"/>
                <a:gd name="connsiteX33" fmla="*/ 126958 w 127814"/>
                <a:gd name="connsiteY33" fmla="*/ 45804 h 80700"/>
                <a:gd name="connsiteX34" fmla="*/ 125962 w 127814"/>
                <a:gd name="connsiteY34" fmla="*/ 50520 h 80700"/>
                <a:gd name="connsiteX35" fmla="*/ 125156 w 127814"/>
                <a:gd name="connsiteY35" fmla="*/ 68320 h 80700"/>
                <a:gd name="connsiteX36" fmla="*/ 114071 w 127814"/>
                <a:gd name="connsiteY36" fmla="*/ 69825 h 80700"/>
                <a:gd name="connsiteX37" fmla="*/ 103104 w 127814"/>
                <a:gd name="connsiteY37" fmla="*/ 70896 h 80700"/>
                <a:gd name="connsiteX38" fmla="*/ 96037 w 127814"/>
                <a:gd name="connsiteY38" fmla="*/ 75381 h 80700"/>
                <a:gd name="connsiteX39" fmla="*/ 89847 w 127814"/>
                <a:gd name="connsiteY39" fmla="*/ 80120 h 80700"/>
                <a:gd name="connsiteX40" fmla="*/ 77515 w 127814"/>
                <a:gd name="connsiteY40" fmla="*/ 61129 h 80700"/>
                <a:gd name="connsiteX41" fmla="*/ 77289 w 127814"/>
                <a:gd name="connsiteY41" fmla="*/ 59808 h 80700"/>
                <a:gd name="connsiteX42" fmla="*/ 75256 w 127814"/>
                <a:gd name="connsiteY42" fmla="*/ 59747 h 80700"/>
                <a:gd name="connsiteX43" fmla="*/ 71160 w 127814"/>
                <a:gd name="connsiteY43" fmla="*/ 57962 h 80700"/>
                <a:gd name="connsiteX44" fmla="*/ 69933 w 127814"/>
                <a:gd name="connsiteY44" fmla="*/ 58517 h 80700"/>
                <a:gd name="connsiteX45" fmla="*/ 67985 w 127814"/>
                <a:gd name="connsiteY45" fmla="*/ 58406 h 80700"/>
                <a:gd name="connsiteX46" fmla="*/ 66499 w 127814"/>
                <a:gd name="connsiteY46" fmla="*/ 56052 h 80700"/>
                <a:gd name="connsiteX47" fmla="*/ 63065 w 127814"/>
                <a:gd name="connsiteY47" fmla="*/ 56588 h 80700"/>
                <a:gd name="connsiteX48" fmla="*/ 56827 w 127814"/>
                <a:gd name="connsiteY48" fmla="*/ 56029 h 80700"/>
                <a:gd name="connsiteX49" fmla="*/ 56699 w 127814"/>
                <a:gd name="connsiteY49" fmla="*/ 53880 h 80700"/>
                <a:gd name="connsiteX50" fmla="*/ 54908 w 127814"/>
                <a:gd name="connsiteY50" fmla="*/ 53731 h 80700"/>
                <a:gd name="connsiteX51" fmla="*/ 52554 w 127814"/>
                <a:gd name="connsiteY51" fmla="*/ 54305 h 80700"/>
                <a:gd name="connsiteX52" fmla="*/ 50725 w 127814"/>
                <a:gd name="connsiteY52" fmla="*/ 53807 h 80700"/>
                <a:gd name="connsiteX53" fmla="*/ 49745 w 127814"/>
                <a:gd name="connsiteY53" fmla="*/ 54797 h 80700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7289 w 127814"/>
                <a:gd name="connsiteY41" fmla="*/ 59808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08 w 127814"/>
                <a:gd name="connsiteY8" fmla="*/ 48176 h 80122"/>
                <a:gd name="connsiteX9" fmla="*/ 34448 w 127814"/>
                <a:gd name="connsiteY9" fmla="*/ 52375 h 80122"/>
                <a:gd name="connsiteX10" fmla="*/ 31439 w 127814"/>
                <a:gd name="connsiteY10" fmla="*/ 48969 h 80122"/>
                <a:gd name="connsiteX11" fmla="*/ 24045 w 127814"/>
                <a:gd name="connsiteY11" fmla="*/ 49045 h 80122"/>
                <a:gd name="connsiteX12" fmla="*/ 15112 w 127814"/>
                <a:gd name="connsiteY12" fmla="*/ 45241 h 80122"/>
                <a:gd name="connsiteX13" fmla="*/ 9751 w 127814"/>
                <a:gd name="connsiteY13" fmla="*/ 39044 h 80122"/>
                <a:gd name="connsiteX14" fmla="*/ 11 w 127814"/>
                <a:gd name="connsiteY14" fmla="*/ 31383 h 80122"/>
                <a:gd name="connsiteX15" fmla="*/ 11733 w 127814"/>
                <a:gd name="connsiteY15" fmla="*/ 21205 h 80122"/>
                <a:gd name="connsiteX16" fmla="*/ 26262 w 127814"/>
                <a:gd name="connsiteY16" fmla="*/ 18927 h 80122"/>
                <a:gd name="connsiteX17" fmla="*/ 36779 w 127814"/>
                <a:gd name="connsiteY17" fmla="*/ 25288 h 80122"/>
                <a:gd name="connsiteX18" fmla="*/ 42757 w 127814"/>
                <a:gd name="connsiteY18" fmla="*/ 24801 h 80122"/>
                <a:gd name="connsiteX19" fmla="*/ 45937 w 127814"/>
                <a:gd name="connsiteY19" fmla="*/ 18538 h 80122"/>
                <a:gd name="connsiteX20" fmla="*/ 40581 w 127814"/>
                <a:gd name="connsiteY20" fmla="*/ 4725 h 80122"/>
                <a:gd name="connsiteX21" fmla="*/ 48561 w 127814"/>
                <a:gd name="connsiteY21" fmla="*/ 461 h 80122"/>
                <a:gd name="connsiteX22" fmla="*/ 52367 w 127814"/>
                <a:gd name="connsiteY22" fmla="*/ 6964 h 80122"/>
                <a:gd name="connsiteX23" fmla="*/ 60250 w 127814"/>
                <a:gd name="connsiteY23" fmla="*/ 8481 h 80122"/>
                <a:gd name="connsiteX24" fmla="*/ 79817 w 127814"/>
                <a:gd name="connsiteY24" fmla="*/ 17210 h 80122"/>
                <a:gd name="connsiteX25" fmla="*/ 77683 w 127814"/>
                <a:gd name="connsiteY25" fmla="*/ 24134 h 80122"/>
                <a:gd name="connsiteX26" fmla="*/ 79946 w 127814"/>
                <a:gd name="connsiteY26" fmla="*/ 30572 h 80122"/>
                <a:gd name="connsiteX27" fmla="*/ 82773 w 127814"/>
                <a:gd name="connsiteY27" fmla="*/ 37598 h 80122"/>
                <a:gd name="connsiteX28" fmla="*/ 81885 w 127814"/>
                <a:gd name="connsiteY28" fmla="*/ 41595 h 80122"/>
                <a:gd name="connsiteX29" fmla="*/ 89797 w 127814"/>
                <a:gd name="connsiteY29" fmla="*/ 43529 h 80122"/>
                <a:gd name="connsiteX30" fmla="*/ 94499 w 127814"/>
                <a:gd name="connsiteY30" fmla="*/ 39478 h 80122"/>
                <a:gd name="connsiteX31" fmla="*/ 103738 w 127814"/>
                <a:gd name="connsiteY31" fmla="*/ 37176 h 80122"/>
                <a:gd name="connsiteX32" fmla="*/ 112233 w 127814"/>
                <a:gd name="connsiteY32" fmla="*/ 42487 h 80122"/>
                <a:gd name="connsiteX33" fmla="*/ 126958 w 127814"/>
                <a:gd name="connsiteY33" fmla="*/ 45804 h 80122"/>
                <a:gd name="connsiteX34" fmla="*/ 125962 w 127814"/>
                <a:gd name="connsiteY34" fmla="*/ 50520 h 80122"/>
                <a:gd name="connsiteX35" fmla="*/ 125156 w 127814"/>
                <a:gd name="connsiteY35" fmla="*/ 68320 h 80122"/>
                <a:gd name="connsiteX36" fmla="*/ 114071 w 127814"/>
                <a:gd name="connsiteY36" fmla="*/ 69825 h 80122"/>
                <a:gd name="connsiteX37" fmla="*/ 103104 w 127814"/>
                <a:gd name="connsiteY37" fmla="*/ 70896 h 80122"/>
                <a:gd name="connsiteX38" fmla="*/ 96037 w 127814"/>
                <a:gd name="connsiteY38" fmla="*/ 75381 h 80122"/>
                <a:gd name="connsiteX39" fmla="*/ 89847 w 127814"/>
                <a:gd name="connsiteY39" fmla="*/ 80120 h 80122"/>
                <a:gd name="connsiteX40" fmla="*/ 79146 w 127814"/>
                <a:gd name="connsiteY40" fmla="*/ 74785 h 80122"/>
                <a:gd name="connsiteX41" fmla="*/ 79192 w 127814"/>
                <a:gd name="connsiteY41" fmla="*/ 65444 h 80122"/>
                <a:gd name="connsiteX42" fmla="*/ 75256 w 127814"/>
                <a:gd name="connsiteY42" fmla="*/ 59747 h 80122"/>
                <a:gd name="connsiteX43" fmla="*/ 71160 w 127814"/>
                <a:gd name="connsiteY43" fmla="*/ 57962 h 80122"/>
                <a:gd name="connsiteX44" fmla="*/ 69933 w 127814"/>
                <a:gd name="connsiteY44" fmla="*/ 58517 h 80122"/>
                <a:gd name="connsiteX45" fmla="*/ 67985 w 127814"/>
                <a:gd name="connsiteY45" fmla="*/ 58406 h 80122"/>
                <a:gd name="connsiteX46" fmla="*/ 66499 w 127814"/>
                <a:gd name="connsiteY46" fmla="*/ 56052 h 80122"/>
                <a:gd name="connsiteX47" fmla="*/ 63065 w 127814"/>
                <a:gd name="connsiteY47" fmla="*/ 56588 h 80122"/>
                <a:gd name="connsiteX48" fmla="*/ 56827 w 127814"/>
                <a:gd name="connsiteY48" fmla="*/ 56029 h 80122"/>
                <a:gd name="connsiteX49" fmla="*/ 56699 w 127814"/>
                <a:gd name="connsiteY49" fmla="*/ 53880 h 80122"/>
                <a:gd name="connsiteX50" fmla="*/ 54908 w 127814"/>
                <a:gd name="connsiteY50" fmla="*/ 53731 h 80122"/>
                <a:gd name="connsiteX51" fmla="*/ 52554 w 127814"/>
                <a:gd name="connsiteY51" fmla="*/ 54305 h 80122"/>
                <a:gd name="connsiteX52" fmla="*/ 50725 w 127814"/>
                <a:gd name="connsiteY52" fmla="*/ 53807 h 80122"/>
                <a:gd name="connsiteX53" fmla="*/ 49745 w 127814"/>
                <a:gd name="connsiteY53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8957 w 127814"/>
                <a:gd name="connsiteY7" fmla="*/ 50629 h 80122"/>
                <a:gd name="connsiteX8" fmla="*/ 34448 w 127814"/>
                <a:gd name="connsiteY8" fmla="*/ 52375 h 80122"/>
                <a:gd name="connsiteX9" fmla="*/ 31439 w 127814"/>
                <a:gd name="connsiteY9" fmla="*/ 48969 h 80122"/>
                <a:gd name="connsiteX10" fmla="*/ 24045 w 127814"/>
                <a:gd name="connsiteY10" fmla="*/ 49045 h 80122"/>
                <a:gd name="connsiteX11" fmla="*/ 15112 w 127814"/>
                <a:gd name="connsiteY11" fmla="*/ 45241 h 80122"/>
                <a:gd name="connsiteX12" fmla="*/ 9751 w 127814"/>
                <a:gd name="connsiteY12" fmla="*/ 39044 h 80122"/>
                <a:gd name="connsiteX13" fmla="*/ 11 w 127814"/>
                <a:gd name="connsiteY13" fmla="*/ 31383 h 80122"/>
                <a:gd name="connsiteX14" fmla="*/ 11733 w 127814"/>
                <a:gd name="connsiteY14" fmla="*/ 21205 h 80122"/>
                <a:gd name="connsiteX15" fmla="*/ 26262 w 127814"/>
                <a:gd name="connsiteY15" fmla="*/ 18927 h 80122"/>
                <a:gd name="connsiteX16" fmla="*/ 36779 w 127814"/>
                <a:gd name="connsiteY16" fmla="*/ 25288 h 80122"/>
                <a:gd name="connsiteX17" fmla="*/ 42757 w 127814"/>
                <a:gd name="connsiteY17" fmla="*/ 24801 h 80122"/>
                <a:gd name="connsiteX18" fmla="*/ 45937 w 127814"/>
                <a:gd name="connsiteY18" fmla="*/ 18538 h 80122"/>
                <a:gd name="connsiteX19" fmla="*/ 40581 w 127814"/>
                <a:gd name="connsiteY19" fmla="*/ 4725 h 80122"/>
                <a:gd name="connsiteX20" fmla="*/ 48561 w 127814"/>
                <a:gd name="connsiteY20" fmla="*/ 461 h 80122"/>
                <a:gd name="connsiteX21" fmla="*/ 52367 w 127814"/>
                <a:gd name="connsiteY21" fmla="*/ 6964 h 80122"/>
                <a:gd name="connsiteX22" fmla="*/ 60250 w 127814"/>
                <a:gd name="connsiteY22" fmla="*/ 8481 h 80122"/>
                <a:gd name="connsiteX23" fmla="*/ 79817 w 127814"/>
                <a:gd name="connsiteY23" fmla="*/ 17210 h 80122"/>
                <a:gd name="connsiteX24" fmla="*/ 77683 w 127814"/>
                <a:gd name="connsiteY24" fmla="*/ 24134 h 80122"/>
                <a:gd name="connsiteX25" fmla="*/ 79946 w 127814"/>
                <a:gd name="connsiteY25" fmla="*/ 30572 h 80122"/>
                <a:gd name="connsiteX26" fmla="*/ 82773 w 127814"/>
                <a:gd name="connsiteY26" fmla="*/ 37598 h 80122"/>
                <a:gd name="connsiteX27" fmla="*/ 81885 w 127814"/>
                <a:gd name="connsiteY27" fmla="*/ 41595 h 80122"/>
                <a:gd name="connsiteX28" fmla="*/ 89797 w 127814"/>
                <a:gd name="connsiteY28" fmla="*/ 43529 h 80122"/>
                <a:gd name="connsiteX29" fmla="*/ 94499 w 127814"/>
                <a:gd name="connsiteY29" fmla="*/ 39478 h 80122"/>
                <a:gd name="connsiteX30" fmla="*/ 103738 w 127814"/>
                <a:gd name="connsiteY30" fmla="*/ 37176 h 80122"/>
                <a:gd name="connsiteX31" fmla="*/ 112233 w 127814"/>
                <a:gd name="connsiteY31" fmla="*/ 42487 h 80122"/>
                <a:gd name="connsiteX32" fmla="*/ 126958 w 127814"/>
                <a:gd name="connsiteY32" fmla="*/ 45804 h 80122"/>
                <a:gd name="connsiteX33" fmla="*/ 125962 w 127814"/>
                <a:gd name="connsiteY33" fmla="*/ 50520 h 80122"/>
                <a:gd name="connsiteX34" fmla="*/ 125156 w 127814"/>
                <a:gd name="connsiteY34" fmla="*/ 68320 h 80122"/>
                <a:gd name="connsiteX35" fmla="*/ 114071 w 127814"/>
                <a:gd name="connsiteY35" fmla="*/ 69825 h 80122"/>
                <a:gd name="connsiteX36" fmla="*/ 103104 w 127814"/>
                <a:gd name="connsiteY36" fmla="*/ 70896 h 80122"/>
                <a:gd name="connsiteX37" fmla="*/ 96037 w 127814"/>
                <a:gd name="connsiteY37" fmla="*/ 75381 h 80122"/>
                <a:gd name="connsiteX38" fmla="*/ 89847 w 127814"/>
                <a:gd name="connsiteY38" fmla="*/ 80120 h 80122"/>
                <a:gd name="connsiteX39" fmla="*/ 79146 w 127814"/>
                <a:gd name="connsiteY39" fmla="*/ 74785 h 80122"/>
                <a:gd name="connsiteX40" fmla="*/ 79192 w 127814"/>
                <a:gd name="connsiteY40" fmla="*/ 65444 h 80122"/>
                <a:gd name="connsiteX41" fmla="*/ 75256 w 127814"/>
                <a:gd name="connsiteY41" fmla="*/ 59747 h 80122"/>
                <a:gd name="connsiteX42" fmla="*/ 71160 w 127814"/>
                <a:gd name="connsiteY42" fmla="*/ 57962 h 80122"/>
                <a:gd name="connsiteX43" fmla="*/ 69933 w 127814"/>
                <a:gd name="connsiteY43" fmla="*/ 58517 h 80122"/>
                <a:gd name="connsiteX44" fmla="*/ 67985 w 127814"/>
                <a:gd name="connsiteY44" fmla="*/ 58406 h 80122"/>
                <a:gd name="connsiteX45" fmla="*/ 66499 w 127814"/>
                <a:gd name="connsiteY45" fmla="*/ 56052 h 80122"/>
                <a:gd name="connsiteX46" fmla="*/ 63065 w 127814"/>
                <a:gd name="connsiteY46" fmla="*/ 56588 h 80122"/>
                <a:gd name="connsiteX47" fmla="*/ 56827 w 127814"/>
                <a:gd name="connsiteY47" fmla="*/ 56029 h 80122"/>
                <a:gd name="connsiteX48" fmla="*/ 56699 w 127814"/>
                <a:gd name="connsiteY48" fmla="*/ 53880 h 80122"/>
                <a:gd name="connsiteX49" fmla="*/ 54908 w 127814"/>
                <a:gd name="connsiteY49" fmla="*/ 53731 h 80122"/>
                <a:gd name="connsiteX50" fmla="*/ 52554 w 127814"/>
                <a:gd name="connsiteY50" fmla="*/ 54305 h 80122"/>
                <a:gd name="connsiteX51" fmla="*/ 50725 w 127814"/>
                <a:gd name="connsiteY51" fmla="*/ 53807 h 80122"/>
                <a:gd name="connsiteX52" fmla="*/ 49745 w 127814"/>
                <a:gd name="connsiteY52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6687 w 127814"/>
                <a:gd name="connsiteY3" fmla="*/ 52348 h 80122"/>
                <a:gd name="connsiteX4" fmla="*/ 45158 w 127814"/>
                <a:gd name="connsiteY4" fmla="*/ 51974 h 80122"/>
                <a:gd name="connsiteX5" fmla="*/ 44307 w 127814"/>
                <a:gd name="connsiteY5" fmla="*/ 49882 h 80122"/>
                <a:gd name="connsiteX6" fmla="*/ 41944 w 127814"/>
                <a:gd name="connsiteY6" fmla="*/ 49538 h 80122"/>
                <a:gd name="connsiteX7" fmla="*/ 34448 w 127814"/>
                <a:gd name="connsiteY7" fmla="*/ 52375 h 80122"/>
                <a:gd name="connsiteX8" fmla="*/ 31439 w 127814"/>
                <a:gd name="connsiteY8" fmla="*/ 48969 h 80122"/>
                <a:gd name="connsiteX9" fmla="*/ 24045 w 127814"/>
                <a:gd name="connsiteY9" fmla="*/ 49045 h 80122"/>
                <a:gd name="connsiteX10" fmla="*/ 15112 w 127814"/>
                <a:gd name="connsiteY10" fmla="*/ 45241 h 80122"/>
                <a:gd name="connsiteX11" fmla="*/ 9751 w 127814"/>
                <a:gd name="connsiteY11" fmla="*/ 39044 h 80122"/>
                <a:gd name="connsiteX12" fmla="*/ 11 w 127814"/>
                <a:gd name="connsiteY12" fmla="*/ 31383 h 80122"/>
                <a:gd name="connsiteX13" fmla="*/ 11733 w 127814"/>
                <a:gd name="connsiteY13" fmla="*/ 21205 h 80122"/>
                <a:gd name="connsiteX14" fmla="*/ 26262 w 127814"/>
                <a:gd name="connsiteY14" fmla="*/ 18927 h 80122"/>
                <a:gd name="connsiteX15" fmla="*/ 36779 w 127814"/>
                <a:gd name="connsiteY15" fmla="*/ 25288 h 80122"/>
                <a:gd name="connsiteX16" fmla="*/ 42757 w 127814"/>
                <a:gd name="connsiteY16" fmla="*/ 24801 h 80122"/>
                <a:gd name="connsiteX17" fmla="*/ 45937 w 127814"/>
                <a:gd name="connsiteY17" fmla="*/ 18538 h 80122"/>
                <a:gd name="connsiteX18" fmla="*/ 40581 w 127814"/>
                <a:gd name="connsiteY18" fmla="*/ 4725 h 80122"/>
                <a:gd name="connsiteX19" fmla="*/ 48561 w 127814"/>
                <a:gd name="connsiteY19" fmla="*/ 461 h 80122"/>
                <a:gd name="connsiteX20" fmla="*/ 52367 w 127814"/>
                <a:gd name="connsiteY20" fmla="*/ 6964 h 80122"/>
                <a:gd name="connsiteX21" fmla="*/ 60250 w 127814"/>
                <a:gd name="connsiteY21" fmla="*/ 8481 h 80122"/>
                <a:gd name="connsiteX22" fmla="*/ 79817 w 127814"/>
                <a:gd name="connsiteY22" fmla="*/ 17210 h 80122"/>
                <a:gd name="connsiteX23" fmla="*/ 77683 w 127814"/>
                <a:gd name="connsiteY23" fmla="*/ 24134 h 80122"/>
                <a:gd name="connsiteX24" fmla="*/ 79946 w 127814"/>
                <a:gd name="connsiteY24" fmla="*/ 30572 h 80122"/>
                <a:gd name="connsiteX25" fmla="*/ 82773 w 127814"/>
                <a:gd name="connsiteY25" fmla="*/ 37598 h 80122"/>
                <a:gd name="connsiteX26" fmla="*/ 81885 w 127814"/>
                <a:gd name="connsiteY26" fmla="*/ 41595 h 80122"/>
                <a:gd name="connsiteX27" fmla="*/ 89797 w 127814"/>
                <a:gd name="connsiteY27" fmla="*/ 43529 h 80122"/>
                <a:gd name="connsiteX28" fmla="*/ 94499 w 127814"/>
                <a:gd name="connsiteY28" fmla="*/ 39478 h 80122"/>
                <a:gd name="connsiteX29" fmla="*/ 103738 w 127814"/>
                <a:gd name="connsiteY29" fmla="*/ 37176 h 80122"/>
                <a:gd name="connsiteX30" fmla="*/ 112233 w 127814"/>
                <a:gd name="connsiteY30" fmla="*/ 42487 h 80122"/>
                <a:gd name="connsiteX31" fmla="*/ 126958 w 127814"/>
                <a:gd name="connsiteY31" fmla="*/ 45804 h 80122"/>
                <a:gd name="connsiteX32" fmla="*/ 125962 w 127814"/>
                <a:gd name="connsiteY32" fmla="*/ 50520 h 80122"/>
                <a:gd name="connsiteX33" fmla="*/ 125156 w 127814"/>
                <a:gd name="connsiteY33" fmla="*/ 68320 h 80122"/>
                <a:gd name="connsiteX34" fmla="*/ 114071 w 127814"/>
                <a:gd name="connsiteY34" fmla="*/ 69825 h 80122"/>
                <a:gd name="connsiteX35" fmla="*/ 103104 w 127814"/>
                <a:gd name="connsiteY35" fmla="*/ 70896 h 80122"/>
                <a:gd name="connsiteX36" fmla="*/ 96037 w 127814"/>
                <a:gd name="connsiteY36" fmla="*/ 75381 h 80122"/>
                <a:gd name="connsiteX37" fmla="*/ 89847 w 127814"/>
                <a:gd name="connsiteY37" fmla="*/ 80120 h 80122"/>
                <a:gd name="connsiteX38" fmla="*/ 79146 w 127814"/>
                <a:gd name="connsiteY38" fmla="*/ 74785 h 80122"/>
                <a:gd name="connsiteX39" fmla="*/ 79192 w 127814"/>
                <a:gd name="connsiteY39" fmla="*/ 65444 h 80122"/>
                <a:gd name="connsiteX40" fmla="*/ 75256 w 127814"/>
                <a:gd name="connsiteY40" fmla="*/ 59747 h 80122"/>
                <a:gd name="connsiteX41" fmla="*/ 71160 w 127814"/>
                <a:gd name="connsiteY41" fmla="*/ 57962 h 80122"/>
                <a:gd name="connsiteX42" fmla="*/ 69933 w 127814"/>
                <a:gd name="connsiteY42" fmla="*/ 58517 h 80122"/>
                <a:gd name="connsiteX43" fmla="*/ 67985 w 127814"/>
                <a:gd name="connsiteY43" fmla="*/ 58406 h 80122"/>
                <a:gd name="connsiteX44" fmla="*/ 66499 w 127814"/>
                <a:gd name="connsiteY44" fmla="*/ 56052 h 80122"/>
                <a:gd name="connsiteX45" fmla="*/ 63065 w 127814"/>
                <a:gd name="connsiteY45" fmla="*/ 56588 h 80122"/>
                <a:gd name="connsiteX46" fmla="*/ 56827 w 127814"/>
                <a:gd name="connsiteY46" fmla="*/ 56029 h 80122"/>
                <a:gd name="connsiteX47" fmla="*/ 56699 w 127814"/>
                <a:gd name="connsiteY47" fmla="*/ 53880 h 80122"/>
                <a:gd name="connsiteX48" fmla="*/ 54908 w 127814"/>
                <a:gd name="connsiteY48" fmla="*/ 53731 h 80122"/>
                <a:gd name="connsiteX49" fmla="*/ 52554 w 127814"/>
                <a:gd name="connsiteY49" fmla="*/ 54305 h 80122"/>
                <a:gd name="connsiteX50" fmla="*/ 50725 w 127814"/>
                <a:gd name="connsiteY50" fmla="*/ 53807 h 80122"/>
                <a:gd name="connsiteX51" fmla="*/ 49745 w 127814"/>
                <a:gd name="connsiteY51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7507 w 127814"/>
                <a:gd name="connsiteY2" fmla="*/ 53000 h 80122"/>
                <a:gd name="connsiteX3" fmla="*/ 45158 w 127814"/>
                <a:gd name="connsiteY3" fmla="*/ 51974 h 80122"/>
                <a:gd name="connsiteX4" fmla="*/ 44307 w 127814"/>
                <a:gd name="connsiteY4" fmla="*/ 49882 h 80122"/>
                <a:gd name="connsiteX5" fmla="*/ 41944 w 127814"/>
                <a:gd name="connsiteY5" fmla="*/ 49538 h 80122"/>
                <a:gd name="connsiteX6" fmla="*/ 34448 w 127814"/>
                <a:gd name="connsiteY6" fmla="*/ 52375 h 80122"/>
                <a:gd name="connsiteX7" fmla="*/ 31439 w 127814"/>
                <a:gd name="connsiteY7" fmla="*/ 48969 h 80122"/>
                <a:gd name="connsiteX8" fmla="*/ 24045 w 127814"/>
                <a:gd name="connsiteY8" fmla="*/ 49045 h 80122"/>
                <a:gd name="connsiteX9" fmla="*/ 15112 w 127814"/>
                <a:gd name="connsiteY9" fmla="*/ 45241 h 80122"/>
                <a:gd name="connsiteX10" fmla="*/ 9751 w 127814"/>
                <a:gd name="connsiteY10" fmla="*/ 39044 h 80122"/>
                <a:gd name="connsiteX11" fmla="*/ 11 w 127814"/>
                <a:gd name="connsiteY11" fmla="*/ 31383 h 80122"/>
                <a:gd name="connsiteX12" fmla="*/ 11733 w 127814"/>
                <a:gd name="connsiteY12" fmla="*/ 21205 h 80122"/>
                <a:gd name="connsiteX13" fmla="*/ 26262 w 127814"/>
                <a:gd name="connsiteY13" fmla="*/ 18927 h 80122"/>
                <a:gd name="connsiteX14" fmla="*/ 36779 w 127814"/>
                <a:gd name="connsiteY14" fmla="*/ 25288 h 80122"/>
                <a:gd name="connsiteX15" fmla="*/ 42757 w 127814"/>
                <a:gd name="connsiteY15" fmla="*/ 24801 h 80122"/>
                <a:gd name="connsiteX16" fmla="*/ 45937 w 127814"/>
                <a:gd name="connsiteY16" fmla="*/ 18538 h 80122"/>
                <a:gd name="connsiteX17" fmla="*/ 40581 w 127814"/>
                <a:gd name="connsiteY17" fmla="*/ 4725 h 80122"/>
                <a:gd name="connsiteX18" fmla="*/ 48561 w 127814"/>
                <a:gd name="connsiteY18" fmla="*/ 461 h 80122"/>
                <a:gd name="connsiteX19" fmla="*/ 52367 w 127814"/>
                <a:gd name="connsiteY19" fmla="*/ 6964 h 80122"/>
                <a:gd name="connsiteX20" fmla="*/ 60250 w 127814"/>
                <a:gd name="connsiteY20" fmla="*/ 8481 h 80122"/>
                <a:gd name="connsiteX21" fmla="*/ 79817 w 127814"/>
                <a:gd name="connsiteY21" fmla="*/ 17210 h 80122"/>
                <a:gd name="connsiteX22" fmla="*/ 77683 w 127814"/>
                <a:gd name="connsiteY22" fmla="*/ 24134 h 80122"/>
                <a:gd name="connsiteX23" fmla="*/ 79946 w 127814"/>
                <a:gd name="connsiteY23" fmla="*/ 30572 h 80122"/>
                <a:gd name="connsiteX24" fmla="*/ 82773 w 127814"/>
                <a:gd name="connsiteY24" fmla="*/ 37598 h 80122"/>
                <a:gd name="connsiteX25" fmla="*/ 81885 w 127814"/>
                <a:gd name="connsiteY25" fmla="*/ 41595 h 80122"/>
                <a:gd name="connsiteX26" fmla="*/ 89797 w 127814"/>
                <a:gd name="connsiteY26" fmla="*/ 43529 h 80122"/>
                <a:gd name="connsiteX27" fmla="*/ 94499 w 127814"/>
                <a:gd name="connsiteY27" fmla="*/ 39478 h 80122"/>
                <a:gd name="connsiteX28" fmla="*/ 103738 w 127814"/>
                <a:gd name="connsiteY28" fmla="*/ 37176 h 80122"/>
                <a:gd name="connsiteX29" fmla="*/ 112233 w 127814"/>
                <a:gd name="connsiteY29" fmla="*/ 42487 h 80122"/>
                <a:gd name="connsiteX30" fmla="*/ 126958 w 127814"/>
                <a:gd name="connsiteY30" fmla="*/ 45804 h 80122"/>
                <a:gd name="connsiteX31" fmla="*/ 125962 w 127814"/>
                <a:gd name="connsiteY31" fmla="*/ 50520 h 80122"/>
                <a:gd name="connsiteX32" fmla="*/ 125156 w 127814"/>
                <a:gd name="connsiteY32" fmla="*/ 68320 h 80122"/>
                <a:gd name="connsiteX33" fmla="*/ 114071 w 127814"/>
                <a:gd name="connsiteY33" fmla="*/ 69825 h 80122"/>
                <a:gd name="connsiteX34" fmla="*/ 103104 w 127814"/>
                <a:gd name="connsiteY34" fmla="*/ 70896 h 80122"/>
                <a:gd name="connsiteX35" fmla="*/ 96037 w 127814"/>
                <a:gd name="connsiteY35" fmla="*/ 75381 h 80122"/>
                <a:gd name="connsiteX36" fmla="*/ 89847 w 127814"/>
                <a:gd name="connsiteY36" fmla="*/ 80120 h 80122"/>
                <a:gd name="connsiteX37" fmla="*/ 79146 w 127814"/>
                <a:gd name="connsiteY37" fmla="*/ 74785 h 80122"/>
                <a:gd name="connsiteX38" fmla="*/ 79192 w 127814"/>
                <a:gd name="connsiteY38" fmla="*/ 65444 h 80122"/>
                <a:gd name="connsiteX39" fmla="*/ 75256 w 127814"/>
                <a:gd name="connsiteY39" fmla="*/ 59747 h 80122"/>
                <a:gd name="connsiteX40" fmla="*/ 71160 w 127814"/>
                <a:gd name="connsiteY40" fmla="*/ 57962 h 80122"/>
                <a:gd name="connsiteX41" fmla="*/ 69933 w 127814"/>
                <a:gd name="connsiteY41" fmla="*/ 58517 h 80122"/>
                <a:gd name="connsiteX42" fmla="*/ 67985 w 127814"/>
                <a:gd name="connsiteY42" fmla="*/ 58406 h 80122"/>
                <a:gd name="connsiteX43" fmla="*/ 66499 w 127814"/>
                <a:gd name="connsiteY43" fmla="*/ 56052 h 80122"/>
                <a:gd name="connsiteX44" fmla="*/ 63065 w 127814"/>
                <a:gd name="connsiteY44" fmla="*/ 56588 h 80122"/>
                <a:gd name="connsiteX45" fmla="*/ 56827 w 127814"/>
                <a:gd name="connsiteY45" fmla="*/ 56029 h 80122"/>
                <a:gd name="connsiteX46" fmla="*/ 56699 w 127814"/>
                <a:gd name="connsiteY46" fmla="*/ 53880 h 80122"/>
                <a:gd name="connsiteX47" fmla="*/ 54908 w 127814"/>
                <a:gd name="connsiteY47" fmla="*/ 53731 h 80122"/>
                <a:gd name="connsiteX48" fmla="*/ 52554 w 127814"/>
                <a:gd name="connsiteY48" fmla="*/ 54305 h 80122"/>
                <a:gd name="connsiteX49" fmla="*/ 50725 w 127814"/>
                <a:gd name="connsiteY49" fmla="*/ 53807 h 80122"/>
                <a:gd name="connsiteX50" fmla="*/ 49745 w 127814"/>
                <a:gd name="connsiteY50" fmla="*/ 54797 h 80122"/>
                <a:gd name="connsiteX0" fmla="*/ 49745 w 127814"/>
                <a:gd name="connsiteY0" fmla="*/ 5479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49" fmla="*/ 49745 w 127814"/>
                <a:gd name="connsiteY49" fmla="*/ 5479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2554 w 127814"/>
                <a:gd name="connsiteY47" fmla="*/ 54305 h 80122"/>
                <a:gd name="connsiteX48" fmla="*/ 50725 w 127814"/>
                <a:gd name="connsiteY48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6699 w 127814"/>
                <a:gd name="connsiteY45" fmla="*/ 53880 h 80122"/>
                <a:gd name="connsiteX46" fmla="*/ 54908 w 127814"/>
                <a:gd name="connsiteY46" fmla="*/ 53731 h 80122"/>
                <a:gd name="connsiteX47" fmla="*/ 50725 w 127814"/>
                <a:gd name="connsiteY47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6827 w 127814"/>
                <a:gd name="connsiteY44" fmla="*/ 56029 h 80122"/>
                <a:gd name="connsiteX45" fmla="*/ 54908 w 127814"/>
                <a:gd name="connsiteY45" fmla="*/ 53731 h 80122"/>
                <a:gd name="connsiteX46" fmla="*/ 50725 w 127814"/>
                <a:gd name="connsiteY46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4307 w 127814"/>
                <a:gd name="connsiteY3" fmla="*/ 49882 h 80122"/>
                <a:gd name="connsiteX4" fmla="*/ 41944 w 127814"/>
                <a:gd name="connsiteY4" fmla="*/ 49538 h 80122"/>
                <a:gd name="connsiteX5" fmla="*/ 34448 w 127814"/>
                <a:gd name="connsiteY5" fmla="*/ 52375 h 80122"/>
                <a:gd name="connsiteX6" fmla="*/ 31439 w 127814"/>
                <a:gd name="connsiteY6" fmla="*/ 48969 h 80122"/>
                <a:gd name="connsiteX7" fmla="*/ 24045 w 127814"/>
                <a:gd name="connsiteY7" fmla="*/ 49045 h 80122"/>
                <a:gd name="connsiteX8" fmla="*/ 15112 w 127814"/>
                <a:gd name="connsiteY8" fmla="*/ 45241 h 80122"/>
                <a:gd name="connsiteX9" fmla="*/ 9751 w 127814"/>
                <a:gd name="connsiteY9" fmla="*/ 39044 h 80122"/>
                <a:gd name="connsiteX10" fmla="*/ 11 w 127814"/>
                <a:gd name="connsiteY10" fmla="*/ 31383 h 80122"/>
                <a:gd name="connsiteX11" fmla="*/ 11733 w 127814"/>
                <a:gd name="connsiteY11" fmla="*/ 21205 h 80122"/>
                <a:gd name="connsiteX12" fmla="*/ 26262 w 127814"/>
                <a:gd name="connsiteY12" fmla="*/ 18927 h 80122"/>
                <a:gd name="connsiteX13" fmla="*/ 36779 w 127814"/>
                <a:gd name="connsiteY13" fmla="*/ 25288 h 80122"/>
                <a:gd name="connsiteX14" fmla="*/ 42757 w 127814"/>
                <a:gd name="connsiteY14" fmla="*/ 24801 h 80122"/>
                <a:gd name="connsiteX15" fmla="*/ 45937 w 127814"/>
                <a:gd name="connsiteY15" fmla="*/ 18538 h 80122"/>
                <a:gd name="connsiteX16" fmla="*/ 40581 w 127814"/>
                <a:gd name="connsiteY16" fmla="*/ 4725 h 80122"/>
                <a:gd name="connsiteX17" fmla="*/ 48561 w 127814"/>
                <a:gd name="connsiteY17" fmla="*/ 461 h 80122"/>
                <a:gd name="connsiteX18" fmla="*/ 52367 w 127814"/>
                <a:gd name="connsiteY18" fmla="*/ 6964 h 80122"/>
                <a:gd name="connsiteX19" fmla="*/ 60250 w 127814"/>
                <a:gd name="connsiteY19" fmla="*/ 8481 h 80122"/>
                <a:gd name="connsiteX20" fmla="*/ 79817 w 127814"/>
                <a:gd name="connsiteY20" fmla="*/ 17210 h 80122"/>
                <a:gd name="connsiteX21" fmla="*/ 77683 w 127814"/>
                <a:gd name="connsiteY21" fmla="*/ 24134 h 80122"/>
                <a:gd name="connsiteX22" fmla="*/ 79946 w 127814"/>
                <a:gd name="connsiteY22" fmla="*/ 30572 h 80122"/>
                <a:gd name="connsiteX23" fmla="*/ 82773 w 127814"/>
                <a:gd name="connsiteY23" fmla="*/ 37598 h 80122"/>
                <a:gd name="connsiteX24" fmla="*/ 81885 w 127814"/>
                <a:gd name="connsiteY24" fmla="*/ 41595 h 80122"/>
                <a:gd name="connsiteX25" fmla="*/ 89797 w 127814"/>
                <a:gd name="connsiteY25" fmla="*/ 43529 h 80122"/>
                <a:gd name="connsiteX26" fmla="*/ 94499 w 127814"/>
                <a:gd name="connsiteY26" fmla="*/ 39478 h 80122"/>
                <a:gd name="connsiteX27" fmla="*/ 103738 w 127814"/>
                <a:gd name="connsiteY27" fmla="*/ 37176 h 80122"/>
                <a:gd name="connsiteX28" fmla="*/ 112233 w 127814"/>
                <a:gd name="connsiteY28" fmla="*/ 42487 h 80122"/>
                <a:gd name="connsiteX29" fmla="*/ 126958 w 127814"/>
                <a:gd name="connsiteY29" fmla="*/ 45804 h 80122"/>
                <a:gd name="connsiteX30" fmla="*/ 125962 w 127814"/>
                <a:gd name="connsiteY30" fmla="*/ 50520 h 80122"/>
                <a:gd name="connsiteX31" fmla="*/ 125156 w 127814"/>
                <a:gd name="connsiteY31" fmla="*/ 68320 h 80122"/>
                <a:gd name="connsiteX32" fmla="*/ 114071 w 127814"/>
                <a:gd name="connsiteY32" fmla="*/ 69825 h 80122"/>
                <a:gd name="connsiteX33" fmla="*/ 103104 w 127814"/>
                <a:gd name="connsiteY33" fmla="*/ 70896 h 80122"/>
                <a:gd name="connsiteX34" fmla="*/ 96037 w 127814"/>
                <a:gd name="connsiteY34" fmla="*/ 75381 h 80122"/>
                <a:gd name="connsiteX35" fmla="*/ 89847 w 127814"/>
                <a:gd name="connsiteY35" fmla="*/ 80120 h 80122"/>
                <a:gd name="connsiteX36" fmla="*/ 79146 w 127814"/>
                <a:gd name="connsiteY36" fmla="*/ 74785 h 80122"/>
                <a:gd name="connsiteX37" fmla="*/ 79192 w 127814"/>
                <a:gd name="connsiteY37" fmla="*/ 65444 h 80122"/>
                <a:gd name="connsiteX38" fmla="*/ 75256 w 127814"/>
                <a:gd name="connsiteY38" fmla="*/ 59747 h 80122"/>
                <a:gd name="connsiteX39" fmla="*/ 71160 w 127814"/>
                <a:gd name="connsiteY39" fmla="*/ 57962 h 80122"/>
                <a:gd name="connsiteX40" fmla="*/ 69933 w 127814"/>
                <a:gd name="connsiteY40" fmla="*/ 58517 h 80122"/>
                <a:gd name="connsiteX41" fmla="*/ 67985 w 127814"/>
                <a:gd name="connsiteY41" fmla="*/ 58406 h 80122"/>
                <a:gd name="connsiteX42" fmla="*/ 66499 w 127814"/>
                <a:gd name="connsiteY42" fmla="*/ 56052 h 80122"/>
                <a:gd name="connsiteX43" fmla="*/ 63065 w 127814"/>
                <a:gd name="connsiteY43" fmla="*/ 56588 h 80122"/>
                <a:gd name="connsiteX44" fmla="*/ 54908 w 127814"/>
                <a:gd name="connsiteY44" fmla="*/ 53731 h 80122"/>
                <a:gd name="connsiteX45" fmla="*/ 50725 w 127814"/>
                <a:gd name="connsiteY45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41944 w 127814"/>
                <a:gd name="connsiteY3" fmla="*/ 49538 h 80122"/>
                <a:gd name="connsiteX4" fmla="*/ 34448 w 127814"/>
                <a:gd name="connsiteY4" fmla="*/ 52375 h 80122"/>
                <a:gd name="connsiteX5" fmla="*/ 31439 w 127814"/>
                <a:gd name="connsiteY5" fmla="*/ 48969 h 80122"/>
                <a:gd name="connsiteX6" fmla="*/ 24045 w 127814"/>
                <a:gd name="connsiteY6" fmla="*/ 49045 h 80122"/>
                <a:gd name="connsiteX7" fmla="*/ 15112 w 127814"/>
                <a:gd name="connsiteY7" fmla="*/ 45241 h 80122"/>
                <a:gd name="connsiteX8" fmla="*/ 9751 w 127814"/>
                <a:gd name="connsiteY8" fmla="*/ 39044 h 80122"/>
                <a:gd name="connsiteX9" fmla="*/ 11 w 127814"/>
                <a:gd name="connsiteY9" fmla="*/ 31383 h 80122"/>
                <a:gd name="connsiteX10" fmla="*/ 11733 w 127814"/>
                <a:gd name="connsiteY10" fmla="*/ 21205 h 80122"/>
                <a:gd name="connsiteX11" fmla="*/ 26262 w 127814"/>
                <a:gd name="connsiteY11" fmla="*/ 18927 h 80122"/>
                <a:gd name="connsiteX12" fmla="*/ 36779 w 127814"/>
                <a:gd name="connsiteY12" fmla="*/ 25288 h 80122"/>
                <a:gd name="connsiteX13" fmla="*/ 42757 w 127814"/>
                <a:gd name="connsiteY13" fmla="*/ 24801 h 80122"/>
                <a:gd name="connsiteX14" fmla="*/ 45937 w 127814"/>
                <a:gd name="connsiteY14" fmla="*/ 18538 h 80122"/>
                <a:gd name="connsiteX15" fmla="*/ 40581 w 127814"/>
                <a:gd name="connsiteY15" fmla="*/ 4725 h 80122"/>
                <a:gd name="connsiteX16" fmla="*/ 48561 w 127814"/>
                <a:gd name="connsiteY16" fmla="*/ 461 h 80122"/>
                <a:gd name="connsiteX17" fmla="*/ 52367 w 127814"/>
                <a:gd name="connsiteY17" fmla="*/ 6964 h 80122"/>
                <a:gd name="connsiteX18" fmla="*/ 60250 w 127814"/>
                <a:gd name="connsiteY18" fmla="*/ 8481 h 80122"/>
                <a:gd name="connsiteX19" fmla="*/ 79817 w 127814"/>
                <a:gd name="connsiteY19" fmla="*/ 17210 h 80122"/>
                <a:gd name="connsiteX20" fmla="*/ 77683 w 127814"/>
                <a:gd name="connsiteY20" fmla="*/ 24134 h 80122"/>
                <a:gd name="connsiteX21" fmla="*/ 79946 w 127814"/>
                <a:gd name="connsiteY21" fmla="*/ 30572 h 80122"/>
                <a:gd name="connsiteX22" fmla="*/ 82773 w 127814"/>
                <a:gd name="connsiteY22" fmla="*/ 37598 h 80122"/>
                <a:gd name="connsiteX23" fmla="*/ 81885 w 127814"/>
                <a:gd name="connsiteY23" fmla="*/ 41595 h 80122"/>
                <a:gd name="connsiteX24" fmla="*/ 89797 w 127814"/>
                <a:gd name="connsiteY24" fmla="*/ 43529 h 80122"/>
                <a:gd name="connsiteX25" fmla="*/ 94499 w 127814"/>
                <a:gd name="connsiteY25" fmla="*/ 39478 h 80122"/>
                <a:gd name="connsiteX26" fmla="*/ 103738 w 127814"/>
                <a:gd name="connsiteY26" fmla="*/ 37176 h 80122"/>
                <a:gd name="connsiteX27" fmla="*/ 112233 w 127814"/>
                <a:gd name="connsiteY27" fmla="*/ 42487 h 80122"/>
                <a:gd name="connsiteX28" fmla="*/ 126958 w 127814"/>
                <a:gd name="connsiteY28" fmla="*/ 45804 h 80122"/>
                <a:gd name="connsiteX29" fmla="*/ 125962 w 127814"/>
                <a:gd name="connsiteY29" fmla="*/ 50520 h 80122"/>
                <a:gd name="connsiteX30" fmla="*/ 125156 w 127814"/>
                <a:gd name="connsiteY30" fmla="*/ 68320 h 80122"/>
                <a:gd name="connsiteX31" fmla="*/ 114071 w 127814"/>
                <a:gd name="connsiteY31" fmla="*/ 69825 h 80122"/>
                <a:gd name="connsiteX32" fmla="*/ 103104 w 127814"/>
                <a:gd name="connsiteY32" fmla="*/ 70896 h 80122"/>
                <a:gd name="connsiteX33" fmla="*/ 96037 w 127814"/>
                <a:gd name="connsiteY33" fmla="*/ 75381 h 80122"/>
                <a:gd name="connsiteX34" fmla="*/ 89847 w 127814"/>
                <a:gd name="connsiteY34" fmla="*/ 80120 h 80122"/>
                <a:gd name="connsiteX35" fmla="*/ 79146 w 127814"/>
                <a:gd name="connsiteY35" fmla="*/ 74785 h 80122"/>
                <a:gd name="connsiteX36" fmla="*/ 79192 w 127814"/>
                <a:gd name="connsiteY36" fmla="*/ 65444 h 80122"/>
                <a:gd name="connsiteX37" fmla="*/ 75256 w 127814"/>
                <a:gd name="connsiteY37" fmla="*/ 59747 h 80122"/>
                <a:gd name="connsiteX38" fmla="*/ 71160 w 127814"/>
                <a:gd name="connsiteY38" fmla="*/ 57962 h 80122"/>
                <a:gd name="connsiteX39" fmla="*/ 69933 w 127814"/>
                <a:gd name="connsiteY39" fmla="*/ 58517 h 80122"/>
                <a:gd name="connsiteX40" fmla="*/ 67985 w 127814"/>
                <a:gd name="connsiteY40" fmla="*/ 58406 h 80122"/>
                <a:gd name="connsiteX41" fmla="*/ 66499 w 127814"/>
                <a:gd name="connsiteY41" fmla="*/ 56052 h 80122"/>
                <a:gd name="connsiteX42" fmla="*/ 63065 w 127814"/>
                <a:gd name="connsiteY42" fmla="*/ 56588 h 80122"/>
                <a:gd name="connsiteX43" fmla="*/ 54908 w 127814"/>
                <a:gd name="connsiteY43" fmla="*/ 53731 h 80122"/>
                <a:gd name="connsiteX44" fmla="*/ 50725 w 127814"/>
                <a:gd name="connsiteY44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5158 w 127814"/>
                <a:gd name="connsiteY2" fmla="*/ 51974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46083 w 127814"/>
                <a:gd name="connsiteY1" fmla="*/ 54584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0725 w 127814"/>
                <a:gd name="connsiteY0" fmla="*/ 53807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0725 w 127814"/>
                <a:gd name="connsiteY43" fmla="*/ 53807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4908 w 127814"/>
                <a:gd name="connsiteY42" fmla="*/ 53731 h 80122"/>
                <a:gd name="connsiteX43" fmla="*/ 59152 w 127814"/>
                <a:gd name="connsiteY43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63065 w 127814"/>
                <a:gd name="connsiteY41" fmla="*/ 56588 h 80122"/>
                <a:gd name="connsiteX42" fmla="*/ 59152 w 127814"/>
                <a:gd name="connsiteY42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66499 w 127814"/>
                <a:gd name="connsiteY40" fmla="*/ 56052 h 80122"/>
                <a:gd name="connsiteX41" fmla="*/ 59152 w 127814"/>
                <a:gd name="connsiteY41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67985 w 127814"/>
                <a:gd name="connsiteY39" fmla="*/ 58406 h 80122"/>
                <a:gd name="connsiteX40" fmla="*/ 59152 w 127814"/>
                <a:gd name="connsiteY40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69933 w 127814"/>
                <a:gd name="connsiteY38" fmla="*/ 58517 h 80122"/>
                <a:gd name="connsiteX39" fmla="*/ 59152 w 127814"/>
                <a:gd name="connsiteY39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71160 w 127814"/>
                <a:gd name="connsiteY37" fmla="*/ 57962 h 80122"/>
                <a:gd name="connsiteX38" fmla="*/ 59152 w 127814"/>
                <a:gd name="connsiteY38" fmla="*/ 62694 h 80122"/>
                <a:gd name="connsiteX0" fmla="*/ 59152 w 127814"/>
                <a:gd name="connsiteY0" fmla="*/ 62694 h 80122"/>
                <a:gd name="connsiteX1" fmla="*/ 50432 w 127814"/>
                <a:gd name="connsiteY1" fmla="*/ 60437 h 80122"/>
                <a:gd name="connsiteX2" fmla="*/ 42440 w 127814"/>
                <a:gd name="connsiteY2" fmla="*/ 56960 h 80122"/>
                <a:gd name="connsiteX3" fmla="*/ 34448 w 127814"/>
                <a:gd name="connsiteY3" fmla="*/ 52375 h 80122"/>
                <a:gd name="connsiteX4" fmla="*/ 31439 w 127814"/>
                <a:gd name="connsiteY4" fmla="*/ 48969 h 80122"/>
                <a:gd name="connsiteX5" fmla="*/ 24045 w 127814"/>
                <a:gd name="connsiteY5" fmla="*/ 49045 h 80122"/>
                <a:gd name="connsiteX6" fmla="*/ 15112 w 127814"/>
                <a:gd name="connsiteY6" fmla="*/ 45241 h 80122"/>
                <a:gd name="connsiteX7" fmla="*/ 9751 w 127814"/>
                <a:gd name="connsiteY7" fmla="*/ 39044 h 80122"/>
                <a:gd name="connsiteX8" fmla="*/ 11 w 127814"/>
                <a:gd name="connsiteY8" fmla="*/ 31383 h 80122"/>
                <a:gd name="connsiteX9" fmla="*/ 11733 w 127814"/>
                <a:gd name="connsiteY9" fmla="*/ 21205 h 80122"/>
                <a:gd name="connsiteX10" fmla="*/ 26262 w 127814"/>
                <a:gd name="connsiteY10" fmla="*/ 18927 h 80122"/>
                <a:gd name="connsiteX11" fmla="*/ 36779 w 127814"/>
                <a:gd name="connsiteY11" fmla="*/ 25288 h 80122"/>
                <a:gd name="connsiteX12" fmla="*/ 42757 w 127814"/>
                <a:gd name="connsiteY12" fmla="*/ 24801 h 80122"/>
                <a:gd name="connsiteX13" fmla="*/ 45937 w 127814"/>
                <a:gd name="connsiteY13" fmla="*/ 18538 h 80122"/>
                <a:gd name="connsiteX14" fmla="*/ 40581 w 127814"/>
                <a:gd name="connsiteY14" fmla="*/ 4725 h 80122"/>
                <a:gd name="connsiteX15" fmla="*/ 48561 w 127814"/>
                <a:gd name="connsiteY15" fmla="*/ 461 h 80122"/>
                <a:gd name="connsiteX16" fmla="*/ 52367 w 127814"/>
                <a:gd name="connsiteY16" fmla="*/ 6964 h 80122"/>
                <a:gd name="connsiteX17" fmla="*/ 60250 w 127814"/>
                <a:gd name="connsiteY17" fmla="*/ 8481 h 80122"/>
                <a:gd name="connsiteX18" fmla="*/ 79817 w 127814"/>
                <a:gd name="connsiteY18" fmla="*/ 17210 h 80122"/>
                <a:gd name="connsiteX19" fmla="*/ 77683 w 127814"/>
                <a:gd name="connsiteY19" fmla="*/ 24134 h 80122"/>
                <a:gd name="connsiteX20" fmla="*/ 79946 w 127814"/>
                <a:gd name="connsiteY20" fmla="*/ 30572 h 80122"/>
                <a:gd name="connsiteX21" fmla="*/ 82773 w 127814"/>
                <a:gd name="connsiteY21" fmla="*/ 37598 h 80122"/>
                <a:gd name="connsiteX22" fmla="*/ 81885 w 127814"/>
                <a:gd name="connsiteY22" fmla="*/ 41595 h 80122"/>
                <a:gd name="connsiteX23" fmla="*/ 89797 w 127814"/>
                <a:gd name="connsiteY23" fmla="*/ 43529 h 80122"/>
                <a:gd name="connsiteX24" fmla="*/ 94499 w 127814"/>
                <a:gd name="connsiteY24" fmla="*/ 39478 h 80122"/>
                <a:gd name="connsiteX25" fmla="*/ 103738 w 127814"/>
                <a:gd name="connsiteY25" fmla="*/ 37176 h 80122"/>
                <a:gd name="connsiteX26" fmla="*/ 112233 w 127814"/>
                <a:gd name="connsiteY26" fmla="*/ 42487 h 80122"/>
                <a:gd name="connsiteX27" fmla="*/ 126958 w 127814"/>
                <a:gd name="connsiteY27" fmla="*/ 45804 h 80122"/>
                <a:gd name="connsiteX28" fmla="*/ 125962 w 127814"/>
                <a:gd name="connsiteY28" fmla="*/ 50520 h 80122"/>
                <a:gd name="connsiteX29" fmla="*/ 125156 w 127814"/>
                <a:gd name="connsiteY29" fmla="*/ 68320 h 80122"/>
                <a:gd name="connsiteX30" fmla="*/ 114071 w 127814"/>
                <a:gd name="connsiteY30" fmla="*/ 69825 h 80122"/>
                <a:gd name="connsiteX31" fmla="*/ 103104 w 127814"/>
                <a:gd name="connsiteY31" fmla="*/ 70896 h 80122"/>
                <a:gd name="connsiteX32" fmla="*/ 96037 w 127814"/>
                <a:gd name="connsiteY32" fmla="*/ 75381 h 80122"/>
                <a:gd name="connsiteX33" fmla="*/ 89847 w 127814"/>
                <a:gd name="connsiteY33" fmla="*/ 80120 h 80122"/>
                <a:gd name="connsiteX34" fmla="*/ 79146 w 127814"/>
                <a:gd name="connsiteY34" fmla="*/ 74785 h 80122"/>
                <a:gd name="connsiteX35" fmla="*/ 79192 w 127814"/>
                <a:gd name="connsiteY35" fmla="*/ 65444 h 80122"/>
                <a:gd name="connsiteX36" fmla="*/ 75256 w 127814"/>
                <a:gd name="connsiteY36" fmla="*/ 59747 h 80122"/>
                <a:gd name="connsiteX37" fmla="*/ 69257 w 127814"/>
                <a:gd name="connsiteY37" fmla="*/ 60563 h 80122"/>
                <a:gd name="connsiteX38" fmla="*/ 59152 w 127814"/>
                <a:gd name="connsiteY38" fmla="*/ 62694 h 80122"/>
                <a:gd name="connsiteX0" fmla="*/ 59152 w 149751"/>
                <a:gd name="connsiteY0" fmla="*/ 62694 h 80122"/>
                <a:gd name="connsiteX1" fmla="*/ 50432 w 149751"/>
                <a:gd name="connsiteY1" fmla="*/ 60437 h 80122"/>
                <a:gd name="connsiteX2" fmla="*/ 42440 w 149751"/>
                <a:gd name="connsiteY2" fmla="*/ 56960 h 80122"/>
                <a:gd name="connsiteX3" fmla="*/ 34448 w 149751"/>
                <a:gd name="connsiteY3" fmla="*/ 52375 h 80122"/>
                <a:gd name="connsiteX4" fmla="*/ 31439 w 149751"/>
                <a:gd name="connsiteY4" fmla="*/ 48969 h 80122"/>
                <a:gd name="connsiteX5" fmla="*/ 24045 w 149751"/>
                <a:gd name="connsiteY5" fmla="*/ 49045 h 80122"/>
                <a:gd name="connsiteX6" fmla="*/ 15112 w 149751"/>
                <a:gd name="connsiteY6" fmla="*/ 45241 h 80122"/>
                <a:gd name="connsiteX7" fmla="*/ 9751 w 149751"/>
                <a:gd name="connsiteY7" fmla="*/ 39044 h 80122"/>
                <a:gd name="connsiteX8" fmla="*/ 11 w 149751"/>
                <a:gd name="connsiteY8" fmla="*/ 31383 h 80122"/>
                <a:gd name="connsiteX9" fmla="*/ 11733 w 149751"/>
                <a:gd name="connsiteY9" fmla="*/ 21205 h 80122"/>
                <a:gd name="connsiteX10" fmla="*/ 26262 w 149751"/>
                <a:gd name="connsiteY10" fmla="*/ 18927 h 80122"/>
                <a:gd name="connsiteX11" fmla="*/ 36779 w 149751"/>
                <a:gd name="connsiteY11" fmla="*/ 25288 h 80122"/>
                <a:gd name="connsiteX12" fmla="*/ 42757 w 149751"/>
                <a:gd name="connsiteY12" fmla="*/ 24801 h 80122"/>
                <a:gd name="connsiteX13" fmla="*/ 45937 w 149751"/>
                <a:gd name="connsiteY13" fmla="*/ 18538 h 80122"/>
                <a:gd name="connsiteX14" fmla="*/ 40581 w 149751"/>
                <a:gd name="connsiteY14" fmla="*/ 4725 h 80122"/>
                <a:gd name="connsiteX15" fmla="*/ 48561 w 149751"/>
                <a:gd name="connsiteY15" fmla="*/ 461 h 80122"/>
                <a:gd name="connsiteX16" fmla="*/ 52367 w 149751"/>
                <a:gd name="connsiteY16" fmla="*/ 6964 h 80122"/>
                <a:gd name="connsiteX17" fmla="*/ 60250 w 149751"/>
                <a:gd name="connsiteY17" fmla="*/ 8481 h 80122"/>
                <a:gd name="connsiteX18" fmla="*/ 79817 w 149751"/>
                <a:gd name="connsiteY18" fmla="*/ 17210 h 80122"/>
                <a:gd name="connsiteX19" fmla="*/ 77683 w 149751"/>
                <a:gd name="connsiteY19" fmla="*/ 24134 h 80122"/>
                <a:gd name="connsiteX20" fmla="*/ 79946 w 149751"/>
                <a:gd name="connsiteY20" fmla="*/ 30572 h 80122"/>
                <a:gd name="connsiteX21" fmla="*/ 82773 w 149751"/>
                <a:gd name="connsiteY21" fmla="*/ 37598 h 80122"/>
                <a:gd name="connsiteX22" fmla="*/ 81885 w 149751"/>
                <a:gd name="connsiteY22" fmla="*/ 41595 h 80122"/>
                <a:gd name="connsiteX23" fmla="*/ 89797 w 149751"/>
                <a:gd name="connsiteY23" fmla="*/ 43529 h 80122"/>
                <a:gd name="connsiteX24" fmla="*/ 94499 w 149751"/>
                <a:gd name="connsiteY24" fmla="*/ 39478 h 80122"/>
                <a:gd name="connsiteX25" fmla="*/ 103738 w 149751"/>
                <a:gd name="connsiteY25" fmla="*/ 37176 h 80122"/>
                <a:gd name="connsiteX26" fmla="*/ 112233 w 149751"/>
                <a:gd name="connsiteY26" fmla="*/ 42487 h 80122"/>
                <a:gd name="connsiteX27" fmla="*/ 126958 w 149751"/>
                <a:gd name="connsiteY27" fmla="*/ 45804 h 80122"/>
                <a:gd name="connsiteX28" fmla="*/ 125962 w 149751"/>
                <a:gd name="connsiteY28" fmla="*/ 50520 h 80122"/>
                <a:gd name="connsiteX29" fmla="*/ 149625 w 149751"/>
                <a:gd name="connsiteY29" fmla="*/ 64177 h 80122"/>
                <a:gd name="connsiteX30" fmla="*/ 114071 w 149751"/>
                <a:gd name="connsiteY30" fmla="*/ 69825 h 80122"/>
                <a:gd name="connsiteX31" fmla="*/ 103104 w 149751"/>
                <a:gd name="connsiteY31" fmla="*/ 70896 h 80122"/>
                <a:gd name="connsiteX32" fmla="*/ 96037 w 149751"/>
                <a:gd name="connsiteY32" fmla="*/ 75381 h 80122"/>
                <a:gd name="connsiteX33" fmla="*/ 89847 w 149751"/>
                <a:gd name="connsiteY33" fmla="*/ 80120 h 80122"/>
                <a:gd name="connsiteX34" fmla="*/ 79146 w 149751"/>
                <a:gd name="connsiteY34" fmla="*/ 74785 h 80122"/>
                <a:gd name="connsiteX35" fmla="*/ 79192 w 149751"/>
                <a:gd name="connsiteY35" fmla="*/ 65444 h 80122"/>
                <a:gd name="connsiteX36" fmla="*/ 75256 w 149751"/>
                <a:gd name="connsiteY36" fmla="*/ 59747 h 80122"/>
                <a:gd name="connsiteX37" fmla="*/ 69257 w 149751"/>
                <a:gd name="connsiteY37" fmla="*/ 60563 h 80122"/>
                <a:gd name="connsiteX38" fmla="*/ 59152 w 149751"/>
                <a:gd name="connsiteY38" fmla="*/ 62694 h 80122"/>
                <a:gd name="connsiteX0" fmla="*/ 59152 w 153418"/>
                <a:gd name="connsiteY0" fmla="*/ 62694 h 90746"/>
                <a:gd name="connsiteX1" fmla="*/ 50432 w 153418"/>
                <a:gd name="connsiteY1" fmla="*/ 60437 h 90746"/>
                <a:gd name="connsiteX2" fmla="*/ 42440 w 153418"/>
                <a:gd name="connsiteY2" fmla="*/ 56960 h 90746"/>
                <a:gd name="connsiteX3" fmla="*/ 34448 w 153418"/>
                <a:gd name="connsiteY3" fmla="*/ 52375 h 90746"/>
                <a:gd name="connsiteX4" fmla="*/ 31439 w 153418"/>
                <a:gd name="connsiteY4" fmla="*/ 48969 h 90746"/>
                <a:gd name="connsiteX5" fmla="*/ 24045 w 153418"/>
                <a:gd name="connsiteY5" fmla="*/ 49045 h 90746"/>
                <a:gd name="connsiteX6" fmla="*/ 15112 w 153418"/>
                <a:gd name="connsiteY6" fmla="*/ 45241 h 90746"/>
                <a:gd name="connsiteX7" fmla="*/ 9751 w 153418"/>
                <a:gd name="connsiteY7" fmla="*/ 39044 h 90746"/>
                <a:gd name="connsiteX8" fmla="*/ 11 w 153418"/>
                <a:gd name="connsiteY8" fmla="*/ 31383 h 90746"/>
                <a:gd name="connsiteX9" fmla="*/ 11733 w 153418"/>
                <a:gd name="connsiteY9" fmla="*/ 21205 h 90746"/>
                <a:gd name="connsiteX10" fmla="*/ 26262 w 153418"/>
                <a:gd name="connsiteY10" fmla="*/ 18927 h 90746"/>
                <a:gd name="connsiteX11" fmla="*/ 36779 w 153418"/>
                <a:gd name="connsiteY11" fmla="*/ 25288 h 90746"/>
                <a:gd name="connsiteX12" fmla="*/ 42757 w 153418"/>
                <a:gd name="connsiteY12" fmla="*/ 24801 h 90746"/>
                <a:gd name="connsiteX13" fmla="*/ 45937 w 153418"/>
                <a:gd name="connsiteY13" fmla="*/ 18538 h 90746"/>
                <a:gd name="connsiteX14" fmla="*/ 40581 w 153418"/>
                <a:gd name="connsiteY14" fmla="*/ 4725 h 90746"/>
                <a:gd name="connsiteX15" fmla="*/ 48561 w 153418"/>
                <a:gd name="connsiteY15" fmla="*/ 461 h 90746"/>
                <a:gd name="connsiteX16" fmla="*/ 52367 w 153418"/>
                <a:gd name="connsiteY16" fmla="*/ 6964 h 90746"/>
                <a:gd name="connsiteX17" fmla="*/ 60250 w 153418"/>
                <a:gd name="connsiteY17" fmla="*/ 8481 h 90746"/>
                <a:gd name="connsiteX18" fmla="*/ 79817 w 153418"/>
                <a:gd name="connsiteY18" fmla="*/ 17210 h 90746"/>
                <a:gd name="connsiteX19" fmla="*/ 77683 w 153418"/>
                <a:gd name="connsiteY19" fmla="*/ 24134 h 90746"/>
                <a:gd name="connsiteX20" fmla="*/ 79946 w 153418"/>
                <a:gd name="connsiteY20" fmla="*/ 30572 h 90746"/>
                <a:gd name="connsiteX21" fmla="*/ 82773 w 153418"/>
                <a:gd name="connsiteY21" fmla="*/ 37598 h 90746"/>
                <a:gd name="connsiteX22" fmla="*/ 81885 w 153418"/>
                <a:gd name="connsiteY22" fmla="*/ 41595 h 90746"/>
                <a:gd name="connsiteX23" fmla="*/ 89797 w 153418"/>
                <a:gd name="connsiteY23" fmla="*/ 43529 h 90746"/>
                <a:gd name="connsiteX24" fmla="*/ 94499 w 153418"/>
                <a:gd name="connsiteY24" fmla="*/ 39478 h 90746"/>
                <a:gd name="connsiteX25" fmla="*/ 103738 w 153418"/>
                <a:gd name="connsiteY25" fmla="*/ 37176 h 90746"/>
                <a:gd name="connsiteX26" fmla="*/ 112233 w 153418"/>
                <a:gd name="connsiteY26" fmla="*/ 42487 h 90746"/>
                <a:gd name="connsiteX27" fmla="*/ 126958 w 153418"/>
                <a:gd name="connsiteY27" fmla="*/ 45804 h 90746"/>
                <a:gd name="connsiteX28" fmla="*/ 125962 w 153418"/>
                <a:gd name="connsiteY28" fmla="*/ 50520 h 90746"/>
                <a:gd name="connsiteX29" fmla="*/ 149625 w 153418"/>
                <a:gd name="connsiteY29" fmla="*/ 64177 h 90746"/>
                <a:gd name="connsiteX30" fmla="*/ 148526 w 153418"/>
                <a:gd name="connsiteY30" fmla="*/ 90697 h 90746"/>
                <a:gd name="connsiteX31" fmla="*/ 103104 w 153418"/>
                <a:gd name="connsiteY31" fmla="*/ 70896 h 90746"/>
                <a:gd name="connsiteX32" fmla="*/ 96037 w 153418"/>
                <a:gd name="connsiteY32" fmla="*/ 75381 h 90746"/>
                <a:gd name="connsiteX33" fmla="*/ 89847 w 153418"/>
                <a:gd name="connsiteY33" fmla="*/ 80120 h 90746"/>
                <a:gd name="connsiteX34" fmla="*/ 79146 w 153418"/>
                <a:gd name="connsiteY34" fmla="*/ 74785 h 90746"/>
                <a:gd name="connsiteX35" fmla="*/ 79192 w 153418"/>
                <a:gd name="connsiteY35" fmla="*/ 65444 h 90746"/>
                <a:gd name="connsiteX36" fmla="*/ 75256 w 153418"/>
                <a:gd name="connsiteY36" fmla="*/ 59747 h 90746"/>
                <a:gd name="connsiteX37" fmla="*/ 69257 w 153418"/>
                <a:gd name="connsiteY37" fmla="*/ 60563 h 90746"/>
                <a:gd name="connsiteX38" fmla="*/ 59152 w 153418"/>
                <a:gd name="connsiteY38" fmla="*/ 62694 h 90746"/>
                <a:gd name="connsiteX0" fmla="*/ 59152 w 166827"/>
                <a:gd name="connsiteY0" fmla="*/ 62694 h 90768"/>
                <a:gd name="connsiteX1" fmla="*/ 50432 w 166827"/>
                <a:gd name="connsiteY1" fmla="*/ 60437 h 90768"/>
                <a:gd name="connsiteX2" fmla="*/ 42440 w 166827"/>
                <a:gd name="connsiteY2" fmla="*/ 56960 h 90768"/>
                <a:gd name="connsiteX3" fmla="*/ 34448 w 166827"/>
                <a:gd name="connsiteY3" fmla="*/ 52375 h 90768"/>
                <a:gd name="connsiteX4" fmla="*/ 31439 w 166827"/>
                <a:gd name="connsiteY4" fmla="*/ 48969 h 90768"/>
                <a:gd name="connsiteX5" fmla="*/ 24045 w 166827"/>
                <a:gd name="connsiteY5" fmla="*/ 49045 h 90768"/>
                <a:gd name="connsiteX6" fmla="*/ 15112 w 166827"/>
                <a:gd name="connsiteY6" fmla="*/ 45241 h 90768"/>
                <a:gd name="connsiteX7" fmla="*/ 9751 w 166827"/>
                <a:gd name="connsiteY7" fmla="*/ 39044 h 90768"/>
                <a:gd name="connsiteX8" fmla="*/ 11 w 166827"/>
                <a:gd name="connsiteY8" fmla="*/ 31383 h 90768"/>
                <a:gd name="connsiteX9" fmla="*/ 11733 w 166827"/>
                <a:gd name="connsiteY9" fmla="*/ 21205 h 90768"/>
                <a:gd name="connsiteX10" fmla="*/ 26262 w 166827"/>
                <a:gd name="connsiteY10" fmla="*/ 18927 h 90768"/>
                <a:gd name="connsiteX11" fmla="*/ 36779 w 166827"/>
                <a:gd name="connsiteY11" fmla="*/ 25288 h 90768"/>
                <a:gd name="connsiteX12" fmla="*/ 42757 w 166827"/>
                <a:gd name="connsiteY12" fmla="*/ 24801 h 90768"/>
                <a:gd name="connsiteX13" fmla="*/ 45937 w 166827"/>
                <a:gd name="connsiteY13" fmla="*/ 18538 h 90768"/>
                <a:gd name="connsiteX14" fmla="*/ 40581 w 166827"/>
                <a:gd name="connsiteY14" fmla="*/ 4725 h 90768"/>
                <a:gd name="connsiteX15" fmla="*/ 48561 w 166827"/>
                <a:gd name="connsiteY15" fmla="*/ 461 h 90768"/>
                <a:gd name="connsiteX16" fmla="*/ 52367 w 166827"/>
                <a:gd name="connsiteY16" fmla="*/ 6964 h 90768"/>
                <a:gd name="connsiteX17" fmla="*/ 60250 w 166827"/>
                <a:gd name="connsiteY17" fmla="*/ 8481 h 90768"/>
                <a:gd name="connsiteX18" fmla="*/ 79817 w 166827"/>
                <a:gd name="connsiteY18" fmla="*/ 17210 h 90768"/>
                <a:gd name="connsiteX19" fmla="*/ 77683 w 166827"/>
                <a:gd name="connsiteY19" fmla="*/ 24134 h 90768"/>
                <a:gd name="connsiteX20" fmla="*/ 79946 w 166827"/>
                <a:gd name="connsiteY20" fmla="*/ 30572 h 90768"/>
                <a:gd name="connsiteX21" fmla="*/ 82773 w 166827"/>
                <a:gd name="connsiteY21" fmla="*/ 37598 h 90768"/>
                <a:gd name="connsiteX22" fmla="*/ 81885 w 166827"/>
                <a:gd name="connsiteY22" fmla="*/ 41595 h 90768"/>
                <a:gd name="connsiteX23" fmla="*/ 89797 w 166827"/>
                <a:gd name="connsiteY23" fmla="*/ 43529 h 90768"/>
                <a:gd name="connsiteX24" fmla="*/ 94499 w 166827"/>
                <a:gd name="connsiteY24" fmla="*/ 39478 h 90768"/>
                <a:gd name="connsiteX25" fmla="*/ 103738 w 166827"/>
                <a:gd name="connsiteY25" fmla="*/ 37176 h 90768"/>
                <a:gd name="connsiteX26" fmla="*/ 112233 w 166827"/>
                <a:gd name="connsiteY26" fmla="*/ 42487 h 90768"/>
                <a:gd name="connsiteX27" fmla="*/ 126958 w 166827"/>
                <a:gd name="connsiteY27" fmla="*/ 45804 h 90768"/>
                <a:gd name="connsiteX28" fmla="*/ 125962 w 166827"/>
                <a:gd name="connsiteY28" fmla="*/ 50520 h 90768"/>
                <a:gd name="connsiteX29" fmla="*/ 149625 w 166827"/>
                <a:gd name="connsiteY29" fmla="*/ 64177 h 90768"/>
                <a:gd name="connsiteX30" fmla="*/ 166825 w 166827"/>
                <a:gd name="connsiteY30" fmla="*/ 77047 h 90768"/>
                <a:gd name="connsiteX31" fmla="*/ 148526 w 166827"/>
                <a:gd name="connsiteY31" fmla="*/ 90697 h 90768"/>
                <a:gd name="connsiteX32" fmla="*/ 103104 w 166827"/>
                <a:gd name="connsiteY32" fmla="*/ 70896 h 90768"/>
                <a:gd name="connsiteX33" fmla="*/ 96037 w 166827"/>
                <a:gd name="connsiteY33" fmla="*/ 75381 h 90768"/>
                <a:gd name="connsiteX34" fmla="*/ 89847 w 166827"/>
                <a:gd name="connsiteY34" fmla="*/ 80120 h 90768"/>
                <a:gd name="connsiteX35" fmla="*/ 79146 w 166827"/>
                <a:gd name="connsiteY35" fmla="*/ 74785 h 90768"/>
                <a:gd name="connsiteX36" fmla="*/ 79192 w 166827"/>
                <a:gd name="connsiteY36" fmla="*/ 65444 h 90768"/>
                <a:gd name="connsiteX37" fmla="*/ 75256 w 166827"/>
                <a:gd name="connsiteY37" fmla="*/ 59747 h 90768"/>
                <a:gd name="connsiteX38" fmla="*/ 69257 w 166827"/>
                <a:gd name="connsiteY38" fmla="*/ 60563 h 90768"/>
                <a:gd name="connsiteX39" fmla="*/ 59152 w 166827"/>
                <a:gd name="connsiteY39" fmla="*/ 62694 h 90768"/>
                <a:gd name="connsiteX0" fmla="*/ 59152 w 167046"/>
                <a:gd name="connsiteY0" fmla="*/ 62694 h 90762"/>
                <a:gd name="connsiteX1" fmla="*/ 50432 w 167046"/>
                <a:gd name="connsiteY1" fmla="*/ 60437 h 90762"/>
                <a:gd name="connsiteX2" fmla="*/ 42440 w 167046"/>
                <a:gd name="connsiteY2" fmla="*/ 56960 h 90762"/>
                <a:gd name="connsiteX3" fmla="*/ 34448 w 167046"/>
                <a:gd name="connsiteY3" fmla="*/ 52375 h 90762"/>
                <a:gd name="connsiteX4" fmla="*/ 31439 w 167046"/>
                <a:gd name="connsiteY4" fmla="*/ 48969 h 90762"/>
                <a:gd name="connsiteX5" fmla="*/ 24045 w 167046"/>
                <a:gd name="connsiteY5" fmla="*/ 49045 h 90762"/>
                <a:gd name="connsiteX6" fmla="*/ 15112 w 167046"/>
                <a:gd name="connsiteY6" fmla="*/ 45241 h 90762"/>
                <a:gd name="connsiteX7" fmla="*/ 9751 w 167046"/>
                <a:gd name="connsiteY7" fmla="*/ 39044 h 90762"/>
                <a:gd name="connsiteX8" fmla="*/ 11 w 167046"/>
                <a:gd name="connsiteY8" fmla="*/ 31383 h 90762"/>
                <a:gd name="connsiteX9" fmla="*/ 11733 w 167046"/>
                <a:gd name="connsiteY9" fmla="*/ 21205 h 90762"/>
                <a:gd name="connsiteX10" fmla="*/ 26262 w 167046"/>
                <a:gd name="connsiteY10" fmla="*/ 18927 h 90762"/>
                <a:gd name="connsiteX11" fmla="*/ 36779 w 167046"/>
                <a:gd name="connsiteY11" fmla="*/ 25288 h 90762"/>
                <a:gd name="connsiteX12" fmla="*/ 42757 w 167046"/>
                <a:gd name="connsiteY12" fmla="*/ 24801 h 90762"/>
                <a:gd name="connsiteX13" fmla="*/ 45937 w 167046"/>
                <a:gd name="connsiteY13" fmla="*/ 18538 h 90762"/>
                <a:gd name="connsiteX14" fmla="*/ 40581 w 167046"/>
                <a:gd name="connsiteY14" fmla="*/ 4725 h 90762"/>
                <a:gd name="connsiteX15" fmla="*/ 48561 w 167046"/>
                <a:gd name="connsiteY15" fmla="*/ 461 h 90762"/>
                <a:gd name="connsiteX16" fmla="*/ 52367 w 167046"/>
                <a:gd name="connsiteY16" fmla="*/ 6964 h 90762"/>
                <a:gd name="connsiteX17" fmla="*/ 60250 w 167046"/>
                <a:gd name="connsiteY17" fmla="*/ 8481 h 90762"/>
                <a:gd name="connsiteX18" fmla="*/ 79817 w 167046"/>
                <a:gd name="connsiteY18" fmla="*/ 17210 h 90762"/>
                <a:gd name="connsiteX19" fmla="*/ 77683 w 167046"/>
                <a:gd name="connsiteY19" fmla="*/ 24134 h 90762"/>
                <a:gd name="connsiteX20" fmla="*/ 79946 w 167046"/>
                <a:gd name="connsiteY20" fmla="*/ 30572 h 90762"/>
                <a:gd name="connsiteX21" fmla="*/ 82773 w 167046"/>
                <a:gd name="connsiteY21" fmla="*/ 37598 h 90762"/>
                <a:gd name="connsiteX22" fmla="*/ 81885 w 167046"/>
                <a:gd name="connsiteY22" fmla="*/ 41595 h 90762"/>
                <a:gd name="connsiteX23" fmla="*/ 89797 w 167046"/>
                <a:gd name="connsiteY23" fmla="*/ 43529 h 90762"/>
                <a:gd name="connsiteX24" fmla="*/ 94499 w 167046"/>
                <a:gd name="connsiteY24" fmla="*/ 39478 h 90762"/>
                <a:gd name="connsiteX25" fmla="*/ 103738 w 167046"/>
                <a:gd name="connsiteY25" fmla="*/ 37176 h 90762"/>
                <a:gd name="connsiteX26" fmla="*/ 112233 w 167046"/>
                <a:gd name="connsiteY26" fmla="*/ 42487 h 90762"/>
                <a:gd name="connsiteX27" fmla="*/ 126958 w 167046"/>
                <a:gd name="connsiteY27" fmla="*/ 45804 h 90762"/>
                <a:gd name="connsiteX28" fmla="*/ 125962 w 167046"/>
                <a:gd name="connsiteY28" fmla="*/ 50520 h 90762"/>
                <a:gd name="connsiteX29" fmla="*/ 149625 w 167046"/>
                <a:gd name="connsiteY29" fmla="*/ 64177 h 90762"/>
                <a:gd name="connsiteX30" fmla="*/ 155001 w 167046"/>
                <a:gd name="connsiteY30" fmla="*/ 74566 h 90762"/>
                <a:gd name="connsiteX31" fmla="*/ 166825 w 167046"/>
                <a:gd name="connsiteY31" fmla="*/ 77047 h 90762"/>
                <a:gd name="connsiteX32" fmla="*/ 148526 w 167046"/>
                <a:gd name="connsiteY32" fmla="*/ 90697 h 90762"/>
                <a:gd name="connsiteX33" fmla="*/ 103104 w 167046"/>
                <a:gd name="connsiteY33" fmla="*/ 70896 h 90762"/>
                <a:gd name="connsiteX34" fmla="*/ 96037 w 167046"/>
                <a:gd name="connsiteY34" fmla="*/ 75381 h 90762"/>
                <a:gd name="connsiteX35" fmla="*/ 89847 w 167046"/>
                <a:gd name="connsiteY35" fmla="*/ 80120 h 90762"/>
                <a:gd name="connsiteX36" fmla="*/ 79146 w 167046"/>
                <a:gd name="connsiteY36" fmla="*/ 74785 h 90762"/>
                <a:gd name="connsiteX37" fmla="*/ 79192 w 167046"/>
                <a:gd name="connsiteY37" fmla="*/ 65444 h 90762"/>
                <a:gd name="connsiteX38" fmla="*/ 75256 w 167046"/>
                <a:gd name="connsiteY38" fmla="*/ 59747 h 90762"/>
                <a:gd name="connsiteX39" fmla="*/ 69257 w 167046"/>
                <a:gd name="connsiteY39" fmla="*/ 60563 h 90762"/>
                <a:gd name="connsiteX40" fmla="*/ 59152 w 167046"/>
                <a:gd name="connsiteY40" fmla="*/ 62694 h 90762"/>
                <a:gd name="connsiteX0" fmla="*/ 59152 w 166928"/>
                <a:gd name="connsiteY0" fmla="*/ 62694 h 90724"/>
                <a:gd name="connsiteX1" fmla="*/ 50432 w 166928"/>
                <a:gd name="connsiteY1" fmla="*/ 60437 h 90724"/>
                <a:gd name="connsiteX2" fmla="*/ 42440 w 166928"/>
                <a:gd name="connsiteY2" fmla="*/ 56960 h 90724"/>
                <a:gd name="connsiteX3" fmla="*/ 34448 w 166928"/>
                <a:gd name="connsiteY3" fmla="*/ 52375 h 90724"/>
                <a:gd name="connsiteX4" fmla="*/ 31439 w 166928"/>
                <a:gd name="connsiteY4" fmla="*/ 48969 h 90724"/>
                <a:gd name="connsiteX5" fmla="*/ 24045 w 166928"/>
                <a:gd name="connsiteY5" fmla="*/ 49045 h 90724"/>
                <a:gd name="connsiteX6" fmla="*/ 15112 w 166928"/>
                <a:gd name="connsiteY6" fmla="*/ 45241 h 90724"/>
                <a:gd name="connsiteX7" fmla="*/ 9751 w 166928"/>
                <a:gd name="connsiteY7" fmla="*/ 39044 h 90724"/>
                <a:gd name="connsiteX8" fmla="*/ 11 w 166928"/>
                <a:gd name="connsiteY8" fmla="*/ 31383 h 90724"/>
                <a:gd name="connsiteX9" fmla="*/ 11733 w 166928"/>
                <a:gd name="connsiteY9" fmla="*/ 21205 h 90724"/>
                <a:gd name="connsiteX10" fmla="*/ 26262 w 166928"/>
                <a:gd name="connsiteY10" fmla="*/ 18927 h 90724"/>
                <a:gd name="connsiteX11" fmla="*/ 36779 w 166928"/>
                <a:gd name="connsiteY11" fmla="*/ 25288 h 90724"/>
                <a:gd name="connsiteX12" fmla="*/ 42757 w 166928"/>
                <a:gd name="connsiteY12" fmla="*/ 24801 h 90724"/>
                <a:gd name="connsiteX13" fmla="*/ 45937 w 166928"/>
                <a:gd name="connsiteY13" fmla="*/ 18538 h 90724"/>
                <a:gd name="connsiteX14" fmla="*/ 40581 w 166928"/>
                <a:gd name="connsiteY14" fmla="*/ 4725 h 90724"/>
                <a:gd name="connsiteX15" fmla="*/ 48561 w 166928"/>
                <a:gd name="connsiteY15" fmla="*/ 461 h 90724"/>
                <a:gd name="connsiteX16" fmla="*/ 52367 w 166928"/>
                <a:gd name="connsiteY16" fmla="*/ 6964 h 90724"/>
                <a:gd name="connsiteX17" fmla="*/ 60250 w 166928"/>
                <a:gd name="connsiteY17" fmla="*/ 8481 h 90724"/>
                <a:gd name="connsiteX18" fmla="*/ 79817 w 166928"/>
                <a:gd name="connsiteY18" fmla="*/ 17210 h 90724"/>
                <a:gd name="connsiteX19" fmla="*/ 77683 w 166928"/>
                <a:gd name="connsiteY19" fmla="*/ 24134 h 90724"/>
                <a:gd name="connsiteX20" fmla="*/ 79946 w 166928"/>
                <a:gd name="connsiteY20" fmla="*/ 30572 h 90724"/>
                <a:gd name="connsiteX21" fmla="*/ 82773 w 166928"/>
                <a:gd name="connsiteY21" fmla="*/ 37598 h 90724"/>
                <a:gd name="connsiteX22" fmla="*/ 81885 w 166928"/>
                <a:gd name="connsiteY22" fmla="*/ 41595 h 90724"/>
                <a:gd name="connsiteX23" fmla="*/ 89797 w 166928"/>
                <a:gd name="connsiteY23" fmla="*/ 43529 h 90724"/>
                <a:gd name="connsiteX24" fmla="*/ 94499 w 166928"/>
                <a:gd name="connsiteY24" fmla="*/ 39478 h 90724"/>
                <a:gd name="connsiteX25" fmla="*/ 103738 w 166928"/>
                <a:gd name="connsiteY25" fmla="*/ 37176 h 90724"/>
                <a:gd name="connsiteX26" fmla="*/ 112233 w 166928"/>
                <a:gd name="connsiteY26" fmla="*/ 42487 h 90724"/>
                <a:gd name="connsiteX27" fmla="*/ 126958 w 166928"/>
                <a:gd name="connsiteY27" fmla="*/ 45804 h 90724"/>
                <a:gd name="connsiteX28" fmla="*/ 125962 w 166928"/>
                <a:gd name="connsiteY28" fmla="*/ 50520 h 90724"/>
                <a:gd name="connsiteX29" fmla="*/ 149625 w 166928"/>
                <a:gd name="connsiteY29" fmla="*/ 64177 h 90724"/>
                <a:gd name="connsiteX30" fmla="*/ 155001 w 166928"/>
                <a:gd name="connsiteY30" fmla="*/ 74566 h 90724"/>
                <a:gd name="connsiteX31" fmla="*/ 166705 w 166928"/>
                <a:gd name="connsiteY31" fmla="*/ 75110 h 90724"/>
                <a:gd name="connsiteX32" fmla="*/ 148526 w 166928"/>
                <a:gd name="connsiteY32" fmla="*/ 90697 h 90724"/>
                <a:gd name="connsiteX33" fmla="*/ 103104 w 166928"/>
                <a:gd name="connsiteY33" fmla="*/ 70896 h 90724"/>
                <a:gd name="connsiteX34" fmla="*/ 96037 w 166928"/>
                <a:gd name="connsiteY34" fmla="*/ 75381 h 90724"/>
                <a:gd name="connsiteX35" fmla="*/ 89847 w 166928"/>
                <a:gd name="connsiteY35" fmla="*/ 80120 h 90724"/>
                <a:gd name="connsiteX36" fmla="*/ 79146 w 166928"/>
                <a:gd name="connsiteY36" fmla="*/ 74785 h 90724"/>
                <a:gd name="connsiteX37" fmla="*/ 79192 w 166928"/>
                <a:gd name="connsiteY37" fmla="*/ 65444 h 90724"/>
                <a:gd name="connsiteX38" fmla="*/ 75256 w 166928"/>
                <a:gd name="connsiteY38" fmla="*/ 59747 h 90724"/>
                <a:gd name="connsiteX39" fmla="*/ 69257 w 166928"/>
                <a:gd name="connsiteY39" fmla="*/ 60563 h 90724"/>
                <a:gd name="connsiteX40" fmla="*/ 59152 w 166928"/>
                <a:gd name="connsiteY40" fmla="*/ 62694 h 90724"/>
                <a:gd name="connsiteX0" fmla="*/ 59152 w 169027"/>
                <a:gd name="connsiteY0" fmla="*/ 62694 h 91003"/>
                <a:gd name="connsiteX1" fmla="*/ 50432 w 169027"/>
                <a:gd name="connsiteY1" fmla="*/ 60437 h 91003"/>
                <a:gd name="connsiteX2" fmla="*/ 42440 w 169027"/>
                <a:gd name="connsiteY2" fmla="*/ 56960 h 91003"/>
                <a:gd name="connsiteX3" fmla="*/ 34448 w 169027"/>
                <a:gd name="connsiteY3" fmla="*/ 52375 h 91003"/>
                <a:gd name="connsiteX4" fmla="*/ 31439 w 169027"/>
                <a:gd name="connsiteY4" fmla="*/ 48969 h 91003"/>
                <a:gd name="connsiteX5" fmla="*/ 24045 w 169027"/>
                <a:gd name="connsiteY5" fmla="*/ 49045 h 91003"/>
                <a:gd name="connsiteX6" fmla="*/ 15112 w 169027"/>
                <a:gd name="connsiteY6" fmla="*/ 45241 h 91003"/>
                <a:gd name="connsiteX7" fmla="*/ 9751 w 169027"/>
                <a:gd name="connsiteY7" fmla="*/ 39044 h 91003"/>
                <a:gd name="connsiteX8" fmla="*/ 11 w 169027"/>
                <a:gd name="connsiteY8" fmla="*/ 31383 h 91003"/>
                <a:gd name="connsiteX9" fmla="*/ 11733 w 169027"/>
                <a:gd name="connsiteY9" fmla="*/ 21205 h 91003"/>
                <a:gd name="connsiteX10" fmla="*/ 26262 w 169027"/>
                <a:gd name="connsiteY10" fmla="*/ 18927 h 91003"/>
                <a:gd name="connsiteX11" fmla="*/ 36779 w 169027"/>
                <a:gd name="connsiteY11" fmla="*/ 25288 h 91003"/>
                <a:gd name="connsiteX12" fmla="*/ 42757 w 169027"/>
                <a:gd name="connsiteY12" fmla="*/ 24801 h 91003"/>
                <a:gd name="connsiteX13" fmla="*/ 45937 w 169027"/>
                <a:gd name="connsiteY13" fmla="*/ 18538 h 91003"/>
                <a:gd name="connsiteX14" fmla="*/ 40581 w 169027"/>
                <a:gd name="connsiteY14" fmla="*/ 4725 h 91003"/>
                <a:gd name="connsiteX15" fmla="*/ 48561 w 169027"/>
                <a:gd name="connsiteY15" fmla="*/ 461 h 91003"/>
                <a:gd name="connsiteX16" fmla="*/ 52367 w 169027"/>
                <a:gd name="connsiteY16" fmla="*/ 6964 h 91003"/>
                <a:gd name="connsiteX17" fmla="*/ 60250 w 169027"/>
                <a:gd name="connsiteY17" fmla="*/ 8481 h 91003"/>
                <a:gd name="connsiteX18" fmla="*/ 79817 w 169027"/>
                <a:gd name="connsiteY18" fmla="*/ 17210 h 91003"/>
                <a:gd name="connsiteX19" fmla="*/ 77683 w 169027"/>
                <a:gd name="connsiteY19" fmla="*/ 24134 h 91003"/>
                <a:gd name="connsiteX20" fmla="*/ 79946 w 169027"/>
                <a:gd name="connsiteY20" fmla="*/ 30572 h 91003"/>
                <a:gd name="connsiteX21" fmla="*/ 82773 w 169027"/>
                <a:gd name="connsiteY21" fmla="*/ 37598 h 91003"/>
                <a:gd name="connsiteX22" fmla="*/ 81885 w 169027"/>
                <a:gd name="connsiteY22" fmla="*/ 41595 h 91003"/>
                <a:gd name="connsiteX23" fmla="*/ 89797 w 169027"/>
                <a:gd name="connsiteY23" fmla="*/ 43529 h 91003"/>
                <a:gd name="connsiteX24" fmla="*/ 94499 w 169027"/>
                <a:gd name="connsiteY24" fmla="*/ 39478 h 91003"/>
                <a:gd name="connsiteX25" fmla="*/ 103738 w 169027"/>
                <a:gd name="connsiteY25" fmla="*/ 37176 h 91003"/>
                <a:gd name="connsiteX26" fmla="*/ 112233 w 169027"/>
                <a:gd name="connsiteY26" fmla="*/ 42487 h 91003"/>
                <a:gd name="connsiteX27" fmla="*/ 126958 w 169027"/>
                <a:gd name="connsiteY27" fmla="*/ 45804 h 91003"/>
                <a:gd name="connsiteX28" fmla="*/ 125962 w 169027"/>
                <a:gd name="connsiteY28" fmla="*/ 50520 h 91003"/>
                <a:gd name="connsiteX29" fmla="*/ 149625 w 169027"/>
                <a:gd name="connsiteY29" fmla="*/ 64177 h 91003"/>
                <a:gd name="connsiteX30" fmla="*/ 155001 w 169027"/>
                <a:gd name="connsiteY30" fmla="*/ 74566 h 91003"/>
                <a:gd name="connsiteX31" fmla="*/ 166705 w 169027"/>
                <a:gd name="connsiteY31" fmla="*/ 75110 h 91003"/>
                <a:gd name="connsiteX32" fmla="*/ 167618 w 169027"/>
                <a:gd name="connsiteY32" fmla="*/ 82405 h 91003"/>
                <a:gd name="connsiteX33" fmla="*/ 148526 w 169027"/>
                <a:gd name="connsiteY33" fmla="*/ 90697 h 91003"/>
                <a:gd name="connsiteX34" fmla="*/ 103104 w 169027"/>
                <a:gd name="connsiteY34" fmla="*/ 70896 h 91003"/>
                <a:gd name="connsiteX35" fmla="*/ 96037 w 169027"/>
                <a:gd name="connsiteY35" fmla="*/ 75381 h 91003"/>
                <a:gd name="connsiteX36" fmla="*/ 89847 w 169027"/>
                <a:gd name="connsiteY36" fmla="*/ 80120 h 91003"/>
                <a:gd name="connsiteX37" fmla="*/ 79146 w 169027"/>
                <a:gd name="connsiteY37" fmla="*/ 74785 h 91003"/>
                <a:gd name="connsiteX38" fmla="*/ 79192 w 169027"/>
                <a:gd name="connsiteY38" fmla="*/ 65444 h 91003"/>
                <a:gd name="connsiteX39" fmla="*/ 75256 w 169027"/>
                <a:gd name="connsiteY39" fmla="*/ 59747 h 91003"/>
                <a:gd name="connsiteX40" fmla="*/ 69257 w 169027"/>
                <a:gd name="connsiteY40" fmla="*/ 60563 h 91003"/>
                <a:gd name="connsiteX41" fmla="*/ 59152 w 169027"/>
                <a:gd name="connsiteY41" fmla="*/ 62694 h 91003"/>
                <a:gd name="connsiteX0" fmla="*/ 59152 w 169027"/>
                <a:gd name="connsiteY0" fmla="*/ 62694 h 87030"/>
                <a:gd name="connsiteX1" fmla="*/ 50432 w 169027"/>
                <a:gd name="connsiteY1" fmla="*/ 60437 h 87030"/>
                <a:gd name="connsiteX2" fmla="*/ 42440 w 169027"/>
                <a:gd name="connsiteY2" fmla="*/ 56960 h 87030"/>
                <a:gd name="connsiteX3" fmla="*/ 34448 w 169027"/>
                <a:gd name="connsiteY3" fmla="*/ 52375 h 87030"/>
                <a:gd name="connsiteX4" fmla="*/ 31439 w 169027"/>
                <a:gd name="connsiteY4" fmla="*/ 48969 h 87030"/>
                <a:gd name="connsiteX5" fmla="*/ 24045 w 169027"/>
                <a:gd name="connsiteY5" fmla="*/ 49045 h 87030"/>
                <a:gd name="connsiteX6" fmla="*/ 15112 w 169027"/>
                <a:gd name="connsiteY6" fmla="*/ 45241 h 87030"/>
                <a:gd name="connsiteX7" fmla="*/ 9751 w 169027"/>
                <a:gd name="connsiteY7" fmla="*/ 39044 h 87030"/>
                <a:gd name="connsiteX8" fmla="*/ 11 w 169027"/>
                <a:gd name="connsiteY8" fmla="*/ 31383 h 87030"/>
                <a:gd name="connsiteX9" fmla="*/ 11733 w 169027"/>
                <a:gd name="connsiteY9" fmla="*/ 21205 h 87030"/>
                <a:gd name="connsiteX10" fmla="*/ 26262 w 169027"/>
                <a:gd name="connsiteY10" fmla="*/ 18927 h 87030"/>
                <a:gd name="connsiteX11" fmla="*/ 36779 w 169027"/>
                <a:gd name="connsiteY11" fmla="*/ 25288 h 87030"/>
                <a:gd name="connsiteX12" fmla="*/ 42757 w 169027"/>
                <a:gd name="connsiteY12" fmla="*/ 24801 h 87030"/>
                <a:gd name="connsiteX13" fmla="*/ 45937 w 169027"/>
                <a:gd name="connsiteY13" fmla="*/ 18538 h 87030"/>
                <a:gd name="connsiteX14" fmla="*/ 40581 w 169027"/>
                <a:gd name="connsiteY14" fmla="*/ 4725 h 87030"/>
                <a:gd name="connsiteX15" fmla="*/ 48561 w 169027"/>
                <a:gd name="connsiteY15" fmla="*/ 461 h 87030"/>
                <a:gd name="connsiteX16" fmla="*/ 52367 w 169027"/>
                <a:gd name="connsiteY16" fmla="*/ 6964 h 87030"/>
                <a:gd name="connsiteX17" fmla="*/ 60250 w 169027"/>
                <a:gd name="connsiteY17" fmla="*/ 8481 h 87030"/>
                <a:gd name="connsiteX18" fmla="*/ 79817 w 169027"/>
                <a:gd name="connsiteY18" fmla="*/ 17210 h 87030"/>
                <a:gd name="connsiteX19" fmla="*/ 77683 w 169027"/>
                <a:gd name="connsiteY19" fmla="*/ 24134 h 87030"/>
                <a:gd name="connsiteX20" fmla="*/ 79946 w 169027"/>
                <a:gd name="connsiteY20" fmla="*/ 30572 h 87030"/>
                <a:gd name="connsiteX21" fmla="*/ 82773 w 169027"/>
                <a:gd name="connsiteY21" fmla="*/ 37598 h 87030"/>
                <a:gd name="connsiteX22" fmla="*/ 81885 w 169027"/>
                <a:gd name="connsiteY22" fmla="*/ 41595 h 87030"/>
                <a:gd name="connsiteX23" fmla="*/ 89797 w 169027"/>
                <a:gd name="connsiteY23" fmla="*/ 43529 h 87030"/>
                <a:gd name="connsiteX24" fmla="*/ 94499 w 169027"/>
                <a:gd name="connsiteY24" fmla="*/ 39478 h 87030"/>
                <a:gd name="connsiteX25" fmla="*/ 103738 w 169027"/>
                <a:gd name="connsiteY25" fmla="*/ 37176 h 87030"/>
                <a:gd name="connsiteX26" fmla="*/ 112233 w 169027"/>
                <a:gd name="connsiteY26" fmla="*/ 42487 h 87030"/>
                <a:gd name="connsiteX27" fmla="*/ 126958 w 169027"/>
                <a:gd name="connsiteY27" fmla="*/ 45804 h 87030"/>
                <a:gd name="connsiteX28" fmla="*/ 125962 w 169027"/>
                <a:gd name="connsiteY28" fmla="*/ 50520 h 87030"/>
                <a:gd name="connsiteX29" fmla="*/ 149625 w 169027"/>
                <a:gd name="connsiteY29" fmla="*/ 64177 h 87030"/>
                <a:gd name="connsiteX30" fmla="*/ 155001 w 169027"/>
                <a:gd name="connsiteY30" fmla="*/ 74566 h 87030"/>
                <a:gd name="connsiteX31" fmla="*/ 166705 w 169027"/>
                <a:gd name="connsiteY31" fmla="*/ 75110 h 87030"/>
                <a:gd name="connsiteX32" fmla="*/ 167618 w 169027"/>
                <a:gd name="connsiteY32" fmla="*/ 82405 h 87030"/>
                <a:gd name="connsiteX33" fmla="*/ 146291 w 169027"/>
                <a:gd name="connsiteY33" fmla="*/ 86467 h 87030"/>
                <a:gd name="connsiteX34" fmla="*/ 103104 w 169027"/>
                <a:gd name="connsiteY34" fmla="*/ 70896 h 87030"/>
                <a:gd name="connsiteX35" fmla="*/ 96037 w 169027"/>
                <a:gd name="connsiteY35" fmla="*/ 75381 h 87030"/>
                <a:gd name="connsiteX36" fmla="*/ 89847 w 169027"/>
                <a:gd name="connsiteY36" fmla="*/ 80120 h 87030"/>
                <a:gd name="connsiteX37" fmla="*/ 79146 w 169027"/>
                <a:gd name="connsiteY37" fmla="*/ 74785 h 87030"/>
                <a:gd name="connsiteX38" fmla="*/ 79192 w 169027"/>
                <a:gd name="connsiteY38" fmla="*/ 65444 h 87030"/>
                <a:gd name="connsiteX39" fmla="*/ 75256 w 169027"/>
                <a:gd name="connsiteY39" fmla="*/ 59747 h 87030"/>
                <a:gd name="connsiteX40" fmla="*/ 69257 w 169027"/>
                <a:gd name="connsiteY40" fmla="*/ 60563 h 87030"/>
                <a:gd name="connsiteX41" fmla="*/ 59152 w 169027"/>
                <a:gd name="connsiteY41" fmla="*/ 62694 h 87030"/>
                <a:gd name="connsiteX0" fmla="*/ 59152 w 168674"/>
                <a:gd name="connsiteY0" fmla="*/ 62694 h 88061"/>
                <a:gd name="connsiteX1" fmla="*/ 50432 w 168674"/>
                <a:gd name="connsiteY1" fmla="*/ 60437 h 88061"/>
                <a:gd name="connsiteX2" fmla="*/ 42440 w 168674"/>
                <a:gd name="connsiteY2" fmla="*/ 56960 h 88061"/>
                <a:gd name="connsiteX3" fmla="*/ 34448 w 168674"/>
                <a:gd name="connsiteY3" fmla="*/ 52375 h 88061"/>
                <a:gd name="connsiteX4" fmla="*/ 31439 w 168674"/>
                <a:gd name="connsiteY4" fmla="*/ 48969 h 88061"/>
                <a:gd name="connsiteX5" fmla="*/ 24045 w 168674"/>
                <a:gd name="connsiteY5" fmla="*/ 49045 h 88061"/>
                <a:gd name="connsiteX6" fmla="*/ 15112 w 168674"/>
                <a:gd name="connsiteY6" fmla="*/ 45241 h 88061"/>
                <a:gd name="connsiteX7" fmla="*/ 9751 w 168674"/>
                <a:gd name="connsiteY7" fmla="*/ 39044 h 88061"/>
                <a:gd name="connsiteX8" fmla="*/ 11 w 168674"/>
                <a:gd name="connsiteY8" fmla="*/ 31383 h 88061"/>
                <a:gd name="connsiteX9" fmla="*/ 11733 w 168674"/>
                <a:gd name="connsiteY9" fmla="*/ 21205 h 88061"/>
                <a:gd name="connsiteX10" fmla="*/ 26262 w 168674"/>
                <a:gd name="connsiteY10" fmla="*/ 18927 h 88061"/>
                <a:gd name="connsiteX11" fmla="*/ 36779 w 168674"/>
                <a:gd name="connsiteY11" fmla="*/ 25288 h 88061"/>
                <a:gd name="connsiteX12" fmla="*/ 42757 w 168674"/>
                <a:gd name="connsiteY12" fmla="*/ 24801 h 88061"/>
                <a:gd name="connsiteX13" fmla="*/ 45937 w 168674"/>
                <a:gd name="connsiteY13" fmla="*/ 18538 h 88061"/>
                <a:gd name="connsiteX14" fmla="*/ 40581 w 168674"/>
                <a:gd name="connsiteY14" fmla="*/ 4725 h 88061"/>
                <a:gd name="connsiteX15" fmla="*/ 48561 w 168674"/>
                <a:gd name="connsiteY15" fmla="*/ 461 h 88061"/>
                <a:gd name="connsiteX16" fmla="*/ 52367 w 168674"/>
                <a:gd name="connsiteY16" fmla="*/ 6964 h 88061"/>
                <a:gd name="connsiteX17" fmla="*/ 60250 w 168674"/>
                <a:gd name="connsiteY17" fmla="*/ 8481 h 88061"/>
                <a:gd name="connsiteX18" fmla="*/ 79817 w 168674"/>
                <a:gd name="connsiteY18" fmla="*/ 17210 h 88061"/>
                <a:gd name="connsiteX19" fmla="*/ 77683 w 168674"/>
                <a:gd name="connsiteY19" fmla="*/ 24134 h 88061"/>
                <a:gd name="connsiteX20" fmla="*/ 79946 w 168674"/>
                <a:gd name="connsiteY20" fmla="*/ 30572 h 88061"/>
                <a:gd name="connsiteX21" fmla="*/ 82773 w 168674"/>
                <a:gd name="connsiteY21" fmla="*/ 37598 h 88061"/>
                <a:gd name="connsiteX22" fmla="*/ 81885 w 168674"/>
                <a:gd name="connsiteY22" fmla="*/ 41595 h 88061"/>
                <a:gd name="connsiteX23" fmla="*/ 89797 w 168674"/>
                <a:gd name="connsiteY23" fmla="*/ 43529 h 88061"/>
                <a:gd name="connsiteX24" fmla="*/ 94499 w 168674"/>
                <a:gd name="connsiteY24" fmla="*/ 39478 h 88061"/>
                <a:gd name="connsiteX25" fmla="*/ 103738 w 168674"/>
                <a:gd name="connsiteY25" fmla="*/ 37176 h 88061"/>
                <a:gd name="connsiteX26" fmla="*/ 112233 w 168674"/>
                <a:gd name="connsiteY26" fmla="*/ 42487 h 88061"/>
                <a:gd name="connsiteX27" fmla="*/ 126958 w 168674"/>
                <a:gd name="connsiteY27" fmla="*/ 45804 h 88061"/>
                <a:gd name="connsiteX28" fmla="*/ 125962 w 168674"/>
                <a:gd name="connsiteY28" fmla="*/ 50520 h 88061"/>
                <a:gd name="connsiteX29" fmla="*/ 149625 w 168674"/>
                <a:gd name="connsiteY29" fmla="*/ 64177 h 88061"/>
                <a:gd name="connsiteX30" fmla="*/ 155001 w 168674"/>
                <a:gd name="connsiteY30" fmla="*/ 74566 h 88061"/>
                <a:gd name="connsiteX31" fmla="*/ 166705 w 168674"/>
                <a:gd name="connsiteY31" fmla="*/ 75110 h 88061"/>
                <a:gd name="connsiteX32" fmla="*/ 167618 w 168674"/>
                <a:gd name="connsiteY32" fmla="*/ 82405 h 88061"/>
                <a:gd name="connsiteX33" fmla="*/ 154853 w 168674"/>
                <a:gd name="connsiteY33" fmla="*/ 87092 h 88061"/>
                <a:gd name="connsiteX34" fmla="*/ 146291 w 168674"/>
                <a:gd name="connsiteY34" fmla="*/ 86467 h 88061"/>
                <a:gd name="connsiteX35" fmla="*/ 103104 w 168674"/>
                <a:gd name="connsiteY35" fmla="*/ 70896 h 88061"/>
                <a:gd name="connsiteX36" fmla="*/ 96037 w 168674"/>
                <a:gd name="connsiteY36" fmla="*/ 75381 h 88061"/>
                <a:gd name="connsiteX37" fmla="*/ 89847 w 168674"/>
                <a:gd name="connsiteY37" fmla="*/ 80120 h 88061"/>
                <a:gd name="connsiteX38" fmla="*/ 79146 w 168674"/>
                <a:gd name="connsiteY38" fmla="*/ 74785 h 88061"/>
                <a:gd name="connsiteX39" fmla="*/ 79192 w 168674"/>
                <a:gd name="connsiteY39" fmla="*/ 65444 h 88061"/>
                <a:gd name="connsiteX40" fmla="*/ 75256 w 168674"/>
                <a:gd name="connsiteY40" fmla="*/ 59747 h 88061"/>
                <a:gd name="connsiteX41" fmla="*/ 69257 w 168674"/>
                <a:gd name="connsiteY41" fmla="*/ 60563 h 88061"/>
                <a:gd name="connsiteX42" fmla="*/ 59152 w 168674"/>
                <a:gd name="connsiteY42" fmla="*/ 62694 h 88061"/>
                <a:gd name="connsiteX0" fmla="*/ 59152 w 168674"/>
                <a:gd name="connsiteY0" fmla="*/ 62694 h 90187"/>
                <a:gd name="connsiteX1" fmla="*/ 50432 w 168674"/>
                <a:gd name="connsiteY1" fmla="*/ 60437 h 90187"/>
                <a:gd name="connsiteX2" fmla="*/ 42440 w 168674"/>
                <a:gd name="connsiteY2" fmla="*/ 56960 h 90187"/>
                <a:gd name="connsiteX3" fmla="*/ 34448 w 168674"/>
                <a:gd name="connsiteY3" fmla="*/ 52375 h 90187"/>
                <a:gd name="connsiteX4" fmla="*/ 31439 w 168674"/>
                <a:gd name="connsiteY4" fmla="*/ 48969 h 90187"/>
                <a:gd name="connsiteX5" fmla="*/ 24045 w 168674"/>
                <a:gd name="connsiteY5" fmla="*/ 49045 h 90187"/>
                <a:gd name="connsiteX6" fmla="*/ 15112 w 168674"/>
                <a:gd name="connsiteY6" fmla="*/ 45241 h 90187"/>
                <a:gd name="connsiteX7" fmla="*/ 9751 w 168674"/>
                <a:gd name="connsiteY7" fmla="*/ 39044 h 90187"/>
                <a:gd name="connsiteX8" fmla="*/ 11 w 168674"/>
                <a:gd name="connsiteY8" fmla="*/ 31383 h 90187"/>
                <a:gd name="connsiteX9" fmla="*/ 11733 w 168674"/>
                <a:gd name="connsiteY9" fmla="*/ 21205 h 90187"/>
                <a:gd name="connsiteX10" fmla="*/ 26262 w 168674"/>
                <a:gd name="connsiteY10" fmla="*/ 18927 h 90187"/>
                <a:gd name="connsiteX11" fmla="*/ 36779 w 168674"/>
                <a:gd name="connsiteY11" fmla="*/ 25288 h 90187"/>
                <a:gd name="connsiteX12" fmla="*/ 42757 w 168674"/>
                <a:gd name="connsiteY12" fmla="*/ 24801 h 90187"/>
                <a:gd name="connsiteX13" fmla="*/ 45937 w 168674"/>
                <a:gd name="connsiteY13" fmla="*/ 18538 h 90187"/>
                <a:gd name="connsiteX14" fmla="*/ 40581 w 168674"/>
                <a:gd name="connsiteY14" fmla="*/ 4725 h 90187"/>
                <a:gd name="connsiteX15" fmla="*/ 48561 w 168674"/>
                <a:gd name="connsiteY15" fmla="*/ 461 h 90187"/>
                <a:gd name="connsiteX16" fmla="*/ 52367 w 168674"/>
                <a:gd name="connsiteY16" fmla="*/ 6964 h 90187"/>
                <a:gd name="connsiteX17" fmla="*/ 60250 w 168674"/>
                <a:gd name="connsiteY17" fmla="*/ 8481 h 90187"/>
                <a:gd name="connsiteX18" fmla="*/ 79817 w 168674"/>
                <a:gd name="connsiteY18" fmla="*/ 17210 h 90187"/>
                <a:gd name="connsiteX19" fmla="*/ 77683 w 168674"/>
                <a:gd name="connsiteY19" fmla="*/ 24134 h 90187"/>
                <a:gd name="connsiteX20" fmla="*/ 79946 w 168674"/>
                <a:gd name="connsiteY20" fmla="*/ 30572 h 90187"/>
                <a:gd name="connsiteX21" fmla="*/ 82773 w 168674"/>
                <a:gd name="connsiteY21" fmla="*/ 37598 h 90187"/>
                <a:gd name="connsiteX22" fmla="*/ 81885 w 168674"/>
                <a:gd name="connsiteY22" fmla="*/ 41595 h 90187"/>
                <a:gd name="connsiteX23" fmla="*/ 89797 w 168674"/>
                <a:gd name="connsiteY23" fmla="*/ 43529 h 90187"/>
                <a:gd name="connsiteX24" fmla="*/ 94499 w 168674"/>
                <a:gd name="connsiteY24" fmla="*/ 39478 h 90187"/>
                <a:gd name="connsiteX25" fmla="*/ 103738 w 168674"/>
                <a:gd name="connsiteY25" fmla="*/ 37176 h 90187"/>
                <a:gd name="connsiteX26" fmla="*/ 112233 w 168674"/>
                <a:gd name="connsiteY26" fmla="*/ 42487 h 90187"/>
                <a:gd name="connsiteX27" fmla="*/ 126958 w 168674"/>
                <a:gd name="connsiteY27" fmla="*/ 45804 h 90187"/>
                <a:gd name="connsiteX28" fmla="*/ 125962 w 168674"/>
                <a:gd name="connsiteY28" fmla="*/ 50520 h 90187"/>
                <a:gd name="connsiteX29" fmla="*/ 149625 w 168674"/>
                <a:gd name="connsiteY29" fmla="*/ 64177 h 90187"/>
                <a:gd name="connsiteX30" fmla="*/ 155001 w 168674"/>
                <a:gd name="connsiteY30" fmla="*/ 74566 h 90187"/>
                <a:gd name="connsiteX31" fmla="*/ 166705 w 168674"/>
                <a:gd name="connsiteY31" fmla="*/ 75110 h 90187"/>
                <a:gd name="connsiteX32" fmla="*/ 167618 w 168674"/>
                <a:gd name="connsiteY32" fmla="*/ 82405 h 90187"/>
                <a:gd name="connsiteX33" fmla="*/ 154853 w 168674"/>
                <a:gd name="connsiteY33" fmla="*/ 87092 h 90187"/>
                <a:gd name="connsiteX34" fmla="*/ 128835 w 168674"/>
                <a:gd name="connsiteY34" fmla="*/ 89296 h 90187"/>
                <a:gd name="connsiteX35" fmla="*/ 103104 w 168674"/>
                <a:gd name="connsiteY35" fmla="*/ 70896 h 90187"/>
                <a:gd name="connsiteX36" fmla="*/ 96037 w 168674"/>
                <a:gd name="connsiteY36" fmla="*/ 75381 h 90187"/>
                <a:gd name="connsiteX37" fmla="*/ 89847 w 168674"/>
                <a:gd name="connsiteY37" fmla="*/ 80120 h 90187"/>
                <a:gd name="connsiteX38" fmla="*/ 79146 w 168674"/>
                <a:gd name="connsiteY38" fmla="*/ 74785 h 90187"/>
                <a:gd name="connsiteX39" fmla="*/ 79192 w 168674"/>
                <a:gd name="connsiteY39" fmla="*/ 65444 h 90187"/>
                <a:gd name="connsiteX40" fmla="*/ 75256 w 168674"/>
                <a:gd name="connsiteY40" fmla="*/ 59747 h 90187"/>
                <a:gd name="connsiteX41" fmla="*/ 69257 w 168674"/>
                <a:gd name="connsiteY41" fmla="*/ 60563 h 90187"/>
                <a:gd name="connsiteX42" fmla="*/ 59152 w 168674"/>
                <a:gd name="connsiteY42" fmla="*/ 62694 h 90187"/>
                <a:gd name="connsiteX0" fmla="*/ 59152 w 168674"/>
                <a:gd name="connsiteY0" fmla="*/ 62694 h 93376"/>
                <a:gd name="connsiteX1" fmla="*/ 50432 w 168674"/>
                <a:gd name="connsiteY1" fmla="*/ 60437 h 93376"/>
                <a:gd name="connsiteX2" fmla="*/ 42440 w 168674"/>
                <a:gd name="connsiteY2" fmla="*/ 56960 h 93376"/>
                <a:gd name="connsiteX3" fmla="*/ 34448 w 168674"/>
                <a:gd name="connsiteY3" fmla="*/ 52375 h 93376"/>
                <a:gd name="connsiteX4" fmla="*/ 31439 w 168674"/>
                <a:gd name="connsiteY4" fmla="*/ 48969 h 93376"/>
                <a:gd name="connsiteX5" fmla="*/ 24045 w 168674"/>
                <a:gd name="connsiteY5" fmla="*/ 49045 h 93376"/>
                <a:gd name="connsiteX6" fmla="*/ 15112 w 168674"/>
                <a:gd name="connsiteY6" fmla="*/ 45241 h 93376"/>
                <a:gd name="connsiteX7" fmla="*/ 9751 w 168674"/>
                <a:gd name="connsiteY7" fmla="*/ 39044 h 93376"/>
                <a:gd name="connsiteX8" fmla="*/ 11 w 168674"/>
                <a:gd name="connsiteY8" fmla="*/ 31383 h 93376"/>
                <a:gd name="connsiteX9" fmla="*/ 11733 w 168674"/>
                <a:gd name="connsiteY9" fmla="*/ 21205 h 93376"/>
                <a:gd name="connsiteX10" fmla="*/ 26262 w 168674"/>
                <a:gd name="connsiteY10" fmla="*/ 18927 h 93376"/>
                <a:gd name="connsiteX11" fmla="*/ 36779 w 168674"/>
                <a:gd name="connsiteY11" fmla="*/ 25288 h 93376"/>
                <a:gd name="connsiteX12" fmla="*/ 42757 w 168674"/>
                <a:gd name="connsiteY12" fmla="*/ 24801 h 93376"/>
                <a:gd name="connsiteX13" fmla="*/ 45937 w 168674"/>
                <a:gd name="connsiteY13" fmla="*/ 18538 h 93376"/>
                <a:gd name="connsiteX14" fmla="*/ 40581 w 168674"/>
                <a:gd name="connsiteY14" fmla="*/ 4725 h 93376"/>
                <a:gd name="connsiteX15" fmla="*/ 48561 w 168674"/>
                <a:gd name="connsiteY15" fmla="*/ 461 h 93376"/>
                <a:gd name="connsiteX16" fmla="*/ 52367 w 168674"/>
                <a:gd name="connsiteY16" fmla="*/ 6964 h 93376"/>
                <a:gd name="connsiteX17" fmla="*/ 60250 w 168674"/>
                <a:gd name="connsiteY17" fmla="*/ 8481 h 93376"/>
                <a:gd name="connsiteX18" fmla="*/ 79817 w 168674"/>
                <a:gd name="connsiteY18" fmla="*/ 17210 h 93376"/>
                <a:gd name="connsiteX19" fmla="*/ 77683 w 168674"/>
                <a:gd name="connsiteY19" fmla="*/ 24134 h 93376"/>
                <a:gd name="connsiteX20" fmla="*/ 79946 w 168674"/>
                <a:gd name="connsiteY20" fmla="*/ 30572 h 93376"/>
                <a:gd name="connsiteX21" fmla="*/ 82773 w 168674"/>
                <a:gd name="connsiteY21" fmla="*/ 37598 h 93376"/>
                <a:gd name="connsiteX22" fmla="*/ 81885 w 168674"/>
                <a:gd name="connsiteY22" fmla="*/ 41595 h 93376"/>
                <a:gd name="connsiteX23" fmla="*/ 89797 w 168674"/>
                <a:gd name="connsiteY23" fmla="*/ 43529 h 93376"/>
                <a:gd name="connsiteX24" fmla="*/ 94499 w 168674"/>
                <a:gd name="connsiteY24" fmla="*/ 39478 h 93376"/>
                <a:gd name="connsiteX25" fmla="*/ 103738 w 168674"/>
                <a:gd name="connsiteY25" fmla="*/ 37176 h 93376"/>
                <a:gd name="connsiteX26" fmla="*/ 112233 w 168674"/>
                <a:gd name="connsiteY26" fmla="*/ 42487 h 93376"/>
                <a:gd name="connsiteX27" fmla="*/ 126958 w 168674"/>
                <a:gd name="connsiteY27" fmla="*/ 45804 h 93376"/>
                <a:gd name="connsiteX28" fmla="*/ 125962 w 168674"/>
                <a:gd name="connsiteY28" fmla="*/ 50520 h 93376"/>
                <a:gd name="connsiteX29" fmla="*/ 149625 w 168674"/>
                <a:gd name="connsiteY29" fmla="*/ 64177 h 93376"/>
                <a:gd name="connsiteX30" fmla="*/ 155001 w 168674"/>
                <a:gd name="connsiteY30" fmla="*/ 74566 h 93376"/>
                <a:gd name="connsiteX31" fmla="*/ 166705 w 168674"/>
                <a:gd name="connsiteY31" fmla="*/ 75110 h 93376"/>
                <a:gd name="connsiteX32" fmla="*/ 167618 w 168674"/>
                <a:gd name="connsiteY32" fmla="*/ 82405 h 93376"/>
                <a:gd name="connsiteX33" fmla="*/ 154853 w 168674"/>
                <a:gd name="connsiteY33" fmla="*/ 87092 h 93376"/>
                <a:gd name="connsiteX34" fmla="*/ 145497 w 168674"/>
                <a:gd name="connsiteY34" fmla="*/ 93285 h 93376"/>
                <a:gd name="connsiteX35" fmla="*/ 128835 w 168674"/>
                <a:gd name="connsiteY35" fmla="*/ 89296 h 93376"/>
                <a:gd name="connsiteX36" fmla="*/ 103104 w 168674"/>
                <a:gd name="connsiteY36" fmla="*/ 70896 h 93376"/>
                <a:gd name="connsiteX37" fmla="*/ 96037 w 168674"/>
                <a:gd name="connsiteY37" fmla="*/ 75381 h 93376"/>
                <a:gd name="connsiteX38" fmla="*/ 89847 w 168674"/>
                <a:gd name="connsiteY38" fmla="*/ 80120 h 93376"/>
                <a:gd name="connsiteX39" fmla="*/ 79146 w 168674"/>
                <a:gd name="connsiteY39" fmla="*/ 74785 h 93376"/>
                <a:gd name="connsiteX40" fmla="*/ 79192 w 168674"/>
                <a:gd name="connsiteY40" fmla="*/ 65444 h 93376"/>
                <a:gd name="connsiteX41" fmla="*/ 75256 w 168674"/>
                <a:gd name="connsiteY41" fmla="*/ 59747 h 93376"/>
                <a:gd name="connsiteX42" fmla="*/ 69257 w 168674"/>
                <a:gd name="connsiteY42" fmla="*/ 60563 h 93376"/>
                <a:gd name="connsiteX43" fmla="*/ 59152 w 168674"/>
                <a:gd name="connsiteY43" fmla="*/ 62694 h 93376"/>
                <a:gd name="connsiteX0" fmla="*/ 59152 w 168674"/>
                <a:gd name="connsiteY0" fmla="*/ 62694 h 93807"/>
                <a:gd name="connsiteX1" fmla="*/ 50432 w 168674"/>
                <a:gd name="connsiteY1" fmla="*/ 60437 h 93807"/>
                <a:gd name="connsiteX2" fmla="*/ 42440 w 168674"/>
                <a:gd name="connsiteY2" fmla="*/ 56960 h 93807"/>
                <a:gd name="connsiteX3" fmla="*/ 34448 w 168674"/>
                <a:gd name="connsiteY3" fmla="*/ 52375 h 93807"/>
                <a:gd name="connsiteX4" fmla="*/ 31439 w 168674"/>
                <a:gd name="connsiteY4" fmla="*/ 48969 h 93807"/>
                <a:gd name="connsiteX5" fmla="*/ 24045 w 168674"/>
                <a:gd name="connsiteY5" fmla="*/ 49045 h 93807"/>
                <a:gd name="connsiteX6" fmla="*/ 15112 w 168674"/>
                <a:gd name="connsiteY6" fmla="*/ 45241 h 93807"/>
                <a:gd name="connsiteX7" fmla="*/ 9751 w 168674"/>
                <a:gd name="connsiteY7" fmla="*/ 39044 h 93807"/>
                <a:gd name="connsiteX8" fmla="*/ 11 w 168674"/>
                <a:gd name="connsiteY8" fmla="*/ 31383 h 93807"/>
                <a:gd name="connsiteX9" fmla="*/ 11733 w 168674"/>
                <a:gd name="connsiteY9" fmla="*/ 21205 h 93807"/>
                <a:gd name="connsiteX10" fmla="*/ 26262 w 168674"/>
                <a:gd name="connsiteY10" fmla="*/ 18927 h 93807"/>
                <a:gd name="connsiteX11" fmla="*/ 36779 w 168674"/>
                <a:gd name="connsiteY11" fmla="*/ 25288 h 93807"/>
                <a:gd name="connsiteX12" fmla="*/ 42757 w 168674"/>
                <a:gd name="connsiteY12" fmla="*/ 24801 h 93807"/>
                <a:gd name="connsiteX13" fmla="*/ 45937 w 168674"/>
                <a:gd name="connsiteY13" fmla="*/ 18538 h 93807"/>
                <a:gd name="connsiteX14" fmla="*/ 40581 w 168674"/>
                <a:gd name="connsiteY14" fmla="*/ 4725 h 93807"/>
                <a:gd name="connsiteX15" fmla="*/ 48561 w 168674"/>
                <a:gd name="connsiteY15" fmla="*/ 461 h 93807"/>
                <a:gd name="connsiteX16" fmla="*/ 52367 w 168674"/>
                <a:gd name="connsiteY16" fmla="*/ 6964 h 93807"/>
                <a:gd name="connsiteX17" fmla="*/ 60250 w 168674"/>
                <a:gd name="connsiteY17" fmla="*/ 8481 h 93807"/>
                <a:gd name="connsiteX18" fmla="*/ 79817 w 168674"/>
                <a:gd name="connsiteY18" fmla="*/ 17210 h 93807"/>
                <a:gd name="connsiteX19" fmla="*/ 77683 w 168674"/>
                <a:gd name="connsiteY19" fmla="*/ 24134 h 93807"/>
                <a:gd name="connsiteX20" fmla="*/ 79946 w 168674"/>
                <a:gd name="connsiteY20" fmla="*/ 30572 h 93807"/>
                <a:gd name="connsiteX21" fmla="*/ 82773 w 168674"/>
                <a:gd name="connsiteY21" fmla="*/ 37598 h 93807"/>
                <a:gd name="connsiteX22" fmla="*/ 81885 w 168674"/>
                <a:gd name="connsiteY22" fmla="*/ 41595 h 93807"/>
                <a:gd name="connsiteX23" fmla="*/ 89797 w 168674"/>
                <a:gd name="connsiteY23" fmla="*/ 43529 h 93807"/>
                <a:gd name="connsiteX24" fmla="*/ 94499 w 168674"/>
                <a:gd name="connsiteY24" fmla="*/ 39478 h 93807"/>
                <a:gd name="connsiteX25" fmla="*/ 103738 w 168674"/>
                <a:gd name="connsiteY25" fmla="*/ 37176 h 93807"/>
                <a:gd name="connsiteX26" fmla="*/ 112233 w 168674"/>
                <a:gd name="connsiteY26" fmla="*/ 42487 h 93807"/>
                <a:gd name="connsiteX27" fmla="*/ 126958 w 168674"/>
                <a:gd name="connsiteY27" fmla="*/ 45804 h 93807"/>
                <a:gd name="connsiteX28" fmla="*/ 125962 w 168674"/>
                <a:gd name="connsiteY28" fmla="*/ 50520 h 93807"/>
                <a:gd name="connsiteX29" fmla="*/ 149625 w 168674"/>
                <a:gd name="connsiteY29" fmla="*/ 64177 h 93807"/>
                <a:gd name="connsiteX30" fmla="*/ 155001 w 168674"/>
                <a:gd name="connsiteY30" fmla="*/ 74566 h 93807"/>
                <a:gd name="connsiteX31" fmla="*/ 166705 w 168674"/>
                <a:gd name="connsiteY31" fmla="*/ 75110 h 93807"/>
                <a:gd name="connsiteX32" fmla="*/ 167618 w 168674"/>
                <a:gd name="connsiteY32" fmla="*/ 82405 h 93807"/>
                <a:gd name="connsiteX33" fmla="*/ 154853 w 168674"/>
                <a:gd name="connsiteY33" fmla="*/ 87092 h 93807"/>
                <a:gd name="connsiteX34" fmla="*/ 145063 w 168674"/>
                <a:gd name="connsiteY34" fmla="*/ 93737 h 93807"/>
                <a:gd name="connsiteX35" fmla="*/ 128835 w 168674"/>
                <a:gd name="connsiteY35" fmla="*/ 89296 h 93807"/>
                <a:gd name="connsiteX36" fmla="*/ 103104 w 168674"/>
                <a:gd name="connsiteY36" fmla="*/ 70896 h 93807"/>
                <a:gd name="connsiteX37" fmla="*/ 96037 w 168674"/>
                <a:gd name="connsiteY37" fmla="*/ 75381 h 93807"/>
                <a:gd name="connsiteX38" fmla="*/ 89847 w 168674"/>
                <a:gd name="connsiteY38" fmla="*/ 80120 h 93807"/>
                <a:gd name="connsiteX39" fmla="*/ 79146 w 168674"/>
                <a:gd name="connsiteY39" fmla="*/ 74785 h 93807"/>
                <a:gd name="connsiteX40" fmla="*/ 79192 w 168674"/>
                <a:gd name="connsiteY40" fmla="*/ 65444 h 93807"/>
                <a:gd name="connsiteX41" fmla="*/ 75256 w 168674"/>
                <a:gd name="connsiteY41" fmla="*/ 59747 h 93807"/>
                <a:gd name="connsiteX42" fmla="*/ 69257 w 168674"/>
                <a:gd name="connsiteY42" fmla="*/ 60563 h 93807"/>
                <a:gd name="connsiteX43" fmla="*/ 59152 w 168674"/>
                <a:gd name="connsiteY43" fmla="*/ 62694 h 93807"/>
                <a:gd name="connsiteX0" fmla="*/ 59152 w 168674"/>
                <a:gd name="connsiteY0" fmla="*/ 62694 h 100569"/>
                <a:gd name="connsiteX1" fmla="*/ 50432 w 168674"/>
                <a:gd name="connsiteY1" fmla="*/ 60437 h 100569"/>
                <a:gd name="connsiteX2" fmla="*/ 42440 w 168674"/>
                <a:gd name="connsiteY2" fmla="*/ 56960 h 100569"/>
                <a:gd name="connsiteX3" fmla="*/ 34448 w 168674"/>
                <a:gd name="connsiteY3" fmla="*/ 52375 h 100569"/>
                <a:gd name="connsiteX4" fmla="*/ 31439 w 168674"/>
                <a:gd name="connsiteY4" fmla="*/ 48969 h 100569"/>
                <a:gd name="connsiteX5" fmla="*/ 24045 w 168674"/>
                <a:gd name="connsiteY5" fmla="*/ 49045 h 100569"/>
                <a:gd name="connsiteX6" fmla="*/ 15112 w 168674"/>
                <a:gd name="connsiteY6" fmla="*/ 45241 h 100569"/>
                <a:gd name="connsiteX7" fmla="*/ 9751 w 168674"/>
                <a:gd name="connsiteY7" fmla="*/ 39044 h 100569"/>
                <a:gd name="connsiteX8" fmla="*/ 11 w 168674"/>
                <a:gd name="connsiteY8" fmla="*/ 31383 h 100569"/>
                <a:gd name="connsiteX9" fmla="*/ 11733 w 168674"/>
                <a:gd name="connsiteY9" fmla="*/ 21205 h 100569"/>
                <a:gd name="connsiteX10" fmla="*/ 26262 w 168674"/>
                <a:gd name="connsiteY10" fmla="*/ 18927 h 100569"/>
                <a:gd name="connsiteX11" fmla="*/ 36779 w 168674"/>
                <a:gd name="connsiteY11" fmla="*/ 25288 h 100569"/>
                <a:gd name="connsiteX12" fmla="*/ 42757 w 168674"/>
                <a:gd name="connsiteY12" fmla="*/ 24801 h 100569"/>
                <a:gd name="connsiteX13" fmla="*/ 45937 w 168674"/>
                <a:gd name="connsiteY13" fmla="*/ 18538 h 100569"/>
                <a:gd name="connsiteX14" fmla="*/ 40581 w 168674"/>
                <a:gd name="connsiteY14" fmla="*/ 4725 h 100569"/>
                <a:gd name="connsiteX15" fmla="*/ 48561 w 168674"/>
                <a:gd name="connsiteY15" fmla="*/ 461 h 100569"/>
                <a:gd name="connsiteX16" fmla="*/ 52367 w 168674"/>
                <a:gd name="connsiteY16" fmla="*/ 6964 h 100569"/>
                <a:gd name="connsiteX17" fmla="*/ 60250 w 168674"/>
                <a:gd name="connsiteY17" fmla="*/ 8481 h 100569"/>
                <a:gd name="connsiteX18" fmla="*/ 79817 w 168674"/>
                <a:gd name="connsiteY18" fmla="*/ 17210 h 100569"/>
                <a:gd name="connsiteX19" fmla="*/ 77683 w 168674"/>
                <a:gd name="connsiteY19" fmla="*/ 24134 h 100569"/>
                <a:gd name="connsiteX20" fmla="*/ 79946 w 168674"/>
                <a:gd name="connsiteY20" fmla="*/ 30572 h 100569"/>
                <a:gd name="connsiteX21" fmla="*/ 82773 w 168674"/>
                <a:gd name="connsiteY21" fmla="*/ 37598 h 100569"/>
                <a:gd name="connsiteX22" fmla="*/ 81885 w 168674"/>
                <a:gd name="connsiteY22" fmla="*/ 41595 h 100569"/>
                <a:gd name="connsiteX23" fmla="*/ 89797 w 168674"/>
                <a:gd name="connsiteY23" fmla="*/ 43529 h 100569"/>
                <a:gd name="connsiteX24" fmla="*/ 94499 w 168674"/>
                <a:gd name="connsiteY24" fmla="*/ 39478 h 100569"/>
                <a:gd name="connsiteX25" fmla="*/ 103738 w 168674"/>
                <a:gd name="connsiteY25" fmla="*/ 37176 h 100569"/>
                <a:gd name="connsiteX26" fmla="*/ 112233 w 168674"/>
                <a:gd name="connsiteY26" fmla="*/ 42487 h 100569"/>
                <a:gd name="connsiteX27" fmla="*/ 126958 w 168674"/>
                <a:gd name="connsiteY27" fmla="*/ 45804 h 100569"/>
                <a:gd name="connsiteX28" fmla="*/ 125962 w 168674"/>
                <a:gd name="connsiteY28" fmla="*/ 50520 h 100569"/>
                <a:gd name="connsiteX29" fmla="*/ 149625 w 168674"/>
                <a:gd name="connsiteY29" fmla="*/ 64177 h 100569"/>
                <a:gd name="connsiteX30" fmla="*/ 155001 w 168674"/>
                <a:gd name="connsiteY30" fmla="*/ 74566 h 100569"/>
                <a:gd name="connsiteX31" fmla="*/ 166705 w 168674"/>
                <a:gd name="connsiteY31" fmla="*/ 75110 h 100569"/>
                <a:gd name="connsiteX32" fmla="*/ 167618 w 168674"/>
                <a:gd name="connsiteY32" fmla="*/ 82405 h 100569"/>
                <a:gd name="connsiteX33" fmla="*/ 154853 w 168674"/>
                <a:gd name="connsiteY33" fmla="*/ 87092 h 100569"/>
                <a:gd name="connsiteX34" fmla="*/ 145063 w 168674"/>
                <a:gd name="connsiteY34" fmla="*/ 93737 h 100569"/>
                <a:gd name="connsiteX35" fmla="*/ 152409 w 168674"/>
                <a:gd name="connsiteY35" fmla="*/ 100511 h 100569"/>
                <a:gd name="connsiteX36" fmla="*/ 128835 w 168674"/>
                <a:gd name="connsiteY36" fmla="*/ 89296 h 100569"/>
                <a:gd name="connsiteX37" fmla="*/ 103104 w 168674"/>
                <a:gd name="connsiteY37" fmla="*/ 70896 h 100569"/>
                <a:gd name="connsiteX38" fmla="*/ 96037 w 168674"/>
                <a:gd name="connsiteY38" fmla="*/ 75381 h 100569"/>
                <a:gd name="connsiteX39" fmla="*/ 89847 w 168674"/>
                <a:gd name="connsiteY39" fmla="*/ 80120 h 100569"/>
                <a:gd name="connsiteX40" fmla="*/ 79146 w 168674"/>
                <a:gd name="connsiteY40" fmla="*/ 74785 h 100569"/>
                <a:gd name="connsiteX41" fmla="*/ 79192 w 168674"/>
                <a:gd name="connsiteY41" fmla="*/ 65444 h 100569"/>
                <a:gd name="connsiteX42" fmla="*/ 75256 w 168674"/>
                <a:gd name="connsiteY42" fmla="*/ 59747 h 100569"/>
                <a:gd name="connsiteX43" fmla="*/ 69257 w 168674"/>
                <a:gd name="connsiteY43" fmla="*/ 60563 h 100569"/>
                <a:gd name="connsiteX44" fmla="*/ 59152 w 168674"/>
                <a:gd name="connsiteY44" fmla="*/ 62694 h 100569"/>
                <a:gd name="connsiteX0" fmla="*/ 59152 w 168674"/>
                <a:gd name="connsiteY0" fmla="*/ 62694 h 100568"/>
                <a:gd name="connsiteX1" fmla="*/ 50432 w 168674"/>
                <a:gd name="connsiteY1" fmla="*/ 60437 h 100568"/>
                <a:gd name="connsiteX2" fmla="*/ 42440 w 168674"/>
                <a:gd name="connsiteY2" fmla="*/ 56960 h 100568"/>
                <a:gd name="connsiteX3" fmla="*/ 34448 w 168674"/>
                <a:gd name="connsiteY3" fmla="*/ 52375 h 100568"/>
                <a:gd name="connsiteX4" fmla="*/ 31439 w 168674"/>
                <a:gd name="connsiteY4" fmla="*/ 48969 h 100568"/>
                <a:gd name="connsiteX5" fmla="*/ 24045 w 168674"/>
                <a:gd name="connsiteY5" fmla="*/ 49045 h 100568"/>
                <a:gd name="connsiteX6" fmla="*/ 15112 w 168674"/>
                <a:gd name="connsiteY6" fmla="*/ 45241 h 100568"/>
                <a:gd name="connsiteX7" fmla="*/ 9751 w 168674"/>
                <a:gd name="connsiteY7" fmla="*/ 39044 h 100568"/>
                <a:gd name="connsiteX8" fmla="*/ 11 w 168674"/>
                <a:gd name="connsiteY8" fmla="*/ 31383 h 100568"/>
                <a:gd name="connsiteX9" fmla="*/ 11733 w 168674"/>
                <a:gd name="connsiteY9" fmla="*/ 21205 h 100568"/>
                <a:gd name="connsiteX10" fmla="*/ 26262 w 168674"/>
                <a:gd name="connsiteY10" fmla="*/ 18927 h 100568"/>
                <a:gd name="connsiteX11" fmla="*/ 36779 w 168674"/>
                <a:gd name="connsiteY11" fmla="*/ 25288 h 100568"/>
                <a:gd name="connsiteX12" fmla="*/ 42757 w 168674"/>
                <a:gd name="connsiteY12" fmla="*/ 24801 h 100568"/>
                <a:gd name="connsiteX13" fmla="*/ 45937 w 168674"/>
                <a:gd name="connsiteY13" fmla="*/ 18538 h 100568"/>
                <a:gd name="connsiteX14" fmla="*/ 40581 w 168674"/>
                <a:gd name="connsiteY14" fmla="*/ 4725 h 100568"/>
                <a:gd name="connsiteX15" fmla="*/ 48561 w 168674"/>
                <a:gd name="connsiteY15" fmla="*/ 461 h 100568"/>
                <a:gd name="connsiteX16" fmla="*/ 52367 w 168674"/>
                <a:gd name="connsiteY16" fmla="*/ 6964 h 100568"/>
                <a:gd name="connsiteX17" fmla="*/ 60250 w 168674"/>
                <a:gd name="connsiteY17" fmla="*/ 8481 h 100568"/>
                <a:gd name="connsiteX18" fmla="*/ 79817 w 168674"/>
                <a:gd name="connsiteY18" fmla="*/ 17210 h 100568"/>
                <a:gd name="connsiteX19" fmla="*/ 77683 w 168674"/>
                <a:gd name="connsiteY19" fmla="*/ 24134 h 100568"/>
                <a:gd name="connsiteX20" fmla="*/ 79946 w 168674"/>
                <a:gd name="connsiteY20" fmla="*/ 30572 h 100568"/>
                <a:gd name="connsiteX21" fmla="*/ 82773 w 168674"/>
                <a:gd name="connsiteY21" fmla="*/ 37598 h 100568"/>
                <a:gd name="connsiteX22" fmla="*/ 81885 w 168674"/>
                <a:gd name="connsiteY22" fmla="*/ 41595 h 100568"/>
                <a:gd name="connsiteX23" fmla="*/ 89797 w 168674"/>
                <a:gd name="connsiteY23" fmla="*/ 43529 h 100568"/>
                <a:gd name="connsiteX24" fmla="*/ 94499 w 168674"/>
                <a:gd name="connsiteY24" fmla="*/ 39478 h 100568"/>
                <a:gd name="connsiteX25" fmla="*/ 103738 w 168674"/>
                <a:gd name="connsiteY25" fmla="*/ 37176 h 100568"/>
                <a:gd name="connsiteX26" fmla="*/ 112233 w 168674"/>
                <a:gd name="connsiteY26" fmla="*/ 42487 h 100568"/>
                <a:gd name="connsiteX27" fmla="*/ 126958 w 168674"/>
                <a:gd name="connsiteY27" fmla="*/ 45804 h 100568"/>
                <a:gd name="connsiteX28" fmla="*/ 125962 w 168674"/>
                <a:gd name="connsiteY28" fmla="*/ 50520 h 100568"/>
                <a:gd name="connsiteX29" fmla="*/ 149625 w 168674"/>
                <a:gd name="connsiteY29" fmla="*/ 64177 h 100568"/>
                <a:gd name="connsiteX30" fmla="*/ 155001 w 168674"/>
                <a:gd name="connsiteY30" fmla="*/ 74566 h 100568"/>
                <a:gd name="connsiteX31" fmla="*/ 166705 w 168674"/>
                <a:gd name="connsiteY31" fmla="*/ 75110 h 100568"/>
                <a:gd name="connsiteX32" fmla="*/ 167618 w 168674"/>
                <a:gd name="connsiteY32" fmla="*/ 82405 h 100568"/>
                <a:gd name="connsiteX33" fmla="*/ 154853 w 168674"/>
                <a:gd name="connsiteY33" fmla="*/ 87092 h 100568"/>
                <a:gd name="connsiteX34" fmla="*/ 146778 w 168674"/>
                <a:gd name="connsiteY34" fmla="*/ 93636 h 100568"/>
                <a:gd name="connsiteX35" fmla="*/ 152409 w 168674"/>
                <a:gd name="connsiteY35" fmla="*/ 100511 h 100568"/>
                <a:gd name="connsiteX36" fmla="*/ 128835 w 168674"/>
                <a:gd name="connsiteY36" fmla="*/ 89296 h 100568"/>
                <a:gd name="connsiteX37" fmla="*/ 103104 w 168674"/>
                <a:gd name="connsiteY37" fmla="*/ 70896 h 100568"/>
                <a:gd name="connsiteX38" fmla="*/ 96037 w 168674"/>
                <a:gd name="connsiteY38" fmla="*/ 75381 h 100568"/>
                <a:gd name="connsiteX39" fmla="*/ 89847 w 168674"/>
                <a:gd name="connsiteY39" fmla="*/ 80120 h 100568"/>
                <a:gd name="connsiteX40" fmla="*/ 79146 w 168674"/>
                <a:gd name="connsiteY40" fmla="*/ 74785 h 100568"/>
                <a:gd name="connsiteX41" fmla="*/ 79192 w 168674"/>
                <a:gd name="connsiteY41" fmla="*/ 65444 h 100568"/>
                <a:gd name="connsiteX42" fmla="*/ 75256 w 168674"/>
                <a:gd name="connsiteY42" fmla="*/ 59747 h 100568"/>
                <a:gd name="connsiteX43" fmla="*/ 69257 w 168674"/>
                <a:gd name="connsiteY43" fmla="*/ 60563 h 100568"/>
                <a:gd name="connsiteX44" fmla="*/ 59152 w 168674"/>
                <a:gd name="connsiteY44" fmla="*/ 62694 h 100568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03104 w 168674"/>
                <a:gd name="connsiteY38" fmla="*/ 70896 h 101672"/>
                <a:gd name="connsiteX39" fmla="*/ 96037 w 168674"/>
                <a:gd name="connsiteY39" fmla="*/ 75381 h 101672"/>
                <a:gd name="connsiteX40" fmla="*/ 89847 w 168674"/>
                <a:gd name="connsiteY40" fmla="*/ 80120 h 101672"/>
                <a:gd name="connsiteX41" fmla="*/ 79146 w 168674"/>
                <a:gd name="connsiteY41" fmla="*/ 74785 h 101672"/>
                <a:gd name="connsiteX42" fmla="*/ 79192 w 168674"/>
                <a:gd name="connsiteY42" fmla="*/ 65444 h 101672"/>
                <a:gd name="connsiteX43" fmla="*/ 75256 w 168674"/>
                <a:gd name="connsiteY43" fmla="*/ 59747 h 101672"/>
                <a:gd name="connsiteX44" fmla="*/ 69257 w 168674"/>
                <a:gd name="connsiteY44" fmla="*/ 60563 h 101672"/>
                <a:gd name="connsiteX45" fmla="*/ 59152 w 168674"/>
                <a:gd name="connsiteY45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03104 w 168674"/>
                <a:gd name="connsiteY39" fmla="*/ 70896 h 101672"/>
                <a:gd name="connsiteX40" fmla="*/ 96037 w 168674"/>
                <a:gd name="connsiteY40" fmla="*/ 75381 h 101672"/>
                <a:gd name="connsiteX41" fmla="*/ 89847 w 168674"/>
                <a:gd name="connsiteY41" fmla="*/ 80120 h 101672"/>
                <a:gd name="connsiteX42" fmla="*/ 79146 w 168674"/>
                <a:gd name="connsiteY42" fmla="*/ 74785 h 101672"/>
                <a:gd name="connsiteX43" fmla="*/ 79192 w 168674"/>
                <a:gd name="connsiteY43" fmla="*/ 65444 h 101672"/>
                <a:gd name="connsiteX44" fmla="*/ 75256 w 168674"/>
                <a:gd name="connsiteY44" fmla="*/ 59747 h 101672"/>
                <a:gd name="connsiteX45" fmla="*/ 69257 w 168674"/>
                <a:gd name="connsiteY45" fmla="*/ 60563 h 101672"/>
                <a:gd name="connsiteX46" fmla="*/ 59152 w 168674"/>
                <a:gd name="connsiteY46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3104 w 168674"/>
                <a:gd name="connsiteY40" fmla="*/ 70896 h 101672"/>
                <a:gd name="connsiteX41" fmla="*/ 96037 w 168674"/>
                <a:gd name="connsiteY41" fmla="*/ 75381 h 101672"/>
                <a:gd name="connsiteX42" fmla="*/ 89847 w 168674"/>
                <a:gd name="connsiteY42" fmla="*/ 80120 h 101672"/>
                <a:gd name="connsiteX43" fmla="*/ 79146 w 168674"/>
                <a:gd name="connsiteY43" fmla="*/ 74785 h 101672"/>
                <a:gd name="connsiteX44" fmla="*/ 79192 w 168674"/>
                <a:gd name="connsiteY44" fmla="*/ 65444 h 101672"/>
                <a:gd name="connsiteX45" fmla="*/ 75256 w 168674"/>
                <a:gd name="connsiteY45" fmla="*/ 59747 h 101672"/>
                <a:gd name="connsiteX46" fmla="*/ 69257 w 168674"/>
                <a:gd name="connsiteY46" fmla="*/ 60563 h 101672"/>
                <a:gd name="connsiteX47" fmla="*/ 59152 w 168674"/>
                <a:gd name="connsiteY47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103104 w 168674"/>
                <a:gd name="connsiteY41" fmla="*/ 70896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6037 w 168674"/>
                <a:gd name="connsiteY42" fmla="*/ 75381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01672"/>
                <a:gd name="connsiteX1" fmla="*/ 50432 w 168674"/>
                <a:gd name="connsiteY1" fmla="*/ 60437 h 101672"/>
                <a:gd name="connsiteX2" fmla="*/ 42440 w 168674"/>
                <a:gd name="connsiteY2" fmla="*/ 56960 h 101672"/>
                <a:gd name="connsiteX3" fmla="*/ 34448 w 168674"/>
                <a:gd name="connsiteY3" fmla="*/ 52375 h 101672"/>
                <a:gd name="connsiteX4" fmla="*/ 31439 w 168674"/>
                <a:gd name="connsiteY4" fmla="*/ 48969 h 101672"/>
                <a:gd name="connsiteX5" fmla="*/ 24045 w 168674"/>
                <a:gd name="connsiteY5" fmla="*/ 49045 h 101672"/>
                <a:gd name="connsiteX6" fmla="*/ 15112 w 168674"/>
                <a:gd name="connsiteY6" fmla="*/ 45241 h 101672"/>
                <a:gd name="connsiteX7" fmla="*/ 9751 w 168674"/>
                <a:gd name="connsiteY7" fmla="*/ 39044 h 101672"/>
                <a:gd name="connsiteX8" fmla="*/ 11 w 168674"/>
                <a:gd name="connsiteY8" fmla="*/ 31383 h 101672"/>
                <a:gd name="connsiteX9" fmla="*/ 11733 w 168674"/>
                <a:gd name="connsiteY9" fmla="*/ 21205 h 101672"/>
                <a:gd name="connsiteX10" fmla="*/ 26262 w 168674"/>
                <a:gd name="connsiteY10" fmla="*/ 18927 h 101672"/>
                <a:gd name="connsiteX11" fmla="*/ 36779 w 168674"/>
                <a:gd name="connsiteY11" fmla="*/ 25288 h 101672"/>
                <a:gd name="connsiteX12" fmla="*/ 42757 w 168674"/>
                <a:gd name="connsiteY12" fmla="*/ 24801 h 101672"/>
                <a:gd name="connsiteX13" fmla="*/ 45937 w 168674"/>
                <a:gd name="connsiteY13" fmla="*/ 18538 h 101672"/>
                <a:gd name="connsiteX14" fmla="*/ 40581 w 168674"/>
                <a:gd name="connsiteY14" fmla="*/ 4725 h 101672"/>
                <a:gd name="connsiteX15" fmla="*/ 48561 w 168674"/>
                <a:gd name="connsiteY15" fmla="*/ 461 h 101672"/>
                <a:gd name="connsiteX16" fmla="*/ 52367 w 168674"/>
                <a:gd name="connsiteY16" fmla="*/ 6964 h 101672"/>
                <a:gd name="connsiteX17" fmla="*/ 60250 w 168674"/>
                <a:gd name="connsiteY17" fmla="*/ 8481 h 101672"/>
                <a:gd name="connsiteX18" fmla="*/ 79817 w 168674"/>
                <a:gd name="connsiteY18" fmla="*/ 17210 h 101672"/>
                <a:gd name="connsiteX19" fmla="*/ 77683 w 168674"/>
                <a:gd name="connsiteY19" fmla="*/ 24134 h 101672"/>
                <a:gd name="connsiteX20" fmla="*/ 79946 w 168674"/>
                <a:gd name="connsiteY20" fmla="*/ 30572 h 101672"/>
                <a:gd name="connsiteX21" fmla="*/ 82773 w 168674"/>
                <a:gd name="connsiteY21" fmla="*/ 37598 h 101672"/>
                <a:gd name="connsiteX22" fmla="*/ 81885 w 168674"/>
                <a:gd name="connsiteY22" fmla="*/ 41595 h 101672"/>
                <a:gd name="connsiteX23" fmla="*/ 89797 w 168674"/>
                <a:gd name="connsiteY23" fmla="*/ 43529 h 101672"/>
                <a:gd name="connsiteX24" fmla="*/ 94499 w 168674"/>
                <a:gd name="connsiteY24" fmla="*/ 39478 h 101672"/>
                <a:gd name="connsiteX25" fmla="*/ 103738 w 168674"/>
                <a:gd name="connsiteY25" fmla="*/ 37176 h 101672"/>
                <a:gd name="connsiteX26" fmla="*/ 112233 w 168674"/>
                <a:gd name="connsiteY26" fmla="*/ 42487 h 101672"/>
                <a:gd name="connsiteX27" fmla="*/ 126958 w 168674"/>
                <a:gd name="connsiteY27" fmla="*/ 45804 h 101672"/>
                <a:gd name="connsiteX28" fmla="*/ 125962 w 168674"/>
                <a:gd name="connsiteY28" fmla="*/ 50520 h 101672"/>
                <a:gd name="connsiteX29" fmla="*/ 149625 w 168674"/>
                <a:gd name="connsiteY29" fmla="*/ 64177 h 101672"/>
                <a:gd name="connsiteX30" fmla="*/ 155001 w 168674"/>
                <a:gd name="connsiteY30" fmla="*/ 74566 h 101672"/>
                <a:gd name="connsiteX31" fmla="*/ 166705 w 168674"/>
                <a:gd name="connsiteY31" fmla="*/ 75110 h 101672"/>
                <a:gd name="connsiteX32" fmla="*/ 167618 w 168674"/>
                <a:gd name="connsiteY32" fmla="*/ 82405 h 101672"/>
                <a:gd name="connsiteX33" fmla="*/ 154853 w 168674"/>
                <a:gd name="connsiteY33" fmla="*/ 87092 h 101672"/>
                <a:gd name="connsiteX34" fmla="*/ 146778 w 168674"/>
                <a:gd name="connsiteY34" fmla="*/ 93636 h 101672"/>
                <a:gd name="connsiteX35" fmla="*/ 152409 w 168674"/>
                <a:gd name="connsiteY35" fmla="*/ 100511 h 101672"/>
                <a:gd name="connsiteX36" fmla="*/ 140551 w 168674"/>
                <a:gd name="connsiteY36" fmla="*/ 100877 h 101672"/>
                <a:gd name="connsiteX37" fmla="*/ 128835 w 168674"/>
                <a:gd name="connsiteY37" fmla="*/ 89296 h 101672"/>
                <a:gd name="connsiteX38" fmla="*/ 122010 w 168674"/>
                <a:gd name="connsiteY38" fmla="*/ 86845 h 101672"/>
                <a:gd name="connsiteX39" fmla="*/ 116678 w 168674"/>
                <a:gd name="connsiteY39" fmla="*/ 90904 h 101672"/>
                <a:gd name="connsiteX40" fmla="*/ 102519 w 168674"/>
                <a:gd name="connsiteY40" fmla="*/ 92733 h 101672"/>
                <a:gd name="connsiteX41" fmla="*/ 95830 w 168674"/>
                <a:gd name="connsiteY41" fmla="*/ 82229 h 101672"/>
                <a:gd name="connsiteX42" fmla="*/ 93541 w 168674"/>
                <a:gd name="connsiteY42" fmla="*/ 81170 h 101672"/>
                <a:gd name="connsiteX43" fmla="*/ 89847 w 168674"/>
                <a:gd name="connsiteY43" fmla="*/ 80120 h 101672"/>
                <a:gd name="connsiteX44" fmla="*/ 79146 w 168674"/>
                <a:gd name="connsiteY44" fmla="*/ 74785 h 101672"/>
                <a:gd name="connsiteX45" fmla="*/ 79192 w 168674"/>
                <a:gd name="connsiteY45" fmla="*/ 65444 h 101672"/>
                <a:gd name="connsiteX46" fmla="*/ 75256 w 168674"/>
                <a:gd name="connsiteY46" fmla="*/ 59747 h 101672"/>
                <a:gd name="connsiteX47" fmla="*/ 69257 w 168674"/>
                <a:gd name="connsiteY47" fmla="*/ 60563 h 101672"/>
                <a:gd name="connsiteX48" fmla="*/ 59152 w 168674"/>
                <a:gd name="connsiteY48" fmla="*/ 62694 h 101672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69257 w 168674"/>
                <a:gd name="connsiteY47" fmla="*/ 60563 h 110523"/>
                <a:gd name="connsiteX48" fmla="*/ 59152 w 168674"/>
                <a:gd name="connsiteY48" fmla="*/ 62694 h 110523"/>
                <a:gd name="connsiteX0" fmla="*/ 59152 w 168674"/>
                <a:gd name="connsiteY0" fmla="*/ 62694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59152 w 168674"/>
                <a:gd name="connsiteY48" fmla="*/ 62694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23"/>
                <a:gd name="connsiteX1" fmla="*/ 50432 w 168674"/>
                <a:gd name="connsiteY1" fmla="*/ 60437 h 110523"/>
                <a:gd name="connsiteX2" fmla="*/ 42440 w 168674"/>
                <a:gd name="connsiteY2" fmla="*/ 56960 h 110523"/>
                <a:gd name="connsiteX3" fmla="*/ 34448 w 168674"/>
                <a:gd name="connsiteY3" fmla="*/ 52375 h 110523"/>
                <a:gd name="connsiteX4" fmla="*/ 31439 w 168674"/>
                <a:gd name="connsiteY4" fmla="*/ 48969 h 110523"/>
                <a:gd name="connsiteX5" fmla="*/ 24045 w 168674"/>
                <a:gd name="connsiteY5" fmla="*/ 49045 h 110523"/>
                <a:gd name="connsiteX6" fmla="*/ 15112 w 168674"/>
                <a:gd name="connsiteY6" fmla="*/ 45241 h 110523"/>
                <a:gd name="connsiteX7" fmla="*/ 9751 w 168674"/>
                <a:gd name="connsiteY7" fmla="*/ 39044 h 110523"/>
                <a:gd name="connsiteX8" fmla="*/ 11 w 168674"/>
                <a:gd name="connsiteY8" fmla="*/ 31383 h 110523"/>
                <a:gd name="connsiteX9" fmla="*/ 11733 w 168674"/>
                <a:gd name="connsiteY9" fmla="*/ 21205 h 110523"/>
                <a:gd name="connsiteX10" fmla="*/ 26262 w 168674"/>
                <a:gd name="connsiteY10" fmla="*/ 18927 h 110523"/>
                <a:gd name="connsiteX11" fmla="*/ 36779 w 168674"/>
                <a:gd name="connsiteY11" fmla="*/ 25288 h 110523"/>
                <a:gd name="connsiteX12" fmla="*/ 42757 w 168674"/>
                <a:gd name="connsiteY12" fmla="*/ 24801 h 110523"/>
                <a:gd name="connsiteX13" fmla="*/ 45937 w 168674"/>
                <a:gd name="connsiteY13" fmla="*/ 18538 h 110523"/>
                <a:gd name="connsiteX14" fmla="*/ 40581 w 168674"/>
                <a:gd name="connsiteY14" fmla="*/ 4725 h 110523"/>
                <a:gd name="connsiteX15" fmla="*/ 48561 w 168674"/>
                <a:gd name="connsiteY15" fmla="*/ 461 h 110523"/>
                <a:gd name="connsiteX16" fmla="*/ 52367 w 168674"/>
                <a:gd name="connsiteY16" fmla="*/ 6964 h 110523"/>
                <a:gd name="connsiteX17" fmla="*/ 60250 w 168674"/>
                <a:gd name="connsiteY17" fmla="*/ 8481 h 110523"/>
                <a:gd name="connsiteX18" fmla="*/ 79817 w 168674"/>
                <a:gd name="connsiteY18" fmla="*/ 17210 h 110523"/>
                <a:gd name="connsiteX19" fmla="*/ 77683 w 168674"/>
                <a:gd name="connsiteY19" fmla="*/ 24134 h 110523"/>
                <a:gd name="connsiteX20" fmla="*/ 79946 w 168674"/>
                <a:gd name="connsiteY20" fmla="*/ 30572 h 110523"/>
                <a:gd name="connsiteX21" fmla="*/ 82773 w 168674"/>
                <a:gd name="connsiteY21" fmla="*/ 37598 h 110523"/>
                <a:gd name="connsiteX22" fmla="*/ 81885 w 168674"/>
                <a:gd name="connsiteY22" fmla="*/ 41595 h 110523"/>
                <a:gd name="connsiteX23" fmla="*/ 89797 w 168674"/>
                <a:gd name="connsiteY23" fmla="*/ 43529 h 110523"/>
                <a:gd name="connsiteX24" fmla="*/ 94499 w 168674"/>
                <a:gd name="connsiteY24" fmla="*/ 39478 h 110523"/>
                <a:gd name="connsiteX25" fmla="*/ 103738 w 168674"/>
                <a:gd name="connsiteY25" fmla="*/ 37176 h 110523"/>
                <a:gd name="connsiteX26" fmla="*/ 112233 w 168674"/>
                <a:gd name="connsiteY26" fmla="*/ 42487 h 110523"/>
                <a:gd name="connsiteX27" fmla="*/ 126958 w 168674"/>
                <a:gd name="connsiteY27" fmla="*/ 45804 h 110523"/>
                <a:gd name="connsiteX28" fmla="*/ 125962 w 168674"/>
                <a:gd name="connsiteY28" fmla="*/ 50520 h 110523"/>
                <a:gd name="connsiteX29" fmla="*/ 149625 w 168674"/>
                <a:gd name="connsiteY29" fmla="*/ 64177 h 110523"/>
                <a:gd name="connsiteX30" fmla="*/ 155001 w 168674"/>
                <a:gd name="connsiteY30" fmla="*/ 74566 h 110523"/>
                <a:gd name="connsiteX31" fmla="*/ 166705 w 168674"/>
                <a:gd name="connsiteY31" fmla="*/ 75110 h 110523"/>
                <a:gd name="connsiteX32" fmla="*/ 167618 w 168674"/>
                <a:gd name="connsiteY32" fmla="*/ 82405 h 110523"/>
                <a:gd name="connsiteX33" fmla="*/ 154853 w 168674"/>
                <a:gd name="connsiteY33" fmla="*/ 87092 h 110523"/>
                <a:gd name="connsiteX34" fmla="*/ 146778 w 168674"/>
                <a:gd name="connsiteY34" fmla="*/ 93636 h 110523"/>
                <a:gd name="connsiteX35" fmla="*/ 152409 w 168674"/>
                <a:gd name="connsiteY35" fmla="*/ 100511 h 110523"/>
                <a:gd name="connsiteX36" fmla="*/ 140551 w 168674"/>
                <a:gd name="connsiteY36" fmla="*/ 100877 h 110523"/>
                <a:gd name="connsiteX37" fmla="*/ 128835 w 168674"/>
                <a:gd name="connsiteY37" fmla="*/ 89296 h 110523"/>
                <a:gd name="connsiteX38" fmla="*/ 122010 w 168674"/>
                <a:gd name="connsiteY38" fmla="*/ 86845 h 110523"/>
                <a:gd name="connsiteX39" fmla="*/ 116678 w 168674"/>
                <a:gd name="connsiteY39" fmla="*/ 90904 h 110523"/>
                <a:gd name="connsiteX40" fmla="*/ 102519 w 168674"/>
                <a:gd name="connsiteY40" fmla="*/ 92733 h 110523"/>
                <a:gd name="connsiteX41" fmla="*/ 95830 w 168674"/>
                <a:gd name="connsiteY41" fmla="*/ 82229 h 110523"/>
                <a:gd name="connsiteX42" fmla="*/ 93541 w 168674"/>
                <a:gd name="connsiteY42" fmla="*/ 81170 h 110523"/>
                <a:gd name="connsiteX43" fmla="*/ 89847 w 168674"/>
                <a:gd name="connsiteY43" fmla="*/ 80120 h 110523"/>
                <a:gd name="connsiteX44" fmla="*/ 79146 w 168674"/>
                <a:gd name="connsiteY44" fmla="*/ 74785 h 110523"/>
                <a:gd name="connsiteX45" fmla="*/ 79192 w 168674"/>
                <a:gd name="connsiteY45" fmla="*/ 65444 h 110523"/>
                <a:gd name="connsiteX46" fmla="*/ 26387 w 168674"/>
                <a:gd name="connsiteY46" fmla="*/ 110511 h 110523"/>
                <a:gd name="connsiteX47" fmla="*/ 11796 w 168674"/>
                <a:gd name="connsiteY47" fmla="*/ 89170 h 110523"/>
                <a:gd name="connsiteX48" fmla="*/ 9501 w 168674"/>
                <a:gd name="connsiteY48" fmla="*/ 70975 h 110523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9146 w 168674"/>
                <a:gd name="connsiteY44" fmla="*/ 74785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26387 w 168674"/>
                <a:gd name="connsiteY45" fmla="*/ 110511 h 110511"/>
                <a:gd name="connsiteX46" fmla="*/ 11796 w 168674"/>
                <a:gd name="connsiteY46" fmla="*/ 89170 h 110511"/>
                <a:gd name="connsiteX47" fmla="*/ 9501 w 168674"/>
                <a:gd name="connsiteY47" fmla="*/ 70975 h 110511"/>
                <a:gd name="connsiteX0" fmla="*/ 9501 w 168674"/>
                <a:gd name="connsiteY0" fmla="*/ 70975 h 110511"/>
                <a:gd name="connsiteX1" fmla="*/ 50432 w 168674"/>
                <a:gd name="connsiteY1" fmla="*/ 60437 h 110511"/>
                <a:gd name="connsiteX2" fmla="*/ 42440 w 168674"/>
                <a:gd name="connsiteY2" fmla="*/ 56960 h 110511"/>
                <a:gd name="connsiteX3" fmla="*/ 34448 w 168674"/>
                <a:gd name="connsiteY3" fmla="*/ 52375 h 110511"/>
                <a:gd name="connsiteX4" fmla="*/ 31439 w 168674"/>
                <a:gd name="connsiteY4" fmla="*/ 48969 h 110511"/>
                <a:gd name="connsiteX5" fmla="*/ 24045 w 168674"/>
                <a:gd name="connsiteY5" fmla="*/ 49045 h 110511"/>
                <a:gd name="connsiteX6" fmla="*/ 15112 w 168674"/>
                <a:gd name="connsiteY6" fmla="*/ 45241 h 110511"/>
                <a:gd name="connsiteX7" fmla="*/ 9751 w 168674"/>
                <a:gd name="connsiteY7" fmla="*/ 39044 h 110511"/>
                <a:gd name="connsiteX8" fmla="*/ 11 w 168674"/>
                <a:gd name="connsiteY8" fmla="*/ 31383 h 110511"/>
                <a:gd name="connsiteX9" fmla="*/ 11733 w 168674"/>
                <a:gd name="connsiteY9" fmla="*/ 21205 h 110511"/>
                <a:gd name="connsiteX10" fmla="*/ 26262 w 168674"/>
                <a:gd name="connsiteY10" fmla="*/ 18927 h 110511"/>
                <a:gd name="connsiteX11" fmla="*/ 36779 w 168674"/>
                <a:gd name="connsiteY11" fmla="*/ 25288 h 110511"/>
                <a:gd name="connsiteX12" fmla="*/ 42757 w 168674"/>
                <a:gd name="connsiteY12" fmla="*/ 24801 h 110511"/>
                <a:gd name="connsiteX13" fmla="*/ 45937 w 168674"/>
                <a:gd name="connsiteY13" fmla="*/ 18538 h 110511"/>
                <a:gd name="connsiteX14" fmla="*/ 40581 w 168674"/>
                <a:gd name="connsiteY14" fmla="*/ 4725 h 110511"/>
                <a:gd name="connsiteX15" fmla="*/ 48561 w 168674"/>
                <a:gd name="connsiteY15" fmla="*/ 461 h 110511"/>
                <a:gd name="connsiteX16" fmla="*/ 52367 w 168674"/>
                <a:gd name="connsiteY16" fmla="*/ 6964 h 110511"/>
                <a:gd name="connsiteX17" fmla="*/ 60250 w 168674"/>
                <a:gd name="connsiteY17" fmla="*/ 8481 h 110511"/>
                <a:gd name="connsiteX18" fmla="*/ 79817 w 168674"/>
                <a:gd name="connsiteY18" fmla="*/ 17210 h 110511"/>
                <a:gd name="connsiteX19" fmla="*/ 77683 w 168674"/>
                <a:gd name="connsiteY19" fmla="*/ 24134 h 110511"/>
                <a:gd name="connsiteX20" fmla="*/ 79946 w 168674"/>
                <a:gd name="connsiteY20" fmla="*/ 30572 h 110511"/>
                <a:gd name="connsiteX21" fmla="*/ 82773 w 168674"/>
                <a:gd name="connsiteY21" fmla="*/ 37598 h 110511"/>
                <a:gd name="connsiteX22" fmla="*/ 81885 w 168674"/>
                <a:gd name="connsiteY22" fmla="*/ 41595 h 110511"/>
                <a:gd name="connsiteX23" fmla="*/ 89797 w 168674"/>
                <a:gd name="connsiteY23" fmla="*/ 43529 h 110511"/>
                <a:gd name="connsiteX24" fmla="*/ 94499 w 168674"/>
                <a:gd name="connsiteY24" fmla="*/ 39478 h 110511"/>
                <a:gd name="connsiteX25" fmla="*/ 103738 w 168674"/>
                <a:gd name="connsiteY25" fmla="*/ 37176 h 110511"/>
                <a:gd name="connsiteX26" fmla="*/ 112233 w 168674"/>
                <a:gd name="connsiteY26" fmla="*/ 42487 h 110511"/>
                <a:gd name="connsiteX27" fmla="*/ 126958 w 168674"/>
                <a:gd name="connsiteY27" fmla="*/ 45804 h 110511"/>
                <a:gd name="connsiteX28" fmla="*/ 125962 w 168674"/>
                <a:gd name="connsiteY28" fmla="*/ 50520 h 110511"/>
                <a:gd name="connsiteX29" fmla="*/ 149625 w 168674"/>
                <a:gd name="connsiteY29" fmla="*/ 64177 h 110511"/>
                <a:gd name="connsiteX30" fmla="*/ 155001 w 168674"/>
                <a:gd name="connsiteY30" fmla="*/ 74566 h 110511"/>
                <a:gd name="connsiteX31" fmla="*/ 166705 w 168674"/>
                <a:gd name="connsiteY31" fmla="*/ 75110 h 110511"/>
                <a:gd name="connsiteX32" fmla="*/ 167618 w 168674"/>
                <a:gd name="connsiteY32" fmla="*/ 82405 h 110511"/>
                <a:gd name="connsiteX33" fmla="*/ 154853 w 168674"/>
                <a:gd name="connsiteY33" fmla="*/ 87092 h 110511"/>
                <a:gd name="connsiteX34" fmla="*/ 146778 w 168674"/>
                <a:gd name="connsiteY34" fmla="*/ 93636 h 110511"/>
                <a:gd name="connsiteX35" fmla="*/ 152409 w 168674"/>
                <a:gd name="connsiteY35" fmla="*/ 100511 h 110511"/>
                <a:gd name="connsiteX36" fmla="*/ 140551 w 168674"/>
                <a:gd name="connsiteY36" fmla="*/ 100877 h 110511"/>
                <a:gd name="connsiteX37" fmla="*/ 128835 w 168674"/>
                <a:gd name="connsiteY37" fmla="*/ 89296 h 110511"/>
                <a:gd name="connsiteX38" fmla="*/ 122010 w 168674"/>
                <a:gd name="connsiteY38" fmla="*/ 86845 h 110511"/>
                <a:gd name="connsiteX39" fmla="*/ 116678 w 168674"/>
                <a:gd name="connsiteY39" fmla="*/ 90904 h 110511"/>
                <a:gd name="connsiteX40" fmla="*/ 102519 w 168674"/>
                <a:gd name="connsiteY40" fmla="*/ 92733 h 110511"/>
                <a:gd name="connsiteX41" fmla="*/ 95830 w 168674"/>
                <a:gd name="connsiteY41" fmla="*/ 82229 h 110511"/>
                <a:gd name="connsiteX42" fmla="*/ 93541 w 168674"/>
                <a:gd name="connsiteY42" fmla="*/ 81170 h 110511"/>
                <a:gd name="connsiteX43" fmla="*/ 89847 w 168674"/>
                <a:gd name="connsiteY43" fmla="*/ 80120 h 110511"/>
                <a:gd name="connsiteX44" fmla="*/ 74167 w 168674"/>
                <a:gd name="connsiteY44" fmla="*/ 85224 h 110511"/>
                <a:gd name="connsiteX45" fmla="*/ 70524 w 168674"/>
                <a:gd name="connsiteY45" fmla="*/ 93290 h 110511"/>
                <a:gd name="connsiteX46" fmla="*/ 26387 w 168674"/>
                <a:gd name="connsiteY46" fmla="*/ 110511 h 110511"/>
                <a:gd name="connsiteX47" fmla="*/ 11796 w 168674"/>
                <a:gd name="connsiteY47" fmla="*/ 89170 h 110511"/>
                <a:gd name="connsiteX48" fmla="*/ 9501 w 168674"/>
                <a:gd name="connsiteY48" fmla="*/ 70975 h 110511"/>
                <a:gd name="connsiteX0" fmla="*/ 9501 w 168674"/>
                <a:gd name="connsiteY0" fmla="*/ 70975 h 110664"/>
                <a:gd name="connsiteX1" fmla="*/ 50432 w 168674"/>
                <a:gd name="connsiteY1" fmla="*/ 60437 h 110664"/>
                <a:gd name="connsiteX2" fmla="*/ 42440 w 168674"/>
                <a:gd name="connsiteY2" fmla="*/ 56960 h 110664"/>
                <a:gd name="connsiteX3" fmla="*/ 34448 w 168674"/>
                <a:gd name="connsiteY3" fmla="*/ 52375 h 110664"/>
                <a:gd name="connsiteX4" fmla="*/ 31439 w 168674"/>
                <a:gd name="connsiteY4" fmla="*/ 48969 h 110664"/>
                <a:gd name="connsiteX5" fmla="*/ 24045 w 168674"/>
                <a:gd name="connsiteY5" fmla="*/ 49045 h 110664"/>
                <a:gd name="connsiteX6" fmla="*/ 15112 w 168674"/>
                <a:gd name="connsiteY6" fmla="*/ 45241 h 110664"/>
                <a:gd name="connsiteX7" fmla="*/ 9751 w 168674"/>
                <a:gd name="connsiteY7" fmla="*/ 39044 h 110664"/>
                <a:gd name="connsiteX8" fmla="*/ 11 w 168674"/>
                <a:gd name="connsiteY8" fmla="*/ 31383 h 110664"/>
                <a:gd name="connsiteX9" fmla="*/ 11733 w 168674"/>
                <a:gd name="connsiteY9" fmla="*/ 21205 h 110664"/>
                <a:gd name="connsiteX10" fmla="*/ 26262 w 168674"/>
                <a:gd name="connsiteY10" fmla="*/ 18927 h 110664"/>
                <a:gd name="connsiteX11" fmla="*/ 36779 w 168674"/>
                <a:gd name="connsiteY11" fmla="*/ 25288 h 110664"/>
                <a:gd name="connsiteX12" fmla="*/ 42757 w 168674"/>
                <a:gd name="connsiteY12" fmla="*/ 24801 h 110664"/>
                <a:gd name="connsiteX13" fmla="*/ 45937 w 168674"/>
                <a:gd name="connsiteY13" fmla="*/ 18538 h 110664"/>
                <a:gd name="connsiteX14" fmla="*/ 40581 w 168674"/>
                <a:gd name="connsiteY14" fmla="*/ 4725 h 110664"/>
                <a:gd name="connsiteX15" fmla="*/ 48561 w 168674"/>
                <a:gd name="connsiteY15" fmla="*/ 461 h 110664"/>
                <a:gd name="connsiteX16" fmla="*/ 52367 w 168674"/>
                <a:gd name="connsiteY16" fmla="*/ 6964 h 110664"/>
                <a:gd name="connsiteX17" fmla="*/ 60250 w 168674"/>
                <a:gd name="connsiteY17" fmla="*/ 8481 h 110664"/>
                <a:gd name="connsiteX18" fmla="*/ 79817 w 168674"/>
                <a:gd name="connsiteY18" fmla="*/ 17210 h 110664"/>
                <a:gd name="connsiteX19" fmla="*/ 77683 w 168674"/>
                <a:gd name="connsiteY19" fmla="*/ 24134 h 110664"/>
                <a:gd name="connsiteX20" fmla="*/ 79946 w 168674"/>
                <a:gd name="connsiteY20" fmla="*/ 30572 h 110664"/>
                <a:gd name="connsiteX21" fmla="*/ 82773 w 168674"/>
                <a:gd name="connsiteY21" fmla="*/ 37598 h 110664"/>
                <a:gd name="connsiteX22" fmla="*/ 81885 w 168674"/>
                <a:gd name="connsiteY22" fmla="*/ 41595 h 110664"/>
                <a:gd name="connsiteX23" fmla="*/ 89797 w 168674"/>
                <a:gd name="connsiteY23" fmla="*/ 43529 h 110664"/>
                <a:gd name="connsiteX24" fmla="*/ 94499 w 168674"/>
                <a:gd name="connsiteY24" fmla="*/ 39478 h 110664"/>
                <a:gd name="connsiteX25" fmla="*/ 103738 w 168674"/>
                <a:gd name="connsiteY25" fmla="*/ 37176 h 110664"/>
                <a:gd name="connsiteX26" fmla="*/ 112233 w 168674"/>
                <a:gd name="connsiteY26" fmla="*/ 42487 h 110664"/>
                <a:gd name="connsiteX27" fmla="*/ 126958 w 168674"/>
                <a:gd name="connsiteY27" fmla="*/ 45804 h 110664"/>
                <a:gd name="connsiteX28" fmla="*/ 125962 w 168674"/>
                <a:gd name="connsiteY28" fmla="*/ 50520 h 110664"/>
                <a:gd name="connsiteX29" fmla="*/ 149625 w 168674"/>
                <a:gd name="connsiteY29" fmla="*/ 64177 h 110664"/>
                <a:gd name="connsiteX30" fmla="*/ 155001 w 168674"/>
                <a:gd name="connsiteY30" fmla="*/ 74566 h 110664"/>
                <a:gd name="connsiteX31" fmla="*/ 166705 w 168674"/>
                <a:gd name="connsiteY31" fmla="*/ 75110 h 110664"/>
                <a:gd name="connsiteX32" fmla="*/ 167618 w 168674"/>
                <a:gd name="connsiteY32" fmla="*/ 82405 h 110664"/>
                <a:gd name="connsiteX33" fmla="*/ 154853 w 168674"/>
                <a:gd name="connsiteY33" fmla="*/ 87092 h 110664"/>
                <a:gd name="connsiteX34" fmla="*/ 146778 w 168674"/>
                <a:gd name="connsiteY34" fmla="*/ 93636 h 110664"/>
                <a:gd name="connsiteX35" fmla="*/ 152409 w 168674"/>
                <a:gd name="connsiteY35" fmla="*/ 100511 h 110664"/>
                <a:gd name="connsiteX36" fmla="*/ 140551 w 168674"/>
                <a:gd name="connsiteY36" fmla="*/ 100877 h 110664"/>
                <a:gd name="connsiteX37" fmla="*/ 128835 w 168674"/>
                <a:gd name="connsiteY37" fmla="*/ 89296 h 110664"/>
                <a:gd name="connsiteX38" fmla="*/ 122010 w 168674"/>
                <a:gd name="connsiteY38" fmla="*/ 86845 h 110664"/>
                <a:gd name="connsiteX39" fmla="*/ 116678 w 168674"/>
                <a:gd name="connsiteY39" fmla="*/ 90904 h 110664"/>
                <a:gd name="connsiteX40" fmla="*/ 102519 w 168674"/>
                <a:gd name="connsiteY40" fmla="*/ 92733 h 110664"/>
                <a:gd name="connsiteX41" fmla="*/ 95830 w 168674"/>
                <a:gd name="connsiteY41" fmla="*/ 82229 h 110664"/>
                <a:gd name="connsiteX42" fmla="*/ 93541 w 168674"/>
                <a:gd name="connsiteY42" fmla="*/ 81170 h 110664"/>
                <a:gd name="connsiteX43" fmla="*/ 89847 w 168674"/>
                <a:gd name="connsiteY43" fmla="*/ 80120 h 110664"/>
                <a:gd name="connsiteX44" fmla="*/ 74167 w 168674"/>
                <a:gd name="connsiteY44" fmla="*/ 85224 h 110664"/>
                <a:gd name="connsiteX45" fmla="*/ 70524 w 168674"/>
                <a:gd name="connsiteY45" fmla="*/ 93290 h 110664"/>
                <a:gd name="connsiteX46" fmla="*/ 53502 w 168674"/>
                <a:gd name="connsiteY46" fmla="*/ 95667 h 110664"/>
                <a:gd name="connsiteX47" fmla="*/ 26387 w 168674"/>
                <a:gd name="connsiteY47" fmla="*/ 110511 h 110664"/>
                <a:gd name="connsiteX48" fmla="*/ 11796 w 168674"/>
                <a:gd name="connsiteY48" fmla="*/ 89170 h 110664"/>
                <a:gd name="connsiteX49" fmla="*/ 9501 w 168674"/>
                <a:gd name="connsiteY49" fmla="*/ 70975 h 110664"/>
                <a:gd name="connsiteX0" fmla="*/ 9501 w 168674"/>
                <a:gd name="connsiteY0" fmla="*/ 70975 h 110692"/>
                <a:gd name="connsiteX1" fmla="*/ 50432 w 168674"/>
                <a:gd name="connsiteY1" fmla="*/ 60437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4448 w 168674"/>
                <a:gd name="connsiteY3" fmla="*/ 52375 h 110692"/>
                <a:gd name="connsiteX4" fmla="*/ 31439 w 168674"/>
                <a:gd name="connsiteY4" fmla="*/ 48969 h 110692"/>
                <a:gd name="connsiteX5" fmla="*/ 24045 w 168674"/>
                <a:gd name="connsiteY5" fmla="*/ 49045 h 110692"/>
                <a:gd name="connsiteX6" fmla="*/ 15112 w 168674"/>
                <a:gd name="connsiteY6" fmla="*/ 45241 h 110692"/>
                <a:gd name="connsiteX7" fmla="*/ 9751 w 168674"/>
                <a:gd name="connsiteY7" fmla="*/ 39044 h 110692"/>
                <a:gd name="connsiteX8" fmla="*/ 11 w 168674"/>
                <a:gd name="connsiteY8" fmla="*/ 31383 h 110692"/>
                <a:gd name="connsiteX9" fmla="*/ 11733 w 168674"/>
                <a:gd name="connsiteY9" fmla="*/ 21205 h 110692"/>
                <a:gd name="connsiteX10" fmla="*/ 26262 w 168674"/>
                <a:gd name="connsiteY10" fmla="*/ 18927 h 110692"/>
                <a:gd name="connsiteX11" fmla="*/ 36779 w 168674"/>
                <a:gd name="connsiteY11" fmla="*/ 25288 h 110692"/>
                <a:gd name="connsiteX12" fmla="*/ 42757 w 168674"/>
                <a:gd name="connsiteY12" fmla="*/ 24801 h 110692"/>
                <a:gd name="connsiteX13" fmla="*/ 45937 w 168674"/>
                <a:gd name="connsiteY13" fmla="*/ 18538 h 110692"/>
                <a:gd name="connsiteX14" fmla="*/ 40581 w 168674"/>
                <a:gd name="connsiteY14" fmla="*/ 4725 h 110692"/>
                <a:gd name="connsiteX15" fmla="*/ 48561 w 168674"/>
                <a:gd name="connsiteY15" fmla="*/ 461 h 110692"/>
                <a:gd name="connsiteX16" fmla="*/ 52367 w 168674"/>
                <a:gd name="connsiteY16" fmla="*/ 6964 h 110692"/>
                <a:gd name="connsiteX17" fmla="*/ 60250 w 168674"/>
                <a:gd name="connsiteY17" fmla="*/ 8481 h 110692"/>
                <a:gd name="connsiteX18" fmla="*/ 79817 w 168674"/>
                <a:gd name="connsiteY18" fmla="*/ 17210 h 110692"/>
                <a:gd name="connsiteX19" fmla="*/ 77683 w 168674"/>
                <a:gd name="connsiteY19" fmla="*/ 24134 h 110692"/>
                <a:gd name="connsiteX20" fmla="*/ 79946 w 168674"/>
                <a:gd name="connsiteY20" fmla="*/ 30572 h 110692"/>
                <a:gd name="connsiteX21" fmla="*/ 82773 w 168674"/>
                <a:gd name="connsiteY21" fmla="*/ 37598 h 110692"/>
                <a:gd name="connsiteX22" fmla="*/ 81885 w 168674"/>
                <a:gd name="connsiteY22" fmla="*/ 41595 h 110692"/>
                <a:gd name="connsiteX23" fmla="*/ 89797 w 168674"/>
                <a:gd name="connsiteY23" fmla="*/ 43529 h 110692"/>
                <a:gd name="connsiteX24" fmla="*/ 94499 w 168674"/>
                <a:gd name="connsiteY24" fmla="*/ 39478 h 110692"/>
                <a:gd name="connsiteX25" fmla="*/ 103738 w 168674"/>
                <a:gd name="connsiteY25" fmla="*/ 37176 h 110692"/>
                <a:gd name="connsiteX26" fmla="*/ 112233 w 168674"/>
                <a:gd name="connsiteY26" fmla="*/ 42487 h 110692"/>
                <a:gd name="connsiteX27" fmla="*/ 126958 w 168674"/>
                <a:gd name="connsiteY27" fmla="*/ 45804 h 110692"/>
                <a:gd name="connsiteX28" fmla="*/ 125962 w 168674"/>
                <a:gd name="connsiteY28" fmla="*/ 50520 h 110692"/>
                <a:gd name="connsiteX29" fmla="*/ 149625 w 168674"/>
                <a:gd name="connsiteY29" fmla="*/ 64177 h 110692"/>
                <a:gd name="connsiteX30" fmla="*/ 155001 w 168674"/>
                <a:gd name="connsiteY30" fmla="*/ 74566 h 110692"/>
                <a:gd name="connsiteX31" fmla="*/ 166705 w 168674"/>
                <a:gd name="connsiteY31" fmla="*/ 75110 h 110692"/>
                <a:gd name="connsiteX32" fmla="*/ 167618 w 168674"/>
                <a:gd name="connsiteY32" fmla="*/ 82405 h 110692"/>
                <a:gd name="connsiteX33" fmla="*/ 154853 w 168674"/>
                <a:gd name="connsiteY33" fmla="*/ 87092 h 110692"/>
                <a:gd name="connsiteX34" fmla="*/ 146778 w 168674"/>
                <a:gd name="connsiteY34" fmla="*/ 93636 h 110692"/>
                <a:gd name="connsiteX35" fmla="*/ 152409 w 168674"/>
                <a:gd name="connsiteY35" fmla="*/ 100511 h 110692"/>
                <a:gd name="connsiteX36" fmla="*/ 140551 w 168674"/>
                <a:gd name="connsiteY36" fmla="*/ 100877 h 110692"/>
                <a:gd name="connsiteX37" fmla="*/ 128835 w 168674"/>
                <a:gd name="connsiteY37" fmla="*/ 89296 h 110692"/>
                <a:gd name="connsiteX38" fmla="*/ 122010 w 168674"/>
                <a:gd name="connsiteY38" fmla="*/ 86845 h 110692"/>
                <a:gd name="connsiteX39" fmla="*/ 116678 w 168674"/>
                <a:gd name="connsiteY39" fmla="*/ 90904 h 110692"/>
                <a:gd name="connsiteX40" fmla="*/ 102519 w 168674"/>
                <a:gd name="connsiteY40" fmla="*/ 92733 h 110692"/>
                <a:gd name="connsiteX41" fmla="*/ 95830 w 168674"/>
                <a:gd name="connsiteY41" fmla="*/ 82229 h 110692"/>
                <a:gd name="connsiteX42" fmla="*/ 93541 w 168674"/>
                <a:gd name="connsiteY42" fmla="*/ 81170 h 110692"/>
                <a:gd name="connsiteX43" fmla="*/ 89847 w 168674"/>
                <a:gd name="connsiteY43" fmla="*/ 80120 h 110692"/>
                <a:gd name="connsiteX44" fmla="*/ 74167 w 168674"/>
                <a:gd name="connsiteY44" fmla="*/ 85224 h 110692"/>
                <a:gd name="connsiteX45" fmla="*/ 70524 w 168674"/>
                <a:gd name="connsiteY45" fmla="*/ 93290 h 110692"/>
                <a:gd name="connsiteX46" fmla="*/ 54903 w 168674"/>
                <a:gd name="connsiteY46" fmla="*/ 97955 h 110692"/>
                <a:gd name="connsiteX47" fmla="*/ 26387 w 168674"/>
                <a:gd name="connsiteY47" fmla="*/ 110511 h 110692"/>
                <a:gd name="connsiteX48" fmla="*/ 11796 w 168674"/>
                <a:gd name="connsiteY48" fmla="*/ 89170 h 110692"/>
                <a:gd name="connsiteX49" fmla="*/ 9501 w 168674"/>
                <a:gd name="connsiteY49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42440 w 168674"/>
                <a:gd name="connsiteY2" fmla="*/ 56960 h 110692"/>
                <a:gd name="connsiteX3" fmla="*/ 31439 w 168674"/>
                <a:gd name="connsiteY3" fmla="*/ 48969 h 110692"/>
                <a:gd name="connsiteX4" fmla="*/ 24045 w 168674"/>
                <a:gd name="connsiteY4" fmla="*/ 49045 h 110692"/>
                <a:gd name="connsiteX5" fmla="*/ 15112 w 168674"/>
                <a:gd name="connsiteY5" fmla="*/ 45241 h 110692"/>
                <a:gd name="connsiteX6" fmla="*/ 9751 w 168674"/>
                <a:gd name="connsiteY6" fmla="*/ 39044 h 110692"/>
                <a:gd name="connsiteX7" fmla="*/ 11 w 168674"/>
                <a:gd name="connsiteY7" fmla="*/ 31383 h 110692"/>
                <a:gd name="connsiteX8" fmla="*/ 11733 w 168674"/>
                <a:gd name="connsiteY8" fmla="*/ 21205 h 110692"/>
                <a:gd name="connsiteX9" fmla="*/ 26262 w 168674"/>
                <a:gd name="connsiteY9" fmla="*/ 18927 h 110692"/>
                <a:gd name="connsiteX10" fmla="*/ 36779 w 168674"/>
                <a:gd name="connsiteY10" fmla="*/ 25288 h 110692"/>
                <a:gd name="connsiteX11" fmla="*/ 42757 w 168674"/>
                <a:gd name="connsiteY11" fmla="*/ 24801 h 110692"/>
                <a:gd name="connsiteX12" fmla="*/ 45937 w 168674"/>
                <a:gd name="connsiteY12" fmla="*/ 18538 h 110692"/>
                <a:gd name="connsiteX13" fmla="*/ 40581 w 168674"/>
                <a:gd name="connsiteY13" fmla="*/ 4725 h 110692"/>
                <a:gd name="connsiteX14" fmla="*/ 48561 w 168674"/>
                <a:gd name="connsiteY14" fmla="*/ 461 h 110692"/>
                <a:gd name="connsiteX15" fmla="*/ 52367 w 168674"/>
                <a:gd name="connsiteY15" fmla="*/ 6964 h 110692"/>
                <a:gd name="connsiteX16" fmla="*/ 60250 w 168674"/>
                <a:gd name="connsiteY16" fmla="*/ 8481 h 110692"/>
                <a:gd name="connsiteX17" fmla="*/ 79817 w 168674"/>
                <a:gd name="connsiteY17" fmla="*/ 17210 h 110692"/>
                <a:gd name="connsiteX18" fmla="*/ 77683 w 168674"/>
                <a:gd name="connsiteY18" fmla="*/ 24134 h 110692"/>
                <a:gd name="connsiteX19" fmla="*/ 79946 w 168674"/>
                <a:gd name="connsiteY19" fmla="*/ 30572 h 110692"/>
                <a:gd name="connsiteX20" fmla="*/ 82773 w 168674"/>
                <a:gd name="connsiteY20" fmla="*/ 37598 h 110692"/>
                <a:gd name="connsiteX21" fmla="*/ 81885 w 168674"/>
                <a:gd name="connsiteY21" fmla="*/ 41595 h 110692"/>
                <a:gd name="connsiteX22" fmla="*/ 89797 w 168674"/>
                <a:gd name="connsiteY22" fmla="*/ 43529 h 110692"/>
                <a:gd name="connsiteX23" fmla="*/ 94499 w 168674"/>
                <a:gd name="connsiteY23" fmla="*/ 39478 h 110692"/>
                <a:gd name="connsiteX24" fmla="*/ 103738 w 168674"/>
                <a:gd name="connsiteY24" fmla="*/ 37176 h 110692"/>
                <a:gd name="connsiteX25" fmla="*/ 112233 w 168674"/>
                <a:gd name="connsiteY25" fmla="*/ 42487 h 110692"/>
                <a:gd name="connsiteX26" fmla="*/ 126958 w 168674"/>
                <a:gd name="connsiteY26" fmla="*/ 45804 h 110692"/>
                <a:gd name="connsiteX27" fmla="*/ 125962 w 168674"/>
                <a:gd name="connsiteY27" fmla="*/ 50520 h 110692"/>
                <a:gd name="connsiteX28" fmla="*/ 149625 w 168674"/>
                <a:gd name="connsiteY28" fmla="*/ 64177 h 110692"/>
                <a:gd name="connsiteX29" fmla="*/ 155001 w 168674"/>
                <a:gd name="connsiteY29" fmla="*/ 74566 h 110692"/>
                <a:gd name="connsiteX30" fmla="*/ 166705 w 168674"/>
                <a:gd name="connsiteY30" fmla="*/ 75110 h 110692"/>
                <a:gd name="connsiteX31" fmla="*/ 167618 w 168674"/>
                <a:gd name="connsiteY31" fmla="*/ 82405 h 110692"/>
                <a:gd name="connsiteX32" fmla="*/ 154853 w 168674"/>
                <a:gd name="connsiteY32" fmla="*/ 87092 h 110692"/>
                <a:gd name="connsiteX33" fmla="*/ 146778 w 168674"/>
                <a:gd name="connsiteY33" fmla="*/ 93636 h 110692"/>
                <a:gd name="connsiteX34" fmla="*/ 152409 w 168674"/>
                <a:gd name="connsiteY34" fmla="*/ 100511 h 110692"/>
                <a:gd name="connsiteX35" fmla="*/ 140551 w 168674"/>
                <a:gd name="connsiteY35" fmla="*/ 100877 h 110692"/>
                <a:gd name="connsiteX36" fmla="*/ 128835 w 168674"/>
                <a:gd name="connsiteY36" fmla="*/ 89296 h 110692"/>
                <a:gd name="connsiteX37" fmla="*/ 122010 w 168674"/>
                <a:gd name="connsiteY37" fmla="*/ 86845 h 110692"/>
                <a:gd name="connsiteX38" fmla="*/ 116678 w 168674"/>
                <a:gd name="connsiteY38" fmla="*/ 90904 h 110692"/>
                <a:gd name="connsiteX39" fmla="*/ 102519 w 168674"/>
                <a:gd name="connsiteY39" fmla="*/ 92733 h 110692"/>
                <a:gd name="connsiteX40" fmla="*/ 95830 w 168674"/>
                <a:gd name="connsiteY40" fmla="*/ 82229 h 110692"/>
                <a:gd name="connsiteX41" fmla="*/ 93541 w 168674"/>
                <a:gd name="connsiteY41" fmla="*/ 81170 h 110692"/>
                <a:gd name="connsiteX42" fmla="*/ 89847 w 168674"/>
                <a:gd name="connsiteY42" fmla="*/ 80120 h 110692"/>
                <a:gd name="connsiteX43" fmla="*/ 74167 w 168674"/>
                <a:gd name="connsiteY43" fmla="*/ 85224 h 110692"/>
                <a:gd name="connsiteX44" fmla="*/ 70524 w 168674"/>
                <a:gd name="connsiteY44" fmla="*/ 93290 h 110692"/>
                <a:gd name="connsiteX45" fmla="*/ 54903 w 168674"/>
                <a:gd name="connsiteY45" fmla="*/ 97955 h 110692"/>
                <a:gd name="connsiteX46" fmla="*/ 26387 w 168674"/>
                <a:gd name="connsiteY46" fmla="*/ 110511 h 110692"/>
                <a:gd name="connsiteX47" fmla="*/ 11796 w 168674"/>
                <a:gd name="connsiteY47" fmla="*/ 89170 h 110692"/>
                <a:gd name="connsiteX48" fmla="*/ 9501 w 168674"/>
                <a:gd name="connsiteY48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31439 w 168674"/>
                <a:gd name="connsiteY2" fmla="*/ 48969 h 110692"/>
                <a:gd name="connsiteX3" fmla="*/ 24045 w 168674"/>
                <a:gd name="connsiteY3" fmla="*/ 49045 h 110692"/>
                <a:gd name="connsiteX4" fmla="*/ 15112 w 168674"/>
                <a:gd name="connsiteY4" fmla="*/ 45241 h 110692"/>
                <a:gd name="connsiteX5" fmla="*/ 9751 w 168674"/>
                <a:gd name="connsiteY5" fmla="*/ 39044 h 110692"/>
                <a:gd name="connsiteX6" fmla="*/ 11 w 168674"/>
                <a:gd name="connsiteY6" fmla="*/ 31383 h 110692"/>
                <a:gd name="connsiteX7" fmla="*/ 11733 w 168674"/>
                <a:gd name="connsiteY7" fmla="*/ 21205 h 110692"/>
                <a:gd name="connsiteX8" fmla="*/ 26262 w 168674"/>
                <a:gd name="connsiteY8" fmla="*/ 18927 h 110692"/>
                <a:gd name="connsiteX9" fmla="*/ 36779 w 168674"/>
                <a:gd name="connsiteY9" fmla="*/ 25288 h 110692"/>
                <a:gd name="connsiteX10" fmla="*/ 42757 w 168674"/>
                <a:gd name="connsiteY10" fmla="*/ 24801 h 110692"/>
                <a:gd name="connsiteX11" fmla="*/ 45937 w 168674"/>
                <a:gd name="connsiteY11" fmla="*/ 18538 h 110692"/>
                <a:gd name="connsiteX12" fmla="*/ 40581 w 168674"/>
                <a:gd name="connsiteY12" fmla="*/ 4725 h 110692"/>
                <a:gd name="connsiteX13" fmla="*/ 48561 w 168674"/>
                <a:gd name="connsiteY13" fmla="*/ 461 h 110692"/>
                <a:gd name="connsiteX14" fmla="*/ 52367 w 168674"/>
                <a:gd name="connsiteY14" fmla="*/ 6964 h 110692"/>
                <a:gd name="connsiteX15" fmla="*/ 60250 w 168674"/>
                <a:gd name="connsiteY15" fmla="*/ 8481 h 110692"/>
                <a:gd name="connsiteX16" fmla="*/ 79817 w 168674"/>
                <a:gd name="connsiteY16" fmla="*/ 17210 h 110692"/>
                <a:gd name="connsiteX17" fmla="*/ 77683 w 168674"/>
                <a:gd name="connsiteY17" fmla="*/ 24134 h 110692"/>
                <a:gd name="connsiteX18" fmla="*/ 79946 w 168674"/>
                <a:gd name="connsiteY18" fmla="*/ 30572 h 110692"/>
                <a:gd name="connsiteX19" fmla="*/ 82773 w 168674"/>
                <a:gd name="connsiteY19" fmla="*/ 37598 h 110692"/>
                <a:gd name="connsiteX20" fmla="*/ 81885 w 168674"/>
                <a:gd name="connsiteY20" fmla="*/ 41595 h 110692"/>
                <a:gd name="connsiteX21" fmla="*/ 89797 w 168674"/>
                <a:gd name="connsiteY21" fmla="*/ 43529 h 110692"/>
                <a:gd name="connsiteX22" fmla="*/ 94499 w 168674"/>
                <a:gd name="connsiteY22" fmla="*/ 39478 h 110692"/>
                <a:gd name="connsiteX23" fmla="*/ 103738 w 168674"/>
                <a:gd name="connsiteY23" fmla="*/ 37176 h 110692"/>
                <a:gd name="connsiteX24" fmla="*/ 112233 w 168674"/>
                <a:gd name="connsiteY24" fmla="*/ 42487 h 110692"/>
                <a:gd name="connsiteX25" fmla="*/ 126958 w 168674"/>
                <a:gd name="connsiteY25" fmla="*/ 45804 h 110692"/>
                <a:gd name="connsiteX26" fmla="*/ 125962 w 168674"/>
                <a:gd name="connsiteY26" fmla="*/ 50520 h 110692"/>
                <a:gd name="connsiteX27" fmla="*/ 149625 w 168674"/>
                <a:gd name="connsiteY27" fmla="*/ 64177 h 110692"/>
                <a:gd name="connsiteX28" fmla="*/ 155001 w 168674"/>
                <a:gd name="connsiteY28" fmla="*/ 74566 h 110692"/>
                <a:gd name="connsiteX29" fmla="*/ 166705 w 168674"/>
                <a:gd name="connsiteY29" fmla="*/ 75110 h 110692"/>
                <a:gd name="connsiteX30" fmla="*/ 167618 w 168674"/>
                <a:gd name="connsiteY30" fmla="*/ 82405 h 110692"/>
                <a:gd name="connsiteX31" fmla="*/ 154853 w 168674"/>
                <a:gd name="connsiteY31" fmla="*/ 87092 h 110692"/>
                <a:gd name="connsiteX32" fmla="*/ 146778 w 168674"/>
                <a:gd name="connsiteY32" fmla="*/ 93636 h 110692"/>
                <a:gd name="connsiteX33" fmla="*/ 152409 w 168674"/>
                <a:gd name="connsiteY33" fmla="*/ 100511 h 110692"/>
                <a:gd name="connsiteX34" fmla="*/ 140551 w 168674"/>
                <a:gd name="connsiteY34" fmla="*/ 100877 h 110692"/>
                <a:gd name="connsiteX35" fmla="*/ 128835 w 168674"/>
                <a:gd name="connsiteY35" fmla="*/ 89296 h 110692"/>
                <a:gd name="connsiteX36" fmla="*/ 122010 w 168674"/>
                <a:gd name="connsiteY36" fmla="*/ 86845 h 110692"/>
                <a:gd name="connsiteX37" fmla="*/ 116678 w 168674"/>
                <a:gd name="connsiteY37" fmla="*/ 90904 h 110692"/>
                <a:gd name="connsiteX38" fmla="*/ 102519 w 168674"/>
                <a:gd name="connsiteY38" fmla="*/ 92733 h 110692"/>
                <a:gd name="connsiteX39" fmla="*/ 95830 w 168674"/>
                <a:gd name="connsiteY39" fmla="*/ 82229 h 110692"/>
                <a:gd name="connsiteX40" fmla="*/ 93541 w 168674"/>
                <a:gd name="connsiteY40" fmla="*/ 81170 h 110692"/>
                <a:gd name="connsiteX41" fmla="*/ 89847 w 168674"/>
                <a:gd name="connsiteY41" fmla="*/ 80120 h 110692"/>
                <a:gd name="connsiteX42" fmla="*/ 74167 w 168674"/>
                <a:gd name="connsiteY42" fmla="*/ 85224 h 110692"/>
                <a:gd name="connsiteX43" fmla="*/ 70524 w 168674"/>
                <a:gd name="connsiteY43" fmla="*/ 93290 h 110692"/>
                <a:gd name="connsiteX44" fmla="*/ 54903 w 168674"/>
                <a:gd name="connsiteY44" fmla="*/ 97955 h 110692"/>
                <a:gd name="connsiteX45" fmla="*/ 26387 w 168674"/>
                <a:gd name="connsiteY45" fmla="*/ 110511 h 110692"/>
                <a:gd name="connsiteX46" fmla="*/ 11796 w 168674"/>
                <a:gd name="connsiteY46" fmla="*/ 89170 h 110692"/>
                <a:gd name="connsiteX47" fmla="*/ 9501 w 168674"/>
                <a:gd name="connsiteY47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24045 w 168674"/>
                <a:gd name="connsiteY2" fmla="*/ 49045 h 110692"/>
                <a:gd name="connsiteX3" fmla="*/ 15112 w 168674"/>
                <a:gd name="connsiteY3" fmla="*/ 45241 h 110692"/>
                <a:gd name="connsiteX4" fmla="*/ 9751 w 168674"/>
                <a:gd name="connsiteY4" fmla="*/ 39044 h 110692"/>
                <a:gd name="connsiteX5" fmla="*/ 11 w 168674"/>
                <a:gd name="connsiteY5" fmla="*/ 31383 h 110692"/>
                <a:gd name="connsiteX6" fmla="*/ 11733 w 168674"/>
                <a:gd name="connsiteY6" fmla="*/ 21205 h 110692"/>
                <a:gd name="connsiteX7" fmla="*/ 26262 w 168674"/>
                <a:gd name="connsiteY7" fmla="*/ 18927 h 110692"/>
                <a:gd name="connsiteX8" fmla="*/ 36779 w 168674"/>
                <a:gd name="connsiteY8" fmla="*/ 25288 h 110692"/>
                <a:gd name="connsiteX9" fmla="*/ 42757 w 168674"/>
                <a:gd name="connsiteY9" fmla="*/ 24801 h 110692"/>
                <a:gd name="connsiteX10" fmla="*/ 45937 w 168674"/>
                <a:gd name="connsiteY10" fmla="*/ 18538 h 110692"/>
                <a:gd name="connsiteX11" fmla="*/ 40581 w 168674"/>
                <a:gd name="connsiteY11" fmla="*/ 4725 h 110692"/>
                <a:gd name="connsiteX12" fmla="*/ 48561 w 168674"/>
                <a:gd name="connsiteY12" fmla="*/ 461 h 110692"/>
                <a:gd name="connsiteX13" fmla="*/ 52367 w 168674"/>
                <a:gd name="connsiteY13" fmla="*/ 6964 h 110692"/>
                <a:gd name="connsiteX14" fmla="*/ 60250 w 168674"/>
                <a:gd name="connsiteY14" fmla="*/ 8481 h 110692"/>
                <a:gd name="connsiteX15" fmla="*/ 79817 w 168674"/>
                <a:gd name="connsiteY15" fmla="*/ 17210 h 110692"/>
                <a:gd name="connsiteX16" fmla="*/ 77683 w 168674"/>
                <a:gd name="connsiteY16" fmla="*/ 24134 h 110692"/>
                <a:gd name="connsiteX17" fmla="*/ 79946 w 168674"/>
                <a:gd name="connsiteY17" fmla="*/ 30572 h 110692"/>
                <a:gd name="connsiteX18" fmla="*/ 82773 w 168674"/>
                <a:gd name="connsiteY18" fmla="*/ 37598 h 110692"/>
                <a:gd name="connsiteX19" fmla="*/ 81885 w 168674"/>
                <a:gd name="connsiteY19" fmla="*/ 41595 h 110692"/>
                <a:gd name="connsiteX20" fmla="*/ 89797 w 168674"/>
                <a:gd name="connsiteY20" fmla="*/ 43529 h 110692"/>
                <a:gd name="connsiteX21" fmla="*/ 94499 w 168674"/>
                <a:gd name="connsiteY21" fmla="*/ 39478 h 110692"/>
                <a:gd name="connsiteX22" fmla="*/ 103738 w 168674"/>
                <a:gd name="connsiteY22" fmla="*/ 37176 h 110692"/>
                <a:gd name="connsiteX23" fmla="*/ 112233 w 168674"/>
                <a:gd name="connsiteY23" fmla="*/ 42487 h 110692"/>
                <a:gd name="connsiteX24" fmla="*/ 126958 w 168674"/>
                <a:gd name="connsiteY24" fmla="*/ 45804 h 110692"/>
                <a:gd name="connsiteX25" fmla="*/ 125962 w 168674"/>
                <a:gd name="connsiteY25" fmla="*/ 50520 h 110692"/>
                <a:gd name="connsiteX26" fmla="*/ 149625 w 168674"/>
                <a:gd name="connsiteY26" fmla="*/ 64177 h 110692"/>
                <a:gd name="connsiteX27" fmla="*/ 155001 w 168674"/>
                <a:gd name="connsiteY27" fmla="*/ 74566 h 110692"/>
                <a:gd name="connsiteX28" fmla="*/ 166705 w 168674"/>
                <a:gd name="connsiteY28" fmla="*/ 75110 h 110692"/>
                <a:gd name="connsiteX29" fmla="*/ 167618 w 168674"/>
                <a:gd name="connsiteY29" fmla="*/ 82405 h 110692"/>
                <a:gd name="connsiteX30" fmla="*/ 154853 w 168674"/>
                <a:gd name="connsiteY30" fmla="*/ 87092 h 110692"/>
                <a:gd name="connsiteX31" fmla="*/ 146778 w 168674"/>
                <a:gd name="connsiteY31" fmla="*/ 93636 h 110692"/>
                <a:gd name="connsiteX32" fmla="*/ 152409 w 168674"/>
                <a:gd name="connsiteY32" fmla="*/ 100511 h 110692"/>
                <a:gd name="connsiteX33" fmla="*/ 140551 w 168674"/>
                <a:gd name="connsiteY33" fmla="*/ 100877 h 110692"/>
                <a:gd name="connsiteX34" fmla="*/ 128835 w 168674"/>
                <a:gd name="connsiteY34" fmla="*/ 89296 h 110692"/>
                <a:gd name="connsiteX35" fmla="*/ 122010 w 168674"/>
                <a:gd name="connsiteY35" fmla="*/ 86845 h 110692"/>
                <a:gd name="connsiteX36" fmla="*/ 116678 w 168674"/>
                <a:gd name="connsiteY36" fmla="*/ 90904 h 110692"/>
                <a:gd name="connsiteX37" fmla="*/ 102519 w 168674"/>
                <a:gd name="connsiteY37" fmla="*/ 92733 h 110692"/>
                <a:gd name="connsiteX38" fmla="*/ 95830 w 168674"/>
                <a:gd name="connsiteY38" fmla="*/ 82229 h 110692"/>
                <a:gd name="connsiteX39" fmla="*/ 93541 w 168674"/>
                <a:gd name="connsiteY39" fmla="*/ 81170 h 110692"/>
                <a:gd name="connsiteX40" fmla="*/ 89847 w 168674"/>
                <a:gd name="connsiteY40" fmla="*/ 80120 h 110692"/>
                <a:gd name="connsiteX41" fmla="*/ 74167 w 168674"/>
                <a:gd name="connsiteY41" fmla="*/ 85224 h 110692"/>
                <a:gd name="connsiteX42" fmla="*/ 70524 w 168674"/>
                <a:gd name="connsiteY42" fmla="*/ 93290 h 110692"/>
                <a:gd name="connsiteX43" fmla="*/ 54903 w 168674"/>
                <a:gd name="connsiteY43" fmla="*/ 97955 h 110692"/>
                <a:gd name="connsiteX44" fmla="*/ 26387 w 168674"/>
                <a:gd name="connsiteY44" fmla="*/ 110511 h 110692"/>
                <a:gd name="connsiteX45" fmla="*/ 11796 w 168674"/>
                <a:gd name="connsiteY45" fmla="*/ 89170 h 110692"/>
                <a:gd name="connsiteX46" fmla="*/ 9501 w 168674"/>
                <a:gd name="connsiteY46" fmla="*/ 70975 h 110692"/>
                <a:gd name="connsiteX0" fmla="*/ 9501 w 168674"/>
                <a:gd name="connsiteY0" fmla="*/ 70975 h 110692"/>
                <a:gd name="connsiteX1" fmla="*/ 3164 w 168674"/>
                <a:gd name="connsiteY1" fmla="*/ 60423 h 110692"/>
                <a:gd name="connsiteX2" fmla="*/ 15112 w 168674"/>
                <a:gd name="connsiteY2" fmla="*/ 45241 h 110692"/>
                <a:gd name="connsiteX3" fmla="*/ 9751 w 168674"/>
                <a:gd name="connsiteY3" fmla="*/ 39044 h 110692"/>
                <a:gd name="connsiteX4" fmla="*/ 11 w 168674"/>
                <a:gd name="connsiteY4" fmla="*/ 31383 h 110692"/>
                <a:gd name="connsiteX5" fmla="*/ 11733 w 168674"/>
                <a:gd name="connsiteY5" fmla="*/ 21205 h 110692"/>
                <a:gd name="connsiteX6" fmla="*/ 26262 w 168674"/>
                <a:gd name="connsiteY6" fmla="*/ 18927 h 110692"/>
                <a:gd name="connsiteX7" fmla="*/ 36779 w 168674"/>
                <a:gd name="connsiteY7" fmla="*/ 25288 h 110692"/>
                <a:gd name="connsiteX8" fmla="*/ 42757 w 168674"/>
                <a:gd name="connsiteY8" fmla="*/ 24801 h 110692"/>
                <a:gd name="connsiteX9" fmla="*/ 45937 w 168674"/>
                <a:gd name="connsiteY9" fmla="*/ 18538 h 110692"/>
                <a:gd name="connsiteX10" fmla="*/ 40581 w 168674"/>
                <a:gd name="connsiteY10" fmla="*/ 4725 h 110692"/>
                <a:gd name="connsiteX11" fmla="*/ 48561 w 168674"/>
                <a:gd name="connsiteY11" fmla="*/ 461 h 110692"/>
                <a:gd name="connsiteX12" fmla="*/ 52367 w 168674"/>
                <a:gd name="connsiteY12" fmla="*/ 6964 h 110692"/>
                <a:gd name="connsiteX13" fmla="*/ 60250 w 168674"/>
                <a:gd name="connsiteY13" fmla="*/ 8481 h 110692"/>
                <a:gd name="connsiteX14" fmla="*/ 79817 w 168674"/>
                <a:gd name="connsiteY14" fmla="*/ 17210 h 110692"/>
                <a:gd name="connsiteX15" fmla="*/ 77683 w 168674"/>
                <a:gd name="connsiteY15" fmla="*/ 24134 h 110692"/>
                <a:gd name="connsiteX16" fmla="*/ 79946 w 168674"/>
                <a:gd name="connsiteY16" fmla="*/ 30572 h 110692"/>
                <a:gd name="connsiteX17" fmla="*/ 82773 w 168674"/>
                <a:gd name="connsiteY17" fmla="*/ 37598 h 110692"/>
                <a:gd name="connsiteX18" fmla="*/ 81885 w 168674"/>
                <a:gd name="connsiteY18" fmla="*/ 41595 h 110692"/>
                <a:gd name="connsiteX19" fmla="*/ 89797 w 168674"/>
                <a:gd name="connsiteY19" fmla="*/ 43529 h 110692"/>
                <a:gd name="connsiteX20" fmla="*/ 94499 w 168674"/>
                <a:gd name="connsiteY20" fmla="*/ 39478 h 110692"/>
                <a:gd name="connsiteX21" fmla="*/ 103738 w 168674"/>
                <a:gd name="connsiteY21" fmla="*/ 37176 h 110692"/>
                <a:gd name="connsiteX22" fmla="*/ 112233 w 168674"/>
                <a:gd name="connsiteY22" fmla="*/ 42487 h 110692"/>
                <a:gd name="connsiteX23" fmla="*/ 126958 w 168674"/>
                <a:gd name="connsiteY23" fmla="*/ 45804 h 110692"/>
                <a:gd name="connsiteX24" fmla="*/ 125962 w 168674"/>
                <a:gd name="connsiteY24" fmla="*/ 50520 h 110692"/>
                <a:gd name="connsiteX25" fmla="*/ 149625 w 168674"/>
                <a:gd name="connsiteY25" fmla="*/ 64177 h 110692"/>
                <a:gd name="connsiteX26" fmla="*/ 155001 w 168674"/>
                <a:gd name="connsiteY26" fmla="*/ 74566 h 110692"/>
                <a:gd name="connsiteX27" fmla="*/ 166705 w 168674"/>
                <a:gd name="connsiteY27" fmla="*/ 75110 h 110692"/>
                <a:gd name="connsiteX28" fmla="*/ 167618 w 168674"/>
                <a:gd name="connsiteY28" fmla="*/ 82405 h 110692"/>
                <a:gd name="connsiteX29" fmla="*/ 154853 w 168674"/>
                <a:gd name="connsiteY29" fmla="*/ 87092 h 110692"/>
                <a:gd name="connsiteX30" fmla="*/ 146778 w 168674"/>
                <a:gd name="connsiteY30" fmla="*/ 93636 h 110692"/>
                <a:gd name="connsiteX31" fmla="*/ 152409 w 168674"/>
                <a:gd name="connsiteY31" fmla="*/ 100511 h 110692"/>
                <a:gd name="connsiteX32" fmla="*/ 140551 w 168674"/>
                <a:gd name="connsiteY32" fmla="*/ 100877 h 110692"/>
                <a:gd name="connsiteX33" fmla="*/ 128835 w 168674"/>
                <a:gd name="connsiteY33" fmla="*/ 89296 h 110692"/>
                <a:gd name="connsiteX34" fmla="*/ 122010 w 168674"/>
                <a:gd name="connsiteY34" fmla="*/ 86845 h 110692"/>
                <a:gd name="connsiteX35" fmla="*/ 116678 w 168674"/>
                <a:gd name="connsiteY35" fmla="*/ 90904 h 110692"/>
                <a:gd name="connsiteX36" fmla="*/ 102519 w 168674"/>
                <a:gd name="connsiteY36" fmla="*/ 92733 h 110692"/>
                <a:gd name="connsiteX37" fmla="*/ 95830 w 168674"/>
                <a:gd name="connsiteY37" fmla="*/ 82229 h 110692"/>
                <a:gd name="connsiteX38" fmla="*/ 93541 w 168674"/>
                <a:gd name="connsiteY38" fmla="*/ 81170 h 110692"/>
                <a:gd name="connsiteX39" fmla="*/ 89847 w 168674"/>
                <a:gd name="connsiteY39" fmla="*/ 80120 h 110692"/>
                <a:gd name="connsiteX40" fmla="*/ 74167 w 168674"/>
                <a:gd name="connsiteY40" fmla="*/ 85224 h 110692"/>
                <a:gd name="connsiteX41" fmla="*/ 70524 w 168674"/>
                <a:gd name="connsiteY41" fmla="*/ 93290 h 110692"/>
                <a:gd name="connsiteX42" fmla="*/ 54903 w 168674"/>
                <a:gd name="connsiteY42" fmla="*/ 97955 h 110692"/>
                <a:gd name="connsiteX43" fmla="*/ 26387 w 168674"/>
                <a:gd name="connsiteY43" fmla="*/ 110511 h 110692"/>
                <a:gd name="connsiteX44" fmla="*/ 11796 w 168674"/>
                <a:gd name="connsiteY44" fmla="*/ 89170 h 110692"/>
                <a:gd name="connsiteX45" fmla="*/ 9501 w 168674"/>
                <a:gd name="connsiteY45" fmla="*/ 70975 h 110692"/>
                <a:gd name="connsiteX0" fmla="*/ 12270 w 171443"/>
                <a:gd name="connsiteY0" fmla="*/ 70975 h 110692"/>
                <a:gd name="connsiteX1" fmla="*/ 5933 w 171443"/>
                <a:gd name="connsiteY1" fmla="*/ 60423 h 110692"/>
                <a:gd name="connsiteX2" fmla="*/ 159 w 171443"/>
                <a:gd name="connsiteY2" fmla="*/ 46474 h 110692"/>
                <a:gd name="connsiteX3" fmla="*/ 12520 w 171443"/>
                <a:gd name="connsiteY3" fmla="*/ 39044 h 110692"/>
                <a:gd name="connsiteX4" fmla="*/ 2780 w 171443"/>
                <a:gd name="connsiteY4" fmla="*/ 31383 h 110692"/>
                <a:gd name="connsiteX5" fmla="*/ 14502 w 171443"/>
                <a:gd name="connsiteY5" fmla="*/ 21205 h 110692"/>
                <a:gd name="connsiteX6" fmla="*/ 29031 w 171443"/>
                <a:gd name="connsiteY6" fmla="*/ 18927 h 110692"/>
                <a:gd name="connsiteX7" fmla="*/ 39548 w 171443"/>
                <a:gd name="connsiteY7" fmla="*/ 25288 h 110692"/>
                <a:gd name="connsiteX8" fmla="*/ 45526 w 171443"/>
                <a:gd name="connsiteY8" fmla="*/ 24801 h 110692"/>
                <a:gd name="connsiteX9" fmla="*/ 48706 w 171443"/>
                <a:gd name="connsiteY9" fmla="*/ 18538 h 110692"/>
                <a:gd name="connsiteX10" fmla="*/ 43350 w 171443"/>
                <a:gd name="connsiteY10" fmla="*/ 4725 h 110692"/>
                <a:gd name="connsiteX11" fmla="*/ 51330 w 171443"/>
                <a:gd name="connsiteY11" fmla="*/ 461 h 110692"/>
                <a:gd name="connsiteX12" fmla="*/ 55136 w 171443"/>
                <a:gd name="connsiteY12" fmla="*/ 6964 h 110692"/>
                <a:gd name="connsiteX13" fmla="*/ 63019 w 171443"/>
                <a:gd name="connsiteY13" fmla="*/ 8481 h 110692"/>
                <a:gd name="connsiteX14" fmla="*/ 82586 w 171443"/>
                <a:gd name="connsiteY14" fmla="*/ 17210 h 110692"/>
                <a:gd name="connsiteX15" fmla="*/ 80452 w 171443"/>
                <a:gd name="connsiteY15" fmla="*/ 24134 h 110692"/>
                <a:gd name="connsiteX16" fmla="*/ 82715 w 171443"/>
                <a:gd name="connsiteY16" fmla="*/ 30572 h 110692"/>
                <a:gd name="connsiteX17" fmla="*/ 85542 w 171443"/>
                <a:gd name="connsiteY17" fmla="*/ 37598 h 110692"/>
                <a:gd name="connsiteX18" fmla="*/ 84654 w 171443"/>
                <a:gd name="connsiteY18" fmla="*/ 41595 h 110692"/>
                <a:gd name="connsiteX19" fmla="*/ 92566 w 171443"/>
                <a:gd name="connsiteY19" fmla="*/ 43529 h 110692"/>
                <a:gd name="connsiteX20" fmla="*/ 97268 w 171443"/>
                <a:gd name="connsiteY20" fmla="*/ 39478 h 110692"/>
                <a:gd name="connsiteX21" fmla="*/ 106507 w 171443"/>
                <a:gd name="connsiteY21" fmla="*/ 37176 h 110692"/>
                <a:gd name="connsiteX22" fmla="*/ 115002 w 171443"/>
                <a:gd name="connsiteY22" fmla="*/ 42487 h 110692"/>
                <a:gd name="connsiteX23" fmla="*/ 129727 w 171443"/>
                <a:gd name="connsiteY23" fmla="*/ 45804 h 110692"/>
                <a:gd name="connsiteX24" fmla="*/ 128731 w 171443"/>
                <a:gd name="connsiteY24" fmla="*/ 50520 h 110692"/>
                <a:gd name="connsiteX25" fmla="*/ 152394 w 171443"/>
                <a:gd name="connsiteY25" fmla="*/ 64177 h 110692"/>
                <a:gd name="connsiteX26" fmla="*/ 157770 w 171443"/>
                <a:gd name="connsiteY26" fmla="*/ 74566 h 110692"/>
                <a:gd name="connsiteX27" fmla="*/ 169474 w 171443"/>
                <a:gd name="connsiteY27" fmla="*/ 75110 h 110692"/>
                <a:gd name="connsiteX28" fmla="*/ 170387 w 171443"/>
                <a:gd name="connsiteY28" fmla="*/ 82405 h 110692"/>
                <a:gd name="connsiteX29" fmla="*/ 157622 w 171443"/>
                <a:gd name="connsiteY29" fmla="*/ 87092 h 110692"/>
                <a:gd name="connsiteX30" fmla="*/ 149547 w 171443"/>
                <a:gd name="connsiteY30" fmla="*/ 93636 h 110692"/>
                <a:gd name="connsiteX31" fmla="*/ 155178 w 171443"/>
                <a:gd name="connsiteY31" fmla="*/ 100511 h 110692"/>
                <a:gd name="connsiteX32" fmla="*/ 143320 w 171443"/>
                <a:gd name="connsiteY32" fmla="*/ 100877 h 110692"/>
                <a:gd name="connsiteX33" fmla="*/ 131604 w 171443"/>
                <a:gd name="connsiteY33" fmla="*/ 89296 h 110692"/>
                <a:gd name="connsiteX34" fmla="*/ 124779 w 171443"/>
                <a:gd name="connsiteY34" fmla="*/ 86845 h 110692"/>
                <a:gd name="connsiteX35" fmla="*/ 119447 w 171443"/>
                <a:gd name="connsiteY35" fmla="*/ 90904 h 110692"/>
                <a:gd name="connsiteX36" fmla="*/ 105288 w 171443"/>
                <a:gd name="connsiteY36" fmla="*/ 92733 h 110692"/>
                <a:gd name="connsiteX37" fmla="*/ 98599 w 171443"/>
                <a:gd name="connsiteY37" fmla="*/ 82229 h 110692"/>
                <a:gd name="connsiteX38" fmla="*/ 96310 w 171443"/>
                <a:gd name="connsiteY38" fmla="*/ 81170 h 110692"/>
                <a:gd name="connsiteX39" fmla="*/ 92616 w 171443"/>
                <a:gd name="connsiteY39" fmla="*/ 80120 h 110692"/>
                <a:gd name="connsiteX40" fmla="*/ 76936 w 171443"/>
                <a:gd name="connsiteY40" fmla="*/ 85224 h 110692"/>
                <a:gd name="connsiteX41" fmla="*/ 73293 w 171443"/>
                <a:gd name="connsiteY41" fmla="*/ 93290 h 110692"/>
                <a:gd name="connsiteX42" fmla="*/ 57672 w 171443"/>
                <a:gd name="connsiteY42" fmla="*/ 97955 h 110692"/>
                <a:gd name="connsiteX43" fmla="*/ 29156 w 171443"/>
                <a:gd name="connsiteY43" fmla="*/ 110511 h 110692"/>
                <a:gd name="connsiteX44" fmla="*/ 14565 w 171443"/>
                <a:gd name="connsiteY44" fmla="*/ 89170 h 110692"/>
                <a:gd name="connsiteX45" fmla="*/ 12270 w 171443"/>
                <a:gd name="connsiteY45" fmla="*/ 70975 h 110692"/>
                <a:gd name="connsiteX0" fmla="*/ 12840 w 172013"/>
                <a:gd name="connsiteY0" fmla="*/ 70975 h 110692"/>
                <a:gd name="connsiteX1" fmla="*/ 2666 w 172013"/>
                <a:gd name="connsiteY1" fmla="*/ 58800 h 110692"/>
                <a:gd name="connsiteX2" fmla="*/ 729 w 172013"/>
                <a:gd name="connsiteY2" fmla="*/ 46474 h 110692"/>
                <a:gd name="connsiteX3" fmla="*/ 13090 w 172013"/>
                <a:gd name="connsiteY3" fmla="*/ 39044 h 110692"/>
                <a:gd name="connsiteX4" fmla="*/ 3350 w 172013"/>
                <a:gd name="connsiteY4" fmla="*/ 31383 h 110692"/>
                <a:gd name="connsiteX5" fmla="*/ 15072 w 172013"/>
                <a:gd name="connsiteY5" fmla="*/ 21205 h 110692"/>
                <a:gd name="connsiteX6" fmla="*/ 29601 w 172013"/>
                <a:gd name="connsiteY6" fmla="*/ 18927 h 110692"/>
                <a:gd name="connsiteX7" fmla="*/ 40118 w 172013"/>
                <a:gd name="connsiteY7" fmla="*/ 25288 h 110692"/>
                <a:gd name="connsiteX8" fmla="*/ 46096 w 172013"/>
                <a:gd name="connsiteY8" fmla="*/ 24801 h 110692"/>
                <a:gd name="connsiteX9" fmla="*/ 49276 w 172013"/>
                <a:gd name="connsiteY9" fmla="*/ 18538 h 110692"/>
                <a:gd name="connsiteX10" fmla="*/ 43920 w 172013"/>
                <a:gd name="connsiteY10" fmla="*/ 4725 h 110692"/>
                <a:gd name="connsiteX11" fmla="*/ 51900 w 172013"/>
                <a:gd name="connsiteY11" fmla="*/ 461 h 110692"/>
                <a:gd name="connsiteX12" fmla="*/ 55706 w 172013"/>
                <a:gd name="connsiteY12" fmla="*/ 6964 h 110692"/>
                <a:gd name="connsiteX13" fmla="*/ 63589 w 172013"/>
                <a:gd name="connsiteY13" fmla="*/ 8481 h 110692"/>
                <a:gd name="connsiteX14" fmla="*/ 83156 w 172013"/>
                <a:gd name="connsiteY14" fmla="*/ 17210 h 110692"/>
                <a:gd name="connsiteX15" fmla="*/ 81022 w 172013"/>
                <a:gd name="connsiteY15" fmla="*/ 24134 h 110692"/>
                <a:gd name="connsiteX16" fmla="*/ 83285 w 172013"/>
                <a:gd name="connsiteY16" fmla="*/ 30572 h 110692"/>
                <a:gd name="connsiteX17" fmla="*/ 86112 w 172013"/>
                <a:gd name="connsiteY17" fmla="*/ 37598 h 110692"/>
                <a:gd name="connsiteX18" fmla="*/ 85224 w 172013"/>
                <a:gd name="connsiteY18" fmla="*/ 41595 h 110692"/>
                <a:gd name="connsiteX19" fmla="*/ 93136 w 172013"/>
                <a:gd name="connsiteY19" fmla="*/ 43529 h 110692"/>
                <a:gd name="connsiteX20" fmla="*/ 97838 w 172013"/>
                <a:gd name="connsiteY20" fmla="*/ 39478 h 110692"/>
                <a:gd name="connsiteX21" fmla="*/ 107077 w 172013"/>
                <a:gd name="connsiteY21" fmla="*/ 37176 h 110692"/>
                <a:gd name="connsiteX22" fmla="*/ 115572 w 172013"/>
                <a:gd name="connsiteY22" fmla="*/ 42487 h 110692"/>
                <a:gd name="connsiteX23" fmla="*/ 130297 w 172013"/>
                <a:gd name="connsiteY23" fmla="*/ 45804 h 110692"/>
                <a:gd name="connsiteX24" fmla="*/ 129301 w 172013"/>
                <a:gd name="connsiteY24" fmla="*/ 50520 h 110692"/>
                <a:gd name="connsiteX25" fmla="*/ 152964 w 172013"/>
                <a:gd name="connsiteY25" fmla="*/ 64177 h 110692"/>
                <a:gd name="connsiteX26" fmla="*/ 158340 w 172013"/>
                <a:gd name="connsiteY26" fmla="*/ 74566 h 110692"/>
                <a:gd name="connsiteX27" fmla="*/ 170044 w 172013"/>
                <a:gd name="connsiteY27" fmla="*/ 75110 h 110692"/>
                <a:gd name="connsiteX28" fmla="*/ 170957 w 172013"/>
                <a:gd name="connsiteY28" fmla="*/ 82405 h 110692"/>
                <a:gd name="connsiteX29" fmla="*/ 158192 w 172013"/>
                <a:gd name="connsiteY29" fmla="*/ 87092 h 110692"/>
                <a:gd name="connsiteX30" fmla="*/ 150117 w 172013"/>
                <a:gd name="connsiteY30" fmla="*/ 93636 h 110692"/>
                <a:gd name="connsiteX31" fmla="*/ 155748 w 172013"/>
                <a:gd name="connsiteY31" fmla="*/ 100511 h 110692"/>
                <a:gd name="connsiteX32" fmla="*/ 143890 w 172013"/>
                <a:gd name="connsiteY32" fmla="*/ 100877 h 110692"/>
                <a:gd name="connsiteX33" fmla="*/ 132174 w 172013"/>
                <a:gd name="connsiteY33" fmla="*/ 89296 h 110692"/>
                <a:gd name="connsiteX34" fmla="*/ 125349 w 172013"/>
                <a:gd name="connsiteY34" fmla="*/ 86845 h 110692"/>
                <a:gd name="connsiteX35" fmla="*/ 120017 w 172013"/>
                <a:gd name="connsiteY35" fmla="*/ 90904 h 110692"/>
                <a:gd name="connsiteX36" fmla="*/ 105858 w 172013"/>
                <a:gd name="connsiteY36" fmla="*/ 92733 h 110692"/>
                <a:gd name="connsiteX37" fmla="*/ 99169 w 172013"/>
                <a:gd name="connsiteY37" fmla="*/ 82229 h 110692"/>
                <a:gd name="connsiteX38" fmla="*/ 96880 w 172013"/>
                <a:gd name="connsiteY38" fmla="*/ 81170 h 110692"/>
                <a:gd name="connsiteX39" fmla="*/ 93186 w 172013"/>
                <a:gd name="connsiteY39" fmla="*/ 80120 h 110692"/>
                <a:gd name="connsiteX40" fmla="*/ 77506 w 172013"/>
                <a:gd name="connsiteY40" fmla="*/ 85224 h 110692"/>
                <a:gd name="connsiteX41" fmla="*/ 73863 w 172013"/>
                <a:gd name="connsiteY41" fmla="*/ 93290 h 110692"/>
                <a:gd name="connsiteX42" fmla="*/ 58242 w 172013"/>
                <a:gd name="connsiteY42" fmla="*/ 97955 h 110692"/>
                <a:gd name="connsiteX43" fmla="*/ 29726 w 172013"/>
                <a:gd name="connsiteY43" fmla="*/ 110511 h 110692"/>
                <a:gd name="connsiteX44" fmla="*/ 15135 w 172013"/>
                <a:gd name="connsiteY44" fmla="*/ 89170 h 110692"/>
                <a:gd name="connsiteX45" fmla="*/ 12840 w 172013"/>
                <a:gd name="connsiteY45" fmla="*/ 70975 h 110692"/>
                <a:gd name="connsiteX0" fmla="*/ 12651 w 171824"/>
                <a:gd name="connsiteY0" fmla="*/ 70975 h 110692"/>
                <a:gd name="connsiteX1" fmla="*/ 2477 w 171824"/>
                <a:gd name="connsiteY1" fmla="*/ 58800 h 110692"/>
                <a:gd name="connsiteX2" fmla="*/ 540 w 171824"/>
                <a:gd name="connsiteY2" fmla="*/ 46474 h 110692"/>
                <a:gd name="connsiteX3" fmla="*/ 190 w 171824"/>
                <a:gd name="connsiteY3" fmla="*/ 39176 h 110692"/>
                <a:gd name="connsiteX4" fmla="*/ 3161 w 171824"/>
                <a:gd name="connsiteY4" fmla="*/ 31383 h 110692"/>
                <a:gd name="connsiteX5" fmla="*/ 14883 w 171824"/>
                <a:gd name="connsiteY5" fmla="*/ 21205 h 110692"/>
                <a:gd name="connsiteX6" fmla="*/ 29412 w 171824"/>
                <a:gd name="connsiteY6" fmla="*/ 18927 h 110692"/>
                <a:gd name="connsiteX7" fmla="*/ 39929 w 171824"/>
                <a:gd name="connsiteY7" fmla="*/ 25288 h 110692"/>
                <a:gd name="connsiteX8" fmla="*/ 45907 w 171824"/>
                <a:gd name="connsiteY8" fmla="*/ 24801 h 110692"/>
                <a:gd name="connsiteX9" fmla="*/ 49087 w 171824"/>
                <a:gd name="connsiteY9" fmla="*/ 18538 h 110692"/>
                <a:gd name="connsiteX10" fmla="*/ 43731 w 171824"/>
                <a:gd name="connsiteY10" fmla="*/ 4725 h 110692"/>
                <a:gd name="connsiteX11" fmla="*/ 51711 w 171824"/>
                <a:gd name="connsiteY11" fmla="*/ 461 h 110692"/>
                <a:gd name="connsiteX12" fmla="*/ 55517 w 171824"/>
                <a:gd name="connsiteY12" fmla="*/ 6964 h 110692"/>
                <a:gd name="connsiteX13" fmla="*/ 63400 w 171824"/>
                <a:gd name="connsiteY13" fmla="*/ 8481 h 110692"/>
                <a:gd name="connsiteX14" fmla="*/ 82967 w 171824"/>
                <a:gd name="connsiteY14" fmla="*/ 17210 h 110692"/>
                <a:gd name="connsiteX15" fmla="*/ 80833 w 171824"/>
                <a:gd name="connsiteY15" fmla="*/ 24134 h 110692"/>
                <a:gd name="connsiteX16" fmla="*/ 83096 w 171824"/>
                <a:gd name="connsiteY16" fmla="*/ 30572 h 110692"/>
                <a:gd name="connsiteX17" fmla="*/ 85923 w 171824"/>
                <a:gd name="connsiteY17" fmla="*/ 37598 h 110692"/>
                <a:gd name="connsiteX18" fmla="*/ 85035 w 171824"/>
                <a:gd name="connsiteY18" fmla="*/ 41595 h 110692"/>
                <a:gd name="connsiteX19" fmla="*/ 92947 w 171824"/>
                <a:gd name="connsiteY19" fmla="*/ 43529 h 110692"/>
                <a:gd name="connsiteX20" fmla="*/ 97649 w 171824"/>
                <a:gd name="connsiteY20" fmla="*/ 39478 h 110692"/>
                <a:gd name="connsiteX21" fmla="*/ 106888 w 171824"/>
                <a:gd name="connsiteY21" fmla="*/ 37176 h 110692"/>
                <a:gd name="connsiteX22" fmla="*/ 115383 w 171824"/>
                <a:gd name="connsiteY22" fmla="*/ 42487 h 110692"/>
                <a:gd name="connsiteX23" fmla="*/ 130108 w 171824"/>
                <a:gd name="connsiteY23" fmla="*/ 45804 h 110692"/>
                <a:gd name="connsiteX24" fmla="*/ 129112 w 171824"/>
                <a:gd name="connsiteY24" fmla="*/ 50520 h 110692"/>
                <a:gd name="connsiteX25" fmla="*/ 152775 w 171824"/>
                <a:gd name="connsiteY25" fmla="*/ 64177 h 110692"/>
                <a:gd name="connsiteX26" fmla="*/ 158151 w 171824"/>
                <a:gd name="connsiteY26" fmla="*/ 74566 h 110692"/>
                <a:gd name="connsiteX27" fmla="*/ 169855 w 171824"/>
                <a:gd name="connsiteY27" fmla="*/ 75110 h 110692"/>
                <a:gd name="connsiteX28" fmla="*/ 170768 w 171824"/>
                <a:gd name="connsiteY28" fmla="*/ 82405 h 110692"/>
                <a:gd name="connsiteX29" fmla="*/ 158003 w 171824"/>
                <a:gd name="connsiteY29" fmla="*/ 87092 h 110692"/>
                <a:gd name="connsiteX30" fmla="*/ 149928 w 171824"/>
                <a:gd name="connsiteY30" fmla="*/ 93636 h 110692"/>
                <a:gd name="connsiteX31" fmla="*/ 155559 w 171824"/>
                <a:gd name="connsiteY31" fmla="*/ 100511 h 110692"/>
                <a:gd name="connsiteX32" fmla="*/ 143701 w 171824"/>
                <a:gd name="connsiteY32" fmla="*/ 100877 h 110692"/>
                <a:gd name="connsiteX33" fmla="*/ 131985 w 171824"/>
                <a:gd name="connsiteY33" fmla="*/ 89296 h 110692"/>
                <a:gd name="connsiteX34" fmla="*/ 125160 w 171824"/>
                <a:gd name="connsiteY34" fmla="*/ 86845 h 110692"/>
                <a:gd name="connsiteX35" fmla="*/ 119828 w 171824"/>
                <a:gd name="connsiteY35" fmla="*/ 90904 h 110692"/>
                <a:gd name="connsiteX36" fmla="*/ 105669 w 171824"/>
                <a:gd name="connsiteY36" fmla="*/ 92733 h 110692"/>
                <a:gd name="connsiteX37" fmla="*/ 98980 w 171824"/>
                <a:gd name="connsiteY37" fmla="*/ 82229 h 110692"/>
                <a:gd name="connsiteX38" fmla="*/ 96691 w 171824"/>
                <a:gd name="connsiteY38" fmla="*/ 81170 h 110692"/>
                <a:gd name="connsiteX39" fmla="*/ 92997 w 171824"/>
                <a:gd name="connsiteY39" fmla="*/ 80120 h 110692"/>
                <a:gd name="connsiteX40" fmla="*/ 77317 w 171824"/>
                <a:gd name="connsiteY40" fmla="*/ 85224 h 110692"/>
                <a:gd name="connsiteX41" fmla="*/ 73674 w 171824"/>
                <a:gd name="connsiteY41" fmla="*/ 93290 h 110692"/>
                <a:gd name="connsiteX42" fmla="*/ 58053 w 171824"/>
                <a:gd name="connsiteY42" fmla="*/ 97955 h 110692"/>
                <a:gd name="connsiteX43" fmla="*/ 29537 w 171824"/>
                <a:gd name="connsiteY43" fmla="*/ 110511 h 110692"/>
                <a:gd name="connsiteX44" fmla="*/ 14946 w 171824"/>
                <a:gd name="connsiteY44" fmla="*/ 89170 h 110692"/>
                <a:gd name="connsiteX45" fmla="*/ 12651 w 171824"/>
                <a:gd name="connsiteY45" fmla="*/ 70975 h 110692"/>
                <a:gd name="connsiteX0" fmla="*/ 29007 w 188180"/>
                <a:gd name="connsiteY0" fmla="*/ 70975 h 110692"/>
                <a:gd name="connsiteX1" fmla="*/ 18833 w 188180"/>
                <a:gd name="connsiteY1" fmla="*/ 58800 h 110692"/>
                <a:gd name="connsiteX2" fmla="*/ 16896 w 188180"/>
                <a:gd name="connsiteY2" fmla="*/ 46474 h 110692"/>
                <a:gd name="connsiteX3" fmla="*/ 16546 w 188180"/>
                <a:gd name="connsiteY3" fmla="*/ 39176 h 110692"/>
                <a:gd name="connsiteX4" fmla="*/ 19517 w 188180"/>
                <a:gd name="connsiteY4" fmla="*/ 31383 h 110692"/>
                <a:gd name="connsiteX5" fmla="*/ 606 w 188180"/>
                <a:gd name="connsiteY5" fmla="*/ 15280 h 110692"/>
                <a:gd name="connsiteX6" fmla="*/ 45768 w 188180"/>
                <a:gd name="connsiteY6" fmla="*/ 18927 h 110692"/>
                <a:gd name="connsiteX7" fmla="*/ 56285 w 188180"/>
                <a:gd name="connsiteY7" fmla="*/ 25288 h 110692"/>
                <a:gd name="connsiteX8" fmla="*/ 62263 w 188180"/>
                <a:gd name="connsiteY8" fmla="*/ 24801 h 110692"/>
                <a:gd name="connsiteX9" fmla="*/ 65443 w 188180"/>
                <a:gd name="connsiteY9" fmla="*/ 18538 h 110692"/>
                <a:gd name="connsiteX10" fmla="*/ 60087 w 188180"/>
                <a:gd name="connsiteY10" fmla="*/ 4725 h 110692"/>
                <a:gd name="connsiteX11" fmla="*/ 68067 w 188180"/>
                <a:gd name="connsiteY11" fmla="*/ 461 h 110692"/>
                <a:gd name="connsiteX12" fmla="*/ 71873 w 188180"/>
                <a:gd name="connsiteY12" fmla="*/ 6964 h 110692"/>
                <a:gd name="connsiteX13" fmla="*/ 79756 w 188180"/>
                <a:gd name="connsiteY13" fmla="*/ 8481 h 110692"/>
                <a:gd name="connsiteX14" fmla="*/ 99323 w 188180"/>
                <a:gd name="connsiteY14" fmla="*/ 17210 h 110692"/>
                <a:gd name="connsiteX15" fmla="*/ 97189 w 188180"/>
                <a:gd name="connsiteY15" fmla="*/ 24134 h 110692"/>
                <a:gd name="connsiteX16" fmla="*/ 99452 w 188180"/>
                <a:gd name="connsiteY16" fmla="*/ 30572 h 110692"/>
                <a:gd name="connsiteX17" fmla="*/ 102279 w 188180"/>
                <a:gd name="connsiteY17" fmla="*/ 37598 h 110692"/>
                <a:gd name="connsiteX18" fmla="*/ 101391 w 188180"/>
                <a:gd name="connsiteY18" fmla="*/ 41595 h 110692"/>
                <a:gd name="connsiteX19" fmla="*/ 109303 w 188180"/>
                <a:gd name="connsiteY19" fmla="*/ 43529 h 110692"/>
                <a:gd name="connsiteX20" fmla="*/ 114005 w 188180"/>
                <a:gd name="connsiteY20" fmla="*/ 39478 h 110692"/>
                <a:gd name="connsiteX21" fmla="*/ 123244 w 188180"/>
                <a:gd name="connsiteY21" fmla="*/ 37176 h 110692"/>
                <a:gd name="connsiteX22" fmla="*/ 131739 w 188180"/>
                <a:gd name="connsiteY22" fmla="*/ 42487 h 110692"/>
                <a:gd name="connsiteX23" fmla="*/ 146464 w 188180"/>
                <a:gd name="connsiteY23" fmla="*/ 45804 h 110692"/>
                <a:gd name="connsiteX24" fmla="*/ 145468 w 188180"/>
                <a:gd name="connsiteY24" fmla="*/ 50520 h 110692"/>
                <a:gd name="connsiteX25" fmla="*/ 169131 w 188180"/>
                <a:gd name="connsiteY25" fmla="*/ 64177 h 110692"/>
                <a:gd name="connsiteX26" fmla="*/ 174507 w 188180"/>
                <a:gd name="connsiteY26" fmla="*/ 74566 h 110692"/>
                <a:gd name="connsiteX27" fmla="*/ 186211 w 188180"/>
                <a:gd name="connsiteY27" fmla="*/ 75110 h 110692"/>
                <a:gd name="connsiteX28" fmla="*/ 187124 w 188180"/>
                <a:gd name="connsiteY28" fmla="*/ 82405 h 110692"/>
                <a:gd name="connsiteX29" fmla="*/ 174359 w 188180"/>
                <a:gd name="connsiteY29" fmla="*/ 87092 h 110692"/>
                <a:gd name="connsiteX30" fmla="*/ 166284 w 188180"/>
                <a:gd name="connsiteY30" fmla="*/ 93636 h 110692"/>
                <a:gd name="connsiteX31" fmla="*/ 171915 w 188180"/>
                <a:gd name="connsiteY31" fmla="*/ 100511 h 110692"/>
                <a:gd name="connsiteX32" fmla="*/ 160057 w 188180"/>
                <a:gd name="connsiteY32" fmla="*/ 100877 h 110692"/>
                <a:gd name="connsiteX33" fmla="*/ 148341 w 188180"/>
                <a:gd name="connsiteY33" fmla="*/ 89296 h 110692"/>
                <a:gd name="connsiteX34" fmla="*/ 141516 w 188180"/>
                <a:gd name="connsiteY34" fmla="*/ 86845 h 110692"/>
                <a:gd name="connsiteX35" fmla="*/ 136184 w 188180"/>
                <a:gd name="connsiteY35" fmla="*/ 90904 h 110692"/>
                <a:gd name="connsiteX36" fmla="*/ 122025 w 188180"/>
                <a:gd name="connsiteY36" fmla="*/ 92733 h 110692"/>
                <a:gd name="connsiteX37" fmla="*/ 115336 w 188180"/>
                <a:gd name="connsiteY37" fmla="*/ 82229 h 110692"/>
                <a:gd name="connsiteX38" fmla="*/ 113047 w 188180"/>
                <a:gd name="connsiteY38" fmla="*/ 81170 h 110692"/>
                <a:gd name="connsiteX39" fmla="*/ 109353 w 188180"/>
                <a:gd name="connsiteY39" fmla="*/ 80120 h 110692"/>
                <a:gd name="connsiteX40" fmla="*/ 93673 w 188180"/>
                <a:gd name="connsiteY40" fmla="*/ 85224 h 110692"/>
                <a:gd name="connsiteX41" fmla="*/ 90030 w 188180"/>
                <a:gd name="connsiteY41" fmla="*/ 93290 h 110692"/>
                <a:gd name="connsiteX42" fmla="*/ 74409 w 188180"/>
                <a:gd name="connsiteY42" fmla="*/ 97955 h 110692"/>
                <a:gd name="connsiteX43" fmla="*/ 45893 w 188180"/>
                <a:gd name="connsiteY43" fmla="*/ 110511 h 110692"/>
                <a:gd name="connsiteX44" fmla="*/ 31302 w 188180"/>
                <a:gd name="connsiteY44" fmla="*/ 89170 h 110692"/>
                <a:gd name="connsiteX45" fmla="*/ 29007 w 188180"/>
                <a:gd name="connsiteY45" fmla="*/ 70975 h 110692"/>
                <a:gd name="connsiteX0" fmla="*/ 28494 w 187667"/>
                <a:gd name="connsiteY0" fmla="*/ 70975 h 110692"/>
                <a:gd name="connsiteX1" fmla="*/ 18320 w 187667"/>
                <a:gd name="connsiteY1" fmla="*/ 58800 h 110692"/>
                <a:gd name="connsiteX2" fmla="*/ 16383 w 187667"/>
                <a:gd name="connsiteY2" fmla="*/ 46474 h 110692"/>
                <a:gd name="connsiteX3" fmla="*/ 16033 w 187667"/>
                <a:gd name="connsiteY3" fmla="*/ 39176 h 110692"/>
                <a:gd name="connsiteX4" fmla="*/ 19004 w 187667"/>
                <a:gd name="connsiteY4" fmla="*/ 31383 h 110692"/>
                <a:gd name="connsiteX5" fmla="*/ 93 w 187667"/>
                <a:gd name="connsiteY5" fmla="*/ 15280 h 110692"/>
                <a:gd name="connsiteX6" fmla="*/ 28175 w 187667"/>
                <a:gd name="connsiteY6" fmla="*/ 2058 h 110692"/>
                <a:gd name="connsiteX7" fmla="*/ 55772 w 187667"/>
                <a:gd name="connsiteY7" fmla="*/ 25288 h 110692"/>
                <a:gd name="connsiteX8" fmla="*/ 61750 w 187667"/>
                <a:gd name="connsiteY8" fmla="*/ 24801 h 110692"/>
                <a:gd name="connsiteX9" fmla="*/ 64930 w 187667"/>
                <a:gd name="connsiteY9" fmla="*/ 18538 h 110692"/>
                <a:gd name="connsiteX10" fmla="*/ 59574 w 187667"/>
                <a:gd name="connsiteY10" fmla="*/ 4725 h 110692"/>
                <a:gd name="connsiteX11" fmla="*/ 67554 w 187667"/>
                <a:gd name="connsiteY11" fmla="*/ 461 h 110692"/>
                <a:gd name="connsiteX12" fmla="*/ 71360 w 187667"/>
                <a:gd name="connsiteY12" fmla="*/ 6964 h 110692"/>
                <a:gd name="connsiteX13" fmla="*/ 79243 w 187667"/>
                <a:gd name="connsiteY13" fmla="*/ 8481 h 110692"/>
                <a:gd name="connsiteX14" fmla="*/ 98810 w 187667"/>
                <a:gd name="connsiteY14" fmla="*/ 17210 h 110692"/>
                <a:gd name="connsiteX15" fmla="*/ 96676 w 187667"/>
                <a:gd name="connsiteY15" fmla="*/ 24134 h 110692"/>
                <a:gd name="connsiteX16" fmla="*/ 98939 w 187667"/>
                <a:gd name="connsiteY16" fmla="*/ 30572 h 110692"/>
                <a:gd name="connsiteX17" fmla="*/ 101766 w 187667"/>
                <a:gd name="connsiteY17" fmla="*/ 37598 h 110692"/>
                <a:gd name="connsiteX18" fmla="*/ 100878 w 187667"/>
                <a:gd name="connsiteY18" fmla="*/ 41595 h 110692"/>
                <a:gd name="connsiteX19" fmla="*/ 108790 w 187667"/>
                <a:gd name="connsiteY19" fmla="*/ 43529 h 110692"/>
                <a:gd name="connsiteX20" fmla="*/ 113492 w 187667"/>
                <a:gd name="connsiteY20" fmla="*/ 39478 h 110692"/>
                <a:gd name="connsiteX21" fmla="*/ 122731 w 187667"/>
                <a:gd name="connsiteY21" fmla="*/ 37176 h 110692"/>
                <a:gd name="connsiteX22" fmla="*/ 131226 w 187667"/>
                <a:gd name="connsiteY22" fmla="*/ 42487 h 110692"/>
                <a:gd name="connsiteX23" fmla="*/ 145951 w 187667"/>
                <a:gd name="connsiteY23" fmla="*/ 45804 h 110692"/>
                <a:gd name="connsiteX24" fmla="*/ 144955 w 187667"/>
                <a:gd name="connsiteY24" fmla="*/ 50520 h 110692"/>
                <a:gd name="connsiteX25" fmla="*/ 168618 w 187667"/>
                <a:gd name="connsiteY25" fmla="*/ 64177 h 110692"/>
                <a:gd name="connsiteX26" fmla="*/ 173994 w 187667"/>
                <a:gd name="connsiteY26" fmla="*/ 74566 h 110692"/>
                <a:gd name="connsiteX27" fmla="*/ 185698 w 187667"/>
                <a:gd name="connsiteY27" fmla="*/ 75110 h 110692"/>
                <a:gd name="connsiteX28" fmla="*/ 186611 w 187667"/>
                <a:gd name="connsiteY28" fmla="*/ 82405 h 110692"/>
                <a:gd name="connsiteX29" fmla="*/ 173846 w 187667"/>
                <a:gd name="connsiteY29" fmla="*/ 87092 h 110692"/>
                <a:gd name="connsiteX30" fmla="*/ 165771 w 187667"/>
                <a:gd name="connsiteY30" fmla="*/ 93636 h 110692"/>
                <a:gd name="connsiteX31" fmla="*/ 171402 w 187667"/>
                <a:gd name="connsiteY31" fmla="*/ 100511 h 110692"/>
                <a:gd name="connsiteX32" fmla="*/ 159544 w 187667"/>
                <a:gd name="connsiteY32" fmla="*/ 100877 h 110692"/>
                <a:gd name="connsiteX33" fmla="*/ 147828 w 187667"/>
                <a:gd name="connsiteY33" fmla="*/ 89296 h 110692"/>
                <a:gd name="connsiteX34" fmla="*/ 141003 w 187667"/>
                <a:gd name="connsiteY34" fmla="*/ 86845 h 110692"/>
                <a:gd name="connsiteX35" fmla="*/ 135671 w 187667"/>
                <a:gd name="connsiteY35" fmla="*/ 90904 h 110692"/>
                <a:gd name="connsiteX36" fmla="*/ 121512 w 187667"/>
                <a:gd name="connsiteY36" fmla="*/ 92733 h 110692"/>
                <a:gd name="connsiteX37" fmla="*/ 114823 w 187667"/>
                <a:gd name="connsiteY37" fmla="*/ 82229 h 110692"/>
                <a:gd name="connsiteX38" fmla="*/ 112534 w 187667"/>
                <a:gd name="connsiteY38" fmla="*/ 81170 h 110692"/>
                <a:gd name="connsiteX39" fmla="*/ 108840 w 187667"/>
                <a:gd name="connsiteY39" fmla="*/ 80120 h 110692"/>
                <a:gd name="connsiteX40" fmla="*/ 93160 w 187667"/>
                <a:gd name="connsiteY40" fmla="*/ 85224 h 110692"/>
                <a:gd name="connsiteX41" fmla="*/ 89517 w 187667"/>
                <a:gd name="connsiteY41" fmla="*/ 93290 h 110692"/>
                <a:gd name="connsiteX42" fmla="*/ 73896 w 187667"/>
                <a:gd name="connsiteY42" fmla="*/ 97955 h 110692"/>
                <a:gd name="connsiteX43" fmla="*/ 45380 w 187667"/>
                <a:gd name="connsiteY43" fmla="*/ 110511 h 110692"/>
                <a:gd name="connsiteX44" fmla="*/ 30789 w 187667"/>
                <a:gd name="connsiteY44" fmla="*/ 89170 h 110692"/>
                <a:gd name="connsiteX45" fmla="*/ 28494 w 187667"/>
                <a:gd name="connsiteY45" fmla="*/ 70975 h 110692"/>
                <a:gd name="connsiteX0" fmla="*/ 28494 w 187667"/>
                <a:gd name="connsiteY0" fmla="*/ 99745 h 139462"/>
                <a:gd name="connsiteX1" fmla="*/ 18320 w 187667"/>
                <a:gd name="connsiteY1" fmla="*/ 87570 h 139462"/>
                <a:gd name="connsiteX2" fmla="*/ 16383 w 187667"/>
                <a:gd name="connsiteY2" fmla="*/ 75244 h 139462"/>
                <a:gd name="connsiteX3" fmla="*/ 16033 w 187667"/>
                <a:gd name="connsiteY3" fmla="*/ 67946 h 139462"/>
                <a:gd name="connsiteX4" fmla="*/ 19004 w 187667"/>
                <a:gd name="connsiteY4" fmla="*/ 60153 h 139462"/>
                <a:gd name="connsiteX5" fmla="*/ 93 w 187667"/>
                <a:gd name="connsiteY5" fmla="*/ 44050 h 139462"/>
                <a:gd name="connsiteX6" fmla="*/ 28175 w 187667"/>
                <a:gd name="connsiteY6" fmla="*/ 30828 h 139462"/>
                <a:gd name="connsiteX7" fmla="*/ 30136 w 187667"/>
                <a:gd name="connsiteY7" fmla="*/ 0 h 139462"/>
                <a:gd name="connsiteX8" fmla="*/ 61750 w 187667"/>
                <a:gd name="connsiteY8" fmla="*/ 53571 h 139462"/>
                <a:gd name="connsiteX9" fmla="*/ 64930 w 187667"/>
                <a:gd name="connsiteY9" fmla="*/ 47308 h 139462"/>
                <a:gd name="connsiteX10" fmla="*/ 59574 w 187667"/>
                <a:gd name="connsiteY10" fmla="*/ 33495 h 139462"/>
                <a:gd name="connsiteX11" fmla="*/ 67554 w 187667"/>
                <a:gd name="connsiteY11" fmla="*/ 29231 h 139462"/>
                <a:gd name="connsiteX12" fmla="*/ 71360 w 187667"/>
                <a:gd name="connsiteY12" fmla="*/ 35734 h 139462"/>
                <a:gd name="connsiteX13" fmla="*/ 79243 w 187667"/>
                <a:gd name="connsiteY13" fmla="*/ 37251 h 139462"/>
                <a:gd name="connsiteX14" fmla="*/ 98810 w 187667"/>
                <a:gd name="connsiteY14" fmla="*/ 45980 h 139462"/>
                <a:gd name="connsiteX15" fmla="*/ 96676 w 187667"/>
                <a:gd name="connsiteY15" fmla="*/ 52904 h 139462"/>
                <a:gd name="connsiteX16" fmla="*/ 98939 w 187667"/>
                <a:gd name="connsiteY16" fmla="*/ 59342 h 139462"/>
                <a:gd name="connsiteX17" fmla="*/ 101766 w 187667"/>
                <a:gd name="connsiteY17" fmla="*/ 66368 h 139462"/>
                <a:gd name="connsiteX18" fmla="*/ 100878 w 187667"/>
                <a:gd name="connsiteY18" fmla="*/ 70365 h 139462"/>
                <a:gd name="connsiteX19" fmla="*/ 108790 w 187667"/>
                <a:gd name="connsiteY19" fmla="*/ 72299 h 139462"/>
                <a:gd name="connsiteX20" fmla="*/ 113492 w 187667"/>
                <a:gd name="connsiteY20" fmla="*/ 68248 h 139462"/>
                <a:gd name="connsiteX21" fmla="*/ 122731 w 187667"/>
                <a:gd name="connsiteY21" fmla="*/ 65946 h 139462"/>
                <a:gd name="connsiteX22" fmla="*/ 131226 w 187667"/>
                <a:gd name="connsiteY22" fmla="*/ 71257 h 139462"/>
                <a:gd name="connsiteX23" fmla="*/ 145951 w 187667"/>
                <a:gd name="connsiteY23" fmla="*/ 74574 h 139462"/>
                <a:gd name="connsiteX24" fmla="*/ 144955 w 187667"/>
                <a:gd name="connsiteY24" fmla="*/ 79290 h 139462"/>
                <a:gd name="connsiteX25" fmla="*/ 168618 w 187667"/>
                <a:gd name="connsiteY25" fmla="*/ 92947 h 139462"/>
                <a:gd name="connsiteX26" fmla="*/ 173994 w 187667"/>
                <a:gd name="connsiteY26" fmla="*/ 103336 h 139462"/>
                <a:gd name="connsiteX27" fmla="*/ 185698 w 187667"/>
                <a:gd name="connsiteY27" fmla="*/ 103880 h 139462"/>
                <a:gd name="connsiteX28" fmla="*/ 186611 w 187667"/>
                <a:gd name="connsiteY28" fmla="*/ 111175 h 139462"/>
                <a:gd name="connsiteX29" fmla="*/ 173846 w 187667"/>
                <a:gd name="connsiteY29" fmla="*/ 115862 h 139462"/>
                <a:gd name="connsiteX30" fmla="*/ 165771 w 187667"/>
                <a:gd name="connsiteY30" fmla="*/ 122406 h 139462"/>
                <a:gd name="connsiteX31" fmla="*/ 171402 w 187667"/>
                <a:gd name="connsiteY31" fmla="*/ 129281 h 139462"/>
                <a:gd name="connsiteX32" fmla="*/ 159544 w 187667"/>
                <a:gd name="connsiteY32" fmla="*/ 129647 h 139462"/>
                <a:gd name="connsiteX33" fmla="*/ 147828 w 187667"/>
                <a:gd name="connsiteY33" fmla="*/ 118066 h 139462"/>
                <a:gd name="connsiteX34" fmla="*/ 141003 w 187667"/>
                <a:gd name="connsiteY34" fmla="*/ 115615 h 139462"/>
                <a:gd name="connsiteX35" fmla="*/ 135671 w 187667"/>
                <a:gd name="connsiteY35" fmla="*/ 119674 h 139462"/>
                <a:gd name="connsiteX36" fmla="*/ 121512 w 187667"/>
                <a:gd name="connsiteY36" fmla="*/ 121503 h 139462"/>
                <a:gd name="connsiteX37" fmla="*/ 114823 w 187667"/>
                <a:gd name="connsiteY37" fmla="*/ 110999 h 139462"/>
                <a:gd name="connsiteX38" fmla="*/ 112534 w 187667"/>
                <a:gd name="connsiteY38" fmla="*/ 109940 h 139462"/>
                <a:gd name="connsiteX39" fmla="*/ 108840 w 187667"/>
                <a:gd name="connsiteY39" fmla="*/ 108890 h 139462"/>
                <a:gd name="connsiteX40" fmla="*/ 93160 w 187667"/>
                <a:gd name="connsiteY40" fmla="*/ 113994 h 139462"/>
                <a:gd name="connsiteX41" fmla="*/ 89517 w 187667"/>
                <a:gd name="connsiteY41" fmla="*/ 122060 h 139462"/>
                <a:gd name="connsiteX42" fmla="*/ 73896 w 187667"/>
                <a:gd name="connsiteY42" fmla="*/ 126725 h 139462"/>
                <a:gd name="connsiteX43" fmla="*/ 45380 w 187667"/>
                <a:gd name="connsiteY43" fmla="*/ 139281 h 139462"/>
                <a:gd name="connsiteX44" fmla="*/ 30789 w 187667"/>
                <a:gd name="connsiteY44" fmla="*/ 117940 h 139462"/>
                <a:gd name="connsiteX45" fmla="*/ 28494 w 187667"/>
                <a:gd name="connsiteY45" fmla="*/ 99745 h 139462"/>
                <a:gd name="connsiteX0" fmla="*/ 28494 w 187667"/>
                <a:gd name="connsiteY0" fmla="*/ 104117 h 143834"/>
                <a:gd name="connsiteX1" fmla="*/ 18320 w 187667"/>
                <a:gd name="connsiteY1" fmla="*/ 91942 h 143834"/>
                <a:gd name="connsiteX2" fmla="*/ 16383 w 187667"/>
                <a:gd name="connsiteY2" fmla="*/ 79616 h 143834"/>
                <a:gd name="connsiteX3" fmla="*/ 16033 w 187667"/>
                <a:gd name="connsiteY3" fmla="*/ 72318 h 143834"/>
                <a:gd name="connsiteX4" fmla="*/ 19004 w 187667"/>
                <a:gd name="connsiteY4" fmla="*/ 64525 h 143834"/>
                <a:gd name="connsiteX5" fmla="*/ 93 w 187667"/>
                <a:gd name="connsiteY5" fmla="*/ 48422 h 143834"/>
                <a:gd name="connsiteX6" fmla="*/ 28175 w 187667"/>
                <a:gd name="connsiteY6" fmla="*/ 35200 h 143834"/>
                <a:gd name="connsiteX7" fmla="*/ 30136 w 187667"/>
                <a:gd name="connsiteY7" fmla="*/ 4372 h 143834"/>
                <a:gd name="connsiteX8" fmla="*/ 45549 w 187667"/>
                <a:gd name="connsiteY8" fmla="*/ 3045 h 143834"/>
                <a:gd name="connsiteX9" fmla="*/ 64930 w 187667"/>
                <a:gd name="connsiteY9" fmla="*/ 51680 h 143834"/>
                <a:gd name="connsiteX10" fmla="*/ 59574 w 187667"/>
                <a:gd name="connsiteY10" fmla="*/ 37867 h 143834"/>
                <a:gd name="connsiteX11" fmla="*/ 67554 w 187667"/>
                <a:gd name="connsiteY11" fmla="*/ 33603 h 143834"/>
                <a:gd name="connsiteX12" fmla="*/ 71360 w 187667"/>
                <a:gd name="connsiteY12" fmla="*/ 40106 h 143834"/>
                <a:gd name="connsiteX13" fmla="*/ 79243 w 187667"/>
                <a:gd name="connsiteY13" fmla="*/ 41623 h 143834"/>
                <a:gd name="connsiteX14" fmla="*/ 98810 w 187667"/>
                <a:gd name="connsiteY14" fmla="*/ 50352 h 143834"/>
                <a:gd name="connsiteX15" fmla="*/ 96676 w 187667"/>
                <a:gd name="connsiteY15" fmla="*/ 57276 h 143834"/>
                <a:gd name="connsiteX16" fmla="*/ 98939 w 187667"/>
                <a:gd name="connsiteY16" fmla="*/ 63714 h 143834"/>
                <a:gd name="connsiteX17" fmla="*/ 101766 w 187667"/>
                <a:gd name="connsiteY17" fmla="*/ 70740 h 143834"/>
                <a:gd name="connsiteX18" fmla="*/ 100878 w 187667"/>
                <a:gd name="connsiteY18" fmla="*/ 74737 h 143834"/>
                <a:gd name="connsiteX19" fmla="*/ 108790 w 187667"/>
                <a:gd name="connsiteY19" fmla="*/ 76671 h 143834"/>
                <a:gd name="connsiteX20" fmla="*/ 113492 w 187667"/>
                <a:gd name="connsiteY20" fmla="*/ 72620 h 143834"/>
                <a:gd name="connsiteX21" fmla="*/ 122731 w 187667"/>
                <a:gd name="connsiteY21" fmla="*/ 70318 h 143834"/>
                <a:gd name="connsiteX22" fmla="*/ 131226 w 187667"/>
                <a:gd name="connsiteY22" fmla="*/ 75629 h 143834"/>
                <a:gd name="connsiteX23" fmla="*/ 145951 w 187667"/>
                <a:gd name="connsiteY23" fmla="*/ 78946 h 143834"/>
                <a:gd name="connsiteX24" fmla="*/ 144955 w 187667"/>
                <a:gd name="connsiteY24" fmla="*/ 83662 h 143834"/>
                <a:gd name="connsiteX25" fmla="*/ 168618 w 187667"/>
                <a:gd name="connsiteY25" fmla="*/ 97319 h 143834"/>
                <a:gd name="connsiteX26" fmla="*/ 173994 w 187667"/>
                <a:gd name="connsiteY26" fmla="*/ 107708 h 143834"/>
                <a:gd name="connsiteX27" fmla="*/ 185698 w 187667"/>
                <a:gd name="connsiteY27" fmla="*/ 108252 h 143834"/>
                <a:gd name="connsiteX28" fmla="*/ 186611 w 187667"/>
                <a:gd name="connsiteY28" fmla="*/ 115547 h 143834"/>
                <a:gd name="connsiteX29" fmla="*/ 173846 w 187667"/>
                <a:gd name="connsiteY29" fmla="*/ 120234 h 143834"/>
                <a:gd name="connsiteX30" fmla="*/ 165771 w 187667"/>
                <a:gd name="connsiteY30" fmla="*/ 126778 h 143834"/>
                <a:gd name="connsiteX31" fmla="*/ 171402 w 187667"/>
                <a:gd name="connsiteY31" fmla="*/ 133653 h 143834"/>
                <a:gd name="connsiteX32" fmla="*/ 159544 w 187667"/>
                <a:gd name="connsiteY32" fmla="*/ 134019 h 143834"/>
                <a:gd name="connsiteX33" fmla="*/ 147828 w 187667"/>
                <a:gd name="connsiteY33" fmla="*/ 122438 h 143834"/>
                <a:gd name="connsiteX34" fmla="*/ 141003 w 187667"/>
                <a:gd name="connsiteY34" fmla="*/ 119987 h 143834"/>
                <a:gd name="connsiteX35" fmla="*/ 135671 w 187667"/>
                <a:gd name="connsiteY35" fmla="*/ 124046 h 143834"/>
                <a:gd name="connsiteX36" fmla="*/ 121512 w 187667"/>
                <a:gd name="connsiteY36" fmla="*/ 125875 h 143834"/>
                <a:gd name="connsiteX37" fmla="*/ 114823 w 187667"/>
                <a:gd name="connsiteY37" fmla="*/ 115371 h 143834"/>
                <a:gd name="connsiteX38" fmla="*/ 112534 w 187667"/>
                <a:gd name="connsiteY38" fmla="*/ 114312 h 143834"/>
                <a:gd name="connsiteX39" fmla="*/ 108840 w 187667"/>
                <a:gd name="connsiteY39" fmla="*/ 113262 h 143834"/>
                <a:gd name="connsiteX40" fmla="*/ 93160 w 187667"/>
                <a:gd name="connsiteY40" fmla="*/ 118366 h 143834"/>
                <a:gd name="connsiteX41" fmla="*/ 89517 w 187667"/>
                <a:gd name="connsiteY41" fmla="*/ 126432 h 143834"/>
                <a:gd name="connsiteX42" fmla="*/ 73896 w 187667"/>
                <a:gd name="connsiteY42" fmla="*/ 131097 h 143834"/>
                <a:gd name="connsiteX43" fmla="*/ 45380 w 187667"/>
                <a:gd name="connsiteY43" fmla="*/ 143653 h 143834"/>
                <a:gd name="connsiteX44" fmla="*/ 30789 w 187667"/>
                <a:gd name="connsiteY44" fmla="*/ 122312 h 143834"/>
                <a:gd name="connsiteX45" fmla="*/ 28494 w 187667"/>
                <a:gd name="connsiteY45" fmla="*/ 104117 h 143834"/>
                <a:gd name="connsiteX0" fmla="*/ 28494 w 187667"/>
                <a:gd name="connsiteY0" fmla="*/ 101152 h 140869"/>
                <a:gd name="connsiteX1" fmla="*/ 18320 w 187667"/>
                <a:gd name="connsiteY1" fmla="*/ 88977 h 140869"/>
                <a:gd name="connsiteX2" fmla="*/ 16383 w 187667"/>
                <a:gd name="connsiteY2" fmla="*/ 76651 h 140869"/>
                <a:gd name="connsiteX3" fmla="*/ 16033 w 187667"/>
                <a:gd name="connsiteY3" fmla="*/ 69353 h 140869"/>
                <a:gd name="connsiteX4" fmla="*/ 19004 w 187667"/>
                <a:gd name="connsiteY4" fmla="*/ 61560 h 140869"/>
                <a:gd name="connsiteX5" fmla="*/ 93 w 187667"/>
                <a:gd name="connsiteY5" fmla="*/ 45457 h 140869"/>
                <a:gd name="connsiteX6" fmla="*/ 28175 w 187667"/>
                <a:gd name="connsiteY6" fmla="*/ 32235 h 140869"/>
                <a:gd name="connsiteX7" fmla="*/ 30136 w 187667"/>
                <a:gd name="connsiteY7" fmla="*/ 1407 h 140869"/>
                <a:gd name="connsiteX8" fmla="*/ 45549 w 187667"/>
                <a:gd name="connsiteY8" fmla="*/ 80 h 140869"/>
                <a:gd name="connsiteX9" fmla="*/ 63174 w 187667"/>
                <a:gd name="connsiteY9" fmla="*/ 4061 h 140869"/>
                <a:gd name="connsiteX10" fmla="*/ 59574 w 187667"/>
                <a:gd name="connsiteY10" fmla="*/ 34902 h 140869"/>
                <a:gd name="connsiteX11" fmla="*/ 67554 w 187667"/>
                <a:gd name="connsiteY11" fmla="*/ 30638 h 140869"/>
                <a:gd name="connsiteX12" fmla="*/ 71360 w 187667"/>
                <a:gd name="connsiteY12" fmla="*/ 37141 h 140869"/>
                <a:gd name="connsiteX13" fmla="*/ 79243 w 187667"/>
                <a:gd name="connsiteY13" fmla="*/ 38658 h 140869"/>
                <a:gd name="connsiteX14" fmla="*/ 98810 w 187667"/>
                <a:gd name="connsiteY14" fmla="*/ 47387 h 140869"/>
                <a:gd name="connsiteX15" fmla="*/ 96676 w 187667"/>
                <a:gd name="connsiteY15" fmla="*/ 54311 h 140869"/>
                <a:gd name="connsiteX16" fmla="*/ 98939 w 187667"/>
                <a:gd name="connsiteY16" fmla="*/ 60749 h 140869"/>
                <a:gd name="connsiteX17" fmla="*/ 101766 w 187667"/>
                <a:gd name="connsiteY17" fmla="*/ 67775 h 140869"/>
                <a:gd name="connsiteX18" fmla="*/ 100878 w 187667"/>
                <a:gd name="connsiteY18" fmla="*/ 71772 h 140869"/>
                <a:gd name="connsiteX19" fmla="*/ 108790 w 187667"/>
                <a:gd name="connsiteY19" fmla="*/ 73706 h 140869"/>
                <a:gd name="connsiteX20" fmla="*/ 113492 w 187667"/>
                <a:gd name="connsiteY20" fmla="*/ 69655 h 140869"/>
                <a:gd name="connsiteX21" fmla="*/ 122731 w 187667"/>
                <a:gd name="connsiteY21" fmla="*/ 67353 h 140869"/>
                <a:gd name="connsiteX22" fmla="*/ 131226 w 187667"/>
                <a:gd name="connsiteY22" fmla="*/ 72664 h 140869"/>
                <a:gd name="connsiteX23" fmla="*/ 145951 w 187667"/>
                <a:gd name="connsiteY23" fmla="*/ 75981 h 140869"/>
                <a:gd name="connsiteX24" fmla="*/ 144955 w 187667"/>
                <a:gd name="connsiteY24" fmla="*/ 80697 h 140869"/>
                <a:gd name="connsiteX25" fmla="*/ 168618 w 187667"/>
                <a:gd name="connsiteY25" fmla="*/ 94354 h 140869"/>
                <a:gd name="connsiteX26" fmla="*/ 173994 w 187667"/>
                <a:gd name="connsiteY26" fmla="*/ 104743 h 140869"/>
                <a:gd name="connsiteX27" fmla="*/ 185698 w 187667"/>
                <a:gd name="connsiteY27" fmla="*/ 105287 h 140869"/>
                <a:gd name="connsiteX28" fmla="*/ 186611 w 187667"/>
                <a:gd name="connsiteY28" fmla="*/ 112582 h 140869"/>
                <a:gd name="connsiteX29" fmla="*/ 173846 w 187667"/>
                <a:gd name="connsiteY29" fmla="*/ 117269 h 140869"/>
                <a:gd name="connsiteX30" fmla="*/ 165771 w 187667"/>
                <a:gd name="connsiteY30" fmla="*/ 123813 h 140869"/>
                <a:gd name="connsiteX31" fmla="*/ 171402 w 187667"/>
                <a:gd name="connsiteY31" fmla="*/ 130688 h 140869"/>
                <a:gd name="connsiteX32" fmla="*/ 159544 w 187667"/>
                <a:gd name="connsiteY32" fmla="*/ 131054 h 140869"/>
                <a:gd name="connsiteX33" fmla="*/ 147828 w 187667"/>
                <a:gd name="connsiteY33" fmla="*/ 119473 h 140869"/>
                <a:gd name="connsiteX34" fmla="*/ 141003 w 187667"/>
                <a:gd name="connsiteY34" fmla="*/ 117022 h 140869"/>
                <a:gd name="connsiteX35" fmla="*/ 135671 w 187667"/>
                <a:gd name="connsiteY35" fmla="*/ 121081 h 140869"/>
                <a:gd name="connsiteX36" fmla="*/ 121512 w 187667"/>
                <a:gd name="connsiteY36" fmla="*/ 122910 h 140869"/>
                <a:gd name="connsiteX37" fmla="*/ 114823 w 187667"/>
                <a:gd name="connsiteY37" fmla="*/ 112406 h 140869"/>
                <a:gd name="connsiteX38" fmla="*/ 112534 w 187667"/>
                <a:gd name="connsiteY38" fmla="*/ 111347 h 140869"/>
                <a:gd name="connsiteX39" fmla="*/ 108840 w 187667"/>
                <a:gd name="connsiteY39" fmla="*/ 110297 h 140869"/>
                <a:gd name="connsiteX40" fmla="*/ 93160 w 187667"/>
                <a:gd name="connsiteY40" fmla="*/ 115401 h 140869"/>
                <a:gd name="connsiteX41" fmla="*/ 89517 w 187667"/>
                <a:gd name="connsiteY41" fmla="*/ 123467 h 140869"/>
                <a:gd name="connsiteX42" fmla="*/ 73896 w 187667"/>
                <a:gd name="connsiteY42" fmla="*/ 128132 h 140869"/>
                <a:gd name="connsiteX43" fmla="*/ 45380 w 187667"/>
                <a:gd name="connsiteY43" fmla="*/ 140688 h 140869"/>
                <a:gd name="connsiteX44" fmla="*/ 30789 w 187667"/>
                <a:gd name="connsiteY44" fmla="*/ 119347 h 140869"/>
                <a:gd name="connsiteX45" fmla="*/ 28494 w 187667"/>
                <a:gd name="connsiteY45" fmla="*/ 101152 h 140869"/>
                <a:gd name="connsiteX0" fmla="*/ 28494 w 187667"/>
                <a:gd name="connsiteY0" fmla="*/ 101124 h 140841"/>
                <a:gd name="connsiteX1" fmla="*/ 18320 w 187667"/>
                <a:gd name="connsiteY1" fmla="*/ 88949 h 140841"/>
                <a:gd name="connsiteX2" fmla="*/ 16383 w 187667"/>
                <a:gd name="connsiteY2" fmla="*/ 76623 h 140841"/>
                <a:gd name="connsiteX3" fmla="*/ 16033 w 187667"/>
                <a:gd name="connsiteY3" fmla="*/ 69325 h 140841"/>
                <a:gd name="connsiteX4" fmla="*/ 19004 w 187667"/>
                <a:gd name="connsiteY4" fmla="*/ 61532 h 140841"/>
                <a:gd name="connsiteX5" fmla="*/ 93 w 187667"/>
                <a:gd name="connsiteY5" fmla="*/ 45429 h 140841"/>
                <a:gd name="connsiteX6" fmla="*/ 28175 w 187667"/>
                <a:gd name="connsiteY6" fmla="*/ 32207 h 140841"/>
                <a:gd name="connsiteX7" fmla="*/ 30136 w 187667"/>
                <a:gd name="connsiteY7" fmla="*/ 1379 h 140841"/>
                <a:gd name="connsiteX8" fmla="*/ 45549 w 187667"/>
                <a:gd name="connsiteY8" fmla="*/ 52 h 140841"/>
                <a:gd name="connsiteX9" fmla="*/ 63174 w 187667"/>
                <a:gd name="connsiteY9" fmla="*/ 4033 h 140841"/>
                <a:gd name="connsiteX10" fmla="*/ 93881 w 187667"/>
                <a:gd name="connsiteY10" fmla="*/ 7915 h 140841"/>
                <a:gd name="connsiteX11" fmla="*/ 67554 w 187667"/>
                <a:gd name="connsiteY11" fmla="*/ 30610 h 140841"/>
                <a:gd name="connsiteX12" fmla="*/ 71360 w 187667"/>
                <a:gd name="connsiteY12" fmla="*/ 37113 h 140841"/>
                <a:gd name="connsiteX13" fmla="*/ 79243 w 187667"/>
                <a:gd name="connsiteY13" fmla="*/ 38630 h 140841"/>
                <a:gd name="connsiteX14" fmla="*/ 98810 w 187667"/>
                <a:gd name="connsiteY14" fmla="*/ 47359 h 140841"/>
                <a:gd name="connsiteX15" fmla="*/ 96676 w 187667"/>
                <a:gd name="connsiteY15" fmla="*/ 54283 h 140841"/>
                <a:gd name="connsiteX16" fmla="*/ 98939 w 187667"/>
                <a:gd name="connsiteY16" fmla="*/ 60721 h 140841"/>
                <a:gd name="connsiteX17" fmla="*/ 101766 w 187667"/>
                <a:gd name="connsiteY17" fmla="*/ 67747 h 140841"/>
                <a:gd name="connsiteX18" fmla="*/ 100878 w 187667"/>
                <a:gd name="connsiteY18" fmla="*/ 71744 h 140841"/>
                <a:gd name="connsiteX19" fmla="*/ 108790 w 187667"/>
                <a:gd name="connsiteY19" fmla="*/ 73678 h 140841"/>
                <a:gd name="connsiteX20" fmla="*/ 113492 w 187667"/>
                <a:gd name="connsiteY20" fmla="*/ 69627 h 140841"/>
                <a:gd name="connsiteX21" fmla="*/ 122731 w 187667"/>
                <a:gd name="connsiteY21" fmla="*/ 67325 h 140841"/>
                <a:gd name="connsiteX22" fmla="*/ 131226 w 187667"/>
                <a:gd name="connsiteY22" fmla="*/ 72636 h 140841"/>
                <a:gd name="connsiteX23" fmla="*/ 145951 w 187667"/>
                <a:gd name="connsiteY23" fmla="*/ 75953 h 140841"/>
                <a:gd name="connsiteX24" fmla="*/ 144955 w 187667"/>
                <a:gd name="connsiteY24" fmla="*/ 80669 h 140841"/>
                <a:gd name="connsiteX25" fmla="*/ 168618 w 187667"/>
                <a:gd name="connsiteY25" fmla="*/ 94326 h 140841"/>
                <a:gd name="connsiteX26" fmla="*/ 173994 w 187667"/>
                <a:gd name="connsiteY26" fmla="*/ 104715 h 140841"/>
                <a:gd name="connsiteX27" fmla="*/ 185698 w 187667"/>
                <a:gd name="connsiteY27" fmla="*/ 105259 h 140841"/>
                <a:gd name="connsiteX28" fmla="*/ 186611 w 187667"/>
                <a:gd name="connsiteY28" fmla="*/ 112554 h 140841"/>
                <a:gd name="connsiteX29" fmla="*/ 173846 w 187667"/>
                <a:gd name="connsiteY29" fmla="*/ 117241 h 140841"/>
                <a:gd name="connsiteX30" fmla="*/ 165771 w 187667"/>
                <a:gd name="connsiteY30" fmla="*/ 123785 h 140841"/>
                <a:gd name="connsiteX31" fmla="*/ 171402 w 187667"/>
                <a:gd name="connsiteY31" fmla="*/ 130660 h 140841"/>
                <a:gd name="connsiteX32" fmla="*/ 159544 w 187667"/>
                <a:gd name="connsiteY32" fmla="*/ 131026 h 140841"/>
                <a:gd name="connsiteX33" fmla="*/ 147828 w 187667"/>
                <a:gd name="connsiteY33" fmla="*/ 119445 h 140841"/>
                <a:gd name="connsiteX34" fmla="*/ 141003 w 187667"/>
                <a:gd name="connsiteY34" fmla="*/ 116994 h 140841"/>
                <a:gd name="connsiteX35" fmla="*/ 135671 w 187667"/>
                <a:gd name="connsiteY35" fmla="*/ 121053 h 140841"/>
                <a:gd name="connsiteX36" fmla="*/ 121512 w 187667"/>
                <a:gd name="connsiteY36" fmla="*/ 122882 h 140841"/>
                <a:gd name="connsiteX37" fmla="*/ 114823 w 187667"/>
                <a:gd name="connsiteY37" fmla="*/ 112378 h 140841"/>
                <a:gd name="connsiteX38" fmla="*/ 112534 w 187667"/>
                <a:gd name="connsiteY38" fmla="*/ 111319 h 140841"/>
                <a:gd name="connsiteX39" fmla="*/ 108840 w 187667"/>
                <a:gd name="connsiteY39" fmla="*/ 110269 h 140841"/>
                <a:gd name="connsiteX40" fmla="*/ 93160 w 187667"/>
                <a:gd name="connsiteY40" fmla="*/ 115373 h 140841"/>
                <a:gd name="connsiteX41" fmla="*/ 89517 w 187667"/>
                <a:gd name="connsiteY41" fmla="*/ 123439 h 140841"/>
                <a:gd name="connsiteX42" fmla="*/ 73896 w 187667"/>
                <a:gd name="connsiteY42" fmla="*/ 128104 h 140841"/>
                <a:gd name="connsiteX43" fmla="*/ 45380 w 187667"/>
                <a:gd name="connsiteY43" fmla="*/ 140660 h 140841"/>
                <a:gd name="connsiteX44" fmla="*/ 30789 w 187667"/>
                <a:gd name="connsiteY44" fmla="*/ 119319 h 140841"/>
                <a:gd name="connsiteX45" fmla="*/ 28494 w 187667"/>
                <a:gd name="connsiteY45" fmla="*/ 101124 h 140841"/>
                <a:gd name="connsiteX0" fmla="*/ 28494 w 187667"/>
                <a:gd name="connsiteY0" fmla="*/ 103136 h 142853"/>
                <a:gd name="connsiteX1" fmla="*/ 18320 w 187667"/>
                <a:gd name="connsiteY1" fmla="*/ 90961 h 142853"/>
                <a:gd name="connsiteX2" fmla="*/ 16383 w 187667"/>
                <a:gd name="connsiteY2" fmla="*/ 78635 h 142853"/>
                <a:gd name="connsiteX3" fmla="*/ 16033 w 187667"/>
                <a:gd name="connsiteY3" fmla="*/ 71337 h 142853"/>
                <a:gd name="connsiteX4" fmla="*/ 19004 w 187667"/>
                <a:gd name="connsiteY4" fmla="*/ 63544 h 142853"/>
                <a:gd name="connsiteX5" fmla="*/ 93 w 187667"/>
                <a:gd name="connsiteY5" fmla="*/ 47441 h 142853"/>
                <a:gd name="connsiteX6" fmla="*/ 28175 w 187667"/>
                <a:gd name="connsiteY6" fmla="*/ 34219 h 142853"/>
                <a:gd name="connsiteX7" fmla="*/ 30136 w 187667"/>
                <a:gd name="connsiteY7" fmla="*/ 3391 h 142853"/>
                <a:gd name="connsiteX8" fmla="*/ 37446 w 187667"/>
                <a:gd name="connsiteY8" fmla="*/ 361 h 142853"/>
                <a:gd name="connsiteX9" fmla="*/ 45549 w 187667"/>
                <a:gd name="connsiteY9" fmla="*/ 2064 h 142853"/>
                <a:gd name="connsiteX10" fmla="*/ 63174 w 187667"/>
                <a:gd name="connsiteY10" fmla="*/ 6045 h 142853"/>
                <a:gd name="connsiteX11" fmla="*/ 93881 w 187667"/>
                <a:gd name="connsiteY11" fmla="*/ 9927 h 142853"/>
                <a:gd name="connsiteX12" fmla="*/ 67554 w 187667"/>
                <a:gd name="connsiteY12" fmla="*/ 32622 h 142853"/>
                <a:gd name="connsiteX13" fmla="*/ 71360 w 187667"/>
                <a:gd name="connsiteY13" fmla="*/ 39125 h 142853"/>
                <a:gd name="connsiteX14" fmla="*/ 79243 w 187667"/>
                <a:gd name="connsiteY14" fmla="*/ 40642 h 142853"/>
                <a:gd name="connsiteX15" fmla="*/ 98810 w 187667"/>
                <a:gd name="connsiteY15" fmla="*/ 49371 h 142853"/>
                <a:gd name="connsiteX16" fmla="*/ 96676 w 187667"/>
                <a:gd name="connsiteY16" fmla="*/ 56295 h 142853"/>
                <a:gd name="connsiteX17" fmla="*/ 98939 w 187667"/>
                <a:gd name="connsiteY17" fmla="*/ 62733 h 142853"/>
                <a:gd name="connsiteX18" fmla="*/ 101766 w 187667"/>
                <a:gd name="connsiteY18" fmla="*/ 69759 h 142853"/>
                <a:gd name="connsiteX19" fmla="*/ 100878 w 187667"/>
                <a:gd name="connsiteY19" fmla="*/ 73756 h 142853"/>
                <a:gd name="connsiteX20" fmla="*/ 108790 w 187667"/>
                <a:gd name="connsiteY20" fmla="*/ 75690 h 142853"/>
                <a:gd name="connsiteX21" fmla="*/ 113492 w 187667"/>
                <a:gd name="connsiteY21" fmla="*/ 71639 h 142853"/>
                <a:gd name="connsiteX22" fmla="*/ 122731 w 187667"/>
                <a:gd name="connsiteY22" fmla="*/ 69337 h 142853"/>
                <a:gd name="connsiteX23" fmla="*/ 131226 w 187667"/>
                <a:gd name="connsiteY23" fmla="*/ 74648 h 142853"/>
                <a:gd name="connsiteX24" fmla="*/ 145951 w 187667"/>
                <a:gd name="connsiteY24" fmla="*/ 77965 h 142853"/>
                <a:gd name="connsiteX25" fmla="*/ 144955 w 187667"/>
                <a:gd name="connsiteY25" fmla="*/ 82681 h 142853"/>
                <a:gd name="connsiteX26" fmla="*/ 168618 w 187667"/>
                <a:gd name="connsiteY26" fmla="*/ 96338 h 142853"/>
                <a:gd name="connsiteX27" fmla="*/ 173994 w 187667"/>
                <a:gd name="connsiteY27" fmla="*/ 106727 h 142853"/>
                <a:gd name="connsiteX28" fmla="*/ 185698 w 187667"/>
                <a:gd name="connsiteY28" fmla="*/ 107271 h 142853"/>
                <a:gd name="connsiteX29" fmla="*/ 186611 w 187667"/>
                <a:gd name="connsiteY29" fmla="*/ 114566 h 142853"/>
                <a:gd name="connsiteX30" fmla="*/ 173846 w 187667"/>
                <a:gd name="connsiteY30" fmla="*/ 119253 h 142853"/>
                <a:gd name="connsiteX31" fmla="*/ 165771 w 187667"/>
                <a:gd name="connsiteY31" fmla="*/ 125797 h 142853"/>
                <a:gd name="connsiteX32" fmla="*/ 171402 w 187667"/>
                <a:gd name="connsiteY32" fmla="*/ 132672 h 142853"/>
                <a:gd name="connsiteX33" fmla="*/ 159544 w 187667"/>
                <a:gd name="connsiteY33" fmla="*/ 133038 h 142853"/>
                <a:gd name="connsiteX34" fmla="*/ 147828 w 187667"/>
                <a:gd name="connsiteY34" fmla="*/ 121457 h 142853"/>
                <a:gd name="connsiteX35" fmla="*/ 141003 w 187667"/>
                <a:gd name="connsiteY35" fmla="*/ 119006 h 142853"/>
                <a:gd name="connsiteX36" fmla="*/ 135671 w 187667"/>
                <a:gd name="connsiteY36" fmla="*/ 123065 h 142853"/>
                <a:gd name="connsiteX37" fmla="*/ 121512 w 187667"/>
                <a:gd name="connsiteY37" fmla="*/ 124894 h 142853"/>
                <a:gd name="connsiteX38" fmla="*/ 114823 w 187667"/>
                <a:gd name="connsiteY38" fmla="*/ 114390 h 142853"/>
                <a:gd name="connsiteX39" fmla="*/ 112534 w 187667"/>
                <a:gd name="connsiteY39" fmla="*/ 113331 h 142853"/>
                <a:gd name="connsiteX40" fmla="*/ 108840 w 187667"/>
                <a:gd name="connsiteY40" fmla="*/ 112281 h 142853"/>
                <a:gd name="connsiteX41" fmla="*/ 93160 w 187667"/>
                <a:gd name="connsiteY41" fmla="*/ 117385 h 142853"/>
                <a:gd name="connsiteX42" fmla="*/ 89517 w 187667"/>
                <a:gd name="connsiteY42" fmla="*/ 125451 h 142853"/>
                <a:gd name="connsiteX43" fmla="*/ 73896 w 187667"/>
                <a:gd name="connsiteY43" fmla="*/ 130116 h 142853"/>
                <a:gd name="connsiteX44" fmla="*/ 45380 w 187667"/>
                <a:gd name="connsiteY44" fmla="*/ 142672 h 142853"/>
                <a:gd name="connsiteX45" fmla="*/ 30789 w 187667"/>
                <a:gd name="connsiteY45" fmla="*/ 121331 h 142853"/>
                <a:gd name="connsiteX46" fmla="*/ 28494 w 187667"/>
                <a:gd name="connsiteY46" fmla="*/ 103136 h 142853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948 w 187667"/>
                <a:gd name="connsiteY7" fmla="*/ 18006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94 w 187667"/>
                <a:gd name="connsiteY0" fmla="*/ 102807 h 142524"/>
                <a:gd name="connsiteX1" fmla="*/ 18320 w 187667"/>
                <a:gd name="connsiteY1" fmla="*/ 90632 h 142524"/>
                <a:gd name="connsiteX2" fmla="*/ 16383 w 187667"/>
                <a:gd name="connsiteY2" fmla="*/ 78306 h 142524"/>
                <a:gd name="connsiteX3" fmla="*/ 16033 w 187667"/>
                <a:gd name="connsiteY3" fmla="*/ 71008 h 142524"/>
                <a:gd name="connsiteX4" fmla="*/ 19004 w 187667"/>
                <a:gd name="connsiteY4" fmla="*/ 63215 h 142524"/>
                <a:gd name="connsiteX5" fmla="*/ 93 w 187667"/>
                <a:gd name="connsiteY5" fmla="*/ 47112 h 142524"/>
                <a:gd name="connsiteX6" fmla="*/ 28175 w 187667"/>
                <a:gd name="connsiteY6" fmla="*/ 33890 h 142524"/>
                <a:gd name="connsiteX7" fmla="*/ 34374 w 187667"/>
                <a:gd name="connsiteY7" fmla="*/ 18229 h 142524"/>
                <a:gd name="connsiteX8" fmla="*/ 30136 w 187667"/>
                <a:gd name="connsiteY8" fmla="*/ 3062 h 142524"/>
                <a:gd name="connsiteX9" fmla="*/ 37446 w 187667"/>
                <a:gd name="connsiteY9" fmla="*/ 32 h 142524"/>
                <a:gd name="connsiteX10" fmla="*/ 45549 w 187667"/>
                <a:gd name="connsiteY10" fmla="*/ 1735 h 142524"/>
                <a:gd name="connsiteX11" fmla="*/ 63174 w 187667"/>
                <a:gd name="connsiteY11" fmla="*/ 5716 h 142524"/>
                <a:gd name="connsiteX12" fmla="*/ 93881 w 187667"/>
                <a:gd name="connsiteY12" fmla="*/ 9598 h 142524"/>
                <a:gd name="connsiteX13" fmla="*/ 67554 w 187667"/>
                <a:gd name="connsiteY13" fmla="*/ 32293 h 142524"/>
                <a:gd name="connsiteX14" fmla="*/ 71360 w 187667"/>
                <a:gd name="connsiteY14" fmla="*/ 38796 h 142524"/>
                <a:gd name="connsiteX15" fmla="*/ 79243 w 187667"/>
                <a:gd name="connsiteY15" fmla="*/ 40313 h 142524"/>
                <a:gd name="connsiteX16" fmla="*/ 98810 w 187667"/>
                <a:gd name="connsiteY16" fmla="*/ 49042 h 142524"/>
                <a:gd name="connsiteX17" fmla="*/ 96676 w 187667"/>
                <a:gd name="connsiteY17" fmla="*/ 55966 h 142524"/>
                <a:gd name="connsiteX18" fmla="*/ 98939 w 187667"/>
                <a:gd name="connsiteY18" fmla="*/ 62404 h 142524"/>
                <a:gd name="connsiteX19" fmla="*/ 101766 w 187667"/>
                <a:gd name="connsiteY19" fmla="*/ 69430 h 142524"/>
                <a:gd name="connsiteX20" fmla="*/ 100878 w 187667"/>
                <a:gd name="connsiteY20" fmla="*/ 73427 h 142524"/>
                <a:gd name="connsiteX21" fmla="*/ 108790 w 187667"/>
                <a:gd name="connsiteY21" fmla="*/ 75361 h 142524"/>
                <a:gd name="connsiteX22" fmla="*/ 113492 w 187667"/>
                <a:gd name="connsiteY22" fmla="*/ 71310 h 142524"/>
                <a:gd name="connsiteX23" fmla="*/ 122731 w 187667"/>
                <a:gd name="connsiteY23" fmla="*/ 69008 h 142524"/>
                <a:gd name="connsiteX24" fmla="*/ 131226 w 187667"/>
                <a:gd name="connsiteY24" fmla="*/ 74319 h 142524"/>
                <a:gd name="connsiteX25" fmla="*/ 145951 w 187667"/>
                <a:gd name="connsiteY25" fmla="*/ 77636 h 142524"/>
                <a:gd name="connsiteX26" fmla="*/ 144955 w 187667"/>
                <a:gd name="connsiteY26" fmla="*/ 82352 h 142524"/>
                <a:gd name="connsiteX27" fmla="*/ 168618 w 187667"/>
                <a:gd name="connsiteY27" fmla="*/ 96009 h 142524"/>
                <a:gd name="connsiteX28" fmla="*/ 173994 w 187667"/>
                <a:gd name="connsiteY28" fmla="*/ 106398 h 142524"/>
                <a:gd name="connsiteX29" fmla="*/ 185698 w 187667"/>
                <a:gd name="connsiteY29" fmla="*/ 106942 h 142524"/>
                <a:gd name="connsiteX30" fmla="*/ 186611 w 187667"/>
                <a:gd name="connsiteY30" fmla="*/ 114237 h 142524"/>
                <a:gd name="connsiteX31" fmla="*/ 173846 w 187667"/>
                <a:gd name="connsiteY31" fmla="*/ 118924 h 142524"/>
                <a:gd name="connsiteX32" fmla="*/ 165771 w 187667"/>
                <a:gd name="connsiteY32" fmla="*/ 125468 h 142524"/>
                <a:gd name="connsiteX33" fmla="*/ 171402 w 187667"/>
                <a:gd name="connsiteY33" fmla="*/ 132343 h 142524"/>
                <a:gd name="connsiteX34" fmla="*/ 159544 w 187667"/>
                <a:gd name="connsiteY34" fmla="*/ 132709 h 142524"/>
                <a:gd name="connsiteX35" fmla="*/ 147828 w 187667"/>
                <a:gd name="connsiteY35" fmla="*/ 121128 h 142524"/>
                <a:gd name="connsiteX36" fmla="*/ 141003 w 187667"/>
                <a:gd name="connsiteY36" fmla="*/ 118677 h 142524"/>
                <a:gd name="connsiteX37" fmla="*/ 135671 w 187667"/>
                <a:gd name="connsiteY37" fmla="*/ 122736 h 142524"/>
                <a:gd name="connsiteX38" fmla="*/ 121512 w 187667"/>
                <a:gd name="connsiteY38" fmla="*/ 124565 h 142524"/>
                <a:gd name="connsiteX39" fmla="*/ 114823 w 187667"/>
                <a:gd name="connsiteY39" fmla="*/ 114061 h 142524"/>
                <a:gd name="connsiteX40" fmla="*/ 112534 w 187667"/>
                <a:gd name="connsiteY40" fmla="*/ 113002 h 142524"/>
                <a:gd name="connsiteX41" fmla="*/ 108840 w 187667"/>
                <a:gd name="connsiteY41" fmla="*/ 111952 h 142524"/>
                <a:gd name="connsiteX42" fmla="*/ 93160 w 187667"/>
                <a:gd name="connsiteY42" fmla="*/ 117056 h 142524"/>
                <a:gd name="connsiteX43" fmla="*/ 89517 w 187667"/>
                <a:gd name="connsiteY43" fmla="*/ 125122 h 142524"/>
                <a:gd name="connsiteX44" fmla="*/ 73896 w 187667"/>
                <a:gd name="connsiteY44" fmla="*/ 129787 h 142524"/>
                <a:gd name="connsiteX45" fmla="*/ 45380 w 187667"/>
                <a:gd name="connsiteY45" fmla="*/ 142343 h 142524"/>
                <a:gd name="connsiteX46" fmla="*/ 30789 w 187667"/>
                <a:gd name="connsiteY46" fmla="*/ 121002 h 142524"/>
                <a:gd name="connsiteX47" fmla="*/ 28494 w 187667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67462 w 187575"/>
                <a:gd name="connsiteY14" fmla="*/ 32293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5952 w 187575"/>
                <a:gd name="connsiteY14" fmla="*/ 26511 h 142524"/>
                <a:gd name="connsiteX15" fmla="*/ 71268 w 187575"/>
                <a:gd name="connsiteY15" fmla="*/ 38796 h 142524"/>
                <a:gd name="connsiteX16" fmla="*/ 79151 w 187575"/>
                <a:gd name="connsiteY16" fmla="*/ 40313 h 142524"/>
                <a:gd name="connsiteX17" fmla="*/ 98718 w 187575"/>
                <a:gd name="connsiteY17" fmla="*/ 49042 h 142524"/>
                <a:gd name="connsiteX18" fmla="*/ 96584 w 187575"/>
                <a:gd name="connsiteY18" fmla="*/ 55966 h 142524"/>
                <a:gd name="connsiteX19" fmla="*/ 98847 w 187575"/>
                <a:gd name="connsiteY19" fmla="*/ 62404 h 142524"/>
                <a:gd name="connsiteX20" fmla="*/ 101674 w 187575"/>
                <a:gd name="connsiteY20" fmla="*/ 69430 h 142524"/>
                <a:gd name="connsiteX21" fmla="*/ 100786 w 187575"/>
                <a:gd name="connsiteY21" fmla="*/ 73427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71268 w 187575"/>
                <a:gd name="connsiteY16" fmla="*/ 38796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79151 w 187575"/>
                <a:gd name="connsiteY17" fmla="*/ 40313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718 w 187575"/>
                <a:gd name="connsiteY18" fmla="*/ 49042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109468 w 187575"/>
                <a:gd name="connsiteY18" fmla="*/ 45707 h 142524"/>
                <a:gd name="connsiteX19" fmla="*/ 96584 w 187575"/>
                <a:gd name="connsiteY19" fmla="*/ 55966 h 142524"/>
                <a:gd name="connsiteX20" fmla="*/ 98847 w 187575"/>
                <a:gd name="connsiteY20" fmla="*/ 62404 h 142524"/>
                <a:gd name="connsiteX21" fmla="*/ 101674 w 187575"/>
                <a:gd name="connsiteY21" fmla="*/ 69430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96584 w 187575"/>
                <a:gd name="connsiteY20" fmla="*/ 55966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98847 w 187575"/>
                <a:gd name="connsiteY21" fmla="*/ 62404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1674 w 187575"/>
                <a:gd name="connsiteY22" fmla="*/ 69430 h 142524"/>
                <a:gd name="connsiteX23" fmla="*/ 100786 w 187575"/>
                <a:gd name="connsiteY23" fmla="*/ 73427 h 142524"/>
                <a:gd name="connsiteX24" fmla="*/ 108698 w 187575"/>
                <a:gd name="connsiteY24" fmla="*/ 75361 h 142524"/>
                <a:gd name="connsiteX25" fmla="*/ 113400 w 187575"/>
                <a:gd name="connsiteY25" fmla="*/ 71310 h 142524"/>
                <a:gd name="connsiteX26" fmla="*/ 122639 w 187575"/>
                <a:gd name="connsiteY26" fmla="*/ 69008 h 142524"/>
                <a:gd name="connsiteX27" fmla="*/ 131134 w 187575"/>
                <a:gd name="connsiteY27" fmla="*/ 74319 h 142524"/>
                <a:gd name="connsiteX28" fmla="*/ 145859 w 187575"/>
                <a:gd name="connsiteY28" fmla="*/ 77636 h 142524"/>
                <a:gd name="connsiteX29" fmla="*/ 144863 w 187575"/>
                <a:gd name="connsiteY29" fmla="*/ 82352 h 142524"/>
                <a:gd name="connsiteX30" fmla="*/ 168526 w 187575"/>
                <a:gd name="connsiteY30" fmla="*/ 96009 h 142524"/>
                <a:gd name="connsiteX31" fmla="*/ 173902 w 187575"/>
                <a:gd name="connsiteY31" fmla="*/ 106398 h 142524"/>
                <a:gd name="connsiteX32" fmla="*/ 185606 w 187575"/>
                <a:gd name="connsiteY32" fmla="*/ 106942 h 142524"/>
                <a:gd name="connsiteX33" fmla="*/ 186519 w 187575"/>
                <a:gd name="connsiteY33" fmla="*/ 114237 h 142524"/>
                <a:gd name="connsiteX34" fmla="*/ 173754 w 187575"/>
                <a:gd name="connsiteY34" fmla="*/ 118924 h 142524"/>
                <a:gd name="connsiteX35" fmla="*/ 165679 w 187575"/>
                <a:gd name="connsiteY35" fmla="*/ 125468 h 142524"/>
                <a:gd name="connsiteX36" fmla="*/ 171310 w 187575"/>
                <a:gd name="connsiteY36" fmla="*/ 132343 h 142524"/>
                <a:gd name="connsiteX37" fmla="*/ 159452 w 187575"/>
                <a:gd name="connsiteY37" fmla="*/ 132709 h 142524"/>
                <a:gd name="connsiteX38" fmla="*/ 147736 w 187575"/>
                <a:gd name="connsiteY38" fmla="*/ 121128 h 142524"/>
                <a:gd name="connsiteX39" fmla="*/ 140911 w 187575"/>
                <a:gd name="connsiteY39" fmla="*/ 118677 h 142524"/>
                <a:gd name="connsiteX40" fmla="*/ 135579 w 187575"/>
                <a:gd name="connsiteY40" fmla="*/ 122736 h 142524"/>
                <a:gd name="connsiteX41" fmla="*/ 121420 w 187575"/>
                <a:gd name="connsiteY41" fmla="*/ 124565 h 142524"/>
                <a:gd name="connsiteX42" fmla="*/ 114731 w 187575"/>
                <a:gd name="connsiteY42" fmla="*/ 114061 h 142524"/>
                <a:gd name="connsiteX43" fmla="*/ 112442 w 187575"/>
                <a:gd name="connsiteY43" fmla="*/ 113002 h 142524"/>
                <a:gd name="connsiteX44" fmla="*/ 108748 w 187575"/>
                <a:gd name="connsiteY44" fmla="*/ 111952 h 142524"/>
                <a:gd name="connsiteX45" fmla="*/ 93068 w 187575"/>
                <a:gd name="connsiteY45" fmla="*/ 117056 h 142524"/>
                <a:gd name="connsiteX46" fmla="*/ 89425 w 187575"/>
                <a:gd name="connsiteY46" fmla="*/ 125122 h 142524"/>
                <a:gd name="connsiteX47" fmla="*/ 73804 w 187575"/>
                <a:gd name="connsiteY47" fmla="*/ 129787 h 142524"/>
                <a:gd name="connsiteX48" fmla="*/ 45288 w 187575"/>
                <a:gd name="connsiteY48" fmla="*/ 142343 h 142524"/>
                <a:gd name="connsiteX49" fmla="*/ 30697 w 187575"/>
                <a:gd name="connsiteY49" fmla="*/ 121002 h 142524"/>
                <a:gd name="connsiteX50" fmla="*/ 28402 w 187575"/>
                <a:gd name="connsiteY50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0786 w 187575"/>
                <a:gd name="connsiteY22" fmla="*/ 73427 h 142524"/>
                <a:gd name="connsiteX23" fmla="*/ 108698 w 187575"/>
                <a:gd name="connsiteY23" fmla="*/ 75361 h 142524"/>
                <a:gd name="connsiteX24" fmla="*/ 113400 w 187575"/>
                <a:gd name="connsiteY24" fmla="*/ 71310 h 142524"/>
                <a:gd name="connsiteX25" fmla="*/ 122639 w 187575"/>
                <a:gd name="connsiteY25" fmla="*/ 69008 h 142524"/>
                <a:gd name="connsiteX26" fmla="*/ 131134 w 187575"/>
                <a:gd name="connsiteY26" fmla="*/ 74319 h 142524"/>
                <a:gd name="connsiteX27" fmla="*/ 145859 w 187575"/>
                <a:gd name="connsiteY27" fmla="*/ 77636 h 142524"/>
                <a:gd name="connsiteX28" fmla="*/ 144863 w 187575"/>
                <a:gd name="connsiteY28" fmla="*/ 82352 h 142524"/>
                <a:gd name="connsiteX29" fmla="*/ 168526 w 187575"/>
                <a:gd name="connsiteY29" fmla="*/ 96009 h 142524"/>
                <a:gd name="connsiteX30" fmla="*/ 173902 w 187575"/>
                <a:gd name="connsiteY30" fmla="*/ 106398 h 142524"/>
                <a:gd name="connsiteX31" fmla="*/ 185606 w 187575"/>
                <a:gd name="connsiteY31" fmla="*/ 106942 h 142524"/>
                <a:gd name="connsiteX32" fmla="*/ 186519 w 187575"/>
                <a:gd name="connsiteY32" fmla="*/ 114237 h 142524"/>
                <a:gd name="connsiteX33" fmla="*/ 173754 w 187575"/>
                <a:gd name="connsiteY33" fmla="*/ 118924 h 142524"/>
                <a:gd name="connsiteX34" fmla="*/ 165679 w 187575"/>
                <a:gd name="connsiteY34" fmla="*/ 125468 h 142524"/>
                <a:gd name="connsiteX35" fmla="*/ 171310 w 187575"/>
                <a:gd name="connsiteY35" fmla="*/ 132343 h 142524"/>
                <a:gd name="connsiteX36" fmla="*/ 159452 w 187575"/>
                <a:gd name="connsiteY36" fmla="*/ 132709 h 142524"/>
                <a:gd name="connsiteX37" fmla="*/ 147736 w 187575"/>
                <a:gd name="connsiteY37" fmla="*/ 121128 h 142524"/>
                <a:gd name="connsiteX38" fmla="*/ 140911 w 187575"/>
                <a:gd name="connsiteY38" fmla="*/ 118677 h 142524"/>
                <a:gd name="connsiteX39" fmla="*/ 135579 w 187575"/>
                <a:gd name="connsiteY39" fmla="*/ 122736 h 142524"/>
                <a:gd name="connsiteX40" fmla="*/ 121420 w 187575"/>
                <a:gd name="connsiteY40" fmla="*/ 124565 h 142524"/>
                <a:gd name="connsiteX41" fmla="*/ 114731 w 187575"/>
                <a:gd name="connsiteY41" fmla="*/ 114061 h 142524"/>
                <a:gd name="connsiteX42" fmla="*/ 112442 w 187575"/>
                <a:gd name="connsiteY42" fmla="*/ 113002 h 142524"/>
                <a:gd name="connsiteX43" fmla="*/ 108748 w 187575"/>
                <a:gd name="connsiteY43" fmla="*/ 111952 h 142524"/>
                <a:gd name="connsiteX44" fmla="*/ 93068 w 187575"/>
                <a:gd name="connsiteY44" fmla="*/ 117056 h 142524"/>
                <a:gd name="connsiteX45" fmla="*/ 89425 w 187575"/>
                <a:gd name="connsiteY45" fmla="*/ 125122 h 142524"/>
                <a:gd name="connsiteX46" fmla="*/ 73804 w 187575"/>
                <a:gd name="connsiteY46" fmla="*/ 129787 h 142524"/>
                <a:gd name="connsiteX47" fmla="*/ 45288 w 187575"/>
                <a:gd name="connsiteY47" fmla="*/ 142343 h 142524"/>
                <a:gd name="connsiteX48" fmla="*/ 30697 w 187575"/>
                <a:gd name="connsiteY48" fmla="*/ 121002 h 142524"/>
                <a:gd name="connsiteX49" fmla="*/ 28402 w 187575"/>
                <a:gd name="connsiteY49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08698 w 187575"/>
                <a:gd name="connsiteY22" fmla="*/ 75361 h 142524"/>
                <a:gd name="connsiteX23" fmla="*/ 113400 w 187575"/>
                <a:gd name="connsiteY23" fmla="*/ 71310 h 142524"/>
                <a:gd name="connsiteX24" fmla="*/ 122639 w 187575"/>
                <a:gd name="connsiteY24" fmla="*/ 69008 h 142524"/>
                <a:gd name="connsiteX25" fmla="*/ 131134 w 187575"/>
                <a:gd name="connsiteY25" fmla="*/ 74319 h 142524"/>
                <a:gd name="connsiteX26" fmla="*/ 145859 w 187575"/>
                <a:gd name="connsiteY26" fmla="*/ 77636 h 142524"/>
                <a:gd name="connsiteX27" fmla="*/ 144863 w 187575"/>
                <a:gd name="connsiteY27" fmla="*/ 82352 h 142524"/>
                <a:gd name="connsiteX28" fmla="*/ 168526 w 187575"/>
                <a:gd name="connsiteY28" fmla="*/ 96009 h 142524"/>
                <a:gd name="connsiteX29" fmla="*/ 173902 w 187575"/>
                <a:gd name="connsiteY29" fmla="*/ 106398 h 142524"/>
                <a:gd name="connsiteX30" fmla="*/ 185606 w 187575"/>
                <a:gd name="connsiteY30" fmla="*/ 106942 h 142524"/>
                <a:gd name="connsiteX31" fmla="*/ 186519 w 187575"/>
                <a:gd name="connsiteY31" fmla="*/ 114237 h 142524"/>
                <a:gd name="connsiteX32" fmla="*/ 173754 w 187575"/>
                <a:gd name="connsiteY32" fmla="*/ 118924 h 142524"/>
                <a:gd name="connsiteX33" fmla="*/ 165679 w 187575"/>
                <a:gd name="connsiteY33" fmla="*/ 125468 h 142524"/>
                <a:gd name="connsiteX34" fmla="*/ 171310 w 187575"/>
                <a:gd name="connsiteY34" fmla="*/ 132343 h 142524"/>
                <a:gd name="connsiteX35" fmla="*/ 159452 w 187575"/>
                <a:gd name="connsiteY35" fmla="*/ 132709 h 142524"/>
                <a:gd name="connsiteX36" fmla="*/ 147736 w 187575"/>
                <a:gd name="connsiteY36" fmla="*/ 121128 h 142524"/>
                <a:gd name="connsiteX37" fmla="*/ 140911 w 187575"/>
                <a:gd name="connsiteY37" fmla="*/ 118677 h 142524"/>
                <a:gd name="connsiteX38" fmla="*/ 135579 w 187575"/>
                <a:gd name="connsiteY38" fmla="*/ 122736 h 142524"/>
                <a:gd name="connsiteX39" fmla="*/ 121420 w 187575"/>
                <a:gd name="connsiteY39" fmla="*/ 124565 h 142524"/>
                <a:gd name="connsiteX40" fmla="*/ 114731 w 187575"/>
                <a:gd name="connsiteY40" fmla="*/ 114061 h 142524"/>
                <a:gd name="connsiteX41" fmla="*/ 112442 w 187575"/>
                <a:gd name="connsiteY41" fmla="*/ 113002 h 142524"/>
                <a:gd name="connsiteX42" fmla="*/ 108748 w 187575"/>
                <a:gd name="connsiteY42" fmla="*/ 111952 h 142524"/>
                <a:gd name="connsiteX43" fmla="*/ 93068 w 187575"/>
                <a:gd name="connsiteY43" fmla="*/ 117056 h 142524"/>
                <a:gd name="connsiteX44" fmla="*/ 89425 w 187575"/>
                <a:gd name="connsiteY44" fmla="*/ 125122 h 142524"/>
                <a:gd name="connsiteX45" fmla="*/ 73804 w 187575"/>
                <a:gd name="connsiteY45" fmla="*/ 129787 h 142524"/>
                <a:gd name="connsiteX46" fmla="*/ 45288 w 187575"/>
                <a:gd name="connsiteY46" fmla="*/ 142343 h 142524"/>
                <a:gd name="connsiteX47" fmla="*/ 30697 w 187575"/>
                <a:gd name="connsiteY47" fmla="*/ 121002 h 142524"/>
                <a:gd name="connsiteX48" fmla="*/ 28402 w 187575"/>
                <a:gd name="connsiteY48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13400 w 187575"/>
                <a:gd name="connsiteY22" fmla="*/ 71310 h 142524"/>
                <a:gd name="connsiteX23" fmla="*/ 122639 w 187575"/>
                <a:gd name="connsiteY23" fmla="*/ 69008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22639 w 187575"/>
                <a:gd name="connsiteY22" fmla="*/ 69008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31134 w 187575"/>
                <a:gd name="connsiteY23" fmla="*/ 74319 h 142524"/>
                <a:gd name="connsiteX24" fmla="*/ 145859 w 187575"/>
                <a:gd name="connsiteY24" fmla="*/ 77636 h 142524"/>
                <a:gd name="connsiteX25" fmla="*/ 144863 w 187575"/>
                <a:gd name="connsiteY25" fmla="*/ 82352 h 142524"/>
                <a:gd name="connsiteX26" fmla="*/ 168526 w 187575"/>
                <a:gd name="connsiteY26" fmla="*/ 96009 h 142524"/>
                <a:gd name="connsiteX27" fmla="*/ 173902 w 187575"/>
                <a:gd name="connsiteY27" fmla="*/ 106398 h 142524"/>
                <a:gd name="connsiteX28" fmla="*/ 185606 w 187575"/>
                <a:gd name="connsiteY28" fmla="*/ 106942 h 142524"/>
                <a:gd name="connsiteX29" fmla="*/ 186519 w 187575"/>
                <a:gd name="connsiteY29" fmla="*/ 114237 h 142524"/>
                <a:gd name="connsiteX30" fmla="*/ 173754 w 187575"/>
                <a:gd name="connsiteY30" fmla="*/ 118924 h 142524"/>
                <a:gd name="connsiteX31" fmla="*/ 165679 w 187575"/>
                <a:gd name="connsiteY31" fmla="*/ 125468 h 142524"/>
                <a:gd name="connsiteX32" fmla="*/ 171310 w 187575"/>
                <a:gd name="connsiteY32" fmla="*/ 132343 h 142524"/>
                <a:gd name="connsiteX33" fmla="*/ 159452 w 187575"/>
                <a:gd name="connsiteY33" fmla="*/ 132709 h 142524"/>
                <a:gd name="connsiteX34" fmla="*/ 147736 w 187575"/>
                <a:gd name="connsiteY34" fmla="*/ 121128 h 142524"/>
                <a:gd name="connsiteX35" fmla="*/ 140911 w 187575"/>
                <a:gd name="connsiteY35" fmla="*/ 118677 h 142524"/>
                <a:gd name="connsiteX36" fmla="*/ 135579 w 187575"/>
                <a:gd name="connsiteY36" fmla="*/ 122736 h 142524"/>
                <a:gd name="connsiteX37" fmla="*/ 121420 w 187575"/>
                <a:gd name="connsiteY37" fmla="*/ 124565 h 142524"/>
                <a:gd name="connsiteX38" fmla="*/ 114731 w 187575"/>
                <a:gd name="connsiteY38" fmla="*/ 114061 h 142524"/>
                <a:gd name="connsiteX39" fmla="*/ 112442 w 187575"/>
                <a:gd name="connsiteY39" fmla="*/ 113002 h 142524"/>
                <a:gd name="connsiteX40" fmla="*/ 108748 w 187575"/>
                <a:gd name="connsiteY40" fmla="*/ 111952 h 142524"/>
                <a:gd name="connsiteX41" fmla="*/ 93068 w 187575"/>
                <a:gd name="connsiteY41" fmla="*/ 117056 h 142524"/>
                <a:gd name="connsiteX42" fmla="*/ 89425 w 187575"/>
                <a:gd name="connsiteY42" fmla="*/ 125122 h 142524"/>
                <a:gd name="connsiteX43" fmla="*/ 73804 w 187575"/>
                <a:gd name="connsiteY43" fmla="*/ 129787 h 142524"/>
                <a:gd name="connsiteX44" fmla="*/ 45288 w 187575"/>
                <a:gd name="connsiteY44" fmla="*/ 142343 h 142524"/>
                <a:gd name="connsiteX45" fmla="*/ 30697 w 187575"/>
                <a:gd name="connsiteY45" fmla="*/ 121002 h 142524"/>
                <a:gd name="connsiteX46" fmla="*/ 28402 w 187575"/>
                <a:gd name="connsiteY46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31134 w 187575"/>
                <a:gd name="connsiteY24" fmla="*/ 74319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4863 w 187575"/>
                <a:gd name="connsiteY26" fmla="*/ 82352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42524"/>
                <a:gd name="connsiteX1" fmla="*/ 18228 w 187575"/>
                <a:gd name="connsiteY1" fmla="*/ 90632 h 142524"/>
                <a:gd name="connsiteX2" fmla="*/ 16291 w 187575"/>
                <a:gd name="connsiteY2" fmla="*/ 78306 h 142524"/>
                <a:gd name="connsiteX3" fmla="*/ 15941 w 187575"/>
                <a:gd name="connsiteY3" fmla="*/ 71008 h 142524"/>
                <a:gd name="connsiteX4" fmla="*/ 18912 w 187575"/>
                <a:gd name="connsiteY4" fmla="*/ 63215 h 142524"/>
                <a:gd name="connsiteX5" fmla="*/ 1 w 187575"/>
                <a:gd name="connsiteY5" fmla="*/ 47112 h 142524"/>
                <a:gd name="connsiteX6" fmla="*/ 19514 w 187575"/>
                <a:gd name="connsiteY6" fmla="*/ 35314 h 142524"/>
                <a:gd name="connsiteX7" fmla="*/ 28083 w 187575"/>
                <a:gd name="connsiteY7" fmla="*/ 33890 h 142524"/>
                <a:gd name="connsiteX8" fmla="*/ 34282 w 187575"/>
                <a:gd name="connsiteY8" fmla="*/ 18229 h 142524"/>
                <a:gd name="connsiteX9" fmla="*/ 30044 w 187575"/>
                <a:gd name="connsiteY9" fmla="*/ 3062 h 142524"/>
                <a:gd name="connsiteX10" fmla="*/ 37354 w 187575"/>
                <a:gd name="connsiteY10" fmla="*/ 32 h 142524"/>
                <a:gd name="connsiteX11" fmla="*/ 45457 w 187575"/>
                <a:gd name="connsiteY11" fmla="*/ 1735 h 142524"/>
                <a:gd name="connsiteX12" fmla="*/ 63082 w 187575"/>
                <a:gd name="connsiteY12" fmla="*/ 5716 h 142524"/>
                <a:gd name="connsiteX13" fmla="*/ 93789 w 187575"/>
                <a:gd name="connsiteY13" fmla="*/ 9598 h 142524"/>
                <a:gd name="connsiteX14" fmla="*/ 88150 w 187575"/>
                <a:gd name="connsiteY14" fmla="*/ 15674 h 142524"/>
                <a:gd name="connsiteX15" fmla="*/ 85952 w 187575"/>
                <a:gd name="connsiteY15" fmla="*/ 26511 h 142524"/>
                <a:gd name="connsiteX16" fmla="*/ 91333 w 187575"/>
                <a:gd name="connsiteY16" fmla="*/ 32684 h 142524"/>
                <a:gd name="connsiteX17" fmla="*/ 97935 w 187575"/>
                <a:gd name="connsiteY17" fmla="*/ 33849 h 142524"/>
                <a:gd name="connsiteX18" fmla="*/ 98990 w 187575"/>
                <a:gd name="connsiteY18" fmla="*/ 40923 h 142524"/>
                <a:gd name="connsiteX19" fmla="*/ 109468 w 187575"/>
                <a:gd name="connsiteY19" fmla="*/ 45707 h 142524"/>
                <a:gd name="connsiteX20" fmla="*/ 108482 w 187575"/>
                <a:gd name="connsiteY20" fmla="*/ 52184 h 142524"/>
                <a:gd name="connsiteX21" fmla="*/ 122322 w 187575"/>
                <a:gd name="connsiteY21" fmla="*/ 57798 h 142524"/>
                <a:gd name="connsiteX22" fmla="*/ 136587 w 187575"/>
                <a:gd name="connsiteY22" fmla="*/ 48842 h 142524"/>
                <a:gd name="connsiteX23" fmla="*/ 145102 w 187575"/>
                <a:gd name="connsiteY23" fmla="*/ 54139 h 142524"/>
                <a:gd name="connsiteX24" fmla="*/ 140316 w 187575"/>
                <a:gd name="connsiteY24" fmla="*/ 70744 h 142524"/>
                <a:gd name="connsiteX25" fmla="*/ 145859 w 187575"/>
                <a:gd name="connsiteY25" fmla="*/ 77636 h 142524"/>
                <a:gd name="connsiteX26" fmla="*/ 149587 w 187575"/>
                <a:gd name="connsiteY26" fmla="*/ 81363 h 142524"/>
                <a:gd name="connsiteX27" fmla="*/ 168526 w 187575"/>
                <a:gd name="connsiteY27" fmla="*/ 96009 h 142524"/>
                <a:gd name="connsiteX28" fmla="*/ 173902 w 187575"/>
                <a:gd name="connsiteY28" fmla="*/ 106398 h 142524"/>
                <a:gd name="connsiteX29" fmla="*/ 185606 w 187575"/>
                <a:gd name="connsiteY29" fmla="*/ 106942 h 142524"/>
                <a:gd name="connsiteX30" fmla="*/ 186519 w 187575"/>
                <a:gd name="connsiteY30" fmla="*/ 114237 h 142524"/>
                <a:gd name="connsiteX31" fmla="*/ 173754 w 187575"/>
                <a:gd name="connsiteY31" fmla="*/ 118924 h 142524"/>
                <a:gd name="connsiteX32" fmla="*/ 165679 w 187575"/>
                <a:gd name="connsiteY32" fmla="*/ 125468 h 142524"/>
                <a:gd name="connsiteX33" fmla="*/ 171310 w 187575"/>
                <a:gd name="connsiteY33" fmla="*/ 132343 h 142524"/>
                <a:gd name="connsiteX34" fmla="*/ 159452 w 187575"/>
                <a:gd name="connsiteY34" fmla="*/ 132709 h 142524"/>
                <a:gd name="connsiteX35" fmla="*/ 147736 w 187575"/>
                <a:gd name="connsiteY35" fmla="*/ 121128 h 142524"/>
                <a:gd name="connsiteX36" fmla="*/ 140911 w 187575"/>
                <a:gd name="connsiteY36" fmla="*/ 118677 h 142524"/>
                <a:gd name="connsiteX37" fmla="*/ 135579 w 187575"/>
                <a:gd name="connsiteY37" fmla="*/ 122736 h 142524"/>
                <a:gd name="connsiteX38" fmla="*/ 121420 w 187575"/>
                <a:gd name="connsiteY38" fmla="*/ 124565 h 142524"/>
                <a:gd name="connsiteX39" fmla="*/ 114731 w 187575"/>
                <a:gd name="connsiteY39" fmla="*/ 114061 h 142524"/>
                <a:gd name="connsiteX40" fmla="*/ 112442 w 187575"/>
                <a:gd name="connsiteY40" fmla="*/ 113002 h 142524"/>
                <a:gd name="connsiteX41" fmla="*/ 108748 w 187575"/>
                <a:gd name="connsiteY41" fmla="*/ 111952 h 142524"/>
                <a:gd name="connsiteX42" fmla="*/ 93068 w 187575"/>
                <a:gd name="connsiteY42" fmla="*/ 117056 h 142524"/>
                <a:gd name="connsiteX43" fmla="*/ 89425 w 187575"/>
                <a:gd name="connsiteY43" fmla="*/ 125122 h 142524"/>
                <a:gd name="connsiteX44" fmla="*/ 73804 w 187575"/>
                <a:gd name="connsiteY44" fmla="*/ 129787 h 142524"/>
                <a:gd name="connsiteX45" fmla="*/ 45288 w 187575"/>
                <a:gd name="connsiteY45" fmla="*/ 142343 h 142524"/>
                <a:gd name="connsiteX46" fmla="*/ 30697 w 187575"/>
                <a:gd name="connsiteY46" fmla="*/ 121002 h 142524"/>
                <a:gd name="connsiteX47" fmla="*/ 28402 w 187575"/>
                <a:gd name="connsiteY47" fmla="*/ 102807 h 142524"/>
                <a:gd name="connsiteX0" fmla="*/ 28402 w 187575"/>
                <a:gd name="connsiteY0" fmla="*/ 102807 h 153507"/>
                <a:gd name="connsiteX1" fmla="*/ 18228 w 187575"/>
                <a:gd name="connsiteY1" fmla="*/ 90632 h 153507"/>
                <a:gd name="connsiteX2" fmla="*/ 16291 w 187575"/>
                <a:gd name="connsiteY2" fmla="*/ 78306 h 153507"/>
                <a:gd name="connsiteX3" fmla="*/ 15941 w 187575"/>
                <a:gd name="connsiteY3" fmla="*/ 71008 h 153507"/>
                <a:gd name="connsiteX4" fmla="*/ 18912 w 187575"/>
                <a:gd name="connsiteY4" fmla="*/ 63215 h 153507"/>
                <a:gd name="connsiteX5" fmla="*/ 1 w 187575"/>
                <a:gd name="connsiteY5" fmla="*/ 47112 h 153507"/>
                <a:gd name="connsiteX6" fmla="*/ 19514 w 187575"/>
                <a:gd name="connsiteY6" fmla="*/ 35314 h 153507"/>
                <a:gd name="connsiteX7" fmla="*/ 28083 w 187575"/>
                <a:gd name="connsiteY7" fmla="*/ 33890 h 153507"/>
                <a:gd name="connsiteX8" fmla="*/ 34282 w 187575"/>
                <a:gd name="connsiteY8" fmla="*/ 18229 h 153507"/>
                <a:gd name="connsiteX9" fmla="*/ 30044 w 187575"/>
                <a:gd name="connsiteY9" fmla="*/ 3062 h 153507"/>
                <a:gd name="connsiteX10" fmla="*/ 37354 w 187575"/>
                <a:gd name="connsiteY10" fmla="*/ 32 h 153507"/>
                <a:gd name="connsiteX11" fmla="*/ 45457 w 187575"/>
                <a:gd name="connsiteY11" fmla="*/ 1735 h 153507"/>
                <a:gd name="connsiteX12" fmla="*/ 63082 w 187575"/>
                <a:gd name="connsiteY12" fmla="*/ 5716 h 153507"/>
                <a:gd name="connsiteX13" fmla="*/ 93789 w 187575"/>
                <a:gd name="connsiteY13" fmla="*/ 9598 h 153507"/>
                <a:gd name="connsiteX14" fmla="*/ 88150 w 187575"/>
                <a:gd name="connsiteY14" fmla="*/ 15674 h 153507"/>
                <a:gd name="connsiteX15" fmla="*/ 85952 w 187575"/>
                <a:gd name="connsiteY15" fmla="*/ 26511 h 153507"/>
                <a:gd name="connsiteX16" fmla="*/ 91333 w 187575"/>
                <a:gd name="connsiteY16" fmla="*/ 32684 h 153507"/>
                <a:gd name="connsiteX17" fmla="*/ 97935 w 187575"/>
                <a:gd name="connsiteY17" fmla="*/ 33849 h 153507"/>
                <a:gd name="connsiteX18" fmla="*/ 98990 w 187575"/>
                <a:gd name="connsiteY18" fmla="*/ 40923 h 153507"/>
                <a:gd name="connsiteX19" fmla="*/ 109468 w 187575"/>
                <a:gd name="connsiteY19" fmla="*/ 45707 h 153507"/>
                <a:gd name="connsiteX20" fmla="*/ 108482 w 187575"/>
                <a:gd name="connsiteY20" fmla="*/ 52184 h 153507"/>
                <a:gd name="connsiteX21" fmla="*/ 122322 w 187575"/>
                <a:gd name="connsiteY21" fmla="*/ 57798 h 153507"/>
                <a:gd name="connsiteX22" fmla="*/ 136587 w 187575"/>
                <a:gd name="connsiteY22" fmla="*/ 48842 h 153507"/>
                <a:gd name="connsiteX23" fmla="*/ 145102 w 187575"/>
                <a:gd name="connsiteY23" fmla="*/ 54139 h 153507"/>
                <a:gd name="connsiteX24" fmla="*/ 140316 w 187575"/>
                <a:gd name="connsiteY24" fmla="*/ 70744 h 153507"/>
                <a:gd name="connsiteX25" fmla="*/ 145859 w 187575"/>
                <a:gd name="connsiteY25" fmla="*/ 77636 h 153507"/>
                <a:gd name="connsiteX26" fmla="*/ 149587 w 187575"/>
                <a:gd name="connsiteY26" fmla="*/ 81363 h 153507"/>
                <a:gd name="connsiteX27" fmla="*/ 168526 w 187575"/>
                <a:gd name="connsiteY27" fmla="*/ 96009 h 153507"/>
                <a:gd name="connsiteX28" fmla="*/ 173902 w 187575"/>
                <a:gd name="connsiteY28" fmla="*/ 106398 h 153507"/>
                <a:gd name="connsiteX29" fmla="*/ 185606 w 187575"/>
                <a:gd name="connsiteY29" fmla="*/ 106942 h 153507"/>
                <a:gd name="connsiteX30" fmla="*/ 186519 w 187575"/>
                <a:gd name="connsiteY30" fmla="*/ 114237 h 153507"/>
                <a:gd name="connsiteX31" fmla="*/ 173754 w 187575"/>
                <a:gd name="connsiteY31" fmla="*/ 118924 h 153507"/>
                <a:gd name="connsiteX32" fmla="*/ 165679 w 187575"/>
                <a:gd name="connsiteY32" fmla="*/ 125468 h 153507"/>
                <a:gd name="connsiteX33" fmla="*/ 171310 w 187575"/>
                <a:gd name="connsiteY33" fmla="*/ 132343 h 153507"/>
                <a:gd name="connsiteX34" fmla="*/ 159452 w 187575"/>
                <a:gd name="connsiteY34" fmla="*/ 132709 h 153507"/>
                <a:gd name="connsiteX35" fmla="*/ 147736 w 187575"/>
                <a:gd name="connsiteY35" fmla="*/ 121128 h 153507"/>
                <a:gd name="connsiteX36" fmla="*/ 140911 w 187575"/>
                <a:gd name="connsiteY36" fmla="*/ 118677 h 153507"/>
                <a:gd name="connsiteX37" fmla="*/ 135579 w 187575"/>
                <a:gd name="connsiteY37" fmla="*/ 122736 h 153507"/>
                <a:gd name="connsiteX38" fmla="*/ 121420 w 187575"/>
                <a:gd name="connsiteY38" fmla="*/ 124565 h 153507"/>
                <a:gd name="connsiteX39" fmla="*/ 114731 w 187575"/>
                <a:gd name="connsiteY39" fmla="*/ 114061 h 153507"/>
                <a:gd name="connsiteX40" fmla="*/ 112442 w 187575"/>
                <a:gd name="connsiteY40" fmla="*/ 113002 h 153507"/>
                <a:gd name="connsiteX41" fmla="*/ 108748 w 187575"/>
                <a:gd name="connsiteY41" fmla="*/ 111952 h 153507"/>
                <a:gd name="connsiteX42" fmla="*/ 93068 w 187575"/>
                <a:gd name="connsiteY42" fmla="*/ 117056 h 153507"/>
                <a:gd name="connsiteX43" fmla="*/ 89425 w 187575"/>
                <a:gd name="connsiteY43" fmla="*/ 125122 h 153507"/>
                <a:gd name="connsiteX44" fmla="*/ 73804 w 187575"/>
                <a:gd name="connsiteY44" fmla="*/ 129787 h 153507"/>
                <a:gd name="connsiteX45" fmla="*/ 42621 w 187575"/>
                <a:gd name="connsiteY45" fmla="*/ 153411 h 153507"/>
                <a:gd name="connsiteX46" fmla="*/ 30697 w 187575"/>
                <a:gd name="connsiteY46" fmla="*/ 121002 h 153507"/>
                <a:gd name="connsiteX47" fmla="*/ 28402 w 187575"/>
                <a:gd name="connsiteY47" fmla="*/ 102807 h 153507"/>
                <a:gd name="connsiteX0" fmla="*/ 28402 w 187575"/>
                <a:gd name="connsiteY0" fmla="*/ 102807 h 154292"/>
                <a:gd name="connsiteX1" fmla="*/ 18228 w 187575"/>
                <a:gd name="connsiteY1" fmla="*/ 90632 h 154292"/>
                <a:gd name="connsiteX2" fmla="*/ 16291 w 187575"/>
                <a:gd name="connsiteY2" fmla="*/ 78306 h 154292"/>
                <a:gd name="connsiteX3" fmla="*/ 15941 w 187575"/>
                <a:gd name="connsiteY3" fmla="*/ 71008 h 154292"/>
                <a:gd name="connsiteX4" fmla="*/ 18912 w 187575"/>
                <a:gd name="connsiteY4" fmla="*/ 63215 h 154292"/>
                <a:gd name="connsiteX5" fmla="*/ 1 w 187575"/>
                <a:gd name="connsiteY5" fmla="*/ 47112 h 154292"/>
                <a:gd name="connsiteX6" fmla="*/ 19514 w 187575"/>
                <a:gd name="connsiteY6" fmla="*/ 35314 h 154292"/>
                <a:gd name="connsiteX7" fmla="*/ 28083 w 187575"/>
                <a:gd name="connsiteY7" fmla="*/ 33890 h 154292"/>
                <a:gd name="connsiteX8" fmla="*/ 34282 w 187575"/>
                <a:gd name="connsiteY8" fmla="*/ 18229 h 154292"/>
                <a:gd name="connsiteX9" fmla="*/ 30044 w 187575"/>
                <a:gd name="connsiteY9" fmla="*/ 3062 h 154292"/>
                <a:gd name="connsiteX10" fmla="*/ 37354 w 187575"/>
                <a:gd name="connsiteY10" fmla="*/ 32 h 154292"/>
                <a:gd name="connsiteX11" fmla="*/ 45457 w 187575"/>
                <a:gd name="connsiteY11" fmla="*/ 1735 h 154292"/>
                <a:gd name="connsiteX12" fmla="*/ 63082 w 187575"/>
                <a:gd name="connsiteY12" fmla="*/ 5716 h 154292"/>
                <a:gd name="connsiteX13" fmla="*/ 93789 w 187575"/>
                <a:gd name="connsiteY13" fmla="*/ 9598 h 154292"/>
                <a:gd name="connsiteX14" fmla="*/ 88150 w 187575"/>
                <a:gd name="connsiteY14" fmla="*/ 15674 h 154292"/>
                <a:gd name="connsiteX15" fmla="*/ 85952 w 187575"/>
                <a:gd name="connsiteY15" fmla="*/ 26511 h 154292"/>
                <a:gd name="connsiteX16" fmla="*/ 91333 w 187575"/>
                <a:gd name="connsiteY16" fmla="*/ 32684 h 154292"/>
                <a:gd name="connsiteX17" fmla="*/ 97935 w 187575"/>
                <a:gd name="connsiteY17" fmla="*/ 33849 h 154292"/>
                <a:gd name="connsiteX18" fmla="*/ 98990 w 187575"/>
                <a:gd name="connsiteY18" fmla="*/ 40923 h 154292"/>
                <a:gd name="connsiteX19" fmla="*/ 109468 w 187575"/>
                <a:gd name="connsiteY19" fmla="*/ 45707 h 154292"/>
                <a:gd name="connsiteX20" fmla="*/ 108482 w 187575"/>
                <a:gd name="connsiteY20" fmla="*/ 52184 h 154292"/>
                <a:gd name="connsiteX21" fmla="*/ 122322 w 187575"/>
                <a:gd name="connsiteY21" fmla="*/ 57798 h 154292"/>
                <a:gd name="connsiteX22" fmla="*/ 136587 w 187575"/>
                <a:gd name="connsiteY22" fmla="*/ 48842 h 154292"/>
                <a:gd name="connsiteX23" fmla="*/ 145102 w 187575"/>
                <a:gd name="connsiteY23" fmla="*/ 54139 h 154292"/>
                <a:gd name="connsiteX24" fmla="*/ 140316 w 187575"/>
                <a:gd name="connsiteY24" fmla="*/ 70744 h 154292"/>
                <a:gd name="connsiteX25" fmla="*/ 145859 w 187575"/>
                <a:gd name="connsiteY25" fmla="*/ 77636 h 154292"/>
                <a:gd name="connsiteX26" fmla="*/ 149587 w 187575"/>
                <a:gd name="connsiteY26" fmla="*/ 81363 h 154292"/>
                <a:gd name="connsiteX27" fmla="*/ 168526 w 187575"/>
                <a:gd name="connsiteY27" fmla="*/ 96009 h 154292"/>
                <a:gd name="connsiteX28" fmla="*/ 173902 w 187575"/>
                <a:gd name="connsiteY28" fmla="*/ 106398 h 154292"/>
                <a:gd name="connsiteX29" fmla="*/ 185606 w 187575"/>
                <a:gd name="connsiteY29" fmla="*/ 106942 h 154292"/>
                <a:gd name="connsiteX30" fmla="*/ 186519 w 187575"/>
                <a:gd name="connsiteY30" fmla="*/ 114237 h 154292"/>
                <a:gd name="connsiteX31" fmla="*/ 173754 w 187575"/>
                <a:gd name="connsiteY31" fmla="*/ 118924 h 154292"/>
                <a:gd name="connsiteX32" fmla="*/ 165679 w 187575"/>
                <a:gd name="connsiteY32" fmla="*/ 125468 h 154292"/>
                <a:gd name="connsiteX33" fmla="*/ 171310 w 187575"/>
                <a:gd name="connsiteY33" fmla="*/ 132343 h 154292"/>
                <a:gd name="connsiteX34" fmla="*/ 159452 w 187575"/>
                <a:gd name="connsiteY34" fmla="*/ 132709 h 154292"/>
                <a:gd name="connsiteX35" fmla="*/ 147736 w 187575"/>
                <a:gd name="connsiteY35" fmla="*/ 121128 h 154292"/>
                <a:gd name="connsiteX36" fmla="*/ 140911 w 187575"/>
                <a:gd name="connsiteY36" fmla="*/ 118677 h 154292"/>
                <a:gd name="connsiteX37" fmla="*/ 135579 w 187575"/>
                <a:gd name="connsiteY37" fmla="*/ 122736 h 154292"/>
                <a:gd name="connsiteX38" fmla="*/ 121420 w 187575"/>
                <a:gd name="connsiteY38" fmla="*/ 124565 h 154292"/>
                <a:gd name="connsiteX39" fmla="*/ 114731 w 187575"/>
                <a:gd name="connsiteY39" fmla="*/ 114061 h 154292"/>
                <a:gd name="connsiteX40" fmla="*/ 112442 w 187575"/>
                <a:gd name="connsiteY40" fmla="*/ 113002 h 154292"/>
                <a:gd name="connsiteX41" fmla="*/ 108748 w 187575"/>
                <a:gd name="connsiteY41" fmla="*/ 111952 h 154292"/>
                <a:gd name="connsiteX42" fmla="*/ 93068 w 187575"/>
                <a:gd name="connsiteY42" fmla="*/ 117056 h 154292"/>
                <a:gd name="connsiteX43" fmla="*/ 89425 w 187575"/>
                <a:gd name="connsiteY43" fmla="*/ 125122 h 154292"/>
                <a:gd name="connsiteX44" fmla="*/ 77402 w 187575"/>
                <a:gd name="connsiteY44" fmla="*/ 151347 h 154292"/>
                <a:gd name="connsiteX45" fmla="*/ 42621 w 187575"/>
                <a:gd name="connsiteY45" fmla="*/ 153411 h 154292"/>
                <a:gd name="connsiteX46" fmla="*/ 30697 w 187575"/>
                <a:gd name="connsiteY46" fmla="*/ 121002 h 154292"/>
                <a:gd name="connsiteX47" fmla="*/ 28402 w 187575"/>
                <a:gd name="connsiteY47" fmla="*/ 102807 h 154292"/>
                <a:gd name="connsiteX0" fmla="*/ 28402 w 187575"/>
                <a:gd name="connsiteY0" fmla="*/ 102807 h 189458"/>
                <a:gd name="connsiteX1" fmla="*/ 18228 w 187575"/>
                <a:gd name="connsiteY1" fmla="*/ 90632 h 189458"/>
                <a:gd name="connsiteX2" fmla="*/ 16291 w 187575"/>
                <a:gd name="connsiteY2" fmla="*/ 78306 h 189458"/>
                <a:gd name="connsiteX3" fmla="*/ 15941 w 187575"/>
                <a:gd name="connsiteY3" fmla="*/ 71008 h 189458"/>
                <a:gd name="connsiteX4" fmla="*/ 18912 w 187575"/>
                <a:gd name="connsiteY4" fmla="*/ 63215 h 189458"/>
                <a:gd name="connsiteX5" fmla="*/ 1 w 187575"/>
                <a:gd name="connsiteY5" fmla="*/ 47112 h 189458"/>
                <a:gd name="connsiteX6" fmla="*/ 19514 w 187575"/>
                <a:gd name="connsiteY6" fmla="*/ 35314 h 189458"/>
                <a:gd name="connsiteX7" fmla="*/ 28083 w 187575"/>
                <a:gd name="connsiteY7" fmla="*/ 33890 h 189458"/>
                <a:gd name="connsiteX8" fmla="*/ 34282 w 187575"/>
                <a:gd name="connsiteY8" fmla="*/ 18229 h 189458"/>
                <a:gd name="connsiteX9" fmla="*/ 30044 w 187575"/>
                <a:gd name="connsiteY9" fmla="*/ 3062 h 189458"/>
                <a:gd name="connsiteX10" fmla="*/ 37354 w 187575"/>
                <a:gd name="connsiteY10" fmla="*/ 32 h 189458"/>
                <a:gd name="connsiteX11" fmla="*/ 45457 w 187575"/>
                <a:gd name="connsiteY11" fmla="*/ 1735 h 189458"/>
                <a:gd name="connsiteX12" fmla="*/ 63082 w 187575"/>
                <a:gd name="connsiteY12" fmla="*/ 5716 h 189458"/>
                <a:gd name="connsiteX13" fmla="*/ 93789 w 187575"/>
                <a:gd name="connsiteY13" fmla="*/ 9598 h 189458"/>
                <a:gd name="connsiteX14" fmla="*/ 88150 w 187575"/>
                <a:gd name="connsiteY14" fmla="*/ 15674 h 189458"/>
                <a:gd name="connsiteX15" fmla="*/ 85952 w 187575"/>
                <a:gd name="connsiteY15" fmla="*/ 26511 h 189458"/>
                <a:gd name="connsiteX16" fmla="*/ 91333 w 187575"/>
                <a:gd name="connsiteY16" fmla="*/ 32684 h 189458"/>
                <a:gd name="connsiteX17" fmla="*/ 97935 w 187575"/>
                <a:gd name="connsiteY17" fmla="*/ 33849 h 189458"/>
                <a:gd name="connsiteX18" fmla="*/ 98990 w 187575"/>
                <a:gd name="connsiteY18" fmla="*/ 40923 h 189458"/>
                <a:gd name="connsiteX19" fmla="*/ 109468 w 187575"/>
                <a:gd name="connsiteY19" fmla="*/ 45707 h 189458"/>
                <a:gd name="connsiteX20" fmla="*/ 108482 w 187575"/>
                <a:gd name="connsiteY20" fmla="*/ 52184 h 189458"/>
                <a:gd name="connsiteX21" fmla="*/ 122322 w 187575"/>
                <a:gd name="connsiteY21" fmla="*/ 57798 h 189458"/>
                <a:gd name="connsiteX22" fmla="*/ 136587 w 187575"/>
                <a:gd name="connsiteY22" fmla="*/ 48842 h 189458"/>
                <a:gd name="connsiteX23" fmla="*/ 145102 w 187575"/>
                <a:gd name="connsiteY23" fmla="*/ 54139 h 189458"/>
                <a:gd name="connsiteX24" fmla="*/ 140316 w 187575"/>
                <a:gd name="connsiteY24" fmla="*/ 70744 h 189458"/>
                <a:gd name="connsiteX25" fmla="*/ 145859 w 187575"/>
                <a:gd name="connsiteY25" fmla="*/ 77636 h 189458"/>
                <a:gd name="connsiteX26" fmla="*/ 149587 w 187575"/>
                <a:gd name="connsiteY26" fmla="*/ 81363 h 189458"/>
                <a:gd name="connsiteX27" fmla="*/ 168526 w 187575"/>
                <a:gd name="connsiteY27" fmla="*/ 96009 h 189458"/>
                <a:gd name="connsiteX28" fmla="*/ 173902 w 187575"/>
                <a:gd name="connsiteY28" fmla="*/ 106398 h 189458"/>
                <a:gd name="connsiteX29" fmla="*/ 185606 w 187575"/>
                <a:gd name="connsiteY29" fmla="*/ 106942 h 189458"/>
                <a:gd name="connsiteX30" fmla="*/ 186519 w 187575"/>
                <a:gd name="connsiteY30" fmla="*/ 114237 h 189458"/>
                <a:gd name="connsiteX31" fmla="*/ 173754 w 187575"/>
                <a:gd name="connsiteY31" fmla="*/ 118924 h 189458"/>
                <a:gd name="connsiteX32" fmla="*/ 165679 w 187575"/>
                <a:gd name="connsiteY32" fmla="*/ 125468 h 189458"/>
                <a:gd name="connsiteX33" fmla="*/ 171310 w 187575"/>
                <a:gd name="connsiteY33" fmla="*/ 132343 h 189458"/>
                <a:gd name="connsiteX34" fmla="*/ 159452 w 187575"/>
                <a:gd name="connsiteY34" fmla="*/ 132709 h 189458"/>
                <a:gd name="connsiteX35" fmla="*/ 147736 w 187575"/>
                <a:gd name="connsiteY35" fmla="*/ 121128 h 189458"/>
                <a:gd name="connsiteX36" fmla="*/ 140911 w 187575"/>
                <a:gd name="connsiteY36" fmla="*/ 118677 h 189458"/>
                <a:gd name="connsiteX37" fmla="*/ 135579 w 187575"/>
                <a:gd name="connsiteY37" fmla="*/ 122736 h 189458"/>
                <a:gd name="connsiteX38" fmla="*/ 121420 w 187575"/>
                <a:gd name="connsiteY38" fmla="*/ 124565 h 189458"/>
                <a:gd name="connsiteX39" fmla="*/ 114731 w 187575"/>
                <a:gd name="connsiteY39" fmla="*/ 114061 h 189458"/>
                <a:gd name="connsiteX40" fmla="*/ 112442 w 187575"/>
                <a:gd name="connsiteY40" fmla="*/ 113002 h 189458"/>
                <a:gd name="connsiteX41" fmla="*/ 108748 w 187575"/>
                <a:gd name="connsiteY41" fmla="*/ 111952 h 189458"/>
                <a:gd name="connsiteX42" fmla="*/ 93068 w 187575"/>
                <a:gd name="connsiteY42" fmla="*/ 117056 h 189458"/>
                <a:gd name="connsiteX43" fmla="*/ 116836 w 187575"/>
                <a:gd name="connsiteY43" fmla="*/ 189362 h 189458"/>
                <a:gd name="connsiteX44" fmla="*/ 77402 w 187575"/>
                <a:gd name="connsiteY44" fmla="*/ 151347 h 189458"/>
                <a:gd name="connsiteX45" fmla="*/ 42621 w 187575"/>
                <a:gd name="connsiteY45" fmla="*/ 153411 h 189458"/>
                <a:gd name="connsiteX46" fmla="*/ 30697 w 187575"/>
                <a:gd name="connsiteY46" fmla="*/ 121002 h 189458"/>
                <a:gd name="connsiteX47" fmla="*/ 28402 w 187575"/>
                <a:gd name="connsiteY47" fmla="*/ 102807 h 189458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08748 w 187575"/>
                <a:gd name="connsiteY41" fmla="*/ 111952 h 191344"/>
                <a:gd name="connsiteX42" fmla="*/ 93068 w 187575"/>
                <a:gd name="connsiteY42" fmla="*/ 117056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442"/>
                <a:gd name="connsiteX1" fmla="*/ 18228 w 187575"/>
                <a:gd name="connsiteY1" fmla="*/ 90632 h 191442"/>
                <a:gd name="connsiteX2" fmla="*/ 16291 w 187575"/>
                <a:gd name="connsiteY2" fmla="*/ 78306 h 191442"/>
                <a:gd name="connsiteX3" fmla="*/ 15941 w 187575"/>
                <a:gd name="connsiteY3" fmla="*/ 71008 h 191442"/>
                <a:gd name="connsiteX4" fmla="*/ 18912 w 187575"/>
                <a:gd name="connsiteY4" fmla="*/ 63215 h 191442"/>
                <a:gd name="connsiteX5" fmla="*/ 1 w 187575"/>
                <a:gd name="connsiteY5" fmla="*/ 47112 h 191442"/>
                <a:gd name="connsiteX6" fmla="*/ 19514 w 187575"/>
                <a:gd name="connsiteY6" fmla="*/ 35314 h 191442"/>
                <a:gd name="connsiteX7" fmla="*/ 28083 w 187575"/>
                <a:gd name="connsiteY7" fmla="*/ 33890 h 191442"/>
                <a:gd name="connsiteX8" fmla="*/ 34282 w 187575"/>
                <a:gd name="connsiteY8" fmla="*/ 18229 h 191442"/>
                <a:gd name="connsiteX9" fmla="*/ 30044 w 187575"/>
                <a:gd name="connsiteY9" fmla="*/ 3062 h 191442"/>
                <a:gd name="connsiteX10" fmla="*/ 37354 w 187575"/>
                <a:gd name="connsiteY10" fmla="*/ 32 h 191442"/>
                <a:gd name="connsiteX11" fmla="*/ 45457 w 187575"/>
                <a:gd name="connsiteY11" fmla="*/ 1735 h 191442"/>
                <a:gd name="connsiteX12" fmla="*/ 63082 w 187575"/>
                <a:gd name="connsiteY12" fmla="*/ 5716 h 191442"/>
                <a:gd name="connsiteX13" fmla="*/ 93789 w 187575"/>
                <a:gd name="connsiteY13" fmla="*/ 9598 h 191442"/>
                <a:gd name="connsiteX14" fmla="*/ 88150 w 187575"/>
                <a:gd name="connsiteY14" fmla="*/ 15674 h 191442"/>
                <a:gd name="connsiteX15" fmla="*/ 85952 w 187575"/>
                <a:gd name="connsiteY15" fmla="*/ 26511 h 191442"/>
                <a:gd name="connsiteX16" fmla="*/ 91333 w 187575"/>
                <a:gd name="connsiteY16" fmla="*/ 32684 h 191442"/>
                <a:gd name="connsiteX17" fmla="*/ 97935 w 187575"/>
                <a:gd name="connsiteY17" fmla="*/ 33849 h 191442"/>
                <a:gd name="connsiteX18" fmla="*/ 98990 w 187575"/>
                <a:gd name="connsiteY18" fmla="*/ 40923 h 191442"/>
                <a:gd name="connsiteX19" fmla="*/ 109468 w 187575"/>
                <a:gd name="connsiteY19" fmla="*/ 45707 h 191442"/>
                <a:gd name="connsiteX20" fmla="*/ 108482 w 187575"/>
                <a:gd name="connsiteY20" fmla="*/ 52184 h 191442"/>
                <a:gd name="connsiteX21" fmla="*/ 122322 w 187575"/>
                <a:gd name="connsiteY21" fmla="*/ 57798 h 191442"/>
                <a:gd name="connsiteX22" fmla="*/ 136587 w 187575"/>
                <a:gd name="connsiteY22" fmla="*/ 48842 h 191442"/>
                <a:gd name="connsiteX23" fmla="*/ 145102 w 187575"/>
                <a:gd name="connsiteY23" fmla="*/ 54139 h 191442"/>
                <a:gd name="connsiteX24" fmla="*/ 140316 w 187575"/>
                <a:gd name="connsiteY24" fmla="*/ 70744 h 191442"/>
                <a:gd name="connsiteX25" fmla="*/ 145859 w 187575"/>
                <a:gd name="connsiteY25" fmla="*/ 77636 h 191442"/>
                <a:gd name="connsiteX26" fmla="*/ 149587 w 187575"/>
                <a:gd name="connsiteY26" fmla="*/ 81363 h 191442"/>
                <a:gd name="connsiteX27" fmla="*/ 168526 w 187575"/>
                <a:gd name="connsiteY27" fmla="*/ 96009 h 191442"/>
                <a:gd name="connsiteX28" fmla="*/ 173902 w 187575"/>
                <a:gd name="connsiteY28" fmla="*/ 106398 h 191442"/>
                <a:gd name="connsiteX29" fmla="*/ 185606 w 187575"/>
                <a:gd name="connsiteY29" fmla="*/ 106942 h 191442"/>
                <a:gd name="connsiteX30" fmla="*/ 186519 w 187575"/>
                <a:gd name="connsiteY30" fmla="*/ 114237 h 191442"/>
                <a:gd name="connsiteX31" fmla="*/ 173754 w 187575"/>
                <a:gd name="connsiteY31" fmla="*/ 118924 h 191442"/>
                <a:gd name="connsiteX32" fmla="*/ 165679 w 187575"/>
                <a:gd name="connsiteY32" fmla="*/ 125468 h 191442"/>
                <a:gd name="connsiteX33" fmla="*/ 171310 w 187575"/>
                <a:gd name="connsiteY33" fmla="*/ 132343 h 191442"/>
                <a:gd name="connsiteX34" fmla="*/ 159452 w 187575"/>
                <a:gd name="connsiteY34" fmla="*/ 132709 h 191442"/>
                <a:gd name="connsiteX35" fmla="*/ 147736 w 187575"/>
                <a:gd name="connsiteY35" fmla="*/ 121128 h 191442"/>
                <a:gd name="connsiteX36" fmla="*/ 140911 w 187575"/>
                <a:gd name="connsiteY36" fmla="*/ 118677 h 191442"/>
                <a:gd name="connsiteX37" fmla="*/ 135579 w 187575"/>
                <a:gd name="connsiteY37" fmla="*/ 122736 h 191442"/>
                <a:gd name="connsiteX38" fmla="*/ 121420 w 187575"/>
                <a:gd name="connsiteY38" fmla="*/ 124565 h 191442"/>
                <a:gd name="connsiteX39" fmla="*/ 114731 w 187575"/>
                <a:gd name="connsiteY39" fmla="*/ 114061 h 191442"/>
                <a:gd name="connsiteX40" fmla="*/ 112442 w 187575"/>
                <a:gd name="connsiteY40" fmla="*/ 113002 h 191442"/>
                <a:gd name="connsiteX41" fmla="*/ 108748 w 187575"/>
                <a:gd name="connsiteY41" fmla="*/ 111952 h 191442"/>
                <a:gd name="connsiteX42" fmla="*/ 148716 w 187575"/>
                <a:gd name="connsiteY42" fmla="*/ 186785 h 191442"/>
                <a:gd name="connsiteX43" fmla="*/ 116836 w 187575"/>
                <a:gd name="connsiteY43" fmla="*/ 189362 h 191442"/>
                <a:gd name="connsiteX44" fmla="*/ 92103 w 187575"/>
                <a:gd name="connsiteY44" fmla="*/ 169821 h 191442"/>
                <a:gd name="connsiteX45" fmla="*/ 77402 w 187575"/>
                <a:gd name="connsiteY45" fmla="*/ 151347 h 191442"/>
                <a:gd name="connsiteX46" fmla="*/ 42621 w 187575"/>
                <a:gd name="connsiteY46" fmla="*/ 153411 h 191442"/>
                <a:gd name="connsiteX47" fmla="*/ 30697 w 187575"/>
                <a:gd name="connsiteY47" fmla="*/ 121002 h 191442"/>
                <a:gd name="connsiteX48" fmla="*/ 28402 w 187575"/>
                <a:gd name="connsiteY48" fmla="*/ 102807 h 191442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12442 w 187575"/>
                <a:gd name="connsiteY40" fmla="*/ 113002 h 191344"/>
                <a:gd name="connsiteX41" fmla="*/ 177663 w 187575"/>
                <a:gd name="connsiteY41" fmla="*/ 169085 h 191344"/>
                <a:gd name="connsiteX42" fmla="*/ 148716 w 187575"/>
                <a:gd name="connsiteY42" fmla="*/ 186785 h 191344"/>
                <a:gd name="connsiteX43" fmla="*/ 116836 w 187575"/>
                <a:gd name="connsiteY43" fmla="*/ 189362 h 191344"/>
                <a:gd name="connsiteX44" fmla="*/ 92103 w 187575"/>
                <a:gd name="connsiteY44" fmla="*/ 169821 h 191344"/>
                <a:gd name="connsiteX45" fmla="*/ 77402 w 187575"/>
                <a:gd name="connsiteY45" fmla="*/ 151347 h 191344"/>
                <a:gd name="connsiteX46" fmla="*/ 42621 w 187575"/>
                <a:gd name="connsiteY46" fmla="*/ 153411 h 191344"/>
                <a:gd name="connsiteX47" fmla="*/ 30697 w 187575"/>
                <a:gd name="connsiteY47" fmla="*/ 121002 h 191344"/>
                <a:gd name="connsiteX48" fmla="*/ 28402 w 187575"/>
                <a:gd name="connsiteY48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14731 w 187575"/>
                <a:gd name="connsiteY39" fmla="*/ 114061 h 191344"/>
                <a:gd name="connsiteX40" fmla="*/ 177663 w 187575"/>
                <a:gd name="connsiteY40" fmla="*/ 169085 h 191344"/>
                <a:gd name="connsiteX41" fmla="*/ 148716 w 187575"/>
                <a:gd name="connsiteY41" fmla="*/ 186785 h 191344"/>
                <a:gd name="connsiteX42" fmla="*/ 116836 w 187575"/>
                <a:gd name="connsiteY42" fmla="*/ 189362 h 191344"/>
                <a:gd name="connsiteX43" fmla="*/ 92103 w 187575"/>
                <a:gd name="connsiteY43" fmla="*/ 169821 h 191344"/>
                <a:gd name="connsiteX44" fmla="*/ 77402 w 187575"/>
                <a:gd name="connsiteY44" fmla="*/ 151347 h 191344"/>
                <a:gd name="connsiteX45" fmla="*/ 42621 w 187575"/>
                <a:gd name="connsiteY45" fmla="*/ 153411 h 191344"/>
                <a:gd name="connsiteX46" fmla="*/ 30697 w 187575"/>
                <a:gd name="connsiteY46" fmla="*/ 121002 h 191344"/>
                <a:gd name="connsiteX47" fmla="*/ 28402 w 187575"/>
                <a:gd name="connsiteY47" fmla="*/ 102807 h 191344"/>
                <a:gd name="connsiteX0" fmla="*/ 28402 w 187575"/>
                <a:gd name="connsiteY0" fmla="*/ 102807 h 191344"/>
                <a:gd name="connsiteX1" fmla="*/ 18228 w 187575"/>
                <a:gd name="connsiteY1" fmla="*/ 90632 h 191344"/>
                <a:gd name="connsiteX2" fmla="*/ 16291 w 187575"/>
                <a:gd name="connsiteY2" fmla="*/ 78306 h 191344"/>
                <a:gd name="connsiteX3" fmla="*/ 15941 w 187575"/>
                <a:gd name="connsiteY3" fmla="*/ 71008 h 191344"/>
                <a:gd name="connsiteX4" fmla="*/ 18912 w 187575"/>
                <a:gd name="connsiteY4" fmla="*/ 63215 h 191344"/>
                <a:gd name="connsiteX5" fmla="*/ 1 w 187575"/>
                <a:gd name="connsiteY5" fmla="*/ 47112 h 191344"/>
                <a:gd name="connsiteX6" fmla="*/ 19514 w 187575"/>
                <a:gd name="connsiteY6" fmla="*/ 35314 h 191344"/>
                <a:gd name="connsiteX7" fmla="*/ 28083 w 187575"/>
                <a:gd name="connsiteY7" fmla="*/ 33890 h 191344"/>
                <a:gd name="connsiteX8" fmla="*/ 34282 w 187575"/>
                <a:gd name="connsiteY8" fmla="*/ 18229 h 191344"/>
                <a:gd name="connsiteX9" fmla="*/ 30044 w 187575"/>
                <a:gd name="connsiteY9" fmla="*/ 3062 h 191344"/>
                <a:gd name="connsiteX10" fmla="*/ 37354 w 187575"/>
                <a:gd name="connsiteY10" fmla="*/ 32 h 191344"/>
                <a:gd name="connsiteX11" fmla="*/ 45457 w 187575"/>
                <a:gd name="connsiteY11" fmla="*/ 1735 h 191344"/>
                <a:gd name="connsiteX12" fmla="*/ 63082 w 187575"/>
                <a:gd name="connsiteY12" fmla="*/ 5716 h 191344"/>
                <a:gd name="connsiteX13" fmla="*/ 93789 w 187575"/>
                <a:gd name="connsiteY13" fmla="*/ 9598 h 191344"/>
                <a:gd name="connsiteX14" fmla="*/ 88150 w 187575"/>
                <a:gd name="connsiteY14" fmla="*/ 15674 h 191344"/>
                <a:gd name="connsiteX15" fmla="*/ 85952 w 187575"/>
                <a:gd name="connsiteY15" fmla="*/ 26511 h 191344"/>
                <a:gd name="connsiteX16" fmla="*/ 91333 w 187575"/>
                <a:gd name="connsiteY16" fmla="*/ 32684 h 191344"/>
                <a:gd name="connsiteX17" fmla="*/ 97935 w 187575"/>
                <a:gd name="connsiteY17" fmla="*/ 33849 h 191344"/>
                <a:gd name="connsiteX18" fmla="*/ 98990 w 187575"/>
                <a:gd name="connsiteY18" fmla="*/ 40923 h 191344"/>
                <a:gd name="connsiteX19" fmla="*/ 109468 w 187575"/>
                <a:gd name="connsiteY19" fmla="*/ 45707 h 191344"/>
                <a:gd name="connsiteX20" fmla="*/ 108482 w 187575"/>
                <a:gd name="connsiteY20" fmla="*/ 52184 h 191344"/>
                <a:gd name="connsiteX21" fmla="*/ 122322 w 187575"/>
                <a:gd name="connsiteY21" fmla="*/ 57798 h 191344"/>
                <a:gd name="connsiteX22" fmla="*/ 136587 w 187575"/>
                <a:gd name="connsiteY22" fmla="*/ 48842 h 191344"/>
                <a:gd name="connsiteX23" fmla="*/ 145102 w 187575"/>
                <a:gd name="connsiteY23" fmla="*/ 54139 h 191344"/>
                <a:gd name="connsiteX24" fmla="*/ 140316 w 187575"/>
                <a:gd name="connsiteY24" fmla="*/ 70744 h 191344"/>
                <a:gd name="connsiteX25" fmla="*/ 145859 w 187575"/>
                <a:gd name="connsiteY25" fmla="*/ 77636 h 191344"/>
                <a:gd name="connsiteX26" fmla="*/ 149587 w 187575"/>
                <a:gd name="connsiteY26" fmla="*/ 81363 h 191344"/>
                <a:gd name="connsiteX27" fmla="*/ 168526 w 187575"/>
                <a:gd name="connsiteY27" fmla="*/ 96009 h 191344"/>
                <a:gd name="connsiteX28" fmla="*/ 173902 w 187575"/>
                <a:gd name="connsiteY28" fmla="*/ 106398 h 191344"/>
                <a:gd name="connsiteX29" fmla="*/ 185606 w 187575"/>
                <a:gd name="connsiteY29" fmla="*/ 106942 h 191344"/>
                <a:gd name="connsiteX30" fmla="*/ 186519 w 187575"/>
                <a:gd name="connsiteY30" fmla="*/ 114237 h 191344"/>
                <a:gd name="connsiteX31" fmla="*/ 173754 w 187575"/>
                <a:gd name="connsiteY31" fmla="*/ 118924 h 191344"/>
                <a:gd name="connsiteX32" fmla="*/ 165679 w 187575"/>
                <a:gd name="connsiteY32" fmla="*/ 125468 h 191344"/>
                <a:gd name="connsiteX33" fmla="*/ 171310 w 187575"/>
                <a:gd name="connsiteY33" fmla="*/ 132343 h 191344"/>
                <a:gd name="connsiteX34" fmla="*/ 159452 w 187575"/>
                <a:gd name="connsiteY34" fmla="*/ 132709 h 191344"/>
                <a:gd name="connsiteX35" fmla="*/ 147736 w 187575"/>
                <a:gd name="connsiteY35" fmla="*/ 121128 h 191344"/>
                <a:gd name="connsiteX36" fmla="*/ 140911 w 187575"/>
                <a:gd name="connsiteY36" fmla="*/ 118677 h 191344"/>
                <a:gd name="connsiteX37" fmla="*/ 135579 w 187575"/>
                <a:gd name="connsiteY37" fmla="*/ 122736 h 191344"/>
                <a:gd name="connsiteX38" fmla="*/ 121420 w 187575"/>
                <a:gd name="connsiteY38" fmla="*/ 124565 h 191344"/>
                <a:gd name="connsiteX39" fmla="*/ 177663 w 187575"/>
                <a:gd name="connsiteY39" fmla="*/ 169085 h 191344"/>
                <a:gd name="connsiteX40" fmla="*/ 148716 w 187575"/>
                <a:gd name="connsiteY40" fmla="*/ 186785 h 191344"/>
                <a:gd name="connsiteX41" fmla="*/ 116836 w 187575"/>
                <a:gd name="connsiteY41" fmla="*/ 189362 h 191344"/>
                <a:gd name="connsiteX42" fmla="*/ 92103 w 187575"/>
                <a:gd name="connsiteY42" fmla="*/ 169821 h 191344"/>
                <a:gd name="connsiteX43" fmla="*/ 77402 w 187575"/>
                <a:gd name="connsiteY43" fmla="*/ 151347 h 191344"/>
                <a:gd name="connsiteX44" fmla="*/ 42621 w 187575"/>
                <a:gd name="connsiteY44" fmla="*/ 153411 h 191344"/>
                <a:gd name="connsiteX45" fmla="*/ 30697 w 187575"/>
                <a:gd name="connsiteY45" fmla="*/ 121002 h 191344"/>
                <a:gd name="connsiteX46" fmla="*/ 28402 w 187575"/>
                <a:gd name="connsiteY46" fmla="*/ 102807 h 191344"/>
                <a:gd name="connsiteX0" fmla="*/ 28402 w 210090"/>
                <a:gd name="connsiteY0" fmla="*/ 102807 h 191344"/>
                <a:gd name="connsiteX1" fmla="*/ 18228 w 210090"/>
                <a:gd name="connsiteY1" fmla="*/ 90632 h 191344"/>
                <a:gd name="connsiteX2" fmla="*/ 16291 w 210090"/>
                <a:gd name="connsiteY2" fmla="*/ 78306 h 191344"/>
                <a:gd name="connsiteX3" fmla="*/ 15941 w 210090"/>
                <a:gd name="connsiteY3" fmla="*/ 71008 h 191344"/>
                <a:gd name="connsiteX4" fmla="*/ 18912 w 210090"/>
                <a:gd name="connsiteY4" fmla="*/ 63215 h 191344"/>
                <a:gd name="connsiteX5" fmla="*/ 1 w 210090"/>
                <a:gd name="connsiteY5" fmla="*/ 47112 h 191344"/>
                <a:gd name="connsiteX6" fmla="*/ 19514 w 210090"/>
                <a:gd name="connsiteY6" fmla="*/ 35314 h 191344"/>
                <a:gd name="connsiteX7" fmla="*/ 28083 w 210090"/>
                <a:gd name="connsiteY7" fmla="*/ 33890 h 191344"/>
                <a:gd name="connsiteX8" fmla="*/ 34282 w 210090"/>
                <a:gd name="connsiteY8" fmla="*/ 18229 h 191344"/>
                <a:gd name="connsiteX9" fmla="*/ 30044 w 210090"/>
                <a:gd name="connsiteY9" fmla="*/ 3062 h 191344"/>
                <a:gd name="connsiteX10" fmla="*/ 37354 w 210090"/>
                <a:gd name="connsiteY10" fmla="*/ 32 h 191344"/>
                <a:gd name="connsiteX11" fmla="*/ 45457 w 210090"/>
                <a:gd name="connsiteY11" fmla="*/ 1735 h 191344"/>
                <a:gd name="connsiteX12" fmla="*/ 63082 w 210090"/>
                <a:gd name="connsiteY12" fmla="*/ 5716 h 191344"/>
                <a:gd name="connsiteX13" fmla="*/ 93789 w 210090"/>
                <a:gd name="connsiteY13" fmla="*/ 9598 h 191344"/>
                <a:gd name="connsiteX14" fmla="*/ 88150 w 210090"/>
                <a:gd name="connsiteY14" fmla="*/ 15674 h 191344"/>
                <a:gd name="connsiteX15" fmla="*/ 85952 w 210090"/>
                <a:gd name="connsiteY15" fmla="*/ 26511 h 191344"/>
                <a:gd name="connsiteX16" fmla="*/ 91333 w 210090"/>
                <a:gd name="connsiteY16" fmla="*/ 32684 h 191344"/>
                <a:gd name="connsiteX17" fmla="*/ 97935 w 210090"/>
                <a:gd name="connsiteY17" fmla="*/ 33849 h 191344"/>
                <a:gd name="connsiteX18" fmla="*/ 98990 w 210090"/>
                <a:gd name="connsiteY18" fmla="*/ 40923 h 191344"/>
                <a:gd name="connsiteX19" fmla="*/ 109468 w 210090"/>
                <a:gd name="connsiteY19" fmla="*/ 45707 h 191344"/>
                <a:gd name="connsiteX20" fmla="*/ 108482 w 210090"/>
                <a:gd name="connsiteY20" fmla="*/ 52184 h 191344"/>
                <a:gd name="connsiteX21" fmla="*/ 122322 w 210090"/>
                <a:gd name="connsiteY21" fmla="*/ 57798 h 191344"/>
                <a:gd name="connsiteX22" fmla="*/ 136587 w 210090"/>
                <a:gd name="connsiteY22" fmla="*/ 48842 h 191344"/>
                <a:gd name="connsiteX23" fmla="*/ 145102 w 210090"/>
                <a:gd name="connsiteY23" fmla="*/ 54139 h 191344"/>
                <a:gd name="connsiteX24" fmla="*/ 140316 w 210090"/>
                <a:gd name="connsiteY24" fmla="*/ 70744 h 191344"/>
                <a:gd name="connsiteX25" fmla="*/ 145859 w 210090"/>
                <a:gd name="connsiteY25" fmla="*/ 77636 h 191344"/>
                <a:gd name="connsiteX26" fmla="*/ 149587 w 210090"/>
                <a:gd name="connsiteY26" fmla="*/ 81363 h 191344"/>
                <a:gd name="connsiteX27" fmla="*/ 168526 w 210090"/>
                <a:gd name="connsiteY27" fmla="*/ 96009 h 191344"/>
                <a:gd name="connsiteX28" fmla="*/ 173902 w 210090"/>
                <a:gd name="connsiteY28" fmla="*/ 106398 h 191344"/>
                <a:gd name="connsiteX29" fmla="*/ 185606 w 210090"/>
                <a:gd name="connsiteY29" fmla="*/ 106942 h 191344"/>
                <a:gd name="connsiteX30" fmla="*/ 186519 w 210090"/>
                <a:gd name="connsiteY30" fmla="*/ 114237 h 191344"/>
                <a:gd name="connsiteX31" fmla="*/ 173754 w 210090"/>
                <a:gd name="connsiteY31" fmla="*/ 118924 h 191344"/>
                <a:gd name="connsiteX32" fmla="*/ 165679 w 210090"/>
                <a:gd name="connsiteY32" fmla="*/ 125468 h 191344"/>
                <a:gd name="connsiteX33" fmla="*/ 171310 w 210090"/>
                <a:gd name="connsiteY33" fmla="*/ 132343 h 191344"/>
                <a:gd name="connsiteX34" fmla="*/ 159452 w 210090"/>
                <a:gd name="connsiteY34" fmla="*/ 132709 h 191344"/>
                <a:gd name="connsiteX35" fmla="*/ 147736 w 210090"/>
                <a:gd name="connsiteY35" fmla="*/ 121128 h 191344"/>
                <a:gd name="connsiteX36" fmla="*/ 140911 w 210090"/>
                <a:gd name="connsiteY36" fmla="*/ 118677 h 191344"/>
                <a:gd name="connsiteX37" fmla="*/ 135579 w 210090"/>
                <a:gd name="connsiteY37" fmla="*/ 122736 h 191344"/>
                <a:gd name="connsiteX38" fmla="*/ 208986 w 210090"/>
                <a:gd name="connsiteY38" fmla="*/ 137894 h 191344"/>
                <a:gd name="connsiteX39" fmla="*/ 177663 w 210090"/>
                <a:gd name="connsiteY39" fmla="*/ 169085 h 191344"/>
                <a:gd name="connsiteX40" fmla="*/ 148716 w 210090"/>
                <a:gd name="connsiteY40" fmla="*/ 186785 h 191344"/>
                <a:gd name="connsiteX41" fmla="*/ 116836 w 210090"/>
                <a:gd name="connsiteY41" fmla="*/ 189362 h 191344"/>
                <a:gd name="connsiteX42" fmla="*/ 92103 w 210090"/>
                <a:gd name="connsiteY42" fmla="*/ 169821 h 191344"/>
                <a:gd name="connsiteX43" fmla="*/ 77402 w 210090"/>
                <a:gd name="connsiteY43" fmla="*/ 151347 h 191344"/>
                <a:gd name="connsiteX44" fmla="*/ 42621 w 210090"/>
                <a:gd name="connsiteY44" fmla="*/ 153411 h 191344"/>
                <a:gd name="connsiteX45" fmla="*/ 30697 w 210090"/>
                <a:gd name="connsiteY45" fmla="*/ 121002 h 191344"/>
                <a:gd name="connsiteX46" fmla="*/ 28402 w 210090"/>
                <a:gd name="connsiteY46" fmla="*/ 102807 h 191344"/>
                <a:gd name="connsiteX0" fmla="*/ 28402 w 209868"/>
                <a:gd name="connsiteY0" fmla="*/ 102807 h 191344"/>
                <a:gd name="connsiteX1" fmla="*/ 18228 w 209868"/>
                <a:gd name="connsiteY1" fmla="*/ 90632 h 191344"/>
                <a:gd name="connsiteX2" fmla="*/ 16291 w 209868"/>
                <a:gd name="connsiteY2" fmla="*/ 78306 h 191344"/>
                <a:gd name="connsiteX3" fmla="*/ 15941 w 209868"/>
                <a:gd name="connsiteY3" fmla="*/ 71008 h 191344"/>
                <a:gd name="connsiteX4" fmla="*/ 18912 w 209868"/>
                <a:gd name="connsiteY4" fmla="*/ 63215 h 191344"/>
                <a:gd name="connsiteX5" fmla="*/ 1 w 209868"/>
                <a:gd name="connsiteY5" fmla="*/ 47112 h 191344"/>
                <a:gd name="connsiteX6" fmla="*/ 19514 w 209868"/>
                <a:gd name="connsiteY6" fmla="*/ 35314 h 191344"/>
                <a:gd name="connsiteX7" fmla="*/ 28083 w 209868"/>
                <a:gd name="connsiteY7" fmla="*/ 33890 h 191344"/>
                <a:gd name="connsiteX8" fmla="*/ 34282 w 209868"/>
                <a:gd name="connsiteY8" fmla="*/ 18229 h 191344"/>
                <a:gd name="connsiteX9" fmla="*/ 30044 w 209868"/>
                <a:gd name="connsiteY9" fmla="*/ 3062 h 191344"/>
                <a:gd name="connsiteX10" fmla="*/ 37354 w 209868"/>
                <a:gd name="connsiteY10" fmla="*/ 32 h 191344"/>
                <a:gd name="connsiteX11" fmla="*/ 45457 w 209868"/>
                <a:gd name="connsiteY11" fmla="*/ 1735 h 191344"/>
                <a:gd name="connsiteX12" fmla="*/ 63082 w 209868"/>
                <a:gd name="connsiteY12" fmla="*/ 5716 h 191344"/>
                <a:gd name="connsiteX13" fmla="*/ 93789 w 209868"/>
                <a:gd name="connsiteY13" fmla="*/ 9598 h 191344"/>
                <a:gd name="connsiteX14" fmla="*/ 88150 w 209868"/>
                <a:gd name="connsiteY14" fmla="*/ 15674 h 191344"/>
                <a:gd name="connsiteX15" fmla="*/ 85952 w 209868"/>
                <a:gd name="connsiteY15" fmla="*/ 26511 h 191344"/>
                <a:gd name="connsiteX16" fmla="*/ 91333 w 209868"/>
                <a:gd name="connsiteY16" fmla="*/ 32684 h 191344"/>
                <a:gd name="connsiteX17" fmla="*/ 97935 w 209868"/>
                <a:gd name="connsiteY17" fmla="*/ 33849 h 191344"/>
                <a:gd name="connsiteX18" fmla="*/ 98990 w 209868"/>
                <a:gd name="connsiteY18" fmla="*/ 40923 h 191344"/>
                <a:gd name="connsiteX19" fmla="*/ 109468 w 209868"/>
                <a:gd name="connsiteY19" fmla="*/ 45707 h 191344"/>
                <a:gd name="connsiteX20" fmla="*/ 108482 w 209868"/>
                <a:gd name="connsiteY20" fmla="*/ 52184 h 191344"/>
                <a:gd name="connsiteX21" fmla="*/ 122322 w 209868"/>
                <a:gd name="connsiteY21" fmla="*/ 57798 h 191344"/>
                <a:gd name="connsiteX22" fmla="*/ 136587 w 209868"/>
                <a:gd name="connsiteY22" fmla="*/ 48842 h 191344"/>
                <a:gd name="connsiteX23" fmla="*/ 145102 w 209868"/>
                <a:gd name="connsiteY23" fmla="*/ 54139 h 191344"/>
                <a:gd name="connsiteX24" fmla="*/ 140316 w 209868"/>
                <a:gd name="connsiteY24" fmla="*/ 70744 h 191344"/>
                <a:gd name="connsiteX25" fmla="*/ 145859 w 209868"/>
                <a:gd name="connsiteY25" fmla="*/ 77636 h 191344"/>
                <a:gd name="connsiteX26" fmla="*/ 149587 w 209868"/>
                <a:gd name="connsiteY26" fmla="*/ 81363 h 191344"/>
                <a:gd name="connsiteX27" fmla="*/ 168526 w 209868"/>
                <a:gd name="connsiteY27" fmla="*/ 96009 h 191344"/>
                <a:gd name="connsiteX28" fmla="*/ 173902 w 209868"/>
                <a:gd name="connsiteY28" fmla="*/ 106398 h 191344"/>
                <a:gd name="connsiteX29" fmla="*/ 185606 w 209868"/>
                <a:gd name="connsiteY29" fmla="*/ 106942 h 191344"/>
                <a:gd name="connsiteX30" fmla="*/ 186519 w 209868"/>
                <a:gd name="connsiteY30" fmla="*/ 114237 h 191344"/>
                <a:gd name="connsiteX31" fmla="*/ 173754 w 209868"/>
                <a:gd name="connsiteY31" fmla="*/ 118924 h 191344"/>
                <a:gd name="connsiteX32" fmla="*/ 165679 w 209868"/>
                <a:gd name="connsiteY32" fmla="*/ 125468 h 191344"/>
                <a:gd name="connsiteX33" fmla="*/ 171310 w 209868"/>
                <a:gd name="connsiteY33" fmla="*/ 132343 h 191344"/>
                <a:gd name="connsiteX34" fmla="*/ 159452 w 209868"/>
                <a:gd name="connsiteY34" fmla="*/ 132709 h 191344"/>
                <a:gd name="connsiteX35" fmla="*/ 147736 w 209868"/>
                <a:gd name="connsiteY35" fmla="*/ 121128 h 191344"/>
                <a:gd name="connsiteX36" fmla="*/ 140911 w 209868"/>
                <a:gd name="connsiteY36" fmla="*/ 118677 h 191344"/>
                <a:gd name="connsiteX37" fmla="*/ 208986 w 209868"/>
                <a:gd name="connsiteY37" fmla="*/ 137894 h 191344"/>
                <a:gd name="connsiteX38" fmla="*/ 177663 w 209868"/>
                <a:gd name="connsiteY38" fmla="*/ 169085 h 191344"/>
                <a:gd name="connsiteX39" fmla="*/ 148716 w 209868"/>
                <a:gd name="connsiteY39" fmla="*/ 186785 h 191344"/>
                <a:gd name="connsiteX40" fmla="*/ 116836 w 209868"/>
                <a:gd name="connsiteY40" fmla="*/ 189362 h 191344"/>
                <a:gd name="connsiteX41" fmla="*/ 92103 w 209868"/>
                <a:gd name="connsiteY41" fmla="*/ 169821 h 191344"/>
                <a:gd name="connsiteX42" fmla="*/ 77402 w 209868"/>
                <a:gd name="connsiteY42" fmla="*/ 151347 h 191344"/>
                <a:gd name="connsiteX43" fmla="*/ 42621 w 209868"/>
                <a:gd name="connsiteY43" fmla="*/ 153411 h 191344"/>
                <a:gd name="connsiteX44" fmla="*/ 30697 w 209868"/>
                <a:gd name="connsiteY44" fmla="*/ 121002 h 191344"/>
                <a:gd name="connsiteX45" fmla="*/ 28402 w 209868"/>
                <a:gd name="connsiteY45" fmla="*/ 102807 h 191344"/>
                <a:gd name="connsiteX0" fmla="*/ 28402 w 209609"/>
                <a:gd name="connsiteY0" fmla="*/ 102807 h 191344"/>
                <a:gd name="connsiteX1" fmla="*/ 18228 w 209609"/>
                <a:gd name="connsiteY1" fmla="*/ 90632 h 191344"/>
                <a:gd name="connsiteX2" fmla="*/ 16291 w 209609"/>
                <a:gd name="connsiteY2" fmla="*/ 78306 h 191344"/>
                <a:gd name="connsiteX3" fmla="*/ 15941 w 209609"/>
                <a:gd name="connsiteY3" fmla="*/ 71008 h 191344"/>
                <a:gd name="connsiteX4" fmla="*/ 18912 w 209609"/>
                <a:gd name="connsiteY4" fmla="*/ 63215 h 191344"/>
                <a:gd name="connsiteX5" fmla="*/ 1 w 209609"/>
                <a:gd name="connsiteY5" fmla="*/ 47112 h 191344"/>
                <a:gd name="connsiteX6" fmla="*/ 19514 w 209609"/>
                <a:gd name="connsiteY6" fmla="*/ 35314 h 191344"/>
                <a:gd name="connsiteX7" fmla="*/ 28083 w 209609"/>
                <a:gd name="connsiteY7" fmla="*/ 33890 h 191344"/>
                <a:gd name="connsiteX8" fmla="*/ 34282 w 209609"/>
                <a:gd name="connsiteY8" fmla="*/ 18229 h 191344"/>
                <a:gd name="connsiteX9" fmla="*/ 30044 w 209609"/>
                <a:gd name="connsiteY9" fmla="*/ 3062 h 191344"/>
                <a:gd name="connsiteX10" fmla="*/ 37354 w 209609"/>
                <a:gd name="connsiteY10" fmla="*/ 32 h 191344"/>
                <a:gd name="connsiteX11" fmla="*/ 45457 w 209609"/>
                <a:gd name="connsiteY11" fmla="*/ 1735 h 191344"/>
                <a:gd name="connsiteX12" fmla="*/ 63082 w 209609"/>
                <a:gd name="connsiteY12" fmla="*/ 5716 h 191344"/>
                <a:gd name="connsiteX13" fmla="*/ 93789 w 209609"/>
                <a:gd name="connsiteY13" fmla="*/ 9598 h 191344"/>
                <a:gd name="connsiteX14" fmla="*/ 88150 w 209609"/>
                <a:gd name="connsiteY14" fmla="*/ 15674 h 191344"/>
                <a:gd name="connsiteX15" fmla="*/ 85952 w 209609"/>
                <a:gd name="connsiteY15" fmla="*/ 26511 h 191344"/>
                <a:gd name="connsiteX16" fmla="*/ 91333 w 209609"/>
                <a:gd name="connsiteY16" fmla="*/ 32684 h 191344"/>
                <a:gd name="connsiteX17" fmla="*/ 97935 w 209609"/>
                <a:gd name="connsiteY17" fmla="*/ 33849 h 191344"/>
                <a:gd name="connsiteX18" fmla="*/ 98990 w 209609"/>
                <a:gd name="connsiteY18" fmla="*/ 40923 h 191344"/>
                <a:gd name="connsiteX19" fmla="*/ 109468 w 209609"/>
                <a:gd name="connsiteY19" fmla="*/ 45707 h 191344"/>
                <a:gd name="connsiteX20" fmla="*/ 108482 w 209609"/>
                <a:gd name="connsiteY20" fmla="*/ 52184 h 191344"/>
                <a:gd name="connsiteX21" fmla="*/ 122322 w 209609"/>
                <a:gd name="connsiteY21" fmla="*/ 57798 h 191344"/>
                <a:gd name="connsiteX22" fmla="*/ 136587 w 209609"/>
                <a:gd name="connsiteY22" fmla="*/ 48842 h 191344"/>
                <a:gd name="connsiteX23" fmla="*/ 145102 w 209609"/>
                <a:gd name="connsiteY23" fmla="*/ 54139 h 191344"/>
                <a:gd name="connsiteX24" fmla="*/ 140316 w 209609"/>
                <a:gd name="connsiteY24" fmla="*/ 70744 h 191344"/>
                <a:gd name="connsiteX25" fmla="*/ 145859 w 209609"/>
                <a:gd name="connsiteY25" fmla="*/ 77636 h 191344"/>
                <a:gd name="connsiteX26" fmla="*/ 149587 w 209609"/>
                <a:gd name="connsiteY26" fmla="*/ 81363 h 191344"/>
                <a:gd name="connsiteX27" fmla="*/ 168526 w 209609"/>
                <a:gd name="connsiteY27" fmla="*/ 96009 h 191344"/>
                <a:gd name="connsiteX28" fmla="*/ 173902 w 209609"/>
                <a:gd name="connsiteY28" fmla="*/ 106398 h 191344"/>
                <a:gd name="connsiteX29" fmla="*/ 185606 w 209609"/>
                <a:gd name="connsiteY29" fmla="*/ 106942 h 191344"/>
                <a:gd name="connsiteX30" fmla="*/ 186519 w 209609"/>
                <a:gd name="connsiteY30" fmla="*/ 114237 h 191344"/>
                <a:gd name="connsiteX31" fmla="*/ 173754 w 209609"/>
                <a:gd name="connsiteY31" fmla="*/ 118924 h 191344"/>
                <a:gd name="connsiteX32" fmla="*/ 165679 w 209609"/>
                <a:gd name="connsiteY32" fmla="*/ 125468 h 191344"/>
                <a:gd name="connsiteX33" fmla="*/ 171310 w 209609"/>
                <a:gd name="connsiteY33" fmla="*/ 132343 h 191344"/>
                <a:gd name="connsiteX34" fmla="*/ 159452 w 209609"/>
                <a:gd name="connsiteY34" fmla="*/ 132709 h 191344"/>
                <a:gd name="connsiteX35" fmla="*/ 147736 w 209609"/>
                <a:gd name="connsiteY35" fmla="*/ 121128 h 191344"/>
                <a:gd name="connsiteX36" fmla="*/ 208986 w 209609"/>
                <a:gd name="connsiteY36" fmla="*/ 137894 h 191344"/>
                <a:gd name="connsiteX37" fmla="*/ 177663 w 209609"/>
                <a:gd name="connsiteY37" fmla="*/ 169085 h 191344"/>
                <a:gd name="connsiteX38" fmla="*/ 148716 w 209609"/>
                <a:gd name="connsiteY38" fmla="*/ 186785 h 191344"/>
                <a:gd name="connsiteX39" fmla="*/ 116836 w 209609"/>
                <a:gd name="connsiteY39" fmla="*/ 189362 h 191344"/>
                <a:gd name="connsiteX40" fmla="*/ 92103 w 209609"/>
                <a:gd name="connsiteY40" fmla="*/ 169821 h 191344"/>
                <a:gd name="connsiteX41" fmla="*/ 77402 w 209609"/>
                <a:gd name="connsiteY41" fmla="*/ 151347 h 191344"/>
                <a:gd name="connsiteX42" fmla="*/ 42621 w 209609"/>
                <a:gd name="connsiteY42" fmla="*/ 153411 h 191344"/>
                <a:gd name="connsiteX43" fmla="*/ 30697 w 209609"/>
                <a:gd name="connsiteY43" fmla="*/ 121002 h 191344"/>
                <a:gd name="connsiteX44" fmla="*/ 28402 w 209609"/>
                <a:gd name="connsiteY44" fmla="*/ 102807 h 191344"/>
                <a:gd name="connsiteX0" fmla="*/ 28402 w 209246"/>
                <a:gd name="connsiteY0" fmla="*/ 102807 h 191344"/>
                <a:gd name="connsiteX1" fmla="*/ 18228 w 209246"/>
                <a:gd name="connsiteY1" fmla="*/ 90632 h 191344"/>
                <a:gd name="connsiteX2" fmla="*/ 16291 w 209246"/>
                <a:gd name="connsiteY2" fmla="*/ 78306 h 191344"/>
                <a:gd name="connsiteX3" fmla="*/ 15941 w 209246"/>
                <a:gd name="connsiteY3" fmla="*/ 71008 h 191344"/>
                <a:gd name="connsiteX4" fmla="*/ 18912 w 209246"/>
                <a:gd name="connsiteY4" fmla="*/ 63215 h 191344"/>
                <a:gd name="connsiteX5" fmla="*/ 1 w 209246"/>
                <a:gd name="connsiteY5" fmla="*/ 47112 h 191344"/>
                <a:gd name="connsiteX6" fmla="*/ 19514 w 209246"/>
                <a:gd name="connsiteY6" fmla="*/ 35314 h 191344"/>
                <a:gd name="connsiteX7" fmla="*/ 28083 w 209246"/>
                <a:gd name="connsiteY7" fmla="*/ 33890 h 191344"/>
                <a:gd name="connsiteX8" fmla="*/ 34282 w 209246"/>
                <a:gd name="connsiteY8" fmla="*/ 18229 h 191344"/>
                <a:gd name="connsiteX9" fmla="*/ 30044 w 209246"/>
                <a:gd name="connsiteY9" fmla="*/ 3062 h 191344"/>
                <a:gd name="connsiteX10" fmla="*/ 37354 w 209246"/>
                <a:gd name="connsiteY10" fmla="*/ 32 h 191344"/>
                <a:gd name="connsiteX11" fmla="*/ 45457 w 209246"/>
                <a:gd name="connsiteY11" fmla="*/ 1735 h 191344"/>
                <a:gd name="connsiteX12" fmla="*/ 63082 w 209246"/>
                <a:gd name="connsiteY12" fmla="*/ 5716 h 191344"/>
                <a:gd name="connsiteX13" fmla="*/ 93789 w 209246"/>
                <a:gd name="connsiteY13" fmla="*/ 9598 h 191344"/>
                <a:gd name="connsiteX14" fmla="*/ 88150 w 209246"/>
                <a:gd name="connsiteY14" fmla="*/ 15674 h 191344"/>
                <a:gd name="connsiteX15" fmla="*/ 85952 w 209246"/>
                <a:gd name="connsiteY15" fmla="*/ 26511 h 191344"/>
                <a:gd name="connsiteX16" fmla="*/ 91333 w 209246"/>
                <a:gd name="connsiteY16" fmla="*/ 32684 h 191344"/>
                <a:gd name="connsiteX17" fmla="*/ 97935 w 209246"/>
                <a:gd name="connsiteY17" fmla="*/ 33849 h 191344"/>
                <a:gd name="connsiteX18" fmla="*/ 98990 w 209246"/>
                <a:gd name="connsiteY18" fmla="*/ 40923 h 191344"/>
                <a:gd name="connsiteX19" fmla="*/ 109468 w 209246"/>
                <a:gd name="connsiteY19" fmla="*/ 45707 h 191344"/>
                <a:gd name="connsiteX20" fmla="*/ 108482 w 209246"/>
                <a:gd name="connsiteY20" fmla="*/ 52184 h 191344"/>
                <a:gd name="connsiteX21" fmla="*/ 122322 w 209246"/>
                <a:gd name="connsiteY21" fmla="*/ 57798 h 191344"/>
                <a:gd name="connsiteX22" fmla="*/ 136587 w 209246"/>
                <a:gd name="connsiteY22" fmla="*/ 48842 h 191344"/>
                <a:gd name="connsiteX23" fmla="*/ 145102 w 209246"/>
                <a:gd name="connsiteY23" fmla="*/ 54139 h 191344"/>
                <a:gd name="connsiteX24" fmla="*/ 140316 w 209246"/>
                <a:gd name="connsiteY24" fmla="*/ 70744 h 191344"/>
                <a:gd name="connsiteX25" fmla="*/ 145859 w 209246"/>
                <a:gd name="connsiteY25" fmla="*/ 77636 h 191344"/>
                <a:gd name="connsiteX26" fmla="*/ 149587 w 209246"/>
                <a:gd name="connsiteY26" fmla="*/ 81363 h 191344"/>
                <a:gd name="connsiteX27" fmla="*/ 168526 w 209246"/>
                <a:gd name="connsiteY27" fmla="*/ 96009 h 191344"/>
                <a:gd name="connsiteX28" fmla="*/ 173902 w 209246"/>
                <a:gd name="connsiteY28" fmla="*/ 106398 h 191344"/>
                <a:gd name="connsiteX29" fmla="*/ 185606 w 209246"/>
                <a:gd name="connsiteY29" fmla="*/ 106942 h 191344"/>
                <a:gd name="connsiteX30" fmla="*/ 186519 w 209246"/>
                <a:gd name="connsiteY30" fmla="*/ 114237 h 191344"/>
                <a:gd name="connsiteX31" fmla="*/ 173754 w 209246"/>
                <a:gd name="connsiteY31" fmla="*/ 118924 h 191344"/>
                <a:gd name="connsiteX32" fmla="*/ 165679 w 209246"/>
                <a:gd name="connsiteY32" fmla="*/ 125468 h 191344"/>
                <a:gd name="connsiteX33" fmla="*/ 171310 w 209246"/>
                <a:gd name="connsiteY33" fmla="*/ 132343 h 191344"/>
                <a:gd name="connsiteX34" fmla="*/ 159452 w 209246"/>
                <a:gd name="connsiteY34" fmla="*/ 132709 h 191344"/>
                <a:gd name="connsiteX35" fmla="*/ 208986 w 209246"/>
                <a:gd name="connsiteY35" fmla="*/ 137894 h 191344"/>
                <a:gd name="connsiteX36" fmla="*/ 177663 w 209246"/>
                <a:gd name="connsiteY36" fmla="*/ 169085 h 191344"/>
                <a:gd name="connsiteX37" fmla="*/ 148716 w 209246"/>
                <a:gd name="connsiteY37" fmla="*/ 186785 h 191344"/>
                <a:gd name="connsiteX38" fmla="*/ 116836 w 209246"/>
                <a:gd name="connsiteY38" fmla="*/ 189362 h 191344"/>
                <a:gd name="connsiteX39" fmla="*/ 92103 w 209246"/>
                <a:gd name="connsiteY39" fmla="*/ 169821 h 191344"/>
                <a:gd name="connsiteX40" fmla="*/ 77402 w 209246"/>
                <a:gd name="connsiteY40" fmla="*/ 151347 h 191344"/>
                <a:gd name="connsiteX41" fmla="*/ 42621 w 209246"/>
                <a:gd name="connsiteY41" fmla="*/ 153411 h 191344"/>
                <a:gd name="connsiteX42" fmla="*/ 30697 w 209246"/>
                <a:gd name="connsiteY42" fmla="*/ 121002 h 191344"/>
                <a:gd name="connsiteX43" fmla="*/ 28402 w 209246"/>
                <a:gd name="connsiteY43" fmla="*/ 102807 h 191344"/>
                <a:gd name="connsiteX0" fmla="*/ 28402 w 209022"/>
                <a:gd name="connsiteY0" fmla="*/ 102807 h 191344"/>
                <a:gd name="connsiteX1" fmla="*/ 18228 w 209022"/>
                <a:gd name="connsiteY1" fmla="*/ 90632 h 191344"/>
                <a:gd name="connsiteX2" fmla="*/ 16291 w 209022"/>
                <a:gd name="connsiteY2" fmla="*/ 78306 h 191344"/>
                <a:gd name="connsiteX3" fmla="*/ 15941 w 209022"/>
                <a:gd name="connsiteY3" fmla="*/ 71008 h 191344"/>
                <a:gd name="connsiteX4" fmla="*/ 18912 w 209022"/>
                <a:gd name="connsiteY4" fmla="*/ 63215 h 191344"/>
                <a:gd name="connsiteX5" fmla="*/ 1 w 209022"/>
                <a:gd name="connsiteY5" fmla="*/ 47112 h 191344"/>
                <a:gd name="connsiteX6" fmla="*/ 19514 w 209022"/>
                <a:gd name="connsiteY6" fmla="*/ 35314 h 191344"/>
                <a:gd name="connsiteX7" fmla="*/ 28083 w 209022"/>
                <a:gd name="connsiteY7" fmla="*/ 33890 h 191344"/>
                <a:gd name="connsiteX8" fmla="*/ 34282 w 209022"/>
                <a:gd name="connsiteY8" fmla="*/ 18229 h 191344"/>
                <a:gd name="connsiteX9" fmla="*/ 30044 w 209022"/>
                <a:gd name="connsiteY9" fmla="*/ 3062 h 191344"/>
                <a:gd name="connsiteX10" fmla="*/ 37354 w 209022"/>
                <a:gd name="connsiteY10" fmla="*/ 32 h 191344"/>
                <a:gd name="connsiteX11" fmla="*/ 45457 w 209022"/>
                <a:gd name="connsiteY11" fmla="*/ 1735 h 191344"/>
                <a:gd name="connsiteX12" fmla="*/ 63082 w 209022"/>
                <a:gd name="connsiteY12" fmla="*/ 5716 h 191344"/>
                <a:gd name="connsiteX13" fmla="*/ 93789 w 209022"/>
                <a:gd name="connsiteY13" fmla="*/ 9598 h 191344"/>
                <a:gd name="connsiteX14" fmla="*/ 88150 w 209022"/>
                <a:gd name="connsiteY14" fmla="*/ 15674 h 191344"/>
                <a:gd name="connsiteX15" fmla="*/ 85952 w 209022"/>
                <a:gd name="connsiteY15" fmla="*/ 26511 h 191344"/>
                <a:gd name="connsiteX16" fmla="*/ 91333 w 209022"/>
                <a:gd name="connsiteY16" fmla="*/ 32684 h 191344"/>
                <a:gd name="connsiteX17" fmla="*/ 97935 w 209022"/>
                <a:gd name="connsiteY17" fmla="*/ 33849 h 191344"/>
                <a:gd name="connsiteX18" fmla="*/ 98990 w 209022"/>
                <a:gd name="connsiteY18" fmla="*/ 40923 h 191344"/>
                <a:gd name="connsiteX19" fmla="*/ 109468 w 209022"/>
                <a:gd name="connsiteY19" fmla="*/ 45707 h 191344"/>
                <a:gd name="connsiteX20" fmla="*/ 108482 w 209022"/>
                <a:gd name="connsiteY20" fmla="*/ 52184 h 191344"/>
                <a:gd name="connsiteX21" fmla="*/ 122322 w 209022"/>
                <a:gd name="connsiteY21" fmla="*/ 57798 h 191344"/>
                <a:gd name="connsiteX22" fmla="*/ 136587 w 209022"/>
                <a:gd name="connsiteY22" fmla="*/ 48842 h 191344"/>
                <a:gd name="connsiteX23" fmla="*/ 145102 w 209022"/>
                <a:gd name="connsiteY23" fmla="*/ 54139 h 191344"/>
                <a:gd name="connsiteX24" fmla="*/ 140316 w 209022"/>
                <a:gd name="connsiteY24" fmla="*/ 70744 h 191344"/>
                <a:gd name="connsiteX25" fmla="*/ 145859 w 209022"/>
                <a:gd name="connsiteY25" fmla="*/ 77636 h 191344"/>
                <a:gd name="connsiteX26" fmla="*/ 149587 w 209022"/>
                <a:gd name="connsiteY26" fmla="*/ 81363 h 191344"/>
                <a:gd name="connsiteX27" fmla="*/ 168526 w 209022"/>
                <a:gd name="connsiteY27" fmla="*/ 96009 h 191344"/>
                <a:gd name="connsiteX28" fmla="*/ 173902 w 209022"/>
                <a:gd name="connsiteY28" fmla="*/ 106398 h 191344"/>
                <a:gd name="connsiteX29" fmla="*/ 185606 w 209022"/>
                <a:gd name="connsiteY29" fmla="*/ 106942 h 191344"/>
                <a:gd name="connsiteX30" fmla="*/ 186519 w 209022"/>
                <a:gd name="connsiteY30" fmla="*/ 114237 h 191344"/>
                <a:gd name="connsiteX31" fmla="*/ 173754 w 209022"/>
                <a:gd name="connsiteY31" fmla="*/ 118924 h 191344"/>
                <a:gd name="connsiteX32" fmla="*/ 165679 w 209022"/>
                <a:gd name="connsiteY32" fmla="*/ 125468 h 191344"/>
                <a:gd name="connsiteX33" fmla="*/ 171310 w 209022"/>
                <a:gd name="connsiteY33" fmla="*/ 132343 h 191344"/>
                <a:gd name="connsiteX34" fmla="*/ 208986 w 209022"/>
                <a:gd name="connsiteY34" fmla="*/ 137894 h 191344"/>
                <a:gd name="connsiteX35" fmla="*/ 177663 w 209022"/>
                <a:gd name="connsiteY35" fmla="*/ 169085 h 191344"/>
                <a:gd name="connsiteX36" fmla="*/ 148716 w 209022"/>
                <a:gd name="connsiteY36" fmla="*/ 186785 h 191344"/>
                <a:gd name="connsiteX37" fmla="*/ 116836 w 209022"/>
                <a:gd name="connsiteY37" fmla="*/ 189362 h 191344"/>
                <a:gd name="connsiteX38" fmla="*/ 92103 w 209022"/>
                <a:gd name="connsiteY38" fmla="*/ 169821 h 191344"/>
                <a:gd name="connsiteX39" fmla="*/ 77402 w 209022"/>
                <a:gd name="connsiteY39" fmla="*/ 151347 h 191344"/>
                <a:gd name="connsiteX40" fmla="*/ 42621 w 209022"/>
                <a:gd name="connsiteY40" fmla="*/ 153411 h 191344"/>
                <a:gd name="connsiteX41" fmla="*/ 30697 w 209022"/>
                <a:gd name="connsiteY41" fmla="*/ 121002 h 191344"/>
                <a:gd name="connsiteX42" fmla="*/ 28402 w 209022"/>
                <a:gd name="connsiteY42" fmla="*/ 102807 h 191344"/>
                <a:gd name="connsiteX0" fmla="*/ 28402 w 209106"/>
                <a:gd name="connsiteY0" fmla="*/ 102807 h 191344"/>
                <a:gd name="connsiteX1" fmla="*/ 18228 w 209106"/>
                <a:gd name="connsiteY1" fmla="*/ 90632 h 191344"/>
                <a:gd name="connsiteX2" fmla="*/ 16291 w 209106"/>
                <a:gd name="connsiteY2" fmla="*/ 78306 h 191344"/>
                <a:gd name="connsiteX3" fmla="*/ 15941 w 209106"/>
                <a:gd name="connsiteY3" fmla="*/ 71008 h 191344"/>
                <a:gd name="connsiteX4" fmla="*/ 18912 w 209106"/>
                <a:gd name="connsiteY4" fmla="*/ 63215 h 191344"/>
                <a:gd name="connsiteX5" fmla="*/ 1 w 209106"/>
                <a:gd name="connsiteY5" fmla="*/ 47112 h 191344"/>
                <a:gd name="connsiteX6" fmla="*/ 19514 w 209106"/>
                <a:gd name="connsiteY6" fmla="*/ 35314 h 191344"/>
                <a:gd name="connsiteX7" fmla="*/ 28083 w 209106"/>
                <a:gd name="connsiteY7" fmla="*/ 33890 h 191344"/>
                <a:gd name="connsiteX8" fmla="*/ 34282 w 209106"/>
                <a:gd name="connsiteY8" fmla="*/ 18229 h 191344"/>
                <a:gd name="connsiteX9" fmla="*/ 30044 w 209106"/>
                <a:gd name="connsiteY9" fmla="*/ 3062 h 191344"/>
                <a:gd name="connsiteX10" fmla="*/ 37354 w 209106"/>
                <a:gd name="connsiteY10" fmla="*/ 32 h 191344"/>
                <a:gd name="connsiteX11" fmla="*/ 45457 w 209106"/>
                <a:gd name="connsiteY11" fmla="*/ 1735 h 191344"/>
                <a:gd name="connsiteX12" fmla="*/ 63082 w 209106"/>
                <a:gd name="connsiteY12" fmla="*/ 5716 h 191344"/>
                <a:gd name="connsiteX13" fmla="*/ 93789 w 209106"/>
                <a:gd name="connsiteY13" fmla="*/ 9598 h 191344"/>
                <a:gd name="connsiteX14" fmla="*/ 88150 w 209106"/>
                <a:gd name="connsiteY14" fmla="*/ 15674 h 191344"/>
                <a:gd name="connsiteX15" fmla="*/ 85952 w 209106"/>
                <a:gd name="connsiteY15" fmla="*/ 26511 h 191344"/>
                <a:gd name="connsiteX16" fmla="*/ 91333 w 209106"/>
                <a:gd name="connsiteY16" fmla="*/ 32684 h 191344"/>
                <a:gd name="connsiteX17" fmla="*/ 97935 w 209106"/>
                <a:gd name="connsiteY17" fmla="*/ 33849 h 191344"/>
                <a:gd name="connsiteX18" fmla="*/ 98990 w 209106"/>
                <a:gd name="connsiteY18" fmla="*/ 40923 h 191344"/>
                <a:gd name="connsiteX19" fmla="*/ 109468 w 209106"/>
                <a:gd name="connsiteY19" fmla="*/ 45707 h 191344"/>
                <a:gd name="connsiteX20" fmla="*/ 108482 w 209106"/>
                <a:gd name="connsiteY20" fmla="*/ 52184 h 191344"/>
                <a:gd name="connsiteX21" fmla="*/ 122322 w 209106"/>
                <a:gd name="connsiteY21" fmla="*/ 57798 h 191344"/>
                <a:gd name="connsiteX22" fmla="*/ 136587 w 209106"/>
                <a:gd name="connsiteY22" fmla="*/ 48842 h 191344"/>
                <a:gd name="connsiteX23" fmla="*/ 145102 w 209106"/>
                <a:gd name="connsiteY23" fmla="*/ 54139 h 191344"/>
                <a:gd name="connsiteX24" fmla="*/ 140316 w 209106"/>
                <a:gd name="connsiteY24" fmla="*/ 70744 h 191344"/>
                <a:gd name="connsiteX25" fmla="*/ 145859 w 209106"/>
                <a:gd name="connsiteY25" fmla="*/ 77636 h 191344"/>
                <a:gd name="connsiteX26" fmla="*/ 149587 w 209106"/>
                <a:gd name="connsiteY26" fmla="*/ 81363 h 191344"/>
                <a:gd name="connsiteX27" fmla="*/ 168526 w 209106"/>
                <a:gd name="connsiteY27" fmla="*/ 96009 h 191344"/>
                <a:gd name="connsiteX28" fmla="*/ 173902 w 209106"/>
                <a:gd name="connsiteY28" fmla="*/ 106398 h 191344"/>
                <a:gd name="connsiteX29" fmla="*/ 185606 w 209106"/>
                <a:gd name="connsiteY29" fmla="*/ 106942 h 191344"/>
                <a:gd name="connsiteX30" fmla="*/ 186519 w 209106"/>
                <a:gd name="connsiteY30" fmla="*/ 114237 h 191344"/>
                <a:gd name="connsiteX31" fmla="*/ 173754 w 209106"/>
                <a:gd name="connsiteY31" fmla="*/ 118924 h 191344"/>
                <a:gd name="connsiteX32" fmla="*/ 165679 w 209106"/>
                <a:gd name="connsiteY32" fmla="*/ 125468 h 191344"/>
                <a:gd name="connsiteX33" fmla="*/ 208986 w 209106"/>
                <a:gd name="connsiteY33" fmla="*/ 137894 h 191344"/>
                <a:gd name="connsiteX34" fmla="*/ 177663 w 209106"/>
                <a:gd name="connsiteY34" fmla="*/ 169085 h 191344"/>
                <a:gd name="connsiteX35" fmla="*/ 148716 w 209106"/>
                <a:gd name="connsiteY35" fmla="*/ 186785 h 191344"/>
                <a:gd name="connsiteX36" fmla="*/ 116836 w 209106"/>
                <a:gd name="connsiteY36" fmla="*/ 189362 h 191344"/>
                <a:gd name="connsiteX37" fmla="*/ 92103 w 209106"/>
                <a:gd name="connsiteY37" fmla="*/ 169821 h 191344"/>
                <a:gd name="connsiteX38" fmla="*/ 77402 w 209106"/>
                <a:gd name="connsiteY38" fmla="*/ 151347 h 191344"/>
                <a:gd name="connsiteX39" fmla="*/ 42621 w 209106"/>
                <a:gd name="connsiteY39" fmla="*/ 153411 h 191344"/>
                <a:gd name="connsiteX40" fmla="*/ 30697 w 209106"/>
                <a:gd name="connsiteY40" fmla="*/ 121002 h 191344"/>
                <a:gd name="connsiteX41" fmla="*/ 28402 w 209106"/>
                <a:gd name="connsiteY41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0697 w 209000"/>
                <a:gd name="connsiteY39" fmla="*/ 121002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2621 w 209000"/>
                <a:gd name="connsiteY38" fmla="*/ 153411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28402 w 209000"/>
                <a:gd name="connsiteY0" fmla="*/ 102807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28402 w 209000"/>
                <a:gd name="connsiteY40" fmla="*/ 102807 h 191344"/>
                <a:gd name="connsiteX0" fmla="*/ 9498 w 209000"/>
                <a:gd name="connsiteY0" fmla="*/ 133692 h 191344"/>
                <a:gd name="connsiteX1" fmla="*/ 18228 w 209000"/>
                <a:gd name="connsiteY1" fmla="*/ 90632 h 191344"/>
                <a:gd name="connsiteX2" fmla="*/ 16291 w 209000"/>
                <a:gd name="connsiteY2" fmla="*/ 78306 h 191344"/>
                <a:gd name="connsiteX3" fmla="*/ 15941 w 209000"/>
                <a:gd name="connsiteY3" fmla="*/ 71008 h 191344"/>
                <a:gd name="connsiteX4" fmla="*/ 18912 w 209000"/>
                <a:gd name="connsiteY4" fmla="*/ 63215 h 191344"/>
                <a:gd name="connsiteX5" fmla="*/ 1 w 209000"/>
                <a:gd name="connsiteY5" fmla="*/ 47112 h 191344"/>
                <a:gd name="connsiteX6" fmla="*/ 19514 w 209000"/>
                <a:gd name="connsiteY6" fmla="*/ 35314 h 191344"/>
                <a:gd name="connsiteX7" fmla="*/ 28083 w 209000"/>
                <a:gd name="connsiteY7" fmla="*/ 33890 h 191344"/>
                <a:gd name="connsiteX8" fmla="*/ 34282 w 209000"/>
                <a:gd name="connsiteY8" fmla="*/ 18229 h 191344"/>
                <a:gd name="connsiteX9" fmla="*/ 30044 w 209000"/>
                <a:gd name="connsiteY9" fmla="*/ 3062 h 191344"/>
                <a:gd name="connsiteX10" fmla="*/ 37354 w 209000"/>
                <a:gd name="connsiteY10" fmla="*/ 32 h 191344"/>
                <a:gd name="connsiteX11" fmla="*/ 45457 w 209000"/>
                <a:gd name="connsiteY11" fmla="*/ 1735 h 191344"/>
                <a:gd name="connsiteX12" fmla="*/ 63082 w 209000"/>
                <a:gd name="connsiteY12" fmla="*/ 5716 h 191344"/>
                <a:gd name="connsiteX13" fmla="*/ 93789 w 209000"/>
                <a:gd name="connsiteY13" fmla="*/ 9598 h 191344"/>
                <a:gd name="connsiteX14" fmla="*/ 88150 w 209000"/>
                <a:gd name="connsiteY14" fmla="*/ 15674 h 191344"/>
                <a:gd name="connsiteX15" fmla="*/ 85952 w 209000"/>
                <a:gd name="connsiteY15" fmla="*/ 26511 h 191344"/>
                <a:gd name="connsiteX16" fmla="*/ 91333 w 209000"/>
                <a:gd name="connsiteY16" fmla="*/ 32684 h 191344"/>
                <a:gd name="connsiteX17" fmla="*/ 97935 w 209000"/>
                <a:gd name="connsiteY17" fmla="*/ 33849 h 191344"/>
                <a:gd name="connsiteX18" fmla="*/ 98990 w 209000"/>
                <a:gd name="connsiteY18" fmla="*/ 40923 h 191344"/>
                <a:gd name="connsiteX19" fmla="*/ 109468 w 209000"/>
                <a:gd name="connsiteY19" fmla="*/ 45707 h 191344"/>
                <a:gd name="connsiteX20" fmla="*/ 108482 w 209000"/>
                <a:gd name="connsiteY20" fmla="*/ 52184 h 191344"/>
                <a:gd name="connsiteX21" fmla="*/ 122322 w 209000"/>
                <a:gd name="connsiteY21" fmla="*/ 57798 h 191344"/>
                <a:gd name="connsiteX22" fmla="*/ 136587 w 209000"/>
                <a:gd name="connsiteY22" fmla="*/ 48842 h 191344"/>
                <a:gd name="connsiteX23" fmla="*/ 145102 w 209000"/>
                <a:gd name="connsiteY23" fmla="*/ 54139 h 191344"/>
                <a:gd name="connsiteX24" fmla="*/ 140316 w 209000"/>
                <a:gd name="connsiteY24" fmla="*/ 70744 h 191344"/>
                <a:gd name="connsiteX25" fmla="*/ 145859 w 209000"/>
                <a:gd name="connsiteY25" fmla="*/ 77636 h 191344"/>
                <a:gd name="connsiteX26" fmla="*/ 149587 w 209000"/>
                <a:gd name="connsiteY26" fmla="*/ 81363 h 191344"/>
                <a:gd name="connsiteX27" fmla="*/ 168526 w 209000"/>
                <a:gd name="connsiteY27" fmla="*/ 96009 h 191344"/>
                <a:gd name="connsiteX28" fmla="*/ 173902 w 209000"/>
                <a:gd name="connsiteY28" fmla="*/ 106398 h 191344"/>
                <a:gd name="connsiteX29" fmla="*/ 185606 w 209000"/>
                <a:gd name="connsiteY29" fmla="*/ 106942 h 191344"/>
                <a:gd name="connsiteX30" fmla="*/ 186519 w 209000"/>
                <a:gd name="connsiteY30" fmla="*/ 114237 h 191344"/>
                <a:gd name="connsiteX31" fmla="*/ 173754 w 209000"/>
                <a:gd name="connsiteY31" fmla="*/ 118924 h 191344"/>
                <a:gd name="connsiteX32" fmla="*/ 208986 w 209000"/>
                <a:gd name="connsiteY32" fmla="*/ 137894 h 191344"/>
                <a:gd name="connsiteX33" fmla="*/ 177663 w 209000"/>
                <a:gd name="connsiteY33" fmla="*/ 169085 h 191344"/>
                <a:gd name="connsiteX34" fmla="*/ 148716 w 209000"/>
                <a:gd name="connsiteY34" fmla="*/ 186785 h 191344"/>
                <a:gd name="connsiteX35" fmla="*/ 116836 w 209000"/>
                <a:gd name="connsiteY35" fmla="*/ 189362 h 191344"/>
                <a:gd name="connsiteX36" fmla="*/ 92103 w 209000"/>
                <a:gd name="connsiteY36" fmla="*/ 169821 h 191344"/>
                <a:gd name="connsiteX37" fmla="*/ 77402 w 209000"/>
                <a:gd name="connsiteY37" fmla="*/ 151347 h 191344"/>
                <a:gd name="connsiteX38" fmla="*/ 41016 w 209000"/>
                <a:gd name="connsiteY38" fmla="*/ 155835 h 191344"/>
                <a:gd name="connsiteX39" fmla="*/ 35729 w 209000"/>
                <a:gd name="connsiteY39" fmla="*/ 146265 h 191344"/>
                <a:gd name="connsiteX40" fmla="*/ 9498 w 209000"/>
                <a:gd name="connsiteY40" fmla="*/ 133692 h 191344"/>
                <a:gd name="connsiteX0" fmla="*/ 26846 w 226348"/>
                <a:gd name="connsiteY0" fmla="*/ 133692 h 191344"/>
                <a:gd name="connsiteX1" fmla="*/ 48 w 226348"/>
                <a:gd name="connsiteY1" fmla="*/ 114928 h 191344"/>
                <a:gd name="connsiteX2" fmla="*/ 33639 w 226348"/>
                <a:gd name="connsiteY2" fmla="*/ 78306 h 191344"/>
                <a:gd name="connsiteX3" fmla="*/ 33289 w 226348"/>
                <a:gd name="connsiteY3" fmla="*/ 71008 h 191344"/>
                <a:gd name="connsiteX4" fmla="*/ 36260 w 226348"/>
                <a:gd name="connsiteY4" fmla="*/ 63215 h 191344"/>
                <a:gd name="connsiteX5" fmla="*/ 17349 w 226348"/>
                <a:gd name="connsiteY5" fmla="*/ 47112 h 191344"/>
                <a:gd name="connsiteX6" fmla="*/ 36862 w 226348"/>
                <a:gd name="connsiteY6" fmla="*/ 35314 h 191344"/>
                <a:gd name="connsiteX7" fmla="*/ 45431 w 226348"/>
                <a:gd name="connsiteY7" fmla="*/ 33890 h 191344"/>
                <a:gd name="connsiteX8" fmla="*/ 51630 w 226348"/>
                <a:gd name="connsiteY8" fmla="*/ 18229 h 191344"/>
                <a:gd name="connsiteX9" fmla="*/ 47392 w 226348"/>
                <a:gd name="connsiteY9" fmla="*/ 3062 h 191344"/>
                <a:gd name="connsiteX10" fmla="*/ 54702 w 226348"/>
                <a:gd name="connsiteY10" fmla="*/ 32 h 191344"/>
                <a:gd name="connsiteX11" fmla="*/ 62805 w 226348"/>
                <a:gd name="connsiteY11" fmla="*/ 1735 h 191344"/>
                <a:gd name="connsiteX12" fmla="*/ 80430 w 226348"/>
                <a:gd name="connsiteY12" fmla="*/ 5716 h 191344"/>
                <a:gd name="connsiteX13" fmla="*/ 111137 w 226348"/>
                <a:gd name="connsiteY13" fmla="*/ 9598 h 191344"/>
                <a:gd name="connsiteX14" fmla="*/ 105498 w 226348"/>
                <a:gd name="connsiteY14" fmla="*/ 15674 h 191344"/>
                <a:gd name="connsiteX15" fmla="*/ 103300 w 226348"/>
                <a:gd name="connsiteY15" fmla="*/ 26511 h 191344"/>
                <a:gd name="connsiteX16" fmla="*/ 108681 w 226348"/>
                <a:gd name="connsiteY16" fmla="*/ 32684 h 191344"/>
                <a:gd name="connsiteX17" fmla="*/ 115283 w 226348"/>
                <a:gd name="connsiteY17" fmla="*/ 33849 h 191344"/>
                <a:gd name="connsiteX18" fmla="*/ 116338 w 226348"/>
                <a:gd name="connsiteY18" fmla="*/ 40923 h 191344"/>
                <a:gd name="connsiteX19" fmla="*/ 126816 w 226348"/>
                <a:gd name="connsiteY19" fmla="*/ 45707 h 191344"/>
                <a:gd name="connsiteX20" fmla="*/ 125830 w 226348"/>
                <a:gd name="connsiteY20" fmla="*/ 52184 h 191344"/>
                <a:gd name="connsiteX21" fmla="*/ 139670 w 226348"/>
                <a:gd name="connsiteY21" fmla="*/ 57798 h 191344"/>
                <a:gd name="connsiteX22" fmla="*/ 153935 w 226348"/>
                <a:gd name="connsiteY22" fmla="*/ 48842 h 191344"/>
                <a:gd name="connsiteX23" fmla="*/ 162450 w 226348"/>
                <a:gd name="connsiteY23" fmla="*/ 54139 h 191344"/>
                <a:gd name="connsiteX24" fmla="*/ 157664 w 226348"/>
                <a:gd name="connsiteY24" fmla="*/ 70744 h 191344"/>
                <a:gd name="connsiteX25" fmla="*/ 163207 w 226348"/>
                <a:gd name="connsiteY25" fmla="*/ 77636 h 191344"/>
                <a:gd name="connsiteX26" fmla="*/ 166935 w 226348"/>
                <a:gd name="connsiteY26" fmla="*/ 81363 h 191344"/>
                <a:gd name="connsiteX27" fmla="*/ 185874 w 226348"/>
                <a:gd name="connsiteY27" fmla="*/ 96009 h 191344"/>
                <a:gd name="connsiteX28" fmla="*/ 191250 w 226348"/>
                <a:gd name="connsiteY28" fmla="*/ 106398 h 191344"/>
                <a:gd name="connsiteX29" fmla="*/ 202954 w 226348"/>
                <a:gd name="connsiteY29" fmla="*/ 106942 h 191344"/>
                <a:gd name="connsiteX30" fmla="*/ 203867 w 226348"/>
                <a:gd name="connsiteY30" fmla="*/ 114237 h 191344"/>
                <a:gd name="connsiteX31" fmla="*/ 191102 w 226348"/>
                <a:gd name="connsiteY31" fmla="*/ 118924 h 191344"/>
                <a:gd name="connsiteX32" fmla="*/ 226334 w 226348"/>
                <a:gd name="connsiteY32" fmla="*/ 137894 h 191344"/>
                <a:gd name="connsiteX33" fmla="*/ 195011 w 226348"/>
                <a:gd name="connsiteY33" fmla="*/ 169085 h 191344"/>
                <a:gd name="connsiteX34" fmla="*/ 166064 w 226348"/>
                <a:gd name="connsiteY34" fmla="*/ 186785 h 191344"/>
                <a:gd name="connsiteX35" fmla="*/ 134184 w 226348"/>
                <a:gd name="connsiteY35" fmla="*/ 189362 h 191344"/>
                <a:gd name="connsiteX36" fmla="*/ 109451 w 226348"/>
                <a:gd name="connsiteY36" fmla="*/ 169821 h 191344"/>
                <a:gd name="connsiteX37" fmla="*/ 94750 w 226348"/>
                <a:gd name="connsiteY37" fmla="*/ 151347 h 191344"/>
                <a:gd name="connsiteX38" fmla="*/ 58364 w 226348"/>
                <a:gd name="connsiteY38" fmla="*/ 155835 h 191344"/>
                <a:gd name="connsiteX39" fmla="*/ 53077 w 226348"/>
                <a:gd name="connsiteY39" fmla="*/ 146265 h 191344"/>
                <a:gd name="connsiteX40" fmla="*/ 26846 w 226348"/>
                <a:gd name="connsiteY40" fmla="*/ 133692 h 191344"/>
                <a:gd name="connsiteX0" fmla="*/ 28635 w 228137"/>
                <a:gd name="connsiteY0" fmla="*/ 133692 h 191344"/>
                <a:gd name="connsiteX1" fmla="*/ 1837 w 228137"/>
                <a:gd name="connsiteY1" fmla="*/ 114928 h 191344"/>
                <a:gd name="connsiteX2" fmla="*/ 5973 w 228137"/>
                <a:gd name="connsiteY2" fmla="*/ 101647 h 191344"/>
                <a:gd name="connsiteX3" fmla="*/ 35078 w 228137"/>
                <a:gd name="connsiteY3" fmla="*/ 71008 h 191344"/>
                <a:gd name="connsiteX4" fmla="*/ 38049 w 228137"/>
                <a:gd name="connsiteY4" fmla="*/ 63215 h 191344"/>
                <a:gd name="connsiteX5" fmla="*/ 19138 w 228137"/>
                <a:gd name="connsiteY5" fmla="*/ 47112 h 191344"/>
                <a:gd name="connsiteX6" fmla="*/ 38651 w 228137"/>
                <a:gd name="connsiteY6" fmla="*/ 35314 h 191344"/>
                <a:gd name="connsiteX7" fmla="*/ 47220 w 228137"/>
                <a:gd name="connsiteY7" fmla="*/ 33890 h 191344"/>
                <a:gd name="connsiteX8" fmla="*/ 53419 w 228137"/>
                <a:gd name="connsiteY8" fmla="*/ 18229 h 191344"/>
                <a:gd name="connsiteX9" fmla="*/ 49181 w 228137"/>
                <a:gd name="connsiteY9" fmla="*/ 3062 h 191344"/>
                <a:gd name="connsiteX10" fmla="*/ 56491 w 228137"/>
                <a:gd name="connsiteY10" fmla="*/ 32 h 191344"/>
                <a:gd name="connsiteX11" fmla="*/ 64594 w 228137"/>
                <a:gd name="connsiteY11" fmla="*/ 1735 h 191344"/>
                <a:gd name="connsiteX12" fmla="*/ 82219 w 228137"/>
                <a:gd name="connsiteY12" fmla="*/ 5716 h 191344"/>
                <a:gd name="connsiteX13" fmla="*/ 112926 w 228137"/>
                <a:gd name="connsiteY13" fmla="*/ 9598 h 191344"/>
                <a:gd name="connsiteX14" fmla="*/ 107287 w 228137"/>
                <a:gd name="connsiteY14" fmla="*/ 15674 h 191344"/>
                <a:gd name="connsiteX15" fmla="*/ 105089 w 228137"/>
                <a:gd name="connsiteY15" fmla="*/ 26511 h 191344"/>
                <a:gd name="connsiteX16" fmla="*/ 110470 w 228137"/>
                <a:gd name="connsiteY16" fmla="*/ 32684 h 191344"/>
                <a:gd name="connsiteX17" fmla="*/ 117072 w 228137"/>
                <a:gd name="connsiteY17" fmla="*/ 33849 h 191344"/>
                <a:gd name="connsiteX18" fmla="*/ 118127 w 228137"/>
                <a:gd name="connsiteY18" fmla="*/ 40923 h 191344"/>
                <a:gd name="connsiteX19" fmla="*/ 128605 w 228137"/>
                <a:gd name="connsiteY19" fmla="*/ 45707 h 191344"/>
                <a:gd name="connsiteX20" fmla="*/ 127619 w 228137"/>
                <a:gd name="connsiteY20" fmla="*/ 52184 h 191344"/>
                <a:gd name="connsiteX21" fmla="*/ 141459 w 228137"/>
                <a:gd name="connsiteY21" fmla="*/ 57798 h 191344"/>
                <a:gd name="connsiteX22" fmla="*/ 155724 w 228137"/>
                <a:gd name="connsiteY22" fmla="*/ 48842 h 191344"/>
                <a:gd name="connsiteX23" fmla="*/ 164239 w 228137"/>
                <a:gd name="connsiteY23" fmla="*/ 54139 h 191344"/>
                <a:gd name="connsiteX24" fmla="*/ 159453 w 228137"/>
                <a:gd name="connsiteY24" fmla="*/ 70744 h 191344"/>
                <a:gd name="connsiteX25" fmla="*/ 164996 w 228137"/>
                <a:gd name="connsiteY25" fmla="*/ 77636 h 191344"/>
                <a:gd name="connsiteX26" fmla="*/ 168724 w 228137"/>
                <a:gd name="connsiteY26" fmla="*/ 81363 h 191344"/>
                <a:gd name="connsiteX27" fmla="*/ 187663 w 228137"/>
                <a:gd name="connsiteY27" fmla="*/ 96009 h 191344"/>
                <a:gd name="connsiteX28" fmla="*/ 193039 w 228137"/>
                <a:gd name="connsiteY28" fmla="*/ 106398 h 191344"/>
                <a:gd name="connsiteX29" fmla="*/ 204743 w 228137"/>
                <a:gd name="connsiteY29" fmla="*/ 106942 h 191344"/>
                <a:gd name="connsiteX30" fmla="*/ 205656 w 228137"/>
                <a:gd name="connsiteY30" fmla="*/ 114237 h 191344"/>
                <a:gd name="connsiteX31" fmla="*/ 192891 w 228137"/>
                <a:gd name="connsiteY31" fmla="*/ 118924 h 191344"/>
                <a:gd name="connsiteX32" fmla="*/ 228123 w 228137"/>
                <a:gd name="connsiteY32" fmla="*/ 137894 h 191344"/>
                <a:gd name="connsiteX33" fmla="*/ 196800 w 228137"/>
                <a:gd name="connsiteY33" fmla="*/ 169085 h 191344"/>
                <a:gd name="connsiteX34" fmla="*/ 167853 w 228137"/>
                <a:gd name="connsiteY34" fmla="*/ 186785 h 191344"/>
                <a:gd name="connsiteX35" fmla="*/ 135973 w 228137"/>
                <a:gd name="connsiteY35" fmla="*/ 189362 h 191344"/>
                <a:gd name="connsiteX36" fmla="*/ 111240 w 228137"/>
                <a:gd name="connsiteY36" fmla="*/ 169821 h 191344"/>
                <a:gd name="connsiteX37" fmla="*/ 96539 w 228137"/>
                <a:gd name="connsiteY37" fmla="*/ 151347 h 191344"/>
                <a:gd name="connsiteX38" fmla="*/ 60153 w 228137"/>
                <a:gd name="connsiteY38" fmla="*/ 155835 h 191344"/>
                <a:gd name="connsiteX39" fmla="*/ 54866 w 228137"/>
                <a:gd name="connsiteY39" fmla="*/ 146265 h 191344"/>
                <a:gd name="connsiteX40" fmla="*/ 28635 w 228137"/>
                <a:gd name="connsiteY40" fmla="*/ 133692 h 191344"/>
                <a:gd name="connsiteX0" fmla="*/ 36227 w 235729"/>
                <a:gd name="connsiteY0" fmla="*/ 133692 h 191344"/>
                <a:gd name="connsiteX1" fmla="*/ 9429 w 235729"/>
                <a:gd name="connsiteY1" fmla="*/ 114928 h 191344"/>
                <a:gd name="connsiteX2" fmla="*/ 13565 w 235729"/>
                <a:gd name="connsiteY2" fmla="*/ 101647 h 191344"/>
                <a:gd name="connsiteX3" fmla="*/ 1064 w 235729"/>
                <a:gd name="connsiteY3" fmla="*/ 92743 h 191344"/>
                <a:gd name="connsiteX4" fmla="*/ 45641 w 235729"/>
                <a:gd name="connsiteY4" fmla="*/ 63215 h 191344"/>
                <a:gd name="connsiteX5" fmla="*/ 26730 w 235729"/>
                <a:gd name="connsiteY5" fmla="*/ 47112 h 191344"/>
                <a:gd name="connsiteX6" fmla="*/ 46243 w 235729"/>
                <a:gd name="connsiteY6" fmla="*/ 35314 h 191344"/>
                <a:gd name="connsiteX7" fmla="*/ 54812 w 235729"/>
                <a:gd name="connsiteY7" fmla="*/ 33890 h 191344"/>
                <a:gd name="connsiteX8" fmla="*/ 61011 w 235729"/>
                <a:gd name="connsiteY8" fmla="*/ 18229 h 191344"/>
                <a:gd name="connsiteX9" fmla="*/ 56773 w 235729"/>
                <a:gd name="connsiteY9" fmla="*/ 3062 h 191344"/>
                <a:gd name="connsiteX10" fmla="*/ 64083 w 235729"/>
                <a:gd name="connsiteY10" fmla="*/ 32 h 191344"/>
                <a:gd name="connsiteX11" fmla="*/ 72186 w 235729"/>
                <a:gd name="connsiteY11" fmla="*/ 1735 h 191344"/>
                <a:gd name="connsiteX12" fmla="*/ 89811 w 235729"/>
                <a:gd name="connsiteY12" fmla="*/ 5716 h 191344"/>
                <a:gd name="connsiteX13" fmla="*/ 120518 w 235729"/>
                <a:gd name="connsiteY13" fmla="*/ 9598 h 191344"/>
                <a:gd name="connsiteX14" fmla="*/ 114879 w 235729"/>
                <a:gd name="connsiteY14" fmla="*/ 15674 h 191344"/>
                <a:gd name="connsiteX15" fmla="*/ 112681 w 235729"/>
                <a:gd name="connsiteY15" fmla="*/ 26511 h 191344"/>
                <a:gd name="connsiteX16" fmla="*/ 118062 w 235729"/>
                <a:gd name="connsiteY16" fmla="*/ 32684 h 191344"/>
                <a:gd name="connsiteX17" fmla="*/ 124664 w 235729"/>
                <a:gd name="connsiteY17" fmla="*/ 33849 h 191344"/>
                <a:gd name="connsiteX18" fmla="*/ 125719 w 235729"/>
                <a:gd name="connsiteY18" fmla="*/ 40923 h 191344"/>
                <a:gd name="connsiteX19" fmla="*/ 136197 w 235729"/>
                <a:gd name="connsiteY19" fmla="*/ 45707 h 191344"/>
                <a:gd name="connsiteX20" fmla="*/ 135211 w 235729"/>
                <a:gd name="connsiteY20" fmla="*/ 52184 h 191344"/>
                <a:gd name="connsiteX21" fmla="*/ 149051 w 235729"/>
                <a:gd name="connsiteY21" fmla="*/ 57798 h 191344"/>
                <a:gd name="connsiteX22" fmla="*/ 163316 w 235729"/>
                <a:gd name="connsiteY22" fmla="*/ 48842 h 191344"/>
                <a:gd name="connsiteX23" fmla="*/ 171831 w 235729"/>
                <a:gd name="connsiteY23" fmla="*/ 54139 h 191344"/>
                <a:gd name="connsiteX24" fmla="*/ 167045 w 235729"/>
                <a:gd name="connsiteY24" fmla="*/ 70744 h 191344"/>
                <a:gd name="connsiteX25" fmla="*/ 172588 w 235729"/>
                <a:gd name="connsiteY25" fmla="*/ 77636 h 191344"/>
                <a:gd name="connsiteX26" fmla="*/ 176316 w 235729"/>
                <a:gd name="connsiteY26" fmla="*/ 81363 h 191344"/>
                <a:gd name="connsiteX27" fmla="*/ 195255 w 235729"/>
                <a:gd name="connsiteY27" fmla="*/ 96009 h 191344"/>
                <a:gd name="connsiteX28" fmla="*/ 200631 w 235729"/>
                <a:gd name="connsiteY28" fmla="*/ 106398 h 191344"/>
                <a:gd name="connsiteX29" fmla="*/ 212335 w 235729"/>
                <a:gd name="connsiteY29" fmla="*/ 106942 h 191344"/>
                <a:gd name="connsiteX30" fmla="*/ 213248 w 235729"/>
                <a:gd name="connsiteY30" fmla="*/ 114237 h 191344"/>
                <a:gd name="connsiteX31" fmla="*/ 200483 w 235729"/>
                <a:gd name="connsiteY31" fmla="*/ 118924 h 191344"/>
                <a:gd name="connsiteX32" fmla="*/ 235715 w 235729"/>
                <a:gd name="connsiteY32" fmla="*/ 137894 h 191344"/>
                <a:gd name="connsiteX33" fmla="*/ 204392 w 235729"/>
                <a:gd name="connsiteY33" fmla="*/ 169085 h 191344"/>
                <a:gd name="connsiteX34" fmla="*/ 175445 w 235729"/>
                <a:gd name="connsiteY34" fmla="*/ 186785 h 191344"/>
                <a:gd name="connsiteX35" fmla="*/ 143565 w 235729"/>
                <a:gd name="connsiteY35" fmla="*/ 189362 h 191344"/>
                <a:gd name="connsiteX36" fmla="*/ 118832 w 235729"/>
                <a:gd name="connsiteY36" fmla="*/ 169821 h 191344"/>
                <a:gd name="connsiteX37" fmla="*/ 104131 w 235729"/>
                <a:gd name="connsiteY37" fmla="*/ 151347 h 191344"/>
                <a:gd name="connsiteX38" fmla="*/ 67745 w 235729"/>
                <a:gd name="connsiteY38" fmla="*/ 155835 h 191344"/>
                <a:gd name="connsiteX39" fmla="*/ 62458 w 235729"/>
                <a:gd name="connsiteY39" fmla="*/ 146265 h 191344"/>
                <a:gd name="connsiteX40" fmla="*/ 36227 w 235729"/>
                <a:gd name="connsiteY40" fmla="*/ 133692 h 191344"/>
                <a:gd name="connsiteX0" fmla="*/ 36292 w 235794"/>
                <a:gd name="connsiteY0" fmla="*/ 133692 h 191344"/>
                <a:gd name="connsiteX1" fmla="*/ 9494 w 235794"/>
                <a:gd name="connsiteY1" fmla="*/ 114928 h 191344"/>
                <a:gd name="connsiteX2" fmla="*/ 13630 w 235794"/>
                <a:gd name="connsiteY2" fmla="*/ 101647 h 191344"/>
                <a:gd name="connsiteX3" fmla="*/ 1129 w 235794"/>
                <a:gd name="connsiteY3" fmla="*/ 92743 h 191344"/>
                <a:gd name="connsiteX4" fmla="*/ 3495 w 235794"/>
                <a:gd name="connsiteY4" fmla="*/ 77257 h 191344"/>
                <a:gd name="connsiteX5" fmla="*/ 26795 w 235794"/>
                <a:gd name="connsiteY5" fmla="*/ 47112 h 191344"/>
                <a:gd name="connsiteX6" fmla="*/ 46308 w 235794"/>
                <a:gd name="connsiteY6" fmla="*/ 35314 h 191344"/>
                <a:gd name="connsiteX7" fmla="*/ 54877 w 235794"/>
                <a:gd name="connsiteY7" fmla="*/ 33890 h 191344"/>
                <a:gd name="connsiteX8" fmla="*/ 61076 w 235794"/>
                <a:gd name="connsiteY8" fmla="*/ 18229 h 191344"/>
                <a:gd name="connsiteX9" fmla="*/ 56838 w 235794"/>
                <a:gd name="connsiteY9" fmla="*/ 3062 h 191344"/>
                <a:gd name="connsiteX10" fmla="*/ 64148 w 235794"/>
                <a:gd name="connsiteY10" fmla="*/ 32 h 191344"/>
                <a:gd name="connsiteX11" fmla="*/ 72251 w 235794"/>
                <a:gd name="connsiteY11" fmla="*/ 1735 h 191344"/>
                <a:gd name="connsiteX12" fmla="*/ 89876 w 235794"/>
                <a:gd name="connsiteY12" fmla="*/ 5716 h 191344"/>
                <a:gd name="connsiteX13" fmla="*/ 120583 w 235794"/>
                <a:gd name="connsiteY13" fmla="*/ 9598 h 191344"/>
                <a:gd name="connsiteX14" fmla="*/ 114944 w 235794"/>
                <a:gd name="connsiteY14" fmla="*/ 15674 h 191344"/>
                <a:gd name="connsiteX15" fmla="*/ 112746 w 235794"/>
                <a:gd name="connsiteY15" fmla="*/ 26511 h 191344"/>
                <a:gd name="connsiteX16" fmla="*/ 118127 w 235794"/>
                <a:gd name="connsiteY16" fmla="*/ 32684 h 191344"/>
                <a:gd name="connsiteX17" fmla="*/ 124729 w 235794"/>
                <a:gd name="connsiteY17" fmla="*/ 33849 h 191344"/>
                <a:gd name="connsiteX18" fmla="*/ 125784 w 235794"/>
                <a:gd name="connsiteY18" fmla="*/ 40923 h 191344"/>
                <a:gd name="connsiteX19" fmla="*/ 136262 w 235794"/>
                <a:gd name="connsiteY19" fmla="*/ 45707 h 191344"/>
                <a:gd name="connsiteX20" fmla="*/ 135276 w 235794"/>
                <a:gd name="connsiteY20" fmla="*/ 52184 h 191344"/>
                <a:gd name="connsiteX21" fmla="*/ 149116 w 235794"/>
                <a:gd name="connsiteY21" fmla="*/ 57798 h 191344"/>
                <a:gd name="connsiteX22" fmla="*/ 163381 w 235794"/>
                <a:gd name="connsiteY22" fmla="*/ 48842 h 191344"/>
                <a:gd name="connsiteX23" fmla="*/ 171896 w 235794"/>
                <a:gd name="connsiteY23" fmla="*/ 54139 h 191344"/>
                <a:gd name="connsiteX24" fmla="*/ 167110 w 235794"/>
                <a:gd name="connsiteY24" fmla="*/ 70744 h 191344"/>
                <a:gd name="connsiteX25" fmla="*/ 172653 w 235794"/>
                <a:gd name="connsiteY25" fmla="*/ 77636 h 191344"/>
                <a:gd name="connsiteX26" fmla="*/ 176381 w 235794"/>
                <a:gd name="connsiteY26" fmla="*/ 81363 h 191344"/>
                <a:gd name="connsiteX27" fmla="*/ 195320 w 235794"/>
                <a:gd name="connsiteY27" fmla="*/ 96009 h 191344"/>
                <a:gd name="connsiteX28" fmla="*/ 200696 w 235794"/>
                <a:gd name="connsiteY28" fmla="*/ 106398 h 191344"/>
                <a:gd name="connsiteX29" fmla="*/ 212400 w 235794"/>
                <a:gd name="connsiteY29" fmla="*/ 106942 h 191344"/>
                <a:gd name="connsiteX30" fmla="*/ 213313 w 235794"/>
                <a:gd name="connsiteY30" fmla="*/ 114237 h 191344"/>
                <a:gd name="connsiteX31" fmla="*/ 200548 w 235794"/>
                <a:gd name="connsiteY31" fmla="*/ 118924 h 191344"/>
                <a:gd name="connsiteX32" fmla="*/ 235780 w 235794"/>
                <a:gd name="connsiteY32" fmla="*/ 137894 h 191344"/>
                <a:gd name="connsiteX33" fmla="*/ 204457 w 235794"/>
                <a:gd name="connsiteY33" fmla="*/ 169085 h 191344"/>
                <a:gd name="connsiteX34" fmla="*/ 175510 w 235794"/>
                <a:gd name="connsiteY34" fmla="*/ 186785 h 191344"/>
                <a:gd name="connsiteX35" fmla="*/ 143630 w 235794"/>
                <a:gd name="connsiteY35" fmla="*/ 189362 h 191344"/>
                <a:gd name="connsiteX36" fmla="*/ 118897 w 235794"/>
                <a:gd name="connsiteY36" fmla="*/ 169821 h 191344"/>
                <a:gd name="connsiteX37" fmla="*/ 104196 w 235794"/>
                <a:gd name="connsiteY37" fmla="*/ 151347 h 191344"/>
                <a:gd name="connsiteX38" fmla="*/ 67810 w 235794"/>
                <a:gd name="connsiteY38" fmla="*/ 155835 h 191344"/>
                <a:gd name="connsiteX39" fmla="*/ 62523 w 235794"/>
                <a:gd name="connsiteY39" fmla="*/ 146265 h 191344"/>
                <a:gd name="connsiteX40" fmla="*/ 36292 w 235794"/>
                <a:gd name="connsiteY40" fmla="*/ 133692 h 191344"/>
                <a:gd name="connsiteX0" fmla="*/ 55238 w 254740"/>
                <a:gd name="connsiteY0" fmla="*/ 133692 h 191344"/>
                <a:gd name="connsiteX1" fmla="*/ 28440 w 254740"/>
                <a:gd name="connsiteY1" fmla="*/ 114928 h 191344"/>
                <a:gd name="connsiteX2" fmla="*/ 32576 w 254740"/>
                <a:gd name="connsiteY2" fmla="*/ 101647 h 191344"/>
                <a:gd name="connsiteX3" fmla="*/ 20075 w 254740"/>
                <a:gd name="connsiteY3" fmla="*/ 92743 h 191344"/>
                <a:gd name="connsiteX4" fmla="*/ 22441 w 254740"/>
                <a:gd name="connsiteY4" fmla="*/ 77257 h 191344"/>
                <a:gd name="connsiteX5" fmla="*/ 1267 w 254740"/>
                <a:gd name="connsiteY5" fmla="*/ 61440 h 191344"/>
                <a:gd name="connsiteX6" fmla="*/ 65254 w 254740"/>
                <a:gd name="connsiteY6" fmla="*/ 35314 h 191344"/>
                <a:gd name="connsiteX7" fmla="*/ 73823 w 254740"/>
                <a:gd name="connsiteY7" fmla="*/ 33890 h 191344"/>
                <a:gd name="connsiteX8" fmla="*/ 80022 w 254740"/>
                <a:gd name="connsiteY8" fmla="*/ 18229 h 191344"/>
                <a:gd name="connsiteX9" fmla="*/ 75784 w 254740"/>
                <a:gd name="connsiteY9" fmla="*/ 3062 h 191344"/>
                <a:gd name="connsiteX10" fmla="*/ 83094 w 254740"/>
                <a:gd name="connsiteY10" fmla="*/ 32 h 191344"/>
                <a:gd name="connsiteX11" fmla="*/ 91197 w 254740"/>
                <a:gd name="connsiteY11" fmla="*/ 1735 h 191344"/>
                <a:gd name="connsiteX12" fmla="*/ 108822 w 254740"/>
                <a:gd name="connsiteY12" fmla="*/ 5716 h 191344"/>
                <a:gd name="connsiteX13" fmla="*/ 139529 w 254740"/>
                <a:gd name="connsiteY13" fmla="*/ 9598 h 191344"/>
                <a:gd name="connsiteX14" fmla="*/ 133890 w 254740"/>
                <a:gd name="connsiteY14" fmla="*/ 15674 h 191344"/>
                <a:gd name="connsiteX15" fmla="*/ 131692 w 254740"/>
                <a:gd name="connsiteY15" fmla="*/ 26511 h 191344"/>
                <a:gd name="connsiteX16" fmla="*/ 137073 w 254740"/>
                <a:gd name="connsiteY16" fmla="*/ 32684 h 191344"/>
                <a:gd name="connsiteX17" fmla="*/ 143675 w 254740"/>
                <a:gd name="connsiteY17" fmla="*/ 33849 h 191344"/>
                <a:gd name="connsiteX18" fmla="*/ 144730 w 254740"/>
                <a:gd name="connsiteY18" fmla="*/ 40923 h 191344"/>
                <a:gd name="connsiteX19" fmla="*/ 155208 w 254740"/>
                <a:gd name="connsiteY19" fmla="*/ 45707 h 191344"/>
                <a:gd name="connsiteX20" fmla="*/ 154222 w 254740"/>
                <a:gd name="connsiteY20" fmla="*/ 52184 h 191344"/>
                <a:gd name="connsiteX21" fmla="*/ 168062 w 254740"/>
                <a:gd name="connsiteY21" fmla="*/ 57798 h 191344"/>
                <a:gd name="connsiteX22" fmla="*/ 182327 w 254740"/>
                <a:gd name="connsiteY22" fmla="*/ 48842 h 191344"/>
                <a:gd name="connsiteX23" fmla="*/ 190842 w 254740"/>
                <a:gd name="connsiteY23" fmla="*/ 54139 h 191344"/>
                <a:gd name="connsiteX24" fmla="*/ 186056 w 254740"/>
                <a:gd name="connsiteY24" fmla="*/ 70744 h 191344"/>
                <a:gd name="connsiteX25" fmla="*/ 191599 w 254740"/>
                <a:gd name="connsiteY25" fmla="*/ 77636 h 191344"/>
                <a:gd name="connsiteX26" fmla="*/ 195327 w 254740"/>
                <a:gd name="connsiteY26" fmla="*/ 81363 h 191344"/>
                <a:gd name="connsiteX27" fmla="*/ 214266 w 254740"/>
                <a:gd name="connsiteY27" fmla="*/ 96009 h 191344"/>
                <a:gd name="connsiteX28" fmla="*/ 219642 w 254740"/>
                <a:gd name="connsiteY28" fmla="*/ 106398 h 191344"/>
                <a:gd name="connsiteX29" fmla="*/ 231346 w 254740"/>
                <a:gd name="connsiteY29" fmla="*/ 106942 h 191344"/>
                <a:gd name="connsiteX30" fmla="*/ 232259 w 254740"/>
                <a:gd name="connsiteY30" fmla="*/ 114237 h 191344"/>
                <a:gd name="connsiteX31" fmla="*/ 219494 w 254740"/>
                <a:gd name="connsiteY31" fmla="*/ 118924 h 191344"/>
                <a:gd name="connsiteX32" fmla="*/ 254726 w 254740"/>
                <a:gd name="connsiteY32" fmla="*/ 137894 h 191344"/>
                <a:gd name="connsiteX33" fmla="*/ 223403 w 254740"/>
                <a:gd name="connsiteY33" fmla="*/ 169085 h 191344"/>
                <a:gd name="connsiteX34" fmla="*/ 194456 w 254740"/>
                <a:gd name="connsiteY34" fmla="*/ 186785 h 191344"/>
                <a:gd name="connsiteX35" fmla="*/ 162576 w 254740"/>
                <a:gd name="connsiteY35" fmla="*/ 189362 h 191344"/>
                <a:gd name="connsiteX36" fmla="*/ 137843 w 254740"/>
                <a:gd name="connsiteY36" fmla="*/ 169821 h 191344"/>
                <a:gd name="connsiteX37" fmla="*/ 123142 w 254740"/>
                <a:gd name="connsiteY37" fmla="*/ 151347 h 191344"/>
                <a:gd name="connsiteX38" fmla="*/ 86756 w 254740"/>
                <a:gd name="connsiteY38" fmla="*/ 155835 h 191344"/>
                <a:gd name="connsiteX39" fmla="*/ 81469 w 254740"/>
                <a:gd name="connsiteY39" fmla="*/ 146265 h 191344"/>
                <a:gd name="connsiteX40" fmla="*/ 55238 w 254740"/>
                <a:gd name="connsiteY40" fmla="*/ 133692 h 191344"/>
                <a:gd name="connsiteX0" fmla="*/ 55602 w 255104"/>
                <a:gd name="connsiteY0" fmla="*/ 133692 h 191344"/>
                <a:gd name="connsiteX1" fmla="*/ 28804 w 255104"/>
                <a:gd name="connsiteY1" fmla="*/ 114928 h 191344"/>
                <a:gd name="connsiteX2" fmla="*/ 32940 w 255104"/>
                <a:gd name="connsiteY2" fmla="*/ 101647 h 191344"/>
                <a:gd name="connsiteX3" fmla="*/ 20439 w 255104"/>
                <a:gd name="connsiteY3" fmla="*/ 92743 h 191344"/>
                <a:gd name="connsiteX4" fmla="*/ 19174 w 255104"/>
                <a:gd name="connsiteY4" fmla="*/ 78827 h 191344"/>
                <a:gd name="connsiteX5" fmla="*/ 1631 w 255104"/>
                <a:gd name="connsiteY5" fmla="*/ 61440 h 191344"/>
                <a:gd name="connsiteX6" fmla="*/ 65618 w 255104"/>
                <a:gd name="connsiteY6" fmla="*/ 35314 h 191344"/>
                <a:gd name="connsiteX7" fmla="*/ 74187 w 255104"/>
                <a:gd name="connsiteY7" fmla="*/ 33890 h 191344"/>
                <a:gd name="connsiteX8" fmla="*/ 80386 w 255104"/>
                <a:gd name="connsiteY8" fmla="*/ 18229 h 191344"/>
                <a:gd name="connsiteX9" fmla="*/ 76148 w 255104"/>
                <a:gd name="connsiteY9" fmla="*/ 3062 h 191344"/>
                <a:gd name="connsiteX10" fmla="*/ 83458 w 255104"/>
                <a:gd name="connsiteY10" fmla="*/ 32 h 191344"/>
                <a:gd name="connsiteX11" fmla="*/ 91561 w 255104"/>
                <a:gd name="connsiteY11" fmla="*/ 1735 h 191344"/>
                <a:gd name="connsiteX12" fmla="*/ 109186 w 255104"/>
                <a:gd name="connsiteY12" fmla="*/ 5716 h 191344"/>
                <a:gd name="connsiteX13" fmla="*/ 139893 w 255104"/>
                <a:gd name="connsiteY13" fmla="*/ 9598 h 191344"/>
                <a:gd name="connsiteX14" fmla="*/ 134254 w 255104"/>
                <a:gd name="connsiteY14" fmla="*/ 15674 h 191344"/>
                <a:gd name="connsiteX15" fmla="*/ 132056 w 255104"/>
                <a:gd name="connsiteY15" fmla="*/ 26511 h 191344"/>
                <a:gd name="connsiteX16" fmla="*/ 137437 w 255104"/>
                <a:gd name="connsiteY16" fmla="*/ 32684 h 191344"/>
                <a:gd name="connsiteX17" fmla="*/ 144039 w 255104"/>
                <a:gd name="connsiteY17" fmla="*/ 33849 h 191344"/>
                <a:gd name="connsiteX18" fmla="*/ 145094 w 255104"/>
                <a:gd name="connsiteY18" fmla="*/ 40923 h 191344"/>
                <a:gd name="connsiteX19" fmla="*/ 155572 w 255104"/>
                <a:gd name="connsiteY19" fmla="*/ 45707 h 191344"/>
                <a:gd name="connsiteX20" fmla="*/ 154586 w 255104"/>
                <a:gd name="connsiteY20" fmla="*/ 52184 h 191344"/>
                <a:gd name="connsiteX21" fmla="*/ 168426 w 255104"/>
                <a:gd name="connsiteY21" fmla="*/ 57798 h 191344"/>
                <a:gd name="connsiteX22" fmla="*/ 182691 w 255104"/>
                <a:gd name="connsiteY22" fmla="*/ 48842 h 191344"/>
                <a:gd name="connsiteX23" fmla="*/ 191206 w 255104"/>
                <a:gd name="connsiteY23" fmla="*/ 54139 h 191344"/>
                <a:gd name="connsiteX24" fmla="*/ 186420 w 255104"/>
                <a:gd name="connsiteY24" fmla="*/ 70744 h 191344"/>
                <a:gd name="connsiteX25" fmla="*/ 191963 w 255104"/>
                <a:gd name="connsiteY25" fmla="*/ 77636 h 191344"/>
                <a:gd name="connsiteX26" fmla="*/ 195691 w 255104"/>
                <a:gd name="connsiteY26" fmla="*/ 81363 h 191344"/>
                <a:gd name="connsiteX27" fmla="*/ 214630 w 255104"/>
                <a:gd name="connsiteY27" fmla="*/ 96009 h 191344"/>
                <a:gd name="connsiteX28" fmla="*/ 220006 w 255104"/>
                <a:gd name="connsiteY28" fmla="*/ 106398 h 191344"/>
                <a:gd name="connsiteX29" fmla="*/ 231710 w 255104"/>
                <a:gd name="connsiteY29" fmla="*/ 106942 h 191344"/>
                <a:gd name="connsiteX30" fmla="*/ 232623 w 255104"/>
                <a:gd name="connsiteY30" fmla="*/ 114237 h 191344"/>
                <a:gd name="connsiteX31" fmla="*/ 219858 w 255104"/>
                <a:gd name="connsiteY31" fmla="*/ 118924 h 191344"/>
                <a:gd name="connsiteX32" fmla="*/ 255090 w 255104"/>
                <a:gd name="connsiteY32" fmla="*/ 137894 h 191344"/>
                <a:gd name="connsiteX33" fmla="*/ 223767 w 255104"/>
                <a:gd name="connsiteY33" fmla="*/ 169085 h 191344"/>
                <a:gd name="connsiteX34" fmla="*/ 194820 w 255104"/>
                <a:gd name="connsiteY34" fmla="*/ 186785 h 191344"/>
                <a:gd name="connsiteX35" fmla="*/ 162940 w 255104"/>
                <a:gd name="connsiteY35" fmla="*/ 189362 h 191344"/>
                <a:gd name="connsiteX36" fmla="*/ 138207 w 255104"/>
                <a:gd name="connsiteY36" fmla="*/ 169821 h 191344"/>
                <a:gd name="connsiteX37" fmla="*/ 123506 w 255104"/>
                <a:gd name="connsiteY37" fmla="*/ 151347 h 191344"/>
                <a:gd name="connsiteX38" fmla="*/ 87120 w 255104"/>
                <a:gd name="connsiteY38" fmla="*/ 155835 h 191344"/>
                <a:gd name="connsiteX39" fmla="*/ 81833 w 255104"/>
                <a:gd name="connsiteY39" fmla="*/ 146265 h 191344"/>
                <a:gd name="connsiteX40" fmla="*/ 55602 w 255104"/>
                <a:gd name="connsiteY40" fmla="*/ 133692 h 191344"/>
                <a:gd name="connsiteX0" fmla="*/ 60278 w 259780"/>
                <a:gd name="connsiteY0" fmla="*/ 133692 h 191344"/>
                <a:gd name="connsiteX1" fmla="*/ 33480 w 259780"/>
                <a:gd name="connsiteY1" fmla="*/ 114928 h 191344"/>
                <a:gd name="connsiteX2" fmla="*/ 37616 w 259780"/>
                <a:gd name="connsiteY2" fmla="*/ 101647 h 191344"/>
                <a:gd name="connsiteX3" fmla="*/ 25115 w 259780"/>
                <a:gd name="connsiteY3" fmla="*/ 92743 h 191344"/>
                <a:gd name="connsiteX4" fmla="*/ 23850 w 259780"/>
                <a:gd name="connsiteY4" fmla="*/ 78827 h 191344"/>
                <a:gd name="connsiteX5" fmla="*/ 1421 w 259780"/>
                <a:gd name="connsiteY5" fmla="*/ 60209 h 191344"/>
                <a:gd name="connsiteX6" fmla="*/ 70294 w 259780"/>
                <a:gd name="connsiteY6" fmla="*/ 35314 h 191344"/>
                <a:gd name="connsiteX7" fmla="*/ 78863 w 259780"/>
                <a:gd name="connsiteY7" fmla="*/ 33890 h 191344"/>
                <a:gd name="connsiteX8" fmla="*/ 85062 w 259780"/>
                <a:gd name="connsiteY8" fmla="*/ 18229 h 191344"/>
                <a:gd name="connsiteX9" fmla="*/ 80824 w 259780"/>
                <a:gd name="connsiteY9" fmla="*/ 3062 h 191344"/>
                <a:gd name="connsiteX10" fmla="*/ 88134 w 259780"/>
                <a:gd name="connsiteY10" fmla="*/ 32 h 191344"/>
                <a:gd name="connsiteX11" fmla="*/ 96237 w 259780"/>
                <a:gd name="connsiteY11" fmla="*/ 1735 h 191344"/>
                <a:gd name="connsiteX12" fmla="*/ 113862 w 259780"/>
                <a:gd name="connsiteY12" fmla="*/ 5716 h 191344"/>
                <a:gd name="connsiteX13" fmla="*/ 144569 w 259780"/>
                <a:gd name="connsiteY13" fmla="*/ 9598 h 191344"/>
                <a:gd name="connsiteX14" fmla="*/ 138930 w 259780"/>
                <a:gd name="connsiteY14" fmla="*/ 15674 h 191344"/>
                <a:gd name="connsiteX15" fmla="*/ 136732 w 259780"/>
                <a:gd name="connsiteY15" fmla="*/ 26511 h 191344"/>
                <a:gd name="connsiteX16" fmla="*/ 142113 w 259780"/>
                <a:gd name="connsiteY16" fmla="*/ 32684 h 191344"/>
                <a:gd name="connsiteX17" fmla="*/ 148715 w 259780"/>
                <a:gd name="connsiteY17" fmla="*/ 33849 h 191344"/>
                <a:gd name="connsiteX18" fmla="*/ 149770 w 259780"/>
                <a:gd name="connsiteY18" fmla="*/ 40923 h 191344"/>
                <a:gd name="connsiteX19" fmla="*/ 160248 w 259780"/>
                <a:gd name="connsiteY19" fmla="*/ 45707 h 191344"/>
                <a:gd name="connsiteX20" fmla="*/ 159262 w 259780"/>
                <a:gd name="connsiteY20" fmla="*/ 52184 h 191344"/>
                <a:gd name="connsiteX21" fmla="*/ 173102 w 259780"/>
                <a:gd name="connsiteY21" fmla="*/ 57798 h 191344"/>
                <a:gd name="connsiteX22" fmla="*/ 187367 w 259780"/>
                <a:gd name="connsiteY22" fmla="*/ 48842 h 191344"/>
                <a:gd name="connsiteX23" fmla="*/ 195882 w 259780"/>
                <a:gd name="connsiteY23" fmla="*/ 54139 h 191344"/>
                <a:gd name="connsiteX24" fmla="*/ 191096 w 259780"/>
                <a:gd name="connsiteY24" fmla="*/ 70744 h 191344"/>
                <a:gd name="connsiteX25" fmla="*/ 196639 w 259780"/>
                <a:gd name="connsiteY25" fmla="*/ 77636 h 191344"/>
                <a:gd name="connsiteX26" fmla="*/ 200367 w 259780"/>
                <a:gd name="connsiteY26" fmla="*/ 81363 h 191344"/>
                <a:gd name="connsiteX27" fmla="*/ 219306 w 259780"/>
                <a:gd name="connsiteY27" fmla="*/ 96009 h 191344"/>
                <a:gd name="connsiteX28" fmla="*/ 224682 w 259780"/>
                <a:gd name="connsiteY28" fmla="*/ 106398 h 191344"/>
                <a:gd name="connsiteX29" fmla="*/ 236386 w 259780"/>
                <a:gd name="connsiteY29" fmla="*/ 106942 h 191344"/>
                <a:gd name="connsiteX30" fmla="*/ 237299 w 259780"/>
                <a:gd name="connsiteY30" fmla="*/ 114237 h 191344"/>
                <a:gd name="connsiteX31" fmla="*/ 224534 w 259780"/>
                <a:gd name="connsiteY31" fmla="*/ 118924 h 191344"/>
                <a:gd name="connsiteX32" fmla="*/ 259766 w 259780"/>
                <a:gd name="connsiteY32" fmla="*/ 137894 h 191344"/>
                <a:gd name="connsiteX33" fmla="*/ 228443 w 259780"/>
                <a:gd name="connsiteY33" fmla="*/ 169085 h 191344"/>
                <a:gd name="connsiteX34" fmla="*/ 199496 w 259780"/>
                <a:gd name="connsiteY34" fmla="*/ 186785 h 191344"/>
                <a:gd name="connsiteX35" fmla="*/ 167616 w 259780"/>
                <a:gd name="connsiteY35" fmla="*/ 189362 h 191344"/>
                <a:gd name="connsiteX36" fmla="*/ 142883 w 259780"/>
                <a:gd name="connsiteY36" fmla="*/ 169821 h 191344"/>
                <a:gd name="connsiteX37" fmla="*/ 128182 w 259780"/>
                <a:gd name="connsiteY37" fmla="*/ 151347 h 191344"/>
                <a:gd name="connsiteX38" fmla="*/ 91796 w 259780"/>
                <a:gd name="connsiteY38" fmla="*/ 155835 h 191344"/>
                <a:gd name="connsiteX39" fmla="*/ 86509 w 259780"/>
                <a:gd name="connsiteY39" fmla="*/ 146265 h 191344"/>
                <a:gd name="connsiteX40" fmla="*/ 60278 w 259780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77609 w 258526"/>
                <a:gd name="connsiteY7" fmla="*/ 33890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83808 w 258526"/>
                <a:gd name="connsiteY8" fmla="*/ 1822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79570 w 258526"/>
                <a:gd name="connsiteY9" fmla="*/ 3062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692 h 191344"/>
                <a:gd name="connsiteX1" fmla="*/ 32226 w 258526"/>
                <a:gd name="connsiteY1" fmla="*/ 114928 h 191344"/>
                <a:gd name="connsiteX2" fmla="*/ 36362 w 258526"/>
                <a:gd name="connsiteY2" fmla="*/ 101647 h 191344"/>
                <a:gd name="connsiteX3" fmla="*/ 23861 w 258526"/>
                <a:gd name="connsiteY3" fmla="*/ 92743 h 191344"/>
                <a:gd name="connsiteX4" fmla="*/ 22596 w 258526"/>
                <a:gd name="connsiteY4" fmla="*/ 78827 h 191344"/>
                <a:gd name="connsiteX5" fmla="*/ 167 w 258526"/>
                <a:gd name="connsiteY5" fmla="*/ 60209 h 191344"/>
                <a:gd name="connsiteX6" fmla="*/ 13190 w 258526"/>
                <a:gd name="connsiteY6" fmla="*/ 49603 h 191344"/>
                <a:gd name="connsiteX7" fmla="*/ 16977 w 258526"/>
                <a:gd name="connsiteY7" fmla="*/ 32319 h 191344"/>
                <a:gd name="connsiteX8" fmla="*/ 37304 w 258526"/>
                <a:gd name="connsiteY8" fmla="*/ 28189 h 191344"/>
                <a:gd name="connsiteX9" fmla="*/ 37057 w 258526"/>
                <a:gd name="connsiteY9" fmla="*/ 13257 h 191344"/>
                <a:gd name="connsiteX10" fmla="*/ 86880 w 258526"/>
                <a:gd name="connsiteY10" fmla="*/ 32 h 191344"/>
                <a:gd name="connsiteX11" fmla="*/ 94983 w 258526"/>
                <a:gd name="connsiteY11" fmla="*/ 1735 h 191344"/>
                <a:gd name="connsiteX12" fmla="*/ 112608 w 258526"/>
                <a:gd name="connsiteY12" fmla="*/ 5716 h 191344"/>
                <a:gd name="connsiteX13" fmla="*/ 143315 w 258526"/>
                <a:gd name="connsiteY13" fmla="*/ 9598 h 191344"/>
                <a:gd name="connsiteX14" fmla="*/ 137676 w 258526"/>
                <a:gd name="connsiteY14" fmla="*/ 15674 h 191344"/>
                <a:gd name="connsiteX15" fmla="*/ 135478 w 258526"/>
                <a:gd name="connsiteY15" fmla="*/ 26511 h 191344"/>
                <a:gd name="connsiteX16" fmla="*/ 140859 w 258526"/>
                <a:gd name="connsiteY16" fmla="*/ 32684 h 191344"/>
                <a:gd name="connsiteX17" fmla="*/ 147461 w 258526"/>
                <a:gd name="connsiteY17" fmla="*/ 33849 h 191344"/>
                <a:gd name="connsiteX18" fmla="*/ 148516 w 258526"/>
                <a:gd name="connsiteY18" fmla="*/ 40923 h 191344"/>
                <a:gd name="connsiteX19" fmla="*/ 158994 w 258526"/>
                <a:gd name="connsiteY19" fmla="*/ 45707 h 191344"/>
                <a:gd name="connsiteX20" fmla="*/ 158008 w 258526"/>
                <a:gd name="connsiteY20" fmla="*/ 52184 h 191344"/>
                <a:gd name="connsiteX21" fmla="*/ 171848 w 258526"/>
                <a:gd name="connsiteY21" fmla="*/ 57798 h 191344"/>
                <a:gd name="connsiteX22" fmla="*/ 186113 w 258526"/>
                <a:gd name="connsiteY22" fmla="*/ 48842 h 191344"/>
                <a:gd name="connsiteX23" fmla="*/ 194628 w 258526"/>
                <a:gd name="connsiteY23" fmla="*/ 54139 h 191344"/>
                <a:gd name="connsiteX24" fmla="*/ 189842 w 258526"/>
                <a:gd name="connsiteY24" fmla="*/ 70744 h 191344"/>
                <a:gd name="connsiteX25" fmla="*/ 195385 w 258526"/>
                <a:gd name="connsiteY25" fmla="*/ 77636 h 191344"/>
                <a:gd name="connsiteX26" fmla="*/ 199113 w 258526"/>
                <a:gd name="connsiteY26" fmla="*/ 81363 h 191344"/>
                <a:gd name="connsiteX27" fmla="*/ 218052 w 258526"/>
                <a:gd name="connsiteY27" fmla="*/ 96009 h 191344"/>
                <a:gd name="connsiteX28" fmla="*/ 223428 w 258526"/>
                <a:gd name="connsiteY28" fmla="*/ 106398 h 191344"/>
                <a:gd name="connsiteX29" fmla="*/ 235132 w 258526"/>
                <a:gd name="connsiteY29" fmla="*/ 106942 h 191344"/>
                <a:gd name="connsiteX30" fmla="*/ 236045 w 258526"/>
                <a:gd name="connsiteY30" fmla="*/ 114237 h 191344"/>
                <a:gd name="connsiteX31" fmla="*/ 223280 w 258526"/>
                <a:gd name="connsiteY31" fmla="*/ 118924 h 191344"/>
                <a:gd name="connsiteX32" fmla="*/ 258512 w 258526"/>
                <a:gd name="connsiteY32" fmla="*/ 137894 h 191344"/>
                <a:gd name="connsiteX33" fmla="*/ 227189 w 258526"/>
                <a:gd name="connsiteY33" fmla="*/ 169085 h 191344"/>
                <a:gd name="connsiteX34" fmla="*/ 198242 w 258526"/>
                <a:gd name="connsiteY34" fmla="*/ 186785 h 191344"/>
                <a:gd name="connsiteX35" fmla="*/ 166362 w 258526"/>
                <a:gd name="connsiteY35" fmla="*/ 189362 h 191344"/>
                <a:gd name="connsiteX36" fmla="*/ 141629 w 258526"/>
                <a:gd name="connsiteY36" fmla="*/ 169821 h 191344"/>
                <a:gd name="connsiteX37" fmla="*/ 126928 w 258526"/>
                <a:gd name="connsiteY37" fmla="*/ 151347 h 191344"/>
                <a:gd name="connsiteX38" fmla="*/ 90542 w 258526"/>
                <a:gd name="connsiteY38" fmla="*/ 155835 h 191344"/>
                <a:gd name="connsiteX39" fmla="*/ 85255 w 258526"/>
                <a:gd name="connsiteY39" fmla="*/ 146265 h 191344"/>
                <a:gd name="connsiteX40" fmla="*/ 59024 w 258526"/>
                <a:gd name="connsiteY40" fmla="*/ 133692 h 191344"/>
                <a:gd name="connsiteX0" fmla="*/ 59024 w 258526"/>
                <a:gd name="connsiteY0" fmla="*/ 133248 h 190900"/>
                <a:gd name="connsiteX1" fmla="*/ 32226 w 258526"/>
                <a:gd name="connsiteY1" fmla="*/ 114484 h 190900"/>
                <a:gd name="connsiteX2" fmla="*/ 36362 w 258526"/>
                <a:gd name="connsiteY2" fmla="*/ 101203 h 190900"/>
                <a:gd name="connsiteX3" fmla="*/ 23861 w 258526"/>
                <a:gd name="connsiteY3" fmla="*/ 92299 h 190900"/>
                <a:gd name="connsiteX4" fmla="*/ 22596 w 258526"/>
                <a:gd name="connsiteY4" fmla="*/ 78383 h 190900"/>
                <a:gd name="connsiteX5" fmla="*/ 167 w 258526"/>
                <a:gd name="connsiteY5" fmla="*/ 59765 h 190900"/>
                <a:gd name="connsiteX6" fmla="*/ 13190 w 258526"/>
                <a:gd name="connsiteY6" fmla="*/ 49159 h 190900"/>
                <a:gd name="connsiteX7" fmla="*/ 16977 w 258526"/>
                <a:gd name="connsiteY7" fmla="*/ 31875 h 190900"/>
                <a:gd name="connsiteX8" fmla="*/ 37304 w 258526"/>
                <a:gd name="connsiteY8" fmla="*/ 27745 h 190900"/>
                <a:gd name="connsiteX9" fmla="*/ 37057 w 258526"/>
                <a:gd name="connsiteY9" fmla="*/ 12813 h 190900"/>
                <a:gd name="connsiteX10" fmla="*/ 43820 w 258526"/>
                <a:gd name="connsiteY10" fmla="*/ 47 h 190900"/>
                <a:gd name="connsiteX11" fmla="*/ 94983 w 258526"/>
                <a:gd name="connsiteY11" fmla="*/ 1291 h 190900"/>
                <a:gd name="connsiteX12" fmla="*/ 112608 w 258526"/>
                <a:gd name="connsiteY12" fmla="*/ 5272 h 190900"/>
                <a:gd name="connsiteX13" fmla="*/ 143315 w 258526"/>
                <a:gd name="connsiteY13" fmla="*/ 9154 h 190900"/>
                <a:gd name="connsiteX14" fmla="*/ 137676 w 258526"/>
                <a:gd name="connsiteY14" fmla="*/ 15230 h 190900"/>
                <a:gd name="connsiteX15" fmla="*/ 135478 w 258526"/>
                <a:gd name="connsiteY15" fmla="*/ 26067 h 190900"/>
                <a:gd name="connsiteX16" fmla="*/ 140859 w 258526"/>
                <a:gd name="connsiteY16" fmla="*/ 32240 h 190900"/>
                <a:gd name="connsiteX17" fmla="*/ 147461 w 258526"/>
                <a:gd name="connsiteY17" fmla="*/ 33405 h 190900"/>
                <a:gd name="connsiteX18" fmla="*/ 148516 w 258526"/>
                <a:gd name="connsiteY18" fmla="*/ 40479 h 190900"/>
                <a:gd name="connsiteX19" fmla="*/ 158994 w 258526"/>
                <a:gd name="connsiteY19" fmla="*/ 45263 h 190900"/>
                <a:gd name="connsiteX20" fmla="*/ 158008 w 258526"/>
                <a:gd name="connsiteY20" fmla="*/ 51740 h 190900"/>
                <a:gd name="connsiteX21" fmla="*/ 171848 w 258526"/>
                <a:gd name="connsiteY21" fmla="*/ 57354 h 190900"/>
                <a:gd name="connsiteX22" fmla="*/ 186113 w 258526"/>
                <a:gd name="connsiteY22" fmla="*/ 48398 h 190900"/>
                <a:gd name="connsiteX23" fmla="*/ 194628 w 258526"/>
                <a:gd name="connsiteY23" fmla="*/ 53695 h 190900"/>
                <a:gd name="connsiteX24" fmla="*/ 189842 w 258526"/>
                <a:gd name="connsiteY24" fmla="*/ 70300 h 190900"/>
                <a:gd name="connsiteX25" fmla="*/ 195385 w 258526"/>
                <a:gd name="connsiteY25" fmla="*/ 77192 h 190900"/>
                <a:gd name="connsiteX26" fmla="*/ 199113 w 258526"/>
                <a:gd name="connsiteY26" fmla="*/ 80919 h 190900"/>
                <a:gd name="connsiteX27" fmla="*/ 218052 w 258526"/>
                <a:gd name="connsiteY27" fmla="*/ 95565 h 190900"/>
                <a:gd name="connsiteX28" fmla="*/ 223428 w 258526"/>
                <a:gd name="connsiteY28" fmla="*/ 105954 h 190900"/>
                <a:gd name="connsiteX29" fmla="*/ 235132 w 258526"/>
                <a:gd name="connsiteY29" fmla="*/ 106498 h 190900"/>
                <a:gd name="connsiteX30" fmla="*/ 236045 w 258526"/>
                <a:gd name="connsiteY30" fmla="*/ 113793 h 190900"/>
                <a:gd name="connsiteX31" fmla="*/ 223280 w 258526"/>
                <a:gd name="connsiteY31" fmla="*/ 118480 h 190900"/>
                <a:gd name="connsiteX32" fmla="*/ 258512 w 258526"/>
                <a:gd name="connsiteY32" fmla="*/ 137450 h 190900"/>
                <a:gd name="connsiteX33" fmla="*/ 227189 w 258526"/>
                <a:gd name="connsiteY33" fmla="*/ 168641 h 190900"/>
                <a:gd name="connsiteX34" fmla="*/ 198242 w 258526"/>
                <a:gd name="connsiteY34" fmla="*/ 186341 h 190900"/>
                <a:gd name="connsiteX35" fmla="*/ 166362 w 258526"/>
                <a:gd name="connsiteY35" fmla="*/ 188918 h 190900"/>
                <a:gd name="connsiteX36" fmla="*/ 141629 w 258526"/>
                <a:gd name="connsiteY36" fmla="*/ 169377 h 190900"/>
                <a:gd name="connsiteX37" fmla="*/ 126928 w 258526"/>
                <a:gd name="connsiteY37" fmla="*/ 150903 h 190900"/>
                <a:gd name="connsiteX38" fmla="*/ 90542 w 258526"/>
                <a:gd name="connsiteY38" fmla="*/ 155391 h 190900"/>
                <a:gd name="connsiteX39" fmla="*/ 85255 w 258526"/>
                <a:gd name="connsiteY39" fmla="*/ 145821 h 190900"/>
                <a:gd name="connsiteX40" fmla="*/ 59024 w 258526"/>
                <a:gd name="connsiteY40" fmla="*/ 133248 h 190900"/>
                <a:gd name="connsiteX0" fmla="*/ 59024 w 258526"/>
                <a:gd name="connsiteY0" fmla="*/ 138559 h 196211"/>
                <a:gd name="connsiteX1" fmla="*/ 32226 w 258526"/>
                <a:gd name="connsiteY1" fmla="*/ 119795 h 196211"/>
                <a:gd name="connsiteX2" fmla="*/ 36362 w 258526"/>
                <a:gd name="connsiteY2" fmla="*/ 106514 h 196211"/>
                <a:gd name="connsiteX3" fmla="*/ 23861 w 258526"/>
                <a:gd name="connsiteY3" fmla="*/ 97610 h 196211"/>
                <a:gd name="connsiteX4" fmla="*/ 22596 w 258526"/>
                <a:gd name="connsiteY4" fmla="*/ 83694 h 196211"/>
                <a:gd name="connsiteX5" fmla="*/ 167 w 258526"/>
                <a:gd name="connsiteY5" fmla="*/ 65076 h 196211"/>
                <a:gd name="connsiteX6" fmla="*/ 13190 w 258526"/>
                <a:gd name="connsiteY6" fmla="*/ 54470 h 196211"/>
                <a:gd name="connsiteX7" fmla="*/ 16977 w 258526"/>
                <a:gd name="connsiteY7" fmla="*/ 37186 h 196211"/>
                <a:gd name="connsiteX8" fmla="*/ 37304 w 258526"/>
                <a:gd name="connsiteY8" fmla="*/ 33056 h 196211"/>
                <a:gd name="connsiteX9" fmla="*/ 37057 w 258526"/>
                <a:gd name="connsiteY9" fmla="*/ 18124 h 196211"/>
                <a:gd name="connsiteX10" fmla="*/ 43820 w 258526"/>
                <a:gd name="connsiteY10" fmla="*/ 5358 h 196211"/>
                <a:gd name="connsiteX11" fmla="*/ 41254 w 258526"/>
                <a:gd name="connsiteY11" fmla="*/ 87 h 196211"/>
                <a:gd name="connsiteX12" fmla="*/ 112608 w 258526"/>
                <a:gd name="connsiteY12" fmla="*/ 10583 h 196211"/>
                <a:gd name="connsiteX13" fmla="*/ 143315 w 258526"/>
                <a:gd name="connsiteY13" fmla="*/ 14465 h 196211"/>
                <a:gd name="connsiteX14" fmla="*/ 137676 w 258526"/>
                <a:gd name="connsiteY14" fmla="*/ 20541 h 196211"/>
                <a:gd name="connsiteX15" fmla="*/ 135478 w 258526"/>
                <a:gd name="connsiteY15" fmla="*/ 31378 h 196211"/>
                <a:gd name="connsiteX16" fmla="*/ 140859 w 258526"/>
                <a:gd name="connsiteY16" fmla="*/ 37551 h 196211"/>
                <a:gd name="connsiteX17" fmla="*/ 147461 w 258526"/>
                <a:gd name="connsiteY17" fmla="*/ 38716 h 196211"/>
                <a:gd name="connsiteX18" fmla="*/ 148516 w 258526"/>
                <a:gd name="connsiteY18" fmla="*/ 45790 h 196211"/>
                <a:gd name="connsiteX19" fmla="*/ 158994 w 258526"/>
                <a:gd name="connsiteY19" fmla="*/ 50574 h 196211"/>
                <a:gd name="connsiteX20" fmla="*/ 158008 w 258526"/>
                <a:gd name="connsiteY20" fmla="*/ 57051 h 196211"/>
                <a:gd name="connsiteX21" fmla="*/ 171848 w 258526"/>
                <a:gd name="connsiteY21" fmla="*/ 62665 h 196211"/>
                <a:gd name="connsiteX22" fmla="*/ 186113 w 258526"/>
                <a:gd name="connsiteY22" fmla="*/ 53709 h 196211"/>
                <a:gd name="connsiteX23" fmla="*/ 194628 w 258526"/>
                <a:gd name="connsiteY23" fmla="*/ 59006 h 196211"/>
                <a:gd name="connsiteX24" fmla="*/ 189842 w 258526"/>
                <a:gd name="connsiteY24" fmla="*/ 75611 h 196211"/>
                <a:gd name="connsiteX25" fmla="*/ 195385 w 258526"/>
                <a:gd name="connsiteY25" fmla="*/ 82503 h 196211"/>
                <a:gd name="connsiteX26" fmla="*/ 199113 w 258526"/>
                <a:gd name="connsiteY26" fmla="*/ 86230 h 196211"/>
                <a:gd name="connsiteX27" fmla="*/ 218052 w 258526"/>
                <a:gd name="connsiteY27" fmla="*/ 100876 h 196211"/>
                <a:gd name="connsiteX28" fmla="*/ 223428 w 258526"/>
                <a:gd name="connsiteY28" fmla="*/ 111265 h 196211"/>
                <a:gd name="connsiteX29" fmla="*/ 235132 w 258526"/>
                <a:gd name="connsiteY29" fmla="*/ 111809 h 196211"/>
                <a:gd name="connsiteX30" fmla="*/ 236045 w 258526"/>
                <a:gd name="connsiteY30" fmla="*/ 119104 h 196211"/>
                <a:gd name="connsiteX31" fmla="*/ 223280 w 258526"/>
                <a:gd name="connsiteY31" fmla="*/ 123791 h 196211"/>
                <a:gd name="connsiteX32" fmla="*/ 258512 w 258526"/>
                <a:gd name="connsiteY32" fmla="*/ 142761 h 196211"/>
                <a:gd name="connsiteX33" fmla="*/ 227189 w 258526"/>
                <a:gd name="connsiteY33" fmla="*/ 173952 h 196211"/>
                <a:gd name="connsiteX34" fmla="*/ 198242 w 258526"/>
                <a:gd name="connsiteY34" fmla="*/ 191652 h 196211"/>
                <a:gd name="connsiteX35" fmla="*/ 166362 w 258526"/>
                <a:gd name="connsiteY35" fmla="*/ 194229 h 196211"/>
                <a:gd name="connsiteX36" fmla="*/ 141629 w 258526"/>
                <a:gd name="connsiteY36" fmla="*/ 174688 h 196211"/>
                <a:gd name="connsiteX37" fmla="*/ 126928 w 258526"/>
                <a:gd name="connsiteY37" fmla="*/ 156214 h 196211"/>
                <a:gd name="connsiteX38" fmla="*/ 90542 w 258526"/>
                <a:gd name="connsiteY38" fmla="*/ 160702 h 196211"/>
                <a:gd name="connsiteX39" fmla="*/ 85255 w 258526"/>
                <a:gd name="connsiteY39" fmla="*/ 151132 h 196211"/>
                <a:gd name="connsiteX40" fmla="*/ 59024 w 258526"/>
                <a:gd name="connsiteY40" fmla="*/ 138559 h 196211"/>
                <a:gd name="connsiteX0" fmla="*/ 59024 w 258526"/>
                <a:gd name="connsiteY0" fmla="*/ 138512 h 196164"/>
                <a:gd name="connsiteX1" fmla="*/ 32226 w 258526"/>
                <a:gd name="connsiteY1" fmla="*/ 119748 h 196164"/>
                <a:gd name="connsiteX2" fmla="*/ 36362 w 258526"/>
                <a:gd name="connsiteY2" fmla="*/ 106467 h 196164"/>
                <a:gd name="connsiteX3" fmla="*/ 23861 w 258526"/>
                <a:gd name="connsiteY3" fmla="*/ 97563 h 196164"/>
                <a:gd name="connsiteX4" fmla="*/ 22596 w 258526"/>
                <a:gd name="connsiteY4" fmla="*/ 83647 h 196164"/>
                <a:gd name="connsiteX5" fmla="*/ 167 w 258526"/>
                <a:gd name="connsiteY5" fmla="*/ 65029 h 196164"/>
                <a:gd name="connsiteX6" fmla="*/ 13190 w 258526"/>
                <a:gd name="connsiteY6" fmla="*/ 54423 h 196164"/>
                <a:gd name="connsiteX7" fmla="*/ 16977 w 258526"/>
                <a:gd name="connsiteY7" fmla="*/ 37139 h 196164"/>
                <a:gd name="connsiteX8" fmla="*/ 37304 w 258526"/>
                <a:gd name="connsiteY8" fmla="*/ 33009 h 196164"/>
                <a:gd name="connsiteX9" fmla="*/ 37057 w 258526"/>
                <a:gd name="connsiteY9" fmla="*/ 18077 h 196164"/>
                <a:gd name="connsiteX10" fmla="*/ 41320 w 258526"/>
                <a:gd name="connsiteY10" fmla="*/ 6738 h 196164"/>
                <a:gd name="connsiteX11" fmla="*/ 41254 w 258526"/>
                <a:gd name="connsiteY11" fmla="*/ 40 h 196164"/>
                <a:gd name="connsiteX12" fmla="*/ 112608 w 258526"/>
                <a:gd name="connsiteY12" fmla="*/ 10536 h 196164"/>
                <a:gd name="connsiteX13" fmla="*/ 143315 w 258526"/>
                <a:gd name="connsiteY13" fmla="*/ 14418 h 196164"/>
                <a:gd name="connsiteX14" fmla="*/ 137676 w 258526"/>
                <a:gd name="connsiteY14" fmla="*/ 20494 h 196164"/>
                <a:gd name="connsiteX15" fmla="*/ 135478 w 258526"/>
                <a:gd name="connsiteY15" fmla="*/ 31331 h 196164"/>
                <a:gd name="connsiteX16" fmla="*/ 140859 w 258526"/>
                <a:gd name="connsiteY16" fmla="*/ 37504 h 196164"/>
                <a:gd name="connsiteX17" fmla="*/ 147461 w 258526"/>
                <a:gd name="connsiteY17" fmla="*/ 38669 h 196164"/>
                <a:gd name="connsiteX18" fmla="*/ 148516 w 258526"/>
                <a:gd name="connsiteY18" fmla="*/ 45743 h 196164"/>
                <a:gd name="connsiteX19" fmla="*/ 158994 w 258526"/>
                <a:gd name="connsiteY19" fmla="*/ 50527 h 196164"/>
                <a:gd name="connsiteX20" fmla="*/ 158008 w 258526"/>
                <a:gd name="connsiteY20" fmla="*/ 57004 h 196164"/>
                <a:gd name="connsiteX21" fmla="*/ 171848 w 258526"/>
                <a:gd name="connsiteY21" fmla="*/ 62618 h 196164"/>
                <a:gd name="connsiteX22" fmla="*/ 186113 w 258526"/>
                <a:gd name="connsiteY22" fmla="*/ 53662 h 196164"/>
                <a:gd name="connsiteX23" fmla="*/ 194628 w 258526"/>
                <a:gd name="connsiteY23" fmla="*/ 58959 h 196164"/>
                <a:gd name="connsiteX24" fmla="*/ 189842 w 258526"/>
                <a:gd name="connsiteY24" fmla="*/ 75564 h 196164"/>
                <a:gd name="connsiteX25" fmla="*/ 195385 w 258526"/>
                <a:gd name="connsiteY25" fmla="*/ 82456 h 196164"/>
                <a:gd name="connsiteX26" fmla="*/ 199113 w 258526"/>
                <a:gd name="connsiteY26" fmla="*/ 86183 h 196164"/>
                <a:gd name="connsiteX27" fmla="*/ 218052 w 258526"/>
                <a:gd name="connsiteY27" fmla="*/ 100829 h 196164"/>
                <a:gd name="connsiteX28" fmla="*/ 223428 w 258526"/>
                <a:gd name="connsiteY28" fmla="*/ 111218 h 196164"/>
                <a:gd name="connsiteX29" fmla="*/ 235132 w 258526"/>
                <a:gd name="connsiteY29" fmla="*/ 111762 h 196164"/>
                <a:gd name="connsiteX30" fmla="*/ 236045 w 258526"/>
                <a:gd name="connsiteY30" fmla="*/ 119057 h 196164"/>
                <a:gd name="connsiteX31" fmla="*/ 223280 w 258526"/>
                <a:gd name="connsiteY31" fmla="*/ 123744 h 196164"/>
                <a:gd name="connsiteX32" fmla="*/ 258512 w 258526"/>
                <a:gd name="connsiteY32" fmla="*/ 142714 h 196164"/>
                <a:gd name="connsiteX33" fmla="*/ 227189 w 258526"/>
                <a:gd name="connsiteY33" fmla="*/ 173905 h 196164"/>
                <a:gd name="connsiteX34" fmla="*/ 198242 w 258526"/>
                <a:gd name="connsiteY34" fmla="*/ 191605 h 196164"/>
                <a:gd name="connsiteX35" fmla="*/ 166362 w 258526"/>
                <a:gd name="connsiteY35" fmla="*/ 194182 h 196164"/>
                <a:gd name="connsiteX36" fmla="*/ 141629 w 258526"/>
                <a:gd name="connsiteY36" fmla="*/ 174641 h 196164"/>
                <a:gd name="connsiteX37" fmla="*/ 126928 w 258526"/>
                <a:gd name="connsiteY37" fmla="*/ 156167 h 196164"/>
                <a:gd name="connsiteX38" fmla="*/ 90542 w 258526"/>
                <a:gd name="connsiteY38" fmla="*/ 160655 h 196164"/>
                <a:gd name="connsiteX39" fmla="*/ 85255 w 258526"/>
                <a:gd name="connsiteY39" fmla="*/ 151085 h 196164"/>
                <a:gd name="connsiteX40" fmla="*/ 59024 w 258526"/>
                <a:gd name="connsiteY40" fmla="*/ 138512 h 196164"/>
                <a:gd name="connsiteX0" fmla="*/ 59024 w 258526"/>
                <a:gd name="connsiteY0" fmla="*/ 170590 h 228242"/>
                <a:gd name="connsiteX1" fmla="*/ 32226 w 258526"/>
                <a:gd name="connsiteY1" fmla="*/ 151826 h 228242"/>
                <a:gd name="connsiteX2" fmla="*/ 36362 w 258526"/>
                <a:gd name="connsiteY2" fmla="*/ 138545 h 228242"/>
                <a:gd name="connsiteX3" fmla="*/ 23861 w 258526"/>
                <a:gd name="connsiteY3" fmla="*/ 129641 h 228242"/>
                <a:gd name="connsiteX4" fmla="*/ 22596 w 258526"/>
                <a:gd name="connsiteY4" fmla="*/ 115725 h 228242"/>
                <a:gd name="connsiteX5" fmla="*/ 167 w 258526"/>
                <a:gd name="connsiteY5" fmla="*/ 97107 h 228242"/>
                <a:gd name="connsiteX6" fmla="*/ 13190 w 258526"/>
                <a:gd name="connsiteY6" fmla="*/ 86501 h 228242"/>
                <a:gd name="connsiteX7" fmla="*/ 16977 w 258526"/>
                <a:gd name="connsiteY7" fmla="*/ 69217 h 228242"/>
                <a:gd name="connsiteX8" fmla="*/ 37304 w 258526"/>
                <a:gd name="connsiteY8" fmla="*/ 65087 h 228242"/>
                <a:gd name="connsiteX9" fmla="*/ 37057 w 258526"/>
                <a:gd name="connsiteY9" fmla="*/ 50155 h 228242"/>
                <a:gd name="connsiteX10" fmla="*/ 41320 w 258526"/>
                <a:gd name="connsiteY10" fmla="*/ 38816 h 228242"/>
                <a:gd name="connsiteX11" fmla="*/ 41254 w 258526"/>
                <a:gd name="connsiteY11" fmla="*/ 32118 h 228242"/>
                <a:gd name="connsiteX12" fmla="*/ 59374 w 258526"/>
                <a:gd name="connsiteY12" fmla="*/ 145 h 228242"/>
                <a:gd name="connsiteX13" fmla="*/ 143315 w 258526"/>
                <a:gd name="connsiteY13" fmla="*/ 46496 h 228242"/>
                <a:gd name="connsiteX14" fmla="*/ 137676 w 258526"/>
                <a:gd name="connsiteY14" fmla="*/ 52572 h 228242"/>
                <a:gd name="connsiteX15" fmla="*/ 135478 w 258526"/>
                <a:gd name="connsiteY15" fmla="*/ 63409 h 228242"/>
                <a:gd name="connsiteX16" fmla="*/ 140859 w 258526"/>
                <a:gd name="connsiteY16" fmla="*/ 69582 h 228242"/>
                <a:gd name="connsiteX17" fmla="*/ 147461 w 258526"/>
                <a:gd name="connsiteY17" fmla="*/ 70747 h 228242"/>
                <a:gd name="connsiteX18" fmla="*/ 148516 w 258526"/>
                <a:gd name="connsiteY18" fmla="*/ 77821 h 228242"/>
                <a:gd name="connsiteX19" fmla="*/ 158994 w 258526"/>
                <a:gd name="connsiteY19" fmla="*/ 82605 h 228242"/>
                <a:gd name="connsiteX20" fmla="*/ 158008 w 258526"/>
                <a:gd name="connsiteY20" fmla="*/ 89082 h 228242"/>
                <a:gd name="connsiteX21" fmla="*/ 171848 w 258526"/>
                <a:gd name="connsiteY21" fmla="*/ 94696 h 228242"/>
                <a:gd name="connsiteX22" fmla="*/ 186113 w 258526"/>
                <a:gd name="connsiteY22" fmla="*/ 85740 h 228242"/>
                <a:gd name="connsiteX23" fmla="*/ 194628 w 258526"/>
                <a:gd name="connsiteY23" fmla="*/ 91037 h 228242"/>
                <a:gd name="connsiteX24" fmla="*/ 189842 w 258526"/>
                <a:gd name="connsiteY24" fmla="*/ 107642 h 228242"/>
                <a:gd name="connsiteX25" fmla="*/ 195385 w 258526"/>
                <a:gd name="connsiteY25" fmla="*/ 114534 h 228242"/>
                <a:gd name="connsiteX26" fmla="*/ 199113 w 258526"/>
                <a:gd name="connsiteY26" fmla="*/ 118261 h 228242"/>
                <a:gd name="connsiteX27" fmla="*/ 218052 w 258526"/>
                <a:gd name="connsiteY27" fmla="*/ 132907 h 228242"/>
                <a:gd name="connsiteX28" fmla="*/ 223428 w 258526"/>
                <a:gd name="connsiteY28" fmla="*/ 143296 h 228242"/>
                <a:gd name="connsiteX29" fmla="*/ 235132 w 258526"/>
                <a:gd name="connsiteY29" fmla="*/ 143840 h 228242"/>
                <a:gd name="connsiteX30" fmla="*/ 236045 w 258526"/>
                <a:gd name="connsiteY30" fmla="*/ 151135 h 228242"/>
                <a:gd name="connsiteX31" fmla="*/ 223280 w 258526"/>
                <a:gd name="connsiteY31" fmla="*/ 155822 h 228242"/>
                <a:gd name="connsiteX32" fmla="*/ 258512 w 258526"/>
                <a:gd name="connsiteY32" fmla="*/ 174792 h 228242"/>
                <a:gd name="connsiteX33" fmla="*/ 227189 w 258526"/>
                <a:gd name="connsiteY33" fmla="*/ 205983 h 228242"/>
                <a:gd name="connsiteX34" fmla="*/ 198242 w 258526"/>
                <a:gd name="connsiteY34" fmla="*/ 223683 h 228242"/>
                <a:gd name="connsiteX35" fmla="*/ 166362 w 258526"/>
                <a:gd name="connsiteY35" fmla="*/ 226260 h 228242"/>
                <a:gd name="connsiteX36" fmla="*/ 141629 w 258526"/>
                <a:gd name="connsiteY36" fmla="*/ 206719 h 228242"/>
                <a:gd name="connsiteX37" fmla="*/ 126928 w 258526"/>
                <a:gd name="connsiteY37" fmla="*/ 188245 h 228242"/>
                <a:gd name="connsiteX38" fmla="*/ 90542 w 258526"/>
                <a:gd name="connsiteY38" fmla="*/ 192733 h 228242"/>
                <a:gd name="connsiteX39" fmla="*/ 85255 w 258526"/>
                <a:gd name="connsiteY39" fmla="*/ 183163 h 228242"/>
                <a:gd name="connsiteX40" fmla="*/ 59024 w 258526"/>
                <a:gd name="connsiteY40" fmla="*/ 170590 h 228242"/>
                <a:gd name="connsiteX0" fmla="*/ 59024 w 258526"/>
                <a:gd name="connsiteY0" fmla="*/ 172857 h 230509"/>
                <a:gd name="connsiteX1" fmla="*/ 32226 w 258526"/>
                <a:gd name="connsiteY1" fmla="*/ 154093 h 230509"/>
                <a:gd name="connsiteX2" fmla="*/ 36362 w 258526"/>
                <a:gd name="connsiteY2" fmla="*/ 140812 h 230509"/>
                <a:gd name="connsiteX3" fmla="*/ 23861 w 258526"/>
                <a:gd name="connsiteY3" fmla="*/ 131908 h 230509"/>
                <a:gd name="connsiteX4" fmla="*/ 22596 w 258526"/>
                <a:gd name="connsiteY4" fmla="*/ 117992 h 230509"/>
                <a:gd name="connsiteX5" fmla="*/ 167 w 258526"/>
                <a:gd name="connsiteY5" fmla="*/ 99374 h 230509"/>
                <a:gd name="connsiteX6" fmla="*/ 13190 w 258526"/>
                <a:gd name="connsiteY6" fmla="*/ 88768 h 230509"/>
                <a:gd name="connsiteX7" fmla="*/ 16977 w 258526"/>
                <a:gd name="connsiteY7" fmla="*/ 71484 h 230509"/>
                <a:gd name="connsiteX8" fmla="*/ 37304 w 258526"/>
                <a:gd name="connsiteY8" fmla="*/ 67354 h 230509"/>
                <a:gd name="connsiteX9" fmla="*/ 37057 w 258526"/>
                <a:gd name="connsiteY9" fmla="*/ 52422 h 230509"/>
                <a:gd name="connsiteX10" fmla="*/ 41320 w 258526"/>
                <a:gd name="connsiteY10" fmla="*/ 41083 h 230509"/>
                <a:gd name="connsiteX11" fmla="*/ 41254 w 258526"/>
                <a:gd name="connsiteY11" fmla="*/ 34385 h 230509"/>
                <a:gd name="connsiteX12" fmla="*/ 59374 w 258526"/>
                <a:gd name="connsiteY12" fmla="*/ 2412 h 230509"/>
                <a:gd name="connsiteX13" fmla="*/ 143315 w 258526"/>
                <a:gd name="connsiteY13" fmla="*/ 48763 h 230509"/>
                <a:gd name="connsiteX14" fmla="*/ 137676 w 258526"/>
                <a:gd name="connsiteY14" fmla="*/ 54839 h 230509"/>
                <a:gd name="connsiteX15" fmla="*/ 135478 w 258526"/>
                <a:gd name="connsiteY15" fmla="*/ 65676 h 230509"/>
                <a:gd name="connsiteX16" fmla="*/ 140859 w 258526"/>
                <a:gd name="connsiteY16" fmla="*/ 71849 h 230509"/>
                <a:gd name="connsiteX17" fmla="*/ 147461 w 258526"/>
                <a:gd name="connsiteY17" fmla="*/ 73014 h 230509"/>
                <a:gd name="connsiteX18" fmla="*/ 148516 w 258526"/>
                <a:gd name="connsiteY18" fmla="*/ 80088 h 230509"/>
                <a:gd name="connsiteX19" fmla="*/ 158994 w 258526"/>
                <a:gd name="connsiteY19" fmla="*/ 84872 h 230509"/>
                <a:gd name="connsiteX20" fmla="*/ 158008 w 258526"/>
                <a:gd name="connsiteY20" fmla="*/ 91349 h 230509"/>
                <a:gd name="connsiteX21" fmla="*/ 171848 w 258526"/>
                <a:gd name="connsiteY21" fmla="*/ 96963 h 230509"/>
                <a:gd name="connsiteX22" fmla="*/ 186113 w 258526"/>
                <a:gd name="connsiteY22" fmla="*/ 88007 h 230509"/>
                <a:gd name="connsiteX23" fmla="*/ 194628 w 258526"/>
                <a:gd name="connsiteY23" fmla="*/ 93304 h 230509"/>
                <a:gd name="connsiteX24" fmla="*/ 189842 w 258526"/>
                <a:gd name="connsiteY24" fmla="*/ 109909 h 230509"/>
                <a:gd name="connsiteX25" fmla="*/ 195385 w 258526"/>
                <a:gd name="connsiteY25" fmla="*/ 116801 h 230509"/>
                <a:gd name="connsiteX26" fmla="*/ 199113 w 258526"/>
                <a:gd name="connsiteY26" fmla="*/ 120528 h 230509"/>
                <a:gd name="connsiteX27" fmla="*/ 218052 w 258526"/>
                <a:gd name="connsiteY27" fmla="*/ 135174 h 230509"/>
                <a:gd name="connsiteX28" fmla="*/ 223428 w 258526"/>
                <a:gd name="connsiteY28" fmla="*/ 145563 h 230509"/>
                <a:gd name="connsiteX29" fmla="*/ 235132 w 258526"/>
                <a:gd name="connsiteY29" fmla="*/ 146107 h 230509"/>
                <a:gd name="connsiteX30" fmla="*/ 236045 w 258526"/>
                <a:gd name="connsiteY30" fmla="*/ 153402 h 230509"/>
                <a:gd name="connsiteX31" fmla="*/ 223280 w 258526"/>
                <a:gd name="connsiteY31" fmla="*/ 158089 h 230509"/>
                <a:gd name="connsiteX32" fmla="*/ 258512 w 258526"/>
                <a:gd name="connsiteY32" fmla="*/ 177059 h 230509"/>
                <a:gd name="connsiteX33" fmla="*/ 227189 w 258526"/>
                <a:gd name="connsiteY33" fmla="*/ 208250 h 230509"/>
                <a:gd name="connsiteX34" fmla="*/ 198242 w 258526"/>
                <a:gd name="connsiteY34" fmla="*/ 225950 h 230509"/>
                <a:gd name="connsiteX35" fmla="*/ 166362 w 258526"/>
                <a:gd name="connsiteY35" fmla="*/ 228527 h 230509"/>
                <a:gd name="connsiteX36" fmla="*/ 141629 w 258526"/>
                <a:gd name="connsiteY36" fmla="*/ 208986 h 230509"/>
                <a:gd name="connsiteX37" fmla="*/ 126928 w 258526"/>
                <a:gd name="connsiteY37" fmla="*/ 190512 h 230509"/>
                <a:gd name="connsiteX38" fmla="*/ 90542 w 258526"/>
                <a:gd name="connsiteY38" fmla="*/ 195000 h 230509"/>
                <a:gd name="connsiteX39" fmla="*/ 85255 w 258526"/>
                <a:gd name="connsiteY39" fmla="*/ 185430 h 230509"/>
                <a:gd name="connsiteX40" fmla="*/ 59024 w 258526"/>
                <a:gd name="connsiteY40" fmla="*/ 172857 h 230509"/>
                <a:gd name="connsiteX0" fmla="*/ 59024 w 258526"/>
                <a:gd name="connsiteY0" fmla="*/ 174518 h 232170"/>
                <a:gd name="connsiteX1" fmla="*/ 32226 w 258526"/>
                <a:gd name="connsiteY1" fmla="*/ 155754 h 232170"/>
                <a:gd name="connsiteX2" fmla="*/ 36362 w 258526"/>
                <a:gd name="connsiteY2" fmla="*/ 142473 h 232170"/>
                <a:gd name="connsiteX3" fmla="*/ 23861 w 258526"/>
                <a:gd name="connsiteY3" fmla="*/ 133569 h 232170"/>
                <a:gd name="connsiteX4" fmla="*/ 22596 w 258526"/>
                <a:gd name="connsiteY4" fmla="*/ 119653 h 232170"/>
                <a:gd name="connsiteX5" fmla="*/ 167 w 258526"/>
                <a:gd name="connsiteY5" fmla="*/ 101035 h 232170"/>
                <a:gd name="connsiteX6" fmla="*/ 13190 w 258526"/>
                <a:gd name="connsiteY6" fmla="*/ 90429 h 232170"/>
                <a:gd name="connsiteX7" fmla="*/ 16977 w 258526"/>
                <a:gd name="connsiteY7" fmla="*/ 73145 h 232170"/>
                <a:gd name="connsiteX8" fmla="*/ 37304 w 258526"/>
                <a:gd name="connsiteY8" fmla="*/ 69015 h 232170"/>
                <a:gd name="connsiteX9" fmla="*/ 37057 w 258526"/>
                <a:gd name="connsiteY9" fmla="*/ 54083 h 232170"/>
                <a:gd name="connsiteX10" fmla="*/ 41320 w 258526"/>
                <a:gd name="connsiteY10" fmla="*/ 42744 h 232170"/>
                <a:gd name="connsiteX11" fmla="*/ 41254 w 258526"/>
                <a:gd name="connsiteY11" fmla="*/ 36046 h 232170"/>
                <a:gd name="connsiteX12" fmla="*/ 59374 w 258526"/>
                <a:gd name="connsiteY12" fmla="*/ 4073 h 232170"/>
                <a:gd name="connsiteX13" fmla="*/ 70246 w 258526"/>
                <a:gd name="connsiteY13" fmla="*/ 6213 h 232170"/>
                <a:gd name="connsiteX14" fmla="*/ 137676 w 258526"/>
                <a:gd name="connsiteY14" fmla="*/ 56500 h 232170"/>
                <a:gd name="connsiteX15" fmla="*/ 135478 w 258526"/>
                <a:gd name="connsiteY15" fmla="*/ 67337 h 232170"/>
                <a:gd name="connsiteX16" fmla="*/ 140859 w 258526"/>
                <a:gd name="connsiteY16" fmla="*/ 73510 h 232170"/>
                <a:gd name="connsiteX17" fmla="*/ 147461 w 258526"/>
                <a:gd name="connsiteY17" fmla="*/ 74675 h 232170"/>
                <a:gd name="connsiteX18" fmla="*/ 148516 w 258526"/>
                <a:gd name="connsiteY18" fmla="*/ 81749 h 232170"/>
                <a:gd name="connsiteX19" fmla="*/ 158994 w 258526"/>
                <a:gd name="connsiteY19" fmla="*/ 86533 h 232170"/>
                <a:gd name="connsiteX20" fmla="*/ 158008 w 258526"/>
                <a:gd name="connsiteY20" fmla="*/ 93010 h 232170"/>
                <a:gd name="connsiteX21" fmla="*/ 171848 w 258526"/>
                <a:gd name="connsiteY21" fmla="*/ 98624 h 232170"/>
                <a:gd name="connsiteX22" fmla="*/ 186113 w 258526"/>
                <a:gd name="connsiteY22" fmla="*/ 89668 h 232170"/>
                <a:gd name="connsiteX23" fmla="*/ 194628 w 258526"/>
                <a:gd name="connsiteY23" fmla="*/ 94965 h 232170"/>
                <a:gd name="connsiteX24" fmla="*/ 189842 w 258526"/>
                <a:gd name="connsiteY24" fmla="*/ 111570 h 232170"/>
                <a:gd name="connsiteX25" fmla="*/ 195385 w 258526"/>
                <a:gd name="connsiteY25" fmla="*/ 118462 h 232170"/>
                <a:gd name="connsiteX26" fmla="*/ 199113 w 258526"/>
                <a:gd name="connsiteY26" fmla="*/ 122189 h 232170"/>
                <a:gd name="connsiteX27" fmla="*/ 218052 w 258526"/>
                <a:gd name="connsiteY27" fmla="*/ 136835 h 232170"/>
                <a:gd name="connsiteX28" fmla="*/ 223428 w 258526"/>
                <a:gd name="connsiteY28" fmla="*/ 147224 h 232170"/>
                <a:gd name="connsiteX29" fmla="*/ 235132 w 258526"/>
                <a:gd name="connsiteY29" fmla="*/ 147768 h 232170"/>
                <a:gd name="connsiteX30" fmla="*/ 236045 w 258526"/>
                <a:gd name="connsiteY30" fmla="*/ 155063 h 232170"/>
                <a:gd name="connsiteX31" fmla="*/ 223280 w 258526"/>
                <a:gd name="connsiteY31" fmla="*/ 159750 h 232170"/>
                <a:gd name="connsiteX32" fmla="*/ 258512 w 258526"/>
                <a:gd name="connsiteY32" fmla="*/ 178720 h 232170"/>
                <a:gd name="connsiteX33" fmla="*/ 227189 w 258526"/>
                <a:gd name="connsiteY33" fmla="*/ 209911 h 232170"/>
                <a:gd name="connsiteX34" fmla="*/ 198242 w 258526"/>
                <a:gd name="connsiteY34" fmla="*/ 227611 h 232170"/>
                <a:gd name="connsiteX35" fmla="*/ 166362 w 258526"/>
                <a:gd name="connsiteY35" fmla="*/ 230188 h 232170"/>
                <a:gd name="connsiteX36" fmla="*/ 141629 w 258526"/>
                <a:gd name="connsiteY36" fmla="*/ 210647 h 232170"/>
                <a:gd name="connsiteX37" fmla="*/ 126928 w 258526"/>
                <a:gd name="connsiteY37" fmla="*/ 192173 h 232170"/>
                <a:gd name="connsiteX38" fmla="*/ 90542 w 258526"/>
                <a:gd name="connsiteY38" fmla="*/ 196661 h 232170"/>
                <a:gd name="connsiteX39" fmla="*/ 85255 w 258526"/>
                <a:gd name="connsiteY39" fmla="*/ 187091 h 232170"/>
                <a:gd name="connsiteX40" fmla="*/ 59024 w 258526"/>
                <a:gd name="connsiteY40" fmla="*/ 174518 h 232170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135478 w 258526"/>
                <a:gd name="connsiteY15" fmla="*/ 73405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40859 w 258526"/>
                <a:gd name="connsiteY16" fmla="*/ 79578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7461 w 258526"/>
                <a:gd name="connsiteY17" fmla="*/ 80743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8516 w 258526"/>
                <a:gd name="connsiteY18" fmla="*/ 87817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58994 w 258526"/>
                <a:gd name="connsiteY19" fmla="*/ 92601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58008 w 258526"/>
                <a:gd name="connsiteY20" fmla="*/ 99078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71848 w 258526"/>
                <a:gd name="connsiteY21" fmla="*/ 104692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86113 w 258526"/>
                <a:gd name="connsiteY22" fmla="*/ 95736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208003 w 258526"/>
                <a:gd name="connsiteY22" fmla="*/ 71688 h 238238"/>
                <a:gd name="connsiteX23" fmla="*/ 194628 w 258526"/>
                <a:gd name="connsiteY23" fmla="*/ 101033 h 238238"/>
                <a:gd name="connsiteX24" fmla="*/ 189842 w 258526"/>
                <a:gd name="connsiteY24" fmla="*/ 117638 h 238238"/>
                <a:gd name="connsiteX25" fmla="*/ 195385 w 258526"/>
                <a:gd name="connsiteY25" fmla="*/ 124530 h 238238"/>
                <a:gd name="connsiteX26" fmla="*/ 199113 w 258526"/>
                <a:gd name="connsiteY26" fmla="*/ 128257 h 238238"/>
                <a:gd name="connsiteX27" fmla="*/ 218052 w 258526"/>
                <a:gd name="connsiteY27" fmla="*/ 142903 h 238238"/>
                <a:gd name="connsiteX28" fmla="*/ 223428 w 258526"/>
                <a:gd name="connsiteY28" fmla="*/ 153292 h 238238"/>
                <a:gd name="connsiteX29" fmla="*/ 235132 w 258526"/>
                <a:gd name="connsiteY29" fmla="*/ 153836 h 238238"/>
                <a:gd name="connsiteX30" fmla="*/ 236045 w 258526"/>
                <a:gd name="connsiteY30" fmla="*/ 161131 h 238238"/>
                <a:gd name="connsiteX31" fmla="*/ 223280 w 258526"/>
                <a:gd name="connsiteY31" fmla="*/ 165818 h 238238"/>
                <a:gd name="connsiteX32" fmla="*/ 258512 w 258526"/>
                <a:gd name="connsiteY32" fmla="*/ 184788 h 238238"/>
                <a:gd name="connsiteX33" fmla="*/ 227189 w 258526"/>
                <a:gd name="connsiteY33" fmla="*/ 215979 h 238238"/>
                <a:gd name="connsiteX34" fmla="*/ 198242 w 258526"/>
                <a:gd name="connsiteY34" fmla="*/ 233679 h 238238"/>
                <a:gd name="connsiteX35" fmla="*/ 166362 w 258526"/>
                <a:gd name="connsiteY35" fmla="*/ 236256 h 238238"/>
                <a:gd name="connsiteX36" fmla="*/ 141629 w 258526"/>
                <a:gd name="connsiteY36" fmla="*/ 216715 h 238238"/>
                <a:gd name="connsiteX37" fmla="*/ 126928 w 258526"/>
                <a:gd name="connsiteY37" fmla="*/ 198241 h 238238"/>
                <a:gd name="connsiteX38" fmla="*/ 90542 w 258526"/>
                <a:gd name="connsiteY38" fmla="*/ 202729 h 238238"/>
                <a:gd name="connsiteX39" fmla="*/ 85255 w 258526"/>
                <a:gd name="connsiteY39" fmla="*/ 193159 h 238238"/>
                <a:gd name="connsiteX40" fmla="*/ 59024 w 258526"/>
                <a:gd name="connsiteY40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194628 w 258526"/>
                <a:gd name="connsiteY24" fmla="*/ 101033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189842 w 258526"/>
                <a:gd name="connsiteY25" fmla="*/ 117638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195385 w 258526"/>
                <a:gd name="connsiteY26" fmla="*/ 124530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199113 w 258526"/>
                <a:gd name="connsiteY27" fmla="*/ 128257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54672 w 258526"/>
                <a:gd name="connsiteY27" fmla="*/ 120665 h 238238"/>
                <a:gd name="connsiteX28" fmla="*/ 218052 w 258526"/>
                <a:gd name="connsiteY28" fmla="*/ 142903 h 238238"/>
                <a:gd name="connsiteX29" fmla="*/ 223428 w 258526"/>
                <a:gd name="connsiteY29" fmla="*/ 153292 h 238238"/>
                <a:gd name="connsiteX30" fmla="*/ 235132 w 258526"/>
                <a:gd name="connsiteY30" fmla="*/ 153836 h 238238"/>
                <a:gd name="connsiteX31" fmla="*/ 236045 w 258526"/>
                <a:gd name="connsiteY31" fmla="*/ 161131 h 238238"/>
                <a:gd name="connsiteX32" fmla="*/ 223280 w 258526"/>
                <a:gd name="connsiteY32" fmla="*/ 165818 h 238238"/>
                <a:gd name="connsiteX33" fmla="*/ 258512 w 258526"/>
                <a:gd name="connsiteY33" fmla="*/ 184788 h 238238"/>
                <a:gd name="connsiteX34" fmla="*/ 227189 w 258526"/>
                <a:gd name="connsiteY34" fmla="*/ 215979 h 238238"/>
                <a:gd name="connsiteX35" fmla="*/ 198242 w 258526"/>
                <a:gd name="connsiteY35" fmla="*/ 233679 h 238238"/>
                <a:gd name="connsiteX36" fmla="*/ 166362 w 258526"/>
                <a:gd name="connsiteY36" fmla="*/ 236256 h 238238"/>
                <a:gd name="connsiteX37" fmla="*/ 141629 w 258526"/>
                <a:gd name="connsiteY37" fmla="*/ 216715 h 238238"/>
                <a:gd name="connsiteX38" fmla="*/ 126928 w 258526"/>
                <a:gd name="connsiteY38" fmla="*/ 198241 h 238238"/>
                <a:gd name="connsiteX39" fmla="*/ 90542 w 258526"/>
                <a:gd name="connsiteY39" fmla="*/ 202729 h 238238"/>
                <a:gd name="connsiteX40" fmla="*/ 85255 w 258526"/>
                <a:gd name="connsiteY40" fmla="*/ 193159 h 238238"/>
                <a:gd name="connsiteX41" fmla="*/ 59024 w 258526"/>
                <a:gd name="connsiteY41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18052 w 258526"/>
                <a:gd name="connsiteY29" fmla="*/ 142903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23428 w 258526"/>
                <a:gd name="connsiteY30" fmla="*/ 153292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35132 w 258526"/>
                <a:gd name="connsiteY31" fmla="*/ 153836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36045 w 258526"/>
                <a:gd name="connsiteY32" fmla="*/ 161131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526"/>
                <a:gd name="connsiteY0" fmla="*/ 180586 h 238238"/>
                <a:gd name="connsiteX1" fmla="*/ 32226 w 258526"/>
                <a:gd name="connsiteY1" fmla="*/ 161822 h 238238"/>
                <a:gd name="connsiteX2" fmla="*/ 36362 w 258526"/>
                <a:gd name="connsiteY2" fmla="*/ 148541 h 238238"/>
                <a:gd name="connsiteX3" fmla="*/ 23861 w 258526"/>
                <a:gd name="connsiteY3" fmla="*/ 139637 h 238238"/>
                <a:gd name="connsiteX4" fmla="*/ 22596 w 258526"/>
                <a:gd name="connsiteY4" fmla="*/ 125721 h 238238"/>
                <a:gd name="connsiteX5" fmla="*/ 167 w 258526"/>
                <a:gd name="connsiteY5" fmla="*/ 107103 h 238238"/>
                <a:gd name="connsiteX6" fmla="*/ 13190 w 258526"/>
                <a:gd name="connsiteY6" fmla="*/ 96497 h 238238"/>
                <a:gd name="connsiteX7" fmla="*/ 16977 w 258526"/>
                <a:gd name="connsiteY7" fmla="*/ 79213 h 238238"/>
                <a:gd name="connsiteX8" fmla="*/ 37304 w 258526"/>
                <a:gd name="connsiteY8" fmla="*/ 75083 h 238238"/>
                <a:gd name="connsiteX9" fmla="*/ 37057 w 258526"/>
                <a:gd name="connsiteY9" fmla="*/ 60151 h 238238"/>
                <a:gd name="connsiteX10" fmla="*/ 41320 w 258526"/>
                <a:gd name="connsiteY10" fmla="*/ 48812 h 238238"/>
                <a:gd name="connsiteX11" fmla="*/ 41254 w 258526"/>
                <a:gd name="connsiteY11" fmla="*/ 42114 h 238238"/>
                <a:gd name="connsiteX12" fmla="*/ 59374 w 258526"/>
                <a:gd name="connsiteY12" fmla="*/ 10141 h 238238"/>
                <a:gd name="connsiteX13" fmla="*/ 70246 w 258526"/>
                <a:gd name="connsiteY13" fmla="*/ 12281 h 238238"/>
                <a:gd name="connsiteX14" fmla="*/ 74949 w 258526"/>
                <a:gd name="connsiteY14" fmla="*/ 396 h 238238"/>
                <a:gd name="connsiteX15" fmla="*/ 96213 w 258526"/>
                <a:gd name="connsiteY15" fmla="*/ 7891 h 238238"/>
                <a:gd name="connsiteX16" fmla="*/ 104756 w 258526"/>
                <a:gd name="connsiteY16" fmla="*/ 18289 h 238238"/>
                <a:gd name="connsiteX17" fmla="*/ 149267 w 258526"/>
                <a:gd name="connsiteY17" fmla="*/ 45548 h 238238"/>
                <a:gd name="connsiteX18" fmla="*/ 149758 w 258526"/>
                <a:gd name="connsiteY18" fmla="*/ 80075 h 238238"/>
                <a:gd name="connsiteX19" fmla="*/ 163753 w 258526"/>
                <a:gd name="connsiteY19" fmla="*/ 87373 h 238238"/>
                <a:gd name="connsiteX20" fmla="*/ 182696 w 258526"/>
                <a:gd name="connsiteY20" fmla="*/ 73935 h 238238"/>
                <a:gd name="connsiteX21" fmla="*/ 189792 w 258526"/>
                <a:gd name="connsiteY21" fmla="*/ 67823 h 238238"/>
                <a:gd name="connsiteX22" fmla="*/ 199228 w 258526"/>
                <a:gd name="connsiteY22" fmla="*/ 66780 h 238238"/>
                <a:gd name="connsiteX23" fmla="*/ 208003 w 258526"/>
                <a:gd name="connsiteY23" fmla="*/ 71688 h 238238"/>
                <a:gd name="connsiteX24" fmla="*/ 207650 w 258526"/>
                <a:gd name="connsiteY24" fmla="*/ 82548 h 238238"/>
                <a:gd name="connsiteX25" fmla="*/ 227511 w 258526"/>
                <a:gd name="connsiteY25" fmla="*/ 90111 h 238238"/>
                <a:gd name="connsiteX26" fmla="*/ 231093 w 258526"/>
                <a:gd name="connsiteY26" fmla="*/ 101137 h 238238"/>
                <a:gd name="connsiteX27" fmla="*/ 248464 w 258526"/>
                <a:gd name="connsiteY27" fmla="*/ 101985 h 238238"/>
                <a:gd name="connsiteX28" fmla="*/ 254672 w 258526"/>
                <a:gd name="connsiteY28" fmla="*/ 120665 h 238238"/>
                <a:gd name="connsiteX29" fmla="*/ 242580 w 258526"/>
                <a:gd name="connsiteY29" fmla="*/ 134431 h 238238"/>
                <a:gd name="connsiteX30" fmla="*/ 252536 w 258526"/>
                <a:gd name="connsiteY30" fmla="*/ 138690 h 238238"/>
                <a:gd name="connsiteX31" fmla="*/ 241325 w 258526"/>
                <a:gd name="connsiteY31" fmla="*/ 152312 h 238238"/>
                <a:gd name="connsiteX32" fmla="*/ 242058 w 258526"/>
                <a:gd name="connsiteY32" fmla="*/ 158704 h 238238"/>
                <a:gd name="connsiteX33" fmla="*/ 223280 w 258526"/>
                <a:gd name="connsiteY33" fmla="*/ 165818 h 238238"/>
                <a:gd name="connsiteX34" fmla="*/ 258512 w 258526"/>
                <a:gd name="connsiteY34" fmla="*/ 184788 h 238238"/>
                <a:gd name="connsiteX35" fmla="*/ 227189 w 258526"/>
                <a:gd name="connsiteY35" fmla="*/ 215979 h 238238"/>
                <a:gd name="connsiteX36" fmla="*/ 198242 w 258526"/>
                <a:gd name="connsiteY36" fmla="*/ 233679 h 238238"/>
                <a:gd name="connsiteX37" fmla="*/ 166362 w 258526"/>
                <a:gd name="connsiteY37" fmla="*/ 236256 h 238238"/>
                <a:gd name="connsiteX38" fmla="*/ 141629 w 258526"/>
                <a:gd name="connsiteY38" fmla="*/ 216715 h 238238"/>
                <a:gd name="connsiteX39" fmla="*/ 126928 w 258526"/>
                <a:gd name="connsiteY39" fmla="*/ 198241 h 238238"/>
                <a:gd name="connsiteX40" fmla="*/ 90542 w 258526"/>
                <a:gd name="connsiteY40" fmla="*/ 202729 h 238238"/>
                <a:gd name="connsiteX41" fmla="*/ 85255 w 258526"/>
                <a:gd name="connsiteY41" fmla="*/ 193159 h 238238"/>
                <a:gd name="connsiteX42" fmla="*/ 59024 w 258526"/>
                <a:gd name="connsiteY42" fmla="*/ 180586 h 238238"/>
                <a:gd name="connsiteX0" fmla="*/ 59024 w 258770"/>
                <a:gd name="connsiteY0" fmla="*/ 180586 h 238238"/>
                <a:gd name="connsiteX1" fmla="*/ 32226 w 258770"/>
                <a:gd name="connsiteY1" fmla="*/ 161822 h 238238"/>
                <a:gd name="connsiteX2" fmla="*/ 36362 w 258770"/>
                <a:gd name="connsiteY2" fmla="*/ 148541 h 238238"/>
                <a:gd name="connsiteX3" fmla="*/ 23861 w 258770"/>
                <a:gd name="connsiteY3" fmla="*/ 139637 h 238238"/>
                <a:gd name="connsiteX4" fmla="*/ 22596 w 258770"/>
                <a:gd name="connsiteY4" fmla="*/ 125721 h 238238"/>
                <a:gd name="connsiteX5" fmla="*/ 167 w 258770"/>
                <a:gd name="connsiteY5" fmla="*/ 107103 h 238238"/>
                <a:gd name="connsiteX6" fmla="*/ 13190 w 258770"/>
                <a:gd name="connsiteY6" fmla="*/ 96497 h 238238"/>
                <a:gd name="connsiteX7" fmla="*/ 16977 w 258770"/>
                <a:gd name="connsiteY7" fmla="*/ 79213 h 238238"/>
                <a:gd name="connsiteX8" fmla="*/ 37304 w 258770"/>
                <a:gd name="connsiteY8" fmla="*/ 75083 h 238238"/>
                <a:gd name="connsiteX9" fmla="*/ 37057 w 258770"/>
                <a:gd name="connsiteY9" fmla="*/ 60151 h 238238"/>
                <a:gd name="connsiteX10" fmla="*/ 41320 w 258770"/>
                <a:gd name="connsiteY10" fmla="*/ 48812 h 238238"/>
                <a:gd name="connsiteX11" fmla="*/ 41254 w 258770"/>
                <a:gd name="connsiteY11" fmla="*/ 42114 h 238238"/>
                <a:gd name="connsiteX12" fmla="*/ 59374 w 258770"/>
                <a:gd name="connsiteY12" fmla="*/ 10141 h 238238"/>
                <a:gd name="connsiteX13" fmla="*/ 70246 w 258770"/>
                <a:gd name="connsiteY13" fmla="*/ 12281 h 238238"/>
                <a:gd name="connsiteX14" fmla="*/ 74949 w 258770"/>
                <a:gd name="connsiteY14" fmla="*/ 396 h 238238"/>
                <a:gd name="connsiteX15" fmla="*/ 96213 w 258770"/>
                <a:gd name="connsiteY15" fmla="*/ 7891 h 238238"/>
                <a:gd name="connsiteX16" fmla="*/ 104756 w 258770"/>
                <a:gd name="connsiteY16" fmla="*/ 18289 h 238238"/>
                <a:gd name="connsiteX17" fmla="*/ 149267 w 258770"/>
                <a:gd name="connsiteY17" fmla="*/ 45548 h 238238"/>
                <a:gd name="connsiteX18" fmla="*/ 149758 w 258770"/>
                <a:gd name="connsiteY18" fmla="*/ 80075 h 238238"/>
                <a:gd name="connsiteX19" fmla="*/ 163753 w 258770"/>
                <a:gd name="connsiteY19" fmla="*/ 87373 h 238238"/>
                <a:gd name="connsiteX20" fmla="*/ 182696 w 258770"/>
                <a:gd name="connsiteY20" fmla="*/ 73935 h 238238"/>
                <a:gd name="connsiteX21" fmla="*/ 189792 w 258770"/>
                <a:gd name="connsiteY21" fmla="*/ 67823 h 238238"/>
                <a:gd name="connsiteX22" fmla="*/ 199228 w 258770"/>
                <a:gd name="connsiteY22" fmla="*/ 66780 h 238238"/>
                <a:gd name="connsiteX23" fmla="*/ 208003 w 258770"/>
                <a:gd name="connsiteY23" fmla="*/ 71688 h 238238"/>
                <a:gd name="connsiteX24" fmla="*/ 207650 w 258770"/>
                <a:gd name="connsiteY24" fmla="*/ 82548 h 238238"/>
                <a:gd name="connsiteX25" fmla="*/ 227511 w 258770"/>
                <a:gd name="connsiteY25" fmla="*/ 90111 h 238238"/>
                <a:gd name="connsiteX26" fmla="*/ 231093 w 258770"/>
                <a:gd name="connsiteY26" fmla="*/ 101137 h 238238"/>
                <a:gd name="connsiteX27" fmla="*/ 248464 w 258770"/>
                <a:gd name="connsiteY27" fmla="*/ 101985 h 238238"/>
                <a:gd name="connsiteX28" fmla="*/ 254672 w 258770"/>
                <a:gd name="connsiteY28" fmla="*/ 120665 h 238238"/>
                <a:gd name="connsiteX29" fmla="*/ 242580 w 258770"/>
                <a:gd name="connsiteY29" fmla="*/ 134431 h 238238"/>
                <a:gd name="connsiteX30" fmla="*/ 252536 w 258770"/>
                <a:gd name="connsiteY30" fmla="*/ 138690 h 238238"/>
                <a:gd name="connsiteX31" fmla="*/ 241325 w 258770"/>
                <a:gd name="connsiteY31" fmla="*/ 152312 h 238238"/>
                <a:gd name="connsiteX32" fmla="*/ 242058 w 258770"/>
                <a:gd name="connsiteY32" fmla="*/ 158704 h 238238"/>
                <a:gd name="connsiteX33" fmla="*/ 258512 w 258770"/>
                <a:gd name="connsiteY33" fmla="*/ 184788 h 238238"/>
                <a:gd name="connsiteX34" fmla="*/ 227189 w 258770"/>
                <a:gd name="connsiteY34" fmla="*/ 215979 h 238238"/>
                <a:gd name="connsiteX35" fmla="*/ 198242 w 258770"/>
                <a:gd name="connsiteY35" fmla="*/ 233679 h 238238"/>
                <a:gd name="connsiteX36" fmla="*/ 166362 w 258770"/>
                <a:gd name="connsiteY36" fmla="*/ 236256 h 238238"/>
                <a:gd name="connsiteX37" fmla="*/ 141629 w 258770"/>
                <a:gd name="connsiteY37" fmla="*/ 216715 h 238238"/>
                <a:gd name="connsiteX38" fmla="*/ 126928 w 258770"/>
                <a:gd name="connsiteY38" fmla="*/ 198241 h 238238"/>
                <a:gd name="connsiteX39" fmla="*/ 90542 w 258770"/>
                <a:gd name="connsiteY39" fmla="*/ 202729 h 238238"/>
                <a:gd name="connsiteX40" fmla="*/ 85255 w 258770"/>
                <a:gd name="connsiteY40" fmla="*/ 193159 h 238238"/>
                <a:gd name="connsiteX41" fmla="*/ 59024 w 258770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1325 w 258811"/>
                <a:gd name="connsiteY31" fmla="*/ 15231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198242 w 258811"/>
                <a:gd name="connsiteY35" fmla="*/ 233679 h 238238"/>
                <a:gd name="connsiteX36" fmla="*/ 166362 w 258811"/>
                <a:gd name="connsiteY36" fmla="*/ 236256 h 238238"/>
                <a:gd name="connsiteX37" fmla="*/ 141629 w 258811"/>
                <a:gd name="connsiteY37" fmla="*/ 216715 h 238238"/>
                <a:gd name="connsiteX38" fmla="*/ 126928 w 258811"/>
                <a:gd name="connsiteY38" fmla="*/ 198241 h 238238"/>
                <a:gd name="connsiteX39" fmla="*/ 90542 w 258811"/>
                <a:gd name="connsiteY39" fmla="*/ 202729 h 238238"/>
                <a:gd name="connsiteX40" fmla="*/ 85255 w 258811"/>
                <a:gd name="connsiteY40" fmla="*/ 193159 h 238238"/>
                <a:gd name="connsiteX41" fmla="*/ 59024 w 258811"/>
                <a:gd name="connsiteY41" fmla="*/ 180586 h 238238"/>
                <a:gd name="connsiteX0" fmla="*/ 59024 w 258811"/>
                <a:gd name="connsiteY0" fmla="*/ 180586 h 238238"/>
                <a:gd name="connsiteX1" fmla="*/ 32226 w 258811"/>
                <a:gd name="connsiteY1" fmla="*/ 161822 h 238238"/>
                <a:gd name="connsiteX2" fmla="*/ 36362 w 258811"/>
                <a:gd name="connsiteY2" fmla="*/ 148541 h 238238"/>
                <a:gd name="connsiteX3" fmla="*/ 23861 w 258811"/>
                <a:gd name="connsiteY3" fmla="*/ 139637 h 238238"/>
                <a:gd name="connsiteX4" fmla="*/ 22596 w 258811"/>
                <a:gd name="connsiteY4" fmla="*/ 125721 h 238238"/>
                <a:gd name="connsiteX5" fmla="*/ 167 w 258811"/>
                <a:gd name="connsiteY5" fmla="*/ 107103 h 238238"/>
                <a:gd name="connsiteX6" fmla="*/ 13190 w 258811"/>
                <a:gd name="connsiteY6" fmla="*/ 96497 h 238238"/>
                <a:gd name="connsiteX7" fmla="*/ 16977 w 258811"/>
                <a:gd name="connsiteY7" fmla="*/ 79213 h 238238"/>
                <a:gd name="connsiteX8" fmla="*/ 37304 w 258811"/>
                <a:gd name="connsiteY8" fmla="*/ 75083 h 238238"/>
                <a:gd name="connsiteX9" fmla="*/ 37057 w 258811"/>
                <a:gd name="connsiteY9" fmla="*/ 60151 h 238238"/>
                <a:gd name="connsiteX10" fmla="*/ 41320 w 258811"/>
                <a:gd name="connsiteY10" fmla="*/ 48812 h 238238"/>
                <a:gd name="connsiteX11" fmla="*/ 41254 w 258811"/>
                <a:gd name="connsiteY11" fmla="*/ 42114 h 238238"/>
                <a:gd name="connsiteX12" fmla="*/ 59374 w 258811"/>
                <a:gd name="connsiteY12" fmla="*/ 10141 h 238238"/>
                <a:gd name="connsiteX13" fmla="*/ 70246 w 258811"/>
                <a:gd name="connsiteY13" fmla="*/ 12281 h 238238"/>
                <a:gd name="connsiteX14" fmla="*/ 74949 w 258811"/>
                <a:gd name="connsiteY14" fmla="*/ 396 h 238238"/>
                <a:gd name="connsiteX15" fmla="*/ 96213 w 258811"/>
                <a:gd name="connsiteY15" fmla="*/ 7891 h 238238"/>
                <a:gd name="connsiteX16" fmla="*/ 104756 w 258811"/>
                <a:gd name="connsiteY16" fmla="*/ 18289 h 238238"/>
                <a:gd name="connsiteX17" fmla="*/ 149267 w 258811"/>
                <a:gd name="connsiteY17" fmla="*/ 45548 h 238238"/>
                <a:gd name="connsiteX18" fmla="*/ 149758 w 258811"/>
                <a:gd name="connsiteY18" fmla="*/ 80075 h 238238"/>
                <a:gd name="connsiteX19" fmla="*/ 163753 w 258811"/>
                <a:gd name="connsiteY19" fmla="*/ 87373 h 238238"/>
                <a:gd name="connsiteX20" fmla="*/ 182696 w 258811"/>
                <a:gd name="connsiteY20" fmla="*/ 73935 h 238238"/>
                <a:gd name="connsiteX21" fmla="*/ 189792 w 258811"/>
                <a:gd name="connsiteY21" fmla="*/ 67823 h 238238"/>
                <a:gd name="connsiteX22" fmla="*/ 199228 w 258811"/>
                <a:gd name="connsiteY22" fmla="*/ 66780 h 238238"/>
                <a:gd name="connsiteX23" fmla="*/ 208003 w 258811"/>
                <a:gd name="connsiteY23" fmla="*/ 71688 h 238238"/>
                <a:gd name="connsiteX24" fmla="*/ 207650 w 258811"/>
                <a:gd name="connsiteY24" fmla="*/ 82548 h 238238"/>
                <a:gd name="connsiteX25" fmla="*/ 227511 w 258811"/>
                <a:gd name="connsiteY25" fmla="*/ 90111 h 238238"/>
                <a:gd name="connsiteX26" fmla="*/ 231093 w 258811"/>
                <a:gd name="connsiteY26" fmla="*/ 101137 h 238238"/>
                <a:gd name="connsiteX27" fmla="*/ 248464 w 258811"/>
                <a:gd name="connsiteY27" fmla="*/ 101985 h 238238"/>
                <a:gd name="connsiteX28" fmla="*/ 254672 w 258811"/>
                <a:gd name="connsiteY28" fmla="*/ 120665 h 238238"/>
                <a:gd name="connsiteX29" fmla="*/ 242580 w 258811"/>
                <a:gd name="connsiteY29" fmla="*/ 134431 h 238238"/>
                <a:gd name="connsiteX30" fmla="*/ 252536 w 258811"/>
                <a:gd name="connsiteY30" fmla="*/ 138690 h 238238"/>
                <a:gd name="connsiteX31" fmla="*/ 244482 w 258811"/>
                <a:gd name="connsiteY31" fmla="*/ 153022 h 238238"/>
                <a:gd name="connsiteX32" fmla="*/ 244505 w 258811"/>
                <a:gd name="connsiteY32" fmla="*/ 162834 h 238238"/>
                <a:gd name="connsiteX33" fmla="*/ 258512 w 258811"/>
                <a:gd name="connsiteY33" fmla="*/ 184788 h 238238"/>
                <a:gd name="connsiteX34" fmla="*/ 227189 w 258811"/>
                <a:gd name="connsiteY34" fmla="*/ 215979 h 238238"/>
                <a:gd name="connsiteX35" fmla="*/ 220495 w 258811"/>
                <a:gd name="connsiteY35" fmla="*/ 225966 h 238238"/>
                <a:gd name="connsiteX36" fmla="*/ 198242 w 258811"/>
                <a:gd name="connsiteY36" fmla="*/ 233679 h 238238"/>
                <a:gd name="connsiteX37" fmla="*/ 166362 w 258811"/>
                <a:gd name="connsiteY37" fmla="*/ 236256 h 238238"/>
                <a:gd name="connsiteX38" fmla="*/ 141629 w 258811"/>
                <a:gd name="connsiteY38" fmla="*/ 216715 h 238238"/>
                <a:gd name="connsiteX39" fmla="*/ 126928 w 258811"/>
                <a:gd name="connsiteY39" fmla="*/ 198241 h 238238"/>
                <a:gd name="connsiteX40" fmla="*/ 90542 w 258811"/>
                <a:gd name="connsiteY40" fmla="*/ 202729 h 238238"/>
                <a:gd name="connsiteX41" fmla="*/ 85255 w 258811"/>
                <a:gd name="connsiteY41" fmla="*/ 193159 h 238238"/>
                <a:gd name="connsiteX42" fmla="*/ 59024 w 258811"/>
                <a:gd name="connsiteY42" fmla="*/ 180586 h 238238"/>
                <a:gd name="connsiteX0" fmla="*/ 59024 w 258811"/>
                <a:gd name="connsiteY0" fmla="*/ 180586 h 237621"/>
                <a:gd name="connsiteX1" fmla="*/ 32226 w 258811"/>
                <a:gd name="connsiteY1" fmla="*/ 161822 h 237621"/>
                <a:gd name="connsiteX2" fmla="*/ 36362 w 258811"/>
                <a:gd name="connsiteY2" fmla="*/ 148541 h 237621"/>
                <a:gd name="connsiteX3" fmla="*/ 23861 w 258811"/>
                <a:gd name="connsiteY3" fmla="*/ 139637 h 237621"/>
                <a:gd name="connsiteX4" fmla="*/ 22596 w 258811"/>
                <a:gd name="connsiteY4" fmla="*/ 125721 h 237621"/>
                <a:gd name="connsiteX5" fmla="*/ 167 w 258811"/>
                <a:gd name="connsiteY5" fmla="*/ 107103 h 237621"/>
                <a:gd name="connsiteX6" fmla="*/ 13190 w 258811"/>
                <a:gd name="connsiteY6" fmla="*/ 96497 h 237621"/>
                <a:gd name="connsiteX7" fmla="*/ 16977 w 258811"/>
                <a:gd name="connsiteY7" fmla="*/ 79213 h 237621"/>
                <a:gd name="connsiteX8" fmla="*/ 37304 w 258811"/>
                <a:gd name="connsiteY8" fmla="*/ 75083 h 237621"/>
                <a:gd name="connsiteX9" fmla="*/ 37057 w 258811"/>
                <a:gd name="connsiteY9" fmla="*/ 60151 h 237621"/>
                <a:gd name="connsiteX10" fmla="*/ 41320 w 258811"/>
                <a:gd name="connsiteY10" fmla="*/ 48812 h 237621"/>
                <a:gd name="connsiteX11" fmla="*/ 41254 w 258811"/>
                <a:gd name="connsiteY11" fmla="*/ 42114 h 237621"/>
                <a:gd name="connsiteX12" fmla="*/ 59374 w 258811"/>
                <a:gd name="connsiteY12" fmla="*/ 10141 h 237621"/>
                <a:gd name="connsiteX13" fmla="*/ 70246 w 258811"/>
                <a:gd name="connsiteY13" fmla="*/ 12281 h 237621"/>
                <a:gd name="connsiteX14" fmla="*/ 74949 w 258811"/>
                <a:gd name="connsiteY14" fmla="*/ 396 h 237621"/>
                <a:gd name="connsiteX15" fmla="*/ 96213 w 258811"/>
                <a:gd name="connsiteY15" fmla="*/ 7891 h 237621"/>
                <a:gd name="connsiteX16" fmla="*/ 104756 w 258811"/>
                <a:gd name="connsiteY16" fmla="*/ 18289 h 237621"/>
                <a:gd name="connsiteX17" fmla="*/ 149267 w 258811"/>
                <a:gd name="connsiteY17" fmla="*/ 45548 h 237621"/>
                <a:gd name="connsiteX18" fmla="*/ 149758 w 258811"/>
                <a:gd name="connsiteY18" fmla="*/ 80075 h 237621"/>
                <a:gd name="connsiteX19" fmla="*/ 163753 w 258811"/>
                <a:gd name="connsiteY19" fmla="*/ 87373 h 237621"/>
                <a:gd name="connsiteX20" fmla="*/ 182696 w 258811"/>
                <a:gd name="connsiteY20" fmla="*/ 73935 h 237621"/>
                <a:gd name="connsiteX21" fmla="*/ 189792 w 258811"/>
                <a:gd name="connsiteY21" fmla="*/ 67823 h 237621"/>
                <a:gd name="connsiteX22" fmla="*/ 199228 w 258811"/>
                <a:gd name="connsiteY22" fmla="*/ 66780 h 237621"/>
                <a:gd name="connsiteX23" fmla="*/ 208003 w 258811"/>
                <a:gd name="connsiteY23" fmla="*/ 71688 h 237621"/>
                <a:gd name="connsiteX24" fmla="*/ 207650 w 258811"/>
                <a:gd name="connsiteY24" fmla="*/ 82548 h 237621"/>
                <a:gd name="connsiteX25" fmla="*/ 227511 w 258811"/>
                <a:gd name="connsiteY25" fmla="*/ 90111 h 237621"/>
                <a:gd name="connsiteX26" fmla="*/ 231093 w 258811"/>
                <a:gd name="connsiteY26" fmla="*/ 101137 h 237621"/>
                <a:gd name="connsiteX27" fmla="*/ 248464 w 258811"/>
                <a:gd name="connsiteY27" fmla="*/ 101985 h 237621"/>
                <a:gd name="connsiteX28" fmla="*/ 254672 w 258811"/>
                <a:gd name="connsiteY28" fmla="*/ 120665 h 237621"/>
                <a:gd name="connsiteX29" fmla="*/ 242580 w 258811"/>
                <a:gd name="connsiteY29" fmla="*/ 134431 h 237621"/>
                <a:gd name="connsiteX30" fmla="*/ 252536 w 258811"/>
                <a:gd name="connsiteY30" fmla="*/ 138690 h 237621"/>
                <a:gd name="connsiteX31" fmla="*/ 244482 w 258811"/>
                <a:gd name="connsiteY31" fmla="*/ 153022 h 237621"/>
                <a:gd name="connsiteX32" fmla="*/ 244505 w 258811"/>
                <a:gd name="connsiteY32" fmla="*/ 162834 h 237621"/>
                <a:gd name="connsiteX33" fmla="*/ 258512 w 258811"/>
                <a:gd name="connsiteY33" fmla="*/ 184788 h 237621"/>
                <a:gd name="connsiteX34" fmla="*/ 227189 w 258811"/>
                <a:gd name="connsiteY34" fmla="*/ 215979 h 237621"/>
                <a:gd name="connsiteX35" fmla="*/ 220495 w 258811"/>
                <a:gd name="connsiteY35" fmla="*/ 225966 h 237621"/>
                <a:gd name="connsiteX36" fmla="*/ 198242 w 258811"/>
                <a:gd name="connsiteY36" fmla="*/ 233679 h 237621"/>
                <a:gd name="connsiteX37" fmla="*/ 176433 w 258811"/>
                <a:gd name="connsiteY37" fmla="*/ 236542 h 237621"/>
                <a:gd name="connsiteX38" fmla="*/ 166362 w 258811"/>
                <a:gd name="connsiteY38" fmla="*/ 236256 h 237621"/>
                <a:gd name="connsiteX39" fmla="*/ 141629 w 258811"/>
                <a:gd name="connsiteY39" fmla="*/ 216715 h 237621"/>
                <a:gd name="connsiteX40" fmla="*/ 126928 w 258811"/>
                <a:gd name="connsiteY40" fmla="*/ 198241 h 237621"/>
                <a:gd name="connsiteX41" fmla="*/ 90542 w 258811"/>
                <a:gd name="connsiteY41" fmla="*/ 202729 h 237621"/>
                <a:gd name="connsiteX42" fmla="*/ 85255 w 258811"/>
                <a:gd name="connsiteY42" fmla="*/ 193159 h 237621"/>
                <a:gd name="connsiteX43" fmla="*/ 59024 w 258811"/>
                <a:gd name="connsiteY43" fmla="*/ 180586 h 237621"/>
                <a:gd name="connsiteX0" fmla="*/ 31314 w 258811"/>
                <a:gd name="connsiteY0" fmla="*/ 212336 h 237621"/>
                <a:gd name="connsiteX1" fmla="*/ 32226 w 258811"/>
                <a:gd name="connsiteY1" fmla="*/ 161822 h 237621"/>
                <a:gd name="connsiteX2" fmla="*/ 36362 w 258811"/>
                <a:gd name="connsiteY2" fmla="*/ 148541 h 237621"/>
                <a:gd name="connsiteX3" fmla="*/ 23861 w 258811"/>
                <a:gd name="connsiteY3" fmla="*/ 139637 h 237621"/>
                <a:gd name="connsiteX4" fmla="*/ 22596 w 258811"/>
                <a:gd name="connsiteY4" fmla="*/ 125721 h 237621"/>
                <a:gd name="connsiteX5" fmla="*/ 167 w 258811"/>
                <a:gd name="connsiteY5" fmla="*/ 107103 h 237621"/>
                <a:gd name="connsiteX6" fmla="*/ 13190 w 258811"/>
                <a:gd name="connsiteY6" fmla="*/ 96497 h 237621"/>
                <a:gd name="connsiteX7" fmla="*/ 16977 w 258811"/>
                <a:gd name="connsiteY7" fmla="*/ 79213 h 237621"/>
                <a:gd name="connsiteX8" fmla="*/ 37304 w 258811"/>
                <a:gd name="connsiteY8" fmla="*/ 75083 h 237621"/>
                <a:gd name="connsiteX9" fmla="*/ 37057 w 258811"/>
                <a:gd name="connsiteY9" fmla="*/ 60151 h 237621"/>
                <a:gd name="connsiteX10" fmla="*/ 41320 w 258811"/>
                <a:gd name="connsiteY10" fmla="*/ 48812 h 237621"/>
                <a:gd name="connsiteX11" fmla="*/ 41254 w 258811"/>
                <a:gd name="connsiteY11" fmla="*/ 42114 h 237621"/>
                <a:gd name="connsiteX12" fmla="*/ 59374 w 258811"/>
                <a:gd name="connsiteY12" fmla="*/ 10141 h 237621"/>
                <a:gd name="connsiteX13" fmla="*/ 70246 w 258811"/>
                <a:gd name="connsiteY13" fmla="*/ 12281 h 237621"/>
                <a:gd name="connsiteX14" fmla="*/ 74949 w 258811"/>
                <a:gd name="connsiteY14" fmla="*/ 396 h 237621"/>
                <a:gd name="connsiteX15" fmla="*/ 96213 w 258811"/>
                <a:gd name="connsiteY15" fmla="*/ 7891 h 237621"/>
                <a:gd name="connsiteX16" fmla="*/ 104756 w 258811"/>
                <a:gd name="connsiteY16" fmla="*/ 18289 h 237621"/>
                <a:gd name="connsiteX17" fmla="*/ 149267 w 258811"/>
                <a:gd name="connsiteY17" fmla="*/ 45548 h 237621"/>
                <a:gd name="connsiteX18" fmla="*/ 149758 w 258811"/>
                <a:gd name="connsiteY18" fmla="*/ 80075 h 237621"/>
                <a:gd name="connsiteX19" fmla="*/ 163753 w 258811"/>
                <a:gd name="connsiteY19" fmla="*/ 87373 h 237621"/>
                <a:gd name="connsiteX20" fmla="*/ 182696 w 258811"/>
                <a:gd name="connsiteY20" fmla="*/ 73935 h 237621"/>
                <a:gd name="connsiteX21" fmla="*/ 189792 w 258811"/>
                <a:gd name="connsiteY21" fmla="*/ 67823 h 237621"/>
                <a:gd name="connsiteX22" fmla="*/ 199228 w 258811"/>
                <a:gd name="connsiteY22" fmla="*/ 66780 h 237621"/>
                <a:gd name="connsiteX23" fmla="*/ 208003 w 258811"/>
                <a:gd name="connsiteY23" fmla="*/ 71688 h 237621"/>
                <a:gd name="connsiteX24" fmla="*/ 207650 w 258811"/>
                <a:gd name="connsiteY24" fmla="*/ 82548 h 237621"/>
                <a:gd name="connsiteX25" fmla="*/ 227511 w 258811"/>
                <a:gd name="connsiteY25" fmla="*/ 90111 h 237621"/>
                <a:gd name="connsiteX26" fmla="*/ 231093 w 258811"/>
                <a:gd name="connsiteY26" fmla="*/ 101137 h 237621"/>
                <a:gd name="connsiteX27" fmla="*/ 248464 w 258811"/>
                <a:gd name="connsiteY27" fmla="*/ 101985 h 237621"/>
                <a:gd name="connsiteX28" fmla="*/ 254672 w 258811"/>
                <a:gd name="connsiteY28" fmla="*/ 120665 h 237621"/>
                <a:gd name="connsiteX29" fmla="*/ 242580 w 258811"/>
                <a:gd name="connsiteY29" fmla="*/ 134431 h 237621"/>
                <a:gd name="connsiteX30" fmla="*/ 252536 w 258811"/>
                <a:gd name="connsiteY30" fmla="*/ 138690 h 237621"/>
                <a:gd name="connsiteX31" fmla="*/ 244482 w 258811"/>
                <a:gd name="connsiteY31" fmla="*/ 153022 h 237621"/>
                <a:gd name="connsiteX32" fmla="*/ 244505 w 258811"/>
                <a:gd name="connsiteY32" fmla="*/ 162834 h 237621"/>
                <a:gd name="connsiteX33" fmla="*/ 258512 w 258811"/>
                <a:gd name="connsiteY33" fmla="*/ 184788 h 237621"/>
                <a:gd name="connsiteX34" fmla="*/ 227189 w 258811"/>
                <a:gd name="connsiteY34" fmla="*/ 215979 h 237621"/>
                <a:gd name="connsiteX35" fmla="*/ 220495 w 258811"/>
                <a:gd name="connsiteY35" fmla="*/ 225966 h 237621"/>
                <a:gd name="connsiteX36" fmla="*/ 198242 w 258811"/>
                <a:gd name="connsiteY36" fmla="*/ 233679 h 237621"/>
                <a:gd name="connsiteX37" fmla="*/ 176433 w 258811"/>
                <a:gd name="connsiteY37" fmla="*/ 236542 h 237621"/>
                <a:gd name="connsiteX38" fmla="*/ 166362 w 258811"/>
                <a:gd name="connsiteY38" fmla="*/ 236256 h 237621"/>
                <a:gd name="connsiteX39" fmla="*/ 141629 w 258811"/>
                <a:gd name="connsiteY39" fmla="*/ 216715 h 237621"/>
                <a:gd name="connsiteX40" fmla="*/ 126928 w 258811"/>
                <a:gd name="connsiteY40" fmla="*/ 198241 h 237621"/>
                <a:gd name="connsiteX41" fmla="*/ 90542 w 258811"/>
                <a:gd name="connsiteY41" fmla="*/ 202729 h 237621"/>
                <a:gd name="connsiteX42" fmla="*/ 85255 w 258811"/>
                <a:gd name="connsiteY42" fmla="*/ 193159 h 237621"/>
                <a:gd name="connsiteX43" fmla="*/ 31314 w 258811"/>
                <a:gd name="connsiteY43" fmla="*/ 212336 h 237621"/>
                <a:gd name="connsiteX0" fmla="*/ 32841 w 260338"/>
                <a:gd name="connsiteY0" fmla="*/ 212336 h 237621"/>
                <a:gd name="connsiteX1" fmla="*/ 26 w 260338"/>
                <a:gd name="connsiteY1" fmla="*/ 198001 h 237621"/>
                <a:gd name="connsiteX2" fmla="*/ 37889 w 260338"/>
                <a:gd name="connsiteY2" fmla="*/ 148541 h 237621"/>
                <a:gd name="connsiteX3" fmla="*/ 25388 w 260338"/>
                <a:gd name="connsiteY3" fmla="*/ 139637 h 237621"/>
                <a:gd name="connsiteX4" fmla="*/ 24123 w 260338"/>
                <a:gd name="connsiteY4" fmla="*/ 125721 h 237621"/>
                <a:gd name="connsiteX5" fmla="*/ 1694 w 260338"/>
                <a:gd name="connsiteY5" fmla="*/ 107103 h 237621"/>
                <a:gd name="connsiteX6" fmla="*/ 14717 w 260338"/>
                <a:gd name="connsiteY6" fmla="*/ 96497 h 237621"/>
                <a:gd name="connsiteX7" fmla="*/ 18504 w 260338"/>
                <a:gd name="connsiteY7" fmla="*/ 79213 h 237621"/>
                <a:gd name="connsiteX8" fmla="*/ 38831 w 260338"/>
                <a:gd name="connsiteY8" fmla="*/ 75083 h 237621"/>
                <a:gd name="connsiteX9" fmla="*/ 38584 w 260338"/>
                <a:gd name="connsiteY9" fmla="*/ 60151 h 237621"/>
                <a:gd name="connsiteX10" fmla="*/ 42847 w 260338"/>
                <a:gd name="connsiteY10" fmla="*/ 48812 h 237621"/>
                <a:gd name="connsiteX11" fmla="*/ 42781 w 260338"/>
                <a:gd name="connsiteY11" fmla="*/ 42114 h 237621"/>
                <a:gd name="connsiteX12" fmla="*/ 60901 w 260338"/>
                <a:gd name="connsiteY12" fmla="*/ 10141 h 237621"/>
                <a:gd name="connsiteX13" fmla="*/ 71773 w 260338"/>
                <a:gd name="connsiteY13" fmla="*/ 12281 h 237621"/>
                <a:gd name="connsiteX14" fmla="*/ 76476 w 260338"/>
                <a:gd name="connsiteY14" fmla="*/ 396 h 237621"/>
                <a:gd name="connsiteX15" fmla="*/ 97740 w 260338"/>
                <a:gd name="connsiteY15" fmla="*/ 7891 h 237621"/>
                <a:gd name="connsiteX16" fmla="*/ 106283 w 260338"/>
                <a:gd name="connsiteY16" fmla="*/ 18289 h 237621"/>
                <a:gd name="connsiteX17" fmla="*/ 150794 w 260338"/>
                <a:gd name="connsiteY17" fmla="*/ 45548 h 237621"/>
                <a:gd name="connsiteX18" fmla="*/ 151285 w 260338"/>
                <a:gd name="connsiteY18" fmla="*/ 80075 h 237621"/>
                <a:gd name="connsiteX19" fmla="*/ 165280 w 260338"/>
                <a:gd name="connsiteY19" fmla="*/ 87373 h 237621"/>
                <a:gd name="connsiteX20" fmla="*/ 184223 w 260338"/>
                <a:gd name="connsiteY20" fmla="*/ 73935 h 237621"/>
                <a:gd name="connsiteX21" fmla="*/ 191319 w 260338"/>
                <a:gd name="connsiteY21" fmla="*/ 67823 h 237621"/>
                <a:gd name="connsiteX22" fmla="*/ 200755 w 260338"/>
                <a:gd name="connsiteY22" fmla="*/ 66780 h 237621"/>
                <a:gd name="connsiteX23" fmla="*/ 209530 w 260338"/>
                <a:gd name="connsiteY23" fmla="*/ 71688 h 237621"/>
                <a:gd name="connsiteX24" fmla="*/ 209177 w 260338"/>
                <a:gd name="connsiteY24" fmla="*/ 82548 h 237621"/>
                <a:gd name="connsiteX25" fmla="*/ 229038 w 260338"/>
                <a:gd name="connsiteY25" fmla="*/ 90111 h 237621"/>
                <a:gd name="connsiteX26" fmla="*/ 232620 w 260338"/>
                <a:gd name="connsiteY26" fmla="*/ 101137 h 237621"/>
                <a:gd name="connsiteX27" fmla="*/ 249991 w 260338"/>
                <a:gd name="connsiteY27" fmla="*/ 101985 h 237621"/>
                <a:gd name="connsiteX28" fmla="*/ 256199 w 260338"/>
                <a:gd name="connsiteY28" fmla="*/ 120665 h 237621"/>
                <a:gd name="connsiteX29" fmla="*/ 244107 w 260338"/>
                <a:gd name="connsiteY29" fmla="*/ 134431 h 237621"/>
                <a:gd name="connsiteX30" fmla="*/ 254063 w 260338"/>
                <a:gd name="connsiteY30" fmla="*/ 138690 h 237621"/>
                <a:gd name="connsiteX31" fmla="*/ 246009 w 260338"/>
                <a:gd name="connsiteY31" fmla="*/ 153022 h 237621"/>
                <a:gd name="connsiteX32" fmla="*/ 246032 w 260338"/>
                <a:gd name="connsiteY32" fmla="*/ 162834 h 237621"/>
                <a:gd name="connsiteX33" fmla="*/ 260039 w 260338"/>
                <a:gd name="connsiteY33" fmla="*/ 184788 h 237621"/>
                <a:gd name="connsiteX34" fmla="*/ 228716 w 260338"/>
                <a:gd name="connsiteY34" fmla="*/ 215979 h 237621"/>
                <a:gd name="connsiteX35" fmla="*/ 222022 w 260338"/>
                <a:gd name="connsiteY35" fmla="*/ 225966 h 237621"/>
                <a:gd name="connsiteX36" fmla="*/ 199769 w 260338"/>
                <a:gd name="connsiteY36" fmla="*/ 233679 h 237621"/>
                <a:gd name="connsiteX37" fmla="*/ 177960 w 260338"/>
                <a:gd name="connsiteY37" fmla="*/ 236542 h 237621"/>
                <a:gd name="connsiteX38" fmla="*/ 167889 w 260338"/>
                <a:gd name="connsiteY38" fmla="*/ 236256 h 237621"/>
                <a:gd name="connsiteX39" fmla="*/ 143156 w 260338"/>
                <a:gd name="connsiteY39" fmla="*/ 216715 h 237621"/>
                <a:gd name="connsiteX40" fmla="*/ 128455 w 260338"/>
                <a:gd name="connsiteY40" fmla="*/ 198241 h 237621"/>
                <a:gd name="connsiteX41" fmla="*/ 92069 w 260338"/>
                <a:gd name="connsiteY41" fmla="*/ 202729 h 237621"/>
                <a:gd name="connsiteX42" fmla="*/ 86782 w 260338"/>
                <a:gd name="connsiteY42" fmla="*/ 193159 h 237621"/>
                <a:gd name="connsiteX43" fmla="*/ 32841 w 260338"/>
                <a:gd name="connsiteY43" fmla="*/ 212336 h 237621"/>
                <a:gd name="connsiteX0" fmla="*/ 35377 w 262874"/>
                <a:gd name="connsiteY0" fmla="*/ 212336 h 237621"/>
                <a:gd name="connsiteX1" fmla="*/ 2562 w 262874"/>
                <a:gd name="connsiteY1" fmla="*/ 198001 h 237621"/>
                <a:gd name="connsiteX2" fmla="*/ 5023 w 262874"/>
                <a:gd name="connsiteY2" fmla="*/ 164761 h 237621"/>
                <a:gd name="connsiteX3" fmla="*/ 27924 w 262874"/>
                <a:gd name="connsiteY3" fmla="*/ 139637 h 237621"/>
                <a:gd name="connsiteX4" fmla="*/ 26659 w 262874"/>
                <a:gd name="connsiteY4" fmla="*/ 125721 h 237621"/>
                <a:gd name="connsiteX5" fmla="*/ 4230 w 262874"/>
                <a:gd name="connsiteY5" fmla="*/ 107103 h 237621"/>
                <a:gd name="connsiteX6" fmla="*/ 17253 w 262874"/>
                <a:gd name="connsiteY6" fmla="*/ 96497 h 237621"/>
                <a:gd name="connsiteX7" fmla="*/ 21040 w 262874"/>
                <a:gd name="connsiteY7" fmla="*/ 79213 h 237621"/>
                <a:gd name="connsiteX8" fmla="*/ 41367 w 262874"/>
                <a:gd name="connsiteY8" fmla="*/ 75083 h 237621"/>
                <a:gd name="connsiteX9" fmla="*/ 41120 w 262874"/>
                <a:gd name="connsiteY9" fmla="*/ 60151 h 237621"/>
                <a:gd name="connsiteX10" fmla="*/ 45383 w 262874"/>
                <a:gd name="connsiteY10" fmla="*/ 48812 h 237621"/>
                <a:gd name="connsiteX11" fmla="*/ 45317 w 262874"/>
                <a:gd name="connsiteY11" fmla="*/ 42114 h 237621"/>
                <a:gd name="connsiteX12" fmla="*/ 63437 w 262874"/>
                <a:gd name="connsiteY12" fmla="*/ 10141 h 237621"/>
                <a:gd name="connsiteX13" fmla="*/ 74309 w 262874"/>
                <a:gd name="connsiteY13" fmla="*/ 12281 h 237621"/>
                <a:gd name="connsiteX14" fmla="*/ 79012 w 262874"/>
                <a:gd name="connsiteY14" fmla="*/ 396 h 237621"/>
                <a:gd name="connsiteX15" fmla="*/ 100276 w 262874"/>
                <a:gd name="connsiteY15" fmla="*/ 7891 h 237621"/>
                <a:gd name="connsiteX16" fmla="*/ 108819 w 262874"/>
                <a:gd name="connsiteY16" fmla="*/ 18289 h 237621"/>
                <a:gd name="connsiteX17" fmla="*/ 153330 w 262874"/>
                <a:gd name="connsiteY17" fmla="*/ 45548 h 237621"/>
                <a:gd name="connsiteX18" fmla="*/ 153821 w 262874"/>
                <a:gd name="connsiteY18" fmla="*/ 80075 h 237621"/>
                <a:gd name="connsiteX19" fmla="*/ 167816 w 262874"/>
                <a:gd name="connsiteY19" fmla="*/ 87373 h 237621"/>
                <a:gd name="connsiteX20" fmla="*/ 186759 w 262874"/>
                <a:gd name="connsiteY20" fmla="*/ 73935 h 237621"/>
                <a:gd name="connsiteX21" fmla="*/ 193855 w 262874"/>
                <a:gd name="connsiteY21" fmla="*/ 67823 h 237621"/>
                <a:gd name="connsiteX22" fmla="*/ 203291 w 262874"/>
                <a:gd name="connsiteY22" fmla="*/ 66780 h 237621"/>
                <a:gd name="connsiteX23" fmla="*/ 212066 w 262874"/>
                <a:gd name="connsiteY23" fmla="*/ 71688 h 237621"/>
                <a:gd name="connsiteX24" fmla="*/ 211713 w 262874"/>
                <a:gd name="connsiteY24" fmla="*/ 82548 h 237621"/>
                <a:gd name="connsiteX25" fmla="*/ 231574 w 262874"/>
                <a:gd name="connsiteY25" fmla="*/ 90111 h 237621"/>
                <a:gd name="connsiteX26" fmla="*/ 235156 w 262874"/>
                <a:gd name="connsiteY26" fmla="*/ 101137 h 237621"/>
                <a:gd name="connsiteX27" fmla="*/ 252527 w 262874"/>
                <a:gd name="connsiteY27" fmla="*/ 101985 h 237621"/>
                <a:gd name="connsiteX28" fmla="*/ 258735 w 262874"/>
                <a:gd name="connsiteY28" fmla="*/ 120665 h 237621"/>
                <a:gd name="connsiteX29" fmla="*/ 246643 w 262874"/>
                <a:gd name="connsiteY29" fmla="*/ 134431 h 237621"/>
                <a:gd name="connsiteX30" fmla="*/ 256599 w 262874"/>
                <a:gd name="connsiteY30" fmla="*/ 138690 h 237621"/>
                <a:gd name="connsiteX31" fmla="*/ 248545 w 262874"/>
                <a:gd name="connsiteY31" fmla="*/ 153022 h 237621"/>
                <a:gd name="connsiteX32" fmla="*/ 248568 w 262874"/>
                <a:gd name="connsiteY32" fmla="*/ 162834 h 237621"/>
                <a:gd name="connsiteX33" fmla="*/ 262575 w 262874"/>
                <a:gd name="connsiteY33" fmla="*/ 184788 h 237621"/>
                <a:gd name="connsiteX34" fmla="*/ 231252 w 262874"/>
                <a:gd name="connsiteY34" fmla="*/ 215979 h 237621"/>
                <a:gd name="connsiteX35" fmla="*/ 224558 w 262874"/>
                <a:gd name="connsiteY35" fmla="*/ 225966 h 237621"/>
                <a:gd name="connsiteX36" fmla="*/ 202305 w 262874"/>
                <a:gd name="connsiteY36" fmla="*/ 233679 h 237621"/>
                <a:gd name="connsiteX37" fmla="*/ 180496 w 262874"/>
                <a:gd name="connsiteY37" fmla="*/ 236542 h 237621"/>
                <a:gd name="connsiteX38" fmla="*/ 170425 w 262874"/>
                <a:gd name="connsiteY38" fmla="*/ 236256 h 237621"/>
                <a:gd name="connsiteX39" fmla="*/ 145692 w 262874"/>
                <a:gd name="connsiteY39" fmla="*/ 216715 h 237621"/>
                <a:gd name="connsiteX40" fmla="*/ 130991 w 262874"/>
                <a:gd name="connsiteY40" fmla="*/ 198241 h 237621"/>
                <a:gd name="connsiteX41" fmla="*/ 94605 w 262874"/>
                <a:gd name="connsiteY41" fmla="*/ 202729 h 237621"/>
                <a:gd name="connsiteX42" fmla="*/ 89318 w 262874"/>
                <a:gd name="connsiteY42" fmla="*/ 193159 h 237621"/>
                <a:gd name="connsiteX43" fmla="*/ 35377 w 262874"/>
                <a:gd name="connsiteY43" fmla="*/ 212336 h 237621"/>
                <a:gd name="connsiteX0" fmla="*/ 43895 w 271392"/>
                <a:gd name="connsiteY0" fmla="*/ 212336 h 237621"/>
                <a:gd name="connsiteX1" fmla="*/ 11080 w 271392"/>
                <a:gd name="connsiteY1" fmla="*/ 198001 h 237621"/>
                <a:gd name="connsiteX2" fmla="*/ 13541 w 271392"/>
                <a:gd name="connsiteY2" fmla="*/ 164761 h 237621"/>
                <a:gd name="connsiteX3" fmla="*/ 562 w 271392"/>
                <a:gd name="connsiteY3" fmla="*/ 151150 h 237621"/>
                <a:gd name="connsiteX4" fmla="*/ 35177 w 271392"/>
                <a:gd name="connsiteY4" fmla="*/ 125721 h 237621"/>
                <a:gd name="connsiteX5" fmla="*/ 12748 w 271392"/>
                <a:gd name="connsiteY5" fmla="*/ 107103 h 237621"/>
                <a:gd name="connsiteX6" fmla="*/ 25771 w 271392"/>
                <a:gd name="connsiteY6" fmla="*/ 96497 h 237621"/>
                <a:gd name="connsiteX7" fmla="*/ 29558 w 271392"/>
                <a:gd name="connsiteY7" fmla="*/ 79213 h 237621"/>
                <a:gd name="connsiteX8" fmla="*/ 49885 w 271392"/>
                <a:gd name="connsiteY8" fmla="*/ 75083 h 237621"/>
                <a:gd name="connsiteX9" fmla="*/ 49638 w 271392"/>
                <a:gd name="connsiteY9" fmla="*/ 60151 h 237621"/>
                <a:gd name="connsiteX10" fmla="*/ 53901 w 271392"/>
                <a:gd name="connsiteY10" fmla="*/ 48812 h 237621"/>
                <a:gd name="connsiteX11" fmla="*/ 53835 w 271392"/>
                <a:gd name="connsiteY11" fmla="*/ 42114 h 237621"/>
                <a:gd name="connsiteX12" fmla="*/ 71955 w 271392"/>
                <a:gd name="connsiteY12" fmla="*/ 10141 h 237621"/>
                <a:gd name="connsiteX13" fmla="*/ 82827 w 271392"/>
                <a:gd name="connsiteY13" fmla="*/ 12281 h 237621"/>
                <a:gd name="connsiteX14" fmla="*/ 87530 w 271392"/>
                <a:gd name="connsiteY14" fmla="*/ 396 h 237621"/>
                <a:gd name="connsiteX15" fmla="*/ 108794 w 271392"/>
                <a:gd name="connsiteY15" fmla="*/ 7891 h 237621"/>
                <a:gd name="connsiteX16" fmla="*/ 117337 w 271392"/>
                <a:gd name="connsiteY16" fmla="*/ 18289 h 237621"/>
                <a:gd name="connsiteX17" fmla="*/ 161848 w 271392"/>
                <a:gd name="connsiteY17" fmla="*/ 45548 h 237621"/>
                <a:gd name="connsiteX18" fmla="*/ 162339 w 271392"/>
                <a:gd name="connsiteY18" fmla="*/ 80075 h 237621"/>
                <a:gd name="connsiteX19" fmla="*/ 176334 w 271392"/>
                <a:gd name="connsiteY19" fmla="*/ 87373 h 237621"/>
                <a:gd name="connsiteX20" fmla="*/ 195277 w 271392"/>
                <a:gd name="connsiteY20" fmla="*/ 73935 h 237621"/>
                <a:gd name="connsiteX21" fmla="*/ 202373 w 271392"/>
                <a:gd name="connsiteY21" fmla="*/ 67823 h 237621"/>
                <a:gd name="connsiteX22" fmla="*/ 211809 w 271392"/>
                <a:gd name="connsiteY22" fmla="*/ 66780 h 237621"/>
                <a:gd name="connsiteX23" fmla="*/ 220584 w 271392"/>
                <a:gd name="connsiteY23" fmla="*/ 71688 h 237621"/>
                <a:gd name="connsiteX24" fmla="*/ 220231 w 271392"/>
                <a:gd name="connsiteY24" fmla="*/ 82548 h 237621"/>
                <a:gd name="connsiteX25" fmla="*/ 240092 w 271392"/>
                <a:gd name="connsiteY25" fmla="*/ 90111 h 237621"/>
                <a:gd name="connsiteX26" fmla="*/ 243674 w 271392"/>
                <a:gd name="connsiteY26" fmla="*/ 101137 h 237621"/>
                <a:gd name="connsiteX27" fmla="*/ 261045 w 271392"/>
                <a:gd name="connsiteY27" fmla="*/ 101985 h 237621"/>
                <a:gd name="connsiteX28" fmla="*/ 267253 w 271392"/>
                <a:gd name="connsiteY28" fmla="*/ 120665 h 237621"/>
                <a:gd name="connsiteX29" fmla="*/ 255161 w 271392"/>
                <a:gd name="connsiteY29" fmla="*/ 134431 h 237621"/>
                <a:gd name="connsiteX30" fmla="*/ 265117 w 271392"/>
                <a:gd name="connsiteY30" fmla="*/ 138690 h 237621"/>
                <a:gd name="connsiteX31" fmla="*/ 257063 w 271392"/>
                <a:gd name="connsiteY31" fmla="*/ 153022 h 237621"/>
                <a:gd name="connsiteX32" fmla="*/ 257086 w 271392"/>
                <a:gd name="connsiteY32" fmla="*/ 162834 h 237621"/>
                <a:gd name="connsiteX33" fmla="*/ 271093 w 271392"/>
                <a:gd name="connsiteY33" fmla="*/ 184788 h 237621"/>
                <a:gd name="connsiteX34" fmla="*/ 239770 w 271392"/>
                <a:gd name="connsiteY34" fmla="*/ 215979 h 237621"/>
                <a:gd name="connsiteX35" fmla="*/ 233076 w 271392"/>
                <a:gd name="connsiteY35" fmla="*/ 225966 h 237621"/>
                <a:gd name="connsiteX36" fmla="*/ 210823 w 271392"/>
                <a:gd name="connsiteY36" fmla="*/ 233679 h 237621"/>
                <a:gd name="connsiteX37" fmla="*/ 189014 w 271392"/>
                <a:gd name="connsiteY37" fmla="*/ 236542 h 237621"/>
                <a:gd name="connsiteX38" fmla="*/ 178943 w 271392"/>
                <a:gd name="connsiteY38" fmla="*/ 236256 h 237621"/>
                <a:gd name="connsiteX39" fmla="*/ 154210 w 271392"/>
                <a:gd name="connsiteY39" fmla="*/ 216715 h 237621"/>
                <a:gd name="connsiteX40" fmla="*/ 139509 w 271392"/>
                <a:gd name="connsiteY40" fmla="*/ 198241 h 237621"/>
                <a:gd name="connsiteX41" fmla="*/ 103123 w 271392"/>
                <a:gd name="connsiteY41" fmla="*/ 202729 h 237621"/>
                <a:gd name="connsiteX42" fmla="*/ 97836 w 271392"/>
                <a:gd name="connsiteY42" fmla="*/ 193159 h 237621"/>
                <a:gd name="connsiteX43" fmla="*/ 43895 w 271392"/>
                <a:gd name="connsiteY43" fmla="*/ 212336 h 237621"/>
                <a:gd name="connsiteX0" fmla="*/ 84823 w 312320"/>
                <a:gd name="connsiteY0" fmla="*/ 212336 h 237621"/>
                <a:gd name="connsiteX1" fmla="*/ 52008 w 312320"/>
                <a:gd name="connsiteY1" fmla="*/ 198001 h 237621"/>
                <a:gd name="connsiteX2" fmla="*/ 54469 w 312320"/>
                <a:gd name="connsiteY2" fmla="*/ 164761 h 237621"/>
                <a:gd name="connsiteX3" fmla="*/ 41490 w 312320"/>
                <a:gd name="connsiteY3" fmla="*/ 151150 h 237621"/>
                <a:gd name="connsiteX4" fmla="*/ 86 w 312320"/>
                <a:gd name="connsiteY4" fmla="*/ 141217 h 237621"/>
                <a:gd name="connsiteX5" fmla="*/ 53676 w 312320"/>
                <a:gd name="connsiteY5" fmla="*/ 107103 h 237621"/>
                <a:gd name="connsiteX6" fmla="*/ 66699 w 312320"/>
                <a:gd name="connsiteY6" fmla="*/ 96497 h 237621"/>
                <a:gd name="connsiteX7" fmla="*/ 70486 w 312320"/>
                <a:gd name="connsiteY7" fmla="*/ 79213 h 237621"/>
                <a:gd name="connsiteX8" fmla="*/ 90813 w 312320"/>
                <a:gd name="connsiteY8" fmla="*/ 75083 h 237621"/>
                <a:gd name="connsiteX9" fmla="*/ 90566 w 312320"/>
                <a:gd name="connsiteY9" fmla="*/ 60151 h 237621"/>
                <a:gd name="connsiteX10" fmla="*/ 94829 w 312320"/>
                <a:gd name="connsiteY10" fmla="*/ 48812 h 237621"/>
                <a:gd name="connsiteX11" fmla="*/ 94763 w 312320"/>
                <a:gd name="connsiteY11" fmla="*/ 42114 h 237621"/>
                <a:gd name="connsiteX12" fmla="*/ 112883 w 312320"/>
                <a:gd name="connsiteY12" fmla="*/ 10141 h 237621"/>
                <a:gd name="connsiteX13" fmla="*/ 123755 w 312320"/>
                <a:gd name="connsiteY13" fmla="*/ 12281 h 237621"/>
                <a:gd name="connsiteX14" fmla="*/ 128458 w 312320"/>
                <a:gd name="connsiteY14" fmla="*/ 396 h 237621"/>
                <a:gd name="connsiteX15" fmla="*/ 149722 w 312320"/>
                <a:gd name="connsiteY15" fmla="*/ 7891 h 237621"/>
                <a:gd name="connsiteX16" fmla="*/ 158265 w 312320"/>
                <a:gd name="connsiteY16" fmla="*/ 18289 h 237621"/>
                <a:gd name="connsiteX17" fmla="*/ 202776 w 312320"/>
                <a:gd name="connsiteY17" fmla="*/ 45548 h 237621"/>
                <a:gd name="connsiteX18" fmla="*/ 203267 w 312320"/>
                <a:gd name="connsiteY18" fmla="*/ 80075 h 237621"/>
                <a:gd name="connsiteX19" fmla="*/ 217262 w 312320"/>
                <a:gd name="connsiteY19" fmla="*/ 87373 h 237621"/>
                <a:gd name="connsiteX20" fmla="*/ 236205 w 312320"/>
                <a:gd name="connsiteY20" fmla="*/ 73935 h 237621"/>
                <a:gd name="connsiteX21" fmla="*/ 243301 w 312320"/>
                <a:gd name="connsiteY21" fmla="*/ 67823 h 237621"/>
                <a:gd name="connsiteX22" fmla="*/ 252737 w 312320"/>
                <a:gd name="connsiteY22" fmla="*/ 66780 h 237621"/>
                <a:gd name="connsiteX23" fmla="*/ 261512 w 312320"/>
                <a:gd name="connsiteY23" fmla="*/ 71688 h 237621"/>
                <a:gd name="connsiteX24" fmla="*/ 261159 w 312320"/>
                <a:gd name="connsiteY24" fmla="*/ 82548 h 237621"/>
                <a:gd name="connsiteX25" fmla="*/ 281020 w 312320"/>
                <a:gd name="connsiteY25" fmla="*/ 90111 h 237621"/>
                <a:gd name="connsiteX26" fmla="*/ 284602 w 312320"/>
                <a:gd name="connsiteY26" fmla="*/ 101137 h 237621"/>
                <a:gd name="connsiteX27" fmla="*/ 301973 w 312320"/>
                <a:gd name="connsiteY27" fmla="*/ 101985 h 237621"/>
                <a:gd name="connsiteX28" fmla="*/ 308181 w 312320"/>
                <a:gd name="connsiteY28" fmla="*/ 120665 h 237621"/>
                <a:gd name="connsiteX29" fmla="*/ 296089 w 312320"/>
                <a:gd name="connsiteY29" fmla="*/ 134431 h 237621"/>
                <a:gd name="connsiteX30" fmla="*/ 306045 w 312320"/>
                <a:gd name="connsiteY30" fmla="*/ 138690 h 237621"/>
                <a:gd name="connsiteX31" fmla="*/ 297991 w 312320"/>
                <a:gd name="connsiteY31" fmla="*/ 153022 h 237621"/>
                <a:gd name="connsiteX32" fmla="*/ 298014 w 312320"/>
                <a:gd name="connsiteY32" fmla="*/ 162834 h 237621"/>
                <a:gd name="connsiteX33" fmla="*/ 312021 w 312320"/>
                <a:gd name="connsiteY33" fmla="*/ 184788 h 237621"/>
                <a:gd name="connsiteX34" fmla="*/ 280698 w 312320"/>
                <a:gd name="connsiteY34" fmla="*/ 215979 h 237621"/>
                <a:gd name="connsiteX35" fmla="*/ 274004 w 312320"/>
                <a:gd name="connsiteY35" fmla="*/ 225966 h 237621"/>
                <a:gd name="connsiteX36" fmla="*/ 251751 w 312320"/>
                <a:gd name="connsiteY36" fmla="*/ 233679 h 237621"/>
                <a:gd name="connsiteX37" fmla="*/ 229942 w 312320"/>
                <a:gd name="connsiteY37" fmla="*/ 236542 h 237621"/>
                <a:gd name="connsiteX38" fmla="*/ 219871 w 312320"/>
                <a:gd name="connsiteY38" fmla="*/ 236256 h 237621"/>
                <a:gd name="connsiteX39" fmla="*/ 195138 w 312320"/>
                <a:gd name="connsiteY39" fmla="*/ 216715 h 237621"/>
                <a:gd name="connsiteX40" fmla="*/ 180437 w 312320"/>
                <a:gd name="connsiteY40" fmla="*/ 198241 h 237621"/>
                <a:gd name="connsiteX41" fmla="*/ 144051 w 312320"/>
                <a:gd name="connsiteY41" fmla="*/ 202729 h 237621"/>
                <a:gd name="connsiteX42" fmla="*/ 138764 w 312320"/>
                <a:gd name="connsiteY42" fmla="*/ 193159 h 237621"/>
                <a:gd name="connsiteX43" fmla="*/ 84823 w 312320"/>
                <a:gd name="connsiteY43" fmla="*/ 212336 h 237621"/>
                <a:gd name="connsiteX0" fmla="*/ 93505 w 321002"/>
                <a:gd name="connsiteY0" fmla="*/ 212336 h 237621"/>
                <a:gd name="connsiteX1" fmla="*/ 60690 w 321002"/>
                <a:gd name="connsiteY1" fmla="*/ 198001 h 237621"/>
                <a:gd name="connsiteX2" fmla="*/ 63151 w 321002"/>
                <a:gd name="connsiteY2" fmla="*/ 164761 h 237621"/>
                <a:gd name="connsiteX3" fmla="*/ 50172 w 321002"/>
                <a:gd name="connsiteY3" fmla="*/ 151150 h 237621"/>
                <a:gd name="connsiteX4" fmla="*/ 8768 w 321002"/>
                <a:gd name="connsiteY4" fmla="*/ 141217 h 237621"/>
                <a:gd name="connsiteX5" fmla="*/ 5927 w 321002"/>
                <a:gd name="connsiteY5" fmla="*/ 112417 h 237621"/>
                <a:gd name="connsiteX6" fmla="*/ 75381 w 321002"/>
                <a:gd name="connsiteY6" fmla="*/ 96497 h 237621"/>
                <a:gd name="connsiteX7" fmla="*/ 79168 w 321002"/>
                <a:gd name="connsiteY7" fmla="*/ 79213 h 237621"/>
                <a:gd name="connsiteX8" fmla="*/ 99495 w 321002"/>
                <a:gd name="connsiteY8" fmla="*/ 75083 h 237621"/>
                <a:gd name="connsiteX9" fmla="*/ 99248 w 321002"/>
                <a:gd name="connsiteY9" fmla="*/ 60151 h 237621"/>
                <a:gd name="connsiteX10" fmla="*/ 103511 w 321002"/>
                <a:gd name="connsiteY10" fmla="*/ 48812 h 237621"/>
                <a:gd name="connsiteX11" fmla="*/ 103445 w 321002"/>
                <a:gd name="connsiteY11" fmla="*/ 42114 h 237621"/>
                <a:gd name="connsiteX12" fmla="*/ 121565 w 321002"/>
                <a:gd name="connsiteY12" fmla="*/ 10141 h 237621"/>
                <a:gd name="connsiteX13" fmla="*/ 132437 w 321002"/>
                <a:gd name="connsiteY13" fmla="*/ 12281 h 237621"/>
                <a:gd name="connsiteX14" fmla="*/ 137140 w 321002"/>
                <a:gd name="connsiteY14" fmla="*/ 396 h 237621"/>
                <a:gd name="connsiteX15" fmla="*/ 158404 w 321002"/>
                <a:gd name="connsiteY15" fmla="*/ 7891 h 237621"/>
                <a:gd name="connsiteX16" fmla="*/ 166947 w 321002"/>
                <a:gd name="connsiteY16" fmla="*/ 18289 h 237621"/>
                <a:gd name="connsiteX17" fmla="*/ 211458 w 321002"/>
                <a:gd name="connsiteY17" fmla="*/ 45548 h 237621"/>
                <a:gd name="connsiteX18" fmla="*/ 211949 w 321002"/>
                <a:gd name="connsiteY18" fmla="*/ 80075 h 237621"/>
                <a:gd name="connsiteX19" fmla="*/ 225944 w 321002"/>
                <a:gd name="connsiteY19" fmla="*/ 87373 h 237621"/>
                <a:gd name="connsiteX20" fmla="*/ 244887 w 321002"/>
                <a:gd name="connsiteY20" fmla="*/ 73935 h 237621"/>
                <a:gd name="connsiteX21" fmla="*/ 251983 w 321002"/>
                <a:gd name="connsiteY21" fmla="*/ 67823 h 237621"/>
                <a:gd name="connsiteX22" fmla="*/ 261419 w 321002"/>
                <a:gd name="connsiteY22" fmla="*/ 66780 h 237621"/>
                <a:gd name="connsiteX23" fmla="*/ 270194 w 321002"/>
                <a:gd name="connsiteY23" fmla="*/ 71688 h 237621"/>
                <a:gd name="connsiteX24" fmla="*/ 269841 w 321002"/>
                <a:gd name="connsiteY24" fmla="*/ 82548 h 237621"/>
                <a:gd name="connsiteX25" fmla="*/ 289702 w 321002"/>
                <a:gd name="connsiteY25" fmla="*/ 90111 h 237621"/>
                <a:gd name="connsiteX26" fmla="*/ 293284 w 321002"/>
                <a:gd name="connsiteY26" fmla="*/ 101137 h 237621"/>
                <a:gd name="connsiteX27" fmla="*/ 310655 w 321002"/>
                <a:gd name="connsiteY27" fmla="*/ 101985 h 237621"/>
                <a:gd name="connsiteX28" fmla="*/ 316863 w 321002"/>
                <a:gd name="connsiteY28" fmla="*/ 120665 h 237621"/>
                <a:gd name="connsiteX29" fmla="*/ 304771 w 321002"/>
                <a:gd name="connsiteY29" fmla="*/ 134431 h 237621"/>
                <a:gd name="connsiteX30" fmla="*/ 314727 w 321002"/>
                <a:gd name="connsiteY30" fmla="*/ 138690 h 237621"/>
                <a:gd name="connsiteX31" fmla="*/ 306673 w 321002"/>
                <a:gd name="connsiteY31" fmla="*/ 153022 h 237621"/>
                <a:gd name="connsiteX32" fmla="*/ 306696 w 321002"/>
                <a:gd name="connsiteY32" fmla="*/ 162834 h 237621"/>
                <a:gd name="connsiteX33" fmla="*/ 320703 w 321002"/>
                <a:gd name="connsiteY33" fmla="*/ 184788 h 237621"/>
                <a:gd name="connsiteX34" fmla="*/ 289380 w 321002"/>
                <a:gd name="connsiteY34" fmla="*/ 215979 h 237621"/>
                <a:gd name="connsiteX35" fmla="*/ 282686 w 321002"/>
                <a:gd name="connsiteY35" fmla="*/ 225966 h 237621"/>
                <a:gd name="connsiteX36" fmla="*/ 260433 w 321002"/>
                <a:gd name="connsiteY36" fmla="*/ 233679 h 237621"/>
                <a:gd name="connsiteX37" fmla="*/ 238624 w 321002"/>
                <a:gd name="connsiteY37" fmla="*/ 236542 h 237621"/>
                <a:gd name="connsiteX38" fmla="*/ 228553 w 321002"/>
                <a:gd name="connsiteY38" fmla="*/ 236256 h 237621"/>
                <a:gd name="connsiteX39" fmla="*/ 203820 w 321002"/>
                <a:gd name="connsiteY39" fmla="*/ 216715 h 237621"/>
                <a:gd name="connsiteX40" fmla="*/ 189119 w 321002"/>
                <a:gd name="connsiteY40" fmla="*/ 198241 h 237621"/>
                <a:gd name="connsiteX41" fmla="*/ 152733 w 321002"/>
                <a:gd name="connsiteY41" fmla="*/ 202729 h 237621"/>
                <a:gd name="connsiteX42" fmla="*/ 147446 w 321002"/>
                <a:gd name="connsiteY42" fmla="*/ 193159 h 237621"/>
                <a:gd name="connsiteX43" fmla="*/ 93505 w 32100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75828 w 317662"/>
                <a:gd name="connsiteY7" fmla="*/ 79213 h 237621"/>
                <a:gd name="connsiteX8" fmla="*/ 96155 w 317662"/>
                <a:gd name="connsiteY8" fmla="*/ 75083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96155 w 317662"/>
                <a:gd name="connsiteY8" fmla="*/ 75083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54543 w 317662"/>
                <a:gd name="connsiteY8" fmla="*/ 30108 h 237621"/>
                <a:gd name="connsiteX9" fmla="*/ 95908 w 317662"/>
                <a:gd name="connsiteY9" fmla="*/ 60151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2336 h 237621"/>
                <a:gd name="connsiteX1" fmla="*/ 57350 w 317662"/>
                <a:gd name="connsiteY1" fmla="*/ 198001 h 237621"/>
                <a:gd name="connsiteX2" fmla="*/ 59811 w 317662"/>
                <a:gd name="connsiteY2" fmla="*/ 164761 h 237621"/>
                <a:gd name="connsiteX3" fmla="*/ 46832 w 317662"/>
                <a:gd name="connsiteY3" fmla="*/ 151150 h 237621"/>
                <a:gd name="connsiteX4" fmla="*/ 5428 w 317662"/>
                <a:gd name="connsiteY4" fmla="*/ 141217 h 237621"/>
                <a:gd name="connsiteX5" fmla="*/ 2587 w 317662"/>
                <a:gd name="connsiteY5" fmla="*/ 112417 h 237621"/>
                <a:gd name="connsiteX6" fmla="*/ 24938 w 317662"/>
                <a:gd name="connsiteY6" fmla="*/ 102463 h 237621"/>
                <a:gd name="connsiteX7" fmla="*/ 19584 w 317662"/>
                <a:gd name="connsiteY7" fmla="*/ 41592 h 237621"/>
                <a:gd name="connsiteX8" fmla="*/ 54543 w 317662"/>
                <a:gd name="connsiteY8" fmla="*/ 30108 h 237621"/>
                <a:gd name="connsiteX9" fmla="*/ 69398 w 317662"/>
                <a:gd name="connsiteY9" fmla="*/ 5562 h 237621"/>
                <a:gd name="connsiteX10" fmla="*/ 100171 w 317662"/>
                <a:gd name="connsiteY10" fmla="*/ 48812 h 237621"/>
                <a:gd name="connsiteX11" fmla="*/ 100105 w 317662"/>
                <a:gd name="connsiteY11" fmla="*/ 42114 h 237621"/>
                <a:gd name="connsiteX12" fmla="*/ 118225 w 317662"/>
                <a:gd name="connsiteY12" fmla="*/ 10141 h 237621"/>
                <a:gd name="connsiteX13" fmla="*/ 129097 w 317662"/>
                <a:gd name="connsiteY13" fmla="*/ 12281 h 237621"/>
                <a:gd name="connsiteX14" fmla="*/ 133800 w 317662"/>
                <a:gd name="connsiteY14" fmla="*/ 396 h 237621"/>
                <a:gd name="connsiteX15" fmla="*/ 155064 w 317662"/>
                <a:gd name="connsiteY15" fmla="*/ 7891 h 237621"/>
                <a:gd name="connsiteX16" fmla="*/ 163607 w 317662"/>
                <a:gd name="connsiteY16" fmla="*/ 18289 h 237621"/>
                <a:gd name="connsiteX17" fmla="*/ 208118 w 317662"/>
                <a:gd name="connsiteY17" fmla="*/ 45548 h 237621"/>
                <a:gd name="connsiteX18" fmla="*/ 208609 w 317662"/>
                <a:gd name="connsiteY18" fmla="*/ 80075 h 237621"/>
                <a:gd name="connsiteX19" fmla="*/ 222604 w 317662"/>
                <a:gd name="connsiteY19" fmla="*/ 87373 h 237621"/>
                <a:gd name="connsiteX20" fmla="*/ 241547 w 317662"/>
                <a:gd name="connsiteY20" fmla="*/ 73935 h 237621"/>
                <a:gd name="connsiteX21" fmla="*/ 248643 w 317662"/>
                <a:gd name="connsiteY21" fmla="*/ 67823 h 237621"/>
                <a:gd name="connsiteX22" fmla="*/ 258079 w 317662"/>
                <a:gd name="connsiteY22" fmla="*/ 66780 h 237621"/>
                <a:gd name="connsiteX23" fmla="*/ 266854 w 317662"/>
                <a:gd name="connsiteY23" fmla="*/ 71688 h 237621"/>
                <a:gd name="connsiteX24" fmla="*/ 266501 w 317662"/>
                <a:gd name="connsiteY24" fmla="*/ 82548 h 237621"/>
                <a:gd name="connsiteX25" fmla="*/ 286362 w 317662"/>
                <a:gd name="connsiteY25" fmla="*/ 90111 h 237621"/>
                <a:gd name="connsiteX26" fmla="*/ 289944 w 317662"/>
                <a:gd name="connsiteY26" fmla="*/ 101137 h 237621"/>
                <a:gd name="connsiteX27" fmla="*/ 307315 w 317662"/>
                <a:gd name="connsiteY27" fmla="*/ 101985 h 237621"/>
                <a:gd name="connsiteX28" fmla="*/ 313523 w 317662"/>
                <a:gd name="connsiteY28" fmla="*/ 120665 h 237621"/>
                <a:gd name="connsiteX29" fmla="*/ 301431 w 317662"/>
                <a:gd name="connsiteY29" fmla="*/ 134431 h 237621"/>
                <a:gd name="connsiteX30" fmla="*/ 311387 w 317662"/>
                <a:gd name="connsiteY30" fmla="*/ 138690 h 237621"/>
                <a:gd name="connsiteX31" fmla="*/ 303333 w 317662"/>
                <a:gd name="connsiteY31" fmla="*/ 153022 h 237621"/>
                <a:gd name="connsiteX32" fmla="*/ 303356 w 317662"/>
                <a:gd name="connsiteY32" fmla="*/ 162834 h 237621"/>
                <a:gd name="connsiteX33" fmla="*/ 317363 w 317662"/>
                <a:gd name="connsiteY33" fmla="*/ 184788 h 237621"/>
                <a:gd name="connsiteX34" fmla="*/ 286040 w 317662"/>
                <a:gd name="connsiteY34" fmla="*/ 215979 h 237621"/>
                <a:gd name="connsiteX35" fmla="*/ 279346 w 317662"/>
                <a:gd name="connsiteY35" fmla="*/ 225966 h 237621"/>
                <a:gd name="connsiteX36" fmla="*/ 257093 w 317662"/>
                <a:gd name="connsiteY36" fmla="*/ 233679 h 237621"/>
                <a:gd name="connsiteX37" fmla="*/ 235284 w 317662"/>
                <a:gd name="connsiteY37" fmla="*/ 236542 h 237621"/>
                <a:gd name="connsiteX38" fmla="*/ 225213 w 317662"/>
                <a:gd name="connsiteY38" fmla="*/ 236256 h 237621"/>
                <a:gd name="connsiteX39" fmla="*/ 200480 w 317662"/>
                <a:gd name="connsiteY39" fmla="*/ 216715 h 237621"/>
                <a:gd name="connsiteX40" fmla="*/ 185779 w 317662"/>
                <a:gd name="connsiteY40" fmla="*/ 198241 h 237621"/>
                <a:gd name="connsiteX41" fmla="*/ 149393 w 317662"/>
                <a:gd name="connsiteY41" fmla="*/ 202729 h 237621"/>
                <a:gd name="connsiteX42" fmla="*/ 144106 w 317662"/>
                <a:gd name="connsiteY42" fmla="*/ 193159 h 237621"/>
                <a:gd name="connsiteX43" fmla="*/ 90165 w 317662"/>
                <a:gd name="connsiteY43" fmla="*/ 212336 h 237621"/>
                <a:gd name="connsiteX0" fmla="*/ 90165 w 317662"/>
                <a:gd name="connsiteY0" fmla="*/ 215401 h 240686"/>
                <a:gd name="connsiteX1" fmla="*/ 57350 w 317662"/>
                <a:gd name="connsiteY1" fmla="*/ 201066 h 240686"/>
                <a:gd name="connsiteX2" fmla="*/ 59811 w 317662"/>
                <a:gd name="connsiteY2" fmla="*/ 167826 h 240686"/>
                <a:gd name="connsiteX3" fmla="*/ 46832 w 317662"/>
                <a:gd name="connsiteY3" fmla="*/ 154215 h 240686"/>
                <a:gd name="connsiteX4" fmla="*/ 5428 w 317662"/>
                <a:gd name="connsiteY4" fmla="*/ 144282 h 240686"/>
                <a:gd name="connsiteX5" fmla="*/ 2587 w 317662"/>
                <a:gd name="connsiteY5" fmla="*/ 115482 h 240686"/>
                <a:gd name="connsiteX6" fmla="*/ 24938 w 317662"/>
                <a:gd name="connsiteY6" fmla="*/ 105528 h 240686"/>
                <a:gd name="connsiteX7" fmla="*/ 19584 w 317662"/>
                <a:gd name="connsiteY7" fmla="*/ 44657 h 240686"/>
                <a:gd name="connsiteX8" fmla="*/ 54543 w 317662"/>
                <a:gd name="connsiteY8" fmla="*/ 33173 h 240686"/>
                <a:gd name="connsiteX9" fmla="*/ 69398 w 317662"/>
                <a:gd name="connsiteY9" fmla="*/ 8627 h 240686"/>
                <a:gd name="connsiteX10" fmla="*/ 98577 w 317662"/>
                <a:gd name="connsiteY10" fmla="*/ 0 h 240686"/>
                <a:gd name="connsiteX11" fmla="*/ 100105 w 317662"/>
                <a:gd name="connsiteY11" fmla="*/ 45179 h 240686"/>
                <a:gd name="connsiteX12" fmla="*/ 118225 w 317662"/>
                <a:gd name="connsiteY12" fmla="*/ 13206 h 240686"/>
                <a:gd name="connsiteX13" fmla="*/ 129097 w 317662"/>
                <a:gd name="connsiteY13" fmla="*/ 15346 h 240686"/>
                <a:gd name="connsiteX14" fmla="*/ 133800 w 317662"/>
                <a:gd name="connsiteY14" fmla="*/ 3461 h 240686"/>
                <a:gd name="connsiteX15" fmla="*/ 155064 w 317662"/>
                <a:gd name="connsiteY15" fmla="*/ 10956 h 240686"/>
                <a:gd name="connsiteX16" fmla="*/ 163607 w 317662"/>
                <a:gd name="connsiteY16" fmla="*/ 21354 h 240686"/>
                <a:gd name="connsiteX17" fmla="*/ 208118 w 317662"/>
                <a:gd name="connsiteY17" fmla="*/ 48613 h 240686"/>
                <a:gd name="connsiteX18" fmla="*/ 208609 w 317662"/>
                <a:gd name="connsiteY18" fmla="*/ 83140 h 240686"/>
                <a:gd name="connsiteX19" fmla="*/ 222604 w 317662"/>
                <a:gd name="connsiteY19" fmla="*/ 90438 h 240686"/>
                <a:gd name="connsiteX20" fmla="*/ 241547 w 317662"/>
                <a:gd name="connsiteY20" fmla="*/ 77000 h 240686"/>
                <a:gd name="connsiteX21" fmla="*/ 248643 w 317662"/>
                <a:gd name="connsiteY21" fmla="*/ 70888 h 240686"/>
                <a:gd name="connsiteX22" fmla="*/ 258079 w 317662"/>
                <a:gd name="connsiteY22" fmla="*/ 69845 h 240686"/>
                <a:gd name="connsiteX23" fmla="*/ 266854 w 317662"/>
                <a:gd name="connsiteY23" fmla="*/ 74753 h 240686"/>
                <a:gd name="connsiteX24" fmla="*/ 266501 w 317662"/>
                <a:gd name="connsiteY24" fmla="*/ 85613 h 240686"/>
                <a:gd name="connsiteX25" fmla="*/ 286362 w 317662"/>
                <a:gd name="connsiteY25" fmla="*/ 93176 h 240686"/>
                <a:gd name="connsiteX26" fmla="*/ 289944 w 317662"/>
                <a:gd name="connsiteY26" fmla="*/ 104202 h 240686"/>
                <a:gd name="connsiteX27" fmla="*/ 307315 w 317662"/>
                <a:gd name="connsiteY27" fmla="*/ 105050 h 240686"/>
                <a:gd name="connsiteX28" fmla="*/ 313523 w 317662"/>
                <a:gd name="connsiteY28" fmla="*/ 123730 h 240686"/>
                <a:gd name="connsiteX29" fmla="*/ 301431 w 317662"/>
                <a:gd name="connsiteY29" fmla="*/ 137496 h 240686"/>
                <a:gd name="connsiteX30" fmla="*/ 311387 w 317662"/>
                <a:gd name="connsiteY30" fmla="*/ 141755 h 240686"/>
                <a:gd name="connsiteX31" fmla="*/ 303333 w 317662"/>
                <a:gd name="connsiteY31" fmla="*/ 156087 h 240686"/>
                <a:gd name="connsiteX32" fmla="*/ 303356 w 317662"/>
                <a:gd name="connsiteY32" fmla="*/ 165899 h 240686"/>
                <a:gd name="connsiteX33" fmla="*/ 317363 w 317662"/>
                <a:gd name="connsiteY33" fmla="*/ 187853 h 240686"/>
                <a:gd name="connsiteX34" fmla="*/ 286040 w 317662"/>
                <a:gd name="connsiteY34" fmla="*/ 219044 h 240686"/>
                <a:gd name="connsiteX35" fmla="*/ 279346 w 317662"/>
                <a:gd name="connsiteY35" fmla="*/ 229031 h 240686"/>
                <a:gd name="connsiteX36" fmla="*/ 257093 w 317662"/>
                <a:gd name="connsiteY36" fmla="*/ 236744 h 240686"/>
                <a:gd name="connsiteX37" fmla="*/ 235284 w 317662"/>
                <a:gd name="connsiteY37" fmla="*/ 239607 h 240686"/>
                <a:gd name="connsiteX38" fmla="*/ 225213 w 317662"/>
                <a:gd name="connsiteY38" fmla="*/ 239321 h 240686"/>
                <a:gd name="connsiteX39" fmla="*/ 200480 w 317662"/>
                <a:gd name="connsiteY39" fmla="*/ 219780 h 240686"/>
                <a:gd name="connsiteX40" fmla="*/ 185779 w 317662"/>
                <a:gd name="connsiteY40" fmla="*/ 201306 h 240686"/>
                <a:gd name="connsiteX41" fmla="*/ 149393 w 317662"/>
                <a:gd name="connsiteY41" fmla="*/ 205794 h 240686"/>
                <a:gd name="connsiteX42" fmla="*/ 144106 w 317662"/>
                <a:gd name="connsiteY42" fmla="*/ 196224 h 240686"/>
                <a:gd name="connsiteX43" fmla="*/ 90165 w 317662"/>
                <a:gd name="connsiteY43" fmla="*/ 215401 h 240686"/>
                <a:gd name="connsiteX0" fmla="*/ 90165 w 317662"/>
                <a:gd name="connsiteY0" fmla="*/ 215464 h 240749"/>
                <a:gd name="connsiteX1" fmla="*/ 57350 w 317662"/>
                <a:gd name="connsiteY1" fmla="*/ 201129 h 240749"/>
                <a:gd name="connsiteX2" fmla="*/ 59811 w 317662"/>
                <a:gd name="connsiteY2" fmla="*/ 167889 h 240749"/>
                <a:gd name="connsiteX3" fmla="*/ 46832 w 317662"/>
                <a:gd name="connsiteY3" fmla="*/ 154278 h 240749"/>
                <a:gd name="connsiteX4" fmla="*/ 5428 w 317662"/>
                <a:gd name="connsiteY4" fmla="*/ 144345 h 240749"/>
                <a:gd name="connsiteX5" fmla="*/ 2587 w 317662"/>
                <a:gd name="connsiteY5" fmla="*/ 115545 h 240749"/>
                <a:gd name="connsiteX6" fmla="*/ 24938 w 317662"/>
                <a:gd name="connsiteY6" fmla="*/ 105591 h 240749"/>
                <a:gd name="connsiteX7" fmla="*/ 19584 w 317662"/>
                <a:gd name="connsiteY7" fmla="*/ 44720 h 240749"/>
                <a:gd name="connsiteX8" fmla="*/ 54543 w 317662"/>
                <a:gd name="connsiteY8" fmla="*/ 33236 h 240749"/>
                <a:gd name="connsiteX9" fmla="*/ 69398 w 317662"/>
                <a:gd name="connsiteY9" fmla="*/ 8690 h 240749"/>
                <a:gd name="connsiteX10" fmla="*/ 98577 w 317662"/>
                <a:gd name="connsiteY10" fmla="*/ 63 h 240749"/>
                <a:gd name="connsiteX11" fmla="*/ 118225 w 317662"/>
                <a:gd name="connsiteY11" fmla="*/ 13269 h 240749"/>
                <a:gd name="connsiteX12" fmla="*/ 129097 w 317662"/>
                <a:gd name="connsiteY12" fmla="*/ 15409 h 240749"/>
                <a:gd name="connsiteX13" fmla="*/ 133800 w 317662"/>
                <a:gd name="connsiteY13" fmla="*/ 3524 h 240749"/>
                <a:gd name="connsiteX14" fmla="*/ 155064 w 317662"/>
                <a:gd name="connsiteY14" fmla="*/ 11019 h 240749"/>
                <a:gd name="connsiteX15" fmla="*/ 163607 w 317662"/>
                <a:gd name="connsiteY15" fmla="*/ 21417 h 240749"/>
                <a:gd name="connsiteX16" fmla="*/ 208118 w 317662"/>
                <a:gd name="connsiteY16" fmla="*/ 48676 h 240749"/>
                <a:gd name="connsiteX17" fmla="*/ 208609 w 317662"/>
                <a:gd name="connsiteY17" fmla="*/ 83203 h 240749"/>
                <a:gd name="connsiteX18" fmla="*/ 222604 w 317662"/>
                <a:gd name="connsiteY18" fmla="*/ 90501 h 240749"/>
                <a:gd name="connsiteX19" fmla="*/ 241547 w 317662"/>
                <a:gd name="connsiteY19" fmla="*/ 77063 h 240749"/>
                <a:gd name="connsiteX20" fmla="*/ 248643 w 317662"/>
                <a:gd name="connsiteY20" fmla="*/ 70951 h 240749"/>
                <a:gd name="connsiteX21" fmla="*/ 258079 w 317662"/>
                <a:gd name="connsiteY21" fmla="*/ 69908 h 240749"/>
                <a:gd name="connsiteX22" fmla="*/ 266854 w 317662"/>
                <a:gd name="connsiteY22" fmla="*/ 74816 h 240749"/>
                <a:gd name="connsiteX23" fmla="*/ 266501 w 317662"/>
                <a:gd name="connsiteY23" fmla="*/ 85676 h 240749"/>
                <a:gd name="connsiteX24" fmla="*/ 286362 w 317662"/>
                <a:gd name="connsiteY24" fmla="*/ 93239 h 240749"/>
                <a:gd name="connsiteX25" fmla="*/ 289944 w 317662"/>
                <a:gd name="connsiteY25" fmla="*/ 104265 h 240749"/>
                <a:gd name="connsiteX26" fmla="*/ 307315 w 317662"/>
                <a:gd name="connsiteY26" fmla="*/ 105113 h 240749"/>
                <a:gd name="connsiteX27" fmla="*/ 313523 w 317662"/>
                <a:gd name="connsiteY27" fmla="*/ 123793 h 240749"/>
                <a:gd name="connsiteX28" fmla="*/ 301431 w 317662"/>
                <a:gd name="connsiteY28" fmla="*/ 137559 h 240749"/>
                <a:gd name="connsiteX29" fmla="*/ 311387 w 317662"/>
                <a:gd name="connsiteY29" fmla="*/ 141818 h 240749"/>
                <a:gd name="connsiteX30" fmla="*/ 303333 w 317662"/>
                <a:gd name="connsiteY30" fmla="*/ 156150 h 240749"/>
                <a:gd name="connsiteX31" fmla="*/ 303356 w 317662"/>
                <a:gd name="connsiteY31" fmla="*/ 165962 h 240749"/>
                <a:gd name="connsiteX32" fmla="*/ 317363 w 317662"/>
                <a:gd name="connsiteY32" fmla="*/ 187916 h 240749"/>
                <a:gd name="connsiteX33" fmla="*/ 286040 w 317662"/>
                <a:gd name="connsiteY33" fmla="*/ 219107 h 240749"/>
                <a:gd name="connsiteX34" fmla="*/ 279346 w 317662"/>
                <a:gd name="connsiteY34" fmla="*/ 229094 h 240749"/>
                <a:gd name="connsiteX35" fmla="*/ 257093 w 317662"/>
                <a:gd name="connsiteY35" fmla="*/ 236807 h 240749"/>
                <a:gd name="connsiteX36" fmla="*/ 235284 w 317662"/>
                <a:gd name="connsiteY36" fmla="*/ 239670 h 240749"/>
                <a:gd name="connsiteX37" fmla="*/ 225213 w 317662"/>
                <a:gd name="connsiteY37" fmla="*/ 239384 h 240749"/>
                <a:gd name="connsiteX38" fmla="*/ 200480 w 317662"/>
                <a:gd name="connsiteY38" fmla="*/ 219843 h 240749"/>
                <a:gd name="connsiteX39" fmla="*/ 185779 w 317662"/>
                <a:gd name="connsiteY39" fmla="*/ 201369 h 240749"/>
                <a:gd name="connsiteX40" fmla="*/ 149393 w 317662"/>
                <a:gd name="connsiteY40" fmla="*/ 205857 h 240749"/>
                <a:gd name="connsiteX41" fmla="*/ 144106 w 317662"/>
                <a:gd name="connsiteY41" fmla="*/ 196287 h 240749"/>
                <a:gd name="connsiteX42" fmla="*/ 90165 w 317662"/>
                <a:gd name="connsiteY42" fmla="*/ 215464 h 240749"/>
                <a:gd name="connsiteX0" fmla="*/ 90165 w 317662"/>
                <a:gd name="connsiteY0" fmla="*/ 215526 h 240811"/>
                <a:gd name="connsiteX1" fmla="*/ 57350 w 317662"/>
                <a:gd name="connsiteY1" fmla="*/ 201191 h 240811"/>
                <a:gd name="connsiteX2" fmla="*/ 59811 w 317662"/>
                <a:gd name="connsiteY2" fmla="*/ 167951 h 240811"/>
                <a:gd name="connsiteX3" fmla="*/ 46832 w 317662"/>
                <a:gd name="connsiteY3" fmla="*/ 154340 h 240811"/>
                <a:gd name="connsiteX4" fmla="*/ 5428 w 317662"/>
                <a:gd name="connsiteY4" fmla="*/ 144407 h 240811"/>
                <a:gd name="connsiteX5" fmla="*/ 2587 w 317662"/>
                <a:gd name="connsiteY5" fmla="*/ 115607 h 240811"/>
                <a:gd name="connsiteX6" fmla="*/ 24938 w 317662"/>
                <a:gd name="connsiteY6" fmla="*/ 105653 h 240811"/>
                <a:gd name="connsiteX7" fmla="*/ 19584 w 317662"/>
                <a:gd name="connsiteY7" fmla="*/ 44782 h 240811"/>
                <a:gd name="connsiteX8" fmla="*/ 54543 w 317662"/>
                <a:gd name="connsiteY8" fmla="*/ 33298 h 240811"/>
                <a:gd name="connsiteX9" fmla="*/ 69398 w 317662"/>
                <a:gd name="connsiteY9" fmla="*/ 8752 h 240811"/>
                <a:gd name="connsiteX10" fmla="*/ 98577 w 317662"/>
                <a:gd name="connsiteY10" fmla="*/ 125 h 240811"/>
                <a:gd name="connsiteX11" fmla="*/ 129097 w 317662"/>
                <a:gd name="connsiteY11" fmla="*/ 15471 h 240811"/>
                <a:gd name="connsiteX12" fmla="*/ 133800 w 317662"/>
                <a:gd name="connsiteY12" fmla="*/ 3586 h 240811"/>
                <a:gd name="connsiteX13" fmla="*/ 155064 w 317662"/>
                <a:gd name="connsiteY13" fmla="*/ 11081 h 240811"/>
                <a:gd name="connsiteX14" fmla="*/ 163607 w 317662"/>
                <a:gd name="connsiteY14" fmla="*/ 21479 h 240811"/>
                <a:gd name="connsiteX15" fmla="*/ 208118 w 317662"/>
                <a:gd name="connsiteY15" fmla="*/ 48738 h 240811"/>
                <a:gd name="connsiteX16" fmla="*/ 208609 w 317662"/>
                <a:gd name="connsiteY16" fmla="*/ 83265 h 240811"/>
                <a:gd name="connsiteX17" fmla="*/ 222604 w 317662"/>
                <a:gd name="connsiteY17" fmla="*/ 90563 h 240811"/>
                <a:gd name="connsiteX18" fmla="*/ 241547 w 317662"/>
                <a:gd name="connsiteY18" fmla="*/ 77125 h 240811"/>
                <a:gd name="connsiteX19" fmla="*/ 248643 w 317662"/>
                <a:gd name="connsiteY19" fmla="*/ 71013 h 240811"/>
                <a:gd name="connsiteX20" fmla="*/ 258079 w 317662"/>
                <a:gd name="connsiteY20" fmla="*/ 69970 h 240811"/>
                <a:gd name="connsiteX21" fmla="*/ 266854 w 317662"/>
                <a:gd name="connsiteY21" fmla="*/ 74878 h 240811"/>
                <a:gd name="connsiteX22" fmla="*/ 266501 w 317662"/>
                <a:gd name="connsiteY22" fmla="*/ 85738 h 240811"/>
                <a:gd name="connsiteX23" fmla="*/ 286362 w 317662"/>
                <a:gd name="connsiteY23" fmla="*/ 93301 h 240811"/>
                <a:gd name="connsiteX24" fmla="*/ 289944 w 317662"/>
                <a:gd name="connsiteY24" fmla="*/ 104327 h 240811"/>
                <a:gd name="connsiteX25" fmla="*/ 307315 w 317662"/>
                <a:gd name="connsiteY25" fmla="*/ 105175 h 240811"/>
                <a:gd name="connsiteX26" fmla="*/ 313523 w 317662"/>
                <a:gd name="connsiteY26" fmla="*/ 123855 h 240811"/>
                <a:gd name="connsiteX27" fmla="*/ 301431 w 317662"/>
                <a:gd name="connsiteY27" fmla="*/ 137621 h 240811"/>
                <a:gd name="connsiteX28" fmla="*/ 311387 w 317662"/>
                <a:gd name="connsiteY28" fmla="*/ 141880 h 240811"/>
                <a:gd name="connsiteX29" fmla="*/ 303333 w 317662"/>
                <a:gd name="connsiteY29" fmla="*/ 156212 h 240811"/>
                <a:gd name="connsiteX30" fmla="*/ 303356 w 317662"/>
                <a:gd name="connsiteY30" fmla="*/ 166024 h 240811"/>
                <a:gd name="connsiteX31" fmla="*/ 317363 w 317662"/>
                <a:gd name="connsiteY31" fmla="*/ 187978 h 240811"/>
                <a:gd name="connsiteX32" fmla="*/ 286040 w 317662"/>
                <a:gd name="connsiteY32" fmla="*/ 219169 h 240811"/>
                <a:gd name="connsiteX33" fmla="*/ 279346 w 317662"/>
                <a:gd name="connsiteY33" fmla="*/ 229156 h 240811"/>
                <a:gd name="connsiteX34" fmla="*/ 257093 w 317662"/>
                <a:gd name="connsiteY34" fmla="*/ 236869 h 240811"/>
                <a:gd name="connsiteX35" fmla="*/ 235284 w 317662"/>
                <a:gd name="connsiteY35" fmla="*/ 239732 h 240811"/>
                <a:gd name="connsiteX36" fmla="*/ 225213 w 317662"/>
                <a:gd name="connsiteY36" fmla="*/ 239446 h 240811"/>
                <a:gd name="connsiteX37" fmla="*/ 200480 w 317662"/>
                <a:gd name="connsiteY37" fmla="*/ 219905 h 240811"/>
                <a:gd name="connsiteX38" fmla="*/ 185779 w 317662"/>
                <a:gd name="connsiteY38" fmla="*/ 201431 h 240811"/>
                <a:gd name="connsiteX39" fmla="*/ 149393 w 317662"/>
                <a:gd name="connsiteY39" fmla="*/ 205919 h 240811"/>
                <a:gd name="connsiteX40" fmla="*/ 144106 w 317662"/>
                <a:gd name="connsiteY40" fmla="*/ 196349 h 240811"/>
                <a:gd name="connsiteX41" fmla="*/ 90165 w 317662"/>
                <a:gd name="connsiteY41" fmla="*/ 215526 h 240811"/>
                <a:gd name="connsiteX0" fmla="*/ 90165 w 317662"/>
                <a:gd name="connsiteY0" fmla="*/ 215576 h 240861"/>
                <a:gd name="connsiteX1" fmla="*/ 57350 w 317662"/>
                <a:gd name="connsiteY1" fmla="*/ 201241 h 240861"/>
                <a:gd name="connsiteX2" fmla="*/ 59811 w 317662"/>
                <a:gd name="connsiteY2" fmla="*/ 168001 h 240861"/>
                <a:gd name="connsiteX3" fmla="*/ 46832 w 317662"/>
                <a:gd name="connsiteY3" fmla="*/ 154390 h 240861"/>
                <a:gd name="connsiteX4" fmla="*/ 5428 w 317662"/>
                <a:gd name="connsiteY4" fmla="*/ 144457 h 240861"/>
                <a:gd name="connsiteX5" fmla="*/ 2587 w 317662"/>
                <a:gd name="connsiteY5" fmla="*/ 115657 h 240861"/>
                <a:gd name="connsiteX6" fmla="*/ 24938 w 317662"/>
                <a:gd name="connsiteY6" fmla="*/ 105703 h 240861"/>
                <a:gd name="connsiteX7" fmla="*/ 19584 w 317662"/>
                <a:gd name="connsiteY7" fmla="*/ 44832 h 240861"/>
                <a:gd name="connsiteX8" fmla="*/ 54543 w 317662"/>
                <a:gd name="connsiteY8" fmla="*/ 33348 h 240861"/>
                <a:gd name="connsiteX9" fmla="*/ 69398 w 317662"/>
                <a:gd name="connsiteY9" fmla="*/ 8802 h 240861"/>
                <a:gd name="connsiteX10" fmla="*/ 98577 w 317662"/>
                <a:gd name="connsiteY10" fmla="*/ 175 h 240861"/>
                <a:gd name="connsiteX11" fmla="*/ 133800 w 317662"/>
                <a:gd name="connsiteY11" fmla="*/ 3636 h 240861"/>
                <a:gd name="connsiteX12" fmla="*/ 155064 w 317662"/>
                <a:gd name="connsiteY12" fmla="*/ 11131 h 240861"/>
                <a:gd name="connsiteX13" fmla="*/ 163607 w 317662"/>
                <a:gd name="connsiteY13" fmla="*/ 21529 h 240861"/>
                <a:gd name="connsiteX14" fmla="*/ 208118 w 317662"/>
                <a:gd name="connsiteY14" fmla="*/ 48788 h 240861"/>
                <a:gd name="connsiteX15" fmla="*/ 208609 w 317662"/>
                <a:gd name="connsiteY15" fmla="*/ 83315 h 240861"/>
                <a:gd name="connsiteX16" fmla="*/ 222604 w 317662"/>
                <a:gd name="connsiteY16" fmla="*/ 90613 h 240861"/>
                <a:gd name="connsiteX17" fmla="*/ 241547 w 317662"/>
                <a:gd name="connsiteY17" fmla="*/ 77175 h 240861"/>
                <a:gd name="connsiteX18" fmla="*/ 248643 w 317662"/>
                <a:gd name="connsiteY18" fmla="*/ 71063 h 240861"/>
                <a:gd name="connsiteX19" fmla="*/ 258079 w 317662"/>
                <a:gd name="connsiteY19" fmla="*/ 70020 h 240861"/>
                <a:gd name="connsiteX20" fmla="*/ 266854 w 317662"/>
                <a:gd name="connsiteY20" fmla="*/ 74928 h 240861"/>
                <a:gd name="connsiteX21" fmla="*/ 266501 w 317662"/>
                <a:gd name="connsiteY21" fmla="*/ 85788 h 240861"/>
                <a:gd name="connsiteX22" fmla="*/ 286362 w 317662"/>
                <a:gd name="connsiteY22" fmla="*/ 93351 h 240861"/>
                <a:gd name="connsiteX23" fmla="*/ 289944 w 317662"/>
                <a:gd name="connsiteY23" fmla="*/ 104377 h 240861"/>
                <a:gd name="connsiteX24" fmla="*/ 307315 w 317662"/>
                <a:gd name="connsiteY24" fmla="*/ 105225 h 240861"/>
                <a:gd name="connsiteX25" fmla="*/ 313523 w 317662"/>
                <a:gd name="connsiteY25" fmla="*/ 123905 h 240861"/>
                <a:gd name="connsiteX26" fmla="*/ 301431 w 317662"/>
                <a:gd name="connsiteY26" fmla="*/ 137671 h 240861"/>
                <a:gd name="connsiteX27" fmla="*/ 311387 w 317662"/>
                <a:gd name="connsiteY27" fmla="*/ 141930 h 240861"/>
                <a:gd name="connsiteX28" fmla="*/ 303333 w 317662"/>
                <a:gd name="connsiteY28" fmla="*/ 156262 h 240861"/>
                <a:gd name="connsiteX29" fmla="*/ 303356 w 317662"/>
                <a:gd name="connsiteY29" fmla="*/ 166074 h 240861"/>
                <a:gd name="connsiteX30" fmla="*/ 317363 w 317662"/>
                <a:gd name="connsiteY30" fmla="*/ 188028 h 240861"/>
                <a:gd name="connsiteX31" fmla="*/ 286040 w 317662"/>
                <a:gd name="connsiteY31" fmla="*/ 219219 h 240861"/>
                <a:gd name="connsiteX32" fmla="*/ 279346 w 317662"/>
                <a:gd name="connsiteY32" fmla="*/ 229206 h 240861"/>
                <a:gd name="connsiteX33" fmla="*/ 257093 w 317662"/>
                <a:gd name="connsiteY33" fmla="*/ 236919 h 240861"/>
                <a:gd name="connsiteX34" fmla="*/ 235284 w 317662"/>
                <a:gd name="connsiteY34" fmla="*/ 239782 h 240861"/>
                <a:gd name="connsiteX35" fmla="*/ 225213 w 317662"/>
                <a:gd name="connsiteY35" fmla="*/ 239496 h 240861"/>
                <a:gd name="connsiteX36" fmla="*/ 200480 w 317662"/>
                <a:gd name="connsiteY36" fmla="*/ 219955 h 240861"/>
                <a:gd name="connsiteX37" fmla="*/ 185779 w 317662"/>
                <a:gd name="connsiteY37" fmla="*/ 201481 h 240861"/>
                <a:gd name="connsiteX38" fmla="*/ 149393 w 317662"/>
                <a:gd name="connsiteY38" fmla="*/ 205969 h 240861"/>
                <a:gd name="connsiteX39" fmla="*/ 144106 w 317662"/>
                <a:gd name="connsiteY39" fmla="*/ 196399 h 240861"/>
                <a:gd name="connsiteX40" fmla="*/ 90165 w 317662"/>
                <a:gd name="connsiteY40" fmla="*/ 215576 h 240861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55064 w 317662"/>
                <a:gd name="connsiteY12" fmla="*/ 18766 h 248496"/>
                <a:gd name="connsiteX13" fmla="*/ 163607 w 317662"/>
                <a:gd name="connsiteY13" fmla="*/ 29164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163607 w 317662"/>
                <a:gd name="connsiteY13" fmla="*/ 29164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08118 w 317662"/>
                <a:gd name="connsiteY14" fmla="*/ 56423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208609 w 317662"/>
                <a:gd name="connsiteY15" fmla="*/ 90950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22604 w 317662"/>
                <a:gd name="connsiteY16" fmla="*/ 98248 h 248496"/>
                <a:gd name="connsiteX17" fmla="*/ 241547 w 317662"/>
                <a:gd name="connsiteY17" fmla="*/ 84810 h 248496"/>
                <a:gd name="connsiteX18" fmla="*/ 248643 w 317662"/>
                <a:gd name="connsiteY18" fmla="*/ 78698 h 248496"/>
                <a:gd name="connsiteX19" fmla="*/ 258079 w 317662"/>
                <a:gd name="connsiteY19" fmla="*/ 77655 h 248496"/>
                <a:gd name="connsiteX20" fmla="*/ 266854 w 317662"/>
                <a:gd name="connsiteY20" fmla="*/ 82563 h 248496"/>
                <a:gd name="connsiteX21" fmla="*/ 266501 w 317662"/>
                <a:gd name="connsiteY21" fmla="*/ 93423 h 248496"/>
                <a:gd name="connsiteX22" fmla="*/ 286362 w 317662"/>
                <a:gd name="connsiteY22" fmla="*/ 100986 h 248496"/>
                <a:gd name="connsiteX23" fmla="*/ 289944 w 317662"/>
                <a:gd name="connsiteY23" fmla="*/ 112012 h 248496"/>
                <a:gd name="connsiteX24" fmla="*/ 307315 w 317662"/>
                <a:gd name="connsiteY24" fmla="*/ 112860 h 248496"/>
                <a:gd name="connsiteX25" fmla="*/ 313523 w 317662"/>
                <a:gd name="connsiteY25" fmla="*/ 131540 h 248496"/>
                <a:gd name="connsiteX26" fmla="*/ 301431 w 317662"/>
                <a:gd name="connsiteY26" fmla="*/ 145306 h 248496"/>
                <a:gd name="connsiteX27" fmla="*/ 311387 w 317662"/>
                <a:gd name="connsiteY27" fmla="*/ 149565 h 248496"/>
                <a:gd name="connsiteX28" fmla="*/ 303333 w 317662"/>
                <a:gd name="connsiteY28" fmla="*/ 163897 h 248496"/>
                <a:gd name="connsiteX29" fmla="*/ 303356 w 317662"/>
                <a:gd name="connsiteY29" fmla="*/ 173709 h 248496"/>
                <a:gd name="connsiteX30" fmla="*/ 317363 w 317662"/>
                <a:gd name="connsiteY30" fmla="*/ 195663 h 248496"/>
                <a:gd name="connsiteX31" fmla="*/ 286040 w 317662"/>
                <a:gd name="connsiteY31" fmla="*/ 226854 h 248496"/>
                <a:gd name="connsiteX32" fmla="*/ 279346 w 317662"/>
                <a:gd name="connsiteY32" fmla="*/ 236841 h 248496"/>
                <a:gd name="connsiteX33" fmla="*/ 257093 w 317662"/>
                <a:gd name="connsiteY33" fmla="*/ 244554 h 248496"/>
                <a:gd name="connsiteX34" fmla="*/ 235284 w 317662"/>
                <a:gd name="connsiteY34" fmla="*/ 247417 h 248496"/>
                <a:gd name="connsiteX35" fmla="*/ 225213 w 317662"/>
                <a:gd name="connsiteY35" fmla="*/ 247131 h 248496"/>
                <a:gd name="connsiteX36" fmla="*/ 200480 w 317662"/>
                <a:gd name="connsiteY36" fmla="*/ 227590 h 248496"/>
                <a:gd name="connsiteX37" fmla="*/ 185779 w 317662"/>
                <a:gd name="connsiteY37" fmla="*/ 209116 h 248496"/>
                <a:gd name="connsiteX38" fmla="*/ 149393 w 317662"/>
                <a:gd name="connsiteY38" fmla="*/ 213604 h 248496"/>
                <a:gd name="connsiteX39" fmla="*/ 144106 w 317662"/>
                <a:gd name="connsiteY39" fmla="*/ 204034 h 248496"/>
                <a:gd name="connsiteX40" fmla="*/ 90165 w 317662"/>
                <a:gd name="connsiteY40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48643 w 317662"/>
                <a:gd name="connsiteY17" fmla="*/ 78698 h 248496"/>
                <a:gd name="connsiteX18" fmla="*/ 258079 w 317662"/>
                <a:gd name="connsiteY18" fmla="*/ 77655 h 248496"/>
                <a:gd name="connsiteX19" fmla="*/ 266854 w 317662"/>
                <a:gd name="connsiteY19" fmla="*/ 82563 h 248496"/>
                <a:gd name="connsiteX20" fmla="*/ 266501 w 317662"/>
                <a:gd name="connsiteY20" fmla="*/ 93423 h 248496"/>
                <a:gd name="connsiteX21" fmla="*/ 286362 w 317662"/>
                <a:gd name="connsiteY21" fmla="*/ 100986 h 248496"/>
                <a:gd name="connsiteX22" fmla="*/ 289944 w 317662"/>
                <a:gd name="connsiteY22" fmla="*/ 112012 h 248496"/>
                <a:gd name="connsiteX23" fmla="*/ 307315 w 317662"/>
                <a:gd name="connsiteY23" fmla="*/ 112860 h 248496"/>
                <a:gd name="connsiteX24" fmla="*/ 313523 w 317662"/>
                <a:gd name="connsiteY24" fmla="*/ 131540 h 248496"/>
                <a:gd name="connsiteX25" fmla="*/ 301431 w 317662"/>
                <a:gd name="connsiteY25" fmla="*/ 145306 h 248496"/>
                <a:gd name="connsiteX26" fmla="*/ 311387 w 317662"/>
                <a:gd name="connsiteY26" fmla="*/ 149565 h 248496"/>
                <a:gd name="connsiteX27" fmla="*/ 303333 w 317662"/>
                <a:gd name="connsiteY27" fmla="*/ 163897 h 248496"/>
                <a:gd name="connsiteX28" fmla="*/ 303356 w 317662"/>
                <a:gd name="connsiteY28" fmla="*/ 173709 h 248496"/>
                <a:gd name="connsiteX29" fmla="*/ 317363 w 317662"/>
                <a:gd name="connsiteY29" fmla="*/ 195663 h 248496"/>
                <a:gd name="connsiteX30" fmla="*/ 286040 w 317662"/>
                <a:gd name="connsiteY30" fmla="*/ 226854 h 248496"/>
                <a:gd name="connsiteX31" fmla="*/ 279346 w 317662"/>
                <a:gd name="connsiteY31" fmla="*/ 236841 h 248496"/>
                <a:gd name="connsiteX32" fmla="*/ 257093 w 317662"/>
                <a:gd name="connsiteY32" fmla="*/ 244554 h 248496"/>
                <a:gd name="connsiteX33" fmla="*/ 235284 w 317662"/>
                <a:gd name="connsiteY33" fmla="*/ 247417 h 248496"/>
                <a:gd name="connsiteX34" fmla="*/ 225213 w 317662"/>
                <a:gd name="connsiteY34" fmla="*/ 247131 h 248496"/>
                <a:gd name="connsiteX35" fmla="*/ 200480 w 317662"/>
                <a:gd name="connsiteY35" fmla="*/ 227590 h 248496"/>
                <a:gd name="connsiteX36" fmla="*/ 185779 w 317662"/>
                <a:gd name="connsiteY36" fmla="*/ 209116 h 248496"/>
                <a:gd name="connsiteX37" fmla="*/ 149393 w 317662"/>
                <a:gd name="connsiteY37" fmla="*/ 213604 h 248496"/>
                <a:gd name="connsiteX38" fmla="*/ 144106 w 317662"/>
                <a:gd name="connsiteY38" fmla="*/ 204034 h 248496"/>
                <a:gd name="connsiteX39" fmla="*/ 90165 w 317662"/>
                <a:gd name="connsiteY39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58079 w 317662"/>
                <a:gd name="connsiteY17" fmla="*/ 77655 h 248496"/>
                <a:gd name="connsiteX18" fmla="*/ 266854 w 317662"/>
                <a:gd name="connsiteY18" fmla="*/ 82563 h 248496"/>
                <a:gd name="connsiteX19" fmla="*/ 266501 w 317662"/>
                <a:gd name="connsiteY19" fmla="*/ 93423 h 248496"/>
                <a:gd name="connsiteX20" fmla="*/ 286362 w 317662"/>
                <a:gd name="connsiteY20" fmla="*/ 100986 h 248496"/>
                <a:gd name="connsiteX21" fmla="*/ 289944 w 317662"/>
                <a:gd name="connsiteY21" fmla="*/ 112012 h 248496"/>
                <a:gd name="connsiteX22" fmla="*/ 307315 w 317662"/>
                <a:gd name="connsiteY22" fmla="*/ 112860 h 248496"/>
                <a:gd name="connsiteX23" fmla="*/ 313523 w 317662"/>
                <a:gd name="connsiteY23" fmla="*/ 131540 h 248496"/>
                <a:gd name="connsiteX24" fmla="*/ 301431 w 317662"/>
                <a:gd name="connsiteY24" fmla="*/ 145306 h 248496"/>
                <a:gd name="connsiteX25" fmla="*/ 311387 w 317662"/>
                <a:gd name="connsiteY25" fmla="*/ 149565 h 248496"/>
                <a:gd name="connsiteX26" fmla="*/ 303333 w 317662"/>
                <a:gd name="connsiteY26" fmla="*/ 163897 h 248496"/>
                <a:gd name="connsiteX27" fmla="*/ 303356 w 317662"/>
                <a:gd name="connsiteY27" fmla="*/ 173709 h 248496"/>
                <a:gd name="connsiteX28" fmla="*/ 317363 w 317662"/>
                <a:gd name="connsiteY28" fmla="*/ 195663 h 248496"/>
                <a:gd name="connsiteX29" fmla="*/ 286040 w 317662"/>
                <a:gd name="connsiteY29" fmla="*/ 226854 h 248496"/>
                <a:gd name="connsiteX30" fmla="*/ 279346 w 317662"/>
                <a:gd name="connsiteY30" fmla="*/ 236841 h 248496"/>
                <a:gd name="connsiteX31" fmla="*/ 257093 w 317662"/>
                <a:gd name="connsiteY31" fmla="*/ 244554 h 248496"/>
                <a:gd name="connsiteX32" fmla="*/ 235284 w 317662"/>
                <a:gd name="connsiteY32" fmla="*/ 247417 h 248496"/>
                <a:gd name="connsiteX33" fmla="*/ 225213 w 317662"/>
                <a:gd name="connsiteY33" fmla="*/ 247131 h 248496"/>
                <a:gd name="connsiteX34" fmla="*/ 200480 w 317662"/>
                <a:gd name="connsiteY34" fmla="*/ 227590 h 248496"/>
                <a:gd name="connsiteX35" fmla="*/ 185779 w 317662"/>
                <a:gd name="connsiteY35" fmla="*/ 209116 h 248496"/>
                <a:gd name="connsiteX36" fmla="*/ 149393 w 317662"/>
                <a:gd name="connsiteY36" fmla="*/ 213604 h 248496"/>
                <a:gd name="connsiteX37" fmla="*/ 144106 w 317662"/>
                <a:gd name="connsiteY37" fmla="*/ 204034 h 248496"/>
                <a:gd name="connsiteX38" fmla="*/ 90165 w 317662"/>
                <a:gd name="connsiteY38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41547 w 317662"/>
                <a:gd name="connsiteY16" fmla="*/ 84810 h 248496"/>
                <a:gd name="connsiteX17" fmla="*/ 266854 w 317662"/>
                <a:gd name="connsiteY17" fmla="*/ 82563 h 248496"/>
                <a:gd name="connsiteX18" fmla="*/ 266501 w 317662"/>
                <a:gd name="connsiteY18" fmla="*/ 93423 h 248496"/>
                <a:gd name="connsiteX19" fmla="*/ 286362 w 317662"/>
                <a:gd name="connsiteY19" fmla="*/ 100986 h 248496"/>
                <a:gd name="connsiteX20" fmla="*/ 289944 w 317662"/>
                <a:gd name="connsiteY20" fmla="*/ 112012 h 248496"/>
                <a:gd name="connsiteX21" fmla="*/ 307315 w 317662"/>
                <a:gd name="connsiteY21" fmla="*/ 112860 h 248496"/>
                <a:gd name="connsiteX22" fmla="*/ 313523 w 317662"/>
                <a:gd name="connsiteY22" fmla="*/ 131540 h 248496"/>
                <a:gd name="connsiteX23" fmla="*/ 301431 w 317662"/>
                <a:gd name="connsiteY23" fmla="*/ 145306 h 248496"/>
                <a:gd name="connsiteX24" fmla="*/ 311387 w 317662"/>
                <a:gd name="connsiteY24" fmla="*/ 149565 h 248496"/>
                <a:gd name="connsiteX25" fmla="*/ 303333 w 317662"/>
                <a:gd name="connsiteY25" fmla="*/ 163897 h 248496"/>
                <a:gd name="connsiteX26" fmla="*/ 303356 w 317662"/>
                <a:gd name="connsiteY26" fmla="*/ 173709 h 248496"/>
                <a:gd name="connsiteX27" fmla="*/ 317363 w 317662"/>
                <a:gd name="connsiteY27" fmla="*/ 195663 h 248496"/>
                <a:gd name="connsiteX28" fmla="*/ 286040 w 317662"/>
                <a:gd name="connsiteY28" fmla="*/ 226854 h 248496"/>
                <a:gd name="connsiteX29" fmla="*/ 279346 w 317662"/>
                <a:gd name="connsiteY29" fmla="*/ 236841 h 248496"/>
                <a:gd name="connsiteX30" fmla="*/ 257093 w 317662"/>
                <a:gd name="connsiteY30" fmla="*/ 244554 h 248496"/>
                <a:gd name="connsiteX31" fmla="*/ 235284 w 317662"/>
                <a:gd name="connsiteY31" fmla="*/ 247417 h 248496"/>
                <a:gd name="connsiteX32" fmla="*/ 225213 w 317662"/>
                <a:gd name="connsiteY32" fmla="*/ 247131 h 248496"/>
                <a:gd name="connsiteX33" fmla="*/ 200480 w 317662"/>
                <a:gd name="connsiteY33" fmla="*/ 227590 h 248496"/>
                <a:gd name="connsiteX34" fmla="*/ 185779 w 317662"/>
                <a:gd name="connsiteY34" fmla="*/ 209116 h 248496"/>
                <a:gd name="connsiteX35" fmla="*/ 149393 w 317662"/>
                <a:gd name="connsiteY35" fmla="*/ 213604 h 248496"/>
                <a:gd name="connsiteX36" fmla="*/ 144106 w 317662"/>
                <a:gd name="connsiteY36" fmla="*/ 204034 h 248496"/>
                <a:gd name="connsiteX37" fmla="*/ 90165 w 317662"/>
                <a:gd name="connsiteY37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49393 w 317662"/>
                <a:gd name="connsiteY34" fmla="*/ 213604 h 248496"/>
                <a:gd name="connsiteX35" fmla="*/ 144106 w 317662"/>
                <a:gd name="connsiteY35" fmla="*/ 204034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49393 w 317662"/>
                <a:gd name="connsiteY34" fmla="*/ 213604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85779 w 317662"/>
                <a:gd name="connsiteY33" fmla="*/ 209116 h 248496"/>
                <a:gd name="connsiteX34" fmla="*/ 153068 w 317662"/>
                <a:gd name="connsiteY34" fmla="*/ 227442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48496"/>
                <a:gd name="connsiteX1" fmla="*/ 57350 w 317662"/>
                <a:gd name="connsiteY1" fmla="*/ 208876 h 248496"/>
                <a:gd name="connsiteX2" fmla="*/ 59811 w 317662"/>
                <a:gd name="connsiteY2" fmla="*/ 175636 h 248496"/>
                <a:gd name="connsiteX3" fmla="*/ 46832 w 317662"/>
                <a:gd name="connsiteY3" fmla="*/ 162025 h 248496"/>
                <a:gd name="connsiteX4" fmla="*/ 5428 w 317662"/>
                <a:gd name="connsiteY4" fmla="*/ 152092 h 248496"/>
                <a:gd name="connsiteX5" fmla="*/ 2587 w 317662"/>
                <a:gd name="connsiteY5" fmla="*/ 123292 h 248496"/>
                <a:gd name="connsiteX6" fmla="*/ 24938 w 317662"/>
                <a:gd name="connsiteY6" fmla="*/ 113338 h 248496"/>
                <a:gd name="connsiteX7" fmla="*/ 19584 w 317662"/>
                <a:gd name="connsiteY7" fmla="*/ 52467 h 248496"/>
                <a:gd name="connsiteX8" fmla="*/ 54543 w 317662"/>
                <a:gd name="connsiteY8" fmla="*/ 40983 h 248496"/>
                <a:gd name="connsiteX9" fmla="*/ 69398 w 317662"/>
                <a:gd name="connsiteY9" fmla="*/ 16437 h 248496"/>
                <a:gd name="connsiteX10" fmla="*/ 98577 w 317662"/>
                <a:gd name="connsiteY10" fmla="*/ 7810 h 248496"/>
                <a:gd name="connsiteX11" fmla="*/ 133906 w 317662"/>
                <a:gd name="connsiteY11" fmla="*/ 255 h 248496"/>
                <a:gd name="connsiteX12" fmla="*/ 166279 w 317662"/>
                <a:gd name="connsiteY12" fmla="*/ 17345 h 248496"/>
                <a:gd name="connsiteX13" fmla="*/ 208013 w 317662"/>
                <a:gd name="connsiteY13" fmla="*/ 39677 h 248496"/>
                <a:gd name="connsiteX14" fmla="*/ 226418 w 317662"/>
                <a:gd name="connsiteY14" fmla="*/ 55939 h 248496"/>
                <a:gd name="connsiteX15" fmla="*/ 302547 w 317662"/>
                <a:gd name="connsiteY15" fmla="*/ 52278 h 248496"/>
                <a:gd name="connsiteX16" fmla="*/ 266854 w 317662"/>
                <a:gd name="connsiteY16" fmla="*/ 82563 h 248496"/>
                <a:gd name="connsiteX17" fmla="*/ 266501 w 317662"/>
                <a:gd name="connsiteY17" fmla="*/ 93423 h 248496"/>
                <a:gd name="connsiteX18" fmla="*/ 286362 w 317662"/>
                <a:gd name="connsiteY18" fmla="*/ 100986 h 248496"/>
                <a:gd name="connsiteX19" fmla="*/ 289944 w 317662"/>
                <a:gd name="connsiteY19" fmla="*/ 112012 h 248496"/>
                <a:gd name="connsiteX20" fmla="*/ 307315 w 317662"/>
                <a:gd name="connsiteY20" fmla="*/ 112860 h 248496"/>
                <a:gd name="connsiteX21" fmla="*/ 313523 w 317662"/>
                <a:gd name="connsiteY21" fmla="*/ 131540 h 248496"/>
                <a:gd name="connsiteX22" fmla="*/ 301431 w 317662"/>
                <a:gd name="connsiteY22" fmla="*/ 145306 h 248496"/>
                <a:gd name="connsiteX23" fmla="*/ 311387 w 317662"/>
                <a:gd name="connsiteY23" fmla="*/ 149565 h 248496"/>
                <a:gd name="connsiteX24" fmla="*/ 303333 w 317662"/>
                <a:gd name="connsiteY24" fmla="*/ 163897 h 248496"/>
                <a:gd name="connsiteX25" fmla="*/ 303356 w 317662"/>
                <a:gd name="connsiteY25" fmla="*/ 173709 h 248496"/>
                <a:gd name="connsiteX26" fmla="*/ 317363 w 317662"/>
                <a:gd name="connsiteY26" fmla="*/ 195663 h 248496"/>
                <a:gd name="connsiteX27" fmla="*/ 286040 w 317662"/>
                <a:gd name="connsiteY27" fmla="*/ 226854 h 248496"/>
                <a:gd name="connsiteX28" fmla="*/ 279346 w 317662"/>
                <a:gd name="connsiteY28" fmla="*/ 236841 h 248496"/>
                <a:gd name="connsiteX29" fmla="*/ 257093 w 317662"/>
                <a:gd name="connsiteY29" fmla="*/ 244554 h 248496"/>
                <a:gd name="connsiteX30" fmla="*/ 235284 w 317662"/>
                <a:gd name="connsiteY30" fmla="*/ 247417 h 248496"/>
                <a:gd name="connsiteX31" fmla="*/ 225213 w 317662"/>
                <a:gd name="connsiteY31" fmla="*/ 247131 h 248496"/>
                <a:gd name="connsiteX32" fmla="*/ 200480 w 317662"/>
                <a:gd name="connsiteY32" fmla="*/ 227590 h 248496"/>
                <a:gd name="connsiteX33" fmla="*/ 168580 w 317662"/>
                <a:gd name="connsiteY33" fmla="*/ 242836 h 248496"/>
                <a:gd name="connsiteX34" fmla="*/ 153068 w 317662"/>
                <a:gd name="connsiteY34" fmla="*/ 227442 h 248496"/>
                <a:gd name="connsiteX35" fmla="*/ 124899 w 317662"/>
                <a:gd name="connsiteY35" fmla="*/ 236908 h 248496"/>
                <a:gd name="connsiteX36" fmla="*/ 90165 w 317662"/>
                <a:gd name="connsiteY36" fmla="*/ 223211 h 248496"/>
                <a:gd name="connsiteX0" fmla="*/ 90165 w 317662"/>
                <a:gd name="connsiteY0" fmla="*/ 223211 h 283753"/>
                <a:gd name="connsiteX1" fmla="*/ 57350 w 317662"/>
                <a:gd name="connsiteY1" fmla="*/ 208876 h 283753"/>
                <a:gd name="connsiteX2" fmla="*/ 59811 w 317662"/>
                <a:gd name="connsiteY2" fmla="*/ 175636 h 283753"/>
                <a:gd name="connsiteX3" fmla="*/ 46832 w 317662"/>
                <a:gd name="connsiteY3" fmla="*/ 162025 h 283753"/>
                <a:gd name="connsiteX4" fmla="*/ 5428 w 317662"/>
                <a:gd name="connsiteY4" fmla="*/ 152092 h 283753"/>
                <a:gd name="connsiteX5" fmla="*/ 2587 w 317662"/>
                <a:gd name="connsiteY5" fmla="*/ 123292 h 283753"/>
                <a:gd name="connsiteX6" fmla="*/ 24938 w 317662"/>
                <a:gd name="connsiteY6" fmla="*/ 113338 h 283753"/>
                <a:gd name="connsiteX7" fmla="*/ 19584 w 317662"/>
                <a:gd name="connsiteY7" fmla="*/ 52467 h 283753"/>
                <a:gd name="connsiteX8" fmla="*/ 54543 w 317662"/>
                <a:gd name="connsiteY8" fmla="*/ 40983 h 283753"/>
                <a:gd name="connsiteX9" fmla="*/ 69398 w 317662"/>
                <a:gd name="connsiteY9" fmla="*/ 16437 h 283753"/>
                <a:gd name="connsiteX10" fmla="*/ 98577 w 317662"/>
                <a:gd name="connsiteY10" fmla="*/ 7810 h 283753"/>
                <a:gd name="connsiteX11" fmla="*/ 133906 w 317662"/>
                <a:gd name="connsiteY11" fmla="*/ 255 h 283753"/>
                <a:gd name="connsiteX12" fmla="*/ 166279 w 317662"/>
                <a:gd name="connsiteY12" fmla="*/ 17345 h 283753"/>
                <a:gd name="connsiteX13" fmla="*/ 208013 w 317662"/>
                <a:gd name="connsiteY13" fmla="*/ 39677 h 283753"/>
                <a:gd name="connsiteX14" fmla="*/ 226418 w 317662"/>
                <a:gd name="connsiteY14" fmla="*/ 55939 h 283753"/>
                <a:gd name="connsiteX15" fmla="*/ 302547 w 317662"/>
                <a:gd name="connsiteY15" fmla="*/ 52278 h 283753"/>
                <a:gd name="connsiteX16" fmla="*/ 266854 w 317662"/>
                <a:gd name="connsiteY16" fmla="*/ 82563 h 283753"/>
                <a:gd name="connsiteX17" fmla="*/ 266501 w 317662"/>
                <a:gd name="connsiteY17" fmla="*/ 93423 h 283753"/>
                <a:gd name="connsiteX18" fmla="*/ 286362 w 317662"/>
                <a:gd name="connsiteY18" fmla="*/ 100986 h 283753"/>
                <a:gd name="connsiteX19" fmla="*/ 289944 w 317662"/>
                <a:gd name="connsiteY19" fmla="*/ 112012 h 283753"/>
                <a:gd name="connsiteX20" fmla="*/ 307315 w 317662"/>
                <a:gd name="connsiteY20" fmla="*/ 112860 h 283753"/>
                <a:gd name="connsiteX21" fmla="*/ 313523 w 317662"/>
                <a:gd name="connsiteY21" fmla="*/ 131540 h 283753"/>
                <a:gd name="connsiteX22" fmla="*/ 301431 w 317662"/>
                <a:gd name="connsiteY22" fmla="*/ 145306 h 283753"/>
                <a:gd name="connsiteX23" fmla="*/ 311387 w 317662"/>
                <a:gd name="connsiteY23" fmla="*/ 149565 h 283753"/>
                <a:gd name="connsiteX24" fmla="*/ 303333 w 317662"/>
                <a:gd name="connsiteY24" fmla="*/ 163897 h 283753"/>
                <a:gd name="connsiteX25" fmla="*/ 303356 w 317662"/>
                <a:gd name="connsiteY25" fmla="*/ 173709 h 283753"/>
                <a:gd name="connsiteX26" fmla="*/ 317363 w 317662"/>
                <a:gd name="connsiteY26" fmla="*/ 195663 h 283753"/>
                <a:gd name="connsiteX27" fmla="*/ 286040 w 317662"/>
                <a:gd name="connsiteY27" fmla="*/ 226854 h 283753"/>
                <a:gd name="connsiteX28" fmla="*/ 279346 w 317662"/>
                <a:gd name="connsiteY28" fmla="*/ 236841 h 283753"/>
                <a:gd name="connsiteX29" fmla="*/ 257093 w 317662"/>
                <a:gd name="connsiteY29" fmla="*/ 244554 h 283753"/>
                <a:gd name="connsiteX30" fmla="*/ 235284 w 317662"/>
                <a:gd name="connsiteY30" fmla="*/ 247417 h 283753"/>
                <a:gd name="connsiteX31" fmla="*/ 225213 w 317662"/>
                <a:gd name="connsiteY31" fmla="*/ 247131 h 283753"/>
                <a:gd name="connsiteX32" fmla="*/ 199126 w 317662"/>
                <a:gd name="connsiteY32" fmla="*/ 283141 h 283753"/>
                <a:gd name="connsiteX33" fmla="*/ 168580 w 317662"/>
                <a:gd name="connsiteY33" fmla="*/ 242836 h 283753"/>
                <a:gd name="connsiteX34" fmla="*/ 153068 w 317662"/>
                <a:gd name="connsiteY34" fmla="*/ 227442 h 283753"/>
                <a:gd name="connsiteX35" fmla="*/ 124899 w 317662"/>
                <a:gd name="connsiteY35" fmla="*/ 236908 h 283753"/>
                <a:gd name="connsiteX36" fmla="*/ 90165 w 317662"/>
                <a:gd name="connsiteY36" fmla="*/ 223211 h 283753"/>
                <a:gd name="connsiteX0" fmla="*/ 90165 w 317662"/>
                <a:gd name="connsiteY0" fmla="*/ 223211 h 284447"/>
                <a:gd name="connsiteX1" fmla="*/ 57350 w 317662"/>
                <a:gd name="connsiteY1" fmla="*/ 208876 h 284447"/>
                <a:gd name="connsiteX2" fmla="*/ 59811 w 317662"/>
                <a:gd name="connsiteY2" fmla="*/ 175636 h 284447"/>
                <a:gd name="connsiteX3" fmla="*/ 46832 w 317662"/>
                <a:gd name="connsiteY3" fmla="*/ 162025 h 284447"/>
                <a:gd name="connsiteX4" fmla="*/ 5428 w 317662"/>
                <a:gd name="connsiteY4" fmla="*/ 152092 h 284447"/>
                <a:gd name="connsiteX5" fmla="*/ 2587 w 317662"/>
                <a:gd name="connsiteY5" fmla="*/ 123292 h 284447"/>
                <a:gd name="connsiteX6" fmla="*/ 24938 w 317662"/>
                <a:gd name="connsiteY6" fmla="*/ 113338 h 284447"/>
                <a:gd name="connsiteX7" fmla="*/ 19584 w 317662"/>
                <a:gd name="connsiteY7" fmla="*/ 52467 h 284447"/>
                <a:gd name="connsiteX8" fmla="*/ 54543 w 317662"/>
                <a:gd name="connsiteY8" fmla="*/ 40983 h 284447"/>
                <a:gd name="connsiteX9" fmla="*/ 69398 w 317662"/>
                <a:gd name="connsiteY9" fmla="*/ 16437 h 284447"/>
                <a:gd name="connsiteX10" fmla="*/ 98577 w 317662"/>
                <a:gd name="connsiteY10" fmla="*/ 7810 h 284447"/>
                <a:gd name="connsiteX11" fmla="*/ 133906 w 317662"/>
                <a:gd name="connsiteY11" fmla="*/ 255 h 284447"/>
                <a:gd name="connsiteX12" fmla="*/ 166279 w 317662"/>
                <a:gd name="connsiteY12" fmla="*/ 17345 h 284447"/>
                <a:gd name="connsiteX13" fmla="*/ 208013 w 317662"/>
                <a:gd name="connsiteY13" fmla="*/ 39677 h 284447"/>
                <a:gd name="connsiteX14" fmla="*/ 226418 w 317662"/>
                <a:gd name="connsiteY14" fmla="*/ 55939 h 284447"/>
                <a:gd name="connsiteX15" fmla="*/ 302547 w 317662"/>
                <a:gd name="connsiteY15" fmla="*/ 52278 h 284447"/>
                <a:gd name="connsiteX16" fmla="*/ 266854 w 317662"/>
                <a:gd name="connsiteY16" fmla="*/ 82563 h 284447"/>
                <a:gd name="connsiteX17" fmla="*/ 266501 w 317662"/>
                <a:gd name="connsiteY17" fmla="*/ 93423 h 284447"/>
                <a:gd name="connsiteX18" fmla="*/ 286362 w 317662"/>
                <a:gd name="connsiteY18" fmla="*/ 100986 h 284447"/>
                <a:gd name="connsiteX19" fmla="*/ 289944 w 317662"/>
                <a:gd name="connsiteY19" fmla="*/ 112012 h 284447"/>
                <a:gd name="connsiteX20" fmla="*/ 307315 w 317662"/>
                <a:gd name="connsiteY20" fmla="*/ 112860 h 284447"/>
                <a:gd name="connsiteX21" fmla="*/ 313523 w 317662"/>
                <a:gd name="connsiteY21" fmla="*/ 131540 h 284447"/>
                <a:gd name="connsiteX22" fmla="*/ 301431 w 317662"/>
                <a:gd name="connsiteY22" fmla="*/ 145306 h 284447"/>
                <a:gd name="connsiteX23" fmla="*/ 311387 w 317662"/>
                <a:gd name="connsiteY23" fmla="*/ 149565 h 284447"/>
                <a:gd name="connsiteX24" fmla="*/ 303333 w 317662"/>
                <a:gd name="connsiteY24" fmla="*/ 163897 h 284447"/>
                <a:gd name="connsiteX25" fmla="*/ 303356 w 317662"/>
                <a:gd name="connsiteY25" fmla="*/ 173709 h 284447"/>
                <a:gd name="connsiteX26" fmla="*/ 317363 w 317662"/>
                <a:gd name="connsiteY26" fmla="*/ 195663 h 284447"/>
                <a:gd name="connsiteX27" fmla="*/ 286040 w 317662"/>
                <a:gd name="connsiteY27" fmla="*/ 226854 h 284447"/>
                <a:gd name="connsiteX28" fmla="*/ 279346 w 317662"/>
                <a:gd name="connsiteY28" fmla="*/ 236841 h 284447"/>
                <a:gd name="connsiteX29" fmla="*/ 257093 w 317662"/>
                <a:gd name="connsiteY29" fmla="*/ 244554 h 284447"/>
                <a:gd name="connsiteX30" fmla="*/ 235284 w 317662"/>
                <a:gd name="connsiteY30" fmla="*/ 247417 h 284447"/>
                <a:gd name="connsiteX31" fmla="*/ 233626 w 317662"/>
                <a:gd name="connsiteY31" fmla="*/ 273206 h 284447"/>
                <a:gd name="connsiteX32" fmla="*/ 199126 w 317662"/>
                <a:gd name="connsiteY32" fmla="*/ 283141 h 284447"/>
                <a:gd name="connsiteX33" fmla="*/ 168580 w 317662"/>
                <a:gd name="connsiteY33" fmla="*/ 242836 h 284447"/>
                <a:gd name="connsiteX34" fmla="*/ 153068 w 317662"/>
                <a:gd name="connsiteY34" fmla="*/ 227442 h 284447"/>
                <a:gd name="connsiteX35" fmla="*/ 124899 w 317662"/>
                <a:gd name="connsiteY35" fmla="*/ 236908 h 284447"/>
                <a:gd name="connsiteX36" fmla="*/ 90165 w 317662"/>
                <a:gd name="connsiteY36" fmla="*/ 223211 h 28444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279346 w 317662"/>
                <a:gd name="connsiteY28" fmla="*/ 236841 h 286017"/>
                <a:gd name="connsiteX29" fmla="*/ 257093 w 317662"/>
                <a:gd name="connsiteY29" fmla="*/ 24455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279346 w 317662"/>
                <a:gd name="connsiteY28" fmla="*/ 236841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286040 w 317662"/>
                <a:gd name="connsiteY27" fmla="*/ 226854 h 286017"/>
                <a:gd name="connsiteX28" fmla="*/ 300026 w 317662"/>
                <a:gd name="connsiteY28" fmla="*/ 252926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17662"/>
                <a:gd name="connsiteY0" fmla="*/ 223211 h 286017"/>
                <a:gd name="connsiteX1" fmla="*/ 57350 w 317662"/>
                <a:gd name="connsiteY1" fmla="*/ 208876 h 286017"/>
                <a:gd name="connsiteX2" fmla="*/ 59811 w 317662"/>
                <a:gd name="connsiteY2" fmla="*/ 175636 h 286017"/>
                <a:gd name="connsiteX3" fmla="*/ 46832 w 317662"/>
                <a:gd name="connsiteY3" fmla="*/ 162025 h 286017"/>
                <a:gd name="connsiteX4" fmla="*/ 5428 w 317662"/>
                <a:gd name="connsiteY4" fmla="*/ 152092 h 286017"/>
                <a:gd name="connsiteX5" fmla="*/ 2587 w 317662"/>
                <a:gd name="connsiteY5" fmla="*/ 123292 h 286017"/>
                <a:gd name="connsiteX6" fmla="*/ 24938 w 317662"/>
                <a:gd name="connsiteY6" fmla="*/ 113338 h 286017"/>
                <a:gd name="connsiteX7" fmla="*/ 19584 w 317662"/>
                <a:gd name="connsiteY7" fmla="*/ 52467 h 286017"/>
                <a:gd name="connsiteX8" fmla="*/ 54543 w 317662"/>
                <a:gd name="connsiteY8" fmla="*/ 40983 h 286017"/>
                <a:gd name="connsiteX9" fmla="*/ 69398 w 317662"/>
                <a:gd name="connsiteY9" fmla="*/ 16437 h 286017"/>
                <a:gd name="connsiteX10" fmla="*/ 98577 w 317662"/>
                <a:gd name="connsiteY10" fmla="*/ 7810 h 286017"/>
                <a:gd name="connsiteX11" fmla="*/ 133906 w 317662"/>
                <a:gd name="connsiteY11" fmla="*/ 255 h 286017"/>
                <a:gd name="connsiteX12" fmla="*/ 166279 w 317662"/>
                <a:gd name="connsiteY12" fmla="*/ 17345 h 286017"/>
                <a:gd name="connsiteX13" fmla="*/ 208013 w 317662"/>
                <a:gd name="connsiteY13" fmla="*/ 39677 h 286017"/>
                <a:gd name="connsiteX14" fmla="*/ 226418 w 317662"/>
                <a:gd name="connsiteY14" fmla="*/ 55939 h 286017"/>
                <a:gd name="connsiteX15" fmla="*/ 302547 w 317662"/>
                <a:gd name="connsiteY15" fmla="*/ 52278 h 286017"/>
                <a:gd name="connsiteX16" fmla="*/ 266854 w 317662"/>
                <a:gd name="connsiteY16" fmla="*/ 82563 h 286017"/>
                <a:gd name="connsiteX17" fmla="*/ 266501 w 317662"/>
                <a:gd name="connsiteY17" fmla="*/ 93423 h 286017"/>
                <a:gd name="connsiteX18" fmla="*/ 286362 w 317662"/>
                <a:gd name="connsiteY18" fmla="*/ 100986 h 286017"/>
                <a:gd name="connsiteX19" fmla="*/ 289944 w 317662"/>
                <a:gd name="connsiteY19" fmla="*/ 112012 h 286017"/>
                <a:gd name="connsiteX20" fmla="*/ 307315 w 317662"/>
                <a:gd name="connsiteY20" fmla="*/ 112860 h 286017"/>
                <a:gd name="connsiteX21" fmla="*/ 313523 w 317662"/>
                <a:gd name="connsiteY21" fmla="*/ 131540 h 286017"/>
                <a:gd name="connsiteX22" fmla="*/ 301431 w 317662"/>
                <a:gd name="connsiteY22" fmla="*/ 145306 h 286017"/>
                <a:gd name="connsiteX23" fmla="*/ 311387 w 317662"/>
                <a:gd name="connsiteY23" fmla="*/ 149565 h 286017"/>
                <a:gd name="connsiteX24" fmla="*/ 303333 w 317662"/>
                <a:gd name="connsiteY24" fmla="*/ 163897 h 286017"/>
                <a:gd name="connsiteX25" fmla="*/ 303356 w 317662"/>
                <a:gd name="connsiteY25" fmla="*/ 173709 h 286017"/>
                <a:gd name="connsiteX26" fmla="*/ 317363 w 317662"/>
                <a:gd name="connsiteY26" fmla="*/ 195663 h 286017"/>
                <a:gd name="connsiteX27" fmla="*/ 309296 w 317662"/>
                <a:gd name="connsiteY27" fmla="*/ 223542 h 286017"/>
                <a:gd name="connsiteX28" fmla="*/ 300026 w 317662"/>
                <a:gd name="connsiteY28" fmla="*/ 252926 h 286017"/>
                <a:gd name="connsiteX29" fmla="*/ 268688 w 317662"/>
                <a:gd name="connsiteY29" fmla="*/ 265824 h 286017"/>
                <a:gd name="connsiteX30" fmla="*/ 254928 w 317662"/>
                <a:gd name="connsiteY30" fmla="*/ 286005 h 286017"/>
                <a:gd name="connsiteX31" fmla="*/ 233626 w 317662"/>
                <a:gd name="connsiteY31" fmla="*/ 273206 h 286017"/>
                <a:gd name="connsiteX32" fmla="*/ 199126 w 317662"/>
                <a:gd name="connsiteY32" fmla="*/ 283141 h 286017"/>
                <a:gd name="connsiteX33" fmla="*/ 168580 w 317662"/>
                <a:gd name="connsiteY33" fmla="*/ 242836 h 286017"/>
                <a:gd name="connsiteX34" fmla="*/ 153068 w 317662"/>
                <a:gd name="connsiteY34" fmla="*/ 227442 h 286017"/>
                <a:gd name="connsiteX35" fmla="*/ 124899 w 317662"/>
                <a:gd name="connsiteY35" fmla="*/ 236908 h 286017"/>
                <a:gd name="connsiteX36" fmla="*/ 90165 w 317662"/>
                <a:gd name="connsiteY36" fmla="*/ 223211 h 286017"/>
                <a:gd name="connsiteX0" fmla="*/ 90165 w 369263"/>
                <a:gd name="connsiteY0" fmla="*/ 223211 h 286017"/>
                <a:gd name="connsiteX1" fmla="*/ 57350 w 369263"/>
                <a:gd name="connsiteY1" fmla="*/ 208876 h 286017"/>
                <a:gd name="connsiteX2" fmla="*/ 59811 w 369263"/>
                <a:gd name="connsiteY2" fmla="*/ 175636 h 286017"/>
                <a:gd name="connsiteX3" fmla="*/ 46832 w 369263"/>
                <a:gd name="connsiteY3" fmla="*/ 162025 h 286017"/>
                <a:gd name="connsiteX4" fmla="*/ 5428 w 369263"/>
                <a:gd name="connsiteY4" fmla="*/ 152092 h 286017"/>
                <a:gd name="connsiteX5" fmla="*/ 2587 w 369263"/>
                <a:gd name="connsiteY5" fmla="*/ 123292 h 286017"/>
                <a:gd name="connsiteX6" fmla="*/ 24938 w 369263"/>
                <a:gd name="connsiteY6" fmla="*/ 113338 h 286017"/>
                <a:gd name="connsiteX7" fmla="*/ 19584 w 369263"/>
                <a:gd name="connsiteY7" fmla="*/ 52467 h 286017"/>
                <a:gd name="connsiteX8" fmla="*/ 54543 w 369263"/>
                <a:gd name="connsiteY8" fmla="*/ 40983 h 286017"/>
                <a:gd name="connsiteX9" fmla="*/ 69398 w 369263"/>
                <a:gd name="connsiteY9" fmla="*/ 16437 h 286017"/>
                <a:gd name="connsiteX10" fmla="*/ 98577 w 369263"/>
                <a:gd name="connsiteY10" fmla="*/ 7810 h 286017"/>
                <a:gd name="connsiteX11" fmla="*/ 133906 w 369263"/>
                <a:gd name="connsiteY11" fmla="*/ 255 h 286017"/>
                <a:gd name="connsiteX12" fmla="*/ 166279 w 369263"/>
                <a:gd name="connsiteY12" fmla="*/ 17345 h 286017"/>
                <a:gd name="connsiteX13" fmla="*/ 208013 w 369263"/>
                <a:gd name="connsiteY13" fmla="*/ 39677 h 286017"/>
                <a:gd name="connsiteX14" fmla="*/ 226418 w 369263"/>
                <a:gd name="connsiteY14" fmla="*/ 55939 h 286017"/>
                <a:gd name="connsiteX15" fmla="*/ 302547 w 369263"/>
                <a:gd name="connsiteY15" fmla="*/ 52278 h 286017"/>
                <a:gd name="connsiteX16" fmla="*/ 266854 w 369263"/>
                <a:gd name="connsiteY16" fmla="*/ 82563 h 286017"/>
                <a:gd name="connsiteX17" fmla="*/ 266501 w 369263"/>
                <a:gd name="connsiteY17" fmla="*/ 93423 h 286017"/>
                <a:gd name="connsiteX18" fmla="*/ 286362 w 369263"/>
                <a:gd name="connsiteY18" fmla="*/ 100986 h 286017"/>
                <a:gd name="connsiteX19" fmla="*/ 289944 w 369263"/>
                <a:gd name="connsiteY19" fmla="*/ 112012 h 286017"/>
                <a:gd name="connsiteX20" fmla="*/ 307315 w 369263"/>
                <a:gd name="connsiteY20" fmla="*/ 112860 h 286017"/>
                <a:gd name="connsiteX21" fmla="*/ 313523 w 369263"/>
                <a:gd name="connsiteY21" fmla="*/ 131540 h 286017"/>
                <a:gd name="connsiteX22" fmla="*/ 301431 w 369263"/>
                <a:gd name="connsiteY22" fmla="*/ 145306 h 286017"/>
                <a:gd name="connsiteX23" fmla="*/ 311387 w 369263"/>
                <a:gd name="connsiteY23" fmla="*/ 149565 h 286017"/>
                <a:gd name="connsiteX24" fmla="*/ 303333 w 369263"/>
                <a:gd name="connsiteY24" fmla="*/ 163897 h 286017"/>
                <a:gd name="connsiteX25" fmla="*/ 303356 w 369263"/>
                <a:gd name="connsiteY25" fmla="*/ 173709 h 286017"/>
                <a:gd name="connsiteX26" fmla="*/ 369195 w 369263"/>
                <a:gd name="connsiteY26" fmla="*/ 194966 h 286017"/>
                <a:gd name="connsiteX27" fmla="*/ 309296 w 369263"/>
                <a:gd name="connsiteY27" fmla="*/ 223542 h 286017"/>
                <a:gd name="connsiteX28" fmla="*/ 300026 w 369263"/>
                <a:gd name="connsiteY28" fmla="*/ 252926 h 286017"/>
                <a:gd name="connsiteX29" fmla="*/ 268688 w 369263"/>
                <a:gd name="connsiteY29" fmla="*/ 265824 h 286017"/>
                <a:gd name="connsiteX30" fmla="*/ 254928 w 369263"/>
                <a:gd name="connsiteY30" fmla="*/ 286005 h 286017"/>
                <a:gd name="connsiteX31" fmla="*/ 233626 w 369263"/>
                <a:gd name="connsiteY31" fmla="*/ 273206 h 286017"/>
                <a:gd name="connsiteX32" fmla="*/ 199126 w 369263"/>
                <a:gd name="connsiteY32" fmla="*/ 283141 h 286017"/>
                <a:gd name="connsiteX33" fmla="*/ 168580 w 369263"/>
                <a:gd name="connsiteY33" fmla="*/ 242836 h 286017"/>
                <a:gd name="connsiteX34" fmla="*/ 153068 w 369263"/>
                <a:gd name="connsiteY34" fmla="*/ 227442 h 286017"/>
                <a:gd name="connsiteX35" fmla="*/ 124899 w 369263"/>
                <a:gd name="connsiteY35" fmla="*/ 236908 h 286017"/>
                <a:gd name="connsiteX36" fmla="*/ 90165 w 369263"/>
                <a:gd name="connsiteY36" fmla="*/ 223211 h 286017"/>
                <a:gd name="connsiteX0" fmla="*/ 90165 w 369263"/>
                <a:gd name="connsiteY0" fmla="*/ 223211 h 286017"/>
                <a:gd name="connsiteX1" fmla="*/ 57350 w 369263"/>
                <a:gd name="connsiteY1" fmla="*/ 208876 h 286017"/>
                <a:gd name="connsiteX2" fmla="*/ 59811 w 369263"/>
                <a:gd name="connsiteY2" fmla="*/ 175636 h 286017"/>
                <a:gd name="connsiteX3" fmla="*/ 46832 w 369263"/>
                <a:gd name="connsiteY3" fmla="*/ 162025 h 286017"/>
                <a:gd name="connsiteX4" fmla="*/ 5428 w 369263"/>
                <a:gd name="connsiteY4" fmla="*/ 152092 h 286017"/>
                <a:gd name="connsiteX5" fmla="*/ 2587 w 369263"/>
                <a:gd name="connsiteY5" fmla="*/ 123292 h 286017"/>
                <a:gd name="connsiteX6" fmla="*/ 24938 w 369263"/>
                <a:gd name="connsiteY6" fmla="*/ 113338 h 286017"/>
                <a:gd name="connsiteX7" fmla="*/ 19584 w 369263"/>
                <a:gd name="connsiteY7" fmla="*/ 52467 h 286017"/>
                <a:gd name="connsiteX8" fmla="*/ 54543 w 369263"/>
                <a:gd name="connsiteY8" fmla="*/ 40983 h 286017"/>
                <a:gd name="connsiteX9" fmla="*/ 69398 w 369263"/>
                <a:gd name="connsiteY9" fmla="*/ 16437 h 286017"/>
                <a:gd name="connsiteX10" fmla="*/ 98577 w 369263"/>
                <a:gd name="connsiteY10" fmla="*/ 7810 h 286017"/>
                <a:gd name="connsiteX11" fmla="*/ 133906 w 369263"/>
                <a:gd name="connsiteY11" fmla="*/ 255 h 286017"/>
                <a:gd name="connsiteX12" fmla="*/ 166279 w 369263"/>
                <a:gd name="connsiteY12" fmla="*/ 17345 h 286017"/>
                <a:gd name="connsiteX13" fmla="*/ 208013 w 369263"/>
                <a:gd name="connsiteY13" fmla="*/ 39677 h 286017"/>
                <a:gd name="connsiteX14" fmla="*/ 226418 w 369263"/>
                <a:gd name="connsiteY14" fmla="*/ 55939 h 286017"/>
                <a:gd name="connsiteX15" fmla="*/ 302547 w 369263"/>
                <a:gd name="connsiteY15" fmla="*/ 52278 h 286017"/>
                <a:gd name="connsiteX16" fmla="*/ 266854 w 369263"/>
                <a:gd name="connsiteY16" fmla="*/ 82563 h 286017"/>
                <a:gd name="connsiteX17" fmla="*/ 266501 w 369263"/>
                <a:gd name="connsiteY17" fmla="*/ 93423 h 286017"/>
                <a:gd name="connsiteX18" fmla="*/ 286362 w 369263"/>
                <a:gd name="connsiteY18" fmla="*/ 100986 h 286017"/>
                <a:gd name="connsiteX19" fmla="*/ 289944 w 369263"/>
                <a:gd name="connsiteY19" fmla="*/ 112012 h 286017"/>
                <a:gd name="connsiteX20" fmla="*/ 307315 w 369263"/>
                <a:gd name="connsiteY20" fmla="*/ 112860 h 286017"/>
                <a:gd name="connsiteX21" fmla="*/ 313523 w 369263"/>
                <a:gd name="connsiteY21" fmla="*/ 131540 h 286017"/>
                <a:gd name="connsiteX22" fmla="*/ 301431 w 369263"/>
                <a:gd name="connsiteY22" fmla="*/ 145306 h 286017"/>
                <a:gd name="connsiteX23" fmla="*/ 311387 w 369263"/>
                <a:gd name="connsiteY23" fmla="*/ 149565 h 286017"/>
                <a:gd name="connsiteX24" fmla="*/ 303333 w 369263"/>
                <a:gd name="connsiteY24" fmla="*/ 163897 h 286017"/>
                <a:gd name="connsiteX25" fmla="*/ 303356 w 369263"/>
                <a:gd name="connsiteY25" fmla="*/ 173709 h 286017"/>
                <a:gd name="connsiteX26" fmla="*/ 369195 w 369263"/>
                <a:gd name="connsiteY26" fmla="*/ 194966 h 286017"/>
                <a:gd name="connsiteX27" fmla="*/ 315555 w 369263"/>
                <a:gd name="connsiteY27" fmla="*/ 224950 h 286017"/>
                <a:gd name="connsiteX28" fmla="*/ 300026 w 369263"/>
                <a:gd name="connsiteY28" fmla="*/ 252926 h 286017"/>
                <a:gd name="connsiteX29" fmla="*/ 268688 w 369263"/>
                <a:gd name="connsiteY29" fmla="*/ 265824 h 286017"/>
                <a:gd name="connsiteX30" fmla="*/ 254928 w 369263"/>
                <a:gd name="connsiteY30" fmla="*/ 286005 h 286017"/>
                <a:gd name="connsiteX31" fmla="*/ 233626 w 369263"/>
                <a:gd name="connsiteY31" fmla="*/ 273206 h 286017"/>
                <a:gd name="connsiteX32" fmla="*/ 199126 w 369263"/>
                <a:gd name="connsiteY32" fmla="*/ 283141 h 286017"/>
                <a:gd name="connsiteX33" fmla="*/ 168580 w 369263"/>
                <a:gd name="connsiteY33" fmla="*/ 242836 h 286017"/>
                <a:gd name="connsiteX34" fmla="*/ 153068 w 369263"/>
                <a:gd name="connsiteY34" fmla="*/ 227442 h 286017"/>
                <a:gd name="connsiteX35" fmla="*/ 124899 w 369263"/>
                <a:gd name="connsiteY35" fmla="*/ 236908 h 286017"/>
                <a:gd name="connsiteX36" fmla="*/ 90165 w 369263"/>
                <a:gd name="connsiteY36" fmla="*/ 223211 h 286017"/>
                <a:gd name="connsiteX0" fmla="*/ 90165 w 384539"/>
                <a:gd name="connsiteY0" fmla="*/ 223211 h 286017"/>
                <a:gd name="connsiteX1" fmla="*/ 57350 w 384539"/>
                <a:gd name="connsiteY1" fmla="*/ 208876 h 286017"/>
                <a:gd name="connsiteX2" fmla="*/ 59811 w 384539"/>
                <a:gd name="connsiteY2" fmla="*/ 175636 h 286017"/>
                <a:gd name="connsiteX3" fmla="*/ 46832 w 384539"/>
                <a:gd name="connsiteY3" fmla="*/ 162025 h 286017"/>
                <a:gd name="connsiteX4" fmla="*/ 5428 w 384539"/>
                <a:gd name="connsiteY4" fmla="*/ 152092 h 286017"/>
                <a:gd name="connsiteX5" fmla="*/ 2587 w 384539"/>
                <a:gd name="connsiteY5" fmla="*/ 123292 h 286017"/>
                <a:gd name="connsiteX6" fmla="*/ 24938 w 384539"/>
                <a:gd name="connsiteY6" fmla="*/ 113338 h 286017"/>
                <a:gd name="connsiteX7" fmla="*/ 19584 w 384539"/>
                <a:gd name="connsiteY7" fmla="*/ 52467 h 286017"/>
                <a:gd name="connsiteX8" fmla="*/ 54543 w 384539"/>
                <a:gd name="connsiteY8" fmla="*/ 40983 h 286017"/>
                <a:gd name="connsiteX9" fmla="*/ 69398 w 384539"/>
                <a:gd name="connsiteY9" fmla="*/ 16437 h 286017"/>
                <a:gd name="connsiteX10" fmla="*/ 98577 w 384539"/>
                <a:gd name="connsiteY10" fmla="*/ 7810 h 286017"/>
                <a:gd name="connsiteX11" fmla="*/ 133906 w 384539"/>
                <a:gd name="connsiteY11" fmla="*/ 255 h 286017"/>
                <a:gd name="connsiteX12" fmla="*/ 166279 w 384539"/>
                <a:gd name="connsiteY12" fmla="*/ 17345 h 286017"/>
                <a:gd name="connsiteX13" fmla="*/ 208013 w 384539"/>
                <a:gd name="connsiteY13" fmla="*/ 39677 h 286017"/>
                <a:gd name="connsiteX14" fmla="*/ 226418 w 384539"/>
                <a:gd name="connsiteY14" fmla="*/ 55939 h 286017"/>
                <a:gd name="connsiteX15" fmla="*/ 302547 w 384539"/>
                <a:gd name="connsiteY15" fmla="*/ 52278 h 286017"/>
                <a:gd name="connsiteX16" fmla="*/ 266854 w 384539"/>
                <a:gd name="connsiteY16" fmla="*/ 82563 h 286017"/>
                <a:gd name="connsiteX17" fmla="*/ 266501 w 384539"/>
                <a:gd name="connsiteY17" fmla="*/ 93423 h 286017"/>
                <a:gd name="connsiteX18" fmla="*/ 286362 w 384539"/>
                <a:gd name="connsiteY18" fmla="*/ 100986 h 286017"/>
                <a:gd name="connsiteX19" fmla="*/ 289944 w 384539"/>
                <a:gd name="connsiteY19" fmla="*/ 112012 h 286017"/>
                <a:gd name="connsiteX20" fmla="*/ 307315 w 384539"/>
                <a:gd name="connsiteY20" fmla="*/ 112860 h 286017"/>
                <a:gd name="connsiteX21" fmla="*/ 313523 w 384539"/>
                <a:gd name="connsiteY21" fmla="*/ 131540 h 286017"/>
                <a:gd name="connsiteX22" fmla="*/ 301431 w 384539"/>
                <a:gd name="connsiteY22" fmla="*/ 145306 h 286017"/>
                <a:gd name="connsiteX23" fmla="*/ 311387 w 384539"/>
                <a:gd name="connsiteY23" fmla="*/ 149565 h 286017"/>
                <a:gd name="connsiteX24" fmla="*/ 303333 w 384539"/>
                <a:gd name="connsiteY24" fmla="*/ 163897 h 286017"/>
                <a:gd name="connsiteX25" fmla="*/ 384185 w 384539"/>
                <a:gd name="connsiteY25" fmla="*/ 131563 h 286017"/>
                <a:gd name="connsiteX26" fmla="*/ 369195 w 384539"/>
                <a:gd name="connsiteY26" fmla="*/ 194966 h 286017"/>
                <a:gd name="connsiteX27" fmla="*/ 315555 w 384539"/>
                <a:gd name="connsiteY27" fmla="*/ 224950 h 286017"/>
                <a:gd name="connsiteX28" fmla="*/ 300026 w 384539"/>
                <a:gd name="connsiteY28" fmla="*/ 252926 h 286017"/>
                <a:gd name="connsiteX29" fmla="*/ 268688 w 384539"/>
                <a:gd name="connsiteY29" fmla="*/ 265824 h 286017"/>
                <a:gd name="connsiteX30" fmla="*/ 254928 w 384539"/>
                <a:gd name="connsiteY30" fmla="*/ 286005 h 286017"/>
                <a:gd name="connsiteX31" fmla="*/ 233626 w 384539"/>
                <a:gd name="connsiteY31" fmla="*/ 273206 h 286017"/>
                <a:gd name="connsiteX32" fmla="*/ 199126 w 384539"/>
                <a:gd name="connsiteY32" fmla="*/ 283141 h 286017"/>
                <a:gd name="connsiteX33" fmla="*/ 168580 w 384539"/>
                <a:gd name="connsiteY33" fmla="*/ 242836 h 286017"/>
                <a:gd name="connsiteX34" fmla="*/ 153068 w 384539"/>
                <a:gd name="connsiteY34" fmla="*/ 227442 h 286017"/>
                <a:gd name="connsiteX35" fmla="*/ 124899 w 384539"/>
                <a:gd name="connsiteY35" fmla="*/ 236908 h 286017"/>
                <a:gd name="connsiteX36" fmla="*/ 90165 w 384539"/>
                <a:gd name="connsiteY36" fmla="*/ 223211 h 286017"/>
                <a:gd name="connsiteX0" fmla="*/ 90165 w 386599"/>
                <a:gd name="connsiteY0" fmla="*/ 223211 h 286017"/>
                <a:gd name="connsiteX1" fmla="*/ 57350 w 386599"/>
                <a:gd name="connsiteY1" fmla="*/ 208876 h 286017"/>
                <a:gd name="connsiteX2" fmla="*/ 59811 w 386599"/>
                <a:gd name="connsiteY2" fmla="*/ 175636 h 286017"/>
                <a:gd name="connsiteX3" fmla="*/ 46832 w 386599"/>
                <a:gd name="connsiteY3" fmla="*/ 162025 h 286017"/>
                <a:gd name="connsiteX4" fmla="*/ 5428 w 386599"/>
                <a:gd name="connsiteY4" fmla="*/ 152092 h 286017"/>
                <a:gd name="connsiteX5" fmla="*/ 2587 w 386599"/>
                <a:gd name="connsiteY5" fmla="*/ 123292 h 286017"/>
                <a:gd name="connsiteX6" fmla="*/ 24938 w 386599"/>
                <a:gd name="connsiteY6" fmla="*/ 113338 h 286017"/>
                <a:gd name="connsiteX7" fmla="*/ 19584 w 386599"/>
                <a:gd name="connsiteY7" fmla="*/ 52467 h 286017"/>
                <a:gd name="connsiteX8" fmla="*/ 54543 w 386599"/>
                <a:gd name="connsiteY8" fmla="*/ 40983 h 286017"/>
                <a:gd name="connsiteX9" fmla="*/ 69398 w 386599"/>
                <a:gd name="connsiteY9" fmla="*/ 16437 h 286017"/>
                <a:gd name="connsiteX10" fmla="*/ 98577 w 386599"/>
                <a:gd name="connsiteY10" fmla="*/ 7810 h 286017"/>
                <a:gd name="connsiteX11" fmla="*/ 133906 w 386599"/>
                <a:gd name="connsiteY11" fmla="*/ 255 h 286017"/>
                <a:gd name="connsiteX12" fmla="*/ 166279 w 386599"/>
                <a:gd name="connsiteY12" fmla="*/ 17345 h 286017"/>
                <a:gd name="connsiteX13" fmla="*/ 208013 w 386599"/>
                <a:gd name="connsiteY13" fmla="*/ 39677 h 286017"/>
                <a:gd name="connsiteX14" fmla="*/ 226418 w 386599"/>
                <a:gd name="connsiteY14" fmla="*/ 55939 h 286017"/>
                <a:gd name="connsiteX15" fmla="*/ 302547 w 386599"/>
                <a:gd name="connsiteY15" fmla="*/ 52278 h 286017"/>
                <a:gd name="connsiteX16" fmla="*/ 266854 w 386599"/>
                <a:gd name="connsiteY16" fmla="*/ 82563 h 286017"/>
                <a:gd name="connsiteX17" fmla="*/ 266501 w 386599"/>
                <a:gd name="connsiteY17" fmla="*/ 93423 h 286017"/>
                <a:gd name="connsiteX18" fmla="*/ 286362 w 386599"/>
                <a:gd name="connsiteY18" fmla="*/ 100986 h 286017"/>
                <a:gd name="connsiteX19" fmla="*/ 289944 w 386599"/>
                <a:gd name="connsiteY19" fmla="*/ 112012 h 286017"/>
                <a:gd name="connsiteX20" fmla="*/ 307315 w 386599"/>
                <a:gd name="connsiteY20" fmla="*/ 112860 h 286017"/>
                <a:gd name="connsiteX21" fmla="*/ 313523 w 386599"/>
                <a:gd name="connsiteY21" fmla="*/ 131540 h 286017"/>
                <a:gd name="connsiteX22" fmla="*/ 301431 w 386599"/>
                <a:gd name="connsiteY22" fmla="*/ 145306 h 286017"/>
                <a:gd name="connsiteX23" fmla="*/ 311387 w 386599"/>
                <a:gd name="connsiteY23" fmla="*/ 149565 h 286017"/>
                <a:gd name="connsiteX24" fmla="*/ 384185 w 386599"/>
                <a:gd name="connsiteY24" fmla="*/ 131563 h 286017"/>
                <a:gd name="connsiteX25" fmla="*/ 369195 w 386599"/>
                <a:gd name="connsiteY25" fmla="*/ 194966 h 286017"/>
                <a:gd name="connsiteX26" fmla="*/ 315555 w 386599"/>
                <a:gd name="connsiteY26" fmla="*/ 224950 h 286017"/>
                <a:gd name="connsiteX27" fmla="*/ 300026 w 386599"/>
                <a:gd name="connsiteY27" fmla="*/ 252926 h 286017"/>
                <a:gd name="connsiteX28" fmla="*/ 268688 w 386599"/>
                <a:gd name="connsiteY28" fmla="*/ 265824 h 286017"/>
                <a:gd name="connsiteX29" fmla="*/ 254928 w 386599"/>
                <a:gd name="connsiteY29" fmla="*/ 286005 h 286017"/>
                <a:gd name="connsiteX30" fmla="*/ 233626 w 386599"/>
                <a:gd name="connsiteY30" fmla="*/ 273206 h 286017"/>
                <a:gd name="connsiteX31" fmla="*/ 199126 w 386599"/>
                <a:gd name="connsiteY31" fmla="*/ 283141 h 286017"/>
                <a:gd name="connsiteX32" fmla="*/ 168580 w 386599"/>
                <a:gd name="connsiteY32" fmla="*/ 242836 h 286017"/>
                <a:gd name="connsiteX33" fmla="*/ 153068 w 386599"/>
                <a:gd name="connsiteY33" fmla="*/ 227442 h 286017"/>
                <a:gd name="connsiteX34" fmla="*/ 124899 w 386599"/>
                <a:gd name="connsiteY34" fmla="*/ 236908 h 286017"/>
                <a:gd name="connsiteX35" fmla="*/ 90165 w 386599"/>
                <a:gd name="connsiteY35" fmla="*/ 223211 h 286017"/>
                <a:gd name="connsiteX0" fmla="*/ 90165 w 387208"/>
                <a:gd name="connsiteY0" fmla="*/ 223211 h 286017"/>
                <a:gd name="connsiteX1" fmla="*/ 57350 w 387208"/>
                <a:gd name="connsiteY1" fmla="*/ 208876 h 286017"/>
                <a:gd name="connsiteX2" fmla="*/ 59811 w 387208"/>
                <a:gd name="connsiteY2" fmla="*/ 175636 h 286017"/>
                <a:gd name="connsiteX3" fmla="*/ 46832 w 387208"/>
                <a:gd name="connsiteY3" fmla="*/ 162025 h 286017"/>
                <a:gd name="connsiteX4" fmla="*/ 5428 w 387208"/>
                <a:gd name="connsiteY4" fmla="*/ 152092 h 286017"/>
                <a:gd name="connsiteX5" fmla="*/ 2587 w 387208"/>
                <a:gd name="connsiteY5" fmla="*/ 123292 h 286017"/>
                <a:gd name="connsiteX6" fmla="*/ 24938 w 387208"/>
                <a:gd name="connsiteY6" fmla="*/ 113338 h 286017"/>
                <a:gd name="connsiteX7" fmla="*/ 19584 w 387208"/>
                <a:gd name="connsiteY7" fmla="*/ 52467 h 286017"/>
                <a:gd name="connsiteX8" fmla="*/ 54543 w 387208"/>
                <a:gd name="connsiteY8" fmla="*/ 40983 h 286017"/>
                <a:gd name="connsiteX9" fmla="*/ 69398 w 387208"/>
                <a:gd name="connsiteY9" fmla="*/ 16437 h 286017"/>
                <a:gd name="connsiteX10" fmla="*/ 98577 w 387208"/>
                <a:gd name="connsiteY10" fmla="*/ 7810 h 286017"/>
                <a:gd name="connsiteX11" fmla="*/ 133906 w 387208"/>
                <a:gd name="connsiteY11" fmla="*/ 255 h 286017"/>
                <a:gd name="connsiteX12" fmla="*/ 166279 w 387208"/>
                <a:gd name="connsiteY12" fmla="*/ 17345 h 286017"/>
                <a:gd name="connsiteX13" fmla="*/ 208013 w 387208"/>
                <a:gd name="connsiteY13" fmla="*/ 39677 h 286017"/>
                <a:gd name="connsiteX14" fmla="*/ 226418 w 387208"/>
                <a:gd name="connsiteY14" fmla="*/ 55939 h 286017"/>
                <a:gd name="connsiteX15" fmla="*/ 302547 w 387208"/>
                <a:gd name="connsiteY15" fmla="*/ 52278 h 286017"/>
                <a:gd name="connsiteX16" fmla="*/ 266854 w 387208"/>
                <a:gd name="connsiteY16" fmla="*/ 82563 h 286017"/>
                <a:gd name="connsiteX17" fmla="*/ 266501 w 387208"/>
                <a:gd name="connsiteY17" fmla="*/ 93423 h 286017"/>
                <a:gd name="connsiteX18" fmla="*/ 286362 w 387208"/>
                <a:gd name="connsiteY18" fmla="*/ 100986 h 286017"/>
                <a:gd name="connsiteX19" fmla="*/ 289944 w 387208"/>
                <a:gd name="connsiteY19" fmla="*/ 112012 h 286017"/>
                <a:gd name="connsiteX20" fmla="*/ 307315 w 387208"/>
                <a:gd name="connsiteY20" fmla="*/ 112860 h 286017"/>
                <a:gd name="connsiteX21" fmla="*/ 313523 w 387208"/>
                <a:gd name="connsiteY21" fmla="*/ 131540 h 286017"/>
                <a:gd name="connsiteX22" fmla="*/ 301431 w 387208"/>
                <a:gd name="connsiteY22" fmla="*/ 145306 h 286017"/>
                <a:gd name="connsiteX23" fmla="*/ 384185 w 387208"/>
                <a:gd name="connsiteY23" fmla="*/ 131563 h 286017"/>
                <a:gd name="connsiteX24" fmla="*/ 369195 w 387208"/>
                <a:gd name="connsiteY24" fmla="*/ 194966 h 286017"/>
                <a:gd name="connsiteX25" fmla="*/ 315555 w 387208"/>
                <a:gd name="connsiteY25" fmla="*/ 224950 h 286017"/>
                <a:gd name="connsiteX26" fmla="*/ 300026 w 387208"/>
                <a:gd name="connsiteY26" fmla="*/ 252926 h 286017"/>
                <a:gd name="connsiteX27" fmla="*/ 268688 w 387208"/>
                <a:gd name="connsiteY27" fmla="*/ 265824 h 286017"/>
                <a:gd name="connsiteX28" fmla="*/ 254928 w 387208"/>
                <a:gd name="connsiteY28" fmla="*/ 286005 h 286017"/>
                <a:gd name="connsiteX29" fmla="*/ 233626 w 387208"/>
                <a:gd name="connsiteY29" fmla="*/ 273206 h 286017"/>
                <a:gd name="connsiteX30" fmla="*/ 199126 w 387208"/>
                <a:gd name="connsiteY30" fmla="*/ 283141 h 286017"/>
                <a:gd name="connsiteX31" fmla="*/ 168580 w 387208"/>
                <a:gd name="connsiteY31" fmla="*/ 242836 h 286017"/>
                <a:gd name="connsiteX32" fmla="*/ 153068 w 387208"/>
                <a:gd name="connsiteY32" fmla="*/ 227442 h 286017"/>
                <a:gd name="connsiteX33" fmla="*/ 124899 w 387208"/>
                <a:gd name="connsiteY33" fmla="*/ 236908 h 286017"/>
                <a:gd name="connsiteX34" fmla="*/ 90165 w 387208"/>
                <a:gd name="connsiteY34" fmla="*/ 223211 h 286017"/>
                <a:gd name="connsiteX0" fmla="*/ 90165 w 386472"/>
                <a:gd name="connsiteY0" fmla="*/ 223211 h 286017"/>
                <a:gd name="connsiteX1" fmla="*/ 57350 w 386472"/>
                <a:gd name="connsiteY1" fmla="*/ 208876 h 286017"/>
                <a:gd name="connsiteX2" fmla="*/ 59811 w 386472"/>
                <a:gd name="connsiteY2" fmla="*/ 175636 h 286017"/>
                <a:gd name="connsiteX3" fmla="*/ 46832 w 386472"/>
                <a:gd name="connsiteY3" fmla="*/ 162025 h 286017"/>
                <a:gd name="connsiteX4" fmla="*/ 5428 w 386472"/>
                <a:gd name="connsiteY4" fmla="*/ 152092 h 286017"/>
                <a:gd name="connsiteX5" fmla="*/ 2587 w 386472"/>
                <a:gd name="connsiteY5" fmla="*/ 123292 h 286017"/>
                <a:gd name="connsiteX6" fmla="*/ 24938 w 386472"/>
                <a:gd name="connsiteY6" fmla="*/ 113338 h 286017"/>
                <a:gd name="connsiteX7" fmla="*/ 19584 w 386472"/>
                <a:gd name="connsiteY7" fmla="*/ 52467 h 286017"/>
                <a:gd name="connsiteX8" fmla="*/ 54543 w 386472"/>
                <a:gd name="connsiteY8" fmla="*/ 40983 h 286017"/>
                <a:gd name="connsiteX9" fmla="*/ 69398 w 386472"/>
                <a:gd name="connsiteY9" fmla="*/ 16437 h 286017"/>
                <a:gd name="connsiteX10" fmla="*/ 98577 w 386472"/>
                <a:gd name="connsiteY10" fmla="*/ 7810 h 286017"/>
                <a:gd name="connsiteX11" fmla="*/ 133906 w 386472"/>
                <a:gd name="connsiteY11" fmla="*/ 255 h 286017"/>
                <a:gd name="connsiteX12" fmla="*/ 166279 w 386472"/>
                <a:gd name="connsiteY12" fmla="*/ 17345 h 286017"/>
                <a:gd name="connsiteX13" fmla="*/ 208013 w 386472"/>
                <a:gd name="connsiteY13" fmla="*/ 39677 h 286017"/>
                <a:gd name="connsiteX14" fmla="*/ 226418 w 386472"/>
                <a:gd name="connsiteY14" fmla="*/ 55939 h 286017"/>
                <a:gd name="connsiteX15" fmla="*/ 302547 w 386472"/>
                <a:gd name="connsiteY15" fmla="*/ 52278 h 286017"/>
                <a:gd name="connsiteX16" fmla="*/ 266854 w 386472"/>
                <a:gd name="connsiteY16" fmla="*/ 82563 h 286017"/>
                <a:gd name="connsiteX17" fmla="*/ 266501 w 386472"/>
                <a:gd name="connsiteY17" fmla="*/ 93423 h 286017"/>
                <a:gd name="connsiteX18" fmla="*/ 286362 w 386472"/>
                <a:gd name="connsiteY18" fmla="*/ 100986 h 286017"/>
                <a:gd name="connsiteX19" fmla="*/ 289944 w 386472"/>
                <a:gd name="connsiteY19" fmla="*/ 112012 h 286017"/>
                <a:gd name="connsiteX20" fmla="*/ 307315 w 386472"/>
                <a:gd name="connsiteY20" fmla="*/ 112860 h 286017"/>
                <a:gd name="connsiteX21" fmla="*/ 313523 w 386472"/>
                <a:gd name="connsiteY21" fmla="*/ 131540 h 286017"/>
                <a:gd name="connsiteX22" fmla="*/ 384185 w 386472"/>
                <a:gd name="connsiteY22" fmla="*/ 131563 h 286017"/>
                <a:gd name="connsiteX23" fmla="*/ 369195 w 386472"/>
                <a:gd name="connsiteY23" fmla="*/ 194966 h 286017"/>
                <a:gd name="connsiteX24" fmla="*/ 315555 w 386472"/>
                <a:gd name="connsiteY24" fmla="*/ 224950 h 286017"/>
                <a:gd name="connsiteX25" fmla="*/ 300026 w 386472"/>
                <a:gd name="connsiteY25" fmla="*/ 252926 h 286017"/>
                <a:gd name="connsiteX26" fmla="*/ 268688 w 386472"/>
                <a:gd name="connsiteY26" fmla="*/ 265824 h 286017"/>
                <a:gd name="connsiteX27" fmla="*/ 254928 w 386472"/>
                <a:gd name="connsiteY27" fmla="*/ 286005 h 286017"/>
                <a:gd name="connsiteX28" fmla="*/ 233626 w 386472"/>
                <a:gd name="connsiteY28" fmla="*/ 273206 h 286017"/>
                <a:gd name="connsiteX29" fmla="*/ 199126 w 386472"/>
                <a:gd name="connsiteY29" fmla="*/ 283141 h 286017"/>
                <a:gd name="connsiteX30" fmla="*/ 168580 w 386472"/>
                <a:gd name="connsiteY30" fmla="*/ 242836 h 286017"/>
                <a:gd name="connsiteX31" fmla="*/ 153068 w 386472"/>
                <a:gd name="connsiteY31" fmla="*/ 227442 h 286017"/>
                <a:gd name="connsiteX32" fmla="*/ 124899 w 386472"/>
                <a:gd name="connsiteY32" fmla="*/ 236908 h 286017"/>
                <a:gd name="connsiteX33" fmla="*/ 90165 w 386472"/>
                <a:gd name="connsiteY33" fmla="*/ 223211 h 286017"/>
                <a:gd name="connsiteX0" fmla="*/ 90165 w 386472"/>
                <a:gd name="connsiteY0" fmla="*/ 223211 h 286017"/>
                <a:gd name="connsiteX1" fmla="*/ 57350 w 386472"/>
                <a:gd name="connsiteY1" fmla="*/ 208876 h 286017"/>
                <a:gd name="connsiteX2" fmla="*/ 59811 w 386472"/>
                <a:gd name="connsiteY2" fmla="*/ 175636 h 286017"/>
                <a:gd name="connsiteX3" fmla="*/ 46832 w 386472"/>
                <a:gd name="connsiteY3" fmla="*/ 162025 h 286017"/>
                <a:gd name="connsiteX4" fmla="*/ 5428 w 386472"/>
                <a:gd name="connsiteY4" fmla="*/ 152092 h 286017"/>
                <a:gd name="connsiteX5" fmla="*/ 2587 w 386472"/>
                <a:gd name="connsiteY5" fmla="*/ 123292 h 286017"/>
                <a:gd name="connsiteX6" fmla="*/ 24938 w 386472"/>
                <a:gd name="connsiteY6" fmla="*/ 113338 h 286017"/>
                <a:gd name="connsiteX7" fmla="*/ 19584 w 386472"/>
                <a:gd name="connsiteY7" fmla="*/ 52467 h 286017"/>
                <a:gd name="connsiteX8" fmla="*/ 54543 w 386472"/>
                <a:gd name="connsiteY8" fmla="*/ 40983 h 286017"/>
                <a:gd name="connsiteX9" fmla="*/ 69398 w 386472"/>
                <a:gd name="connsiteY9" fmla="*/ 16437 h 286017"/>
                <a:gd name="connsiteX10" fmla="*/ 98577 w 386472"/>
                <a:gd name="connsiteY10" fmla="*/ 7810 h 286017"/>
                <a:gd name="connsiteX11" fmla="*/ 133906 w 386472"/>
                <a:gd name="connsiteY11" fmla="*/ 255 h 286017"/>
                <a:gd name="connsiteX12" fmla="*/ 166279 w 386472"/>
                <a:gd name="connsiteY12" fmla="*/ 17345 h 286017"/>
                <a:gd name="connsiteX13" fmla="*/ 208013 w 386472"/>
                <a:gd name="connsiteY13" fmla="*/ 39677 h 286017"/>
                <a:gd name="connsiteX14" fmla="*/ 226418 w 386472"/>
                <a:gd name="connsiteY14" fmla="*/ 55939 h 286017"/>
                <a:gd name="connsiteX15" fmla="*/ 302547 w 386472"/>
                <a:gd name="connsiteY15" fmla="*/ 52278 h 286017"/>
                <a:gd name="connsiteX16" fmla="*/ 266854 w 386472"/>
                <a:gd name="connsiteY16" fmla="*/ 82563 h 286017"/>
                <a:gd name="connsiteX17" fmla="*/ 266501 w 386472"/>
                <a:gd name="connsiteY17" fmla="*/ 93423 h 286017"/>
                <a:gd name="connsiteX18" fmla="*/ 286362 w 386472"/>
                <a:gd name="connsiteY18" fmla="*/ 100986 h 286017"/>
                <a:gd name="connsiteX19" fmla="*/ 289944 w 386472"/>
                <a:gd name="connsiteY19" fmla="*/ 112012 h 286017"/>
                <a:gd name="connsiteX20" fmla="*/ 313523 w 386472"/>
                <a:gd name="connsiteY20" fmla="*/ 131540 h 286017"/>
                <a:gd name="connsiteX21" fmla="*/ 384185 w 386472"/>
                <a:gd name="connsiteY21" fmla="*/ 131563 h 286017"/>
                <a:gd name="connsiteX22" fmla="*/ 369195 w 386472"/>
                <a:gd name="connsiteY22" fmla="*/ 194966 h 286017"/>
                <a:gd name="connsiteX23" fmla="*/ 315555 w 386472"/>
                <a:gd name="connsiteY23" fmla="*/ 224950 h 286017"/>
                <a:gd name="connsiteX24" fmla="*/ 300026 w 386472"/>
                <a:gd name="connsiteY24" fmla="*/ 252926 h 286017"/>
                <a:gd name="connsiteX25" fmla="*/ 268688 w 386472"/>
                <a:gd name="connsiteY25" fmla="*/ 265824 h 286017"/>
                <a:gd name="connsiteX26" fmla="*/ 254928 w 386472"/>
                <a:gd name="connsiteY26" fmla="*/ 286005 h 286017"/>
                <a:gd name="connsiteX27" fmla="*/ 233626 w 386472"/>
                <a:gd name="connsiteY27" fmla="*/ 273206 h 286017"/>
                <a:gd name="connsiteX28" fmla="*/ 199126 w 386472"/>
                <a:gd name="connsiteY28" fmla="*/ 283141 h 286017"/>
                <a:gd name="connsiteX29" fmla="*/ 168580 w 386472"/>
                <a:gd name="connsiteY29" fmla="*/ 242836 h 286017"/>
                <a:gd name="connsiteX30" fmla="*/ 153068 w 386472"/>
                <a:gd name="connsiteY30" fmla="*/ 227442 h 286017"/>
                <a:gd name="connsiteX31" fmla="*/ 124899 w 386472"/>
                <a:gd name="connsiteY31" fmla="*/ 236908 h 286017"/>
                <a:gd name="connsiteX32" fmla="*/ 90165 w 386472"/>
                <a:gd name="connsiteY32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286362 w 387936"/>
                <a:gd name="connsiteY18" fmla="*/ 100986 h 286017"/>
                <a:gd name="connsiteX19" fmla="*/ 289944 w 387936"/>
                <a:gd name="connsiteY19" fmla="*/ 112012 h 286017"/>
                <a:gd name="connsiteX20" fmla="*/ 384185 w 387936"/>
                <a:gd name="connsiteY20" fmla="*/ 131563 h 286017"/>
                <a:gd name="connsiteX21" fmla="*/ 369195 w 387936"/>
                <a:gd name="connsiteY21" fmla="*/ 194966 h 286017"/>
                <a:gd name="connsiteX22" fmla="*/ 315555 w 387936"/>
                <a:gd name="connsiteY22" fmla="*/ 224950 h 286017"/>
                <a:gd name="connsiteX23" fmla="*/ 300026 w 387936"/>
                <a:gd name="connsiteY23" fmla="*/ 252926 h 286017"/>
                <a:gd name="connsiteX24" fmla="*/ 268688 w 387936"/>
                <a:gd name="connsiteY24" fmla="*/ 265824 h 286017"/>
                <a:gd name="connsiteX25" fmla="*/ 254928 w 387936"/>
                <a:gd name="connsiteY25" fmla="*/ 286005 h 286017"/>
                <a:gd name="connsiteX26" fmla="*/ 233626 w 387936"/>
                <a:gd name="connsiteY26" fmla="*/ 273206 h 286017"/>
                <a:gd name="connsiteX27" fmla="*/ 199126 w 387936"/>
                <a:gd name="connsiteY27" fmla="*/ 283141 h 286017"/>
                <a:gd name="connsiteX28" fmla="*/ 168580 w 387936"/>
                <a:gd name="connsiteY28" fmla="*/ 242836 h 286017"/>
                <a:gd name="connsiteX29" fmla="*/ 153068 w 387936"/>
                <a:gd name="connsiteY29" fmla="*/ 227442 h 286017"/>
                <a:gd name="connsiteX30" fmla="*/ 124899 w 387936"/>
                <a:gd name="connsiteY30" fmla="*/ 236908 h 286017"/>
                <a:gd name="connsiteX31" fmla="*/ 90165 w 387936"/>
                <a:gd name="connsiteY31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286362 w 387936"/>
                <a:gd name="connsiteY18" fmla="*/ 100986 h 286017"/>
                <a:gd name="connsiteX19" fmla="*/ 340342 w 387936"/>
                <a:gd name="connsiteY19" fmla="*/ 97193 h 286017"/>
                <a:gd name="connsiteX20" fmla="*/ 384185 w 387936"/>
                <a:gd name="connsiteY20" fmla="*/ 131563 h 286017"/>
                <a:gd name="connsiteX21" fmla="*/ 369195 w 387936"/>
                <a:gd name="connsiteY21" fmla="*/ 194966 h 286017"/>
                <a:gd name="connsiteX22" fmla="*/ 315555 w 387936"/>
                <a:gd name="connsiteY22" fmla="*/ 224950 h 286017"/>
                <a:gd name="connsiteX23" fmla="*/ 300026 w 387936"/>
                <a:gd name="connsiteY23" fmla="*/ 252926 h 286017"/>
                <a:gd name="connsiteX24" fmla="*/ 268688 w 387936"/>
                <a:gd name="connsiteY24" fmla="*/ 265824 h 286017"/>
                <a:gd name="connsiteX25" fmla="*/ 254928 w 387936"/>
                <a:gd name="connsiteY25" fmla="*/ 286005 h 286017"/>
                <a:gd name="connsiteX26" fmla="*/ 233626 w 387936"/>
                <a:gd name="connsiteY26" fmla="*/ 273206 h 286017"/>
                <a:gd name="connsiteX27" fmla="*/ 199126 w 387936"/>
                <a:gd name="connsiteY27" fmla="*/ 283141 h 286017"/>
                <a:gd name="connsiteX28" fmla="*/ 168580 w 387936"/>
                <a:gd name="connsiteY28" fmla="*/ 242836 h 286017"/>
                <a:gd name="connsiteX29" fmla="*/ 153068 w 387936"/>
                <a:gd name="connsiteY29" fmla="*/ 227442 h 286017"/>
                <a:gd name="connsiteX30" fmla="*/ 124899 w 387936"/>
                <a:gd name="connsiteY30" fmla="*/ 236908 h 286017"/>
                <a:gd name="connsiteX31" fmla="*/ 90165 w 387936"/>
                <a:gd name="connsiteY31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266501 w 387936"/>
                <a:gd name="connsiteY17" fmla="*/ 93423 h 286017"/>
                <a:gd name="connsiteX18" fmla="*/ 340342 w 387936"/>
                <a:gd name="connsiteY18" fmla="*/ 97193 h 286017"/>
                <a:gd name="connsiteX19" fmla="*/ 384185 w 387936"/>
                <a:gd name="connsiteY19" fmla="*/ 131563 h 286017"/>
                <a:gd name="connsiteX20" fmla="*/ 369195 w 387936"/>
                <a:gd name="connsiteY20" fmla="*/ 194966 h 286017"/>
                <a:gd name="connsiteX21" fmla="*/ 315555 w 387936"/>
                <a:gd name="connsiteY21" fmla="*/ 224950 h 286017"/>
                <a:gd name="connsiteX22" fmla="*/ 300026 w 387936"/>
                <a:gd name="connsiteY22" fmla="*/ 252926 h 286017"/>
                <a:gd name="connsiteX23" fmla="*/ 268688 w 387936"/>
                <a:gd name="connsiteY23" fmla="*/ 265824 h 286017"/>
                <a:gd name="connsiteX24" fmla="*/ 254928 w 387936"/>
                <a:gd name="connsiteY24" fmla="*/ 286005 h 286017"/>
                <a:gd name="connsiteX25" fmla="*/ 233626 w 387936"/>
                <a:gd name="connsiteY25" fmla="*/ 273206 h 286017"/>
                <a:gd name="connsiteX26" fmla="*/ 199126 w 387936"/>
                <a:gd name="connsiteY26" fmla="*/ 283141 h 286017"/>
                <a:gd name="connsiteX27" fmla="*/ 168580 w 387936"/>
                <a:gd name="connsiteY27" fmla="*/ 242836 h 286017"/>
                <a:gd name="connsiteX28" fmla="*/ 153068 w 387936"/>
                <a:gd name="connsiteY28" fmla="*/ 227442 h 286017"/>
                <a:gd name="connsiteX29" fmla="*/ 124899 w 387936"/>
                <a:gd name="connsiteY29" fmla="*/ 236908 h 286017"/>
                <a:gd name="connsiteX30" fmla="*/ 90165 w 387936"/>
                <a:gd name="connsiteY30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266854 w 387936"/>
                <a:gd name="connsiteY16" fmla="*/ 82563 h 286017"/>
                <a:gd name="connsiteX17" fmla="*/ 340342 w 387936"/>
                <a:gd name="connsiteY17" fmla="*/ 97193 h 286017"/>
                <a:gd name="connsiteX18" fmla="*/ 384185 w 387936"/>
                <a:gd name="connsiteY18" fmla="*/ 131563 h 286017"/>
                <a:gd name="connsiteX19" fmla="*/ 369195 w 387936"/>
                <a:gd name="connsiteY19" fmla="*/ 194966 h 286017"/>
                <a:gd name="connsiteX20" fmla="*/ 315555 w 387936"/>
                <a:gd name="connsiteY20" fmla="*/ 224950 h 286017"/>
                <a:gd name="connsiteX21" fmla="*/ 300026 w 387936"/>
                <a:gd name="connsiteY21" fmla="*/ 252926 h 286017"/>
                <a:gd name="connsiteX22" fmla="*/ 268688 w 387936"/>
                <a:gd name="connsiteY22" fmla="*/ 265824 h 286017"/>
                <a:gd name="connsiteX23" fmla="*/ 254928 w 387936"/>
                <a:gd name="connsiteY23" fmla="*/ 286005 h 286017"/>
                <a:gd name="connsiteX24" fmla="*/ 233626 w 387936"/>
                <a:gd name="connsiteY24" fmla="*/ 273206 h 286017"/>
                <a:gd name="connsiteX25" fmla="*/ 199126 w 387936"/>
                <a:gd name="connsiteY25" fmla="*/ 283141 h 286017"/>
                <a:gd name="connsiteX26" fmla="*/ 168580 w 387936"/>
                <a:gd name="connsiteY26" fmla="*/ 242836 h 286017"/>
                <a:gd name="connsiteX27" fmla="*/ 153068 w 387936"/>
                <a:gd name="connsiteY27" fmla="*/ 227442 h 286017"/>
                <a:gd name="connsiteX28" fmla="*/ 124899 w 387936"/>
                <a:gd name="connsiteY28" fmla="*/ 236908 h 286017"/>
                <a:gd name="connsiteX29" fmla="*/ 90165 w 387936"/>
                <a:gd name="connsiteY29" fmla="*/ 223211 h 286017"/>
                <a:gd name="connsiteX0" fmla="*/ 90165 w 387936"/>
                <a:gd name="connsiteY0" fmla="*/ 223211 h 286017"/>
                <a:gd name="connsiteX1" fmla="*/ 57350 w 387936"/>
                <a:gd name="connsiteY1" fmla="*/ 208876 h 286017"/>
                <a:gd name="connsiteX2" fmla="*/ 59811 w 387936"/>
                <a:gd name="connsiteY2" fmla="*/ 175636 h 286017"/>
                <a:gd name="connsiteX3" fmla="*/ 46832 w 387936"/>
                <a:gd name="connsiteY3" fmla="*/ 162025 h 286017"/>
                <a:gd name="connsiteX4" fmla="*/ 5428 w 387936"/>
                <a:gd name="connsiteY4" fmla="*/ 152092 h 286017"/>
                <a:gd name="connsiteX5" fmla="*/ 2587 w 387936"/>
                <a:gd name="connsiteY5" fmla="*/ 123292 h 286017"/>
                <a:gd name="connsiteX6" fmla="*/ 24938 w 387936"/>
                <a:gd name="connsiteY6" fmla="*/ 113338 h 286017"/>
                <a:gd name="connsiteX7" fmla="*/ 19584 w 387936"/>
                <a:gd name="connsiteY7" fmla="*/ 52467 h 286017"/>
                <a:gd name="connsiteX8" fmla="*/ 54543 w 387936"/>
                <a:gd name="connsiteY8" fmla="*/ 40983 h 286017"/>
                <a:gd name="connsiteX9" fmla="*/ 69398 w 387936"/>
                <a:gd name="connsiteY9" fmla="*/ 16437 h 286017"/>
                <a:gd name="connsiteX10" fmla="*/ 98577 w 387936"/>
                <a:gd name="connsiteY10" fmla="*/ 7810 h 286017"/>
                <a:gd name="connsiteX11" fmla="*/ 133906 w 387936"/>
                <a:gd name="connsiteY11" fmla="*/ 255 h 286017"/>
                <a:gd name="connsiteX12" fmla="*/ 166279 w 387936"/>
                <a:gd name="connsiteY12" fmla="*/ 17345 h 286017"/>
                <a:gd name="connsiteX13" fmla="*/ 208013 w 387936"/>
                <a:gd name="connsiteY13" fmla="*/ 39677 h 286017"/>
                <a:gd name="connsiteX14" fmla="*/ 226418 w 387936"/>
                <a:gd name="connsiteY14" fmla="*/ 55939 h 286017"/>
                <a:gd name="connsiteX15" fmla="*/ 302547 w 387936"/>
                <a:gd name="connsiteY15" fmla="*/ 52278 h 286017"/>
                <a:gd name="connsiteX16" fmla="*/ 340342 w 387936"/>
                <a:gd name="connsiteY16" fmla="*/ 97193 h 286017"/>
                <a:gd name="connsiteX17" fmla="*/ 384185 w 387936"/>
                <a:gd name="connsiteY17" fmla="*/ 131563 h 286017"/>
                <a:gd name="connsiteX18" fmla="*/ 369195 w 387936"/>
                <a:gd name="connsiteY18" fmla="*/ 194966 h 286017"/>
                <a:gd name="connsiteX19" fmla="*/ 315555 w 387936"/>
                <a:gd name="connsiteY19" fmla="*/ 224950 h 286017"/>
                <a:gd name="connsiteX20" fmla="*/ 300026 w 387936"/>
                <a:gd name="connsiteY20" fmla="*/ 252926 h 286017"/>
                <a:gd name="connsiteX21" fmla="*/ 268688 w 387936"/>
                <a:gd name="connsiteY21" fmla="*/ 265824 h 286017"/>
                <a:gd name="connsiteX22" fmla="*/ 254928 w 387936"/>
                <a:gd name="connsiteY22" fmla="*/ 286005 h 286017"/>
                <a:gd name="connsiteX23" fmla="*/ 233626 w 387936"/>
                <a:gd name="connsiteY23" fmla="*/ 273206 h 286017"/>
                <a:gd name="connsiteX24" fmla="*/ 199126 w 387936"/>
                <a:gd name="connsiteY24" fmla="*/ 283141 h 286017"/>
                <a:gd name="connsiteX25" fmla="*/ 168580 w 387936"/>
                <a:gd name="connsiteY25" fmla="*/ 242836 h 286017"/>
                <a:gd name="connsiteX26" fmla="*/ 153068 w 387936"/>
                <a:gd name="connsiteY26" fmla="*/ 227442 h 286017"/>
                <a:gd name="connsiteX27" fmla="*/ 124899 w 387936"/>
                <a:gd name="connsiteY27" fmla="*/ 236908 h 286017"/>
                <a:gd name="connsiteX28" fmla="*/ 90165 w 387936"/>
                <a:gd name="connsiteY28" fmla="*/ 223211 h 286017"/>
                <a:gd name="connsiteX0" fmla="*/ 214475 w 512246"/>
                <a:gd name="connsiteY0" fmla="*/ 223211 h 286017"/>
                <a:gd name="connsiteX1" fmla="*/ 181660 w 512246"/>
                <a:gd name="connsiteY1" fmla="*/ 208876 h 286017"/>
                <a:gd name="connsiteX2" fmla="*/ 184121 w 512246"/>
                <a:gd name="connsiteY2" fmla="*/ 175636 h 286017"/>
                <a:gd name="connsiteX3" fmla="*/ 171142 w 512246"/>
                <a:gd name="connsiteY3" fmla="*/ 162025 h 286017"/>
                <a:gd name="connsiteX4" fmla="*/ 129738 w 512246"/>
                <a:gd name="connsiteY4" fmla="*/ 152092 h 286017"/>
                <a:gd name="connsiteX5" fmla="*/ 74 w 512246"/>
                <a:gd name="connsiteY5" fmla="*/ 283460 h 286017"/>
                <a:gd name="connsiteX6" fmla="*/ 149248 w 512246"/>
                <a:gd name="connsiteY6" fmla="*/ 113338 h 286017"/>
                <a:gd name="connsiteX7" fmla="*/ 143894 w 512246"/>
                <a:gd name="connsiteY7" fmla="*/ 52467 h 286017"/>
                <a:gd name="connsiteX8" fmla="*/ 178853 w 512246"/>
                <a:gd name="connsiteY8" fmla="*/ 40983 h 286017"/>
                <a:gd name="connsiteX9" fmla="*/ 193708 w 512246"/>
                <a:gd name="connsiteY9" fmla="*/ 16437 h 286017"/>
                <a:gd name="connsiteX10" fmla="*/ 222887 w 512246"/>
                <a:gd name="connsiteY10" fmla="*/ 7810 h 286017"/>
                <a:gd name="connsiteX11" fmla="*/ 258216 w 512246"/>
                <a:gd name="connsiteY11" fmla="*/ 255 h 286017"/>
                <a:gd name="connsiteX12" fmla="*/ 290589 w 512246"/>
                <a:gd name="connsiteY12" fmla="*/ 17345 h 286017"/>
                <a:gd name="connsiteX13" fmla="*/ 332323 w 512246"/>
                <a:gd name="connsiteY13" fmla="*/ 39677 h 286017"/>
                <a:gd name="connsiteX14" fmla="*/ 350728 w 512246"/>
                <a:gd name="connsiteY14" fmla="*/ 55939 h 286017"/>
                <a:gd name="connsiteX15" fmla="*/ 426857 w 512246"/>
                <a:gd name="connsiteY15" fmla="*/ 52278 h 286017"/>
                <a:gd name="connsiteX16" fmla="*/ 464652 w 512246"/>
                <a:gd name="connsiteY16" fmla="*/ 97193 h 286017"/>
                <a:gd name="connsiteX17" fmla="*/ 508495 w 512246"/>
                <a:gd name="connsiteY17" fmla="*/ 131563 h 286017"/>
                <a:gd name="connsiteX18" fmla="*/ 493505 w 512246"/>
                <a:gd name="connsiteY18" fmla="*/ 194966 h 286017"/>
                <a:gd name="connsiteX19" fmla="*/ 439865 w 512246"/>
                <a:gd name="connsiteY19" fmla="*/ 224950 h 286017"/>
                <a:gd name="connsiteX20" fmla="*/ 424336 w 512246"/>
                <a:gd name="connsiteY20" fmla="*/ 252926 h 286017"/>
                <a:gd name="connsiteX21" fmla="*/ 392998 w 512246"/>
                <a:gd name="connsiteY21" fmla="*/ 265824 h 286017"/>
                <a:gd name="connsiteX22" fmla="*/ 379238 w 512246"/>
                <a:gd name="connsiteY22" fmla="*/ 286005 h 286017"/>
                <a:gd name="connsiteX23" fmla="*/ 357936 w 512246"/>
                <a:gd name="connsiteY23" fmla="*/ 273206 h 286017"/>
                <a:gd name="connsiteX24" fmla="*/ 323436 w 512246"/>
                <a:gd name="connsiteY24" fmla="*/ 283141 h 286017"/>
                <a:gd name="connsiteX25" fmla="*/ 292890 w 512246"/>
                <a:gd name="connsiteY25" fmla="*/ 242836 h 286017"/>
                <a:gd name="connsiteX26" fmla="*/ 277378 w 512246"/>
                <a:gd name="connsiteY26" fmla="*/ 227442 h 286017"/>
                <a:gd name="connsiteX27" fmla="*/ 249209 w 512246"/>
                <a:gd name="connsiteY27" fmla="*/ 236908 h 286017"/>
                <a:gd name="connsiteX28" fmla="*/ 214475 w 512246"/>
                <a:gd name="connsiteY28" fmla="*/ 223211 h 286017"/>
                <a:gd name="connsiteX0" fmla="*/ 217258 w 515029"/>
                <a:gd name="connsiteY0" fmla="*/ 223211 h 286017"/>
                <a:gd name="connsiteX1" fmla="*/ 184443 w 515029"/>
                <a:gd name="connsiteY1" fmla="*/ 208876 h 286017"/>
                <a:gd name="connsiteX2" fmla="*/ 186904 w 515029"/>
                <a:gd name="connsiteY2" fmla="*/ 175636 h 286017"/>
                <a:gd name="connsiteX3" fmla="*/ 173925 w 515029"/>
                <a:gd name="connsiteY3" fmla="*/ 162025 h 286017"/>
                <a:gd name="connsiteX4" fmla="*/ 62957 w 515029"/>
                <a:gd name="connsiteY4" fmla="*/ 190620 h 286017"/>
                <a:gd name="connsiteX5" fmla="*/ 2857 w 515029"/>
                <a:gd name="connsiteY5" fmla="*/ 283460 h 286017"/>
                <a:gd name="connsiteX6" fmla="*/ 152031 w 515029"/>
                <a:gd name="connsiteY6" fmla="*/ 113338 h 286017"/>
                <a:gd name="connsiteX7" fmla="*/ 146677 w 515029"/>
                <a:gd name="connsiteY7" fmla="*/ 52467 h 286017"/>
                <a:gd name="connsiteX8" fmla="*/ 181636 w 515029"/>
                <a:gd name="connsiteY8" fmla="*/ 40983 h 286017"/>
                <a:gd name="connsiteX9" fmla="*/ 196491 w 515029"/>
                <a:gd name="connsiteY9" fmla="*/ 16437 h 286017"/>
                <a:gd name="connsiteX10" fmla="*/ 225670 w 515029"/>
                <a:gd name="connsiteY10" fmla="*/ 7810 h 286017"/>
                <a:gd name="connsiteX11" fmla="*/ 260999 w 515029"/>
                <a:gd name="connsiteY11" fmla="*/ 255 h 286017"/>
                <a:gd name="connsiteX12" fmla="*/ 293372 w 515029"/>
                <a:gd name="connsiteY12" fmla="*/ 17345 h 286017"/>
                <a:gd name="connsiteX13" fmla="*/ 335106 w 515029"/>
                <a:gd name="connsiteY13" fmla="*/ 39677 h 286017"/>
                <a:gd name="connsiteX14" fmla="*/ 353511 w 515029"/>
                <a:gd name="connsiteY14" fmla="*/ 55939 h 286017"/>
                <a:gd name="connsiteX15" fmla="*/ 429640 w 515029"/>
                <a:gd name="connsiteY15" fmla="*/ 52278 h 286017"/>
                <a:gd name="connsiteX16" fmla="*/ 467435 w 515029"/>
                <a:gd name="connsiteY16" fmla="*/ 97193 h 286017"/>
                <a:gd name="connsiteX17" fmla="*/ 511278 w 515029"/>
                <a:gd name="connsiteY17" fmla="*/ 131563 h 286017"/>
                <a:gd name="connsiteX18" fmla="*/ 496288 w 515029"/>
                <a:gd name="connsiteY18" fmla="*/ 194966 h 286017"/>
                <a:gd name="connsiteX19" fmla="*/ 442648 w 515029"/>
                <a:gd name="connsiteY19" fmla="*/ 224950 h 286017"/>
                <a:gd name="connsiteX20" fmla="*/ 427119 w 515029"/>
                <a:gd name="connsiteY20" fmla="*/ 252926 h 286017"/>
                <a:gd name="connsiteX21" fmla="*/ 395781 w 515029"/>
                <a:gd name="connsiteY21" fmla="*/ 265824 h 286017"/>
                <a:gd name="connsiteX22" fmla="*/ 382021 w 515029"/>
                <a:gd name="connsiteY22" fmla="*/ 286005 h 286017"/>
                <a:gd name="connsiteX23" fmla="*/ 360719 w 515029"/>
                <a:gd name="connsiteY23" fmla="*/ 273206 h 286017"/>
                <a:gd name="connsiteX24" fmla="*/ 326219 w 515029"/>
                <a:gd name="connsiteY24" fmla="*/ 283141 h 286017"/>
                <a:gd name="connsiteX25" fmla="*/ 295673 w 515029"/>
                <a:gd name="connsiteY25" fmla="*/ 242836 h 286017"/>
                <a:gd name="connsiteX26" fmla="*/ 280161 w 515029"/>
                <a:gd name="connsiteY26" fmla="*/ 227442 h 286017"/>
                <a:gd name="connsiteX27" fmla="*/ 251992 w 515029"/>
                <a:gd name="connsiteY27" fmla="*/ 236908 h 286017"/>
                <a:gd name="connsiteX28" fmla="*/ 217258 w 515029"/>
                <a:gd name="connsiteY28" fmla="*/ 223211 h 286017"/>
                <a:gd name="connsiteX0" fmla="*/ 231005 w 528776"/>
                <a:gd name="connsiteY0" fmla="*/ 223211 h 388277"/>
                <a:gd name="connsiteX1" fmla="*/ 198190 w 528776"/>
                <a:gd name="connsiteY1" fmla="*/ 208876 h 388277"/>
                <a:gd name="connsiteX2" fmla="*/ 200651 w 528776"/>
                <a:gd name="connsiteY2" fmla="*/ 175636 h 388277"/>
                <a:gd name="connsiteX3" fmla="*/ 187672 w 528776"/>
                <a:gd name="connsiteY3" fmla="*/ 162025 h 388277"/>
                <a:gd name="connsiteX4" fmla="*/ 22863 w 528776"/>
                <a:gd name="connsiteY4" fmla="*/ 384937 h 388277"/>
                <a:gd name="connsiteX5" fmla="*/ 16604 w 528776"/>
                <a:gd name="connsiteY5" fmla="*/ 283460 h 388277"/>
                <a:gd name="connsiteX6" fmla="*/ 165778 w 528776"/>
                <a:gd name="connsiteY6" fmla="*/ 113338 h 388277"/>
                <a:gd name="connsiteX7" fmla="*/ 160424 w 528776"/>
                <a:gd name="connsiteY7" fmla="*/ 52467 h 388277"/>
                <a:gd name="connsiteX8" fmla="*/ 195383 w 528776"/>
                <a:gd name="connsiteY8" fmla="*/ 40983 h 388277"/>
                <a:gd name="connsiteX9" fmla="*/ 210238 w 528776"/>
                <a:gd name="connsiteY9" fmla="*/ 16437 h 388277"/>
                <a:gd name="connsiteX10" fmla="*/ 239417 w 528776"/>
                <a:gd name="connsiteY10" fmla="*/ 7810 h 388277"/>
                <a:gd name="connsiteX11" fmla="*/ 274746 w 528776"/>
                <a:gd name="connsiteY11" fmla="*/ 255 h 388277"/>
                <a:gd name="connsiteX12" fmla="*/ 307119 w 528776"/>
                <a:gd name="connsiteY12" fmla="*/ 17345 h 388277"/>
                <a:gd name="connsiteX13" fmla="*/ 348853 w 528776"/>
                <a:gd name="connsiteY13" fmla="*/ 39677 h 388277"/>
                <a:gd name="connsiteX14" fmla="*/ 367258 w 528776"/>
                <a:gd name="connsiteY14" fmla="*/ 55939 h 388277"/>
                <a:gd name="connsiteX15" fmla="*/ 443387 w 528776"/>
                <a:gd name="connsiteY15" fmla="*/ 52278 h 388277"/>
                <a:gd name="connsiteX16" fmla="*/ 481182 w 528776"/>
                <a:gd name="connsiteY16" fmla="*/ 97193 h 388277"/>
                <a:gd name="connsiteX17" fmla="*/ 525025 w 528776"/>
                <a:gd name="connsiteY17" fmla="*/ 131563 h 388277"/>
                <a:gd name="connsiteX18" fmla="*/ 510035 w 528776"/>
                <a:gd name="connsiteY18" fmla="*/ 194966 h 388277"/>
                <a:gd name="connsiteX19" fmla="*/ 456395 w 528776"/>
                <a:gd name="connsiteY19" fmla="*/ 224950 h 388277"/>
                <a:gd name="connsiteX20" fmla="*/ 440866 w 528776"/>
                <a:gd name="connsiteY20" fmla="*/ 252926 h 388277"/>
                <a:gd name="connsiteX21" fmla="*/ 409528 w 528776"/>
                <a:gd name="connsiteY21" fmla="*/ 265824 h 388277"/>
                <a:gd name="connsiteX22" fmla="*/ 395768 w 528776"/>
                <a:gd name="connsiteY22" fmla="*/ 286005 h 388277"/>
                <a:gd name="connsiteX23" fmla="*/ 374466 w 528776"/>
                <a:gd name="connsiteY23" fmla="*/ 273206 h 388277"/>
                <a:gd name="connsiteX24" fmla="*/ 339966 w 528776"/>
                <a:gd name="connsiteY24" fmla="*/ 283141 h 388277"/>
                <a:gd name="connsiteX25" fmla="*/ 309420 w 528776"/>
                <a:gd name="connsiteY25" fmla="*/ 242836 h 388277"/>
                <a:gd name="connsiteX26" fmla="*/ 293908 w 528776"/>
                <a:gd name="connsiteY26" fmla="*/ 227442 h 388277"/>
                <a:gd name="connsiteX27" fmla="*/ 265739 w 528776"/>
                <a:gd name="connsiteY27" fmla="*/ 236908 h 388277"/>
                <a:gd name="connsiteX28" fmla="*/ 231005 w 528776"/>
                <a:gd name="connsiteY28" fmla="*/ 223211 h 388277"/>
                <a:gd name="connsiteX0" fmla="*/ 221651 w 519422"/>
                <a:gd name="connsiteY0" fmla="*/ 223211 h 387002"/>
                <a:gd name="connsiteX1" fmla="*/ 188836 w 519422"/>
                <a:gd name="connsiteY1" fmla="*/ 208876 h 387002"/>
                <a:gd name="connsiteX2" fmla="*/ 191297 w 519422"/>
                <a:gd name="connsiteY2" fmla="*/ 175636 h 387002"/>
                <a:gd name="connsiteX3" fmla="*/ 178318 w 519422"/>
                <a:gd name="connsiteY3" fmla="*/ 162025 h 387002"/>
                <a:gd name="connsiteX4" fmla="*/ 13509 w 519422"/>
                <a:gd name="connsiteY4" fmla="*/ 384937 h 387002"/>
                <a:gd name="connsiteX5" fmla="*/ 25937 w 519422"/>
                <a:gd name="connsiteY5" fmla="*/ 264189 h 387002"/>
                <a:gd name="connsiteX6" fmla="*/ 156424 w 519422"/>
                <a:gd name="connsiteY6" fmla="*/ 113338 h 387002"/>
                <a:gd name="connsiteX7" fmla="*/ 151070 w 519422"/>
                <a:gd name="connsiteY7" fmla="*/ 52467 h 387002"/>
                <a:gd name="connsiteX8" fmla="*/ 186029 w 519422"/>
                <a:gd name="connsiteY8" fmla="*/ 40983 h 387002"/>
                <a:gd name="connsiteX9" fmla="*/ 200884 w 519422"/>
                <a:gd name="connsiteY9" fmla="*/ 16437 h 387002"/>
                <a:gd name="connsiteX10" fmla="*/ 230063 w 519422"/>
                <a:gd name="connsiteY10" fmla="*/ 7810 h 387002"/>
                <a:gd name="connsiteX11" fmla="*/ 265392 w 519422"/>
                <a:gd name="connsiteY11" fmla="*/ 255 h 387002"/>
                <a:gd name="connsiteX12" fmla="*/ 297765 w 519422"/>
                <a:gd name="connsiteY12" fmla="*/ 17345 h 387002"/>
                <a:gd name="connsiteX13" fmla="*/ 339499 w 519422"/>
                <a:gd name="connsiteY13" fmla="*/ 39677 h 387002"/>
                <a:gd name="connsiteX14" fmla="*/ 357904 w 519422"/>
                <a:gd name="connsiteY14" fmla="*/ 55939 h 387002"/>
                <a:gd name="connsiteX15" fmla="*/ 434033 w 519422"/>
                <a:gd name="connsiteY15" fmla="*/ 52278 h 387002"/>
                <a:gd name="connsiteX16" fmla="*/ 471828 w 519422"/>
                <a:gd name="connsiteY16" fmla="*/ 97193 h 387002"/>
                <a:gd name="connsiteX17" fmla="*/ 515671 w 519422"/>
                <a:gd name="connsiteY17" fmla="*/ 131563 h 387002"/>
                <a:gd name="connsiteX18" fmla="*/ 500681 w 519422"/>
                <a:gd name="connsiteY18" fmla="*/ 194966 h 387002"/>
                <a:gd name="connsiteX19" fmla="*/ 447041 w 519422"/>
                <a:gd name="connsiteY19" fmla="*/ 224950 h 387002"/>
                <a:gd name="connsiteX20" fmla="*/ 431512 w 519422"/>
                <a:gd name="connsiteY20" fmla="*/ 252926 h 387002"/>
                <a:gd name="connsiteX21" fmla="*/ 400174 w 519422"/>
                <a:gd name="connsiteY21" fmla="*/ 265824 h 387002"/>
                <a:gd name="connsiteX22" fmla="*/ 386414 w 519422"/>
                <a:gd name="connsiteY22" fmla="*/ 286005 h 387002"/>
                <a:gd name="connsiteX23" fmla="*/ 365112 w 519422"/>
                <a:gd name="connsiteY23" fmla="*/ 273206 h 387002"/>
                <a:gd name="connsiteX24" fmla="*/ 330612 w 519422"/>
                <a:gd name="connsiteY24" fmla="*/ 283141 h 387002"/>
                <a:gd name="connsiteX25" fmla="*/ 300066 w 519422"/>
                <a:gd name="connsiteY25" fmla="*/ 242836 h 387002"/>
                <a:gd name="connsiteX26" fmla="*/ 284554 w 519422"/>
                <a:gd name="connsiteY26" fmla="*/ 227442 h 387002"/>
                <a:gd name="connsiteX27" fmla="*/ 256385 w 519422"/>
                <a:gd name="connsiteY27" fmla="*/ 236908 h 387002"/>
                <a:gd name="connsiteX28" fmla="*/ 221651 w 519422"/>
                <a:gd name="connsiteY28" fmla="*/ 223211 h 387002"/>
                <a:gd name="connsiteX0" fmla="*/ 219312 w 517083"/>
                <a:gd name="connsiteY0" fmla="*/ 223211 h 384959"/>
                <a:gd name="connsiteX1" fmla="*/ 186497 w 517083"/>
                <a:gd name="connsiteY1" fmla="*/ 208876 h 384959"/>
                <a:gd name="connsiteX2" fmla="*/ 188958 w 517083"/>
                <a:gd name="connsiteY2" fmla="*/ 175636 h 384959"/>
                <a:gd name="connsiteX3" fmla="*/ 143959 w 517083"/>
                <a:gd name="connsiteY3" fmla="*/ 254919 h 384959"/>
                <a:gd name="connsiteX4" fmla="*/ 11170 w 517083"/>
                <a:gd name="connsiteY4" fmla="*/ 384937 h 384959"/>
                <a:gd name="connsiteX5" fmla="*/ 23598 w 517083"/>
                <a:gd name="connsiteY5" fmla="*/ 264189 h 384959"/>
                <a:gd name="connsiteX6" fmla="*/ 154085 w 517083"/>
                <a:gd name="connsiteY6" fmla="*/ 113338 h 384959"/>
                <a:gd name="connsiteX7" fmla="*/ 148731 w 517083"/>
                <a:gd name="connsiteY7" fmla="*/ 52467 h 384959"/>
                <a:gd name="connsiteX8" fmla="*/ 183690 w 517083"/>
                <a:gd name="connsiteY8" fmla="*/ 40983 h 384959"/>
                <a:gd name="connsiteX9" fmla="*/ 198545 w 517083"/>
                <a:gd name="connsiteY9" fmla="*/ 16437 h 384959"/>
                <a:gd name="connsiteX10" fmla="*/ 227724 w 517083"/>
                <a:gd name="connsiteY10" fmla="*/ 7810 h 384959"/>
                <a:gd name="connsiteX11" fmla="*/ 263053 w 517083"/>
                <a:gd name="connsiteY11" fmla="*/ 255 h 384959"/>
                <a:gd name="connsiteX12" fmla="*/ 295426 w 517083"/>
                <a:gd name="connsiteY12" fmla="*/ 17345 h 384959"/>
                <a:gd name="connsiteX13" fmla="*/ 337160 w 517083"/>
                <a:gd name="connsiteY13" fmla="*/ 39677 h 384959"/>
                <a:gd name="connsiteX14" fmla="*/ 355565 w 517083"/>
                <a:gd name="connsiteY14" fmla="*/ 55939 h 384959"/>
                <a:gd name="connsiteX15" fmla="*/ 431694 w 517083"/>
                <a:gd name="connsiteY15" fmla="*/ 52278 h 384959"/>
                <a:gd name="connsiteX16" fmla="*/ 469489 w 517083"/>
                <a:gd name="connsiteY16" fmla="*/ 97193 h 384959"/>
                <a:gd name="connsiteX17" fmla="*/ 513332 w 517083"/>
                <a:gd name="connsiteY17" fmla="*/ 131563 h 384959"/>
                <a:gd name="connsiteX18" fmla="*/ 498342 w 517083"/>
                <a:gd name="connsiteY18" fmla="*/ 194966 h 384959"/>
                <a:gd name="connsiteX19" fmla="*/ 444702 w 517083"/>
                <a:gd name="connsiteY19" fmla="*/ 224950 h 384959"/>
                <a:gd name="connsiteX20" fmla="*/ 429173 w 517083"/>
                <a:gd name="connsiteY20" fmla="*/ 252926 h 384959"/>
                <a:gd name="connsiteX21" fmla="*/ 397835 w 517083"/>
                <a:gd name="connsiteY21" fmla="*/ 265824 h 384959"/>
                <a:gd name="connsiteX22" fmla="*/ 384075 w 517083"/>
                <a:gd name="connsiteY22" fmla="*/ 286005 h 384959"/>
                <a:gd name="connsiteX23" fmla="*/ 362773 w 517083"/>
                <a:gd name="connsiteY23" fmla="*/ 273206 h 384959"/>
                <a:gd name="connsiteX24" fmla="*/ 328273 w 517083"/>
                <a:gd name="connsiteY24" fmla="*/ 283141 h 384959"/>
                <a:gd name="connsiteX25" fmla="*/ 297727 w 517083"/>
                <a:gd name="connsiteY25" fmla="*/ 242836 h 384959"/>
                <a:gd name="connsiteX26" fmla="*/ 282215 w 517083"/>
                <a:gd name="connsiteY26" fmla="*/ 227442 h 384959"/>
                <a:gd name="connsiteX27" fmla="*/ 254046 w 517083"/>
                <a:gd name="connsiteY27" fmla="*/ 236908 h 384959"/>
                <a:gd name="connsiteX28" fmla="*/ 219312 w 517083"/>
                <a:gd name="connsiteY28" fmla="*/ 223211 h 384959"/>
                <a:gd name="connsiteX0" fmla="*/ 219312 w 517083"/>
                <a:gd name="connsiteY0" fmla="*/ 223211 h 384959"/>
                <a:gd name="connsiteX1" fmla="*/ 186497 w 517083"/>
                <a:gd name="connsiteY1" fmla="*/ 208876 h 384959"/>
                <a:gd name="connsiteX2" fmla="*/ 188958 w 517083"/>
                <a:gd name="connsiteY2" fmla="*/ 175636 h 384959"/>
                <a:gd name="connsiteX3" fmla="*/ 143959 w 517083"/>
                <a:gd name="connsiteY3" fmla="*/ 254919 h 384959"/>
                <a:gd name="connsiteX4" fmla="*/ 11170 w 517083"/>
                <a:gd name="connsiteY4" fmla="*/ 384937 h 384959"/>
                <a:gd name="connsiteX5" fmla="*/ 23598 w 517083"/>
                <a:gd name="connsiteY5" fmla="*/ 264189 h 384959"/>
                <a:gd name="connsiteX6" fmla="*/ 154085 w 517083"/>
                <a:gd name="connsiteY6" fmla="*/ 113338 h 384959"/>
                <a:gd name="connsiteX7" fmla="*/ 183690 w 517083"/>
                <a:gd name="connsiteY7" fmla="*/ 40983 h 384959"/>
                <a:gd name="connsiteX8" fmla="*/ 198545 w 517083"/>
                <a:gd name="connsiteY8" fmla="*/ 16437 h 384959"/>
                <a:gd name="connsiteX9" fmla="*/ 227724 w 517083"/>
                <a:gd name="connsiteY9" fmla="*/ 7810 h 384959"/>
                <a:gd name="connsiteX10" fmla="*/ 263053 w 517083"/>
                <a:gd name="connsiteY10" fmla="*/ 255 h 384959"/>
                <a:gd name="connsiteX11" fmla="*/ 295426 w 517083"/>
                <a:gd name="connsiteY11" fmla="*/ 17345 h 384959"/>
                <a:gd name="connsiteX12" fmla="*/ 337160 w 517083"/>
                <a:gd name="connsiteY12" fmla="*/ 39677 h 384959"/>
                <a:gd name="connsiteX13" fmla="*/ 355565 w 517083"/>
                <a:gd name="connsiteY13" fmla="*/ 55939 h 384959"/>
                <a:gd name="connsiteX14" fmla="*/ 431694 w 517083"/>
                <a:gd name="connsiteY14" fmla="*/ 52278 h 384959"/>
                <a:gd name="connsiteX15" fmla="*/ 469489 w 517083"/>
                <a:gd name="connsiteY15" fmla="*/ 97193 h 384959"/>
                <a:gd name="connsiteX16" fmla="*/ 513332 w 517083"/>
                <a:gd name="connsiteY16" fmla="*/ 131563 h 384959"/>
                <a:gd name="connsiteX17" fmla="*/ 498342 w 517083"/>
                <a:gd name="connsiteY17" fmla="*/ 194966 h 384959"/>
                <a:gd name="connsiteX18" fmla="*/ 444702 w 517083"/>
                <a:gd name="connsiteY18" fmla="*/ 224950 h 384959"/>
                <a:gd name="connsiteX19" fmla="*/ 429173 w 517083"/>
                <a:gd name="connsiteY19" fmla="*/ 252926 h 384959"/>
                <a:gd name="connsiteX20" fmla="*/ 397835 w 517083"/>
                <a:gd name="connsiteY20" fmla="*/ 265824 h 384959"/>
                <a:gd name="connsiteX21" fmla="*/ 384075 w 517083"/>
                <a:gd name="connsiteY21" fmla="*/ 286005 h 384959"/>
                <a:gd name="connsiteX22" fmla="*/ 362773 w 517083"/>
                <a:gd name="connsiteY22" fmla="*/ 273206 h 384959"/>
                <a:gd name="connsiteX23" fmla="*/ 328273 w 517083"/>
                <a:gd name="connsiteY23" fmla="*/ 283141 h 384959"/>
                <a:gd name="connsiteX24" fmla="*/ 297727 w 517083"/>
                <a:gd name="connsiteY24" fmla="*/ 242836 h 384959"/>
                <a:gd name="connsiteX25" fmla="*/ 282215 w 517083"/>
                <a:gd name="connsiteY25" fmla="*/ 227442 h 384959"/>
                <a:gd name="connsiteX26" fmla="*/ 254046 w 517083"/>
                <a:gd name="connsiteY26" fmla="*/ 236908 h 384959"/>
                <a:gd name="connsiteX27" fmla="*/ 219312 w 517083"/>
                <a:gd name="connsiteY27" fmla="*/ 223211 h 384959"/>
                <a:gd name="connsiteX0" fmla="*/ 219312 w 540832"/>
                <a:gd name="connsiteY0" fmla="*/ 223211 h 402042"/>
                <a:gd name="connsiteX1" fmla="*/ 186497 w 540832"/>
                <a:gd name="connsiteY1" fmla="*/ 208876 h 402042"/>
                <a:gd name="connsiteX2" fmla="*/ 188958 w 540832"/>
                <a:gd name="connsiteY2" fmla="*/ 175636 h 402042"/>
                <a:gd name="connsiteX3" fmla="*/ 143959 w 540832"/>
                <a:gd name="connsiteY3" fmla="*/ 254919 h 402042"/>
                <a:gd name="connsiteX4" fmla="*/ 11170 w 540832"/>
                <a:gd name="connsiteY4" fmla="*/ 384937 h 402042"/>
                <a:gd name="connsiteX5" fmla="*/ 23598 w 540832"/>
                <a:gd name="connsiteY5" fmla="*/ 264189 h 402042"/>
                <a:gd name="connsiteX6" fmla="*/ 154085 w 540832"/>
                <a:gd name="connsiteY6" fmla="*/ 113338 h 402042"/>
                <a:gd name="connsiteX7" fmla="*/ 183690 w 540832"/>
                <a:gd name="connsiteY7" fmla="*/ 40983 h 402042"/>
                <a:gd name="connsiteX8" fmla="*/ 198545 w 540832"/>
                <a:gd name="connsiteY8" fmla="*/ 16437 h 402042"/>
                <a:gd name="connsiteX9" fmla="*/ 227724 w 540832"/>
                <a:gd name="connsiteY9" fmla="*/ 7810 h 402042"/>
                <a:gd name="connsiteX10" fmla="*/ 263053 w 540832"/>
                <a:gd name="connsiteY10" fmla="*/ 255 h 402042"/>
                <a:gd name="connsiteX11" fmla="*/ 295426 w 540832"/>
                <a:gd name="connsiteY11" fmla="*/ 17345 h 402042"/>
                <a:gd name="connsiteX12" fmla="*/ 337160 w 540832"/>
                <a:gd name="connsiteY12" fmla="*/ 39677 h 402042"/>
                <a:gd name="connsiteX13" fmla="*/ 355565 w 540832"/>
                <a:gd name="connsiteY13" fmla="*/ 55939 h 402042"/>
                <a:gd name="connsiteX14" fmla="*/ 431694 w 540832"/>
                <a:gd name="connsiteY14" fmla="*/ 52278 h 402042"/>
                <a:gd name="connsiteX15" fmla="*/ 469489 w 540832"/>
                <a:gd name="connsiteY15" fmla="*/ 97193 h 402042"/>
                <a:gd name="connsiteX16" fmla="*/ 513332 w 540832"/>
                <a:gd name="connsiteY16" fmla="*/ 131563 h 402042"/>
                <a:gd name="connsiteX17" fmla="*/ 540600 w 540832"/>
                <a:gd name="connsiteY17" fmla="*/ 401635 h 402042"/>
                <a:gd name="connsiteX18" fmla="*/ 444702 w 540832"/>
                <a:gd name="connsiteY18" fmla="*/ 224950 h 402042"/>
                <a:gd name="connsiteX19" fmla="*/ 429173 w 540832"/>
                <a:gd name="connsiteY19" fmla="*/ 252926 h 402042"/>
                <a:gd name="connsiteX20" fmla="*/ 397835 w 540832"/>
                <a:gd name="connsiteY20" fmla="*/ 265824 h 402042"/>
                <a:gd name="connsiteX21" fmla="*/ 384075 w 540832"/>
                <a:gd name="connsiteY21" fmla="*/ 286005 h 402042"/>
                <a:gd name="connsiteX22" fmla="*/ 362773 w 540832"/>
                <a:gd name="connsiteY22" fmla="*/ 273206 h 402042"/>
                <a:gd name="connsiteX23" fmla="*/ 328273 w 540832"/>
                <a:gd name="connsiteY23" fmla="*/ 283141 h 402042"/>
                <a:gd name="connsiteX24" fmla="*/ 297727 w 540832"/>
                <a:gd name="connsiteY24" fmla="*/ 242836 h 402042"/>
                <a:gd name="connsiteX25" fmla="*/ 282215 w 540832"/>
                <a:gd name="connsiteY25" fmla="*/ 227442 h 402042"/>
                <a:gd name="connsiteX26" fmla="*/ 254046 w 540832"/>
                <a:gd name="connsiteY26" fmla="*/ 236908 h 402042"/>
                <a:gd name="connsiteX27" fmla="*/ 219312 w 540832"/>
                <a:gd name="connsiteY27" fmla="*/ 223211 h 402042"/>
                <a:gd name="connsiteX0" fmla="*/ 219312 w 548996"/>
                <a:gd name="connsiteY0" fmla="*/ 223211 h 403379"/>
                <a:gd name="connsiteX1" fmla="*/ 186497 w 548996"/>
                <a:gd name="connsiteY1" fmla="*/ 208876 h 403379"/>
                <a:gd name="connsiteX2" fmla="*/ 188958 w 548996"/>
                <a:gd name="connsiteY2" fmla="*/ 175636 h 403379"/>
                <a:gd name="connsiteX3" fmla="*/ 143959 w 548996"/>
                <a:gd name="connsiteY3" fmla="*/ 254919 h 403379"/>
                <a:gd name="connsiteX4" fmla="*/ 11170 w 548996"/>
                <a:gd name="connsiteY4" fmla="*/ 384937 h 403379"/>
                <a:gd name="connsiteX5" fmla="*/ 23598 w 548996"/>
                <a:gd name="connsiteY5" fmla="*/ 264189 h 403379"/>
                <a:gd name="connsiteX6" fmla="*/ 154085 w 548996"/>
                <a:gd name="connsiteY6" fmla="*/ 113338 h 403379"/>
                <a:gd name="connsiteX7" fmla="*/ 183690 w 548996"/>
                <a:gd name="connsiteY7" fmla="*/ 40983 h 403379"/>
                <a:gd name="connsiteX8" fmla="*/ 198545 w 548996"/>
                <a:gd name="connsiteY8" fmla="*/ 16437 h 403379"/>
                <a:gd name="connsiteX9" fmla="*/ 227724 w 548996"/>
                <a:gd name="connsiteY9" fmla="*/ 7810 h 403379"/>
                <a:gd name="connsiteX10" fmla="*/ 263053 w 548996"/>
                <a:gd name="connsiteY10" fmla="*/ 255 h 403379"/>
                <a:gd name="connsiteX11" fmla="*/ 295426 w 548996"/>
                <a:gd name="connsiteY11" fmla="*/ 17345 h 403379"/>
                <a:gd name="connsiteX12" fmla="*/ 337160 w 548996"/>
                <a:gd name="connsiteY12" fmla="*/ 39677 h 403379"/>
                <a:gd name="connsiteX13" fmla="*/ 355565 w 548996"/>
                <a:gd name="connsiteY13" fmla="*/ 55939 h 403379"/>
                <a:gd name="connsiteX14" fmla="*/ 431694 w 548996"/>
                <a:gd name="connsiteY14" fmla="*/ 52278 h 403379"/>
                <a:gd name="connsiteX15" fmla="*/ 469489 w 548996"/>
                <a:gd name="connsiteY15" fmla="*/ 97193 h 403379"/>
                <a:gd name="connsiteX16" fmla="*/ 536062 w 548996"/>
                <a:gd name="connsiteY16" fmla="*/ 302441 h 403379"/>
                <a:gd name="connsiteX17" fmla="*/ 540600 w 548996"/>
                <a:gd name="connsiteY17" fmla="*/ 401635 h 403379"/>
                <a:gd name="connsiteX18" fmla="*/ 444702 w 548996"/>
                <a:gd name="connsiteY18" fmla="*/ 224950 h 403379"/>
                <a:gd name="connsiteX19" fmla="*/ 429173 w 548996"/>
                <a:gd name="connsiteY19" fmla="*/ 252926 h 403379"/>
                <a:gd name="connsiteX20" fmla="*/ 397835 w 548996"/>
                <a:gd name="connsiteY20" fmla="*/ 265824 h 403379"/>
                <a:gd name="connsiteX21" fmla="*/ 384075 w 548996"/>
                <a:gd name="connsiteY21" fmla="*/ 286005 h 403379"/>
                <a:gd name="connsiteX22" fmla="*/ 362773 w 548996"/>
                <a:gd name="connsiteY22" fmla="*/ 273206 h 403379"/>
                <a:gd name="connsiteX23" fmla="*/ 328273 w 548996"/>
                <a:gd name="connsiteY23" fmla="*/ 283141 h 403379"/>
                <a:gd name="connsiteX24" fmla="*/ 297727 w 548996"/>
                <a:gd name="connsiteY24" fmla="*/ 242836 h 403379"/>
                <a:gd name="connsiteX25" fmla="*/ 282215 w 548996"/>
                <a:gd name="connsiteY25" fmla="*/ 227442 h 403379"/>
                <a:gd name="connsiteX26" fmla="*/ 254046 w 548996"/>
                <a:gd name="connsiteY26" fmla="*/ 236908 h 403379"/>
                <a:gd name="connsiteX27" fmla="*/ 219312 w 548996"/>
                <a:gd name="connsiteY27" fmla="*/ 223211 h 403379"/>
                <a:gd name="connsiteX0" fmla="*/ 219312 w 547617"/>
                <a:gd name="connsiteY0" fmla="*/ 223211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7835 w 547617"/>
                <a:gd name="connsiteY20" fmla="*/ 265824 h 401732"/>
                <a:gd name="connsiteX21" fmla="*/ 384075 w 547617"/>
                <a:gd name="connsiteY21" fmla="*/ 286005 h 401732"/>
                <a:gd name="connsiteX22" fmla="*/ 362773 w 547617"/>
                <a:gd name="connsiteY22" fmla="*/ 273206 h 401732"/>
                <a:gd name="connsiteX23" fmla="*/ 328273 w 547617"/>
                <a:gd name="connsiteY23" fmla="*/ 283141 h 401732"/>
                <a:gd name="connsiteX24" fmla="*/ 297727 w 547617"/>
                <a:gd name="connsiteY24" fmla="*/ 242836 h 401732"/>
                <a:gd name="connsiteX25" fmla="*/ 282215 w 547617"/>
                <a:gd name="connsiteY25" fmla="*/ 227442 h 401732"/>
                <a:gd name="connsiteX26" fmla="*/ 254046 w 547617"/>
                <a:gd name="connsiteY26" fmla="*/ 236908 h 401732"/>
                <a:gd name="connsiteX27" fmla="*/ 219312 w 547617"/>
                <a:gd name="connsiteY27" fmla="*/ 223211 h 401732"/>
                <a:gd name="connsiteX0" fmla="*/ 219312 w 547617"/>
                <a:gd name="connsiteY0" fmla="*/ 223211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5314 w 547617"/>
                <a:gd name="connsiteY20" fmla="*/ 234538 h 401732"/>
                <a:gd name="connsiteX21" fmla="*/ 384075 w 547617"/>
                <a:gd name="connsiteY21" fmla="*/ 286005 h 401732"/>
                <a:gd name="connsiteX22" fmla="*/ 362773 w 547617"/>
                <a:gd name="connsiteY22" fmla="*/ 273206 h 401732"/>
                <a:gd name="connsiteX23" fmla="*/ 328273 w 547617"/>
                <a:gd name="connsiteY23" fmla="*/ 283141 h 401732"/>
                <a:gd name="connsiteX24" fmla="*/ 297727 w 547617"/>
                <a:gd name="connsiteY24" fmla="*/ 242836 h 401732"/>
                <a:gd name="connsiteX25" fmla="*/ 282215 w 547617"/>
                <a:gd name="connsiteY25" fmla="*/ 227442 h 401732"/>
                <a:gd name="connsiteX26" fmla="*/ 254046 w 547617"/>
                <a:gd name="connsiteY26" fmla="*/ 236908 h 401732"/>
                <a:gd name="connsiteX27" fmla="*/ 219312 w 547617"/>
                <a:gd name="connsiteY27" fmla="*/ 223211 h 401732"/>
                <a:gd name="connsiteX0" fmla="*/ 219312 w 547617"/>
                <a:gd name="connsiteY0" fmla="*/ 223211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5314 w 547617"/>
                <a:gd name="connsiteY20" fmla="*/ 234538 h 401732"/>
                <a:gd name="connsiteX21" fmla="*/ 362773 w 547617"/>
                <a:gd name="connsiteY21" fmla="*/ 273206 h 401732"/>
                <a:gd name="connsiteX22" fmla="*/ 328273 w 547617"/>
                <a:gd name="connsiteY22" fmla="*/ 283141 h 401732"/>
                <a:gd name="connsiteX23" fmla="*/ 297727 w 547617"/>
                <a:gd name="connsiteY23" fmla="*/ 242836 h 401732"/>
                <a:gd name="connsiteX24" fmla="*/ 282215 w 547617"/>
                <a:gd name="connsiteY24" fmla="*/ 227442 h 401732"/>
                <a:gd name="connsiteX25" fmla="*/ 254046 w 547617"/>
                <a:gd name="connsiteY25" fmla="*/ 236908 h 401732"/>
                <a:gd name="connsiteX26" fmla="*/ 219312 w 547617"/>
                <a:gd name="connsiteY26" fmla="*/ 223211 h 401732"/>
                <a:gd name="connsiteX0" fmla="*/ 219312 w 547617"/>
                <a:gd name="connsiteY0" fmla="*/ 223211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5314 w 547617"/>
                <a:gd name="connsiteY20" fmla="*/ 234538 h 401732"/>
                <a:gd name="connsiteX21" fmla="*/ 328273 w 547617"/>
                <a:gd name="connsiteY21" fmla="*/ 283141 h 401732"/>
                <a:gd name="connsiteX22" fmla="*/ 297727 w 547617"/>
                <a:gd name="connsiteY22" fmla="*/ 242836 h 401732"/>
                <a:gd name="connsiteX23" fmla="*/ 282215 w 547617"/>
                <a:gd name="connsiteY23" fmla="*/ 227442 h 401732"/>
                <a:gd name="connsiteX24" fmla="*/ 254046 w 547617"/>
                <a:gd name="connsiteY24" fmla="*/ 236908 h 401732"/>
                <a:gd name="connsiteX25" fmla="*/ 219312 w 547617"/>
                <a:gd name="connsiteY25" fmla="*/ 223211 h 401732"/>
                <a:gd name="connsiteX0" fmla="*/ 219312 w 547617"/>
                <a:gd name="connsiteY0" fmla="*/ 223211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5314 w 547617"/>
                <a:gd name="connsiteY20" fmla="*/ 234538 h 401732"/>
                <a:gd name="connsiteX21" fmla="*/ 297727 w 547617"/>
                <a:gd name="connsiteY21" fmla="*/ 242836 h 401732"/>
                <a:gd name="connsiteX22" fmla="*/ 282215 w 547617"/>
                <a:gd name="connsiteY22" fmla="*/ 227442 h 401732"/>
                <a:gd name="connsiteX23" fmla="*/ 254046 w 547617"/>
                <a:gd name="connsiteY23" fmla="*/ 236908 h 401732"/>
                <a:gd name="connsiteX24" fmla="*/ 219312 w 547617"/>
                <a:gd name="connsiteY24" fmla="*/ 223211 h 401732"/>
                <a:gd name="connsiteX0" fmla="*/ 219312 w 547617"/>
                <a:gd name="connsiteY0" fmla="*/ 223211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5314 w 547617"/>
                <a:gd name="connsiteY20" fmla="*/ 234538 h 401732"/>
                <a:gd name="connsiteX21" fmla="*/ 282215 w 547617"/>
                <a:gd name="connsiteY21" fmla="*/ 227442 h 401732"/>
                <a:gd name="connsiteX22" fmla="*/ 254046 w 547617"/>
                <a:gd name="connsiteY22" fmla="*/ 236908 h 401732"/>
                <a:gd name="connsiteX23" fmla="*/ 219312 w 547617"/>
                <a:gd name="connsiteY23" fmla="*/ 223211 h 401732"/>
                <a:gd name="connsiteX0" fmla="*/ 219312 w 547617"/>
                <a:gd name="connsiteY0" fmla="*/ 223211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5314 w 547617"/>
                <a:gd name="connsiteY20" fmla="*/ 234538 h 401732"/>
                <a:gd name="connsiteX21" fmla="*/ 254046 w 547617"/>
                <a:gd name="connsiteY21" fmla="*/ 236908 h 401732"/>
                <a:gd name="connsiteX22" fmla="*/ 219312 w 547617"/>
                <a:gd name="connsiteY22" fmla="*/ 223211 h 401732"/>
                <a:gd name="connsiteX0" fmla="*/ 219312 w 547617"/>
                <a:gd name="connsiteY0" fmla="*/ 223211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5314 w 547617"/>
                <a:gd name="connsiteY20" fmla="*/ 234538 h 401732"/>
                <a:gd name="connsiteX21" fmla="*/ 333130 w 547617"/>
                <a:gd name="connsiteY21" fmla="*/ 133608 h 401732"/>
                <a:gd name="connsiteX22" fmla="*/ 254046 w 547617"/>
                <a:gd name="connsiteY22" fmla="*/ 236908 h 401732"/>
                <a:gd name="connsiteX23" fmla="*/ 219312 w 547617"/>
                <a:gd name="connsiteY23" fmla="*/ 223211 h 401732"/>
                <a:gd name="connsiteX0" fmla="*/ 219312 w 547617"/>
                <a:gd name="connsiteY0" fmla="*/ 223211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5314 w 547617"/>
                <a:gd name="connsiteY20" fmla="*/ 234538 h 401732"/>
                <a:gd name="connsiteX21" fmla="*/ 333130 w 547617"/>
                <a:gd name="connsiteY21" fmla="*/ 133608 h 401732"/>
                <a:gd name="connsiteX22" fmla="*/ 248663 w 547617"/>
                <a:gd name="connsiteY22" fmla="*/ 122439 h 401732"/>
                <a:gd name="connsiteX23" fmla="*/ 219312 w 547617"/>
                <a:gd name="connsiteY23" fmla="*/ 223211 h 401732"/>
                <a:gd name="connsiteX0" fmla="*/ 248663 w 547617"/>
                <a:gd name="connsiteY0" fmla="*/ 122439 h 401732"/>
                <a:gd name="connsiteX1" fmla="*/ 186497 w 547617"/>
                <a:gd name="connsiteY1" fmla="*/ 208876 h 401732"/>
                <a:gd name="connsiteX2" fmla="*/ 188958 w 547617"/>
                <a:gd name="connsiteY2" fmla="*/ 175636 h 401732"/>
                <a:gd name="connsiteX3" fmla="*/ 143959 w 547617"/>
                <a:gd name="connsiteY3" fmla="*/ 254919 h 401732"/>
                <a:gd name="connsiteX4" fmla="*/ 11170 w 547617"/>
                <a:gd name="connsiteY4" fmla="*/ 384937 h 401732"/>
                <a:gd name="connsiteX5" fmla="*/ 23598 w 547617"/>
                <a:gd name="connsiteY5" fmla="*/ 264189 h 401732"/>
                <a:gd name="connsiteX6" fmla="*/ 154085 w 547617"/>
                <a:gd name="connsiteY6" fmla="*/ 113338 h 401732"/>
                <a:gd name="connsiteX7" fmla="*/ 183690 w 547617"/>
                <a:gd name="connsiteY7" fmla="*/ 40983 h 401732"/>
                <a:gd name="connsiteX8" fmla="*/ 198545 w 547617"/>
                <a:gd name="connsiteY8" fmla="*/ 16437 h 401732"/>
                <a:gd name="connsiteX9" fmla="*/ 227724 w 547617"/>
                <a:gd name="connsiteY9" fmla="*/ 7810 h 401732"/>
                <a:gd name="connsiteX10" fmla="*/ 263053 w 547617"/>
                <a:gd name="connsiteY10" fmla="*/ 255 h 401732"/>
                <a:gd name="connsiteX11" fmla="*/ 295426 w 547617"/>
                <a:gd name="connsiteY11" fmla="*/ 17345 h 401732"/>
                <a:gd name="connsiteX12" fmla="*/ 337160 w 547617"/>
                <a:gd name="connsiteY12" fmla="*/ 39677 h 401732"/>
                <a:gd name="connsiteX13" fmla="*/ 355565 w 547617"/>
                <a:gd name="connsiteY13" fmla="*/ 55939 h 401732"/>
                <a:gd name="connsiteX14" fmla="*/ 431694 w 547617"/>
                <a:gd name="connsiteY14" fmla="*/ 52278 h 401732"/>
                <a:gd name="connsiteX15" fmla="*/ 469489 w 547617"/>
                <a:gd name="connsiteY15" fmla="*/ 97193 h 401732"/>
                <a:gd name="connsiteX16" fmla="*/ 536062 w 547617"/>
                <a:gd name="connsiteY16" fmla="*/ 302441 h 401732"/>
                <a:gd name="connsiteX17" fmla="*/ 540600 w 547617"/>
                <a:gd name="connsiteY17" fmla="*/ 401635 h 401732"/>
                <a:gd name="connsiteX18" fmla="*/ 463843 w 547617"/>
                <a:gd name="connsiteY18" fmla="*/ 319516 h 401732"/>
                <a:gd name="connsiteX19" fmla="*/ 429173 w 547617"/>
                <a:gd name="connsiteY19" fmla="*/ 252926 h 401732"/>
                <a:gd name="connsiteX20" fmla="*/ 395314 w 547617"/>
                <a:gd name="connsiteY20" fmla="*/ 234538 h 401732"/>
                <a:gd name="connsiteX21" fmla="*/ 333130 w 547617"/>
                <a:gd name="connsiteY21" fmla="*/ 133608 h 401732"/>
                <a:gd name="connsiteX22" fmla="*/ 248663 w 547617"/>
                <a:gd name="connsiteY22" fmla="*/ 122439 h 401732"/>
                <a:gd name="connsiteX0" fmla="*/ 248663 w 547617"/>
                <a:gd name="connsiteY0" fmla="*/ 122439 h 401732"/>
                <a:gd name="connsiteX1" fmla="*/ 186497 w 547617"/>
                <a:gd name="connsiteY1" fmla="*/ 208876 h 401732"/>
                <a:gd name="connsiteX2" fmla="*/ 143959 w 547617"/>
                <a:gd name="connsiteY2" fmla="*/ 254919 h 401732"/>
                <a:gd name="connsiteX3" fmla="*/ 11170 w 547617"/>
                <a:gd name="connsiteY3" fmla="*/ 384937 h 401732"/>
                <a:gd name="connsiteX4" fmla="*/ 23598 w 547617"/>
                <a:gd name="connsiteY4" fmla="*/ 264189 h 401732"/>
                <a:gd name="connsiteX5" fmla="*/ 154085 w 547617"/>
                <a:gd name="connsiteY5" fmla="*/ 113338 h 401732"/>
                <a:gd name="connsiteX6" fmla="*/ 183690 w 547617"/>
                <a:gd name="connsiteY6" fmla="*/ 40983 h 401732"/>
                <a:gd name="connsiteX7" fmla="*/ 198545 w 547617"/>
                <a:gd name="connsiteY7" fmla="*/ 16437 h 401732"/>
                <a:gd name="connsiteX8" fmla="*/ 227724 w 547617"/>
                <a:gd name="connsiteY8" fmla="*/ 7810 h 401732"/>
                <a:gd name="connsiteX9" fmla="*/ 263053 w 547617"/>
                <a:gd name="connsiteY9" fmla="*/ 255 h 401732"/>
                <a:gd name="connsiteX10" fmla="*/ 295426 w 547617"/>
                <a:gd name="connsiteY10" fmla="*/ 17345 h 401732"/>
                <a:gd name="connsiteX11" fmla="*/ 337160 w 547617"/>
                <a:gd name="connsiteY11" fmla="*/ 39677 h 401732"/>
                <a:gd name="connsiteX12" fmla="*/ 355565 w 547617"/>
                <a:gd name="connsiteY12" fmla="*/ 55939 h 401732"/>
                <a:gd name="connsiteX13" fmla="*/ 431694 w 547617"/>
                <a:gd name="connsiteY13" fmla="*/ 52278 h 401732"/>
                <a:gd name="connsiteX14" fmla="*/ 469489 w 547617"/>
                <a:gd name="connsiteY14" fmla="*/ 97193 h 401732"/>
                <a:gd name="connsiteX15" fmla="*/ 536062 w 547617"/>
                <a:gd name="connsiteY15" fmla="*/ 302441 h 401732"/>
                <a:gd name="connsiteX16" fmla="*/ 540600 w 547617"/>
                <a:gd name="connsiteY16" fmla="*/ 401635 h 401732"/>
                <a:gd name="connsiteX17" fmla="*/ 463843 w 547617"/>
                <a:gd name="connsiteY17" fmla="*/ 319516 h 401732"/>
                <a:gd name="connsiteX18" fmla="*/ 429173 w 547617"/>
                <a:gd name="connsiteY18" fmla="*/ 252926 h 401732"/>
                <a:gd name="connsiteX19" fmla="*/ 395314 w 547617"/>
                <a:gd name="connsiteY19" fmla="*/ 234538 h 401732"/>
                <a:gd name="connsiteX20" fmla="*/ 333130 w 547617"/>
                <a:gd name="connsiteY20" fmla="*/ 133608 h 401732"/>
                <a:gd name="connsiteX21" fmla="*/ 248663 w 547617"/>
                <a:gd name="connsiteY21" fmla="*/ 122439 h 401732"/>
                <a:gd name="connsiteX0" fmla="*/ 248663 w 547617"/>
                <a:gd name="connsiteY0" fmla="*/ 122752 h 402045"/>
                <a:gd name="connsiteX1" fmla="*/ 186497 w 547617"/>
                <a:gd name="connsiteY1" fmla="*/ 209189 h 402045"/>
                <a:gd name="connsiteX2" fmla="*/ 143959 w 547617"/>
                <a:gd name="connsiteY2" fmla="*/ 255232 h 402045"/>
                <a:gd name="connsiteX3" fmla="*/ 11170 w 547617"/>
                <a:gd name="connsiteY3" fmla="*/ 385250 h 402045"/>
                <a:gd name="connsiteX4" fmla="*/ 23598 w 547617"/>
                <a:gd name="connsiteY4" fmla="*/ 264502 h 402045"/>
                <a:gd name="connsiteX5" fmla="*/ 154085 w 547617"/>
                <a:gd name="connsiteY5" fmla="*/ 113651 h 402045"/>
                <a:gd name="connsiteX6" fmla="*/ 183690 w 547617"/>
                <a:gd name="connsiteY6" fmla="*/ 41296 h 402045"/>
                <a:gd name="connsiteX7" fmla="*/ 227724 w 547617"/>
                <a:gd name="connsiteY7" fmla="*/ 8123 h 402045"/>
                <a:gd name="connsiteX8" fmla="*/ 263053 w 547617"/>
                <a:gd name="connsiteY8" fmla="*/ 568 h 402045"/>
                <a:gd name="connsiteX9" fmla="*/ 295426 w 547617"/>
                <a:gd name="connsiteY9" fmla="*/ 17658 h 402045"/>
                <a:gd name="connsiteX10" fmla="*/ 337160 w 547617"/>
                <a:gd name="connsiteY10" fmla="*/ 39990 h 402045"/>
                <a:gd name="connsiteX11" fmla="*/ 355565 w 547617"/>
                <a:gd name="connsiteY11" fmla="*/ 56252 h 402045"/>
                <a:gd name="connsiteX12" fmla="*/ 431694 w 547617"/>
                <a:gd name="connsiteY12" fmla="*/ 52591 h 402045"/>
                <a:gd name="connsiteX13" fmla="*/ 469489 w 547617"/>
                <a:gd name="connsiteY13" fmla="*/ 97506 h 402045"/>
                <a:gd name="connsiteX14" fmla="*/ 536062 w 547617"/>
                <a:gd name="connsiteY14" fmla="*/ 302754 h 402045"/>
                <a:gd name="connsiteX15" fmla="*/ 540600 w 547617"/>
                <a:gd name="connsiteY15" fmla="*/ 401948 h 402045"/>
                <a:gd name="connsiteX16" fmla="*/ 463843 w 547617"/>
                <a:gd name="connsiteY16" fmla="*/ 319829 h 402045"/>
                <a:gd name="connsiteX17" fmla="*/ 429173 w 547617"/>
                <a:gd name="connsiteY17" fmla="*/ 253239 h 402045"/>
                <a:gd name="connsiteX18" fmla="*/ 395314 w 547617"/>
                <a:gd name="connsiteY18" fmla="*/ 234851 h 402045"/>
                <a:gd name="connsiteX19" fmla="*/ 333130 w 547617"/>
                <a:gd name="connsiteY19" fmla="*/ 133921 h 402045"/>
                <a:gd name="connsiteX20" fmla="*/ 248663 w 547617"/>
                <a:gd name="connsiteY20" fmla="*/ 122752 h 402045"/>
                <a:gd name="connsiteX0" fmla="*/ 248663 w 547617"/>
                <a:gd name="connsiteY0" fmla="*/ 126176 h 405469"/>
                <a:gd name="connsiteX1" fmla="*/ 186497 w 547617"/>
                <a:gd name="connsiteY1" fmla="*/ 212613 h 405469"/>
                <a:gd name="connsiteX2" fmla="*/ 143959 w 547617"/>
                <a:gd name="connsiteY2" fmla="*/ 258656 h 405469"/>
                <a:gd name="connsiteX3" fmla="*/ 11170 w 547617"/>
                <a:gd name="connsiteY3" fmla="*/ 388674 h 405469"/>
                <a:gd name="connsiteX4" fmla="*/ 23598 w 547617"/>
                <a:gd name="connsiteY4" fmla="*/ 267926 h 405469"/>
                <a:gd name="connsiteX5" fmla="*/ 154085 w 547617"/>
                <a:gd name="connsiteY5" fmla="*/ 117075 h 405469"/>
                <a:gd name="connsiteX6" fmla="*/ 227724 w 547617"/>
                <a:gd name="connsiteY6" fmla="*/ 11547 h 405469"/>
                <a:gd name="connsiteX7" fmla="*/ 263053 w 547617"/>
                <a:gd name="connsiteY7" fmla="*/ 3992 h 405469"/>
                <a:gd name="connsiteX8" fmla="*/ 295426 w 547617"/>
                <a:gd name="connsiteY8" fmla="*/ 21082 h 405469"/>
                <a:gd name="connsiteX9" fmla="*/ 337160 w 547617"/>
                <a:gd name="connsiteY9" fmla="*/ 43414 h 405469"/>
                <a:gd name="connsiteX10" fmla="*/ 355565 w 547617"/>
                <a:gd name="connsiteY10" fmla="*/ 59676 h 405469"/>
                <a:gd name="connsiteX11" fmla="*/ 431694 w 547617"/>
                <a:gd name="connsiteY11" fmla="*/ 56015 h 405469"/>
                <a:gd name="connsiteX12" fmla="*/ 469489 w 547617"/>
                <a:gd name="connsiteY12" fmla="*/ 100930 h 405469"/>
                <a:gd name="connsiteX13" fmla="*/ 536062 w 547617"/>
                <a:gd name="connsiteY13" fmla="*/ 306178 h 405469"/>
                <a:gd name="connsiteX14" fmla="*/ 540600 w 547617"/>
                <a:gd name="connsiteY14" fmla="*/ 405372 h 405469"/>
                <a:gd name="connsiteX15" fmla="*/ 463843 w 547617"/>
                <a:gd name="connsiteY15" fmla="*/ 323253 h 405469"/>
                <a:gd name="connsiteX16" fmla="*/ 429173 w 547617"/>
                <a:gd name="connsiteY16" fmla="*/ 256663 h 405469"/>
                <a:gd name="connsiteX17" fmla="*/ 395314 w 547617"/>
                <a:gd name="connsiteY17" fmla="*/ 238275 h 405469"/>
                <a:gd name="connsiteX18" fmla="*/ 333130 w 547617"/>
                <a:gd name="connsiteY18" fmla="*/ 137345 h 405469"/>
                <a:gd name="connsiteX19" fmla="*/ 248663 w 547617"/>
                <a:gd name="connsiteY19" fmla="*/ 126176 h 405469"/>
                <a:gd name="connsiteX0" fmla="*/ 248663 w 547617"/>
                <a:gd name="connsiteY0" fmla="*/ 127238 h 406531"/>
                <a:gd name="connsiteX1" fmla="*/ 186497 w 547617"/>
                <a:gd name="connsiteY1" fmla="*/ 213675 h 406531"/>
                <a:gd name="connsiteX2" fmla="*/ 143959 w 547617"/>
                <a:gd name="connsiteY2" fmla="*/ 259718 h 406531"/>
                <a:gd name="connsiteX3" fmla="*/ 11170 w 547617"/>
                <a:gd name="connsiteY3" fmla="*/ 389736 h 406531"/>
                <a:gd name="connsiteX4" fmla="*/ 23598 w 547617"/>
                <a:gd name="connsiteY4" fmla="*/ 268988 h 406531"/>
                <a:gd name="connsiteX5" fmla="*/ 154085 w 547617"/>
                <a:gd name="connsiteY5" fmla="*/ 118137 h 406531"/>
                <a:gd name="connsiteX6" fmla="*/ 263053 w 547617"/>
                <a:gd name="connsiteY6" fmla="*/ 5054 h 406531"/>
                <a:gd name="connsiteX7" fmla="*/ 295426 w 547617"/>
                <a:gd name="connsiteY7" fmla="*/ 22144 h 406531"/>
                <a:gd name="connsiteX8" fmla="*/ 337160 w 547617"/>
                <a:gd name="connsiteY8" fmla="*/ 44476 h 406531"/>
                <a:gd name="connsiteX9" fmla="*/ 355565 w 547617"/>
                <a:gd name="connsiteY9" fmla="*/ 60738 h 406531"/>
                <a:gd name="connsiteX10" fmla="*/ 431694 w 547617"/>
                <a:gd name="connsiteY10" fmla="*/ 57077 h 406531"/>
                <a:gd name="connsiteX11" fmla="*/ 469489 w 547617"/>
                <a:gd name="connsiteY11" fmla="*/ 101992 h 406531"/>
                <a:gd name="connsiteX12" fmla="*/ 536062 w 547617"/>
                <a:gd name="connsiteY12" fmla="*/ 307240 h 406531"/>
                <a:gd name="connsiteX13" fmla="*/ 540600 w 547617"/>
                <a:gd name="connsiteY13" fmla="*/ 406434 h 406531"/>
                <a:gd name="connsiteX14" fmla="*/ 463843 w 547617"/>
                <a:gd name="connsiteY14" fmla="*/ 324315 h 406531"/>
                <a:gd name="connsiteX15" fmla="*/ 429173 w 547617"/>
                <a:gd name="connsiteY15" fmla="*/ 257725 h 406531"/>
                <a:gd name="connsiteX16" fmla="*/ 395314 w 547617"/>
                <a:gd name="connsiteY16" fmla="*/ 239337 h 406531"/>
                <a:gd name="connsiteX17" fmla="*/ 333130 w 547617"/>
                <a:gd name="connsiteY17" fmla="*/ 138407 h 406531"/>
                <a:gd name="connsiteX18" fmla="*/ 248663 w 547617"/>
                <a:gd name="connsiteY18" fmla="*/ 127238 h 406531"/>
                <a:gd name="connsiteX0" fmla="*/ 248663 w 547617"/>
                <a:gd name="connsiteY0" fmla="*/ 108156 h 387449"/>
                <a:gd name="connsiteX1" fmla="*/ 186497 w 547617"/>
                <a:gd name="connsiteY1" fmla="*/ 194593 h 387449"/>
                <a:gd name="connsiteX2" fmla="*/ 143959 w 547617"/>
                <a:gd name="connsiteY2" fmla="*/ 240636 h 387449"/>
                <a:gd name="connsiteX3" fmla="*/ 11170 w 547617"/>
                <a:gd name="connsiteY3" fmla="*/ 370654 h 387449"/>
                <a:gd name="connsiteX4" fmla="*/ 23598 w 547617"/>
                <a:gd name="connsiteY4" fmla="*/ 249906 h 387449"/>
                <a:gd name="connsiteX5" fmla="*/ 154085 w 547617"/>
                <a:gd name="connsiteY5" fmla="*/ 99055 h 387449"/>
                <a:gd name="connsiteX6" fmla="*/ 295426 w 547617"/>
                <a:gd name="connsiteY6" fmla="*/ 3062 h 387449"/>
                <a:gd name="connsiteX7" fmla="*/ 337160 w 547617"/>
                <a:gd name="connsiteY7" fmla="*/ 25394 h 387449"/>
                <a:gd name="connsiteX8" fmla="*/ 355565 w 547617"/>
                <a:gd name="connsiteY8" fmla="*/ 41656 h 387449"/>
                <a:gd name="connsiteX9" fmla="*/ 431694 w 547617"/>
                <a:gd name="connsiteY9" fmla="*/ 37995 h 387449"/>
                <a:gd name="connsiteX10" fmla="*/ 469489 w 547617"/>
                <a:gd name="connsiteY10" fmla="*/ 82910 h 387449"/>
                <a:gd name="connsiteX11" fmla="*/ 536062 w 547617"/>
                <a:gd name="connsiteY11" fmla="*/ 288158 h 387449"/>
                <a:gd name="connsiteX12" fmla="*/ 540600 w 547617"/>
                <a:gd name="connsiteY12" fmla="*/ 387352 h 387449"/>
                <a:gd name="connsiteX13" fmla="*/ 463843 w 547617"/>
                <a:gd name="connsiteY13" fmla="*/ 305233 h 387449"/>
                <a:gd name="connsiteX14" fmla="*/ 429173 w 547617"/>
                <a:gd name="connsiteY14" fmla="*/ 238643 h 387449"/>
                <a:gd name="connsiteX15" fmla="*/ 395314 w 547617"/>
                <a:gd name="connsiteY15" fmla="*/ 220255 h 387449"/>
                <a:gd name="connsiteX16" fmla="*/ 333130 w 547617"/>
                <a:gd name="connsiteY16" fmla="*/ 119325 h 387449"/>
                <a:gd name="connsiteX17" fmla="*/ 248663 w 547617"/>
                <a:gd name="connsiteY17" fmla="*/ 108156 h 387449"/>
                <a:gd name="connsiteX0" fmla="*/ 248663 w 547617"/>
                <a:gd name="connsiteY0" fmla="*/ 85026 h 364319"/>
                <a:gd name="connsiteX1" fmla="*/ 186497 w 547617"/>
                <a:gd name="connsiteY1" fmla="*/ 171463 h 364319"/>
                <a:gd name="connsiteX2" fmla="*/ 143959 w 547617"/>
                <a:gd name="connsiteY2" fmla="*/ 217506 h 364319"/>
                <a:gd name="connsiteX3" fmla="*/ 11170 w 547617"/>
                <a:gd name="connsiteY3" fmla="*/ 347524 h 364319"/>
                <a:gd name="connsiteX4" fmla="*/ 23598 w 547617"/>
                <a:gd name="connsiteY4" fmla="*/ 226776 h 364319"/>
                <a:gd name="connsiteX5" fmla="*/ 154085 w 547617"/>
                <a:gd name="connsiteY5" fmla="*/ 75925 h 364319"/>
                <a:gd name="connsiteX6" fmla="*/ 337160 w 547617"/>
                <a:gd name="connsiteY6" fmla="*/ 2264 h 364319"/>
                <a:gd name="connsiteX7" fmla="*/ 355565 w 547617"/>
                <a:gd name="connsiteY7" fmla="*/ 18526 h 364319"/>
                <a:gd name="connsiteX8" fmla="*/ 431694 w 547617"/>
                <a:gd name="connsiteY8" fmla="*/ 14865 h 364319"/>
                <a:gd name="connsiteX9" fmla="*/ 469489 w 547617"/>
                <a:gd name="connsiteY9" fmla="*/ 59780 h 364319"/>
                <a:gd name="connsiteX10" fmla="*/ 536062 w 547617"/>
                <a:gd name="connsiteY10" fmla="*/ 265028 h 364319"/>
                <a:gd name="connsiteX11" fmla="*/ 540600 w 547617"/>
                <a:gd name="connsiteY11" fmla="*/ 364222 h 364319"/>
                <a:gd name="connsiteX12" fmla="*/ 463843 w 547617"/>
                <a:gd name="connsiteY12" fmla="*/ 282103 h 364319"/>
                <a:gd name="connsiteX13" fmla="*/ 429173 w 547617"/>
                <a:gd name="connsiteY13" fmla="*/ 215513 h 364319"/>
                <a:gd name="connsiteX14" fmla="*/ 395314 w 547617"/>
                <a:gd name="connsiteY14" fmla="*/ 197125 h 364319"/>
                <a:gd name="connsiteX15" fmla="*/ 333130 w 547617"/>
                <a:gd name="connsiteY15" fmla="*/ 96195 h 364319"/>
                <a:gd name="connsiteX16" fmla="*/ 248663 w 547617"/>
                <a:gd name="connsiteY16" fmla="*/ 85026 h 364319"/>
                <a:gd name="connsiteX0" fmla="*/ 256737 w 547617"/>
                <a:gd name="connsiteY0" fmla="*/ 189778 h 364319"/>
                <a:gd name="connsiteX1" fmla="*/ 186497 w 547617"/>
                <a:gd name="connsiteY1" fmla="*/ 171463 h 364319"/>
                <a:gd name="connsiteX2" fmla="*/ 143959 w 547617"/>
                <a:gd name="connsiteY2" fmla="*/ 217506 h 364319"/>
                <a:gd name="connsiteX3" fmla="*/ 11170 w 547617"/>
                <a:gd name="connsiteY3" fmla="*/ 347524 h 364319"/>
                <a:gd name="connsiteX4" fmla="*/ 23598 w 547617"/>
                <a:gd name="connsiteY4" fmla="*/ 226776 h 364319"/>
                <a:gd name="connsiteX5" fmla="*/ 154085 w 547617"/>
                <a:gd name="connsiteY5" fmla="*/ 75925 h 364319"/>
                <a:gd name="connsiteX6" fmla="*/ 337160 w 547617"/>
                <a:gd name="connsiteY6" fmla="*/ 2264 h 364319"/>
                <a:gd name="connsiteX7" fmla="*/ 355565 w 547617"/>
                <a:gd name="connsiteY7" fmla="*/ 18526 h 364319"/>
                <a:gd name="connsiteX8" fmla="*/ 431694 w 547617"/>
                <a:gd name="connsiteY8" fmla="*/ 14865 h 364319"/>
                <a:gd name="connsiteX9" fmla="*/ 469489 w 547617"/>
                <a:gd name="connsiteY9" fmla="*/ 59780 h 364319"/>
                <a:gd name="connsiteX10" fmla="*/ 536062 w 547617"/>
                <a:gd name="connsiteY10" fmla="*/ 265028 h 364319"/>
                <a:gd name="connsiteX11" fmla="*/ 540600 w 547617"/>
                <a:gd name="connsiteY11" fmla="*/ 364222 h 364319"/>
                <a:gd name="connsiteX12" fmla="*/ 463843 w 547617"/>
                <a:gd name="connsiteY12" fmla="*/ 282103 h 364319"/>
                <a:gd name="connsiteX13" fmla="*/ 429173 w 547617"/>
                <a:gd name="connsiteY13" fmla="*/ 215513 h 364319"/>
                <a:gd name="connsiteX14" fmla="*/ 395314 w 547617"/>
                <a:gd name="connsiteY14" fmla="*/ 197125 h 364319"/>
                <a:gd name="connsiteX15" fmla="*/ 333130 w 547617"/>
                <a:gd name="connsiteY15" fmla="*/ 96195 h 364319"/>
                <a:gd name="connsiteX16" fmla="*/ 256737 w 547617"/>
                <a:gd name="connsiteY16" fmla="*/ 189778 h 364319"/>
                <a:gd name="connsiteX0" fmla="*/ 256737 w 547617"/>
                <a:gd name="connsiteY0" fmla="*/ 189778 h 364319"/>
                <a:gd name="connsiteX1" fmla="*/ 186497 w 547617"/>
                <a:gd name="connsiteY1" fmla="*/ 171463 h 364319"/>
                <a:gd name="connsiteX2" fmla="*/ 143959 w 547617"/>
                <a:gd name="connsiteY2" fmla="*/ 217506 h 364319"/>
                <a:gd name="connsiteX3" fmla="*/ 11170 w 547617"/>
                <a:gd name="connsiteY3" fmla="*/ 347524 h 364319"/>
                <a:gd name="connsiteX4" fmla="*/ 23598 w 547617"/>
                <a:gd name="connsiteY4" fmla="*/ 226776 h 364319"/>
                <a:gd name="connsiteX5" fmla="*/ 154085 w 547617"/>
                <a:gd name="connsiteY5" fmla="*/ 75925 h 364319"/>
                <a:gd name="connsiteX6" fmla="*/ 337160 w 547617"/>
                <a:gd name="connsiteY6" fmla="*/ 2264 h 364319"/>
                <a:gd name="connsiteX7" fmla="*/ 355565 w 547617"/>
                <a:gd name="connsiteY7" fmla="*/ 18526 h 364319"/>
                <a:gd name="connsiteX8" fmla="*/ 431694 w 547617"/>
                <a:gd name="connsiteY8" fmla="*/ 14865 h 364319"/>
                <a:gd name="connsiteX9" fmla="*/ 469489 w 547617"/>
                <a:gd name="connsiteY9" fmla="*/ 59780 h 364319"/>
                <a:gd name="connsiteX10" fmla="*/ 536062 w 547617"/>
                <a:gd name="connsiteY10" fmla="*/ 265028 h 364319"/>
                <a:gd name="connsiteX11" fmla="*/ 540600 w 547617"/>
                <a:gd name="connsiteY11" fmla="*/ 364222 h 364319"/>
                <a:gd name="connsiteX12" fmla="*/ 463843 w 547617"/>
                <a:gd name="connsiteY12" fmla="*/ 282103 h 364319"/>
                <a:gd name="connsiteX13" fmla="*/ 429173 w 547617"/>
                <a:gd name="connsiteY13" fmla="*/ 215513 h 364319"/>
                <a:gd name="connsiteX14" fmla="*/ 395314 w 547617"/>
                <a:gd name="connsiteY14" fmla="*/ 197125 h 364319"/>
                <a:gd name="connsiteX15" fmla="*/ 338000 w 547617"/>
                <a:gd name="connsiteY15" fmla="*/ 199761 h 364319"/>
                <a:gd name="connsiteX16" fmla="*/ 256737 w 547617"/>
                <a:gd name="connsiteY16" fmla="*/ 189778 h 364319"/>
                <a:gd name="connsiteX0" fmla="*/ 256737 w 547617"/>
                <a:gd name="connsiteY0" fmla="*/ 190426 h 364967"/>
                <a:gd name="connsiteX1" fmla="*/ 186497 w 547617"/>
                <a:gd name="connsiteY1" fmla="*/ 172111 h 364967"/>
                <a:gd name="connsiteX2" fmla="*/ 143959 w 547617"/>
                <a:gd name="connsiteY2" fmla="*/ 218154 h 364967"/>
                <a:gd name="connsiteX3" fmla="*/ 11170 w 547617"/>
                <a:gd name="connsiteY3" fmla="*/ 348172 h 364967"/>
                <a:gd name="connsiteX4" fmla="*/ 23598 w 547617"/>
                <a:gd name="connsiteY4" fmla="*/ 227424 h 364967"/>
                <a:gd name="connsiteX5" fmla="*/ 154085 w 547617"/>
                <a:gd name="connsiteY5" fmla="*/ 76573 h 364967"/>
                <a:gd name="connsiteX6" fmla="*/ 337160 w 547617"/>
                <a:gd name="connsiteY6" fmla="*/ 2912 h 364967"/>
                <a:gd name="connsiteX7" fmla="*/ 355565 w 547617"/>
                <a:gd name="connsiteY7" fmla="*/ 19174 h 364967"/>
                <a:gd name="connsiteX8" fmla="*/ 469489 w 547617"/>
                <a:gd name="connsiteY8" fmla="*/ 60428 h 364967"/>
                <a:gd name="connsiteX9" fmla="*/ 536062 w 547617"/>
                <a:gd name="connsiteY9" fmla="*/ 265676 h 364967"/>
                <a:gd name="connsiteX10" fmla="*/ 540600 w 547617"/>
                <a:gd name="connsiteY10" fmla="*/ 364870 h 364967"/>
                <a:gd name="connsiteX11" fmla="*/ 463843 w 547617"/>
                <a:gd name="connsiteY11" fmla="*/ 282751 h 364967"/>
                <a:gd name="connsiteX12" fmla="*/ 429173 w 547617"/>
                <a:gd name="connsiteY12" fmla="*/ 216161 h 364967"/>
                <a:gd name="connsiteX13" fmla="*/ 395314 w 547617"/>
                <a:gd name="connsiteY13" fmla="*/ 197773 h 364967"/>
                <a:gd name="connsiteX14" fmla="*/ 338000 w 547617"/>
                <a:gd name="connsiteY14" fmla="*/ 200409 h 364967"/>
                <a:gd name="connsiteX15" fmla="*/ 256737 w 547617"/>
                <a:gd name="connsiteY15" fmla="*/ 190426 h 364967"/>
                <a:gd name="connsiteX0" fmla="*/ 256737 w 554608"/>
                <a:gd name="connsiteY0" fmla="*/ 199398 h 373939"/>
                <a:gd name="connsiteX1" fmla="*/ 186497 w 554608"/>
                <a:gd name="connsiteY1" fmla="*/ 181083 h 373939"/>
                <a:gd name="connsiteX2" fmla="*/ 143959 w 554608"/>
                <a:gd name="connsiteY2" fmla="*/ 227126 h 373939"/>
                <a:gd name="connsiteX3" fmla="*/ 11170 w 554608"/>
                <a:gd name="connsiteY3" fmla="*/ 357144 h 373939"/>
                <a:gd name="connsiteX4" fmla="*/ 23598 w 554608"/>
                <a:gd name="connsiteY4" fmla="*/ 236396 h 373939"/>
                <a:gd name="connsiteX5" fmla="*/ 154085 w 554608"/>
                <a:gd name="connsiteY5" fmla="*/ 85545 h 373939"/>
                <a:gd name="connsiteX6" fmla="*/ 337160 w 554608"/>
                <a:gd name="connsiteY6" fmla="*/ 11884 h 373939"/>
                <a:gd name="connsiteX7" fmla="*/ 355565 w 554608"/>
                <a:gd name="connsiteY7" fmla="*/ 28146 h 373939"/>
                <a:gd name="connsiteX8" fmla="*/ 536062 w 554608"/>
                <a:gd name="connsiteY8" fmla="*/ 274648 h 373939"/>
                <a:gd name="connsiteX9" fmla="*/ 540600 w 554608"/>
                <a:gd name="connsiteY9" fmla="*/ 373842 h 373939"/>
                <a:gd name="connsiteX10" fmla="*/ 463843 w 554608"/>
                <a:gd name="connsiteY10" fmla="*/ 291723 h 373939"/>
                <a:gd name="connsiteX11" fmla="*/ 429173 w 554608"/>
                <a:gd name="connsiteY11" fmla="*/ 225133 h 373939"/>
                <a:gd name="connsiteX12" fmla="*/ 395314 w 554608"/>
                <a:gd name="connsiteY12" fmla="*/ 206745 h 373939"/>
                <a:gd name="connsiteX13" fmla="*/ 338000 w 554608"/>
                <a:gd name="connsiteY13" fmla="*/ 209381 h 373939"/>
                <a:gd name="connsiteX14" fmla="*/ 256737 w 554608"/>
                <a:gd name="connsiteY14" fmla="*/ 199398 h 373939"/>
                <a:gd name="connsiteX0" fmla="*/ 256737 w 546884"/>
                <a:gd name="connsiteY0" fmla="*/ 194702 h 369243"/>
                <a:gd name="connsiteX1" fmla="*/ 186497 w 546884"/>
                <a:gd name="connsiteY1" fmla="*/ 176387 h 369243"/>
                <a:gd name="connsiteX2" fmla="*/ 143959 w 546884"/>
                <a:gd name="connsiteY2" fmla="*/ 222430 h 369243"/>
                <a:gd name="connsiteX3" fmla="*/ 11170 w 546884"/>
                <a:gd name="connsiteY3" fmla="*/ 352448 h 369243"/>
                <a:gd name="connsiteX4" fmla="*/ 23598 w 546884"/>
                <a:gd name="connsiteY4" fmla="*/ 231700 h 369243"/>
                <a:gd name="connsiteX5" fmla="*/ 154085 w 546884"/>
                <a:gd name="connsiteY5" fmla="*/ 80849 h 369243"/>
                <a:gd name="connsiteX6" fmla="*/ 337160 w 546884"/>
                <a:gd name="connsiteY6" fmla="*/ 7188 h 369243"/>
                <a:gd name="connsiteX7" fmla="*/ 355565 w 546884"/>
                <a:gd name="connsiteY7" fmla="*/ 23450 h 369243"/>
                <a:gd name="connsiteX8" fmla="*/ 485289 w 546884"/>
                <a:gd name="connsiteY8" fmla="*/ 189564 h 369243"/>
                <a:gd name="connsiteX9" fmla="*/ 536062 w 546884"/>
                <a:gd name="connsiteY9" fmla="*/ 269952 h 369243"/>
                <a:gd name="connsiteX10" fmla="*/ 540600 w 546884"/>
                <a:gd name="connsiteY10" fmla="*/ 369146 h 369243"/>
                <a:gd name="connsiteX11" fmla="*/ 463843 w 546884"/>
                <a:gd name="connsiteY11" fmla="*/ 287027 h 369243"/>
                <a:gd name="connsiteX12" fmla="*/ 429173 w 546884"/>
                <a:gd name="connsiteY12" fmla="*/ 220437 h 369243"/>
                <a:gd name="connsiteX13" fmla="*/ 395314 w 546884"/>
                <a:gd name="connsiteY13" fmla="*/ 202049 h 369243"/>
                <a:gd name="connsiteX14" fmla="*/ 338000 w 546884"/>
                <a:gd name="connsiteY14" fmla="*/ 204685 h 369243"/>
                <a:gd name="connsiteX15" fmla="*/ 256737 w 546884"/>
                <a:gd name="connsiteY15" fmla="*/ 194702 h 369243"/>
                <a:gd name="connsiteX0" fmla="*/ 256737 w 546884"/>
                <a:gd name="connsiteY0" fmla="*/ 191029 h 365570"/>
                <a:gd name="connsiteX1" fmla="*/ 186497 w 546884"/>
                <a:gd name="connsiteY1" fmla="*/ 172714 h 365570"/>
                <a:gd name="connsiteX2" fmla="*/ 143959 w 546884"/>
                <a:gd name="connsiteY2" fmla="*/ 218757 h 365570"/>
                <a:gd name="connsiteX3" fmla="*/ 11170 w 546884"/>
                <a:gd name="connsiteY3" fmla="*/ 348775 h 365570"/>
                <a:gd name="connsiteX4" fmla="*/ 23598 w 546884"/>
                <a:gd name="connsiteY4" fmla="*/ 228027 h 365570"/>
                <a:gd name="connsiteX5" fmla="*/ 154085 w 546884"/>
                <a:gd name="connsiteY5" fmla="*/ 77176 h 365570"/>
                <a:gd name="connsiteX6" fmla="*/ 337160 w 546884"/>
                <a:gd name="connsiteY6" fmla="*/ 3515 h 365570"/>
                <a:gd name="connsiteX7" fmla="*/ 355565 w 546884"/>
                <a:gd name="connsiteY7" fmla="*/ 19777 h 365570"/>
                <a:gd name="connsiteX8" fmla="*/ 471317 w 546884"/>
                <a:gd name="connsiteY8" fmla="*/ 89669 h 365570"/>
                <a:gd name="connsiteX9" fmla="*/ 485289 w 546884"/>
                <a:gd name="connsiteY9" fmla="*/ 185891 h 365570"/>
                <a:gd name="connsiteX10" fmla="*/ 536062 w 546884"/>
                <a:gd name="connsiteY10" fmla="*/ 266279 h 365570"/>
                <a:gd name="connsiteX11" fmla="*/ 540600 w 546884"/>
                <a:gd name="connsiteY11" fmla="*/ 365473 h 365570"/>
                <a:gd name="connsiteX12" fmla="*/ 463843 w 546884"/>
                <a:gd name="connsiteY12" fmla="*/ 283354 h 365570"/>
                <a:gd name="connsiteX13" fmla="*/ 429173 w 546884"/>
                <a:gd name="connsiteY13" fmla="*/ 216764 h 365570"/>
                <a:gd name="connsiteX14" fmla="*/ 395314 w 546884"/>
                <a:gd name="connsiteY14" fmla="*/ 198376 h 365570"/>
                <a:gd name="connsiteX15" fmla="*/ 338000 w 546884"/>
                <a:gd name="connsiteY15" fmla="*/ 201012 h 365570"/>
                <a:gd name="connsiteX16" fmla="*/ 256737 w 546884"/>
                <a:gd name="connsiteY16" fmla="*/ 191029 h 365570"/>
                <a:gd name="connsiteX0" fmla="*/ 256737 w 546884"/>
                <a:gd name="connsiteY0" fmla="*/ 191807 h 366348"/>
                <a:gd name="connsiteX1" fmla="*/ 186497 w 546884"/>
                <a:gd name="connsiteY1" fmla="*/ 173492 h 366348"/>
                <a:gd name="connsiteX2" fmla="*/ 143959 w 546884"/>
                <a:gd name="connsiteY2" fmla="*/ 219535 h 366348"/>
                <a:gd name="connsiteX3" fmla="*/ 11170 w 546884"/>
                <a:gd name="connsiteY3" fmla="*/ 349553 h 366348"/>
                <a:gd name="connsiteX4" fmla="*/ 23598 w 546884"/>
                <a:gd name="connsiteY4" fmla="*/ 228805 h 366348"/>
                <a:gd name="connsiteX5" fmla="*/ 154085 w 546884"/>
                <a:gd name="connsiteY5" fmla="*/ 77954 h 366348"/>
                <a:gd name="connsiteX6" fmla="*/ 337160 w 546884"/>
                <a:gd name="connsiteY6" fmla="*/ 4293 h 366348"/>
                <a:gd name="connsiteX7" fmla="*/ 355565 w 546884"/>
                <a:gd name="connsiteY7" fmla="*/ 20555 h 366348"/>
                <a:gd name="connsiteX8" fmla="*/ 415940 w 546884"/>
                <a:gd name="connsiteY8" fmla="*/ 118158 h 366348"/>
                <a:gd name="connsiteX9" fmla="*/ 471317 w 546884"/>
                <a:gd name="connsiteY9" fmla="*/ 90447 h 366348"/>
                <a:gd name="connsiteX10" fmla="*/ 485289 w 546884"/>
                <a:gd name="connsiteY10" fmla="*/ 186669 h 366348"/>
                <a:gd name="connsiteX11" fmla="*/ 536062 w 546884"/>
                <a:gd name="connsiteY11" fmla="*/ 267057 h 366348"/>
                <a:gd name="connsiteX12" fmla="*/ 540600 w 546884"/>
                <a:gd name="connsiteY12" fmla="*/ 366251 h 366348"/>
                <a:gd name="connsiteX13" fmla="*/ 463843 w 546884"/>
                <a:gd name="connsiteY13" fmla="*/ 284132 h 366348"/>
                <a:gd name="connsiteX14" fmla="*/ 429173 w 546884"/>
                <a:gd name="connsiteY14" fmla="*/ 217542 h 366348"/>
                <a:gd name="connsiteX15" fmla="*/ 395314 w 546884"/>
                <a:gd name="connsiteY15" fmla="*/ 199154 h 366348"/>
                <a:gd name="connsiteX16" fmla="*/ 338000 w 546884"/>
                <a:gd name="connsiteY16" fmla="*/ 201790 h 366348"/>
                <a:gd name="connsiteX17" fmla="*/ 256737 w 546884"/>
                <a:gd name="connsiteY17" fmla="*/ 191807 h 366348"/>
                <a:gd name="connsiteX0" fmla="*/ 256737 w 546884"/>
                <a:gd name="connsiteY0" fmla="*/ 191807 h 366342"/>
                <a:gd name="connsiteX1" fmla="*/ 186497 w 546884"/>
                <a:gd name="connsiteY1" fmla="*/ 173492 h 366342"/>
                <a:gd name="connsiteX2" fmla="*/ 143959 w 546884"/>
                <a:gd name="connsiteY2" fmla="*/ 219535 h 366342"/>
                <a:gd name="connsiteX3" fmla="*/ 11170 w 546884"/>
                <a:gd name="connsiteY3" fmla="*/ 349553 h 366342"/>
                <a:gd name="connsiteX4" fmla="*/ 23598 w 546884"/>
                <a:gd name="connsiteY4" fmla="*/ 228805 h 366342"/>
                <a:gd name="connsiteX5" fmla="*/ 154085 w 546884"/>
                <a:gd name="connsiteY5" fmla="*/ 77954 h 366342"/>
                <a:gd name="connsiteX6" fmla="*/ 337160 w 546884"/>
                <a:gd name="connsiteY6" fmla="*/ 4293 h 366342"/>
                <a:gd name="connsiteX7" fmla="*/ 355565 w 546884"/>
                <a:gd name="connsiteY7" fmla="*/ 20555 h 366342"/>
                <a:gd name="connsiteX8" fmla="*/ 415940 w 546884"/>
                <a:gd name="connsiteY8" fmla="*/ 118158 h 366342"/>
                <a:gd name="connsiteX9" fmla="*/ 471317 w 546884"/>
                <a:gd name="connsiteY9" fmla="*/ 90447 h 366342"/>
                <a:gd name="connsiteX10" fmla="*/ 485289 w 546884"/>
                <a:gd name="connsiteY10" fmla="*/ 186669 h 366342"/>
                <a:gd name="connsiteX11" fmla="*/ 536062 w 546884"/>
                <a:gd name="connsiteY11" fmla="*/ 267057 h 366342"/>
                <a:gd name="connsiteX12" fmla="*/ 540600 w 546884"/>
                <a:gd name="connsiteY12" fmla="*/ 366251 h 366342"/>
                <a:gd name="connsiteX13" fmla="*/ 463843 w 546884"/>
                <a:gd name="connsiteY13" fmla="*/ 284132 h 366342"/>
                <a:gd name="connsiteX14" fmla="*/ 426267 w 546884"/>
                <a:gd name="connsiteY14" fmla="*/ 245033 h 366342"/>
                <a:gd name="connsiteX15" fmla="*/ 395314 w 546884"/>
                <a:gd name="connsiteY15" fmla="*/ 199154 h 366342"/>
                <a:gd name="connsiteX16" fmla="*/ 338000 w 546884"/>
                <a:gd name="connsiteY16" fmla="*/ 201790 h 366342"/>
                <a:gd name="connsiteX17" fmla="*/ 256737 w 546884"/>
                <a:gd name="connsiteY17" fmla="*/ 191807 h 366342"/>
                <a:gd name="connsiteX0" fmla="*/ 256737 w 546884"/>
                <a:gd name="connsiteY0" fmla="*/ 191807 h 366342"/>
                <a:gd name="connsiteX1" fmla="*/ 186497 w 546884"/>
                <a:gd name="connsiteY1" fmla="*/ 173492 h 366342"/>
                <a:gd name="connsiteX2" fmla="*/ 143959 w 546884"/>
                <a:gd name="connsiteY2" fmla="*/ 219535 h 366342"/>
                <a:gd name="connsiteX3" fmla="*/ 11170 w 546884"/>
                <a:gd name="connsiteY3" fmla="*/ 349553 h 366342"/>
                <a:gd name="connsiteX4" fmla="*/ 23598 w 546884"/>
                <a:gd name="connsiteY4" fmla="*/ 228805 h 366342"/>
                <a:gd name="connsiteX5" fmla="*/ 154085 w 546884"/>
                <a:gd name="connsiteY5" fmla="*/ 77954 h 366342"/>
                <a:gd name="connsiteX6" fmla="*/ 337160 w 546884"/>
                <a:gd name="connsiteY6" fmla="*/ 4293 h 366342"/>
                <a:gd name="connsiteX7" fmla="*/ 355565 w 546884"/>
                <a:gd name="connsiteY7" fmla="*/ 20555 h 366342"/>
                <a:gd name="connsiteX8" fmla="*/ 415940 w 546884"/>
                <a:gd name="connsiteY8" fmla="*/ 118158 h 366342"/>
                <a:gd name="connsiteX9" fmla="*/ 471317 w 546884"/>
                <a:gd name="connsiteY9" fmla="*/ 90447 h 366342"/>
                <a:gd name="connsiteX10" fmla="*/ 485289 w 546884"/>
                <a:gd name="connsiteY10" fmla="*/ 186669 h 366342"/>
                <a:gd name="connsiteX11" fmla="*/ 536062 w 546884"/>
                <a:gd name="connsiteY11" fmla="*/ 267057 h 366342"/>
                <a:gd name="connsiteX12" fmla="*/ 540600 w 546884"/>
                <a:gd name="connsiteY12" fmla="*/ 366251 h 366342"/>
                <a:gd name="connsiteX13" fmla="*/ 463843 w 546884"/>
                <a:gd name="connsiteY13" fmla="*/ 284132 h 366342"/>
                <a:gd name="connsiteX14" fmla="*/ 426267 w 546884"/>
                <a:gd name="connsiteY14" fmla="*/ 245033 h 366342"/>
                <a:gd name="connsiteX15" fmla="*/ 395314 w 546884"/>
                <a:gd name="connsiteY15" fmla="*/ 199154 h 366342"/>
                <a:gd name="connsiteX16" fmla="*/ 339667 w 546884"/>
                <a:gd name="connsiteY16" fmla="*/ 170271 h 366342"/>
                <a:gd name="connsiteX17" fmla="*/ 256737 w 546884"/>
                <a:gd name="connsiteY17" fmla="*/ 191807 h 366342"/>
                <a:gd name="connsiteX0" fmla="*/ 256438 w 546884"/>
                <a:gd name="connsiteY0" fmla="*/ 163131 h 366342"/>
                <a:gd name="connsiteX1" fmla="*/ 186497 w 546884"/>
                <a:gd name="connsiteY1" fmla="*/ 173492 h 366342"/>
                <a:gd name="connsiteX2" fmla="*/ 143959 w 546884"/>
                <a:gd name="connsiteY2" fmla="*/ 219535 h 366342"/>
                <a:gd name="connsiteX3" fmla="*/ 11170 w 546884"/>
                <a:gd name="connsiteY3" fmla="*/ 349553 h 366342"/>
                <a:gd name="connsiteX4" fmla="*/ 23598 w 546884"/>
                <a:gd name="connsiteY4" fmla="*/ 228805 h 366342"/>
                <a:gd name="connsiteX5" fmla="*/ 154085 w 546884"/>
                <a:gd name="connsiteY5" fmla="*/ 77954 h 366342"/>
                <a:gd name="connsiteX6" fmla="*/ 337160 w 546884"/>
                <a:gd name="connsiteY6" fmla="*/ 4293 h 366342"/>
                <a:gd name="connsiteX7" fmla="*/ 355565 w 546884"/>
                <a:gd name="connsiteY7" fmla="*/ 20555 h 366342"/>
                <a:gd name="connsiteX8" fmla="*/ 415940 w 546884"/>
                <a:gd name="connsiteY8" fmla="*/ 118158 h 366342"/>
                <a:gd name="connsiteX9" fmla="*/ 471317 w 546884"/>
                <a:gd name="connsiteY9" fmla="*/ 90447 h 366342"/>
                <a:gd name="connsiteX10" fmla="*/ 485289 w 546884"/>
                <a:gd name="connsiteY10" fmla="*/ 186669 h 366342"/>
                <a:gd name="connsiteX11" fmla="*/ 536062 w 546884"/>
                <a:gd name="connsiteY11" fmla="*/ 267057 h 366342"/>
                <a:gd name="connsiteX12" fmla="*/ 540600 w 546884"/>
                <a:gd name="connsiteY12" fmla="*/ 366251 h 366342"/>
                <a:gd name="connsiteX13" fmla="*/ 463843 w 546884"/>
                <a:gd name="connsiteY13" fmla="*/ 284132 h 366342"/>
                <a:gd name="connsiteX14" fmla="*/ 426267 w 546884"/>
                <a:gd name="connsiteY14" fmla="*/ 245033 h 366342"/>
                <a:gd name="connsiteX15" fmla="*/ 395314 w 546884"/>
                <a:gd name="connsiteY15" fmla="*/ 199154 h 366342"/>
                <a:gd name="connsiteX16" fmla="*/ 339667 w 546884"/>
                <a:gd name="connsiteY16" fmla="*/ 170271 h 366342"/>
                <a:gd name="connsiteX17" fmla="*/ 256438 w 546884"/>
                <a:gd name="connsiteY17" fmla="*/ 163131 h 366342"/>
                <a:gd name="connsiteX0" fmla="*/ 256438 w 546884"/>
                <a:gd name="connsiteY0" fmla="*/ 163944 h 367155"/>
                <a:gd name="connsiteX1" fmla="*/ 186497 w 546884"/>
                <a:gd name="connsiteY1" fmla="*/ 174305 h 367155"/>
                <a:gd name="connsiteX2" fmla="*/ 143959 w 546884"/>
                <a:gd name="connsiteY2" fmla="*/ 220348 h 367155"/>
                <a:gd name="connsiteX3" fmla="*/ 11170 w 546884"/>
                <a:gd name="connsiteY3" fmla="*/ 350366 h 367155"/>
                <a:gd name="connsiteX4" fmla="*/ 23598 w 546884"/>
                <a:gd name="connsiteY4" fmla="*/ 229618 h 367155"/>
                <a:gd name="connsiteX5" fmla="*/ 154085 w 546884"/>
                <a:gd name="connsiteY5" fmla="*/ 78767 h 367155"/>
                <a:gd name="connsiteX6" fmla="*/ 303306 w 546884"/>
                <a:gd name="connsiteY6" fmla="*/ 89785 h 367155"/>
                <a:gd name="connsiteX7" fmla="*/ 337160 w 546884"/>
                <a:gd name="connsiteY7" fmla="*/ 5106 h 367155"/>
                <a:gd name="connsiteX8" fmla="*/ 355565 w 546884"/>
                <a:gd name="connsiteY8" fmla="*/ 21368 h 367155"/>
                <a:gd name="connsiteX9" fmla="*/ 415940 w 546884"/>
                <a:gd name="connsiteY9" fmla="*/ 118971 h 367155"/>
                <a:gd name="connsiteX10" fmla="*/ 471317 w 546884"/>
                <a:gd name="connsiteY10" fmla="*/ 91260 h 367155"/>
                <a:gd name="connsiteX11" fmla="*/ 485289 w 546884"/>
                <a:gd name="connsiteY11" fmla="*/ 187482 h 367155"/>
                <a:gd name="connsiteX12" fmla="*/ 536062 w 546884"/>
                <a:gd name="connsiteY12" fmla="*/ 267870 h 367155"/>
                <a:gd name="connsiteX13" fmla="*/ 540600 w 546884"/>
                <a:gd name="connsiteY13" fmla="*/ 367064 h 367155"/>
                <a:gd name="connsiteX14" fmla="*/ 463843 w 546884"/>
                <a:gd name="connsiteY14" fmla="*/ 284945 h 367155"/>
                <a:gd name="connsiteX15" fmla="*/ 426267 w 546884"/>
                <a:gd name="connsiteY15" fmla="*/ 245846 h 367155"/>
                <a:gd name="connsiteX16" fmla="*/ 395314 w 546884"/>
                <a:gd name="connsiteY16" fmla="*/ 199967 h 367155"/>
                <a:gd name="connsiteX17" fmla="*/ 339667 w 546884"/>
                <a:gd name="connsiteY17" fmla="*/ 171084 h 367155"/>
                <a:gd name="connsiteX18" fmla="*/ 256438 w 546884"/>
                <a:gd name="connsiteY18" fmla="*/ 163944 h 367155"/>
                <a:gd name="connsiteX0" fmla="*/ 256724 w 547170"/>
                <a:gd name="connsiteY0" fmla="*/ 163944 h 367155"/>
                <a:gd name="connsiteX1" fmla="*/ 186783 w 547170"/>
                <a:gd name="connsiteY1" fmla="*/ 174305 h 367155"/>
                <a:gd name="connsiteX2" fmla="*/ 144245 w 547170"/>
                <a:gd name="connsiteY2" fmla="*/ 220348 h 367155"/>
                <a:gd name="connsiteX3" fmla="*/ 11456 w 547170"/>
                <a:gd name="connsiteY3" fmla="*/ 350366 h 367155"/>
                <a:gd name="connsiteX4" fmla="*/ 23884 w 547170"/>
                <a:gd name="connsiteY4" fmla="*/ 229618 h 367155"/>
                <a:gd name="connsiteX5" fmla="*/ 160609 w 547170"/>
                <a:gd name="connsiteY5" fmla="*/ 122137 h 367155"/>
                <a:gd name="connsiteX6" fmla="*/ 303592 w 547170"/>
                <a:gd name="connsiteY6" fmla="*/ 89785 h 367155"/>
                <a:gd name="connsiteX7" fmla="*/ 337446 w 547170"/>
                <a:gd name="connsiteY7" fmla="*/ 5106 h 367155"/>
                <a:gd name="connsiteX8" fmla="*/ 355851 w 547170"/>
                <a:gd name="connsiteY8" fmla="*/ 21368 h 367155"/>
                <a:gd name="connsiteX9" fmla="*/ 416226 w 547170"/>
                <a:gd name="connsiteY9" fmla="*/ 118971 h 367155"/>
                <a:gd name="connsiteX10" fmla="*/ 471603 w 547170"/>
                <a:gd name="connsiteY10" fmla="*/ 91260 h 367155"/>
                <a:gd name="connsiteX11" fmla="*/ 485575 w 547170"/>
                <a:gd name="connsiteY11" fmla="*/ 187482 h 367155"/>
                <a:gd name="connsiteX12" fmla="*/ 536348 w 547170"/>
                <a:gd name="connsiteY12" fmla="*/ 267870 h 367155"/>
                <a:gd name="connsiteX13" fmla="*/ 540886 w 547170"/>
                <a:gd name="connsiteY13" fmla="*/ 367064 h 367155"/>
                <a:gd name="connsiteX14" fmla="*/ 464129 w 547170"/>
                <a:gd name="connsiteY14" fmla="*/ 284945 h 367155"/>
                <a:gd name="connsiteX15" fmla="*/ 426553 w 547170"/>
                <a:gd name="connsiteY15" fmla="*/ 245846 h 367155"/>
                <a:gd name="connsiteX16" fmla="*/ 395600 w 547170"/>
                <a:gd name="connsiteY16" fmla="*/ 199967 h 367155"/>
                <a:gd name="connsiteX17" fmla="*/ 339953 w 547170"/>
                <a:gd name="connsiteY17" fmla="*/ 171084 h 367155"/>
                <a:gd name="connsiteX18" fmla="*/ 256724 w 547170"/>
                <a:gd name="connsiteY18" fmla="*/ 163944 h 367155"/>
                <a:gd name="connsiteX0" fmla="*/ 253239 w 543685"/>
                <a:gd name="connsiteY0" fmla="*/ 163944 h 367155"/>
                <a:gd name="connsiteX1" fmla="*/ 183298 w 543685"/>
                <a:gd name="connsiteY1" fmla="*/ 174305 h 367155"/>
                <a:gd name="connsiteX2" fmla="*/ 140760 w 543685"/>
                <a:gd name="connsiteY2" fmla="*/ 220348 h 367155"/>
                <a:gd name="connsiteX3" fmla="*/ 7971 w 543685"/>
                <a:gd name="connsiteY3" fmla="*/ 350366 h 367155"/>
                <a:gd name="connsiteX4" fmla="*/ 20399 w 543685"/>
                <a:gd name="connsiteY4" fmla="*/ 229618 h 367155"/>
                <a:gd name="connsiteX5" fmla="*/ 64965 w 543685"/>
                <a:gd name="connsiteY5" fmla="*/ 156312 h 367155"/>
                <a:gd name="connsiteX6" fmla="*/ 157124 w 543685"/>
                <a:gd name="connsiteY6" fmla="*/ 122137 h 367155"/>
                <a:gd name="connsiteX7" fmla="*/ 300107 w 543685"/>
                <a:gd name="connsiteY7" fmla="*/ 89785 h 367155"/>
                <a:gd name="connsiteX8" fmla="*/ 333961 w 543685"/>
                <a:gd name="connsiteY8" fmla="*/ 5106 h 367155"/>
                <a:gd name="connsiteX9" fmla="*/ 352366 w 543685"/>
                <a:gd name="connsiteY9" fmla="*/ 21368 h 367155"/>
                <a:gd name="connsiteX10" fmla="*/ 412741 w 543685"/>
                <a:gd name="connsiteY10" fmla="*/ 118971 h 367155"/>
                <a:gd name="connsiteX11" fmla="*/ 468118 w 543685"/>
                <a:gd name="connsiteY11" fmla="*/ 91260 h 367155"/>
                <a:gd name="connsiteX12" fmla="*/ 482090 w 543685"/>
                <a:gd name="connsiteY12" fmla="*/ 187482 h 367155"/>
                <a:gd name="connsiteX13" fmla="*/ 532863 w 543685"/>
                <a:gd name="connsiteY13" fmla="*/ 267870 h 367155"/>
                <a:gd name="connsiteX14" fmla="*/ 537401 w 543685"/>
                <a:gd name="connsiteY14" fmla="*/ 367064 h 367155"/>
                <a:gd name="connsiteX15" fmla="*/ 460644 w 543685"/>
                <a:gd name="connsiteY15" fmla="*/ 284945 h 367155"/>
                <a:gd name="connsiteX16" fmla="*/ 423068 w 543685"/>
                <a:gd name="connsiteY16" fmla="*/ 245846 h 367155"/>
                <a:gd name="connsiteX17" fmla="*/ 392115 w 543685"/>
                <a:gd name="connsiteY17" fmla="*/ 199967 h 367155"/>
                <a:gd name="connsiteX18" fmla="*/ 336468 w 543685"/>
                <a:gd name="connsiteY18" fmla="*/ 171084 h 367155"/>
                <a:gd name="connsiteX19" fmla="*/ 253239 w 543685"/>
                <a:gd name="connsiteY19" fmla="*/ 163944 h 367155"/>
                <a:gd name="connsiteX0" fmla="*/ 253239 w 543685"/>
                <a:gd name="connsiteY0" fmla="*/ 163944 h 367155"/>
                <a:gd name="connsiteX1" fmla="*/ 183298 w 543685"/>
                <a:gd name="connsiteY1" fmla="*/ 174305 h 367155"/>
                <a:gd name="connsiteX2" fmla="*/ 140760 w 543685"/>
                <a:gd name="connsiteY2" fmla="*/ 220348 h 367155"/>
                <a:gd name="connsiteX3" fmla="*/ 7971 w 543685"/>
                <a:gd name="connsiteY3" fmla="*/ 350366 h 367155"/>
                <a:gd name="connsiteX4" fmla="*/ 20399 w 543685"/>
                <a:gd name="connsiteY4" fmla="*/ 229618 h 367155"/>
                <a:gd name="connsiteX5" fmla="*/ 64965 w 543685"/>
                <a:gd name="connsiteY5" fmla="*/ 156312 h 367155"/>
                <a:gd name="connsiteX6" fmla="*/ 138288 w 543685"/>
                <a:gd name="connsiteY6" fmla="*/ 108457 h 367155"/>
                <a:gd name="connsiteX7" fmla="*/ 157124 w 543685"/>
                <a:gd name="connsiteY7" fmla="*/ 122137 h 367155"/>
                <a:gd name="connsiteX8" fmla="*/ 300107 w 543685"/>
                <a:gd name="connsiteY8" fmla="*/ 89785 h 367155"/>
                <a:gd name="connsiteX9" fmla="*/ 333961 w 543685"/>
                <a:gd name="connsiteY9" fmla="*/ 5106 h 367155"/>
                <a:gd name="connsiteX10" fmla="*/ 352366 w 543685"/>
                <a:gd name="connsiteY10" fmla="*/ 21368 h 367155"/>
                <a:gd name="connsiteX11" fmla="*/ 412741 w 543685"/>
                <a:gd name="connsiteY11" fmla="*/ 118971 h 367155"/>
                <a:gd name="connsiteX12" fmla="*/ 468118 w 543685"/>
                <a:gd name="connsiteY12" fmla="*/ 91260 h 367155"/>
                <a:gd name="connsiteX13" fmla="*/ 482090 w 543685"/>
                <a:gd name="connsiteY13" fmla="*/ 187482 h 367155"/>
                <a:gd name="connsiteX14" fmla="*/ 532863 w 543685"/>
                <a:gd name="connsiteY14" fmla="*/ 267870 h 367155"/>
                <a:gd name="connsiteX15" fmla="*/ 537401 w 543685"/>
                <a:gd name="connsiteY15" fmla="*/ 367064 h 367155"/>
                <a:gd name="connsiteX16" fmla="*/ 460644 w 543685"/>
                <a:gd name="connsiteY16" fmla="*/ 284945 h 367155"/>
                <a:gd name="connsiteX17" fmla="*/ 423068 w 543685"/>
                <a:gd name="connsiteY17" fmla="*/ 245846 h 367155"/>
                <a:gd name="connsiteX18" fmla="*/ 392115 w 543685"/>
                <a:gd name="connsiteY18" fmla="*/ 199967 h 367155"/>
                <a:gd name="connsiteX19" fmla="*/ 336468 w 543685"/>
                <a:gd name="connsiteY19" fmla="*/ 171084 h 367155"/>
                <a:gd name="connsiteX20" fmla="*/ 253239 w 543685"/>
                <a:gd name="connsiteY20" fmla="*/ 163944 h 367155"/>
                <a:gd name="connsiteX0" fmla="*/ 253239 w 543685"/>
                <a:gd name="connsiteY0" fmla="*/ 163944 h 367155"/>
                <a:gd name="connsiteX1" fmla="*/ 183298 w 543685"/>
                <a:gd name="connsiteY1" fmla="*/ 174305 h 367155"/>
                <a:gd name="connsiteX2" fmla="*/ 140760 w 543685"/>
                <a:gd name="connsiteY2" fmla="*/ 220348 h 367155"/>
                <a:gd name="connsiteX3" fmla="*/ 7971 w 543685"/>
                <a:gd name="connsiteY3" fmla="*/ 350366 h 367155"/>
                <a:gd name="connsiteX4" fmla="*/ 20399 w 543685"/>
                <a:gd name="connsiteY4" fmla="*/ 229618 h 367155"/>
                <a:gd name="connsiteX5" fmla="*/ 64965 w 543685"/>
                <a:gd name="connsiteY5" fmla="*/ 156312 h 367155"/>
                <a:gd name="connsiteX6" fmla="*/ 138288 w 543685"/>
                <a:gd name="connsiteY6" fmla="*/ 108457 h 367155"/>
                <a:gd name="connsiteX7" fmla="*/ 157124 w 543685"/>
                <a:gd name="connsiteY7" fmla="*/ 122137 h 367155"/>
                <a:gd name="connsiteX8" fmla="*/ 238233 w 543685"/>
                <a:gd name="connsiteY8" fmla="*/ 68677 h 367155"/>
                <a:gd name="connsiteX9" fmla="*/ 300107 w 543685"/>
                <a:gd name="connsiteY9" fmla="*/ 89785 h 367155"/>
                <a:gd name="connsiteX10" fmla="*/ 333961 w 543685"/>
                <a:gd name="connsiteY10" fmla="*/ 5106 h 367155"/>
                <a:gd name="connsiteX11" fmla="*/ 352366 w 543685"/>
                <a:gd name="connsiteY11" fmla="*/ 21368 h 367155"/>
                <a:gd name="connsiteX12" fmla="*/ 412741 w 543685"/>
                <a:gd name="connsiteY12" fmla="*/ 118971 h 367155"/>
                <a:gd name="connsiteX13" fmla="*/ 468118 w 543685"/>
                <a:gd name="connsiteY13" fmla="*/ 91260 h 367155"/>
                <a:gd name="connsiteX14" fmla="*/ 482090 w 543685"/>
                <a:gd name="connsiteY14" fmla="*/ 187482 h 367155"/>
                <a:gd name="connsiteX15" fmla="*/ 532863 w 543685"/>
                <a:gd name="connsiteY15" fmla="*/ 267870 h 367155"/>
                <a:gd name="connsiteX16" fmla="*/ 537401 w 543685"/>
                <a:gd name="connsiteY16" fmla="*/ 367064 h 367155"/>
                <a:gd name="connsiteX17" fmla="*/ 460644 w 543685"/>
                <a:gd name="connsiteY17" fmla="*/ 284945 h 367155"/>
                <a:gd name="connsiteX18" fmla="*/ 423068 w 543685"/>
                <a:gd name="connsiteY18" fmla="*/ 245846 h 367155"/>
                <a:gd name="connsiteX19" fmla="*/ 392115 w 543685"/>
                <a:gd name="connsiteY19" fmla="*/ 199967 h 367155"/>
                <a:gd name="connsiteX20" fmla="*/ 336468 w 543685"/>
                <a:gd name="connsiteY20" fmla="*/ 171084 h 367155"/>
                <a:gd name="connsiteX21" fmla="*/ 253239 w 543685"/>
                <a:gd name="connsiteY21" fmla="*/ 163944 h 367155"/>
                <a:gd name="connsiteX0" fmla="*/ 253239 w 543685"/>
                <a:gd name="connsiteY0" fmla="*/ 185809 h 389020"/>
                <a:gd name="connsiteX1" fmla="*/ 183298 w 543685"/>
                <a:gd name="connsiteY1" fmla="*/ 196170 h 389020"/>
                <a:gd name="connsiteX2" fmla="*/ 140760 w 543685"/>
                <a:gd name="connsiteY2" fmla="*/ 242213 h 389020"/>
                <a:gd name="connsiteX3" fmla="*/ 7971 w 543685"/>
                <a:gd name="connsiteY3" fmla="*/ 372231 h 389020"/>
                <a:gd name="connsiteX4" fmla="*/ 20399 w 543685"/>
                <a:gd name="connsiteY4" fmla="*/ 251483 h 389020"/>
                <a:gd name="connsiteX5" fmla="*/ 64965 w 543685"/>
                <a:gd name="connsiteY5" fmla="*/ 178177 h 389020"/>
                <a:gd name="connsiteX6" fmla="*/ 138288 w 543685"/>
                <a:gd name="connsiteY6" fmla="*/ 130322 h 389020"/>
                <a:gd name="connsiteX7" fmla="*/ 157124 w 543685"/>
                <a:gd name="connsiteY7" fmla="*/ 144002 h 389020"/>
                <a:gd name="connsiteX8" fmla="*/ 238233 w 543685"/>
                <a:gd name="connsiteY8" fmla="*/ 90542 h 389020"/>
                <a:gd name="connsiteX9" fmla="*/ 300107 w 543685"/>
                <a:gd name="connsiteY9" fmla="*/ 111650 h 389020"/>
                <a:gd name="connsiteX10" fmla="*/ 330714 w 543685"/>
                <a:gd name="connsiteY10" fmla="*/ 2562 h 389020"/>
                <a:gd name="connsiteX11" fmla="*/ 352366 w 543685"/>
                <a:gd name="connsiteY11" fmla="*/ 43233 h 389020"/>
                <a:gd name="connsiteX12" fmla="*/ 412741 w 543685"/>
                <a:gd name="connsiteY12" fmla="*/ 140836 h 389020"/>
                <a:gd name="connsiteX13" fmla="*/ 468118 w 543685"/>
                <a:gd name="connsiteY13" fmla="*/ 113125 h 389020"/>
                <a:gd name="connsiteX14" fmla="*/ 482090 w 543685"/>
                <a:gd name="connsiteY14" fmla="*/ 209347 h 389020"/>
                <a:gd name="connsiteX15" fmla="*/ 532863 w 543685"/>
                <a:gd name="connsiteY15" fmla="*/ 289735 h 389020"/>
                <a:gd name="connsiteX16" fmla="*/ 537401 w 543685"/>
                <a:gd name="connsiteY16" fmla="*/ 388929 h 389020"/>
                <a:gd name="connsiteX17" fmla="*/ 460644 w 543685"/>
                <a:gd name="connsiteY17" fmla="*/ 306810 h 389020"/>
                <a:gd name="connsiteX18" fmla="*/ 423068 w 543685"/>
                <a:gd name="connsiteY18" fmla="*/ 267711 h 389020"/>
                <a:gd name="connsiteX19" fmla="*/ 392115 w 543685"/>
                <a:gd name="connsiteY19" fmla="*/ 221832 h 389020"/>
                <a:gd name="connsiteX20" fmla="*/ 336468 w 543685"/>
                <a:gd name="connsiteY20" fmla="*/ 192949 h 389020"/>
                <a:gd name="connsiteX21" fmla="*/ 253239 w 543685"/>
                <a:gd name="connsiteY21" fmla="*/ 185809 h 389020"/>
                <a:gd name="connsiteX0" fmla="*/ 247259 w 537705"/>
                <a:gd name="connsiteY0" fmla="*/ 185809 h 389020"/>
                <a:gd name="connsiteX1" fmla="*/ 177318 w 537705"/>
                <a:gd name="connsiteY1" fmla="*/ 196170 h 389020"/>
                <a:gd name="connsiteX2" fmla="*/ 134780 w 537705"/>
                <a:gd name="connsiteY2" fmla="*/ 242213 h 389020"/>
                <a:gd name="connsiteX3" fmla="*/ 51078 w 537705"/>
                <a:gd name="connsiteY3" fmla="*/ 300224 h 389020"/>
                <a:gd name="connsiteX4" fmla="*/ 1991 w 537705"/>
                <a:gd name="connsiteY4" fmla="*/ 372231 h 389020"/>
                <a:gd name="connsiteX5" fmla="*/ 14419 w 537705"/>
                <a:gd name="connsiteY5" fmla="*/ 251483 h 389020"/>
                <a:gd name="connsiteX6" fmla="*/ 58985 w 537705"/>
                <a:gd name="connsiteY6" fmla="*/ 178177 h 389020"/>
                <a:gd name="connsiteX7" fmla="*/ 132308 w 537705"/>
                <a:gd name="connsiteY7" fmla="*/ 130322 h 389020"/>
                <a:gd name="connsiteX8" fmla="*/ 151144 w 537705"/>
                <a:gd name="connsiteY8" fmla="*/ 144002 h 389020"/>
                <a:gd name="connsiteX9" fmla="*/ 232253 w 537705"/>
                <a:gd name="connsiteY9" fmla="*/ 90542 h 389020"/>
                <a:gd name="connsiteX10" fmla="*/ 294127 w 537705"/>
                <a:gd name="connsiteY10" fmla="*/ 111650 h 389020"/>
                <a:gd name="connsiteX11" fmla="*/ 324734 w 537705"/>
                <a:gd name="connsiteY11" fmla="*/ 2562 h 389020"/>
                <a:gd name="connsiteX12" fmla="*/ 346386 w 537705"/>
                <a:gd name="connsiteY12" fmla="*/ 43233 h 389020"/>
                <a:gd name="connsiteX13" fmla="*/ 406761 w 537705"/>
                <a:gd name="connsiteY13" fmla="*/ 140836 h 389020"/>
                <a:gd name="connsiteX14" fmla="*/ 462138 w 537705"/>
                <a:gd name="connsiteY14" fmla="*/ 113125 h 389020"/>
                <a:gd name="connsiteX15" fmla="*/ 476110 w 537705"/>
                <a:gd name="connsiteY15" fmla="*/ 209347 h 389020"/>
                <a:gd name="connsiteX16" fmla="*/ 526883 w 537705"/>
                <a:gd name="connsiteY16" fmla="*/ 289735 h 389020"/>
                <a:gd name="connsiteX17" fmla="*/ 531421 w 537705"/>
                <a:gd name="connsiteY17" fmla="*/ 388929 h 389020"/>
                <a:gd name="connsiteX18" fmla="*/ 454664 w 537705"/>
                <a:gd name="connsiteY18" fmla="*/ 306810 h 389020"/>
                <a:gd name="connsiteX19" fmla="*/ 417088 w 537705"/>
                <a:gd name="connsiteY19" fmla="*/ 267711 h 389020"/>
                <a:gd name="connsiteX20" fmla="*/ 386135 w 537705"/>
                <a:gd name="connsiteY20" fmla="*/ 221832 h 389020"/>
                <a:gd name="connsiteX21" fmla="*/ 330488 w 537705"/>
                <a:gd name="connsiteY21" fmla="*/ 192949 h 389020"/>
                <a:gd name="connsiteX22" fmla="*/ 247259 w 537705"/>
                <a:gd name="connsiteY22" fmla="*/ 185809 h 389020"/>
                <a:gd name="connsiteX0" fmla="*/ 253266 w 543712"/>
                <a:gd name="connsiteY0" fmla="*/ 185809 h 389020"/>
                <a:gd name="connsiteX1" fmla="*/ 183325 w 543712"/>
                <a:gd name="connsiteY1" fmla="*/ 196170 h 389020"/>
                <a:gd name="connsiteX2" fmla="*/ 140787 w 543712"/>
                <a:gd name="connsiteY2" fmla="*/ 242213 h 389020"/>
                <a:gd name="connsiteX3" fmla="*/ 57085 w 543712"/>
                <a:gd name="connsiteY3" fmla="*/ 300224 h 389020"/>
                <a:gd name="connsiteX4" fmla="*/ 7998 w 543712"/>
                <a:gd name="connsiteY4" fmla="*/ 372231 h 389020"/>
                <a:gd name="connsiteX5" fmla="*/ 1237 w 543712"/>
                <a:gd name="connsiteY5" fmla="*/ 340260 h 389020"/>
                <a:gd name="connsiteX6" fmla="*/ 20426 w 543712"/>
                <a:gd name="connsiteY6" fmla="*/ 251483 h 389020"/>
                <a:gd name="connsiteX7" fmla="*/ 64992 w 543712"/>
                <a:gd name="connsiteY7" fmla="*/ 178177 h 389020"/>
                <a:gd name="connsiteX8" fmla="*/ 138315 w 543712"/>
                <a:gd name="connsiteY8" fmla="*/ 130322 h 389020"/>
                <a:gd name="connsiteX9" fmla="*/ 157151 w 543712"/>
                <a:gd name="connsiteY9" fmla="*/ 144002 h 389020"/>
                <a:gd name="connsiteX10" fmla="*/ 238260 w 543712"/>
                <a:gd name="connsiteY10" fmla="*/ 90542 h 389020"/>
                <a:gd name="connsiteX11" fmla="*/ 300134 w 543712"/>
                <a:gd name="connsiteY11" fmla="*/ 111650 h 389020"/>
                <a:gd name="connsiteX12" fmla="*/ 330741 w 543712"/>
                <a:gd name="connsiteY12" fmla="*/ 2562 h 389020"/>
                <a:gd name="connsiteX13" fmla="*/ 352393 w 543712"/>
                <a:gd name="connsiteY13" fmla="*/ 43233 h 389020"/>
                <a:gd name="connsiteX14" fmla="*/ 412768 w 543712"/>
                <a:gd name="connsiteY14" fmla="*/ 140836 h 389020"/>
                <a:gd name="connsiteX15" fmla="*/ 468145 w 543712"/>
                <a:gd name="connsiteY15" fmla="*/ 113125 h 389020"/>
                <a:gd name="connsiteX16" fmla="*/ 482117 w 543712"/>
                <a:gd name="connsiteY16" fmla="*/ 209347 h 389020"/>
                <a:gd name="connsiteX17" fmla="*/ 532890 w 543712"/>
                <a:gd name="connsiteY17" fmla="*/ 289735 h 389020"/>
                <a:gd name="connsiteX18" fmla="*/ 537428 w 543712"/>
                <a:gd name="connsiteY18" fmla="*/ 388929 h 389020"/>
                <a:gd name="connsiteX19" fmla="*/ 460671 w 543712"/>
                <a:gd name="connsiteY19" fmla="*/ 306810 h 389020"/>
                <a:gd name="connsiteX20" fmla="*/ 423095 w 543712"/>
                <a:gd name="connsiteY20" fmla="*/ 267711 h 389020"/>
                <a:gd name="connsiteX21" fmla="*/ 392142 w 543712"/>
                <a:gd name="connsiteY21" fmla="*/ 221832 h 389020"/>
                <a:gd name="connsiteX22" fmla="*/ 336495 w 543712"/>
                <a:gd name="connsiteY22" fmla="*/ 192949 h 389020"/>
                <a:gd name="connsiteX23" fmla="*/ 253266 w 543712"/>
                <a:gd name="connsiteY23" fmla="*/ 185809 h 389020"/>
                <a:gd name="connsiteX0" fmla="*/ 253266 w 543712"/>
                <a:gd name="connsiteY0" fmla="*/ 185280 h 388491"/>
                <a:gd name="connsiteX1" fmla="*/ 183325 w 543712"/>
                <a:gd name="connsiteY1" fmla="*/ 195641 h 388491"/>
                <a:gd name="connsiteX2" fmla="*/ 140787 w 543712"/>
                <a:gd name="connsiteY2" fmla="*/ 241684 h 388491"/>
                <a:gd name="connsiteX3" fmla="*/ 57085 w 543712"/>
                <a:gd name="connsiteY3" fmla="*/ 299695 h 388491"/>
                <a:gd name="connsiteX4" fmla="*/ 7998 w 543712"/>
                <a:gd name="connsiteY4" fmla="*/ 371702 h 388491"/>
                <a:gd name="connsiteX5" fmla="*/ 1237 w 543712"/>
                <a:gd name="connsiteY5" fmla="*/ 339731 h 388491"/>
                <a:gd name="connsiteX6" fmla="*/ 20426 w 543712"/>
                <a:gd name="connsiteY6" fmla="*/ 250954 h 388491"/>
                <a:gd name="connsiteX7" fmla="*/ 64992 w 543712"/>
                <a:gd name="connsiteY7" fmla="*/ 177648 h 388491"/>
                <a:gd name="connsiteX8" fmla="*/ 138315 w 543712"/>
                <a:gd name="connsiteY8" fmla="*/ 129793 h 388491"/>
                <a:gd name="connsiteX9" fmla="*/ 157151 w 543712"/>
                <a:gd name="connsiteY9" fmla="*/ 143473 h 388491"/>
                <a:gd name="connsiteX10" fmla="*/ 238260 w 543712"/>
                <a:gd name="connsiteY10" fmla="*/ 90013 h 388491"/>
                <a:gd name="connsiteX11" fmla="*/ 300134 w 543712"/>
                <a:gd name="connsiteY11" fmla="*/ 111121 h 388491"/>
                <a:gd name="connsiteX12" fmla="*/ 330741 w 543712"/>
                <a:gd name="connsiteY12" fmla="*/ 2033 h 388491"/>
                <a:gd name="connsiteX13" fmla="*/ 352393 w 543712"/>
                <a:gd name="connsiteY13" fmla="*/ 42704 h 388491"/>
                <a:gd name="connsiteX14" fmla="*/ 392942 w 543712"/>
                <a:gd name="connsiteY14" fmla="*/ 75839 h 388491"/>
                <a:gd name="connsiteX15" fmla="*/ 412768 w 543712"/>
                <a:gd name="connsiteY15" fmla="*/ 140307 h 388491"/>
                <a:gd name="connsiteX16" fmla="*/ 468145 w 543712"/>
                <a:gd name="connsiteY16" fmla="*/ 112596 h 388491"/>
                <a:gd name="connsiteX17" fmla="*/ 482117 w 543712"/>
                <a:gd name="connsiteY17" fmla="*/ 208818 h 388491"/>
                <a:gd name="connsiteX18" fmla="*/ 532890 w 543712"/>
                <a:gd name="connsiteY18" fmla="*/ 289206 h 388491"/>
                <a:gd name="connsiteX19" fmla="*/ 537428 w 543712"/>
                <a:gd name="connsiteY19" fmla="*/ 388400 h 388491"/>
                <a:gd name="connsiteX20" fmla="*/ 460671 w 543712"/>
                <a:gd name="connsiteY20" fmla="*/ 306281 h 388491"/>
                <a:gd name="connsiteX21" fmla="*/ 423095 w 543712"/>
                <a:gd name="connsiteY21" fmla="*/ 267182 h 388491"/>
                <a:gd name="connsiteX22" fmla="*/ 392142 w 543712"/>
                <a:gd name="connsiteY22" fmla="*/ 221303 h 388491"/>
                <a:gd name="connsiteX23" fmla="*/ 336495 w 543712"/>
                <a:gd name="connsiteY23" fmla="*/ 192420 h 388491"/>
                <a:gd name="connsiteX24" fmla="*/ 253266 w 543712"/>
                <a:gd name="connsiteY24" fmla="*/ 185280 h 388491"/>
                <a:gd name="connsiteX0" fmla="*/ 253266 w 548902"/>
                <a:gd name="connsiteY0" fmla="*/ 185280 h 388441"/>
                <a:gd name="connsiteX1" fmla="*/ 183325 w 548902"/>
                <a:gd name="connsiteY1" fmla="*/ 195641 h 388441"/>
                <a:gd name="connsiteX2" fmla="*/ 140787 w 548902"/>
                <a:gd name="connsiteY2" fmla="*/ 241684 h 388441"/>
                <a:gd name="connsiteX3" fmla="*/ 57085 w 548902"/>
                <a:gd name="connsiteY3" fmla="*/ 299695 h 388441"/>
                <a:gd name="connsiteX4" fmla="*/ 7998 w 548902"/>
                <a:gd name="connsiteY4" fmla="*/ 371702 h 388441"/>
                <a:gd name="connsiteX5" fmla="*/ 1237 w 548902"/>
                <a:gd name="connsiteY5" fmla="*/ 339731 h 388441"/>
                <a:gd name="connsiteX6" fmla="*/ 20426 w 548902"/>
                <a:gd name="connsiteY6" fmla="*/ 250954 h 388441"/>
                <a:gd name="connsiteX7" fmla="*/ 64992 w 548902"/>
                <a:gd name="connsiteY7" fmla="*/ 177648 h 388441"/>
                <a:gd name="connsiteX8" fmla="*/ 138315 w 548902"/>
                <a:gd name="connsiteY8" fmla="*/ 129793 h 388441"/>
                <a:gd name="connsiteX9" fmla="*/ 157151 w 548902"/>
                <a:gd name="connsiteY9" fmla="*/ 143473 h 388441"/>
                <a:gd name="connsiteX10" fmla="*/ 238260 w 548902"/>
                <a:gd name="connsiteY10" fmla="*/ 90013 h 388441"/>
                <a:gd name="connsiteX11" fmla="*/ 300134 w 548902"/>
                <a:gd name="connsiteY11" fmla="*/ 111121 h 388441"/>
                <a:gd name="connsiteX12" fmla="*/ 330741 w 548902"/>
                <a:gd name="connsiteY12" fmla="*/ 2033 h 388441"/>
                <a:gd name="connsiteX13" fmla="*/ 352393 w 548902"/>
                <a:gd name="connsiteY13" fmla="*/ 42704 h 388441"/>
                <a:gd name="connsiteX14" fmla="*/ 392942 w 548902"/>
                <a:gd name="connsiteY14" fmla="*/ 75839 h 388441"/>
                <a:gd name="connsiteX15" fmla="*/ 412768 w 548902"/>
                <a:gd name="connsiteY15" fmla="*/ 140307 h 388441"/>
                <a:gd name="connsiteX16" fmla="*/ 468145 w 548902"/>
                <a:gd name="connsiteY16" fmla="*/ 112596 h 388441"/>
                <a:gd name="connsiteX17" fmla="*/ 482117 w 548902"/>
                <a:gd name="connsiteY17" fmla="*/ 208818 h 388441"/>
                <a:gd name="connsiteX18" fmla="*/ 532890 w 548902"/>
                <a:gd name="connsiteY18" fmla="*/ 289206 h 388441"/>
                <a:gd name="connsiteX19" fmla="*/ 548091 w 548902"/>
                <a:gd name="connsiteY19" fmla="*/ 317145 h 388441"/>
                <a:gd name="connsiteX20" fmla="*/ 537428 w 548902"/>
                <a:gd name="connsiteY20" fmla="*/ 388400 h 388441"/>
                <a:gd name="connsiteX21" fmla="*/ 460671 w 548902"/>
                <a:gd name="connsiteY21" fmla="*/ 306281 h 388441"/>
                <a:gd name="connsiteX22" fmla="*/ 423095 w 548902"/>
                <a:gd name="connsiteY22" fmla="*/ 267182 h 388441"/>
                <a:gd name="connsiteX23" fmla="*/ 392142 w 548902"/>
                <a:gd name="connsiteY23" fmla="*/ 221303 h 388441"/>
                <a:gd name="connsiteX24" fmla="*/ 336495 w 548902"/>
                <a:gd name="connsiteY24" fmla="*/ 192420 h 388441"/>
                <a:gd name="connsiteX25" fmla="*/ 253266 w 548902"/>
                <a:gd name="connsiteY25" fmla="*/ 185280 h 388441"/>
                <a:gd name="connsiteX0" fmla="*/ 253266 w 552817"/>
                <a:gd name="connsiteY0" fmla="*/ 185280 h 400287"/>
                <a:gd name="connsiteX1" fmla="*/ 183325 w 552817"/>
                <a:gd name="connsiteY1" fmla="*/ 195641 h 400287"/>
                <a:gd name="connsiteX2" fmla="*/ 140787 w 552817"/>
                <a:gd name="connsiteY2" fmla="*/ 241684 h 400287"/>
                <a:gd name="connsiteX3" fmla="*/ 57085 w 552817"/>
                <a:gd name="connsiteY3" fmla="*/ 299695 h 400287"/>
                <a:gd name="connsiteX4" fmla="*/ 7998 w 552817"/>
                <a:gd name="connsiteY4" fmla="*/ 371702 h 400287"/>
                <a:gd name="connsiteX5" fmla="*/ 1237 w 552817"/>
                <a:gd name="connsiteY5" fmla="*/ 339731 h 400287"/>
                <a:gd name="connsiteX6" fmla="*/ 20426 w 552817"/>
                <a:gd name="connsiteY6" fmla="*/ 250954 h 400287"/>
                <a:gd name="connsiteX7" fmla="*/ 64992 w 552817"/>
                <a:gd name="connsiteY7" fmla="*/ 177648 h 400287"/>
                <a:gd name="connsiteX8" fmla="*/ 138315 w 552817"/>
                <a:gd name="connsiteY8" fmla="*/ 129793 h 400287"/>
                <a:gd name="connsiteX9" fmla="*/ 157151 w 552817"/>
                <a:gd name="connsiteY9" fmla="*/ 143473 h 400287"/>
                <a:gd name="connsiteX10" fmla="*/ 238260 w 552817"/>
                <a:gd name="connsiteY10" fmla="*/ 90013 h 400287"/>
                <a:gd name="connsiteX11" fmla="*/ 300134 w 552817"/>
                <a:gd name="connsiteY11" fmla="*/ 111121 h 400287"/>
                <a:gd name="connsiteX12" fmla="*/ 330741 w 552817"/>
                <a:gd name="connsiteY12" fmla="*/ 2033 h 400287"/>
                <a:gd name="connsiteX13" fmla="*/ 352393 w 552817"/>
                <a:gd name="connsiteY13" fmla="*/ 42704 h 400287"/>
                <a:gd name="connsiteX14" fmla="*/ 392942 w 552817"/>
                <a:gd name="connsiteY14" fmla="*/ 75839 h 400287"/>
                <a:gd name="connsiteX15" fmla="*/ 412768 w 552817"/>
                <a:gd name="connsiteY15" fmla="*/ 140307 h 400287"/>
                <a:gd name="connsiteX16" fmla="*/ 468145 w 552817"/>
                <a:gd name="connsiteY16" fmla="*/ 112596 h 400287"/>
                <a:gd name="connsiteX17" fmla="*/ 482117 w 552817"/>
                <a:gd name="connsiteY17" fmla="*/ 208818 h 400287"/>
                <a:gd name="connsiteX18" fmla="*/ 532890 w 552817"/>
                <a:gd name="connsiteY18" fmla="*/ 289206 h 400287"/>
                <a:gd name="connsiteX19" fmla="*/ 548091 w 552817"/>
                <a:gd name="connsiteY19" fmla="*/ 317145 h 400287"/>
                <a:gd name="connsiteX20" fmla="*/ 545332 w 552817"/>
                <a:gd name="connsiteY20" fmla="*/ 400251 h 400287"/>
                <a:gd name="connsiteX21" fmla="*/ 460671 w 552817"/>
                <a:gd name="connsiteY21" fmla="*/ 306281 h 400287"/>
                <a:gd name="connsiteX22" fmla="*/ 423095 w 552817"/>
                <a:gd name="connsiteY22" fmla="*/ 267182 h 400287"/>
                <a:gd name="connsiteX23" fmla="*/ 392142 w 552817"/>
                <a:gd name="connsiteY23" fmla="*/ 221303 h 400287"/>
                <a:gd name="connsiteX24" fmla="*/ 336495 w 552817"/>
                <a:gd name="connsiteY24" fmla="*/ 192420 h 400287"/>
                <a:gd name="connsiteX25" fmla="*/ 253266 w 552817"/>
                <a:gd name="connsiteY25" fmla="*/ 185280 h 400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52817" h="400287">
                  <a:moveTo>
                    <a:pt x="253266" y="185280"/>
                  </a:moveTo>
                  <a:cubicBezTo>
                    <a:pt x="228827" y="197825"/>
                    <a:pt x="202072" y="186240"/>
                    <a:pt x="183325" y="195641"/>
                  </a:cubicBezTo>
                  <a:cubicBezTo>
                    <a:pt x="164579" y="205042"/>
                    <a:pt x="161827" y="224342"/>
                    <a:pt x="140787" y="241684"/>
                  </a:cubicBezTo>
                  <a:cubicBezTo>
                    <a:pt x="119747" y="259026"/>
                    <a:pt x="79217" y="278025"/>
                    <a:pt x="57085" y="299695"/>
                  </a:cubicBezTo>
                  <a:cubicBezTo>
                    <a:pt x="34954" y="321365"/>
                    <a:pt x="17306" y="365029"/>
                    <a:pt x="7998" y="371702"/>
                  </a:cubicBezTo>
                  <a:cubicBezTo>
                    <a:pt x="-1310" y="378375"/>
                    <a:pt x="-834" y="359856"/>
                    <a:pt x="1237" y="339731"/>
                  </a:cubicBezTo>
                  <a:cubicBezTo>
                    <a:pt x="3308" y="319606"/>
                    <a:pt x="9800" y="277968"/>
                    <a:pt x="20426" y="250954"/>
                  </a:cubicBezTo>
                  <a:cubicBezTo>
                    <a:pt x="31052" y="223940"/>
                    <a:pt x="45871" y="194168"/>
                    <a:pt x="64992" y="177648"/>
                  </a:cubicBezTo>
                  <a:cubicBezTo>
                    <a:pt x="84113" y="161128"/>
                    <a:pt x="122955" y="135489"/>
                    <a:pt x="138315" y="129793"/>
                  </a:cubicBezTo>
                  <a:cubicBezTo>
                    <a:pt x="153675" y="124097"/>
                    <a:pt x="140494" y="150103"/>
                    <a:pt x="157151" y="143473"/>
                  </a:cubicBezTo>
                  <a:cubicBezTo>
                    <a:pt x="173808" y="136843"/>
                    <a:pt x="214430" y="95405"/>
                    <a:pt x="238260" y="90013"/>
                  </a:cubicBezTo>
                  <a:cubicBezTo>
                    <a:pt x="262090" y="84621"/>
                    <a:pt x="283660" y="129260"/>
                    <a:pt x="300134" y="111121"/>
                  </a:cubicBezTo>
                  <a:cubicBezTo>
                    <a:pt x="316609" y="92982"/>
                    <a:pt x="322031" y="13436"/>
                    <a:pt x="330741" y="2033"/>
                  </a:cubicBezTo>
                  <a:cubicBezTo>
                    <a:pt x="339451" y="-9370"/>
                    <a:pt x="342026" y="30403"/>
                    <a:pt x="352393" y="42704"/>
                  </a:cubicBezTo>
                  <a:cubicBezTo>
                    <a:pt x="362760" y="55005"/>
                    <a:pt x="382880" y="59572"/>
                    <a:pt x="392942" y="75839"/>
                  </a:cubicBezTo>
                  <a:cubicBezTo>
                    <a:pt x="403004" y="92106"/>
                    <a:pt x="399672" y="140816"/>
                    <a:pt x="412768" y="140307"/>
                  </a:cubicBezTo>
                  <a:cubicBezTo>
                    <a:pt x="425864" y="139798"/>
                    <a:pt x="457100" y="89763"/>
                    <a:pt x="468145" y="112596"/>
                  </a:cubicBezTo>
                  <a:cubicBezTo>
                    <a:pt x="479190" y="135429"/>
                    <a:pt x="470279" y="190600"/>
                    <a:pt x="482117" y="208818"/>
                  </a:cubicBezTo>
                  <a:cubicBezTo>
                    <a:pt x="493955" y="227036"/>
                    <a:pt x="521894" y="271152"/>
                    <a:pt x="532890" y="289206"/>
                  </a:cubicBezTo>
                  <a:cubicBezTo>
                    <a:pt x="543886" y="307260"/>
                    <a:pt x="547335" y="300613"/>
                    <a:pt x="548091" y="317145"/>
                  </a:cubicBezTo>
                  <a:cubicBezTo>
                    <a:pt x="548847" y="333677"/>
                    <a:pt x="559902" y="402062"/>
                    <a:pt x="545332" y="400251"/>
                  </a:cubicBezTo>
                  <a:cubicBezTo>
                    <a:pt x="530762" y="398440"/>
                    <a:pt x="481044" y="328459"/>
                    <a:pt x="460671" y="306281"/>
                  </a:cubicBezTo>
                  <a:cubicBezTo>
                    <a:pt x="440298" y="284103"/>
                    <a:pt x="434516" y="281345"/>
                    <a:pt x="423095" y="267182"/>
                  </a:cubicBezTo>
                  <a:cubicBezTo>
                    <a:pt x="411674" y="253019"/>
                    <a:pt x="406575" y="233763"/>
                    <a:pt x="392142" y="221303"/>
                  </a:cubicBezTo>
                  <a:cubicBezTo>
                    <a:pt x="377709" y="208843"/>
                    <a:pt x="360040" y="192025"/>
                    <a:pt x="336495" y="192420"/>
                  </a:cubicBezTo>
                  <a:cubicBezTo>
                    <a:pt x="312950" y="192815"/>
                    <a:pt x="273133" y="189424"/>
                    <a:pt x="253266" y="185280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9525">
              <a:solidFill>
                <a:schemeClr val="tx2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216747" tIns="108373" rIns="216747" bIns="108373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 sz="4267" dirty="0">
                <a:solidFill>
                  <a:srgbClr val="262626"/>
                </a:solidFill>
                <a:latin typeface="Calibri"/>
              </a:endParaRPr>
            </a:p>
          </p:txBody>
        </p:sp>
      </p:grp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417671" y="205156"/>
            <a:ext cx="11157819" cy="474845"/>
          </a:xfrm>
        </p:spPr>
        <p:txBody>
          <a:bodyPr/>
          <a:lstStyle/>
          <a:p>
            <a:r>
              <a:rPr lang="lt-LT" sz="3733" dirty="0">
                <a:solidFill>
                  <a:srgbClr val="262626"/>
                </a:solidFill>
                <a:latin typeface="Calibri"/>
                <a:ea typeface="+mj-ea"/>
                <a:cs typeface="+mj-cs"/>
              </a:rPr>
              <a:t>2025 - 2026 m. planuojami / rengiami VPSP projektai</a:t>
            </a:r>
            <a:endParaRPr lang="en-US" sz="3733" dirty="0">
              <a:solidFill>
                <a:schemeClr val="tx1"/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37266" y="680001"/>
            <a:ext cx="6561955" cy="541686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b="1" dirty="0">
                <a:solidFill>
                  <a:srgbClr val="262626"/>
                </a:solidFill>
                <a:latin typeface="Calibri"/>
              </a:rPr>
              <a:t>Sporto srityje 8 projektai: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Vilniaus miesto savivaldybė –Ledo arena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Vilniaus rajono savivaldybė – Nemenčinės sporto ir sveikatinimo kompleksas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Palangos miesto savivaldybė – sporto bazės konversija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Šiaulių r. savivaldybė – sporto ir sveikatingumo kompleksas..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b="1" dirty="0">
                <a:solidFill>
                  <a:srgbClr val="262626"/>
                </a:solidFill>
                <a:latin typeface="Calibri"/>
              </a:rPr>
              <a:t>Transporto srityje 4 projektai: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Via Lietuva“ – 2 kelių modernizacijos projektai:</a:t>
            </a:r>
          </a:p>
          <a:p>
            <a:pPr defTabSz="1219140"/>
            <a:r>
              <a:rPr lang="lt-LT" sz="1600" dirty="0">
                <a:solidFill>
                  <a:srgbClr val="262626"/>
                </a:solidFill>
                <a:latin typeface="Calibri"/>
              </a:rPr>
              <a:t>         (1) Kaunas – Prienai  - Alytus ir (2) Zarasų </a:t>
            </a:r>
            <a:r>
              <a:rPr lang="lt-LT" sz="1600" dirty="0" err="1">
                <a:solidFill>
                  <a:srgbClr val="262626"/>
                </a:solidFill>
                <a:latin typeface="Calibri"/>
              </a:rPr>
              <a:t>aplinkelis</a:t>
            </a:r>
            <a:endParaRPr lang="lt-LT" sz="1600" dirty="0">
              <a:solidFill>
                <a:srgbClr val="262626"/>
              </a:solidFill>
              <a:latin typeface="Calibri"/>
            </a:endParaRP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Klaipėdos rajono savivaldybė - gatvių ir kelių plėtra </a:t>
            </a:r>
          </a:p>
          <a:p>
            <a:pPr defTabSz="1219140"/>
            <a:r>
              <a:rPr lang="lt-LT" sz="1600" dirty="0">
                <a:solidFill>
                  <a:srgbClr val="262626"/>
                </a:solidFill>
                <a:latin typeface="Calibri"/>
              </a:rPr>
              <a:t>         </a:t>
            </a:r>
            <a:r>
              <a:rPr lang="lt-LT" sz="1600" dirty="0" err="1">
                <a:solidFill>
                  <a:srgbClr val="262626"/>
                </a:solidFill>
                <a:latin typeface="Calibri"/>
              </a:rPr>
              <a:t>Sendvario</a:t>
            </a:r>
            <a:r>
              <a:rPr lang="lt-LT" sz="1600" dirty="0">
                <a:solidFill>
                  <a:srgbClr val="262626"/>
                </a:solidFill>
                <a:latin typeface="Calibri"/>
              </a:rPr>
              <a:t> seniūnijoje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b="1" dirty="0">
                <a:solidFill>
                  <a:srgbClr val="262626"/>
                </a:solidFill>
                <a:latin typeface="Calibri"/>
              </a:rPr>
              <a:t>Gatvių apšvietimo srityje 2 projektai: 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Šilalės rajono savivaldybė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 Rokiškio rajono savivaldybėje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b="1" dirty="0">
                <a:solidFill>
                  <a:srgbClr val="262626"/>
                </a:solidFill>
                <a:latin typeface="Calibri"/>
              </a:rPr>
              <a:t>Kultūros, laisvalaikio ir turizmo srityje 3 projektai: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Neringos savivaldybėje – Nidos muziejus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Lietuvos nacionalinis muziejus - Nacionalinių muziejų tvarios infrastruktūros sukūrimas ir paslaugų teikimas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dirty="0">
                <a:solidFill>
                  <a:srgbClr val="262626"/>
                </a:solidFill>
                <a:latin typeface="Calibri"/>
              </a:rPr>
              <a:t>Lietuvos zoologijos sodas – Zoologijos sodo infrastruktūros atnaujinimas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r>
              <a:rPr lang="lt-LT" sz="1600" b="1" dirty="0">
                <a:solidFill>
                  <a:srgbClr val="262626"/>
                </a:solidFill>
                <a:latin typeface="Calibri"/>
              </a:rPr>
              <a:t>Energetikos srityje 1 projektas </a:t>
            </a:r>
            <a:r>
              <a:rPr lang="lt-LT" sz="1600" dirty="0">
                <a:solidFill>
                  <a:srgbClr val="262626"/>
                </a:solidFill>
                <a:latin typeface="Calibri"/>
              </a:rPr>
              <a:t>– Telšių rajono šilumos ūkis</a:t>
            </a:r>
          </a:p>
          <a:p>
            <a:pPr marL="380981" indent="-380981" defTabSz="1219140">
              <a:buFont typeface="Arial" panose="020B0604020202020204" pitchFamily="34" charset="0"/>
              <a:buChar char="•"/>
            </a:pPr>
            <a:endParaRPr lang="lt-LT" sz="1600" dirty="0">
              <a:solidFill>
                <a:srgbClr val="262626"/>
              </a:solidFill>
              <a:latin typeface="Calibri"/>
            </a:endParaRPr>
          </a:p>
          <a:p>
            <a:pPr defTabSz="1219140"/>
            <a:endParaRPr lang="lt-LT" sz="1600" b="1" dirty="0">
              <a:solidFill>
                <a:srgbClr val="262626"/>
              </a:solidFill>
              <a:latin typeface="Calibri"/>
            </a:endParaRPr>
          </a:p>
        </p:txBody>
      </p:sp>
      <p:sp>
        <p:nvSpPr>
          <p:cNvPr id="187" name="Freeform 57"/>
          <p:cNvSpPr>
            <a:spLocks noEditPoints="1"/>
          </p:cNvSpPr>
          <p:nvPr/>
        </p:nvSpPr>
        <p:spPr bwMode="auto">
          <a:xfrm>
            <a:off x="10608923" y="4812875"/>
            <a:ext cx="449524" cy="416379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F0000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latin typeface="Calibri"/>
            </a:endParaRPr>
          </a:p>
        </p:txBody>
      </p:sp>
      <p:sp>
        <p:nvSpPr>
          <p:cNvPr id="93" name="Freeform 57"/>
          <p:cNvSpPr>
            <a:spLocks noEditPoints="1"/>
          </p:cNvSpPr>
          <p:nvPr/>
        </p:nvSpPr>
        <p:spPr bwMode="auto">
          <a:xfrm>
            <a:off x="105139" y="701570"/>
            <a:ext cx="270189" cy="280817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F0000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latin typeface="Calibri"/>
            </a:endParaRPr>
          </a:p>
        </p:txBody>
      </p:sp>
      <p:sp>
        <p:nvSpPr>
          <p:cNvPr id="87" name="Freeform 57"/>
          <p:cNvSpPr>
            <a:spLocks noEditPoints="1"/>
          </p:cNvSpPr>
          <p:nvPr/>
        </p:nvSpPr>
        <p:spPr bwMode="auto">
          <a:xfrm>
            <a:off x="57670" y="2169493"/>
            <a:ext cx="298451" cy="264584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7030A0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latin typeface="Calibri"/>
            </a:endParaRPr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34404" y="4275102"/>
            <a:ext cx="397575" cy="343848"/>
          </a:xfrm>
          <a:prstGeom prst="rect">
            <a:avLst/>
          </a:prstGeom>
        </p:spPr>
      </p:pic>
      <p:sp>
        <p:nvSpPr>
          <p:cNvPr id="86" name="Freeform 57"/>
          <p:cNvSpPr>
            <a:spLocks noEditPoints="1"/>
          </p:cNvSpPr>
          <p:nvPr/>
        </p:nvSpPr>
        <p:spPr bwMode="auto">
          <a:xfrm>
            <a:off x="10278401" y="4515830"/>
            <a:ext cx="449524" cy="416379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F0000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latin typeface="Calibri"/>
            </a:endParaRPr>
          </a:p>
        </p:txBody>
      </p:sp>
      <p:sp>
        <p:nvSpPr>
          <p:cNvPr id="95" name="Freeform 57"/>
          <p:cNvSpPr>
            <a:spLocks noEditPoints="1"/>
          </p:cNvSpPr>
          <p:nvPr/>
        </p:nvSpPr>
        <p:spPr bwMode="auto">
          <a:xfrm>
            <a:off x="114383" y="4129710"/>
            <a:ext cx="327757" cy="29078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488EC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highlight>
                <a:srgbClr val="FF00FF"/>
              </a:highlight>
              <a:latin typeface="Calibri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3087C276-36B2-81EB-561B-5575F60404D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114162" y="2599174"/>
            <a:ext cx="397575" cy="343848"/>
          </a:xfrm>
          <a:prstGeom prst="rect">
            <a:avLst/>
          </a:prstGeom>
        </p:spPr>
      </p:pic>
      <p:sp>
        <p:nvSpPr>
          <p:cNvPr id="16" name="Freeform 57">
            <a:extLst>
              <a:ext uri="{FF2B5EF4-FFF2-40B4-BE49-F238E27FC236}">
                <a16:creationId xmlns:a16="http://schemas.microsoft.com/office/drawing/2014/main" id="{B55C7805-F02F-CFC0-16E0-37B0C92EC034}"/>
              </a:ext>
            </a:extLst>
          </p:cNvPr>
          <p:cNvSpPr>
            <a:spLocks noEditPoints="1"/>
          </p:cNvSpPr>
          <p:nvPr/>
        </p:nvSpPr>
        <p:spPr bwMode="auto">
          <a:xfrm>
            <a:off x="90102" y="5315451"/>
            <a:ext cx="327757" cy="29078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FC000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latin typeface="Calibri"/>
            </a:endParaRPr>
          </a:p>
        </p:txBody>
      </p:sp>
      <p:sp>
        <p:nvSpPr>
          <p:cNvPr id="17" name="Freeform 57">
            <a:extLst>
              <a:ext uri="{FF2B5EF4-FFF2-40B4-BE49-F238E27FC236}">
                <a16:creationId xmlns:a16="http://schemas.microsoft.com/office/drawing/2014/main" id="{3259734E-CD03-EEEF-8132-088955BF246B}"/>
              </a:ext>
            </a:extLst>
          </p:cNvPr>
          <p:cNvSpPr>
            <a:spLocks noEditPoints="1"/>
          </p:cNvSpPr>
          <p:nvPr/>
        </p:nvSpPr>
        <p:spPr bwMode="auto">
          <a:xfrm>
            <a:off x="6796675" y="2261419"/>
            <a:ext cx="410193" cy="337755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FC000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latin typeface="Calibri"/>
            </a:endParaRPr>
          </a:p>
        </p:txBody>
      </p:sp>
      <p:pic>
        <p:nvPicPr>
          <p:cNvPr id="20" name="Paveikslėlis 19">
            <a:extLst>
              <a:ext uri="{FF2B5EF4-FFF2-40B4-BE49-F238E27FC236}">
                <a16:creationId xmlns:a16="http://schemas.microsoft.com/office/drawing/2014/main" id="{F92D82BD-52C2-9FC2-ED36-347CA728CC8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73444" y="2564368"/>
            <a:ext cx="398307" cy="349535"/>
          </a:xfrm>
          <a:prstGeom prst="rect">
            <a:avLst/>
          </a:prstGeom>
        </p:spPr>
      </p:pic>
      <p:pic>
        <p:nvPicPr>
          <p:cNvPr id="25" name="Paveikslėlis 24">
            <a:extLst>
              <a:ext uri="{FF2B5EF4-FFF2-40B4-BE49-F238E27FC236}">
                <a16:creationId xmlns:a16="http://schemas.microsoft.com/office/drawing/2014/main" id="{0A533C39-BA32-36E3-8DFB-9CB93DCF33B2}"/>
              </a:ext>
            </a:extLst>
          </p:cNvPr>
          <p:cNvPicPr>
            <a:picLocks noChangeAspect="1"/>
          </p:cNvPicPr>
          <p:nvPr/>
        </p:nvPicPr>
        <p:blipFill>
          <a:blip r:embed="rId5">
            <a:duotone>
              <a:prstClr val="black"/>
              <a:srgbClr val="FFFF00">
                <a:tint val="45000"/>
                <a:satMod val="400000"/>
              </a:srgb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rightnessContrast bright="40000" contrast="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0569831" y="2152871"/>
            <a:ext cx="406435" cy="373920"/>
          </a:xfrm>
          <a:prstGeom prst="rect">
            <a:avLst/>
          </a:prstGeom>
        </p:spPr>
      </p:pic>
      <p:pic>
        <p:nvPicPr>
          <p:cNvPr id="27" name="Paveikslėlis 26">
            <a:extLst>
              <a:ext uri="{FF2B5EF4-FFF2-40B4-BE49-F238E27FC236}">
                <a16:creationId xmlns:a16="http://schemas.microsoft.com/office/drawing/2014/main" id="{ADA23A44-ABC8-7922-B7DC-8034A1DE384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40000" contrast="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755066" y="2910788"/>
            <a:ext cx="406435" cy="382049"/>
          </a:xfrm>
          <a:prstGeom prst="rect">
            <a:avLst/>
          </a:prstGeom>
        </p:spPr>
      </p:pic>
      <p:sp>
        <p:nvSpPr>
          <p:cNvPr id="32" name="Freeform 57">
            <a:extLst>
              <a:ext uri="{FF2B5EF4-FFF2-40B4-BE49-F238E27FC236}">
                <a16:creationId xmlns:a16="http://schemas.microsoft.com/office/drawing/2014/main" id="{B0524C9A-E19D-8151-9240-0FEA84988BC7}"/>
              </a:ext>
            </a:extLst>
          </p:cNvPr>
          <p:cNvSpPr>
            <a:spLocks noEditPoints="1"/>
          </p:cNvSpPr>
          <p:nvPr/>
        </p:nvSpPr>
        <p:spPr bwMode="auto">
          <a:xfrm>
            <a:off x="10094664" y="4639255"/>
            <a:ext cx="489995" cy="405417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488EC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highlight>
                <a:srgbClr val="FF00FF"/>
              </a:highlight>
              <a:latin typeface="Calibri"/>
            </a:endParaRPr>
          </a:p>
        </p:txBody>
      </p:sp>
      <p:sp>
        <p:nvSpPr>
          <p:cNvPr id="33" name="Freeform 57">
            <a:extLst>
              <a:ext uri="{FF2B5EF4-FFF2-40B4-BE49-F238E27FC236}">
                <a16:creationId xmlns:a16="http://schemas.microsoft.com/office/drawing/2014/main" id="{9997D2CE-55F2-6374-5A5B-C6DF2A490331}"/>
              </a:ext>
            </a:extLst>
          </p:cNvPr>
          <p:cNvSpPr>
            <a:spLocks noEditPoints="1"/>
          </p:cNvSpPr>
          <p:nvPr/>
        </p:nvSpPr>
        <p:spPr bwMode="auto">
          <a:xfrm>
            <a:off x="8614455" y="4028201"/>
            <a:ext cx="489995" cy="405417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488EC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highlight>
                <a:srgbClr val="FF00FF"/>
              </a:highlight>
              <a:latin typeface="Calibri"/>
            </a:endParaRPr>
          </a:p>
        </p:txBody>
      </p:sp>
      <p:sp>
        <p:nvSpPr>
          <p:cNvPr id="34" name="Freeform 57">
            <a:extLst>
              <a:ext uri="{FF2B5EF4-FFF2-40B4-BE49-F238E27FC236}">
                <a16:creationId xmlns:a16="http://schemas.microsoft.com/office/drawing/2014/main" id="{B91971B4-A262-E6F5-4341-EE88D696094D}"/>
              </a:ext>
            </a:extLst>
          </p:cNvPr>
          <p:cNvSpPr>
            <a:spLocks noEditPoints="1"/>
          </p:cNvSpPr>
          <p:nvPr/>
        </p:nvSpPr>
        <p:spPr bwMode="auto">
          <a:xfrm>
            <a:off x="5442909" y="2850814"/>
            <a:ext cx="489995" cy="405417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488EC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highlight>
                <a:srgbClr val="FF00FF"/>
              </a:highlight>
              <a:latin typeface="Calibri"/>
            </a:endParaRPr>
          </a:p>
        </p:txBody>
      </p:sp>
      <p:pic>
        <p:nvPicPr>
          <p:cNvPr id="3" name="Paveikslėlis 24">
            <a:extLst>
              <a:ext uri="{FF2B5EF4-FFF2-40B4-BE49-F238E27FC236}">
                <a16:creationId xmlns:a16="http://schemas.microsoft.com/office/drawing/2014/main" id="{BF0E9DCA-99D8-4C8B-C9E5-B85F18050A8C}"/>
              </a:ext>
            </a:extLst>
          </p:cNvPr>
          <p:cNvPicPr>
            <a:picLocks noChangeAspect="1"/>
          </p:cNvPicPr>
          <p:nvPr/>
        </p:nvPicPr>
        <p:blipFill>
          <a:blip r:embed="rId5">
            <a:duotone>
              <a:prstClr val="black"/>
              <a:srgbClr val="FFFF00">
                <a:tint val="45000"/>
                <a:satMod val="400000"/>
              </a:srgbClr>
            </a:duotone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rightnessContrast bright="40000" contrast="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5045" y="3349890"/>
            <a:ext cx="406435" cy="373920"/>
          </a:xfrm>
          <a:prstGeom prst="rect">
            <a:avLst/>
          </a:prstGeom>
        </p:spPr>
      </p:pic>
      <p:sp>
        <p:nvSpPr>
          <p:cNvPr id="4" name="Freeform 57">
            <a:extLst>
              <a:ext uri="{FF2B5EF4-FFF2-40B4-BE49-F238E27FC236}">
                <a16:creationId xmlns:a16="http://schemas.microsoft.com/office/drawing/2014/main" id="{F71BFA5A-BABA-CB84-764A-16BFC9EA40A5}"/>
              </a:ext>
            </a:extLst>
          </p:cNvPr>
          <p:cNvSpPr>
            <a:spLocks noEditPoints="1"/>
          </p:cNvSpPr>
          <p:nvPr/>
        </p:nvSpPr>
        <p:spPr bwMode="auto">
          <a:xfrm>
            <a:off x="5449529" y="1987654"/>
            <a:ext cx="449524" cy="416379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F0000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latin typeface="Calibri"/>
            </a:endParaRPr>
          </a:p>
        </p:txBody>
      </p:sp>
      <p:sp>
        <p:nvSpPr>
          <p:cNvPr id="6" name="Freeform 57">
            <a:extLst>
              <a:ext uri="{FF2B5EF4-FFF2-40B4-BE49-F238E27FC236}">
                <a16:creationId xmlns:a16="http://schemas.microsoft.com/office/drawing/2014/main" id="{1E923675-BA2F-E8E8-7DF8-C68B9812308A}"/>
              </a:ext>
            </a:extLst>
          </p:cNvPr>
          <p:cNvSpPr>
            <a:spLocks noEditPoints="1"/>
          </p:cNvSpPr>
          <p:nvPr/>
        </p:nvSpPr>
        <p:spPr bwMode="auto">
          <a:xfrm>
            <a:off x="7896925" y="1970438"/>
            <a:ext cx="449524" cy="416379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rgbClr val="FF0000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pPr defTabSz="1219140"/>
            <a:endParaRPr lang="en-US" sz="2400" kern="0" dirty="0">
              <a:solidFill>
                <a:srgbClr val="262626"/>
              </a:solidFill>
              <a:latin typeface="Calibri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90DB57D-D217-CA9F-87BE-36E25822090E}"/>
              </a:ext>
            </a:extLst>
          </p:cNvPr>
          <p:cNvSpPr txBox="1"/>
          <p:nvPr/>
        </p:nvSpPr>
        <p:spPr>
          <a:xfrm>
            <a:off x="1062627" y="6068010"/>
            <a:ext cx="609887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lt-LT" b="1" dirty="0">
                <a:solidFill>
                  <a:srgbClr val="FF0000"/>
                </a:solidFill>
              </a:rPr>
              <a:t>https://www.ppplietuva.lt/#vpsp-projektai-ir-statistika</a:t>
            </a:r>
          </a:p>
        </p:txBody>
      </p:sp>
    </p:spTree>
    <p:extLst>
      <p:ext uri="{BB962C8B-B14F-4D97-AF65-F5344CB8AC3E}">
        <p14:creationId xmlns:p14="http://schemas.microsoft.com/office/powerpoint/2010/main" val="324913986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5574" y="451310"/>
            <a:ext cx="10707225" cy="471365"/>
          </a:xfrm>
        </p:spPr>
        <p:txBody>
          <a:bodyPr/>
          <a:lstStyle/>
          <a:p>
            <a:pPr algn="l"/>
            <a:r>
              <a:rPr lang="lt-LT" sz="3600" dirty="0">
                <a:solidFill>
                  <a:srgbClr val="092E68"/>
                </a:solidFill>
              </a:rPr>
              <a:t>Partnerystės kryptis: aiškumas, skaidrumas, bendradarbiavimas</a:t>
            </a:r>
            <a:endParaRPr lang="en-US" sz="3600" dirty="0">
              <a:solidFill>
                <a:srgbClr val="092E68"/>
              </a:solidFill>
            </a:endParaRPr>
          </a:p>
        </p:txBody>
      </p:sp>
      <p:grpSp>
        <p:nvGrpSpPr>
          <p:cNvPr id="85" name="Group 84"/>
          <p:cNvGrpSpPr/>
          <p:nvPr/>
        </p:nvGrpSpPr>
        <p:grpSpPr>
          <a:xfrm>
            <a:off x="-16934" y="4114813"/>
            <a:ext cx="5476779" cy="1549387"/>
            <a:chOff x="416048" y="3229052"/>
            <a:chExt cx="4401902" cy="1245303"/>
          </a:xfrm>
        </p:grpSpPr>
        <p:grpSp>
          <p:nvGrpSpPr>
            <p:cNvPr id="84" name="Group 83"/>
            <p:cNvGrpSpPr/>
            <p:nvPr/>
          </p:nvGrpSpPr>
          <p:grpSpPr>
            <a:xfrm>
              <a:off x="4082750" y="3573724"/>
              <a:ext cx="675217" cy="303003"/>
              <a:chOff x="4082750" y="3573724"/>
              <a:chExt cx="675217" cy="303003"/>
            </a:xfrm>
          </p:grpSpPr>
          <p:sp>
            <p:nvSpPr>
              <p:cNvPr id="82" name="Freeform 6"/>
              <p:cNvSpPr>
                <a:spLocks/>
              </p:cNvSpPr>
              <p:nvPr/>
            </p:nvSpPr>
            <p:spPr bwMode="auto">
              <a:xfrm>
                <a:off x="4221177" y="3573724"/>
                <a:ext cx="536790" cy="299927"/>
              </a:xfrm>
              <a:custGeom>
                <a:avLst/>
                <a:gdLst/>
                <a:ahLst/>
                <a:cxnLst>
                  <a:cxn ang="0">
                    <a:pos x="381" y="26"/>
                  </a:cxn>
                  <a:cxn ang="0">
                    <a:pos x="368" y="49"/>
                  </a:cxn>
                  <a:cxn ang="0">
                    <a:pos x="339" y="46"/>
                  </a:cxn>
                  <a:cxn ang="0">
                    <a:pos x="230" y="86"/>
                  </a:cxn>
                  <a:cxn ang="0">
                    <a:pos x="134" y="152"/>
                  </a:cxn>
                  <a:cxn ang="0">
                    <a:pos x="42" y="212"/>
                  </a:cxn>
                  <a:cxn ang="0">
                    <a:pos x="42" y="212"/>
                  </a:cxn>
                  <a:cxn ang="0">
                    <a:pos x="11" y="210"/>
                  </a:cxn>
                  <a:cxn ang="0">
                    <a:pos x="0" y="210"/>
                  </a:cxn>
                  <a:cxn ang="0">
                    <a:pos x="84" y="146"/>
                  </a:cxn>
                  <a:cxn ang="0">
                    <a:pos x="179" y="80"/>
                  </a:cxn>
                  <a:cxn ang="0">
                    <a:pos x="278" y="16"/>
                  </a:cxn>
                  <a:cxn ang="0">
                    <a:pos x="381" y="26"/>
                  </a:cxn>
                </a:cxnLst>
                <a:rect l="0" t="0" r="r" b="b"/>
                <a:pathLst>
                  <a:path w="381" h="212">
                    <a:moveTo>
                      <a:pt x="381" y="26"/>
                    </a:moveTo>
                    <a:cubicBezTo>
                      <a:pt x="379" y="34"/>
                      <a:pt x="373" y="42"/>
                      <a:pt x="368" y="49"/>
                    </a:cubicBezTo>
                    <a:cubicBezTo>
                      <a:pt x="358" y="47"/>
                      <a:pt x="348" y="46"/>
                      <a:pt x="339" y="46"/>
                    </a:cubicBezTo>
                    <a:cubicBezTo>
                      <a:pt x="298" y="43"/>
                      <a:pt x="262" y="63"/>
                      <a:pt x="230" y="86"/>
                    </a:cubicBezTo>
                    <a:cubicBezTo>
                      <a:pt x="199" y="110"/>
                      <a:pt x="170" y="136"/>
                      <a:pt x="134" y="152"/>
                    </a:cubicBezTo>
                    <a:cubicBezTo>
                      <a:pt x="100" y="167"/>
                      <a:pt x="64" y="180"/>
                      <a:pt x="42" y="212"/>
                    </a:cubicBezTo>
                    <a:cubicBezTo>
                      <a:pt x="42" y="212"/>
                      <a:pt x="42" y="212"/>
                      <a:pt x="42" y="212"/>
                    </a:cubicBezTo>
                    <a:cubicBezTo>
                      <a:pt x="32" y="211"/>
                      <a:pt x="21" y="211"/>
                      <a:pt x="11" y="210"/>
                    </a:cubicBezTo>
                    <a:cubicBezTo>
                      <a:pt x="7" y="210"/>
                      <a:pt x="4" y="210"/>
                      <a:pt x="0" y="210"/>
                    </a:cubicBezTo>
                    <a:cubicBezTo>
                      <a:pt x="24" y="184"/>
                      <a:pt x="54" y="164"/>
                      <a:pt x="84" y="146"/>
                    </a:cubicBezTo>
                    <a:cubicBezTo>
                      <a:pt x="117" y="125"/>
                      <a:pt x="149" y="104"/>
                      <a:pt x="179" y="80"/>
                    </a:cubicBezTo>
                    <a:cubicBezTo>
                      <a:pt x="210" y="55"/>
                      <a:pt x="241" y="29"/>
                      <a:pt x="278" y="16"/>
                    </a:cubicBezTo>
                    <a:cubicBezTo>
                      <a:pt x="311" y="4"/>
                      <a:pt x="355" y="0"/>
                      <a:pt x="381" y="26"/>
                    </a:cubicBezTo>
                  </a:path>
                </a:pathLst>
              </a:custGeom>
              <a:solidFill>
                <a:srgbClr val="EDC38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262626"/>
                  </a:solidFill>
                </a:endParaRPr>
              </a:p>
            </p:txBody>
          </p:sp>
          <p:sp>
            <p:nvSpPr>
              <p:cNvPr id="83" name="Freeform 7"/>
              <p:cNvSpPr>
                <a:spLocks/>
              </p:cNvSpPr>
              <p:nvPr/>
            </p:nvSpPr>
            <p:spPr bwMode="auto">
              <a:xfrm>
                <a:off x="4082750" y="3573724"/>
                <a:ext cx="504489" cy="303003"/>
              </a:xfrm>
              <a:custGeom>
                <a:avLst/>
                <a:gdLst/>
                <a:ahLst/>
                <a:cxnLst>
                  <a:cxn ang="0">
                    <a:pos x="358" y="7"/>
                  </a:cxn>
                  <a:cxn ang="0">
                    <a:pos x="281" y="58"/>
                  </a:cxn>
                  <a:cxn ang="0">
                    <a:pos x="233" y="96"/>
                  </a:cxn>
                  <a:cxn ang="0">
                    <a:pos x="179" y="131"/>
                  </a:cxn>
                  <a:cxn ang="0">
                    <a:pos x="79" y="210"/>
                  </a:cxn>
                  <a:cxn ang="0">
                    <a:pos x="0" y="214"/>
                  </a:cxn>
                  <a:cxn ang="0">
                    <a:pos x="78" y="151"/>
                  </a:cxn>
                  <a:cxn ang="0">
                    <a:pos x="164" y="78"/>
                  </a:cxn>
                  <a:cxn ang="0">
                    <a:pos x="255" y="15"/>
                  </a:cxn>
                  <a:cxn ang="0">
                    <a:pos x="358" y="7"/>
                  </a:cxn>
                </a:cxnLst>
                <a:rect l="0" t="0" r="r" b="b"/>
                <a:pathLst>
                  <a:path w="358" h="214">
                    <a:moveTo>
                      <a:pt x="358" y="7"/>
                    </a:moveTo>
                    <a:cubicBezTo>
                      <a:pt x="330" y="20"/>
                      <a:pt x="304" y="39"/>
                      <a:pt x="281" y="58"/>
                    </a:cubicBezTo>
                    <a:cubicBezTo>
                      <a:pt x="265" y="71"/>
                      <a:pt x="249" y="84"/>
                      <a:pt x="233" y="96"/>
                    </a:cubicBezTo>
                    <a:cubicBezTo>
                      <a:pt x="216" y="108"/>
                      <a:pt x="197" y="119"/>
                      <a:pt x="179" y="131"/>
                    </a:cubicBezTo>
                    <a:cubicBezTo>
                      <a:pt x="143" y="153"/>
                      <a:pt x="106" y="176"/>
                      <a:pt x="79" y="210"/>
                    </a:cubicBezTo>
                    <a:cubicBezTo>
                      <a:pt x="53" y="210"/>
                      <a:pt x="26" y="212"/>
                      <a:pt x="0" y="214"/>
                    </a:cubicBezTo>
                    <a:cubicBezTo>
                      <a:pt x="23" y="190"/>
                      <a:pt x="51" y="171"/>
                      <a:pt x="78" y="151"/>
                    </a:cubicBezTo>
                    <a:cubicBezTo>
                      <a:pt x="109" y="129"/>
                      <a:pt x="136" y="104"/>
                      <a:pt x="164" y="78"/>
                    </a:cubicBezTo>
                    <a:cubicBezTo>
                      <a:pt x="191" y="53"/>
                      <a:pt x="220" y="28"/>
                      <a:pt x="255" y="15"/>
                    </a:cubicBezTo>
                    <a:cubicBezTo>
                      <a:pt x="287" y="2"/>
                      <a:pt x="324" y="0"/>
                      <a:pt x="358" y="7"/>
                    </a:cubicBezTo>
                  </a:path>
                </a:pathLst>
              </a:custGeom>
              <a:solidFill>
                <a:srgbClr val="EDC38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262626"/>
                  </a:solidFill>
                </a:endParaRPr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3205396" y="3229052"/>
              <a:ext cx="1336654" cy="866698"/>
              <a:chOff x="1619693" y="2449097"/>
              <a:chExt cx="894907" cy="580266"/>
            </a:xfrm>
          </p:grpSpPr>
          <p:sp>
            <p:nvSpPr>
              <p:cNvPr id="80" name="Freeform 97"/>
              <p:cNvSpPr>
                <a:spLocks/>
              </p:cNvSpPr>
              <p:nvPr/>
            </p:nvSpPr>
            <p:spPr bwMode="auto">
              <a:xfrm rot="10800000">
                <a:off x="1619693" y="2734089"/>
                <a:ext cx="894907" cy="295274"/>
              </a:xfrm>
              <a:custGeom>
                <a:avLst/>
                <a:gdLst/>
                <a:ahLst/>
                <a:cxnLst>
                  <a:cxn ang="0">
                    <a:pos x="82" y="9"/>
                  </a:cxn>
                  <a:cxn ang="0">
                    <a:pos x="127" y="27"/>
                  </a:cxn>
                  <a:cxn ang="0">
                    <a:pos x="151" y="50"/>
                  </a:cxn>
                  <a:cxn ang="0">
                    <a:pos x="0" y="50"/>
                  </a:cxn>
                  <a:cxn ang="0">
                    <a:pos x="35" y="18"/>
                  </a:cxn>
                  <a:cxn ang="0">
                    <a:pos x="82" y="9"/>
                  </a:cxn>
                </a:cxnLst>
                <a:rect l="0" t="0" r="r" b="b"/>
                <a:pathLst>
                  <a:path w="151" h="50">
                    <a:moveTo>
                      <a:pt x="82" y="9"/>
                    </a:moveTo>
                    <a:cubicBezTo>
                      <a:pt x="98" y="4"/>
                      <a:pt x="113" y="9"/>
                      <a:pt x="127" y="27"/>
                    </a:cubicBezTo>
                    <a:cubicBezTo>
                      <a:pt x="139" y="26"/>
                      <a:pt x="147" y="33"/>
                      <a:pt x="151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3" y="33"/>
                      <a:pt x="15" y="22"/>
                      <a:pt x="35" y="18"/>
                    </a:cubicBezTo>
                    <a:cubicBezTo>
                      <a:pt x="49" y="3"/>
                      <a:pt x="65" y="0"/>
                      <a:pt x="82" y="9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262626"/>
                  </a:solidFill>
                </a:endParaRPr>
              </a:p>
            </p:txBody>
          </p:sp>
          <p:sp>
            <p:nvSpPr>
              <p:cNvPr id="51" name="Freeform 97"/>
              <p:cNvSpPr>
                <a:spLocks/>
              </p:cNvSpPr>
              <p:nvPr/>
            </p:nvSpPr>
            <p:spPr bwMode="auto">
              <a:xfrm>
                <a:off x="1619693" y="2449097"/>
                <a:ext cx="894907" cy="295274"/>
              </a:xfrm>
              <a:custGeom>
                <a:avLst/>
                <a:gdLst/>
                <a:ahLst/>
                <a:cxnLst>
                  <a:cxn ang="0">
                    <a:pos x="82" y="9"/>
                  </a:cxn>
                  <a:cxn ang="0">
                    <a:pos x="127" y="27"/>
                  </a:cxn>
                  <a:cxn ang="0">
                    <a:pos x="151" y="50"/>
                  </a:cxn>
                  <a:cxn ang="0">
                    <a:pos x="0" y="50"/>
                  </a:cxn>
                  <a:cxn ang="0">
                    <a:pos x="35" y="18"/>
                  </a:cxn>
                  <a:cxn ang="0">
                    <a:pos x="82" y="9"/>
                  </a:cxn>
                </a:cxnLst>
                <a:rect l="0" t="0" r="r" b="b"/>
                <a:pathLst>
                  <a:path w="151" h="50">
                    <a:moveTo>
                      <a:pt x="82" y="9"/>
                    </a:moveTo>
                    <a:cubicBezTo>
                      <a:pt x="98" y="4"/>
                      <a:pt x="113" y="9"/>
                      <a:pt x="127" y="27"/>
                    </a:cubicBezTo>
                    <a:cubicBezTo>
                      <a:pt x="139" y="26"/>
                      <a:pt x="147" y="33"/>
                      <a:pt x="151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3" y="33"/>
                      <a:pt x="15" y="22"/>
                      <a:pt x="35" y="18"/>
                    </a:cubicBezTo>
                    <a:cubicBezTo>
                      <a:pt x="49" y="3"/>
                      <a:pt x="65" y="0"/>
                      <a:pt x="82" y="9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rgbClr val="262626"/>
                  </a:solidFill>
                </a:endParaRPr>
              </a:p>
            </p:txBody>
          </p:sp>
        </p:grpSp>
        <p:grpSp>
          <p:nvGrpSpPr>
            <p:cNvPr id="5" name="Group 36"/>
            <p:cNvGrpSpPr/>
            <p:nvPr/>
          </p:nvGrpSpPr>
          <p:grpSpPr>
            <a:xfrm>
              <a:off x="416048" y="3583284"/>
              <a:ext cx="4401902" cy="891071"/>
              <a:chOff x="389524" y="2962277"/>
              <a:chExt cx="2925176" cy="592138"/>
            </a:xfrm>
          </p:grpSpPr>
          <p:grpSp>
            <p:nvGrpSpPr>
              <p:cNvPr id="6" name="Group 17"/>
              <p:cNvGrpSpPr/>
              <p:nvPr/>
            </p:nvGrpSpPr>
            <p:grpSpPr>
              <a:xfrm>
                <a:off x="1707972" y="3004985"/>
                <a:ext cx="1606728" cy="547842"/>
                <a:chOff x="1650206" y="2728913"/>
                <a:chExt cx="2495550" cy="850900"/>
              </a:xfrm>
            </p:grpSpPr>
            <p:sp>
              <p:nvSpPr>
                <p:cNvPr id="7173" name="Freeform 5"/>
                <p:cNvSpPr>
                  <a:spLocks/>
                </p:cNvSpPr>
                <p:nvPr/>
              </p:nvSpPr>
              <p:spPr bwMode="auto">
                <a:xfrm>
                  <a:off x="3613943" y="2738438"/>
                  <a:ext cx="531813" cy="342900"/>
                </a:xfrm>
                <a:custGeom>
                  <a:avLst/>
                  <a:gdLst/>
                  <a:ahLst/>
                  <a:cxnLst>
                    <a:cxn ang="0">
                      <a:pos x="366" y="38"/>
                    </a:cxn>
                    <a:cxn ang="0">
                      <a:pos x="315" y="85"/>
                    </a:cxn>
                    <a:cxn ang="0">
                      <a:pos x="252" y="139"/>
                    </a:cxn>
                    <a:cxn ang="0">
                      <a:pos x="133" y="236"/>
                    </a:cxn>
                    <a:cxn ang="0">
                      <a:pos x="91" y="188"/>
                    </a:cxn>
                    <a:cxn ang="0">
                      <a:pos x="0" y="156"/>
                    </a:cxn>
                    <a:cxn ang="0">
                      <a:pos x="82" y="107"/>
                    </a:cxn>
                    <a:cxn ang="0">
                      <a:pos x="172" y="47"/>
                    </a:cxn>
                    <a:cxn ang="0">
                      <a:pos x="267" y="2"/>
                    </a:cxn>
                    <a:cxn ang="0">
                      <a:pos x="366" y="38"/>
                    </a:cxn>
                  </a:cxnLst>
                  <a:rect l="0" t="0" r="r" b="b"/>
                  <a:pathLst>
                    <a:path w="366" h="236">
                      <a:moveTo>
                        <a:pt x="366" y="38"/>
                      </a:moveTo>
                      <a:cubicBezTo>
                        <a:pt x="351" y="55"/>
                        <a:pt x="332" y="69"/>
                        <a:pt x="315" y="85"/>
                      </a:cubicBezTo>
                      <a:cubicBezTo>
                        <a:pt x="295" y="103"/>
                        <a:pt x="274" y="121"/>
                        <a:pt x="252" y="139"/>
                      </a:cubicBezTo>
                      <a:cubicBezTo>
                        <a:pt x="213" y="172"/>
                        <a:pt x="173" y="204"/>
                        <a:pt x="133" y="236"/>
                      </a:cubicBezTo>
                      <a:cubicBezTo>
                        <a:pt x="125" y="216"/>
                        <a:pt x="109" y="199"/>
                        <a:pt x="91" y="188"/>
                      </a:cubicBezTo>
                      <a:cubicBezTo>
                        <a:pt x="65" y="170"/>
                        <a:pt x="33" y="161"/>
                        <a:pt x="0" y="156"/>
                      </a:cubicBezTo>
                      <a:cubicBezTo>
                        <a:pt x="20" y="131"/>
                        <a:pt x="54" y="120"/>
                        <a:pt x="82" y="107"/>
                      </a:cubicBezTo>
                      <a:cubicBezTo>
                        <a:pt x="116" y="92"/>
                        <a:pt x="143" y="69"/>
                        <a:pt x="172" y="47"/>
                      </a:cubicBezTo>
                      <a:cubicBezTo>
                        <a:pt x="200" y="25"/>
                        <a:pt x="231" y="5"/>
                        <a:pt x="267" y="2"/>
                      </a:cubicBezTo>
                      <a:cubicBezTo>
                        <a:pt x="302" y="0"/>
                        <a:pt x="344" y="10"/>
                        <a:pt x="366" y="38"/>
                      </a:cubicBezTo>
                    </a:path>
                  </a:pathLst>
                </a:custGeom>
                <a:solidFill>
                  <a:srgbClr val="EFCB9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>
                    <a:solidFill>
                      <a:srgbClr val="262626"/>
                    </a:solidFill>
                  </a:endParaRPr>
                </a:p>
              </p:txBody>
            </p:sp>
            <p:sp>
              <p:nvSpPr>
                <p:cNvPr id="7176" name="Freeform 8"/>
                <p:cNvSpPr>
                  <a:spLocks/>
                </p:cNvSpPr>
                <p:nvPr/>
              </p:nvSpPr>
              <p:spPr bwMode="auto">
                <a:xfrm>
                  <a:off x="1650206" y="2728913"/>
                  <a:ext cx="2157413" cy="850900"/>
                </a:xfrm>
                <a:custGeom>
                  <a:avLst/>
                  <a:gdLst/>
                  <a:ahLst/>
                  <a:cxnLst>
                    <a:cxn ang="0">
                      <a:pos x="1109" y="323"/>
                    </a:cxn>
                    <a:cxn ang="0">
                      <a:pos x="1105" y="322"/>
                    </a:cxn>
                    <a:cxn ang="0">
                      <a:pos x="1076" y="320"/>
                    </a:cxn>
                    <a:cxn ang="0">
                      <a:pos x="1052" y="319"/>
                    </a:cxn>
                    <a:cxn ang="0">
                      <a:pos x="1049" y="319"/>
                    </a:cxn>
                    <a:cxn ang="0">
                      <a:pos x="1010" y="319"/>
                    </a:cxn>
                    <a:cxn ang="0">
                      <a:pos x="996" y="320"/>
                    </a:cxn>
                    <a:cxn ang="0">
                      <a:pos x="961" y="323"/>
                    </a:cxn>
                    <a:cxn ang="0">
                      <a:pos x="808" y="371"/>
                    </a:cxn>
                    <a:cxn ang="0">
                      <a:pos x="801" y="358"/>
                    </a:cxn>
                    <a:cxn ang="0">
                      <a:pos x="971" y="307"/>
                    </a:cxn>
                    <a:cxn ang="0">
                      <a:pos x="1108" y="308"/>
                    </a:cxn>
                    <a:cxn ang="0">
                      <a:pos x="1110" y="308"/>
                    </a:cxn>
                    <a:cxn ang="0">
                      <a:pos x="1131" y="310"/>
                    </a:cxn>
                    <a:cxn ang="0">
                      <a:pos x="1264" y="328"/>
                    </a:cxn>
                    <a:cxn ang="0">
                      <a:pos x="1400" y="318"/>
                    </a:cxn>
                    <a:cxn ang="0">
                      <a:pos x="1473" y="247"/>
                    </a:cxn>
                    <a:cxn ang="0">
                      <a:pos x="1378" y="185"/>
                    </a:cxn>
                    <a:cxn ang="0">
                      <a:pos x="1223" y="172"/>
                    </a:cxn>
                    <a:cxn ang="0">
                      <a:pos x="1068" y="162"/>
                    </a:cxn>
                    <a:cxn ang="0">
                      <a:pos x="928" y="117"/>
                    </a:cxn>
                    <a:cxn ang="0">
                      <a:pos x="926" y="116"/>
                    </a:cxn>
                    <a:cxn ang="0">
                      <a:pos x="925" y="116"/>
                    </a:cxn>
                    <a:cxn ang="0">
                      <a:pos x="925" y="116"/>
                    </a:cxn>
                    <a:cxn ang="0">
                      <a:pos x="925" y="116"/>
                    </a:cxn>
                    <a:cxn ang="0">
                      <a:pos x="689" y="2"/>
                    </a:cxn>
                    <a:cxn ang="0">
                      <a:pos x="551" y="22"/>
                    </a:cxn>
                    <a:cxn ang="0">
                      <a:pos x="483" y="32"/>
                    </a:cxn>
                    <a:cxn ang="0">
                      <a:pos x="414" y="32"/>
                    </a:cxn>
                    <a:cxn ang="0">
                      <a:pos x="258" y="54"/>
                    </a:cxn>
                    <a:cxn ang="0">
                      <a:pos x="122" y="125"/>
                    </a:cxn>
                    <a:cxn ang="0">
                      <a:pos x="7" y="198"/>
                    </a:cxn>
                    <a:cxn ang="0">
                      <a:pos x="0" y="205"/>
                    </a:cxn>
                    <a:cxn ang="0">
                      <a:pos x="59" y="523"/>
                    </a:cxn>
                    <a:cxn ang="0">
                      <a:pos x="95" y="500"/>
                    </a:cxn>
                    <a:cxn ang="0">
                      <a:pos x="377" y="464"/>
                    </a:cxn>
                    <a:cxn ang="0">
                      <a:pos x="534" y="486"/>
                    </a:cxn>
                    <a:cxn ang="0">
                      <a:pos x="705" y="530"/>
                    </a:cxn>
                    <a:cxn ang="0">
                      <a:pos x="876" y="569"/>
                    </a:cxn>
                    <a:cxn ang="0">
                      <a:pos x="1047" y="571"/>
                    </a:cxn>
                    <a:cxn ang="0">
                      <a:pos x="1049" y="571"/>
                    </a:cxn>
                    <a:cxn ang="0">
                      <a:pos x="1189" y="453"/>
                    </a:cxn>
                    <a:cxn ang="0">
                      <a:pos x="1255" y="389"/>
                    </a:cxn>
                    <a:cxn ang="0">
                      <a:pos x="1311" y="345"/>
                    </a:cxn>
                    <a:cxn ang="0">
                      <a:pos x="1144" y="326"/>
                    </a:cxn>
                    <a:cxn ang="0">
                      <a:pos x="1109" y="323"/>
                    </a:cxn>
                  </a:cxnLst>
                  <a:rect l="0" t="0" r="r" b="b"/>
                  <a:pathLst>
                    <a:path w="1484" h="584">
                      <a:moveTo>
                        <a:pt x="1109" y="323"/>
                      </a:moveTo>
                      <a:cubicBezTo>
                        <a:pt x="1107" y="322"/>
                        <a:pt x="1105" y="322"/>
                        <a:pt x="1105" y="322"/>
                      </a:cubicBezTo>
                      <a:cubicBezTo>
                        <a:pt x="1095" y="321"/>
                        <a:pt x="1086" y="320"/>
                        <a:pt x="1076" y="320"/>
                      </a:cubicBezTo>
                      <a:cubicBezTo>
                        <a:pt x="1052" y="319"/>
                        <a:pt x="1052" y="319"/>
                        <a:pt x="1052" y="319"/>
                      </a:cubicBezTo>
                      <a:cubicBezTo>
                        <a:pt x="1052" y="318"/>
                        <a:pt x="1049" y="319"/>
                        <a:pt x="1049" y="319"/>
                      </a:cubicBezTo>
                      <a:cubicBezTo>
                        <a:pt x="1036" y="318"/>
                        <a:pt x="1023" y="318"/>
                        <a:pt x="1010" y="319"/>
                      </a:cubicBezTo>
                      <a:cubicBezTo>
                        <a:pt x="996" y="320"/>
                        <a:pt x="996" y="320"/>
                        <a:pt x="996" y="320"/>
                      </a:cubicBezTo>
                      <a:cubicBezTo>
                        <a:pt x="984" y="320"/>
                        <a:pt x="973" y="322"/>
                        <a:pt x="961" y="323"/>
                      </a:cubicBezTo>
                      <a:cubicBezTo>
                        <a:pt x="907" y="331"/>
                        <a:pt x="857" y="347"/>
                        <a:pt x="808" y="371"/>
                      </a:cubicBezTo>
                      <a:cubicBezTo>
                        <a:pt x="800" y="375"/>
                        <a:pt x="793" y="363"/>
                        <a:pt x="801" y="358"/>
                      </a:cubicBezTo>
                      <a:cubicBezTo>
                        <a:pt x="855" y="332"/>
                        <a:pt x="912" y="314"/>
                        <a:pt x="971" y="307"/>
                      </a:cubicBezTo>
                      <a:cubicBezTo>
                        <a:pt x="1017" y="302"/>
                        <a:pt x="1062" y="303"/>
                        <a:pt x="1108" y="308"/>
                      </a:cubicBezTo>
                      <a:cubicBezTo>
                        <a:pt x="1109" y="308"/>
                        <a:pt x="1110" y="308"/>
                        <a:pt x="1110" y="308"/>
                      </a:cubicBezTo>
                      <a:cubicBezTo>
                        <a:pt x="1117" y="309"/>
                        <a:pt x="1124" y="309"/>
                        <a:pt x="1131" y="310"/>
                      </a:cubicBezTo>
                      <a:cubicBezTo>
                        <a:pt x="1175" y="315"/>
                        <a:pt x="1219" y="324"/>
                        <a:pt x="1264" y="328"/>
                      </a:cubicBezTo>
                      <a:cubicBezTo>
                        <a:pt x="1309" y="332"/>
                        <a:pt x="1357" y="333"/>
                        <a:pt x="1400" y="318"/>
                      </a:cubicBezTo>
                      <a:cubicBezTo>
                        <a:pt x="1434" y="306"/>
                        <a:pt x="1484" y="290"/>
                        <a:pt x="1473" y="247"/>
                      </a:cubicBezTo>
                      <a:cubicBezTo>
                        <a:pt x="1462" y="205"/>
                        <a:pt x="1416" y="196"/>
                        <a:pt x="1378" y="185"/>
                      </a:cubicBezTo>
                      <a:cubicBezTo>
                        <a:pt x="1328" y="171"/>
                        <a:pt x="1275" y="170"/>
                        <a:pt x="1223" y="172"/>
                      </a:cubicBezTo>
                      <a:cubicBezTo>
                        <a:pt x="1172" y="173"/>
                        <a:pt x="1120" y="164"/>
                        <a:pt x="1068" y="162"/>
                      </a:cubicBezTo>
                      <a:cubicBezTo>
                        <a:pt x="1020" y="161"/>
                        <a:pt x="970" y="142"/>
                        <a:pt x="928" y="117"/>
                      </a:cubicBezTo>
                      <a:cubicBezTo>
                        <a:pt x="927" y="117"/>
                        <a:pt x="927" y="117"/>
                        <a:pt x="926" y="116"/>
                      </a:cubicBezTo>
                      <a:cubicBezTo>
                        <a:pt x="926" y="116"/>
                        <a:pt x="926" y="116"/>
                        <a:pt x="925" y="116"/>
                      </a:cubicBezTo>
                      <a:cubicBezTo>
                        <a:pt x="925" y="116"/>
                        <a:pt x="925" y="116"/>
                        <a:pt x="925" y="116"/>
                      </a:cubicBezTo>
                      <a:cubicBezTo>
                        <a:pt x="925" y="116"/>
                        <a:pt x="925" y="116"/>
                        <a:pt x="925" y="116"/>
                      </a:cubicBezTo>
                      <a:cubicBezTo>
                        <a:pt x="854" y="67"/>
                        <a:pt x="779" y="4"/>
                        <a:pt x="689" y="2"/>
                      </a:cubicBezTo>
                      <a:cubicBezTo>
                        <a:pt x="642" y="0"/>
                        <a:pt x="597" y="13"/>
                        <a:pt x="551" y="22"/>
                      </a:cubicBezTo>
                      <a:cubicBezTo>
                        <a:pt x="529" y="27"/>
                        <a:pt x="506" y="31"/>
                        <a:pt x="483" y="32"/>
                      </a:cubicBezTo>
                      <a:cubicBezTo>
                        <a:pt x="460" y="32"/>
                        <a:pt x="437" y="32"/>
                        <a:pt x="414" y="32"/>
                      </a:cubicBezTo>
                      <a:cubicBezTo>
                        <a:pt x="361" y="32"/>
                        <a:pt x="308" y="34"/>
                        <a:pt x="258" y="54"/>
                      </a:cubicBezTo>
                      <a:cubicBezTo>
                        <a:pt x="210" y="72"/>
                        <a:pt x="164" y="96"/>
                        <a:pt x="122" y="125"/>
                      </a:cubicBezTo>
                      <a:cubicBezTo>
                        <a:pt x="80" y="155"/>
                        <a:pt x="44" y="163"/>
                        <a:pt x="7" y="198"/>
                      </a:cubicBezTo>
                      <a:cubicBezTo>
                        <a:pt x="5" y="200"/>
                        <a:pt x="3" y="203"/>
                        <a:pt x="0" y="205"/>
                      </a:cubicBezTo>
                      <a:cubicBezTo>
                        <a:pt x="59" y="523"/>
                        <a:pt x="59" y="523"/>
                        <a:pt x="59" y="523"/>
                      </a:cubicBezTo>
                      <a:cubicBezTo>
                        <a:pt x="70" y="515"/>
                        <a:pt x="82" y="507"/>
                        <a:pt x="95" y="500"/>
                      </a:cubicBezTo>
                      <a:cubicBezTo>
                        <a:pt x="140" y="475"/>
                        <a:pt x="325" y="463"/>
                        <a:pt x="377" y="464"/>
                      </a:cubicBezTo>
                      <a:cubicBezTo>
                        <a:pt x="430" y="465"/>
                        <a:pt x="483" y="474"/>
                        <a:pt x="534" y="486"/>
                      </a:cubicBezTo>
                      <a:cubicBezTo>
                        <a:pt x="591" y="499"/>
                        <a:pt x="648" y="515"/>
                        <a:pt x="705" y="530"/>
                      </a:cubicBezTo>
                      <a:cubicBezTo>
                        <a:pt x="761" y="545"/>
                        <a:pt x="818" y="559"/>
                        <a:pt x="876" y="569"/>
                      </a:cubicBezTo>
                      <a:cubicBezTo>
                        <a:pt x="931" y="578"/>
                        <a:pt x="991" y="584"/>
                        <a:pt x="1047" y="571"/>
                      </a:cubicBezTo>
                      <a:cubicBezTo>
                        <a:pt x="1048" y="571"/>
                        <a:pt x="1048" y="571"/>
                        <a:pt x="1049" y="571"/>
                      </a:cubicBezTo>
                      <a:cubicBezTo>
                        <a:pt x="1101" y="539"/>
                        <a:pt x="1145" y="496"/>
                        <a:pt x="1189" y="453"/>
                      </a:cubicBezTo>
                      <a:cubicBezTo>
                        <a:pt x="1211" y="431"/>
                        <a:pt x="1232" y="409"/>
                        <a:pt x="1255" y="389"/>
                      </a:cubicBezTo>
                      <a:cubicBezTo>
                        <a:pt x="1273" y="374"/>
                        <a:pt x="1291" y="358"/>
                        <a:pt x="1311" y="345"/>
                      </a:cubicBezTo>
                      <a:cubicBezTo>
                        <a:pt x="1256" y="345"/>
                        <a:pt x="1200" y="334"/>
                        <a:pt x="1144" y="326"/>
                      </a:cubicBezTo>
                      <a:lnTo>
                        <a:pt x="1109" y="323"/>
                      </a:lnTo>
                      <a:close/>
                    </a:path>
                  </a:pathLst>
                </a:custGeom>
                <a:solidFill>
                  <a:srgbClr val="EFCB9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>
                    <a:solidFill>
                      <a:srgbClr val="262626"/>
                    </a:solidFill>
                  </a:endParaRPr>
                </a:p>
              </p:txBody>
            </p:sp>
          </p:grpSp>
          <p:grpSp>
            <p:nvGrpSpPr>
              <p:cNvPr id="7" name="Group 35"/>
              <p:cNvGrpSpPr/>
              <p:nvPr/>
            </p:nvGrpSpPr>
            <p:grpSpPr>
              <a:xfrm>
                <a:off x="389524" y="2962277"/>
                <a:ext cx="1553577" cy="592138"/>
                <a:chOff x="961023" y="1802457"/>
                <a:chExt cx="1553577" cy="592138"/>
              </a:xfrm>
            </p:grpSpPr>
            <p:sp>
              <p:nvSpPr>
                <p:cNvPr id="34" name="Freeform 5"/>
                <p:cNvSpPr>
                  <a:spLocks/>
                </p:cNvSpPr>
                <p:nvPr/>
              </p:nvSpPr>
              <p:spPr bwMode="auto">
                <a:xfrm>
                  <a:off x="961023" y="1802457"/>
                  <a:ext cx="1386888" cy="592138"/>
                </a:xfrm>
                <a:custGeom>
                  <a:avLst/>
                  <a:gdLst/>
                  <a:ahLst/>
                  <a:cxnLst>
                    <a:cxn ang="0">
                      <a:pos x="1181" y="347"/>
                    </a:cxn>
                    <a:cxn ang="0">
                      <a:pos x="1176" y="0"/>
                    </a:cxn>
                    <a:cxn ang="0">
                      <a:pos x="0" y="26"/>
                    </a:cxn>
                    <a:cxn ang="0">
                      <a:pos x="5" y="373"/>
                    </a:cxn>
                    <a:cxn ang="0">
                      <a:pos x="1181" y="347"/>
                    </a:cxn>
                  </a:cxnLst>
                  <a:rect l="0" t="0" r="r" b="b"/>
                  <a:pathLst>
                    <a:path w="1181" h="373">
                      <a:moveTo>
                        <a:pt x="1181" y="347"/>
                      </a:moveTo>
                      <a:lnTo>
                        <a:pt x="1176" y="0"/>
                      </a:lnTo>
                      <a:lnTo>
                        <a:pt x="0" y="26"/>
                      </a:lnTo>
                      <a:lnTo>
                        <a:pt x="5" y="373"/>
                      </a:lnTo>
                      <a:lnTo>
                        <a:pt x="1181" y="347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>
                    <a:solidFill>
                      <a:srgbClr val="262626"/>
                    </a:solidFill>
                  </a:endParaRPr>
                </a:p>
              </p:txBody>
            </p:sp>
            <p:sp>
              <p:nvSpPr>
                <p:cNvPr id="35" name="Freeform 16"/>
                <p:cNvSpPr>
                  <a:spLocks/>
                </p:cNvSpPr>
                <p:nvPr/>
              </p:nvSpPr>
              <p:spPr bwMode="auto">
                <a:xfrm>
                  <a:off x="2349500" y="1826269"/>
                  <a:ext cx="165100" cy="504825"/>
                </a:xfrm>
                <a:custGeom>
                  <a:avLst/>
                  <a:gdLst/>
                  <a:ahLst/>
                  <a:cxnLst>
                    <a:cxn ang="0">
                      <a:pos x="0" y="3"/>
                    </a:cxn>
                    <a:cxn ang="0">
                      <a:pos x="6" y="318"/>
                    </a:cxn>
                    <a:cxn ang="0">
                      <a:pos x="104" y="315"/>
                    </a:cxn>
                    <a:cxn ang="0">
                      <a:pos x="96" y="0"/>
                    </a:cxn>
                    <a:cxn ang="0">
                      <a:pos x="0" y="3"/>
                    </a:cxn>
                  </a:cxnLst>
                  <a:rect l="0" t="0" r="r" b="b"/>
                  <a:pathLst>
                    <a:path w="104" h="318">
                      <a:moveTo>
                        <a:pt x="0" y="3"/>
                      </a:moveTo>
                      <a:lnTo>
                        <a:pt x="6" y="318"/>
                      </a:lnTo>
                      <a:lnTo>
                        <a:pt x="104" y="315"/>
                      </a:lnTo>
                      <a:lnTo>
                        <a:pt x="9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2400">
                    <a:solidFill>
                      <a:srgbClr val="262626"/>
                    </a:solidFill>
                  </a:endParaRPr>
                </a:p>
              </p:txBody>
            </p:sp>
          </p:grpSp>
        </p:grpSp>
      </p:grpSp>
      <p:grpSp>
        <p:nvGrpSpPr>
          <p:cNvPr id="8" name="Group 100"/>
          <p:cNvGrpSpPr/>
          <p:nvPr/>
        </p:nvGrpSpPr>
        <p:grpSpPr>
          <a:xfrm>
            <a:off x="7977829" y="1978201"/>
            <a:ext cx="3456420" cy="780209"/>
            <a:chOff x="1315498" y="1102224"/>
            <a:chExt cx="2592315" cy="585156"/>
          </a:xfrm>
        </p:grpSpPr>
        <p:sp>
          <p:nvSpPr>
            <p:cNvPr id="56" name="Text Placeholder 3"/>
            <p:cNvSpPr txBox="1">
              <a:spLocks/>
            </p:cNvSpPr>
            <p:nvPr/>
          </p:nvSpPr>
          <p:spPr>
            <a:xfrm>
              <a:off x="1315499" y="1102224"/>
              <a:ext cx="1766590" cy="207749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lt-LT" sz="1800" dirty="0">
                  <a:solidFill>
                    <a:srgbClr val="092E68"/>
                  </a:solidFill>
                </a:rPr>
                <a:t>Brandesnė VPSP rinka</a:t>
              </a:r>
              <a:endParaRPr lang="en-US" sz="1800" b="1" dirty="0">
                <a:solidFill>
                  <a:srgbClr val="092E68"/>
                </a:solidFill>
              </a:endParaRPr>
            </a:p>
          </p:txBody>
        </p:sp>
        <p:sp>
          <p:nvSpPr>
            <p:cNvPr id="57" name="Text Placeholder 3"/>
            <p:cNvSpPr txBox="1">
              <a:spLocks/>
            </p:cNvSpPr>
            <p:nvPr/>
          </p:nvSpPr>
          <p:spPr>
            <a:xfrm>
              <a:off x="1315498" y="1364215"/>
              <a:ext cx="2592315" cy="323165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lt-LT" sz="1400" dirty="0">
                  <a:solidFill>
                    <a:srgbClr val="092E68"/>
                  </a:solidFill>
                </a:rPr>
                <a:t>Daugiau sektorių, daugiau investicijų ir aiškesnis reguliavimas.</a:t>
              </a:r>
              <a:endParaRPr lang="en-US" sz="1333" dirty="0">
                <a:solidFill>
                  <a:srgbClr val="092E68"/>
                </a:solidFill>
              </a:endParaRPr>
            </a:p>
          </p:txBody>
        </p:sp>
      </p:grpSp>
      <p:sp>
        <p:nvSpPr>
          <p:cNvPr id="58" name="Text Placeholder 3"/>
          <p:cNvSpPr txBox="1">
            <a:spLocks/>
          </p:cNvSpPr>
          <p:nvPr/>
        </p:nvSpPr>
        <p:spPr>
          <a:xfrm>
            <a:off x="6847810" y="1933998"/>
            <a:ext cx="833562" cy="984885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>
              <a:spcBef>
                <a:spcPct val="20000"/>
              </a:spcBef>
              <a:buFont typeface="Arial" pitchFamily="34" charset="0"/>
              <a:buNone/>
              <a:defRPr/>
            </a:pPr>
            <a:r>
              <a:rPr lang="en-US" sz="6400" dirty="0">
                <a:solidFill>
                  <a:srgbClr val="176490"/>
                </a:solidFill>
              </a:rPr>
              <a:t>01</a:t>
            </a:r>
          </a:p>
        </p:txBody>
      </p:sp>
      <p:grpSp>
        <p:nvGrpSpPr>
          <p:cNvPr id="9" name="Group 104"/>
          <p:cNvGrpSpPr/>
          <p:nvPr/>
        </p:nvGrpSpPr>
        <p:grpSpPr>
          <a:xfrm>
            <a:off x="7977829" y="2942814"/>
            <a:ext cx="3456420" cy="780209"/>
            <a:chOff x="1315498" y="1102224"/>
            <a:chExt cx="2592315" cy="585156"/>
          </a:xfrm>
        </p:grpSpPr>
        <p:sp>
          <p:nvSpPr>
            <p:cNvPr id="60" name="Text Placeholder 3"/>
            <p:cNvSpPr txBox="1">
              <a:spLocks/>
            </p:cNvSpPr>
            <p:nvPr/>
          </p:nvSpPr>
          <p:spPr>
            <a:xfrm>
              <a:off x="1315499" y="1102224"/>
              <a:ext cx="2478275" cy="207749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lt-LT" sz="1800" dirty="0">
                  <a:solidFill>
                    <a:srgbClr val="092E68"/>
                  </a:solidFill>
                </a:rPr>
                <a:t>CPVA – subalansuotas partneris</a:t>
              </a:r>
              <a:endParaRPr lang="en-US" sz="1800" b="1" dirty="0">
                <a:solidFill>
                  <a:srgbClr val="092E68"/>
                </a:solidFill>
              </a:endParaRPr>
            </a:p>
          </p:txBody>
        </p:sp>
        <p:sp>
          <p:nvSpPr>
            <p:cNvPr id="61" name="Text Placeholder 3"/>
            <p:cNvSpPr txBox="1">
              <a:spLocks/>
            </p:cNvSpPr>
            <p:nvPr/>
          </p:nvSpPr>
          <p:spPr>
            <a:xfrm>
              <a:off x="1315498" y="1364215"/>
              <a:ext cx="2592315" cy="323165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lt-LT" sz="1400" dirty="0">
                  <a:solidFill>
                    <a:srgbClr val="092E68"/>
                  </a:solidFill>
                </a:rPr>
                <a:t>Atstovaujame viešajam sektoriui, bet girdime ir privataus lūkesčius.</a:t>
              </a:r>
              <a:endParaRPr lang="en-US" sz="1333" dirty="0">
                <a:solidFill>
                  <a:srgbClr val="092E68"/>
                </a:solidFill>
              </a:endParaRPr>
            </a:p>
          </p:txBody>
        </p:sp>
      </p:grpSp>
      <p:sp>
        <p:nvSpPr>
          <p:cNvPr id="62" name="Text Placeholder 3"/>
          <p:cNvSpPr txBox="1">
            <a:spLocks/>
          </p:cNvSpPr>
          <p:nvPr/>
        </p:nvSpPr>
        <p:spPr>
          <a:xfrm>
            <a:off x="6847810" y="2898612"/>
            <a:ext cx="833562" cy="984885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>
              <a:spcBef>
                <a:spcPct val="20000"/>
              </a:spcBef>
              <a:buFont typeface="Arial" pitchFamily="34" charset="0"/>
              <a:buNone/>
              <a:defRPr/>
            </a:pPr>
            <a:r>
              <a:rPr lang="en-US" sz="6400" dirty="0">
                <a:solidFill>
                  <a:srgbClr val="0187AC"/>
                </a:solidFill>
              </a:rPr>
              <a:t>02</a:t>
            </a:r>
          </a:p>
        </p:txBody>
      </p:sp>
      <p:grpSp>
        <p:nvGrpSpPr>
          <p:cNvPr id="10" name="Group 108"/>
          <p:cNvGrpSpPr/>
          <p:nvPr/>
        </p:nvGrpSpPr>
        <p:grpSpPr>
          <a:xfrm>
            <a:off x="7977829" y="3925562"/>
            <a:ext cx="4116514" cy="780209"/>
            <a:chOff x="1315498" y="1102224"/>
            <a:chExt cx="3087385" cy="585156"/>
          </a:xfrm>
        </p:grpSpPr>
        <p:sp>
          <p:nvSpPr>
            <p:cNvPr id="64" name="Text Placeholder 3"/>
            <p:cNvSpPr txBox="1">
              <a:spLocks/>
            </p:cNvSpPr>
            <p:nvPr/>
          </p:nvSpPr>
          <p:spPr>
            <a:xfrm>
              <a:off x="1315499" y="1102224"/>
              <a:ext cx="3087384" cy="207749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pt-BR" sz="1800" dirty="0">
                  <a:solidFill>
                    <a:srgbClr val="092E68"/>
                  </a:solidFill>
                </a:rPr>
                <a:t>Skaidrumas ir dialogas – sėkmės sąlyga</a:t>
              </a:r>
              <a:endParaRPr lang="en-US" sz="1800" b="1" dirty="0">
                <a:solidFill>
                  <a:srgbClr val="092E68"/>
                </a:solidFill>
              </a:endParaRPr>
            </a:p>
          </p:txBody>
        </p:sp>
        <p:sp>
          <p:nvSpPr>
            <p:cNvPr id="65" name="Text Placeholder 3"/>
            <p:cNvSpPr txBox="1">
              <a:spLocks/>
            </p:cNvSpPr>
            <p:nvPr/>
          </p:nvSpPr>
          <p:spPr>
            <a:xfrm>
              <a:off x="1315498" y="1364215"/>
              <a:ext cx="2592315" cy="323165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lt-LT" sz="1400" dirty="0">
                  <a:solidFill>
                    <a:srgbClr val="092E68"/>
                  </a:solidFill>
                </a:rPr>
                <a:t>Projektai veikia tada, kai visos šalys įtrauktos nuo pat pradžių.</a:t>
              </a:r>
              <a:endParaRPr lang="en-US" sz="1333" dirty="0">
                <a:solidFill>
                  <a:srgbClr val="092E68"/>
                </a:solidFill>
              </a:endParaRPr>
            </a:p>
          </p:txBody>
        </p:sp>
      </p:grpSp>
      <p:sp>
        <p:nvSpPr>
          <p:cNvPr id="66" name="Text Placeholder 3"/>
          <p:cNvSpPr txBox="1">
            <a:spLocks/>
          </p:cNvSpPr>
          <p:nvPr/>
        </p:nvSpPr>
        <p:spPr>
          <a:xfrm>
            <a:off x="6847810" y="3881360"/>
            <a:ext cx="833562" cy="984885"/>
          </a:xfrm>
          <a:prstGeom prst="rect">
            <a:avLst/>
          </a:prstGeom>
        </p:spPr>
        <p:txBody>
          <a:bodyPr wrap="none" lIns="0" tIns="0" rIns="0" bIns="0" anchor="b">
            <a:spAutoFit/>
          </a:bodyPr>
          <a:lstStyle>
            <a:lvl1pPr marL="0" indent="0" algn="ctr">
              <a:buNone/>
              <a:defRPr sz="2800" b="1" baseline="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>
              <a:spcBef>
                <a:spcPct val="20000"/>
              </a:spcBef>
              <a:buFont typeface="Arial" pitchFamily="34" charset="0"/>
              <a:buNone/>
              <a:defRPr/>
            </a:pPr>
            <a:r>
              <a:rPr lang="en-US" sz="6400" dirty="0">
                <a:solidFill>
                  <a:srgbClr val="1AA4BE"/>
                </a:solidFill>
              </a:rPr>
              <a:t>03</a:t>
            </a:r>
          </a:p>
        </p:txBody>
      </p:sp>
      <p:grpSp>
        <p:nvGrpSpPr>
          <p:cNvPr id="52" name="Group 191"/>
          <p:cNvGrpSpPr/>
          <p:nvPr/>
        </p:nvGrpSpPr>
        <p:grpSpPr>
          <a:xfrm>
            <a:off x="3149600" y="1270725"/>
            <a:ext cx="1949157" cy="2966952"/>
            <a:chOff x="3752850" y="1544638"/>
            <a:chExt cx="1431926" cy="2179638"/>
          </a:xfrm>
        </p:grpSpPr>
        <p:sp>
          <p:nvSpPr>
            <p:cNvPr id="53" name="Freeform 100"/>
            <p:cNvSpPr>
              <a:spLocks/>
            </p:cNvSpPr>
            <p:nvPr/>
          </p:nvSpPr>
          <p:spPr bwMode="auto">
            <a:xfrm>
              <a:off x="4129088" y="2344738"/>
              <a:ext cx="533400" cy="1379538"/>
            </a:xfrm>
            <a:custGeom>
              <a:avLst/>
              <a:gdLst/>
              <a:ahLst/>
              <a:cxnLst>
                <a:cxn ang="0">
                  <a:pos x="105" y="333"/>
                </a:cxn>
                <a:cxn ang="0">
                  <a:pos x="85" y="333"/>
                </a:cxn>
                <a:cxn ang="0">
                  <a:pos x="0" y="0"/>
                </a:cxn>
                <a:cxn ang="0">
                  <a:pos x="105" y="333"/>
                </a:cxn>
              </a:cxnLst>
              <a:rect l="0" t="0" r="r" b="b"/>
              <a:pathLst>
                <a:path w="129" h="333">
                  <a:moveTo>
                    <a:pt x="105" y="333"/>
                  </a:moveTo>
                  <a:cubicBezTo>
                    <a:pt x="85" y="333"/>
                    <a:pt x="85" y="333"/>
                    <a:pt x="85" y="333"/>
                  </a:cubicBezTo>
                  <a:cubicBezTo>
                    <a:pt x="110" y="251"/>
                    <a:pt x="82" y="140"/>
                    <a:pt x="0" y="0"/>
                  </a:cubicBezTo>
                  <a:cubicBezTo>
                    <a:pt x="94" y="139"/>
                    <a:pt x="129" y="251"/>
                    <a:pt x="105" y="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  <p:sp>
          <p:nvSpPr>
            <p:cNvPr id="54" name="Freeform 113"/>
            <p:cNvSpPr>
              <a:spLocks/>
            </p:cNvSpPr>
            <p:nvPr/>
          </p:nvSpPr>
          <p:spPr bwMode="auto">
            <a:xfrm>
              <a:off x="3752850" y="2925763"/>
              <a:ext cx="773113" cy="550863"/>
            </a:xfrm>
            <a:custGeom>
              <a:avLst/>
              <a:gdLst/>
              <a:ahLst/>
              <a:cxnLst>
                <a:cxn ang="0">
                  <a:pos x="187" y="115"/>
                </a:cxn>
                <a:cxn ang="0">
                  <a:pos x="33" y="27"/>
                </a:cxn>
                <a:cxn ang="0">
                  <a:pos x="140" y="112"/>
                </a:cxn>
                <a:cxn ang="0">
                  <a:pos x="0" y="11"/>
                </a:cxn>
                <a:cxn ang="0">
                  <a:pos x="164" y="76"/>
                </a:cxn>
                <a:cxn ang="0">
                  <a:pos x="187" y="115"/>
                </a:cxn>
              </a:cxnLst>
              <a:rect l="0" t="0" r="r" b="b"/>
              <a:pathLst>
                <a:path w="187" h="133">
                  <a:moveTo>
                    <a:pt x="187" y="115"/>
                  </a:moveTo>
                  <a:cubicBezTo>
                    <a:pt x="151" y="67"/>
                    <a:pt x="100" y="37"/>
                    <a:pt x="33" y="27"/>
                  </a:cubicBezTo>
                  <a:cubicBezTo>
                    <a:pt x="137" y="63"/>
                    <a:pt x="172" y="92"/>
                    <a:pt x="140" y="112"/>
                  </a:cubicBezTo>
                  <a:cubicBezTo>
                    <a:pt x="108" y="133"/>
                    <a:pt x="62" y="99"/>
                    <a:pt x="0" y="11"/>
                  </a:cubicBezTo>
                  <a:cubicBezTo>
                    <a:pt x="108" y="0"/>
                    <a:pt x="162" y="22"/>
                    <a:pt x="164" y="76"/>
                  </a:cubicBezTo>
                  <a:cubicBezTo>
                    <a:pt x="177" y="91"/>
                    <a:pt x="184" y="104"/>
                    <a:pt x="187" y="115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  <p:sp>
          <p:nvSpPr>
            <p:cNvPr id="55" name="Freeform 114"/>
            <p:cNvSpPr>
              <a:spLocks/>
            </p:cNvSpPr>
            <p:nvPr/>
          </p:nvSpPr>
          <p:spPr bwMode="auto">
            <a:xfrm>
              <a:off x="4551363" y="2833688"/>
              <a:ext cx="633413" cy="447675"/>
            </a:xfrm>
            <a:custGeom>
              <a:avLst/>
              <a:gdLst/>
              <a:ahLst/>
              <a:cxnLst>
                <a:cxn ang="0">
                  <a:pos x="153" y="10"/>
                </a:cxn>
                <a:cxn ang="0">
                  <a:pos x="39" y="92"/>
                </a:cxn>
                <a:cxn ang="0">
                  <a:pos x="126" y="22"/>
                </a:cxn>
                <a:cxn ang="0">
                  <a:pos x="0" y="94"/>
                </a:cxn>
                <a:cxn ang="0">
                  <a:pos x="19" y="62"/>
                </a:cxn>
                <a:cxn ang="0">
                  <a:pos x="153" y="10"/>
                </a:cxn>
              </a:cxnLst>
              <a:rect l="0" t="0" r="r" b="b"/>
              <a:pathLst>
                <a:path w="153" h="108">
                  <a:moveTo>
                    <a:pt x="153" y="10"/>
                  </a:moveTo>
                  <a:cubicBezTo>
                    <a:pt x="103" y="81"/>
                    <a:pt x="65" y="108"/>
                    <a:pt x="39" y="92"/>
                  </a:cubicBezTo>
                  <a:cubicBezTo>
                    <a:pt x="13" y="75"/>
                    <a:pt x="42" y="52"/>
                    <a:pt x="126" y="22"/>
                  </a:cubicBezTo>
                  <a:cubicBezTo>
                    <a:pt x="72" y="31"/>
                    <a:pt x="30" y="55"/>
                    <a:pt x="0" y="94"/>
                  </a:cubicBezTo>
                  <a:cubicBezTo>
                    <a:pt x="3" y="85"/>
                    <a:pt x="9" y="74"/>
                    <a:pt x="19" y="62"/>
                  </a:cubicBezTo>
                  <a:cubicBezTo>
                    <a:pt x="21" y="18"/>
                    <a:pt x="65" y="0"/>
                    <a:pt x="153" y="10"/>
                  </a:cubicBezTo>
                  <a:close/>
                </a:path>
              </a:pathLst>
            </a:custGeom>
            <a:solidFill>
              <a:schemeClr val="accent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  <p:sp>
          <p:nvSpPr>
            <p:cNvPr id="59" name="Freeform 115"/>
            <p:cNvSpPr>
              <a:spLocks/>
            </p:cNvSpPr>
            <p:nvPr/>
          </p:nvSpPr>
          <p:spPr bwMode="auto">
            <a:xfrm>
              <a:off x="3976688" y="1914525"/>
              <a:ext cx="600075" cy="790575"/>
            </a:xfrm>
            <a:custGeom>
              <a:avLst/>
              <a:gdLst/>
              <a:ahLst/>
              <a:cxnLst>
                <a:cxn ang="0">
                  <a:pos x="131" y="191"/>
                </a:cxn>
                <a:cxn ang="0">
                  <a:pos x="145" y="160"/>
                </a:cxn>
                <a:cxn ang="0">
                  <a:pos x="0" y="0"/>
                </a:cxn>
                <a:cxn ang="0">
                  <a:pos x="131" y="191"/>
                </a:cxn>
              </a:cxnLst>
              <a:rect l="0" t="0" r="r" b="b"/>
              <a:pathLst>
                <a:path w="145" h="191">
                  <a:moveTo>
                    <a:pt x="131" y="191"/>
                  </a:moveTo>
                  <a:cubicBezTo>
                    <a:pt x="145" y="160"/>
                    <a:pt x="145" y="160"/>
                    <a:pt x="145" y="160"/>
                  </a:cubicBezTo>
                  <a:cubicBezTo>
                    <a:pt x="127" y="88"/>
                    <a:pt x="79" y="34"/>
                    <a:pt x="0" y="0"/>
                  </a:cubicBezTo>
                  <a:cubicBezTo>
                    <a:pt x="70" y="39"/>
                    <a:pt x="113" y="103"/>
                    <a:pt x="131" y="1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  <p:sp>
          <p:nvSpPr>
            <p:cNvPr id="63" name="Freeform 116"/>
            <p:cNvSpPr>
              <a:spLocks/>
            </p:cNvSpPr>
            <p:nvPr/>
          </p:nvSpPr>
          <p:spPr bwMode="auto">
            <a:xfrm>
              <a:off x="4430713" y="2208213"/>
              <a:ext cx="612775" cy="808038"/>
            </a:xfrm>
            <a:custGeom>
              <a:avLst/>
              <a:gdLst/>
              <a:ahLst/>
              <a:cxnLst>
                <a:cxn ang="0">
                  <a:pos x="148" y="0"/>
                </a:cxn>
                <a:cxn ang="0">
                  <a:pos x="14" y="195"/>
                </a:cxn>
                <a:cxn ang="0">
                  <a:pos x="0" y="163"/>
                </a:cxn>
                <a:cxn ang="0">
                  <a:pos x="148" y="0"/>
                </a:cxn>
              </a:cxnLst>
              <a:rect l="0" t="0" r="r" b="b"/>
              <a:pathLst>
                <a:path w="148" h="195">
                  <a:moveTo>
                    <a:pt x="148" y="0"/>
                  </a:moveTo>
                  <a:cubicBezTo>
                    <a:pt x="77" y="40"/>
                    <a:pt x="32" y="105"/>
                    <a:pt x="14" y="195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18" y="89"/>
                    <a:pt x="68" y="35"/>
                    <a:pt x="148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  <p:sp>
          <p:nvSpPr>
            <p:cNvPr id="67" name="Freeform 117"/>
            <p:cNvSpPr>
              <a:spLocks/>
            </p:cNvSpPr>
            <p:nvPr/>
          </p:nvSpPr>
          <p:spPr bwMode="auto">
            <a:xfrm>
              <a:off x="3860800" y="2552700"/>
              <a:ext cx="492125" cy="301625"/>
            </a:xfrm>
            <a:custGeom>
              <a:avLst/>
              <a:gdLst/>
              <a:ahLst/>
              <a:cxnLst>
                <a:cxn ang="0">
                  <a:pos x="100" y="33"/>
                </a:cxn>
                <a:cxn ang="0">
                  <a:pos x="119" y="51"/>
                </a:cxn>
                <a:cxn ang="0">
                  <a:pos x="21" y="26"/>
                </a:cxn>
                <a:cxn ang="0">
                  <a:pos x="92" y="57"/>
                </a:cxn>
                <a:cxn ang="0">
                  <a:pos x="0" y="22"/>
                </a:cxn>
                <a:cxn ang="0">
                  <a:pos x="100" y="33"/>
                </a:cxn>
              </a:cxnLst>
              <a:rect l="0" t="0" r="r" b="b"/>
              <a:pathLst>
                <a:path w="119" h="73">
                  <a:moveTo>
                    <a:pt x="100" y="33"/>
                  </a:moveTo>
                  <a:cubicBezTo>
                    <a:pt x="109" y="40"/>
                    <a:pt x="115" y="46"/>
                    <a:pt x="119" y="51"/>
                  </a:cubicBezTo>
                  <a:cubicBezTo>
                    <a:pt x="92" y="30"/>
                    <a:pt x="59" y="22"/>
                    <a:pt x="21" y="26"/>
                  </a:cubicBezTo>
                  <a:cubicBezTo>
                    <a:pt x="83" y="31"/>
                    <a:pt x="107" y="41"/>
                    <a:pt x="92" y="57"/>
                  </a:cubicBezTo>
                  <a:cubicBezTo>
                    <a:pt x="78" y="73"/>
                    <a:pt x="47" y="61"/>
                    <a:pt x="0" y="22"/>
                  </a:cubicBezTo>
                  <a:cubicBezTo>
                    <a:pt x="58" y="0"/>
                    <a:pt x="91" y="4"/>
                    <a:pt x="100" y="33"/>
                  </a:cubicBezTo>
                  <a:close/>
                </a:path>
              </a:pathLst>
            </a:custGeom>
            <a:solidFill>
              <a:schemeClr val="accent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  <p:sp>
          <p:nvSpPr>
            <p:cNvPr id="72" name="Freeform 118"/>
            <p:cNvSpPr>
              <a:spLocks/>
            </p:cNvSpPr>
            <p:nvPr/>
          </p:nvSpPr>
          <p:spPr bwMode="auto">
            <a:xfrm>
              <a:off x="3852863" y="2112963"/>
              <a:ext cx="504825" cy="290513"/>
            </a:xfrm>
            <a:custGeom>
              <a:avLst/>
              <a:gdLst/>
              <a:ahLst/>
              <a:cxnLst>
                <a:cxn ang="0">
                  <a:pos x="122" y="39"/>
                </a:cxn>
                <a:cxn ang="0">
                  <a:pos x="21" y="40"/>
                </a:cxn>
                <a:cxn ang="0">
                  <a:pos x="98" y="51"/>
                </a:cxn>
                <a:cxn ang="0">
                  <a:pos x="0" y="41"/>
                </a:cxn>
                <a:cxn ang="0">
                  <a:pos x="100" y="26"/>
                </a:cxn>
                <a:cxn ang="0">
                  <a:pos x="122" y="39"/>
                </a:cxn>
              </a:cxnLst>
              <a:rect l="0" t="0" r="r" b="b"/>
              <a:pathLst>
                <a:path w="122" h="70">
                  <a:moveTo>
                    <a:pt x="122" y="39"/>
                  </a:moveTo>
                  <a:cubicBezTo>
                    <a:pt x="91" y="26"/>
                    <a:pt x="57" y="26"/>
                    <a:pt x="21" y="40"/>
                  </a:cubicBezTo>
                  <a:cubicBezTo>
                    <a:pt x="83" y="28"/>
                    <a:pt x="108" y="32"/>
                    <a:pt x="98" y="51"/>
                  </a:cubicBezTo>
                  <a:cubicBezTo>
                    <a:pt x="89" y="70"/>
                    <a:pt x="56" y="67"/>
                    <a:pt x="0" y="41"/>
                  </a:cubicBezTo>
                  <a:cubicBezTo>
                    <a:pt x="50" y="5"/>
                    <a:pt x="83" y="0"/>
                    <a:pt x="100" y="26"/>
                  </a:cubicBezTo>
                  <a:cubicBezTo>
                    <a:pt x="110" y="30"/>
                    <a:pt x="117" y="34"/>
                    <a:pt x="122" y="39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  <p:sp>
          <p:nvSpPr>
            <p:cNvPr id="73" name="Freeform 119"/>
            <p:cNvSpPr>
              <a:spLocks/>
            </p:cNvSpPr>
            <p:nvPr/>
          </p:nvSpPr>
          <p:spPr bwMode="auto">
            <a:xfrm>
              <a:off x="4241800" y="1544638"/>
              <a:ext cx="446088" cy="614363"/>
            </a:xfrm>
            <a:custGeom>
              <a:avLst/>
              <a:gdLst/>
              <a:ahLst/>
              <a:cxnLst>
                <a:cxn ang="0">
                  <a:pos x="19" y="148"/>
                </a:cxn>
                <a:cxn ang="0">
                  <a:pos x="20" y="111"/>
                </a:cxn>
                <a:cxn ang="0">
                  <a:pos x="108" y="0"/>
                </a:cxn>
                <a:cxn ang="0">
                  <a:pos x="51" y="127"/>
                </a:cxn>
                <a:cxn ang="0">
                  <a:pos x="91" y="25"/>
                </a:cxn>
                <a:cxn ang="0">
                  <a:pos x="19" y="148"/>
                </a:cxn>
              </a:cxnLst>
              <a:rect l="0" t="0" r="r" b="b"/>
              <a:pathLst>
                <a:path w="108" h="148">
                  <a:moveTo>
                    <a:pt x="19" y="148"/>
                  </a:moveTo>
                  <a:cubicBezTo>
                    <a:pt x="17" y="139"/>
                    <a:pt x="17" y="127"/>
                    <a:pt x="20" y="111"/>
                  </a:cubicBezTo>
                  <a:cubicBezTo>
                    <a:pt x="0" y="73"/>
                    <a:pt x="29" y="35"/>
                    <a:pt x="108" y="0"/>
                  </a:cubicBezTo>
                  <a:cubicBezTo>
                    <a:pt x="100" y="86"/>
                    <a:pt x="81" y="128"/>
                    <a:pt x="51" y="127"/>
                  </a:cubicBezTo>
                  <a:cubicBezTo>
                    <a:pt x="21" y="125"/>
                    <a:pt x="34" y="91"/>
                    <a:pt x="91" y="25"/>
                  </a:cubicBezTo>
                  <a:cubicBezTo>
                    <a:pt x="49" y="59"/>
                    <a:pt x="25" y="100"/>
                    <a:pt x="19" y="148"/>
                  </a:cubicBezTo>
                  <a:close/>
                </a:path>
              </a:pathLst>
            </a:custGeom>
            <a:solidFill>
              <a:schemeClr val="accent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  <p:sp>
          <p:nvSpPr>
            <p:cNvPr id="76" name="Freeform 120"/>
            <p:cNvSpPr>
              <a:spLocks/>
            </p:cNvSpPr>
            <p:nvPr/>
          </p:nvSpPr>
          <p:spPr bwMode="auto">
            <a:xfrm>
              <a:off x="4613275" y="2439988"/>
              <a:ext cx="492125" cy="303213"/>
            </a:xfrm>
            <a:custGeom>
              <a:avLst/>
              <a:gdLst/>
              <a:ahLst/>
              <a:cxnLst>
                <a:cxn ang="0">
                  <a:pos x="0" y="52"/>
                </a:cxn>
                <a:cxn ang="0">
                  <a:pos x="98" y="26"/>
                </a:cxn>
                <a:cxn ang="0">
                  <a:pos x="26" y="57"/>
                </a:cxn>
                <a:cxn ang="0">
                  <a:pos x="119" y="22"/>
                </a:cxn>
                <a:cxn ang="0">
                  <a:pos x="19" y="34"/>
                </a:cxn>
                <a:cxn ang="0">
                  <a:pos x="0" y="52"/>
                </a:cxn>
              </a:cxnLst>
              <a:rect l="0" t="0" r="r" b="b"/>
              <a:pathLst>
                <a:path w="119" h="73">
                  <a:moveTo>
                    <a:pt x="0" y="52"/>
                  </a:moveTo>
                  <a:cubicBezTo>
                    <a:pt x="27" y="31"/>
                    <a:pt x="60" y="22"/>
                    <a:pt x="98" y="26"/>
                  </a:cubicBezTo>
                  <a:cubicBezTo>
                    <a:pt x="36" y="31"/>
                    <a:pt x="12" y="41"/>
                    <a:pt x="26" y="57"/>
                  </a:cubicBezTo>
                  <a:cubicBezTo>
                    <a:pt x="41" y="73"/>
                    <a:pt x="72" y="61"/>
                    <a:pt x="119" y="22"/>
                  </a:cubicBezTo>
                  <a:cubicBezTo>
                    <a:pt x="61" y="0"/>
                    <a:pt x="28" y="4"/>
                    <a:pt x="19" y="34"/>
                  </a:cubicBezTo>
                  <a:cubicBezTo>
                    <a:pt x="10" y="40"/>
                    <a:pt x="4" y="46"/>
                    <a:pt x="0" y="52"/>
                  </a:cubicBezTo>
                  <a:close/>
                </a:path>
              </a:pathLst>
            </a:custGeom>
            <a:solidFill>
              <a:schemeClr val="accent4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  <p:sp>
          <p:nvSpPr>
            <p:cNvPr id="77" name="Freeform 121"/>
            <p:cNvSpPr>
              <a:spLocks/>
            </p:cNvSpPr>
            <p:nvPr/>
          </p:nvSpPr>
          <p:spPr bwMode="auto">
            <a:xfrm>
              <a:off x="4481513" y="2079625"/>
              <a:ext cx="293688" cy="285750"/>
            </a:xfrm>
            <a:custGeom>
              <a:avLst/>
              <a:gdLst/>
              <a:ahLst/>
              <a:cxnLst>
                <a:cxn ang="0">
                  <a:pos x="58" y="11"/>
                </a:cxn>
                <a:cxn ang="0">
                  <a:pos x="0" y="69"/>
                </a:cxn>
                <a:cxn ang="0">
                  <a:pos x="5" y="48"/>
                </a:cxn>
                <a:cxn ang="0">
                  <a:pos x="71" y="0"/>
                </a:cxn>
                <a:cxn ang="0">
                  <a:pos x="20" y="62"/>
                </a:cxn>
                <a:cxn ang="0">
                  <a:pos x="58" y="11"/>
                </a:cxn>
              </a:cxnLst>
              <a:rect l="0" t="0" r="r" b="b"/>
              <a:pathLst>
                <a:path w="71" h="69">
                  <a:moveTo>
                    <a:pt x="58" y="11"/>
                  </a:moveTo>
                  <a:cubicBezTo>
                    <a:pt x="30" y="24"/>
                    <a:pt x="10" y="43"/>
                    <a:pt x="0" y="69"/>
                  </a:cubicBezTo>
                  <a:cubicBezTo>
                    <a:pt x="0" y="63"/>
                    <a:pt x="2" y="56"/>
                    <a:pt x="5" y="48"/>
                  </a:cubicBezTo>
                  <a:cubicBezTo>
                    <a:pt x="0" y="24"/>
                    <a:pt x="22" y="8"/>
                    <a:pt x="71" y="0"/>
                  </a:cubicBezTo>
                  <a:cubicBezTo>
                    <a:pt x="54" y="47"/>
                    <a:pt x="37" y="67"/>
                    <a:pt x="20" y="62"/>
                  </a:cubicBezTo>
                  <a:cubicBezTo>
                    <a:pt x="4" y="57"/>
                    <a:pt x="16" y="40"/>
                    <a:pt x="58" y="11"/>
                  </a:cubicBezTo>
                  <a:close/>
                </a:path>
              </a:pathLst>
            </a:custGeom>
            <a:solidFill>
              <a:schemeClr val="accent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rgbClr val="262626"/>
                </a:solidFill>
              </a:endParaRPr>
            </a:p>
          </p:txBody>
        </p:sp>
      </p:grpSp>
      <p:pic>
        <p:nvPicPr>
          <p:cNvPr id="13" name="Picture 12">
            <a:extLst>
              <a:ext uri="{FF2B5EF4-FFF2-40B4-BE49-F238E27FC236}">
                <a16:creationId xmlns:a16="http://schemas.microsoft.com/office/drawing/2014/main" id="{1C78872E-2F22-1DD6-C96C-06D5602EC4AD}"/>
              </a:ext>
            </a:extLst>
          </p:cNvPr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25150" y="6402915"/>
            <a:ext cx="1466850" cy="4383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1326736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272700-7DDA-C422-AFCF-C48295CB22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LT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611E66A-9D0D-634E-F3DC-769CFF953149}"/>
              </a:ext>
            </a:extLst>
          </p:cNvPr>
          <p:cNvPicPr/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25150" y="6309359"/>
            <a:ext cx="1466850" cy="4383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" name="Group 4">
            <a:extLst>
              <a:ext uri="{FF2B5EF4-FFF2-40B4-BE49-F238E27FC236}">
                <a16:creationId xmlns:a16="http://schemas.microsoft.com/office/drawing/2014/main" id="{335F957F-8BF9-672F-FA09-2E8E112D7F69}"/>
              </a:ext>
            </a:extLst>
          </p:cNvPr>
          <p:cNvGrpSpPr/>
          <p:nvPr/>
        </p:nvGrpSpPr>
        <p:grpSpPr>
          <a:xfrm>
            <a:off x="324300" y="4822388"/>
            <a:ext cx="2381765" cy="854826"/>
            <a:chOff x="823667" y="2114116"/>
            <a:chExt cx="1714296" cy="543538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2C5917B-C28C-2A07-55CD-06CDB81E07FA}"/>
                </a:ext>
              </a:extLst>
            </p:cNvPr>
            <p:cNvSpPr txBox="1"/>
            <p:nvPr/>
          </p:nvSpPr>
          <p:spPr>
            <a:xfrm>
              <a:off x="2117272" y="2114116"/>
              <a:ext cx="47" cy="11741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algn="ctr"/>
              <a:endParaRPr 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338718B-474C-2AF7-2265-55AC81681A46}"/>
                </a:ext>
              </a:extLst>
            </p:cNvPr>
            <p:cNvSpPr txBox="1"/>
            <p:nvPr/>
          </p:nvSpPr>
          <p:spPr>
            <a:xfrm>
              <a:off x="823667" y="2326924"/>
              <a:ext cx="1714296" cy="330730"/>
            </a:xfrm>
            <a:prstGeom prst="rect">
              <a:avLst/>
            </a:prstGeom>
            <a:noFill/>
          </p:spPr>
          <p:txBody>
            <a:bodyPr wrap="square" lIns="0" tIns="0" rtlCol="0" anchor="t">
              <a:spAutoFit/>
            </a:bodyPr>
            <a:lstStyle/>
            <a:p>
              <a:pPr lvl="0" algn="ctr">
                <a:spcBef>
                  <a:spcPct val="20000"/>
                </a:spcBef>
                <a:defRPr/>
              </a:pPr>
              <a:r>
                <a:rPr lang="lt-LT" sz="1400" dirty="0">
                  <a:solidFill>
                    <a:schemeClr val="bg1"/>
                  </a:solidFill>
                </a:rPr>
                <a:t>Neringa Pažūsienė</a:t>
              </a:r>
            </a:p>
            <a:p>
              <a:pPr lvl="0" algn="ctr">
                <a:spcBef>
                  <a:spcPct val="20000"/>
                </a:spcBef>
                <a:defRPr/>
              </a:pPr>
              <a:r>
                <a:rPr lang="lt-LT" sz="1400" dirty="0">
                  <a:solidFill>
                    <a:schemeClr val="bg1"/>
                  </a:solidFill>
                </a:rPr>
                <a:t>E-</a:t>
              </a:r>
              <a:r>
                <a:rPr lang="lt-LT" sz="1400" dirty="0" err="1">
                  <a:solidFill>
                    <a:schemeClr val="bg1"/>
                  </a:solidFill>
                </a:rPr>
                <a:t>mail</a:t>
              </a:r>
              <a:r>
                <a:rPr lang="lt-LT" sz="1400" dirty="0">
                  <a:solidFill>
                    <a:schemeClr val="bg1"/>
                  </a:solidFill>
                </a:rPr>
                <a:t>: </a:t>
              </a:r>
              <a:r>
                <a:rPr lang="lt-LT" sz="1400" dirty="0" err="1">
                  <a:solidFill>
                    <a:schemeClr val="bg1"/>
                  </a:solidFill>
                </a:rPr>
                <a:t>n.pazusiene</a:t>
              </a:r>
              <a:r>
                <a:rPr lang="en-US" sz="1400" dirty="0">
                  <a:solidFill>
                    <a:schemeClr val="bg1"/>
                  </a:solidFill>
                </a:rPr>
                <a:t>@</a:t>
              </a:r>
              <a:r>
                <a:rPr lang="en-US" sz="1400" dirty="0" err="1">
                  <a:solidFill>
                    <a:schemeClr val="bg1"/>
                  </a:solidFill>
                </a:rPr>
                <a:t>cpva.lt</a:t>
              </a:r>
              <a:endParaRPr lang="en-US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6DA69D22-4840-F8C8-42D7-590282B426DF}"/>
              </a:ext>
            </a:extLst>
          </p:cNvPr>
          <p:cNvSpPr txBox="1"/>
          <p:nvPr/>
        </p:nvSpPr>
        <p:spPr>
          <a:xfrm>
            <a:off x="614883" y="5951050"/>
            <a:ext cx="1434432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lt-LT" sz="1400" dirty="0">
                <a:solidFill>
                  <a:schemeClr val="bg1"/>
                </a:solidFill>
              </a:rPr>
              <a:t>www.ppplietuva.lt </a:t>
            </a:r>
            <a:endParaRPr lang="en-US" sz="14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8352973"/>
      </p:ext>
    </p:extLst>
  </p:cSld>
  <p:clrMapOvr>
    <a:masterClrMapping/>
  </p:clrMapOvr>
</p:sld>
</file>

<file path=ppt/theme/theme1.xml><?xml version="1.0" encoding="utf-8"?>
<a:theme xmlns:a="http://schemas.openxmlformats.org/drawingml/2006/main" name="Baltas">
  <a:themeElements>
    <a:clrScheme name="CPVA">
      <a:dk1>
        <a:srgbClr val="0A1E26"/>
      </a:dk1>
      <a:lt1>
        <a:srgbClr val="FFFFFF"/>
      </a:lt1>
      <a:dk2>
        <a:srgbClr val="01343B"/>
      </a:dk2>
      <a:lt2>
        <a:srgbClr val="E7E6E6"/>
      </a:lt2>
      <a:accent1>
        <a:srgbClr val="092D67"/>
      </a:accent1>
      <a:accent2>
        <a:srgbClr val="F0B016"/>
      </a:accent2>
      <a:accent3>
        <a:srgbClr val="4249DF"/>
      </a:accent3>
      <a:accent4>
        <a:srgbClr val="CCDED6"/>
      </a:accent4>
      <a:accent5>
        <a:srgbClr val="C5DEFF"/>
      </a:accent5>
      <a:accent6>
        <a:srgbClr val="BEBFBE"/>
      </a:accent6>
      <a:hlink>
        <a:srgbClr val="01333B"/>
      </a:hlink>
      <a:folHlink>
        <a:srgbClr val="01333B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'i kujundu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0CCA117F497E3D419E774FDF9F1CDC63" ma:contentTypeVersion="13" ma:contentTypeDescription="Loo uus dokument" ma:contentTypeScope="" ma:versionID="a86f2cab321af8071e3134fd60001d91">
  <xsd:schema xmlns:xsd="http://www.w3.org/2001/XMLSchema" xmlns:xs="http://www.w3.org/2001/XMLSchema" xmlns:p="http://schemas.microsoft.com/office/2006/metadata/properties" xmlns:ns3="dcde8227-80a3-4b03-a3a8-b41e8091f289" xmlns:ns4="3b88fb86-4b02-47b7-a458-9600e072c17f" targetNamespace="http://schemas.microsoft.com/office/2006/metadata/properties" ma:root="true" ma:fieldsID="3a452bd9588c6af76c7c01cd3dd8ce49" ns3:_="" ns4:_="">
    <xsd:import namespace="dcde8227-80a3-4b03-a3a8-b41e8091f289"/>
    <xsd:import namespace="3b88fb86-4b02-47b7-a458-9600e072c17f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4:SharedWithUsers" minOccurs="0"/>
                <xsd:element ref="ns4:SharedWithDetails" minOccurs="0"/>
                <xsd:element ref="ns4:SharingHintHash" minOccurs="0"/>
                <xsd:element ref="ns3:MediaServiceAutoTags" minOccurs="0"/>
                <xsd:element ref="ns3:MediaServiceDateTaken" minOccurs="0"/>
                <xsd:element ref="ns3:MediaServiceOCR" minOccurs="0"/>
                <xsd:element ref="ns3:MediaServiceLocation" minOccurs="0"/>
                <xsd:element ref="ns3:MediaServiceGenerationTime" minOccurs="0"/>
                <xsd:element ref="ns3:MediaServiceEventHashCode" minOccurs="0"/>
                <xsd:element ref="ns3:MediaServiceAutoKeyPoints" minOccurs="0"/>
                <xsd:element ref="ns3:MediaServiceKeyPoint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cde8227-80a3-4b03-a3a8-b41e8091f28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ServiceDateTaken" ma:index="14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16" nillable="true" ma:displayName="Location" ma:internalName="MediaServiceLocation" ma:readOnly="true">
      <xsd:simpleType>
        <xsd:restriction base="dms:Text"/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8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AutoKeyPoints" ma:index="19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20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b88fb86-4b02-47b7-a458-9600e072c17f" elementFormDefault="qualified">
    <xsd:import namespace="http://schemas.microsoft.com/office/2006/documentManagement/types"/>
    <xsd:import namespace="http://schemas.microsoft.com/office/infopath/2007/PartnerControls"/>
    <xsd:element name="SharedWithUsers" ma:index="10" nillable="true" ma:displayName="Ühiskasutuses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1" nillable="true" ma:displayName="Ühiskasutusse andmise üksikasjad" ma:internalName="SharedWithDetails" ma:readOnly="true">
      <xsd:simpleType>
        <xsd:restriction base="dms:Note">
          <xsd:maxLength value="255"/>
        </xsd:restriction>
      </xsd:simpleType>
    </xsd:element>
    <xsd:element name="SharingHintHash" ma:index="12" nillable="true" ma:displayName="Vihjeräsi jagamine" ma:hidden="true" ma:internalName="SharingHintHash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Sisutüüp"/>
        <xsd:element ref="dc:title" minOccurs="0" maxOccurs="1" ma:index="4" ma:displayName="Pealkiri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2B091383-DBC4-43CD-A617-0C35E2BEE357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474A226F-B264-4FBE-A831-F6935852DDC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dcde8227-80a3-4b03-a3a8-b41e8091f289"/>
    <ds:schemaRef ds:uri="3b88fb86-4b02-47b7-a458-9600e072c17f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7BC65DB8-9424-481C-B684-ABCFB492830A}">
  <ds:schemaRefs>
    <ds:schemaRef ds:uri="http://purl.org/dc/terms/"/>
    <ds:schemaRef ds:uri="http://purl.org/dc/dcmitype/"/>
    <ds:schemaRef ds:uri="http://schemas.microsoft.com/office/2006/documentManagement/types"/>
    <ds:schemaRef ds:uri="http://purl.org/dc/elements/1.1/"/>
    <ds:schemaRef ds:uri="http://www.w3.org/XML/1998/namespace"/>
    <ds:schemaRef ds:uri="http://schemas.microsoft.com/office/infopath/2007/PartnerControls"/>
    <ds:schemaRef ds:uri="http://schemas.openxmlformats.org/package/2006/metadata/core-properties"/>
    <ds:schemaRef ds:uri="3b88fb86-4b02-47b7-a458-9600e072c17f"/>
    <ds:schemaRef ds:uri="dcde8227-80a3-4b03-a3a8-b41e8091f289"/>
    <ds:schemaRef ds:uri="http://schemas.microsoft.com/office/2006/metadata/propertie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12636</TotalTime>
  <Words>371</Words>
  <Application>Microsoft Office PowerPoint</Application>
  <PresentationFormat>Widescreen</PresentationFormat>
  <Paragraphs>52</Paragraphs>
  <Slides>6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3" baseType="lpstr">
      <vt:lpstr>Arial</vt:lpstr>
      <vt:lpstr>Calibri</vt:lpstr>
      <vt:lpstr>Calibri Light</vt:lpstr>
      <vt:lpstr>DM Sans</vt:lpstr>
      <vt:lpstr>DM Serif Display</vt:lpstr>
      <vt:lpstr>Poppins</vt:lpstr>
      <vt:lpstr>Baltas</vt:lpstr>
      <vt:lpstr>VPSP aktualijos</vt:lpstr>
      <vt:lpstr>Teisinio reguliavimo pokyčiai</vt:lpstr>
      <vt:lpstr>VPSP rinka 2024–2025 m.: proveržis keliuose ir gynyboje</vt:lpstr>
      <vt:lpstr>2025 - 2026 m. planuojami / rengiami VPSP projektai</vt:lpstr>
      <vt:lpstr>Partnerystės kryptis: aiškumas, skaidrumas, bendradarbiavimas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Eerik Kohv</dc:creator>
  <cp:lastModifiedBy>Rūta Jadzevičiūtė</cp:lastModifiedBy>
  <cp:revision>266</cp:revision>
  <cp:lastPrinted>2025-11-19T10:47:29Z</cp:lastPrinted>
  <dcterms:modified xsi:type="dcterms:W3CDTF">2025-11-25T07:51:45Z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0x0101000CCA117F497E3D419E774FDF9F1CDC63</vt:lpwstr>
  </property>
</Properties>
</file>